
<file path=[Content_Types].xml><?xml version="1.0" encoding="utf-8"?>
<Types xmlns="http://schemas.openxmlformats.org/package/2006/content-types">
  <Default Extension="png" ContentType="image/png"/>
  <Default Extension="mp3" ContentType="audio/mpeg"/>
  <Default Extension="jpeg" ContentType="image/jpeg"/>
  <Default Extension="emf" ContentType="image/x-emf"/>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3.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4.xml" ContentType="application/vnd.openxmlformats-officedocument.theme+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5.xml" ContentType="application/vnd.openxmlformats-officedocument.theme+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6.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7.xml" ContentType="application/vnd.openxmlformats-officedocument.theme+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8.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9.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10.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1.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12.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13.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theme/theme14.xml" ContentType="application/vnd.openxmlformats-officedocument.theme+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theme/theme15.xml" ContentType="application/vnd.openxmlformats-officedocument.theme+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theme/theme16.xml" ContentType="application/vnd.openxmlformats-officedocument.theme+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7.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18.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19.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theme/theme20.xml" ContentType="application/vnd.openxmlformats-officedocument.theme+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theme/theme21.xml" ContentType="application/vnd.openxmlformats-officedocument.theme+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theme/theme22.xml" ContentType="application/vnd.openxmlformats-officedocument.theme+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theme/theme23.xml" ContentType="application/vnd.openxmlformats-officedocument.theme+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theme/theme24.xml" ContentType="application/vnd.openxmlformats-officedocument.theme+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5.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26.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27.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theme/theme28.xml" ContentType="application/vnd.openxmlformats-officedocument.theme+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theme/theme29.xml" ContentType="application/vnd.openxmlformats-officedocument.theme+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theme/theme30.xml" ContentType="application/vnd.openxmlformats-officedocument.theme+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theme/theme31.xml" ContentType="application/vnd.openxmlformats-officedocument.theme+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32.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theme/theme33.xml" ContentType="application/vnd.openxmlformats-officedocument.theme+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theme/theme34.xml" ContentType="application/vnd.openxmlformats-officedocument.theme+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theme/theme35.xml" ContentType="application/vnd.openxmlformats-officedocument.theme+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36.xml" ContentType="application/vnd.openxmlformats-officedocument.theme+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theme/theme37.xml" ContentType="application/vnd.openxmlformats-officedocument.theme+xml"/>
  <Override PartName="/ppt/theme/theme38.xml" ContentType="application/vnd.openxmlformats-officedocument.theme+xml"/>
  <Override PartName="/ppt/theme/theme3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5.xml" ContentType="application/vnd.openxmlformats-officedocument.presentationml.notesSlide+xml"/>
  <Override PartName="/ppt/notesSlides/notesSlide6.xml" ContentType="application/vnd.openxmlformats-officedocument.presentationml.notesSlide+xml"/>
  <Override PartName="/ppt/theme/themeOverride1.xml" ContentType="application/vnd.openxmlformats-officedocument.themeOverr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3648" r:id="rId1"/>
    <p:sldMasterId id="2147483653" r:id="rId2"/>
    <p:sldMasterId id="2147483670" r:id="rId3"/>
    <p:sldMasterId id="2147483682" r:id="rId4"/>
    <p:sldMasterId id="2147483694" r:id="rId5"/>
    <p:sldMasterId id="2147483706" r:id="rId6"/>
    <p:sldMasterId id="2147483719" r:id="rId7"/>
    <p:sldMasterId id="2147483731" r:id="rId8"/>
    <p:sldMasterId id="2147483743" r:id="rId9"/>
    <p:sldMasterId id="2147483755" r:id="rId10"/>
    <p:sldMasterId id="2147483768" r:id="rId11"/>
    <p:sldMasterId id="2147483780" r:id="rId12"/>
    <p:sldMasterId id="2147483792" r:id="rId13"/>
    <p:sldMasterId id="2147483804" r:id="rId14"/>
    <p:sldMasterId id="2147483817" r:id="rId15"/>
    <p:sldMasterId id="2147483829" r:id="rId16"/>
    <p:sldMasterId id="2147483841" r:id="rId17"/>
    <p:sldMasterId id="2147483854" r:id="rId18"/>
    <p:sldMasterId id="2147483866" r:id="rId19"/>
    <p:sldMasterId id="2147483878" r:id="rId20"/>
    <p:sldMasterId id="2147483890" r:id="rId21"/>
    <p:sldMasterId id="2147483903" r:id="rId22"/>
    <p:sldMasterId id="2147483915" r:id="rId23"/>
    <p:sldMasterId id="2147483927" r:id="rId24"/>
    <p:sldMasterId id="2147483939" r:id="rId25"/>
    <p:sldMasterId id="2147483952" r:id="rId26"/>
    <p:sldMasterId id="2147483964" r:id="rId27"/>
    <p:sldMasterId id="2147483980" r:id="rId28"/>
    <p:sldMasterId id="2147483996" r:id="rId29"/>
    <p:sldMasterId id="2147484013" r:id="rId30"/>
    <p:sldMasterId id="2147484029" r:id="rId31"/>
    <p:sldMasterId id="2147484073" r:id="rId32"/>
    <p:sldMasterId id="2147484068" r:id="rId33"/>
    <p:sldMasterId id="2147484046" r:id="rId34"/>
    <p:sldMasterId id="2147484078" r:id="rId35"/>
    <p:sldMasterId id="2147484083" r:id="rId36"/>
    <p:sldMasterId id="2147484095" r:id="rId37"/>
  </p:sldMasterIdLst>
  <p:notesMasterIdLst>
    <p:notesMasterId r:id="rId80"/>
  </p:notesMasterIdLst>
  <p:handoutMasterIdLst>
    <p:handoutMasterId r:id="rId81"/>
  </p:handoutMasterIdLst>
  <p:sldIdLst>
    <p:sldId id="898" r:id="rId38"/>
    <p:sldId id="899" r:id="rId39"/>
    <p:sldId id="900" r:id="rId40"/>
    <p:sldId id="879" r:id="rId41"/>
    <p:sldId id="929" r:id="rId42"/>
    <p:sldId id="960" r:id="rId43"/>
    <p:sldId id="930" r:id="rId44"/>
    <p:sldId id="805" r:id="rId45"/>
    <p:sldId id="914" r:id="rId46"/>
    <p:sldId id="932" r:id="rId47"/>
    <p:sldId id="933" r:id="rId48"/>
    <p:sldId id="936" r:id="rId49"/>
    <p:sldId id="965" r:id="rId50"/>
    <p:sldId id="961" r:id="rId51"/>
    <p:sldId id="966" r:id="rId52"/>
    <p:sldId id="967" r:id="rId53"/>
    <p:sldId id="968" r:id="rId54"/>
    <p:sldId id="969" r:id="rId55"/>
    <p:sldId id="970" r:id="rId56"/>
    <p:sldId id="971" r:id="rId57"/>
    <p:sldId id="972" r:id="rId58"/>
    <p:sldId id="973" r:id="rId59"/>
    <p:sldId id="956" r:id="rId60"/>
    <p:sldId id="877" r:id="rId61"/>
    <p:sldId id="875" r:id="rId62"/>
    <p:sldId id="964" r:id="rId63"/>
    <p:sldId id="935" r:id="rId64"/>
    <p:sldId id="851" r:id="rId65"/>
    <p:sldId id="943" r:id="rId66"/>
    <p:sldId id="963" r:id="rId67"/>
    <p:sldId id="941" r:id="rId68"/>
    <p:sldId id="945" r:id="rId69"/>
    <p:sldId id="962" r:id="rId70"/>
    <p:sldId id="948" r:id="rId71"/>
    <p:sldId id="859" r:id="rId72"/>
    <p:sldId id="947" r:id="rId73"/>
    <p:sldId id="950" r:id="rId74"/>
    <p:sldId id="934" r:id="rId75"/>
    <p:sldId id="951" r:id="rId76"/>
    <p:sldId id="915" r:id="rId77"/>
    <p:sldId id="974" r:id="rId78"/>
    <p:sldId id="545" r:id="rId79"/>
  </p:sldIdLst>
  <p:sldSz cx="9144000" cy="5143500" type="screen16x9"/>
  <p:notesSz cx="10234613" cy="7099300"/>
  <p:defaultTex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362834" algn="l" rtl="0" fontAlgn="base">
      <a:spcBef>
        <a:spcPct val="0"/>
      </a:spcBef>
      <a:spcAft>
        <a:spcPct val="0"/>
      </a:spcAft>
      <a:defRPr kern="1200">
        <a:solidFill>
          <a:schemeClr val="tx1"/>
        </a:solidFill>
        <a:latin typeface="Arial" panose="020B0604020202020204" pitchFamily="34" charset="0"/>
        <a:ea typeface="+mn-ea"/>
        <a:cs typeface="+mn-cs"/>
      </a:defRPr>
    </a:lvl2pPr>
    <a:lvl3pPr marL="725661" algn="l" rtl="0" fontAlgn="base">
      <a:spcBef>
        <a:spcPct val="0"/>
      </a:spcBef>
      <a:spcAft>
        <a:spcPct val="0"/>
      </a:spcAft>
      <a:defRPr kern="1200">
        <a:solidFill>
          <a:schemeClr val="tx1"/>
        </a:solidFill>
        <a:latin typeface="Arial" panose="020B0604020202020204" pitchFamily="34" charset="0"/>
        <a:ea typeface="+mn-ea"/>
        <a:cs typeface="+mn-cs"/>
      </a:defRPr>
    </a:lvl3pPr>
    <a:lvl4pPr marL="1088494" algn="l" rtl="0" fontAlgn="base">
      <a:spcBef>
        <a:spcPct val="0"/>
      </a:spcBef>
      <a:spcAft>
        <a:spcPct val="0"/>
      </a:spcAft>
      <a:defRPr kern="1200">
        <a:solidFill>
          <a:schemeClr val="tx1"/>
        </a:solidFill>
        <a:latin typeface="Arial" panose="020B0604020202020204" pitchFamily="34" charset="0"/>
        <a:ea typeface="+mn-ea"/>
        <a:cs typeface="+mn-cs"/>
      </a:defRPr>
    </a:lvl4pPr>
    <a:lvl5pPr marL="1451321" algn="l" rtl="0" fontAlgn="base">
      <a:spcBef>
        <a:spcPct val="0"/>
      </a:spcBef>
      <a:spcAft>
        <a:spcPct val="0"/>
      </a:spcAft>
      <a:defRPr kern="1200">
        <a:solidFill>
          <a:schemeClr val="tx1"/>
        </a:solidFill>
        <a:latin typeface="Arial" panose="020B0604020202020204" pitchFamily="34" charset="0"/>
        <a:ea typeface="+mn-ea"/>
        <a:cs typeface="+mn-cs"/>
      </a:defRPr>
    </a:lvl5pPr>
    <a:lvl6pPr marL="1814153" algn="l" defTabSz="725661" rtl="0" eaLnBrk="1" latinLnBrk="0" hangingPunct="1">
      <a:defRPr kern="1200">
        <a:solidFill>
          <a:schemeClr val="tx1"/>
        </a:solidFill>
        <a:latin typeface="Arial" panose="020B0604020202020204" pitchFamily="34" charset="0"/>
        <a:ea typeface="+mn-ea"/>
        <a:cs typeface="+mn-cs"/>
      </a:defRPr>
    </a:lvl6pPr>
    <a:lvl7pPr marL="2176981" algn="l" defTabSz="725661" rtl="0" eaLnBrk="1" latinLnBrk="0" hangingPunct="1">
      <a:defRPr kern="1200">
        <a:solidFill>
          <a:schemeClr val="tx1"/>
        </a:solidFill>
        <a:latin typeface="Arial" panose="020B0604020202020204" pitchFamily="34" charset="0"/>
        <a:ea typeface="+mn-ea"/>
        <a:cs typeface="+mn-cs"/>
      </a:defRPr>
    </a:lvl7pPr>
    <a:lvl8pPr marL="2539813" algn="l" defTabSz="725661" rtl="0" eaLnBrk="1" latinLnBrk="0" hangingPunct="1">
      <a:defRPr kern="1200">
        <a:solidFill>
          <a:schemeClr val="tx1"/>
        </a:solidFill>
        <a:latin typeface="Arial" panose="020B0604020202020204" pitchFamily="34" charset="0"/>
        <a:ea typeface="+mn-ea"/>
        <a:cs typeface="+mn-cs"/>
      </a:defRPr>
    </a:lvl8pPr>
    <a:lvl9pPr marL="2902642" algn="l" defTabSz="725661" rtl="0" eaLnBrk="1" latinLnBrk="0" hangingPunct="1">
      <a:defRPr kern="1200">
        <a:solidFill>
          <a:schemeClr val="tx1"/>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2041">
          <p15:clr>
            <a:srgbClr val="A4A3A4"/>
          </p15:clr>
        </p15:guide>
        <p15:guide id="2" pos="3650">
          <p15:clr>
            <a:srgbClr val="A4A3A4"/>
          </p15:clr>
        </p15:guide>
        <p15:guide id="3" orient="horz" pos="1620">
          <p15:clr>
            <a:srgbClr val="A4A3A4"/>
          </p15:clr>
        </p15:guide>
        <p15:guide id="4" pos="2897">
          <p15:clr>
            <a:srgbClr val="A4A3A4"/>
          </p15:clr>
        </p15:guide>
      </p15:sldGuideLst>
    </p:ext>
    <p:ext uri="{2D200454-40CA-4A62-9FC3-DE9A4176ACB9}">
      <p15:notesGuideLst xmlns:p15="http://schemas.microsoft.com/office/powerpoint/2012/main">
        <p15:guide id="1" orient="horz" pos="2236">
          <p15:clr>
            <a:srgbClr val="A4A3A4"/>
          </p15:clr>
        </p15:guide>
        <p15:guide id="2" pos="3242">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62AC"/>
    <a:srgbClr val="09B6BF"/>
    <a:srgbClr val="089CA3"/>
    <a:srgbClr val="CC0000"/>
    <a:srgbClr val="FF9900"/>
    <a:srgbClr val="FF3300"/>
    <a:srgbClr val="DAEA88"/>
    <a:srgbClr val="FF6600"/>
    <a:srgbClr val="FFFF99"/>
    <a:srgbClr val="91B76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126" autoAdjust="0"/>
    <p:restoredTop sz="97076" autoAdjust="0"/>
  </p:normalViewPr>
  <p:slideViewPr>
    <p:cSldViewPr>
      <p:cViewPr varScale="1">
        <p:scale>
          <a:sx n="91" d="100"/>
          <a:sy n="91" d="100"/>
        </p:scale>
        <p:origin x="762" y="96"/>
      </p:cViewPr>
      <p:guideLst>
        <p:guide orient="horz" pos="2041"/>
        <p:guide pos="3650"/>
        <p:guide orient="horz" pos="1620"/>
        <p:guide pos="2897"/>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0"/>
    </p:cViewPr>
  </p:sorterViewPr>
  <p:notesViewPr>
    <p:cSldViewPr>
      <p:cViewPr varScale="1">
        <p:scale>
          <a:sx n="111" d="100"/>
          <a:sy n="111" d="100"/>
        </p:scale>
        <p:origin x="-2118" y="-90"/>
      </p:cViewPr>
      <p:guideLst>
        <p:guide orient="horz" pos="2236"/>
        <p:guide pos="3242"/>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Master" Target="slideMasters/slideMaster18.xml"/><Relationship Id="rId26" Type="http://schemas.openxmlformats.org/officeDocument/2006/relationships/slideMaster" Target="slideMasters/slideMaster26.xml"/><Relationship Id="rId39" Type="http://schemas.openxmlformats.org/officeDocument/2006/relationships/slide" Target="slides/slide2.xml"/><Relationship Id="rId21" Type="http://schemas.openxmlformats.org/officeDocument/2006/relationships/slideMaster" Target="slideMasters/slideMaster21.xml"/><Relationship Id="rId34" Type="http://schemas.openxmlformats.org/officeDocument/2006/relationships/slideMaster" Target="slideMasters/slideMaster34.xml"/><Relationship Id="rId42" Type="http://schemas.openxmlformats.org/officeDocument/2006/relationships/slide" Target="slides/slide5.xml"/><Relationship Id="rId47" Type="http://schemas.openxmlformats.org/officeDocument/2006/relationships/slide" Target="slides/slide10.xml"/><Relationship Id="rId50" Type="http://schemas.openxmlformats.org/officeDocument/2006/relationships/slide" Target="slides/slide13.xml"/><Relationship Id="rId55" Type="http://schemas.openxmlformats.org/officeDocument/2006/relationships/slide" Target="slides/slide18.xml"/><Relationship Id="rId63" Type="http://schemas.openxmlformats.org/officeDocument/2006/relationships/slide" Target="slides/slide26.xml"/><Relationship Id="rId68" Type="http://schemas.openxmlformats.org/officeDocument/2006/relationships/slide" Target="slides/slide31.xml"/><Relationship Id="rId76" Type="http://schemas.openxmlformats.org/officeDocument/2006/relationships/slide" Target="slides/slide39.xml"/><Relationship Id="rId84" Type="http://schemas.openxmlformats.org/officeDocument/2006/relationships/theme" Target="theme/theme1.xml"/><Relationship Id="rId7" Type="http://schemas.openxmlformats.org/officeDocument/2006/relationships/slideMaster" Target="slideMasters/slideMaster7.xml"/><Relationship Id="rId71" Type="http://schemas.openxmlformats.org/officeDocument/2006/relationships/slide" Target="slides/slide34.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Master" Target="slideMasters/slideMaster29.xml"/><Relationship Id="rId11" Type="http://schemas.openxmlformats.org/officeDocument/2006/relationships/slideMaster" Target="slideMasters/slideMaster11.xml"/><Relationship Id="rId24" Type="http://schemas.openxmlformats.org/officeDocument/2006/relationships/slideMaster" Target="slideMasters/slideMaster24.xml"/><Relationship Id="rId32" Type="http://schemas.openxmlformats.org/officeDocument/2006/relationships/slideMaster" Target="slideMasters/slideMaster32.xml"/><Relationship Id="rId37" Type="http://schemas.openxmlformats.org/officeDocument/2006/relationships/slideMaster" Target="slideMasters/slideMaster37.xml"/><Relationship Id="rId40" Type="http://schemas.openxmlformats.org/officeDocument/2006/relationships/slide" Target="slides/slide3.xml"/><Relationship Id="rId45" Type="http://schemas.openxmlformats.org/officeDocument/2006/relationships/slide" Target="slides/slide8.xml"/><Relationship Id="rId53" Type="http://schemas.openxmlformats.org/officeDocument/2006/relationships/slide" Target="slides/slide16.xml"/><Relationship Id="rId58" Type="http://schemas.openxmlformats.org/officeDocument/2006/relationships/slide" Target="slides/slide21.xml"/><Relationship Id="rId66" Type="http://schemas.openxmlformats.org/officeDocument/2006/relationships/slide" Target="slides/slide29.xml"/><Relationship Id="rId74" Type="http://schemas.openxmlformats.org/officeDocument/2006/relationships/slide" Target="slides/slide37.xml"/><Relationship Id="rId79" Type="http://schemas.openxmlformats.org/officeDocument/2006/relationships/slide" Target="slides/slide42.xml"/><Relationship Id="rId5" Type="http://schemas.openxmlformats.org/officeDocument/2006/relationships/slideMaster" Target="slideMasters/slideMaster5.xml"/><Relationship Id="rId61" Type="http://schemas.openxmlformats.org/officeDocument/2006/relationships/slide" Target="slides/slide24.xml"/><Relationship Id="rId82" Type="http://schemas.openxmlformats.org/officeDocument/2006/relationships/presProps" Target="presProps.xml"/><Relationship Id="rId19" Type="http://schemas.openxmlformats.org/officeDocument/2006/relationships/slideMaster" Target="slideMasters/slideMaster19.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Master" Target="slideMasters/slideMaster22.xml"/><Relationship Id="rId27" Type="http://schemas.openxmlformats.org/officeDocument/2006/relationships/slideMaster" Target="slideMasters/slideMaster27.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43" Type="http://schemas.openxmlformats.org/officeDocument/2006/relationships/slide" Target="slides/slide6.xml"/><Relationship Id="rId48" Type="http://schemas.openxmlformats.org/officeDocument/2006/relationships/slide" Target="slides/slide11.xml"/><Relationship Id="rId56" Type="http://schemas.openxmlformats.org/officeDocument/2006/relationships/slide" Target="slides/slide19.xml"/><Relationship Id="rId64" Type="http://schemas.openxmlformats.org/officeDocument/2006/relationships/slide" Target="slides/slide27.xml"/><Relationship Id="rId69" Type="http://schemas.openxmlformats.org/officeDocument/2006/relationships/slide" Target="slides/slide32.xml"/><Relationship Id="rId77" Type="http://schemas.openxmlformats.org/officeDocument/2006/relationships/slide" Target="slides/slide40.xml"/><Relationship Id="rId8" Type="http://schemas.openxmlformats.org/officeDocument/2006/relationships/slideMaster" Target="slideMasters/slideMaster8.xml"/><Relationship Id="rId51" Type="http://schemas.openxmlformats.org/officeDocument/2006/relationships/slide" Target="slides/slide14.xml"/><Relationship Id="rId72" Type="http://schemas.openxmlformats.org/officeDocument/2006/relationships/slide" Target="slides/slide35.xml"/><Relationship Id="rId80" Type="http://schemas.openxmlformats.org/officeDocument/2006/relationships/notesMaster" Target="notesMasters/notesMaster1.xml"/><Relationship Id="rId85"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Master" Target="slideMasters/slideMaster25.xml"/><Relationship Id="rId33" Type="http://schemas.openxmlformats.org/officeDocument/2006/relationships/slideMaster" Target="slideMasters/slideMaster33.xml"/><Relationship Id="rId38" Type="http://schemas.openxmlformats.org/officeDocument/2006/relationships/slide" Target="slides/slide1.xml"/><Relationship Id="rId46" Type="http://schemas.openxmlformats.org/officeDocument/2006/relationships/slide" Target="slides/slide9.xml"/><Relationship Id="rId59" Type="http://schemas.openxmlformats.org/officeDocument/2006/relationships/slide" Target="slides/slide22.xml"/><Relationship Id="rId67" Type="http://schemas.openxmlformats.org/officeDocument/2006/relationships/slide" Target="slides/slide30.xml"/><Relationship Id="rId20" Type="http://schemas.openxmlformats.org/officeDocument/2006/relationships/slideMaster" Target="slideMasters/slideMaster20.xml"/><Relationship Id="rId41" Type="http://schemas.openxmlformats.org/officeDocument/2006/relationships/slide" Target="slides/slide4.xml"/><Relationship Id="rId54" Type="http://schemas.openxmlformats.org/officeDocument/2006/relationships/slide" Target="slides/slide17.xml"/><Relationship Id="rId62" Type="http://schemas.openxmlformats.org/officeDocument/2006/relationships/slide" Target="slides/slide25.xml"/><Relationship Id="rId70" Type="http://schemas.openxmlformats.org/officeDocument/2006/relationships/slide" Target="slides/slide33.xml"/><Relationship Id="rId75" Type="http://schemas.openxmlformats.org/officeDocument/2006/relationships/slide" Target="slides/slide38.xml"/><Relationship Id="rId83"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36" Type="http://schemas.openxmlformats.org/officeDocument/2006/relationships/slideMaster" Target="slideMasters/slideMaster36.xml"/><Relationship Id="rId49" Type="http://schemas.openxmlformats.org/officeDocument/2006/relationships/slide" Target="slides/slide12.xml"/><Relationship Id="rId57" Type="http://schemas.openxmlformats.org/officeDocument/2006/relationships/slide" Target="slides/slide20.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44" Type="http://schemas.openxmlformats.org/officeDocument/2006/relationships/slide" Target="slides/slide7.xml"/><Relationship Id="rId52" Type="http://schemas.openxmlformats.org/officeDocument/2006/relationships/slide" Target="slides/slide15.xml"/><Relationship Id="rId60" Type="http://schemas.openxmlformats.org/officeDocument/2006/relationships/slide" Target="slides/slide23.xml"/><Relationship Id="rId65" Type="http://schemas.openxmlformats.org/officeDocument/2006/relationships/slide" Target="slides/slide28.xml"/><Relationship Id="rId73" Type="http://schemas.openxmlformats.org/officeDocument/2006/relationships/slide" Target="slides/slide36.xml"/><Relationship Id="rId78" Type="http://schemas.openxmlformats.org/officeDocument/2006/relationships/slide" Target="slides/slide41.xml"/><Relationship Id="rId81" Type="http://schemas.openxmlformats.org/officeDocument/2006/relationships/handoutMaster" Target="handoutMasters/handoutMaster1.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DD6500A-64FA-4752-9161-700A2D2F0C84}" type="doc">
      <dgm:prSet loTypeId="urn:microsoft.com/office/officeart/2009/3/layout/HorizontalOrganizationChart" loCatId="hierarchy" qsTypeId="urn:microsoft.com/office/officeart/2005/8/quickstyle/simple4" qsCatId="simple" csTypeId="urn:microsoft.com/office/officeart/2005/8/colors/accent1_2" csCatId="accent1" phldr="1"/>
      <dgm:spPr/>
      <dgm:t>
        <a:bodyPr/>
        <a:lstStyle/>
        <a:p>
          <a:endParaRPr lang="zh-CN" altLang="en-US"/>
        </a:p>
      </dgm:t>
    </dgm:pt>
    <dgm:pt modelId="{12F9EBCA-1F78-4587-A651-397C34A036C7}">
      <dgm:prSet phldrT="[文本]" custT="1"/>
      <dgm:spPr>
        <a:solidFill>
          <a:srgbClr val="C00000"/>
        </a:solidFill>
      </dgm:spPr>
      <dgm:t>
        <a:bodyPr/>
        <a:lstStyle/>
        <a:p>
          <a:r>
            <a:rPr lang="en-US" altLang="zh-CN" sz="1400" b="1" dirty="0" smtClean="0">
              <a:latin typeface="微软雅黑" panose="020B0503020204020204" pitchFamily="34" charset="-122"/>
              <a:ea typeface="微软雅黑" panose="020B0503020204020204" pitchFamily="34" charset="-122"/>
            </a:rPr>
            <a:t>6</a:t>
          </a:r>
          <a:r>
            <a:rPr lang="zh-CN" altLang="en-US" sz="1400" b="1" dirty="0" smtClean="0">
              <a:latin typeface="微软雅黑" panose="020B0503020204020204" pitchFamily="34" charset="-122"/>
              <a:ea typeface="微软雅黑" panose="020B0503020204020204" pitchFamily="34" charset="-122"/>
            </a:rPr>
            <a:t>家骨干</a:t>
          </a:r>
          <a:endParaRPr lang="en-US" altLang="zh-CN" sz="1400" b="1" dirty="0" smtClean="0">
            <a:latin typeface="微软雅黑" panose="020B0503020204020204" pitchFamily="34" charset="-122"/>
            <a:ea typeface="微软雅黑" panose="020B0503020204020204" pitchFamily="34" charset="-122"/>
          </a:endParaRPr>
        </a:p>
        <a:p>
          <a:r>
            <a:rPr lang="zh-CN" altLang="en-US" sz="1400" b="1" dirty="0" smtClean="0">
              <a:latin typeface="微软雅黑" panose="020B0503020204020204" pitchFamily="34" charset="-122"/>
              <a:ea typeface="微软雅黑" panose="020B0503020204020204" pitchFamily="34" charset="-122"/>
            </a:rPr>
            <a:t>子企业</a:t>
          </a:r>
          <a:endParaRPr lang="zh-CN" altLang="en-US" sz="1400" b="1" dirty="0">
            <a:latin typeface="微软雅黑" panose="020B0503020204020204" pitchFamily="34" charset="-122"/>
            <a:ea typeface="微软雅黑" panose="020B0503020204020204" pitchFamily="34" charset="-122"/>
          </a:endParaRPr>
        </a:p>
      </dgm:t>
    </dgm:pt>
    <dgm:pt modelId="{82C5A2C5-FA14-404B-B697-434A2D38DCEB}" type="parTrans" cxnId="{CD51D455-2135-48FF-98BC-1DDE014B8720}">
      <dgm:prSet/>
      <dgm:spPr/>
      <dgm:t>
        <a:bodyPr/>
        <a:lstStyle/>
        <a:p>
          <a:endParaRPr lang="zh-CN" altLang="en-US"/>
        </a:p>
      </dgm:t>
    </dgm:pt>
    <dgm:pt modelId="{A316FE25-F4BC-459D-A27A-D37B279E47AC}" type="sibTrans" cxnId="{CD51D455-2135-48FF-98BC-1DDE014B8720}">
      <dgm:prSet/>
      <dgm:spPr/>
      <dgm:t>
        <a:bodyPr/>
        <a:lstStyle/>
        <a:p>
          <a:endParaRPr lang="zh-CN" altLang="en-US"/>
        </a:p>
      </dgm:t>
    </dgm:pt>
    <dgm:pt modelId="{99DF37F8-ACAC-4822-BFCF-AECD9AB9A728}">
      <dgm:prSet phldrT="[文本]" custT="1"/>
      <dgm:spPr>
        <a:solidFill>
          <a:srgbClr val="0062AC"/>
        </a:solidFill>
      </dgm:spPr>
      <dgm:t>
        <a:bodyPr anchor="ctr" anchorCtr="0"/>
        <a:lstStyle/>
        <a:p>
          <a:pPr algn="l"/>
          <a:r>
            <a:rPr lang="zh-CN" altLang="en-US" sz="1100" b="1" dirty="0" smtClean="0">
              <a:latin typeface="微软雅黑" panose="020B0503020204020204" pitchFamily="34" charset="-122"/>
              <a:ea typeface="微软雅黑" panose="020B0503020204020204" pitchFamily="34" charset="-122"/>
            </a:rPr>
            <a:t>  中水电十三局工程公司（山东</a:t>
          </a:r>
          <a:r>
            <a:rPr lang="en-US" altLang="zh-CN" sz="1100" b="1" dirty="0" smtClean="0">
              <a:latin typeface="微软雅黑" panose="020B0503020204020204" pitchFamily="34" charset="-122"/>
              <a:ea typeface="微软雅黑" panose="020B0503020204020204" pitchFamily="34" charset="-122"/>
            </a:rPr>
            <a:t>·</a:t>
          </a:r>
          <a:r>
            <a:rPr lang="zh-CN" altLang="en-US" sz="1100" b="1" dirty="0" smtClean="0">
              <a:latin typeface="微软雅黑" panose="020B0503020204020204" pitchFamily="34" charset="-122"/>
              <a:ea typeface="微软雅黑" panose="020B0503020204020204" pitchFamily="34" charset="-122"/>
            </a:rPr>
            <a:t>德州）</a:t>
          </a:r>
          <a:endParaRPr lang="zh-CN" altLang="en-US" sz="1100" b="1" dirty="0">
            <a:latin typeface="微软雅黑" panose="020B0503020204020204" pitchFamily="34" charset="-122"/>
            <a:ea typeface="微软雅黑" panose="020B0503020204020204" pitchFamily="34" charset="-122"/>
          </a:endParaRPr>
        </a:p>
      </dgm:t>
    </dgm:pt>
    <dgm:pt modelId="{E48B2376-BEA0-404B-A8DF-E50F917F43FF}" type="parTrans" cxnId="{EF75E202-C0EA-4CB2-9430-CCC7371600CE}">
      <dgm:prSet/>
      <dgm:spPr/>
      <dgm:t>
        <a:bodyPr/>
        <a:lstStyle/>
        <a:p>
          <a:endParaRPr lang="zh-CN" altLang="en-US"/>
        </a:p>
      </dgm:t>
    </dgm:pt>
    <dgm:pt modelId="{BD05180B-DA45-4C42-9921-274220E1637A}" type="sibTrans" cxnId="{EF75E202-C0EA-4CB2-9430-CCC7371600CE}">
      <dgm:prSet/>
      <dgm:spPr/>
      <dgm:t>
        <a:bodyPr/>
        <a:lstStyle/>
        <a:p>
          <a:endParaRPr lang="zh-CN" altLang="en-US"/>
        </a:p>
      </dgm:t>
    </dgm:pt>
    <dgm:pt modelId="{BF79060A-5130-4374-A9B7-86C210669DD5}">
      <dgm:prSet phldrT="[文本]" custT="1"/>
      <dgm:spPr>
        <a:solidFill>
          <a:srgbClr val="0062AC"/>
        </a:solidFill>
      </dgm:spPr>
      <dgm:t>
        <a:bodyPr anchor="ctr" anchorCtr="0"/>
        <a:lstStyle/>
        <a:p>
          <a:pPr algn="l"/>
          <a:r>
            <a:rPr lang="zh-CN" altLang="en-US" sz="1100" b="1" dirty="0" smtClean="0">
              <a:latin typeface="微软雅黑" panose="020B0503020204020204" pitchFamily="34" charset="-122"/>
              <a:ea typeface="微软雅黑" panose="020B0503020204020204" pitchFamily="34" charset="-122"/>
            </a:rPr>
            <a:t>  安徽工程公司（安徽</a:t>
          </a:r>
          <a:r>
            <a:rPr lang="en-US" altLang="zh-CN" sz="1100" b="1" dirty="0" smtClean="0">
              <a:latin typeface="微软雅黑" panose="020B0503020204020204" pitchFamily="34" charset="-122"/>
              <a:ea typeface="微软雅黑" panose="020B0503020204020204" pitchFamily="34" charset="-122"/>
            </a:rPr>
            <a:t>·</a:t>
          </a:r>
          <a:r>
            <a:rPr lang="zh-CN" altLang="en-US" sz="1100" b="1" dirty="0" smtClean="0">
              <a:latin typeface="微软雅黑" panose="020B0503020204020204" pitchFamily="34" charset="-122"/>
              <a:ea typeface="微软雅黑" panose="020B0503020204020204" pitchFamily="34" charset="-122"/>
            </a:rPr>
            <a:t>合肥）</a:t>
          </a:r>
          <a:endParaRPr lang="zh-CN" altLang="en-US" sz="1100" b="1" dirty="0">
            <a:latin typeface="微软雅黑" panose="020B0503020204020204" pitchFamily="34" charset="-122"/>
            <a:ea typeface="微软雅黑" panose="020B0503020204020204" pitchFamily="34" charset="-122"/>
          </a:endParaRPr>
        </a:p>
      </dgm:t>
    </dgm:pt>
    <dgm:pt modelId="{8A759D1A-6B78-4197-96A8-970C8C5FBC4C}" type="parTrans" cxnId="{5B185E96-48D6-4AEA-B371-3E2DCB3BFEAE}">
      <dgm:prSet/>
      <dgm:spPr/>
      <dgm:t>
        <a:bodyPr/>
        <a:lstStyle/>
        <a:p>
          <a:endParaRPr lang="zh-CN" altLang="en-US"/>
        </a:p>
      </dgm:t>
    </dgm:pt>
    <dgm:pt modelId="{F34F6CB4-4E0F-4FC6-A4A3-342EF3D3970A}" type="sibTrans" cxnId="{5B185E96-48D6-4AEA-B371-3E2DCB3BFEAE}">
      <dgm:prSet/>
      <dgm:spPr/>
      <dgm:t>
        <a:bodyPr/>
        <a:lstStyle/>
        <a:p>
          <a:endParaRPr lang="zh-CN" altLang="en-US"/>
        </a:p>
      </dgm:t>
    </dgm:pt>
    <dgm:pt modelId="{47BCDFA3-926A-455D-BC46-FCEF8430A7EC}">
      <dgm:prSet phldrT="[文本]" custT="1"/>
      <dgm:spPr>
        <a:solidFill>
          <a:srgbClr val="0062AC"/>
        </a:solidFill>
      </dgm:spPr>
      <dgm:t>
        <a:bodyPr anchor="ctr" anchorCtr="0"/>
        <a:lstStyle/>
        <a:p>
          <a:pPr algn="l"/>
          <a:r>
            <a:rPr lang="zh-CN" altLang="en-US" sz="1100" b="1" dirty="0" smtClean="0">
              <a:latin typeface="微软雅黑" panose="020B0503020204020204" pitchFamily="34" charset="-122"/>
              <a:ea typeface="微软雅黑" panose="020B0503020204020204" pitchFamily="34" charset="-122"/>
            </a:rPr>
            <a:t>  北方国际工程公司（山西</a:t>
          </a:r>
          <a:r>
            <a:rPr lang="en-US" altLang="zh-CN" sz="1100" b="1" dirty="0" smtClean="0">
              <a:latin typeface="微软雅黑" panose="020B0503020204020204" pitchFamily="34" charset="-122"/>
              <a:ea typeface="微软雅黑" panose="020B0503020204020204" pitchFamily="34" charset="-122"/>
            </a:rPr>
            <a:t>·</a:t>
          </a:r>
          <a:r>
            <a:rPr lang="zh-CN" altLang="en-US" sz="1100" b="1" dirty="0" smtClean="0">
              <a:latin typeface="微软雅黑" panose="020B0503020204020204" pitchFamily="34" charset="-122"/>
              <a:ea typeface="微软雅黑" panose="020B0503020204020204" pitchFamily="34" charset="-122"/>
            </a:rPr>
            <a:t>晋中）</a:t>
          </a:r>
          <a:endParaRPr lang="zh-CN" altLang="en-US" sz="1100" b="1" dirty="0">
            <a:latin typeface="微软雅黑" panose="020B0503020204020204" pitchFamily="34" charset="-122"/>
            <a:ea typeface="微软雅黑" panose="020B0503020204020204" pitchFamily="34" charset="-122"/>
          </a:endParaRPr>
        </a:p>
      </dgm:t>
    </dgm:pt>
    <dgm:pt modelId="{D100BEFD-FAC9-4924-B713-21FBB8592BF8}" type="parTrans" cxnId="{B3CEA3C6-C9B8-406F-B9DC-D600F9F2639C}">
      <dgm:prSet/>
      <dgm:spPr/>
      <dgm:t>
        <a:bodyPr/>
        <a:lstStyle/>
        <a:p>
          <a:endParaRPr lang="zh-CN" altLang="en-US"/>
        </a:p>
      </dgm:t>
    </dgm:pt>
    <dgm:pt modelId="{A71334D7-BC4E-4644-B563-10F26FCD5BC1}" type="sibTrans" cxnId="{B3CEA3C6-C9B8-406F-B9DC-D600F9F2639C}">
      <dgm:prSet/>
      <dgm:spPr/>
      <dgm:t>
        <a:bodyPr/>
        <a:lstStyle/>
        <a:p>
          <a:endParaRPr lang="zh-CN" altLang="en-US"/>
        </a:p>
      </dgm:t>
    </dgm:pt>
    <dgm:pt modelId="{5BE2A579-2524-45A0-80CC-A5AE571FBF42}">
      <dgm:prSet phldrT="[文本]" custT="1"/>
      <dgm:spPr>
        <a:solidFill>
          <a:srgbClr val="0062AC"/>
        </a:solidFill>
      </dgm:spPr>
      <dgm:t>
        <a:bodyPr anchor="ctr" anchorCtr="0"/>
        <a:lstStyle/>
        <a:p>
          <a:pPr algn="l"/>
          <a:r>
            <a:rPr lang="zh-CN" altLang="en-US" sz="1100" b="1" dirty="0" smtClean="0">
              <a:latin typeface="微软雅黑" panose="020B0503020204020204" pitchFamily="34" charset="-122"/>
              <a:ea typeface="微软雅黑" panose="020B0503020204020204" pitchFamily="34" charset="-122"/>
            </a:rPr>
            <a:t>  山东电力管道公司（山东</a:t>
          </a:r>
          <a:r>
            <a:rPr lang="en-US" altLang="zh-CN" sz="1100" b="1" dirty="0" smtClean="0">
              <a:latin typeface="微软雅黑" panose="020B0503020204020204" pitchFamily="34" charset="-122"/>
              <a:ea typeface="微软雅黑" panose="020B0503020204020204" pitchFamily="34" charset="-122"/>
            </a:rPr>
            <a:t>·</a:t>
          </a:r>
          <a:r>
            <a:rPr lang="zh-CN" altLang="en-US" sz="1100" b="1" dirty="0" smtClean="0">
              <a:latin typeface="微软雅黑" panose="020B0503020204020204" pitchFamily="34" charset="-122"/>
              <a:ea typeface="微软雅黑" panose="020B0503020204020204" pitchFamily="34" charset="-122"/>
            </a:rPr>
            <a:t>新泰）</a:t>
          </a:r>
          <a:endParaRPr lang="zh-CN" altLang="en-US" sz="1100" b="1" dirty="0">
            <a:latin typeface="微软雅黑" panose="020B0503020204020204" pitchFamily="34" charset="-122"/>
            <a:ea typeface="微软雅黑" panose="020B0503020204020204" pitchFamily="34" charset="-122"/>
          </a:endParaRPr>
        </a:p>
      </dgm:t>
    </dgm:pt>
    <dgm:pt modelId="{88E83084-3961-4979-A7A0-34218F0BA91C}" type="parTrans" cxnId="{590A2D40-BB30-4784-8D67-351831D6B8A9}">
      <dgm:prSet/>
      <dgm:spPr/>
      <dgm:t>
        <a:bodyPr/>
        <a:lstStyle/>
        <a:p>
          <a:endParaRPr lang="zh-CN" altLang="en-US"/>
        </a:p>
      </dgm:t>
    </dgm:pt>
    <dgm:pt modelId="{89233E57-7A20-4F91-BDF8-29D695E977B7}" type="sibTrans" cxnId="{590A2D40-BB30-4784-8D67-351831D6B8A9}">
      <dgm:prSet/>
      <dgm:spPr/>
      <dgm:t>
        <a:bodyPr/>
        <a:lstStyle/>
        <a:p>
          <a:endParaRPr lang="zh-CN" altLang="en-US"/>
        </a:p>
      </dgm:t>
    </dgm:pt>
    <dgm:pt modelId="{9D1CCBE2-33A0-4DD8-AEAE-0B44DB6E3CE0}">
      <dgm:prSet phldrT="[文本]" custT="1"/>
      <dgm:spPr>
        <a:solidFill>
          <a:srgbClr val="0062AC"/>
        </a:solidFill>
      </dgm:spPr>
      <dgm:t>
        <a:bodyPr anchor="ctr" anchorCtr="0"/>
        <a:lstStyle/>
        <a:p>
          <a:pPr algn="l"/>
          <a:r>
            <a:rPr lang="zh-CN" altLang="en-US" sz="1100" b="1" dirty="0" smtClean="0">
              <a:latin typeface="微软雅黑" panose="020B0503020204020204" pitchFamily="34" charset="-122"/>
              <a:ea typeface="微软雅黑" panose="020B0503020204020204" pitchFamily="34" charset="-122"/>
            </a:rPr>
            <a:t>  天津国贸公司（中国</a:t>
          </a:r>
          <a:r>
            <a:rPr lang="en-US" altLang="zh-CN" sz="1100" b="1" dirty="0" smtClean="0">
              <a:latin typeface="微软雅黑" panose="020B0503020204020204" pitchFamily="34" charset="-122"/>
              <a:ea typeface="微软雅黑" panose="020B0503020204020204" pitchFamily="34" charset="-122"/>
            </a:rPr>
            <a:t>·</a:t>
          </a:r>
          <a:r>
            <a:rPr lang="zh-CN" altLang="en-US" sz="1100" b="1" dirty="0" smtClean="0">
              <a:latin typeface="微软雅黑" panose="020B0503020204020204" pitchFamily="34" charset="-122"/>
              <a:ea typeface="微软雅黑" panose="020B0503020204020204" pitchFamily="34" charset="-122"/>
            </a:rPr>
            <a:t>天津）</a:t>
          </a:r>
          <a:endParaRPr lang="zh-CN" altLang="en-US" sz="1100" b="1" dirty="0">
            <a:latin typeface="微软雅黑" panose="020B0503020204020204" pitchFamily="34" charset="-122"/>
            <a:ea typeface="微软雅黑" panose="020B0503020204020204" pitchFamily="34" charset="-122"/>
          </a:endParaRPr>
        </a:p>
      </dgm:t>
    </dgm:pt>
    <dgm:pt modelId="{8ED331F2-FC59-4DE0-9A11-878B18BDD6B7}" type="parTrans" cxnId="{5F890A64-D591-4F63-8E3F-5F5E3F543CDF}">
      <dgm:prSet/>
      <dgm:spPr/>
      <dgm:t>
        <a:bodyPr/>
        <a:lstStyle/>
        <a:p>
          <a:endParaRPr lang="zh-CN" altLang="en-US"/>
        </a:p>
      </dgm:t>
    </dgm:pt>
    <dgm:pt modelId="{849CAA73-2345-4479-A6A9-2350B8B6D852}" type="sibTrans" cxnId="{5F890A64-D591-4F63-8E3F-5F5E3F543CDF}">
      <dgm:prSet/>
      <dgm:spPr/>
      <dgm:t>
        <a:bodyPr/>
        <a:lstStyle/>
        <a:p>
          <a:endParaRPr lang="zh-CN" altLang="en-US"/>
        </a:p>
      </dgm:t>
    </dgm:pt>
    <dgm:pt modelId="{3C0CEC2C-10FD-4F8F-AD2F-43BFACAD58D1}">
      <dgm:prSet phldrT="[文本]" custT="1"/>
      <dgm:spPr>
        <a:solidFill>
          <a:srgbClr val="0062AC"/>
        </a:solidFill>
      </dgm:spPr>
      <dgm:t>
        <a:bodyPr anchor="ctr" anchorCtr="0"/>
        <a:lstStyle/>
        <a:p>
          <a:pPr algn="l"/>
          <a:r>
            <a:rPr lang="zh-CN" altLang="en-US" sz="1100" b="1" dirty="0" smtClean="0">
              <a:latin typeface="微软雅黑" panose="020B0503020204020204" pitchFamily="34" charset="-122"/>
              <a:ea typeface="微软雅黑" panose="020B0503020204020204" pitchFamily="34" charset="-122"/>
            </a:rPr>
            <a:t>  山东工程公司（山东</a:t>
          </a:r>
          <a:r>
            <a:rPr lang="en-US" altLang="zh-CN" sz="1100" b="1" dirty="0" smtClean="0">
              <a:latin typeface="微软雅黑" panose="020B0503020204020204" pitchFamily="34" charset="-122"/>
              <a:ea typeface="微软雅黑" panose="020B0503020204020204" pitchFamily="34" charset="-122"/>
            </a:rPr>
            <a:t>·</a:t>
          </a:r>
          <a:r>
            <a:rPr lang="zh-CN" altLang="en-US" sz="1100" b="1" dirty="0" smtClean="0">
              <a:latin typeface="微软雅黑" panose="020B0503020204020204" pitchFamily="34" charset="-122"/>
              <a:ea typeface="微软雅黑" panose="020B0503020204020204" pitchFamily="34" charset="-122"/>
            </a:rPr>
            <a:t>济南）</a:t>
          </a:r>
          <a:endParaRPr lang="zh-CN" altLang="en-US" sz="1100" b="1" dirty="0">
            <a:latin typeface="微软雅黑" panose="020B0503020204020204" pitchFamily="34" charset="-122"/>
            <a:ea typeface="微软雅黑" panose="020B0503020204020204" pitchFamily="34" charset="-122"/>
          </a:endParaRPr>
        </a:p>
      </dgm:t>
    </dgm:pt>
    <dgm:pt modelId="{9CEE10D2-AB8C-4495-BD07-95BCECBC68FF}" type="parTrans" cxnId="{3C8D2612-B9D3-45C8-83A4-2378FB6487B2}">
      <dgm:prSet/>
      <dgm:spPr/>
      <dgm:t>
        <a:bodyPr/>
        <a:lstStyle/>
        <a:p>
          <a:endParaRPr lang="zh-CN" altLang="en-US"/>
        </a:p>
      </dgm:t>
    </dgm:pt>
    <dgm:pt modelId="{8C935F19-9A48-4302-8E56-5CB9AA586130}" type="sibTrans" cxnId="{3C8D2612-B9D3-45C8-83A4-2378FB6487B2}">
      <dgm:prSet/>
      <dgm:spPr/>
      <dgm:t>
        <a:bodyPr/>
        <a:lstStyle/>
        <a:p>
          <a:endParaRPr lang="zh-CN" altLang="en-US"/>
        </a:p>
      </dgm:t>
    </dgm:pt>
    <dgm:pt modelId="{873E54A8-6D57-47B7-9873-D19AE458C4AC}" type="pres">
      <dgm:prSet presAssocID="{BDD6500A-64FA-4752-9161-700A2D2F0C84}" presName="hierChild1" presStyleCnt="0">
        <dgm:presLayoutVars>
          <dgm:orgChart val="1"/>
          <dgm:chPref val="1"/>
          <dgm:dir/>
          <dgm:animOne val="branch"/>
          <dgm:animLvl val="lvl"/>
          <dgm:resizeHandles/>
        </dgm:presLayoutVars>
      </dgm:prSet>
      <dgm:spPr/>
      <dgm:t>
        <a:bodyPr/>
        <a:lstStyle/>
        <a:p>
          <a:endParaRPr lang="zh-CN" altLang="en-US"/>
        </a:p>
      </dgm:t>
    </dgm:pt>
    <dgm:pt modelId="{03AAACB6-69A8-4862-84A9-82A71ED1C663}" type="pres">
      <dgm:prSet presAssocID="{12F9EBCA-1F78-4587-A651-397C34A036C7}" presName="hierRoot1" presStyleCnt="0">
        <dgm:presLayoutVars>
          <dgm:hierBranch val="init"/>
        </dgm:presLayoutVars>
      </dgm:prSet>
      <dgm:spPr/>
    </dgm:pt>
    <dgm:pt modelId="{047FD271-2365-4967-BCA7-BBC193ED2407}" type="pres">
      <dgm:prSet presAssocID="{12F9EBCA-1F78-4587-A651-397C34A036C7}" presName="rootComposite1" presStyleCnt="0"/>
      <dgm:spPr/>
    </dgm:pt>
    <dgm:pt modelId="{D6A83624-2527-4222-9C83-88967CD52C3B}" type="pres">
      <dgm:prSet presAssocID="{12F9EBCA-1F78-4587-A651-397C34A036C7}" presName="rootText1" presStyleLbl="node0" presStyleIdx="0" presStyleCnt="1" custScaleX="115455" custScaleY="336875">
        <dgm:presLayoutVars>
          <dgm:chPref val="3"/>
        </dgm:presLayoutVars>
      </dgm:prSet>
      <dgm:spPr/>
      <dgm:t>
        <a:bodyPr/>
        <a:lstStyle/>
        <a:p>
          <a:endParaRPr lang="zh-CN" altLang="en-US"/>
        </a:p>
      </dgm:t>
    </dgm:pt>
    <dgm:pt modelId="{0D18D2D2-BBD6-40E4-8149-A81872DB7D6D}" type="pres">
      <dgm:prSet presAssocID="{12F9EBCA-1F78-4587-A651-397C34A036C7}" presName="rootConnector1" presStyleLbl="node1" presStyleIdx="0" presStyleCnt="0"/>
      <dgm:spPr/>
      <dgm:t>
        <a:bodyPr/>
        <a:lstStyle/>
        <a:p>
          <a:endParaRPr lang="zh-CN" altLang="en-US"/>
        </a:p>
      </dgm:t>
    </dgm:pt>
    <dgm:pt modelId="{A0961D0C-FE09-439A-8E1C-4DAB408E0DDA}" type="pres">
      <dgm:prSet presAssocID="{12F9EBCA-1F78-4587-A651-397C34A036C7}" presName="hierChild2" presStyleCnt="0"/>
      <dgm:spPr/>
    </dgm:pt>
    <dgm:pt modelId="{D409A340-2A9E-400E-B797-82F707D792D4}" type="pres">
      <dgm:prSet presAssocID="{E48B2376-BEA0-404B-A8DF-E50F917F43FF}" presName="Name64" presStyleLbl="parChTrans1D2" presStyleIdx="0" presStyleCnt="6"/>
      <dgm:spPr/>
      <dgm:t>
        <a:bodyPr/>
        <a:lstStyle/>
        <a:p>
          <a:endParaRPr lang="zh-CN" altLang="en-US"/>
        </a:p>
      </dgm:t>
    </dgm:pt>
    <dgm:pt modelId="{B8C4CE6D-A0FF-4F2D-B3AF-9C68AA319ABF}" type="pres">
      <dgm:prSet presAssocID="{99DF37F8-ACAC-4822-BFCF-AECD9AB9A728}" presName="hierRoot2" presStyleCnt="0">
        <dgm:presLayoutVars>
          <dgm:hierBranch val="init"/>
        </dgm:presLayoutVars>
      </dgm:prSet>
      <dgm:spPr/>
    </dgm:pt>
    <dgm:pt modelId="{3DDE6F2A-D4EC-4126-BFD4-6145103D0208}" type="pres">
      <dgm:prSet presAssocID="{99DF37F8-ACAC-4822-BFCF-AECD9AB9A728}" presName="rootComposite" presStyleCnt="0"/>
      <dgm:spPr/>
    </dgm:pt>
    <dgm:pt modelId="{B7FCF4AD-5CB5-4CAA-B4DB-0715C4487602}" type="pres">
      <dgm:prSet presAssocID="{99DF37F8-ACAC-4822-BFCF-AECD9AB9A728}" presName="rootText" presStyleLbl="node2" presStyleIdx="0" presStyleCnt="6" custScaleX="308833" custLinFactNeighborX="1181" custLinFactNeighborY="4707">
        <dgm:presLayoutVars>
          <dgm:chPref val="3"/>
        </dgm:presLayoutVars>
      </dgm:prSet>
      <dgm:spPr/>
      <dgm:t>
        <a:bodyPr/>
        <a:lstStyle/>
        <a:p>
          <a:endParaRPr lang="zh-CN" altLang="en-US"/>
        </a:p>
      </dgm:t>
    </dgm:pt>
    <dgm:pt modelId="{60D92B02-B324-4505-BB8C-2C6F5E8DA510}" type="pres">
      <dgm:prSet presAssocID="{99DF37F8-ACAC-4822-BFCF-AECD9AB9A728}" presName="rootConnector" presStyleLbl="node2" presStyleIdx="0" presStyleCnt="6"/>
      <dgm:spPr/>
      <dgm:t>
        <a:bodyPr/>
        <a:lstStyle/>
        <a:p>
          <a:endParaRPr lang="zh-CN" altLang="en-US"/>
        </a:p>
      </dgm:t>
    </dgm:pt>
    <dgm:pt modelId="{8CBF83AC-F9F9-4D3A-9557-D7865FD452FC}" type="pres">
      <dgm:prSet presAssocID="{99DF37F8-ACAC-4822-BFCF-AECD9AB9A728}" presName="hierChild4" presStyleCnt="0"/>
      <dgm:spPr/>
    </dgm:pt>
    <dgm:pt modelId="{645B3BE3-43C5-4BFD-AC71-D837EC39425C}" type="pres">
      <dgm:prSet presAssocID="{99DF37F8-ACAC-4822-BFCF-AECD9AB9A728}" presName="hierChild5" presStyleCnt="0"/>
      <dgm:spPr/>
    </dgm:pt>
    <dgm:pt modelId="{6FB4D82B-B8CF-46AD-8BD8-1F1340CB33FE}" type="pres">
      <dgm:prSet presAssocID="{8A759D1A-6B78-4197-96A8-970C8C5FBC4C}" presName="Name64" presStyleLbl="parChTrans1D2" presStyleIdx="1" presStyleCnt="6"/>
      <dgm:spPr/>
      <dgm:t>
        <a:bodyPr/>
        <a:lstStyle/>
        <a:p>
          <a:endParaRPr lang="zh-CN" altLang="en-US"/>
        </a:p>
      </dgm:t>
    </dgm:pt>
    <dgm:pt modelId="{B182DAC2-BF03-4143-9C3E-B27DBAABD861}" type="pres">
      <dgm:prSet presAssocID="{BF79060A-5130-4374-A9B7-86C210669DD5}" presName="hierRoot2" presStyleCnt="0">
        <dgm:presLayoutVars>
          <dgm:hierBranch val="init"/>
        </dgm:presLayoutVars>
      </dgm:prSet>
      <dgm:spPr/>
    </dgm:pt>
    <dgm:pt modelId="{EF590B2C-AE10-407F-9A4A-7356DB7A3CAF}" type="pres">
      <dgm:prSet presAssocID="{BF79060A-5130-4374-A9B7-86C210669DD5}" presName="rootComposite" presStyleCnt="0"/>
      <dgm:spPr/>
    </dgm:pt>
    <dgm:pt modelId="{E555563F-5D12-481A-B93D-7C137E4A4DB7}" type="pres">
      <dgm:prSet presAssocID="{BF79060A-5130-4374-A9B7-86C210669DD5}" presName="rootText" presStyleLbl="node2" presStyleIdx="1" presStyleCnt="6" custScaleX="310947" custLinFactNeighborX="1181" custLinFactNeighborY="-889">
        <dgm:presLayoutVars>
          <dgm:chPref val="3"/>
        </dgm:presLayoutVars>
      </dgm:prSet>
      <dgm:spPr/>
      <dgm:t>
        <a:bodyPr/>
        <a:lstStyle/>
        <a:p>
          <a:endParaRPr lang="zh-CN" altLang="en-US"/>
        </a:p>
      </dgm:t>
    </dgm:pt>
    <dgm:pt modelId="{353CE227-66FE-4B94-8603-F3CEEB16CA16}" type="pres">
      <dgm:prSet presAssocID="{BF79060A-5130-4374-A9B7-86C210669DD5}" presName="rootConnector" presStyleLbl="node2" presStyleIdx="1" presStyleCnt="6"/>
      <dgm:spPr/>
      <dgm:t>
        <a:bodyPr/>
        <a:lstStyle/>
        <a:p>
          <a:endParaRPr lang="zh-CN" altLang="en-US"/>
        </a:p>
      </dgm:t>
    </dgm:pt>
    <dgm:pt modelId="{FFE37255-C7BA-4D84-BC67-4931E6BF3AA0}" type="pres">
      <dgm:prSet presAssocID="{BF79060A-5130-4374-A9B7-86C210669DD5}" presName="hierChild4" presStyleCnt="0"/>
      <dgm:spPr/>
    </dgm:pt>
    <dgm:pt modelId="{CF34E0A4-5180-4251-925A-ACB6608122F7}" type="pres">
      <dgm:prSet presAssocID="{BF79060A-5130-4374-A9B7-86C210669DD5}" presName="hierChild5" presStyleCnt="0"/>
      <dgm:spPr/>
    </dgm:pt>
    <dgm:pt modelId="{B4CD0A28-5CE4-4981-BF98-E8E313299682}" type="pres">
      <dgm:prSet presAssocID="{D100BEFD-FAC9-4924-B713-21FBB8592BF8}" presName="Name64" presStyleLbl="parChTrans1D2" presStyleIdx="2" presStyleCnt="6"/>
      <dgm:spPr/>
      <dgm:t>
        <a:bodyPr/>
        <a:lstStyle/>
        <a:p>
          <a:endParaRPr lang="zh-CN" altLang="en-US"/>
        </a:p>
      </dgm:t>
    </dgm:pt>
    <dgm:pt modelId="{FAB6F3A2-12C6-4190-ACB3-0FDEB496170A}" type="pres">
      <dgm:prSet presAssocID="{47BCDFA3-926A-455D-BC46-FCEF8430A7EC}" presName="hierRoot2" presStyleCnt="0">
        <dgm:presLayoutVars>
          <dgm:hierBranch val="init"/>
        </dgm:presLayoutVars>
      </dgm:prSet>
      <dgm:spPr/>
    </dgm:pt>
    <dgm:pt modelId="{D6695FA5-EA1A-48B9-B91D-B0FC90E39A2B}" type="pres">
      <dgm:prSet presAssocID="{47BCDFA3-926A-455D-BC46-FCEF8430A7EC}" presName="rootComposite" presStyleCnt="0"/>
      <dgm:spPr/>
    </dgm:pt>
    <dgm:pt modelId="{6637A330-A1B0-4FEB-A68D-994DBBE68B9D}" type="pres">
      <dgm:prSet presAssocID="{47BCDFA3-926A-455D-BC46-FCEF8430A7EC}" presName="rootText" presStyleLbl="node2" presStyleIdx="2" presStyleCnt="6" custScaleX="313678" custLinFactNeighborX="-185" custLinFactNeighborY="4712">
        <dgm:presLayoutVars>
          <dgm:chPref val="3"/>
        </dgm:presLayoutVars>
      </dgm:prSet>
      <dgm:spPr/>
      <dgm:t>
        <a:bodyPr/>
        <a:lstStyle/>
        <a:p>
          <a:endParaRPr lang="zh-CN" altLang="en-US"/>
        </a:p>
      </dgm:t>
    </dgm:pt>
    <dgm:pt modelId="{1F5404D6-2A13-4048-8BD8-0AC138DE51D5}" type="pres">
      <dgm:prSet presAssocID="{47BCDFA3-926A-455D-BC46-FCEF8430A7EC}" presName="rootConnector" presStyleLbl="node2" presStyleIdx="2" presStyleCnt="6"/>
      <dgm:spPr/>
      <dgm:t>
        <a:bodyPr/>
        <a:lstStyle/>
        <a:p>
          <a:endParaRPr lang="zh-CN" altLang="en-US"/>
        </a:p>
      </dgm:t>
    </dgm:pt>
    <dgm:pt modelId="{44B46605-0D0E-45DF-B42E-DEBDC3391EF0}" type="pres">
      <dgm:prSet presAssocID="{47BCDFA3-926A-455D-BC46-FCEF8430A7EC}" presName="hierChild4" presStyleCnt="0"/>
      <dgm:spPr/>
    </dgm:pt>
    <dgm:pt modelId="{B68CFF13-AC74-46FA-8D44-5A7DAC8309E0}" type="pres">
      <dgm:prSet presAssocID="{47BCDFA3-926A-455D-BC46-FCEF8430A7EC}" presName="hierChild5" presStyleCnt="0"/>
      <dgm:spPr/>
    </dgm:pt>
    <dgm:pt modelId="{0F388959-8FEB-4599-8364-35CE2CD747A1}" type="pres">
      <dgm:prSet presAssocID="{88E83084-3961-4979-A7A0-34218F0BA91C}" presName="Name64" presStyleLbl="parChTrans1D2" presStyleIdx="3" presStyleCnt="6"/>
      <dgm:spPr/>
      <dgm:t>
        <a:bodyPr/>
        <a:lstStyle/>
        <a:p>
          <a:endParaRPr lang="zh-CN" altLang="en-US"/>
        </a:p>
      </dgm:t>
    </dgm:pt>
    <dgm:pt modelId="{19E606FF-6FC2-44C7-99C6-9ACF6D0B09E3}" type="pres">
      <dgm:prSet presAssocID="{5BE2A579-2524-45A0-80CC-A5AE571FBF42}" presName="hierRoot2" presStyleCnt="0">
        <dgm:presLayoutVars>
          <dgm:hierBranch val="init"/>
        </dgm:presLayoutVars>
      </dgm:prSet>
      <dgm:spPr/>
    </dgm:pt>
    <dgm:pt modelId="{C0252DDA-3F99-4E4C-8CB8-171C5BDCD1F8}" type="pres">
      <dgm:prSet presAssocID="{5BE2A579-2524-45A0-80CC-A5AE571FBF42}" presName="rootComposite" presStyleCnt="0"/>
      <dgm:spPr/>
    </dgm:pt>
    <dgm:pt modelId="{8680404A-F9D5-4636-B5F8-AF1BE7E324BA}" type="pres">
      <dgm:prSet presAssocID="{5BE2A579-2524-45A0-80CC-A5AE571FBF42}" presName="rootText" presStyleLbl="node2" presStyleIdx="3" presStyleCnt="6" custScaleX="313679" custLinFactNeighborX="-185" custLinFactNeighborY="4712">
        <dgm:presLayoutVars>
          <dgm:chPref val="3"/>
        </dgm:presLayoutVars>
      </dgm:prSet>
      <dgm:spPr/>
      <dgm:t>
        <a:bodyPr/>
        <a:lstStyle/>
        <a:p>
          <a:endParaRPr lang="zh-CN" altLang="en-US"/>
        </a:p>
      </dgm:t>
    </dgm:pt>
    <dgm:pt modelId="{C8E408EA-24AC-4885-99DF-14F093472B32}" type="pres">
      <dgm:prSet presAssocID="{5BE2A579-2524-45A0-80CC-A5AE571FBF42}" presName="rootConnector" presStyleLbl="node2" presStyleIdx="3" presStyleCnt="6"/>
      <dgm:spPr/>
      <dgm:t>
        <a:bodyPr/>
        <a:lstStyle/>
        <a:p>
          <a:endParaRPr lang="zh-CN" altLang="en-US"/>
        </a:p>
      </dgm:t>
    </dgm:pt>
    <dgm:pt modelId="{96267FA4-3DEA-4E29-AEEE-F88F12423046}" type="pres">
      <dgm:prSet presAssocID="{5BE2A579-2524-45A0-80CC-A5AE571FBF42}" presName="hierChild4" presStyleCnt="0"/>
      <dgm:spPr/>
    </dgm:pt>
    <dgm:pt modelId="{F65CD6BC-C746-4E7C-ADCC-6A7235B41308}" type="pres">
      <dgm:prSet presAssocID="{5BE2A579-2524-45A0-80CC-A5AE571FBF42}" presName="hierChild5" presStyleCnt="0"/>
      <dgm:spPr/>
    </dgm:pt>
    <dgm:pt modelId="{4127E5B0-B8A2-4102-AEF0-E0C388B676D3}" type="pres">
      <dgm:prSet presAssocID="{8ED331F2-FC59-4DE0-9A11-878B18BDD6B7}" presName="Name64" presStyleLbl="parChTrans1D2" presStyleIdx="4" presStyleCnt="6"/>
      <dgm:spPr/>
      <dgm:t>
        <a:bodyPr/>
        <a:lstStyle/>
        <a:p>
          <a:endParaRPr lang="zh-CN" altLang="en-US"/>
        </a:p>
      </dgm:t>
    </dgm:pt>
    <dgm:pt modelId="{B405E49C-60E4-444D-BCB7-3E0249052087}" type="pres">
      <dgm:prSet presAssocID="{9D1CCBE2-33A0-4DD8-AEAE-0B44DB6E3CE0}" presName="hierRoot2" presStyleCnt="0">
        <dgm:presLayoutVars>
          <dgm:hierBranch val="init"/>
        </dgm:presLayoutVars>
      </dgm:prSet>
      <dgm:spPr/>
    </dgm:pt>
    <dgm:pt modelId="{9F336180-ADDF-4BE3-A062-5549AE401F80}" type="pres">
      <dgm:prSet presAssocID="{9D1CCBE2-33A0-4DD8-AEAE-0B44DB6E3CE0}" presName="rootComposite" presStyleCnt="0"/>
      <dgm:spPr/>
    </dgm:pt>
    <dgm:pt modelId="{1B37181A-088E-4435-802E-E99B93B7A7D8}" type="pres">
      <dgm:prSet presAssocID="{9D1CCBE2-33A0-4DD8-AEAE-0B44DB6E3CE0}" presName="rootText" presStyleLbl="node2" presStyleIdx="4" presStyleCnt="6" custScaleX="314258" custScaleY="107343" custLinFactNeighborX="-185" custLinFactNeighborY="4712">
        <dgm:presLayoutVars>
          <dgm:chPref val="3"/>
        </dgm:presLayoutVars>
      </dgm:prSet>
      <dgm:spPr/>
      <dgm:t>
        <a:bodyPr/>
        <a:lstStyle/>
        <a:p>
          <a:endParaRPr lang="zh-CN" altLang="en-US"/>
        </a:p>
      </dgm:t>
    </dgm:pt>
    <dgm:pt modelId="{3AA93479-82D9-49A6-BE20-50E266CFE275}" type="pres">
      <dgm:prSet presAssocID="{9D1CCBE2-33A0-4DD8-AEAE-0B44DB6E3CE0}" presName="rootConnector" presStyleLbl="node2" presStyleIdx="4" presStyleCnt="6"/>
      <dgm:spPr/>
      <dgm:t>
        <a:bodyPr/>
        <a:lstStyle/>
        <a:p>
          <a:endParaRPr lang="zh-CN" altLang="en-US"/>
        </a:p>
      </dgm:t>
    </dgm:pt>
    <dgm:pt modelId="{D64B0321-1FD8-4723-8777-99BF7A700C14}" type="pres">
      <dgm:prSet presAssocID="{9D1CCBE2-33A0-4DD8-AEAE-0B44DB6E3CE0}" presName="hierChild4" presStyleCnt="0"/>
      <dgm:spPr/>
    </dgm:pt>
    <dgm:pt modelId="{A7BD5AB9-F454-43CC-BF32-8A3D0B88E961}" type="pres">
      <dgm:prSet presAssocID="{9D1CCBE2-33A0-4DD8-AEAE-0B44DB6E3CE0}" presName="hierChild5" presStyleCnt="0"/>
      <dgm:spPr/>
    </dgm:pt>
    <dgm:pt modelId="{16EC195C-7869-4E73-9764-E69668352151}" type="pres">
      <dgm:prSet presAssocID="{9CEE10D2-AB8C-4495-BD07-95BCECBC68FF}" presName="Name64" presStyleLbl="parChTrans1D2" presStyleIdx="5" presStyleCnt="6"/>
      <dgm:spPr/>
      <dgm:t>
        <a:bodyPr/>
        <a:lstStyle/>
        <a:p>
          <a:endParaRPr lang="zh-CN" altLang="en-US"/>
        </a:p>
      </dgm:t>
    </dgm:pt>
    <dgm:pt modelId="{F1DB8C04-8346-4554-8B90-6E4C792CF8F0}" type="pres">
      <dgm:prSet presAssocID="{3C0CEC2C-10FD-4F8F-AD2F-43BFACAD58D1}" presName="hierRoot2" presStyleCnt="0">
        <dgm:presLayoutVars>
          <dgm:hierBranch val="init"/>
        </dgm:presLayoutVars>
      </dgm:prSet>
      <dgm:spPr/>
    </dgm:pt>
    <dgm:pt modelId="{3270DED9-5D15-4F1F-A5BE-E2B169BD44C2}" type="pres">
      <dgm:prSet presAssocID="{3C0CEC2C-10FD-4F8F-AD2F-43BFACAD58D1}" presName="rootComposite" presStyleCnt="0"/>
      <dgm:spPr/>
    </dgm:pt>
    <dgm:pt modelId="{771C345E-E62B-49B1-9DF2-A982BC704070}" type="pres">
      <dgm:prSet presAssocID="{3C0CEC2C-10FD-4F8F-AD2F-43BFACAD58D1}" presName="rootText" presStyleLbl="node2" presStyleIdx="5" presStyleCnt="6" custScaleX="313679" custLinFactNeighborX="-185" custLinFactNeighborY="4712">
        <dgm:presLayoutVars>
          <dgm:chPref val="3"/>
        </dgm:presLayoutVars>
      </dgm:prSet>
      <dgm:spPr/>
      <dgm:t>
        <a:bodyPr/>
        <a:lstStyle/>
        <a:p>
          <a:endParaRPr lang="zh-CN" altLang="en-US"/>
        </a:p>
      </dgm:t>
    </dgm:pt>
    <dgm:pt modelId="{847FE15F-5D75-4F47-9EBB-ACA80DE759B0}" type="pres">
      <dgm:prSet presAssocID="{3C0CEC2C-10FD-4F8F-AD2F-43BFACAD58D1}" presName="rootConnector" presStyleLbl="node2" presStyleIdx="5" presStyleCnt="6"/>
      <dgm:spPr/>
      <dgm:t>
        <a:bodyPr/>
        <a:lstStyle/>
        <a:p>
          <a:endParaRPr lang="zh-CN" altLang="en-US"/>
        </a:p>
      </dgm:t>
    </dgm:pt>
    <dgm:pt modelId="{C63A88B6-F232-452C-89A7-F626B50AD1C7}" type="pres">
      <dgm:prSet presAssocID="{3C0CEC2C-10FD-4F8F-AD2F-43BFACAD58D1}" presName="hierChild4" presStyleCnt="0"/>
      <dgm:spPr/>
    </dgm:pt>
    <dgm:pt modelId="{BD7AC6F0-E40C-430F-AFF0-204A6A923048}" type="pres">
      <dgm:prSet presAssocID="{3C0CEC2C-10FD-4F8F-AD2F-43BFACAD58D1}" presName="hierChild5" presStyleCnt="0"/>
      <dgm:spPr/>
    </dgm:pt>
    <dgm:pt modelId="{341DC8BB-A698-44BC-9FF2-74B3F4624297}" type="pres">
      <dgm:prSet presAssocID="{12F9EBCA-1F78-4587-A651-397C34A036C7}" presName="hierChild3" presStyleCnt="0"/>
      <dgm:spPr/>
    </dgm:pt>
  </dgm:ptLst>
  <dgm:cxnLst>
    <dgm:cxn modelId="{A92D0C02-9A3A-4418-BC1B-CDBEDF3766F3}" type="presOf" srcId="{8A759D1A-6B78-4197-96A8-970C8C5FBC4C}" destId="{6FB4D82B-B8CF-46AD-8BD8-1F1340CB33FE}" srcOrd="0" destOrd="0" presId="urn:microsoft.com/office/officeart/2009/3/layout/HorizontalOrganizationChart"/>
    <dgm:cxn modelId="{3BB01B53-1304-47F3-B38C-962BD64447E4}" type="presOf" srcId="{BF79060A-5130-4374-A9B7-86C210669DD5}" destId="{E555563F-5D12-481A-B93D-7C137E4A4DB7}" srcOrd="0" destOrd="0" presId="urn:microsoft.com/office/officeart/2009/3/layout/HorizontalOrganizationChart"/>
    <dgm:cxn modelId="{59D63269-FC73-4D97-BB13-445D6BCF8E25}" type="presOf" srcId="{8ED331F2-FC59-4DE0-9A11-878B18BDD6B7}" destId="{4127E5B0-B8A2-4102-AEF0-E0C388B676D3}" srcOrd="0" destOrd="0" presId="urn:microsoft.com/office/officeart/2009/3/layout/HorizontalOrganizationChart"/>
    <dgm:cxn modelId="{6B9B9E5F-E74F-4A26-BD34-13A5DBA6779A}" type="presOf" srcId="{12F9EBCA-1F78-4587-A651-397C34A036C7}" destId="{D6A83624-2527-4222-9C83-88967CD52C3B}" srcOrd="0" destOrd="0" presId="urn:microsoft.com/office/officeart/2009/3/layout/HorizontalOrganizationChart"/>
    <dgm:cxn modelId="{079B26E3-0B51-4CDE-A527-9157B6D7550C}" type="presOf" srcId="{47BCDFA3-926A-455D-BC46-FCEF8430A7EC}" destId="{6637A330-A1B0-4FEB-A68D-994DBBE68B9D}" srcOrd="0" destOrd="0" presId="urn:microsoft.com/office/officeart/2009/3/layout/HorizontalOrganizationChart"/>
    <dgm:cxn modelId="{B53FCBA5-E012-4B88-A3F5-7E196D383C1F}" type="presOf" srcId="{BDD6500A-64FA-4752-9161-700A2D2F0C84}" destId="{873E54A8-6D57-47B7-9873-D19AE458C4AC}" srcOrd="0" destOrd="0" presId="urn:microsoft.com/office/officeart/2009/3/layout/HorizontalOrganizationChart"/>
    <dgm:cxn modelId="{3C8D2612-B9D3-45C8-83A4-2378FB6487B2}" srcId="{12F9EBCA-1F78-4587-A651-397C34A036C7}" destId="{3C0CEC2C-10FD-4F8F-AD2F-43BFACAD58D1}" srcOrd="5" destOrd="0" parTransId="{9CEE10D2-AB8C-4495-BD07-95BCECBC68FF}" sibTransId="{8C935F19-9A48-4302-8E56-5CB9AA586130}"/>
    <dgm:cxn modelId="{775B057E-3C80-4317-B832-FBDAC88F4485}" type="presOf" srcId="{88E83084-3961-4979-A7A0-34218F0BA91C}" destId="{0F388959-8FEB-4599-8364-35CE2CD747A1}" srcOrd="0" destOrd="0" presId="urn:microsoft.com/office/officeart/2009/3/layout/HorizontalOrganizationChart"/>
    <dgm:cxn modelId="{C609E61D-6609-40EF-825B-3ECC243FB7A8}" type="presOf" srcId="{5BE2A579-2524-45A0-80CC-A5AE571FBF42}" destId="{C8E408EA-24AC-4885-99DF-14F093472B32}" srcOrd="1" destOrd="0" presId="urn:microsoft.com/office/officeart/2009/3/layout/HorizontalOrganizationChart"/>
    <dgm:cxn modelId="{C30243CC-833C-469A-BCA9-B1E38AD05D6E}" type="presOf" srcId="{3C0CEC2C-10FD-4F8F-AD2F-43BFACAD58D1}" destId="{847FE15F-5D75-4F47-9EBB-ACA80DE759B0}" srcOrd="1" destOrd="0" presId="urn:microsoft.com/office/officeart/2009/3/layout/HorizontalOrganizationChart"/>
    <dgm:cxn modelId="{5B185E96-48D6-4AEA-B371-3E2DCB3BFEAE}" srcId="{12F9EBCA-1F78-4587-A651-397C34A036C7}" destId="{BF79060A-5130-4374-A9B7-86C210669DD5}" srcOrd="1" destOrd="0" parTransId="{8A759D1A-6B78-4197-96A8-970C8C5FBC4C}" sibTransId="{F34F6CB4-4E0F-4FC6-A4A3-342EF3D3970A}"/>
    <dgm:cxn modelId="{68963638-8630-4BFD-8592-33FAB8D896EA}" type="presOf" srcId="{9D1CCBE2-33A0-4DD8-AEAE-0B44DB6E3CE0}" destId="{3AA93479-82D9-49A6-BE20-50E266CFE275}" srcOrd="1" destOrd="0" presId="urn:microsoft.com/office/officeart/2009/3/layout/HorizontalOrganizationChart"/>
    <dgm:cxn modelId="{F8CC374C-A7B1-4FB4-82EF-F9645CD81F18}" type="presOf" srcId="{12F9EBCA-1F78-4587-A651-397C34A036C7}" destId="{0D18D2D2-BBD6-40E4-8149-A81872DB7D6D}" srcOrd="1" destOrd="0" presId="urn:microsoft.com/office/officeart/2009/3/layout/HorizontalOrganizationChart"/>
    <dgm:cxn modelId="{8289FF21-E30C-4A60-8BF8-3F1AB2EEBC31}" type="presOf" srcId="{99DF37F8-ACAC-4822-BFCF-AECD9AB9A728}" destId="{60D92B02-B324-4505-BB8C-2C6F5E8DA510}" srcOrd="1" destOrd="0" presId="urn:microsoft.com/office/officeart/2009/3/layout/HorizontalOrganizationChart"/>
    <dgm:cxn modelId="{FCCB2EE2-9AE2-4028-964C-587E316373F5}" type="presOf" srcId="{99DF37F8-ACAC-4822-BFCF-AECD9AB9A728}" destId="{B7FCF4AD-5CB5-4CAA-B4DB-0715C4487602}" srcOrd="0" destOrd="0" presId="urn:microsoft.com/office/officeart/2009/3/layout/HorizontalOrganizationChart"/>
    <dgm:cxn modelId="{CBBA249F-BCA7-44A8-9704-2B0B843C2D4E}" type="presOf" srcId="{BF79060A-5130-4374-A9B7-86C210669DD5}" destId="{353CE227-66FE-4B94-8603-F3CEEB16CA16}" srcOrd="1" destOrd="0" presId="urn:microsoft.com/office/officeart/2009/3/layout/HorizontalOrganizationChart"/>
    <dgm:cxn modelId="{5F890A64-D591-4F63-8E3F-5F5E3F543CDF}" srcId="{12F9EBCA-1F78-4587-A651-397C34A036C7}" destId="{9D1CCBE2-33A0-4DD8-AEAE-0B44DB6E3CE0}" srcOrd="4" destOrd="0" parTransId="{8ED331F2-FC59-4DE0-9A11-878B18BDD6B7}" sibTransId="{849CAA73-2345-4479-A6A9-2350B8B6D852}"/>
    <dgm:cxn modelId="{0BEC5C7F-3E4E-4DE8-A06C-CD8C94F6DCA9}" type="presOf" srcId="{47BCDFA3-926A-455D-BC46-FCEF8430A7EC}" destId="{1F5404D6-2A13-4048-8BD8-0AC138DE51D5}" srcOrd="1" destOrd="0" presId="urn:microsoft.com/office/officeart/2009/3/layout/HorizontalOrganizationChart"/>
    <dgm:cxn modelId="{1ECC728B-C20E-48E1-9B2F-5A434E47511C}" type="presOf" srcId="{3C0CEC2C-10FD-4F8F-AD2F-43BFACAD58D1}" destId="{771C345E-E62B-49B1-9DF2-A982BC704070}" srcOrd="0" destOrd="0" presId="urn:microsoft.com/office/officeart/2009/3/layout/HorizontalOrganizationChart"/>
    <dgm:cxn modelId="{B3CEA3C6-C9B8-406F-B9DC-D600F9F2639C}" srcId="{12F9EBCA-1F78-4587-A651-397C34A036C7}" destId="{47BCDFA3-926A-455D-BC46-FCEF8430A7EC}" srcOrd="2" destOrd="0" parTransId="{D100BEFD-FAC9-4924-B713-21FBB8592BF8}" sibTransId="{A71334D7-BC4E-4644-B563-10F26FCD5BC1}"/>
    <dgm:cxn modelId="{FA1637A6-F06B-4FC2-B61B-1C9B8868A118}" type="presOf" srcId="{5BE2A579-2524-45A0-80CC-A5AE571FBF42}" destId="{8680404A-F9D5-4636-B5F8-AF1BE7E324BA}" srcOrd="0" destOrd="0" presId="urn:microsoft.com/office/officeart/2009/3/layout/HorizontalOrganizationChart"/>
    <dgm:cxn modelId="{CD51D455-2135-48FF-98BC-1DDE014B8720}" srcId="{BDD6500A-64FA-4752-9161-700A2D2F0C84}" destId="{12F9EBCA-1F78-4587-A651-397C34A036C7}" srcOrd="0" destOrd="0" parTransId="{82C5A2C5-FA14-404B-B697-434A2D38DCEB}" sibTransId="{A316FE25-F4BC-459D-A27A-D37B279E47AC}"/>
    <dgm:cxn modelId="{590A2D40-BB30-4784-8D67-351831D6B8A9}" srcId="{12F9EBCA-1F78-4587-A651-397C34A036C7}" destId="{5BE2A579-2524-45A0-80CC-A5AE571FBF42}" srcOrd="3" destOrd="0" parTransId="{88E83084-3961-4979-A7A0-34218F0BA91C}" sibTransId="{89233E57-7A20-4F91-BDF8-29D695E977B7}"/>
    <dgm:cxn modelId="{21E3E2E3-2A1F-4832-B0FC-42CDD588D87A}" type="presOf" srcId="{D100BEFD-FAC9-4924-B713-21FBB8592BF8}" destId="{B4CD0A28-5CE4-4981-BF98-E8E313299682}" srcOrd="0" destOrd="0" presId="urn:microsoft.com/office/officeart/2009/3/layout/HorizontalOrganizationChart"/>
    <dgm:cxn modelId="{C55E90AC-BA61-41B1-8C64-264BEC9FDD1E}" type="presOf" srcId="{9CEE10D2-AB8C-4495-BD07-95BCECBC68FF}" destId="{16EC195C-7869-4E73-9764-E69668352151}" srcOrd="0" destOrd="0" presId="urn:microsoft.com/office/officeart/2009/3/layout/HorizontalOrganizationChart"/>
    <dgm:cxn modelId="{3297EBB2-02F8-4265-8A2B-FAF771F60178}" type="presOf" srcId="{9D1CCBE2-33A0-4DD8-AEAE-0B44DB6E3CE0}" destId="{1B37181A-088E-4435-802E-E99B93B7A7D8}" srcOrd="0" destOrd="0" presId="urn:microsoft.com/office/officeart/2009/3/layout/HorizontalOrganizationChart"/>
    <dgm:cxn modelId="{EF75E202-C0EA-4CB2-9430-CCC7371600CE}" srcId="{12F9EBCA-1F78-4587-A651-397C34A036C7}" destId="{99DF37F8-ACAC-4822-BFCF-AECD9AB9A728}" srcOrd="0" destOrd="0" parTransId="{E48B2376-BEA0-404B-A8DF-E50F917F43FF}" sibTransId="{BD05180B-DA45-4C42-9921-274220E1637A}"/>
    <dgm:cxn modelId="{5A8EF2CA-F22D-46B8-A272-A17C4A9FF1E6}" type="presOf" srcId="{E48B2376-BEA0-404B-A8DF-E50F917F43FF}" destId="{D409A340-2A9E-400E-B797-82F707D792D4}" srcOrd="0" destOrd="0" presId="urn:microsoft.com/office/officeart/2009/3/layout/HorizontalOrganizationChart"/>
    <dgm:cxn modelId="{280C6AF8-AC1A-4E61-B207-943D5CC80C07}" type="presParOf" srcId="{873E54A8-6D57-47B7-9873-D19AE458C4AC}" destId="{03AAACB6-69A8-4862-84A9-82A71ED1C663}" srcOrd="0" destOrd="0" presId="urn:microsoft.com/office/officeart/2009/3/layout/HorizontalOrganizationChart"/>
    <dgm:cxn modelId="{6DA154E1-B419-498C-B6BF-DD3C843288F6}" type="presParOf" srcId="{03AAACB6-69A8-4862-84A9-82A71ED1C663}" destId="{047FD271-2365-4967-BCA7-BBC193ED2407}" srcOrd="0" destOrd="0" presId="urn:microsoft.com/office/officeart/2009/3/layout/HorizontalOrganizationChart"/>
    <dgm:cxn modelId="{BE8C2CEA-4BBB-4664-85D2-E67DC28A50F3}" type="presParOf" srcId="{047FD271-2365-4967-BCA7-BBC193ED2407}" destId="{D6A83624-2527-4222-9C83-88967CD52C3B}" srcOrd="0" destOrd="0" presId="urn:microsoft.com/office/officeart/2009/3/layout/HorizontalOrganizationChart"/>
    <dgm:cxn modelId="{C3C7791D-166B-4B41-A5DF-9979A29358AA}" type="presParOf" srcId="{047FD271-2365-4967-BCA7-BBC193ED2407}" destId="{0D18D2D2-BBD6-40E4-8149-A81872DB7D6D}" srcOrd="1" destOrd="0" presId="urn:microsoft.com/office/officeart/2009/3/layout/HorizontalOrganizationChart"/>
    <dgm:cxn modelId="{CD6850B9-A2F5-48FB-BC21-83B360002398}" type="presParOf" srcId="{03AAACB6-69A8-4862-84A9-82A71ED1C663}" destId="{A0961D0C-FE09-439A-8E1C-4DAB408E0DDA}" srcOrd="1" destOrd="0" presId="urn:microsoft.com/office/officeart/2009/3/layout/HorizontalOrganizationChart"/>
    <dgm:cxn modelId="{A42675D4-5E67-4FF9-B020-439B0C9F5B23}" type="presParOf" srcId="{A0961D0C-FE09-439A-8E1C-4DAB408E0DDA}" destId="{D409A340-2A9E-400E-B797-82F707D792D4}" srcOrd="0" destOrd="0" presId="urn:microsoft.com/office/officeart/2009/3/layout/HorizontalOrganizationChart"/>
    <dgm:cxn modelId="{5DB04B14-CA88-452C-B587-985451A0FA4E}" type="presParOf" srcId="{A0961D0C-FE09-439A-8E1C-4DAB408E0DDA}" destId="{B8C4CE6D-A0FF-4F2D-B3AF-9C68AA319ABF}" srcOrd="1" destOrd="0" presId="urn:microsoft.com/office/officeart/2009/3/layout/HorizontalOrganizationChart"/>
    <dgm:cxn modelId="{ADF037FA-D804-42A8-A62F-F8F3228E1DA0}" type="presParOf" srcId="{B8C4CE6D-A0FF-4F2D-B3AF-9C68AA319ABF}" destId="{3DDE6F2A-D4EC-4126-BFD4-6145103D0208}" srcOrd="0" destOrd="0" presId="urn:microsoft.com/office/officeart/2009/3/layout/HorizontalOrganizationChart"/>
    <dgm:cxn modelId="{15FB5C53-6C08-417F-920C-99F1F4A7AF58}" type="presParOf" srcId="{3DDE6F2A-D4EC-4126-BFD4-6145103D0208}" destId="{B7FCF4AD-5CB5-4CAA-B4DB-0715C4487602}" srcOrd="0" destOrd="0" presId="urn:microsoft.com/office/officeart/2009/3/layout/HorizontalOrganizationChart"/>
    <dgm:cxn modelId="{9CE958C6-FB18-4346-8B69-2B60198519D7}" type="presParOf" srcId="{3DDE6F2A-D4EC-4126-BFD4-6145103D0208}" destId="{60D92B02-B324-4505-BB8C-2C6F5E8DA510}" srcOrd="1" destOrd="0" presId="urn:microsoft.com/office/officeart/2009/3/layout/HorizontalOrganizationChart"/>
    <dgm:cxn modelId="{55896395-BFAB-4B72-B9E3-F4D0F6D81339}" type="presParOf" srcId="{B8C4CE6D-A0FF-4F2D-B3AF-9C68AA319ABF}" destId="{8CBF83AC-F9F9-4D3A-9557-D7865FD452FC}" srcOrd="1" destOrd="0" presId="urn:microsoft.com/office/officeart/2009/3/layout/HorizontalOrganizationChart"/>
    <dgm:cxn modelId="{31BD9AA9-6D62-4208-942C-CEA692BB909A}" type="presParOf" srcId="{B8C4CE6D-A0FF-4F2D-B3AF-9C68AA319ABF}" destId="{645B3BE3-43C5-4BFD-AC71-D837EC39425C}" srcOrd="2" destOrd="0" presId="urn:microsoft.com/office/officeart/2009/3/layout/HorizontalOrganizationChart"/>
    <dgm:cxn modelId="{F4B7E2DD-FE01-4CDD-8D83-331D7E91FE8A}" type="presParOf" srcId="{A0961D0C-FE09-439A-8E1C-4DAB408E0DDA}" destId="{6FB4D82B-B8CF-46AD-8BD8-1F1340CB33FE}" srcOrd="2" destOrd="0" presId="urn:microsoft.com/office/officeart/2009/3/layout/HorizontalOrganizationChart"/>
    <dgm:cxn modelId="{5925BF65-E570-480E-A7EE-DBFFCF72143B}" type="presParOf" srcId="{A0961D0C-FE09-439A-8E1C-4DAB408E0DDA}" destId="{B182DAC2-BF03-4143-9C3E-B27DBAABD861}" srcOrd="3" destOrd="0" presId="urn:microsoft.com/office/officeart/2009/3/layout/HorizontalOrganizationChart"/>
    <dgm:cxn modelId="{AA0A1C90-CFFC-4B20-9AEE-B7783B380443}" type="presParOf" srcId="{B182DAC2-BF03-4143-9C3E-B27DBAABD861}" destId="{EF590B2C-AE10-407F-9A4A-7356DB7A3CAF}" srcOrd="0" destOrd="0" presId="urn:microsoft.com/office/officeart/2009/3/layout/HorizontalOrganizationChart"/>
    <dgm:cxn modelId="{517D36A9-B34A-41FF-90F3-E101E9754814}" type="presParOf" srcId="{EF590B2C-AE10-407F-9A4A-7356DB7A3CAF}" destId="{E555563F-5D12-481A-B93D-7C137E4A4DB7}" srcOrd="0" destOrd="0" presId="urn:microsoft.com/office/officeart/2009/3/layout/HorizontalOrganizationChart"/>
    <dgm:cxn modelId="{BE261E59-A132-4E67-A969-747876CE931F}" type="presParOf" srcId="{EF590B2C-AE10-407F-9A4A-7356DB7A3CAF}" destId="{353CE227-66FE-4B94-8603-F3CEEB16CA16}" srcOrd="1" destOrd="0" presId="urn:microsoft.com/office/officeart/2009/3/layout/HorizontalOrganizationChart"/>
    <dgm:cxn modelId="{D41A895A-3425-44B0-B7C2-6F6941B798E4}" type="presParOf" srcId="{B182DAC2-BF03-4143-9C3E-B27DBAABD861}" destId="{FFE37255-C7BA-4D84-BC67-4931E6BF3AA0}" srcOrd="1" destOrd="0" presId="urn:microsoft.com/office/officeart/2009/3/layout/HorizontalOrganizationChart"/>
    <dgm:cxn modelId="{CB057B29-392C-4EE3-A703-D1565D9C2591}" type="presParOf" srcId="{B182DAC2-BF03-4143-9C3E-B27DBAABD861}" destId="{CF34E0A4-5180-4251-925A-ACB6608122F7}" srcOrd="2" destOrd="0" presId="urn:microsoft.com/office/officeart/2009/3/layout/HorizontalOrganizationChart"/>
    <dgm:cxn modelId="{03CE9874-4570-408A-B88D-4A030709CED6}" type="presParOf" srcId="{A0961D0C-FE09-439A-8E1C-4DAB408E0DDA}" destId="{B4CD0A28-5CE4-4981-BF98-E8E313299682}" srcOrd="4" destOrd="0" presId="urn:microsoft.com/office/officeart/2009/3/layout/HorizontalOrganizationChart"/>
    <dgm:cxn modelId="{B5BFA864-CF53-44A6-A8FC-BB61A612E3F2}" type="presParOf" srcId="{A0961D0C-FE09-439A-8E1C-4DAB408E0DDA}" destId="{FAB6F3A2-12C6-4190-ACB3-0FDEB496170A}" srcOrd="5" destOrd="0" presId="urn:microsoft.com/office/officeart/2009/3/layout/HorizontalOrganizationChart"/>
    <dgm:cxn modelId="{3F9253EC-26F2-47BF-B3BF-0AA3EC91E3FB}" type="presParOf" srcId="{FAB6F3A2-12C6-4190-ACB3-0FDEB496170A}" destId="{D6695FA5-EA1A-48B9-B91D-B0FC90E39A2B}" srcOrd="0" destOrd="0" presId="urn:microsoft.com/office/officeart/2009/3/layout/HorizontalOrganizationChart"/>
    <dgm:cxn modelId="{62678214-56B4-4A6B-97CC-548F96A79ACE}" type="presParOf" srcId="{D6695FA5-EA1A-48B9-B91D-B0FC90E39A2B}" destId="{6637A330-A1B0-4FEB-A68D-994DBBE68B9D}" srcOrd="0" destOrd="0" presId="urn:microsoft.com/office/officeart/2009/3/layout/HorizontalOrganizationChart"/>
    <dgm:cxn modelId="{A4824010-99B5-47C3-B8FB-B970707DA1D1}" type="presParOf" srcId="{D6695FA5-EA1A-48B9-B91D-B0FC90E39A2B}" destId="{1F5404D6-2A13-4048-8BD8-0AC138DE51D5}" srcOrd="1" destOrd="0" presId="urn:microsoft.com/office/officeart/2009/3/layout/HorizontalOrganizationChart"/>
    <dgm:cxn modelId="{39CC206A-EED3-44EF-8996-89D1A5D89C93}" type="presParOf" srcId="{FAB6F3A2-12C6-4190-ACB3-0FDEB496170A}" destId="{44B46605-0D0E-45DF-B42E-DEBDC3391EF0}" srcOrd="1" destOrd="0" presId="urn:microsoft.com/office/officeart/2009/3/layout/HorizontalOrganizationChart"/>
    <dgm:cxn modelId="{818C37F1-316B-443C-BEEF-74EB66A400FF}" type="presParOf" srcId="{FAB6F3A2-12C6-4190-ACB3-0FDEB496170A}" destId="{B68CFF13-AC74-46FA-8D44-5A7DAC8309E0}" srcOrd="2" destOrd="0" presId="urn:microsoft.com/office/officeart/2009/3/layout/HorizontalOrganizationChart"/>
    <dgm:cxn modelId="{188C9220-2FBB-42BA-8000-A98854A9AF96}" type="presParOf" srcId="{A0961D0C-FE09-439A-8E1C-4DAB408E0DDA}" destId="{0F388959-8FEB-4599-8364-35CE2CD747A1}" srcOrd="6" destOrd="0" presId="urn:microsoft.com/office/officeart/2009/3/layout/HorizontalOrganizationChart"/>
    <dgm:cxn modelId="{1D5DCDF9-63E7-4971-9286-1E60A54EE57F}" type="presParOf" srcId="{A0961D0C-FE09-439A-8E1C-4DAB408E0DDA}" destId="{19E606FF-6FC2-44C7-99C6-9ACF6D0B09E3}" srcOrd="7" destOrd="0" presId="urn:microsoft.com/office/officeart/2009/3/layout/HorizontalOrganizationChart"/>
    <dgm:cxn modelId="{88524F19-D277-4E3E-9DEE-CB1226ECA1D4}" type="presParOf" srcId="{19E606FF-6FC2-44C7-99C6-9ACF6D0B09E3}" destId="{C0252DDA-3F99-4E4C-8CB8-171C5BDCD1F8}" srcOrd="0" destOrd="0" presId="urn:microsoft.com/office/officeart/2009/3/layout/HorizontalOrganizationChart"/>
    <dgm:cxn modelId="{A2C57DC8-2276-43D2-B598-E2CBEEB96F5E}" type="presParOf" srcId="{C0252DDA-3F99-4E4C-8CB8-171C5BDCD1F8}" destId="{8680404A-F9D5-4636-B5F8-AF1BE7E324BA}" srcOrd="0" destOrd="0" presId="urn:microsoft.com/office/officeart/2009/3/layout/HorizontalOrganizationChart"/>
    <dgm:cxn modelId="{463D9682-3C15-4A70-B635-94FFFE4A88EB}" type="presParOf" srcId="{C0252DDA-3F99-4E4C-8CB8-171C5BDCD1F8}" destId="{C8E408EA-24AC-4885-99DF-14F093472B32}" srcOrd="1" destOrd="0" presId="urn:microsoft.com/office/officeart/2009/3/layout/HorizontalOrganizationChart"/>
    <dgm:cxn modelId="{BD108EF6-7A9F-43DE-92D7-CC46CF57BFEF}" type="presParOf" srcId="{19E606FF-6FC2-44C7-99C6-9ACF6D0B09E3}" destId="{96267FA4-3DEA-4E29-AEEE-F88F12423046}" srcOrd="1" destOrd="0" presId="urn:microsoft.com/office/officeart/2009/3/layout/HorizontalOrganizationChart"/>
    <dgm:cxn modelId="{85305112-670D-43D7-A4B5-E4D11D9DF0A7}" type="presParOf" srcId="{19E606FF-6FC2-44C7-99C6-9ACF6D0B09E3}" destId="{F65CD6BC-C746-4E7C-ADCC-6A7235B41308}" srcOrd="2" destOrd="0" presId="urn:microsoft.com/office/officeart/2009/3/layout/HorizontalOrganizationChart"/>
    <dgm:cxn modelId="{1255F0E9-E5C3-42CA-B05C-4240B7C95040}" type="presParOf" srcId="{A0961D0C-FE09-439A-8E1C-4DAB408E0DDA}" destId="{4127E5B0-B8A2-4102-AEF0-E0C388B676D3}" srcOrd="8" destOrd="0" presId="urn:microsoft.com/office/officeart/2009/3/layout/HorizontalOrganizationChart"/>
    <dgm:cxn modelId="{5460E7F4-7181-4249-BEDF-25AD5DD83557}" type="presParOf" srcId="{A0961D0C-FE09-439A-8E1C-4DAB408E0DDA}" destId="{B405E49C-60E4-444D-BCB7-3E0249052087}" srcOrd="9" destOrd="0" presId="urn:microsoft.com/office/officeart/2009/3/layout/HorizontalOrganizationChart"/>
    <dgm:cxn modelId="{5B4B4D3D-23EA-4FE4-9C2B-357FD979106F}" type="presParOf" srcId="{B405E49C-60E4-444D-BCB7-3E0249052087}" destId="{9F336180-ADDF-4BE3-A062-5549AE401F80}" srcOrd="0" destOrd="0" presId="urn:microsoft.com/office/officeart/2009/3/layout/HorizontalOrganizationChart"/>
    <dgm:cxn modelId="{01A59D78-2910-4F71-A555-4AAD9C0E4A1D}" type="presParOf" srcId="{9F336180-ADDF-4BE3-A062-5549AE401F80}" destId="{1B37181A-088E-4435-802E-E99B93B7A7D8}" srcOrd="0" destOrd="0" presId="urn:microsoft.com/office/officeart/2009/3/layout/HorizontalOrganizationChart"/>
    <dgm:cxn modelId="{4E603CB5-3921-4DD5-B149-E87E400A4B18}" type="presParOf" srcId="{9F336180-ADDF-4BE3-A062-5549AE401F80}" destId="{3AA93479-82D9-49A6-BE20-50E266CFE275}" srcOrd="1" destOrd="0" presId="urn:microsoft.com/office/officeart/2009/3/layout/HorizontalOrganizationChart"/>
    <dgm:cxn modelId="{F7C4FC4B-443D-4CD1-99CA-035957778EFC}" type="presParOf" srcId="{B405E49C-60E4-444D-BCB7-3E0249052087}" destId="{D64B0321-1FD8-4723-8777-99BF7A700C14}" srcOrd="1" destOrd="0" presId="urn:microsoft.com/office/officeart/2009/3/layout/HorizontalOrganizationChart"/>
    <dgm:cxn modelId="{E5059664-B1AC-468A-9001-066D24E87C5E}" type="presParOf" srcId="{B405E49C-60E4-444D-BCB7-3E0249052087}" destId="{A7BD5AB9-F454-43CC-BF32-8A3D0B88E961}" srcOrd="2" destOrd="0" presId="urn:microsoft.com/office/officeart/2009/3/layout/HorizontalOrganizationChart"/>
    <dgm:cxn modelId="{2CFE423E-6E75-446D-8D37-E45D73C07047}" type="presParOf" srcId="{A0961D0C-FE09-439A-8E1C-4DAB408E0DDA}" destId="{16EC195C-7869-4E73-9764-E69668352151}" srcOrd="10" destOrd="0" presId="urn:microsoft.com/office/officeart/2009/3/layout/HorizontalOrganizationChart"/>
    <dgm:cxn modelId="{A2B4A200-2B8E-4EA8-BD72-9AD98FE52D81}" type="presParOf" srcId="{A0961D0C-FE09-439A-8E1C-4DAB408E0DDA}" destId="{F1DB8C04-8346-4554-8B90-6E4C792CF8F0}" srcOrd="11" destOrd="0" presId="urn:microsoft.com/office/officeart/2009/3/layout/HorizontalOrganizationChart"/>
    <dgm:cxn modelId="{BA50012A-0B97-40A5-B648-E58CB4BF42F4}" type="presParOf" srcId="{F1DB8C04-8346-4554-8B90-6E4C792CF8F0}" destId="{3270DED9-5D15-4F1F-A5BE-E2B169BD44C2}" srcOrd="0" destOrd="0" presId="urn:microsoft.com/office/officeart/2009/3/layout/HorizontalOrganizationChart"/>
    <dgm:cxn modelId="{B8FD7B97-9019-4B68-9316-DE7079E686BE}" type="presParOf" srcId="{3270DED9-5D15-4F1F-A5BE-E2B169BD44C2}" destId="{771C345E-E62B-49B1-9DF2-A982BC704070}" srcOrd="0" destOrd="0" presId="urn:microsoft.com/office/officeart/2009/3/layout/HorizontalOrganizationChart"/>
    <dgm:cxn modelId="{B331C3AD-24C9-41DA-8C4E-F734538794A0}" type="presParOf" srcId="{3270DED9-5D15-4F1F-A5BE-E2B169BD44C2}" destId="{847FE15F-5D75-4F47-9EBB-ACA80DE759B0}" srcOrd="1" destOrd="0" presId="urn:microsoft.com/office/officeart/2009/3/layout/HorizontalOrganizationChart"/>
    <dgm:cxn modelId="{14E62888-9352-4EE2-8DA9-13BACE62C4AA}" type="presParOf" srcId="{F1DB8C04-8346-4554-8B90-6E4C792CF8F0}" destId="{C63A88B6-F232-452C-89A7-F626B50AD1C7}" srcOrd="1" destOrd="0" presId="urn:microsoft.com/office/officeart/2009/3/layout/HorizontalOrganizationChart"/>
    <dgm:cxn modelId="{184FE239-9807-456F-8942-76F611D8E863}" type="presParOf" srcId="{F1DB8C04-8346-4554-8B90-6E4C792CF8F0}" destId="{BD7AC6F0-E40C-430F-AFF0-204A6A923048}" srcOrd="2" destOrd="0" presId="urn:microsoft.com/office/officeart/2009/3/layout/HorizontalOrganizationChart"/>
    <dgm:cxn modelId="{E20CCB24-4386-47F9-9A64-71D8BA4EB68A}" type="presParOf" srcId="{03AAACB6-69A8-4862-84A9-82A71ED1C663}" destId="{341DC8BB-A698-44BC-9FF2-74B3F4624297}" srcOrd="2" destOrd="0" presId="urn:microsoft.com/office/officeart/2009/3/layout/HorizontalOrganization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62C469A9-35D3-4230-95F9-29132AA0CD26}" type="doc">
      <dgm:prSet loTypeId="urn:microsoft.com/office/officeart/2009/3/layout/HorizontalOrganizationChart" loCatId="hierarchy" qsTypeId="urn:microsoft.com/office/officeart/2005/8/quickstyle/simple1" qsCatId="simple" csTypeId="urn:microsoft.com/office/officeart/2005/8/colors/accent1_2" csCatId="accent1" phldr="1"/>
      <dgm:spPr/>
      <dgm:t>
        <a:bodyPr/>
        <a:lstStyle/>
        <a:p>
          <a:endParaRPr lang="zh-CN" altLang="en-US"/>
        </a:p>
      </dgm:t>
    </dgm:pt>
    <dgm:pt modelId="{781B6A66-E351-4C38-939F-A0E7C60C0E10}">
      <dgm:prSet phldrT="[文本]" custT="1"/>
      <dgm:spPr>
        <a:solidFill>
          <a:srgbClr val="C00000"/>
        </a:solidFill>
      </dgm:spPr>
      <dgm:t>
        <a:bodyPr/>
        <a:lstStyle/>
        <a:p>
          <a:r>
            <a:rPr lang="en-US" altLang="zh-CN" sz="1400" b="1" dirty="0" smtClean="0">
              <a:latin typeface="微软雅黑" panose="020B0503020204020204" pitchFamily="34" charset="-122"/>
              <a:ea typeface="微软雅黑" panose="020B0503020204020204" pitchFamily="34" charset="-122"/>
            </a:rPr>
            <a:t>6</a:t>
          </a:r>
          <a:r>
            <a:rPr lang="zh-CN" altLang="en-US" sz="1400" b="1" dirty="0" smtClean="0">
              <a:latin typeface="微软雅黑" panose="020B0503020204020204" pitchFamily="34" charset="-122"/>
              <a:ea typeface="微软雅黑" panose="020B0503020204020204" pitchFamily="34" charset="-122"/>
            </a:rPr>
            <a:t>家国外</a:t>
          </a:r>
          <a:endParaRPr lang="en-US" altLang="zh-CN" sz="1400" b="1" dirty="0" smtClean="0">
            <a:latin typeface="微软雅黑" panose="020B0503020204020204" pitchFamily="34" charset="-122"/>
            <a:ea typeface="微软雅黑" panose="020B0503020204020204" pitchFamily="34" charset="-122"/>
          </a:endParaRPr>
        </a:p>
        <a:p>
          <a:r>
            <a:rPr lang="zh-CN" altLang="en-US" sz="1400" b="1" dirty="0" smtClean="0">
              <a:latin typeface="微软雅黑" panose="020B0503020204020204" pitchFamily="34" charset="-122"/>
              <a:ea typeface="微软雅黑" panose="020B0503020204020204" pitchFamily="34" charset="-122"/>
            </a:rPr>
            <a:t>分公司</a:t>
          </a:r>
          <a:endParaRPr lang="zh-CN" altLang="en-US" sz="1400" b="1" dirty="0">
            <a:latin typeface="微软雅黑" panose="020B0503020204020204" pitchFamily="34" charset="-122"/>
            <a:ea typeface="微软雅黑" panose="020B0503020204020204" pitchFamily="34" charset="-122"/>
          </a:endParaRPr>
        </a:p>
      </dgm:t>
    </dgm:pt>
    <dgm:pt modelId="{10562C55-4686-4853-961F-DC8B035ACE61}" type="parTrans" cxnId="{A50677FD-D90C-4CAD-B93A-BE661C442430}">
      <dgm:prSet/>
      <dgm:spPr/>
      <dgm:t>
        <a:bodyPr/>
        <a:lstStyle/>
        <a:p>
          <a:endParaRPr lang="zh-CN" altLang="en-US"/>
        </a:p>
      </dgm:t>
    </dgm:pt>
    <dgm:pt modelId="{EE79DA34-3781-45F4-9E47-625BD6982BA2}" type="sibTrans" cxnId="{A50677FD-D90C-4CAD-B93A-BE661C442430}">
      <dgm:prSet/>
      <dgm:spPr/>
      <dgm:t>
        <a:bodyPr/>
        <a:lstStyle/>
        <a:p>
          <a:endParaRPr lang="zh-CN" altLang="en-US"/>
        </a:p>
      </dgm:t>
    </dgm:pt>
    <dgm:pt modelId="{4EC3622C-A6F7-4647-A7B6-4A830C27EB88}">
      <dgm:prSet phldrT="[文本]" custT="1"/>
      <dgm:spPr>
        <a:solidFill>
          <a:srgbClr val="0062AC"/>
        </a:solidFill>
      </dgm:spPr>
      <dgm:t>
        <a:bodyPr/>
        <a:lstStyle/>
        <a:p>
          <a:pPr algn="l"/>
          <a:r>
            <a:rPr lang="zh-CN" altLang="en-US" sz="1100" b="1" dirty="0" smtClean="0">
              <a:latin typeface="微软雅黑" panose="020B0503020204020204" pitchFamily="34" charset="-122"/>
              <a:ea typeface="微软雅黑" panose="020B0503020204020204" pitchFamily="34" charset="-122"/>
            </a:rPr>
            <a:t>  东非公司（肯尼亚</a:t>
          </a:r>
          <a:r>
            <a:rPr lang="en-US" altLang="zh-CN" sz="1100" b="1" dirty="0" smtClean="0">
              <a:latin typeface="微软雅黑" panose="020B0503020204020204" pitchFamily="34" charset="-122"/>
              <a:ea typeface="微软雅黑" panose="020B0503020204020204" pitchFamily="34" charset="-122"/>
            </a:rPr>
            <a:t>·</a:t>
          </a:r>
          <a:r>
            <a:rPr lang="zh-CN" altLang="en-US" sz="1100" b="1" dirty="0" smtClean="0">
              <a:latin typeface="微软雅黑" panose="020B0503020204020204" pitchFamily="34" charset="-122"/>
              <a:ea typeface="微软雅黑" panose="020B0503020204020204" pitchFamily="34" charset="-122"/>
            </a:rPr>
            <a:t>内罗毕）</a:t>
          </a:r>
          <a:endParaRPr lang="zh-CN" altLang="en-US" sz="1100" b="1" dirty="0">
            <a:latin typeface="微软雅黑" panose="020B0503020204020204" pitchFamily="34" charset="-122"/>
            <a:ea typeface="微软雅黑" panose="020B0503020204020204" pitchFamily="34" charset="-122"/>
          </a:endParaRPr>
        </a:p>
      </dgm:t>
    </dgm:pt>
    <dgm:pt modelId="{AF9FF06B-633C-4C37-804A-67339B9C858C}" type="parTrans" cxnId="{9AECE666-B3E8-4073-B18E-6ED6D61F4D4A}">
      <dgm:prSet/>
      <dgm:spPr/>
      <dgm:t>
        <a:bodyPr/>
        <a:lstStyle/>
        <a:p>
          <a:endParaRPr lang="zh-CN" altLang="en-US"/>
        </a:p>
      </dgm:t>
    </dgm:pt>
    <dgm:pt modelId="{02EB1E98-8B83-4678-9672-64CAC6F28E6D}" type="sibTrans" cxnId="{9AECE666-B3E8-4073-B18E-6ED6D61F4D4A}">
      <dgm:prSet/>
      <dgm:spPr/>
      <dgm:t>
        <a:bodyPr/>
        <a:lstStyle/>
        <a:p>
          <a:endParaRPr lang="zh-CN" altLang="en-US"/>
        </a:p>
      </dgm:t>
    </dgm:pt>
    <dgm:pt modelId="{6CF47B97-4D76-4609-AD84-0B80BE635846}">
      <dgm:prSet phldrT="[文本]" custT="1"/>
      <dgm:spPr>
        <a:solidFill>
          <a:srgbClr val="0062AC"/>
        </a:solidFill>
      </dgm:spPr>
      <dgm:t>
        <a:bodyPr/>
        <a:lstStyle/>
        <a:p>
          <a:pPr algn="l"/>
          <a:r>
            <a:rPr lang="zh-CN" altLang="en-US" sz="1100" b="1" dirty="0" smtClean="0">
              <a:latin typeface="微软雅黑" panose="020B0503020204020204" pitchFamily="34" charset="-122"/>
              <a:ea typeface="微软雅黑" panose="020B0503020204020204" pitchFamily="34" charset="-122"/>
            </a:rPr>
            <a:t>  中西非公司（科特迪瓦</a:t>
          </a:r>
          <a:r>
            <a:rPr lang="en-US" altLang="zh-CN" sz="1100" b="1" dirty="0" smtClean="0">
              <a:latin typeface="微软雅黑" panose="020B0503020204020204" pitchFamily="34" charset="-122"/>
              <a:ea typeface="微软雅黑" panose="020B0503020204020204" pitchFamily="34" charset="-122"/>
            </a:rPr>
            <a:t>·</a:t>
          </a:r>
          <a:r>
            <a:rPr lang="zh-CN" altLang="en-US" sz="1100" b="1" dirty="0" smtClean="0">
              <a:latin typeface="微软雅黑" panose="020B0503020204020204" pitchFamily="34" charset="-122"/>
              <a:ea typeface="微软雅黑" panose="020B0503020204020204" pitchFamily="34" charset="-122"/>
            </a:rPr>
            <a:t>阿比让）</a:t>
          </a:r>
          <a:endParaRPr lang="zh-CN" altLang="en-US" sz="1100" b="1" dirty="0">
            <a:latin typeface="微软雅黑" panose="020B0503020204020204" pitchFamily="34" charset="-122"/>
            <a:ea typeface="微软雅黑" panose="020B0503020204020204" pitchFamily="34" charset="-122"/>
          </a:endParaRPr>
        </a:p>
      </dgm:t>
    </dgm:pt>
    <dgm:pt modelId="{0D74AD6F-9CCC-49BF-BA81-1AC81BF21D6D}" type="parTrans" cxnId="{81BFAE90-5DE1-4D9F-A159-36532FBCC358}">
      <dgm:prSet/>
      <dgm:spPr/>
      <dgm:t>
        <a:bodyPr/>
        <a:lstStyle/>
        <a:p>
          <a:endParaRPr lang="zh-CN" altLang="en-US"/>
        </a:p>
      </dgm:t>
    </dgm:pt>
    <dgm:pt modelId="{CA045D46-BC06-4BC2-B86A-90AAC5EC599B}" type="sibTrans" cxnId="{81BFAE90-5DE1-4D9F-A159-36532FBCC358}">
      <dgm:prSet/>
      <dgm:spPr/>
      <dgm:t>
        <a:bodyPr/>
        <a:lstStyle/>
        <a:p>
          <a:endParaRPr lang="zh-CN" altLang="en-US"/>
        </a:p>
      </dgm:t>
    </dgm:pt>
    <dgm:pt modelId="{057FDFE7-FA6C-47F4-A41E-156FF213C2A3}">
      <dgm:prSet phldrT="[文本]" custT="1"/>
      <dgm:spPr>
        <a:solidFill>
          <a:srgbClr val="0062AC"/>
        </a:solidFill>
      </dgm:spPr>
      <dgm:t>
        <a:bodyPr/>
        <a:lstStyle/>
        <a:p>
          <a:pPr algn="l"/>
          <a:r>
            <a:rPr lang="zh-CN" altLang="en-US" sz="1100" b="1" dirty="0" smtClean="0">
              <a:latin typeface="微软雅黑" panose="020B0503020204020204" pitchFamily="34" charset="-122"/>
              <a:ea typeface="微软雅黑" panose="020B0503020204020204" pitchFamily="34" charset="-122"/>
            </a:rPr>
            <a:t>  西南非公司（安哥拉</a:t>
          </a:r>
          <a:r>
            <a:rPr lang="en-US" altLang="zh-CN" sz="1100" b="1" dirty="0" smtClean="0">
              <a:latin typeface="微软雅黑" panose="020B0503020204020204" pitchFamily="34" charset="-122"/>
              <a:ea typeface="微软雅黑" panose="020B0503020204020204" pitchFamily="34" charset="-122"/>
            </a:rPr>
            <a:t>·</a:t>
          </a:r>
          <a:r>
            <a:rPr lang="zh-CN" altLang="en-US" sz="1100" b="1" dirty="0" smtClean="0">
              <a:latin typeface="微软雅黑" panose="020B0503020204020204" pitchFamily="34" charset="-122"/>
              <a:ea typeface="微软雅黑" panose="020B0503020204020204" pitchFamily="34" charset="-122"/>
            </a:rPr>
            <a:t>罗安达）</a:t>
          </a:r>
          <a:endParaRPr lang="zh-CN" altLang="en-US" sz="1100" b="1" dirty="0">
            <a:latin typeface="微软雅黑" panose="020B0503020204020204" pitchFamily="34" charset="-122"/>
            <a:ea typeface="微软雅黑" panose="020B0503020204020204" pitchFamily="34" charset="-122"/>
          </a:endParaRPr>
        </a:p>
      </dgm:t>
    </dgm:pt>
    <dgm:pt modelId="{713B859D-B6A6-4B2B-AD19-F3CA9CC7B50F}" type="parTrans" cxnId="{AD6A20F8-46FA-4756-81B0-C95E461AFA79}">
      <dgm:prSet/>
      <dgm:spPr/>
      <dgm:t>
        <a:bodyPr/>
        <a:lstStyle/>
        <a:p>
          <a:endParaRPr lang="zh-CN" altLang="en-US"/>
        </a:p>
      </dgm:t>
    </dgm:pt>
    <dgm:pt modelId="{EFEAE9D1-1BC4-4413-94BF-42E6C15438F8}" type="sibTrans" cxnId="{AD6A20F8-46FA-4756-81B0-C95E461AFA79}">
      <dgm:prSet/>
      <dgm:spPr/>
      <dgm:t>
        <a:bodyPr/>
        <a:lstStyle/>
        <a:p>
          <a:endParaRPr lang="zh-CN" altLang="en-US"/>
        </a:p>
      </dgm:t>
    </dgm:pt>
    <dgm:pt modelId="{3CFBF7BD-AC41-4164-8FA9-8A2B4D46CC5C}">
      <dgm:prSet phldrT="[文本]" custT="1"/>
      <dgm:spPr>
        <a:solidFill>
          <a:srgbClr val="0062AC"/>
        </a:solidFill>
      </dgm:spPr>
      <dgm:t>
        <a:bodyPr/>
        <a:lstStyle/>
        <a:p>
          <a:pPr algn="l"/>
          <a:r>
            <a:rPr lang="zh-CN" altLang="en-US" sz="1100" b="1" dirty="0" smtClean="0">
              <a:latin typeface="微软雅黑" panose="020B0503020204020204" pitchFamily="34" charset="-122"/>
              <a:ea typeface="微软雅黑" panose="020B0503020204020204" pitchFamily="34" charset="-122"/>
            </a:rPr>
            <a:t>  南亚公司（孟加拉</a:t>
          </a:r>
          <a:r>
            <a:rPr lang="en-US" altLang="zh-CN" sz="1100" b="1" dirty="0" smtClean="0">
              <a:latin typeface="微软雅黑" panose="020B0503020204020204" pitchFamily="34" charset="-122"/>
              <a:ea typeface="微软雅黑" panose="020B0503020204020204" pitchFamily="34" charset="-122"/>
            </a:rPr>
            <a:t>·</a:t>
          </a:r>
          <a:r>
            <a:rPr lang="zh-CN" altLang="en-US" sz="1100" b="1" dirty="0" smtClean="0">
              <a:latin typeface="微软雅黑" panose="020B0503020204020204" pitchFamily="34" charset="-122"/>
              <a:ea typeface="微软雅黑" panose="020B0503020204020204" pitchFamily="34" charset="-122"/>
            </a:rPr>
            <a:t>达卡）</a:t>
          </a:r>
          <a:endParaRPr lang="zh-CN" altLang="en-US" sz="1100" b="1" dirty="0">
            <a:latin typeface="微软雅黑" panose="020B0503020204020204" pitchFamily="34" charset="-122"/>
            <a:ea typeface="微软雅黑" panose="020B0503020204020204" pitchFamily="34" charset="-122"/>
          </a:endParaRPr>
        </a:p>
      </dgm:t>
    </dgm:pt>
    <dgm:pt modelId="{C0B92243-F096-4CB2-96EF-89DE345F6373}" type="parTrans" cxnId="{4C8805E2-ADFD-4012-A3A6-A1377BD0836B}">
      <dgm:prSet/>
      <dgm:spPr/>
      <dgm:t>
        <a:bodyPr/>
        <a:lstStyle/>
        <a:p>
          <a:endParaRPr lang="zh-CN" altLang="en-US"/>
        </a:p>
      </dgm:t>
    </dgm:pt>
    <dgm:pt modelId="{8789616C-62BA-4B05-8096-DD401149C142}" type="sibTrans" cxnId="{4C8805E2-ADFD-4012-A3A6-A1377BD0836B}">
      <dgm:prSet/>
      <dgm:spPr/>
      <dgm:t>
        <a:bodyPr/>
        <a:lstStyle/>
        <a:p>
          <a:endParaRPr lang="zh-CN" altLang="en-US"/>
        </a:p>
      </dgm:t>
    </dgm:pt>
    <dgm:pt modelId="{0F3EB0C5-06CE-4A5E-A553-A77BD533D338}">
      <dgm:prSet phldrT="[文本]" custT="1"/>
      <dgm:spPr>
        <a:solidFill>
          <a:srgbClr val="0062AC"/>
        </a:solidFill>
      </dgm:spPr>
      <dgm:t>
        <a:bodyPr/>
        <a:lstStyle/>
        <a:p>
          <a:pPr algn="l"/>
          <a:r>
            <a:rPr lang="zh-CN" altLang="en-US" sz="1100" b="1" dirty="0" smtClean="0">
              <a:latin typeface="微软雅黑" panose="020B0503020204020204" pitchFamily="34" charset="-122"/>
              <a:ea typeface="微软雅黑" panose="020B0503020204020204" pitchFamily="34" charset="-122"/>
            </a:rPr>
            <a:t>  欧洲公司（波兰</a:t>
          </a:r>
          <a:r>
            <a:rPr lang="en-US" altLang="zh-CN" sz="1100" b="1" dirty="0" smtClean="0">
              <a:latin typeface="微软雅黑" panose="020B0503020204020204" pitchFamily="34" charset="-122"/>
              <a:ea typeface="微软雅黑" panose="020B0503020204020204" pitchFamily="34" charset="-122"/>
            </a:rPr>
            <a:t>·</a:t>
          </a:r>
          <a:r>
            <a:rPr lang="zh-CN" altLang="en-US" sz="1100" b="1" dirty="0" smtClean="0">
              <a:latin typeface="微软雅黑" panose="020B0503020204020204" pitchFamily="34" charset="-122"/>
              <a:ea typeface="微软雅黑" panose="020B0503020204020204" pitchFamily="34" charset="-122"/>
            </a:rPr>
            <a:t>华沙） </a:t>
          </a:r>
          <a:endParaRPr lang="zh-CN" altLang="en-US" sz="1100" b="1" dirty="0">
            <a:latin typeface="微软雅黑" panose="020B0503020204020204" pitchFamily="34" charset="-122"/>
            <a:ea typeface="微软雅黑" panose="020B0503020204020204" pitchFamily="34" charset="-122"/>
          </a:endParaRPr>
        </a:p>
      </dgm:t>
    </dgm:pt>
    <dgm:pt modelId="{19331DF0-69F8-4F01-837E-BED12A990F6B}" type="parTrans" cxnId="{7BBA7B21-573C-4BEB-8038-B956740C354B}">
      <dgm:prSet/>
      <dgm:spPr/>
      <dgm:t>
        <a:bodyPr/>
        <a:lstStyle/>
        <a:p>
          <a:endParaRPr lang="zh-CN" altLang="en-US"/>
        </a:p>
      </dgm:t>
    </dgm:pt>
    <dgm:pt modelId="{47394009-9228-4654-94F9-B153DC2A0BF4}" type="sibTrans" cxnId="{7BBA7B21-573C-4BEB-8038-B956740C354B}">
      <dgm:prSet/>
      <dgm:spPr/>
      <dgm:t>
        <a:bodyPr/>
        <a:lstStyle/>
        <a:p>
          <a:endParaRPr lang="zh-CN" altLang="en-US"/>
        </a:p>
      </dgm:t>
    </dgm:pt>
    <dgm:pt modelId="{B101584B-90A7-4A01-BC59-F8FE5EACB53C}">
      <dgm:prSet phldrT="[文本]" custT="1"/>
      <dgm:spPr>
        <a:solidFill>
          <a:srgbClr val="0062AC"/>
        </a:solidFill>
      </dgm:spPr>
      <dgm:t>
        <a:bodyPr/>
        <a:lstStyle/>
        <a:p>
          <a:pPr algn="l"/>
          <a:r>
            <a:rPr lang="zh-CN" altLang="en-US" sz="1100" b="1" dirty="0" smtClean="0">
              <a:latin typeface="微软雅黑" panose="020B0503020204020204" pitchFamily="34" charset="-122"/>
              <a:ea typeface="微软雅黑" panose="020B0503020204020204" pitchFamily="34" charset="-122"/>
            </a:rPr>
            <a:t>  北非公司（阿尔及利亚</a:t>
          </a:r>
          <a:r>
            <a:rPr lang="en-US" altLang="zh-CN" sz="1100" b="1" dirty="0" smtClean="0">
              <a:latin typeface="微软雅黑" panose="020B0503020204020204" pitchFamily="34" charset="-122"/>
              <a:ea typeface="微软雅黑" panose="020B0503020204020204" pitchFamily="34" charset="-122"/>
            </a:rPr>
            <a:t>·</a:t>
          </a:r>
          <a:r>
            <a:rPr lang="zh-CN" altLang="en-US" sz="1100" b="1" dirty="0" smtClean="0">
              <a:latin typeface="微软雅黑" panose="020B0503020204020204" pitchFamily="34" charset="-122"/>
              <a:ea typeface="微软雅黑" panose="020B0503020204020204" pitchFamily="34" charset="-122"/>
            </a:rPr>
            <a:t>阿尔及尔）</a:t>
          </a:r>
          <a:endParaRPr lang="zh-CN" altLang="en-US" sz="1100" b="1" dirty="0">
            <a:latin typeface="微软雅黑" panose="020B0503020204020204" pitchFamily="34" charset="-122"/>
            <a:ea typeface="微软雅黑" panose="020B0503020204020204" pitchFamily="34" charset="-122"/>
          </a:endParaRPr>
        </a:p>
      </dgm:t>
    </dgm:pt>
    <dgm:pt modelId="{E4346EAD-F037-448E-BE2A-20ECC68BD33D}" type="parTrans" cxnId="{F9530401-8A33-4FA5-9D6F-AC9B0DBFD7FC}">
      <dgm:prSet/>
      <dgm:spPr/>
      <dgm:t>
        <a:bodyPr/>
        <a:lstStyle/>
        <a:p>
          <a:endParaRPr lang="zh-CN" altLang="en-US"/>
        </a:p>
      </dgm:t>
    </dgm:pt>
    <dgm:pt modelId="{75710C53-4D3A-4CEB-A82F-B95EDDACB1A6}" type="sibTrans" cxnId="{F9530401-8A33-4FA5-9D6F-AC9B0DBFD7FC}">
      <dgm:prSet/>
      <dgm:spPr/>
      <dgm:t>
        <a:bodyPr/>
        <a:lstStyle/>
        <a:p>
          <a:endParaRPr lang="zh-CN" altLang="en-US"/>
        </a:p>
      </dgm:t>
    </dgm:pt>
    <dgm:pt modelId="{81C73D87-9634-4292-AACB-47D36018CED9}" type="pres">
      <dgm:prSet presAssocID="{62C469A9-35D3-4230-95F9-29132AA0CD26}" presName="hierChild1" presStyleCnt="0">
        <dgm:presLayoutVars>
          <dgm:orgChart val="1"/>
          <dgm:chPref val="1"/>
          <dgm:dir/>
          <dgm:animOne val="branch"/>
          <dgm:animLvl val="lvl"/>
          <dgm:resizeHandles/>
        </dgm:presLayoutVars>
      </dgm:prSet>
      <dgm:spPr/>
      <dgm:t>
        <a:bodyPr/>
        <a:lstStyle/>
        <a:p>
          <a:endParaRPr lang="zh-CN" altLang="en-US"/>
        </a:p>
      </dgm:t>
    </dgm:pt>
    <dgm:pt modelId="{FD6736D0-846F-4BC2-8772-196BAD7D9A15}" type="pres">
      <dgm:prSet presAssocID="{781B6A66-E351-4C38-939F-A0E7C60C0E10}" presName="hierRoot1" presStyleCnt="0">
        <dgm:presLayoutVars>
          <dgm:hierBranch val="init"/>
        </dgm:presLayoutVars>
      </dgm:prSet>
      <dgm:spPr/>
    </dgm:pt>
    <dgm:pt modelId="{EE03A9BC-DB5A-41AC-93E9-A46490D4CF5D}" type="pres">
      <dgm:prSet presAssocID="{781B6A66-E351-4C38-939F-A0E7C60C0E10}" presName="rootComposite1" presStyleCnt="0"/>
      <dgm:spPr/>
    </dgm:pt>
    <dgm:pt modelId="{CA8DD28B-9329-4407-9EBC-D62FD07E2D70}" type="pres">
      <dgm:prSet presAssocID="{781B6A66-E351-4C38-939F-A0E7C60C0E10}" presName="rootText1" presStyleLbl="node0" presStyleIdx="0" presStyleCnt="1" custScaleX="139193" custScaleY="364770">
        <dgm:presLayoutVars>
          <dgm:chPref val="3"/>
        </dgm:presLayoutVars>
      </dgm:prSet>
      <dgm:spPr/>
      <dgm:t>
        <a:bodyPr/>
        <a:lstStyle/>
        <a:p>
          <a:endParaRPr lang="zh-CN" altLang="en-US"/>
        </a:p>
      </dgm:t>
    </dgm:pt>
    <dgm:pt modelId="{BDC82835-3862-4A57-BDA1-28A257C36310}" type="pres">
      <dgm:prSet presAssocID="{781B6A66-E351-4C38-939F-A0E7C60C0E10}" presName="rootConnector1" presStyleLbl="node1" presStyleIdx="0" presStyleCnt="0"/>
      <dgm:spPr/>
      <dgm:t>
        <a:bodyPr/>
        <a:lstStyle/>
        <a:p>
          <a:endParaRPr lang="zh-CN" altLang="en-US"/>
        </a:p>
      </dgm:t>
    </dgm:pt>
    <dgm:pt modelId="{41710E51-09FD-401F-938C-463BF30AB600}" type="pres">
      <dgm:prSet presAssocID="{781B6A66-E351-4C38-939F-A0E7C60C0E10}" presName="hierChild2" presStyleCnt="0"/>
      <dgm:spPr/>
    </dgm:pt>
    <dgm:pt modelId="{8575E31D-9C11-40B4-BDD3-5837C4FB7F96}" type="pres">
      <dgm:prSet presAssocID="{AF9FF06B-633C-4C37-804A-67339B9C858C}" presName="Name64" presStyleLbl="parChTrans1D2" presStyleIdx="0" presStyleCnt="6"/>
      <dgm:spPr/>
      <dgm:t>
        <a:bodyPr/>
        <a:lstStyle/>
        <a:p>
          <a:endParaRPr lang="zh-CN" altLang="en-US"/>
        </a:p>
      </dgm:t>
    </dgm:pt>
    <dgm:pt modelId="{23F43B66-E9D2-4CD4-95EE-0F0163811ED3}" type="pres">
      <dgm:prSet presAssocID="{4EC3622C-A6F7-4647-A7B6-4A830C27EB88}" presName="hierRoot2" presStyleCnt="0">
        <dgm:presLayoutVars>
          <dgm:hierBranch val="init"/>
        </dgm:presLayoutVars>
      </dgm:prSet>
      <dgm:spPr/>
    </dgm:pt>
    <dgm:pt modelId="{61ADD541-56FF-4E37-862B-65B8BED48FDF}" type="pres">
      <dgm:prSet presAssocID="{4EC3622C-A6F7-4647-A7B6-4A830C27EB88}" presName="rootComposite" presStyleCnt="0"/>
      <dgm:spPr/>
    </dgm:pt>
    <dgm:pt modelId="{FB61F6FE-30A3-4944-8656-257832473045}" type="pres">
      <dgm:prSet presAssocID="{4EC3622C-A6F7-4647-A7B6-4A830C27EB88}" presName="rootText" presStyleLbl="node2" presStyleIdx="0" presStyleCnt="6" custScaleX="396901" custScaleY="132740">
        <dgm:presLayoutVars>
          <dgm:chPref val="3"/>
        </dgm:presLayoutVars>
      </dgm:prSet>
      <dgm:spPr/>
      <dgm:t>
        <a:bodyPr/>
        <a:lstStyle/>
        <a:p>
          <a:endParaRPr lang="zh-CN" altLang="en-US"/>
        </a:p>
      </dgm:t>
    </dgm:pt>
    <dgm:pt modelId="{9788B60A-04AD-4360-875E-D83072C9B0B2}" type="pres">
      <dgm:prSet presAssocID="{4EC3622C-A6F7-4647-A7B6-4A830C27EB88}" presName="rootConnector" presStyleLbl="node2" presStyleIdx="0" presStyleCnt="6"/>
      <dgm:spPr/>
      <dgm:t>
        <a:bodyPr/>
        <a:lstStyle/>
        <a:p>
          <a:endParaRPr lang="zh-CN" altLang="en-US"/>
        </a:p>
      </dgm:t>
    </dgm:pt>
    <dgm:pt modelId="{9F2B8F56-E4A8-48C5-A02C-89310AD2A887}" type="pres">
      <dgm:prSet presAssocID="{4EC3622C-A6F7-4647-A7B6-4A830C27EB88}" presName="hierChild4" presStyleCnt="0"/>
      <dgm:spPr/>
    </dgm:pt>
    <dgm:pt modelId="{8B4FFB12-71AB-41BC-BFC6-4E467A63A9EF}" type="pres">
      <dgm:prSet presAssocID="{4EC3622C-A6F7-4647-A7B6-4A830C27EB88}" presName="hierChild5" presStyleCnt="0"/>
      <dgm:spPr/>
    </dgm:pt>
    <dgm:pt modelId="{2C58D3DF-090B-44BE-96CC-B7A679D37CC9}" type="pres">
      <dgm:prSet presAssocID="{0D74AD6F-9CCC-49BF-BA81-1AC81BF21D6D}" presName="Name64" presStyleLbl="parChTrans1D2" presStyleIdx="1" presStyleCnt="6"/>
      <dgm:spPr/>
      <dgm:t>
        <a:bodyPr/>
        <a:lstStyle/>
        <a:p>
          <a:endParaRPr lang="zh-CN" altLang="en-US"/>
        </a:p>
      </dgm:t>
    </dgm:pt>
    <dgm:pt modelId="{212C0CD2-1B4A-4B54-A031-2F9543D561E1}" type="pres">
      <dgm:prSet presAssocID="{6CF47B97-4D76-4609-AD84-0B80BE635846}" presName="hierRoot2" presStyleCnt="0">
        <dgm:presLayoutVars>
          <dgm:hierBranch val="init"/>
        </dgm:presLayoutVars>
      </dgm:prSet>
      <dgm:spPr/>
    </dgm:pt>
    <dgm:pt modelId="{92896FF9-9AF8-449C-BC55-997BCC7EC425}" type="pres">
      <dgm:prSet presAssocID="{6CF47B97-4D76-4609-AD84-0B80BE635846}" presName="rootComposite" presStyleCnt="0"/>
      <dgm:spPr/>
    </dgm:pt>
    <dgm:pt modelId="{DE1078E1-75A8-419B-AB4E-C340A90D33B2}" type="pres">
      <dgm:prSet presAssocID="{6CF47B97-4D76-4609-AD84-0B80BE635846}" presName="rootText" presStyleLbl="node2" presStyleIdx="1" presStyleCnt="6" custScaleX="396901" custScaleY="132740">
        <dgm:presLayoutVars>
          <dgm:chPref val="3"/>
        </dgm:presLayoutVars>
      </dgm:prSet>
      <dgm:spPr/>
      <dgm:t>
        <a:bodyPr/>
        <a:lstStyle/>
        <a:p>
          <a:endParaRPr lang="zh-CN" altLang="en-US"/>
        </a:p>
      </dgm:t>
    </dgm:pt>
    <dgm:pt modelId="{B34DF96B-B255-48F9-82B3-27ADCDF6AF41}" type="pres">
      <dgm:prSet presAssocID="{6CF47B97-4D76-4609-AD84-0B80BE635846}" presName="rootConnector" presStyleLbl="node2" presStyleIdx="1" presStyleCnt="6"/>
      <dgm:spPr/>
      <dgm:t>
        <a:bodyPr/>
        <a:lstStyle/>
        <a:p>
          <a:endParaRPr lang="zh-CN" altLang="en-US"/>
        </a:p>
      </dgm:t>
    </dgm:pt>
    <dgm:pt modelId="{C7A7A83B-8575-41EA-8B46-A00E17328984}" type="pres">
      <dgm:prSet presAssocID="{6CF47B97-4D76-4609-AD84-0B80BE635846}" presName="hierChild4" presStyleCnt="0"/>
      <dgm:spPr/>
    </dgm:pt>
    <dgm:pt modelId="{81CEF27E-CDBB-42B4-8ACF-9D45B16AF95E}" type="pres">
      <dgm:prSet presAssocID="{6CF47B97-4D76-4609-AD84-0B80BE635846}" presName="hierChild5" presStyleCnt="0"/>
      <dgm:spPr/>
    </dgm:pt>
    <dgm:pt modelId="{7EF3CAEB-6044-46A5-91A0-B3EB60BC555E}" type="pres">
      <dgm:prSet presAssocID="{713B859D-B6A6-4B2B-AD19-F3CA9CC7B50F}" presName="Name64" presStyleLbl="parChTrans1D2" presStyleIdx="2" presStyleCnt="6"/>
      <dgm:spPr/>
      <dgm:t>
        <a:bodyPr/>
        <a:lstStyle/>
        <a:p>
          <a:endParaRPr lang="zh-CN" altLang="en-US"/>
        </a:p>
      </dgm:t>
    </dgm:pt>
    <dgm:pt modelId="{B16ACD2D-12D3-4069-BD20-CAFF750B8EED}" type="pres">
      <dgm:prSet presAssocID="{057FDFE7-FA6C-47F4-A41E-156FF213C2A3}" presName="hierRoot2" presStyleCnt="0">
        <dgm:presLayoutVars>
          <dgm:hierBranch val="init"/>
        </dgm:presLayoutVars>
      </dgm:prSet>
      <dgm:spPr/>
    </dgm:pt>
    <dgm:pt modelId="{88F6859C-0A50-46D4-901C-5FE259C69955}" type="pres">
      <dgm:prSet presAssocID="{057FDFE7-FA6C-47F4-A41E-156FF213C2A3}" presName="rootComposite" presStyleCnt="0"/>
      <dgm:spPr/>
    </dgm:pt>
    <dgm:pt modelId="{77456A11-83DE-4AA0-BCA9-3AD0EB08E997}" type="pres">
      <dgm:prSet presAssocID="{057FDFE7-FA6C-47F4-A41E-156FF213C2A3}" presName="rootText" presStyleLbl="node2" presStyleIdx="2" presStyleCnt="6" custScaleX="396901" custScaleY="132740">
        <dgm:presLayoutVars>
          <dgm:chPref val="3"/>
        </dgm:presLayoutVars>
      </dgm:prSet>
      <dgm:spPr/>
      <dgm:t>
        <a:bodyPr/>
        <a:lstStyle/>
        <a:p>
          <a:endParaRPr lang="zh-CN" altLang="en-US"/>
        </a:p>
      </dgm:t>
    </dgm:pt>
    <dgm:pt modelId="{A2B574F0-962F-4E1E-958E-D90AE97EF73B}" type="pres">
      <dgm:prSet presAssocID="{057FDFE7-FA6C-47F4-A41E-156FF213C2A3}" presName="rootConnector" presStyleLbl="node2" presStyleIdx="2" presStyleCnt="6"/>
      <dgm:spPr/>
      <dgm:t>
        <a:bodyPr/>
        <a:lstStyle/>
        <a:p>
          <a:endParaRPr lang="zh-CN" altLang="en-US"/>
        </a:p>
      </dgm:t>
    </dgm:pt>
    <dgm:pt modelId="{71A11D7D-9948-42FB-B953-1995E187F5FD}" type="pres">
      <dgm:prSet presAssocID="{057FDFE7-FA6C-47F4-A41E-156FF213C2A3}" presName="hierChild4" presStyleCnt="0"/>
      <dgm:spPr/>
    </dgm:pt>
    <dgm:pt modelId="{50BEE9CA-2E96-41DA-B8E9-898BC92441DC}" type="pres">
      <dgm:prSet presAssocID="{057FDFE7-FA6C-47F4-A41E-156FF213C2A3}" presName="hierChild5" presStyleCnt="0"/>
      <dgm:spPr/>
    </dgm:pt>
    <dgm:pt modelId="{1C16B79B-BD6A-402D-AB0E-43A708C616F0}" type="pres">
      <dgm:prSet presAssocID="{C0B92243-F096-4CB2-96EF-89DE345F6373}" presName="Name64" presStyleLbl="parChTrans1D2" presStyleIdx="3" presStyleCnt="6"/>
      <dgm:spPr/>
      <dgm:t>
        <a:bodyPr/>
        <a:lstStyle/>
        <a:p>
          <a:endParaRPr lang="zh-CN" altLang="en-US"/>
        </a:p>
      </dgm:t>
    </dgm:pt>
    <dgm:pt modelId="{372639DE-DC03-4030-AC2E-48341E869E22}" type="pres">
      <dgm:prSet presAssocID="{3CFBF7BD-AC41-4164-8FA9-8A2B4D46CC5C}" presName="hierRoot2" presStyleCnt="0">
        <dgm:presLayoutVars>
          <dgm:hierBranch val="init"/>
        </dgm:presLayoutVars>
      </dgm:prSet>
      <dgm:spPr/>
    </dgm:pt>
    <dgm:pt modelId="{ACB57CB2-9EF1-418C-A668-D2AC7EB38016}" type="pres">
      <dgm:prSet presAssocID="{3CFBF7BD-AC41-4164-8FA9-8A2B4D46CC5C}" presName="rootComposite" presStyleCnt="0"/>
      <dgm:spPr/>
    </dgm:pt>
    <dgm:pt modelId="{5F0C9C24-70D4-4222-9C2D-881B09DB89FC}" type="pres">
      <dgm:prSet presAssocID="{3CFBF7BD-AC41-4164-8FA9-8A2B4D46CC5C}" presName="rootText" presStyleLbl="node2" presStyleIdx="3" presStyleCnt="6" custScaleX="396901" custScaleY="132740">
        <dgm:presLayoutVars>
          <dgm:chPref val="3"/>
        </dgm:presLayoutVars>
      </dgm:prSet>
      <dgm:spPr/>
      <dgm:t>
        <a:bodyPr/>
        <a:lstStyle/>
        <a:p>
          <a:endParaRPr lang="zh-CN" altLang="en-US"/>
        </a:p>
      </dgm:t>
    </dgm:pt>
    <dgm:pt modelId="{C3987762-F9D1-47D5-88E8-9C646F598AD5}" type="pres">
      <dgm:prSet presAssocID="{3CFBF7BD-AC41-4164-8FA9-8A2B4D46CC5C}" presName="rootConnector" presStyleLbl="node2" presStyleIdx="3" presStyleCnt="6"/>
      <dgm:spPr/>
      <dgm:t>
        <a:bodyPr/>
        <a:lstStyle/>
        <a:p>
          <a:endParaRPr lang="zh-CN" altLang="en-US"/>
        </a:p>
      </dgm:t>
    </dgm:pt>
    <dgm:pt modelId="{6CA3C91A-5F72-4833-B584-95A26803CCDC}" type="pres">
      <dgm:prSet presAssocID="{3CFBF7BD-AC41-4164-8FA9-8A2B4D46CC5C}" presName="hierChild4" presStyleCnt="0"/>
      <dgm:spPr/>
    </dgm:pt>
    <dgm:pt modelId="{D545FA38-4BB5-40D1-A51D-3269F2D84248}" type="pres">
      <dgm:prSet presAssocID="{3CFBF7BD-AC41-4164-8FA9-8A2B4D46CC5C}" presName="hierChild5" presStyleCnt="0"/>
      <dgm:spPr/>
    </dgm:pt>
    <dgm:pt modelId="{2849970C-1A27-4B56-9847-469A1CA9405F}" type="pres">
      <dgm:prSet presAssocID="{E4346EAD-F037-448E-BE2A-20ECC68BD33D}" presName="Name64" presStyleLbl="parChTrans1D2" presStyleIdx="4" presStyleCnt="6"/>
      <dgm:spPr/>
      <dgm:t>
        <a:bodyPr/>
        <a:lstStyle/>
        <a:p>
          <a:endParaRPr lang="zh-CN" altLang="en-US"/>
        </a:p>
      </dgm:t>
    </dgm:pt>
    <dgm:pt modelId="{3077ACFF-C208-40FD-8769-79F85E72A9FB}" type="pres">
      <dgm:prSet presAssocID="{B101584B-90A7-4A01-BC59-F8FE5EACB53C}" presName="hierRoot2" presStyleCnt="0">
        <dgm:presLayoutVars>
          <dgm:hierBranch val="init"/>
        </dgm:presLayoutVars>
      </dgm:prSet>
      <dgm:spPr/>
    </dgm:pt>
    <dgm:pt modelId="{6D92B9F3-D81B-4F81-9520-CFDE6079A843}" type="pres">
      <dgm:prSet presAssocID="{B101584B-90A7-4A01-BC59-F8FE5EACB53C}" presName="rootComposite" presStyleCnt="0"/>
      <dgm:spPr/>
    </dgm:pt>
    <dgm:pt modelId="{3479C434-83F3-4D77-B289-148375FC2712}" type="pres">
      <dgm:prSet presAssocID="{B101584B-90A7-4A01-BC59-F8FE5EACB53C}" presName="rootText" presStyleLbl="node2" presStyleIdx="4" presStyleCnt="6" custScaleX="396901" custScaleY="132740">
        <dgm:presLayoutVars>
          <dgm:chPref val="3"/>
        </dgm:presLayoutVars>
      </dgm:prSet>
      <dgm:spPr/>
      <dgm:t>
        <a:bodyPr/>
        <a:lstStyle/>
        <a:p>
          <a:endParaRPr lang="zh-CN" altLang="en-US"/>
        </a:p>
      </dgm:t>
    </dgm:pt>
    <dgm:pt modelId="{35107AF5-7AA4-4081-9EB9-D53AAB9B3EAB}" type="pres">
      <dgm:prSet presAssocID="{B101584B-90A7-4A01-BC59-F8FE5EACB53C}" presName="rootConnector" presStyleLbl="node2" presStyleIdx="4" presStyleCnt="6"/>
      <dgm:spPr/>
      <dgm:t>
        <a:bodyPr/>
        <a:lstStyle/>
        <a:p>
          <a:endParaRPr lang="zh-CN" altLang="en-US"/>
        </a:p>
      </dgm:t>
    </dgm:pt>
    <dgm:pt modelId="{7791871F-9242-418D-9435-5BCCAF9790DF}" type="pres">
      <dgm:prSet presAssocID="{B101584B-90A7-4A01-BC59-F8FE5EACB53C}" presName="hierChild4" presStyleCnt="0"/>
      <dgm:spPr/>
    </dgm:pt>
    <dgm:pt modelId="{1A813903-6D72-469A-993F-AEF01D850E48}" type="pres">
      <dgm:prSet presAssocID="{B101584B-90A7-4A01-BC59-F8FE5EACB53C}" presName="hierChild5" presStyleCnt="0"/>
      <dgm:spPr/>
    </dgm:pt>
    <dgm:pt modelId="{FA286746-D0C3-4E90-8EDC-314FEB8984DF}" type="pres">
      <dgm:prSet presAssocID="{19331DF0-69F8-4F01-837E-BED12A990F6B}" presName="Name64" presStyleLbl="parChTrans1D2" presStyleIdx="5" presStyleCnt="6"/>
      <dgm:spPr/>
      <dgm:t>
        <a:bodyPr/>
        <a:lstStyle/>
        <a:p>
          <a:endParaRPr lang="zh-CN" altLang="en-US"/>
        </a:p>
      </dgm:t>
    </dgm:pt>
    <dgm:pt modelId="{B20CE6A3-427E-48F0-9DF7-40AFF98A7CB0}" type="pres">
      <dgm:prSet presAssocID="{0F3EB0C5-06CE-4A5E-A553-A77BD533D338}" presName="hierRoot2" presStyleCnt="0">
        <dgm:presLayoutVars>
          <dgm:hierBranch val="init"/>
        </dgm:presLayoutVars>
      </dgm:prSet>
      <dgm:spPr/>
    </dgm:pt>
    <dgm:pt modelId="{C3025065-51D8-41D3-9CED-E8F8CF1A8685}" type="pres">
      <dgm:prSet presAssocID="{0F3EB0C5-06CE-4A5E-A553-A77BD533D338}" presName="rootComposite" presStyleCnt="0"/>
      <dgm:spPr/>
    </dgm:pt>
    <dgm:pt modelId="{8C13A230-8832-4BBD-933D-4CAFA10EB4AE}" type="pres">
      <dgm:prSet presAssocID="{0F3EB0C5-06CE-4A5E-A553-A77BD533D338}" presName="rootText" presStyleLbl="node2" presStyleIdx="5" presStyleCnt="6" custScaleX="396901" custScaleY="132740">
        <dgm:presLayoutVars>
          <dgm:chPref val="3"/>
        </dgm:presLayoutVars>
      </dgm:prSet>
      <dgm:spPr/>
      <dgm:t>
        <a:bodyPr/>
        <a:lstStyle/>
        <a:p>
          <a:endParaRPr lang="zh-CN" altLang="en-US"/>
        </a:p>
      </dgm:t>
    </dgm:pt>
    <dgm:pt modelId="{A41DD924-9062-41FC-AB0E-414308BBC4C5}" type="pres">
      <dgm:prSet presAssocID="{0F3EB0C5-06CE-4A5E-A553-A77BD533D338}" presName="rootConnector" presStyleLbl="node2" presStyleIdx="5" presStyleCnt="6"/>
      <dgm:spPr/>
      <dgm:t>
        <a:bodyPr/>
        <a:lstStyle/>
        <a:p>
          <a:endParaRPr lang="zh-CN" altLang="en-US"/>
        </a:p>
      </dgm:t>
    </dgm:pt>
    <dgm:pt modelId="{CCBC6BEB-65A8-4605-BEE6-E5A2B57F1628}" type="pres">
      <dgm:prSet presAssocID="{0F3EB0C5-06CE-4A5E-A553-A77BD533D338}" presName="hierChild4" presStyleCnt="0"/>
      <dgm:spPr/>
    </dgm:pt>
    <dgm:pt modelId="{C7DD239C-5E83-43B0-A5A6-FD35CAC5871D}" type="pres">
      <dgm:prSet presAssocID="{0F3EB0C5-06CE-4A5E-A553-A77BD533D338}" presName="hierChild5" presStyleCnt="0"/>
      <dgm:spPr/>
    </dgm:pt>
    <dgm:pt modelId="{8FC8F3D8-7BDA-4FB1-9E99-BC0E285F4A08}" type="pres">
      <dgm:prSet presAssocID="{781B6A66-E351-4C38-939F-A0E7C60C0E10}" presName="hierChild3" presStyleCnt="0"/>
      <dgm:spPr/>
    </dgm:pt>
  </dgm:ptLst>
  <dgm:cxnLst>
    <dgm:cxn modelId="{D635A967-4353-4898-B2C4-BBBEFB6FAEAE}" type="presOf" srcId="{62C469A9-35D3-4230-95F9-29132AA0CD26}" destId="{81C73D87-9634-4292-AACB-47D36018CED9}" srcOrd="0" destOrd="0" presId="urn:microsoft.com/office/officeart/2009/3/layout/HorizontalOrganizationChart"/>
    <dgm:cxn modelId="{1DC3AB25-1138-43AC-887F-14CFFE83C67B}" type="presOf" srcId="{3CFBF7BD-AC41-4164-8FA9-8A2B4D46CC5C}" destId="{C3987762-F9D1-47D5-88E8-9C646F598AD5}" srcOrd="1" destOrd="0" presId="urn:microsoft.com/office/officeart/2009/3/layout/HorizontalOrganizationChart"/>
    <dgm:cxn modelId="{687BF09C-07D1-467F-9DB9-8B2D6A812BE9}" type="presOf" srcId="{19331DF0-69F8-4F01-837E-BED12A990F6B}" destId="{FA286746-D0C3-4E90-8EDC-314FEB8984DF}" srcOrd="0" destOrd="0" presId="urn:microsoft.com/office/officeart/2009/3/layout/HorizontalOrganizationChart"/>
    <dgm:cxn modelId="{9AECE666-B3E8-4073-B18E-6ED6D61F4D4A}" srcId="{781B6A66-E351-4C38-939F-A0E7C60C0E10}" destId="{4EC3622C-A6F7-4647-A7B6-4A830C27EB88}" srcOrd="0" destOrd="0" parTransId="{AF9FF06B-633C-4C37-804A-67339B9C858C}" sibTransId="{02EB1E98-8B83-4678-9672-64CAC6F28E6D}"/>
    <dgm:cxn modelId="{FE5E2542-357C-4FED-8287-36B794ED8B04}" type="presOf" srcId="{0F3EB0C5-06CE-4A5E-A553-A77BD533D338}" destId="{A41DD924-9062-41FC-AB0E-414308BBC4C5}" srcOrd="1" destOrd="0" presId="urn:microsoft.com/office/officeart/2009/3/layout/HorizontalOrganizationChart"/>
    <dgm:cxn modelId="{F9530401-8A33-4FA5-9D6F-AC9B0DBFD7FC}" srcId="{781B6A66-E351-4C38-939F-A0E7C60C0E10}" destId="{B101584B-90A7-4A01-BC59-F8FE5EACB53C}" srcOrd="4" destOrd="0" parTransId="{E4346EAD-F037-448E-BE2A-20ECC68BD33D}" sibTransId="{75710C53-4D3A-4CEB-A82F-B95EDDACB1A6}"/>
    <dgm:cxn modelId="{4C8805E2-ADFD-4012-A3A6-A1377BD0836B}" srcId="{781B6A66-E351-4C38-939F-A0E7C60C0E10}" destId="{3CFBF7BD-AC41-4164-8FA9-8A2B4D46CC5C}" srcOrd="3" destOrd="0" parTransId="{C0B92243-F096-4CB2-96EF-89DE345F6373}" sibTransId="{8789616C-62BA-4B05-8096-DD401149C142}"/>
    <dgm:cxn modelId="{61262251-825C-4145-A2B9-C3AF57B5CDA5}" type="presOf" srcId="{0D74AD6F-9CCC-49BF-BA81-1AC81BF21D6D}" destId="{2C58D3DF-090B-44BE-96CC-B7A679D37CC9}" srcOrd="0" destOrd="0" presId="urn:microsoft.com/office/officeart/2009/3/layout/HorizontalOrganizationChart"/>
    <dgm:cxn modelId="{741FA2E5-F89C-44B8-9A73-A58C03E089A2}" type="presOf" srcId="{781B6A66-E351-4C38-939F-A0E7C60C0E10}" destId="{CA8DD28B-9329-4407-9EBC-D62FD07E2D70}" srcOrd="0" destOrd="0" presId="urn:microsoft.com/office/officeart/2009/3/layout/HorizontalOrganizationChart"/>
    <dgm:cxn modelId="{B850386A-0B17-46A8-8F8D-3ECE8F799695}" type="presOf" srcId="{781B6A66-E351-4C38-939F-A0E7C60C0E10}" destId="{BDC82835-3862-4A57-BDA1-28A257C36310}" srcOrd="1" destOrd="0" presId="urn:microsoft.com/office/officeart/2009/3/layout/HorizontalOrganizationChart"/>
    <dgm:cxn modelId="{81BFAE90-5DE1-4D9F-A159-36532FBCC358}" srcId="{781B6A66-E351-4C38-939F-A0E7C60C0E10}" destId="{6CF47B97-4D76-4609-AD84-0B80BE635846}" srcOrd="1" destOrd="0" parTransId="{0D74AD6F-9CCC-49BF-BA81-1AC81BF21D6D}" sibTransId="{CA045D46-BC06-4BC2-B86A-90AAC5EC599B}"/>
    <dgm:cxn modelId="{B0715D4F-3C1B-4422-9C0F-2A65DBA70596}" type="presOf" srcId="{4EC3622C-A6F7-4647-A7B6-4A830C27EB88}" destId="{9788B60A-04AD-4360-875E-D83072C9B0B2}" srcOrd="1" destOrd="0" presId="urn:microsoft.com/office/officeart/2009/3/layout/HorizontalOrganizationChart"/>
    <dgm:cxn modelId="{AD6A20F8-46FA-4756-81B0-C95E461AFA79}" srcId="{781B6A66-E351-4C38-939F-A0E7C60C0E10}" destId="{057FDFE7-FA6C-47F4-A41E-156FF213C2A3}" srcOrd="2" destOrd="0" parTransId="{713B859D-B6A6-4B2B-AD19-F3CA9CC7B50F}" sibTransId="{EFEAE9D1-1BC4-4413-94BF-42E6C15438F8}"/>
    <dgm:cxn modelId="{5234F2A9-C819-4AF2-B56D-8B7DDD93B395}" type="presOf" srcId="{057FDFE7-FA6C-47F4-A41E-156FF213C2A3}" destId="{A2B574F0-962F-4E1E-958E-D90AE97EF73B}" srcOrd="1" destOrd="0" presId="urn:microsoft.com/office/officeart/2009/3/layout/HorizontalOrganizationChart"/>
    <dgm:cxn modelId="{7BBA7B21-573C-4BEB-8038-B956740C354B}" srcId="{781B6A66-E351-4C38-939F-A0E7C60C0E10}" destId="{0F3EB0C5-06CE-4A5E-A553-A77BD533D338}" srcOrd="5" destOrd="0" parTransId="{19331DF0-69F8-4F01-837E-BED12A990F6B}" sibTransId="{47394009-9228-4654-94F9-B153DC2A0BF4}"/>
    <dgm:cxn modelId="{12833E7D-E25C-406A-A04C-EEF2E740CAB5}" type="presOf" srcId="{B101584B-90A7-4A01-BC59-F8FE5EACB53C}" destId="{35107AF5-7AA4-4081-9EB9-D53AAB9B3EAB}" srcOrd="1" destOrd="0" presId="urn:microsoft.com/office/officeart/2009/3/layout/HorizontalOrganizationChart"/>
    <dgm:cxn modelId="{01BDE95D-06B2-49FD-B37D-023189219F52}" type="presOf" srcId="{AF9FF06B-633C-4C37-804A-67339B9C858C}" destId="{8575E31D-9C11-40B4-BDD3-5837C4FB7F96}" srcOrd="0" destOrd="0" presId="urn:microsoft.com/office/officeart/2009/3/layout/HorizontalOrganizationChart"/>
    <dgm:cxn modelId="{057000E6-4C4C-4E00-ACA6-3C16765D1410}" type="presOf" srcId="{713B859D-B6A6-4B2B-AD19-F3CA9CC7B50F}" destId="{7EF3CAEB-6044-46A5-91A0-B3EB60BC555E}" srcOrd="0" destOrd="0" presId="urn:microsoft.com/office/officeart/2009/3/layout/HorizontalOrganizationChart"/>
    <dgm:cxn modelId="{68BF0288-09A7-4301-B07E-EBACBBD80083}" type="presOf" srcId="{B101584B-90A7-4A01-BC59-F8FE5EACB53C}" destId="{3479C434-83F3-4D77-B289-148375FC2712}" srcOrd="0" destOrd="0" presId="urn:microsoft.com/office/officeart/2009/3/layout/HorizontalOrganizationChart"/>
    <dgm:cxn modelId="{27A4491C-147F-453C-B5FD-AFADCF61F3EC}" type="presOf" srcId="{E4346EAD-F037-448E-BE2A-20ECC68BD33D}" destId="{2849970C-1A27-4B56-9847-469A1CA9405F}" srcOrd="0" destOrd="0" presId="urn:microsoft.com/office/officeart/2009/3/layout/HorizontalOrganizationChart"/>
    <dgm:cxn modelId="{2A9C725B-4A57-49C0-B95D-9ED05A4402AB}" type="presOf" srcId="{4EC3622C-A6F7-4647-A7B6-4A830C27EB88}" destId="{FB61F6FE-30A3-4944-8656-257832473045}" srcOrd="0" destOrd="0" presId="urn:microsoft.com/office/officeart/2009/3/layout/HorizontalOrganizationChart"/>
    <dgm:cxn modelId="{F6D09E34-98EA-427F-BF07-7174C4E1E5F1}" type="presOf" srcId="{6CF47B97-4D76-4609-AD84-0B80BE635846}" destId="{DE1078E1-75A8-419B-AB4E-C340A90D33B2}" srcOrd="0" destOrd="0" presId="urn:microsoft.com/office/officeart/2009/3/layout/HorizontalOrganizationChart"/>
    <dgm:cxn modelId="{91B6C6D3-2370-4A6E-B06D-7ECC6AFA3A1F}" type="presOf" srcId="{C0B92243-F096-4CB2-96EF-89DE345F6373}" destId="{1C16B79B-BD6A-402D-AB0E-43A708C616F0}" srcOrd="0" destOrd="0" presId="urn:microsoft.com/office/officeart/2009/3/layout/HorizontalOrganizationChart"/>
    <dgm:cxn modelId="{A50677FD-D90C-4CAD-B93A-BE661C442430}" srcId="{62C469A9-35D3-4230-95F9-29132AA0CD26}" destId="{781B6A66-E351-4C38-939F-A0E7C60C0E10}" srcOrd="0" destOrd="0" parTransId="{10562C55-4686-4853-961F-DC8B035ACE61}" sibTransId="{EE79DA34-3781-45F4-9E47-625BD6982BA2}"/>
    <dgm:cxn modelId="{ED56333E-73E0-49F6-B0D7-68170F5C82E5}" type="presOf" srcId="{057FDFE7-FA6C-47F4-A41E-156FF213C2A3}" destId="{77456A11-83DE-4AA0-BCA9-3AD0EB08E997}" srcOrd="0" destOrd="0" presId="urn:microsoft.com/office/officeart/2009/3/layout/HorizontalOrganizationChart"/>
    <dgm:cxn modelId="{6818521B-D213-4FE5-9BC1-A0268F29D61C}" type="presOf" srcId="{3CFBF7BD-AC41-4164-8FA9-8A2B4D46CC5C}" destId="{5F0C9C24-70D4-4222-9C2D-881B09DB89FC}" srcOrd="0" destOrd="0" presId="urn:microsoft.com/office/officeart/2009/3/layout/HorizontalOrganizationChart"/>
    <dgm:cxn modelId="{B6F4D84B-4977-468F-A877-B4C1DCB58B68}" type="presOf" srcId="{0F3EB0C5-06CE-4A5E-A553-A77BD533D338}" destId="{8C13A230-8832-4BBD-933D-4CAFA10EB4AE}" srcOrd="0" destOrd="0" presId="urn:microsoft.com/office/officeart/2009/3/layout/HorizontalOrganizationChart"/>
    <dgm:cxn modelId="{276768DE-1379-452A-94EC-67FFCCF9ECD2}" type="presOf" srcId="{6CF47B97-4D76-4609-AD84-0B80BE635846}" destId="{B34DF96B-B255-48F9-82B3-27ADCDF6AF41}" srcOrd="1" destOrd="0" presId="urn:microsoft.com/office/officeart/2009/3/layout/HorizontalOrganizationChart"/>
    <dgm:cxn modelId="{7419256C-D974-4C53-84FE-1D00837A380E}" type="presParOf" srcId="{81C73D87-9634-4292-AACB-47D36018CED9}" destId="{FD6736D0-846F-4BC2-8772-196BAD7D9A15}" srcOrd="0" destOrd="0" presId="urn:microsoft.com/office/officeart/2009/3/layout/HorizontalOrganizationChart"/>
    <dgm:cxn modelId="{265A03B7-6C2A-4801-B344-0A80B011EAED}" type="presParOf" srcId="{FD6736D0-846F-4BC2-8772-196BAD7D9A15}" destId="{EE03A9BC-DB5A-41AC-93E9-A46490D4CF5D}" srcOrd="0" destOrd="0" presId="urn:microsoft.com/office/officeart/2009/3/layout/HorizontalOrganizationChart"/>
    <dgm:cxn modelId="{31DD886A-8589-4B28-89DB-577346302053}" type="presParOf" srcId="{EE03A9BC-DB5A-41AC-93E9-A46490D4CF5D}" destId="{CA8DD28B-9329-4407-9EBC-D62FD07E2D70}" srcOrd="0" destOrd="0" presId="urn:microsoft.com/office/officeart/2009/3/layout/HorizontalOrganizationChart"/>
    <dgm:cxn modelId="{A44B8232-FCAA-4C13-9558-4CBBED81A958}" type="presParOf" srcId="{EE03A9BC-DB5A-41AC-93E9-A46490D4CF5D}" destId="{BDC82835-3862-4A57-BDA1-28A257C36310}" srcOrd="1" destOrd="0" presId="urn:microsoft.com/office/officeart/2009/3/layout/HorizontalOrganizationChart"/>
    <dgm:cxn modelId="{D20072A4-CD2A-45CB-BC75-BC38BBB5B946}" type="presParOf" srcId="{FD6736D0-846F-4BC2-8772-196BAD7D9A15}" destId="{41710E51-09FD-401F-938C-463BF30AB600}" srcOrd="1" destOrd="0" presId="urn:microsoft.com/office/officeart/2009/3/layout/HorizontalOrganizationChart"/>
    <dgm:cxn modelId="{956B05DC-3929-4E66-B616-28671F0504E8}" type="presParOf" srcId="{41710E51-09FD-401F-938C-463BF30AB600}" destId="{8575E31D-9C11-40B4-BDD3-5837C4FB7F96}" srcOrd="0" destOrd="0" presId="urn:microsoft.com/office/officeart/2009/3/layout/HorizontalOrganizationChart"/>
    <dgm:cxn modelId="{0141DCFE-0A88-4E96-9C48-014F5D8E06A2}" type="presParOf" srcId="{41710E51-09FD-401F-938C-463BF30AB600}" destId="{23F43B66-E9D2-4CD4-95EE-0F0163811ED3}" srcOrd="1" destOrd="0" presId="urn:microsoft.com/office/officeart/2009/3/layout/HorizontalOrganizationChart"/>
    <dgm:cxn modelId="{708F045E-81C8-4AB6-AC50-D638BFDFF944}" type="presParOf" srcId="{23F43B66-E9D2-4CD4-95EE-0F0163811ED3}" destId="{61ADD541-56FF-4E37-862B-65B8BED48FDF}" srcOrd="0" destOrd="0" presId="urn:microsoft.com/office/officeart/2009/3/layout/HorizontalOrganizationChart"/>
    <dgm:cxn modelId="{0219A552-4E2D-4C52-8F97-1C8C560ECF47}" type="presParOf" srcId="{61ADD541-56FF-4E37-862B-65B8BED48FDF}" destId="{FB61F6FE-30A3-4944-8656-257832473045}" srcOrd="0" destOrd="0" presId="urn:microsoft.com/office/officeart/2009/3/layout/HorizontalOrganizationChart"/>
    <dgm:cxn modelId="{E358D570-A45E-4B05-AC9B-E9F0F887FAA8}" type="presParOf" srcId="{61ADD541-56FF-4E37-862B-65B8BED48FDF}" destId="{9788B60A-04AD-4360-875E-D83072C9B0B2}" srcOrd="1" destOrd="0" presId="urn:microsoft.com/office/officeart/2009/3/layout/HorizontalOrganizationChart"/>
    <dgm:cxn modelId="{EFCFC4D3-397E-408E-B94E-E2194C9539DE}" type="presParOf" srcId="{23F43B66-E9D2-4CD4-95EE-0F0163811ED3}" destId="{9F2B8F56-E4A8-48C5-A02C-89310AD2A887}" srcOrd="1" destOrd="0" presId="urn:microsoft.com/office/officeart/2009/3/layout/HorizontalOrganizationChart"/>
    <dgm:cxn modelId="{0C468DDE-2E19-45DE-B069-40147A3CBBAD}" type="presParOf" srcId="{23F43B66-E9D2-4CD4-95EE-0F0163811ED3}" destId="{8B4FFB12-71AB-41BC-BFC6-4E467A63A9EF}" srcOrd="2" destOrd="0" presId="urn:microsoft.com/office/officeart/2009/3/layout/HorizontalOrganizationChart"/>
    <dgm:cxn modelId="{E2846E93-9C80-4223-BD1B-0CB3B17AF7F5}" type="presParOf" srcId="{41710E51-09FD-401F-938C-463BF30AB600}" destId="{2C58D3DF-090B-44BE-96CC-B7A679D37CC9}" srcOrd="2" destOrd="0" presId="urn:microsoft.com/office/officeart/2009/3/layout/HorizontalOrganizationChart"/>
    <dgm:cxn modelId="{886FC209-C649-4BB1-B9C1-BDEB8873FC25}" type="presParOf" srcId="{41710E51-09FD-401F-938C-463BF30AB600}" destId="{212C0CD2-1B4A-4B54-A031-2F9543D561E1}" srcOrd="3" destOrd="0" presId="urn:microsoft.com/office/officeart/2009/3/layout/HorizontalOrganizationChart"/>
    <dgm:cxn modelId="{CB8A7689-8A4E-46C1-938B-91BA617D9C97}" type="presParOf" srcId="{212C0CD2-1B4A-4B54-A031-2F9543D561E1}" destId="{92896FF9-9AF8-449C-BC55-997BCC7EC425}" srcOrd="0" destOrd="0" presId="urn:microsoft.com/office/officeart/2009/3/layout/HorizontalOrganizationChart"/>
    <dgm:cxn modelId="{C7C4AE66-F2C4-498D-AFF6-82D6AE7C17C8}" type="presParOf" srcId="{92896FF9-9AF8-449C-BC55-997BCC7EC425}" destId="{DE1078E1-75A8-419B-AB4E-C340A90D33B2}" srcOrd="0" destOrd="0" presId="urn:microsoft.com/office/officeart/2009/3/layout/HorizontalOrganizationChart"/>
    <dgm:cxn modelId="{CF26C8D5-0381-44A7-B765-9CF601121367}" type="presParOf" srcId="{92896FF9-9AF8-449C-BC55-997BCC7EC425}" destId="{B34DF96B-B255-48F9-82B3-27ADCDF6AF41}" srcOrd="1" destOrd="0" presId="urn:microsoft.com/office/officeart/2009/3/layout/HorizontalOrganizationChart"/>
    <dgm:cxn modelId="{DEF6E4EF-C7DB-42E1-BB47-CABF3BE06B2E}" type="presParOf" srcId="{212C0CD2-1B4A-4B54-A031-2F9543D561E1}" destId="{C7A7A83B-8575-41EA-8B46-A00E17328984}" srcOrd="1" destOrd="0" presId="urn:microsoft.com/office/officeart/2009/3/layout/HorizontalOrganizationChart"/>
    <dgm:cxn modelId="{87437361-F09A-440E-BA1F-02A31908356E}" type="presParOf" srcId="{212C0CD2-1B4A-4B54-A031-2F9543D561E1}" destId="{81CEF27E-CDBB-42B4-8ACF-9D45B16AF95E}" srcOrd="2" destOrd="0" presId="urn:microsoft.com/office/officeart/2009/3/layout/HorizontalOrganizationChart"/>
    <dgm:cxn modelId="{36957D14-4CCE-4CA9-9D4C-EAF78A340740}" type="presParOf" srcId="{41710E51-09FD-401F-938C-463BF30AB600}" destId="{7EF3CAEB-6044-46A5-91A0-B3EB60BC555E}" srcOrd="4" destOrd="0" presId="urn:microsoft.com/office/officeart/2009/3/layout/HorizontalOrganizationChart"/>
    <dgm:cxn modelId="{FFBD8988-6F95-41AB-AC22-CFFB4A67289A}" type="presParOf" srcId="{41710E51-09FD-401F-938C-463BF30AB600}" destId="{B16ACD2D-12D3-4069-BD20-CAFF750B8EED}" srcOrd="5" destOrd="0" presId="urn:microsoft.com/office/officeart/2009/3/layout/HorizontalOrganizationChart"/>
    <dgm:cxn modelId="{D3640C82-F906-48E7-85F5-89916BBB8A41}" type="presParOf" srcId="{B16ACD2D-12D3-4069-BD20-CAFF750B8EED}" destId="{88F6859C-0A50-46D4-901C-5FE259C69955}" srcOrd="0" destOrd="0" presId="urn:microsoft.com/office/officeart/2009/3/layout/HorizontalOrganizationChart"/>
    <dgm:cxn modelId="{EB69FB1C-42DF-4C89-910C-FD3A3C63CAB7}" type="presParOf" srcId="{88F6859C-0A50-46D4-901C-5FE259C69955}" destId="{77456A11-83DE-4AA0-BCA9-3AD0EB08E997}" srcOrd="0" destOrd="0" presId="urn:microsoft.com/office/officeart/2009/3/layout/HorizontalOrganizationChart"/>
    <dgm:cxn modelId="{09165595-FE31-4207-BC23-0EB20E6E77EB}" type="presParOf" srcId="{88F6859C-0A50-46D4-901C-5FE259C69955}" destId="{A2B574F0-962F-4E1E-958E-D90AE97EF73B}" srcOrd="1" destOrd="0" presId="urn:microsoft.com/office/officeart/2009/3/layout/HorizontalOrganizationChart"/>
    <dgm:cxn modelId="{A106E21B-C24F-48D9-ADA2-3A7551F9E822}" type="presParOf" srcId="{B16ACD2D-12D3-4069-BD20-CAFF750B8EED}" destId="{71A11D7D-9948-42FB-B953-1995E187F5FD}" srcOrd="1" destOrd="0" presId="urn:microsoft.com/office/officeart/2009/3/layout/HorizontalOrganizationChart"/>
    <dgm:cxn modelId="{098705DC-7145-4785-8DB0-411C4C2F9F7A}" type="presParOf" srcId="{B16ACD2D-12D3-4069-BD20-CAFF750B8EED}" destId="{50BEE9CA-2E96-41DA-B8E9-898BC92441DC}" srcOrd="2" destOrd="0" presId="urn:microsoft.com/office/officeart/2009/3/layout/HorizontalOrganizationChart"/>
    <dgm:cxn modelId="{751AA3C8-7A88-4DDC-86F2-D0486EC693BC}" type="presParOf" srcId="{41710E51-09FD-401F-938C-463BF30AB600}" destId="{1C16B79B-BD6A-402D-AB0E-43A708C616F0}" srcOrd="6" destOrd="0" presId="urn:microsoft.com/office/officeart/2009/3/layout/HorizontalOrganizationChart"/>
    <dgm:cxn modelId="{690211EF-2A6A-4BFD-9ECF-3B29855129D4}" type="presParOf" srcId="{41710E51-09FD-401F-938C-463BF30AB600}" destId="{372639DE-DC03-4030-AC2E-48341E869E22}" srcOrd="7" destOrd="0" presId="urn:microsoft.com/office/officeart/2009/3/layout/HorizontalOrganizationChart"/>
    <dgm:cxn modelId="{C25352EF-576D-44B6-859F-A48E9A0F7001}" type="presParOf" srcId="{372639DE-DC03-4030-AC2E-48341E869E22}" destId="{ACB57CB2-9EF1-418C-A668-D2AC7EB38016}" srcOrd="0" destOrd="0" presId="urn:microsoft.com/office/officeart/2009/3/layout/HorizontalOrganizationChart"/>
    <dgm:cxn modelId="{D580B93C-E151-4FAD-96D4-F9A7F2622DBF}" type="presParOf" srcId="{ACB57CB2-9EF1-418C-A668-D2AC7EB38016}" destId="{5F0C9C24-70D4-4222-9C2D-881B09DB89FC}" srcOrd="0" destOrd="0" presId="urn:microsoft.com/office/officeart/2009/3/layout/HorizontalOrganizationChart"/>
    <dgm:cxn modelId="{0AAF53DF-0C31-49B9-8C63-B7A0A2343DE6}" type="presParOf" srcId="{ACB57CB2-9EF1-418C-A668-D2AC7EB38016}" destId="{C3987762-F9D1-47D5-88E8-9C646F598AD5}" srcOrd="1" destOrd="0" presId="urn:microsoft.com/office/officeart/2009/3/layout/HorizontalOrganizationChart"/>
    <dgm:cxn modelId="{FDDC6B62-1643-414D-B124-5D58761B5D42}" type="presParOf" srcId="{372639DE-DC03-4030-AC2E-48341E869E22}" destId="{6CA3C91A-5F72-4833-B584-95A26803CCDC}" srcOrd="1" destOrd="0" presId="urn:microsoft.com/office/officeart/2009/3/layout/HorizontalOrganizationChart"/>
    <dgm:cxn modelId="{659AFB1F-B7B9-4C3D-81A3-6149B1D6F6E9}" type="presParOf" srcId="{372639DE-DC03-4030-AC2E-48341E869E22}" destId="{D545FA38-4BB5-40D1-A51D-3269F2D84248}" srcOrd="2" destOrd="0" presId="urn:microsoft.com/office/officeart/2009/3/layout/HorizontalOrganizationChart"/>
    <dgm:cxn modelId="{8C7D39D8-F389-4EC7-93A1-175046559502}" type="presParOf" srcId="{41710E51-09FD-401F-938C-463BF30AB600}" destId="{2849970C-1A27-4B56-9847-469A1CA9405F}" srcOrd="8" destOrd="0" presId="urn:microsoft.com/office/officeart/2009/3/layout/HorizontalOrganizationChart"/>
    <dgm:cxn modelId="{405235AF-6DEA-4B41-86C2-B223911E3862}" type="presParOf" srcId="{41710E51-09FD-401F-938C-463BF30AB600}" destId="{3077ACFF-C208-40FD-8769-79F85E72A9FB}" srcOrd="9" destOrd="0" presId="urn:microsoft.com/office/officeart/2009/3/layout/HorizontalOrganizationChart"/>
    <dgm:cxn modelId="{D4400141-D4FD-4345-A4B7-B1CE19A104D1}" type="presParOf" srcId="{3077ACFF-C208-40FD-8769-79F85E72A9FB}" destId="{6D92B9F3-D81B-4F81-9520-CFDE6079A843}" srcOrd="0" destOrd="0" presId="urn:microsoft.com/office/officeart/2009/3/layout/HorizontalOrganizationChart"/>
    <dgm:cxn modelId="{877D07B4-482A-448E-8602-58078DBD10E6}" type="presParOf" srcId="{6D92B9F3-D81B-4F81-9520-CFDE6079A843}" destId="{3479C434-83F3-4D77-B289-148375FC2712}" srcOrd="0" destOrd="0" presId="urn:microsoft.com/office/officeart/2009/3/layout/HorizontalOrganizationChart"/>
    <dgm:cxn modelId="{80B398AA-3C82-4235-AE5B-81355AD40B64}" type="presParOf" srcId="{6D92B9F3-D81B-4F81-9520-CFDE6079A843}" destId="{35107AF5-7AA4-4081-9EB9-D53AAB9B3EAB}" srcOrd="1" destOrd="0" presId="urn:microsoft.com/office/officeart/2009/3/layout/HorizontalOrganizationChart"/>
    <dgm:cxn modelId="{BB601A01-58BB-43B4-8702-B29152BC99ED}" type="presParOf" srcId="{3077ACFF-C208-40FD-8769-79F85E72A9FB}" destId="{7791871F-9242-418D-9435-5BCCAF9790DF}" srcOrd="1" destOrd="0" presId="urn:microsoft.com/office/officeart/2009/3/layout/HorizontalOrganizationChart"/>
    <dgm:cxn modelId="{E0DD253C-09BD-4334-B9EB-8AC7C4A99E4C}" type="presParOf" srcId="{3077ACFF-C208-40FD-8769-79F85E72A9FB}" destId="{1A813903-6D72-469A-993F-AEF01D850E48}" srcOrd="2" destOrd="0" presId="urn:microsoft.com/office/officeart/2009/3/layout/HorizontalOrganizationChart"/>
    <dgm:cxn modelId="{5AA65594-BD20-4CCC-B94C-288013C84DFF}" type="presParOf" srcId="{41710E51-09FD-401F-938C-463BF30AB600}" destId="{FA286746-D0C3-4E90-8EDC-314FEB8984DF}" srcOrd="10" destOrd="0" presId="urn:microsoft.com/office/officeart/2009/3/layout/HorizontalOrganizationChart"/>
    <dgm:cxn modelId="{5E33E460-F50D-43A1-9C66-868EB8A7B3C8}" type="presParOf" srcId="{41710E51-09FD-401F-938C-463BF30AB600}" destId="{B20CE6A3-427E-48F0-9DF7-40AFF98A7CB0}" srcOrd="11" destOrd="0" presId="urn:microsoft.com/office/officeart/2009/3/layout/HorizontalOrganizationChart"/>
    <dgm:cxn modelId="{BF9BA8AB-6B94-40D9-BF11-9A0EBB61F0DA}" type="presParOf" srcId="{B20CE6A3-427E-48F0-9DF7-40AFF98A7CB0}" destId="{C3025065-51D8-41D3-9CED-E8F8CF1A8685}" srcOrd="0" destOrd="0" presId="urn:microsoft.com/office/officeart/2009/3/layout/HorizontalOrganizationChart"/>
    <dgm:cxn modelId="{22FABB04-CCA6-4B19-9405-0F7571742772}" type="presParOf" srcId="{C3025065-51D8-41D3-9CED-E8F8CF1A8685}" destId="{8C13A230-8832-4BBD-933D-4CAFA10EB4AE}" srcOrd="0" destOrd="0" presId="urn:microsoft.com/office/officeart/2009/3/layout/HorizontalOrganizationChart"/>
    <dgm:cxn modelId="{E000B873-7F57-4A43-83FD-02FA32538A7C}" type="presParOf" srcId="{C3025065-51D8-41D3-9CED-E8F8CF1A8685}" destId="{A41DD924-9062-41FC-AB0E-414308BBC4C5}" srcOrd="1" destOrd="0" presId="urn:microsoft.com/office/officeart/2009/3/layout/HorizontalOrganizationChart"/>
    <dgm:cxn modelId="{6EF9D7D0-7E8C-40C5-B370-A090E3E81D68}" type="presParOf" srcId="{B20CE6A3-427E-48F0-9DF7-40AFF98A7CB0}" destId="{CCBC6BEB-65A8-4605-BEE6-E5A2B57F1628}" srcOrd="1" destOrd="0" presId="urn:microsoft.com/office/officeart/2009/3/layout/HorizontalOrganizationChart"/>
    <dgm:cxn modelId="{ABEB895C-7B3A-4AFB-A87A-89FEB7CBEB1F}" type="presParOf" srcId="{B20CE6A3-427E-48F0-9DF7-40AFF98A7CB0}" destId="{C7DD239C-5E83-43B0-A5A6-FD35CAC5871D}" srcOrd="2" destOrd="0" presId="urn:microsoft.com/office/officeart/2009/3/layout/HorizontalOrganizationChart"/>
    <dgm:cxn modelId="{8C7F10EB-426B-47EE-A8A8-FC0966403E65}" type="presParOf" srcId="{FD6736D0-846F-4BC2-8772-196BAD7D9A15}" destId="{8FC8F3D8-7BDA-4FB1-9E99-BC0E285F4A08}" srcOrd="2" destOrd="0" presId="urn:microsoft.com/office/officeart/2009/3/layout/HorizontalOrganizationChart"/>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0B2F92B9-0D74-4274-8145-AE247CB933CA}" type="doc">
      <dgm:prSet loTypeId="urn:microsoft.com/office/officeart/2005/8/layout/process1" loCatId="process" qsTypeId="urn:microsoft.com/office/officeart/2005/8/quickstyle/simple1" qsCatId="simple" csTypeId="urn:microsoft.com/office/officeart/2005/8/colors/colorful4" csCatId="colorful" phldr="1"/>
      <dgm:spPr/>
    </dgm:pt>
    <dgm:pt modelId="{B98BF993-1F16-47EC-AF41-CC5A1E007095}">
      <dgm:prSet phldrT="[文本]"/>
      <dgm:spPr/>
      <dgm:t>
        <a:bodyPr/>
        <a:lstStyle/>
        <a:p>
          <a:r>
            <a:rPr lang="en-US" altLang="zh-CN" dirty="0" smtClean="0">
              <a:latin typeface="方正小标宋简体" panose="03000509000000000000" pitchFamily="65" charset="-122"/>
              <a:ea typeface="方正小标宋简体" panose="03000509000000000000" pitchFamily="65" charset="-122"/>
            </a:rPr>
            <a:t>“</a:t>
          </a:r>
          <a:r>
            <a:rPr lang="zh-CN" altLang="en-US" dirty="0" smtClean="0">
              <a:latin typeface="方正小标宋简体" panose="03000509000000000000" pitchFamily="65" charset="-122"/>
              <a:ea typeface="方正小标宋简体" panose="03000509000000000000" pitchFamily="65" charset="-122"/>
            </a:rPr>
            <a:t>借船出海</a:t>
          </a:r>
          <a:r>
            <a:rPr lang="en-US" altLang="zh-CN" dirty="0" smtClean="0">
              <a:latin typeface="方正小标宋简体" panose="03000509000000000000" pitchFamily="65" charset="-122"/>
              <a:ea typeface="方正小标宋简体" panose="03000509000000000000" pitchFamily="65" charset="-122"/>
            </a:rPr>
            <a:t>”</a:t>
          </a:r>
        </a:p>
        <a:p>
          <a:r>
            <a:rPr lang="zh-CN" altLang="en-US" dirty="0" smtClean="0">
              <a:latin typeface="方正小标宋简体" panose="03000509000000000000" pitchFamily="65" charset="-122"/>
              <a:ea typeface="方正小标宋简体" panose="03000509000000000000" pitchFamily="65" charset="-122"/>
            </a:rPr>
            <a:t>工程分包</a:t>
          </a:r>
          <a:endParaRPr lang="zh-CN" altLang="en-US" dirty="0">
            <a:latin typeface="方正小标宋简体" panose="03000509000000000000" pitchFamily="65" charset="-122"/>
            <a:ea typeface="方正小标宋简体" panose="03000509000000000000" pitchFamily="65" charset="-122"/>
          </a:endParaRPr>
        </a:p>
      </dgm:t>
    </dgm:pt>
    <dgm:pt modelId="{1C078B8C-D68C-467B-BB6B-4E8766905A74}" type="parTrans" cxnId="{E76B5400-0001-42CD-AAC6-69182B7D14F8}">
      <dgm:prSet/>
      <dgm:spPr/>
      <dgm:t>
        <a:bodyPr/>
        <a:lstStyle/>
        <a:p>
          <a:endParaRPr lang="zh-CN" altLang="en-US"/>
        </a:p>
      </dgm:t>
    </dgm:pt>
    <dgm:pt modelId="{B33AF059-A0D8-4390-B248-B99DFC3C6CD9}" type="sibTrans" cxnId="{E76B5400-0001-42CD-AAC6-69182B7D14F8}">
      <dgm:prSet/>
      <dgm:spPr/>
      <dgm:t>
        <a:bodyPr/>
        <a:lstStyle/>
        <a:p>
          <a:endParaRPr lang="zh-CN" altLang="en-US"/>
        </a:p>
      </dgm:t>
    </dgm:pt>
    <dgm:pt modelId="{CFF35B9E-4BD7-4358-BA96-09FCA9D4308E}">
      <dgm:prSet phldrT="[文本]"/>
      <dgm:spPr/>
      <dgm:t>
        <a:bodyPr/>
        <a:lstStyle/>
        <a:p>
          <a:r>
            <a:rPr lang="zh-CN" altLang="en-US" dirty="0" smtClean="0">
              <a:latin typeface="方正小标宋简体" panose="03000509000000000000" pitchFamily="65" charset="-122"/>
              <a:ea typeface="方正小标宋简体" panose="03000509000000000000" pitchFamily="65" charset="-122"/>
            </a:rPr>
            <a:t>施工总承包</a:t>
          </a:r>
          <a:endParaRPr lang="en-US" altLang="zh-CN" dirty="0" smtClean="0">
            <a:latin typeface="方正小标宋简体" panose="03000509000000000000" pitchFamily="65" charset="-122"/>
            <a:ea typeface="方正小标宋简体" panose="03000509000000000000" pitchFamily="65" charset="-122"/>
          </a:endParaRPr>
        </a:p>
        <a:p>
          <a:r>
            <a:rPr lang="en-US" altLang="zh-CN" dirty="0" smtClean="0">
              <a:latin typeface="方正小标宋简体" panose="03000509000000000000" pitchFamily="65" charset="-122"/>
              <a:ea typeface="方正小标宋简体" panose="03000509000000000000" pitchFamily="65" charset="-122"/>
            </a:rPr>
            <a:t>EPC</a:t>
          </a:r>
          <a:r>
            <a:rPr lang="zh-CN" altLang="en-US" dirty="0" smtClean="0">
              <a:latin typeface="方正小标宋简体" panose="03000509000000000000" pitchFamily="65" charset="-122"/>
              <a:ea typeface="方正小标宋简体" panose="03000509000000000000" pitchFamily="65" charset="-122"/>
            </a:rPr>
            <a:t>总承包</a:t>
          </a:r>
          <a:endParaRPr lang="zh-CN" altLang="en-US" dirty="0">
            <a:latin typeface="方正小标宋简体" panose="03000509000000000000" pitchFamily="65" charset="-122"/>
            <a:ea typeface="方正小标宋简体" panose="03000509000000000000" pitchFamily="65" charset="-122"/>
          </a:endParaRPr>
        </a:p>
      </dgm:t>
    </dgm:pt>
    <dgm:pt modelId="{9E054164-102C-48D2-85EB-977732403EBF}" type="parTrans" cxnId="{048CEEBB-7CF3-4B5D-A37E-E71A2E40C4E9}">
      <dgm:prSet/>
      <dgm:spPr/>
      <dgm:t>
        <a:bodyPr/>
        <a:lstStyle/>
        <a:p>
          <a:endParaRPr lang="zh-CN" altLang="en-US"/>
        </a:p>
      </dgm:t>
    </dgm:pt>
    <dgm:pt modelId="{6B771AD2-9BC7-4E6B-B56B-17AB0D0960FB}" type="sibTrans" cxnId="{048CEEBB-7CF3-4B5D-A37E-E71A2E40C4E9}">
      <dgm:prSet/>
      <dgm:spPr/>
      <dgm:t>
        <a:bodyPr/>
        <a:lstStyle/>
        <a:p>
          <a:endParaRPr lang="zh-CN" altLang="en-US"/>
        </a:p>
      </dgm:t>
    </dgm:pt>
    <dgm:pt modelId="{5D7895B6-ECFA-406E-A1EF-9EFC4C10DB87}">
      <dgm:prSet phldrT="[文本]"/>
      <dgm:spPr/>
      <dgm:t>
        <a:bodyPr/>
        <a:lstStyle/>
        <a:p>
          <a:r>
            <a:rPr lang="zh-CN" altLang="en-US" dirty="0" smtClean="0">
              <a:latin typeface="方正小标宋简体" panose="03000509000000000000" pitchFamily="65" charset="-122"/>
              <a:ea typeface="方正小标宋简体" panose="03000509000000000000" pitchFamily="65" charset="-122"/>
            </a:rPr>
            <a:t>投融资带动</a:t>
          </a:r>
          <a:endParaRPr lang="en-US" altLang="zh-CN" dirty="0" smtClean="0">
            <a:latin typeface="方正小标宋简体" panose="03000509000000000000" pitchFamily="65" charset="-122"/>
            <a:ea typeface="方正小标宋简体" panose="03000509000000000000" pitchFamily="65" charset="-122"/>
          </a:endParaRPr>
        </a:p>
        <a:p>
          <a:r>
            <a:rPr lang="zh-CN" altLang="en-US" dirty="0" smtClean="0">
              <a:latin typeface="方正小标宋简体" panose="03000509000000000000" pitchFamily="65" charset="-122"/>
              <a:ea typeface="方正小标宋简体" panose="03000509000000000000" pitchFamily="65" charset="-122"/>
            </a:rPr>
            <a:t>施工总承包</a:t>
          </a:r>
          <a:endParaRPr lang="zh-CN" altLang="en-US" dirty="0">
            <a:latin typeface="方正小标宋简体" panose="03000509000000000000" pitchFamily="65" charset="-122"/>
            <a:ea typeface="方正小标宋简体" panose="03000509000000000000" pitchFamily="65" charset="-122"/>
          </a:endParaRPr>
        </a:p>
      </dgm:t>
    </dgm:pt>
    <dgm:pt modelId="{7E993480-61E9-461C-A982-89761A3468F8}" type="parTrans" cxnId="{662ED6E9-AE0A-4EC0-8F5A-6FEAEFB467B3}">
      <dgm:prSet/>
      <dgm:spPr/>
      <dgm:t>
        <a:bodyPr/>
        <a:lstStyle/>
        <a:p>
          <a:endParaRPr lang="zh-CN" altLang="en-US"/>
        </a:p>
      </dgm:t>
    </dgm:pt>
    <dgm:pt modelId="{389A2946-67E0-4B72-A620-E978BDC0A5D2}" type="sibTrans" cxnId="{662ED6E9-AE0A-4EC0-8F5A-6FEAEFB467B3}">
      <dgm:prSet/>
      <dgm:spPr/>
      <dgm:t>
        <a:bodyPr/>
        <a:lstStyle/>
        <a:p>
          <a:endParaRPr lang="zh-CN" altLang="en-US"/>
        </a:p>
      </dgm:t>
    </dgm:pt>
    <dgm:pt modelId="{08699BC4-C613-481D-B054-65A79463C0E7}" type="pres">
      <dgm:prSet presAssocID="{0B2F92B9-0D74-4274-8145-AE247CB933CA}" presName="Name0" presStyleCnt="0">
        <dgm:presLayoutVars>
          <dgm:dir/>
          <dgm:resizeHandles val="exact"/>
        </dgm:presLayoutVars>
      </dgm:prSet>
      <dgm:spPr/>
    </dgm:pt>
    <dgm:pt modelId="{02A730B6-6A97-4B36-9565-F50168087C31}" type="pres">
      <dgm:prSet presAssocID="{B98BF993-1F16-47EC-AF41-CC5A1E007095}" presName="node" presStyleLbl="node1" presStyleIdx="0" presStyleCnt="3">
        <dgm:presLayoutVars>
          <dgm:bulletEnabled val="1"/>
        </dgm:presLayoutVars>
      </dgm:prSet>
      <dgm:spPr/>
      <dgm:t>
        <a:bodyPr/>
        <a:lstStyle/>
        <a:p>
          <a:endParaRPr lang="zh-CN" altLang="en-US"/>
        </a:p>
      </dgm:t>
    </dgm:pt>
    <dgm:pt modelId="{2B495CDC-5192-49F1-BB6D-DD3AE3115F0E}" type="pres">
      <dgm:prSet presAssocID="{B33AF059-A0D8-4390-B248-B99DFC3C6CD9}" presName="sibTrans" presStyleLbl="sibTrans2D1" presStyleIdx="0" presStyleCnt="2"/>
      <dgm:spPr/>
      <dgm:t>
        <a:bodyPr/>
        <a:lstStyle/>
        <a:p>
          <a:endParaRPr lang="zh-CN" altLang="en-US"/>
        </a:p>
      </dgm:t>
    </dgm:pt>
    <dgm:pt modelId="{7011995C-DBF8-49E0-8E0C-8FA398A1DE68}" type="pres">
      <dgm:prSet presAssocID="{B33AF059-A0D8-4390-B248-B99DFC3C6CD9}" presName="connectorText" presStyleLbl="sibTrans2D1" presStyleIdx="0" presStyleCnt="2"/>
      <dgm:spPr/>
      <dgm:t>
        <a:bodyPr/>
        <a:lstStyle/>
        <a:p>
          <a:endParaRPr lang="zh-CN" altLang="en-US"/>
        </a:p>
      </dgm:t>
    </dgm:pt>
    <dgm:pt modelId="{98433896-FDA4-423E-97CD-ACC584DF1090}" type="pres">
      <dgm:prSet presAssocID="{CFF35B9E-4BD7-4358-BA96-09FCA9D4308E}" presName="node" presStyleLbl="node1" presStyleIdx="1" presStyleCnt="3">
        <dgm:presLayoutVars>
          <dgm:bulletEnabled val="1"/>
        </dgm:presLayoutVars>
      </dgm:prSet>
      <dgm:spPr/>
      <dgm:t>
        <a:bodyPr/>
        <a:lstStyle/>
        <a:p>
          <a:endParaRPr lang="zh-CN" altLang="en-US"/>
        </a:p>
      </dgm:t>
    </dgm:pt>
    <dgm:pt modelId="{1FB26D7E-F94E-4E0B-844E-4088A0B871E8}" type="pres">
      <dgm:prSet presAssocID="{6B771AD2-9BC7-4E6B-B56B-17AB0D0960FB}" presName="sibTrans" presStyleLbl="sibTrans2D1" presStyleIdx="1" presStyleCnt="2"/>
      <dgm:spPr/>
      <dgm:t>
        <a:bodyPr/>
        <a:lstStyle/>
        <a:p>
          <a:endParaRPr lang="zh-CN" altLang="en-US"/>
        </a:p>
      </dgm:t>
    </dgm:pt>
    <dgm:pt modelId="{2646AAFC-A443-44E8-BB1A-7B84699FB2F6}" type="pres">
      <dgm:prSet presAssocID="{6B771AD2-9BC7-4E6B-B56B-17AB0D0960FB}" presName="connectorText" presStyleLbl="sibTrans2D1" presStyleIdx="1" presStyleCnt="2"/>
      <dgm:spPr/>
      <dgm:t>
        <a:bodyPr/>
        <a:lstStyle/>
        <a:p>
          <a:endParaRPr lang="zh-CN" altLang="en-US"/>
        </a:p>
      </dgm:t>
    </dgm:pt>
    <dgm:pt modelId="{EC698BF6-EB32-490B-B8F7-9A390E876556}" type="pres">
      <dgm:prSet presAssocID="{5D7895B6-ECFA-406E-A1EF-9EFC4C10DB87}" presName="node" presStyleLbl="node1" presStyleIdx="2" presStyleCnt="3" custLinFactNeighborY="-7814">
        <dgm:presLayoutVars>
          <dgm:bulletEnabled val="1"/>
        </dgm:presLayoutVars>
      </dgm:prSet>
      <dgm:spPr/>
      <dgm:t>
        <a:bodyPr/>
        <a:lstStyle/>
        <a:p>
          <a:endParaRPr lang="zh-CN" altLang="en-US"/>
        </a:p>
      </dgm:t>
    </dgm:pt>
  </dgm:ptLst>
  <dgm:cxnLst>
    <dgm:cxn modelId="{E76B5400-0001-42CD-AAC6-69182B7D14F8}" srcId="{0B2F92B9-0D74-4274-8145-AE247CB933CA}" destId="{B98BF993-1F16-47EC-AF41-CC5A1E007095}" srcOrd="0" destOrd="0" parTransId="{1C078B8C-D68C-467B-BB6B-4E8766905A74}" sibTransId="{B33AF059-A0D8-4390-B248-B99DFC3C6CD9}"/>
    <dgm:cxn modelId="{32F57BE7-8D3A-446B-9E0B-748C0E0AEE86}" type="presOf" srcId="{B98BF993-1F16-47EC-AF41-CC5A1E007095}" destId="{02A730B6-6A97-4B36-9565-F50168087C31}" srcOrd="0" destOrd="0" presId="urn:microsoft.com/office/officeart/2005/8/layout/process1"/>
    <dgm:cxn modelId="{4809AEFA-9165-4C64-BA51-2D6BABC451CC}" type="presOf" srcId="{B33AF059-A0D8-4390-B248-B99DFC3C6CD9}" destId="{7011995C-DBF8-49E0-8E0C-8FA398A1DE68}" srcOrd="1" destOrd="0" presId="urn:microsoft.com/office/officeart/2005/8/layout/process1"/>
    <dgm:cxn modelId="{A873A068-6BF2-4E1D-9200-96709EA807C8}" type="presOf" srcId="{0B2F92B9-0D74-4274-8145-AE247CB933CA}" destId="{08699BC4-C613-481D-B054-65A79463C0E7}" srcOrd="0" destOrd="0" presId="urn:microsoft.com/office/officeart/2005/8/layout/process1"/>
    <dgm:cxn modelId="{769EF42D-B92D-44A8-9C4F-EEB6DCABEBD4}" type="presOf" srcId="{CFF35B9E-4BD7-4358-BA96-09FCA9D4308E}" destId="{98433896-FDA4-423E-97CD-ACC584DF1090}" srcOrd="0" destOrd="0" presId="urn:microsoft.com/office/officeart/2005/8/layout/process1"/>
    <dgm:cxn modelId="{048CEEBB-7CF3-4B5D-A37E-E71A2E40C4E9}" srcId="{0B2F92B9-0D74-4274-8145-AE247CB933CA}" destId="{CFF35B9E-4BD7-4358-BA96-09FCA9D4308E}" srcOrd="1" destOrd="0" parTransId="{9E054164-102C-48D2-85EB-977732403EBF}" sibTransId="{6B771AD2-9BC7-4E6B-B56B-17AB0D0960FB}"/>
    <dgm:cxn modelId="{8CEA4FF2-B4E7-4D72-90AC-D2A7EAACC5F9}" type="presOf" srcId="{6B771AD2-9BC7-4E6B-B56B-17AB0D0960FB}" destId="{2646AAFC-A443-44E8-BB1A-7B84699FB2F6}" srcOrd="1" destOrd="0" presId="urn:microsoft.com/office/officeart/2005/8/layout/process1"/>
    <dgm:cxn modelId="{DB7C3087-96DD-45D1-9548-0925CE58E839}" type="presOf" srcId="{6B771AD2-9BC7-4E6B-B56B-17AB0D0960FB}" destId="{1FB26D7E-F94E-4E0B-844E-4088A0B871E8}" srcOrd="0" destOrd="0" presId="urn:microsoft.com/office/officeart/2005/8/layout/process1"/>
    <dgm:cxn modelId="{662ED6E9-AE0A-4EC0-8F5A-6FEAEFB467B3}" srcId="{0B2F92B9-0D74-4274-8145-AE247CB933CA}" destId="{5D7895B6-ECFA-406E-A1EF-9EFC4C10DB87}" srcOrd="2" destOrd="0" parTransId="{7E993480-61E9-461C-A982-89761A3468F8}" sibTransId="{389A2946-67E0-4B72-A620-E978BDC0A5D2}"/>
    <dgm:cxn modelId="{EA8248C9-8D54-4F12-8C4D-502E04CFAE66}" type="presOf" srcId="{5D7895B6-ECFA-406E-A1EF-9EFC4C10DB87}" destId="{EC698BF6-EB32-490B-B8F7-9A390E876556}" srcOrd="0" destOrd="0" presId="urn:microsoft.com/office/officeart/2005/8/layout/process1"/>
    <dgm:cxn modelId="{CB0843B0-2C35-4525-9916-E2B290ADD56F}" type="presOf" srcId="{B33AF059-A0D8-4390-B248-B99DFC3C6CD9}" destId="{2B495CDC-5192-49F1-BB6D-DD3AE3115F0E}" srcOrd="0" destOrd="0" presId="urn:microsoft.com/office/officeart/2005/8/layout/process1"/>
    <dgm:cxn modelId="{F2B4202F-51B1-4802-BCD7-CB963647CBA9}" type="presParOf" srcId="{08699BC4-C613-481D-B054-65A79463C0E7}" destId="{02A730B6-6A97-4B36-9565-F50168087C31}" srcOrd="0" destOrd="0" presId="urn:microsoft.com/office/officeart/2005/8/layout/process1"/>
    <dgm:cxn modelId="{210800C3-C3BF-4218-8E30-E8F3C18624A0}" type="presParOf" srcId="{08699BC4-C613-481D-B054-65A79463C0E7}" destId="{2B495CDC-5192-49F1-BB6D-DD3AE3115F0E}" srcOrd="1" destOrd="0" presId="urn:microsoft.com/office/officeart/2005/8/layout/process1"/>
    <dgm:cxn modelId="{6634E0A7-2275-4EE1-8C22-1DC6A6249FAF}" type="presParOf" srcId="{2B495CDC-5192-49F1-BB6D-DD3AE3115F0E}" destId="{7011995C-DBF8-49E0-8E0C-8FA398A1DE68}" srcOrd="0" destOrd="0" presId="urn:microsoft.com/office/officeart/2005/8/layout/process1"/>
    <dgm:cxn modelId="{CEEAB15B-1450-4B47-B1B6-FC0AD4FD492C}" type="presParOf" srcId="{08699BC4-C613-481D-B054-65A79463C0E7}" destId="{98433896-FDA4-423E-97CD-ACC584DF1090}" srcOrd="2" destOrd="0" presId="urn:microsoft.com/office/officeart/2005/8/layout/process1"/>
    <dgm:cxn modelId="{009652EA-E3C0-4B76-B1D7-7ED091D32B83}" type="presParOf" srcId="{08699BC4-C613-481D-B054-65A79463C0E7}" destId="{1FB26D7E-F94E-4E0B-844E-4088A0B871E8}" srcOrd="3" destOrd="0" presId="urn:microsoft.com/office/officeart/2005/8/layout/process1"/>
    <dgm:cxn modelId="{EDDF746C-8C5A-4799-9454-FB28EAA28967}" type="presParOf" srcId="{1FB26D7E-F94E-4E0B-844E-4088A0B871E8}" destId="{2646AAFC-A443-44E8-BB1A-7B84699FB2F6}" srcOrd="0" destOrd="0" presId="urn:microsoft.com/office/officeart/2005/8/layout/process1"/>
    <dgm:cxn modelId="{B8DA3EE4-BBB8-4A58-968E-9E846BB31E36}" type="presParOf" srcId="{08699BC4-C613-481D-B054-65A79463C0E7}" destId="{EC698BF6-EB32-490B-B8F7-9A390E876556}" srcOrd="4" destOrd="0" presId="urn:microsoft.com/office/officeart/2005/8/layout/process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6EC195C-7869-4E73-9764-E69668352151}">
      <dsp:nvSpPr>
        <dsp:cNvPr id="0" name=""/>
        <dsp:cNvSpPr/>
      </dsp:nvSpPr>
      <dsp:spPr>
        <a:xfrm>
          <a:off x="1875419" y="1015514"/>
          <a:ext cx="162446" cy="890492"/>
        </a:xfrm>
        <a:custGeom>
          <a:avLst/>
          <a:gdLst/>
          <a:ahLst/>
          <a:cxnLst/>
          <a:rect l="0" t="0" r="0" b="0"/>
          <a:pathLst>
            <a:path>
              <a:moveTo>
                <a:pt x="0" y="0"/>
              </a:moveTo>
              <a:lnTo>
                <a:pt x="80464" y="0"/>
              </a:lnTo>
              <a:lnTo>
                <a:pt x="80464" y="890492"/>
              </a:lnTo>
              <a:lnTo>
                <a:pt x="162446" y="890492"/>
              </a:lnTo>
            </a:path>
          </a:pathLst>
        </a:custGeom>
        <a:noFill/>
        <a:ln w="9525" cap="flat" cmpd="sng" algn="ctr">
          <a:solidFill>
            <a:schemeClr val="accent1">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4127E5B0-B8A2-4102-AEF0-E0C388B676D3}">
      <dsp:nvSpPr>
        <dsp:cNvPr id="0" name=""/>
        <dsp:cNvSpPr/>
      </dsp:nvSpPr>
      <dsp:spPr>
        <a:xfrm>
          <a:off x="1875419" y="1015514"/>
          <a:ext cx="162446" cy="540562"/>
        </a:xfrm>
        <a:custGeom>
          <a:avLst/>
          <a:gdLst/>
          <a:ahLst/>
          <a:cxnLst/>
          <a:rect l="0" t="0" r="0" b="0"/>
          <a:pathLst>
            <a:path>
              <a:moveTo>
                <a:pt x="0" y="0"/>
              </a:moveTo>
              <a:lnTo>
                <a:pt x="80464" y="0"/>
              </a:lnTo>
              <a:lnTo>
                <a:pt x="80464" y="540562"/>
              </a:lnTo>
              <a:lnTo>
                <a:pt x="162446" y="540562"/>
              </a:lnTo>
            </a:path>
          </a:pathLst>
        </a:custGeom>
        <a:noFill/>
        <a:ln w="9525" cap="flat" cmpd="sng" algn="ctr">
          <a:solidFill>
            <a:schemeClr val="accent1">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0F388959-8FEB-4599-8364-35CE2CD747A1}">
      <dsp:nvSpPr>
        <dsp:cNvPr id="0" name=""/>
        <dsp:cNvSpPr/>
      </dsp:nvSpPr>
      <dsp:spPr>
        <a:xfrm>
          <a:off x="1875419" y="1015514"/>
          <a:ext cx="162446" cy="178861"/>
        </a:xfrm>
        <a:custGeom>
          <a:avLst/>
          <a:gdLst/>
          <a:ahLst/>
          <a:cxnLst/>
          <a:rect l="0" t="0" r="0" b="0"/>
          <a:pathLst>
            <a:path>
              <a:moveTo>
                <a:pt x="0" y="0"/>
              </a:moveTo>
              <a:lnTo>
                <a:pt x="80464" y="0"/>
              </a:lnTo>
              <a:lnTo>
                <a:pt x="80464" y="178861"/>
              </a:lnTo>
              <a:lnTo>
                <a:pt x="162446" y="178861"/>
              </a:lnTo>
            </a:path>
          </a:pathLst>
        </a:custGeom>
        <a:noFill/>
        <a:ln w="9525" cap="flat" cmpd="sng" algn="ctr">
          <a:solidFill>
            <a:schemeClr val="accent1">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B4CD0A28-5CE4-4981-BF98-E8E313299682}">
      <dsp:nvSpPr>
        <dsp:cNvPr id="0" name=""/>
        <dsp:cNvSpPr/>
      </dsp:nvSpPr>
      <dsp:spPr>
        <a:xfrm>
          <a:off x="1875419" y="841856"/>
          <a:ext cx="162446" cy="173658"/>
        </a:xfrm>
        <a:custGeom>
          <a:avLst/>
          <a:gdLst/>
          <a:ahLst/>
          <a:cxnLst/>
          <a:rect l="0" t="0" r="0" b="0"/>
          <a:pathLst>
            <a:path>
              <a:moveTo>
                <a:pt x="0" y="173658"/>
              </a:moveTo>
              <a:lnTo>
                <a:pt x="80464" y="173658"/>
              </a:lnTo>
              <a:lnTo>
                <a:pt x="80464" y="0"/>
              </a:lnTo>
              <a:lnTo>
                <a:pt x="162446" y="0"/>
              </a:lnTo>
            </a:path>
          </a:pathLst>
        </a:custGeom>
        <a:noFill/>
        <a:ln w="9525" cap="flat" cmpd="sng" algn="ctr">
          <a:solidFill>
            <a:schemeClr val="accent1">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6FB4D82B-B8CF-46AD-8BD8-1F1340CB33FE}">
      <dsp:nvSpPr>
        <dsp:cNvPr id="0" name=""/>
        <dsp:cNvSpPr/>
      </dsp:nvSpPr>
      <dsp:spPr>
        <a:xfrm>
          <a:off x="1875419" y="475331"/>
          <a:ext cx="173644" cy="540183"/>
        </a:xfrm>
        <a:custGeom>
          <a:avLst/>
          <a:gdLst/>
          <a:ahLst/>
          <a:cxnLst/>
          <a:rect l="0" t="0" r="0" b="0"/>
          <a:pathLst>
            <a:path>
              <a:moveTo>
                <a:pt x="0" y="540183"/>
              </a:moveTo>
              <a:lnTo>
                <a:pt x="91663" y="540183"/>
              </a:lnTo>
              <a:lnTo>
                <a:pt x="91663" y="0"/>
              </a:lnTo>
              <a:lnTo>
                <a:pt x="173644" y="0"/>
              </a:lnTo>
            </a:path>
          </a:pathLst>
        </a:custGeom>
        <a:noFill/>
        <a:ln w="9525" cap="flat" cmpd="sng" algn="ctr">
          <a:solidFill>
            <a:schemeClr val="accent1">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D409A340-2A9E-400E-B797-82F707D792D4}">
      <dsp:nvSpPr>
        <dsp:cNvPr id="0" name=""/>
        <dsp:cNvSpPr/>
      </dsp:nvSpPr>
      <dsp:spPr>
        <a:xfrm>
          <a:off x="1875419" y="136803"/>
          <a:ext cx="173644" cy="878710"/>
        </a:xfrm>
        <a:custGeom>
          <a:avLst/>
          <a:gdLst/>
          <a:ahLst/>
          <a:cxnLst/>
          <a:rect l="0" t="0" r="0" b="0"/>
          <a:pathLst>
            <a:path>
              <a:moveTo>
                <a:pt x="0" y="878710"/>
              </a:moveTo>
              <a:lnTo>
                <a:pt x="91663" y="878710"/>
              </a:lnTo>
              <a:lnTo>
                <a:pt x="91663" y="0"/>
              </a:lnTo>
              <a:lnTo>
                <a:pt x="173644" y="0"/>
              </a:lnTo>
            </a:path>
          </a:pathLst>
        </a:custGeom>
        <a:noFill/>
        <a:ln w="9525" cap="flat" cmpd="sng" algn="ctr">
          <a:solidFill>
            <a:schemeClr val="accent1">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D6A83624-2527-4222-9C83-88967CD52C3B}">
      <dsp:nvSpPr>
        <dsp:cNvPr id="0" name=""/>
        <dsp:cNvSpPr/>
      </dsp:nvSpPr>
      <dsp:spPr>
        <a:xfrm>
          <a:off x="928902" y="594347"/>
          <a:ext cx="946516" cy="842333"/>
        </a:xfrm>
        <a:prstGeom prst="rect">
          <a:avLst/>
        </a:prstGeom>
        <a:solidFill>
          <a:srgbClr val="C00000"/>
        </a:solidFill>
        <a:ln>
          <a:noFill/>
        </a:ln>
        <a:effectLst>
          <a:outerShdw blurRad="50800" dist="25400" dir="5400000" rotWithShape="0">
            <a:srgbClr val="000000">
              <a:alpha val="38000"/>
            </a:srgbClr>
          </a:outerShdw>
        </a:effectLst>
        <a:scene3d>
          <a:camera prst="orthographicFront">
            <a:rot lat="0" lon="0" rev="0"/>
          </a:camera>
          <a:lightRig rig="flat" dir="tl">
            <a:rot lat="0" lon="0" rev="6360000"/>
          </a:lightRig>
        </a:scene3d>
        <a:sp3d prstMaterial="flat">
          <a:bevelT w="12700" h="12700"/>
        </a:sp3d>
      </dsp:spPr>
      <dsp:style>
        <a:lnRef idx="0">
          <a:scrgbClr r="0" g="0" b="0"/>
        </a:lnRef>
        <a:fillRef idx="3">
          <a:scrgbClr r="0" g="0" b="0"/>
        </a:fillRef>
        <a:effectRef idx="2">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US" altLang="zh-CN" sz="1400" b="1" kern="1200" dirty="0" smtClean="0">
              <a:latin typeface="微软雅黑" panose="020B0503020204020204" pitchFamily="34" charset="-122"/>
              <a:ea typeface="微软雅黑" panose="020B0503020204020204" pitchFamily="34" charset="-122"/>
            </a:rPr>
            <a:t>6</a:t>
          </a:r>
          <a:r>
            <a:rPr lang="zh-CN" altLang="en-US" sz="1400" b="1" kern="1200" dirty="0" smtClean="0">
              <a:latin typeface="微软雅黑" panose="020B0503020204020204" pitchFamily="34" charset="-122"/>
              <a:ea typeface="微软雅黑" panose="020B0503020204020204" pitchFamily="34" charset="-122"/>
            </a:rPr>
            <a:t>家骨干</a:t>
          </a:r>
          <a:endParaRPr lang="en-US" altLang="zh-CN" sz="1400" b="1" kern="1200" dirty="0" smtClean="0">
            <a:latin typeface="微软雅黑" panose="020B0503020204020204" pitchFamily="34" charset="-122"/>
            <a:ea typeface="微软雅黑" panose="020B0503020204020204" pitchFamily="34" charset="-122"/>
          </a:endParaRPr>
        </a:p>
        <a:p>
          <a:pPr lvl="0" algn="ctr" defTabSz="622300">
            <a:lnSpc>
              <a:spcPct val="90000"/>
            </a:lnSpc>
            <a:spcBef>
              <a:spcPct val="0"/>
            </a:spcBef>
            <a:spcAft>
              <a:spcPct val="35000"/>
            </a:spcAft>
          </a:pPr>
          <a:r>
            <a:rPr lang="zh-CN" altLang="en-US" sz="1400" b="1" kern="1200" dirty="0" smtClean="0">
              <a:latin typeface="微软雅黑" panose="020B0503020204020204" pitchFamily="34" charset="-122"/>
              <a:ea typeface="微软雅黑" panose="020B0503020204020204" pitchFamily="34" charset="-122"/>
            </a:rPr>
            <a:t>子企业</a:t>
          </a:r>
          <a:endParaRPr lang="zh-CN" altLang="en-US" sz="1400" b="1" kern="1200" dirty="0">
            <a:latin typeface="微软雅黑" panose="020B0503020204020204" pitchFamily="34" charset="-122"/>
            <a:ea typeface="微软雅黑" panose="020B0503020204020204" pitchFamily="34" charset="-122"/>
          </a:endParaRPr>
        </a:p>
      </dsp:txBody>
      <dsp:txXfrm>
        <a:off x="928902" y="594347"/>
        <a:ext cx="946516" cy="842333"/>
      </dsp:txXfrm>
    </dsp:sp>
    <dsp:sp modelId="{B7FCF4AD-5CB5-4CAA-B4DB-0715C4487602}">
      <dsp:nvSpPr>
        <dsp:cNvPr id="0" name=""/>
        <dsp:cNvSpPr/>
      </dsp:nvSpPr>
      <dsp:spPr>
        <a:xfrm>
          <a:off x="2049064" y="11782"/>
          <a:ext cx="2531856" cy="250043"/>
        </a:xfrm>
        <a:prstGeom prst="rect">
          <a:avLst/>
        </a:prstGeom>
        <a:solidFill>
          <a:srgbClr val="0062AC"/>
        </a:solidFill>
        <a:ln>
          <a:noFill/>
        </a:ln>
        <a:effectLst>
          <a:outerShdw blurRad="50800" dist="25400" dir="5400000" rotWithShape="0">
            <a:srgbClr val="000000">
              <a:alpha val="38000"/>
            </a:srgbClr>
          </a:outerShdw>
        </a:effectLst>
        <a:scene3d>
          <a:camera prst="orthographicFront">
            <a:rot lat="0" lon="0" rev="0"/>
          </a:camera>
          <a:lightRig rig="flat" dir="tl">
            <a:rot lat="0" lon="0" rev="6360000"/>
          </a:lightRig>
        </a:scene3d>
        <a:sp3d prstMaterial="flat">
          <a:bevelT w="12700" h="12700"/>
        </a:sp3d>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l" defTabSz="488950">
            <a:lnSpc>
              <a:spcPct val="90000"/>
            </a:lnSpc>
            <a:spcBef>
              <a:spcPct val="0"/>
            </a:spcBef>
            <a:spcAft>
              <a:spcPct val="35000"/>
            </a:spcAft>
          </a:pPr>
          <a:r>
            <a:rPr lang="zh-CN" altLang="en-US" sz="1100" b="1" kern="1200" dirty="0" smtClean="0">
              <a:latin typeface="微软雅黑" panose="020B0503020204020204" pitchFamily="34" charset="-122"/>
              <a:ea typeface="微软雅黑" panose="020B0503020204020204" pitchFamily="34" charset="-122"/>
            </a:rPr>
            <a:t>  中水电十三局工程公司（山东</a:t>
          </a:r>
          <a:r>
            <a:rPr lang="en-US" altLang="zh-CN" sz="1100" b="1" kern="1200" dirty="0" smtClean="0">
              <a:latin typeface="微软雅黑" panose="020B0503020204020204" pitchFamily="34" charset="-122"/>
              <a:ea typeface="微软雅黑" panose="020B0503020204020204" pitchFamily="34" charset="-122"/>
            </a:rPr>
            <a:t>·</a:t>
          </a:r>
          <a:r>
            <a:rPr lang="zh-CN" altLang="en-US" sz="1100" b="1" kern="1200" dirty="0" smtClean="0">
              <a:latin typeface="微软雅黑" panose="020B0503020204020204" pitchFamily="34" charset="-122"/>
              <a:ea typeface="微软雅黑" panose="020B0503020204020204" pitchFamily="34" charset="-122"/>
            </a:rPr>
            <a:t>德州）</a:t>
          </a:r>
          <a:endParaRPr lang="zh-CN" altLang="en-US" sz="1100" b="1" kern="1200" dirty="0">
            <a:latin typeface="微软雅黑" panose="020B0503020204020204" pitchFamily="34" charset="-122"/>
            <a:ea typeface="微软雅黑" panose="020B0503020204020204" pitchFamily="34" charset="-122"/>
          </a:endParaRPr>
        </a:p>
      </dsp:txBody>
      <dsp:txXfrm>
        <a:off x="2049064" y="11782"/>
        <a:ext cx="2531856" cy="250043"/>
      </dsp:txXfrm>
    </dsp:sp>
    <dsp:sp modelId="{E555563F-5D12-481A-B93D-7C137E4A4DB7}">
      <dsp:nvSpPr>
        <dsp:cNvPr id="0" name=""/>
        <dsp:cNvSpPr/>
      </dsp:nvSpPr>
      <dsp:spPr>
        <a:xfrm>
          <a:off x="2049064" y="350309"/>
          <a:ext cx="2549186" cy="250043"/>
        </a:xfrm>
        <a:prstGeom prst="rect">
          <a:avLst/>
        </a:prstGeom>
        <a:solidFill>
          <a:srgbClr val="0062AC"/>
        </a:solidFill>
        <a:ln>
          <a:noFill/>
        </a:ln>
        <a:effectLst>
          <a:outerShdw blurRad="50800" dist="25400" dir="5400000" rotWithShape="0">
            <a:srgbClr val="000000">
              <a:alpha val="38000"/>
            </a:srgbClr>
          </a:outerShdw>
        </a:effectLst>
        <a:scene3d>
          <a:camera prst="orthographicFront">
            <a:rot lat="0" lon="0" rev="0"/>
          </a:camera>
          <a:lightRig rig="flat" dir="tl">
            <a:rot lat="0" lon="0" rev="6360000"/>
          </a:lightRig>
        </a:scene3d>
        <a:sp3d prstMaterial="flat">
          <a:bevelT w="12700" h="12700"/>
        </a:sp3d>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l" defTabSz="488950">
            <a:lnSpc>
              <a:spcPct val="90000"/>
            </a:lnSpc>
            <a:spcBef>
              <a:spcPct val="0"/>
            </a:spcBef>
            <a:spcAft>
              <a:spcPct val="35000"/>
            </a:spcAft>
          </a:pPr>
          <a:r>
            <a:rPr lang="zh-CN" altLang="en-US" sz="1100" b="1" kern="1200" dirty="0" smtClean="0">
              <a:latin typeface="微软雅黑" panose="020B0503020204020204" pitchFamily="34" charset="-122"/>
              <a:ea typeface="微软雅黑" panose="020B0503020204020204" pitchFamily="34" charset="-122"/>
            </a:rPr>
            <a:t>  安徽工程公司（安徽</a:t>
          </a:r>
          <a:r>
            <a:rPr lang="en-US" altLang="zh-CN" sz="1100" b="1" kern="1200" dirty="0" smtClean="0">
              <a:latin typeface="微软雅黑" panose="020B0503020204020204" pitchFamily="34" charset="-122"/>
              <a:ea typeface="微软雅黑" panose="020B0503020204020204" pitchFamily="34" charset="-122"/>
            </a:rPr>
            <a:t>·</a:t>
          </a:r>
          <a:r>
            <a:rPr lang="zh-CN" altLang="en-US" sz="1100" b="1" kern="1200" dirty="0" smtClean="0">
              <a:latin typeface="微软雅黑" panose="020B0503020204020204" pitchFamily="34" charset="-122"/>
              <a:ea typeface="微软雅黑" panose="020B0503020204020204" pitchFamily="34" charset="-122"/>
            </a:rPr>
            <a:t>合肥）</a:t>
          </a:r>
          <a:endParaRPr lang="zh-CN" altLang="en-US" sz="1100" b="1" kern="1200" dirty="0">
            <a:latin typeface="微软雅黑" panose="020B0503020204020204" pitchFamily="34" charset="-122"/>
            <a:ea typeface="微软雅黑" panose="020B0503020204020204" pitchFamily="34" charset="-122"/>
          </a:endParaRPr>
        </a:p>
      </dsp:txBody>
      <dsp:txXfrm>
        <a:off x="2049064" y="350309"/>
        <a:ext cx="2549186" cy="250043"/>
      </dsp:txXfrm>
    </dsp:sp>
    <dsp:sp modelId="{6637A330-A1B0-4FEB-A68D-994DBBE68B9D}">
      <dsp:nvSpPr>
        <dsp:cNvPr id="0" name=""/>
        <dsp:cNvSpPr/>
      </dsp:nvSpPr>
      <dsp:spPr>
        <a:xfrm>
          <a:off x="2037865" y="716834"/>
          <a:ext cx="2571576" cy="250043"/>
        </a:xfrm>
        <a:prstGeom prst="rect">
          <a:avLst/>
        </a:prstGeom>
        <a:solidFill>
          <a:srgbClr val="0062AC"/>
        </a:solidFill>
        <a:ln>
          <a:noFill/>
        </a:ln>
        <a:effectLst>
          <a:outerShdw blurRad="50800" dist="25400" dir="5400000" rotWithShape="0">
            <a:srgbClr val="000000">
              <a:alpha val="38000"/>
            </a:srgbClr>
          </a:outerShdw>
        </a:effectLst>
        <a:scene3d>
          <a:camera prst="orthographicFront">
            <a:rot lat="0" lon="0" rev="0"/>
          </a:camera>
          <a:lightRig rig="flat" dir="tl">
            <a:rot lat="0" lon="0" rev="6360000"/>
          </a:lightRig>
        </a:scene3d>
        <a:sp3d prstMaterial="flat">
          <a:bevelT w="12700" h="12700"/>
        </a:sp3d>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l" defTabSz="488950">
            <a:lnSpc>
              <a:spcPct val="90000"/>
            </a:lnSpc>
            <a:spcBef>
              <a:spcPct val="0"/>
            </a:spcBef>
            <a:spcAft>
              <a:spcPct val="35000"/>
            </a:spcAft>
          </a:pPr>
          <a:r>
            <a:rPr lang="zh-CN" altLang="en-US" sz="1100" b="1" kern="1200" dirty="0" smtClean="0">
              <a:latin typeface="微软雅黑" panose="020B0503020204020204" pitchFamily="34" charset="-122"/>
              <a:ea typeface="微软雅黑" panose="020B0503020204020204" pitchFamily="34" charset="-122"/>
            </a:rPr>
            <a:t>  北方国际工程公司（山西</a:t>
          </a:r>
          <a:r>
            <a:rPr lang="en-US" altLang="zh-CN" sz="1100" b="1" kern="1200" dirty="0" smtClean="0">
              <a:latin typeface="微软雅黑" panose="020B0503020204020204" pitchFamily="34" charset="-122"/>
              <a:ea typeface="微软雅黑" panose="020B0503020204020204" pitchFamily="34" charset="-122"/>
            </a:rPr>
            <a:t>·</a:t>
          </a:r>
          <a:r>
            <a:rPr lang="zh-CN" altLang="en-US" sz="1100" b="1" kern="1200" dirty="0" smtClean="0">
              <a:latin typeface="微软雅黑" panose="020B0503020204020204" pitchFamily="34" charset="-122"/>
              <a:ea typeface="微软雅黑" panose="020B0503020204020204" pitchFamily="34" charset="-122"/>
            </a:rPr>
            <a:t>晋中）</a:t>
          </a:r>
          <a:endParaRPr lang="zh-CN" altLang="en-US" sz="1100" b="1" kern="1200" dirty="0">
            <a:latin typeface="微软雅黑" panose="020B0503020204020204" pitchFamily="34" charset="-122"/>
            <a:ea typeface="微软雅黑" panose="020B0503020204020204" pitchFamily="34" charset="-122"/>
          </a:endParaRPr>
        </a:p>
      </dsp:txBody>
      <dsp:txXfrm>
        <a:off x="2037865" y="716834"/>
        <a:ext cx="2571576" cy="250043"/>
      </dsp:txXfrm>
    </dsp:sp>
    <dsp:sp modelId="{8680404A-F9D5-4636-B5F8-AF1BE7E324BA}">
      <dsp:nvSpPr>
        <dsp:cNvPr id="0" name=""/>
        <dsp:cNvSpPr/>
      </dsp:nvSpPr>
      <dsp:spPr>
        <a:xfrm>
          <a:off x="2037865" y="1069354"/>
          <a:ext cx="2571584" cy="250043"/>
        </a:xfrm>
        <a:prstGeom prst="rect">
          <a:avLst/>
        </a:prstGeom>
        <a:solidFill>
          <a:srgbClr val="0062AC"/>
        </a:solidFill>
        <a:ln>
          <a:noFill/>
        </a:ln>
        <a:effectLst>
          <a:outerShdw blurRad="50800" dist="25400" dir="5400000" rotWithShape="0">
            <a:srgbClr val="000000">
              <a:alpha val="38000"/>
            </a:srgbClr>
          </a:outerShdw>
        </a:effectLst>
        <a:scene3d>
          <a:camera prst="orthographicFront">
            <a:rot lat="0" lon="0" rev="0"/>
          </a:camera>
          <a:lightRig rig="flat" dir="tl">
            <a:rot lat="0" lon="0" rev="6360000"/>
          </a:lightRig>
        </a:scene3d>
        <a:sp3d prstMaterial="flat">
          <a:bevelT w="12700" h="12700"/>
        </a:sp3d>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l" defTabSz="488950">
            <a:lnSpc>
              <a:spcPct val="90000"/>
            </a:lnSpc>
            <a:spcBef>
              <a:spcPct val="0"/>
            </a:spcBef>
            <a:spcAft>
              <a:spcPct val="35000"/>
            </a:spcAft>
          </a:pPr>
          <a:r>
            <a:rPr lang="zh-CN" altLang="en-US" sz="1100" b="1" kern="1200" dirty="0" smtClean="0">
              <a:latin typeface="微软雅黑" panose="020B0503020204020204" pitchFamily="34" charset="-122"/>
              <a:ea typeface="微软雅黑" panose="020B0503020204020204" pitchFamily="34" charset="-122"/>
            </a:rPr>
            <a:t>  山东电力管道公司（山东</a:t>
          </a:r>
          <a:r>
            <a:rPr lang="en-US" altLang="zh-CN" sz="1100" b="1" kern="1200" dirty="0" smtClean="0">
              <a:latin typeface="微软雅黑" panose="020B0503020204020204" pitchFamily="34" charset="-122"/>
              <a:ea typeface="微软雅黑" panose="020B0503020204020204" pitchFamily="34" charset="-122"/>
            </a:rPr>
            <a:t>·</a:t>
          </a:r>
          <a:r>
            <a:rPr lang="zh-CN" altLang="en-US" sz="1100" b="1" kern="1200" dirty="0" smtClean="0">
              <a:latin typeface="微软雅黑" panose="020B0503020204020204" pitchFamily="34" charset="-122"/>
              <a:ea typeface="微软雅黑" panose="020B0503020204020204" pitchFamily="34" charset="-122"/>
            </a:rPr>
            <a:t>新泰）</a:t>
          </a:r>
          <a:endParaRPr lang="zh-CN" altLang="en-US" sz="1100" b="1" kern="1200" dirty="0">
            <a:latin typeface="微软雅黑" panose="020B0503020204020204" pitchFamily="34" charset="-122"/>
            <a:ea typeface="微软雅黑" panose="020B0503020204020204" pitchFamily="34" charset="-122"/>
          </a:endParaRPr>
        </a:p>
      </dsp:txBody>
      <dsp:txXfrm>
        <a:off x="2037865" y="1069354"/>
        <a:ext cx="2571584" cy="250043"/>
      </dsp:txXfrm>
    </dsp:sp>
    <dsp:sp modelId="{1B37181A-088E-4435-802E-E99B93B7A7D8}">
      <dsp:nvSpPr>
        <dsp:cNvPr id="0" name=""/>
        <dsp:cNvSpPr/>
      </dsp:nvSpPr>
      <dsp:spPr>
        <a:xfrm>
          <a:off x="2037865" y="1421874"/>
          <a:ext cx="2576331" cy="268403"/>
        </a:xfrm>
        <a:prstGeom prst="rect">
          <a:avLst/>
        </a:prstGeom>
        <a:solidFill>
          <a:srgbClr val="0062AC"/>
        </a:solidFill>
        <a:ln>
          <a:noFill/>
        </a:ln>
        <a:effectLst>
          <a:outerShdw blurRad="50800" dist="25400" dir="5400000" rotWithShape="0">
            <a:srgbClr val="000000">
              <a:alpha val="38000"/>
            </a:srgbClr>
          </a:outerShdw>
        </a:effectLst>
        <a:scene3d>
          <a:camera prst="orthographicFront">
            <a:rot lat="0" lon="0" rev="0"/>
          </a:camera>
          <a:lightRig rig="flat" dir="tl">
            <a:rot lat="0" lon="0" rev="6360000"/>
          </a:lightRig>
        </a:scene3d>
        <a:sp3d prstMaterial="flat">
          <a:bevelT w="12700" h="12700"/>
        </a:sp3d>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l" defTabSz="488950">
            <a:lnSpc>
              <a:spcPct val="90000"/>
            </a:lnSpc>
            <a:spcBef>
              <a:spcPct val="0"/>
            </a:spcBef>
            <a:spcAft>
              <a:spcPct val="35000"/>
            </a:spcAft>
          </a:pPr>
          <a:r>
            <a:rPr lang="zh-CN" altLang="en-US" sz="1100" b="1" kern="1200" dirty="0" smtClean="0">
              <a:latin typeface="微软雅黑" panose="020B0503020204020204" pitchFamily="34" charset="-122"/>
              <a:ea typeface="微软雅黑" panose="020B0503020204020204" pitchFamily="34" charset="-122"/>
            </a:rPr>
            <a:t>  天津国贸公司（中国</a:t>
          </a:r>
          <a:r>
            <a:rPr lang="en-US" altLang="zh-CN" sz="1100" b="1" kern="1200" dirty="0" smtClean="0">
              <a:latin typeface="微软雅黑" panose="020B0503020204020204" pitchFamily="34" charset="-122"/>
              <a:ea typeface="微软雅黑" panose="020B0503020204020204" pitchFamily="34" charset="-122"/>
            </a:rPr>
            <a:t>·</a:t>
          </a:r>
          <a:r>
            <a:rPr lang="zh-CN" altLang="en-US" sz="1100" b="1" kern="1200" dirty="0" smtClean="0">
              <a:latin typeface="微软雅黑" panose="020B0503020204020204" pitchFamily="34" charset="-122"/>
              <a:ea typeface="微软雅黑" panose="020B0503020204020204" pitchFamily="34" charset="-122"/>
            </a:rPr>
            <a:t>天津）</a:t>
          </a:r>
          <a:endParaRPr lang="zh-CN" altLang="en-US" sz="1100" b="1" kern="1200" dirty="0">
            <a:latin typeface="微软雅黑" panose="020B0503020204020204" pitchFamily="34" charset="-122"/>
            <a:ea typeface="微软雅黑" panose="020B0503020204020204" pitchFamily="34" charset="-122"/>
          </a:endParaRPr>
        </a:p>
      </dsp:txBody>
      <dsp:txXfrm>
        <a:off x="2037865" y="1421874"/>
        <a:ext cx="2576331" cy="268403"/>
      </dsp:txXfrm>
    </dsp:sp>
    <dsp:sp modelId="{771C345E-E62B-49B1-9DF2-A982BC704070}">
      <dsp:nvSpPr>
        <dsp:cNvPr id="0" name=""/>
        <dsp:cNvSpPr/>
      </dsp:nvSpPr>
      <dsp:spPr>
        <a:xfrm>
          <a:off x="2037865" y="1780985"/>
          <a:ext cx="2571584" cy="250043"/>
        </a:xfrm>
        <a:prstGeom prst="rect">
          <a:avLst/>
        </a:prstGeom>
        <a:solidFill>
          <a:srgbClr val="0062AC"/>
        </a:solidFill>
        <a:ln>
          <a:noFill/>
        </a:ln>
        <a:effectLst>
          <a:outerShdw blurRad="50800" dist="25400" dir="5400000" rotWithShape="0">
            <a:srgbClr val="000000">
              <a:alpha val="38000"/>
            </a:srgbClr>
          </a:outerShdw>
        </a:effectLst>
        <a:scene3d>
          <a:camera prst="orthographicFront">
            <a:rot lat="0" lon="0" rev="0"/>
          </a:camera>
          <a:lightRig rig="flat" dir="tl">
            <a:rot lat="0" lon="0" rev="6360000"/>
          </a:lightRig>
        </a:scene3d>
        <a:sp3d prstMaterial="flat">
          <a:bevelT w="12700" h="12700"/>
        </a:sp3d>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l" defTabSz="488950">
            <a:lnSpc>
              <a:spcPct val="90000"/>
            </a:lnSpc>
            <a:spcBef>
              <a:spcPct val="0"/>
            </a:spcBef>
            <a:spcAft>
              <a:spcPct val="35000"/>
            </a:spcAft>
          </a:pPr>
          <a:r>
            <a:rPr lang="zh-CN" altLang="en-US" sz="1100" b="1" kern="1200" dirty="0" smtClean="0">
              <a:latin typeface="微软雅黑" panose="020B0503020204020204" pitchFamily="34" charset="-122"/>
              <a:ea typeface="微软雅黑" panose="020B0503020204020204" pitchFamily="34" charset="-122"/>
            </a:rPr>
            <a:t>  山东工程公司（山东</a:t>
          </a:r>
          <a:r>
            <a:rPr lang="en-US" altLang="zh-CN" sz="1100" b="1" kern="1200" dirty="0" smtClean="0">
              <a:latin typeface="微软雅黑" panose="020B0503020204020204" pitchFamily="34" charset="-122"/>
              <a:ea typeface="微软雅黑" panose="020B0503020204020204" pitchFamily="34" charset="-122"/>
            </a:rPr>
            <a:t>·</a:t>
          </a:r>
          <a:r>
            <a:rPr lang="zh-CN" altLang="en-US" sz="1100" b="1" kern="1200" dirty="0" smtClean="0">
              <a:latin typeface="微软雅黑" panose="020B0503020204020204" pitchFamily="34" charset="-122"/>
              <a:ea typeface="微软雅黑" panose="020B0503020204020204" pitchFamily="34" charset="-122"/>
            </a:rPr>
            <a:t>济南）</a:t>
          </a:r>
          <a:endParaRPr lang="zh-CN" altLang="en-US" sz="1100" b="1" kern="1200" dirty="0">
            <a:latin typeface="微软雅黑" panose="020B0503020204020204" pitchFamily="34" charset="-122"/>
            <a:ea typeface="微软雅黑" panose="020B0503020204020204" pitchFamily="34" charset="-122"/>
          </a:endParaRPr>
        </a:p>
      </dsp:txBody>
      <dsp:txXfrm>
        <a:off x="2037865" y="1780985"/>
        <a:ext cx="2571584" cy="25004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A286746-D0C3-4E90-8EDC-314FEB8984DF}">
      <dsp:nvSpPr>
        <dsp:cNvPr id="0" name=""/>
        <dsp:cNvSpPr/>
      </dsp:nvSpPr>
      <dsp:spPr>
        <a:xfrm>
          <a:off x="1421949" y="1016308"/>
          <a:ext cx="132973" cy="880712"/>
        </a:xfrm>
        <a:custGeom>
          <a:avLst/>
          <a:gdLst/>
          <a:ahLst/>
          <a:cxnLst/>
          <a:rect l="0" t="0" r="0" b="0"/>
          <a:pathLst>
            <a:path>
              <a:moveTo>
                <a:pt x="0" y="0"/>
              </a:moveTo>
              <a:lnTo>
                <a:pt x="66486" y="0"/>
              </a:lnTo>
              <a:lnTo>
                <a:pt x="66486" y="880712"/>
              </a:lnTo>
              <a:lnTo>
                <a:pt x="132973" y="880712"/>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849970C-1A27-4B56-9847-469A1CA9405F}">
      <dsp:nvSpPr>
        <dsp:cNvPr id="0" name=""/>
        <dsp:cNvSpPr/>
      </dsp:nvSpPr>
      <dsp:spPr>
        <a:xfrm>
          <a:off x="1421949" y="1016308"/>
          <a:ext cx="132973" cy="528427"/>
        </a:xfrm>
        <a:custGeom>
          <a:avLst/>
          <a:gdLst/>
          <a:ahLst/>
          <a:cxnLst/>
          <a:rect l="0" t="0" r="0" b="0"/>
          <a:pathLst>
            <a:path>
              <a:moveTo>
                <a:pt x="0" y="0"/>
              </a:moveTo>
              <a:lnTo>
                <a:pt x="66486" y="0"/>
              </a:lnTo>
              <a:lnTo>
                <a:pt x="66486" y="528427"/>
              </a:lnTo>
              <a:lnTo>
                <a:pt x="132973" y="528427"/>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C16B79B-BD6A-402D-AB0E-43A708C616F0}">
      <dsp:nvSpPr>
        <dsp:cNvPr id="0" name=""/>
        <dsp:cNvSpPr/>
      </dsp:nvSpPr>
      <dsp:spPr>
        <a:xfrm>
          <a:off x="1421949" y="1016308"/>
          <a:ext cx="132973" cy="176142"/>
        </a:xfrm>
        <a:custGeom>
          <a:avLst/>
          <a:gdLst/>
          <a:ahLst/>
          <a:cxnLst/>
          <a:rect l="0" t="0" r="0" b="0"/>
          <a:pathLst>
            <a:path>
              <a:moveTo>
                <a:pt x="0" y="0"/>
              </a:moveTo>
              <a:lnTo>
                <a:pt x="66486" y="0"/>
              </a:lnTo>
              <a:lnTo>
                <a:pt x="66486" y="176142"/>
              </a:lnTo>
              <a:lnTo>
                <a:pt x="132973" y="176142"/>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EF3CAEB-6044-46A5-91A0-B3EB60BC555E}">
      <dsp:nvSpPr>
        <dsp:cNvPr id="0" name=""/>
        <dsp:cNvSpPr/>
      </dsp:nvSpPr>
      <dsp:spPr>
        <a:xfrm>
          <a:off x="1421949" y="840165"/>
          <a:ext cx="132973" cy="176142"/>
        </a:xfrm>
        <a:custGeom>
          <a:avLst/>
          <a:gdLst/>
          <a:ahLst/>
          <a:cxnLst/>
          <a:rect l="0" t="0" r="0" b="0"/>
          <a:pathLst>
            <a:path>
              <a:moveTo>
                <a:pt x="0" y="176142"/>
              </a:moveTo>
              <a:lnTo>
                <a:pt x="66486" y="176142"/>
              </a:lnTo>
              <a:lnTo>
                <a:pt x="66486" y="0"/>
              </a:lnTo>
              <a:lnTo>
                <a:pt x="132973" y="0"/>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C58D3DF-090B-44BE-96CC-B7A679D37CC9}">
      <dsp:nvSpPr>
        <dsp:cNvPr id="0" name=""/>
        <dsp:cNvSpPr/>
      </dsp:nvSpPr>
      <dsp:spPr>
        <a:xfrm>
          <a:off x="1421949" y="487880"/>
          <a:ext cx="132973" cy="528427"/>
        </a:xfrm>
        <a:custGeom>
          <a:avLst/>
          <a:gdLst/>
          <a:ahLst/>
          <a:cxnLst/>
          <a:rect l="0" t="0" r="0" b="0"/>
          <a:pathLst>
            <a:path>
              <a:moveTo>
                <a:pt x="0" y="528427"/>
              </a:moveTo>
              <a:lnTo>
                <a:pt x="66486" y="528427"/>
              </a:lnTo>
              <a:lnTo>
                <a:pt x="66486" y="0"/>
              </a:lnTo>
              <a:lnTo>
                <a:pt x="132973" y="0"/>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575E31D-9C11-40B4-BDD3-5837C4FB7F96}">
      <dsp:nvSpPr>
        <dsp:cNvPr id="0" name=""/>
        <dsp:cNvSpPr/>
      </dsp:nvSpPr>
      <dsp:spPr>
        <a:xfrm>
          <a:off x="1421949" y="135595"/>
          <a:ext cx="132973" cy="880712"/>
        </a:xfrm>
        <a:custGeom>
          <a:avLst/>
          <a:gdLst/>
          <a:ahLst/>
          <a:cxnLst/>
          <a:rect l="0" t="0" r="0" b="0"/>
          <a:pathLst>
            <a:path>
              <a:moveTo>
                <a:pt x="0" y="880712"/>
              </a:moveTo>
              <a:lnTo>
                <a:pt x="66486" y="880712"/>
              </a:lnTo>
              <a:lnTo>
                <a:pt x="66486" y="0"/>
              </a:lnTo>
              <a:lnTo>
                <a:pt x="132973" y="0"/>
              </a:lnTo>
            </a:path>
          </a:pathLst>
        </a:custGeom>
        <a:noFill/>
        <a:ln w="1587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A8DD28B-9329-4407-9EBC-D62FD07E2D70}">
      <dsp:nvSpPr>
        <dsp:cNvPr id="0" name=""/>
        <dsp:cNvSpPr/>
      </dsp:nvSpPr>
      <dsp:spPr>
        <a:xfrm>
          <a:off x="496499" y="646459"/>
          <a:ext cx="925449" cy="739697"/>
        </a:xfrm>
        <a:prstGeom prst="rect">
          <a:avLst/>
        </a:prstGeom>
        <a:solidFill>
          <a:srgbClr val="C00000"/>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en-US" altLang="zh-CN" sz="1400" b="1" kern="1200" dirty="0" smtClean="0">
              <a:latin typeface="微软雅黑" panose="020B0503020204020204" pitchFamily="34" charset="-122"/>
              <a:ea typeface="微软雅黑" panose="020B0503020204020204" pitchFamily="34" charset="-122"/>
            </a:rPr>
            <a:t>6</a:t>
          </a:r>
          <a:r>
            <a:rPr lang="zh-CN" altLang="en-US" sz="1400" b="1" kern="1200" dirty="0" smtClean="0">
              <a:latin typeface="微软雅黑" panose="020B0503020204020204" pitchFamily="34" charset="-122"/>
              <a:ea typeface="微软雅黑" panose="020B0503020204020204" pitchFamily="34" charset="-122"/>
            </a:rPr>
            <a:t>家国外</a:t>
          </a:r>
          <a:endParaRPr lang="en-US" altLang="zh-CN" sz="1400" b="1" kern="1200" dirty="0" smtClean="0">
            <a:latin typeface="微软雅黑" panose="020B0503020204020204" pitchFamily="34" charset="-122"/>
            <a:ea typeface="微软雅黑" panose="020B0503020204020204" pitchFamily="34" charset="-122"/>
          </a:endParaRPr>
        </a:p>
        <a:p>
          <a:pPr lvl="0" algn="ctr" defTabSz="622300">
            <a:lnSpc>
              <a:spcPct val="90000"/>
            </a:lnSpc>
            <a:spcBef>
              <a:spcPct val="0"/>
            </a:spcBef>
            <a:spcAft>
              <a:spcPct val="35000"/>
            </a:spcAft>
          </a:pPr>
          <a:r>
            <a:rPr lang="zh-CN" altLang="en-US" sz="1400" b="1" kern="1200" dirty="0" smtClean="0">
              <a:latin typeface="微软雅黑" panose="020B0503020204020204" pitchFamily="34" charset="-122"/>
              <a:ea typeface="微软雅黑" panose="020B0503020204020204" pitchFamily="34" charset="-122"/>
            </a:rPr>
            <a:t>分公司</a:t>
          </a:r>
          <a:endParaRPr lang="zh-CN" altLang="en-US" sz="1400" b="1" kern="1200" dirty="0">
            <a:latin typeface="微软雅黑" panose="020B0503020204020204" pitchFamily="34" charset="-122"/>
            <a:ea typeface="微软雅黑" panose="020B0503020204020204" pitchFamily="34" charset="-122"/>
          </a:endParaRPr>
        </a:p>
      </dsp:txBody>
      <dsp:txXfrm>
        <a:off x="496499" y="646459"/>
        <a:ext cx="925449" cy="739697"/>
      </dsp:txXfrm>
    </dsp:sp>
    <dsp:sp modelId="{FB61F6FE-30A3-4944-8656-257832473045}">
      <dsp:nvSpPr>
        <dsp:cNvPr id="0" name=""/>
        <dsp:cNvSpPr/>
      </dsp:nvSpPr>
      <dsp:spPr>
        <a:xfrm>
          <a:off x="1554922" y="1007"/>
          <a:ext cx="2638868" cy="269176"/>
        </a:xfrm>
        <a:prstGeom prst="rect">
          <a:avLst/>
        </a:prstGeom>
        <a:solidFill>
          <a:srgbClr val="0062AC"/>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lvl="0" algn="l" defTabSz="488950">
            <a:lnSpc>
              <a:spcPct val="90000"/>
            </a:lnSpc>
            <a:spcBef>
              <a:spcPct val="0"/>
            </a:spcBef>
            <a:spcAft>
              <a:spcPct val="35000"/>
            </a:spcAft>
          </a:pPr>
          <a:r>
            <a:rPr lang="zh-CN" altLang="en-US" sz="1100" b="1" kern="1200" dirty="0" smtClean="0">
              <a:latin typeface="微软雅黑" panose="020B0503020204020204" pitchFamily="34" charset="-122"/>
              <a:ea typeface="微软雅黑" panose="020B0503020204020204" pitchFamily="34" charset="-122"/>
            </a:rPr>
            <a:t>  东非公司（肯尼亚</a:t>
          </a:r>
          <a:r>
            <a:rPr lang="en-US" altLang="zh-CN" sz="1100" b="1" kern="1200" dirty="0" smtClean="0">
              <a:latin typeface="微软雅黑" panose="020B0503020204020204" pitchFamily="34" charset="-122"/>
              <a:ea typeface="微软雅黑" panose="020B0503020204020204" pitchFamily="34" charset="-122"/>
            </a:rPr>
            <a:t>·</a:t>
          </a:r>
          <a:r>
            <a:rPr lang="zh-CN" altLang="en-US" sz="1100" b="1" kern="1200" dirty="0" smtClean="0">
              <a:latin typeface="微软雅黑" panose="020B0503020204020204" pitchFamily="34" charset="-122"/>
              <a:ea typeface="微软雅黑" panose="020B0503020204020204" pitchFamily="34" charset="-122"/>
            </a:rPr>
            <a:t>内罗毕）</a:t>
          </a:r>
          <a:endParaRPr lang="zh-CN" altLang="en-US" sz="1100" b="1" kern="1200" dirty="0">
            <a:latin typeface="微软雅黑" panose="020B0503020204020204" pitchFamily="34" charset="-122"/>
            <a:ea typeface="微软雅黑" panose="020B0503020204020204" pitchFamily="34" charset="-122"/>
          </a:endParaRPr>
        </a:p>
      </dsp:txBody>
      <dsp:txXfrm>
        <a:off x="1554922" y="1007"/>
        <a:ext cx="2638868" cy="269176"/>
      </dsp:txXfrm>
    </dsp:sp>
    <dsp:sp modelId="{DE1078E1-75A8-419B-AB4E-C340A90D33B2}">
      <dsp:nvSpPr>
        <dsp:cNvPr id="0" name=""/>
        <dsp:cNvSpPr/>
      </dsp:nvSpPr>
      <dsp:spPr>
        <a:xfrm>
          <a:off x="1554922" y="353292"/>
          <a:ext cx="2638868" cy="269176"/>
        </a:xfrm>
        <a:prstGeom prst="rect">
          <a:avLst/>
        </a:prstGeom>
        <a:solidFill>
          <a:srgbClr val="0062AC"/>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lvl="0" algn="l" defTabSz="488950">
            <a:lnSpc>
              <a:spcPct val="90000"/>
            </a:lnSpc>
            <a:spcBef>
              <a:spcPct val="0"/>
            </a:spcBef>
            <a:spcAft>
              <a:spcPct val="35000"/>
            </a:spcAft>
          </a:pPr>
          <a:r>
            <a:rPr lang="zh-CN" altLang="en-US" sz="1100" b="1" kern="1200" dirty="0" smtClean="0">
              <a:latin typeface="微软雅黑" panose="020B0503020204020204" pitchFamily="34" charset="-122"/>
              <a:ea typeface="微软雅黑" panose="020B0503020204020204" pitchFamily="34" charset="-122"/>
            </a:rPr>
            <a:t>  中西非公司（科特迪瓦</a:t>
          </a:r>
          <a:r>
            <a:rPr lang="en-US" altLang="zh-CN" sz="1100" b="1" kern="1200" dirty="0" smtClean="0">
              <a:latin typeface="微软雅黑" panose="020B0503020204020204" pitchFamily="34" charset="-122"/>
              <a:ea typeface="微软雅黑" panose="020B0503020204020204" pitchFamily="34" charset="-122"/>
            </a:rPr>
            <a:t>·</a:t>
          </a:r>
          <a:r>
            <a:rPr lang="zh-CN" altLang="en-US" sz="1100" b="1" kern="1200" dirty="0" smtClean="0">
              <a:latin typeface="微软雅黑" panose="020B0503020204020204" pitchFamily="34" charset="-122"/>
              <a:ea typeface="微软雅黑" panose="020B0503020204020204" pitchFamily="34" charset="-122"/>
            </a:rPr>
            <a:t>阿比让）</a:t>
          </a:r>
          <a:endParaRPr lang="zh-CN" altLang="en-US" sz="1100" b="1" kern="1200" dirty="0">
            <a:latin typeface="微软雅黑" panose="020B0503020204020204" pitchFamily="34" charset="-122"/>
            <a:ea typeface="微软雅黑" panose="020B0503020204020204" pitchFamily="34" charset="-122"/>
          </a:endParaRPr>
        </a:p>
      </dsp:txBody>
      <dsp:txXfrm>
        <a:off x="1554922" y="353292"/>
        <a:ext cx="2638868" cy="269176"/>
      </dsp:txXfrm>
    </dsp:sp>
    <dsp:sp modelId="{77456A11-83DE-4AA0-BCA9-3AD0EB08E997}">
      <dsp:nvSpPr>
        <dsp:cNvPr id="0" name=""/>
        <dsp:cNvSpPr/>
      </dsp:nvSpPr>
      <dsp:spPr>
        <a:xfrm>
          <a:off x="1554922" y="705577"/>
          <a:ext cx="2638868" cy="269176"/>
        </a:xfrm>
        <a:prstGeom prst="rect">
          <a:avLst/>
        </a:prstGeom>
        <a:solidFill>
          <a:srgbClr val="0062AC"/>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lvl="0" algn="l" defTabSz="488950">
            <a:lnSpc>
              <a:spcPct val="90000"/>
            </a:lnSpc>
            <a:spcBef>
              <a:spcPct val="0"/>
            </a:spcBef>
            <a:spcAft>
              <a:spcPct val="35000"/>
            </a:spcAft>
          </a:pPr>
          <a:r>
            <a:rPr lang="zh-CN" altLang="en-US" sz="1100" b="1" kern="1200" dirty="0" smtClean="0">
              <a:latin typeface="微软雅黑" panose="020B0503020204020204" pitchFamily="34" charset="-122"/>
              <a:ea typeface="微软雅黑" panose="020B0503020204020204" pitchFamily="34" charset="-122"/>
            </a:rPr>
            <a:t>  西南非公司（安哥拉</a:t>
          </a:r>
          <a:r>
            <a:rPr lang="en-US" altLang="zh-CN" sz="1100" b="1" kern="1200" dirty="0" smtClean="0">
              <a:latin typeface="微软雅黑" panose="020B0503020204020204" pitchFamily="34" charset="-122"/>
              <a:ea typeface="微软雅黑" panose="020B0503020204020204" pitchFamily="34" charset="-122"/>
            </a:rPr>
            <a:t>·</a:t>
          </a:r>
          <a:r>
            <a:rPr lang="zh-CN" altLang="en-US" sz="1100" b="1" kern="1200" dirty="0" smtClean="0">
              <a:latin typeface="微软雅黑" panose="020B0503020204020204" pitchFamily="34" charset="-122"/>
              <a:ea typeface="微软雅黑" panose="020B0503020204020204" pitchFamily="34" charset="-122"/>
            </a:rPr>
            <a:t>罗安达）</a:t>
          </a:r>
          <a:endParaRPr lang="zh-CN" altLang="en-US" sz="1100" b="1" kern="1200" dirty="0">
            <a:latin typeface="微软雅黑" panose="020B0503020204020204" pitchFamily="34" charset="-122"/>
            <a:ea typeface="微软雅黑" panose="020B0503020204020204" pitchFamily="34" charset="-122"/>
          </a:endParaRPr>
        </a:p>
      </dsp:txBody>
      <dsp:txXfrm>
        <a:off x="1554922" y="705577"/>
        <a:ext cx="2638868" cy="269176"/>
      </dsp:txXfrm>
    </dsp:sp>
    <dsp:sp modelId="{5F0C9C24-70D4-4222-9C2D-881B09DB89FC}">
      <dsp:nvSpPr>
        <dsp:cNvPr id="0" name=""/>
        <dsp:cNvSpPr/>
      </dsp:nvSpPr>
      <dsp:spPr>
        <a:xfrm>
          <a:off x="1554922" y="1057862"/>
          <a:ext cx="2638868" cy="269176"/>
        </a:xfrm>
        <a:prstGeom prst="rect">
          <a:avLst/>
        </a:prstGeom>
        <a:solidFill>
          <a:srgbClr val="0062AC"/>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lvl="0" algn="l" defTabSz="488950">
            <a:lnSpc>
              <a:spcPct val="90000"/>
            </a:lnSpc>
            <a:spcBef>
              <a:spcPct val="0"/>
            </a:spcBef>
            <a:spcAft>
              <a:spcPct val="35000"/>
            </a:spcAft>
          </a:pPr>
          <a:r>
            <a:rPr lang="zh-CN" altLang="en-US" sz="1100" b="1" kern="1200" dirty="0" smtClean="0">
              <a:latin typeface="微软雅黑" panose="020B0503020204020204" pitchFamily="34" charset="-122"/>
              <a:ea typeface="微软雅黑" panose="020B0503020204020204" pitchFamily="34" charset="-122"/>
            </a:rPr>
            <a:t>  南亚公司（孟加拉</a:t>
          </a:r>
          <a:r>
            <a:rPr lang="en-US" altLang="zh-CN" sz="1100" b="1" kern="1200" dirty="0" smtClean="0">
              <a:latin typeface="微软雅黑" panose="020B0503020204020204" pitchFamily="34" charset="-122"/>
              <a:ea typeface="微软雅黑" panose="020B0503020204020204" pitchFamily="34" charset="-122"/>
            </a:rPr>
            <a:t>·</a:t>
          </a:r>
          <a:r>
            <a:rPr lang="zh-CN" altLang="en-US" sz="1100" b="1" kern="1200" dirty="0" smtClean="0">
              <a:latin typeface="微软雅黑" panose="020B0503020204020204" pitchFamily="34" charset="-122"/>
              <a:ea typeface="微软雅黑" panose="020B0503020204020204" pitchFamily="34" charset="-122"/>
            </a:rPr>
            <a:t>达卡）</a:t>
          </a:r>
          <a:endParaRPr lang="zh-CN" altLang="en-US" sz="1100" b="1" kern="1200" dirty="0">
            <a:latin typeface="微软雅黑" panose="020B0503020204020204" pitchFamily="34" charset="-122"/>
            <a:ea typeface="微软雅黑" panose="020B0503020204020204" pitchFamily="34" charset="-122"/>
          </a:endParaRPr>
        </a:p>
      </dsp:txBody>
      <dsp:txXfrm>
        <a:off x="1554922" y="1057862"/>
        <a:ext cx="2638868" cy="269176"/>
      </dsp:txXfrm>
    </dsp:sp>
    <dsp:sp modelId="{3479C434-83F3-4D77-B289-148375FC2712}">
      <dsp:nvSpPr>
        <dsp:cNvPr id="0" name=""/>
        <dsp:cNvSpPr/>
      </dsp:nvSpPr>
      <dsp:spPr>
        <a:xfrm>
          <a:off x="1554922" y="1410147"/>
          <a:ext cx="2638868" cy="269176"/>
        </a:xfrm>
        <a:prstGeom prst="rect">
          <a:avLst/>
        </a:prstGeom>
        <a:solidFill>
          <a:srgbClr val="0062AC"/>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lvl="0" algn="l" defTabSz="488950">
            <a:lnSpc>
              <a:spcPct val="90000"/>
            </a:lnSpc>
            <a:spcBef>
              <a:spcPct val="0"/>
            </a:spcBef>
            <a:spcAft>
              <a:spcPct val="35000"/>
            </a:spcAft>
          </a:pPr>
          <a:r>
            <a:rPr lang="zh-CN" altLang="en-US" sz="1100" b="1" kern="1200" dirty="0" smtClean="0">
              <a:latin typeface="微软雅黑" panose="020B0503020204020204" pitchFamily="34" charset="-122"/>
              <a:ea typeface="微软雅黑" panose="020B0503020204020204" pitchFamily="34" charset="-122"/>
            </a:rPr>
            <a:t>  北非公司（阿尔及利亚</a:t>
          </a:r>
          <a:r>
            <a:rPr lang="en-US" altLang="zh-CN" sz="1100" b="1" kern="1200" dirty="0" smtClean="0">
              <a:latin typeface="微软雅黑" panose="020B0503020204020204" pitchFamily="34" charset="-122"/>
              <a:ea typeface="微软雅黑" panose="020B0503020204020204" pitchFamily="34" charset="-122"/>
            </a:rPr>
            <a:t>·</a:t>
          </a:r>
          <a:r>
            <a:rPr lang="zh-CN" altLang="en-US" sz="1100" b="1" kern="1200" dirty="0" smtClean="0">
              <a:latin typeface="微软雅黑" panose="020B0503020204020204" pitchFamily="34" charset="-122"/>
              <a:ea typeface="微软雅黑" panose="020B0503020204020204" pitchFamily="34" charset="-122"/>
            </a:rPr>
            <a:t>阿尔及尔）</a:t>
          </a:r>
          <a:endParaRPr lang="zh-CN" altLang="en-US" sz="1100" b="1" kern="1200" dirty="0">
            <a:latin typeface="微软雅黑" panose="020B0503020204020204" pitchFamily="34" charset="-122"/>
            <a:ea typeface="微软雅黑" panose="020B0503020204020204" pitchFamily="34" charset="-122"/>
          </a:endParaRPr>
        </a:p>
      </dsp:txBody>
      <dsp:txXfrm>
        <a:off x="1554922" y="1410147"/>
        <a:ext cx="2638868" cy="269176"/>
      </dsp:txXfrm>
    </dsp:sp>
    <dsp:sp modelId="{8C13A230-8832-4BBD-933D-4CAFA10EB4AE}">
      <dsp:nvSpPr>
        <dsp:cNvPr id="0" name=""/>
        <dsp:cNvSpPr/>
      </dsp:nvSpPr>
      <dsp:spPr>
        <a:xfrm>
          <a:off x="1554922" y="1762432"/>
          <a:ext cx="2638868" cy="269176"/>
        </a:xfrm>
        <a:prstGeom prst="rect">
          <a:avLst/>
        </a:prstGeom>
        <a:solidFill>
          <a:srgbClr val="0062AC"/>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985" tIns="6985" rIns="6985" bIns="6985" numCol="1" spcCol="1270" anchor="ctr" anchorCtr="0">
          <a:noAutofit/>
        </a:bodyPr>
        <a:lstStyle/>
        <a:p>
          <a:pPr lvl="0" algn="l" defTabSz="488950">
            <a:lnSpc>
              <a:spcPct val="90000"/>
            </a:lnSpc>
            <a:spcBef>
              <a:spcPct val="0"/>
            </a:spcBef>
            <a:spcAft>
              <a:spcPct val="35000"/>
            </a:spcAft>
          </a:pPr>
          <a:r>
            <a:rPr lang="zh-CN" altLang="en-US" sz="1100" b="1" kern="1200" dirty="0" smtClean="0">
              <a:latin typeface="微软雅黑" panose="020B0503020204020204" pitchFamily="34" charset="-122"/>
              <a:ea typeface="微软雅黑" panose="020B0503020204020204" pitchFamily="34" charset="-122"/>
            </a:rPr>
            <a:t>  欧洲公司（波兰</a:t>
          </a:r>
          <a:r>
            <a:rPr lang="en-US" altLang="zh-CN" sz="1100" b="1" kern="1200" dirty="0" smtClean="0">
              <a:latin typeface="微软雅黑" panose="020B0503020204020204" pitchFamily="34" charset="-122"/>
              <a:ea typeface="微软雅黑" panose="020B0503020204020204" pitchFamily="34" charset="-122"/>
            </a:rPr>
            <a:t>·</a:t>
          </a:r>
          <a:r>
            <a:rPr lang="zh-CN" altLang="en-US" sz="1100" b="1" kern="1200" dirty="0" smtClean="0">
              <a:latin typeface="微软雅黑" panose="020B0503020204020204" pitchFamily="34" charset="-122"/>
              <a:ea typeface="微软雅黑" panose="020B0503020204020204" pitchFamily="34" charset="-122"/>
            </a:rPr>
            <a:t>华沙） </a:t>
          </a:r>
          <a:endParaRPr lang="zh-CN" altLang="en-US" sz="1100" b="1" kern="1200" dirty="0">
            <a:latin typeface="微软雅黑" panose="020B0503020204020204" pitchFamily="34" charset="-122"/>
            <a:ea typeface="微软雅黑" panose="020B0503020204020204" pitchFamily="34" charset="-122"/>
          </a:endParaRPr>
        </a:p>
      </dsp:txBody>
      <dsp:txXfrm>
        <a:off x="1554922" y="1762432"/>
        <a:ext cx="2638868" cy="269176"/>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2A730B6-6A97-4B36-9565-F50168087C31}">
      <dsp:nvSpPr>
        <dsp:cNvPr id="0" name=""/>
        <dsp:cNvSpPr/>
      </dsp:nvSpPr>
      <dsp:spPr>
        <a:xfrm>
          <a:off x="6138" y="0"/>
          <a:ext cx="1834867" cy="868259"/>
        </a:xfrm>
        <a:prstGeom prst="roundRect">
          <a:avLst>
            <a:gd name="adj" fmla="val 10000"/>
          </a:avLst>
        </a:prstGeom>
        <a:solidFill>
          <a:schemeClr val="accent4">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en-US" altLang="zh-CN" sz="1600" kern="1200" dirty="0" smtClean="0">
              <a:latin typeface="方正小标宋简体" panose="03000509000000000000" pitchFamily="65" charset="-122"/>
              <a:ea typeface="方正小标宋简体" panose="03000509000000000000" pitchFamily="65" charset="-122"/>
            </a:rPr>
            <a:t>“</a:t>
          </a:r>
          <a:r>
            <a:rPr lang="zh-CN" altLang="en-US" sz="1600" kern="1200" dirty="0" smtClean="0">
              <a:latin typeface="方正小标宋简体" panose="03000509000000000000" pitchFamily="65" charset="-122"/>
              <a:ea typeface="方正小标宋简体" panose="03000509000000000000" pitchFamily="65" charset="-122"/>
            </a:rPr>
            <a:t>借船出海</a:t>
          </a:r>
          <a:r>
            <a:rPr lang="en-US" altLang="zh-CN" sz="1600" kern="1200" dirty="0" smtClean="0">
              <a:latin typeface="方正小标宋简体" panose="03000509000000000000" pitchFamily="65" charset="-122"/>
              <a:ea typeface="方正小标宋简体" panose="03000509000000000000" pitchFamily="65" charset="-122"/>
            </a:rPr>
            <a:t>”</a:t>
          </a:r>
        </a:p>
        <a:p>
          <a:pPr lvl="0" algn="ctr" defTabSz="711200">
            <a:lnSpc>
              <a:spcPct val="90000"/>
            </a:lnSpc>
            <a:spcBef>
              <a:spcPct val="0"/>
            </a:spcBef>
            <a:spcAft>
              <a:spcPct val="35000"/>
            </a:spcAft>
          </a:pPr>
          <a:r>
            <a:rPr lang="zh-CN" altLang="en-US" sz="1600" kern="1200" dirty="0" smtClean="0">
              <a:latin typeface="方正小标宋简体" panose="03000509000000000000" pitchFamily="65" charset="-122"/>
              <a:ea typeface="方正小标宋简体" panose="03000509000000000000" pitchFamily="65" charset="-122"/>
            </a:rPr>
            <a:t>工程分包</a:t>
          </a:r>
          <a:endParaRPr lang="zh-CN" altLang="en-US" sz="1600" kern="1200" dirty="0">
            <a:latin typeface="方正小标宋简体" panose="03000509000000000000" pitchFamily="65" charset="-122"/>
            <a:ea typeface="方正小标宋简体" panose="03000509000000000000" pitchFamily="65" charset="-122"/>
          </a:endParaRPr>
        </a:p>
      </dsp:txBody>
      <dsp:txXfrm>
        <a:off x="31568" y="25430"/>
        <a:ext cx="1784007" cy="817399"/>
      </dsp:txXfrm>
    </dsp:sp>
    <dsp:sp modelId="{2B495CDC-5192-49F1-BB6D-DD3AE3115F0E}">
      <dsp:nvSpPr>
        <dsp:cNvPr id="0" name=""/>
        <dsp:cNvSpPr/>
      </dsp:nvSpPr>
      <dsp:spPr>
        <a:xfrm>
          <a:off x="2024493" y="206605"/>
          <a:ext cx="388991" cy="455047"/>
        </a:xfrm>
        <a:prstGeom prst="rightArrow">
          <a:avLst>
            <a:gd name="adj1" fmla="val 60000"/>
            <a:gd name="adj2" fmla="val 5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577850">
            <a:lnSpc>
              <a:spcPct val="90000"/>
            </a:lnSpc>
            <a:spcBef>
              <a:spcPct val="0"/>
            </a:spcBef>
            <a:spcAft>
              <a:spcPct val="35000"/>
            </a:spcAft>
          </a:pPr>
          <a:endParaRPr lang="zh-CN" altLang="en-US" sz="1300" kern="1200"/>
        </a:p>
      </dsp:txBody>
      <dsp:txXfrm>
        <a:off x="2024493" y="297614"/>
        <a:ext cx="272294" cy="273029"/>
      </dsp:txXfrm>
    </dsp:sp>
    <dsp:sp modelId="{98433896-FDA4-423E-97CD-ACC584DF1090}">
      <dsp:nvSpPr>
        <dsp:cNvPr id="0" name=""/>
        <dsp:cNvSpPr/>
      </dsp:nvSpPr>
      <dsp:spPr>
        <a:xfrm>
          <a:off x="2574954" y="0"/>
          <a:ext cx="1834867" cy="868259"/>
        </a:xfrm>
        <a:prstGeom prst="roundRect">
          <a:avLst>
            <a:gd name="adj" fmla="val 10000"/>
          </a:avLst>
        </a:prstGeom>
        <a:solidFill>
          <a:schemeClr val="accent4">
            <a:hueOff val="3934542"/>
            <a:satOff val="6708"/>
            <a:lumOff val="-1471"/>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zh-CN" altLang="en-US" sz="1600" kern="1200" dirty="0" smtClean="0">
              <a:latin typeface="方正小标宋简体" panose="03000509000000000000" pitchFamily="65" charset="-122"/>
              <a:ea typeface="方正小标宋简体" panose="03000509000000000000" pitchFamily="65" charset="-122"/>
            </a:rPr>
            <a:t>施工总承包</a:t>
          </a:r>
          <a:endParaRPr lang="en-US" altLang="zh-CN" sz="1600" kern="1200" dirty="0" smtClean="0">
            <a:latin typeface="方正小标宋简体" panose="03000509000000000000" pitchFamily="65" charset="-122"/>
            <a:ea typeface="方正小标宋简体" panose="03000509000000000000" pitchFamily="65" charset="-122"/>
          </a:endParaRPr>
        </a:p>
        <a:p>
          <a:pPr lvl="0" algn="ctr" defTabSz="711200">
            <a:lnSpc>
              <a:spcPct val="90000"/>
            </a:lnSpc>
            <a:spcBef>
              <a:spcPct val="0"/>
            </a:spcBef>
            <a:spcAft>
              <a:spcPct val="35000"/>
            </a:spcAft>
          </a:pPr>
          <a:r>
            <a:rPr lang="en-US" altLang="zh-CN" sz="1600" kern="1200" dirty="0" smtClean="0">
              <a:latin typeface="方正小标宋简体" panose="03000509000000000000" pitchFamily="65" charset="-122"/>
              <a:ea typeface="方正小标宋简体" panose="03000509000000000000" pitchFamily="65" charset="-122"/>
            </a:rPr>
            <a:t>EPC</a:t>
          </a:r>
          <a:r>
            <a:rPr lang="zh-CN" altLang="en-US" sz="1600" kern="1200" dirty="0" smtClean="0">
              <a:latin typeface="方正小标宋简体" panose="03000509000000000000" pitchFamily="65" charset="-122"/>
              <a:ea typeface="方正小标宋简体" panose="03000509000000000000" pitchFamily="65" charset="-122"/>
            </a:rPr>
            <a:t>总承包</a:t>
          </a:r>
          <a:endParaRPr lang="zh-CN" altLang="en-US" sz="1600" kern="1200" dirty="0">
            <a:latin typeface="方正小标宋简体" panose="03000509000000000000" pitchFamily="65" charset="-122"/>
            <a:ea typeface="方正小标宋简体" panose="03000509000000000000" pitchFamily="65" charset="-122"/>
          </a:endParaRPr>
        </a:p>
      </dsp:txBody>
      <dsp:txXfrm>
        <a:off x="2600384" y="25430"/>
        <a:ext cx="1784007" cy="817399"/>
      </dsp:txXfrm>
    </dsp:sp>
    <dsp:sp modelId="{1FB26D7E-F94E-4E0B-844E-4088A0B871E8}">
      <dsp:nvSpPr>
        <dsp:cNvPr id="0" name=""/>
        <dsp:cNvSpPr/>
      </dsp:nvSpPr>
      <dsp:spPr>
        <a:xfrm>
          <a:off x="4593308" y="206605"/>
          <a:ext cx="388991" cy="455047"/>
        </a:xfrm>
        <a:prstGeom prst="rightArrow">
          <a:avLst>
            <a:gd name="adj1" fmla="val 60000"/>
            <a:gd name="adj2" fmla="val 50000"/>
          </a:avLst>
        </a:prstGeom>
        <a:solidFill>
          <a:schemeClr val="accent4">
            <a:hueOff val="7869084"/>
            <a:satOff val="13416"/>
            <a:lumOff val="-2941"/>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577850">
            <a:lnSpc>
              <a:spcPct val="90000"/>
            </a:lnSpc>
            <a:spcBef>
              <a:spcPct val="0"/>
            </a:spcBef>
            <a:spcAft>
              <a:spcPct val="35000"/>
            </a:spcAft>
          </a:pPr>
          <a:endParaRPr lang="zh-CN" altLang="en-US" sz="1300" kern="1200"/>
        </a:p>
      </dsp:txBody>
      <dsp:txXfrm>
        <a:off x="4593308" y="297614"/>
        <a:ext cx="272294" cy="273029"/>
      </dsp:txXfrm>
    </dsp:sp>
    <dsp:sp modelId="{EC698BF6-EB32-490B-B8F7-9A390E876556}">
      <dsp:nvSpPr>
        <dsp:cNvPr id="0" name=""/>
        <dsp:cNvSpPr/>
      </dsp:nvSpPr>
      <dsp:spPr>
        <a:xfrm>
          <a:off x="5143769" y="0"/>
          <a:ext cx="1834867" cy="868259"/>
        </a:xfrm>
        <a:prstGeom prst="roundRect">
          <a:avLst>
            <a:gd name="adj" fmla="val 10000"/>
          </a:avLst>
        </a:prstGeom>
        <a:solidFill>
          <a:schemeClr val="accent4">
            <a:hueOff val="7869084"/>
            <a:satOff val="13416"/>
            <a:lumOff val="-2941"/>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zh-CN" altLang="en-US" sz="1600" kern="1200" dirty="0" smtClean="0">
              <a:latin typeface="方正小标宋简体" panose="03000509000000000000" pitchFamily="65" charset="-122"/>
              <a:ea typeface="方正小标宋简体" panose="03000509000000000000" pitchFamily="65" charset="-122"/>
            </a:rPr>
            <a:t>投融资带动</a:t>
          </a:r>
          <a:endParaRPr lang="en-US" altLang="zh-CN" sz="1600" kern="1200" dirty="0" smtClean="0">
            <a:latin typeface="方正小标宋简体" panose="03000509000000000000" pitchFamily="65" charset="-122"/>
            <a:ea typeface="方正小标宋简体" panose="03000509000000000000" pitchFamily="65" charset="-122"/>
          </a:endParaRPr>
        </a:p>
        <a:p>
          <a:pPr lvl="0" algn="ctr" defTabSz="711200">
            <a:lnSpc>
              <a:spcPct val="90000"/>
            </a:lnSpc>
            <a:spcBef>
              <a:spcPct val="0"/>
            </a:spcBef>
            <a:spcAft>
              <a:spcPct val="35000"/>
            </a:spcAft>
          </a:pPr>
          <a:r>
            <a:rPr lang="zh-CN" altLang="en-US" sz="1600" kern="1200" dirty="0" smtClean="0">
              <a:latin typeface="方正小标宋简体" panose="03000509000000000000" pitchFamily="65" charset="-122"/>
              <a:ea typeface="方正小标宋简体" panose="03000509000000000000" pitchFamily="65" charset="-122"/>
            </a:rPr>
            <a:t>施工总承包</a:t>
          </a:r>
          <a:endParaRPr lang="zh-CN" altLang="en-US" sz="1600" kern="1200" dirty="0">
            <a:latin typeface="方正小标宋简体" panose="03000509000000000000" pitchFamily="65" charset="-122"/>
            <a:ea typeface="方正小标宋简体" panose="03000509000000000000" pitchFamily="65" charset="-122"/>
          </a:endParaRPr>
        </a:p>
      </dsp:txBody>
      <dsp:txXfrm>
        <a:off x="5169199" y="25430"/>
        <a:ext cx="1784007" cy="817399"/>
      </dsp:txXfrm>
    </dsp:sp>
  </dsp:spTree>
</dsp:drawing>
</file>

<file path=ppt/diagrams/layout1.xml><?xml version="1.0" encoding="utf-8"?>
<dgm:layoutDef xmlns:dgm="http://schemas.openxmlformats.org/drawingml/2006/diagram" xmlns:a="http://schemas.openxmlformats.org/drawingml/2006/main" uniqueId="urn:microsoft.com/office/officeart/2009/3/layout/HorizontalOrganizationChart">
  <dgm:title val=""/>
  <dgm:desc val=""/>
  <dgm:catLst>
    <dgm:cat type="hierarchy" pri="43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305"/>
      <dgm:constr type="w" for="des" forName="rootComposite" refType="w" fact="10"/>
      <dgm:constr type="h" for="des" forName="rootComposite" refType="w" refFor="des" refForName="rootComposite1" fact="0.305"/>
      <dgm:constr type="w" for="des" forName="rootComposite3" refType="w" fact="10"/>
      <dgm:constr type="h" for="des" forName="rootComposite3" refType="w" refFor="des" refForName="rootComposite1" fact="0.305"/>
      <dgm:constr type="primFontSz" for="des" ptType="node" op="equ"/>
      <dgm:constr type="sp" for="des" op="equ"/>
      <dgm:constr type="sp" for="des" forName="hierRoot1" refType="w" refFor="des" refForName="rootComposite1" fact="0.2"/>
      <dgm:constr type="sp" for="des" forName="hierRoot2" refType="sp" refFor="des" refForName="hierRoot1"/>
      <dgm:constr type="sp" for="des" forName="hierRoot3" refType="sp" refFor="des" refForName="hierRoot1"/>
      <dgm:constr type="sibSp" refType="w" refFor="des" refForName="rootComposite1" fact="0.125"/>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125"/>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func="var" arg="dir" op="equ" val="norm">
                  <dgm:alg type="hierRoot">
                    <dgm:param type="hierAlign" val="lT"/>
                  </dgm:alg>
                  <dgm:constrLst>
                    <dgm:constr type="alignOff" val="0.75"/>
                  </dgm:constrLst>
                </dgm:if>
                <dgm:else name="Name9">
                  <dgm:alg type="hierRoot">
                    <dgm:param type="hierAlign" val="rT"/>
                  </dgm:alg>
                  <dgm:constrLst>
                    <dgm:constr type="alignOff" val="0.75"/>
                  </dgm:constrLst>
                </dgm:else>
              </dgm:choose>
            </dgm:if>
            <dgm:if name="Name10" func="var" arg="hierBranch" op="equ" val="r">
              <dgm:choose name="Name11">
                <dgm:if name="Name12" func="var" arg="dir" op="equ" val="norm">
                  <dgm:alg type="hierRoot">
                    <dgm:param type="hierAlign" val="lB"/>
                  </dgm:alg>
                  <dgm:constrLst>
                    <dgm:constr type="alignOff" val="0.75"/>
                  </dgm:constrLst>
                </dgm:if>
                <dgm:else name="Name13">
                  <dgm:alg type="hierRoot">
                    <dgm:param type="hierAlign" val="rB"/>
                  </dgm:alg>
                  <dgm:constrLst>
                    <dgm:constr type="alignOff" val="0.75"/>
                  </dgm:constrLst>
                </dgm:else>
              </dgm:choose>
            </dgm:if>
            <dgm:if name="Name14" func="var" arg="hierBranch" op="equ" val="hang">
              <dgm:choose name="Name15">
                <dgm:if name="Name16" func="var" arg="dir" op="equ" val="norm">
                  <dgm:alg type="hierRoot">
                    <dgm:param type="hierAlign" val="lCtrCh"/>
                  </dgm:alg>
                  <dgm:constrLst>
                    <dgm:constr type="alignOff" val="0.65"/>
                  </dgm:constrLst>
                </dgm:if>
                <dgm:else name="Name17">
                  <dgm:alg type="hierRoot">
                    <dgm:param type="hierAlign" val="rCtrCh"/>
                  </dgm:alg>
                  <dgm:constrLst>
                    <dgm:constr type="alignOff" val="0.65"/>
                  </dgm:constrLst>
                </dgm:else>
              </dgm:choose>
            </dgm:if>
            <dgm:else name="Name18">
              <dgm:choose name="Name19">
                <dgm:if name="Name20" func="var" arg="dir" op="equ" val="norm">
                  <dgm:alg type="hierRoot">
                    <dgm:param type="hierAlign" val="lCtrCh"/>
                  </dgm:alg>
                  <dgm:constrLst>
                    <dgm:constr type="alignOff"/>
                    <dgm:constr type="bendDist" for="des" ptType="parTrans" refType="sp" fact="0.5"/>
                  </dgm:constrLst>
                </dgm:if>
                <dgm:else name="Name21">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22">
              <dgm:if name="Name23"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24"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25"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6">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7">
              <dgm:if name="Name28" func="var" arg="hierBranch" op="equ" val="l">
                <dgm:choose name="Name29">
                  <dgm:if name="Name30" func="var" arg="dir" op="equ" val="norm">
                    <dgm:alg type="hierChild">
                      <dgm:param type="chAlign" val="t"/>
                      <dgm:param type="linDir" val="fromL"/>
                    </dgm:alg>
                  </dgm:if>
                  <dgm:else name="Name31">
                    <dgm:alg type="hierChild">
                      <dgm:param type="chAlign" val="t"/>
                      <dgm:param type="linDir" val="fromR"/>
                    </dgm:alg>
                  </dgm:else>
                </dgm:choose>
              </dgm:if>
              <dgm:if name="Name32" func="var" arg="hierBranch" op="equ" val="r">
                <dgm:choose name="Name33">
                  <dgm:if name="Name34" func="var" arg="dir" op="equ" val="norm">
                    <dgm:alg type="hierChild">
                      <dgm:param type="chAlign" val="b"/>
                      <dgm:param type="linDir" val="fromL"/>
                    </dgm:alg>
                  </dgm:if>
                  <dgm:else name="Name35">
                    <dgm:alg type="hierChild">
                      <dgm:param type="chAlign" val="b"/>
                      <dgm:param type="linDir" val="fromR"/>
                    </dgm:alg>
                  </dgm:else>
                </dgm:choose>
              </dgm:if>
              <dgm:if name="Name36" func="var" arg="hierBranch" op="equ" val="hang">
                <dgm:choose name="Name37">
                  <dgm:if name="Name38" func="var" arg="dir" op="equ" val="norm">
                    <dgm:alg type="hierChild">
                      <dgm:param type="chAlign" val="l"/>
                      <dgm:param type="linDir" val="fromT"/>
                      <dgm:param type="secChAlign" val="t"/>
                      <dgm:param type="secLinDir" val="fromL"/>
                    </dgm:alg>
                  </dgm:if>
                  <dgm:else name="Name39">
                    <dgm:alg type="hierChild">
                      <dgm:param type="chAlign" val="r"/>
                      <dgm:param type="linDir" val="fromT"/>
                      <dgm:param type="secChAlign" val="t"/>
                      <dgm:param type="secLinDir" val="fromR"/>
                    </dgm:alg>
                  </dgm:else>
                </dgm:choose>
              </dgm:if>
              <dgm:else name="Name40">
                <dgm:choose name="Name41">
                  <dgm:if name="Name42" func="var" arg="dir" op="equ" val="norm">
                    <dgm:alg type="hierChild">
                      <dgm:param type="linDir" val="fromT"/>
                      <dgm:param type="chAlign" val="l"/>
                    </dgm:alg>
                  </dgm:if>
                  <dgm:else name="Name43">
                    <dgm:alg type="hierChild">
                      <dgm:param type="linDir" val="fromT"/>
                      <dgm:param type="chAlign" val="r"/>
                    </dgm:alg>
                  </dgm:else>
                </dgm:choose>
              </dgm:else>
            </dgm:choose>
            <dgm:shape xmlns:r="http://schemas.openxmlformats.org/officeDocument/2006/relationships" r:blip="">
              <dgm:adjLst/>
            </dgm:shape>
            <dgm:presOf/>
            <dgm:constrLst/>
            <dgm:ruleLst/>
            <dgm:forEach name="rep2a" axis="ch" ptType="nonAsst">
              <dgm:forEach name="Name44" axis="precedSib" ptType="parTrans" st="-1" cnt="1">
                <dgm:choose name="Name45">
                  <dgm:if name="Name46" func="var" arg="hierBranch" op="equ" val="hang">
                    <dgm:layoutNode name="Name47">
                      <dgm:choose name="Name48">
                        <dgm:if name="Name49" func="var" arg="dir" op="equ" val="norm">
                          <dgm:alg type="conn">
                            <dgm:param type="connRout" val="bend"/>
                            <dgm:param type="dim" val="1D"/>
                            <dgm:param type="endSty" val="noArr"/>
                            <dgm:param type="begPts" val="midR"/>
                            <dgm:param type="endPts" val="bCtr tCtr"/>
                          </dgm:alg>
                        </dgm:if>
                        <dgm:else name="Name50">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1" func="var" arg="hierBranch" op="equ" val="l">
                    <dgm:layoutNode name="Name52">
                      <dgm:choose name="Name53">
                        <dgm:if name="Name54" func="var" arg="dir" op="equ" val="norm">
                          <dgm:alg type="conn">
                            <dgm:param type="connRout" val="bend"/>
                            <dgm:param type="dim" val="1D"/>
                            <dgm:param type="endSty" val="noArr"/>
                            <dgm:param type="begPts" val="midR"/>
                            <dgm:param type="endPts" val="tCtr"/>
                          </dgm:alg>
                        </dgm:if>
                        <dgm:else name="Name55">
                          <dgm:alg type="conn">
                            <dgm:param type="connRout" val="bend"/>
                            <dgm:param type="dim" val="1D"/>
                            <dgm:param type="endSty" val="noArr"/>
                            <dgm:param type="begPts" val="midL"/>
                            <dgm:param type="endPts" val="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6" func="var" arg="hierBranch" op="equ" val="r">
                    <dgm:layoutNode name="Name57">
                      <dgm:choose name="Name58">
                        <dgm:if name="Name59" func="var" arg="dir" op="equ" val="norm">
                          <dgm:alg type="conn">
                            <dgm:param type="connRout" val="bend"/>
                            <dgm:param type="dim" val="1D"/>
                            <dgm:param type="endSty" val="noArr"/>
                            <dgm:param type="begPts" val="midR"/>
                            <dgm:param type="endPts" val="bCtr"/>
                          </dgm:alg>
                        </dgm:if>
                        <dgm:else name="Name60">
                          <dgm:alg type="conn">
                            <dgm:param type="connRout" val="bend"/>
                            <dgm:param type="dim" val="1D"/>
                            <dgm:param type="endSty" val="noArr"/>
                            <dgm:param type="begPts" val="midL"/>
                            <dgm:param type="endPts" val="bCtr"/>
                          </dgm:alg>
                        </dgm:else>
                      </dgm:choose>
                      <dgm:shape xmlns:r="http://schemas.openxmlformats.org/officeDocument/2006/relationships" type="conn" r:blip="" zOrderOff="-99999">
                        <dgm:adjLst/>
                      </dgm:shape>
                      <dgm:presOf axis="self"/>
                      <dgm:constrLst>
                        <dgm:constr type="begPad"/>
                        <dgm:constr type="endPad"/>
                      </dgm:constrLst>
                      <dgm:ruleLst/>
                    </dgm:layoutNode>
                  </dgm:if>
                  <dgm:else name="Name61">
                    <dgm:choose name="Name62">
                      <dgm:if name="Name63" func="var" arg="dir" op="equ" val="norm">
                        <dgm:layoutNode name="Name64">
                          <dgm:alg type="conn">
                            <dgm:param type="connRout" val="bend"/>
                            <dgm:param type="dim" val="1D"/>
                            <dgm:param type="endSty" val="noArr"/>
                            <dgm:param type="begPts" val="midR"/>
                            <dgm:param type="endPts" val="midL"/>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else name="Name65">
                        <dgm:layoutNode name="Name66">
                          <dgm:alg type="conn">
                            <dgm:param type="connRout" val="bend"/>
                            <dgm:param type="dim" val="1D"/>
                            <dgm:param type="endSty" val="noArr"/>
                            <dgm:param type="begPts" val="midL"/>
                            <dgm:param type="endPts" val="midR"/>
                            <dgm:param type="bendPt" val="end"/>
                          </dgm:alg>
                          <dgm:shape xmlns:r="http://schemas.openxmlformats.org/officeDocument/2006/relationships" type="conn" r:blip="" zOrderOff="-99999">
                            <dgm:adjLst/>
                          </dgm:shape>
                          <dgm:presOf axis="self"/>
                          <dgm:constrLst>
                            <dgm:constr type="begPad"/>
                            <dgm:constr type="endPad"/>
                          </dgm:constrLst>
                          <dgm:ruleLst/>
                        </dgm:layoutNode>
                      </dgm:else>
                    </dgm:choose>
                  </dgm:else>
                </dgm:choose>
              </dgm:forEach>
              <dgm:layoutNode name="hierRoot2">
                <dgm:varLst>
                  <dgm:hierBranch val="init"/>
                </dgm:varLst>
                <dgm:choose name="Name67">
                  <dgm:if name="Name68" func="var" arg="hierBranch" op="equ" val="l">
                    <dgm:choose name="Name69">
                      <dgm:if name="Name70" func="var" arg="dir" op="equ" val="norm">
                        <dgm:alg type="hierRoot">
                          <dgm:param type="hierAlign" val="lT"/>
                        </dgm:alg>
                        <dgm:constrLst>
                          <dgm:constr type="alignOff" val="0.75"/>
                        </dgm:constrLst>
                      </dgm:if>
                      <dgm:else name="Name71">
                        <dgm:alg type="hierRoot">
                          <dgm:param type="hierAlign" val="rT"/>
                        </dgm:alg>
                        <dgm:constrLst>
                          <dgm:constr type="alignOff" val="0.75"/>
                        </dgm:constrLst>
                      </dgm:else>
                    </dgm:choose>
                  </dgm:if>
                  <dgm:if name="Name72" func="var" arg="hierBranch" op="equ" val="r">
                    <dgm:choose name="Name73">
                      <dgm:if name="Name74" func="var" arg="dir" op="equ" val="norm">
                        <dgm:alg type="hierRoot">
                          <dgm:param type="hierAlign" val="lB"/>
                        </dgm:alg>
                        <dgm:constrLst>
                          <dgm:constr type="alignOff" val="0.75"/>
                        </dgm:constrLst>
                      </dgm:if>
                      <dgm:else name="Name75">
                        <dgm:alg type="hierRoot">
                          <dgm:param type="hierAlign" val="rB"/>
                        </dgm:alg>
                        <dgm:constrLst>
                          <dgm:constr type="alignOff" val="0.75"/>
                        </dgm:constrLst>
                      </dgm:else>
                    </dgm:choose>
                  </dgm:if>
                  <dgm:if name="Name76" func="var" arg="hierBranch" op="equ" val="hang">
                    <dgm:choose name="Name77">
                      <dgm:if name="Name78" func="var" arg="dir" op="equ" val="norm">
                        <dgm:alg type="hierRoot">
                          <dgm:param type="hierAlign" val="lCtrCh"/>
                        </dgm:alg>
                        <dgm:constrLst>
                          <dgm:constr type="alignOff" val="0.65"/>
                        </dgm:constrLst>
                      </dgm:if>
                      <dgm:else name="Name79">
                        <dgm:alg type="hierRoot">
                          <dgm:param type="hierAlign" val="rCtrCh"/>
                        </dgm:alg>
                        <dgm:constrLst>
                          <dgm:constr type="alignOff" val="0.65"/>
                        </dgm:constrLst>
                      </dgm:else>
                    </dgm:choose>
                  </dgm:if>
                  <dgm:else name="Name80">
                    <dgm:choose name="Name81">
                      <dgm:if name="Name82" func="var" arg="dir" op="equ" val="norm">
                        <dgm:alg type="hierRoot">
                          <dgm:param type="hierAlign" val="lCtrCh"/>
                        </dgm:alg>
                        <dgm:constrLst>
                          <dgm:constr type="alignOff"/>
                          <dgm:constr type="bendDist" for="des" ptType="parTrans" refType="sp" fact="0.5"/>
                        </dgm:constrLst>
                      </dgm:if>
                      <dgm:else name="Name83">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
                  <dgm:alg type="composite"/>
                  <dgm:shape xmlns:r="http://schemas.openxmlformats.org/officeDocument/2006/relationships" r:blip="">
                    <dgm:adjLst/>
                  </dgm:shape>
                  <dgm:presOf axis="self" ptType="node" cnt="1"/>
                  <dgm:choose name="Name84">
                    <dgm:if name="Name85"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6"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7"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8">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9">
                    <dgm:if name="Name90" func="var" arg="hierBranch" op="equ" val="l">
                      <dgm:choose name="Name91">
                        <dgm:if name="Name92" func="var" arg="dir" op="equ" val="norm">
                          <dgm:alg type="hierChild">
                            <dgm:param type="chAlign" val="t"/>
                            <dgm:param type="linDir" val="fromL"/>
                          </dgm:alg>
                        </dgm:if>
                        <dgm:else name="Name93">
                          <dgm:alg type="hierChild">
                            <dgm:param type="chAlign" val="t"/>
                            <dgm:param type="linDir" val="fromR"/>
                          </dgm:alg>
                        </dgm:else>
                      </dgm:choose>
                    </dgm:if>
                    <dgm:if name="Name94" func="var" arg="hierBranch" op="equ" val="r">
                      <dgm:choose name="Name95">
                        <dgm:if name="Name96" func="var" arg="dir" op="equ" val="norm">
                          <dgm:alg type="hierChild">
                            <dgm:param type="chAlign" val="b"/>
                            <dgm:param type="linDir" val="fromL"/>
                          </dgm:alg>
                        </dgm:if>
                        <dgm:else name="Name97">
                          <dgm:alg type="hierChild">
                            <dgm:param type="chAlign" val="b"/>
                            <dgm:param type="linDir" val="fromR"/>
                          </dgm:alg>
                        </dgm:else>
                      </dgm:choose>
                    </dgm:if>
                    <dgm:if name="Name98" func="var" arg="hierBranch" op="equ" val="hang">
                      <dgm:choose name="Name99">
                        <dgm:if name="Name100" func="var" arg="dir" op="equ" val="norm">
                          <dgm:alg type="hierChild">
                            <dgm:param type="chAlign" val="l"/>
                            <dgm:param type="linDir" val="fromT"/>
                            <dgm:param type="secChAlign" val="t"/>
                            <dgm:param type="secLinDir" val="fromL"/>
                          </dgm:alg>
                        </dgm:if>
                        <dgm:else name="Name101">
                          <dgm:alg type="hierChild">
                            <dgm:param type="chAlign" val="r"/>
                            <dgm:param type="linDir" val="fromT"/>
                            <dgm:param type="secChAlign" val="t"/>
                            <dgm:param type="secLinDir" val="fromR"/>
                          </dgm:alg>
                        </dgm:else>
                      </dgm:choose>
                    </dgm:if>
                    <dgm:else name="Name102">
                      <dgm:choose name="Name103">
                        <dgm:if name="Name104" func="var" arg="dir" op="equ" val="norm">
                          <dgm:alg type="hierChild">
                            <dgm:param type="linDir" val="fromT"/>
                            <dgm:param type="chAlign" val="l"/>
                          </dgm:alg>
                        </dgm:if>
                        <dgm:else name="Name105">
                          <dgm:alg type="hierChild">
                            <dgm:param type="linDir" val="fromT"/>
                            <dgm:param type="chAlign" val="r"/>
                          </dgm:alg>
                        </dgm:else>
                      </dgm:choose>
                    </dgm:else>
                  </dgm:choose>
                  <dgm:shape xmlns:r="http://schemas.openxmlformats.org/officeDocument/2006/relationships" r:blip="">
                    <dgm:adjLst/>
                  </dgm:shape>
                  <dgm:presOf/>
                  <dgm:constrLst/>
                  <dgm:ruleLst/>
                  <dgm:forEach name="Name106" ref="rep2a"/>
                </dgm:layoutNode>
                <dgm:layoutNode name="hierChild5">
                  <dgm:choose name="Name107">
                    <dgm:if name="Name108" func="var" arg="dir" op="equ" val="norm">
                      <dgm:alg type="hierChild">
                        <dgm:param type="chAlign" val="l"/>
                        <dgm:param type="linDir" val="fromT"/>
                        <dgm:param type="secChAlign" val="t"/>
                        <dgm:param type="secLinDir" val="fromL"/>
                      </dgm:alg>
                    </dgm:if>
                    <dgm:else name="Name109">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10" ref="rep2b"/>
                </dgm:layoutNode>
              </dgm:layoutNode>
            </dgm:forEach>
          </dgm:layoutNode>
          <dgm:layoutNode name="hierChild3">
            <dgm:choose name="Name111">
              <dgm:if name="Name112" func="var" arg="dir" op="equ" val="norm">
                <dgm:alg type="hierChild">
                  <dgm:param type="chAlign" val="l"/>
                  <dgm:param type="linDir" val="fromT"/>
                  <dgm:param type="secChAlign" val="t"/>
                  <dgm:param type="secLinDir" val="fromL"/>
                </dgm:alg>
              </dgm:if>
              <dgm:else name="Name113">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rep2b" axis="ch" ptType="asst">
              <dgm:forEach name="Name114" axis="precedSib" ptType="parTrans" st="-1" cnt="1">
                <dgm:layoutNode name="Name115">
                  <dgm:choose name="Name116">
                    <dgm:if name="Name117" func="var" arg="dir" op="equ" val="norm">
                      <dgm:alg type="conn">
                        <dgm:param type="connRout" val="bend"/>
                        <dgm:param type="dim" val="1D"/>
                        <dgm:param type="endSty" val="noArr"/>
                        <dgm:param type="begPts" val="midR"/>
                        <dgm:param type="endPts" val="bCtr tCtr"/>
                      </dgm:alg>
                    </dgm:if>
                    <dgm:else name="Name118">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9">
                  <dgm:if name="Name120" func="var" arg="hierBranch" op="equ" val="l">
                    <dgm:choose name="Name121">
                      <dgm:if name="Name122" func="var" arg="dir" op="equ" val="norm">
                        <dgm:alg type="hierRoot">
                          <dgm:param type="hierAlign" val="lT"/>
                        </dgm:alg>
                        <dgm:constrLst>
                          <dgm:constr type="alignOff" val="0.75"/>
                        </dgm:constrLst>
                      </dgm:if>
                      <dgm:else name="Name123">
                        <dgm:alg type="hierRoot">
                          <dgm:param type="hierAlign" val="rT"/>
                        </dgm:alg>
                        <dgm:constrLst>
                          <dgm:constr type="alignOff" val="0.75"/>
                        </dgm:constrLst>
                      </dgm:else>
                    </dgm:choose>
                  </dgm:if>
                  <dgm:if name="Name124" func="var" arg="hierBranch" op="equ" val="r">
                    <dgm:choose name="Name125">
                      <dgm:if name="Name126" func="var" arg="dir" op="equ" val="norm">
                        <dgm:alg type="hierRoot">
                          <dgm:param type="hierAlign" val="lB"/>
                        </dgm:alg>
                        <dgm:constrLst>
                          <dgm:constr type="alignOff" val="0.75"/>
                        </dgm:constrLst>
                      </dgm:if>
                      <dgm:else name="Name127">
                        <dgm:alg type="hierRoot">
                          <dgm:param type="hierAlign" val="rB"/>
                        </dgm:alg>
                        <dgm:constrLst>
                          <dgm:constr type="alignOff" val="0.75"/>
                        </dgm:constrLst>
                      </dgm:else>
                    </dgm:choose>
                  </dgm:if>
                  <dgm:if name="Name128" func="var" arg="hierBranch" op="equ" val="hang">
                    <dgm:choose name="Name129">
                      <dgm:if name="Name130" func="var" arg="dir" op="equ" val="norm">
                        <dgm:alg type="hierRoot">
                          <dgm:param type="hierAlign" val="lCtrCh"/>
                        </dgm:alg>
                        <dgm:constrLst>
                          <dgm:constr type="alignOff" val="0.65"/>
                        </dgm:constrLst>
                      </dgm:if>
                      <dgm:else name="Name131">
                        <dgm:alg type="hierRoot">
                          <dgm:param type="hierAlign" val="rCtrCh"/>
                        </dgm:alg>
                        <dgm:constrLst>
                          <dgm:constr type="alignOff" val="0.65"/>
                        </dgm:constrLst>
                      </dgm:else>
                    </dgm:choose>
                  </dgm:if>
                  <dgm:else name="Name132">
                    <dgm:choose name="Name133">
                      <dgm:if name="Name134" func="var" arg="dir" op="equ" val="norm">
                        <dgm:alg type="hierRoot">
                          <dgm:param type="hierAlign" val="lCtrCh"/>
                        </dgm:alg>
                        <dgm:constrLst>
                          <dgm:constr type="alignOff"/>
                          <dgm:constr type="bendDist" for="des" ptType="parTrans" refType="sp" fact="0.5"/>
                        </dgm:constrLst>
                      </dgm:if>
                      <dgm:else name="Name135">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3">
                  <dgm:alg type="composite"/>
                  <dgm:shape xmlns:r="http://schemas.openxmlformats.org/officeDocument/2006/relationships" r:blip="">
                    <dgm:adjLst/>
                  </dgm:shape>
                  <dgm:presOf axis="self" ptType="node" cnt="1"/>
                  <dgm:choose name="Name136">
                    <dgm:if name="Name137"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38"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39"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40">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41">
                    <dgm:if name="Name142" func="var" arg="hierBranch" op="equ" val="l">
                      <dgm:choose name="Name143">
                        <dgm:if name="Name144" func="var" arg="dir" op="equ" val="norm">
                          <dgm:alg type="hierChild">
                            <dgm:param type="chAlign" val="t"/>
                            <dgm:param type="linDir" val="fromL"/>
                          </dgm:alg>
                        </dgm:if>
                        <dgm:else name="Name145">
                          <dgm:alg type="hierChild">
                            <dgm:param type="chAlign" val="t"/>
                            <dgm:param type="linDir" val="fromR"/>
                          </dgm:alg>
                        </dgm:else>
                      </dgm:choose>
                    </dgm:if>
                    <dgm:if name="Name146" func="var" arg="hierBranch" op="equ" val="r">
                      <dgm:choose name="Name147">
                        <dgm:if name="Name148" func="var" arg="dir" op="equ" val="norm">
                          <dgm:alg type="hierChild">
                            <dgm:param type="chAlign" val="b"/>
                            <dgm:param type="linDir" val="fromL"/>
                          </dgm:alg>
                        </dgm:if>
                        <dgm:else name="Name149">
                          <dgm:alg type="hierChild">
                            <dgm:param type="chAlign" val="b"/>
                            <dgm:param type="linDir" val="fromR"/>
                          </dgm:alg>
                        </dgm:else>
                      </dgm:choose>
                    </dgm:if>
                    <dgm:if name="Name150" func="var" arg="hierBranch" op="equ" val="hang">
                      <dgm:choose name="Name151">
                        <dgm:if name="Name152" func="var" arg="dir" op="equ" val="norm">
                          <dgm:alg type="hierChild">
                            <dgm:param type="chAlign" val="l"/>
                            <dgm:param type="linDir" val="fromT"/>
                            <dgm:param type="secChAlign" val="t"/>
                            <dgm:param type="secLinDir" val="fromL"/>
                          </dgm:alg>
                        </dgm:if>
                        <dgm:else name="Name153">
                          <dgm:alg type="hierChild">
                            <dgm:param type="chAlign" val="r"/>
                            <dgm:param type="linDir" val="fromT"/>
                            <dgm:param type="secChAlign" val="t"/>
                            <dgm:param type="secLinDir" val="fromR"/>
                          </dgm:alg>
                        </dgm:else>
                      </dgm:choose>
                    </dgm:if>
                    <dgm:else name="Name154">
                      <dgm:choose name="Name155">
                        <dgm:if name="Name156" func="var" arg="dir" op="equ" val="norm">
                          <dgm:alg type="hierChild">
                            <dgm:param type="linDir" val="fromT"/>
                            <dgm:param type="chAlign" val="l"/>
                          </dgm:alg>
                        </dgm:if>
                        <dgm:else name="Name157">
                          <dgm:alg type="hierChild">
                            <dgm:param type="linDir" val="fromT"/>
                            <dgm:param type="chAlign" val="r"/>
                          </dgm:alg>
                        </dgm:else>
                      </dgm:choose>
                    </dgm:else>
                  </dgm:choose>
                  <dgm:shape xmlns:r="http://schemas.openxmlformats.org/officeDocument/2006/relationships" r:blip="">
                    <dgm:adjLst/>
                  </dgm:shape>
                  <dgm:presOf/>
                  <dgm:constrLst/>
                  <dgm:ruleLst/>
                  <dgm:forEach name="Name158" ref="rep2a"/>
                </dgm:layoutNode>
                <dgm:layoutNode name="hierChild7">
                  <dgm:choose name="Name159">
                    <dgm:if name="Name160" func="var" arg="dir" op="equ" val="norm">
                      <dgm:alg type="hierChild">
                        <dgm:param type="chAlign" val="l"/>
                        <dgm:param type="linDir" val="fromT"/>
                        <dgm:param type="secChAlign" val="t"/>
                        <dgm:param type="secLinDir" val="fromL"/>
                      </dgm:alg>
                    </dgm:if>
                    <dgm:else name="Name161">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62" ref="rep2b"/>
                </dgm:layoutNode>
              </dgm:layoutNode>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9/3/layout/HorizontalOrganizationChart">
  <dgm:title val=""/>
  <dgm:desc val=""/>
  <dgm:catLst>
    <dgm:cat type="hierarchy" pri="43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305"/>
      <dgm:constr type="w" for="des" forName="rootComposite" refType="w" fact="10"/>
      <dgm:constr type="h" for="des" forName="rootComposite" refType="w" refFor="des" refForName="rootComposite1" fact="0.305"/>
      <dgm:constr type="w" for="des" forName="rootComposite3" refType="w" fact="10"/>
      <dgm:constr type="h" for="des" forName="rootComposite3" refType="w" refFor="des" refForName="rootComposite1" fact="0.305"/>
      <dgm:constr type="primFontSz" for="des" ptType="node" op="equ"/>
      <dgm:constr type="sp" for="des" op="equ"/>
      <dgm:constr type="sp" for="des" forName="hierRoot1" refType="w" refFor="des" refForName="rootComposite1" fact="0.2"/>
      <dgm:constr type="sp" for="des" forName="hierRoot2" refType="sp" refFor="des" refForName="hierRoot1"/>
      <dgm:constr type="sp" for="des" forName="hierRoot3" refType="sp" refFor="des" refForName="hierRoot1"/>
      <dgm:constr type="sibSp" refType="w" refFor="des" refForName="rootComposite1" fact="0.125"/>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125"/>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func="var" arg="dir" op="equ" val="norm">
                  <dgm:alg type="hierRoot">
                    <dgm:param type="hierAlign" val="lT"/>
                  </dgm:alg>
                  <dgm:constrLst>
                    <dgm:constr type="alignOff" val="0.75"/>
                  </dgm:constrLst>
                </dgm:if>
                <dgm:else name="Name9">
                  <dgm:alg type="hierRoot">
                    <dgm:param type="hierAlign" val="rT"/>
                  </dgm:alg>
                  <dgm:constrLst>
                    <dgm:constr type="alignOff" val="0.75"/>
                  </dgm:constrLst>
                </dgm:else>
              </dgm:choose>
            </dgm:if>
            <dgm:if name="Name10" func="var" arg="hierBranch" op="equ" val="r">
              <dgm:choose name="Name11">
                <dgm:if name="Name12" func="var" arg="dir" op="equ" val="norm">
                  <dgm:alg type="hierRoot">
                    <dgm:param type="hierAlign" val="lB"/>
                  </dgm:alg>
                  <dgm:constrLst>
                    <dgm:constr type="alignOff" val="0.75"/>
                  </dgm:constrLst>
                </dgm:if>
                <dgm:else name="Name13">
                  <dgm:alg type="hierRoot">
                    <dgm:param type="hierAlign" val="rB"/>
                  </dgm:alg>
                  <dgm:constrLst>
                    <dgm:constr type="alignOff" val="0.75"/>
                  </dgm:constrLst>
                </dgm:else>
              </dgm:choose>
            </dgm:if>
            <dgm:if name="Name14" func="var" arg="hierBranch" op="equ" val="hang">
              <dgm:choose name="Name15">
                <dgm:if name="Name16" func="var" arg="dir" op="equ" val="norm">
                  <dgm:alg type="hierRoot">
                    <dgm:param type="hierAlign" val="lCtrCh"/>
                  </dgm:alg>
                  <dgm:constrLst>
                    <dgm:constr type="alignOff" val="0.65"/>
                  </dgm:constrLst>
                </dgm:if>
                <dgm:else name="Name17">
                  <dgm:alg type="hierRoot">
                    <dgm:param type="hierAlign" val="rCtrCh"/>
                  </dgm:alg>
                  <dgm:constrLst>
                    <dgm:constr type="alignOff" val="0.65"/>
                  </dgm:constrLst>
                </dgm:else>
              </dgm:choose>
            </dgm:if>
            <dgm:else name="Name18">
              <dgm:choose name="Name19">
                <dgm:if name="Name20" func="var" arg="dir" op="equ" val="norm">
                  <dgm:alg type="hierRoot">
                    <dgm:param type="hierAlign" val="lCtrCh"/>
                  </dgm:alg>
                  <dgm:constrLst>
                    <dgm:constr type="alignOff"/>
                    <dgm:constr type="bendDist" for="des" ptType="parTrans" refType="sp" fact="0.5"/>
                  </dgm:constrLst>
                </dgm:if>
                <dgm:else name="Name21">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22">
              <dgm:if name="Name23"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24"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25"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6">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7">
              <dgm:if name="Name28" func="var" arg="hierBranch" op="equ" val="l">
                <dgm:choose name="Name29">
                  <dgm:if name="Name30" func="var" arg="dir" op="equ" val="norm">
                    <dgm:alg type="hierChild">
                      <dgm:param type="chAlign" val="t"/>
                      <dgm:param type="linDir" val="fromL"/>
                    </dgm:alg>
                  </dgm:if>
                  <dgm:else name="Name31">
                    <dgm:alg type="hierChild">
                      <dgm:param type="chAlign" val="t"/>
                      <dgm:param type="linDir" val="fromR"/>
                    </dgm:alg>
                  </dgm:else>
                </dgm:choose>
              </dgm:if>
              <dgm:if name="Name32" func="var" arg="hierBranch" op="equ" val="r">
                <dgm:choose name="Name33">
                  <dgm:if name="Name34" func="var" arg="dir" op="equ" val="norm">
                    <dgm:alg type="hierChild">
                      <dgm:param type="chAlign" val="b"/>
                      <dgm:param type="linDir" val="fromL"/>
                    </dgm:alg>
                  </dgm:if>
                  <dgm:else name="Name35">
                    <dgm:alg type="hierChild">
                      <dgm:param type="chAlign" val="b"/>
                      <dgm:param type="linDir" val="fromR"/>
                    </dgm:alg>
                  </dgm:else>
                </dgm:choose>
              </dgm:if>
              <dgm:if name="Name36" func="var" arg="hierBranch" op="equ" val="hang">
                <dgm:choose name="Name37">
                  <dgm:if name="Name38" func="var" arg="dir" op="equ" val="norm">
                    <dgm:alg type="hierChild">
                      <dgm:param type="chAlign" val="l"/>
                      <dgm:param type="linDir" val="fromT"/>
                      <dgm:param type="secChAlign" val="t"/>
                      <dgm:param type="secLinDir" val="fromL"/>
                    </dgm:alg>
                  </dgm:if>
                  <dgm:else name="Name39">
                    <dgm:alg type="hierChild">
                      <dgm:param type="chAlign" val="r"/>
                      <dgm:param type="linDir" val="fromT"/>
                      <dgm:param type="secChAlign" val="t"/>
                      <dgm:param type="secLinDir" val="fromR"/>
                    </dgm:alg>
                  </dgm:else>
                </dgm:choose>
              </dgm:if>
              <dgm:else name="Name40">
                <dgm:choose name="Name41">
                  <dgm:if name="Name42" func="var" arg="dir" op="equ" val="norm">
                    <dgm:alg type="hierChild">
                      <dgm:param type="linDir" val="fromT"/>
                      <dgm:param type="chAlign" val="l"/>
                    </dgm:alg>
                  </dgm:if>
                  <dgm:else name="Name43">
                    <dgm:alg type="hierChild">
                      <dgm:param type="linDir" val="fromT"/>
                      <dgm:param type="chAlign" val="r"/>
                    </dgm:alg>
                  </dgm:else>
                </dgm:choose>
              </dgm:else>
            </dgm:choose>
            <dgm:shape xmlns:r="http://schemas.openxmlformats.org/officeDocument/2006/relationships" r:blip="">
              <dgm:adjLst/>
            </dgm:shape>
            <dgm:presOf/>
            <dgm:constrLst/>
            <dgm:ruleLst/>
            <dgm:forEach name="rep2a" axis="ch" ptType="nonAsst">
              <dgm:forEach name="Name44" axis="precedSib" ptType="parTrans" st="-1" cnt="1">
                <dgm:choose name="Name45">
                  <dgm:if name="Name46" func="var" arg="hierBranch" op="equ" val="hang">
                    <dgm:layoutNode name="Name47">
                      <dgm:choose name="Name48">
                        <dgm:if name="Name49" func="var" arg="dir" op="equ" val="norm">
                          <dgm:alg type="conn">
                            <dgm:param type="connRout" val="bend"/>
                            <dgm:param type="dim" val="1D"/>
                            <dgm:param type="endSty" val="noArr"/>
                            <dgm:param type="begPts" val="midR"/>
                            <dgm:param type="endPts" val="bCtr tCtr"/>
                          </dgm:alg>
                        </dgm:if>
                        <dgm:else name="Name50">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1" func="var" arg="hierBranch" op="equ" val="l">
                    <dgm:layoutNode name="Name52">
                      <dgm:choose name="Name53">
                        <dgm:if name="Name54" func="var" arg="dir" op="equ" val="norm">
                          <dgm:alg type="conn">
                            <dgm:param type="connRout" val="bend"/>
                            <dgm:param type="dim" val="1D"/>
                            <dgm:param type="endSty" val="noArr"/>
                            <dgm:param type="begPts" val="midR"/>
                            <dgm:param type="endPts" val="tCtr"/>
                          </dgm:alg>
                        </dgm:if>
                        <dgm:else name="Name55">
                          <dgm:alg type="conn">
                            <dgm:param type="connRout" val="bend"/>
                            <dgm:param type="dim" val="1D"/>
                            <dgm:param type="endSty" val="noArr"/>
                            <dgm:param type="begPts" val="midL"/>
                            <dgm:param type="endPts" val="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6" func="var" arg="hierBranch" op="equ" val="r">
                    <dgm:layoutNode name="Name57">
                      <dgm:choose name="Name58">
                        <dgm:if name="Name59" func="var" arg="dir" op="equ" val="norm">
                          <dgm:alg type="conn">
                            <dgm:param type="connRout" val="bend"/>
                            <dgm:param type="dim" val="1D"/>
                            <dgm:param type="endSty" val="noArr"/>
                            <dgm:param type="begPts" val="midR"/>
                            <dgm:param type="endPts" val="bCtr"/>
                          </dgm:alg>
                        </dgm:if>
                        <dgm:else name="Name60">
                          <dgm:alg type="conn">
                            <dgm:param type="connRout" val="bend"/>
                            <dgm:param type="dim" val="1D"/>
                            <dgm:param type="endSty" val="noArr"/>
                            <dgm:param type="begPts" val="midL"/>
                            <dgm:param type="endPts" val="bCtr"/>
                          </dgm:alg>
                        </dgm:else>
                      </dgm:choose>
                      <dgm:shape xmlns:r="http://schemas.openxmlformats.org/officeDocument/2006/relationships" type="conn" r:blip="" zOrderOff="-99999">
                        <dgm:adjLst/>
                      </dgm:shape>
                      <dgm:presOf axis="self"/>
                      <dgm:constrLst>
                        <dgm:constr type="begPad"/>
                        <dgm:constr type="endPad"/>
                      </dgm:constrLst>
                      <dgm:ruleLst/>
                    </dgm:layoutNode>
                  </dgm:if>
                  <dgm:else name="Name61">
                    <dgm:choose name="Name62">
                      <dgm:if name="Name63" func="var" arg="dir" op="equ" val="norm">
                        <dgm:layoutNode name="Name64">
                          <dgm:alg type="conn">
                            <dgm:param type="connRout" val="bend"/>
                            <dgm:param type="dim" val="1D"/>
                            <dgm:param type="endSty" val="noArr"/>
                            <dgm:param type="begPts" val="midR"/>
                            <dgm:param type="endPts" val="midL"/>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else name="Name65">
                        <dgm:layoutNode name="Name66">
                          <dgm:alg type="conn">
                            <dgm:param type="connRout" val="bend"/>
                            <dgm:param type="dim" val="1D"/>
                            <dgm:param type="endSty" val="noArr"/>
                            <dgm:param type="begPts" val="midL"/>
                            <dgm:param type="endPts" val="midR"/>
                            <dgm:param type="bendPt" val="end"/>
                          </dgm:alg>
                          <dgm:shape xmlns:r="http://schemas.openxmlformats.org/officeDocument/2006/relationships" type="conn" r:blip="" zOrderOff="-99999">
                            <dgm:adjLst/>
                          </dgm:shape>
                          <dgm:presOf axis="self"/>
                          <dgm:constrLst>
                            <dgm:constr type="begPad"/>
                            <dgm:constr type="endPad"/>
                          </dgm:constrLst>
                          <dgm:ruleLst/>
                        </dgm:layoutNode>
                      </dgm:else>
                    </dgm:choose>
                  </dgm:else>
                </dgm:choose>
              </dgm:forEach>
              <dgm:layoutNode name="hierRoot2">
                <dgm:varLst>
                  <dgm:hierBranch val="init"/>
                </dgm:varLst>
                <dgm:choose name="Name67">
                  <dgm:if name="Name68" func="var" arg="hierBranch" op="equ" val="l">
                    <dgm:choose name="Name69">
                      <dgm:if name="Name70" func="var" arg="dir" op="equ" val="norm">
                        <dgm:alg type="hierRoot">
                          <dgm:param type="hierAlign" val="lT"/>
                        </dgm:alg>
                        <dgm:constrLst>
                          <dgm:constr type="alignOff" val="0.75"/>
                        </dgm:constrLst>
                      </dgm:if>
                      <dgm:else name="Name71">
                        <dgm:alg type="hierRoot">
                          <dgm:param type="hierAlign" val="rT"/>
                        </dgm:alg>
                        <dgm:constrLst>
                          <dgm:constr type="alignOff" val="0.75"/>
                        </dgm:constrLst>
                      </dgm:else>
                    </dgm:choose>
                  </dgm:if>
                  <dgm:if name="Name72" func="var" arg="hierBranch" op="equ" val="r">
                    <dgm:choose name="Name73">
                      <dgm:if name="Name74" func="var" arg="dir" op="equ" val="norm">
                        <dgm:alg type="hierRoot">
                          <dgm:param type="hierAlign" val="lB"/>
                        </dgm:alg>
                        <dgm:constrLst>
                          <dgm:constr type="alignOff" val="0.75"/>
                        </dgm:constrLst>
                      </dgm:if>
                      <dgm:else name="Name75">
                        <dgm:alg type="hierRoot">
                          <dgm:param type="hierAlign" val="rB"/>
                        </dgm:alg>
                        <dgm:constrLst>
                          <dgm:constr type="alignOff" val="0.75"/>
                        </dgm:constrLst>
                      </dgm:else>
                    </dgm:choose>
                  </dgm:if>
                  <dgm:if name="Name76" func="var" arg="hierBranch" op="equ" val="hang">
                    <dgm:choose name="Name77">
                      <dgm:if name="Name78" func="var" arg="dir" op="equ" val="norm">
                        <dgm:alg type="hierRoot">
                          <dgm:param type="hierAlign" val="lCtrCh"/>
                        </dgm:alg>
                        <dgm:constrLst>
                          <dgm:constr type="alignOff" val="0.65"/>
                        </dgm:constrLst>
                      </dgm:if>
                      <dgm:else name="Name79">
                        <dgm:alg type="hierRoot">
                          <dgm:param type="hierAlign" val="rCtrCh"/>
                        </dgm:alg>
                        <dgm:constrLst>
                          <dgm:constr type="alignOff" val="0.65"/>
                        </dgm:constrLst>
                      </dgm:else>
                    </dgm:choose>
                  </dgm:if>
                  <dgm:else name="Name80">
                    <dgm:choose name="Name81">
                      <dgm:if name="Name82" func="var" arg="dir" op="equ" val="norm">
                        <dgm:alg type="hierRoot">
                          <dgm:param type="hierAlign" val="lCtrCh"/>
                        </dgm:alg>
                        <dgm:constrLst>
                          <dgm:constr type="alignOff"/>
                          <dgm:constr type="bendDist" for="des" ptType="parTrans" refType="sp" fact="0.5"/>
                        </dgm:constrLst>
                      </dgm:if>
                      <dgm:else name="Name83">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
                  <dgm:alg type="composite"/>
                  <dgm:shape xmlns:r="http://schemas.openxmlformats.org/officeDocument/2006/relationships" r:blip="">
                    <dgm:adjLst/>
                  </dgm:shape>
                  <dgm:presOf axis="self" ptType="node" cnt="1"/>
                  <dgm:choose name="Name84">
                    <dgm:if name="Name85"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6"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7"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8">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9">
                    <dgm:if name="Name90" func="var" arg="hierBranch" op="equ" val="l">
                      <dgm:choose name="Name91">
                        <dgm:if name="Name92" func="var" arg="dir" op="equ" val="norm">
                          <dgm:alg type="hierChild">
                            <dgm:param type="chAlign" val="t"/>
                            <dgm:param type="linDir" val="fromL"/>
                          </dgm:alg>
                        </dgm:if>
                        <dgm:else name="Name93">
                          <dgm:alg type="hierChild">
                            <dgm:param type="chAlign" val="t"/>
                            <dgm:param type="linDir" val="fromR"/>
                          </dgm:alg>
                        </dgm:else>
                      </dgm:choose>
                    </dgm:if>
                    <dgm:if name="Name94" func="var" arg="hierBranch" op="equ" val="r">
                      <dgm:choose name="Name95">
                        <dgm:if name="Name96" func="var" arg="dir" op="equ" val="norm">
                          <dgm:alg type="hierChild">
                            <dgm:param type="chAlign" val="b"/>
                            <dgm:param type="linDir" val="fromL"/>
                          </dgm:alg>
                        </dgm:if>
                        <dgm:else name="Name97">
                          <dgm:alg type="hierChild">
                            <dgm:param type="chAlign" val="b"/>
                            <dgm:param type="linDir" val="fromR"/>
                          </dgm:alg>
                        </dgm:else>
                      </dgm:choose>
                    </dgm:if>
                    <dgm:if name="Name98" func="var" arg="hierBranch" op="equ" val="hang">
                      <dgm:choose name="Name99">
                        <dgm:if name="Name100" func="var" arg="dir" op="equ" val="norm">
                          <dgm:alg type="hierChild">
                            <dgm:param type="chAlign" val="l"/>
                            <dgm:param type="linDir" val="fromT"/>
                            <dgm:param type="secChAlign" val="t"/>
                            <dgm:param type="secLinDir" val="fromL"/>
                          </dgm:alg>
                        </dgm:if>
                        <dgm:else name="Name101">
                          <dgm:alg type="hierChild">
                            <dgm:param type="chAlign" val="r"/>
                            <dgm:param type="linDir" val="fromT"/>
                            <dgm:param type="secChAlign" val="t"/>
                            <dgm:param type="secLinDir" val="fromR"/>
                          </dgm:alg>
                        </dgm:else>
                      </dgm:choose>
                    </dgm:if>
                    <dgm:else name="Name102">
                      <dgm:choose name="Name103">
                        <dgm:if name="Name104" func="var" arg="dir" op="equ" val="norm">
                          <dgm:alg type="hierChild">
                            <dgm:param type="linDir" val="fromT"/>
                            <dgm:param type="chAlign" val="l"/>
                          </dgm:alg>
                        </dgm:if>
                        <dgm:else name="Name105">
                          <dgm:alg type="hierChild">
                            <dgm:param type="linDir" val="fromT"/>
                            <dgm:param type="chAlign" val="r"/>
                          </dgm:alg>
                        </dgm:else>
                      </dgm:choose>
                    </dgm:else>
                  </dgm:choose>
                  <dgm:shape xmlns:r="http://schemas.openxmlformats.org/officeDocument/2006/relationships" r:blip="">
                    <dgm:adjLst/>
                  </dgm:shape>
                  <dgm:presOf/>
                  <dgm:constrLst/>
                  <dgm:ruleLst/>
                  <dgm:forEach name="Name106" ref="rep2a"/>
                </dgm:layoutNode>
                <dgm:layoutNode name="hierChild5">
                  <dgm:choose name="Name107">
                    <dgm:if name="Name108" func="var" arg="dir" op="equ" val="norm">
                      <dgm:alg type="hierChild">
                        <dgm:param type="chAlign" val="l"/>
                        <dgm:param type="linDir" val="fromT"/>
                        <dgm:param type="secChAlign" val="t"/>
                        <dgm:param type="secLinDir" val="fromL"/>
                      </dgm:alg>
                    </dgm:if>
                    <dgm:else name="Name109">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10" ref="rep2b"/>
                </dgm:layoutNode>
              </dgm:layoutNode>
            </dgm:forEach>
          </dgm:layoutNode>
          <dgm:layoutNode name="hierChild3">
            <dgm:choose name="Name111">
              <dgm:if name="Name112" func="var" arg="dir" op="equ" val="norm">
                <dgm:alg type="hierChild">
                  <dgm:param type="chAlign" val="l"/>
                  <dgm:param type="linDir" val="fromT"/>
                  <dgm:param type="secChAlign" val="t"/>
                  <dgm:param type="secLinDir" val="fromL"/>
                </dgm:alg>
              </dgm:if>
              <dgm:else name="Name113">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rep2b" axis="ch" ptType="asst">
              <dgm:forEach name="Name114" axis="precedSib" ptType="parTrans" st="-1" cnt="1">
                <dgm:layoutNode name="Name115">
                  <dgm:choose name="Name116">
                    <dgm:if name="Name117" func="var" arg="dir" op="equ" val="norm">
                      <dgm:alg type="conn">
                        <dgm:param type="connRout" val="bend"/>
                        <dgm:param type="dim" val="1D"/>
                        <dgm:param type="endSty" val="noArr"/>
                        <dgm:param type="begPts" val="midR"/>
                        <dgm:param type="endPts" val="bCtr tCtr"/>
                      </dgm:alg>
                    </dgm:if>
                    <dgm:else name="Name118">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9">
                  <dgm:if name="Name120" func="var" arg="hierBranch" op="equ" val="l">
                    <dgm:choose name="Name121">
                      <dgm:if name="Name122" func="var" arg="dir" op="equ" val="norm">
                        <dgm:alg type="hierRoot">
                          <dgm:param type="hierAlign" val="lT"/>
                        </dgm:alg>
                        <dgm:constrLst>
                          <dgm:constr type="alignOff" val="0.75"/>
                        </dgm:constrLst>
                      </dgm:if>
                      <dgm:else name="Name123">
                        <dgm:alg type="hierRoot">
                          <dgm:param type="hierAlign" val="rT"/>
                        </dgm:alg>
                        <dgm:constrLst>
                          <dgm:constr type="alignOff" val="0.75"/>
                        </dgm:constrLst>
                      </dgm:else>
                    </dgm:choose>
                  </dgm:if>
                  <dgm:if name="Name124" func="var" arg="hierBranch" op="equ" val="r">
                    <dgm:choose name="Name125">
                      <dgm:if name="Name126" func="var" arg="dir" op="equ" val="norm">
                        <dgm:alg type="hierRoot">
                          <dgm:param type="hierAlign" val="lB"/>
                        </dgm:alg>
                        <dgm:constrLst>
                          <dgm:constr type="alignOff" val="0.75"/>
                        </dgm:constrLst>
                      </dgm:if>
                      <dgm:else name="Name127">
                        <dgm:alg type="hierRoot">
                          <dgm:param type="hierAlign" val="rB"/>
                        </dgm:alg>
                        <dgm:constrLst>
                          <dgm:constr type="alignOff" val="0.75"/>
                        </dgm:constrLst>
                      </dgm:else>
                    </dgm:choose>
                  </dgm:if>
                  <dgm:if name="Name128" func="var" arg="hierBranch" op="equ" val="hang">
                    <dgm:choose name="Name129">
                      <dgm:if name="Name130" func="var" arg="dir" op="equ" val="norm">
                        <dgm:alg type="hierRoot">
                          <dgm:param type="hierAlign" val="lCtrCh"/>
                        </dgm:alg>
                        <dgm:constrLst>
                          <dgm:constr type="alignOff" val="0.65"/>
                        </dgm:constrLst>
                      </dgm:if>
                      <dgm:else name="Name131">
                        <dgm:alg type="hierRoot">
                          <dgm:param type="hierAlign" val="rCtrCh"/>
                        </dgm:alg>
                        <dgm:constrLst>
                          <dgm:constr type="alignOff" val="0.65"/>
                        </dgm:constrLst>
                      </dgm:else>
                    </dgm:choose>
                  </dgm:if>
                  <dgm:else name="Name132">
                    <dgm:choose name="Name133">
                      <dgm:if name="Name134" func="var" arg="dir" op="equ" val="norm">
                        <dgm:alg type="hierRoot">
                          <dgm:param type="hierAlign" val="lCtrCh"/>
                        </dgm:alg>
                        <dgm:constrLst>
                          <dgm:constr type="alignOff"/>
                          <dgm:constr type="bendDist" for="des" ptType="parTrans" refType="sp" fact="0.5"/>
                        </dgm:constrLst>
                      </dgm:if>
                      <dgm:else name="Name135">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3">
                  <dgm:alg type="composite"/>
                  <dgm:shape xmlns:r="http://schemas.openxmlformats.org/officeDocument/2006/relationships" r:blip="">
                    <dgm:adjLst/>
                  </dgm:shape>
                  <dgm:presOf axis="self" ptType="node" cnt="1"/>
                  <dgm:choose name="Name136">
                    <dgm:if name="Name137"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38"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39"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40">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41">
                    <dgm:if name="Name142" func="var" arg="hierBranch" op="equ" val="l">
                      <dgm:choose name="Name143">
                        <dgm:if name="Name144" func="var" arg="dir" op="equ" val="norm">
                          <dgm:alg type="hierChild">
                            <dgm:param type="chAlign" val="t"/>
                            <dgm:param type="linDir" val="fromL"/>
                          </dgm:alg>
                        </dgm:if>
                        <dgm:else name="Name145">
                          <dgm:alg type="hierChild">
                            <dgm:param type="chAlign" val="t"/>
                            <dgm:param type="linDir" val="fromR"/>
                          </dgm:alg>
                        </dgm:else>
                      </dgm:choose>
                    </dgm:if>
                    <dgm:if name="Name146" func="var" arg="hierBranch" op="equ" val="r">
                      <dgm:choose name="Name147">
                        <dgm:if name="Name148" func="var" arg="dir" op="equ" val="norm">
                          <dgm:alg type="hierChild">
                            <dgm:param type="chAlign" val="b"/>
                            <dgm:param type="linDir" val="fromL"/>
                          </dgm:alg>
                        </dgm:if>
                        <dgm:else name="Name149">
                          <dgm:alg type="hierChild">
                            <dgm:param type="chAlign" val="b"/>
                            <dgm:param type="linDir" val="fromR"/>
                          </dgm:alg>
                        </dgm:else>
                      </dgm:choose>
                    </dgm:if>
                    <dgm:if name="Name150" func="var" arg="hierBranch" op="equ" val="hang">
                      <dgm:choose name="Name151">
                        <dgm:if name="Name152" func="var" arg="dir" op="equ" val="norm">
                          <dgm:alg type="hierChild">
                            <dgm:param type="chAlign" val="l"/>
                            <dgm:param type="linDir" val="fromT"/>
                            <dgm:param type="secChAlign" val="t"/>
                            <dgm:param type="secLinDir" val="fromL"/>
                          </dgm:alg>
                        </dgm:if>
                        <dgm:else name="Name153">
                          <dgm:alg type="hierChild">
                            <dgm:param type="chAlign" val="r"/>
                            <dgm:param type="linDir" val="fromT"/>
                            <dgm:param type="secChAlign" val="t"/>
                            <dgm:param type="secLinDir" val="fromR"/>
                          </dgm:alg>
                        </dgm:else>
                      </dgm:choose>
                    </dgm:if>
                    <dgm:else name="Name154">
                      <dgm:choose name="Name155">
                        <dgm:if name="Name156" func="var" arg="dir" op="equ" val="norm">
                          <dgm:alg type="hierChild">
                            <dgm:param type="linDir" val="fromT"/>
                            <dgm:param type="chAlign" val="l"/>
                          </dgm:alg>
                        </dgm:if>
                        <dgm:else name="Name157">
                          <dgm:alg type="hierChild">
                            <dgm:param type="linDir" val="fromT"/>
                            <dgm:param type="chAlign" val="r"/>
                          </dgm:alg>
                        </dgm:else>
                      </dgm:choose>
                    </dgm:else>
                  </dgm:choose>
                  <dgm:shape xmlns:r="http://schemas.openxmlformats.org/officeDocument/2006/relationships" r:blip="">
                    <dgm:adjLst/>
                  </dgm:shape>
                  <dgm:presOf/>
                  <dgm:constrLst/>
                  <dgm:ruleLst/>
                  <dgm:forEach name="Name158" ref="rep2a"/>
                </dgm:layoutNode>
                <dgm:layoutNode name="hierChild7">
                  <dgm:choose name="Name159">
                    <dgm:if name="Name160" func="var" arg="dir" op="equ" val="norm">
                      <dgm:alg type="hierChild">
                        <dgm:param type="chAlign" val="l"/>
                        <dgm:param type="linDir" val="fromT"/>
                        <dgm:param type="secChAlign" val="t"/>
                        <dgm:param type="secLinDir" val="fromL"/>
                      </dgm:alg>
                    </dgm:if>
                    <dgm:else name="Name161">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62" ref="rep2b"/>
                </dgm:layoutNode>
              </dgm:layoutNode>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hdr" sz="quarter"/>
          </p:nvPr>
        </p:nvSpPr>
        <p:spPr bwMode="auto">
          <a:xfrm>
            <a:off x="6" y="2"/>
            <a:ext cx="4435609" cy="354715"/>
          </a:xfrm>
          <a:prstGeom prst="rect">
            <a:avLst/>
          </a:prstGeom>
          <a:noFill/>
          <a:ln w="9525">
            <a:noFill/>
            <a:miter lim="800000"/>
          </a:ln>
          <a:effectLst/>
        </p:spPr>
        <p:txBody>
          <a:bodyPr vert="horz" wrap="square" lIns="91430" tIns="45714" rIns="91430" bIns="45714" numCol="1" anchor="t" anchorCtr="0" compatLnSpc="1"/>
          <a:lstStyle>
            <a:lvl1pPr>
              <a:defRPr sz="1200"/>
            </a:lvl1pPr>
          </a:lstStyle>
          <a:p>
            <a:pPr>
              <a:defRPr/>
            </a:pPr>
            <a:endParaRPr lang="zh-CN" altLang="en-US"/>
          </a:p>
        </p:txBody>
      </p:sp>
      <p:sp>
        <p:nvSpPr>
          <p:cNvPr id="88067" name="Rectangle 3"/>
          <p:cNvSpPr>
            <a:spLocks noGrp="1" noChangeArrowheads="1"/>
          </p:cNvSpPr>
          <p:nvPr>
            <p:ph type="dt" sz="quarter" idx="1"/>
          </p:nvPr>
        </p:nvSpPr>
        <p:spPr bwMode="auto">
          <a:xfrm>
            <a:off x="5796719" y="2"/>
            <a:ext cx="4435609" cy="354715"/>
          </a:xfrm>
          <a:prstGeom prst="rect">
            <a:avLst/>
          </a:prstGeom>
          <a:noFill/>
          <a:ln w="9525">
            <a:noFill/>
            <a:miter lim="800000"/>
          </a:ln>
          <a:effectLst/>
        </p:spPr>
        <p:txBody>
          <a:bodyPr vert="horz" wrap="square" lIns="91430" tIns="45714" rIns="91430" bIns="45714" numCol="1" anchor="t" anchorCtr="0" compatLnSpc="1"/>
          <a:lstStyle>
            <a:lvl1pPr algn="r">
              <a:defRPr sz="1200"/>
            </a:lvl1pPr>
          </a:lstStyle>
          <a:p>
            <a:pPr>
              <a:defRPr/>
            </a:pPr>
            <a:endParaRPr lang="en-US" altLang="zh-CN"/>
          </a:p>
        </p:txBody>
      </p:sp>
      <p:sp>
        <p:nvSpPr>
          <p:cNvPr id="88068" name="Rectangle 4"/>
          <p:cNvSpPr>
            <a:spLocks noGrp="1" noChangeArrowheads="1"/>
          </p:cNvSpPr>
          <p:nvPr>
            <p:ph type="ftr" sz="quarter" idx="2"/>
          </p:nvPr>
        </p:nvSpPr>
        <p:spPr bwMode="auto">
          <a:xfrm>
            <a:off x="6" y="6743334"/>
            <a:ext cx="4435609" cy="354715"/>
          </a:xfrm>
          <a:prstGeom prst="rect">
            <a:avLst/>
          </a:prstGeom>
          <a:noFill/>
          <a:ln w="9525">
            <a:noFill/>
            <a:miter lim="800000"/>
          </a:ln>
          <a:effectLst/>
        </p:spPr>
        <p:txBody>
          <a:bodyPr vert="horz" wrap="square" lIns="91430" tIns="45714" rIns="91430" bIns="45714" numCol="1" anchor="b" anchorCtr="0" compatLnSpc="1"/>
          <a:lstStyle>
            <a:lvl1pPr>
              <a:defRPr sz="1200"/>
            </a:lvl1pPr>
          </a:lstStyle>
          <a:p>
            <a:pPr>
              <a:defRPr/>
            </a:pPr>
            <a:endParaRPr lang="en-US" altLang="zh-CN"/>
          </a:p>
        </p:txBody>
      </p:sp>
      <p:sp>
        <p:nvSpPr>
          <p:cNvPr id="88069" name="Rectangle 5"/>
          <p:cNvSpPr>
            <a:spLocks noGrp="1" noChangeArrowheads="1"/>
          </p:cNvSpPr>
          <p:nvPr>
            <p:ph type="sldNum" sz="quarter" idx="3"/>
          </p:nvPr>
        </p:nvSpPr>
        <p:spPr bwMode="auto">
          <a:xfrm>
            <a:off x="5796719" y="6743334"/>
            <a:ext cx="4435609" cy="354715"/>
          </a:xfrm>
          <a:prstGeom prst="rect">
            <a:avLst/>
          </a:prstGeom>
          <a:noFill/>
          <a:ln w="9525">
            <a:noFill/>
            <a:miter lim="800000"/>
          </a:ln>
          <a:effectLst/>
        </p:spPr>
        <p:txBody>
          <a:bodyPr vert="horz" wrap="square" lIns="91430" tIns="45714" rIns="91430" bIns="45714" numCol="1" anchor="b" anchorCtr="0" compatLnSpc="1"/>
          <a:lstStyle>
            <a:lvl1pPr algn="r">
              <a:defRPr sz="1200"/>
            </a:lvl1pPr>
          </a:lstStyle>
          <a:p>
            <a:pPr>
              <a:defRPr/>
            </a:pPr>
            <a:fld id="{A2DF489B-EED5-414B-90A0-69043D63C9C2}" type="slidenum">
              <a:rPr lang="zh-CN" altLang="en-US"/>
              <a:t>‹#›</a:t>
            </a:fld>
            <a:endParaRPr lang="en-US" altLang="zh-CN"/>
          </a:p>
        </p:txBody>
      </p:sp>
    </p:spTree>
    <p:extLst>
      <p:ext uri="{BB962C8B-B14F-4D97-AF65-F5344CB8AC3E}">
        <p14:creationId xmlns:p14="http://schemas.microsoft.com/office/powerpoint/2010/main" val="2805916877"/>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6" y="2"/>
            <a:ext cx="4435609" cy="354715"/>
          </a:xfrm>
          <a:prstGeom prst="rect">
            <a:avLst/>
          </a:prstGeom>
        </p:spPr>
        <p:txBody>
          <a:bodyPr vert="horz" lIns="91430" tIns="45714" rIns="91430" bIns="45714" rtlCol="0"/>
          <a:lstStyle>
            <a:lvl1pPr algn="l">
              <a:defRPr sz="1200"/>
            </a:lvl1pPr>
          </a:lstStyle>
          <a:p>
            <a:endParaRPr lang="zh-CN" altLang="en-US"/>
          </a:p>
        </p:txBody>
      </p:sp>
      <p:sp>
        <p:nvSpPr>
          <p:cNvPr id="3" name="日期占位符 2"/>
          <p:cNvSpPr>
            <a:spLocks noGrp="1"/>
          </p:cNvSpPr>
          <p:nvPr>
            <p:ph type="dt" idx="1"/>
          </p:nvPr>
        </p:nvSpPr>
        <p:spPr>
          <a:xfrm>
            <a:off x="5796719" y="2"/>
            <a:ext cx="4435609" cy="354715"/>
          </a:xfrm>
          <a:prstGeom prst="rect">
            <a:avLst/>
          </a:prstGeom>
        </p:spPr>
        <p:txBody>
          <a:bodyPr vert="horz" lIns="91430" tIns="45714" rIns="91430" bIns="45714" rtlCol="0"/>
          <a:lstStyle>
            <a:lvl1pPr algn="r">
              <a:defRPr sz="1200"/>
            </a:lvl1pPr>
          </a:lstStyle>
          <a:p>
            <a:fld id="{E5223BE1-D205-4BB2-B1A1-C8F04138248D}" type="datetimeFigureOut">
              <a:rPr lang="zh-CN" altLang="en-US" smtClean="0"/>
              <a:t>2019-5-29</a:t>
            </a:fld>
            <a:endParaRPr lang="zh-CN" altLang="en-US"/>
          </a:p>
        </p:txBody>
      </p:sp>
      <p:sp>
        <p:nvSpPr>
          <p:cNvPr id="4" name="幻灯片图像占位符 3"/>
          <p:cNvSpPr>
            <a:spLocks noGrp="1" noRot="1" noChangeAspect="1"/>
          </p:cNvSpPr>
          <p:nvPr>
            <p:ph type="sldImg" idx="2"/>
          </p:nvPr>
        </p:nvSpPr>
        <p:spPr>
          <a:xfrm>
            <a:off x="2752725" y="533400"/>
            <a:ext cx="4729163" cy="2660650"/>
          </a:xfrm>
          <a:prstGeom prst="rect">
            <a:avLst/>
          </a:prstGeom>
          <a:noFill/>
          <a:ln w="12700">
            <a:solidFill>
              <a:prstClr val="black"/>
            </a:solidFill>
          </a:ln>
        </p:spPr>
        <p:txBody>
          <a:bodyPr vert="horz" lIns="91430" tIns="45714" rIns="91430" bIns="45714" rtlCol="0" anchor="ctr"/>
          <a:lstStyle/>
          <a:p>
            <a:endParaRPr lang="zh-CN" altLang="en-US"/>
          </a:p>
        </p:txBody>
      </p:sp>
      <p:sp>
        <p:nvSpPr>
          <p:cNvPr id="5" name="备注占位符 4"/>
          <p:cNvSpPr>
            <a:spLocks noGrp="1"/>
          </p:cNvSpPr>
          <p:nvPr>
            <p:ph type="body" sz="quarter" idx="3"/>
          </p:nvPr>
        </p:nvSpPr>
        <p:spPr>
          <a:xfrm>
            <a:off x="1022550" y="3371667"/>
            <a:ext cx="8189521" cy="3194936"/>
          </a:xfrm>
          <a:prstGeom prst="rect">
            <a:avLst/>
          </a:prstGeom>
        </p:spPr>
        <p:txBody>
          <a:bodyPr vert="horz" lIns="91430" tIns="45714" rIns="91430" bIns="45714"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6" y="6743334"/>
            <a:ext cx="4435609" cy="354715"/>
          </a:xfrm>
          <a:prstGeom prst="rect">
            <a:avLst/>
          </a:prstGeom>
        </p:spPr>
        <p:txBody>
          <a:bodyPr vert="horz" lIns="91430" tIns="45714" rIns="91430" bIns="45714"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5796719" y="6743334"/>
            <a:ext cx="4435609" cy="354715"/>
          </a:xfrm>
          <a:prstGeom prst="rect">
            <a:avLst/>
          </a:prstGeom>
        </p:spPr>
        <p:txBody>
          <a:bodyPr vert="horz" lIns="91430" tIns="45714" rIns="91430" bIns="45714" rtlCol="0" anchor="b"/>
          <a:lstStyle>
            <a:lvl1pPr algn="r">
              <a:defRPr sz="1200"/>
            </a:lvl1pPr>
          </a:lstStyle>
          <a:p>
            <a:fld id="{3C2DDD2E-EDD2-4FD6-A93A-31739A5BFFC9}" type="slidenum">
              <a:rPr lang="zh-CN" altLang="en-US" smtClean="0"/>
              <a:t>‹#›</a:t>
            </a:fld>
            <a:endParaRPr lang="zh-CN" altLang="en-US"/>
          </a:p>
        </p:txBody>
      </p:sp>
    </p:spTree>
    <p:extLst>
      <p:ext uri="{BB962C8B-B14F-4D97-AF65-F5344CB8AC3E}">
        <p14:creationId xmlns:p14="http://schemas.microsoft.com/office/powerpoint/2010/main" val="1496628485"/>
      </p:ext>
    </p:extLst>
  </p:cSld>
  <p:clrMap bg1="lt1" tx1="dk1" bg2="lt2" tx2="dk2" accent1="accent1" accent2="accent2" accent3="accent3" accent4="accent4" accent5="accent5" accent6="accent6" hlink="hlink" folHlink="folHlink"/>
  <p:hf sldNum="0" hdr="0" ftr="0" dt="0"/>
  <p:notesStyle>
    <a:lvl1pPr marL="0" algn="l" defTabSz="725661" rtl="0" eaLnBrk="1" latinLnBrk="0" hangingPunct="1">
      <a:defRPr sz="1000" kern="1200">
        <a:solidFill>
          <a:schemeClr val="tx1"/>
        </a:solidFill>
        <a:latin typeface="+mn-lt"/>
        <a:ea typeface="+mn-ea"/>
        <a:cs typeface="+mn-cs"/>
      </a:defRPr>
    </a:lvl1pPr>
    <a:lvl2pPr marL="362834" algn="l" defTabSz="725661" rtl="0" eaLnBrk="1" latinLnBrk="0" hangingPunct="1">
      <a:defRPr sz="1000" kern="1200">
        <a:solidFill>
          <a:schemeClr val="tx1"/>
        </a:solidFill>
        <a:latin typeface="+mn-lt"/>
        <a:ea typeface="+mn-ea"/>
        <a:cs typeface="+mn-cs"/>
      </a:defRPr>
    </a:lvl2pPr>
    <a:lvl3pPr marL="725661" algn="l" defTabSz="725661" rtl="0" eaLnBrk="1" latinLnBrk="0" hangingPunct="1">
      <a:defRPr sz="1000" kern="1200">
        <a:solidFill>
          <a:schemeClr val="tx1"/>
        </a:solidFill>
        <a:latin typeface="+mn-lt"/>
        <a:ea typeface="+mn-ea"/>
        <a:cs typeface="+mn-cs"/>
      </a:defRPr>
    </a:lvl3pPr>
    <a:lvl4pPr marL="1088494" algn="l" defTabSz="725661" rtl="0" eaLnBrk="1" latinLnBrk="0" hangingPunct="1">
      <a:defRPr sz="1000" kern="1200">
        <a:solidFill>
          <a:schemeClr val="tx1"/>
        </a:solidFill>
        <a:latin typeface="+mn-lt"/>
        <a:ea typeface="+mn-ea"/>
        <a:cs typeface="+mn-cs"/>
      </a:defRPr>
    </a:lvl4pPr>
    <a:lvl5pPr marL="1451321" algn="l" defTabSz="725661" rtl="0" eaLnBrk="1" latinLnBrk="0" hangingPunct="1">
      <a:defRPr sz="1000" kern="1200">
        <a:solidFill>
          <a:schemeClr val="tx1"/>
        </a:solidFill>
        <a:latin typeface="+mn-lt"/>
        <a:ea typeface="+mn-ea"/>
        <a:cs typeface="+mn-cs"/>
      </a:defRPr>
    </a:lvl5pPr>
    <a:lvl6pPr marL="1814153" algn="l" defTabSz="725661" rtl="0" eaLnBrk="1" latinLnBrk="0" hangingPunct="1">
      <a:defRPr sz="1000" kern="1200">
        <a:solidFill>
          <a:schemeClr val="tx1"/>
        </a:solidFill>
        <a:latin typeface="+mn-lt"/>
        <a:ea typeface="+mn-ea"/>
        <a:cs typeface="+mn-cs"/>
      </a:defRPr>
    </a:lvl6pPr>
    <a:lvl7pPr marL="2176981" algn="l" defTabSz="725661" rtl="0" eaLnBrk="1" latinLnBrk="0" hangingPunct="1">
      <a:defRPr sz="1000" kern="1200">
        <a:solidFill>
          <a:schemeClr val="tx1"/>
        </a:solidFill>
        <a:latin typeface="+mn-lt"/>
        <a:ea typeface="+mn-ea"/>
        <a:cs typeface="+mn-cs"/>
      </a:defRPr>
    </a:lvl7pPr>
    <a:lvl8pPr marL="2539813" algn="l" defTabSz="725661" rtl="0" eaLnBrk="1" latinLnBrk="0" hangingPunct="1">
      <a:defRPr sz="1000" kern="1200">
        <a:solidFill>
          <a:schemeClr val="tx1"/>
        </a:solidFill>
        <a:latin typeface="+mn-lt"/>
        <a:ea typeface="+mn-ea"/>
        <a:cs typeface="+mn-cs"/>
      </a:defRPr>
    </a:lvl8pPr>
    <a:lvl9pPr marL="2902642" algn="l" defTabSz="725661" rtl="0" eaLnBrk="1" latinLnBrk="0" hangingPunct="1">
      <a:defRPr sz="10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2751138" y="531813"/>
            <a:ext cx="4732337" cy="2662237"/>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11FC198-2D83-4DFC-8CDD-7D23AF44D411}" type="slidenum">
              <a:rPr lang="zh-CN" altLang="en-US" smtClean="0">
                <a:solidFill>
                  <a:prstClr val="black"/>
                </a:solidFill>
              </a:rPr>
              <a:pPr/>
              <a:t>1</a:t>
            </a:fld>
            <a:endParaRPr lang="zh-CN" altLang="en-US">
              <a:solidFill>
                <a:prstClr val="black"/>
              </a:solidFill>
            </a:endParaRPr>
          </a:p>
        </p:txBody>
      </p:sp>
    </p:spTree>
    <p:extLst>
      <p:ext uri="{BB962C8B-B14F-4D97-AF65-F5344CB8AC3E}">
        <p14:creationId xmlns:p14="http://schemas.microsoft.com/office/powerpoint/2010/main" val="343146343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2752725" y="533400"/>
            <a:ext cx="4729163" cy="2660650"/>
          </a:xfrm>
        </p:spPr>
      </p:sp>
      <p:sp>
        <p:nvSpPr>
          <p:cNvPr id="3" name="备注占位符 2"/>
          <p:cNvSpPr>
            <a:spLocks noGrp="1"/>
          </p:cNvSpPr>
          <p:nvPr>
            <p:ph type="body" idx="1"/>
          </p:nvPr>
        </p:nvSpPr>
        <p:spPr/>
        <p:txBody>
          <a:bodyPr/>
          <a:lstStyle/>
          <a:p>
            <a:endParaRPr lang="zh-CN" altLang="en-US"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2751138" y="531813"/>
            <a:ext cx="4732337" cy="2662237"/>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11FC198-2D83-4DFC-8CDD-7D23AF44D411}" type="slidenum">
              <a:rPr lang="zh-CN" altLang="en-US" smtClean="0">
                <a:solidFill>
                  <a:prstClr val="black"/>
                </a:solidFill>
              </a:rPr>
              <a:pPr/>
              <a:t>40</a:t>
            </a:fld>
            <a:endParaRPr lang="zh-CN" altLang="en-US">
              <a:solidFill>
                <a:prstClr val="black"/>
              </a:solidFill>
            </a:endParaRPr>
          </a:p>
        </p:txBody>
      </p:sp>
    </p:spTree>
    <p:extLst>
      <p:ext uri="{BB962C8B-B14F-4D97-AF65-F5344CB8AC3E}">
        <p14:creationId xmlns:p14="http://schemas.microsoft.com/office/powerpoint/2010/main" val="192146565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2752725" y="533400"/>
            <a:ext cx="4729163" cy="2660650"/>
          </a:xfrm>
        </p:spPr>
      </p:sp>
      <p:sp>
        <p:nvSpPr>
          <p:cNvPr id="3" name="备注占位符 2"/>
          <p:cNvSpPr>
            <a:spLocks noGrp="1"/>
          </p:cNvSpPr>
          <p:nvPr>
            <p:ph type="body" idx="1"/>
          </p:nvPr>
        </p:nvSpPr>
        <p:spPr/>
        <p:txBody>
          <a:bodyPr>
            <a:normAutofit/>
          </a:bodyPr>
          <a:lstStyle/>
          <a:p>
            <a:endParaRPr lang="zh-CN" altLang="en-US"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Tree>
    <p:extLst>
      <p:ext uri="{BB962C8B-B14F-4D97-AF65-F5344CB8AC3E}">
        <p14:creationId xmlns:p14="http://schemas.microsoft.com/office/powerpoint/2010/main" val="47922705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2751138" y="531813"/>
            <a:ext cx="4732337" cy="2662237"/>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11FC198-2D83-4DFC-8CDD-7D23AF44D411}" type="slidenum">
              <a:rPr lang="zh-CN" altLang="en-US" smtClean="0">
                <a:solidFill>
                  <a:prstClr val="black"/>
                </a:solidFill>
              </a:rPr>
              <a:pPr/>
              <a:t>3</a:t>
            </a:fld>
            <a:endParaRPr lang="zh-CN" altLang="en-US">
              <a:solidFill>
                <a:prstClr val="black"/>
              </a:solidFill>
            </a:endParaRPr>
          </a:p>
        </p:txBody>
      </p:sp>
    </p:spTree>
    <p:extLst>
      <p:ext uri="{BB962C8B-B14F-4D97-AF65-F5344CB8AC3E}">
        <p14:creationId xmlns:p14="http://schemas.microsoft.com/office/powerpoint/2010/main" val="19214656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Tree>
    <p:extLst>
      <p:ext uri="{BB962C8B-B14F-4D97-AF65-F5344CB8AC3E}">
        <p14:creationId xmlns:p14="http://schemas.microsoft.com/office/powerpoint/2010/main" val="20377516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Tree>
    <p:extLst>
      <p:ext uri="{BB962C8B-B14F-4D97-AF65-F5344CB8AC3E}">
        <p14:creationId xmlns:p14="http://schemas.microsoft.com/office/powerpoint/2010/main" val="30331011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2751138" y="531813"/>
            <a:ext cx="4732337" cy="2662237"/>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11FC198-2D83-4DFC-8CDD-7D23AF44D411}" type="slidenum">
              <a:rPr lang="zh-CN" altLang="en-US" smtClean="0">
                <a:solidFill>
                  <a:prstClr val="black"/>
                </a:solidFill>
              </a:rPr>
              <a:pPr/>
              <a:t>9</a:t>
            </a:fld>
            <a:endParaRPr lang="zh-CN" altLang="en-US">
              <a:solidFill>
                <a:prstClr val="black"/>
              </a:solidFill>
            </a:endParaRPr>
          </a:p>
        </p:txBody>
      </p:sp>
    </p:spTree>
    <p:extLst>
      <p:ext uri="{BB962C8B-B14F-4D97-AF65-F5344CB8AC3E}">
        <p14:creationId xmlns:p14="http://schemas.microsoft.com/office/powerpoint/2010/main" val="192146565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2752725" y="533400"/>
            <a:ext cx="4729163" cy="2660650"/>
          </a:xfrm>
        </p:spPr>
      </p:sp>
      <p:sp>
        <p:nvSpPr>
          <p:cNvPr id="3" name="备注占位符 2"/>
          <p:cNvSpPr>
            <a:spLocks noGrp="1"/>
          </p:cNvSpPr>
          <p:nvPr>
            <p:ph type="body" idx="1"/>
          </p:nvPr>
        </p:nvSpPr>
        <p:spPr/>
        <p:txBody>
          <a:bodyPr/>
          <a:lstStyle/>
          <a:p>
            <a:endParaRPr lang="zh-CN" altLang="en-US" dirty="0"/>
          </a:p>
        </p:txBody>
      </p:sp>
    </p:spTree>
    <p:extLst>
      <p:ext uri="{BB962C8B-B14F-4D97-AF65-F5344CB8AC3E}">
        <p14:creationId xmlns:p14="http://schemas.microsoft.com/office/powerpoint/2010/main" val="405529164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2752725" y="533400"/>
            <a:ext cx="4729163" cy="2660650"/>
          </a:xfrm>
        </p:spPr>
      </p:sp>
      <p:sp>
        <p:nvSpPr>
          <p:cNvPr id="3" name="备注占位符 2"/>
          <p:cNvSpPr>
            <a:spLocks noGrp="1"/>
          </p:cNvSpPr>
          <p:nvPr>
            <p:ph type="body" idx="1"/>
          </p:nvPr>
        </p:nvSpPr>
        <p:spPr/>
        <p:txBody>
          <a:bodyPr/>
          <a:lstStyle/>
          <a:p>
            <a:endParaRPr lang="zh-CN" altLang="en-US"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Tree>
    <p:extLst>
      <p:ext uri="{BB962C8B-B14F-4D97-AF65-F5344CB8AC3E}">
        <p14:creationId xmlns:p14="http://schemas.microsoft.com/office/powerpoint/2010/main" val="3427174468"/>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GI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3.GI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3.GIF"/><Relationship Id="rId2" Type="http://schemas.openxmlformats.org/officeDocument/2006/relationships/image" Target="../media/image2.emf"/><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3.GIF"/><Relationship Id="rId2" Type="http://schemas.openxmlformats.org/officeDocument/2006/relationships/image" Target="../media/image2.emf"/><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3.GIF"/><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8.xml.rels><?xml version="1.0" encoding="UTF-8" standalone="yes"?>
<Relationships xmlns="http://schemas.openxmlformats.org/package/2006/relationships"><Relationship Id="rId3" Type="http://schemas.openxmlformats.org/officeDocument/2006/relationships/image" Target="../media/image3.GIF"/><Relationship Id="rId2" Type="http://schemas.openxmlformats.org/officeDocument/2006/relationships/image" Target="../media/image2.emf"/><Relationship Id="rId1" Type="http://schemas.openxmlformats.org/officeDocument/2006/relationships/slideMaster" Target="../slideMasters/slideMaster28.xml"/></Relationships>
</file>

<file path=ppt/slideLayouts/_rels/slideLayout319.xml.rels><?xml version="1.0" encoding="UTF-8" standalone="yes"?>
<Relationships xmlns="http://schemas.openxmlformats.org/package/2006/relationships"><Relationship Id="rId3" Type="http://schemas.openxmlformats.org/officeDocument/2006/relationships/image" Target="../media/image3.GIF"/><Relationship Id="rId2" Type="http://schemas.openxmlformats.org/officeDocument/2006/relationships/image" Target="../media/image2.emf"/><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3.GIF"/><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4.xml.rels><?xml version="1.0" encoding="UTF-8" standalone="yes"?>
<Relationships xmlns="http://schemas.openxmlformats.org/package/2006/relationships"><Relationship Id="rId3" Type="http://schemas.openxmlformats.org/officeDocument/2006/relationships/image" Target="../media/image3.GIF"/><Relationship Id="rId2" Type="http://schemas.openxmlformats.org/officeDocument/2006/relationships/image" Target="../media/image2.emf"/><Relationship Id="rId1" Type="http://schemas.openxmlformats.org/officeDocument/2006/relationships/slideMaster" Target="../slideMasters/slideMaster29.xml"/></Relationships>
</file>

<file path=ppt/slideLayouts/_rels/slideLayout335.xml.rels><?xml version="1.0" encoding="UTF-8" standalone="yes"?>
<Relationships xmlns="http://schemas.openxmlformats.org/package/2006/relationships"><Relationship Id="rId3" Type="http://schemas.openxmlformats.org/officeDocument/2006/relationships/image" Target="../media/image3.GIF"/><Relationship Id="rId2" Type="http://schemas.openxmlformats.org/officeDocument/2006/relationships/image" Target="../media/image2.emf"/><Relationship Id="rId1" Type="http://schemas.openxmlformats.org/officeDocument/2006/relationships/slideMaster" Target="../slideMasters/slideMaster29.xml"/></Relationships>
</file>

<file path=ppt/slideLayouts/_rels/slideLayout33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3.GIF"/><Relationship Id="rId1" Type="http://schemas.openxmlformats.org/officeDocument/2006/relationships/slideMaster" Target="../slideMasters/slideMaster29.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9.xml.rels><?xml version="1.0" encoding="UTF-8" standalone="yes"?>
<Relationships xmlns="http://schemas.openxmlformats.org/package/2006/relationships"><Relationship Id="rId3" Type="http://schemas.openxmlformats.org/officeDocument/2006/relationships/image" Target="../media/image3.GIF"/><Relationship Id="rId2" Type="http://schemas.openxmlformats.org/officeDocument/2006/relationships/image" Target="../media/image2.emf"/><Relationship Id="rId1" Type="http://schemas.openxmlformats.org/officeDocument/2006/relationships/slideMaster" Target="../slideMasters/slideMaster30.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3" Type="http://schemas.openxmlformats.org/officeDocument/2006/relationships/image" Target="../media/image3.GIF"/><Relationship Id="rId2" Type="http://schemas.openxmlformats.org/officeDocument/2006/relationships/image" Target="../media/image2.emf"/><Relationship Id="rId1" Type="http://schemas.openxmlformats.org/officeDocument/2006/relationships/slideMaster" Target="../slideMasters/slideMaster30.xml"/></Relationships>
</file>

<file path=ppt/slideLayouts/_rels/slideLayout35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3.GIF"/><Relationship Id="rId1" Type="http://schemas.openxmlformats.org/officeDocument/2006/relationships/slideMaster" Target="../slideMasters/slideMaster30.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31.xml"/><Relationship Id="rId4" Type="http://schemas.openxmlformats.org/officeDocument/2006/relationships/image" Target="../media/image9.png"/></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png"/><Relationship Id="rId1" Type="http://schemas.openxmlformats.org/officeDocument/2006/relationships/slideMaster" Target="../slideMasters/slideMaster31.xml"/></Relationships>
</file>

<file path=ppt/slideLayouts/_rels/slideLayout36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3.GIF"/><Relationship Id="rId1" Type="http://schemas.openxmlformats.org/officeDocument/2006/relationships/slideMaster" Target="../slideMasters/slideMaster3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GI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37.xml"/><Relationship Id="rId4" Type="http://schemas.openxmlformats.org/officeDocument/2006/relationships/image" Target="../media/image9.png"/></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png"/><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3.GIF"/><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5_标题和内容">
    <p:spTree>
      <p:nvGrpSpPr>
        <p:cNvPr id="1" name=""/>
        <p:cNvGrpSpPr/>
        <p:nvPr/>
      </p:nvGrpSpPr>
      <p:grpSpPr>
        <a:xfrm>
          <a:off x="0" y="0"/>
          <a:ext cx="0" cy="0"/>
          <a:chOff x="0" y="0"/>
          <a:chExt cx="0" cy="0"/>
        </a:xfrm>
      </p:grpSpPr>
      <p:sp>
        <p:nvSpPr>
          <p:cNvPr id="22" name="矩形 21"/>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8" name="任意多边形 7"/>
          <p:cNvSpPr/>
          <p:nvPr userDrawn="1"/>
        </p:nvSpPr>
        <p:spPr>
          <a:xfrm>
            <a:off x="0" y="4743326"/>
            <a:ext cx="9142353" cy="400039"/>
          </a:xfrm>
          <a:custGeom>
            <a:avLst/>
            <a:gdLst>
              <a:gd name="connsiteX0" fmla="*/ 0 w 4351020"/>
              <a:gd name="connsiteY0" fmla="*/ 0 h 746760"/>
              <a:gd name="connsiteX1" fmla="*/ 2331720 w 4351020"/>
              <a:gd name="connsiteY1" fmla="*/ 0 h 746760"/>
              <a:gd name="connsiteX2" fmla="*/ 2545080 w 4351020"/>
              <a:gd name="connsiteY2" fmla="*/ 182880 h 746760"/>
              <a:gd name="connsiteX3" fmla="*/ 4351020 w 4351020"/>
              <a:gd name="connsiteY3" fmla="*/ 182880 h 746760"/>
              <a:gd name="connsiteX4" fmla="*/ 4351020 w 4351020"/>
              <a:gd name="connsiteY4" fmla="*/ 746760 h 746760"/>
              <a:gd name="connsiteX5" fmla="*/ 0 w 4351020"/>
              <a:gd name="connsiteY5" fmla="*/ 746760 h 746760"/>
              <a:gd name="connsiteX6" fmla="*/ 0 w 4351020"/>
              <a:gd name="connsiteY6" fmla="*/ 0 h 746760"/>
              <a:gd name="connsiteX0-1" fmla="*/ 0 w 11559540"/>
              <a:gd name="connsiteY0-2" fmla="*/ 0 h 746760"/>
              <a:gd name="connsiteX1-3" fmla="*/ 2331720 w 11559540"/>
              <a:gd name="connsiteY1-4" fmla="*/ 0 h 746760"/>
              <a:gd name="connsiteX2-5" fmla="*/ 2545080 w 11559540"/>
              <a:gd name="connsiteY2-6" fmla="*/ 182880 h 746760"/>
              <a:gd name="connsiteX3-7" fmla="*/ 11559540 w 11559540"/>
              <a:gd name="connsiteY3-8" fmla="*/ 182880 h 746760"/>
              <a:gd name="connsiteX4-9" fmla="*/ 4351020 w 11559540"/>
              <a:gd name="connsiteY4-10" fmla="*/ 746760 h 746760"/>
              <a:gd name="connsiteX5-11" fmla="*/ 0 w 11559540"/>
              <a:gd name="connsiteY5-12" fmla="*/ 746760 h 746760"/>
              <a:gd name="connsiteX6-13" fmla="*/ 0 w 11559540"/>
              <a:gd name="connsiteY6-14" fmla="*/ 0 h 746760"/>
              <a:gd name="connsiteX0-15" fmla="*/ 0 w 11559540"/>
              <a:gd name="connsiteY0-16" fmla="*/ 0 h 746760"/>
              <a:gd name="connsiteX1-17" fmla="*/ 2331720 w 11559540"/>
              <a:gd name="connsiteY1-18" fmla="*/ 0 h 746760"/>
              <a:gd name="connsiteX2-19" fmla="*/ 2545080 w 11559540"/>
              <a:gd name="connsiteY2-20" fmla="*/ 182880 h 746760"/>
              <a:gd name="connsiteX3-21" fmla="*/ 11559540 w 11559540"/>
              <a:gd name="connsiteY3-22" fmla="*/ 182880 h 746760"/>
              <a:gd name="connsiteX4-23" fmla="*/ 11544300 w 11559540"/>
              <a:gd name="connsiteY4-24" fmla="*/ 716280 h 746760"/>
              <a:gd name="connsiteX5-25" fmla="*/ 0 w 11559540"/>
              <a:gd name="connsiteY5-26" fmla="*/ 746760 h 746760"/>
              <a:gd name="connsiteX6-27" fmla="*/ 0 w 11559540"/>
              <a:gd name="connsiteY6-28" fmla="*/ 0 h 746760"/>
              <a:gd name="connsiteX0-29" fmla="*/ 0 w 11559540"/>
              <a:gd name="connsiteY0-30" fmla="*/ 0 h 746760"/>
              <a:gd name="connsiteX1-31" fmla="*/ 2545080 w 11559540"/>
              <a:gd name="connsiteY1-32" fmla="*/ 182880 h 746760"/>
              <a:gd name="connsiteX2-33" fmla="*/ 11559540 w 11559540"/>
              <a:gd name="connsiteY2-34" fmla="*/ 182880 h 746760"/>
              <a:gd name="connsiteX3-35" fmla="*/ 11544300 w 11559540"/>
              <a:gd name="connsiteY3-36" fmla="*/ 716280 h 746760"/>
              <a:gd name="connsiteX4-37" fmla="*/ 0 w 11559540"/>
              <a:gd name="connsiteY4-38" fmla="*/ 746760 h 746760"/>
              <a:gd name="connsiteX5-39" fmla="*/ 0 w 11559540"/>
              <a:gd name="connsiteY5-40" fmla="*/ 0 h 746760"/>
              <a:gd name="connsiteX0-41" fmla="*/ 0 w 11559540"/>
              <a:gd name="connsiteY0-42" fmla="*/ 0 h 569025"/>
              <a:gd name="connsiteX1-43" fmla="*/ 2545080 w 11559540"/>
              <a:gd name="connsiteY1-44" fmla="*/ 5145 h 569025"/>
              <a:gd name="connsiteX2-45" fmla="*/ 11559540 w 11559540"/>
              <a:gd name="connsiteY2-46" fmla="*/ 5145 h 569025"/>
              <a:gd name="connsiteX3-47" fmla="*/ 11544300 w 11559540"/>
              <a:gd name="connsiteY3-48" fmla="*/ 538545 h 569025"/>
              <a:gd name="connsiteX4-49" fmla="*/ 0 w 11559540"/>
              <a:gd name="connsiteY4-50" fmla="*/ 569025 h 569025"/>
              <a:gd name="connsiteX5-51" fmla="*/ 0 w 11559540"/>
              <a:gd name="connsiteY5-52" fmla="*/ 0 h 569025"/>
              <a:gd name="connsiteX0-53" fmla="*/ 0 w 11559540"/>
              <a:gd name="connsiteY0-54" fmla="*/ 563880 h 563880"/>
              <a:gd name="connsiteX1-55" fmla="*/ 2545080 w 11559540"/>
              <a:gd name="connsiteY1-56" fmla="*/ 0 h 563880"/>
              <a:gd name="connsiteX2-57" fmla="*/ 11559540 w 11559540"/>
              <a:gd name="connsiteY2-58" fmla="*/ 0 h 563880"/>
              <a:gd name="connsiteX3-59" fmla="*/ 11544300 w 11559540"/>
              <a:gd name="connsiteY3-60" fmla="*/ 533400 h 563880"/>
              <a:gd name="connsiteX4-61" fmla="*/ 0 w 11559540"/>
              <a:gd name="connsiteY4-62" fmla="*/ 563880 h 563880"/>
              <a:gd name="connsiteX0-63" fmla="*/ 0 w 11559540"/>
              <a:gd name="connsiteY0-64" fmla="*/ 563880 h 563880"/>
              <a:gd name="connsiteX1-65" fmla="*/ 2734 w 11559540"/>
              <a:gd name="connsiteY1-66" fmla="*/ 10455 h 563880"/>
              <a:gd name="connsiteX2-67" fmla="*/ 11559540 w 11559540"/>
              <a:gd name="connsiteY2-68" fmla="*/ 0 h 563880"/>
              <a:gd name="connsiteX3-69" fmla="*/ 11544300 w 11559540"/>
              <a:gd name="connsiteY3-70" fmla="*/ 533400 h 563880"/>
              <a:gd name="connsiteX4-71" fmla="*/ 0 w 11559540"/>
              <a:gd name="connsiteY4-72" fmla="*/ 563880 h 56388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1559540" h="563880">
                <a:moveTo>
                  <a:pt x="0" y="563880"/>
                </a:moveTo>
                <a:cubicBezTo>
                  <a:pt x="911" y="379405"/>
                  <a:pt x="1823" y="194930"/>
                  <a:pt x="2734" y="10455"/>
                </a:cubicBezTo>
                <a:lnTo>
                  <a:pt x="11559540" y="0"/>
                </a:lnTo>
                <a:lnTo>
                  <a:pt x="11544300" y="533400"/>
                </a:lnTo>
                <a:lnTo>
                  <a:pt x="0" y="563880"/>
                </a:lnTo>
                <a:close/>
              </a:path>
            </a:pathLst>
          </a:custGeom>
          <a:gradFill flip="none" rotWithShape="1">
            <a:gsLst>
              <a:gs pos="0">
                <a:schemeClr val="accent1"/>
              </a:gs>
              <a:gs pos="100000">
                <a:schemeClr val="accent2"/>
              </a:gs>
            </a:gsLst>
            <a:path path="circle">
              <a:fillToRect r="100000" b="100000"/>
            </a:path>
            <a:tileRect l="-100000" t="-100000"/>
          </a:gradFill>
          <a:ln w="38100">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13" name="矩形 12"/>
          <p:cNvSpPr/>
          <p:nvPr userDrawn="1"/>
        </p:nvSpPr>
        <p:spPr>
          <a:xfrm>
            <a:off x="0" y="0"/>
            <a:ext cx="9142353" cy="771429"/>
          </a:xfrm>
          <a:prstGeom prst="rect">
            <a:avLst/>
          </a:prstGeom>
          <a:solidFill>
            <a:srgbClr val="0066FF">
              <a:alpha val="30196"/>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sp>
        <p:nvSpPr>
          <p:cNvPr id="6" name="灯片编号占位符 5"/>
          <p:cNvSpPr>
            <a:spLocks noGrp="1"/>
          </p:cNvSpPr>
          <p:nvPr>
            <p:ph type="sldNum" sz="quarter" idx="12"/>
          </p:nvPr>
        </p:nvSpPr>
        <p:spPr>
          <a:xfrm>
            <a:off x="8570965" y="257143"/>
            <a:ext cx="285699" cy="257143"/>
          </a:xfrm>
        </p:spPr>
        <p:txBody>
          <a:bodyPr anchor="ctr"/>
          <a:lstStyle>
            <a:lvl1pPr algn="ctr">
              <a:defRPr sz="1300">
                <a:solidFill>
                  <a:schemeClr val="bg1"/>
                </a:solidFill>
              </a:defRPr>
            </a:lvl1pPr>
          </a:lstStyle>
          <a:p>
            <a:pPr>
              <a:defRPr/>
            </a:pPr>
            <a:fld id="{5A97EA3C-F32E-43E3-B060-6F53E27EF2AE}" type="slidenum">
              <a:rPr lang="zh-CN" altLang="en-US" smtClean="0"/>
              <a:t>‹#›</a:t>
            </a:fld>
            <a:endParaRPr lang="en-US" altLang="zh-CN" dirty="0"/>
          </a:p>
        </p:txBody>
      </p:sp>
      <p:pic>
        <p:nvPicPr>
          <p:cNvPr id="19" name="图片 18" descr="电建蓝红条案.emf"/>
          <p:cNvPicPr/>
          <p:nvPr userDrawn="1"/>
        </p:nvPicPr>
        <p:blipFill>
          <a:blip r:embed="rId2"/>
          <a:stretch>
            <a:fillRect/>
          </a:stretch>
        </p:blipFill>
        <p:spPr>
          <a:xfrm>
            <a:off x="0" y="720000"/>
            <a:ext cx="9142353" cy="51429"/>
          </a:xfrm>
          <a:prstGeom prst="rect">
            <a:avLst/>
          </a:prstGeom>
        </p:spPr>
      </p:pic>
      <p:sp>
        <p:nvSpPr>
          <p:cNvPr id="14" name="TextBox 13"/>
          <p:cNvSpPr txBox="1"/>
          <p:nvPr userDrawn="1"/>
        </p:nvSpPr>
        <p:spPr>
          <a:xfrm>
            <a:off x="2286157" y="4857622"/>
            <a:ext cx="3143033" cy="227086"/>
          </a:xfrm>
          <a:prstGeom prst="rect">
            <a:avLst/>
          </a:prstGeom>
          <a:noFill/>
        </p:spPr>
        <p:txBody>
          <a:bodyPr wrap="square" lIns="72490" tIns="36245" rIns="72490" bIns="36245" rtlCol="0">
            <a:spAutoFit/>
          </a:bodyPr>
          <a:lstStyle/>
          <a:p>
            <a:pPr algn="ctr">
              <a:defRPr/>
            </a:pPr>
            <a:r>
              <a:rPr lang="zh-CN" altLang="en-US" sz="1000" b="0" cap="none" spc="0" dirty="0" smtClean="0">
                <a:ln>
                  <a:noFill/>
                </a:ln>
                <a:solidFill>
                  <a:schemeClr val="bg1"/>
                </a:solidFill>
                <a:effectLst/>
                <a:latin typeface="微软雅黑" panose="020B0503020204020204" pitchFamily="34" charset="-122"/>
                <a:ea typeface="微软雅黑" panose="020B0503020204020204" pitchFamily="34" charset="-122"/>
              </a:rPr>
              <a:t>中国水电十三局内部信息，未经授权禁止扩散</a:t>
            </a:r>
            <a:endParaRPr lang="en-US" altLang="zh-CN" sz="1000" b="0" cap="none" spc="0" dirty="0">
              <a:ln>
                <a:noFill/>
              </a:ln>
              <a:solidFill>
                <a:schemeClr val="bg1"/>
              </a:solidFill>
              <a:effectLst/>
              <a:latin typeface="微软雅黑" panose="020B0503020204020204" pitchFamily="34" charset="-122"/>
              <a:ea typeface="微软雅黑" panose="020B0503020204020204" pitchFamily="34" charset="-122"/>
            </a:endParaRPr>
          </a:p>
        </p:txBody>
      </p:sp>
      <p:sp>
        <p:nvSpPr>
          <p:cNvPr id="20" name="TextBox 19"/>
          <p:cNvSpPr txBox="1"/>
          <p:nvPr userDrawn="1"/>
        </p:nvSpPr>
        <p:spPr>
          <a:xfrm>
            <a:off x="5772075" y="4857622"/>
            <a:ext cx="3143033" cy="227086"/>
          </a:xfrm>
          <a:prstGeom prst="rect">
            <a:avLst/>
          </a:prstGeom>
          <a:noFill/>
        </p:spPr>
        <p:txBody>
          <a:bodyPr wrap="square" lIns="72490" tIns="36245" rIns="72490" bIns="36245" rtlCol="0">
            <a:spAutoFit/>
          </a:bodyPr>
          <a:lstStyle/>
          <a:p>
            <a:pPr algn="ctr">
              <a:defRPr/>
            </a:pPr>
            <a:r>
              <a:rPr lang="en-US" altLang="zh-CN" sz="1000" b="0" cap="none" spc="0" dirty="0" smtClean="0">
                <a:ln>
                  <a:noFill/>
                </a:ln>
                <a:solidFill>
                  <a:schemeClr val="bg1"/>
                </a:solidFill>
                <a:effectLst/>
              </a:rPr>
              <a:t>STECOL  CORPORATION</a:t>
            </a:r>
            <a:endParaRPr lang="en-US" altLang="zh-CN" sz="1000" b="0" cap="none" spc="0" dirty="0">
              <a:ln>
                <a:noFill/>
              </a:ln>
              <a:solidFill>
                <a:schemeClr val="bg1"/>
              </a:solidFill>
              <a:effectLst/>
            </a:endParaRPr>
          </a:p>
        </p:txBody>
      </p:sp>
      <p:sp>
        <p:nvSpPr>
          <p:cNvPr id="11" name="任意多边形 10"/>
          <p:cNvSpPr/>
          <p:nvPr userDrawn="1"/>
        </p:nvSpPr>
        <p:spPr>
          <a:xfrm>
            <a:off x="0" y="4738931"/>
            <a:ext cx="9142353" cy="3401"/>
          </a:xfrm>
          <a:custGeom>
            <a:avLst/>
            <a:gdLst>
              <a:gd name="connsiteX0" fmla="*/ 0 w 3776663"/>
              <a:gd name="connsiteY0" fmla="*/ 0 h 195262"/>
              <a:gd name="connsiteX1" fmla="*/ 2319338 w 3776663"/>
              <a:gd name="connsiteY1" fmla="*/ 0 h 195262"/>
              <a:gd name="connsiteX2" fmla="*/ 2562226 w 3776663"/>
              <a:gd name="connsiteY2" fmla="*/ 195262 h 195262"/>
              <a:gd name="connsiteX3" fmla="*/ 3776663 w 3776663"/>
              <a:gd name="connsiteY3" fmla="*/ 195262 h 195262"/>
              <a:gd name="connsiteX0-1" fmla="*/ 0 w 11520488"/>
              <a:gd name="connsiteY0-2" fmla="*/ 0 h 195262"/>
              <a:gd name="connsiteX1-3" fmla="*/ 2319338 w 11520488"/>
              <a:gd name="connsiteY1-4" fmla="*/ 0 h 195262"/>
              <a:gd name="connsiteX2-5" fmla="*/ 2562226 w 11520488"/>
              <a:gd name="connsiteY2-6" fmla="*/ 195262 h 195262"/>
              <a:gd name="connsiteX3-7" fmla="*/ 11520488 w 11520488"/>
              <a:gd name="connsiteY3-8" fmla="*/ 190500 h 195262"/>
              <a:gd name="connsiteX0-9" fmla="*/ 0 w 11520488"/>
              <a:gd name="connsiteY0-10" fmla="*/ 0 h 195262"/>
              <a:gd name="connsiteX1-11" fmla="*/ 2319338 w 11520488"/>
              <a:gd name="connsiteY1-12" fmla="*/ 0 h 195262"/>
              <a:gd name="connsiteX2-13" fmla="*/ 2562226 w 11520488"/>
              <a:gd name="connsiteY2-14" fmla="*/ 195262 h 195262"/>
              <a:gd name="connsiteX3-15" fmla="*/ 11520488 w 11520488"/>
              <a:gd name="connsiteY3-16" fmla="*/ 190500 h 195262"/>
              <a:gd name="connsiteX0-17" fmla="*/ 0 w 11520488"/>
              <a:gd name="connsiteY0-18" fmla="*/ 0 h 195262"/>
              <a:gd name="connsiteX1-19" fmla="*/ 2562226 w 11520488"/>
              <a:gd name="connsiteY1-20" fmla="*/ 195262 h 195262"/>
              <a:gd name="connsiteX2-21" fmla="*/ 11520488 w 11520488"/>
              <a:gd name="connsiteY2-22" fmla="*/ 190500 h 195262"/>
              <a:gd name="connsiteX0-23" fmla="*/ 0 w 8958262"/>
              <a:gd name="connsiteY0-24" fmla="*/ 4762 h 4762"/>
              <a:gd name="connsiteX1-25" fmla="*/ 8958262 w 8958262"/>
              <a:gd name="connsiteY1-26" fmla="*/ 0 h 4762"/>
            </a:gdLst>
            <a:ahLst/>
            <a:cxnLst>
              <a:cxn ang="0">
                <a:pos x="connsiteX0-1" y="connsiteY0-2"/>
              </a:cxn>
              <a:cxn ang="0">
                <a:pos x="connsiteX1-3" y="connsiteY1-4"/>
              </a:cxn>
            </a:cxnLst>
            <a:rect l="l" t="t" r="r" b="b"/>
            <a:pathLst>
              <a:path w="8958262" h="4762">
                <a:moveTo>
                  <a:pt x="0" y="4762"/>
                </a:moveTo>
                <a:lnTo>
                  <a:pt x="8958262" y="0"/>
                </a:lnTo>
              </a:path>
            </a:pathLst>
          </a:custGeom>
          <a:noFill/>
          <a:ln w="38100">
            <a:gradFill flip="none" rotWithShape="1">
              <a:gsLst>
                <a:gs pos="0">
                  <a:schemeClr val="accent1"/>
                </a:gs>
                <a:gs pos="100000">
                  <a:schemeClr val="tx2"/>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pic>
        <p:nvPicPr>
          <p:cNvPr id="2" name="图片 1"/>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71402" y="4814757"/>
            <a:ext cx="333274" cy="25716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9" name="标题 8"/>
          <p:cNvSpPr>
            <a:spLocks noGrp="1"/>
          </p:cNvSpPr>
          <p:nvPr>
            <p:ph type="ctrTitle"/>
          </p:nvPr>
        </p:nvSpPr>
        <p:spPr>
          <a:xfrm>
            <a:off x="533400" y="1028707"/>
            <a:ext cx="7851648" cy="1371599"/>
          </a:xfrm>
          <a:ln>
            <a:noFill/>
          </a:ln>
        </p:spPr>
        <p:txBody>
          <a:bodyPr vert="horz" tIns="0" rIns="14497"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44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kumimoji="0" lang="zh-CN" altLang="en-US" smtClean="0"/>
              <a:t>单击此处编辑母版标题样式</a:t>
            </a:r>
            <a:endParaRPr kumimoji="0" lang="en-US"/>
          </a:p>
        </p:txBody>
      </p:sp>
      <p:sp>
        <p:nvSpPr>
          <p:cNvPr id="17" name="副标题 16"/>
          <p:cNvSpPr>
            <a:spLocks noGrp="1"/>
          </p:cNvSpPr>
          <p:nvPr>
            <p:ph type="subTitle" idx="1"/>
          </p:nvPr>
        </p:nvSpPr>
        <p:spPr>
          <a:xfrm>
            <a:off x="533400" y="2421404"/>
            <a:ext cx="7854696" cy="1314449"/>
          </a:xfrm>
        </p:spPr>
        <p:txBody>
          <a:bodyPr lIns="0" rIns="14497"/>
          <a:lstStyle>
            <a:lvl1pPr marL="0" marR="36283" indent="0" algn="r">
              <a:buNone/>
              <a:defRPr>
                <a:solidFill>
                  <a:schemeClr val="tx1"/>
                </a:solidFill>
              </a:defRPr>
            </a:lvl1pPr>
            <a:lvl2pPr marL="362834" indent="0" algn="ctr">
              <a:buNone/>
            </a:lvl2pPr>
            <a:lvl3pPr marL="725661" indent="0" algn="ctr">
              <a:buNone/>
            </a:lvl3pPr>
            <a:lvl4pPr marL="1088494" indent="0" algn="ctr">
              <a:buNone/>
            </a:lvl4pPr>
            <a:lvl5pPr marL="1451321" indent="0" algn="ctr">
              <a:buNone/>
            </a:lvl5pPr>
            <a:lvl6pPr marL="1814153" indent="0" algn="ctr">
              <a:buNone/>
            </a:lvl6pPr>
            <a:lvl7pPr marL="2176981" indent="0" algn="ctr">
              <a:buNone/>
            </a:lvl7pPr>
            <a:lvl8pPr marL="2539813" indent="0" algn="ctr">
              <a:buNone/>
            </a:lvl8pPr>
            <a:lvl9pPr marL="2902642" indent="0" algn="ctr">
              <a:buNone/>
            </a:lvl9pPr>
          </a:lstStyle>
          <a:p>
            <a:r>
              <a:rPr kumimoji="0" lang="zh-CN" altLang="en-US" smtClean="0"/>
              <a:t>单击此处编辑母版副标题样式</a:t>
            </a:r>
            <a:endParaRPr kumimoji="0" lang="en-US"/>
          </a:p>
        </p:txBody>
      </p:sp>
      <p:sp>
        <p:nvSpPr>
          <p:cNvPr id="30" name="日期占位符 29"/>
          <p:cNvSpPr>
            <a:spLocks noGrp="1"/>
          </p:cNvSpPr>
          <p:nvPr>
            <p:ph type="dt" sz="half" idx="10"/>
          </p:nvPr>
        </p:nvSpPr>
        <p:spPr/>
        <p:txBody>
          <a:bodyPr/>
          <a:lstStyle/>
          <a:p>
            <a:endParaRPr lang="en-US"/>
          </a:p>
        </p:txBody>
      </p:sp>
      <p:sp>
        <p:nvSpPr>
          <p:cNvPr id="19" name="页脚占位符 18"/>
          <p:cNvSpPr>
            <a:spLocks noGrp="1"/>
          </p:cNvSpPr>
          <p:nvPr>
            <p:ph type="ftr" sz="quarter" idx="11"/>
          </p:nvPr>
        </p:nvSpPr>
        <p:spPr/>
        <p:txBody>
          <a:bodyPr/>
          <a:lstStyle/>
          <a:p>
            <a:endParaRPr kumimoji="0" lang="en-US"/>
          </a:p>
        </p:txBody>
      </p:sp>
      <p:sp>
        <p:nvSpPr>
          <p:cNvPr id="27" name="灯片编号占位符 26"/>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0" lang="zh-CN" altLang="en-US" smtClean="0"/>
              <a:t>单击此处编辑母版标题样式</a:t>
            </a:r>
            <a:endParaRPr kumimoji="0" lang="en-US"/>
          </a:p>
        </p:txBody>
      </p:sp>
      <p:sp>
        <p:nvSpPr>
          <p:cNvPr id="3" name="内容占位符 2"/>
          <p:cNvSpPr>
            <a:spLocks noGrp="1"/>
          </p:cNvSpPr>
          <p:nvPr>
            <p:ph idx="1"/>
          </p:nvPr>
        </p:nvSpPr>
        <p:spPr/>
        <p:txBody>
          <a:body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530355" y="987557"/>
            <a:ext cx="7772400" cy="1021842"/>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44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kumimoji="0" lang="zh-CN" altLang="en-US" smtClean="0"/>
              <a:t>单击此处编辑母版标题样式</a:t>
            </a:r>
            <a:endParaRPr kumimoji="0" lang="en-US"/>
          </a:p>
        </p:txBody>
      </p:sp>
      <p:sp>
        <p:nvSpPr>
          <p:cNvPr id="3" name="文本占位符 2"/>
          <p:cNvSpPr>
            <a:spLocks noGrp="1"/>
          </p:cNvSpPr>
          <p:nvPr>
            <p:ph type="body" idx="1"/>
          </p:nvPr>
        </p:nvSpPr>
        <p:spPr>
          <a:xfrm>
            <a:off x="530355" y="2028498"/>
            <a:ext cx="7772400" cy="1132284"/>
          </a:xfrm>
        </p:spPr>
        <p:txBody>
          <a:bodyPr lIns="36245" rIns="36245" anchor="t"/>
          <a:lstStyle>
            <a:lvl1pPr marL="0" indent="0">
              <a:buNone/>
              <a:defRPr sz="1700">
                <a:solidFill>
                  <a:schemeClr val="tx1"/>
                </a:solidFill>
              </a:defRPr>
            </a:lvl1pPr>
            <a:lvl2pPr>
              <a:buNone/>
              <a:defRPr sz="1400">
                <a:solidFill>
                  <a:schemeClr val="tx1">
                    <a:tint val="75000"/>
                  </a:schemeClr>
                </a:solidFill>
              </a:defRPr>
            </a:lvl2pPr>
            <a:lvl3pPr>
              <a:buNone/>
              <a:defRPr sz="1300">
                <a:solidFill>
                  <a:schemeClr val="tx1">
                    <a:tint val="75000"/>
                  </a:schemeClr>
                </a:solidFill>
              </a:defRPr>
            </a:lvl3pPr>
            <a:lvl4pPr>
              <a:buNone/>
              <a:defRPr sz="1100">
                <a:solidFill>
                  <a:schemeClr val="tx1">
                    <a:tint val="75000"/>
                  </a:schemeClr>
                </a:solidFill>
              </a:defRPr>
            </a:lvl4pPr>
            <a:lvl5pPr>
              <a:buNone/>
              <a:defRPr sz="1100">
                <a:solidFill>
                  <a:schemeClr val="tx1">
                    <a:tint val="75000"/>
                  </a:schemeClr>
                </a:solidFill>
              </a:defRPr>
            </a:lvl5pPr>
          </a:lstStyle>
          <a:p>
            <a:pPr lvl="0" eaLnBrk="1" latinLnBrk="0" hangingPunct="1"/>
            <a:r>
              <a:rPr kumimoji="0" lang="zh-CN" altLang="en-US" smtClean="0"/>
              <a:t>单击此处编辑母版文本样式</a:t>
            </a:r>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528069"/>
            <a:ext cx="8229600" cy="857250"/>
          </a:xfrm>
        </p:spPr>
        <p:txBody>
          <a:bodyPr/>
          <a:lstStyle/>
          <a:p>
            <a:r>
              <a:rPr kumimoji="0" lang="zh-CN" altLang="en-US" smtClean="0"/>
              <a:t>单击此处编辑母版标题样式</a:t>
            </a:r>
            <a:endParaRPr kumimoji="0" lang="en-US"/>
          </a:p>
        </p:txBody>
      </p:sp>
      <p:sp>
        <p:nvSpPr>
          <p:cNvPr id="3" name="内容占位符 2"/>
          <p:cNvSpPr>
            <a:spLocks noGrp="1"/>
          </p:cNvSpPr>
          <p:nvPr>
            <p:ph sz="half" idx="1"/>
          </p:nvPr>
        </p:nvSpPr>
        <p:spPr>
          <a:xfrm>
            <a:off x="457204" y="1440073"/>
            <a:ext cx="4038600" cy="3326130"/>
          </a:xfrm>
        </p:spPr>
        <p:txBody>
          <a:bodyPr/>
          <a:lstStyle>
            <a:lvl1pPr>
              <a:defRPr sz="2100"/>
            </a:lvl1pPr>
            <a:lvl2pPr>
              <a:defRPr sz="1900"/>
            </a:lvl2pPr>
            <a:lvl3pPr>
              <a:defRPr sz="1600"/>
            </a:lvl3pPr>
            <a:lvl4pPr>
              <a:defRPr sz="1400"/>
            </a:lvl4pPr>
            <a:lvl5pPr>
              <a:defRPr sz="14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内容占位符 3"/>
          <p:cNvSpPr>
            <a:spLocks noGrp="1"/>
          </p:cNvSpPr>
          <p:nvPr>
            <p:ph sz="half" idx="2"/>
          </p:nvPr>
        </p:nvSpPr>
        <p:spPr>
          <a:xfrm>
            <a:off x="4648200" y="1440073"/>
            <a:ext cx="4038600" cy="3326130"/>
          </a:xfrm>
        </p:spPr>
        <p:txBody>
          <a:bodyPr/>
          <a:lstStyle>
            <a:lvl1pPr>
              <a:defRPr sz="2100"/>
            </a:lvl1pPr>
            <a:lvl2pPr>
              <a:defRPr sz="1900"/>
            </a:lvl2pPr>
            <a:lvl3pPr>
              <a:defRPr sz="1600"/>
            </a:lvl3pPr>
            <a:lvl4pPr>
              <a:defRPr sz="1400"/>
            </a:lvl4pPr>
            <a:lvl5pPr>
              <a:defRPr sz="14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5" name="日期占位符 4"/>
          <p:cNvSpPr>
            <a:spLocks noGrp="1"/>
          </p:cNvSpPr>
          <p:nvPr>
            <p:ph type="dt" sz="half" idx="10"/>
          </p:nvPr>
        </p:nvSpPr>
        <p:spPr/>
        <p:txBody>
          <a:bodyPr/>
          <a:lstStyle/>
          <a:p>
            <a:endParaRPr lang="en-US"/>
          </a:p>
        </p:txBody>
      </p:sp>
      <p:sp>
        <p:nvSpPr>
          <p:cNvPr id="6" name="页脚占位符 5"/>
          <p:cNvSpPr>
            <a:spLocks noGrp="1"/>
          </p:cNvSpPr>
          <p:nvPr>
            <p:ph type="ftr" sz="quarter" idx="11"/>
          </p:nvPr>
        </p:nvSpPr>
        <p:spPr/>
        <p:txBody>
          <a:bodyPr/>
          <a:lstStyle/>
          <a:p>
            <a:endParaRPr kumimoji="0" lang="en-US"/>
          </a:p>
        </p:txBody>
      </p:sp>
      <p:sp>
        <p:nvSpPr>
          <p:cNvPr id="7" name="灯片编号占位符 6"/>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528069"/>
            <a:ext cx="8229600" cy="857250"/>
          </a:xfrm>
        </p:spPr>
        <p:txBody>
          <a:bodyPr tIns="36245" anchor="b"/>
          <a:lstStyle>
            <a:lvl1pPr>
              <a:defRPr/>
            </a:lvl1pPr>
          </a:lstStyle>
          <a:p>
            <a:r>
              <a:rPr kumimoji="0" lang="zh-CN" altLang="en-US" smtClean="0"/>
              <a:t>单击此处编辑母版标题样式</a:t>
            </a:r>
            <a:endParaRPr kumimoji="0" lang="en-US"/>
          </a:p>
        </p:txBody>
      </p:sp>
      <p:sp>
        <p:nvSpPr>
          <p:cNvPr id="3" name="文本占位符 2"/>
          <p:cNvSpPr>
            <a:spLocks noGrp="1"/>
          </p:cNvSpPr>
          <p:nvPr>
            <p:ph type="body" idx="1"/>
          </p:nvPr>
        </p:nvSpPr>
        <p:spPr>
          <a:xfrm>
            <a:off x="457202" y="1391445"/>
            <a:ext cx="4040188" cy="494514"/>
          </a:xfrm>
        </p:spPr>
        <p:txBody>
          <a:bodyPr lIns="36245" tIns="0" rIns="36245" bIns="0" anchor="ctr">
            <a:noAutofit/>
          </a:bodyPr>
          <a:lstStyle>
            <a:lvl1pPr marL="0" indent="0">
              <a:buNone/>
              <a:defRPr sz="1900" b="1" cap="none" baseline="0">
                <a:solidFill>
                  <a:schemeClr val="tx2"/>
                </a:solidFill>
                <a:effectLst/>
              </a:defRPr>
            </a:lvl1pPr>
            <a:lvl2pPr>
              <a:buNone/>
              <a:defRPr sz="1600" b="1"/>
            </a:lvl2pPr>
            <a:lvl3pPr>
              <a:buNone/>
              <a:defRPr sz="1400" b="1"/>
            </a:lvl3pPr>
            <a:lvl4pPr>
              <a:buNone/>
              <a:defRPr sz="1300" b="1"/>
            </a:lvl4pPr>
            <a:lvl5pPr>
              <a:buNone/>
              <a:defRPr sz="1300" b="1"/>
            </a:lvl5pPr>
          </a:lstStyle>
          <a:p>
            <a:pPr lvl="0" eaLnBrk="1" latinLnBrk="0" hangingPunct="1"/>
            <a:r>
              <a:rPr kumimoji="0" lang="zh-CN" altLang="en-US" smtClean="0"/>
              <a:t>单击此处编辑母版文本样式</a:t>
            </a:r>
          </a:p>
        </p:txBody>
      </p:sp>
      <p:sp>
        <p:nvSpPr>
          <p:cNvPr id="4" name="文本占位符 3"/>
          <p:cNvSpPr>
            <a:spLocks noGrp="1"/>
          </p:cNvSpPr>
          <p:nvPr>
            <p:ph type="body" sz="half" idx="3"/>
          </p:nvPr>
        </p:nvSpPr>
        <p:spPr>
          <a:xfrm>
            <a:off x="4645032" y="1394821"/>
            <a:ext cx="4041775" cy="491131"/>
          </a:xfrm>
        </p:spPr>
        <p:txBody>
          <a:bodyPr lIns="36245" tIns="0" rIns="36245" bIns="0" anchor="ctr"/>
          <a:lstStyle>
            <a:lvl1pPr marL="0" indent="0">
              <a:buNone/>
              <a:defRPr sz="1900" b="1" cap="none" baseline="0">
                <a:solidFill>
                  <a:schemeClr val="tx2"/>
                </a:solidFill>
                <a:effectLst/>
              </a:defRPr>
            </a:lvl1pPr>
            <a:lvl2pPr>
              <a:buNone/>
              <a:defRPr sz="1600" b="1"/>
            </a:lvl2pPr>
            <a:lvl3pPr>
              <a:buNone/>
              <a:defRPr sz="1400" b="1"/>
            </a:lvl3pPr>
            <a:lvl4pPr>
              <a:buNone/>
              <a:defRPr sz="1300" b="1"/>
            </a:lvl4pPr>
            <a:lvl5pPr>
              <a:buNone/>
              <a:defRPr sz="1300" b="1"/>
            </a:lvl5pPr>
          </a:lstStyle>
          <a:p>
            <a:pPr lvl="0" eaLnBrk="1" latinLnBrk="0" hangingPunct="1"/>
            <a:r>
              <a:rPr kumimoji="0" lang="zh-CN" altLang="en-US" smtClean="0"/>
              <a:t>单击此处编辑母版文本样式</a:t>
            </a:r>
          </a:p>
        </p:txBody>
      </p:sp>
      <p:sp>
        <p:nvSpPr>
          <p:cNvPr id="5" name="内容占位符 4"/>
          <p:cNvSpPr>
            <a:spLocks noGrp="1"/>
          </p:cNvSpPr>
          <p:nvPr>
            <p:ph sz="quarter" idx="2"/>
          </p:nvPr>
        </p:nvSpPr>
        <p:spPr>
          <a:xfrm>
            <a:off x="457202" y="1885955"/>
            <a:ext cx="4040188" cy="2884290"/>
          </a:xfrm>
        </p:spPr>
        <p:txBody>
          <a:bodyPr tIns="0"/>
          <a:lstStyle>
            <a:lvl1pPr>
              <a:defRPr sz="1700"/>
            </a:lvl1pPr>
            <a:lvl2pPr>
              <a:defRPr sz="1600"/>
            </a:lvl2pPr>
            <a:lvl3pPr>
              <a:defRPr sz="1400"/>
            </a:lvl3pPr>
            <a:lvl4pPr>
              <a:defRPr sz="1300"/>
            </a:lvl4pPr>
            <a:lvl5pPr>
              <a:defRPr sz="13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6" name="内容占位符 5"/>
          <p:cNvSpPr>
            <a:spLocks noGrp="1"/>
          </p:cNvSpPr>
          <p:nvPr>
            <p:ph sz="quarter" idx="4"/>
          </p:nvPr>
        </p:nvSpPr>
        <p:spPr>
          <a:xfrm>
            <a:off x="4645032" y="1885955"/>
            <a:ext cx="4041775" cy="2884290"/>
          </a:xfrm>
        </p:spPr>
        <p:txBody>
          <a:bodyPr tIns="0"/>
          <a:lstStyle>
            <a:lvl1pPr>
              <a:defRPr sz="1700"/>
            </a:lvl1pPr>
            <a:lvl2pPr>
              <a:defRPr sz="1600"/>
            </a:lvl2pPr>
            <a:lvl3pPr>
              <a:defRPr sz="1400"/>
            </a:lvl3pPr>
            <a:lvl4pPr>
              <a:defRPr sz="1300"/>
            </a:lvl4pPr>
            <a:lvl5pPr>
              <a:defRPr sz="13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7" name="日期占位符 6"/>
          <p:cNvSpPr>
            <a:spLocks noGrp="1"/>
          </p:cNvSpPr>
          <p:nvPr>
            <p:ph type="dt" sz="half" idx="10"/>
          </p:nvPr>
        </p:nvSpPr>
        <p:spPr/>
        <p:txBody>
          <a:bodyPr/>
          <a:lstStyle/>
          <a:p>
            <a:endParaRPr lang="en-US"/>
          </a:p>
        </p:txBody>
      </p:sp>
      <p:sp>
        <p:nvSpPr>
          <p:cNvPr id="8" name="页脚占位符 7"/>
          <p:cNvSpPr>
            <a:spLocks noGrp="1"/>
          </p:cNvSpPr>
          <p:nvPr>
            <p:ph type="ftr" sz="quarter" idx="11"/>
          </p:nvPr>
        </p:nvSpPr>
        <p:spPr/>
        <p:txBody>
          <a:bodyPr/>
          <a:lstStyle/>
          <a:p>
            <a:endParaRPr kumimoji="0" lang="en-US" dirty="0"/>
          </a:p>
        </p:txBody>
      </p:sp>
      <p:sp>
        <p:nvSpPr>
          <p:cNvPr id="9" name="灯片编号占位符 8"/>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1" y="528069"/>
            <a:ext cx="8305800" cy="857250"/>
          </a:xfrm>
        </p:spPr>
        <p:txBody>
          <a:bodyPr vert="horz" tIns="36245"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4000" b="0">
                <a:ln>
                  <a:noFill/>
                </a:ln>
                <a:solidFill>
                  <a:schemeClr val="tx2"/>
                </a:solidFill>
                <a:effectLst/>
                <a:latin typeface="+mj-lt"/>
                <a:ea typeface="+mj-ea"/>
                <a:cs typeface="+mj-cs"/>
              </a:defRPr>
            </a:lvl1pPr>
          </a:lstStyle>
          <a:p>
            <a:r>
              <a:rPr kumimoji="0" lang="zh-CN" altLang="en-US" smtClean="0"/>
              <a:t>单击此处编辑母版标题样式</a:t>
            </a:r>
            <a:endParaRPr kumimoji="0" lang="en-US"/>
          </a:p>
        </p:txBody>
      </p:sp>
      <p:sp>
        <p:nvSpPr>
          <p:cNvPr id="3" name="日期占位符 2"/>
          <p:cNvSpPr>
            <a:spLocks noGrp="1"/>
          </p:cNvSpPr>
          <p:nvPr>
            <p:ph type="dt" sz="half" idx="10"/>
          </p:nvPr>
        </p:nvSpPr>
        <p:spPr/>
        <p:txBody>
          <a:bodyPr/>
          <a:lstStyle/>
          <a:p>
            <a:endParaRPr lang="en-US"/>
          </a:p>
        </p:txBody>
      </p:sp>
      <p:sp>
        <p:nvSpPr>
          <p:cNvPr id="4" name="页脚占位符 3"/>
          <p:cNvSpPr>
            <a:spLocks noGrp="1"/>
          </p:cNvSpPr>
          <p:nvPr>
            <p:ph type="ftr" sz="quarter" idx="11"/>
          </p:nvPr>
        </p:nvSpPr>
        <p:spPr/>
        <p:txBody>
          <a:bodyPr/>
          <a:lstStyle/>
          <a:p>
            <a:endParaRPr kumimoji="0" lang="en-US"/>
          </a:p>
        </p:txBody>
      </p:sp>
      <p:sp>
        <p:nvSpPr>
          <p:cNvPr id="5" name="灯片编号占位符 4"/>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en-US"/>
          </a:p>
        </p:txBody>
      </p:sp>
      <p:sp>
        <p:nvSpPr>
          <p:cNvPr id="3" name="页脚占位符 2"/>
          <p:cNvSpPr>
            <a:spLocks noGrp="1"/>
          </p:cNvSpPr>
          <p:nvPr>
            <p:ph type="ftr" sz="quarter" idx="11"/>
          </p:nvPr>
        </p:nvSpPr>
        <p:spPr/>
        <p:txBody>
          <a:bodyPr/>
          <a:lstStyle/>
          <a:p>
            <a:endParaRPr kumimoji="0" lang="en-US"/>
          </a:p>
        </p:txBody>
      </p:sp>
      <p:sp>
        <p:nvSpPr>
          <p:cNvPr id="4" name="灯片编号占位符 3"/>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85803" y="385765"/>
            <a:ext cx="2743200" cy="871538"/>
          </a:xfrm>
        </p:spPr>
        <p:txBody>
          <a:bodyPr lIns="0" anchor="b">
            <a:noAutofit/>
          </a:bodyPr>
          <a:lstStyle>
            <a:lvl1pPr algn="l" rtl="0">
              <a:spcBef>
                <a:spcPct val="0"/>
              </a:spcBef>
              <a:buNone/>
              <a:defRPr sz="2100" b="0">
                <a:ln>
                  <a:noFill/>
                </a:ln>
                <a:solidFill>
                  <a:schemeClr val="tx2"/>
                </a:solidFill>
                <a:effectLst/>
                <a:latin typeface="+mj-lt"/>
                <a:ea typeface="+mj-ea"/>
                <a:cs typeface="+mj-cs"/>
              </a:defRPr>
            </a:lvl1pPr>
          </a:lstStyle>
          <a:p>
            <a:r>
              <a:rPr kumimoji="0" lang="zh-CN" altLang="en-US" smtClean="0"/>
              <a:t>单击此处编辑母版标题样式</a:t>
            </a:r>
            <a:endParaRPr kumimoji="0" lang="en-US"/>
          </a:p>
        </p:txBody>
      </p:sp>
      <p:sp>
        <p:nvSpPr>
          <p:cNvPr id="3" name="文本占位符 2"/>
          <p:cNvSpPr>
            <a:spLocks noGrp="1"/>
          </p:cNvSpPr>
          <p:nvPr>
            <p:ph type="body" idx="2"/>
          </p:nvPr>
        </p:nvSpPr>
        <p:spPr>
          <a:xfrm>
            <a:off x="685803" y="1257310"/>
            <a:ext cx="2743200" cy="3429000"/>
          </a:xfrm>
        </p:spPr>
        <p:txBody>
          <a:bodyPr lIns="14497" rIns="14497"/>
          <a:lstStyle>
            <a:lvl1pPr marL="0" indent="0" algn="l">
              <a:buNone/>
              <a:defRPr sz="1100"/>
            </a:lvl1pPr>
            <a:lvl2pPr indent="0" algn="l">
              <a:buNone/>
              <a:defRPr sz="1000"/>
            </a:lvl2pPr>
            <a:lvl3pPr indent="0" algn="l">
              <a:buNone/>
              <a:defRPr sz="800"/>
            </a:lvl3pPr>
            <a:lvl4pPr indent="0" algn="l">
              <a:buNone/>
              <a:defRPr sz="700"/>
            </a:lvl4pPr>
            <a:lvl5pPr indent="0" algn="l">
              <a:buNone/>
              <a:defRPr sz="700"/>
            </a:lvl5pPr>
          </a:lstStyle>
          <a:p>
            <a:pPr lvl="0" eaLnBrk="1" latinLnBrk="0" hangingPunct="1"/>
            <a:r>
              <a:rPr kumimoji="0" lang="zh-CN" altLang="en-US" smtClean="0"/>
              <a:t>单击此处编辑母版文本样式</a:t>
            </a:r>
          </a:p>
        </p:txBody>
      </p:sp>
      <p:sp>
        <p:nvSpPr>
          <p:cNvPr id="4" name="内容占位符 3"/>
          <p:cNvSpPr>
            <a:spLocks noGrp="1"/>
          </p:cNvSpPr>
          <p:nvPr>
            <p:ph sz="half" idx="1"/>
          </p:nvPr>
        </p:nvSpPr>
        <p:spPr>
          <a:xfrm>
            <a:off x="3575050" y="1257310"/>
            <a:ext cx="5111750" cy="3429000"/>
          </a:xfrm>
        </p:spPr>
        <p:txBody>
          <a:bodyPr tIns="0"/>
          <a:lstStyle>
            <a:lvl1pPr>
              <a:defRPr sz="2200"/>
            </a:lvl1pPr>
            <a:lvl2pPr>
              <a:defRPr sz="2100"/>
            </a:lvl2pPr>
            <a:lvl3pPr>
              <a:defRPr sz="1900"/>
            </a:lvl3pPr>
            <a:lvl4pPr>
              <a:defRPr sz="1600"/>
            </a:lvl4pPr>
            <a:lvl5pPr>
              <a:defRPr sz="14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5" name="日期占位符 4"/>
          <p:cNvSpPr>
            <a:spLocks noGrp="1"/>
          </p:cNvSpPr>
          <p:nvPr>
            <p:ph type="dt" sz="half" idx="10"/>
          </p:nvPr>
        </p:nvSpPr>
        <p:spPr/>
        <p:txBody>
          <a:bodyPr/>
          <a:lstStyle/>
          <a:p>
            <a:endParaRPr lang="en-US"/>
          </a:p>
        </p:txBody>
      </p:sp>
      <p:sp>
        <p:nvSpPr>
          <p:cNvPr id="6" name="页脚占位符 5"/>
          <p:cNvSpPr>
            <a:spLocks noGrp="1"/>
          </p:cNvSpPr>
          <p:nvPr>
            <p:ph type="ftr" sz="quarter" idx="11"/>
          </p:nvPr>
        </p:nvSpPr>
        <p:spPr/>
        <p:txBody>
          <a:bodyPr/>
          <a:lstStyle/>
          <a:p>
            <a:endParaRPr kumimoji="0" lang="en-US"/>
          </a:p>
        </p:txBody>
      </p:sp>
      <p:sp>
        <p:nvSpPr>
          <p:cNvPr id="7" name="灯片编号占位符 6"/>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9" name="单圆角矩形 8"/>
          <p:cNvSpPr/>
          <p:nvPr/>
        </p:nvSpPr>
        <p:spPr>
          <a:xfrm rot="420000" flipV="1">
            <a:off x="3165762" y="831067"/>
            <a:ext cx="5257800" cy="30861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lIns="72490" tIns="36245" rIns="72490" bIns="36245" rtlCol="0" anchor="ctr"/>
          <a:lstStyle/>
          <a:p>
            <a:pPr algn="ctr" eaLnBrk="1" latinLnBrk="0" hangingPunct="1"/>
            <a:endParaRPr kumimoji="0" lang="en-US"/>
          </a:p>
        </p:txBody>
      </p:sp>
      <p:sp>
        <p:nvSpPr>
          <p:cNvPr id="12" name="直角三角形 11"/>
          <p:cNvSpPr/>
          <p:nvPr/>
        </p:nvSpPr>
        <p:spPr>
          <a:xfrm rot="420000" flipV="1">
            <a:off x="8004146" y="4019826"/>
            <a:ext cx="155448" cy="116586"/>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lIns="72490" tIns="36245" rIns="72490" bIns="36245" rtlCol="0" anchor="ctr"/>
          <a:lstStyle/>
          <a:p>
            <a:pPr algn="ctr" eaLnBrk="1" latinLnBrk="0" hangingPunct="1"/>
            <a:endParaRPr kumimoji="0" lang="en-US"/>
          </a:p>
        </p:txBody>
      </p:sp>
      <p:sp>
        <p:nvSpPr>
          <p:cNvPr id="2" name="标题 1"/>
          <p:cNvSpPr>
            <a:spLocks noGrp="1"/>
          </p:cNvSpPr>
          <p:nvPr>
            <p:ph type="title"/>
          </p:nvPr>
        </p:nvSpPr>
        <p:spPr>
          <a:xfrm>
            <a:off x="609600" y="882748"/>
            <a:ext cx="2212848" cy="1186966"/>
          </a:xfrm>
        </p:spPr>
        <p:txBody>
          <a:bodyPr vert="horz" lIns="36245" tIns="36245" rIns="36245" bIns="36245" anchor="b"/>
          <a:lstStyle>
            <a:lvl1pPr algn="l">
              <a:buNone/>
              <a:defRPr sz="1600" b="1">
                <a:solidFill>
                  <a:schemeClr val="tx2"/>
                </a:solidFill>
              </a:defRPr>
            </a:lvl1pPr>
          </a:lstStyle>
          <a:p>
            <a:r>
              <a:rPr kumimoji="0" lang="zh-CN" altLang="en-US" smtClean="0"/>
              <a:t>单击此处编辑母版标题样式</a:t>
            </a:r>
            <a:endParaRPr kumimoji="0" lang="en-US"/>
          </a:p>
        </p:txBody>
      </p:sp>
      <p:sp>
        <p:nvSpPr>
          <p:cNvPr id="4" name="文本占位符 3"/>
          <p:cNvSpPr>
            <a:spLocks noGrp="1"/>
          </p:cNvSpPr>
          <p:nvPr>
            <p:ph type="body" sz="half" idx="2"/>
          </p:nvPr>
        </p:nvSpPr>
        <p:spPr>
          <a:xfrm>
            <a:off x="609609" y="2121589"/>
            <a:ext cx="2209800" cy="1634490"/>
          </a:xfrm>
        </p:spPr>
        <p:txBody>
          <a:bodyPr lIns="50742" rIns="36245" bIns="36245" anchor="t"/>
          <a:lstStyle>
            <a:lvl1pPr marL="0" indent="0" algn="l">
              <a:spcBef>
                <a:spcPts val="198"/>
              </a:spcBef>
              <a:buFontTx/>
              <a:buNone/>
              <a:defRPr sz="1000"/>
            </a:lvl1pPr>
            <a:lvl2pPr>
              <a:defRPr sz="1000"/>
            </a:lvl2pPr>
            <a:lvl3pPr>
              <a:defRPr sz="800"/>
            </a:lvl3pPr>
            <a:lvl4pPr>
              <a:defRPr sz="700"/>
            </a:lvl4pPr>
            <a:lvl5pPr>
              <a:defRPr sz="700"/>
            </a:lvl5pPr>
          </a:lstStyle>
          <a:p>
            <a:pPr lvl="0" eaLnBrk="1" latinLnBrk="0" hangingPunct="1"/>
            <a:r>
              <a:rPr kumimoji="0" lang="zh-CN" altLang="en-US" smtClean="0"/>
              <a:t>单击此处编辑母版文本样式</a:t>
            </a:r>
          </a:p>
        </p:txBody>
      </p:sp>
      <p:sp>
        <p:nvSpPr>
          <p:cNvPr id="5" name="日期占位符 4"/>
          <p:cNvSpPr>
            <a:spLocks noGrp="1"/>
          </p:cNvSpPr>
          <p:nvPr>
            <p:ph type="dt" sz="half" idx="10"/>
          </p:nvPr>
        </p:nvSpPr>
        <p:spPr/>
        <p:txBody>
          <a:bodyPr/>
          <a:lstStyle/>
          <a:p>
            <a:endParaRPr lang="en-US"/>
          </a:p>
        </p:txBody>
      </p:sp>
      <p:sp>
        <p:nvSpPr>
          <p:cNvPr id="6" name="页脚占位符 5"/>
          <p:cNvSpPr>
            <a:spLocks noGrp="1"/>
          </p:cNvSpPr>
          <p:nvPr>
            <p:ph type="ftr" sz="quarter" idx="11"/>
          </p:nvPr>
        </p:nvSpPr>
        <p:spPr/>
        <p:txBody>
          <a:bodyPr/>
          <a:lstStyle/>
          <a:p>
            <a:endParaRPr kumimoji="0" lang="en-US"/>
          </a:p>
        </p:txBody>
      </p:sp>
      <p:sp>
        <p:nvSpPr>
          <p:cNvPr id="7" name="灯片编号占位符 6"/>
          <p:cNvSpPr>
            <a:spLocks noGrp="1"/>
          </p:cNvSpPr>
          <p:nvPr>
            <p:ph type="sldNum" sz="quarter" idx="12"/>
          </p:nvPr>
        </p:nvSpPr>
        <p:spPr>
          <a:xfrm>
            <a:off x="8077200" y="4767274"/>
            <a:ext cx="609600" cy="273843"/>
          </a:xfrm>
        </p:spPr>
        <p:txBody>
          <a:bodyPr/>
          <a:lstStyle/>
          <a:p>
            <a:fld id="{042AED99-7FB4-404E-8A97-64753DCE42EC}" type="slidenum">
              <a:rPr kumimoji="0" lang="en-US" smtClean="0"/>
              <a:t>‹#›</a:t>
            </a:fld>
            <a:endParaRPr kumimoji="0" lang="en-US"/>
          </a:p>
        </p:txBody>
      </p:sp>
      <p:sp>
        <p:nvSpPr>
          <p:cNvPr id="3" name="图片占位符 2"/>
          <p:cNvSpPr>
            <a:spLocks noGrp="1"/>
          </p:cNvSpPr>
          <p:nvPr>
            <p:ph type="pic" idx="1"/>
          </p:nvPr>
        </p:nvSpPr>
        <p:spPr>
          <a:xfrm rot="420000">
            <a:off x="3485798" y="899638"/>
            <a:ext cx="4617720" cy="2948940"/>
          </a:xfrm>
          <a:prstGeom prst="rect">
            <a:avLst/>
          </a:prstGeom>
          <a:solidFill>
            <a:schemeClr val="bg2"/>
          </a:solidFill>
          <a:ln w="3000" cap="rnd">
            <a:solidFill>
              <a:srgbClr val="C0C0C0"/>
            </a:solidFill>
            <a:round/>
          </a:ln>
          <a:effectLst/>
        </p:spPr>
        <p:txBody>
          <a:bodyPr/>
          <a:lstStyle>
            <a:lvl1pPr marL="0" indent="0">
              <a:buNone/>
              <a:defRPr sz="2500"/>
            </a:lvl1pPr>
          </a:lstStyle>
          <a:p>
            <a:r>
              <a:rPr kumimoji="0" lang="zh-CN" altLang="en-US" smtClean="0"/>
              <a:t>单击图标添加图片</a:t>
            </a:r>
            <a:endParaRPr kumimoji="0" lang="en-US" dirty="0"/>
          </a:p>
        </p:txBody>
      </p:sp>
      <p:sp>
        <p:nvSpPr>
          <p:cNvPr id="10" name="任意多边形 9"/>
          <p:cNvSpPr/>
          <p:nvPr/>
        </p:nvSpPr>
        <p:spPr bwMode="auto">
          <a:xfrm flipV="1">
            <a:off x="-9517" y="4362453"/>
            <a:ext cx="9163050" cy="78105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2490" tIns="36245" rIns="72490" bIns="36245" anchor="t" compatLnSpc="1"/>
          <a:lstStyle/>
          <a:p>
            <a:pPr marL="0" algn="l" rtl="0" eaLnBrk="1" latinLnBrk="0" hangingPunct="1"/>
            <a:endParaRPr kumimoji="0" lang="en-US">
              <a:solidFill>
                <a:schemeClr val="tx1"/>
              </a:solidFill>
              <a:latin typeface="+mn-lt"/>
              <a:ea typeface="+mn-ea"/>
              <a:cs typeface="+mn-cs"/>
            </a:endParaRPr>
          </a:p>
        </p:txBody>
      </p:sp>
      <p:sp>
        <p:nvSpPr>
          <p:cNvPr id="11" name="任意多边形 10"/>
          <p:cNvSpPr/>
          <p:nvPr/>
        </p:nvSpPr>
        <p:spPr bwMode="auto">
          <a:xfrm flipV="1">
            <a:off x="4381505" y="4664871"/>
            <a:ext cx="4762500" cy="478631"/>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2490" tIns="36245" rIns="72490" bIns="36245" anchor="t" compatLnSpc="1"/>
          <a:lstStyle/>
          <a:p>
            <a:pPr marL="0" algn="l" rtl="0" eaLnBrk="1" latinLnBrk="0" hangingPunct="1"/>
            <a:endParaRPr kumimoji="0" lang="en-US">
              <a:solidFill>
                <a:schemeClr val="tx1"/>
              </a:solidFill>
              <a:latin typeface="+mn-lt"/>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0" lang="zh-CN" altLang="en-US" smtClean="0"/>
              <a:t>单击此处编辑母版标题样式</a:t>
            </a:r>
            <a:endParaRPr kumimoji="0" lang="en-US"/>
          </a:p>
        </p:txBody>
      </p:sp>
      <p:sp>
        <p:nvSpPr>
          <p:cNvPr id="3" name="竖排文字占位符 2"/>
          <p:cNvSpPr>
            <a:spLocks noGrp="1"/>
          </p:cNvSpPr>
          <p:nvPr>
            <p:ph type="body" orient="vert" idx="1"/>
          </p:nvPr>
        </p:nvSpPr>
        <p:spPr/>
        <p:txBody>
          <a:bodyPr vert="eaVert"/>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685802"/>
            <a:ext cx="2057400" cy="3908823"/>
          </a:xfrm>
        </p:spPr>
        <p:txBody>
          <a:bodyPr vert="eaVert"/>
          <a:lstStyle/>
          <a:p>
            <a:r>
              <a:rPr kumimoji="0" lang="zh-CN" altLang="en-US" smtClean="0"/>
              <a:t>单击此处编辑母版标题样式</a:t>
            </a:r>
            <a:endParaRPr kumimoji="0" lang="en-US"/>
          </a:p>
        </p:txBody>
      </p:sp>
      <p:sp>
        <p:nvSpPr>
          <p:cNvPr id="3" name="竖排文字占位符 2"/>
          <p:cNvSpPr>
            <a:spLocks noGrp="1"/>
          </p:cNvSpPr>
          <p:nvPr>
            <p:ph type="body" orient="vert" idx="1"/>
          </p:nvPr>
        </p:nvSpPr>
        <p:spPr>
          <a:xfrm>
            <a:off x="457200" y="685802"/>
            <a:ext cx="6019800" cy="3908823"/>
          </a:xfrm>
        </p:spPr>
        <p:txBody>
          <a:bodyPr vert="eaVert"/>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0_标题和内容">
    <p:spTree>
      <p:nvGrpSpPr>
        <p:cNvPr id="1" name=""/>
        <p:cNvGrpSpPr/>
        <p:nvPr/>
      </p:nvGrpSpPr>
      <p:grpSpPr>
        <a:xfrm>
          <a:off x="0" y="0"/>
          <a:ext cx="0" cy="0"/>
          <a:chOff x="0" y="0"/>
          <a:chExt cx="0" cy="0"/>
        </a:xfrm>
      </p:grpSpPr>
      <p:sp>
        <p:nvSpPr>
          <p:cNvPr id="16" name="矩形 15"/>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sp>
        <p:nvSpPr>
          <p:cNvPr id="6" name="灯片编号占位符 5"/>
          <p:cNvSpPr>
            <a:spLocks noGrp="1"/>
          </p:cNvSpPr>
          <p:nvPr>
            <p:ph type="sldNum" sz="quarter" idx="12"/>
          </p:nvPr>
        </p:nvSpPr>
        <p:spPr>
          <a:xfrm>
            <a:off x="8570965" y="4731429"/>
            <a:ext cx="285699" cy="257143"/>
          </a:xfrm>
        </p:spPr>
        <p:txBody>
          <a:bodyPr/>
          <a:lstStyle>
            <a:lvl1pPr>
              <a:defRPr sz="1300">
                <a:solidFill>
                  <a:schemeClr val="bg1"/>
                </a:solidFill>
              </a:defRPr>
            </a:lvl1pPr>
          </a:lstStyle>
          <a:p>
            <a:pPr>
              <a:defRPr/>
            </a:pPr>
            <a:fld id="{5A97EA3C-F32E-43E3-B060-6F53E27EF2AE}" type="slidenum">
              <a:rPr lang="zh-CN" altLang="en-US" smtClean="0"/>
              <a:t>‹#›</a:t>
            </a:fld>
            <a:endParaRPr lang="en-US" altLang="zh-CN" dirty="0"/>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5_标题和内容">
    <p:spTree>
      <p:nvGrpSpPr>
        <p:cNvPr id="1" name=""/>
        <p:cNvGrpSpPr/>
        <p:nvPr/>
      </p:nvGrpSpPr>
      <p:grpSpPr>
        <a:xfrm>
          <a:off x="0" y="0"/>
          <a:ext cx="0" cy="0"/>
          <a:chOff x="0" y="0"/>
          <a:chExt cx="0" cy="0"/>
        </a:xfrm>
      </p:grpSpPr>
      <p:sp>
        <p:nvSpPr>
          <p:cNvPr id="22" name="矩形 21"/>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8" name="任意多边形 7"/>
          <p:cNvSpPr/>
          <p:nvPr userDrawn="1"/>
        </p:nvSpPr>
        <p:spPr>
          <a:xfrm>
            <a:off x="0" y="4602859"/>
            <a:ext cx="9142353" cy="540000"/>
          </a:xfrm>
          <a:custGeom>
            <a:avLst/>
            <a:gdLst>
              <a:gd name="connsiteX0" fmla="*/ 0 w 4351020"/>
              <a:gd name="connsiteY0" fmla="*/ 0 h 746760"/>
              <a:gd name="connsiteX1" fmla="*/ 2331720 w 4351020"/>
              <a:gd name="connsiteY1" fmla="*/ 0 h 746760"/>
              <a:gd name="connsiteX2" fmla="*/ 2545080 w 4351020"/>
              <a:gd name="connsiteY2" fmla="*/ 182880 h 746760"/>
              <a:gd name="connsiteX3" fmla="*/ 4351020 w 4351020"/>
              <a:gd name="connsiteY3" fmla="*/ 182880 h 746760"/>
              <a:gd name="connsiteX4" fmla="*/ 4351020 w 4351020"/>
              <a:gd name="connsiteY4" fmla="*/ 746760 h 746760"/>
              <a:gd name="connsiteX5" fmla="*/ 0 w 4351020"/>
              <a:gd name="connsiteY5" fmla="*/ 746760 h 746760"/>
              <a:gd name="connsiteX6" fmla="*/ 0 w 4351020"/>
              <a:gd name="connsiteY6" fmla="*/ 0 h 746760"/>
              <a:gd name="connsiteX0-1" fmla="*/ 0 w 11559540"/>
              <a:gd name="connsiteY0-2" fmla="*/ 0 h 746760"/>
              <a:gd name="connsiteX1-3" fmla="*/ 2331720 w 11559540"/>
              <a:gd name="connsiteY1-4" fmla="*/ 0 h 746760"/>
              <a:gd name="connsiteX2-5" fmla="*/ 2545080 w 11559540"/>
              <a:gd name="connsiteY2-6" fmla="*/ 182880 h 746760"/>
              <a:gd name="connsiteX3-7" fmla="*/ 11559540 w 11559540"/>
              <a:gd name="connsiteY3-8" fmla="*/ 182880 h 746760"/>
              <a:gd name="connsiteX4-9" fmla="*/ 4351020 w 11559540"/>
              <a:gd name="connsiteY4-10" fmla="*/ 746760 h 746760"/>
              <a:gd name="connsiteX5-11" fmla="*/ 0 w 11559540"/>
              <a:gd name="connsiteY5-12" fmla="*/ 746760 h 746760"/>
              <a:gd name="connsiteX6-13" fmla="*/ 0 w 11559540"/>
              <a:gd name="connsiteY6-14" fmla="*/ 0 h 746760"/>
              <a:gd name="connsiteX0-15" fmla="*/ 0 w 11559540"/>
              <a:gd name="connsiteY0-16" fmla="*/ 0 h 746760"/>
              <a:gd name="connsiteX1-17" fmla="*/ 2331720 w 11559540"/>
              <a:gd name="connsiteY1-18" fmla="*/ 0 h 746760"/>
              <a:gd name="connsiteX2-19" fmla="*/ 2545080 w 11559540"/>
              <a:gd name="connsiteY2-20" fmla="*/ 182880 h 746760"/>
              <a:gd name="connsiteX3-21" fmla="*/ 11559540 w 11559540"/>
              <a:gd name="connsiteY3-22" fmla="*/ 182880 h 746760"/>
              <a:gd name="connsiteX4-23" fmla="*/ 11544300 w 11559540"/>
              <a:gd name="connsiteY4-24" fmla="*/ 716280 h 746760"/>
              <a:gd name="connsiteX5-25" fmla="*/ 0 w 11559540"/>
              <a:gd name="connsiteY5-26" fmla="*/ 746760 h 746760"/>
              <a:gd name="connsiteX6-27" fmla="*/ 0 w 11559540"/>
              <a:gd name="connsiteY6-28" fmla="*/ 0 h 7467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11559540" h="746760">
                <a:moveTo>
                  <a:pt x="0" y="0"/>
                </a:moveTo>
                <a:lnTo>
                  <a:pt x="2331720" y="0"/>
                </a:lnTo>
                <a:lnTo>
                  <a:pt x="2545080" y="182880"/>
                </a:lnTo>
                <a:lnTo>
                  <a:pt x="11559540" y="182880"/>
                </a:lnTo>
                <a:lnTo>
                  <a:pt x="11544300" y="716280"/>
                </a:lnTo>
                <a:lnTo>
                  <a:pt x="0" y="746760"/>
                </a:lnTo>
                <a:lnTo>
                  <a:pt x="0" y="0"/>
                </a:lnTo>
                <a:close/>
              </a:path>
            </a:pathLst>
          </a:custGeom>
          <a:gradFill flip="none" rotWithShape="1">
            <a:gsLst>
              <a:gs pos="0">
                <a:schemeClr val="accent1"/>
              </a:gs>
              <a:gs pos="100000">
                <a:schemeClr val="accent2"/>
              </a:gs>
            </a:gsLst>
            <a:path path="circle">
              <a:fillToRect r="100000" b="100000"/>
            </a:path>
            <a:tileRect l="-100000" t="-100000"/>
          </a:gradFill>
          <a:ln w="38100">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13" name="矩形 12"/>
          <p:cNvSpPr/>
          <p:nvPr userDrawn="1"/>
        </p:nvSpPr>
        <p:spPr>
          <a:xfrm>
            <a:off x="0" y="0"/>
            <a:ext cx="9142353" cy="771429"/>
          </a:xfrm>
          <a:prstGeom prst="rect">
            <a:avLst/>
          </a:prstGeom>
          <a:solidFill>
            <a:srgbClr val="0066FF">
              <a:alpha val="30196"/>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sp>
        <p:nvSpPr>
          <p:cNvPr id="6" name="灯片编号占位符 5"/>
          <p:cNvSpPr>
            <a:spLocks noGrp="1"/>
          </p:cNvSpPr>
          <p:nvPr>
            <p:ph type="sldNum" sz="quarter" idx="12"/>
          </p:nvPr>
        </p:nvSpPr>
        <p:spPr>
          <a:xfrm>
            <a:off x="8570965" y="257143"/>
            <a:ext cx="285699" cy="257143"/>
          </a:xfrm>
        </p:spPr>
        <p:txBody>
          <a:bodyPr anchor="ctr"/>
          <a:lstStyle>
            <a:lvl1pPr algn="ctr">
              <a:defRPr sz="1300">
                <a:solidFill>
                  <a:schemeClr val="bg1"/>
                </a:solidFill>
              </a:defRPr>
            </a:lvl1pPr>
          </a:lstStyle>
          <a:p>
            <a:pPr>
              <a:defRPr/>
            </a:pPr>
            <a:fld id="{5A97EA3C-F32E-43E3-B060-6F53E27EF2AE}" type="slidenum">
              <a:rPr lang="zh-CN" altLang="en-US" smtClean="0"/>
              <a:t>‹#›</a:t>
            </a:fld>
            <a:endParaRPr lang="en-US" altLang="zh-CN" dirty="0"/>
          </a:p>
        </p:txBody>
      </p:sp>
      <p:pic>
        <p:nvPicPr>
          <p:cNvPr id="19" name="图片 18" descr="电建蓝红条案.emf"/>
          <p:cNvPicPr/>
          <p:nvPr userDrawn="1"/>
        </p:nvPicPr>
        <p:blipFill>
          <a:blip r:embed="rId2"/>
          <a:stretch>
            <a:fillRect/>
          </a:stretch>
        </p:blipFill>
        <p:spPr>
          <a:xfrm>
            <a:off x="0" y="720000"/>
            <a:ext cx="9142353" cy="51429"/>
          </a:xfrm>
          <a:prstGeom prst="rect">
            <a:avLst/>
          </a:prstGeom>
        </p:spPr>
      </p:pic>
      <p:sp>
        <p:nvSpPr>
          <p:cNvPr id="14" name="TextBox 13"/>
          <p:cNvSpPr txBox="1"/>
          <p:nvPr userDrawn="1"/>
        </p:nvSpPr>
        <p:spPr>
          <a:xfrm>
            <a:off x="2514749" y="4857622"/>
            <a:ext cx="3143033" cy="227086"/>
          </a:xfrm>
          <a:prstGeom prst="rect">
            <a:avLst/>
          </a:prstGeom>
          <a:noFill/>
        </p:spPr>
        <p:txBody>
          <a:bodyPr wrap="square" lIns="72490" tIns="36245" rIns="72490" bIns="36245" rtlCol="0">
            <a:spAutoFit/>
          </a:bodyPr>
          <a:lstStyle/>
          <a:p>
            <a:pPr algn="ctr">
              <a:defRPr/>
            </a:pPr>
            <a:r>
              <a:rPr lang="zh-CN" altLang="en-US" sz="1000" b="0" cap="none" spc="0" dirty="0" smtClean="0">
                <a:ln>
                  <a:noFill/>
                </a:ln>
                <a:solidFill>
                  <a:schemeClr val="bg1"/>
                </a:solidFill>
                <a:effectLst/>
                <a:latin typeface="微软雅黑" panose="020B0503020204020204" pitchFamily="34" charset="-122"/>
                <a:ea typeface="微软雅黑" panose="020B0503020204020204" pitchFamily="34" charset="-122"/>
              </a:rPr>
              <a:t>中国水电十三局内部信息，未经授权禁止扩散</a:t>
            </a:r>
            <a:endParaRPr lang="en-US" altLang="zh-CN" sz="1000" b="0" cap="none" spc="0" dirty="0">
              <a:ln>
                <a:noFill/>
              </a:ln>
              <a:solidFill>
                <a:schemeClr val="bg1"/>
              </a:solidFill>
              <a:effectLst/>
              <a:latin typeface="微软雅黑" panose="020B0503020204020204" pitchFamily="34" charset="-122"/>
              <a:ea typeface="微软雅黑" panose="020B0503020204020204" pitchFamily="34" charset="-122"/>
            </a:endParaRPr>
          </a:p>
        </p:txBody>
      </p:sp>
      <p:sp>
        <p:nvSpPr>
          <p:cNvPr id="20" name="TextBox 19"/>
          <p:cNvSpPr txBox="1"/>
          <p:nvPr userDrawn="1"/>
        </p:nvSpPr>
        <p:spPr>
          <a:xfrm>
            <a:off x="6000654" y="4857622"/>
            <a:ext cx="3143033" cy="227086"/>
          </a:xfrm>
          <a:prstGeom prst="rect">
            <a:avLst/>
          </a:prstGeom>
          <a:noFill/>
        </p:spPr>
        <p:txBody>
          <a:bodyPr wrap="square" lIns="72490" tIns="36245" rIns="72490" bIns="36245" rtlCol="0">
            <a:spAutoFit/>
          </a:bodyPr>
          <a:lstStyle/>
          <a:p>
            <a:pPr algn="ctr">
              <a:defRPr/>
            </a:pPr>
            <a:r>
              <a:rPr lang="en-US" altLang="zh-CN" sz="1000" b="0" cap="none" spc="0" dirty="0" smtClean="0">
                <a:ln>
                  <a:noFill/>
                </a:ln>
                <a:solidFill>
                  <a:schemeClr val="bg1"/>
                </a:solidFill>
                <a:effectLst/>
              </a:rPr>
              <a:t>SINOHYDRO TIANJIN ENGINEERING CO., LTD.</a:t>
            </a:r>
            <a:endParaRPr lang="en-US" altLang="zh-CN" sz="1000" b="0" cap="none" spc="0" dirty="0">
              <a:ln>
                <a:noFill/>
              </a:ln>
              <a:solidFill>
                <a:schemeClr val="bg1"/>
              </a:solidFill>
              <a:effectLst/>
            </a:endParaRPr>
          </a:p>
        </p:txBody>
      </p:sp>
      <p:pic>
        <p:nvPicPr>
          <p:cNvPr id="24" name="图片 2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686068" y="4705716"/>
            <a:ext cx="435428" cy="411428"/>
          </a:xfrm>
          <a:prstGeom prst="rect">
            <a:avLst/>
          </a:prstGeom>
        </p:spPr>
      </p:pic>
      <p:sp>
        <p:nvSpPr>
          <p:cNvPr id="11" name="任意多边形 10"/>
          <p:cNvSpPr/>
          <p:nvPr userDrawn="1"/>
        </p:nvSpPr>
        <p:spPr>
          <a:xfrm>
            <a:off x="9" y="4602867"/>
            <a:ext cx="9142741" cy="139473"/>
          </a:xfrm>
          <a:custGeom>
            <a:avLst/>
            <a:gdLst>
              <a:gd name="connsiteX0" fmla="*/ 0 w 3776663"/>
              <a:gd name="connsiteY0" fmla="*/ 0 h 195262"/>
              <a:gd name="connsiteX1" fmla="*/ 2319338 w 3776663"/>
              <a:gd name="connsiteY1" fmla="*/ 0 h 195262"/>
              <a:gd name="connsiteX2" fmla="*/ 2562226 w 3776663"/>
              <a:gd name="connsiteY2" fmla="*/ 195262 h 195262"/>
              <a:gd name="connsiteX3" fmla="*/ 3776663 w 3776663"/>
              <a:gd name="connsiteY3" fmla="*/ 195262 h 195262"/>
              <a:gd name="connsiteX0-1" fmla="*/ 0 w 11520488"/>
              <a:gd name="connsiteY0-2" fmla="*/ 0 h 195262"/>
              <a:gd name="connsiteX1-3" fmla="*/ 2319338 w 11520488"/>
              <a:gd name="connsiteY1-4" fmla="*/ 0 h 195262"/>
              <a:gd name="connsiteX2-5" fmla="*/ 2562226 w 11520488"/>
              <a:gd name="connsiteY2-6" fmla="*/ 195262 h 195262"/>
              <a:gd name="connsiteX3-7" fmla="*/ 11520488 w 11520488"/>
              <a:gd name="connsiteY3-8" fmla="*/ 190500 h 195262"/>
            </a:gdLst>
            <a:ahLst/>
            <a:cxnLst>
              <a:cxn ang="0">
                <a:pos x="connsiteX0-1" y="connsiteY0-2"/>
              </a:cxn>
              <a:cxn ang="0">
                <a:pos x="connsiteX1-3" y="connsiteY1-4"/>
              </a:cxn>
              <a:cxn ang="0">
                <a:pos x="connsiteX2-5" y="connsiteY2-6"/>
              </a:cxn>
              <a:cxn ang="0">
                <a:pos x="connsiteX3-7" y="connsiteY3-8"/>
              </a:cxn>
            </a:cxnLst>
            <a:rect l="l" t="t" r="r" b="b"/>
            <a:pathLst>
              <a:path w="11520488" h="195262">
                <a:moveTo>
                  <a:pt x="0" y="0"/>
                </a:moveTo>
                <a:lnTo>
                  <a:pt x="2319338" y="0"/>
                </a:lnTo>
                <a:lnTo>
                  <a:pt x="2562226" y="195262"/>
                </a:lnTo>
                <a:lnTo>
                  <a:pt x="11520488" y="190500"/>
                </a:lnTo>
              </a:path>
            </a:pathLst>
          </a:custGeom>
          <a:noFill/>
          <a:ln w="38100">
            <a:gradFill flip="none" rotWithShape="1">
              <a:gsLst>
                <a:gs pos="0">
                  <a:schemeClr val="accent1"/>
                </a:gs>
                <a:gs pos="100000">
                  <a:schemeClr val="tx2"/>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18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6_标题和内容">
    <p:spTree>
      <p:nvGrpSpPr>
        <p:cNvPr id="1" name=""/>
        <p:cNvGrpSpPr/>
        <p:nvPr/>
      </p:nvGrpSpPr>
      <p:grpSpPr>
        <a:xfrm>
          <a:off x="0" y="0"/>
          <a:ext cx="0" cy="0"/>
          <a:chOff x="0" y="0"/>
          <a:chExt cx="0" cy="0"/>
        </a:xfrm>
      </p:grpSpPr>
      <p:sp>
        <p:nvSpPr>
          <p:cNvPr id="22" name="矩形 21"/>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8" name="任意多边形 7"/>
          <p:cNvSpPr/>
          <p:nvPr userDrawn="1"/>
        </p:nvSpPr>
        <p:spPr>
          <a:xfrm>
            <a:off x="0" y="4654902"/>
            <a:ext cx="9142353" cy="540000"/>
          </a:xfrm>
          <a:custGeom>
            <a:avLst/>
            <a:gdLst>
              <a:gd name="connsiteX0" fmla="*/ 0 w 4351020"/>
              <a:gd name="connsiteY0" fmla="*/ 0 h 746760"/>
              <a:gd name="connsiteX1" fmla="*/ 2331720 w 4351020"/>
              <a:gd name="connsiteY1" fmla="*/ 0 h 746760"/>
              <a:gd name="connsiteX2" fmla="*/ 2545080 w 4351020"/>
              <a:gd name="connsiteY2" fmla="*/ 182880 h 746760"/>
              <a:gd name="connsiteX3" fmla="*/ 4351020 w 4351020"/>
              <a:gd name="connsiteY3" fmla="*/ 182880 h 746760"/>
              <a:gd name="connsiteX4" fmla="*/ 4351020 w 4351020"/>
              <a:gd name="connsiteY4" fmla="*/ 746760 h 746760"/>
              <a:gd name="connsiteX5" fmla="*/ 0 w 4351020"/>
              <a:gd name="connsiteY5" fmla="*/ 746760 h 746760"/>
              <a:gd name="connsiteX6" fmla="*/ 0 w 4351020"/>
              <a:gd name="connsiteY6" fmla="*/ 0 h 746760"/>
              <a:gd name="connsiteX0-1" fmla="*/ 0 w 11559540"/>
              <a:gd name="connsiteY0-2" fmla="*/ 0 h 746760"/>
              <a:gd name="connsiteX1-3" fmla="*/ 2331720 w 11559540"/>
              <a:gd name="connsiteY1-4" fmla="*/ 0 h 746760"/>
              <a:gd name="connsiteX2-5" fmla="*/ 2545080 w 11559540"/>
              <a:gd name="connsiteY2-6" fmla="*/ 182880 h 746760"/>
              <a:gd name="connsiteX3-7" fmla="*/ 11559540 w 11559540"/>
              <a:gd name="connsiteY3-8" fmla="*/ 182880 h 746760"/>
              <a:gd name="connsiteX4-9" fmla="*/ 4351020 w 11559540"/>
              <a:gd name="connsiteY4-10" fmla="*/ 746760 h 746760"/>
              <a:gd name="connsiteX5-11" fmla="*/ 0 w 11559540"/>
              <a:gd name="connsiteY5-12" fmla="*/ 746760 h 746760"/>
              <a:gd name="connsiteX6-13" fmla="*/ 0 w 11559540"/>
              <a:gd name="connsiteY6-14" fmla="*/ 0 h 746760"/>
              <a:gd name="connsiteX0-15" fmla="*/ 0 w 11559540"/>
              <a:gd name="connsiteY0-16" fmla="*/ 0 h 746760"/>
              <a:gd name="connsiteX1-17" fmla="*/ 2331720 w 11559540"/>
              <a:gd name="connsiteY1-18" fmla="*/ 0 h 746760"/>
              <a:gd name="connsiteX2-19" fmla="*/ 2545080 w 11559540"/>
              <a:gd name="connsiteY2-20" fmla="*/ 182880 h 746760"/>
              <a:gd name="connsiteX3-21" fmla="*/ 11559540 w 11559540"/>
              <a:gd name="connsiteY3-22" fmla="*/ 182880 h 746760"/>
              <a:gd name="connsiteX4-23" fmla="*/ 11544300 w 11559540"/>
              <a:gd name="connsiteY4-24" fmla="*/ 716280 h 746760"/>
              <a:gd name="connsiteX5-25" fmla="*/ 0 w 11559540"/>
              <a:gd name="connsiteY5-26" fmla="*/ 746760 h 746760"/>
              <a:gd name="connsiteX6-27" fmla="*/ 0 w 11559540"/>
              <a:gd name="connsiteY6-28" fmla="*/ 0 h 7467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11559540" h="746760">
                <a:moveTo>
                  <a:pt x="0" y="0"/>
                </a:moveTo>
                <a:lnTo>
                  <a:pt x="2331720" y="0"/>
                </a:lnTo>
                <a:lnTo>
                  <a:pt x="2545080" y="182880"/>
                </a:lnTo>
                <a:lnTo>
                  <a:pt x="11559540" y="182880"/>
                </a:lnTo>
                <a:lnTo>
                  <a:pt x="11544300" y="716280"/>
                </a:lnTo>
                <a:lnTo>
                  <a:pt x="0" y="746760"/>
                </a:lnTo>
                <a:lnTo>
                  <a:pt x="0" y="0"/>
                </a:lnTo>
                <a:close/>
              </a:path>
            </a:pathLst>
          </a:custGeom>
          <a:gradFill flip="none" rotWithShape="1">
            <a:gsLst>
              <a:gs pos="0">
                <a:schemeClr val="accent1"/>
              </a:gs>
              <a:gs pos="100000">
                <a:schemeClr val="accent2"/>
              </a:gs>
            </a:gsLst>
            <a:path path="circle">
              <a:fillToRect r="100000" b="100000"/>
            </a:path>
            <a:tileRect l="-100000" t="-100000"/>
          </a:gradFill>
          <a:ln w="38100">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13" name="矩形 12"/>
          <p:cNvSpPr/>
          <p:nvPr userDrawn="1"/>
        </p:nvSpPr>
        <p:spPr>
          <a:xfrm>
            <a:off x="0" y="0"/>
            <a:ext cx="9142353" cy="771429"/>
          </a:xfrm>
          <a:prstGeom prst="rect">
            <a:avLst/>
          </a:prstGeom>
          <a:solidFill>
            <a:srgbClr val="0066FF">
              <a:alpha val="30196"/>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sp>
        <p:nvSpPr>
          <p:cNvPr id="6" name="灯片编号占位符 5"/>
          <p:cNvSpPr>
            <a:spLocks noGrp="1"/>
          </p:cNvSpPr>
          <p:nvPr>
            <p:ph type="sldNum" sz="quarter" idx="12"/>
          </p:nvPr>
        </p:nvSpPr>
        <p:spPr>
          <a:xfrm>
            <a:off x="8570965" y="257143"/>
            <a:ext cx="285699" cy="257143"/>
          </a:xfrm>
        </p:spPr>
        <p:txBody>
          <a:bodyPr anchor="ctr"/>
          <a:lstStyle>
            <a:lvl1pPr algn="ctr">
              <a:defRPr sz="1300">
                <a:solidFill>
                  <a:schemeClr val="bg1"/>
                </a:solidFill>
              </a:defRPr>
            </a:lvl1pPr>
          </a:lstStyle>
          <a:p>
            <a:pPr>
              <a:defRPr/>
            </a:pPr>
            <a:fld id="{5A97EA3C-F32E-43E3-B060-6F53E27EF2AE}" type="slidenum">
              <a:rPr lang="zh-CN" altLang="en-US" smtClean="0"/>
              <a:t>‹#›</a:t>
            </a:fld>
            <a:endParaRPr lang="en-US" altLang="zh-CN" dirty="0"/>
          </a:p>
        </p:txBody>
      </p:sp>
      <p:pic>
        <p:nvPicPr>
          <p:cNvPr id="19" name="图片 18" descr="电建蓝红条案.emf"/>
          <p:cNvPicPr/>
          <p:nvPr userDrawn="1"/>
        </p:nvPicPr>
        <p:blipFill>
          <a:blip r:embed="rId2"/>
          <a:stretch>
            <a:fillRect/>
          </a:stretch>
        </p:blipFill>
        <p:spPr>
          <a:xfrm>
            <a:off x="0" y="720000"/>
            <a:ext cx="9142353" cy="51429"/>
          </a:xfrm>
          <a:prstGeom prst="rect">
            <a:avLst/>
          </a:prstGeom>
        </p:spPr>
      </p:pic>
      <p:sp>
        <p:nvSpPr>
          <p:cNvPr id="14" name="TextBox 13"/>
          <p:cNvSpPr txBox="1"/>
          <p:nvPr userDrawn="1"/>
        </p:nvSpPr>
        <p:spPr>
          <a:xfrm>
            <a:off x="2514749" y="4857622"/>
            <a:ext cx="3143033" cy="227086"/>
          </a:xfrm>
          <a:prstGeom prst="rect">
            <a:avLst/>
          </a:prstGeom>
          <a:noFill/>
        </p:spPr>
        <p:txBody>
          <a:bodyPr wrap="square" lIns="72490" tIns="36245" rIns="72490" bIns="36245" rtlCol="0">
            <a:spAutoFit/>
          </a:bodyPr>
          <a:lstStyle/>
          <a:p>
            <a:pPr algn="ctr">
              <a:defRPr/>
            </a:pPr>
            <a:r>
              <a:rPr lang="zh-CN" altLang="en-US" sz="1000" b="1" cap="none" spc="0" dirty="0" smtClean="0">
                <a:ln>
                  <a:noFill/>
                </a:ln>
                <a:solidFill>
                  <a:schemeClr val="bg1"/>
                </a:solidFill>
                <a:effectLst/>
                <a:latin typeface="微软雅黑" panose="020B0503020204020204" pitchFamily="34" charset="-122"/>
                <a:ea typeface="微软雅黑" panose="020B0503020204020204" pitchFamily="34" charset="-122"/>
              </a:rPr>
              <a:t>中国水电十三局内部信息，未经授权禁止扩散</a:t>
            </a:r>
            <a:endParaRPr lang="en-US" altLang="zh-CN" sz="1000" b="1" cap="none" spc="0" dirty="0">
              <a:ln>
                <a:noFill/>
              </a:ln>
              <a:solidFill>
                <a:schemeClr val="bg1"/>
              </a:solidFill>
              <a:effectLst/>
              <a:latin typeface="微软雅黑" panose="020B0503020204020204" pitchFamily="34" charset="-122"/>
              <a:ea typeface="微软雅黑" panose="020B0503020204020204" pitchFamily="34" charset="-122"/>
            </a:endParaRPr>
          </a:p>
        </p:txBody>
      </p:sp>
      <p:sp>
        <p:nvSpPr>
          <p:cNvPr id="20" name="TextBox 19"/>
          <p:cNvSpPr txBox="1"/>
          <p:nvPr userDrawn="1"/>
        </p:nvSpPr>
        <p:spPr>
          <a:xfrm>
            <a:off x="6000654" y="4857622"/>
            <a:ext cx="3143033" cy="227086"/>
          </a:xfrm>
          <a:prstGeom prst="rect">
            <a:avLst/>
          </a:prstGeom>
          <a:noFill/>
        </p:spPr>
        <p:txBody>
          <a:bodyPr wrap="square" lIns="72490" tIns="36245" rIns="72490" bIns="36245" rtlCol="0">
            <a:spAutoFit/>
          </a:bodyPr>
          <a:lstStyle/>
          <a:p>
            <a:pPr algn="ctr">
              <a:defRPr/>
            </a:pPr>
            <a:r>
              <a:rPr lang="en-US" altLang="zh-CN" sz="1000" b="1" cap="none" spc="0" dirty="0" smtClean="0">
                <a:ln>
                  <a:noFill/>
                </a:ln>
                <a:solidFill>
                  <a:schemeClr val="bg1"/>
                </a:solidFill>
                <a:effectLst/>
              </a:rPr>
              <a:t>SINOHYDRO TIANJIN ENGINEERING CO., LTD.</a:t>
            </a:r>
            <a:endParaRPr lang="en-US" altLang="zh-CN" sz="1000" b="1" cap="none" spc="0" dirty="0">
              <a:ln>
                <a:noFill/>
              </a:ln>
              <a:solidFill>
                <a:schemeClr val="bg1"/>
              </a:solidFill>
              <a:effectLst/>
            </a:endParaRPr>
          </a:p>
        </p:txBody>
      </p:sp>
      <p:pic>
        <p:nvPicPr>
          <p:cNvPr id="24" name="图片 2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686068" y="4705716"/>
            <a:ext cx="435428" cy="411428"/>
          </a:xfrm>
          <a:prstGeom prst="rect">
            <a:avLst/>
          </a:prstGeom>
        </p:spPr>
      </p:pic>
      <p:sp>
        <p:nvSpPr>
          <p:cNvPr id="11" name="任意多边形 10"/>
          <p:cNvSpPr/>
          <p:nvPr userDrawn="1"/>
        </p:nvSpPr>
        <p:spPr>
          <a:xfrm>
            <a:off x="-3770" y="4650250"/>
            <a:ext cx="9142741" cy="139473"/>
          </a:xfrm>
          <a:custGeom>
            <a:avLst/>
            <a:gdLst>
              <a:gd name="connsiteX0" fmla="*/ 0 w 3776663"/>
              <a:gd name="connsiteY0" fmla="*/ 0 h 195262"/>
              <a:gd name="connsiteX1" fmla="*/ 2319338 w 3776663"/>
              <a:gd name="connsiteY1" fmla="*/ 0 h 195262"/>
              <a:gd name="connsiteX2" fmla="*/ 2562226 w 3776663"/>
              <a:gd name="connsiteY2" fmla="*/ 195262 h 195262"/>
              <a:gd name="connsiteX3" fmla="*/ 3776663 w 3776663"/>
              <a:gd name="connsiteY3" fmla="*/ 195262 h 195262"/>
              <a:gd name="connsiteX0-1" fmla="*/ 0 w 11520488"/>
              <a:gd name="connsiteY0-2" fmla="*/ 0 h 195262"/>
              <a:gd name="connsiteX1-3" fmla="*/ 2319338 w 11520488"/>
              <a:gd name="connsiteY1-4" fmla="*/ 0 h 195262"/>
              <a:gd name="connsiteX2-5" fmla="*/ 2562226 w 11520488"/>
              <a:gd name="connsiteY2-6" fmla="*/ 195262 h 195262"/>
              <a:gd name="connsiteX3-7" fmla="*/ 11520488 w 11520488"/>
              <a:gd name="connsiteY3-8" fmla="*/ 190500 h 195262"/>
            </a:gdLst>
            <a:ahLst/>
            <a:cxnLst>
              <a:cxn ang="0">
                <a:pos x="connsiteX0-1" y="connsiteY0-2"/>
              </a:cxn>
              <a:cxn ang="0">
                <a:pos x="connsiteX1-3" y="connsiteY1-4"/>
              </a:cxn>
              <a:cxn ang="0">
                <a:pos x="connsiteX2-5" y="connsiteY2-6"/>
              </a:cxn>
              <a:cxn ang="0">
                <a:pos x="connsiteX3-7" y="connsiteY3-8"/>
              </a:cxn>
            </a:cxnLst>
            <a:rect l="l" t="t" r="r" b="b"/>
            <a:pathLst>
              <a:path w="11520488" h="195262">
                <a:moveTo>
                  <a:pt x="0" y="0"/>
                </a:moveTo>
                <a:lnTo>
                  <a:pt x="2319338" y="0"/>
                </a:lnTo>
                <a:lnTo>
                  <a:pt x="2562226" y="195262"/>
                </a:lnTo>
                <a:lnTo>
                  <a:pt x="11520488" y="190500"/>
                </a:lnTo>
              </a:path>
            </a:pathLst>
          </a:custGeom>
          <a:noFill/>
          <a:ln w="38100">
            <a:gradFill flip="none" rotWithShape="1">
              <a:gsLst>
                <a:gs pos="0">
                  <a:schemeClr val="accent1"/>
                </a:gs>
                <a:gs pos="100000">
                  <a:schemeClr val="tx2"/>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grpSp>
        <p:nvGrpSpPr>
          <p:cNvPr id="15" name="组合 815"/>
          <p:cNvGrpSpPr/>
          <p:nvPr userDrawn="1"/>
        </p:nvGrpSpPr>
        <p:grpSpPr>
          <a:xfrm>
            <a:off x="114608" y="531489"/>
            <a:ext cx="9384068" cy="4232571"/>
            <a:chOff x="144413" y="669600"/>
            <a:chExt cx="11824577" cy="5924548"/>
          </a:xfrm>
        </p:grpSpPr>
        <p:grpSp>
          <p:nvGrpSpPr>
            <p:cNvPr id="16" name="组合 20"/>
            <p:cNvGrpSpPr/>
            <p:nvPr/>
          </p:nvGrpSpPr>
          <p:grpSpPr>
            <a:xfrm>
              <a:off x="230399" y="669600"/>
              <a:ext cx="11738591" cy="5924548"/>
              <a:chOff x="228850" y="669825"/>
              <a:chExt cx="11738591" cy="5924548"/>
            </a:xfrm>
          </p:grpSpPr>
          <p:grpSp>
            <p:nvGrpSpPr>
              <p:cNvPr id="31" name="组合 837"/>
              <p:cNvGrpSpPr>
                <a:grpSpLocks noChangeAspect="1"/>
              </p:cNvGrpSpPr>
              <p:nvPr/>
            </p:nvGrpSpPr>
            <p:grpSpPr>
              <a:xfrm>
                <a:off x="228850" y="669825"/>
                <a:ext cx="11738591" cy="5924548"/>
                <a:chOff x="779461" y="-360362"/>
                <a:chExt cx="14673239" cy="7405685"/>
              </a:xfrm>
            </p:grpSpPr>
            <p:sp>
              <p:nvSpPr>
                <p:cNvPr id="33" name="Freeform 4"/>
                <p:cNvSpPr/>
                <p:nvPr/>
              </p:nvSpPr>
              <p:spPr bwMode="auto">
                <a:xfrm>
                  <a:off x="3436932" y="4835524"/>
                  <a:ext cx="276225" cy="606425"/>
                </a:xfrm>
                <a:custGeom>
                  <a:avLst/>
                  <a:gdLst/>
                  <a:ahLst/>
                  <a:cxnLst>
                    <a:cxn ang="0">
                      <a:pos x="92" y="14"/>
                    </a:cxn>
                    <a:cxn ang="0">
                      <a:pos x="98" y="28"/>
                    </a:cxn>
                    <a:cxn ang="0">
                      <a:pos x="102" y="46"/>
                    </a:cxn>
                    <a:cxn ang="0">
                      <a:pos x="103" y="61"/>
                    </a:cxn>
                    <a:cxn ang="0">
                      <a:pos x="95" y="67"/>
                    </a:cxn>
                    <a:cxn ang="0">
                      <a:pos x="95" y="82"/>
                    </a:cxn>
                    <a:cxn ang="0">
                      <a:pos x="91" y="96"/>
                    </a:cxn>
                    <a:cxn ang="0">
                      <a:pos x="88" y="111"/>
                    </a:cxn>
                    <a:cxn ang="0">
                      <a:pos x="74" y="140"/>
                    </a:cxn>
                    <a:cxn ang="0">
                      <a:pos x="64" y="171"/>
                    </a:cxn>
                    <a:cxn ang="0">
                      <a:pos x="55" y="202"/>
                    </a:cxn>
                    <a:cxn ang="0">
                      <a:pos x="38" y="225"/>
                    </a:cxn>
                    <a:cxn ang="0">
                      <a:pos x="12" y="211"/>
                    </a:cxn>
                    <a:cxn ang="0">
                      <a:pos x="4" y="182"/>
                    </a:cxn>
                    <a:cxn ang="0">
                      <a:pos x="2" y="151"/>
                    </a:cxn>
                    <a:cxn ang="0">
                      <a:pos x="12" y="123"/>
                    </a:cxn>
                    <a:cxn ang="0">
                      <a:pos x="16" y="108"/>
                    </a:cxn>
                    <a:cxn ang="0">
                      <a:pos x="10" y="93"/>
                    </a:cxn>
                    <a:cxn ang="0">
                      <a:pos x="9" y="78"/>
                    </a:cxn>
                    <a:cxn ang="0">
                      <a:pos x="9" y="71"/>
                    </a:cxn>
                    <a:cxn ang="0">
                      <a:pos x="18" y="71"/>
                    </a:cxn>
                    <a:cxn ang="0">
                      <a:pos x="48" y="63"/>
                    </a:cxn>
                    <a:cxn ang="0">
                      <a:pos x="66" y="47"/>
                    </a:cxn>
                    <a:cxn ang="0">
                      <a:pos x="75" y="31"/>
                    </a:cxn>
                    <a:cxn ang="0">
                      <a:pos x="83" y="8"/>
                    </a:cxn>
                    <a:cxn ang="0">
                      <a:pos x="92" y="14"/>
                    </a:cxn>
                  </a:cxnLst>
                  <a:rect l="0" t="0" r="r" b="b"/>
                  <a:pathLst>
                    <a:path w="105" h="231">
                      <a:moveTo>
                        <a:pt x="92" y="14"/>
                      </a:moveTo>
                      <a:cubicBezTo>
                        <a:pt x="93" y="19"/>
                        <a:pt x="96" y="23"/>
                        <a:pt x="98" y="28"/>
                      </a:cubicBezTo>
                      <a:cubicBezTo>
                        <a:pt x="100" y="34"/>
                        <a:pt x="101" y="41"/>
                        <a:pt x="102" y="46"/>
                      </a:cubicBezTo>
                      <a:cubicBezTo>
                        <a:pt x="103" y="50"/>
                        <a:pt x="105" y="58"/>
                        <a:pt x="103" y="61"/>
                      </a:cubicBezTo>
                      <a:cubicBezTo>
                        <a:pt x="100" y="67"/>
                        <a:pt x="97" y="44"/>
                        <a:pt x="95" y="67"/>
                      </a:cubicBezTo>
                      <a:cubicBezTo>
                        <a:pt x="95" y="72"/>
                        <a:pt x="95" y="77"/>
                        <a:pt x="95" y="82"/>
                      </a:cubicBezTo>
                      <a:cubicBezTo>
                        <a:pt x="95" y="88"/>
                        <a:pt x="94" y="90"/>
                        <a:pt x="91" y="96"/>
                      </a:cubicBezTo>
                      <a:cubicBezTo>
                        <a:pt x="89" y="101"/>
                        <a:pt x="89" y="106"/>
                        <a:pt x="88" y="111"/>
                      </a:cubicBezTo>
                      <a:cubicBezTo>
                        <a:pt x="86" y="122"/>
                        <a:pt x="79" y="130"/>
                        <a:pt x="74" y="140"/>
                      </a:cubicBezTo>
                      <a:cubicBezTo>
                        <a:pt x="71" y="150"/>
                        <a:pt x="68" y="161"/>
                        <a:pt x="64" y="171"/>
                      </a:cubicBezTo>
                      <a:cubicBezTo>
                        <a:pt x="59" y="181"/>
                        <a:pt x="58" y="191"/>
                        <a:pt x="55" y="202"/>
                      </a:cubicBezTo>
                      <a:cubicBezTo>
                        <a:pt x="51" y="212"/>
                        <a:pt x="60" y="213"/>
                        <a:pt x="38" y="225"/>
                      </a:cubicBezTo>
                      <a:cubicBezTo>
                        <a:pt x="26" y="231"/>
                        <a:pt x="17" y="222"/>
                        <a:pt x="12" y="211"/>
                      </a:cubicBezTo>
                      <a:cubicBezTo>
                        <a:pt x="8" y="201"/>
                        <a:pt x="5" y="192"/>
                        <a:pt x="4" y="182"/>
                      </a:cubicBezTo>
                      <a:cubicBezTo>
                        <a:pt x="3" y="172"/>
                        <a:pt x="0" y="162"/>
                        <a:pt x="2" y="151"/>
                      </a:cubicBezTo>
                      <a:cubicBezTo>
                        <a:pt x="4" y="142"/>
                        <a:pt x="10" y="132"/>
                        <a:pt x="12" y="123"/>
                      </a:cubicBezTo>
                      <a:cubicBezTo>
                        <a:pt x="14" y="118"/>
                        <a:pt x="16" y="113"/>
                        <a:pt x="16" y="108"/>
                      </a:cubicBezTo>
                      <a:cubicBezTo>
                        <a:pt x="15" y="102"/>
                        <a:pt x="12" y="98"/>
                        <a:pt x="10" y="93"/>
                      </a:cubicBezTo>
                      <a:cubicBezTo>
                        <a:pt x="9" y="88"/>
                        <a:pt x="9" y="83"/>
                        <a:pt x="9" y="78"/>
                      </a:cubicBezTo>
                      <a:cubicBezTo>
                        <a:pt x="9" y="77"/>
                        <a:pt x="8" y="72"/>
                        <a:pt x="9" y="71"/>
                      </a:cubicBezTo>
                      <a:cubicBezTo>
                        <a:pt x="10" y="69"/>
                        <a:pt x="15" y="71"/>
                        <a:pt x="18" y="71"/>
                      </a:cubicBezTo>
                      <a:cubicBezTo>
                        <a:pt x="28" y="70"/>
                        <a:pt x="38" y="65"/>
                        <a:pt x="48" y="63"/>
                      </a:cubicBezTo>
                      <a:cubicBezTo>
                        <a:pt x="57" y="61"/>
                        <a:pt x="61" y="54"/>
                        <a:pt x="66" y="47"/>
                      </a:cubicBezTo>
                      <a:cubicBezTo>
                        <a:pt x="70" y="42"/>
                        <a:pt x="73" y="37"/>
                        <a:pt x="75" y="31"/>
                      </a:cubicBezTo>
                      <a:cubicBezTo>
                        <a:pt x="78" y="24"/>
                        <a:pt x="79" y="15"/>
                        <a:pt x="83" y="8"/>
                      </a:cubicBezTo>
                      <a:cubicBezTo>
                        <a:pt x="88" y="0"/>
                        <a:pt x="91" y="9"/>
                        <a:pt x="92"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 name="Freeform 5"/>
                <p:cNvSpPr/>
                <p:nvPr/>
              </p:nvSpPr>
              <p:spPr bwMode="auto">
                <a:xfrm>
                  <a:off x="13031766" y="-360362"/>
                  <a:ext cx="2420934" cy="1741487"/>
                </a:xfrm>
                <a:custGeom>
                  <a:avLst/>
                  <a:gdLst/>
                  <a:ahLst/>
                  <a:cxnLst>
                    <a:cxn ang="0">
                      <a:pos x="473" y="584"/>
                    </a:cxn>
                    <a:cxn ang="0">
                      <a:pos x="487" y="515"/>
                    </a:cxn>
                    <a:cxn ang="0">
                      <a:pos x="548" y="489"/>
                    </a:cxn>
                    <a:cxn ang="0">
                      <a:pos x="606" y="446"/>
                    </a:cxn>
                    <a:cxn ang="0">
                      <a:pos x="652" y="433"/>
                    </a:cxn>
                    <a:cxn ang="0">
                      <a:pos x="758" y="389"/>
                    </a:cxn>
                    <a:cxn ang="0">
                      <a:pos x="676" y="376"/>
                    </a:cxn>
                    <a:cxn ang="0">
                      <a:pos x="711" y="348"/>
                    </a:cxn>
                    <a:cxn ang="0">
                      <a:pos x="765" y="365"/>
                    </a:cxn>
                    <a:cxn ang="0">
                      <a:pos x="715" y="323"/>
                    </a:cxn>
                    <a:cxn ang="0">
                      <a:pos x="709" y="307"/>
                    </a:cxn>
                    <a:cxn ang="0">
                      <a:pos x="737" y="298"/>
                    </a:cxn>
                    <a:cxn ang="0">
                      <a:pos x="777" y="257"/>
                    </a:cxn>
                    <a:cxn ang="0">
                      <a:pos x="801" y="232"/>
                    </a:cxn>
                    <a:cxn ang="0">
                      <a:pos x="780" y="191"/>
                    </a:cxn>
                    <a:cxn ang="0">
                      <a:pos x="801" y="175"/>
                    </a:cxn>
                    <a:cxn ang="0">
                      <a:pos x="782" y="165"/>
                    </a:cxn>
                    <a:cxn ang="0">
                      <a:pos x="795" y="113"/>
                    </a:cxn>
                    <a:cxn ang="0">
                      <a:pos x="859" y="93"/>
                    </a:cxn>
                    <a:cxn ang="0">
                      <a:pos x="788" y="83"/>
                    </a:cxn>
                    <a:cxn ang="0">
                      <a:pos x="899" y="72"/>
                    </a:cxn>
                    <a:cxn ang="0">
                      <a:pos x="826" y="59"/>
                    </a:cxn>
                    <a:cxn ang="0">
                      <a:pos x="734" y="84"/>
                    </a:cxn>
                    <a:cxn ang="0">
                      <a:pos x="752" y="49"/>
                    </a:cxn>
                    <a:cxn ang="0">
                      <a:pos x="667" y="63"/>
                    </a:cxn>
                    <a:cxn ang="0">
                      <a:pos x="628" y="45"/>
                    </a:cxn>
                    <a:cxn ang="0">
                      <a:pos x="757" y="31"/>
                    </a:cxn>
                    <a:cxn ang="0">
                      <a:pos x="648" y="22"/>
                    </a:cxn>
                    <a:cxn ang="0">
                      <a:pos x="596" y="15"/>
                    </a:cxn>
                    <a:cxn ang="0">
                      <a:pos x="687" y="6"/>
                    </a:cxn>
                    <a:cxn ang="0">
                      <a:pos x="526" y="6"/>
                    </a:cxn>
                    <a:cxn ang="0">
                      <a:pos x="440" y="11"/>
                    </a:cxn>
                    <a:cxn ang="0">
                      <a:pos x="494" y="34"/>
                    </a:cxn>
                    <a:cxn ang="0">
                      <a:pos x="431" y="28"/>
                    </a:cxn>
                    <a:cxn ang="0">
                      <a:pos x="414" y="50"/>
                    </a:cxn>
                    <a:cxn ang="0">
                      <a:pos x="333" y="30"/>
                    </a:cxn>
                    <a:cxn ang="0">
                      <a:pos x="303" y="46"/>
                    </a:cxn>
                    <a:cxn ang="0">
                      <a:pos x="266" y="37"/>
                    </a:cxn>
                    <a:cxn ang="0">
                      <a:pos x="231" y="57"/>
                    </a:cxn>
                    <a:cxn ang="0">
                      <a:pos x="175" y="50"/>
                    </a:cxn>
                    <a:cxn ang="0">
                      <a:pos x="98" y="84"/>
                    </a:cxn>
                    <a:cxn ang="0">
                      <a:pos x="128" y="106"/>
                    </a:cxn>
                    <a:cxn ang="0">
                      <a:pos x="84" y="129"/>
                    </a:cxn>
                    <a:cxn ang="0">
                      <a:pos x="19" y="161"/>
                    </a:cxn>
                    <a:cxn ang="0">
                      <a:pos x="80" y="180"/>
                    </a:cxn>
                    <a:cxn ang="0">
                      <a:pos x="55" y="194"/>
                    </a:cxn>
                    <a:cxn ang="0">
                      <a:pos x="77" y="211"/>
                    </a:cxn>
                    <a:cxn ang="0">
                      <a:pos x="191" y="217"/>
                    </a:cxn>
                    <a:cxn ang="0">
                      <a:pos x="246" y="273"/>
                    </a:cxn>
                    <a:cxn ang="0">
                      <a:pos x="259" y="351"/>
                    </a:cxn>
                    <a:cxn ang="0">
                      <a:pos x="296" y="340"/>
                    </a:cxn>
                    <a:cxn ang="0">
                      <a:pos x="332" y="371"/>
                    </a:cxn>
                    <a:cxn ang="0">
                      <a:pos x="298" y="376"/>
                    </a:cxn>
                    <a:cxn ang="0">
                      <a:pos x="305" y="418"/>
                    </a:cxn>
                    <a:cxn ang="0">
                      <a:pos x="286" y="441"/>
                    </a:cxn>
                    <a:cxn ang="0">
                      <a:pos x="291" y="474"/>
                    </a:cxn>
                    <a:cxn ang="0">
                      <a:pos x="324" y="480"/>
                    </a:cxn>
                    <a:cxn ang="0">
                      <a:pos x="308" y="532"/>
                    </a:cxn>
                    <a:cxn ang="0">
                      <a:pos x="345" y="542"/>
                    </a:cxn>
                    <a:cxn ang="0">
                      <a:pos x="332" y="585"/>
                    </a:cxn>
                    <a:cxn ang="0">
                      <a:pos x="376" y="648"/>
                    </a:cxn>
                    <a:cxn ang="0">
                      <a:pos x="419" y="657"/>
                    </a:cxn>
                    <a:cxn ang="0">
                      <a:pos x="449" y="637"/>
                    </a:cxn>
                  </a:cxnLst>
                  <a:rect l="0" t="0" r="r" b="b"/>
                  <a:pathLst>
                    <a:path w="922" h="663">
                      <a:moveTo>
                        <a:pt x="461" y="614"/>
                      </a:moveTo>
                      <a:cubicBezTo>
                        <a:pt x="461" y="609"/>
                        <a:pt x="460" y="607"/>
                        <a:pt x="459" y="603"/>
                      </a:cubicBezTo>
                      <a:cubicBezTo>
                        <a:pt x="458" y="599"/>
                        <a:pt x="457" y="596"/>
                        <a:pt x="462" y="595"/>
                      </a:cubicBezTo>
                      <a:cubicBezTo>
                        <a:pt x="465" y="594"/>
                        <a:pt x="468" y="596"/>
                        <a:pt x="471" y="593"/>
                      </a:cubicBezTo>
                      <a:cubicBezTo>
                        <a:pt x="472" y="591"/>
                        <a:pt x="472" y="586"/>
                        <a:pt x="473" y="584"/>
                      </a:cubicBezTo>
                      <a:cubicBezTo>
                        <a:pt x="475" y="575"/>
                        <a:pt x="478" y="567"/>
                        <a:pt x="481" y="559"/>
                      </a:cubicBezTo>
                      <a:cubicBezTo>
                        <a:pt x="482" y="555"/>
                        <a:pt x="483" y="550"/>
                        <a:pt x="484" y="546"/>
                      </a:cubicBezTo>
                      <a:cubicBezTo>
                        <a:pt x="485" y="541"/>
                        <a:pt x="486" y="535"/>
                        <a:pt x="485" y="530"/>
                      </a:cubicBezTo>
                      <a:cubicBezTo>
                        <a:pt x="485" y="527"/>
                        <a:pt x="480" y="519"/>
                        <a:pt x="482" y="516"/>
                      </a:cubicBezTo>
                      <a:cubicBezTo>
                        <a:pt x="483" y="515"/>
                        <a:pt x="486" y="515"/>
                        <a:pt x="487" y="515"/>
                      </a:cubicBezTo>
                      <a:cubicBezTo>
                        <a:pt x="496" y="515"/>
                        <a:pt x="497" y="508"/>
                        <a:pt x="499" y="502"/>
                      </a:cubicBezTo>
                      <a:cubicBezTo>
                        <a:pt x="501" y="497"/>
                        <a:pt x="502" y="497"/>
                        <a:pt x="506" y="497"/>
                      </a:cubicBezTo>
                      <a:cubicBezTo>
                        <a:pt x="510" y="496"/>
                        <a:pt x="513" y="495"/>
                        <a:pt x="516" y="495"/>
                      </a:cubicBezTo>
                      <a:cubicBezTo>
                        <a:pt x="523" y="493"/>
                        <a:pt x="531" y="494"/>
                        <a:pt x="537" y="492"/>
                      </a:cubicBezTo>
                      <a:cubicBezTo>
                        <a:pt x="541" y="490"/>
                        <a:pt x="544" y="489"/>
                        <a:pt x="548" y="489"/>
                      </a:cubicBezTo>
                      <a:cubicBezTo>
                        <a:pt x="551" y="488"/>
                        <a:pt x="554" y="488"/>
                        <a:pt x="558" y="486"/>
                      </a:cubicBezTo>
                      <a:cubicBezTo>
                        <a:pt x="563" y="483"/>
                        <a:pt x="569" y="478"/>
                        <a:pt x="574" y="474"/>
                      </a:cubicBezTo>
                      <a:cubicBezTo>
                        <a:pt x="579" y="469"/>
                        <a:pt x="581" y="463"/>
                        <a:pt x="588" y="459"/>
                      </a:cubicBezTo>
                      <a:cubicBezTo>
                        <a:pt x="590" y="458"/>
                        <a:pt x="593" y="455"/>
                        <a:pt x="596" y="452"/>
                      </a:cubicBezTo>
                      <a:cubicBezTo>
                        <a:pt x="599" y="450"/>
                        <a:pt x="602" y="448"/>
                        <a:pt x="606" y="446"/>
                      </a:cubicBezTo>
                      <a:cubicBezTo>
                        <a:pt x="611" y="443"/>
                        <a:pt x="612" y="442"/>
                        <a:pt x="612" y="436"/>
                      </a:cubicBezTo>
                      <a:cubicBezTo>
                        <a:pt x="612" y="433"/>
                        <a:pt x="615" y="427"/>
                        <a:pt x="619" y="428"/>
                      </a:cubicBezTo>
                      <a:cubicBezTo>
                        <a:pt x="623" y="432"/>
                        <a:pt x="626" y="440"/>
                        <a:pt x="633" y="437"/>
                      </a:cubicBezTo>
                      <a:cubicBezTo>
                        <a:pt x="636" y="436"/>
                        <a:pt x="638" y="434"/>
                        <a:pt x="642" y="433"/>
                      </a:cubicBezTo>
                      <a:cubicBezTo>
                        <a:pt x="645" y="433"/>
                        <a:pt x="648" y="433"/>
                        <a:pt x="652" y="433"/>
                      </a:cubicBezTo>
                      <a:cubicBezTo>
                        <a:pt x="658" y="433"/>
                        <a:pt x="665" y="434"/>
                        <a:pt x="671" y="431"/>
                      </a:cubicBezTo>
                      <a:cubicBezTo>
                        <a:pt x="683" y="425"/>
                        <a:pt x="694" y="415"/>
                        <a:pt x="708" y="410"/>
                      </a:cubicBezTo>
                      <a:cubicBezTo>
                        <a:pt x="713" y="407"/>
                        <a:pt x="719" y="406"/>
                        <a:pt x="725" y="405"/>
                      </a:cubicBezTo>
                      <a:cubicBezTo>
                        <a:pt x="731" y="403"/>
                        <a:pt x="737" y="401"/>
                        <a:pt x="743" y="399"/>
                      </a:cubicBezTo>
                      <a:cubicBezTo>
                        <a:pt x="748" y="398"/>
                        <a:pt x="759" y="396"/>
                        <a:pt x="758" y="389"/>
                      </a:cubicBezTo>
                      <a:cubicBezTo>
                        <a:pt x="750" y="389"/>
                        <a:pt x="740" y="386"/>
                        <a:pt x="734" y="383"/>
                      </a:cubicBezTo>
                      <a:cubicBezTo>
                        <a:pt x="727" y="378"/>
                        <a:pt x="721" y="377"/>
                        <a:pt x="712" y="377"/>
                      </a:cubicBezTo>
                      <a:cubicBezTo>
                        <a:pt x="704" y="377"/>
                        <a:pt x="698" y="380"/>
                        <a:pt x="690" y="382"/>
                      </a:cubicBezTo>
                      <a:cubicBezTo>
                        <a:pt x="686" y="383"/>
                        <a:pt x="673" y="385"/>
                        <a:pt x="669" y="382"/>
                      </a:cubicBezTo>
                      <a:cubicBezTo>
                        <a:pt x="669" y="380"/>
                        <a:pt x="674" y="378"/>
                        <a:pt x="676" y="376"/>
                      </a:cubicBezTo>
                      <a:cubicBezTo>
                        <a:pt x="678" y="374"/>
                        <a:pt x="680" y="371"/>
                        <a:pt x="682" y="369"/>
                      </a:cubicBezTo>
                      <a:cubicBezTo>
                        <a:pt x="690" y="362"/>
                        <a:pt x="682" y="357"/>
                        <a:pt x="681" y="349"/>
                      </a:cubicBezTo>
                      <a:cubicBezTo>
                        <a:pt x="681" y="344"/>
                        <a:pt x="682" y="330"/>
                        <a:pt x="691" y="337"/>
                      </a:cubicBezTo>
                      <a:cubicBezTo>
                        <a:pt x="694" y="340"/>
                        <a:pt x="696" y="343"/>
                        <a:pt x="700" y="345"/>
                      </a:cubicBezTo>
                      <a:cubicBezTo>
                        <a:pt x="703" y="346"/>
                        <a:pt x="708" y="347"/>
                        <a:pt x="711" y="348"/>
                      </a:cubicBezTo>
                      <a:cubicBezTo>
                        <a:pt x="719" y="350"/>
                        <a:pt x="725" y="354"/>
                        <a:pt x="730" y="361"/>
                      </a:cubicBezTo>
                      <a:cubicBezTo>
                        <a:pt x="732" y="364"/>
                        <a:pt x="734" y="367"/>
                        <a:pt x="738" y="370"/>
                      </a:cubicBezTo>
                      <a:cubicBezTo>
                        <a:pt x="742" y="372"/>
                        <a:pt x="746" y="372"/>
                        <a:pt x="750" y="372"/>
                      </a:cubicBezTo>
                      <a:cubicBezTo>
                        <a:pt x="753" y="372"/>
                        <a:pt x="756" y="374"/>
                        <a:pt x="759" y="373"/>
                      </a:cubicBezTo>
                      <a:cubicBezTo>
                        <a:pt x="762" y="372"/>
                        <a:pt x="766" y="368"/>
                        <a:pt x="765" y="365"/>
                      </a:cubicBezTo>
                      <a:cubicBezTo>
                        <a:pt x="764" y="362"/>
                        <a:pt x="759" y="357"/>
                        <a:pt x="757" y="355"/>
                      </a:cubicBezTo>
                      <a:cubicBezTo>
                        <a:pt x="754" y="352"/>
                        <a:pt x="752" y="349"/>
                        <a:pt x="749" y="346"/>
                      </a:cubicBezTo>
                      <a:cubicBezTo>
                        <a:pt x="747" y="343"/>
                        <a:pt x="745" y="341"/>
                        <a:pt x="743" y="338"/>
                      </a:cubicBezTo>
                      <a:cubicBezTo>
                        <a:pt x="741" y="334"/>
                        <a:pt x="738" y="330"/>
                        <a:pt x="736" y="328"/>
                      </a:cubicBezTo>
                      <a:cubicBezTo>
                        <a:pt x="731" y="323"/>
                        <a:pt x="722" y="323"/>
                        <a:pt x="715" y="323"/>
                      </a:cubicBezTo>
                      <a:cubicBezTo>
                        <a:pt x="711" y="323"/>
                        <a:pt x="707" y="323"/>
                        <a:pt x="702" y="323"/>
                      </a:cubicBezTo>
                      <a:cubicBezTo>
                        <a:pt x="701" y="323"/>
                        <a:pt x="698" y="323"/>
                        <a:pt x="696" y="322"/>
                      </a:cubicBezTo>
                      <a:cubicBezTo>
                        <a:pt x="694" y="320"/>
                        <a:pt x="696" y="318"/>
                        <a:pt x="698" y="317"/>
                      </a:cubicBezTo>
                      <a:cubicBezTo>
                        <a:pt x="706" y="314"/>
                        <a:pt x="716" y="317"/>
                        <a:pt x="723" y="313"/>
                      </a:cubicBezTo>
                      <a:cubicBezTo>
                        <a:pt x="720" y="310"/>
                        <a:pt x="714" y="309"/>
                        <a:pt x="709" y="307"/>
                      </a:cubicBezTo>
                      <a:cubicBezTo>
                        <a:pt x="704" y="305"/>
                        <a:pt x="687" y="302"/>
                        <a:pt x="691" y="293"/>
                      </a:cubicBezTo>
                      <a:cubicBezTo>
                        <a:pt x="692" y="290"/>
                        <a:pt x="695" y="291"/>
                        <a:pt x="698" y="291"/>
                      </a:cubicBezTo>
                      <a:cubicBezTo>
                        <a:pt x="703" y="291"/>
                        <a:pt x="708" y="291"/>
                        <a:pt x="713" y="291"/>
                      </a:cubicBezTo>
                      <a:cubicBezTo>
                        <a:pt x="713" y="287"/>
                        <a:pt x="717" y="274"/>
                        <a:pt x="723" y="279"/>
                      </a:cubicBezTo>
                      <a:cubicBezTo>
                        <a:pt x="728" y="283"/>
                        <a:pt x="730" y="296"/>
                        <a:pt x="737" y="298"/>
                      </a:cubicBezTo>
                      <a:cubicBezTo>
                        <a:pt x="740" y="298"/>
                        <a:pt x="743" y="296"/>
                        <a:pt x="746" y="295"/>
                      </a:cubicBezTo>
                      <a:cubicBezTo>
                        <a:pt x="749" y="294"/>
                        <a:pt x="752" y="294"/>
                        <a:pt x="756" y="293"/>
                      </a:cubicBezTo>
                      <a:cubicBezTo>
                        <a:pt x="762" y="291"/>
                        <a:pt x="769" y="290"/>
                        <a:pt x="775" y="288"/>
                      </a:cubicBezTo>
                      <a:cubicBezTo>
                        <a:pt x="781" y="286"/>
                        <a:pt x="787" y="283"/>
                        <a:pt x="786" y="275"/>
                      </a:cubicBezTo>
                      <a:cubicBezTo>
                        <a:pt x="786" y="269"/>
                        <a:pt x="780" y="263"/>
                        <a:pt x="777" y="257"/>
                      </a:cubicBezTo>
                      <a:cubicBezTo>
                        <a:pt x="774" y="252"/>
                        <a:pt x="771" y="247"/>
                        <a:pt x="768" y="241"/>
                      </a:cubicBezTo>
                      <a:cubicBezTo>
                        <a:pt x="766" y="238"/>
                        <a:pt x="766" y="235"/>
                        <a:pt x="765" y="232"/>
                      </a:cubicBezTo>
                      <a:cubicBezTo>
                        <a:pt x="765" y="228"/>
                        <a:pt x="764" y="225"/>
                        <a:pt x="763" y="222"/>
                      </a:cubicBezTo>
                      <a:cubicBezTo>
                        <a:pt x="772" y="223"/>
                        <a:pt x="780" y="228"/>
                        <a:pt x="789" y="231"/>
                      </a:cubicBezTo>
                      <a:cubicBezTo>
                        <a:pt x="792" y="232"/>
                        <a:pt x="799" y="236"/>
                        <a:pt x="801" y="232"/>
                      </a:cubicBezTo>
                      <a:cubicBezTo>
                        <a:pt x="805" y="228"/>
                        <a:pt x="799" y="220"/>
                        <a:pt x="795" y="218"/>
                      </a:cubicBezTo>
                      <a:cubicBezTo>
                        <a:pt x="790" y="213"/>
                        <a:pt x="783" y="212"/>
                        <a:pt x="776" y="209"/>
                      </a:cubicBezTo>
                      <a:cubicBezTo>
                        <a:pt x="770" y="207"/>
                        <a:pt x="760" y="203"/>
                        <a:pt x="758" y="196"/>
                      </a:cubicBezTo>
                      <a:cubicBezTo>
                        <a:pt x="762" y="195"/>
                        <a:pt x="766" y="195"/>
                        <a:pt x="770" y="194"/>
                      </a:cubicBezTo>
                      <a:cubicBezTo>
                        <a:pt x="774" y="193"/>
                        <a:pt x="777" y="192"/>
                        <a:pt x="780" y="191"/>
                      </a:cubicBezTo>
                      <a:cubicBezTo>
                        <a:pt x="784" y="189"/>
                        <a:pt x="793" y="186"/>
                        <a:pt x="798" y="188"/>
                      </a:cubicBezTo>
                      <a:cubicBezTo>
                        <a:pt x="804" y="190"/>
                        <a:pt x="806" y="199"/>
                        <a:pt x="808" y="204"/>
                      </a:cubicBezTo>
                      <a:cubicBezTo>
                        <a:pt x="811" y="210"/>
                        <a:pt x="816" y="215"/>
                        <a:pt x="820" y="220"/>
                      </a:cubicBezTo>
                      <a:cubicBezTo>
                        <a:pt x="824" y="208"/>
                        <a:pt x="819" y="195"/>
                        <a:pt x="814" y="184"/>
                      </a:cubicBezTo>
                      <a:cubicBezTo>
                        <a:pt x="811" y="179"/>
                        <a:pt x="807" y="175"/>
                        <a:pt x="801" y="175"/>
                      </a:cubicBezTo>
                      <a:cubicBezTo>
                        <a:pt x="799" y="175"/>
                        <a:pt x="796" y="174"/>
                        <a:pt x="793" y="174"/>
                      </a:cubicBezTo>
                      <a:cubicBezTo>
                        <a:pt x="791" y="173"/>
                        <a:pt x="788" y="174"/>
                        <a:pt x="786" y="173"/>
                      </a:cubicBezTo>
                      <a:cubicBezTo>
                        <a:pt x="788" y="171"/>
                        <a:pt x="794" y="172"/>
                        <a:pt x="797" y="171"/>
                      </a:cubicBezTo>
                      <a:cubicBezTo>
                        <a:pt x="800" y="171"/>
                        <a:pt x="805" y="172"/>
                        <a:pt x="807" y="170"/>
                      </a:cubicBezTo>
                      <a:cubicBezTo>
                        <a:pt x="800" y="166"/>
                        <a:pt x="791" y="166"/>
                        <a:pt x="782" y="165"/>
                      </a:cubicBezTo>
                      <a:cubicBezTo>
                        <a:pt x="779" y="164"/>
                        <a:pt x="774" y="162"/>
                        <a:pt x="772" y="159"/>
                      </a:cubicBezTo>
                      <a:cubicBezTo>
                        <a:pt x="770" y="156"/>
                        <a:pt x="774" y="153"/>
                        <a:pt x="777" y="150"/>
                      </a:cubicBezTo>
                      <a:cubicBezTo>
                        <a:pt x="780" y="147"/>
                        <a:pt x="783" y="146"/>
                        <a:pt x="785" y="142"/>
                      </a:cubicBezTo>
                      <a:cubicBezTo>
                        <a:pt x="787" y="138"/>
                        <a:pt x="789" y="137"/>
                        <a:pt x="792" y="134"/>
                      </a:cubicBezTo>
                      <a:cubicBezTo>
                        <a:pt x="798" y="129"/>
                        <a:pt x="798" y="119"/>
                        <a:pt x="795" y="113"/>
                      </a:cubicBezTo>
                      <a:cubicBezTo>
                        <a:pt x="792" y="106"/>
                        <a:pt x="790" y="99"/>
                        <a:pt x="799" y="96"/>
                      </a:cubicBezTo>
                      <a:cubicBezTo>
                        <a:pt x="806" y="95"/>
                        <a:pt x="813" y="96"/>
                        <a:pt x="820" y="97"/>
                      </a:cubicBezTo>
                      <a:cubicBezTo>
                        <a:pt x="824" y="97"/>
                        <a:pt x="827" y="97"/>
                        <a:pt x="831" y="97"/>
                      </a:cubicBezTo>
                      <a:cubicBezTo>
                        <a:pt x="835" y="97"/>
                        <a:pt x="839" y="98"/>
                        <a:pt x="843" y="98"/>
                      </a:cubicBezTo>
                      <a:cubicBezTo>
                        <a:pt x="847" y="99"/>
                        <a:pt x="858" y="100"/>
                        <a:pt x="859" y="93"/>
                      </a:cubicBezTo>
                      <a:cubicBezTo>
                        <a:pt x="855" y="92"/>
                        <a:pt x="852" y="92"/>
                        <a:pt x="848" y="92"/>
                      </a:cubicBezTo>
                      <a:cubicBezTo>
                        <a:pt x="844" y="91"/>
                        <a:pt x="841" y="90"/>
                        <a:pt x="837" y="90"/>
                      </a:cubicBezTo>
                      <a:cubicBezTo>
                        <a:pt x="830" y="90"/>
                        <a:pt x="823" y="90"/>
                        <a:pt x="817" y="90"/>
                      </a:cubicBezTo>
                      <a:cubicBezTo>
                        <a:pt x="810" y="90"/>
                        <a:pt x="802" y="91"/>
                        <a:pt x="796" y="89"/>
                      </a:cubicBezTo>
                      <a:cubicBezTo>
                        <a:pt x="793" y="88"/>
                        <a:pt x="784" y="86"/>
                        <a:pt x="788" y="83"/>
                      </a:cubicBezTo>
                      <a:cubicBezTo>
                        <a:pt x="791" y="81"/>
                        <a:pt x="794" y="82"/>
                        <a:pt x="797" y="82"/>
                      </a:cubicBezTo>
                      <a:cubicBezTo>
                        <a:pt x="805" y="82"/>
                        <a:pt x="814" y="82"/>
                        <a:pt x="822" y="81"/>
                      </a:cubicBezTo>
                      <a:cubicBezTo>
                        <a:pt x="832" y="79"/>
                        <a:pt x="843" y="79"/>
                        <a:pt x="854" y="79"/>
                      </a:cubicBezTo>
                      <a:cubicBezTo>
                        <a:pt x="861" y="79"/>
                        <a:pt x="869" y="80"/>
                        <a:pt x="875" y="79"/>
                      </a:cubicBezTo>
                      <a:cubicBezTo>
                        <a:pt x="883" y="77"/>
                        <a:pt x="891" y="74"/>
                        <a:pt x="899" y="72"/>
                      </a:cubicBezTo>
                      <a:cubicBezTo>
                        <a:pt x="904" y="71"/>
                        <a:pt x="921" y="66"/>
                        <a:pt x="922" y="59"/>
                      </a:cubicBezTo>
                      <a:cubicBezTo>
                        <a:pt x="918" y="58"/>
                        <a:pt x="912" y="58"/>
                        <a:pt x="908" y="57"/>
                      </a:cubicBezTo>
                      <a:cubicBezTo>
                        <a:pt x="904" y="57"/>
                        <a:pt x="901" y="56"/>
                        <a:pt x="897" y="55"/>
                      </a:cubicBezTo>
                      <a:cubicBezTo>
                        <a:pt x="888" y="54"/>
                        <a:pt x="879" y="52"/>
                        <a:pt x="870" y="51"/>
                      </a:cubicBezTo>
                      <a:cubicBezTo>
                        <a:pt x="855" y="51"/>
                        <a:pt x="840" y="55"/>
                        <a:pt x="826" y="59"/>
                      </a:cubicBezTo>
                      <a:cubicBezTo>
                        <a:pt x="819" y="62"/>
                        <a:pt x="811" y="62"/>
                        <a:pt x="804" y="62"/>
                      </a:cubicBezTo>
                      <a:cubicBezTo>
                        <a:pt x="796" y="62"/>
                        <a:pt x="789" y="61"/>
                        <a:pt x="782" y="65"/>
                      </a:cubicBezTo>
                      <a:cubicBezTo>
                        <a:pt x="774" y="69"/>
                        <a:pt x="765" y="71"/>
                        <a:pt x="757" y="77"/>
                      </a:cubicBezTo>
                      <a:cubicBezTo>
                        <a:pt x="752" y="81"/>
                        <a:pt x="745" y="84"/>
                        <a:pt x="738" y="84"/>
                      </a:cubicBezTo>
                      <a:cubicBezTo>
                        <a:pt x="737" y="84"/>
                        <a:pt x="736" y="84"/>
                        <a:pt x="734" y="84"/>
                      </a:cubicBezTo>
                      <a:cubicBezTo>
                        <a:pt x="734" y="75"/>
                        <a:pt x="748" y="70"/>
                        <a:pt x="753" y="65"/>
                      </a:cubicBezTo>
                      <a:cubicBezTo>
                        <a:pt x="758" y="62"/>
                        <a:pt x="762" y="57"/>
                        <a:pt x="767" y="53"/>
                      </a:cubicBezTo>
                      <a:cubicBezTo>
                        <a:pt x="770" y="51"/>
                        <a:pt x="774" y="49"/>
                        <a:pt x="773" y="43"/>
                      </a:cubicBezTo>
                      <a:cubicBezTo>
                        <a:pt x="770" y="43"/>
                        <a:pt x="766" y="45"/>
                        <a:pt x="763" y="46"/>
                      </a:cubicBezTo>
                      <a:cubicBezTo>
                        <a:pt x="760" y="47"/>
                        <a:pt x="756" y="48"/>
                        <a:pt x="752" y="49"/>
                      </a:cubicBezTo>
                      <a:cubicBezTo>
                        <a:pt x="748" y="50"/>
                        <a:pt x="745" y="51"/>
                        <a:pt x="741" y="52"/>
                      </a:cubicBezTo>
                      <a:cubicBezTo>
                        <a:pt x="738" y="53"/>
                        <a:pt x="735" y="53"/>
                        <a:pt x="731" y="54"/>
                      </a:cubicBezTo>
                      <a:cubicBezTo>
                        <a:pt x="724" y="56"/>
                        <a:pt x="716" y="59"/>
                        <a:pt x="709" y="61"/>
                      </a:cubicBezTo>
                      <a:cubicBezTo>
                        <a:pt x="701" y="63"/>
                        <a:pt x="693" y="63"/>
                        <a:pt x="685" y="63"/>
                      </a:cubicBezTo>
                      <a:cubicBezTo>
                        <a:pt x="679" y="63"/>
                        <a:pt x="673" y="63"/>
                        <a:pt x="667" y="63"/>
                      </a:cubicBezTo>
                      <a:cubicBezTo>
                        <a:pt x="654" y="63"/>
                        <a:pt x="640" y="63"/>
                        <a:pt x="627" y="61"/>
                      </a:cubicBezTo>
                      <a:cubicBezTo>
                        <a:pt x="619" y="60"/>
                        <a:pt x="611" y="59"/>
                        <a:pt x="604" y="57"/>
                      </a:cubicBezTo>
                      <a:cubicBezTo>
                        <a:pt x="600" y="55"/>
                        <a:pt x="596" y="53"/>
                        <a:pt x="601" y="50"/>
                      </a:cubicBezTo>
                      <a:cubicBezTo>
                        <a:pt x="605" y="48"/>
                        <a:pt x="610" y="48"/>
                        <a:pt x="614" y="47"/>
                      </a:cubicBezTo>
                      <a:cubicBezTo>
                        <a:pt x="619" y="47"/>
                        <a:pt x="624" y="46"/>
                        <a:pt x="628" y="45"/>
                      </a:cubicBezTo>
                      <a:cubicBezTo>
                        <a:pt x="633" y="44"/>
                        <a:pt x="637" y="44"/>
                        <a:pt x="642" y="43"/>
                      </a:cubicBezTo>
                      <a:cubicBezTo>
                        <a:pt x="651" y="42"/>
                        <a:pt x="661" y="39"/>
                        <a:pt x="670" y="39"/>
                      </a:cubicBezTo>
                      <a:cubicBezTo>
                        <a:pt x="682" y="39"/>
                        <a:pt x="694" y="39"/>
                        <a:pt x="705" y="37"/>
                      </a:cubicBezTo>
                      <a:cubicBezTo>
                        <a:pt x="714" y="36"/>
                        <a:pt x="722" y="35"/>
                        <a:pt x="731" y="35"/>
                      </a:cubicBezTo>
                      <a:cubicBezTo>
                        <a:pt x="740" y="35"/>
                        <a:pt x="749" y="33"/>
                        <a:pt x="757" y="31"/>
                      </a:cubicBezTo>
                      <a:cubicBezTo>
                        <a:pt x="762" y="30"/>
                        <a:pt x="769" y="27"/>
                        <a:pt x="772" y="24"/>
                      </a:cubicBezTo>
                      <a:cubicBezTo>
                        <a:pt x="767" y="24"/>
                        <a:pt x="763" y="23"/>
                        <a:pt x="758" y="23"/>
                      </a:cubicBezTo>
                      <a:cubicBezTo>
                        <a:pt x="753" y="23"/>
                        <a:pt x="747" y="23"/>
                        <a:pt x="741" y="23"/>
                      </a:cubicBezTo>
                      <a:cubicBezTo>
                        <a:pt x="731" y="23"/>
                        <a:pt x="721" y="23"/>
                        <a:pt x="711" y="23"/>
                      </a:cubicBezTo>
                      <a:cubicBezTo>
                        <a:pt x="690" y="22"/>
                        <a:pt x="669" y="22"/>
                        <a:pt x="648" y="22"/>
                      </a:cubicBezTo>
                      <a:cubicBezTo>
                        <a:pt x="630" y="22"/>
                        <a:pt x="611" y="22"/>
                        <a:pt x="594" y="24"/>
                      </a:cubicBezTo>
                      <a:cubicBezTo>
                        <a:pt x="586" y="26"/>
                        <a:pt x="578" y="25"/>
                        <a:pt x="570" y="25"/>
                      </a:cubicBezTo>
                      <a:cubicBezTo>
                        <a:pt x="568" y="25"/>
                        <a:pt x="561" y="25"/>
                        <a:pt x="560" y="24"/>
                      </a:cubicBezTo>
                      <a:cubicBezTo>
                        <a:pt x="556" y="20"/>
                        <a:pt x="565" y="19"/>
                        <a:pt x="567" y="19"/>
                      </a:cubicBezTo>
                      <a:cubicBezTo>
                        <a:pt x="577" y="17"/>
                        <a:pt x="586" y="15"/>
                        <a:pt x="596" y="15"/>
                      </a:cubicBezTo>
                      <a:cubicBezTo>
                        <a:pt x="609" y="14"/>
                        <a:pt x="623" y="14"/>
                        <a:pt x="636" y="14"/>
                      </a:cubicBezTo>
                      <a:cubicBezTo>
                        <a:pt x="645" y="14"/>
                        <a:pt x="653" y="14"/>
                        <a:pt x="662" y="14"/>
                      </a:cubicBezTo>
                      <a:cubicBezTo>
                        <a:pt x="668" y="14"/>
                        <a:pt x="673" y="13"/>
                        <a:pt x="679" y="12"/>
                      </a:cubicBezTo>
                      <a:cubicBezTo>
                        <a:pt x="687" y="11"/>
                        <a:pt x="695" y="7"/>
                        <a:pt x="704" y="8"/>
                      </a:cubicBezTo>
                      <a:cubicBezTo>
                        <a:pt x="699" y="8"/>
                        <a:pt x="693" y="7"/>
                        <a:pt x="687" y="6"/>
                      </a:cubicBezTo>
                      <a:cubicBezTo>
                        <a:pt x="679" y="5"/>
                        <a:pt x="671" y="6"/>
                        <a:pt x="663" y="6"/>
                      </a:cubicBezTo>
                      <a:cubicBezTo>
                        <a:pt x="649" y="6"/>
                        <a:pt x="636" y="4"/>
                        <a:pt x="622" y="2"/>
                      </a:cubicBezTo>
                      <a:cubicBezTo>
                        <a:pt x="604" y="0"/>
                        <a:pt x="585" y="2"/>
                        <a:pt x="567" y="2"/>
                      </a:cubicBezTo>
                      <a:cubicBezTo>
                        <a:pt x="560" y="2"/>
                        <a:pt x="554" y="2"/>
                        <a:pt x="547" y="2"/>
                      </a:cubicBezTo>
                      <a:cubicBezTo>
                        <a:pt x="539" y="2"/>
                        <a:pt x="533" y="4"/>
                        <a:pt x="526" y="6"/>
                      </a:cubicBezTo>
                      <a:cubicBezTo>
                        <a:pt x="518" y="7"/>
                        <a:pt x="512" y="7"/>
                        <a:pt x="504" y="7"/>
                      </a:cubicBezTo>
                      <a:cubicBezTo>
                        <a:pt x="498" y="8"/>
                        <a:pt x="492" y="10"/>
                        <a:pt x="486" y="10"/>
                      </a:cubicBezTo>
                      <a:cubicBezTo>
                        <a:pt x="480" y="10"/>
                        <a:pt x="475" y="9"/>
                        <a:pt x="470" y="9"/>
                      </a:cubicBezTo>
                      <a:cubicBezTo>
                        <a:pt x="466" y="8"/>
                        <a:pt x="461" y="8"/>
                        <a:pt x="456" y="9"/>
                      </a:cubicBezTo>
                      <a:cubicBezTo>
                        <a:pt x="451" y="9"/>
                        <a:pt x="445" y="10"/>
                        <a:pt x="440" y="11"/>
                      </a:cubicBezTo>
                      <a:cubicBezTo>
                        <a:pt x="436" y="11"/>
                        <a:pt x="433" y="12"/>
                        <a:pt x="430" y="12"/>
                      </a:cubicBezTo>
                      <a:cubicBezTo>
                        <a:pt x="428" y="13"/>
                        <a:pt x="425" y="14"/>
                        <a:pt x="423" y="14"/>
                      </a:cubicBezTo>
                      <a:cubicBezTo>
                        <a:pt x="429" y="18"/>
                        <a:pt x="440" y="19"/>
                        <a:pt x="447" y="21"/>
                      </a:cubicBezTo>
                      <a:cubicBezTo>
                        <a:pt x="455" y="24"/>
                        <a:pt x="465" y="26"/>
                        <a:pt x="473" y="27"/>
                      </a:cubicBezTo>
                      <a:cubicBezTo>
                        <a:pt x="480" y="28"/>
                        <a:pt x="488" y="30"/>
                        <a:pt x="494" y="34"/>
                      </a:cubicBezTo>
                      <a:cubicBezTo>
                        <a:pt x="500" y="38"/>
                        <a:pt x="493" y="38"/>
                        <a:pt x="490" y="37"/>
                      </a:cubicBezTo>
                      <a:cubicBezTo>
                        <a:pt x="486" y="36"/>
                        <a:pt x="482" y="37"/>
                        <a:pt x="478" y="36"/>
                      </a:cubicBezTo>
                      <a:cubicBezTo>
                        <a:pt x="471" y="36"/>
                        <a:pt x="464" y="34"/>
                        <a:pt x="457" y="33"/>
                      </a:cubicBezTo>
                      <a:cubicBezTo>
                        <a:pt x="453" y="32"/>
                        <a:pt x="449" y="32"/>
                        <a:pt x="445" y="31"/>
                      </a:cubicBezTo>
                      <a:cubicBezTo>
                        <a:pt x="440" y="31"/>
                        <a:pt x="436" y="29"/>
                        <a:pt x="431" y="28"/>
                      </a:cubicBezTo>
                      <a:cubicBezTo>
                        <a:pt x="427" y="27"/>
                        <a:pt x="410" y="21"/>
                        <a:pt x="409" y="26"/>
                      </a:cubicBezTo>
                      <a:cubicBezTo>
                        <a:pt x="408" y="29"/>
                        <a:pt x="414" y="32"/>
                        <a:pt x="416" y="33"/>
                      </a:cubicBezTo>
                      <a:cubicBezTo>
                        <a:pt x="420" y="36"/>
                        <a:pt x="424" y="38"/>
                        <a:pt x="427" y="42"/>
                      </a:cubicBezTo>
                      <a:cubicBezTo>
                        <a:pt x="430" y="45"/>
                        <a:pt x="431" y="50"/>
                        <a:pt x="426" y="50"/>
                      </a:cubicBezTo>
                      <a:cubicBezTo>
                        <a:pt x="422" y="51"/>
                        <a:pt x="418" y="51"/>
                        <a:pt x="414" y="50"/>
                      </a:cubicBezTo>
                      <a:cubicBezTo>
                        <a:pt x="406" y="48"/>
                        <a:pt x="399" y="43"/>
                        <a:pt x="390" y="42"/>
                      </a:cubicBezTo>
                      <a:cubicBezTo>
                        <a:pt x="382" y="41"/>
                        <a:pt x="375" y="41"/>
                        <a:pt x="367" y="39"/>
                      </a:cubicBezTo>
                      <a:cubicBezTo>
                        <a:pt x="363" y="39"/>
                        <a:pt x="360" y="36"/>
                        <a:pt x="356" y="34"/>
                      </a:cubicBezTo>
                      <a:cubicBezTo>
                        <a:pt x="352" y="32"/>
                        <a:pt x="347" y="31"/>
                        <a:pt x="342" y="31"/>
                      </a:cubicBezTo>
                      <a:cubicBezTo>
                        <a:pt x="340" y="30"/>
                        <a:pt x="335" y="29"/>
                        <a:pt x="333" y="30"/>
                      </a:cubicBezTo>
                      <a:cubicBezTo>
                        <a:pt x="328" y="32"/>
                        <a:pt x="334" y="37"/>
                        <a:pt x="336" y="39"/>
                      </a:cubicBezTo>
                      <a:cubicBezTo>
                        <a:pt x="338" y="42"/>
                        <a:pt x="349" y="57"/>
                        <a:pt x="343" y="59"/>
                      </a:cubicBezTo>
                      <a:cubicBezTo>
                        <a:pt x="340" y="61"/>
                        <a:pt x="336" y="57"/>
                        <a:pt x="333" y="56"/>
                      </a:cubicBezTo>
                      <a:cubicBezTo>
                        <a:pt x="330" y="54"/>
                        <a:pt x="327" y="53"/>
                        <a:pt x="324" y="51"/>
                      </a:cubicBezTo>
                      <a:cubicBezTo>
                        <a:pt x="320" y="49"/>
                        <a:pt x="308" y="43"/>
                        <a:pt x="303" y="46"/>
                      </a:cubicBezTo>
                      <a:cubicBezTo>
                        <a:pt x="302" y="46"/>
                        <a:pt x="300" y="49"/>
                        <a:pt x="299" y="50"/>
                      </a:cubicBezTo>
                      <a:cubicBezTo>
                        <a:pt x="297" y="52"/>
                        <a:pt x="296" y="52"/>
                        <a:pt x="294" y="54"/>
                      </a:cubicBezTo>
                      <a:cubicBezTo>
                        <a:pt x="291" y="55"/>
                        <a:pt x="289" y="58"/>
                        <a:pt x="285" y="58"/>
                      </a:cubicBezTo>
                      <a:cubicBezTo>
                        <a:pt x="278" y="59"/>
                        <a:pt x="277" y="46"/>
                        <a:pt x="274" y="41"/>
                      </a:cubicBezTo>
                      <a:cubicBezTo>
                        <a:pt x="272" y="37"/>
                        <a:pt x="270" y="37"/>
                        <a:pt x="266" y="37"/>
                      </a:cubicBezTo>
                      <a:cubicBezTo>
                        <a:pt x="261" y="37"/>
                        <a:pt x="257" y="36"/>
                        <a:pt x="252" y="36"/>
                      </a:cubicBezTo>
                      <a:cubicBezTo>
                        <a:pt x="244" y="36"/>
                        <a:pt x="236" y="37"/>
                        <a:pt x="229" y="39"/>
                      </a:cubicBezTo>
                      <a:cubicBezTo>
                        <a:pt x="224" y="40"/>
                        <a:pt x="212" y="40"/>
                        <a:pt x="211" y="45"/>
                      </a:cubicBezTo>
                      <a:cubicBezTo>
                        <a:pt x="210" y="49"/>
                        <a:pt x="215" y="50"/>
                        <a:pt x="218" y="51"/>
                      </a:cubicBezTo>
                      <a:cubicBezTo>
                        <a:pt x="222" y="53"/>
                        <a:pt x="226" y="55"/>
                        <a:pt x="231" y="57"/>
                      </a:cubicBezTo>
                      <a:cubicBezTo>
                        <a:pt x="234" y="58"/>
                        <a:pt x="238" y="59"/>
                        <a:pt x="240" y="62"/>
                      </a:cubicBezTo>
                      <a:cubicBezTo>
                        <a:pt x="244" y="66"/>
                        <a:pt x="238" y="66"/>
                        <a:pt x="235" y="66"/>
                      </a:cubicBezTo>
                      <a:cubicBezTo>
                        <a:pt x="226" y="65"/>
                        <a:pt x="219" y="61"/>
                        <a:pt x="211" y="59"/>
                      </a:cubicBezTo>
                      <a:cubicBezTo>
                        <a:pt x="204" y="57"/>
                        <a:pt x="197" y="55"/>
                        <a:pt x="190" y="53"/>
                      </a:cubicBezTo>
                      <a:cubicBezTo>
                        <a:pt x="187" y="52"/>
                        <a:pt x="179" y="47"/>
                        <a:pt x="175" y="50"/>
                      </a:cubicBezTo>
                      <a:cubicBezTo>
                        <a:pt x="171" y="52"/>
                        <a:pt x="176" y="58"/>
                        <a:pt x="177" y="61"/>
                      </a:cubicBezTo>
                      <a:cubicBezTo>
                        <a:pt x="179" y="69"/>
                        <a:pt x="173" y="73"/>
                        <a:pt x="166" y="76"/>
                      </a:cubicBezTo>
                      <a:cubicBezTo>
                        <a:pt x="160" y="79"/>
                        <a:pt x="154" y="80"/>
                        <a:pt x="147" y="78"/>
                      </a:cubicBezTo>
                      <a:cubicBezTo>
                        <a:pt x="139" y="76"/>
                        <a:pt x="131" y="76"/>
                        <a:pt x="123" y="76"/>
                      </a:cubicBezTo>
                      <a:cubicBezTo>
                        <a:pt x="114" y="76"/>
                        <a:pt x="106" y="81"/>
                        <a:pt x="98" y="84"/>
                      </a:cubicBezTo>
                      <a:cubicBezTo>
                        <a:pt x="94" y="86"/>
                        <a:pt x="79" y="92"/>
                        <a:pt x="86" y="99"/>
                      </a:cubicBezTo>
                      <a:cubicBezTo>
                        <a:pt x="90" y="102"/>
                        <a:pt x="103" y="101"/>
                        <a:pt x="109" y="100"/>
                      </a:cubicBezTo>
                      <a:cubicBezTo>
                        <a:pt x="116" y="100"/>
                        <a:pt x="122" y="98"/>
                        <a:pt x="130" y="98"/>
                      </a:cubicBezTo>
                      <a:cubicBezTo>
                        <a:pt x="131" y="97"/>
                        <a:pt x="132" y="97"/>
                        <a:pt x="134" y="97"/>
                      </a:cubicBezTo>
                      <a:cubicBezTo>
                        <a:pt x="134" y="103"/>
                        <a:pt x="133" y="104"/>
                        <a:pt x="128" y="106"/>
                      </a:cubicBezTo>
                      <a:cubicBezTo>
                        <a:pt x="126" y="107"/>
                        <a:pt x="121" y="110"/>
                        <a:pt x="119" y="112"/>
                      </a:cubicBezTo>
                      <a:cubicBezTo>
                        <a:pt x="117" y="115"/>
                        <a:pt x="117" y="118"/>
                        <a:pt x="114" y="121"/>
                      </a:cubicBezTo>
                      <a:cubicBezTo>
                        <a:pt x="111" y="123"/>
                        <a:pt x="108" y="125"/>
                        <a:pt x="105" y="126"/>
                      </a:cubicBezTo>
                      <a:cubicBezTo>
                        <a:pt x="102" y="127"/>
                        <a:pt x="98" y="127"/>
                        <a:pt x="95" y="127"/>
                      </a:cubicBezTo>
                      <a:cubicBezTo>
                        <a:pt x="91" y="127"/>
                        <a:pt x="87" y="128"/>
                        <a:pt x="84" y="129"/>
                      </a:cubicBezTo>
                      <a:cubicBezTo>
                        <a:pt x="76" y="131"/>
                        <a:pt x="69" y="134"/>
                        <a:pt x="61" y="135"/>
                      </a:cubicBezTo>
                      <a:cubicBezTo>
                        <a:pt x="46" y="135"/>
                        <a:pt x="34" y="140"/>
                        <a:pt x="20" y="143"/>
                      </a:cubicBezTo>
                      <a:cubicBezTo>
                        <a:pt x="17" y="144"/>
                        <a:pt x="14" y="145"/>
                        <a:pt x="11" y="145"/>
                      </a:cubicBezTo>
                      <a:cubicBezTo>
                        <a:pt x="8" y="146"/>
                        <a:pt x="3" y="145"/>
                        <a:pt x="2" y="148"/>
                      </a:cubicBezTo>
                      <a:cubicBezTo>
                        <a:pt x="0" y="154"/>
                        <a:pt x="15" y="160"/>
                        <a:pt x="19" y="161"/>
                      </a:cubicBezTo>
                      <a:cubicBezTo>
                        <a:pt x="27" y="165"/>
                        <a:pt x="35" y="165"/>
                        <a:pt x="43" y="167"/>
                      </a:cubicBezTo>
                      <a:cubicBezTo>
                        <a:pt x="54" y="168"/>
                        <a:pt x="64" y="168"/>
                        <a:pt x="75" y="168"/>
                      </a:cubicBezTo>
                      <a:cubicBezTo>
                        <a:pt x="79" y="168"/>
                        <a:pt x="84" y="168"/>
                        <a:pt x="88" y="168"/>
                      </a:cubicBezTo>
                      <a:cubicBezTo>
                        <a:pt x="92" y="168"/>
                        <a:pt x="94" y="168"/>
                        <a:pt x="95" y="172"/>
                      </a:cubicBezTo>
                      <a:cubicBezTo>
                        <a:pt x="100" y="182"/>
                        <a:pt x="86" y="180"/>
                        <a:pt x="80" y="180"/>
                      </a:cubicBezTo>
                      <a:cubicBezTo>
                        <a:pt x="72" y="180"/>
                        <a:pt x="64" y="180"/>
                        <a:pt x="56" y="180"/>
                      </a:cubicBezTo>
                      <a:cubicBezTo>
                        <a:pt x="48" y="180"/>
                        <a:pt x="40" y="179"/>
                        <a:pt x="33" y="181"/>
                      </a:cubicBezTo>
                      <a:cubicBezTo>
                        <a:pt x="28" y="183"/>
                        <a:pt x="28" y="187"/>
                        <a:pt x="32" y="189"/>
                      </a:cubicBezTo>
                      <a:cubicBezTo>
                        <a:pt x="36" y="191"/>
                        <a:pt x="40" y="191"/>
                        <a:pt x="44" y="192"/>
                      </a:cubicBezTo>
                      <a:cubicBezTo>
                        <a:pt x="48" y="193"/>
                        <a:pt x="52" y="193"/>
                        <a:pt x="55" y="194"/>
                      </a:cubicBezTo>
                      <a:cubicBezTo>
                        <a:pt x="57" y="194"/>
                        <a:pt x="58" y="195"/>
                        <a:pt x="59" y="195"/>
                      </a:cubicBezTo>
                      <a:cubicBezTo>
                        <a:pt x="61" y="196"/>
                        <a:pt x="65" y="195"/>
                        <a:pt x="66" y="196"/>
                      </a:cubicBezTo>
                      <a:cubicBezTo>
                        <a:pt x="66" y="196"/>
                        <a:pt x="67" y="197"/>
                        <a:pt x="67" y="197"/>
                      </a:cubicBezTo>
                      <a:cubicBezTo>
                        <a:pt x="64" y="200"/>
                        <a:pt x="43" y="201"/>
                        <a:pt x="57" y="207"/>
                      </a:cubicBezTo>
                      <a:cubicBezTo>
                        <a:pt x="63" y="210"/>
                        <a:pt x="70" y="211"/>
                        <a:pt x="77" y="211"/>
                      </a:cubicBezTo>
                      <a:cubicBezTo>
                        <a:pt x="85" y="211"/>
                        <a:pt x="92" y="211"/>
                        <a:pt x="99" y="210"/>
                      </a:cubicBezTo>
                      <a:cubicBezTo>
                        <a:pt x="109" y="208"/>
                        <a:pt x="117" y="212"/>
                        <a:pt x="127" y="213"/>
                      </a:cubicBezTo>
                      <a:cubicBezTo>
                        <a:pt x="138" y="215"/>
                        <a:pt x="147" y="211"/>
                        <a:pt x="157" y="210"/>
                      </a:cubicBezTo>
                      <a:cubicBezTo>
                        <a:pt x="165" y="209"/>
                        <a:pt x="177" y="207"/>
                        <a:pt x="184" y="211"/>
                      </a:cubicBezTo>
                      <a:cubicBezTo>
                        <a:pt x="187" y="212"/>
                        <a:pt x="188" y="215"/>
                        <a:pt x="191" y="217"/>
                      </a:cubicBezTo>
                      <a:cubicBezTo>
                        <a:pt x="194" y="219"/>
                        <a:pt x="197" y="220"/>
                        <a:pt x="200" y="222"/>
                      </a:cubicBezTo>
                      <a:cubicBezTo>
                        <a:pt x="202" y="223"/>
                        <a:pt x="205" y="224"/>
                        <a:pt x="206" y="225"/>
                      </a:cubicBezTo>
                      <a:cubicBezTo>
                        <a:pt x="208" y="226"/>
                        <a:pt x="210" y="229"/>
                        <a:pt x="212" y="230"/>
                      </a:cubicBezTo>
                      <a:cubicBezTo>
                        <a:pt x="219" y="236"/>
                        <a:pt x="225" y="242"/>
                        <a:pt x="230" y="251"/>
                      </a:cubicBezTo>
                      <a:cubicBezTo>
                        <a:pt x="235" y="258"/>
                        <a:pt x="240" y="266"/>
                        <a:pt x="246" y="273"/>
                      </a:cubicBezTo>
                      <a:cubicBezTo>
                        <a:pt x="248" y="276"/>
                        <a:pt x="252" y="278"/>
                        <a:pt x="255" y="282"/>
                      </a:cubicBezTo>
                      <a:cubicBezTo>
                        <a:pt x="257" y="285"/>
                        <a:pt x="256" y="290"/>
                        <a:pt x="259" y="293"/>
                      </a:cubicBezTo>
                      <a:cubicBezTo>
                        <a:pt x="262" y="298"/>
                        <a:pt x="269" y="303"/>
                        <a:pt x="271" y="308"/>
                      </a:cubicBezTo>
                      <a:cubicBezTo>
                        <a:pt x="273" y="313"/>
                        <a:pt x="270" y="319"/>
                        <a:pt x="269" y="323"/>
                      </a:cubicBezTo>
                      <a:cubicBezTo>
                        <a:pt x="265" y="331"/>
                        <a:pt x="254" y="341"/>
                        <a:pt x="259" y="351"/>
                      </a:cubicBezTo>
                      <a:cubicBezTo>
                        <a:pt x="263" y="351"/>
                        <a:pt x="269" y="341"/>
                        <a:pt x="271" y="338"/>
                      </a:cubicBezTo>
                      <a:cubicBezTo>
                        <a:pt x="274" y="335"/>
                        <a:pt x="276" y="333"/>
                        <a:pt x="278" y="330"/>
                      </a:cubicBezTo>
                      <a:cubicBezTo>
                        <a:pt x="280" y="328"/>
                        <a:pt x="282" y="324"/>
                        <a:pt x="285" y="324"/>
                      </a:cubicBezTo>
                      <a:cubicBezTo>
                        <a:pt x="285" y="327"/>
                        <a:pt x="286" y="332"/>
                        <a:pt x="287" y="335"/>
                      </a:cubicBezTo>
                      <a:cubicBezTo>
                        <a:pt x="288" y="340"/>
                        <a:pt x="292" y="340"/>
                        <a:pt x="296" y="340"/>
                      </a:cubicBezTo>
                      <a:cubicBezTo>
                        <a:pt x="300" y="341"/>
                        <a:pt x="305" y="339"/>
                        <a:pt x="309" y="340"/>
                      </a:cubicBezTo>
                      <a:cubicBezTo>
                        <a:pt x="313" y="341"/>
                        <a:pt x="315" y="345"/>
                        <a:pt x="312" y="347"/>
                      </a:cubicBezTo>
                      <a:cubicBezTo>
                        <a:pt x="310" y="349"/>
                        <a:pt x="304" y="349"/>
                        <a:pt x="304" y="352"/>
                      </a:cubicBezTo>
                      <a:cubicBezTo>
                        <a:pt x="304" y="355"/>
                        <a:pt x="311" y="357"/>
                        <a:pt x="313" y="357"/>
                      </a:cubicBezTo>
                      <a:cubicBezTo>
                        <a:pt x="320" y="359"/>
                        <a:pt x="332" y="362"/>
                        <a:pt x="332" y="371"/>
                      </a:cubicBezTo>
                      <a:cubicBezTo>
                        <a:pt x="328" y="371"/>
                        <a:pt x="323" y="371"/>
                        <a:pt x="319" y="371"/>
                      </a:cubicBezTo>
                      <a:cubicBezTo>
                        <a:pt x="314" y="371"/>
                        <a:pt x="309" y="368"/>
                        <a:pt x="304" y="366"/>
                      </a:cubicBezTo>
                      <a:cubicBezTo>
                        <a:pt x="299" y="364"/>
                        <a:pt x="293" y="363"/>
                        <a:pt x="288" y="363"/>
                      </a:cubicBezTo>
                      <a:cubicBezTo>
                        <a:pt x="284" y="362"/>
                        <a:pt x="279" y="361"/>
                        <a:pt x="275" y="361"/>
                      </a:cubicBezTo>
                      <a:cubicBezTo>
                        <a:pt x="273" y="369"/>
                        <a:pt x="293" y="375"/>
                        <a:pt x="298" y="376"/>
                      </a:cubicBezTo>
                      <a:cubicBezTo>
                        <a:pt x="308" y="378"/>
                        <a:pt x="317" y="384"/>
                        <a:pt x="327" y="384"/>
                      </a:cubicBezTo>
                      <a:cubicBezTo>
                        <a:pt x="331" y="384"/>
                        <a:pt x="335" y="383"/>
                        <a:pt x="336" y="387"/>
                      </a:cubicBezTo>
                      <a:cubicBezTo>
                        <a:pt x="337" y="392"/>
                        <a:pt x="332" y="395"/>
                        <a:pt x="330" y="398"/>
                      </a:cubicBezTo>
                      <a:cubicBezTo>
                        <a:pt x="327" y="403"/>
                        <a:pt x="330" y="412"/>
                        <a:pt x="322" y="412"/>
                      </a:cubicBezTo>
                      <a:cubicBezTo>
                        <a:pt x="318" y="413"/>
                        <a:pt x="304" y="410"/>
                        <a:pt x="305" y="418"/>
                      </a:cubicBezTo>
                      <a:cubicBezTo>
                        <a:pt x="306" y="421"/>
                        <a:pt x="312" y="424"/>
                        <a:pt x="314" y="425"/>
                      </a:cubicBezTo>
                      <a:cubicBezTo>
                        <a:pt x="317" y="427"/>
                        <a:pt x="320" y="429"/>
                        <a:pt x="323" y="431"/>
                      </a:cubicBezTo>
                      <a:cubicBezTo>
                        <a:pt x="324" y="432"/>
                        <a:pt x="325" y="433"/>
                        <a:pt x="325" y="435"/>
                      </a:cubicBezTo>
                      <a:cubicBezTo>
                        <a:pt x="318" y="435"/>
                        <a:pt x="311" y="435"/>
                        <a:pt x="304" y="435"/>
                      </a:cubicBezTo>
                      <a:cubicBezTo>
                        <a:pt x="296" y="435"/>
                        <a:pt x="291" y="434"/>
                        <a:pt x="286" y="441"/>
                      </a:cubicBezTo>
                      <a:cubicBezTo>
                        <a:pt x="282" y="446"/>
                        <a:pt x="278" y="451"/>
                        <a:pt x="279" y="459"/>
                      </a:cubicBezTo>
                      <a:cubicBezTo>
                        <a:pt x="281" y="468"/>
                        <a:pt x="288" y="465"/>
                        <a:pt x="294" y="461"/>
                      </a:cubicBezTo>
                      <a:cubicBezTo>
                        <a:pt x="296" y="460"/>
                        <a:pt x="314" y="453"/>
                        <a:pt x="309" y="460"/>
                      </a:cubicBezTo>
                      <a:cubicBezTo>
                        <a:pt x="307" y="463"/>
                        <a:pt x="302" y="466"/>
                        <a:pt x="299" y="468"/>
                      </a:cubicBezTo>
                      <a:cubicBezTo>
                        <a:pt x="296" y="470"/>
                        <a:pt x="293" y="471"/>
                        <a:pt x="291" y="474"/>
                      </a:cubicBezTo>
                      <a:cubicBezTo>
                        <a:pt x="288" y="476"/>
                        <a:pt x="287" y="480"/>
                        <a:pt x="289" y="483"/>
                      </a:cubicBezTo>
                      <a:cubicBezTo>
                        <a:pt x="291" y="489"/>
                        <a:pt x="293" y="483"/>
                        <a:pt x="295" y="481"/>
                      </a:cubicBezTo>
                      <a:cubicBezTo>
                        <a:pt x="298" y="479"/>
                        <a:pt x="302" y="478"/>
                        <a:pt x="306" y="477"/>
                      </a:cubicBezTo>
                      <a:cubicBezTo>
                        <a:pt x="310" y="476"/>
                        <a:pt x="314" y="474"/>
                        <a:pt x="319" y="474"/>
                      </a:cubicBezTo>
                      <a:cubicBezTo>
                        <a:pt x="322" y="474"/>
                        <a:pt x="326" y="476"/>
                        <a:pt x="324" y="480"/>
                      </a:cubicBezTo>
                      <a:cubicBezTo>
                        <a:pt x="322" y="483"/>
                        <a:pt x="314" y="483"/>
                        <a:pt x="311" y="485"/>
                      </a:cubicBezTo>
                      <a:cubicBezTo>
                        <a:pt x="305" y="487"/>
                        <a:pt x="296" y="491"/>
                        <a:pt x="295" y="498"/>
                      </a:cubicBezTo>
                      <a:cubicBezTo>
                        <a:pt x="295" y="501"/>
                        <a:pt x="297" y="506"/>
                        <a:pt x="298" y="509"/>
                      </a:cubicBezTo>
                      <a:cubicBezTo>
                        <a:pt x="299" y="513"/>
                        <a:pt x="300" y="517"/>
                        <a:pt x="302" y="521"/>
                      </a:cubicBezTo>
                      <a:cubicBezTo>
                        <a:pt x="303" y="525"/>
                        <a:pt x="305" y="528"/>
                        <a:pt x="308" y="532"/>
                      </a:cubicBezTo>
                      <a:cubicBezTo>
                        <a:pt x="309" y="534"/>
                        <a:pt x="310" y="535"/>
                        <a:pt x="310" y="537"/>
                      </a:cubicBezTo>
                      <a:cubicBezTo>
                        <a:pt x="311" y="539"/>
                        <a:pt x="312" y="542"/>
                        <a:pt x="313" y="543"/>
                      </a:cubicBezTo>
                      <a:cubicBezTo>
                        <a:pt x="317" y="547"/>
                        <a:pt x="327" y="538"/>
                        <a:pt x="331" y="536"/>
                      </a:cubicBezTo>
                      <a:cubicBezTo>
                        <a:pt x="333" y="534"/>
                        <a:pt x="336" y="532"/>
                        <a:pt x="340" y="533"/>
                      </a:cubicBezTo>
                      <a:cubicBezTo>
                        <a:pt x="342" y="534"/>
                        <a:pt x="346" y="540"/>
                        <a:pt x="345" y="542"/>
                      </a:cubicBezTo>
                      <a:cubicBezTo>
                        <a:pt x="343" y="544"/>
                        <a:pt x="337" y="544"/>
                        <a:pt x="335" y="545"/>
                      </a:cubicBezTo>
                      <a:cubicBezTo>
                        <a:pt x="332" y="546"/>
                        <a:pt x="329" y="548"/>
                        <a:pt x="326" y="550"/>
                      </a:cubicBezTo>
                      <a:cubicBezTo>
                        <a:pt x="323" y="552"/>
                        <a:pt x="321" y="554"/>
                        <a:pt x="321" y="558"/>
                      </a:cubicBezTo>
                      <a:cubicBezTo>
                        <a:pt x="321" y="562"/>
                        <a:pt x="322" y="565"/>
                        <a:pt x="323" y="569"/>
                      </a:cubicBezTo>
                      <a:cubicBezTo>
                        <a:pt x="325" y="575"/>
                        <a:pt x="328" y="580"/>
                        <a:pt x="332" y="585"/>
                      </a:cubicBezTo>
                      <a:cubicBezTo>
                        <a:pt x="335" y="587"/>
                        <a:pt x="337" y="590"/>
                        <a:pt x="339" y="593"/>
                      </a:cubicBezTo>
                      <a:cubicBezTo>
                        <a:pt x="344" y="600"/>
                        <a:pt x="344" y="607"/>
                        <a:pt x="349" y="613"/>
                      </a:cubicBezTo>
                      <a:cubicBezTo>
                        <a:pt x="352" y="616"/>
                        <a:pt x="356" y="619"/>
                        <a:pt x="358" y="622"/>
                      </a:cubicBezTo>
                      <a:cubicBezTo>
                        <a:pt x="360" y="626"/>
                        <a:pt x="360" y="629"/>
                        <a:pt x="361" y="633"/>
                      </a:cubicBezTo>
                      <a:cubicBezTo>
                        <a:pt x="364" y="641"/>
                        <a:pt x="368" y="646"/>
                        <a:pt x="376" y="648"/>
                      </a:cubicBezTo>
                      <a:cubicBezTo>
                        <a:pt x="380" y="649"/>
                        <a:pt x="384" y="650"/>
                        <a:pt x="388" y="647"/>
                      </a:cubicBezTo>
                      <a:cubicBezTo>
                        <a:pt x="391" y="645"/>
                        <a:pt x="395" y="641"/>
                        <a:pt x="398" y="643"/>
                      </a:cubicBezTo>
                      <a:cubicBezTo>
                        <a:pt x="402" y="646"/>
                        <a:pt x="398" y="652"/>
                        <a:pt x="404" y="652"/>
                      </a:cubicBezTo>
                      <a:cubicBezTo>
                        <a:pt x="407" y="653"/>
                        <a:pt x="415" y="651"/>
                        <a:pt x="417" y="649"/>
                      </a:cubicBezTo>
                      <a:cubicBezTo>
                        <a:pt x="419" y="651"/>
                        <a:pt x="416" y="656"/>
                        <a:pt x="419" y="657"/>
                      </a:cubicBezTo>
                      <a:cubicBezTo>
                        <a:pt x="422" y="659"/>
                        <a:pt x="426" y="656"/>
                        <a:pt x="428" y="655"/>
                      </a:cubicBezTo>
                      <a:cubicBezTo>
                        <a:pt x="434" y="653"/>
                        <a:pt x="434" y="654"/>
                        <a:pt x="437" y="658"/>
                      </a:cubicBezTo>
                      <a:cubicBezTo>
                        <a:pt x="441" y="663"/>
                        <a:pt x="445" y="659"/>
                        <a:pt x="447" y="654"/>
                      </a:cubicBezTo>
                      <a:cubicBezTo>
                        <a:pt x="448" y="652"/>
                        <a:pt x="449" y="649"/>
                        <a:pt x="448" y="646"/>
                      </a:cubicBezTo>
                      <a:cubicBezTo>
                        <a:pt x="448" y="642"/>
                        <a:pt x="446" y="641"/>
                        <a:pt x="449" y="637"/>
                      </a:cubicBezTo>
                      <a:cubicBezTo>
                        <a:pt x="455" y="630"/>
                        <a:pt x="461" y="623"/>
                        <a:pt x="461" y="6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 name="Freeform 6"/>
                <p:cNvSpPr/>
                <p:nvPr/>
              </p:nvSpPr>
              <p:spPr bwMode="auto">
                <a:xfrm>
                  <a:off x="12776179" y="3890960"/>
                  <a:ext cx="476249" cy="644525"/>
                </a:xfrm>
                <a:custGeom>
                  <a:avLst/>
                  <a:gdLst/>
                  <a:ahLst/>
                  <a:cxnLst>
                    <a:cxn ang="0">
                      <a:pos x="180" y="163"/>
                    </a:cxn>
                    <a:cxn ang="0">
                      <a:pos x="155" y="163"/>
                    </a:cxn>
                    <a:cxn ang="0">
                      <a:pos x="141" y="168"/>
                    </a:cxn>
                    <a:cxn ang="0">
                      <a:pos x="143" y="184"/>
                    </a:cxn>
                    <a:cxn ang="0">
                      <a:pos x="141" y="196"/>
                    </a:cxn>
                    <a:cxn ang="0">
                      <a:pos x="146" y="213"/>
                    </a:cxn>
                    <a:cxn ang="0">
                      <a:pos x="143" y="222"/>
                    </a:cxn>
                    <a:cxn ang="0">
                      <a:pos x="135" y="240"/>
                    </a:cxn>
                    <a:cxn ang="0">
                      <a:pos x="126" y="243"/>
                    </a:cxn>
                    <a:cxn ang="0">
                      <a:pos x="130" y="225"/>
                    </a:cxn>
                    <a:cxn ang="0">
                      <a:pos x="112" y="221"/>
                    </a:cxn>
                    <a:cxn ang="0">
                      <a:pos x="91" y="217"/>
                    </a:cxn>
                    <a:cxn ang="0">
                      <a:pos x="65" y="194"/>
                    </a:cxn>
                    <a:cxn ang="0">
                      <a:pos x="56" y="189"/>
                    </a:cxn>
                    <a:cxn ang="0">
                      <a:pos x="50" y="187"/>
                    </a:cxn>
                    <a:cxn ang="0">
                      <a:pos x="43" y="184"/>
                    </a:cxn>
                    <a:cxn ang="0">
                      <a:pos x="23" y="175"/>
                    </a:cxn>
                    <a:cxn ang="0">
                      <a:pos x="7" y="170"/>
                    </a:cxn>
                    <a:cxn ang="0">
                      <a:pos x="9" y="153"/>
                    </a:cxn>
                    <a:cxn ang="0">
                      <a:pos x="27" y="106"/>
                    </a:cxn>
                    <a:cxn ang="0">
                      <a:pos x="20" y="78"/>
                    </a:cxn>
                    <a:cxn ang="0">
                      <a:pos x="33" y="64"/>
                    </a:cxn>
                    <a:cxn ang="0">
                      <a:pos x="48" y="45"/>
                    </a:cxn>
                    <a:cxn ang="0">
                      <a:pos x="67" y="22"/>
                    </a:cxn>
                    <a:cxn ang="0">
                      <a:pos x="96" y="14"/>
                    </a:cxn>
                    <a:cxn ang="0">
                      <a:pos x="111" y="1"/>
                    </a:cxn>
                    <a:cxn ang="0">
                      <a:pos x="116" y="8"/>
                    </a:cxn>
                    <a:cxn ang="0">
                      <a:pos x="111" y="10"/>
                    </a:cxn>
                    <a:cxn ang="0">
                      <a:pos x="107" y="12"/>
                    </a:cxn>
                    <a:cxn ang="0">
                      <a:pos x="96" y="26"/>
                    </a:cxn>
                    <a:cxn ang="0">
                      <a:pos x="93" y="47"/>
                    </a:cxn>
                    <a:cxn ang="0">
                      <a:pos x="98" y="68"/>
                    </a:cxn>
                    <a:cxn ang="0">
                      <a:pos x="103" y="78"/>
                    </a:cxn>
                    <a:cxn ang="0">
                      <a:pos x="125" y="84"/>
                    </a:cxn>
                    <a:cxn ang="0">
                      <a:pos x="140" y="88"/>
                    </a:cxn>
                    <a:cxn ang="0">
                      <a:pos x="146" y="97"/>
                    </a:cxn>
                    <a:cxn ang="0">
                      <a:pos x="158" y="97"/>
                    </a:cxn>
                    <a:cxn ang="0">
                      <a:pos x="168" y="95"/>
                    </a:cxn>
                    <a:cxn ang="0">
                      <a:pos x="175" y="95"/>
                    </a:cxn>
                    <a:cxn ang="0">
                      <a:pos x="171" y="113"/>
                    </a:cxn>
                    <a:cxn ang="0">
                      <a:pos x="172" y="124"/>
                    </a:cxn>
                    <a:cxn ang="0">
                      <a:pos x="174" y="135"/>
                    </a:cxn>
                    <a:cxn ang="0">
                      <a:pos x="176" y="148"/>
                    </a:cxn>
                  </a:cxnLst>
                  <a:rect l="0" t="0" r="r" b="b"/>
                  <a:pathLst>
                    <a:path w="181" h="245">
                      <a:moveTo>
                        <a:pt x="181" y="163"/>
                      </a:moveTo>
                      <a:cubicBezTo>
                        <a:pt x="180" y="163"/>
                        <a:pt x="180" y="163"/>
                        <a:pt x="180" y="163"/>
                      </a:cubicBezTo>
                      <a:cubicBezTo>
                        <a:pt x="176" y="163"/>
                        <a:pt x="171" y="163"/>
                        <a:pt x="167" y="163"/>
                      </a:cubicBezTo>
                      <a:cubicBezTo>
                        <a:pt x="155" y="163"/>
                        <a:pt x="155" y="163"/>
                        <a:pt x="155" y="163"/>
                      </a:cubicBezTo>
                      <a:cubicBezTo>
                        <a:pt x="151" y="163"/>
                        <a:pt x="146" y="162"/>
                        <a:pt x="143" y="164"/>
                      </a:cubicBezTo>
                      <a:cubicBezTo>
                        <a:pt x="141" y="165"/>
                        <a:pt x="141" y="166"/>
                        <a:pt x="141" y="168"/>
                      </a:cubicBezTo>
                      <a:cubicBezTo>
                        <a:pt x="141" y="171"/>
                        <a:pt x="142" y="172"/>
                        <a:pt x="143" y="174"/>
                      </a:cubicBezTo>
                      <a:cubicBezTo>
                        <a:pt x="145" y="176"/>
                        <a:pt x="146" y="182"/>
                        <a:pt x="143" y="184"/>
                      </a:cubicBezTo>
                      <a:cubicBezTo>
                        <a:pt x="140" y="185"/>
                        <a:pt x="134" y="185"/>
                        <a:pt x="137" y="191"/>
                      </a:cubicBezTo>
                      <a:cubicBezTo>
                        <a:pt x="138" y="193"/>
                        <a:pt x="140" y="194"/>
                        <a:pt x="141" y="196"/>
                      </a:cubicBezTo>
                      <a:cubicBezTo>
                        <a:pt x="143" y="198"/>
                        <a:pt x="144" y="200"/>
                        <a:pt x="145" y="202"/>
                      </a:cubicBezTo>
                      <a:cubicBezTo>
                        <a:pt x="147" y="205"/>
                        <a:pt x="146" y="209"/>
                        <a:pt x="146" y="213"/>
                      </a:cubicBezTo>
                      <a:cubicBezTo>
                        <a:pt x="146" y="214"/>
                        <a:pt x="146" y="216"/>
                        <a:pt x="146" y="218"/>
                      </a:cubicBezTo>
                      <a:cubicBezTo>
                        <a:pt x="146" y="219"/>
                        <a:pt x="144" y="221"/>
                        <a:pt x="143" y="222"/>
                      </a:cubicBezTo>
                      <a:cubicBezTo>
                        <a:pt x="141" y="225"/>
                        <a:pt x="141" y="228"/>
                        <a:pt x="140" y="231"/>
                      </a:cubicBezTo>
                      <a:cubicBezTo>
                        <a:pt x="139" y="234"/>
                        <a:pt x="137" y="237"/>
                        <a:pt x="135" y="240"/>
                      </a:cubicBezTo>
                      <a:cubicBezTo>
                        <a:pt x="133" y="242"/>
                        <a:pt x="132" y="243"/>
                        <a:pt x="130" y="245"/>
                      </a:cubicBezTo>
                      <a:cubicBezTo>
                        <a:pt x="129" y="245"/>
                        <a:pt x="127" y="244"/>
                        <a:pt x="126" y="243"/>
                      </a:cubicBezTo>
                      <a:cubicBezTo>
                        <a:pt x="125" y="241"/>
                        <a:pt x="127" y="235"/>
                        <a:pt x="127" y="233"/>
                      </a:cubicBezTo>
                      <a:cubicBezTo>
                        <a:pt x="128" y="230"/>
                        <a:pt x="130" y="228"/>
                        <a:pt x="130" y="225"/>
                      </a:cubicBezTo>
                      <a:cubicBezTo>
                        <a:pt x="129" y="221"/>
                        <a:pt x="125" y="222"/>
                        <a:pt x="122" y="222"/>
                      </a:cubicBezTo>
                      <a:cubicBezTo>
                        <a:pt x="118" y="222"/>
                        <a:pt x="115" y="221"/>
                        <a:pt x="112" y="221"/>
                      </a:cubicBezTo>
                      <a:cubicBezTo>
                        <a:pt x="108" y="221"/>
                        <a:pt x="105" y="221"/>
                        <a:pt x="101" y="221"/>
                      </a:cubicBezTo>
                      <a:cubicBezTo>
                        <a:pt x="97" y="221"/>
                        <a:pt x="94" y="219"/>
                        <a:pt x="91" y="217"/>
                      </a:cubicBezTo>
                      <a:cubicBezTo>
                        <a:pt x="83" y="213"/>
                        <a:pt x="80" y="205"/>
                        <a:pt x="73" y="200"/>
                      </a:cubicBezTo>
                      <a:cubicBezTo>
                        <a:pt x="71" y="198"/>
                        <a:pt x="68" y="196"/>
                        <a:pt x="65" y="194"/>
                      </a:cubicBezTo>
                      <a:cubicBezTo>
                        <a:pt x="64" y="194"/>
                        <a:pt x="63" y="194"/>
                        <a:pt x="63" y="193"/>
                      </a:cubicBezTo>
                      <a:cubicBezTo>
                        <a:pt x="60" y="192"/>
                        <a:pt x="58" y="190"/>
                        <a:pt x="56" y="189"/>
                      </a:cubicBezTo>
                      <a:cubicBezTo>
                        <a:pt x="55" y="189"/>
                        <a:pt x="54" y="189"/>
                        <a:pt x="53" y="188"/>
                      </a:cubicBezTo>
                      <a:cubicBezTo>
                        <a:pt x="52" y="188"/>
                        <a:pt x="51" y="187"/>
                        <a:pt x="50" y="187"/>
                      </a:cubicBezTo>
                      <a:cubicBezTo>
                        <a:pt x="48" y="186"/>
                        <a:pt x="47" y="186"/>
                        <a:pt x="46" y="186"/>
                      </a:cubicBezTo>
                      <a:cubicBezTo>
                        <a:pt x="45" y="185"/>
                        <a:pt x="44" y="184"/>
                        <a:pt x="43" y="184"/>
                      </a:cubicBezTo>
                      <a:cubicBezTo>
                        <a:pt x="40" y="183"/>
                        <a:pt x="37" y="182"/>
                        <a:pt x="35" y="181"/>
                      </a:cubicBezTo>
                      <a:cubicBezTo>
                        <a:pt x="31" y="179"/>
                        <a:pt x="27" y="177"/>
                        <a:pt x="23" y="175"/>
                      </a:cubicBezTo>
                      <a:cubicBezTo>
                        <a:pt x="20" y="174"/>
                        <a:pt x="17" y="173"/>
                        <a:pt x="15" y="172"/>
                      </a:cubicBezTo>
                      <a:cubicBezTo>
                        <a:pt x="12" y="172"/>
                        <a:pt x="10" y="171"/>
                        <a:pt x="7" y="170"/>
                      </a:cubicBezTo>
                      <a:cubicBezTo>
                        <a:pt x="5" y="169"/>
                        <a:pt x="2" y="168"/>
                        <a:pt x="0" y="166"/>
                      </a:cubicBezTo>
                      <a:cubicBezTo>
                        <a:pt x="3" y="162"/>
                        <a:pt x="6" y="157"/>
                        <a:pt x="9" y="153"/>
                      </a:cubicBezTo>
                      <a:cubicBezTo>
                        <a:pt x="14" y="147"/>
                        <a:pt x="18" y="141"/>
                        <a:pt x="25" y="136"/>
                      </a:cubicBezTo>
                      <a:cubicBezTo>
                        <a:pt x="34" y="130"/>
                        <a:pt x="29" y="115"/>
                        <a:pt x="27" y="106"/>
                      </a:cubicBezTo>
                      <a:cubicBezTo>
                        <a:pt x="26" y="101"/>
                        <a:pt x="26" y="96"/>
                        <a:pt x="24" y="92"/>
                      </a:cubicBezTo>
                      <a:cubicBezTo>
                        <a:pt x="24" y="90"/>
                        <a:pt x="19" y="79"/>
                        <a:pt x="20" y="78"/>
                      </a:cubicBezTo>
                      <a:cubicBezTo>
                        <a:pt x="26" y="71"/>
                        <a:pt x="26" y="71"/>
                        <a:pt x="26" y="71"/>
                      </a:cubicBezTo>
                      <a:cubicBezTo>
                        <a:pt x="33" y="64"/>
                        <a:pt x="33" y="64"/>
                        <a:pt x="33" y="64"/>
                      </a:cubicBezTo>
                      <a:cubicBezTo>
                        <a:pt x="40" y="78"/>
                        <a:pt x="42" y="61"/>
                        <a:pt x="45" y="54"/>
                      </a:cubicBezTo>
                      <a:cubicBezTo>
                        <a:pt x="46" y="51"/>
                        <a:pt x="47" y="48"/>
                        <a:pt x="48" y="45"/>
                      </a:cubicBezTo>
                      <a:cubicBezTo>
                        <a:pt x="50" y="42"/>
                        <a:pt x="50" y="38"/>
                        <a:pt x="52" y="35"/>
                      </a:cubicBezTo>
                      <a:cubicBezTo>
                        <a:pt x="55" y="29"/>
                        <a:pt x="61" y="24"/>
                        <a:pt x="67" y="22"/>
                      </a:cubicBezTo>
                      <a:cubicBezTo>
                        <a:pt x="74" y="20"/>
                        <a:pt x="81" y="22"/>
                        <a:pt x="87" y="18"/>
                      </a:cubicBezTo>
                      <a:cubicBezTo>
                        <a:pt x="90" y="17"/>
                        <a:pt x="93" y="16"/>
                        <a:pt x="96" y="14"/>
                      </a:cubicBezTo>
                      <a:cubicBezTo>
                        <a:pt x="99" y="12"/>
                        <a:pt x="100" y="9"/>
                        <a:pt x="103" y="6"/>
                      </a:cubicBezTo>
                      <a:cubicBezTo>
                        <a:pt x="105" y="3"/>
                        <a:pt x="107" y="1"/>
                        <a:pt x="111" y="1"/>
                      </a:cubicBezTo>
                      <a:cubicBezTo>
                        <a:pt x="115" y="1"/>
                        <a:pt x="119" y="0"/>
                        <a:pt x="118" y="5"/>
                      </a:cubicBezTo>
                      <a:cubicBezTo>
                        <a:pt x="118" y="6"/>
                        <a:pt x="117" y="7"/>
                        <a:pt x="116" y="8"/>
                      </a:cubicBezTo>
                      <a:cubicBezTo>
                        <a:pt x="115" y="8"/>
                        <a:pt x="114" y="8"/>
                        <a:pt x="113" y="8"/>
                      </a:cubicBezTo>
                      <a:cubicBezTo>
                        <a:pt x="113" y="9"/>
                        <a:pt x="112" y="9"/>
                        <a:pt x="111" y="10"/>
                      </a:cubicBezTo>
                      <a:cubicBezTo>
                        <a:pt x="110" y="10"/>
                        <a:pt x="110" y="10"/>
                        <a:pt x="109" y="10"/>
                      </a:cubicBezTo>
                      <a:cubicBezTo>
                        <a:pt x="108" y="11"/>
                        <a:pt x="107" y="12"/>
                        <a:pt x="107" y="12"/>
                      </a:cubicBezTo>
                      <a:cubicBezTo>
                        <a:pt x="106" y="14"/>
                        <a:pt x="104" y="15"/>
                        <a:pt x="103" y="17"/>
                      </a:cubicBezTo>
                      <a:cubicBezTo>
                        <a:pt x="101" y="20"/>
                        <a:pt x="97" y="23"/>
                        <a:pt x="96" y="26"/>
                      </a:cubicBezTo>
                      <a:cubicBezTo>
                        <a:pt x="94" y="29"/>
                        <a:pt x="93" y="32"/>
                        <a:pt x="93" y="36"/>
                      </a:cubicBezTo>
                      <a:cubicBezTo>
                        <a:pt x="93" y="39"/>
                        <a:pt x="92" y="43"/>
                        <a:pt x="93" y="47"/>
                      </a:cubicBezTo>
                      <a:cubicBezTo>
                        <a:pt x="93" y="50"/>
                        <a:pt x="95" y="54"/>
                        <a:pt x="96" y="58"/>
                      </a:cubicBezTo>
                      <a:cubicBezTo>
                        <a:pt x="97" y="61"/>
                        <a:pt x="98" y="64"/>
                        <a:pt x="98" y="68"/>
                      </a:cubicBezTo>
                      <a:cubicBezTo>
                        <a:pt x="99" y="69"/>
                        <a:pt x="100" y="71"/>
                        <a:pt x="100" y="72"/>
                      </a:cubicBezTo>
                      <a:cubicBezTo>
                        <a:pt x="101" y="75"/>
                        <a:pt x="102" y="77"/>
                        <a:pt x="103" y="78"/>
                      </a:cubicBezTo>
                      <a:cubicBezTo>
                        <a:pt x="106" y="81"/>
                        <a:pt x="110" y="80"/>
                        <a:pt x="114" y="81"/>
                      </a:cubicBezTo>
                      <a:cubicBezTo>
                        <a:pt x="118" y="82"/>
                        <a:pt x="121" y="83"/>
                        <a:pt x="125" y="84"/>
                      </a:cubicBezTo>
                      <a:cubicBezTo>
                        <a:pt x="129" y="84"/>
                        <a:pt x="132" y="85"/>
                        <a:pt x="136" y="86"/>
                      </a:cubicBezTo>
                      <a:cubicBezTo>
                        <a:pt x="137" y="87"/>
                        <a:pt x="139" y="87"/>
                        <a:pt x="140" y="88"/>
                      </a:cubicBezTo>
                      <a:cubicBezTo>
                        <a:pt x="142" y="90"/>
                        <a:pt x="143" y="92"/>
                        <a:pt x="144" y="94"/>
                      </a:cubicBezTo>
                      <a:cubicBezTo>
                        <a:pt x="144" y="96"/>
                        <a:pt x="144" y="96"/>
                        <a:pt x="146" y="97"/>
                      </a:cubicBezTo>
                      <a:cubicBezTo>
                        <a:pt x="148" y="98"/>
                        <a:pt x="150" y="98"/>
                        <a:pt x="152" y="98"/>
                      </a:cubicBezTo>
                      <a:cubicBezTo>
                        <a:pt x="154" y="97"/>
                        <a:pt x="156" y="97"/>
                        <a:pt x="158" y="97"/>
                      </a:cubicBezTo>
                      <a:cubicBezTo>
                        <a:pt x="160" y="97"/>
                        <a:pt x="163" y="98"/>
                        <a:pt x="165" y="97"/>
                      </a:cubicBezTo>
                      <a:cubicBezTo>
                        <a:pt x="166" y="97"/>
                        <a:pt x="166" y="96"/>
                        <a:pt x="168" y="95"/>
                      </a:cubicBezTo>
                      <a:cubicBezTo>
                        <a:pt x="168" y="95"/>
                        <a:pt x="169" y="95"/>
                        <a:pt x="170" y="95"/>
                      </a:cubicBezTo>
                      <a:cubicBezTo>
                        <a:pt x="171" y="95"/>
                        <a:pt x="174" y="94"/>
                        <a:pt x="175" y="95"/>
                      </a:cubicBezTo>
                      <a:cubicBezTo>
                        <a:pt x="178" y="96"/>
                        <a:pt x="174" y="101"/>
                        <a:pt x="173" y="104"/>
                      </a:cubicBezTo>
                      <a:cubicBezTo>
                        <a:pt x="172" y="106"/>
                        <a:pt x="171" y="110"/>
                        <a:pt x="171" y="113"/>
                      </a:cubicBezTo>
                      <a:cubicBezTo>
                        <a:pt x="171" y="115"/>
                        <a:pt x="171" y="117"/>
                        <a:pt x="171" y="119"/>
                      </a:cubicBezTo>
                      <a:cubicBezTo>
                        <a:pt x="171" y="121"/>
                        <a:pt x="172" y="122"/>
                        <a:pt x="172" y="124"/>
                      </a:cubicBezTo>
                      <a:cubicBezTo>
                        <a:pt x="172" y="126"/>
                        <a:pt x="172" y="127"/>
                        <a:pt x="172" y="129"/>
                      </a:cubicBezTo>
                      <a:cubicBezTo>
                        <a:pt x="172" y="131"/>
                        <a:pt x="173" y="133"/>
                        <a:pt x="174" y="135"/>
                      </a:cubicBezTo>
                      <a:cubicBezTo>
                        <a:pt x="174" y="137"/>
                        <a:pt x="175" y="140"/>
                        <a:pt x="176" y="142"/>
                      </a:cubicBezTo>
                      <a:cubicBezTo>
                        <a:pt x="176" y="144"/>
                        <a:pt x="176" y="146"/>
                        <a:pt x="176" y="148"/>
                      </a:cubicBezTo>
                      <a:cubicBezTo>
                        <a:pt x="178" y="152"/>
                        <a:pt x="178" y="158"/>
                        <a:pt x="181" y="16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 name="Freeform 7"/>
                <p:cNvSpPr/>
                <p:nvPr/>
              </p:nvSpPr>
              <p:spPr bwMode="auto">
                <a:xfrm>
                  <a:off x="13019066" y="3898899"/>
                  <a:ext cx="515937" cy="455612"/>
                </a:xfrm>
                <a:custGeom>
                  <a:avLst/>
                  <a:gdLst/>
                  <a:ahLst/>
                  <a:cxnLst>
                    <a:cxn ang="0">
                      <a:pos x="196" y="63"/>
                    </a:cxn>
                    <a:cxn ang="0">
                      <a:pos x="181" y="85"/>
                    </a:cxn>
                    <a:cxn ang="0">
                      <a:pos x="181" y="108"/>
                    </a:cxn>
                    <a:cxn ang="0">
                      <a:pos x="183" y="111"/>
                    </a:cxn>
                    <a:cxn ang="0">
                      <a:pos x="173" y="119"/>
                    </a:cxn>
                    <a:cxn ang="0">
                      <a:pos x="164" y="125"/>
                    </a:cxn>
                    <a:cxn ang="0">
                      <a:pos x="134" y="123"/>
                    </a:cxn>
                    <a:cxn ang="0">
                      <a:pos x="128" y="126"/>
                    </a:cxn>
                    <a:cxn ang="0">
                      <a:pos x="132" y="136"/>
                    </a:cxn>
                    <a:cxn ang="0">
                      <a:pos x="139" y="154"/>
                    </a:cxn>
                    <a:cxn ang="0">
                      <a:pos x="128" y="165"/>
                    </a:cxn>
                    <a:cxn ang="0">
                      <a:pos x="118" y="171"/>
                    </a:cxn>
                    <a:cxn ang="0">
                      <a:pos x="103" y="172"/>
                    </a:cxn>
                    <a:cxn ang="0">
                      <a:pos x="89" y="160"/>
                    </a:cxn>
                    <a:cxn ang="0">
                      <a:pos x="84" y="139"/>
                    </a:cxn>
                    <a:cxn ang="0">
                      <a:pos x="80" y="126"/>
                    </a:cxn>
                    <a:cxn ang="0">
                      <a:pos x="79" y="116"/>
                    </a:cxn>
                    <a:cxn ang="0">
                      <a:pos x="81" y="101"/>
                    </a:cxn>
                    <a:cxn ang="0">
                      <a:pos x="78" y="92"/>
                    </a:cxn>
                    <a:cxn ang="0">
                      <a:pos x="73" y="94"/>
                    </a:cxn>
                    <a:cxn ang="0">
                      <a:pos x="60" y="95"/>
                    </a:cxn>
                    <a:cxn ang="0">
                      <a:pos x="52" y="91"/>
                    </a:cxn>
                    <a:cxn ang="0">
                      <a:pos x="44" y="83"/>
                    </a:cxn>
                    <a:cxn ang="0">
                      <a:pos x="22" y="78"/>
                    </a:cxn>
                    <a:cxn ang="0">
                      <a:pos x="8" y="69"/>
                    </a:cxn>
                    <a:cxn ang="0">
                      <a:pos x="4" y="55"/>
                    </a:cxn>
                    <a:cxn ang="0">
                      <a:pos x="1" y="33"/>
                    </a:cxn>
                    <a:cxn ang="0">
                      <a:pos x="11" y="14"/>
                    </a:cxn>
                    <a:cxn ang="0">
                      <a:pos x="17" y="7"/>
                    </a:cxn>
                    <a:cxn ang="0">
                      <a:pos x="21" y="5"/>
                    </a:cxn>
                    <a:cxn ang="0">
                      <a:pos x="21" y="11"/>
                    </a:cxn>
                    <a:cxn ang="0">
                      <a:pos x="14" y="40"/>
                    </a:cxn>
                    <a:cxn ang="0">
                      <a:pos x="29" y="50"/>
                    </a:cxn>
                    <a:cxn ang="0">
                      <a:pos x="36" y="16"/>
                    </a:cxn>
                    <a:cxn ang="0">
                      <a:pos x="44" y="0"/>
                    </a:cxn>
                    <a:cxn ang="0">
                      <a:pos x="60" y="15"/>
                    </a:cxn>
                    <a:cxn ang="0">
                      <a:pos x="78" y="27"/>
                    </a:cxn>
                    <a:cxn ang="0">
                      <a:pos x="122" y="34"/>
                    </a:cxn>
                    <a:cxn ang="0">
                      <a:pos x="134" y="18"/>
                    </a:cxn>
                    <a:cxn ang="0">
                      <a:pos x="160" y="31"/>
                    </a:cxn>
                    <a:cxn ang="0">
                      <a:pos x="180" y="43"/>
                    </a:cxn>
                    <a:cxn ang="0">
                      <a:pos x="194" y="59"/>
                    </a:cxn>
                  </a:cxnLst>
                  <a:rect l="0" t="0" r="r" b="b"/>
                  <a:pathLst>
                    <a:path w="197" h="173">
                      <a:moveTo>
                        <a:pt x="197" y="61"/>
                      </a:moveTo>
                      <a:cubicBezTo>
                        <a:pt x="197" y="62"/>
                        <a:pt x="196" y="62"/>
                        <a:pt x="196" y="63"/>
                      </a:cubicBezTo>
                      <a:cubicBezTo>
                        <a:pt x="194" y="65"/>
                        <a:pt x="192" y="68"/>
                        <a:pt x="189" y="70"/>
                      </a:cubicBezTo>
                      <a:cubicBezTo>
                        <a:pt x="185" y="74"/>
                        <a:pt x="183" y="80"/>
                        <a:pt x="181" y="85"/>
                      </a:cubicBezTo>
                      <a:cubicBezTo>
                        <a:pt x="179" y="89"/>
                        <a:pt x="176" y="93"/>
                        <a:pt x="176" y="97"/>
                      </a:cubicBezTo>
                      <a:cubicBezTo>
                        <a:pt x="176" y="101"/>
                        <a:pt x="179" y="106"/>
                        <a:pt x="181" y="108"/>
                      </a:cubicBezTo>
                      <a:cubicBezTo>
                        <a:pt x="182" y="109"/>
                        <a:pt x="183" y="110"/>
                        <a:pt x="184" y="110"/>
                      </a:cubicBezTo>
                      <a:cubicBezTo>
                        <a:pt x="184" y="111"/>
                        <a:pt x="183" y="111"/>
                        <a:pt x="183" y="111"/>
                      </a:cubicBezTo>
                      <a:cubicBezTo>
                        <a:pt x="181" y="113"/>
                        <a:pt x="180" y="114"/>
                        <a:pt x="178" y="115"/>
                      </a:cubicBezTo>
                      <a:cubicBezTo>
                        <a:pt x="176" y="116"/>
                        <a:pt x="175" y="118"/>
                        <a:pt x="173" y="119"/>
                      </a:cubicBezTo>
                      <a:cubicBezTo>
                        <a:pt x="172" y="120"/>
                        <a:pt x="170" y="121"/>
                        <a:pt x="168" y="122"/>
                      </a:cubicBezTo>
                      <a:cubicBezTo>
                        <a:pt x="166" y="123"/>
                        <a:pt x="165" y="124"/>
                        <a:pt x="164" y="125"/>
                      </a:cubicBezTo>
                      <a:cubicBezTo>
                        <a:pt x="159" y="128"/>
                        <a:pt x="153" y="126"/>
                        <a:pt x="149" y="126"/>
                      </a:cubicBezTo>
                      <a:cubicBezTo>
                        <a:pt x="144" y="125"/>
                        <a:pt x="138" y="125"/>
                        <a:pt x="134" y="123"/>
                      </a:cubicBezTo>
                      <a:cubicBezTo>
                        <a:pt x="132" y="123"/>
                        <a:pt x="131" y="122"/>
                        <a:pt x="129" y="123"/>
                      </a:cubicBezTo>
                      <a:cubicBezTo>
                        <a:pt x="126" y="123"/>
                        <a:pt x="127" y="124"/>
                        <a:pt x="128" y="126"/>
                      </a:cubicBezTo>
                      <a:cubicBezTo>
                        <a:pt x="129" y="128"/>
                        <a:pt x="130" y="130"/>
                        <a:pt x="130" y="131"/>
                      </a:cubicBezTo>
                      <a:cubicBezTo>
                        <a:pt x="132" y="133"/>
                        <a:pt x="132" y="134"/>
                        <a:pt x="132" y="136"/>
                      </a:cubicBezTo>
                      <a:cubicBezTo>
                        <a:pt x="134" y="140"/>
                        <a:pt x="135" y="144"/>
                        <a:pt x="137" y="148"/>
                      </a:cubicBezTo>
                      <a:cubicBezTo>
                        <a:pt x="138" y="149"/>
                        <a:pt x="139" y="152"/>
                        <a:pt x="139" y="154"/>
                      </a:cubicBezTo>
                      <a:cubicBezTo>
                        <a:pt x="138" y="156"/>
                        <a:pt x="137" y="157"/>
                        <a:pt x="136" y="158"/>
                      </a:cubicBezTo>
                      <a:cubicBezTo>
                        <a:pt x="135" y="162"/>
                        <a:pt x="131" y="163"/>
                        <a:pt x="128" y="165"/>
                      </a:cubicBezTo>
                      <a:cubicBezTo>
                        <a:pt x="127" y="166"/>
                        <a:pt x="126" y="168"/>
                        <a:pt x="124" y="169"/>
                      </a:cubicBezTo>
                      <a:cubicBezTo>
                        <a:pt x="122" y="169"/>
                        <a:pt x="120" y="170"/>
                        <a:pt x="118" y="171"/>
                      </a:cubicBezTo>
                      <a:cubicBezTo>
                        <a:pt x="115" y="171"/>
                        <a:pt x="111" y="171"/>
                        <a:pt x="108" y="171"/>
                      </a:cubicBezTo>
                      <a:cubicBezTo>
                        <a:pt x="106" y="172"/>
                        <a:pt x="106" y="173"/>
                        <a:pt x="103" y="172"/>
                      </a:cubicBezTo>
                      <a:cubicBezTo>
                        <a:pt x="100" y="171"/>
                        <a:pt x="97" y="169"/>
                        <a:pt x="94" y="168"/>
                      </a:cubicBezTo>
                      <a:cubicBezTo>
                        <a:pt x="92" y="165"/>
                        <a:pt x="90" y="163"/>
                        <a:pt x="89" y="160"/>
                      </a:cubicBezTo>
                      <a:cubicBezTo>
                        <a:pt x="86" y="155"/>
                        <a:pt x="86" y="149"/>
                        <a:pt x="84" y="145"/>
                      </a:cubicBezTo>
                      <a:cubicBezTo>
                        <a:pt x="84" y="143"/>
                        <a:pt x="84" y="141"/>
                        <a:pt x="84" y="139"/>
                      </a:cubicBezTo>
                      <a:cubicBezTo>
                        <a:pt x="83" y="137"/>
                        <a:pt x="82" y="134"/>
                        <a:pt x="82" y="132"/>
                      </a:cubicBezTo>
                      <a:cubicBezTo>
                        <a:pt x="81" y="130"/>
                        <a:pt x="80" y="128"/>
                        <a:pt x="80" y="126"/>
                      </a:cubicBezTo>
                      <a:cubicBezTo>
                        <a:pt x="80" y="124"/>
                        <a:pt x="80" y="123"/>
                        <a:pt x="80" y="121"/>
                      </a:cubicBezTo>
                      <a:cubicBezTo>
                        <a:pt x="80" y="119"/>
                        <a:pt x="79" y="118"/>
                        <a:pt x="79" y="116"/>
                      </a:cubicBezTo>
                      <a:cubicBezTo>
                        <a:pt x="79" y="114"/>
                        <a:pt x="79" y="112"/>
                        <a:pt x="79" y="110"/>
                      </a:cubicBezTo>
                      <a:cubicBezTo>
                        <a:pt x="79" y="107"/>
                        <a:pt x="80" y="103"/>
                        <a:pt x="81" y="101"/>
                      </a:cubicBezTo>
                      <a:cubicBezTo>
                        <a:pt x="82" y="98"/>
                        <a:pt x="86" y="93"/>
                        <a:pt x="83" y="92"/>
                      </a:cubicBezTo>
                      <a:cubicBezTo>
                        <a:pt x="82" y="91"/>
                        <a:pt x="79" y="92"/>
                        <a:pt x="78" y="92"/>
                      </a:cubicBezTo>
                      <a:cubicBezTo>
                        <a:pt x="77" y="92"/>
                        <a:pt x="76" y="92"/>
                        <a:pt x="76" y="92"/>
                      </a:cubicBezTo>
                      <a:cubicBezTo>
                        <a:pt x="74" y="93"/>
                        <a:pt x="74" y="94"/>
                        <a:pt x="73" y="94"/>
                      </a:cubicBezTo>
                      <a:cubicBezTo>
                        <a:pt x="71" y="95"/>
                        <a:pt x="68" y="94"/>
                        <a:pt x="66" y="94"/>
                      </a:cubicBezTo>
                      <a:cubicBezTo>
                        <a:pt x="64" y="94"/>
                        <a:pt x="62" y="94"/>
                        <a:pt x="60" y="95"/>
                      </a:cubicBezTo>
                      <a:cubicBezTo>
                        <a:pt x="58" y="95"/>
                        <a:pt x="56" y="95"/>
                        <a:pt x="54" y="94"/>
                      </a:cubicBezTo>
                      <a:cubicBezTo>
                        <a:pt x="52" y="93"/>
                        <a:pt x="52" y="93"/>
                        <a:pt x="52" y="91"/>
                      </a:cubicBezTo>
                      <a:cubicBezTo>
                        <a:pt x="51" y="89"/>
                        <a:pt x="50" y="87"/>
                        <a:pt x="48" y="85"/>
                      </a:cubicBezTo>
                      <a:cubicBezTo>
                        <a:pt x="47" y="84"/>
                        <a:pt x="45" y="84"/>
                        <a:pt x="44" y="83"/>
                      </a:cubicBezTo>
                      <a:cubicBezTo>
                        <a:pt x="40" y="82"/>
                        <a:pt x="37" y="81"/>
                        <a:pt x="33" y="81"/>
                      </a:cubicBezTo>
                      <a:cubicBezTo>
                        <a:pt x="29" y="80"/>
                        <a:pt x="26" y="79"/>
                        <a:pt x="22" y="78"/>
                      </a:cubicBezTo>
                      <a:cubicBezTo>
                        <a:pt x="18" y="77"/>
                        <a:pt x="14" y="78"/>
                        <a:pt x="11" y="75"/>
                      </a:cubicBezTo>
                      <a:cubicBezTo>
                        <a:pt x="10" y="74"/>
                        <a:pt x="9" y="72"/>
                        <a:pt x="8" y="69"/>
                      </a:cubicBezTo>
                      <a:cubicBezTo>
                        <a:pt x="8" y="68"/>
                        <a:pt x="7" y="66"/>
                        <a:pt x="6" y="65"/>
                      </a:cubicBezTo>
                      <a:cubicBezTo>
                        <a:pt x="6" y="61"/>
                        <a:pt x="5" y="58"/>
                        <a:pt x="4" y="55"/>
                      </a:cubicBezTo>
                      <a:cubicBezTo>
                        <a:pt x="3" y="51"/>
                        <a:pt x="1" y="47"/>
                        <a:pt x="1" y="44"/>
                      </a:cubicBezTo>
                      <a:cubicBezTo>
                        <a:pt x="0" y="40"/>
                        <a:pt x="1" y="36"/>
                        <a:pt x="1" y="33"/>
                      </a:cubicBezTo>
                      <a:cubicBezTo>
                        <a:pt x="1" y="29"/>
                        <a:pt x="2" y="26"/>
                        <a:pt x="4" y="23"/>
                      </a:cubicBezTo>
                      <a:cubicBezTo>
                        <a:pt x="5" y="20"/>
                        <a:pt x="9" y="17"/>
                        <a:pt x="11" y="14"/>
                      </a:cubicBezTo>
                      <a:cubicBezTo>
                        <a:pt x="12" y="12"/>
                        <a:pt x="14" y="11"/>
                        <a:pt x="15" y="9"/>
                      </a:cubicBezTo>
                      <a:cubicBezTo>
                        <a:pt x="15" y="9"/>
                        <a:pt x="16" y="8"/>
                        <a:pt x="17" y="7"/>
                      </a:cubicBezTo>
                      <a:cubicBezTo>
                        <a:pt x="18" y="7"/>
                        <a:pt x="18" y="7"/>
                        <a:pt x="19" y="7"/>
                      </a:cubicBezTo>
                      <a:cubicBezTo>
                        <a:pt x="20" y="6"/>
                        <a:pt x="21" y="6"/>
                        <a:pt x="21" y="5"/>
                      </a:cubicBezTo>
                      <a:cubicBezTo>
                        <a:pt x="22" y="5"/>
                        <a:pt x="23" y="5"/>
                        <a:pt x="24" y="5"/>
                      </a:cubicBezTo>
                      <a:cubicBezTo>
                        <a:pt x="23" y="7"/>
                        <a:pt x="22" y="9"/>
                        <a:pt x="21" y="11"/>
                      </a:cubicBezTo>
                      <a:cubicBezTo>
                        <a:pt x="20" y="14"/>
                        <a:pt x="19" y="18"/>
                        <a:pt x="18" y="21"/>
                      </a:cubicBezTo>
                      <a:cubicBezTo>
                        <a:pt x="15" y="27"/>
                        <a:pt x="14" y="33"/>
                        <a:pt x="14" y="40"/>
                      </a:cubicBezTo>
                      <a:cubicBezTo>
                        <a:pt x="15" y="44"/>
                        <a:pt x="16" y="46"/>
                        <a:pt x="19" y="48"/>
                      </a:cubicBezTo>
                      <a:cubicBezTo>
                        <a:pt x="21" y="49"/>
                        <a:pt x="27" y="51"/>
                        <a:pt x="29" y="50"/>
                      </a:cubicBezTo>
                      <a:cubicBezTo>
                        <a:pt x="35" y="47"/>
                        <a:pt x="28" y="35"/>
                        <a:pt x="28" y="31"/>
                      </a:cubicBezTo>
                      <a:cubicBezTo>
                        <a:pt x="26" y="23"/>
                        <a:pt x="29" y="19"/>
                        <a:pt x="36" y="16"/>
                      </a:cubicBezTo>
                      <a:cubicBezTo>
                        <a:pt x="39" y="15"/>
                        <a:pt x="43" y="14"/>
                        <a:pt x="43" y="10"/>
                      </a:cubicBezTo>
                      <a:cubicBezTo>
                        <a:pt x="44" y="7"/>
                        <a:pt x="43" y="3"/>
                        <a:pt x="44" y="0"/>
                      </a:cubicBezTo>
                      <a:cubicBezTo>
                        <a:pt x="46" y="3"/>
                        <a:pt x="50" y="4"/>
                        <a:pt x="52" y="7"/>
                      </a:cubicBezTo>
                      <a:cubicBezTo>
                        <a:pt x="55" y="9"/>
                        <a:pt x="57" y="12"/>
                        <a:pt x="60" y="15"/>
                      </a:cubicBezTo>
                      <a:cubicBezTo>
                        <a:pt x="63" y="17"/>
                        <a:pt x="66" y="19"/>
                        <a:pt x="69" y="21"/>
                      </a:cubicBezTo>
                      <a:cubicBezTo>
                        <a:pt x="72" y="24"/>
                        <a:pt x="74" y="26"/>
                        <a:pt x="78" y="27"/>
                      </a:cubicBezTo>
                      <a:cubicBezTo>
                        <a:pt x="85" y="29"/>
                        <a:pt x="92" y="30"/>
                        <a:pt x="100" y="32"/>
                      </a:cubicBezTo>
                      <a:cubicBezTo>
                        <a:pt x="107" y="33"/>
                        <a:pt x="115" y="34"/>
                        <a:pt x="122" y="34"/>
                      </a:cubicBezTo>
                      <a:cubicBezTo>
                        <a:pt x="125" y="34"/>
                        <a:pt x="128" y="34"/>
                        <a:pt x="130" y="33"/>
                      </a:cubicBezTo>
                      <a:cubicBezTo>
                        <a:pt x="131" y="28"/>
                        <a:pt x="129" y="20"/>
                        <a:pt x="134" y="18"/>
                      </a:cubicBezTo>
                      <a:cubicBezTo>
                        <a:pt x="139" y="16"/>
                        <a:pt x="143" y="20"/>
                        <a:pt x="147" y="23"/>
                      </a:cubicBezTo>
                      <a:cubicBezTo>
                        <a:pt x="151" y="26"/>
                        <a:pt x="156" y="28"/>
                        <a:pt x="160" y="31"/>
                      </a:cubicBezTo>
                      <a:cubicBezTo>
                        <a:pt x="163" y="32"/>
                        <a:pt x="167" y="35"/>
                        <a:pt x="170" y="37"/>
                      </a:cubicBezTo>
                      <a:cubicBezTo>
                        <a:pt x="173" y="38"/>
                        <a:pt x="178" y="40"/>
                        <a:pt x="180" y="43"/>
                      </a:cubicBezTo>
                      <a:cubicBezTo>
                        <a:pt x="181" y="46"/>
                        <a:pt x="179" y="50"/>
                        <a:pt x="181" y="53"/>
                      </a:cubicBezTo>
                      <a:cubicBezTo>
                        <a:pt x="183" y="56"/>
                        <a:pt x="190" y="58"/>
                        <a:pt x="194" y="59"/>
                      </a:cubicBezTo>
                      <a:cubicBezTo>
                        <a:pt x="195" y="60"/>
                        <a:pt x="196" y="60"/>
                        <a:pt x="197" y="6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 name="Freeform 8"/>
                <p:cNvSpPr/>
                <p:nvPr/>
              </p:nvSpPr>
              <p:spPr bwMode="auto">
                <a:xfrm>
                  <a:off x="13481028" y="4059235"/>
                  <a:ext cx="169862" cy="268287"/>
                </a:xfrm>
                <a:custGeom>
                  <a:avLst/>
                  <a:gdLst/>
                  <a:ahLst/>
                  <a:cxnLst>
                    <a:cxn ang="0">
                      <a:pos x="65" y="96"/>
                    </a:cxn>
                    <a:cxn ang="0">
                      <a:pos x="58" y="99"/>
                    </a:cxn>
                    <a:cxn ang="0">
                      <a:pos x="49" y="101"/>
                    </a:cxn>
                    <a:cxn ang="0">
                      <a:pos x="34" y="100"/>
                    </a:cxn>
                    <a:cxn ang="0">
                      <a:pos x="22" y="93"/>
                    </a:cxn>
                    <a:cxn ang="0">
                      <a:pos x="22" y="82"/>
                    </a:cxn>
                    <a:cxn ang="0">
                      <a:pos x="22" y="71"/>
                    </a:cxn>
                    <a:cxn ang="0">
                      <a:pos x="22" y="60"/>
                    </a:cxn>
                    <a:cxn ang="0">
                      <a:pos x="19" y="50"/>
                    </a:cxn>
                    <a:cxn ang="0">
                      <a:pos x="18" y="46"/>
                    </a:cxn>
                    <a:cxn ang="0">
                      <a:pos x="16" y="44"/>
                    </a:cxn>
                    <a:cxn ang="0">
                      <a:pos x="13" y="42"/>
                    </a:cxn>
                    <a:cxn ang="0">
                      <a:pos x="11" y="47"/>
                    </a:cxn>
                    <a:cxn ang="0">
                      <a:pos x="8" y="49"/>
                    </a:cxn>
                    <a:cxn ang="0">
                      <a:pos x="5" y="47"/>
                    </a:cxn>
                    <a:cxn ang="0">
                      <a:pos x="0" y="36"/>
                    </a:cxn>
                    <a:cxn ang="0">
                      <a:pos x="5" y="24"/>
                    </a:cxn>
                    <a:cxn ang="0">
                      <a:pos x="13" y="9"/>
                    </a:cxn>
                    <a:cxn ang="0">
                      <a:pos x="20" y="2"/>
                    </a:cxn>
                    <a:cxn ang="0">
                      <a:pos x="21" y="0"/>
                    </a:cxn>
                    <a:cxn ang="0">
                      <a:pos x="21" y="0"/>
                    </a:cxn>
                    <a:cxn ang="0">
                      <a:pos x="30" y="3"/>
                    </a:cxn>
                    <a:cxn ang="0">
                      <a:pos x="39" y="12"/>
                    </a:cxn>
                    <a:cxn ang="0">
                      <a:pos x="48" y="19"/>
                    </a:cxn>
                    <a:cxn ang="0">
                      <a:pos x="63" y="34"/>
                    </a:cxn>
                    <a:cxn ang="0">
                      <a:pos x="58" y="46"/>
                    </a:cxn>
                    <a:cxn ang="0">
                      <a:pos x="56" y="55"/>
                    </a:cxn>
                    <a:cxn ang="0">
                      <a:pos x="55" y="59"/>
                    </a:cxn>
                    <a:cxn ang="0">
                      <a:pos x="55" y="64"/>
                    </a:cxn>
                    <a:cxn ang="0">
                      <a:pos x="55" y="73"/>
                    </a:cxn>
                    <a:cxn ang="0">
                      <a:pos x="58" y="83"/>
                    </a:cxn>
                    <a:cxn ang="0">
                      <a:pos x="61" y="87"/>
                    </a:cxn>
                    <a:cxn ang="0">
                      <a:pos x="62" y="92"/>
                    </a:cxn>
                    <a:cxn ang="0">
                      <a:pos x="65" y="96"/>
                    </a:cxn>
                  </a:cxnLst>
                  <a:rect l="0" t="0" r="r" b="b"/>
                  <a:pathLst>
                    <a:path w="65" h="102">
                      <a:moveTo>
                        <a:pt x="65" y="96"/>
                      </a:moveTo>
                      <a:cubicBezTo>
                        <a:pt x="62" y="97"/>
                        <a:pt x="60" y="98"/>
                        <a:pt x="58" y="99"/>
                      </a:cubicBezTo>
                      <a:cubicBezTo>
                        <a:pt x="55" y="100"/>
                        <a:pt x="52" y="101"/>
                        <a:pt x="49" y="101"/>
                      </a:cubicBezTo>
                      <a:cubicBezTo>
                        <a:pt x="44" y="102"/>
                        <a:pt x="39" y="101"/>
                        <a:pt x="34" y="100"/>
                      </a:cubicBezTo>
                      <a:cubicBezTo>
                        <a:pt x="29" y="99"/>
                        <a:pt x="24" y="98"/>
                        <a:pt x="22" y="93"/>
                      </a:cubicBezTo>
                      <a:cubicBezTo>
                        <a:pt x="21" y="90"/>
                        <a:pt x="22" y="86"/>
                        <a:pt x="22" y="82"/>
                      </a:cubicBezTo>
                      <a:cubicBezTo>
                        <a:pt x="22" y="71"/>
                        <a:pt x="22" y="71"/>
                        <a:pt x="22" y="71"/>
                      </a:cubicBezTo>
                      <a:cubicBezTo>
                        <a:pt x="22" y="68"/>
                        <a:pt x="22" y="64"/>
                        <a:pt x="22" y="60"/>
                      </a:cubicBezTo>
                      <a:cubicBezTo>
                        <a:pt x="22" y="57"/>
                        <a:pt x="20" y="53"/>
                        <a:pt x="19" y="50"/>
                      </a:cubicBezTo>
                      <a:cubicBezTo>
                        <a:pt x="19" y="48"/>
                        <a:pt x="19" y="48"/>
                        <a:pt x="18" y="46"/>
                      </a:cubicBezTo>
                      <a:cubicBezTo>
                        <a:pt x="18" y="45"/>
                        <a:pt x="17" y="45"/>
                        <a:pt x="16" y="44"/>
                      </a:cubicBezTo>
                      <a:cubicBezTo>
                        <a:pt x="16" y="42"/>
                        <a:pt x="15" y="39"/>
                        <a:pt x="13" y="42"/>
                      </a:cubicBezTo>
                      <a:cubicBezTo>
                        <a:pt x="12" y="44"/>
                        <a:pt x="12" y="45"/>
                        <a:pt x="11" y="47"/>
                      </a:cubicBezTo>
                      <a:cubicBezTo>
                        <a:pt x="10" y="48"/>
                        <a:pt x="9" y="48"/>
                        <a:pt x="8" y="49"/>
                      </a:cubicBezTo>
                      <a:cubicBezTo>
                        <a:pt x="7" y="49"/>
                        <a:pt x="6" y="48"/>
                        <a:pt x="5" y="47"/>
                      </a:cubicBezTo>
                      <a:cubicBezTo>
                        <a:pt x="3" y="45"/>
                        <a:pt x="0" y="40"/>
                        <a:pt x="0" y="36"/>
                      </a:cubicBezTo>
                      <a:cubicBezTo>
                        <a:pt x="0" y="32"/>
                        <a:pt x="3" y="28"/>
                        <a:pt x="5" y="24"/>
                      </a:cubicBezTo>
                      <a:cubicBezTo>
                        <a:pt x="7" y="19"/>
                        <a:pt x="9" y="13"/>
                        <a:pt x="13" y="9"/>
                      </a:cubicBezTo>
                      <a:cubicBezTo>
                        <a:pt x="16" y="7"/>
                        <a:pt x="18" y="4"/>
                        <a:pt x="20" y="2"/>
                      </a:cubicBezTo>
                      <a:cubicBezTo>
                        <a:pt x="20" y="1"/>
                        <a:pt x="21" y="1"/>
                        <a:pt x="21" y="0"/>
                      </a:cubicBezTo>
                      <a:cubicBezTo>
                        <a:pt x="21" y="0"/>
                        <a:pt x="21" y="0"/>
                        <a:pt x="21" y="0"/>
                      </a:cubicBezTo>
                      <a:cubicBezTo>
                        <a:pt x="24" y="1"/>
                        <a:pt x="27" y="2"/>
                        <a:pt x="30" y="3"/>
                      </a:cubicBezTo>
                      <a:cubicBezTo>
                        <a:pt x="34" y="5"/>
                        <a:pt x="36" y="9"/>
                        <a:pt x="39" y="12"/>
                      </a:cubicBezTo>
                      <a:cubicBezTo>
                        <a:pt x="42" y="15"/>
                        <a:pt x="45" y="16"/>
                        <a:pt x="48" y="19"/>
                      </a:cubicBezTo>
                      <a:cubicBezTo>
                        <a:pt x="52" y="25"/>
                        <a:pt x="57" y="31"/>
                        <a:pt x="63" y="34"/>
                      </a:cubicBezTo>
                      <a:cubicBezTo>
                        <a:pt x="61" y="38"/>
                        <a:pt x="59" y="42"/>
                        <a:pt x="58" y="46"/>
                      </a:cubicBezTo>
                      <a:cubicBezTo>
                        <a:pt x="57" y="49"/>
                        <a:pt x="57" y="52"/>
                        <a:pt x="56" y="55"/>
                      </a:cubicBezTo>
                      <a:cubicBezTo>
                        <a:pt x="56" y="56"/>
                        <a:pt x="55" y="58"/>
                        <a:pt x="55" y="59"/>
                      </a:cubicBezTo>
                      <a:cubicBezTo>
                        <a:pt x="54" y="61"/>
                        <a:pt x="55" y="63"/>
                        <a:pt x="55" y="64"/>
                      </a:cubicBezTo>
                      <a:cubicBezTo>
                        <a:pt x="55" y="67"/>
                        <a:pt x="54" y="70"/>
                        <a:pt x="55" y="73"/>
                      </a:cubicBezTo>
                      <a:cubicBezTo>
                        <a:pt x="55" y="77"/>
                        <a:pt x="57" y="80"/>
                        <a:pt x="58" y="83"/>
                      </a:cubicBezTo>
                      <a:cubicBezTo>
                        <a:pt x="59" y="84"/>
                        <a:pt x="60" y="85"/>
                        <a:pt x="61" y="87"/>
                      </a:cubicBezTo>
                      <a:cubicBezTo>
                        <a:pt x="61" y="89"/>
                        <a:pt x="61" y="90"/>
                        <a:pt x="62" y="92"/>
                      </a:cubicBezTo>
                      <a:cubicBezTo>
                        <a:pt x="63" y="93"/>
                        <a:pt x="64" y="95"/>
                        <a:pt x="65" y="9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 name="Freeform 9"/>
                <p:cNvSpPr/>
                <p:nvPr/>
              </p:nvSpPr>
              <p:spPr bwMode="auto">
                <a:xfrm>
                  <a:off x="13622315" y="4148135"/>
                  <a:ext cx="147637" cy="163512"/>
                </a:xfrm>
                <a:custGeom>
                  <a:avLst/>
                  <a:gdLst/>
                  <a:ahLst/>
                  <a:cxnLst>
                    <a:cxn ang="0">
                      <a:pos x="52" y="33"/>
                    </a:cxn>
                    <a:cxn ang="0">
                      <a:pos x="52" y="38"/>
                    </a:cxn>
                    <a:cxn ang="0">
                      <a:pos x="50" y="44"/>
                    </a:cxn>
                    <a:cxn ang="0">
                      <a:pos x="50" y="47"/>
                    </a:cxn>
                    <a:cxn ang="0">
                      <a:pos x="41" y="49"/>
                    </a:cxn>
                    <a:cxn ang="0">
                      <a:pos x="37" y="50"/>
                    </a:cxn>
                    <a:cxn ang="0">
                      <a:pos x="32" y="53"/>
                    </a:cxn>
                    <a:cxn ang="0">
                      <a:pos x="23" y="57"/>
                    </a:cxn>
                    <a:cxn ang="0">
                      <a:pos x="13" y="61"/>
                    </a:cxn>
                    <a:cxn ang="0">
                      <a:pos x="11" y="62"/>
                    </a:cxn>
                    <a:cxn ang="0">
                      <a:pos x="8" y="58"/>
                    </a:cxn>
                    <a:cxn ang="0">
                      <a:pos x="7" y="53"/>
                    </a:cxn>
                    <a:cxn ang="0">
                      <a:pos x="4" y="49"/>
                    </a:cxn>
                    <a:cxn ang="0">
                      <a:pos x="1" y="39"/>
                    </a:cxn>
                    <a:cxn ang="0">
                      <a:pos x="1" y="30"/>
                    </a:cxn>
                    <a:cxn ang="0">
                      <a:pos x="1" y="25"/>
                    </a:cxn>
                    <a:cxn ang="0">
                      <a:pos x="2" y="21"/>
                    </a:cxn>
                    <a:cxn ang="0">
                      <a:pos x="4" y="12"/>
                    </a:cxn>
                    <a:cxn ang="0">
                      <a:pos x="9" y="0"/>
                    </a:cxn>
                    <a:cxn ang="0">
                      <a:pos x="12" y="2"/>
                    </a:cxn>
                    <a:cxn ang="0">
                      <a:pos x="25" y="5"/>
                    </a:cxn>
                    <a:cxn ang="0">
                      <a:pos x="36" y="3"/>
                    </a:cxn>
                    <a:cxn ang="0">
                      <a:pos x="56" y="5"/>
                    </a:cxn>
                    <a:cxn ang="0">
                      <a:pos x="49" y="13"/>
                    </a:cxn>
                    <a:cxn ang="0">
                      <a:pos x="46" y="21"/>
                    </a:cxn>
                    <a:cxn ang="0">
                      <a:pos x="49" y="25"/>
                    </a:cxn>
                    <a:cxn ang="0">
                      <a:pos x="52" y="33"/>
                    </a:cxn>
                  </a:cxnLst>
                  <a:rect l="0" t="0" r="r" b="b"/>
                  <a:pathLst>
                    <a:path w="56" h="62">
                      <a:moveTo>
                        <a:pt x="52" y="33"/>
                      </a:moveTo>
                      <a:cubicBezTo>
                        <a:pt x="52" y="35"/>
                        <a:pt x="52" y="37"/>
                        <a:pt x="52" y="38"/>
                      </a:cubicBezTo>
                      <a:cubicBezTo>
                        <a:pt x="51" y="40"/>
                        <a:pt x="50" y="42"/>
                        <a:pt x="50" y="44"/>
                      </a:cubicBezTo>
                      <a:cubicBezTo>
                        <a:pt x="50" y="45"/>
                        <a:pt x="50" y="46"/>
                        <a:pt x="50" y="47"/>
                      </a:cubicBezTo>
                      <a:cubicBezTo>
                        <a:pt x="47" y="48"/>
                        <a:pt x="44" y="49"/>
                        <a:pt x="41" y="49"/>
                      </a:cubicBezTo>
                      <a:cubicBezTo>
                        <a:pt x="40" y="50"/>
                        <a:pt x="39" y="50"/>
                        <a:pt x="37" y="50"/>
                      </a:cubicBezTo>
                      <a:cubicBezTo>
                        <a:pt x="35" y="51"/>
                        <a:pt x="34" y="52"/>
                        <a:pt x="32" y="53"/>
                      </a:cubicBezTo>
                      <a:cubicBezTo>
                        <a:pt x="29" y="54"/>
                        <a:pt x="26" y="56"/>
                        <a:pt x="23" y="57"/>
                      </a:cubicBezTo>
                      <a:cubicBezTo>
                        <a:pt x="20" y="58"/>
                        <a:pt x="17" y="60"/>
                        <a:pt x="13" y="61"/>
                      </a:cubicBezTo>
                      <a:cubicBezTo>
                        <a:pt x="12" y="62"/>
                        <a:pt x="12" y="62"/>
                        <a:pt x="11" y="62"/>
                      </a:cubicBezTo>
                      <a:cubicBezTo>
                        <a:pt x="10" y="61"/>
                        <a:pt x="9" y="59"/>
                        <a:pt x="8" y="58"/>
                      </a:cubicBezTo>
                      <a:cubicBezTo>
                        <a:pt x="7" y="56"/>
                        <a:pt x="7" y="55"/>
                        <a:pt x="7" y="53"/>
                      </a:cubicBezTo>
                      <a:cubicBezTo>
                        <a:pt x="6" y="51"/>
                        <a:pt x="5" y="50"/>
                        <a:pt x="4" y="49"/>
                      </a:cubicBezTo>
                      <a:cubicBezTo>
                        <a:pt x="3" y="46"/>
                        <a:pt x="1" y="43"/>
                        <a:pt x="1" y="39"/>
                      </a:cubicBezTo>
                      <a:cubicBezTo>
                        <a:pt x="0" y="36"/>
                        <a:pt x="1" y="33"/>
                        <a:pt x="1" y="30"/>
                      </a:cubicBezTo>
                      <a:cubicBezTo>
                        <a:pt x="1" y="29"/>
                        <a:pt x="0" y="27"/>
                        <a:pt x="1" y="25"/>
                      </a:cubicBezTo>
                      <a:cubicBezTo>
                        <a:pt x="1" y="24"/>
                        <a:pt x="2" y="22"/>
                        <a:pt x="2" y="21"/>
                      </a:cubicBezTo>
                      <a:cubicBezTo>
                        <a:pt x="3" y="18"/>
                        <a:pt x="3" y="15"/>
                        <a:pt x="4" y="12"/>
                      </a:cubicBezTo>
                      <a:cubicBezTo>
                        <a:pt x="5" y="8"/>
                        <a:pt x="7" y="4"/>
                        <a:pt x="9" y="0"/>
                      </a:cubicBezTo>
                      <a:cubicBezTo>
                        <a:pt x="10" y="1"/>
                        <a:pt x="11" y="1"/>
                        <a:pt x="12" y="2"/>
                      </a:cubicBezTo>
                      <a:cubicBezTo>
                        <a:pt x="15" y="3"/>
                        <a:pt x="21" y="5"/>
                        <a:pt x="25" y="5"/>
                      </a:cubicBezTo>
                      <a:cubicBezTo>
                        <a:pt x="29" y="5"/>
                        <a:pt x="32" y="3"/>
                        <a:pt x="36" y="3"/>
                      </a:cubicBezTo>
                      <a:cubicBezTo>
                        <a:pt x="43" y="3"/>
                        <a:pt x="49" y="4"/>
                        <a:pt x="56" y="5"/>
                      </a:cubicBezTo>
                      <a:cubicBezTo>
                        <a:pt x="54" y="8"/>
                        <a:pt x="51" y="10"/>
                        <a:pt x="49" y="13"/>
                      </a:cubicBezTo>
                      <a:cubicBezTo>
                        <a:pt x="48" y="15"/>
                        <a:pt x="45" y="18"/>
                        <a:pt x="46" y="21"/>
                      </a:cubicBezTo>
                      <a:cubicBezTo>
                        <a:pt x="46" y="23"/>
                        <a:pt x="48" y="24"/>
                        <a:pt x="49" y="25"/>
                      </a:cubicBezTo>
                      <a:cubicBezTo>
                        <a:pt x="51" y="28"/>
                        <a:pt x="52" y="30"/>
                        <a:pt x="52"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 name="Freeform 10"/>
                <p:cNvSpPr/>
                <p:nvPr/>
              </p:nvSpPr>
              <p:spPr bwMode="auto">
                <a:xfrm>
                  <a:off x="13741377" y="4162424"/>
                  <a:ext cx="117475" cy="146050"/>
                </a:xfrm>
                <a:custGeom>
                  <a:avLst/>
                  <a:gdLst/>
                  <a:ahLst/>
                  <a:cxnLst>
                    <a:cxn ang="0">
                      <a:pos x="45" y="27"/>
                    </a:cxn>
                    <a:cxn ang="0">
                      <a:pos x="43" y="28"/>
                    </a:cxn>
                    <a:cxn ang="0">
                      <a:pos x="37" y="38"/>
                    </a:cxn>
                    <a:cxn ang="0">
                      <a:pos x="34" y="42"/>
                    </a:cxn>
                    <a:cxn ang="0">
                      <a:pos x="32" y="45"/>
                    </a:cxn>
                    <a:cxn ang="0">
                      <a:pos x="29" y="47"/>
                    </a:cxn>
                    <a:cxn ang="0">
                      <a:pos x="28" y="49"/>
                    </a:cxn>
                    <a:cxn ang="0">
                      <a:pos x="26" y="51"/>
                    </a:cxn>
                    <a:cxn ang="0">
                      <a:pos x="21" y="54"/>
                    </a:cxn>
                    <a:cxn ang="0">
                      <a:pos x="11" y="55"/>
                    </a:cxn>
                    <a:cxn ang="0">
                      <a:pos x="5" y="54"/>
                    </a:cxn>
                    <a:cxn ang="0">
                      <a:pos x="4" y="49"/>
                    </a:cxn>
                    <a:cxn ang="0">
                      <a:pos x="4" y="44"/>
                    </a:cxn>
                    <a:cxn ang="0">
                      <a:pos x="5" y="42"/>
                    </a:cxn>
                    <a:cxn ang="0">
                      <a:pos x="5" y="39"/>
                    </a:cxn>
                    <a:cxn ang="0">
                      <a:pos x="7" y="33"/>
                    </a:cxn>
                    <a:cxn ang="0">
                      <a:pos x="7" y="28"/>
                    </a:cxn>
                    <a:cxn ang="0">
                      <a:pos x="4" y="20"/>
                    </a:cxn>
                    <a:cxn ang="0">
                      <a:pos x="1" y="16"/>
                    </a:cxn>
                    <a:cxn ang="0">
                      <a:pos x="4" y="8"/>
                    </a:cxn>
                    <a:cxn ang="0">
                      <a:pos x="11" y="0"/>
                    </a:cxn>
                    <a:cxn ang="0">
                      <a:pos x="14" y="1"/>
                    </a:cxn>
                    <a:cxn ang="0">
                      <a:pos x="27" y="7"/>
                    </a:cxn>
                    <a:cxn ang="0">
                      <a:pos x="36" y="16"/>
                    </a:cxn>
                    <a:cxn ang="0">
                      <a:pos x="45" y="27"/>
                    </a:cxn>
                  </a:cxnLst>
                  <a:rect l="0" t="0" r="r" b="b"/>
                  <a:pathLst>
                    <a:path w="45" h="56">
                      <a:moveTo>
                        <a:pt x="45" y="27"/>
                      </a:moveTo>
                      <a:cubicBezTo>
                        <a:pt x="44" y="27"/>
                        <a:pt x="44" y="27"/>
                        <a:pt x="43" y="28"/>
                      </a:cubicBezTo>
                      <a:cubicBezTo>
                        <a:pt x="41" y="31"/>
                        <a:pt x="39" y="35"/>
                        <a:pt x="37" y="38"/>
                      </a:cubicBezTo>
                      <a:cubicBezTo>
                        <a:pt x="36" y="39"/>
                        <a:pt x="35" y="41"/>
                        <a:pt x="34" y="42"/>
                      </a:cubicBezTo>
                      <a:cubicBezTo>
                        <a:pt x="33" y="43"/>
                        <a:pt x="33" y="44"/>
                        <a:pt x="32" y="45"/>
                      </a:cubicBezTo>
                      <a:cubicBezTo>
                        <a:pt x="32" y="46"/>
                        <a:pt x="30" y="46"/>
                        <a:pt x="29" y="47"/>
                      </a:cubicBezTo>
                      <a:cubicBezTo>
                        <a:pt x="29" y="48"/>
                        <a:pt x="29" y="48"/>
                        <a:pt x="28" y="49"/>
                      </a:cubicBezTo>
                      <a:cubicBezTo>
                        <a:pt x="28" y="50"/>
                        <a:pt x="27" y="50"/>
                        <a:pt x="26" y="51"/>
                      </a:cubicBezTo>
                      <a:cubicBezTo>
                        <a:pt x="25" y="52"/>
                        <a:pt x="23" y="53"/>
                        <a:pt x="21" y="54"/>
                      </a:cubicBezTo>
                      <a:cubicBezTo>
                        <a:pt x="18" y="55"/>
                        <a:pt x="15" y="55"/>
                        <a:pt x="11" y="55"/>
                      </a:cubicBezTo>
                      <a:cubicBezTo>
                        <a:pt x="9" y="55"/>
                        <a:pt x="6" y="56"/>
                        <a:pt x="5" y="54"/>
                      </a:cubicBezTo>
                      <a:cubicBezTo>
                        <a:pt x="4" y="53"/>
                        <a:pt x="4" y="50"/>
                        <a:pt x="4" y="49"/>
                      </a:cubicBezTo>
                      <a:cubicBezTo>
                        <a:pt x="3" y="47"/>
                        <a:pt x="4" y="45"/>
                        <a:pt x="4" y="44"/>
                      </a:cubicBezTo>
                      <a:cubicBezTo>
                        <a:pt x="4" y="43"/>
                        <a:pt x="5" y="43"/>
                        <a:pt x="5" y="42"/>
                      </a:cubicBezTo>
                      <a:cubicBezTo>
                        <a:pt x="5" y="41"/>
                        <a:pt x="5" y="40"/>
                        <a:pt x="5" y="39"/>
                      </a:cubicBezTo>
                      <a:cubicBezTo>
                        <a:pt x="5" y="37"/>
                        <a:pt x="6" y="35"/>
                        <a:pt x="7" y="33"/>
                      </a:cubicBezTo>
                      <a:cubicBezTo>
                        <a:pt x="7" y="32"/>
                        <a:pt x="7" y="30"/>
                        <a:pt x="7" y="28"/>
                      </a:cubicBezTo>
                      <a:cubicBezTo>
                        <a:pt x="7" y="25"/>
                        <a:pt x="6" y="23"/>
                        <a:pt x="4" y="20"/>
                      </a:cubicBezTo>
                      <a:cubicBezTo>
                        <a:pt x="3" y="19"/>
                        <a:pt x="1" y="18"/>
                        <a:pt x="1" y="16"/>
                      </a:cubicBezTo>
                      <a:cubicBezTo>
                        <a:pt x="0" y="13"/>
                        <a:pt x="3" y="10"/>
                        <a:pt x="4" y="8"/>
                      </a:cubicBezTo>
                      <a:cubicBezTo>
                        <a:pt x="6" y="5"/>
                        <a:pt x="9" y="3"/>
                        <a:pt x="11" y="0"/>
                      </a:cubicBezTo>
                      <a:cubicBezTo>
                        <a:pt x="12" y="1"/>
                        <a:pt x="13" y="1"/>
                        <a:pt x="14" y="1"/>
                      </a:cubicBezTo>
                      <a:cubicBezTo>
                        <a:pt x="19" y="3"/>
                        <a:pt x="23" y="4"/>
                        <a:pt x="27" y="7"/>
                      </a:cubicBezTo>
                      <a:cubicBezTo>
                        <a:pt x="31" y="9"/>
                        <a:pt x="33" y="13"/>
                        <a:pt x="36" y="16"/>
                      </a:cubicBezTo>
                      <a:cubicBezTo>
                        <a:pt x="39" y="19"/>
                        <a:pt x="42" y="23"/>
                        <a:pt x="45" y="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 name="Freeform 11"/>
                <p:cNvSpPr/>
                <p:nvPr/>
              </p:nvSpPr>
              <p:spPr bwMode="auto">
                <a:xfrm>
                  <a:off x="12690454" y="4400549"/>
                  <a:ext cx="501649" cy="733425"/>
                </a:xfrm>
                <a:custGeom>
                  <a:avLst/>
                  <a:gdLst/>
                  <a:ahLst/>
                  <a:cxnLst>
                    <a:cxn ang="0">
                      <a:pos x="186" y="204"/>
                    </a:cxn>
                    <a:cxn ang="0">
                      <a:pos x="180" y="225"/>
                    </a:cxn>
                    <a:cxn ang="0">
                      <a:pos x="183" y="236"/>
                    </a:cxn>
                    <a:cxn ang="0">
                      <a:pos x="177" y="257"/>
                    </a:cxn>
                    <a:cxn ang="0">
                      <a:pos x="175" y="261"/>
                    </a:cxn>
                    <a:cxn ang="0">
                      <a:pos x="169" y="276"/>
                    </a:cxn>
                    <a:cxn ang="0">
                      <a:pos x="165" y="277"/>
                    </a:cxn>
                    <a:cxn ang="0">
                      <a:pos x="146" y="259"/>
                    </a:cxn>
                    <a:cxn ang="0">
                      <a:pos x="100" y="231"/>
                    </a:cxn>
                    <a:cxn ang="0">
                      <a:pos x="75" y="198"/>
                    </a:cxn>
                    <a:cxn ang="0">
                      <a:pos x="57" y="164"/>
                    </a:cxn>
                    <a:cxn ang="0">
                      <a:pos x="31" y="112"/>
                    </a:cxn>
                    <a:cxn ang="0">
                      <a:pos x="16" y="92"/>
                    </a:cxn>
                    <a:cxn ang="0">
                      <a:pos x="3" y="70"/>
                    </a:cxn>
                    <a:cxn ang="0">
                      <a:pos x="4" y="51"/>
                    </a:cxn>
                    <a:cxn ang="0">
                      <a:pos x="16" y="44"/>
                    </a:cxn>
                    <a:cxn ang="0">
                      <a:pos x="16" y="61"/>
                    </a:cxn>
                    <a:cxn ang="0">
                      <a:pos x="36" y="67"/>
                    </a:cxn>
                    <a:cxn ang="0">
                      <a:pos x="48" y="51"/>
                    </a:cxn>
                    <a:cxn ang="0">
                      <a:pos x="62" y="37"/>
                    </a:cxn>
                    <a:cxn ang="0">
                      <a:pos x="79" y="27"/>
                    </a:cxn>
                    <a:cxn ang="0">
                      <a:pos x="87" y="14"/>
                    </a:cxn>
                    <a:cxn ang="0">
                      <a:pos x="90" y="8"/>
                    </a:cxn>
                    <a:cxn ang="0">
                      <a:pos x="98" y="0"/>
                    </a:cxn>
                    <a:cxn ang="0">
                      <a:pos x="124" y="23"/>
                    </a:cxn>
                    <a:cxn ang="0">
                      <a:pos x="145" y="27"/>
                    </a:cxn>
                    <a:cxn ang="0">
                      <a:pos x="163" y="31"/>
                    </a:cxn>
                    <a:cxn ang="0">
                      <a:pos x="159" y="49"/>
                    </a:cxn>
                    <a:cxn ang="0">
                      <a:pos x="160" y="53"/>
                    </a:cxn>
                    <a:cxn ang="0">
                      <a:pos x="148" y="62"/>
                    </a:cxn>
                    <a:cxn ang="0">
                      <a:pos x="143" y="63"/>
                    </a:cxn>
                    <a:cxn ang="0">
                      <a:pos x="128" y="76"/>
                    </a:cxn>
                    <a:cxn ang="0">
                      <a:pos x="124" y="82"/>
                    </a:cxn>
                    <a:cxn ang="0">
                      <a:pos x="122" y="87"/>
                    </a:cxn>
                    <a:cxn ang="0">
                      <a:pos x="116" y="97"/>
                    </a:cxn>
                    <a:cxn ang="0">
                      <a:pos x="114" y="110"/>
                    </a:cxn>
                    <a:cxn ang="0">
                      <a:pos x="129" y="134"/>
                    </a:cxn>
                    <a:cxn ang="0">
                      <a:pos x="141" y="143"/>
                    </a:cxn>
                    <a:cxn ang="0">
                      <a:pos x="156" y="142"/>
                    </a:cxn>
                    <a:cxn ang="0">
                      <a:pos x="160" y="142"/>
                    </a:cxn>
                    <a:cxn ang="0">
                      <a:pos x="163" y="156"/>
                    </a:cxn>
                    <a:cxn ang="0">
                      <a:pos x="170" y="161"/>
                    </a:cxn>
                    <a:cxn ang="0">
                      <a:pos x="189" y="181"/>
                    </a:cxn>
                  </a:cxnLst>
                  <a:rect l="0" t="0" r="r" b="b"/>
                  <a:pathLst>
                    <a:path w="191" h="279">
                      <a:moveTo>
                        <a:pt x="187" y="199"/>
                      </a:moveTo>
                      <a:cubicBezTo>
                        <a:pt x="186" y="201"/>
                        <a:pt x="186" y="202"/>
                        <a:pt x="186" y="204"/>
                      </a:cubicBezTo>
                      <a:cubicBezTo>
                        <a:pt x="185" y="208"/>
                        <a:pt x="185" y="211"/>
                        <a:pt x="184" y="215"/>
                      </a:cubicBezTo>
                      <a:cubicBezTo>
                        <a:pt x="182" y="218"/>
                        <a:pt x="181" y="221"/>
                        <a:pt x="180" y="225"/>
                      </a:cubicBezTo>
                      <a:cubicBezTo>
                        <a:pt x="180" y="227"/>
                        <a:pt x="180" y="229"/>
                        <a:pt x="180" y="230"/>
                      </a:cubicBezTo>
                      <a:cubicBezTo>
                        <a:pt x="180" y="232"/>
                        <a:pt x="182" y="234"/>
                        <a:pt x="183" y="236"/>
                      </a:cubicBezTo>
                      <a:cubicBezTo>
                        <a:pt x="183" y="240"/>
                        <a:pt x="183" y="243"/>
                        <a:pt x="183" y="247"/>
                      </a:cubicBezTo>
                      <a:cubicBezTo>
                        <a:pt x="183" y="250"/>
                        <a:pt x="179" y="254"/>
                        <a:pt x="177" y="257"/>
                      </a:cubicBezTo>
                      <a:cubicBezTo>
                        <a:pt x="177" y="257"/>
                        <a:pt x="177" y="257"/>
                        <a:pt x="177" y="258"/>
                      </a:cubicBezTo>
                      <a:cubicBezTo>
                        <a:pt x="176" y="259"/>
                        <a:pt x="175" y="260"/>
                        <a:pt x="175" y="261"/>
                      </a:cubicBezTo>
                      <a:cubicBezTo>
                        <a:pt x="174" y="263"/>
                        <a:pt x="174" y="265"/>
                        <a:pt x="173" y="267"/>
                      </a:cubicBezTo>
                      <a:cubicBezTo>
                        <a:pt x="172" y="270"/>
                        <a:pt x="171" y="273"/>
                        <a:pt x="169" y="276"/>
                      </a:cubicBezTo>
                      <a:cubicBezTo>
                        <a:pt x="168" y="278"/>
                        <a:pt x="167" y="279"/>
                        <a:pt x="165" y="279"/>
                      </a:cubicBezTo>
                      <a:cubicBezTo>
                        <a:pt x="165" y="278"/>
                        <a:pt x="165" y="277"/>
                        <a:pt x="165" y="277"/>
                      </a:cubicBezTo>
                      <a:cubicBezTo>
                        <a:pt x="164" y="274"/>
                        <a:pt x="159" y="269"/>
                        <a:pt x="157" y="267"/>
                      </a:cubicBezTo>
                      <a:cubicBezTo>
                        <a:pt x="154" y="263"/>
                        <a:pt x="150" y="261"/>
                        <a:pt x="146" y="259"/>
                      </a:cubicBezTo>
                      <a:cubicBezTo>
                        <a:pt x="138" y="254"/>
                        <a:pt x="130" y="252"/>
                        <a:pt x="124" y="245"/>
                      </a:cubicBezTo>
                      <a:cubicBezTo>
                        <a:pt x="117" y="239"/>
                        <a:pt x="108" y="235"/>
                        <a:pt x="100" y="231"/>
                      </a:cubicBezTo>
                      <a:cubicBezTo>
                        <a:pt x="92" y="226"/>
                        <a:pt x="84" y="220"/>
                        <a:pt x="78" y="213"/>
                      </a:cubicBezTo>
                      <a:cubicBezTo>
                        <a:pt x="75" y="209"/>
                        <a:pt x="76" y="204"/>
                        <a:pt x="75" y="198"/>
                      </a:cubicBezTo>
                      <a:cubicBezTo>
                        <a:pt x="75" y="192"/>
                        <a:pt x="69" y="188"/>
                        <a:pt x="66" y="183"/>
                      </a:cubicBezTo>
                      <a:cubicBezTo>
                        <a:pt x="62" y="177"/>
                        <a:pt x="59" y="172"/>
                        <a:pt x="57" y="164"/>
                      </a:cubicBezTo>
                      <a:cubicBezTo>
                        <a:pt x="54" y="155"/>
                        <a:pt x="52" y="147"/>
                        <a:pt x="47" y="139"/>
                      </a:cubicBezTo>
                      <a:cubicBezTo>
                        <a:pt x="42" y="130"/>
                        <a:pt x="37" y="120"/>
                        <a:pt x="31" y="112"/>
                      </a:cubicBezTo>
                      <a:cubicBezTo>
                        <a:pt x="28" y="109"/>
                        <a:pt x="25" y="106"/>
                        <a:pt x="23" y="102"/>
                      </a:cubicBezTo>
                      <a:cubicBezTo>
                        <a:pt x="21" y="98"/>
                        <a:pt x="20" y="95"/>
                        <a:pt x="16" y="92"/>
                      </a:cubicBezTo>
                      <a:cubicBezTo>
                        <a:pt x="12" y="89"/>
                        <a:pt x="10" y="85"/>
                        <a:pt x="9" y="81"/>
                      </a:cubicBezTo>
                      <a:cubicBezTo>
                        <a:pt x="7" y="77"/>
                        <a:pt x="6" y="74"/>
                        <a:pt x="3" y="70"/>
                      </a:cubicBezTo>
                      <a:cubicBezTo>
                        <a:pt x="1" y="67"/>
                        <a:pt x="0" y="64"/>
                        <a:pt x="0" y="60"/>
                      </a:cubicBezTo>
                      <a:cubicBezTo>
                        <a:pt x="0" y="57"/>
                        <a:pt x="1" y="53"/>
                        <a:pt x="4" y="51"/>
                      </a:cubicBezTo>
                      <a:cubicBezTo>
                        <a:pt x="7" y="49"/>
                        <a:pt x="11" y="48"/>
                        <a:pt x="14" y="45"/>
                      </a:cubicBezTo>
                      <a:cubicBezTo>
                        <a:pt x="14" y="45"/>
                        <a:pt x="15" y="44"/>
                        <a:pt x="16" y="44"/>
                      </a:cubicBezTo>
                      <a:cubicBezTo>
                        <a:pt x="17" y="46"/>
                        <a:pt x="17" y="48"/>
                        <a:pt x="17" y="50"/>
                      </a:cubicBezTo>
                      <a:cubicBezTo>
                        <a:pt x="17" y="54"/>
                        <a:pt x="14" y="58"/>
                        <a:pt x="16" y="61"/>
                      </a:cubicBezTo>
                      <a:cubicBezTo>
                        <a:pt x="17" y="64"/>
                        <a:pt x="23" y="66"/>
                        <a:pt x="26" y="66"/>
                      </a:cubicBezTo>
                      <a:cubicBezTo>
                        <a:pt x="30" y="67"/>
                        <a:pt x="33" y="67"/>
                        <a:pt x="36" y="67"/>
                      </a:cubicBezTo>
                      <a:cubicBezTo>
                        <a:pt x="41" y="67"/>
                        <a:pt x="41" y="63"/>
                        <a:pt x="43" y="60"/>
                      </a:cubicBezTo>
                      <a:cubicBezTo>
                        <a:pt x="44" y="57"/>
                        <a:pt x="46" y="54"/>
                        <a:pt x="48" y="51"/>
                      </a:cubicBezTo>
                      <a:cubicBezTo>
                        <a:pt x="49" y="48"/>
                        <a:pt x="50" y="44"/>
                        <a:pt x="52" y="42"/>
                      </a:cubicBezTo>
                      <a:cubicBezTo>
                        <a:pt x="54" y="39"/>
                        <a:pt x="59" y="38"/>
                        <a:pt x="62" y="37"/>
                      </a:cubicBezTo>
                      <a:cubicBezTo>
                        <a:pt x="65" y="36"/>
                        <a:pt x="68" y="35"/>
                        <a:pt x="70" y="34"/>
                      </a:cubicBezTo>
                      <a:cubicBezTo>
                        <a:pt x="74" y="33"/>
                        <a:pt x="76" y="30"/>
                        <a:pt x="79" y="27"/>
                      </a:cubicBezTo>
                      <a:cubicBezTo>
                        <a:pt x="81" y="26"/>
                        <a:pt x="83" y="24"/>
                        <a:pt x="84" y="22"/>
                      </a:cubicBezTo>
                      <a:cubicBezTo>
                        <a:pt x="86" y="20"/>
                        <a:pt x="86" y="17"/>
                        <a:pt x="87" y="14"/>
                      </a:cubicBezTo>
                      <a:cubicBezTo>
                        <a:pt x="87" y="13"/>
                        <a:pt x="88" y="12"/>
                        <a:pt x="88" y="11"/>
                      </a:cubicBezTo>
                      <a:cubicBezTo>
                        <a:pt x="89" y="10"/>
                        <a:pt x="89" y="9"/>
                        <a:pt x="90" y="8"/>
                      </a:cubicBezTo>
                      <a:cubicBezTo>
                        <a:pt x="91" y="6"/>
                        <a:pt x="93" y="2"/>
                        <a:pt x="95" y="1"/>
                      </a:cubicBezTo>
                      <a:cubicBezTo>
                        <a:pt x="96" y="1"/>
                        <a:pt x="97" y="1"/>
                        <a:pt x="98" y="0"/>
                      </a:cubicBezTo>
                      <a:cubicBezTo>
                        <a:pt x="101" y="2"/>
                        <a:pt x="104" y="4"/>
                        <a:pt x="106" y="6"/>
                      </a:cubicBezTo>
                      <a:cubicBezTo>
                        <a:pt x="113" y="11"/>
                        <a:pt x="116" y="19"/>
                        <a:pt x="124" y="23"/>
                      </a:cubicBezTo>
                      <a:cubicBezTo>
                        <a:pt x="127" y="25"/>
                        <a:pt x="130" y="27"/>
                        <a:pt x="134" y="27"/>
                      </a:cubicBezTo>
                      <a:cubicBezTo>
                        <a:pt x="138" y="27"/>
                        <a:pt x="141" y="27"/>
                        <a:pt x="145" y="27"/>
                      </a:cubicBezTo>
                      <a:cubicBezTo>
                        <a:pt x="148" y="27"/>
                        <a:pt x="151" y="28"/>
                        <a:pt x="155" y="28"/>
                      </a:cubicBezTo>
                      <a:cubicBezTo>
                        <a:pt x="158" y="28"/>
                        <a:pt x="162" y="27"/>
                        <a:pt x="163" y="31"/>
                      </a:cubicBezTo>
                      <a:cubicBezTo>
                        <a:pt x="163" y="34"/>
                        <a:pt x="161" y="36"/>
                        <a:pt x="160" y="39"/>
                      </a:cubicBezTo>
                      <a:cubicBezTo>
                        <a:pt x="160" y="41"/>
                        <a:pt x="158" y="47"/>
                        <a:pt x="159" y="49"/>
                      </a:cubicBezTo>
                      <a:cubicBezTo>
                        <a:pt x="160" y="50"/>
                        <a:pt x="162" y="51"/>
                        <a:pt x="163" y="51"/>
                      </a:cubicBezTo>
                      <a:cubicBezTo>
                        <a:pt x="162" y="52"/>
                        <a:pt x="161" y="52"/>
                        <a:pt x="160" y="53"/>
                      </a:cubicBezTo>
                      <a:cubicBezTo>
                        <a:pt x="158" y="55"/>
                        <a:pt x="155" y="56"/>
                        <a:pt x="152" y="59"/>
                      </a:cubicBezTo>
                      <a:cubicBezTo>
                        <a:pt x="151" y="60"/>
                        <a:pt x="149" y="61"/>
                        <a:pt x="148" y="62"/>
                      </a:cubicBezTo>
                      <a:cubicBezTo>
                        <a:pt x="147" y="62"/>
                        <a:pt x="146" y="63"/>
                        <a:pt x="146" y="63"/>
                      </a:cubicBezTo>
                      <a:cubicBezTo>
                        <a:pt x="145" y="63"/>
                        <a:pt x="144" y="63"/>
                        <a:pt x="143" y="63"/>
                      </a:cubicBezTo>
                      <a:cubicBezTo>
                        <a:pt x="140" y="65"/>
                        <a:pt x="136" y="68"/>
                        <a:pt x="133" y="70"/>
                      </a:cubicBezTo>
                      <a:cubicBezTo>
                        <a:pt x="132" y="72"/>
                        <a:pt x="130" y="74"/>
                        <a:pt x="128" y="76"/>
                      </a:cubicBezTo>
                      <a:cubicBezTo>
                        <a:pt x="128" y="77"/>
                        <a:pt x="127" y="78"/>
                        <a:pt x="126" y="79"/>
                      </a:cubicBezTo>
                      <a:cubicBezTo>
                        <a:pt x="126" y="80"/>
                        <a:pt x="125" y="81"/>
                        <a:pt x="124" y="82"/>
                      </a:cubicBezTo>
                      <a:cubicBezTo>
                        <a:pt x="124" y="83"/>
                        <a:pt x="124" y="83"/>
                        <a:pt x="124" y="84"/>
                      </a:cubicBezTo>
                      <a:cubicBezTo>
                        <a:pt x="123" y="85"/>
                        <a:pt x="123" y="86"/>
                        <a:pt x="122" y="87"/>
                      </a:cubicBezTo>
                      <a:cubicBezTo>
                        <a:pt x="121" y="88"/>
                        <a:pt x="121" y="90"/>
                        <a:pt x="120" y="91"/>
                      </a:cubicBezTo>
                      <a:cubicBezTo>
                        <a:pt x="119" y="93"/>
                        <a:pt x="117" y="95"/>
                        <a:pt x="116" y="97"/>
                      </a:cubicBezTo>
                      <a:cubicBezTo>
                        <a:pt x="116" y="99"/>
                        <a:pt x="116" y="102"/>
                        <a:pt x="116" y="104"/>
                      </a:cubicBezTo>
                      <a:cubicBezTo>
                        <a:pt x="116" y="106"/>
                        <a:pt x="114" y="108"/>
                        <a:pt x="114" y="110"/>
                      </a:cubicBezTo>
                      <a:cubicBezTo>
                        <a:pt x="113" y="115"/>
                        <a:pt x="114" y="121"/>
                        <a:pt x="117" y="125"/>
                      </a:cubicBezTo>
                      <a:cubicBezTo>
                        <a:pt x="120" y="129"/>
                        <a:pt x="125" y="131"/>
                        <a:pt x="129" y="134"/>
                      </a:cubicBezTo>
                      <a:cubicBezTo>
                        <a:pt x="131" y="135"/>
                        <a:pt x="133" y="137"/>
                        <a:pt x="134" y="138"/>
                      </a:cubicBezTo>
                      <a:cubicBezTo>
                        <a:pt x="137" y="140"/>
                        <a:pt x="139" y="141"/>
                        <a:pt x="141" y="143"/>
                      </a:cubicBezTo>
                      <a:cubicBezTo>
                        <a:pt x="144" y="145"/>
                        <a:pt x="148" y="149"/>
                        <a:pt x="152" y="147"/>
                      </a:cubicBezTo>
                      <a:cubicBezTo>
                        <a:pt x="154" y="146"/>
                        <a:pt x="155" y="143"/>
                        <a:pt x="156" y="142"/>
                      </a:cubicBezTo>
                      <a:cubicBezTo>
                        <a:pt x="157" y="140"/>
                        <a:pt x="158" y="137"/>
                        <a:pt x="159" y="135"/>
                      </a:cubicBezTo>
                      <a:cubicBezTo>
                        <a:pt x="161" y="136"/>
                        <a:pt x="160" y="140"/>
                        <a:pt x="160" y="142"/>
                      </a:cubicBezTo>
                      <a:cubicBezTo>
                        <a:pt x="161" y="144"/>
                        <a:pt x="161" y="147"/>
                        <a:pt x="161" y="149"/>
                      </a:cubicBezTo>
                      <a:cubicBezTo>
                        <a:pt x="162" y="152"/>
                        <a:pt x="163" y="154"/>
                        <a:pt x="163" y="156"/>
                      </a:cubicBezTo>
                      <a:cubicBezTo>
                        <a:pt x="164" y="158"/>
                        <a:pt x="165" y="160"/>
                        <a:pt x="167" y="160"/>
                      </a:cubicBezTo>
                      <a:cubicBezTo>
                        <a:pt x="168" y="161"/>
                        <a:pt x="169" y="161"/>
                        <a:pt x="170" y="161"/>
                      </a:cubicBezTo>
                      <a:cubicBezTo>
                        <a:pt x="173" y="163"/>
                        <a:pt x="177" y="167"/>
                        <a:pt x="180" y="167"/>
                      </a:cubicBezTo>
                      <a:cubicBezTo>
                        <a:pt x="184" y="167"/>
                        <a:pt x="189" y="177"/>
                        <a:pt x="189" y="181"/>
                      </a:cubicBezTo>
                      <a:cubicBezTo>
                        <a:pt x="191" y="187"/>
                        <a:pt x="189" y="193"/>
                        <a:pt x="187" y="19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 name="Freeform 12"/>
                <p:cNvSpPr/>
                <p:nvPr/>
              </p:nvSpPr>
              <p:spPr bwMode="auto">
                <a:xfrm>
                  <a:off x="12699979" y="4327524"/>
                  <a:ext cx="247650" cy="249237"/>
                </a:xfrm>
                <a:custGeom>
                  <a:avLst/>
                  <a:gdLst/>
                  <a:ahLst/>
                  <a:cxnLst>
                    <a:cxn ang="0">
                      <a:pos x="94" y="28"/>
                    </a:cxn>
                    <a:cxn ang="0">
                      <a:pos x="91" y="29"/>
                    </a:cxn>
                    <a:cxn ang="0">
                      <a:pos x="86" y="36"/>
                    </a:cxn>
                    <a:cxn ang="0">
                      <a:pos x="84" y="39"/>
                    </a:cxn>
                    <a:cxn ang="0">
                      <a:pos x="83" y="42"/>
                    </a:cxn>
                    <a:cxn ang="0">
                      <a:pos x="80" y="50"/>
                    </a:cxn>
                    <a:cxn ang="0">
                      <a:pos x="75" y="55"/>
                    </a:cxn>
                    <a:cxn ang="0">
                      <a:pos x="66" y="62"/>
                    </a:cxn>
                    <a:cxn ang="0">
                      <a:pos x="58" y="65"/>
                    </a:cxn>
                    <a:cxn ang="0">
                      <a:pos x="48" y="70"/>
                    </a:cxn>
                    <a:cxn ang="0">
                      <a:pos x="44" y="79"/>
                    </a:cxn>
                    <a:cxn ang="0">
                      <a:pos x="39" y="88"/>
                    </a:cxn>
                    <a:cxn ang="0">
                      <a:pos x="32" y="95"/>
                    </a:cxn>
                    <a:cxn ang="0">
                      <a:pos x="22" y="94"/>
                    </a:cxn>
                    <a:cxn ang="0">
                      <a:pos x="12" y="89"/>
                    </a:cxn>
                    <a:cxn ang="0">
                      <a:pos x="13" y="78"/>
                    </a:cxn>
                    <a:cxn ang="0">
                      <a:pos x="12" y="72"/>
                    </a:cxn>
                    <a:cxn ang="0">
                      <a:pos x="17" y="66"/>
                    </a:cxn>
                    <a:cxn ang="0">
                      <a:pos x="17" y="57"/>
                    </a:cxn>
                    <a:cxn ang="0">
                      <a:pos x="11" y="57"/>
                    </a:cxn>
                    <a:cxn ang="0">
                      <a:pos x="7" y="63"/>
                    </a:cxn>
                    <a:cxn ang="0">
                      <a:pos x="2" y="58"/>
                    </a:cxn>
                    <a:cxn ang="0">
                      <a:pos x="0" y="51"/>
                    </a:cxn>
                    <a:cxn ang="0">
                      <a:pos x="5" y="38"/>
                    </a:cxn>
                    <a:cxn ang="0">
                      <a:pos x="10" y="28"/>
                    </a:cxn>
                    <a:cxn ang="0">
                      <a:pos x="24" y="7"/>
                    </a:cxn>
                    <a:cxn ang="0">
                      <a:pos x="29" y="0"/>
                    </a:cxn>
                    <a:cxn ang="0">
                      <a:pos x="36" y="4"/>
                    </a:cxn>
                    <a:cxn ang="0">
                      <a:pos x="44" y="6"/>
                    </a:cxn>
                    <a:cxn ang="0">
                      <a:pos x="52" y="9"/>
                    </a:cxn>
                    <a:cxn ang="0">
                      <a:pos x="64" y="15"/>
                    </a:cxn>
                    <a:cxn ang="0">
                      <a:pos x="72" y="18"/>
                    </a:cxn>
                    <a:cxn ang="0">
                      <a:pos x="75" y="20"/>
                    </a:cxn>
                    <a:cxn ang="0">
                      <a:pos x="79" y="21"/>
                    </a:cxn>
                    <a:cxn ang="0">
                      <a:pos x="82" y="22"/>
                    </a:cxn>
                    <a:cxn ang="0">
                      <a:pos x="85" y="23"/>
                    </a:cxn>
                    <a:cxn ang="0">
                      <a:pos x="92" y="27"/>
                    </a:cxn>
                    <a:cxn ang="0">
                      <a:pos x="94" y="28"/>
                    </a:cxn>
                  </a:cxnLst>
                  <a:rect l="0" t="0" r="r" b="b"/>
                  <a:pathLst>
                    <a:path w="94" h="95">
                      <a:moveTo>
                        <a:pt x="94" y="28"/>
                      </a:moveTo>
                      <a:cubicBezTo>
                        <a:pt x="93" y="29"/>
                        <a:pt x="92" y="29"/>
                        <a:pt x="91" y="29"/>
                      </a:cubicBezTo>
                      <a:cubicBezTo>
                        <a:pt x="89" y="30"/>
                        <a:pt x="87" y="34"/>
                        <a:pt x="86" y="36"/>
                      </a:cubicBezTo>
                      <a:cubicBezTo>
                        <a:pt x="85" y="37"/>
                        <a:pt x="85" y="38"/>
                        <a:pt x="84" y="39"/>
                      </a:cubicBezTo>
                      <a:cubicBezTo>
                        <a:pt x="84" y="40"/>
                        <a:pt x="83" y="41"/>
                        <a:pt x="83" y="42"/>
                      </a:cubicBezTo>
                      <a:cubicBezTo>
                        <a:pt x="82" y="45"/>
                        <a:pt x="82" y="48"/>
                        <a:pt x="80" y="50"/>
                      </a:cubicBezTo>
                      <a:cubicBezTo>
                        <a:pt x="79" y="52"/>
                        <a:pt x="77" y="54"/>
                        <a:pt x="75" y="55"/>
                      </a:cubicBezTo>
                      <a:cubicBezTo>
                        <a:pt x="72" y="58"/>
                        <a:pt x="70" y="61"/>
                        <a:pt x="66" y="62"/>
                      </a:cubicBezTo>
                      <a:cubicBezTo>
                        <a:pt x="64" y="63"/>
                        <a:pt x="61" y="64"/>
                        <a:pt x="58" y="65"/>
                      </a:cubicBezTo>
                      <a:cubicBezTo>
                        <a:pt x="55" y="66"/>
                        <a:pt x="50" y="67"/>
                        <a:pt x="48" y="70"/>
                      </a:cubicBezTo>
                      <a:cubicBezTo>
                        <a:pt x="46" y="72"/>
                        <a:pt x="45" y="76"/>
                        <a:pt x="44" y="79"/>
                      </a:cubicBezTo>
                      <a:cubicBezTo>
                        <a:pt x="42" y="82"/>
                        <a:pt x="40" y="85"/>
                        <a:pt x="39" y="88"/>
                      </a:cubicBezTo>
                      <a:cubicBezTo>
                        <a:pt x="37" y="91"/>
                        <a:pt x="37" y="95"/>
                        <a:pt x="32" y="95"/>
                      </a:cubicBezTo>
                      <a:cubicBezTo>
                        <a:pt x="29" y="95"/>
                        <a:pt x="26" y="95"/>
                        <a:pt x="22" y="94"/>
                      </a:cubicBezTo>
                      <a:cubicBezTo>
                        <a:pt x="19" y="94"/>
                        <a:pt x="13" y="92"/>
                        <a:pt x="12" y="89"/>
                      </a:cubicBezTo>
                      <a:cubicBezTo>
                        <a:pt x="10" y="86"/>
                        <a:pt x="13" y="82"/>
                        <a:pt x="13" y="78"/>
                      </a:cubicBezTo>
                      <a:cubicBezTo>
                        <a:pt x="13" y="76"/>
                        <a:pt x="13" y="74"/>
                        <a:pt x="12" y="72"/>
                      </a:cubicBezTo>
                      <a:cubicBezTo>
                        <a:pt x="14" y="70"/>
                        <a:pt x="16" y="69"/>
                        <a:pt x="17" y="66"/>
                      </a:cubicBezTo>
                      <a:cubicBezTo>
                        <a:pt x="18" y="64"/>
                        <a:pt x="19" y="58"/>
                        <a:pt x="17" y="57"/>
                      </a:cubicBezTo>
                      <a:cubicBezTo>
                        <a:pt x="16" y="55"/>
                        <a:pt x="13" y="55"/>
                        <a:pt x="11" y="57"/>
                      </a:cubicBezTo>
                      <a:cubicBezTo>
                        <a:pt x="9" y="58"/>
                        <a:pt x="10" y="62"/>
                        <a:pt x="7" y="63"/>
                      </a:cubicBezTo>
                      <a:cubicBezTo>
                        <a:pt x="6" y="63"/>
                        <a:pt x="3" y="59"/>
                        <a:pt x="2" y="58"/>
                      </a:cubicBezTo>
                      <a:cubicBezTo>
                        <a:pt x="1" y="56"/>
                        <a:pt x="0" y="53"/>
                        <a:pt x="0" y="51"/>
                      </a:cubicBezTo>
                      <a:cubicBezTo>
                        <a:pt x="0" y="46"/>
                        <a:pt x="2" y="42"/>
                        <a:pt x="5" y="38"/>
                      </a:cubicBezTo>
                      <a:cubicBezTo>
                        <a:pt x="7" y="35"/>
                        <a:pt x="8" y="32"/>
                        <a:pt x="10" y="28"/>
                      </a:cubicBezTo>
                      <a:cubicBezTo>
                        <a:pt x="13" y="20"/>
                        <a:pt x="19" y="14"/>
                        <a:pt x="24" y="7"/>
                      </a:cubicBezTo>
                      <a:cubicBezTo>
                        <a:pt x="26" y="5"/>
                        <a:pt x="27" y="3"/>
                        <a:pt x="29" y="0"/>
                      </a:cubicBezTo>
                      <a:cubicBezTo>
                        <a:pt x="31" y="2"/>
                        <a:pt x="34" y="3"/>
                        <a:pt x="36" y="4"/>
                      </a:cubicBezTo>
                      <a:cubicBezTo>
                        <a:pt x="39" y="5"/>
                        <a:pt x="41" y="6"/>
                        <a:pt x="44" y="6"/>
                      </a:cubicBezTo>
                      <a:cubicBezTo>
                        <a:pt x="46" y="7"/>
                        <a:pt x="49" y="8"/>
                        <a:pt x="52" y="9"/>
                      </a:cubicBezTo>
                      <a:cubicBezTo>
                        <a:pt x="56" y="11"/>
                        <a:pt x="60" y="13"/>
                        <a:pt x="64" y="15"/>
                      </a:cubicBezTo>
                      <a:cubicBezTo>
                        <a:pt x="66" y="16"/>
                        <a:pt x="69" y="17"/>
                        <a:pt x="72" y="18"/>
                      </a:cubicBezTo>
                      <a:cubicBezTo>
                        <a:pt x="73" y="18"/>
                        <a:pt x="74" y="19"/>
                        <a:pt x="75" y="20"/>
                      </a:cubicBezTo>
                      <a:cubicBezTo>
                        <a:pt x="76" y="20"/>
                        <a:pt x="77" y="20"/>
                        <a:pt x="79" y="21"/>
                      </a:cubicBezTo>
                      <a:cubicBezTo>
                        <a:pt x="80" y="21"/>
                        <a:pt x="81" y="22"/>
                        <a:pt x="82" y="22"/>
                      </a:cubicBezTo>
                      <a:cubicBezTo>
                        <a:pt x="83" y="23"/>
                        <a:pt x="84" y="23"/>
                        <a:pt x="85" y="23"/>
                      </a:cubicBezTo>
                      <a:cubicBezTo>
                        <a:pt x="87" y="24"/>
                        <a:pt x="89" y="26"/>
                        <a:pt x="92" y="27"/>
                      </a:cubicBezTo>
                      <a:cubicBezTo>
                        <a:pt x="92" y="28"/>
                        <a:pt x="93" y="28"/>
                        <a:pt x="94" y="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2" name="Freeform 13"/>
                <p:cNvSpPr/>
                <p:nvPr/>
              </p:nvSpPr>
              <p:spPr bwMode="auto">
                <a:xfrm>
                  <a:off x="12987316" y="4162424"/>
                  <a:ext cx="1528760" cy="1597024"/>
                </a:xfrm>
                <a:custGeom>
                  <a:avLst/>
                  <a:gdLst/>
                  <a:ahLst/>
                  <a:cxnLst>
                    <a:cxn ang="0">
                      <a:pos x="569" y="234"/>
                    </a:cxn>
                    <a:cxn ang="0">
                      <a:pos x="534" y="278"/>
                    </a:cxn>
                    <a:cxn ang="0">
                      <a:pos x="518" y="327"/>
                    </a:cxn>
                    <a:cxn ang="0">
                      <a:pos x="501" y="396"/>
                    </a:cxn>
                    <a:cxn ang="0">
                      <a:pos x="455" y="440"/>
                    </a:cxn>
                    <a:cxn ang="0">
                      <a:pos x="414" y="458"/>
                    </a:cxn>
                    <a:cxn ang="0">
                      <a:pos x="373" y="500"/>
                    </a:cxn>
                    <a:cxn ang="0">
                      <a:pos x="351" y="572"/>
                    </a:cxn>
                    <a:cxn ang="0">
                      <a:pos x="341" y="576"/>
                    </a:cxn>
                    <a:cxn ang="0">
                      <a:pos x="334" y="567"/>
                    </a:cxn>
                    <a:cxn ang="0">
                      <a:pos x="309" y="605"/>
                    </a:cxn>
                    <a:cxn ang="0">
                      <a:pos x="279" y="580"/>
                    </a:cxn>
                    <a:cxn ang="0">
                      <a:pos x="246" y="558"/>
                    </a:cxn>
                    <a:cxn ang="0">
                      <a:pos x="277" y="523"/>
                    </a:cxn>
                    <a:cxn ang="0">
                      <a:pos x="301" y="498"/>
                    </a:cxn>
                    <a:cxn ang="0">
                      <a:pos x="297" y="466"/>
                    </a:cxn>
                    <a:cxn ang="0">
                      <a:pos x="277" y="451"/>
                    </a:cxn>
                    <a:cxn ang="0">
                      <a:pos x="245" y="418"/>
                    </a:cxn>
                    <a:cxn ang="0">
                      <a:pos x="235" y="388"/>
                    </a:cxn>
                    <a:cxn ang="0">
                      <a:pos x="240" y="366"/>
                    </a:cxn>
                    <a:cxn ang="0">
                      <a:pos x="200" y="322"/>
                    </a:cxn>
                    <a:cxn ang="0">
                      <a:pos x="177" y="287"/>
                    </a:cxn>
                    <a:cxn ang="0">
                      <a:pos x="136" y="261"/>
                    </a:cxn>
                    <a:cxn ang="0">
                      <a:pos x="120" y="231"/>
                    </a:cxn>
                    <a:cxn ang="0">
                      <a:pos x="65" y="251"/>
                    </a:cxn>
                    <a:cxn ang="0">
                      <a:pos x="48" y="240"/>
                    </a:cxn>
                    <a:cxn ang="0">
                      <a:pos x="39" y="238"/>
                    </a:cxn>
                    <a:cxn ang="0">
                      <a:pos x="4" y="216"/>
                    </a:cxn>
                    <a:cxn ang="0">
                      <a:pos x="7" y="182"/>
                    </a:cxn>
                    <a:cxn ang="0">
                      <a:pos x="13" y="170"/>
                    </a:cxn>
                    <a:cxn ang="0">
                      <a:pos x="33" y="154"/>
                    </a:cxn>
                    <a:cxn ang="0">
                      <a:pos x="50" y="142"/>
                    </a:cxn>
                    <a:cxn ang="0">
                      <a:pos x="66" y="115"/>
                    </a:cxn>
                    <a:cxn ang="0">
                      <a:pos x="57" y="88"/>
                    </a:cxn>
                    <a:cxn ang="0">
                      <a:pos x="63" y="61"/>
                    </a:cxn>
                    <a:cxn ang="0">
                      <a:pos x="101" y="60"/>
                    </a:cxn>
                    <a:cxn ang="0">
                      <a:pos x="130" y="71"/>
                    </a:cxn>
                    <a:cxn ang="0">
                      <a:pos x="151" y="54"/>
                    </a:cxn>
                    <a:cxn ang="0">
                      <a:pos x="140" y="26"/>
                    </a:cxn>
                    <a:cxn ang="0">
                      <a:pos x="176" y="25"/>
                    </a:cxn>
                    <a:cxn ang="0">
                      <a:pos x="195" y="11"/>
                    </a:cxn>
                    <a:cxn ang="0">
                      <a:pos x="204" y="5"/>
                    </a:cxn>
                    <a:cxn ang="0">
                      <a:pos x="210" y="32"/>
                    </a:cxn>
                    <a:cxn ang="0">
                      <a:pos x="237" y="62"/>
                    </a:cxn>
                    <a:cxn ang="0">
                      <a:pos x="265" y="52"/>
                    </a:cxn>
                    <a:cxn ang="0">
                      <a:pos x="292" y="42"/>
                    </a:cxn>
                    <a:cxn ang="0">
                      <a:pos x="298" y="55"/>
                    </a:cxn>
                    <a:cxn ang="0">
                      <a:pos x="316" y="47"/>
                    </a:cxn>
                    <a:cxn ang="0">
                      <a:pos x="330" y="28"/>
                    </a:cxn>
                    <a:cxn ang="0">
                      <a:pos x="356" y="67"/>
                    </a:cxn>
                    <a:cxn ang="0">
                      <a:pos x="338" y="94"/>
                    </a:cxn>
                    <a:cxn ang="0">
                      <a:pos x="377" y="96"/>
                    </a:cxn>
                    <a:cxn ang="0">
                      <a:pos x="362" y="117"/>
                    </a:cxn>
                    <a:cxn ang="0">
                      <a:pos x="413" y="100"/>
                    </a:cxn>
                    <a:cxn ang="0">
                      <a:pos x="438" y="117"/>
                    </a:cxn>
                    <a:cxn ang="0">
                      <a:pos x="465" y="126"/>
                    </a:cxn>
                    <a:cxn ang="0">
                      <a:pos x="537" y="151"/>
                    </a:cxn>
                    <a:cxn ang="0">
                      <a:pos x="581" y="203"/>
                    </a:cxn>
                  </a:cxnLst>
                  <a:rect l="0" t="0" r="r" b="b"/>
                  <a:pathLst>
                    <a:path w="582" h="608">
                      <a:moveTo>
                        <a:pt x="581" y="203"/>
                      </a:moveTo>
                      <a:cubicBezTo>
                        <a:pt x="581" y="207"/>
                        <a:pt x="579" y="210"/>
                        <a:pt x="578" y="213"/>
                      </a:cubicBezTo>
                      <a:cubicBezTo>
                        <a:pt x="577" y="217"/>
                        <a:pt x="577" y="222"/>
                        <a:pt x="575" y="226"/>
                      </a:cubicBezTo>
                      <a:cubicBezTo>
                        <a:pt x="574" y="230"/>
                        <a:pt x="572" y="231"/>
                        <a:pt x="569" y="234"/>
                      </a:cubicBezTo>
                      <a:cubicBezTo>
                        <a:pt x="566" y="236"/>
                        <a:pt x="564" y="239"/>
                        <a:pt x="562" y="242"/>
                      </a:cubicBezTo>
                      <a:cubicBezTo>
                        <a:pt x="560" y="245"/>
                        <a:pt x="557" y="249"/>
                        <a:pt x="555" y="251"/>
                      </a:cubicBezTo>
                      <a:cubicBezTo>
                        <a:pt x="553" y="254"/>
                        <a:pt x="549" y="255"/>
                        <a:pt x="547" y="258"/>
                      </a:cubicBezTo>
                      <a:cubicBezTo>
                        <a:pt x="542" y="265"/>
                        <a:pt x="539" y="272"/>
                        <a:pt x="534" y="278"/>
                      </a:cubicBezTo>
                      <a:cubicBezTo>
                        <a:pt x="530" y="282"/>
                        <a:pt x="524" y="283"/>
                        <a:pt x="522" y="288"/>
                      </a:cubicBezTo>
                      <a:cubicBezTo>
                        <a:pt x="521" y="291"/>
                        <a:pt x="520" y="295"/>
                        <a:pt x="520" y="297"/>
                      </a:cubicBezTo>
                      <a:cubicBezTo>
                        <a:pt x="519" y="302"/>
                        <a:pt x="518" y="305"/>
                        <a:pt x="518" y="310"/>
                      </a:cubicBezTo>
                      <a:cubicBezTo>
                        <a:pt x="519" y="315"/>
                        <a:pt x="518" y="321"/>
                        <a:pt x="518" y="327"/>
                      </a:cubicBezTo>
                      <a:cubicBezTo>
                        <a:pt x="518" y="334"/>
                        <a:pt x="517" y="342"/>
                        <a:pt x="516" y="349"/>
                      </a:cubicBezTo>
                      <a:cubicBezTo>
                        <a:pt x="515" y="353"/>
                        <a:pt x="514" y="357"/>
                        <a:pt x="513" y="361"/>
                      </a:cubicBezTo>
                      <a:cubicBezTo>
                        <a:pt x="512" y="364"/>
                        <a:pt x="511" y="368"/>
                        <a:pt x="510" y="372"/>
                      </a:cubicBezTo>
                      <a:cubicBezTo>
                        <a:pt x="507" y="380"/>
                        <a:pt x="505" y="388"/>
                        <a:pt x="501" y="396"/>
                      </a:cubicBezTo>
                      <a:cubicBezTo>
                        <a:pt x="498" y="403"/>
                        <a:pt x="496" y="409"/>
                        <a:pt x="492" y="415"/>
                      </a:cubicBezTo>
                      <a:cubicBezTo>
                        <a:pt x="488" y="421"/>
                        <a:pt x="486" y="430"/>
                        <a:pt x="480" y="434"/>
                      </a:cubicBezTo>
                      <a:cubicBezTo>
                        <a:pt x="477" y="436"/>
                        <a:pt x="472" y="436"/>
                        <a:pt x="468" y="437"/>
                      </a:cubicBezTo>
                      <a:cubicBezTo>
                        <a:pt x="464" y="438"/>
                        <a:pt x="460" y="439"/>
                        <a:pt x="455" y="440"/>
                      </a:cubicBezTo>
                      <a:cubicBezTo>
                        <a:pt x="452" y="440"/>
                        <a:pt x="448" y="441"/>
                        <a:pt x="444" y="441"/>
                      </a:cubicBezTo>
                      <a:cubicBezTo>
                        <a:pt x="440" y="442"/>
                        <a:pt x="436" y="444"/>
                        <a:pt x="433" y="446"/>
                      </a:cubicBezTo>
                      <a:cubicBezTo>
                        <a:pt x="429" y="448"/>
                        <a:pt x="428" y="451"/>
                        <a:pt x="425" y="453"/>
                      </a:cubicBezTo>
                      <a:cubicBezTo>
                        <a:pt x="421" y="455"/>
                        <a:pt x="417" y="456"/>
                        <a:pt x="414" y="458"/>
                      </a:cubicBezTo>
                      <a:cubicBezTo>
                        <a:pt x="407" y="462"/>
                        <a:pt x="400" y="465"/>
                        <a:pt x="394" y="470"/>
                      </a:cubicBezTo>
                      <a:cubicBezTo>
                        <a:pt x="390" y="472"/>
                        <a:pt x="387" y="474"/>
                        <a:pt x="384" y="477"/>
                      </a:cubicBezTo>
                      <a:cubicBezTo>
                        <a:pt x="381" y="480"/>
                        <a:pt x="380" y="484"/>
                        <a:pt x="378" y="488"/>
                      </a:cubicBezTo>
                      <a:cubicBezTo>
                        <a:pt x="376" y="492"/>
                        <a:pt x="374" y="495"/>
                        <a:pt x="373" y="500"/>
                      </a:cubicBezTo>
                      <a:cubicBezTo>
                        <a:pt x="372" y="503"/>
                        <a:pt x="372" y="507"/>
                        <a:pt x="373" y="511"/>
                      </a:cubicBezTo>
                      <a:cubicBezTo>
                        <a:pt x="375" y="523"/>
                        <a:pt x="372" y="532"/>
                        <a:pt x="367" y="543"/>
                      </a:cubicBezTo>
                      <a:cubicBezTo>
                        <a:pt x="364" y="551"/>
                        <a:pt x="358" y="558"/>
                        <a:pt x="354" y="566"/>
                      </a:cubicBezTo>
                      <a:cubicBezTo>
                        <a:pt x="353" y="568"/>
                        <a:pt x="353" y="570"/>
                        <a:pt x="351" y="572"/>
                      </a:cubicBezTo>
                      <a:cubicBezTo>
                        <a:pt x="348" y="576"/>
                        <a:pt x="345" y="580"/>
                        <a:pt x="342" y="584"/>
                      </a:cubicBezTo>
                      <a:cubicBezTo>
                        <a:pt x="339" y="588"/>
                        <a:pt x="336" y="594"/>
                        <a:pt x="331" y="595"/>
                      </a:cubicBezTo>
                      <a:cubicBezTo>
                        <a:pt x="330" y="591"/>
                        <a:pt x="334" y="589"/>
                        <a:pt x="335" y="586"/>
                      </a:cubicBezTo>
                      <a:cubicBezTo>
                        <a:pt x="337" y="582"/>
                        <a:pt x="339" y="579"/>
                        <a:pt x="341" y="576"/>
                      </a:cubicBezTo>
                      <a:cubicBezTo>
                        <a:pt x="342" y="573"/>
                        <a:pt x="343" y="570"/>
                        <a:pt x="345" y="567"/>
                      </a:cubicBezTo>
                      <a:cubicBezTo>
                        <a:pt x="347" y="564"/>
                        <a:pt x="349" y="560"/>
                        <a:pt x="345" y="559"/>
                      </a:cubicBezTo>
                      <a:cubicBezTo>
                        <a:pt x="343" y="558"/>
                        <a:pt x="336" y="557"/>
                        <a:pt x="335" y="558"/>
                      </a:cubicBezTo>
                      <a:cubicBezTo>
                        <a:pt x="333" y="559"/>
                        <a:pt x="334" y="564"/>
                        <a:pt x="334" y="567"/>
                      </a:cubicBezTo>
                      <a:cubicBezTo>
                        <a:pt x="333" y="570"/>
                        <a:pt x="331" y="573"/>
                        <a:pt x="330" y="576"/>
                      </a:cubicBezTo>
                      <a:cubicBezTo>
                        <a:pt x="328" y="580"/>
                        <a:pt x="326" y="583"/>
                        <a:pt x="324" y="587"/>
                      </a:cubicBezTo>
                      <a:cubicBezTo>
                        <a:pt x="321" y="595"/>
                        <a:pt x="316" y="601"/>
                        <a:pt x="312" y="608"/>
                      </a:cubicBezTo>
                      <a:cubicBezTo>
                        <a:pt x="311" y="607"/>
                        <a:pt x="310" y="606"/>
                        <a:pt x="309" y="605"/>
                      </a:cubicBezTo>
                      <a:cubicBezTo>
                        <a:pt x="306" y="602"/>
                        <a:pt x="304" y="599"/>
                        <a:pt x="301" y="597"/>
                      </a:cubicBezTo>
                      <a:cubicBezTo>
                        <a:pt x="298" y="594"/>
                        <a:pt x="294" y="592"/>
                        <a:pt x="291" y="590"/>
                      </a:cubicBezTo>
                      <a:cubicBezTo>
                        <a:pt x="289" y="588"/>
                        <a:pt x="287" y="586"/>
                        <a:pt x="285" y="584"/>
                      </a:cubicBezTo>
                      <a:cubicBezTo>
                        <a:pt x="283" y="583"/>
                        <a:pt x="281" y="582"/>
                        <a:pt x="279" y="580"/>
                      </a:cubicBezTo>
                      <a:cubicBezTo>
                        <a:pt x="275" y="577"/>
                        <a:pt x="271" y="574"/>
                        <a:pt x="267" y="571"/>
                      </a:cubicBezTo>
                      <a:cubicBezTo>
                        <a:pt x="264" y="569"/>
                        <a:pt x="262" y="566"/>
                        <a:pt x="258" y="564"/>
                      </a:cubicBezTo>
                      <a:cubicBezTo>
                        <a:pt x="255" y="563"/>
                        <a:pt x="251" y="562"/>
                        <a:pt x="248" y="560"/>
                      </a:cubicBezTo>
                      <a:cubicBezTo>
                        <a:pt x="247" y="559"/>
                        <a:pt x="247" y="559"/>
                        <a:pt x="246" y="558"/>
                      </a:cubicBezTo>
                      <a:cubicBezTo>
                        <a:pt x="248" y="555"/>
                        <a:pt x="249" y="552"/>
                        <a:pt x="252" y="550"/>
                      </a:cubicBezTo>
                      <a:cubicBezTo>
                        <a:pt x="255" y="547"/>
                        <a:pt x="258" y="545"/>
                        <a:pt x="261" y="542"/>
                      </a:cubicBezTo>
                      <a:cubicBezTo>
                        <a:pt x="263" y="540"/>
                        <a:pt x="266" y="537"/>
                        <a:pt x="268" y="534"/>
                      </a:cubicBezTo>
                      <a:cubicBezTo>
                        <a:pt x="270" y="530"/>
                        <a:pt x="273" y="527"/>
                        <a:pt x="277" y="523"/>
                      </a:cubicBezTo>
                      <a:cubicBezTo>
                        <a:pt x="279" y="521"/>
                        <a:pt x="282" y="520"/>
                        <a:pt x="286" y="519"/>
                      </a:cubicBezTo>
                      <a:cubicBezTo>
                        <a:pt x="289" y="518"/>
                        <a:pt x="290" y="515"/>
                        <a:pt x="293" y="513"/>
                      </a:cubicBezTo>
                      <a:cubicBezTo>
                        <a:pt x="296" y="511"/>
                        <a:pt x="299" y="510"/>
                        <a:pt x="300" y="508"/>
                      </a:cubicBezTo>
                      <a:cubicBezTo>
                        <a:pt x="302" y="505"/>
                        <a:pt x="302" y="501"/>
                        <a:pt x="301" y="498"/>
                      </a:cubicBezTo>
                      <a:cubicBezTo>
                        <a:pt x="301" y="496"/>
                        <a:pt x="301" y="493"/>
                        <a:pt x="301" y="491"/>
                      </a:cubicBezTo>
                      <a:cubicBezTo>
                        <a:pt x="301" y="490"/>
                        <a:pt x="300" y="488"/>
                        <a:pt x="300" y="486"/>
                      </a:cubicBezTo>
                      <a:cubicBezTo>
                        <a:pt x="300" y="483"/>
                        <a:pt x="300" y="480"/>
                        <a:pt x="300" y="477"/>
                      </a:cubicBezTo>
                      <a:cubicBezTo>
                        <a:pt x="300" y="473"/>
                        <a:pt x="299" y="469"/>
                        <a:pt x="297" y="466"/>
                      </a:cubicBezTo>
                      <a:cubicBezTo>
                        <a:pt x="296" y="465"/>
                        <a:pt x="296" y="465"/>
                        <a:pt x="296" y="465"/>
                      </a:cubicBezTo>
                      <a:cubicBezTo>
                        <a:pt x="295" y="464"/>
                        <a:pt x="294" y="463"/>
                        <a:pt x="292" y="462"/>
                      </a:cubicBezTo>
                      <a:cubicBezTo>
                        <a:pt x="291" y="461"/>
                        <a:pt x="289" y="461"/>
                        <a:pt x="288" y="461"/>
                      </a:cubicBezTo>
                      <a:cubicBezTo>
                        <a:pt x="283" y="459"/>
                        <a:pt x="280" y="455"/>
                        <a:pt x="277" y="451"/>
                      </a:cubicBezTo>
                      <a:cubicBezTo>
                        <a:pt x="274" y="448"/>
                        <a:pt x="274" y="444"/>
                        <a:pt x="274" y="439"/>
                      </a:cubicBezTo>
                      <a:cubicBezTo>
                        <a:pt x="274" y="434"/>
                        <a:pt x="273" y="431"/>
                        <a:pt x="267" y="429"/>
                      </a:cubicBezTo>
                      <a:cubicBezTo>
                        <a:pt x="263" y="428"/>
                        <a:pt x="258" y="431"/>
                        <a:pt x="253" y="429"/>
                      </a:cubicBezTo>
                      <a:cubicBezTo>
                        <a:pt x="249" y="427"/>
                        <a:pt x="247" y="422"/>
                        <a:pt x="245" y="418"/>
                      </a:cubicBezTo>
                      <a:cubicBezTo>
                        <a:pt x="244" y="416"/>
                        <a:pt x="243" y="413"/>
                        <a:pt x="242" y="410"/>
                      </a:cubicBezTo>
                      <a:cubicBezTo>
                        <a:pt x="240" y="408"/>
                        <a:pt x="239" y="406"/>
                        <a:pt x="238" y="404"/>
                      </a:cubicBezTo>
                      <a:cubicBezTo>
                        <a:pt x="235" y="400"/>
                        <a:pt x="235" y="394"/>
                        <a:pt x="235" y="389"/>
                      </a:cubicBezTo>
                      <a:cubicBezTo>
                        <a:pt x="235" y="389"/>
                        <a:pt x="235" y="388"/>
                        <a:pt x="235" y="388"/>
                      </a:cubicBezTo>
                      <a:cubicBezTo>
                        <a:pt x="236" y="385"/>
                        <a:pt x="236" y="381"/>
                        <a:pt x="237" y="377"/>
                      </a:cubicBezTo>
                      <a:cubicBezTo>
                        <a:pt x="238" y="376"/>
                        <a:pt x="239" y="374"/>
                        <a:pt x="239" y="372"/>
                      </a:cubicBezTo>
                      <a:cubicBezTo>
                        <a:pt x="240" y="371"/>
                        <a:pt x="239" y="370"/>
                        <a:pt x="239" y="369"/>
                      </a:cubicBezTo>
                      <a:cubicBezTo>
                        <a:pt x="240" y="368"/>
                        <a:pt x="240" y="368"/>
                        <a:pt x="240" y="366"/>
                      </a:cubicBezTo>
                      <a:cubicBezTo>
                        <a:pt x="240" y="362"/>
                        <a:pt x="240" y="357"/>
                        <a:pt x="239" y="353"/>
                      </a:cubicBezTo>
                      <a:cubicBezTo>
                        <a:pt x="238" y="349"/>
                        <a:pt x="236" y="345"/>
                        <a:pt x="233" y="341"/>
                      </a:cubicBezTo>
                      <a:cubicBezTo>
                        <a:pt x="231" y="338"/>
                        <a:pt x="226" y="337"/>
                        <a:pt x="222" y="336"/>
                      </a:cubicBezTo>
                      <a:cubicBezTo>
                        <a:pt x="214" y="335"/>
                        <a:pt x="205" y="329"/>
                        <a:pt x="200" y="322"/>
                      </a:cubicBezTo>
                      <a:cubicBezTo>
                        <a:pt x="197" y="316"/>
                        <a:pt x="200" y="307"/>
                        <a:pt x="199" y="300"/>
                      </a:cubicBezTo>
                      <a:cubicBezTo>
                        <a:pt x="198" y="296"/>
                        <a:pt x="194" y="294"/>
                        <a:pt x="191" y="293"/>
                      </a:cubicBezTo>
                      <a:cubicBezTo>
                        <a:pt x="189" y="292"/>
                        <a:pt x="187" y="292"/>
                        <a:pt x="184" y="291"/>
                      </a:cubicBezTo>
                      <a:cubicBezTo>
                        <a:pt x="182" y="290"/>
                        <a:pt x="179" y="288"/>
                        <a:pt x="177" y="287"/>
                      </a:cubicBezTo>
                      <a:cubicBezTo>
                        <a:pt x="175" y="287"/>
                        <a:pt x="173" y="286"/>
                        <a:pt x="171" y="286"/>
                      </a:cubicBezTo>
                      <a:cubicBezTo>
                        <a:pt x="168" y="285"/>
                        <a:pt x="167" y="285"/>
                        <a:pt x="164" y="284"/>
                      </a:cubicBezTo>
                      <a:cubicBezTo>
                        <a:pt x="160" y="283"/>
                        <a:pt x="155" y="281"/>
                        <a:pt x="151" y="279"/>
                      </a:cubicBezTo>
                      <a:cubicBezTo>
                        <a:pt x="143" y="276"/>
                        <a:pt x="139" y="269"/>
                        <a:pt x="136" y="261"/>
                      </a:cubicBezTo>
                      <a:cubicBezTo>
                        <a:pt x="134" y="257"/>
                        <a:pt x="132" y="253"/>
                        <a:pt x="132" y="248"/>
                      </a:cubicBezTo>
                      <a:cubicBezTo>
                        <a:pt x="132" y="245"/>
                        <a:pt x="132" y="241"/>
                        <a:pt x="131" y="237"/>
                      </a:cubicBezTo>
                      <a:cubicBezTo>
                        <a:pt x="131" y="235"/>
                        <a:pt x="130" y="233"/>
                        <a:pt x="129" y="232"/>
                      </a:cubicBezTo>
                      <a:cubicBezTo>
                        <a:pt x="127" y="231"/>
                        <a:pt x="123" y="230"/>
                        <a:pt x="120" y="231"/>
                      </a:cubicBezTo>
                      <a:cubicBezTo>
                        <a:pt x="116" y="231"/>
                        <a:pt x="111" y="234"/>
                        <a:pt x="108" y="236"/>
                      </a:cubicBezTo>
                      <a:cubicBezTo>
                        <a:pt x="101" y="240"/>
                        <a:pt x="94" y="243"/>
                        <a:pt x="88" y="246"/>
                      </a:cubicBezTo>
                      <a:cubicBezTo>
                        <a:pt x="84" y="249"/>
                        <a:pt x="80" y="251"/>
                        <a:pt x="75" y="251"/>
                      </a:cubicBezTo>
                      <a:cubicBezTo>
                        <a:pt x="72" y="252"/>
                        <a:pt x="69" y="251"/>
                        <a:pt x="65" y="251"/>
                      </a:cubicBezTo>
                      <a:cubicBezTo>
                        <a:pt x="62" y="251"/>
                        <a:pt x="59" y="251"/>
                        <a:pt x="57" y="252"/>
                      </a:cubicBezTo>
                      <a:cubicBezTo>
                        <a:pt x="56" y="252"/>
                        <a:pt x="55" y="252"/>
                        <a:pt x="54" y="251"/>
                      </a:cubicBezTo>
                      <a:cubicBezTo>
                        <a:pt x="52" y="251"/>
                        <a:pt x="51" y="249"/>
                        <a:pt x="50" y="247"/>
                      </a:cubicBezTo>
                      <a:cubicBezTo>
                        <a:pt x="50" y="245"/>
                        <a:pt x="49" y="243"/>
                        <a:pt x="48" y="240"/>
                      </a:cubicBezTo>
                      <a:cubicBezTo>
                        <a:pt x="48" y="238"/>
                        <a:pt x="48" y="235"/>
                        <a:pt x="47" y="233"/>
                      </a:cubicBezTo>
                      <a:cubicBezTo>
                        <a:pt x="47" y="231"/>
                        <a:pt x="48" y="227"/>
                        <a:pt x="46" y="226"/>
                      </a:cubicBezTo>
                      <a:cubicBezTo>
                        <a:pt x="45" y="228"/>
                        <a:pt x="44" y="231"/>
                        <a:pt x="43" y="233"/>
                      </a:cubicBezTo>
                      <a:cubicBezTo>
                        <a:pt x="42" y="234"/>
                        <a:pt x="41" y="237"/>
                        <a:pt x="39" y="238"/>
                      </a:cubicBezTo>
                      <a:cubicBezTo>
                        <a:pt x="35" y="240"/>
                        <a:pt x="31" y="236"/>
                        <a:pt x="28" y="234"/>
                      </a:cubicBezTo>
                      <a:cubicBezTo>
                        <a:pt x="26" y="232"/>
                        <a:pt x="24" y="231"/>
                        <a:pt x="21" y="229"/>
                      </a:cubicBezTo>
                      <a:cubicBezTo>
                        <a:pt x="20" y="228"/>
                        <a:pt x="18" y="226"/>
                        <a:pt x="16" y="225"/>
                      </a:cubicBezTo>
                      <a:cubicBezTo>
                        <a:pt x="12" y="222"/>
                        <a:pt x="7" y="220"/>
                        <a:pt x="4" y="216"/>
                      </a:cubicBezTo>
                      <a:cubicBezTo>
                        <a:pt x="1" y="212"/>
                        <a:pt x="0" y="206"/>
                        <a:pt x="1" y="201"/>
                      </a:cubicBezTo>
                      <a:cubicBezTo>
                        <a:pt x="1" y="199"/>
                        <a:pt x="3" y="197"/>
                        <a:pt x="3" y="195"/>
                      </a:cubicBezTo>
                      <a:cubicBezTo>
                        <a:pt x="3" y="193"/>
                        <a:pt x="3" y="190"/>
                        <a:pt x="3" y="188"/>
                      </a:cubicBezTo>
                      <a:cubicBezTo>
                        <a:pt x="4" y="186"/>
                        <a:pt x="6" y="184"/>
                        <a:pt x="7" y="182"/>
                      </a:cubicBezTo>
                      <a:cubicBezTo>
                        <a:pt x="8" y="181"/>
                        <a:pt x="8" y="179"/>
                        <a:pt x="9" y="178"/>
                      </a:cubicBezTo>
                      <a:cubicBezTo>
                        <a:pt x="10" y="177"/>
                        <a:pt x="10" y="176"/>
                        <a:pt x="11" y="175"/>
                      </a:cubicBezTo>
                      <a:cubicBezTo>
                        <a:pt x="11" y="174"/>
                        <a:pt x="11" y="174"/>
                        <a:pt x="11" y="173"/>
                      </a:cubicBezTo>
                      <a:cubicBezTo>
                        <a:pt x="12" y="172"/>
                        <a:pt x="13" y="171"/>
                        <a:pt x="13" y="170"/>
                      </a:cubicBezTo>
                      <a:cubicBezTo>
                        <a:pt x="14" y="169"/>
                        <a:pt x="15" y="168"/>
                        <a:pt x="15" y="167"/>
                      </a:cubicBezTo>
                      <a:cubicBezTo>
                        <a:pt x="17" y="165"/>
                        <a:pt x="19" y="163"/>
                        <a:pt x="20" y="161"/>
                      </a:cubicBezTo>
                      <a:cubicBezTo>
                        <a:pt x="23" y="159"/>
                        <a:pt x="27" y="156"/>
                        <a:pt x="30" y="154"/>
                      </a:cubicBezTo>
                      <a:cubicBezTo>
                        <a:pt x="31" y="154"/>
                        <a:pt x="32" y="154"/>
                        <a:pt x="33" y="154"/>
                      </a:cubicBezTo>
                      <a:cubicBezTo>
                        <a:pt x="33" y="154"/>
                        <a:pt x="34" y="153"/>
                        <a:pt x="35" y="153"/>
                      </a:cubicBezTo>
                      <a:cubicBezTo>
                        <a:pt x="36" y="152"/>
                        <a:pt x="38" y="151"/>
                        <a:pt x="39" y="150"/>
                      </a:cubicBezTo>
                      <a:cubicBezTo>
                        <a:pt x="42" y="147"/>
                        <a:pt x="45" y="146"/>
                        <a:pt x="47" y="144"/>
                      </a:cubicBezTo>
                      <a:cubicBezTo>
                        <a:pt x="48" y="143"/>
                        <a:pt x="49" y="143"/>
                        <a:pt x="50" y="142"/>
                      </a:cubicBezTo>
                      <a:cubicBezTo>
                        <a:pt x="52" y="140"/>
                        <a:pt x="53" y="139"/>
                        <a:pt x="55" y="137"/>
                      </a:cubicBezTo>
                      <a:cubicBezTo>
                        <a:pt x="57" y="134"/>
                        <a:pt x="59" y="131"/>
                        <a:pt x="60" y="128"/>
                      </a:cubicBezTo>
                      <a:cubicBezTo>
                        <a:pt x="61" y="125"/>
                        <a:pt x="61" y="122"/>
                        <a:pt x="63" y="119"/>
                      </a:cubicBezTo>
                      <a:cubicBezTo>
                        <a:pt x="64" y="118"/>
                        <a:pt x="66" y="116"/>
                        <a:pt x="66" y="115"/>
                      </a:cubicBezTo>
                      <a:cubicBezTo>
                        <a:pt x="66" y="113"/>
                        <a:pt x="66" y="111"/>
                        <a:pt x="66" y="110"/>
                      </a:cubicBezTo>
                      <a:cubicBezTo>
                        <a:pt x="66" y="106"/>
                        <a:pt x="67" y="102"/>
                        <a:pt x="65" y="99"/>
                      </a:cubicBezTo>
                      <a:cubicBezTo>
                        <a:pt x="64" y="97"/>
                        <a:pt x="63" y="95"/>
                        <a:pt x="61" y="93"/>
                      </a:cubicBezTo>
                      <a:cubicBezTo>
                        <a:pt x="60" y="91"/>
                        <a:pt x="58" y="90"/>
                        <a:pt x="57" y="88"/>
                      </a:cubicBezTo>
                      <a:cubicBezTo>
                        <a:pt x="54" y="82"/>
                        <a:pt x="60" y="82"/>
                        <a:pt x="63" y="81"/>
                      </a:cubicBezTo>
                      <a:cubicBezTo>
                        <a:pt x="66" y="79"/>
                        <a:pt x="65" y="73"/>
                        <a:pt x="63" y="71"/>
                      </a:cubicBezTo>
                      <a:cubicBezTo>
                        <a:pt x="62" y="69"/>
                        <a:pt x="61" y="68"/>
                        <a:pt x="61" y="65"/>
                      </a:cubicBezTo>
                      <a:cubicBezTo>
                        <a:pt x="61" y="63"/>
                        <a:pt x="61" y="62"/>
                        <a:pt x="63" y="61"/>
                      </a:cubicBezTo>
                      <a:cubicBezTo>
                        <a:pt x="66" y="59"/>
                        <a:pt x="71" y="60"/>
                        <a:pt x="75" y="60"/>
                      </a:cubicBezTo>
                      <a:cubicBezTo>
                        <a:pt x="87" y="60"/>
                        <a:pt x="87" y="60"/>
                        <a:pt x="87" y="60"/>
                      </a:cubicBezTo>
                      <a:cubicBezTo>
                        <a:pt x="91" y="60"/>
                        <a:pt x="96" y="60"/>
                        <a:pt x="100" y="60"/>
                      </a:cubicBezTo>
                      <a:cubicBezTo>
                        <a:pt x="100" y="60"/>
                        <a:pt x="100" y="60"/>
                        <a:pt x="101" y="60"/>
                      </a:cubicBezTo>
                      <a:cubicBezTo>
                        <a:pt x="102" y="63"/>
                        <a:pt x="104" y="65"/>
                        <a:pt x="106" y="68"/>
                      </a:cubicBezTo>
                      <a:cubicBezTo>
                        <a:pt x="109" y="69"/>
                        <a:pt x="112" y="71"/>
                        <a:pt x="115" y="72"/>
                      </a:cubicBezTo>
                      <a:cubicBezTo>
                        <a:pt x="118" y="73"/>
                        <a:pt x="118" y="72"/>
                        <a:pt x="120" y="71"/>
                      </a:cubicBezTo>
                      <a:cubicBezTo>
                        <a:pt x="123" y="71"/>
                        <a:pt x="127" y="71"/>
                        <a:pt x="130" y="71"/>
                      </a:cubicBezTo>
                      <a:cubicBezTo>
                        <a:pt x="132" y="70"/>
                        <a:pt x="134" y="69"/>
                        <a:pt x="136" y="69"/>
                      </a:cubicBezTo>
                      <a:cubicBezTo>
                        <a:pt x="138" y="68"/>
                        <a:pt x="139" y="66"/>
                        <a:pt x="140" y="65"/>
                      </a:cubicBezTo>
                      <a:cubicBezTo>
                        <a:pt x="143" y="63"/>
                        <a:pt x="147" y="62"/>
                        <a:pt x="148" y="58"/>
                      </a:cubicBezTo>
                      <a:cubicBezTo>
                        <a:pt x="149" y="57"/>
                        <a:pt x="150" y="56"/>
                        <a:pt x="151" y="54"/>
                      </a:cubicBezTo>
                      <a:cubicBezTo>
                        <a:pt x="151" y="52"/>
                        <a:pt x="150" y="49"/>
                        <a:pt x="149" y="48"/>
                      </a:cubicBezTo>
                      <a:cubicBezTo>
                        <a:pt x="147" y="44"/>
                        <a:pt x="146" y="40"/>
                        <a:pt x="144" y="36"/>
                      </a:cubicBezTo>
                      <a:cubicBezTo>
                        <a:pt x="144" y="34"/>
                        <a:pt x="144" y="33"/>
                        <a:pt x="142" y="31"/>
                      </a:cubicBezTo>
                      <a:cubicBezTo>
                        <a:pt x="142" y="30"/>
                        <a:pt x="141" y="28"/>
                        <a:pt x="140" y="26"/>
                      </a:cubicBezTo>
                      <a:cubicBezTo>
                        <a:pt x="139" y="24"/>
                        <a:pt x="138" y="23"/>
                        <a:pt x="141" y="23"/>
                      </a:cubicBezTo>
                      <a:cubicBezTo>
                        <a:pt x="143" y="22"/>
                        <a:pt x="144" y="23"/>
                        <a:pt x="146" y="23"/>
                      </a:cubicBezTo>
                      <a:cubicBezTo>
                        <a:pt x="150" y="25"/>
                        <a:pt x="156" y="25"/>
                        <a:pt x="161" y="26"/>
                      </a:cubicBezTo>
                      <a:cubicBezTo>
                        <a:pt x="165" y="26"/>
                        <a:pt x="171" y="28"/>
                        <a:pt x="176" y="25"/>
                      </a:cubicBezTo>
                      <a:cubicBezTo>
                        <a:pt x="177" y="24"/>
                        <a:pt x="178" y="23"/>
                        <a:pt x="180" y="22"/>
                      </a:cubicBezTo>
                      <a:cubicBezTo>
                        <a:pt x="182" y="21"/>
                        <a:pt x="184" y="20"/>
                        <a:pt x="185" y="19"/>
                      </a:cubicBezTo>
                      <a:cubicBezTo>
                        <a:pt x="187" y="18"/>
                        <a:pt x="188" y="16"/>
                        <a:pt x="190" y="15"/>
                      </a:cubicBezTo>
                      <a:cubicBezTo>
                        <a:pt x="192" y="14"/>
                        <a:pt x="193" y="13"/>
                        <a:pt x="195" y="11"/>
                      </a:cubicBezTo>
                      <a:cubicBezTo>
                        <a:pt x="195" y="11"/>
                        <a:pt x="196" y="11"/>
                        <a:pt x="196" y="10"/>
                      </a:cubicBezTo>
                      <a:cubicBezTo>
                        <a:pt x="197" y="9"/>
                        <a:pt x="198" y="9"/>
                        <a:pt x="199" y="8"/>
                      </a:cubicBezTo>
                      <a:cubicBezTo>
                        <a:pt x="200" y="6"/>
                        <a:pt x="200" y="5"/>
                        <a:pt x="201" y="3"/>
                      </a:cubicBezTo>
                      <a:cubicBezTo>
                        <a:pt x="203" y="0"/>
                        <a:pt x="204" y="3"/>
                        <a:pt x="204" y="5"/>
                      </a:cubicBezTo>
                      <a:cubicBezTo>
                        <a:pt x="205" y="6"/>
                        <a:pt x="206" y="6"/>
                        <a:pt x="206" y="7"/>
                      </a:cubicBezTo>
                      <a:cubicBezTo>
                        <a:pt x="207" y="9"/>
                        <a:pt x="207" y="9"/>
                        <a:pt x="207" y="11"/>
                      </a:cubicBezTo>
                      <a:cubicBezTo>
                        <a:pt x="208" y="14"/>
                        <a:pt x="210" y="18"/>
                        <a:pt x="210" y="21"/>
                      </a:cubicBezTo>
                      <a:cubicBezTo>
                        <a:pt x="210" y="25"/>
                        <a:pt x="210" y="29"/>
                        <a:pt x="210" y="32"/>
                      </a:cubicBezTo>
                      <a:cubicBezTo>
                        <a:pt x="210" y="43"/>
                        <a:pt x="210" y="43"/>
                        <a:pt x="210" y="43"/>
                      </a:cubicBezTo>
                      <a:cubicBezTo>
                        <a:pt x="210" y="47"/>
                        <a:pt x="209" y="51"/>
                        <a:pt x="210" y="54"/>
                      </a:cubicBezTo>
                      <a:cubicBezTo>
                        <a:pt x="212" y="59"/>
                        <a:pt x="217" y="60"/>
                        <a:pt x="222" y="61"/>
                      </a:cubicBezTo>
                      <a:cubicBezTo>
                        <a:pt x="227" y="62"/>
                        <a:pt x="232" y="63"/>
                        <a:pt x="237" y="62"/>
                      </a:cubicBezTo>
                      <a:cubicBezTo>
                        <a:pt x="240" y="62"/>
                        <a:pt x="243" y="61"/>
                        <a:pt x="246" y="60"/>
                      </a:cubicBezTo>
                      <a:cubicBezTo>
                        <a:pt x="248" y="59"/>
                        <a:pt x="250" y="58"/>
                        <a:pt x="253" y="57"/>
                      </a:cubicBezTo>
                      <a:cubicBezTo>
                        <a:pt x="254" y="57"/>
                        <a:pt x="254" y="57"/>
                        <a:pt x="255" y="56"/>
                      </a:cubicBezTo>
                      <a:cubicBezTo>
                        <a:pt x="259" y="55"/>
                        <a:pt x="262" y="53"/>
                        <a:pt x="265" y="52"/>
                      </a:cubicBezTo>
                      <a:cubicBezTo>
                        <a:pt x="268" y="51"/>
                        <a:pt x="271" y="49"/>
                        <a:pt x="274" y="48"/>
                      </a:cubicBezTo>
                      <a:cubicBezTo>
                        <a:pt x="276" y="47"/>
                        <a:pt x="277" y="46"/>
                        <a:pt x="279" y="45"/>
                      </a:cubicBezTo>
                      <a:cubicBezTo>
                        <a:pt x="281" y="45"/>
                        <a:pt x="282" y="45"/>
                        <a:pt x="283" y="44"/>
                      </a:cubicBezTo>
                      <a:cubicBezTo>
                        <a:pt x="286" y="44"/>
                        <a:pt x="289" y="43"/>
                        <a:pt x="292" y="42"/>
                      </a:cubicBezTo>
                      <a:cubicBezTo>
                        <a:pt x="292" y="43"/>
                        <a:pt x="291" y="43"/>
                        <a:pt x="291" y="44"/>
                      </a:cubicBezTo>
                      <a:cubicBezTo>
                        <a:pt x="291" y="45"/>
                        <a:pt x="290" y="47"/>
                        <a:pt x="291" y="49"/>
                      </a:cubicBezTo>
                      <a:cubicBezTo>
                        <a:pt x="291" y="50"/>
                        <a:pt x="291" y="53"/>
                        <a:pt x="292" y="54"/>
                      </a:cubicBezTo>
                      <a:cubicBezTo>
                        <a:pt x="293" y="56"/>
                        <a:pt x="296" y="55"/>
                        <a:pt x="298" y="55"/>
                      </a:cubicBezTo>
                      <a:cubicBezTo>
                        <a:pt x="302" y="55"/>
                        <a:pt x="305" y="55"/>
                        <a:pt x="308" y="54"/>
                      </a:cubicBezTo>
                      <a:cubicBezTo>
                        <a:pt x="310" y="53"/>
                        <a:pt x="312" y="52"/>
                        <a:pt x="313" y="51"/>
                      </a:cubicBezTo>
                      <a:cubicBezTo>
                        <a:pt x="314" y="50"/>
                        <a:pt x="315" y="50"/>
                        <a:pt x="315" y="49"/>
                      </a:cubicBezTo>
                      <a:cubicBezTo>
                        <a:pt x="316" y="48"/>
                        <a:pt x="316" y="48"/>
                        <a:pt x="316" y="47"/>
                      </a:cubicBezTo>
                      <a:cubicBezTo>
                        <a:pt x="317" y="46"/>
                        <a:pt x="319" y="46"/>
                        <a:pt x="319" y="45"/>
                      </a:cubicBezTo>
                      <a:cubicBezTo>
                        <a:pt x="320" y="44"/>
                        <a:pt x="320" y="43"/>
                        <a:pt x="321" y="42"/>
                      </a:cubicBezTo>
                      <a:cubicBezTo>
                        <a:pt x="322" y="41"/>
                        <a:pt x="323" y="39"/>
                        <a:pt x="324" y="38"/>
                      </a:cubicBezTo>
                      <a:cubicBezTo>
                        <a:pt x="326" y="35"/>
                        <a:pt x="328" y="31"/>
                        <a:pt x="330" y="28"/>
                      </a:cubicBezTo>
                      <a:cubicBezTo>
                        <a:pt x="331" y="27"/>
                        <a:pt x="331" y="27"/>
                        <a:pt x="332" y="27"/>
                      </a:cubicBezTo>
                      <a:cubicBezTo>
                        <a:pt x="334" y="30"/>
                        <a:pt x="337" y="34"/>
                        <a:pt x="340" y="38"/>
                      </a:cubicBezTo>
                      <a:cubicBezTo>
                        <a:pt x="345" y="45"/>
                        <a:pt x="348" y="52"/>
                        <a:pt x="353" y="59"/>
                      </a:cubicBezTo>
                      <a:cubicBezTo>
                        <a:pt x="355" y="62"/>
                        <a:pt x="358" y="64"/>
                        <a:pt x="356" y="67"/>
                      </a:cubicBezTo>
                      <a:cubicBezTo>
                        <a:pt x="354" y="69"/>
                        <a:pt x="352" y="70"/>
                        <a:pt x="351" y="73"/>
                      </a:cubicBezTo>
                      <a:cubicBezTo>
                        <a:pt x="350" y="75"/>
                        <a:pt x="349" y="79"/>
                        <a:pt x="348" y="81"/>
                      </a:cubicBezTo>
                      <a:cubicBezTo>
                        <a:pt x="346" y="84"/>
                        <a:pt x="343" y="85"/>
                        <a:pt x="341" y="87"/>
                      </a:cubicBezTo>
                      <a:cubicBezTo>
                        <a:pt x="339" y="89"/>
                        <a:pt x="339" y="92"/>
                        <a:pt x="338" y="94"/>
                      </a:cubicBezTo>
                      <a:cubicBezTo>
                        <a:pt x="336" y="97"/>
                        <a:pt x="334" y="99"/>
                        <a:pt x="334" y="101"/>
                      </a:cubicBezTo>
                      <a:cubicBezTo>
                        <a:pt x="335" y="96"/>
                        <a:pt x="347" y="92"/>
                        <a:pt x="351" y="91"/>
                      </a:cubicBezTo>
                      <a:cubicBezTo>
                        <a:pt x="357" y="88"/>
                        <a:pt x="365" y="86"/>
                        <a:pt x="371" y="88"/>
                      </a:cubicBezTo>
                      <a:cubicBezTo>
                        <a:pt x="374" y="89"/>
                        <a:pt x="378" y="93"/>
                        <a:pt x="377" y="96"/>
                      </a:cubicBezTo>
                      <a:cubicBezTo>
                        <a:pt x="375" y="100"/>
                        <a:pt x="369" y="99"/>
                        <a:pt x="366" y="101"/>
                      </a:cubicBezTo>
                      <a:cubicBezTo>
                        <a:pt x="363" y="102"/>
                        <a:pt x="361" y="105"/>
                        <a:pt x="358" y="107"/>
                      </a:cubicBezTo>
                      <a:cubicBezTo>
                        <a:pt x="356" y="108"/>
                        <a:pt x="351" y="110"/>
                        <a:pt x="352" y="113"/>
                      </a:cubicBezTo>
                      <a:cubicBezTo>
                        <a:pt x="353" y="117"/>
                        <a:pt x="359" y="117"/>
                        <a:pt x="362" y="117"/>
                      </a:cubicBezTo>
                      <a:cubicBezTo>
                        <a:pt x="365" y="116"/>
                        <a:pt x="369" y="115"/>
                        <a:pt x="372" y="113"/>
                      </a:cubicBezTo>
                      <a:cubicBezTo>
                        <a:pt x="377" y="110"/>
                        <a:pt x="380" y="106"/>
                        <a:pt x="383" y="101"/>
                      </a:cubicBezTo>
                      <a:cubicBezTo>
                        <a:pt x="388" y="96"/>
                        <a:pt x="393" y="96"/>
                        <a:pt x="400" y="97"/>
                      </a:cubicBezTo>
                      <a:cubicBezTo>
                        <a:pt x="405" y="97"/>
                        <a:pt x="409" y="98"/>
                        <a:pt x="413" y="100"/>
                      </a:cubicBezTo>
                      <a:cubicBezTo>
                        <a:pt x="416" y="101"/>
                        <a:pt x="417" y="103"/>
                        <a:pt x="419" y="104"/>
                      </a:cubicBezTo>
                      <a:cubicBezTo>
                        <a:pt x="422" y="105"/>
                        <a:pt x="424" y="104"/>
                        <a:pt x="426" y="105"/>
                      </a:cubicBezTo>
                      <a:cubicBezTo>
                        <a:pt x="428" y="106"/>
                        <a:pt x="430" y="108"/>
                        <a:pt x="432" y="109"/>
                      </a:cubicBezTo>
                      <a:cubicBezTo>
                        <a:pt x="434" y="110"/>
                        <a:pt x="437" y="115"/>
                        <a:pt x="438" y="117"/>
                      </a:cubicBezTo>
                      <a:cubicBezTo>
                        <a:pt x="439" y="120"/>
                        <a:pt x="439" y="124"/>
                        <a:pt x="438" y="127"/>
                      </a:cubicBezTo>
                      <a:cubicBezTo>
                        <a:pt x="438" y="130"/>
                        <a:pt x="436" y="134"/>
                        <a:pt x="441" y="134"/>
                      </a:cubicBezTo>
                      <a:cubicBezTo>
                        <a:pt x="445" y="134"/>
                        <a:pt x="449" y="130"/>
                        <a:pt x="452" y="128"/>
                      </a:cubicBezTo>
                      <a:cubicBezTo>
                        <a:pt x="456" y="126"/>
                        <a:pt x="460" y="126"/>
                        <a:pt x="465" y="126"/>
                      </a:cubicBezTo>
                      <a:cubicBezTo>
                        <a:pt x="475" y="126"/>
                        <a:pt x="484" y="128"/>
                        <a:pt x="493" y="130"/>
                      </a:cubicBezTo>
                      <a:cubicBezTo>
                        <a:pt x="497" y="131"/>
                        <a:pt x="502" y="131"/>
                        <a:pt x="506" y="131"/>
                      </a:cubicBezTo>
                      <a:cubicBezTo>
                        <a:pt x="510" y="131"/>
                        <a:pt x="513" y="132"/>
                        <a:pt x="517" y="135"/>
                      </a:cubicBezTo>
                      <a:cubicBezTo>
                        <a:pt x="524" y="140"/>
                        <a:pt x="531" y="145"/>
                        <a:pt x="537" y="151"/>
                      </a:cubicBezTo>
                      <a:cubicBezTo>
                        <a:pt x="544" y="158"/>
                        <a:pt x="553" y="161"/>
                        <a:pt x="563" y="164"/>
                      </a:cubicBezTo>
                      <a:cubicBezTo>
                        <a:pt x="566" y="165"/>
                        <a:pt x="571" y="165"/>
                        <a:pt x="574" y="167"/>
                      </a:cubicBezTo>
                      <a:cubicBezTo>
                        <a:pt x="578" y="169"/>
                        <a:pt x="579" y="173"/>
                        <a:pt x="580" y="177"/>
                      </a:cubicBezTo>
                      <a:cubicBezTo>
                        <a:pt x="581" y="185"/>
                        <a:pt x="582" y="195"/>
                        <a:pt x="581" y="20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3" name="Freeform 14"/>
                <p:cNvSpPr/>
                <p:nvPr/>
              </p:nvSpPr>
              <p:spPr bwMode="auto">
                <a:xfrm>
                  <a:off x="12896829" y="5078410"/>
                  <a:ext cx="352424" cy="1843087"/>
                </a:xfrm>
                <a:custGeom>
                  <a:avLst/>
                  <a:gdLst/>
                  <a:ahLst/>
                  <a:cxnLst>
                    <a:cxn ang="0">
                      <a:pos x="113" y="124"/>
                    </a:cxn>
                    <a:cxn ang="0">
                      <a:pos x="109" y="147"/>
                    </a:cxn>
                    <a:cxn ang="0">
                      <a:pos x="99" y="186"/>
                    </a:cxn>
                    <a:cxn ang="0">
                      <a:pos x="95" y="196"/>
                    </a:cxn>
                    <a:cxn ang="0">
                      <a:pos x="93" y="199"/>
                    </a:cxn>
                    <a:cxn ang="0">
                      <a:pos x="85" y="223"/>
                    </a:cxn>
                    <a:cxn ang="0">
                      <a:pos x="90" y="247"/>
                    </a:cxn>
                    <a:cxn ang="0">
                      <a:pos x="92" y="262"/>
                    </a:cxn>
                    <a:cxn ang="0">
                      <a:pos x="91" y="292"/>
                    </a:cxn>
                    <a:cxn ang="0">
                      <a:pos x="85" y="311"/>
                    </a:cxn>
                    <a:cxn ang="0">
                      <a:pos x="75" y="332"/>
                    </a:cxn>
                    <a:cxn ang="0">
                      <a:pos x="64" y="404"/>
                    </a:cxn>
                    <a:cxn ang="0">
                      <a:pos x="60" y="460"/>
                    </a:cxn>
                    <a:cxn ang="0">
                      <a:pos x="63" y="490"/>
                    </a:cxn>
                    <a:cxn ang="0">
                      <a:pos x="63" y="501"/>
                    </a:cxn>
                    <a:cxn ang="0">
                      <a:pos x="56" y="556"/>
                    </a:cxn>
                    <a:cxn ang="0">
                      <a:pos x="40" y="623"/>
                    </a:cxn>
                    <a:cxn ang="0">
                      <a:pos x="57" y="622"/>
                    </a:cxn>
                    <a:cxn ang="0">
                      <a:pos x="61" y="654"/>
                    </a:cxn>
                    <a:cxn ang="0">
                      <a:pos x="82" y="656"/>
                    </a:cxn>
                    <a:cxn ang="0">
                      <a:pos x="107" y="662"/>
                    </a:cxn>
                    <a:cxn ang="0">
                      <a:pos x="74" y="689"/>
                    </a:cxn>
                    <a:cxn ang="0">
                      <a:pos x="56" y="687"/>
                    </a:cxn>
                    <a:cxn ang="0">
                      <a:pos x="52" y="663"/>
                    </a:cxn>
                    <a:cxn ang="0">
                      <a:pos x="53" y="650"/>
                    </a:cxn>
                    <a:cxn ang="0">
                      <a:pos x="37" y="646"/>
                    </a:cxn>
                    <a:cxn ang="0">
                      <a:pos x="32" y="609"/>
                    </a:cxn>
                    <a:cxn ang="0">
                      <a:pos x="22" y="561"/>
                    </a:cxn>
                    <a:cxn ang="0">
                      <a:pos x="19" y="548"/>
                    </a:cxn>
                    <a:cxn ang="0">
                      <a:pos x="11" y="533"/>
                    </a:cxn>
                    <a:cxn ang="0">
                      <a:pos x="25" y="513"/>
                    </a:cxn>
                    <a:cxn ang="0">
                      <a:pos x="37" y="519"/>
                    </a:cxn>
                    <a:cxn ang="0">
                      <a:pos x="40" y="496"/>
                    </a:cxn>
                    <a:cxn ang="0">
                      <a:pos x="44" y="472"/>
                    </a:cxn>
                    <a:cxn ang="0">
                      <a:pos x="55" y="422"/>
                    </a:cxn>
                    <a:cxn ang="0">
                      <a:pos x="32" y="399"/>
                    </a:cxn>
                    <a:cxn ang="0">
                      <a:pos x="35" y="340"/>
                    </a:cxn>
                    <a:cxn ang="0">
                      <a:pos x="52" y="297"/>
                    </a:cxn>
                    <a:cxn ang="0">
                      <a:pos x="68" y="238"/>
                    </a:cxn>
                    <a:cxn ang="0">
                      <a:pos x="69" y="205"/>
                    </a:cxn>
                    <a:cxn ang="0">
                      <a:pos x="76" y="138"/>
                    </a:cxn>
                    <a:cxn ang="0">
                      <a:pos x="85" y="93"/>
                    </a:cxn>
                    <a:cxn ang="0">
                      <a:pos x="85" y="41"/>
                    </a:cxn>
                    <a:cxn ang="0">
                      <a:pos x="90" y="18"/>
                    </a:cxn>
                    <a:cxn ang="0">
                      <a:pos x="98" y="0"/>
                    </a:cxn>
                    <a:cxn ang="0">
                      <a:pos x="103" y="16"/>
                    </a:cxn>
                    <a:cxn ang="0">
                      <a:pos x="111" y="39"/>
                    </a:cxn>
                    <a:cxn ang="0">
                      <a:pos x="118" y="70"/>
                    </a:cxn>
                    <a:cxn ang="0">
                      <a:pos x="130" y="90"/>
                    </a:cxn>
                  </a:cxnLst>
                  <a:rect l="0" t="0" r="r" b="b"/>
                  <a:pathLst>
                    <a:path w="134" h="701">
                      <a:moveTo>
                        <a:pt x="133" y="98"/>
                      </a:moveTo>
                      <a:cubicBezTo>
                        <a:pt x="131" y="107"/>
                        <a:pt x="122" y="112"/>
                        <a:pt x="118" y="118"/>
                      </a:cubicBezTo>
                      <a:cubicBezTo>
                        <a:pt x="116" y="120"/>
                        <a:pt x="115" y="122"/>
                        <a:pt x="113" y="124"/>
                      </a:cubicBezTo>
                      <a:cubicBezTo>
                        <a:pt x="112" y="126"/>
                        <a:pt x="111" y="128"/>
                        <a:pt x="110" y="130"/>
                      </a:cubicBezTo>
                      <a:cubicBezTo>
                        <a:pt x="109" y="134"/>
                        <a:pt x="108" y="138"/>
                        <a:pt x="108" y="142"/>
                      </a:cubicBezTo>
                      <a:cubicBezTo>
                        <a:pt x="108" y="144"/>
                        <a:pt x="108" y="145"/>
                        <a:pt x="109" y="147"/>
                      </a:cubicBezTo>
                      <a:cubicBezTo>
                        <a:pt x="111" y="149"/>
                        <a:pt x="112" y="151"/>
                        <a:pt x="113" y="154"/>
                      </a:cubicBezTo>
                      <a:cubicBezTo>
                        <a:pt x="114" y="159"/>
                        <a:pt x="109" y="164"/>
                        <a:pt x="107" y="169"/>
                      </a:cubicBezTo>
                      <a:cubicBezTo>
                        <a:pt x="105" y="175"/>
                        <a:pt x="103" y="180"/>
                        <a:pt x="99" y="186"/>
                      </a:cubicBezTo>
                      <a:cubicBezTo>
                        <a:pt x="99" y="186"/>
                        <a:pt x="98" y="187"/>
                        <a:pt x="98" y="188"/>
                      </a:cubicBezTo>
                      <a:cubicBezTo>
                        <a:pt x="97" y="189"/>
                        <a:pt x="97" y="190"/>
                        <a:pt x="97" y="191"/>
                      </a:cubicBezTo>
                      <a:cubicBezTo>
                        <a:pt x="96" y="193"/>
                        <a:pt x="96" y="194"/>
                        <a:pt x="95" y="196"/>
                      </a:cubicBezTo>
                      <a:cubicBezTo>
                        <a:pt x="95" y="196"/>
                        <a:pt x="94" y="196"/>
                        <a:pt x="94" y="197"/>
                      </a:cubicBezTo>
                      <a:cubicBezTo>
                        <a:pt x="94" y="197"/>
                        <a:pt x="94" y="198"/>
                        <a:pt x="94" y="198"/>
                      </a:cubicBezTo>
                      <a:cubicBezTo>
                        <a:pt x="93" y="199"/>
                        <a:pt x="93" y="199"/>
                        <a:pt x="93" y="199"/>
                      </a:cubicBezTo>
                      <a:cubicBezTo>
                        <a:pt x="92" y="200"/>
                        <a:pt x="93" y="201"/>
                        <a:pt x="92" y="201"/>
                      </a:cubicBezTo>
                      <a:cubicBezTo>
                        <a:pt x="90" y="205"/>
                        <a:pt x="88" y="209"/>
                        <a:pt x="87" y="212"/>
                      </a:cubicBezTo>
                      <a:cubicBezTo>
                        <a:pt x="86" y="216"/>
                        <a:pt x="85" y="219"/>
                        <a:pt x="85" y="223"/>
                      </a:cubicBezTo>
                      <a:cubicBezTo>
                        <a:pt x="85" y="227"/>
                        <a:pt x="85" y="231"/>
                        <a:pt x="86" y="235"/>
                      </a:cubicBezTo>
                      <a:cubicBezTo>
                        <a:pt x="87" y="237"/>
                        <a:pt x="88" y="239"/>
                        <a:pt x="88" y="240"/>
                      </a:cubicBezTo>
                      <a:cubicBezTo>
                        <a:pt x="89" y="243"/>
                        <a:pt x="90" y="245"/>
                        <a:pt x="90" y="247"/>
                      </a:cubicBezTo>
                      <a:cubicBezTo>
                        <a:pt x="91" y="249"/>
                        <a:pt x="90" y="252"/>
                        <a:pt x="90" y="254"/>
                      </a:cubicBezTo>
                      <a:cubicBezTo>
                        <a:pt x="91" y="256"/>
                        <a:pt x="91" y="257"/>
                        <a:pt x="92" y="259"/>
                      </a:cubicBezTo>
                      <a:cubicBezTo>
                        <a:pt x="92" y="260"/>
                        <a:pt x="92" y="261"/>
                        <a:pt x="92" y="262"/>
                      </a:cubicBezTo>
                      <a:cubicBezTo>
                        <a:pt x="92" y="266"/>
                        <a:pt x="93" y="270"/>
                        <a:pt x="93" y="274"/>
                      </a:cubicBezTo>
                      <a:cubicBezTo>
                        <a:pt x="93" y="278"/>
                        <a:pt x="93" y="281"/>
                        <a:pt x="92" y="285"/>
                      </a:cubicBezTo>
                      <a:cubicBezTo>
                        <a:pt x="92" y="287"/>
                        <a:pt x="92" y="290"/>
                        <a:pt x="91" y="292"/>
                      </a:cubicBezTo>
                      <a:cubicBezTo>
                        <a:pt x="91" y="294"/>
                        <a:pt x="90" y="296"/>
                        <a:pt x="90" y="298"/>
                      </a:cubicBezTo>
                      <a:cubicBezTo>
                        <a:pt x="89" y="300"/>
                        <a:pt x="87" y="302"/>
                        <a:pt x="86" y="304"/>
                      </a:cubicBezTo>
                      <a:cubicBezTo>
                        <a:pt x="85" y="306"/>
                        <a:pt x="85" y="309"/>
                        <a:pt x="85" y="311"/>
                      </a:cubicBezTo>
                      <a:cubicBezTo>
                        <a:pt x="84" y="314"/>
                        <a:pt x="83" y="319"/>
                        <a:pt x="81" y="323"/>
                      </a:cubicBezTo>
                      <a:cubicBezTo>
                        <a:pt x="80" y="324"/>
                        <a:pt x="78" y="325"/>
                        <a:pt x="78" y="327"/>
                      </a:cubicBezTo>
                      <a:cubicBezTo>
                        <a:pt x="77" y="329"/>
                        <a:pt x="76" y="331"/>
                        <a:pt x="75" y="332"/>
                      </a:cubicBezTo>
                      <a:cubicBezTo>
                        <a:pt x="72" y="340"/>
                        <a:pt x="74" y="350"/>
                        <a:pt x="74" y="358"/>
                      </a:cubicBezTo>
                      <a:cubicBezTo>
                        <a:pt x="74" y="366"/>
                        <a:pt x="72" y="374"/>
                        <a:pt x="70" y="381"/>
                      </a:cubicBezTo>
                      <a:cubicBezTo>
                        <a:pt x="67" y="388"/>
                        <a:pt x="67" y="397"/>
                        <a:pt x="64" y="404"/>
                      </a:cubicBezTo>
                      <a:cubicBezTo>
                        <a:pt x="62" y="409"/>
                        <a:pt x="64" y="415"/>
                        <a:pt x="63" y="420"/>
                      </a:cubicBezTo>
                      <a:cubicBezTo>
                        <a:pt x="63" y="427"/>
                        <a:pt x="63" y="434"/>
                        <a:pt x="62" y="441"/>
                      </a:cubicBezTo>
                      <a:cubicBezTo>
                        <a:pt x="60" y="448"/>
                        <a:pt x="60" y="454"/>
                        <a:pt x="60" y="460"/>
                      </a:cubicBezTo>
                      <a:cubicBezTo>
                        <a:pt x="60" y="468"/>
                        <a:pt x="63" y="477"/>
                        <a:pt x="70" y="482"/>
                      </a:cubicBezTo>
                      <a:cubicBezTo>
                        <a:pt x="72" y="484"/>
                        <a:pt x="80" y="485"/>
                        <a:pt x="74" y="487"/>
                      </a:cubicBezTo>
                      <a:cubicBezTo>
                        <a:pt x="70" y="488"/>
                        <a:pt x="67" y="489"/>
                        <a:pt x="63" y="490"/>
                      </a:cubicBezTo>
                      <a:cubicBezTo>
                        <a:pt x="61" y="492"/>
                        <a:pt x="61" y="492"/>
                        <a:pt x="60" y="494"/>
                      </a:cubicBezTo>
                      <a:cubicBezTo>
                        <a:pt x="60" y="496"/>
                        <a:pt x="59" y="496"/>
                        <a:pt x="60" y="497"/>
                      </a:cubicBezTo>
                      <a:cubicBezTo>
                        <a:pt x="60" y="498"/>
                        <a:pt x="62" y="500"/>
                        <a:pt x="63" y="501"/>
                      </a:cubicBezTo>
                      <a:cubicBezTo>
                        <a:pt x="65" y="505"/>
                        <a:pt x="66" y="508"/>
                        <a:pt x="66" y="512"/>
                      </a:cubicBezTo>
                      <a:cubicBezTo>
                        <a:pt x="67" y="519"/>
                        <a:pt x="66" y="527"/>
                        <a:pt x="64" y="534"/>
                      </a:cubicBezTo>
                      <a:cubicBezTo>
                        <a:pt x="62" y="541"/>
                        <a:pt x="58" y="548"/>
                        <a:pt x="56" y="556"/>
                      </a:cubicBezTo>
                      <a:cubicBezTo>
                        <a:pt x="54" y="564"/>
                        <a:pt x="50" y="572"/>
                        <a:pt x="48" y="580"/>
                      </a:cubicBezTo>
                      <a:cubicBezTo>
                        <a:pt x="46" y="587"/>
                        <a:pt x="46" y="594"/>
                        <a:pt x="43" y="601"/>
                      </a:cubicBezTo>
                      <a:cubicBezTo>
                        <a:pt x="41" y="608"/>
                        <a:pt x="37" y="616"/>
                        <a:pt x="40" y="623"/>
                      </a:cubicBezTo>
                      <a:cubicBezTo>
                        <a:pt x="41" y="625"/>
                        <a:pt x="47" y="626"/>
                        <a:pt x="49" y="625"/>
                      </a:cubicBezTo>
                      <a:cubicBezTo>
                        <a:pt x="51" y="625"/>
                        <a:pt x="52" y="623"/>
                        <a:pt x="53" y="622"/>
                      </a:cubicBezTo>
                      <a:cubicBezTo>
                        <a:pt x="54" y="622"/>
                        <a:pt x="56" y="622"/>
                        <a:pt x="57" y="622"/>
                      </a:cubicBezTo>
                      <a:cubicBezTo>
                        <a:pt x="57" y="626"/>
                        <a:pt x="57" y="630"/>
                        <a:pt x="57" y="634"/>
                      </a:cubicBezTo>
                      <a:cubicBezTo>
                        <a:pt x="58" y="637"/>
                        <a:pt x="58" y="640"/>
                        <a:pt x="58" y="644"/>
                      </a:cubicBezTo>
                      <a:cubicBezTo>
                        <a:pt x="58" y="647"/>
                        <a:pt x="58" y="651"/>
                        <a:pt x="61" y="654"/>
                      </a:cubicBezTo>
                      <a:cubicBezTo>
                        <a:pt x="64" y="656"/>
                        <a:pt x="67" y="658"/>
                        <a:pt x="71" y="658"/>
                      </a:cubicBezTo>
                      <a:cubicBezTo>
                        <a:pt x="73" y="658"/>
                        <a:pt x="75" y="657"/>
                        <a:pt x="77" y="657"/>
                      </a:cubicBezTo>
                      <a:cubicBezTo>
                        <a:pt x="78" y="656"/>
                        <a:pt x="81" y="656"/>
                        <a:pt x="82" y="656"/>
                      </a:cubicBezTo>
                      <a:cubicBezTo>
                        <a:pt x="86" y="656"/>
                        <a:pt x="90" y="656"/>
                        <a:pt x="93" y="656"/>
                      </a:cubicBezTo>
                      <a:cubicBezTo>
                        <a:pt x="96" y="657"/>
                        <a:pt x="101" y="658"/>
                        <a:pt x="104" y="660"/>
                      </a:cubicBezTo>
                      <a:cubicBezTo>
                        <a:pt x="105" y="661"/>
                        <a:pt x="106" y="661"/>
                        <a:pt x="107" y="662"/>
                      </a:cubicBezTo>
                      <a:cubicBezTo>
                        <a:pt x="100" y="662"/>
                        <a:pt x="93" y="659"/>
                        <a:pt x="86" y="663"/>
                      </a:cubicBezTo>
                      <a:cubicBezTo>
                        <a:pt x="82" y="665"/>
                        <a:pt x="83" y="669"/>
                        <a:pt x="81" y="673"/>
                      </a:cubicBezTo>
                      <a:cubicBezTo>
                        <a:pt x="78" y="678"/>
                        <a:pt x="75" y="682"/>
                        <a:pt x="74" y="689"/>
                      </a:cubicBezTo>
                      <a:cubicBezTo>
                        <a:pt x="74" y="692"/>
                        <a:pt x="75" y="696"/>
                        <a:pt x="73" y="698"/>
                      </a:cubicBezTo>
                      <a:cubicBezTo>
                        <a:pt x="69" y="701"/>
                        <a:pt x="65" y="696"/>
                        <a:pt x="63" y="694"/>
                      </a:cubicBezTo>
                      <a:cubicBezTo>
                        <a:pt x="61" y="693"/>
                        <a:pt x="55" y="691"/>
                        <a:pt x="56" y="687"/>
                      </a:cubicBezTo>
                      <a:cubicBezTo>
                        <a:pt x="57" y="684"/>
                        <a:pt x="63" y="686"/>
                        <a:pt x="66" y="685"/>
                      </a:cubicBezTo>
                      <a:cubicBezTo>
                        <a:pt x="73" y="680"/>
                        <a:pt x="72" y="669"/>
                        <a:pt x="66" y="664"/>
                      </a:cubicBezTo>
                      <a:cubicBezTo>
                        <a:pt x="62" y="661"/>
                        <a:pt x="56" y="660"/>
                        <a:pt x="52" y="663"/>
                      </a:cubicBezTo>
                      <a:cubicBezTo>
                        <a:pt x="47" y="666"/>
                        <a:pt x="42" y="672"/>
                        <a:pt x="35" y="672"/>
                      </a:cubicBezTo>
                      <a:cubicBezTo>
                        <a:pt x="33" y="666"/>
                        <a:pt x="42" y="661"/>
                        <a:pt x="47" y="658"/>
                      </a:cubicBezTo>
                      <a:cubicBezTo>
                        <a:pt x="50" y="655"/>
                        <a:pt x="52" y="654"/>
                        <a:pt x="53" y="650"/>
                      </a:cubicBezTo>
                      <a:cubicBezTo>
                        <a:pt x="53" y="647"/>
                        <a:pt x="50" y="642"/>
                        <a:pt x="48" y="641"/>
                      </a:cubicBezTo>
                      <a:cubicBezTo>
                        <a:pt x="45" y="639"/>
                        <a:pt x="43" y="642"/>
                        <a:pt x="41" y="645"/>
                      </a:cubicBezTo>
                      <a:cubicBezTo>
                        <a:pt x="40" y="650"/>
                        <a:pt x="39" y="652"/>
                        <a:pt x="37" y="646"/>
                      </a:cubicBezTo>
                      <a:cubicBezTo>
                        <a:pt x="36" y="643"/>
                        <a:pt x="34" y="639"/>
                        <a:pt x="33" y="636"/>
                      </a:cubicBezTo>
                      <a:cubicBezTo>
                        <a:pt x="32" y="632"/>
                        <a:pt x="31" y="627"/>
                        <a:pt x="30" y="623"/>
                      </a:cubicBezTo>
                      <a:cubicBezTo>
                        <a:pt x="30" y="618"/>
                        <a:pt x="32" y="614"/>
                        <a:pt x="32" y="609"/>
                      </a:cubicBezTo>
                      <a:cubicBezTo>
                        <a:pt x="32" y="604"/>
                        <a:pt x="32" y="599"/>
                        <a:pt x="31" y="594"/>
                      </a:cubicBezTo>
                      <a:cubicBezTo>
                        <a:pt x="30" y="589"/>
                        <a:pt x="28" y="584"/>
                        <a:pt x="27" y="578"/>
                      </a:cubicBezTo>
                      <a:cubicBezTo>
                        <a:pt x="26" y="572"/>
                        <a:pt x="22" y="567"/>
                        <a:pt x="22" y="561"/>
                      </a:cubicBezTo>
                      <a:cubicBezTo>
                        <a:pt x="26" y="561"/>
                        <a:pt x="29" y="565"/>
                        <a:pt x="33" y="563"/>
                      </a:cubicBezTo>
                      <a:cubicBezTo>
                        <a:pt x="36" y="562"/>
                        <a:pt x="38" y="557"/>
                        <a:pt x="36" y="555"/>
                      </a:cubicBezTo>
                      <a:cubicBezTo>
                        <a:pt x="33" y="551"/>
                        <a:pt x="17" y="555"/>
                        <a:pt x="19" y="548"/>
                      </a:cubicBezTo>
                      <a:cubicBezTo>
                        <a:pt x="19" y="545"/>
                        <a:pt x="24" y="543"/>
                        <a:pt x="25" y="540"/>
                      </a:cubicBezTo>
                      <a:cubicBezTo>
                        <a:pt x="27" y="535"/>
                        <a:pt x="26" y="532"/>
                        <a:pt x="21" y="531"/>
                      </a:cubicBezTo>
                      <a:cubicBezTo>
                        <a:pt x="17" y="531"/>
                        <a:pt x="14" y="531"/>
                        <a:pt x="11" y="533"/>
                      </a:cubicBezTo>
                      <a:cubicBezTo>
                        <a:pt x="8" y="534"/>
                        <a:pt x="5" y="535"/>
                        <a:pt x="3" y="532"/>
                      </a:cubicBezTo>
                      <a:cubicBezTo>
                        <a:pt x="0" y="523"/>
                        <a:pt x="9" y="519"/>
                        <a:pt x="14" y="516"/>
                      </a:cubicBezTo>
                      <a:cubicBezTo>
                        <a:pt x="17" y="513"/>
                        <a:pt x="21" y="510"/>
                        <a:pt x="25" y="513"/>
                      </a:cubicBezTo>
                      <a:cubicBezTo>
                        <a:pt x="28" y="515"/>
                        <a:pt x="29" y="518"/>
                        <a:pt x="29" y="522"/>
                      </a:cubicBezTo>
                      <a:cubicBezTo>
                        <a:pt x="29" y="525"/>
                        <a:pt x="29" y="530"/>
                        <a:pt x="34" y="528"/>
                      </a:cubicBezTo>
                      <a:cubicBezTo>
                        <a:pt x="37" y="526"/>
                        <a:pt x="37" y="522"/>
                        <a:pt x="37" y="519"/>
                      </a:cubicBezTo>
                      <a:cubicBezTo>
                        <a:pt x="38" y="515"/>
                        <a:pt x="39" y="511"/>
                        <a:pt x="40" y="507"/>
                      </a:cubicBezTo>
                      <a:cubicBezTo>
                        <a:pt x="40" y="505"/>
                        <a:pt x="41" y="504"/>
                        <a:pt x="41" y="502"/>
                      </a:cubicBezTo>
                      <a:cubicBezTo>
                        <a:pt x="41" y="500"/>
                        <a:pt x="40" y="498"/>
                        <a:pt x="40" y="496"/>
                      </a:cubicBezTo>
                      <a:cubicBezTo>
                        <a:pt x="40" y="493"/>
                        <a:pt x="42" y="492"/>
                        <a:pt x="45" y="491"/>
                      </a:cubicBezTo>
                      <a:cubicBezTo>
                        <a:pt x="49" y="488"/>
                        <a:pt x="55" y="485"/>
                        <a:pt x="49" y="480"/>
                      </a:cubicBezTo>
                      <a:cubicBezTo>
                        <a:pt x="46" y="478"/>
                        <a:pt x="44" y="476"/>
                        <a:pt x="44" y="472"/>
                      </a:cubicBezTo>
                      <a:cubicBezTo>
                        <a:pt x="43" y="468"/>
                        <a:pt x="44" y="466"/>
                        <a:pt x="45" y="462"/>
                      </a:cubicBezTo>
                      <a:cubicBezTo>
                        <a:pt x="47" y="455"/>
                        <a:pt x="50" y="447"/>
                        <a:pt x="53" y="440"/>
                      </a:cubicBezTo>
                      <a:cubicBezTo>
                        <a:pt x="55" y="435"/>
                        <a:pt x="61" y="425"/>
                        <a:pt x="55" y="422"/>
                      </a:cubicBezTo>
                      <a:cubicBezTo>
                        <a:pt x="50" y="419"/>
                        <a:pt x="45" y="421"/>
                        <a:pt x="41" y="422"/>
                      </a:cubicBezTo>
                      <a:cubicBezTo>
                        <a:pt x="34" y="424"/>
                        <a:pt x="31" y="423"/>
                        <a:pt x="31" y="416"/>
                      </a:cubicBezTo>
                      <a:cubicBezTo>
                        <a:pt x="31" y="410"/>
                        <a:pt x="30" y="404"/>
                        <a:pt x="32" y="399"/>
                      </a:cubicBezTo>
                      <a:cubicBezTo>
                        <a:pt x="35" y="393"/>
                        <a:pt x="39" y="387"/>
                        <a:pt x="38" y="380"/>
                      </a:cubicBezTo>
                      <a:cubicBezTo>
                        <a:pt x="37" y="373"/>
                        <a:pt x="35" y="366"/>
                        <a:pt x="34" y="359"/>
                      </a:cubicBezTo>
                      <a:cubicBezTo>
                        <a:pt x="33" y="353"/>
                        <a:pt x="31" y="345"/>
                        <a:pt x="35" y="340"/>
                      </a:cubicBezTo>
                      <a:cubicBezTo>
                        <a:pt x="38" y="336"/>
                        <a:pt x="41" y="334"/>
                        <a:pt x="42" y="329"/>
                      </a:cubicBezTo>
                      <a:cubicBezTo>
                        <a:pt x="44" y="326"/>
                        <a:pt x="44" y="323"/>
                        <a:pt x="45" y="320"/>
                      </a:cubicBezTo>
                      <a:cubicBezTo>
                        <a:pt x="47" y="312"/>
                        <a:pt x="50" y="304"/>
                        <a:pt x="52" y="297"/>
                      </a:cubicBezTo>
                      <a:cubicBezTo>
                        <a:pt x="54" y="288"/>
                        <a:pt x="58" y="280"/>
                        <a:pt x="62" y="272"/>
                      </a:cubicBezTo>
                      <a:cubicBezTo>
                        <a:pt x="65" y="264"/>
                        <a:pt x="70" y="256"/>
                        <a:pt x="70" y="248"/>
                      </a:cubicBezTo>
                      <a:cubicBezTo>
                        <a:pt x="70" y="244"/>
                        <a:pt x="69" y="241"/>
                        <a:pt x="68" y="238"/>
                      </a:cubicBezTo>
                      <a:cubicBezTo>
                        <a:pt x="67" y="233"/>
                        <a:pt x="67" y="229"/>
                        <a:pt x="66" y="224"/>
                      </a:cubicBezTo>
                      <a:cubicBezTo>
                        <a:pt x="65" y="221"/>
                        <a:pt x="65" y="217"/>
                        <a:pt x="65" y="214"/>
                      </a:cubicBezTo>
                      <a:cubicBezTo>
                        <a:pt x="66" y="210"/>
                        <a:pt x="68" y="209"/>
                        <a:pt x="69" y="205"/>
                      </a:cubicBezTo>
                      <a:cubicBezTo>
                        <a:pt x="72" y="199"/>
                        <a:pt x="68" y="192"/>
                        <a:pt x="68" y="185"/>
                      </a:cubicBezTo>
                      <a:cubicBezTo>
                        <a:pt x="68" y="177"/>
                        <a:pt x="71" y="171"/>
                        <a:pt x="73" y="164"/>
                      </a:cubicBezTo>
                      <a:cubicBezTo>
                        <a:pt x="75" y="155"/>
                        <a:pt x="74" y="146"/>
                        <a:pt x="76" y="138"/>
                      </a:cubicBezTo>
                      <a:cubicBezTo>
                        <a:pt x="77" y="131"/>
                        <a:pt x="80" y="125"/>
                        <a:pt x="81" y="118"/>
                      </a:cubicBezTo>
                      <a:cubicBezTo>
                        <a:pt x="82" y="113"/>
                        <a:pt x="81" y="108"/>
                        <a:pt x="83" y="103"/>
                      </a:cubicBezTo>
                      <a:cubicBezTo>
                        <a:pt x="85" y="99"/>
                        <a:pt x="85" y="96"/>
                        <a:pt x="85" y="93"/>
                      </a:cubicBezTo>
                      <a:cubicBezTo>
                        <a:pt x="86" y="86"/>
                        <a:pt x="87" y="79"/>
                        <a:pt x="88" y="72"/>
                      </a:cubicBezTo>
                      <a:cubicBezTo>
                        <a:pt x="88" y="66"/>
                        <a:pt x="88" y="59"/>
                        <a:pt x="87" y="53"/>
                      </a:cubicBezTo>
                      <a:cubicBezTo>
                        <a:pt x="87" y="49"/>
                        <a:pt x="85" y="45"/>
                        <a:pt x="85" y="41"/>
                      </a:cubicBezTo>
                      <a:cubicBezTo>
                        <a:pt x="84" y="38"/>
                        <a:pt x="85" y="35"/>
                        <a:pt x="85" y="31"/>
                      </a:cubicBezTo>
                      <a:cubicBezTo>
                        <a:pt x="85" y="29"/>
                        <a:pt x="86" y="25"/>
                        <a:pt x="86" y="21"/>
                      </a:cubicBezTo>
                      <a:cubicBezTo>
                        <a:pt x="88" y="21"/>
                        <a:pt x="89" y="20"/>
                        <a:pt x="90" y="18"/>
                      </a:cubicBezTo>
                      <a:cubicBezTo>
                        <a:pt x="92" y="15"/>
                        <a:pt x="93" y="12"/>
                        <a:pt x="94" y="9"/>
                      </a:cubicBezTo>
                      <a:cubicBezTo>
                        <a:pt x="95" y="7"/>
                        <a:pt x="95" y="5"/>
                        <a:pt x="96" y="3"/>
                      </a:cubicBezTo>
                      <a:cubicBezTo>
                        <a:pt x="96" y="2"/>
                        <a:pt x="97" y="1"/>
                        <a:pt x="98" y="0"/>
                      </a:cubicBezTo>
                      <a:cubicBezTo>
                        <a:pt x="98" y="1"/>
                        <a:pt x="99" y="2"/>
                        <a:pt x="99" y="3"/>
                      </a:cubicBezTo>
                      <a:cubicBezTo>
                        <a:pt x="100" y="5"/>
                        <a:pt x="100" y="7"/>
                        <a:pt x="100" y="9"/>
                      </a:cubicBezTo>
                      <a:cubicBezTo>
                        <a:pt x="101" y="11"/>
                        <a:pt x="102" y="13"/>
                        <a:pt x="103" y="16"/>
                      </a:cubicBezTo>
                      <a:cubicBezTo>
                        <a:pt x="104" y="20"/>
                        <a:pt x="106" y="24"/>
                        <a:pt x="107" y="28"/>
                      </a:cubicBezTo>
                      <a:cubicBezTo>
                        <a:pt x="107" y="30"/>
                        <a:pt x="108" y="32"/>
                        <a:pt x="109" y="33"/>
                      </a:cubicBezTo>
                      <a:cubicBezTo>
                        <a:pt x="110" y="35"/>
                        <a:pt x="110" y="37"/>
                        <a:pt x="111" y="39"/>
                      </a:cubicBezTo>
                      <a:cubicBezTo>
                        <a:pt x="111" y="46"/>
                        <a:pt x="114" y="53"/>
                        <a:pt x="115" y="60"/>
                      </a:cubicBezTo>
                      <a:cubicBezTo>
                        <a:pt x="115" y="61"/>
                        <a:pt x="115" y="63"/>
                        <a:pt x="115" y="64"/>
                      </a:cubicBezTo>
                      <a:cubicBezTo>
                        <a:pt x="116" y="66"/>
                        <a:pt x="117" y="68"/>
                        <a:pt x="118" y="70"/>
                      </a:cubicBezTo>
                      <a:cubicBezTo>
                        <a:pt x="119" y="73"/>
                        <a:pt x="120" y="78"/>
                        <a:pt x="122" y="81"/>
                      </a:cubicBezTo>
                      <a:cubicBezTo>
                        <a:pt x="123" y="84"/>
                        <a:pt x="125" y="86"/>
                        <a:pt x="128" y="88"/>
                      </a:cubicBezTo>
                      <a:cubicBezTo>
                        <a:pt x="129" y="89"/>
                        <a:pt x="129" y="89"/>
                        <a:pt x="130" y="90"/>
                      </a:cubicBezTo>
                      <a:cubicBezTo>
                        <a:pt x="134" y="92"/>
                        <a:pt x="134" y="94"/>
                        <a:pt x="133" y="9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4" name="Freeform 15"/>
                <p:cNvSpPr/>
                <p:nvPr/>
              </p:nvSpPr>
              <p:spPr bwMode="auto">
                <a:xfrm>
                  <a:off x="12995254" y="5270497"/>
                  <a:ext cx="784224" cy="1547812"/>
                </a:xfrm>
                <a:custGeom>
                  <a:avLst/>
                  <a:gdLst/>
                  <a:ahLst/>
                  <a:cxnLst>
                    <a:cxn ang="0">
                      <a:pos x="283" y="97"/>
                    </a:cxn>
                    <a:cxn ang="0">
                      <a:pos x="258" y="120"/>
                    </a:cxn>
                    <a:cxn ang="0">
                      <a:pos x="241" y="140"/>
                    </a:cxn>
                    <a:cxn ang="0">
                      <a:pos x="230" y="185"/>
                    </a:cxn>
                    <a:cxn ang="0">
                      <a:pos x="220" y="208"/>
                    </a:cxn>
                    <a:cxn ang="0">
                      <a:pos x="240" y="229"/>
                    </a:cxn>
                    <a:cxn ang="0">
                      <a:pos x="248" y="262"/>
                    </a:cxn>
                    <a:cxn ang="0">
                      <a:pos x="220" y="290"/>
                    </a:cxn>
                    <a:cxn ang="0">
                      <a:pos x="167" y="307"/>
                    </a:cxn>
                    <a:cxn ang="0">
                      <a:pos x="151" y="340"/>
                    </a:cxn>
                    <a:cxn ang="0">
                      <a:pos x="124" y="343"/>
                    </a:cxn>
                    <a:cxn ang="0">
                      <a:pos x="145" y="367"/>
                    </a:cxn>
                    <a:cxn ang="0">
                      <a:pos x="123" y="387"/>
                    </a:cxn>
                    <a:cxn ang="0">
                      <a:pos x="97" y="430"/>
                    </a:cxn>
                    <a:cxn ang="0">
                      <a:pos x="104" y="465"/>
                    </a:cxn>
                    <a:cxn ang="0">
                      <a:pos x="105" y="495"/>
                    </a:cxn>
                    <a:cxn ang="0">
                      <a:pos x="82" y="529"/>
                    </a:cxn>
                    <a:cxn ang="0">
                      <a:pos x="70" y="577"/>
                    </a:cxn>
                    <a:cxn ang="0">
                      <a:pos x="67" y="587"/>
                    </a:cxn>
                    <a:cxn ang="0">
                      <a:pos x="40" y="584"/>
                    </a:cxn>
                    <a:cxn ang="0">
                      <a:pos x="21" y="571"/>
                    </a:cxn>
                    <a:cxn ang="0">
                      <a:pos x="16" y="549"/>
                    </a:cxn>
                    <a:cxn ang="0">
                      <a:pos x="6" y="528"/>
                    </a:cxn>
                    <a:cxn ang="0">
                      <a:pos x="27" y="461"/>
                    </a:cxn>
                    <a:cxn ang="0">
                      <a:pos x="23" y="424"/>
                    </a:cxn>
                    <a:cxn ang="0">
                      <a:pos x="37" y="414"/>
                    </a:cxn>
                    <a:cxn ang="0">
                      <a:pos x="25" y="368"/>
                    </a:cxn>
                    <a:cxn ang="0">
                      <a:pos x="33" y="308"/>
                    </a:cxn>
                    <a:cxn ang="0">
                      <a:pos x="41" y="254"/>
                    </a:cxn>
                    <a:cxn ang="0">
                      <a:pos x="49" y="231"/>
                    </a:cxn>
                    <a:cxn ang="0">
                      <a:pos x="55" y="212"/>
                    </a:cxn>
                    <a:cxn ang="0">
                      <a:pos x="55" y="186"/>
                    </a:cxn>
                    <a:cxn ang="0">
                      <a:pos x="51" y="167"/>
                    </a:cxn>
                    <a:cxn ang="0">
                      <a:pos x="50" y="139"/>
                    </a:cxn>
                    <a:cxn ang="0">
                      <a:pos x="57" y="125"/>
                    </a:cxn>
                    <a:cxn ang="0">
                      <a:pos x="60" y="118"/>
                    </a:cxn>
                    <a:cxn ang="0">
                      <a:pos x="70" y="96"/>
                    </a:cxn>
                    <a:cxn ang="0">
                      <a:pos x="71" y="69"/>
                    </a:cxn>
                    <a:cxn ang="0">
                      <a:pos x="81" y="45"/>
                    </a:cxn>
                    <a:cxn ang="0">
                      <a:pos x="91" y="15"/>
                    </a:cxn>
                    <a:cxn ang="0">
                      <a:pos x="106" y="6"/>
                    </a:cxn>
                    <a:cxn ang="0">
                      <a:pos x="138" y="13"/>
                    </a:cxn>
                    <a:cxn ang="0">
                      <a:pos x="158" y="24"/>
                    </a:cxn>
                    <a:cxn ang="0">
                      <a:pos x="172" y="30"/>
                    </a:cxn>
                    <a:cxn ang="0">
                      <a:pos x="196" y="35"/>
                    </a:cxn>
                    <a:cxn ang="0">
                      <a:pos x="239" y="56"/>
                    </a:cxn>
                    <a:cxn ang="0">
                      <a:pos x="235" y="81"/>
                    </a:cxn>
                    <a:cxn ang="0">
                      <a:pos x="250" y="94"/>
                    </a:cxn>
                    <a:cxn ang="0">
                      <a:pos x="289" y="68"/>
                    </a:cxn>
                    <a:cxn ang="0">
                      <a:pos x="294" y="44"/>
                    </a:cxn>
                    <a:cxn ang="0">
                      <a:pos x="298" y="69"/>
                    </a:cxn>
                  </a:cxnLst>
                  <a:rect l="0" t="0" r="r" b="b"/>
                  <a:pathLst>
                    <a:path w="299" h="589">
                      <a:moveTo>
                        <a:pt x="297" y="86"/>
                      </a:moveTo>
                      <a:cubicBezTo>
                        <a:pt x="296" y="88"/>
                        <a:pt x="293" y="89"/>
                        <a:pt x="290" y="91"/>
                      </a:cubicBezTo>
                      <a:cubicBezTo>
                        <a:pt x="287" y="93"/>
                        <a:pt x="286" y="96"/>
                        <a:pt x="283" y="97"/>
                      </a:cubicBezTo>
                      <a:cubicBezTo>
                        <a:pt x="279" y="98"/>
                        <a:pt x="276" y="99"/>
                        <a:pt x="274" y="101"/>
                      </a:cubicBezTo>
                      <a:cubicBezTo>
                        <a:pt x="270" y="105"/>
                        <a:pt x="267" y="108"/>
                        <a:pt x="265" y="112"/>
                      </a:cubicBezTo>
                      <a:cubicBezTo>
                        <a:pt x="263" y="115"/>
                        <a:pt x="260" y="118"/>
                        <a:pt x="258" y="120"/>
                      </a:cubicBezTo>
                      <a:cubicBezTo>
                        <a:pt x="255" y="123"/>
                        <a:pt x="252" y="125"/>
                        <a:pt x="249" y="128"/>
                      </a:cubicBezTo>
                      <a:cubicBezTo>
                        <a:pt x="246" y="130"/>
                        <a:pt x="245" y="133"/>
                        <a:pt x="243" y="136"/>
                      </a:cubicBezTo>
                      <a:cubicBezTo>
                        <a:pt x="242" y="138"/>
                        <a:pt x="242" y="139"/>
                        <a:pt x="241" y="140"/>
                      </a:cubicBezTo>
                      <a:cubicBezTo>
                        <a:pt x="237" y="147"/>
                        <a:pt x="234" y="155"/>
                        <a:pt x="233" y="163"/>
                      </a:cubicBezTo>
                      <a:cubicBezTo>
                        <a:pt x="232" y="169"/>
                        <a:pt x="232" y="175"/>
                        <a:pt x="231" y="181"/>
                      </a:cubicBezTo>
                      <a:cubicBezTo>
                        <a:pt x="231" y="182"/>
                        <a:pt x="231" y="183"/>
                        <a:pt x="230" y="185"/>
                      </a:cubicBezTo>
                      <a:cubicBezTo>
                        <a:pt x="228" y="185"/>
                        <a:pt x="225" y="187"/>
                        <a:pt x="224" y="188"/>
                      </a:cubicBezTo>
                      <a:cubicBezTo>
                        <a:pt x="222" y="191"/>
                        <a:pt x="222" y="195"/>
                        <a:pt x="222" y="198"/>
                      </a:cubicBezTo>
                      <a:cubicBezTo>
                        <a:pt x="222" y="202"/>
                        <a:pt x="221" y="205"/>
                        <a:pt x="220" y="208"/>
                      </a:cubicBezTo>
                      <a:cubicBezTo>
                        <a:pt x="217" y="213"/>
                        <a:pt x="220" y="214"/>
                        <a:pt x="225" y="217"/>
                      </a:cubicBezTo>
                      <a:cubicBezTo>
                        <a:pt x="227" y="218"/>
                        <a:pt x="230" y="220"/>
                        <a:pt x="232" y="222"/>
                      </a:cubicBezTo>
                      <a:cubicBezTo>
                        <a:pt x="235" y="224"/>
                        <a:pt x="238" y="226"/>
                        <a:pt x="240" y="229"/>
                      </a:cubicBezTo>
                      <a:cubicBezTo>
                        <a:pt x="243" y="232"/>
                        <a:pt x="241" y="235"/>
                        <a:pt x="241" y="239"/>
                      </a:cubicBezTo>
                      <a:cubicBezTo>
                        <a:pt x="241" y="244"/>
                        <a:pt x="244" y="246"/>
                        <a:pt x="246" y="249"/>
                      </a:cubicBezTo>
                      <a:cubicBezTo>
                        <a:pt x="249" y="253"/>
                        <a:pt x="251" y="258"/>
                        <a:pt x="248" y="262"/>
                      </a:cubicBezTo>
                      <a:cubicBezTo>
                        <a:pt x="245" y="267"/>
                        <a:pt x="243" y="274"/>
                        <a:pt x="238" y="279"/>
                      </a:cubicBezTo>
                      <a:cubicBezTo>
                        <a:pt x="236" y="282"/>
                        <a:pt x="232" y="283"/>
                        <a:pt x="229" y="286"/>
                      </a:cubicBezTo>
                      <a:cubicBezTo>
                        <a:pt x="226" y="288"/>
                        <a:pt x="223" y="289"/>
                        <a:pt x="220" y="290"/>
                      </a:cubicBezTo>
                      <a:cubicBezTo>
                        <a:pt x="205" y="294"/>
                        <a:pt x="190" y="298"/>
                        <a:pt x="175" y="298"/>
                      </a:cubicBezTo>
                      <a:cubicBezTo>
                        <a:pt x="172" y="298"/>
                        <a:pt x="167" y="296"/>
                        <a:pt x="164" y="297"/>
                      </a:cubicBezTo>
                      <a:cubicBezTo>
                        <a:pt x="164" y="300"/>
                        <a:pt x="166" y="304"/>
                        <a:pt x="167" y="307"/>
                      </a:cubicBezTo>
                      <a:cubicBezTo>
                        <a:pt x="168" y="310"/>
                        <a:pt x="168" y="313"/>
                        <a:pt x="168" y="317"/>
                      </a:cubicBezTo>
                      <a:cubicBezTo>
                        <a:pt x="167" y="323"/>
                        <a:pt x="163" y="328"/>
                        <a:pt x="161" y="334"/>
                      </a:cubicBezTo>
                      <a:cubicBezTo>
                        <a:pt x="160" y="340"/>
                        <a:pt x="157" y="340"/>
                        <a:pt x="151" y="340"/>
                      </a:cubicBezTo>
                      <a:cubicBezTo>
                        <a:pt x="147" y="340"/>
                        <a:pt x="144" y="340"/>
                        <a:pt x="141" y="339"/>
                      </a:cubicBezTo>
                      <a:cubicBezTo>
                        <a:pt x="137" y="338"/>
                        <a:pt x="131" y="334"/>
                        <a:pt x="128" y="335"/>
                      </a:cubicBezTo>
                      <a:cubicBezTo>
                        <a:pt x="124" y="335"/>
                        <a:pt x="124" y="340"/>
                        <a:pt x="124" y="343"/>
                      </a:cubicBezTo>
                      <a:cubicBezTo>
                        <a:pt x="123" y="350"/>
                        <a:pt x="123" y="359"/>
                        <a:pt x="129" y="363"/>
                      </a:cubicBezTo>
                      <a:cubicBezTo>
                        <a:pt x="132" y="366"/>
                        <a:pt x="135" y="365"/>
                        <a:pt x="138" y="364"/>
                      </a:cubicBezTo>
                      <a:cubicBezTo>
                        <a:pt x="142" y="362"/>
                        <a:pt x="145" y="361"/>
                        <a:pt x="145" y="367"/>
                      </a:cubicBezTo>
                      <a:cubicBezTo>
                        <a:pt x="145" y="370"/>
                        <a:pt x="146" y="374"/>
                        <a:pt x="142" y="377"/>
                      </a:cubicBezTo>
                      <a:cubicBezTo>
                        <a:pt x="139" y="379"/>
                        <a:pt x="135" y="379"/>
                        <a:pt x="131" y="381"/>
                      </a:cubicBezTo>
                      <a:cubicBezTo>
                        <a:pt x="129" y="383"/>
                        <a:pt x="126" y="385"/>
                        <a:pt x="123" y="387"/>
                      </a:cubicBezTo>
                      <a:cubicBezTo>
                        <a:pt x="121" y="389"/>
                        <a:pt x="120" y="393"/>
                        <a:pt x="120" y="396"/>
                      </a:cubicBezTo>
                      <a:cubicBezTo>
                        <a:pt x="119" y="403"/>
                        <a:pt x="118" y="411"/>
                        <a:pt x="114" y="416"/>
                      </a:cubicBezTo>
                      <a:cubicBezTo>
                        <a:pt x="110" y="422"/>
                        <a:pt x="103" y="426"/>
                        <a:pt x="97" y="430"/>
                      </a:cubicBezTo>
                      <a:cubicBezTo>
                        <a:pt x="93" y="432"/>
                        <a:pt x="88" y="434"/>
                        <a:pt x="87" y="440"/>
                      </a:cubicBezTo>
                      <a:cubicBezTo>
                        <a:pt x="85" y="445"/>
                        <a:pt x="87" y="449"/>
                        <a:pt x="91" y="453"/>
                      </a:cubicBezTo>
                      <a:cubicBezTo>
                        <a:pt x="94" y="458"/>
                        <a:pt x="98" y="463"/>
                        <a:pt x="104" y="465"/>
                      </a:cubicBezTo>
                      <a:cubicBezTo>
                        <a:pt x="107" y="466"/>
                        <a:pt x="110" y="465"/>
                        <a:pt x="112" y="468"/>
                      </a:cubicBezTo>
                      <a:cubicBezTo>
                        <a:pt x="114" y="470"/>
                        <a:pt x="115" y="474"/>
                        <a:pt x="115" y="477"/>
                      </a:cubicBezTo>
                      <a:cubicBezTo>
                        <a:pt x="114" y="484"/>
                        <a:pt x="109" y="490"/>
                        <a:pt x="105" y="495"/>
                      </a:cubicBezTo>
                      <a:cubicBezTo>
                        <a:pt x="99" y="500"/>
                        <a:pt x="91" y="502"/>
                        <a:pt x="88" y="509"/>
                      </a:cubicBezTo>
                      <a:cubicBezTo>
                        <a:pt x="87" y="513"/>
                        <a:pt x="87" y="516"/>
                        <a:pt x="86" y="519"/>
                      </a:cubicBezTo>
                      <a:cubicBezTo>
                        <a:pt x="86" y="523"/>
                        <a:pt x="84" y="526"/>
                        <a:pt x="82" y="529"/>
                      </a:cubicBezTo>
                      <a:cubicBezTo>
                        <a:pt x="78" y="536"/>
                        <a:pt x="69" y="535"/>
                        <a:pt x="65" y="542"/>
                      </a:cubicBezTo>
                      <a:cubicBezTo>
                        <a:pt x="62" y="548"/>
                        <a:pt x="62" y="557"/>
                        <a:pt x="65" y="564"/>
                      </a:cubicBezTo>
                      <a:cubicBezTo>
                        <a:pt x="66" y="569"/>
                        <a:pt x="68" y="573"/>
                        <a:pt x="70" y="577"/>
                      </a:cubicBezTo>
                      <a:cubicBezTo>
                        <a:pt x="72" y="580"/>
                        <a:pt x="76" y="586"/>
                        <a:pt x="76" y="589"/>
                      </a:cubicBezTo>
                      <a:cubicBezTo>
                        <a:pt x="74" y="589"/>
                        <a:pt x="72" y="589"/>
                        <a:pt x="70" y="589"/>
                      </a:cubicBezTo>
                      <a:cubicBezTo>
                        <a:pt x="69" y="588"/>
                        <a:pt x="68" y="588"/>
                        <a:pt x="67" y="587"/>
                      </a:cubicBezTo>
                      <a:cubicBezTo>
                        <a:pt x="64" y="585"/>
                        <a:pt x="59" y="584"/>
                        <a:pt x="56" y="583"/>
                      </a:cubicBezTo>
                      <a:cubicBezTo>
                        <a:pt x="53" y="583"/>
                        <a:pt x="49" y="583"/>
                        <a:pt x="45" y="583"/>
                      </a:cubicBezTo>
                      <a:cubicBezTo>
                        <a:pt x="44" y="583"/>
                        <a:pt x="41" y="583"/>
                        <a:pt x="40" y="584"/>
                      </a:cubicBezTo>
                      <a:cubicBezTo>
                        <a:pt x="38" y="584"/>
                        <a:pt x="36" y="585"/>
                        <a:pt x="34" y="585"/>
                      </a:cubicBezTo>
                      <a:cubicBezTo>
                        <a:pt x="30" y="585"/>
                        <a:pt x="27" y="583"/>
                        <a:pt x="24" y="581"/>
                      </a:cubicBezTo>
                      <a:cubicBezTo>
                        <a:pt x="21" y="578"/>
                        <a:pt x="21" y="574"/>
                        <a:pt x="21" y="571"/>
                      </a:cubicBezTo>
                      <a:cubicBezTo>
                        <a:pt x="21" y="567"/>
                        <a:pt x="21" y="564"/>
                        <a:pt x="20" y="561"/>
                      </a:cubicBezTo>
                      <a:cubicBezTo>
                        <a:pt x="20" y="557"/>
                        <a:pt x="20" y="553"/>
                        <a:pt x="20" y="549"/>
                      </a:cubicBezTo>
                      <a:cubicBezTo>
                        <a:pt x="19" y="549"/>
                        <a:pt x="17" y="549"/>
                        <a:pt x="16" y="549"/>
                      </a:cubicBezTo>
                      <a:cubicBezTo>
                        <a:pt x="15" y="550"/>
                        <a:pt x="14" y="552"/>
                        <a:pt x="12" y="552"/>
                      </a:cubicBezTo>
                      <a:cubicBezTo>
                        <a:pt x="10" y="553"/>
                        <a:pt x="4" y="552"/>
                        <a:pt x="3" y="550"/>
                      </a:cubicBezTo>
                      <a:cubicBezTo>
                        <a:pt x="0" y="543"/>
                        <a:pt x="4" y="535"/>
                        <a:pt x="6" y="528"/>
                      </a:cubicBezTo>
                      <a:cubicBezTo>
                        <a:pt x="9" y="521"/>
                        <a:pt x="9" y="514"/>
                        <a:pt x="11" y="507"/>
                      </a:cubicBezTo>
                      <a:cubicBezTo>
                        <a:pt x="13" y="499"/>
                        <a:pt x="17" y="491"/>
                        <a:pt x="19" y="483"/>
                      </a:cubicBezTo>
                      <a:cubicBezTo>
                        <a:pt x="21" y="475"/>
                        <a:pt x="25" y="468"/>
                        <a:pt x="27" y="461"/>
                      </a:cubicBezTo>
                      <a:cubicBezTo>
                        <a:pt x="29" y="454"/>
                        <a:pt x="30" y="446"/>
                        <a:pt x="29" y="439"/>
                      </a:cubicBezTo>
                      <a:cubicBezTo>
                        <a:pt x="29" y="435"/>
                        <a:pt x="28" y="432"/>
                        <a:pt x="26" y="428"/>
                      </a:cubicBezTo>
                      <a:cubicBezTo>
                        <a:pt x="25" y="427"/>
                        <a:pt x="23" y="425"/>
                        <a:pt x="23" y="424"/>
                      </a:cubicBezTo>
                      <a:cubicBezTo>
                        <a:pt x="22" y="423"/>
                        <a:pt x="23" y="423"/>
                        <a:pt x="23" y="421"/>
                      </a:cubicBezTo>
                      <a:cubicBezTo>
                        <a:pt x="24" y="419"/>
                        <a:pt x="24" y="419"/>
                        <a:pt x="26" y="417"/>
                      </a:cubicBezTo>
                      <a:cubicBezTo>
                        <a:pt x="30" y="416"/>
                        <a:pt x="33" y="415"/>
                        <a:pt x="37" y="414"/>
                      </a:cubicBezTo>
                      <a:cubicBezTo>
                        <a:pt x="43" y="412"/>
                        <a:pt x="35" y="411"/>
                        <a:pt x="33" y="409"/>
                      </a:cubicBezTo>
                      <a:cubicBezTo>
                        <a:pt x="26" y="404"/>
                        <a:pt x="23" y="395"/>
                        <a:pt x="23" y="387"/>
                      </a:cubicBezTo>
                      <a:cubicBezTo>
                        <a:pt x="23" y="381"/>
                        <a:pt x="23" y="375"/>
                        <a:pt x="25" y="368"/>
                      </a:cubicBezTo>
                      <a:cubicBezTo>
                        <a:pt x="26" y="361"/>
                        <a:pt x="26" y="354"/>
                        <a:pt x="26" y="347"/>
                      </a:cubicBezTo>
                      <a:cubicBezTo>
                        <a:pt x="27" y="342"/>
                        <a:pt x="25" y="336"/>
                        <a:pt x="27" y="331"/>
                      </a:cubicBezTo>
                      <a:cubicBezTo>
                        <a:pt x="30" y="324"/>
                        <a:pt x="30" y="315"/>
                        <a:pt x="33" y="308"/>
                      </a:cubicBezTo>
                      <a:cubicBezTo>
                        <a:pt x="35" y="301"/>
                        <a:pt x="37" y="293"/>
                        <a:pt x="37" y="285"/>
                      </a:cubicBezTo>
                      <a:cubicBezTo>
                        <a:pt x="37" y="277"/>
                        <a:pt x="35" y="267"/>
                        <a:pt x="38" y="259"/>
                      </a:cubicBezTo>
                      <a:cubicBezTo>
                        <a:pt x="39" y="258"/>
                        <a:pt x="40" y="256"/>
                        <a:pt x="41" y="254"/>
                      </a:cubicBezTo>
                      <a:cubicBezTo>
                        <a:pt x="41" y="252"/>
                        <a:pt x="43" y="251"/>
                        <a:pt x="44" y="250"/>
                      </a:cubicBezTo>
                      <a:cubicBezTo>
                        <a:pt x="46" y="246"/>
                        <a:pt x="47" y="241"/>
                        <a:pt x="48" y="238"/>
                      </a:cubicBezTo>
                      <a:cubicBezTo>
                        <a:pt x="48" y="236"/>
                        <a:pt x="48" y="233"/>
                        <a:pt x="49" y="231"/>
                      </a:cubicBezTo>
                      <a:cubicBezTo>
                        <a:pt x="50" y="229"/>
                        <a:pt x="52" y="227"/>
                        <a:pt x="53" y="225"/>
                      </a:cubicBezTo>
                      <a:cubicBezTo>
                        <a:pt x="53" y="223"/>
                        <a:pt x="54" y="221"/>
                        <a:pt x="54" y="219"/>
                      </a:cubicBezTo>
                      <a:cubicBezTo>
                        <a:pt x="55" y="217"/>
                        <a:pt x="55" y="214"/>
                        <a:pt x="55" y="212"/>
                      </a:cubicBezTo>
                      <a:cubicBezTo>
                        <a:pt x="56" y="208"/>
                        <a:pt x="56" y="205"/>
                        <a:pt x="56" y="201"/>
                      </a:cubicBezTo>
                      <a:cubicBezTo>
                        <a:pt x="56" y="197"/>
                        <a:pt x="55" y="193"/>
                        <a:pt x="55" y="189"/>
                      </a:cubicBezTo>
                      <a:cubicBezTo>
                        <a:pt x="55" y="188"/>
                        <a:pt x="55" y="187"/>
                        <a:pt x="55" y="186"/>
                      </a:cubicBezTo>
                      <a:cubicBezTo>
                        <a:pt x="54" y="184"/>
                        <a:pt x="54" y="183"/>
                        <a:pt x="53" y="181"/>
                      </a:cubicBezTo>
                      <a:cubicBezTo>
                        <a:pt x="53" y="179"/>
                        <a:pt x="54" y="176"/>
                        <a:pt x="53" y="174"/>
                      </a:cubicBezTo>
                      <a:cubicBezTo>
                        <a:pt x="53" y="172"/>
                        <a:pt x="52" y="170"/>
                        <a:pt x="51" y="167"/>
                      </a:cubicBezTo>
                      <a:cubicBezTo>
                        <a:pt x="51" y="166"/>
                        <a:pt x="50" y="164"/>
                        <a:pt x="49" y="162"/>
                      </a:cubicBezTo>
                      <a:cubicBezTo>
                        <a:pt x="48" y="158"/>
                        <a:pt x="48" y="154"/>
                        <a:pt x="48" y="150"/>
                      </a:cubicBezTo>
                      <a:cubicBezTo>
                        <a:pt x="48" y="146"/>
                        <a:pt x="49" y="143"/>
                        <a:pt x="50" y="139"/>
                      </a:cubicBezTo>
                      <a:cubicBezTo>
                        <a:pt x="51" y="136"/>
                        <a:pt x="53" y="132"/>
                        <a:pt x="55" y="128"/>
                      </a:cubicBezTo>
                      <a:cubicBezTo>
                        <a:pt x="56" y="128"/>
                        <a:pt x="55" y="127"/>
                        <a:pt x="56" y="126"/>
                      </a:cubicBezTo>
                      <a:cubicBezTo>
                        <a:pt x="56" y="126"/>
                        <a:pt x="56" y="126"/>
                        <a:pt x="57" y="125"/>
                      </a:cubicBezTo>
                      <a:cubicBezTo>
                        <a:pt x="57" y="125"/>
                        <a:pt x="57" y="124"/>
                        <a:pt x="57" y="124"/>
                      </a:cubicBezTo>
                      <a:cubicBezTo>
                        <a:pt x="57" y="123"/>
                        <a:pt x="58" y="123"/>
                        <a:pt x="58" y="123"/>
                      </a:cubicBezTo>
                      <a:cubicBezTo>
                        <a:pt x="59" y="121"/>
                        <a:pt x="59" y="120"/>
                        <a:pt x="60" y="118"/>
                      </a:cubicBezTo>
                      <a:cubicBezTo>
                        <a:pt x="60" y="117"/>
                        <a:pt x="60" y="116"/>
                        <a:pt x="61" y="115"/>
                      </a:cubicBezTo>
                      <a:cubicBezTo>
                        <a:pt x="61" y="114"/>
                        <a:pt x="62" y="113"/>
                        <a:pt x="62" y="113"/>
                      </a:cubicBezTo>
                      <a:cubicBezTo>
                        <a:pt x="66" y="107"/>
                        <a:pt x="68" y="102"/>
                        <a:pt x="70" y="96"/>
                      </a:cubicBezTo>
                      <a:cubicBezTo>
                        <a:pt x="72" y="91"/>
                        <a:pt x="77" y="86"/>
                        <a:pt x="76" y="81"/>
                      </a:cubicBezTo>
                      <a:cubicBezTo>
                        <a:pt x="75" y="78"/>
                        <a:pt x="74" y="76"/>
                        <a:pt x="72" y="74"/>
                      </a:cubicBezTo>
                      <a:cubicBezTo>
                        <a:pt x="71" y="72"/>
                        <a:pt x="71" y="71"/>
                        <a:pt x="71" y="69"/>
                      </a:cubicBezTo>
                      <a:cubicBezTo>
                        <a:pt x="71" y="65"/>
                        <a:pt x="72" y="61"/>
                        <a:pt x="73" y="57"/>
                      </a:cubicBezTo>
                      <a:cubicBezTo>
                        <a:pt x="74" y="55"/>
                        <a:pt x="75" y="53"/>
                        <a:pt x="76" y="51"/>
                      </a:cubicBezTo>
                      <a:cubicBezTo>
                        <a:pt x="78" y="49"/>
                        <a:pt x="79" y="47"/>
                        <a:pt x="81" y="45"/>
                      </a:cubicBezTo>
                      <a:cubicBezTo>
                        <a:pt x="85" y="39"/>
                        <a:pt x="94" y="34"/>
                        <a:pt x="96" y="25"/>
                      </a:cubicBezTo>
                      <a:cubicBezTo>
                        <a:pt x="97" y="21"/>
                        <a:pt x="97" y="19"/>
                        <a:pt x="93" y="17"/>
                      </a:cubicBezTo>
                      <a:cubicBezTo>
                        <a:pt x="92" y="16"/>
                        <a:pt x="92" y="16"/>
                        <a:pt x="91" y="15"/>
                      </a:cubicBezTo>
                      <a:cubicBezTo>
                        <a:pt x="92" y="14"/>
                        <a:pt x="93" y="14"/>
                        <a:pt x="94" y="13"/>
                      </a:cubicBezTo>
                      <a:cubicBezTo>
                        <a:pt x="97" y="12"/>
                        <a:pt x="98" y="10"/>
                        <a:pt x="101" y="8"/>
                      </a:cubicBezTo>
                      <a:cubicBezTo>
                        <a:pt x="103" y="7"/>
                        <a:pt x="104" y="7"/>
                        <a:pt x="106" y="6"/>
                      </a:cubicBezTo>
                      <a:cubicBezTo>
                        <a:pt x="110" y="6"/>
                        <a:pt x="112" y="4"/>
                        <a:pt x="115" y="2"/>
                      </a:cubicBezTo>
                      <a:cubicBezTo>
                        <a:pt x="119" y="0"/>
                        <a:pt x="123" y="0"/>
                        <a:pt x="127" y="3"/>
                      </a:cubicBezTo>
                      <a:cubicBezTo>
                        <a:pt x="131" y="5"/>
                        <a:pt x="135" y="9"/>
                        <a:pt x="138" y="13"/>
                      </a:cubicBezTo>
                      <a:cubicBezTo>
                        <a:pt x="141" y="17"/>
                        <a:pt x="142" y="22"/>
                        <a:pt x="146" y="24"/>
                      </a:cubicBezTo>
                      <a:cubicBezTo>
                        <a:pt x="149" y="26"/>
                        <a:pt x="153" y="26"/>
                        <a:pt x="156" y="25"/>
                      </a:cubicBezTo>
                      <a:cubicBezTo>
                        <a:pt x="156" y="24"/>
                        <a:pt x="157" y="24"/>
                        <a:pt x="158" y="24"/>
                      </a:cubicBezTo>
                      <a:cubicBezTo>
                        <a:pt x="159" y="24"/>
                        <a:pt x="160" y="25"/>
                        <a:pt x="161" y="26"/>
                      </a:cubicBezTo>
                      <a:cubicBezTo>
                        <a:pt x="163" y="27"/>
                        <a:pt x="164" y="29"/>
                        <a:pt x="167" y="29"/>
                      </a:cubicBezTo>
                      <a:cubicBezTo>
                        <a:pt x="169" y="30"/>
                        <a:pt x="170" y="30"/>
                        <a:pt x="172" y="30"/>
                      </a:cubicBezTo>
                      <a:cubicBezTo>
                        <a:pt x="176" y="31"/>
                        <a:pt x="180" y="32"/>
                        <a:pt x="184" y="32"/>
                      </a:cubicBezTo>
                      <a:cubicBezTo>
                        <a:pt x="186" y="32"/>
                        <a:pt x="188" y="32"/>
                        <a:pt x="190" y="32"/>
                      </a:cubicBezTo>
                      <a:cubicBezTo>
                        <a:pt x="192" y="33"/>
                        <a:pt x="194" y="34"/>
                        <a:pt x="196" y="35"/>
                      </a:cubicBezTo>
                      <a:cubicBezTo>
                        <a:pt x="204" y="38"/>
                        <a:pt x="212" y="42"/>
                        <a:pt x="221" y="46"/>
                      </a:cubicBezTo>
                      <a:cubicBezTo>
                        <a:pt x="225" y="48"/>
                        <a:pt x="229" y="50"/>
                        <a:pt x="234" y="53"/>
                      </a:cubicBezTo>
                      <a:cubicBezTo>
                        <a:pt x="235" y="54"/>
                        <a:pt x="238" y="55"/>
                        <a:pt x="239" y="56"/>
                      </a:cubicBezTo>
                      <a:cubicBezTo>
                        <a:pt x="240" y="58"/>
                        <a:pt x="240" y="61"/>
                        <a:pt x="240" y="62"/>
                      </a:cubicBezTo>
                      <a:cubicBezTo>
                        <a:pt x="241" y="66"/>
                        <a:pt x="241" y="70"/>
                        <a:pt x="239" y="73"/>
                      </a:cubicBezTo>
                      <a:cubicBezTo>
                        <a:pt x="238" y="76"/>
                        <a:pt x="236" y="78"/>
                        <a:pt x="235" y="81"/>
                      </a:cubicBezTo>
                      <a:cubicBezTo>
                        <a:pt x="235" y="83"/>
                        <a:pt x="235" y="85"/>
                        <a:pt x="235" y="86"/>
                      </a:cubicBezTo>
                      <a:cubicBezTo>
                        <a:pt x="236" y="88"/>
                        <a:pt x="237" y="90"/>
                        <a:pt x="239" y="91"/>
                      </a:cubicBezTo>
                      <a:cubicBezTo>
                        <a:pt x="242" y="93"/>
                        <a:pt x="246" y="94"/>
                        <a:pt x="250" y="94"/>
                      </a:cubicBezTo>
                      <a:cubicBezTo>
                        <a:pt x="257" y="95"/>
                        <a:pt x="264" y="94"/>
                        <a:pt x="271" y="93"/>
                      </a:cubicBezTo>
                      <a:cubicBezTo>
                        <a:pt x="278" y="92"/>
                        <a:pt x="284" y="85"/>
                        <a:pt x="287" y="79"/>
                      </a:cubicBezTo>
                      <a:cubicBezTo>
                        <a:pt x="289" y="76"/>
                        <a:pt x="288" y="72"/>
                        <a:pt x="289" y="68"/>
                      </a:cubicBezTo>
                      <a:cubicBezTo>
                        <a:pt x="289" y="64"/>
                        <a:pt x="290" y="61"/>
                        <a:pt x="290" y="57"/>
                      </a:cubicBezTo>
                      <a:cubicBezTo>
                        <a:pt x="291" y="52"/>
                        <a:pt x="292" y="47"/>
                        <a:pt x="293" y="43"/>
                      </a:cubicBezTo>
                      <a:cubicBezTo>
                        <a:pt x="293" y="43"/>
                        <a:pt x="293" y="43"/>
                        <a:pt x="294" y="44"/>
                      </a:cubicBezTo>
                      <a:cubicBezTo>
                        <a:pt x="296" y="47"/>
                        <a:pt x="297" y="51"/>
                        <a:pt x="297" y="55"/>
                      </a:cubicBezTo>
                      <a:cubicBezTo>
                        <a:pt x="297" y="58"/>
                        <a:pt x="297" y="61"/>
                        <a:pt x="297" y="64"/>
                      </a:cubicBezTo>
                      <a:cubicBezTo>
                        <a:pt x="297" y="66"/>
                        <a:pt x="298" y="68"/>
                        <a:pt x="298" y="69"/>
                      </a:cubicBezTo>
                      <a:cubicBezTo>
                        <a:pt x="298" y="71"/>
                        <a:pt x="298" y="74"/>
                        <a:pt x="298" y="76"/>
                      </a:cubicBezTo>
                      <a:cubicBezTo>
                        <a:pt x="299" y="79"/>
                        <a:pt x="299" y="83"/>
                        <a:pt x="297"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5" name="Freeform 16"/>
                <p:cNvSpPr/>
                <p:nvPr/>
              </p:nvSpPr>
              <p:spPr bwMode="auto">
                <a:xfrm>
                  <a:off x="13598503" y="5627685"/>
                  <a:ext cx="207962" cy="236537"/>
                </a:xfrm>
                <a:custGeom>
                  <a:avLst/>
                  <a:gdLst/>
                  <a:ahLst/>
                  <a:cxnLst>
                    <a:cxn ang="0">
                      <a:pos x="79" y="50"/>
                    </a:cxn>
                    <a:cxn ang="0">
                      <a:pos x="74" y="58"/>
                    </a:cxn>
                    <a:cxn ang="0">
                      <a:pos x="64" y="70"/>
                    </a:cxn>
                    <a:cxn ang="0">
                      <a:pos x="56" y="81"/>
                    </a:cxn>
                    <a:cxn ang="0">
                      <a:pos x="51" y="87"/>
                    </a:cxn>
                    <a:cxn ang="0">
                      <a:pos x="30" y="88"/>
                    </a:cxn>
                    <a:cxn ang="0">
                      <a:pos x="20" y="83"/>
                    </a:cxn>
                    <a:cxn ang="0">
                      <a:pos x="8" y="78"/>
                    </a:cxn>
                    <a:cxn ang="0">
                      <a:pos x="4" y="59"/>
                    </a:cxn>
                    <a:cxn ang="0">
                      <a:pos x="3" y="49"/>
                    </a:cxn>
                    <a:cxn ang="0">
                      <a:pos x="0" y="49"/>
                    </a:cxn>
                    <a:cxn ang="0">
                      <a:pos x="1" y="45"/>
                    </a:cxn>
                    <a:cxn ang="0">
                      <a:pos x="3" y="27"/>
                    </a:cxn>
                    <a:cxn ang="0">
                      <a:pos x="11" y="4"/>
                    </a:cxn>
                    <a:cxn ang="0">
                      <a:pos x="13" y="0"/>
                    </a:cxn>
                    <a:cxn ang="0">
                      <a:pos x="15" y="2"/>
                    </a:cxn>
                    <a:cxn ang="0">
                      <a:pos x="25" y="6"/>
                    </a:cxn>
                    <a:cxn ang="0">
                      <a:pos x="34" y="13"/>
                    </a:cxn>
                    <a:cxn ang="0">
                      <a:pos x="46" y="22"/>
                    </a:cxn>
                    <a:cxn ang="0">
                      <a:pos x="52" y="26"/>
                    </a:cxn>
                    <a:cxn ang="0">
                      <a:pos x="58" y="32"/>
                    </a:cxn>
                    <a:cxn ang="0">
                      <a:pos x="68" y="39"/>
                    </a:cxn>
                    <a:cxn ang="0">
                      <a:pos x="76" y="47"/>
                    </a:cxn>
                    <a:cxn ang="0">
                      <a:pos x="79" y="50"/>
                    </a:cxn>
                  </a:cxnLst>
                  <a:rect l="0" t="0" r="r" b="b"/>
                  <a:pathLst>
                    <a:path w="79" h="90">
                      <a:moveTo>
                        <a:pt x="79" y="50"/>
                      </a:moveTo>
                      <a:cubicBezTo>
                        <a:pt x="77" y="53"/>
                        <a:pt x="75" y="56"/>
                        <a:pt x="74" y="58"/>
                      </a:cubicBezTo>
                      <a:cubicBezTo>
                        <a:pt x="71" y="63"/>
                        <a:pt x="67" y="66"/>
                        <a:pt x="64" y="70"/>
                      </a:cubicBezTo>
                      <a:cubicBezTo>
                        <a:pt x="62" y="74"/>
                        <a:pt x="59" y="77"/>
                        <a:pt x="56" y="81"/>
                      </a:cubicBezTo>
                      <a:cubicBezTo>
                        <a:pt x="55" y="83"/>
                        <a:pt x="54" y="86"/>
                        <a:pt x="51" y="87"/>
                      </a:cubicBezTo>
                      <a:cubicBezTo>
                        <a:pt x="46" y="90"/>
                        <a:pt x="36" y="88"/>
                        <a:pt x="30" y="88"/>
                      </a:cubicBezTo>
                      <a:cubicBezTo>
                        <a:pt x="26" y="87"/>
                        <a:pt x="23" y="85"/>
                        <a:pt x="20" y="83"/>
                      </a:cubicBezTo>
                      <a:cubicBezTo>
                        <a:pt x="16" y="81"/>
                        <a:pt x="12" y="81"/>
                        <a:pt x="8" y="78"/>
                      </a:cubicBezTo>
                      <a:cubicBezTo>
                        <a:pt x="1" y="74"/>
                        <a:pt x="3" y="66"/>
                        <a:pt x="4" y="59"/>
                      </a:cubicBezTo>
                      <a:cubicBezTo>
                        <a:pt x="5" y="56"/>
                        <a:pt x="5" y="51"/>
                        <a:pt x="3" y="49"/>
                      </a:cubicBezTo>
                      <a:cubicBezTo>
                        <a:pt x="2" y="49"/>
                        <a:pt x="1" y="49"/>
                        <a:pt x="0" y="49"/>
                      </a:cubicBezTo>
                      <a:cubicBezTo>
                        <a:pt x="1" y="47"/>
                        <a:pt x="1" y="46"/>
                        <a:pt x="1" y="45"/>
                      </a:cubicBezTo>
                      <a:cubicBezTo>
                        <a:pt x="2" y="39"/>
                        <a:pt x="2" y="33"/>
                        <a:pt x="3" y="27"/>
                      </a:cubicBezTo>
                      <a:cubicBezTo>
                        <a:pt x="4" y="19"/>
                        <a:pt x="7" y="11"/>
                        <a:pt x="11" y="4"/>
                      </a:cubicBezTo>
                      <a:cubicBezTo>
                        <a:pt x="12" y="3"/>
                        <a:pt x="12" y="2"/>
                        <a:pt x="13" y="0"/>
                      </a:cubicBezTo>
                      <a:cubicBezTo>
                        <a:pt x="14" y="1"/>
                        <a:pt x="14" y="1"/>
                        <a:pt x="15" y="2"/>
                      </a:cubicBezTo>
                      <a:cubicBezTo>
                        <a:pt x="18" y="4"/>
                        <a:pt x="22" y="5"/>
                        <a:pt x="25" y="6"/>
                      </a:cubicBezTo>
                      <a:cubicBezTo>
                        <a:pt x="29" y="8"/>
                        <a:pt x="31" y="11"/>
                        <a:pt x="34" y="13"/>
                      </a:cubicBezTo>
                      <a:cubicBezTo>
                        <a:pt x="38" y="16"/>
                        <a:pt x="42" y="19"/>
                        <a:pt x="46" y="22"/>
                      </a:cubicBezTo>
                      <a:cubicBezTo>
                        <a:pt x="48" y="24"/>
                        <a:pt x="50" y="25"/>
                        <a:pt x="52" y="26"/>
                      </a:cubicBezTo>
                      <a:cubicBezTo>
                        <a:pt x="54" y="28"/>
                        <a:pt x="56" y="30"/>
                        <a:pt x="58" y="32"/>
                      </a:cubicBezTo>
                      <a:cubicBezTo>
                        <a:pt x="61" y="34"/>
                        <a:pt x="65" y="36"/>
                        <a:pt x="68" y="39"/>
                      </a:cubicBezTo>
                      <a:cubicBezTo>
                        <a:pt x="71" y="41"/>
                        <a:pt x="73" y="44"/>
                        <a:pt x="76" y="47"/>
                      </a:cubicBezTo>
                      <a:cubicBezTo>
                        <a:pt x="77" y="48"/>
                        <a:pt x="78" y="49"/>
                        <a:pt x="79"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6" name="Freeform 17"/>
                <p:cNvSpPr/>
                <p:nvPr/>
              </p:nvSpPr>
              <p:spPr bwMode="auto">
                <a:xfrm>
                  <a:off x="12463442" y="954088"/>
                  <a:ext cx="274637" cy="201612"/>
                </a:xfrm>
                <a:custGeom>
                  <a:avLst/>
                  <a:gdLst/>
                  <a:ahLst/>
                  <a:cxnLst>
                    <a:cxn ang="0">
                      <a:pos x="104" y="61"/>
                    </a:cxn>
                    <a:cxn ang="0">
                      <a:pos x="86" y="54"/>
                    </a:cxn>
                    <a:cxn ang="0">
                      <a:pos x="78" y="36"/>
                    </a:cxn>
                    <a:cxn ang="0">
                      <a:pos x="68" y="31"/>
                    </a:cxn>
                    <a:cxn ang="0">
                      <a:pos x="58" y="29"/>
                    </a:cxn>
                    <a:cxn ang="0">
                      <a:pos x="36" y="17"/>
                    </a:cxn>
                    <a:cxn ang="0">
                      <a:pos x="28" y="8"/>
                    </a:cxn>
                    <a:cxn ang="0">
                      <a:pos x="20" y="6"/>
                    </a:cxn>
                    <a:cxn ang="0">
                      <a:pos x="18" y="16"/>
                    </a:cxn>
                    <a:cxn ang="0">
                      <a:pos x="16" y="27"/>
                    </a:cxn>
                    <a:cxn ang="0">
                      <a:pos x="14" y="37"/>
                    </a:cxn>
                    <a:cxn ang="0">
                      <a:pos x="13" y="48"/>
                    </a:cxn>
                    <a:cxn ang="0">
                      <a:pos x="8" y="57"/>
                    </a:cxn>
                    <a:cxn ang="0">
                      <a:pos x="0" y="64"/>
                    </a:cxn>
                    <a:cxn ang="0">
                      <a:pos x="12" y="65"/>
                    </a:cxn>
                    <a:cxn ang="0">
                      <a:pos x="23" y="63"/>
                    </a:cxn>
                    <a:cxn ang="0">
                      <a:pos x="24" y="72"/>
                    </a:cxn>
                    <a:cxn ang="0">
                      <a:pos x="31" y="77"/>
                    </a:cxn>
                    <a:cxn ang="0">
                      <a:pos x="46" y="65"/>
                    </a:cxn>
                    <a:cxn ang="0">
                      <a:pos x="61" y="53"/>
                    </a:cxn>
                    <a:cxn ang="0">
                      <a:pos x="70" y="57"/>
                    </a:cxn>
                    <a:cxn ang="0">
                      <a:pos x="80" y="64"/>
                    </a:cxn>
                    <a:cxn ang="0">
                      <a:pos x="92" y="69"/>
                    </a:cxn>
                    <a:cxn ang="0">
                      <a:pos x="102" y="65"/>
                    </a:cxn>
                    <a:cxn ang="0">
                      <a:pos x="104" y="61"/>
                    </a:cxn>
                  </a:cxnLst>
                  <a:rect l="0" t="0" r="r" b="b"/>
                  <a:pathLst>
                    <a:path w="104" h="77">
                      <a:moveTo>
                        <a:pt x="104" y="61"/>
                      </a:moveTo>
                      <a:cubicBezTo>
                        <a:pt x="101" y="51"/>
                        <a:pt x="94" y="56"/>
                        <a:pt x="86" y="54"/>
                      </a:cubicBezTo>
                      <a:cubicBezTo>
                        <a:pt x="75" y="52"/>
                        <a:pt x="81" y="42"/>
                        <a:pt x="78" y="36"/>
                      </a:cubicBezTo>
                      <a:cubicBezTo>
                        <a:pt x="76" y="33"/>
                        <a:pt x="72" y="32"/>
                        <a:pt x="68" y="31"/>
                      </a:cubicBezTo>
                      <a:cubicBezTo>
                        <a:pt x="65" y="30"/>
                        <a:pt x="61" y="30"/>
                        <a:pt x="58" y="29"/>
                      </a:cubicBezTo>
                      <a:cubicBezTo>
                        <a:pt x="49" y="27"/>
                        <a:pt x="43" y="22"/>
                        <a:pt x="36" y="17"/>
                      </a:cubicBezTo>
                      <a:cubicBezTo>
                        <a:pt x="33" y="14"/>
                        <a:pt x="30" y="11"/>
                        <a:pt x="28" y="8"/>
                      </a:cubicBezTo>
                      <a:cubicBezTo>
                        <a:pt x="26" y="5"/>
                        <a:pt x="23" y="0"/>
                        <a:pt x="20" y="6"/>
                      </a:cubicBezTo>
                      <a:cubicBezTo>
                        <a:pt x="19" y="9"/>
                        <a:pt x="19" y="13"/>
                        <a:pt x="18" y="16"/>
                      </a:cubicBezTo>
                      <a:cubicBezTo>
                        <a:pt x="18" y="20"/>
                        <a:pt x="17" y="23"/>
                        <a:pt x="16" y="27"/>
                      </a:cubicBezTo>
                      <a:cubicBezTo>
                        <a:pt x="15" y="30"/>
                        <a:pt x="14" y="34"/>
                        <a:pt x="14" y="37"/>
                      </a:cubicBezTo>
                      <a:cubicBezTo>
                        <a:pt x="14" y="41"/>
                        <a:pt x="14" y="44"/>
                        <a:pt x="13" y="48"/>
                      </a:cubicBezTo>
                      <a:cubicBezTo>
                        <a:pt x="11" y="51"/>
                        <a:pt x="10" y="54"/>
                        <a:pt x="8" y="57"/>
                      </a:cubicBezTo>
                      <a:cubicBezTo>
                        <a:pt x="6" y="60"/>
                        <a:pt x="3" y="62"/>
                        <a:pt x="0" y="64"/>
                      </a:cubicBezTo>
                      <a:cubicBezTo>
                        <a:pt x="4" y="65"/>
                        <a:pt x="7" y="66"/>
                        <a:pt x="12" y="65"/>
                      </a:cubicBezTo>
                      <a:cubicBezTo>
                        <a:pt x="15" y="64"/>
                        <a:pt x="20" y="62"/>
                        <a:pt x="23" y="63"/>
                      </a:cubicBezTo>
                      <a:cubicBezTo>
                        <a:pt x="27" y="65"/>
                        <a:pt x="24" y="69"/>
                        <a:pt x="24" y="72"/>
                      </a:cubicBezTo>
                      <a:cubicBezTo>
                        <a:pt x="24" y="77"/>
                        <a:pt x="27" y="77"/>
                        <a:pt x="31" y="77"/>
                      </a:cubicBezTo>
                      <a:cubicBezTo>
                        <a:pt x="37" y="77"/>
                        <a:pt x="43" y="70"/>
                        <a:pt x="46" y="65"/>
                      </a:cubicBezTo>
                      <a:cubicBezTo>
                        <a:pt x="50" y="59"/>
                        <a:pt x="54" y="56"/>
                        <a:pt x="61" y="53"/>
                      </a:cubicBezTo>
                      <a:cubicBezTo>
                        <a:pt x="66" y="51"/>
                        <a:pt x="67" y="53"/>
                        <a:pt x="70" y="57"/>
                      </a:cubicBezTo>
                      <a:cubicBezTo>
                        <a:pt x="73" y="61"/>
                        <a:pt x="75" y="62"/>
                        <a:pt x="80" y="64"/>
                      </a:cubicBezTo>
                      <a:cubicBezTo>
                        <a:pt x="83" y="65"/>
                        <a:pt x="88" y="68"/>
                        <a:pt x="92" y="69"/>
                      </a:cubicBezTo>
                      <a:cubicBezTo>
                        <a:pt x="94" y="69"/>
                        <a:pt x="100" y="66"/>
                        <a:pt x="102" y="65"/>
                      </a:cubicBezTo>
                      <a:lnTo>
                        <a:pt x="104" y="6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7" name="Freeform 18"/>
                <p:cNvSpPr/>
                <p:nvPr/>
              </p:nvSpPr>
              <p:spPr bwMode="auto">
                <a:xfrm>
                  <a:off x="12582505" y="1163637"/>
                  <a:ext cx="87312" cy="73025"/>
                </a:xfrm>
                <a:custGeom>
                  <a:avLst/>
                  <a:gdLst/>
                  <a:ahLst/>
                  <a:cxnLst>
                    <a:cxn ang="0">
                      <a:pos x="5" y="23"/>
                    </a:cxn>
                    <a:cxn ang="0">
                      <a:pos x="21" y="17"/>
                    </a:cxn>
                    <a:cxn ang="0">
                      <a:pos x="28" y="10"/>
                    </a:cxn>
                    <a:cxn ang="0">
                      <a:pos x="31" y="2"/>
                    </a:cxn>
                    <a:cxn ang="0">
                      <a:pos x="12" y="7"/>
                    </a:cxn>
                    <a:cxn ang="0">
                      <a:pos x="5" y="23"/>
                    </a:cxn>
                  </a:cxnLst>
                  <a:rect l="0" t="0" r="r" b="b"/>
                  <a:pathLst>
                    <a:path w="33" h="28">
                      <a:moveTo>
                        <a:pt x="5" y="23"/>
                      </a:moveTo>
                      <a:cubicBezTo>
                        <a:pt x="9" y="28"/>
                        <a:pt x="18" y="19"/>
                        <a:pt x="21" y="17"/>
                      </a:cubicBezTo>
                      <a:cubicBezTo>
                        <a:pt x="23" y="15"/>
                        <a:pt x="26" y="13"/>
                        <a:pt x="28" y="10"/>
                      </a:cubicBezTo>
                      <a:cubicBezTo>
                        <a:pt x="29" y="9"/>
                        <a:pt x="33" y="4"/>
                        <a:pt x="31" y="2"/>
                      </a:cubicBezTo>
                      <a:cubicBezTo>
                        <a:pt x="28" y="0"/>
                        <a:pt x="15" y="6"/>
                        <a:pt x="12" y="7"/>
                      </a:cubicBezTo>
                      <a:cubicBezTo>
                        <a:pt x="7" y="9"/>
                        <a:pt x="0" y="18"/>
                        <a:pt x="5"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8" name="Freeform 19"/>
                <p:cNvSpPr/>
                <p:nvPr/>
              </p:nvSpPr>
              <p:spPr bwMode="auto">
                <a:xfrm>
                  <a:off x="12844442" y="771525"/>
                  <a:ext cx="95250" cy="100012"/>
                </a:xfrm>
                <a:custGeom>
                  <a:avLst/>
                  <a:gdLst/>
                  <a:ahLst/>
                  <a:cxnLst>
                    <a:cxn ang="0">
                      <a:pos x="8" y="24"/>
                    </a:cxn>
                    <a:cxn ang="0">
                      <a:pos x="15" y="37"/>
                    </a:cxn>
                    <a:cxn ang="0">
                      <a:pos x="22" y="32"/>
                    </a:cxn>
                    <a:cxn ang="0">
                      <a:pos x="35" y="16"/>
                    </a:cxn>
                    <a:cxn ang="0">
                      <a:pos x="35" y="5"/>
                    </a:cxn>
                    <a:cxn ang="0">
                      <a:pos x="11" y="4"/>
                    </a:cxn>
                    <a:cxn ang="0">
                      <a:pos x="8" y="24"/>
                    </a:cxn>
                  </a:cxnLst>
                  <a:rect l="0" t="0" r="r" b="b"/>
                  <a:pathLst>
                    <a:path w="36" h="38">
                      <a:moveTo>
                        <a:pt x="8" y="24"/>
                      </a:moveTo>
                      <a:cubicBezTo>
                        <a:pt x="9" y="27"/>
                        <a:pt x="12" y="36"/>
                        <a:pt x="15" y="37"/>
                      </a:cubicBezTo>
                      <a:cubicBezTo>
                        <a:pt x="16" y="38"/>
                        <a:pt x="20" y="33"/>
                        <a:pt x="22" y="32"/>
                      </a:cubicBezTo>
                      <a:cubicBezTo>
                        <a:pt x="29" y="27"/>
                        <a:pt x="34" y="24"/>
                        <a:pt x="35" y="16"/>
                      </a:cubicBezTo>
                      <a:cubicBezTo>
                        <a:pt x="35" y="14"/>
                        <a:pt x="36" y="7"/>
                        <a:pt x="35" y="5"/>
                      </a:cubicBezTo>
                      <a:cubicBezTo>
                        <a:pt x="31" y="0"/>
                        <a:pt x="16" y="4"/>
                        <a:pt x="11" y="4"/>
                      </a:cubicBezTo>
                      <a:cubicBezTo>
                        <a:pt x="0" y="6"/>
                        <a:pt x="5" y="17"/>
                        <a:pt x="8"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9" name="Freeform 20"/>
                <p:cNvSpPr/>
                <p:nvPr/>
              </p:nvSpPr>
              <p:spPr bwMode="auto">
                <a:xfrm>
                  <a:off x="12353905" y="366713"/>
                  <a:ext cx="1112836" cy="893762"/>
                </a:xfrm>
                <a:custGeom>
                  <a:avLst/>
                  <a:gdLst/>
                  <a:ahLst/>
                  <a:cxnLst>
                    <a:cxn ang="0">
                      <a:pos x="183" y="263"/>
                    </a:cxn>
                    <a:cxn ang="0">
                      <a:pos x="258" y="269"/>
                    </a:cxn>
                    <a:cxn ang="0">
                      <a:pos x="282" y="288"/>
                    </a:cxn>
                    <a:cxn ang="0">
                      <a:pos x="297" y="313"/>
                    </a:cxn>
                    <a:cxn ang="0">
                      <a:pos x="351" y="337"/>
                    </a:cxn>
                    <a:cxn ang="0">
                      <a:pos x="339" y="309"/>
                    </a:cxn>
                    <a:cxn ang="0">
                      <a:pos x="333" y="289"/>
                    </a:cxn>
                    <a:cxn ang="0">
                      <a:pos x="372" y="285"/>
                    </a:cxn>
                    <a:cxn ang="0">
                      <a:pos x="340" y="237"/>
                    </a:cxn>
                    <a:cxn ang="0">
                      <a:pos x="336" y="215"/>
                    </a:cxn>
                    <a:cxn ang="0">
                      <a:pos x="358" y="216"/>
                    </a:cxn>
                    <a:cxn ang="0">
                      <a:pos x="374" y="228"/>
                    </a:cxn>
                    <a:cxn ang="0">
                      <a:pos x="394" y="248"/>
                    </a:cxn>
                    <a:cxn ang="0">
                      <a:pos x="414" y="233"/>
                    </a:cxn>
                    <a:cxn ang="0">
                      <a:pos x="422" y="212"/>
                    </a:cxn>
                    <a:cxn ang="0">
                      <a:pos x="388" y="186"/>
                    </a:cxn>
                    <a:cxn ang="0">
                      <a:pos x="355" y="177"/>
                    </a:cxn>
                    <a:cxn ang="0">
                      <a:pos x="345" y="133"/>
                    </a:cxn>
                    <a:cxn ang="0">
                      <a:pos x="319" y="121"/>
                    </a:cxn>
                    <a:cxn ang="0">
                      <a:pos x="325" y="104"/>
                    </a:cxn>
                    <a:cxn ang="0">
                      <a:pos x="293" y="93"/>
                    </a:cxn>
                    <a:cxn ang="0">
                      <a:pos x="276" y="79"/>
                    </a:cxn>
                    <a:cxn ang="0">
                      <a:pos x="236" y="53"/>
                    </a:cxn>
                    <a:cxn ang="0">
                      <a:pos x="193" y="38"/>
                    </a:cxn>
                    <a:cxn ang="0">
                      <a:pos x="181" y="50"/>
                    </a:cxn>
                    <a:cxn ang="0">
                      <a:pos x="134" y="53"/>
                    </a:cxn>
                    <a:cxn ang="0">
                      <a:pos x="135" y="12"/>
                    </a:cxn>
                    <a:cxn ang="0">
                      <a:pos x="106" y="4"/>
                    </a:cxn>
                    <a:cxn ang="0">
                      <a:pos x="97" y="21"/>
                    </a:cxn>
                    <a:cxn ang="0">
                      <a:pos x="74" y="34"/>
                    </a:cxn>
                    <a:cxn ang="0">
                      <a:pos x="87" y="75"/>
                    </a:cxn>
                    <a:cxn ang="0">
                      <a:pos x="66" y="71"/>
                    </a:cxn>
                    <a:cxn ang="0">
                      <a:pos x="66" y="20"/>
                    </a:cxn>
                    <a:cxn ang="0">
                      <a:pos x="73" y="0"/>
                    </a:cxn>
                    <a:cxn ang="0">
                      <a:pos x="8" y="34"/>
                    </a:cxn>
                    <a:cxn ang="0">
                      <a:pos x="34" y="81"/>
                    </a:cxn>
                    <a:cxn ang="0">
                      <a:pos x="23" y="93"/>
                    </a:cxn>
                    <a:cxn ang="0">
                      <a:pos x="102" y="105"/>
                    </a:cxn>
                    <a:cxn ang="0">
                      <a:pos x="138" y="117"/>
                    </a:cxn>
                    <a:cxn ang="0">
                      <a:pos x="165" y="113"/>
                    </a:cxn>
                    <a:cxn ang="0">
                      <a:pos x="161" y="92"/>
                    </a:cxn>
                    <a:cxn ang="0">
                      <a:pos x="201" y="119"/>
                    </a:cxn>
                    <a:cxn ang="0">
                      <a:pos x="217" y="140"/>
                    </a:cxn>
                    <a:cxn ang="0">
                      <a:pos x="242" y="151"/>
                    </a:cxn>
                    <a:cxn ang="0">
                      <a:pos x="255" y="206"/>
                    </a:cxn>
                    <a:cxn ang="0">
                      <a:pos x="229" y="235"/>
                    </a:cxn>
                    <a:cxn ang="0">
                      <a:pos x="198" y="228"/>
                    </a:cxn>
                  </a:cxnLst>
                  <a:rect l="0" t="0" r="r" b="b"/>
                  <a:pathLst>
                    <a:path w="424" h="340">
                      <a:moveTo>
                        <a:pt x="198" y="228"/>
                      </a:moveTo>
                      <a:cubicBezTo>
                        <a:pt x="195" y="234"/>
                        <a:pt x="191" y="239"/>
                        <a:pt x="187" y="244"/>
                      </a:cubicBezTo>
                      <a:cubicBezTo>
                        <a:pt x="183" y="250"/>
                        <a:pt x="178" y="257"/>
                        <a:pt x="183" y="263"/>
                      </a:cubicBezTo>
                      <a:cubicBezTo>
                        <a:pt x="189" y="270"/>
                        <a:pt x="199" y="269"/>
                        <a:pt x="206" y="269"/>
                      </a:cubicBezTo>
                      <a:cubicBezTo>
                        <a:pt x="215" y="269"/>
                        <a:pt x="221" y="269"/>
                        <a:pt x="229" y="267"/>
                      </a:cubicBezTo>
                      <a:cubicBezTo>
                        <a:pt x="236" y="265"/>
                        <a:pt x="253" y="263"/>
                        <a:pt x="258" y="269"/>
                      </a:cubicBezTo>
                      <a:cubicBezTo>
                        <a:pt x="259" y="271"/>
                        <a:pt x="260" y="273"/>
                        <a:pt x="262" y="275"/>
                      </a:cubicBezTo>
                      <a:cubicBezTo>
                        <a:pt x="265" y="278"/>
                        <a:pt x="268" y="279"/>
                        <a:pt x="270" y="282"/>
                      </a:cubicBezTo>
                      <a:cubicBezTo>
                        <a:pt x="273" y="287"/>
                        <a:pt x="276" y="288"/>
                        <a:pt x="282" y="288"/>
                      </a:cubicBezTo>
                      <a:cubicBezTo>
                        <a:pt x="283" y="291"/>
                        <a:pt x="279" y="291"/>
                        <a:pt x="277" y="293"/>
                      </a:cubicBezTo>
                      <a:cubicBezTo>
                        <a:pt x="276" y="295"/>
                        <a:pt x="276" y="297"/>
                        <a:pt x="276" y="299"/>
                      </a:cubicBezTo>
                      <a:cubicBezTo>
                        <a:pt x="277" y="310"/>
                        <a:pt x="289" y="311"/>
                        <a:pt x="297" y="313"/>
                      </a:cubicBezTo>
                      <a:cubicBezTo>
                        <a:pt x="301" y="313"/>
                        <a:pt x="305" y="315"/>
                        <a:pt x="308" y="316"/>
                      </a:cubicBezTo>
                      <a:cubicBezTo>
                        <a:pt x="316" y="318"/>
                        <a:pt x="323" y="325"/>
                        <a:pt x="331" y="328"/>
                      </a:cubicBezTo>
                      <a:cubicBezTo>
                        <a:pt x="337" y="330"/>
                        <a:pt x="344" y="336"/>
                        <a:pt x="351" y="337"/>
                      </a:cubicBezTo>
                      <a:cubicBezTo>
                        <a:pt x="360" y="340"/>
                        <a:pt x="360" y="329"/>
                        <a:pt x="358" y="323"/>
                      </a:cubicBezTo>
                      <a:cubicBezTo>
                        <a:pt x="356" y="320"/>
                        <a:pt x="353" y="318"/>
                        <a:pt x="350" y="316"/>
                      </a:cubicBezTo>
                      <a:cubicBezTo>
                        <a:pt x="347" y="313"/>
                        <a:pt x="343" y="311"/>
                        <a:pt x="339" y="309"/>
                      </a:cubicBezTo>
                      <a:cubicBezTo>
                        <a:pt x="331" y="305"/>
                        <a:pt x="323" y="299"/>
                        <a:pt x="319" y="290"/>
                      </a:cubicBezTo>
                      <a:cubicBezTo>
                        <a:pt x="317" y="285"/>
                        <a:pt x="319" y="284"/>
                        <a:pt x="324" y="284"/>
                      </a:cubicBezTo>
                      <a:cubicBezTo>
                        <a:pt x="328" y="285"/>
                        <a:pt x="331" y="287"/>
                        <a:pt x="333" y="289"/>
                      </a:cubicBezTo>
                      <a:cubicBezTo>
                        <a:pt x="341" y="294"/>
                        <a:pt x="349" y="301"/>
                        <a:pt x="357" y="305"/>
                      </a:cubicBezTo>
                      <a:cubicBezTo>
                        <a:pt x="362" y="307"/>
                        <a:pt x="377" y="316"/>
                        <a:pt x="377" y="306"/>
                      </a:cubicBezTo>
                      <a:cubicBezTo>
                        <a:pt x="378" y="298"/>
                        <a:pt x="374" y="292"/>
                        <a:pt x="372" y="285"/>
                      </a:cubicBezTo>
                      <a:cubicBezTo>
                        <a:pt x="370" y="279"/>
                        <a:pt x="370" y="271"/>
                        <a:pt x="369" y="264"/>
                      </a:cubicBezTo>
                      <a:cubicBezTo>
                        <a:pt x="368" y="256"/>
                        <a:pt x="360" y="252"/>
                        <a:pt x="353" y="248"/>
                      </a:cubicBezTo>
                      <a:cubicBezTo>
                        <a:pt x="349" y="245"/>
                        <a:pt x="343" y="243"/>
                        <a:pt x="340" y="237"/>
                      </a:cubicBezTo>
                      <a:cubicBezTo>
                        <a:pt x="338" y="234"/>
                        <a:pt x="335" y="227"/>
                        <a:pt x="337" y="224"/>
                      </a:cubicBezTo>
                      <a:cubicBezTo>
                        <a:pt x="339" y="222"/>
                        <a:pt x="340" y="223"/>
                        <a:pt x="341" y="220"/>
                      </a:cubicBezTo>
                      <a:cubicBezTo>
                        <a:pt x="341" y="217"/>
                        <a:pt x="338" y="217"/>
                        <a:pt x="336" y="215"/>
                      </a:cubicBezTo>
                      <a:cubicBezTo>
                        <a:pt x="333" y="213"/>
                        <a:pt x="328" y="208"/>
                        <a:pt x="328" y="203"/>
                      </a:cubicBezTo>
                      <a:cubicBezTo>
                        <a:pt x="333" y="202"/>
                        <a:pt x="339" y="206"/>
                        <a:pt x="342" y="208"/>
                      </a:cubicBezTo>
                      <a:cubicBezTo>
                        <a:pt x="348" y="212"/>
                        <a:pt x="352" y="213"/>
                        <a:pt x="358" y="216"/>
                      </a:cubicBezTo>
                      <a:cubicBezTo>
                        <a:pt x="362" y="217"/>
                        <a:pt x="366" y="218"/>
                        <a:pt x="370" y="215"/>
                      </a:cubicBezTo>
                      <a:cubicBezTo>
                        <a:pt x="373" y="213"/>
                        <a:pt x="379" y="210"/>
                        <a:pt x="383" y="211"/>
                      </a:cubicBezTo>
                      <a:cubicBezTo>
                        <a:pt x="385" y="219"/>
                        <a:pt x="376" y="221"/>
                        <a:pt x="374" y="228"/>
                      </a:cubicBezTo>
                      <a:cubicBezTo>
                        <a:pt x="374" y="231"/>
                        <a:pt x="374" y="235"/>
                        <a:pt x="374" y="238"/>
                      </a:cubicBezTo>
                      <a:cubicBezTo>
                        <a:pt x="374" y="243"/>
                        <a:pt x="377" y="244"/>
                        <a:pt x="382" y="245"/>
                      </a:cubicBezTo>
                      <a:cubicBezTo>
                        <a:pt x="385" y="247"/>
                        <a:pt x="389" y="249"/>
                        <a:pt x="394" y="248"/>
                      </a:cubicBezTo>
                      <a:cubicBezTo>
                        <a:pt x="398" y="248"/>
                        <a:pt x="399" y="244"/>
                        <a:pt x="401" y="241"/>
                      </a:cubicBezTo>
                      <a:cubicBezTo>
                        <a:pt x="404" y="237"/>
                        <a:pt x="406" y="237"/>
                        <a:pt x="411" y="235"/>
                      </a:cubicBezTo>
                      <a:cubicBezTo>
                        <a:pt x="413" y="234"/>
                        <a:pt x="413" y="235"/>
                        <a:pt x="414" y="233"/>
                      </a:cubicBezTo>
                      <a:cubicBezTo>
                        <a:pt x="415" y="231"/>
                        <a:pt x="416" y="230"/>
                        <a:pt x="416" y="228"/>
                      </a:cubicBezTo>
                      <a:cubicBezTo>
                        <a:pt x="416" y="224"/>
                        <a:pt x="410" y="219"/>
                        <a:pt x="412" y="216"/>
                      </a:cubicBezTo>
                      <a:cubicBezTo>
                        <a:pt x="415" y="212"/>
                        <a:pt x="421" y="217"/>
                        <a:pt x="422" y="212"/>
                      </a:cubicBezTo>
                      <a:cubicBezTo>
                        <a:pt x="424" y="207"/>
                        <a:pt x="419" y="201"/>
                        <a:pt x="415" y="199"/>
                      </a:cubicBezTo>
                      <a:cubicBezTo>
                        <a:pt x="410" y="196"/>
                        <a:pt x="405" y="197"/>
                        <a:pt x="400" y="195"/>
                      </a:cubicBezTo>
                      <a:cubicBezTo>
                        <a:pt x="396" y="193"/>
                        <a:pt x="389" y="191"/>
                        <a:pt x="388" y="186"/>
                      </a:cubicBezTo>
                      <a:cubicBezTo>
                        <a:pt x="388" y="181"/>
                        <a:pt x="389" y="176"/>
                        <a:pt x="389" y="171"/>
                      </a:cubicBezTo>
                      <a:cubicBezTo>
                        <a:pt x="381" y="171"/>
                        <a:pt x="373" y="176"/>
                        <a:pt x="365" y="177"/>
                      </a:cubicBezTo>
                      <a:cubicBezTo>
                        <a:pt x="362" y="178"/>
                        <a:pt x="358" y="179"/>
                        <a:pt x="355" y="177"/>
                      </a:cubicBezTo>
                      <a:cubicBezTo>
                        <a:pt x="351" y="175"/>
                        <a:pt x="348" y="172"/>
                        <a:pt x="345" y="170"/>
                      </a:cubicBezTo>
                      <a:cubicBezTo>
                        <a:pt x="337" y="165"/>
                        <a:pt x="336" y="157"/>
                        <a:pt x="341" y="150"/>
                      </a:cubicBezTo>
                      <a:cubicBezTo>
                        <a:pt x="345" y="144"/>
                        <a:pt x="355" y="138"/>
                        <a:pt x="345" y="133"/>
                      </a:cubicBezTo>
                      <a:cubicBezTo>
                        <a:pt x="339" y="130"/>
                        <a:pt x="334" y="130"/>
                        <a:pt x="327" y="129"/>
                      </a:cubicBezTo>
                      <a:cubicBezTo>
                        <a:pt x="324" y="129"/>
                        <a:pt x="310" y="129"/>
                        <a:pt x="311" y="127"/>
                      </a:cubicBezTo>
                      <a:cubicBezTo>
                        <a:pt x="314" y="125"/>
                        <a:pt x="316" y="123"/>
                        <a:pt x="319" y="121"/>
                      </a:cubicBezTo>
                      <a:cubicBezTo>
                        <a:pt x="322" y="120"/>
                        <a:pt x="331" y="120"/>
                        <a:pt x="332" y="117"/>
                      </a:cubicBezTo>
                      <a:cubicBezTo>
                        <a:pt x="335" y="114"/>
                        <a:pt x="329" y="111"/>
                        <a:pt x="328" y="109"/>
                      </a:cubicBezTo>
                      <a:cubicBezTo>
                        <a:pt x="327" y="108"/>
                        <a:pt x="326" y="106"/>
                        <a:pt x="325" y="104"/>
                      </a:cubicBezTo>
                      <a:cubicBezTo>
                        <a:pt x="323" y="103"/>
                        <a:pt x="322" y="101"/>
                        <a:pt x="320" y="100"/>
                      </a:cubicBezTo>
                      <a:cubicBezTo>
                        <a:pt x="313" y="95"/>
                        <a:pt x="308" y="95"/>
                        <a:pt x="300" y="95"/>
                      </a:cubicBezTo>
                      <a:cubicBezTo>
                        <a:pt x="296" y="96"/>
                        <a:pt x="294" y="97"/>
                        <a:pt x="293" y="93"/>
                      </a:cubicBezTo>
                      <a:cubicBezTo>
                        <a:pt x="292" y="88"/>
                        <a:pt x="297" y="86"/>
                        <a:pt x="297" y="82"/>
                      </a:cubicBezTo>
                      <a:cubicBezTo>
                        <a:pt x="297" y="78"/>
                        <a:pt x="292" y="77"/>
                        <a:pt x="288" y="77"/>
                      </a:cubicBezTo>
                      <a:cubicBezTo>
                        <a:pt x="284" y="78"/>
                        <a:pt x="281" y="79"/>
                        <a:pt x="276" y="79"/>
                      </a:cubicBezTo>
                      <a:cubicBezTo>
                        <a:pt x="269" y="79"/>
                        <a:pt x="258" y="79"/>
                        <a:pt x="252" y="73"/>
                      </a:cubicBezTo>
                      <a:cubicBezTo>
                        <a:pt x="250" y="71"/>
                        <a:pt x="247" y="66"/>
                        <a:pt x="245" y="63"/>
                      </a:cubicBezTo>
                      <a:cubicBezTo>
                        <a:pt x="242" y="59"/>
                        <a:pt x="239" y="56"/>
                        <a:pt x="236" y="53"/>
                      </a:cubicBezTo>
                      <a:cubicBezTo>
                        <a:pt x="233" y="49"/>
                        <a:pt x="230" y="46"/>
                        <a:pt x="226" y="45"/>
                      </a:cubicBezTo>
                      <a:cubicBezTo>
                        <a:pt x="222" y="43"/>
                        <a:pt x="217" y="42"/>
                        <a:pt x="213" y="41"/>
                      </a:cubicBezTo>
                      <a:cubicBezTo>
                        <a:pt x="206" y="39"/>
                        <a:pt x="200" y="39"/>
                        <a:pt x="193" y="38"/>
                      </a:cubicBezTo>
                      <a:cubicBezTo>
                        <a:pt x="191" y="38"/>
                        <a:pt x="187" y="37"/>
                        <a:pt x="185" y="38"/>
                      </a:cubicBezTo>
                      <a:cubicBezTo>
                        <a:pt x="182" y="39"/>
                        <a:pt x="181" y="40"/>
                        <a:pt x="178" y="41"/>
                      </a:cubicBezTo>
                      <a:cubicBezTo>
                        <a:pt x="177" y="45"/>
                        <a:pt x="184" y="47"/>
                        <a:pt x="181" y="50"/>
                      </a:cubicBezTo>
                      <a:cubicBezTo>
                        <a:pt x="179" y="51"/>
                        <a:pt x="173" y="48"/>
                        <a:pt x="172" y="47"/>
                      </a:cubicBezTo>
                      <a:cubicBezTo>
                        <a:pt x="165" y="42"/>
                        <a:pt x="160" y="39"/>
                        <a:pt x="152" y="45"/>
                      </a:cubicBezTo>
                      <a:cubicBezTo>
                        <a:pt x="149" y="47"/>
                        <a:pt x="139" y="61"/>
                        <a:pt x="134" y="53"/>
                      </a:cubicBezTo>
                      <a:cubicBezTo>
                        <a:pt x="133" y="51"/>
                        <a:pt x="134" y="45"/>
                        <a:pt x="135" y="43"/>
                      </a:cubicBezTo>
                      <a:cubicBezTo>
                        <a:pt x="136" y="40"/>
                        <a:pt x="138" y="37"/>
                        <a:pt x="138" y="33"/>
                      </a:cubicBezTo>
                      <a:cubicBezTo>
                        <a:pt x="139" y="27"/>
                        <a:pt x="139" y="18"/>
                        <a:pt x="135" y="12"/>
                      </a:cubicBezTo>
                      <a:cubicBezTo>
                        <a:pt x="132" y="9"/>
                        <a:pt x="129" y="6"/>
                        <a:pt x="125" y="4"/>
                      </a:cubicBezTo>
                      <a:cubicBezTo>
                        <a:pt x="121" y="3"/>
                        <a:pt x="116" y="4"/>
                        <a:pt x="112" y="4"/>
                      </a:cubicBezTo>
                      <a:cubicBezTo>
                        <a:pt x="110" y="4"/>
                        <a:pt x="108" y="4"/>
                        <a:pt x="106" y="4"/>
                      </a:cubicBezTo>
                      <a:cubicBezTo>
                        <a:pt x="104" y="5"/>
                        <a:pt x="102" y="7"/>
                        <a:pt x="101" y="8"/>
                      </a:cubicBezTo>
                      <a:cubicBezTo>
                        <a:pt x="98" y="10"/>
                        <a:pt x="92" y="10"/>
                        <a:pt x="91" y="13"/>
                      </a:cubicBezTo>
                      <a:cubicBezTo>
                        <a:pt x="88" y="18"/>
                        <a:pt x="95" y="19"/>
                        <a:pt x="97" y="21"/>
                      </a:cubicBezTo>
                      <a:cubicBezTo>
                        <a:pt x="99" y="22"/>
                        <a:pt x="100" y="22"/>
                        <a:pt x="99" y="24"/>
                      </a:cubicBezTo>
                      <a:cubicBezTo>
                        <a:pt x="98" y="26"/>
                        <a:pt x="96" y="26"/>
                        <a:pt x="94" y="26"/>
                      </a:cubicBezTo>
                      <a:cubicBezTo>
                        <a:pt x="88" y="27"/>
                        <a:pt x="76" y="27"/>
                        <a:pt x="74" y="34"/>
                      </a:cubicBezTo>
                      <a:cubicBezTo>
                        <a:pt x="72" y="40"/>
                        <a:pt x="74" y="50"/>
                        <a:pt x="78" y="55"/>
                      </a:cubicBezTo>
                      <a:cubicBezTo>
                        <a:pt x="80" y="59"/>
                        <a:pt x="84" y="60"/>
                        <a:pt x="86" y="64"/>
                      </a:cubicBezTo>
                      <a:cubicBezTo>
                        <a:pt x="88" y="67"/>
                        <a:pt x="87" y="71"/>
                        <a:pt x="87" y="75"/>
                      </a:cubicBezTo>
                      <a:cubicBezTo>
                        <a:pt x="87" y="83"/>
                        <a:pt x="81" y="84"/>
                        <a:pt x="74" y="83"/>
                      </a:cubicBezTo>
                      <a:cubicBezTo>
                        <a:pt x="71" y="82"/>
                        <a:pt x="65" y="80"/>
                        <a:pt x="63" y="79"/>
                      </a:cubicBezTo>
                      <a:cubicBezTo>
                        <a:pt x="60" y="76"/>
                        <a:pt x="65" y="73"/>
                        <a:pt x="66" y="71"/>
                      </a:cubicBezTo>
                      <a:cubicBezTo>
                        <a:pt x="70" y="64"/>
                        <a:pt x="62" y="55"/>
                        <a:pt x="60" y="49"/>
                      </a:cubicBezTo>
                      <a:cubicBezTo>
                        <a:pt x="58" y="42"/>
                        <a:pt x="56" y="35"/>
                        <a:pt x="57" y="28"/>
                      </a:cubicBezTo>
                      <a:cubicBezTo>
                        <a:pt x="58" y="23"/>
                        <a:pt x="62" y="21"/>
                        <a:pt x="66" y="20"/>
                      </a:cubicBezTo>
                      <a:cubicBezTo>
                        <a:pt x="70" y="18"/>
                        <a:pt x="73" y="16"/>
                        <a:pt x="77" y="13"/>
                      </a:cubicBezTo>
                      <a:cubicBezTo>
                        <a:pt x="79" y="11"/>
                        <a:pt x="81" y="9"/>
                        <a:pt x="81" y="5"/>
                      </a:cubicBezTo>
                      <a:cubicBezTo>
                        <a:pt x="81" y="0"/>
                        <a:pt x="77" y="0"/>
                        <a:pt x="73" y="0"/>
                      </a:cubicBezTo>
                      <a:cubicBezTo>
                        <a:pt x="68" y="0"/>
                        <a:pt x="65" y="1"/>
                        <a:pt x="61" y="3"/>
                      </a:cubicBezTo>
                      <a:cubicBezTo>
                        <a:pt x="58" y="5"/>
                        <a:pt x="54" y="6"/>
                        <a:pt x="50" y="8"/>
                      </a:cubicBezTo>
                      <a:cubicBezTo>
                        <a:pt x="34" y="13"/>
                        <a:pt x="15" y="18"/>
                        <a:pt x="8" y="34"/>
                      </a:cubicBezTo>
                      <a:cubicBezTo>
                        <a:pt x="4" y="46"/>
                        <a:pt x="0" y="69"/>
                        <a:pt x="17" y="71"/>
                      </a:cubicBezTo>
                      <a:cubicBezTo>
                        <a:pt x="24" y="71"/>
                        <a:pt x="38" y="70"/>
                        <a:pt x="40" y="78"/>
                      </a:cubicBezTo>
                      <a:cubicBezTo>
                        <a:pt x="42" y="83"/>
                        <a:pt x="37" y="81"/>
                        <a:pt x="34" y="81"/>
                      </a:cubicBezTo>
                      <a:cubicBezTo>
                        <a:pt x="30" y="80"/>
                        <a:pt x="26" y="79"/>
                        <a:pt x="22" y="80"/>
                      </a:cubicBezTo>
                      <a:cubicBezTo>
                        <a:pt x="19" y="81"/>
                        <a:pt x="12" y="81"/>
                        <a:pt x="14" y="85"/>
                      </a:cubicBezTo>
                      <a:cubicBezTo>
                        <a:pt x="14" y="88"/>
                        <a:pt x="21" y="91"/>
                        <a:pt x="23" y="93"/>
                      </a:cubicBezTo>
                      <a:cubicBezTo>
                        <a:pt x="26" y="96"/>
                        <a:pt x="30" y="99"/>
                        <a:pt x="34" y="101"/>
                      </a:cubicBezTo>
                      <a:cubicBezTo>
                        <a:pt x="39" y="103"/>
                        <a:pt x="43" y="102"/>
                        <a:pt x="48" y="103"/>
                      </a:cubicBezTo>
                      <a:cubicBezTo>
                        <a:pt x="65" y="105"/>
                        <a:pt x="84" y="105"/>
                        <a:pt x="102" y="105"/>
                      </a:cubicBezTo>
                      <a:cubicBezTo>
                        <a:pt x="106" y="105"/>
                        <a:pt x="110" y="104"/>
                        <a:pt x="114" y="105"/>
                      </a:cubicBezTo>
                      <a:cubicBezTo>
                        <a:pt x="119" y="105"/>
                        <a:pt x="121" y="108"/>
                        <a:pt x="125" y="110"/>
                      </a:cubicBezTo>
                      <a:cubicBezTo>
                        <a:pt x="129" y="113"/>
                        <a:pt x="134" y="115"/>
                        <a:pt x="138" y="117"/>
                      </a:cubicBezTo>
                      <a:cubicBezTo>
                        <a:pt x="141" y="118"/>
                        <a:pt x="146" y="122"/>
                        <a:pt x="150" y="121"/>
                      </a:cubicBezTo>
                      <a:cubicBezTo>
                        <a:pt x="149" y="117"/>
                        <a:pt x="150" y="114"/>
                        <a:pt x="153" y="113"/>
                      </a:cubicBezTo>
                      <a:cubicBezTo>
                        <a:pt x="158" y="112"/>
                        <a:pt x="161" y="116"/>
                        <a:pt x="165" y="113"/>
                      </a:cubicBezTo>
                      <a:cubicBezTo>
                        <a:pt x="170" y="110"/>
                        <a:pt x="165" y="107"/>
                        <a:pt x="162" y="104"/>
                      </a:cubicBezTo>
                      <a:cubicBezTo>
                        <a:pt x="159" y="102"/>
                        <a:pt x="158" y="99"/>
                        <a:pt x="159" y="95"/>
                      </a:cubicBezTo>
                      <a:cubicBezTo>
                        <a:pt x="159" y="93"/>
                        <a:pt x="158" y="93"/>
                        <a:pt x="161" y="92"/>
                      </a:cubicBezTo>
                      <a:cubicBezTo>
                        <a:pt x="163" y="92"/>
                        <a:pt x="166" y="94"/>
                        <a:pt x="168" y="94"/>
                      </a:cubicBezTo>
                      <a:cubicBezTo>
                        <a:pt x="172" y="97"/>
                        <a:pt x="176" y="100"/>
                        <a:pt x="180" y="103"/>
                      </a:cubicBezTo>
                      <a:cubicBezTo>
                        <a:pt x="187" y="109"/>
                        <a:pt x="195" y="113"/>
                        <a:pt x="201" y="119"/>
                      </a:cubicBezTo>
                      <a:cubicBezTo>
                        <a:pt x="204" y="123"/>
                        <a:pt x="209" y="125"/>
                        <a:pt x="206" y="129"/>
                      </a:cubicBezTo>
                      <a:cubicBezTo>
                        <a:pt x="205" y="132"/>
                        <a:pt x="201" y="135"/>
                        <a:pt x="201" y="139"/>
                      </a:cubicBezTo>
                      <a:cubicBezTo>
                        <a:pt x="206" y="140"/>
                        <a:pt x="212" y="140"/>
                        <a:pt x="217" y="140"/>
                      </a:cubicBezTo>
                      <a:cubicBezTo>
                        <a:pt x="219" y="140"/>
                        <a:pt x="222" y="141"/>
                        <a:pt x="224" y="140"/>
                      </a:cubicBezTo>
                      <a:cubicBezTo>
                        <a:pt x="227" y="140"/>
                        <a:pt x="228" y="138"/>
                        <a:pt x="231" y="139"/>
                      </a:cubicBezTo>
                      <a:cubicBezTo>
                        <a:pt x="237" y="140"/>
                        <a:pt x="237" y="147"/>
                        <a:pt x="242" y="151"/>
                      </a:cubicBezTo>
                      <a:cubicBezTo>
                        <a:pt x="246" y="155"/>
                        <a:pt x="254" y="156"/>
                        <a:pt x="257" y="161"/>
                      </a:cubicBezTo>
                      <a:cubicBezTo>
                        <a:pt x="260" y="168"/>
                        <a:pt x="258" y="177"/>
                        <a:pt x="258" y="183"/>
                      </a:cubicBezTo>
                      <a:cubicBezTo>
                        <a:pt x="257" y="190"/>
                        <a:pt x="260" y="201"/>
                        <a:pt x="255" y="206"/>
                      </a:cubicBezTo>
                      <a:cubicBezTo>
                        <a:pt x="251" y="210"/>
                        <a:pt x="243" y="212"/>
                        <a:pt x="242" y="219"/>
                      </a:cubicBezTo>
                      <a:cubicBezTo>
                        <a:pt x="241" y="224"/>
                        <a:pt x="242" y="226"/>
                        <a:pt x="239" y="230"/>
                      </a:cubicBezTo>
                      <a:cubicBezTo>
                        <a:pt x="236" y="232"/>
                        <a:pt x="232" y="235"/>
                        <a:pt x="229" y="235"/>
                      </a:cubicBezTo>
                      <a:cubicBezTo>
                        <a:pt x="224" y="236"/>
                        <a:pt x="219" y="236"/>
                        <a:pt x="214" y="236"/>
                      </a:cubicBezTo>
                      <a:cubicBezTo>
                        <a:pt x="209" y="236"/>
                        <a:pt x="203" y="232"/>
                        <a:pt x="200" y="228"/>
                      </a:cubicBezTo>
                      <a:lnTo>
                        <a:pt x="198" y="22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0" name="Freeform 21"/>
                <p:cNvSpPr/>
                <p:nvPr/>
              </p:nvSpPr>
              <p:spPr bwMode="auto">
                <a:xfrm>
                  <a:off x="12738079" y="366713"/>
                  <a:ext cx="136525" cy="90487"/>
                </a:xfrm>
                <a:custGeom>
                  <a:avLst/>
                  <a:gdLst/>
                  <a:ahLst/>
                  <a:cxnLst>
                    <a:cxn ang="0">
                      <a:pos x="24" y="4"/>
                    </a:cxn>
                    <a:cxn ang="0">
                      <a:pos x="35" y="7"/>
                    </a:cxn>
                    <a:cxn ang="0">
                      <a:pos x="48" y="5"/>
                    </a:cxn>
                    <a:cxn ang="0">
                      <a:pos x="51" y="16"/>
                    </a:cxn>
                    <a:cxn ang="0">
                      <a:pos x="51" y="27"/>
                    </a:cxn>
                    <a:cxn ang="0">
                      <a:pos x="30" y="22"/>
                    </a:cxn>
                    <a:cxn ang="0">
                      <a:pos x="7" y="27"/>
                    </a:cxn>
                    <a:cxn ang="0">
                      <a:pos x="0" y="23"/>
                    </a:cxn>
                    <a:cxn ang="0">
                      <a:pos x="3" y="12"/>
                    </a:cxn>
                    <a:cxn ang="0">
                      <a:pos x="8" y="3"/>
                    </a:cxn>
                    <a:cxn ang="0">
                      <a:pos x="17" y="1"/>
                    </a:cxn>
                    <a:cxn ang="0">
                      <a:pos x="24" y="4"/>
                    </a:cxn>
                  </a:cxnLst>
                  <a:rect l="0" t="0" r="r" b="b"/>
                  <a:pathLst>
                    <a:path w="52" h="34">
                      <a:moveTo>
                        <a:pt x="24" y="4"/>
                      </a:moveTo>
                      <a:cubicBezTo>
                        <a:pt x="24" y="9"/>
                        <a:pt x="32" y="8"/>
                        <a:pt x="35" y="7"/>
                      </a:cubicBezTo>
                      <a:cubicBezTo>
                        <a:pt x="39" y="5"/>
                        <a:pt x="43" y="5"/>
                        <a:pt x="48" y="5"/>
                      </a:cubicBezTo>
                      <a:cubicBezTo>
                        <a:pt x="50" y="9"/>
                        <a:pt x="50" y="13"/>
                        <a:pt x="51" y="16"/>
                      </a:cubicBezTo>
                      <a:cubicBezTo>
                        <a:pt x="51" y="19"/>
                        <a:pt x="52" y="24"/>
                        <a:pt x="51" y="27"/>
                      </a:cubicBezTo>
                      <a:cubicBezTo>
                        <a:pt x="48" y="34"/>
                        <a:pt x="35" y="23"/>
                        <a:pt x="30" y="22"/>
                      </a:cubicBezTo>
                      <a:cubicBezTo>
                        <a:pt x="22" y="21"/>
                        <a:pt x="15" y="25"/>
                        <a:pt x="7" y="27"/>
                      </a:cubicBezTo>
                      <a:cubicBezTo>
                        <a:pt x="3" y="28"/>
                        <a:pt x="1" y="28"/>
                        <a:pt x="0" y="23"/>
                      </a:cubicBezTo>
                      <a:cubicBezTo>
                        <a:pt x="0" y="18"/>
                        <a:pt x="1" y="16"/>
                        <a:pt x="3" y="12"/>
                      </a:cubicBezTo>
                      <a:cubicBezTo>
                        <a:pt x="5" y="9"/>
                        <a:pt x="6" y="6"/>
                        <a:pt x="8" y="3"/>
                      </a:cubicBezTo>
                      <a:cubicBezTo>
                        <a:pt x="11" y="0"/>
                        <a:pt x="13" y="1"/>
                        <a:pt x="17" y="1"/>
                      </a:cubicBezTo>
                      <a:lnTo>
                        <a:pt x="24"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1" name="Freeform 22"/>
                <p:cNvSpPr/>
                <p:nvPr/>
              </p:nvSpPr>
              <p:spPr bwMode="auto">
                <a:xfrm>
                  <a:off x="11864956" y="361950"/>
                  <a:ext cx="241300" cy="207962"/>
                </a:xfrm>
                <a:custGeom>
                  <a:avLst/>
                  <a:gdLst/>
                  <a:ahLst/>
                  <a:cxnLst>
                    <a:cxn ang="0">
                      <a:pos x="29" y="1"/>
                    </a:cxn>
                    <a:cxn ang="0">
                      <a:pos x="21" y="8"/>
                    </a:cxn>
                    <a:cxn ang="0">
                      <a:pos x="23" y="18"/>
                    </a:cxn>
                    <a:cxn ang="0">
                      <a:pos x="23" y="28"/>
                    </a:cxn>
                    <a:cxn ang="0">
                      <a:pos x="12" y="23"/>
                    </a:cxn>
                    <a:cxn ang="0">
                      <a:pos x="4" y="14"/>
                    </a:cxn>
                    <a:cxn ang="0">
                      <a:pos x="0" y="24"/>
                    </a:cxn>
                    <a:cxn ang="0">
                      <a:pos x="4" y="35"/>
                    </a:cxn>
                    <a:cxn ang="0">
                      <a:pos x="9" y="45"/>
                    </a:cxn>
                    <a:cxn ang="0">
                      <a:pos x="38" y="58"/>
                    </a:cxn>
                    <a:cxn ang="0">
                      <a:pos x="48" y="66"/>
                    </a:cxn>
                    <a:cxn ang="0">
                      <a:pos x="52" y="78"/>
                    </a:cxn>
                    <a:cxn ang="0">
                      <a:pos x="61" y="73"/>
                    </a:cxn>
                    <a:cxn ang="0">
                      <a:pos x="71" y="67"/>
                    </a:cxn>
                    <a:cxn ang="0">
                      <a:pos x="87" y="53"/>
                    </a:cxn>
                    <a:cxn ang="0">
                      <a:pos x="91" y="38"/>
                    </a:cxn>
                    <a:cxn ang="0">
                      <a:pos x="75" y="30"/>
                    </a:cxn>
                    <a:cxn ang="0">
                      <a:pos x="69" y="25"/>
                    </a:cxn>
                    <a:cxn ang="0">
                      <a:pos x="77" y="19"/>
                    </a:cxn>
                    <a:cxn ang="0">
                      <a:pos x="82" y="3"/>
                    </a:cxn>
                    <a:cxn ang="0">
                      <a:pos x="56" y="0"/>
                    </a:cxn>
                    <a:cxn ang="0">
                      <a:pos x="34" y="0"/>
                    </a:cxn>
                    <a:cxn ang="0">
                      <a:pos x="29" y="1"/>
                    </a:cxn>
                  </a:cxnLst>
                  <a:rect l="0" t="0" r="r" b="b"/>
                  <a:pathLst>
                    <a:path w="92" h="79">
                      <a:moveTo>
                        <a:pt x="29" y="1"/>
                      </a:moveTo>
                      <a:cubicBezTo>
                        <a:pt x="26" y="3"/>
                        <a:pt x="22" y="4"/>
                        <a:pt x="21" y="8"/>
                      </a:cubicBezTo>
                      <a:cubicBezTo>
                        <a:pt x="20" y="11"/>
                        <a:pt x="22" y="15"/>
                        <a:pt x="23" y="18"/>
                      </a:cubicBezTo>
                      <a:cubicBezTo>
                        <a:pt x="24" y="21"/>
                        <a:pt x="25" y="27"/>
                        <a:pt x="23" y="28"/>
                      </a:cubicBezTo>
                      <a:cubicBezTo>
                        <a:pt x="19" y="30"/>
                        <a:pt x="14" y="25"/>
                        <a:pt x="12" y="23"/>
                      </a:cubicBezTo>
                      <a:cubicBezTo>
                        <a:pt x="10" y="21"/>
                        <a:pt x="7" y="15"/>
                        <a:pt x="4" y="14"/>
                      </a:cubicBezTo>
                      <a:cubicBezTo>
                        <a:pt x="0" y="14"/>
                        <a:pt x="0" y="21"/>
                        <a:pt x="0" y="24"/>
                      </a:cubicBezTo>
                      <a:cubicBezTo>
                        <a:pt x="1" y="28"/>
                        <a:pt x="2" y="31"/>
                        <a:pt x="4" y="35"/>
                      </a:cubicBezTo>
                      <a:cubicBezTo>
                        <a:pt x="5" y="39"/>
                        <a:pt x="6" y="43"/>
                        <a:pt x="9" y="45"/>
                      </a:cubicBezTo>
                      <a:cubicBezTo>
                        <a:pt x="16" y="52"/>
                        <a:pt x="29" y="53"/>
                        <a:pt x="38" y="58"/>
                      </a:cubicBezTo>
                      <a:cubicBezTo>
                        <a:pt x="41" y="61"/>
                        <a:pt x="45" y="63"/>
                        <a:pt x="48" y="66"/>
                      </a:cubicBezTo>
                      <a:cubicBezTo>
                        <a:pt x="49" y="69"/>
                        <a:pt x="49" y="77"/>
                        <a:pt x="52" y="78"/>
                      </a:cubicBezTo>
                      <a:cubicBezTo>
                        <a:pt x="55" y="79"/>
                        <a:pt x="59" y="74"/>
                        <a:pt x="61" y="73"/>
                      </a:cubicBezTo>
                      <a:cubicBezTo>
                        <a:pt x="64" y="70"/>
                        <a:pt x="67" y="69"/>
                        <a:pt x="71" y="67"/>
                      </a:cubicBezTo>
                      <a:cubicBezTo>
                        <a:pt x="78" y="65"/>
                        <a:pt x="85" y="60"/>
                        <a:pt x="87" y="53"/>
                      </a:cubicBezTo>
                      <a:cubicBezTo>
                        <a:pt x="89" y="49"/>
                        <a:pt x="92" y="42"/>
                        <a:pt x="91" y="38"/>
                      </a:cubicBezTo>
                      <a:cubicBezTo>
                        <a:pt x="91" y="30"/>
                        <a:pt x="80" y="32"/>
                        <a:pt x="75" y="30"/>
                      </a:cubicBezTo>
                      <a:cubicBezTo>
                        <a:pt x="72" y="29"/>
                        <a:pt x="68" y="28"/>
                        <a:pt x="69" y="25"/>
                      </a:cubicBezTo>
                      <a:cubicBezTo>
                        <a:pt x="70" y="22"/>
                        <a:pt x="74" y="20"/>
                        <a:pt x="77" y="19"/>
                      </a:cubicBezTo>
                      <a:cubicBezTo>
                        <a:pt x="81" y="15"/>
                        <a:pt x="83" y="9"/>
                        <a:pt x="82" y="3"/>
                      </a:cubicBezTo>
                      <a:cubicBezTo>
                        <a:pt x="74" y="1"/>
                        <a:pt x="66" y="0"/>
                        <a:pt x="56" y="0"/>
                      </a:cubicBezTo>
                      <a:cubicBezTo>
                        <a:pt x="49" y="1"/>
                        <a:pt x="41" y="0"/>
                        <a:pt x="34" y="0"/>
                      </a:cubicBezTo>
                      <a:lnTo>
                        <a:pt x="29"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2" name="Freeform 23"/>
                <p:cNvSpPr/>
                <p:nvPr/>
              </p:nvSpPr>
              <p:spPr bwMode="auto">
                <a:xfrm>
                  <a:off x="11222019" y="412750"/>
                  <a:ext cx="709611" cy="365125"/>
                </a:xfrm>
                <a:custGeom>
                  <a:avLst/>
                  <a:gdLst/>
                  <a:ahLst/>
                  <a:cxnLst>
                    <a:cxn ang="0">
                      <a:pos x="230" y="97"/>
                    </a:cxn>
                    <a:cxn ang="0">
                      <a:pos x="242" y="95"/>
                    </a:cxn>
                    <a:cxn ang="0">
                      <a:pos x="256" y="94"/>
                    </a:cxn>
                    <a:cxn ang="0">
                      <a:pos x="267" y="92"/>
                    </a:cxn>
                    <a:cxn ang="0">
                      <a:pos x="270" y="83"/>
                    </a:cxn>
                    <a:cxn ang="0">
                      <a:pos x="250" y="72"/>
                    </a:cxn>
                    <a:cxn ang="0">
                      <a:pos x="235" y="69"/>
                    </a:cxn>
                    <a:cxn ang="0">
                      <a:pos x="219" y="66"/>
                    </a:cxn>
                    <a:cxn ang="0">
                      <a:pos x="209" y="46"/>
                    </a:cxn>
                    <a:cxn ang="0">
                      <a:pos x="202" y="22"/>
                    </a:cxn>
                    <a:cxn ang="0">
                      <a:pos x="166" y="0"/>
                    </a:cxn>
                    <a:cxn ang="0">
                      <a:pos x="169" y="24"/>
                    </a:cxn>
                    <a:cxn ang="0">
                      <a:pos x="171" y="36"/>
                    </a:cxn>
                    <a:cxn ang="0">
                      <a:pos x="165" y="38"/>
                    </a:cxn>
                    <a:cxn ang="0">
                      <a:pos x="154" y="30"/>
                    </a:cxn>
                    <a:cxn ang="0">
                      <a:pos x="145" y="22"/>
                    </a:cxn>
                    <a:cxn ang="0">
                      <a:pos x="125" y="7"/>
                    </a:cxn>
                    <a:cxn ang="0">
                      <a:pos x="107" y="8"/>
                    </a:cxn>
                    <a:cxn ang="0">
                      <a:pos x="94" y="19"/>
                    </a:cxn>
                    <a:cxn ang="0">
                      <a:pos x="86" y="15"/>
                    </a:cxn>
                    <a:cxn ang="0">
                      <a:pos x="80" y="10"/>
                    </a:cxn>
                    <a:cxn ang="0">
                      <a:pos x="68" y="21"/>
                    </a:cxn>
                    <a:cxn ang="0">
                      <a:pos x="54" y="5"/>
                    </a:cxn>
                    <a:cxn ang="0">
                      <a:pos x="43" y="9"/>
                    </a:cxn>
                    <a:cxn ang="0">
                      <a:pos x="31" y="15"/>
                    </a:cxn>
                    <a:cxn ang="0">
                      <a:pos x="11" y="26"/>
                    </a:cxn>
                    <a:cxn ang="0">
                      <a:pos x="2" y="32"/>
                    </a:cxn>
                    <a:cxn ang="0">
                      <a:pos x="0" y="42"/>
                    </a:cxn>
                    <a:cxn ang="0">
                      <a:pos x="14" y="53"/>
                    </a:cxn>
                    <a:cxn ang="0">
                      <a:pos x="32" y="48"/>
                    </a:cxn>
                    <a:cxn ang="0">
                      <a:pos x="40" y="50"/>
                    </a:cxn>
                    <a:cxn ang="0">
                      <a:pos x="33" y="56"/>
                    </a:cxn>
                    <a:cxn ang="0">
                      <a:pos x="17" y="67"/>
                    </a:cxn>
                    <a:cxn ang="0">
                      <a:pos x="25" y="71"/>
                    </a:cxn>
                    <a:cxn ang="0">
                      <a:pos x="35" y="72"/>
                    </a:cxn>
                    <a:cxn ang="0">
                      <a:pos x="59" y="74"/>
                    </a:cxn>
                    <a:cxn ang="0">
                      <a:pos x="82" y="74"/>
                    </a:cxn>
                    <a:cxn ang="0">
                      <a:pos x="91" y="72"/>
                    </a:cxn>
                    <a:cxn ang="0">
                      <a:pos x="99" y="70"/>
                    </a:cxn>
                    <a:cxn ang="0">
                      <a:pos x="95" y="80"/>
                    </a:cxn>
                    <a:cxn ang="0">
                      <a:pos x="82" y="85"/>
                    </a:cxn>
                    <a:cxn ang="0">
                      <a:pos x="57" y="85"/>
                    </a:cxn>
                    <a:cxn ang="0">
                      <a:pos x="35" y="87"/>
                    </a:cxn>
                    <a:cxn ang="0">
                      <a:pos x="51" y="105"/>
                    </a:cxn>
                    <a:cxn ang="0">
                      <a:pos x="74" y="120"/>
                    </a:cxn>
                    <a:cxn ang="0">
                      <a:pos x="89" y="135"/>
                    </a:cxn>
                    <a:cxn ang="0">
                      <a:pos x="100" y="131"/>
                    </a:cxn>
                    <a:cxn ang="0">
                      <a:pos x="112" y="127"/>
                    </a:cxn>
                    <a:cxn ang="0">
                      <a:pos x="124" y="123"/>
                    </a:cxn>
                    <a:cxn ang="0">
                      <a:pos x="140" y="122"/>
                    </a:cxn>
                    <a:cxn ang="0">
                      <a:pos x="164" y="110"/>
                    </a:cxn>
                    <a:cxn ang="0">
                      <a:pos x="172" y="103"/>
                    </a:cxn>
                    <a:cxn ang="0">
                      <a:pos x="178" y="99"/>
                    </a:cxn>
                    <a:cxn ang="0">
                      <a:pos x="185" y="102"/>
                    </a:cxn>
                    <a:cxn ang="0">
                      <a:pos x="191" y="105"/>
                    </a:cxn>
                    <a:cxn ang="0">
                      <a:pos x="195" y="109"/>
                    </a:cxn>
                    <a:cxn ang="0">
                      <a:pos x="207" y="115"/>
                    </a:cxn>
                    <a:cxn ang="0">
                      <a:pos x="232" y="118"/>
                    </a:cxn>
                    <a:cxn ang="0">
                      <a:pos x="255" y="111"/>
                    </a:cxn>
                    <a:cxn ang="0">
                      <a:pos x="229" y="100"/>
                    </a:cxn>
                    <a:cxn ang="0">
                      <a:pos x="230" y="97"/>
                    </a:cxn>
                  </a:cxnLst>
                  <a:rect l="0" t="0" r="r" b="b"/>
                  <a:pathLst>
                    <a:path w="270" h="139">
                      <a:moveTo>
                        <a:pt x="230" y="97"/>
                      </a:moveTo>
                      <a:cubicBezTo>
                        <a:pt x="232" y="94"/>
                        <a:pt x="239" y="95"/>
                        <a:pt x="242" y="95"/>
                      </a:cubicBezTo>
                      <a:cubicBezTo>
                        <a:pt x="247" y="95"/>
                        <a:pt x="251" y="94"/>
                        <a:pt x="256" y="94"/>
                      </a:cubicBezTo>
                      <a:cubicBezTo>
                        <a:pt x="259" y="93"/>
                        <a:pt x="264" y="94"/>
                        <a:pt x="267" y="92"/>
                      </a:cubicBezTo>
                      <a:cubicBezTo>
                        <a:pt x="268" y="90"/>
                        <a:pt x="270" y="85"/>
                        <a:pt x="270" y="83"/>
                      </a:cubicBezTo>
                      <a:cubicBezTo>
                        <a:pt x="270" y="72"/>
                        <a:pt x="257" y="73"/>
                        <a:pt x="250" y="72"/>
                      </a:cubicBezTo>
                      <a:cubicBezTo>
                        <a:pt x="245" y="72"/>
                        <a:pt x="240" y="70"/>
                        <a:pt x="235" y="69"/>
                      </a:cubicBezTo>
                      <a:cubicBezTo>
                        <a:pt x="230" y="68"/>
                        <a:pt x="223" y="69"/>
                        <a:pt x="219" y="66"/>
                      </a:cubicBezTo>
                      <a:cubicBezTo>
                        <a:pt x="213" y="62"/>
                        <a:pt x="210" y="52"/>
                        <a:pt x="209" y="46"/>
                      </a:cubicBezTo>
                      <a:cubicBezTo>
                        <a:pt x="207" y="38"/>
                        <a:pt x="205" y="30"/>
                        <a:pt x="202" y="22"/>
                      </a:cubicBezTo>
                      <a:cubicBezTo>
                        <a:pt x="196" y="10"/>
                        <a:pt x="179" y="0"/>
                        <a:pt x="166" y="0"/>
                      </a:cubicBezTo>
                      <a:cubicBezTo>
                        <a:pt x="165" y="9"/>
                        <a:pt x="167" y="16"/>
                        <a:pt x="169" y="24"/>
                      </a:cubicBezTo>
                      <a:cubicBezTo>
                        <a:pt x="170" y="28"/>
                        <a:pt x="171" y="32"/>
                        <a:pt x="171" y="36"/>
                      </a:cubicBezTo>
                      <a:cubicBezTo>
                        <a:pt x="171" y="40"/>
                        <a:pt x="168" y="39"/>
                        <a:pt x="165" y="38"/>
                      </a:cubicBezTo>
                      <a:cubicBezTo>
                        <a:pt x="161" y="37"/>
                        <a:pt x="157" y="33"/>
                        <a:pt x="154" y="30"/>
                      </a:cubicBezTo>
                      <a:cubicBezTo>
                        <a:pt x="151" y="28"/>
                        <a:pt x="147" y="25"/>
                        <a:pt x="145" y="22"/>
                      </a:cubicBezTo>
                      <a:cubicBezTo>
                        <a:pt x="139" y="16"/>
                        <a:pt x="134" y="7"/>
                        <a:pt x="125" y="7"/>
                      </a:cubicBezTo>
                      <a:cubicBezTo>
                        <a:pt x="120" y="6"/>
                        <a:pt x="111" y="5"/>
                        <a:pt x="107" y="8"/>
                      </a:cubicBezTo>
                      <a:cubicBezTo>
                        <a:pt x="103" y="11"/>
                        <a:pt x="101" y="21"/>
                        <a:pt x="94" y="19"/>
                      </a:cubicBezTo>
                      <a:cubicBezTo>
                        <a:pt x="92" y="18"/>
                        <a:pt x="88" y="16"/>
                        <a:pt x="86" y="15"/>
                      </a:cubicBezTo>
                      <a:cubicBezTo>
                        <a:pt x="84" y="13"/>
                        <a:pt x="83" y="11"/>
                        <a:pt x="80" y="10"/>
                      </a:cubicBezTo>
                      <a:cubicBezTo>
                        <a:pt x="74" y="10"/>
                        <a:pt x="73" y="18"/>
                        <a:pt x="68" y="21"/>
                      </a:cubicBezTo>
                      <a:cubicBezTo>
                        <a:pt x="62" y="17"/>
                        <a:pt x="64" y="3"/>
                        <a:pt x="54" y="5"/>
                      </a:cubicBezTo>
                      <a:cubicBezTo>
                        <a:pt x="51" y="6"/>
                        <a:pt x="46" y="8"/>
                        <a:pt x="43" y="9"/>
                      </a:cubicBezTo>
                      <a:cubicBezTo>
                        <a:pt x="39" y="11"/>
                        <a:pt x="35" y="13"/>
                        <a:pt x="31" y="15"/>
                      </a:cubicBezTo>
                      <a:cubicBezTo>
                        <a:pt x="25" y="19"/>
                        <a:pt x="18" y="22"/>
                        <a:pt x="11" y="26"/>
                      </a:cubicBezTo>
                      <a:cubicBezTo>
                        <a:pt x="8" y="28"/>
                        <a:pt x="4" y="30"/>
                        <a:pt x="2" y="32"/>
                      </a:cubicBezTo>
                      <a:cubicBezTo>
                        <a:pt x="0" y="35"/>
                        <a:pt x="0" y="39"/>
                        <a:pt x="0" y="42"/>
                      </a:cubicBezTo>
                      <a:cubicBezTo>
                        <a:pt x="0" y="50"/>
                        <a:pt x="6" y="53"/>
                        <a:pt x="14" y="53"/>
                      </a:cubicBezTo>
                      <a:cubicBezTo>
                        <a:pt x="21" y="52"/>
                        <a:pt x="26" y="49"/>
                        <a:pt x="32" y="48"/>
                      </a:cubicBezTo>
                      <a:cubicBezTo>
                        <a:pt x="35" y="48"/>
                        <a:pt x="40" y="47"/>
                        <a:pt x="40" y="50"/>
                      </a:cubicBezTo>
                      <a:cubicBezTo>
                        <a:pt x="41" y="54"/>
                        <a:pt x="36" y="55"/>
                        <a:pt x="33" y="56"/>
                      </a:cubicBezTo>
                      <a:cubicBezTo>
                        <a:pt x="28" y="58"/>
                        <a:pt x="16" y="59"/>
                        <a:pt x="17" y="67"/>
                      </a:cubicBezTo>
                      <a:cubicBezTo>
                        <a:pt x="20" y="68"/>
                        <a:pt x="22" y="70"/>
                        <a:pt x="25" y="71"/>
                      </a:cubicBezTo>
                      <a:cubicBezTo>
                        <a:pt x="28" y="72"/>
                        <a:pt x="32" y="71"/>
                        <a:pt x="35" y="72"/>
                      </a:cubicBezTo>
                      <a:cubicBezTo>
                        <a:pt x="44" y="73"/>
                        <a:pt x="51" y="74"/>
                        <a:pt x="59" y="74"/>
                      </a:cubicBezTo>
                      <a:cubicBezTo>
                        <a:pt x="67" y="75"/>
                        <a:pt x="74" y="74"/>
                        <a:pt x="82" y="74"/>
                      </a:cubicBezTo>
                      <a:cubicBezTo>
                        <a:pt x="86" y="74"/>
                        <a:pt x="87" y="73"/>
                        <a:pt x="91" y="72"/>
                      </a:cubicBezTo>
                      <a:cubicBezTo>
                        <a:pt x="94" y="71"/>
                        <a:pt x="97" y="72"/>
                        <a:pt x="99" y="70"/>
                      </a:cubicBezTo>
                      <a:cubicBezTo>
                        <a:pt x="100" y="74"/>
                        <a:pt x="99" y="78"/>
                        <a:pt x="95" y="80"/>
                      </a:cubicBezTo>
                      <a:cubicBezTo>
                        <a:pt x="91" y="83"/>
                        <a:pt x="86" y="84"/>
                        <a:pt x="82" y="85"/>
                      </a:cubicBezTo>
                      <a:cubicBezTo>
                        <a:pt x="74" y="88"/>
                        <a:pt x="65" y="85"/>
                        <a:pt x="57" y="85"/>
                      </a:cubicBezTo>
                      <a:cubicBezTo>
                        <a:pt x="51" y="84"/>
                        <a:pt x="39" y="80"/>
                        <a:pt x="35" y="87"/>
                      </a:cubicBezTo>
                      <a:cubicBezTo>
                        <a:pt x="29" y="96"/>
                        <a:pt x="45" y="102"/>
                        <a:pt x="51" y="105"/>
                      </a:cubicBezTo>
                      <a:cubicBezTo>
                        <a:pt x="60" y="108"/>
                        <a:pt x="68" y="112"/>
                        <a:pt x="74" y="120"/>
                      </a:cubicBezTo>
                      <a:cubicBezTo>
                        <a:pt x="78" y="125"/>
                        <a:pt x="80" y="139"/>
                        <a:pt x="89" y="135"/>
                      </a:cubicBezTo>
                      <a:cubicBezTo>
                        <a:pt x="93" y="133"/>
                        <a:pt x="95" y="131"/>
                        <a:pt x="100" y="131"/>
                      </a:cubicBezTo>
                      <a:cubicBezTo>
                        <a:pt x="105" y="130"/>
                        <a:pt x="108" y="130"/>
                        <a:pt x="112" y="127"/>
                      </a:cubicBezTo>
                      <a:cubicBezTo>
                        <a:pt x="116" y="124"/>
                        <a:pt x="119" y="123"/>
                        <a:pt x="124" y="123"/>
                      </a:cubicBezTo>
                      <a:cubicBezTo>
                        <a:pt x="130" y="123"/>
                        <a:pt x="135" y="123"/>
                        <a:pt x="140" y="122"/>
                      </a:cubicBezTo>
                      <a:cubicBezTo>
                        <a:pt x="148" y="119"/>
                        <a:pt x="156" y="114"/>
                        <a:pt x="164" y="110"/>
                      </a:cubicBezTo>
                      <a:cubicBezTo>
                        <a:pt x="167" y="108"/>
                        <a:pt x="170" y="105"/>
                        <a:pt x="172" y="103"/>
                      </a:cubicBezTo>
                      <a:cubicBezTo>
                        <a:pt x="174" y="102"/>
                        <a:pt x="175" y="100"/>
                        <a:pt x="178" y="99"/>
                      </a:cubicBezTo>
                      <a:cubicBezTo>
                        <a:pt x="181" y="99"/>
                        <a:pt x="182" y="101"/>
                        <a:pt x="185" y="102"/>
                      </a:cubicBezTo>
                      <a:cubicBezTo>
                        <a:pt x="188" y="103"/>
                        <a:pt x="189" y="103"/>
                        <a:pt x="191" y="105"/>
                      </a:cubicBezTo>
                      <a:cubicBezTo>
                        <a:pt x="192" y="106"/>
                        <a:pt x="193" y="107"/>
                        <a:pt x="195" y="109"/>
                      </a:cubicBezTo>
                      <a:cubicBezTo>
                        <a:pt x="198" y="112"/>
                        <a:pt x="202" y="114"/>
                        <a:pt x="207" y="115"/>
                      </a:cubicBezTo>
                      <a:cubicBezTo>
                        <a:pt x="215" y="117"/>
                        <a:pt x="223" y="118"/>
                        <a:pt x="232" y="118"/>
                      </a:cubicBezTo>
                      <a:cubicBezTo>
                        <a:pt x="239" y="118"/>
                        <a:pt x="256" y="121"/>
                        <a:pt x="255" y="111"/>
                      </a:cubicBezTo>
                      <a:cubicBezTo>
                        <a:pt x="254" y="98"/>
                        <a:pt x="235" y="106"/>
                        <a:pt x="229" y="100"/>
                      </a:cubicBezTo>
                      <a:lnTo>
                        <a:pt x="230" y="9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3" name="Freeform 24"/>
                <p:cNvSpPr/>
                <p:nvPr/>
              </p:nvSpPr>
              <p:spPr bwMode="auto">
                <a:xfrm>
                  <a:off x="10945795" y="304800"/>
                  <a:ext cx="404812" cy="280987"/>
                </a:xfrm>
                <a:custGeom>
                  <a:avLst/>
                  <a:gdLst/>
                  <a:ahLst/>
                  <a:cxnLst>
                    <a:cxn ang="0">
                      <a:pos x="153" y="33"/>
                    </a:cxn>
                    <a:cxn ang="0">
                      <a:pos x="151" y="24"/>
                    </a:cxn>
                    <a:cxn ang="0">
                      <a:pos x="141" y="21"/>
                    </a:cxn>
                    <a:cxn ang="0">
                      <a:pos x="130" y="17"/>
                    </a:cxn>
                    <a:cxn ang="0">
                      <a:pos x="120" y="9"/>
                    </a:cxn>
                    <a:cxn ang="0">
                      <a:pos x="97" y="13"/>
                    </a:cxn>
                    <a:cxn ang="0">
                      <a:pos x="86" y="16"/>
                    </a:cxn>
                    <a:cxn ang="0">
                      <a:pos x="75" y="9"/>
                    </a:cxn>
                    <a:cxn ang="0">
                      <a:pos x="26" y="6"/>
                    </a:cxn>
                    <a:cxn ang="0">
                      <a:pos x="15" y="22"/>
                    </a:cxn>
                    <a:cxn ang="0">
                      <a:pos x="12" y="46"/>
                    </a:cxn>
                    <a:cxn ang="0">
                      <a:pos x="9" y="58"/>
                    </a:cxn>
                    <a:cxn ang="0">
                      <a:pos x="4" y="67"/>
                    </a:cxn>
                    <a:cxn ang="0">
                      <a:pos x="15" y="79"/>
                    </a:cxn>
                    <a:cxn ang="0">
                      <a:pos x="21" y="89"/>
                    </a:cxn>
                    <a:cxn ang="0">
                      <a:pos x="28" y="101"/>
                    </a:cxn>
                    <a:cxn ang="0">
                      <a:pos x="38" y="106"/>
                    </a:cxn>
                    <a:cxn ang="0">
                      <a:pos x="47" y="99"/>
                    </a:cxn>
                    <a:cxn ang="0">
                      <a:pos x="69" y="95"/>
                    </a:cxn>
                    <a:cxn ang="0">
                      <a:pos x="81" y="73"/>
                    </a:cxn>
                    <a:cxn ang="0">
                      <a:pos x="101" y="57"/>
                    </a:cxn>
                    <a:cxn ang="0">
                      <a:pos x="118" y="44"/>
                    </a:cxn>
                    <a:cxn ang="0">
                      <a:pos x="149" y="35"/>
                    </a:cxn>
                    <a:cxn ang="0">
                      <a:pos x="153" y="33"/>
                    </a:cxn>
                  </a:cxnLst>
                  <a:rect l="0" t="0" r="r" b="b"/>
                  <a:pathLst>
                    <a:path w="154" h="107">
                      <a:moveTo>
                        <a:pt x="153" y="33"/>
                      </a:moveTo>
                      <a:cubicBezTo>
                        <a:pt x="154" y="29"/>
                        <a:pt x="154" y="26"/>
                        <a:pt x="151" y="24"/>
                      </a:cubicBezTo>
                      <a:cubicBezTo>
                        <a:pt x="148" y="22"/>
                        <a:pt x="144" y="22"/>
                        <a:pt x="141" y="21"/>
                      </a:cubicBezTo>
                      <a:cubicBezTo>
                        <a:pt x="137" y="20"/>
                        <a:pt x="133" y="19"/>
                        <a:pt x="130" y="17"/>
                      </a:cubicBezTo>
                      <a:cubicBezTo>
                        <a:pt x="126" y="15"/>
                        <a:pt x="124" y="11"/>
                        <a:pt x="120" y="9"/>
                      </a:cubicBezTo>
                      <a:cubicBezTo>
                        <a:pt x="113" y="2"/>
                        <a:pt x="104" y="9"/>
                        <a:pt x="97" y="13"/>
                      </a:cubicBezTo>
                      <a:cubicBezTo>
                        <a:pt x="94" y="15"/>
                        <a:pt x="90" y="16"/>
                        <a:pt x="86" y="16"/>
                      </a:cubicBezTo>
                      <a:cubicBezTo>
                        <a:pt x="82" y="15"/>
                        <a:pt x="79" y="11"/>
                        <a:pt x="75" y="9"/>
                      </a:cubicBezTo>
                      <a:cubicBezTo>
                        <a:pt x="61" y="2"/>
                        <a:pt x="41" y="0"/>
                        <a:pt x="26" y="6"/>
                      </a:cubicBezTo>
                      <a:cubicBezTo>
                        <a:pt x="19" y="10"/>
                        <a:pt x="16" y="14"/>
                        <a:pt x="15" y="22"/>
                      </a:cubicBezTo>
                      <a:cubicBezTo>
                        <a:pt x="14" y="30"/>
                        <a:pt x="14" y="38"/>
                        <a:pt x="12" y="46"/>
                      </a:cubicBezTo>
                      <a:cubicBezTo>
                        <a:pt x="12" y="50"/>
                        <a:pt x="11" y="54"/>
                        <a:pt x="9" y="58"/>
                      </a:cubicBezTo>
                      <a:cubicBezTo>
                        <a:pt x="7" y="61"/>
                        <a:pt x="5" y="64"/>
                        <a:pt x="4" y="67"/>
                      </a:cubicBezTo>
                      <a:cubicBezTo>
                        <a:pt x="0" y="76"/>
                        <a:pt x="9" y="75"/>
                        <a:pt x="15" y="79"/>
                      </a:cubicBezTo>
                      <a:cubicBezTo>
                        <a:pt x="18" y="82"/>
                        <a:pt x="19" y="85"/>
                        <a:pt x="21" y="89"/>
                      </a:cubicBezTo>
                      <a:cubicBezTo>
                        <a:pt x="24" y="92"/>
                        <a:pt x="25" y="97"/>
                        <a:pt x="28" y="101"/>
                      </a:cubicBezTo>
                      <a:cubicBezTo>
                        <a:pt x="30" y="104"/>
                        <a:pt x="34" y="107"/>
                        <a:pt x="38" y="106"/>
                      </a:cubicBezTo>
                      <a:cubicBezTo>
                        <a:pt x="42" y="105"/>
                        <a:pt x="43" y="100"/>
                        <a:pt x="47" y="99"/>
                      </a:cubicBezTo>
                      <a:cubicBezTo>
                        <a:pt x="55" y="97"/>
                        <a:pt x="64" y="103"/>
                        <a:pt x="69" y="95"/>
                      </a:cubicBezTo>
                      <a:cubicBezTo>
                        <a:pt x="73" y="88"/>
                        <a:pt x="77" y="80"/>
                        <a:pt x="81" y="73"/>
                      </a:cubicBezTo>
                      <a:cubicBezTo>
                        <a:pt x="85" y="66"/>
                        <a:pt x="94" y="62"/>
                        <a:pt x="101" y="57"/>
                      </a:cubicBezTo>
                      <a:cubicBezTo>
                        <a:pt x="107" y="53"/>
                        <a:pt x="112" y="47"/>
                        <a:pt x="118" y="44"/>
                      </a:cubicBezTo>
                      <a:cubicBezTo>
                        <a:pt x="127" y="40"/>
                        <a:pt x="139" y="37"/>
                        <a:pt x="149" y="35"/>
                      </a:cubicBezTo>
                      <a:lnTo>
                        <a:pt x="153" y="3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4" name="Freeform 25"/>
                <p:cNvSpPr/>
                <p:nvPr/>
              </p:nvSpPr>
              <p:spPr bwMode="auto">
                <a:xfrm>
                  <a:off x="11290282" y="130175"/>
                  <a:ext cx="450849" cy="195262"/>
                </a:xfrm>
                <a:custGeom>
                  <a:avLst/>
                  <a:gdLst/>
                  <a:ahLst/>
                  <a:cxnLst>
                    <a:cxn ang="0">
                      <a:pos x="170" y="35"/>
                    </a:cxn>
                    <a:cxn ang="0">
                      <a:pos x="160" y="52"/>
                    </a:cxn>
                    <a:cxn ang="0">
                      <a:pos x="142" y="63"/>
                    </a:cxn>
                    <a:cxn ang="0">
                      <a:pos x="118" y="62"/>
                    </a:cxn>
                    <a:cxn ang="0">
                      <a:pos x="107" y="64"/>
                    </a:cxn>
                    <a:cxn ang="0">
                      <a:pos x="92" y="69"/>
                    </a:cxn>
                    <a:cxn ang="0">
                      <a:pos x="68" y="74"/>
                    </a:cxn>
                    <a:cxn ang="0">
                      <a:pos x="49" y="66"/>
                    </a:cxn>
                    <a:cxn ang="0">
                      <a:pos x="69" y="59"/>
                    </a:cxn>
                    <a:cxn ang="0">
                      <a:pos x="79" y="59"/>
                    </a:cxn>
                    <a:cxn ang="0">
                      <a:pos x="88" y="56"/>
                    </a:cxn>
                    <a:cxn ang="0">
                      <a:pos x="75" y="49"/>
                    </a:cxn>
                    <a:cxn ang="0">
                      <a:pos x="51" y="49"/>
                    </a:cxn>
                    <a:cxn ang="0">
                      <a:pos x="30" y="52"/>
                    </a:cxn>
                    <a:cxn ang="0">
                      <a:pos x="20" y="54"/>
                    </a:cxn>
                    <a:cxn ang="0">
                      <a:pos x="9" y="49"/>
                    </a:cxn>
                    <a:cxn ang="0">
                      <a:pos x="1" y="39"/>
                    </a:cxn>
                    <a:cxn ang="0">
                      <a:pos x="8" y="32"/>
                    </a:cxn>
                    <a:cxn ang="0">
                      <a:pos x="22" y="15"/>
                    </a:cxn>
                    <a:cxn ang="0">
                      <a:pos x="33" y="10"/>
                    </a:cxn>
                    <a:cxn ang="0">
                      <a:pos x="44" y="15"/>
                    </a:cxn>
                    <a:cxn ang="0">
                      <a:pos x="63" y="23"/>
                    </a:cxn>
                    <a:cxn ang="0">
                      <a:pos x="74" y="25"/>
                    </a:cxn>
                    <a:cxn ang="0">
                      <a:pos x="83" y="32"/>
                    </a:cxn>
                    <a:cxn ang="0">
                      <a:pos x="106" y="35"/>
                    </a:cxn>
                    <a:cxn ang="0">
                      <a:pos x="119" y="42"/>
                    </a:cxn>
                    <a:cxn ang="0">
                      <a:pos x="117" y="33"/>
                    </a:cxn>
                    <a:cxn ang="0">
                      <a:pos x="115" y="24"/>
                    </a:cxn>
                    <a:cxn ang="0">
                      <a:pos x="116" y="5"/>
                    </a:cxn>
                    <a:cxn ang="0">
                      <a:pos x="133" y="17"/>
                    </a:cxn>
                    <a:cxn ang="0">
                      <a:pos x="154" y="24"/>
                    </a:cxn>
                    <a:cxn ang="0">
                      <a:pos x="170" y="35"/>
                    </a:cxn>
                  </a:cxnLst>
                  <a:rect l="0" t="0" r="r" b="b"/>
                  <a:pathLst>
                    <a:path w="172" h="74">
                      <a:moveTo>
                        <a:pt x="170" y="35"/>
                      </a:moveTo>
                      <a:cubicBezTo>
                        <a:pt x="172" y="44"/>
                        <a:pt x="165" y="46"/>
                        <a:pt x="160" y="52"/>
                      </a:cubicBezTo>
                      <a:cubicBezTo>
                        <a:pt x="155" y="58"/>
                        <a:pt x="150" y="61"/>
                        <a:pt x="142" y="63"/>
                      </a:cubicBezTo>
                      <a:cubicBezTo>
                        <a:pt x="134" y="65"/>
                        <a:pt x="127" y="62"/>
                        <a:pt x="118" y="62"/>
                      </a:cubicBezTo>
                      <a:cubicBezTo>
                        <a:pt x="114" y="62"/>
                        <a:pt x="111" y="62"/>
                        <a:pt x="107" y="64"/>
                      </a:cubicBezTo>
                      <a:cubicBezTo>
                        <a:pt x="102" y="66"/>
                        <a:pt x="97" y="67"/>
                        <a:pt x="92" y="69"/>
                      </a:cubicBezTo>
                      <a:cubicBezTo>
                        <a:pt x="84" y="73"/>
                        <a:pt x="77" y="74"/>
                        <a:pt x="68" y="74"/>
                      </a:cubicBezTo>
                      <a:cubicBezTo>
                        <a:pt x="61" y="74"/>
                        <a:pt x="52" y="73"/>
                        <a:pt x="49" y="66"/>
                      </a:cubicBezTo>
                      <a:cubicBezTo>
                        <a:pt x="45" y="57"/>
                        <a:pt x="64" y="59"/>
                        <a:pt x="69" y="59"/>
                      </a:cubicBezTo>
                      <a:cubicBezTo>
                        <a:pt x="72" y="59"/>
                        <a:pt x="76" y="59"/>
                        <a:pt x="79" y="59"/>
                      </a:cubicBezTo>
                      <a:cubicBezTo>
                        <a:pt x="83" y="58"/>
                        <a:pt x="86" y="59"/>
                        <a:pt x="88" y="56"/>
                      </a:cubicBezTo>
                      <a:cubicBezTo>
                        <a:pt x="94" y="48"/>
                        <a:pt x="80" y="49"/>
                        <a:pt x="75" y="49"/>
                      </a:cubicBezTo>
                      <a:cubicBezTo>
                        <a:pt x="68" y="49"/>
                        <a:pt x="59" y="50"/>
                        <a:pt x="51" y="49"/>
                      </a:cubicBezTo>
                      <a:cubicBezTo>
                        <a:pt x="43" y="48"/>
                        <a:pt x="37" y="47"/>
                        <a:pt x="30" y="52"/>
                      </a:cubicBezTo>
                      <a:cubicBezTo>
                        <a:pt x="26" y="55"/>
                        <a:pt x="25" y="56"/>
                        <a:pt x="20" y="54"/>
                      </a:cubicBezTo>
                      <a:cubicBezTo>
                        <a:pt x="16" y="53"/>
                        <a:pt x="12" y="51"/>
                        <a:pt x="9" y="49"/>
                      </a:cubicBezTo>
                      <a:cubicBezTo>
                        <a:pt x="5" y="47"/>
                        <a:pt x="0" y="44"/>
                        <a:pt x="1" y="39"/>
                      </a:cubicBezTo>
                      <a:cubicBezTo>
                        <a:pt x="2" y="35"/>
                        <a:pt x="5" y="35"/>
                        <a:pt x="8" y="32"/>
                      </a:cubicBezTo>
                      <a:cubicBezTo>
                        <a:pt x="13" y="27"/>
                        <a:pt x="16" y="19"/>
                        <a:pt x="22" y="15"/>
                      </a:cubicBezTo>
                      <a:cubicBezTo>
                        <a:pt x="25" y="13"/>
                        <a:pt x="29" y="11"/>
                        <a:pt x="33" y="10"/>
                      </a:cubicBezTo>
                      <a:cubicBezTo>
                        <a:pt x="38" y="9"/>
                        <a:pt x="40" y="12"/>
                        <a:pt x="44" y="15"/>
                      </a:cubicBezTo>
                      <a:cubicBezTo>
                        <a:pt x="49" y="19"/>
                        <a:pt x="56" y="21"/>
                        <a:pt x="63" y="23"/>
                      </a:cubicBezTo>
                      <a:cubicBezTo>
                        <a:pt x="66" y="24"/>
                        <a:pt x="71" y="23"/>
                        <a:pt x="74" y="25"/>
                      </a:cubicBezTo>
                      <a:cubicBezTo>
                        <a:pt x="77" y="27"/>
                        <a:pt x="79" y="30"/>
                        <a:pt x="83" y="32"/>
                      </a:cubicBezTo>
                      <a:cubicBezTo>
                        <a:pt x="90" y="36"/>
                        <a:pt x="98" y="33"/>
                        <a:pt x="106" y="35"/>
                      </a:cubicBezTo>
                      <a:cubicBezTo>
                        <a:pt x="111" y="35"/>
                        <a:pt x="115" y="40"/>
                        <a:pt x="119" y="42"/>
                      </a:cubicBezTo>
                      <a:cubicBezTo>
                        <a:pt x="122" y="40"/>
                        <a:pt x="118" y="35"/>
                        <a:pt x="117" y="33"/>
                      </a:cubicBezTo>
                      <a:cubicBezTo>
                        <a:pt x="117" y="30"/>
                        <a:pt x="116" y="27"/>
                        <a:pt x="115" y="24"/>
                      </a:cubicBezTo>
                      <a:cubicBezTo>
                        <a:pt x="114" y="20"/>
                        <a:pt x="111" y="9"/>
                        <a:pt x="116" y="5"/>
                      </a:cubicBezTo>
                      <a:cubicBezTo>
                        <a:pt x="123" y="0"/>
                        <a:pt x="128" y="13"/>
                        <a:pt x="133" y="17"/>
                      </a:cubicBezTo>
                      <a:cubicBezTo>
                        <a:pt x="138" y="22"/>
                        <a:pt x="146" y="24"/>
                        <a:pt x="154" y="24"/>
                      </a:cubicBezTo>
                      <a:cubicBezTo>
                        <a:pt x="160" y="25"/>
                        <a:pt x="168" y="29"/>
                        <a:pt x="170"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5" name="Freeform 26"/>
                <p:cNvSpPr/>
                <p:nvPr/>
              </p:nvSpPr>
              <p:spPr bwMode="auto">
                <a:xfrm>
                  <a:off x="11058507" y="77788"/>
                  <a:ext cx="288925" cy="147637"/>
                </a:xfrm>
                <a:custGeom>
                  <a:avLst/>
                  <a:gdLst/>
                  <a:ahLst/>
                  <a:cxnLst>
                    <a:cxn ang="0">
                      <a:pos x="104" y="0"/>
                    </a:cxn>
                    <a:cxn ang="0">
                      <a:pos x="110" y="8"/>
                    </a:cxn>
                    <a:cxn ang="0">
                      <a:pos x="106" y="18"/>
                    </a:cxn>
                    <a:cxn ang="0">
                      <a:pos x="97" y="25"/>
                    </a:cxn>
                    <a:cxn ang="0">
                      <a:pos x="92" y="34"/>
                    </a:cxn>
                    <a:cxn ang="0">
                      <a:pos x="82" y="37"/>
                    </a:cxn>
                    <a:cxn ang="0">
                      <a:pos x="76" y="32"/>
                    </a:cxn>
                    <a:cxn ang="0">
                      <a:pos x="66" y="28"/>
                    </a:cxn>
                    <a:cxn ang="0">
                      <a:pos x="56" y="35"/>
                    </a:cxn>
                    <a:cxn ang="0">
                      <a:pos x="41" y="53"/>
                    </a:cxn>
                    <a:cxn ang="0">
                      <a:pos x="20" y="51"/>
                    </a:cxn>
                    <a:cxn ang="0">
                      <a:pos x="8" y="46"/>
                    </a:cxn>
                    <a:cxn ang="0">
                      <a:pos x="0" y="39"/>
                    </a:cxn>
                    <a:cxn ang="0">
                      <a:pos x="18" y="29"/>
                    </a:cxn>
                    <a:cxn ang="0">
                      <a:pos x="42" y="21"/>
                    </a:cxn>
                    <a:cxn ang="0">
                      <a:pos x="52" y="16"/>
                    </a:cxn>
                    <a:cxn ang="0">
                      <a:pos x="62" y="11"/>
                    </a:cxn>
                    <a:cxn ang="0">
                      <a:pos x="72" y="13"/>
                    </a:cxn>
                    <a:cxn ang="0">
                      <a:pos x="82" y="16"/>
                    </a:cxn>
                    <a:cxn ang="0">
                      <a:pos x="92" y="13"/>
                    </a:cxn>
                    <a:cxn ang="0">
                      <a:pos x="99" y="4"/>
                    </a:cxn>
                    <a:cxn ang="0">
                      <a:pos x="100" y="4"/>
                    </a:cxn>
                    <a:cxn ang="0">
                      <a:pos x="104" y="0"/>
                    </a:cxn>
                  </a:cxnLst>
                  <a:rect l="0" t="0" r="r" b="b"/>
                  <a:pathLst>
                    <a:path w="110" h="56">
                      <a:moveTo>
                        <a:pt x="104" y="0"/>
                      </a:moveTo>
                      <a:cubicBezTo>
                        <a:pt x="107" y="3"/>
                        <a:pt x="110" y="3"/>
                        <a:pt x="110" y="8"/>
                      </a:cubicBezTo>
                      <a:cubicBezTo>
                        <a:pt x="110" y="12"/>
                        <a:pt x="108" y="16"/>
                        <a:pt x="106" y="18"/>
                      </a:cubicBezTo>
                      <a:cubicBezTo>
                        <a:pt x="103" y="21"/>
                        <a:pt x="99" y="21"/>
                        <a:pt x="97" y="25"/>
                      </a:cubicBezTo>
                      <a:cubicBezTo>
                        <a:pt x="95" y="28"/>
                        <a:pt x="95" y="31"/>
                        <a:pt x="92" y="34"/>
                      </a:cubicBezTo>
                      <a:cubicBezTo>
                        <a:pt x="89" y="36"/>
                        <a:pt x="85" y="36"/>
                        <a:pt x="82" y="37"/>
                      </a:cubicBezTo>
                      <a:cubicBezTo>
                        <a:pt x="78" y="38"/>
                        <a:pt x="78" y="36"/>
                        <a:pt x="76" y="32"/>
                      </a:cubicBezTo>
                      <a:cubicBezTo>
                        <a:pt x="74" y="28"/>
                        <a:pt x="70" y="27"/>
                        <a:pt x="66" y="28"/>
                      </a:cubicBezTo>
                      <a:cubicBezTo>
                        <a:pt x="62" y="29"/>
                        <a:pt x="58" y="32"/>
                        <a:pt x="56" y="35"/>
                      </a:cubicBezTo>
                      <a:cubicBezTo>
                        <a:pt x="51" y="42"/>
                        <a:pt x="48" y="50"/>
                        <a:pt x="41" y="53"/>
                      </a:cubicBezTo>
                      <a:cubicBezTo>
                        <a:pt x="35" y="56"/>
                        <a:pt x="26" y="53"/>
                        <a:pt x="20" y="51"/>
                      </a:cubicBezTo>
                      <a:cubicBezTo>
                        <a:pt x="16" y="49"/>
                        <a:pt x="12" y="47"/>
                        <a:pt x="8" y="46"/>
                      </a:cubicBezTo>
                      <a:cubicBezTo>
                        <a:pt x="4" y="44"/>
                        <a:pt x="0" y="43"/>
                        <a:pt x="0" y="39"/>
                      </a:cubicBezTo>
                      <a:cubicBezTo>
                        <a:pt x="1" y="33"/>
                        <a:pt x="13" y="31"/>
                        <a:pt x="18" y="29"/>
                      </a:cubicBezTo>
                      <a:cubicBezTo>
                        <a:pt x="26" y="26"/>
                        <a:pt x="34" y="23"/>
                        <a:pt x="42" y="21"/>
                      </a:cubicBezTo>
                      <a:cubicBezTo>
                        <a:pt x="46" y="20"/>
                        <a:pt x="49" y="19"/>
                        <a:pt x="52" y="16"/>
                      </a:cubicBezTo>
                      <a:cubicBezTo>
                        <a:pt x="55" y="15"/>
                        <a:pt x="58" y="12"/>
                        <a:pt x="62" y="11"/>
                      </a:cubicBezTo>
                      <a:cubicBezTo>
                        <a:pt x="65" y="10"/>
                        <a:pt x="68" y="11"/>
                        <a:pt x="72" y="13"/>
                      </a:cubicBezTo>
                      <a:cubicBezTo>
                        <a:pt x="75" y="15"/>
                        <a:pt x="77" y="16"/>
                        <a:pt x="82" y="16"/>
                      </a:cubicBezTo>
                      <a:cubicBezTo>
                        <a:pt x="86" y="16"/>
                        <a:pt x="89" y="15"/>
                        <a:pt x="92" y="13"/>
                      </a:cubicBezTo>
                      <a:cubicBezTo>
                        <a:pt x="95" y="10"/>
                        <a:pt x="96" y="7"/>
                        <a:pt x="99" y="4"/>
                      </a:cubicBezTo>
                      <a:cubicBezTo>
                        <a:pt x="99" y="4"/>
                        <a:pt x="100" y="4"/>
                        <a:pt x="100" y="4"/>
                      </a:cubicBezTo>
                      <a:lnTo>
                        <a:pt x="104"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6" name="Freeform 27"/>
                <p:cNvSpPr/>
                <p:nvPr/>
              </p:nvSpPr>
              <p:spPr bwMode="auto">
                <a:xfrm>
                  <a:off x="11445856" y="49213"/>
                  <a:ext cx="133350" cy="66675"/>
                </a:xfrm>
                <a:custGeom>
                  <a:avLst/>
                  <a:gdLst/>
                  <a:ahLst/>
                  <a:cxnLst>
                    <a:cxn ang="0">
                      <a:pos x="45" y="1"/>
                    </a:cxn>
                    <a:cxn ang="0">
                      <a:pos x="49" y="9"/>
                    </a:cxn>
                    <a:cxn ang="0">
                      <a:pos x="41" y="15"/>
                    </a:cxn>
                    <a:cxn ang="0">
                      <a:pos x="34" y="21"/>
                    </a:cxn>
                    <a:cxn ang="0">
                      <a:pos x="25" y="19"/>
                    </a:cxn>
                    <a:cxn ang="0">
                      <a:pos x="7" y="15"/>
                    </a:cxn>
                    <a:cxn ang="0">
                      <a:pos x="5" y="7"/>
                    </a:cxn>
                    <a:cxn ang="0">
                      <a:pos x="24" y="2"/>
                    </a:cxn>
                    <a:cxn ang="0">
                      <a:pos x="45" y="1"/>
                    </a:cxn>
                  </a:cxnLst>
                  <a:rect l="0" t="0" r="r" b="b"/>
                  <a:pathLst>
                    <a:path w="51" h="25">
                      <a:moveTo>
                        <a:pt x="45" y="1"/>
                      </a:moveTo>
                      <a:cubicBezTo>
                        <a:pt x="48" y="2"/>
                        <a:pt x="51" y="5"/>
                        <a:pt x="49" y="9"/>
                      </a:cubicBezTo>
                      <a:cubicBezTo>
                        <a:pt x="48" y="11"/>
                        <a:pt x="43" y="13"/>
                        <a:pt x="41" y="15"/>
                      </a:cubicBezTo>
                      <a:cubicBezTo>
                        <a:pt x="38" y="17"/>
                        <a:pt x="37" y="19"/>
                        <a:pt x="34" y="21"/>
                      </a:cubicBezTo>
                      <a:cubicBezTo>
                        <a:pt x="30" y="25"/>
                        <a:pt x="28" y="22"/>
                        <a:pt x="25" y="19"/>
                      </a:cubicBezTo>
                      <a:cubicBezTo>
                        <a:pt x="19" y="16"/>
                        <a:pt x="13" y="15"/>
                        <a:pt x="7" y="15"/>
                      </a:cubicBezTo>
                      <a:cubicBezTo>
                        <a:pt x="2" y="14"/>
                        <a:pt x="0" y="10"/>
                        <a:pt x="5" y="7"/>
                      </a:cubicBezTo>
                      <a:cubicBezTo>
                        <a:pt x="9" y="3"/>
                        <a:pt x="18" y="3"/>
                        <a:pt x="24" y="2"/>
                      </a:cubicBezTo>
                      <a:cubicBezTo>
                        <a:pt x="31" y="0"/>
                        <a:pt x="38" y="0"/>
                        <a:pt x="45"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7" name="Freeform 28"/>
                <p:cNvSpPr/>
                <p:nvPr/>
              </p:nvSpPr>
              <p:spPr bwMode="auto">
                <a:xfrm>
                  <a:off x="11445856" y="-11112"/>
                  <a:ext cx="144462" cy="50800"/>
                </a:xfrm>
                <a:custGeom>
                  <a:avLst/>
                  <a:gdLst/>
                  <a:ahLst/>
                  <a:cxnLst>
                    <a:cxn ang="0">
                      <a:pos x="8" y="17"/>
                    </a:cxn>
                    <a:cxn ang="0">
                      <a:pos x="19" y="15"/>
                    </a:cxn>
                    <a:cxn ang="0">
                      <a:pos x="46" y="16"/>
                    </a:cxn>
                    <a:cxn ang="0">
                      <a:pos x="55" y="14"/>
                    </a:cxn>
                    <a:cxn ang="0">
                      <a:pos x="46" y="4"/>
                    </a:cxn>
                    <a:cxn ang="0">
                      <a:pos x="23" y="7"/>
                    </a:cxn>
                    <a:cxn ang="0">
                      <a:pos x="5" y="11"/>
                    </a:cxn>
                    <a:cxn ang="0">
                      <a:pos x="8" y="17"/>
                    </a:cxn>
                  </a:cxnLst>
                  <a:rect l="0" t="0" r="r" b="b"/>
                  <a:pathLst>
                    <a:path w="55" h="19">
                      <a:moveTo>
                        <a:pt x="8" y="17"/>
                      </a:moveTo>
                      <a:cubicBezTo>
                        <a:pt x="11" y="17"/>
                        <a:pt x="16" y="15"/>
                        <a:pt x="19" y="15"/>
                      </a:cubicBezTo>
                      <a:cubicBezTo>
                        <a:pt x="29" y="14"/>
                        <a:pt x="38" y="15"/>
                        <a:pt x="46" y="16"/>
                      </a:cubicBezTo>
                      <a:cubicBezTo>
                        <a:pt x="50" y="17"/>
                        <a:pt x="54" y="19"/>
                        <a:pt x="55" y="14"/>
                      </a:cubicBezTo>
                      <a:cubicBezTo>
                        <a:pt x="55" y="9"/>
                        <a:pt x="50" y="6"/>
                        <a:pt x="46" y="4"/>
                      </a:cubicBezTo>
                      <a:cubicBezTo>
                        <a:pt x="38" y="0"/>
                        <a:pt x="31" y="4"/>
                        <a:pt x="23" y="7"/>
                      </a:cubicBezTo>
                      <a:cubicBezTo>
                        <a:pt x="17" y="9"/>
                        <a:pt x="11" y="9"/>
                        <a:pt x="5" y="11"/>
                      </a:cubicBezTo>
                      <a:cubicBezTo>
                        <a:pt x="0" y="13"/>
                        <a:pt x="3" y="17"/>
                        <a:pt x="8"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8" name="Freeform 29"/>
                <p:cNvSpPr/>
                <p:nvPr/>
              </p:nvSpPr>
              <p:spPr bwMode="auto">
                <a:xfrm>
                  <a:off x="11828443" y="152400"/>
                  <a:ext cx="233362" cy="152400"/>
                </a:xfrm>
                <a:custGeom>
                  <a:avLst/>
                  <a:gdLst/>
                  <a:ahLst/>
                  <a:cxnLst>
                    <a:cxn ang="0">
                      <a:pos x="52" y="2"/>
                    </a:cxn>
                    <a:cxn ang="0">
                      <a:pos x="61" y="3"/>
                    </a:cxn>
                    <a:cxn ang="0">
                      <a:pos x="71" y="4"/>
                    </a:cxn>
                    <a:cxn ang="0">
                      <a:pos x="81" y="5"/>
                    </a:cxn>
                    <a:cxn ang="0">
                      <a:pos x="87" y="12"/>
                    </a:cxn>
                    <a:cxn ang="0">
                      <a:pos x="89" y="23"/>
                    </a:cxn>
                    <a:cxn ang="0">
                      <a:pos x="87" y="34"/>
                    </a:cxn>
                    <a:cxn ang="0">
                      <a:pos x="86" y="45"/>
                    </a:cxn>
                    <a:cxn ang="0">
                      <a:pos x="81" y="55"/>
                    </a:cxn>
                    <a:cxn ang="0">
                      <a:pos x="58" y="51"/>
                    </a:cxn>
                    <a:cxn ang="0">
                      <a:pos x="38" y="41"/>
                    </a:cxn>
                    <a:cxn ang="0">
                      <a:pos x="28" y="32"/>
                    </a:cxn>
                    <a:cxn ang="0">
                      <a:pos x="16" y="29"/>
                    </a:cxn>
                    <a:cxn ang="0">
                      <a:pos x="5" y="27"/>
                    </a:cxn>
                    <a:cxn ang="0">
                      <a:pos x="1" y="25"/>
                    </a:cxn>
                    <a:cxn ang="0">
                      <a:pos x="2" y="20"/>
                    </a:cxn>
                    <a:cxn ang="0">
                      <a:pos x="23" y="18"/>
                    </a:cxn>
                    <a:cxn ang="0">
                      <a:pos x="26" y="12"/>
                    </a:cxn>
                    <a:cxn ang="0">
                      <a:pos x="28" y="4"/>
                    </a:cxn>
                    <a:cxn ang="0">
                      <a:pos x="33" y="4"/>
                    </a:cxn>
                    <a:cxn ang="0">
                      <a:pos x="38" y="12"/>
                    </a:cxn>
                    <a:cxn ang="0">
                      <a:pos x="55" y="19"/>
                    </a:cxn>
                    <a:cxn ang="0">
                      <a:pos x="52" y="5"/>
                    </a:cxn>
                    <a:cxn ang="0">
                      <a:pos x="52" y="2"/>
                    </a:cxn>
                  </a:cxnLst>
                  <a:rect l="0" t="0" r="r" b="b"/>
                  <a:pathLst>
                    <a:path w="89" h="58">
                      <a:moveTo>
                        <a:pt x="52" y="2"/>
                      </a:moveTo>
                      <a:cubicBezTo>
                        <a:pt x="55" y="2"/>
                        <a:pt x="58" y="3"/>
                        <a:pt x="61" y="3"/>
                      </a:cubicBezTo>
                      <a:cubicBezTo>
                        <a:pt x="65" y="3"/>
                        <a:pt x="68" y="3"/>
                        <a:pt x="71" y="4"/>
                      </a:cubicBezTo>
                      <a:cubicBezTo>
                        <a:pt x="74" y="4"/>
                        <a:pt x="78" y="4"/>
                        <a:pt x="81" y="5"/>
                      </a:cubicBezTo>
                      <a:cubicBezTo>
                        <a:pt x="86" y="6"/>
                        <a:pt x="86" y="8"/>
                        <a:pt x="87" y="12"/>
                      </a:cubicBezTo>
                      <a:cubicBezTo>
                        <a:pt x="88" y="16"/>
                        <a:pt x="89" y="19"/>
                        <a:pt x="89" y="23"/>
                      </a:cubicBezTo>
                      <a:cubicBezTo>
                        <a:pt x="89" y="27"/>
                        <a:pt x="88" y="31"/>
                        <a:pt x="87" y="34"/>
                      </a:cubicBezTo>
                      <a:cubicBezTo>
                        <a:pt x="86" y="38"/>
                        <a:pt x="86" y="41"/>
                        <a:pt x="86" y="45"/>
                      </a:cubicBezTo>
                      <a:cubicBezTo>
                        <a:pt x="85" y="47"/>
                        <a:pt x="84" y="54"/>
                        <a:pt x="81" y="55"/>
                      </a:cubicBezTo>
                      <a:cubicBezTo>
                        <a:pt x="76" y="58"/>
                        <a:pt x="63" y="53"/>
                        <a:pt x="58" y="51"/>
                      </a:cubicBezTo>
                      <a:cubicBezTo>
                        <a:pt x="52" y="48"/>
                        <a:pt x="44" y="46"/>
                        <a:pt x="38" y="41"/>
                      </a:cubicBezTo>
                      <a:cubicBezTo>
                        <a:pt x="35" y="38"/>
                        <a:pt x="33" y="34"/>
                        <a:pt x="28" y="32"/>
                      </a:cubicBezTo>
                      <a:cubicBezTo>
                        <a:pt x="24" y="30"/>
                        <a:pt x="21" y="29"/>
                        <a:pt x="16" y="29"/>
                      </a:cubicBezTo>
                      <a:cubicBezTo>
                        <a:pt x="12" y="28"/>
                        <a:pt x="8" y="28"/>
                        <a:pt x="5" y="27"/>
                      </a:cubicBezTo>
                      <a:cubicBezTo>
                        <a:pt x="2" y="27"/>
                        <a:pt x="1" y="27"/>
                        <a:pt x="1" y="25"/>
                      </a:cubicBezTo>
                      <a:cubicBezTo>
                        <a:pt x="0" y="23"/>
                        <a:pt x="1" y="21"/>
                        <a:pt x="2" y="20"/>
                      </a:cubicBezTo>
                      <a:cubicBezTo>
                        <a:pt x="6" y="15"/>
                        <a:pt x="17" y="19"/>
                        <a:pt x="23" y="18"/>
                      </a:cubicBezTo>
                      <a:cubicBezTo>
                        <a:pt x="27" y="17"/>
                        <a:pt x="26" y="16"/>
                        <a:pt x="26" y="12"/>
                      </a:cubicBezTo>
                      <a:cubicBezTo>
                        <a:pt x="27" y="10"/>
                        <a:pt x="28" y="7"/>
                        <a:pt x="28" y="4"/>
                      </a:cubicBezTo>
                      <a:cubicBezTo>
                        <a:pt x="29" y="0"/>
                        <a:pt x="30" y="0"/>
                        <a:pt x="33" y="4"/>
                      </a:cubicBezTo>
                      <a:cubicBezTo>
                        <a:pt x="34" y="7"/>
                        <a:pt x="35" y="10"/>
                        <a:pt x="38" y="12"/>
                      </a:cubicBezTo>
                      <a:cubicBezTo>
                        <a:pt x="41" y="16"/>
                        <a:pt x="49" y="20"/>
                        <a:pt x="55" y="19"/>
                      </a:cubicBezTo>
                      <a:cubicBezTo>
                        <a:pt x="57" y="14"/>
                        <a:pt x="54" y="9"/>
                        <a:pt x="52" y="5"/>
                      </a:cubicBezTo>
                      <a:lnTo>
                        <a:pt x="52"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9" name="Freeform 30"/>
                <p:cNvSpPr/>
                <p:nvPr/>
              </p:nvSpPr>
              <p:spPr bwMode="auto">
                <a:xfrm>
                  <a:off x="12093555" y="238125"/>
                  <a:ext cx="127000" cy="71437"/>
                </a:xfrm>
                <a:custGeom>
                  <a:avLst/>
                  <a:gdLst/>
                  <a:ahLst/>
                  <a:cxnLst>
                    <a:cxn ang="0">
                      <a:pos x="6" y="11"/>
                    </a:cxn>
                    <a:cxn ang="0">
                      <a:pos x="16" y="4"/>
                    </a:cxn>
                    <a:cxn ang="0">
                      <a:pos x="25" y="0"/>
                    </a:cxn>
                    <a:cxn ang="0">
                      <a:pos x="35" y="3"/>
                    </a:cxn>
                    <a:cxn ang="0">
                      <a:pos x="45" y="9"/>
                    </a:cxn>
                    <a:cxn ang="0">
                      <a:pos x="45" y="15"/>
                    </a:cxn>
                    <a:cxn ang="0">
                      <a:pos x="47" y="20"/>
                    </a:cxn>
                    <a:cxn ang="0">
                      <a:pos x="45" y="25"/>
                    </a:cxn>
                    <a:cxn ang="0">
                      <a:pos x="39" y="26"/>
                    </a:cxn>
                    <a:cxn ang="0">
                      <a:pos x="18" y="22"/>
                    </a:cxn>
                    <a:cxn ang="0">
                      <a:pos x="9" y="18"/>
                    </a:cxn>
                    <a:cxn ang="0">
                      <a:pos x="0" y="15"/>
                    </a:cxn>
                    <a:cxn ang="0">
                      <a:pos x="6" y="11"/>
                    </a:cxn>
                  </a:cxnLst>
                  <a:rect l="0" t="0" r="r" b="b"/>
                  <a:pathLst>
                    <a:path w="48" h="27">
                      <a:moveTo>
                        <a:pt x="6" y="11"/>
                      </a:moveTo>
                      <a:cubicBezTo>
                        <a:pt x="8" y="8"/>
                        <a:pt x="13" y="6"/>
                        <a:pt x="16" y="4"/>
                      </a:cubicBezTo>
                      <a:cubicBezTo>
                        <a:pt x="19" y="2"/>
                        <a:pt x="21" y="1"/>
                        <a:pt x="25" y="0"/>
                      </a:cubicBezTo>
                      <a:cubicBezTo>
                        <a:pt x="30" y="0"/>
                        <a:pt x="32" y="0"/>
                        <a:pt x="35" y="3"/>
                      </a:cubicBezTo>
                      <a:cubicBezTo>
                        <a:pt x="38" y="4"/>
                        <a:pt x="43" y="6"/>
                        <a:pt x="45" y="9"/>
                      </a:cubicBezTo>
                      <a:cubicBezTo>
                        <a:pt x="45" y="11"/>
                        <a:pt x="45" y="13"/>
                        <a:pt x="45" y="15"/>
                      </a:cubicBezTo>
                      <a:cubicBezTo>
                        <a:pt x="46" y="17"/>
                        <a:pt x="47" y="18"/>
                        <a:pt x="47" y="20"/>
                      </a:cubicBezTo>
                      <a:cubicBezTo>
                        <a:pt x="48" y="23"/>
                        <a:pt x="48" y="24"/>
                        <a:pt x="45" y="25"/>
                      </a:cubicBezTo>
                      <a:cubicBezTo>
                        <a:pt x="43" y="26"/>
                        <a:pt x="41" y="26"/>
                        <a:pt x="39" y="26"/>
                      </a:cubicBezTo>
                      <a:cubicBezTo>
                        <a:pt x="32" y="27"/>
                        <a:pt x="24" y="24"/>
                        <a:pt x="18" y="22"/>
                      </a:cubicBezTo>
                      <a:cubicBezTo>
                        <a:pt x="15" y="21"/>
                        <a:pt x="12" y="19"/>
                        <a:pt x="9" y="18"/>
                      </a:cubicBezTo>
                      <a:cubicBezTo>
                        <a:pt x="6" y="17"/>
                        <a:pt x="2" y="17"/>
                        <a:pt x="0" y="15"/>
                      </a:cubicBezTo>
                      <a:lnTo>
                        <a:pt x="6"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0" name="Freeform 31"/>
                <p:cNvSpPr/>
                <p:nvPr/>
              </p:nvSpPr>
              <p:spPr bwMode="auto">
                <a:xfrm>
                  <a:off x="11741131" y="-50800"/>
                  <a:ext cx="252412" cy="123825"/>
                </a:xfrm>
                <a:custGeom>
                  <a:avLst/>
                  <a:gdLst/>
                  <a:ahLst/>
                  <a:cxnLst>
                    <a:cxn ang="0">
                      <a:pos x="12" y="0"/>
                    </a:cxn>
                    <a:cxn ang="0">
                      <a:pos x="24" y="3"/>
                    </a:cxn>
                    <a:cxn ang="0">
                      <a:pos x="34" y="6"/>
                    </a:cxn>
                    <a:cxn ang="0">
                      <a:pos x="54" y="13"/>
                    </a:cxn>
                    <a:cxn ang="0">
                      <a:pos x="65" y="11"/>
                    </a:cxn>
                    <a:cxn ang="0">
                      <a:pos x="76" y="14"/>
                    </a:cxn>
                    <a:cxn ang="0">
                      <a:pos x="85" y="19"/>
                    </a:cxn>
                    <a:cxn ang="0">
                      <a:pos x="92" y="29"/>
                    </a:cxn>
                    <a:cxn ang="0">
                      <a:pos x="94" y="42"/>
                    </a:cxn>
                    <a:cxn ang="0">
                      <a:pos x="81" y="45"/>
                    </a:cxn>
                    <a:cxn ang="0">
                      <a:pos x="68" y="46"/>
                    </a:cxn>
                    <a:cxn ang="0">
                      <a:pos x="55" y="43"/>
                    </a:cxn>
                    <a:cxn ang="0">
                      <a:pos x="59" y="32"/>
                    </a:cxn>
                    <a:cxn ang="0">
                      <a:pos x="44" y="34"/>
                    </a:cxn>
                    <a:cxn ang="0">
                      <a:pos x="29" y="34"/>
                    </a:cxn>
                    <a:cxn ang="0">
                      <a:pos x="22" y="33"/>
                    </a:cxn>
                    <a:cxn ang="0">
                      <a:pos x="17" y="30"/>
                    </a:cxn>
                    <a:cxn ang="0">
                      <a:pos x="27" y="25"/>
                    </a:cxn>
                    <a:cxn ang="0">
                      <a:pos x="20" y="18"/>
                    </a:cxn>
                    <a:cxn ang="0">
                      <a:pos x="6" y="14"/>
                    </a:cxn>
                    <a:cxn ang="0">
                      <a:pos x="1" y="11"/>
                    </a:cxn>
                    <a:cxn ang="0">
                      <a:pos x="4" y="7"/>
                    </a:cxn>
                    <a:cxn ang="0">
                      <a:pos x="12" y="0"/>
                    </a:cxn>
                  </a:cxnLst>
                  <a:rect l="0" t="0" r="r" b="b"/>
                  <a:pathLst>
                    <a:path w="96" h="47">
                      <a:moveTo>
                        <a:pt x="12" y="0"/>
                      </a:moveTo>
                      <a:cubicBezTo>
                        <a:pt x="16" y="0"/>
                        <a:pt x="20" y="2"/>
                        <a:pt x="24" y="3"/>
                      </a:cubicBezTo>
                      <a:cubicBezTo>
                        <a:pt x="27" y="4"/>
                        <a:pt x="31" y="5"/>
                        <a:pt x="34" y="6"/>
                      </a:cubicBezTo>
                      <a:cubicBezTo>
                        <a:pt x="41" y="9"/>
                        <a:pt x="46" y="16"/>
                        <a:pt x="54" y="13"/>
                      </a:cubicBezTo>
                      <a:cubicBezTo>
                        <a:pt x="58" y="12"/>
                        <a:pt x="60" y="11"/>
                        <a:pt x="65" y="11"/>
                      </a:cubicBezTo>
                      <a:cubicBezTo>
                        <a:pt x="69" y="11"/>
                        <a:pt x="72" y="12"/>
                        <a:pt x="76" y="14"/>
                      </a:cubicBezTo>
                      <a:cubicBezTo>
                        <a:pt x="80" y="15"/>
                        <a:pt x="83" y="16"/>
                        <a:pt x="85" y="19"/>
                      </a:cubicBezTo>
                      <a:cubicBezTo>
                        <a:pt x="89" y="22"/>
                        <a:pt x="90" y="25"/>
                        <a:pt x="92" y="29"/>
                      </a:cubicBezTo>
                      <a:cubicBezTo>
                        <a:pt x="93" y="32"/>
                        <a:pt x="96" y="38"/>
                        <a:pt x="94" y="42"/>
                      </a:cubicBezTo>
                      <a:cubicBezTo>
                        <a:pt x="92" y="45"/>
                        <a:pt x="84" y="45"/>
                        <a:pt x="81" y="45"/>
                      </a:cubicBezTo>
                      <a:cubicBezTo>
                        <a:pt x="77" y="46"/>
                        <a:pt x="72" y="47"/>
                        <a:pt x="68" y="46"/>
                      </a:cubicBezTo>
                      <a:cubicBezTo>
                        <a:pt x="63" y="45"/>
                        <a:pt x="60" y="43"/>
                        <a:pt x="55" y="43"/>
                      </a:cubicBezTo>
                      <a:cubicBezTo>
                        <a:pt x="57" y="40"/>
                        <a:pt x="65" y="35"/>
                        <a:pt x="59" y="32"/>
                      </a:cubicBezTo>
                      <a:cubicBezTo>
                        <a:pt x="55" y="29"/>
                        <a:pt x="48" y="32"/>
                        <a:pt x="44" y="34"/>
                      </a:cubicBezTo>
                      <a:cubicBezTo>
                        <a:pt x="39" y="36"/>
                        <a:pt x="34" y="35"/>
                        <a:pt x="29" y="34"/>
                      </a:cubicBezTo>
                      <a:cubicBezTo>
                        <a:pt x="27" y="34"/>
                        <a:pt x="24" y="34"/>
                        <a:pt x="22" y="33"/>
                      </a:cubicBezTo>
                      <a:cubicBezTo>
                        <a:pt x="20" y="32"/>
                        <a:pt x="19" y="30"/>
                        <a:pt x="17" y="30"/>
                      </a:cubicBezTo>
                      <a:cubicBezTo>
                        <a:pt x="20" y="28"/>
                        <a:pt x="25" y="29"/>
                        <a:pt x="27" y="25"/>
                      </a:cubicBezTo>
                      <a:cubicBezTo>
                        <a:pt x="29" y="19"/>
                        <a:pt x="24" y="19"/>
                        <a:pt x="20" y="18"/>
                      </a:cubicBezTo>
                      <a:cubicBezTo>
                        <a:pt x="15" y="17"/>
                        <a:pt x="11" y="15"/>
                        <a:pt x="6" y="14"/>
                      </a:cubicBezTo>
                      <a:cubicBezTo>
                        <a:pt x="5" y="14"/>
                        <a:pt x="1" y="13"/>
                        <a:pt x="1" y="11"/>
                      </a:cubicBezTo>
                      <a:cubicBezTo>
                        <a:pt x="0" y="9"/>
                        <a:pt x="2" y="7"/>
                        <a:pt x="4" y="7"/>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1" name="Freeform 32"/>
                <p:cNvSpPr/>
                <p:nvPr/>
              </p:nvSpPr>
              <p:spPr bwMode="auto">
                <a:xfrm>
                  <a:off x="12088793" y="125413"/>
                  <a:ext cx="677861" cy="203200"/>
                </a:xfrm>
                <a:custGeom>
                  <a:avLst/>
                  <a:gdLst/>
                  <a:ahLst/>
                  <a:cxnLst>
                    <a:cxn ang="0">
                      <a:pos x="227" y="44"/>
                    </a:cxn>
                    <a:cxn ang="0">
                      <a:pos x="202" y="38"/>
                    </a:cxn>
                    <a:cxn ang="0">
                      <a:pos x="177" y="43"/>
                    </a:cxn>
                    <a:cxn ang="0">
                      <a:pos x="165" y="42"/>
                    </a:cxn>
                    <a:cxn ang="0">
                      <a:pos x="152" y="41"/>
                    </a:cxn>
                    <a:cxn ang="0">
                      <a:pos x="117" y="45"/>
                    </a:cxn>
                    <a:cxn ang="0">
                      <a:pos x="101" y="44"/>
                    </a:cxn>
                    <a:cxn ang="0">
                      <a:pos x="88" y="35"/>
                    </a:cxn>
                    <a:cxn ang="0">
                      <a:pos x="100" y="23"/>
                    </a:cxn>
                    <a:cxn ang="0">
                      <a:pos x="90" y="17"/>
                    </a:cxn>
                    <a:cxn ang="0">
                      <a:pos x="79" y="11"/>
                    </a:cxn>
                    <a:cxn ang="0">
                      <a:pos x="72" y="3"/>
                    </a:cxn>
                    <a:cxn ang="0">
                      <a:pos x="68" y="1"/>
                    </a:cxn>
                    <a:cxn ang="0">
                      <a:pos x="65" y="4"/>
                    </a:cxn>
                    <a:cxn ang="0">
                      <a:pos x="43" y="13"/>
                    </a:cxn>
                    <a:cxn ang="0">
                      <a:pos x="33" y="13"/>
                    </a:cxn>
                    <a:cxn ang="0">
                      <a:pos x="22" y="4"/>
                    </a:cxn>
                    <a:cxn ang="0">
                      <a:pos x="11" y="2"/>
                    </a:cxn>
                    <a:cxn ang="0">
                      <a:pos x="6" y="2"/>
                    </a:cxn>
                    <a:cxn ang="0">
                      <a:pos x="3" y="5"/>
                    </a:cxn>
                    <a:cxn ang="0">
                      <a:pos x="18" y="21"/>
                    </a:cxn>
                    <a:cxn ang="0">
                      <a:pos x="45" y="29"/>
                    </a:cxn>
                    <a:cxn ang="0">
                      <a:pos x="66" y="40"/>
                    </a:cxn>
                    <a:cxn ang="0">
                      <a:pos x="68" y="52"/>
                    </a:cxn>
                    <a:cxn ang="0">
                      <a:pos x="70" y="63"/>
                    </a:cxn>
                    <a:cxn ang="0">
                      <a:pos x="90" y="68"/>
                    </a:cxn>
                    <a:cxn ang="0">
                      <a:pos x="114" y="69"/>
                    </a:cxn>
                    <a:cxn ang="0">
                      <a:pos x="139" y="71"/>
                    </a:cxn>
                    <a:cxn ang="0">
                      <a:pos x="162" y="74"/>
                    </a:cxn>
                    <a:cxn ang="0">
                      <a:pos x="186" y="76"/>
                    </a:cxn>
                    <a:cxn ang="0">
                      <a:pos x="207" y="69"/>
                    </a:cxn>
                    <a:cxn ang="0">
                      <a:pos x="243" y="68"/>
                    </a:cxn>
                    <a:cxn ang="0">
                      <a:pos x="255" y="61"/>
                    </a:cxn>
                    <a:cxn ang="0">
                      <a:pos x="247" y="49"/>
                    </a:cxn>
                    <a:cxn ang="0">
                      <a:pos x="227" y="44"/>
                    </a:cxn>
                  </a:cxnLst>
                  <a:rect l="0" t="0" r="r" b="b"/>
                  <a:pathLst>
                    <a:path w="258" h="77">
                      <a:moveTo>
                        <a:pt x="227" y="44"/>
                      </a:moveTo>
                      <a:cubicBezTo>
                        <a:pt x="219" y="42"/>
                        <a:pt x="211" y="39"/>
                        <a:pt x="202" y="38"/>
                      </a:cubicBezTo>
                      <a:cubicBezTo>
                        <a:pt x="193" y="37"/>
                        <a:pt x="186" y="43"/>
                        <a:pt x="177" y="43"/>
                      </a:cubicBezTo>
                      <a:cubicBezTo>
                        <a:pt x="173" y="44"/>
                        <a:pt x="169" y="43"/>
                        <a:pt x="165" y="42"/>
                      </a:cubicBezTo>
                      <a:cubicBezTo>
                        <a:pt x="160" y="41"/>
                        <a:pt x="156" y="41"/>
                        <a:pt x="152" y="41"/>
                      </a:cubicBezTo>
                      <a:cubicBezTo>
                        <a:pt x="140" y="41"/>
                        <a:pt x="128" y="44"/>
                        <a:pt x="117" y="45"/>
                      </a:cubicBezTo>
                      <a:cubicBezTo>
                        <a:pt x="111" y="45"/>
                        <a:pt x="105" y="46"/>
                        <a:pt x="101" y="44"/>
                      </a:cubicBezTo>
                      <a:cubicBezTo>
                        <a:pt x="97" y="42"/>
                        <a:pt x="88" y="41"/>
                        <a:pt x="88" y="35"/>
                      </a:cubicBezTo>
                      <a:cubicBezTo>
                        <a:pt x="93" y="35"/>
                        <a:pt x="105" y="30"/>
                        <a:pt x="100" y="23"/>
                      </a:cubicBezTo>
                      <a:cubicBezTo>
                        <a:pt x="98" y="21"/>
                        <a:pt x="93" y="18"/>
                        <a:pt x="90" y="17"/>
                      </a:cubicBezTo>
                      <a:cubicBezTo>
                        <a:pt x="86" y="15"/>
                        <a:pt x="82" y="14"/>
                        <a:pt x="79" y="11"/>
                      </a:cubicBezTo>
                      <a:cubicBezTo>
                        <a:pt x="75" y="9"/>
                        <a:pt x="73" y="7"/>
                        <a:pt x="72" y="3"/>
                      </a:cubicBezTo>
                      <a:cubicBezTo>
                        <a:pt x="70" y="1"/>
                        <a:pt x="71" y="0"/>
                        <a:pt x="68" y="1"/>
                      </a:cubicBezTo>
                      <a:cubicBezTo>
                        <a:pt x="68" y="1"/>
                        <a:pt x="66" y="3"/>
                        <a:pt x="65" y="4"/>
                      </a:cubicBezTo>
                      <a:cubicBezTo>
                        <a:pt x="59" y="9"/>
                        <a:pt x="52" y="12"/>
                        <a:pt x="43" y="13"/>
                      </a:cubicBezTo>
                      <a:cubicBezTo>
                        <a:pt x="40" y="13"/>
                        <a:pt x="36" y="14"/>
                        <a:pt x="33" y="13"/>
                      </a:cubicBezTo>
                      <a:cubicBezTo>
                        <a:pt x="27" y="12"/>
                        <a:pt x="27" y="8"/>
                        <a:pt x="22" y="4"/>
                      </a:cubicBezTo>
                      <a:cubicBezTo>
                        <a:pt x="19" y="2"/>
                        <a:pt x="15" y="2"/>
                        <a:pt x="11" y="2"/>
                      </a:cubicBezTo>
                      <a:cubicBezTo>
                        <a:pt x="10" y="2"/>
                        <a:pt x="8" y="2"/>
                        <a:pt x="6" y="2"/>
                      </a:cubicBezTo>
                      <a:cubicBezTo>
                        <a:pt x="4" y="3"/>
                        <a:pt x="4" y="2"/>
                        <a:pt x="3" y="5"/>
                      </a:cubicBezTo>
                      <a:cubicBezTo>
                        <a:pt x="0" y="13"/>
                        <a:pt x="12" y="19"/>
                        <a:pt x="18" y="21"/>
                      </a:cubicBezTo>
                      <a:cubicBezTo>
                        <a:pt x="27" y="25"/>
                        <a:pt x="36" y="26"/>
                        <a:pt x="45" y="29"/>
                      </a:cubicBezTo>
                      <a:cubicBezTo>
                        <a:pt x="53" y="31"/>
                        <a:pt x="63" y="32"/>
                        <a:pt x="66" y="40"/>
                      </a:cubicBezTo>
                      <a:cubicBezTo>
                        <a:pt x="67" y="44"/>
                        <a:pt x="68" y="48"/>
                        <a:pt x="68" y="52"/>
                      </a:cubicBezTo>
                      <a:cubicBezTo>
                        <a:pt x="69" y="55"/>
                        <a:pt x="69" y="59"/>
                        <a:pt x="70" y="63"/>
                      </a:cubicBezTo>
                      <a:cubicBezTo>
                        <a:pt x="72" y="70"/>
                        <a:pt x="84" y="68"/>
                        <a:pt x="90" y="68"/>
                      </a:cubicBezTo>
                      <a:cubicBezTo>
                        <a:pt x="97" y="68"/>
                        <a:pt x="107" y="66"/>
                        <a:pt x="114" y="69"/>
                      </a:cubicBezTo>
                      <a:cubicBezTo>
                        <a:pt x="122" y="72"/>
                        <a:pt x="130" y="71"/>
                        <a:pt x="139" y="71"/>
                      </a:cubicBezTo>
                      <a:cubicBezTo>
                        <a:pt x="146" y="71"/>
                        <a:pt x="155" y="73"/>
                        <a:pt x="162" y="74"/>
                      </a:cubicBezTo>
                      <a:cubicBezTo>
                        <a:pt x="171" y="75"/>
                        <a:pt x="178" y="77"/>
                        <a:pt x="186" y="76"/>
                      </a:cubicBezTo>
                      <a:cubicBezTo>
                        <a:pt x="194" y="75"/>
                        <a:pt x="200" y="69"/>
                        <a:pt x="207" y="69"/>
                      </a:cubicBezTo>
                      <a:cubicBezTo>
                        <a:pt x="219" y="68"/>
                        <a:pt x="232" y="71"/>
                        <a:pt x="243" y="68"/>
                      </a:cubicBezTo>
                      <a:cubicBezTo>
                        <a:pt x="247" y="67"/>
                        <a:pt x="253" y="65"/>
                        <a:pt x="255" y="61"/>
                      </a:cubicBezTo>
                      <a:cubicBezTo>
                        <a:pt x="258" y="54"/>
                        <a:pt x="253" y="50"/>
                        <a:pt x="247" y="49"/>
                      </a:cubicBezTo>
                      <a:cubicBezTo>
                        <a:pt x="240" y="48"/>
                        <a:pt x="233" y="46"/>
                        <a:pt x="227" y="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2" name="Freeform 33"/>
                <p:cNvSpPr/>
                <p:nvPr/>
              </p:nvSpPr>
              <p:spPr bwMode="auto">
                <a:xfrm>
                  <a:off x="12112605" y="69850"/>
                  <a:ext cx="123825" cy="42862"/>
                </a:xfrm>
                <a:custGeom>
                  <a:avLst/>
                  <a:gdLst/>
                  <a:ahLst/>
                  <a:cxnLst>
                    <a:cxn ang="0">
                      <a:pos x="0" y="4"/>
                    </a:cxn>
                    <a:cxn ang="0">
                      <a:pos x="21" y="0"/>
                    </a:cxn>
                    <a:cxn ang="0">
                      <a:pos x="43" y="6"/>
                    </a:cxn>
                    <a:cxn ang="0">
                      <a:pos x="36" y="13"/>
                    </a:cxn>
                    <a:cxn ang="0">
                      <a:pos x="26" y="14"/>
                    </a:cxn>
                    <a:cxn ang="0">
                      <a:pos x="2" y="9"/>
                    </a:cxn>
                    <a:cxn ang="0">
                      <a:pos x="1" y="8"/>
                    </a:cxn>
                    <a:cxn ang="0">
                      <a:pos x="0" y="4"/>
                    </a:cxn>
                  </a:cxnLst>
                  <a:rect l="0" t="0" r="r" b="b"/>
                  <a:pathLst>
                    <a:path w="47" h="16">
                      <a:moveTo>
                        <a:pt x="0" y="4"/>
                      </a:moveTo>
                      <a:cubicBezTo>
                        <a:pt x="7" y="1"/>
                        <a:pt x="13" y="0"/>
                        <a:pt x="21" y="0"/>
                      </a:cubicBezTo>
                      <a:cubicBezTo>
                        <a:pt x="27" y="1"/>
                        <a:pt x="40" y="1"/>
                        <a:pt x="43" y="6"/>
                      </a:cubicBezTo>
                      <a:cubicBezTo>
                        <a:pt x="47" y="12"/>
                        <a:pt x="40" y="12"/>
                        <a:pt x="36" y="13"/>
                      </a:cubicBezTo>
                      <a:cubicBezTo>
                        <a:pt x="33" y="13"/>
                        <a:pt x="29" y="14"/>
                        <a:pt x="26" y="14"/>
                      </a:cubicBezTo>
                      <a:cubicBezTo>
                        <a:pt x="19" y="14"/>
                        <a:pt x="7" y="16"/>
                        <a:pt x="2" y="9"/>
                      </a:cubicBezTo>
                      <a:cubicBezTo>
                        <a:pt x="2" y="9"/>
                        <a:pt x="2" y="9"/>
                        <a:pt x="1" y="8"/>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3" name="Freeform 34"/>
                <p:cNvSpPr/>
                <p:nvPr/>
              </p:nvSpPr>
              <p:spPr bwMode="auto">
                <a:xfrm>
                  <a:off x="12020530" y="7938"/>
                  <a:ext cx="133350" cy="41275"/>
                </a:xfrm>
                <a:custGeom>
                  <a:avLst/>
                  <a:gdLst/>
                  <a:ahLst/>
                  <a:cxnLst>
                    <a:cxn ang="0">
                      <a:pos x="12" y="0"/>
                    </a:cxn>
                    <a:cxn ang="0">
                      <a:pos x="33" y="2"/>
                    </a:cxn>
                    <a:cxn ang="0">
                      <a:pos x="47" y="8"/>
                    </a:cxn>
                    <a:cxn ang="0">
                      <a:pos x="41" y="15"/>
                    </a:cxn>
                    <a:cxn ang="0">
                      <a:pos x="25" y="16"/>
                    </a:cxn>
                    <a:cxn ang="0">
                      <a:pos x="11" y="13"/>
                    </a:cxn>
                    <a:cxn ang="0">
                      <a:pos x="6" y="2"/>
                    </a:cxn>
                    <a:cxn ang="0">
                      <a:pos x="12" y="0"/>
                    </a:cxn>
                  </a:cxnLst>
                  <a:rect l="0" t="0" r="r" b="b"/>
                  <a:pathLst>
                    <a:path w="51" h="16">
                      <a:moveTo>
                        <a:pt x="12" y="0"/>
                      </a:moveTo>
                      <a:cubicBezTo>
                        <a:pt x="19" y="0"/>
                        <a:pt x="26" y="0"/>
                        <a:pt x="33" y="2"/>
                      </a:cubicBezTo>
                      <a:cubicBezTo>
                        <a:pt x="38" y="3"/>
                        <a:pt x="42" y="6"/>
                        <a:pt x="47" y="8"/>
                      </a:cubicBezTo>
                      <a:cubicBezTo>
                        <a:pt x="51" y="12"/>
                        <a:pt x="45" y="15"/>
                        <a:pt x="41" y="15"/>
                      </a:cubicBezTo>
                      <a:cubicBezTo>
                        <a:pt x="36" y="15"/>
                        <a:pt x="31" y="15"/>
                        <a:pt x="25" y="16"/>
                      </a:cubicBezTo>
                      <a:cubicBezTo>
                        <a:pt x="20" y="16"/>
                        <a:pt x="16" y="16"/>
                        <a:pt x="11" y="13"/>
                      </a:cubicBezTo>
                      <a:cubicBezTo>
                        <a:pt x="9" y="11"/>
                        <a:pt x="0" y="3"/>
                        <a:pt x="6" y="2"/>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4" name="Freeform 35"/>
                <p:cNvSpPr/>
                <p:nvPr/>
              </p:nvSpPr>
              <p:spPr bwMode="auto">
                <a:xfrm>
                  <a:off x="12085618" y="-196850"/>
                  <a:ext cx="431799" cy="250825"/>
                </a:xfrm>
                <a:custGeom>
                  <a:avLst/>
                  <a:gdLst/>
                  <a:ahLst/>
                  <a:cxnLst>
                    <a:cxn ang="0">
                      <a:pos x="10" y="8"/>
                    </a:cxn>
                    <a:cxn ang="0">
                      <a:pos x="34" y="1"/>
                    </a:cxn>
                    <a:cxn ang="0">
                      <a:pos x="59" y="5"/>
                    </a:cxn>
                    <a:cxn ang="0">
                      <a:pos x="84" y="19"/>
                    </a:cxn>
                    <a:cxn ang="0">
                      <a:pos x="97" y="26"/>
                    </a:cxn>
                    <a:cxn ang="0">
                      <a:pos x="107" y="28"/>
                    </a:cxn>
                    <a:cxn ang="0">
                      <a:pos x="115" y="29"/>
                    </a:cxn>
                    <a:cxn ang="0">
                      <a:pos x="143" y="41"/>
                    </a:cxn>
                    <a:cxn ang="0">
                      <a:pos x="162" y="59"/>
                    </a:cxn>
                    <a:cxn ang="0">
                      <a:pos x="145" y="69"/>
                    </a:cxn>
                    <a:cxn ang="0">
                      <a:pos x="131" y="72"/>
                    </a:cxn>
                    <a:cxn ang="0">
                      <a:pos x="123" y="77"/>
                    </a:cxn>
                    <a:cxn ang="0">
                      <a:pos x="112" y="84"/>
                    </a:cxn>
                    <a:cxn ang="0">
                      <a:pos x="104" y="92"/>
                    </a:cxn>
                    <a:cxn ang="0">
                      <a:pos x="93" y="95"/>
                    </a:cxn>
                    <a:cxn ang="0">
                      <a:pos x="83" y="90"/>
                    </a:cxn>
                    <a:cxn ang="0">
                      <a:pos x="72" y="86"/>
                    </a:cxn>
                    <a:cxn ang="0">
                      <a:pos x="53" y="83"/>
                    </a:cxn>
                    <a:cxn ang="0">
                      <a:pos x="43" y="76"/>
                    </a:cxn>
                    <a:cxn ang="0">
                      <a:pos x="41" y="66"/>
                    </a:cxn>
                    <a:cxn ang="0">
                      <a:pos x="57" y="66"/>
                    </a:cxn>
                    <a:cxn ang="0">
                      <a:pos x="73" y="67"/>
                    </a:cxn>
                    <a:cxn ang="0">
                      <a:pos x="77" y="66"/>
                    </a:cxn>
                    <a:cxn ang="0">
                      <a:pos x="77" y="60"/>
                    </a:cxn>
                    <a:cxn ang="0">
                      <a:pos x="70" y="59"/>
                    </a:cxn>
                    <a:cxn ang="0">
                      <a:pos x="61" y="58"/>
                    </a:cxn>
                    <a:cxn ang="0">
                      <a:pos x="10" y="46"/>
                    </a:cxn>
                    <a:cxn ang="0">
                      <a:pos x="1" y="37"/>
                    </a:cxn>
                    <a:cxn ang="0">
                      <a:pos x="25" y="38"/>
                    </a:cxn>
                    <a:cxn ang="0">
                      <a:pos x="46" y="40"/>
                    </a:cxn>
                    <a:cxn ang="0">
                      <a:pos x="49" y="37"/>
                    </a:cxn>
                    <a:cxn ang="0">
                      <a:pos x="41" y="36"/>
                    </a:cxn>
                    <a:cxn ang="0">
                      <a:pos x="21" y="31"/>
                    </a:cxn>
                    <a:cxn ang="0">
                      <a:pos x="44" y="29"/>
                    </a:cxn>
                    <a:cxn ang="0">
                      <a:pos x="57" y="22"/>
                    </a:cxn>
                    <a:cxn ang="0">
                      <a:pos x="37" y="20"/>
                    </a:cxn>
                    <a:cxn ang="0">
                      <a:pos x="21" y="20"/>
                    </a:cxn>
                    <a:cxn ang="0">
                      <a:pos x="19" y="17"/>
                    </a:cxn>
                    <a:cxn ang="0">
                      <a:pos x="29" y="15"/>
                    </a:cxn>
                    <a:cxn ang="0">
                      <a:pos x="43" y="10"/>
                    </a:cxn>
                    <a:cxn ang="0">
                      <a:pos x="26" y="9"/>
                    </a:cxn>
                    <a:cxn ang="0">
                      <a:pos x="9" y="8"/>
                    </a:cxn>
                    <a:cxn ang="0">
                      <a:pos x="10" y="8"/>
                    </a:cxn>
                  </a:cxnLst>
                  <a:rect l="0" t="0" r="r" b="b"/>
                  <a:pathLst>
                    <a:path w="164" h="96">
                      <a:moveTo>
                        <a:pt x="10" y="8"/>
                      </a:moveTo>
                      <a:cubicBezTo>
                        <a:pt x="8" y="5"/>
                        <a:pt x="31" y="1"/>
                        <a:pt x="34" y="1"/>
                      </a:cubicBezTo>
                      <a:cubicBezTo>
                        <a:pt x="43" y="0"/>
                        <a:pt x="51" y="1"/>
                        <a:pt x="59" y="5"/>
                      </a:cubicBezTo>
                      <a:cubicBezTo>
                        <a:pt x="67" y="9"/>
                        <a:pt x="76" y="14"/>
                        <a:pt x="84" y="19"/>
                      </a:cubicBezTo>
                      <a:cubicBezTo>
                        <a:pt x="88" y="22"/>
                        <a:pt x="92" y="25"/>
                        <a:pt x="97" y="26"/>
                      </a:cubicBezTo>
                      <a:cubicBezTo>
                        <a:pt x="100" y="27"/>
                        <a:pt x="104" y="28"/>
                        <a:pt x="107" y="28"/>
                      </a:cubicBezTo>
                      <a:cubicBezTo>
                        <a:pt x="110" y="29"/>
                        <a:pt x="112" y="28"/>
                        <a:pt x="115" y="29"/>
                      </a:cubicBezTo>
                      <a:cubicBezTo>
                        <a:pt x="124" y="32"/>
                        <a:pt x="135" y="36"/>
                        <a:pt x="143" y="41"/>
                      </a:cubicBezTo>
                      <a:cubicBezTo>
                        <a:pt x="149" y="45"/>
                        <a:pt x="160" y="51"/>
                        <a:pt x="162" y="59"/>
                      </a:cubicBezTo>
                      <a:cubicBezTo>
                        <a:pt x="164" y="68"/>
                        <a:pt x="150" y="69"/>
                        <a:pt x="145" y="69"/>
                      </a:cubicBezTo>
                      <a:cubicBezTo>
                        <a:pt x="141" y="70"/>
                        <a:pt x="136" y="70"/>
                        <a:pt x="131" y="72"/>
                      </a:cubicBezTo>
                      <a:cubicBezTo>
                        <a:pt x="128" y="73"/>
                        <a:pt x="126" y="76"/>
                        <a:pt x="123" y="77"/>
                      </a:cubicBezTo>
                      <a:cubicBezTo>
                        <a:pt x="119" y="80"/>
                        <a:pt x="115" y="81"/>
                        <a:pt x="112" y="84"/>
                      </a:cubicBezTo>
                      <a:cubicBezTo>
                        <a:pt x="109" y="87"/>
                        <a:pt x="107" y="90"/>
                        <a:pt x="104" y="92"/>
                      </a:cubicBezTo>
                      <a:cubicBezTo>
                        <a:pt x="100" y="93"/>
                        <a:pt x="96" y="95"/>
                        <a:pt x="93" y="95"/>
                      </a:cubicBezTo>
                      <a:cubicBezTo>
                        <a:pt x="88" y="96"/>
                        <a:pt x="86" y="93"/>
                        <a:pt x="83" y="90"/>
                      </a:cubicBezTo>
                      <a:cubicBezTo>
                        <a:pt x="80" y="87"/>
                        <a:pt x="77" y="86"/>
                        <a:pt x="72" y="86"/>
                      </a:cubicBezTo>
                      <a:cubicBezTo>
                        <a:pt x="66" y="86"/>
                        <a:pt x="59" y="85"/>
                        <a:pt x="53" y="83"/>
                      </a:cubicBezTo>
                      <a:cubicBezTo>
                        <a:pt x="48" y="82"/>
                        <a:pt x="46" y="80"/>
                        <a:pt x="43" y="76"/>
                      </a:cubicBezTo>
                      <a:cubicBezTo>
                        <a:pt x="41" y="73"/>
                        <a:pt x="36" y="68"/>
                        <a:pt x="41" y="66"/>
                      </a:cubicBezTo>
                      <a:cubicBezTo>
                        <a:pt x="46" y="64"/>
                        <a:pt x="53" y="66"/>
                        <a:pt x="57" y="66"/>
                      </a:cubicBezTo>
                      <a:cubicBezTo>
                        <a:pt x="62" y="67"/>
                        <a:pt x="68" y="67"/>
                        <a:pt x="73" y="67"/>
                      </a:cubicBezTo>
                      <a:cubicBezTo>
                        <a:pt x="75" y="67"/>
                        <a:pt x="76" y="67"/>
                        <a:pt x="77" y="66"/>
                      </a:cubicBezTo>
                      <a:cubicBezTo>
                        <a:pt x="78" y="65"/>
                        <a:pt x="78" y="61"/>
                        <a:pt x="77" y="60"/>
                      </a:cubicBezTo>
                      <a:cubicBezTo>
                        <a:pt x="76" y="59"/>
                        <a:pt x="72" y="59"/>
                        <a:pt x="70" y="59"/>
                      </a:cubicBezTo>
                      <a:cubicBezTo>
                        <a:pt x="67" y="58"/>
                        <a:pt x="64" y="58"/>
                        <a:pt x="61" y="58"/>
                      </a:cubicBezTo>
                      <a:cubicBezTo>
                        <a:pt x="44" y="55"/>
                        <a:pt x="26" y="55"/>
                        <a:pt x="10" y="46"/>
                      </a:cubicBezTo>
                      <a:cubicBezTo>
                        <a:pt x="8" y="44"/>
                        <a:pt x="0" y="41"/>
                        <a:pt x="1" y="37"/>
                      </a:cubicBezTo>
                      <a:cubicBezTo>
                        <a:pt x="9" y="38"/>
                        <a:pt x="17" y="36"/>
                        <a:pt x="25" y="38"/>
                      </a:cubicBezTo>
                      <a:cubicBezTo>
                        <a:pt x="32" y="40"/>
                        <a:pt x="39" y="41"/>
                        <a:pt x="46" y="40"/>
                      </a:cubicBezTo>
                      <a:cubicBezTo>
                        <a:pt x="49" y="40"/>
                        <a:pt x="54" y="40"/>
                        <a:pt x="49" y="37"/>
                      </a:cubicBezTo>
                      <a:cubicBezTo>
                        <a:pt x="46" y="36"/>
                        <a:pt x="43" y="36"/>
                        <a:pt x="41" y="36"/>
                      </a:cubicBezTo>
                      <a:cubicBezTo>
                        <a:pt x="34" y="35"/>
                        <a:pt x="27" y="34"/>
                        <a:pt x="21" y="31"/>
                      </a:cubicBezTo>
                      <a:cubicBezTo>
                        <a:pt x="29" y="31"/>
                        <a:pt x="36" y="30"/>
                        <a:pt x="44" y="29"/>
                      </a:cubicBezTo>
                      <a:cubicBezTo>
                        <a:pt x="51" y="29"/>
                        <a:pt x="57" y="30"/>
                        <a:pt x="57" y="22"/>
                      </a:cubicBezTo>
                      <a:cubicBezTo>
                        <a:pt x="51" y="20"/>
                        <a:pt x="44" y="20"/>
                        <a:pt x="37" y="20"/>
                      </a:cubicBezTo>
                      <a:cubicBezTo>
                        <a:pt x="32" y="20"/>
                        <a:pt x="25" y="22"/>
                        <a:pt x="21" y="20"/>
                      </a:cubicBezTo>
                      <a:cubicBezTo>
                        <a:pt x="19" y="20"/>
                        <a:pt x="17" y="19"/>
                        <a:pt x="19" y="17"/>
                      </a:cubicBezTo>
                      <a:cubicBezTo>
                        <a:pt x="21" y="16"/>
                        <a:pt x="27" y="15"/>
                        <a:pt x="29" y="15"/>
                      </a:cubicBezTo>
                      <a:cubicBezTo>
                        <a:pt x="33" y="15"/>
                        <a:pt x="41" y="15"/>
                        <a:pt x="43" y="10"/>
                      </a:cubicBezTo>
                      <a:cubicBezTo>
                        <a:pt x="38" y="9"/>
                        <a:pt x="31" y="10"/>
                        <a:pt x="26" y="9"/>
                      </a:cubicBezTo>
                      <a:cubicBezTo>
                        <a:pt x="20" y="9"/>
                        <a:pt x="15" y="8"/>
                        <a:pt x="9" y="8"/>
                      </a:cubicBezTo>
                      <a:lnTo>
                        <a:pt x="1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5" name="Freeform 36"/>
                <p:cNvSpPr/>
                <p:nvPr/>
              </p:nvSpPr>
              <p:spPr bwMode="auto">
                <a:xfrm>
                  <a:off x="12272943" y="-334962"/>
                  <a:ext cx="1209673" cy="523875"/>
                </a:xfrm>
                <a:custGeom>
                  <a:avLst/>
                  <a:gdLst/>
                  <a:ahLst/>
                  <a:cxnLst>
                    <a:cxn ang="0">
                      <a:pos x="206" y="177"/>
                    </a:cxn>
                    <a:cxn ang="0">
                      <a:pos x="188" y="176"/>
                    </a:cxn>
                    <a:cxn ang="0">
                      <a:pos x="167" y="166"/>
                    </a:cxn>
                    <a:cxn ang="0">
                      <a:pos x="207" y="158"/>
                    </a:cxn>
                    <a:cxn ang="0">
                      <a:pos x="251" y="144"/>
                    </a:cxn>
                    <a:cxn ang="0">
                      <a:pos x="220" y="118"/>
                    </a:cxn>
                    <a:cxn ang="0">
                      <a:pos x="261" y="122"/>
                    </a:cxn>
                    <a:cxn ang="0">
                      <a:pos x="233" y="105"/>
                    </a:cxn>
                    <a:cxn ang="0">
                      <a:pos x="280" y="108"/>
                    </a:cxn>
                    <a:cxn ang="0">
                      <a:pos x="273" y="93"/>
                    </a:cxn>
                    <a:cxn ang="0">
                      <a:pos x="313" y="98"/>
                    </a:cxn>
                    <a:cxn ang="0">
                      <a:pos x="356" y="75"/>
                    </a:cxn>
                    <a:cxn ang="0">
                      <a:pos x="389" y="59"/>
                    </a:cxn>
                    <a:cxn ang="0">
                      <a:pos x="392" y="52"/>
                    </a:cxn>
                    <a:cxn ang="0">
                      <a:pos x="378" y="44"/>
                    </a:cxn>
                    <a:cxn ang="0">
                      <a:pos x="453" y="32"/>
                    </a:cxn>
                    <a:cxn ang="0">
                      <a:pos x="435" y="20"/>
                    </a:cxn>
                    <a:cxn ang="0">
                      <a:pos x="379" y="19"/>
                    </a:cxn>
                    <a:cxn ang="0">
                      <a:pos x="377" y="9"/>
                    </a:cxn>
                    <a:cxn ang="0">
                      <a:pos x="365" y="1"/>
                    </a:cxn>
                    <a:cxn ang="0">
                      <a:pos x="305" y="4"/>
                    </a:cxn>
                    <a:cxn ang="0">
                      <a:pos x="280" y="17"/>
                    </a:cxn>
                    <a:cxn ang="0">
                      <a:pos x="224" y="5"/>
                    </a:cxn>
                    <a:cxn ang="0">
                      <a:pos x="234" y="18"/>
                    </a:cxn>
                    <a:cxn ang="0">
                      <a:pos x="142" y="17"/>
                    </a:cxn>
                    <a:cxn ang="0">
                      <a:pos x="169" y="28"/>
                    </a:cxn>
                    <a:cxn ang="0">
                      <a:pos x="173" y="41"/>
                    </a:cxn>
                    <a:cxn ang="0">
                      <a:pos x="100" y="24"/>
                    </a:cxn>
                    <a:cxn ang="0">
                      <a:pos x="99" y="34"/>
                    </a:cxn>
                    <a:cxn ang="0">
                      <a:pos x="26" y="36"/>
                    </a:cxn>
                    <a:cxn ang="0">
                      <a:pos x="10" y="50"/>
                    </a:cxn>
                    <a:cxn ang="0">
                      <a:pos x="61" y="52"/>
                    </a:cxn>
                    <a:cxn ang="0">
                      <a:pos x="40" y="70"/>
                    </a:cxn>
                    <a:cxn ang="0">
                      <a:pos x="77" y="71"/>
                    </a:cxn>
                    <a:cxn ang="0">
                      <a:pos x="115" y="78"/>
                    </a:cxn>
                    <a:cxn ang="0">
                      <a:pos x="185" y="64"/>
                    </a:cxn>
                    <a:cxn ang="0">
                      <a:pos x="218" y="65"/>
                    </a:cxn>
                    <a:cxn ang="0">
                      <a:pos x="195" y="76"/>
                    </a:cxn>
                    <a:cxn ang="0">
                      <a:pos x="140" y="85"/>
                    </a:cxn>
                    <a:cxn ang="0">
                      <a:pos x="167" y="93"/>
                    </a:cxn>
                    <a:cxn ang="0">
                      <a:pos x="153" y="101"/>
                    </a:cxn>
                    <a:cxn ang="0">
                      <a:pos x="92" y="84"/>
                    </a:cxn>
                    <a:cxn ang="0">
                      <a:pos x="95" y="97"/>
                    </a:cxn>
                    <a:cxn ang="0">
                      <a:pos x="123" y="116"/>
                    </a:cxn>
                    <a:cxn ang="0">
                      <a:pos x="152" y="119"/>
                    </a:cxn>
                    <a:cxn ang="0">
                      <a:pos x="129" y="128"/>
                    </a:cxn>
                    <a:cxn ang="0">
                      <a:pos x="94" y="123"/>
                    </a:cxn>
                    <a:cxn ang="0">
                      <a:pos x="74" y="143"/>
                    </a:cxn>
                    <a:cxn ang="0">
                      <a:pos x="119" y="169"/>
                    </a:cxn>
                    <a:cxn ang="0">
                      <a:pos x="86" y="156"/>
                    </a:cxn>
                    <a:cxn ang="0">
                      <a:pos x="66" y="165"/>
                    </a:cxn>
                    <a:cxn ang="0">
                      <a:pos x="61" y="179"/>
                    </a:cxn>
                    <a:cxn ang="0">
                      <a:pos x="53" y="195"/>
                    </a:cxn>
                    <a:cxn ang="0">
                      <a:pos x="149" y="191"/>
                    </a:cxn>
                  </a:cxnLst>
                  <a:rect l="0" t="0" r="r" b="b"/>
                  <a:pathLst>
                    <a:path w="461" h="199">
                      <a:moveTo>
                        <a:pt x="200" y="192"/>
                      </a:moveTo>
                      <a:cubicBezTo>
                        <a:pt x="205" y="191"/>
                        <a:pt x="209" y="188"/>
                        <a:pt x="214" y="186"/>
                      </a:cubicBezTo>
                      <a:cubicBezTo>
                        <a:pt x="215" y="180"/>
                        <a:pt x="212" y="176"/>
                        <a:pt x="206" y="177"/>
                      </a:cubicBezTo>
                      <a:cubicBezTo>
                        <a:pt x="203" y="178"/>
                        <a:pt x="199" y="180"/>
                        <a:pt x="196" y="180"/>
                      </a:cubicBezTo>
                      <a:cubicBezTo>
                        <a:pt x="193" y="180"/>
                        <a:pt x="195" y="179"/>
                        <a:pt x="193" y="178"/>
                      </a:cubicBezTo>
                      <a:cubicBezTo>
                        <a:pt x="191" y="177"/>
                        <a:pt x="191" y="176"/>
                        <a:pt x="188" y="176"/>
                      </a:cubicBezTo>
                      <a:cubicBezTo>
                        <a:pt x="182" y="175"/>
                        <a:pt x="175" y="174"/>
                        <a:pt x="168" y="173"/>
                      </a:cubicBezTo>
                      <a:cubicBezTo>
                        <a:pt x="166" y="172"/>
                        <a:pt x="154" y="169"/>
                        <a:pt x="154" y="167"/>
                      </a:cubicBezTo>
                      <a:cubicBezTo>
                        <a:pt x="158" y="167"/>
                        <a:pt x="163" y="166"/>
                        <a:pt x="167" y="166"/>
                      </a:cubicBezTo>
                      <a:cubicBezTo>
                        <a:pt x="173" y="165"/>
                        <a:pt x="179" y="166"/>
                        <a:pt x="185" y="165"/>
                      </a:cubicBezTo>
                      <a:cubicBezTo>
                        <a:pt x="189" y="164"/>
                        <a:pt x="193" y="163"/>
                        <a:pt x="196" y="162"/>
                      </a:cubicBezTo>
                      <a:cubicBezTo>
                        <a:pt x="200" y="161"/>
                        <a:pt x="203" y="161"/>
                        <a:pt x="207" y="158"/>
                      </a:cubicBezTo>
                      <a:cubicBezTo>
                        <a:pt x="210" y="156"/>
                        <a:pt x="212" y="155"/>
                        <a:pt x="216" y="154"/>
                      </a:cubicBezTo>
                      <a:cubicBezTo>
                        <a:pt x="220" y="153"/>
                        <a:pt x="225" y="152"/>
                        <a:pt x="229" y="151"/>
                      </a:cubicBezTo>
                      <a:cubicBezTo>
                        <a:pt x="236" y="150"/>
                        <a:pt x="247" y="150"/>
                        <a:pt x="251" y="144"/>
                      </a:cubicBezTo>
                      <a:cubicBezTo>
                        <a:pt x="253" y="142"/>
                        <a:pt x="254" y="137"/>
                        <a:pt x="253" y="134"/>
                      </a:cubicBezTo>
                      <a:cubicBezTo>
                        <a:pt x="252" y="130"/>
                        <a:pt x="246" y="129"/>
                        <a:pt x="243" y="129"/>
                      </a:cubicBezTo>
                      <a:cubicBezTo>
                        <a:pt x="236" y="128"/>
                        <a:pt x="218" y="130"/>
                        <a:pt x="220" y="118"/>
                      </a:cubicBezTo>
                      <a:cubicBezTo>
                        <a:pt x="226" y="116"/>
                        <a:pt x="234" y="116"/>
                        <a:pt x="240" y="118"/>
                      </a:cubicBezTo>
                      <a:cubicBezTo>
                        <a:pt x="244" y="118"/>
                        <a:pt x="248" y="119"/>
                        <a:pt x="251" y="120"/>
                      </a:cubicBezTo>
                      <a:cubicBezTo>
                        <a:pt x="253" y="121"/>
                        <a:pt x="259" y="124"/>
                        <a:pt x="261" y="122"/>
                      </a:cubicBezTo>
                      <a:cubicBezTo>
                        <a:pt x="263" y="121"/>
                        <a:pt x="261" y="116"/>
                        <a:pt x="260" y="115"/>
                      </a:cubicBezTo>
                      <a:cubicBezTo>
                        <a:pt x="257" y="113"/>
                        <a:pt x="252" y="114"/>
                        <a:pt x="249" y="114"/>
                      </a:cubicBezTo>
                      <a:cubicBezTo>
                        <a:pt x="243" y="114"/>
                        <a:pt x="234" y="113"/>
                        <a:pt x="233" y="105"/>
                      </a:cubicBezTo>
                      <a:cubicBezTo>
                        <a:pt x="237" y="103"/>
                        <a:pt x="244" y="103"/>
                        <a:pt x="249" y="103"/>
                      </a:cubicBezTo>
                      <a:cubicBezTo>
                        <a:pt x="253" y="103"/>
                        <a:pt x="255" y="104"/>
                        <a:pt x="259" y="106"/>
                      </a:cubicBezTo>
                      <a:cubicBezTo>
                        <a:pt x="265" y="108"/>
                        <a:pt x="273" y="108"/>
                        <a:pt x="280" y="108"/>
                      </a:cubicBezTo>
                      <a:cubicBezTo>
                        <a:pt x="280" y="105"/>
                        <a:pt x="270" y="104"/>
                        <a:pt x="268" y="103"/>
                      </a:cubicBezTo>
                      <a:cubicBezTo>
                        <a:pt x="265" y="102"/>
                        <a:pt x="258" y="100"/>
                        <a:pt x="259" y="95"/>
                      </a:cubicBezTo>
                      <a:cubicBezTo>
                        <a:pt x="263" y="93"/>
                        <a:pt x="269" y="93"/>
                        <a:pt x="273" y="93"/>
                      </a:cubicBezTo>
                      <a:cubicBezTo>
                        <a:pt x="278" y="92"/>
                        <a:pt x="281" y="95"/>
                        <a:pt x="285" y="96"/>
                      </a:cubicBezTo>
                      <a:cubicBezTo>
                        <a:pt x="292" y="98"/>
                        <a:pt x="298" y="98"/>
                        <a:pt x="305" y="98"/>
                      </a:cubicBezTo>
                      <a:cubicBezTo>
                        <a:pt x="307" y="98"/>
                        <a:pt x="311" y="99"/>
                        <a:pt x="313" y="98"/>
                      </a:cubicBezTo>
                      <a:cubicBezTo>
                        <a:pt x="316" y="97"/>
                        <a:pt x="319" y="94"/>
                        <a:pt x="322" y="92"/>
                      </a:cubicBezTo>
                      <a:cubicBezTo>
                        <a:pt x="325" y="89"/>
                        <a:pt x="328" y="86"/>
                        <a:pt x="331" y="84"/>
                      </a:cubicBezTo>
                      <a:cubicBezTo>
                        <a:pt x="338" y="78"/>
                        <a:pt x="347" y="78"/>
                        <a:pt x="356" y="75"/>
                      </a:cubicBezTo>
                      <a:cubicBezTo>
                        <a:pt x="360" y="74"/>
                        <a:pt x="364" y="71"/>
                        <a:pt x="368" y="69"/>
                      </a:cubicBezTo>
                      <a:cubicBezTo>
                        <a:pt x="372" y="68"/>
                        <a:pt x="376" y="66"/>
                        <a:pt x="379" y="64"/>
                      </a:cubicBezTo>
                      <a:cubicBezTo>
                        <a:pt x="383" y="62"/>
                        <a:pt x="385" y="60"/>
                        <a:pt x="389" y="59"/>
                      </a:cubicBezTo>
                      <a:cubicBezTo>
                        <a:pt x="394" y="58"/>
                        <a:pt x="397" y="58"/>
                        <a:pt x="401" y="57"/>
                      </a:cubicBezTo>
                      <a:cubicBezTo>
                        <a:pt x="406" y="56"/>
                        <a:pt x="413" y="54"/>
                        <a:pt x="417" y="52"/>
                      </a:cubicBezTo>
                      <a:cubicBezTo>
                        <a:pt x="409" y="49"/>
                        <a:pt x="401" y="50"/>
                        <a:pt x="392" y="52"/>
                      </a:cubicBezTo>
                      <a:cubicBezTo>
                        <a:pt x="384" y="53"/>
                        <a:pt x="375" y="53"/>
                        <a:pt x="367" y="53"/>
                      </a:cubicBezTo>
                      <a:cubicBezTo>
                        <a:pt x="363" y="53"/>
                        <a:pt x="358" y="50"/>
                        <a:pt x="362" y="46"/>
                      </a:cubicBezTo>
                      <a:cubicBezTo>
                        <a:pt x="365" y="44"/>
                        <a:pt x="374" y="44"/>
                        <a:pt x="378" y="44"/>
                      </a:cubicBezTo>
                      <a:cubicBezTo>
                        <a:pt x="389" y="43"/>
                        <a:pt x="401" y="41"/>
                        <a:pt x="412" y="39"/>
                      </a:cubicBezTo>
                      <a:cubicBezTo>
                        <a:pt x="422" y="38"/>
                        <a:pt x="432" y="38"/>
                        <a:pt x="441" y="36"/>
                      </a:cubicBezTo>
                      <a:cubicBezTo>
                        <a:pt x="445" y="35"/>
                        <a:pt x="449" y="33"/>
                        <a:pt x="453" y="32"/>
                      </a:cubicBezTo>
                      <a:cubicBezTo>
                        <a:pt x="456" y="31"/>
                        <a:pt x="461" y="31"/>
                        <a:pt x="461" y="26"/>
                      </a:cubicBezTo>
                      <a:cubicBezTo>
                        <a:pt x="457" y="25"/>
                        <a:pt x="452" y="25"/>
                        <a:pt x="448" y="24"/>
                      </a:cubicBezTo>
                      <a:cubicBezTo>
                        <a:pt x="444" y="23"/>
                        <a:pt x="439" y="22"/>
                        <a:pt x="435" y="20"/>
                      </a:cubicBezTo>
                      <a:cubicBezTo>
                        <a:pt x="431" y="18"/>
                        <a:pt x="428" y="16"/>
                        <a:pt x="424" y="14"/>
                      </a:cubicBezTo>
                      <a:cubicBezTo>
                        <a:pt x="419" y="13"/>
                        <a:pt x="415" y="13"/>
                        <a:pt x="411" y="13"/>
                      </a:cubicBezTo>
                      <a:cubicBezTo>
                        <a:pt x="400" y="13"/>
                        <a:pt x="390" y="17"/>
                        <a:pt x="379" y="19"/>
                      </a:cubicBezTo>
                      <a:cubicBezTo>
                        <a:pt x="376" y="19"/>
                        <a:pt x="351" y="24"/>
                        <a:pt x="350" y="20"/>
                      </a:cubicBezTo>
                      <a:cubicBezTo>
                        <a:pt x="349" y="17"/>
                        <a:pt x="366" y="14"/>
                        <a:pt x="369" y="13"/>
                      </a:cubicBezTo>
                      <a:cubicBezTo>
                        <a:pt x="371" y="12"/>
                        <a:pt x="375" y="11"/>
                        <a:pt x="377" y="9"/>
                      </a:cubicBezTo>
                      <a:cubicBezTo>
                        <a:pt x="379" y="8"/>
                        <a:pt x="379" y="9"/>
                        <a:pt x="379" y="6"/>
                      </a:cubicBezTo>
                      <a:cubicBezTo>
                        <a:pt x="379" y="5"/>
                        <a:pt x="379" y="4"/>
                        <a:pt x="379" y="3"/>
                      </a:cubicBezTo>
                      <a:cubicBezTo>
                        <a:pt x="375" y="2"/>
                        <a:pt x="370" y="0"/>
                        <a:pt x="365" y="1"/>
                      </a:cubicBezTo>
                      <a:cubicBezTo>
                        <a:pt x="361" y="2"/>
                        <a:pt x="358" y="4"/>
                        <a:pt x="354" y="5"/>
                      </a:cubicBezTo>
                      <a:cubicBezTo>
                        <a:pt x="346" y="9"/>
                        <a:pt x="338" y="8"/>
                        <a:pt x="330" y="8"/>
                      </a:cubicBezTo>
                      <a:cubicBezTo>
                        <a:pt x="321" y="8"/>
                        <a:pt x="313" y="5"/>
                        <a:pt x="305" y="4"/>
                      </a:cubicBezTo>
                      <a:cubicBezTo>
                        <a:pt x="301" y="3"/>
                        <a:pt x="286" y="0"/>
                        <a:pt x="286" y="7"/>
                      </a:cubicBezTo>
                      <a:cubicBezTo>
                        <a:pt x="287" y="9"/>
                        <a:pt x="290" y="12"/>
                        <a:pt x="289" y="15"/>
                      </a:cubicBezTo>
                      <a:cubicBezTo>
                        <a:pt x="288" y="17"/>
                        <a:pt x="282" y="17"/>
                        <a:pt x="280" y="17"/>
                      </a:cubicBezTo>
                      <a:cubicBezTo>
                        <a:pt x="277" y="17"/>
                        <a:pt x="275" y="15"/>
                        <a:pt x="272" y="13"/>
                      </a:cubicBezTo>
                      <a:cubicBezTo>
                        <a:pt x="269" y="12"/>
                        <a:pt x="265" y="10"/>
                        <a:pt x="262" y="9"/>
                      </a:cubicBezTo>
                      <a:cubicBezTo>
                        <a:pt x="250" y="5"/>
                        <a:pt x="237" y="5"/>
                        <a:pt x="224" y="5"/>
                      </a:cubicBezTo>
                      <a:cubicBezTo>
                        <a:pt x="224" y="11"/>
                        <a:pt x="239" y="11"/>
                        <a:pt x="243" y="14"/>
                      </a:cubicBezTo>
                      <a:cubicBezTo>
                        <a:pt x="246" y="16"/>
                        <a:pt x="250" y="22"/>
                        <a:pt x="243" y="21"/>
                      </a:cubicBezTo>
                      <a:cubicBezTo>
                        <a:pt x="240" y="21"/>
                        <a:pt x="237" y="19"/>
                        <a:pt x="234" y="18"/>
                      </a:cubicBezTo>
                      <a:cubicBezTo>
                        <a:pt x="218" y="12"/>
                        <a:pt x="201" y="11"/>
                        <a:pt x="185" y="11"/>
                      </a:cubicBezTo>
                      <a:cubicBezTo>
                        <a:pt x="178" y="11"/>
                        <a:pt x="171" y="11"/>
                        <a:pt x="165" y="11"/>
                      </a:cubicBezTo>
                      <a:cubicBezTo>
                        <a:pt x="157" y="12"/>
                        <a:pt x="150" y="15"/>
                        <a:pt x="142" y="17"/>
                      </a:cubicBezTo>
                      <a:cubicBezTo>
                        <a:pt x="139" y="18"/>
                        <a:pt x="132" y="20"/>
                        <a:pt x="137" y="23"/>
                      </a:cubicBezTo>
                      <a:cubicBezTo>
                        <a:pt x="140" y="26"/>
                        <a:pt x="146" y="25"/>
                        <a:pt x="149" y="26"/>
                      </a:cubicBezTo>
                      <a:cubicBezTo>
                        <a:pt x="156" y="27"/>
                        <a:pt x="162" y="27"/>
                        <a:pt x="169" y="28"/>
                      </a:cubicBezTo>
                      <a:cubicBezTo>
                        <a:pt x="174" y="30"/>
                        <a:pt x="180" y="31"/>
                        <a:pt x="185" y="33"/>
                      </a:cubicBezTo>
                      <a:cubicBezTo>
                        <a:pt x="188" y="35"/>
                        <a:pt x="191" y="38"/>
                        <a:pt x="187" y="41"/>
                      </a:cubicBezTo>
                      <a:cubicBezTo>
                        <a:pt x="184" y="42"/>
                        <a:pt x="176" y="42"/>
                        <a:pt x="173" y="41"/>
                      </a:cubicBezTo>
                      <a:cubicBezTo>
                        <a:pt x="164" y="39"/>
                        <a:pt x="156" y="35"/>
                        <a:pt x="146" y="33"/>
                      </a:cubicBezTo>
                      <a:cubicBezTo>
                        <a:pt x="136" y="31"/>
                        <a:pt x="126" y="30"/>
                        <a:pt x="116" y="27"/>
                      </a:cubicBezTo>
                      <a:cubicBezTo>
                        <a:pt x="111" y="26"/>
                        <a:pt x="106" y="25"/>
                        <a:pt x="100" y="24"/>
                      </a:cubicBezTo>
                      <a:cubicBezTo>
                        <a:pt x="97" y="23"/>
                        <a:pt x="93" y="22"/>
                        <a:pt x="89" y="22"/>
                      </a:cubicBezTo>
                      <a:cubicBezTo>
                        <a:pt x="85" y="23"/>
                        <a:pt x="81" y="25"/>
                        <a:pt x="84" y="29"/>
                      </a:cubicBezTo>
                      <a:cubicBezTo>
                        <a:pt x="87" y="33"/>
                        <a:pt x="95" y="32"/>
                        <a:pt x="99" y="34"/>
                      </a:cubicBezTo>
                      <a:cubicBezTo>
                        <a:pt x="101" y="34"/>
                        <a:pt x="107" y="36"/>
                        <a:pt x="109" y="38"/>
                      </a:cubicBezTo>
                      <a:cubicBezTo>
                        <a:pt x="90" y="39"/>
                        <a:pt x="71" y="38"/>
                        <a:pt x="53" y="37"/>
                      </a:cubicBezTo>
                      <a:cubicBezTo>
                        <a:pt x="44" y="36"/>
                        <a:pt x="35" y="36"/>
                        <a:pt x="26" y="36"/>
                      </a:cubicBezTo>
                      <a:cubicBezTo>
                        <a:pt x="17" y="36"/>
                        <a:pt x="9" y="37"/>
                        <a:pt x="1" y="40"/>
                      </a:cubicBezTo>
                      <a:cubicBezTo>
                        <a:pt x="1" y="43"/>
                        <a:pt x="0" y="45"/>
                        <a:pt x="2" y="47"/>
                      </a:cubicBezTo>
                      <a:cubicBezTo>
                        <a:pt x="4" y="49"/>
                        <a:pt x="7" y="49"/>
                        <a:pt x="10" y="50"/>
                      </a:cubicBezTo>
                      <a:cubicBezTo>
                        <a:pt x="16" y="50"/>
                        <a:pt x="22" y="50"/>
                        <a:pt x="28" y="50"/>
                      </a:cubicBezTo>
                      <a:cubicBezTo>
                        <a:pt x="39" y="50"/>
                        <a:pt x="50" y="49"/>
                        <a:pt x="61" y="50"/>
                      </a:cubicBezTo>
                      <a:cubicBezTo>
                        <a:pt x="61" y="51"/>
                        <a:pt x="61" y="51"/>
                        <a:pt x="61" y="52"/>
                      </a:cubicBezTo>
                      <a:cubicBezTo>
                        <a:pt x="54" y="56"/>
                        <a:pt x="45" y="55"/>
                        <a:pt x="37" y="58"/>
                      </a:cubicBezTo>
                      <a:cubicBezTo>
                        <a:pt x="35" y="59"/>
                        <a:pt x="30" y="62"/>
                        <a:pt x="31" y="65"/>
                      </a:cubicBezTo>
                      <a:cubicBezTo>
                        <a:pt x="32" y="68"/>
                        <a:pt x="37" y="70"/>
                        <a:pt x="40" y="70"/>
                      </a:cubicBezTo>
                      <a:cubicBezTo>
                        <a:pt x="49" y="70"/>
                        <a:pt x="56" y="68"/>
                        <a:pt x="64" y="65"/>
                      </a:cubicBezTo>
                      <a:cubicBezTo>
                        <a:pt x="68" y="64"/>
                        <a:pt x="69" y="63"/>
                        <a:pt x="72" y="67"/>
                      </a:cubicBezTo>
                      <a:cubicBezTo>
                        <a:pt x="74" y="69"/>
                        <a:pt x="74" y="70"/>
                        <a:pt x="77" y="71"/>
                      </a:cubicBezTo>
                      <a:cubicBezTo>
                        <a:pt x="80" y="72"/>
                        <a:pt x="84" y="72"/>
                        <a:pt x="87" y="73"/>
                      </a:cubicBezTo>
                      <a:cubicBezTo>
                        <a:pt x="92" y="74"/>
                        <a:pt x="97" y="76"/>
                        <a:pt x="102" y="76"/>
                      </a:cubicBezTo>
                      <a:cubicBezTo>
                        <a:pt x="107" y="77"/>
                        <a:pt x="111" y="77"/>
                        <a:pt x="115" y="78"/>
                      </a:cubicBezTo>
                      <a:cubicBezTo>
                        <a:pt x="120" y="79"/>
                        <a:pt x="123" y="80"/>
                        <a:pt x="128" y="78"/>
                      </a:cubicBezTo>
                      <a:cubicBezTo>
                        <a:pt x="132" y="76"/>
                        <a:pt x="136" y="76"/>
                        <a:pt x="140" y="76"/>
                      </a:cubicBezTo>
                      <a:cubicBezTo>
                        <a:pt x="156" y="76"/>
                        <a:pt x="171" y="70"/>
                        <a:pt x="185" y="64"/>
                      </a:cubicBezTo>
                      <a:cubicBezTo>
                        <a:pt x="194" y="60"/>
                        <a:pt x="200" y="50"/>
                        <a:pt x="211" y="50"/>
                      </a:cubicBezTo>
                      <a:cubicBezTo>
                        <a:pt x="212" y="58"/>
                        <a:pt x="195" y="60"/>
                        <a:pt x="199" y="66"/>
                      </a:cubicBezTo>
                      <a:cubicBezTo>
                        <a:pt x="203" y="72"/>
                        <a:pt x="212" y="64"/>
                        <a:pt x="218" y="65"/>
                      </a:cubicBezTo>
                      <a:cubicBezTo>
                        <a:pt x="220" y="66"/>
                        <a:pt x="224" y="70"/>
                        <a:pt x="225" y="73"/>
                      </a:cubicBezTo>
                      <a:cubicBezTo>
                        <a:pt x="226" y="77"/>
                        <a:pt x="220" y="76"/>
                        <a:pt x="217" y="76"/>
                      </a:cubicBezTo>
                      <a:cubicBezTo>
                        <a:pt x="210" y="75"/>
                        <a:pt x="202" y="75"/>
                        <a:pt x="195" y="76"/>
                      </a:cubicBezTo>
                      <a:cubicBezTo>
                        <a:pt x="185" y="76"/>
                        <a:pt x="175" y="79"/>
                        <a:pt x="165" y="79"/>
                      </a:cubicBezTo>
                      <a:cubicBezTo>
                        <a:pt x="160" y="79"/>
                        <a:pt x="156" y="81"/>
                        <a:pt x="150" y="81"/>
                      </a:cubicBezTo>
                      <a:cubicBezTo>
                        <a:pt x="148" y="81"/>
                        <a:pt x="139" y="80"/>
                        <a:pt x="140" y="85"/>
                      </a:cubicBezTo>
                      <a:cubicBezTo>
                        <a:pt x="142" y="85"/>
                        <a:pt x="143" y="87"/>
                        <a:pt x="146" y="87"/>
                      </a:cubicBezTo>
                      <a:cubicBezTo>
                        <a:pt x="148" y="88"/>
                        <a:pt x="151" y="88"/>
                        <a:pt x="152" y="89"/>
                      </a:cubicBezTo>
                      <a:cubicBezTo>
                        <a:pt x="157" y="90"/>
                        <a:pt x="162" y="91"/>
                        <a:pt x="167" y="93"/>
                      </a:cubicBezTo>
                      <a:cubicBezTo>
                        <a:pt x="170" y="94"/>
                        <a:pt x="176" y="98"/>
                        <a:pt x="175" y="101"/>
                      </a:cubicBezTo>
                      <a:cubicBezTo>
                        <a:pt x="174" y="104"/>
                        <a:pt x="169" y="105"/>
                        <a:pt x="167" y="105"/>
                      </a:cubicBezTo>
                      <a:cubicBezTo>
                        <a:pt x="161" y="105"/>
                        <a:pt x="158" y="103"/>
                        <a:pt x="153" y="101"/>
                      </a:cubicBezTo>
                      <a:cubicBezTo>
                        <a:pt x="149" y="99"/>
                        <a:pt x="145" y="98"/>
                        <a:pt x="141" y="97"/>
                      </a:cubicBezTo>
                      <a:cubicBezTo>
                        <a:pt x="132" y="94"/>
                        <a:pt x="125" y="91"/>
                        <a:pt x="117" y="88"/>
                      </a:cubicBezTo>
                      <a:cubicBezTo>
                        <a:pt x="109" y="86"/>
                        <a:pt x="100" y="86"/>
                        <a:pt x="92" y="84"/>
                      </a:cubicBezTo>
                      <a:cubicBezTo>
                        <a:pt x="90" y="84"/>
                        <a:pt x="83" y="82"/>
                        <a:pt x="82" y="85"/>
                      </a:cubicBezTo>
                      <a:cubicBezTo>
                        <a:pt x="79" y="88"/>
                        <a:pt x="85" y="91"/>
                        <a:pt x="88" y="92"/>
                      </a:cubicBezTo>
                      <a:cubicBezTo>
                        <a:pt x="90" y="94"/>
                        <a:pt x="93" y="95"/>
                        <a:pt x="95" y="97"/>
                      </a:cubicBezTo>
                      <a:cubicBezTo>
                        <a:pt x="97" y="98"/>
                        <a:pt x="99" y="100"/>
                        <a:pt x="101" y="101"/>
                      </a:cubicBezTo>
                      <a:cubicBezTo>
                        <a:pt x="104" y="104"/>
                        <a:pt x="109" y="106"/>
                        <a:pt x="113" y="109"/>
                      </a:cubicBezTo>
                      <a:cubicBezTo>
                        <a:pt x="116" y="111"/>
                        <a:pt x="119" y="114"/>
                        <a:pt x="123" y="116"/>
                      </a:cubicBezTo>
                      <a:cubicBezTo>
                        <a:pt x="127" y="117"/>
                        <a:pt x="130" y="117"/>
                        <a:pt x="135" y="117"/>
                      </a:cubicBezTo>
                      <a:cubicBezTo>
                        <a:pt x="138" y="117"/>
                        <a:pt x="142" y="116"/>
                        <a:pt x="146" y="117"/>
                      </a:cubicBezTo>
                      <a:cubicBezTo>
                        <a:pt x="148" y="117"/>
                        <a:pt x="150" y="118"/>
                        <a:pt x="152" y="119"/>
                      </a:cubicBezTo>
                      <a:cubicBezTo>
                        <a:pt x="153" y="120"/>
                        <a:pt x="157" y="120"/>
                        <a:pt x="157" y="122"/>
                      </a:cubicBezTo>
                      <a:cubicBezTo>
                        <a:pt x="160" y="130"/>
                        <a:pt x="144" y="129"/>
                        <a:pt x="140" y="129"/>
                      </a:cubicBezTo>
                      <a:cubicBezTo>
                        <a:pt x="136" y="129"/>
                        <a:pt x="133" y="129"/>
                        <a:pt x="129" y="128"/>
                      </a:cubicBezTo>
                      <a:cubicBezTo>
                        <a:pt x="124" y="126"/>
                        <a:pt x="121" y="126"/>
                        <a:pt x="116" y="125"/>
                      </a:cubicBezTo>
                      <a:cubicBezTo>
                        <a:pt x="112" y="124"/>
                        <a:pt x="108" y="124"/>
                        <a:pt x="104" y="124"/>
                      </a:cubicBezTo>
                      <a:cubicBezTo>
                        <a:pt x="101" y="123"/>
                        <a:pt x="98" y="122"/>
                        <a:pt x="94" y="123"/>
                      </a:cubicBezTo>
                      <a:cubicBezTo>
                        <a:pt x="87" y="124"/>
                        <a:pt x="81" y="127"/>
                        <a:pt x="75" y="131"/>
                      </a:cubicBezTo>
                      <a:cubicBezTo>
                        <a:pt x="73" y="132"/>
                        <a:pt x="70" y="133"/>
                        <a:pt x="70" y="136"/>
                      </a:cubicBezTo>
                      <a:cubicBezTo>
                        <a:pt x="69" y="139"/>
                        <a:pt x="72" y="141"/>
                        <a:pt x="74" y="143"/>
                      </a:cubicBezTo>
                      <a:cubicBezTo>
                        <a:pt x="81" y="146"/>
                        <a:pt x="90" y="147"/>
                        <a:pt x="97" y="149"/>
                      </a:cubicBezTo>
                      <a:cubicBezTo>
                        <a:pt x="103" y="151"/>
                        <a:pt x="109" y="153"/>
                        <a:pt x="115" y="156"/>
                      </a:cubicBezTo>
                      <a:cubicBezTo>
                        <a:pt x="119" y="158"/>
                        <a:pt x="130" y="167"/>
                        <a:pt x="119" y="169"/>
                      </a:cubicBezTo>
                      <a:cubicBezTo>
                        <a:pt x="116" y="170"/>
                        <a:pt x="112" y="169"/>
                        <a:pt x="109" y="168"/>
                      </a:cubicBezTo>
                      <a:cubicBezTo>
                        <a:pt x="105" y="166"/>
                        <a:pt x="101" y="165"/>
                        <a:pt x="97" y="163"/>
                      </a:cubicBezTo>
                      <a:cubicBezTo>
                        <a:pt x="93" y="161"/>
                        <a:pt x="90" y="158"/>
                        <a:pt x="86" y="156"/>
                      </a:cubicBezTo>
                      <a:cubicBezTo>
                        <a:pt x="79" y="153"/>
                        <a:pt x="73" y="151"/>
                        <a:pt x="66" y="151"/>
                      </a:cubicBezTo>
                      <a:cubicBezTo>
                        <a:pt x="62" y="152"/>
                        <a:pt x="58" y="153"/>
                        <a:pt x="58" y="157"/>
                      </a:cubicBezTo>
                      <a:cubicBezTo>
                        <a:pt x="58" y="161"/>
                        <a:pt x="63" y="164"/>
                        <a:pt x="66" y="165"/>
                      </a:cubicBezTo>
                      <a:cubicBezTo>
                        <a:pt x="69" y="167"/>
                        <a:pt x="75" y="167"/>
                        <a:pt x="78" y="170"/>
                      </a:cubicBezTo>
                      <a:cubicBezTo>
                        <a:pt x="82" y="173"/>
                        <a:pt x="76" y="174"/>
                        <a:pt x="73" y="175"/>
                      </a:cubicBezTo>
                      <a:cubicBezTo>
                        <a:pt x="69" y="176"/>
                        <a:pt x="65" y="178"/>
                        <a:pt x="61" y="179"/>
                      </a:cubicBezTo>
                      <a:cubicBezTo>
                        <a:pt x="57" y="181"/>
                        <a:pt x="52" y="181"/>
                        <a:pt x="47" y="183"/>
                      </a:cubicBezTo>
                      <a:cubicBezTo>
                        <a:pt x="44" y="184"/>
                        <a:pt x="37" y="187"/>
                        <a:pt x="41" y="191"/>
                      </a:cubicBezTo>
                      <a:cubicBezTo>
                        <a:pt x="44" y="195"/>
                        <a:pt x="49" y="195"/>
                        <a:pt x="53" y="195"/>
                      </a:cubicBezTo>
                      <a:cubicBezTo>
                        <a:pt x="63" y="195"/>
                        <a:pt x="72" y="195"/>
                        <a:pt x="82" y="195"/>
                      </a:cubicBezTo>
                      <a:cubicBezTo>
                        <a:pt x="94" y="195"/>
                        <a:pt x="105" y="195"/>
                        <a:pt x="117" y="193"/>
                      </a:cubicBezTo>
                      <a:cubicBezTo>
                        <a:pt x="127" y="192"/>
                        <a:pt x="138" y="188"/>
                        <a:pt x="149" y="191"/>
                      </a:cubicBezTo>
                      <a:cubicBezTo>
                        <a:pt x="155" y="192"/>
                        <a:pt x="161" y="196"/>
                        <a:pt x="168" y="197"/>
                      </a:cubicBezTo>
                      <a:cubicBezTo>
                        <a:pt x="179" y="199"/>
                        <a:pt x="190" y="196"/>
                        <a:pt x="200" y="19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6" name="Freeform 37"/>
                <p:cNvSpPr/>
                <p:nvPr/>
              </p:nvSpPr>
              <p:spPr bwMode="auto">
                <a:xfrm>
                  <a:off x="12004655" y="671513"/>
                  <a:ext cx="131762" cy="90487"/>
                </a:xfrm>
                <a:custGeom>
                  <a:avLst/>
                  <a:gdLst/>
                  <a:ahLst/>
                  <a:cxnLst>
                    <a:cxn ang="0">
                      <a:pos x="2" y="10"/>
                    </a:cxn>
                    <a:cxn ang="0">
                      <a:pos x="18" y="6"/>
                    </a:cxn>
                    <a:cxn ang="0">
                      <a:pos x="34" y="6"/>
                    </a:cxn>
                    <a:cxn ang="0">
                      <a:pos x="44" y="20"/>
                    </a:cxn>
                    <a:cxn ang="0">
                      <a:pos x="49" y="34"/>
                    </a:cxn>
                    <a:cxn ang="0">
                      <a:pos x="37" y="32"/>
                    </a:cxn>
                    <a:cxn ang="0">
                      <a:pos x="22" y="31"/>
                    </a:cxn>
                    <a:cxn ang="0">
                      <a:pos x="0" y="16"/>
                    </a:cxn>
                    <a:cxn ang="0">
                      <a:pos x="2" y="10"/>
                    </a:cxn>
                  </a:cxnLst>
                  <a:rect l="0" t="0" r="r" b="b"/>
                  <a:pathLst>
                    <a:path w="50" h="34">
                      <a:moveTo>
                        <a:pt x="2" y="10"/>
                      </a:moveTo>
                      <a:cubicBezTo>
                        <a:pt x="7" y="8"/>
                        <a:pt x="13" y="8"/>
                        <a:pt x="18" y="6"/>
                      </a:cubicBezTo>
                      <a:cubicBezTo>
                        <a:pt x="24" y="4"/>
                        <a:pt x="28" y="0"/>
                        <a:pt x="34" y="6"/>
                      </a:cubicBezTo>
                      <a:cubicBezTo>
                        <a:pt x="38" y="10"/>
                        <a:pt x="41" y="16"/>
                        <a:pt x="44" y="20"/>
                      </a:cubicBezTo>
                      <a:cubicBezTo>
                        <a:pt x="47" y="24"/>
                        <a:pt x="50" y="29"/>
                        <a:pt x="49" y="34"/>
                      </a:cubicBezTo>
                      <a:cubicBezTo>
                        <a:pt x="45" y="34"/>
                        <a:pt x="41" y="33"/>
                        <a:pt x="37" y="32"/>
                      </a:cubicBezTo>
                      <a:cubicBezTo>
                        <a:pt x="32" y="32"/>
                        <a:pt x="27" y="32"/>
                        <a:pt x="22" y="31"/>
                      </a:cubicBezTo>
                      <a:cubicBezTo>
                        <a:pt x="14" y="28"/>
                        <a:pt x="2" y="25"/>
                        <a:pt x="0" y="16"/>
                      </a:cubicBezTo>
                      <a:lnTo>
                        <a:pt x="2"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7" name="Freeform 38"/>
                <p:cNvSpPr/>
                <p:nvPr/>
              </p:nvSpPr>
              <p:spPr bwMode="auto">
                <a:xfrm>
                  <a:off x="11710968" y="366713"/>
                  <a:ext cx="77787" cy="79375"/>
                </a:xfrm>
                <a:custGeom>
                  <a:avLst/>
                  <a:gdLst/>
                  <a:ahLst/>
                  <a:cxnLst>
                    <a:cxn ang="0">
                      <a:pos x="0" y="2"/>
                    </a:cxn>
                    <a:cxn ang="0">
                      <a:pos x="21" y="4"/>
                    </a:cxn>
                    <a:cxn ang="0">
                      <a:pos x="27" y="20"/>
                    </a:cxn>
                    <a:cxn ang="0">
                      <a:pos x="0" y="7"/>
                    </a:cxn>
                    <a:cxn ang="0">
                      <a:pos x="0" y="2"/>
                    </a:cxn>
                  </a:cxnLst>
                  <a:rect l="0" t="0" r="r" b="b"/>
                  <a:pathLst>
                    <a:path w="30" h="30">
                      <a:moveTo>
                        <a:pt x="0" y="2"/>
                      </a:moveTo>
                      <a:cubicBezTo>
                        <a:pt x="5" y="0"/>
                        <a:pt x="17" y="1"/>
                        <a:pt x="21" y="4"/>
                      </a:cubicBezTo>
                      <a:cubicBezTo>
                        <a:pt x="25" y="8"/>
                        <a:pt x="30" y="15"/>
                        <a:pt x="27" y="20"/>
                      </a:cubicBezTo>
                      <a:cubicBezTo>
                        <a:pt x="21" y="30"/>
                        <a:pt x="4" y="13"/>
                        <a:pt x="0" y="7"/>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8" name="Freeform 39"/>
                <p:cNvSpPr/>
                <p:nvPr/>
              </p:nvSpPr>
              <p:spPr bwMode="auto">
                <a:xfrm>
                  <a:off x="13738203" y="635000"/>
                  <a:ext cx="109537" cy="63500"/>
                </a:xfrm>
                <a:custGeom>
                  <a:avLst/>
                  <a:gdLst/>
                  <a:ahLst/>
                  <a:cxnLst>
                    <a:cxn ang="0">
                      <a:pos x="7" y="0"/>
                    </a:cxn>
                    <a:cxn ang="0">
                      <a:pos x="18" y="0"/>
                    </a:cxn>
                    <a:cxn ang="0">
                      <a:pos x="28" y="6"/>
                    </a:cxn>
                    <a:cxn ang="0">
                      <a:pos x="40" y="13"/>
                    </a:cxn>
                    <a:cxn ang="0">
                      <a:pos x="34" y="19"/>
                    </a:cxn>
                    <a:cxn ang="0">
                      <a:pos x="22" y="20"/>
                    </a:cxn>
                    <a:cxn ang="0">
                      <a:pos x="11" y="23"/>
                    </a:cxn>
                    <a:cxn ang="0">
                      <a:pos x="0" y="5"/>
                    </a:cxn>
                    <a:cxn ang="0">
                      <a:pos x="7" y="0"/>
                    </a:cxn>
                  </a:cxnLst>
                  <a:rect l="0" t="0" r="r" b="b"/>
                  <a:pathLst>
                    <a:path w="42" h="24">
                      <a:moveTo>
                        <a:pt x="7" y="0"/>
                      </a:moveTo>
                      <a:cubicBezTo>
                        <a:pt x="10" y="0"/>
                        <a:pt x="14" y="0"/>
                        <a:pt x="18" y="0"/>
                      </a:cubicBezTo>
                      <a:cubicBezTo>
                        <a:pt x="22" y="1"/>
                        <a:pt x="25" y="4"/>
                        <a:pt x="28" y="6"/>
                      </a:cubicBezTo>
                      <a:cubicBezTo>
                        <a:pt x="31" y="8"/>
                        <a:pt x="38" y="9"/>
                        <a:pt x="40" y="13"/>
                      </a:cubicBezTo>
                      <a:cubicBezTo>
                        <a:pt x="42" y="17"/>
                        <a:pt x="37" y="19"/>
                        <a:pt x="34" y="19"/>
                      </a:cubicBezTo>
                      <a:cubicBezTo>
                        <a:pt x="30" y="20"/>
                        <a:pt x="26" y="19"/>
                        <a:pt x="22" y="20"/>
                      </a:cubicBezTo>
                      <a:cubicBezTo>
                        <a:pt x="18" y="21"/>
                        <a:pt x="15" y="23"/>
                        <a:pt x="11" y="23"/>
                      </a:cubicBezTo>
                      <a:cubicBezTo>
                        <a:pt x="0" y="24"/>
                        <a:pt x="0" y="13"/>
                        <a:pt x="0" y="5"/>
                      </a:cubicBezTo>
                      <a:lnTo>
                        <a:pt x="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9" name="Freeform 40"/>
                <p:cNvSpPr/>
                <p:nvPr/>
              </p:nvSpPr>
              <p:spPr bwMode="auto">
                <a:xfrm>
                  <a:off x="8275624" y="6130922"/>
                  <a:ext cx="309562" cy="333375"/>
                </a:xfrm>
                <a:custGeom>
                  <a:avLst/>
                  <a:gdLst/>
                  <a:ahLst/>
                  <a:cxnLst>
                    <a:cxn ang="0">
                      <a:pos x="45" y="127"/>
                    </a:cxn>
                    <a:cxn ang="0">
                      <a:pos x="53" y="118"/>
                    </a:cxn>
                    <a:cxn ang="0">
                      <a:pos x="61" y="110"/>
                    </a:cxn>
                    <a:cxn ang="0">
                      <a:pos x="68" y="90"/>
                    </a:cxn>
                    <a:cxn ang="0">
                      <a:pos x="81" y="72"/>
                    </a:cxn>
                    <a:cxn ang="0">
                      <a:pos x="95" y="69"/>
                    </a:cxn>
                    <a:cxn ang="0">
                      <a:pos x="96" y="60"/>
                    </a:cxn>
                    <a:cxn ang="0">
                      <a:pos x="95" y="52"/>
                    </a:cxn>
                    <a:cxn ang="0">
                      <a:pos x="102" y="45"/>
                    </a:cxn>
                    <a:cxn ang="0">
                      <a:pos x="111" y="26"/>
                    </a:cxn>
                    <a:cxn ang="0">
                      <a:pos x="116" y="11"/>
                    </a:cxn>
                    <a:cxn ang="0">
                      <a:pos x="101" y="17"/>
                    </a:cxn>
                    <a:cxn ang="0">
                      <a:pos x="98" y="5"/>
                    </a:cxn>
                    <a:cxn ang="0">
                      <a:pos x="94" y="2"/>
                    </a:cxn>
                    <a:cxn ang="0">
                      <a:pos x="89" y="4"/>
                    </a:cxn>
                    <a:cxn ang="0">
                      <a:pos x="79" y="24"/>
                    </a:cxn>
                    <a:cxn ang="0">
                      <a:pos x="63" y="49"/>
                    </a:cxn>
                    <a:cxn ang="0">
                      <a:pos x="39" y="65"/>
                    </a:cxn>
                    <a:cxn ang="0">
                      <a:pos x="16" y="83"/>
                    </a:cxn>
                    <a:cxn ang="0">
                      <a:pos x="3" y="102"/>
                    </a:cxn>
                    <a:cxn ang="0">
                      <a:pos x="0" y="112"/>
                    </a:cxn>
                    <a:cxn ang="0">
                      <a:pos x="9" y="118"/>
                    </a:cxn>
                    <a:cxn ang="0">
                      <a:pos x="33" y="123"/>
                    </a:cxn>
                    <a:cxn ang="0">
                      <a:pos x="40" y="127"/>
                    </a:cxn>
                    <a:cxn ang="0">
                      <a:pos x="45" y="127"/>
                    </a:cxn>
                  </a:cxnLst>
                  <a:rect l="0" t="0" r="r" b="b"/>
                  <a:pathLst>
                    <a:path w="118" h="127">
                      <a:moveTo>
                        <a:pt x="45" y="127"/>
                      </a:moveTo>
                      <a:cubicBezTo>
                        <a:pt x="48" y="124"/>
                        <a:pt x="50" y="120"/>
                        <a:pt x="53" y="118"/>
                      </a:cubicBezTo>
                      <a:cubicBezTo>
                        <a:pt x="56" y="115"/>
                        <a:pt x="59" y="114"/>
                        <a:pt x="61" y="110"/>
                      </a:cubicBezTo>
                      <a:cubicBezTo>
                        <a:pt x="65" y="104"/>
                        <a:pt x="67" y="97"/>
                        <a:pt x="68" y="90"/>
                      </a:cubicBezTo>
                      <a:cubicBezTo>
                        <a:pt x="70" y="83"/>
                        <a:pt x="74" y="74"/>
                        <a:pt x="81" y="72"/>
                      </a:cubicBezTo>
                      <a:cubicBezTo>
                        <a:pt x="86" y="70"/>
                        <a:pt x="91" y="71"/>
                        <a:pt x="95" y="69"/>
                      </a:cubicBezTo>
                      <a:cubicBezTo>
                        <a:pt x="102" y="66"/>
                        <a:pt x="98" y="65"/>
                        <a:pt x="96" y="60"/>
                      </a:cubicBezTo>
                      <a:cubicBezTo>
                        <a:pt x="94" y="57"/>
                        <a:pt x="93" y="55"/>
                        <a:pt x="95" y="52"/>
                      </a:cubicBezTo>
                      <a:cubicBezTo>
                        <a:pt x="96" y="48"/>
                        <a:pt x="100" y="47"/>
                        <a:pt x="102" y="45"/>
                      </a:cubicBezTo>
                      <a:cubicBezTo>
                        <a:pt x="108" y="40"/>
                        <a:pt x="109" y="33"/>
                        <a:pt x="111" y="26"/>
                      </a:cubicBezTo>
                      <a:cubicBezTo>
                        <a:pt x="113" y="22"/>
                        <a:pt x="118" y="16"/>
                        <a:pt x="116" y="11"/>
                      </a:cubicBezTo>
                      <a:cubicBezTo>
                        <a:pt x="111" y="0"/>
                        <a:pt x="106" y="15"/>
                        <a:pt x="101" y="17"/>
                      </a:cubicBezTo>
                      <a:cubicBezTo>
                        <a:pt x="98" y="14"/>
                        <a:pt x="99" y="9"/>
                        <a:pt x="98" y="5"/>
                      </a:cubicBezTo>
                      <a:cubicBezTo>
                        <a:pt x="97" y="2"/>
                        <a:pt x="97" y="2"/>
                        <a:pt x="94" y="2"/>
                      </a:cubicBezTo>
                      <a:cubicBezTo>
                        <a:pt x="92" y="2"/>
                        <a:pt x="91" y="2"/>
                        <a:pt x="89" y="4"/>
                      </a:cubicBezTo>
                      <a:cubicBezTo>
                        <a:pt x="83" y="8"/>
                        <a:pt x="82" y="18"/>
                        <a:pt x="79" y="24"/>
                      </a:cubicBezTo>
                      <a:cubicBezTo>
                        <a:pt x="74" y="33"/>
                        <a:pt x="69" y="41"/>
                        <a:pt x="63" y="49"/>
                      </a:cubicBezTo>
                      <a:cubicBezTo>
                        <a:pt x="57" y="57"/>
                        <a:pt x="48" y="60"/>
                        <a:pt x="39" y="65"/>
                      </a:cubicBezTo>
                      <a:cubicBezTo>
                        <a:pt x="32" y="71"/>
                        <a:pt x="23" y="76"/>
                        <a:pt x="16" y="83"/>
                      </a:cubicBezTo>
                      <a:cubicBezTo>
                        <a:pt x="11" y="88"/>
                        <a:pt x="6" y="96"/>
                        <a:pt x="3" y="102"/>
                      </a:cubicBezTo>
                      <a:cubicBezTo>
                        <a:pt x="2" y="105"/>
                        <a:pt x="0" y="109"/>
                        <a:pt x="0" y="112"/>
                      </a:cubicBezTo>
                      <a:cubicBezTo>
                        <a:pt x="0" y="117"/>
                        <a:pt x="5" y="117"/>
                        <a:pt x="9" y="118"/>
                      </a:cubicBezTo>
                      <a:cubicBezTo>
                        <a:pt x="17" y="119"/>
                        <a:pt x="25" y="122"/>
                        <a:pt x="33" y="123"/>
                      </a:cubicBezTo>
                      <a:cubicBezTo>
                        <a:pt x="35" y="124"/>
                        <a:pt x="38" y="125"/>
                        <a:pt x="40" y="127"/>
                      </a:cubicBezTo>
                      <a:lnTo>
                        <a:pt x="45" y="12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0" name="Freeform 41"/>
                <p:cNvSpPr/>
                <p:nvPr/>
              </p:nvSpPr>
              <p:spPr bwMode="auto">
                <a:xfrm>
                  <a:off x="8513749" y="5827710"/>
                  <a:ext cx="239712" cy="368300"/>
                </a:xfrm>
                <a:custGeom>
                  <a:avLst/>
                  <a:gdLst/>
                  <a:ahLst/>
                  <a:cxnLst>
                    <a:cxn ang="0">
                      <a:pos x="79" y="90"/>
                    </a:cxn>
                    <a:cxn ang="0">
                      <a:pos x="80" y="90"/>
                    </a:cxn>
                    <a:cxn ang="0">
                      <a:pos x="85" y="75"/>
                    </a:cxn>
                    <a:cxn ang="0">
                      <a:pos x="88" y="58"/>
                    </a:cxn>
                    <a:cxn ang="0">
                      <a:pos x="77" y="63"/>
                    </a:cxn>
                    <a:cxn ang="0">
                      <a:pos x="65" y="68"/>
                    </a:cxn>
                    <a:cxn ang="0">
                      <a:pos x="51" y="54"/>
                    </a:cxn>
                    <a:cxn ang="0">
                      <a:pos x="44" y="37"/>
                    </a:cxn>
                    <a:cxn ang="0">
                      <a:pos x="44" y="46"/>
                    </a:cxn>
                    <a:cxn ang="0">
                      <a:pos x="43" y="51"/>
                    </a:cxn>
                    <a:cxn ang="0">
                      <a:pos x="38" y="46"/>
                    </a:cxn>
                    <a:cxn ang="0">
                      <a:pos x="31" y="26"/>
                    </a:cxn>
                    <a:cxn ang="0">
                      <a:pos x="18" y="8"/>
                    </a:cxn>
                    <a:cxn ang="0">
                      <a:pos x="0" y="1"/>
                    </a:cxn>
                    <a:cxn ang="0">
                      <a:pos x="4" y="11"/>
                    </a:cxn>
                    <a:cxn ang="0">
                      <a:pos x="10" y="22"/>
                    </a:cxn>
                    <a:cxn ang="0">
                      <a:pos x="25" y="46"/>
                    </a:cxn>
                    <a:cxn ang="0">
                      <a:pos x="33" y="66"/>
                    </a:cxn>
                    <a:cxn ang="0">
                      <a:pos x="25" y="85"/>
                    </a:cxn>
                    <a:cxn ang="0">
                      <a:pos x="19" y="93"/>
                    </a:cxn>
                    <a:cxn ang="0">
                      <a:pos x="26" y="100"/>
                    </a:cxn>
                    <a:cxn ang="0">
                      <a:pos x="37" y="106"/>
                    </a:cxn>
                    <a:cxn ang="0">
                      <a:pos x="37" y="116"/>
                    </a:cxn>
                    <a:cxn ang="0">
                      <a:pos x="35" y="127"/>
                    </a:cxn>
                    <a:cxn ang="0">
                      <a:pos x="37" y="136"/>
                    </a:cxn>
                    <a:cxn ang="0">
                      <a:pos x="54" y="125"/>
                    </a:cxn>
                    <a:cxn ang="0">
                      <a:pos x="65" y="105"/>
                    </a:cxn>
                    <a:cxn ang="0">
                      <a:pos x="73" y="89"/>
                    </a:cxn>
                    <a:cxn ang="0">
                      <a:pos x="79" y="90"/>
                    </a:cxn>
                  </a:cxnLst>
                  <a:rect l="0" t="0" r="r" b="b"/>
                  <a:pathLst>
                    <a:path w="91" h="140">
                      <a:moveTo>
                        <a:pt x="79" y="90"/>
                      </a:moveTo>
                      <a:cubicBezTo>
                        <a:pt x="79" y="90"/>
                        <a:pt x="80" y="90"/>
                        <a:pt x="80" y="90"/>
                      </a:cubicBezTo>
                      <a:cubicBezTo>
                        <a:pt x="83" y="85"/>
                        <a:pt x="84" y="80"/>
                        <a:pt x="85" y="75"/>
                      </a:cubicBezTo>
                      <a:cubicBezTo>
                        <a:pt x="87" y="70"/>
                        <a:pt x="91" y="63"/>
                        <a:pt x="88" y="58"/>
                      </a:cubicBezTo>
                      <a:cubicBezTo>
                        <a:pt x="84" y="58"/>
                        <a:pt x="80" y="61"/>
                        <a:pt x="77" y="63"/>
                      </a:cubicBezTo>
                      <a:cubicBezTo>
                        <a:pt x="74" y="65"/>
                        <a:pt x="69" y="69"/>
                        <a:pt x="65" y="68"/>
                      </a:cubicBezTo>
                      <a:cubicBezTo>
                        <a:pt x="62" y="61"/>
                        <a:pt x="53" y="62"/>
                        <a:pt x="51" y="54"/>
                      </a:cubicBezTo>
                      <a:cubicBezTo>
                        <a:pt x="50" y="50"/>
                        <a:pt x="50" y="37"/>
                        <a:pt x="44" y="37"/>
                      </a:cubicBezTo>
                      <a:cubicBezTo>
                        <a:pt x="44" y="40"/>
                        <a:pt x="44" y="43"/>
                        <a:pt x="44" y="46"/>
                      </a:cubicBezTo>
                      <a:cubicBezTo>
                        <a:pt x="44" y="47"/>
                        <a:pt x="44" y="51"/>
                        <a:pt x="43" y="51"/>
                      </a:cubicBezTo>
                      <a:cubicBezTo>
                        <a:pt x="42" y="51"/>
                        <a:pt x="39" y="47"/>
                        <a:pt x="38" y="46"/>
                      </a:cubicBezTo>
                      <a:cubicBezTo>
                        <a:pt x="33" y="40"/>
                        <a:pt x="32" y="34"/>
                        <a:pt x="31" y="26"/>
                      </a:cubicBezTo>
                      <a:cubicBezTo>
                        <a:pt x="30" y="19"/>
                        <a:pt x="24" y="12"/>
                        <a:pt x="18" y="8"/>
                      </a:cubicBezTo>
                      <a:cubicBezTo>
                        <a:pt x="14" y="5"/>
                        <a:pt x="6" y="0"/>
                        <a:pt x="0" y="1"/>
                      </a:cubicBezTo>
                      <a:cubicBezTo>
                        <a:pt x="0" y="4"/>
                        <a:pt x="2" y="8"/>
                        <a:pt x="4" y="11"/>
                      </a:cubicBezTo>
                      <a:cubicBezTo>
                        <a:pt x="6" y="14"/>
                        <a:pt x="8" y="18"/>
                        <a:pt x="10" y="22"/>
                      </a:cubicBezTo>
                      <a:cubicBezTo>
                        <a:pt x="15" y="30"/>
                        <a:pt x="20" y="38"/>
                        <a:pt x="25" y="46"/>
                      </a:cubicBezTo>
                      <a:cubicBezTo>
                        <a:pt x="29" y="52"/>
                        <a:pt x="33" y="58"/>
                        <a:pt x="33" y="66"/>
                      </a:cubicBezTo>
                      <a:cubicBezTo>
                        <a:pt x="33" y="74"/>
                        <a:pt x="30" y="79"/>
                        <a:pt x="25" y="85"/>
                      </a:cubicBezTo>
                      <a:cubicBezTo>
                        <a:pt x="23" y="87"/>
                        <a:pt x="20" y="90"/>
                        <a:pt x="19" y="93"/>
                      </a:cubicBezTo>
                      <a:cubicBezTo>
                        <a:pt x="18" y="97"/>
                        <a:pt x="23" y="98"/>
                        <a:pt x="26" y="100"/>
                      </a:cubicBezTo>
                      <a:cubicBezTo>
                        <a:pt x="30" y="102"/>
                        <a:pt x="34" y="104"/>
                        <a:pt x="37" y="106"/>
                      </a:cubicBezTo>
                      <a:cubicBezTo>
                        <a:pt x="42" y="110"/>
                        <a:pt x="39" y="112"/>
                        <a:pt x="37" y="116"/>
                      </a:cubicBezTo>
                      <a:cubicBezTo>
                        <a:pt x="36" y="119"/>
                        <a:pt x="35" y="123"/>
                        <a:pt x="35" y="127"/>
                      </a:cubicBezTo>
                      <a:cubicBezTo>
                        <a:pt x="34" y="130"/>
                        <a:pt x="34" y="135"/>
                        <a:pt x="37" y="136"/>
                      </a:cubicBezTo>
                      <a:cubicBezTo>
                        <a:pt x="47" y="140"/>
                        <a:pt x="50" y="131"/>
                        <a:pt x="54" y="125"/>
                      </a:cubicBezTo>
                      <a:cubicBezTo>
                        <a:pt x="58" y="119"/>
                        <a:pt x="64" y="112"/>
                        <a:pt x="65" y="105"/>
                      </a:cubicBezTo>
                      <a:cubicBezTo>
                        <a:pt x="66" y="100"/>
                        <a:pt x="63" y="86"/>
                        <a:pt x="73" y="89"/>
                      </a:cubicBezTo>
                      <a:lnTo>
                        <a:pt x="79" y="9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1" name="Freeform 42"/>
                <p:cNvSpPr/>
                <p:nvPr/>
              </p:nvSpPr>
              <p:spPr bwMode="auto">
                <a:xfrm>
                  <a:off x="7413613" y="6122985"/>
                  <a:ext cx="155575" cy="176212"/>
                </a:xfrm>
                <a:custGeom>
                  <a:avLst/>
                  <a:gdLst/>
                  <a:ahLst/>
                  <a:cxnLst>
                    <a:cxn ang="0">
                      <a:pos x="58" y="13"/>
                    </a:cxn>
                    <a:cxn ang="0">
                      <a:pos x="59" y="34"/>
                    </a:cxn>
                    <a:cxn ang="0">
                      <a:pos x="49" y="52"/>
                    </a:cxn>
                    <a:cxn ang="0">
                      <a:pos x="48" y="51"/>
                    </a:cxn>
                    <a:cxn ang="0">
                      <a:pos x="43" y="49"/>
                    </a:cxn>
                    <a:cxn ang="0">
                      <a:pos x="40" y="55"/>
                    </a:cxn>
                    <a:cxn ang="0">
                      <a:pos x="36" y="67"/>
                    </a:cxn>
                    <a:cxn ang="0">
                      <a:pos x="28" y="60"/>
                    </a:cxn>
                    <a:cxn ang="0">
                      <a:pos x="18" y="54"/>
                    </a:cxn>
                    <a:cxn ang="0">
                      <a:pos x="12" y="39"/>
                    </a:cxn>
                    <a:cxn ang="0">
                      <a:pos x="5" y="19"/>
                    </a:cxn>
                    <a:cxn ang="0">
                      <a:pos x="4" y="0"/>
                    </a:cxn>
                    <a:cxn ang="0">
                      <a:pos x="14" y="11"/>
                    </a:cxn>
                    <a:cxn ang="0">
                      <a:pos x="27" y="14"/>
                    </a:cxn>
                    <a:cxn ang="0">
                      <a:pos x="41" y="14"/>
                    </a:cxn>
                    <a:cxn ang="0">
                      <a:pos x="53" y="9"/>
                    </a:cxn>
                    <a:cxn ang="0">
                      <a:pos x="58" y="13"/>
                    </a:cxn>
                  </a:cxnLst>
                  <a:rect l="0" t="0" r="r" b="b"/>
                  <a:pathLst>
                    <a:path w="59" h="67">
                      <a:moveTo>
                        <a:pt x="58" y="13"/>
                      </a:moveTo>
                      <a:cubicBezTo>
                        <a:pt x="58" y="20"/>
                        <a:pt x="59" y="27"/>
                        <a:pt x="59" y="34"/>
                      </a:cubicBezTo>
                      <a:cubicBezTo>
                        <a:pt x="58" y="40"/>
                        <a:pt x="53" y="48"/>
                        <a:pt x="49" y="52"/>
                      </a:cubicBezTo>
                      <a:cubicBezTo>
                        <a:pt x="49" y="52"/>
                        <a:pt x="48" y="52"/>
                        <a:pt x="48" y="51"/>
                      </a:cubicBezTo>
                      <a:cubicBezTo>
                        <a:pt x="46" y="50"/>
                        <a:pt x="46" y="48"/>
                        <a:pt x="43" y="49"/>
                      </a:cubicBezTo>
                      <a:cubicBezTo>
                        <a:pt x="40" y="50"/>
                        <a:pt x="40" y="52"/>
                        <a:pt x="40" y="55"/>
                      </a:cubicBezTo>
                      <a:cubicBezTo>
                        <a:pt x="40" y="58"/>
                        <a:pt x="39" y="65"/>
                        <a:pt x="36" y="67"/>
                      </a:cubicBezTo>
                      <a:cubicBezTo>
                        <a:pt x="33" y="65"/>
                        <a:pt x="31" y="62"/>
                        <a:pt x="28" y="60"/>
                      </a:cubicBezTo>
                      <a:cubicBezTo>
                        <a:pt x="24" y="58"/>
                        <a:pt x="21" y="57"/>
                        <a:pt x="18" y="54"/>
                      </a:cubicBezTo>
                      <a:cubicBezTo>
                        <a:pt x="14" y="51"/>
                        <a:pt x="14" y="44"/>
                        <a:pt x="12" y="39"/>
                      </a:cubicBezTo>
                      <a:cubicBezTo>
                        <a:pt x="10" y="32"/>
                        <a:pt x="7" y="25"/>
                        <a:pt x="5" y="19"/>
                      </a:cubicBezTo>
                      <a:cubicBezTo>
                        <a:pt x="4" y="16"/>
                        <a:pt x="0" y="2"/>
                        <a:pt x="4" y="0"/>
                      </a:cubicBezTo>
                      <a:cubicBezTo>
                        <a:pt x="8" y="3"/>
                        <a:pt x="10" y="8"/>
                        <a:pt x="14" y="11"/>
                      </a:cubicBezTo>
                      <a:cubicBezTo>
                        <a:pt x="18" y="13"/>
                        <a:pt x="22" y="14"/>
                        <a:pt x="27" y="14"/>
                      </a:cubicBezTo>
                      <a:cubicBezTo>
                        <a:pt x="31" y="15"/>
                        <a:pt x="37" y="15"/>
                        <a:pt x="41" y="14"/>
                      </a:cubicBezTo>
                      <a:cubicBezTo>
                        <a:pt x="45" y="13"/>
                        <a:pt x="49" y="7"/>
                        <a:pt x="53" y="9"/>
                      </a:cubicBezTo>
                      <a:lnTo>
                        <a:pt x="58"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2" name="Freeform 43"/>
                <p:cNvSpPr/>
                <p:nvPr/>
              </p:nvSpPr>
              <p:spPr bwMode="auto">
                <a:xfrm>
                  <a:off x="6169015" y="4800599"/>
                  <a:ext cx="1609722" cy="1258887"/>
                </a:xfrm>
                <a:custGeom>
                  <a:avLst/>
                  <a:gdLst/>
                  <a:ahLst/>
                  <a:cxnLst>
                    <a:cxn ang="0">
                      <a:pos x="578" y="376"/>
                    </a:cxn>
                    <a:cxn ang="0">
                      <a:pos x="600" y="341"/>
                    </a:cxn>
                    <a:cxn ang="0">
                      <a:pos x="609" y="278"/>
                    </a:cxn>
                    <a:cxn ang="0">
                      <a:pos x="607" y="223"/>
                    </a:cxn>
                    <a:cxn ang="0">
                      <a:pos x="569" y="201"/>
                    </a:cxn>
                    <a:cxn ang="0">
                      <a:pos x="560" y="185"/>
                    </a:cxn>
                    <a:cxn ang="0">
                      <a:pos x="539" y="148"/>
                    </a:cxn>
                    <a:cxn ang="0">
                      <a:pos x="495" y="96"/>
                    </a:cxn>
                    <a:cxn ang="0">
                      <a:pos x="474" y="55"/>
                    </a:cxn>
                    <a:cxn ang="0">
                      <a:pos x="457" y="22"/>
                    </a:cxn>
                    <a:cxn ang="0">
                      <a:pos x="422" y="102"/>
                    </a:cxn>
                    <a:cxn ang="0">
                      <a:pos x="357" y="78"/>
                    </a:cxn>
                    <a:cxn ang="0">
                      <a:pos x="339" y="58"/>
                    </a:cxn>
                    <a:cxn ang="0">
                      <a:pos x="360" y="32"/>
                    </a:cxn>
                    <a:cxn ang="0">
                      <a:pos x="327" y="21"/>
                    </a:cxn>
                    <a:cxn ang="0">
                      <a:pos x="294" y="7"/>
                    </a:cxn>
                    <a:cxn ang="0">
                      <a:pos x="295" y="17"/>
                    </a:cxn>
                    <a:cxn ang="0">
                      <a:pos x="255" y="43"/>
                    </a:cxn>
                    <a:cxn ang="0">
                      <a:pos x="245" y="70"/>
                    </a:cxn>
                    <a:cxn ang="0">
                      <a:pos x="235" y="72"/>
                    </a:cxn>
                    <a:cxn ang="0">
                      <a:pos x="226" y="57"/>
                    </a:cxn>
                    <a:cxn ang="0">
                      <a:pos x="183" y="62"/>
                    </a:cxn>
                    <a:cxn ang="0">
                      <a:pos x="183" y="92"/>
                    </a:cxn>
                    <a:cxn ang="0">
                      <a:pos x="166" y="98"/>
                    </a:cxn>
                    <a:cxn ang="0">
                      <a:pos x="142" y="115"/>
                    </a:cxn>
                    <a:cxn ang="0">
                      <a:pos x="83" y="150"/>
                    </a:cxn>
                    <a:cxn ang="0">
                      <a:pos x="18" y="187"/>
                    </a:cxn>
                    <a:cxn ang="0">
                      <a:pos x="19" y="239"/>
                    </a:cxn>
                    <a:cxn ang="0">
                      <a:pos x="1" y="241"/>
                    </a:cxn>
                    <a:cxn ang="0">
                      <a:pos x="30" y="303"/>
                    </a:cxn>
                    <a:cxn ang="0">
                      <a:pos x="35" y="375"/>
                    </a:cxn>
                    <a:cxn ang="0">
                      <a:pos x="94" y="392"/>
                    </a:cxn>
                    <a:cxn ang="0">
                      <a:pos x="152" y="379"/>
                    </a:cxn>
                    <a:cxn ang="0">
                      <a:pos x="188" y="356"/>
                    </a:cxn>
                    <a:cxn ang="0">
                      <a:pos x="223" y="346"/>
                    </a:cxn>
                    <a:cxn ang="0">
                      <a:pos x="278" y="340"/>
                    </a:cxn>
                    <a:cxn ang="0">
                      <a:pos x="317" y="350"/>
                    </a:cxn>
                    <a:cxn ang="0">
                      <a:pos x="334" y="388"/>
                    </a:cxn>
                    <a:cxn ang="0">
                      <a:pos x="361" y="373"/>
                    </a:cxn>
                    <a:cxn ang="0">
                      <a:pos x="379" y="364"/>
                    </a:cxn>
                    <a:cxn ang="0">
                      <a:pos x="375" y="402"/>
                    </a:cxn>
                    <a:cxn ang="0">
                      <a:pos x="380" y="414"/>
                    </a:cxn>
                    <a:cxn ang="0">
                      <a:pos x="404" y="427"/>
                    </a:cxn>
                    <a:cxn ang="0">
                      <a:pos x="431" y="460"/>
                    </a:cxn>
                    <a:cxn ang="0">
                      <a:pos x="469" y="469"/>
                    </a:cxn>
                    <a:cxn ang="0">
                      <a:pos x="488" y="463"/>
                    </a:cxn>
                    <a:cxn ang="0">
                      <a:pos x="510" y="477"/>
                    </a:cxn>
                    <a:cxn ang="0">
                      <a:pos x="526" y="458"/>
                    </a:cxn>
                    <a:cxn ang="0">
                      <a:pos x="559" y="438"/>
                    </a:cxn>
                  </a:cxnLst>
                  <a:rect l="0" t="0" r="r" b="b"/>
                  <a:pathLst>
                    <a:path w="613" h="479">
                      <a:moveTo>
                        <a:pt x="565" y="407"/>
                      </a:moveTo>
                      <a:cubicBezTo>
                        <a:pt x="566" y="400"/>
                        <a:pt x="568" y="393"/>
                        <a:pt x="571" y="386"/>
                      </a:cubicBezTo>
                      <a:cubicBezTo>
                        <a:pt x="573" y="382"/>
                        <a:pt x="575" y="379"/>
                        <a:pt x="578" y="376"/>
                      </a:cubicBezTo>
                      <a:cubicBezTo>
                        <a:pt x="581" y="373"/>
                        <a:pt x="585" y="371"/>
                        <a:pt x="588" y="368"/>
                      </a:cubicBezTo>
                      <a:cubicBezTo>
                        <a:pt x="591" y="364"/>
                        <a:pt x="590" y="360"/>
                        <a:pt x="592" y="356"/>
                      </a:cubicBezTo>
                      <a:cubicBezTo>
                        <a:pt x="594" y="350"/>
                        <a:pt x="598" y="347"/>
                        <a:pt x="600" y="341"/>
                      </a:cubicBezTo>
                      <a:cubicBezTo>
                        <a:pt x="601" y="335"/>
                        <a:pt x="604" y="329"/>
                        <a:pt x="607" y="323"/>
                      </a:cubicBezTo>
                      <a:cubicBezTo>
                        <a:pt x="611" y="315"/>
                        <a:pt x="612" y="309"/>
                        <a:pt x="612" y="300"/>
                      </a:cubicBezTo>
                      <a:cubicBezTo>
                        <a:pt x="612" y="292"/>
                        <a:pt x="613" y="285"/>
                        <a:pt x="609" y="278"/>
                      </a:cubicBezTo>
                      <a:cubicBezTo>
                        <a:pt x="606" y="272"/>
                        <a:pt x="603" y="265"/>
                        <a:pt x="604" y="258"/>
                      </a:cubicBezTo>
                      <a:cubicBezTo>
                        <a:pt x="604" y="252"/>
                        <a:pt x="606" y="247"/>
                        <a:pt x="606" y="241"/>
                      </a:cubicBezTo>
                      <a:cubicBezTo>
                        <a:pt x="606" y="235"/>
                        <a:pt x="608" y="229"/>
                        <a:pt x="607" y="223"/>
                      </a:cubicBezTo>
                      <a:cubicBezTo>
                        <a:pt x="604" y="225"/>
                        <a:pt x="601" y="230"/>
                        <a:pt x="598" y="230"/>
                      </a:cubicBezTo>
                      <a:cubicBezTo>
                        <a:pt x="594" y="231"/>
                        <a:pt x="591" y="225"/>
                        <a:pt x="588" y="223"/>
                      </a:cubicBezTo>
                      <a:cubicBezTo>
                        <a:pt x="582" y="216"/>
                        <a:pt x="573" y="209"/>
                        <a:pt x="569" y="201"/>
                      </a:cubicBezTo>
                      <a:cubicBezTo>
                        <a:pt x="567" y="194"/>
                        <a:pt x="571" y="186"/>
                        <a:pt x="565" y="182"/>
                      </a:cubicBezTo>
                      <a:cubicBezTo>
                        <a:pt x="565" y="181"/>
                        <a:pt x="561" y="179"/>
                        <a:pt x="560" y="180"/>
                      </a:cubicBezTo>
                      <a:cubicBezTo>
                        <a:pt x="559" y="180"/>
                        <a:pt x="560" y="184"/>
                        <a:pt x="560" y="185"/>
                      </a:cubicBezTo>
                      <a:cubicBezTo>
                        <a:pt x="559" y="191"/>
                        <a:pt x="555" y="189"/>
                        <a:pt x="552" y="186"/>
                      </a:cubicBezTo>
                      <a:cubicBezTo>
                        <a:pt x="548" y="182"/>
                        <a:pt x="547" y="177"/>
                        <a:pt x="546" y="172"/>
                      </a:cubicBezTo>
                      <a:cubicBezTo>
                        <a:pt x="544" y="165"/>
                        <a:pt x="543" y="154"/>
                        <a:pt x="539" y="148"/>
                      </a:cubicBezTo>
                      <a:cubicBezTo>
                        <a:pt x="533" y="141"/>
                        <a:pt x="523" y="141"/>
                        <a:pt x="516" y="138"/>
                      </a:cubicBezTo>
                      <a:cubicBezTo>
                        <a:pt x="509" y="134"/>
                        <a:pt x="504" y="127"/>
                        <a:pt x="500" y="120"/>
                      </a:cubicBezTo>
                      <a:cubicBezTo>
                        <a:pt x="497" y="113"/>
                        <a:pt x="499" y="104"/>
                        <a:pt x="495" y="96"/>
                      </a:cubicBezTo>
                      <a:cubicBezTo>
                        <a:pt x="492" y="89"/>
                        <a:pt x="490" y="82"/>
                        <a:pt x="490" y="75"/>
                      </a:cubicBezTo>
                      <a:cubicBezTo>
                        <a:pt x="489" y="67"/>
                        <a:pt x="485" y="62"/>
                        <a:pt x="478" y="58"/>
                      </a:cubicBezTo>
                      <a:cubicBezTo>
                        <a:pt x="477" y="57"/>
                        <a:pt x="475" y="55"/>
                        <a:pt x="474" y="55"/>
                      </a:cubicBezTo>
                      <a:cubicBezTo>
                        <a:pt x="471" y="55"/>
                        <a:pt x="473" y="57"/>
                        <a:pt x="470" y="57"/>
                      </a:cubicBezTo>
                      <a:cubicBezTo>
                        <a:pt x="467" y="58"/>
                        <a:pt x="465" y="50"/>
                        <a:pt x="464" y="48"/>
                      </a:cubicBezTo>
                      <a:cubicBezTo>
                        <a:pt x="460" y="40"/>
                        <a:pt x="459" y="31"/>
                        <a:pt x="457" y="22"/>
                      </a:cubicBezTo>
                      <a:cubicBezTo>
                        <a:pt x="455" y="14"/>
                        <a:pt x="451" y="6"/>
                        <a:pt x="447" y="0"/>
                      </a:cubicBezTo>
                      <a:cubicBezTo>
                        <a:pt x="436" y="16"/>
                        <a:pt x="436" y="36"/>
                        <a:pt x="434" y="55"/>
                      </a:cubicBezTo>
                      <a:cubicBezTo>
                        <a:pt x="432" y="71"/>
                        <a:pt x="430" y="88"/>
                        <a:pt x="422" y="102"/>
                      </a:cubicBezTo>
                      <a:cubicBezTo>
                        <a:pt x="418" y="109"/>
                        <a:pt x="413" y="112"/>
                        <a:pt x="405" y="107"/>
                      </a:cubicBezTo>
                      <a:cubicBezTo>
                        <a:pt x="398" y="102"/>
                        <a:pt x="389" y="99"/>
                        <a:pt x="380" y="95"/>
                      </a:cubicBezTo>
                      <a:cubicBezTo>
                        <a:pt x="372" y="91"/>
                        <a:pt x="363" y="85"/>
                        <a:pt x="357" y="78"/>
                      </a:cubicBezTo>
                      <a:cubicBezTo>
                        <a:pt x="353" y="75"/>
                        <a:pt x="350" y="71"/>
                        <a:pt x="346" y="69"/>
                      </a:cubicBezTo>
                      <a:cubicBezTo>
                        <a:pt x="343" y="67"/>
                        <a:pt x="337" y="68"/>
                        <a:pt x="334" y="66"/>
                      </a:cubicBezTo>
                      <a:cubicBezTo>
                        <a:pt x="329" y="62"/>
                        <a:pt x="336" y="60"/>
                        <a:pt x="339" y="58"/>
                      </a:cubicBezTo>
                      <a:cubicBezTo>
                        <a:pt x="341" y="56"/>
                        <a:pt x="345" y="53"/>
                        <a:pt x="347" y="50"/>
                      </a:cubicBezTo>
                      <a:cubicBezTo>
                        <a:pt x="349" y="47"/>
                        <a:pt x="350" y="43"/>
                        <a:pt x="353" y="40"/>
                      </a:cubicBezTo>
                      <a:cubicBezTo>
                        <a:pt x="355" y="37"/>
                        <a:pt x="357" y="34"/>
                        <a:pt x="360" y="32"/>
                      </a:cubicBezTo>
                      <a:cubicBezTo>
                        <a:pt x="363" y="28"/>
                        <a:pt x="364" y="27"/>
                        <a:pt x="361" y="23"/>
                      </a:cubicBezTo>
                      <a:cubicBezTo>
                        <a:pt x="358" y="20"/>
                        <a:pt x="355" y="20"/>
                        <a:pt x="351" y="21"/>
                      </a:cubicBezTo>
                      <a:cubicBezTo>
                        <a:pt x="343" y="22"/>
                        <a:pt x="335" y="24"/>
                        <a:pt x="327" y="21"/>
                      </a:cubicBezTo>
                      <a:cubicBezTo>
                        <a:pt x="323" y="20"/>
                        <a:pt x="319" y="19"/>
                        <a:pt x="315" y="17"/>
                      </a:cubicBezTo>
                      <a:cubicBezTo>
                        <a:pt x="311" y="15"/>
                        <a:pt x="307" y="15"/>
                        <a:pt x="304" y="13"/>
                      </a:cubicBezTo>
                      <a:cubicBezTo>
                        <a:pt x="300" y="10"/>
                        <a:pt x="299" y="7"/>
                        <a:pt x="294" y="7"/>
                      </a:cubicBezTo>
                      <a:cubicBezTo>
                        <a:pt x="293" y="7"/>
                        <a:pt x="291" y="7"/>
                        <a:pt x="290" y="8"/>
                      </a:cubicBezTo>
                      <a:cubicBezTo>
                        <a:pt x="289" y="8"/>
                        <a:pt x="287" y="10"/>
                        <a:pt x="287" y="12"/>
                      </a:cubicBezTo>
                      <a:cubicBezTo>
                        <a:pt x="287" y="16"/>
                        <a:pt x="293" y="15"/>
                        <a:pt x="295" y="17"/>
                      </a:cubicBezTo>
                      <a:cubicBezTo>
                        <a:pt x="299" y="21"/>
                        <a:pt x="299" y="25"/>
                        <a:pt x="293" y="26"/>
                      </a:cubicBezTo>
                      <a:cubicBezTo>
                        <a:pt x="287" y="27"/>
                        <a:pt x="279" y="25"/>
                        <a:pt x="273" y="26"/>
                      </a:cubicBezTo>
                      <a:cubicBezTo>
                        <a:pt x="265" y="29"/>
                        <a:pt x="259" y="36"/>
                        <a:pt x="255" y="43"/>
                      </a:cubicBezTo>
                      <a:cubicBezTo>
                        <a:pt x="252" y="48"/>
                        <a:pt x="248" y="58"/>
                        <a:pt x="253" y="62"/>
                      </a:cubicBezTo>
                      <a:cubicBezTo>
                        <a:pt x="256" y="64"/>
                        <a:pt x="259" y="67"/>
                        <a:pt x="254" y="70"/>
                      </a:cubicBezTo>
                      <a:cubicBezTo>
                        <a:pt x="253" y="71"/>
                        <a:pt x="246" y="71"/>
                        <a:pt x="245" y="70"/>
                      </a:cubicBezTo>
                      <a:cubicBezTo>
                        <a:pt x="243" y="69"/>
                        <a:pt x="244" y="67"/>
                        <a:pt x="242" y="66"/>
                      </a:cubicBezTo>
                      <a:cubicBezTo>
                        <a:pt x="240" y="65"/>
                        <a:pt x="238" y="66"/>
                        <a:pt x="237" y="67"/>
                      </a:cubicBezTo>
                      <a:cubicBezTo>
                        <a:pt x="236" y="68"/>
                        <a:pt x="236" y="71"/>
                        <a:pt x="235" y="72"/>
                      </a:cubicBezTo>
                      <a:cubicBezTo>
                        <a:pt x="234" y="73"/>
                        <a:pt x="233" y="75"/>
                        <a:pt x="232" y="76"/>
                      </a:cubicBezTo>
                      <a:cubicBezTo>
                        <a:pt x="228" y="80"/>
                        <a:pt x="226" y="77"/>
                        <a:pt x="226" y="73"/>
                      </a:cubicBezTo>
                      <a:cubicBezTo>
                        <a:pt x="226" y="66"/>
                        <a:pt x="232" y="63"/>
                        <a:pt x="226" y="57"/>
                      </a:cubicBezTo>
                      <a:cubicBezTo>
                        <a:pt x="221" y="53"/>
                        <a:pt x="215" y="47"/>
                        <a:pt x="208" y="48"/>
                      </a:cubicBezTo>
                      <a:cubicBezTo>
                        <a:pt x="204" y="49"/>
                        <a:pt x="199" y="53"/>
                        <a:pt x="195" y="55"/>
                      </a:cubicBezTo>
                      <a:cubicBezTo>
                        <a:pt x="191" y="58"/>
                        <a:pt x="187" y="60"/>
                        <a:pt x="183" y="62"/>
                      </a:cubicBezTo>
                      <a:cubicBezTo>
                        <a:pt x="179" y="65"/>
                        <a:pt x="178" y="68"/>
                        <a:pt x="176" y="71"/>
                      </a:cubicBezTo>
                      <a:cubicBezTo>
                        <a:pt x="174" y="76"/>
                        <a:pt x="175" y="77"/>
                        <a:pt x="177" y="81"/>
                      </a:cubicBezTo>
                      <a:cubicBezTo>
                        <a:pt x="178" y="83"/>
                        <a:pt x="185" y="90"/>
                        <a:pt x="183" y="92"/>
                      </a:cubicBezTo>
                      <a:cubicBezTo>
                        <a:pt x="181" y="94"/>
                        <a:pt x="173" y="89"/>
                        <a:pt x="171" y="88"/>
                      </a:cubicBezTo>
                      <a:cubicBezTo>
                        <a:pt x="167" y="87"/>
                        <a:pt x="159" y="85"/>
                        <a:pt x="161" y="91"/>
                      </a:cubicBezTo>
                      <a:cubicBezTo>
                        <a:pt x="162" y="94"/>
                        <a:pt x="165" y="95"/>
                        <a:pt x="166" y="98"/>
                      </a:cubicBezTo>
                      <a:cubicBezTo>
                        <a:pt x="167" y="101"/>
                        <a:pt x="167" y="103"/>
                        <a:pt x="167" y="106"/>
                      </a:cubicBezTo>
                      <a:cubicBezTo>
                        <a:pt x="158" y="107"/>
                        <a:pt x="157" y="94"/>
                        <a:pt x="149" y="95"/>
                      </a:cubicBezTo>
                      <a:cubicBezTo>
                        <a:pt x="138" y="96"/>
                        <a:pt x="143" y="108"/>
                        <a:pt x="142" y="115"/>
                      </a:cubicBezTo>
                      <a:cubicBezTo>
                        <a:pt x="141" y="123"/>
                        <a:pt x="132" y="130"/>
                        <a:pt x="125" y="135"/>
                      </a:cubicBezTo>
                      <a:cubicBezTo>
                        <a:pt x="118" y="139"/>
                        <a:pt x="112" y="145"/>
                        <a:pt x="103" y="146"/>
                      </a:cubicBezTo>
                      <a:cubicBezTo>
                        <a:pt x="97" y="147"/>
                        <a:pt x="90" y="149"/>
                        <a:pt x="83" y="150"/>
                      </a:cubicBezTo>
                      <a:cubicBezTo>
                        <a:pt x="72" y="152"/>
                        <a:pt x="61" y="157"/>
                        <a:pt x="50" y="161"/>
                      </a:cubicBezTo>
                      <a:cubicBezTo>
                        <a:pt x="47" y="163"/>
                        <a:pt x="42" y="165"/>
                        <a:pt x="39" y="167"/>
                      </a:cubicBezTo>
                      <a:cubicBezTo>
                        <a:pt x="31" y="173"/>
                        <a:pt x="23" y="179"/>
                        <a:pt x="18" y="187"/>
                      </a:cubicBezTo>
                      <a:cubicBezTo>
                        <a:pt x="13" y="196"/>
                        <a:pt x="8" y="204"/>
                        <a:pt x="8" y="215"/>
                      </a:cubicBezTo>
                      <a:cubicBezTo>
                        <a:pt x="8" y="220"/>
                        <a:pt x="9" y="223"/>
                        <a:pt x="11" y="228"/>
                      </a:cubicBezTo>
                      <a:cubicBezTo>
                        <a:pt x="13" y="232"/>
                        <a:pt x="17" y="234"/>
                        <a:pt x="19" y="239"/>
                      </a:cubicBezTo>
                      <a:cubicBezTo>
                        <a:pt x="20" y="241"/>
                        <a:pt x="21" y="246"/>
                        <a:pt x="19" y="248"/>
                      </a:cubicBezTo>
                      <a:cubicBezTo>
                        <a:pt x="16" y="252"/>
                        <a:pt x="12" y="244"/>
                        <a:pt x="10" y="242"/>
                      </a:cubicBezTo>
                      <a:cubicBezTo>
                        <a:pt x="7" y="239"/>
                        <a:pt x="2" y="235"/>
                        <a:pt x="1" y="241"/>
                      </a:cubicBezTo>
                      <a:cubicBezTo>
                        <a:pt x="0" y="245"/>
                        <a:pt x="4" y="250"/>
                        <a:pt x="6" y="254"/>
                      </a:cubicBezTo>
                      <a:cubicBezTo>
                        <a:pt x="10" y="262"/>
                        <a:pt x="17" y="268"/>
                        <a:pt x="21" y="277"/>
                      </a:cubicBezTo>
                      <a:cubicBezTo>
                        <a:pt x="25" y="285"/>
                        <a:pt x="28" y="294"/>
                        <a:pt x="30" y="303"/>
                      </a:cubicBezTo>
                      <a:cubicBezTo>
                        <a:pt x="32" y="321"/>
                        <a:pt x="41" y="337"/>
                        <a:pt x="42" y="356"/>
                      </a:cubicBezTo>
                      <a:cubicBezTo>
                        <a:pt x="42" y="360"/>
                        <a:pt x="42" y="363"/>
                        <a:pt x="42" y="367"/>
                      </a:cubicBezTo>
                      <a:cubicBezTo>
                        <a:pt x="41" y="372"/>
                        <a:pt x="40" y="373"/>
                        <a:pt x="35" y="375"/>
                      </a:cubicBezTo>
                      <a:cubicBezTo>
                        <a:pt x="26" y="379"/>
                        <a:pt x="36" y="390"/>
                        <a:pt x="42" y="393"/>
                      </a:cubicBezTo>
                      <a:cubicBezTo>
                        <a:pt x="50" y="398"/>
                        <a:pt x="60" y="403"/>
                        <a:pt x="70" y="402"/>
                      </a:cubicBezTo>
                      <a:cubicBezTo>
                        <a:pt x="80" y="402"/>
                        <a:pt x="86" y="396"/>
                        <a:pt x="94" y="392"/>
                      </a:cubicBezTo>
                      <a:cubicBezTo>
                        <a:pt x="98" y="390"/>
                        <a:pt x="102" y="388"/>
                        <a:pt x="106" y="385"/>
                      </a:cubicBezTo>
                      <a:cubicBezTo>
                        <a:pt x="110" y="381"/>
                        <a:pt x="113" y="381"/>
                        <a:pt x="118" y="380"/>
                      </a:cubicBezTo>
                      <a:cubicBezTo>
                        <a:pt x="129" y="379"/>
                        <a:pt x="141" y="379"/>
                        <a:pt x="152" y="379"/>
                      </a:cubicBezTo>
                      <a:cubicBezTo>
                        <a:pt x="155" y="379"/>
                        <a:pt x="159" y="380"/>
                        <a:pt x="162" y="379"/>
                      </a:cubicBezTo>
                      <a:cubicBezTo>
                        <a:pt x="165" y="378"/>
                        <a:pt x="168" y="373"/>
                        <a:pt x="169" y="370"/>
                      </a:cubicBezTo>
                      <a:cubicBezTo>
                        <a:pt x="173" y="362"/>
                        <a:pt x="179" y="358"/>
                        <a:pt x="188" y="356"/>
                      </a:cubicBezTo>
                      <a:cubicBezTo>
                        <a:pt x="194" y="354"/>
                        <a:pt x="200" y="351"/>
                        <a:pt x="207" y="350"/>
                      </a:cubicBezTo>
                      <a:cubicBezTo>
                        <a:pt x="209" y="350"/>
                        <a:pt x="210" y="350"/>
                        <a:pt x="212" y="350"/>
                      </a:cubicBezTo>
                      <a:cubicBezTo>
                        <a:pt x="215" y="349"/>
                        <a:pt x="219" y="347"/>
                        <a:pt x="223" y="346"/>
                      </a:cubicBezTo>
                      <a:cubicBezTo>
                        <a:pt x="228" y="345"/>
                        <a:pt x="232" y="344"/>
                        <a:pt x="237" y="343"/>
                      </a:cubicBezTo>
                      <a:cubicBezTo>
                        <a:pt x="241" y="343"/>
                        <a:pt x="247" y="342"/>
                        <a:pt x="251" y="341"/>
                      </a:cubicBezTo>
                      <a:cubicBezTo>
                        <a:pt x="259" y="339"/>
                        <a:pt x="270" y="338"/>
                        <a:pt x="278" y="340"/>
                      </a:cubicBezTo>
                      <a:cubicBezTo>
                        <a:pt x="288" y="343"/>
                        <a:pt x="297" y="346"/>
                        <a:pt x="307" y="348"/>
                      </a:cubicBezTo>
                      <a:cubicBezTo>
                        <a:pt x="309" y="349"/>
                        <a:pt x="311" y="349"/>
                        <a:pt x="313" y="349"/>
                      </a:cubicBezTo>
                      <a:cubicBezTo>
                        <a:pt x="314" y="349"/>
                        <a:pt x="316" y="350"/>
                        <a:pt x="317" y="350"/>
                      </a:cubicBezTo>
                      <a:cubicBezTo>
                        <a:pt x="318" y="351"/>
                        <a:pt x="319" y="351"/>
                        <a:pt x="320" y="351"/>
                      </a:cubicBezTo>
                      <a:cubicBezTo>
                        <a:pt x="323" y="354"/>
                        <a:pt x="325" y="362"/>
                        <a:pt x="326" y="366"/>
                      </a:cubicBezTo>
                      <a:cubicBezTo>
                        <a:pt x="328" y="374"/>
                        <a:pt x="330" y="381"/>
                        <a:pt x="334" y="388"/>
                      </a:cubicBezTo>
                      <a:cubicBezTo>
                        <a:pt x="339" y="397"/>
                        <a:pt x="341" y="402"/>
                        <a:pt x="352" y="401"/>
                      </a:cubicBezTo>
                      <a:cubicBezTo>
                        <a:pt x="353" y="394"/>
                        <a:pt x="350" y="387"/>
                        <a:pt x="355" y="381"/>
                      </a:cubicBezTo>
                      <a:cubicBezTo>
                        <a:pt x="357" y="378"/>
                        <a:pt x="360" y="376"/>
                        <a:pt x="361" y="373"/>
                      </a:cubicBezTo>
                      <a:cubicBezTo>
                        <a:pt x="363" y="369"/>
                        <a:pt x="365" y="366"/>
                        <a:pt x="367" y="363"/>
                      </a:cubicBezTo>
                      <a:cubicBezTo>
                        <a:pt x="369" y="360"/>
                        <a:pt x="371" y="356"/>
                        <a:pt x="374" y="356"/>
                      </a:cubicBezTo>
                      <a:cubicBezTo>
                        <a:pt x="380" y="355"/>
                        <a:pt x="379" y="360"/>
                        <a:pt x="379" y="364"/>
                      </a:cubicBezTo>
                      <a:cubicBezTo>
                        <a:pt x="378" y="371"/>
                        <a:pt x="373" y="378"/>
                        <a:pt x="368" y="383"/>
                      </a:cubicBezTo>
                      <a:cubicBezTo>
                        <a:pt x="364" y="388"/>
                        <a:pt x="360" y="397"/>
                        <a:pt x="361" y="404"/>
                      </a:cubicBezTo>
                      <a:cubicBezTo>
                        <a:pt x="366" y="404"/>
                        <a:pt x="371" y="406"/>
                        <a:pt x="375" y="402"/>
                      </a:cubicBezTo>
                      <a:cubicBezTo>
                        <a:pt x="377" y="399"/>
                        <a:pt x="376" y="389"/>
                        <a:pt x="380" y="388"/>
                      </a:cubicBezTo>
                      <a:cubicBezTo>
                        <a:pt x="384" y="387"/>
                        <a:pt x="386" y="399"/>
                        <a:pt x="386" y="402"/>
                      </a:cubicBezTo>
                      <a:cubicBezTo>
                        <a:pt x="385" y="407"/>
                        <a:pt x="381" y="410"/>
                        <a:pt x="380" y="414"/>
                      </a:cubicBezTo>
                      <a:cubicBezTo>
                        <a:pt x="385" y="415"/>
                        <a:pt x="388" y="414"/>
                        <a:pt x="392" y="413"/>
                      </a:cubicBezTo>
                      <a:cubicBezTo>
                        <a:pt x="397" y="411"/>
                        <a:pt x="395" y="414"/>
                        <a:pt x="397" y="418"/>
                      </a:cubicBezTo>
                      <a:cubicBezTo>
                        <a:pt x="399" y="421"/>
                        <a:pt x="402" y="424"/>
                        <a:pt x="404" y="427"/>
                      </a:cubicBezTo>
                      <a:cubicBezTo>
                        <a:pt x="406" y="430"/>
                        <a:pt x="405" y="433"/>
                        <a:pt x="405" y="437"/>
                      </a:cubicBezTo>
                      <a:cubicBezTo>
                        <a:pt x="406" y="445"/>
                        <a:pt x="411" y="453"/>
                        <a:pt x="418" y="456"/>
                      </a:cubicBezTo>
                      <a:cubicBezTo>
                        <a:pt x="422" y="458"/>
                        <a:pt x="427" y="459"/>
                        <a:pt x="431" y="460"/>
                      </a:cubicBezTo>
                      <a:cubicBezTo>
                        <a:pt x="436" y="462"/>
                        <a:pt x="441" y="462"/>
                        <a:pt x="446" y="463"/>
                      </a:cubicBezTo>
                      <a:cubicBezTo>
                        <a:pt x="447" y="463"/>
                        <a:pt x="448" y="464"/>
                        <a:pt x="449" y="464"/>
                      </a:cubicBezTo>
                      <a:cubicBezTo>
                        <a:pt x="453" y="470"/>
                        <a:pt x="463" y="473"/>
                        <a:pt x="469" y="469"/>
                      </a:cubicBezTo>
                      <a:cubicBezTo>
                        <a:pt x="473" y="467"/>
                        <a:pt x="475" y="464"/>
                        <a:pt x="479" y="461"/>
                      </a:cubicBezTo>
                      <a:cubicBezTo>
                        <a:pt x="481" y="460"/>
                        <a:pt x="485" y="454"/>
                        <a:pt x="486" y="456"/>
                      </a:cubicBezTo>
                      <a:cubicBezTo>
                        <a:pt x="487" y="457"/>
                        <a:pt x="487" y="461"/>
                        <a:pt x="488" y="463"/>
                      </a:cubicBezTo>
                      <a:cubicBezTo>
                        <a:pt x="489" y="465"/>
                        <a:pt x="491" y="467"/>
                        <a:pt x="492" y="468"/>
                      </a:cubicBezTo>
                      <a:cubicBezTo>
                        <a:pt x="495" y="471"/>
                        <a:pt x="497" y="476"/>
                        <a:pt x="501" y="477"/>
                      </a:cubicBezTo>
                      <a:cubicBezTo>
                        <a:pt x="503" y="479"/>
                        <a:pt x="508" y="479"/>
                        <a:pt x="510" y="477"/>
                      </a:cubicBezTo>
                      <a:cubicBezTo>
                        <a:pt x="511" y="476"/>
                        <a:pt x="511" y="474"/>
                        <a:pt x="512" y="472"/>
                      </a:cubicBezTo>
                      <a:cubicBezTo>
                        <a:pt x="513" y="470"/>
                        <a:pt x="515" y="469"/>
                        <a:pt x="516" y="468"/>
                      </a:cubicBezTo>
                      <a:cubicBezTo>
                        <a:pt x="520" y="464"/>
                        <a:pt x="523" y="462"/>
                        <a:pt x="526" y="458"/>
                      </a:cubicBezTo>
                      <a:cubicBezTo>
                        <a:pt x="528" y="455"/>
                        <a:pt x="529" y="455"/>
                        <a:pt x="533" y="455"/>
                      </a:cubicBezTo>
                      <a:cubicBezTo>
                        <a:pt x="539" y="456"/>
                        <a:pt x="546" y="457"/>
                        <a:pt x="551" y="453"/>
                      </a:cubicBezTo>
                      <a:cubicBezTo>
                        <a:pt x="557" y="450"/>
                        <a:pt x="558" y="443"/>
                        <a:pt x="559" y="438"/>
                      </a:cubicBezTo>
                      <a:cubicBezTo>
                        <a:pt x="561" y="427"/>
                        <a:pt x="563" y="417"/>
                        <a:pt x="565" y="40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3" name="Freeform 44"/>
                <p:cNvSpPr/>
                <p:nvPr/>
              </p:nvSpPr>
              <p:spPr bwMode="auto">
                <a:xfrm>
                  <a:off x="7321538" y="1868487"/>
                  <a:ext cx="100012" cy="449262"/>
                </a:xfrm>
                <a:custGeom>
                  <a:avLst/>
                  <a:gdLst/>
                  <a:ahLst/>
                  <a:cxnLst>
                    <a:cxn ang="0">
                      <a:pos x="37" y="112"/>
                    </a:cxn>
                    <a:cxn ang="0">
                      <a:pos x="35" y="89"/>
                    </a:cxn>
                    <a:cxn ang="0">
                      <a:pos x="26" y="62"/>
                    </a:cxn>
                    <a:cxn ang="0">
                      <a:pos x="21" y="39"/>
                    </a:cxn>
                    <a:cxn ang="0">
                      <a:pos x="22" y="17"/>
                    </a:cxn>
                    <a:cxn ang="0">
                      <a:pos x="24" y="8"/>
                    </a:cxn>
                    <a:cxn ang="0">
                      <a:pos x="18" y="1"/>
                    </a:cxn>
                    <a:cxn ang="0">
                      <a:pos x="10" y="7"/>
                    </a:cxn>
                    <a:cxn ang="0">
                      <a:pos x="7" y="19"/>
                    </a:cxn>
                    <a:cxn ang="0">
                      <a:pos x="1" y="42"/>
                    </a:cxn>
                    <a:cxn ang="0">
                      <a:pos x="0" y="67"/>
                    </a:cxn>
                    <a:cxn ang="0">
                      <a:pos x="1" y="119"/>
                    </a:cxn>
                    <a:cxn ang="0">
                      <a:pos x="1" y="164"/>
                    </a:cxn>
                    <a:cxn ang="0">
                      <a:pos x="0" y="170"/>
                    </a:cxn>
                    <a:cxn ang="0">
                      <a:pos x="9" y="168"/>
                    </a:cxn>
                    <a:cxn ang="0">
                      <a:pos x="20" y="169"/>
                    </a:cxn>
                    <a:cxn ang="0">
                      <a:pos x="20" y="160"/>
                    </a:cxn>
                    <a:cxn ang="0">
                      <a:pos x="18" y="153"/>
                    </a:cxn>
                    <a:cxn ang="0">
                      <a:pos x="17" y="143"/>
                    </a:cxn>
                    <a:cxn ang="0">
                      <a:pos x="15" y="134"/>
                    </a:cxn>
                    <a:cxn ang="0">
                      <a:pos x="16" y="115"/>
                    </a:cxn>
                    <a:cxn ang="0">
                      <a:pos x="34" y="110"/>
                    </a:cxn>
                    <a:cxn ang="0">
                      <a:pos x="37" y="112"/>
                    </a:cxn>
                  </a:cxnLst>
                  <a:rect l="0" t="0" r="r" b="b"/>
                  <a:pathLst>
                    <a:path w="38" h="171">
                      <a:moveTo>
                        <a:pt x="37" y="112"/>
                      </a:moveTo>
                      <a:cubicBezTo>
                        <a:pt x="37" y="104"/>
                        <a:pt x="38" y="96"/>
                        <a:pt x="35" y="89"/>
                      </a:cubicBezTo>
                      <a:cubicBezTo>
                        <a:pt x="32" y="80"/>
                        <a:pt x="29" y="71"/>
                        <a:pt x="26" y="62"/>
                      </a:cubicBezTo>
                      <a:cubicBezTo>
                        <a:pt x="24" y="54"/>
                        <a:pt x="21" y="48"/>
                        <a:pt x="21" y="39"/>
                      </a:cubicBezTo>
                      <a:cubicBezTo>
                        <a:pt x="21" y="32"/>
                        <a:pt x="20" y="24"/>
                        <a:pt x="22" y="17"/>
                      </a:cubicBezTo>
                      <a:cubicBezTo>
                        <a:pt x="23" y="14"/>
                        <a:pt x="24" y="11"/>
                        <a:pt x="24" y="8"/>
                      </a:cubicBezTo>
                      <a:cubicBezTo>
                        <a:pt x="24" y="3"/>
                        <a:pt x="22" y="2"/>
                        <a:pt x="18" y="1"/>
                      </a:cubicBezTo>
                      <a:cubicBezTo>
                        <a:pt x="12" y="0"/>
                        <a:pt x="12" y="2"/>
                        <a:pt x="10" y="7"/>
                      </a:cubicBezTo>
                      <a:cubicBezTo>
                        <a:pt x="9" y="11"/>
                        <a:pt x="8" y="15"/>
                        <a:pt x="7" y="19"/>
                      </a:cubicBezTo>
                      <a:cubicBezTo>
                        <a:pt x="5" y="27"/>
                        <a:pt x="1" y="34"/>
                        <a:pt x="1" y="42"/>
                      </a:cubicBezTo>
                      <a:cubicBezTo>
                        <a:pt x="1" y="51"/>
                        <a:pt x="0" y="59"/>
                        <a:pt x="0" y="67"/>
                      </a:cubicBezTo>
                      <a:cubicBezTo>
                        <a:pt x="0" y="84"/>
                        <a:pt x="1" y="101"/>
                        <a:pt x="1" y="119"/>
                      </a:cubicBezTo>
                      <a:cubicBezTo>
                        <a:pt x="1" y="133"/>
                        <a:pt x="3" y="149"/>
                        <a:pt x="1" y="164"/>
                      </a:cubicBezTo>
                      <a:cubicBezTo>
                        <a:pt x="1" y="166"/>
                        <a:pt x="0" y="168"/>
                        <a:pt x="0" y="170"/>
                      </a:cubicBezTo>
                      <a:cubicBezTo>
                        <a:pt x="4" y="171"/>
                        <a:pt x="6" y="168"/>
                        <a:pt x="9" y="168"/>
                      </a:cubicBezTo>
                      <a:cubicBezTo>
                        <a:pt x="13" y="167"/>
                        <a:pt x="17" y="169"/>
                        <a:pt x="20" y="169"/>
                      </a:cubicBezTo>
                      <a:cubicBezTo>
                        <a:pt x="22" y="165"/>
                        <a:pt x="22" y="165"/>
                        <a:pt x="20" y="160"/>
                      </a:cubicBezTo>
                      <a:cubicBezTo>
                        <a:pt x="19" y="158"/>
                        <a:pt x="19" y="155"/>
                        <a:pt x="18" y="153"/>
                      </a:cubicBezTo>
                      <a:cubicBezTo>
                        <a:pt x="18" y="149"/>
                        <a:pt x="18" y="146"/>
                        <a:pt x="17" y="143"/>
                      </a:cubicBezTo>
                      <a:cubicBezTo>
                        <a:pt x="15" y="140"/>
                        <a:pt x="15" y="137"/>
                        <a:pt x="15" y="134"/>
                      </a:cubicBezTo>
                      <a:cubicBezTo>
                        <a:pt x="14" y="127"/>
                        <a:pt x="13" y="121"/>
                        <a:pt x="16" y="115"/>
                      </a:cubicBezTo>
                      <a:cubicBezTo>
                        <a:pt x="19" y="109"/>
                        <a:pt x="28" y="105"/>
                        <a:pt x="34" y="110"/>
                      </a:cubicBezTo>
                      <a:lnTo>
                        <a:pt x="37" y="1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4" name="Freeform 45"/>
                <p:cNvSpPr/>
                <p:nvPr/>
              </p:nvSpPr>
              <p:spPr bwMode="auto">
                <a:xfrm>
                  <a:off x="7234226" y="2370137"/>
                  <a:ext cx="219075" cy="176212"/>
                </a:xfrm>
                <a:custGeom>
                  <a:avLst/>
                  <a:gdLst/>
                  <a:ahLst/>
                  <a:cxnLst>
                    <a:cxn ang="0">
                      <a:pos x="37" y="0"/>
                    </a:cxn>
                    <a:cxn ang="0">
                      <a:pos x="44" y="10"/>
                    </a:cxn>
                    <a:cxn ang="0">
                      <a:pos x="52" y="21"/>
                    </a:cxn>
                    <a:cxn ang="0">
                      <a:pos x="72" y="32"/>
                    </a:cxn>
                    <a:cxn ang="0">
                      <a:pos x="82" y="34"/>
                    </a:cxn>
                    <a:cxn ang="0">
                      <a:pos x="76" y="43"/>
                    </a:cxn>
                    <a:cxn ang="0">
                      <a:pos x="62" y="61"/>
                    </a:cxn>
                    <a:cxn ang="0">
                      <a:pos x="42" y="64"/>
                    </a:cxn>
                    <a:cxn ang="0">
                      <a:pos x="22" y="60"/>
                    </a:cxn>
                    <a:cxn ang="0">
                      <a:pos x="12" y="64"/>
                    </a:cxn>
                    <a:cxn ang="0">
                      <a:pos x="2" y="64"/>
                    </a:cxn>
                    <a:cxn ang="0">
                      <a:pos x="2" y="54"/>
                    </a:cxn>
                    <a:cxn ang="0">
                      <a:pos x="9" y="47"/>
                    </a:cxn>
                    <a:cxn ang="0">
                      <a:pos x="27" y="26"/>
                    </a:cxn>
                    <a:cxn ang="0">
                      <a:pos x="35" y="4"/>
                    </a:cxn>
                    <a:cxn ang="0">
                      <a:pos x="37" y="0"/>
                    </a:cxn>
                  </a:cxnLst>
                  <a:rect l="0" t="0" r="r" b="b"/>
                  <a:pathLst>
                    <a:path w="83" h="67">
                      <a:moveTo>
                        <a:pt x="37" y="0"/>
                      </a:moveTo>
                      <a:cubicBezTo>
                        <a:pt x="42" y="2"/>
                        <a:pt x="42" y="5"/>
                        <a:pt x="44" y="10"/>
                      </a:cubicBezTo>
                      <a:cubicBezTo>
                        <a:pt x="46" y="14"/>
                        <a:pt x="49" y="18"/>
                        <a:pt x="52" y="21"/>
                      </a:cubicBezTo>
                      <a:cubicBezTo>
                        <a:pt x="57" y="28"/>
                        <a:pt x="64" y="31"/>
                        <a:pt x="72" y="32"/>
                      </a:cubicBezTo>
                      <a:cubicBezTo>
                        <a:pt x="75" y="32"/>
                        <a:pt x="82" y="32"/>
                        <a:pt x="82" y="34"/>
                      </a:cubicBezTo>
                      <a:cubicBezTo>
                        <a:pt x="83" y="37"/>
                        <a:pt x="78" y="41"/>
                        <a:pt x="76" y="43"/>
                      </a:cubicBezTo>
                      <a:cubicBezTo>
                        <a:pt x="69" y="48"/>
                        <a:pt x="69" y="57"/>
                        <a:pt x="62" y="61"/>
                      </a:cubicBezTo>
                      <a:cubicBezTo>
                        <a:pt x="56" y="65"/>
                        <a:pt x="49" y="67"/>
                        <a:pt x="42" y="64"/>
                      </a:cubicBezTo>
                      <a:cubicBezTo>
                        <a:pt x="37" y="62"/>
                        <a:pt x="29" y="59"/>
                        <a:pt x="22" y="60"/>
                      </a:cubicBezTo>
                      <a:cubicBezTo>
                        <a:pt x="18" y="60"/>
                        <a:pt x="16" y="62"/>
                        <a:pt x="12" y="64"/>
                      </a:cubicBezTo>
                      <a:cubicBezTo>
                        <a:pt x="11" y="64"/>
                        <a:pt x="3" y="66"/>
                        <a:pt x="2" y="64"/>
                      </a:cubicBezTo>
                      <a:cubicBezTo>
                        <a:pt x="0" y="63"/>
                        <a:pt x="2" y="55"/>
                        <a:pt x="2" y="54"/>
                      </a:cubicBezTo>
                      <a:cubicBezTo>
                        <a:pt x="4" y="51"/>
                        <a:pt x="6" y="49"/>
                        <a:pt x="9" y="47"/>
                      </a:cubicBezTo>
                      <a:cubicBezTo>
                        <a:pt x="17" y="41"/>
                        <a:pt x="25" y="35"/>
                        <a:pt x="27" y="26"/>
                      </a:cubicBezTo>
                      <a:cubicBezTo>
                        <a:pt x="29" y="18"/>
                        <a:pt x="32" y="11"/>
                        <a:pt x="35" y="4"/>
                      </a:cubicBezTo>
                      <a:lnTo>
                        <a:pt x="3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5" name="Freeform 46"/>
                <p:cNvSpPr/>
                <p:nvPr/>
              </p:nvSpPr>
              <p:spPr bwMode="auto">
                <a:xfrm>
                  <a:off x="6891326" y="2574925"/>
                  <a:ext cx="419099" cy="409575"/>
                </a:xfrm>
                <a:custGeom>
                  <a:avLst/>
                  <a:gdLst/>
                  <a:ahLst/>
                  <a:cxnLst>
                    <a:cxn ang="0">
                      <a:pos x="149" y="1"/>
                    </a:cxn>
                    <a:cxn ang="0">
                      <a:pos x="156" y="9"/>
                    </a:cxn>
                    <a:cxn ang="0">
                      <a:pos x="159" y="20"/>
                    </a:cxn>
                    <a:cxn ang="0">
                      <a:pos x="159" y="44"/>
                    </a:cxn>
                    <a:cxn ang="0">
                      <a:pos x="151" y="67"/>
                    </a:cxn>
                    <a:cxn ang="0">
                      <a:pos x="148" y="94"/>
                    </a:cxn>
                    <a:cxn ang="0">
                      <a:pos x="143" y="119"/>
                    </a:cxn>
                    <a:cxn ang="0">
                      <a:pos x="140" y="127"/>
                    </a:cxn>
                    <a:cxn ang="0">
                      <a:pos x="132" y="122"/>
                    </a:cxn>
                    <a:cxn ang="0">
                      <a:pos x="123" y="131"/>
                    </a:cxn>
                    <a:cxn ang="0">
                      <a:pos x="110" y="130"/>
                    </a:cxn>
                    <a:cxn ang="0">
                      <a:pos x="89" y="129"/>
                    </a:cxn>
                    <a:cxn ang="0">
                      <a:pos x="82" y="134"/>
                    </a:cxn>
                    <a:cxn ang="0">
                      <a:pos x="78" y="145"/>
                    </a:cxn>
                    <a:cxn ang="0">
                      <a:pos x="63" y="149"/>
                    </a:cxn>
                    <a:cxn ang="0">
                      <a:pos x="52" y="134"/>
                    </a:cxn>
                    <a:cxn ang="0">
                      <a:pos x="27" y="135"/>
                    </a:cxn>
                    <a:cxn ang="0">
                      <a:pos x="15" y="137"/>
                    </a:cxn>
                    <a:cxn ang="0">
                      <a:pos x="4" y="138"/>
                    </a:cxn>
                    <a:cxn ang="0">
                      <a:pos x="8" y="130"/>
                    </a:cxn>
                    <a:cxn ang="0">
                      <a:pos x="16" y="122"/>
                    </a:cxn>
                    <a:cxn ang="0">
                      <a:pos x="25" y="115"/>
                    </a:cxn>
                    <a:cxn ang="0">
                      <a:pos x="34" y="109"/>
                    </a:cxn>
                    <a:cxn ang="0">
                      <a:pos x="60" y="108"/>
                    </a:cxn>
                    <a:cxn ang="0">
                      <a:pos x="71" y="104"/>
                    </a:cxn>
                    <a:cxn ang="0">
                      <a:pos x="78" y="97"/>
                    </a:cxn>
                    <a:cxn ang="0">
                      <a:pos x="87" y="78"/>
                    </a:cxn>
                    <a:cxn ang="0">
                      <a:pos x="95" y="75"/>
                    </a:cxn>
                    <a:cxn ang="0">
                      <a:pos x="102" y="85"/>
                    </a:cxn>
                    <a:cxn ang="0">
                      <a:pos x="113" y="80"/>
                    </a:cxn>
                    <a:cxn ang="0">
                      <a:pos x="119" y="76"/>
                    </a:cxn>
                    <a:cxn ang="0">
                      <a:pos x="126" y="61"/>
                    </a:cxn>
                    <a:cxn ang="0">
                      <a:pos x="127" y="46"/>
                    </a:cxn>
                    <a:cxn ang="0">
                      <a:pos x="129" y="30"/>
                    </a:cxn>
                    <a:cxn ang="0">
                      <a:pos x="129" y="22"/>
                    </a:cxn>
                    <a:cxn ang="0">
                      <a:pos x="132" y="15"/>
                    </a:cxn>
                    <a:cxn ang="0">
                      <a:pos x="149" y="5"/>
                    </a:cxn>
                    <a:cxn ang="0">
                      <a:pos x="149" y="1"/>
                    </a:cxn>
                  </a:cxnLst>
                  <a:rect l="0" t="0" r="r" b="b"/>
                  <a:pathLst>
                    <a:path w="160" h="156">
                      <a:moveTo>
                        <a:pt x="149" y="1"/>
                      </a:moveTo>
                      <a:cubicBezTo>
                        <a:pt x="151" y="0"/>
                        <a:pt x="155" y="6"/>
                        <a:pt x="156" y="9"/>
                      </a:cubicBezTo>
                      <a:cubicBezTo>
                        <a:pt x="157" y="13"/>
                        <a:pt x="159" y="16"/>
                        <a:pt x="159" y="20"/>
                      </a:cubicBezTo>
                      <a:cubicBezTo>
                        <a:pt x="160" y="28"/>
                        <a:pt x="159" y="36"/>
                        <a:pt x="159" y="44"/>
                      </a:cubicBezTo>
                      <a:cubicBezTo>
                        <a:pt x="159" y="53"/>
                        <a:pt x="155" y="59"/>
                        <a:pt x="151" y="67"/>
                      </a:cubicBezTo>
                      <a:cubicBezTo>
                        <a:pt x="148" y="75"/>
                        <a:pt x="150" y="86"/>
                        <a:pt x="148" y="94"/>
                      </a:cubicBezTo>
                      <a:cubicBezTo>
                        <a:pt x="147" y="102"/>
                        <a:pt x="146" y="111"/>
                        <a:pt x="143" y="119"/>
                      </a:cubicBezTo>
                      <a:cubicBezTo>
                        <a:pt x="142" y="121"/>
                        <a:pt x="142" y="125"/>
                        <a:pt x="140" y="127"/>
                      </a:cubicBezTo>
                      <a:cubicBezTo>
                        <a:pt x="136" y="131"/>
                        <a:pt x="136" y="123"/>
                        <a:pt x="132" y="122"/>
                      </a:cubicBezTo>
                      <a:cubicBezTo>
                        <a:pt x="126" y="119"/>
                        <a:pt x="126" y="129"/>
                        <a:pt x="123" y="131"/>
                      </a:cubicBezTo>
                      <a:cubicBezTo>
                        <a:pt x="120" y="133"/>
                        <a:pt x="114" y="131"/>
                        <a:pt x="110" y="130"/>
                      </a:cubicBezTo>
                      <a:cubicBezTo>
                        <a:pt x="104" y="129"/>
                        <a:pt x="96" y="129"/>
                        <a:pt x="89" y="129"/>
                      </a:cubicBezTo>
                      <a:cubicBezTo>
                        <a:pt x="85" y="129"/>
                        <a:pt x="83" y="129"/>
                        <a:pt x="82" y="134"/>
                      </a:cubicBezTo>
                      <a:cubicBezTo>
                        <a:pt x="81" y="138"/>
                        <a:pt x="80" y="141"/>
                        <a:pt x="78" y="145"/>
                      </a:cubicBezTo>
                      <a:cubicBezTo>
                        <a:pt x="75" y="150"/>
                        <a:pt x="68" y="156"/>
                        <a:pt x="63" y="149"/>
                      </a:cubicBezTo>
                      <a:cubicBezTo>
                        <a:pt x="59" y="143"/>
                        <a:pt x="60" y="134"/>
                        <a:pt x="52" y="134"/>
                      </a:cubicBezTo>
                      <a:cubicBezTo>
                        <a:pt x="44" y="133"/>
                        <a:pt x="35" y="133"/>
                        <a:pt x="27" y="135"/>
                      </a:cubicBezTo>
                      <a:cubicBezTo>
                        <a:pt x="23" y="136"/>
                        <a:pt x="19" y="137"/>
                        <a:pt x="15" y="137"/>
                      </a:cubicBezTo>
                      <a:cubicBezTo>
                        <a:pt x="13" y="137"/>
                        <a:pt x="6" y="140"/>
                        <a:pt x="4" y="138"/>
                      </a:cubicBezTo>
                      <a:cubicBezTo>
                        <a:pt x="0" y="136"/>
                        <a:pt x="6" y="131"/>
                        <a:pt x="8" y="130"/>
                      </a:cubicBezTo>
                      <a:cubicBezTo>
                        <a:pt x="11" y="127"/>
                        <a:pt x="14" y="125"/>
                        <a:pt x="16" y="122"/>
                      </a:cubicBezTo>
                      <a:cubicBezTo>
                        <a:pt x="19" y="119"/>
                        <a:pt x="22" y="117"/>
                        <a:pt x="25" y="115"/>
                      </a:cubicBezTo>
                      <a:cubicBezTo>
                        <a:pt x="28" y="112"/>
                        <a:pt x="29" y="110"/>
                        <a:pt x="34" y="109"/>
                      </a:cubicBezTo>
                      <a:cubicBezTo>
                        <a:pt x="42" y="108"/>
                        <a:pt x="52" y="110"/>
                        <a:pt x="60" y="108"/>
                      </a:cubicBezTo>
                      <a:cubicBezTo>
                        <a:pt x="64" y="108"/>
                        <a:pt x="67" y="106"/>
                        <a:pt x="71" y="104"/>
                      </a:cubicBezTo>
                      <a:cubicBezTo>
                        <a:pt x="74" y="103"/>
                        <a:pt x="77" y="102"/>
                        <a:pt x="78" y="97"/>
                      </a:cubicBezTo>
                      <a:cubicBezTo>
                        <a:pt x="81" y="91"/>
                        <a:pt x="83" y="84"/>
                        <a:pt x="87" y="78"/>
                      </a:cubicBezTo>
                      <a:cubicBezTo>
                        <a:pt x="89" y="76"/>
                        <a:pt x="93" y="74"/>
                        <a:pt x="95" y="75"/>
                      </a:cubicBezTo>
                      <a:cubicBezTo>
                        <a:pt x="99" y="77"/>
                        <a:pt x="99" y="83"/>
                        <a:pt x="102" y="85"/>
                      </a:cubicBezTo>
                      <a:cubicBezTo>
                        <a:pt x="105" y="86"/>
                        <a:pt x="111" y="81"/>
                        <a:pt x="113" y="80"/>
                      </a:cubicBezTo>
                      <a:cubicBezTo>
                        <a:pt x="116" y="78"/>
                        <a:pt x="117" y="78"/>
                        <a:pt x="119" y="76"/>
                      </a:cubicBezTo>
                      <a:cubicBezTo>
                        <a:pt x="122" y="71"/>
                        <a:pt x="125" y="66"/>
                        <a:pt x="126" y="61"/>
                      </a:cubicBezTo>
                      <a:cubicBezTo>
                        <a:pt x="128" y="56"/>
                        <a:pt x="127" y="51"/>
                        <a:pt x="127" y="46"/>
                      </a:cubicBezTo>
                      <a:cubicBezTo>
                        <a:pt x="127" y="41"/>
                        <a:pt x="128" y="35"/>
                        <a:pt x="129" y="30"/>
                      </a:cubicBezTo>
                      <a:cubicBezTo>
                        <a:pt x="129" y="28"/>
                        <a:pt x="129" y="25"/>
                        <a:pt x="129" y="22"/>
                      </a:cubicBezTo>
                      <a:cubicBezTo>
                        <a:pt x="130" y="20"/>
                        <a:pt x="132" y="17"/>
                        <a:pt x="132" y="15"/>
                      </a:cubicBezTo>
                      <a:cubicBezTo>
                        <a:pt x="138" y="12"/>
                        <a:pt x="147" y="11"/>
                        <a:pt x="149" y="5"/>
                      </a:cubicBezTo>
                      <a:lnTo>
                        <a:pt x="149"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6" name="Freeform 47"/>
                <p:cNvSpPr/>
                <p:nvPr/>
              </p:nvSpPr>
              <p:spPr bwMode="auto">
                <a:xfrm>
                  <a:off x="6935776" y="2955924"/>
                  <a:ext cx="77787" cy="49212"/>
                </a:xfrm>
                <a:custGeom>
                  <a:avLst/>
                  <a:gdLst/>
                  <a:ahLst/>
                  <a:cxnLst>
                    <a:cxn ang="0">
                      <a:pos x="28" y="1"/>
                    </a:cxn>
                    <a:cxn ang="0">
                      <a:pos x="20" y="4"/>
                    </a:cxn>
                    <a:cxn ang="0">
                      <a:pos x="14" y="7"/>
                    </a:cxn>
                    <a:cxn ang="0">
                      <a:pos x="6" y="17"/>
                    </a:cxn>
                    <a:cxn ang="0">
                      <a:pos x="21" y="14"/>
                    </a:cxn>
                    <a:cxn ang="0">
                      <a:pos x="26" y="9"/>
                    </a:cxn>
                    <a:cxn ang="0">
                      <a:pos x="30" y="3"/>
                    </a:cxn>
                    <a:cxn ang="0">
                      <a:pos x="28" y="1"/>
                    </a:cxn>
                  </a:cxnLst>
                  <a:rect l="0" t="0" r="r" b="b"/>
                  <a:pathLst>
                    <a:path w="30" h="19">
                      <a:moveTo>
                        <a:pt x="28" y="1"/>
                      </a:moveTo>
                      <a:cubicBezTo>
                        <a:pt x="27" y="0"/>
                        <a:pt x="22" y="4"/>
                        <a:pt x="20" y="4"/>
                      </a:cubicBezTo>
                      <a:cubicBezTo>
                        <a:pt x="18" y="5"/>
                        <a:pt x="16" y="6"/>
                        <a:pt x="14" y="7"/>
                      </a:cubicBezTo>
                      <a:cubicBezTo>
                        <a:pt x="11" y="8"/>
                        <a:pt x="0" y="13"/>
                        <a:pt x="6" y="17"/>
                      </a:cubicBezTo>
                      <a:cubicBezTo>
                        <a:pt x="9" y="19"/>
                        <a:pt x="19" y="16"/>
                        <a:pt x="21" y="14"/>
                      </a:cubicBezTo>
                      <a:cubicBezTo>
                        <a:pt x="23" y="13"/>
                        <a:pt x="24" y="11"/>
                        <a:pt x="26" y="9"/>
                      </a:cubicBezTo>
                      <a:cubicBezTo>
                        <a:pt x="29" y="7"/>
                        <a:pt x="30" y="7"/>
                        <a:pt x="30" y="3"/>
                      </a:cubicBezTo>
                      <a:lnTo>
                        <a:pt x="28"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7" name="Freeform 48"/>
                <p:cNvSpPr/>
                <p:nvPr/>
              </p:nvSpPr>
              <p:spPr bwMode="auto">
                <a:xfrm>
                  <a:off x="6838939" y="2967036"/>
                  <a:ext cx="76200" cy="106362"/>
                </a:xfrm>
                <a:custGeom>
                  <a:avLst/>
                  <a:gdLst/>
                  <a:ahLst/>
                  <a:cxnLst>
                    <a:cxn ang="0">
                      <a:pos x="29" y="14"/>
                    </a:cxn>
                    <a:cxn ang="0">
                      <a:pos x="26" y="33"/>
                    </a:cxn>
                    <a:cxn ang="0">
                      <a:pos x="22" y="41"/>
                    </a:cxn>
                    <a:cxn ang="0">
                      <a:pos x="15" y="33"/>
                    </a:cxn>
                    <a:cxn ang="0">
                      <a:pos x="8" y="23"/>
                    </a:cxn>
                    <a:cxn ang="0">
                      <a:pos x="1" y="14"/>
                    </a:cxn>
                    <a:cxn ang="0">
                      <a:pos x="4" y="6"/>
                    </a:cxn>
                    <a:cxn ang="0">
                      <a:pos x="15" y="2"/>
                    </a:cxn>
                    <a:cxn ang="0">
                      <a:pos x="29" y="14"/>
                    </a:cxn>
                  </a:cxnLst>
                  <a:rect l="0" t="0" r="r" b="b"/>
                  <a:pathLst>
                    <a:path w="29" h="41">
                      <a:moveTo>
                        <a:pt x="29" y="14"/>
                      </a:moveTo>
                      <a:cubicBezTo>
                        <a:pt x="29" y="21"/>
                        <a:pt x="29" y="27"/>
                        <a:pt x="26" y="33"/>
                      </a:cubicBezTo>
                      <a:cubicBezTo>
                        <a:pt x="26" y="35"/>
                        <a:pt x="25" y="41"/>
                        <a:pt x="22" y="41"/>
                      </a:cubicBezTo>
                      <a:cubicBezTo>
                        <a:pt x="19" y="41"/>
                        <a:pt x="16" y="35"/>
                        <a:pt x="15" y="33"/>
                      </a:cubicBezTo>
                      <a:cubicBezTo>
                        <a:pt x="13" y="29"/>
                        <a:pt x="12" y="26"/>
                        <a:pt x="8" y="23"/>
                      </a:cubicBezTo>
                      <a:cubicBezTo>
                        <a:pt x="5" y="20"/>
                        <a:pt x="2" y="19"/>
                        <a:pt x="1" y="14"/>
                      </a:cubicBezTo>
                      <a:cubicBezTo>
                        <a:pt x="0" y="11"/>
                        <a:pt x="0" y="8"/>
                        <a:pt x="4" y="6"/>
                      </a:cubicBezTo>
                      <a:cubicBezTo>
                        <a:pt x="7" y="5"/>
                        <a:pt x="12" y="3"/>
                        <a:pt x="15" y="2"/>
                      </a:cubicBezTo>
                      <a:cubicBezTo>
                        <a:pt x="23" y="0"/>
                        <a:pt x="28" y="7"/>
                        <a:pt x="29"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8" name="Freeform 49"/>
                <p:cNvSpPr/>
                <p:nvPr/>
              </p:nvSpPr>
              <p:spPr bwMode="auto">
                <a:xfrm>
                  <a:off x="6454764" y="3336924"/>
                  <a:ext cx="84137" cy="149225"/>
                </a:xfrm>
                <a:custGeom>
                  <a:avLst/>
                  <a:gdLst/>
                  <a:ahLst/>
                  <a:cxnLst>
                    <a:cxn ang="0">
                      <a:pos x="13" y="57"/>
                    </a:cxn>
                    <a:cxn ang="0">
                      <a:pos x="18" y="49"/>
                    </a:cxn>
                    <a:cxn ang="0">
                      <a:pos x="23" y="38"/>
                    </a:cxn>
                    <a:cxn ang="0">
                      <a:pos x="26" y="27"/>
                    </a:cxn>
                    <a:cxn ang="0">
                      <a:pos x="30" y="17"/>
                    </a:cxn>
                    <a:cxn ang="0">
                      <a:pos x="23" y="3"/>
                    </a:cxn>
                    <a:cxn ang="0">
                      <a:pos x="15" y="11"/>
                    </a:cxn>
                    <a:cxn ang="0">
                      <a:pos x="9" y="20"/>
                    </a:cxn>
                    <a:cxn ang="0">
                      <a:pos x="1" y="36"/>
                    </a:cxn>
                    <a:cxn ang="0">
                      <a:pos x="7" y="46"/>
                    </a:cxn>
                    <a:cxn ang="0">
                      <a:pos x="12" y="56"/>
                    </a:cxn>
                    <a:cxn ang="0">
                      <a:pos x="13" y="57"/>
                    </a:cxn>
                  </a:cxnLst>
                  <a:rect l="0" t="0" r="r" b="b"/>
                  <a:pathLst>
                    <a:path w="32" h="57">
                      <a:moveTo>
                        <a:pt x="13" y="57"/>
                      </a:moveTo>
                      <a:cubicBezTo>
                        <a:pt x="13" y="57"/>
                        <a:pt x="16" y="52"/>
                        <a:pt x="18" y="49"/>
                      </a:cubicBezTo>
                      <a:cubicBezTo>
                        <a:pt x="20" y="45"/>
                        <a:pt x="22" y="42"/>
                        <a:pt x="23" y="38"/>
                      </a:cubicBezTo>
                      <a:cubicBezTo>
                        <a:pt x="24" y="34"/>
                        <a:pt x="24" y="31"/>
                        <a:pt x="26" y="27"/>
                      </a:cubicBezTo>
                      <a:cubicBezTo>
                        <a:pt x="27" y="24"/>
                        <a:pt x="29" y="21"/>
                        <a:pt x="30" y="17"/>
                      </a:cubicBezTo>
                      <a:cubicBezTo>
                        <a:pt x="31" y="12"/>
                        <a:pt x="32" y="0"/>
                        <a:pt x="23" y="3"/>
                      </a:cubicBezTo>
                      <a:cubicBezTo>
                        <a:pt x="20" y="4"/>
                        <a:pt x="17" y="9"/>
                        <a:pt x="15" y="11"/>
                      </a:cubicBezTo>
                      <a:cubicBezTo>
                        <a:pt x="13" y="14"/>
                        <a:pt x="11" y="17"/>
                        <a:pt x="9" y="20"/>
                      </a:cubicBezTo>
                      <a:cubicBezTo>
                        <a:pt x="6" y="25"/>
                        <a:pt x="1" y="30"/>
                        <a:pt x="1" y="36"/>
                      </a:cubicBezTo>
                      <a:cubicBezTo>
                        <a:pt x="0" y="41"/>
                        <a:pt x="4" y="43"/>
                        <a:pt x="7" y="46"/>
                      </a:cubicBezTo>
                      <a:cubicBezTo>
                        <a:pt x="10" y="49"/>
                        <a:pt x="10" y="53"/>
                        <a:pt x="12" y="56"/>
                      </a:cubicBezTo>
                      <a:lnTo>
                        <a:pt x="13" y="57"/>
                      </a:ln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9" name="Freeform 50"/>
                <p:cNvSpPr/>
                <p:nvPr/>
              </p:nvSpPr>
              <p:spPr bwMode="auto">
                <a:xfrm>
                  <a:off x="6000740" y="3578224"/>
                  <a:ext cx="88900" cy="74612"/>
                </a:xfrm>
                <a:custGeom>
                  <a:avLst/>
                  <a:gdLst/>
                  <a:ahLst/>
                  <a:cxnLst>
                    <a:cxn ang="0">
                      <a:pos x="33" y="16"/>
                    </a:cxn>
                    <a:cxn ang="0">
                      <a:pos x="26" y="24"/>
                    </a:cxn>
                    <a:cxn ang="0">
                      <a:pos x="8" y="23"/>
                    </a:cxn>
                    <a:cxn ang="0">
                      <a:pos x="2" y="14"/>
                    </a:cxn>
                    <a:cxn ang="0">
                      <a:pos x="4" y="7"/>
                    </a:cxn>
                    <a:cxn ang="0">
                      <a:pos x="21" y="1"/>
                    </a:cxn>
                    <a:cxn ang="0">
                      <a:pos x="33" y="16"/>
                    </a:cxn>
                  </a:cxnLst>
                  <a:rect l="0" t="0" r="r" b="b"/>
                  <a:pathLst>
                    <a:path w="34" h="28">
                      <a:moveTo>
                        <a:pt x="33" y="16"/>
                      </a:moveTo>
                      <a:cubicBezTo>
                        <a:pt x="32" y="20"/>
                        <a:pt x="29" y="21"/>
                        <a:pt x="26" y="24"/>
                      </a:cubicBezTo>
                      <a:cubicBezTo>
                        <a:pt x="20" y="28"/>
                        <a:pt x="14" y="27"/>
                        <a:pt x="8" y="23"/>
                      </a:cubicBezTo>
                      <a:cubicBezTo>
                        <a:pt x="4" y="21"/>
                        <a:pt x="3" y="18"/>
                        <a:pt x="2" y="14"/>
                      </a:cubicBezTo>
                      <a:cubicBezTo>
                        <a:pt x="0" y="11"/>
                        <a:pt x="1" y="10"/>
                        <a:pt x="4" y="7"/>
                      </a:cubicBezTo>
                      <a:cubicBezTo>
                        <a:pt x="9" y="4"/>
                        <a:pt x="15" y="0"/>
                        <a:pt x="21" y="1"/>
                      </a:cubicBezTo>
                      <a:cubicBezTo>
                        <a:pt x="29" y="2"/>
                        <a:pt x="34" y="9"/>
                        <a:pt x="33" y="16"/>
                      </a:cubicBez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0" name="Freeform 51"/>
                <p:cNvSpPr/>
                <p:nvPr/>
              </p:nvSpPr>
              <p:spPr bwMode="auto">
                <a:xfrm>
                  <a:off x="6451589" y="3629024"/>
                  <a:ext cx="160337" cy="238125"/>
                </a:xfrm>
                <a:custGeom>
                  <a:avLst/>
                  <a:gdLst/>
                  <a:ahLst/>
                  <a:cxnLst>
                    <a:cxn ang="0">
                      <a:pos x="26" y="5"/>
                    </a:cxn>
                    <a:cxn ang="0">
                      <a:pos x="36" y="26"/>
                    </a:cxn>
                    <a:cxn ang="0">
                      <a:pos x="38" y="37"/>
                    </a:cxn>
                    <a:cxn ang="0">
                      <a:pos x="31" y="42"/>
                    </a:cxn>
                    <a:cxn ang="0">
                      <a:pos x="29" y="61"/>
                    </a:cxn>
                    <a:cxn ang="0">
                      <a:pos x="43" y="76"/>
                    </a:cxn>
                    <a:cxn ang="0">
                      <a:pos x="53" y="81"/>
                    </a:cxn>
                    <a:cxn ang="0">
                      <a:pos x="61" y="91"/>
                    </a:cxn>
                    <a:cxn ang="0">
                      <a:pos x="51" y="86"/>
                    </a:cxn>
                    <a:cxn ang="0">
                      <a:pos x="40" y="84"/>
                    </a:cxn>
                    <a:cxn ang="0">
                      <a:pos x="29" y="83"/>
                    </a:cxn>
                    <a:cxn ang="0">
                      <a:pos x="19" y="83"/>
                    </a:cxn>
                    <a:cxn ang="0">
                      <a:pos x="18" y="78"/>
                    </a:cxn>
                    <a:cxn ang="0">
                      <a:pos x="16" y="73"/>
                    </a:cxn>
                    <a:cxn ang="0">
                      <a:pos x="9" y="64"/>
                    </a:cxn>
                    <a:cxn ang="0">
                      <a:pos x="0" y="46"/>
                    </a:cxn>
                    <a:cxn ang="0">
                      <a:pos x="6" y="32"/>
                    </a:cxn>
                    <a:cxn ang="0">
                      <a:pos x="9" y="18"/>
                    </a:cxn>
                    <a:cxn ang="0">
                      <a:pos x="5" y="8"/>
                    </a:cxn>
                    <a:cxn ang="0">
                      <a:pos x="26" y="5"/>
                    </a:cxn>
                  </a:cxnLst>
                  <a:rect l="0" t="0" r="r" b="b"/>
                  <a:pathLst>
                    <a:path w="61" h="91">
                      <a:moveTo>
                        <a:pt x="26" y="5"/>
                      </a:moveTo>
                      <a:cubicBezTo>
                        <a:pt x="31" y="10"/>
                        <a:pt x="34" y="19"/>
                        <a:pt x="36" y="26"/>
                      </a:cubicBezTo>
                      <a:cubicBezTo>
                        <a:pt x="37" y="30"/>
                        <a:pt x="38" y="33"/>
                        <a:pt x="38" y="37"/>
                      </a:cubicBezTo>
                      <a:cubicBezTo>
                        <a:pt x="38" y="41"/>
                        <a:pt x="34" y="40"/>
                        <a:pt x="31" y="42"/>
                      </a:cubicBezTo>
                      <a:cubicBezTo>
                        <a:pt x="25" y="44"/>
                        <a:pt x="27" y="56"/>
                        <a:pt x="29" y="61"/>
                      </a:cubicBezTo>
                      <a:cubicBezTo>
                        <a:pt x="31" y="68"/>
                        <a:pt x="37" y="73"/>
                        <a:pt x="43" y="76"/>
                      </a:cubicBezTo>
                      <a:cubicBezTo>
                        <a:pt x="47" y="78"/>
                        <a:pt x="50" y="79"/>
                        <a:pt x="53" y="81"/>
                      </a:cubicBezTo>
                      <a:cubicBezTo>
                        <a:pt x="56" y="83"/>
                        <a:pt x="61" y="87"/>
                        <a:pt x="61" y="91"/>
                      </a:cubicBezTo>
                      <a:cubicBezTo>
                        <a:pt x="58" y="90"/>
                        <a:pt x="54" y="88"/>
                        <a:pt x="51" y="86"/>
                      </a:cubicBezTo>
                      <a:cubicBezTo>
                        <a:pt x="47" y="85"/>
                        <a:pt x="44" y="85"/>
                        <a:pt x="40" y="84"/>
                      </a:cubicBezTo>
                      <a:cubicBezTo>
                        <a:pt x="36" y="83"/>
                        <a:pt x="33" y="83"/>
                        <a:pt x="29" y="83"/>
                      </a:cubicBezTo>
                      <a:cubicBezTo>
                        <a:pt x="27" y="83"/>
                        <a:pt x="21" y="84"/>
                        <a:pt x="19" y="83"/>
                      </a:cubicBezTo>
                      <a:cubicBezTo>
                        <a:pt x="18" y="82"/>
                        <a:pt x="19" y="80"/>
                        <a:pt x="18" y="78"/>
                      </a:cubicBezTo>
                      <a:cubicBezTo>
                        <a:pt x="18" y="76"/>
                        <a:pt x="17" y="74"/>
                        <a:pt x="16" y="73"/>
                      </a:cubicBezTo>
                      <a:cubicBezTo>
                        <a:pt x="14" y="70"/>
                        <a:pt x="11" y="68"/>
                        <a:pt x="9" y="64"/>
                      </a:cubicBezTo>
                      <a:cubicBezTo>
                        <a:pt x="5" y="59"/>
                        <a:pt x="1" y="52"/>
                        <a:pt x="0" y="46"/>
                      </a:cubicBezTo>
                      <a:cubicBezTo>
                        <a:pt x="0" y="40"/>
                        <a:pt x="3" y="37"/>
                        <a:pt x="6" y="32"/>
                      </a:cubicBezTo>
                      <a:cubicBezTo>
                        <a:pt x="7" y="29"/>
                        <a:pt x="10" y="22"/>
                        <a:pt x="9" y="18"/>
                      </a:cubicBezTo>
                      <a:cubicBezTo>
                        <a:pt x="8" y="15"/>
                        <a:pt x="3" y="13"/>
                        <a:pt x="5" y="8"/>
                      </a:cubicBezTo>
                      <a:cubicBezTo>
                        <a:pt x="8" y="0"/>
                        <a:pt x="21" y="0"/>
                        <a:pt x="2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1" name="Freeform 52"/>
                <p:cNvSpPr/>
                <p:nvPr/>
              </p:nvSpPr>
              <p:spPr bwMode="auto">
                <a:xfrm>
                  <a:off x="6342052" y="3890960"/>
                  <a:ext cx="123825" cy="179387"/>
                </a:xfrm>
                <a:custGeom>
                  <a:avLst/>
                  <a:gdLst/>
                  <a:ahLst/>
                  <a:cxnLst>
                    <a:cxn ang="0">
                      <a:pos x="2" y="67"/>
                    </a:cxn>
                    <a:cxn ang="0">
                      <a:pos x="18" y="59"/>
                    </a:cxn>
                    <a:cxn ang="0">
                      <a:pos x="29" y="43"/>
                    </a:cxn>
                    <a:cxn ang="0">
                      <a:pos x="40" y="26"/>
                    </a:cxn>
                    <a:cxn ang="0">
                      <a:pos x="47" y="8"/>
                    </a:cxn>
                    <a:cxn ang="0">
                      <a:pos x="47" y="1"/>
                    </a:cxn>
                    <a:cxn ang="0">
                      <a:pos x="35" y="14"/>
                    </a:cxn>
                    <a:cxn ang="0">
                      <a:pos x="31" y="23"/>
                    </a:cxn>
                    <a:cxn ang="0">
                      <a:pos x="25" y="31"/>
                    </a:cxn>
                    <a:cxn ang="0">
                      <a:pos x="19" y="39"/>
                    </a:cxn>
                    <a:cxn ang="0">
                      <a:pos x="11" y="49"/>
                    </a:cxn>
                    <a:cxn ang="0">
                      <a:pos x="0" y="66"/>
                    </a:cxn>
                    <a:cxn ang="0">
                      <a:pos x="2" y="67"/>
                    </a:cxn>
                  </a:cxnLst>
                  <a:rect l="0" t="0" r="r" b="b"/>
                  <a:pathLst>
                    <a:path w="47" h="68">
                      <a:moveTo>
                        <a:pt x="2" y="67"/>
                      </a:moveTo>
                      <a:cubicBezTo>
                        <a:pt x="9" y="68"/>
                        <a:pt x="14" y="62"/>
                        <a:pt x="18" y="59"/>
                      </a:cubicBezTo>
                      <a:cubicBezTo>
                        <a:pt x="24" y="54"/>
                        <a:pt x="26" y="48"/>
                        <a:pt x="29" y="43"/>
                      </a:cubicBezTo>
                      <a:cubicBezTo>
                        <a:pt x="33" y="37"/>
                        <a:pt x="38" y="33"/>
                        <a:pt x="40" y="26"/>
                      </a:cubicBezTo>
                      <a:cubicBezTo>
                        <a:pt x="42" y="19"/>
                        <a:pt x="47" y="14"/>
                        <a:pt x="47" y="8"/>
                      </a:cubicBezTo>
                      <a:cubicBezTo>
                        <a:pt x="47" y="6"/>
                        <a:pt x="47" y="3"/>
                        <a:pt x="47" y="1"/>
                      </a:cubicBezTo>
                      <a:cubicBezTo>
                        <a:pt x="39" y="0"/>
                        <a:pt x="38" y="9"/>
                        <a:pt x="35" y="14"/>
                      </a:cubicBezTo>
                      <a:cubicBezTo>
                        <a:pt x="34" y="17"/>
                        <a:pt x="32" y="20"/>
                        <a:pt x="31" y="23"/>
                      </a:cubicBezTo>
                      <a:cubicBezTo>
                        <a:pt x="30" y="25"/>
                        <a:pt x="27" y="30"/>
                        <a:pt x="25" y="31"/>
                      </a:cubicBezTo>
                      <a:cubicBezTo>
                        <a:pt x="25" y="34"/>
                        <a:pt x="20" y="37"/>
                        <a:pt x="19" y="39"/>
                      </a:cubicBezTo>
                      <a:cubicBezTo>
                        <a:pt x="16" y="42"/>
                        <a:pt x="13" y="46"/>
                        <a:pt x="11" y="49"/>
                      </a:cubicBezTo>
                      <a:cubicBezTo>
                        <a:pt x="8" y="55"/>
                        <a:pt x="4" y="60"/>
                        <a:pt x="0" y="66"/>
                      </a:cubicBezTo>
                      <a:lnTo>
                        <a:pt x="2" y="6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2" name="Freeform 53"/>
                <p:cNvSpPr/>
                <p:nvPr/>
              </p:nvSpPr>
              <p:spPr bwMode="auto">
                <a:xfrm>
                  <a:off x="6618277" y="3878260"/>
                  <a:ext cx="73025" cy="115887"/>
                </a:xfrm>
                <a:custGeom>
                  <a:avLst/>
                  <a:gdLst/>
                  <a:ahLst/>
                  <a:cxnLst>
                    <a:cxn ang="0">
                      <a:pos x="25" y="31"/>
                    </a:cxn>
                    <a:cxn ang="0">
                      <a:pos x="28" y="27"/>
                    </a:cxn>
                    <a:cxn ang="0">
                      <a:pos x="25" y="22"/>
                    </a:cxn>
                    <a:cxn ang="0">
                      <a:pos x="21" y="12"/>
                    </a:cxn>
                    <a:cxn ang="0">
                      <a:pos x="19" y="3"/>
                    </a:cxn>
                    <a:cxn ang="0">
                      <a:pos x="10" y="0"/>
                    </a:cxn>
                    <a:cxn ang="0">
                      <a:pos x="4" y="6"/>
                    </a:cxn>
                    <a:cxn ang="0">
                      <a:pos x="12" y="13"/>
                    </a:cxn>
                    <a:cxn ang="0">
                      <a:pos x="12" y="19"/>
                    </a:cxn>
                    <a:cxn ang="0">
                      <a:pos x="6" y="20"/>
                    </a:cxn>
                    <a:cxn ang="0">
                      <a:pos x="1" y="21"/>
                    </a:cxn>
                    <a:cxn ang="0">
                      <a:pos x="4" y="26"/>
                    </a:cxn>
                    <a:cxn ang="0">
                      <a:pos x="8" y="30"/>
                    </a:cxn>
                    <a:cxn ang="0">
                      <a:pos x="9" y="37"/>
                    </a:cxn>
                    <a:cxn ang="0">
                      <a:pos x="14" y="42"/>
                    </a:cxn>
                    <a:cxn ang="0">
                      <a:pos x="18" y="38"/>
                    </a:cxn>
                    <a:cxn ang="0">
                      <a:pos x="16" y="31"/>
                    </a:cxn>
                    <a:cxn ang="0">
                      <a:pos x="15" y="24"/>
                    </a:cxn>
                    <a:cxn ang="0">
                      <a:pos x="21" y="24"/>
                    </a:cxn>
                    <a:cxn ang="0">
                      <a:pos x="23" y="29"/>
                    </a:cxn>
                    <a:cxn ang="0">
                      <a:pos x="25" y="31"/>
                    </a:cxn>
                  </a:cxnLst>
                  <a:rect l="0" t="0" r="r" b="b"/>
                  <a:pathLst>
                    <a:path w="28" h="44">
                      <a:moveTo>
                        <a:pt x="25" y="31"/>
                      </a:moveTo>
                      <a:cubicBezTo>
                        <a:pt x="25" y="29"/>
                        <a:pt x="27" y="29"/>
                        <a:pt x="28" y="27"/>
                      </a:cubicBezTo>
                      <a:cubicBezTo>
                        <a:pt x="28" y="25"/>
                        <a:pt x="26" y="24"/>
                        <a:pt x="25" y="22"/>
                      </a:cubicBezTo>
                      <a:cubicBezTo>
                        <a:pt x="24" y="19"/>
                        <a:pt x="22" y="15"/>
                        <a:pt x="21" y="12"/>
                      </a:cubicBezTo>
                      <a:cubicBezTo>
                        <a:pt x="20" y="9"/>
                        <a:pt x="20" y="6"/>
                        <a:pt x="19" y="3"/>
                      </a:cubicBezTo>
                      <a:cubicBezTo>
                        <a:pt x="17" y="0"/>
                        <a:pt x="13" y="0"/>
                        <a:pt x="10" y="0"/>
                      </a:cubicBezTo>
                      <a:cubicBezTo>
                        <a:pt x="6" y="1"/>
                        <a:pt x="1" y="1"/>
                        <a:pt x="4" y="6"/>
                      </a:cubicBezTo>
                      <a:cubicBezTo>
                        <a:pt x="6" y="9"/>
                        <a:pt x="10" y="10"/>
                        <a:pt x="12" y="13"/>
                      </a:cubicBezTo>
                      <a:cubicBezTo>
                        <a:pt x="12" y="14"/>
                        <a:pt x="13" y="17"/>
                        <a:pt x="12" y="19"/>
                      </a:cubicBezTo>
                      <a:cubicBezTo>
                        <a:pt x="11" y="21"/>
                        <a:pt x="8" y="20"/>
                        <a:pt x="6" y="20"/>
                      </a:cubicBezTo>
                      <a:cubicBezTo>
                        <a:pt x="5" y="20"/>
                        <a:pt x="2" y="20"/>
                        <a:pt x="1" y="21"/>
                      </a:cubicBezTo>
                      <a:cubicBezTo>
                        <a:pt x="0" y="23"/>
                        <a:pt x="3" y="25"/>
                        <a:pt x="4" y="26"/>
                      </a:cubicBezTo>
                      <a:cubicBezTo>
                        <a:pt x="6" y="27"/>
                        <a:pt x="7" y="28"/>
                        <a:pt x="8" y="30"/>
                      </a:cubicBezTo>
                      <a:cubicBezTo>
                        <a:pt x="9" y="32"/>
                        <a:pt x="8" y="35"/>
                        <a:pt x="9" y="37"/>
                      </a:cubicBezTo>
                      <a:cubicBezTo>
                        <a:pt x="10" y="39"/>
                        <a:pt x="12" y="41"/>
                        <a:pt x="14" y="42"/>
                      </a:cubicBezTo>
                      <a:cubicBezTo>
                        <a:pt x="18" y="44"/>
                        <a:pt x="17" y="42"/>
                        <a:pt x="18" y="38"/>
                      </a:cubicBezTo>
                      <a:cubicBezTo>
                        <a:pt x="18" y="34"/>
                        <a:pt x="18" y="34"/>
                        <a:pt x="16" y="31"/>
                      </a:cubicBezTo>
                      <a:cubicBezTo>
                        <a:pt x="15" y="30"/>
                        <a:pt x="14" y="26"/>
                        <a:pt x="15" y="24"/>
                      </a:cubicBezTo>
                      <a:cubicBezTo>
                        <a:pt x="15" y="23"/>
                        <a:pt x="19" y="23"/>
                        <a:pt x="21" y="24"/>
                      </a:cubicBezTo>
                      <a:cubicBezTo>
                        <a:pt x="23" y="25"/>
                        <a:pt x="23" y="27"/>
                        <a:pt x="23" y="29"/>
                      </a:cubicBezTo>
                      <a:lnTo>
                        <a:pt x="25" y="3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3" name="Freeform 54"/>
                <p:cNvSpPr/>
                <p:nvPr/>
              </p:nvSpPr>
              <p:spPr bwMode="auto">
                <a:xfrm>
                  <a:off x="6527789" y="3906835"/>
                  <a:ext cx="58737" cy="60325"/>
                </a:xfrm>
                <a:custGeom>
                  <a:avLst/>
                  <a:gdLst/>
                  <a:ahLst/>
                  <a:cxnLst>
                    <a:cxn ang="0">
                      <a:pos x="1" y="0"/>
                    </a:cxn>
                    <a:cxn ang="0">
                      <a:pos x="12" y="4"/>
                    </a:cxn>
                    <a:cxn ang="0">
                      <a:pos x="21" y="9"/>
                    </a:cxn>
                    <a:cxn ang="0">
                      <a:pos x="12" y="16"/>
                    </a:cxn>
                    <a:cxn ang="0">
                      <a:pos x="3" y="23"/>
                    </a:cxn>
                    <a:cxn ang="0">
                      <a:pos x="4" y="11"/>
                    </a:cxn>
                    <a:cxn ang="0">
                      <a:pos x="0" y="1"/>
                    </a:cxn>
                    <a:cxn ang="0">
                      <a:pos x="1" y="0"/>
                    </a:cxn>
                  </a:cxnLst>
                  <a:rect l="0" t="0" r="r" b="b"/>
                  <a:pathLst>
                    <a:path w="22" h="23">
                      <a:moveTo>
                        <a:pt x="1" y="0"/>
                      </a:moveTo>
                      <a:cubicBezTo>
                        <a:pt x="5" y="1"/>
                        <a:pt x="8" y="4"/>
                        <a:pt x="12" y="4"/>
                      </a:cubicBezTo>
                      <a:cubicBezTo>
                        <a:pt x="15" y="5"/>
                        <a:pt x="22" y="5"/>
                        <a:pt x="21" y="9"/>
                      </a:cubicBezTo>
                      <a:cubicBezTo>
                        <a:pt x="21" y="12"/>
                        <a:pt x="15" y="14"/>
                        <a:pt x="12" y="16"/>
                      </a:cubicBezTo>
                      <a:cubicBezTo>
                        <a:pt x="9" y="18"/>
                        <a:pt x="6" y="22"/>
                        <a:pt x="3" y="23"/>
                      </a:cubicBezTo>
                      <a:cubicBezTo>
                        <a:pt x="2" y="18"/>
                        <a:pt x="3" y="16"/>
                        <a:pt x="4" y="11"/>
                      </a:cubicBezTo>
                      <a:cubicBezTo>
                        <a:pt x="5" y="7"/>
                        <a:pt x="2" y="5"/>
                        <a:pt x="0" y="1"/>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4" name="Freeform 55"/>
                <p:cNvSpPr/>
                <p:nvPr/>
              </p:nvSpPr>
              <p:spPr bwMode="auto">
                <a:xfrm>
                  <a:off x="6550014" y="3957635"/>
                  <a:ext cx="46037" cy="61912"/>
                </a:xfrm>
                <a:custGeom>
                  <a:avLst/>
                  <a:gdLst/>
                  <a:ahLst/>
                  <a:cxnLst>
                    <a:cxn ang="0">
                      <a:pos x="13" y="15"/>
                    </a:cxn>
                    <a:cxn ang="0">
                      <a:pos x="14" y="21"/>
                    </a:cxn>
                    <a:cxn ang="0">
                      <a:pos x="9" y="24"/>
                    </a:cxn>
                    <a:cxn ang="0">
                      <a:pos x="4" y="18"/>
                    </a:cxn>
                    <a:cxn ang="0">
                      <a:pos x="0" y="12"/>
                    </a:cxn>
                    <a:cxn ang="0">
                      <a:pos x="3" y="10"/>
                    </a:cxn>
                    <a:cxn ang="0">
                      <a:pos x="7" y="6"/>
                    </a:cxn>
                    <a:cxn ang="0">
                      <a:pos x="14" y="1"/>
                    </a:cxn>
                    <a:cxn ang="0">
                      <a:pos x="18" y="5"/>
                    </a:cxn>
                    <a:cxn ang="0">
                      <a:pos x="15" y="9"/>
                    </a:cxn>
                    <a:cxn ang="0">
                      <a:pos x="13" y="15"/>
                    </a:cxn>
                  </a:cxnLst>
                  <a:rect l="0" t="0" r="r" b="b"/>
                  <a:pathLst>
                    <a:path w="18" h="24">
                      <a:moveTo>
                        <a:pt x="13" y="15"/>
                      </a:moveTo>
                      <a:cubicBezTo>
                        <a:pt x="13" y="17"/>
                        <a:pt x="15" y="19"/>
                        <a:pt x="14" y="21"/>
                      </a:cubicBezTo>
                      <a:cubicBezTo>
                        <a:pt x="14" y="23"/>
                        <a:pt x="10" y="24"/>
                        <a:pt x="9" y="24"/>
                      </a:cubicBezTo>
                      <a:cubicBezTo>
                        <a:pt x="7" y="23"/>
                        <a:pt x="5" y="20"/>
                        <a:pt x="4" y="18"/>
                      </a:cubicBezTo>
                      <a:cubicBezTo>
                        <a:pt x="3" y="17"/>
                        <a:pt x="0" y="13"/>
                        <a:pt x="0" y="12"/>
                      </a:cubicBezTo>
                      <a:cubicBezTo>
                        <a:pt x="0" y="10"/>
                        <a:pt x="2" y="10"/>
                        <a:pt x="3" y="10"/>
                      </a:cubicBezTo>
                      <a:cubicBezTo>
                        <a:pt x="5" y="8"/>
                        <a:pt x="5" y="7"/>
                        <a:pt x="7" y="6"/>
                      </a:cubicBezTo>
                      <a:cubicBezTo>
                        <a:pt x="8" y="3"/>
                        <a:pt x="10" y="0"/>
                        <a:pt x="14" y="1"/>
                      </a:cubicBezTo>
                      <a:cubicBezTo>
                        <a:pt x="16" y="1"/>
                        <a:pt x="18" y="2"/>
                        <a:pt x="18" y="5"/>
                      </a:cubicBezTo>
                      <a:cubicBezTo>
                        <a:pt x="17" y="7"/>
                        <a:pt x="16" y="7"/>
                        <a:pt x="15" y="9"/>
                      </a:cubicBezTo>
                      <a:cubicBezTo>
                        <a:pt x="13" y="10"/>
                        <a:pt x="13" y="13"/>
                        <a:pt x="13"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5" name="Freeform 56"/>
                <p:cNvSpPr/>
                <p:nvPr/>
              </p:nvSpPr>
              <p:spPr bwMode="auto">
                <a:xfrm>
                  <a:off x="6473814" y="3849685"/>
                  <a:ext cx="33337" cy="44450"/>
                </a:xfrm>
                <a:custGeom>
                  <a:avLst/>
                  <a:gdLst/>
                  <a:ahLst/>
                  <a:cxnLst>
                    <a:cxn ang="0">
                      <a:pos x="0" y="0"/>
                    </a:cxn>
                    <a:cxn ang="0">
                      <a:pos x="12" y="11"/>
                    </a:cxn>
                    <a:cxn ang="0">
                      <a:pos x="7" y="13"/>
                    </a:cxn>
                    <a:cxn ang="0">
                      <a:pos x="0" y="3"/>
                    </a:cxn>
                    <a:cxn ang="0">
                      <a:pos x="0" y="0"/>
                    </a:cxn>
                  </a:cxnLst>
                  <a:rect l="0" t="0" r="r" b="b"/>
                  <a:pathLst>
                    <a:path w="13" h="17">
                      <a:moveTo>
                        <a:pt x="0" y="0"/>
                      </a:moveTo>
                      <a:cubicBezTo>
                        <a:pt x="6" y="1"/>
                        <a:pt x="13" y="3"/>
                        <a:pt x="12" y="11"/>
                      </a:cubicBezTo>
                      <a:cubicBezTo>
                        <a:pt x="12" y="16"/>
                        <a:pt x="9" y="17"/>
                        <a:pt x="7" y="13"/>
                      </a:cubicBezTo>
                      <a:cubicBezTo>
                        <a:pt x="5" y="9"/>
                        <a:pt x="3" y="6"/>
                        <a:pt x="0" y="3"/>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6" name="Freeform 57"/>
                <p:cNvSpPr/>
                <p:nvPr/>
              </p:nvSpPr>
              <p:spPr bwMode="auto">
                <a:xfrm>
                  <a:off x="6659552" y="3817935"/>
                  <a:ext cx="44450" cy="52387"/>
                </a:xfrm>
                <a:custGeom>
                  <a:avLst/>
                  <a:gdLst/>
                  <a:ahLst/>
                  <a:cxnLst>
                    <a:cxn ang="0">
                      <a:pos x="3" y="0"/>
                    </a:cxn>
                    <a:cxn ang="0">
                      <a:pos x="2" y="5"/>
                    </a:cxn>
                    <a:cxn ang="0">
                      <a:pos x="6" y="10"/>
                    </a:cxn>
                    <a:cxn ang="0">
                      <a:pos x="14" y="18"/>
                    </a:cxn>
                    <a:cxn ang="0">
                      <a:pos x="16" y="7"/>
                    </a:cxn>
                    <a:cxn ang="0">
                      <a:pos x="5" y="0"/>
                    </a:cxn>
                    <a:cxn ang="0">
                      <a:pos x="3" y="0"/>
                    </a:cxn>
                  </a:cxnLst>
                  <a:rect l="0" t="0" r="r" b="b"/>
                  <a:pathLst>
                    <a:path w="17" h="20">
                      <a:moveTo>
                        <a:pt x="3" y="0"/>
                      </a:moveTo>
                      <a:cubicBezTo>
                        <a:pt x="2" y="2"/>
                        <a:pt x="0" y="3"/>
                        <a:pt x="2" y="5"/>
                      </a:cubicBezTo>
                      <a:cubicBezTo>
                        <a:pt x="4" y="7"/>
                        <a:pt x="5" y="8"/>
                        <a:pt x="6" y="10"/>
                      </a:cubicBezTo>
                      <a:cubicBezTo>
                        <a:pt x="8" y="13"/>
                        <a:pt x="9" y="20"/>
                        <a:pt x="14" y="18"/>
                      </a:cubicBezTo>
                      <a:cubicBezTo>
                        <a:pt x="17" y="16"/>
                        <a:pt x="17" y="11"/>
                        <a:pt x="16" y="7"/>
                      </a:cubicBezTo>
                      <a:cubicBezTo>
                        <a:pt x="13" y="3"/>
                        <a:pt x="9" y="3"/>
                        <a:pt x="5" y="0"/>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7" name="Freeform 58"/>
                <p:cNvSpPr/>
                <p:nvPr/>
              </p:nvSpPr>
              <p:spPr bwMode="auto">
                <a:xfrm>
                  <a:off x="6542077" y="4003674"/>
                  <a:ext cx="168275" cy="158750"/>
                </a:xfrm>
                <a:custGeom>
                  <a:avLst/>
                  <a:gdLst/>
                  <a:ahLst/>
                  <a:cxnLst>
                    <a:cxn ang="0">
                      <a:pos x="0" y="36"/>
                    </a:cxn>
                    <a:cxn ang="0">
                      <a:pos x="5" y="18"/>
                    </a:cxn>
                    <a:cxn ang="0">
                      <a:pos x="14" y="12"/>
                    </a:cxn>
                    <a:cxn ang="0">
                      <a:pos x="24" y="13"/>
                    </a:cxn>
                    <a:cxn ang="0">
                      <a:pos x="44" y="6"/>
                    </a:cxn>
                    <a:cxn ang="0">
                      <a:pos x="53" y="2"/>
                    </a:cxn>
                    <a:cxn ang="0">
                      <a:pos x="60" y="8"/>
                    </a:cxn>
                    <a:cxn ang="0">
                      <a:pos x="63" y="35"/>
                    </a:cxn>
                    <a:cxn ang="0">
                      <a:pos x="63" y="49"/>
                    </a:cxn>
                    <a:cxn ang="0">
                      <a:pos x="54" y="52"/>
                    </a:cxn>
                    <a:cxn ang="0">
                      <a:pos x="48" y="58"/>
                    </a:cxn>
                    <a:cxn ang="0">
                      <a:pos x="39" y="59"/>
                    </a:cxn>
                    <a:cxn ang="0">
                      <a:pos x="32" y="43"/>
                    </a:cxn>
                    <a:cxn ang="0">
                      <a:pos x="30" y="33"/>
                    </a:cxn>
                    <a:cxn ang="0">
                      <a:pos x="20" y="29"/>
                    </a:cxn>
                    <a:cxn ang="0">
                      <a:pos x="1" y="35"/>
                    </a:cxn>
                    <a:cxn ang="0">
                      <a:pos x="0" y="36"/>
                    </a:cxn>
                  </a:cxnLst>
                  <a:rect l="0" t="0" r="r" b="b"/>
                  <a:pathLst>
                    <a:path w="64" h="60">
                      <a:moveTo>
                        <a:pt x="0" y="36"/>
                      </a:moveTo>
                      <a:cubicBezTo>
                        <a:pt x="0" y="30"/>
                        <a:pt x="0" y="22"/>
                        <a:pt x="5" y="18"/>
                      </a:cubicBezTo>
                      <a:cubicBezTo>
                        <a:pt x="7" y="16"/>
                        <a:pt x="11" y="13"/>
                        <a:pt x="14" y="12"/>
                      </a:cubicBezTo>
                      <a:cubicBezTo>
                        <a:pt x="17" y="11"/>
                        <a:pt x="21" y="13"/>
                        <a:pt x="24" y="13"/>
                      </a:cubicBezTo>
                      <a:cubicBezTo>
                        <a:pt x="32" y="14"/>
                        <a:pt x="37" y="10"/>
                        <a:pt x="44" y="6"/>
                      </a:cubicBezTo>
                      <a:cubicBezTo>
                        <a:pt x="46" y="4"/>
                        <a:pt x="49" y="2"/>
                        <a:pt x="53" y="2"/>
                      </a:cubicBezTo>
                      <a:cubicBezTo>
                        <a:pt x="58" y="0"/>
                        <a:pt x="59" y="3"/>
                        <a:pt x="60" y="8"/>
                      </a:cubicBezTo>
                      <a:cubicBezTo>
                        <a:pt x="63" y="17"/>
                        <a:pt x="63" y="25"/>
                        <a:pt x="63" y="35"/>
                      </a:cubicBezTo>
                      <a:cubicBezTo>
                        <a:pt x="63" y="39"/>
                        <a:pt x="64" y="44"/>
                        <a:pt x="63" y="49"/>
                      </a:cubicBezTo>
                      <a:cubicBezTo>
                        <a:pt x="62" y="53"/>
                        <a:pt x="56" y="59"/>
                        <a:pt x="54" y="52"/>
                      </a:cubicBezTo>
                      <a:cubicBezTo>
                        <a:pt x="51" y="51"/>
                        <a:pt x="50" y="57"/>
                        <a:pt x="48" y="58"/>
                      </a:cubicBezTo>
                      <a:cubicBezTo>
                        <a:pt x="46" y="60"/>
                        <a:pt x="42" y="60"/>
                        <a:pt x="39" y="59"/>
                      </a:cubicBezTo>
                      <a:cubicBezTo>
                        <a:pt x="31" y="57"/>
                        <a:pt x="32" y="50"/>
                        <a:pt x="32" y="43"/>
                      </a:cubicBezTo>
                      <a:cubicBezTo>
                        <a:pt x="32" y="40"/>
                        <a:pt x="33" y="36"/>
                        <a:pt x="30" y="33"/>
                      </a:cubicBezTo>
                      <a:cubicBezTo>
                        <a:pt x="28" y="30"/>
                        <a:pt x="23" y="30"/>
                        <a:pt x="20" y="29"/>
                      </a:cubicBezTo>
                      <a:cubicBezTo>
                        <a:pt x="12" y="29"/>
                        <a:pt x="7" y="32"/>
                        <a:pt x="1" y="35"/>
                      </a:cubicBezTo>
                      <a:lnTo>
                        <a:pt x="0" y="3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8" name="Freeform 59"/>
                <p:cNvSpPr/>
                <p:nvPr/>
              </p:nvSpPr>
              <p:spPr bwMode="auto">
                <a:xfrm>
                  <a:off x="6029315" y="4214810"/>
                  <a:ext cx="385762" cy="330200"/>
                </a:xfrm>
                <a:custGeom>
                  <a:avLst/>
                  <a:gdLst/>
                  <a:ahLst/>
                  <a:cxnLst>
                    <a:cxn ang="0">
                      <a:pos x="146" y="53"/>
                    </a:cxn>
                    <a:cxn ang="0">
                      <a:pos x="142" y="59"/>
                    </a:cxn>
                    <a:cxn ang="0">
                      <a:pos x="134" y="65"/>
                    </a:cxn>
                    <a:cxn ang="0">
                      <a:pos x="121" y="84"/>
                    </a:cxn>
                    <a:cxn ang="0">
                      <a:pos x="110" y="103"/>
                    </a:cxn>
                    <a:cxn ang="0">
                      <a:pos x="97" y="120"/>
                    </a:cxn>
                    <a:cxn ang="0">
                      <a:pos x="77" y="123"/>
                    </a:cxn>
                    <a:cxn ang="0">
                      <a:pos x="65" y="119"/>
                    </a:cxn>
                    <a:cxn ang="0">
                      <a:pos x="55" y="123"/>
                    </a:cxn>
                    <a:cxn ang="0">
                      <a:pos x="43" y="124"/>
                    </a:cxn>
                    <a:cxn ang="0">
                      <a:pos x="32" y="117"/>
                    </a:cxn>
                    <a:cxn ang="0">
                      <a:pos x="24" y="109"/>
                    </a:cxn>
                    <a:cxn ang="0">
                      <a:pos x="18" y="99"/>
                    </a:cxn>
                    <a:cxn ang="0">
                      <a:pos x="5" y="81"/>
                    </a:cxn>
                    <a:cxn ang="0">
                      <a:pos x="0" y="59"/>
                    </a:cxn>
                    <a:cxn ang="0">
                      <a:pos x="5" y="40"/>
                    </a:cxn>
                    <a:cxn ang="0">
                      <a:pos x="7" y="39"/>
                    </a:cxn>
                    <a:cxn ang="0">
                      <a:pos x="8" y="41"/>
                    </a:cxn>
                    <a:cxn ang="0">
                      <a:pos x="14" y="48"/>
                    </a:cxn>
                    <a:cxn ang="0">
                      <a:pos x="22" y="49"/>
                    </a:cxn>
                    <a:cxn ang="0">
                      <a:pos x="29" y="51"/>
                    </a:cxn>
                    <a:cxn ang="0">
                      <a:pos x="44" y="48"/>
                    </a:cxn>
                    <a:cxn ang="0">
                      <a:pos x="51" y="44"/>
                    </a:cxn>
                    <a:cxn ang="0">
                      <a:pos x="61" y="46"/>
                    </a:cxn>
                    <a:cxn ang="0">
                      <a:pos x="88" y="30"/>
                    </a:cxn>
                    <a:cxn ang="0">
                      <a:pos x="95" y="15"/>
                    </a:cxn>
                    <a:cxn ang="0">
                      <a:pos x="105" y="2"/>
                    </a:cxn>
                    <a:cxn ang="0">
                      <a:pos x="122" y="1"/>
                    </a:cxn>
                    <a:cxn ang="0">
                      <a:pos x="128" y="1"/>
                    </a:cxn>
                    <a:cxn ang="0">
                      <a:pos x="130" y="15"/>
                    </a:cxn>
                    <a:cxn ang="0">
                      <a:pos x="141" y="37"/>
                    </a:cxn>
                    <a:cxn ang="0">
                      <a:pos x="146" y="53"/>
                    </a:cxn>
                  </a:cxnLst>
                  <a:rect l="0" t="0" r="r" b="b"/>
                  <a:pathLst>
                    <a:path w="147" h="126">
                      <a:moveTo>
                        <a:pt x="146" y="53"/>
                      </a:moveTo>
                      <a:cubicBezTo>
                        <a:pt x="146" y="56"/>
                        <a:pt x="145" y="58"/>
                        <a:pt x="142" y="59"/>
                      </a:cubicBezTo>
                      <a:cubicBezTo>
                        <a:pt x="139" y="61"/>
                        <a:pt x="137" y="63"/>
                        <a:pt x="134" y="65"/>
                      </a:cubicBezTo>
                      <a:cubicBezTo>
                        <a:pt x="129" y="71"/>
                        <a:pt x="125" y="77"/>
                        <a:pt x="121" y="84"/>
                      </a:cubicBezTo>
                      <a:cubicBezTo>
                        <a:pt x="118" y="90"/>
                        <a:pt x="112" y="96"/>
                        <a:pt x="110" y="103"/>
                      </a:cubicBezTo>
                      <a:cubicBezTo>
                        <a:pt x="107" y="111"/>
                        <a:pt x="105" y="116"/>
                        <a:pt x="97" y="120"/>
                      </a:cubicBezTo>
                      <a:cubicBezTo>
                        <a:pt x="91" y="122"/>
                        <a:pt x="83" y="126"/>
                        <a:pt x="77" y="123"/>
                      </a:cubicBezTo>
                      <a:cubicBezTo>
                        <a:pt x="73" y="121"/>
                        <a:pt x="70" y="118"/>
                        <a:pt x="65" y="119"/>
                      </a:cubicBezTo>
                      <a:cubicBezTo>
                        <a:pt x="61" y="120"/>
                        <a:pt x="58" y="122"/>
                        <a:pt x="55" y="123"/>
                      </a:cubicBezTo>
                      <a:cubicBezTo>
                        <a:pt x="51" y="124"/>
                        <a:pt x="46" y="125"/>
                        <a:pt x="43" y="124"/>
                      </a:cubicBezTo>
                      <a:cubicBezTo>
                        <a:pt x="39" y="123"/>
                        <a:pt x="35" y="119"/>
                        <a:pt x="32" y="117"/>
                      </a:cubicBezTo>
                      <a:cubicBezTo>
                        <a:pt x="28" y="114"/>
                        <a:pt x="26" y="113"/>
                        <a:pt x="24" y="109"/>
                      </a:cubicBezTo>
                      <a:cubicBezTo>
                        <a:pt x="22" y="106"/>
                        <a:pt x="20" y="102"/>
                        <a:pt x="18" y="99"/>
                      </a:cubicBezTo>
                      <a:cubicBezTo>
                        <a:pt x="14" y="92"/>
                        <a:pt x="10" y="87"/>
                        <a:pt x="5" y="81"/>
                      </a:cubicBezTo>
                      <a:cubicBezTo>
                        <a:pt x="1" y="73"/>
                        <a:pt x="0" y="67"/>
                        <a:pt x="0" y="59"/>
                      </a:cubicBezTo>
                      <a:cubicBezTo>
                        <a:pt x="0" y="54"/>
                        <a:pt x="1" y="42"/>
                        <a:pt x="5" y="40"/>
                      </a:cubicBezTo>
                      <a:cubicBezTo>
                        <a:pt x="6" y="39"/>
                        <a:pt x="6" y="39"/>
                        <a:pt x="7" y="39"/>
                      </a:cubicBezTo>
                      <a:cubicBezTo>
                        <a:pt x="7" y="40"/>
                        <a:pt x="8" y="41"/>
                        <a:pt x="8" y="41"/>
                      </a:cubicBezTo>
                      <a:cubicBezTo>
                        <a:pt x="9" y="43"/>
                        <a:pt x="12" y="47"/>
                        <a:pt x="14" y="48"/>
                      </a:cubicBezTo>
                      <a:cubicBezTo>
                        <a:pt x="16" y="49"/>
                        <a:pt x="19" y="49"/>
                        <a:pt x="22" y="49"/>
                      </a:cubicBezTo>
                      <a:cubicBezTo>
                        <a:pt x="24" y="50"/>
                        <a:pt x="26" y="51"/>
                        <a:pt x="29" y="51"/>
                      </a:cubicBezTo>
                      <a:cubicBezTo>
                        <a:pt x="35" y="50"/>
                        <a:pt x="39" y="51"/>
                        <a:pt x="44" y="48"/>
                      </a:cubicBezTo>
                      <a:cubicBezTo>
                        <a:pt x="46" y="47"/>
                        <a:pt x="49" y="45"/>
                        <a:pt x="51" y="44"/>
                      </a:cubicBezTo>
                      <a:cubicBezTo>
                        <a:pt x="55" y="43"/>
                        <a:pt x="57" y="44"/>
                        <a:pt x="61" y="46"/>
                      </a:cubicBezTo>
                      <a:cubicBezTo>
                        <a:pt x="72" y="51"/>
                        <a:pt x="83" y="38"/>
                        <a:pt x="88" y="30"/>
                      </a:cubicBezTo>
                      <a:cubicBezTo>
                        <a:pt x="92" y="25"/>
                        <a:pt x="94" y="21"/>
                        <a:pt x="95" y="15"/>
                      </a:cubicBezTo>
                      <a:cubicBezTo>
                        <a:pt x="97" y="9"/>
                        <a:pt x="98" y="4"/>
                        <a:pt x="105" y="2"/>
                      </a:cubicBezTo>
                      <a:cubicBezTo>
                        <a:pt x="110" y="0"/>
                        <a:pt x="116" y="1"/>
                        <a:pt x="122" y="1"/>
                      </a:cubicBezTo>
                      <a:cubicBezTo>
                        <a:pt x="123" y="1"/>
                        <a:pt x="125" y="1"/>
                        <a:pt x="128" y="1"/>
                      </a:cubicBezTo>
                      <a:cubicBezTo>
                        <a:pt x="128" y="6"/>
                        <a:pt x="129" y="11"/>
                        <a:pt x="130" y="15"/>
                      </a:cubicBezTo>
                      <a:cubicBezTo>
                        <a:pt x="133" y="23"/>
                        <a:pt x="137" y="29"/>
                        <a:pt x="141" y="37"/>
                      </a:cubicBezTo>
                      <a:cubicBezTo>
                        <a:pt x="143" y="42"/>
                        <a:pt x="147" y="47"/>
                        <a:pt x="146" y="5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9" name="Freeform 60"/>
                <p:cNvSpPr/>
                <p:nvPr/>
              </p:nvSpPr>
              <p:spPr bwMode="auto">
                <a:xfrm>
                  <a:off x="6048365" y="4087810"/>
                  <a:ext cx="385762" cy="260350"/>
                </a:xfrm>
                <a:custGeom>
                  <a:avLst/>
                  <a:gdLst/>
                  <a:ahLst/>
                  <a:cxnLst>
                    <a:cxn ang="0">
                      <a:pos x="145" y="26"/>
                    </a:cxn>
                    <a:cxn ang="0">
                      <a:pos x="137" y="32"/>
                    </a:cxn>
                    <a:cxn ang="0">
                      <a:pos x="121" y="44"/>
                    </a:cxn>
                    <a:cxn ang="0">
                      <a:pos x="121" y="49"/>
                    </a:cxn>
                    <a:cxn ang="0">
                      <a:pos x="115" y="49"/>
                    </a:cxn>
                    <a:cxn ang="0">
                      <a:pos x="98" y="50"/>
                    </a:cxn>
                    <a:cxn ang="0">
                      <a:pos x="88" y="63"/>
                    </a:cxn>
                    <a:cxn ang="0">
                      <a:pos x="81" y="78"/>
                    </a:cxn>
                    <a:cxn ang="0">
                      <a:pos x="54" y="94"/>
                    </a:cxn>
                    <a:cxn ang="0">
                      <a:pos x="44" y="92"/>
                    </a:cxn>
                    <a:cxn ang="0">
                      <a:pos x="37" y="96"/>
                    </a:cxn>
                    <a:cxn ang="0">
                      <a:pos x="22" y="99"/>
                    </a:cxn>
                    <a:cxn ang="0">
                      <a:pos x="15" y="97"/>
                    </a:cxn>
                    <a:cxn ang="0">
                      <a:pos x="7" y="96"/>
                    </a:cxn>
                    <a:cxn ang="0">
                      <a:pos x="1" y="89"/>
                    </a:cxn>
                    <a:cxn ang="0">
                      <a:pos x="0" y="87"/>
                    </a:cxn>
                    <a:cxn ang="0">
                      <a:pos x="10" y="87"/>
                    </a:cxn>
                    <a:cxn ang="0">
                      <a:pos x="19" y="84"/>
                    </a:cxn>
                    <a:cxn ang="0">
                      <a:pos x="35" y="69"/>
                    </a:cxn>
                    <a:cxn ang="0">
                      <a:pos x="50" y="54"/>
                    </a:cxn>
                    <a:cxn ang="0">
                      <a:pos x="56" y="48"/>
                    </a:cxn>
                    <a:cxn ang="0">
                      <a:pos x="59" y="50"/>
                    </a:cxn>
                    <a:cxn ang="0">
                      <a:pos x="66" y="49"/>
                    </a:cxn>
                    <a:cxn ang="0">
                      <a:pos x="71" y="49"/>
                    </a:cxn>
                    <a:cxn ang="0">
                      <a:pos x="71" y="45"/>
                    </a:cxn>
                    <a:cxn ang="0">
                      <a:pos x="79" y="47"/>
                    </a:cxn>
                    <a:cxn ang="0">
                      <a:pos x="84" y="44"/>
                    </a:cxn>
                    <a:cxn ang="0">
                      <a:pos x="86" y="40"/>
                    </a:cxn>
                    <a:cxn ang="0">
                      <a:pos x="88" y="37"/>
                    </a:cxn>
                    <a:cxn ang="0">
                      <a:pos x="82" y="31"/>
                    </a:cxn>
                    <a:cxn ang="0">
                      <a:pos x="84" y="29"/>
                    </a:cxn>
                    <a:cxn ang="0">
                      <a:pos x="98" y="13"/>
                    </a:cxn>
                    <a:cxn ang="0">
                      <a:pos x="114" y="0"/>
                    </a:cxn>
                    <a:cxn ang="0">
                      <a:pos x="124" y="5"/>
                    </a:cxn>
                    <a:cxn ang="0">
                      <a:pos x="129" y="14"/>
                    </a:cxn>
                    <a:cxn ang="0">
                      <a:pos x="145" y="26"/>
                    </a:cxn>
                  </a:cxnLst>
                  <a:rect l="0" t="0" r="r" b="b"/>
                  <a:pathLst>
                    <a:path w="147" h="99">
                      <a:moveTo>
                        <a:pt x="145" y="26"/>
                      </a:moveTo>
                      <a:cubicBezTo>
                        <a:pt x="144" y="29"/>
                        <a:pt x="140" y="31"/>
                        <a:pt x="137" y="32"/>
                      </a:cubicBezTo>
                      <a:cubicBezTo>
                        <a:pt x="132" y="35"/>
                        <a:pt x="123" y="38"/>
                        <a:pt x="121" y="44"/>
                      </a:cubicBezTo>
                      <a:cubicBezTo>
                        <a:pt x="121" y="46"/>
                        <a:pt x="121" y="47"/>
                        <a:pt x="121" y="49"/>
                      </a:cubicBezTo>
                      <a:cubicBezTo>
                        <a:pt x="118" y="49"/>
                        <a:pt x="116" y="49"/>
                        <a:pt x="115" y="49"/>
                      </a:cubicBezTo>
                      <a:cubicBezTo>
                        <a:pt x="109" y="49"/>
                        <a:pt x="103" y="48"/>
                        <a:pt x="98" y="50"/>
                      </a:cubicBezTo>
                      <a:cubicBezTo>
                        <a:pt x="91" y="52"/>
                        <a:pt x="90" y="57"/>
                        <a:pt x="88" y="63"/>
                      </a:cubicBezTo>
                      <a:cubicBezTo>
                        <a:pt x="87" y="69"/>
                        <a:pt x="85" y="73"/>
                        <a:pt x="81" y="78"/>
                      </a:cubicBezTo>
                      <a:cubicBezTo>
                        <a:pt x="76" y="86"/>
                        <a:pt x="65" y="99"/>
                        <a:pt x="54" y="94"/>
                      </a:cubicBezTo>
                      <a:cubicBezTo>
                        <a:pt x="50" y="92"/>
                        <a:pt x="48" y="91"/>
                        <a:pt x="44" y="92"/>
                      </a:cubicBezTo>
                      <a:cubicBezTo>
                        <a:pt x="42" y="93"/>
                        <a:pt x="39" y="95"/>
                        <a:pt x="37" y="96"/>
                      </a:cubicBezTo>
                      <a:cubicBezTo>
                        <a:pt x="32" y="99"/>
                        <a:pt x="28" y="98"/>
                        <a:pt x="22" y="99"/>
                      </a:cubicBezTo>
                      <a:cubicBezTo>
                        <a:pt x="19" y="99"/>
                        <a:pt x="17" y="98"/>
                        <a:pt x="15" y="97"/>
                      </a:cubicBezTo>
                      <a:cubicBezTo>
                        <a:pt x="12" y="97"/>
                        <a:pt x="9" y="97"/>
                        <a:pt x="7" y="96"/>
                      </a:cubicBezTo>
                      <a:cubicBezTo>
                        <a:pt x="5" y="95"/>
                        <a:pt x="2" y="91"/>
                        <a:pt x="1" y="89"/>
                      </a:cubicBezTo>
                      <a:cubicBezTo>
                        <a:pt x="1" y="89"/>
                        <a:pt x="0" y="88"/>
                        <a:pt x="0" y="87"/>
                      </a:cubicBezTo>
                      <a:cubicBezTo>
                        <a:pt x="3" y="87"/>
                        <a:pt x="7" y="88"/>
                        <a:pt x="10" y="87"/>
                      </a:cubicBezTo>
                      <a:cubicBezTo>
                        <a:pt x="13" y="87"/>
                        <a:pt x="16" y="86"/>
                        <a:pt x="19" y="84"/>
                      </a:cubicBezTo>
                      <a:cubicBezTo>
                        <a:pt x="26" y="80"/>
                        <a:pt x="30" y="74"/>
                        <a:pt x="35" y="69"/>
                      </a:cubicBezTo>
                      <a:cubicBezTo>
                        <a:pt x="40" y="63"/>
                        <a:pt x="44" y="59"/>
                        <a:pt x="50" y="54"/>
                      </a:cubicBezTo>
                      <a:cubicBezTo>
                        <a:pt x="52" y="52"/>
                        <a:pt x="54" y="50"/>
                        <a:pt x="56" y="48"/>
                      </a:cubicBezTo>
                      <a:cubicBezTo>
                        <a:pt x="57" y="49"/>
                        <a:pt x="58" y="49"/>
                        <a:pt x="59" y="50"/>
                      </a:cubicBezTo>
                      <a:cubicBezTo>
                        <a:pt x="62" y="51"/>
                        <a:pt x="63" y="50"/>
                        <a:pt x="66" y="49"/>
                      </a:cubicBezTo>
                      <a:cubicBezTo>
                        <a:pt x="68" y="49"/>
                        <a:pt x="70" y="50"/>
                        <a:pt x="71" y="49"/>
                      </a:cubicBezTo>
                      <a:cubicBezTo>
                        <a:pt x="72" y="48"/>
                        <a:pt x="70" y="46"/>
                        <a:pt x="71" y="45"/>
                      </a:cubicBezTo>
                      <a:cubicBezTo>
                        <a:pt x="73" y="43"/>
                        <a:pt x="78" y="46"/>
                        <a:pt x="79" y="47"/>
                      </a:cubicBezTo>
                      <a:cubicBezTo>
                        <a:pt x="83" y="49"/>
                        <a:pt x="84" y="48"/>
                        <a:pt x="84" y="44"/>
                      </a:cubicBezTo>
                      <a:cubicBezTo>
                        <a:pt x="84" y="41"/>
                        <a:pt x="84" y="42"/>
                        <a:pt x="86" y="40"/>
                      </a:cubicBezTo>
                      <a:cubicBezTo>
                        <a:pt x="86" y="39"/>
                        <a:pt x="88" y="38"/>
                        <a:pt x="88" y="37"/>
                      </a:cubicBezTo>
                      <a:cubicBezTo>
                        <a:pt x="88" y="35"/>
                        <a:pt x="85" y="33"/>
                        <a:pt x="82" y="31"/>
                      </a:cubicBezTo>
                      <a:cubicBezTo>
                        <a:pt x="83" y="30"/>
                        <a:pt x="84" y="29"/>
                        <a:pt x="84" y="29"/>
                      </a:cubicBezTo>
                      <a:cubicBezTo>
                        <a:pt x="90" y="24"/>
                        <a:pt x="94" y="19"/>
                        <a:pt x="98" y="13"/>
                      </a:cubicBezTo>
                      <a:cubicBezTo>
                        <a:pt x="103" y="7"/>
                        <a:pt x="107" y="1"/>
                        <a:pt x="114" y="0"/>
                      </a:cubicBezTo>
                      <a:cubicBezTo>
                        <a:pt x="118" y="0"/>
                        <a:pt x="121" y="3"/>
                        <a:pt x="124" y="5"/>
                      </a:cubicBezTo>
                      <a:cubicBezTo>
                        <a:pt x="127" y="7"/>
                        <a:pt x="127" y="11"/>
                        <a:pt x="129" y="14"/>
                      </a:cubicBezTo>
                      <a:cubicBezTo>
                        <a:pt x="133" y="20"/>
                        <a:pt x="147" y="16"/>
                        <a:pt x="145"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0" name="Freeform 61"/>
                <p:cNvSpPr/>
                <p:nvPr/>
              </p:nvSpPr>
              <p:spPr bwMode="auto">
                <a:xfrm>
                  <a:off x="6194415" y="4170360"/>
                  <a:ext cx="84137" cy="52387"/>
                </a:xfrm>
                <a:custGeom>
                  <a:avLst/>
                  <a:gdLst/>
                  <a:ahLst/>
                  <a:cxnLst>
                    <a:cxn ang="0">
                      <a:pos x="32" y="6"/>
                    </a:cxn>
                    <a:cxn ang="0">
                      <a:pos x="30" y="9"/>
                    </a:cxn>
                    <a:cxn ang="0">
                      <a:pos x="28" y="13"/>
                    </a:cxn>
                    <a:cxn ang="0">
                      <a:pos x="23" y="16"/>
                    </a:cxn>
                    <a:cxn ang="0">
                      <a:pos x="15" y="14"/>
                    </a:cxn>
                    <a:cxn ang="0">
                      <a:pos x="15" y="18"/>
                    </a:cxn>
                    <a:cxn ang="0">
                      <a:pos x="10" y="18"/>
                    </a:cxn>
                    <a:cxn ang="0">
                      <a:pos x="3" y="19"/>
                    </a:cxn>
                    <a:cxn ang="0">
                      <a:pos x="0" y="17"/>
                    </a:cxn>
                    <a:cxn ang="0">
                      <a:pos x="10" y="5"/>
                    </a:cxn>
                    <a:cxn ang="0">
                      <a:pos x="18" y="2"/>
                    </a:cxn>
                    <a:cxn ang="0">
                      <a:pos x="26" y="0"/>
                    </a:cxn>
                    <a:cxn ang="0">
                      <a:pos x="32" y="6"/>
                    </a:cxn>
                  </a:cxnLst>
                  <a:rect l="0" t="0" r="r" b="b"/>
                  <a:pathLst>
                    <a:path w="32" h="20">
                      <a:moveTo>
                        <a:pt x="32" y="6"/>
                      </a:moveTo>
                      <a:cubicBezTo>
                        <a:pt x="32" y="7"/>
                        <a:pt x="30" y="8"/>
                        <a:pt x="30" y="9"/>
                      </a:cubicBezTo>
                      <a:cubicBezTo>
                        <a:pt x="28" y="11"/>
                        <a:pt x="28" y="10"/>
                        <a:pt x="28" y="13"/>
                      </a:cubicBezTo>
                      <a:cubicBezTo>
                        <a:pt x="28" y="17"/>
                        <a:pt x="27" y="18"/>
                        <a:pt x="23" y="16"/>
                      </a:cubicBezTo>
                      <a:cubicBezTo>
                        <a:pt x="22" y="15"/>
                        <a:pt x="17" y="12"/>
                        <a:pt x="15" y="14"/>
                      </a:cubicBezTo>
                      <a:cubicBezTo>
                        <a:pt x="14" y="15"/>
                        <a:pt x="16" y="17"/>
                        <a:pt x="15" y="18"/>
                      </a:cubicBezTo>
                      <a:cubicBezTo>
                        <a:pt x="14" y="19"/>
                        <a:pt x="12" y="18"/>
                        <a:pt x="10" y="18"/>
                      </a:cubicBezTo>
                      <a:cubicBezTo>
                        <a:pt x="7" y="19"/>
                        <a:pt x="6" y="20"/>
                        <a:pt x="3" y="19"/>
                      </a:cubicBezTo>
                      <a:cubicBezTo>
                        <a:pt x="2" y="18"/>
                        <a:pt x="1" y="18"/>
                        <a:pt x="0" y="17"/>
                      </a:cubicBezTo>
                      <a:cubicBezTo>
                        <a:pt x="3" y="13"/>
                        <a:pt x="6" y="9"/>
                        <a:pt x="10" y="5"/>
                      </a:cubicBezTo>
                      <a:cubicBezTo>
                        <a:pt x="12" y="3"/>
                        <a:pt x="14" y="2"/>
                        <a:pt x="18" y="2"/>
                      </a:cubicBezTo>
                      <a:cubicBezTo>
                        <a:pt x="21" y="2"/>
                        <a:pt x="24" y="1"/>
                        <a:pt x="26" y="0"/>
                      </a:cubicBezTo>
                      <a:cubicBezTo>
                        <a:pt x="29" y="2"/>
                        <a:pt x="32" y="4"/>
                        <a:pt x="32"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1" name="Freeform 62"/>
                <p:cNvSpPr/>
                <p:nvPr/>
              </p:nvSpPr>
              <p:spPr bwMode="auto">
                <a:xfrm>
                  <a:off x="6407139" y="4311649"/>
                  <a:ext cx="255587" cy="315912"/>
                </a:xfrm>
                <a:custGeom>
                  <a:avLst/>
                  <a:gdLst/>
                  <a:ahLst/>
                  <a:cxnLst>
                    <a:cxn ang="0">
                      <a:pos x="86" y="4"/>
                    </a:cxn>
                    <a:cxn ang="0">
                      <a:pos x="91" y="1"/>
                    </a:cxn>
                    <a:cxn ang="0">
                      <a:pos x="95" y="2"/>
                    </a:cxn>
                    <a:cxn ang="0">
                      <a:pos x="93" y="11"/>
                    </a:cxn>
                    <a:cxn ang="0">
                      <a:pos x="78" y="22"/>
                    </a:cxn>
                    <a:cxn ang="0">
                      <a:pos x="56" y="18"/>
                    </a:cxn>
                    <a:cxn ang="0">
                      <a:pos x="37" y="21"/>
                    </a:cxn>
                    <a:cxn ang="0">
                      <a:pos x="35" y="37"/>
                    </a:cxn>
                    <a:cxn ang="0">
                      <a:pos x="58" y="34"/>
                    </a:cxn>
                    <a:cxn ang="0">
                      <a:pos x="64" y="38"/>
                    </a:cxn>
                    <a:cxn ang="0">
                      <a:pos x="58" y="45"/>
                    </a:cxn>
                    <a:cxn ang="0">
                      <a:pos x="54" y="49"/>
                    </a:cxn>
                    <a:cxn ang="0">
                      <a:pos x="50" y="52"/>
                    </a:cxn>
                    <a:cxn ang="0">
                      <a:pos x="54" y="61"/>
                    </a:cxn>
                    <a:cxn ang="0">
                      <a:pos x="57" y="83"/>
                    </a:cxn>
                    <a:cxn ang="0">
                      <a:pos x="51" y="93"/>
                    </a:cxn>
                    <a:cxn ang="0">
                      <a:pos x="46" y="94"/>
                    </a:cxn>
                    <a:cxn ang="0">
                      <a:pos x="38" y="75"/>
                    </a:cxn>
                    <a:cxn ang="0">
                      <a:pos x="34" y="67"/>
                    </a:cxn>
                    <a:cxn ang="0">
                      <a:pos x="26" y="72"/>
                    </a:cxn>
                    <a:cxn ang="0">
                      <a:pos x="29" y="92"/>
                    </a:cxn>
                    <a:cxn ang="0">
                      <a:pos x="28" y="102"/>
                    </a:cxn>
                    <a:cxn ang="0">
                      <a:pos x="22" y="111"/>
                    </a:cxn>
                    <a:cxn ang="0">
                      <a:pos x="14" y="100"/>
                    </a:cxn>
                    <a:cxn ang="0">
                      <a:pos x="15" y="90"/>
                    </a:cxn>
                    <a:cxn ang="0">
                      <a:pos x="12" y="88"/>
                    </a:cxn>
                    <a:cxn ang="0">
                      <a:pos x="6" y="85"/>
                    </a:cxn>
                    <a:cxn ang="0">
                      <a:pos x="8" y="65"/>
                    </a:cxn>
                    <a:cxn ang="0">
                      <a:pos x="13" y="52"/>
                    </a:cxn>
                    <a:cxn ang="0">
                      <a:pos x="16" y="42"/>
                    </a:cxn>
                    <a:cxn ang="0">
                      <a:pos x="22" y="22"/>
                    </a:cxn>
                    <a:cxn ang="0">
                      <a:pos x="28" y="13"/>
                    </a:cxn>
                    <a:cxn ang="0">
                      <a:pos x="38" y="8"/>
                    </a:cxn>
                    <a:cxn ang="0">
                      <a:pos x="51" y="5"/>
                    </a:cxn>
                    <a:cxn ang="0">
                      <a:pos x="62" y="7"/>
                    </a:cxn>
                    <a:cxn ang="0">
                      <a:pos x="85" y="8"/>
                    </a:cxn>
                    <a:cxn ang="0">
                      <a:pos x="86" y="4"/>
                    </a:cxn>
                  </a:cxnLst>
                  <a:rect l="0" t="0" r="r" b="b"/>
                  <a:pathLst>
                    <a:path w="97" h="120">
                      <a:moveTo>
                        <a:pt x="86" y="4"/>
                      </a:moveTo>
                      <a:cubicBezTo>
                        <a:pt x="87" y="3"/>
                        <a:pt x="89" y="2"/>
                        <a:pt x="91" y="1"/>
                      </a:cubicBezTo>
                      <a:cubicBezTo>
                        <a:pt x="94" y="0"/>
                        <a:pt x="94" y="0"/>
                        <a:pt x="95" y="2"/>
                      </a:cubicBezTo>
                      <a:cubicBezTo>
                        <a:pt x="97" y="6"/>
                        <a:pt x="94" y="8"/>
                        <a:pt x="93" y="11"/>
                      </a:cubicBezTo>
                      <a:cubicBezTo>
                        <a:pt x="89" y="17"/>
                        <a:pt x="85" y="22"/>
                        <a:pt x="78" y="22"/>
                      </a:cubicBezTo>
                      <a:cubicBezTo>
                        <a:pt x="70" y="21"/>
                        <a:pt x="64" y="18"/>
                        <a:pt x="56" y="18"/>
                      </a:cubicBezTo>
                      <a:cubicBezTo>
                        <a:pt x="49" y="18"/>
                        <a:pt x="43" y="17"/>
                        <a:pt x="37" y="21"/>
                      </a:cubicBezTo>
                      <a:cubicBezTo>
                        <a:pt x="34" y="24"/>
                        <a:pt x="29" y="35"/>
                        <a:pt x="35" y="37"/>
                      </a:cubicBezTo>
                      <a:cubicBezTo>
                        <a:pt x="43" y="40"/>
                        <a:pt x="51" y="36"/>
                        <a:pt x="58" y="34"/>
                      </a:cubicBezTo>
                      <a:cubicBezTo>
                        <a:pt x="61" y="33"/>
                        <a:pt x="65" y="34"/>
                        <a:pt x="64" y="38"/>
                      </a:cubicBezTo>
                      <a:cubicBezTo>
                        <a:pt x="64" y="41"/>
                        <a:pt x="60" y="43"/>
                        <a:pt x="58" y="45"/>
                      </a:cubicBezTo>
                      <a:cubicBezTo>
                        <a:pt x="57" y="46"/>
                        <a:pt x="56" y="48"/>
                        <a:pt x="54" y="49"/>
                      </a:cubicBezTo>
                      <a:cubicBezTo>
                        <a:pt x="53" y="50"/>
                        <a:pt x="51" y="51"/>
                        <a:pt x="50" y="52"/>
                      </a:cubicBezTo>
                      <a:cubicBezTo>
                        <a:pt x="48" y="55"/>
                        <a:pt x="53" y="58"/>
                        <a:pt x="54" y="61"/>
                      </a:cubicBezTo>
                      <a:cubicBezTo>
                        <a:pt x="57" y="67"/>
                        <a:pt x="59" y="77"/>
                        <a:pt x="57" y="83"/>
                      </a:cubicBezTo>
                      <a:cubicBezTo>
                        <a:pt x="55" y="86"/>
                        <a:pt x="53" y="89"/>
                        <a:pt x="51" y="93"/>
                      </a:cubicBezTo>
                      <a:cubicBezTo>
                        <a:pt x="50" y="96"/>
                        <a:pt x="48" y="99"/>
                        <a:pt x="46" y="94"/>
                      </a:cubicBezTo>
                      <a:cubicBezTo>
                        <a:pt x="43" y="88"/>
                        <a:pt x="40" y="82"/>
                        <a:pt x="38" y="75"/>
                      </a:cubicBezTo>
                      <a:cubicBezTo>
                        <a:pt x="37" y="72"/>
                        <a:pt x="37" y="67"/>
                        <a:pt x="34" y="67"/>
                      </a:cubicBezTo>
                      <a:cubicBezTo>
                        <a:pt x="30" y="66"/>
                        <a:pt x="25" y="69"/>
                        <a:pt x="26" y="72"/>
                      </a:cubicBezTo>
                      <a:cubicBezTo>
                        <a:pt x="26" y="81"/>
                        <a:pt x="29" y="86"/>
                        <a:pt x="29" y="92"/>
                      </a:cubicBezTo>
                      <a:cubicBezTo>
                        <a:pt x="30" y="95"/>
                        <a:pt x="28" y="99"/>
                        <a:pt x="28" y="102"/>
                      </a:cubicBezTo>
                      <a:cubicBezTo>
                        <a:pt x="27" y="105"/>
                        <a:pt x="24" y="109"/>
                        <a:pt x="22" y="111"/>
                      </a:cubicBezTo>
                      <a:cubicBezTo>
                        <a:pt x="14" y="120"/>
                        <a:pt x="14" y="106"/>
                        <a:pt x="14" y="100"/>
                      </a:cubicBezTo>
                      <a:cubicBezTo>
                        <a:pt x="14" y="97"/>
                        <a:pt x="15" y="93"/>
                        <a:pt x="15" y="90"/>
                      </a:cubicBezTo>
                      <a:cubicBezTo>
                        <a:pt x="15" y="88"/>
                        <a:pt x="15" y="89"/>
                        <a:pt x="12" y="88"/>
                      </a:cubicBezTo>
                      <a:cubicBezTo>
                        <a:pt x="10" y="87"/>
                        <a:pt x="7" y="86"/>
                        <a:pt x="6" y="85"/>
                      </a:cubicBezTo>
                      <a:cubicBezTo>
                        <a:pt x="0" y="79"/>
                        <a:pt x="5" y="70"/>
                        <a:pt x="8" y="65"/>
                      </a:cubicBezTo>
                      <a:cubicBezTo>
                        <a:pt x="10" y="61"/>
                        <a:pt x="13" y="57"/>
                        <a:pt x="13" y="52"/>
                      </a:cubicBezTo>
                      <a:cubicBezTo>
                        <a:pt x="13" y="48"/>
                        <a:pt x="15" y="45"/>
                        <a:pt x="16" y="42"/>
                      </a:cubicBezTo>
                      <a:cubicBezTo>
                        <a:pt x="18" y="35"/>
                        <a:pt x="19" y="28"/>
                        <a:pt x="22" y="22"/>
                      </a:cubicBezTo>
                      <a:cubicBezTo>
                        <a:pt x="23" y="19"/>
                        <a:pt x="26" y="15"/>
                        <a:pt x="28" y="13"/>
                      </a:cubicBezTo>
                      <a:cubicBezTo>
                        <a:pt x="31" y="9"/>
                        <a:pt x="34" y="9"/>
                        <a:pt x="38" y="8"/>
                      </a:cubicBezTo>
                      <a:cubicBezTo>
                        <a:pt x="43" y="7"/>
                        <a:pt x="47" y="6"/>
                        <a:pt x="51" y="5"/>
                      </a:cubicBezTo>
                      <a:cubicBezTo>
                        <a:pt x="56" y="5"/>
                        <a:pt x="58" y="6"/>
                        <a:pt x="62" y="7"/>
                      </a:cubicBezTo>
                      <a:cubicBezTo>
                        <a:pt x="68" y="9"/>
                        <a:pt x="79" y="13"/>
                        <a:pt x="85" y="8"/>
                      </a:cubicBezTo>
                      <a:lnTo>
                        <a:pt x="86"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2" name="Freeform 63"/>
                <p:cNvSpPr/>
                <p:nvPr/>
              </p:nvSpPr>
              <p:spPr bwMode="auto">
                <a:xfrm>
                  <a:off x="6746864" y="4278310"/>
                  <a:ext cx="52387" cy="146050"/>
                </a:xfrm>
                <a:custGeom>
                  <a:avLst/>
                  <a:gdLst/>
                  <a:ahLst/>
                  <a:cxnLst>
                    <a:cxn ang="0">
                      <a:pos x="11" y="56"/>
                    </a:cxn>
                    <a:cxn ang="0">
                      <a:pos x="14" y="46"/>
                    </a:cxn>
                    <a:cxn ang="0">
                      <a:pos x="17" y="36"/>
                    </a:cxn>
                    <a:cxn ang="0">
                      <a:pos x="19" y="27"/>
                    </a:cxn>
                    <a:cxn ang="0">
                      <a:pos x="18" y="17"/>
                    </a:cxn>
                    <a:cxn ang="0">
                      <a:pos x="8" y="4"/>
                    </a:cxn>
                    <a:cxn ang="0">
                      <a:pos x="0" y="21"/>
                    </a:cxn>
                    <a:cxn ang="0">
                      <a:pos x="5" y="38"/>
                    </a:cxn>
                    <a:cxn ang="0">
                      <a:pos x="6" y="46"/>
                    </a:cxn>
                    <a:cxn ang="0">
                      <a:pos x="9" y="54"/>
                    </a:cxn>
                    <a:cxn ang="0">
                      <a:pos x="11" y="56"/>
                    </a:cxn>
                  </a:cxnLst>
                  <a:rect l="0" t="0" r="r" b="b"/>
                  <a:pathLst>
                    <a:path w="20" h="56">
                      <a:moveTo>
                        <a:pt x="11" y="56"/>
                      </a:moveTo>
                      <a:cubicBezTo>
                        <a:pt x="11" y="53"/>
                        <a:pt x="13" y="49"/>
                        <a:pt x="14" y="46"/>
                      </a:cubicBezTo>
                      <a:cubicBezTo>
                        <a:pt x="15" y="43"/>
                        <a:pt x="17" y="40"/>
                        <a:pt x="17" y="36"/>
                      </a:cubicBezTo>
                      <a:cubicBezTo>
                        <a:pt x="18" y="33"/>
                        <a:pt x="18" y="30"/>
                        <a:pt x="19" y="27"/>
                      </a:cubicBezTo>
                      <a:cubicBezTo>
                        <a:pt x="20" y="23"/>
                        <a:pt x="19" y="21"/>
                        <a:pt x="18" y="17"/>
                      </a:cubicBezTo>
                      <a:cubicBezTo>
                        <a:pt x="17" y="12"/>
                        <a:pt x="17" y="0"/>
                        <a:pt x="8" y="4"/>
                      </a:cubicBezTo>
                      <a:cubicBezTo>
                        <a:pt x="3" y="6"/>
                        <a:pt x="0" y="16"/>
                        <a:pt x="0" y="21"/>
                      </a:cubicBezTo>
                      <a:cubicBezTo>
                        <a:pt x="1" y="27"/>
                        <a:pt x="4" y="32"/>
                        <a:pt x="5" y="38"/>
                      </a:cubicBezTo>
                      <a:cubicBezTo>
                        <a:pt x="5" y="41"/>
                        <a:pt x="6" y="43"/>
                        <a:pt x="6" y="46"/>
                      </a:cubicBezTo>
                      <a:cubicBezTo>
                        <a:pt x="7" y="48"/>
                        <a:pt x="8" y="52"/>
                        <a:pt x="9" y="54"/>
                      </a:cubicBezTo>
                      <a:lnTo>
                        <a:pt x="11" y="5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3" name="Freeform 64"/>
                <p:cNvSpPr/>
                <p:nvPr/>
              </p:nvSpPr>
              <p:spPr bwMode="auto">
                <a:xfrm>
                  <a:off x="6519852" y="4543424"/>
                  <a:ext cx="82550" cy="68262"/>
                </a:xfrm>
                <a:custGeom>
                  <a:avLst/>
                  <a:gdLst/>
                  <a:ahLst/>
                  <a:cxnLst>
                    <a:cxn ang="0">
                      <a:pos x="23" y="0"/>
                    </a:cxn>
                    <a:cxn ang="0">
                      <a:pos x="18" y="8"/>
                    </a:cxn>
                    <a:cxn ang="0">
                      <a:pos x="12" y="12"/>
                    </a:cxn>
                    <a:cxn ang="0">
                      <a:pos x="2" y="15"/>
                    </a:cxn>
                    <a:cxn ang="0">
                      <a:pos x="7" y="22"/>
                    </a:cxn>
                    <a:cxn ang="0">
                      <a:pos x="28" y="19"/>
                    </a:cxn>
                    <a:cxn ang="0">
                      <a:pos x="25" y="0"/>
                    </a:cxn>
                    <a:cxn ang="0">
                      <a:pos x="23" y="0"/>
                    </a:cxn>
                  </a:cxnLst>
                  <a:rect l="0" t="0" r="r" b="b"/>
                  <a:pathLst>
                    <a:path w="31" h="26">
                      <a:moveTo>
                        <a:pt x="23" y="0"/>
                      </a:moveTo>
                      <a:cubicBezTo>
                        <a:pt x="20" y="1"/>
                        <a:pt x="19" y="6"/>
                        <a:pt x="18" y="8"/>
                      </a:cubicBezTo>
                      <a:cubicBezTo>
                        <a:pt x="16" y="12"/>
                        <a:pt x="15" y="12"/>
                        <a:pt x="12" y="12"/>
                      </a:cubicBezTo>
                      <a:cubicBezTo>
                        <a:pt x="9" y="13"/>
                        <a:pt x="4" y="13"/>
                        <a:pt x="2" y="15"/>
                      </a:cubicBezTo>
                      <a:cubicBezTo>
                        <a:pt x="0" y="18"/>
                        <a:pt x="4" y="21"/>
                        <a:pt x="7" y="22"/>
                      </a:cubicBezTo>
                      <a:cubicBezTo>
                        <a:pt x="12" y="25"/>
                        <a:pt x="24" y="26"/>
                        <a:pt x="28" y="19"/>
                      </a:cubicBezTo>
                      <a:cubicBezTo>
                        <a:pt x="31" y="14"/>
                        <a:pt x="27" y="5"/>
                        <a:pt x="25" y="0"/>
                      </a:cubicBezTo>
                      <a:lnTo>
                        <a:pt x="2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4" name="Freeform 65"/>
                <p:cNvSpPr/>
                <p:nvPr/>
              </p:nvSpPr>
              <p:spPr bwMode="auto">
                <a:xfrm>
                  <a:off x="6759564" y="4484685"/>
                  <a:ext cx="128587" cy="52387"/>
                </a:xfrm>
                <a:custGeom>
                  <a:avLst/>
                  <a:gdLst/>
                  <a:ahLst/>
                  <a:cxnLst>
                    <a:cxn ang="0">
                      <a:pos x="2" y="15"/>
                    </a:cxn>
                    <a:cxn ang="0">
                      <a:pos x="4" y="12"/>
                    </a:cxn>
                    <a:cxn ang="0">
                      <a:pos x="13" y="12"/>
                    </a:cxn>
                    <a:cxn ang="0">
                      <a:pos x="25" y="12"/>
                    </a:cxn>
                    <a:cxn ang="0">
                      <a:pos x="35" y="14"/>
                    </a:cxn>
                    <a:cxn ang="0">
                      <a:pos x="45" y="18"/>
                    </a:cxn>
                    <a:cxn ang="0">
                      <a:pos x="47" y="13"/>
                    </a:cxn>
                    <a:cxn ang="0">
                      <a:pos x="38" y="5"/>
                    </a:cxn>
                    <a:cxn ang="0">
                      <a:pos x="17" y="1"/>
                    </a:cxn>
                    <a:cxn ang="0">
                      <a:pos x="1" y="11"/>
                    </a:cxn>
                    <a:cxn ang="0">
                      <a:pos x="2" y="15"/>
                    </a:cxn>
                  </a:cxnLst>
                  <a:rect l="0" t="0" r="r" b="b"/>
                  <a:pathLst>
                    <a:path w="49" h="20">
                      <a:moveTo>
                        <a:pt x="2" y="15"/>
                      </a:moveTo>
                      <a:cubicBezTo>
                        <a:pt x="3" y="15"/>
                        <a:pt x="4" y="13"/>
                        <a:pt x="4" y="12"/>
                      </a:cubicBezTo>
                      <a:cubicBezTo>
                        <a:pt x="7" y="9"/>
                        <a:pt x="10" y="12"/>
                        <a:pt x="13" y="12"/>
                      </a:cubicBezTo>
                      <a:cubicBezTo>
                        <a:pt x="17" y="13"/>
                        <a:pt x="21" y="12"/>
                        <a:pt x="25" y="12"/>
                      </a:cubicBezTo>
                      <a:cubicBezTo>
                        <a:pt x="29" y="12"/>
                        <a:pt x="32" y="12"/>
                        <a:pt x="35" y="14"/>
                      </a:cubicBezTo>
                      <a:cubicBezTo>
                        <a:pt x="38" y="16"/>
                        <a:pt x="41" y="18"/>
                        <a:pt x="45" y="18"/>
                      </a:cubicBezTo>
                      <a:cubicBezTo>
                        <a:pt x="49" y="20"/>
                        <a:pt x="49" y="16"/>
                        <a:pt x="47" y="13"/>
                      </a:cubicBezTo>
                      <a:cubicBezTo>
                        <a:pt x="46" y="8"/>
                        <a:pt x="42" y="7"/>
                        <a:pt x="38" y="5"/>
                      </a:cubicBezTo>
                      <a:cubicBezTo>
                        <a:pt x="31" y="2"/>
                        <a:pt x="25" y="0"/>
                        <a:pt x="17" y="1"/>
                      </a:cubicBezTo>
                      <a:cubicBezTo>
                        <a:pt x="12" y="1"/>
                        <a:pt x="0" y="6"/>
                        <a:pt x="1" y="11"/>
                      </a:cubicBezTo>
                      <a:lnTo>
                        <a:pt x="2" y="1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5" name="Freeform 66"/>
                <p:cNvSpPr/>
                <p:nvPr/>
              </p:nvSpPr>
              <p:spPr bwMode="auto">
                <a:xfrm>
                  <a:off x="6688126" y="4503735"/>
                  <a:ext cx="58737" cy="28575"/>
                </a:xfrm>
                <a:custGeom>
                  <a:avLst/>
                  <a:gdLst/>
                  <a:ahLst/>
                  <a:cxnLst>
                    <a:cxn ang="0">
                      <a:pos x="0" y="3"/>
                    </a:cxn>
                    <a:cxn ang="0">
                      <a:pos x="11" y="0"/>
                    </a:cxn>
                    <a:cxn ang="0">
                      <a:pos x="21" y="7"/>
                    </a:cxn>
                    <a:cxn ang="0">
                      <a:pos x="11" y="10"/>
                    </a:cxn>
                    <a:cxn ang="0">
                      <a:pos x="1" y="5"/>
                    </a:cxn>
                    <a:cxn ang="0">
                      <a:pos x="0" y="3"/>
                    </a:cxn>
                  </a:cxnLst>
                  <a:rect l="0" t="0" r="r" b="b"/>
                  <a:pathLst>
                    <a:path w="22" h="11">
                      <a:moveTo>
                        <a:pt x="0" y="3"/>
                      </a:moveTo>
                      <a:cubicBezTo>
                        <a:pt x="2" y="1"/>
                        <a:pt x="8" y="0"/>
                        <a:pt x="11" y="0"/>
                      </a:cubicBezTo>
                      <a:cubicBezTo>
                        <a:pt x="13" y="0"/>
                        <a:pt x="20" y="3"/>
                        <a:pt x="21" y="7"/>
                      </a:cubicBezTo>
                      <a:cubicBezTo>
                        <a:pt x="22" y="11"/>
                        <a:pt x="13" y="11"/>
                        <a:pt x="11" y="10"/>
                      </a:cubicBezTo>
                      <a:cubicBezTo>
                        <a:pt x="8" y="9"/>
                        <a:pt x="2" y="7"/>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6" name="Freeform 67"/>
                <p:cNvSpPr/>
                <p:nvPr/>
              </p:nvSpPr>
              <p:spPr bwMode="auto">
                <a:xfrm>
                  <a:off x="6627802" y="4440235"/>
                  <a:ext cx="90487" cy="47625"/>
                </a:xfrm>
                <a:custGeom>
                  <a:avLst/>
                  <a:gdLst/>
                  <a:ahLst/>
                  <a:cxnLst>
                    <a:cxn ang="0">
                      <a:pos x="17" y="4"/>
                    </a:cxn>
                    <a:cxn ang="0">
                      <a:pos x="26" y="5"/>
                    </a:cxn>
                    <a:cxn ang="0">
                      <a:pos x="33" y="7"/>
                    </a:cxn>
                    <a:cxn ang="0">
                      <a:pos x="26" y="13"/>
                    </a:cxn>
                    <a:cxn ang="0">
                      <a:pos x="26" y="17"/>
                    </a:cxn>
                    <a:cxn ang="0">
                      <a:pos x="22" y="11"/>
                    </a:cxn>
                    <a:cxn ang="0">
                      <a:pos x="12" y="8"/>
                    </a:cxn>
                    <a:cxn ang="0">
                      <a:pos x="2" y="7"/>
                    </a:cxn>
                    <a:cxn ang="0">
                      <a:pos x="4" y="1"/>
                    </a:cxn>
                    <a:cxn ang="0">
                      <a:pos x="17" y="4"/>
                    </a:cxn>
                  </a:cxnLst>
                  <a:rect l="0" t="0" r="r" b="b"/>
                  <a:pathLst>
                    <a:path w="34" h="18">
                      <a:moveTo>
                        <a:pt x="17" y="4"/>
                      </a:moveTo>
                      <a:cubicBezTo>
                        <a:pt x="20" y="5"/>
                        <a:pt x="22" y="5"/>
                        <a:pt x="26" y="5"/>
                      </a:cubicBezTo>
                      <a:cubicBezTo>
                        <a:pt x="28" y="5"/>
                        <a:pt x="34" y="3"/>
                        <a:pt x="33" y="7"/>
                      </a:cubicBezTo>
                      <a:cubicBezTo>
                        <a:pt x="29" y="7"/>
                        <a:pt x="26" y="8"/>
                        <a:pt x="26" y="13"/>
                      </a:cubicBezTo>
                      <a:cubicBezTo>
                        <a:pt x="26" y="14"/>
                        <a:pt x="27" y="16"/>
                        <a:pt x="26" y="17"/>
                      </a:cubicBezTo>
                      <a:cubicBezTo>
                        <a:pt x="23" y="18"/>
                        <a:pt x="23" y="13"/>
                        <a:pt x="22" y="11"/>
                      </a:cubicBezTo>
                      <a:cubicBezTo>
                        <a:pt x="20" y="9"/>
                        <a:pt x="15" y="8"/>
                        <a:pt x="12" y="8"/>
                      </a:cubicBezTo>
                      <a:cubicBezTo>
                        <a:pt x="9" y="7"/>
                        <a:pt x="4" y="9"/>
                        <a:pt x="2" y="7"/>
                      </a:cubicBezTo>
                      <a:cubicBezTo>
                        <a:pt x="0" y="5"/>
                        <a:pt x="2" y="2"/>
                        <a:pt x="4" y="1"/>
                      </a:cubicBezTo>
                      <a:cubicBezTo>
                        <a:pt x="8" y="0"/>
                        <a:pt x="13" y="3"/>
                        <a:pt x="17"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7" name="Freeform 68"/>
                <p:cNvSpPr/>
                <p:nvPr/>
              </p:nvSpPr>
              <p:spPr bwMode="auto">
                <a:xfrm>
                  <a:off x="6899264" y="4400549"/>
                  <a:ext cx="385762" cy="339725"/>
                </a:xfrm>
                <a:custGeom>
                  <a:avLst/>
                  <a:gdLst/>
                  <a:ahLst/>
                  <a:cxnLst>
                    <a:cxn ang="0">
                      <a:pos x="147" y="129"/>
                    </a:cxn>
                    <a:cxn ang="0">
                      <a:pos x="138" y="124"/>
                    </a:cxn>
                    <a:cxn ang="0">
                      <a:pos x="128" y="121"/>
                    </a:cxn>
                    <a:cxn ang="0">
                      <a:pos x="120" y="123"/>
                    </a:cxn>
                    <a:cxn ang="0">
                      <a:pos x="116" y="112"/>
                    </a:cxn>
                    <a:cxn ang="0">
                      <a:pos x="110" y="90"/>
                    </a:cxn>
                    <a:cxn ang="0">
                      <a:pos x="100" y="82"/>
                    </a:cxn>
                    <a:cxn ang="0">
                      <a:pos x="89" y="78"/>
                    </a:cxn>
                    <a:cxn ang="0">
                      <a:pos x="81" y="71"/>
                    </a:cxn>
                    <a:cxn ang="0">
                      <a:pos x="69" y="66"/>
                    </a:cxn>
                    <a:cxn ang="0">
                      <a:pos x="42" y="57"/>
                    </a:cxn>
                    <a:cxn ang="0">
                      <a:pos x="38" y="55"/>
                    </a:cxn>
                    <a:cxn ang="0">
                      <a:pos x="33" y="56"/>
                    </a:cxn>
                    <a:cxn ang="0">
                      <a:pos x="28" y="64"/>
                    </a:cxn>
                    <a:cxn ang="0">
                      <a:pos x="28" y="64"/>
                    </a:cxn>
                    <a:cxn ang="0">
                      <a:pos x="16" y="49"/>
                    </a:cxn>
                    <a:cxn ang="0">
                      <a:pos x="13" y="41"/>
                    </a:cxn>
                    <a:cxn ang="0">
                      <a:pos x="20" y="37"/>
                    </a:cxn>
                    <a:cxn ang="0">
                      <a:pos x="21" y="30"/>
                    </a:cxn>
                    <a:cxn ang="0">
                      <a:pos x="12" y="29"/>
                    </a:cxn>
                    <a:cxn ang="0">
                      <a:pos x="1" y="13"/>
                    </a:cxn>
                    <a:cxn ang="0">
                      <a:pos x="6" y="8"/>
                    </a:cxn>
                    <a:cxn ang="0">
                      <a:pos x="16" y="3"/>
                    </a:cxn>
                    <a:cxn ang="0">
                      <a:pos x="27" y="0"/>
                    </a:cxn>
                    <a:cxn ang="0">
                      <a:pos x="34" y="7"/>
                    </a:cxn>
                    <a:cxn ang="0">
                      <a:pos x="41" y="16"/>
                    </a:cxn>
                    <a:cxn ang="0">
                      <a:pos x="47" y="25"/>
                    </a:cxn>
                    <a:cxn ang="0">
                      <a:pos x="52" y="37"/>
                    </a:cxn>
                    <a:cxn ang="0">
                      <a:pos x="60" y="40"/>
                    </a:cxn>
                    <a:cxn ang="0">
                      <a:pos x="72" y="25"/>
                    </a:cxn>
                    <a:cxn ang="0">
                      <a:pos x="90" y="17"/>
                    </a:cxn>
                    <a:cxn ang="0">
                      <a:pos x="114" y="24"/>
                    </a:cxn>
                    <a:cxn ang="0">
                      <a:pos x="128" y="29"/>
                    </a:cxn>
                    <a:cxn ang="0">
                      <a:pos x="140" y="29"/>
                    </a:cxn>
                    <a:cxn ang="0">
                      <a:pos x="145" y="30"/>
                    </a:cxn>
                    <a:cxn ang="0">
                      <a:pos x="147" y="129"/>
                    </a:cxn>
                  </a:cxnLst>
                  <a:rect l="0" t="0" r="r" b="b"/>
                  <a:pathLst>
                    <a:path w="147" h="129">
                      <a:moveTo>
                        <a:pt x="147" y="129"/>
                      </a:moveTo>
                      <a:cubicBezTo>
                        <a:pt x="144" y="128"/>
                        <a:pt x="141" y="127"/>
                        <a:pt x="138" y="124"/>
                      </a:cubicBezTo>
                      <a:cubicBezTo>
                        <a:pt x="136" y="121"/>
                        <a:pt x="132" y="120"/>
                        <a:pt x="128" y="121"/>
                      </a:cubicBezTo>
                      <a:cubicBezTo>
                        <a:pt x="126" y="121"/>
                        <a:pt x="122" y="124"/>
                        <a:pt x="120" y="123"/>
                      </a:cubicBezTo>
                      <a:cubicBezTo>
                        <a:pt x="118" y="122"/>
                        <a:pt x="116" y="115"/>
                        <a:pt x="116" y="112"/>
                      </a:cubicBezTo>
                      <a:cubicBezTo>
                        <a:pt x="114" y="104"/>
                        <a:pt x="114" y="97"/>
                        <a:pt x="110" y="90"/>
                      </a:cubicBezTo>
                      <a:cubicBezTo>
                        <a:pt x="108" y="86"/>
                        <a:pt x="105" y="83"/>
                        <a:pt x="100" y="82"/>
                      </a:cubicBezTo>
                      <a:cubicBezTo>
                        <a:pt x="96" y="81"/>
                        <a:pt x="93" y="80"/>
                        <a:pt x="89" y="78"/>
                      </a:cubicBezTo>
                      <a:cubicBezTo>
                        <a:pt x="84" y="77"/>
                        <a:pt x="84" y="74"/>
                        <a:pt x="81" y="71"/>
                      </a:cubicBezTo>
                      <a:cubicBezTo>
                        <a:pt x="78" y="68"/>
                        <a:pt x="73" y="67"/>
                        <a:pt x="69" y="66"/>
                      </a:cubicBezTo>
                      <a:cubicBezTo>
                        <a:pt x="60" y="63"/>
                        <a:pt x="50" y="62"/>
                        <a:pt x="42" y="57"/>
                      </a:cubicBezTo>
                      <a:cubicBezTo>
                        <a:pt x="41" y="57"/>
                        <a:pt x="40" y="56"/>
                        <a:pt x="38" y="55"/>
                      </a:cubicBezTo>
                      <a:cubicBezTo>
                        <a:pt x="35" y="54"/>
                        <a:pt x="35" y="54"/>
                        <a:pt x="33" y="56"/>
                      </a:cubicBezTo>
                      <a:cubicBezTo>
                        <a:pt x="32" y="58"/>
                        <a:pt x="30" y="63"/>
                        <a:pt x="28" y="64"/>
                      </a:cubicBezTo>
                      <a:cubicBezTo>
                        <a:pt x="28" y="64"/>
                        <a:pt x="28" y="64"/>
                        <a:pt x="28" y="64"/>
                      </a:cubicBezTo>
                      <a:cubicBezTo>
                        <a:pt x="23" y="60"/>
                        <a:pt x="21" y="54"/>
                        <a:pt x="16" y="49"/>
                      </a:cubicBezTo>
                      <a:cubicBezTo>
                        <a:pt x="15" y="47"/>
                        <a:pt x="12" y="44"/>
                        <a:pt x="13" y="41"/>
                      </a:cubicBezTo>
                      <a:cubicBezTo>
                        <a:pt x="14" y="39"/>
                        <a:pt x="19" y="38"/>
                        <a:pt x="20" y="37"/>
                      </a:cubicBezTo>
                      <a:cubicBezTo>
                        <a:pt x="21" y="35"/>
                        <a:pt x="23" y="32"/>
                        <a:pt x="21" y="30"/>
                      </a:cubicBezTo>
                      <a:cubicBezTo>
                        <a:pt x="20" y="29"/>
                        <a:pt x="14" y="30"/>
                        <a:pt x="12" y="29"/>
                      </a:cubicBezTo>
                      <a:cubicBezTo>
                        <a:pt x="7" y="26"/>
                        <a:pt x="0" y="19"/>
                        <a:pt x="1" y="13"/>
                      </a:cubicBezTo>
                      <a:cubicBezTo>
                        <a:pt x="1" y="9"/>
                        <a:pt x="3" y="9"/>
                        <a:pt x="6" y="8"/>
                      </a:cubicBezTo>
                      <a:cubicBezTo>
                        <a:pt x="10" y="7"/>
                        <a:pt x="13" y="5"/>
                        <a:pt x="16" y="3"/>
                      </a:cubicBezTo>
                      <a:cubicBezTo>
                        <a:pt x="19" y="1"/>
                        <a:pt x="23" y="0"/>
                        <a:pt x="27" y="0"/>
                      </a:cubicBezTo>
                      <a:cubicBezTo>
                        <a:pt x="31" y="1"/>
                        <a:pt x="32" y="4"/>
                        <a:pt x="34" y="7"/>
                      </a:cubicBezTo>
                      <a:cubicBezTo>
                        <a:pt x="36" y="10"/>
                        <a:pt x="38" y="13"/>
                        <a:pt x="41" y="16"/>
                      </a:cubicBezTo>
                      <a:cubicBezTo>
                        <a:pt x="44" y="19"/>
                        <a:pt x="45" y="21"/>
                        <a:pt x="47" y="25"/>
                      </a:cubicBezTo>
                      <a:cubicBezTo>
                        <a:pt x="49" y="29"/>
                        <a:pt x="50" y="33"/>
                        <a:pt x="52" y="37"/>
                      </a:cubicBezTo>
                      <a:cubicBezTo>
                        <a:pt x="54" y="41"/>
                        <a:pt x="56" y="44"/>
                        <a:pt x="60" y="40"/>
                      </a:cubicBezTo>
                      <a:cubicBezTo>
                        <a:pt x="65" y="36"/>
                        <a:pt x="66" y="29"/>
                        <a:pt x="72" y="25"/>
                      </a:cubicBezTo>
                      <a:cubicBezTo>
                        <a:pt x="78" y="21"/>
                        <a:pt x="84" y="17"/>
                        <a:pt x="90" y="17"/>
                      </a:cubicBezTo>
                      <a:cubicBezTo>
                        <a:pt x="98" y="16"/>
                        <a:pt x="107" y="20"/>
                        <a:pt x="114" y="24"/>
                      </a:cubicBezTo>
                      <a:cubicBezTo>
                        <a:pt x="119" y="26"/>
                        <a:pt x="122" y="29"/>
                        <a:pt x="128" y="29"/>
                      </a:cubicBezTo>
                      <a:cubicBezTo>
                        <a:pt x="132" y="29"/>
                        <a:pt x="136" y="29"/>
                        <a:pt x="140" y="29"/>
                      </a:cubicBezTo>
                      <a:cubicBezTo>
                        <a:pt x="141" y="29"/>
                        <a:pt x="143" y="30"/>
                        <a:pt x="145" y="30"/>
                      </a:cubicBezTo>
                      <a:lnTo>
                        <a:pt x="147" y="12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8" name="Freeform 69"/>
                <p:cNvSpPr/>
                <p:nvPr/>
              </p:nvSpPr>
              <p:spPr bwMode="auto">
                <a:xfrm>
                  <a:off x="7280263" y="4479924"/>
                  <a:ext cx="377824" cy="317500"/>
                </a:xfrm>
                <a:custGeom>
                  <a:avLst/>
                  <a:gdLst/>
                  <a:ahLst/>
                  <a:cxnLst>
                    <a:cxn ang="0">
                      <a:pos x="144" y="113"/>
                    </a:cxn>
                    <a:cxn ang="0">
                      <a:pos x="129" y="121"/>
                    </a:cxn>
                    <a:cxn ang="0">
                      <a:pos x="107" y="116"/>
                    </a:cxn>
                    <a:cxn ang="0">
                      <a:pos x="98" y="113"/>
                    </a:cxn>
                    <a:cxn ang="0">
                      <a:pos x="89" y="106"/>
                    </a:cxn>
                    <a:cxn ang="0">
                      <a:pos x="82" y="98"/>
                    </a:cxn>
                    <a:cxn ang="0">
                      <a:pos x="71" y="92"/>
                    </a:cxn>
                    <a:cxn ang="0">
                      <a:pos x="43" y="86"/>
                    </a:cxn>
                    <a:cxn ang="0">
                      <a:pos x="36" y="89"/>
                    </a:cxn>
                    <a:cxn ang="0">
                      <a:pos x="42" y="98"/>
                    </a:cxn>
                    <a:cxn ang="0">
                      <a:pos x="42" y="108"/>
                    </a:cxn>
                    <a:cxn ang="0">
                      <a:pos x="30" y="107"/>
                    </a:cxn>
                    <a:cxn ang="0">
                      <a:pos x="4" y="99"/>
                    </a:cxn>
                    <a:cxn ang="0">
                      <a:pos x="2" y="99"/>
                    </a:cxn>
                    <a:cxn ang="0">
                      <a:pos x="0" y="0"/>
                    </a:cxn>
                    <a:cxn ang="0">
                      <a:pos x="18" y="5"/>
                    </a:cxn>
                    <a:cxn ang="0">
                      <a:pos x="29" y="8"/>
                    </a:cxn>
                    <a:cxn ang="0">
                      <a:pos x="43" y="13"/>
                    </a:cxn>
                    <a:cxn ang="0">
                      <a:pos x="65" y="25"/>
                    </a:cxn>
                    <a:cxn ang="0">
                      <a:pos x="83" y="39"/>
                    </a:cxn>
                    <a:cxn ang="0">
                      <a:pos x="101" y="52"/>
                    </a:cxn>
                    <a:cxn ang="0">
                      <a:pos x="90" y="67"/>
                    </a:cxn>
                    <a:cxn ang="0">
                      <a:pos x="99" y="75"/>
                    </a:cxn>
                    <a:cxn ang="0">
                      <a:pos x="108" y="83"/>
                    </a:cxn>
                    <a:cxn ang="0">
                      <a:pos x="113" y="93"/>
                    </a:cxn>
                    <a:cxn ang="0">
                      <a:pos x="126" y="100"/>
                    </a:cxn>
                    <a:cxn ang="0">
                      <a:pos x="138" y="105"/>
                    </a:cxn>
                    <a:cxn ang="0">
                      <a:pos x="144" y="113"/>
                    </a:cxn>
                  </a:cxnLst>
                  <a:rect l="0" t="0" r="r" b="b"/>
                  <a:pathLst>
                    <a:path w="144" h="121">
                      <a:moveTo>
                        <a:pt x="144" y="113"/>
                      </a:moveTo>
                      <a:cubicBezTo>
                        <a:pt x="143" y="121"/>
                        <a:pt x="136" y="121"/>
                        <a:pt x="129" y="121"/>
                      </a:cubicBezTo>
                      <a:cubicBezTo>
                        <a:pt x="122" y="120"/>
                        <a:pt x="115" y="116"/>
                        <a:pt x="107" y="116"/>
                      </a:cubicBezTo>
                      <a:cubicBezTo>
                        <a:pt x="103" y="116"/>
                        <a:pt x="101" y="116"/>
                        <a:pt x="98" y="113"/>
                      </a:cubicBezTo>
                      <a:cubicBezTo>
                        <a:pt x="96" y="110"/>
                        <a:pt x="92" y="109"/>
                        <a:pt x="89" y="106"/>
                      </a:cubicBezTo>
                      <a:cubicBezTo>
                        <a:pt x="86" y="104"/>
                        <a:pt x="84" y="100"/>
                        <a:pt x="82" y="98"/>
                      </a:cubicBezTo>
                      <a:cubicBezTo>
                        <a:pt x="79" y="95"/>
                        <a:pt x="75" y="93"/>
                        <a:pt x="71" y="92"/>
                      </a:cubicBezTo>
                      <a:cubicBezTo>
                        <a:pt x="62" y="90"/>
                        <a:pt x="52" y="88"/>
                        <a:pt x="43" y="86"/>
                      </a:cubicBezTo>
                      <a:cubicBezTo>
                        <a:pt x="40" y="86"/>
                        <a:pt x="35" y="85"/>
                        <a:pt x="36" y="89"/>
                      </a:cubicBezTo>
                      <a:cubicBezTo>
                        <a:pt x="37" y="93"/>
                        <a:pt x="41" y="94"/>
                        <a:pt x="42" y="98"/>
                      </a:cubicBezTo>
                      <a:cubicBezTo>
                        <a:pt x="43" y="101"/>
                        <a:pt x="45" y="107"/>
                        <a:pt x="42" y="108"/>
                      </a:cubicBezTo>
                      <a:cubicBezTo>
                        <a:pt x="39" y="110"/>
                        <a:pt x="33" y="108"/>
                        <a:pt x="30" y="107"/>
                      </a:cubicBezTo>
                      <a:cubicBezTo>
                        <a:pt x="22" y="104"/>
                        <a:pt x="13" y="102"/>
                        <a:pt x="4" y="99"/>
                      </a:cubicBezTo>
                      <a:cubicBezTo>
                        <a:pt x="4" y="99"/>
                        <a:pt x="3" y="99"/>
                        <a:pt x="2" y="99"/>
                      </a:cubicBezTo>
                      <a:cubicBezTo>
                        <a:pt x="0" y="0"/>
                        <a:pt x="0" y="0"/>
                        <a:pt x="0" y="0"/>
                      </a:cubicBezTo>
                      <a:cubicBezTo>
                        <a:pt x="6" y="1"/>
                        <a:pt x="12" y="3"/>
                        <a:pt x="18" y="5"/>
                      </a:cubicBezTo>
                      <a:cubicBezTo>
                        <a:pt x="22" y="6"/>
                        <a:pt x="26" y="6"/>
                        <a:pt x="29" y="8"/>
                      </a:cubicBezTo>
                      <a:cubicBezTo>
                        <a:pt x="34" y="9"/>
                        <a:pt x="38" y="12"/>
                        <a:pt x="43" y="13"/>
                      </a:cubicBezTo>
                      <a:cubicBezTo>
                        <a:pt x="51" y="16"/>
                        <a:pt x="60" y="18"/>
                        <a:pt x="65" y="25"/>
                      </a:cubicBezTo>
                      <a:cubicBezTo>
                        <a:pt x="70" y="32"/>
                        <a:pt x="74" y="37"/>
                        <a:pt x="83" y="39"/>
                      </a:cubicBezTo>
                      <a:cubicBezTo>
                        <a:pt x="89" y="40"/>
                        <a:pt x="99" y="45"/>
                        <a:pt x="101" y="52"/>
                      </a:cubicBezTo>
                      <a:cubicBezTo>
                        <a:pt x="103" y="61"/>
                        <a:pt x="92" y="60"/>
                        <a:pt x="90" y="67"/>
                      </a:cubicBezTo>
                      <a:cubicBezTo>
                        <a:pt x="89" y="71"/>
                        <a:pt x="96" y="73"/>
                        <a:pt x="99" y="75"/>
                      </a:cubicBezTo>
                      <a:cubicBezTo>
                        <a:pt x="102" y="77"/>
                        <a:pt x="105" y="80"/>
                        <a:pt x="108" y="83"/>
                      </a:cubicBezTo>
                      <a:cubicBezTo>
                        <a:pt x="110" y="85"/>
                        <a:pt x="111" y="90"/>
                        <a:pt x="113" y="93"/>
                      </a:cubicBezTo>
                      <a:cubicBezTo>
                        <a:pt x="116" y="96"/>
                        <a:pt x="122" y="99"/>
                        <a:pt x="126" y="100"/>
                      </a:cubicBezTo>
                      <a:cubicBezTo>
                        <a:pt x="130" y="102"/>
                        <a:pt x="134" y="103"/>
                        <a:pt x="138" y="105"/>
                      </a:cubicBezTo>
                      <a:cubicBezTo>
                        <a:pt x="142" y="107"/>
                        <a:pt x="144" y="109"/>
                        <a:pt x="144" y="1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9" name="Freeform 70"/>
                <p:cNvSpPr/>
                <p:nvPr/>
              </p:nvSpPr>
              <p:spPr bwMode="auto">
                <a:xfrm>
                  <a:off x="7586650" y="4556124"/>
                  <a:ext cx="136525" cy="76200"/>
                </a:xfrm>
                <a:custGeom>
                  <a:avLst/>
                  <a:gdLst/>
                  <a:ahLst/>
                  <a:cxnLst>
                    <a:cxn ang="0">
                      <a:pos x="14" y="14"/>
                    </a:cxn>
                    <a:cxn ang="0">
                      <a:pos x="30" y="13"/>
                    </a:cxn>
                    <a:cxn ang="0">
                      <a:pos x="39" y="6"/>
                    </a:cxn>
                    <a:cxn ang="0">
                      <a:pos x="46" y="0"/>
                    </a:cxn>
                    <a:cxn ang="0">
                      <a:pos x="23" y="27"/>
                    </a:cxn>
                    <a:cxn ang="0">
                      <a:pos x="4" y="27"/>
                    </a:cxn>
                    <a:cxn ang="0">
                      <a:pos x="4" y="21"/>
                    </a:cxn>
                    <a:cxn ang="0">
                      <a:pos x="11" y="15"/>
                    </a:cxn>
                    <a:cxn ang="0">
                      <a:pos x="14" y="14"/>
                    </a:cxn>
                  </a:cxnLst>
                  <a:rect l="0" t="0" r="r" b="b"/>
                  <a:pathLst>
                    <a:path w="52" h="29">
                      <a:moveTo>
                        <a:pt x="14" y="14"/>
                      </a:moveTo>
                      <a:cubicBezTo>
                        <a:pt x="13" y="22"/>
                        <a:pt x="28" y="15"/>
                        <a:pt x="30" y="13"/>
                      </a:cubicBezTo>
                      <a:cubicBezTo>
                        <a:pt x="33" y="10"/>
                        <a:pt x="36" y="8"/>
                        <a:pt x="39" y="6"/>
                      </a:cubicBezTo>
                      <a:cubicBezTo>
                        <a:pt x="41" y="4"/>
                        <a:pt x="43" y="1"/>
                        <a:pt x="46" y="0"/>
                      </a:cubicBezTo>
                      <a:cubicBezTo>
                        <a:pt x="52" y="12"/>
                        <a:pt x="33" y="25"/>
                        <a:pt x="23" y="27"/>
                      </a:cubicBezTo>
                      <a:cubicBezTo>
                        <a:pt x="17" y="29"/>
                        <a:pt x="10" y="29"/>
                        <a:pt x="4" y="27"/>
                      </a:cubicBezTo>
                      <a:cubicBezTo>
                        <a:pt x="0" y="25"/>
                        <a:pt x="1" y="23"/>
                        <a:pt x="4" y="21"/>
                      </a:cubicBezTo>
                      <a:cubicBezTo>
                        <a:pt x="7" y="20"/>
                        <a:pt x="9" y="18"/>
                        <a:pt x="11" y="15"/>
                      </a:cubicBezTo>
                      <a:lnTo>
                        <a:pt x="14" y="1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0" name="Freeform 71"/>
                <p:cNvSpPr/>
                <p:nvPr/>
              </p:nvSpPr>
              <p:spPr bwMode="auto">
                <a:xfrm>
                  <a:off x="7683487" y="4479924"/>
                  <a:ext cx="63500" cy="76200"/>
                </a:xfrm>
                <a:custGeom>
                  <a:avLst/>
                  <a:gdLst/>
                  <a:ahLst/>
                  <a:cxnLst>
                    <a:cxn ang="0">
                      <a:pos x="4" y="1"/>
                    </a:cxn>
                    <a:cxn ang="0">
                      <a:pos x="18" y="12"/>
                    </a:cxn>
                    <a:cxn ang="0">
                      <a:pos x="24" y="28"/>
                    </a:cxn>
                    <a:cxn ang="0">
                      <a:pos x="13" y="15"/>
                    </a:cxn>
                    <a:cxn ang="0">
                      <a:pos x="6" y="9"/>
                    </a:cxn>
                    <a:cxn ang="0">
                      <a:pos x="1" y="2"/>
                    </a:cxn>
                    <a:cxn ang="0">
                      <a:pos x="4" y="1"/>
                    </a:cxn>
                  </a:cxnLst>
                  <a:rect l="0" t="0" r="r" b="b"/>
                  <a:pathLst>
                    <a:path w="24" h="29">
                      <a:moveTo>
                        <a:pt x="4" y="1"/>
                      </a:moveTo>
                      <a:cubicBezTo>
                        <a:pt x="10" y="0"/>
                        <a:pt x="16" y="8"/>
                        <a:pt x="18" y="12"/>
                      </a:cubicBezTo>
                      <a:cubicBezTo>
                        <a:pt x="21" y="17"/>
                        <a:pt x="24" y="22"/>
                        <a:pt x="24" y="28"/>
                      </a:cubicBezTo>
                      <a:cubicBezTo>
                        <a:pt x="18" y="29"/>
                        <a:pt x="15" y="18"/>
                        <a:pt x="13" y="15"/>
                      </a:cubicBezTo>
                      <a:cubicBezTo>
                        <a:pt x="11" y="12"/>
                        <a:pt x="9" y="10"/>
                        <a:pt x="6" y="9"/>
                      </a:cubicBezTo>
                      <a:cubicBezTo>
                        <a:pt x="4" y="7"/>
                        <a:pt x="0" y="6"/>
                        <a:pt x="1" y="2"/>
                      </a:cubicBezTo>
                      <a:lnTo>
                        <a:pt x="4"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1" name="Freeform 72"/>
                <p:cNvSpPr/>
                <p:nvPr/>
              </p:nvSpPr>
              <p:spPr bwMode="auto">
                <a:xfrm>
                  <a:off x="7812075" y="4598985"/>
                  <a:ext cx="55562" cy="60325"/>
                </a:xfrm>
                <a:custGeom>
                  <a:avLst/>
                  <a:gdLst/>
                  <a:ahLst/>
                  <a:cxnLst>
                    <a:cxn ang="0">
                      <a:pos x="3" y="0"/>
                    </a:cxn>
                    <a:cxn ang="0">
                      <a:pos x="7" y="5"/>
                    </a:cxn>
                    <a:cxn ang="0">
                      <a:pos x="12" y="10"/>
                    </a:cxn>
                    <a:cxn ang="0">
                      <a:pos x="16" y="22"/>
                    </a:cxn>
                    <a:cxn ang="0">
                      <a:pos x="11" y="20"/>
                    </a:cxn>
                    <a:cxn ang="0">
                      <a:pos x="6" y="14"/>
                    </a:cxn>
                    <a:cxn ang="0">
                      <a:pos x="1" y="8"/>
                    </a:cxn>
                    <a:cxn ang="0">
                      <a:pos x="0" y="2"/>
                    </a:cxn>
                    <a:cxn ang="0">
                      <a:pos x="3" y="0"/>
                    </a:cxn>
                  </a:cxnLst>
                  <a:rect l="0" t="0" r="r" b="b"/>
                  <a:pathLst>
                    <a:path w="21" h="23">
                      <a:moveTo>
                        <a:pt x="3" y="0"/>
                      </a:moveTo>
                      <a:cubicBezTo>
                        <a:pt x="5" y="0"/>
                        <a:pt x="6" y="3"/>
                        <a:pt x="7" y="5"/>
                      </a:cubicBezTo>
                      <a:cubicBezTo>
                        <a:pt x="9" y="7"/>
                        <a:pt x="10" y="8"/>
                        <a:pt x="12" y="10"/>
                      </a:cubicBezTo>
                      <a:cubicBezTo>
                        <a:pt x="14" y="12"/>
                        <a:pt x="21" y="19"/>
                        <a:pt x="16" y="22"/>
                      </a:cubicBezTo>
                      <a:cubicBezTo>
                        <a:pt x="14" y="23"/>
                        <a:pt x="12" y="21"/>
                        <a:pt x="11" y="20"/>
                      </a:cubicBezTo>
                      <a:cubicBezTo>
                        <a:pt x="8" y="18"/>
                        <a:pt x="8" y="16"/>
                        <a:pt x="6" y="14"/>
                      </a:cubicBezTo>
                      <a:cubicBezTo>
                        <a:pt x="5" y="12"/>
                        <a:pt x="3" y="10"/>
                        <a:pt x="1" y="8"/>
                      </a:cubicBezTo>
                      <a:cubicBezTo>
                        <a:pt x="0" y="6"/>
                        <a:pt x="0" y="4"/>
                        <a:pt x="0" y="2"/>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2" name="Freeform 73"/>
                <p:cNvSpPr/>
                <p:nvPr/>
              </p:nvSpPr>
              <p:spPr bwMode="auto">
                <a:xfrm>
                  <a:off x="8047024" y="4708524"/>
                  <a:ext cx="36512" cy="55562"/>
                </a:xfrm>
                <a:custGeom>
                  <a:avLst/>
                  <a:gdLst/>
                  <a:ahLst/>
                  <a:cxnLst>
                    <a:cxn ang="0">
                      <a:pos x="0" y="2"/>
                    </a:cxn>
                    <a:cxn ang="0">
                      <a:pos x="2" y="12"/>
                    </a:cxn>
                    <a:cxn ang="0">
                      <a:pos x="9" y="21"/>
                    </a:cxn>
                    <a:cxn ang="0">
                      <a:pos x="1" y="0"/>
                    </a:cxn>
                    <a:cxn ang="0">
                      <a:pos x="0" y="2"/>
                    </a:cxn>
                  </a:cxnLst>
                  <a:rect l="0" t="0" r="r" b="b"/>
                  <a:pathLst>
                    <a:path w="14" h="21">
                      <a:moveTo>
                        <a:pt x="0" y="2"/>
                      </a:moveTo>
                      <a:cubicBezTo>
                        <a:pt x="0" y="7"/>
                        <a:pt x="0" y="9"/>
                        <a:pt x="2" y="12"/>
                      </a:cubicBezTo>
                      <a:cubicBezTo>
                        <a:pt x="4" y="15"/>
                        <a:pt x="6" y="20"/>
                        <a:pt x="9" y="21"/>
                      </a:cubicBezTo>
                      <a:cubicBezTo>
                        <a:pt x="14" y="18"/>
                        <a:pt x="3" y="3"/>
                        <a:pt x="1" y="0"/>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3" name="Freeform 74"/>
                <p:cNvSpPr/>
                <p:nvPr/>
              </p:nvSpPr>
              <p:spPr bwMode="auto">
                <a:xfrm>
                  <a:off x="8002574" y="4751385"/>
                  <a:ext cx="57150" cy="30162"/>
                </a:xfrm>
                <a:custGeom>
                  <a:avLst/>
                  <a:gdLst/>
                  <a:ahLst/>
                  <a:cxnLst>
                    <a:cxn ang="0">
                      <a:pos x="0" y="0"/>
                    </a:cxn>
                    <a:cxn ang="0">
                      <a:pos x="8" y="7"/>
                    </a:cxn>
                    <a:cxn ang="0">
                      <a:pos x="18" y="10"/>
                    </a:cxn>
                    <a:cxn ang="0">
                      <a:pos x="14" y="2"/>
                    </a:cxn>
                    <a:cxn ang="0">
                      <a:pos x="8" y="2"/>
                    </a:cxn>
                    <a:cxn ang="0">
                      <a:pos x="2" y="0"/>
                    </a:cxn>
                    <a:cxn ang="0">
                      <a:pos x="0" y="0"/>
                    </a:cxn>
                  </a:cxnLst>
                  <a:rect l="0" t="0" r="r" b="b"/>
                  <a:pathLst>
                    <a:path w="22" h="12">
                      <a:moveTo>
                        <a:pt x="0" y="0"/>
                      </a:moveTo>
                      <a:cubicBezTo>
                        <a:pt x="0" y="6"/>
                        <a:pt x="3" y="6"/>
                        <a:pt x="8" y="7"/>
                      </a:cubicBezTo>
                      <a:cubicBezTo>
                        <a:pt x="10" y="7"/>
                        <a:pt x="16" y="12"/>
                        <a:pt x="18" y="10"/>
                      </a:cubicBezTo>
                      <a:cubicBezTo>
                        <a:pt x="22" y="8"/>
                        <a:pt x="16" y="3"/>
                        <a:pt x="14" y="2"/>
                      </a:cubicBezTo>
                      <a:cubicBezTo>
                        <a:pt x="12" y="2"/>
                        <a:pt x="10" y="2"/>
                        <a:pt x="8" y="2"/>
                      </a:cubicBezTo>
                      <a:cubicBezTo>
                        <a:pt x="6" y="2"/>
                        <a:pt x="4" y="0"/>
                        <a:pt x="2"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4" name="Freeform 75"/>
                <p:cNvSpPr/>
                <p:nvPr/>
              </p:nvSpPr>
              <p:spPr bwMode="auto">
                <a:xfrm>
                  <a:off x="8064487" y="4784724"/>
                  <a:ext cx="50800" cy="31750"/>
                </a:xfrm>
                <a:custGeom>
                  <a:avLst/>
                  <a:gdLst/>
                  <a:ahLst/>
                  <a:cxnLst>
                    <a:cxn ang="0">
                      <a:pos x="2" y="0"/>
                    </a:cxn>
                    <a:cxn ang="0">
                      <a:pos x="9" y="8"/>
                    </a:cxn>
                    <a:cxn ang="0">
                      <a:pos x="19" y="12"/>
                    </a:cxn>
                    <a:cxn ang="0">
                      <a:pos x="15" y="5"/>
                    </a:cxn>
                    <a:cxn ang="0">
                      <a:pos x="4" y="1"/>
                    </a:cxn>
                    <a:cxn ang="0">
                      <a:pos x="2" y="0"/>
                    </a:cxn>
                  </a:cxnLst>
                  <a:rect l="0" t="0" r="r" b="b"/>
                  <a:pathLst>
                    <a:path w="19" h="12">
                      <a:moveTo>
                        <a:pt x="2" y="0"/>
                      </a:moveTo>
                      <a:cubicBezTo>
                        <a:pt x="0" y="3"/>
                        <a:pt x="7" y="6"/>
                        <a:pt x="9" y="8"/>
                      </a:cubicBezTo>
                      <a:cubicBezTo>
                        <a:pt x="12" y="11"/>
                        <a:pt x="14" y="12"/>
                        <a:pt x="19" y="12"/>
                      </a:cubicBezTo>
                      <a:cubicBezTo>
                        <a:pt x="19" y="10"/>
                        <a:pt x="17" y="7"/>
                        <a:pt x="15" y="5"/>
                      </a:cubicBezTo>
                      <a:cubicBezTo>
                        <a:pt x="12" y="4"/>
                        <a:pt x="6" y="4"/>
                        <a:pt x="4" y="1"/>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5" name="Freeform 76"/>
                <p:cNvSpPr/>
                <p:nvPr/>
              </p:nvSpPr>
              <p:spPr bwMode="auto">
                <a:xfrm>
                  <a:off x="7870812" y="4635499"/>
                  <a:ext cx="57150" cy="44450"/>
                </a:xfrm>
                <a:custGeom>
                  <a:avLst/>
                  <a:gdLst/>
                  <a:ahLst/>
                  <a:cxnLst>
                    <a:cxn ang="0">
                      <a:pos x="3" y="0"/>
                    </a:cxn>
                    <a:cxn ang="0">
                      <a:pos x="12" y="7"/>
                    </a:cxn>
                    <a:cxn ang="0">
                      <a:pos x="22" y="15"/>
                    </a:cxn>
                    <a:cxn ang="0">
                      <a:pos x="11" y="11"/>
                    </a:cxn>
                    <a:cxn ang="0">
                      <a:pos x="1" y="3"/>
                    </a:cxn>
                    <a:cxn ang="0">
                      <a:pos x="3" y="0"/>
                    </a:cxn>
                  </a:cxnLst>
                  <a:rect l="0" t="0" r="r" b="b"/>
                  <a:pathLst>
                    <a:path w="22" h="17">
                      <a:moveTo>
                        <a:pt x="3" y="0"/>
                      </a:moveTo>
                      <a:cubicBezTo>
                        <a:pt x="5" y="0"/>
                        <a:pt x="10" y="6"/>
                        <a:pt x="12" y="7"/>
                      </a:cubicBezTo>
                      <a:cubicBezTo>
                        <a:pt x="15" y="10"/>
                        <a:pt x="20" y="12"/>
                        <a:pt x="22" y="15"/>
                      </a:cubicBezTo>
                      <a:cubicBezTo>
                        <a:pt x="17" y="17"/>
                        <a:pt x="14" y="13"/>
                        <a:pt x="11" y="11"/>
                      </a:cubicBezTo>
                      <a:cubicBezTo>
                        <a:pt x="8" y="10"/>
                        <a:pt x="0" y="7"/>
                        <a:pt x="1" y="3"/>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6" name="Freeform 77"/>
                <p:cNvSpPr/>
                <p:nvPr/>
              </p:nvSpPr>
              <p:spPr bwMode="auto">
                <a:xfrm>
                  <a:off x="7959712" y="4679949"/>
                  <a:ext cx="60325" cy="49212"/>
                </a:xfrm>
                <a:custGeom>
                  <a:avLst/>
                  <a:gdLst/>
                  <a:ahLst/>
                  <a:cxnLst>
                    <a:cxn ang="0">
                      <a:pos x="0" y="1"/>
                    </a:cxn>
                    <a:cxn ang="0">
                      <a:pos x="16" y="8"/>
                    </a:cxn>
                    <a:cxn ang="0">
                      <a:pos x="22" y="19"/>
                    </a:cxn>
                    <a:cxn ang="0">
                      <a:pos x="11" y="12"/>
                    </a:cxn>
                    <a:cxn ang="0">
                      <a:pos x="1" y="4"/>
                    </a:cxn>
                    <a:cxn ang="0">
                      <a:pos x="0" y="1"/>
                    </a:cxn>
                  </a:cxnLst>
                  <a:rect l="0" t="0" r="r" b="b"/>
                  <a:pathLst>
                    <a:path w="23" h="19">
                      <a:moveTo>
                        <a:pt x="0" y="1"/>
                      </a:moveTo>
                      <a:cubicBezTo>
                        <a:pt x="4" y="0"/>
                        <a:pt x="12" y="6"/>
                        <a:pt x="16" y="8"/>
                      </a:cubicBezTo>
                      <a:cubicBezTo>
                        <a:pt x="20" y="11"/>
                        <a:pt x="23" y="13"/>
                        <a:pt x="22" y="19"/>
                      </a:cubicBezTo>
                      <a:cubicBezTo>
                        <a:pt x="19" y="16"/>
                        <a:pt x="15" y="14"/>
                        <a:pt x="11" y="12"/>
                      </a:cubicBezTo>
                      <a:cubicBezTo>
                        <a:pt x="9" y="10"/>
                        <a:pt x="2" y="8"/>
                        <a:pt x="1"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7" name="Freeform 78"/>
                <p:cNvSpPr/>
                <p:nvPr/>
              </p:nvSpPr>
              <p:spPr bwMode="auto">
                <a:xfrm>
                  <a:off x="7907325" y="4695824"/>
                  <a:ext cx="31750" cy="36512"/>
                </a:xfrm>
                <a:custGeom>
                  <a:avLst/>
                  <a:gdLst/>
                  <a:ahLst/>
                  <a:cxnLst>
                    <a:cxn ang="0">
                      <a:pos x="0" y="5"/>
                    </a:cxn>
                    <a:cxn ang="0">
                      <a:pos x="7" y="1"/>
                    </a:cxn>
                    <a:cxn ang="0">
                      <a:pos x="12" y="9"/>
                    </a:cxn>
                    <a:cxn ang="0">
                      <a:pos x="10" y="13"/>
                    </a:cxn>
                    <a:cxn ang="0">
                      <a:pos x="7" y="11"/>
                    </a:cxn>
                    <a:cxn ang="0">
                      <a:pos x="0" y="6"/>
                    </a:cxn>
                    <a:cxn ang="0">
                      <a:pos x="0" y="5"/>
                    </a:cxn>
                  </a:cxnLst>
                  <a:rect l="0" t="0" r="r" b="b"/>
                  <a:pathLst>
                    <a:path w="12" h="14">
                      <a:moveTo>
                        <a:pt x="0" y="5"/>
                      </a:moveTo>
                      <a:cubicBezTo>
                        <a:pt x="1" y="2"/>
                        <a:pt x="3" y="0"/>
                        <a:pt x="7" y="1"/>
                      </a:cubicBezTo>
                      <a:cubicBezTo>
                        <a:pt x="10" y="2"/>
                        <a:pt x="12" y="6"/>
                        <a:pt x="12" y="9"/>
                      </a:cubicBezTo>
                      <a:cubicBezTo>
                        <a:pt x="12" y="10"/>
                        <a:pt x="11" y="13"/>
                        <a:pt x="10" y="13"/>
                      </a:cubicBezTo>
                      <a:cubicBezTo>
                        <a:pt x="8" y="14"/>
                        <a:pt x="8" y="13"/>
                        <a:pt x="7" y="11"/>
                      </a:cubicBezTo>
                      <a:cubicBezTo>
                        <a:pt x="5" y="7"/>
                        <a:pt x="4" y="5"/>
                        <a:pt x="0" y="6"/>
                      </a:cubicBezTo>
                      <a:lnTo>
                        <a:pt x="0"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8" name="Freeform 79"/>
                <p:cNvSpPr/>
                <p:nvPr/>
              </p:nvSpPr>
              <p:spPr bwMode="auto">
                <a:xfrm>
                  <a:off x="8277211" y="4964110"/>
                  <a:ext cx="28575" cy="44450"/>
                </a:xfrm>
                <a:custGeom>
                  <a:avLst/>
                  <a:gdLst/>
                  <a:ahLst/>
                  <a:cxnLst>
                    <a:cxn ang="0">
                      <a:pos x="2" y="0"/>
                    </a:cxn>
                    <a:cxn ang="0">
                      <a:pos x="8" y="6"/>
                    </a:cxn>
                    <a:cxn ang="0">
                      <a:pos x="11" y="17"/>
                    </a:cxn>
                    <a:cxn ang="0">
                      <a:pos x="2" y="15"/>
                    </a:cxn>
                    <a:cxn ang="0">
                      <a:pos x="0" y="5"/>
                    </a:cxn>
                    <a:cxn ang="0">
                      <a:pos x="2" y="0"/>
                    </a:cxn>
                  </a:cxnLst>
                  <a:rect l="0" t="0" r="r" b="b"/>
                  <a:pathLst>
                    <a:path w="11" h="17">
                      <a:moveTo>
                        <a:pt x="2" y="0"/>
                      </a:moveTo>
                      <a:cubicBezTo>
                        <a:pt x="1" y="2"/>
                        <a:pt x="7" y="4"/>
                        <a:pt x="8" y="6"/>
                      </a:cubicBezTo>
                      <a:cubicBezTo>
                        <a:pt x="10" y="9"/>
                        <a:pt x="11" y="13"/>
                        <a:pt x="11" y="17"/>
                      </a:cubicBezTo>
                      <a:cubicBezTo>
                        <a:pt x="8" y="17"/>
                        <a:pt x="4" y="17"/>
                        <a:pt x="2" y="15"/>
                      </a:cubicBezTo>
                      <a:cubicBezTo>
                        <a:pt x="0" y="13"/>
                        <a:pt x="0" y="8"/>
                        <a:pt x="0" y="5"/>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9" name="Freeform 80"/>
                <p:cNvSpPr/>
                <p:nvPr/>
              </p:nvSpPr>
              <p:spPr bwMode="auto">
                <a:xfrm>
                  <a:off x="8296261" y="5018085"/>
                  <a:ext cx="36512" cy="30162"/>
                </a:xfrm>
                <a:custGeom>
                  <a:avLst/>
                  <a:gdLst/>
                  <a:ahLst/>
                  <a:cxnLst>
                    <a:cxn ang="0">
                      <a:pos x="0" y="0"/>
                    </a:cxn>
                    <a:cxn ang="0">
                      <a:pos x="11" y="5"/>
                    </a:cxn>
                    <a:cxn ang="0">
                      <a:pos x="5" y="11"/>
                    </a:cxn>
                    <a:cxn ang="0">
                      <a:pos x="1" y="3"/>
                    </a:cxn>
                    <a:cxn ang="0">
                      <a:pos x="0" y="0"/>
                    </a:cxn>
                  </a:cxnLst>
                  <a:rect l="0" t="0" r="r" b="b"/>
                  <a:pathLst>
                    <a:path w="14" h="11">
                      <a:moveTo>
                        <a:pt x="0" y="0"/>
                      </a:moveTo>
                      <a:cubicBezTo>
                        <a:pt x="5" y="0"/>
                        <a:pt x="8" y="1"/>
                        <a:pt x="11" y="5"/>
                      </a:cubicBezTo>
                      <a:cubicBezTo>
                        <a:pt x="14" y="11"/>
                        <a:pt x="9" y="10"/>
                        <a:pt x="5" y="11"/>
                      </a:cubicBezTo>
                      <a:cubicBezTo>
                        <a:pt x="5" y="8"/>
                        <a:pt x="3" y="6"/>
                        <a:pt x="1" y="3"/>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0" name="Freeform 81"/>
                <p:cNvSpPr/>
                <p:nvPr/>
              </p:nvSpPr>
              <p:spPr bwMode="auto">
                <a:xfrm>
                  <a:off x="8169262" y="5186360"/>
                  <a:ext cx="128587" cy="98425"/>
                </a:xfrm>
                <a:custGeom>
                  <a:avLst/>
                  <a:gdLst/>
                  <a:ahLst/>
                  <a:cxnLst>
                    <a:cxn ang="0">
                      <a:pos x="0" y="0"/>
                    </a:cxn>
                    <a:cxn ang="0">
                      <a:pos x="14" y="8"/>
                    </a:cxn>
                    <a:cxn ang="0">
                      <a:pos x="26" y="16"/>
                    </a:cxn>
                    <a:cxn ang="0">
                      <a:pos x="49" y="37"/>
                    </a:cxn>
                    <a:cxn ang="0">
                      <a:pos x="36" y="34"/>
                    </a:cxn>
                    <a:cxn ang="0">
                      <a:pos x="22" y="25"/>
                    </a:cxn>
                    <a:cxn ang="0">
                      <a:pos x="1" y="4"/>
                    </a:cxn>
                    <a:cxn ang="0">
                      <a:pos x="0" y="0"/>
                    </a:cxn>
                  </a:cxnLst>
                  <a:rect l="0" t="0" r="r" b="b"/>
                  <a:pathLst>
                    <a:path w="49" h="37">
                      <a:moveTo>
                        <a:pt x="0" y="0"/>
                      </a:moveTo>
                      <a:cubicBezTo>
                        <a:pt x="9" y="5"/>
                        <a:pt x="11" y="3"/>
                        <a:pt x="14" y="8"/>
                      </a:cubicBezTo>
                      <a:cubicBezTo>
                        <a:pt x="17" y="12"/>
                        <a:pt x="23" y="13"/>
                        <a:pt x="26" y="16"/>
                      </a:cubicBezTo>
                      <a:cubicBezTo>
                        <a:pt x="34" y="22"/>
                        <a:pt x="44" y="29"/>
                        <a:pt x="49" y="37"/>
                      </a:cubicBezTo>
                      <a:cubicBezTo>
                        <a:pt x="43" y="37"/>
                        <a:pt x="40" y="37"/>
                        <a:pt x="36" y="34"/>
                      </a:cubicBezTo>
                      <a:cubicBezTo>
                        <a:pt x="31" y="31"/>
                        <a:pt x="26" y="28"/>
                        <a:pt x="22" y="25"/>
                      </a:cubicBezTo>
                      <a:cubicBezTo>
                        <a:pt x="14" y="20"/>
                        <a:pt x="4" y="13"/>
                        <a:pt x="1" y="4"/>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1" name="Freeform 82"/>
                <p:cNvSpPr/>
                <p:nvPr/>
              </p:nvSpPr>
              <p:spPr bwMode="auto">
                <a:xfrm>
                  <a:off x="8694723" y="5073649"/>
                  <a:ext cx="63500" cy="42862"/>
                </a:xfrm>
                <a:custGeom>
                  <a:avLst/>
                  <a:gdLst/>
                  <a:ahLst/>
                  <a:cxnLst>
                    <a:cxn ang="0">
                      <a:pos x="1" y="12"/>
                    </a:cxn>
                    <a:cxn ang="0">
                      <a:pos x="8" y="15"/>
                    </a:cxn>
                    <a:cxn ang="0">
                      <a:pos x="15" y="16"/>
                    </a:cxn>
                    <a:cxn ang="0">
                      <a:pos x="22" y="8"/>
                    </a:cxn>
                    <a:cxn ang="0">
                      <a:pos x="10" y="1"/>
                    </a:cxn>
                    <a:cxn ang="0">
                      <a:pos x="0" y="12"/>
                    </a:cxn>
                    <a:cxn ang="0">
                      <a:pos x="1" y="12"/>
                    </a:cxn>
                  </a:cxnLst>
                  <a:rect l="0" t="0" r="r" b="b"/>
                  <a:pathLst>
                    <a:path w="24" h="16">
                      <a:moveTo>
                        <a:pt x="1" y="12"/>
                      </a:moveTo>
                      <a:cubicBezTo>
                        <a:pt x="4" y="13"/>
                        <a:pt x="6" y="14"/>
                        <a:pt x="8" y="15"/>
                      </a:cubicBezTo>
                      <a:cubicBezTo>
                        <a:pt x="11" y="16"/>
                        <a:pt x="13" y="16"/>
                        <a:pt x="15" y="16"/>
                      </a:cubicBezTo>
                      <a:cubicBezTo>
                        <a:pt x="21" y="16"/>
                        <a:pt x="24" y="15"/>
                        <a:pt x="22" y="8"/>
                      </a:cubicBezTo>
                      <a:cubicBezTo>
                        <a:pt x="20" y="3"/>
                        <a:pt x="15" y="0"/>
                        <a:pt x="10" y="1"/>
                      </a:cubicBezTo>
                      <a:cubicBezTo>
                        <a:pt x="5" y="2"/>
                        <a:pt x="2" y="8"/>
                        <a:pt x="0" y="12"/>
                      </a:cubicBezTo>
                      <a:lnTo>
                        <a:pt x="1"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2" name="Freeform 83"/>
                <p:cNvSpPr/>
                <p:nvPr/>
              </p:nvSpPr>
              <p:spPr bwMode="auto">
                <a:xfrm>
                  <a:off x="8747111" y="5026024"/>
                  <a:ext cx="63500" cy="38100"/>
                </a:xfrm>
                <a:custGeom>
                  <a:avLst/>
                  <a:gdLst/>
                  <a:ahLst/>
                  <a:cxnLst>
                    <a:cxn ang="0">
                      <a:pos x="0" y="9"/>
                    </a:cxn>
                    <a:cxn ang="0">
                      <a:pos x="3" y="7"/>
                    </a:cxn>
                    <a:cxn ang="0">
                      <a:pos x="10" y="4"/>
                    </a:cxn>
                    <a:cxn ang="0">
                      <a:pos x="21" y="1"/>
                    </a:cxn>
                    <a:cxn ang="0">
                      <a:pos x="18" y="6"/>
                    </a:cxn>
                    <a:cxn ang="0">
                      <a:pos x="24" y="10"/>
                    </a:cxn>
                    <a:cxn ang="0">
                      <a:pos x="12" y="13"/>
                    </a:cxn>
                    <a:cxn ang="0">
                      <a:pos x="0" y="12"/>
                    </a:cxn>
                    <a:cxn ang="0">
                      <a:pos x="0" y="9"/>
                    </a:cxn>
                  </a:cxnLst>
                  <a:rect l="0" t="0" r="r" b="b"/>
                  <a:pathLst>
                    <a:path w="24" h="14">
                      <a:moveTo>
                        <a:pt x="0" y="9"/>
                      </a:moveTo>
                      <a:cubicBezTo>
                        <a:pt x="1" y="9"/>
                        <a:pt x="2" y="7"/>
                        <a:pt x="3" y="7"/>
                      </a:cubicBezTo>
                      <a:cubicBezTo>
                        <a:pt x="5" y="6"/>
                        <a:pt x="8" y="5"/>
                        <a:pt x="10" y="4"/>
                      </a:cubicBezTo>
                      <a:cubicBezTo>
                        <a:pt x="13" y="3"/>
                        <a:pt x="17" y="0"/>
                        <a:pt x="21" y="1"/>
                      </a:cubicBezTo>
                      <a:cubicBezTo>
                        <a:pt x="22" y="3"/>
                        <a:pt x="19" y="4"/>
                        <a:pt x="18" y="6"/>
                      </a:cubicBezTo>
                      <a:cubicBezTo>
                        <a:pt x="20" y="7"/>
                        <a:pt x="22" y="8"/>
                        <a:pt x="24" y="10"/>
                      </a:cubicBezTo>
                      <a:cubicBezTo>
                        <a:pt x="21" y="12"/>
                        <a:pt x="15" y="12"/>
                        <a:pt x="12" y="13"/>
                      </a:cubicBezTo>
                      <a:cubicBezTo>
                        <a:pt x="9" y="13"/>
                        <a:pt x="2" y="14"/>
                        <a:pt x="0" y="12"/>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3" name="Freeform 84"/>
                <p:cNvSpPr/>
                <p:nvPr/>
              </p:nvSpPr>
              <p:spPr bwMode="auto">
                <a:xfrm>
                  <a:off x="9082073" y="4900610"/>
                  <a:ext cx="73025" cy="44450"/>
                </a:xfrm>
                <a:custGeom>
                  <a:avLst/>
                  <a:gdLst/>
                  <a:ahLst/>
                  <a:cxnLst>
                    <a:cxn ang="0">
                      <a:pos x="16" y="9"/>
                    </a:cxn>
                    <a:cxn ang="0">
                      <a:pos x="22" y="11"/>
                    </a:cxn>
                    <a:cxn ang="0">
                      <a:pos x="28" y="16"/>
                    </a:cxn>
                    <a:cxn ang="0">
                      <a:pos x="21" y="15"/>
                    </a:cxn>
                    <a:cxn ang="0">
                      <a:pos x="13" y="14"/>
                    </a:cxn>
                    <a:cxn ang="0">
                      <a:pos x="11" y="12"/>
                    </a:cxn>
                    <a:cxn ang="0">
                      <a:pos x="3" y="6"/>
                    </a:cxn>
                    <a:cxn ang="0">
                      <a:pos x="16" y="9"/>
                    </a:cxn>
                  </a:cxnLst>
                  <a:rect l="0" t="0" r="r" b="b"/>
                  <a:pathLst>
                    <a:path w="28" h="17">
                      <a:moveTo>
                        <a:pt x="16" y="9"/>
                      </a:moveTo>
                      <a:cubicBezTo>
                        <a:pt x="18" y="10"/>
                        <a:pt x="20" y="10"/>
                        <a:pt x="22" y="11"/>
                      </a:cubicBezTo>
                      <a:cubicBezTo>
                        <a:pt x="25" y="12"/>
                        <a:pt x="27" y="14"/>
                        <a:pt x="28" y="16"/>
                      </a:cubicBezTo>
                      <a:cubicBezTo>
                        <a:pt x="26" y="17"/>
                        <a:pt x="23" y="15"/>
                        <a:pt x="21" y="15"/>
                      </a:cubicBezTo>
                      <a:cubicBezTo>
                        <a:pt x="19" y="14"/>
                        <a:pt x="16" y="15"/>
                        <a:pt x="13" y="14"/>
                      </a:cubicBezTo>
                      <a:cubicBezTo>
                        <a:pt x="13" y="14"/>
                        <a:pt x="12" y="13"/>
                        <a:pt x="11" y="12"/>
                      </a:cubicBezTo>
                      <a:cubicBezTo>
                        <a:pt x="9" y="11"/>
                        <a:pt x="0" y="12"/>
                        <a:pt x="3" y="6"/>
                      </a:cubicBezTo>
                      <a:cubicBezTo>
                        <a:pt x="6" y="0"/>
                        <a:pt x="13" y="8"/>
                        <a:pt x="16"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4" name="Freeform 85"/>
                <p:cNvSpPr/>
                <p:nvPr/>
              </p:nvSpPr>
              <p:spPr bwMode="auto">
                <a:xfrm>
                  <a:off x="4865679" y="3995735"/>
                  <a:ext cx="87312" cy="150812"/>
                </a:xfrm>
                <a:custGeom>
                  <a:avLst/>
                  <a:gdLst/>
                  <a:ahLst/>
                  <a:cxnLst>
                    <a:cxn ang="0">
                      <a:pos x="30" y="50"/>
                    </a:cxn>
                    <a:cxn ang="0">
                      <a:pos x="32" y="40"/>
                    </a:cxn>
                    <a:cxn ang="0">
                      <a:pos x="33" y="29"/>
                    </a:cxn>
                    <a:cxn ang="0">
                      <a:pos x="18" y="13"/>
                    </a:cxn>
                    <a:cxn ang="0">
                      <a:pos x="14" y="8"/>
                    </a:cxn>
                    <a:cxn ang="0">
                      <a:pos x="11" y="3"/>
                    </a:cxn>
                    <a:cxn ang="0">
                      <a:pos x="4" y="5"/>
                    </a:cxn>
                    <a:cxn ang="0">
                      <a:pos x="0" y="28"/>
                    </a:cxn>
                    <a:cxn ang="0">
                      <a:pos x="3" y="41"/>
                    </a:cxn>
                    <a:cxn ang="0">
                      <a:pos x="14" y="55"/>
                    </a:cxn>
                    <a:cxn ang="0">
                      <a:pos x="30" y="50"/>
                    </a:cxn>
                  </a:cxnLst>
                  <a:rect l="0" t="0" r="r" b="b"/>
                  <a:pathLst>
                    <a:path w="33" h="57">
                      <a:moveTo>
                        <a:pt x="30" y="50"/>
                      </a:moveTo>
                      <a:cubicBezTo>
                        <a:pt x="31" y="47"/>
                        <a:pt x="31" y="44"/>
                        <a:pt x="32" y="40"/>
                      </a:cubicBezTo>
                      <a:cubicBezTo>
                        <a:pt x="33" y="37"/>
                        <a:pt x="33" y="33"/>
                        <a:pt x="33" y="29"/>
                      </a:cubicBezTo>
                      <a:cubicBezTo>
                        <a:pt x="32" y="21"/>
                        <a:pt x="24" y="18"/>
                        <a:pt x="18" y="13"/>
                      </a:cubicBezTo>
                      <a:cubicBezTo>
                        <a:pt x="17" y="11"/>
                        <a:pt x="15" y="10"/>
                        <a:pt x="14" y="8"/>
                      </a:cubicBezTo>
                      <a:cubicBezTo>
                        <a:pt x="13" y="7"/>
                        <a:pt x="12" y="5"/>
                        <a:pt x="11" y="3"/>
                      </a:cubicBezTo>
                      <a:cubicBezTo>
                        <a:pt x="9" y="0"/>
                        <a:pt x="6" y="2"/>
                        <a:pt x="4" y="5"/>
                      </a:cubicBezTo>
                      <a:cubicBezTo>
                        <a:pt x="0" y="12"/>
                        <a:pt x="0" y="20"/>
                        <a:pt x="0" y="28"/>
                      </a:cubicBezTo>
                      <a:cubicBezTo>
                        <a:pt x="0" y="33"/>
                        <a:pt x="1" y="37"/>
                        <a:pt x="3" y="41"/>
                      </a:cubicBezTo>
                      <a:cubicBezTo>
                        <a:pt x="4" y="46"/>
                        <a:pt x="9" y="53"/>
                        <a:pt x="14" y="55"/>
                      </a:cubicBezTo>
                      <a:cubicBezTo>
                        <a:pt x="19" y="57"/>
                        <a:pt x="27" y="56"/>
                        <a:pt x="30"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5" name="Freeform 86"/>
                <p:cNvSpPr/>
                <p:nvPr/>
              </p:nvSpPr>
              <p:spPr bwMode="auto">
                <a:xfrm>
                  <a:off x="5475278" y="4159249"/>
                  <a:ext cx="412749" cy="444500"/>
                </a:xfrm>
                <a:custGeom>
                  <a:avLst/>
                  <a:gdLst/>
                  <a:ahLst/>
                  <a:cxnLst>
                    <a:cxn ang="0">
                      <a:pos x="11" y="0"/>
                    </a:cxn>
                    <a:cxn ang="0">
                      <a:pos x="23" y="3"/>
                    </a:cxn>
                    <a:cxn ang="0">
                      <a:pos x="35" y="7"/>
                    </a:cxn>
                    <a:cxn ang="0">
                      <a:pos x="49" y="25"/>
                    </a:cxn>
                    <a:cxn ang="0">
                      <a:pos x="66" y="38"/>
                    </a:cxn>
                    <a:cxn ang="0">
                      <a:pos x="72" y="47"/>
                    </a:cxn>
                    <a:cxn ang="0">
                      <a:pos x="85" y="54"/>
                    </a:cxn>
                    <a:cxn ang="0">
                      <a:pos x="108" y="63"/>
                    </a:cxn>
                    <a:cxn ang="0">
                      <a:pos x="123" y="80"/>
                    </a:cxn>
                    <a:cxn ang="0">
                      <a:pos x="126" y="91"/>
                    </a:cxn>
                    <a:cxn ang="0">
                      <a:pos x="133" y="101"/>
                    </a:cxn>
                    <a:cxn ang="0">
                      <a:pos x="152" y="126"/>
                    </a:cxn>
                    <a:cxn ang="0">
                      <a:pos x="156" y="151"/>
                    </a:cxn>
                    <a:cxn ang="0">
                      <a:pos x="155" y="162"/>
                    </a:cxn>
                    <a:cxn ang="0">
                      <a:pos x="146" y="165"/>
                    </a:cxn>
                    <a:cxn ang="0">
                      <a:pos x="137" y="165"/>
                    </a:cxn>
                    <a:cxn ang="0">
                      <a:pos x="125" y="157"/>
                    </a:cxn>
                    <a:cxn ang="0">
                      <a:pos x="115" y="150"/>
                    </a:cxn>
                    <a:cxn ang="0">
                      <a:pos x="107" y="137"/>
                    </a:cxn>
                    <a:cxn ang="0">
                      <a:pos x="100" y="130"/>
                    </a:cxn>
                    <a:cxn ang="0">
                      <a:pos x="90" y="120"/>
                    </a:cxn>
                    <a:cxn ang="0">
                      <a:pos x="84" y="102"/>
                    </a:cxn>
                    <a:cxn ang="0">
                      <a:pos x="68" y="83"/>
                    </a:cxn>
                    <a:cxn ang="0">
                      <a:pos x="50" y="66"/>
                    </a:cxn>
                    <a:cxn ang="0">
                      <a:pos x="47" y="51"/>
                    </a:cxn>
                    <a:cxn ang="0">
                      <a:pos x="38" y="41"/>
                    </a:cxn>
                    <a:cxn ang="0">
                      <a:pos x="27" y="33"/>
                    </a:cxn>
                    <a:cxn ang="0">
                      <a:pos x="19" y="26"/>
                    </a:cxn>
                    <a:cxn ang="0">
                      <a:pos x="11" y="0"/>
                    </a:cxn>
                  </a:cxnLst>
                  <a:rect l="0" t="0" r="r" b="b"/>
                  <a:pathLst>
                    <a:path w="157" h="169">
                      <a:moveTo>
                        <a:pt x="11" y="0"/>
                      </a:moveTo>
                      <a:cubicBezTo>
                        <a:pt x="16" y="0"/>
                        <a:pt x="19" y="2"/>
                        <a:pt x="23" y="3"/>
                      </a:cubicBezTo>
                      <a:cubicBezTo>
                        <a:pt x="27" y="4"/>
                        <a:pt x="32" y="4"/>
                        <a:pt x="35" y="7"/>
                      </a:cubicBezTo>
                      <a:cubicBezTo>
                        <a:pt x="41" y="12"/>
                        <a:pt x="43" y="20"/>
                        <a:pt x="49" y="25"/>
                      </a:cubicBezTo>
                      <a:cubicBezTo>
                        <a:pt x="55" y="30"/>
                        <a:pt x="62" y="32"/>
                        <a:pt x="66" y="38"/>
                      </a:cubicBezTo>
                      <a:cubicBezTo>
                        <a:pt x="69" y="41"/>
                        <a:pt x="69" y="45"/>
                        <a:pt x="72" y="47"/>
                      </a:cubicBezTo>
                      <a:cubicBezTo>
                        <a:pt x="76" y="50"/>
                        <a:pt x="81" y="52"/>
                        <a:pt x="85" y="54"/>
                      </a:cubicBezTo>
                      <a:cubicBezTo>
                        <a:pt x="93" y="56"/>
                        <a:pt x="101" y="58"/>
                        <a:pt x="108" y="63"/>
                      </a:cubicBezTo>
                      <a:cubicBezTo>
                        <a:pt x="115" y="68"/>
                        <a:pt x="120" y="73"/>
                        <a:pt x="123" y="80"/>
                      </a:cubicBezTo>
                      <a:cubicBezTo>
                        <a:pt x="124" y="84"/>
                        <a:pt x="125" y="88"/>
                        <a:pt x="126" y="91"/>
                      </a:cubicBezTo>
                      <a:cubicBezTo>
                        <a:pt x="127" y="95"/>
                        <a:pt x="130" y="98"/>
                        <a:pt x="133" y="101"/>
                      </a:cubicBezTo>
                      <a:cubicBezTo>
                        <a:pt x="139" y="109"/>
                        <a:pt x="146" y="117"/>
                        <a:pt x="152" y="126"/>
                      </a:cubicBezTo>
                      <a:cubicBezTo>
                        <a:pt x="156" y="133"/>
                        <a:pt x="156" y="142"/>
                        <a:pt x="156" y="151"/>
                      </a:cubicBezTo>
                      <a:cubicBezTo>
                        <a:pt x="157" y="154"/>
                        <a:pt x="157" y="160"/>
                        <a:pt x="155" y="162"/>
                      </a:cubicBezTo>
                      <a:cubicBezTo>
                        <a:pt x="153" y="165"/>
                        <a:pt x="149" y="164"/>
                        <a:pt x="146" y="165"/>
                      </a:cubicBezTo>
                      <a:cubicBezTo>
                        <a:pt x="142" y="167"/>
                        <a:pt x="141" y="169"/>
                        <a:pt x="137" y="165"/>
                      </a:cubicBezTo>
                      <a:cubicBezTo>
                        <a:pt x="133" y="162"/>
                        <a:pt x="129" y="160"/>
                        <a:pt x="125" y="157"/>
                      </a:cubicBezTo>
                      <a:cubicBezTo>
                        <a:pt x="121" y="155"/>
                        <a:pt x="118" y="153"/>
                        <a:pt x="115" y="150"/>
                      </a:cubicBezTo>
                      <a:cubicBezTo>
                        <a:pt x="112" y="145"/>
                        <a:pt x="110" y="141"/>
                        <a:pt x="107" y="137"/>
                      </a:cubicBezTo>
                      <a:cubicBezTo>
                        <a:pt x="105" y="135"/>
                        <a:pt x="102" y="132"/>
                        <a:pt x="100" y="130"/>
                      </a:cubicBezTo>
                      <a:cubicBezTo>
                        <a:pt x="95" y="127"/>
                        <a:pt x="91" y="125"/>
                        <a:pt x="90" y="120"/>
                      </a:cubicBezTo>
                      <a:cubicBezTo>
                        <a:pt x="88" y="114"/>
                        <a:pt x="87" y="107"/>
                        <a:pt x="84" y="102"/>
                      </a:cubicBezTo>
                      <a:cubicBezTo>
                        <a:pt x="80" y="95"/>
                        <a:pt x="74" y="89"/>
                        <a:pt x="68" y="83"/>
                      </a:cubicBezTo>
                      <a:cubicBezTo>
                        <a:pt x="62" y="77"/>
                        <a:pt x="56" y="72"/>
                        <a:pt x="50" y="66"/>
                      </a:cubicBezTo>
                      <a:cubicBezTo>
                        <a:pt x="46" y="62"/>
                        <a:pt x="48" y="56"/>
                        <a:pt x="47" y="51"/>
                      </a:cubicBezTo>
                      <a:cubicBezTo>
                        <a:pt x="46" y="48"/>
                        <a:pt x="41" y="43"/>
                        <a:pt x="38" y="41"/>
                      </a:cubicBezTo>
                      <a:cubicBezTo>
                        <a:pt x="34" y="38"/>
                        <a:pt x="31" y="35"/>
                        <a:pt x="27" y="33"/>
                      </a:cubicBezTo>
                      <a:cubicBezTo>
                        <a:pt x="24" y="30"/>
                        <a:pt x="21" y="28"/>
                        <a:pt x="19" y="26"/>
                      </a:cubicBezTo>
                      <a:cubicBezTo>
                        <a:pt x="16" y="22"/>
                        <a:pt x="0" y="1"/>
                        <a:pt x="11"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6" name="Freeform 87"/>
                <p:cNvSpPr/>
                <p:nvPr/>
              </p:nvSpPr>
              <p:spPr bwMode="auto">
                <a:xfrm>
                  <a:off x="5888028" y="4627560"/>
                  <a:ext cx="346074" cy="84137"/>
                </a:xfrm>
                <a:custGeom>
                  <a:avLst/>
                  <a:gdLst/>
                  <a:ahLst/>
                  <a:cxnLst>
                    <a:cxn ang="0">
                      <a:pos x="32" y="17"/>
                    </a:cxn>
                    <a:cxn ang="0">
                      <a:pos x="54" y="22"/>
                    </a:cxn>
                    <a:cxn ang="0">
                      <a:pos x="75" y="23"/>
                    </a:cxn>
                    <a:cxn ang="0">
                      <a:pos x="86" y="29"/>
                    </a:cxn>
                    <a:cxn ang="0">
                      <a:pos x="99" y="30"/>
                    </a:cxn>
                    <a:cxn ang="0">
                      <a:pos x="120" y="32"/>
                    </a:cxn>
                    <a:cxn ang="0">
                      <a:pos x="126" y="31"/>
                    </a:cxn>
                    <a:cxn ang="0">
                      <a:pos x="130" y="29"/>
                    </a:cxn>
                    <a:cxn ang="0">
                      <a:pos x="120" y="22"/>
                    </a:cxn>
                    <a:cxn ang="0">
                      <a:pos x="112" y="15"/>
                    </a:cxn>
                    <a:cxn ang="0">
                      <a:pos x="101" y="11"/>
                    </a:cxn>
                    <a:cxn ang="0">
                      <a:pos x="79" y="6"/>
                    </a:cxn>
                    <a:cxn ang="0">
                      <a:pos x="60" y="7"/>
                    </a:cxn>
                    <a:cxn ang="0">
                      <a:pos x="47" y="2"/>
                    </a:cxn>
                    <a:cxn ang="0">
                      <a:pos x="35" y="1"/>
                    </a:cxn>
                    <a:cxn ang="0">
                      <a:pos x="11" y="3"/>
                    </a:cxn>
                    <a:cxn ang="0">
                      <a:pos x="0" y="11"/>
                    </a:cxn>
                    <a:cxn ang="0">
                      <a:pos x="5" y="14"/>
                    </a:cxn>
                    <a:cxn ang="0">
                      <a:pos x="32" y="17"/>
                    </a:cxn>
                  </a:cxnLst>
                  <a:rect l="0" t="0" r="r" b="b"/>
                  <a:pathLst>
                    <a:path w="132" h="32">
                      <a:moveTo>
                        <a:pt x="32" y="17"/>
                      </a:moveTo>
                      <a:cubicBezTo>
                        <a:pt x="40" y="21"/>
                        <a:pt x="46" y="23"/>
                        <a:pt x="54" y="22"/>
                      </a:cubicBezTo>
                      <a:cubicBezTo>
                        <a:pt x="61" y="22"/>
                        <a:pt x="68" y="19"/>
                        <a:pt x="75" y="23"/>
                      </a:cubicBezTo>
                      <a:cubicBezTo>
                        <a:pt x="79" y="25"/>
                        <a:pt x="82" y="28"/>
                        <a:pt x="86" y="29"/>
                      </a:cubicBezTo>
                      <a:cubicBezTo>
                        <a:pt x="91" y="30"/>
                        <a:pt x="95" y="29"/>
                        <a:pt x="99" y="30"/>
                      </a:cubicBezTo>
                      <a:cubicBezTo>
                        <a:pt x="106" y="32"/>
                        <a:pt x="113" y="32"/>
                        <a:pt x="120" y="32"/>
                      </a:cubicBezTo>
                      <a:cubicBezTo>
                        <a:pt x="122" y="32"/>
                        <a:pt x="124" y="32"/>
                        <a:pt x="126" y="31"/>
                      </a:cubicBezTo>
                      <a:cubicBezTo>
                        <a:pt x="126" y="31"/>
                        <a:pt x="130" y="30"/>
                        <a:pt x="130" y="29"/>
                      </a:cubicBezTo>
                      <a:cubicBezTo>
                        <a:pt x="132" y="27"/>
                        <a:pt x="122" y="23"/>
                        <a:pt x="120" y="22"/>
                      </a:cubicBezTo>
                      <a:cubicBezTo>
                        <a:pt x="117" y="20"/>
                        <a:pt x="115" y="17"/>
                        <a:pt x="112" y="15"/>
                      </a:cubicBezTo>
                      <a:cubicBezTo>
                        <a:pt x="108" y="13"/>
                        <a:pt x="105" y="12"/>
                        <a:pt x="101" y="11"/>
                      </a:cubicBezTo>
                      <a:cubicBezTo>
                        <a:pt x="94" y="7"/>
                        <a:pt x="88" y="4"/>
                        <a:pt x="79" y="6"/>
                      </a:cubicBezTo>
                      <a:cubicBezTo>
                        <a:pt x="73" y="7"/>
                        <a:pt x="66" y="7"/>
                        <a:pt x="60" y="7"/>
                      </a:cubicBezTo>
                      <a:cubicBezTo>
                        <a:pt x="55" y="6"/>
                        <a:pt x="51" y="3"/>
                        <a:pt x="47" y="2"/>
                      </a:cubicBezTo>
                      <a:cubicBezTo>
                        <a:pt x="43" y="1"/>
                        <a:pt x="39" y="1"/>
                        <a:pt x="35" y="1"/>
                      </a:cubicBezTo>
                      <a:cubicBezTo>
                        <a:pt x="27" y="1"/>
                        <a:pt x="19" y="0"/>
                        <a:pt x="11" y="3"/>
                      </a:cubicBezTo>
                      <a:cubicBezTo>
                        <a:pt x="8" y="5"/>
                        <a:pt x="0" y="7"/>
                        <a:pt x="0" y="11"/>
                      </a:cubicBezTo>
                      <a:cubicBezTo>
                        <a:pt x="0" y="15"/>
                        <a:pt x="3" y="14"/>
                        <a:pt x="5" y="14"/>
                      </a:cubicBezTo>
                      <a:cubicBezTo>
                        <a:pt x="15" y="14"/>
                        <a:pt x="24" y="14"/>
                        <a:pt x="32"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7" name="Freeform 88"/>
                <p:cNvSpPr/>
                <p:nvPr/>
              </p:nvSpPr>
              <p:spPr bwMode="auto">
                <a:xfrm>
                  <a:off x="6245215" y="4689474"/>
                  <a:ext cx="41275" cy="47625"/>
                </a:xfrm>
                <a:custGeom>
                  <a:avLst/>
                  <a:gdLst/>
                  <a:ahLst/>
                  <a:cxnLst>
                    <a:cxn ang="0">
                      <a:pos x="15" y="9"/>
                    </a:cxn>
                    <a:cxn ang="0">
                      <a:pos x="15" y="11"/>
                    </a:cxn>
                    <a:cxn ang="0">
                      <a:pos x="9" y="17"/>
                    </a:cxn>
                    <a:cxn ang="0">
                      <a:pos x="1" y="5"/>
                    </a:cxn>
                    <a:cxn ang="0">
                      <a:pos x="15" y="9"/>
                    </a:cxn>
                  </a:cxnLst>
                  <a:rect l="0" t="0" r="r" b="b"/>
                  <a:pathLst>
                    <a:path w="16" h="18">
                      <a:moveTo>
                        <a:pt x="15" y="9"/>
                      </a:moveTo>
                      <a:cubicBezTo>
                        <a:pt x="15" y="10"/>
                        <a:pt x="15" y="10"/>
                        <a:pt x="15" y="11"/>
                      </a:cubicBezTo>
                      <a:cubicBezTo>
                        <a:pt x="14" y="13"/>
                        <a:pt x="12" y="16"/>
                        <a:pt x="9" y="17"/>
                      </a:cubicBezTo>
                      <a:cubicBezTo>
                        <a:pt x="4" y="18"/>
                        <a:pt x="0" y="8"/>
                        <a:pt x="1" y="5"/>
                      </a:cubicBezTo>
                      <a:cubicBezTo>
                        <a:pt x="4" y="0"/>
                        <a:pt x="16" y="2"/>
                        <a:pt x="15"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8" name="Freeform 89"/>
                <p:cNvSpPr/>
                <p:nvPr/>
              </p:nvSpPr>
              <p:spPr bwMode="auto">
                <a:xfrm>
                  <a:off x="6323002" y="4700585"/>
                  <a:ext cx="107950" cy="39687"/>
                </a:xfrm>
                <a:custGeom>
                  <a:avLst/>
                  <a:gdLst/>
                  <a:ahLst/>
                  <a:cxnLst>
                    <a:cxn ang="0">
                      <a:pos x="0" y="9"/>
                    </a:cxn>
                    <a:cxn ang="0">
                      <a:pos x="9" y="4"/>
                    </a:cxn>
                    <a:cxn ang="0">
                      <a:pos x="20" y="2"/>
                    </a:cxn>
                    <a:cxn ang="0">
                      <a:pos x="39" y="7"/>
                    </a:cxn>
                    <a:cxn ang="0">
                      <a:pos x="22" y="14"/>
                    </a:cxn>
                    <a:cxn ang="0">
                      <a:pos x="1" y="11"/>
                    </a:cxn>
                    <a:cxn ang="0">
                      <a:pos x="0" y="9"/>
                    </a:cxn>
                  </a:cxnLst>
                  <a:rect l="0" t="0" r="r" b="b"/>
                  <a:pathLst>
                    <a:path w="41" h="15">
                      <a:moveTo>
                        <a:pt x="0" y="9"/>
                      </a:moveTo>
                      <a:cubicBezTo>
                        <a:pt x="2" y="7"/>
                        <a:pt x="7" y="5"/>
                        <a:pt x="9" y="4"/>
                      </a:cubicBezTo>
                      <a:cubicBezTo>
                        <a:pt x="13" y="2"/>
                        <a:pt x="16" y="2"/>
                        <a:pt x="20" y="2"/>
                      </a:cubicBezTo>
                      <a:cubicBezTo>
                        <a:pt x="26" y="2"/>
                        <a:pt x="37" y="0"/>
                        <a:pt x="39" y="7"/>
                      </a:cubicBezTo>
                      <a:cubicBezTo>
                        <a:pt x="41" y="15"/>
                        <a:pt x="27" y="14"/>
                        <a:pt x="22" y="14"/>
                      </a:cubicBezTo>
                      <a:cubicBezTo>
                        <a:pt x="14" y="14"/>
                        <a:pt x="8" y="14"/>
                        <a:pt x="1" y="11"/>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9" name="Freeform 90"/>
                <p:cNvSpPr/>
                <p:nvPr/>
              </p:nvSpPr>
              <p:spPr bwMode="auto">
                <a:xfrm>
                  <a:off x="6407139" y="4751385"/>
                  <a:ext cx="82550" cy="44450"/>
                </a:xfrm>
                <a:custGeom>
                  <a:avLst/>
                  <a:gdLst/>
                  <a:ahLst/>
                  <a:cxnLst>
                    <a:cxn ang="0">
                      <a:pos x="25" y="16"/>
                    </a:cxn>
                    <a:cxn ang="0">
                      <a:pos x="29" y="11"/>
                    </a:cxn>
                    <a:cxn ang="0">
                      <a:pos x="20" y="5"/>
                    </a:cxn>
                    <a:cxn ang="0">
                      <a:pos x="1" y="1"/>
                    </a:cxn>
                    <a:cxn ang="0">
                      <a:pos x="20" y="15"/>
                    </a:cxn>
                    <a:cxn ang="0">
                      <a:pos x="25" y="16"/>
                    </a:cxn>
                  </a:cxnLst>
                  <a:rect l="0" t="0" r="r" b="b"/>
                  <a:pathLst>
                    <a:path w="31" h="17">
                      <a:moveTo>
                        <a:pt x="25" y="16"/>
                      </a:moveTo>
                      <a:cubicBezTo>
                        <a:pt x="28" y="17"/>
                        <a:pt x="31" y="14"/>
                        <a:pt x="29" y="11"/>
                      </a:cubicBezTo>
                      <a:cubicBezTo>
                        <a:pt x="28" y="8"/>
                        <a:pt x="23" y="6"/>
                        <a:pt x="20" y="5"/>
                      </a:cubicBezTo>
                      <a:cubicBezTo>
                        <a:pt x="15" y="2"/>
                        <a:pt x="7" y="0"/>
                        <a:pt x="1" y="1"/>
                      </a:cubicBezTo>
                      <a:cubicBezTo>
                        <a:pt x="0" y="6"/>
                        <a:pt x="17" y="13"/>
                        <a:pt x="20" y="15"/>
                      </a:cubicBezTo>
                      <a:lnTo>
                        <a:pt x="25"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0" name="Freeform 91"/>
                <p:cNvSpPr/>
                <p:nvPr/>
              </p:nvSpPr>
              <p:spPr bwMode="auto">
                <a:xfrm>
                  <a:off x="6435714" y="4700585"/>
                  <a:ext cx="227012" cy="34925"/>
                </a:xfrm>
                <a:custGeom>
                  <a:avLst/>
                  <a:gdLst/>
                  <a:ahLst/>
                  <a:cxnLst>
                    <a:cxn ang="0">
                      <a:pos x="22" y="13"/>
                    </a:cxn>
                    <a:cxn ang="0">
                      <a:pos x="47" y="11"/>
                    </a:cxn>
                    <a:cxn ang="0">
                      <a:pos x="71" y="5"/>
                    </a:cxn>
                    <a:cxn ang="0">
                      <a:pos x="81" y="4"/>
                    </a:cxn>
                    <a:cxn ang="0">
                      <a:pos x="77" y="0"/>
                    </a:cxn>
                    <a:cxn ang="0">
                      <a:pos x="53" y="2"/>
                    </a:cxn>
                    <a:cxn ang="0">
                      <a:pos x="19" y="4"/>
                    </a:cxn>
                    <a:cxn ang="0">
                      <a:pos x="12" y="5"/>
                    </a:cxn>
                    <a:cxn ang="0">
                      <a:pos x="4" y="6"/>
                    </a:cxn>
                    <a:cxn ang="0">
                      <a:pos x="18" y="12"/>
                    </a:cxn>
                    <a:cxn ang="0">
                      <a:pos x="22" y="13"/>
                    </a:cxn>
                  </a:cxnLst>
                  <a:rect l="0" t="0" r="r" b="b"/>
                  <a:pathLst>
                    <a:path w="86" h="13">
                      <a:moveTo>
                        <a:pt x="22" y="13"/>
                      </a:moveTo>
                      <a:cubicBezTo>
                        <a:pt x="31" y="13"/>
                        <a:pt x="38" y="11"/>
                        <a:pt x="47" y="11"/>
                      </a:cubicBezTo>
                      <a:cubicBezTo>
                        <a:pt x="56" y="11"/>
                        <a:pt x="63" y="7"/>
                        <a:pt x="71" y="5"/>
                      </a:cubicBezTo>
                      <a:cubicBezTo>
                        <a:pt x="74" y="5"/>
                        <a:pt x="78" y="5"/>
                        <a:pt x="81" y="4"/>
                      </a:cubicBezTo>
                      <a:cubicBezTo>
                        <a:pt x="86" y="1"/>
                        <a:pt x="80" y="0"/>
                        <a:pt x="77" y="0"/>
                      </a:cubicBezTo>
                      <a:cubicBezTo>
                        <a:pt x="69" y="0"/>
                        <a:pt x="61" y="1"/>
                        <a:pt x="53" y="2"/>
                      </a:cubicBezTo>
                      <a:cubicBezTo>
                        <a:pt x="42" y="2"/>
                        <a:pt x="31" y="4"/>
                        <a:pt x="19" y="4"/>
                      </a:cubicBezTo>
                      <a:cubicBezTo>
                        <a:pt x="17" y="4"/>
                        <a:pt x="14" y="4"/>
                        <a:pt x="12" y="5"/>
                      </a:cubicBezTo>
                      <a:cubicBezTo>
                        <a:pt x="10" y="5"/>
                        <a:pt x="5" y="5"/>
                        <a:pt x="4" y="6"/>
                      </a:cubicBezTo>
                      <a:cubicBezTo>
                        <a:pt x="0" y="11"/>
                        <a:pt x="16" y="12"/>
                        <a:pt x="18" y="12"/>
                      </a:cubicBezTo>
                      <a:lnTo>
                        <a:pt x="22"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1" name="Freeform 92"/>
                <p:cNvSpPr/>
                <p:nvPr/>
              </p:nvSpPr>
              <p:spPr bwMode="auto">
                <a:xfrm>
                  <a:off x="6559539" y="4711699"/>
                  <a:ext cx="184150" cy="104775"/>
                </a:xfrm>
                <a:custGeom>
                  <a:avLst/>
                  <a:gdLst/>
                  <a:ahLst/>
                  <a:cxnLst>
                    <a:cxn ang="0">
                      <a:pos x="17" y="34"/>
                    </a:cxn>
                    <a:cxn ang="0">
                      <a:pos x="29" y="25"/>
                    </a:cxn>
                    <a:cxn ang="0">
                      <a:pos x="44" y="17"/>
                    </a:cxn>
                    <a:cxn ang="0">
                      <a:pos x="57" y="11"/>
                    </a:cxn>
                    <a:cxn ang="0">
                      <a:pos x="70" y="2"/>
                    </a:cxn>
                    <a:cxn ang="0">
                      <a:pos x="50" y="0"/>
                    </a:cxn>
                    <a:cxn ang="0">
                      <a:pos x="31" y="11"/>
                    </a:cxn>
                    <a:cxn ang="0">
                      <a:pos x="13" y="23"/>
                    </a:cxn>
                    <a:cxn ang="0">
                      <a:pos x="6" y="32"/>
                    </a:cxn>
                    <a:cxn ang="0">
                      <a:pos x="5" y="39"/>
                    </a:cxn>
                    <a:cxn ang="0">
                      <a:pos x="12" y="35"/>
                    </a:cxn>
                    <a:cxn ang="0">
                      <a:pos x="17" y="34"/>
                    </a:cxn>
                  </a:cxnLst>
                  <a:rect l="0" t="0" r="r" b="b"/>
                  <a:pathLst>
                    <a:path w="70" h="40">
                      <a:moveTo>
                        <a:pt x="17" y="34"/>
                      </a:moveTo>
                      <a:cubicBezTo>
                        <a:pt x="18" y="31"/>
                        <a:pt x="26" y="27"/>
                        <a:pt x="29" y="25"/>
                      </a:cubicBezTo>
                      <a:cubicBezTo>
                        <a:pt x="34" y="22"/>
                        <a:pt x="39" y="20"/>
                        <a:pt x="44" y="17"/>
                      </a:cubicBezTo>
                      <a:cubicBezTo>
                        <a:pt x="49" y="15"/>
                        <a:pt x="53" y="12"/>
                        <a:pt x="57" y="11"/>
                      </a:cubicBezTo>
                      <a:cubicBezTo>
                        <a:pt x="61" y="9"/>
                        <a:pt x="69" y="7"/>
                        <a:pt x="70" y="2"/>
                      </a:cubicBezTo>
                      <a:cubicBezTo>
                        <a:pt x="65" y="1"/>
                        <a:pt x="56" y="0"/>
                        <a:pt x="50" y="0"/>
                      </a:cubicBezTo>
                      <a:cubicBezTo>
                        <a:pt x="42" y="1"/>
                        <a:pt x="38" y="7"/>
                        <a:pt x="31" y="11"/>
                      </a:cubicBezTo>
                      <a:cubicBezTo>
                        <a:pt x="25" y="14"/>
                        <a:pt x="19" y="18"/>
                        <a:pt x="13" y="23"/>
                      </a:cubicBezTo>
                      <a:cubicBezTo>
                        <a:pt x="11" y="25"/>
                        <a:pt x="8" y="29"/>
                        <a:pt x="6" y="32"/>
                      </a:cubicBezTo>
                      <a:cubicBezTo>
                        <a:pt x="4" y="34"/>
                        <a:pt x="0" y="39"/>
                        <a:pt x="5" y="39"/>
                      </a:cubicBezTo>
                      <a:cubicBezTo>
                        <a:pt x="8" y="40"/>
                        <a:pt x="10" y="37"/>
                        <a:pt x="12" y="35"/>
                      </a:cubicBezTo>
                      <a:lnTo>
                        <a:pt x="17" y="3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2" name="Freeform 93"/>
                <p:cNvSpPr/>
                <p:nvPr/>
              </p:nvSpPr>
              <p:spPr bwMode="auto">
                <a:xfrm>
                  <a:off x="6999276" y="4587874"/>
                  <a:ext cx="44450" cy="71437"/>
                </a:xfrm>
                <a:custGeom>
                  <a:avLst/>
                  <a:gdLst/>
                  <a:ahLst/>
                  <a:cxnLst>
                    <a:cxn ang="0">
                      <a:pos x="13" y="1"/>
                    </a:cxn>
                    <a:cxn ang="0">
                      <a:pos x="7" y="26"/>
                    </a:cxn>
                    <a:cxn ang="0">
                      <a:pos x="15" y="25"/>
                    </a:cxn>
                    <a:cxn ang="0">
                      <a:pos x="16" y="19"/>
                    </a:cxn>
                    <a:cxn ang="0">
                      <a:pos x="13" y="2"/>
                    </a:cxn>
                    <a:cxn ang="0">
                      <a:pos x="13" y="1"/>
                    </a:cxn>
                  </a:cxnLst>
                  <a:rect l="0" t="0" r="r" b="b"/>
                  <a:pathLst>
                    <a:path w="17" h="27">
                      <a:moveTo>
                        <a:pt x="13" y="1"/>
                      </a:moveTo>
                      <a:cubicBezTo>
                        <a:pt x="4" y="0"/>
                        <a:pt x="0" y="23"/>
                        <a:pt x="7" y="26"/>
                      </a:cubicBezTo>
                      <a:cubicBezTo>
                        <a:pt x="9" y="27"/>
                        <a:pt x="13" y="26"/>
                        <a:pt x="15" y="25"/>
                      </a:cubicBezTo>
                      <a:cubicBezTo>
                        <a:pt x="17" y="23"/>
                        <a:pt x="16" y="21"/>
                        <a:pt x="16" y="19"/>
                      </a:cubicBezTo>
                      <a:cubicBezTo>
                        <a:pt x="16" y="13"/>
                        <a:pt x="13" y="8"/>
                        <a:pt x="13" y="2"/>
                      </a:cubicBezTo>
                      <a:lnTo>
                        <a:pt x="13"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3" name="Freeform 94"/>
                <p:cNvSpPr/>
                <p:nvPr/>
              </p:nvSpPr>
              <p:spPr bwMode="auto">
                <a:xfrm>
                  <a:off x="5888028" y="4427535"/>
                  <a:ext cx="57150" cy="60325"/>
                </a:xfrm>
                <a:custGeom>
                  <a:avLst/>
                  <a:gdLst/>
                  <a:ahLst/>
                  <a:cxnLst>
                    <a:cxn ang="0">
                      <a:pos x="18" y="21"/>
                    </a:cxn>
                    <a:cxn ang="0">
                      <a:pos x="8" y="17"/>
                    </a:cxn>
                    <a:cxn ang="0">
                      <a:pos x="3" y="9"/>
                    </a:cxn>
                    <a:cxn ang="0">
                      <a:pos x="18" y="21"/>
                    </a:cxn>
                  </a:cxnLst>
                  <a:rect l="0" t="0" r="r" b="b"/>
                  <a:pathLst>
                    <a:path w="22" h="23">
                      <a:moveTo>
                        <a:pt x="18" y="21"/>
                      </a:moveTo>
                      <a:cubicBezTo>
                        <a:pt x="16" y="23"/>
                        <a:pt x="9" y="18"/>
                        <a:pt x="8" y="17"/>
                      </a:cubicBezTo>
                      <a:cubicBezTo>
                        <a:pt x="4" y="15"/>
                        <a:pt x="0" y="13"/>
                        <a:pt x="3" y="9"/>
                      </a:cubicBezTo>
                      <a:cubicBezTo>
                        <a:pt x="10" y="0"/>
                        <a:pt x="22" y="17"/>
                        <a:pt x="18"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4" name="Freeform 95"/>
                <p:cNvSpPr/>
                <p:nvPr/>
              </p:nvSpPr>
              <p:spPr bwMode="auto">
                <a:xfrm>
                  <a:off x="5964228" y="4479924"/>
                  <a:ext cx="33337" cy="31750"/>
                </a:xfrm>
                <a:custGeom>
                  <a:avLst/>
                  <a:gdLst/>
                  <a:ahLst/>
                  <a:cxnLst>
                    <a:cxn ang="0">
                      <a:pos x="0" y="12"/>
                    </a:cxn>
                    <a:cxn ang="0">
                      <a:pos x="11" y="11"/>
                    </a:cxn>
                    <a:cxn ang="0">
                      <a:pos x="10" y="2"/>
                    </a:cxn>
                    <a:cxn ang="0">
                      <a:pos x="1" y="1"/>
                    </a:cxn>
                    <a:cxn ang="0">
                      <a:pos x="0" y="9"/>
                    </a:cxn>
                    <a:cxn ang="0">
                      <a:pos x="0" y="12"/>
                    </a:cxn>
                  </a:cxnLst>
                  <a:rect l="0" t="0" r="r" b="b"/>
                  <a:pathLst>
                    <a:path w="13" h="12">
                      <a:moveTo>
                        <a:pt x="0" y="12"/>
                      </a:moveTo>
                      <a:cubicBezTo>
                        <a:pt x="0" y="8"/>
                        <a:pt x="9" y="12"/>
                        <a:pt x="11" y="11"/>
                      </a:cubicBezTo>
                      <a:cubicBezTo>
                        <a:pt x="12" y="8"/>
                        <a:pt x="13" y="5"/>
                        <a:pt x="10" y="2"/>
                      </a:cubicBezTo>
                      <a:cubicBezTo>
                        <a:pt x="8" y="0"/>
                        <a:pt x="4" y="1"/>
                        <a:pt x="1" y="1"/>
                      </a:cubicBezTo>
                      <a:cubicBezTo>
                        <a:pt x="0" y="3"/>
                        <a:pt x="0" y="6"/>
                        <a:pt x="0" y="9"/>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5" name="Freeform 96"/>
                <p:cNvSpPr/>
                <p:nvPr/>
              </p:nvSpPr>
              <p:spPr bwMode="auto">
                <a:xfrm>
                  <a:off x="5556241" y="4319585"/>
                  <a:ext cx="28575" cy="47625"/>
                </a:xfrm>
                <a:custGeom>
                  <a:avLst/>
                  <a:gdLst/>
                  <a:ahLst/>
                  <a:cxnLst>
                    <a:cxn ang="0">
                      <a:pos x="0" y="2"/>
                    </a:cxn>
                    <a:cxn ang="0">
                      <a:pos x="11" y="9"/>
                    </a:cxn>
                    <a:cxn ang="0">
                      <a:pos x="8" y="16"/>
                    </a:cxn>
                    <a:cxn ang="0">
                      <a:pos x="2" y="7"/>
                    </a:cxn>
                    <a:cxn ang="0">
                      <a:pos x="0" y="2"/>
                    </a:cxn>
                  </a:cxnLst>
                  <a:rect l="0" t="0" r="r" b="b"/>
                  <a:pathLst>
                    <a:path w="11" h="18">
                      <a:moveTo>
                        <a:pt x="0" y="2"/>
                      </a:moveTo>
                      <a:cubicBezTo>
                        <a:pt x="5" y="0"/>
                        <a:pt x="7" y="7"/>
                        <a:pt x="11" y="9"/>
                      </a:cubicBezTo>
                      <a:cubicBezTo>
                        <a:pt x="11" y="11"/>
                        <a:pt x="11" y="18"/>
                        <a:pt x="8" y="16"/>
                      </a:cubicBezTo>
                      <a:cubicBezTo>
                        <a:pt x="6" y="15"/>
                        <a:pt x="4" y="9"/>
                        <a:pt x="2" y="7"/>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6" name="Freeform 97"/>
                <p:cNvSpPr/>
                <p:nvPr/>
              </p:nvSpPr>
              <p:spPr bwMode="auto">
                <a:xfrm>
                  <a:off x="5591166" y="4367210"/>
                  <a:ext cx="25400" cy="36512"/>
                </a:xfrm>
                <a:custGeom>
                  <a:avLst/>
                  <a:gdLst/>
                  <a:ahLst/>
                  <a:cxnLst>
                    <a:cxn ang="0">
                      <a:pos x="3" y="13"/>
                    </a:cxn>
                    <a:cxn ang="0">
                      <a:pos x="9" y="8"/>
                    </a:cxn>
                    <a:cxn ang="0">
                      <a:pos x="8" y="3"/>
                    </a:cxn>
                    <a:cxn ang="0">
                      <a:pos x="5" y="2"/>
                    </a:cxn>
                    <a:cxn ang="0">
                      <a:pos x="3" y="13"/>
                    </a:cxn>
                  </a:cxnLst>
                  <a:rect l="0" t="0" r="r" b="b"/>
                  <a:pathLst>
                    <a:path w="10" h="14">
                      <a:moveTo>
                        <a:pt x="3" y="13"/>
                      </a:moveTo>
                      <a:cubicBezTo>
                        <a:pt x="4" y="13"/>
                        <a:pt x="8" y="14"/>
                        <a:pt x="9" y="8"/>
                      </a:cubicBezTo>
                      <a:cubicBezTo>
                        <a:pt x="9" y="7"/>
                        <a:pt x="8" y="4"/>
                        <a:pt x="8" y="3"/>
                      </a:cubicBezTo>
                      <a:cubicBezTo>
                        <a:pt x="10" y="0"/>
                        <a:pt x="6" y="1"/>
                        <a:pt x="5" y="2"/>
                      </a:cubicBezTo>
                      <a:cubicBezTo>
                        <a:pt x="3" y="3"/>
                        <a:pt x="0" y="13"/>
                        <a:pt x="3" y="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7" name="Freeform 98"/>
                <p:cNvSpPr/>
                <p:nvPr/>
              </p:nvSpPr>
              <p:spPr bwMode="auto">
                <a:xfrm>
                  <a:off x="5611803" y="4419599"/>
                  <a:ext cx="28575" cy="36512"/>
                </a:xfrm>
                <a:custGeom>
                  <a:avLst/>
                  <a:gdLst/>
                  <a:ahLst/>
                  <a:cxnLst>
                    <a:cxn ang="0">
                      <a:pos x="0" y="1"/>
                    </a:cxn>
                    <a:cxn ang="0">
                      <a:pos x="7" y="4"/>
                    </a:cxn>
                    <a:cxn ang="0">
                      <a:pos x="11" y="11"/>
                    </a:cxn>
                    <a:cxn ang="0">
                      <a:pos x="5" y="12"/>
                    </a:cxn>
                    <a:cxn ang="0">
                      <a:pos x="0" y="4"/>
                    </a:cxn>
                    <a:cxn ang="0">
                      <a:pos x="0" y="1"/>
                    </a:cxn>
                  </a:cxnLst>
                  <a:rect l="0" t="0" r="r" b="b"/>
                  <a:pathLst>
                    <a:path w="11" h="14">
                      <a:moveTo>
                        <a:pt x="0" y="1"/>
                      </a:moveTo>
                      <a:cubicBezTo>
                        <a:pt x="3" y="0"/>
                        <a:pt x="5" y="1"/>
                        <a:pt x="7" y="4"/>
                      </a:cubicBezTo>
                      <a:cubicBezTo>
                        <a:pt x="8" y="5"/>
                        <a:pt x="11" y="9"/>
                        <a:pt x="11" y="11"/>
                      </a:cubicBezTo>
                      <a:cubicBezTo>
                        <a:pt x="11" y="14"/>
                        <a:pt x="7" y="13"/>
                        <a:pt x="5" y="12"/>
                      </a:cubicBezTo>
                      <a:cubicBezTo>
                        <a:pt x="2" y="10"/>
                        <a:pt x="2" y="6"/>
                        <a:pt x="0"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8" name="Freeform 99"/>
                <p:cNvSpPr/>
                <p:nvPr/>
              </p:nvSpPr>
              <p:spPr bwMode="auto">
                <a:xfrm>
                  <a:off x="5648316" y="4464049"/>
                  <a:ext cx="50800" cy="55562"/>
                </a:xfrm>
                <a:custGeom>
                  <a:avLst/>
                  <a:gdLst/>
                  <a:ahLst/>
                  <a:cxnLst>
                    <a:cxn ang="0">
                      <a:pos x="2" y="0"/>
                    </a:cxn>
                    <a:cxn ang="0">
                      <a:pos x="11" y="10"/>
                    </a:cxn>
                    <a:cxn ang="0">
                      <a:pos x="14" y="21"/>
                    </a:cxn>
                    <a:cxn ang="0">
                      <a:pos x="7" y="12"/>
                    </a:cxn>
                    <a:cxn ang="0">
                      <a:pos x="0" y="0"/>
                    </a:cxn>
                    <a:cxn ang="0">
                      <a:pos x="2" y="0"/>
                    </a:cxn>
                  </a:cxnLst>
                  <a:rect l="0" t="0" r="r" b="b"/>
                  <a:pathLst>
                    <a:path w="19" h="21">
                      <a:moveTo>
                        <a:pt x="2" y="0"/>
                      </a:moveTo>
                      <a:cubicBezTo>
                        <a:pt x="5" y="0"/>
                        <a:pt x="10" y="8"/>
                        <a:pt x="11" y="10"/>
                      </a:cubicBezTo>
                      <a:cubicBezTo>
                        <a:pt x="12" y="12"/>
                        <a:pt x="19" y="21"/>
                        <a:pt x="14" y="21"/>
                      </a:cubicBezTo>
                      <a:cubicBezTo>
                        <a:pt x="12" y="21"/>
                        <a:pt x="9" y="14"/>
                        <a:pt x="7" y="12"/>
                      </a:cubicBezTo>
                      <a:cubicBezTo>
                        <a:pt x="5" y="9"/>
                        <a:pt x="1" y="4"/>
                        <a:pt x="0" y="0"/>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9" name="Freeform 100"/>
                <p:cNvSpPr/>
                <p:nvPr/>
              </p:nvSpPr>
              <p:spPr bwMode="auto">
                <a:xfrm>
                  <a:off x="5494328" y="4264024"/>
                  <a:ext cx="41275" cy="26987"/>
                </a:xfrm>
                <a:custGeom>
                  <a:avLst/>
                  <a:gdLst/>
                  <a:ahLst/>
                  <a:cxnLst>
                    <a:cxn ang="0">
                      <a:pos x="2" y="6"/>
                    </a:cxn>
                    <a:cxn ang="0">
                      <a:pos x="7" y="1"/>
                    </a:cxn>
                    <a:cxn ang="0">
                      <a:pos x="12" y="6"/>
                    </a:cxn>
                    <a:cxn ang="0">
                      <a:pos x="16" y="10"/>
                    </a:cxn>
                    <a:cxn ang="0">
                      <a:pos x="7" y="7"/>
                    </a:cxn>
                    <a:cxn ang="0">
                      <a:pos x="2" y="6"/>
                    </a:cxn>
                  </a:cxnLst>
                  <a:rect l="0" t="0" r="r" b="b"/>
                  <a:pathLst>
                    <a:path w="16" h="10">
                      <a:moveTo>
                        <a:pt x="2" y="6"/>
                      </a:moveTo>
                      <a:cubicBezTo>
                        <a:pt x="0" y="3"/>
                        <a:pt x="4" y="0"/>
                        <a:pt x="7" y="1"/>
                      </a:cubicBezTo>
                      <a:cubicBezTo>
                        <a:pt x="8" y="2"/>
                        <a:pt x="11" y="5"/>
                        <a:pt x="12" y="6"/>
                      </a:cubicBezTo>
                      <a:cubicBezTo>
                        <a:pt x="14" y="7"/>
                        <a:pt x="16" y="8"/>
                        <a:pt x="16" y="10"/>
                      </a:cubicBezTo>
                      <a:cubicBezTo>
                        <a:pt x="13" y="10"/>
                        <a:pt x="10" y="7"/>
                        <a:pt x="7" y="7"/>
                      </a:cubicBezTo>
                      <a:lnTo>
                        <a:pt x="2"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0" name="Freeform 101"/>
                <p:cNvSpPr/>
                <p:nvPr/>
              </p:nvSpPr>
              <p:spPr bwMode="auto">
                <a:xfrm>
                  <a:off x="6756389" y="3273424"/>
                  <a:ext cx="34925" cy="42862"/>
                </a:xfrm>
                <a:custGeom>
                  <a:avLst/>
                  <a:gdLst/>
                  <a:ahLst/>
                  <a:cxnLst>
                    <a:cxn ang="0">
                      <a:pos x="0" y="16"/>
                    </a:cxn>
                    <a:cxn ang="0">
                      <a:pos x="12" y="1"/>
                    </a:cxn>
                    <a:cxn ang="0">
                      <a:pos x="0" y="13"/>
                    </a:cxn>
                    <a:cxn ang="0">
                      <a:pos x="0" y="16"/>
                    </a:cxn>
                  </a:cxnLst>
                  <a:rect l="0" t="0" r="r" b="b"/>
                  <a:pathLst>
                    <a:path w="13" h="16">
                      <a:moveTo>
                        <a:pt x="0" y="16"/>
                      </a:moveTo>
                      <a:cubicBezTo>
                        <a:pt x="5" y="15"/>
                        <a:pt x="13" y="8"/>
                        <a:pt x="12" y="1"/>
                      </a:cubicBezTo>
                      <a:cubicBezTo>
                        <a:pt x="6" y="0"/>
                        <a:pt x="3" y="8"/>
                        <a:pt x="0" y="13"/>
                      </a:cubicBezTo>
                      <a:lnTo>
                        <a:pt x="0"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1" name="Freeform 102"/>
                <p:cNvSpPr/>
                <p:nvPr/>
              </p:nvSpPr>
              <p:spPr bwMode="auto">
                <a:xfrm>
                  <a:off x="6819889" y="3200399"/>
                  <a:ext cx="36512" cy="28575"/>
                </a:xfrm>
                <a:custGeom>
                  <a:avLst/>
                  <a:gdLst/>
                  <a:ahLst/>
                  <a:cxnLst>
                    <a:cxn ang="0">
                      <a:pos x="3" y="11"/>
                    </a:cxn>
                    <a:cxn ang="0">
                      <a:pos x="8" y="2"/>
                    </a:cxn>
                    <a:cxn ang="0">
                      <a:pos x="0" y="11"/>
                    </a:cxn>
                    <a:cxn ang="0">
                      <a:pos x="3" y="11"/>
                    </a:cxn>
                  </a:cxnLst>
                  <a:rect l="0" t="0" r="r" b="b"/>
                  <a:pathLst>
                    <a:path w="14" h="11">
                      <a:moveTo>
                        <a:pt x="3" y="11"/>
                      </a:moveTo>
                      <a:cubicBezTo>
                        <a:pt x="6" y="10"/>
                        <a:pt x="14" y="4"/>
                        <a:pt x="8" y="2"/>
                      </a:cubicBezTo>
                      <a:cubicBezTo>
                        <a:pt x="3" y="0"/>
                        <a:pt x="0" y="6"/>
                        <a:pt x="0" y="11"/>
                      </a:cubicBezTo>
                      <a:lnTo>
                        <a:pt x="3"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2" name="Freeform 103"/>
                <p:cNvSpPr/>
                <p:nvPr/>
              </p:nvSpPr>
              <p:spPr bwMode="auto">
                <a:xfrm>
                  <a:off x="6880214" y="3092449"/>
                  <a:ext cx="19050" cy="36512"/>
                </a:xfrm>
                <a:custGeom>
                  <a:avLst/>
                  <a:gdLst/>
                  <a:ahLst/>
                  <a:cxnLst>
                    <a:cxn ang="0">
                      <a:pos x="0" y="13"/>
                    </a:cxn>
                    <a:cxn ang="0">
                      <a:pos x="5" y="13"/>
                    </a:cxn>
                    <a:cxn ang="0">
                      <a:pos x="6" y="9"/>
                    </a:cxn>
                    <a:cxn ang="0">
                      <a:pos x="5" y="0"/>
                    </a:cxn>
                    <a:cxn ang="0">
                      <a:pos x="1" y="12"/>
                    </a:cxn>
                    <a:cxn ang="0">
                      <a:pos x="0" y="13"/>
                    </a:cxn>
                  </a:cxnLst>
                  <a:rect l="0" t="0" r="r" b="b"/>
                  <a:pathLst>
                    <a:path w="7" h="14">
                      <a:moveTo>
                        <a:pt x="0" y="13"/>
                      </a:moveTo>
                      <a:cubicBezTo>
                        <a:pt x="2" y="12"/>
                        <a:pt x="3" y="14"/>
                        <a:pt x="5" y="13"/>
                      </a:cubicBezTo>
                      <a:cubicBezTo>
                        <a:pt x="6" y="12"/>
                        <a:pt x="6" y="10"/>
                        <a:pt x="6" y="9"/>
                      </a:cubicBezTo>
                      <a:cubicBezTo>
                        <a:pt x="7" y="7"/>
                        <a:pt x="7" y="0"/>
                        <a:pt x="5" y="0"/>
                      </a:cubicBezTo>
                      <a:cubicBezTo>
                        <a:pt x="4" y="4"/>
                        <a:pt x="3" y="8"/>
                        <a:pt x="1" y="12"/>
                      </a:cubicBezTo>
                      <a:lnTo>
                        <a:pt x="0"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3" name="Freeform 104"/>
                <p:cNvSpPr/>
                <p:nvPr/>
              </p:nvSpPr>
              <p:spPr bwMode="auto">
                <a:xfrm>
                  <a:off x="6599227" y="3376611"/>
                  <a:ext cx="34925" cy="28575"/>
                </a:xfrm>
                <a:custGeom>
                  <a:avLst/>
                  <a:gdLst/>
                  <a:ahLst/>
                  <a:cxnLst>
                    <a:cxn ang="0">
                      <a:pos x="0" y="5"/>
                    </a:cxn>
                    <a:cxn ang="0">
                      <a:pos x="13" y="1"/>
                    </a:cxn>
                    <a:cxn ang="0">
                      <a:pos x="3" y="4"/>
                    </a:cxn>
                    <a:cxn ang="0">
                      <a:pos x="0" y="5"/>
                    </a:cxn>
                  </a:cxnLst>
                  <a:rect l="0" t="0" r="r" b="b"/>
                  <a:pathLst>
                    <a:path w="13" h="11">
                      <a:moveTo>
                        <a:pt x="0" y="5"/>
                      </a:moveTo>
                      <a:cubicBezTo>
                        <a:pt x="5" y="11"/>
                        <a:pt x="13" y="7"/>
                        <a:pt x="13" y="1"/>
                      </a:cubicBezTo>
                      <a:cubicBezTo>
                        <a:pt x="10" y="0"/>
                        <a:pt x="5" y="3"/>
                        <a:pt x="3" y="4"/>
                      </a:cubicBezTo>
                      <a:lnTo>
                        <a:pt x="0"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4" name="Freeform 105"/>
                <p:cNvSpPr/>
                <p:nvPr/>
              </p:nvSpPr>
              <p:spPr bwMode="auto">
                <a:xfrm>
                  <a:off x="779461" y="893763"/>
                  <a:ext cx="404812" cy="241300"/>
                </a:xfrm>
                <a:custGeom>
                  <a:avLst/>
                  <a:gdLst/>
                  <a:ahLst/>
                  <a:cxnLst>
                    <a:cxn ang="0">
                      <a:pos x="74" y="87"/>
                    </a:cxn>
                    <a:cxn ang="0">
                      <a:pos x="92" y="86"/>
                    </a:cxn>
                    <a:cxn ang="0">
                      <a:pos x="135" y="58"/>
                    </a:cxn>
                    <a:cxn ang="0">
                      <a:pos x="145" y="54"/>
                    </a:cxn>
                    <a:cxn ang="0">
                      <a:pos x="151" y="45"/>
                    </a:cxn>
                    <a:cxn ang="0">
                      <a:pos x="152" y="34"/>
                    </a:cxn>
                    <a:cxn ang="0">
                      <a:pos x="141" y="30"/>
                    </a:cxn>
                    <a:cxn ang="0">
                      <a:pos x="132" y="22"/>
                    </a:cxn>
                    <a:cxn ang="0">
                      <a:pos x="123" y="16"/>
                    </a:cxn>
                    <a:cxn ang="0">
                      <a:pos x="103" y="18"/>
                    </a:cxn>
                    <a:cxn ang="0">
                      <a:pos x="91" y="19"/>
                    </a:cxn>
                    <a:cxn ang="0">
                      <a:pos x="79" y="22"/>
                    </a:cxn>
                    <a:cxn ang="0">
                      <a:pos x="72" y="18"/>
                    </a:cxn>
                    <a:cxn ang="0">
                      <a:pos x="61" y="13"/>
                    </a:cxn>
                    <a:cxn ang="0">
                      <a:pos x="58" y="17"/>
                    </a:cxn>
                    <a:cxn ang="0">
                      <a:pos x="52" y="17"/>
                    </a:cxn>
                    <a:cxn ang="0">
                      <a:pos x="46" y="8"/>
                    </a:cxn>
                    <a:cxn ang="0">
                      <a:pos x="41" y="0"/>
                    </a:cxn>
                    <a:cxn ang="0">
                      <a:pos x="32" y="8"/>
                    </a:cxn>
                    <a:cxn ang="0">
                      <a:pos x="23" y="12"/>
                    </a:cxn>
                    <a:cxn ang="0">
                      <a:pos x="13" y="16"/>
                    </a:cxn>
                    <a:cxn ang="0">
                      <a:pos x="28" y="24"/>
                    </a:cxn>
                    <a:cxn ang="0">
                      <a:pos x="36" y="29"/>
                    </a:cxn>
                    <a:cxn ang="0">
                      <a:pos x="29" y="35"/>
                    </a:cxn>
                    <a:cxn ang="0">
                      <a:pos x="9" y="40"/>
                    </a:cxn>
                    <a:cxn ang="0">
                      <a:pos x="22" y="54"/>
                    </a:cxn>
                    <a:cxn ang="0">
                      <a:pos x="32" y="61"/>
                    </a:cxn>
                    <a:cxn ang="0">
                      <a:pos x="27" y="68"/>
                    </a:cxn>
                    <a:cxn ang="0">
                      <a:pos x="20" y="72"/>
                    </a:cxn>
                    <a:cxn ang="0">
                      <a:pos x="26" y="78"/>
                    </a:cxn>
                    <a:cxn ang="0">
                      <a:pos x="50" y="84"/>
                    </a:cxn>
                    <a:cxn ang="0">
                      <a:pos x="74" y="87"/>
                    </a:cxn>
                  </a:cxnLst>
                  <a:rect l="0" t="0" r="r" b="b"/>
                  <a:pathLst>
                    <a:path w="154" h="92">
                      <a:moveTo>
                        <a:pt x="74" y="87"/>
                      </a:moveTo>
                      <a:cubicBezTo>
                        <a:pt x="81" y="90"/>
                        <a:pt x="86" y="92"/>
                        <a:pt x="92" y="86"/>
                      </a:cubicBezTo>
                      <a:cubicBezTo>
                        <a:pt x="104" y="75"/>
                        <a:pt x="120" y="67"/>
                        <a:pt x="135" y="58"/>
                      </a:cubicBezTo>
                      <a:cubicBezTo>
                        <a:pt x="139" y="57"/>
                        <a:pt x="142" y="56"/>
                        <a:pt x="145" y="54"/>
                      </a:cubicBezTo>
                      <a:cubicBezTo>
                        <a:pt x="149" y="52"/>
                        <a:pt x="150" y="48"/>
                        <a:pt x="151" y="45"/>
                      </a:cubicBezTo>
                      <a:cubicBezTo>
                        <a:pt x="152" y="42"/>
                        <a:pt x="154" y="37"/>
                        <a:pt x="152" y="34"/>
                      </a:cubicBezTo>
                      <a:cubicBezTo>
                        <a:pt x="151" y="30"/>
                        <a:pt x="144" y="31"/>
                        <a:pt x="141" y="30"/>
                      </a:cubicBezTo>
                      <a:cubicBezTo>
                        <a:pt x="137" y="28"/>
                        <a:pt x="135" y="25"/>
                        <a:pt x="132" y="22"/>
                      </a:cubicBezTo>
                      <a:cubicBezTo>
                        <a:pt x="129" y="20"/>
                        <a:pt x="126" y="18"/>
                        <a:pt x="123" y="16"/>
                      </a:cubicBezTo>
                      <a:cubicBezTo>
                        <a:pt x="116" y="11"/>
                        <a:pt x="111" y="18"/>
                        <a:pt x="103" y="18"/>
                      </a:cubicBezTo>
                      <a:cubicBezTo>
                        <a:pt x="99" y="18"/>
                        <a:pt x="95" y="18"/>
                        <a:pt x="91" y="19"/>
                      </a:cubicBezTo>
                      <a:cubicBezTo>
                        <a:pt x="87" y="20"/>
                        <a:pt x="83" y="21"/>
                        <a:pt x="79" y="22"/>
                      </a:cubicBezTo>
                      <a:cubicBezTo>
                        <a:pt x="75" y="22"/>
                        <a:pt x="74" y="21"/>
                        <a:pt x="72" y="18"/>
                      </a:cubicBezTo>
                      <a:cubicBezTo>
                        <a:pt x="69" y="14"/>
                        <a:pt x="66" y="11"/>
                        <a:pt x="61" y="13"/>
                      </a:cubicBezTo>
                      <a:cubicBezTo>
                        <a:pt x="60" y="14"/>
                        <a:pt x="59" y="16"/>
                        <a:pt x="58" y="17"/>
                      </a:cubicBezTo>
                      <a:cubicBezTo>
                        <a:pt x="56" y="18"/>
                        <a:pt x="54" y="17"/>
                        <a:pt x="52" y="17"/>
                      </a:cubicBezTo>
                      <a:cubicBezTo>
                        <a:pt x="47" y="15"/>
                        <a:pt x="48" y="13"/>
                        <a:pt x="46" y="8"/>
                      </a:cubicBezTo>
                      <a:cubicBezTo>
                        <a:pt x="46" y="6"/>
                        <a:pt x="43" y="0"/>
                        <a:pt x="41" y="0"/>
                      </a:cubicBezTo>
                      <a:cubicBezTo>
                        <a:pt x="38" y="0"/>
                        <a:pt x="34" y="6"/>
                        <a:pt x="32" y="8"/>
                      </a:cubicBezTo>
                      <a:cubicBezTo>
                        <a:pt x="29" y="10"/>
                        <a:pt x="26" y="11"/>
                        <a:pt x="23" y="12"/>
                      </a:cubicBezTo>
                      <a:cubicBezTo>
                        <a:pt x="20" y="13"/>
                        <a:pt x="15" y="13"/>
                        <a:pt x="13" y="16"/>
                      </a:cubicBezTo>
                      <a:cubicBezTo>
                        <a:pt x="7" y="23"/>
                        <a:pt x="24" y="23"/>
                        <a:pt x="28" y="24"/>
                      </a:cubicBezTo>
                      <a:cubicBezTo>
                        <a:pt x="31" y="25"/>
                        <a:pt x="37" y="24"/>
                        <a:pt x="36" y="29"/>
                      </a:cubicBezTo>
                      <a:cubicBezTo>
                        <a:pt x="36" y="32"/>
                        <a:pt x="33" y="34"/>
                        <a:pt x="29" y="35"/>
                      </a:cubicBezTo>
                      <a:cubicBezTo>
                        <a:pt x="22" y="36"/>
                        <a:pt x="15" y="35"/>
                        <a:pt x="9" y="40"/>
                      </a:cubicBezTo>
                      <a:cubicBezTo>
                        <a:pt x="0" y="47"/>
                        <a:pt x="17" y="52"/>
                        <a:pt x="22" y="54"/>
                      </a:cubicBezTo>
                      <a:cubicBezTo>
                        <a:pt x="26" y="55"/>
                        <a:pt x="31" y="57"/>
                        <a:pt x="32" y="61"/>
                      </a:cubicBezTo>
                      <a:cubicBezTo>
                        <a:pt x="33" y="65"/>
                        <a:pt x="30" y="67"/>
                        <a:pt x="27" y="68"/>
                      </a:cubicBezTo>
                      <a:cubicBezTo>
                        <a:pt x="25" y="69"/>
                        <a:pt x="21" y="69"/>
                        <a:pt x="20" y="72"/>
                      </a:cubicBezTo>
                      <a:cubicBezTo>
                        <a:pt x="18" y="76"/>
                        <a:pt x="23" y="77"/>
                        <a:pt x="26" y="78"/>
                      </a:cubicBezTo>
                      <a:cubicBezTo>
                        <a:pt x="34" y="80"/>
                        <a:pt x="42" y="81"/>
                        <a:pt x="50" y="84"/>
                      </a:cubicBezTo>
                      <a:cubicBezTo>
                        <a:pt x="58" y="86"/>
                        <a:pt x="67" y="83"/>
                        <a:pt x="74" y="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5" name="Freeform 106"/>
                <p:cNvSpPr/>
                <p:nvPr/>
              </p:nvSpPr>
              <p:spPr bwMode="auto">
                <a:xfrm>
                  <a:off x="1490660" y="1487487"/>
                  <a:ext cx="307974" cy="603250"/>
                </a:xfrm>
                <a:custGeom>
                  <a:avLst/>
                  <a:gdLst/>
                  <a:ahLst/>
                  <a:cxnLst>
                    <a:cxn ang="0">
                      <a:pos x="33" y="22"/>
                    </a:cxn>
                    <a:cxn ang="0">
                      <a:pos x="29" y="31"/>
                    </a:cxn>
                    <a:cxn ang="0">
                      <a:pos x="40" y="32"/>
                    </a:cxn>
                    <a:cxn ang="0">
                      <a:pos x="59" y="31"/>
                    </a:cxn>
                    <a:cxn ang="0">
                      <a:pos x="60" y="52"/>
                    </a:cxn>
                    <a:cxn ang="0">
                      <a:pos x="45" y="69"/>
                    </a:cxn>
                    <a:cxn ang="0">
                      <a:pos x="47" y="77"/>
                    </a:cxn>
                    <a:cxn ang="0">
                      <a:pos x="56" y="84"/>
                    </a:cxn>
                    <a:cxn ang="0">
                      <a:pos x="73" y="99"/>
                    </a:cxn>
                    <a:cxn ang="0">
                      <a:pos x="83" y="120"/>
                    </a:cxn>
                    <a:cxn ang="0">
                      <a:pos x="93" y="137"/>
                    </a:cxn>
                    <a:cxn ang="0">
                      <a:pos x="95" y="144"/>
                    </a:cxn>
                    <a:cxn ang="0">
                      <a:pos x="104" y="149"/>
                    </a:cxn>
                    <a:cxn ang="0">
                      <a:pos x="110" y="156"/>
                    </a:cxn>
                    <a:cxn ang="0">
                      <a:pos x="113" y="179"/>
                    </a:cxn>
                    <a:cxn ang="0">
                      <a:pos x="106" y="188"/>
                    </a:cxn>
                    <a:cxn ang="0">
                      <a:pos x="108" y="206"/>
                    </a:cxn>
                    <a:cxn ang="0">
                      <a:pos x="95" y="206"/>
                    </a:cxn>
                    <a:cxn ang="0">
                      <a:pos x="85" y="208"/>
                    </a:cxn>
                    <a:cxn ang="0">
                      <a:pos x="58" y="210"/>
                    </a:cxn>
                    <a:cxn ang="0">
                      <a:pos x="36" y="218"/>
                    </a:cxn>
                    <a:cxn ang="0">
                      <a:pos x="20" y="223"/>
                    </a:cxn>
                    <a:cxn ang="0">
                      <a:pos x="7" y="230"/>
                    </a:cxn>
                    <a:cxn ang="0">
                      <a:pos x="14" y="211"/>
                    </a:cxn>
                    <a:cxn ang="0">
                      <a:pos x="37" y="202"/>
                    </a:cxn>
                    <a:cxn ang="0">
                      <a:pos x="47" y="199"/>
                    </a:cxn>
                    <a:cxn ang="0">
                      <a:pos x="49" y="190"/>
                    </a:cxn>
                    <a:cxn ang="0">
                      <a:pos x="37" y="188"/>
                    </a:cxn>
                    <a:cxn ang="0">
                      <a:pos x="27" y="188"/>
                    </a:cxn>
                    <a:cxn ang="0">
                      <a:pos x="18" y="184"/>
                    </a:cxn>
                    <a:cxn ang="0">
                      <a:pos x="22" y="174"/>
                    </a:cxn>
                    <a:cxn ang="0">
                      <a:pos x="30" y="151"/>
                    </a:cxn>
                    <a:cxn ang="0">
                      <a:pos x="39" y="148"/>
                    </a:cxn>
                    <a:cxn ang="0">
                      <a:pos x="49" y="148"/>
                    </a:cxn>
                    <a:cxn ang="0">
                      <a:pos x="50" y="137"/>
                    </a:cxn>
                    <a:cxn ang="0">
                      <a:pos x="50" y="127"/>
                    </a:cxn>
                    <a:cxn ang="0">
                      <a:pos x="50" y="120"/>
                    </a:cxn>
                    <a:cxn ang="0">
                      <a:pos x="46" y="113"/>
                    </a:cxn>
                    <a:cxn ang="0">
                      <a:pos x="25" y="107"/>
                    </a:cxn>
                    <a:cxn ang="0">
                      <a:pos x="23" y="87"/>
                    </a:cxn>
                    <a:cxn ang="0">
                      <a:pos x="24" y="78"/>
                    </a:cxn>
                    <a:cxn ang="0">
                      <a:pos x="21" y="75"/>
                    </a:cxn>
                    <a:cxn ang="0">
                      <a:pos x="15" y="75"/>
                    </a:cxn>
                    <a:cxn ang="0">
                      <a:pos x="9" y="86"/>
                    </a:cxn>
                    <a:cxn ang="0">
                      <a:pos x="5" y="95"/>
                    </a:cxn>
                    <a:cxn ang="0">
                      <a:pos x="3" y="84"/>
                    </a:cxn>
                    <a:cxn ang="0">
                      <a:pos x="2" y="71"/>
                    </a:cxn>
                    <a:cxn ang="0">
                      <a:pos x="1" y="47"/>
                    </a:cxn>
                    <a:cxn ang="0">
                      <a:pos x="11" y="21"/>
                    </a:cxn>
                    <a:cxn ang="0">
                      <a:pos x="24" y="9"/>
                    </a:cxn>
                    <a:cxn ang="0">
                      <a:pos x="43" y="10"/>
                    </a:cxn>
                    <a:cxn ang="0">
                      <a:pos x="33" y="22"/>
                    </a:cxn>
                  </a:cxnLst>
                  <a:rect l="0" t="0" r="r" b="b"/>
                  <a:pathLst>
                    <a:path w="117" h="230">
                      <a:moveTo>
                        <a:pt x="33" y="22"/>
                      </a:moveTo>
                      <a:cubicBezTo>
                        <a:pt x="31" y="24"/>
                        <a:pt x="28" y="29"/>
                        <a:pt x="29" y="31"/>
                      </a:cubicBezTo>
                      <a:cubicBezTo>
                        <a:pt x="30" y="36"/>
                        <a:pt x="37" y="33"/>
                        <a:pt x="40" y="32"/>
                      </a:cubicBezTo>
                      <a:cubicBezTo>
                        <a:pt x="45" y="31"/>
                        <a:pt x="54" y="28"/>
                        <a:pt x="59" y="31"/>
                      </a:cubicBezTo>
                      <a:cubicBezTo>
                        <a:pt x="67" y="34"/>
                        <a:pt x="65" y="47"/>
                        <a:pt x="60" y="52"/>
                      </a:cubicBezTo>
                      <a:cubicBezTo>
                        <a:pt x="55" y="58"/>
                        <a:pt x="51" y="64"/>
                        <a:pt x="45" y="69"/>
                      </a:cubicBezTo>
                      <a:cubicBezTo>
                        <a:pt x="42" y="72"/>
                        <a:pt x="44" y="75"/>
                        <a:pt x="47" y="77"/>
                      </a:cubicBezTo>
                      <a:cubicBezTo>
                        <a:pt x="50" y="80"/>
                        <a:pt x="53" y="82"/>
                        <a:pt x="56" y="84"/>
                      </a:cubicBezTo>
                      <a:cubicBezTo>
                        <a:pt x="64" y="88"/>
                        <a:pt x="69" y="91"/>
                        <a:pt x="73" y="99"/>
                      </a:cubicBezTo>
                      <a:cubicBezTo>
                        <a:pt x="75" y="107"/>
                        <a:pt x="79" y="114"/>
                        <a:pt x="83" y="120"/>
                      </a:cubicBezTo>
                      <a:cubicBezTo>
                        <a:pt x="88" y="126"/>
                        <a:pt x="93" y="129"/>
                        <a:pt x="93" y="137"/>
                      </a:cubicBezTo>
                      <a:cubicBezTo>
                        <a:pt x="94" y="141"/>
                        <a:pt x="92" y="142"/>
                        <a:pt x="95" y="144"/>
                      </a:cubicBezTo>
                      <a:cubicBezTo>
                        <a:pt x="98" y="146"/>
                        <a:pt x="101" y="147"/>
                        <a:pt x="104" y="149"/>
                      </a:cubicBezTo>
                      <a:cubicBezTo>
                        <a:pt x="108" y="151"/>
                        <a:pt x="109" y="152"/>
                        <a:pt x="110" y="156"/>
                      </a:cubicBezTo>
                      <a:cubicBezTo>
                        <a:pt x="112" y="163"/>
                        <a:pt x="115" y="172"/>
                        <a:pt x="113" y="179"/>
                      </a:cubicBezTo>
                      <a:cubicBezTo>
                        <a:pt x="112" y="182"/>
                        <a:pt x="110" y="188"/>
                        <a:pt x="106" y="188"/>
                      </a:cubicBezTo>
                      <a:cubicBezTo>
                        <a:pt x="106" y="193"/>
                        <a:pt x="117" y="204"/>
                        <a:pt x="108" y="206"/>
                      </a:cubicBezTo>
                      <a:cubicBezTo>
                        <a:pt x="104" y="207"/>
                        <a:pt x="99" y="206"/>
                        <a:pt x="95" y="206"/>
                      </a:cubicBezTo>
                      <a:cubicBezTo>
                        <a:pt x="92" y="207"/>
                        <a:pt x="88" y="207"/>
                        <a:pt x="85" y="208"/>
                      </a:cubicBezTo>
                      <a:cubicBezTo>
                        <a:pt x="76" y="209"/>
                        <a:pt x="67" y="209"/>
                        <a:pt x="58" y="210"/>
                      </a:cubicBezTo>
                      <a:cubicBezTo>
                        <a:pt x="50" y="211"/>
                        <a:pt x="43" y="214"/>
                        <a:pt x="36" y="218"/>
                      </a:cubicBezTo>
                      <a:cubicBezTo>
                        <a:pt x="31" y="221"/>
                        <a:pt x="26" y="222"/>
                        <a:pt x="20" y="223"/>
                      </a:cubicBezTo>
                      <a:cubicBezTo>
                        <a:pt x="15" y="224"/>
                        <a:pt x="11" y="229"/>
                        <a:pt x="7" y="230"/>
                      </a:cubicBezTo>
                      <a:cubicBezTo>
                        <a:pt x="6" y="223"/>
                        <a:pt x="9" y="216"/>
                        <a:pt x="14" y="211"/>
                      </a:cubicBezTo>
                      <a:cubicBezTo>
                        <a:pt x="19" y="206"/>
                        <a:pt x="30" y="205"/>
                        <a:pt x="37" y="202"/>
                      </a:cubicBezTo>
                      <a:cubicBezTo>
                        <a:pt x="40" y="201"/>
                        <a:pt x="44" y="201"/>
                        <a:pt x="47" y="199"/>
                      </a:cubicBezTo>
                      <a:cubicBezTo>
                        <a:pt x="49" y="197"/>
                        <a:pt x="52" y="193"/>
                        <a:pt x="49" y="190"/>
                      </a:cubicBezTo>
                      <a:cubicBezTo>
                        <a:pt x="46" y="188"/>
                        <a:pt x="40" y="188"/>
                        <a:pt x="37" y="188"/>
                      </a:cubicBezTo>
                      <a:cubicBezTo>
                        <a:pt x="34" y="188"/>
                        <a:pt x="30" y="188"/>
                        <a:pt x="27" y="188"/>
                      </a:cubicBezTo>
                      <a:cubicBezTo>
                        <a:pt x="23" y="188"/>
                        <a:pt x="19" y="188"/>
                        <a:pt x="18" y="184"/>
                      </a:cubicBezTo>
                      <a:cubicBezTo>
                        <a:pt x="16" y="180"/>
                        <a:pt x="20" y="177"/>
                        <a:pt x="22" y="174"/>
                      </a:cubicBezTo>
                      <a:cubicBezTo>
                        <a:pt x="26" y="167"/>
                        <a:pt x="25" y="158"/>
                        <a:pt x="30" y="151"/>
                      </a:cubicBezTo>
                      <a:cubicBezTo>
                        <a:pt x="32" y="148"/>
                        <a:pt x="35" y="148"/>
                        <a:pt x="39" y="148"/>
                      </a:cubicBezTo>
                      <a:cubicBezTo>
                        <a:pt x="42" y="148"/>
                        <a:pt x="48" y="149"/>
                        <a:pt x="49" y="148"/>
                      </a:cubicBezTo>
                      <a:cubicBezTo>
                        <a:pt x="51" y="146"/>
                        <a:pt x="50" y="140"/>
                        <a:pt x="50" y="137"/>
                      </a:cubicBezTo>
                      <a:cubicBezTo>
                        <a:pt x="50" y="134"/>
                        <a:pt x="50" y="130"/>
                        <a:pt x="50" y="127"/>
                      </a:cubicBezTo>
                      <a:cubicBezTo>
                        <a:pt x="50" y="125"/>
                        <a:pt x="50" y="122"/>
                        <a:pt x="50" y="120"/>
                      </a:cubicBezTo>
                      <a:cubicBezTo>
                        <a:pt x="49" y="117"/>
                        <a:pt x="47" y="115"/>
                        <a:pt x="46" y="113"/>
                      </a:cubicBezTo>
                      <a:cubicBezTo>
                        <a:pt x="38" y="111"/>
                        <a:pt x="31" y="112"/>
                        <a:pt x="25" y="107"/>
                      </a:cubicBezTo>
                      <a:cubicBezTo>
                        <a:pt x="20" y="103"/>
                        <a:pt x="22" y="93"/>
                        <a:pt x="23" y="87"/>
                      </a:cubicBezTo>
                      <a:cubicBezTo>
                        <a:pt x="24" y="84"/>
                        <a:pt x="24" y="80"/>
                        <a:pt x="24" y="78"/>
                      </a:cubicBezTo>
                      <a:cubicBezTo>
                        <a:pt x="23" y="75"/>
                        <a:pt x="23" y="75"/>
                        <a:pt x="21" y="75"/>
                      </a:cubicBezTo>
                      <a:cubicBezTo>
                        <a:pt x="19" y="75"/>
                        <a:pt x="16" y="75"/>
                        <a:pt x="15" y="75"/>
                      </a:cubicBezTo>
                      <a:cubicBezTo>
                        <a:pt x="12" y="76"/>
                        <a:pt x="10" y="83"/>
                        <a:pt x="9" y="86"/>
                      </a:cubicBezTo>
                      <a:cubicBezTo>
                        <a:pt x="8" y="89"/>
                        <a:pt x="6" y="92"/>
                        <a:pt x="5" y="95"/>
                      </a:cubicBezTo>
                      <a:cubicBezTo>
                        <a:pt x="5" y="92"/>
                        <a:pt x="3" y="88"/>
                        <a:pt x="3" y="84"/>
                      </a:cubicBezTo>
                      <a:cubicBezTo>
                        <a:pt x="3" y="79"/>
                        <a:pt x="2" y="75"/>
                        <a:pt x="2" y="71"/>
                      </a:cubicBezTo>
                      <a:cubicBezTo>
                        <a:pt x="1" y="63"/>
                        <a:pt x="2" y="55"/>
                        <a:pt x="1" y="47"/>
                      </a:cubicBezTo>
                      <a:cubicBezTo>
                        <a:pt x="0" y="39"/>
                        <a:pt x="7" y="28"/>
                        <a:pt x="11" y="21"/>
                      </a:cubicBezTo>
                      <a:cubicBezTo>
                        <a:pt x="14" y="15"/>
                        <a:pt x="18" y="12"/>
                        <a:pt x="24" y="9"/>
                      </a:cubicBezTo>
                      <a:cubicBezTo>
                        <a:pt x="28" y="7"/>
                        <a:pt x="45" y="0"/>
                        <a:pt x="43" y="10"/>
                      </a:cubicBezTo>
                      <a:cubicBezTo>
                        <a:pt x="42" y="15"/>
                        <a:pt x="35" y="18"/>
                        <a:pt x="33"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6" name="Freeform 107"/>
                <p:cNvSpPr/>
                <p:nvPr/>
              </p:nvSpPr>
              <p:spPr bwMode="auto">
                <a:xfrm>
                  <a:off x="1446210" y="1508125"/>
                  <a:ext cx="52387" cy="68262"/>
                </a:xfrm>
                <a:custGeom>
                  <a:avLst/>
                  <a:gdLst/>
                  <a:ahLst/>
                  <a:cxnLst>
                    <a:cxn ang="0">
                      <a:pos x="15" y="12"/>
                    </a:cxn>
                    <a:cxn ang="0">
                      <a:pos x="13" y="1"/>
                    </a:cxn>
                    <a:cxn ang="0">
                      <a:pos x="8" y="5"/>
                    </a:cxn>
                    <a:cxn ang="0">
                      <a:pos x="3" y="8"/>
                    </a:cxn>
                    <a:cxn ang="0">
                      <a:pos x="3" y="22"/>
                    </a:cxn>
                    <a:cxn ang="0">
                      <a:pos x="15" y="12"/>
                    </a:cxn>
                  </a:cxnLst>
                  <a:rect l="0" t="0" r="r" b="b"/>
                  <a:pathLst>
                    <a:path w="20" h="26">
                      <a:moveTo>
                        <a:pt x="15" y="12"/>
                      </a:moveTo>
                      <a:cubicBezTo>
                        <a:pt x="17" y="9"/>
                        <a:pt x="20" y="0"/>
                        <a:pt x="13" y="1"/>
                      </a:cubicBezTo>
                      <a:cubicBezTo>
                        <a:pt x="10" y="1"/>
                        <a:pt x="10" y="3"/>
                        <a:pt x="8" y="5"/>
                      </a:cubicBezTo>
                      <a:cubicBezTo>
                        <a:pt x="6" y="9"/>
                        <a:pt x="5" y="7"/>
                        <a:pt x="3" y="8"/>
                      </a:cubicBezTo>
                      <a:cubicBezTo>
                        <a:pt x="0" y="10"/>
                        <a:pt x="2" y="20"/>
                        <a:pt x="3" y="22"/>
                      </a:cubicBezTo>
                      <a:cubicBezTo>
                        <a:pt x="7" y="26"/>
                        <a:pt x="13" y="15"/>
                        <a:pt x="15"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7" name="Freeform 108"/>
                <p:cNvSpPr/>
                <p:nvPr/>
              </p:nvSpPr>
              <p:spPr bwMode="auto">
                <a:xfrm>
                  <a:off x="1309686" y="1741487"/>
                  <a:ext cx="177800" cy="249237"/>
                </a:xfrm>
                <a:custGeom>
                  <a:avLst/>
                  <a:gdLst/>
                  <a:ahLst/>
                  <a:cxnLst>
                    <a:cxn ang="0">
                      <a:pos x="67" y="69"/>
                    </a:cxn>
                    <a:cxn ang="0">
                      <a:pos x="65" y="80"/>
                    </a:cxn>
                    <a:cxn ang="0">
                      <a:pos x="54" y="84"/>
                    </a:cxn>
                    <a:cxn ang="0">
                      <a:pos x="32" y="87"/>
                    </a:cxn>
                    <a:cxn ang="0">
                      <a:pos x="28" y="87"/>
                    </a:cxn>
                    <a:cxn ang="0">
                      <a:pos x="15" y="94"/>
                    </a:cxn>
                    <a:cxn ang="0">
                      <a:pos x="3" y="89"/>
                    </a:cxn>
                    <a:cxn ang="0">
                      <a:pos x="2" y="89"/>
                    </a:cxn>
                    <a:cxn ang="0">
                      <a:pos x="12" y="73"/>
                    </a:cxn>
                    <a:cxn ang="0">
                      <a:pos x="15" y="55"/>
                    </a:cxn>
                    <a:cxn ang="0">
                      <a:pos x="8" y="36"/>
                    </a:cxn>
                    <a:cxn ang="0">
                      <a:pos x="13" y="27"/>
                    </a:cxn>
                    <a:cxn ang="0">
                      <a:pos x="26" y="28"/>
                    </a:cxn>
                    <a:cxn ang="0">
                      <a:pos x="31" y="23"/>
                    </a:cxn>
                    <a:cxn ang="0">
                      <a:pos x="30" y="12"/>
                    </a:cxn>
                    <a:cxn ang="0">
                      <a:pos x="44" y="1"/>
                    </a:cxn>
                    <a:cxn ang="0">
                      <a:pos x="54" y="3"/>
                    </a:cxn>
                    <a:cxn ang="0">
                      <a:pos x="53" y="6"/>
                    </a:cxn>
                    <a:cxn ang="0">
                      <a:pos x="47" y="16"/>
                    </a:cxn>
                    <a:cxn ang="0">
                      <a:pos x="41" y="28"/>
                    </a:cxn>
                    <a:cxn ang="0">
                      <a:pos x="50" y="29"/>
                    </a:cxn>
                    <a:cxn ang="0">
                      <a:pos x="57" y="33"/>
                    </a:cxn>
                    <a:cxn ang="0">
                      <a:pos x="68" y="35"/>
                    </a:cxn>
                    <a:cxn ang="0">
                      <a:pos x="63" y="49"/>
                    </a:cxn>
                    <a:cxn ang="0">
                      <a:pos x="66" y="60"/>
                    </a:cxn>
                    <a:cxn ang="0">
                      <a:pos x="67" y="69"/>
                    </a:cxn>
                  </a:cxnLst>
                  <a:rect l="0" t="0" r="r" b="b"/>
                  <a:pathLst>
                    <a:path w="68" h="95">
                      <a:moveTo>
                        <a:pt x="67" y="69"/>
                      </a:moveTo>
                      <a:cubicBezTo>
                        <a:pt x="67" y="73"/>
                        <a:pt x="67" y="77"/>
                        <a:pt x="65" y="80"/>
                      </a:cubicBezTo>
                      <a:cubicBezTo>
                        <a:pt x="63" y="83"/>
                        <a:pt x="58" y="84"/>
                        <a:pt x="54" y="84"/>
                      </a:cubicBezTo>
                      <a:cubicBezTo>
                        <a:pt x="47" y="85"/>
                        <a:pt x="39" y="85"/>
                        <a:pt x="32" y="87"/>
                      </a:cubicBezTo>
                      <a:cubicBezTo>
                        <a:pt x="28" y="87"/>
                        <a:pt x="28" y="87"/>
                        <a:pt x="28" y="87"/>
                      </a:cubicBezTo>
                      <a:cubicBezTo>
                        <a:pt x="24" y="90"/>
                        <a:pt x="19" y="93"/>
                        <a:pt x="15" y="94"/>
                      </a:cubicBezTo>
                      <a:cubicBezTo>
                        <a:pt x="11" y="95"/>
                        <a:pt x="4" y="94"/>
                        <a:pt x="3" y="89"/>
                      </a:cubicBezTo>
                      <a:cubicBezTo>
                        <a:pt x="3" y="89"/>
                        <a:pt x="3" y="89"/>
                        <a:pt x="2" y="89"/>
                      </a:cubicBezTo>
                      <a:cubicBezTo>
                        <a:pt x="0" y="82"/>
                        <a:pt x="7" y="77"/>
                        <a:pt x="12" y="73"/>
                      </a:cubicBezTo>
                      <a:cubicBezTo>
                        <a:pt x="17" y="69"/>
                        <a:pt x="17" y="61"/>
                        <a:pt x="15" y="55"/>
                      </a:cubicBezTo>
                      <a:cubicBezTo>
                        <a:pt x="12" y="48"/>
                        <a:pt x="6" y="44"/>
                        <a:pt x="8" y="36"/>
                      </a:cubicBezTo>
                      <a:cubicBezTo>
                        <a:pt x="9" y="34"/>
                        <a:pt x="11" y="28"/>
                        <a:pt x="13" y="27"/>
                      </a:cubicBezTo>
                      <a:cubicBezTo>
                        <a:pt x="17" y="25"/>
                        <a:pt x="23" y="28"/>
                        <a:pt x="26" y="28"/>
                      </a:cubicBezTo>
                      <a:cubicBezTo>
                        <a:pt x="31" y="29"/>
                        <a:pt x="31" y="27"/>
                        <a:pt x="31" y="23"/>
                      </a:cubicBezTo>
                      <a:cubicBezTo>
                        <a:pt x="31" y="19"/>
                        <a:pt x="30" y="16"/>
                        <a:pt x="30" y="12"/>
                      </a:cubicBezTo>
                      <a:cubicBezTo>
                        <a:pt x="31" y="2"/>
                        <a:pt x="36" y="0"/>
                        <a:pt x="44" y="1"/>
                      </a:cubicBezTo>
                      <a:cubicBezTo>
                        <a:pt x="48" y="2"/>
                        <a:pt x="51" y="2"/>
                        <a:pt x="54" y="3"/>
                      </a:cubicBezTo>
                      <a:cubicBezTo>
                        <a:pt x="54" y="4"/>
                        <a:pt x="53" y="5"/>
                        <a:pt x="53" y="6"/>
                      </a:cubicBezTo>
                      <a:cubicBezTo>
                        <a:pt x="51" y="9"/>
                        <a:pt x="49" y="12"/>
                        <a:pt x="47" y="16"/>
                      </a:cubicBezTo>
                      <a:cubicBezTo>
                        <a:pt x="44" y="20"/>
                        <a:pt x="40" y="23"/>
                        <a:pt x="41" y="28"/>
                      </a:cubicBezTo>
                      <a:cubicBezTo>
                        <a:pt x="44" y="28"/>
                        <a:pt x="47" y="28"/>
                        <a:pt x="50" y="29"/>
                      </a:cubicBezTo>
                      <a:cubicBezTo>
                        <a:pt x="53" y="29"/>
                        <a:pt x="55" y="32"/>
                        <a:pt x="57" y="33"/>
                      </a:cubicBezTo>
                      <a:cubicBezTo>
                        <a:pt x="61" y="34"/>
                        <a:pt x="65" y="34"/>
                        <a:pt x="68" y="35"/>
                      </a:cubicBezTo>
                      <a:cubicBezTo>
                        <a:pt x="66" y="40"/>
                        <a:pt x="63" y="45"/>
                        <a:pt x="63" y="49"/>
                      </a:cubicBezTo>
                      <a:cubicBezTo>
                        <a:pt x="63" y="53"/>
                        <a:pt x="65" y="56"/>
                        <a:pt x="66" y="60"/>
                      </a:cubicBezTo>
                      <a:cubicBezTo>
                        <a:pt x="67" y="62"/>
                        <a:pt x="67" y="66"/>
                        <a:pt x="67"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8" name="Freeform 109"/>
                <p:cNvSpPr/>
                <p:nvPr/>
              </p:nvSpPr>
              <p:spPr bwMode="auto">
                <a:xfrm>
                  <a:off x="1587498" y="1447800"/>
                  <a:ext cx="42862" cy="33337"/>
                </a:xfrm>
                <a:custGeom>
                  <a:avLst/>
                  <a:gdLst/>
                  <a:ahLst/>
                  <a:cxnLst>
                    <a:cxn ang="0">
                      <a:pos x="16" y="10"/>
                    </a:cxn>
                    <a:cxn ang="0">
                      <a:pos x="4" y="6"/>
                    </a:cxn>
                    <a:cxn ang="0">
                      <a:pos x="15" y="12"/>
                    </a:cxn>
                    <a:cxn ang="0">
                      <a:pos x="16" y="10"/>
                    </a:cxn>
                  </a:cxnLst>
                  <a:rect l="0" t="0" r="r" b="b"/>
                  <a:pathLst>
                    <a:path w="16" h="13">
                      <a:moveTo>
                        <a:pt x="16" y="10"/>
                      </a:moveTo>
                      <a:cubicBezTo>
                        <a:pt x="14" y="7"/>
                        <a:pt x="8" y="0"/>
                        <a:pt x="4" y="6"/>
                      </a:cubicBezTo>
                      <a:cubicBezTo>
                        <a:pt x="0" y="13"/>
                        <a:pt x="11" y="12"/>
                        <a:pt x="15" y="12"/>
                      </a:cubicBezTo>
                      <a:lnTo>
                        <a:pt x="16"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9" name="Freeform 110"/>
                <p:cNvSpPr/>
                <p:nvPr/>
              </p:nvSpPr>
              <p:spPr bwMode="auto">
                <a:xfrm>
                  <a:off x="1663697" y="1335087"/>
                  <a:ext cx="30162" cy="52387"/>
                </a:xfrm>
                <a:custGeom>
                  <a:avLst/>
                  <a:gdLst/>
                  <a:ahLst/>
                  <a:cxnLst>
                    <a:cxn ang="0">
                      <a:pos x="3" y="20"/>
                    </a:cxn>
                    <a:cxn ang="0">
                      <a:pos x="8" y="10"/>
                    </a:cxn>
                    <a:cxn ang="0">
                      <a:pos x="4" y="1"/>
                    </a:cxn>
                    <a:cxn ang="0">
                      <a:pos x="2" y="20"/>
                    </a:cxn>
                  </a:cxnLst>
                  <a:rect l="0" t="0" r="r" b="b"/>
                  <a:pathLst>
                    <a:path w="11" h="20">
                      <a:moveTo>
                        <a:pt x="3" y="20"/>
                      </a:moveTo>
                      <a:cubicBezTo>
                        <a:pt x="9" y="18"/>
                        <a:pt x="7" y="14"/>
                        <a:pt x="8" y="10"/>
                      </a:cubicBezTo>
                      <a:cubicBezTo>
                        <a:pt x="8" y="7"/>
                        <a:pt x="11" y="0"/>
                        <a:pt x="4" y="1"/>
                      </a:cubicBezTo>
                      <a:cubicBezTo>
                        <a:pt x="0" y="2"/>
                        <a:pt x="2" y="16"/>
                        <a:pt x="2" y="2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0" name="Freeform 111"/>
                <p:cNvSpPr/>
                <p:nvPr/>
              </p:nvSpPr>
              <p:spPr bwMode="auto">
                <a:xfrm>
                  <a:off x="1441448" y="1200150"/>
                  <a:ext cx="53975" cy="36512"/>
                </a:xfrm>
                <a:custGeom>
                  <a:avLst/>
                  <a:gdLst/>
                  <a:ahLst/>
                  <a:cxnLst>
                    <a:cxn ang="0">
                      <a:pos x="7" y="2"/>
                    </a:cxn>
                    <a:cxn ang="0">
                      <a:pos x="14" y="9"/>
                    </a:cxn>
                    <a:cxn ang="0">
                      <a:pos x="7" y="2"/>
                    </a:cxn>
                  </a:cxnLst>
                  <a:rect l="0" t="0" r="r" b="b"/>
                  <a:pathLst>
                    <a:path w="21" h="14">
                      <a:moveTo>
                        <a:pt x="7" y="2"/>
                      </a:moveTo>
                      <a:cubicBezTo>
                        <a:pt x="0" y="5"/>
                        <a:pt x="9" y="14"/>
                        <a:pt x="14" y="9"/>
                      </a:cubicBezTo>
                      <a:cubicBezTo>
                        <a:pt x="21" y="3"/>
                        <a:pt x="12" y="0"/>
                        <a:pt x="7"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1" name="Freeform 112"/>
                <p:cNvSpPr/>
                <p:nvPr/>
              </p:nvSpPr>
              <p:spPr bwMode="auto">
                <a:xfrm>
                  <a:off x="1466848" y="1239837"/>
                  <a:ext cx="23812" cy="15875"/>
                </a:xfrm>
                <a:custGeom>
                  <a:avLst/>
                  <a:gdLst/>
                  <a:ahLst/>
                  <a:cxnLst>
                    <a:cxn ang="0">
                      <a:pos x="8" y="2"/>
                    </a:cxn>
                    <a:cxn ang="0">
                      <a:pos x="1" y="0"/>
                    </a:cxn>
                    <a:cxn ang="0">
                      <a:pos x="3" y="5"/>
                    </a:cxn>
                    <a:cxn ang="0">
                      <a:pos x="9" y="4"/>
                    </a:cxn>
                    <a:cxn ang="0">
                      <a:pos x="8" y="2"/>
                    </a:cxn>
                  </a:cxnLst>
                  <a:rect l="0" t="0" r="r" b="b"/>
                  <a:pathLst>
                    <a:path w="9" h="6">
                      <a:moveTo>
                        <a:pt x="8" y="2"/>
                      </a:moveTo>
                      <a:cubicBezTo>
                        <a:pt x="6" y="1"/>
                        <a:pt x="3" y="0"/>
                        <a:pt x="1" y="0"/>
                      </a:cubicBezTo>
                      <a:cubicBezTo>
                        <a:pt x="0" y="2"/>
                        <a:pt x="1" y="5"/>
                        <a:pt x="3" y="5"/>
                      </a:cubicBezTo>
                      <a:cubicBezTo>
                        <a:pt x="5" y="6"/>
                        <a:pt x="6" y="4"/>
                        <a:pt x="9" y="4"/>
                      </a:cubicBezTo>
                      <a:lnTo>
                        <a:pt x="8"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2" name="Freeform 113"/>
                <p:cNvSpPr/>
                <p:nvPr/>
              </p:nvSpPr>
              <p:spPr bwMode="auto">
                <a:xfrm>
                  <a:off x="2157409" y="-100012"/>
                  <a:ext cx="392112" cy="268287"/>
                </a:xfrm>
                <a:custGeom>
                  <a:avLst/>
                  <a:gdLst/>
                  <a:ahLst/>
                  <a:cxnLst>
                    <a:cxn ang="0">
                      <a:pos x="90" y="95"/>
                    </a:cxn>
                    <a:cxn ang="0">
                      <a:pos x="94" y="85"/>
                    </a:cxn>
                    <a:cxn ang="0">
                      <a:pos x="99" y="76"/>
                    </a:cxn>
                    <a:cxn ang="0">
                      <a:pos x="116" y="60"/>
                    </a:cxn>
                    <a:cxn ang="0">
                      <a:pos x="120" y="51"/>
                    </a:cxn>
                    <a:cxn ang="0">
                      <a:pos x="122" y="45"/>
                    </a:cxn>
                    <a:cxn ang="0">
                      <a:pos x="125" y="42"/>
                    </a:cxn>
                    <a:cxn ang="0">
                      <a:pos x="136" y="36"/>
                    </a:cxn>
                    <a:cxn ang="0">
                      <a:pos x="145" y="28"/>
                    </a:cxn>
                    <a:cxn ang="0">
                      <a:pos x="130" y="26"/>
                    </a:cxn>
                    <a:cxn ang="0">
                      <a:pos x="121" y="18"/>
                    </a:cxn>
                    <a:cxn ang="0">
                      <a:pos x="111" y="16"/>
                    </a:cxn>
                    <a:cxn ang="0">
                      <a:pos x="103" y="10"/>
                    </a:cxn>
                    <a:cxn ang="0">
                      <a:pos x="97" y="1"/>
                    </a:cxn>
                    <a:cxn ang="0">
                      <a:pos x="86" y="0"/>
                    </a:cxn>
                    <a:cxn ang="0">
                      <a:pos x="81" y="0"/>
                    </a:cxn>
                    <a:cxn ang="0">
                      <a:pos x="77" y="4"/>
                    </a:cxn>
                    <a:cxn ang="0">
                      <a:pos x="71" y="13"/>
                    </a:cxn>
                    <a:cxn ang="0">
                      <a:pos x="68" y="16"/>
                    </a:cxn>
                    <a:cxn ang="0">
                      <a:pos x="63" y="12"/>
                    </a:cxn>
                    <a:cxn ang="0">
                      <a:pos x="52" y="14"/>
                    </a:cxn>
                    <a:cxn ang="0">
                      <a:pos x="43" y="16"/>
                    </a:cxn>
                    <a:cxn ang="0">
                      <a:pos x="41" y="8"/>
                    </a:cxn>
                    <a:cxn ang="0">
                      <a:pos x="29" y="7"/>
                    </a:cxn>
                    <a:cxn ang="0">
                      <a:pos x="18" y="7"/>
                    </a:cxn>
                    <a:cxn ang="0">
                      <a:pos x="3" y="12"/>
                    </a:cxn>
                    <a:cxn ang="0">
                      <a:pos x="20" y="32"/>
                    </a:cxn>
                    <a:cxn ang="0">
                      <a:pos x="39" y="48"/>
                    </a:cxn>
                    <a:cxn ang="0">
                      <a:pos x="53" y="38"/>
                    </a:cxn>
                    <a:cxn ang="0">
                      <a:pos x="76" y="43"/>
                    </a:cxn>
                    <a:cxn ang="0">
                      <a:pos x="84" y="51"/>
                    </a:cxn>
                    <a:cxn ang="0">
                      <a:pos x="74" y="53"/>
                    </a:cxn>
                    <a:cxn ang="0">
                      <a:pos x="63" y="53"/>
                    </a:cxn>
                    <a:cxn ang="0">
                      <a:pos x="52" y="53"/>
                    </a:cxn>
                    <a:cxn ang="0">
                      <a:pos x="50" y="61"/>
                    </a:cxn>
                    <a:cxn ang="0">
                      <a:pos x="61" y="62"/>
                    </a:cxn>
                    <a:cxn ang="0">
                      <a:pos x="71" y="66"/>
                    </a:cxn>
                    <a:cxn ang="0">
                      <a:pos x="60" y="67"/>
                    </a:cxn>
                    <a:cxn ang="0">
                      <a:pos x="69" y="85"/>
                    </a:cxn>
                    <a:cxn ang="0">
                      <a:pos x="78" y="96"/>
                    </a:cxn>
                    <a:cxn ang="0">
                      <a:pos x="86" y="98"/>
                    </a:cxn>
                    <a:cxn ang="0">
                      <a:pos x="90" y="95"/>
                    </a:cxn>
                  </a:cxnLst>
                  <a:rect l="0" t="0" r="r" b="b"/>
                  <a:pathLst>
                    <a:path w="149" h="102">
                      <a:moveTo>
                        <a:pt x="90" y="95"/>
                      </a:moveTo>
                      <a:cubicBezTo>
                        <a:pt x="93" y="93"/>
                        <a:pt x="93" y="88"/>
                        <a:pt x="94" y="85"/>
                      </a:cubicBezTo>
                      <a:cubicBezTo>
                        <a:pt x="95" y="82"/>
                        <a:pt x="97" y="78"/>
                        <a:pt x="99" y="76"/>
                      </a:cubicBezTo>
                      <a:cubicBezTo>
                        <a:pt x="104" y="70"/>
                        <a:pt x="111" y="66"/>
                        <a:pt x="116" y="60"/>
                      </a:cubicBezTo>
                      <a:cubicBezTo>
                        <a:pt x="118" y="57"/>
                        <a:pt x="119" y="54"/>
                        <a:pt x="120" y="51"/>
                      </a:cubicBezTo>
                      <a:cubicBezTo>
                        <a:pt x="120" y="49"/>
                        <a:pt x="121" y="47"/>
                        <a:pt x="122" y="45"/>
                      </a:cubicBezTo>
                      <a:cubicBezTo>
                        <a:pt x="123" y="43"/>
                        <a:pt x="123" y="43"/>
                        <a:pt x="125" y="42"/>
                      </a:cubicBezTo>
                      <a:cubicBezTo>
                        <a:pt x="129" y="40"/>
                        <a:pt x="132" y="38"/>
                        <a:pt x="136" y="36"/>
                      </a:cubicBezTo>
                      <a:cubicBezTo>
                        <a:pt x="138" y="35"/>
                        <a:pt x="149" y="33"/>
                        <a:pt x="145" y="28"/>
                      </a:cubicBezTo>
                      <a:cubicBezTo>
                        <a:pt x="143" y="26"/>
                        <a:pt x="133" y="27"/>
                        <a:pt x="130" y="26"/>
                      </a:cubicBezTo>
                      <a:cubicBezTo>
                        <a:pt x="125" y="26"/>
                        <a:pt x="124" y="22"/>
                        <a:pt x="121" y="18"/>
                      </a:cubicBezTo>
                      <a:cubicBezTo>
                        <a:pt x="118" y="16"/>
                        <a:pt x="115" y="16"/>
                        <a:pt x="111" y="16"/>
                      </a:cubicBezTo>
                      <a:cubicBezTo>
                        <a:pt x="107" y="16"/>
                        <a:pt x="105" y="13"/>
                        <a:pt x="103" y="10"/>
                      </a:cubicBezTo>
                      <a:cubicBezTo>
                        <a:pt x="101" y="7"/>
                        <a:pt x="100" y="3"/>
                        <a:pt x="97" y="1"/>
                      </a:cubicBezTo>
                      <a:cubicBezTo>
                        <a:pt x="95" y="0"/>
                        <a:pt x="89" y="0"/>
                        <a:pt x="86" y="0"/>
                      </a:cubicBezTo>
                      <a:cubicBezTo>
                        <a:pt x="85" y="0"/>
                        <a:pt x="82" y="0"/>
                        <a:pt x="81" y="0"/>
                      </a:cubicBezTo>
                      <a:cubicBezTo>
                        <a:pt x="78" y="1"/>
                        <a:pt x="78" y="1"/>
                        <a:pt x="77" y="4"/>
                      </a:cubicBezTo>
                      <a:cubicBezTo>
                        <a:pt x="76" y="7"/>
                        <a:pt x="73" y="10"/>
                        <a:pt x="71" y="13"/>
                      </a:cubicBezTo>
                      <a:cubicBezTo>
                        <a:pt x="70" y="14"/>
                        <a:pt x="69" y="16"/>
                        <a:pt x="68" y="16"/>
                      </a:cubicBezTo>
                      <a:cubicBezTo>
                        <a:pt x="66" y="17"/>
                        <a:pt x="64" y="13"/>
                        <a:pt x="63" y="12"/>
                      </a:cubicBezTo>
                      <a:cubicBezTo>
                        <a:pt x="58" y="10"/>
                        <a:pt x="57" y="12"/>
                        <a:pt x="52" y="14"/>
                      </a:cubicBezTo>
                      <a:cubicBezTo>
                        <a:pt x="51" y="14"/>
                        <a:pt x="44" y="17"/>
                        <a:pt x="43" y="16"/>
                      </a:cubicBezTo>
                      <a:cubicBezTo>
                        <a:pt x="41" y="13"/>
                        <a:pt x="48" y="9"/>
                        <a:pt x="41" y="8"/>
                      </a:cubicBezTo>
                      <a:cubicBezTo>
                        <a:pt x="38" y="7"/>
                        <a:pt x="33" y="7"/>
                        <a:pt x="29" y="7"/>
                      </a:cubicBezTo>
                      <a:cubicBezTo>
                        <a:pt x="25" y="7"/>
                        <a:pt x="21" y="7"/>
                        <a:pt x="18" y="7"/>
                      </a:cubicBezTo>
                      <a:cubicBezTo>
                        <a:pt x="13" y="7"/>
                        <a:pt x="0" y="4"/>
                        <a:pt x="3" y="12"/>
                      </a:cubicBezTo>
                      <a:cubicBezTo>
                        <a:pt x="6" y="21"/>
                        <a:pt x="14" y="26"/>
                        <a:pt x="20" y="32"/>
                      </a:cubicBezTo>
                      <a:cubicBezTo>
                        <a:pt x="25" y="37"/>
                        <a:pt x="31" y="46"/>
                        <a:pt x="39" y="48"/>
                      </a:cubicBezTo>
                      <a:cubicBezTo>
                        <a:pt x="47" y="50"/>
                        <a:pt x="48" y="42"/>
                        <a:pt x="53" y="38"/>
                      </a:cubicBezTo>
                      <a:cubicBezTo>
                        <a:pt x="61" y="32"/>
                        <a:pt x="70" y="40"/>
                        <a:pt x="76" y="43"/>
                      </a:cubicBezTo>
                      <a:cubicBezTo>
                        <a:pt x="79" y="45"/>
                        <a:pt x="86" y="47"/>
                        <a:pt x="84" y="51"/>
                      </a:cubicBezTo>
                      <a:cubicBezTo>
                        <a:pt x="83" y="54"/>
                        <a:pt x="77" y="53"/>
                        <a:pt x="74" y="53"/>
                      </a:cubicBezTo>
                      <a:cubicBezTo>
                        <a:pt x="70" y="53"/>
                        <a:pt x="67" y="53"/>
                        <a:pt x="63" y="53"/>
                      </a:cubicBezTo>
                      <a:cubicBezTo>
                        <a:pt x="60" y="53"/>
                        <a:pt x="55" y="52"/>
                        <a:pt x="52" y="53"/>
                      </a:cubicBezTo>
                      <a:cubicBezTo>
                        <a:pt x="50" y="53"/>
                        <a:pt x="48" y="58"/>
                        <a:pt x="50" y="61"/>
                      </a:cubicBezTo>
                      <a:cubicBezTo>
                        <a:pt x="52" y="63"/>
                        <a:pt x="59" y="62"/>
                        <a:pt x="61" y="62"/>
                      </a:cubicBezTo>
                      <a:cubicBezTo>
                        <a:pt x="63" y="62"/>
                        <a:pt x="72" y="63"/>
                        <a:pt x="71" y="66"/>
                      </a:cubicBezTo>
                      <a:cubicBezTo>
                        <a:pt x="71" y="69"/>
                        <a:pt x="62" y="67"/>
                        <a:pt x="60" y="67"/>
                      </a:cubicBezTo>
                      <a:cubicBezTo>
                        <a:pt x="48" y="70"/>
                        <a:pt x="66" y="83"/>
                        <a:pt x="69" y="85"/>
                      </a:cubicBezTo>
                      <a:cubicBezTo>
                        <a:pt x="73" y="89"/>
                        <a:pt x="76" y="92"/>
                        <a:pt x="78" y="96"/>
                      </a:cubicBezTo>
                      <a:cubicBezTo>
                        <a:pt x="80" y="100"/>
                        <a:pt x="84" y="102"/>
                        <a:pt x="86" y="98"/>
                      </a:cubicBezTo>
                      <a:lnTo>
                        <a:pt x="90" y="9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3" name="Freeform 114"/>
                <p:cNvSpPr/>
                <p:nvPr/>
              </p:nvSpPr>
              <p:spPr bwMode="auto">
                <a:xfrm>
                  <a:off x="2446334" y="-134937"/>
                  <a:ext cx="357187" cy="92075"/>
                </a:xfrm>
                <a:custGeom>
                  <a:avLst/>
                  <a:gdLst/>
                  <a:ahLst/>
                  <a:cxnLst>
                    <a:cxn ang="0">
                      <a:pos x="103" y="33"/>
                    </a:cxn>
                    <a:cxn ang="0">
                      <a:pos x="124" y="26"/>
                    </a:cxn>
                    <a:cxn ang="0">
                      <a:pos x="136" y="12"/>
                    </a:cxn>
                    <a:cxn ang="0">
                      <a:pos x="121" y="11"/>
                    </a:cxn>
                    <a:cxn ang="0">
                      <a:pos x="111" y="7"/>
                    </a:cxn>
                    <a:cxn ang="0">
                      <a:pos x="99" y="4"/>
                    </a:cxn>
                    <a:cxn ang="0">
                      <a:pos x="87" y="6"/>
                    </a:cxn>
                    <a:cxn ang="0">
                      <a:pos x="65" y="4"/>
                    </a:cxn>
                    <a:cxn ang="0">
                      <a:pos x="46" y="12"/>
                    </a:cxn>
                    <a:cxn ang="0">
                      <a:pos x="36" y="5"/>
                    </a:cxn>
                    <a:cxn ang="0">
                      <a:pos x="21" y="2"/>
                    </a:cxn>
                    <a:cxn ang="0">
                      <a:pos x="11" y="3"/>
                    </a:cxn>
                    <a:cxn ang="0">
                      <a:pos x="8" y="7"/>
                    </a:cxn>
                    <a:cxn ang="0">
                      <a:pos x="3" y="8"/>
                    </a:cxn>
                    <a:cxn ang="0">
                      <a:pos x="1" y="11"/>
                    </a:cxn>
                    <a:cxn ang="0">
                      <a:pos x="8" y="16"/>
                    </a:cxn>
                    <a:cxn ang="0">
                      <a:pos x="22" y="20"/>
                    </a:cxn>
                    <a:cxn ang="0">
                      <a:pos x="34" y="21"/>
                    </a:cxn>
                    <a:cxn ang="0">
                      <a:pos x="35" y="30"/>
                    </a:cxn>
                    <a:cxn ang="0">
                      <a:pos x="52" y="33"/>
                    </a:cxn>
                    <a:cxn ang="0">
                      <a:pos x="71" y="34"/>
                    </a:cxn>
                    <a:cxn ang="0">
                      <a:pos x="96" y="35"/>
                    </a:cxn>
                    <a:cxn ang="0">
                      <a:pos x="103" y="33"/>
                    </a:cxn>
                  </a:cxnLst>
                  <a:rect l="0" t="0" r="r" b="b"/>
                  <a:pathLst>
                    <a:path w="136" h="35">
                      <a:moveTo>
                        <a:pt x="103" y="33"/>
                      </a:moveTo>
                      <a:cubicBezTo>
                        <a:pt x="110" y="31"/>
                        <a:pt x="118" y="31"/>
                        <a:pt x="124" y="26"/>
                      </a:cubicBezTo>
                      <a:cubicBezTo>
                        <a:pt x="128" y="23"/>
                        <a:pt x="134" y="17"/>
                        <a:pt x="136" y="12"/>
                      </a:cubicBezTo>
                      <a:cubicBezTo>
                        <a:pt x="131" y="10"/>
                        <a:pt x="126" y="12"/>
                        <a:pt x="121" y="11"/>
                      </a:cubicBezTo>
                      <a:cubicBezTo>
                        <a:pt x="118" y="10"/>
                        <a:pt x="115" y="8"/>
                        <a:pt x="111" y="7"/>
                      </a:cubicBezTo>
                      <a:cubicBezTo>
                        <a:pt x="107" y="6"/>
                        <a:pt x="103" y="4"/>
                        <a:pt x="99" y="4"/>
                      </a:cubicBezTo>
                      <a:cubicBezTo>
                        <a:pt x="95" y="4"/>
                        <a:pt x="91" y="6"/>
                        <a:pt x="87" y="6"/>
                      </a:cubicBezTo>
                      <a:cubicBezTo>
                        <a:pt x="79" y="7"/>
                        <a:pt x="73" y="3"/>
                        <a:pt x="65" y="4"/>
                      </a:cubicBezTo>
                      <a:cubicBezTo>
                        <a:pt x="57" y="4"/>
                        <a:pt x="55" y="13"/>
                        <a:pt x="46" y="12"/>
                      </a:cubicBezTo>
                      <a:cubicBezTo>
                        <a:pt x="42" y="11"/>
                        <a:pt x="39" y="7"/>
                        <a:pt x="36" y="5"/>
                      </a:cubicBezTo>
                      <a:cubicBezTo>
                        <a:pt x="31" y="3"/>
                        <a:pt x="26" y="2"/>
                        <a:pt x="21" y="2"/>
                      </a:cubicBezTo>
                      <a:cubicBezTo>
                        <a:pt x="17" y="1"/>
                        <a:pt x="14" y="0"/>
                        <a:pt x="11" y="3"/>
                      </a:cubicBezTo>
                      <a:cubicBezTo>
                        <a:pt x="10" y="5"/>
                        <a:pt x="10" y="6"/>
                        <a:pt x="8" y="7"/>
                      </a:cubicBezTo>
                      <a:cubicBezTo>
                        <a:pt x="6" y="7"/>
                        <a:pt x="4" y="7"/>
                        <a:pt x="3" y="8"/>
                      </a:cubicBezTo>
                      <a:cubicBezTo>
                        <a:pt x="1" y="9"/>
                        <a:pt x="0" y="8"/>
                        <a:pt x="1" y="11"/>
                      </a:cubicBezTo>
                      <a:cubicBezTo>
                        <a:pt x="2" y="13"/>
                        <a:pt x="6" y="15"/>
                        <a:pt x="8" y="16"/>
                      </a:cubicBezTo>
                      <a:cubicBezTo>
                        <a:pt x="12" y="18"/>
                        <a:pt x="18" y="19"/>
                        <a:pt x="22" y="20"/>
                      </a:cubicBezTo>
                      <a:cubicBezTo>
                        <a:pt x="26" y="20"/>
                        <a:pt x="31" y="20"/>
                        <a:pt x="34" y="21"/>
                      </a:cubicBezTo>
                      <a:cubicBezTo>
                        <a:pt x="39" y="24"/>
                        <a:pt x="35" y="27"/>
                        <a:pt x="35" y="30"/>
                      </a:cubicBezTo>
                      <a:cubicBezTo>
                        <a:pt x="35" y="34"/>
                        <a:pt x="48" y="33"/>
                        <a:pt x="52" y="33"/>
                      </a:cubicBezTo>
                      <a:cubicBezTo>
                        <a:pt x="58" y="33"/>
                        <a:pt x="65" y="34"/>
                        <a:pt x="71" y="34"/>
                      </a:cubicBezTo>
                      <a:cubicBezTo>
                        <a:pt x="79" y="34"/>
                        <a:pt x="87" y="35"/>
                        <a:pt x="96" y="35"/>
                      </a:cubicBezTo>
                      <a:lnTo>
                        <a:pt x="103" y="3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4" name="Freeform 115"/>
                <p:cNvSpPr/>
                <p:nvPr/>
              </p:nvSpPr>
              <p:spPr bwMode="auto">
                <a:xfrm>
                  <a:off x="2557459" y="41275"/>
                  <a:ext cx="131762" cy="55562"/>
                </a:xfrm>
                <a:custGeom>
                  <a:avLst/>
                  <a:gdLst/>
                  <a:ahLst/>
                  <a:cxnLst>
                    <a:cxn ang="0">
                      <a:pos x="49" y="10"/>
                    </a:cxn>
                    <a:cxn ang="0">
                      <a:pos x="44" y="6"/>
                    </a:cxn>
                    <a:cxn ang="0">
                      <a:pos x="35" y="3"/>
                    </a:cxn>
                    <a:cxn ang="0">
                      <a:pos x="18" y="1"/>
                    </a:cxn>
                    <a:cxn ang="0">
                      <a:pos x="3" y="2"/>
                    </a:cxn>
                    <a:cxn ang="0">
                      <a:pos x="9" y="7"/>
                    </a:cxn>
                    <a:cxn ang="0">
                      <a:pos x="0" y="12"/>
                    </a:cxn>
                    <a:cxn ang="0">
                      <a:pos x="17" y="16"/>
                    </a:cxn>
                    <a:cxn ang="0">
                      <a:pos x="35" y="21"/>
                    </a:cxn>
                    <a:cxn ang="0">
                      <a:pos x="49" y="10"/>
                    </a:cxn>
                  </a:cxnLst>
                  <a:rect l="0" t="0" r="r" b="b"/>
                  <a:pathLst>
                    <a:path w="50" h="21">
                      <a:moveTo>
                        <a:pt x="49" y="10"/>
                      </a:moveTo>
                      <a:cubicBezTo>
                        <a:pt x="50" y="6"/>
                        <a:pt x="47" y="7"/>
                        <a:pt x="44" y="6"/>
                      </a:cubicBezTo>
                      <a:cubicBezTo>
                        <a:pt x="41" y="5"/>
                        <a:pt x="38" y="4"/>
                        <a:pt x="35" y="3"/>
                      </a:cubicBezTo>
                      <a:cubicBezTo>
                        <a:pt x="29" y="0"/>
                        <a:pt x="24" y="0"/>
                        <a:pt x="18" y="1"/>
                      </a:cubicBezTo>
                      <a:cubicBezTo>
                        <a:pt x="13" y="2"/>
                        <a:pt x="7" y="1"/>
                        <a:pt x="3" y="2"/>
                      </a:cubicBezTo>
                      <a:cubicBezTo>
                        <a:pt x="3" y="4"/>
                        <a:pt x="7" y="5"/>
                        <a:pt x="9" y="7"/>
                      </a:cubicBezTo>
                      <a:cubicBezTo>
                        <a:pt x="6" y="8"/>
                        <a:pt x="2" y="8"/>
                        <a:pt x="0" y="12"/>
                      </a:cubicBezTo>
                      <a:cubicBezTo>
                        <a:pt x="3" y="15"/>
                        <a:pt x="13" y="15"/>
                        <a:pt x="17" y="16"/>
                      </a:cubicBezTo>
                      <a:cubicBezTo>
                        <a:pt x="23" y="17"/>
                        <a:pt x="29" y="21"/>
                        <a:pt x="35" y="21"/>
                      </a:cubicBezTo>
                      <a:cubicBezTo>
                        <a:pt x="41" y="21"/>
                        <a:pt x="49" y="16"/>
                        <a:pt x="49"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5" name="Freeform 116"/>
                <p:cNvSpPr/>
                <p:nvPr/>
              </p:nvSpPr>
              <p:spPr bwMode="auto">
                <a:xfrm>
                  <a:off x="2533646" y="15875"/>
                  <a:ext cx="63500" cy="25400"/>
                </a:xfrm>
                <a:custGeom>
                  <a:avLst/>
                  <a:gdLst/>
                  <a:ahLst/>
                  <a:cxnLst>
                    <a:cxn ang="0">
                      <a:pos x="2" y="5"/>
                    </a:cxn>
                    <a:cxn ang="0">
                      <a:pos x="14" y="1"/>
                    </a:cxn>
                    <a:cxn ang="0">
                      <a:pos x="24" y="0"/>
                    </a:cxn>
                    <a:cxn ang="0">
                      <a:pos x="14" y="8"/>
                    </a:cxn>
                    <a:cxn ang="0">
                      <a:pos x="0" y="7"/>
                    </a:cxn>
                    <a:cxn ang="0">
                      <a:pos x="2" y="5"/>
                    </a:cxn>
                  </a:cxnLst>
                  <a:rect l="0" t="0" r="r" b="b"/>
                  <a:pathLst>
                    <a:path w="24" h="10">
                      <a:moveTo>
                        <a:pt x="2" y="5"/>
                      </a:moveTo>
                      <a:cubicBezTo>
                        <a:pt x="6" y="5"/>
                        <a:pt x="10" y="2"/>
                        <a:pt x="14" y="1"/>
                      </a:cubicBezTo>
                      <a:cubicBezTo>
                        <a:pt x="17" y="1"/>
                        <a:pt x="20" y="0"/>
                        <a:pt x="24" y="0"/>
                      </a:cubicBezTo>
                      <a:cubicBezTo>
                        <a:pt x="24" y="7"/>
                        <a:pt x="19" y="6"/>
                        <a:pt x="14" y="8"/>
                      </a:cubicBezTo>
                      <a:cubicBezTo>
                        <a:pt x="9" y="9"/>
                        <a:pt x="4" y="10"/>
                        <a:pt x="0" y="7"/>
                      </a:cubicBezTo>
                      <a:lnTo>
                        <a:pt x="2"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6" name="Freeform 117"/>
                <p:cNvSpPr/>
                <p:nvPr/>
              </p:nvSpPr>
              <p:spPr bwMode="auto">
                <a:xfrm>
                  <a:off x="2147884" y="-23812"/>
                  <a:ext cx="41275" cy="49212"/>
                </a:xfrm>
                <a:custGeom>
                  <a:avLst/>
                  <a:gdLst/>
                  <a:ahLst/>
                  <a:cxnLst>
                    <a:cxn ang="0">
                      <a:pos x="16" y="19"/>
                    </a:cxn>
                    <a:cxn ang="0">
                      <a:pos x="4" y="6"/>
                    </a:cxn>
                    <a:cxn ang="0">
                      <a:pos x="15" y="19"/>
                    </a:cxn>
                    <a:cxn ang="0">
                      <a:pos x="16" y="19"/>
                    </a:cxn>
                  </a:cxnLst>
                  <a:rect l="0" t="0" r="r" b="b"/>
                  <a:pathLst>
                    <a:path w="16" h="19">
                      <a:moveTo>
                        <a:pt x="16" y="19"/>
                      </a:moveTo>
                      <a:cubicBezTo>
                        <a:pt x="15" y="15"/>
                        <a:pt x="11" y="0"/>
                        <a:pt x="4" y="6"/>
                      </a:cubicBezTo>
                      <a:cubicBezTo>
                        <a:pt x="0" y="10"/>
                        <a:pt x="11" y="19"/>
                        <a:pt x="15" y="19"/>
                      </a:cubicBezTo>
                      <a:lnTo>
                        <a:pt x="16" y="1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7" name="Freeform 118"/>
                <p:cNvSpPr/>
                <p:nvPr/>
              </p:nvSpPr>
              <p:spPr bwMode="auto">
                <a:xfrm>
                  <a:off x="2982908" y="-123825"/>
                  <a:ext cx="73025" cy="25400"/>
                </a:xfrm>
                <a:custGeom>
                  <a:avLst/>
                  <a:gdLst/>
                  <a:ahLst/>
                  <a:cxnLst>
                    <a:cxn ang="0">
                      <a:pos x="0" y="7"/>
                    </a:cxn>
                    <a:cxn ang="0">
                      <a:pos x="5" y="9"/>
                    </a:cxn>
                    <a:cxn ang="0">
                      <a:pos x="10" y="10"/>
                    </a:cxn>
                    <a:cxn ang="0">
                      <a:pos x="17" y="10"/>
                    </a:cxn>
                    <a:cxn ang="0">
                      <a:pos x="27" y="0"/>
                    </a:cxn>
                    <a:cxn ang="0">
                      <a:pos x="12" y="2"/>
                    </a:cxn>
                    <a:cxn ang="0">
                      <a:pos x="0" y="6"/>
                    </a:cxn>
                    <a:cxn ang="0">
                      <a:pos x="0" y="7"/>
                    </a:cxn>
                  </a:cxnLst>
                  <a:rect l="0" t="0" r="r" b="b"/>
                  <a:pathLst>
                    <a:path w="28" h="10">
                      <a:moveTo>
                        <a:pt x="0" y="7"/>
                      </a:moveTo>
                      <a:cubicBezTo>
                        <a:pt x="2" y="7"/>
                        <a:pt x="3" y="8"/>
                        <a:pt x="5" y="9"/>
                      </a:cubicBezTo>
                      <a:cubicBezTo>
                        <a:pt x="6" y="10"/>
                        <a:pt x="8" y="10"/>
                        <a:pt x="10" y="10"/>
                      </a:cubicBezTo>
                      <a:cubicBezTo>
                        <a:pt x="12" y="10"/>
                        <a:pt x="15" y="10"/>
                        <a:pt x="17" y="10"/>
                      </a:cubicBezTo>
                      <a:cubicBezTo>
                        <a:pt x="22" y="9"/>
                        <a:pt x="28" y="5"/>
                        <a:pt x="27" y="0"/>
                      </a:cubicBezTo>
                      <a:cubicBezTo>
                        <a:pt x="22" y="1"/>
                        <a:pt x="17" y="1"/>
                        <a:pt x="12" y="2"/>
                      </a:cubicBezTo>
                      <a:cubicBezTo>
                        <a:pt x="8" y="3"/>
                        <a:pt x="4" y="5"/>
                        <a:pt x="0" y="6"/>
                      </a:cubicBezTo>
                      <a:lnTo>
                        <a:pt x="0" y="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8" name="Freeform 119"/>
                <p:cNvSpPr/>
                <p:nvPr/>
              </p:nvSpPr>
              <p:spPr bwMode="auto">
                <a:xfrm>
                  <a:off x="3508369" y="-180975"/>
                  <a:ext cx="141287" cy="46037"/>
                </a:xfrm>
                <a:custGeom>
                  <a:avLst/>
                  <a:gdLst/>
                  <a:ahLst/>
                  <a:cxnLst>
                    <a:cxn ang="0">
                      <a:pos x="0" y="14"/>
                    </a:cxn>
                    <a:cxn ang="0">
                      <a:pos x="15" y="17"/>
                    </a:cxn>
                    <a:cxn ang="0">
                      <a:pos x="22" y="14"/>
                    </a:cxn>
                    <a:cxn ang="0">
                      <a:pos x="29" y="13"/>
                    </a:cxn>
                    <a:cxn ang="0">
                      <a:pos x="43" y="13"/>
                    </a:cxn>
                    <a:cxn ang="0">
                      <a:pos x="53" y="8"/>
                    </a:cxn>
                    <a:cxn ang="0">
                      <a:pos x="28" y="4"/>
                    </a:cxn>
                    <a:cxn ang="0">
                      <a:pos x="3" y="13"/>
                    </a:cxn>
                    <a:cxn ang="0">
                      <a:pos x="0" y="14"/>
                    </a:cxn>
                  </a:cxnLst>
                  <a:rect l="0" t="0" r="r" b="b"/>
                  <a:pathLst>
                    <a:path w="54" h="18">
                      <a:moveTo>
                        <a:pt x="0" y="14"/>
                      </a:moveTo>
                      <a:cubicBezTo>
                        <a:pt x="4" y="17"/>
                        <a:pt x="10" y="18"/>
                        <a:pt x="15" y="17"/>
                      </a:cubicBezTo>
                      <a:cubicBezTo>
                        <a:pt x="18" y="17"/>
                        <a:pt x="20" y="15"/>
                        <a:pt x="22" y="14"/>
                      </a:cubicBezTo>
                      <a:cubicBezTo>
                        <a:pt x="25" y="13"/>
                        <a:pt x="27" y="13"/>
                        <a:pt x="29" y="13"/>
                      </a:cubicBezTo>
                      <a:cubicBezTo>
                        <a:pt x="34" y="13"/>
                        <a:pt x="38" y="13"/>
                        <a:pt x="43" y="13"/>
                      </a:cubicBezTo>
                      <a:cubicBezTo>
                        <a:pt x="48" y="13"/>
                        <a:pt x="54" y="15"/>
                        <a:pt x="53" y="8"/>
                      </a:cubicBezTo>
                      <a:cubicBezTo>
                        <a:pt x="45" y="6"/>
                        <a:pt x="37" y="0"/>
                        <a:pt x="28" y="4"/>
                      </a:cubicBezTo>
                      <a:cubicBezTo>
                        <a:pt x="20" y="7"/>
                        <a:pt x="11" y="11"/>
                        <a:pt x="3" y="13"/>
                      </a:cubicBezTo>
                      <a:lnTo>
                        <a:pt x="0" y="1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9" name="Freeform 120"/>
                <p:cNvSpPr/>
                <p:nvPr/>
              </p:nvSpPr>
              <p:spPr bwMode="auto">
                <a:xfrm>
                  <a:off x="3570282" y="-171450"/>
                  <a:ext cx="203200" cy="76200"/>
                </a:xfrm>
                <a:custGeom>
                  <a:avLst/>
                  <a:gdLst/>
                  <a:ahLst/>
                  <a:cxnLst>
                    <a:cxn ang="0">
                      <a:pos x="28" y="28"/>
                    </a:cxn>
                    <a:cxn ang="0">
                      <a:pos x="38" y="25"/>
                    </a:cxn>
                    <a:cxn ang="0">
                      <a:pos x="50" y="20"/>
                    </a:cxn>
                    <a:cxn ang="0">
                      <a:pos x="60" y="13"/>
                    </a:cxn>
                    <a:cxn ang="0">
                      <a:pos x="70" y="11"/>
                    </a:cxn>
                    <a:cxn ang="0">
                      <a:pos x="76" y="4"/>
                    </a:cxn>
                    <a:cxn ang="0">
                      <a:pos x="68" y="1"/>
                    </a:cxn>
                    <a:cxn ang="0">
                      <a:pos x="50" y="4"/>
                    </a:cxn>
                    <a:cxn ang="0">
                      <a:pos x="33" y="13"/>
                    </a:cxn>
                    <a:cxn ang="0">
                      <a:pos x="17" y="18"/>
                    </a:cxn>
                    <a:cxn ang="0">
                      <a:pos x="1" y="21"/>
                    </a:cxn>
                    <a:cxn ang="0">
                      <a:pos x="12" y="28"/>
                    </a:cxn>
                    <a:cxn ang="0">
                      <a:pos x="28" y="28"/>
                    </a:cxn>
                  </a:cxnLst>
                  <a:rect l="0" t="0" r="r" b="b"/>
                  <a:pathLst>
                    <a:path w="77" h="29">
                      <a:moveTo>
                        <a:pt x="28" y="28"/>
                      </a:moveTo>
                      <a:cubicBezTo>
                        <a:pt x="32" y="28"/>
                        <a:pt x="35" y="27"/>
                        <a:pt x="38" y="25"/>
                      </a:cubicBezTo>
                      <a:cubicBezTo>
                        <a:pt x="41" y="22"/>
                        <a:pt x="46" y="21"/>
                        <a:pt x="50" y="20"/>
                      </a:cubicBezTo>
                      <a:cubicBezTo>
                        <a:pt x="55" y="18"/>
                        <a:pt x="57" y="17"/>
                        <a:pt x="60" y="13"/>
                      </a:cubicBezTo>
                      <a:cubicBezTo>
                        <a:pt x="63" y="10"/>
                        <a:pt x="66" y="11"/>
                        <a:pt x="70" y="11"/>
                      </a:cubicBezTo>
                      <a:cubicBezTo>
                        <a:pt x="72" y="10"/>
                        <a:pt x="77" y="7"/>
                        <a:pt x="76" y="4"/>
                      </a:cubicBezTo>
                      <a:cubicBezTo>
                        <a:pt x="76" y="1"/>
                        <a:pt x="71" y="1"/>
                        <a:pt x="68" y="1"/>
                      </a:cubicBezTo>
                      <a:cubicBezTo>
                        <a:pt x="61" y="0"/>
                        <a:pt x="55" y="1"/>
                        <a:pt x="50" y="4"/>
                      </a:cubicBezTo>
                      <a:cubicBezTo>
                        <a:pt x="44" y="8"/>
                        <a:pt x="38" y="10"/>
                        <a:pt x="33" y="13"/>
                      </a:cubicBezTo>
                      <a:cubicBezTo>
                        <a:pt x="28" y="16"/>
                        <a:pt x="23" y="18"/>
                        <a:pt x="17" y="18"/>
                      </a:cubicBezTo>
                      <a:cubicBezTo>
                        <a:pt x="15" y="19"/>
                        <a:pt x="2" y="18"/>
                        <a:pt x="1" y="21"/>
                      </a:cubicBezTo>
                      <a:cubicBezTo>
                        <a:pt x="0" y="24"/>
                        <a:pt x="9" y="27"/>
                        <a:pt x="12" y="28"/>
                      </a:cubicBezTo>
                      <a:cubicBezTo>
                        <a:pt x="17" y="29"/>
                        <a:pt x="23" y="28"/>
                        <a:pt x="28" y="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0" name="Freeform 121"/>
                <p:cNvSpPr/>
                <p:nvPr/>
              </p:nvSpPr>
              <p:spPr bwMode="auto">
                <a:xfrm>
                  <a:off x="3789356" y="-131762"/>
                  <a:ext cx="69850" cy="26987"/>
                </a:xfrm>
                <a:custGeom>
                  <a:avLst/>
                  <a:gdLst/>
                  <a:ahLst/>
                  <a:cxnLst>
                    <a:cxn ang="0">
                      <a:pos x="1" y="6"/>
                    </a:cxn>
                    <a:cxn ang="0">
                      <a:pos x="16" y="10"/>
                    </a:cxn>
                    <a:cxn ang="0">
                      <a:pos x="23" y="7"/>
                    </a:cxn>
                    <a:cxn ang="0">
                      <a:pos x="27" y="1"/>
                    </a:cxn>
                    <a:cxn ang="0">
                      <a:pos x="13" y="1"/>
                    </a:cxn>
                    <a:cxn ang="0">
                      <a:pos x="0" y="5"/>
                    </a:cxn>
                    <a:cxn ang="0">
                      <a:pos x="1" y="6"/>
                    </a:cxn>
                  </a:cxnLst>
                  <a:rect l="0" t="0" r="r" b="b"/>
                  <a:pathLst>
                    <a:path w="27" h="10">
                      <a:moveTo>
                        <a:pt x="1" y="6"/>
                      </a:moveTo>
                      <a:cubicBezTo>
                        <a:pt x="6" y="8"/>
                        <a:pt x="10" y="10"/>
                        <a:pt x="16" y="10"/>
                      </a:cubicBezTo>
                      <a:cubicBezTo>
                        <a:pt x="19" y="10"/>
                        <a:pt x="21" y="9"/>
                        <a:pt x="23" y="7"/>
                      </a:cubicBezTo>
                      <a:cubicBezTo>
                        <a:pt x="26" y="5"/>
                        <a:pt x="25" y="3"/>
                        <a:pt x="27" y="1"/>
                      </a:cubicBezTo>
                      <a:cubicBezTo>
                        <a:pt x="22" y="0"/>
                        <a:pt x="17" y="0"/>
                        <a:pt x="13" y="1"/>
                      </a:cubicBezTo>
                      <a:cubicBezTo>
                        <a:pt x="9" y="2"/>
                        <a:pt x="3" y="2"/>
                        <a:pt x="0" y="5"/>
                      </a:cubicBezTo>
                      <a:lnTo>
                        <a:pt x="1"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1" name="Freeform 122"/>
                <p:cNvSpPr/>
                <p:nvPr/>
              </p:nvSpPr>
              <p:spPr bwMode="auto">
                <a:xfrm>
                  <a:off x="3886194" y="-179387"/>
                  <a:ext cx="112712" cy="34925"/>
                </a:xfrm>
                <a:custGeom>
                  <a:avLst/>
                  <a:gdLst/>
                  <a:ahLst/>
                  <a:cxnLst>
                    <a:cxn ang="0">
                      <a:pos x="2" y="3"/>
                    </a:cxn>
                    <a:cxn ang="0">
                      <a:pos x="24" y="11"/>
                    </a:cxn>
                    <a:cxn ang="0">
                      <a:pos x="43" y="9"/>
                    </a:cxn>
                    <a:cxn ang="0">
                      <a:pos x="20" y="2"/>
                    </a:cxn>
                    <a:cxn ang="0">
                      <a:pos x="0" y="1"/>
                    </a:cxn>
                    <a:cxn ang="0">
                      <a:pos x="2" y="3"/>
                    </a:cxn>
                  </a:cxnLst>
                  <a:rect l="0" t="0" r="r" b="b"/>
                  <a:pathLst>
                    <a:path w="43" h="13">
                      <a:moveTo>
                        <a:pt x="2" y="3"/>
                      </a:moveTo>
                      <a:cubicBezTo>
                        <a:pt x="5" y="8"/>
                        <a:pt x="19" y="10"/>
                        <a:pt x="24" y="11"/>
                      </a:cubicBezTo>
                      <a:cubicBezTo>
                        <a:pt x="27" y="11"/>
                        <a:pt x="42" y="13"/>
                        <a:pt x="43" y="9"/>
                      </a:cubicBezTo>
                      <a:cubicBezTo>
                        <a:pt x="43" y="6"/>
                        <a:pt x="24" y="2"/>
                        <a:pt x="20" y="2"/>
                      </a:cubicBezTo>
                      <a:cubicBezTo>
                        <a:pt x="13" y="1"/>
                        <a:pt x="7" y="0"/>
                        <a:pt x="0" y="1"/>
                      </a:cubicBezTo>
                      <a:lnTo>
                        <a:pt x="2"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2" name="Freeform 123"/>
                <p:cNvSpPr/>
                <p:nvPr/>
              </p:nvSpPr>
              <p:spPr bwMode="auto">
                <a:xfrm>
                  <a:off x="3983031" y="-136525"/>
                  <a:ext cx="80962" cy="25400"/>
                </a:xfrm>
                <a:custGeom>
                  <a:avLst/>
                  <a:gdLst/>
                  <a:ahLst/>
                  <a:cxnLst>
                    <a:cxn ang="0">
                      <a:pos x="0" y="9"/>
                    </a:cxn>
                    <a:cxn ang="0">
                      <a:pos x="4" y="2"/>
                    </a:cxn>
                    <a:cxn ang="0">
                      <a:pos x="13" y="2"/>
                    </a:cxn>
                    <a:cxn ang="0">
                      <a:pos x="30" y="1"/>
                    </a:cxn>
                    <a:cxn ang="0">
                      <a:pos x="20" y="9"/>
                    </a:cxn>
                    <a:cxn ang="0">
                      <a:pos x="3" y="8"/>
                    </a:cxn>
                    <a:cxn ang="0">
                      <a:pos x="0" y="9"/>
                    </a:cxn>
                  </a:cxnLst>
                  <a:rect l="0" t="0" r="r" b="b"/>
                  <a:pathLst>
                    <a:path w="31" h="10">
                      <a:moveTo>
                        <a:pt x="0" y="9"/>
                      </a:moveTo>
                      <a:cubicBezTo>
                        <a:pt x="2" y="8"/>
                        <a:pt x="2" y="4"/>
                        <a:pt x="4" y="2"/>
                      </a:cubicBezTo>
                      <a:cubicBezTo>
                        <a:pt x="6" y="1"/>
                        <a:pt x="10" y="2"/>
                        <a:pt x="13" y="2"/>
                      </a:cubicBezTo>
                      <a:cubicBezTo>
                        <a:pt x="19" y="2"/>
                        <a:pt x="24" y="0"/>
                        <a:pt x="30" y="1"/>
                      </a:cubicBezTo>
                      <a:cubicBezTo>
                        <a:pt x="31" y="8"/>
                        <a:pt x="26" y="9"/>
                        <a:pt x="20" y="9"/>
                      </a:cubicBezTo>
                      <a:cubicBezTo>
                        <a:pt x="15" y="9"/>
                        <a:pt x="7" y="10"/>
                        <a:pt x="3" y="8"/>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3" name="Freeform 124"/>
                <p:cNvSpPr/>
                <p:nvPr/>
              </p:nvSpPr>
              <p:spPr bwMode="auto">
                <a:xfrm>
                  <a:off x="4079869" y="-155575"/>
                  <a:ext cx="95250" cy="31750"/>
                </a:xfrm>
                <a:custGeom>
                  <a:avLst/>
                  <a:gdLst/>
                  <a:ahLst/>
                  <a:cxnLst>
                    <a:cxn ang="0">
                      <a:pos x="0" y="4"/>
                    </a:cxn>
                    <a:cxn ang="0">
                      <a:pos x="8" y="7"/>
                    </a:cxn>
                    <a:cxn ang="0">
                      <a:pos x="20" y="11"/>
                    </a:cxn>
                    <a:cxn ang="0">
                      <a:pos x="36" y="5"/>
                    </a:cxn>
                    <a:cxn ang="0">
                      <a:pos x="31" y="0"/>
                    </a:cxn>
                    <a:cxn ang="0">
                      <a:pos x="19" y="0"/>
                    </a:cxn>
                    <a:cxn ang="0">
                      <a:pos x="10" y="1"/>
                    </a:cxn>
                    <a:cxn ang="0">
                      <a:pos x="1" y="2"/>
                    </a:cxn>
                    <a:cxn ang="0">
                      <a:pos x="0" y="4"/>
                    </a:cxn>
                  </a:cxnLst>
                  <a:rect l="0" t="0" r="r" b="b"/>
                  <a:pathLst>
                    <a:path w="36" h="12">
                      <a:moveTo>
                        <a:pt x="0" y="4"/>
                      </a:moveTo>
                      <a:cubicBezTo>
                        <a:pt x="2" y="4"/>
                        <a:pt x="6" y="6"/>
                        <a:pt x="8" y="7"/>
                      </a:cubicBezTo>
                      <a:cubicBezTo>
                        <a:pt x="13" y="9"/>
                        <a:pt x="15" y="11"/>
                        <a:pt x="20" y="11"/>
                      </a:cubicBezTo>
                      <a:cubicBezTo>
                        <a:pt x="25" y="12"/>
                        <a:pt x="36" y="12"/>
                        <a:pt x="36" y="5"/>
                      </a:cubicBezTo>
                      <a:cubicBezTo>
                        <a:pt x="36" y="1"/>
                        <a:pt x="36" y="0"/>
                        <a:pt x="31" y="0"/>
                      </a:cubicBezTo>
                      <a:cubicBezTo>
                        <a:pt x="27" y="0"/>
                        <a:pt x="23" y="0"/>
                        <a:pt x="19" y="0"/>
                      </a:cubicBezTo>
                      <a:cubicBezTo>
                        <a:pt x="16" y="0"/>
                        <a:pt x="13" y="1"/>
                        <a:pt x="10" y="1"/>
                      </a:cubicBezTo>
                      <a:cubicBezTo>
                        <a:pt x="7" y="1"/>
                        <a:pt x="3" y="0"/>
                        <a:pt x="1" y="2"/>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4" name="Freeform 125"/>
                <p:cNvSpPr/>
                <p:nvPr/>
              </p:nvSpPr>
              <p:spPr bwMode="auto">
                <a:xfrm>
                  <a:off x="4198931" y="-184150"/>
                  <a:ext cx="123825" cy="39687"/>
                </a:xfrm>
                <a:custGeom>
                  <a:avLst/>
                  <a:gdLst/>
                  <a:ahLst/>
                  <a:cxnLst>
                    <a:cxn ang="0">
                      <a:pos x="1" y="6"/>
                    </a:cxn>
                    <a:cxn ang="0">
                      <a:pos x="10" y="14"/>
                    </a:cxn>
                    <a:cxn ang="0">
                      <a:pos x="20" y="13"/>
                    </a:cxn>
                    <a:cxn ang="0">
                      <a:pos x="40" y="10"/>
                    </a:cxn>
                    <a:cxn ang="0">
                      <a:pos x="46" y="5"/>
                    </a:cxn>
                    <a:cxn ang="0">
                      <a:pos x="35" y="1"/>
                    </a:cxn>
                    <a:cxn ang="0">
                      <a:pos x="9" y="6"/>
                    </a:cxn>
                    <a:cxn ang="0">
                      <a:pos x="4" y="7"/>
                    </a:cxn>
                    <a:cxn ang="0">
                      <a:pos x="1" y="6"/>
                    </a:cxn>
                  </a:cxnLst>
                  <a:rect l="0" t="0" r="r" b="b"/>
                  <a:pathLst>
                    <a:path w="47" h="15">
                      <a:moveTo>
                        <a:pt x="1" y="6"/>
                      </a:moveTo>
                      <a:cubicBezTo>
                        <a:pt x="0" y="10"/>
                        <a:pt x="6" y="14"/>
                        <a:pt x="10" y="14"/>
                      </a:cubicBezTo>
                      <a:cubicBezTo>
                        <a:pt x="13" y="15"/>
                        <a:pt x="17" y="14"/>
                        <a:pt x="20" y="13"/>
                      </a:cubicBezTo>
                      <a:cubicBezTo>
                        <a:pt x="27" y="13"/>
                        <a:pt x="34" y="12"/>
                        <a:pt x="40" y="10"/>
                      </a:cubicBezTo>
                      <a:cubicBezTo>
                        <a:pt x="43" y="9"/>
                        <a:pt x="47" y="9"/>
                        <a:pt x="46" y="5"/>
                      </a:cubicBezTo>
                      <a:cubicBezTo>
                        <a:pt x="46" y="0"/>
                        <a:pt x="39" y="1"/>
                        <a:pt x="35" y="1"/>
                      </a:cubicBezTo>
                      <a:cubicBezTo>
                        <a:pt x="26" y="1"/>
                        <a:pt x="18" y="4"/>
                        <a:pt x="9" y="6"/>
                      </a:cubicBezTo>
                      <a:cubicBezTo>
                        <a:pt x="8" y="7"/>
                        <a:pt x="6" y="7"/>
                        <a:pt x="4" y="7"/>
                      </a:cubicBezTo>
                      <a:lnTo>
                        <a:pt x="1"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5" name="Freeform 126"/>
                <p:cNvSpPr/>
                <p:nvPr/>
              </p:nvSpPr>
              <p:spPr bwMode="auto">
                <a:xfrm>
                  <a:off x="4106856" y="-203200"/>
                  <a:ext cx="60325" cy="34925"/>
                </a:xfrm>
                <a:custGeom>
                  <a:avLst/>
                  <a:gdLst/>
                  <a:ahLst/>
                  <a:cxnLst>
                    <a:cxn ang="0">
                      <a:pos x="0" y="0"/>
                    </a:cxn>
                    <a:cxn ang="0">
                      <a:pos x="23" y="9"/>
                    </a:cxn>
                    <a:cxn ang="0">
                      <a:pos x="13" y="4"/>
                    </a:cxn>
                    <a:cxn ang="0">
                      <a:pos x="1" y="1"/>
                    </a:cxn>
                    <a:cxn ang="0">
                      <a:pos x="0" y="0"/>
                    </a:cxn>
                  </a:cxnLst>
                  <a:rect l="0" t="0" r="r" b="b"/>
                  <a:pathLst>
                    <a:path w="23" h="13">
                      <a:moveTo>
                        <a:pt x="0" y="0"/>
                      </a:moveTo>
                      <a:cubicBezTo>
                        <a:pt x="1" y="9"/>
                        <a:pt x="15" y="13"/>
                        <a:pt x="23" y="9"/>
                      </a:cubicBezTo>
                      <a:cubicBezTo>
                        <a:pt x="23" y="3"/>
                        <a:pt x="16" y="4"/>
                        <a:pt x="13" y="4"/>
                      </a:cubicBezTo>
                      <a:cubicBezTo>
                        <a:pt x="9" y="3"/>
                        <a:pt x="5" y="2"/>
                        <a:pt x="1" y="1"/>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6" name="Freeform 127"/>
                <p:cNvSpPr/>
                <p:nvPr/>
              </p:nvSpPr>
              <p:spPr bwMode="auto">
                <a:xfrm>
                  <a:off x="3973506" y="-223837"/>
                  <a:ext cx="68262" cy="23812"/>
                </a:xfrm>
                <a:custGeom>
                  <a:avLst/>
                  <a:gdLst/>
                  <a:ahLst/>
                  <a:cxnLst>
                    <a:cxn ang="0">
                      <a:pos x="0" y="4"/>
                    </a:cxn>
                    <a:cxn ang="0">
                      <a:pos x="17" y="7"/>
                    </a:cxn>
                    <a:cxn ang="0">
                      <a:pos x="24" y="8"/>
                    </a:cxn>
                    <a:cxn ang="0">
                      <a:pos x="24" y="3"/>
                    </a:cxn>
                    <a:cxn ang="0">
                      <a:pos x="12" y="2"/>
                    </a:cxn>
                    <a:cxn ang="0">
                      <a:pos x="0" y="1"/>
                    </a:cxn>
                    <a:cxn ang="0">
                      <a:pos x="0" y="4"/>
                    </a:cxn>
                  </a:cxnLst>
                  <a:rect l="0" t="0" r="r" b="b"/>
                  <a:pathLst>
                    <a:path w="26" h="9">
                      <a:moveTo>
                        <a:pt x="0" y="4"/>
                      </a:moveTo>
                      <a:cubicBezTo>
                        <a:pt x="6" y="4"/>
                        <a:pt x="12" y="7"/>
                        <a:pt x="17" y="7"/>
                      </a:cubicBezTo>
                      <a:cubicBezTo>
                        <a:pt x="18" y="8"/>
                        <a:pt x="22" y="9"/>
                        <a:pt x="24" y="8"/>
                      </a:cubicBezTo>
                      <a:cubicBezTo>
                        <a:pt x="26" y="7"/>
                        <a:pt x="25" y="4"/>
                        <a:pt x="24" y="3"/>
                      </a:cubicBezTo>
                      <a:cubicBezTo>
                        <a:pt x="21" y="0"/>
                        <a:pt x="15" y="2"/>
                        <a:pt x="12" y="2"/>
                      </a:cubicBezTo>
                      <a:cubicBezTo>
                        <a:pt x="8" y="1"/>
                        <a:pt x="4" y="1"/>
                        <a:pt x="0" y="1"/>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7" name="Freeform 128"/>
                <p:cNvSpPr/>
                <p:nvPr/>
              </p:nvSpPr>
              <p:spPr bwMode="auto">
                <a:xfrm>
                  <a:off x="3917944" y="-128587"/>
                  <a:ext cx="55562" cy="25400"/>
                </a:xfrm>
                <a:custGeom>
                  <a:avLst/>
                  <a:gdLst/>
                  <a:ahLst/>
                  <a:cxnLst>
                    <a:cxn ang="0">
                      <a:pos x="12" y="9"/>
                    </a:cxn>
                    <a:cxn ang="0">
                      <a:pos x="13" y="9"/>
                    </a:cxn>
                    <a:cxn ang="0">
                      <a:pos x="9" y="1"/>
                    </a:cxn>
                    <a:cxn ang="0">
                      <a:pos x="12" y="9"/>
                    </a:cxn>
                  </a:cxnLst>
                  <a:rect l="0" t="0" r="r" b="b"/>
                  <a:pathLst>
                    <a:path w="21" h="10">
                      <a:moveTo>
                        <a:pt x="12" y="9"/>
                      </a:moveTo>
                      <a:cubicBezTo>
                        <a:pt x="13" y="9"/>
                        <a:pt x="13" y="9"/>
                        <a:pt x="13" y="9"/>
                      </a:cubicBezTo>
                      <a:cubicBezTo>
                        <a:pt x="21" y="7"/>
                        <a:pt x="14" y="0"/>
                        <a:pt x="9" y="1"/>
                      </a:cubicBezTo>
                      <a:cubicBezTo>
                        <a:pt x="0" y="3"/>
                        <a:pt x="6" y="10"/>
                        <a:pt x="12"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8" name="Freeform 129"/>
                <p:cNvSpPr/>
                <p:nvPr/>
              </p:nvSpPr>
              <p:spPr bwMode="auto">
                <a:xfrm>
                  <a:off x="4057644" y="-111125"/>
                  <a:ext cx="57150" cy="23812"/>
                </a:xfrm>
                <a:custGeom>
                  <a:avLst/>
                  <a:gdLst/>
                  <a:ahLst/>
                  <a:cxnLst>
                    <a:cxn ang="0">
                      <a:pos x="0" y="8"/>
                    </a:cxn>
                    <a:cxn ang="0">
                      <a:pos x="19" y="4"/>
                    </a:cxn>
                    <a:cxn ang="0">
                      <a:pos x="11" y="7"/>
                    </a:cxn>
                    <a:cxn ang="0">
                      <a:pos x="1" y="8"/>
                    </a:cxn>
                    <a:cxn ang="0">
                      <a:pos x="0" y="8"/>
                    </a:cxn>
                  </a:cxnLst>
                  <a:rect l="0" t="0" r="r" b="b"/>
                  <a:pathLst>
                    <a:path w="22" h="9">
                      <a:moveTo>
                        <a:pt x="0" y="8"/>
                      </a:moveTo>
                      <a:cubicBezTo>
                        <a:pt x="0" y="2"/>
                        <a:pt x="15" y="0"/>
                        <a:pt x="19" y="4"/>
                      </a:cubicBezTo>
                      <a:cubicBezTo>
                        <a:pt x="22" y="8"/>
                        <a:pt x="14" y="7"/>
                        <a:pt x="11" y="7"/>
                      </a:cubicBezTo>
                      <a:cubicBezTo>
                        <a:pt x="8" y="8"/>
                        <a:pt x="5" y="9"/>
                        <a:pt x="1" y="8"/>
                      </a:cubicBezTo>
                      <a:lnTo>
                        <a:pt x="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9" name="Freeform 130"/>
                <p:cNvSpPr/>
                <p:nvPr/>
              </p:nvSpPr>
              <p:spPr bwMode="auto">
                <a:xfrm>
                  <a:off x="4178293" y="-231775"/>
                  <a:ext cx="41275" cy="20637"/>
                </a:xfrm>
                <a:custGeom>
                  <a:avLst/>
                  <a:gdLst/>
                  <a:ahLst/>
                  <a:cxnLst>
                    <a:cxn ang="0">
                      <a:pos x="0" y="2"/>
                    </a:cxn>
                    <a:cxn ang="0">
                      <a:pos x="9" y="7"/>
                    </a:cxn>
                    <a:cxn ang="0">
                      <a:pos x="16" y="2"/>
                    </a:cxn>
                    <a:cxn ang="0">
                      <a:pos x="2" y="1"/>
                    </a:cxn>
                    <a:cxn ang="0">
                      <a:pos x="0" y="2"/>
                    </a:cxn>
                  </a:cxnLst>
                  <a:rect l="0" t="0" r="r" b="b"/>
                  <a:pathLst>
                    <a:path w="16" h="8">
                      <a:moveTo>
                        <a:pt x="0" y="2"/>
                      </a:moveTo>
                      <a:cubicBezTo>
                        <a:pt x="3" y="5"/>
                        <a:pt x="4" y="7"/>
                        <a:pt x="9" y="7"/>
                      </a:cubicBezTo>
                      <a:cubicBezTo>
                        <a:pt x="14" y="8"/>
                        <a:pt x="14" y="6"/>
                        <a:pt x="16" y="2"/>
                      </a:cubicBezTo>
                      <a:cubicBezTo>
                        <a:pt x="13" y="1"/>
                        <a:pt x="5" y="0"/>
                        <a:pt x="2" y="1"/>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0" name="Freeform 131"/>
                <p:cNvSpPr/>
                <p:nvPr/>
              </p:nvSpPr>
              <p:spPr bwMode="auto">
                <a:xfrm>
                  <a:off x="4227506" y="-227012"/>
                  <a:ext cx="50800" cy="26987"/>
                </a:xfrm>
                <a:custGeom>
                  <a:avLst/>
                  <a:gdLst/>
                  <a:ahLst/>
                  <a:cxnLst>
                    <a:cxn ang="0">
                      <a:pos x="2" y="9"/>
                    </a:cxn>
                    <a:cxn ang="0">
                      <a:pos x="19" y="8"/>
                    </a:cxn>
                    <a:cxn ang="0">
                      <a:pos x="3" y="10"/>
                    </a:cxn>
                    <a:cxn ang="0">
                      <a:pos x="2" y="9"/>
                    </a:cxn>
                  </a:cxnLst>
                  <a:rect l="0" t="0" r="r" b="b"/>
                  <a:pathLst>
                    <a:path w="19" h="10">
                      <a:moveTo>
                        <a:pt x="2" y="9"/>
                      </a:moveTo>
                      <a:cubicBezTo>
                        <a:pt x="0" y="5"/>
                        <a:pt x="19" y="0"/>
                        <a:pt x="19" y="8"/>
                      </a:cubicBezTo>
                      <a:cubicBezTo>
                        <a:pt x="14" y="10"/>
                        <a:pt x="8" y="10"/>
                        <a:pt x="3" y="10"/>
                      </a:cubicBezTo>
                      <a:lnTo>
                        <a:pt x="2"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1" name="Freeform 132"/>
                <p:cNvSpPr/>
                <p:nvPr/>
              </p:nvSpPr>
              <p:spPr bwMode="auto">
                <a:xfrm>
                  <a:off x="4038594" y="-242887"/>
                  <a:ext cx="41275" cy="26987"/>
                </a:xfrm>
                <a:custGeom>
                  <a:avLst/>
                  <a:gdLst/>
                  <a:ahLst/>
                  <a:cxnLst>
                    <a:cxn ang="0">
                      <a:pos x="1" y="1"/>
                    </a:cxn>
                    <a:cxn ang="0">
                      <a:pos x="13" y="7"/>
                    </a:cxn>
                    <a:cxn ang="0">
                      <a:pos x="3" y="0"/>
                    </a:cxn>
                    <a:cxn ang="0">
                      <a:pos x="1" y="1"/>
                    </a:cxn>
                  </a:cxnLst>
                  <a:rect l="0" t="0" r="r" b="b"/>
                  <a:pathLst>
                    <a:path w="16" h="10">
                      <a:moveTo>
                        <a:pt x="1" y="1"/>
                      </a:moveTo>
                      <a:cubicBezTo>
                        <a:pt x="0" y="5"/>
                        <a:pt x="11" y="10"/>
                        <a:pt x="13" y="7"/>
                      </a:cubicBezTo>
                      <a:cubicBezTo>
                        <a:pt x="16" y="3"/>
                        <a:pt x="5" y="0"/>
                        <a:pt x="3" y="0"/>
                      </a:cubicBezTo>
                      <a:lnTo>
                        <a:pt x="1"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2" name="Freeform 133"/>
                <p:cNvSpPr/>
                <p:nvPr/>
              </p:nvSpPr>
              <p:spPr bwMode="auto">
                <a:xfrm>
                  <a:off x="3889369" y="117475"/>
                  <a:ext cx="554037" cy="284162"/>
                </a:xfrm>
                <a:custGeom>
                  <a:avLst/>
                  <a:gdLst/>
                  <a:ahLst/>
                  <a:cxnLst>
                    <a:cxn ang="0">
                      <a:pos x="162" y="37"/>
                    </a:cxn>
                    <a:cxn ang="0">
                      <a:pos x="178" y="34"/>
                    </a:cxn>
                    <a:cxn ang="0">
                      <a:pos x="191" y="29"/>
                    </a:cxn>
                    <a:cxn ang="0">
                      <a:pos x="208" y="16"/>
                    </a:cxn>
                    <a:cxn ang="0">
                      <a:pos x="199" y="1"/>
                    </a:cxn>
                    <a:cxn ang="0">
                      <a:pos x="174" y="6"/>
                    </a:cxn>
                    <a:cxn ang="0">
                      <a:pos x="163" y="10"/>
                    </a:cxn>
                    <a:cxn ang="0">
                      <a:pos x="153" y="14"/>
                    </a:cxn>
                    <a:cxn ang="0">
                      <a:pos x="141" y="13"/>
                    </a:cxn>
                    <a:cxn ang="0">
                      <a:pos x="130" y="16"/>
                    </a:cxn>
                    <a:cxn ang="0">
                      <a:pos x="107" y="16"/>
                    </a:cxn>
                    <a:cxn ang="0">
                      <a:pos x="92" y="27"/>
                    </a:cxn>
                    <a:cxn ang="0">
                      <a:pos x="85" y="27"/>
                    </a:cxn>
                    <a:cxn ang="0">
                      <a:pos x="80" y="28"/>
                    </a:cxn>
                    <a:cxn ang="0">
                      <a:pos x="70" y="30"/>
                    </a:cxn>
                    <a:cxn ang="0">
                      <a:pos x="62" y="37"/>
                    </a:cxn>
                    <a:cxn ang="0">
                      <a:pos x="52" y="41"/>
                    </a:cxn>
                    <a:cxn ang="0">
                      <a:pos x="28" y="49"/>
                    </a:cxn>
                    <a:cxn ang="0">
                      <a:pos x="23" y="58"/>
                    </a:cxn>
                    <a:cxn ang="0">
                      <a:pos x="23" y="68"/>
                    </a:cxn>
                    <a:cxn ang="0">
                      <a:pos x="9" y="86"/>
                    </a:cxn>
                    <a:cxn ang="0">
                      <a:pos x="1" y="90"/>
                    </a:cxn>
                    <a:cxn ang="0">
                      <a:pos x="7" y="98"/>
                    </a:cxn>
                    <a:cxn ang="0">
                      <a:pos x="46" y="94"/>
                    </a:cxn>
                    <a:cxn ang="0">
                      <a:pos x="49" y="84"/>
                    </a:cxn>
                    <a:cxn ang="0">
                      <a:pos x="57" y="81"/>
                    </a:cxn>
                    <a:cxn ang="0">
                      <a:pos x="73" y="67"/>
                    </a:cxn>
                    <a:cxn ang="0">
                      <a:pos x="95" y="62"/>
                    </a:cxn>
                    <a:cxn ang="0">
                      <a:pos x="116" y="52"/>
                    </a:cxn>
                    <a:cxn ang="0">
                      <a:pos x="133" y="41"/>
                    </a:cxn>
                    <a:cxn ang="0">
                      <a:pos x="154" y="37"/>
                    </a:cxn>
                    <a:cxn ang="0">
                      <a:pos x="162" y="37"/>
                    </a:cxn>
                  </a:cxnLst>
                  <a:rect l="0" t="0" r="r" b="b"/>
                  <a:pathLst>
                    <a:path w="211" h="108">
                      <a:moveTo>
                        <a:pt x="162" y="37"/>
                      </a:moveTo>
                      <a:cubicBezTo>
                        <a:pt x="167" y="35"/>
                        <a:pt x="173" y="36"/>
                        <a:pt x="178" y="34"/>
                      </a:cubicBezTo>
                      <a:cubicBezTo>
                        <a:pt x="182" y="32"/>
                        <a:pt x="187" y="31"/>
                        <a:pt x="191" y="29"/>
                      </a:cubicBezTo>
                      <a:cubicBezTo>
                        <a:pt x="198" y="26"/>
                        <a:pt x="205" y="23"/>
                        <a:pt x="208" y="16"/>
                      </a:cubicBezTo>
                      <a:cubicBezTo>
                        <a:pt x="211" y="8"/>
                        <a:pt x="207" y="2"/>
                        <a:pt x="199" y="1"/>
                      </a:cubicBezTo>
                      <a:cubicBezTo>
                        <a:pt x="191" y="0"/>
                        <a:pt x="182" y="3"/>
                        <a:pt x="174" y="6"/>
                      </a:cubicBezTo>
                      <a:cubicBezTo>
                        <a:pt x="170" y="8"/>
                        <a:pt x="167" y="9"/>
                        <a:pt x="163" y="10"/>
                      </a:cubicBezTo>
                      <a:cubicBezTo>
                        <a:pt x="160" y="11"/>
                        <a:pt x="157" y="13"/>
                        <a:pt x="153" y="14"/>
                      </a:cubicBezTo>
                      <a:cubicBezTo>
                        <a:pt x="149" y="14"/>
                        <a:pt x="145" y="13"/>
                        <a:pt x="141" y="13"/>
                      </a:cubicBezTo>
                      <a:cubicBezTo>
                        <a:pt x="137" y="13"/>
                        <a:pt x="134" y="15"/>
                        <a:pt x="130" y="16"/>
                      </a:cubicBezTo>
                      <a:cubicBezTo>
                        <a:pt x="123" y="18"/>
                        <a:pt x="115" y="16"/>
                        <a:pt x="107" y="16"/>
                      </a:cubicBezTo>
                      <a:cubicBezTo>
                        <a:pt x="99" y="15"/>
                        <a:pt x="99" y="26"/>
                        <a:pt x="92" y="27"/>
                      </a:cubicBezTo>
                      <a:cubicBezTo>
                        <a:pt x="90" y="27"/>
                        <a:pt x="87" y="27"/>
                        <a:pt x="85" y="27"/>
                      </a:cubicBezTo>
                      <a:cubicBezTo>
                        <a:pt x="83" y="27"/>
                        <a:pt x="82" y="28"/>
                        <a:pt x="80" y="28"/>
                      </a:cubicBezTo>
                      <a:cubicBezTo>
                        <a:pt x="77" y="29"/>
                        <a:pt x="73" y="29"/>
                        <a:pt x="70" y="30"/>
                      </a:cubicBezTo>
                      <a:cubicBezTo>
                        <a:pt x="66" y="31"/>
                        <a:pt x="64" y="35"/>
                        <a:pt x="62" y="37"/>
                      </a:cubicBezTo>
                      <a:cubicBezTo>
                        <a:pt x="59" y="40"/>
                        <a:pt x="56" y="41"/>
                        <a:pt x="52" y="41"/>
                      </a:cubicBezTo>
                      <a:cubicBezTo>
                        <a:pt x="43" y="41"/>
                        <a:pt x="35" y="45"/>
                        <a:pt x="28" y="49"/>
                      </a:cubicBezTo>
                      <a:cubicBezTo>
                        <a:pt x="24" y="52"/>
                        <a:pt x="23" y="53"/>
                        <a:pt x="23" y="58"/>
                      </a:cubicBezTo>
                      <a:cubicBezTo>
                        <a:pt x="23" y="61"/>
                        <a:pt x="23" y="64"/>
                        <a:pt x="23" y="68"/>
                      </a:cubicBezTo>
                      <a:cubicBezTo>
                        <a:pt x="23" y="75"/>
                        <a:pt x="17" y="84"/>
                        <a:pt x="9" y="86"/>
                      </a:cubicBezTo>
                      <a:cubicBezTo>
                        <a:pt x="6" y="86"/>
                        <a:pt x="2" y="86"/>
                        <a:pt x="1" y="90"/>
                      </a:cubicBezTo>
                      <a:cubicBezTo>
                        <a:pt x="0" y="94"/>
                        <a:pt x="4" y="97"/>
                        <a:pt x="7" y="98"/>
                      </a:cubicBezTo>
                      <a:cubicBezTo>
                        <a:pt x="20" y="102"/>
                        <a:pt x="37" y="108"/>
                        <a:pt x="46" y="94"/>
                      </a:cubicBezTo>
                      <a:cubicBezTo>
                        <a:pt x="48" y="91"/>
                        <a:pt x="47" y="87"/>
                        <a:pt x="49" y="84"/>
                      </a:cubicBezTo>
                      <a:cubicBezTo>
                        <a:pt x="51" y="80"/>
                        <a:pt x="53" y="82"/>
                        <a:pt x="57" y="81"/>
                      </a:cubicBezTo>
                      <a:cubicBezTo>
                        <a:pt x="66" y="80"/>
                        <a:pt x="66" y="70"/>
                        <a:pt x="73" y="67"/>
                      </a:cubicBezTo>
                      <a:cubicBezTo>
                        <a:pt x="80" y="63"/>
                        <a:pt x="88" y="64"/>
                        <a:pt x="95" y="62"/>
                      </a:cubicBezTo>
                      <a:cubicBezTo>
                        <a:pt x="102" y="60"/>
                        <a:pt x="110" y="57"/>
                        <a:pt x="116" y="52"/>
                      </a:cubicBezTo>
                      <a:cubicBezTo>
                        <a:pt x="122" y="48"/>
                        <a:pt x="126" y="44"/>
                        <a:pt x="133" y="41"/>
                      </a:cubicBezTo>
                      <a:cubicBezTo>
                        <a:pt x="139" y="39"/>
                        <a:pt x="147" y="37"/>
                        <a:pt x="154" y="37"/>
                      </a:cubicBezTo>
                      <a:lnTo>
                        <a:pt x="162" y="3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3" name="Freeform 134"/>
                <p:cNvSpPr/>
                <p:nvPr/>
              </p:nvSpPr>
              <p:spPr bwMode="auto">
                <a:xfrm>
                  <a:off x="3770307" y="398462"/>
                  <a:ext cx="247650" cy="219075"/>
                </a:xfrm>
                <a:custGeom>
                  <a:avLst/>
                  <a:gdLst/>
                  <a:ahLst/>
                  <a:cxnLst>
                    <a:cxn ang="0">
                      <a:pos x="63" y="33"/>
                    </a:cxn>
                    <a:cxn ang="0">
                      <a:pos x="68" y="10"/>
                    </a:cxn>
                    <a:cxn ang="0">
                      <a:pos x="66" y="2"/>
                    </a:cxn>
                    <a:cxn ang="0">
                      <a:pos x="54" y="0"/>
                    </a:cxn>
                    <a:cxn ang="0">
                      <a:pos x="31" y="6"/>
                    </a:cxn>
                    <a:cxn ang="0">
                      <a:pos x="18" y="10"/>
                    </a:cxn>
                    <a:cxn ang="0">
                      <a:pos x="13" y="17"/>
                    </a:cxn>
                    <a:cxn ang="0">
                      <a:pos x="14" y="28"/>
                    </a:cxn>
                    <a:cxn ang="0">
                      <a:pos x="5" y="34"/>
                    </a:cxn>
                    <a:cxn ang="0">
                      <a:pos x="2" y="43"/>
                    </a:cxn>
                    <a:cxn ang="0">
                      <a:pos x="13" y="48"/>
                    </a:cxn>
                    <a:cxn ang="0">
                      <a:pos x="31" y="60"/>
                    </a:cxn>
                    <a:cxn ang="0">
                      <a:pos x="35" y="70"/>
                    </a:cxn>
                    <a:cxn ang="0">
                      <a:pos x="43" y="72"/>
                    </a:cxn>
                    <a:cxn ang="0">
                      <a:pos x="48" y="75"/>
                    </a:cxn>
                    <a:cxn ang="0">
                      <a:pos x="59" y="82"/>
                    </a:cxn>
                    <a:cxn ang="0">
                      <a:pos x="71" y="82"/>
                    </a:cxn>
                    <a:cxn ang="0">
                      <a:pos x="81" y="79"/>
                    </a:cxn>
                    <a:cxn ang="0">
                      <a:pos x="90" y="73"/>
                    </a:cxn>
                    <a:cxn ang="0">
                      <a:pos x="74" y="56"/>
                    </a:cxn>
                    <a:cxn ang="0">
                      <a:pos x="69" y="47"/>
                    </a:cxn>
                    <a:cxn ang="0">
                      <a:pos x="63" y="33"/>
                    </a:cxn>
                  </a:cxnLst>
                  <a:rect l="0" t="0" r="r" b="b"/>
                  <a:pathLst>
                    <a:path w="94" h="83">
                      <a:moveTo>
                        <a:pt x="63" y="33"/>
                      </a:moveTo>
                      <a:cubicBezTo>
                        <a:pt x="62" y="25"/>
                        <a:pt x="65" y="17"/>
                        <a:pt x="68" y="10"/>
                      </a:cubicBezTo>
                      <a:cubicBezTo>
                        <a:pt x="69" y="6"/>
                        <a:pt x="70" y="4"/>
                        <a:pt x="66" y="2"/>
                      </a:cubicBezTo>
                      <a:cubicBezTo>
                        <a:pt x="62" y="0"/>
                        <a:pt x="58" y="0"/>
                        <a:pt x="54" y="0"/>
                      </a:cubicBezTo>
                      <a:cubicBezTo>
                        <a:pt x="46" y="0"/>
                        <a:pt x="39" y="4"/>
                        <a:pt x="31" y="6"/>
                      </a:cubicBezTo>
                      <a:cubicBezTo>
                        <a:pt x="27" y="8"/>
                        <a:pt x="22" y="9"/>
                        <a:pt x="18" y="10"/>
                      </a:cubicBezTo>
                      <a:cubicBezTo>
                        <a:pt x="14" y="12"/>
                        <a:pt x="12" y="13"/>
                        <a:pt x="13" y="17"/>
                      </a:cubicBezTo>
                      <a:cubicBezTo>
                        <a:pt x="13" y="21"/>
                        <a:pt x="15" y="24"/>
                        <a:pt x="14" y="28"/>
                      </a:cubicBezTo>
                      <a:cubicBezTo>
                        <a:pt x="12" y="31"/>
                        <a:pt x="8" y="33"/>
                        <a:pt x="5" y="34"/>
                      </a:cubicBezTo>
                      <a:cubicBezTo>
                        <a:pt x="3" y="36"/>
                        <a:pt x="0" y="40"/>
                        <a:pt x="2" y="43"/>
                      </a:cubicBezTo>
                      <a:cubicBezTo>
                        <a:pt x="3" y="46"/>
                        <a:pt x="10" y="47"/>
                        <a:pt x="13" y="48"/>
                      </a:cubicBezTo>
                      <a:cubicBezTo>
                        <a:pt x="21" y="51"/>
                        <a:pt x="30" y="51"/>
                        <a:pt x="31" y="60"/>
                      </a:cubicBezTo>
                      <a:cubicBezTo>
                        <a:pt x="32" y="64"/>
                        <a:pt x="31" y="68"/>
                        <a:pt x="35" y="70"/>
                      </a:cubicBezTo>
                      <a:cubicBezTo>
                        <a:pt x="37" y="71"/>
                        <a:pt x="40" y="71"/>
                        <a:pt x="43" y="72"/>
                      </a:cubicBezTo>
                      <a:cubicBezTo>
                        <a:pt x="45" y="72"/>
                        <a:pt x="46" y="74"/>
                        <a:pt x="48" y="75"/>
                      </a:cubicBezTo>
                      <a:cubicBezTo>
                        <a:pt x="51" y="78"/>
                        <a:pt x="55" y="81"/>
                        <a:pt x="59" y="82"/>
                      </a:cubicBezTo>
                      <a:cubicBezTo>
                        <a:pt x="63" y="83"/>
                        <a:pt x="67" y="82"/>
                        <a:pt x="71" y="82"/>
                      </a:cubicBezTo>
                      <a:cubicBezTo>
                        <a:pt x="75" y="82"/>
                        <a:pt x="77" y="81"/>
                        <a:pt x="81" y="79"/>
                      </a:cubicBezTo>
                      <a:cubicBezTo>
                        <a:pt x="84" y="77"/>
                        <a:pt x="89" y="75"/>
                        <a:pt x="90" y="73"/>
                      </a:cubicBezTo>
                      <a:cubicBezTo>
                        <a:pt x="94" y="65"/>
                        <a:pt x="78" y="60"/>
                        <a:pt x="74" y="56"/>
                      </a:cubicBezTo>
                      <a:cubicBezTo>
                        <a:pt x="72" y="53"/>
                        <a:pt x="71" y="50"/>
                        <a:pt x="69" y="47"/>
                      </a:cubicBezTo>
                      <a:cubicBezTo>
                        <a:pt x="66" y="42"/>
                        <a:pt x="63" y="38"/>
                        <a:pt x="63"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4" name="Freeform 135"/>
                <p:cNvSpPr/>
                <p:nvPr/>
              </p:nvSpPr>
              <p:spPr bwMode="auto">
                <a:xfrm>
                  <a:off x="4035419" y="606425"/>
                  <a:ext cx="66675" cy="68262"/>
                </a:xfrm>
                <a:custGeom>
                  <a:avLst/>
                  <a:gdLst/>
                  <a:ahLst/>
                  <a:cxnLst>
                    <a:cxn ang="0">
                      <a:pos x="0" y="7"/>
                    </a:cxn>
                    <a:cxn ang="0">
                      <a:pos x="24" y="19"/>
                    </a:cxn>
                    <a:cxn ang="0">
                      <a:pos x="15" y="22"/>
                    </a:cxn>
                    <a:cxn ang="0">
                      <a:pos x="2" y="12"/>
                    </a:cxn>
                    <a:cxn ang="0">
                      <a:pos x="0" y="7"/>
                    </a:cxn>
                  </a:cxnLst>
                  <a:rect l="0" t="0" r="r" b="b"/>
                  <a:pathLst>
                    <a:path w="25" h="26">
                      <a:moveTo>
                        <a:pt x="0" y="7"/>
                      </a:moveTo>
                      <a:cubicBezTo>
                        <a:pt x="10" y="0"/>
                        <a:pt x="25" y="6"/>
                        <a:pt x="24" y="19"/>
                      </a:cubicBezTo>
                      <a:cubicBezTo>
                        <a:pt x="24" y="24"/>
                        <a:pt x="19" y="26"/>
                        <a:pt x="15" y="22"/>
                      </a:cubicBezTo>
                      <a:cubicBezTo>
                        <a:pt x="10" y="19"/>
                        <a:pt x="7" y="15"/>
                        <a:pt x="2" y="12"/>
                      </a:cubicBezTo>
                      <a:lnTo>
                        <a:pt x="0" y="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5" name="Freeform 136"/>
                <p:cNvSpPr/>
                <p:nvPr/>
              </p:nvSpPr>
              <p:spPr bwMode="auto">
                <a:xfrm>
                  <a:off x="3632194" y="679450"/>
                  <a:ext cx="96837" cy="68262"/>
                </a:xfrm>
                <a:custGeom>
                  <a:avLst/>
                  <a:gdLst/>
                  <a:ahLst/>
                  <a:cxnLst>
                    <a:cxn ang="0">
                      <a:pos x="21" y="2"/>
                    </a:cxn>
                    <a:cxn ang="0">
                      <a:pos x="4" y="5"/>
                    </a:cxn>
                    <a:cxn ang="0">
                      <a:pos x="7" y="22"/>
                    </a:cxn>
                    <a:cxn ang="0">
                      <a:pos x="21" y="2"/>
                    </a:cxn>
                  </a:cxnLst>
                  <a:rect l="0" t="0" r="r" b="b"/>
                  <a:pathLst>
                    <a:path w="37" h="26">
                      <a:moveTo>
                        <a:pt x="21" y="2"/>
                      </a:moveTo>
                      <a:cubicBezTo>
                        <a:pt x="16" y="0"/>
                        <a:pt x="8" y="0"/>
                        <a:pt x="4" y="5"/>
                      </a:cubicBezTo>
                      <a:cubicBezTo>
                        <a:pt x="0" y="10"/>
                        <a:pt x="1" y="19"/>
                        <a:pt x="7" y="22"/>
                      </a:cubicBezTo>
                      <a:cubicBezTo>
                        <a:pt x="16" y="26"/>
                        <a:pt x="37" y="8"/>
                        <a:pt x="21"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6" name="Freeform 137"/>
                <p:cNvSpPr/>
                <p:nvPr/>
              </p:nvSpPr>
              <p:spPr bwMode="auto">
                <a:xfrm>
                  <a:off x="3794119" y="534987"/>
                  <a:ext cx="42862" cy="34925"/>
                </a:xfrm>
                <a:custGeom>
                  <a:avLst/>
                  <a:gdLst/>
                  <a:ahLst/>
                  <a:cxnLst>
                    <a:cxn ang="0">
                      <a:pos x="8" y="1"/>
                    </a:cxn>
                    <a:cxn ang="0">
                      <a:pos x="1" y="6"/>
                    </a:cxn>
                    <a:cxn ang="0">
                      <a:pos x="9" y="12"/>
                    </a:cxn>
                    <a:cxn ang="0">
                      <a:pos x="15" y="10"/>
                    </a:cxn>
                    <a:cxn ang="0">
                      <a:pos x="8" y="1"/>
                    </a:cxn>
                  </a:cxnLst>
                  <a:rect l="0" t="0" r="r" b="b"/>
                  <a:pathLst>
                    <a:path w="16" h="13">
                      <a:moveTo>
                        <a:pt x="8" y="1"/>
                      </a:moveTo>
                      <a:cubicBezTo>
                        <a:pt x="4" y="0"/>
                        <a:pt x="0" y="1"/>
                        <a:pt x="1" y="6"/>
                      </a:cubicBezTo>
                      <a:cubicBezTo>
                        <a:pt x="2" y="9"/>
                        <a:pt x="6" y="11"/>
                        <a:pt x="9" y="12"/>
                      </a:cubicBezTo>
                      <a:cubicBezTo>
                        <a:pt x="12" y="13"/>
                        <a:pt x="15" y="13"/>
                        <a:pt x="15" y="10"/>
                      </a:cubicBezTo>
                      <a:cubicBezTo>
                        <a:pt x="16" y="6"/>
                        <a:pt x="10" y="3"/>
                        <a:pt x="8"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7" name="Freeform 138"/>
                <p:cNvSpPr/>
                <p:nvPr/>
              </p:nvSpPr>
              <p:spPr bwMode="auto">
                <a:xfrm>
                  <a:off x="4497380" y="381000"/>
                  <a:ext cx="66675" cy="25400"/>
                </a:xfrm>
                <a:custGeom>
                  <a:avLst/>
                  <a:gdLst/>
                  <a:ahLst/>
                  <a:cxnLst>
                    <a:cxn ang="0">
                      <a:pos x="13" y="2"/>
                    </a:cxn>
                    <a:cxn ang="0">
                      <a:pos x="19" y="4"/>
                    </a:cxn>
                    <a:cxn ang="0">
                      <a:pos x="7" y="9"/>
                    </a:cxn>
                    <a:cxn ang="0">
                      <a:pos x="2" y="3"/>
                    </a:cxn>
                    <a:cxn ang="0">
                      <a:pos x="13" y="2"/>
                    </a:cxn>
                  </a:cxnLst>
                  <a:rect l="0" t="0" r="r" b="b"/>
                  <a:pathLst>
                    <a:path w="25" h="10">
                      <a:moveTo>
                        <a:pt x="13" y="2"/>
                      </a:moveTo>
                      <a:cubicBezTo>
                        <a:pt x="14" y="2"/>
                        <a:pt x="19" y="4"/>
                        <a:pt x="19" y="4"/>
                      </a:cubicBezTo>
                      <a:cubicBezTo>
                        <a:pt x="25" y="9"/>
                        <a:pt x="9" y="10"/>
                        <a:pt x="7" y="9"/>
                      </a:cubicBezTo>
                      <a:cubicBezTo>
                        <a:pt x="5" y="9"/>
                        <a:pt x="0" y="6"/>
                        <a:pt x="2" y="3"/>
                      </a:cubicBezTo>
                      <a:cubicBezTo>
                        <a:pt x="3" y="0"/>
                        <a:pt x="10" y="1"/>
                        <a:pt x="13"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8" name="Freeform 139"/>
                <p:cNvSpPr/>
                <p:nvPr/>
              </p:nvSpPr>
              <p:spPr bwMode="auto">
                <a:xfrm>
                  <a:off x="4760905" y="441325"/>
                  <a:ext cx="65087" cy="28575"/>
                </a:xfrm>
                <a:custGeom>
                  <a:avLst/>
                  <a:gdLst/>
                  <a:ahLst/>
                  <a:cxnLst>
                    <a:cxn ang="0">
                      <a:pos x="1" y="11"/>
                    </a:cxn>
                    <a:cxn ang="0">
                      <a:pos x="12" y="0"/>
                    </a:cxn>
                    <a:cxn ang="0">
                      <a:pos x="25" y="5"/>
                    </a:cxn>
                    <a:cxn ang="0">
                      <a:pos x="13" y="8"/>
                    </a:cxn>
                    <a:cxn ang="0">
                      <a:pos x="2" y="11"/>
                    </a:cxn>
                    <a:cxn ang="0">
                      <a:pos x="1" y="11"/>
                    </a:cxn>
                  </a:cxnLst>
                  <a:rect l="0" t="0" r="r" b="b"/>
                  <a:pathLst>
                    <a:path w="25" h="11">
                      <a:moveTo>
                        <a:pt x="1" y="11"/>
                      </a:moveTo>
                      <a:cubicBezTo>
                        <a:pt x="0" y="6"/>
                        <a:pt x="8" y="1"/>
                        <a:pt x="12" y="0"/>
                      </a:cubicBezTo>
                      <a:cubicBezTo>
                        <a:pt x="16" y="0"/>
                        <a:pt x="24" y="0"/>
                        <a:pt x="25" y="5"/>
                      </a:cubicBezTo>
                      <a:cubicBezTo>
                        <a:pt x="21" y="6"/>
                        <a:pt x="17" y="7"/>
                        <a:pt x="13" y="8"/>
                      </a:cubicBezTo>
                      <a:cubicBezTo>
                        <a:pt x="10" y="8"/>
                        <a:pt x="4" y="9"/>
                        <a:pt x="2" y="11"/>
                      </a:cubicBezTo>
                      <a:lnTo>
                        <a:pt x="1"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9" name="Freeform 140"/>
                <p:cNvSpPr/>
                <p:nvPr/>
              </p:nvSpPr>
              <p:spPr bwMode="auto">
                <a:xfrm>
                  <a:off x="4829167" y="414337"/>
                  <a:ext cx="47625" cy="39687"/>
                </a:xfrm>
                <a:custGeom>
                  <a:avLst/>
                  <a:gdLst/>
                  <a:ahLst/>
                  <a:cxnLst>
                    <a:cxn ang="0">
                      <a:pos x="8" y="2"/>
                    </a:cxn>
                    <a:cxn ang="0">
                      <a:pos x="14" y="6"/>
                    </a:cxn>
                    <a:cxn ang="0">
                      <a:pos x="12" y="14"/>
                    </a:cxn>
                    <a:cxn ang="0">
                      <a:pos x="8" y="2"/>
                    </a:cxn>
                  </a:cxnLst>
                  <a:rect l="0" t="0" r="r" b="b"/>
                  <a:pathLst>
                    <a:path w="18" h="15">
                      <a:moveTo>
                        <a:pt x="8" y="2"/>
                      </a:moveTo>
                      <a:cubicBezTo>
                        <a:pt x="12" y="0"/>
                        <a:pt x="13" y="3"/>
                        <a:pt x="14" y="6"/>
                      </a:cubicBezTo>
                      <a:cubicBezTo>
                        <a:pt x="16" y="11"/>
                        <a:pt x="18" y="14"/>
                        <a:pt x="12" y="14"/>
                      </a:cubicBezTo>
                      <a:cubicBezTo>
                        <a:pt x="3" y="15"/>
                        <a:pt x="0" y="7"/>
                        <a:pt x="8"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0" name="Freeform 141"/>
                <p:cNvSpPr/>
                <p:nvPr/>
              </p:nvSpPr>
              <p:spPr bwMode="auto">
                <a:xfrm>
                  <a:off x="5364154" y="-187325"/>
                  <a:ext cx="231775" cy="84137"/>
                </a:xfrm>
                <a:custGeom>
                  <a:avLst/>
                  <a:gdLst/>
                  <a:ahLst/>
                  <a:cxnLst>
                    <a:cxn ang="0">
                      <a:pos x="77" y="10"/>
                    </a:cxn>
                    <a:cxn ang="0">
                      <a:pos x="53" y="6"/>
                    </a:cxn>
                    <a:cxn ang="0">
                      <a:pos x="26" y="8"/>
                    </a:cxn>
                    <a:cxn ang="0">
                      <a:pos x="3" y="16"/>
                    </a:cxn>
                    <a:cxn ang="0">
                      <a:pos x="4" y="24"/>
                    </a:cxn>
                    <a:cxn ang="0">
                      <a:pos x="16" y="30"/>
                    </a:cxn>
                    <a:cxn ang="0">
                      <a:pos x="34" y="27"/>
                    </a:cxn>
                    <a:cxn ang="0">
                      <a:pos x="54" y="24"/>
                    </a:cxn>
                    <a:cxn ang="0">
                      <a:pos x="88" y="16"/>
                    </a:cxn>
                    <a:cxn ang="0">
                      <a:pos x="77" y="10"/>
                    </a:cxn>
                  </a:cxnLst>
                  <a:rect l="0" t="0" r="r" b="b"/>
                  <a:pathLst>
                    <a:path w="88" h="32">
                      <a:moveTo>
                        <a:pt x="77" y="10"/>
                      </a:moveTo>
                      <a:cubicBezTo>
                        <a:pt x="68" y="10"/>
                        <a:pt x="60" y="10"/>
                        <a:pt x="53" y="6"/>
                      </a:cubicBezTo>
                      <a:cubicBezTo>
                        <a:pt x="43" y="0"/>
                        <a:pt x="35" y="4"/>
                        <a:pt x="26" y="8"/>
                      </a:cubicBezTo>
                      <a:cubicBezTo>
                        <a:pt x="19" y="12"/>
                        <a:pt x="10" y="12"/>
                        <a:pt x="3" y="16"/>
                      </a:cubicBezTo>
                      <a:cubicBezTo>
                        <a:pt x="0" y="19"/>
                        <a:pt x="0" y="22"/>
                        <a:pt x="4" y="24"/>
                      </a:cubicBezTo>
                      <a:cubicBezTo>
                        <a:pt x="7" y="26"/>
                        <a:pt x="13" y="29"/>
                        <a:pt x="16" y="30"/>
                      </a:cubicBezTo>
                      <a:cubicBezTo>
                        <a:pt x="24" y="32"/>
                        <a:pt x="27" y="30"/>
                        <a:pt x="34" y="27"/>
                      </a:cubicBezTo>
                      <a:cubicBezTo>
                        <a:pt x="40" y="25"/>
                        <a:pt x="47" y="24"/>
                        <a:pt x="54" y="24"/>
                      </a:cubicBezTo>
                      <a:cubicBezTo>
                        <a:pt x="65" y="24"/>
                        <a:pt x="81" y="26"/>
                        <a:pt x="88" y="16"/>
                      </a:cubicBezTo>
                      <a:lnTo>
                        <a:pt x="77"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1" name="Freeform 142"/>
                <p:cNvSpPr/>
                <p:nvPr/>
              </p:nvSpPr>
              <p:spPr bwMode="auto">
                <a:xfrm>
                  <a:off x="5426066" y="-98425"/>
                  <a:ext cx="261937" cy="106362"/>
                </a:xfrm>
                <a:custGeom>
                  <a:avLst/>
                  <a:gdLst/>
                  <a:ahLst/>
                  <a:cxnLst>
                    <a:cxn ang="0">
                      <a:pos x="50" y="31"/>
                    </a:cxn>
                    <a:cxn ang="0">
                      <a:pos x="79" y="39"/>
                    </a:cxn>
                    <a:cxn ang="0">
                      <a:pos x="93" y="23"/>
                    </a:cxn>
                    <a:cxn ang="0">
                      <a:pos x="89" y="2"/>
                    </a:cxn>
                    <a:cxn ang="0">
                      <a:pos x="55" y="1"/>
                    </a:cxn>
                    <a:cxn ang="0">
                      <a:pos x="30" y="3"/>
                    </a:cxn>
                    <a:cxn ang="0">
                      <a:pos x="8" y="14"/>
                    </a:cxn>
                    <a:cxn ang="0">
                      <a:pos x="20" y="26"/>
                    </a:cxn>
                    <a:cxn ang="0">
                      <a:pos x="50" y="31"/>
                    </a:cxn>
                  </a:cxnLst>
                  <a:rect l="0" t="0" r="r" b="b"/>
                  <a:pathLst>
                    <a:path w="100" h="40">
                      <a:moveTo>
                        <a:pt x="50" y="31"/>
                      </a:moveTo>
                      <a:cubicBezTo>
                        <a:pt x="59" y="34"/>
                        <a:pt x="69" y="39"/>
                        <a:pt x="79" y="39"/>
                      </a:cubicBezTo>
                      <a:cubicBezTo>
                        <a:pt x="89" y="40"/>
                        <a:pt x="91" y="31"/>
                        <a:pt x="93" y="23"/>
                      </a:cubicBezTo>
                      <a:cubicBezTo>
                        <a:pt x="95" y="16"/>
                        <a:pt x="100" y="3"/>
                        <a:pt x="89" y="2"/>
                      </a:cubicBezTo>
                      <a:cubicBezTo>
                        <a:pt x="78" y="2"/>
                        <a:pt x="67" y="1"/>
                        <a:pt x="55" y="1"/>
                      </a:cubicBezTo>
                      <a:cubicBezTo>
                        <a:pt x="46" y="1"/>
                        <a:pt x="38" y="0"/>
                        <a:pt x="30" y="3"/>
                      </a:cubicBezTo>
                      <a:cubicBezTo>
                        <a:pt x="22" y="6"/>
                        <a:pt x="14" y="9"/>
                        <a:pt x="8" y="14"/>
                      </a:cubicBezTo>
                      <a:cubicBezTo>
                        <a:pt x="0" y="22"/>
                        <a:pt x="15" y="25"/>
                        <a:pt x="20" y="26"/>
                      </a:cubicBezTo>
                      <a:cubicBezTo>
                        <a:pt x="30" y="29"/>
                        <a:pt x="40" y="28"/>
                        <a:pt x="50"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2" name="Freeform 143"/>
                <p:cNvSpPr/>
                <p:nvPr/>
              </p:nvSpPr>
              <p:spPr bwMode="auto">
                <a:xfrm>
                  <a:off x="5656253" y="-47625"/>
                  <a:ext cx="241300" cy="95250"/>
                </a:xfrm>
                <a:custGeom>
                  <a:avLst/>
                  <a:gdLst/>
                  <a:ahLst/>
                  <a:cxnLst>
                    <a:cxn ang="0">
                      <a:pos x="45" y="33"/>
                    </a:cxn>
                    <a:cxn ang="0">
                      <a:pos x="73" y="28"/>
                    </a:cxn>
                    <a:cxn ang="0">
                      <a:pos x="91" y="17"/>
                    </a:cxn>
                    <a:cxn ang="0">
                      <a:pos x="84" y="12"/>
                    </a:cxn>
                    <a:cxn ang="0">
                      <a:pos x="68" y="7"/>
                    </a:cxn>
                    <a:cxn ang="0">
                      <a:pos x="59" y="2"/>
                    </a:cxn>
                    <a:cxn ang="0">
                      <a:pos x="50" y="1"/>
                    </a:cxn>
                    <a:cxn ang="0">
                      <a:pos x="40" y="1"/>
                    </a:cxn>
                    <a:cxn ang="0">
                      <a:pos x="27" y="5"/>
                    </a:cxn>
                    <a:cxn ang="0">
                      <a:pos x="18" y="12"/>
                    </a:cxn>
                    <a:cxn ang="0">
                      <a:pos x="12" y="21"/>
                    </a:cxn>
                    <a:cxn ang="0">
                      <a:pos x="6" y="28"/>
                    </a:cxn>
                    <a:cxn ang="0">
                      <a:pos x="0" y="34"/>
                    </a:cxn>
                    <a:cxn ang="0">
                      <a:pos x="22" y="34"/>
                    </a:cxn>
                    <a:cxn ang="0">
                      <a:pos x="34" y="31"/>
                    </a:cxn>
                    <a:cxn ang="0">
                      <a:pos x="45" y="33"/>
                    </a:cxn>
                  </a:cxnLst>
                  <a:rect l="0" t="0" r="r" b="b"/>
                  <a:pathLst>
                    <a:path w="92" h="36">
                      <a:moveTo>
                        <a:pt x="45" y="33"/>
                      </a:moveTo>
                      <a:cubicBezTo>
                        <a:pt x="54" y="34"/>
                        <a:pt x="64" y="28"/>
                        <a:pt x="73" y="28"/>
                      </a:cubicBezTo>
                      <a:cubicBezTo>
                        <a:pt x="79" y="27"/>
                        <a:pt x="92" y="26"/>
                        <a:pt x="91" y="17"/>
                      </a:cubicBezTo>
                      <a:cubicBezTo>
                        <a:pt x="91" y="12"/>
                        <a:pt x="88" y="13"/>
                        <a:pt x="84" y="12"/>
                      </a:cubicBezTo>
                      <a:cubicBezTo>
                        <a:pt x="79" y="11"/>
                        <a:pt x="73" y="9"/>
                        <a:pt x="68" y="7"/>
                      </a:cubicBezTo>
                      <a:cubicBezTo>
                        <a:pt x="65" y="5"/>
                        <a:pt x="62" y="3"/>
                        <a:pt x="59" y="2"/>
                      </a:cubicBezTo>
                      <a:cubicBezTo>
                        <a:pt x="56" y="1"/>
                        <a:pt x="53" y="2"/>
                        <a:pt x="50" y="1"/>
                      </a:cubicBezTo>
                      <a:cubicBezTo>
                        <a:pt x="46" y="1"/>
                        <a:pt x="43" y="0"/>
                        <a:pt x="40" y="1"/>
                      </a:cubicBezTo>
                      <a:cubicBezTo>
                        <a:pt x="35" y="1"/>
                        <a:pt x="31" y="3"/>
                        <a:pt x="27" y="5"/>
                      </a:cubicBezTo>
                      <a:cubicBezTo>
                        <a:pt x="24" y="7"/>
                        <a:pt x="21" y="9"/>
                        <a:pt x="18" y="12"/>
                      </a:cubicBezTo>
                      <a:cubicBezTo>
                        <a:pt x="15" y="15"/>
                        <a:pt x="14" y="18"/>
                        <a:pt x="12" y="21"/>
                      </a:cubicBezTo>
                      <a:cubicBezTo>
                        <a:pt x="10" y="23"/>
                        <a:pt x="8" y="26"/>
                        <a:pt x="6" y="28"/>
                      </a:cubicBezTo>
                      <a:cubicBezTo>
                        <a:pt x="4" y="30"/>
                        <a:pt x="1" y="32"/>
                        <a:pt x="0" y="34"/>
                      </a:cubicBezTo>
                      <a:cubicBezTo>
                        <a:pt x="7" y="36"/>
                        <a:pt x="15" y="36"/>
                        <a:pt x="22" y="34"/>
                      </a:cubicBezTo>
                      <a:cubicBezTo>
                        <a:pt x="26" y="33"/>
                        <a:pt x="30" y="31"/>
                        <a:pt x="34" y="31"/>
                      </a:cubicBezTo>
                      <a:cubicBezTo>
                        <a:pt x="38" y="30"/>
                        <a:pt x="41" y="33"/>
                        <a:pt x="45"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3" name="Freeform 144"/>
                <p:cNvSpPr/>
                <p:nvPr/>
              </p:nvSpPr>
              <p:spPr bwMode="auto">
                <a:xfrm>
                  <a:off x="5322879" y="-100013"/>
                  <a:ext cx="95250" cy="41275"/>
                </a:xfrm>
                <a:custGeom>
                  <a:avLst/>
                  <a:gdLst/>
                  <a:ahLst/>
                  <a:cxnLst>
                    <a:cxn ang="0">
                      <a:pos x="31" y="10"/>
                    </a:cxn>
                    <a:cxn ang="0">
                      <a:pos x="23" y="2"/>
                    </a:cxn>
                    <a:cxn ang="0">
                      <a:pos x="15" y="1"/>
                    </a:cxn>
                    <a:cxn ang="0">
                      <a:pos x="6" y="1"/>
                    </a:cxn>
                    <a:cxn ang="0">
                      <a:pos x="12" y="14"/>
                    </a:cxn>
                    <a:cxn ang="0">
                      <a:pos x="31" y="10"/>
                    </a:cxn>
                  </a:cxnLst>
                  <a:rect l="0" t="0" r="r" b="b"/>
                  <a:pathLst>
                    <a:path w="36" h="16">
                      <a:moveTo>
                        <a:pt x="31" y="10"/>
                      </a:moveTo>
                      <a:cubicBezTo>
                        <a:pt x="36" y="3"/>
                        <a:pt x="29" y="4"/>
                        <a:pt x="23" y="2"/>
                      </a:cubicBezTo>
                      <a:cubicBezTo>
                        <a:pt x="20" y="2"/>
                        <a:pt x="18" y="1"/>
                        <a:pt x="15" y="1"/>
                      </a:cubicBezTo>
                      <a:cubicBezTo>
                        <a:pt x="13" y="1"/>
                        <a:pt x="8" y="0"/>
                        <a:pt x="6" y="1"/>
                      </a:cubicBezTo>
                      <a:cubicBezTo>
                        <a:pt x="0" y="4"/>
                        <a:pt x="8" y="12"/>
                        <a:pt x="12" y="14"/>
                      </a:cubicBezTo>
                      <a:cubicBezTo>
                        <a:pt x="17" y="16"/>
                        <a:pt x="28" y="16"/>
                        <a:pt x="31"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4" name="Freeform 145"/>
                <p:cNvSpPr/>
                <p:nvPr/>
              </p:nvSpPr>
              <p:spPr bwMode="auto">
                <a:xfrm>
                  <a:off x="5287954" y="-187325"/>
                  <a:ext cx="66675" cy="19050"/>
                </a:xfrm>
                <a:custGeom>
                  <a:avLst/>
                  <a:gdLst/>
                  <a:ahLst/>
                  <a:cxnLst>
                    <a:cxn ang="0">
                      <a:pos x="0" y="4"/>
                    </a:cxn>
                    <a:cxn ang="0">
                      <a:pos x="12" y="1"/>
                    </a:cxn>
                    <a:cxn ang="0">
                      <a:pos x="25" y="5"/>
                    </a:cxn>
                    <a:cxn ang="0">
                      <a:pos x="3" y="7"/>
                    </a:cxn>
                    <a:cxn ang="0">
                      <a:pos x="0" y="4"/>
                    </a:cxn>
                  </a:cxnLst>
                  <a:rect l="0" t="0" r="r" b="b"/>
                  <a:pathLst>
                    <a:path w="25" h="7">
                      <a:moveTo>
                        <a:pt x="0" y="4"/>
                      </a:moveTo>
                      <a:cubicBezTo>
                        <a:pt x="3" y="1"/>
                        <a:pt x="8" y="1"/>
                        <a:pt x="12" y="1"/>
                      </a:cubicBezTo>
                      <a:cubicBezTo>
                        <a:pt x="16" y="1"/>
                        <a:pt x="24" y="0"/>
                        <a:pt x="25" y="5"/>
                      </a:cubicBezTo>
                      <a:cubicBezTo>
                        <a:pt x="17" y="5"/>
                        <a:pt x="10" y="7"/>
                        <a:pt x="3" y="7"/>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5" name="Freeform 146"/>
                <p:cNvSpPr/>
                <p:nvPr/>
              </p:nvSpPr>
              <p:spPr bwMode="auto">
                <a:xfrm>
                  <a:off x="7113576" y="201612"/>
                  <a:ext cx="360362" cy="112712"/>
                </a:xfrm>
                <a:custGeom>
                  <a:avLst/>
                  <a:gdLst/>
                  <a:ahLst/>
                  <a:cxnLst>
                    <a:cxn ang="0">
                      <a:pos x="27" y="38"/>
                    </a:cxn>
                    <a:cxn ang="0">
                      <a:pos x="37" y="38"/>
                    </a:cxn>
                    <a:cxn ang="0">
                      <a:pos x="47" y="36"/>
                    </a:cxn>
                    <a:cxn ang="0">
                      <a:pos x="71" y="38"/>
                    </a:cxn>
                    <a:cxn ang="0">
                      <a:pos x="83" y="39"/>
                    </a:cxn>
                    <a:cxn ang="0">
                      <a:pos x="95" y="42"/>
                    </a:cxn>
                    <a:cxn ang="0">
                      <a:pos x="113" y="36"/>
                    </a:cxn>
                    <a:cxn ang="0">
                      <a:pos x="104" y="28"/>
                    </a:cxn>
                    <a:cxn ang="0">
                      <a:pos x="94" y="19"/>
                    </a:cxn>
                    <a:cxn ang="0">
                      <a:pos x="107" y="19"/>
                    </a:cxn>
                    <a:cxn ang="0">
                      <a:pos x="119" y="20"/>
                    </a:cxn>
                    <a:cxn ang="0">
                      <a:pos x="131" y="6"/>
                    </a:cxn>
                    <a:cxn ang="0">
                      <a:pos x="107" y="3"/>
                    </a:cxn>
                    <a:cxn ang="0">
                      <a:pos x="95" y="5"/>
                    </a:cxn>
                    <a:cxn ang="0">
                      <a:pos x="84" y="2"/>
                    </a:cxn>
                    <a:cxn ang="0">
                      <a:pos x="64" y="1"/>
                    </a:cxn>
                    <a:cxn ang="0">
                      <a:pos x="70" y="11"/>
                    </a:cxn>
                    <a:cxn ang="0">
                      <a:pos x="73" y="20"/>
                    </a:cxn>
                    <a:cxn ang="0">
                      <a:pos x="63" y="20"/>
                    </a:cxn>
                    <a:cxn ang="0">
                      <a:pos x="53" y="16"/>
                    </a:cxn>
                    <a:cxn ang="0">
                      <a:pos x="30" y="11"/>
                    </a:cxn>
                    <a:cxn ang="0">
                      <a:pos x="9" y="17"/>
                    </a:cxn>
                    <a:cxn ang="0">
                      <a:pos x="22" y="38"/>
                    </a:cxn>
                    <a:cxn ang="0">
                      <a:pos x="27" y="38"/>
                    </a:cxn>
                  </a:cxnLst>
                  <a:rect l="0" t="0" r="r" b="b"/>
                  <a:pathLst>
                    <a:path w="137" h="43">
                      <a:moveTo>
                        <a:pt x="27" y="38"/>
                      </a:moveTo>
                      <a:cubicBezTo>
                        <a:pt x="30" y="38"/>
                        <a:pt x="34" y="39"/>
                        <a:pt x="37" y="38"/>
                      </a:cubicBezTo>
                      <a:cubicBezTo>
                        <a:pt x="40" y="38"/>
                        <a:pt x="43" y="36"/>
                        <a:pt x="47" y="36"/>
                      </a:cubicBezTo>
                      <a:cubicBezTo>
                        <a:pt x="56" y="35"/>
                        <a:pt x="63" y="37"/>
                        <a:pt x="71" y="38"/>
                      </a:cubicBezTo>
                      <a:cubicBezTo>
                        <a:pt x="75" y="38"/>
                        <a:pt x="79" y="38"/>
                        <a:pt x="83" y="39"/>
                      </a:cubicBezTo>
                      <a:cubicBezTo>
                        <a:pt x="87" y="40"/>
                        <a:pt x="91" y="42"/>
                        <a:pt x="95" y="42"/>
                      </a:cubicBezTo>
                      <a:cubicBezTo>
                        <a:pt x="99" y="43"/>
                        <a:pt x="113" y="42"/>
                        <a:pt x="113" y="36"/>
                      </a:cubicBezTo>
                      <a:cubicBezTo>
                        <a:pt x="113" y="32"/>
                        <a:pt x="107" y="30"/>
                        <a:pt x="104" y="28"/>
                      </a:cubicBezTo>
                      <a:cubicBezTo>
                        <a:pt x="102" y="27"/>
                        <a:pt x="93" y="21"/>
                        <a:pt x="94" y="19"/>
                      </a:cubicBezTo>
                      <a:cubicBezTo>
                        <a:pt x="99" y="19"/>
                        <a:pt x="102" y="18"/>
                        <a:pt x="107" y="19"/>
                      </a:cubicBezTo>
                      <a:cubicBezTo>
                        <a:pt x="111" y="20"/>
                        <a:pt x="115" y="20"/>
                        <a:pt x="119" y="20"/>
                      </a:cubicBezTo>
                      <a:cubicBezTo>
                        <a:pt x="127" y="20"/>
                        <a:pt x="137" y="15"/>
                        <a:pt x="131" y="6"/>
                      </a:cubicBezTo>
                      <a:cubicBezTo>
                        <a:pt x="126" y="0"/>
                        <a:pt x="114" y="2"/>
                        <a:pt x="107" y="3"/>
                      </a:cubicBezTo>
                      <a:cubicBezTo>
                        <a:pt x="103" y="3"/>
                        <a:pt x="99" y="5"/>
                        <a:pt x="95" y="5"/>
                      </a:cubicBezTo>
                      <a:cubicBezTo>
                        <a:pt x="91" y="5"/>
                        <a:pt x="88" y="2"/>
                        <a:pt x="84" y="2"/>
                      </a:cubicBezTo>
                      <a:cubicBezTo>
                        <a:pt x="78" y="1"/>
                        <a:pt x="71" y="1"/>
                        <a:pt x="64" y="1"/>
                      </a:cubicBezTo>
                      <a:cubicBezTo>
                        <a:pt x="64" y="6"/>
                        <a:pt x="67" y="8"/>
                        <a:pt x="70" y="11"/>
                      </a:cubicBezTo>
                      <a:cubicBezTo>
                        <a:pt x="72" y="13"/>
                        <a:pt x="77" y="18"/>
                        <a:pt x="73" y="20"/>
                      </a:cubicBezTo>
                      <a:cubicBezTo>
                        <a:pt x="71" y="21"/>
                        <a:pt x="65" y="21"/>
                        <a:pt x="63" y="20"/>
                      </a:cubicBezTo>
                      <a:cubicBezTo>
                        <a:pt x="59" y="20"/>
                        <a:pt x="57" y="18"/>
                        <a:pt x="53" y="16"/>
                      </a:cubicBezTo>
                      <a:cubicBezTo>
                        <a:pt x="46" y="12"/>
                        <a:pt x="38" y="11"/>
                        <a:pt x="30" y="11"/>
                      </a:cubicBezTo>
                      <a:cubicBezTo>
                        <a:pt x="23" y="11"/>
                        <a:pt x="14" y="12"/>
                        <a:pt x="9" y="17"/>
                      </a:cubicBezTo>
                      <a:cubicBezTo>
                        <a:pt x="0" y="26"/>
                        <a:pt x="16" y="33"/>
                        <a:pt x="22" y="38"/>
                      </a:cubicBezTo>
                      <a:lnTo>
                        <a:pt x="27" y="3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6" name="Freeform 147"/>
                <p:cNvSpPr/>
                <p:nvPr/>
              </p:nvSpPr>
              <p:spPr bwMode="auto">
                <a:xfrm>
                  <a:off x="7486638" y="236537"/>
                  <a:ext cx="192087" cy="69850"/>
                </a:xfrm>
                <a:custGeom>
                  <a:avLst/>
                  <a:gdLst/>
                  <a:ahLst/>
                  <a:cxnLst>
                    <a:cxn ang="0">
                      <a:pos x="47" y="25"/>
                    </a:cxn>
                    <a:cxn ang="0">
                      <a:pos x="70" y="22"/>
                    </a:cxn>
                    <a:cxn ang="0">
                      <a:pos x="72" y="12"/>
                    </a:cxn>
                    <a:cxn ang="0">
                      <a:pos x="62" y="7"/>
                    </a:cxn>
                    <a:cxn ang="0">
                      <a:pos x="39" y="6"/>
                    </a:cxn>
                    <a:cxn ang="0">
                      <a:pos x="20" y="3"/>
                    </a:cxn>
                    <a:cxn ang="0">
                      <a:pos x="3" y="1"/>
                    </a:cxn>
                    <a:cxn ang="0">
                      <a:pos x="9" y="11"/>
                    </a:cxn>
                    <a:cxn ang="0">
                      <a:pos x="20" y="17"/>
                    </a:cxn>
                    <a:cxn ang="0">
                      <a:pos x="47" y="25"/>
                    </a:cxn>
                  </a:cxnLst>
                  <a:rect l="0" t="0" r="r" b="b"/>
                  <a:pathLst>
                    <a:path w="73" h="27">
                      <a:moveTo>
                        <a:pt x="47" y="25"/>
                      </a:moveTo>
                      <a:cubicBezTo>
                        <a:pt x="54" y="25"/>
                        <a:pt x="65" y="27"/>
                        <a:pt x="70" y="22"/>
                      </a:cubicBezTo>
                      <a:cubicBezTo>
                        <a:pt x="72" y="20"/>
                        <a:pt x="73" y="16"/>
                        <a:pt x="72" y="12"/>
                      </a:cubicBezTo>
                      <a:cubicBezTo>
                        <a:pt x="70" y="8"/>
                        <a:pt x="66" y="7"/>
                        <a:pt x="62" y="7"/>
                      </a:cubicBezTo>
                      <a:cubicBezTo>
                        <a:pt x="54" y="7"/>
                        <a:pt x="47" y="7"/>
                        <a:pt x="39" y="6"/>
                      </a:cubicBezTo>
                      <a:cubicBezTo>
                        <a:pt x="33" y="5"/>
                        <a:pt x="27" y="4"/>
                        <a:pt x="20" y="3"/>
                      </a:cubicBezTo>
                      <a:cubicBezTo>
                        <a:pt x="15" y="2"/>
                        <a:pt x="8" y="0"/>
                        <a:pt x="3" y="1"/>
                      </a:cubicBezTo>
                      <a:cubicBezTo>
                        <a:pt x="0" y="2"/>
                        <a:pt x="8" y="10"/>
                        <a:pt x="9" y="11"/>
                      </a:cubicBezTo>
                      <a:cubicBezTo>
                        <a:pt x="12" y="13"/>
                        <a:pt x="16" y="15"/>
                        <a:pt x="20" y="17"/>
                      </a:cubicBezTo>
                      <a:cubicBezTo>
                        <a:pt x="29" y="22"/>
                        <a:pt x="37" y="25"/>
                        <a:pt x="47"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7" name="Freeform 148"/>
                <p:cNvSpPr/>
                <p:nvPr/>
              </p:nvSpPr>
              <p:spPr bwMode="auto">
                <a:xfrm>
                  <a:off x="7256451" y="366712"/>
                  <a:ext cx="138112" cy="53975"/>
                </a:xfrm>
                <a:custGeom>
                  <a:avLst/>
                  <a:gdLst/>
                  <a:ahLst/>
                  <a:cxnLst>
                    <a:cxn ang="0">
                      <a:pos x="36" y="19"/>
                    </a:cxn>
                    <a:cxn ang="0">
                      <a:pos x="49" y="15"/>
                    </a:cxn>
                    <a:cxn ang="0">
                      <a:pos x="51" y="5"/>
                    </a:cxn>
                    <a:cxn ang="0">
                      <a:pos x="41" y="2"/>
                    </a:cxn>
                    <a:cxn ang="0">
                      <a:pos x="28" y="2"/>
                    </a:cxn>
                    <a:cxn ang="0">
                      <a:pos x="16" y="2"/>
                    </a:cxn>
                    <a:cxn ang="0">
                      <a:pos x="7" y="0"/>
                    </a:cxn>
                    <a:cxn ang="0">
                      <a:pos x="3" y="7"/>
                    </a:cxn>
                    <a:cxn ang="0">
                      <a:pos x="13" y="10"/>
                    </a:cxn>
                    <a:cxn ang="0">
                      <a:pos x="20" y="14"/>
                    </a:cxn>
                    <a:cxn ang="0">
                      <a:pos x="26" y="18"/>
                    </a:cxn>
                    <a:cxn ang="0">
                      <a:pos x="36" y="19"/>
                    </a:cxn>
                  </a:cxnLst>
                  <a:rect l="0" t="0" r="r" b="b"/>
                  <a:pathLst>
                    <a:path w="53" h="20">
                      <a:moveTo>
                        <a:pt x="36" y="19"/>
                      </a:moveTo>
                      <a:cubicBezTo>
                        <a:pt x="39" y="20"/>
                        <a:pt x="46" y="17"/>
                        <a:pt x="49" y="15"/>
                      </a:cubicBezTo>
                      <a:cubicBezTo>
                        <a:pt x="52" y="13"/>
                        <a:pt x="53" y="9"/>
                        <a:pt x="51" y="5"/>
                      </a:cubicBezTo>
                      <a:cubicBezTo>
                        <a:pt x="50" y="1"/>
                        <a:pt x="45" y="2"/>
                        <a:pt x="41" y="2"/>
                      </a:cubicBezTo>
                      <a:cubicBezTo>
                        <a:pt x="37" y="2"/>
                        <a:pt x="32" y="2"/>
                        <a:pt x="28" y="2"/>
                      </a:cubicBezTo>
                      <a:cubicBezTo>
                        <a:pt x="24" y="2"/>
                        <a:pt x="20" y="3"/>
                        <a:pt x="16" y="2"/>
                      </a:cubicBezTo>
                      <a:cubicBezTo>
                        <a:pt x="13" y="1"/>
                        <a:pt x="10" y="0"/>
                        <a:pt x="7" y="0"/>
                      </a:cubicBezTo>
                      <a:cubicBezTo>
                        <a:pt x="3" y="0"/>
                        <a:pt x="0" y="3"/>
                        <a:pt x="3" y="7"/>
                      </a:cubicBezTo>
                      <a:cubicBezTo>
                        <a:pt x="5" y="10"/>
                        <a:pt x="10" y="9"/>
                        <a:pt x="13" y="10"/>
                      </a:cubicBezTo>
                      <a:cubicBezTo>
                        <a:pt x="16" y="11"/>
                        <a:pt x="18" y="13"/>
                        <a:pt x="20" y="14"/>
                      </a:cubicBezTo>
                      <a:cubicBezTo>
                        <a:pt x="22" y="15"/>
                        <a:pt x="25" y="16"/>
                        <a:pt x="26" y="18"/>
                      </a:cubicBezTo>
                      <a:lnTo>
                        <a:pt x="36" y="1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8" name="Freeform 149"/>
                <p:cNvSpPr/>
                <p:nvPr/>
              </p:nvSpPr>
              <p:spPr bwMode="auto">
                <a:xfrm>
                  <a:off x="7075476" y="241300"/>
                  <a:ext cx="25400" cy="36512"/>
                </a:xfrm>
                <a:custGeom>
                  <a:avLst/>
                  <a:gdLst/>
                  <a:ahLst/>
                  <a:cxnLst>
                    <a:cxn ang="0">
                      <a:pos x="0" y="1"/>
                    </a:cxn>
                    <a:cxn ang="0">
                      <a:pos x="9" y="11"/>
                    </a:cxn>
                    <a:cxn ang="0">
                      <a:pos x="2" y="12"/>
                    </a:cxn>
                    <a:cxn ang="0">
                      <a:pos x="0" y="4"/>
                    </a:cxn>
                    <a:cxn ang="0">
                      <a:pos x="0" y="1"/>
                    </a:cxn>
                  </a:cxnLst>
                  <a:rect l="0" t="0" r="r" b="b"/>
                  <a:pathLst>
                    <a:path w="10" h="14">
                      <a:moveTo>
                        <a:pt x="0" y="1"/>
                      </a:moveTo>
                      <a:cubicBezTo>
                        <a:pt x="4" y="0"/>
                        <a:pt x="10" y="7"/>
                        <a:pt x="9" y="11"/>
                      </a:cubicBezTo>
                      <a:cubicBezTo>
                        <a:pt x="8" y="14"/>
                        <a:pt x="4" y="14"/>
                        <a:pt x="2" y="12"/>
                      </a:cubicBezTo>
                      <a:cubicBezTo>
                        <a:pt x="0" y="10"/>
                        <a:pt x="0" y="7"/>
                        <a:pt x="0"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9" name="Freeform 150"/>
                <p:cNvSpPr/>
                <p:nvPr/>
              </p:nvSpPr>
              <p:spPr bwMode="auto">
                <a:xfrm>
                  <a:off x="7075476" y="325437"/>
                  <a:ext cx="33337" cy="49212"/>
                </a:xfrm>
                <a:custGeom>
                  <a:avLst/>
                  <a:gdLst/>
                  <a:ahLst/>
                  <a:cxnLst>
                    <a:cxn ang="0">
                      <a:pos x="12" y="18"/>
                    </a:cxn>
                    <a:cxn ang="0">
                      <a:pos x="4" y="6"/>
                    </a:cxn>
                    <a:cxn ang="0">
                      <a:pos x="12" y="18"/>
                    </a:cxn>
                  </a:cxnLst>
                  <a:rect l="0" t="0" r="r" b="b"/>
                  <a:pathLst>
                    <a:path w="13" h="19">
                      <a:moveTo>
                        <a:pt x="12" y="18"/>
                      </a:moveTo>
                      <a:cubicBezTo>
                        <a:pt x="8" y="19"/>
                        <a:pt x="0" y="9"/>
                        <a:pt x="4" y="6"/>
                      </a:cubicBezTo>
                      <a:cubicBezTo>
                        <a:pt x="10" y="0"/>
                        <a:pt x="13" y="18"/>
                        <a:pt x="12"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0" name="Freeform 151"/>
                <p:cNvSpPr/>
                <p:nvPr/>
              </p:nvSpPr>
              <p:spPr bwMode="auto">
                <a:xfrm>
                  <a:off x="7264388" y="330200"/>
                  <a:ext cx="25400" cy="28575"/>
                </a:xfrm>
                <a:custGeom>
                  <a:avLst/>
                  <a:gdLst/>
                  <a:ahLst/>
                  <a:cxnLst>
                    <a:cxn ang="0">
                      <a:pos x="10" y="5"/>
                    </a:cxn>
                    <a:cxn ang="0">
                      <a:pos x="2" y="5"/>
                    </a:cxn>
                    <a:cxn ang="0">
                      <a:pos x="10" y="5"/>
                    </a:cxn>
                  </a:cxnLst>
                  <a:rect l="0" t="0" r="r" b="b"/>
                  <a:pathLst>
                    <a:path w="10" h="11">
                      <a:moveTo>
                        <a:pt x="10" y="5"/>
                      </a:moveTo>
                      <a:cubicBezTo>
                        <a:pt x="9" y="10"/>
                        <a:pt x="0" y="11"/>
                        <a:pt x="2" y="5"/>
                      </a:cubicBezTo>
                      <a:cubicBezTo>
                        <a:pt x="3" y="0"/>
                        <a:pt x="10" y="0"/>
                        <a:pt x="10"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1" name="Freeform 152"/>
                <p:cNvSpPr/>
                <p:nvPr/>
              </p:nvSpPr>
              <p:spPr bwMode="auto">
                <a:xfrm>
                  <a:off x="8770923" y="517525"/>
                  <a:ext cx="127000" cy="71437"/>
                </a:xfrm>
                <a:custGeom>
                  <a:avLst/>
                  <a:gdLst/>
                  <a:ahLst/>
                  <a:cxnLst>
                    <a:cxn ang="0">
                      <a:pos x="28" y="26"/>
                    </a:cxn>
                    <a:cxn ang="0">
                      <a:pos x="47" y="20"/>
                    </a:cxn>
                    <a:cxn ang="0">
                      <a:pos x="42" y="12"/>
                    </a:cxn>
                    <a:cxn ang="0">
                      <a:pos x="32" y="5"/>
                    </a:cxn>
                    <a:cxn ang="0">
                      <a:pos x="7" y="7"/>
                    </a:cxn>
                    <a:cxn ang="0">
                      <a:pos x="2" y="15"/>
                    </a:cxn>
                    <a:cxn ang="0">
                      <a:pos x="7" y="23"/>
                    </a:cxn>
                    <a:cxn ang="0">
                      <a:pos x="28" y="26"/>
                    </a:cxn>
                  </a:cxnLst>
                  <a:rect l="0" t="0" r="r" b="b"/>
                  <a:pathLst>
                    <a:path w="48" h="27">
                      <a:moveTo>
                        <a:pt x="28" y="26"/>
                      </a:moveTo>
                      <a:cubicBezTo>
                        <a:pt x="34" y="27"/>
                        <a:pt x="46" y="27"/>
                        <a:pt x="47" y="20"/>
                      </a:cubicBezTo>
                      <a:cubicBezTo>
                        <a:pt x="48" y="16"/>
                        <a:pt x="45" y="14"/>
                        <a:pt x="42" y="12"/>
                      </a:cubicBezTo>
                      <a:cubicBezTo>
                        <a:pt x="39" y="10"/>
                        <a:pt x="36" y="7"/>
                        <a:pt x="32" y="5"/>
                      </a:cubicBezTo>
                      <a:cubicBezTo>
                        <a:pt x="25" y="0"/>
                        <a:pt x="14" y="3"/>
                        <a:pt x="7" y="7"/>
                      </a:cubicBezTo>
                      <a:cubicBezTo>
                        <a:pt x="4" y="9"/>
                        <a:pt x="3" y="11"/>
                        <a:pt x="2" y="15"/>
                      </a:cubicBezTo>
                      <a:cubicBezTo>
                        <a:pt x="0" y="21"/>
                        <a:pt x="1" y="23"/>
                        <a:pt x="7" y="23"/>
                      </a:cubicBezTo>
                      <a:cubicBezTo>
                        <a:pt x="14" y="23"/>
                        <a:pt x="21" y="24"/>
                        <a:pt x="28"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2" name="Freeform 153"/>
                <p:cNvSpPr/>
                <p:nvPr/>
              </p:nvSpPr>
              <p:spPr bwMode="auto">
                <a:xfrm>
                  <a:off x="8343886" y="642937"/>
                  <a:ext cx="53975" cy="47625"/>
                </a:xfrm>
                <a:custGeom>
                  <a:avLst/>
                  <a:gdLst/>
                  <a:ahLst/>
                  <a:cxnLst>
                    <a:cxn ang="0">
                      <a:pos x="20" y="16"/>
                    </a:cxn>
                    <a:cxn ang="0">
                      <a:pos x="6" y="12"/>
                    </a:cxn>
                    <a:cxn ang="0">
                      <a:pos x="4" y="3"/>
                    </a:cxn>
                    <a:cxn ang="0">
                      <a:pos x="20" y="16"/>
                    </a:cxn>
                  </a:cxnLst>
                  <a:rect l="0" t="0" r="r" b="b"/>
                  <a:pathLst>
                    <a:path w="21" h="18">
                      <a:moveTo>
                        <a:pt x="20" y="16"/>
                      </a:moveTo>
                      <a:cubicBezTo>
                        <a:pt x="20" y="18"/>
                        <a:pt x="7" y="13"/>
                        <a:pt x="6" y="12"/>
                      </a:cubicBezTo>
                      <a:cubicBezTo>
                        <a:pt x="4" y="11"/>
                        <a:pt x="0" y="6"/>
                        <a:pt x="4" y="3"/>
                      </a:cubicBezTo>
                      <a:cubicBezTo>
                        <a:pt x="8" y="0"/>
                        <a:pt x="21" y="12"/>
                        <a:pt x="20" y="1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3" name="Freeform 154"/>
                <p:cNvSpPr/>
                <p:nvPr/>
              </p:nvSpPr>
              <p:spPr bwMode="auto">
                <a:xfrm>
                  <a:off x="13477853" y="2254249"/>
                  <a:ext cx="47625" cy="103187"/>
                </a:xfrm>
                <a:custGeom>
                  <a:avLst/>
                  <a:gdLst/>
                  <a:ahLst/>
                  <a:cxnLst>
                    <a:cxn ang="0">
                      <a:pos x="16" y="5"/>
                    </a:cxn>
                    <a:cxn ang="0">
                      <a:pos x="16" y="1"/>
                    </a:cxn>
                    <a:cxn ang="0">
                      <a:pos x="11" y="1"/>
                    </a:cxn>
                    <a:cxn ang="0">
                      <a:pos x="6" y="12"/>
                    </a:cxn>
                    <a:cxn ang="0">
                      <a:pos x="1" y="21"/>
                    </a:cxn>
                    <a:cxn ang="0">
                      <a:pos x="5" y="32"/>
                    </a:cxn>
                    <a:cxn ang="0">
                      <a:pos x="14" y="38"/>
                    </a:cxn>
                    <a:cxn ang="0">
                      <a:pos x="17" y="29"/>
                    </a:cxn>
                    <a:cxn ang="0">
                      <a:pos x="14" y="18"/>
                    </a:cxn>
                    <a:cxn ang="0">
                      <a:pos x="16" y="5"/>
                    </a:cxn>
                  </a:cxnLst>
                  <a:rect l="0" t="0" r="r" b="b"/>
                  <a:pathLst>
                    <a:path w="18" h="39">
                      <a:moveTo>
                        <a:pt x="16" y="5"/>
                      </a:moveTo>
                      <a:cubicBezTo>
                        <a:pt x="17" y="3"/>
                        <a:pt x="18" y="3"/>
                        <a:pt x="16" y="1"/>
                      </a:cubicBezTo>
                      <a:cubicBezTo>
                        <a:pt x="15" y="1"/>
                        <a:pt x="12" y="0"/>
                        <a:pt x="11" y="1"/>
                      </a:cubicBezTo>
                      <a:cubicBezTo>
                        <a:pt x="9" y="2"/>
                        <a:pt x="7" y="9"/>
                        <a:pt x="6" y="12"/>
                      </a:cubicBezTo>
                      <a:cubicBezTo>
                        <a:pt x="4" y="15"/>
                        <a:pt x="1" y="17"/>
                        <a:pt x="1" y="21"/>
                      </a:cubicBezTo>
                      <a:cubicBezTo>
                        <a:pt x="0" y="26"/>
                        <a:pt x="2" y="28"/>
                        <a:pt x="5" y="32"/>
                      </a:cubicBezTo>
                      <a:cubicBezTo>
                        <a:pt x="7" y="34"/>
                        <a:pt x="9" y="39"/>
                        <a:pt x="14" y="38"/>
                      </a:cubicBezTo>
                      <a:cubicBezTo>
                        <a:pt x="17" y="37"/>
                        <a:pt x="17" y="33"/>
                        <a:pt x="17" y="29"/>
                      </a:cubicBezTo>
                      <a:cubicBezTo>
                        <a:pt x="17" y="25"/>
                        <a:pt x="15" y="22"/>
                        <a:pt x="14" y="18"/>
                      </a:cubicBezTo>
                      <a:cubicBezTo>
                        <a:pt x="13" y="13"/>
                        <a:pt x="15" y="10"/>
                        <a:pt x="1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4" name="Freeform 155"/>
                <p:cNvSpPr/>
                <p:nvPr/>
              </p:nvSpPr>
              <p:spPr bwMode="auto">
                <a:xfrm>
                  <a:off x="13385778" y="2289174"/>
                  <a:ext cx="60325" cy="49212"/>
                </a:xfrm>
                <a:custGeom>
                  <a:avLst/>
                  <a:gdLst/>
                  <a:ahLst/>
                  <a:cxnLst>
                    <a:cxn ang="0">
                      <a:pos x="2" y="0"/>
                    </a:cxn>
                    <a:cxn ang="0">
                      <a:pos x="19" y="8"/>
                    </a:cxn>
                    <a:cxn ang="0">
                      <a:pos x="22" y="15"/>
                    </a:cxn>
                    <a:cxn ang="0">
                      <a:pos x="18" y="19"/>
                    </a:cxn>
                    <a:cxn ang="0">
                      <a:pos x="5" y="14"/>
                    </a:cxn>
                    <a:cxn ang="0">
                      <a:pos x="0" y="1"/>
                    </a:cxn>
                    <a:cxn ang="0">
                      <a:pos x="2" y="0"/>
                    </a:cxn>
                  </a:cxnLst>
                  <a:rect l="0" t="0" r="r" b="b"/>
                  <a:pathLst>
                    <a:path w="23" h="19">
                      <a:moveTo>
                        <a:pt x="2" y="0"/>
                      </a:moveTo>
                      <a:cubicBezTo>
                        <a:pt x="7" y="3"/>
                        <a:pt x="14" y="5"/>
                        <a:pt x="19" y="8"/>
                      </a:cubicBezTo>
                      <a:cubicBezTo>
                        <a:pt x="21" y="10"/>
                        <a:pt x="22" y="12"/>
                        <a:pt x="22" y="15"/>
                      </a:cubicBezTo>
                      <a:cubicBezTo>
                        <a:pt x="23" y="19"/>
                        <a:pt x="22" y="19"/>
                        <a:pt x="18" y="19"/>
                      </a:cubicBezTo>
                      <a:cubicBezTo>
                        <a:pt x="12" y="19"/>
                        <a:pt x="8" y="18"/>
                        <a:pt x="5" y="14"/>
                      </a:cubicBezTo>
                      <a:cubicBezTo>
                        <a:pt x="2" y="11"/>
                        <a:pt x="0" y="5"/>
                        <a:pt x="0" y="1"/>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5" name="Freeform 156"/>
                <p:cNvSpPr/>
                <p:nvPr/>
              </p:nvSpPr>
              <p:spPr bwMode="auto">
                <a:xfrm>
                  <a:off x="13368316" y="2081212"/>
                  <a:ext cx="120650" cy="85725"/>
                </a:xfrm>
                <a:custGeom>
                  <a:avLst/>
                  <a:gdLst/>
                  <a:ahLst/>
                  <a:cxnLst>
                    <a:cxn ang="0">
                      <a:pos x="2" y="5"/>
                    </a:cxn>
                    <a:cxn ang="0">
                      <a:pos x="17" y="23"/>
                    </a:cxn>
                    <a:cxn ang="0">
                      <a:pos x="40" y="33"/>
                    </a:cxn>
                    <a:cxn ang="0">
                      <a:pos x="39" y="26"/>
                    </a:cxn>
                    <a:cxn ang="0">
                      <a:pos x="2" y="5"/>
                    </a:cxn>
                  </a:cxnLst>
                  <a:rect l="0" t="0" r="r" b="b"/>
                  <a:pathLst>
                    <a:path w="46" h="33">
                      <a:moveTo>
                        <a:pt x="2" y="5"/>
                      </a:moveTo>
                      <a:cubicBezTo>
                        <a:pt x="0" y="13"/>
                        <a:pt x="10" y="20"/>
                        <a:pt x="17" y="23"/>
                      </a:cubicBezTo>
                      <a:cubicBezTo>
                        <a:pt x="24" y="26"/>
                        <a:pt x="31" y="33"/>
                        <a:pt x="40" y="33"/>
                      </a:cubicBezTo>
                      <a:cubicBezTo>
                        <a:pt x="46" y="33"/>
                        <a:pt x="42" y="29"/>
                        <a:pt x="39" y="26"/>
                      </a:cubicBezTo>
                      <a:cubicBezTo>
                        <a:pt x="36" y="23"/>
                        <a:pt x="3" y="0"/>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6" name="Freeform 157"/>
                <p:cNvSpPr/>
                <p:nvPr/>
              </p:nvSpPr>
              <p:spPr bwMode="auto">
                <a:xfrm>
                  <a:off x="13561990" y="2006599"/>
                  <a:ext cx="241300" cy="307975"/>
                </a:xfrm>
                <a:custGeom>
                  <a:avLst/>
                  <a:gdLst/>
                  <a:ahLst/>
                  <a:cxnLst>
                    <a:cxn ang="0">
                      <a:pos x="25" y="27"/>
                    </a:cxn>
                    <a:cxn ang="0">
                      <a:pos x="31" y="19"/>
                    </a:cxn>
                    <a:cxn ang="0">
                      <a:pos x="39" y="12"/>
                    </a:cxn>
                    <a:cxn ang="0">
                      <a:pos x="45" y="6"/>
                    </a:cxn>
                    <a:cxn ang="0">
                      <a:pos x="54" y="0"/>
                    </a:cxn>
                    <a:cxn ang="0">
                      <a:pos x="49" y="16"/>
                    </a:cxn>
                    <a:cxn ang="0">
                      <a:pos x="41" y="30"/>
                    </a:cxn>
                    <a:cxn ang="0">
                      <a:pos x="52" y="27"/>
                    </a:cxn>
                    <a:cxn ang="0">
                      <a:pos x="56" y="33"/>
                    </a:cxn>
                    <a:cxn ang="0">
                      <a:pos x="56" y="46"/>
                    </a:cxn>
                    <a:cxn ang="0">
                      <a:pos x="64" y="50"/>
                    </a:cxn>
                    <a:cxn ang="0">
                      <a:pos x="75" y="47"/>
                    </a:cxn>
                    <a:cxn ang="0">
                      <a:pos x="85" y="47"/>
                    </a:cxn>
                    <a:cxn ang="0">
                      <a:pos x="84" y="57"/>
                    </a:cxn>
                    <a:cxn ang="0">
                      <a:pos x="81" y="67"/>
                    </a:cxn>
                    <a:cxn ang="0">
                      <a:pos x="89" y="80"/>
                    </a:cxn>
                    <a:cxn ang="0">
                      <a:pos x="91" y="94"/>
                    </a:cxn>
                    <a:cxn ang="0">
                      <a:pos x="88" y="108"/>
                    </a:cxn>
                    <a:cxn ang="0">
                      <a:pos x="80" y="116"/>
                    </a:cxn>
                    <a:cxn ang="0">
                      <a:pos x="78" y="105"/>
                    </a:cxn>
                    <a:cxn ang="0">
                      <a:pos x="68" y="102"/>
                    </a:cxn>
                    <a:cxn ang="0">
                      <a:pos x="46" y="109"/>
                    </a:cxn>
                    <a:cxn ang="0">
                      <a:pos x="54" y="98"/>
                    </a:cxn>
                    <a:cxn ang="0">
                      <a:pos x="64" y="86"/>
                    </a:cxn>
                    <a:cxn ang="0">
                      <a:pos x="55" y="87"/>
                    </a:cxn>
                    <a:cxn ang="0">
                      <a:pos x="50" y="89"/>
                    </a:cxn>
                    <a:cxn ang="0">
                      <a:pos x="43" y="86"/>
                    </a:cxn>
                    <a:cxn ang="0">
                      <a:pos x="17" y="85"/>
                    </a:cxn>
                    <a:cxn ang="0">
                      <a:pos x="6" y="66"/>
                    </a:cxn>
                    <a:cxn ang="0">
                      <a:pos x="13" y="58"/>
                    </a:cxn>
                    <a:cxn ang="0">
                      <a:pos x="18" y="46"/>
                    </a:cxn>
                    <a:cxn ang="0">
                      <a:pos x="23" y="31"/>
                    </a:cxn>
                    <a:cxn ang="0">
                      <a:pos x="25" y="27"/>
                    </a:cxn>
                  </a:cxnLst>
                  <a:rect l="0" t="0" r="r" b="b"/>
                  <a:pathLst>
                    <a:path w="92" h="117">
                      <a:moveTo>
                        <a:pt x="25" y="27"/>
                      </a:moveTo>
                      <a:cubicBezTo>
                        <a:pt x="24" y="24"/>
                        <a:pt x="29" y="21"/>
                        <a:pt x="31" y="19"/>
                      </a:cubicBezTo>
                      <a:cubicBezTo>
                        <a:pt x="34" y="17"/>
                        <a:pt x="37" y="15"/>
                        <a:pt x="39" y="12"/>
                      </a:cubicBezTo>
                      <a:cubicBezTo>
                        <a:pt x="41" y="10"/>
                        <a:pt x="43" y="8"/>
                        <a:pt x="45" y="6"/>
                      </a:cubicBezTo>
                      <a:cubicBezTo>
                        <a:pt x="47" y="3"/>
                        <a:pt x="50" y="2"/>
                        <a:pt x="54" y="0"/>
                      </a:cubicBezTo>
                      <a:cubicBezTo>
                        <a:pt x="54" y="7"/>
                        <a:pt x="53" y="11"/>
                        <a:pt x="49" y="16"/>
                      </a:cubicBezTo>
                      <a:cubicBezTo>
                        <a:pt x="47" y="20"/>
                        <a:pt x="40" y="24"/>
                        <a:pt x="41" y="30"/>
                      </a:cubicBezTo>
                      <a:cubicBezTo>
                        <a:pt x="45" y="30"/>
                        <a:pt x="48" y="28"/>
                        <a:pt x="52" y="27"/>
                      </a:cubicBezTo>
                      <a:cubicBezTo>
                        <a:pt x="56" y="27"/>
                        <a:pt x="56" y="30"/>
                        <a:pt x="56" y="33"/>
                      </a:cubicBezTo>
                      <a:cubicBezTo>
                        <a:pt x="56" y="38"/>
                        <a:pt x="56" y="42"/>
                        <a:pt x="56" y="46"/>
                      </a:cubicBezTo>
                      <a:cubicBezTo>
                        <a:pt x="57" y="50"/>
                        <a:pt x="59" y="50"/>
                        <a:pt x="64" y="50"/>
                      </a:cubicBezTo>
                      <a:cubicBezTo>
                        <a:pt x="69" y="50"/>
                        <a:pt x="71" y="49"/>
                        <a:pt x="75" y="47"/>
                      </a:cubicBezTo>
                      <a:cubicBezTo>
                        <a:pt x="77" y="46"/>
                        <a:pt x="83" y="44"/>
                        <a:pt x="85" y="47"/>
                      </a:cubicBezTo>
                      <a:cubicBezTo>
                        <a:pt x="87" y="49"/>
                        <a:pt x="85" y="55"/>
                        <a:pt x="84" y="57"/>
                      </a:cubicBezTo>
                      <a:cubicBezTo>
                        <a:pt x="83" y="60"/>
                        <a:pt x="81" y="64"/>
                        <a:pt x="81" y="67"/>
                      </a:cubicBezTo>
                      <a:cubicBezTo>
                        <a:pt x="80" y="74"/>
                        <a:pt x="87" y="76"/>
                        <a:pt x="89" y="80"/>
                      </a:cubicBezTo>
                      <a:cubicBezTo>
                        <a:pt x="91" y="84"/>
                        <a:pt x="91" y="89"/>
                        <a:pt x="91" y="94"/>
                      </a:cubicBezTo>
                      <a:cubicBezTo>
                        <a:pt x="92" y="99"/>
                        <a:pt x="91" y="103"/>
                        <a:pt x="88" y="108"/>
                      </a:cubicBezTo>
                      <a:cubicBezTo>
                        <a:pt x="87" y="111"/>
                        <a:pt x="84" y="117"/>
                        <a:pt x="80" y="116"/>
                      </a:cubicBezTo>
                      <a:cubicBezTo>
                        <a:pt x="80" y="113"/>
                        <a:pt x="79" y="109"/>
                        <a:pt x="78" y="105"/>
                      </a:cubicBezTo>
                      <a:cubicBezTo>
                        <a:pt x="76" y="100"/>
                        <a:pt x="72" y="99"/>
                        <a:pt x="68" y="102"/>
                      </a:cubicBezTo>
                      <a:cubicBezTo>
                        <a:pt x="60" y="107"/>
                        <a:pt x="55" y="109"/>
                        <a:pt x="46" y="109"/>
                      </a:cubicBezTo>
                      <a:cubicBezTo>
                        <a:pt x="46" y="104"/>
                        <a:pt x="50" y="101"/>
                        <a:pt x="54" y="98"/>
                      </a:cubicBezTo>
                      <a:cubicBezTo>
                        <a:pt x="57" y="95"/>
                        <a:pt x="65" y="91"/>
                        <a:pt x="64" y="86"/>
                      </a:cubicBezTo>
                      <a:cubicBezTo>
                        <a:pt x="61" y="86"/>
                        <a:pt x="58" y="86"/>
                        <a:pt x="55" y="87"/>
                      </a:cubicBezTo>
                      <a:cubicBezTo>
                        <a:pt x="53" y="88"/>
                        <a:pt x="52" y="89"/>
                        <a:pt x="50" y="89"/>
                      </a:cubicBezTo>
                      <a:cubicBezTo>
                        <a:pt x="47" y="89"/>
                        <a:pt x="46" y="87"/>
                        <a:pt x="43" y="86"/>
                      </a:cubicBezTo>
                      <a:cubicBezTo>
                        <a:pt x="35" y="83"/>
                        <a:pt x="25" y="87"/>
                        <a:pt x="17" y="85"/>
                      </a:cubicBezTo>
                      <a:cubicBezTo>
                        <a:pt x="9" y="84"/>
                        <a:pt x="0" y="75"/>
                        <a:pt x="6" y="66"/>
                      </a:cubicBezTo>
                      <a:cubicBezTo>
                        <a:pt x="9" y="63"/>
                        <a:pt x="11" y="61"/>
                        <a:pt x="13" y="58"/>
                      </a:cubicBezTo>
                      <a:cubicBezTo>
                        <a:pt x="15" y="54"/>
                        <a:pt x="17" y="50"/>
                        <a:pt x="18" y="46"/>
                      </a:cubicBezTo>
                      <a:cubicBezTo>
                        <a:pt x="19" y="41"/>
                        <a:pt x="22" y="36"/>
                        <a:pt x="23" y="31"/>
                      </a:cubicBezTo>
                      <a:lnTo>
                        <a:pt x="25" y="2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7" name="Freeform 158"/>
                <p:cNvSpPr/>
                <p:nvPr/>
              </p:nvSpPr>
              <p:spPr bwMode="auto">
                <a:xfrm>
                  <a:off x="10820382" y="2038349"/>
                  <a:ext cx="209550" cy="136525"/>
                </a:xfrm>
                <a:custGeom>
                  <a:avLst/>
                  <a:gdLst/>
                  <a:ahLst/>
                  <a:cxnLst>
                    <a:cxn ang="0">
                      <a:pos x="72" y="52"/>
                    </a:cxn>
                    <a:cxn ang="0">
                      <a:pos x="80" y="48"/>
                    </a:cxn>
                    <a:cxn ang="0">
                      <a:pos x="71" y="39"/>
                    </a:cxn>
                    <a:cxn ang="0">
                      <a:pos x="54" y="20"/>
                    </a:cxn>
                    <a:cxn ang="0">
                      <a:pos x="31" y="8"/>
                    </a:cxn>
                    <a:cxn ang="0">
                      <a:pos x="19" y="3"/>
                    </a:cxn>
                    <a:cxn ang="0">
                      <a:pos x="7" y="1"/>
                    </a:cxn>
                    <a:cxn ang="0">
                      <a:pos x="18" y="16"/>
                    </a:cxn>
                    <a:cxn ang="0">
                      <a:pos x="36" y="29"/>
                    </a:cxn>
                    <a:cxn ang="0">
                      <a:pos x="50" y="45"/>
                    </a:cxn>
                    <a:cxn ang="0">
                      <a:pos x="58" y="48"/>
                    </a:cxn>
                    <a:cxn ang="0">
                      <a:pos x="72" y="52"/>
                    </a:cxn>
                  </a:cxnLst>
                  <a:rect l="0" t="0" r="r" b="b"/>
                  <a:pathLst>
                    <a:path w="80" h="52">
                      <a:moveTo>
                        <a:pt x="72" y="52"/>
                      </a:moveTo>
                      <a:cubicBezTo>
                        <a:pt x="74" y="52"/>
                        <a:pt x="80" y="51"/>
                        <a:pt x="80" y="48"/>
                      </a:cubicBezTo>
                      <a:cubicBezTo>
                        <a:pt x="80" y="46"/>
                        <a:pt x="73" y="41"/>
                        <a:pt x="71" y="39"/>
                      </a:cubicBezTo>
                      <a:cubicBezTo>
                        <a:pt x="64" y="34"/>
                        <a:pt x="60" y="26"/>
                        <a:pt x="54" y="20"/>
                      </a:cubicBezTo>
                      <a:cubicBezTo>
                        <a:pt x="48" y="15"/>
                        <a:pt x="38" y="12"/>
                        <a:pt x="31" y="8"/>
                      </a:cubicBezTo>
                      <a:cubicBezTo>
                        <a:pt x="27" y="6"/>
                        <a:pt x="23" y="5"/>
                        <a:pt x="19" y="3"/>
                      </a:cubicBezTo>
                      <a:cubicBezTo>
                        <a:pt x="16" y="2"/>
                        <a:pt x="11" y="0"/>
                        <a:pt x="7" y="1"/>
                      </a:cubicBezTo>
                      <a:cubicBezTo>
                        <a:pt x="0" y="3"/>
                        <a:pt x="15" y="13"/>
                        <a:pt x="18" y="16"/>
                      </a:cubicBezTo>
                      <a:cubicBezTo>
                        <a:pt x="24" y="21"/>
                        <a:pt x="29" y="26"/>
                        <a:pt x="36" y="29"/>
                      </a:cubicBezTo>
                      <a:cubicBezTo>
                        <a:pt x="43" y="32"/>
                        <a:pt x="44" y="41"/>
                        <a:pt x="50" y="45"/>
                      </a:cubicBezTo>
                      <a:cubicBezTo>
                        <a:pt x="52" y="47"/>
                        <a:pt x="56" y="47"/>
                        <a:pt x="58" y="48"/>
                      </a:cubicBezTo>
                      <a:cubicBezTo>
                        <a:pt x="63" y="50"/>
                        <a:pt x="67" y="52"/>
                        <a:pt x="72"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8" name="Freeform 159"/>
                <p:cNvSpPr/>
                <p:nvPr/>
              </p:nvSpPr>
              <p:spPr bwMode="auto">
                <a:xfrm>
                  <a:off x="10667983" y="1892299"/>
                  <a:ext cx="77787" cy="69850"/>
                </a:xfrm>
                <a:custGeom>
                  <a:avLst/>
                  <a:gdLst/>
                  <a:ahLst/>
                  <a:cxnLst>
                    <a:cxn ang="0">
                      <a:pos x="27" y="26"/>
                    </a:cxn>
                    <a:cxn ang="0">
                      <a:pos x="17" y="19"/>
                    </a:cxn>
                    <a:cxn ang="0">
                      <a:pos x="8" y="8"/>
                    </a:cxn>
                    <a:cxn ang="0">
                      <a:pos x="5" y="1"/>
                    </a:cxn>
                    <a:cxn ang="0">
                      <a:pos x="16" y="1"/>
                    </a:cxn>
                    <a:cxn ang="0">
                      <a:pos x="19" y="6"/>
                    </a:cxn>
                    <a:cxn ang="0">
                      <a:pos x="23" y="15"/>
                    </a:cxn>
                    <a:cxn ang="0">
                      <a:pos x="27" y="26"/>
                    </a:cxn>
                  </a:cxnLst>
                  <a:rect l="0" t="0" r="r" b="b"/>
                  <a:pathLst>
                    <a:path w="30" h="27">
                      <a:moveTo>
                        <a:pt x="27" y="26"/>
                      </a:moveTo>
                      <a:cubicBezTo>
                        <a:pt x="22" y="27"/>
                        <a:pt x="19" y="22"/>
                        <a:pt x="17" y="19"/>
                      </a:cubicBezTo>
                      <a:cubicBezTo>
                        <a:pt x="14" y="15"/>
                        <a:pt x="12" y="11"/>
                        <a:pt x="8" y="8"/>
                      </a:cubicBezTo>
                      <a:cubicBezTo>
                        <a:pt x="6" y="6"/>
                        <a:pt x="0" y="3"/>
                        <a:pt x="5" y="1"/>
                      </a:cubicBezTo>
                      <a:cubicBezTo>
                        <a:pt x="8" y="1"/>
                        <a:pt x="13" y="0"/>
                        <a:pt x="16" y="1"/>
                      </a:cubicBezTo>
                      <a:cubicBezTo>
                        <a:pt x="20" y="1"/>
                        <a:pt x="20" y="2"/>
                        <a:pt x="19" y="6"/>
                      </a:cubicBezTo>
                      <a:cubicBezTo>
                        <a:pt x="19" y="10"/>
                        <a:pt x="20" y="12"/>
                        <a:pt x="23" y="15"/>
                      </a:cubicBezTo>
                      <a:cubicBezTo>
                        <a:pt x="24" y="16"/>
                        <a:pt x="30" y="26"/>
                        <a:pt x="27"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9" name="Freeform 160"/>
                <p:cNvSpPr/>
                <p:nvPr/>
              </p:nvSpPr>
              <p:spPr bwMode="auto">
                <a:xfrm>
                  <a:off x="10644170" y="1809750"/>
                  <a:ext cx="80962" cy="71437"/>
                </a:xfrm>
                <a:custGeom>
                  <a:avLst/>
                  <a:gdLst/>
                  <a:ahLst/>
                  <a:cxnLst>
                    <a:cxn ang="0">
                      <a:pos x="11" y="25"/>
                    </a:cxn>
                    <a:cxn ang="0">
                      <a:pos x="22" y="24"/>
                    </a:cxn>
                    <a:cxn ang="0">
                      <a:pos x="29" y="5"/>
                    </a:cxn>
                    <a:cxn ang="0">
                      <a:pos x="24" y="8"/>
                    </a:cxn>
                    <a:cxn ang="0">
                      <a:pos x="18" y="16"/>
                    </a:cxn>
                    <a:cxn ang="0">
                      <a:pos x="12" y="9"/>
                    </a:cxn>
                    <a:cxn ang="0">
                      <a:pos x="4" y="6"/>
                    </a:cxn>
                    <a:cxn ang="0">
                      <a:pos x="11" y="25"/>
                    </a:cxn>
                  </a:cxnLst>
                  <a:rect l="0" t="0" r="r" b="b"/>
                  <a:pathLst>
                    <a:path w="31" h="27">
                      <a:moveTo>
                        <a:pt x="11" y="25"/>
                      </a:moveTo>
                      <a:cubicBezTo>
                        <a:pt x="15" y="26"/>
                        <a:pt x="20" y="27"/>
                        <a:pt x="22" y="24"/>
                      </a:cubicBezTo>
                      <a:cubicBezTo>
                        <a:pt x="26" y="21"/>
                        <a:pt x="31" y="10"/>
                        <a:pt x="29" y="5"/>
                      </a:cubicBezTo>
                      <a:cubicBezTo>
                        <a:pt x="28" y="0"/>
                        <a:pt x="25" y="5"/>
                        <a:pt x="24" y="8"/>
                      </a:cubicBezTo>
                      <a:cubicBezTo>
                        <a:pt x="22" y="11"/>
                        <a:pt x="21" y="14"/>
                        <a:pt x="18" y="16"/>
                      </a:cubicBezTo>
                      <a:cubicBezTo>
                        <a:pt x="13" y="19"/>
                        <a:pt x="13" y="13"/>
                        <a:pt x="12" y="9"/>
                      </a:cubicBezTo>
                      <a:cubicBezTo>
                        <a:pt x="11" y="6"/>
                        <a:pt x="7" y="1"/>
                        <a:pt x="4" y="6"/>
                      </a:cubicBezTo>
                      <a:cubicBezTo>
                        <a:pt x="0" y="13"/>
                        <a:pt x="4" y="22"/>
                        <a:pt x="11"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0" name="Freeform 161"/>
                <p:cNvSpPr/>
                <p:nvPr/>
              </p:nvSpPr>
              <p:spPr bwMode="auto">
                <a:xfrm>
                  <a:off x="10644170" y="1665287"/>
                  <a:ext cx="44450" cy="95250"/>
                </a:xfrm>
                <a:custGeom>
                  <a:avLst/>
                  <a:gdLst/>
                  <a:ahLst/>
                  <a:cxnLst>
                    <a:cxn ang="0">
                      <a:pos x="15" y="15"/>
                    </a:cxn>
                    <a:cxn ang="0">
                      <a:pos x="15" y="36"/>
                    </a:cxn>
                    <a:cxn ang="0">
                      <a:pos x="9" y="23"/>
                    </a:cxn>
                    <a:cxn ang="0">
                      <a:pos x="2" y="11"/>
                    </a:cxn>
                    <a:cxn ang="0">
                      <a:pos x="15" y="15"/>
                    </a:cxn>
                  </a:cxnLst>
                  <a:rect l="0" t="0" r="r" b="b"/>
                  <a:pathLst>
                    <a:path w="17" h="36">
                      <a:moveTo>
                        <a:pt x="15" y="15"/>
                      </a:moveTo>
                      <a:cubicBezTo>
                        <a:pt x="16" y="20"/>
                        <a:pt x="17" y="31"/>
                        <a:pt x="15" y="36"/>
                      </a:cubicBezTo>
                      <a:cubicBezTo>
                        <a:pt x="15" y="36"/>
                        <a:pt x="9" y="24"/>
                        <a:pt x="9" y="23"/>
                      </a:cubicBezTo>
                      <a:cubicBezTo>
                        <a:pt x="6" y="19"/>
                        <a:pt x="3" y="16"/>
                        <a:pt x="2" y="11"/>
                      </a:cubicBezTo>
                      <a:cubicBezTo>
                        <a:pt x="0" y="0"/>
                        <a:pt x="14" y="9"/>
                        <a:pt x="15"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1" name="Freeform 162"/>
                <p:cNvSpPr/>
                <p:nvPr/>
              </p:nvSpPr>
              <p:spPr bwMode="auto">
                <a:xfrm>
                  <a:off x="10596545" y="1555750"/>
                  <a:ext cx="26987" cy="57150"/>
                </a:xfrm>
                <a:custGeom>
                  <a:avLst/>
                  <a:gdLst/>
                  <a:ahLst/>
                  <a:cxnLst>
                    <a:cxn ang="0">
                      <a:pos x="2" y="1"/>
                    </a:cxn>
                    <a:cxn ang="0">
                      <a:pos x="0" y="12"/>
                    </a:cxn>
                    <a:cxn ang="0">
                      <a:pos x="3" y="22"/>
                    </a:cxn>
                    <a:cxn ang="0">
                      <a:pos x="8" y="12"/>
                    </a:cxn>
                    <a:cxn ang="0">
                      <a:pos x="5" y="0"/>
                    </a:cxn>
                    <a:cxn ang="0">
                      <a:pos x="2" y="1"/>
                    </a:cxn>
                  </a:cxnLst>
                  <a:rect l="0" t="0" r="r" b="b"/>
                  <a:pathLst>
                    <a:path w="10" h="22">
                      <a:moveTo>
                        <a:pt x="2" y="1"/>
                      </a:moveTo>
                      <a:cubicBezTo>
                        <a:pt x="1" y="4"/>
                        <a:pt x="0" y="8"/>
                        <a:pt x="0" y="12"/>
                      </a:cubicBezTo>
                      <a:cubicBezTo>
                        <a:pt x="0" y="15"/>
                        <a:pt x="0" y="21"/>
                        <a:pt x="3" y="22"/>
                      </a:cubicBezTo>
                      <a:cubicBezTo>
                        <a:pt x="3" y="18"/>
                        <a:pt x="7" y="15"/>
                        <a:pt x="8" y="12"/>
                      </a:cubicBezTo>
                      <a:cubicBezTo>
                        <a:pt x="10" y="7"/>
                        <a:pt x="6" y="3"/>
                        <a:pt x="5" y="0"/>
                      </a:cubicBezTo>
                      <a:lnTo>
                        <a:pt x="2"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2" name="Freeform 163"/>
                <p:cNvSpPr/>
                <p:nvPr/>
              </p:nvSpPr>
              <p:spPr bwMode="auto">
                <a:xfrm>
                  <a:off x="10564795" y="1620837"/>
                  <a:ext cx="31750" cy="47625"/>
                </a:xfrm>
                <a:custGeom>
                  <a:avLst/>
                  <a:gdLst/>
                  <a:ahLst/>
                  <a:cxnLst>
                    <a:cxn ang="0">
                      <a:pos x="3" y="0"/>
                    </a:cxn>
                    <a:cxn ang="0">
                      <a:pos x="2" y="11"/>
                    </a:cxn>
                    <a:cxn ang="0">
                      <a:pos x="10" y="18"/>
                    </a:cxn>
                    <a:cxn ang="0">
                      <a:pos x="11" y="9"/>
                    </a:cxn>
                    <a:cxn ang="0">
                      <a:pos x="5" y="0"/>
                    </a:cxn>
                    <a:cxn ang="0">
                      <a:pos x="3" y="0"/>
                    </a:cxn>
                  </a:cxnLst>
                  <a:rect l="0" t="0" r="r" b="b"/>
                  <a:pathLst>
                    <a:path w="12" h="18">
                      <a:moveTo>
                        <a:pt x="3" y="0"/>
                      </a:moveTo>
                      <a:cubicBezTo>
                        <a:pt x="1" y="3"/>
                        <a:pt x="0" y="7"/>
                        <a:pt x="2" y="11"/>
                      </a:cubicBezTo>
                      <a:cubicBezTo>
                        <a:pt x="3" y="13"/>
                        <a:pt x="7" y="18"/>
                        <a:pt x="10" y="18"/>
                      </a:cubicBezTo>
                      <a:cubicBezTo>
                        <a:pt x="11" y="15"/>
                        <a:pt x="12" y="12"/>
                        <a:pt x="11" y="9"/>
                      </a:cubicBezTo>
                      <a:cubicBezTo>
                        <a:pt x="10" y="6"/>
                        <a:pt x="6" y="2"/>
                        <a:pt x="5" y="0"/>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3" name="Freeform 164"/>
                <p:cNvSpPr/>
                <p:nvPr/>
              </p:nvSpPr>
              <p:spPr bwMode="auto">
                <a:xfrm>
                  <a:off x="10552095" y="1555750"/>
                  <a:ext cx="41275" cy="44450"/>
                </a:xfrm>
                <a:custGeom>
                  <a:avLst/>
                  <a:gdLst/>
                  <a:ahLst/>
                  <a:cxnLst>
                    <a:cxn ang="0">
                      <a:pos x="1" y="0"/>
                    </a:cxn>
                    <a:cxn ang="0">
                      <a:pos x="2" y="11"/>
                    </a:cxn>
                    <a:cxn ang="0">
                      <a:pos x="10" y="15"/>
                    </a:cxn>
                    <a:cxn ang="0">
                      <a:pos x="2" y="0"/>
                    </a:cxn>
                    <a:cxn ang="0">
                      <a:pos x="1" y="0"/>
                    </a:cxn>
                  </a:cxnLst>
                  <a:rect l="0" t="0" r="r" b="b"/>
                  <a:pathLst>
                    <a:path w="16" h="17">
                      <a:moveTo>
                        <a:pt x="1" y="0"/>
                      </a:moveTo>
                      <a:cubicBezTo>
                        <a:pt x="1" y="4"/>
                        <a:pt x="0" y="8"/>
                        <a:pt x="2" y="11"/>
                      </a:cubicBezTo>
                      <a:cubicBezTo>
                        <a:pt x="4" y="13"/>
                        <a:pt x="7" y="17"/>
                        <a:pt x="10" y="15"/>
                      </a:cubicBezTo>
                      <a:cubicBezTo>
                        <a:pt x="16" y="13"/>
                        <a:pt x="6" y="1"/>
                        <a:pt x="2" y="0"/>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4" name="Freeform 165"/>
                <p:cNvSpPr/>
                <p:nvPr/>
              </p:nvSpPr>
              <p:spPr bwMode="auto">
                <a:xfrm>
                  <a:off x="10604483" y="1647825"/>
                  <a:ext cx="19050" cy="38100"/>
                </a:xfrm>
                <a:custGeom>
                  <a:avLst/>
                  <a:gdLst/>
                  <a:ahLst/>
                  <a:cxnLst>
                    <a:cxn ang="0">
                      <a:pos x="3" y="0"/>
                    </a:cxn>
                    <a:cxn ang="0">
                      <a:pos x="1" y="15"/>
                    </a:cxn>
                    <a:cxn ang="0">
                      <a:pos x="5" y="2"/>
                    </a:cxn>
                    <a:cxn ang="0">
                      <a:pos x="3" y="0"/>
                    </a:cxn>
                  </a:cxnLst>
                  <a:rect l="0" t="0" r="r" b="b"/>
                  <a:pathLst>
                    <a:path w="7" h="15">
                      <a:moveTo>
                        <a:pt x="3" y="0"/>
                      </a:moveTo>
                      <a:cubicBezTo>
                        <a:pt x="0" y="3"/>
                        <a:pt x="1" y="11"/>
                        <a:pt x="1" y="15"/>
                      </a:cubicBezTo>
                      <a:cubicBezTo>
                        <a:pt x="7" y="15"/>
                        <a:pt x="6" y="6"/>
                        <a:pt x="5" y="2"/>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5" name="Freeform 166"/>
                <p:cNvSpPr/>
                <p:nvPr/>
              </p:nvSpPr>
              <p:spPr bwMode="auto">
                <a:xfrm>
                  <a:off x="10617183" y="1625600"/>
                  <a:ext cx="42862" cy="23812"/>
                </a:xfrm>
                <a:custGeom>
                  <a:avLst/>
                  <a:gdLst/>
                  <a:ahLst/>
                  <a:cxnLst>
                    <a:cxn ang="0">
                      <a:pos x="1" y="0"/>
                    </a:cxn>
                    <a:cxn ang="0">
                      <a:pos x="16" y="9"/>
                    </a:cxn>
                    <a:cxn ang="0">
                      <a:pos x="2" y="1"/>
                    </a:cxn>
                    <a:cxn ang="0">
                      <a:pos x="1" y="0"/>
                    </a:cxn>
                  </a:cxnLst>
                  <a:rect l="0" t="0" r="r" b="b"/>
                  <a:pathLst>
                    <a:path w="16" h="9">
                      <a:moveTo>
                        <a:pt x="1" y="0"/>
                      </a:moveTo>
                      <a:cubicBezTo>
                        <a:pt x="0" y="8"/>
                        <a:pt x="9" y="9"/>
                        <a:pt x="16" y="9"/>
                      </a:cubicBezTo>
                      <a:cubicBezTo>
                        <a:pt x="16" y="3"/>
                        <a:pt x="5" y="2"/>
                        <a:pt x="2" y="1"/>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6" name="Freeform 167"/>
                <p:cNvSpPr/>
                <p:nvPr/>
              </p:nvSpPr>
              <p:spPr bwMode="auto">
                <a:xfrm>
                  <a:off x="10788632" y="1901824"/>
                  <a:ext cx="31750" cy="23812"/>
                </a:xfrm>
                <a:custGeom>
                  <a:avLst/>
                  <a:gdLst/>
                  <a:ahLst/>
                  <a:cxnLst>
                    <a:cxn ang="0">
                      <a:pos x="0" y="1"/>
                    </a:cxn>
                    <a:cxn ang="0">
                      <a:pos x="11" y="5"/>
                    </a:cxn>
                    <a:cxn ang="0">
                      <a:pos x="0" y="7"/>
                    </a:cxn>
                    <a:cxn ang="0">
                      <a:pos x="0" y="1"/>
                    </a:cxn>
                  </a:cxnLst>
                  <a:rect l="0" t="0" r="r" b="b"/>
                  <a:pathLst>
                    <a:path w="12" h="9">
                      <a:moveTo>
                        <a:pt x="0" y="1"/>
                      </a:moveTo>
                      <a:cubicBezTo>
                        <a:pt x="4" y="1"/>
                        <a:pt x="10" y="0"/>
                        <a:pt x="11" y="5"/>
                      </a:cubicBezTo>
                      <a:cubicBezTo>
                        <a:pt x="12" y="9"/>
                        <a:pt x="2" y="8"/>
                        <a:pt x="0" y="7"/>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7" name="Freeform 168"/>
                <p:cNvSpPr/>
                <p:nvPr/>
              </p:nvSpPr>
              <p:spPr bwMode="auto">
                <a:xfrm>
                  <a:off x="9856771" y="1516062"/>
                  <a:ext cx="61912" cy="25400"/>
                </a:xfrm>
                <a:custGeom>
                  <a:avLst/>
                  <a:gdLst/>
                  <a:ahLst/>
                  <a:cxnLst>
                    <a:cxn ang="0">
                      <a:pos x="0" y="8"/>
                    </a:cxn>
                    <a:cxn ang="0">
                      <a:pos x="8" y="1"/>
                    </a:cxn>
                    <a:cxn ang="0">
                      <a:pos x="20" y="1"/>
                    </a:cxn>
                    <a:cxn ang="0">
                      <a:pos x="15" y="9"/>
                    </a:cxn>
                    <a:cxn ang="0">
                      <a:pos x="4" y="10"/>
                    </a:cxn>
                    <a:cxn ang="0">
                      <a:pos x="0" y="8"/>
                    </a:cxn>
                  </a:cxnLst>
                  <a:rect l="0" t="0" r="r" b="b"/>
                  <a:pathLst>
                    <a:path w="24" h="10">
                      <a:moveTo>
                        <a:pt x="0" y="8"/>
                      </a:moveTo>
                      <a:cubicBezTo>
                        <a:pt x="2" y="5"/>
                        <a:pt x="4" y="2"/>
                        <a:pt x="8" y="1"/>
                      </a:cubicBezTo>
                      <a:cubicBezTo>
                        <a:pt x="10" y="1"/>
                        <a:pt x="19" y="0"/>
                        <a:pt x="20" y="1"/>
                      </a:cubicBezTo>
                      <a:cubicBezTo>
                        <a:pt x="24" y="5"/>
                        <a:pt x="18" y="9"/>
                        <a:pt x="15" y="9"/>
                      </a:cubicBezTo>
                      <a:cubicBezTo>
                        <a:pt x="12" y="10"/>
                        <a:pt x="8" y="10"/>
                        <a:pt x="4" y="10"/>
                      </a:cubicBezTo>
                      <a:lnTo>
                        <a:pt x="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8" name="Freeform 169"/>
                <p:cNvSpPr/>
                <p:nvPr/>
              </p:nvSpPr>
              <p:spPr bwMode="auto">
                <a:xfrm>
                  <a:off x="9801209" y="1544637"/>
                  <a:ext cx="101600" cy="103187"/>
                </a:xfrm>
                <a:custGeom>
                  <a:avLst/>
                  <a:gdLst/>
                  <a:ahLst/>
                  <a:cxnLst>
                    <a:cxn ang="0">
                      <a:pos x="16" y="30"/>
                    </a:cxn>
                    <a:cxn ang="0">
                      <a:pos x="19" y="28"/>
                    </a:cxn>
                    <a:cxn ang="0">
                      <a:pos x="24" y="29"/>
                    </a:cxn>
                    <a:cxn ang="0">
                      <a:pos x="27" y="19"/>
                    </a:cxn>
                    <a:cxn ang="0">
                      <a:pos x="36" y="18"/>
                    </a:cxn>
                    <a:cxn ang="0">
                      <a:pos x="39" y="9"/>
                    </a:cxn>
                    <a:cxn ang="0">
                      <a:pos x="18" y="8"/>
                    </a:cxn>
                    <a:cxn ang="0">
                      <a:pos x="13" y="7"/>
                    </a:cxn>
                    <a:cxn ang="0">
                      <a:pos x="15" y="20"/>
                    </a:cxn>
                    <a:cxn ang="0">
                      <a:pos x="7" y="13"/>
                    </a:cxn>
                    <a:cxn ang="0">
                      <a:pos x="1" y="27"/>
                    </a:cxn>
                    <a:cxn ang="0">
                      <a:pos x="10" y="39"/>
                    </a:cxn>
                    <a:cxn ang="0">
                      <a:pos x="16" y="30"/>
                    </a:cxn>
                  </a:cxnLst>
                  <a:rect l="0" t="0" r="r" b="b"/>
                  <a:pathLst>
                    <a:path w="39" h="39">
                      <a:moveTo>
                        <a:pt x="16" y="30"/>
                      </a:moveTo>
                      <a:cubicBezTo>
                        <a:pt x="17" y="29"/>
                        <a:pt x="18" y="28"/>
                        <a:pt x="19" y="28"/>
                      </a:cubicBezTo>
                      <a:cubicBezTo>
                        <a:pt x="21" y="27"/>
                        <a:pt x="22" y="29"/>
                        <a:pt x="24" y="29"/>
                      </a:cubicBezTo>
                      <a:cubicBezTo>
                        <a:pt x="29" y="29"/>
                        <a:pt x="27" y="22"/>
                        <a:pt x="27" y="19"/>
                      </a:cubicBezTo>
                      <a:cubicBezTo>
                        <a:pt x="27" y="11"/>
                        <a:pt x="31" y="19"/>
                        <a:pt x="36" y="18"/>
                      </a:cubicBezTo>
                      <a:cubicBezTo>
                        <a:pt x="39" y="17"/>
                        <a:pt x="39" y="12"/>
                        <a:pt x="39" y="9"/>
                      </a:cubicBezTo>
                      <a:cubicBezTo>
                        <a:pt x="36" y="0"/>
                        <a:pt x="24" y="8"/>
                        <a:pt x="18" y="8"/>
                      </a:cubicBezTo>
                      <a:cubicBezTo>
                        <a:pt x="17" y="8"/>
                        <a:pt x="15" y="7"/>
                        <a:pt x="13" y="7"/>
                      </a:cubicBezTo>
                      <a:cubicBezTo>
                        <a:pt x="13" y="12"/>
                        <a:pt x="15" y="16"/>
                        <a:pt x="15" y="20"/>
                      </a:cubicBezTo>
                      <a:cubicBezTo>
                        <a:pt x="12" y="19"/>
                        <a:pt x="10" y="13"/>
                        <a:pt x="7" y="13"/>
                      </a:cubicBezTo>
                      <a:cubicBezTo>
                        <a:pt x="3" y="13"/>
                        <a:pt x="0" y="24"/>
                        <a:pt x="1" y="27"/>
                      </a:cubicBezTo>
                      <a:cubicBezTo>
                        <a:pt x="1" y="30"/>
                        <a:pt x="7" y="39"/>
                        <a:pt x="10" y="39"/>
                      </a:cubicBezTo>
                      <a:cubicBezTo>
                        <a:pt x="13" y="39"/>
                        <a:pt x="14" y="32"/>
                        <a:pt x="16" y="3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9" name="Freeform 170"/>
                <p:cNvSpPr/>
                <p:nvPr/>
              </p:nvSpPr>
              <p:spPr bwMode="auto">
                <a:xfrm>
                  <a:off x="9399572" y="1765300"/>
                  <a:ext cx="68262" cy="34925"/>
                </a:xfrm>
                <a:custGeom>
                  <a:avLst/>
                  <a:gdLst/>
                  <a:ahLst/>
                  <a:cxnLst>
                    <a:cxn ang="0">
                      <a:pos x="4" y="13"/>
                    </a:cxn>
                    <a:cxn ang="0">
                      <a:pos x="17" y="10"/>
                    </a:cxn>
                    <a:cxn ang="0">
                      <a:pos x="24" y="11"/>
                    </a:cxn>
                    <a:cxn ang="0">
                      <a:pos x="23" y="4"/>
                    </a:cxn>
                    <a:cxn ang="0">
                      <a:pos x="10" y="2"/>
                    </a:cxn>
                    <a:cxn ang="0">
                      <a:pos x="0" y="12"/>
                    </a:cxn>
                    <a:cxn ang="0">
                      <a:pos x="4" y="13"/>
                    </a:cxn>
                  </a:cxnLst>
                  <a:rect l="0" t="0" r="r" b="b"/>
                  <a:pathLst>
                    <a:path w="26" h="13">
                      <a:moveTo>
                        <a:pt x="4" y="13"/>
                      </a:moveTo>
                      <a:cubicBezTo>
                        <a:pt x="9" y="13"/>
                        <a:pt x="13" y="10"/>
                        <a:pt x="17" y="10"/>
                      </a:cubicBezTo>
                      <a:cubicBezTo>
                        <a:pt x="19" y="10"/>
                        <a:pt x="22" y="12"/>
                        <a:pt x="24" y="11"/>
                      </a:cubicBezTo>
                      <a:cubicBezTo>
                        <a:pt x="26" y="9"/>
                        <a:pt x="25" y="6"/>
                        <a:pt x="23" y="4"/>
                      </a:cubicBezTo>
                      <a:cubicBezTo>
                        <a:pt x="20" y="0"/>
                        <a:pt x="14" y="0"/>
                        <a:pt x="10" y="2"/>
                      </a:cubicBezTo>
                      <a:cubicBezTo>
                        <a:pt x="4" y="4"/>
                        <a:pt x="2" y="6"/>
                        <a:pt x="0" y="12"/>
                      </a:cubicBezTo>
                      <a:lnTo>
                        <a:pt x="4"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0" name="Freeform 171"/>
                <p:cNvSpPr/>
                <p:nvPr/>
              </p:nvSpPr>
              <p:spPr bwMode="auto">
                <a:xfrm>
                  <a:off x="9364647" y="1809750"/>
                  <a:ext cx="68262" cy="20637"/>
                </a:xfrm>
                <a:custGeom>
                  <a:avLst/>
                  <a:gdLst/>
                  <a:ahLst/>
                  <a:cxnLst>
                    <a:cxn ang="0">
                      <a:pos x="2" y="6"/>
                    </a:cxn>
                    <a:cxn ang="0">
                      <a:pos x="15" y="8"/>
                    </a:cxn>
                    <a:cxn ang="0">
                      <a:pos x="23" y="2"/>
                    </a:cxn>
                    <a:cxn ang="0">
                      <a:pos x="10" y="1"/>
                    </a:cxn>
                    <a:cxn ang="0">
                      <a:pos x="0" y="4"/>
                    </a:cxn>
                    <a:cxn ang="0">
                      <a:pos x="2" y="6"/>
                    </a:cxn>
                  </a:cxnLst>
                  <a:rect l="0" t="0" r="r" b="b"/>
                  <a:pathLst>
                    <a:path w="26" h="8">
                      <a:moveTo>
                        <a:pt x="2" y="6"/>
                      </a:moveTo>
                      <a:cubicBezTo>
                        <a:pt x="6" y="8"/>
                        <a:pt x="11" y="8"/>
                        <a:pt x="15" y="8"/>
                      </a:cubicBezTo>
                      <a:cubicBezTo>
                        <a:pt x="18" y="8"/>
                        <a:pt x="26" y="6"/>
                        <a:pt x="23" y="2"/>
                      </a:cubicBezTo>
                      <a:cubicBezTo>
                        <a:pt x="21" y="0"/>
                        <a:pt x="13" y="1"/>
                        <a:pt x="10" y="1"/>
                      </a:cubicBezTo>
                      <a:cubicBezTo>
                        <a:pt x="7" y="1"/>
                        <a:pt x="2" y="0"/>
                        <a:pt x="0" y="4"/>
                      </a:cubicBezTo>
                      <a:lnTo>
                        <a:pt x="2"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1" name="Freeform 172"/>
                <p:cNvSpPr/>
                <p:nvPr/>
              </p:nvSpPr>
              <p:spPr bwMode="auto">
                <a:xfrm>
                  <a:off x="9243997" y="1828799"/>
                  <a:ext cx="127000" cy="101600"/>
                </a:xfrm>
                <a:custGeom>
                  <a:avLst/>
                  <a:gdLst/>
                  <a:ahLst/>
                  <a:cxnLst>
                    <a:cxn ang="0">
                      <a:pos x="32" y="22"/>
                    </a:cxn>
                    <a:cxn ang="0">
                      <a:pos x="38" y="18"/>
                    </a:cxn>
                    <a:cxn ang="0">
                      <a:pos x="44" y="14"/>
                    </a:cxn>
                    <a:cxn ang="0">
                      <a:pos x="47" y="5"/>
                    </a:cxn>
                    <a:cxn ang="0">
                      <a:pos x="37" y="0"/>
                    </a:cxn>
                    <a:cxn ang="0">
                      <a:pos x="30" y="6"/>
                    </a:cxn>
                    <a:cxn ang="0">
                      <a:pos x="23" y="13"/>
                    </a:cxn>
                    <a:cxn ang="0">
                      <a:pos x="13" y="14"/>
                    </a:cxn>
                    <a:cxn ang="0">
                      <a:pos x="7" y="22"/>
                    </a:cxn>
                    <a:cxn ang="0">
                      <a:pos x="0" y="38"/>
                    </a:cxn>
                    <a:cxn ang="0">
                      <a:pos x="12" y="30"/>
                    </a:cxn>
                    <a:cxn ang="0">
                      <a:pos x="20" y="22"/>
                    </a:cxn>
                    <a:cxn ang="0">
                      <a:pos x="32" y="22"/>
                    </a:cxn>
                  </a:cxnLst>
                  <a:rect l="0" t="0" r="r" b="b"/>
                  <a:pathLst>
                    <a:path w="48" h="39">
                      <a:moveTo>
                        <a:pt x="32" y="22"/>
                      </a:moveTo>
                      <a:cubicBezTo>
                        <a:pt x="34" y="21"/>
                        <a:pt x="36" y="19"/>
                        <a:pt x="38" y="18"/>
                      </a:cubicBezTo>
                      <a:cubicBezTo>
                        <a:pt x="40" y="17"/>
                        <a:pt x="42" y="16"/>
                        <a:pt x="44" y="14"/>
                      </a:cubicBezTo>
                      <a:cubicBezTo>
                        <a:pt x="46" y="12"/>
                        <a:pt x="48" y="9"/>
                        <a:pt x="47" y="5"/>
                      </a:cubicBezTo>
                      <a:cubicBezTo>
                        <a:pt x="46" y="1"/>
                        <a:pt x="41" y="0"/>
                        <a:pt x="37" y="0"/>
                      </a:cubicBezTo>
                      <a:cubicBezTo>
                        <a:pt x="32" y="0"/>
                        <a:pt x="31" y="2"/>
                        <a:pt x="30" y="6"/>
                      </a:cubicBezTo>
                      <a:cubicBezTo>
                        <a:pt x="28" y="10"/>
                        <a:pt x="28" y="13"/>
                        <a:pt x="23" y="13"/>
                      </a:cubicBezTo>
                      <a:cubicBezTo>
                        <a:pt x="20" y="14"/>
                        <a:pt x="16" y="12"/>
                        <a:pt x="13" y="14"/>
                      </a:cubicBezTo>
                      <a:cubicBezTo>
                        <a:pt x="11" y="16"/>
                        <a:pt x="8" y="19"/>
                        <a:pt x="7" y="22"/>
                      </a:cubicBezTo>
                      <a:cubicBezTo>
                        <a:pt x="4" y="27"/>
                        <a:pt x="0" y="31"/>
                        <a:pt x="0" y="38"/>
                      </a:cubicBezTo>
                      <a:cubicBezTo>
                        <a:pt x="4" y="39"/>
                        <a:pt x="10" y="33"/>
                        <a:pt x="12" y="30"/>
                      </a:cubicBezTo>
                      <a:cubicBezTo>
                        <a:pt x="14" y="27"/>
                        <a:pt x="16" y="23"/>
                        <a:pt x="20" y="22"/>
                      </a:cubicBezTo>
                      <a:cubicBezTo>
                        <a:pt x="24" y="21"/>
                        <a:pt x="28" y="24"/>
                        <a:pt x="32"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2" name="Freeform 173"/>
                <p:cNvSpPr/>
                <p:nvPr/>
              </p:nvSpPr>
              <p:spPr bwMode="auto">
                <a:xfrm>
                  <a:off x="9155098" y="1914524"/>
                  <a:ext cx="52387" cy="26987"/>
                </a:xfrm>
                <a:custGeom>
                  <a:avLst/>
                  <a:gdLst/>
                  <a:ahLst/>
                  <a:cxnLst>
                    <a:cxn ang="0">
                      <a:pos x="1" y="9"/>
                    </a:cxn>
                    <a:cxn ang="0">
                      <a:pos x="14" y="3"/>
                    </a:cxn>
                    <a:cxn ang="0">
                      <a:pos x="2" y="10"/>
                    </a:cxn>
                    <a:cxn ang="0">
                      <a:pos x="1" y="9"/>
                    </a:cxn>
                  </a:cxnLst>
                  <a:rect l="0" t="0" r="r" b="b"/>
                  <a:pathLst>
                    <a:path w="20" h="10">
                      <a:moveTo>
                        <a:pt x="1" y="9"/>
                      </a:moveTo>
                      <a:cubicBezTo>
                        <a:pt x="0" y="3"/>
                        <a:pt x="10" y="0"/>
                        <a:pt x="14" y="3"/>
                      </a:cubicBezTo>
                      <a:cubicBezTo>
                        <a:pt x="20" y="9"/>
                        <a:pt x="5" y="8"/>
                        <a:pt x="2" y="10"/>
                      </a:cubicBezTo>
                      <a:lnTo>
                        <a:pt x="1"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3" name="Freeform 174"/>
                <p:cNvSpPr/>
                <p:nvPr/>
              </p:nvSpPr>
              <p:spPr bwMode="auto">
                <a:xfrm>
                  <a:off x="9202723" y="1893887"/>
                  <a:ext cx="25400" cy="39687"/>
                </a:xfrm>
                <a:custGeom>
                  <a:avLst/>
                  <a:gdLst/>
                  <a:ahLst/>
                  <a:cxnLst>
                    <a:cxn ang="0">
                      <a:pos x="2" y="5"/>
                    </a:cxn>
                    <a:cxn ang="0">
                      <a:pos x="0" y="8"/>
                    </a:cxn>
                    <a:cxn ang="0">
                      <a:pos x="0" y="13"/>
                    </a:cxn>
                    <a:cxn ang="0">
                      <a:pos x="9" y="1"/>
                    </a:cxn>
                    <a:cxn ang="0">
                      <a:pos x="2" y="5"/>
                    </a:cxn>
                  </a:cxnLst>
                  <a:rect l="0" t="0" r="r" b="b"/>
                  <a:pathLst>
                    <a:path w="10" h="15">
                      <a:moveTo>
                        <a:pt x="2" y="5"/>
                      </a:moveTo>
                      <a:cubicBezTo>
                        <a:pt x="2" y="5"/>
                        <a:pt x="0" y="7"/>
                        <a:pt x="0" y="8"/>
                      </a:cubicBezTo>
                      <a:cubicBezTo>
                        <a:pt x="0" y="9"/>
                        <a:pt x="0" y="11"/>
                        <a:pt x="0" y="13"/>
                      </a:cubicBezTo>
                      <a:cubicBezTo>
                        <a:pt x="8" y="15"/>
                        <a:pt x="10" y="6"/>
                        <a:pt x="9" y="1"/>
                      </a:cubicBezTo>
                      <a:cubicBezTo>
                        <a:pt x="7" y="0"/>
                        <a:pt x="2" y="2"/>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4" name="Freeform 175"/>
                <p:cNvSpPr/>
                <p:nvPr/>
              </p:nvSpPr>
              <p:spPr bwMode="auto">
                <a:xfrm>
                  <a:off x="8999523" y="1936749"/>
                  <a:ext cx="103187" cy="33337"/>
                </a:xfrm>
                <a:custGeom>
                  <a:avLst/>
                  <a:gdLst/>
                  <a:ahLst/>
                  <a:cxnLst>
                    <a:cxn ang="0">
                      <a:pos x="35" y="8"/>
                    </a:cxn>
                    <a:cxn ang="0">
                      <a:pos x="36" y="12"/>
                    </a:cxn>
                    <a:cxn ang="0">
                      <a:pos x="29" y="12"/>
                    </a:cxn>
                    <a:cxn ang="0">
                      <a:pos x="1" y="12"/>
                    </a:cxn>
                    <a:cxn ang="0">
                      <a:pos x="2" y="9"/>
                    </a:cxn>
                    <a:cxn ang="0">
                      <a:pos x="5" y="8"/>
                    </a:cxn>
                    <a:cxn ang="0">
                      <a:pos x="13" y="4"/>
                    </a:cxn>
                    <a:cxn ang="0">
                      <a:pos x="22" y="3"/>
                    </a:cxn>
                    <a:cxn ang="0">
                      <a:pos x="28" y="7"/>
                    </a:cxn>
                    <a:cxn ang="0">
                      <a:pos x="35" y="8"/>
                    </a:cxn>
                  </a:cxnLst>
                  <a:rect l="0" t="0" r="r" b="b"/>
                  <a:pathLst>
                    <a:path w="39" h="13">
                      <a:moveTo>
                        <a:pt x="35" y="8"/>
                      </a:moveTo>
                      <a:cubicBezTo>
                        <a:pt x="37" y="9"/>
                        <a:pt x="39" y="11"/>
                        <a:pt x="36" y="12"/>
                      </a:cubicBezTo>
                      <a:cubicBezTo>
                        <a:pt x="34" y="13"/>
                        <a:pt x="30" y="12"/>
                        <a:pt x="29" y="12"/>
                      </a:cubicBezTo>
                      <a:cubicBezTo>
                        <a:pt x="19" y="12"/>
                        <a:pt x="10" y="12"/>
                        <a:pt x="1" y="12"/>
                      </a:cubicBezTo>
                      <a:cubicBezTo>
                        <a:pt x="0" y="12"/>
                        <a:pt x="1" y="9"/>
                        <a:pt x="2" y="9"/>
                      </a:cubicBezTo>
                      <a:cubicBezTo>
                        <a:pt x="2" y="8"/>
                        <a:pt x="4" y="8"/>
                        <a:pt x="5" y="8"/>
                      </a:cubicBezTo>
                      <a:cubicBezTo>
                        <a:pt x="9" y="7"/>
                        <a:pt x="10" y="6"/>
                        <a:pt x="13" y="4"/>
                      </a:cubicBezTo>
                      <a:cubicBezTo>
                        <a:pt x="16" y="0"/>
                        <a:pt x="19" y="0"/>
                        <a:pt x="22" y="3"/>
                      </a:cubicBezTo>
                      <a:cubicBezTo>
                        <a:pt x="24" y="4"/>
                        <a:pt x="26" y="6"/>
                        <a:pt x="28" y="7"/>
                      </a:cubicBezTo>
                      <a:cubicBezTo>
                        <a:pt x="30" y="8"/>
                        <a:pt x="32" y="7"/>
                        <a:pt x="35" y="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5" name="Freeform 176"/>
                <p:cNvSpPr/>
                <p:nvPr/>
              </p:nvSpPr>
              <p:spPr bwMode="auto">
                <a:xfrm>
                  <a:off x="8889986" y="1954212"/>
                  <a:ext cx="104775" cy="44450"/>
                </a:xfrm>
                <a:custGeom>
                  <a:avLst/>
                  <a:gdLst/>
                  <a:ahLst/>
                  <a:cxnLst>
                    <a:cxn ang="0">
                      <a:pos x="27" y="14"/>
                    </a:cxn>
                    <a:cxn ang="0">
                      <a:pos x="36" y="10"/>
                    </a:cxn>
                    <a:cxn ang="0">
                      <a:pos x="33" y="0"/>
                    </a:cxn>
                    <a:cxn ang="0">
                      <a:pos x="14" y="6"/>
                    </a:cxn>
                    <a:cxn ang="0">
                      <a:pos x="4" y="6"/>
                    </a:cxn>
                    <a:cxn ang="0">
                      <a:pos x="3" y="14"/>
                    </a:cxn>
                    <a:cxn ang="0">
                      <a:pos x="14" y="14"/>
                    </a:cxn>
                    <a:cxn ang="0">
                      <a:pos x="27" y="14"/>
                    </a:cxn>
                  </a:cxnLst>
                  <a:rect l="0" t="0" r="r" b="b"/>
                  <a:pathLst>
                    <a:path w="40" h="17">
                      <a:moveTo>
                        <a:pt x="27" y="14"/>
                      </a:moveTo>
                      <a:cubicBezTo>
                        <a:pt x="30" y="13"/>
                        <a:pt x="33" y="12"/>
                        <a:pt x="36" y="10"/>
                      </a:cubicBezTo>
                      <a:cubicBezTo>
                        <a:pt x="40" y="6"/>
                        <a:pt x="37" y="3"/>
                        <a:pt x="33" y="0"/>
                      </a:cubicBezTo>
                      <a:cubicBezTo>
                        <a:pt x="28" y="7"/>
                        <a:pt x="22" y="6"/>
                        <a:pt x="14" y="6"/>
                      </a:cubicBezTo>
                      <a:cubicBezTo>
                        <a:pt x="11" y="6"/>
                        <a:pt x="7" y="5"/>
                        <a:pt x="4" y="6"/>
                      </a:cubicBezTo>
                      <a:cubicBezTo>
                        <a:pt x="0" y="8"/>
                        <a:pt x="1" y="12"/>
                        <a:pt x="3" y="14"/>
                      </a:cubicBezTo>
                      <a:cubicBezTo>
                        <a:pt x="7" y="17"/>
                        <a:pt x="10" y="15"/>
                        <a:pt x="14" y="14"/>
                      </a:cubicBezTo>
                      <a:cubicBezTo>
                        <a:pt x="19" y="12"/>
                        <a:pt x="23" y="15"/>
                        <a:pt x="27"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6" name="Freeform 177"/>
                <p:cNvSpPr/>
                <p:nvPr/>
              </p:nvSpPr>
              <p:spPr bwMode="auto">
                <a:xfrm>
                  <a:off x="8513749" y="1900237"/>
                  <a:ext cx="44450" cy="28575"/>
                </a:xfrm>
                <a:custGeom>
                  <a:avLst/>
                  <a:gdLst/>
                  <a:ahLst/>
                  <a:cxnLst>
                    <a:cxn ang="0">
                      <a:pos x="0" y="3"/>
                    </a:cxn>
                    <a:cxn ang="0">
                      <a:pos x="8" y="0"/>
                    </a:cxn>
                    <a:cxn ang="0">
                      <a:pos x="16" y="5"/>
                    </a:cxn>
                    <a:cxn ang="0">
                      <a:pos x="11" y="11"/>
                    </a:cxn>
                    <a:cxn ang="0">
                      <a:pos x="1" y="5"/>
                    </a:cxn>
                    <a:cxn ang="0">
                      <a:pos x="0" y="3"/>
                    </a:cxn>
                  </a:cxnLst>
                  <a:rect l="0" t="0" r="r" b="b"/>
                  <a:pathLst>
                    <a:path w="17" h="11">
                      <a:moveTo>
                        <a:pt x="0" y="3"/>
                      </a:moveTo>
                      <a:cubicBezTo>
                        <a:pt x="2" y="3"/>
                        <a:pt x="5" y="0"/>
                        <a:pt x="8" y="0"/>
                      </a:cubicBezTo>
                      <a:cubicBezTo>
                        <a:pt x="12" y="0"/>
                        <a:pt x="15" y="1"/>
                        <a:pt x="16" y="5"/>
                      </a:cubicBezTo>
                      <a:cubicBezTo>
                        <a:pt x="17" y="9"/>
                        <a:pt x="14" y="11"/>
                        <a:pt x="11" y="11"/>
                      </a:cubicBezTo>
                      <a:cubicBezTo>
                        <a:pt x="6" y="11"/>
                        <a:pt x="5" y="6"/>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7" name="Freeform 178"/>
                <p:cNvSpPr/>
                <p:nvPr/>
              </p:nvSpPr>
              <p:spPr bwMode="auto">
                <a:xfrm>
                  <a:off x="8701073" y="1952624"/>
                  <a:ext cx="25400" cy="38100"/>
                </a:xfrm>
                <a:custGeom>
                  <a:avLst/>
                  <a:gdLst/>
                  <a:ahLst/>
                  <a:cxnLst>
                    <a:cxn ang="0">
                      <a:pos x="10" y="6"/>
                    </a:cxn>
                    <a:cxn ang="0">
                      <a:pos x="4" y="15"/>
                    </a:cxn>
                    <a:cxn ang="0">
                      <a:pos x="0" y="11"/>
                    </a:cxn>
                    <a:cxn ang="0">
                      <a:pos x="4" y="3"/>
                    </a:cxn>
                    <a:cxn ang="0">
                      <a:pos x="10" y="6"/>
                    </a:cxn>
                  </a:cxnLst>
                  <a:rect l="0" t="0" r="r" b="b"/>
                  <a:pathLst>
                    <a:path w="10" h="15">
                      <a:moveTo>
                        <a:pt x="10" y="6"/>
                      </a:moveTo>
                      <a:cubicBezTo>
                        <a:pt x="10" y="10"/>
                        <a:pt x="8" y="14"/>
                        <a:pt x="4" y="15"/>
                      </a:cubicBezTo>
                      <a:cubicBezTo>
                        <a:pt x="1" y="15"/>
                        <a:pt x="0" y="14"/>
                        <a:pt x="0" y="11"/>
                      </a:cubicBezTo>
                      <a:cubicBezTo>
                        <a:pt x="0" y="8"/>
                        <a:pt x="2" y="4"/>
                        <a:pt x="4" y="3"/>
                      </a:cubicBezTo>
                      <a:cubicBezTo>
                        <a:pt x="7" y="0"/>
                        <a:pt x="10" y="2"/>
                        <a:pt x="10"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8" name="Freeform 179"/>
                <p:cNvSpPr/>
                <p:nvPr/>
              </p:nvSpPr>
              <p:spPr bwMode="auto">
                <a:xfrm>
                  <a:off x="8545499" y="1933574"/>
                  <a:ext cx="26987" cy="19050"/>
                </a:xfrm>
                <a:custGeom>
                  <a:avLst/>
                  <a:gdLst/>
                  <a:ahLst/>
                  <a:cxnLst>
                    <a:cxn ang="0">
                      <a:pos x="0" y="6"/>
                    </a:cxn>
                    <a:cxn ang="0">
                      <a:pos x="7" y="6"/>
                    </a:cxn>
                    <a:cxn ang="0">
                      <a:pos x="10" y="0"/>
                    </a:cxn>
                    <a:cxn ang="0">
                      <a:pos x="3" y="1"/>
                    </a:cxn>
                    <a:cxn ang="0">
                      <a:pos x="0" y="6"/>
                    </a:cxn>
                  </a:cxnLst>
                  <a:rect l="0" t="0" r="r" b="b"/>
                  <a:pathLst>
                    <a:path w="10" h="7">
                      <a:moveTo>
                        <a:pt x="0" y="6"/>
                      </a:moveTo>
                      <a:cubicBezTo>
                        <a:pt x="3" y="6"/>
                        <a:pt x="5" y="7"/>
                        <a:pt x="7" y="6"/>
                      </a:cubicBezTo>
                      <a:cubicBezTo>
                        <a:pt x="9" y="5"/>
                        <a:pt x="10" y="2"/>
                        <a:pt x="10" y="0"/>
                      </a:cubicBezTo>
                      <a:cubicBezTo>
                        <a:pt x="8" y="0"/>
                        <a:pt x="5" y="0"/>
                        <a:pt x="3" y="1"/>
                      </a:cubicBezTo>
                      <a:lnTo>
                        <a:pt x="0"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9" name="Freeform 180"/>
                <p:cNvSpPr/>
                <p:nvPr/>
              </p:nvSpPr>
              <p:spPr bwMode="auto">
                <a:xfrm>
                  <a:off x="8755048" y="1989137"/>
                  <a:ext cx="34925" cy="33337"/>
                </a:xfrm>
                <a:custGeom>
                  <a:avLst/>
                  <a:gdLst/>
                  <a:ahLst/>
                  <a:cxnLst>
                    <a:cxn ang="0">
                      <a:pos x="1" y="3"/>
                    </a:cxn>
                    <a:cxn ang="0">
                      <a:pos x="3" y="0"/>
                    </a:cxn>
                    <a:cxn ang="0">
                      <a:pos x="7" y="3"/>
                    </a:cxn>
                    <a:cxn ang="0">
                      <a:pos x="12" y="13"/>
                    </a:cxn>
                    <a:cxn ang="0">
                      <a:pos x="3" y="7"/>
                    </a:cxn>
                    <a:cxn ang="0">
                      <a:pos x="1" y="3"/>
                    </a:cxn>
                  </a:cxnLst>
                  <a:rect l="0" t="0" r="r" b="b"/>
                  <a:pathLst>
                    <a:path w="13" h="13">
                      <a:moveTo>
                        <a:pt x="1" y="3"/>
                      </a:moveTo>
                      <a:cubicBezTo>
                        <a:pt x="0" y="1"/>
                        <a:pt x="1" y="0"/>
                        <a:pt x="3" y="0"/>
                      </a:cubicBezTo>
                      <a:cubicBezTo>
                        <a:pt x="5" y="0"/>
                        <a:pt x="6" y="2"/>
                        <a:pt x="7" y="3"/>
                      </a:cubicBezTo>
                      <a:cubicBezTo>
                        <a:pt x="10" y="6"/>
                        <a:pt x="13" y="8"/>
                        <a:pt x="12" y="13"/>
                      </a:cubicBezTo>
                      <a:cubicBezTo>
                        <a:pt x="8" y="13"/>
                        <a:pt x="6" y="9"/>
                        <a:pt x="3" y="7"/>
                      </a:cubicBezTo>
                      <a:lnTo>
                        <a:pt x="1"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0" name="Freeform 181"/>
                <p:cNvSpPr/>
                <p:nvPr/>
              </p:nvSpPr>
              <p:spPr bwMode="auto">
                <a:xfrm>
                  <a:off x="8782036" y="1965324"/>
                  <a:ext cx="33337" cy="23812"/>
                </a:xfrm>
                <a:custGeom>
                  <a:avLst/>
                  <a:gdLst/>
                  <a:ahLst/>
                  <a:cxnLst>
                    <a:cxn ang="0">
                      <a:pos x="7" y="1"/>
                    </a:cxn>
                    <a:cxn ang="0">
                      <a:pos x="2" y="4"/>
                    </a:cxn>
                    <a:cxn ang="0">
                      <a:pos x="7" y="1"/>
                    </a:cxn>
                  </a:cxnLst>
                  <a:rect l="0" t="0" r="r" b="b"/>
                  <a:pathLst>
                    <a:path w="13" h="9">
                      <a:moveTo>
                        <a:pt x="7" y="1"/>
                      </a:moveTo>
                      <a:cubicBezTo>
                        <a:pt x="5" y="0"/>
                        <a:pt x="0" y="0"/>
                        <a:pt x="2" y="4"/>
                      </a:cubicBezTo>
                      <a:cubicBezTo>
                        <a:pt x="5" y="9"/>
                        <a:pt x="13" y="3"/>
                        <a:pt x="7"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1" name="Freeform 182"/>
                <p:cNvSpPr/>
                <p:nvPr/>
              </p:nvSpPr>
              <p:spPr bwMode="auto">
                <a:xfrm>
                  <a:off x="8845536" y="1981199"/>
                  <a:ext cx="33337" cy="36512"/>
                </a:xfrm>
                <a:custGeom>
                  <a:avLst/>
                  <a:gdLst/>
                  <a:ahLst/>
                  <a:cxnLst>
                    <a:cxn ang="0">
                      <a:pos x="12" y="8"/>
                    </a:cxn>
                    <a:cxn ang="0">
                      <a:pos x="12" y="2"/>
                    </a:cxn>
                    <a:cxn ang="0">
                      <a:pos x="6" y="3"/>
                    </a:cxn>
                    <a:cxn ang="0">
                      <a:pos x="4" y="9"/>
                    </a:cxn>
                    <a:cxn ang="0">
                      <a:pos x="5" y="14"/>
                    </a:cxn>
                    <a:cxn ang="0">
                      <a:pos x="12" y="8"/>
                    </a:cxn>
                  </a:cxnLst>
                  <a:rect l="0" t="0" r="r" b="b"/>
                  <a:pathLst>
                    <a:path w="13" h="14">
                      <a:moveTo>
                        <a:pt x="12" y="8"/>
                      </a:moveTo>
                      <a:cubicBezTo>
                        <a:pt x="12" y="6"/>
                        <a:pt x="13" y="4"/>
                        <a:pt x="12" y="2"/>
                      </a:cubicBezTo>
                      <a:cubicBezTo>
                        <a:pt x="10" y="0"/>
                        <a:pt x="7" y="1"/>
                        <a:pt x="6" y="3"/>
                      </a:cubicBezTo>
                      <a:cubicBezTo>
                        <a:pt x="5" y="4"/>
                        <a:pt x="5" y="7"/>
                        <a:pt x="4" y="9"/>
                      </a:cubicBezTo>
                      <a:cubicBezTo>
                        <a:pt x="3" y="10"/>
                        <a:pt x="0" y="14"/>
                        <a:pt x="5" y="14"/>
                      </a:cubicBezTo>
                      <a:cubicBezTo>
                        <a:pt x="5" y="14"/>
                        <a:pt x="12" y="8"/>
                        <a:pt x="12" y="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2" name="Freeform 183"/>
                <p:cNvSpPr/>
                <p:nvPr/>
              </p:nvSpPr>
              <p:spPr bwMode="auto">
                <a:xfrm>
                  <a:off x="9107473" y="1936749"/>
                  <a:ext cx="34925" cy="20637"/>
                </a:xfrm>
                <a:custGeom>
                  <a:avLst/>
                  <a:gdLst/>
                  <a:ahLst/>
                  <a:cxnLst>
                    <a:cxn ang="0">
                      <a:pos x="1" y="8"/>
                    </a:cxn>
                    <a:cxn ang="0">
                      <a:pos x="9" y="3"/>
                    </a:cxn>
                    <a:cxn ang="0">
                      <a:pos x="0" y="4"/>
                    </a:cxn>
                    <a:cxn ang="0">
                      <a:pos x="1" y="8"/>
                    </a:cxn>
                  </a:cxnLst>
                  <a:rect l="0" t="0" r="r" b="b"/>
                  <a:pathLst>
                    <a:path w="13" h="8">
                      <a:moveTo>
                        <a:pt x="1" y="8"/>
                      </a:moveTo>
                      <a:cubicBezTo>
                        <a:pt x="3" y="6"/>
                        <a:pt x="13" y="8"/>
                        <a:pt x="9" y="3"/>
                      </a:cubicBezTo>
                      <a:cubicBezTo>
                        <a:pt x="7" y="0"/>
                        <a:pt x="1" y="0"/>
                        <a:pt x="0" y="4"/>
                      </a:cubicBezTo>
                      <a:lnTo>
                        <a:pt x="1"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3" name="Freeform 184"/>
                <p:cNvSpPr/>
                <p:nvPr/>
              </p:nvSpPr>
              <p:spPr bwMode="auto">
                <a:xfrm>
                  <a:off x="8648686" y="1938337"/>
                  <a:ext cx="14287" cy="22225"/>
                </a:xfrm>
                <a:custGeom>
                  <a:avLst/>
                  <a:gdLst/>
                  <a:ahLst/>
                  <a:cxnLst>
                    <a:cxn ang="0">
                      <a:pos x="3" y="0"/>
                    </a:cxn>
                    <a:cxn ang="0">
                      <a:pos x="1" y="7"/>
                    </a:cxn>
                    <a:cxn ang="0">
                      <a:pos x="6" y="3"/>
                    </a:cxn>
                    <a:cxn ang="0">
                      <a:pos x="3" y="0"/>
                    </a:cxn>
                  </a:cxnLst>
                  <a:rect l="0" t="0" r="r" b="b"/>
                  <a:pathLst>
                    <a:path w="6" h="8">
                      <a:moveTo>
                        <a:pt x="3" y="0"/>
                      </a:moveTo>
                      <a:cubicBezTo>
                        <a:pt x="0" y="1"/>
                        <a:pt x="1" y="4"/>
                        <a:pt x="1" y="7"/>
                      </a:cubicBezTo>
                      <a:cubicBezTo>
                        <a:pt x="2" y="8"/>
                        <a:pt x="6" y="5"/>
                        <a:pt x="6" y="3"/>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4" name="Freeform 185"/>
                <p:cNvSpPr/>
                <p:nvPr/>
              </p:nvSpPr>
              <p:spPr bwMode="auto">
                <a:xfrm>
                  <a:off x="8159737" y="1457325"/>
                  <a:ext cx="63500" cy="55562"/>
                </a:xfrm>
                <a:custGeom>
                  <a:avLst/>
                  <a:gdLst/>
                  <a:ahLst/>
                  <a:cxnLst>
                    <a:cxn ang="0">
                      <a:pos x="0" y="21"/>
                    </a:cxn>
                    <a:cxn ang="0">
                      <a:pos x="16" y="12"/>
                    </a:cxn>
                    <a:cxn ang="0">
                      <a:pos x="17" y="1"/>
                    </a:cxn>
                    <a:cxn ang="0">
                      <a:pos x="3" y="7"/>
                    </a:cxn>
                    <a:cxn ang="0">
                      <a:pos x="0" y="21"/>
                    </a:cxn>
                  </a:cxnLst>
                  <a:rect l="0" t="0" r="r" b="b"/>
                  <a:pathLst>
                    <a:path w="24" h="21">
                      <a:moveTo>
                        <a:pt x="0" y="21"/>
                      </a:moveTo>
                      <a:cubicBezTo>
                        <a:pt x="4" y="21"/>
                        <a:pt x="13" y="14"/>
                        <a:pt x="16" y="12"/>
                      </a:cubicBezTo>
                      <a:cubicBezTo>
                        <a:pt x="19" y="10"/>
                        <a:pt x="24" y="2"/>
                        <a:pt x="17" y="1"/>
                      </a:cubicBezTo>
                      <a:cubicBezTo>
                        <a:pt x="14" y="0"/>
                        <a:pt x="5" y="4"/>
                        <a:pt x="3" y="7"/>
                      </a:cubicBezTo>
                      <a:cubicBezTo>
                        <a:pt x="1" y="11"/>
                        <a:pt x="1" y="16"/>
                        <a:pt x="0"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5" name="Freeform 186"/>
                <p:cNvSpPr/>
                <p:nvPr/>
              </p:nvSpPr>
              <p:spPr bwMode="auto">
                <a:xfrm>
                  <a:off x="8251812" y="1741487"/>
                  <a:ext cx="39687" cy="47625"/>
                </a:xfrm>
                <a:custGeom>
                  <a:avLst/>
                  <a:gdLst/>
                  <a:ahLst/>
                  <a:cxnLst>
                    <a:cxn ang="0">
                      <a:pos x="0" y="1"/>
                    </a:cxn>
                    <a:cxn ang="0">
                      <a:pos x="4" y="9"/>
                    </a:cxn>
                    <a:cxn ang="0">
                      <a:pos x="11" y="18"/>
                    </a:cxn>
                    <a:cxn ang="0">
                      <a:pos x="5" y="1"/>
                    </a:cxn>
                    <a:cxn ang="0">
                      <a:pos x="0" y="1"/>
                    </a:cxn>
                  </a:cxnLst>
                  <a:rect l="0" t="0" r="r" b="b"/>
                  <a:pathLst>
                    <a:path w="15" h="18">
                      <a:moveTo>
                        <a:pt x="0" y="1"/>
                      </a:moveTo>
                      <a:cubicBezTo>
                        <a:pt x="0" y="6"/>
                        <a:pt x="1" y="5"/>
                        <a:pt x="4" y="9"/>
                      </a:cubicBezTo>
                      <a:cubicBezTo>
                        <a:pt x="7" y="12"/>
                        <a:pt x="8" y="16"/>
                        <a:pt x="11" y="18"/>
                      </a:cubicBezTo>
                      <a:cubicBezTo>
                        <a:pt x="15" y="14"/>
                        <a:pt x="9" y="0"/>
                        <a:pt x="5" y="1"/>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6" name="Freeform 187"/>
                <p:cNvSpPr/>
                <p:nvPr/>
              </p:nvSpPr>
              <p:spPr bwMode="auto">
                <a:xfrm>
                  <a:off x="8312137" y="1768475"/>
                  <a:ext cx="36512" cy="44450"/>
                </a:xfrm>
                <a:custGeom>
                  <a:avLst/>
                  <a:gdLst/>
                  <a:ahLst/>
                  <a:cxnLst>
                    <a:cxn ang="0">
                      <a:pos x="5" y="3"/>
                    </a:cxn>
                    <a:cxn ang="0">
                      <a:pos x="13" y="13"/>
                    </a:cxn>
                    <a:cxn ang="0">
                      <a:pos x="14" y="16"/>
                    </a:cxn>
                    <a:cxn ang="0">
                      <a:pos x="7" y="15"/>
                    </a:cxn>
                    <a:cxn ang="0">
                      <a:pos x="1" y="5"/>
                    </a:cxn>
                    <a:cxn ang="0">
                      <a:pos x="5" y="3"/>
                    </a:cxn>
                  </a:cxnLst>
                  <a:rect l="0" t="0" r="r" b="b"/>
                  <a:pathLst>
                    <a:path w="14" h="17">
                      <a:moveTo>
                        <a:pt x="5" y="3"/>
                      </a:moveTo>
                      <a:cubicBezTo>
                        <a:pt x="7" y="5"/>
                        <a:pt x="12" y="10"/>
                        <a:pt x="13" y="13"/>
                      </a:cubicBezTo>
                      <a:cubicBezTo>
                        <a:pt x="14" y="14"/>
                        <a:pt x="14" y="15"/>
                        <a:pt x="14" y="16"/>
                      </a:cubicBezTo>
                      <a:cubicBezTo>
                        <a:pt x="14" y="17"/>
                        <a:pt x="7" y="15"/>
                        <a:pt x="7" y="15"/>
                      </a:cubicBezTo>
                      <a:cubicBezTo>
                        <a:pt x="5" y="14"/>
                        <a:pt x="1" y="7"/>
                        <a:pt x="1" y="5"/>
                      </a:cubicBezTo>
                      <a:cubicBezTo>
                        <a:pt x="0" y="3"/>
                        <a:pt x="2" y="0"/>
                        <a:pt x="5" y="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7" name="Freeform 188"/>
                <p:cNvSpPr/>
                <p:nvPr/>
              </p:nvSpPr>
              <p:spPr bwMode="auto">
                <a:xfrm>
                  <a:off x="3825869" y="3867149"/>
                  <a:ext cx="57150" cy="26987"/>
                </a:xfrm>
                <a:custGeom>
                  <a:avLst/>
                  <a:gdLst/>
                  <a:ahLst/>
                  <a:cxnLst>
                    <a:cxn ang="0">
                      <a:pos x="0" y="6"/>
                    </a:cxn>
                    <a:cxn ang="0">
                      <a:pos x="22" y="5"/>
                    </a:cxn>
                    <a:cxn ang="0">
                      <a:pos x="14" y="8"/>
                    </a:cxn>
                    <a:cxn ang="0">
                      <a:pos x="5" y="8"/>
                    </a:cxn>
                    <a:cxn ang="0">
                      <a:pos x="0" y="6"/>
                    </a:cxn>
                  </a:cxnLst>
                  <a:rect l="0" t="0" r="r" b="b"/>
                  <a:pathLst>
                    <a:path w="22" h="10">
                      <a:moveTo>
                        <a:pt x="0" y="6"/>
                      </a:moveTo>
                      <a:cubicBezTo>
                        <a:pt x="1" y="0"/>
                        <a:pt x="19" y="3"/>
                        <a:pt x="22" y="5"/>
                      </a:cubicBezTo>
                      <a:cubicBezTo>
                        <a:pt x="21" y="7"/>
                        <a:pt x="16" y="7"/>
                        <a:pt x="14" y="8"/>
                      </a:cubicBezTo>
                      <a:cubicBezTo>
                        <a:pt x="11" y="9"/>
                        <a:pt x="7" y="10"/>
                        <a:pt x="5" y="8"/>
                      </a:cubicBezTo>
                      <a:lnTo>
                        <a:pt x="0"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8" name="Freeform 189"/>
                <p:cNvSpPr/>
                <p:nvPr/>
              </p:nvSpPr>
              <p:spPr bwMode="auto">
                <a:xfrm>
                  <a:off x="1819272" y="2654299"/>
                  <a:ext cx="55562" cy="44450"/>
                </a:xfrm>
                <a:custGeom>
                  <a:avLst/>
                  <a:gdLst/>
                  <a:ahLst/>
                  <a:cxnLst>
                    <a:cxn ang="0">
                      <a:pos x="0" y="12"/>
                    </a:cxn>
                    <a:cxn ang="0">
                      <a:pos x="4" y="4"/>
                    </a:cxn>
                    <a:cxn ang="0">
                      <a:pos x="8" y="2"/>
                    </a:cxn>
                    <a:cxn ang="0">
                      <a:pos x="12" y="1"/>
                    </a:cxn>
                    <a:cxn ang="0">
                      <a:pos x="13" y="16"/>
                    </a:cxn>
                    <a:cxn ang="0">
                      <a:pos x="4" y="14"/>
                    </a:cxn>
                    <a:cxn ang="0">
                      <a:pos x="0" y="12"/>
                    </a:cxn>
                  </a:cxnLst>
                  <a:rect l="0" t="0" r="r" b="b"/>
                  <a:pathLst>
                    <a:path w="21" h="17">
                      <a:moveTo>
                        <a:pt x="0" y="12"/>
                      </a:moveTo>
                      <a:cubicBezTo>
                        <a:pt x="2" y="10"/>
                        <a:pt x="1" y="5"/>
                        <a:pt x="4" y="4"/>
                      </a:cubicBezTo>
                      <a:cubicBezTo>
                        <a:pt x="5" y="3"/>
                        <a:pt x="7" y="3"/>
                        <a:pt x="8" y="2"/>
                      </a:cubicBezTo>
                      <a:cubicBezTo>
                        <a:pt x="9" y="2"/>
                        <a:pt x="11" y="1"/>
                        <a:pt x="12" y="1"/>
                      </a:cubicBezTo>
                      <a:cubicBezTo>
                        <a:pt x="21" y="0"/>
                        <a:pt x="13" y="12"/>
                        <a:pt x="13" y="16"/>
                      </a:cubicBezTo>
                      <a:cubicBezTo>
                        <a:pt x="10" y="17"/>
                        <a:pt x="7" y="15"/>
                        <a:pt x="4" y="14"/>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9" name="Freeform 190"/>
                <p:cNvSpPr/>
                <p:nvPr/>
              </p:nvSpPr>
              <p:spPr bwMode="auto">
                <a:xfrm>
                  <a:off x="2057397" y="2600324"/>
                  <a:ext cx="58737" cy="114300"/>
                </a:xfrm>
                <a:custGeom>
                  <a:avLst/>
                  <a:gdLst/>
                  <a:ahLst/>
                  <a:cxnLst>
                    <a:cxn ang="0">
                      <a:pos x="12" y="0"/>
                    </a:cxn>
                    <a:cxn ang="0">
                      <a:pos x="2" y="5"/>
                    </a:cxn>
                    <a:cxn ang="0">
                      <a:pos x="1" y="15"/>
                    </a:cxn>
                    <a:cxn ang="0">
                      <a:pos x="1" y="27"/>
                    </a:cxn>
                    <a:cxn ang="0">
                      <a:pos x="1" y="38"/>
                    </a:cxn>
                    <a:cxn ang="0">
                      <a:pos x="9" y="40"/>
                    </a:cxn>
                    <a:cxn ang="0">
                      <a:pos x="15" y="32"/>
                    </a:cxn>
                    <a:cxn ang="0">
                      <a:pos x="20" y="10"/>
                    </a:cxn>
                    <a:cxn ang="0">
                      <a:pos x="17" y="2"/>
                    </a:cxn>
                    <a:cxn ang="0">
                      <a:pos x="12" y="0"/>
                    </a:cxn>
                  </a:cxnLst>
                  <a:rect l="0" t="0" r="r" b="b"/>
                  <a:pathLst>
                    <a:path w="22" h="43">
                      <a:moveTo>
                        <a:pt x="12" y="0"/>
                      </a:moveTo>
                      <a:cubicBezTo>
                        <a:pt x="10" y="2"/>
                        <a:pt x="4" y="2"/>
                        <a:pt x="2" y="5"/>
                      </a:cubicBezTo>
                      <a:cubicBezTo>
                        <a:pt x="1" y="7"/>
                        <a:pt x="1" y="12"/>
                        <a:pt x="1" y="15"/>
                      </a:cubicBezTo>
                      <a:cubicBezTo>
                        <a:pt x="1" y="19"/>
                        <a:pt x="1" y="23"/>
                        <a:pt x="1" y="27"/>
                      </a:cubicBezTo>
                      <a:cubicBezTo>
                        <a:pt x="1" y="30"/>
                        <a:pt x="0" y="35"/>
                        <a:pt x="1" y="38"/>
                      </a:cubicBezTo>
                      <a:cubicBezTo>
                        <a:pt x="2" y="42"/>
                        <a:pt x="6" y="43"/>
                        <a:pt x="9" y="40"/>
                      </a:cubicBezTo>
                      <a:cubicBezTo>
                        <a:pt x="12" y="38"/>
                        <a:pt x="13" y="35"/>
                        <a:pt x="15" y="32"/>
                      </a:cubicBezTo>
                      <a:cubicBezTo>
                        <a:pt x="18" y="25"/>
                        <a:pt x="22" y="19"/>
                        <a:pt x="20" y="10"/>
                      </a:cubicBezTo>
                      <a:cubicBezTo>
                        <a:pt x="20" y="7"/>
                        <a:pt x="18" y="5"/>
                        <a:pt x="17" y="2"/>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0" name="Freeform 191"/>
                <p:cNvSpPr/>
                <p:nvPr/>
              </p:nvSpPr>
              <p:spPr bwMode="auto">
                <a:xfrm>
                  <a:off x="2071684" y="2498724"/>
                  <a:ext cx="47625" cy="84137"/>
                </a:xfrm>
                <a:custGeom>
                  <a:avLst/>
                  <a:gdLst/>
                  <a:ahLst/>
                  <a:cxnLst>
                    <a:cxn ang="0">
                      <a:pos x="10" y="24"/>
                    </a:cxn>
                    <a:cxn ang="0">
                      <a:pos x="5" y="31"/>
                    </a:cxn>
                    <a:cxn ang="0">
                      <a:pos x="1" y="22"/>
                    </a:cxn>
                    <a:cxn ang="0">
                      <a:pos x="9" y="0"/>
                    </a:cxn>
                    <a:cxn ang="0">
                      <a:pos x="10" y="24"/>
                    </a:cxn>
                  </a:cxnLst>
                  <a:rect l="0" t="0" r="r" b="b"/>
                  <a:pathLst>
                    <a:path w="18" h="32">
                      <a:moveTo>
                        <a:pt x="10" y="24"/>
                      </a:moveTo>
                      <a:cubicBezTo>
                        <a:pt x="9" y="26"/>
                        <a:pt x="8" y="31"/>
                        <a:pt x="5" y="31"/>
                      </a:cubicBezTo>
                      <a:cubicBezTo>
                        <a:pt x="0" y="32"/>
                        <a:pt x="1" y="25"/>
                        <a:pt x="1" y="22"/>
                      </a:cubicBezTo>
                      <a:cubicBezTo>
                        <a:pt x="1" y="14"/>
                        <a:pt x="5" y="7"/>
                        <a:pt x="9" y="0"/>
                      </a:cubicBezTo>
                      <a:cubicBezTo>
                        <a:pt x="18" y="5"/>
                        <a:pt x="14" y="18"/>
                        <a:pt x="10"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1" name="Freeform 192"/>
                <p:cNvSpPr/>
                <p:nvPr/>
              </p:nvSpPr>
              <p:spPr bwMode="auto">
                <a:xfrm>
                  <a:off x="2205034" y="2743199"/>
                  <a:ext cx="127000" cy="80962"/>
                </a:xfrm>
                <a:custGeom>
                  <a:avLst/>
                  <a:gdLst/>
                  <a:ahLst/>
                  <a:cxnLst>
                    <a:cxn ang="0">
                      <a:pos x="18" y="2"/>
                    </a:cxn>
                    <a:cxn ang="0">
                      <a:pos x="38" y="1"/>
                    </a:cxn>
                    <a:cxn ang="0">
                      <a:pos x="43" y="16"/>
                    </a:cxn>
                    <a:cxn ang="0">
                      <a:pos x="43" y="26"/>
                    </a:cxn>
                    <a:cxn ang="0">
                      <a:pos x="34" y="30"/>
                    </a:cxn>
                    <a:cxn ang="0">
                      <a:pos x="24" y="22"/>
                    </a:cxn>
                    <a:cxn ang="0">
                      <a:pos x="15" y="16"/>
                    </a:cxn>
                    <a:cxn ang="0">
                      <a:pos x="11" y="4"/>
                    </a:cxn>
                    <a:cxn ang="0">
                      <a:pos x="18" y="2"/>
                    </a:cxn>
                  </a:cxnLst>
                  <a:rect l="0" t="0" r="r" b="b"/>
                  <a:pathLst>
                    <a:path w="48" h="31">
                      <a:moveTo>
                        <a:pt x="18" y="2"/>
                      </a:moveTo>
                      <a:cubicBezTo>
                        <a:pt x="25" y="1"/>
                        <a:pt x="31" y="2"/>
                        <a:pt x="38" y="1"/>
                      </a:cubicBezTo>
                      <a:cubicBezTo>
                        <a:pt x="48" y="0"/>
                        <a:pt x="45" y="9"/>
                        <a:pt x="43" y="16"/>
                      </a:cubicBezTo>
                      <a:cubicBezTo>
                        <a:pt x="43" y="19"/>
                        <a:pt x="43" y="23"/>
                        <a:pt x="43" y="26"/>
                      </a:cubicBezTo>
                      <a:cubicBezTo>
                        <a:pt x="42" y="29"/>
                        <a:pt x="37" y="31"/>
                        <a:pt x="34" y="30"/>
                      </a:cubicBezTo>
                      <a:cubicBezTo>
                        <a:pt x="30" y="28"/>
                        <a:pt x="26" y="24"/>
                        <a:pt x="24" y="22"/>
                      </a:cubicBezTo>
                      <a:cubicBezTo>
                        <a:pt x="21" y="19"/>
                        <a:pt x="18" y="17"/>
                        <a:pt x="15" y="16"/>
                      </a:cubicBezTo>
                      <a:cubicBezTo>
                        <a:pt x="10" y="14"/>
                        <a:pt x="0" y="3"/>
                        <a:pt x="11" y="4"/>
                      </a:cubicBezTo>
                      <a:lnTo>
                        <a:pt x="18"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2" name="Freeform 193"/>
                <p:cNvSpPr/>
                <p:nvPr/>
              </p:nvSpPr>
              <p:spPr bwMode="auto">
                <a:xfrm>
                  <a:off x="2992433" y="2876549"/>
                  <a:ext cx="92075" cy="44450"/>
                </a:xfrm>
                <a:custGeom>
                  <a:avLst/>
                  <a:gdLst/>
                  <a:ahLst/>
                  <a:cxnLst>
                    <a:cxn ang="0">
                      <a:pos x="31" y="1"/>
                    </a:cxn>
                    <a:cxn ang="0">
                      <a:pos x="31" y="10"/>
                    </a:cxn>
                    <a:cxn ang="0">
                      <a:pos x="24" y="12"/>
                    </a:cxn>
                    <a:cxn ang="0">
                      <a:pos x="7" y="15"/>
                    </a:cxn>
                    <a:cxn ang="0">
                      <a:pos x="10" y="4"/>
                    </a:cxn>
                    <a:cxn ang="0">
                      <a:pos x="18" y="3"/>
                    </a:cxn>
                    <a:cxn ang="0">
                      <a:pos x="31" y="1"/>
                    </a:cxn>
                  </a:cxnLst>
                  <a:rect l="0" t="0" r="r" b="b"/>
                  <a:pathLst>
                    <a:path w="35" h="17">
                      <a:moveTo>
                        <a:pt x="31" y="1"/>
                      </a:moveTo>
                      <a:cubicBezTo>
                        <a:pt x="35" y="3"/>
                        <a:pt x="35" y="8"/>
                        <a:pt x="31" y="10"/>
                      </a:cubicBezTo>
                      <a:cubicBezTo>
                        <a:pt x="29" y="11"/>
                        <a:pt x="26" y="11"/>
                        <a:pt x="24" y="12"/>
                      </a:cubicBezTo>
                      <a:cubicBezTo>
                        <a:pt x="19" y="14"/>
                        <a:pt x="13" y="17"/>
                        <a:pt x="7" y="15"/>
                      </a:cubicBezTo>
                      <a:cubicBezTo>
                        <a:pt x="0" y="11"/>
                        <a:pt x="3" y="6"/>
                        <a:pt x="10" y="4"/>
                      </a:cubicBezTo>
                      <a:cubicBezTo>
                        <a:pt x="12" y="4"/>
                        <a:pt x="15" y="4"/>
                        <a:pt x="18" y="3"/>
                      </a:cubicBezTo>
                      <a:cubicBezTo>
                        <a:pt x="22" y="2"/>
                        <a:pt x="27" y="0"/>
                        <a:pt x="31"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3" name="Freeform 194"/>
                <p:cNvSpPr/>
                <p:nvPr/>
              </p:nvSpPr>
              <p:spPr bwMode="auto">
                <a:xfrm>
                  <a:off x="6694477" y="2967035"/>
                  <a:ext cx="41275" cy="30162"/>
                </a:xfrm>
                <a:custGeom>
                  <a:avLst/>
                  <a:gdLst/>
                  <a:ahLst/>
                  <a:cxnLst>
                    <a:cxn ang="0">
                      <a:pos x="15" y="3"/>
                    </a:cxn>
                    <a:cxn ang="0">
                      <a:pos x="5" y="2"/>
                    </a:cxn>
                    <a:cxn ang="0">
                      <a:pos x="7" y="11"/>
                    </a:cxn>
                    <a:cxn ang="0">
                      <a:pos x="15" y="3"/>
                    </a:cxn>
                  </a:cxnLst>
                  <a:rect l="0" t="0" r="r" b="b"/>
                  <a:pathLst>
                    <a:path w="16" h="12">
                      <a:moveTo>
                        <a:pt x="15" y="3"/>
                      </a:moveTo>
                      <a:cubicBezTo>
                        <a:pt x="14" y="0"/>
                        <a:pt x="7" y="1"/>
                        <a:pt x="5" y="2"/>
                      </a:cubicBezTo>
                      <a:cubicBezTo>
                        <a:pt x="0" y="5"/>
                        <a:pt x="0" y="12"/>
                        <a:pt x="7" y="11"/>
                      </a:cubicBezTo>
                      <a:cubicBezTo>
                        <a:pt x="10" y="11"/>
                        <a:pt x="16" y="8"/>
                        <a:pt x="15" y="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4" name="Freeform 195"/>
                <p:cNvSpPr/>
                <p:nvPr/>
              </p:nvSpPr>
              <p:spPr bwMode="auto">
                <a:xfrm>
                  <a:off x="9728184" y="3541710"/>
                  <a:ext cx="74612" cy="65087"/>
                </a:xfrm>
                <a:custGeom>
                  <a:avLst/>
                  <a:gdLst/>
                  <a:ahLst/>
                  <a:cxnLst>
                    <a:cxn ang="0">
                      <a:pos x="16" y="24"/>
                    </a:cxn>
                    <a:cxn ang="0">
                      <a:pos x="29" y="18"/>
                    </a:cxn>
                    <a:cxn ang="0">
                      <a:pos x="22" y="12"/>
                    </a:cxn>
                    <a:cxn ang="0">
                      <a:pos x="13" y="6"/>
                    </a:cxn>
                    <a:cxn ang="0">
                      <a:pos x="16" y="24"/>
                    </a:cxn>
                  </a:cxnLst>
                  <a:rect l="0" t="0" r="r" b="b"/>
                  <a:pathLst>
                    <a:path w="29" h="25">
                      <a:moveTo>
                        <a:pt x="16" y="24"/>
                      </a:moveTo>
                      <a:cubicBezTo>
                        <a:pt x="20" y="23"/>
                        <a:pt x="24" y="18"/>
                        <a:pt x="29" y="18"/>
                      </a:cubicBezTo>
                      <a:cubicBezTo>
                        <a:pt x="29" y="15"/>
                        <a:pt x="24" y="13"/>
                        <a:pt x="22" y="12"/>
                      </a:cubicBezTo>
                      <a:cubicBezTo>
                        <a:pt x="19" y="9"/>
                        <a:pt x="16" y="7"/>
                        <a:pt x="13" y="6"/>
                      </a:cubicBezTo>
                      <a:cubicBezTo>
                        <a:pt x="0" y="0"/>
                        <a:pt x="5" y="25"/>
                        <a:pt x="16"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5" name="Freeform 196"/>
                <p:cNvSpPr/>
                <p:nvPr/>
              </p:nvSpPr>
              <p:spPr bwMode="auto">
                <a:xfrm>
                  <a:off x="12547580" y="3433760"/>
                  <a:ext cx="412749" cy="158750"/>
                </a:xfrm>
                <a:custGeom>
                  <a:avLst/>
                  <a:gdLst/>
                  <a:ahLst/>
                  <a:cxnLst>
                    <a:cxn ang="0">
                      <a:pos x="20" y="24"/>
                    </a:cxn>
                    <a:cxn ang="0">
                      <a:pos x="34" y="21"/>
                    </a:cxn>
                    <a:cxn ang="0">
                      <a:pos x="47" y="16"/>
                    </a:cxn>
                    <a:cxn ang="0">
                      <a:pos x="55" y="22"/>
                    </a:cxn>
                    <a:cxn ang="0">
                      <a:pos x="67" y="23"/>
                    </a:cxn>
                    <a:cxn ang="0">
                      <a:pos x="81" y="25"/>
                    </a:cxn>
                    <a:cxn ang="0">
                      <a:pos x="90" y="35"/>
                    </a:cxn>
                    <a:cxn ang="0">
                      <a:pos x="101" y="43"/>
                    </a:cxn>
                    <a:cxn ang="0">
                      <a:pos x="105" y="47"/>
                    </a:cxn>
                    <a:cxn ang="0">
                      <a:pos x="108" y="53"/>
                    </a:cxn>
                    <a:cxn ang="0">
                      <a:pos x="122" y="55"/>
                    </a:cxn>
                    <a:cxn ang="0">
                      <a:pos x="136" y="57"/>
                    </a:cxn>
                    <a:cxn ang="0">
                      <a:pos x="151" y="59"/>
                    </a:cxn>
                    <a:cxn ang="0">
                      <a:pos x="157" y="52"/>
                    </a:cxn>
                    <a:cxn ang="0">
                      <a:pos x="147" y="44"/>
                    </a:cxn>
                    <a:cxn ang="0">
                      <a:pos x="137" y="37"/>
                    </a:cxn>
                    <a:cxn ang="0">
                      <a:pos x="111" y="22"/>
                    </a:cxn>
                    <a:cxn ang="0">
                      <a:pos x="82" y="10"/>
                    </a:cxn>
                    <a:cxn ang="0">
                      <a:pos x="56" y="3"/>
                    </a:cxn>
                    <a:cxn ang="0">
                      <a:pos x="37" y="1"/>
                    </a:cxn>
                    <a:cxn ang="0">
                      <a:pos x="16" y="12"/>
                    </a:cxn>
                    <a:cxn ang="0">
                      <a:pos x="2" y="26"/>
                    </a:cxn>
                    <a:cxn ang="0">
                      <a:pos x="16" y="24"/>
                    </a:cxn>
                    <a:cxn ang="0">
                      <a:pos x="20" y="24"/>
                    </a:cxn>
                  </a:cxnLst>
                  <a:rect l="0" t="0" r="r" b="b"/>
                  <a:pathLst>
                    <a:path w="157" h="60">
                      <a:moveTo>
                        <a:pt x="20" y="24"/>
                      </a:moveTo>
                      <a:cubicBezTo>
                        <a:pt x="25" y="24"/>
                        <a:pt x="29" y="23"/>
                        <a:pt x="34" y="21"/>
                      </a:cubicBezTo>
                      <a:cubicBezTo>
                        <a:pt x="38" y="18"/>
                        <a:pt x="41" y="16"/>
                        <a:pt x="47" y="16"/>
                      </a:cubicBezTo>
                      <a:cubicBezTo>
                        <a:pt x="48" y="22"/>
                        <a:pt x="49" y="22"/>
                        <a:pt x="55" y="22"/>
                      </a:cubicBezTo>
                      <a:cubicBezTo>
                        <a:pt x="59" y="23"/>
                        <a:pt x="63" y="23"/>
                        <a:pt x="67" y="23"/>
                      </a:cubicBezTo>
                      <a:cubicBezTo>
                        <a:pt x="71" y="23"/>
                        <a:pt x="77" y="23"/>
                        <a:pt x="81" y="25"/>
                      </a:cubicBezTo>
                      <a:cubicBezTo>
                        <a:pt x="84" y="27"/>
                        <a:pt x="88" y="32"/>
                        <a:pt x="90" y="35"/>
                      </a:cubicBezTo>
                      <a:cubicBezTo>
                        <a:pt x="94" y="39"/>
                        <a:pt x="96" y="41"/>
                        <a:pt x="101" y="43"/>
                      </a:cubicBezTo>
                      <a:cubicBezTo>
                        <a:pt x="104" y="44"/>
                        <a:pt x="104" y="44"/>
                        <a:pt x="105" y="47"/>
                      </a:cubicBezTo>
                      <a:cubicBezTo>
                        <a:pt x="106" y="49"/>
                        <a:pt x="106" y="51"/>
                        <a:pt x="108" y="53"/>
                      </a:cubicBezTo>
                      <a:cubicBezTo>
                        <a:pt x="111" y="56"/>
                        <a:pt x="118" y="54"/>
                        <a:pt x="122" y="55"/>
                      </a:cubicBezTo>
                      <a:cubicBezTo>
                        <a:pt x="127" y="55"/>
                        <a:pt x="131" y="56"/>
                        <a:pt x="136" y="57"/>
                      </a:cubicBezTo>
                      <a:cubicBezTo>
                        <a:pt x="140" y="59"/>
                        <a:pt x="147" y="60"/>
                        <a:pt x="151" y="59"/>
                      </a:cubicBezTo>
                      <a:cubicBezTo>
                        <a:pt x="154" y="58"/>
                        <a:pt x="157" y="55"/>
                        <a:pt x="157" y="52"/>
                      </a:cubicBezTo>
                      <a:cubicBezTo>
                        <a:pt x="157" y="47"/>
                        <a:pt x="150" y="46"/>
                        <a:pt x="147" y="44"/>
                      </a:cubicBezTo>
                      <a:cubicBezTo>
                        <a:pt x="144" y="42"/>
                        <a:pt x="140" y="40"/>
                        <a:pt x="137" y="37"/>
                      </a:cubicBezTo>
                      <a:cubicBezTo>
                        <a:pt x="129" y="31"/>
                        <a:pt x="120" y="27"/>
                        <a:pt x="111" y="22"/>
                      </a:cubicBezTo>
                      <a:cubicBezTo>
                        <a:pt x="102" y="16"/>
                        <a:pt x="92" y="14"/>
                        <a:pt x="82" y="10"/>
                      </a:cubicBezTo>
                      <a:cubicBezTo>
                        <a:pt x="74" y="7"/>
                        <a:pt x="66" y="3"/>
                        <a:pt x="56" y="3"/>
                      </a:cubicBezTo>
                      <a:cubicBezTo>
                        <a:pt x="50" y="2"/>
                        <a:pt x="43" y="0"/>
                        <a:pt x="37" y="1"/>
                      </a:cubicBezTo>
                      <a:cubicBezTo>
                        <a:pt x="28" y="1"/>
                        <a:pt x="23" y="7"/>
                        <a:pt x="16" y="12"/>
                      </a:cubicBezTo>
                      <a:cubicBezTo>
                        <a:pt x="13" y="15"/>
                        <a:pt x="0" y="20"/>
                        <a:pt x="2" y="26"/>
                      </a:cubicBezTo>
                      <a:cubicBezTo>
                        <a:pt x="6" y="26"/>
                        <a:pt x="11" y="24"/>
                        <a:pt x="16" y="24"/>
                      </a:cubicBezTo>
                      <a:lnTo>
                        <a:pt x="20" y="2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6" name="Freeform 197"/>
                <p:cNvSpPr/>
                <p:nvPr/>
              </p:nvSpPr>
              <p:spPr bwMode="auto">
                <a:xfrm>
                  <a:off x="12784117" y="3633785"/>
                  <a:ext cx="115887" cy="47625"/>
                </a:xfrm>
                <a:custGeom>
                  <a:avLst/>
                  <a:gdLst/>
                  <a:ahLst/>
                  <a:cxnLst>
                    <a:cxn ang="0">
                      <a:pos x="9" y="2"/>
                    </a:cxn>
                    <a:cxn ang="0">
                      <a:pos x="17" y="13"/>
                    </a:cxn>
                    <a:cxn ang="0">
                      <a:pos x="27" y="17"/>
                    </a:cxn>
                    <a:cxn ang="0">
                      <a:pos x="38" y="18"/>
                    </a:cxn>
                    <a:cxn ang="0">
                      <a:pos x="43" y="12"/>
                    </a:cxn>
                    <a:cxn ang="0">
                      <a:pos x="34" y="8"/>
                    </a:cxn>
                    <a:cxn ang="0">
                      <a:pos x="9" y="2"/>
                    </a:cxn>
                  </a:cxnLst>
                  <a:rect l="0" t="0" r="r" b="b"/>
                  <a:pathLst>
                    <a:path w="44" h="18">
                      <a:moveTo>
                        <a:pt x="9" y="2"/>
                      </a:moveTo>
                      <a:cubicBezTo>
                        <a:pt x="0" y="4"/>
                        <a:pt x="14" y="11"/>
                        <a:pt x="17" y="13"/>
                      </a:cubicBezTo>
                      <a:cubicBezTo>
                        <a:pt x="21" y="14"/>
                        <a:pt x="23" y="16"/>
                        <a:pt x="27" y="17"/>
                      </a:cubicBezTo>
                      <a:cubicBezTo>
                        <a:pt x="31" y="17"/>
                        <a:pt x="35" y="18"/>
                        <a:pt x="38" y="18"/>
                      </a:cubicBezTo>
                      <a:cubicBezTo>
                        <a:pt x="40" y="18"/>
                        <a:pt x="44" y="15"/>
                        <a:pt x="43" y="12"/>
                      </a:cubicBezTo>
                      <a:cubicBezTo>
                        <a:pt x="43" y="9"/>
                        <a:pt x="36" y="9"/>
                        <a:pt x="34" y="8"/>
                      </a:cubicBezTo>
                      <a:cubicBezTo>
                        <a:pt x="26" y="6"/>
                        <a:pt x="17" y="0"/>
                        <a:pt x="9"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7" name="Freeform 198"/>
                <p:cNvSpPr/>
                <p:nvPr/>
              </p:nvSpPr>
              <p:spPr bwMode="auto">
                <a:xfrm>
                  <a:off x="12965091" y="3581399"/>
                  <a:ext cx="106362" cy="100012"/>
                </a:xfrm>
                <a:custGeom>
                  <a:avLst/>
                  <a:gdLst/>
                  <a:ahLst/>
                  <a:cxnLst>
                    <a:cxn ang="0">
                      <a:pos x="40" y="10"/>
                    </a:cxn>
                    <a:cxn ang="0">
                      <a:pos x="40" y="16"/>
                    </a:cxn>
                    <a:cxn ang="0">
                      <a:pos x="39" y="22"/>
                    </a:cxn>
                    <a:cxn ang="0">
                      <a:pos x="38" y="34"/>
                    </a:cxn>
                    <a:cxn ang="0">
                      <a:pos x="38" y="38"/>
                    </a:cxn>
                    <a:cxn ang="0">
                      <a:pos x="37" y="36"/>
                    </a:cxn>
                    <a:cxn ang="0">
                      <a:pos x="8" y="31"/>
                    </a:cxn>
                    <a:cxn ang="0">
                      <a:pos x="7" y="26"/>
                    </a:cxn>
                    <a:cxn ang="0">
                      <a:pos x="18" y="23"/>
                    </a:cxn>
                    <a:cxn ang="0">
                      <a:pos x="25" y="15"/>
                    </a:cxn>
                    <a:cxn ang="0">
                      <a:pos x="25" y="10"/>
                    </a:cxn>
                    <a:cxn ang="0">
                      <a:pos x="19" y="5"/>
                    </a:cxn>
                    <a:cxn ang="0">
                      <a:pos x="40" y="0"/>
                    </a:cxn>
                    <a:cxn ang="0">
                      <a:pos x="40" y="10"/>
                    </a:cxn>
                  </a:cxnLst>
                  <a:rect l="0" t="0" r="r" b="b"/>
                  <a:pathLst>
                    <a:path w="40" h="38">
                      <a:moveTo>
                        <a:pt x="40" y="10"/>
                      </a:moveTo>
                      <a:cubicBezTo>
                        <a:pt x="40" y="12"/>
                        <a:pt x="40" y="14"/>
                        <a:pt x="40" y="16"/>
                      </a:cubicBezTo>
                      <a:cubicBezTo>
                        <a:pt x="40" y="18"/>
                        <a:pt x="39" y="20"/>
                        <a:pt x="39" y="22"/>
                      </a:cubicBezTo>
                      <a:cubicBezTo>
                        <a:pt x="38" y="26"/>
                        <a:pt x="38" y="30"/>
                        <a:pt x="38" y="34"/>
                      </a:cubicBezTo>
                      <a:cubicBezTo>
                        <a:pt x="38" y="38"/>
                        <a:pt x="38" y="38"/>
                        <a:pt x="38" y="38"/>
                      </a:cubicBezTo>
                      <a:cubicBezTo>
                        <a:pt x="38" y="37"/>
                        <a:pt x="37" y="37"/>
                        <a:pt x="37" y="36"/>
                      </a:cubicBezTo>
                      <a:cubicBezTo>
                        <a:pt x="28" y="30"/>
                        <a:pt x="18" y="34"/>
                        <a:pt x="8" y="31"/>
                      </a:cubicBezTo>
                      <a:cubicBezTo>
                        <a:pt x="4" y="29"/>
                        <a:pt x="0" y="26"/>
                        <a:pt x="7" y="26"/>
                      </a:cubicBezTo>
                      <a:cubicBezTo>
                        <a:pt x="11" y="25"/>
                        <a:pt x="14" y="25"/>
                        <a:pt x="18" y="23"/>
                      </a:cubicBezTo>
                      <a:cubicBezTo>
                        <a:pt x="23" y="21"/>
                        <a:pt x="25" y="20"/>
                        <a:pt x="25" y="15"/>
                      </a:cubicBezTo>
                      <a:cubicBezTo>
                        <a:pt x="25" y="14"/>
                        <a:pt x="25" y="12"/>
                        <a:pt x="25" y="10"/>
                      </a:cubicBezTo>
                      <a:cubicBezTo>
                        <a:pt x="23" y="7"/>
                        <a:pt x="20" y="7"/>
                        <a:pt x="19" y="5"/>
                      </a:cubicBezTo>
                      <a:cubicBezTo>
                        <a:pt x="17" y="0"/>
                        <a:pt x="33" y="0"/>
                        <a:pt x="40" y="0"/>
                      </a:cubicBezTo>
                      <a:cubicBezTo>
                        <a:pt x="40" y="3"/>
                        <a:pt x="40" y="7"/>
                        <a:pt x="40"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8" name="Freeform 199"/>
                <p:cNvSpPr/>
                <p:nvPr/>
              </p:nvSpPr>
              <p:spPr bwMode="auto">
                <a:xfrm>
                  <a:off x="13065104" y="3576635"/>
                  <a:ext cx="147637" cy="133350"/>
                </a:xfrm>
                <a:custGeom>
                  <a:avLst/>
                  <a:gdLst/>
                  <a:ahLst/>
                  <a:cxnLst>
                    <a:cxn ang="0">
                      <a:pos x="46" y="45"/>
                    </a:cxn>
                    <a:cxn ang="0">
                      <a:pos x="33" y="37"/>
                    </a:cxn>
                    <a:cxn ang="0">
                      <a:pos x="21" y="35"/>
                    </a:cxn>
                    <a:cxn ang="0">
                      <a:pos x="10" y="42"/>
                    </a:cxn>
                    <a:cxn ang="0">
                      <a:pos x="0" y="40"/>
                    </a:cxn>
                    <a:cxn ang="0">
                      <a:pos x="0" y="36"/>
                    </a:cxn>
                    <a:cxn ang="0">
                      <a:pos x="1" y="24"/>
                    </a:cxn>
                    <a:cxn ang="0">
                      <a:pos x="2" y="18"/>
                    </a:cxn>
                    <a:cxn ang="0">
                      <a:pos x="2" y="12"/>
                    </a:cxn>
                    <a:cxn ang="0">
                      <a:pos x="2" y="2"/>
                    </a:cxn>
                    <a:cxn ang="0">
                      <a:pos x="4" y="2"/>
                    </a:cxn>
                    <a:cxn ang="0">
                      <a:pos x="36" y="9"/>
                    </a:cxn>
                    <a:cxn ang="0">
                      <a:pos x="51" y="28"/>
                    </a:cxn>
                    <a:cxn ang="0">
                      <a:pos x="46" y="45"/>
                    </a:cxn>
                  </a:cxnLst>
                  <a:rect l="0" t="0" r="r" b="b"/>
                  <a:pathLst>
                    <a:path w="56" h="51">
                      <a:moveTo>
                        <a:pt x="46" y="45"/>
                      </a:moveTo>
                      <a:cubicBezTo>
                        <a:pt x="41" y="42"/>
                        <a:pt x="39" y="38"/>
                        <a:pt x="33" y="37"/>
                      </a:cubicBezTo>
                      <a:cubicBezTo>
                        <a:pt x="30" y="36"/>
                        <a:pt x="23" y="34"/>
                        <a:pt x="21" y="35"/>
                      </a:cubicBezTo>
                      <a:cubicBezTo>
                        <a:pt x="18" y="35"/>
                        <a:pt x="14" y="41"/>
                        <a:pt x="10" y="42"/>
                      </a:cubicBezTo>
                      <a:cubicBezTo>
                        <a:pt x="6" y="43"/>
                        <a:pt x="3" y="42"/>
                        <a:pt x="0" y="40"/>
                      </a:cubicBezTo>
                      <a:cubicBezTo>
                        <a:pt x="0" y="36"/>
                        <a:pt x="0" y="36"/>
                        <a:pt x="0" y="36"/>
                      </a:cubicBezTo>
                      <a:cubicBezTo>
                        <a:pt x="0" y="32"/>
                        <a:pt x="0" y="28"/>
                        <a:pt x="1" y="24"/>
                      </a:cubicBezTo>
                      <a:cubicBezTo>
                        <a:pt x="1" y="22"/>
                        <a:pt x="2" y="20"/>
                        <a:pt x="2" y="18"/>
                      </a:cubicBezTo>
                      <a:cubicBezTo>
                        <a:pt x="2" y="16"/>
                        <a:pt x="2" y="14"/>
                        <a:pt x="2" y="12"/>
                      </a:cubicBezTo>
                      <a:cubicBezTo>
                        <a:pt x="2" y="9"/>
                        <a:pt x="2" y="5"/>
                        <a:pt x="2" y="2"/>
                      </a:cubicBezTo>
                      <a:cubicBezTo>
                        <a:pt x="3" y="2"/>
                        <a:pt x="4" y="2"/>
                        <a:pt x="4" y="2"/>
                      </a:cubicBezTo>
                      <a:cubicBezTo>
                        <a:pt x="15" y="2"/>
                        <a:pt x="28" y="0"/>
                        <a:pt x="36" y="9"/>
                      </a:cubicBezTo>
                      <a:cubicBezTo>
                        <a:pt x="41" y="14"/>
                        <a:pt x="48" y="21"/>
                        <a:pt x="51" y="28"/>
                      </a:cubicBezTo>
                      <a:cubicBezTo>
                        <a:pt x="52" y="33"/>
                        <a:pt x="56" y="51"/>
                        <a:pt x="46" y="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9" name="Freeform 200"/>
                <p:cNvSpPr/>
                <p:nvPr/>
              </p:nvSpPr>
              <p:spPr bwMode="auto">
                <a:xfrm>
                  <a:off x="12799992" y="3357560"/>
                  <a:ext cx="55562" cy="39687"/>
                </a:xfrm>
                <a:custGeom>
                  <a:avLst/>
                  <a:gdLst/>
                  <a:ahLst/>
                  <a:cxnLst>
                    <a:cxn ang="0">
                      <a:pos x="8" y="0"/>
                    </a:cxn>
                    <a:cxn ang="0">
                      <a:pos x="10" y="15"/>
                    </a:cxn>
                    <a:cxn ang="0">
                      <a:pos x="1" y="11"/>
                    </a:cxn>
                    <a:cxn ang="0">
                      <a:pos x="6" y="3"/>
                    </a:cxn>
                    <a:cxn ang="0">
                      <a:pos x="8" y="0"/>
                    </a:cxn>
                  </a:cxnLst>
                  <a:rect l="0" t="0" r="r" b="b"/>
                  <a:pathLst>
                    <a:path w="21" h="15">
                      <a:moveTo>
                        <a:pt x="8" y="0"/>
                      </a:moveTo>
                      <a:cubicBezTo>
                        <a:pt x="6" y="3"/>
                        <a:pt x="21" y="13"/>
                        <a:pt x="10" y="15"/>
                      </a:cubicBezTo>
                      <a:cubicBezTo>
                        <a:pt x="7" y="15"/>
                        <a:pt x="2" y="15"/>
                        <a:pt x="1" y="11"/>
                      </a:cubicBezTo>
                      <a:cubicBezTo>
                        <a:pt x="0" y="7"/>
                        <a:pt x="4" y="5"/>
                        <a:pt x="6" y="3"/>
                      </a:cubicBezTo>
                      <a:lnTo>
                        <a:pt x="8"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0" name="Freeform 201"/>
                <p:cNvSpPr/>
                <p:nvPr/>
              </p:nvSpPr>
              <p:spPr bwMode="auto">
                <a:xfrm>
                  <a:off x="13244491" y="3641724"/>
                  <a:ext cx="76200" cy="34925"/>
                </a:xfrm>
                <a:custGeom>
                  <a:avLst/>
                  <a:gdLst/>
                  <a:ahLst/>
                  <a:cxnLst>
                    <a:cxn ang="0">
                      <a:pos x="20" y="11"/>
                    </a:cxn>
                    <a:cxn ang="0">
                      <a:pos x="26" y="9"/>
                    </a:cxn>
                    <a:cxn ang="0">
                      <a:pos x="22" y="2"/>
                    </a:cxn>
                    <a:cxn ang="0">
                      <a:pos x="3" y="3"/>
                    </a:cxn>
                    <a:cxn ang="0">
                      <a:pos x="1" y="9"/>
                    </a:cxn>
                    <a:cxn ang="0">
                      <a:pos x="20" y="11"/>
                    </a:cxn>
                  </a:cxnLst>
                  <a:rect l="0" t="0" r="r" b="b"/>
                  <a:pathLst>
                    <a:path w="29" h="13">
                      <a:moveTo>
                        <a:pt x="20" y="11"/>
                      </a:moveTo>
                      <a:cubicBezTo>
                        <a:pt x="21" y="11"/>
                        <a:pt x="25" y="10"/>
                        <a:pt x="26" y="9"/>
                      </a:cubicBezTo>
                      <a:cubicBezTo>
                        <a:pt x="29" y="6"/>
                        <a:pt x="25" y="2"/>
                        <a:pt x="22" y="2"/>
                      </a:cubicBezTo>
                      <a:cubicBezTo>
                        <a:pt x="16" y="0"/>
                        <a:pt x="8" y="0"/>
                        <a:pt x="3" y="3"/>
                      </a:cubicBezTo>
                      <a:cubicBezTo>
                        <a:pt x="1" y="4"/>
                        <a:pt x="0" y="7"/>
                        <a:pt x="1" y="9"/>
                      </a:cubicBezTo>
                      <a:cubicBezTo>
                        <a:pt x="7" y="10"/>
                        <a:pt x="12" y="13"/>
                        <a:pt x="20"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1" name="Freeform 202"/>
                <p:cNvSpPr/>
                <p:nvPr/>
              </p:nvSpPr>
              <p:spPr bwMode="auto">
                <a:xfrm>
                  <a:off x="13452453" y="3725860"/>
                  <a:ext cx="17462" cy="26987"/>
                </a:xfrm>
                <a:custGeom>
                  <a:avLst/>
                  <a:gdLst/>
                  <a:ahLst/>
                  <a:cxnLst>
                    <a:cxn ang="0">
                      <a:pos x="1" y="7"/>
                    </a:cxn>
                    <a:cxn ang="0">
                      <a:pos x="6" y="10"/>
                    </a:cxn>
                    <a:cxn ang="0">
                      <a:pos x="6" y="3"/>
                    </a:cxn>
                    <a:cxn ang="0">
                      <a:pos x="1" y="7"/>
                    </a:cxn>
                  </a:cxnLst>
                  <a:rect l="0" t="0" r="r" b="b"/>
                  <a:pathLst>
                    <a:path w="7" h="10">
                      <a:moveTo>
                        <a:pt x="1" y="7"/>
                      </a:moveTo>
                      <a:cubicBezTo>
                        <a:pt x="2" y="9"/>
                        <a:pt x="5" y="9"/>
                        <a:pt x="6" y="10"/>
                      </a:cubicBezTo>
                      <a:cubicBezTo>
                        <a:pt x="7" y="10"/>
                        <a:pt x="7" y="4"/>
                        <a:pt x="6" y="3"/>
                      </a:cubicBezTo>
                      <a:cubicBezTo>
                        <a:pt x="3" y="0"/>
                        <a:pt x="0" y="3"/>
                        <a:pt x="1"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2" name="Freeform 203"/>
                <p:cNvSpPr/>
                <p:nvPr/>
              </p:nvSpPr>
              <p:spPr bwMode="auto">
                <a:xfrm>
                  <a:off x="13485790" y="3786185"/>
                  <a:ext cx="20637" cy="31750"/>
                </a:xfrm>
                <a:custGeom>
                  <a:avLst/>
                  <a:gdLst/>
                  <a:ahLst/>
                  <a:cxnLst>
                    <a:cxn ang="0">
                      <a:pos x="6" y="6"/>
                    </a:cxn>
                    <a:cxn ang="0">
                      <a:pos x="6" y="6"/>
                    </a:cxn>
                    <a:cxn ang="0">
                      <a:pos x="2" y="7"/>
                    </a:cxn>
                    <a:cxn ang="0">
                      <a:pos x="6" y="6"/>
                    </a:cxn>
                  </a:cxnLst>
                  <a:rect l="0" t="0" r="r" b="b"/>
                  <a:pathLst>
                    <a:path w="8" h="12">
                      <a:moveTo>
                        <a:pt x="6" y="6"/>
                      </a:moveTo>
                      <a:cubicBezTo>
                        <a:pt x="6" y="6"/>
                        <a:pt x="6" y="6"/>
                        <a:pt x="6" y="6"/>
                      </a:cubicBezTo>
                      <a:cubicBezTo>
                        <a:pt x="8" y="12"/>
                        <a:pt x="3" y="11"/>
                        <a:pt x="2" y="7"/>
                      </a:cubicBezTo>
                      <a:cubicBezTo>
                        <a:pt x="0" y="1"/>
                        <a:pt x="4" y="0"/>
                        <a:pt x="6"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3" name="Freeform 205"/>
                <p:cNvSpPr/>
                <p:nvPr/>
              </p:nvSpPr>
              <p:spPr bwMode="auto">
                <a:xfrm>
                  <a:off x="13466740" y="3851274"/>
                  <a:ext cx="22225" cy="22225"/>
                </a:xfrm>
                <a:custGeom>
                  <a:avLst/>
                  <a:gdLst/>
                  <a:ahLst/>
                  <a:cxnLst>
                    <a:cxn ang="0">
                      <a:pos x="7" y="0"/>
                    </a:cxn>
                    <a:cxn ang="0">
                      <a:pos x="4" y="6"/>
                    </a:cxn>
                    <a:cxn ang="0">
                      <a:pos x="8" y="1"/>
                    </a:cxn>
                    <a:cxn ang="0">
                      <a:pos x="7" y="0"/>
                    </a:cxn>
                  </a:cxnLst>
                  <a:rect l="0" t="0" r="r" b="b"/>
                  <a:pathLst>
                    <a:path w="8" h="8">
                      <a:moveTo>
                        <a:pt x="7" y="0"/>
                      </a:moveTo>
                      <a:cubicBezTo>
                        <a:pt x="6" y="2"/>
                        <a:pt x="0" y="3"/>
                        <a:pt x="4" y="6"/>
                      </a:cubicBezTo>
                      <a:cubicBezTo>
                        <a:pt x="7" y="8"/>
                        <a:pt x="8" y="3"/>
                        <a:pt x="8" y="1"/>
                      </a:cubicBezTo>
                      <a:lnTo>
                        <a:pt x="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4" name="Freeform 206"/>
                <p:cNvSpPr/>
                <p:nvPr/>
              </p:nvSpPr>
              <p:spPr bwMode="auto">
                <a:xfrm>
                  <a:off x="13465153" y="3759199"/>
                  <a:ext cx="17462" cy="23812"/>
                </a:xfrm>
                <a:custGeom>
                  <a:avLst/>
                  <a:gdLst/>
                  <a:ahLst/>
                  <a:cxnLst>
                    <a:cxn ang="0">
                      <a:pos x="7" y="9"/>
                    </a:cxn>
                    <a:cxn ang="0">
                      <a:pos x="1" y="3"/>
                    </a:cxn>
                    <a:cxn ang="0">
                      <a:pos x="7" y="5"/>
                    </a:cxn>
                    <a:cxn ang="0">
                      <a:pos x="7" y="9"/>
                    </a:cxn>
                  </a:cxnLst>
                  <a:rect l="0" t="0" r="r" b="b"/>
                  <a:pathLst>
                    <a:path w="7" h="9">
                      <a:moveTo>
                        <a:pt x="7" y="9"/>
                      </a:moveTo>
                      <a:cubicBezTo>
                        <a:pt x="4" y="9"/>
                        <a:pt x="0" y="7"/>
                        <a:pt x="1" y="3"/>
                      </a:cubicBezTo>
                      <a:cubicBezTo>
                        <a:pt x="2" y="0"/>
                        <a:pt x="7" y="1"/>
                        <a:pt x="7" y="5"/>
                      </a:cubicBezTo>
                      <a:lnTo>
                        <a:pt x="7"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5" name="Freeform 207"/>
                <p:cNvSpPr/>
                <p:nvPr/>
              </p:nvSpPr>
              <p:spPr bwMode="auto">
                <a:xfrm>
                  <a:off x="13482615" y="3821111"/>
                  <a:ext cx="15875" cy="17462"/>
                </a:xfrm>
                <a:custGeom>
                  <a:avLst/>
                  <a:gdLst/>
                  <a:ahLst/>
                  <a:cxnLst>
                    <a:cxn ang="0">
                      <a:pos x="1" y="5"/>
                    </a:cxn>
                    <a:cxn ang="0">
                      <a:pos x="5" y="1"/>
                    </a:cxn>
                    <a:cxn ang="0">
                      <a:pos x="6" y="6"/>
                    </a:cxn>
                    <a:cxn ang="0">
                      <a:pos x="0" y="7"/>
                    </a:cxn>
                    <a:cxn ang="0">
                      <a:pos x="1" y="5"/>
                    </a:cxn>
                  </a:cxnLst>
                  <a:rect l="0" t="0" r="r" b="b"/>
                  <a:pathLst>
                    <a:path w="6" h="7">
                      <a:moveTo>
                        <a:pt x="1" y="5"/>
                      </a:moveTo>
                      <a:cubicBezTo>
                        <a:pt x="1" y="4"/>
                        <a:pt x="2" y="0"/>
                        <a:pt x="5" y="1"/>
                      </a:cubicBezTo>
                      <a:cubicBezTo>
                        <a:pt x="6" y="1"/>
                        <a:pt x="6" y="4"/>
                        <a:pt x="6" y="6"/>
                      </a:cubicBezTo>
                      <a:cubicBezTo>
                        <a:pt x="4" y="7"/>
                        <a:pt x="2" y="7"/>
                        <a:pt x="0" y="7"/>
                      </a:cubicBezTo>
                      <a:lnTo>
                        <a:pt x="1"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6" name="Freeform 208"/>
                <p:cNvSpPr/>
                <p:nvPr/>
              </p:nvSpPr>
              <p:spPr bwMode="auto">
                <a:xfrm>
                  <a:off x="13457216" y="3890961"/>
                  <a:ext cx="17462" cy="20637"/>
                </a:xfrm>
                <a:custGeom>
                  <a:avLst/>
                  <a:gdLst/>
                  <a:ahLst/>
                  <a:cxnLst>
                    <a:cxn ang="0">
                      <a:pos x="3" y="1"/>
                    </a:cxn>
                    <a:cxn ang="0">
                      <a:pos x="1" y="1"/>
                    </a:cxn>
                    <a:cxn ang="0">
                      <a:pos x="4" y="6"/>
                    </a:cxn>
                    <a:cxn ang="0">
                      <a:pos x="6" y="0"/>
                    </a:cxn>
                    <a:cxn ang="0">
                      <a:pos x="3" y="1"/>
                    </a:cxn>
                  </a:cxnLst>
                  <a:rect l="0" t="0" r="r" b="b"/>
                  <a:pathLst>
                    <a:path w="7" h="8">
                      <a:moveTo>
                        <a:pt x="3" y="1"/>
                      </a:moveTo>
                      <a:cubicBezTo>
                        <a:pt x="2" y="1"/>
                        <a:pt x="2" y="1"/>
                        <a:pt x="1" y="1"/>
                      </a:cubicBezTo>
                      <a:cubicBezTo>
                        <a:pt x="0" y="3"/>
                        <a:pt x="0" y="8"/>
                        <a:pt x="4" y="6"/>
                      </a:cubicBezTo>
                      <a:cubicBezTo>
                        <a:pt x="7" y="6"/>
                        <a:pt x="6" y="3"/>
                        <a:pt x="6" y="0"/>
                      </a:cubicBezTo>
                      <a:lnTo>
                        <a:pt x="3"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7" name="Freeform 209"/>
                <p:cNvSpPr/>
                <p:nvPr/>
              </p:nvSpPr>
              <p:spPr bwMode="auto">
                <a:xfrm>
                  <a:off x="12282467" y="4376736"/>
                  <a:ext cx="36512" cy="55562"/>
                </a:xfrm>
                <a:custGeom>
                  <a:avLst/>
                  <a:gdLst/>
                  <a:ahLst/>
                  <a:cxnLst>
                    <a:cxn ang="0">
                      <a:pos x="14" y="11"/>
                    </a:cxn>
                    <a:cxn ang="0">
                      <a:pos x="2" y="0"/>
                    </a:cxn>
                    <a:cxn ang="0">
                      <a:pos x="6" y="13"/>
                    </a:cxn>
                    <a:cxn ang="0">
                      <a:pos x="1" y="16"/>
                    </a:cxn>
                    <a:cxn ang="0">
                      <a:pos x="9" y="20"/>
                    </a:cxn>
                    <a:cxn ang="0">
                      <a:pos x="14" y="11"/>
                    </a:cxn>
                  </a:cxnLst>
                  <a:rect l="0" t="0" r="r" b="b"/>
                  <a:pathLst>
                    <a:path w="14" h="21">
                      <a:moveTo>
                        <a:pt x="14" y="11"/>
                      </a:moveTo>
                      <a:cubicBezTo>
                        <a:pt x="14" y="5"/>
                        <a:pt x="7" y="1"/>
                        <a:pt x="2" y="0"/>
                      </a:cubicBezTo>
                      <a:cubicBezTo>
                        <a:pt x="0" y="4"/>
                        <a:pt x="9" y="8"/>
                        <a:pt x="6" y="13"/>
                      </a:cubicBezTo>
                      <a:cubicBezTo>
                        <a:pt x="5" y="16"/>
                        <a:pt x="2" y="14"/>
                        <a:pt x="1" y="16"/>
                      </a:cubicBezTo>
                      <a:cubicBezTo>
                        <a:pt x="0" y="20"/>
                        <a:pt x="7" y="21"/>
                        <a:pt x="9" y="20"/>
                      </a:cubicBezTo>
                      <a:cubicBezTo>
                        <a:pt x="12" y="19"/>
                        <a:pt x="14" y="14"/>
                        <a:pt x="14"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8" name="Freeform 210"/>
                <p:cNvSpPr/>
                <p:nvPr/>
              </p:nvSpPr>
              <p:spPr bwMode="auto">
                <a:xfrm>
                  <a:off x="12947629" y="6203947"/>
                  <a:ext cx="63500" cy="101600"/>
                </a:xfrm>
                <a:custGeom>
                  <a:avLst/>
                  <a:gdLst/>
                  <a:ahLst/>
                  <a:cxnLst>
                    <a:cxn ang="0">
                      <a:pos x="18" y="14"/>
                    </a:cxn>
                    <a:cxn ang="0">
                      <a:pos x="14" y="17"/>
                    </a:cxn>
                    <a:cxn ang="0">
                      <a:pos x="16" y="21"/>
                    </a:cxn>
                    <a:cxn ang="0">
                      <a:pos x="6" y="34"/>
                    </a:cxn>
                    <a:cxn ang="0">
                      <a:pos x="7" y="18"/>
                    </a:cxn>
                    <a:cxn ang="0">
                      <a:pos x="14" y="2"/>
                    </a:cxn>
                    <a:cxn ang="0">
                      <a:pos x="18" y="14"/>
                    </a:cxn>
                  </a:cxnLst>
                  <a:rect l="0" t="0" r="r" b="b"/>
                  <a:pathLst>
                    <a:path w="24" h="39">
                      <a:moveTo>
                        <a:pt x="18" y="14"/>
                      </a:moveTo>
                      <a:cubicBezTo>
                        <a:pt x="16" y="15"/>
                        <a:pt x="14" y="14"/>
                        <a:pt x="14" y="17"/>
                      </a:cubicBezTo>
                      <a:cubicBezTo>
                        <a:pt x="14" y="18"/>
                        <a:pt x="15" y="20"/>
                        <a:pt x="16" y="21"/>
                      </a:cubicBezTo>
                      <a:cubicBezTo>
                        <a:pt x="20" y="28"/>
                        <a:pt x="15" y="39"/>
                        <a:pt x="6" y="34"/>
                      </a:cubicBezTo>
                      <a:cubicBezTo>
                        <a:pt x="0" y="31"/>
                        <a:pt x="5" y="22"/>
                        <a:pt x="7" y="18"/>
                      </a:cubicBezTo>
                      <a:cubicBezTo>
                        <a:pt x="8" y="13"/>
                        <a:pt x="7" y="0"/>
                        <a:pt x="14" y="2"/>
                      </a:cubicBezTo>
                      <a:cubicBezTo>
                        <a:pt x="19" y="2"/>
                        <a:pt x="24" y="10"/>
                        <a:pt x="18"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9" name="Freeform 211"/>
                <p:cNvSpPr/>
                <p:nvPr/>
              </p:nvSpPr>
              <p:spPr bwMode="auto">
                <a:xfrm>
                  <a:off x="12976204" y="6337297"/>
                  <a:ext cx="39687" cy="34925"/>
                </a:xfrm>
                <a:custGeom>
                  <a:avLst/>
                  <a:gdLst/>
                  <a:ahLst/>
                  <a:cxnLst>
                    <a:cxn ang="0">
                      <a:pos x="10" y="0"/>
                    </a:cxn>
                    <a:cxn ang="0">
                      <a:pos x="4" y="9"/>
                    </a:cxn>
                    <a:cxn ang="0">
                      <a:pos x="13" y="2"/>
                    </a:cxn>
                    <a:cxn ang="0">
                      <a:pos x="10" y="0"/>
                    </a:cxn>
                  </a:cxnLst>
                  <a:rect l="0" t="0" r="r" b="b"/>
                  <a:pathLst>
                    <a:path w="15" h="13">
                      <a:moveTo>
                        <a:pt x="10" y="0"/>
                      </a:moveTo>
                      <a:cubicBezTo>
                        <a:pt x="6" y="1"/>
                        <a:pt x="0" y="5"/>
                        <a:pt x="4" y="9"/>
                      </a:cubicBezTo>
                      <a:cubicBezTo>
                        <a:pt x="7" y="13"/>
                        <a:pt x="15" y="7"/>
                        <a:pt x="13" y="2"/>
                      </a:cubicBezTo>
                      <a:lnTo>
                        <a:pt x="1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0" name="Freeform 212"/>
                <p:cNvSpPr/>
                <p:nvPr/>
              </p:nvSpPr>
              <p:spPr bwMode="auto">
                <a:xfrm>
                  <a:off x="12958741" y="6372222"/>
                  <a:ext cx="33337" cy="23812"/>
                </a:xfrm>
                <a:custGeom>
                  <a:avLst/>
                  <a:gdLst/>
                  <a:ahLst/>
                  <a:cxnLst>
                    <a:cxn ang="0">
                      <a:pos x="5" y="6"/>
                    </a:cxn>
                    <a:cxn ang="0">
                      <a:pos x="6" y="1"/>
                    </a:cxn>
                    <a:cxn ang="0">
                      <a:pos x="5" y="6"/>
                    </a:cxn>
                  </a:cxnLst>
                  <a:rect l="0" t="0" r="r" b="b"/>
                  <a:pathLst>
                    <a:path w="13" h="9">
                      <a:moveTo>
                        <a:pt x="5" y="6"/>
                      </a:moveTo>
                      <a:cubicBezTo>
                        <a:pt x="11" y="9"/>
                        <a:pt x="13" y="2"/>
                        <a:pt x="6" y="1"/>
                      </a:cubicBezTo>
                      <a:cubicBezTo>
                        <a:pt x="1" y="0"/>
                        <a:pt x="0" y="3"/>
                        <a:pt x="5"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1" name="Freeform 213"/>
                <p:cNvSpPr/>
                <p:nvPr/>
              </p:nvSpPr>
              <p:spPr bwMode="auto">
                <a:xfrm>
                  <a:off x="12934929" y="6596061"/>
                  <a:ext cx="28575" cy="76200"/>
                </a:xfrm>
                <a:custGeom>
                  <a:avLst/>
                  <a:gdLst/>
                  <a:ahLst/>
                  <a:cxnLst>
                    <a:cxn ang="0">
                      <a:pos x="5" y="21"/>
                    </a:cxn>
                    <a:cxn ang="0">
                      <a:pos x="9" y="28"/>
                    </a:cxn>
                    <a:cxn ang="0">
                      <a:pos x="10" y="26"/>
                    </a:cxn>
                    <a:cxn ang="0">
                      <a:pos x="11" y="20"/>
                    </a:cxn>
                    <a:cxn ang="0">
                      <a:pos x="6" y="2"/>
                    </a:cxn>
                    <a:cxn ang="0">
                      <a:pos x="2" y="4"/>
                    </a:cxn>
                    <a:cxn ang="0">
                      <a:pos x="5" y="21"/>
                    </a:cxn>
                  </a:cxnLst>
                  <a:rect l="0" t="0" r="r" b="b"/>
                  <a:pathLst>
                    <a:path w="11" h="29">
                      <a:moveTo>
                        <a:pt x="5" y="21"/>
                      </a:moveTo>
                      <a:cubicBezTo>
                        <a:pt x="6" y="24"/>
                        <a:pt x="8" y="26"/>
                        <a:pt x="9" y="28"/>
                      </a:cubicBezTo>
                      <a:cubicBezTo>
                        <a:pt x="9" y="29"/>
                        <a:pt x="10" y="26"/>
                        <a:pt x="10" y="26"/>
                      </a:cubicBezTo>
                      <a:cubicBezTo>
                        <a:pt x="11" y="24"/>
                        <a:pt x="11" y="22"/>
                        <a:pt x="11" y="20"/>
                      </a:cubicBezTo>
                      <a:cubicBezTo>
                        <a:pt x="11" y="17"/>
                        <a:pt x="8" y="5"/>
                        <a:pt x="6" y="2"/>
                      </a:cubicBezTo>
                      <a:cubicBezTo>
                        <a:pt x="5" y="0"/>
                        <a:pt x="3" y="2"/>
                        <a:pt x="2" y="4"/>
                      </a:cubicBezTo>
                      <a:cubicBezTo>
                        <a:pt x="0" y="7"/>
                        <a:pt x="4" y="19"/>
                        <a:pt x="5"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2" name="Freeform 214"/>
                <p:cNvSpPr/>
                <p:nvPr/>
              </p:nvSpPr>
              <p:spPr bwMode="auto">
                <a:xfrm>
                  <a:off x="12912704" y="6553197"/>
                  <a:ext cx="30162" cy="36512"/>
                </a:xfrm>
                <a:custGeom>
                  <a:avLst/>
                  <a:gdLst/>
                  <a:ahLst/>
                  <a:cxnLst>
                    <a:cxn ang="0">
                      <a:pos x="1" y="1"/>
                    </a:cxn>
                    <a:cxn ang="0">
                      <a:pos x="1" y="9"/>
                    </a:cxn>
                    <a:cxn ang="0">
                      <a:pos x="7" y="13"/>
                    </a:cxn>
                    <a:cxn ang="0">
                      <a:pos x="5" y="0"/>
                    </a:cxn>
                    <a:cxn ang="0">
                      <a:pos x="1" y="1"/>
                    </a:cxn>
                  </a:cxnLst>
                  <a:rect l="0" t="0" r="r" b="b"/>
                  <a:pathLst>
                    <a:path w="11" h="14">
                      <a:moveTo>
                        <a:pt x="1" y="1"/>
                      </a:moveTo>
                      <a:cubicBezTo>
                        <a:pt x="2" y="4"/>
                        <a:pt x="0" y="6"/>
                        <a:pt x="1" y="9"/>
                      </a:cubicBezTo>
                      <a:cubicBezTo>
                        <a:pt x="1" y="11"/>
                        <a:pt x="4" y="14"/>
                        <a:pt x="7" y="13"/>
                      </a:cubicBezTo>
                      <a:cubicBezTo>
                        <a:pt x="11" y="11"/>
                        <a:pt x="8" y="2"/>
                        <a:pt x="5" y="0"/>
                      </a:cubicBezTo>
                      <a:lnTo>
                        <a:pt x="1"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3" name="Freeform 215"/>
                <p:cNvSpPr/>
                <p:nvPr/>
              </p:nvSpPr>
              <p:spPr bwMode="auto">
                <a:xfrm>
                  <a:off x="12919054" y="6640511"/>
                  <a:ext cx="17462" cy="28575"/>
                </a:xfrm>
                <a:custGeom>
                  <a:avLst/>
                  <a:gdLst/>
                  <a:ahLst/>
                  <a:cxnLst>
                    <a:cxn ang="0">
                      <a:pos x="0" y="0"/>
                    </a:cxn>
                    <a:cxn ang="0">
                      <a:pos x="1" y="5"/>
                    </a:cxn>
                    <a:cxn ang="0">
                      <a:pos x="5" y="10"/>
                    </a:cxn>
                    <a:cxn ang="0">
                      <a:pos x="7" y="6"/>
                    </a:cxn>
                    <a:cxn ang="0">
                      <a:pos x="2" y="0"/>
                    </a:cxn>
                    <a:cxn ang="0">
                      <a:pos x="0" y="0"/>
                    </a:cxn>
                  </a:cxnLst>
                  <a:rect l="0" t="0" r="r" b="b"/>
                  <a:pathLst>
                    <a:path w="7" h="11">
                      <a:moveTo>
                        <a:pt x="0" y="0"/>
                      </a:moveTo>
                      <a:cubicBezTo>
                        <a:pt x="0" y="2"/>
                        <a:pt x="0" y="4"/>
                        <a:pt x="1" y="5"/>
                      </a:cubicBezTo>
                      <a:cubicBezTo>
                        <a:pt x="1" y="7"/>
                        <a:pt x="4" y="8"/>
                        <a:pt x="5" y="10"/>
                      </a:cubicBezTo>
                      <a:cubicBezTo>
                        <a:pt x="7" y="11"/>
                        <a:pt x="7" y="8"/>
                        <a:pt x="7" y="6"/>
                      </a:cubicBezTo>
                      <a:cubicBezTo>
                        <a:pt x="6" y="3"/>
                        <a:pt x="4" y="1"/>
                        <a:pt x="2"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4" name="Freeform 216"/>
                <p:cNvSpPr/>
                <p:nvPr/>
              </p:nvSpPr>
              <p:spPr bwMode="auto">
                <a:xfrm>
                  <a:off x="12944454" y="6845297"/>
                  <a:ext cx="82550" cy="47625"/>
                </a:xfrm>
                <a:custGeom>
                  <a:avLst/>
                  <a:gdLst/>
                  <a:ahLst/>
                  <a:cxnLst>
                    <a:cxn ang="0">
                      <a:pos x="0" y="0"/>
                    </a:cxn>
                    <a:cxn ang="0">
                      <a:pos x="10" y="10"/>
                    </a:cxn>
                    <a:cxn ang="0">
                      <a:pos x="25" y="16"/>
                    </a:cxn>
                    <a:cxn ang="0">
                      <a:pos x="1" y="0"/>
                    </a:cxn>
                    <a:cxn ang="0">
                      <a:pos x="0" y="0"/>
                    </a:cxn>
                  </a:cxnLst>
                  <a:rect l="0" t="0" r="r" b="b"/>
                  <a:pathLst>
                    <a:path w="31" h="18">
                      <a:moveTo>
                        <a:pt x="0" y="0"/>
                      </a:moveTo>
                      <a:cubicBezTo>
                        <a:pt x="0" y="4"/>
                        <a:pt x="7" y="9"/>
                        <a:pt x="10" y="10"/>
                      </a:cubicBezTo>
                      <a:cubicBezTo>
                        <a:pt x="12" y="12"/>
                        <a:pt x="22" y="18"/>
                        <a:pt x="25" y="16"/>
                      </a:cubicBezTo>
                      <a:cubicBezTo>
                        <a:pt x="31" y="11"/>
                        <a:pt x="3" y="2"/>
                        <a:pt x="1"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5" name="Freeform 217"/>
                <p:cNvSpPr/>
                <p:nvPr/>
              </p:nvSpPr>
              <p:spPr bwMode="auto">
                <a:xfrm>
                  <a:off x="12904766" y="6597647"/>
                  <a:ext cx="26987" cy="31750"/>
                </a:xfrm>
                <a:custGeom>
                  <a:avLst/>
                  <a:gdLst/>
                  <a:ahLst/>
                  <a:cxnLst>
                    <a:cxn ang="0">
                      <a:pos x="0" y="3"/>
                    </a:cxn>
                    <a:cxn ang="0">
                      <a:pos x="5" y="0"/>
                    </a:cxn>
                    <a:cxn ang="0">
                      <a:pos x="10" y="5"/>
                    </a:cxn>
                    <a:cxn ang="0">
                      <a:pos x="1" y="12"/>
                    </a:cxn>
                    <a:cxn ang="0">
                      <a:pos x="1" y="5"/>
                    </a:cxn>
                    <a:cxn ang="0">
                      <a:pos x="0" y="3"/>
                    </a:cxn>
                  </a:cxnLst>
                  <a:rect l="0" t="0" r="r" b="b"/>
                  <a:pathLst>
                    <a:path w="10" h="12">
                      <a:moveTo>
                        <a:pt x="0" y="3"/>
                      </a:moveTo>
                      <a:cubicBezTo>
                        <a:pt x="2" y="3"/>
                        <a:pt x="3" y="1"/>
                        <a:pt x="5" y="0"/>
                      </a:cubicBezTo>
                      <a:cubicBezTo>
                        <a:pt x="8" y="0"/>
                        <a:pt x="10" y="3"/>
                        <a:pt x="10" y="5"/>
                      </a:cubicBezTo>
                      <a:cubicBezTo>
                        <a:pt x="10" y="9"/>
                        <a:pt x="4" y="12"/>
                        <a:pt x="1" y="12"/>
                      </a:cubicBezTo>
                      <a:cubicBezTo>
                        <a:pt x="2" y="10"/>
                        <a:pt x="5" y="7"/>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6" name="Freeform 218"/>
                <p:cNvSpPr/>
                <p:nvPr/>
              </p:nvSpPr>
              <p:spPr bwMode="auto">
                <a:xfrm>
                  <a:off x="12928579" y="6773861"/>
                  <a:ext cx="26987" cy="39687"/>
                </a:xfrm>
                <a:custGeom>
                  <a:avLst/>
                  <a:gdLst/>
                  <a:ahLst/>
                  <a:cxnLst>
                    <a:cxn ang="0">
                      <a:pos x="6" y="0"/>
                    </a:cxn>
                    <a:cxn ang="0">
                      <a:pos x="1" y="5"/>
                    </a:cxn>
                    <a:cxn ang="0">
                      <a:pos x="2" y="13"/>
                    </a:cxn>
                    <a:cxn ang="0">
                      <a:pos x="7" y="1"/>
                    </a:cxn>
                    <a:cxn ang="0">
                      <a:pos x="6" y="0"/>
                    </a:cxn>
                  </a:cxnLst>
                  <a:rect l="0" t="0" r="r" b="b"/>
                  <a:pathLst>
                    <a:path w="10" h="15">
                      <a:moveTo>
                        <a:pt x="6" y="0"/>
                      </a:moveTo>
                      <a:cubicBezTo>
                        <a:pt x="4" y="2"/>
                        <a:pt x="1" y="2"/>
                        <a:pt x="1" y="5"/>
                      </a:cubicBezTo>
                      <a:cubicBezTo>
                        <a:pt x="0" y="7"/>
                        <a:pt x="0" y="12"/>
                        <a:pt x="2" y="13"/>
                      </a:cubicBezTo>
                      <a:cubicBezTo>
                        <a:pt x="7" y="15"/>
                        <a:pt x="10" y="4"/>
                        <a:pt x="7" y="1"/>
                      </a:cubicBezTo>
                      <a:lnTo>
                        <a:pt x="6"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7" name="Freeform 219"/>
                <p:cNvSpPr/>
                <p:nvPr/>
              </p:nvSpPr>
              <p:spPr bwMode="auto">
                <a:xfrm>
                  <a:off x="12939691" y="6713536"/>
                  <a:ext cx="23812" cy="31750"/>
                </a:xfrm>
                <a:custGeom>
                  <a:avLst/>
                  <a:gdLst/>
                  <a:ahLst/>
                  <a:cxnLst>
                    <a:cxn ang="0">
                      <a:pos x="1" y="8"/>
                    </a:cxn>
                    <a:cxn ang="0">
                      <a:pos x="8" y="7"/>
                    </a:cxn>
                    <a:cxn ang="0">
                      <a:pos x="0" y="10"/>
                    </a:cxn>
                    <a:cxn ang="0">
                      <a:pos x="1" y="8"/>
                    </a:cxn>
                  </a:cxnLst>
                  <a:rect l="0" t="0" r="r" b="b"/>
                  <a:pathLst>
                    <a:path w="9" h="12">
                      <a:moveTo>
                        <a:pt x="1" y="8"/>
                      </a:moveTo>
                      <a:cubicBezTo>
                        <a:pt x="4" y="5"/>
                        <a:pt x="7" y="0"/>
                        <a:pt x="8" y="7"/>
                      </a:cubicBezTo>
                      <a:cubicBezTo>
                        <a:pt x="9" y="12"/>
                        <a:pt x="3" y="11"/>
                        <a:pt x="0" y="10"/>
                      </a:cubicBezTo>
                      <a:lnTo>
                        <a:pt x="1"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8" name="Freeform 220"/>
                <p:cNvSpPr/>
                <p:nvPr/>
              </p:nvSpPr>
              <p:spPr bwMode="auto">
                <a:xfrm>
                  <a:off x="12903179" y="6700836"/>
                  <a:ext cx="33337" cy="28575"/>
                </a:xfrm>
                <a:custGeom>
                  <a:avLst/>
                  <a:gdLst/>
                  <a:ahLst/>
                  <a:cxnLst>
                    <a:cxn ang="0">
                      <a:pos x="8" y="0"/>
                    </a:cxn>
                    <a:cxn ang="0">
                      <a:pos x="6" y="10"/>
                    </a:cxn>
                    <a:cxn ang="0">
                      <a:pos x="11" y="7"/>
                    </a:cxn>
                    <a:cxn ang="0">
                      <a:pos x="13" y="0"/>
                    </a:cxn>
                    <a:cxn ang="0">
                      <a:pos x="8" y="0"/>
                    </a:cxn>
                  </a:cxnLst>
                  <a:rect l="0" t="0" r="r" b="b"/>
                  <a:pathLst>
                    <a:path w="13" h="11">
                      <a:moveTo>
                        <a:pt x="8" y="0"/>
                      </a:moveTo>
                      <a:cubicBezTo>
                        <a:pt x="5" y="2"/>
                        <a:pt x="0" y="9"/>
                        <a:pt x="6" y="10"/>
                      </a:cubicBezTo>
                      <a:cubicBezTo>
                        <a:pt x="10" y="11"/>
                        <a:pt x="10" y="9"/>
                        <a:pt x="11" y="7"/>
                      </a:cubicBezTo>
                      <a:cubicBezTo>
                        <a:pt x="12" y="5"/>
                        <a:pt x="13" y="2"/>
                        <a:pt x="13" y="0"/>
                      </a:cubicBezTo>
                      <a:lnTo>
                        <a:pt x="8"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9" name="Freeform 221"/>
                <p:cNvSpPr/>
                <p:nvPr/>
              </p:nvSpPr>
              <p:spPr bwMode="auto">
                <a:xfrm>
                  <a:off x="12980966" y="6900861"/>
                  <a:ext cx="58737" cy="38100"/>
                </a:xfrm>
                <a:custGeom>
                  <a:avLst/>
                  <a:gdLst/>
                  <a:ahLst/>
                  <a:cxnLst>
                    <a:cxn ang="0">
                      <a:pos x="22" y="14"/>
                    </a:cxn>
                    <a:cxn ang="0">
                      <a:pos x="6" y="9"/>
                    </a:cxn>
                    <a:cxn ang="0">
                      <a:pos x="11" y="1"/>
                    </a:cxn>
                    <a:cxn ang="0">
                      <a:pos x="22" y="14"/>
                    </a:cxn>
                  </a:cxnLst>
                  <a:rect l="0" t="0" r="r" b="b"/>
                  <a:pathLst>
                    <a:path w="22" h="15">
                      <a:moveTo>
                        <a:pt x="22" y="14"/>
                      </a:moveTo>
                      <a:cubicBezTo>
                        <a:pt x="16" y="15"/>
                        <a:pt x="10" y="13"/>
                        <a:pt x="6" y="9"/>
                      </a:cubicBezTo>
                      <a:cubicBezTo>
                        <a:pt x="0" y="4"/>
                        <a:pt x="4" y="0"/>
                        <a:pt x="11" y="1"/>
                      </a:cubicBezTo>
                      <a:cubicBezTo>
                        <a:pt x="19" y="2"/>
                        <a:pt x="22" y="6"/>
                        <a:pt x="22"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0" name="Freeform 222"/>
                <p:cNvSpPr/>
                <p:nvPr/>
              </p:nvSpPr>
              <p:spPr bwMode="auto">
                <a:xfrm>
                  <a:off x="13185753" y="6840536"/>
                  <a:ext cx="144462" cy="153987"/>
                </a:xfrm>
                <a:custGeom>
                  <a:avLst/>
                  <a:gdLst/>
                  <a:ahLst/>
                  <a:cxnLst>
                    <a:cxn ang="0">
                      <a:pos x="53" y="55"/>
                    </a:cxn>
                    <a:cxn ang="0">
                      <a:pos x="46" y="58"/>
                    </a:cxn>
                    <a:cxn ang="0">
                      <a:pos x="26" y="58"/>
                    </a:cxn>
                    <a:cxn ang="0">
                      <a:pos x="7" y="53"/>
                    </a:cxn>
                    <a:cxn ang="0">
                      <a:pos x="1" y="52"/>
                    </a:cxn>
                    <a:cxn ang="0">
                      <a:pos x="2" y="46"/>
                    </a:cxn>
                    <a:cxn ang="0">
                      <a:pos x="2" y="31"/>
                    </a:cxn>
                    <a:cxn ang="0">
                      <a:pos x="1" y="23"/>
                    </a:cxn>
                    <a:cxn ang="0">
                      <a:pos x="0" y="15"/>
                    </a:cxn>
                    <a:cxn ang="0">
                      <a:pos x="0" y="0"/>
                    </a:cxn>
                    <a:cxn ang="0">
                      <a:pos x="0" y="0"/>
                    </a:cxn>
                    <a:cxn ang="0">
                      <a:pos x="3" y="2"/>
                    </a:cxn>
                    <a:cxn ang="0">
                      <a:pos x="3" y="13"/>
                    </a:cxn>
                    <a:cxn ang="0">
                      <a:pos x="7" y="24"/>
                    </a:cxn>
                    <a:cxn ang="0">
                      <a:pos x="28" y="43"/>
                    </a:cxn>
                    <a:cxn ang="0">
                      <a:pos x="37" y="49"/>
                    </a:cxn>
                    <a:cxn ang="0">
                      <a:pos x="49" y="50"/>
                    </a:cxn>
                    <a:cxn ang="0">
                      <a:pos x="53" y="55"/>
                    </a:cxn>
                  </a:cxnLst>
                  <a:rect l="0" t="0" r="r" b="b"/>
                  <a:pathLst>
                    <a:path w="55" h="59">
                      <a:moveTo>
                        <a:pt x="53" y="55"/>
                      </a:moveTo>
                      <a:cubicBezTo>
                        <a:pt x="51" y="56"/>
                        <a:pt x="47" y="57"/>
                        <a:pt x="46" y="58"/>
                      </a:cubicBezTo>
                      <a:cubicBezTo>
                        <a:pt x="40" y="59"/>
                        <a:pt x="32" y="59"/>
                        <a:pt x="26" y="58"/>
                      </a:cubicBezTo>
                      <a:cubicBezTo>
                        <a:pt x="20" y="57"/>
                        <a:pt x="13" y="54"/>
                        <a:pt x="7" y="53"/>
                      </a:cubicBezTo>
                      <a:cubicBezTo>
                        <a:pt x="5" y="53"/>
                        <a:pt x="3" y="53"/>
                        <a:pt x="1" y="52"/>
                      </a:cubicBezTo>
                      <a:cubicBezTo>
                        <a:pt x="1" y="50"/>
                        <a:pt x="1" y="48"/>
                        <a:pt x="2" y="46"/>
                      </a:cubicBezTo>
                      <a:cubicBezTo>
                        <a:pt x="3" y="42"/>
                        <a:pt x="2" y="36"/>
                        <a:pt x="2" y="31"/>
                      </a:cubicBezTo>
                      <a:cubicBezTo>
                        <a:pt x="2" y="28"/>
                        <a:pt x="1" y="26"/>
                        <a:pt x="1" y="23"/>
                      </a:cubicBezTo>
                      <a:cubicBezTo>
                        <a:pt x="1" y="20"/>
                        <a:pt x="1" y="18"/>
                        <a:pt x="0" y="15"/>
                      </a:cubicBezTo>
                      <a:cubicBezTo>
                        <a:pt x="0" y="10"/>
                        <a:pt x="0" y="5"/>
                        <a:pt x="0" y="0"/>
                      </a:cubicBezTo>
                      <a:cubicBezTo>
                        <a:pt x="0" y="0"/>
                        <a:pt x="0" y="0"/>
                        <a:pt x="0" y="0"/>
                      </a:cubicBezTo>
                      <a:cubicBezTo>
                        <a:pt x="1" y="0"/>
                        <a:pt x="3" y="1"/>
                        <a:pt x="3" y="2"/>
                      </a:cubicBezTo>
                      <a:cubicBezTo>
                        <a:pt x="6" y="6"/>
                        <a:pt x="4" y="9"/>
                        <a:pt x="3" y="13"/>
                      </a:cubicBezTo>
                      <a:cubicBezTo>
                        <a:pt x="3" y="18"/>
                        <a:pt x="5" y="21"/>
                        <a:pt x="7" y="24"/>
                      </a:cubicBezTo>
                      <a:cubicBezTo>
                        <a:pt x="14" y="31"/>
                        <a:pt x="22" y="36"/>
                        <a:pt x="28" y="43"/>
                      </a:cubicBezTo>
                      <a:cubicBezTo>
                        <a:pt x="31" y="45"/>
                        <a:pt x="33" y="48"/>
                        <a:pt x="37" y="49"/>
                      </a:cubicBezTo>
                      <a:cubicBezTo>
                        <a:pt x="41" y="51"/>
                        <a:pt x="45" y="50"/>
                        <a:pt x="49" y="50"/>
                      </a:cubicBezTo>
                      <a:cubicBezTo>
                        <a:pt x="52" y="50"/>
                        <a:pt x="55" y="52"/>
                        <a:pt x="53" y="5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1" name="Freeform 223"/>
                <p:cNvSpPr/>
                <p:nvPr/>
              </p:nvSpPr>
              <p:spPr bwMode="auto">
                <a:xfrm>
                  <a:off x="13052404" y="6832597"/>
                  <a:ext cx="141287" cy="144462"/>
                </a:xfrm>
                <a:custGeom>
                  <a:avLst/>
                  <a:gdLst/>
                  <a:ahLst/>
                  <a:cxnLst>
                    <a:cxn ang="0">
                      <a:pos x="53" y="49"/>
                    </a:cxn>
                    <a:cxn ang="0">
                      <a:pos x="52" y="55"/>
                    </a:cxn>
                    <a:cxn ang="0">
                      <a:pos x="33" y="55"/>
                    </a:cxn>
                    <a:cxn ang="0">
                      <a:pos x="19" y="55"/>
                    </a:cxn>
                    <a:cxn ang="0">
                      <a:pos x="2" y="52"/>
                    </a:cxn>
                    <a:cxn ang="0">
                      <a:pos x="9" y="47"/>
                    </a:cxn>
                    <a:cxn ang="0">
                      <a:pos x="21" y="44"/>
                    </a:cxn>
                    <a:cxn ang="0">
                      <a:pos x="31" y="45"/>
                    </a:cxn>
                    <a:cxn ang="0">
                      <a:pos x="44" y="49"/>
                    </a:cxn>
                    <a:cxn ang="0">
                      <a:pos x="34" y="38"/>
                    </a:cxn>
                    <a:cxn ang="0">
                      <a:pos x="30" y="28"/>
                    </a:cxn>
                    <a:cxn ang="0">
                      <a:pos x="38" y="22"/>
                    </a:cxn>
                    <a:cxn ang="0">
                      <a:pos x="25" y="21"/>
                    </a:cxn>
                    <a:cxn ang="0">
                      <a:pos x="24" y="11"/>
                    </a:cxn>
                    <a:cxn ang="0">
                      <a:pos x="33" y="6"/>
                    </a:cxn>
                    <a:cxn ang="0">
                      <a:pos x="51" y="3"/>
                    </a:cxn>
                    <a:cxn ang="0">
                      <a:pos x="51" y="3"/>
                    </a:cxn>
                    <a:cxn ang="0">
                      <a:pos x="51" y="18"/>
                    </a:cxn>
                    <a:cxn ang="0">
                      <a:pos x="52" y="26"/>
                    </a:cxn>
                    <a:cxn ang="0">
                      <a:pos x="53" y="34"/>
                    </a:cxn>
                    <a:cxn ang="0">
                      <a:pos x="53" y="49"/>
                    </a:cxn>
                  </a:cxnLst>
                  <a:rect l="0" t="0" r="r" b="b"/>
                  <a:pathLst>
                    <a:path w="54" h="55">
                      <a:moveTo>
                        <a:pt x="53" y="49"/>
                      </a:moveTo>
                      <a:cubicBezTo>
                        <a:pt x="52" y="51"/>
                        <a:pt x="52" y="53"/>
                        <a:pt x="52" y="55"/>
                      </a:cubicBezTo>
                      <a:cubicBezTo>
                        <a:pt x="46" y="55"/>
                        <a:pt x="39" y="55"/>
                        <a:pt x="33" y="55"/>
                      </a:cubicBezTo>
                      <a:cubicBezTo>
                        <a:pt x="28" y="55"/>
                        <a:pt x="24" y="55"/>
                        <a:pt x="19" y="55"/>
                      </a:cubicBezTo>
                      <a:cubicBezTo>
                        <a:pt x="16" y="55"/>
                        <a:pt x="4" y="55"/>
                        <a:pt x="2" y="52"/>
                      </a:cubicBezTo>
                      <a:cubicBezTo>
                        <a:pt x="0" y="49"/>
                        <a:pt x="7" y="48"/>
                        <a:pt x="9" y="47"/>
                      </a:cubicBezTo>
                      <a:cubicBezTo>
                        <a:pt x="13" y="46"/>
                        <a:pt x="17" y="44"/>
                        <a:pt x="21" y="44"/>
                      </a:cubicBezTo>
                      <a:cubicBezTo>
                        <a:pt x="24" y="44"/>
                        <a:pt x="28" y="44"/>
                        <a:pt x="31" y="45"/>
                      </a:cubicBezTo>
                      <a:cubicBezTo>
                        <a:pt x="35" y="46"/>
                        <a:pt x="40" y="49"/>
                        <a:pt x="44" y="49"/>
                      </a:cubicBezTo>
                      <a:cubicBezTo>
                        <a:pt x="42" y="43"/>
                        <a:pt x="40" y="41"/>
                        <a:pt x="34" y="38"/>
                      </a:cubicBezTo>
                      <a:cubicBezTo>
                        <a:pt x="30" y="36"/>
                        <a:pt x="26" y="32"/>
                        <a:pt x="30" y="28"/>
                      </a:cubicBezTo>
                      <a:cubicBezTo>
                        <a:pt x="32" y="26"/>
                        <a:pt x="43" y="24"/>
                        <a:pt x="38" y="22"/>
                      </a:cubicBezTo>
                      <a:cubicBezTo>
                        <a:pt x="35" y="20"/>
                        <a:pt x="28" y="24"/>
                        <a:pt x="25" y="21"/>
                      </a:cubicBezTo>
                      <a:cubicBezTo>
                        <a:pt x="23" y="20"/>
                        <a:pt x="24" y="13"/>
                        <a:pt x="24" y="11"/>
                      </a:cubicBezTo>
                      <a:cubicBezTo>
                        <a:pt x="25" y="8"/>
                        <a:pt x="30" y="7"/>
                        <a:pt x="33" y="6"/>
                      </a:cubicBezTo>
                      <a:cubicBezTo>
                        <a:pt x="39" y="5"/>
                        <a:pt x="46" y="0"/>
                        <a:pt x="51" y="3"/>
                      </a:cubicBezTo>
                      <a:cubicBezTo>
                        <a:pt x="51" y="3"/>
                        <a:pt x="51" y="3"/>
                        <a:pt x="51" y="3"/>
                      </a:cubicBezTo>
                      <a:cubicBezTo>
                        <a:pt x="51" y="8"/>
                        <a:pt x="51" y="13"/>
                        <a:pt x="51" y="18"/>
                      </a:cubicBezTo>
                      <a:cubicBezTo>
                        <a:pt x="52" y="21"/>
                        <a:pt x="52" y="23"/>
                        <a:pt x="52" y="26"/>
                      </a:cubicBezTo>
                      <a:cubicBezTo>
                        <a:pt x="52" y="29"/>
                        <a:pt x="53" y="31"/>
                        <a:pt x="53" y="34"/>
                      </a:cubicBezTo>
                      <a:cubicBezTo>
                        <a:pt x="53" y="39"/>
                        <a:pt x="54" y="45"/>
                        <a:pt x="53" y="4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2" name="Freeform 224"/>
                <p:cNvSpPr/>
                <p:nvPr/>
              </p:nvSpPr>
              <p:spPr bwMode="auto">
                <a:xfrm>
                  <a:off x="13015891" y="6840536"/>
                  <a:ext cx="49212" cy="61912"/>
                </a:xfrm>
                <a:custGeom>
                  <a:avLst/>
                  <a:gdLst/>
                  <a:ahLst/>
                  <a:cxnLst>
                    <a:cxn ang="0">
                      <a:pos x="10" y="1"/>
                    </a:cxn>
                    <a:cxn ang="0">
                      <a:pos x="2" y="4"/>
                    </a:cxn>
                    <a:cxn ang="0">
                      <a:pos x="4" y="18"/>
                    </a:cxn>
                    <a:cxn ang="0">
                      <a:pos x="19" y="0"/>
                    </a:cxn>
                    <a:cxn ang="0">
                      <a:pos x="10" y="1"/>
                    </a:cxn>
                  </a:cxnLst>
                  <a:rect l="0" t="0" r="r" b="b"/>
                  <a:pathLst>
                    <a:path w="19" h="24">
                      <a:moveTo>
                        <a:pt x="10" y="1"/>
                      </a:moveTo>
                      <a:cubicBezTo>
                        <a:pt x="8" y="1"/>
                        <a:pt x="3" y="2"/>
                        <a:pt x="2" y="4"/>
                      </a:cubicBezTo>
                      <a:cubicBezTo>
                        <a:pt x="0" y="8"/>
                        <a:pt x="1" y="24"/>
                        <a:pt x="4" y="18"/>
                      </a:cubicBezTo>
                      <a:cubicBezTo>
                        <a:pt x="9" y="10"/>
                        <a:pt x="19" y="4"/>
                        <a:pt x="19" y="0"/>
                      </a:cubicBezTo>
                      <a:cubicBezTo>
                        <a:pt x="16" y="0"/>
                        <a:pt x="13" y="0"/>
                        <a:pt x="10"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3" name="Freeform 225"/>
                <p:cNvSpPr/>
                <p:nvPr/>
              </p:nvSpPr>
              <p:spPr bwMode="auto">
                <a:xfrm>
                  <a:off x="13133366" y="6989761"/>
                  <a:ext cx="82550" cy="55562"/>
                </a:xfrm>
                <a:custGeom>
                  <a:avLst/>
                  <a:gdLst/>
                  <a:ahLst/>
                  <a:cxnLst>
                    <a:cxn ang="0">
                      <a:pos x="31" y="21"/>
                    </a:cxn>
                    <a:cxn ang="0">
                      <a:pos x="27" y="12"/>
                    </a:cxn>
                    <a:cxn ang="0">
                      <a:pos x="21" y="4"/>
                    </a:cxn>
                    <a:cxn ang="0">
                      <a:pos x="2" y="5"/>
                    </a:cxn>
                    <a:cxn ang="0">
                      <a:pos x="5" y="13"/>
                    </a:cxn>
                    <a:cxn ang="0">
                      <a:pos x="10" y="15"/>
                    </a:cxn>
                    <a:cxn ang="0">
                      <a:pos x="18" y="14"/>
                    </a:cxn>
                    <a:cxn ang="0">
                      <a:pos x="27" y="21"/>
                    </a:cxn>
                    <a:cxn ang="0">
                      <a:pos x="31" y="21"/>
                    </a:cxn>
                  </a:cxnLst>
                  <a:rect l="0" t="0" r="r" b="b"/>
                  <a:pathLst>
                    <a:path w="31" h="21">
                      <a:moveTo>
                        <a:pt x="31" y="21"/>
                      </a:moveTo>
                      <a:cubicBezTo>
                        <a:pt x="31" y="18"/>
                        <a:pt x="29" y="15"/>
                        <a:pt x="27" y="12"/>
                      </a:cubicBezTo>
                      <a:cubicBezTo>
                        <a:pt x="26" y="8"/>
                        <a:pt x="25" y="6"/>
                        <a:pt x="21" y="4"/>
                      </a:cubicBezTo>
                      <a:cubicBezTo>
                        <a:pt x="17" y="3"/>
                        <a:pt x="4" y="0"/>
                        <a:pt x="2" y="5"/>
                      </a:cubicBezTo>
                      <a:cubicBezTo>
                        <a:pt x="0" y="8"/>
                        <a:pt x="4" y="11"/>
                        <a:pt x="5" y="13"/>
                      </a:cubicBezTo>
                      <a:cubicBezTo>
                        <a:pt x="6" y="16"/>
                        <a:pt x="6" y="18"/>
                        <a:pt x="10" y="15"/>
                      </a:cubicBezTo>
                      <a:cubicBezTo>
                        <a:pt x="14" y="13"/>
                        <a:pt x="15" y="11"/>
                        <a:pt x="18" y="14"/>
                      </a:cubicBezTo>
                      <a:cubicBezTo>
                        <a:pt x="21" y="17"/>
                        <a:pt x="23" y="19"/>
                        <a:pt x="27" y="21"/>
                      </a:cubicBezTo>
                      <a:lnTo>
                        <a:pt x="31" y="2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4" name="Freeform 226"/>
                <p:cNvSpPr/>
                <p:nvPr/>
              </p:nvSpPr>
              <p:spPr bwMode="auto">
                <a:xfrm>
                  <a:off x="13535003" y="6753222"/>
                  <a:ext cx="90487" cy="76200"/>
                </a:xfrm>
                <a:custGeom>
                  <a:avLst/>
                  <a:gdLst/>
                  <a:ahLst/>
                  <a:cxnLst>
                    <a:cxn ang="0">
                      <a:pos x="23" y="20"/>
                    </a:cxn>
                    <a:cxn ang="0">
                      <a:pos x="32" y="7"/>
                    </a:cxn>
                    <a:cxn ang="0">
                      <a:pos x="17" y="0"/>
                    </a:cxn>
                    <a:cxn ang="0">
                      <a:pos x="13" y="5"/>
                    </a:cxn>
                    <a:cxn ang="0">
                      <a:pos x="8" y="13"/>
                    </a:cxn>
                    <a:cxn ang="0">
                      <a:pos x="0" y="29"/>
                    </a:cxn>
                    <a:cxn ang="0">
                      <a:pos x="19" y="22"/>
                    </a:cxn>
                    <a:cxn ang="0">
                      <a:pos x="23" y="20"/>
                    </a:cxn>
                  </a:cxnLst>
                  <a:rect l="0" t="0" r="r" b="b"/>
                  <a:pathLst>
                    <a:path w="34" h="29">
                      <a:moveTo>
                        <a:pt x="23" y="20"/>
                      </a:moveTo>
                      <a:cubicBezTo>
                        <a:pt x="25" y="16"/>
                        <a:pt x="34" y="13"/>
                        <a:pt x="32" y="7"/>
                      </a:cubicBezTo>
                      <a:cubicBezTo>
                        <a:pt x="31" y="3"/>
                        <a:pt x="20" y="1"/>
                        <a:pt x="17" y="0"/>
                      </a:cubicBezTo>
                      <a:cubicBezTo>
                        <a:pt x="12" y="0"/>
                        <a:pt x="13" y="2"/>
                        <a:pt x="13" y="5"/>
                      </a:cubicBezTo>
                      <a:cubicBezTo>
                        <a:pt x="12" y="8"/>
                        <a:pt x="10" y="11"/>
                        <a:pt x="8" y="13"/>
                      </a:cubicBezTo>
                      <a:cubicBezTo>
                        <a:pt x="4" y="18"/>
                        <a:pt x="0" y="22"/>
                        <a:pt x="0" y="29"/>
                      </a:cubicBezTo>
                      <a:cubicBezTo>
                        <a:pt x="6" y="29"/>
                        <a:pt x="14" y="26"/>
                        <a:pt x="19" y="22"/>
                      </a:cubicBezTo>
                      <a:lnTo>
                        <a:pt x="23" y="2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5" name="Freeform 227"/>
                <p:cNvSpPr/>
                <p:nvPr/>
              </p:nvSpPr>
              <p:spPr bwMode="auto">
                <a:xfrm>
                  <a:off x="13465153" y="6745286"/>
                  <a:ext cx="88900" cy="65087"/>
                </a:xfrm>
                <a:custGeom>
                  <a:avLst/>
                  <a:gdLst/>
                  <a:ahLst/>
                  <a:cxnLst>
                    <a:cxn ang="0">
                      <a:pos x="24" y="15"/>
                    </a:cxn>
                    <a:cxn ang="0">
                      <a:pos x="11" y="25"/>
                    </a:cxn>
                    <a:cxn ang="0">
                      <a:pos x="0" y="13"/>
                    </a:cxn>
                    <a:cxn ang="0">
                      <a:pos x="6" y="14"/>
                    </a:cxn>
                    <a:cxn ang="0">
                      <a:pos x="14" y="16"/>
                    </a:cxn>
                    <a:cxn ang="0">
                      <a:pos x="13" y="3"/>
                    </a:cxn>
                    <a:cxn ang="0">
                      <a:pos x="22" y="1"/>
                    </a:cxn>
                    <a:cxn ang="0">
                      <a:pos x="32" y="7"/>
                    </a:cxn>
                    <a:cxn ang="0">
                      <a:pos x="24" y="15"/>
                    </a:cxn>
                  </a:cxnLst>
                  <a:rect l="0" t="0" r="r" b="b"/>
                  <a:pathLst>
                    <a:path w="34" h="25">
                      <a:moveTo>
                        <a:pt x="24" y="15"/>
                      </a:moveTo>
                      <a:cubicBezTo>
                        <a:pt x="20" y="18"/>
                        <a:pt x="16" y="24"/>
                        <a:pt x="11" y="25"/>
                      </a:cubicBezTo>
                      <a:cubicBezTo>
                        <a:pt x="8" y="25"/>
                        <a:pt x="0" y="17"/>
                        <a:pt x="0" y="13"/>
                      </a:cubicBezTo>
                      <a:cubicBezTo>
                        <a:pt x="1" y="10"/>
                        <a:pt x="4" y="12"/>
                        <a:pt x="6" y="14"/>
                      </a:cubicBezTo>
                      <a:cubicBezTo>
                        <a:pt x="9" y="16"/>
                        <a:pt x="10" y="16"/>
                        <a:pt x="14" y="16"/>
                      </a:cubicBezTo>
                      <a:cubicBezTo>
                        <a:pt x="14" y="12"/>
                        <a:pt x="11" y="7"/>
                        <a:pt x="13" y="3"/>
                      </a:cubicBezTo>
                      <a:cubicBezTo>
                        <a:pt x="15" y="0"/>
                        <a:pt x="19" y="1"/>
                        <a:pt x="22" y="1"/>
                      </a:cubicBezTo>
                      <a:cubicBezTo>
                        <a:pt x="27" y="1"/>
                        <a:pt x="34" y="2"/>
                        <a:pt x="32" y="7"/>
                      </a:cubicBezTo>
                      <a:cubicBezTo>
                        <a:pt x="31" y="11"/>
                        <a:pt x="27" y="13"/>
                        <a:pt x="24"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6" name="Freeform 228"/>
                <p:cNvSpPr/>
                <p:nvPr/>
              </p:nvSpPr>
              <p:spPr bwMode="auto">
                <a:xfrm>
                  <a:off x="13333391" y="6970711"/>
                  <a:ext cx="55562" cy="23812"/>
                </a:xfrm>
                <a:custGeom>
                  <a:avLst/>
                  <a:gdLst/>
                  <a:ahLst/>
                  <a:cxnLst>
                    <a:cxn ang="0">
                      <a:pos x="18" y="4"/>
                    </a:cxn>
                    <a:cxn ang="0">
                      <a:pos x="20" y="1"/>
                    </a:cxn>
                    <a:cxn ang="0">
                      <a:pos x="15" y="0"/>
                    </a:cxn>
                    <a:cxn ang="0">
                      <a:pos x="4" y="3"/>
                    </a:cxn>
                    <a:cxn ang="0">
                      <a:pos x="7" y="9"/>
                    </a:cxn>
                    <a:cxn ang="0">
                      <a:pos x="18" y="4"/>
                    </a:cxn>
                  </a:cxnLst>
                  <a:rect l="0" t="0" r="r" b="b"/>
                  <a:pathLst>
                    <a:path w="21" h="9">
                      <a:moveTo>
                        <a:pt x="18" y="4"/>
                      </a:moveTo>
                      <a:cubicBezTo>
                        <a:pt x="19" y="4"/>
                        <a:pt x="21" y="4"/>
                        <a:pt x="20" y="1"/>
                      </a:cubicBezTo>
                      <a:cubicBezTo>
                        <a:pt x="19" y="0"/>
                        <a:pt x="16" y="0"/>
                        <a:pt x="15" y="0"/>
                      </a:cubicBezTo>
                      <a:cubicBezTo>
                        <a:pt x="12" y="1"/>
                        <a:pt x="6" y="1"/>
                        <a:pt x="4" y="3"/>
                      </a:cubicBezTo>
                      <a:cubicBezTo>
                        <a:pt x="0" y="6"/>
                        <a:pt x="3" y="9"/>
                        <a:pt x="7" y="9"/>
                      </a:cubicBezTo>
                      <a:cubicBezTo>
                        <a:pt x="10" y="8"/>
                        <a:pt x="15" y="5"/>
                        <a:pt x="18"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7" name="Freeform 229"/>
                <p:cNvSpPr/>
                <p:nvPr/>
              </p:nvSpPr>
              <p:spPr bwMode="auto">
                <a:xfrm>
                  <a:off x="13047641" y="6929435"/>
                  <a:ext cx="65087" cy="20637"/>
                </a:xfrm>
                <a:custGeom>
                  <a:avLst/>
                  <a:gdLst/>
                  <a:ahLst/>
                  <a:cxnLst>
                    <a:cxn ang="0">
                      <a:pos x="2" y="5"/>
                    </a:cxn>
                    <a:cxn ang="0">
                      <a:pos x="8" y="8"/>
                    </a:cxn>
                    <a:cxn ang="0">
                      <a:pos x="10" y="7"/>
                    </a:cxn>
                    <a:cxn ang="0">
                      <a:pos x="2" y="5"/>
                    </a:cxn>
                  </a:cxnLst>
                  <a:rect l="0" t="0" r="r" b="b"/>
                  <a:pathLst>
                    <a:path w="25" h="8">
                      <a:moveTo>
                        <a:pt x="2" y="5"/>
                      </a:moveTo>
                      <a:cubicBezTo>
                        <a:pt x="3" y="8"/>
                        <a:pt x="6" y="8"/>
                        <a:pt x="8" y="8"/>
                      </a:cubicBezTo>
                      <a:cubicBezTo>
                        <a:pt x="8" y="7"/>
                        <a:pt x="9" y="7"/>
                        <a:pt x="10" y="7"/>
                      </a:cubicBezTo>
                      <a:cubicBezTo>
                        <a:pt x="25" y="2"/>
                        <a:pt x="0" y="0"/>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8" name="Freeform 230"/>
                <p:cNvSpPr/>
                <p:nvPr/>
              </p:nvSpPr>
              <p:spPr bwMode="auto">
                <a:xfrm>
                  <a:off x="9151923" y="1114425"/>
                  <a:ext cx="104775" cy="65087"/>
                </a:xfrm>
                <a:custGeom>
                  <a:avLst/>
                  <a:gdLst/>
                  <a:ahLst/>
                  <a:cxnLst>
                    <a:cxn ang="0">
                      <a:pos x="25" y="23"/>
                    </a:cxn>
                    <a:cxn ang="0">
                      <a:pos x="35" y="17"/>
                    </a:cxn>
                    <a:cxn ang="0">
                      <a:pos x="20" y="5"/>
                    </a:cxn>
                    <a:cxn ang="0">
                      <a:pos x="11" y="1"/>
                    </a:cxn>
                    <a:cxn ang="0">
                      <a:pos x="1" y="1"/>
                    </a:cxn>
                    <a:cxn ang="0">
                      <a:pos x="0" y="5"/>
                    </a:cxn>
                    <a:cxn ang="0">
                      <a:pos x="2" y="9"/>
                    </a:cxn>
                    <a:cxn ang="0">
                      <a:pos x="8" y="14"/>
                    </a:cxn>
                    <a:cxn ang="0">
                      <a:pos x="25" y="23"/>
                    </a:cxn>
                  </a:cxnLst>
                  <a:rect l="0" t="0" r="r" b="b"/>
                  <a:pathLst>
                    <a:path w="40" h="25">
                      <a:moveTo>
                        <a:pt x="25" y="23"/>
                      </a:moveTo>
                      <a:cubicBezTo>
                        <a:pt x="31" y="24"/>
                        <a:pt x="40" y="25"/>
                        <a:pt x="35" y="17"/>
                      </a:cubicBezTo>
                      <a:cubicBezTo>
                        <a:pt x="32" y="11"/>
                        <a:pt x="26" y="8"/>
                        <a:pt x="20" y="5"/>
                      </a:cubicBezTo>
                      <a:cubicBezTo>
                        <a:pt x="17" y="4"/>
                        <a:pt x="14" y="2"/>
                        <a:pt x="11" y="1"/>
                      </a:cubicBezTo>
                      <a:cubicBezTo>
                        <a:pt x="8" y="0"/>
                        <a:pt x="4" y="1"/>
                        <a:pt x="1" y="1"/>
                      </a:cubicBezTo>
                      <a:cubicBezTo>
                        <a:pt x="0" y="1"/>
                        <a:pt x="0" y="4"/>
                        <a:pt x="0" y="5"/>
                      </a:cubicBezTo>
                      <a:cubicBezTo>
                        <a:pt x="0" y="7"/>
                        <a:pt x="1" y="8"/>
                        <a:pt x="2" y="9"/>
                      </a:cubicBezTo>
                      <a:cubicBezTo>
                        <a:pt x="4" y="11"/>
                        <a:pt x="6" y="12"/>
                        <a:pt x="8" y="14"/>
                      </a:cubicBezTo>
                      <a:cubicBezTo>
                        <a:pt x="13" y="18"/>
                        <a:pt x="19" y="22"/>
                        <a:pt x="25"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9" name="Freeform 231"/>
                <p:cNvSpPr/>
                <p:nvPr/>
              </p:nvSpPr>
              <p:spPr bwMode="auto">
                <a:xfrm>
                  <a:off x="9288447" y="1360487"/>
                  <a:ext cx="84137" cy="58737"/>
                </a:xfrm>
                <a:custGeom>
                  <a:avLst/>
                  <a:gdLst/>
                  <a:ahLst/>
                  <a:cxnLst>
                    <a:cxn ang="0">
                      <a:pos x="10" y="4"/>
                    </a:cxn>
                    <a:cxn ang="0">
                      <a:pos x="21" y="2"/>
                    </a:cxn>
                    <a:cxn ang="0">
                      <a:pos x="30" y="1"/>
                    </a:cxn>
                    <a:cxn ang="0">
                      <a:pos x="31" y="9"/>
                    </a:cxn>
                    <a:cxn ang="0">
                      <a:pos x="23" y="14"/>
                    </a:cxn>
                    <a:cxn ang="0">
                      <a:pos x="7" y="18"/>
                    </a:cxn>
                    <a:cxn ang="0">
                      <a:pos x="2" y="10"/>
                    </a:cxn>
                    <a:cxn ang="0">
                      <a:pos x="6" y="5"/>
                    </a:cxn>
                    <a:cxn ang="0">
                      <a:pos x="10" y="4"/>
                    </a:cxn>
                  </a:cxnLst>
                  <a:rect l="0" t="0" r="r" b="b"/>
                  <a:pathLst>
                    <a:path w="32" h="22">
                      <a:moveTo>
                        <a:pt x="10" y="4"/>
                      </a:moveTo>
                      <a:cubicBezTo>
                        <a:pt x="14" y="5"/>
                        <a:pt x="18" y="2"/>
                        <a:pt x="21" y="2"/>
                      </a:cubicBezTo>
                      <a:cubicBezTo>
                        <a:pt x="24" y="1"/>
                        <a:pt x="28" y="0"/>
                        <a:pt x="30" y="1"/>
                      </a:cubicBezTo>
                      <a:cubicBezTo>
                        <a:pt x="32" y="2"/>
                        <a:pt x="32" y="6"/>
                        <a:pt x="31" y="9"/>
                      </a:cubicBezTo>
                      <a:cubicBezTo>
                        <a:pt x="30" y="12"/>
                        <a:pt x="26" y="13"/>
                        <a:pt x="23" y="14"/>
                      </a:cubicBezTo>
                      <a:cubicBezTo>
                        <a:pt x="19" y="16"/>
                        <a:pt x="13" y="22"/>
                        <a:pt x="7" y="18"/>
                      </a:cubicBezTo>
                      <a:cubicBezTo>
                        <a:pt x="5" y="16"/>
                        <a:pt x="3" y="12"/>
                        <a:pt x="2" y="10"/>
                      </a:cubicBezTo>
                      <a:cubicBezTo>
                        <a:pt x="0" y="5"/>
                        <a:pt x="2" y="5"/>
                        <a:pt x="6" y="5"/>
                      </a:cubicBezTo>
                      <a:lnTo>
                        <a:pt x="1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0" name="Freeform 232"/>
                <p:cNvSpPr/>
                <p:nvPr/>
              </p:nvSpPr>
              <p:spPr bwMode="auto">
                <a:xfrm>
                  <a:off x="9074135" y="1335087"/>
                  <a:ext cx="49212" cy="38100"/>
                </a:xfrm>
                <a:custGeom>
                  <a:avLst/>
                  <a:gdLst/>
                  <a:ahLst/>
                  <a:cxnLst>
                    <a:cxn ang="0">
                      <a:pos x="19" y="11"/>
                    </a:cxn>
                    <a:cxn ang="0">
                      <a:pos x="9" y="6"/>
                    </a:cxn>
                    <a:cxn ang="0">
                      <a:pos x="1" y="5"/>
                    </a:cxn>
                    <a:cxn ang="0">
                      <a:pos x="19" y="13"/>
                    </a:cxn>
                    <a:cxn ang="0">
                      <a:pos x="19" y="11"/>
                    </a:cxn>
                  </a:cxnLst>
                  <a:rect l="0" t="0" r="r" b="b"/>
                  <a:pathLst>
                    <a:path w="19" h="15">
                      <a:moveTo>
                        <a:pt x="19" y="11"/>
                      </a:moveTo>
                      <a:cubicBezTo>
                        <a:pt x="16" y="11"/>
                        <a:pt x="11" y="8"/>
                        <a:pt x="9" y="6"/>
                      </a:cubicBezTo>
                      <a:cubicBezTo>
                        <a:pt x="6" y="4"/>
                        <a:pt x="2" y="0"/>
                        <a:pt x="1" y="5"/>
                      </a:cubicBezTo>
                      <a:cubicBezTo>
                        <a:pt x="0" y="13"/>
                        <a:pt x="14" y="15"/>
                        <a:pt x="19" y="13"/>
                      </a:cubicBezTo>
                      <a:lnTo>
                        <a:pt x="19"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1" name="Freeform 233"/>
                <p:cNvSpPr/>
                <p:nvPr/>
              </p:nvSpPr>
              <p:spPr bwMode="auto">
                <a:xfrm>
                  <a:off x="7534263" y="2362199"/>
                  <a:ext cx="55562" cy="33337"/>
                </a:xfrm>
                <a:custGeom>
                  <a:avLst/>
                  <a:gdLst/>
                  <a:ahLst/>
                  <a:cxnLst>
                    <a:cxn ang="0">
                      <a:pos x="0" y="12"/>
                    </a:cxn>
                    <a:cxn ang="0">
                      <a:pos x="19" y="6"/>
                    </a:cxn>
                    <a:cxn ang="0">
                      <a:pos x="1" y="13"/>
                    </a:cxn>
                    <a:cxn ang="0">
                      <a:pos x="0" y="12"/>
                    </a:cxn>
                  </a:cxnLst>
                  <a:rect l="0" t="0" r="r" b="b"/>
                  <a:pathLst>
                    <a:path w="21" h="13">
                      <a:moveTo>
                        <a:pt x="0" y="12"/>
                      </a:moveTo>
                      <a:cubicBezTo>
                        <a:pt x="0" y="7"/>
                        <a:pt x="17" y="0"/>
                        <a:pt x="19" y="6"/>
                      </a:cubicBezTo>
                      <a:cubicBezTo>
                        <a:pt x="21" y="10"/>
                        <a:pt x="5" y="12"/>
                        <a:pt x="1" y="13"/>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2" name="Freeform 234"/>
                <p:cNvSpPr/>
                <p:nvPr/>
              </p:nvSpPr>
              <p:spPr bwMode="auto">
                <a:xfrm>
                  <a:off x="7607288" y="2317749"/>
                  <a:ext cx="55562" cy="41275"/>
                </a:xfrm>
                <a:custGeom>
                  <a:avLst/>
                  <a:gdLst/>
                  <a:ahLst/>
                  <a:cxnLst>
                    <a:cxn ang="0">
                      <a:pos x="6" y="15"/>
                    </a:cxn>
                    <a:cxn ang="0">
                      <a:pos x="14" y="2"/>
                    </a:cxn>
                    <a:cxn ang="0">
                      <a:pos x="3" y="16"/>
                    </a:cxn>
                    <a:cxn ang="0">
                      <a:pos x="6" y="15"/>
                    </a:cxn>
                  </a:cxnLst>
                  <a:rect l="0" t="0" r="r" b="b"/>
                  <a:pathLst>
                    <a:path w="21" h="16">
                      <a:moveTo>
                        <a:pt x="6" y="15"/>
                      </a:moveTo>
                      <a:cubicBezTo>
                        <a:pt x="9" y="14"/>
                        <a:pt x="21" y="5"/>
                        <a:pt x="14" y="2"/>
                      </a:cubicBezTo>
                      <a:cubicBezTo>
                        <a:pt x="10" y="0"/>
                        <a:pt x="0" y="11"/>
                        <a:pt x="3" y="16"/>
                      </a:cubicBezTo>
                      <a:lnTo>
                        <a:pt x="6" y="1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3" name="Freeform 235"/>
                <p:cNvSpPr/>
                <p:nvPr/>
              </p:nvSpPr>
              <p:spPr bwMode="auto">
                <a:xfrm>
                  <a:off x="7707300" y="2262187"/>
                  <a:ext cx="42862" cy="28575"/>
                </a:xfrm>
                <a:custGeom>
                  <a:avLst/>
                  <a:gdLst/>
                  <a:ahLst/>
                  <a:cxnLst>
                    <a:cxn ang="0">
                      <a:pos x="1" y="11"/>
                    </a:cxn>
                    <a:cxn ang="0">
                      <a:pos x="9" y="2"/>
                    </a:cxn>
                    <a:cxn ang="0">
                      <a:pos x="2" y="1"/>
                    </a:cxn>
                    <a:cxn ang="0">
                      <a:pos x="1" y="8"/>
                    </a:cxn>
                    <a:cxn ang="0">
                      <a:pos x="1" y="11"/>
                    </a:cxn>
                  </a:cxnLst>
                  <a:rect l="0" t="0" r="r" b="b"/>
                  <a:pathLst>
                    <a:path w="16" h="11">
                      <a:moveTo>
                        <a:pt x="1" y="11"/>
                      </a:moveTo>
                      <a:cubicBezTo>
                        <a:pt x="5" y="9"/>
                        <a:pt x="16" y="7"/>
                        <a:pt x="9" y="2"/>
                      </a:cubicBezTo>
                      <a:cubicBezTo>
                        <a:pt x="8" y="1"/>
                        <a:pt x="3" y="0"/>
                        <a:pt x="2" y="1"/>
                      </a:cubicBezTo>
                      <a:cubicBezTo>
                        <a:pt x="0" y="2"/>
                        <a:pt x="1" y="6"/>
                        <a:pt x="1" y="8"/>
                      </a:cubicBezTo>
                      <a:lnTo>
                        <a:pt x="1"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4" name="Freeform 236"/>
                <p:cNvSpPr/>
                <p:nvPr/>
              </p:nvSpPr>
              <p:spPr bwMode="auto">
                <a:xfrm>
                  <a:off x="7818425" y="2070099"/>
                  <a:ext cx="33337" cy="42862"/>
                </a:xfrm>
                <a:custGeom>
                  <a:avLst/>
                  <a:gdLst/>
                  <a:ahLst/>
                  <a:cxnLst>
                    <a:cxn ang="0">
                      <a:pos x="4" y="16"/>
                    </a:cxn>
                    <a:cxn ang="0">
                      <a:pos x="11" y="9"/>
                    </a:cxn>
                    <a:cxn ang="0">
                      <a:pos x="13" y="1"/>
                    </a:cxn>
                    <a:cxn ang="0">
                      <a:pos x="0" y="14"/>
                    </a:cxn>
                    <a:cxn ang="0">
                      <a:pos x="4" y="16"/>
                    </a:cxn>
                  </a:cxnLst>
                  <a:rect l="0" t="0" r="r" b="b"/>
                  <a:pathLst>
                    <a:path w="13" h="16">
                      <a:moveTo>
                        <a:pt x="4" y="16"/>
                      </a:moveTo>
                      <a:cubicBezTo>
                        <a:pt x="3" y="14"/>
                        <a:pt x="10" y="11"/>
                        <a:pt x="11" y="9"/>
                      </a:cubicBezTo>
                      <a:cubicBezTo>
                        <a:pt x="13" y="7"/>
                        <a:pt x="13" y="4"/>
                        <a:pt x="13" y="1"/>
                      </a:cubicBezTo>
                      <a:cubicBezTo>
                        <a:pt x="7" y="0"/>
                        <a:pt x="0" y="9"/>
                        <a:pt x="0" y="14"/>
                      </a:cubicBezTo>
                      <a:lnTo>
                        <a:pt x="4"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5" name="Freeform 237"/>
                <p:cNvSpPr>
                  <a:spLocks noEditPoints="1"/>
                </p:cNvSpPr>
                <p:nvPr/>
              </p:nvSpPr>
              <p:spPr bwMode="auto">
                <a:xfrm>
                  <a:off x="1498598" y="2784474"/>
                  <a:ext cx="1228723" cy="2309812"/>
                </a:xfrm>
                <a:custGeom>
                  <a:avLst/>
                  <a:gdLst/>
                  <a:ahLst/>
                  <a:cxnLst>
                    <a:cxn ang="0">
                      <a:pos x="242" y="57"/>
                    </a:cxn>
                    <a:cxn ang="0">
                      <a:pos x="250" y="19"/>
                    </a:cxn>
                    <a:cxn ang="0">
                      <a:pos x="223" y="1"/>
                    </a:cxn>
                    <a:cxn ang="0">
                      <a:pos x="212" y="23"/>
                    </a:cxn>
                    <a:cxn ang="0">
                      <a:pos x="214" y="39"/>
                    </a:cxn>
                    <a:cxn ang="0">
                      <a:pos x="202" y="65"/>
                    </a:cxn>
                    <a:cxn ang="0">
                      <a:pos x="208" y="79"/>
                    </a:cxn>
                    <a:cxn ang="0">
                      <a:pos x="217" y="92"/>
                    </a:cxn>
                    <a:cxn ang="0">
                      <a:pos x="231" y="119"/>
                    </a:cxn>
                    <a:cxn ang="0">
                      <a:pos x="234" y="126"/>
                    </a:cxn>
                    <a:cxn ang="0">
                      <a:pos x="243" y="121"/>
                    </a:cxn>
                    <a:cxn ang="0">
                      <a:pos x="262" y="88"/>
                    </a:cxn>
                    <a:cxn ang="0">
                      <a:pos x="261" y="79"/>
                    </a:cxn>
                    <a:cxn ang="0">
                      <a:pos x="102" y="403"/>
                    </a:cxn>
                    <a:cxn ang="0">
                      <a:pos x="84" y="379"/>
                    </a:cxn>
                    <a:cxn ang="0">
                      <a:pos x="64" y="384"/>
                    </a:cxn>
                    <a:cxn ang="0">
                      <a:pos x="52" y="390"/>
                    </a:cxn>
                    <a:cxn ang="0">
                      <a:pos x="44" y="393"/>
                    </a:cxn>
                    <a:cxn ang="0">
                      <a:pos x="40" y="408"/>
                    </a:cxn>
                    <a:cxn ang="0">
                      <a:pos x="25" y="409"/>
                    </a:cxn>
                    <a:cxn ang="0">
                      <a:pos x="17" y="421"/>
                    </a:cxn>
                    <a:cxn ang="0">
                      <a:pos x="8" y="435"/>
                    </a:cxn>
                    <a:cxn ang="0">
                      <a:pos x="2" y="448"/>
                    </a:cxn>
                    <a:cxn ang="0">
                      <a:pos x="9" y="453"/>
                    </a:cxn>
                    <a:cxn ang="0">
                      <a:pos x="21" y="461"/>
                    </a:cxn>
                    <a:cxn ang="0">
                      <a:pos x="41" y="460"/>
                    </a:cxn>
                    <a:cxn ang="0">
                      <a:pos x="49" y="457"/>
                    </a:cxn>
                    <a:cxn ang="0">
                      <a:pos x="48" y="439"/>
                    </a:cxn>
                    <a:cxn ang="0">
                      <a:pos x="72" y="439"/>
                    </a:cxn>
                    <a:cxn ang="0">
                      <a:pos x="89" y="438"/>
                    </a:cxn>
                    <a:cxn ang="0">
                      <a:pos x="104" y="436"/>
                    </a:cxn>
                    <a:cxn ang="0">
                      <a:pos x="114" y="417"/>
                    </a:cxn>
                    <a:cxn ang="0">
                      <a:pos x="468" y="879"/>
                    </a:cxn>
                    <a:cxn ang="0">
                      <a:pos x="468" y="878"/>
                    </a:cxn>
                  </a:cxnLst>
                  <a:rect l="0" t="0" r="r" b="b"/>
                  <a:pathLst>
                    <a:path w="468" h="879">
                      <a:moveTo>
                        <a:pt x="261" y="79"/>
                      </a:moveTo>
                      <a:cubicBezTo>
                        <a:pt x="253" y="77"/>
                        <a:pt x="240" y="68"/>
                        <a:pt x="242" y="57"/>
                      </a:cubicBezTo>
                      <a:cubicBezTo>
                        <a:pt x="244" y="48"/>
                        <a:pt x="257" y="43"/>
                        <a:pt x="253" y="34"/>
                      </a:cubicBezTo>
                      <a:cubicBezTo>
                        <a:pt x="251" y="29"/>
                        <a:pt x="250" y="25"/>
                        <a:pt x="250" y="19"/>
                      </a:cubicBezTo>
                      <a:cubicBezTo>
                        <a:pt x="250" y="14"/>
                        <a:pt x="251" y="7"/>
                        <a:pt x="246" y="4"/>
                      </a:cubicBezTo>
                      <a:cubicBezTo>
                        <a:pt x="240" y="0"/>
                        <a:pt x="231" y="1"/>
                        <a:pt x="223" y="1"/>
                      </a:cubicBezTo>
                      <a:cubicBezTo>
                        <a:pt x="222" y="5"/>
                        <a:pt x="222" y="8"/>
                        <a:pt x="220" y="10"/>
                      </a:cubicBezTo>
                      <a:cubicBezTo>
                        <a:pt x="218" y="14"/>
                        <a:pt x="213" y="19"/>
                        <a:pt x="212" y="23"/>
                      </a:cubicBezTo>
                      <a:cubicBezTo>
                        <a:pt x="212" y="26"/>
                        <a:pt x="213" y="28"/>
                        <a:pt x="213" y="31"/>
                      </a:cubicBezTo>
                      <a:cubicBezTo>
                        <a:pt x="214" y="33"/>
                        <a:pt x="214" y="36"/>
                        <a:pt x="214" y="39"/>
                      </a:cubicBezTo>
                      <a:cubicBezTo>
                        <a:pt x="214" y="45"/>
                        <a:pt x="214" y="49"/>
                        <a:pt x="211" y="54"/>
                      </a:cubicBezTo>
                      <a:cubicBezTo>
                        <a:pt x="208" y="58"/>
                        <a:pt x="203" y="60"/>
                        <a:pt x="202" y="65"/>
                      </a:cubicBezTo>
                      <a:cubicBezTo>
                        <a:pt x="202" y="67"/>
                        <a:pt x="202" y="70"/>
                        <a:pt x="203" y="72"/>
                      </a:cubicBezTo>
                      <a:cubicBezTo>
                        <a:pt x="205" y="74"/>
                        <a:pt x="207" y="76"/>
                        <a:pt x="208" y="79"/>
                      </a:cubicBezTo>
                      <a:cubicBezTo>
                        <a:pt x="209" y="82"/>
                        <a:pt x="212" y="83"/>
                        <a:pt x="213" y="85"/>
                      </a:cubicBezTo>
                      <a:cubicBezTo>
                        <a:pt x="214" y="88"/>
                        <a:pt x="215" y="90"/>
                        <a:pt x="217" y="92"/>
                      </a:cubicBezTo>
                      <a:cubicBezTo>
                        <a:pt x="221" y="96"/>
                        <a:pt x="225" y="100"/>
                        <a:pt x="228" y="105"/>
                      </a:cubicBezTo>
                      <a:cubicBezTo>
                        <a:pt x="230" y="110"/>
                        <a:pt x="230" y="114"/>
                        <a:pt x="231" y="119"/>
                      </a:cubicBezTo>
                      <a:cubicBezTo>
                        <a:pt x="231" y="121"/>
                        <a:pt x="232" y="124"/>
                        <a:pt x="233" y="126"/>
                      </a:cubicBezTo>
                      <a:cubicBezTo>
                        <a:pt x="234" y="126"/>
                        <a:pt x="234" y="126"/>
                        <a:pt x="234" y="126"/>
                      </a:cubicBezTo>
                      <a:cubicBezTo>
                        <a:pt x="236" y="126"/>
                        <a:pt x="238" y="127"/>
                        <a:pt x="240" y="125"/>
                      </a:cubicBezTo>
                      <a:cubicBezTo>
                        <a:pt x="242" y="124"/>
                        <a:pt x="243" y="123"/>
                        <a:pt x="243" y="121"/>
                      </a:cubicBezTo>
                      <a:cubicBezTo>
                        <a:pt x="246" y="112"/>
                        <a:pt x="244" y="102"/>
                        <a:pt x="253" y="98"/>
                      </a:cubicBezTo>
                      <a:cubicBezTo>
                        <a:pt x="258" y="96"/>
                        <a:pt x="260" y="93"/>
                        <a:pt x="262" y="88"/>
                      </a:cubicBezTo>
                      <a:cubicBezTo>
                        <a:pt x="263" y="85"/>
                        <a:pt x="264" y="83"/>
                        <a:pt x="265" y="81"/>
                      </a:cubicBezTo>
                      <a:cubicBezTo>
                        <a:pt x="264" y="80"/>
                        <a:pt x="262" y="80"/>
                        <a:pt x="261" y="79"/>
                      </a:cubicBezTo>
                      <a:close/>
                      <a:moveTo>
                        <a:pt x="114" y="417"/>
                      </a:moveTo>
                      <a:cubicBezTo>
                        <a:pt x="110" y="412"/>
                        <a:pt x="105" y="408"/>
                        <a:pt x="102" y="403"/>
                      </a:cubicBezTo>
                      <a:cubicBezTo>
                        <a:pt x="98" y="396"/>
                        <a:pt x="93" y="389"/>
                        <a:pt x="88" y="383"/>
                      </a:cubicBezTo>
                      <a:cubicBezTo>
                        <a:pt x="87" y="382"/>
                        <a:pt x="85" y="380"/>
                        <a:pt x="84" y="379"/>
                      </a:cubicBezTo>
                      <a:cubicBezTo>
                        <a:pt x="80" y="379"/>
                        <a:pt x="76" y="379"/>
                        <a:pt x="72" y="381"/>
                      </a:cubicBezTo>
                      <a:cubicBezTo>
                        <a:pt x="69" y="382"/>
                        <a:pt x="66" y="383"/>
                        <a:pt x="64" y="384"/>
                      </a:cubicBezTo>
                      <a:cubicBezTo>
                        <a:pt x="61" y="385"/>
                        <a:pt x="59" y="388"/>
                        <a:pt x="57" y="389"/>
                      </a:cubicBezTo>
                      <a:cubicBezTo>
                        <a:pt x="55" y="390"/>
                        <a:pt x="53" y="389"/>
                        <a:pt x="52" y="390"/>
                      </a:cubicBezTo>
                      <a:cubicBezTo>
                        <a:pt x="50" y="391"/>
                        <a:pt x="49" y="392"/>
                        <a:pt x="48" y="392"/>
                      </a:cubicBezTo>
                      <a:cubicBezTo>
                        <a:pt x="46" y="393"/>
                        <a:pt x="45" y="392"/>
                        <a:pt x="44" y="393"/>
                      </a:cubicBezTo>
                      <a:cubicBezTo>
                        <a:pt x="44" y="394"/>
                        <a:pt x="43" y="398"/>
                        <a:pt x="42" y="398"/>
                      </a:cubicBezTo>
                      <a:cubicBezTo>
                        <a:pt x="42" y="401"/>
                        <a:pt x="42" y="405"/>
                        <a:pt x="40" y="408"/>
                      </a:cubicBezTo>
                      <a:cubicBezTo>
                        <a:pt x="38" y="409"/>
                        <a:pt x="34" y="409"/>
                        <a:pt x="31" y="409"/>
                      </a:cubicBezTo>
                      <a:cubicBezTo>
                        <a:pt x="29" y="409"/>
                        <a:pt x="27" y="407"/>
                        <a:pt x="25" y="409"/>
                      </a:cubicBezTo>
                      <a:cubicBezTo>
                        <a:pt x="23" y="410"/>
                        <a:pt x="20" y="414"/>
                        <a:pt x="19" y="416"/>
                      </a:cubicBezTo>
                      <a:cubicBezTo>
                        <a:pt x="18" y="417"/>
                        <a:pt x="18" y="420"/>
                        <a:pt x="17" y="421"/>
                      </a:cubicBezTo>
                      <a:cubicBezTo>
                        <a:pt x="16" y="424"/>
                        <a:pt x="13" y="426"/>
                        <a:pt x="12" y="428"/>
                      </a:cubicBezTo>
                      <a:cubicBezTo>
                        <a:pt x="10" y="431"/>
                        <a:pt x="10" y="433"/>
                        <a:pt x="8" y="435"/>
                      </a:cubicBezTo>
                      <a:cubicBezTo>
                        <a:pt x="7" y="437"/>
                        <a:pt x="5" y="439"/>
                        <a:pt x="4" y="441"/>
                      </a:cubicBezTo>
                      <a:cubicBezTo>
                        <a:pt x="3" y="444"/>
                        <a:pt x="3" y="446"/>
                        <a:pt x="2" y="448"/>
                      </a:cubicBezTo>
                      <a:cubicBezTo>
                        <a:pt x="1" y="450"/>
                        <a:pt x="0" y="451"/>
                        <a:pt x="0" y="453"/>
                      </a:cubicBezTo>
                      <a:cubicBezTo>
                        <a:pt x="3" y="453"/>
                        <a:pt x="7" y="452"/>
                        <a:pt x="9" y="453"/>
                      </a:cubicBezTo>
                      <a:cubicBezTo>
                        <a:pt x="12" y="454"/>
                        <a:pt x="13" y="456"/>
                        <a:pt x="15" y="457"/>
                      </a:cubicBezTo>
                      <a:cubicBezTo>
                        <a:pt x="17" y="459"/>
                        <a:pt x="19" y="460"/>
                        <a:pt x="21" y="461"/>
                      </a:cubicBezTo>
                      <a:cubicBezTo>
                        <a:pt x="26" y="462"/>
                        <a:pt x="30" y="460"/>
                        <a:pt x="34" y="460"/>
                      </a:cubicBezTo>
                      <a:cubicBezTo>
                        <a:pt x="36" y="460"/>
                        <a:pt x="39" y="460"/>
                        <a:pt x="41" y="460"/>
                      </a:cubicBezTo>
                      <a:cubicBezTo>
                        <a:pt x="44" y="460"/>
                        <a:pt x="45" y="459"/>
                        <a:pt x="48" y="459"/>
                      </a:cubicBezTo>
                      <a:cubicBezTo>
                        <a:pt x="48" y="458"/>
                        <a:pt x="48" y="458"/>
                        <a:pt x="49" y="457"/>
                      </a:cubicBezTo>
                      <a:cubicBezTo>
                        <a:pt x="49" y="453"/>
                        <a:pt x="48" y="448"/>
                        <a:pt x="48" y="443"/>
                      </a:cubicBezTo>
                      <a:cubicBezTo>
                        <a:pt x="48" y="442"/>
                        <a:pt x="48" y="441"/>
                        <a:pt x="48" y="439"/>
                      </a:cubicBezTo>
                      <a:cubicBezTo>
                        <a:pt x="52" y="440"/>
                        <a:pt x="55" y="441"/>
                        <a:pt x="56" y="439"/>
                      </a:cubicBezTo>
                      <a:cubicBezTo>
                        <a:pt x="60" y="435"/>
                        <a:pt x="67" y="440"/>
                        <a:pt x="72" y="439"/>
                      </a:cubicBezTo>
                      <a:cubicBezTo>
                        <a:pt x="78" y="439"/>
                        <a:pt x="82" y="438"/>
                        <a:pt x="88" y="438"/>
                      </a:cubicBezTo>
                      <a:cubicBezTo>
                        <a:pt x="89" y="438"/>
                        <a:pt x="89" y="438"/>
                        <a:pt x="89" y="438"/>
                      </a:cubicBezTo>
                      <a:cubicBezTo>
                        <a:pt x="94" y="438"/>
                        <a:pt x="98" y="436"/>
                        <a:pt x="104" y="436"/>
                      </a:cubicBezTo>
                      <a:cubicBezTo>
                        <a:pt x="104" y="436"/>
                        <a:pt x="104" y="436"/>
                        <a:pt x="104" y="436"/>
                      </a:cubicBezTo>
                      <a:cubicBezTo>
                        <a:pt x="113" y="436"/>
                        <a:pt x="121" y="431"/>
                        <a:pt x="127" y="425"/>
                      </a:cubicBezTo>
                      <a:cubicBezTo>
                        <a:pt x="122" y="423"/>
                        <a:pt x="118" y="420"/>
                        <a:pt x="114" y="417"/>
                      </a:cubicBezTo>
                      <a:close/>
                      <a:moveTo>
                        <a:pt x="468" y="878"/>
                      </a:moveTo>
                      <a:cubicBezTo>
                        <a:pt x="468" y="878"/>
                        <a:pt x="468" y="879"/>
                        <a:pt x="468" y="879"/>
                      </a:cubicBezTo>
                      <a:cubicBezTo>
                        <a:pt x="468" y="879"/>
                        <a:pt x="468" y="879"/>
                        <a:pt x="468" y="879"/>
                      </a:cubicBezTo>
                      <a:cubicBezTo>
                        <a:pt x="468" y="878"/>
                        <a:pt x="468" y="878"/>
                        <a:pt x="468" y="87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6" name="Freeform 238"/>
                <p:cNvSpPr/>
                <p:nvPr/>
              </p:nvSpPr>
              <p:spPr bwMode="auto">
                <a:xfrm>
                  <a:off x="2703508" y="3044824"/>
                  <a:ext cx="441324" cy="460375"/>
                </a:xfrm>
                <a:custGeom>
                  <a:avLst/>
                  <a:gdLst/>
                  <a:ahLst/>
                  <a:cxnLst>
                    <a:cxn ang="0">
                      <a:pos x="168" y="149"/>
                    </a:cxn>
                    <a:cxn ang="0">
                      <a:pos x="166" y="152"/>
                    </a:cxn>
                    <a:cxn ang="0">
                      <a:pos x="161" y="158"/>
                    </a:cxn>
                    <a:cxn ang="0">
                      <a:pos x="150" y="166"/>
                    </a:cxn>
                    <a:cxn ang="0">
                      <a:pos x="142" y="170"/>
                    </a:cxn>
                    <a:cxn ang="0">
                      <a:pos x="137" y="174"/>
                    </a:cxn>
                    <a:cxn ang="0">
                      <a:pos x="121" y="172"/>
                    </a:cxn>
                    <a:cxn ang="0">
                      <a:pos x="105" y="172"/>
                    </a:cxn>
                    <a:cxn ang="0">
                      <a:pos x="85" y="171"/>
                    </a:cxn>
                    <a:cxn ang="0">
                      <a:pos x="2" y="171"/>
                    </a:cxn>
                    <a:cxn ang="0">
                      <a:pos x="3" y="162"/>
                    </a:cxn>
                    <a:cxn ang="0">
                      <a:pos x="5" y="141"/>
                    </a:cxn>
                    <a:cxn ang="0">
                      <a:pos x="5" y="120"/>
                    </a:cxn>
                    <a:cxn ang="0">
                      <a:pos x="5" y="89"/>
                    </a:cxn>
                    <a:cxn ang="0">
                      <a:pos x="4" y="59"/>
                    </a:cxn>
                    <a:cxn ang="0">
                      <a:pos x="2" y="27"/>
                    </a:cxn>
                    <a:cxn ang="0">
                      <a:pos x="5" y="21"/>
                    </a:cxn>
                    <a:cxn ang="0">
                      <a:pos x="9" y="14"/>
                    </a:cxn>
                    <a:cxn ang="0">
                      <a:pos x="12" y="7"/>
                    </a:cxn>
                    <a:cxn ang="0">
                      <a:pos x="12" y="5"/>
                    </a:cxn>
                    <a:cxn ang="0">
                      <a:pos x="25" y="7"/>
                    </a:cxn>
                    <a:cxn ang="0">
                      <a:pos x="44" y="14"/>
                    </a:cxn>
                    <a:cxn ang="0">
                      <a:pos x="61" y="21"/>
                    </a:cxn>
                    <a:cxn ang="0">
                      <a:pos x="87" y="10"/>
                    </a:cxn>
                    <a:cxn ang="0">
                      <a:pos x="115" y="10"/>
                    </a:cxn>
                    <a:cxn ang="0">
                      <a:pos x="116" y="45"/>
                    </a:cxn>
                    <a:cxn ang="0">
                      <a:pos x="120" y="60"/>
                    </a:cxn>
                    <a:cxn ang="0">
                      <a:pos x="130" y="71"/>
                    </a:cxn>
                    <a:cxn ang="0">
                      <a:pos x="149" y="97"/>
                    </a:cxn>
                    <a:cxn ang="0">
                      <a:pos x="165" y="131"/>
                    </a:cxn>
                    <a:cxn ang="0">
                      <a:pos x="168" y="149"/>
                    </a:cxn>
                  </a:cxnLst>
                  <a:rect l="0" t="0" r="r" b="b"/>
                  <a:pathLst>
                    <a:path w="168" h="175">
                      <a:moveTo>
                        <a:pt x="168" y="149"/>
                      </a:moveTo>
                      <a:cubicBezTo>
                        <a:pt x="167" y="150"/>
                        <a:pt x="167" y="151"/>
                        <a:pt x="166" y="152"/>
                      </a:cubicBezTo>
                      <a:cubicBezTo>
                        <a:pt x="164" y="154"/>
                        <a:pt x="163" y="156"/>
                        <a:pt x="161" y="158"/>
                      </a:cubicBezTo>
                      <a:cubicBezTo>
                        <a:pt x="158" y="162"/>
                        <a:pt x="154" y="164"/>
                        <a:pt x="150" y="166"/>
                      </a:cubicBezTo>
                      <a:cubicBezTo>
                        <a:pt x="147" y="168"/>
                        <a:pt x="144" y="169"/>
                        <a:pt x="142" y="170"/>
                      </a:cubicBezTo>
                      <a:cubicBezTo>
                        <a:pt x="141" y="171"/>
                        <a:pt x="138" y="174"/>
                        <a:pt x="137" y="174"/>
                      </a:cubicBezTo>
                      <a:cubicBezTo>
                        <a:pt x="132" y="175"/>
                        <a:pt x="126" y="174"/>
                        <a:pt x="121" y="172"/>
                      </a:cubicBezTo>
                      <a:cubicBezTo>
                        <a:pt x="116" y="171"/>
                        <a:pt x="110" y="172"/>
                        <a:pt x="105" y="172"/>
                      </a:cubicBezTo>
                      <a:cubicBezTo>
                        <a:pt x="98" y="171"/>
                        <a:pt x="92" y="171"/>
                        <a:pt x="85" y="171"/>
                      </a:cubicBezTo>
                      <a:cubicBezTo>
                        <a:pt x="2" y="171"/>
                        <a:pt x="2" y="171"/>
                        <a:pt x="2" y="171"/>
                      </a:cubicBezTo>
                      <a:cubicBezTo>
                        <a:pt x="2" y="168"/>
                        <a:pt x="3" y="165"/>
                        <a:pt x="3" y="162"/>
                      </a:cubicBezTo>
                      <a:cubicBezTo>
                        <a:pt x="3" y="154"/>
                        <a:pt x="4" y="148"/>
                        <a:pt x="5" y="141"/>
                      </a:cubicBezTo>
                      <a:cubicBezTo>
                        <a:pt x="5" y="134"/>
                        <a:pt x="5" y="127"/>
                        <a:pt x="5" y="120"/>
                      </a:cubicBezTo>
                      <a:cubicBezTo>
                        <a:pt x="5" y="110"/>
                        <a:pt x="6" y="99"/>
                        <a:pt x="5" y="89"/>
                      </a:cubicBezTo>
                      <a:cubicBezTo>
                        <a:pt x="4" y="79"/>
                        <a:pt x="5" y="69"/>
                        <a:pt x="4" y="59"/>
                      </a:cubicBezTo>
                      <a:cubicBezTo>
                        <a:pt x="3" y="48"/>
                        <a:pt x="0" y="38"/>
                        <a:pt x="2" y="27"/>
                      </a:cubicBezTo>
                      <a:cubicBezTo>
                        <a:pt x="3" y="25"/>
                        <a:pt x="3" y="23"/>
                        <a:pt x="5" y="21"/>
                      </a:cubicBezTo>
                      <a:cubicBezTo>
                        <a:pt x="7" y="18"/>
                        <a:pt x="7" y="17"/>
                        <a:pt x="9" y="14"/>
                      </a:cubicBezTo>
                      <a:cubicBezTo>
                        <a:pt x="10" y="12"/>
                        <a:pt x="11" y="9"/>
                        <a:pt x="12" y="7"/>
                      </a:cubicBezTo>
                      <a:cubicBezTo>
                        <a:pt x="12" y="6"/>
                        <a:pt x="12" y="6"/>
                        <a:pt x="12" y="5"/>
                      </a:cubicBezTo>
                      <a:cubicBezTo>
                        <a:pt x="17" y="5"/>
                        <a:pt x="21" y="6"/>
                        <a:pt x="25" y="7"/>
                      </a:cubicBezTo>
                      <a:cubicBezTo>
                        <a:pt x="32" y="9"/>
                        <a:pt x="38" y="12"/>
                        <a:pt x="44" y="14"/>
                      </a:cubicBezTo>
                      <a:cubicBezTo>
                        <a:pt x="49" y="16"/>
                        <a:pt x="55" y="20"/>
                        <a:pt x="61" y="21"/>
                      </a:cubicBezTo>
                      <a:cubicBezTo>
                        <a:pt x="70" y="23"/>
                        <a:pt x="79" y="14"/>
                        <a:pt x="87" y="10"/>
                      </a:cubicBezTo>
                      <a:cubicBezTo>
                        <a:pt x="95" y="7"/>
                        <a:pt x="108" y="0"/>
                        <a:pt x="115" y="10"/>
                      </a:cubicBezTo>
                      <a:cubicBezTo>
                        <a:pt x="121" y="19"/>
                        <a:pt x="118" y="35"/>
                        <a:pt x="116" y="45"/>
                      </a:cubicBezTo>
                      <a:cubicBezTo>
                        <a:pt x="115" y="52"/>
                        <a:pt x="115" y="56"/>
                        <a:pt x="120" y="60"/>
                      </a:cubicBezTo>
                      <a:cubicBezTo>
                        <a:pt x="124" y="63"/>
                        <a:pt x="127" y="67"/>
                        <a:pt x="130" y="71"/>
                      </a:cubicBezTo>
                      <a:cubicBezTo>
                        <a:pt x="137" y="79"/>
                        <a:pt x="145" y="87"/>
                        <a:pt x="149" y="97"/>
                      </a:cubicBezTo>
                      <a:cubicBezTo>
                        <a:pt x="154" y="108"/>
                        <a:pt x="164" y="118"/>
                        <a:pt x="165" y="131"/>
                      </a:cubicBezTo>
                      <a:cubicBezTo>
                        <a:pt x="166" y="139"/>
                        <a:pt x="164" y="143"/>
                        <a:pt x="168" y="14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7" name="Freeform 239"/>
                <p:cNvSpPr/>
                <p:nvPr/>
              </p:nvSpPr>
              <p:spPr bwMode="auto">
                <a:xfrm>
                  <a:off x="2097084" y="2997199"/>
                  <a:ext cx="638174" cy="604837"/>
                </a:xfrm>
                <a:custGeom>
                  <a:avLst/>
                  <a:gdLst/>
                  <a:ahLst/>
                  <a:cxnLst>
                    <a:cxn ang="0">
                      <a:pos x="243" y="23"/>
                    </a:cxn>
                    <a:cxn ang="0">
                      <a:pos x="243" y="25"/>
                    </a:cxn>
                    <a:cxn ang="0">
                      <a:pos x="240" y="32"/>
                    </a:cxn>
                    <a:cxn ang="0">
                      <a:pos x="236" y="39"/>
                    </a:cxn>
                    <a:cxn ang="0">
                      <a:pos x="233" y="45"/>
                    </a:cxn>
                    <a:cxn ang="0">
                      <a:pos x="235" y="77"/>
                    </a:cxn>
                    <a:cxn ang="0">
                      <a:pos x="236" y="107"/>
                    </a:cxn>
                    <a:cxn ang="0">
                      <a:pos x="236" y="138"/>
                    </a:cxn>
                    <a:cxn ang="0">
                      <a:pos x="236" y="159"/>
                    </a:cxn>
                    <a:cxn ang="0">
                      <a:pos x="234" y="180"/>
                    </a:cxn>
                    <a:cxn ang="0">
                      <a:pos x="233" y="189"/>
                    </a:cxn>
                    <a:cxn ang="0">
                      <a:pos x="234" y="200"/>
                    </a:cxn>
                    <a:cxn ang="0">
                      <a:pos x="234" y="210"/>
                    </a:cxn>
                    <a:cxn ang="0">
                      <a:pos x="235" y="215"/>
                    </a:cxn>
                    <a:cxn ang="0">
                      <a:pos x="232" y="220"/>
                    </a:cxn>
                    <a:cxn ang="0">
                      <a:pos x="225" y="221"/>
                    </a:cxn>
                    <a:cxn ang="0">
                      <a:pos x="223" y="223"/>
                    </a:cxn>
                    <a:cxn ang="0">
                      <a:pos x="222" y="225"/>
                    </a:cxn>
                    <a:cxn ang="0">
                      <a:pos x="221" y="225"/>
                    </a:cxn>
                    <a:cxn ang="0">
                      <a:pos x="220" y="226"/>
                    </a:cxn>
                    <a:cxn ang="0">
                      <a:pos x="215" y="229"/>
                    </a:cxn>
                    <a:cxn ang="0">
                      <a:pos x="205" y="225"/>
                    </a:cxn>
                    <a:cxn ang="0">
                      <a:pos x="197" y="221"/>
                    </a:cxn>
                    <a:cxn ang="0">
                      <a:pos x="188" y="214"/>
                    </a:cxn>
                    <a:cxn ang="0">
                      <a:pos x="179" y="211"/>
                    </a:cxn>
                    <a:cxn ang="0">
                      <a:pos x="168" y="207"/>
                    </a:cxn>
                    <a:cxn ang="0">
                      <a:pos x="148" y="196"/>
                    </a:cxn>
                    <a:cxn ang="0">
                      <a:pos x="130" y="186"/>
                    </a:cxn>
                    <a:cxn ang="0">
                      <a:pos x="112" y="176"/>
                    </a:cxn>
                    <a:cxn ang="0">
                      <a:pos x="96" y="169"/>
                    </a:cxn>
                    <a:cxn ang="0">
                      <a:pos x="91" y="171"/>
                    </a:cxn>
                    <a:cxn ang="0">
                      <a:pos x="84" y="181"/>
                    </a:cxn>
                    <a:cxn ang="0">
                      <a:pos x="64" y="177"/>
                    </a:cxn>
                    <a:cxn ang="0">
                      <a:pos x="50" y="170"/>
                    </a:cxn>
                    <a:cxn ang="0">
                      <a:pos x="39" y="161"/>
                    </a:cxn>
                    <a:cxn ang="0">
                      <a:pos x="20" y="148"/>
                    </a:cxn>
                    <a:cxn ang="0">
                      <a:pos x="13" y="142"/>
                    </a:cxn>
                    <a:cxn ang="0">
                      <a:pos x="10" y="133"/>
                    </a:cxn>
                    <a:cxn ang="0">
                      <a:pos x="2" y="117"/>
                    </a:cxn>
                    <a:cxn ang="0">
                      <a:pos x="6" y="103"/>
                    </a:cxn>
                    <a:cxn ang="0">
                      <a:pos x="9" y="86"/>
                    </a:cxn>
                    <a:cxn ang="0">
                      <a:pos x="4" y="60"/>
                    </a:cxn>
                    <a:cxn ang="0">
                      <a:pos x="4" y="46"/>
                    </a:cxn>
                    <a:cxn ang="0">
                      <a:pos x="6" y="45"/>
                    </a:cxn>
                    <a:cxn ang="0">
                      <a:pos x="12" y="44"/>
                    </a:cxn>
                    <a:cxn ang="0">
                      <a:pos x="15" y="40"/>
                    </a:cxn>
                    <a:cxn ang="0">
                      <a:pos x="25" y="17"/>
                    </a:cxn>
                    <a:cxn ang="0">
                      <a:pos x="34" y="7"/>
                    </a:cxn>
                    <a:cxn ang="0">
                      <a:pos x="37" y="0"/>
                    </a:cxn>
                    <a:cxn ang="0">
                      <a:pos x="68" y="2"/>
                    </a:cxn>
                    <a:cxn ang="0">
                      <a:pos x="96" y="18"/>
                    </a:cxn>
                    <a:cxn ang="0">
                      <a:pos x="110" y="30"/>
                    </a:cxn>
                    <a:cxn ang="0">
                      <a:pos x="127" y="37"/>
                    </a:cxn>
                    <a:cxn ang="0">
                      <a:pos x="158" y="40"/>
                    </a:cxn>
                    <a:cxn ang="0">
                      <a:pos x="163" y="12"/>
                    </a:cxn>
                    <a:cxn ang="0">
                      <a:pos x="175" y="9"/>
                    </a:cxn>
                    <a:cxn ang="0">
                      <a:pos x="190" y="5"/>
                    </a:cxn>
                    <a:cxn ang="0">
                      <a:pos x="224" y="19"/>
                    </a:cxn>
                    <a:cxn ang="0">
                      <a:pos x="243" y="23"/>
                    </a:cxn>
                  </a:cxnLst>
                  <a:rect l="0" t="0" r="r" b="b"/>
                  <a:pathLst>
                    <a:path w="243" h="230">
                      <a:moveTo>
                        <a:pt x="243" y="23"/>
                      </a:moveTo>
                      <a:cubicBezTo>
                        <a:pt x="243" y="24"/>
                        <a:pt x="243" y="24"/>
                        <a:pt x="243" y="25"/>
                      </a:cubicBezTo>
                      <a:cubicBezTo>
                        <a:pt x="242" y="27"/>
                        <a:pt x="241" y="30"/>
                        <a:pt x="240" y="32"/>
                      </a:cubicBezTo>
                      <a:cubicBezTo>
                        <a:pt x="238" y="35"/>
                        <a:pt x="238" y="36"/>
                        <a:pt x="236" y="39"/>
                      </a:cubicBezTo>
                      <a:cubicBezTo>
                        <a:pt x="234" y="41"/>
                        <a:pt x="234" y="43"/>
                        <a:pt x="233" y="45"/>
                      </a:cubicBezTo>
                      <a:cubicBezTo>
                        <a:pt x="231" y="56"/>
                        <a:pt x="234" y="66"/>
                        <a:pt x="235" y="77"/>
                      </a:cubicBezTo>
                      <a:cubicBezTo>
                        <a:pt x="236" y="87"/>
                        <a:pt x="235" y="97"/>
                        <a:pt x="236" y="107"/>
                      </a:cubicBezTo>
                      <a:cubicBezTo>
                        <a:pt x="237" y="117"/>
                        <a:pt x="236" y="128"/>
                        <a:pt x="236" y="138"/>
                      </a:cubicBezTo>
                      <a:cubicBezTo>
                        <a:pt x="236" y="145"/>
                        <a:pt x="236" y="152"/>
                        <a:pt x="236" y="159"/>
                      </a:cubicBezTo>
                      <a:cubicBezTo>
                        <a:pt x="235" y="166"/>
                        <a:pt x="234" y="172"/>
                        <a:pt x="234" y="180"/>
                      </a:cubicBezTo>
                      <a:cubicBezTo>
                        <a:pt x="234" y="183"/>
                        <a:pt x="233" y="186"/>
                        <a:pt x="233" y="189"/>
                      </a:cubicBezTo>
                      <a:cubicBezTo>
                        <a:pt x="233" y="193"/>
                        <a:pt x="233" y="197"/>
                        <a:pt x="234" y="200"/>
                      </a:cubicBezTo>
                      <a:cubicBezTo>
                        <a:pt x="234" y="204"/>
                        <a:pt x="234" y="206"/>
                        <a:pt x="234" y="210"/>
                      </a:cubicBezTo>
                      <a:cubicBezTo>
                        <a:pt x="235" y="211"/>
                        <a:pt x="235" y="214"/>
                        <a:pt x="235" y="215"/>
                      </a:cubicBezTo>
                      <a:cubicBezTo>
                        <a:pt x="234" y="217"/>
                        <a:pt x="233" y="218"/>
                        <a:pt x="232" y="220"/>
                      </a:cubicBezTo>
                      <a:cubicBezTo>
                        <a:pt x="230" y="220"/>
                        <a:pt x="227" y="220"/>
                        <a:pt x="225" y="221"/>
                      </a:cubicBezTo>
                      <a:cubicBezTo>
                        <a:pt x="225" y="221"/>
                        <a:pt x="223" y="223"/>
                        <a:pt x="223" y="223"/>
                      </a:cubicBezTo>
                      <a:cubicBezTo>
                        <a:pt x="222" y="223"/>
                        <a:pt x="223" y="224"/>
                        <a:pt x="222" y="225"/>
                      </a:cubicBezTo>
                      <a:cubicBezTo>
                        <a:pt x="222" y="225"/>
                        <a:pt x="222" y="225"/>
                        <a:pt x="221" y="225"/>
                      </a:cubicBezTo>
                      <a:cubicBezTo>
                        <a:pt x="221" y="225"/>
                        <a:pt x="220" y="225"/>
                        <a:pt x="220" y="226"/>
                      </a:cubicBezTo>
                      <a:cubicBezTo>
                        <a:pt x="218" y="228"/>
                        <a:pt x="219" y="230"/>
                        <a:pt x="215" y="229"/>
                      </a:cubicBezTo>
                      <a:cubicBezTo>
                        <a:pt x="212" y="229"/>
                        <a:pt x="208" y="227"/>
                        <a:pt x="205" y="225"/>
                      </a:cubicBezTo>
                      <a:cubicBezTo>
                        <a:pt x="203" y="224"/>
                        <a:pt x="200" y="222"/>
                        <a:pt x="197" y="221"/>
                      </a:cubicBezTo>
                      <a:cubicBezTo>
                        <a:pt x="194" y="219"/>
                        <a:pt x="191" y="216"/>
                        <a:pt x="188" y="214"/>
                      </a:cubicBezTo>
                      <a:cubicBezTo>
                        <a:pt x="185" y="213"/>
                        <a:pt x="182" y="212"/>
                        <a:pt x="179" y="211"/>
                      </a:cubicBezTo>
                      <a:cubicBezTo>
                        <a:pt x="175" y="209"/>
                        <a:pt x="172" y="208"/>
                        <a:pt x="168" y="207"/>
                      </a:cubicBezTo>
                      <a:cubicBezTo>
                        <a:pt x="161" y="204"/>
                        <a:pt x="154" y="199"/>
                        <a:pt x="148" y="196"/>
                      </a:cubicBezTo>
                      <a:cubicBezTo>
                        <a:pt x="142" y="192"/>
                        <a:pt x="135" y="190"/>
                        <a:pt x="130" y="186"/>
                      </a:cubicBezTo>
                      <a:cubicBezTo>
                        <a:pt x="124" y="183"/>
                        <a:pt x="117" y="180"/>
                        <a:pt x="112" y="176"/>
                      </a:cubicBezTo>
                      <a:cubicBezTo>
                        <a:pt x="107" y="173"/>
                        <a:pt x="102" y="169"/>
                        <a:pt x="96" y="169"/>
                      </a:cubicBezTo>
                      <a:cubicBezTo>
                        <a:pt x="94" y="170"/>
                        <a:pt x="92" y="170"/>
                        <a:pt x="91" y="171"/>
                      </a:cubicBezTo>
                      <a:cubicBezTo>
                        <a:pt x="88" y="173"/>
                        <a:pt x="87" y="177"/>
                        <a:pt x="84" y="181"/>
                      </a:cubicBezTo>
                      <a:cubicBezTo>
                        <a:pt x="78" y="182"/>
                        <a:pt x="71" y="179"/>
                        <a:pt x="64" y="177"/>
                      </a:cubicBezTo>
                      <a:cubicBezTo>
                        <a:pt x="59" y="176"/>
                        <a:pt x="55" y="174"/>
                        <a:pt x="50" y="170"/>
                      </a:cubicBezTo>
                      <a:cubicBezTo>
                        <a:pt x="46" y="167"/>
                        <a:pt x="43" y="164"/>
                        <a:pt x="39" y="161"/>
                      </a:cubicBezTo>
                      <a:cubicBezTo>
                        <a:pt x="33" y="156"/>
                        <a:pt x="26" y="151"/>
                        <a:pt x="20" y="148"/>
                      </a:cubicBezTo>
                      <a:cubicBezTo>
                        <a:pt x="18" y="147"/>
                        <a:pt x="14" y="144"/>
                        <a:pt x="13" y="142"/>
                      </a:cubicBezTo>
                      <a:cubicBezTo>
                        <a:pt x="11" y="140"/>
                        <a:pt x="12" y="136"/>
                        <a:pt x="10" y="133"/>
                      </a:cubicBezTo>
                      <a:cubicBezTo>
                        <a:pt x="7" y="127"/>
                        <a:pt x="2" y="124"/>
                        <a:pt x="2" y="117"/>
                      </a:cubicBezTo>
                      <a:cubicBezTo>
                        <a:pt x="3" y="112"/>
                        <a:pt x="5" y="107"/>
                        <a:pt x="6" y="103"/>
                      </a:cubicBezTo>
                      <a:cubicBezTo>
                        <a:pt x="8" y="98"/>
                        <a:pt x="9" y="91"/>
                        <a:pt x="9" y="86"/>
                      </a:cubicBezTo>
                      <a:cubicBezTo>
                        <a:pt x="7" y="78"/>
                        <a:pt x="7" y="68"/>
                        <a:pt x="4" y="60"/>
                      </a:cubicBezTo>
                      <a:cubicBezTo>
                        <a:pt x="3" y="56"/>
                        <a:pt x="0" y="48"/>
                        <a:pt x="4" y="46"/>
                      </a:cubicBezTo>
                      <a:cubicBezTo>
                        <a:pt x="5" y="46"/>
                        <a:pt x="5" y="46"/>
                        <a:pt x="6" y="45"/>
                      </a:cubicBezTo>
                      <a:cubicBezTo>
                        <a:pt x="8" y="45"/>
                        <a:pt x="10" y="46"/>
                        <a:pt x="12" y="44"/>
                      </a:cubicBezTo>
                      <a:cubicBezTo>
                        <a:pt x="14" y="43"/>
                        <a:pt x="15" y="42"/>
                        <a:pt x="15" y="40"/>
                      </a:cubicBezTo>
                      <a:cubicBezTo>
                        <a:pt x="18" y="31"/>
                        <a:pt x="16" y="21"/>
                        <a:pt x="25" y="17"/>
                      </a:cubicBezTo>
                      <a:cubicBezTo>
                        <a:pt x="30" y="15"/>
                        <a:pt x="32" y="12"/>
                        <a:pt x="34" y="7"/>
                      </a:cubicBezTo>
                      <a:cubicBezTo>
                        <a:pt x="35" y="4"/>
                        <a:pt x="36" y="2"/>
                        <a:pt x="37" y="0"/>
                      </a:cubicBezTo>
                      <a:cubicBezTo>
                        <a:pt x="47" y="3"/>
                        <a:pt x="57" y="3"/>
                        <a:pt x="68" y="2"/>
                      </a:cubicBezTo>
                      <a:cubicBezTo>
                        <a:pt x="80" y="2"/>
                        <a:pt x="87" y="12"/>
                        <a:pt x="96" y="18"/>
                      </a:cubicBezTo>
                      <a:cubicBezTo>
                        <a:pt x="101" y="22"/>
                        <a:pt x="105" y="26"/>
                        <a:pt x="110" y="30"/>
                      </a:cubicBezTo>
                      <a:cubicBezTo>
                        <a:pt x="115" y="33"/>
                        <a:pt x="122" y="33"/>
                        <a:pt x="127" y="37"/>
                      </a:cubicBezTo>
                      <a:cubicBezTo>
                        <a:pt x="136" y="43"/>
                        <a:pt x="147" y="49"/>
                        <a:pt x="158" y="40"/>
                      </a:cubicBezTo>
                      <a:cubicBezTo>
                        <a:pt x="165" y="33"/>
                        <a:pt x="161" y="21"/>
                        <a:pt x="163" y="12"/>
                      </a:cubicBezTo>
                      <a:cubicBezTo>
                        <a:pt x="164" y="7"/>
                        <a:pt x="169" y="10"/>
                        <a:pt x="175" y="9"/>
                      </a:cubicBezTo>
                      <a:cubicBezTo>
                        <a:pt x="180" y="9"/>
                        <a:pt x="185" y="6"/>
                        <a:pt x="190" y="5"/>
                      </a:cubicBezTo>
                      <a:cubicBezTo>
                        <a:pt x="203" y="2"/>
                        <a:pt x="213" y="14"/>
                        <a:pt x="224" y="19"/>
                      </a:cubicBezTo>
                      <a:cubicBezTo>
                        <a:pt x="230" y="21"/>
                        <a:pt x="237" y="22"/>
                        <a:pt x="243"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8" name="Freeform 240"/>
                <p:cNvSpPr/>
                <p:nvPr/>
              </p:nvSpPr>
              <p:spPr bwMode="auto">
                <a:xfrm>
                  <a:off x="1382710" y="2776535"/>
                  <a:ext cx="817561" cy="849312"/>
                </a:xfrm>
                <a:custGeom>
                  <a:avLst/>
                  <a:gdLst/>
                  <a:ahLst/>
                  <a:cxnLst>
                    <a:cxn ang="0">
                      <a:pos x="306" y="249"/>
                    </a:cxn>
                    <a:cxn ang="0">
                      <a:pos x="292" y="262"/>
                    </a:cxn>
                    <a:cxn ang="0">
                      <a:pos x="246" y="289"/>
                    </a:cxn>
                    <a:cxn ang="0">
                      <a:pos x="206" y="317"/>
                    </a:cxn>
                    <a:cxn ang="0">
                      <a:pos x="195" y="323"/>
                    </a:cxn>
                    <a:cxn ang="0">
                      <a:pos x="186" y="320"/>
                    </a:cxn>
                    <a:cxn ang="0">
                      <a:pos x="170" y="299"/>
                    </a:cxn>
                    <a:cxn ang="0">
                      <a:pos x="92" y="246"/>
                    </a:cxn>
                    <a:cxn ang="0">
                      <a:pos x="26" y="201"/>
                    </a:cxn>
                    <a:cxn ang="0">
                      <a:pos x="0" y="179"/>
                    </a:cxn>
                    <a:cxn ang="0">
                      <a:pos x="2" y="165"/>
                    </a:cxn>
                    <a:cxn ang="0">
                      <a:pos x="16" y="151"/>
                    </a:cxn>
                    <a:cxn ang="0">
                      <a:pos x="31" y="145"/>
                    </a:cxn>
                    <a:cxn ang="0">
                      <a:pos x="46" y="141"/>
                    </a:cxn>
                    <a:cxn ang="0">
                      <a:pos x="54" y="138"/>
                    </a:cxn>
                    <a:cxn ang="0">
                      <a:pos x="65" y="128"/>
                    </a:cxn>
                    <a:cxn ang="0">
                      <a:pos x="85" y="106"/>
                    </a:cxn>
                    <a:cxn ang="0">
                      <a:pos x="119" y="100"/>
                    </a:cxn>
                    <a:cxn ang="0">
                      <a:pos x="109" y="72"/>
                    </a:cxn>
                    <a:cxn ang="0">
                      <a:pos x="106" y="53"/>
                    </a:cxn>
                    <a:cxn ang="0">
                      <a:pos x="130" y="29"/>
                    </a:cxn>
                    <a:cxn ang="0">
                      <a:pos x="164" y="14"/>
                    </a:cxn>
                    <a:cxn ang="0">
                      <a:pos x="228" y="10"/>
                    </a:cxn>
                    <a:cxn ang="0">
                      <a:pos x="261" y="4"/>
                    </a:cxn>
                    <a:cxn ang="0">
                      <a:pos x="264" y="13"/>
                    </a:cxn>
                    <a:cxn ang="0">
                      <a:pos x="257" y="34"/>
                    </a:cxn>
                    <a:cxn ang="0">
                      <a:pos x="255" y="57"/>
                    </a:cxn>
                    <a:cxn ang="0">
                      <a:pos x="247" y="75"/>
                    </a:cxn>
                    <a:cxn ang="0">
                      <a:pos x="257" y="88"/>
                    </a:cxn>
                    <a:cxn ang="0">
                      <a:pos x="272" y="108"/>
                    </a:cxn>
                    <a:cxn ang="0">
                      <a:pos x="277" y="129"/>
                    </a:cxn>
                    <a:cxn ang="0">
                      <a:pos x="276" y="130"/>
                    </a:cxn>
                    <a:cxn ang="0">
                      <a:pos x="281" y="170"/>
                    </a:cxn>
                    <a:cxn ang="0">
                      <a:pos x="274" y="201"/>
                    </a:cxn>
                    <a:cxn ang="0">
                      <a:pos x="285" y="226"/>
                    </a:cxn>
                    <a:cxn ang="0">
                      <a:pos x="311" y="245"/>
                    </a:cxn>
                  </a:cxnLst>
                  <a:rect l="0" t="0" r="r" b="b"/>
                  <a:pathLst>
                    <a:path w="311" h="323">
                      <a:moveTo>
                        <a:pt x="311" y="245"/>
                      </a:moveTo>
                      <a:cubicBezTo>
                        <a:pt x="309" y="246"/>
                        <a:pt x="308" y="247"/>
                        <a:pt x="306" y="249"/>
                      </a:cubicBezTo>
                      <a:cubicBezTo>
                        <a:pt x="304" y="251"/>
                        <a:pt x="303" y="254"/>
                        <a:pt x="301" y="256"/>
                      </a:cubicBezTo>
                      <a:cubicBezTo>
                        <a:pt x="298" y="259"/>
                        <a:pt x="295" y="260"/>
                        <a:pt x="292" y="262"/>
                      </a:cubicBezTo>
                      <a:cubicBezTo>
                        <a:pt x="282" y="269"/>
                        <a:pt x="270" y="274"/>
                        <a:pt x="260" y="280"/>
                      </a:cubicBezTo>
                      <a:cubicBezTo>
                        <a:pt x="256" y="283"/>
                        <a:pt x="251" y="286"/>
                        <a:pt x="246" y="289"/>
                      </a:cubicBezTo>
                      <a:cubicBezTo>
                        <a:pt x="241" y="292"/>
                        <a:pt x="236" y="295"/>
                        <a:pt x="231" y="299"/>
                      </a:cubicBezTo>
                      <a:cubicBezTo>
                        <a:pt x="224" y="305"/>
                        <a:pt x="217" y="315"/>
                        <a:pt x="206" y="317"/>
                      </a:cubicBezTo>
                      <a:cubicBezTo>
                        <a:pt x="203" y="317"/>
                        <a:pt x="197" y="318"/>
                        <a:pt x="195" y="322"/>
                      </a:cubicBezTo>
                      <a:cubicBezTo>
                        <a:pt x="195" y="323"/>
                        <a:pt x="195" y="323"/>
                        <a:pt x="195" y="323"/>
                      </a:cubicBezTo>
                      <a:cubicBezTo>
                        <a:pt x="194" y="322"/>
                        <a:pt x="193" y="322"/>
                        <a:pt x="191" y="322"/>
                      </a:cubicBezTo>
                      <a:cubicBezTo>
                        <a:pt x="189" y="321"/>
                        <a:pt x="188" y="321"/>
                        <a:pt x="186" y="320"/>
                      </a:cubicBezTo>
                      <a:cubicBezTo>
                        <a:pt x="184" y="318"/>
                        <a:pt x="181" y="315"/>
                        <a:pt x="179" y="313"/>
                      </a:cubicBezTo>
                      <a:cubicBezTo>
                        <a:pt x="175" y="309"/>
                        <a:pt x="174" y="303"/>
                        <a:pt x="170" y="299"/>
                      </a:cubicBezTo>
                      <a:cubicBezTo>
                        <a:pt x="165" y="295"/>
                        <a:pt x="159" y="292"/>
                        <a:pt x="154" y="289"/>
                      </a:cubicBezTo>
                      <a:cubicBezTo>
                        <a:pt x="134" y="275"/>
                        <a:pt x="113" y="260"/>
                        <a:pt x="92" y="246"/>
                      </a:cubicBezTo>
                      <a:cubicBezTo>
                        <a:pt x="80" y="238"/>
                        <a:pt x="67" y="229"/>
                        <a:pt x="55" y="221"/>
                      </a:cubicBezTo>
                      <a:cubicBezTo>
                        <a:pt x="45" y="214"/>
                        <a:pt x="36" y="208"/>
                        <a:pt x="26" y="201"/>
                      </a:cubicBezTo>
                      <a:cubicBezTo>
                        <a:pt x="18" y="195"/>
                        <a:pt x="9" y="189"/>
                        <a:pt x="0" y="183"/>
                      </a:cubicBezTo>
                      <a:cubicBezTo>
                        <a:pt x="0" y="182"/>
                        <a:pt x="0" y="181"/>
                        <a:pt x="0" y="179"/>
                      </a:cubicBezTo>
                      <a:cubicBezTo>
                        <a:pt x="0" y="178"/>
                        <a:pt x="0" y="177"/>
                        <a:pt x="0" y="176"/>
                      </a:cubicBezTo>
                      <a:cubicBezTo>
                        <a:pt x="1" y="173"/>
                        <a:pt x="2" y="169"/>
                        <a:pt x="2" y="165"/>
                      </a:cubicBezTo>
                      <a:cubicBezTo>
                        <a:pt x="3" y="160"/>
                        <a:pt x="3" y="157"/>
                        <a:pt x="8" y="154"/>
                      </a:cubicBezTo>
                      <a:cubicBezTo>
                        <a:pt x="11" y="153"/>
                        <a:pt x="13" y="152"/>
                        <a:pt x="16" y="151"/>
                      </a:cubicBezTo>
                      <a:cubicBezTo>
                        <a:pt x="19" y="150"/>
                        <a:pt x="22" y="150"/>
                        <a:pt x="25" y="149"/>
                      </a:cubicBezTo>
                      <a:cubicBezTo>
                        <a:pt x="27" y="148"/>
                        <a:pt x="29" y="146"/>
                        <a:pt x="31" y="145"/>
                      </a:cubicBezTo>
                      <a:cubicBezTo>
                        <a:pt x="34" y="144"/>
                        <a:pt x="36" y="144"/>
                        <a:pt x="39" y="143"/>
                      </a:cubicBezTo>
                      <a:cubicBezTo>
                        <a:pt x="41" y="142"/>
                        <a:pt x="43" y="142"/>
                        <a:pt x="46" y="141"/>
                      </a:cubicBezTo>
                      <a:cubicBezTo>
                        <a:pt x="48" y="140"/>
                        <a:pt x="49" y="140"/>
                        <a:pt x="50" y="140"/>
                      </a:cubicBezTo>
                      <a:cubicBezTo>
                        <a:pt x="51" y="139"/>
                        <a:pt x="53" y="139"/>
                        <a:pt x="54" y="138"/>
                      </a:cubicBezTo>
                      <a:cubicBezTo>
                        <a:pt x="56" y="137"/>
                        <a:pt x="56" y="133"/>
                        <a:pt x="59" y="131"/>
                      </a:cubicBezTo>
                      <a:cubicBezTo>
                        <a:pt x="60" y="130"/>
                        <a:pt x="64" y="130"/>
                        <a:pt x="65" y="128"/>
                      </a:cubicBezTo>
                      <a:cubicBezTo>
                        <a:pt x="69" y="125"/>
                        <a:pt x="73" y="121"/>
                        <a:pt x="77" y="117"/>
                      </a:cubicBezTo>
                      <a:cubicBezTo>
                        <a:pt x="79" y="114"/>
                        <a:pt x="82" y="110"/>
                        <a:pt x="85" y="106"/>
                      </a:cubicBezTo>
                      <a:cubicBezTo>
                        <a:pt x="94" y="97"/>
                        <a:pt x="105" y="105"/>
                        <a:pt x="115" y="104"/>
                      </a:cubicBezTo>
                      <a:cubicBezTo>
                        <a:pt x="115" y="101"/>
                        <a:pt x="119" y="104"/>
                        <a:pt x="119" y="100"/>
                      </a:cubicBezTo>
                      <a:cubicBezTo>
                        <a:pt x="119" y="97"/>
                        <a:pt x="113" y="89"/>
                        <a:pt x="112" y="86"/>
                      </a:cubicBezTo>
                      <a:cubicBezTo>
                        <a:pt x="112" y="81"/>
                        <a:pt x="111" y="76"/>
                        <a:pt x="109" y="72"/>
                      </a:cubicBezTo>
                      <a:cubicBezTo>
                        <a:pt x="109" y="68"/>
                        <a:pt x="109" y="65"/>
                        <a:pt x="108" y="62"/>
                      </a:cubicBezTo>
                      <a:cubicBezTo>
                        <a:pt x="107" y="59"/>
                        <a:pt x="106" y="56"/>
                        <a:pt x="106" y="53"/>
                      </a:cubicBezTo>
                      <a:cubicBezTo>
                        <a:pt x="105" y="52"/>
                        <a:pt x="104" y="46"/>
                        <a:pt x="104" y="41"/>
                      </a:cubicBezTo>
                      <a:cubicBezTo>
                        <a:pt x="113" y="39"/>
                        <a:pt x="121" y="33"/>
                        <a:pt x="130" y="29"/>
                      </a:cubicBezTo>
                      <a:cubicBezTo>
                        <a:pt x="136" y="26"/>
                        <a:pt x="143" y="24"/>
                        <a:pt x="148" y="21"/>
                      </a:cubicBezTo>
                      <a:cubicBezTo>
                        <a:pt x="154" y="18"/>
                        <a:pt x="158" y="16"/>
                        <a:pt x="164" y="14"/>
                      </a:cubicBezTo>
                      <a:cubicBezTo>
                        <a:pt x="174" y="12"/>
                        <a:pt x="185" y="10"/>
                        <a:pt x="196" y="11"/>
                      </a:cubicBezTo>
                      <a:cubicBezTo>
                        <a:pt x="207" y="13"/>
                        <a:pt x="217" y="15"/>
                        <a:pt x="228" y="10"/>
                      </a:cubicBezTo>
                      <a:cubicBezTo>
                        <a:pt x="233" y="8"/>
                        <a:pt x="238" y="5"/>
                        <a:pt x="243" y="3"/>
                      </a:cubicBezTo>
                      <a:cubicBezTo>
                        <a:pt x="249" y="0"/>
                        <a:pt x="255" y="3"/>
                        <a:pt x="261" y="4"/>
                      </a:cubicBezTo>
                      <a:cubicBezTo>
                        <a:pt x="263" y="4"/>
                        <a:pt x="265" y="4"/>
                        <a:pt x="267" y="4"/>
                      </a:cubicBezTo>
                      <a:cubicBezTo>
                        <a:pt x="266" y="8"/>
                        <a:pt x="266" y="11"/>
                        <a:pt x="264" y="13"/>
                      </a:cubicBezTo>
                      <a:cubicBezTo>
                        <a:pt x="262" y="17"/>
                        <a:pt x="257" y="22"/>
                        <a:pt x="256" y="26"/>
                      </a:cubicBezTo>
                      <a:cubicBezTo>
                        <a:pt x="256" y="29"/>
                        <a:pt x="257" y="31"/>
                        <a:pt x="257" y="34"/>
                      </a:cubicBezTo>
                      <a:cubicBezTo>
                        <a:pt x="258" y="36"/>
                        <a:pt x="258" y="39"/>
                        <a:pt x="258" y="42"/>
                      </a:cubicBezTo>
                      <a:cubicBezTo>
                        <a:pt x="258" y="48"/>
                        <a:pt x="258" y="52"/>
                        <a:pt x="255" y="57"/>
                      </a:cubicBezTo>
                      <a:cubicBezTo>
                        <a:pt x="252" y="61"/>
                        <a:pt x="247" y="63"/>
                        <a:pt x="246" y="68"/>
                      </a:cubicBezTo>
                      <a:cubicBezTo>
                        <a:pt x="246" y="70"/>
                        <a:pt x="246" y="73"/>
                        <a:pt x="247" y="75"/>
                      </a:cubicBezTo>
                      <a:cubicBezTo>
                        <a:pt x="249" y="77"/>
                        <a:pt x="251" y="79"/>
                        <a:pt x="252" y="82"/>
                      </a:cubicBezTo>
                      <a:cubicBezTo>
                        <a:pt x="253" y="85"/>
                        <a:pt x="256" y="86"/>
                        <a:pt x="257" y="88"/>
                      </a:cubicBezTo>
                      <a:cubicBezTo>
                        <a:pt x="258" y="91"/>
                        <a:pt x="259" y="93"/>
                        <a:pt x="261" y="95"/>
                      </a:cubicBezTo>
                      <a:cubicBezTo>
                        <a:pt x="265" y="99"/>
                        <a:pt x="269" y="103"/>
                        <a:pt x="272" y="108"/>
                      </a:cubicBezTo>
                      <a:cubicBezTo>
                        <a:pt x="274" y="113"/>
                        <a:pt x="274" y="117"/>
                        <a:pt x="275" y="122"/>
                      </a:cubicBezTo>
                      <a:cubicBezTo>
                        <a:pt x="275" y="124"/>
                        <a:pt x="276" y="127"/>
                        <a:pt x="277" y="129"/>
                      </a:cubicBezTo>
                      <a:cubicBezTo>
                        <a:pt x="278" y="129"/>
                        <a:pt x="278" y="129"/>
                        <a:pt x="278" y="129"/>
                      </a:cubicBezTo>
                      <a:cubicBezTo>
                        <a:pt x="277" y="130"/>
                        <a:pt x="277" y="130"/>
                        <a:pt x="276" y="130"/>
                      </a:cubicBezTo>
                      <a:cubicBezTo>
                        <a:pt x="272" y="132"/>
                        <a:pt x="275" y="140"/>
                        <a:pt x="276" y="144"/>
                      </a:cubicBezTo>
                      <a:cubicBezTo>
                        <a:pt x="279" y="152"/>
                        <a:pt x="279" y="162"/>
                        <a:pt x="281" y="170"/>
                      </a:cubicBezTo>
                      <a:cubicBezTo>
                        <a:pt x="281" y="175"/>
                        <a:pt x="280" y="182"/>
                        <a:pt x="278" y="187"/>
                      </a:cubicBezTo>
                      <a:cubicBezTo>
                        <a:pt x="277" y="191"/>
                        <a:pt x="275" y="196"/>
                        <a:pt x="274" y="201"/>
                      </a:cubicBezTo>
                      <a:cubicBezTo>
                        <a:pt x="274" y="208"/>
                        <a:pt x="279" y="211"/>
                        <a:pt x="282" y="217"/>
                      </a:cubicBezTo>
                      <a:cubicBezTo>
                        <a:pt x="284" y="220"/>
                        <a:pt x="283" y="224"/>
                        <a:pt x="285" y="226"/>
                      </a:cubicBezTo>
                      <a:cubicBezTo>
                        <a:pt x="286" y="228"/>
                        <a:pt x="290" y="231"/>
                        <a:pt x="292" y="232"/>
                      </a:cubicBezTo>
                      <a:cubicBezTo>
                        <a:pt x="298" y="235"/>
                        <a:pt x="305" y="240"/>
                        <a:pt x="311" y="2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9" name="Freeform 241"/>
                <p:cNvSpPr/>
                <p:nvPr/>
              </p:nvSpPr>
              <p:spPr bwMode="auto">
                <a:xfrm>
                  <a:off x="1228723" y="2863849"/>
                  <a:ext cx="466724" cy="376237"/>
                </a:xfrm>
                <a:custGeom>
                  <a:avLst/>
                  <a:gdLst/>
                  <a:ahLst/>
                  <a:cxnLst>
                    <a:cxn ang="0">
                      <a:pos x="178" y="67"/>
                    </a:cxn>
                    <a:cxn ang="0">
                      <a:pos x="174" y="71"/>
                    </a:cxn>
                    <a:cxn ang="0">
                      <a:pos x="144" y="73"/>
                    </a:cxn>
                    <a:cxn ang="0">
                      <a:pos x="136" y="84"/>
                    </a:cxn>
                    <a:cxn ang="0">
                      <a:pos x="124" y="95"/>
                    </a:cxn>
                    <a:cxn ang="0">
                      <a:pos x="118" y="98"/>
                    </a:cxn>
                    <a:cxn ang="0">
                      <a:pos x="113" y="105"/>
                    </a:cxn>
                    <a:cxn ang="0">
                      <a:pos x="109" y="107"/>
                    </a:cxn>
                    <a:cxn ang="0">
                      <a:pos x="105" y="108"/>
                    </a:cxn>
                    <a:cxn ang="0">
                      <a:pos x="98" y="110"/>
                    </a:cxn>
                    <a:cxn ang="0">
                      <a:pos x="90" y="112"/>
                    </a:cxn>
                    <a:cxn ang="0">
                      <a:pos x="84" y="116"/>
                    </a:cxn>
                    <a:cxn ang="0">
                      <a:pos x="75" y="118"/>
                    </a:cxn>
                    <a:cxn ang="0">
                      <a:pos x="67" y="121"/>
                    </a:cxn>
                    <a:cxn ang="0">
                      <a:pos x="61" y="132"/>
                    </a:cxn>
                    <a:cxn ang="0">
                      <a:pos x="59" y="143"/>
                    </a:cxn>
                    <a:cxn ang="0">
                      <a:pos x="0" y="143"/>
                    </a:cxn>
                    <a:cxn ang="0">
                      <a:pos x="25" y="121"/>
                    </a:cxn>
                    <a:cxn ang="0">
                      <a:pos x="50" y="66"/>
                    </a:cxn>
                    <a:cxn ang="0">
                      <a:pos x="70" y="41"/>
                    </a:cxn>
                    <a:cxn ang="0">
                      <a:pos x="84" y="32"/>
                    </a:cxn>
                    <a:cxn ang="0">
                      <a:pos x="93" y="19"/>
                    </a:cxn>
                    <a:cxn ang="0">
                      <a:pos x="113" y="1"/>
                    </a:cxn>
                    <a:cxn ang="0">
                      <a:pos x="129" y="3"/>
                    </a:cxn>
                    <a:cxn ang="0">
                      <a:pos x="160" y="9"/>
                    </a:cxn>
                    <a:cxn ang="0">
                      <a:pos x="163" y="8"/>
                    </a:cxn>
                    <a:cxn ang="0">
                      <a:pos x="165" y="20"/>
                    </a:cxn>
                    <a:cxn ang="0">
                      <a:pos x="167" y="29"/>
                    </a:cxn>
                    <a:cxn ang="0">
                      <a:pos x="168" y="39"/>
                    </a:cxn>
                    <a:cxn ang="0">
                      <a:pos x="171" y="53"/>
                    </a:cxn>
                    <a:cxn ang="0">
                      <a:pos x="178" y="67"/>
                    </a:cxn>
                  </a:cxnLst>
                  <a:rect l="0" t="0" r="r" b="b"/>
                  <a:pathLst>
                    <a:path w="178" h="143">
                      <a:moveTo>
                        <a:pt x="178" y="67"/>
                      </a:moveTo>
                      <a:cubicBezTo>
                        <a:pt x="178" y="71"/>
                        <a:pt x="174" y="68"/>
                        <a:pt x="174" y="71"/>
                      </a:cubicBezTo>
                      <a:cubicBezTo>
                        <a:pt x="164" y="72"/>
                        <a:pt x="153" y="64"/>
                        <a:pt x="144" y="73"/>
                      </a:cubicBezTo>
                      <a:cubicBezTo>
                        <a:pt x="141" y="77"/>
                        <a:pt x="138" y="81"/>
                        <a:pt x="136" y="84"/>
                      </a:cubicBezTo>
                      <a:cubicBezTo>
                        <a:pt x="132" y="88"/>
                        <a:pt x="128" y="92"/>
                        <a:pt x="124" y="95"/>
                      </a:cubicBezTo>
                      <a:cubicBezTo>
                        <a:pt x="123" y="97"/>
                        <a:pt x="119" y="97"/>
                        <a:pt x="118" y="98"/>
                      </a:cubicBezTo>
                      <a:cubicBezTo>
                        <a:pt x="115" y="100"/>
                        <a:pt x="115" y="104"/>
                        <a:pt x="113" y="105"/>
                      </a:cubicBezTo>
                      <a:cubicBezTo>
                        <a:pt x="112" y="106"/>
                        <a:pt x="110" y="106"/>
                        <a:pt x="109" y="107"/>
                      </a:cubicBezTo>
                      <a:cubicBezTo>
                        <a:pt x="108" y="107"/>
                        <a:pt x="107" y="107"/>
                        <a:pt x="105" y="108"/>
                      </a:cubicBezTo>
                      <a:cubicBezTo>
                        <a:pt x="102" y="109"/>
                        <a:pt x="100" y="109"/>
                        <a:pt x="98" y="110"/>
                      </a:cubicBezTo>
                      <a:cubicBezTo>
                        <a:pt x="95" y="111"/>
                        <a:pt x="93" y="111"/>
                        <a:pt x="90" y="112"/>
                      </a:cubicBezTo>
                      <a:cubicBezTo>
                        <a:pt x="88" y="113"/>
                        <a:pt x="86" y="115"/>
                        <a:pt x="84" y="116"/>
                      </a:cubicBezTo>
                      <a:cubicBezTo>
                        <a:pt x="81" y="117"/>
                        <a:pt x="78" y="117"/>
                        <a:pt x="75" y="118"/>
                      </a:cubicBezTo>
                      <a:cubicBezTo>
                        <a:pt x="72" y="119"/>
                        <a:pt x="70" y="120"/>
                        <a:pt x="67" y="121"/>
                      </a:cubicBezTo>
                      <a:cubicBezTo>
                        <a:pt x="62" y="124"/>
                        <a:pt x="62" y="127"/>
                        <a:pt x="61" y="132"/>
                      </a:cubicBezTo>
                      <a:cubicBezTo>
                        <a:pt x="61" y="136"/>
                        <a:pt x="60" y="140"/>
                        <a:pt x="59" y="143"/>
                      </a:cubicBezTo>
                      <a:cubicBezTo>
                        <a:pt x="0" y="143"/>
                        <a:pt x="0" y="143"/>
                        <a:pt x="0" y="143"/>
                      </a:cubicBezTo>
                      <a:cubicBezTo>
                        <a:pt x="8" y="135"/>
                        <a:pt x="14" y="127"/>
                        <a:pt x="25" y="121"/>
                      </a:cubicBezTo>
                      <a:cubicBezTo>
                        <a:pt x="44" y="110"/>
                        <a:pt x="45" y="86"/>
                        <a:pt x="50" y="66"/>
                      </a:cubicBezTo>
                      <a:cubicBezTo>
                        <a:pt x="52" y="56"/>
                        <a:pt x="62" y="46"/>
                        <a:pt x="70" y="41"/>
                      </a:cubicBezTo>
                      <a:cubicBezTo>
                        <a:pt x="75" y="38"/>
                        <a:pt x="80" y="37"/>
                        <a:pt x="84" y="32"/>
                      </a:cubicBezTo>
                      <a:cubicBezTo>
                        <a:pt x="88" y="28"/>
                        <a:pt x="90" y="24"/>
                        <a:pt x="93" y="19"/>
                      </a:cubicBezTo>
                      <a:cubicBezTo>
                        <a:pt x="97" y="11"/>
                        <a:pt x="101" y="1"/>
                        <a:pt x="113" y="1"/>
                      </a:cubicBezTo>
                      <a:cubicBezTo>
                        <a:pt x="119" y="0"/>
                        <a:pt x="124" y="2"/>
                        <a:pt x="129" y="3"/>
                      </a:cubicBezTo>
                      <a:cubicBezTo>
                        <a:pt x="139" y="6"/>
                        <a:pt x="149" y="10"/>
                        <a:pt x="160" y="9"/>
                      </a:cubicBezTo>
                      <a:cubicBezTo>
                        <a:pt x="161" y="9"/>
                        <a:pt x="162" y="8"/>
                        <a:pt x="163" y="8"/>
                      </a:cubicBezTo>
                      <a:cubicBezTo>
                        <a:pt x="163" y="13"/>
                        <a:pt x="164" y="19"/>
                        <a:pt x="165" y="20"/>
                      </a:cubicBezTo>
                      <a:cubicBezTo>
                        <a:pt x="165" y="23"/>
                        <a:pt x="166" y="26"/>
                        <a:pt x="167" y="29"/>
                      </a:cubicBezTo>
                      <a:cubicBezTo>
                        <a:pt x="168" y="32"/>
                        <a:pt x="168" y="35"/>
                        <a:pt x="168" y="39"/>
                      </a:cubicBezTo>
                      <a:cubicBezTo>
                        <a:pt x="170" y="43"/>
                        <a:pt x="171" y="48"/>
                        <a:pt x="171" y="53"/>
                      </a:cubicBezTo>
                      <a:cubicBezTo>
                        <a:pt x="172" y="56"/>
                        <a:pt x="178" y="64"/>
                        <a:pt x="178" y="6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0" name="Freeform 242"/>
                <p:cNvSpPr/>
                <p:nvPr/>
              </p:nvSpPr>
              <p:spPr bwMode="auto">
                <a:xfrm>
                  <a:off x="1065211" y="3240085"/>
                  <a:ext cx="323849" cy="285750"/>
                </a:xfrm>
                <a:custGeom>
                  <a:avLst/>
                  <a:gdLst/>
                  <a:ahLst/>
                  <a:cxnLst>
                    <a:cxn ang="0">
                      <a:pos x="123" y="32"/>
                    </a:cxn>
                    <a:cxn ang="0">
                      <a:pos x="101" y="33"/>
                    </a:cxn>
                    <a:cxn ang="0">
                      <a:pos x="87" y="33"/>
                    </a:cxn>
                    <a:cxn ang="0">
                      <a:pos x="78" y="33"/>
                    </a:cxn>
                    <a:cxn ang="0">
                      <a:pos x="74" y="38"/>
                    </a:cxn>
                    <a:cxn ang="0">
                      <a:pos x="75" y="62"/>
                    </a:cxn>
                    <a:cxn ang="0">
                      <a:pos x="75" y="69"/>
                    </a:cxn>
                    <a:cxn ang="0">
                      <a:pos x="69" y="75"/>
                    </a:cxn>
                    <a:cxn ang="0">
                      <a:pos x="59" y="84"/>
                    </a:cxn>
                    <a:cxn ang="0">
                      <a:pos x="56" y="100"/>
                    </a:cxn>
                    <a:cxn ang="0">
                      <a:pos x="54" y="107"/>
                    </a:cxn>
                    <a:cxn ang="0">
                      <a:pos x="45" y="108"/>
                    </a:cxn>
                    <a:cxn ang="0">
                      <a:pos x="30" y="108"/>
                    </a:cxn>
                    <a:cxn ang="0">
                      <a:pos x="15" y="106"/>
                    </a:cxn>
                    <a:cxn ang="0">
                      <a:pos x="4" y="107"/>
                    </a:cxn>
                    <a:cxn ang="0">
                      <a:pos x="0" y="109"/>
                    </a:cxn>
                    <a:cxn ang="0">
                      <a:pos x="2" y="92"/>
                    </a:cxn>
                    <a:cxn ang="0">
                      <a:pos x="13" y="70"/>
                    </a:cxn>
                    <a:cxn ang="0">
                      <a:pos x="34" y="30"/>
                    </a:cxn>
                    <a:cxn ang="0">
                      <a:pos x="45" y="17"/>
                    </a:cxn>
                    <a:cxn ang="0">
                      <a:pos x="61" y="1"/>
                    </a:cxn>
                    <a:cxn ang="0">
                      <a:pos x="62" y="0"/>
                    </a:cxn>
                    <a:cxn ang="0">
                      <a:pos x="121" y="0"/>
                    </a:cxn>
                    <a:cxn ang="0">
                      <a:pos x="121" y="3"/>
                    </a:cxn>
                    <a:cxn ang="0">
                      <a:pos x="121" y="7"/>
                    </a:cxn>
                    <a:cxn ang="0">
                      <a:pos x="121" y="18"/>
                    </a:cxn>
                    <a:cxn ang="0">
                      <a:pos x="121" y="21"/>
                    </a:cxn>
                    <a:cxn ang="0">
                      <a:pos x="123" y="26"/>
                    </a:cxn>
                    <a:cxn ang="0">
                      <a:pos x="123" y="32"/>
                    </a:cxn>
                  </a:cxnLst>
                  <a:rect l="0" t="0" r="r" b="b"/>
                  <a:pathLst>
                    <a:path w="123" h="109">
                      <a:moveTo>
                        <a:pt x="123" y="32"/>
                      </a:moveTo>
                      <a:cubicBezTo>
                        <a:pt x="116" y="34"/>
                        <a:pt x="108" y="33"/>
                        <a:pt x="101" y="33"/>
                      </a:cubicBezTo>
                      <a:cubicBezTo>
                        <a:pt x="96" y="33"/>
                        <a:pt x="92" y="33"/>
                        <a:pt x="87" y="33"/>
                      </a:cubicBezTo>
                      <a:cubicBezTo>
                        <a:pt x="84" y="33"/>
                        <a:pt x="81" y="32"/>
                        <a:pt x="78" y="33"/>
                      </a:cubicBezTo>
                      <a:cubicBezTo>
                        <a:pt x="74" y="33"/>
                        <a:pt x="75" y="35"/>
                        <a:pt x="74" y="38"/>
                      </a:cubicBezTo>
                      <a:cubicBezTo>
                        <a:pt x="74" y="46"/>
                        <a:pt x="75" y="54"/>
                        <a:pt x="75" y="62"/>
                      </a:cubicBezTo>
                      <a:cubicBezTo>
                        <a:pt x="76" y="65"/>
                        <a:pt x="75" y="67"/>
                        <a:pt x="75" y="69"/>
                      </a:cubicBezTo>
                      <a:cubicBezTo>
                        <a:pt x="74" y="73"/>
                        <a:pt x="72" y="73"/>
                        <a:pt x="69" y="75"/>
                      </a:cubicBezTo>
                      <a:cubicBezTo>
                        <a:pt x="64" y="76"/>
                        <a:pt x="61" y="80"/>
                        <a:pt x="59" y="84"/>
                      </a:cubicBezTo>
                      <a:cubicBezTo>
                        <a:pt x="58" y="90"/>
                        <a:pt x="56" y="95"/>
                        <a:pt x="56" y="100"/>
                      </a:cubicBezTo>
                      <a:cubicBezTo>
                        <a:pt x="55" y="102"/>
                        <a:pt x="55" y="105"/>
                        <a:pt x="54" y="107"/>
                      </a:cubicBezTo>
                      <a:cubicBezTo>
                        <a:pt x="52" y="108"/>
                        <a:pt x="48" y="109"/>
                        <a:pt x="45" y="108"/>
                      </a:cubicBezTo>
                      <a:cubicBezTo>
                        <a:pt x="40" y="108"/>
                        <a:pt x="35" y="109"/>
                        <a:pt x="30" y="108"/>
                      </a:cubicBezTo>
                      <a:cubicBezTo>
                        <a:pt x="25" y="107"/>
                        <a:pt x="20" y="106"/>
                        <a:pt x="15" y="106"/>
                      </a:cubicBezTo>
                      <a:cubicBezTo>
                        <a:pt x="11" y="106"/>
                        <a:pt x="7" y="106"/>
                        <a:pt x="4" y="107"/>
                      </a:cubicBezTo>
                      <a:cubicBezTo>
                        <a:pt x="3" y="108"/>
                        <a:pt x="1" y="109"/>
                        <a:pt x="0" y="109"/>
                      </a:cubicBezTo>
                      <a:cubicBezTo>
                        <a:pt x="0" y="103"/>
                        <a:pt x="0" y="97"/>
                        <a:pt x="2" y="92"/>
                      </a:cubicBezTo>
                      <a:cubicBezTo>
                        <a:pt x="5" y="84"/>
                        <a:pt x="10" y="77"/>
                        <a:pt x="13" y="70"/>
                      </a:cubicBezTo>
                      <a:cubicBezTo>
                        <a:pt x="19" y="56"/>
                        <a:pt x="23" y="40"/>
                        <a:pt x="34" y="30"/>
                      </a:cubicBezTo>
                      <a:cubicBezTo>
                        <a:pt x="38" y="25"/>
                        <a:pt x="42" y="22"/>
                        <a:pt x="45" y="17"/>
                      </a:cubicBezTo>
                      <a:cubicBezTo>
                        <a:pt x="50" y="10"/>
                        <a:pt x="55" y="6"/>
                        <a:pt x="61" y="1"/>
                      </a:cubicBezTo>
                      <a:cubicBezTo>
                        <a:pt x="61" y="1"/>
                        <a:pt x="61" y="1"/>
                        <a:pt x="62" y="0"/>
                      </a:cubicBezTo>
                      <a:cubicBezTo>
                        <a:pt x="121" y="0"/>
                        <a:pt x="121" y="0"/>
                        <a:pt x="121" y="0"/>
                      </a:cubicBezTo>
                      <a:cubicBezTo>
                        <a:pt x="121" y="1"/>
                        <a:pt x="121" y="2"/>
                        <a:pt x="121" y="3"/>
                      </a:cubicBezTo>
                      <a:cubicBezTo>
                        <a:pt x="121" y="5"/>
                        <a:pt x="121" y="6"/>
                        <a:pt x="121" y="7"/>
                      </a:cubicBezTo>
                      <a:cubicBezTo>
                        <a:pt x="121" y="11"/>
                        <a:pt x="120" y="14"/>
                        <a:pt x="121" y="18"/>
                      </a:cubicBezTo>
                      <a:cubicBezTo>
                        <a:pt x="121" y="19"/>
                        <a:pt x="120" y="20"/>
                        <a:pt x="121" y="21"/>
                      </a:cubicBezTo>
                      <a:cubicBezTo>
                        <a:pt x="121" y="23"/>
                        <a:pt x="122" y="24"/>
                        <a:pt x="123" y="26"/>
                      </a:cubicBezTo>
                      <a:cubicBezTo>
                        <a:pt x="123" y="27"/>
                        <a:pt x="123" y="31"/>
                        <a:pt x="123" y="3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1" name="Freeform 243"/>
                <p:cNvSpPr/>
                <p:nvPr/>
              </p:nvSpPr>
              <p:spPr bwMode="auto">
                <a:xfrm>
                  <a:off x="1062036" y="3257549"/>
                  <a:ext cx="465137" cy="525462"/>
                </a:xfrm>
                <a:custGeom>
                  <a:avLst/>
                  <a:gdLst/>
                  <a:ahLst/>
                  <a:cxnLst>
                    <a:cxn ang="0">
                      <a:pos x="156" y="42"/>
                    </a:cxn>
                    <a:cxn ang="0">
                      <a:pos x="175" y="183"/>
                    </a:cxn>
                    <a:cxn ang="0">
                      <a:pos x="167" y="187"/>
                    </a:cxn>
                    <a:cxn ang="0">
                      <a:pos x="153" y="191"/>
                    </a:cxn>
                    <a:cxn ang="0">
                      <a:pos x="118" y="191"/>
                    </a:cxn>
                    <a:cxn ang="0">
                      <a:pos x="105" y="191"/>
                    </a:cxn>
                    <a:cxn ang="0">
                      <a:pos x="89" y="189"/>
                    </a:cxn>
                    <a:cxn ang="0">
                      <a:pos x="74" y="191"/>
                    </a:cxn>
                    <a:cxn ang="0">
                      <a:pos x="67" y="194"/>
                    </a:cxn>
                    <a:cxn ang="0">
                      <a:pos x="63" y="198"/>
                    </a:cxn>
                    <a:cxn ang="0">
                      <a:pos x="61" y="199"/>
                    </a:cxn>
                    <a:cxn ang="0">
                      <a:pos x="59" y="199"/>
                    </a:cxn>
                    <a:cxn ang="0">
                      <a:pos x="55" y="190"/>
                    </a:cxn>
                    <a:cxn ang="0">
                      <a:pos x="47" y="185"/>
                    </a:cxn>
                    <a:cxn ang="0">
                      <a:pos x="28" y="175"/>
                    </a:cxn>
                    <a:cxn ang="0">
                      <a:pos x="10" y="178"/>
                    </a:cxn>
                    <a:cxn ang="0">
                      <a:pos x="0" y="180"/>
                    </a:cxn>
                    <a:cxn ang="0">
                      <a:pos x="4" y="169"/>
                    </a:cxn>
                    <a:cxn ang="0">
                      <a:pos x="10" y="138"/>
                    </a:cxn>
                    <a:cxn ang="0">
                      <a:pos x="10" y="122"/>
                    </a:cxn>
                    <a:cxn ang="0">
                      <a:pos x="2" y="108"/>
                    </a:cxn>
                    <a:cxn ang="0">
                      <a:pos x="1" y="102"/>
                    </a:cxn>
                    <a:cxn ang="0">
                      <a:pos x="5" y="100"/>
                    </a:cxn>
                    <a:cxn ang="0">
                      <a:pos x="16" y="99"/>
                    </a:cxn>
                    <a:cxn ang="0">
                      <a:pos x="31" y="101"/>
                    </a:cxn>
                    <a:cxn ang="0">
                      <a:pos x="46" y="101"/>
                    </a:cxn>
                    <a:cxn ang="0">
                      <a:pos x="55" y="100"/>
                    </a:cxn>
                    <a:cxn ang="0">
                      <a:pos x="57" y="93"/>
                    </a:cxn>
                    <a:cxn ang="0">
                      <a:pos x="60" y="77"/>
                    </a:cxn>
                    <a:cxn ang="0">
                      <a:pos x="70" y="68"/>
                    </a:cxn>
                    <a:cxn ang="0">
                      <a:pos x="76" y="62"/>
                    </a:cxn>
                    <a:cxn ang="0">
                      <a:pos x="76" y="55"/>
                    </a:cxn>
                    <a:cxn ang="0">
                      <a:pos x="75" y="31"/>
                    </a:cxn>
                    <a:cxn ang="0">
                      <a:pos x="79" y="26"/>
                    </a:cxn>
                    <a:cxn ang="0">
                      <a:pos x="88" y="26"/>
                    </a:cxn>
                    <a:cxn ang="0">
                      <a:pos x="102" y="26"/>
                    </a:cxn>
                    <a:cxn ang="0">
                      <a:pos x="124" y="25"/>
                    </a:cxn>
                    <a:cxn ang="0">
                      <a:pos x="124" y="19"/>
                    </a:cxn>
                    <a:cxn ang="0">
                      <a:pos x="122" y="14"/>
                    </a:cxn>
                    <a:cxn ang="0">
                      <a:pos x="122" y="11"/>
                    </a:cxn>
                    <a:cxn ang="0">
                      <a:pos x="122" y="0"/>
                    </a:cxn>
                    <a:cxn ang="0">
                      <a:pos x="148" y="18"/>
                    </a:cxn>
                    <a:cxn ang="0">
                      <a:pos x="177" y="38"/>
                    </a:cxn>
                    <a:cxn ang="0">
                      <a:pos x="156" y="42"/>
                    </a:cxn>
                  </a:cxnLst>
                  <a:rect l="0" t="0" r="r" b="b"/>
                  <a:pathLst>
                    <a:path w="177" h="200">
                      <a:moveTo>
                        <a:pt x="156" y="42"/>
                      </a:moveTo>
                      <a:cubicBezTo>
                        <a:pt x="175" y="183"/>
                        <a:pt x="175" y="183"/>
                        <a:pt x="175" y="183"/>
                      </a:cubicBezTo>
                      <a:cubicBezTo>
                        <a:pt x="172" y="184"/>
                        <a:pt x="170" y="186"/>
                        <a:pt x="167" y="187"/>
                      </a:cubicBezTo>
                      <a:cubicBezTo>
                        <a:pt x="162" y="190"/>
                        <a:pt x="159" y="191"/>
                        <a:pt x="153" y="191"/>
                      </a:cubicBezTo>
                      <a:cubicBezTo>
                        <a:pt x="142" y="191"/>
                        <a:pt x="130" y="191"/>
                        <a:pt x="118" y="191"/>
                      </a:cubicBezTo>
                      <a:cubicBezTo>
                        <a:pt x="114" y="191"/>
                        <a:pt x="110" y="191"/>
                        <a:pt x="105" y="191"/>
                      </a:cubicBezTo>
                      <a:cubicBezTo>
                        <a:pt x="99" y="191"/>
                        <a:pt x="94" y="189"/>
                        <a:pt x="89" y="189"/>
                      </a:cubicBezTo>
                      <a:cubicBezTo>
                        <a:pt x="83" y="189"/>
                        <a:pt x="79" y="190"/>
                        <a:pt x="74" y="191"/>
                      </a:cubicBezTo>
                      <a:cubicBezTo>
                        <a:pt x="71" y="192"/>
                        <a:pt x="69" y="193"/>
                        <a:pt x="67" y="194"/>
                      </a:cubicBezTo>
                      <a:cubicBezTo>
                        <a:pt x="66" y="195"/>
                        <a:pt x="64" y="197"/>
                        <a:pt x="63" y="198"/>
                      </a:cubicBezTo>
                      <a:cubicBezTo>
                        <a:pt x="62" y="199"/>
                        <a:pt x="61" y="199"/>
                        <a:pt x="61" y="199"/>
                      </a:cubicBezTo>
                      <a:cubicBezTo>
                        <a:pt x="60" y="199"/>
                        <a:pt x="60" y="200"/>
                        <a:pt x="59" y="199"/>
                      </a:cubicBezTo>
                      <a:cubicBezTo>
                        <a:pt x="58" y="197"/>
                        <a:pt x="57" y="193"/>
                        <a:pt x="55" y="190"/>
                      </a:cubicBezTo>
                      <a:cubicBezTo>
                        <a:pt x="53" y="188"/>
                        <a:pt x="50" y="186"/>
                        <a:pt x="47" y="185"/>
                      </a:cubicBezTo>
                      <a:cubicBezTo>
                        <a:pt x="40" y="182"/>
                        <a:pt x="37" y="175"/>
                        <a:pt x="28" y="175"/>
                      </a:cubicBezTo>
                      <a:cubicBezTo>
                        <a:pt x="22" y="175"/>
                        <a:pt x="16" y="177"/>
                        <a:pt x="10" y="178"/>
                      </a:cubicBezTo>
                      <a:cubicBezTo>
                        <a:pt x="7" y="179"/>
                        <a:pt x="4" y="180"/>
                        <a:pt x="0" y="180"/>
                      </a:cubicBezTo>
                      <a:cubicBezTo>
                        <a:pt x="2" y="177"/>
                        <a:pt x="3" y="173"/>
                        <a:pt x="4" y="169"/>
                      </a:cubicBezTo>
                      <a:cubicBezTo>
                        <a:pt x="6" y="159"/>
                        <a:pt x="8" y="148"/>
                        <a:pt x="10" y="138"/>
                      </a:cubicBezTo>
                      <a:cubicBezTo>
                        <a:pt x="11" y="134"/>
                        <a:pt x="12" y="126"/>
                        <a:pt x="10" y="122"/>
                      </a:cubicBezTo>
                      <a:cubicBezTo>
                        <a:pt x="9" y="116"/>
                        <a:pt x="2" y="114"/>
                        <a:pt x="2" y="108"/>
                      </a:cubicBezTo>
                      <a:cubicBezTo>
                        <a:pt x="1" y="106"/>
                        <a:pt x="1" y="104"/>
                        <a:pt x="1" y="102"/>
                      </a:cubicBezTo>
                      <a:cubicBezTo>
                        <a:pt x="2" y="102"/>
                        <a:pt x="4" y="101"/>
                        <a:pt x="5" y="100"/>
                      </a:cubicBezTo>
                      <a:cubicBezTo>
                        <a:pt x="8" y="99"/>
                        <a:pt x="12" y="99"/>
                        <a:pt x="16" y="99"/>
                      </a:cubicBezTo>
                      <a:cubicBezTo>
                        <a:pt x="21" y="99"/>
                        <a:pt x="26" y="100"/>
                        <a:pt x="31" y="101"/>
                      </a:cubicBezTo>
                      <a:cubicBezTo>
                        <a:pt x="36" y="102"/>
                        <a:pt x="41" y="101"/>
                        <a:pt x="46" y="101"/>
                      </a:cubicBezTo>
                      <a:cubicBezTo>
                        <a:pt x="49" y="102"/>
                        <a:pt x="53" y="101"/>
                        <a:pt x="55" y="100"/>
                      </a:cubicBezTo>
                      <a:cubicBezTo>
                        <a:pt x="56" y="98"/>
                        <a:pt x="56" y="95"/>
                        <a:pt x="57" y="93"/>
                      </a:cubicBezTo>
                      <a:cubicBezTo>
                        <a:pt x="57" y="88"/>
                        <a:pt x="59" y="83"/>
                        <a:pt x="60" y="77"/>
                      </a:cubicBezTo>
                      <a:cubicBezTo>
                        <a:pt x="62" y="73"/>
                        <a:pt x="65" y="69"/>
                        <a:pt x="70" y="68"/>
                      </a:cubicBezTo>
                      <a:cubicBezTo>
                        <a:pt x="73" y="66"/>
                        <a:pt x="75" y="66"/>
                        <a:pt x="76" y="62"/>
                      </a:cubicBezTo>
                      <a:cubicBezTo>
                        <a:pt x="76" y="60"/>
                        <a:pt x="77" y="58"/>
                        <a:pt x="76" y="55"/>
                      </a:cubicBezTo>
                      <a:cubicBezTo>
                        <a:pt x="76" y="47"/>
                        <a:pt x="75" y="39"/>
                        <a:pt x="75" y="31"/>
                      </a:cubicBezTo>
                      <a:cubicBezTo>
                        <a:pt x="76" y="28"/>
                        <a:pt x="75" y="26"/>
                        <a:pt x="79" y="26"/>
                      </a:cubicBezTo>
                      <a:cubicBezTo>
                        <a:pt x="82" y="25"/>
                        <a:pt x="85" y="26"/>
                        <a:pt x="88" y="26"/>
                      </a:cubicBezTo>
                      <a:cubicBezTo>
                        <a:pt x="93" y="26"/>
                        <a:pt x="97" y="26"/>
                        <a:pt x="102" y="26"/>
                      </a:cubicBezTo>
                      <a:cubicBezTo>
                        <a:pt x="109" y="26"/>
                        <a:pt x="117" y="27"/>
                        <a:pt x="124" y="25"/>
                      </a:cubicBezTo>
                      <a:cubicBezTo>
                        <a:pt x="124" y="24"/>
                        <a:pt x="124" y="20"/>
                        <a:pt x="124" y="19"/>
                      </a:cubicBezTo>
                      <a:cubicBezTo>
                        <a:pt x="123" y="17"/>
                        <a:pt x="122" y="16"/>
                        <a:pt x="122" y="14"/>
                      </a:cubicBezTo>
                      <a:cubicBezTo>
                        <a:pt x="121" y="13"/>
                        <a:pt x="122" y="12"/>
                        <a:pt x="122" y="11"/>
                      </a:cubicBezTo>
                      <a:cubicBezTo>
                        <a:pt x="121" y="7"/>
                        <a:pt x="122" y="4"/>
                        <a:pt x="122" y="0"/>
                      </a:cubicBezTo>
                      <a:cubicBezTo>
                        <a:pt x="131" y="6"/>
                        <a:pt x="140" y="12"/>
                        <a:pt x="148" y="18"/>
                      </a:cubicBezTo>
                      <a:cubicBezTo>
                        <a:pt x="158" y="25"/>
                        <a:pt x="167" y="31"/>
                        <a:pt x="177" y="38"/>
                      </a:cubicBezTo>
                      <a:lnTo>
                        <a:pt x="156" y="4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2" name="Freeform 244"/>
                <p:cNvSpPr/>
                <p:nvPr/>
              </p:nvSpPr>
              <p:spPr bwMode="auto">
                <a:xfrm>
                  <a:off x="1057273" y="3835399"/>
                  <a:ext cx="155575" cy="31750"/>
                </a:xfrm>
                <a:custGeom>
                  <a:avLst/>
                  <a:gdLst/>
                  <a:ahLst/>
                  <a:cxnLst>
                    <a:cxn ang="0">
                      <a:pos x="56" y="4"/>
                    </a:cxn>
                    <a:cxn ang="0">
                      <a:pos x="48" y="5"/>
                    </a:cxn>
                    <a:cxn ang="0">
                      <a:pos x="42" y="8"/>
                    </a:cxn>
                    <a:cxn ang="0">
                      <a:pos x="34" y="8"/>
                    </a:cxn>
                    <a:cxn ang="0">
                      <a:pos x="17" y="7"/>
                    </a:cxn>
                    <a:cxn ang="0">
                      <a:pos x="3" y="12"/>
                    </a:cxn>
                    <a:cxn ang="0">
                      <a:pos x="1" y="8"/>
                    </a:cxn>
                    <a:cxn ang="0">
                      <a:pos x="0" y="2"/>
                    </a:cxn>
                    <a:cxn ang="0">
                      <a:pos x="8" y="1"/>
                    </a:cxn>
                    <a:cxn ang="0">
                      <a:pos x="14" y="1"/>
                    </a:cxn>
                    <a:cxn ang="0">
                      <a:pos x="23" y="1"/>
                    </a:cxn>
                    <a:cxn ang="0">
                      <a:pos x="53" y="0"/>
                    </a:cxn>
                    <a:cxn ang="0">
                      <a:pos x="56" y="4"/>
                    </a:cxn>
                  </a:cxnLst>
                  <a:rect l="0" t="0" r="r" b="b"/>
                  <a:pathLst>
                    <a:path w="59" h="12">
                      <a:moveTo>
                        <a:pt x="56" y="4"/>
                      </a:moveTo>
                      <a:cubicBezTo>
                        <a:pt x="54" y="5"/>
                        <a:pt x="51" y="5"/>
                        <a:pt x="48" y="5"/>
                      </a:cubicBezTo>
                      <a:cubicBezTo>
                        <a:pt x="46" y="6"/>
                        <a:pt x="44" y="8"/>
                        <a:pt x="42" y="8"/>
                      </a:cubicBezTo>
                      <a:cubicBezTo>
                        <a:pt x="39" y="9"/>
                        <a:pt x="36" y="9"/>
                        <a:pt x="34" y="8"/>
                      </a:cubicBezTo>
                      <a:cubicBezTo>
                        <a:pt x="28" y="7"/>
                        <a:pt x="23" y="5"/>
                        <a:pt x="17" y="7"/>
                      </a:cubicBezTo>
                      <a:cubicBezTo>
                        <a:pt x="12" y="8"/>
                        <a:pt x="8" y="11"/>
                        <a:pt x="3" y="12"/>
                      </a:cubicBezTo>
                      <a:cubicBezTo>
                        <a:pt x="2" y="11"/>
                        <a:pt x="1" y="10"/>
                        <a:pt x="1" y="8"/>
                      </a:cubicBezTo>
                      <a:cubicBezTo>
                        <a:pt x="0" y="6"/>
                        <a:pt x="0" y="4"/>
                        <a:pt x="0" y="2"/>
                      </a:cubicBezTo>
                      <a:cubicBezTo>
                        <a:pt x="2" y="2"/>
                        <a:pt x="5" y="1"/>
                        <a:pt x="8" y="1"/>
                      </a:cubicBezTo>
                      <a:cubicBezTo>
                        <a:pt x="14" y="1"/>
                        <a:pt x="14" y="1"/>
                        <a:pt x="14" y="1"/>
                      </a:cubicBezTo>
                      <a:cubicBezTo>
                        <a:pt x="17" y="2"/>
                        <a:pt x="20" y="1"/>
                        <a:pt x="23" y="1"/>
                      </a:cubicBezTo>
                      <a:cubicBezTo>
                        <a:pt x="33" y="0"/>
                        <a:pt x="43" y="0"/>
                        <a:pt x="53" y="0"/>
                      </a:cubicBezTo>
                      <a:cubicBezTo>
                        <a:pt x="56" y="1"/>
                        <a:pt x="59" y="2"/>
                        <a:pt x="56"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3" name="Freeform 245"/>
                <p:cNvSpPr/>
                <p:nvPr/>
              </p:nvSpPr>
              <p:spPr bwMode="auto">
                <a:xfrm>
                  <a:off x="1049336" y="3717924"/>
                  <a:ext cx="236537" cy="173037"/>
                </a:xfrm>
                <a:custGeom>
                  <a:avLst/>
                  <a:gdLst/>
                  <a:ahLst/>
                  <a:cxnLst>
                    <a:cxn ang="0">
                      <a:pos x="90" y="64"/>
                    </a:cxn>
                    <a:cxn ang="0">
                      <a:pos x="87" y="64"/>
                    </a:cxn>
                    <a:cxn ang="0">
                      <a:pos x="75" y="60"/>
                    </a:cxn>
                    <a:cxn ang="0">
                      <a:pos x="51" y="60"/>
                    </a:cxn>
                    <a:cxn ang="0">
                      <a:pos x="51" y="60"/>
                    </a:cxn>
                    <a:cxn ang="0">
                      <a:pos x="29" y="60"/>
                    </a:cxn>
                    <a:cxn ang="0">
                      <a:pos x="19" y="66"/>
                    </a:cxn>
                    <a:cxn ang="0">
                      <a:pos x="19" y="66"/>
                    </a:cxn>
                    <a:cxn ang="0">
                      <a:pos x="6" y="57"/>
                    </a:cxn>
                    <a:cxn ang="0">
                      <a:pos x="20" y="52"/>
                    </a:cxn>
                    <a:cxn ang="0">
                      <a:pos x="37" y="53"/>
                    </a:cxn>
                    <a:cxn ang="0">
                      <a:pos x="45" y="53"/>
                    </a:cxn>
                    <a:cxn ang="0">
                      <a:pos x="51" y="50"/>
                    </a:cxn>
                    <a:cxn ang="0">
                      <a:pos x="59" y="49"/>
                    </a:cxn>
                    <a:cxn ang="0">
                      <a:pos x="56" y="45"/>
                    </a:cxn>
                    <a:cxn ang="0">
                      <a:pos x="26" y="46"/>
                    </a:cxn>
                    <a:cxn ang="0">
                      <a:pos x="17" y="46"/>
                    </a:cxn>
                    <a:cxn ang="0">
                      <a:pos x="11" y="46"/>
                    </a:cxn>
                    <a:cxn ang="0">
                      <a:pos x="3" y="47"/>
                    </a:cxn>
                    <a:cxn ang="0">
                      <a:pos x="3" y="42"/>
                    </a:cxn>
                    <a:cxn ang="0">
                      <a:pos x="0" y="23"/>
                    </a:cxn>
                    <a:cxn ang="0">
                      <a:pos x="5" y="5"/>
                    </a:cxn>
                    <a:cxn ang="0">
                      <a:pos x="15" y="3"/>
                    </a:cxn>
                    <a:cxn ang="0">
                      <a:pos x="33" y="0"/>
                    </a:cxn>
                    <a:cxn ang="0">
                      <a:pos x="52" y="10"/>
                    </a:cxn>
                    <a:cxn ang="0">
                      <a:pos x="60" y="15"/>
                    </a:cxn>
                    <a:cxn ang="0">
                      <a:pos x="64" y="24"/>
                    </a:cxn>
                    <a:cxn ang="0">
                      <a:pos x="66" y="24"/>
                    </a:cxn>
                    <a:cxn ang="0">
                      <a:pos x="68" y="23"/>
                    </a:cxn>
                    <a:cxn ang="0">
                      <a:pos x="68" y="23"/>
                    </a:cxn>
                    <a:cxn ang="0">
                      <a:pos x="74" y="27"/>
                    </a:cxn>
                    <a:cxn ang="0">
                      <a:pos x="81" y="28"/>
                    </a:cxn>
                    <a:cxn ang="0">
                      <a:pos x="80" y="34"/>
                    </a:cxn>
                    <a:cxn ang="0">
                      <a:pos x="77" y="41"/>
                    </a:cxn>
                    <a:cxn ang="0">
                      <a:pos x="87" y="55"/>
                    </a:cxn>
                    <a:cxn ang="0">
                      <a:pos x="90" y="64"/>
                    </a:cxn>
                  </a:cxnLst>
                  <a:rect l="0" t="0" r="r" b="b"/>
                  <a:pathLst>
                    <a:path w="90" h="66">
                      <a:moveTo>
                        <a:pt x="90" y="64"/>
                      </a:moveTo>
                      <a:cubicBezTo>
                        <a:pt x="89" y="64"/>
                        <a:pt x="88" y="63"/>
                        <a:pt x="87" y="64"/>
                      </a:cubicBezTo>
                      <a:cubicBezTo>
                        <a:pt x="82" y="64"/>
                        <a:pt x="80" y="61"/>
                        <a:pt x="75" y="60"/>
                      </a:cubicBezTo>
                      <a:cubicBezTo>
                        <a:pt x="68" y="58"/>
                        <a:pt x="59" y="60"/>
                        <a:pt x="51" y="60"/>
                      </a:cubicBezTo>
                      <a:cubicBezTo>
                        <a:pt x="51" y="60"/>
                        <a:pt x="51" y="60"/>
                        <a:pt x="51" y="60"/>
                      </a:cubicBezTo>
                      <a:cubicBezTo>
                        <a:pt x="44" y="60"/>
                        <a:pt x="36" y="60"/>
                        <a:pt x="29" y="60"/>
                      </a:cubicBezTo>
                      <a:cubicBezTo>
                        <a:pt x="24" y="60"/>
                        <a:pt x="23" y="63"/>
                        <a:pt x="19" y="66"/>
                      </a:cubicBezTo>
                      <a:cubicBezTo>
                        <a:pt x="19" y="66"/>
                        <a:pt x="19" y="66"/>
                        <a:pt x="19" y="66"/>
                      </a:cubicBezTo>
                      <a:cubicBezTo>
                        <a:pt x="14" y="63"/>
                        <a:pt x="9" y="61"/>
                        <a:pt x="6" y="57"/>
                      </a:cubicBezTo>
                      <a:cubicBezTo>
                        <a:pt x="11" y="56"/>
                        <a:pt x="15" y="53"/>
                        <a:pt x="20" y="52"/>
                      </a:cubicBezTo>
                      <a:cubicBezTo>
                        <a:pt x="26" y="50"/>
                        <a:pt x="31" y="52"/>
                        <a:pt x="37" y="53"/>
                      </a:cubicBezTo>
                      <a:cubicBezTo>
                        <a:pt x="39" y="54"/>
                        <a:pt x="42" y="54"/>
                        <a:pt x="45" y="53"/>
                      </a:cubicBezTo>
                      <a:cubicBezTo>
                        <a:pt x="47" y="53"/>
                        <a:pt x="49" y="51"/>
                        <a:pt x="51" y="50"/>
                      </a:cubicBezTo>
                      <a:cubicBezTo>
                        <a:pt x="54" y="50"/>
                        <a:pt x="57" y="50"/>
                        <a:pt x="59" y="49"/>
                      </a:cubicBezTo>
                      <a:cubicBezTo>
                        <a:pt x="62" y="47"/>
                        <a:pt x="59" y="46"/>
                        <a:pt x="56" y="45"/>
                      </a:cubicBezTo>
                      <a:cubicBezTo>
                        <a:pt x="46" y="45"/>
                        <a:pt x="36" y="45"/>
                        <a:pt x="26" y="46"/>
                      </a:cubicBezTo>
                      <a:cubicBezTo>
                        <a:pt x="23" y="46"/>
                        <a:pt x="20" y="47"/>
                        <a:pt x="17" y="46"/>
                      </a:cubicBezTo>
                      <a:cubicBezTo>
                        <a:pt x="11" y="46"/>
                        <a:pt x="11" y="46"/>
                        <a:pt x="11" y="46"/>
                      </a:cubicBezTo>
                      <a:cubicBezTo>
                        <a:pt x="8" y="46"/>
                        <a:pt x="5" y="47"/>
                        <a:pt x="3" y="47"/>
                      </a:cubicBezTo>
                      <a:cubicBezTo>
                        <a:pt x="3" y="45"/>
                        <a:pt x="3" y="44"/>
                        <a:pt x="3" y="42"/>
                      </a:cubicBezTo>
                      <a:cubicBezTo>
                        <a:pt x="2" y="36"/>
                        <a:pt x="0" y="29"/>
                        <a:pt x="0" y="23"/>
                      </a:cubicBezTo>
                      <a:cubicBezTo>
                        <a:pt x="1" y="17"/>
                        <a:pt x="3" y="11"/>
                        <a:pt x="5" y="5"/>
                      </a:cubicBezTo>
                      <a:cubicBezTo>
                        <a:pt x="9" y="5"/>
                        <a:pt x="12" y="4"/>
                        <a:pt x="15" y="3"/>
                      </a:cubicBezTo>
                      <a:cubicBezTo>
                        <a:pt x="21" y="2"/>
                        <a:pt x="27" y="0"/>
                        <a:pt x="33" y="0"/>
                      </a:cubicBezTo>
                      <a:cubicBezTo>
                        <a:pt x="42" y="0"/>
                        <a:pt x="45" y="7"/>
                        <a:pt x="52" y="10"/>
                      </a:cubicBezTo>
                      <a:cubicBezTo>
                        <a:pt x="55" y="11"/>
                        <a:pt x="58" y="13"/>
                        <a:pt x="60" y="15"/>
                      </a:cubicBezTo>
                      <a:cubicBezTo>
                        <a:pt x="62" y="18"/>
                        <a:pt x="63" y="22"/>
                        <a:pt x="64" y="24"/>
                      </a:cubicBezTo>
                      <a:cubicBezTo>
                        <a:pt x="65" y="25"/>
                        <a:pt x="65" y="24"/>
                        <a:pt x="66" y="24"/>
                      </a:cubicBezTo>
                      <a:cubicBezTo>
                        <a:pt x="66" y="24"/>
                        <a:pt x="67" y="24"/>
                        <a:pt x="68" y="23"/>
                      </a:cubicBezTo>
                      <a:cubicBezTo>
                        <a:pt x="68" y="23"/>
                        <a:pt x="68" y="23"/>
                        <a:pt x="68" y="23"/>
                      </a:cubicBezTo>
                      <a:cubicBezTo>
                        <a:pt x="70" y="25"/>
                        <a:pt x="71" y="27"/>
                        <a:pt x="74" y="27"/>
                      </a:cubicBezTo>
                      <a:cubicBezTo>
                        <a:pt x="76" y="27"/>
                        <a:pt x="80" y="27"/>
                        <a:pt x="81" y="28"/>
                      </a:cubicBezTo>
                      <a:cubicBezTo>
                        <a:pt x="85" y="31"/>
                        <a:pt x="82" y="33"/>
                        <a:pt x="80" y="34"/>
                      </a:cubicBezTo>
                      <a:cubicBezTo>
                        <a:pt x="77" y="36"/>
                        <a:pt x="76" y="37"/>
                        <a:pt x="77" y="41"/>
                      </a:cubicBezTo>
                      <a:cubicBezTo>
                        <a:pt x="79" y="47"/>
                        <a:pt x="85" y="49"/>
                        <a:pt x="87" y="55"/>
                      </a:cubicBezTo>
                      <a:cubicBezTo>
                        <a:pt x="88" y="58"/>
                        <a:pt x="89" y="61"/>
                        <a:pt x="90" y="6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4" name="Freeform 246"/>
                <p:cNvSpPr/>
                <p:nvPr/>
              </p:nvSpPr>
              <p:spPr bwMode="auto">
                <a:xfrm>
                  <a:off x="1100136" y="3875086"/>
                  <a:ext cx="92075" cy="63500"/>
                </a:xfrm>
                <a:custGeom>
                  <a:avLst/>
                  <a:gdLst/>
                  <a:ahLst/>
                  <a:cxnLst>
                    <a:cxn ang="0">
                      <a:pos x="34" y="14"/>
                    </a:cxn>
                    <a:cxn ang="0">
                      <a:pos x="29" y="16"/>
                    </a:cxn>
                    <a:cxn ang="0">
                      <a:pos x="22" y="17"/>
                    </a:cxn>
                    <a:cxn ang="0">
                      <a:pos x="19" y="22"/>
                    </a:cxn>
                    <a:cxn ang="0">
                      <a:pos x="17" y="24"/>
                    </a:cxn>
                    <a:cxn ang="0">
                      <a:pos x="6" y="11"/>
                    </a:cxn>
                    <a:cxn ang="0">
                      <a:pos x="0" y="6"/>
                    </a:cxn>
                    <a:cxn ang="0">
                      <a:pos x="0" y="6"/>
                    </a:cxn>
                    <a:cxn ang="0">
                      <a:pos x="10" y="0"/>
                    </a:cxn>
                    <a:cxn ang="0">
                      <a:pos x="32" y="0"/>
                    </a:cxn>
                    <a:cxn ang="0">
                      <a:pos x="33" y="8"/>
                    </a:cxn>
                    <a:cxn ang="0">
                      <a:pos x="34" y="14"/>
                    </a:cxn>
                  </a:cxnLst>
                  <a:rect l="0" t="0" r="r" b="b"/>
                  <a:pathLst>
                    <a:path w="35" h="24">
                      <a:moveTo>
                        <a:pt x="34" y="14"/>
                      </a:moveTo>
                      <a:cubicBezTo>
                        <a:pt x="33" y="17"/>
                        <a:pt x="32" y="16"/>
                        <a:pt x="29" y="16"/>
                      </a:cubicBezTo>
                      <a:cubicBezTo>
                        <a:pt x="27" y="17"/>
                        <a:pt x="24" y="16"/>
                        <a:pt x="22" y="17"/>
                      </a:cubicBezTo>
                      <a:cubicBezTo>
                        <a:pt x="20" y="18"/>
                        <a:pt x="20" y="20"/>
                        <a:pt x="19" y="22"/>
                      </a:cubicBezTo>
                      <a:cubicBezTo>
                        <a:pt x="19" y="23"/>
                        <a:pt x="18" y="24"/>
                        <a:pt x="17" y="24"/>
                      </a:cubicBezTo>
                      <a:cubicBezTo>
                        <a:pt x="14" y="20"/>
                        <a:pt x="10" y="15"/>
                        <a:pt x="6" y="11"/>
                      </a:cubicBezTo>
                      <a:cubicBezTo>
                        <a:pt x="4" y="9"/>
                        <a:pt x="2" y="8"/>
                        <a:pt x="0" y="6"/>
                      </a:cubicBezTo>
                      <a:cubicBezTo>
                        <a:pt x="0" y="6"/>
                        <a:pt x="0" y="6"/>
                        <a:pt x="0" y="6"/>
                      </a:cubicBezTo>
                      <a:cubicBezTo>
                        <a:pt x="4" y="3"/>
                        <a:pt x="5" y="0"/>
                        <a:pt x="10" y="0"/>
                      </a:cubicBezTo>
                      <a:cubicBezTo>
                        <a:pt x="17" y="0"/>
                        <a:pt x="25" y="0"/>
                        <a:pt x="32" y="0"/>
                      </a:cubicBezTo>
                      <a:cubicBezTo>
                        <a:pt x="32" y="3"/>
                        <a:pt x="32" y="5"/>
                        <a:pt x="33" y="8"/>
                      </a:cubicBezTo>
                      <a:cubicBezTo>
                        <a:pt x="34" y="10"/>
                        <a:pt x="35" y="13"/>
                        <a:pt x="34"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5" name="Freeform 247"/>
                <p:cNvSpPr/>
                <p:nvPr/>
              </p:nvSpPr>
              <p:spPr bwMode="auto">
                <a:xfrm>
                  <a:off x="1144586" y="3870324"/>
                  <a:ext cx="282575" cy="239712"/>
                </a:xfrm>
                <a:custGeom>
                  <a:avLst/>
                  <a:gdLst/>
                  <a:ahLst/>
                  <a:cxnLst>
                    <a:cxn ang="0">
                      <a:pos x="102" y="74"/>
                    </a:cxn>
                    <a:cxn ang="0">
                      <a:pos x="102" y="85"/>
                    </a:cxn>
                    <a:cxn ang="0">
                      <a:pos x="98" y="91"/>
                    </a:cxn>
                    <a:cxn ang="0">
                      <a:pos x="94" y="87"/>
                    </a:cxn>
                    <a:cxn ang="0">
                      <a:pos x="91" y="86"/>
                    </a:cxn>
                    <a:cxn ang="0">
                      <a:pos x="91" y="83"/>
                    </a:cxn>
                    <a:cxn ang="0">
                      <a:pos x="86" y="82"/>
                    </a:cxn>
                    <a:cxn ang="0">
                      <a:pos x="78" y="72"/>
                    </a:cxn>
                    <a:cxn ang="0">
                      <a:pos x="65" y="65"/>
                    </a:cxn>
                    <a:cxn ang="0">
                      <a:pos x="64" y="65"/>
                    </a:cxn>
                    <a:cxn ang="0">
                      <a:pos x="60" y="51"/>
                    </a:cxn>
                    <a:cxn ang="0">
                      <a:pos x="56" y="46"/>
                    </a:cxn>
                    <a:cxn ang="0">
                      <a:pos x="49" y="44"/>
                    </a:cxn>
                    <a:cxn ang="0">
                      <a:pos x="34" y="52"/>
                    </a:cxn>
                    <a:cxn ang="0">
                      <a:pos x="24" y="64"/>
                    </a:cxn>
                    <a:cxn ang="0">
                      <a:pos x="22" y="66"/>
                    </a:cxn>
                    <a:cxn ang="0">
                      <a:pos x="19" y="57"/>
                    </a:cxn>
                    <a:cxn ang="0">
                      <a:pos x="13" y="40"/>
                    </a:cxn>
                    <a:cxn ang="0">
                      <a:pos x="1" y="27"/>
                    </a:cxn>
                    <a:cxn ang="0">
                      <a:pos x="0" y="26"/>
                    </a:cxn>
                    <a:cxn ang="0">
                      <a:pos x="2" y="24"/>
                    </a:cxn>
                    <a:cxn ang="0">
                      <a:pos x="5" y="19"/>
                    </a:cxn>
                    <a:cxn ang="0">
                      <a:pos x="12" y="18"/>
                    </a:cxn>
                    <a:cxn ang="0">
                      <a:pos x="17" y="16"/>
                    </a:cxn>
                    <a:cxn ang="0">
                      <a:pos x="16" y="10"/>
                    </a:cxn>
                    <a:cxn ang="0">
                      <a:pos x="15" y="2"/>
                    </a:cxn>
                    <a:cxn ang="0">
                      <a:pos x="15" y="2"/>
                    </a:cxn>
                    <a:cxn ang="0">
                      <a:pos x="39" y="2"/>
                    </a:cxn>
                    <a:cxn ang="0">
                      <a:pos x="51" y="6"/>
                    </a:cxn>
                    <a:cxn ang="0">
                      <a:pos x="54" y="6"/>
                    </a:cxn>
                    <a:cxn ang="0">
                      <a:pos x="57" y="11"/>
                    </a:cxn>
                    <a:cxn ang="0">
                      <a:pos x="63" y="14"/>
                    </a:cxn>
                    <a:cxn ang="0">
                      <a:pos x="73" y="11"/>
                    </a:cxn>
                    <a:cxn ang="0">
                      <a:pos x="81" y="10"/>
                    </a:cxn>
                    <a:cxn ang="0">
                      <a:pos x="89" y="14"/>
                    </a:cxn>
                    <a:cxn ang="0">
                      <a:pos x="91" y="22"/>
                    </a:cxn>
                    <a:cxn ang="0">
                      <a:pos x="93" y="26"/>
                    </a:cxn>
                    <a:cxn ang="0">
                      <a:pos x="95" y="29"/>
                    </a:cxn>
                    <a:cxn ang="0">
                      <a:pos x="98" y="35"/>
                    </a:cxn>
                    <a:cxn ang="0">
                      <a:pos x="104" y="42"/>
                    </a:cxn>
                    <a:cxn ang="0">
                      <a:pos x="105" y="42"/>
                    </a:cxn>
                    <a:cxn ang="0">
                      <a:pos x="104" y="47"/>
                    </a:cxn>
                    <a:cxn ang="0">
                      <a:pos x="104" y="56"/>
                    </a:cxn>
                    <a:cxn ang="0">
                      <a:pos x="104" y="62"/>
                    </a:cxn>
                    <a:cxn ang="0">
                      <a:pos x="107" y="66"/>
                    </a:cxn>
                    <a:cxn ang="0">
                      <a:pos x="102" y="74"/>
                    </a:cxn>
                  </a:cxnLst>
                  <a:rect l="0" t="0" r="r" b="b"/>
                  <a:pathLst>
                    <a:path w="108" h="91">
                      <a:moveTo>
                        <a:pt x="102" y="74"/>
                      </a:moveTo>
                      <a:cubicBezTo>
                        <a:pt x="101" y="77"/>
                        <a:pt x="103" y="82"/>
                        <a:pt x="102" y="85"/>
                      </a:cubicBezTo>
                      <a:cubicBezTo>
                        <a:pt x="101" y="87"/>
                        <a:pt x="100" y="89"/>
                        <a:pt x="98" y="91"/>
                      </a:cubicBezTo>
                      <a:cubicBezTo>
                        <a:pt x="97" y="89"/>
                        <a:pt x="95" y="88"/>
                        <a:pt x="94" y="87"/>
                      </a:cubicBezTo>
                      <a:cubicBezTo>
                        <a:pt x="93" y="86"/>
                        <a:pt x="92" y="87"/>
                        <a:pt x="91" y="86"/>
                      </a:cubicBezTo>
                      <a:cubicBezTo>
                        <a:pt x="90" y="85"/>
                        <a:pt x="91" y="84"/>
                        <a:pt x="91" y="83"/>
                      </a:cubicBezTo>
                      <a:cubicBezTo>
                        <a:pt x="89" y="81"/>
                        <a:pt x="88" y="82"/>
                        <a:pt x="86" y="82"/>
                      </a:cubicBezTo>
                      <a:cubicBezTo>
                        <a:pt x="81" y="80"/>
                        <a:pt x="81" y="75"/>
                        <a:pt x="78" y="72"/>
                      </a:cubicBezTo>
                      <a:cubicBezTo>
                        <a:pt x="75" y="67"/>
                        <a:pt x="70" y="63"/>
                        <a:pt x="65" y="65"/>
                      </a:cubicBezTo>
                      <a:cubicBezTo>
                        <a:pt x="64" y="65"/>
                        <a:pt x="64" y="65"/>
                        <a:pt x="64" y="65"/>
                      </a:cubicBezTo>
                      <a:cubicBezTo>
                        <a:pt x="62" y="60"/>
                        <a:pt x="62" y="56"/>
                        <a:pt x="60" y="51"/>
                      </a:cubicBezTo>
                      <a:cubicBezTo>
                        <a:pt x="60" y="48"/>
                        <a:pt x="59" y="48"/>
                        <a:pt x="56" y="46"/>
                      </a:cubicBezTo>
                      <a:cubicBezTo>
                        <a:pt x="53" y="44"/>
                        <a:pt x="52" y="43"/>
                        <a:pt x="49" y="44"/>
                      </a:cubicBezTo>
                      <a:cubicBezTo>
                        <a:pt x="43" y="45"/>
                        <a:pt x="38" y="48"/>
                        <a:pt x="34" y="52"/>
                      </a:cubicBezTo>
                      <a:cubicBezTo>
                        <a:pt x="30" y="55"/>
                        <a:pt x="27" y="60"/>
                        <a:pt x="24" y="64"/>
                      </a:cubicBezTo>
                      <a:cubicBezTo>
                        <a:pt x="23" y="64"/>
                        <a:pt x="22" y="65"/>
                        <a:pt x="22" y="66"/>
                      </a:cubicBezTo>
                      <a:cubicBezTo>
                        <a:pt x="20" y="63"/>
                        <a:pt x="19" y="60"/>
                        <a:pt x="19" y="57"/>
                      </a:cubicBezTo>
                      <a:cubicBezTo>
                        <a:pt x="17" y="51"/>
                        <a:pt x="16" y="46"/>
                        <a:pt x="13" y="40"/>
                      </a:cubicBezTo>
                      <a:cubicBezTo>
                        <a:pt x="9" y="36"/>
                        <a:pt x="4" y="32"/>
                        <a:pt x="1" y="27"/>
                      </a:cubicBezTo>
                      <a:cubicBezTo>
                        <a:pt x="1" y="27"/>
                        <a:pt x="0" y="26"/>
                        <a:pt x="0" y="26"/>
                      </a:cubicBezTo>
                      <a:cubicBezTo>
                        <a:pt x="1" y="26"/>
                        <a:pt x="2" y="25"/>
                        <a:pt x="2" y="24"/>
                      </a:cubicBezTo>
                      <a:cubicBezTo>
                        <a:pt x="3" y="22"/>
                        <a:pt x="3" y="20"/>
                        <a:pt x="5" y="19"/>
                      </a:cubicBezTo>
                      <a:cubicBezTo>
                        <a:pt x="7" y="18"/>
                        <a:pt x="10" y="19"/>
                        <a:pt x="12" y="18"/>
                      </a:cubicBezTo>
                      <a:cubicBezTo>
                        <a:pt x="15" y="18"/>
                        <a:pt x="16" y="19"/>
                        <a:pt x="17" y="16"/>
                      </a:cubicBezTo>
                      <a:cubicBezTo>
                        <a:pt x="18" y="15"/>
                        <a:pt x="17" y="12"/>
                        <a:pt x="16" y="10"/>
                      </a:cubicBezTo>
                      <a:cubicBezTo>
                        <a:pt x="15" y="7"/>
                        <a:pt x="15" y="5"/>
                        <a:pt x="15" y="2"/>
                      </a:cubicBezTo>
                      <a:cubicBezTo>
                        <a:pt x="15" y="2"/>
                        <a:pt x="15" y="2"/>
                        <a:pt x="15" y="2"/>
                      </a:cubicBezTo>
                      <a:cubicBezTo>
                        <a:pt x="23" y="2"/>
                        <a:pt x="32" y="0"/>
                        <a:pt x="39" y="2"/>
                      </a:cubicBezTo>
                      <a:cubicBezTo>
                        <a:pt x="44" y="3"/>
                        <a:pt x="46" y="6"/>
                        <a:pt x="51" y="6"/>
                      </a:cubicBezTo>
                      <a:cubicBezTo>
                        <a:pt x="52" y="5"/>
                        <a:pt x="53" y="6"/>
                        <a:pt x="54" y="6"/>
                      </a:cubicBezTo>
                      <a:cubicBezTo>
                        <a:pt x="55" y="8"/>
                        <a:pt x="56" y="9"/>
                        <a:pt x="57" y="11"/>
                      </a:cubicBezTo>
                      <a:cubicBezTo>
                        <a:pt x="59" y="14"/>
                        <a:pt x="60" y="15"/>
                        <a:pt x="63" y="14"/>
                      </a:cubicBezTo>
                      <a:cubicBezTo>
                        <a:pt x="66" y="14"/>
                        <a:pt x="70" y="12"/>
                        <a:pt x="73" y="11"/>
                      </a:cubicBezTo>
                      <a:cubicBezTo>
                        <a:pt x="76" y="11"/>
                        <a:pt x="78" y="11"/>
                        <a:pt x="81" y="10"/>
                      </a:cubicBezTo>
                      <a:cubicBezTo>
                        <a:pt x="86" y="10"/>
                        <a:pt x="87" y="10"/>
                        <a:pt x="89" y="14"/>
                      </a:cubicBezTo>
                      <a:cubicBezTo>
                        <a:pt x="90" y="17"/>
                        <a:pt x="90" y="19"/>
                        <a:pt x="91" y="22"/>
                      </a:cubicBezTo>
                      <a:cubicBezTo>
                        <a:pt x="92" y="23"/>
                        <a:pt x="93" y="25"/>
                        <a:pt x="93" y="26"/>
                      </a:cubicBezTo>
                      <a:cubicBezTo>
                        <a:pt x="94" y="27"/>
                        <a:pt x="95" y="28"/>
                        <a:pt x="95" y="29"/>
                      </a:cubicBezTo>
                      <a:cubicBezTo>
                        <a:pt x="96" y="31"/>
                        <a:pt x="96" y="33"/>
                        <a:pt x="98" y="35"/>
                      </a:cubicBezTo>
                      <a:cubicBezTo>
                        <a:pt x="100" y="36"/>
                        <a:pt x="101" y="41"/>
                        <a:pt x="104" y="42"/>
                      </a:cubicBezTo>
                      <a:cubicBezTo>
                        <a:pt x="104" y="42"/>
                        <a:pt x="104" y="42"/>
                        <a:pt x="105" y="42"/>
                      </a:cubicBezTo>
                      <a:cubicBezTo>
                        <a:pt x="104" y="43"/>
                        <a:pt x="104" y="45"/>
                        <a:pt x="104" y="47"/>
                      </a:cubicBezTo>
                      <a:cubicBezTo>
                        <a:pt x="104" y="50"/>
                        <a:pt x="104" y="53"/>
                        <a:pt x="104" y="56"/>
                      </a:cubicBezTo>
                      <a:cubicBezTo>
                        <a:pt x="104" y="58"/>
                        <a:pt x="104" y="60"/>
                        <a:pt x="104" y="62"/>
                      </a:cubicBezTo>
                      <a:cubicBezTo>
                        <a:pt x="105" y="63"/>
                        <a:pt x="107" y="64"/>
                        <a:pt x="107" y="66"/>
                      </a:cubicBezTo>
                      <a:cubicBezTo>
                        <a:pt x="108" y="71"/>
                        <a:pt x="103" y="71"/>
                        <a:pt x="102" y="7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6" name="Freeform 248"/>
                <p:cNvSpPr/>
                <p:nvPr/>
              </p:nvSpPr>
              <p:spPr bwMode="auto">
                <a:xfrm>
                  <a:off x="1201736" y="3983036"/>
                  <a:ext cx="120650" cy="136525"/>
                </a:xfrm>
                <a:custGeom>
                  <a:avLst/>
                  <a:gdLst/>
                  <a:ahLst/>
                  <a:cxnLst>
                    <a:cxn ang="0">
                      <a:pos x="46" y="31"/>
                    </a:cxn>
                    <a:cxn ang="0">
                      <a:pos x="39" y="38"/>
                    </a:cxn>
                    <a:cxn ang="0">
                      <a:pos x="34" y="43"/>
                    </a:cxn>
                    <a:cxn ang="0">
                      <a:pos x="31" y="45"/>
                    </a:cxn>
                    <a:cxn ang="0">
                      <a:pos x="27" y="49"/>
                    </a:cxn>
                    <a:cxn ang="0">
                      <a:pos x="23" y="52"/>
                    </a:cxn>
                    <a:cxn ang="0">
                      <a:pos x="13" y="42"/>
                    </a:cxn>
                    <a:cxn ang="0">
                      <a:pos x="0" y="23"/>
                    </a:cxn>
                    <a:cxn ang="0">
                      <a:pos x="2" y="21"/>
                    </a:cxn>
                    <a:cxn ang="0">
                      <a:pos x="12" y="9"/>
                    </a:cxn>
                    <a:cxn ang="0">
                      <a:pos x="27" y="1"/>
                    </a:cxn>
                    <a:cxn ang="0">
                      <a:pos x="34" y="3"/>
                    </a:cxn>
                    <a:cxn ang="0">
                      <a:pos x="38" y="8"/>
                    </a:cxn>
                    <a:cxn ang="0">
                      <a:pos x="42" y="22"/>
                    </a:cxn>
                    <a:cxn ang="0">
                      <a:pos x="42" y="24"/>
                    </a:cxn>
                    <a:cxn ang="0">
                      <a:pos x="46" y="31"/>
                    </a:cxn>
                  </a:cxnLst>
                  <a:rect l="0" t="0" r="r" b="b"/>
                  <a:pathLst>
                    <a:path w="46" h="52">
                      <a:moveTo>
                        <a:pt x="46" y="31"/>
                      </a:moveTo>
                      <a:cubicBezTo>
                        <a:pt x="45" y="34"/>
                        <a:pt x="42" y="36"/>
                        <a:pt x="39" y="38"/>
                      </a:cubicBezTo>
                      <a:cubicBezTo>
                        <a:pt x="37" y="39"/>
                        <a:pt x="36" y="41"/>
                        <a:pt x="34" y="43"/>
                      </a:cubicBezTo>
                      <a:cubicBezTo>
                        <a:pt x="33" y="43"/>
                        <a:pt x="32" y="44"/>
                        <a:pt x="31" y="45"/>
                      </a:cubicBezTo>
                      <a:cubicBezTo>
                        <a:pt x="29" y="46"/>
                        <a:pt x="29" y="47"/>
                        <a:pt x="27" y="49"/>
                      </a:cubicBezTo>
                      <a:cubicBezTo>
                        <a:pt x="26" y="50"/>
                        <a:pt x="25" y="51"/>
                        <a:pt x="23" y="52"/>
                      </a:cubicBezTo>
                      <a:cubicBezTo>
                        <a:pt x="19" y="50"/>
                        <a:pt x="16" y="47"/>
                        <a:pt x="13" y="42"/>
                      </a:cubicBezTo>
                      <a:cubicBezTo>
                        <a:pt x="9" y="36"/>
                        <a:pt x="4" y="29"/>
                        <a:pt x="0" y="23"/>
                      </a:cubicBezTo>
                      <a:cubicBezTo>
                        <a:pt x="0" y="22"/>
                        <a:pt x="1" y="21"/>
                        <a:pt x="2" y="21"/>
                      </a:cubicBezTo>
                      <a:cubicBezTo>
                        <a:pt x="5" y="17"/>
                        <a:pt x="8" y="12"/>
                        <a:pt x="12" y="9"/>
                      </a:cubicBezTo>
                      <a:cubicBezTo>
                        <a:pt x="16" y="5"/>
                        <a:pt x="21" y="2"/>
                        <a:pt x="27" y="1"/>
                      </a:cubicBezTo>
                      <a:cubicBezTo>
                        <a:pt x="30" y="0"/>
                        <a:pt x="31" y="1"/>
                        <a:pt x="34" y="3"/>
                      </a:cubicBezTo>
                      <a:cubicBezTo>
                        <a:pt x="37" y="5"/>
                        <a:pt x="38" y="5"/>
                        <a:pt x="38" y="8"/>
                      </a:cubicBezTo>
                      <a:cubicBezTo>
                        <a:pt x="40" y="13"/>
                        <a:pt x="40" y="17"/>
                        <a:pt x="42" y="22"/>
                      </a:cubicBezTo>
                      <a:cubicBezTo>
                        <a:pt x="42" y="23"/>
                        <a:pt x="42" y="23"/>
                        <a:pt x="42" y="24"/>
                      </a:cubicBezTo>
                      <a:cubicBezTo>
                        <a:pt x="43" y="26"/>
                        <a:pt x="46" y="28"/>
                        <a:pt x="46"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7" name="Freeform 249"/>
                <p:cNvSpPr/>
                <p:nvPr/>
              </p:nvSpPr>
              <p:spPr bwMode="auto">
                <a:xfrm>
                  <a:off x="1262060" y="4035424"/>
                  <a:ext cx="171450" cy="179387"/>
                </a:xfrm>
                <a:custGeom>
                  <a:avLst/>
                  <a:gdLst/>
                  <a:ahLst/>
                  <a:cxnLst>
                    <a:cxn ang="0">
                      <a:pos x="63" y="62"/>
                    </a:cxn>
                    <a:cxn ang="0">
                      <a:pos x="63" y="65"/>
                    </a:cxn>
                    <a:cxn ang="0">
                      <a:pos x="48" y="64"/>
                    </a:cxn>
                    <a:cxn ang="0">
                      <a:pos x="19" y="39"/>
                    </a:cxn>
                    <a:cxn ang="0">
                      <a:pos x="0" y="32"/>
                    </a:cxn>
                    <a:cxn ang="0">
                      <a:pos x="4" y="29"/>
                    </a:cxn>
                    <a:cxn ang="0">
                      <a:pos x="8" y="25"/>
                    </a:cxn>
                    <a:cxn ang="0">
                      <a:pos x="11" y="23"/>
                    </a:cxn>
                    <a:cxn ang="0">
                      <a:pos x="16" y="18"/>
                    </a:cxn>
                    <a:cxn ang="0">
                      <a:pos x="23" y="11"/>
                    </a:cxn>
                    <a:cxn ang="0">
                      <a:pos x="19" y="4"/>
                    </a:cxn>
                    <a:cxn ang="0">
                      <a:pos x="19" y="2"/>
                    </a:cxn>
                    <a:cxn ang="0">
                      <a:pos x="20" y="2"/>
                    </a:cxn>
                    <a:cxn ang="0">
                      <a:pos x="33" y="9"/>
                    </a:cxn>
                    <a:cxn ang="0">
                      <a:pos x="41" y="19"/>
                    </a:cxn>
                    <a:cxn ang="0">
                      <a:pos x="46" y="20"/>
                    </a:cxn>
                    <a:cxn ang="0">
                      <a:pos x="46" y="23"/>
                    </a:cxn>
                    <a:cxn ang="0">
                      <a:pos x="49" y="24"/>
                    </a:cxn>
                    <a:cxn ang="0">
                      <a:pos x="53" y="28"/>
                    </a:cxn>
                    <a:cxn ang="0">
                      <a:pos x="54" y="29"/>
                    </a:cxn>
                    <a:cxn ang="0">
                      <a:pos x="55" y="36"/>
                    </a:cxn>
                    <a:cxn ang="0">
                      <a:pos x="64" y="48"/>
                    </a:cxn>
                    <a:cxn ang="0">
                      <a:pos x="63" y="62"/>
                    </a:cxn>
                  </a:cxnLst>
                  <a:rect l="0" t="0" r="r" b="b"/>
                  <a:pathLst>
                    <a:path w="65" h="68">
                      <a:moveTo>
                        <a:pt x="63" y="62"/>
                      </a:moveTo>
                      <a:cubicBezTo>
                        <a:pt x="63" y="65"/>
                        <a:pt x="63" y="65"/>
                        <a:pt x="63" y="65"/>
                      </a:cubicBezTo>
                      <a:cubicBezTo>
                        <a:pt x="58" y="67"/>
                        <a:pt x="53" y="68"/>
                        <a:pt x="48" y="64"/>
                      </a:cubicBezTo>
                      <a:cubicBezTo>
                        <a:pt x="39" y="55"/>
                        <a:pt x="31" y="43"/>
                        <a:pt x="19" y="39"/>
                      </a:cubicBezTo>
                      <a:cubicBezTo>
                        <a:pt x="11" y="37"/>
                        <a:pt x="5" y="35"/>
                        <a:pt x="0" y="32"/>
                      </a:cubicBezTo>
                      <a:cubicBezTo>
                        <a:pt x="2" y="31"/>
                        <a:pt x="3" y="30"/>
                        <a:pt x="4" y="29"/>
                      </a:cubicBezTo>
                      <a:cubicBezTo>
                        <a:pt x="6" y="27"/>
                        <a:pt x="6" y="26"/>
                        <a:pt x="8" y="25"/>
                      </a:cubicBezTo>
                      <a:cubicBezTo>
                        <a:pt x="9" y="24"/>
                        <a:pt x="10" y="23"/>
                        <a:pt x="11" y="23"/>
                      </a:cubicBezTo>
                      <a:cubicBezTo>
                        <a:pt x="13" y="21"/>
                        <a:pt x="14" y="19"/>
                        <a:pt x="16" y="18"/>
                      </a:cubicBezTo>
                      <a:cubicBezTo>
                        <a:pt x="19" y="16"/>
                        <a:pt x="22" y="14"/>
                        <a:pt x="23" y="11"/>
                      </a:cubicBezTo>
                      <a:cubicBezTo>
                        <a:pt x="23" y="8"/>
                        <a:pt x="20" y="6"/>
                        <a:pt x="19" y="4"/>
                      </a:cubicBezTo>
                      <a:cubicBezTo>
                        <a:pt x="19" y="3"/>
                        <a:pt x="19" y="3"/>
                        <a:pt x="19" y="2"/>
                      </a:cubicBezTo>
                      <a:cubicBezTo>
                        <a:pt x="19" y="2"/>
                        <a:pt x="19" y="2"/>
                        <a:pt x="20" y="2"/>
                      </a:cubicBezTo>
                      <a:cubicBezTo>
                        <a:pt x="25" y="0"/>
                        <a:pt x="30" y="4"/>
                        <a:pt x="33" y="9"/>
                      </a:cubicBezTo>
                      <a:cubicBezTo>
                        <a:pt x="36" y="12"/>
                        <a:pt x="36" y="17"/>
                        <a:pt x="41" y="19"/>
                      </a:cubicBezTo>
                      <a:cubicBezTo>
                        <a:pt x="43" y="19"/>
                        <a:pt x="44" y="18"/>
                        <a:pt x="46" y="20"/>
                      </a:cubicBezTo>
                      <a:cubicBezTo>
                        <a:pt x="46" y="21"/>
                        <a:pt x="45" y="22"/>
                        <a:pt x="46" y="23"/>
                      </a:cubicBezTo>
                      <a:cubicBezTo>
                        <a:pt x="47" y="24"/>
                        <a:pt x="48" y="23"/>
                        <a:pt x="49" y="24"/>
                      </a:cubicBezTo>
                      <a:cubicBezTo>
                        <a:pt x="50" y="25"/>
                        <a:pt x="52" y="26"/>
                        <a:pt x="53" y="28"/>
                      </a:cubicBezTo>
                      <a:cubicBezTo>
                        <a:pt x="54" y="28"/>
                        <a:pt x="54" y="29"/>
                        <a:pt x="54" y="29"/>
                      </a:cubicBezTo>
                      <a:cubicBezTo>
                        <a:pt x="55" y="31"/>
                        <a:pt x="54" y="34"/>
                        <a:pt x="55" y="36"/>
                      </a:cubicBezTo>
                      <a:cubicBezTo>
                        <a:pt x="56" y="42"/>
                        <a:pt x="63" y="43"/>
                        <a:pt x="64" y="48"/>
                      </a:cubicBezTo>
                      <a:cubicBezTo>
                        <a:pt x="65" y="52"/>
                        <a:pt x="63" y="58"/>
                        <a:pt x="63" y="6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8" name="Freeform 250"/>
                <p:cNvSpPr/>
                <p:nvPr/>
              </p:nvSpPr>
              <p:spPr bwMode="auto">
                <a:xfrm>
                  <a:off x="1401760" y="3967161"/>
                  <a:ext cx="228600" cy="239712"/>
                </a:xfrm>
                <a:custGeom>
                  <a:avLst/>
                  <a:gdLst/>
                  <a:ahLst/>
                  <a:cxnLst>
                    <a:cxn ang="0">
                      <a:pos x="78" y="47"/>
                    </a:cxn>
                    <a:cxn ang="0">
                      <a:pos x="76" y="59"/>
                    </a:cxn>
                    <a:cxn ang="0">
                      <a:pos x="78" y="74"/>
                    </a:cxn>
                    <a:cxn ang="0">
                      <a:pos x="81" y="82"/>
                    </a:cxn>
                    <a:cxn ang="0">
                      <a:pos x="50" y="78"/>
                    </a:cxn>
                    <a:cxn ang="0">
                      <a:pos x="21" y="87"/>
                    </a:cxn>
                    <a:cxn ang="0">
                      <a:pos x="10" y="91"/>
                    </a:cxn>
                    <a:cxn ang="0">
                      <a:pos x="10" y="88"/>
                    </a:cxn>
                    <a:cxn ang="0">
                      <a:pos x="11" y="74"/>
                    </a:cxn>
                    <a:cxn ang="0">
                      <a:pos x="2" y="62"/>
                    </a:cxn>
                    <a:cxn ang="0">
                      <a:pos x="1" y="55"/>
                    </a:cxn>
                    <a:cxn ang="0">
                      <a:pos x="0" y="54"/>
                    </a:cxn>
                    <a:cxn ang="0">
                      <a:pos x="4" y="48"/>
                    </a:cxn>
                    <a:cxn ang="0">
                      <a:pos x="4" y="37"/>
                    </a:cxn>
                    <a:cxn ang="0">
                      <a:pos x="9" y="29"/>
                    </a:cxn>
                    <a:cxn ang="0">
                      <a:pos x="6" y="25"/>
                    </a:cxn>
                    <a:cxn ang="0">
                      <a:pos x="6" y="19"/>
                    </a:cxn>
                    <a:cxn ang="0">
                      <a:pos x="6" y="10"/>
                    </a:cxn>
                    <a:cxn ang="0">
                      <a:pos x="7" y="5"/>
                    </a:cxn>
                    <a:cxn ang="0">
                      <a:pos x="20" y="1"/>
                    </a:cxn>
                    <a:cxn ang="0">
                      <a:pos x="33" y="3"/>
                    </a:cxn>
                    <a:cxn ang="0">
                      <a:pos x="37" y="3"/>
                    </a:cxn>
                    <a:cxn ang="0">
                      <a:pos x="46" y="3"/>
                    </a:cxn>
                    <a:cxn ang="0">
                      <a:pos x="52" y="7"/>
                    </a:cxn>
                    <a:cxn ang="0">
                      <a:pos x="58" y="11"/>
                    </a:cxn>
                    <a:cxn ang="0">
                      <a:pos x="71" y="10"/>
                    </a:cxn>
                    <a:cxn ang="0">
                      <a:pos x="78" y="10"/>
                    </a:cxn>
                    <a:cxn ang="0">
                      <a:pos x="85" y="9"/>
                    </a:cxn>
                    <a:cxn ang="0">
                      <a:pos x="85" y="23"/>
                    </a:cxn>
                    <a:cxn ang="0">
                      <a:pos x="87" y="30"/>
                    </a:cxn>
                    <a:cxn ang="0">
                      <a:pos x="86" y="36"/>
                    </a:cxn>
                    <a:cxn ang="0">
                      <a:pos x="78" y="47"/>
                    </a:cxn>
                  </a:cxnLst>
                  <a:rect l="0" t="0" r="r" b="b"/>
                  <a:pathLst>
                    <a:path w="87" h="91">
                      <a:moveTo>
                        <a:pt x="78" y="47"/>
                      </a:moveTo>
                      <a:cubicBezTo>
                        <a:pt x="76" y="51"/>
                        <a:pt x="76" y="54"/>
                        <a:pt x="76" y="59"/>
                      </a:cubicBezTo>
                      <a:cubicBezTo>
                        <a:pt x="76" y="64"/>
                        <a:pt x="77" y="70"/>
                        <a:pt x="78" y="74"/>
                      </a:cubicBezTo>
                      <a:cubicBezTo>
                        <a:pt x="79" y="77"/>
                        <a:pt x="80" y="79"/>
                        <a:pt x="81" y="82"/>
                      </a:cubicBezTo>
                      <a:cubicBezTo>
                        <a:pt x="70" y="82"/>
                        <a:pt x="60" y="78"/>
                        <a:pt x="50" y="78"/>
                      </a:cubicBezTo>
                      <a:cubicBezTo>
                        <a:pt x="39" y="78"/>
                        <a:pt x="30" y="83"/>
                        <a:pt x="21" y="87"/>
                      </a:cubicBezTo>
                      <a:cubicBezTo>
                        <a:pt x="17" y="88"/>
                        <a:pt x="14" y="90"/>
                        <a:pt x="10" y="91"/>
                      </a:cubicBezTo>
                      <a:cubicBezTo>
                        <a:pt x="10" y="88"/>
                        <a:pt x="10" y="88"/>
                        <a:pt x="10" y="88"/>
                      </a:cubicBezTo>
                      <a:cubicBezTo>
                        <a:pt x="10" y="84"/>
                        <a:pt x="12" y="78"/>
                        <a:pt x="11" y="74"/>
                      </a:cubicBezTo>
                      <a:cubicBezTo>
                        <a:pt x="10" y="69"/>
                        <a:pt x="3" y="68"/>
                        <a:pt x="2" y="62"/>
                      </a:cubicBezTo>
                      <a:cubicBezTo>
                        <a:pt x="1" y="60"/>
                        <a:pt x="2" y="57"/>
                        <a:pt x="1" y="55"/>
                      </a:cubicBezTo>
                      <a:cubicBezTo>
                        <a:pt x="1" y="55"/>
                        <a:pt x="1" y="54"/>
                        <a:pt x="0" y="54"/>
                      </a:cubicBezTo>
                      <a:cubicBezTo>
                        <a:pt x="2" y="52"/>
                        <a:pt x="3" y="50"/>
                        <a:pt x="4" y="48"/>
                      </a:cubicBezTo>
                      <a:cubicBezTo>
                        <a:pt x="5" y="45"/>
                        <a:pt x="3" y="40"/>
                        <a:pt x="4" y="37"/>
                      </a:cubicBezTo>
                      <a:cubicBezTo>
                        <a:pt x="5" y="34"/>
                        <a:pt x="10" y="34"/>
                        <a:pt x="9" y="29"/>
                      </a:cubicBezTo>
                      <a:cubicBezTo>
                        <a:pt x="9" y="27"/>
                        <a:pt x="7" y="26"/>
                        <a:pt x="6" y="25"/>
                      </a:cubicBezTo>
                      <a:cubicBezTo>
                        <a:pt x="6" y="23"/>
                        <a:pt x="6" y="21"/>
                        <a:pt x="6" y="19"/>
                      </a:cubicBezTo>
                      <a:cubicBezTo>
                        <a:pt x="6" y="16"/>
                        <a:pt x="6" y="13"/>
                        <a:pt x="6" y="10"/>
                      </a:cubicBezTo>
                      <a:cubicBezTo>
                        <a:pt x="6" y="8"/>
                        <a:pt x="6" y="6"/>
                        <a:pt x="7" y="5"/>
                      </a:cubicBezTo>
                      <a:cubicBezTo>
                        <a:pt x="10" y="5"/>
                        <a:pt x="17" y="1"/>
                        <a:pt x="20" y="1"/>
                      </a:cubicBezTo>
                      <a:cubicBezTo>
                        <a:pt x="24" y="0"/>
                        <a:pt x="28" y="4"/>
                        <a:pt x="33" y="3"/>
                      </a:cubicBezTo>
                      <a:cubicBezTo>
                        <a:pt x="34" y="3"/>
                        <a:pt x="35" y="3"/>
                        <a:pt x="37" y="3"/>
                      </a:cubicBezTo>
                      <a:cubicBezTo>
                        <a:pt x="40" y="3"/>
                        <a:pt x="44" y="2"/>
                        <a:pt x="46" y="3"/>
                      </a:cubicBezTo>
                      <a:cubicBezTo>
                        <a:pt x="49" y="4"/>
                        <a:pt x="50" y="6"/>
                        <a:pt x="52" y="7"/>
                      </a:cubicBezTo>
                      <a:cubicBezTo>
                        <a:pt x="54" y="9"/>
                        <a:pt x="56" y="10"/>
                        <a:pt x="58" y="11"/>
                      </a:cubicBezTo>
                      <a:cubicBezTo>
                        <a:pt x="63" y="12"/>
                        <a:pt x="67" y="10"/>
                        <a:pt x="71" y="10"/>
                      </a:cubicBezTo>
                      <a:cubicBezTo>
                        <a:pt x="73" y="10"/>
                        <a:pt x="76" y="10"/>
                        <a:pt x="78" y="10"/>
                      </a:cubicBezTo>
                      <a:cubicBezTo>
                        <a:pt x="81" y="10"/>
                        <a:pt x="82" y="9"/>
                        <a:pt x="85" y="9"/>
                      </a:cubicBezTo>
                      <a:cubicBezTo>
                        <a:pt x="85" y="13"/>
                        <a:pt x="84" y="18"/>
                        <a:pt x="85" y="23"/>
                      </a:cubicBezTo>
                      <a:cubicBezTo>
                        <a:pt x="86" y="25"/>
                        <a:pt x="87" y="27"/>
                        <a:pt x="87" y="30"/>
                      </a:cubicBezTo>
                      <a:cubicBezTo>
                        <a:pt x="87" y="32"/>
                        <a:pt x="87" y="34"/>
                        <a:pt x="86" y="36"/>
                      </a:cubicBezTo>
                      <a:cubicBezTo>
                        <a:pt x="85" y="41"/>
                        <a:pt x="80" y="43"/>
                        <a:pt x="78" y="4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9" name="Freeform 251"/>
                <p:cNvSpPr/>
                <p:nvPr/>
              </p:nvSpPr>
              <p:spPr bwMode="auto">
                <a:xfrm>
                  <a:off x="1601785" y="3927474"/>
                  <a:ext cx="157162" cy="255587"/>
                </a:xfrm>
                <a:custGeom>
                  <a:avLst/>
                  <a:gdLst/>
                  <a:ahLst/>
                  <a:cxnLst>
                    <a:cxn ang="0">
                      <a:pos x="57" y="69"/>
                    </a:cxn>
                    <a:cxn ang="0">
                      <a:pos x="54" y="81"/>
                    </a:cxn>
                    <a:cxn ang="0">
                      <a:pos x="54" y="86"/>
                    </a:cxn>
                    <a:cxn ang="0">
                      <a:pos x="44" y="90"/>
                    </a:cxn>
                    <a:cxn ang="0">
                      <a:pos x="9" y="96"/>
                    </a:cxn>
                    <a:cxn ang="0">
                      <a:pos x="5" y="97"/>
                    </a:cxn>
                    <a:cxn ang="0">
                      <a:pos x="2" y="89"/>
                    </a:cxn>
                    <a:cxn ang="0">
                      <a:pos x="0" y="74"/>
                    </a:cxn>
                    <a:cxn ang="0">
                      <a:pos x="2" y="62"/>
                    </a:cxn>
                    <a:cxn ang="0">
                      <a:pos x="10" y="51"/>
                    </a:cxn>
                    <a:cxn ang="0">
                      <a:pos x="11" y="45"/>
                    </a:cxn>
                    <a:cxn ang="0">
                      <a:pos x="9" y="38"/>
                    </a:cxn>
                    <a:cxn ang="0">
                      <a:pos x="9" y="24"/>
                    </a:cxn>
                    <a:cxn ang="0">
                      <a:pos x="10" y="22"/>
                    </a:cxn>
                    <a:cxn ang="0">
                      <a:pos x="9" y="8"/>
                    </a:cxn>
                    <a:cxn ang="0">
                      <a:pos x="9" y="4"/>
                    </a:cxn>
                    <a:cxn ang="0">
                      <a:pos x="17" y="4"/>
                    </a:cxn>
                    <a:cxn ang="0">
                      <a:pos x="33" y="4"/>
                    </a:cxn>
                    <a:cxn ang="0">
                      <a:pos x="49" y="3"/>
                    </a:cxn>
                    <a:cxn ang="0">
                      <a:pos x="51" y="8"/>
                    </a:cxn>
                    <a:cxn ang="0">
                      <a:pos x="52" y="14"/>
                    </a:cxn>
                    <a:cxn ang="0">
                      <a:pos x="54" y="21"/>
                    </a:cxn>
                    <a:cxn ang="0">
                      <a:pos x="55" y="34"/>
                    </a:cxn>
                    <a:cxn ang="0">
                      <a:pos x="58" y="45"/>
                    </a:cxn>
                    <a:cxn ang="0">
                      <a:pos x="57" y="69"/>
                    </a:cxn>
                  </a:cxnLst>
                  <a:rect l="0" t="0" r="r" b="b"/>
                  <a:pathLst>
                    <a:path w="60" h="97">
                      <a:moveTo>
                        <a:pt x="57" y="69"/>
                      </a:moveTo>
                      <a:cubicBezTo>
                        <a:pt x="56" y="73"/>
                        <a:pt x="56" y="77"/>
                        <a:pt x="54" y="81"/>
                      </a:cubicBezTo>
                      <a:cubicBezTo>
                        <a:pt x="54" y="82"/>
                        <a:pt x="54" y="84"/>
                        <a:pt x="54" y="86"/>
                      </a:cubicBezTo>
                      <a:cubicBezTo>
                        <a:pt x="50" y="88"/>
                        <a:pt x="47" y="89"/>
                        <a:pt x="44" y="90"/>
                      </a:cubicBezTo>
                      <a:cubicBezTo>
                        <a:pt x="32" y="93"/>
                        <a:pt x="21" y="94"/>
                        <a:pt x="9" y="96"/>
                      </a:cubicBezTo>
                      <a:cubicBezTo>
                        <a:pt x="8" y="96"/>
                        <a:pt x="6" y="97"/>
                        <a:pt x="5" y="97"/>
                      </a:cubicBezTo>
                      <a:cubicBezTo>
                        <a:pt x="4" y="94"/>
                        <a:pt x="3" y="92"/>
                        <a:pt x="2" y="89"/>
                      </a:cubicBezTo>
                      <a:cubicBezTo>
                        <a:pt x="1" y="85"/>
                        <a:pt x="0" y="79"/>
                        <a:pt x="0" y="74"/>
                      </a:cubicBezTo>
                      <a:cubicBezTo>
                        <a:pt x="0" y="69"/>
                        <a:pt x="0" y="66"/>
                        <a:pt x="2" y="62"/>
                      </a:cubicBezTo>
                      <a:cubicBezTo>
                        <a:pt x="4" y="58"/>
                        <a:pt x="9" y="56"/>
                        <a:pt x="10" y="51"/>
                      </a:cubicBezTo>
                      <a:cubicBezTo>
                        <a:pt x="11" y="49"/>
                        <a:pt x="11" y="47"/>
                        <a:pt x="11" y="45"/>
                      </a:cubicBezTo>
                      <a:cubicBezTo>
                        <a:pt x="11" y="42"/>
                        <a:pt x="10" y="40"/>
                        <a:pt x="9" y="38"/>
                      </a:cubicBezTo>
                      <a:cubicBezTo>
                        <a:pt x="8" y="33"/>
                        <a:pt x="9" y="28"/>
                        <a:pt x="9" y="24"/>
                      </a:cubicBezTo>
                      <a:cubicBezTo>
                        <a:pt x="9" y="23"/>
                        <a:pt x="9" y="23"/>
                        <a:pt x="10" y="22"/>
                      </a:cubicBezTo>
                      <a:cubicBezTo>
                        <a:pt x="10" y="18"/>
                        <a:pt x="9" y="13"/>
                        <a:pt x="9" y="8"/>
                      </a:cubicBezTo>
                      <a:cubicBezTo>
                        <a:pt x="9" y="7"/>
                        <a:pt x="9" y="6"/>
                        <a:pt x="9" y="4"/>
                      </a:cubicBezTo>
                      <a:cubicBezTo>
                        <a:pt x="13" y="5"/>
                        <a:pt x="16" y="6"/>
                        <a:pt x="17" y="4"/>
                      </a:cubicBezTo>
                      <a:cubicBezTo>
                        <a:pt x="21" y="0"/>
                        <a:pt x="28" y="5"/>
                        <a:pt x="33" y="4"/>
                      </a:cubicBezTo>
                      <a:cubicBezTo>
                        <a:pt x="39" y="4"/>
                        <a:pt x="43" y="3"/>
                        <a:pt x="49" y="3"/>
                      </a:cubicBezTo>
                      <a:cubicBezTo>
                        <a:pt x="49" y="4"/>
                        <a:pt x="50" y="6"/>
                        <a:pt x="51" y="8"/>
                      </a:cubicBezTo>
                      <a:cubicBezTo>
                        <a:pt x="52" y="10"/>
                        <a:pt x="52" y="12"/>
                        <a:pt x="52" y="14"/>
                      </a:cubicBezTo>
                      <a:cubicBezTo>
                        <a:pt x="52" y="17"/>
                        <a:pt x="53" y="19"/>
                        <a:pt x="54" y="21"/>
                      </a:cubicBezTo>
                      <a:cubicBezTo>
                        <a:pt x="54" y="25"/>
                        <a:pt x="54" y="29"/>
                        <a:pt x="55" y="34"/>
                      </a:cubicBezTo>
                      <a:cubicBezTo>
                        <a:pt x="55" y="37"/>
                        <a:pt x="57" y="41"/>
                        <a:pt x="58" y="45"/>
                      </a:cubicBezTo>
                      <a:cubicBezTo>
                        <a:pt x="60" y="52"/>
                        <a:pt x="59" y="62"/>
                        <a:pt x="57"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0" name="Freeform 252"/>
                <p:cNvSpPr/>
                <p:nvPr/>
              </p:nvSpPr>
              <p:spPr bwMode="auto">
                <a:xfrm>
                  <a:off x="1730372" y="3930649"/>
                  <a:ext cx="73025" cy="223837"/>
                </a:xfrm>
                <a:custGeom>
                  <a:avLst/>
                  <a:gdLst/>
                  <a:ahLst/>
                  <a:cxnLst>
                    <a:cxn ang="0">
                      <a:pos x="25" y="65"/>
                    </a:cxn>
                    <a:cxn ang="0">
                      <a:pos x="21" y="69"/>
                    </a:cxn>
                    <a:cxn ang="0">
                      <a:pos x="19" y="74"/>
                    </a:cxn>
                    <a:cxn ang="0">
                      <a:pos x="18" y="80"/>
                    </a:cxn>
                    <a:cxn ang="0">
                      <a:pos x="5" y="85"/>
                    </a:cxn>
                    <a:cxn ang="0">
                      <a:pos x="5" y="80"/>
                    </a:cxn>
                    <a:cxn ang="0">
                      <a:pos x="8" y="68"/>
                    </a:cxn>
                    <a:cxn ang="0">
                      <a:pos x="9" y="44"/>
                    </a:cxn>
                    <a:cxn ang="0">
                      <a:pos x="6" y="33"/>
                    </a:cxn>
                    <a:cxn ang="0">
                      <a:pos x="5" y="20"/>
                    </a:cxn>
                    <a:cxn ang="0">
                      <a:pos x="3" y="13"/>
                    </a:cxn>
                    <a:cxn ang="0">
                      <a:pos x="2" y="7"/>
                    </a:cxn>
                    <a:cxn ang="0">
                      <a:pos x="0" y="2"/>
                    </a:cxn>
                    <a:cxn ang="0">
                      <a:pos x="1" y="2"/>
                    </a:cxn>
                    <a:cxn ang="0">
                      <a:pos x="16" y="0"/>
                    </a:cxn>
                    <a:cxn ang="0">
                      <a:pos x="13" y="4"/>
                    </a:cxn>
                    <a:cxn ang="0">
                      <a:pos x="12" y="8"/>
                    </a:cxn>
                    <a:cxn ang="0">
                      <a:pos x="16" y="13"/>
                    </a:cxn>
                    <a:cxn ang="0">
                      <a:pos x="23" y="39"/>
                    </a:cxn>
                    <a:cxn ang="0">
                      <a:pos x="25" y="65"/>
                    </a:cxn>
                  </a:cxnLst>
                  <a:rect l="0" t="0" r="r" b="b"/>
                  <a:pathLst>
                    <a:path w="28" h="85">
                      <a:moveTo>
                        <a:pt x="25" y="65"/>
                      </a:moveTo>
                      <a:cubicBezTo>
                        <a:pt x="24" y="67"/>
                        <a:pt x="22" y="67"/>
                        <a:pt x="21" y="69"/>
                      </a:cubicBezTo>
                      <a:cubicBezTo>
                        <a:pt x="20" y="70"/>
                        <a:pt x="19" y="72"/>
                        <a:pt x="19" y="74"/>
                      </a:cubicBezTo>
                      <a:cubicBezTo>
                        <a:pt x="18" y="76"/>
                        <a:pt x="18" y="78"/>
                        <a:pt x="18" y="80"/>
                      </a:cubicBezTo>
                      <a:cubicBezTo>
                        <a:pt x="13" y="82"/>
                        <a:pt x="9" y="84"/>
                        <a:pt x="5" y="85"/>
                      </a:cubicBezTo>
                      <a:cubicBezTo>
                        <a:pt x="5" y="83"/>
                        <a:pt x="5" y="81"/>
                        <a:pt x="5" y="80"/>
                      </a:cubicBezTo>
                      <a:cubicBezTo>
                        <a:pt x="7" y="76"/>
                        <a:pt x="7" y="72"/>
                        <a:pt x="8" y="68"/>
                      </a:cubicBezTo>
                      <a:cubicBezTo>
                        <a:pt x="10" y="61"/>
                        <a:pt x="11" y="51"/>
                        <a:pt x="9" y="44"/>
                      </a:cubicBezTo>
                      <a:cubicBezTo>
                        <a:pt x="8" y="40"/>
                        <a:pt x="6" y="36"/>
                        <a:pt x="6" y="33"/>
                      </a:cubicBezTo>
                      <a:cubicBezTo>
                        <a:pt x="5" y="28"/>
                        <a:pt x="5" y="24"/>
                        <a:pt x="5" y="20"/>
                      </a:cubicBezTo>
                      <a:cubicBezTo>
                        <a:pt x="4" y="18"/>
                        <a:pt x="3" y="16"/>
                        <a:pt x="3" y="13"/>
                      </a:cubicBezTo>
                      <a:cubicBezTo>
                        <a:pt x="3" y="11"/>
                        <a:pt x="3" y="9"/>
                        <a:pt x="2" y="7"/>
                      </a:cubicBezTo>
                      <a:cubicBezTo>
                        <a:pt x="1" y="5"/>
                        <a:pt x="0" y="3"/>
                        <a:pt x="0" y="2"/>
                      </a:cubicBezTo>
                      <a:cubicBezTo>
                        <a:pt x="1" y="2"/>
                        <a:pt x="1" y="2"/>
                        <a:pt x="1" y="2"/>
                      </a:cubicBezTo>
                      <a:cubicBezTo>
                        <a:pt x="6" y="2"/>
                        <a:pt x="10" y="0"/>
                        <a:pt x="16" y="0"/>
                      </a:cubicBezTo>
                      <a:cubicBezTo>
                        <a:pt x="15" y="1"/>
                        <a:pt x="14" y="2"/>
                        <a:pt x="13" y="4"/>
                      </a:cubicBezTo>
                      <a:cubicBezTo>
                        <a:pt x="12" y="6"/>
                        <a:pt x="12" y="6"/>
                        <a:pt x="12" y="8"/>
                      </a:cubicBezTo>
                      <a:cubicBezTo>
                        <a:pt x="12" y="12"/>
                        <a:pt x="14" y="11"/>
                        <a:pt x="16" y="13"/>
                      </a:cubicBezTo>
                      <a:cubicBezTo>
                        <a:pt x="23" y="20"/>
                        <a:pt x="23" y="31"/>
                        <a:pt x="23" y="39"/>
                      </a:cubicBezTo>
                      <a:cubicBezTo>
                        <a:pt x="24" y="48"/>
                        <a:pt x="28" y="56"/>
                        <a:pt x="25" y="6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1" name="Freeform 253"/>
                <p:cNvSpPr/>
                <p:nvPr/>
              </p:nvSpPr>
              <p:spPr bwMode="auto">
                <a:xfrm>
                  <a:off x="1762122" y="3889374"/>
                  <a:ext cx="112712" cy="252412"/>
                </a:xfrm>
                <a:custGeom>
                  <a:avLst/>
                  <a:gdLst/>
                  <a:ahLst/>
                  <a:cxnLst>
                    <a:cxn ang="0">
                      <a:pos x="42" y="37"/>
                    </a:cxn>
                    <a:cxn ang="0">
                      <a:pos x="38" y="43"/>
                    </a:cxn>
                    <a:cxn ang="0">
                      <a:pos x="34" y="49"/>
                    </a:cxn>
                    <a:cxn ang="0">
                      <a:pos x="33" y="55"/>
                    </a:cxn>
                    <a:cxn ang="0">
                      <a:pos x="29" y="62"/>
                    </a:cxn>
                    <a:cxn ang="0">
                      <a:pos x="28" y="70"/>
                    </a:cxn>
                    <a:cxn ang="0">
                      <a:pos x="28" y="89"/>
                    </a:cxn>
                    <a:cxn ang="0">
                      <a:pos x="16" y="91"/>
                    </a:cxn>
                    <a:cxn ang="0">
                      <a:pos x="6" y="96"/>
                    </a:cxn>
                    <a:cxn ang="0">
                      <a:pos x="7" y="90"/>
                    </a:cxn>
                    <a:cxn ang="0">
                      <a:pos x="9" y="85"/>
                    </a:cxn>
                    <a:cxn ang="0">
                      <a:pos x="13" y="81"/>
                    </a:cxn>
                    <a:cxn ang="0">
                      <a:pos x="11" y="55"/>
                    </a:cxn>
                    <a:cxn ang="0">
                      <a:pos x="4" y="29"/>
                    </a:cxn>
                    <a:cxn ang="0">
                      <a:pos x="0" y="24"/>
                    </a:cxn>
                    <a:cxn ang="0">
                      <a:pos x="1" y="20"/>
                    </a:cxn>
                    <a:cxn ang="0">
                      <a:pos x="4" y="16"/>
                    </a:cxn>
                    <a:cxn ang="0">
                      <a:pos x="4" y="16"/>
                    </a:cxn>
                    <a:cxn ang="0">
                      <a:pos x="27" y="5"/>
                    </a:cxn>
                    <a:cxn ang="0">
                      <a:pos x="29" y="3"/>
                    </a:cxn>
                    <a:cxn ang="0">
                      <a:pos x="40" y="1"/>
                    </a:cxn>
                    <a:cxn ang="0">
                      <a:pos x="39" y="16"/>
                    </a:cxn>
                    <a:cxn ang="0">
                      <a:pos x="40" y="23"/>
                    </a:cxn>
                    <a:cxn ang="0">
                      <a:pos x="42" y="30"/>
                    </a:cxn>
                    <a:cxn ang="0">
                      <a:pos x="42" y="37"/>
                    </a:cxn>
                  </a:cxnLst>
                  <a:rect l="0" t="0" r="r" b="b"/>
                  <a:pathLst>
                    <a:path w="43" h="96">
                      <a:moveTo>
                        <a:pt x="42" y="37"/>
                      </a:moveTo>
                      <a:cubicBezTo>
                        <a:pt x="41" y="39"/>
                        <a:pt x="39" y="42"/>
                        <a:pt x="38" y="43"/>
                      </a:cubicBezTo>
                      <a:cubicBezTo>
                        <a:pt x="37" y="45"/>
                        <a:pt x="36" y="47"/>
                        <a:pt x="34" y="49"/>
                      </a:cubicBezTo>
                      <a:cubicBezTo>
                        <a:pt x="33" y="51"/>
                        <a:pt x="33" y="53"/>
                        <a:pt x="33" y="55"/>
                      </a:cubicBezTo>
                      <a:cubicBezTo>
                        <a:pt x="32" y="58"/>
                        <a:pt x="30" y="60"/>
                        <a:pt x="29" y="62"/>
                      </a:cubicBezTo>
                      <a:cubicBezTo>
                        <a:pt x="28" y="65"/>
                        <a:pt x="27" y="67"/>
                        <a:pt x="28" y="70"/>
                      </a:cubicBezTo>
                      <a:cubicBezTo>
                        <a:pt x="28" y="76"/>
                        <a:pt x="28" y="83"/>
                        <a:pt x="28" y="89"/>
                      </a:cubicBezTo>
                      <a:cubicBezTo>
                        <a:pt x="24" y="89"/>
                        <a:pt x="20" y="90"/>
                        <a:pt x="16" y="91"/>
                      </a:cubicBezTo>
                      <a:cubicBezTo>
                        <a:pt x="13" y="93"/>
                        <a:pt x="9" y="94"/>
                        <a:pt x="6" y="96"/>
                      </a:cubicBezTo>
                      <a:cubicBezTo>
                        <a:pt x="6" y="94"/>
                        <a:pt x="6" y="92"/>
                        <a:pt x="7" y="90"/>
                      </a:cubicBezTo>
                      <a:cubicBezTo>
                        <a:pt x="7" y="88"/>
                        <a:pt x="8" y="86"/>
                        <a:pt x="9" y="85"/>
                      </a:cubicBezTo>
                      <a:cubicBezTo>
                        <a:pt x="10" y="83"/>
                        <a:pt x="12" y="83"/>
                        <a:pt x="13" y="81"/>
                      </a:cubicBezTo>
                      <a:cubicBezTo>
                        <a:pt x="16" y="72"/>
                        <a:pt x="12" y="64"/>
                        <a:pt x="11" y="55"/>
                      </a:cubicBezTo>
                      <a:cubicBezTo>
                        <a:pt x="11" y="47"/>
                        <a:pt x="11" y="36"/>
                        <a:pt x="4" y="29"/>
                      </a:cubicBezTo>
                      <a:cubicBezTo>
                        <a:pt x="2" y="27"/>
                        <a:pt x="0" y="28"/>
                        <a:pt x="0" y="24"/>
                      </a:cubicBezTo>
                      <a:cubicBezTo>
                        <a:pt x="0" y="22"/>
                        <a:pt x="0" y="22"/>
                        <a:pt x="1" y="20"/>
                      </a:cubicBezTo>
                      <a:cubicBezTo>
                        <a:pt x="2" y="18"/>
                        <a:pt x="3" y="17"/>
                        <a:pt x="4" y="16"/>
                      </a:cubicBezTo>
                      <a:cubicBezTo>
                        <a:pt x="4" y="16"/>
                        <a:pt x="4" y="16"/>
                        <a:pt x="4" y="16"/>
                      </a:cubicBezTo>
                      <a:cubicBezTo>
                        <a:pt x="13" y="16"/>
                        <a:pt x="21" y="11"/>
                        <a:pt x="27" y="5"/>
                      </a:cubicBezTo>
                      <a:cubicBezTo>
                        <a:pt x="28" y="4"/>
                        <a:pt x="28" y="4"/>
                        <a:pt x="29" y="3"/>
                      </a:cubicBezTo>
                      <a:cubicBezTo>
                        <a:pt x="32" y="0"/>
                        <a:pt x="36" y="1"/>
                        <a:pt x="40" y="1"/>
                      </a:cubicBezTo>
                      <a:cubicBezTo>
                        <a:pt x="39" y="6"/>
                        <a:pt x="39" y="11"/>
                        <a:pt x="39" y="16"/>
                      </a:cubicBezTo>
                      <a:cubicBezTo>
                        <a:pt x="39" y="18"/>
                        <a:pt x="39" y="21"/>
                        <a:pt x="40" y="23"/>
                      </a:cubicBezTo>
                      <a:cubicBezTo>
                        <a:pt x="41" y="26"/>
                        <a:pt x="42" y="27"/>
                        <a:pt x="42" y="30"/>
                      </a:cubicBezTo>
                      <a:cubicBezTo>
                        <a:pt x="42" y="32"/>
                        <a:pt x="43" y="35"/>
                        <a:pt x="42" y="3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2" name="Freeform 254"/>
                <p:cNvSpPr/>
                <p:nvPr/>
              </p:nvSpPr>
              <p:spPr bwMode="auto">
                <a:xfrm>
                  <a:off x="1831972" y="3830636"/>
                  <a:ext cx="469899" cy="387350"/>
                </a:xfrm>
                <a:custGeom>
                  <a:avLst/>
                  <a:gdLst/>
                  <a:ahLst/>
                  <a:cxnLst>
                    <a:cxn ang="0">
                      <a:pos x="179" y="12"/>
                    </a:cxn>
                    <a:cxn ang="0">
                      <a:pos x="179" y="21"/>
                    </a:cxn>
                    <a:cxn ang="0">
                      <a:pos x="178" y="33"/>
                    </a:cxn>
                    <a:cxn ang="0">
                      <a:pos x="173" y="39"/>
                    </a:cxn>
                    <a:cxn ang="0">
                      <a:pos x="169" y="42"/>
                    </a:cxn>
                    <a:cxn ang="0">
                      <a:pos x="165" y="46"/>
                    </a:cxn>
                    <a:cxn ang="0">
                      <a:pos x="160" y="54"/>
                    </a:cxn>
                    <a:cxn ang="0">
                      <a:pos x="156" y="64"/>
                    </a:cxn>
                    <a:cxn ang="0">
                      <a:pos x="153" y="73"/>
                    </a:cxn>
                    <a:cxn ang="0">
                      <a:pos x="138" y="101"/>
                    </a:cxn>
                    <a:cxn ang="0">
                      <a:pos x="128" y="111"/>
                    </a:cxn>
                    <a:cxn ang="0">
                      <a:pos x="121" y="109"/>
                    </a:cxn>
                    <a:cxn ang="0">
                      <a:pos x="115" y="109"/>
                    </a:cxn>
                    <a:cxn ang="0">
                      <a:pos x="101" y="118"/>
                    </a:cxn>
                    <a:cxn ang="0">
                      <a:pos x="96" y="123"/>
                    </a:cxn>
                    <a:cxn ang="0">
                      <a:pos x="93" y="128"/>
                    </a:cxn>
                    <a:cxn ang="0">
                      <a:pos x="91" y="135"/>
                    </a:cxn>
                    <a:cxn ang="0">
                      <a:pos x="89" y="140"/>
                    </a:cxn>
                    <a:cxn ang="0">
                      <a:pos x="89" y="140"/>
                    </a:cxn>
                    <a:cxn ang="0">
                      <a:pos x="73" y="141"/>
                    </a:cxn>
                    <a:cxn ang="0">
                      <a:pos x="43" y="137"/>
                    </a:cxn>
                    <a:cxn ang="0">
                      <a:pos x="20" y="112"/>
                    </a:cxn>
                    <a:cxn ang="0">
                      <a:pos x="1" y="111"/>
                    </a:cxn>
                    <a:cxn ang="0">
                      <a:pos x="1" y="92"/>
                    </a:cxn>
                    <a:cxn ang="0">
                      <a:pos x="2" y="84"/>
                    </a:cxn>
                    <a:cxn ang="0">
                      <a:pos x="6" y="77"/>
                    </a:cxn>
                    <a:cxn ang="0">
                      <a:pos x="7" y="71"/>
                    </a:cxn>
                    <a:cxn ang="0">
                      <a:pos x="11" y="65"/>
                    </a:cxn>
                    <a:cxn ang="0">
                      <a:pos x="15" y="59"/>
                    </a:cxn>
                    <a:cxn ang="0">
                      <a:pos x="15" y="52"/>
                    </a:cxn>
                    <a:cxn ang="0">
                      <a:pos x="13" y="45"/>
                    </a:cxn>
                    <a:cxn ang="0">
                      <a:pos x="12" y="38"/>
                    </a:cxn>
                    <a:cxn ang="0">
                      <a:pos x="13" y="23"/>
                    </a:cxn>
                    <a:cxn ang="0">
                      <a:pos x="16" y="23"/>
                    </a:cxn>
                    <a:cxn ang="0">
                      <a:pos x="26" y="9"/>
                    </a:cxn>
                    <a:cxn ang="0">
                      <a:pos x="48" y="1"/>
                    </a:cxn>
                    <a:cxn ang="0">
                      <a:pos x="60" y="2"/>
                    </a:cxn>
                    <a:cxn ang="0">
                      <a:pos x="63" y="4"/>
                    </a:cxn>
                    <a:cxn ang="0">
                      <a:pos x="66" y="6"/>
                    </a:cxn>
                    <a:cxn ang="0">
                      <a:pos x="73" y="7"/>
                    </a:cxn>
                    <a:cxn ang="0">
                      <a:pos x="80" y="11"/>
                    </a:cxn>
                    <a:cxn ang="0">
                      <a:pos x="87" y="13"/>
                    </a:cxn>
                    <a:cxn ang="0">
                      <a:pos x="94" y="13"/>
                    </a:cxn>
                    <a:cxn ang="0">
                      <a:pos x="101" y="15"/>
                    </a:cxn>
                    <a:cxn ang="0">
                      <a:pos x="123" y="8"/>
                    </a:cxn>
                    <a:cxn ang="0">
                      <a:pos x="144" y="6"/>
                    </a:cxn>
                    <a:cxn ang="0">
                      <a:pos x="152" y="8"/>
                    </a:cxn>
                    <a:cxn ang="0">
                      <a:pos x="159" y="5"/>
                    </a:cxn>
                    <a:cxn ang="0">
                      <a:pos x="165" y="4"/>
                    </a:cxn>
                    <a:cxn ang="0">
                      <a:pos x="170" y="9"/>
                    </a:cxn>
                    <a:cxn ang="0">
                      <a:pos x="179" y="12"/>
                    </a:cxn>
                  </a:cxnLst>
                  <a:rect l="0" t="0" r="r" b="b"/>
                  <a:pathLst>
                    <a:path w="179" h="147">
                      <a:moveTo>
                        <a:pt x="179" y="12"/>
                      </a:moveTo>
                      <a:cubicBezTo>
                        <a:pt x="179" y="15"/>
                        <a:pt x="179" y="18"/>
                        <a:pt x="179" y="21"/>
                      </a:cubicBezTo>
                      <a:cubicBezTo>
                        <a:pt x="178" y="25"/>
                        <a:pt x="179" y="29"/>
                        <a:pt x="178" y="33"/>
                      </a:cubicBezTo>
                      <a:cubicBezTo>
                        <a:pt x="177" y="37"/>
                        <a:pt x="177" y="37"/>
                        <a:pt x="173" y="39"/>
                      </a:cubicBezTo>
                      <a:cubicBezTo>
                        <a:pt x="172" y="40"/>
                        <a:pt x="170" y="41"/>
                        <a:pt x="169" y="42"/>
                      </a:cubicBezTo>
                      <a:cubicBezTo>
                        <a:pt x="168" y="43"/>
                        <a:pt x="166" y="45"/>
                        <a:pt x="165" y="46"/>
                      </a:cubicBezTo>
                      <a:cubicBezTo>
                        <a:pt x="163" y="48"/>
                        <a:pt x="162" y="51"/>
                        <a:pt x="160" y="54"/>
                      </a:cubicBezTo>
                      <a:cubicBezTo>
                        <a:pt x="159" y="57"/>
                        <a:pt x="158" y="61"/>
                        <a:pt x="156" y="64"/>
                      </a:cubicBezTo>
                      <a:cubicBezTo>
                        <a:pt x="154" y="67"/>
                        <a:pt x="154" y="70"/>
                        <a:pt x="153" y="73"/>
                      </a:cubicBezTo>
                      <a:cubicBezTo>
                        <a:pt x="149" y="83"/>
                        <a:pt x="142" y="92"/>
                        <a:pt x="138" y="101"/>
                      </a:cubicBezTo>
                      <a:cubicBezTo>
                        <a:pt x="136" y="106"/>
                        <a:pt x="133" y="111"/>
                        <a:pt x="128" y="111"/>
                      </a:cubicBezTo>
                      <a:cubicBezTo>
                        <a:pt x="125" y="112"/>
                        <a:pt x="124" y="110"/>
                        <a:pt x="121" y="109"/>
                      </a:cubicBezTo>
                      <a:cubicBezTo>
                        <a:pt x="119" y="107"/>
                        <a:pt x="117" y="107"/>
                        <a:pt x="115" y="109"/>
                      </a:cubicBezTo>
                      <a:cubicBezTo>
                        <a:pt x="109" y="111"/>
                        <a:pt x="106" y="114"/>
                        <a:pt x="101" y="118"/>
                      </a:cubicBezTo>
                      <a:cubicBezTo>
                        <a:pt x="99" y="120"/>
                        <a:pt x="97" y="121"/>
                        <a:pt x="96" y="123"/>
                      </a:cubicBezTo>
                      <a:cubicBezTo>
                        <a:pt x="94" y="124"/>
                        <a:pt x="94" y="126"/>
                        <a:pt x="93" y="128"/>
                      </a:cubicBezTo>
                      <a:cubicBezTo>
                        <a:pt x="92" y="131"/>
                        <a:pt x="92" y="133"/>
                        <a:pt x="91" y="135"/>
                      </a:cubicBezTo>
                      <a:cubicBezTo>
                        <a:pt x="90" y="137"/>
                        <a:pt x="89" y="138"/>
                        <a:pt x="89" y="140"/>
                      </a:cubicBezTo>
                      <a:cubicBezTo>
                        <a:pt x="89" y="140"/>
                        <a:pt x="89" y="140"/>
                        <a:pt x="89" y="140"/>
                      </a:cubicBezTo>
                      <a:cubicBezTo>
                        <a:pt x="83" y="140"/>
                        <a:pt x="77" y="141"/>
                        <a:pt x="73" y="141"/>
                      </a:cubicBezTo>
                      <a:cubicBezTo>
                        <a:pt x="61" y="143"/>
                        <a:pt x="52" y="147"/>
                        <a:pt x="43" y="137"/>
                      </a:cubicBezTo>
                      <a:cubicBezTo>
                        <a:pt x="35" y="128"/>
                        <a:pt x="32" y="117"/>
                        <a:pt x="20" y="112"/>
                      </a:cubicBezTo>
                      <a:cubicBezTo>
                        <a:pt x="15" y="110"/>
                        <a:pt x="8" y="110"/>
                        <a:pt x="1" y="111"/>
                      </a:cubicBezTo>
                      <a:cubicBezTo>
                        <a:pt x="1" y="105"/>
                        <a:pt x="1" y="98"/>
                        <a:pt x="1" y="92"/>
                      </a:cubicBezTo>
                      <a:cubicBezTo>
                        <a:pt x="0" y="89"/>
                        <a:pt x="1" y="87"/>
                        <a:pt x="2" y="84"/>
                      </a:cubicBezTo>
                      <a:cubicBezTo>
                        <a:pt x="3" y="82"/>
                        <a:pt x="5" y="80"/>
                        <a:pt x="6" y="77"/>
                      </a:cubicBezTo>
                      <a:cubicBezTo>
                        <a:pt x="6" y="75"/>
                        <a:pt x="6" y="73"/>
                        <a:pt x="7" y="71"/>
                      </a:cubicBezTo>
                      <a:cubicBezTo>
                        <a:pt x="9" y="69"/>
                        <a:pt x="10" y="67"/>
                        <a:pt x="11" y="65"/>
                      </a:cubicBezTo>
                      <a:cubicBezTo>
                        <a:pt x="12" y="64"/>
                        <a:pt x="14" y="61"/>
                        <a:pt x="15" y="59"/>
                      </a:cubicBezTo>
                      <a:cubicBezTo>
                        <a:pt x="16" y="57"/>
                        <a:pt x="15" y="54"/>
                        <a:pt x="15" y="52"/>
                      </a:cubicBezTo>
                      <a:cubicBezTo>
                        <a:pt x="15" y="49"/>
                        <a:pt x="14" y="48"/>
                        <a:pt x="13" y="45"/>
                      </a:cubicBezTo>
                      <a:cubicBezTo>
                        <a:pt x="12" y="43"/>
                        <a:pt x="12" y="40"/>
                        <a:pt x="12" y="38"/>
                      </a:cubicBezTo>
                      <a:cubicBezTo>
                        <a:pt x="12" y="33"/>
                        <a:pt x="12" y="28"/>
                        <a:pt x="13" y="23"/>
                      </a:cubicBezTo>
                      <a:cubicBezTo>
                        <a:pt x="14" y="23"/>
                        <a:pt x="15" y="23"/>
                        <a:pt x="16" y="23"/>
                      </a:cubicBezTo>
                      <a:cubicBezTo>
                        <a:pt x="22" y="20"/>
                        <a:pt x="23" y="14"/>
                        <a:pt x="26" y="9"/>
                      </a:cubicBezTo>
                      <a:cubicBezTo>
                        <a:pt x="30" y="2"/>
                        <a:pt x="40" y="1"/>
                        <a:pt x="48" y="1"/>
                      </a:cubicBezTo>
                      <a:cubicBezTo>
                        <a:pt x="51" y="1"/>
                        <a:pt x="57" y="0"/>
                        <a:pt x="60" y="2"/>
                      </a:cubicBezTo>
                      <a:cubicBezTo>
                        <a:pt x="61" y="2"/>
                        <a:pt x="62" y="4"/>
                        <a:pt x="63" y="4"/>
                      </a:cubicBezTo>
                      <a:cubicBezTo>
                        <a:pt x="64" y="5"/>
                        <a:pt x="65" y="6"/>
                        <a:pt x="66" y="6"/>
                      </a:cubicBezTo>
                      <a:cubicBezTo>
                        <a:pt x="69" y="7"/>
                        <a:pt x="71" y="7"/>
                        <a:pt x="73" y="7"/>
                      </a:cubicBezTo>
                      <a:cubicBezTo>
                        <a:pt x="76" y="8"/>
                        <a:pt x="78" y="9"/>
                        <a:pt x="80" y="11"/>
                      </a:cubicBezTo>
                      <a:cubicBezTo>
                        <a:pt x="83" y="13"/>
                        <a:pt x="84" y="13"/>
                        <a:pt x="87" y="13"/>
                      </a:cubicBezTo>
                      <a:cubicBezTo>
                        <a:pt x="90" y="13"/>
                        <a:pt x="92" y="13"/>
                        <a:pt x="94" y="13"/>
                      </a:cubicBezTo>
                      <a:cubicBezTo>
                        <a:pt x="97" y="14"/>
                        <a:pt x="98" y="15"/>
                        <a:pt x="101" y="15"/>
                      </a:cubicBezTo>
                      <a:cubicBezTo>
                        <a:pt x="109" y="15"/>
                        <a:pt x="116" y="10"/>
                        <a:pt x="123" y="8"/>
                      </a:cubicBezTo>
                      <a:cubicBezTo>
                        <a:pt x="129" y="6"/>
                        <a:pt x="138" y="5"/>
                        <a:pt x="144" y="6"/>
                      </a:cubicBezTo>
                      <a:cubicBezTo>
                        <a:pt x="149" y="7"/>
                        <a:pt x="148" y="10"/>
                        <a:pt x="152" y="8"/>
                      </a:cubicBezTo>
                      <a:cubicBezTo>
                        <a:pt x="155" y="8"/>
                        <a:pt x="156" y="6"/>
                        <a:pt x="159" y="5"/>
                      </a:cubicBezTo>
                      <a:cubicBezTo>
                        <a:pt x="161" y="5"/>
                        <a:pt x="163" y="6"/>
                        <a:pt x="165" y="4"/>
                      </a:cubicBezTo>
                      <a:cubicBezTo>
                        <a:pt x="167" y="6"/>
                        <a:pt x="169" y="8"/>
                        <a:pt x="170" y="9"/>
                      </a:cubicBezTo>
                      <a:cubicBezTo>
                        <a:pt x="172" y="11"/>
                        <a:pt x="176" y="11"/>
                        <a:pt x="179"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3" name="Freeform 255"/>
                <p:cNvSpPr/>
                <p:nvPr/>
              </p:nvSpPr>
              <p:spPr bwMode="auto">
                <a:xfrm>
                  <a:off x="3371844" y="3878261"/>
                  <a:ext cx="69850" cy="79375"/>
                </a:xfrm>
                <a:custGeom>
                  <a:avLst/>
                  <a:gdLst/>
                  <a:ahLst/>
                  <a:cxnLst>
                    <a:cxn ang="0">
                      <a:pos x="27" y="20"/>
                    </a:cxn>
                    <a:cxn ang="0">
                      <a:pos x="18" y="26"/>
                    </a:cxn>
                    <a:cxn ang="0">
                      <a:pos x="15" y="30"/>
                    </a:cxn>
                    <a:cxn ang="0">
                      <a:pos x="13" y="28"/>
                    </a:cxn>
                    <a:cxn ang="0">
                      <a:pos x="0" y="21"/>
                    </a:cxn>
                    <a:cxn ang="0">
                      <a:pos x="7" y="10"/>
                    </a:cxn>
                    <a:cxn ang="0">
                      <a:pos x="8" y="8"/>
                    </a:cxn>
                    <a:cxn ang="0">
                      <a:pos x="9" y="8"/>
                    </a:cxn>
                    <a:cxn ang="0">
                      <a:pos x="23" y="0"/>
                    </a:cxn>
                    <a:cxn ang="0">
                      <a:pos x="24" y="4"/>
                    </a:cxn>
                    <a:cxn ang="0">
                      <a:pos x="21" y="19"/>
                    </a:cxn>
                    <a:cxn ang="0">
                      <a:pos x="27" y="20"/>
                    </a:cxn>
                  </a:cxnLst>
                  <a:rect l="0" t="0" r="r" b="b"/>
                  <a:pathLst>
                    <a:path w="27" h="30">
                      <a:moveTo>
                        <a:pt x="27" y="20"/>
                      </a:moveTo>
                      <a:cubicBezTo>
                        <a:pt x="24" y="22"/>
                        <a:pt x="20" y="24"/>
                        <a:pt x="18" y="26"/>
                      </a:cubicBezTo>
                      <a:cubicBezTo>
                        <a:pt x="17" y="27"/>
                        <a:pt x="16" y="29"/>
                        <a:pt x="15" y="30"/>
                      </a:cubicBezTo>
                      <a:cubicBezTo>
                        <a:pt x="14" y="29"/>
                        <a:pt x="14" y="28"/>
                        <a:pt x="13" y="28"/>
                      </a:cubicBezTo>
                      <a:cubicBezTo>
                        <a:pt x="9" y="23"/>
                        <a:pt x="4" y="25"/>
                        <a:pt x="0" y="21"/>
                      </a:cubicBezTo>
                      <a:cubicBezTo>
                        <a:pt x="0" y="18"/>
                        <a:pt x="6" y="14"/>
                        <a:pt x="7" y="10"/>
                      </a:cubicBezTo>
                      <a:cubicBezTo>
                        <a:pt x="7" y="9"/>
                        <a:pt x="7" y="9"/>
                        <a:pt x="8" y="8"/>
                      </a:cubicBezTo>
                      <a:cubicBezTo>
                        <a:pt x="8" y="8"/>
                        <a:pt x="8" y="8"/>
                        <a:pt x="9" y="8"/>
                      </a:cubicBezTo>
                      <a:cubicBezTo>
                        <a:pt x="12" y="6"/>
                        <a:pt x="21" y="4"/>
                        <a:pt x="23" y="0"/>
                      </a:cubicBezTo>
                      <a:cubicBezTo>
                        <a:pt x="24" y="1"/>
                        <a:pt x="24" y="2"/>
                        <a:pt x="24" y="4"/>
                      </a:cubicBezTo>
                      <a:cubicBezTo>
                        <a:pt x="24" y="9"/>
                        <a:pt x="19" y="15"/>
                        <a:pt x="21" y="19"/>
                      </a:cubicBezTo>
                      <a:cubicBezTo>
                        <a:pt x="22" y="20"/>
                        <a:pt x="25" y="19"/>
                        <a:pt x="27"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4" name="Freeform 256"/>
                <p:cNvSpPr/>
                <p:nvPr/>
              </p:nvSpPr>
              <p:spPr bwMode="auto">
                <a:xfrm>
                  <a:off x="3171820" y="3670299"/>
                  <a:ext cx="260350" cy="228600"/>
                </a:xfrm>
                <a:custGeom>
                  <a:avLst/>
                  <a:gdLst/>
                  <a:ahLst/>
                  <a:cxnLst>
                    <a:cxn ang="0">
                      <a:pos x="99" y="79"/>
                    </a:cxn>
                    <a:cxn ang="0">
                      <a:pos x="85" y="87"/>
                    </a:cxn>
                    <a:cxn ang="0">
                      <a:pos x="84" y="87"/>
                    </a:cxn>
                    <a:cxn ang="0">
                      <a:pos x="61" y="59"/>
                    </a:cxn>
                    <a:cxn ang="0">
                      <a:pos x="38" y="49"/>
                    </a:cxn>
                    <a:cxn ang="0">
                      <a:pos x="32" y="51"/>
                    </a:cxn>
                    <a:cxn ang="0">
                      <a:pos x="25" y="48"/>
                    </a:cxn>
                    <a:cxn ang="0">
                      <a:pos x="17" y="55"/>
                    </a:cxn>
                    <a:cxn ang="0">
                      <a:pos x="8" y="52"/>
                    </a:cxn>
                    <a:cxn ang="0">
                      <a:pos x="0" y="48"/>
                    </a:cxn>
                    <a:cxn ang="0">
                      <a:pos x="4" y="36"/>
                    </a:cxn>
                    <a:cxn ang="0">
                      <a:pos x="12" y="8"/>
                    </a:cxn>
                    <a:cxn ang="0">
                      <a:pos x="27" y="3"/>
                    </a:cxn>
                    <a:cxn ang="0">
                      <a:pos x="32" y="0"/>
                    </a:cxn>
                    <a:cxn ang="0">
                      <a:pos x="38" y="8"/>
                    </a:cxn>
                    <a:cxn ang="0">
                      <a:pos x="43" y="25"/>
                    </a:cxn>
                    <a:cxn ang="0">
                      <a:pos x="61" y="51"/>
                    </a:cxn>
                    <a:cxn ang="0">
                      <a:pos x="94" y="71"/>
                    </a:cxn>
                    <a:cxn ang="0">
                      <a:pos x="99" y="79"/>
                    </a:cxn>
                  </a:cxnLst>
                  <a:rect l="0" t="0" r="r" b="b"/>
                  <a:pathLst>
                    <a:path w="99" h="87">
                      <a:moveTo>
                        <a:pt x="99" y="79"/>
                      </a:moveTo>
                      <a:cubicBezTo>
                        <a:pt x="97" y="83"/>
                        <a:pt x="88" y="85"/>
                        <a:pt x="85" y="87"/>
                      </a:cubicBezTo>
                      <a:cubicBezTo>
                        <a:pt x="84" y="87"/>
                        <a:pt x="84" y="87"/>
                        <a:pt x="84" y="87"/>
                      </a:cubicBezTo>
                      <a:cubicBezTo>
                        <a:pt x="86" y="75"/>
                        <a:pt x="68" y="67"/>
                        <a:pt x="61" y="59"/>
                      </a:cubicBezTo>
                      <a:cubicBezTo>
                        <a:pt x="53" y="51"/>
                        <a:pt x="47" y="50"/>
                        <a:pt x="38" y="49"/>
                      </a:cubicBezTo>
                      <a:cubicBezTo>
                        <a:pt x="36" y="49"/>
                        <a:pt x="34" y="50"/>
                        <a:pt x="32" y="51"/>
                      </a:cubicBezTo>
                      <a:cubicBezTo>
                        <a:pt x="29" y="53"/>
                        <a:pt x="27" y="48"/>
                        <a:pt x="25" y="48"/>
                      </a:cubicBezTo>
                      <a:cubicBezTo>
                        <a:pt x="22" y="47"/>
                        <a:pt x="20" y="55"/>
                        <a:pt x="17" y="55"/>
                      </a:cubicBezTo>
                      <a:cubicBezTo>
                        <a:pt x="14" y="55"/>
                        <a:pt x="10" y="52"/>
                        <a:pt x="8" y="52"/>
                      </a:cubicBezTo>
                      <a:cubicBezTo>
                        <a:pt x="6" y="51"/>
                        <a:pt x="3" y="49"/>
                        <a:pt x="0" y="48"/>
                      </a:cubicBezTo>
                      <a:cubicBezTo>
                        <a:pt x="2" y="44"/>
                        <a:pt x="3" y="40"/>
                        <a:pt x="4" y="36"/>
                      </a:cubicBezTo>
                      <a:cubicBezTo>
                        <a:pt x="5" y="27"/>
                        <a:pt x="2" y="14"/>
                        <a:pt x="12" y="8"/>
                      </a:cubicBezTo>
                      <a:cubicBezTo>
                        <a:pt x="16" y="6"/>
                        <a:pt x="23" y="6"/>
                        <a:pt x="27" y="3"/>
                      </a:cubicBezTo>
                      <a:cubicBezTo>
                        <a:pt x="28" y="2"/>
                        <a:pt x="30" y="1"/>
                        <a:pt x="32" y="0"/>
                      </a:cubicBezTo>
                      <a:cubicBezTo>
                        <a:pt x="35" y="2"/>
                        <a:pt x="37" y="5"/>
                        <a:pt x="38" y="8"/>
                      </a:cubicBezTo>
                      <a:cubicBezTo>
                        <a:pt x="41" y="14"/>
                        <a:pt x="42" y="20"/>
                        <a:pt x="43" y="25"/>
                      </a:cubicBezTo>
                      <a:cubicBezTo>
                        <a:pt x="47" y="35"/>
                        <a:pt x="53" y="44"/>
                        <a:pt x="61" y="51"/>
                      </a:cubicBezTo>
                      <a:cubicBezTo>
                        <a:pt x="71" y="59"/>
                        <a:pt x="84" y="63"/>
                        <a:pt x="94" y="71"/>
                      </a:cubicBezTo>
                      <a:cubicBezTo>
                        <a:pt x="97" y="73"/>
                        <a:pt x="98" y="75"/>
                        <a:pt x="99" y="7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5" name="Freeform 257"/>
                <p:cNvSpPr/>
                <p:nvPr/>
              </p:nvSpPr>
              <p:spPr bwMode="auto">
                <a:xfrm>
                  <a:off x="3335332" y="3897311"/>
                  <a:ext cx="419099" cy="550862"/>
                </a:xfrm>
                <a:custGeom>
                  <a:avLst/>
                  <a:gdLst/>
                  <a:ahLst/>
                  <a:cxnLst>
                    <a:cxn ang="0">
                      <a:pos x="159" y="19"/>
                    </a:cxn>
                    <a:cxn ang="0">
                      <a:pos x="152" y="33"/>
                    </a:cxn>
                    <a:cxn ang="0">
                      <a:pos x="142" y="56"/>
                    </a:cxn>
                    <a:cxn ang="0">
                      <a:pos x="135" y="69"/>
                    </a:cxn>
                    <a:cxn ang="0">
                      <a:pos x="129" y="84"/>
                    </a:cxn>
                    <a:cxn ang="0">
                      <a:pos x="121" y="96"/>
                    </a:cxn>
                    <a:cxn ang="0">
                      <a:pos x="114" y="109"/>
                    </a:cxn>
                    <a:cxn ang="0">
                      <a:pos x="102" y="119"/>
                    </a:cxn>
                    <a:cxn ang="0">
                      <a:pos x="92" y="128"/>
                    </a:cxn>
                    <a:cxn ang="0">
                      <a:pos x="78" y="138"/>
                    </a:cxn>
                    <a:cxn ang="0">
                      <a:pos x="65" y="151"/>
                    </a:cxn>
                    <a:cxn ang="0">
                      <a:pos x="42" y="177"/>
                    </a:cxn>
                    <a:cxn ang="0">
                      <a:pos x="16" y="201"/>
                    </a:cxn>
                    <a:cxn ang="0">
                      <a:pos x="8" y="210"/>
                    </a:cxn>
                    <a:cxn ang="0">
                      <a:pos x="8" y="210"/>
                    </a:cxn>
                    <a:cxn ang="0">
                      <a:pos x="5" y="196"/>
                    </a:cxn>
                    <a:cxn ang="0">
                      <a:pos x="1" y="168"/>
                    </a:cxn>
                    <a:cxn ang="0">
                      <a:pos x="8" y="141"/>
                    </a:cxn>
                    <a:cxn ang="0">
                      <a:pos x="12" y="125"/>
                    </a:cxn>
                    <a:cxn ang="0">
                      <a:pos x="12" y="122"/>
                    </a:cxn>
                    <a:cxn ang="0">
                      <a:pos x="42" y="116"/>
                    </a:cxn>
                    <a:cxn ang="0">
                      <a:pos x="48" y="111"/>
                    </a:cxn>
                    <a:cxn ang="0">
                      <a:pos x="61" y="108"/>
                    </a:cxn>
                    <a:cxn ang="0">
                      <a:pos x="81" y="93"/>
                    </a:cxn>
                    <a:cxn ang="0">
                      <a:pos x="94" y="76"/>
                    </a:cxn>
                    <a:cxn ang="0">
                      <a:pos x="101" y="70"/>
                    </a:cxn>
                    <a:cxn ang="0">
                      <a:pos x="108" y="61"/>
                    </a:cxn>
                    <a:cxn ang="0">
                      <a:pos x="81" y="59"/>
                    </a:cxn>
                    <a:cxn ang="0">
                      <a:pos x="55" y="50"/>
                    </a:cxn>
                    <a:cxn ang="0">
                      <a:pos x="34" y="31"/>
                    </a:cxn>
                    <a:cxn ang="0">
                      <a:pos x="29" y="23"/>
                    </a:cxn>
                    <a:cxn ang="0">
                      <a:pos x="32" y="19"/>
                    </a:cxn>
                    <a:cxn ang="0">
                      <a:pos x="41" y="13"/>
                    </a:cxn>
                    <a:cxn ang="0">
                      <a:pos x="43" y="13"/>
                    </a:cxn>
                    <a:cxn ang="0">
                      <a:pos x="50" y="22"/>
                    </a:cxn>
                    <a:cxn ang="0">
                      <a:pos x="65" y="29"/>
                    </a:cxn>
                    <a:cxn ang="0">
                      <a:pos x="72" y="25"/>
                    </a:cxn>
                    <a:cxn ang="0">
                      <a:pos x="81" y="24"/>
                    </a:cxn>
                    <a:cxn ang="0">
                      <a:pos x="96" y="20"/>
                    </a:cxn>
                    <a:cxn ang="0">
                      <a:pos x="134" y="6"/>
                    </a:cxn>
                    <a:cxn ang="0">
                      <a:pos x="153" y="2"/>
                    </a:cxn>
                    <a:cxn ang="0">
                      <a:pos x="159" y="19"/>
                    </a:cxn>
                  </a:cxnLst>
                  <a:rect l="0" t="0" r="r" b="b"/>
                  <a:pathLst>
                    <a:path w="160" h="210">
                      <a:moveTo>
                        <a:pt x="159" y="19"/>
                      </a:moveTo>
                      <a:cubicBezTo>
                        <a:pt x="158" y="24"/>
                        <a:pt x="154" y="28"/>
                        <a:pt x="152" y="33"/>
                      </a:cubicBezTo>
                      <a:cubicBezTo>
                        <a:pt x="149" y="41"/>
                        <a:pt x="146" y="48"/>
                        <a:pt x="142" y="56"/>
                      </a:cubicBezTo>
                      <a:cubicBezTo>
                        <a:pt x="139" y="60"/>
                        <a:pt x="138" y="65"/>
                        <a:pt x="135" y="69"/>
                      </a:cubicBezTo>
                      <a:cubicBezTo>
                        <a:pt x="132" y="74"/>
                        <a:pt x="131" y="79"/>
                        <a:pt x="129" y="84"/>
                      </a:cubicBezTo>
                      <a:cubicBezTo>
                        <a:pt x="128" y="88"/>
                        <a:pt x="123" y="92"/>
                        <a:pt x="121" y="96"/>
                      </a:cubicBezTo>
                      <a:cubicBezTo>
                        <a:pt x="119" y="100"/>
                        <a:pt x="117" y="105"/>
                        <a:pt x="114" y="109"/>
                      </a:cubicBezTo>
                      <a:cubicBezTo>
                        <a:pt x="111" y="114"/>
                        <a:pt x="106" y="116"/>
                        <a:pt x="102" y="119"/>
                      </a:cubicBezTo>
                      <a:cubicBezTo>
                        <a:pt x="98" y="122"/>
                        <a:pt x="95" y="125"/>
                        <a:pt x="92" y="128"/>
                      </a:cubicBezTo>
                      <a:cubicBezTo>
                        <a:pt x="88" y="132"/>
                        <a:pt x="82" y="135"/>
                        <a:pt x="78" y="138"/>
                      </a:cubicBezTo>
                      <a:cubicBezTo>
                        <a:pt x="73" y="142"/>
                        <a:pt x="69" y="147"/>
                        <a:pt x="65" y="151"/>
                      </a:cubicBezTo>
                      <a:cubicBezTo>
                        <a:pt x="55" y="158"/>
                        <a:pt x="50" y="168"/>
                        <a:pt x="42" y="177"/>
                      </a:cubicBezTo>
                      <a:cubicBezTo>
                        <a:pt x="34" y="186"/>
                        <a:pt x="25" y="192"/>
                        <a:pt x="16" y="201"/>
                      </a:cubicBezTo>
                      <a:cubicBezTo>
                        <a:pt x="13" y="204"/>
                        <a:pt x="11" y="207"/>
                        <a:pt x="8" y="210"/>
                      </a:cubicBezTo>
                      <a:cubicBezTo>
                        <a:pt x="8" y="210"/>
                        <a:pt x="8" y="210"/>
                        <a:pt x="8" y="210"/>
                      </a:cubicBezTo>
                      <a:cubicBezTo>
                        <a:pt x="6" y="206"/>
                        <a:pt x="6" y="201"/>
                        <a:pt x="5" y="196"/>
                      </a:cubicBezTo>
                      <a:cubicBezTo>
                        <a:pt x="3" y="186"/>
                        <a:pt x="0" y="178"/>
                        <a:pt x="1" y="168"/>
                      </a:cubicBezTo>
                      <a:cubicBezTo>
                        <a:pt x="1" y="158"/>
                        <a:pt x="4" y="149"/>
                        <a:pt x="8" y="141"/>
                      </a:cubicBezTo>
                      <a:cubicBezTo>
                        <a:pt x="10" y="135"/>
                        <a:pt x="12" y="131"/>
                        <a:pt x="12" y="125"/>
                      </a:cubicBezTo>
                      <a:cubicBezTo>
                        <a:pt x="12" y="125"/>
                        <a:pt x="12" y="123"/>
                        <a:pt x="12" y="122"/>
                      </a:cubicBezTo>
                      <a:cubicBezTo>
                        <a:pt x="23" y="122"/>
                        <a:pt x="35" y="123"/>
                        <a:pt x="42" y="116"/>
                      </a:cubicBezTo>
                      <a:cubicBezTo>
                        <a:pt x="45" y="114"/>
                        <a:pt x="45" y="112"/>
                        <a:pt x="48" y="111"/>
                      </a:cubicBezTo>
                      <a:cubicBezTo>
                        <a:pt x="52" y="109"/>
                        <a:pt x="57" y="109"/>
                        <a:pt x="61" y="108"/>
                      </a:cubicBezTo>
                      <a:cubicBezTo>
                        <a:pt x="68" y="104"/>
                        <a:pt x="76" y="100"/>
                        <a:pt x="81" y="93"/>
                      </a:cubicBezTo>
                      <a:cubicBezTo>
                        <a:pt x="85" y="87"/>
                        <a:pt x="89" y="81"/>
                        <a:pt x="94" y="76"/>
                      </a:cubicBezTo>
                      <a:cubicBezTo>
                        <a:pt x="96" y="74"/>
                        <a:pt x="99" y="72"/>
                        <a:pt x="101" y="70"/>
                      </a:cubicBezTo>
                      <a:cubicBezTo>
                        <a:pt x="105" y="67"/>
                        <a:pt x="105" y="65"/>
                        <a:pt x="108" y="61"/>
                      </a:cubicBezTo>
                      <a:cubicBezTo>
                        <a:pt x="99" y="62"/>
                        <a:pt x="90" y="60"/>
                        <a:pt x="81" y="59"/>
                      </a:cubicBezTo>
                      <a:cubicBezTo>
                        <a:pt x="73" y="57"/>
                        <a:pt x="63" y="55"/>
                        <a:pt x="55" y="50"/>
                      </a:cubicBezTo>
                      <a:cubicBezTo>
                        <a:pt x="47" y="46"/>
                        <a:pt x="38" y="39"/>
                        <a:pt x="34" y="31"/>
                      </a:cubicBezTo>
                      <a:cubicBezTo>
                        <a:pt x="32" y="29"/>
                        <a:pt x="31" y="25"/>
                        <a:pt x="29" y="23"/>
                      </a:cubicBezTo>
                      <a:cubicBezTo>
                        <a:pt x="30" y="22"/>
                        <a:pt x="31" y="20"/>
                        <a:pt x="32" y="19"/>
                      </a:cubicBezTo>
                      <a:cubicBezTo>
                        <a:pt x="34" y="17"/>
                        <a:pt x="38" y="15"/>
                        <a:pt x="41" y="13"/>
                      </a:cubicBezTo>
                      <a:cubicBezTo>
                        <a:pt x="42" y="13"/>
                        <a:pt x="43" y="13"/>
                        <a:pt x="43" y="13"/>
                      </a:cubicBezTo>
                      <a:cubicBezTo>
                        <a:pt x="46" y="15"/>
                        <a:pt x="47" y="20"/>
                        <a:pt x="50" y="22"/>
                      </a:cubicBezTo>
                      <a:cubicBezTo>
                        <a:pt x="54" y="26"/>
                        <a:pt x="59" y="30"/>
                        <a:pt x="65" y="29"/>
                      </a:cubicBezTo>
                      <a:cubicBezTo>
                        <a:pt x="68" y="28"/>
                        <a:pt x="70" y="26"/>
                        <a:pt x="72" y="25"/>
                      </a:cubicBezTo>
                      <a:cubicBezTo>
                        <a:pt x="75" y="24"/>
                        <a:pt x="78" y="25"/>
                        <a:pt x="81" y="24"/>
                      </a:cubicBezTo>
                      <a:cubicBezTo>
                        <a:pt x="86" y="24"/>
                        <a:pt x="91" y="20"/>
                        <a:pt x="96" y="20"/>
                      </a:cubicBezTo>
                      <a:cubicBezTo>
                        <a:pt x="111" y="17"/>
                        <a:pt x="120" y="10"/>
                        <a:pt x="134" y="6"/>
                      </a:cubicBezTo>
                      <a:cubicBezTo>
                        <a:pt x="139" y="4"/>
                        <a:pt x="147" y="0"/>
                        <a:pt x="153" y="2"/>
                      </a:cubicBezTo>
                      <a:cubicBezTo>
                        <a:pt x="159" y="4"/>
                        <a:pt x="160" y="13"/>
                        <a:pt x="159" y="1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6" name="Freeform 258"/>
                <p:cNvSpPr/>
                <p:nvPr/>
              </p:nvSpPr>
              <p:spPr bwMode="auto">
                <a:xfrm>
                  <a:off x="2593971" y="3436936"/>
                  <a:ext cx="661986" cy="817562"/>
                </a:xfrm>
                <a:custGeom>
                  <a:avLst/>
                  <a:gdLst/>
                  <a:ahLst/>
                  <a:cxnLst>
                    <a:cxn ang="0">
                      <a:pos x="247" y="92"/>
                    </a:cxn>
                    <a:cxn ang="0">
                      <a:pos x="224" y="125"/>
                    </a:cxn>
                    <a:cxn ang="0">
                      <a:pos x="213" y="157"/>
                    </a:cxn>
                    <a:cxn ang="0">
                      <a:pos x="190" y="197"/>
                    </a:cxn>
                    <a:cxn ang="0">
                      <a:pos x="179" y="226"/>
                    </a:cxn>
                    <a:cxn ang="0">
                      <a:pos x="169" y="238"/>
                    </a:cxn>
                    <a:cxn ang="0">
                      <a:pos x="190" y="259"/>
                    </a:cxn>
                    <a:cxn ang="0">
                      <a:pos x="208" y="281"/>
                    </a:cxn>
                    <a:cxn ang="0">
                      <a:pos x="207" y="286"/>
                    </a:cxn>
                    <a:cxn ang="0">
                      <a:pos x="177" y="296"/>
                    </a:cxn>
                    <a:cxn ang="0">
                      <a:pos x="141" y="307"/>
                    </a:cxn>
                    <a:cxn ang="0">
                      <a:pos x="133" y="310"/>
                    </a:cxn>
                    <a:cxn ang="0">
                      <a:pos x="124" y="299"/>
                    </a:cxn>
                    <a:cxn ang="0">
                      <a:pos x="96" y="293"/>
                    </a:cxn>
                    <a:cxn ang="0">
                      <a:pos x="74" y="282"/>
                    </a:cxn>
                    <a:cxn ang="0">
                      <a:pos x="48" y="242"/>
                    </a:cxn>
                    <a:cxn ang="0">
                      <a:pos x="25" y="222"/>
                    </a:cxn>
                    <a:cxn ang="0">
                      <a:pos x="11" y="191"/>
                    </a:cxn>
                    <a:cxn ang="0">
                      <a:pos x="3" y="157"/>
                    </a:cxn>
                    <a:cxn ang="0">
                      <a:pos x="29" y="116"/>
                    </a:cxn>
                    <a:cxn ang="0">
                      <a:pos x="32" y="73"/>
                    </a:cxn>
                    <a:cxn ang="0">
                      <a:pos x="33" y="58"/>
                    </a:cxn>
                    <a:cxn ang="0">
                      <a:pos x="36" y="54"/>
                    </a:cxn>
                    <a:cxn ang="0">
                      <a:pos x="46" y="48"/>
                    </a:cxn>
                    <a:cxn ang="0">
                      <a:pos x="45" y="33"/>
                    </a:cxn>
                    <a:cxn ang="0">
                      <a:pos x="127" y="22"/>
                    </a:cxn>
                    <a:cxn ang="0">
                      <a:pos x="163" y="23"/>
                    </a:cxn>
                    <a:cxn ang="0">
                      <a:pos x="184" y="21"/>
                    </a:cxn>
                    <a:cxn ang="0">
                      <a:pos x="203" y="9"/>
                    </a:cxn>
                    <a:cxn ang="0">
                      <a:pos x="210" y="0"/>
                    </a:cxn>
                    <a:cxn ang="0">
                      <a:pos x="222" y="14"/>
                    </a:cxn>
                    <a:cxn ang="0">
                      <a:pos x="228" y="60"/>
                    </a:cxn>
                    <a:cxn ang="0">
                      <a:pos x="250" y="86"/>
                    </a:cxn>
                  </a:cxnLst>
                  <a:rect l="0" t="0" r="r" b="b"/>
                  <a:pathLst>
                    <a:path w="252" h="311">
                      <a:moveTo>
                        <a:pt x="252" y="89"/>
                      </a:moveTo>
                      <a:cubicBezTo>
                        <a:pt x="250" y="90"/>
                        <a:pt x="248" y="91"/>
                        <a:pt x="247" y="92"/>
                      </a:cubicBezTo>
                      <a:cubicBezTo>
                        <a:pt x="243" y="95"/>
                        <a:pt x="236" y="95"/>
                        <a:pt x="232" y="97"/>
                      </a:cubicBezTo>
                      <a:cubicBezTo>
                        <a:pt x="222" y="103"/>
                        <a:pt x="225" y="116"/>
                        <a:pt x="224" y="125"/>
                      </a:cubicBezTo>
                      <a:cubicBezTo>
                        <a:pt x="223" y="129"/>
                        <a:pt x="222" y="133"/>
                        <a:pt x="220" y="137"/>
                      </a:cubicBezTo>
                      <a:cubicBezTo>
                        <a:pt x="218" y="144"/>
                        <a:pt x="216" y="151"/>
                        <a:pt x="213" y="157"/>
                      </a:cubicBezTo>
                      <a:cubicBezTo>
                        <a:pt x="210" y="167"/>
                        <a:pt x="204" y="177"/>
                        <a:pt x="199" y="186"/>
                      </a:cubicBezTo>
                      <a:cubicBezTo>
                        <a:pt x="197" y="190"/>
                        <a:pt x="193" y="193"/>
                        <a:pt x="190" y="197"/>
                      </a:cubicBezTo>
                      <a:cubicBezTo>
                        <a:pt x="187" y="202"/>
                        <a:pt x="187" y="206"/>
                        <a:pt x="185" y="211"/>
                      </a:cubicBezTo>
                      <a:cubicBezTo>
                        <a:pt x="184" y="217"/>
                        <a:pt x="182" y="222"/>
                        <a:pt x="179" y="226"/>
                      </a:cubicBezTo>
                      <a:cubicBezTo>
                        <a:pt x="177" y="228"/>
                        <a:pt x="173" y="227"/>
                        <a:pt x="172" y="230"/>
                      </a:cubicBezTo>
                      <a:cubicBezTo>
                        <a:pt x="171" y="232"/>
                        <a:pt x="170" y="236"/>
                        <a:pt x="169" y="238"/>
                      </a:cubicBezTo>
                      <a:cubicBezTo>
                        <a:pt x="167" y="245"/>
                        <a:pt x="173" y="247"/>
                        <a:pt x="178" y="249"/>
                      </a:cubicBezTo>
                      <a:cubicBezTo>
                        <a:pt x="182" y="252"/>
                        <a:pt x="186" y="255"/>
                        <a:pt x="190" y="259"/>
                      </a:cubicBezTo>
                      <a:cubicBezTo>
                        <a:pt x="195" y="263"/>
                        <a:pt x="196" y="266"/>
                        <a:pt x="198" y="272"/>
                      </a:cubicBezTo>
                      <a:cubicBezTo>
                        <a:pt x="200" y="275"/>
                        <a:pt x="206" y="278"/>
                        <a:pt x="208" y="281"/>
                      </a:cubicBezTo>
                      <a:cubicBezTo>
                        <a:pt x="209" y="282"/>
                        <a:pt x="208" y="284"/>
                        <a:pt x="207" y="286"/>
                      </a:cubicBezTo>
                      <a:cubicBezTo>
                        <a:pt x="207" y="286"/>
                        <a:pt x="207" y="286"/>
                        <a:pt x="207" y="286"/>
                      </a:cubicBezTo>
                      <a:cubicBezTo>
                        <a:pt x="200" y="285"/>
                        <a:pt x="193" y="288"/>
                        <a:pt x="186" y="291"/>
                      </a:cubicBezTo>
                      <a:cubicBezTo>
                        <a:pt x="183" y="293"/>
                        <a:pt x="179" y="295"/>
                        <a:pt x="177" y="296"/>
                      </a:cubicBezTo>
                      <a:cubicBezTo>
                        <a:pt x="167" y="300"/>
                        <a:pt x="157" y="303"/>
                        <a:pt x="148" y="305"/>
                      </a:cubicBezTo>
                      <a:cubicBezTo>
                        <a:pt x="145" y="305"/>
                        <a:pt x="143" y="305"/>
                        <a:pt x="141" y="307"/>
                      </a:cubicBezTo>
                      <a:cubicBezTo>
                        <a:pt x="138" y="308"/>
                        <a:pt x="136" y="311"/>
                        <a:pt x="134" y="310"/>
                      </a:cubicBezTo>
                      <a:cubicBezTo>
                        <a:pt x="134" y="310"/>
                        <a:pt x="133" y="310"/>
                        <a:pt x="133" y="310"/>
                      </a:cubicBezTo>
                      <a:cubicBezTo>
                        <a:pt x="132" y="310"/>
                        <a:pt x="131" y="305"/>
                        <a:pt x="130" y="303"/>
                      </a:cubicBezTo>
                      <a:cubicBezTo>
                        <a:pt x="129" y="302"/>
                        <a:pt x="126" y="301"/>
                        <a:pt x="124" y="299"/>
                      </a:cubicBezTo>
                      <a:cubicBezTo>
                        <a:pt x="119" y="294"/>
                        <a:pt x="117" y="292"/>
                        <a:pt x="109" y="292"/>
                      </a:cubicBezTo>
                      <a:cubicBezTo>
                        <a:pt x="105" y="292"/>
                        <a:pt x="100" y="295"/>
                        <a:pt x="96" y="293"/>
                      </a:cubicBezTo>
                      <a:cubicBezTo>
                        <a:pt x="92" y="292"/>
                        <a:pt x="88" y="288"/>
                        <a:pt x="83" y="286"/>
                      </a:cubicBezTo>
                      <a:cubicBezTo>
                        <a:pt x="80" y="285"/>
                        <a:pt x="77" y="284"/>
                        <a:pt x="74" y="282"/>
                      </a:cubicBezTo>
                      <a:cubicBezTo>
                        <a:pt x="74" y="278"/>
                        <a:pt x="73" y="274"/>
                        <a:pt x="71" y="270"/>
                      </a:cubicBezTo>
                      <a:cubicBezTo>
                        <a:pt x="65" y="261"/>
                        <a:pt x="56" y="248"/>
                        <a:pt x="48" y="242"/>
                      </a:cubicBezTo>
                      <a:cubicBezTo>
                        <a:pt x="43" y="238"/>
                        <a:pt x="37" y="236"/>
                        <a:pt x="32" y="234"/>
                      </a:cubicBezTo>
                      <a:cubicBezTo>
                        <a:pt x="26" y="230"/>
                        <a:pt x="25" y="228"/>
                        <a:pt x="25" y="222"/>
                      </a:cubicBezTo>
                      <a:cubicBezTo>
                        <a:pt x="23" y="210"/>
                        <a:pt x="18" y="201"/>
                        <a:pt x="12" y="192"/>
                      </a:cubicBezTo>
                      <a:cubicBezTo>
                        <a:pt x="12" y="192"/>
                        <a:pt x="11" y="191"/>
                        <a:pt x="11" y="191"/>
                      </a:cubicBezTo>
                      <a:cubicBezTo>
                        <a:pt x="8" y="186"/>
                        <a:pt x="2" y="180"/>
                        <a:pt x="1" y="174"/>
                      </a:cubicBezTo>
                      <a:cubicBezTo>
                        <a:pt x="0" y="168"/>
                        <a:pt x="2" y="163"/>
                        <a:pt x="3" y="157"/>
                      </a:cubicBezTo>
                      <a:cubicBezTo>
                        <a:pt x="6" y="146"/>
                        <a:pt x="10" y="135"/>
                        <a:pt x="19" y="128"/>
                      </a:cubicBezTo>
                      <a:cubicBezTo>
                        <a:pt x="23" y="125"/>
                        <a:pt x="28" y="121"/>
                        <a:pt x="29" y="116"/>
                      </a:cubicBezTo>
                      <a:cubicBezTo>
                        <a:pt x="31" y="112"/>
                        <a:pt x="29" y="106"/>
                        <a:pt x="29" y="101"/>
                      </a:cubicBezTo>
                      <a:cubicBezTo>
                        <a:pt x="30" y="92"/>
                        <a:pt x="32" y="82"/>
                        <a:pt x="32" y="73"/>
                      </a:cubicBezTo>
                      <a:cubicBezTo>
                        <a:pt x="32" y="68"/>
                        <a:pt x="32" y="63"/>
                        <a:pt x="32" y="58"/>
                      </a:cubicBezTo>
                      <a:cubicBezTo>
                        <a:pt x="33" y="58"/>
                        <a:pt x="33" y="58"/>
                        <a:pt x="33" y="58"/>
                      </a:cubicBezTo>
                      <a:cubicBezTo>
                        <a:pt x="34" y="57"/>
                        <a:pt x="33" y="56"/>
                        <a:pt x="34" y="56"/>
                      </a:cubicBezTo>
                      <a:cubicBezTo>
                        <a:pt x="34" y="56"/>
                        <a:pt x="36" y="54"/>
                        <a:pt x="36" y="54"/>
                      </a:cubicBezTo>
                      <a:cubicBezTo>
                        <a:pt x="38" y="53"/>
                        <a:pt x="41" y="53"/>
                        <a:pt x="43" y="53"/>
                      </a:cubicBezTo>
                      <a:cubicBezTo>
                        <a:pt x="44" y="51"/>
                        <a:pt x="45" y="50"/>
                        <a:pt x="46" y="48"/>
                      </a:cubicBezTo>
                      <a:cubicBezTo>
                        <a:pt x="46" y="47"/>
                        <a:pt x="46" y="44"/>
                        <a:pt x="45" y="43"/>
                      </a:cubicBezTo>
                      <a:cubicBezTo>
                        <a:pt x="45" y="39"/>
                        <a:pt x="45" y="37"/>
                        <a:pt x="45" y="33"/>
                      </a:cubicBezTo>
                      <a:cubicBezTo>
                        <a:pt x="44" y="30"/>
                        <a:pt x="44" y="26"/>
                        <a:pt x="44" y="22"/>
                      </a:cubicBezTo>
                      <a:cubicBezTo>
                        <a:pt x="127" y="22"/>
                        <a:pt x="127" y="22"/>
                        <a:pt x="127" y="22"/>
                      </a:cubicBezTo>
                      <a:cubicBezTo>
                        <a:pt x="134" y="22"/>
                        <a:pt x="140" y="22"/>
                        <a:pt x="147" y="23"/>
                      </a:cubicBezTo>
                      <a:cubicBezTo>
                        <a:pt x="152" y="23"/>
                        <a:pt x="158" y="22"/>
                        <a:pt x="163" y="23"/>
                      </a:cubicBezTo>
                      <a:cubicBezTo>
                        <a:pt x="168" y="25"/>
                        <a:pt x="174" y="26"/>
                        <a:pt x="179" y="25"/>
                      </a:cubicBezTo>
                      <a:cubicBezTo>
                        <a:pt x="180" y="25"/>
                        <a:pt x="183" y="22"/>
                        <a:pt x="184" y="21"/>
                      </a:cubicBezTo>
                      <a:cubicBezTo>
                        <a:pt x="186" y="20"/>
                        <a:pt x="189" y="19"/>
                        <a:pt x="192" y="17"/>
                      </a:cubicBezTo>
                      <a:cubicBezTo>
                        <a:pt x="196" y="15"/>
                        <a:pt x="200" y="13"/>
                        <a:pt x="203" y="9"/>
                      </a:cubicBezTo>
                      <a:cubicBezTo>
                        <a:pt x="205" y="7"/>
                        <a:pt x="206" y="5"/>
                        <a:pt x="208" y="3"/>
                      </a:cubicBezTo>
                      <a:cubicBezTo>
                        <a:pt x="209" y="2"/>
                        <a:pt x="209" y="1"/>
                        <a:pt x="210" y="0"/>
                      </a:cubicBezTo>
                      <a:cubicBezTo>
                        <a:pt x="210" y="1"/>
                        <a:pt x="211" y="2"/>
                        <a:pt x="211" y="2"/>
                      </a:cubicBezTo>
                      <a:cubicBezTo>
                        <a:pt x="214" y="6"/>
                        <a:pt x="220" y="10"/>
                        <a:pt x="222" y="14"/>
                      </a:cubicBezTo>
                      <a:cubicBezTo>
                        <a:pt x="224" y="20"/>
                        <a:pt x="223" y="28"/>
                        <a:pt x="223" y="34"/>
                      </a:cubicBezTo>
                      <a:cubicBezTo>
                        <a:pt x="224" y="43"/>
                        <a:pt x="225" y="52"/>
                        <a:pt x="228" y="60"/>
                      </a:cubicBezTo>
                      <a:cubicBezTo>
                        <a:pt x="231" y="64"/>
                        <a:pt x="236" y="68"/>
                        <a:pt x="239" y="72"/>
                      </a:cubicBezTo>
                      <a:cubicBezTo>
                        <a:pt x="243" y="76"/>
                        <a:pt x="247" y="81"/>
                        <a:pt x="250" y="86"/>
                      </a:cubicBezTo>
                      <a:cubicBezTo>
                        <a:pt x="251" y="87"/>
                        <a:pt x="252" y="88"/>
                        <a:pt x="252" y="8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7" name="Freeform 259"/>
                <p:cNvSpPr/>
                <p:nvPr/>
              </p:nvSpPr>
              <p:spPr bwMode="auto">
                <a:xfrm>
                  <a:off x="2065334" y="3862386"/>
                  <a:ext cx="303212" cy="452437"/>
                </a:xfrm>
                <a:custGeom>
                  <a:avLst/>
                  <a:gdLst/>
                  <a:ahLst/>
                  <a:cxnLst>
                    <a:cxn ang="0">
                      <a:pos x="115" y="160"/>
                    </a:cxn>
                    <a:cxn ang="0">
                      <a:pos x="115" y="160"/>
                    </a:cxn>
                    <a:cxn ang="0">
                      <a:pos x="114" y="162"/>
                    </a:cxn>
                    <a:cxn ang="0">
                      <a:pos x="102" y="171"/>
                    </a:cxn>
                    <a:cxn ang="0">
                      <a:pos x="85" y="166"/>
                    </a:cxn>
                    <a:cxn ang="0">
                      <a:pos x="70" y="164"/>
                    </a:cxn>
                    <a:cxn ang="0">
                      <a:pos x="67" y="164"/>
                    </a:cxn>
                    <a:cxn ang="0">
                      <a:pos x="56" y="162"/>
                    </a:cxn>
                    <a:cxn ang="0">
                      <a:pos x="42" y="164"/>
                    </a:cxn>
                    <a:cxn ang="0">
                      <a:pos x="39" y="164"/>
                    </a:cxn>
                    <a:cxn ang="0">
                      <a:pos x="27" y="165"/>
                    </a:cxn>
                    <a:cxn ang="0">
                      <a:pos x="15" y="165"/>
                    </a:cxn>
                    <a:cxn ang="0">
                      <a:pos x="15" y="163"/>
                    </a:cxn>
                    <a:cxn ang="0">
                      <a:pos x="14" y="133"/>
                    </a:cxn>
                    <a:cxn ang="0">
                      <a:pos x="0" y="128"/>
                    </a:cxn>
                    <a:cxn ang="0">
                      <a:pos x="2" y="123"/>
                    </a:cxn>
                    <a:cxn ang="0">
                      <a:pos x="4" y="116"/>
                    </a:cxn>
                    <a:cxn ang="0">
                      <a:pos x="7" y="111"/>
                    </a:cxn>
                    <a:cxn ang="0">
                      <a:pos x="12" y="106"/>
                    </a:cxn>
                    <a:cxn ang="0">
                      <a:pos x="26" y="97"/>
                    </a:cxn>
                    <a:cxn ang="0">
                      <a:pos x="32" y="97"/>
                    </a:cxn>
                    <a:cxn ang="0">
                      <a:pos x="39" y="99"/>
                    </a:cxn>
                    <a:cxn ang="0">
                      <a:pos x="49" y="89"/>
                    </a:cxn>
                    <a:cxn ang="0">
                      <a:pos x="64" y="61"/>
                    </a:cxn>
                    <a:cxn ang="0">
                      <a:pos x="67" y="52"/>
                    </a:cxn>
                    <a:cxn ang="0">
                      <a:pos x="71" y="42"/>
                    </a:cxn>
                    <a:cxn ang="0">
                      <a:pos x="76" y="34"/>
                    </a:cxn>
                    <a:cxn ang="0">
                      <a:pos x="80" y="30"/>
                    </a:cxn>
                    <a:cxn ang="0">
                      <a:pos x="84" y="27"/>
                    </a:cxn>
                    <a:cxn ang="0">
                      <a:pos x="89" y="21"/>
                    </a:cxn>
                    <a:cxn ang="0">
                      <a:pos x="90" y="9"/>
                    </a:cxn>
                    <a:cxn ang="0">
                      <a:pos x="90" y="0"/>
                    </a:cxn>
                    <a:cxn ang="0">
                      <a:pos x="95" y="3"/>
                    </a:cxn>
                    <a:cxn ang="0">
                      <a:pos x="95" y="11"/>
                    </a:cxn>
                    <a:cxn ang="0">
                      <a:pos x="98" y="20"/>
                    </a:cxn>
                    <a:cxn ang="0">
                      <a:pos x="102" y="30"/>
                    </a:cxn>
                    <a:cxn ang="0">
                      <a:pos x="106" y="46"/>
                    </a:cxn>
                    <a:cxn ang="0">
                      <a:pos x="88" y="48"/>
                    </a:cxn>
                    <a:cxn ang="0">
                      <a:pos x="87" y="61"/>
                    </a:cxn>
                    <a:cxn ang="0">
                      <a:pos x="94" y="72"/>
                    </a:cxn>
                    <a:cxn ang="0">
                      <a:pos x="102" y="84"/>
                    </a:cxn>
                    <a:cxn ang="0">
                      <a:pos x="102" y="87"/>
                    </a:cxn>
                    <a:cxn ang="0">
                      <a:pos x="90" y="103"/>
                    </a:cxn>
                    <a:cxn ang="0">
                      <a:pos x="88" y="124"/>
                    </a:cxn>
                    <a:cxn ang="0">
                      <a:pos x="103" y="146"/>
                    </a:cxn>
                    <a:cxn ang="0">
                      <a:pos x="113" y="157"/>
                    </a:cxn>
                    <a:cxn ang="0">
                      <a:pos x="115" y="160"/>
                    </a:cxn>
                  </a:cxnLst>
                  <a:rect l="0" t="0" r="r" b="b"/>
                  <a:pathLst>
                    <a:path w="115" h="172">
                      <a:moveTo>
                        <a:pt x="115" y="160"/>
                      </a:moveTo>
                      <a:cubicBezTo>
                        <a:pt x="115" y="160"/>
                        <a:pt x="115" y="160"/>
                        <a:pt x="115" y="160"/>
                      </a:cubicBezTo>
                      <a:cubicBezTo>
                        <a:pt x="114" y="161"/>
                        <a:pt x="114" y="162"/>
                        <a:pt x="114" y="162"/>
                      </a:cubicBezTo>
                      <a:cubicBezTo>
                        <a:pt x="111" y="167"/>
                        <a:pt x="108" y="171"/>
                        <a:pt x="102" y="171"/>
                      </a:cubicBezTo>
                      <a:cubicBezTo>
                        <a:pt x="95" y="172"/>
                        <a:pt x="91" y="168"/>
                        <a:pt x="85" y="166"/>
                      </a:cubicBezTo>
                      <a:cubicBezTo>
                        <a:pt x="80" y="164"/>
                        <a:pt x="76" y="164"/>
                        <a:pt x="70" y="164"/>
                      </a:cubicBezTo>
                      <a:cubicBezTo>
                        <a:pt x="69" y="164"/>
                        <a:pt x="68" y="164"/>
                        <a:pt x="67" y="164"/>
                      </a:cubicBezTo>
                      <a:cubicBezTo>
                        <a:pt x="63" y="163"/>
                        <a:pt x="60" y="162"/>
                        <a:pt x="56" y="162"/>
                      </a:cubicBezTo>
                      <a:cubicBezTo>
                        <a:pt x="51" y="162"/>
                        <a:pt x="47" y="164"/>
                        <a:pt x="42" y="164"/>
                      </a:cubicBezTo>
                      <a:cubicBezTo>
                        <a:pt x="41" y="164"/>
                        <a:pt x="40" y="164"/>
                        <a:pt x="39" y="164"/>
                      </a:cubicBezTo>
                      <a:cubicBezTo>
                        <a:pt x="35" y="164"/>
                        <a:pt x="31" y="164"/>
                        <a:pt x="27" y="165"/>
                      </a:cubicBezTo>
                      <a:cubicBezTo>
                        <a:pt x="23" y="165"/>
                        <a:pt x="19" y="165"/>
                        <a:pt x="15" y="165"/>
                      </a:cubicBezTo>
                      <a:cubicBezTo>
                        <a:pt x="15" y="163"/>
                        <a:pt x="15" y="163"/>
                        <a:pt x="15" y="163"/>
                      </a:cubicBezTo>
                      <a:cubicBezTo>
                        <a:pt x="15" y="156"/>
                        <a:pt x="19" y="139"/>
                        <a:pt x="14" y="133"/>
                      </a:cubicBezTo>
                      <a:cubicBezTo>
                        <a:pt x="11" y="128"/>
                        <a:pt x="6" y="128"/>
                        <a:pt x="0" y="128"/>
                      </a:cubicBezTo>
                      <a:cubicBezTo>
                        <a:pt x="0" y="126"/>
                        <a:pt x="1" y="125"/>
                        <a:pt x="2" y="123"/>
                      </a:cubicBezTo>
                      <a:cubicBezTo>
                        <a:pt x="3" y="121"/>
                        <a:pt x="3" y="119"/>
                        <a:pt x="4" y="116"/>
                      </a:cubicBezTo>
                      <a:cubicBezTo>
                        <a:pt x="5" y="114"/>
                        <a:pt x="5" y="112"/>
                        <a:pt x="7" y="111"/>
                      </a:cubicBezTo>
                      <a:cubicBezTo>
                        <a:pt x="8" y="109"/>
                        <a:pt x="10" y="108"/>
                        <a:pt x="12" y="106"/>
                      </a:cubicBezTo>
                      <a:cubicBezTo>
                        <a:pt x="17" y="102"/>
                        <a:pt x="20" y="99"/>
                        <a:pt x="26" y="97"/>
                      </a:cubicBezTo>
                      <a:cubicBezTo>
                        <a:pt x="28" y="95"/>
                        <a:pt x="30" y="95"/>
                        <a:pt x="32" y="97"/>
                      </a:cubicBezTo>
                      <a:cubicBezTo>
                        <a:pt x="35" y="98"/>
                        <a:pt x="36" y="100"/>
                        <a:pt x="39" y="99"/>
                      </a:cubicBezTo>
                      <a:cubicBezTo>
                        <a:pt x="44" y="99"/>
                        <a:pt x="47" y="94"/>
                        <a:pt x="49" y="89"/>
                      </a:cubicBezTo>
                      <a:cubicBezTo>
                        <a:pt x="53" y="80"/>
                        <a:pt x="60" y="71"/>
                        <a:pt x="64" y="61"/>
                      </a:cubicBezTo>
                      <a:cubicBezTo>
                        <a:pt x="65" y="58"/>
                        <a:pt x="65" y="55"/>
                        <a:pt x="67" y="52"/>
                      </a:cubicBezTo>
                      <a:cubicBezTo>
                        <a:pt x="69" y="49"/>
                        <a:pt x="70" y="45"/>
                        <a:pt x="71" y="42"/>
                      </a:cubicBezTo>
                      <a:cubicBezTo>
                        <a:pt x="73" y="39"/>
                        <a:pt x="74" y="36"/>
                        <a:pt x="76" y="34"/>
                      </a:cubicBezTo>
                      <a:cubicBezTo>
                        <a:pt x="77" y="33"/>
                        <a:pt x="79" y="31"/>
                        <a:pt x="80" y="30"/>
                      </a:cubicBezTo>
                      <a:cubicBezTo>
                        <a:pt x="81" y="29"/>
                        <a:pt x="83" y="28"/>
                        <a:pt x="84" y="27"/>
                      </a:cubicBezTo>
                      <a:cubicBezTo>
                        <a:pt x="88" y="25"/>
                        <a:pt x="88" y="25"/>
                        <a:pt x="89" y="21"/>
                      </a:cubicBezTo>
                      <a:cubicBezTo>
                        <a:pt x="90" y="17"/>
                        <a:pt x="89" y="13"/>
                        <a:pt x="90" y="9"/>
                      </a:cubicBezTo>
                      <a:cubicBezTo>
                        <a:pt x="90" y="6"/>
                        <a:pt x="90" y="3"/>
                        <a:pt x="90" y="0"/>
                      </a:cubicBezTo>
                      <a:cubicBezTo>
                        <a:pt x="93" y="1"/>
                        <a:pt x="94" y="2"/>
                        <a:pt x="95" y="3"/>
                      </a:cubicBezTo>
                      <a:cubicBezTo>
                        <a:pt x="96" y="6"/>
                        <a:pt x="95" y="8"/>
                        <a:pt x="95" y="11"/>
                      </a:cubicBezTo>
                      <a:cubicBezTo>
                        <a:pt x="95" y="14"/>
                        <a:pt x="97" y="17"/>
                        <a:pt x="98" y="20"/>
                      </a:cubicBezTo>
                      <a:cubicBezTo>
                        <a:pt x="100" y="23"/>
                        <a:pt x="100" y="28"/>
                        <a:pt x="102" y="30"/>
                      </a:cubicBezTo>
                      <a:cubicBezTo>
                        <a:pt x="102" y="32"/>
                        <a:pt x="106" y="44"/>
                        <a:pt x="106" y="46"/>
                      </a:cubicBezTo>
                      <a:cubicBezTo>
                        <a:pt x="105" y="51"/>
                        <a:pt x="91" y="46"/>
                        <a:pt x="88" y="48"/>
                      </a:cubicBezTo>
                      <a:cubicBezTo>
                        <a:pt x="84" y="51"/>
                        <a:pt x="85" y="55"/>
                        <a:pt x="87" y="61"/>
                      </a:cubicBezTo>
                      <a:cubicBezTo>
                        <a:pt x="90" y="65"/>
                        <a:pt x="90" y="69"/>
                        <a:pt x="94" y="72"/>
                      </a:cubicBezTo>
                      <a:cubicBezTo>
                        <a:pt x="99" y="75"/>
                        <a:pt x="102" y="77"/>
                        <a:pt x="102" y="84"/>
                      </a:cubicBezTo>
                      <a:cubicBezTo>
                        <a:pt x="102" y="85"/>
                        <a:pt x="102" y="86"/>
                        <a:pt x="102" y="87"/>
                      </a:cubicBezTo>
                      <a:cubicBezTo>
                        <a:pt x="101" y="94"/>
                        <a:pt x="95" y="98"/>
                        <a:pt x="90" y="103"/>
                      </a:cubicBezTo>
                      <a:cubicBezTo>
                        <a:pt x="84" y="109"/>
                        <a:pt x="86" y="118"/>
                        <a:pt x="88" y="124"/>
                      </a:cubicBezTo>
                      <a:cubicBezTo>
                        <a:pt x="92" y="132"/>
                        <a:pt x="97" y="140"/>
                        <a:pt x="103" y="146"/>
                      </a:cubicBezTo>
                      <a:cubicBezTo>
                        <a:pt x="107" y="150"/>
                        <a:pt x="110" y="153"/>
                        <a:pt x="113" y="157"/>
                      </a:cubicBezTo>
                      <a:cubicBezTo>
                        <a:pt x="114" y="158"/>
                        <a:pt x="114" y="159"/>
                        <a:pt x="115" y="16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8" name="Freeform 260"/>
                <p:cNvSpPr/>
                <p:nvPr/>
              </p:nvSpPr>
              <p:spPr bwMode="auto">
                <a:xfrm>
                  <a:off x="2097084" y="4294186"/>
                  <a:ext cx="71437" cy="57150"/>
                </a:xfrm>
                <a:custGeom>
                  <a:avLst/>
                  <a:gdLst/>
                  <a:ahLst/>
                  <a:cxnLst>
                    <a:cxn ang="0">
                      <a:pos x="26" y="9"/>
                    </a:cxn>
                    <a:cxn ang="0">
                      <a:pos x="20" y="21"/>
                    </a:cxn>
                    <a:cxn ang="0">
                      <a:pos x="0" y="20"/>
                    </a:cxn>
                    <a:cxn ang="0">
                      <a:pos x="3" y="1"/>
                    </a:cxn>
                    <a:cxn ang="0">
                      <a:pos x="15" y="1"/>
                    </a:cxn>
                    <a:cxn ang="0">
                      <a:pos x="27" y="0"/>
                    </a:cxn>
                    <a:cxn ang="0">
                      <a:pos x="26" y="9"/>
                    </a:cxn>
                  </a:cxnLst>
                  <a:rect l="0" t="0" r="r" b="b"/>
                  <a:pathLst>
                    <a:path w="27" h="22">
                      <a:moveTo>
                        <a:pt x="26" y="9"/>
                      </a:moveTo>
                      <a:cubicBezTo>
                        <a:pt x="26" y="15"/>
                        <a:pt x="27" y="20"/>
                        <a:pt x="20" y="21"/>
                      </a:cubicBezTo>
                      <a:cubicBezTo>
                        <a:pt x="13" y="22"/>
                        <a:pt x="7" y="21"/>
                        <a:pt x="0" y="20"/>
                      </a:cubicBezTo>
                      <a:cubicBezTo>
                        <a:pt x="3" y="14"/>
                        <a:pt x="3" y="9"/>
                        <a:pt x="3" y="1"/>
                      </a:cubicBezTo>
                      <a:cubicBezTo>
                        <a:pt x="7" y="1"/>
                        <a:pt x="11" y="1"/>
                        <a:pt x="15" y="1"/>
                      </a:cubicBezTo>
                      <a:cubicBezTo>
                        <a:pt x="19" y="0"/>
                        <a:pt x="23" y="0"/>
                        <a:pt x="27" y="0"/>
                      </a:cubicBezTo>
                      <a:cubicBezTo>
                        <a:pt x="27" y="3"/>
                        <a:pt x="26" y="6"/>
                        <a:pt x="26"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9" name="Freeform 261"/>
                <p:cNvSpPr/>
                <p:nvPr/>
              </p:nvSpPr>
              <p:spPr bwMode="auto">
                <a:xfrm>
                  <a:off x="2063747" y="4287836"/>
                  <a:ext cx="236537" cy="252412"/>
                </a:xfrm>
                <a:custGeom>
                  <a:avLst/>
                  <a:gdLst/>
                  <a:ahLst/>
                  <a:cxnLst>
                    <a:cxn ang="0">
                      <a:pos x="87" y="53"/>
                    </a:cxn>
                    <a:cxn ang="0">
                      <a:pos x="86" y="68"/>
                    </a:cxn>
                    <a:cxn ang="0">
                      <a:pos x="71" y="69"/>
                    </a:cxn>
                    <a:cxn ang="0">
                      <a:pos x="45" y="78"/>
                    </a:cxn>
                    <a:cxn ang="0">
                      <a:pos x="52" y="85"/>
                    </a:cxn>
                    <a:cxn ang="0">
                      <a:pos x="46" y="91"/>
                    </a:cxn>
                    <a:cxn ang="0">
                      <a:pos x="38" y="96"/>
                    </a:cxn>
                    <a:cxn ang="0">
                      <a:pos x="31" y="85"/>
                    </a:cxn>
                    <a:cxn ang="0">
                      <a:pos x="19" y="75"/>
                    </a:cxn>
                    <a:cxn ang="0">
                      <a:pos x="8" y="58"/>
                    </a:cxn>
                    <a:cxn ang="0">
                      <a:pos x="8" y="29"/>
                    </a:cxn>
                    <a:cxn ang="0">
                      <a:pos x="13" y="22"/>
                    </a:cxn>
                    <a:cxn ang="0">
                      <a:pos x="33" y="23"/>
                    </a:cxn>
                    <a:cxn ang="0">
                      <a:pos x="39" y="11"/>
                    </a:cxn>
                    <a:cxn ang="0">
                      <a:pos x="40" y="2"/>
                    </a:cxn>
                    <a:cxn ang="0">
                      <a:pos x="43" y="2"/>
                    </a:cxn>
                    <a:cxn ang="0">
                      <a:pos x="57" y="0"/>
                    </a:cxn>
                    <a:cxn ang="0">
                      <a:pos x="68" y="2"/>
                    </a:cxn>
                    <a:cxn ang="0">
                      <a:pos x="75" y="16"/>
                    </a:cxn>
                    <a:cxn ang="0">
                      <a:pos x="88" y="19"/>
                    </a:cxn>
                    <a:cxn ang="0">
                      <a:pos x="85" y="39"/>
                    </a:cxn>
                    <a:cxn ang="0">
                      <a:pos x="87" y="53"/>
                    </a:cxn>
                  </a:cxnLst>
                  <a:rect l="0" t="0" r="r" b="b"/>
                  <a:pathLst>
                    <a:path w="90" h="96">
                      <a:moveTo>
                        <a:pt x="87" y="53"/>
                      </a:moveTo>
                      <a:cubicBezTo>
                        <a:pt x="88" y="57"/>
                        <a:pt x="89" y="65"/>
                        <a:pt x="86" y="68"/>
                      </a:cubicBezTo>
                      <a:cubicBezTo>
                        <a:pt x="83" y="72"/>
                        <a:pt x="75" y="70"/>
                        <a:pt x="71" y="69"/>
                      </a:cubicBezTo>
                      <a:cubicBezTo>
                        <a:pt x="65" y="68"/>
                        <a:pt x="40" y="70"/>
                        <a:pt x="45" y="78"/>
                      </a:cubicBezTo>
                      <a:cubicBezTo>
                        <a:pt x="47" y="81"/>
                        <a:pt x="52" y="80"/>
                        <a:pt x="52" y="85"/>
                      </a:cubicBezTo>
                      <a:cubicBezTo>
                        <a:pt x="51" y="87"/>
                        <a:pt x="48" y="89"/>
                        <a:pt x="46" y="91"/>
                      </a:cubicBezTo>
                      <a:cubicBezTo>
                        <a:pt x="44" y="92"/>
                        <a:pt x="41" y="94"/>
                        <a:pt x="38" y="96"/>
                      </a:cubicBezTo>
                      <a:cubicBezTo>
                        <a:pt x="36" y="92"/>
                        <a:pt x="34" y="88"/>
                        <a:pt x="31" y="85"/>
                      </a:cubicBezTo>
                      <a:cubicBezTo>
                        <a:pt x="27" y="81"/>
                        <a:pt x="23" y="79"/>
                        <a:pt x="19" y="75"/>
                      </a:cubicBezTo>
                      <a:cubicBezTo>
                        <a:pt x="14" y="70"/>
                        <a:pt x="10" y="64"/>
                        <a:pt x="8" y="58"/>
                      </a:cubicBezTo>
                      <a:cubicBezTo>
                        <a:pt x="4" y="49"/>
                        <a:pt x="0" y="37"/>
                        <a:pt x="8" y="29"/>
                      </a:cubicBezTo>
                      <a:cubicBezTo>
                        <a:pt x="10" y="27"/>
                        <a:pt x="12" y="24"/>
                        <a:pt x="13" y="22"/>
                      </a:cubicBezTo>
                      <a:cubicBezTo>
                        <a:pt x="20" y="23"/>
                        <a:pt x="26" y="24"/>
                        <a:pt x="33" y="23"/>
                      </a:cubicBezTo>
                      <a:cubicBezTo>
                        <a:pt x="40" y="22"/>
                        <a:pt x="39" y="17"/>
                        <a:pt x="39" y="11"/>
                      </a:cubicBezTo>
                      <a:cubicBezTo>
                        <a:pt x="39" y="8"/>
                        <a:pt x="40" y="5"/>
                        <a:pt x="40" y="2"/>
                      </a:cubicBezTo>
                      <a:cubicBezTo>
                        <a:pt x="41" y="2"/>
                        <a:pt x="42" y="2"/>
                        <a:pt x="43" y="2"/>
                      </a:cubicBezTo>
                      <a:cubicBezTo>
                        <a:pt x="48" y="2"/>
                        <a:pt x="52" y="0"/>
                        <a:pt x="57" y="0"/>
                      </a:cubicBezTo>
                      <a:cubicBezTo>
                        <a:pt x="61" y="0"/>
                        <a:pt x="64" y="1"/>
                        <a:pt x="68" y="2"/>
                      </a:cubicBezTo>
                      <a:cubicBezTo>
                        <a:pt x="70" y="7"/>
                        <a:pt x="72" y="11"/>
                        <a:pt x="75" y="16"/>
                      </a:cubicBezTo>
                      <a:cubicBezTo>
                        <a:pt x="76" y="18"/>
                        <a:pt x="87" y="17"/>
                        <a:pt x="88" y="19"/>
                      </a:cubicBezTo>
                      <a:cubicBezTo>
                        <a:pt x="90" y="24"/>
                        <a:pt x="83" y="33"/>
                        <a:pt x="85" y="39"/>
                      </a:cubicBezTo>
                      <a:cubicBezTo>
                        <a:pt x="86" y="44"/>
                        <a:pt x="87" y="49"/>
                        <a:pt x="87" y="5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0" name="Freeform 262"/>
                <p:cNvSpPr/>
                <p:nvPr/>
              </p:nvSpPr>
              <p:spPr bwMode="auto">
                <a:xfrm>
                  <a:off x="2163759" y="4235449"/>
                  <a:ext cx="298450" cy="355600"/>
                </a:xfrm>
                <a:custGeom>
                  <a:avLst/>
                  <a:gdLst/>
                  <a:ahLst/>
                  <a:cxnLst>
                    <a:cxn ang="0">
                      <a:pos x="108" y="23"/>
                    </a:cxn>
                    <a:cxn ang="0">
                      <a:pos x="101" y="51"/>
                    </a:cxn>
                    <a:cxn ang="0">
                      <a:pos x="96" y="66"/>
                    </a:cxn>
                    <a:cxn ang="0">
                      <a:pos x="85" y="77"/>
                    </a:cxn>
                    <a:cxn ang="0">
                      <a:pos x="77" y="88"/>
                    </a:cxn>
                    <a:cxn ang="0">
                      <a:pos x="81" y="103"/>
                    </a:cxn>
                    <a:cxn ang="0">
                      <a:pos x="84" y="117"/>
                    </a:cxn>
                    <a:cxn ang="0">
                      <a:pos x="69" y="125"/>
                    </a:cxn>
                    <a:cxn ang="0">
                      <a:pos x="46" y="132"/>
                    </a:cxn>
                    <a:cxn ang="0">
                      <a:pos x="37" y="125"/>
                    </a:cxn>
                    <a:cxn ang="0">
                      <a:pos x="31" y="126"/>
                    </a:cxn>
                    <a:cxn ang="0">
                      <a:pos x="27" y="122"/>
                    </a:cxn>
                    <a:cxn ang="0">
                      <a:pos x="20" y="126"/>
                    </a:cxn>
                    <a:cxn ang="0">
                      <a:pos x="12" y="135"/>
                    </a:cxn>
                    <a:cxn ang="0">
                      <a:pos x="0" y="116"/>
                    </a:cxn>
                    <a:cxn ang="0">
                      <a:pos x="8" y="111"/>
                    </a:cxn>
                    <a:cxn ang="0">
                      <a:pos x="14" y="105"/>
                    </a:cxn>
                    <a:cxn ang="0">
                      <a:pos x="7" y="98"/>
                    </a:cxn>
                    <a:cxn ang="0">
                      <a:pos x="33" y="89"/>
                    </a:cxn>
                    <a:cxn ang="0">
                      <a:pos x="48" y="88"/>
                    </a:cxn>
                    <a:cxn ang="0">
                      <a:pos x="49" y="73"/>
                    </a:cxn>
                    <a:cxn ang="0">
                      <a:pos x="47" y="59"/>
                    </a:cxn>
                    <a:cxn ang="0">
                      <a:pos x="50" y="39"/>
                    </a:cxn>
                    <a:cxn ang="0">
                      <a:pos x="37" y="36"/>
                    </a:cxn>
                    <a:cxn ang="0">
                      <a:pos x="30" y="22"/>
                    </a:cxn>
                    <a:cxn ang="0">
                      <a:pos x="33" y="22"/>
                    </a:cxn>
                    <a:cxn ang="0">
                      <a:pos x="48" y="24"/>
                    </a:cxn>
                    <a:cxn ang="0">
                      <a:pos x="65" y="29"/>
                    </a:cxn>
                    <a:cxn ang="0">
                      <a:pos x="77" y="20"/>
                    </a:cxn>
                    <a:cxn ang="0">
                      <a:pos x="78" y="18"/>
                    </a:cxn>
                    <a:cxn ang="0">
                      <a:pos x="78" y="18"/>
                    </a:cxn>
                    <a:cxn ang="0">
                      <a:pos x="83" y="8"/>
                    </a:cxn>
                    <a:cxn ang="0">
                      <a:pos x="96" y="3"/>
                    </a:cxn>
                    <a:cxn ang="0">
                      <a:pos x="108" y="0"/>
                    </a:cxn>
                    <a:cxn ang="0">
                      <a:pos x="111" y="8"/>
                    </a:cxn>
                    <a:cxn ang="0">
                      <a:pos x="108" y="23"/>
                    </a:cxn>
                  </a:cxnLst>
                  <a:rect l="0" t="0" r="r" b="b"/>
                  <a:pathLst>
                    <a:path w="114" h="135">
                      <a:moveTo>
                        <a:pt x="108" y="23"/>
                      </a:moveTo>
                      <a:cubicBezTo>
                        <a:pt x="104" y="33"/>
                        <a:pt x="103" y="42"/>
                        <a:pt x="101" y="51"/>
                      </a:cubicBezTo>
                      <a:cubicBezTo>
                        <a:pt x="100" y="57"/>
                        <a:pt x="98" y="62"/>
                        <a:pt x="96" y="66"/>
                      </a:cubicBezTo>
                      <a:cubicBezTo>
                        <a:pt x="93" y="71"/>
                        <a:pt x="90" y="73"/>
                        <a:pt x="85" y="77"/>
                      </a:cubicBezTo>
                      <a:cubicBezTo>
                        <a:pt x="81" y="80"/>
                        <a:pt x="78" y="82"/>
                        <a:pt x="77" y="88"/>
                      </a:cubicBezTo>
                      <a:cubicBezTo>
                        <a:pt x="77" y="94"/>
                        <a:pt x="79" y="98"/>
                        <a:pt x="81" y="103"/>
                      </a:cubicBezTo>
                      <a:cubicBezTo>
                        <a:pt x="82" y="107"/>
                        <a:pt x="86" y="113"/>
                        <a:pt x="84" y="117"/>
                      </a:cubicBezTo>
                      <a:cubicBezTo>
                        <a:pt x="82" y="121"/>
                        <a:pt x="73" y="123"/>
                        <a:pt x="69" y="125"/>
                      </a:cubicBezTo>
                      <a:cubicBezTo>
                        <a:pt x="62" y="129"/>
                        <a:pt x="55" y="133"/>
                        <a:pt x="46" y="132"/>
                      </a:cubicBezTo>
                      <a:cubicBezTo>
                        <a:pt x="47" y="125"/>
                        <a:pt x="42" y="124"/>
                        <a:pt x="37" y="125"/>
                      </a:cubicBezTo>
                      <a:cubicBezTo>
                        <a:pt x="34" y="125"/>
                        <a:pt x="33" y="125"/>
                        <a:pt x="31" y="126"/>
                      </a:cubicBezTo>
                      <a:cubicBezTo>
                        <a:pt x="30" y="124"/>
                        <a:pt x="29" y="123"/>
                        <a:pt x="27" y="122"/>
                      </a:cubicBezTo>
                      <a:cubicBezTo>
                        <a:pt x="23" y="120"/>
                        <a:pt x="22" y="123"/>
                        <a:pt x="20" y="126"/>
                      </a:cubicBezTo>
                      <a:cubicBezTo>
                        <a:pt x="18" y="130"/>
                        <a:pt x="15" y="133"/>
                        <a:pt x="12" y="135"/>
                      </a:cubicBezTo>
                      <a:cubicBezTo>
                        <a:pt x="8" y="129"/>
                        <a:pt x="4" y="122"/>
                        <a:pt x="0" y="116"/>
                      </a:cubicBezTo>
                      <a:cubicBezTo>
                        <a:pt x="3" y="114"/>
                        <a:pt x="6" y="112"/>
                        <a:pt x="8" y="111"/>
                      </a:cubicBezTo>
                      <a:cubicBezTo>
                        <a:pt x="10" y="109"/>
                        <a:pt x="13" y="107"/>
                        <a:pt x="14" y="105"/>
                      </a:cubicBezTo>
                      <a:cubicBezTo>
                        <a:pt x="14" y="100"/>
                        <a:pt x="9" y="101"/>
                        <a:pt x="7" y="98"/>
                      </a:cubicBezTo>
                      <a:cubicBezTo>
                        <a:pt x="2" y="90"/>
                        <a:pt x="27" y="88"/>
                        <a:pt x="33" y="89"/>
                      </a:cubicBezTo>
                      <a:cubicBezTo>
                        <a:pt x="37" y="90"/>
                        <a:pt x="45" y="92"/>
                        <a:pt x="48" y="88"/>
                      </a:cubicBezTo>
                      <a:cubicBezTo>
                        <a:pt x="51" y="85"/>
                        <a:pt x="50" y="77"/>
                        <a:pt x="49" y="73"/>
                      </a:cubicBezTo>
                      <a:cubicBezTo>
                        <a:pt x="49" y="69"/>
                        <a:pt x="48" y="64"/>
                        <a:pt x="47" y="59"/>
                      </a:cubicBezTo>
                      <a:cubicBezTo>
                        <a:pt x="45" y="53"/>
                        <a:pt x="52" y="44"/>
                        <a:pt x="50" y="39"/>
                      </a:cubicBezTo>
                      <a:cubicBezTo>
                        <a:pt x="49" y="37"/>
                        <a:pt x="38" y="38"/>
                        <a:pt x="37" y="36"/>
                      </a:cubicBezTo>
                      <a:cubicBezTo>
                        <a:pt x="34" y="31"/>
                        <a:pt x="32" y="27"/>
                        <a:pt x="30" y="22"/>
                      </a:cubicBezTo>
                      <a:cubicBezTo>
                        <a:pt x="31" y="22"/>
                        <a:pt x="32" y="22"/>
                        <a:pt x="33" y="22"/>
                      </a:cubicBezTo>
                      <a:cubicBezTo>
                        <a:pt x="39" y="22"/>
                        <a:pt x="43" y="22"/>
                        <a:pt x="48" y="24"/>
                      </a:cubicBezTo>
                      <a:cubicBezTo>
                        <a:pt x="54" y="26"/>
                        <a:pt x="58" y="30"/>
                        <a:pt x="65" y="29"/>
                      </a:cubicBezTo>
                      <a:cubicBezTo>
                        <a:pt x="71" y="29"/>
                        <a:pt x="74" y="25"/>
                        <a:pt x="77" y="20"/>
                      </a:cubicBezTo>
                      <a:cubicBezTo>
                        <a:pt x="77" y="20"/>
                        <a:pt x="77" y="19"/>
                        <a:pt x="78" y="18"/>
                      </a:cubicBezTo>
                      <a:cubicBezTo>
                        <a:pt x="78" y="18"/>
                        <a:pt x="78" y="18"/>
                        <a:pt x="78" y="18"/>
                      </a:cubicBezTo>
                      <a:cubicBezTo>
                        <a:pt x="79" y="14"/>
                        <a:pt x="81" y="11"/>
                        <a:pt x="83" y="8"/>
                      </a:cubicBezTo>
                      <a:cubicBezTo>
                        <a:pt x="86" y="3"/>
                        <a:pt x="90" y="3"/>
                        <a:pt x="96" y="3"/>
                      </a:cubicBezTo>
                      <a:cubicBezTo>
                        <a:pt x="100" y="2"/>
                        <a:pt x="104" y="1"/>
                        <a:pt x="108" y="0"/>
                      </a:cubicBezTo>
                      <a:cubicBezTo>
                        <a:pt x="108" y="3"/>
                        <a:pt x="109" y="5"/>
                        <a:pt x="111" y="8"/>
                      </a:cubicBezTo>
                      <a:cubicBezTo>
                        <a:pt x="114" y="15"/>
                        <a:pt x="110" y="16"/>
                        <a:pt x="108"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1" name="Freeform 263"/>
                <p:cNvSpPr/>
                <p:nvPr/>
              </p:nvSpPr>
              <p:spPr bwMode="auto">
                <a:xfrm>
                  <a:off x="2195509" y="4551361"/>
                  <a:ext cx="49212" cy="53975"/>
                </a:xfrm>
                <a:custGeom>
                  <a:avLst/>
                  <a:gdLst/>
                  <a:ahLst/>
                  <a:cxnLst>
                    <a:cxn ang="0">
                      <a:pos x="19" y="6"/>
                    </a:cxn>
                    <a:cxn ang="0">
                      <a:pos x="14" y="12"/>
                    </a:cxn>
                    <a:cxn ang="0">
                      <a:pos x="4" y="21"/>
                    </a:cxn>
                    <a:cxn ang="0">
                      <a:pos x="0" y="15"/>
                    </a:cxn>
                    <a:cxn ang="0">
                      <a:pos x="0" y="15"/>
                    </a:cxn>
                    <a:cxn ang="0">
                      <a:pos x="8" y="6"/>
                    </a:cxn>
                    <a:cxn ang="0">
                      <a:pos x="15" y="2"/>
                    </a:cxn>
                    <a:cxn ang="0">
                      <a:pos x="19" y="6"/>
                    </a:cxn>
                  </a:cxnLst>
                  <a:rect l="0" t="0" r="r" b="b"/>
                  <a:pathLst>
                    <a:path w="19" h="21">
                      <a:moveTo>
                        <a:pt x="19" y="6"/>
                      </a:moveTo>
                      <a:cubicBezTo>
                        <a:pt x="17" y="7"/>
                        <a:pt x="16" y="9"/>
                        <a:pt x="14" y="12"/>
                      </a:cubicBezTo>
                      <a:cubicBezTo>
                        <a:pt x="12" y="15"/>
                        <a:pt x="8" y="18"/>
                        <a:pt x="4" y="21"/>
                      </a:cubicBezTo>
                      <a:cubicBezTo>
                        <a:pt x="3" y="19"/>
                        <a:pt x="2" y="17"/>
                        <a:pt x="0" y="15"/>
                      </a:cubicBezTo>
                      <a:cubicBezTo>
                        <a:pt x="0" y="15"/>
                        <a:pt x="0" y="15"/>
                        <a:pt x="0" y="15"/>
                      </a:cubicBezTo>
                      <a:cubicBezTo>
                        <a:pt x="3" y="13"/>
                        <a:pt x="6" y="10"/>
                        <a:pt x="8" y="6"/>
                      </a:cubicBezTo>
                      <a:cubicBezTo>
                        <a:pt x="10" y="3"/>
                        <a:pt x="11" y="0"/>
                        <a:pt x="15" y="2"/>
                      </a:cubicBezTo>
                      <a:cubicBezTo>
                        <a:pt x="17" y="3"/>
                        <a:pt x="18" y="4"/>
                        <a:pt x="19"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2" name="Freeform 264"/>
                <p:cNvSpPr/>
                <p:nvPr/>
              </p:nvSpPr>
              <p:spPr bwMode="auto">
                <a:xfrm>
                  <a:off x="3079745" y="4186236"/>
                  <a:ext cx="285750" cy="385762"/>
                </a:xfrm>
                <a:custGeom>
                  <a:avLst/>
                  <a:gdLst/>
                  <a:ahLst/>
                  <a:cxnLst>
                    <a:cxn ang="0">
                      <a:pos x="98" y="58"/>
                    </a:cxn>
                    <a:cxn ang="0">
                      <a:pos x="102" y="86"/>
                    </a:cxn>
                    <a:cxn ang="0">
                      <a:pos x="105" y="100"/>
                    </a:cxn>
                    <a:cxn ang="0">
                      <a:pos x="105" y="100"/>
                    </a:cxn>
                    <a:cxn ang="0">
                      <a:pos x="93" y="116"/>
                    </a:cxn>
                    <a:cxn ang="0">
                      <a:pos x="76" y="141"/>
                    </a:cxn>
                    <a:cxn ang="0">
                      <a:pos x="72" y="147"/>
                    </a:cxn>
                    <a:cxn ang="0">
                      <a:pos x="36" y="114"/>
                    </a:cxn>
                    <a:cxn ang="0">
                      <a:pos x="2" y="95"/>
                    </a:cxn>
                    <a:cxn ang="0">
                      <a:pos x="5" y="87"/>
                    </a:cxn>
                    <a:cxn ang="0">
                      <a:pos x="5" y="72"/>
                    </a:cxn>
                    <a:cxn ang="0">
                      <a:pos x="0" y="70"/>
                    </a:cxn>
                    <a:cxn ang="0">
                      <a:pos x="3" y="63"/>
                    </a:cxn>
                    <a:cxn ang="0">
                      <a:pos x="8" y="41"/>
                    </a:cxn>
                    <a:cxn ang="0">
                      <a:pos x="0" y="18"/>
                    </a:cxn>
                    <a:cxn ang="0">
                      <a:pos x="1" y="6"/>
                    </a:cxn>
                    <a:cxn ang="0">
                      <a:pos x="22" y="1"/>
                    </a:cxn>
                    <a:cxn ang="0">
                      <a:pos x="22" y="1"/>
                    </a:cxn>
                    <a:cxn ang="0">
                      <a:pos x="55" y="14"/>
                    </a:cxn>
                    <a:cxn ang="0">
                      <a:pos x="78" y="20"/>
                    </a:cxn>
                    <a:cxn ang="0">
                      <a:pos x="99" y="13"/>
                    </a:cxn>
                    <a:cxn ang="0">
                      <a:pos x="109" y="12"/>
                    </a:cxn>
                    <a:cxn ang="0">
                      <a:pos x="109" y="15"/>
                    </a:cxn>
                    <a:cxn ang="0">
                      <a:pos x="105" y="31"/>
                    </a:cxn>
                    <a:cxn ang="0">
                      <a:pos x="98" y="58"/>
                    </a:cxn>
                  </a:cxnLst>
                  <a:rect l="0" t="0" r="r" b="b"/>
                  <a:pathLst>
                    <a:path w="109" h="147">
                      <a:moveTo>
                        <a:pt x="98" y="58"/>
                      </a:moveTo>
                      <a:cubicBezTo>
                        <a:pt x="97" y="68"/>
                        <a:pt x="100" y="76"/>
                        <a:pt x="102" y="86"/>
                      </a:cubicBezTo>
                      <a:cubicBezTo>
                        <a:pt x="103" y="91"/>
                        <a:pt x="103" y="96"/>
                        <a:pt x="105" y="100"/>
                      </a:cubicBezTo>
                      <a:cubicBezTo>
                        <a:pt x="105" y="100"/>
                        <a:pt x="105" y="100"/>
                        <a:pt x="105" y="100"/>
                      </a:cubicBezTo>
                      <a:cubicBezTo>
                        <a:pt x="101" y="105"/>
                        <a:pt x="98" y="111"/>
                        <a:pt x="93" y="116"/>
                      </a:cubicBezTo>
                      <a:cubicBezTo>
                        <a:pt x="87" y="124"/>
                        <a:pt x="81" y="133"/>
                        <a:pt x="76" y="141"/>
                      </a:cubicBezTo>
                      <a:cubicBezTo>
                        <a:pt x="74" y="143"/>
                        <a:pt x="73" y="145"/>
                        <a:pt x="72" y="147"/>
                      </a:cubicBezTo>
                      <a:cubicBezTo>
                        <a:pt x="59" y="138"/>
                        <a:pt x="47" y="125"/>
                        <a:pt x="36" y="114"/>
                      </a:cubicBezTo>
                      <a:cubicBezTo>
                        <a:pt x="27" y="105"/>
                        <a:pt x="14" y="99"/>
                        <a:pt x="2" y="95"/>
                      </a:cubicBezTo>
                      <a:cubicBezTo>
                        <a:pt x="3" y="92"/>
                        <a:pt x="4" y="90"/>
                        <a:pt x="5" y="87"/>
                      </a:cubicBezTo>
                      <a:cubicBezTo>
                        <a:pt x="7" y="83"/>
                        <a:pt x="9" y="76"/>
                        <a:pt x="5" y="72"/>
                      </a:cubicBezTo>
                      <a:cubicBezTo>
                        <a:pt x="3" y="71"/>
                        <a:pt x="2" y="71"/>
                        <a:pt x="0" y="70"/>
                      </a:cubicBezTo>
                      <a:cubicBezTo>
                        <a:pt x="1" y="68"/>
                        <a:pt x="2" y="65"/>
                        <a:pt x="3" y="63"/>
                      </a:cubicBezTo>
                      <a:cubicBezTo>
                        <a:pt x="6" y="56"/>
                        <a:pt x="8" y="49"/>
                        <a:pt x="8" y="41"/>
                      </a:cubicBezTo>
                      <a:cubicBezTo>
                        <a:pt x="7" y="32"/>
                        <a:pt x="0" y="27"/>
                        <a:pt x="0" y="18"/>
                      </a:cubicBezTo>
                      <a:cubicBezTo>
                        <a:pt x="1" y="14"/>
                        <a:pt x="1" y="10"/>
                        <a:pt x="1" y="6"/>
                      </a:cubicBezTo>
                      <a:cubicBezTo>
                        <a:pt x="8" y="3"/>
                        <a:pt x="15" y="0"/>
                        <a:pt x="22" y="1"/>
                      </a:cubicBezTo>
                      <a:cubicBezTo>
                        <a:pt x="22" y="1"/>
                        <a:pt x="22" y="1"/>
                        <a:pt x="22" y="1"/>
                      </a:cubicBezTo>
                      <a:cubicBezTo>
                        <a:pt x="33" y="2"/>
                        <a:pt x="43" y="11"/>
                        <a:pt x="55" y="14"/>
                      </a:cubicBezTo>
                      <a:cubicBezTo>
                        <a:pt x="62" y="17"/>
                        <a:pt x="70" y="23"/>
                        <a:pt x="78" y="20"/>
                      </a:cubicBezTo>
                      <a:cubicBezTo>
                        <a:pt x="85" y="18"/>
                        <a:pt x="91" y="14"/>
                        <a:pt x="99" y="13"/>
                      </a:cubicBezTo>
                      <a:cubicBezTo>
                        <a:pt x="102" y="12"/>
                        <a:pt x="106" y="12"/>
                        <a:pt x="109" y="12"/>
                      </a:cubicBezTo>
                      <a:cubicBezTo>
                        <a:pt x="109" y="13"/>
                        <a:pt x="109" y="15"/>
                        <a:pt x="109" y="15"/>
                      </a:cubicBezTo>
                      <a:cubicBezTo>
                        <a:pt x="109" y="21"/>
                        <a:pt x="107" y="25"/>
                        <a:pt x="105" y="31"/>
                      </a:cubicBezTo>
                      <a:cubicBezTo>
                        <a:pt x="101" y="39"/>
                        <a:pt x="98" y="48"/>
                        <a:pt x="98" y="5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3" name="Freeform 265"/>
                <p:cNvSpPr/>
                <p:nvPr/>
              </p:nvSpPr>
              <p:spPr bwMode="auto">
                <a:xfrm>
                  <a:off x="2870195" y="4484686"/>
                  <a:ext cx="65087" cy="63500"/>
                </a:xfrm>
                <a:custGeom>
                  <a:avLst/>
                  <a:gdLst/>
                  <a:ahLst/>
                  <a:cxnLst>
                    <a:cxn ang="0">
                      <a:pos x="22" y="23"/>
                    </a:cxn>
                    <a:cxn ang="0">
                      <a:pos x="10" y="21"/>
                    </a:cxn>
                    <a:cxn ang="0">
                      <a:pos x="6" y="15"/>
                    </a:cxn>
                    <a:cxn ang="0">
                      <a:pos x="2" y="18"/>
                    </a:cxn>
                    <a:cxn ang="0">
                      <a:pos x="2" y="18"/>
                    </a:cxn>
                    <a:cxn ang="0">
                      <a:pos x="0" y="10"/>
                    </a:cxn>
                    <a:cxn ang="0">
                      <a:pos x="0" y="8"/>
                    </a:cxn>
                    <a:cxn ang="0">
                      <a:pos x="5" y="6"/>
                    </a:cxn>
                    <a:cxn ang="0">
                      <a:pos x="23" y="0"/>
                    </a:cxn>
                    <a:cxn ang="0">
                      <a:pos x="23" y="2"/>
                    </a:cxn>
                    <a:cxn ang="0">
                      <a:pos x="22" y="23"/>
                    </a:cxn>
                  </a:cxnLst>
                  <a:rect l="0" t="0" r="r" b="b"/>
                  <a:pathLst>
                    <a:path w="25" h="24">
                      <a:moveTo>
                        <a:pt x="22" y="23"/>
                      </a:moveTo>
                      <a:cubicBezTo>
                        <a:pt x="21" y="24"/>
                        <a:pt x="15" y="22"/>
                        <a:pt x="10" y="21"/>
                      </a:cubicBezTo>
                      <a:cubicBezTo>
                        <a:pt x="10" y="18"/>
                        <a:pt x="9" y="16"/>
                        <a:pt x="6" y="15"/>
                      </a:cubicBezTo>
                      <a:cubicBezTo>
                        <a:pt x="2" y="18"/>
                        <a:pt x="2" y="18"/>
                        <a:pt x="2" y="18"/>
                      </a:cubicBezTo>
                      <a:cubicBezTo>
                        <a:pt x="2" y="18"/>
                        <a:pt x="2" y="18"/>
                        <a:pt x="2" y="18"/>
                      </a:cubicBezTo>
                      <a:cubicBezTo>
                        <a:pt x="1" y="15"/>
                        <a:pt x="0" y="12"/>
                        <a:pt x="0" y="10"/>
                      </a:cubicBezTo>
                      <a:cubicBezTo>
                        <a:pt x="0" y="9"/>
                        <a:pt x="0" y="8"/>
                        <a:pt x="0" y="8"/>
                      </a:cubicBezTo>
                      <a:cubicBezTo>
                        <a:pt x="1" y="7"/>
                        <a:pt x="3" y="6"/>
                        <a:pt x="5" y="6"/>
                      </a:cubicBezTo>
                      <a:cubicBezTo>
                        <a:pt x="14" y="5"/>
                        <a:pt x="18" y="1"/>
                        <a:pt x="23" y="0"/>
                      </a:cubicBezTo>
                      <a:cubicBezTo>
                        <a:pt x="23" y="0"/>
                        <a:pt x="23" y="1"/>
                        <a:pt x="23" y="2"/>
                      </a:cubicBezTo>
                      <a:cubicBezTo>
                        <a:pt x="23" y="8"/>
                        <a:pt x="25" y="18"/>
                        <a:pt x="22"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4" name="Freeform 266"/>
                <p:cNvSpPr/>
                <p:nvPr/>
              </p:nvSpPr>
              <p:spPr bwMode="auto">
                <a:xfrm>
                  <a:off x="2205034" y="4170361"/>
                  <a:ext cx="757236" cy="747712"/>
                </a:xfrm>
                <a:custGeom>
                  <a:avLst/>
                  <a:gdLst/>
                  <a:ahLst/>
                  <a:cxnLst>
                    <a:cxn ang="0">
                      <a:pos x="268" y="73"/>
                    </a:cxn>
                    <a:cxn ang="0">
                      <a:pos x="256" y="106"/>
                    </a:cxn>
                    <a:cxn ang="0">
                      <a:pos x="253" y="130"/>
                    </a:cxn>
                    <a:cxn ang="0">
                      <a:pos x="255" y="138"/>
                    </a:cxn>
                    <a:cxn ang="0">
                      <a:pos x="272" y="205"/>
                    </a:cxn>
                    <a:cxn ang="0">
                      <a:pos x="248" y="220"/>
                    </a:cxn>
                    <a:cxn ang="0">
                      <a:pos x="253" y="267"/>
                    </a:cxn>
                    <a:cxn ang="0">
                      <a:pos x="265" y="268"/>
                    </a:cxn>
                    <a:cxn ang="0">
                      <a:pos x="249" y="282"/>
                    </a:cxn>
                    <a:cxn ang="0">
                      <a:pos x="225" y="258"/>
                    </a:cxn>
                    <a:cxn ang="0">
                      <a:pos x="198" y="252"/>
                    </a:cxn>
                    <a:cxn ang="0">
                      <a:pos x="183" y="250"/>
                    </a:cxn>
                    <a:cxn ang="0">
                      <a:pos x="152" y="235"/>
                    </a:cxn>
                    <a:cxn ang="0">
                      <a:pos x="145" y="220"/>
                    </a:cxn>
                    <a:cxn ang="0">
                      <a:pos x="147" y="199"/>
                    </a:cxn>
                    <a:cxn ang="0">
                      <a:pos x="127" y="187"/>
                    </a:cxn>
                    <a:cxn ang="0">
                      <a:pos x="105" y="199"/>
                    </a:cxn>
                    <a:cxn ang="0">
                      <a:pos x="69" y="182"/>
                    </a:cxn>
                    <a:cxn ang="0">
                      <a:pos x="65" y="170"/>
                    </a:cxn>
                    <a:cxn ang="0">
                      <a:pos x="18" y="170"/>
                    </a:cxn>
                    <a:cxn ang="0">
                      <a:pos x="0" y="166"/>
                    </a:cxn>
                    <a:cxn ang="0">
                      <a:pos x="15" y="151"/>
                    </a:cxn>
                    <a:cxn ang="0">
                      <a:pos x="30" y="157"/>
                    </a:cxn>
                    <a:cxn ang="0">
                      <a:pos x="68" y="142"/>
                    </a:cxn>
                    <a:cxn ang="0">
                      <a:pos x="61" y="113"/>
                    </a:cxn>
                    <a:cxn ang="0">
                      <a:pos x="80" y="91"/>
                    </a:cxn>
                    <a:cxn ang="0">
                      <a:pos x="92" y="48"/>
                    </a:cxn>
                    <a:cxn ang="0">
                      <a:pos x="92" y="25"/>
                    </a:cxn>
                    <a:cxn ang="0">
                      <a:pos x="102" y="15"/>
                    </a:cxn>
                    <a:cxn ang="0">
                      <a:pos x="126" y="13"/>
                    </a:cxn>
                    <a:cxn ang="0">
                      <a:pos x="167" y="11"/>
                    </a:cxn>
                    <a:cxn ang="0">
                      <a:pos x="197" y="4"/>
                    </a:cxn>
                    <a:cxn ang="0">
                      <a:pos x="222" y="3"/>
                    </a:cxn>
                    <a:cxn ang="0">
                      <a:pos x="244" y="14"/>
                    </a:cxn>
                    <a:cxn ang="0">
                      <a:pos x="272" y="20"/>
                    </a:cxn>
                    <a:cxn ang="0">
                      <a:pos x="281" y="31"/>
                    </a:cxn>
                    <a:cxn ang="0">
                      <a:pos x="287" y="52"/>
                    </a:cxn>
                  </a:cxnLst>
                  <a:rect l="0" t="0" r="r" b="b"/>
                  <a:pathLst>
                    <a:path w="288" h="285">
                      <a:moveTo>
                        <a:pt x="287" y="52"/>
                      </a:moveTo>
                      <a:cubicBezTo>
                        <a:pt x="285" y="61"/>
                        <a:pt x="273" y="66"/>
                        <a:pt x="268" y="73"/>
                      </a:cubicBezTo>
                      <a:cubicBezTo>
                        <a:pt x="262" y="82"/>
                        <a:pt x="263" y="92"/>
                        <a:pt x="258" y="102"/>
                      </a:cubicBezTo>
                      <a:cubicBezTo>
                        <a:pt x="257" y="103"/>
                        <a:pt x="256" y="105"/>
                        <a:pt x="256" y="106"/>
                      </a:cubicBezTo>
                      <a:cubicBezTo>
                        <a:pt x="253" y="113"/>
                        <a:pt x="251" y="120"/>
                        <a:pt x="253" y="128"/>
                      </a:cubicBezTo>
                      <a:cubicBezTo>
                        <a:pt x="253" y="128"/>
                        <a:pt x="253" y="129"/>
                        <a:pt x="253" y="130"/>
                      </a:cubicBezTo>
                      <a:cubicBezTo>
                        <a:pt x="253" y="132"/>
                        <a:pt x="254" y="135"/>
                        <a:pt x="255" y="138"/>
                      </a:cubicBezTo>
                      <a:cubicBezTo>
                        <a:pt x="255" y="138"/>
                        <a:pt x="255" y="138"/>
                        <a:pt x="255" y="138"/>
                      </a:cubicBezTo>
                      <a:cubicBezTo>
                        <a:pt x="255" y="151"/>
                        <a:pt x="256" y="165"/>
                        <a:pt x="259" y="176"/>
                      </a:cubicBezTo>
                      <a:cubicBezTo>
                        <a:pt x="261" y="184"/>
                        <a:pt x="265" y="196"/>
                        <a:pt x="272" y="205"/>
                      </a:cubicBezTo>
                      <a:cubicBezTo>
                        <a:pt x="272" y="205"/>
                        <a:pt x="272" y="205"/>
                        <a:pt x="271" y="205"/>
                      </a:cubicBezTo>
                      <a:cubicBezTo>
                        <a:pt x="261" y="207"/>
                        <a:pt x="252" y="210"/>
                        <a:pt x="248" y="220"/>
                      </a:cubicBezTo>
                      <a:cubicBezTo>
                        <a:pt x="243" y="229"/>
                        <a:pt x="243" y="242"/>
                        <a:pt x="245" y="252"/>
                      </a:cubicBezTo>
                      <a:cubicBezTo>
                        <a:pt x="247" y="256"/>
                        <a:pt x="248" y="267"/>
                        <a:pt x="253" y="267"/>
                      </a:cubicBezTo>
                      <a:cubicBezTo>
                        <a:pt x="259" y="266"/>
                        <a:pt x="261" y="271"/>
                        <a:pt x="264" y="267"/>
                      </a:cubicBezTo>
                      <a:cubicBezTo>
                        <a:pt x="264" y="269"/>
                        <a:pt x="265" y="266"/>
                        <a:pt x="265" y="268"/>
                      </a:cubicBezTo>
                      <a:cubicBezTo>
                        <a:pt x="265" y="271"/>
                        <a:pt x="267" y="280"/>
                        <a:pt x="265" y="282"/>
                      </a:cubicBezTo>
                      <a:cubicBezTo>
                        <a:pt x="263" y="285"/>
                        <a:pt x="252" y="284"/>
                        <a:pt x="249" y="282"/>
                      </a:cubicBezTo>
                      <a:cubicBezTo>
                        <a:pt x="245" y="280"/>
                        <a:pt x="242" y="274"/>
                        <a:pt x="238" y="271"/>
                      </a:cubicBezTo>
                      <a:cubicBezTo>
                        <a:pt x="235" y="267"/>
                        <a:pt x="230" y="259"/>
                        <a:pt x="225" y="258"/>
                      </a:cubicBezTo>
                      <a:cubicBezTo>
                        <a:pt x="220" y="258"/>
                        <a:pt x="216" y="262"/>
                        <a:pt x="210" y="261"/>
                      </a:cubicBezTo>
                      <a:cubicBezTo>
                        <a:pt x="203" y="260"/>
                        <a:pt x="205" y="253"/>
                        <a:pt x="198" y="252"/>
                      </a:cubicBezTo>
                      <a:cubicBezTo>
                        <a:pt x="195" y="251"/>
                        <a:pt x="189" y="251"/>
                        <a:pt x="183" y="252"/>
                      </a:cubicBezTo>
                      <a:cubicBezTo>
                        <a:pt x="183" y="251"/>
                        <a:pt x="183" y="251"/>
                        <a:pt x="183" y="250"/>
                      </a:cubicBezTo>
                      <a:cubicBezTo>
                        <a:pt x="177" y="237"/>
                        <a:pt x="158" y="251"/>
                        <a:pt x="150" y="251"/>
                      </a:cubicBezTo>
                      <a:cubicBezTo>
                        <a:pt x="149" y="245"/>
                        <a:pt x="151" y="241"/>
                        <a:pt x="152" y="235"/>
                      </a:cubicBezTo>
                      <a:cubicBezTo>
                        <a:pt x="152" y="231"/>
                        <a:pt x="153" y="231"/>
                        <a:pt x="151" y="228"/>
                      </a:cubicBezTo>
                      <a:cubicBezTo>
                        <a:pt x="149" y="225"/>
                        <a:pt x="146" y="223"/>
                        <a:pt x="145" y="220"/>
                      </a:cubicBezTo>
                      <a:cubicBezTo>
                        <a:pt x="143" y="216"/>
                        <a:pt x="147" y="212"/>
                        <a:pt x="147" y="207"/>
                      </a:cubicBezTo>
                      <a:cubicBezTo>
                        <a:pt x="147" y="204"/>
                        <a:pt x="147" y="202"/>
                        <a:pt x="147" y="199"/>
                      </a:cubicBezTo>
                      <a:cubicBezTo>
                        <a:pt x="147" y="195"/>
                        <a:pt x="148" y="195"/>
                        <a:pt x="145" y="192"/>
                      </a:cubicBezTo>
                      <a:cubicBezTo>
                        <a:pt x="141" y="189"/>
                        <a:pt x="132" y="188"/>
                        <a:pt x="127" y="187"/>
                      </a:cubicBezTo>
                      <a:cubicBezTo>
                        <a:pt x="123" y="185"/>
                        <a:pt x="117" y="182"/>
                        <a:pt x="112" y="185"/>
                      </a:cubicBezTo>
                      <a:cubicBezTo>
                        <a:pt x="107" y="188"/>
                        <a:pt x="113" y="196"/>
                        <a:pt x="105" y="199"/>
                      </a:cubicBezTo>
                      <a:cubicBezTo>
                        <a:pt x="101" y="201"/>
                        <a:pt x="93" y="203"/>
                        <a:pt x="89" y="203"/>
                      </a:cubicBezTo>
                      <a:cubicBezTo>
                        <a:pt x="78" y="205"/>
                        <a:pt x="69" y="191"/>
                        <a:pt x="69" y="182"/>
                      </a:cubicBezTo>
                      <a:cubicBezTo>
                        <a:pt x="69" y="179"/>
                        <a:pt x="69" y="177"/>
                        <a:pt x="69" y="174"/>
                      </a:cubicBezTo>
                      <a:cubicBezTo>
                        <a:pt x="68" y="170"/>
                        <a:pt x="69" y="171"/>
                        <a:pt x="65" y="170"/>
                      </a:cubicBezTo>
                      <a:cubicBezTo>
                        <a:pt x="60" y="169"/>
                        <a:pt x="54" y="168"/>
                        <a:pt x="48" y="168"/>
                      </a:cubicBezTo>
                      <a:cubicBezTo>
                        <a:pt x="38" y="167"/>
                        <a:pt x="28" y="170"/>
                        <a:pt x="18" y="170"/>
                      </a:cubicBezTo>
                      <a:cubicBezTo>
                        <a:pt x="12" y="170"/>
                        <a:pt x="9" y="171"/>
                        <a:pt x="5" y="172"/>
                      </a:cubicBezTo>
                      <a:cubicBezTo>
                        <a:pt x="3" y="170"/>
                        <a:pt x="2" y="168"/>
                        <a:pt x="0" y="166"/>
                      </a:cubicBezTo>
                      <a:cubicBezTo>
                        <a:pt x="4" y="163"/>
                        <a:pt x="8" y="160"/>
                        <a:pt x="10" y="157"/>
                      </a:cubicBezTo>
                      <a:cubicBezTo>
                        <a:pt x="12" y="154"/>
                        <a:pt x="13" y="152"/>
                        <a:pt x="15" y="151"/>
                      </a:cubicBezTo>
                      <a:cubicBezTo>
                        <a:pt x="17" y="150"/>
                        <a:pt x="18" y="150"/>
                        <a:pt x="21" y="150"/>
                      </a:cubicBezTo>
                      <a:cubicBezTo>
                        <a:pt x="26" y="149"/>
                        <a:pt x="31" y="150"/>
                        <a:pt x="30" y="157"/>
                      </a:cubicBezTo>
                      <a:cubicBezTo>
                        <a:pt x="39" y="158"/>
                        <a:pt x="46" y="154"/>
                        <a:pt x="53" y="150"/>
                      </a:cubicBezTo>
                      <a:cubicBezTo>
                        <a:pt x="57" y="148"/>
                        <a:pt x="66" y="146"/>
                        <a:pt x="68" y="142"/>
                      </a:cubicBezTo>
                      <a:cubicBezTo>
                        <a:pt x="70" y="138"/>
                        <a:pt x="66" y="132"/>
                        <a:pt x="65" y="128"/>
                      </a:cubicBezTo>
                      <a:cubicBezTo>
                        <a:pt x="63" y="123"/>
                        <a:pt x="61" y="119"/>
                        <a:pt x="61" y="113"/>
                      </a:cubicBezTo>
                      <a:cubicBezTo>
                        <a:pt x="62" y="107"/>
                        <a:pt x="65" y="105"/>
                        <a:pt x="69" y="102"/>
                      </a:cubicBezTo>
                      <a:cubicBezTo>
                        <a:pt x="74" y="98"/>
                        <a:pt x="77" y="96"/>
                        <a:pt x="80" y="91"/>
                      </a:cubicBezTo>
                      <a:cubicBezTo>
                        <a:pt x="82" y="87"/>
                        <a:pt x="84" y="82"/>
                        <a:pt x="85" y="76"/>
                      </a:cubicBezTo>
                      <a:cubicBezTo>
                        <a:pt x="87" y="67"/>
                        <a:pt x="88" y="58"/>
                        <a:pt x="92" y="48"/>
                      </a:cubicBezTo>
                      <a:cubicBezTo>
                        <a:pt x="94" y="41"/>
                        <a:pt x="98" y="40"/>
                        <a:pt x="95" y="33"/>
                      </a:cubicBezTo>
                      <a:cubicBezTo>
                        <a:pt x="93" y="30"/>
                        <a:pt x="92" y="28"/>
                        <a:pt x="92" y="25"/>
                      </a:cubicBezTo>
                      <a:cubicBezTo>
                        <a:pt x="93" y="25"/>
                        <a:pt x="94" y="25"/>
                        <a:pt x="96" y="24"/>
                      </a:cubicBezTo>
                      <a:cubicBezTo>
                        <a:pt x="103" y="23"/>
                        <a:pt x="101" y="21"/>
                        <a:pt x="102" y="15"/>
                      </a:cubicBezTo>
                      <a:cubicBezTo>
                        <a:pt x="103" y="12"/>
                        <a:pt x="108" y="5"/>
                        <a:pt x="111" y="4"/>
                      </a:cubicBezTo>
                      <a:cubicBezTo>
                        <a:pt x="117" y="2"/>
                        <a:pt x="122" y="10"/>
                        <a:pt x="126" y="13"/>
                      </a:cubicBezTo>
                      <a:cubicBezTo>
                        <a:pt x="133" y="18"/>
                        <a:pt x="146" y="25"/>
                        <a:pt x="154" y="20"/>
                      </a:cubicBezTo>
                      <a:cubicBezTo>
                        <a:pt x="158" y="17"/>
                        <a:pt x="162" y="12"/>
                        <a:pt x="167" y="11"/>
                      </a:cubicBezTo>
                      <a:cubicBezTo>
                        <a:pt x="173" y="10"/>
                        <a:pt x="174" y="13"/>
                        <a:pt x="180" y="8"/>
                      </a:cubicBezTo>
                      <a:cubicBezTo>
                        <a:pt x="185" y="4"/>
                        <a:pt x="191" y="6"/>
                        <a:pt x="197" y="4"/>
                      </a:cubicBezTo>
                      <a:cubicBezTo>
                        <a:pt x="203" y="4"/>
                        <a:pt x="208" y="0"/>
                        <a:pt x="214" y="1"/>
                      </a:cubicBezTo>
                      <a:cubicBezTo>
                        <a:pt x="217" y="1"/>
                        <a:pt x="219" y="2"/>
                        <a:pt x="222" y="3"/>
                      </a:cubicBezTo>
                      <a:cubicBezTo>
                        <a:pt x="225" y="5"/>
                        <a:pt x="228" y="6"/>
                        <a:pt x="231" y="7"/>
                      </a:cubicBezTo>
                      <a:cubicBezTo>
                        <a:pt x="236" y="9"/>
                        <a:pt x="240" y="13"/>
                        <a:pt x="244" y="14"/>
                      </a:cubicBezTo>
                      <a:cubicBezTo>
                        <a:pt x="248" y="16"/>
                        <a:pt x="253" y="13"/>
                        <a:pt x="257" y="13"/>
                      </a:cubicBezTo>
                      <a:cubicBezTo>
                        <a:pt x="265" y="13"/>
                        <a:pt x="267" y="15"/>
                        <a:pt x="272" y="20"/>
                      </a:cubicBezTo>
                      <a:cubicBezTo>
                        <a:pt x="274" y="22"/>
                        <a:pt x="277" y="23"/>
                        <a:pt x="278" y="24"/>
                      </a:cubicBezTo>
                      <a:cubicBezTo>
                        <a:pt x="279" y="26"/>
                        <a:pt x="280" y="31"/>
                        <a:pt x="281" y="31"/>
                      </a:cubicBezTo>
                      <a:cubicBezTo>
                        <a:pt x="281" y="33"/>
                        <a:pt x="281" y="35"/>
                        <a:pt x="282" y="37"/>
                      </a:cubicBezTo>
                      <a:cubicBezTo>
                        <a:pt x="283" y="42"/>
                        <a:pt x="288" y="46"/>
                        <a:pt x="287"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5" name="Freeform 267"/>
                <p:cNvSpPr/>
                <p:nvPr/>
              </p:nvSpPr>
              <p:spPr bwMode="auto">
                <a:xfrm>
                  <a:off x="2895595" y="4427536"/>
                  <a:ext cx="412749" cy="412750"/>
                </a:xfrm>
                <a:custGeom>
                  <a:avLst/>
                  <a:gdLst/>
                  <a:ahLst/>
                  <a:cxnLst>
                    <a:cxn ang="0">
                      <a:pos x="157" y="144"/>
                    </a:cxn>
                    <a:cxn ang="0">
                      <a:pos x="157" y="144"/>
                    </a:cxn>
                    <a:cxn ang="0">
                      <a:pos x="114" y="155"/>
                    </a:cxn>
                    <a:cxn ang="0">
                      <a:pos x="83" y="157"/>
                    </a:cxn>
                    <a:cxn ang="0">
                      <a:pos x="80" y="156"/>
                    </a:cxn>
                    <a:cxn ang="0">
                      <a:pos x="79" y="150"/>
                    </a:cxn>
                    <a:cxn ang="0">
                      <a:pos x="78" y="143"/>
                    </a:cxn>
                    <a:cxn ang="0">
                      <a:pos x="68" y="129"/>
                    </a:cxn>
                    <a:cxn ang="0">
                      <a:pos x="53" y="123"/>
                    </a:cxn>
                    <a:cxn ang="0">
                      <a:pos x="48" y="124"/>
                    </a:cxn>
                    <a:cxn ang="0">
                      <a:pos x="39" y="119"/>
                    </a:cxn>
                    <a:cxn ang="0">
                      <a:pos x="24" y="112"/>
                    </a:cxn>
                    <a:cxn ang="0">
                      <a:pos x="22" y="111"/>
                    </a:cxn>
                    <a:cxn ang="0">
                      <a:pos x="9" y="76"/>
                    </a:cxn>
                    <a:cxn ang="0">
                      <a:pos x="2" y="53"/>
                    </a:cxn>
                    <a:cxn ang="0">
                      <a:pos x="0" y="43"/>
                    </a:cxn>
                    <a:cxn ang="0">
                      <a:pos x="12" y="45"/>
                    </a:cxn>
                    <a:cxn ang="0">
                      <a:pos x="13" y="24"/>
                    </a:cxn>
                    <a:cxn ang="0">
                      <a:pos x="13" y="22"/>
                    </a:cxn>
                    <a:cxn ang="0">
                      <a:pos x="19" y="8"/>
                    </a:cxn>
                    <a:cxn ang="0">
                      <a:pos x="22" y="0"/>
                    </a:cxn>
                    <a:cxn ang="0">
                      <a:pos x="27" y="0"/>
                    </a:cxn>
                    <a:cxn ang="0">
                      <a:pos x="31" y="0"/>
                    </a:cxn>
                    <a:cxn ang="0">
                      <a:pos x="31" y="9"/>
                    </a:cxn>
                    <a:cxn ang="0">
                      <a:pos x="31" y="23"/>
                    </a:cxn>
                    <a:cxn ang="0">
                      <a:pos x="37" y="26"/>
                    </a:cxn>
                    <a:cxn ang="0">
                      <a:pos x="50" y="22"/>
                    </a:cxn>
                    <a:cxn ang="0">
                      <a:pos x="61" y="20"/>
                    </a:cxn>
                    <a:cxn ang="0">
                      <a:pos x="72" y="3"/>
                    </a:cxn>
                    <a:cxn ang="0">
                      <a:pos x="106" y="22"/>
                    </a:cxn>
                    <a:cxn ang="0">
                      <a:pos x="142" y="55"/>
                    </a:cxn>
                    <a:cxn ang="0">
                      <a:pos x="140" y="62"/>
                    </a:cxn>
                    <a:cxn ang="0">
                      <a:pos x="143" y="80"/>
                    </a:cxn>
                    <a:cxn ang="0">
                      <a:pos x="143" y="98"/>
                    </a:cxn>
                    <a:cxn ang="0">
                      <a:pos x="150" y="116"/>
                    </a:cxn>
                    <a:cxn ang="0">
                      <a:pos x="157" y="144"/>
                    </a:cxn>
                  </a:cxnLst>
                  <a:rect l="0" t="0" r="r" b="b"/>
                  <a:pathLst>
                    <a:path w="157" h="157">
                      <a:moveTo>
                        <a:pt x="157" y="144"/>
                      </a:moveTo>
                      <a:cubicBezTo>
                        <a:pt x="157" y="144"/>
                        <a:pt x="157" y="144"/>
                        <a:pt x="157" y="144"/>
                      </a:cubicBezTo>
                      <a:cubicBezTo>
                        <a:pt x="144" y="150"/>
                        <a:pt x="130" y="155"/>
                        <a:pt x="114" y="155"/>
                      </a:cubicBezTo>
                      <a:cubicBezTo>
                        <a:pt x="103" y="155"/>
                        <a:pt x="93" y="156"/>
                        <a:pt x="83" y="157"/>
                      </a:cubicBezTo>
                      <a:cubicBezTo>
                        <a:pt x="81" y="157"/>
                        <a:pt x="81" y="156"/>
                        <a:pt x="80" y="156"/>
                      </a:cubicBezTo>
                      <a:cubicBezTo>
                        <a:pt x="80" y="154"/>
                        <a:pt x="79" y="152"/>
                        <a:pt x="79" y="150"/>
                      </a:cubicBezTo>
                      <a:cubicBezTo>
                        <a:pt x="79" y="148"/>
                        <a:pt x="78" y="145"/>
                        <a:pt x="78" y="143"/>
                      </a:cubicBezTo>
                      <a:cubicBezTo>
                        <a:pt x="72" y="125"/>
                        <a:pt x="69" y="125"/>
                        <a:pt x="68" y="129"/>
                      </a:cubicBezTo>
                      <a:cubicBezTo>
                        <a:pt x="64" y="126"/>
                        <a:pt x="58" y="123"/>
                        <a:pt x="53" y="123"/>
                      </a:cubicBezTo>
                      <a:cubicBezTo>
                        <a:pt x="52" y="123"/>
                        <a:pt x="50" y="123"/>
                        <a:pt x="48" y="124"/>
                      </a:cubicBezTo>
                      <a:cubicBezTo>
                        <a:pt x="46" y="122"/>
                        <a:pt x="43" y="121"/>
                        <a:pt x="39" y="119"/>
                      </a:cubicBezTo>
                      <a:cubicBezTo>
                        <a:pt x="33" y="118"/>
                        <a:pt x="29" y="116"/>
                        <a:pt x="24" y="112"/>
                      </a:cubicBezTo>
                      <a:cubicBezTo>
                        <a:pt x="24" y="112"/>
                        <a:pt x="23" y="111"/>
                        <a:pt x="22" y="111"/>
                      </a:cubicBezTo>
                      <a:cubicBezTo>
                        <a:pt x="20" y="98"/>
                        <a:pt x="12" y="88"/>
                        <a:pt x="9" y="76"/>
                      </a:cubicBezTo>
                      <a:cubicBezTo>
                        <a:pt x="7" y="68"/>
                        <a:pt x="4" y="61"/>
                        <a:pt x="2" y="53"/>
                      </a:cubicBezTo>
                      <a:cubicBezTo>
                        <a:pt x="1" y="50"/>
                        <a:pt x="1" y="47"/>
                        <a:pt x="0" y="43"/>
                      </a:cubicBezTo>
                      <a:cubicBezTo>
                        <a:pt x="5" y="44"/>
                        <a:pt x="11" y="46"/>
                        <a:pt x="12" y="45"/>
                      </a:cubicBezTo>
                      <a:cubicBezTo>
                        <a:pt x="15" y="40"/>
                        <a:pt x="13" y="30"/>
                        <a:pt x="13" y="24"/>
                      </a:cubicBezTo>
                      <a:cubicBezTo>
                        <a:pt x="13" y="23"/>
                        <a:pt x="13" y="22"/>
                        <a:pt x="13" y="22"/>
                      </a:cubicBezTo>
                      <a:cubicBezTo>
                        <a:pt x="14" y="16"/>
                        <a:pt x="16" y="13"/>
                        <a:pt x="19" y="8"/>
                      </a:cubicBezTo>
                      <a:cubicBezTo>
                        <a:pt x="20" y="5"/>
                        <a:pt x="21" y="3"/>
                        <a:pt x="22" y="0"/>
                      </a:cubicBezTo>
                      <a:cubicBezTo>
                        <a:pt x="23" y="0"/>
                        <a:pt x="25" y="0"/>
                        <a:pt x="27" y="0"/>
                      </a:cubicBezTo>
                      <a:cubicBezTo>
                        <a:pt x="29" y="0"/>
                        <a:pt x="30" y="0"/>
                        <a:pt x="31" y="0"/>
                      </a:cubicBezTo>
                      <a:cubicBezTo>
                        <a:pt x="31" y="3"/>
                        <a:pt x="32" y="6"/>
                        <a:pt x="31" y="9"/>
                      </a:cubicBezTo>
                      <a:cubicBezTo>
                        <a:pt x="30" y="12"/>
                        <a:pt x="26" y="20"/>
                        <a:pt x="31" y="23"/>
                      </a:cubicBezTo>
                      <a:cubicBezTo>
                        <a:pt x="37" y="26"/>
                        <a:pt x="37" y="26"/>
                        <a:pt x="37" y="26"/>
                      </a:cubicBezTo>
                      <a:cubicBezTo>
                        <a:pt x="37" y="17"/>
                        <a:pt x="44" y="20"/>
                        <a:pt x="50" y="22"/>
                      </a:cubicBezTo>
                      <a:cubicBezTo>
                        <a:pt x="55" y="25"/>
                        <a:pt x="58" y="25"/>
                        <a:pt x="61" y="20"/>
                      </a:cubicBezTo>
                      <a:cubicBezTo>
                        <a:pt x="65" y="14"/>
                        <a:pt x="69" y="9"/>
                        <a:pt x="72" y="3"/>
                      </a:cubicBezTo>
                      <a:cubicBezTo>
                        <a:pt x="84" y="7"/>
                        <a:pt x="97" y="13"/>
                        <a:pt x="106" y="22"/>
                      </a:cubicBezTo>
                      <a:cubicBezTo>
                        <a:pt x="117" y="33"/>
                        <a:pt x="129" y="46"/>
                        <a:pt x="142" y="55"/>
                      </a:cubicBezTo>
                      <a:cubicBezTo>
                        <a:pt x="141" y="57"/>
                        <a:pt x="141" y="59"/>
                        <a:pt x="140" y="62"/>
                      </a:cubicBezTo>
                      <a:cubicBezTo>
                        <a:pt x="139" y="68"/>
                        <a:pt x="143" y="74"/>
                        <a:pt x="143" y="80"/>
                      </a:cubicBezTo>
                      <a:cubicBezTo>
                        <a:pt x="143" y="86"/>
                        <a:pt x="142" y="92"/>
                        <a:pt x="143" y="98"/>
                      </a:cubicBezTo>
                      <a:cubicBezTo>
                        <a:pt x="144" y="104"/>
                        <a:pt x="148" y="110"/>
                        <a:pt x="150" y="116"/>
                      </a:cubicBezTo>
                      <a:cubicBezTo>
                        <a:pt x="153" y="126"/>
                        <a:pt x="156" y="135"/>
                        <a:pt x="157" y="1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6" name="Freeform 268"/>
                <p:cNvSpPr/>
                <p:nvPr/>
              </p:nvSpPr>
              <p:spPr bwMode="auto">
                <a:xfrm>
                  <a:off x="2181221" y="4608511"/>
                  <a:ext cx="504824" cy="493712"/>
                </a:xfrm>
                <a:custGeom>
                  <a:avLst/>
                  <a:gdLst/>
                  <a:ahLst/>
                  <a:cxnLst>
                    <a:cxn ang="0">
                      <a:pos x="192" y="85"/>
                    </a:cxn>
                    <a:cxn ang="0">
                      <a:pos x="188" y="98"/>
                    </a:cxn>
                    <a:cxn ang="0">
                      <a:pos x="187" y="111"/>
                    </a:cxn>
                    <a:cxn ang="0">
                      <a:pos x="160" y="110"/>
                    </a:cxn>
                    <a:cxn ang="0">
                      <a:pos x="157" y="131"/>
                    </a:cxn>
                    <a:cxn ang="0">
                      <a:pos x="157" y="152"/>
                    </a:cxn>
                    <a:cxn ang="0">
                      <a:pos x="158" y="163"/>
                    </a:cxn>
                    <a:cxn ang="0">
                      <a:pos x="167" y="171"/>
                    </a:cxn>
                    <a:cxn ang="0">
                      <a:pos x="180" y="180"/>
                    </a:cxn>
                    <a:cxn ang="0">
                      <a:pos x="178" y="180"/>
                    </a:cxn>
                    <a:cxn ang="0">
                      <a:pos x="148" y="188"/>
                    </a:cxn>
                    <a:cxn ang="0">
                      <a:pos x="118" y="186"/>
                    </a:cxn>
                    <a:cxn ang="0">
                      <a:pos x="102" y="179"/>
                    </a:cxn>
                    <a:cxn ang="0">
                      <a:pos x="86" y="179"/>
                    </a:cxn>
                    <a:cxn ang="0">
                      <a:pos x="53" y="180"/>
                    </a:cxn>
                    <a:cxn ang="0">
                      <a:pos x="35" y="176"/>
                    </a:cxn>
                    <a:cxn ang="0">
                      <a:pos x="17" y="175"/>
                    </a:cxn>
                    <a:cxn ang="0">
                      <a:pos x="2" y="176"/>
                    </a:cxn>
                    <a:cxn ang="0">
                      <a:pos x="11" y="129"/>
                    </a:cxn>
                    <a:cxn ang="0">
                      <a:pos x="22" y="110"/>
                    </a:cxn>
                    <a:cxn ang="0">
                      <a:pos x="31" y="83"/>
                    </a:cxn>
                    <a:cxn ang="0">
                      <a:pos x="29" y="70"/>
                    </a:cxn>
                    <a:cxn ang="0">
                      <a:pos x="27" y="51"/>
                    </a:cxn>
                    <a:cxn ang="0">
                      <a:pos x="22" y="21"/>
                    </a:cxn>
                    <a:cxn ang="0">
                      <a:pos x="14" y="5"/>
                    </a:cxn>
                    <a:cxn ang="0">
                      <a:pos x="27" y="3"/>
                    </a:cxn>
                    <a:cxn ang="0">
                      <a:pos x="57" y="1"/>
                    </a:cxn>
                    <a:cxn ang="0">
                      <a:pos x="74" y="3"/>
                    </a:cxn>
                    <a:cxn ang="0">
                      <a:pos x="78" y="7"/>
                    </a:cxn>
                    <a:cxn ang="0">
                      <a:pos x="78" y="15"/>
                    </a:cxn>
                    <a:cxn ang="0">
                      <a:pos x="98" y="36"/>
                    </a:cxn>
                    <a:cxn ang="0">
                      <a:pos x="114" y="32"/>
                    </a:cxn>
                    <a:cxn ang="0">
                      <a:pos x="121" y="18"/>
                    </a:cxn>
                    <a:cxn ang="0">
                      <a:pos x="136" y="20"/>
                    </a:cxn>
                    <a:cxn ang="0">
                      <a:pos x="154" y="25"/>
                    </a:cxn>
                    <a:cxn ang="0">
                      <a:pos x="156" y="32"/>
                    </a:cxn>
                    <a:cxn ang="0">
                      <a:pos x="156" y="40"/>
                    </a:cxn>
                    <a:cxn ang="0">
                      <a:pos x="154" y="53"/>
                    </a:cxn>
                    <a:cxn ang="0">
                      <a:pos x="160" y="61"/>
                    </a:cxn>
                    <a:cxn ang="0">
                      <a:pos x="161" y="68"/>
                    </a:cxn>
                    <a:cxn ang="0">
                      <a:pos x="159" y="84"/>
                    </a:cxn>
                    <a:cxn ang="0">
                      <a:pos x="192" y="83"/>
                    </a:cxn>
                    <a:cxn ang="0">
                      <a:pos x="192" y="85"/>
                    </a:cxn>
                  </a:cxnLst>
                  <a:rect l="0" t="0" r="r" b="b"/>
                  <a:pathLst>
                    <a:path w="192" h="188">
                      <a:moveTo>
                        <a:pt x="192" y="85"/>
                      </a:moveTo>
                      <a:cubicBezTo>
                        <a:pt x="192" y="89"/>
                        <a:pt x="189" y="94"/>
                        <a:pt x="188" y="98"/>
                      </a:cubicBezTo>
                      <a:cubicBezTo>
                        <a:pt x="188" y="102"/>
                        <a:pt x="187" y="106"/>
                        <a:pt x="187" y="111"/>
                      </a:cubicBezTo>
                      <a:cubicBezTo>
                        <a:pt x="178" y="111"/>
                        <a:pt x="168" y="109"/>
                        <a:pt x="160" y="110"/>
                      </a:cubicBezTo>
                      <a:cubicBezTo>
                        <a:pt x="160" y="117"/>
                        <a:pt x="158" y="124"/>
                        <a:pt x="157" y="131"/>
                      </a:cubicBezTo>
                      <a:cubicBezTo>
                        <a:pt x="156" y="138"/>
                        <a:pt x="157" y="146"/>
                        <a:pt x="157" y="152"/>
                      </a:cubicBezTo>
                      <a:cubicBezTo>
                        <a:pt x="157" y="156"/>
                        <a:pt x="156" y="160"/>
                        <a:pt x="158" y="163"/>
                      </a:cubicBezTo>
                      <a:cubicBezTo>
                        <a:pt x="160" y="166"/>
                        <a:pt x="165" y="169"/>
                        <a:pt x="167" y="171"/>
                      </a:cubicBezTo>
                      <a:cubicBezTo>
                        <a:pt x="170" y="173"/>
                        <a:pt x="176" y="176"/>
                        <a:pt x="180" y="180"/>
                      </a:cubicBezTo>
                      <a:cubicBezTo>
                        <a:pt x="179" y="180"/>
                        <a:pt x="179" y="180"/>
                        <a:pt x="178" y="180"/>
                      </a:cubicBezTo>
                      <a:cubicBezTo>
                        <a:pt x="168" y="184"/>
                        <a:pt x="159" y="188"/>
                        <a:pt x="148" y="188"/>
                      </a:cubicBezTo>
                      <a:cubicBezTo>
                        <a:pt x="138" y="188"/>
                        <a:pt x="127" y="188"/>
                        <a:pt x="118" y="186"/>
                      </a:cubicBezTo>
                      <a:cubicBezTo>
                        <a:pt x="111" y="185"/>
                        <a:pt x="108" y="181"/>
                        <a:pt x="102" y="179"/>
                      </a:cubicBezTo>
                      <a:cubicBezTo>
                        <a:pt x="98" y="177"/>
                        <a:pt x="91" y="178"/>
                        <a:pt x="86" y="179"/>
                      </a:cubicBezTo>
                      <a:cubicBezTo>
                        <a:pt x="75" y="179"/>
                        <a:pt x="64" y="180"/>
                        <a:pt x="53" y="180"/>
                      </a:cubicBezTo>
                      <a:cubicBezTo>
                        <a:pt x="46" y="180"/>
                        <a:pt x="41" y="178"/>
                        <a:pt x="35" y="176"/>
                      </a:cubicBezTo>
                      <a:cubicBezTo>
                        <a:pt x="29" y="174"/>
                        <a:pt x="23" y="174"/>
                        <a:pt x="17" y="175"/>
                      </a:cubicBezTo>
                      <a:cubicBezTo>
                        <a:pt x="12" y="176"/>
                        <a:pt x="7" y="176"/>
                        <a:pt x="2" y="176"/>
                      </a:cubicBezTo>
                      <a:cubicBezTo>
                        <a:pt x="0" y="161"/>
                        <a:pt x="4" y="145"/>
                        <a:pt x="11" y="129"/>
                      </a:cubicBezTo>
                      <a:cubicBezTo>
                        <a:pt x="15" y="123"/>
                        <a:pt x="17" y="116"/>
                        <a:pt x="22" y="110"/>
                      </a:cubicBezTo>
                      <a:cubicBezTo>
                        <a:pt x="27" y="103"/>
                        <a:pt x="31" y="92"/>
                        <a:pt x="31" y="83"/>
                      </a:cubicBezTo>
                      <a:cubicBezTo>
                        <a:pt x="31" y="79"/>
                        <a:pt x="29" y="74"/>
                        <a:pt x="29" y="70"/>
                      </a:cubicBezTo>
                      <a:cubicBezTo>
                        <a:pt x="27" y="64"/>
                        <a:pt x="28" y="58"/>
                        <a:pt x="27" y="51"/>
                      </a:cubicBezTo>
                      <a:cubicBezTo>
                        <a:pt x="25" y="42"/>
                        <a:pt x="25" y="31"/>
                        <a:pt x="22" y="21"/>
                      </a:cubicBezTo>
                      <a:cubicBezTo>
                        <a:pt x="20" y="15"/>
                        <a:pt x="17" y="10"/>
                        <a:pt x="14" y="5"/>
                      </a:cubicBezTo>
                      <a:cubicBezTo>
                        <a:pt x="18" y="4"/>
                        <a:pt x="21" y="3"/>
                        <a:pt x="27" y="3"/>
                      </a:cubicBezTo>
                      <a:cubicBezTo>
                        <a:pt x="37" y="3"/>
                        <a:pt x="47" y="0"/>
                        <a:pt x="57" y="1"/>
                      </a:cubicBezTo>
                      <a:cubicBezTo>
                        <a:pt x="63" y="1"/>
                        <a:pt x="69" y="2"/>
                        <a:pt x="74" y="3"/>
                      </a:cubicBezTo>
                      <a:cubicBezTo>
                        <a:pt x="78" y="4"/>
                        <a:pt x="77" y="3"/>
                        <a:pt x="78" y="7"/>
                      </a:cubicBezTo>
                      <a:cubicBezTo>
                        <a:pt x="78" y="10"/>
                        <a:pt x="78" y="12"/>
                        <a:pt x="78" y="15"/>
                      </a:cubicBezTo>
                      <a:cubicBezTo>
                        <a:pt x="78" y="24"/>
                        <a:pt x="87" y="38"/>
                        <a:pt x="98" y="36"/>
                      </a:cubicBezTo>
                      <a:cubicBezTo>
                        <a:pt x="102" y="36"/>
                        <a:pt x="110" y="34"/>
                        <a:pt x="114" y="32"/>
                      </a:cubicBezTo>
                      <a:cubicBezTo>
                        <a:pt x="122" y="29"/>
                        <a:pt x="116" y="21"/>
                        <a:pt x="121" y="18"/>
                      </a:cubicBezTo>
                      <a:cubicBezTo>
                        <a:pt x="126" y="15"/>
                        <a:pt x="132" y="18"/>
                        <a:pt x="136" y="20"/>
                      </a:cubicBezTo>
                      <a:cubicBezTo>
                        <a:pt x="141" y="21"/>
                        <a:pt x="150" y="22"/>
                        <a:pt x="154" y="25"/>
                      </a:cubicBezTo>
                      <a:cubicBezTo>
                        <a:pt x="157" y="28"/>
                        <a:pt x="156" y="28"/>
                        <a:pt x="156" y="32"/>
                      </a:cubicBezTo>
                      <a:cubicBezTo>
                        <a:pt x="156" y="35"/>
                        <a:pt x="156" y="37"/>
                        <a:pt x="156" y="40"/>
                      </a:cubicBezTo>
                      <a:cubicBezTo>
                        <a:pt x="156" y="45"/>
                        <a:pt x="152" y="49"/>
                        <a:pt x="154" y="53"/>
                      </a:cubicBezTo>
                      <a:cubicBezTo>
                        <a:pt x="155" y="56"/>
                        <a:pt x="158" y="58"/>
                        <a:pt x="160" y="61"/>
                      </a:cubicBezTo>
                      <a:cubicBezTo>
                        <a:pt x="162" y="64"/>
                        <a:pt x="161" y="64"/>
                        <a:pt x="161" y="68"/>
                      </a:cubicBezTo>
                      <a:cubicBezTo>
                        <a:pt x="160" y="74"/>
                        <a:pt x="158" y="78"/>
                        <a:pt x="159" y="84"/>
                      </a:cubicBezTo>
                      <a:cubicBezTo>
                        <a:pt x="167" y="84"/>
                        <a:pt x="186" y="70"/>
                        <a:pt x="192" y="83"/>
                      </a:cubicBezTo>
                      <a:cubicBezTo>
                        <a:pt x="192" y="84"/>
                        <a:pt x="192" y="84"/>
                        <a:pt x="192" y="8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7" name="Freeform 269"/>
                <p:cNvSpPr/>
                <p:nvPr/>
              </p:nvSpPr>
              <p:spPr bwMode="auto">
                <a:xfrm>
                  <a:off x="2506658" y="5094286"/>
                  <a:ext cx="379412" cy="392112"/>
                </a:xfrm>
                <a:custGeom>
                  <a:avLst/>
                  <a:gdLst/>
                  <a:ahLst/>
                  <a:cxnLst>
                    <a:cxn ang="0">
                      <a:pos x="144" y="69"/>
                    </a:cxn>
                    <a:cxn ang="0">
                      <a:pos x="125" y="78"/>
                    </a:cxn>
                    <a:cxn ang="0">
                      <a:pos x="101" y="103"/>
                    </a:cxn>
                    <a:cxn ang="0">
                      <a:pos x="86" y="127"/>
                    </a:cxn>
                    <a:cxn ang="0">
                      <a:pos x="54" y="125"/>
                    </a:cxn>
                    <a:cxn ang="0">
                      <a:pos x="43" y="134"/>
                    </a:cxn>
                    <a:cxn ang="0">
                      <a:pos x="30" y="143"/>
                    </a:cxn>
                    <a:cxn ang="0">
                      <a:pos x="16" y="148"/>
                    </a:cxn>
                    <a:cxn ang="0">
                      <a:pos x="12" y="134"/>
                    </a:cxn>
                    <a:cxn ang="0">
                      <a:pos x="7" y="119"/>
                    </a:cxn>
                    <a:cxn ang="0">
                      <a:pos x="4" y="106"/>
                    </a:cxn>
                    <a:cxn ang="0">
                      <a:pos x="1" y="73"/>
                    </a:cxn>
                    <a:cxn ang="0">
                      <a:pos x="14" y="67"/>
                    </a:cxn>
                    <a:cxn ang="0">
                      <a:pos x="19" y="67"/>
                    </a:cxn>
                    <a:cxn ang="0">
                      <a:pos x="19" y="58"/>
                    </a:cxn>
                    <a:cxn ang="0">
                      <a:pos x="15" y="27"/>
                    </a:cxn>
                    <a:cxn ang="0">
                      <a:pos x="28" y="8"/>
                    </a:cxn>
                    <a:cxn ang="0">
                      <a:pos x="41" y="6"/>
                    </a:cxn>
                    <a:cxn ang="0">
                      <a:pos x="54" y="10"/>
                    </a:cxn>
                    <a:cxn ang="0">
                      <a:pos x="78" y="2"/>
                    </a:cxn>
                    <a:cxn ang="0">
                      <a:pos x="84" y="0"/>
                    </a:cxn>
                    <a:cxn ang="0">
                      <a:pos x="87" y="14"/>
                    </a:cxn>
                    <a:cxn ang="0">
                      <a:pos x="108" y="36"/>
                    </a:cxn>
                    <a:cxn ang="0">
                      <a:pos x="117" y="52"/>
                    </a:cxn>
                    <a:cxn ang="0">
                      <a:pos x="130" y="63"/>
                    </a:cxn>
                    <a:cxn ang="0">
                      <a:pos x="144" y="69"/>
                    </a:cxn>
                  </a:cxnLst>
                  <a:rect l="0" t="0" r="r" b="b"/>
                  <a:pathLst>
                    <a:path w="144" h="149">
                      <a:moveTo>
                        <a:pt x="144" y="69"/>
                      </a:moveTo>
                      <a:cubicBezTo>
                        <a:pt x="137" y="69"/>
                        <a:pt x="129" y="72"/>
                        <a:pt x="125" y="78"/>
                      </a:cubicBezTo>
                      <a:cubicBezTo>
                        <a:pt x="118" y="88"/>
                        <a:pt x="109" y="94"/>
                        <a:pt x="101" y="103"/>
                      </a:cubicBezTo>
                      <a:cubicBezTo>
                        <a:pt x="95" y="110"/>
                        <a:pt x="94" y="121"/>
                        <a:pt x="86" y="127"/>
                      </a:cubicBezTo>
                      <a:cubicBezTo>
                        <a:pt x="77" y="134"/>
                        <a:pt x="64" y="128"/>
                        <a:pt x="54" y="125"/>
                      </a:cubicBezTo>
                      <a:cubicBezTo>
                        <a:pt x="44" y="121"/>
                        <a:pt x="49" y="127"/>
                        <a:pt x="43" y="134"/>
                      </a:cubicBezTo>
                      <a:cubicBezTo>
                        <a:pt x="40" y="137"/>
                        <a:pt x="35" y="140"/>
                        <a:pt x="30" y="143"/>
                      </a:cubicBezTo>
                      <a:cubicBezTo>
                        <a:pt x="27" y="144"/>
                        <a:pt x="20" y="149"/>
                        <a:pt x="16" y="148"/>
                      </a:cubicBezTo>
                      <a:cubicBezTo>
                        <a:pt x="10" y="146"/>
                        <a:pt x="12" y="139"/>
                        <a:pt x="12" y="134"/>
                      </a:cubicBezTo>
                      <a:cubicBezTo>
                        <a:pt x="12" y="128"/>
                        <a:pt x="10" y="123"/>
                        <a:pt x="7" y="119"/>
                      </a:cubicBezTo>
                      <a:cubicBezTo>
                        <a:pt x="7" y="114"/>
                        <a:pt x="6" y="110"/>
                        <a:pt x="4" y="106"/>
                      </a:cubicBezTo>
                      <a:cubicBezTo>
                        <a:pt x="1" y="95"/>
                        <a:pt x="0" y="84"/>
                        <a:pt x="1" y="73"/>
                      </a:cubicBezTo>
                      <a:cubicBezTo>
                        <a:pt x="2" y="66"/>
                        <a:pt x="7" y="66"/>
                        <a:pt x="14" y="67"/>
                      </a:cubicBezTo>
                      <a:cubicBezTo>
                        <a:pt x="16" y="67"/>
                        <a:pt x="17" y="70"/>
                        <a:pt x="19" y="67"/>
                      </a:cubicBezTo>
                      <a:cubicBezTo>
                        <a:pt x="20" y="66"/>
                        <a:pt x="19" y="60"/>
                        <a:pt x="19" y="58"/>
                      </a:cubicBezTo>
                      <a:cubicBezTo>
                        <a:pt x="18" y="48"/>
                        <a:pt x="15" y="37"/>
                        <a:pt x="15" y="27"/>
                      </a:cubicBezTo>
                      <a:cubicBezTo>
                        <a:pt x="16" y="16"/>
                        <a:pt x="16" y="9"/>
                        <a:pt x="28" y="8"/>
                      </a:cubicBezTo>
                      <a:cubicBezTo>
                        <a:pt x="33" y="7"/>
                        <a:pt x="37" y="6"/>
                        <a:pt x="41" y="6"/>
                      </a:cubicBezTo>
                      <a:cubicBezTo>
                        <a:pt x="46" y="7"/>
                        <a:pt x="49" y="9"/>
                        <a:pt x="54" y="10"/>
                      </a:cubicBezTo>
                      <a:cubicBezTo>
                        <a:pt x="62" y="11"/>
                        <a:pt x="71" y="5"/>
                        <a:pt x="78" y="2"/>
                      </a:cubicBezTo>
                      <a:cubicBezTo>
                        <a:pt x="80" y="1"/>
                        <a:pt x="82" y="1"/>
                        <a:pt x="84" y="0"/>
                      </a:cubicBezTo>
                      <a:cubicBezTo>
                        <a:pt x="84" y="5"/>
                        <a:pt x="84" y="10"/>
                        <a:pt x="87" y="14"/>
                      </a:cubicBezTo>
                      <a:cubicBezTo>
                        <a:pt x="91" y="23"/>
                        <a:pt x="102" y="28"/>
                        <a:pt x="108" y="36"/>
                      </a:cubicBezTo>
                      <a:cubicBezTo>
                        <a:pt x="112" y="41"/>
                        <a:pt x="113" y="47"/>
                        <a:pt x="117" y="52"/>
                      </a:cubicBezTo>
                      <a:cubicBezTo>
                        <a:pt x="120" y="57"/>
                        <a:pt x="125" y="60"/>
                        <a:pt x="130" y="63"/>
                      </a:cubicBezTo>
                      <a:cubicBezTo>
                        <a:pt x="135" y="65"/>
                        <a:pt x="140" y="67"/>
                        <a:pt x="144"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8" name="Freeform 270"/>
                <p:cNvSpPr/>
                <p:nvPr/>
              </p:nvSpPr>
              <p:spPr bwMode="auto">
                <a:xfrm>
                  <a:off x="2187571" y="5065711"/>
                  <a:ext cx="539749" cy="501650"/>
                </a:xfrm>
                <a:custGeom>
                  <a:avLst/>
                  <a:gdLst/>
                  <a:ahLst/>
                  <a:cxnLst>
                    <a:cxn ang="0">
                      <a:pos x="206" y="11"/>
                    </a:cxn>
                    <a:cxn ang="0">
                      <a:pos x="200" y="13"/>
                    </a:cxn>
                    <a:cxn ang="0">
                      <a:pos x="176" y="21"/>
                    </a:cxn>
                    <a:cxn ang="0">
                      <a:pos x="163" y="17"/>
                    </a:cxn>
                    <a:cxn ang="0">
                      <a:pos x="150" y="19"/>
                    </a:cxn>
                    <a:cxn ang="0">
                      <a:pos x="137" y="38"/>
                    </a:cxn>
                    <a:cxn ang="0">
                      <a:pos x="141" y="69"/>
                    </a:cxn>
                    <a:cxn ang="0">
                      <a:pos x="141" y="78"/>
                    </a:cxn>
                    <a:cxn ang="0">
                      <a:pos x="136" y="78"/>
                    </a:cxn>
                    <a:cxn ang="0">
                      <a:pos x="123" y="84"/>
                    </a:cxn>
                    <a:cxn ang="0">
                      <a:pos x="126" y="117"/>
                    </a:cxn>
                    <a:cxn ang="0">
                      <a:pos x="129" y="130"/>
                    </a:cxn>
                    <a:cxn ang="0">
                      <a:pos x="128" y="131"/>
                    </a:cxn>
                    <a:cxn ang="0">
                      <a:pos x="125" y="146"/>
                    </a:cxn>
                    <a:cxn ang="0">
                      <a:pos x="126" y="175"/>
                    </a:cxn>
                    <a:cxn ang="0">
                      <a:pos x="120" y="190"/>
                    </a:cxn>
                    <a:cxn ang="0">
                      <a:pos x="104" y="190"/>
                    </a:cxn>
                    <a:cxn ang="0">
                      <a:pos x="74" y="180"/>
                    </a:cxn>
                    <a:cxn ang="0">
                      <a:pos x="57" y="177"/>
                    </a:cxn>
                    <a:cxn ang="0">
                      <a:pos x="55" y="173"/>
                    </a:cxn>
                    <a:cxn ang="0">
                      <a:pos x="43" y="153"/>
                    </a:cxn>
                    <a:cxn ang="0">
                      <a:pos x="38" y="131"/>
                    </a:cxn>
                    <a:cxn ang="0">
                      <a:pos x="35" y="87"/>
                    </a:cxn>
                    <a:cxn ang="0">
                      <a:pos x="26" y="50"/>
                    </a:cxn>
                    <a:cxn ang="0">
                      <a:pos x="6" y="19"/>
                    </a:cxn>
                    <a:cxn ang="0">
                      <a:pos x="0" y="2"/>
                    </a:cxn>
                    <a:cxn ang="0">
                      <a:pos x="15" y="1"/>
                    </a:cxn>
                    <a:cxn ang="0">
                      <a:pos x="33" y="2"/>
                    </a:cxn>
                    <a:cxn ang="0">
                      <a:pos x="51" y="6"/>
                    </a:cxn>
                    <a:cxn ang="0">
                      <a:pos x="84" y="5"/>
                    </a:cxn>
                    <a:cxn ang="0">
                      <a:pos x="100" y="5"/>
                    </a:cxn>
                    <a:cxn ang="0">
                      <a:pos x="116" y="12"/>
                    </a:cxn>
                    <a:cxn ang="0">
                      <a:pos x="146" y="14"/>
                    </a:cxn>
                    <a:cxn ang="0">
                      <a:pos x="176" y="6"/>
                    </a:cxn>
                    <a:cxn ang="0">
                      <a:pos x="178" y="6"/>
                    </a:cxn>
                    <a:cxn ang="0">
                      <a:pos x="206" y="10"/>
                    </a:cxn>
                    <a:cxn ang="0">
                      <a:pos x="206" y="11"/>
                    </a:cxn>
                  </a:cxnLst>
                  <a:rect l="0" t="0" r="r" b="b"/>
                  <a:pathLst>
                    <a:path w="206" h="191">
                      <a:moveTo>
                        <a:pt x="206" y="11"/>
                      </a:moveTo>
                      <a:cubicBezTo>
                        <a:pt x="204" y="12"/>
                        <a:pt x="202" y="12"/>
                        <a:pt x="200" y="13"/>
                      </a:cubicBezTo>
                      <a:cubicBezTo>
                        <a:pt x="193" y="16"/>
                        <a:pt x="184" y="22"/>
                        <a:pt x="176" y="21"/>
                      </a:cubicBezTo>
                      <a:cubicBezTo>
                        <a:pt x="171" y="20"/>
                        <a:pt x="168" y="18"/>
                        <a:pt x="163" y="17"/>
                      </a:cubicBezTo>
                      <a:cubicBezTo>
                        <a:pt x="159" y="17"/>
                        <a:pt x="155" y="18"/>
                        <a:pt x="150" y="19"/>
                      </a:cubicBezTo>
                      <a:cubicBezTo>
                        <a:pt x="138" y="20"/>
                        <a:pt x="138" y="27"/>
                        <a:pt x="137" y="38"/>
                      </a:cubicBezTo>
                      <a:cubicBezTo>
                        <a:pt x="137" y="48"/>
                        <a:pt x="140" y="59"/>
                        <a:pt x="141" y="69"/>
                      </a:cubicBezTo>
                      <a:cubicBezTo>
                        <a:pt x="141" y="71"/>
                        <a:pt x="142" y="77"/>
                        <a:pt x="141" y="78"/>
                      </a:cubicBezTo>
                      <a:cubicBezTo>
                        <a:pt x="139" y="81"/>
                        <a:pt x="138" y="78"/>
                        <a:pt x="136" y="78"/>
                      </a:cubicBezTo>
                      <a:cubicBezTo>
                        <a:pt x="129" y="77"/>
                        <a:pt x="124" y="77"/>
                        <a:pt x="123" y="84"/>
                      </a:cubicBezTo>
                      <a:cubicBezTo>
                        <a:pt x="122" y="95"/>
                        <a:pt x="123" y="106"/>
                        <a:pt x="126" y="117"/>
                      </a:cubicBezTo>
                      <a:cubicBezTo>
                        <a:pt x="128" y="121"/>
                        <a:pt x="129" y="125"/>
                        <a:pt x="129" y="130"/>
                      </a:cubicBezTo>
                      <a:cubicBezTo>
                        <a:pt x="129" y="130"/>
                        <a:pt x="129" y="131"/>
                        <a:pt x="128" y="131"/>
                      </a:cubicBezTo>
                      <a:cubicBezTo>
                        <a:pt x="128" y="137"/>
                        <a:pt x="126" y="141"/>
                        <a:pt x="125" y="146"/>
                      </a:cubicBezTo>
                      <a:cubicBezTo>
                        <a:pt x="125" y="156"/>
                        <a:pt x="127" y="166"/>
                        <a:pt x="126" y="175"/>
                      </a:cubicBezTo>
                      <a:cubicBezTo>
                        <a:pt x="125" y="179"/>
                        <a:pt x="122" y="188"/>
                        <a:pt x="120" y="190"/>
                      </a:cubicBezTo>
                      <a:cubicBezTo>
                        <a:pt x="117" y="191"/>
                        <a:pt x="108" y="190"/>
                        <a:pt x="104" y="190"/>
                      </a:cubicBezTo>
                      <a:cubicBezTo>
                        <a:pt x="93" y="190"/>
                        <a:pt x="84" y="184"/>
                        <a:pt x="74" y="180"/>
                      </a:cubicBezTo>
                      <a:cubicBezTo>
                        <a:pt x="68" y="178"/>
                        <a:pt x="64" y="177"/>
                        <a:pt x="57" y="177"/>
                      </a:cubicBezTo>
                      <a:cubicBezTo>
                        <a:pt x="56" y="175"/>
                        <a:pt x="55" y="174"/>
                        <a:pt x="55" y="173"/>
                      </a:cubicBezTo>
                      <a:cubicBezTo>
                        <a:pt x="51" y="166"/>
                        <a:pt x="46" y="160"/>
                        <a:pt x="43" y="153"/>
                      </a:cubicBezTo>
                      <a:cubicBezTo>
                        <a:pt x="39" y="145"/>
                        <a:pt x="38" y="140"/>
                        <a:pt x="38" y="131"/>
                      </a:cubicBezTo>
                      <a:cubicBezTo>
                        <a:pt x="37" y="116"/>
                        <a:pt x="39" y="101"/>
                        <a:pt x="35" y="87"/>
                      </a:cubicBezTo>
                      <a:cubicBezTo>
                        <a:pt x="32" y="75"/>
                        <a:pt x="32" y="61"/>
                        <a:pt x="26" y="50"/>
                      </a:cubicBezTo>
                      <a:cubicBezTo>
                        <a:pt x="20" y="39"/>
                        <a:pt x="11" y="29"/>
                        <a:pt x="6" y="19"/>
                      </a:cubicBezTo>
                      <a:cubicBezTo>
                        <a:pt x="3" y="13"/>
                        <a:pt x="1" y="8"/>
                        <a:pt x="0" y="2"/>
                      </a:cubicBezTo>
                      <a:cubicBezTo>
                        <a:pt x="5" y="2"/>
                        <a:pt x="10" y="2"/>
                        <a:pt x="15" y="1"/>
                      </a:cubicBezTo>
                      <a:cubicBezTo>
                        <a:pt x="21" y="0"/>
                        <a:pt x="27" y="0"/>
                        <a:pt x="33" y="2"/>
                      </a:cubicBezTo>
                      <a:cubicBezTo>
                        <a:pt x="39" y="4"/>
                        <a:pt x="44" y="6"/>
                        <a:pt x="51" y="6"/>
                      </a:cubicBezTo>
                      <a:cubicBezTo>
                        <a:pt x="62" y="6"/>
                        <a:pt x="73" y="5"/>
                        <a:pt x="84" y="5"/>
                      </a:cubicBezTo>
                      <a:cubicBezTo>
                        <a:pt x="89" y="4"/>
                        <a:pt x="96" y="3"/>
                        <a:pt x="100" y="5"/>
                      </a:cubicBezTo>
                      <a:cubicBezTo>
                        <a:pt x="106" y="7"/>
                        <a:pt x="109" y="11"/>
                        <a:pt x="116" y="12"/>
                      </a:cubicBezTo>
                      <a:cubicBezTo>
                        <a:pt x="125" y="14"/>
                        <a:pt x="136" y="14"/>
                        <a:pt x="146" y="14"/>
                      </a:cubicBezTo>
                      <a:cubicBezTo>
                        <a:pt x="157" y="14"/>
                        <a:pt x="166" y="10"/>
                        <a:pt x="176" y="6"/>
                      </a:cubicBezTo>
                      <a:cubicBezTo>
                        <a:pt x="177" y="6"/>
                        <a:pt x="177" y="6"/>
                        <a:pt x="178" y="6"/>
                      </a:cubicBezTo>
                      <a:cubicBezTo>
                        <a:pt x="187" y="3"/>
                        <a:pt x="196" y="8"/>
                        <a:pt x="206" y="10"/>
                      </a:cubicBezTo>
                      <a:cubicBezTo>
                        <a:pt x="206" y="10"/>
                        <a:pt x="206" y="11"/>
                        <a:pt x="206"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9" name="Freeform 271"/>
                <p:cNvSpPr/>
                <p:nvPr/>
              </p:nvSpPr>
              <p:spPr bwMode="auto">
                <a:xfrm>
                  <a:off x="2901945" y="4805361"/>
                  <a:ext cx="422274" cy="684212"/>
                </a:xfrm>
                <a:custGeom>
                  <a:avLst/>
                  <a:gdLst/>
                  <a:ahLst/>
                  <a:cxnLst>
                    <a:cxn ang="0">
                      <a:pos x="159" y="71"/>
                    </a:cxn>
                    <a:cxn ang="0">
                      <a:pos x="145" y="95"/>
                    </a:cxn>
                    <a:cxn ang="0">
                      <a:pos x="116" y="113"/>
                    </a:cxn>
                    <a:cxn ang="0">
                      <a:pos x="101" y="119"/>
                    </a:cxn>
                    <a:cxn ang="0">
                      <a:pos x="90" y="130"/>
                    </a:cxn>
                    <a:cxn ang="0">
                      <a:pos x="79" y="137"/>
                    </a:cxn>
                    <a:cxn ang="0">
                      <a:pos x="78" y="152"/>
                    </a:cxn>
                    <a:cxn ang="0">
                      <a:pos x="82" y="166"/>
                    </a:cxn>
                    <a:cxn ang="0">
                      <a:pos x="84" y="187"/>
                    </a:cxn>
                    <a:cxn ang="0">
                      <a:pos x="77" y="215"/>
                    </a:cxn>
                    <a:cxn ang="0">
                      <a:pos x="68" y="229"/>
                    </a:cxn>
                    <a:cxn ang="0">
                      <a:pos x="56" y="235"/>
                    </a:cxn>
                    <a:cxn ang="0">
                      <a:pos x="42" y="247"/>
                    </a:cxn>
                    <a:cxn ang="0">
                      <a:pos x="40" y="260"/>
                    </a:cxn>
                    <a:cxn ang="0">
                      <a:pos x="37" y="259"/>
                    </a:cxn>
                    <a:cxn ang="0">
                      <a:pos x="36" y="258"/>
                    </a:cxn>
                    <a:cxn ang="0">
                      <a:pos x="33" y="242"/>
                    </a:cxn>
                    <a:cxn ang="0">
                      <a:pos x="33" y="240"/>
                    </a:cxn>
                    <a:cxn ang="0">
                      <a:pos x="32" y="207"/>
                    </a:cxn>
                    <a:cxn ang="0">
                      <a:pos x="20" y="191"/>
                    </a:cxn>
                    <a:cxn ang="0">
                      <a:pos x="20" y="190"/>
                    </a:cxn>
                    <a:cxn ang="0">
                      <a:pos x="36" y="164"/>
                    </a:cxn>
                    <a:cxn ang="0">
                      <a:pos x="50" y="125"/>
                    </a:cxn>
                    <a:cxn ang="0">
                      <a:pos x="45" y="96"/>
                    </a:cxn>
                    <a:cxn ang="0">
                      <a:pos x="13" y="80"/>
                    </a:cxn>
                    <a:cxn ang="0">
                      <a:pos x="8" y="79"/>
                    </a:cxn>
                    <a:cxn ang="0">
                      <a:pos x="7" y="78"/>
                    </a:cxn>
                    <a:cxn ang="0">
                      <a:pos x="0" y="67"/>
                    </a:cxn>
                    <a:cxn ang="0">
                      <a:pos x="10" y="64"/>
                    </a:cxn>
                    <a:cxn ang="0">
                      <a:pos x="17" y="60"/>
                    </a:cxn>
                    <a:cxn ang="0">
                      <a:pos x="34" y="53"/>
                    </a:cxn>
                    <a:cxn ang="0">
                      <a:pos x="48" y="47"/>
                    </a:cxn>
                    <a:cxn ang="0">
                      <a:pos x="48" y="46"/>
                    </a:cxn>
                    <a:cxn ang="0">
                      <a:pos x="54" y="57"/>
                    </a:cxn>
                    <a:cxn ang="0">
                      <a:pos x="68" y="70"/>
                    </a:cxn>
                    <a:cxn ang="0">
                      <a:pos x="69" y="86"/>
                    </a:cxn>
                    <a:cxn ang="0">
                      <a:pos x="78" y="100"/>
                    </a:cxn>
                    <a:cxn ang="0">
                      <a:pos x="87" y="88"/>
                    </a:cxn>
                    <a:cxn ang="0">
                      <a:pos x="82" y="48"/>
                    </a:cxn>
                    <a:cxn ang="0">
                      <a:pos x="79" y="38"/>
                    </a:cxn>
                    <a:cxn ang="0">
                      <a:pos x="78" y="17"/>
                    </a:cxn>
                    <a:cxn ang="0">
                      <a:pos x="78" y="12"/>
                    </a:cxn>
                    <a:cxn ang="0">
                      <a:pos x="81" y="13"/>
                    </a:cxn>
                    <a:cxn ang="0">
                      <a:pos x="112" y="11"/>
                    </a:cxn>
                    <a:cxn ang="0">
                      <a:pos x="155" y="0"/>
                    </a:cxn>
                    <a:cxn ang="0">
                      <a:pos x="156" y="6"/>
                    </a:cxn>
                    <a:cxn ang="0">
                      <a:pos x="160" y="40"/>
                    </a:cxn>
                    <a:cxn ang="0">
                      <a:pos x="159" y="71"/>
                    </a:cxn>
                  </a:cxnLst>
                  <a:rect l="0" t="0" r="r" b="b"/>
                  <a:pathLst>
                    <a:path w="161" h="260">
                      <a:moveTo>
                        <a:pt x="159" y="71"/>
                      </a:moveTo>
                      <a:cubicBezTo>
                        <a:pt x="158" y="79"/>
                        <a:pt x="150" y="88"/>
                        <a:pt x="145" y="95"/>
                      </a:cubicBezTo>
                      <a:cubicBezTo>
                        <a:pt x="138" y="103"/>
                        <a:pt x="125" y="107"/>
                        <a:pt x="116" y="113"/>
                      </a:cubicBezTo>
                      <a:cubicBezTo>
                        <a:pt x="111" y="116"/>
                        <a:pt x="106" y="117"/>
                        <a:pt x="101" y="119"/>
                      </a:cubicBezTo>
                      <a:cubicBezTo>
                        <a:pt x="94" y="122"/>
                        <a:pt x="94" y="124"/>
                        <a:pt x="90" y="130"/>
                      </a:cubicBezTo>
                      <a:cubicBezTo>
                        <a:pt x="88" y="135"/>
                        <a:pt x="83" y="134"/>
                        <a:pt x="79" y="137"/>
                      </a:cubicBezTo>
                      <a:cubicBezTo>
                        <a:pt x="72" y="141"/>
                        <a:pt x="77" y="146"/>
                        <a:pt x="78" y="152"/>
                      </a:cubicBezTo>
                      <a:cubicBezTo>
                        <a:pt x="79" y="157"/>
                        <a:pt x="81" y="161"/>
                        <a:pt x="82" y="166"/>
                      </a:cubicBezTo>
                      <a:cubicBezTo>
                        <a:pt x="83" y="173"/>
                        <a:pt x="84" y="179"/>
                        <a:pt x="84" y="187"/>
                      </a:cubicBezTo>
                      <a:cubicBezTo>
                        <a:pt x="85" y="198"/>
                        <a:pt x="81" y="205"/>
                        <a:pt x="77" y="215"/>
                      </a:cubicBezTo>
                      <a:cubicBezTo>
                        <a:pt x="75" y="220"/>
                        <a:pt x="74" y="225"/>
                        <a:pt x="68" y="229"/>
                      </a:cubicBezTo>
                      <a:cubicBezTo>
                        <a:pt x="65" y="231"/>
                        <a:pt x="60" y="233"/>
                        <a:pt x="56" y="235"/>
                      </a:cubicBezTo>
                      <a:cubicBezTo>
                        <a:pt x="51" y="238"/>
                        <a:pt x="45" y="242"/>
                        <a:pt x="42" y="247"/>
                      </a:cubicBezTo>
                      <a:cubicBezTo>
                        <a:pt x="40" y="251"/>
                        <a:pt x="40" y="256"/>
                        <a:pt x="40" y="260"/>
                      </a:cubicBezTo>
                      <a:cubicBezTo>
                        <a:pt x="39" y="260"/>
                        <a:pt x="38" y="260"/>
                        <a:pt x="37" y="259"/>
                      </a:cubicBezTo>
                      <a:cubicBezTo>
                        <a:pt x="37" y="259"/>
                        <a:pt x="36" y="258"/>
                        <a:pt x="36" y="258"/>
                      </a:cubicBezTo>
                      <a:cubicBezTo>
                        <a:pt x="33" y="253"/>
                        <a:pt x="33" y="248"/>
                        <a:pt x="33" y="242"/>
                      </a:cubicBezTo>
                      <a:cubicBezTo>
                        <a:pt x="33" y="241"/>
                        <a:pt x="33" y="241"/>
                        <a:pt x="33" y="240"/>
                      </a:cubicBezTo>
                      <a:cubicBezTo>
                        <a:pt x="33" y="229"/>
                        <a:pt x="36" y="218"/>
                        <a:pt x="32" y="207"/>
                      </a:cubicBezTo>
                      <a:cubicBezTo>
                        <a:pt x="29" y="200"/>
                        <a:pt x="27" y="195"/>
                        <a:pt x="20" y="191"/>
                      </a:cubicBezTo>
                      <a:cubicBezTo>
                        <a:pt x="20" y="191"/>
                        <a:pt x="20" y="191"/>
                        <a:pt x="20" y="190"/>
                      </a:cubicBezTo>
                      <a:cubicBezTo>
                        <a:pt x="26" y="183"/>
                        <a:pt x="31" y="174"/>
                        <a:pt x="36" y="164"/>
                      </a:cubicBezTo>
                      <a:cubicBezTo>
                        <a:pt x="42" y="153"/>
                        <a:pt x="48" y="138"/>
                        <a:pt x="50" y="125"/>
                      </a:cubicBezTo>
                      <a:cubicBezTo>
                        <a:pt x="51" y="117"/>
                        <a:pt x="50" y="102"/>
                        <a:pt x="45" y="96"/>
                      </a:cubicBezTo>
                      <a:cubicBezTo>
                        <a:pt x="38" y="87"/>
                        <a:pt x="23" y="82"/>
                        <a:pt x="13" y="80"/>
                      </a:cubicBezTo>
                      <a:cubicBezTo>
                        <a:pt x="11" y="80"/>
                        <a:pt x="9" y="79"/>
                        <a:pt x="8" y="79"/>
                      </a:cubicBezTo>
                      <a:cubicBezTo>
                        <a:pt x="7" y="79"/>
                        <a:pt x="7" y="79"/>
                        <a:pt x="7" y="78"/>
                      </a:cubicBezTo>
                      <a:cubicBezTo>
                        <a:pt x="5" y="75"/>
                        <a:pt x="2" y="71"/>
                        <a:pt x="0" y="67"/>
                      </a:cubicBezTo>
                      <a:cubicBezTo>
                        <a:pt x="3" y="65"/>
                        <a:pt x="7" y="65"/>
                        <a:pt x="10" y="64"/>
                      </a:cubicBezTo>
                      <a:cubicBezTo>
                        <a:pt x="13" y="63"/>
                        <a:pt x="15" y="61"/>
                        <a:pt x="17" y="60"/>
                      </a:cubicBezTo>
                      <a:cubicBezTo>
                        <a:pt x="23" y="58"/>
                        <a:pt x="29" y="56"/>
                        <a:pt x="34" y="53"/>
                      </a:cubicBezTo>
                      <a:cubicBezTo>
                        <a:pt x="39" y="50"/>
                        <a:pt x="43" y="48"/>
                        <a:pt x="48" y="47"/>
                      </a:cubicBezTo>
                      <a:cubicBezTo>
                        <a:pt x="48" y="47"/>
                        <a:pt x="48" y="47"/>
                        <a:pt x="48" y="46"/>
                      </a:cubicBezTo>
                      <a:cubicBezTo>
                        <a:pt x="49" y="52"/>
                        <a:pt x="50" y="54"/>
                        <a:pt x="54" y="57"/>
                      </a:cubicBezTo>
                      <a:cubicBezTo>
                        <a:pt x="58" y="60"/>
                        <a:pt x="66" y="66"/>
                        <a:pt x="68" y="70"/>
                      </a:cubicBezTo>
                      <a:cubicBezTo>
                        <a:pt x="71" y="75"/>
                        <a:pt x="68" y="81"/>
                        <a:pt x="69" y="86"/>
                      </a:cubicBezTo>
                      <a:cubicBezTo>
                        <a:pt x="69" y="89"/>
                        <a:pt x="75" y="100"/>
                        <a:pt x="78" y="100"/>
                      </a:cubicBezTo>
                      <a:cubicBezTo>
                        <a:pt x="81" y="100"/>
                        <a:pt x="85" y="90"/>
                        <a:pt x="87" y="88"/>
                      </a:cubicBezTo>
                      <a:cubicBezTo>
                        <a:pt x="97" y="72"/>
                        <a:pt x="90" y="61"/>
                        <a:pt x="82" y="48"/>
                      </a:cubicBezTo>
                      <a:cubicBezTo>
                        <a:pt x="81" y="44"/>
                        <a:pt x="80" y="41"/>
                        <a:pt x="79" y="38"/>
                      </a:cubicBezTo>
                      <a:cubicBezTo>
                        <a:pt x="79" y="31"/>
                        <a:pt x="78" y="24"/>
                        <a:pt x="78" y="17"/>
                      </a:cubicBezTo>
                      <a:cubicBezTo>
                        <a:pt x="78" y="15"/>
                        <a:pt x="78" y="14"/>
                        <a:pt x="78" y="12"/>
                      </a:cubicBezTo>
                      <a:cubicBezTo>
                        <a:pt x="79" y="12"/>
                        <a:pt x="79" y="13"/>
                        <a:pt x="81" y="13"/>
                      </a:cubicBezTo>
                      <a:cubicBezTo>
                        <a:pt x="91" y="12"/>
                        <a:pt x="101" y="11"/>
                        <a:pt x="112" y="11"/>
                      </a:cubicBezTo>
                      <a:cubicBezTo>
                        <a:pt x="128" y="11"/>
                        <a:pt x="142" y="6"/>
                        <a:pt x="155" y="0"/>
                      </a:cubicBezTo>
                      <a:cubicBezTo>
                        <a:pt x="155" y="2"/>
                        <a:pt x="156" y="4"/>
                        <a:pt x="156" y="6"/>
                      </a:cubicBezTo>
                      <a:cubicBezTo>
                        <a:pt x="157" y="18"/>
                        <a:pt x="160" y="29"/>
                        <a:pt x="160" y="40"/>
                      </a:cubicBezTo>
                      <a:cubicBezTo>
                        <a:pt x="160" y="50"/>
                        <a:pt x="161" y="61"/>
                        <a:pt x="159" y="7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0" name="Freeform 272"/>
                <p:cNvSpPr>
                  <a:spLocks noEditPoints="1"/>
                </p:cNvSpPr>
                <p:nvPr/>
              </p:nvSpPr>
              <p:spPr bwMode="auto">
                <a:xfrm>
                  <a:off x="2336796" y="5276847"/>
                  <a:ext cx="671511" cy="571500"/>
                </a:xfrm>
                <a:custGeom>
                  <a:avLst/>
                  <a:gdLst/>
                  <a:ahLst/>
                  <a:cxnLst>
                    <a:cxn ang="0">
                      <a:pos x="252" y="80"/>
                    </a:cxn>
                    <a:cxn ang="0">
                      <a:pos x="239" y="87"/>
                    </a:cxn>
                    <a:cxn ang="0">
                      <a:pos x="225" y="75"/>
                    </a:cxn>
                    <a:cxn ang="0">
                      <a:pos x="248" y="63"/>
                    </a:cxn>
                    <a:cxn ang="0">
                      <a:pos x="248" y="61"/>
                    </a:cxn>
                    <a:cxn ang="0">
                      <a:pos x="247" y="28"/>
                    </a:cxn>
                    <a:cxn ang="0">
                      <a:pos x="235" y="12"/>
                    </a:cxn>
                    <a:cxn ang="0">
                      <a:pos x="235" y="11"/>
                    </a:cxn>
                    <a:cxn ang="0">
                      <a:pos x="218" y="2"/>
                    </a:cxn>
                    <a:cxn ang="0">
                      <a:pos x="209" y="0"/>
                    </a:cxn>
                    <a:cxn ang="0">
                      <a:pos x="209" y="0"/>
                    </a:cxn>
                    <a:cxn ang="0">
                      <a:pos x="190" y="9"/>
                    </a:cxn>
                    <a:cxn ang="0">
                      <a:pos x="166" y="34"/>
                    </a:cxn>
                    <a:cxn ang="0">
                      <a:pos x="151" y="58"/>
                    </a:cxn>
                    <a:cxn ang="0">
                      <a:pos x="119" y="56"/>
                    </a:cxn>
                    <a:cxn ang="0">
                      <a:pos x="108" y="65"/>
                    </a:cxn>
                    <a:cxn ang="0">
                      <a:pos x="95" y="74"/>
                    </a:cxn>
                    <a:cxn ang="0">
                      <a:pos x="81" y="79"/>
                    </a:cxn>
                    <a:cxn ang="0">
                      <a:pos x="77" y="65"/>
                    </a:cxn>
                    <a:cxn ang="0">
                      <a:pos x="72" y="50"/>
                    </a:cxn>
                    <a:cxn ang="0">
                      <a:pos x="71" y="51"/>
                    </a:cxn>
                    <a:cxn ang="0">
                      <a:pos x="68" y="66"/>
                    </a:cxn>
                    <a:cxn ang="0">
                      <a:pos x="69" y="95"/>
                    </a:cxn>
                    <a:cxn ang="0">
                      <a:pos x="63" y="110"/>
                    </a:cxn>
                    <a:cxn ang="0">
                      <a:pos x="47" y="110"/>
                    </a:cxn>
                    <a:cxn ang="0">
                      <a:pos x="17" y="100"/>
                    </a:cxn>
                    <a:cxn ang="0">
                      <a:pos x="0" y="97"/>
                    </a:cxn>
                    <a:cxn ang="0">
                      <a:pos x="14" y="120"/>
                    </a:cxn>
                    <a:cxn ang="0">
                      <a:pos x="28" y="150"/>
                    </a:cxn>
                    <a:cxn ang="0">
                      <a:pos x="34" y="165"/>
                    </a:cxn>
                    <a:cxn ang="0">
                      <a:pos x="35" y="180"/>
                    </a:cxn>
                    <a:cxn ang="0">
                      <a:pos x="37" y="197"/>
                    </a:cxn>
                    <a:cxn ang="0">
                      <a:pos x="38" y="213"/>
                    </a:cxn>
                    <a:cxn ang="0">
                      <a:pos x="50" y="216"/>
                    </a:cxn>
                    <a:cxn ang="0">
                      <a:pos x="67" y="215"/>
                    </a:cxn>
                    <a:cxn ang="0">
                      <a:pos x="99" y="206"/>
                    </a:cxn>
                    <a:cxn ang="0">
                      <a:pos x="137" y="203"/>
                    </a:cxn>
                    <a:cxn ang="0">
                      <a:pos x="167" y="198"/>
                    </a:cxn>
                    <a:cxn ang="0">
                      <a:pos x="195" y="180"/>
                    </a:cxn>
                    <a:cxn ang="0">
                      <a:pos x="208" y="170"/>
                    </a:cxn>
                    <a:cxn ang="0">
                      <a:pos x="219" y="160"/>
                    </a:cxn>
                    <a:cxn ang="0">
                      <a:pos x="226" y="146"/>
                    </a:cxn>
                    <a:cxn ang="0">
                      <a:pos x="237" y="132"/>
                    </a:cxn>
                    <a:cxn ang="0">
                      <a:pos x="252" y="102"/>
                    </a:cxn>
                    <a:cxn ang="0">
                      <a:pos x="255" y="85"/>
                    </a:cxn>
                    <a:cxn ang="0">
                      <a:pos x="255" y="81"/>
                    </a:cxn>
                    <a:cxn ang="0">
                      <a:pos x="252" y="80"/>
                    </a:cxn>
                    <a:cxn ang="0">
                      <a:pos x="204" y="128"/>
                    </a:cxn>
                    <a:cxn ang="0">
                      <a:pos x="198" y="139"/>
                    </a:cxn>
                    <a:cxn ang="0">
                      <a:pos x="180" y="142"/>
                    </a:cxn>
                    <a:cxn ang="0">
                      <a:pos x="175" y="125"/>
                    </a:cxn>
                    <a:cxn ang="0">
                      <a:pos x="197" y="109"/>
                    </a:cxn>
                    <a:cxn ang="0">
                      <a:pos x="209" y="112"/>
                    </a:cxn>
                    <a:cxn ang="0">
                      <a:pos x="204" y="128"/>
                    </a:cxn>
                  </a:cxnLst>
                  <a:rect l="0" t="0" r="r" b="b"/>
                  <a:pathLst>
                    <a:path w="256" h="218">
                      <a:moveTo>
                        <a:pt x="252" y="80"/>
                      </a:moveTo>
                      <a:cubicBezTo>
                        <a:pt x="249" y="83"/>
                        <a:pt x="242" y="88"/>
                        <a:pt x="239" y="87"/>
                      </a:cubicBezTo>
                      <a:cubicBezTo>
                        <a:pt x="233" y="87"/>
                        <a:pt x="224" y="81"/>
                        <a:pt x="225" y="75"/>
                      </a:cubicBezTo>
                      <a:cubicBezTo>
                        <a:pt x="228" y="63"/>
                        <a:pt x="238" y="63"/>
                        <a:pt x="248" y="63"/>
                      </a:cubicBezTo>
                      <a:cubicBezTo>
                        <a:pt x="248" y="62"/>
                        <a:pt x="248" y="62"/>
                        <a:pt x="248" y="61"/>
                      </a:cubicBezTo>
                      <a:cubicBezTo>
                        <a:pt x="248" y="50"/>
                        <a:pt x="251" y="39"/>
                        <a:pt x="247" y="28"/>
                      </a:cubicBezTo>
                      <a:cubicBezTo>
                        <a:pt x="244" y="21"/>
                        <a:pt x="242" y="16"/>
                        <a:pt x="235" y="12"/>
                      </a:cubicBezTo>
                      <a:cubicBezTo>
                        <a:pt x="235" y="12"/>
                        <a:pt x="235" y="12"/>
                        <a:pt x="235" y="11"/>
                      </a:cubicBezTo>
                      <a:cubicBezTo>
                        <a:pt x="230" y="8"/>
                        <a:pt x="224" y="4"/>
                        <a:pt x="218" y="2"/>
                      </a:cubicBezTo>
                      <a:cubicBezTo>
                        <a:pt x="215" y="1"/>
                        <a:pt x="212" y="1"/>
                        <a:pt x="209" y="0"/>
                      </a:cubicBezTo>
                      <a:cubicBezTo>
                        <a:pt x="209" y="0"/>
                        <a:pt x="209" y="0"/>
                        <a:pt x="209" y="0"/>
                      </a:cubicBezTo>
                      <a:cubicBezTo>
                        <a:pt x="202" y="0"/>
                        <a:pt x="194" y="3"/>
                        <a:pt x="190" y="9"/>
                      </a:cubicBezTo>
                      <a:cubicBezTo>
                        <a:pt x="183" y="19"/>
                        <a:pt x="174" y="25"/>
                        <a:pt x="166" y="34"/>
                      </a:cubicBezTo>
                      <a:cubicBezTo>
                        <a:pt x="160" y="41"/>
                        <a:pt x="159" y="52"/>
                        <a:pt x="151" y="58"/>
                      </a:cubicBezTo>
                      <a:cubicBezTo>
                        <a:pt x="142" y="65"/>
                        <a:pt x="129" y="59"/>
                        <a:pt x="119" y="56"/>
                      </a:cubicBezTo>
                      <a:cubicBezTo>
                        <a:pt x="109" y="52"/>
                        <a:pt x="114" y="58"/>
                        <a:pt x="108" y="65"/>
                      </a:cubicBezTo>
                      <a:cubicBezTo>
                        <a:pt x="105" y="68"/>
                        <a:pt x="100" y="71"/>
                        <a:pt x="95" y="74"/>
                      </a:cubicBezTo>
                      <a:cubicBezTo>
                        <a:pt x="92" y="75"/>
                        <a:pt x="85" y="80"/>
                        <a:pt x="81" y="79"/>
                      </a:cubicBezTo>
                      <a:cubicBezTo>
                        <a:pt x="75" y="77"/>
                        <a:pt x="77" y="70"/>
                        <a:pt x="77" y="65"/>
                      </a:cubicBezTo>
                      <a:cubicBezTo>
                        <a:pt x="77" y="59"/>
                        <a:pt x="75" y="54"/>
                        <a:pt x="72" y="50"/>
                      </a:cubicBezTo>
                      <a:cubicBezTo>
                        <a:pt x="72" y="50"/>
                        <a:pt x="72" y="51"/>
                        <a:pt x="71" y="51"/>
                      </a:cubicBezTo>
                      <a:cubicBezTo>
                        <a:pt x="71" y="57"/>
                        <a:pt x="69" y="61"/>
                        <a:pt x="68" y="66"/>
                      </a:cubicBezTo>
                      <a:cubicBezTo>
                        <a:pt x="68" y="76"/>
                        <a:pt x="70" y="86"/>
                        <a:pt x="69" y="95"/>
                      </a:cubicBezTo>
                      <a:cubicBezTo>
                        <a:pt x="68" y="99"/>
                        <a:pt x="65" y="108"/>
                        <a:pt x="63" y="110"/>
                      </a:cubicBezTo>
                      <a:cubicBezTo>
                        <a:pt x="60" y="111"/>
                        <a:pt x="51" y="110"/>
                        <a:pt x="47" y="110"/>
                      </a:cubicBezTo>
                      <a:cubicBezTo>
                        <a:pt x="36" y="110"/>
                        <a:pt x="27" y="104"/>
                        <a:pt x="17" y="100"/>
                      </a:cubicBezTo>
                      <a:cubicBezTo>
                        <a:pt x="11" y="98"/>
                        <a:pt x="7" y="97"/>
                        <a:pt x="0" y="97"/>
                      </a:cubicBezTo>
                      <a:cubicBezTo>
                        <a:pt x="5" y="104"/>
                        <a:pt x="10" y="113"/>
                        <a:pt x="14" y="120"/>
                      </a:cubicBezTo>
                      <a:cubicBezTo>
                        <a:pt x="19" y="130"/>
                        <a:pt x="24" y="140"/>
                        <a:pt x="28" y="150"/>
                      </a:cubicBezTo>
                      <a:cubicBezTo>
                        <a:pt x="30" y="154"/>
                        <a:pt x="33" y="160"/>
                        <a:pt x="34" y="165"/>
                      </a:cubicBezTo>
                      <a:cubicBezTo>
                        <a:pt x="35" y="170"/>
                        <a:pt x="34" y="175"/>
                        <a:pt x="35" y="180"/>
                      </a:cubicBezTo>
                      <a:cubicBezTo>
                        <a:pt x="36" y="185"/>
                        <a:pt x="37" y="191"/>
                        <a:pt x="37" y="197"/>
                      </a:cubicBezTo>
                      <a:cubicBezTo>
                        <a:pt x="38" y="201"/>
                        <a:pt x="36" y="208"/>
                        <a:pt x="38" y="213"/>
                      </a:cubicBezTo>
                      <a:cubicBezTo>
                        <a:pt x="39" y="218"/>
                        <a:pt x="45" y="216"/>
                        <a:pt x="50" y="216"/>
                      </a:cubicBezTo>
                      <a:cubicBezTo>
                        <a:pt x="56" y="216"/>
                        <a:pt x="61" y="216"/>
                        <a:pt x="67" y="215"/>
                      </a:cubicBezTo>
                      <a:cubicBezTo>
                        <a:pt x="78" y="213"/>
                        <a:pt x="87" y="207"/>
                        <a:pt x="99" y="206"/>
                      </a:cubicBezTo>
                      <a:cubicBezTo>
                        <a:pt x="112" y="205"/>
                        <a:pt x="124" y="203"/>
                        <a:pt x="137" y="203"/>
                      </a:cubicBezTo>
                      <a:cubicBezTo>
                        <a:pt x="148" y="203"/>
                        <a:pt x="158" y="204"/>
                        <a:pt x="167" y="198"/>
                      </a:cubicBezTo>
                      <a:cubicBezTo>
                        <a:pt x="177" y="193"/>
                        <a:pt x="187" y="187"/>
                        <a:pt x="195" y="180"/>
                      </a:cubicBezTo>
                      <a:cubicBezTo>
                        <a:pt x="199" y="176"/>
                        <a:pt x="203" y="173"/>
                        <a:pt x="208" y="170"/>
                      </a:cubicBezTo>
                      <a:cubicBezTo>
                        <a:pt x="212" y="168"/>
                        <a:pt x="217" y="166"/>
                        <a:pt x="219" y="160"/>
                      </a:cubicBezTo>
                      <a:cubicBezTo>
                        <a:pt x="221" y="155"/>
                        <a:pt x="222" y="151"/>
                        <a:pt x="226" y="146"/>
                      </a:cubicBezTo>
                      <a:cubicBezTo>
                        <a:pt x="229" y="141"/>
                        <a:pt x="233" y="137"/>
                        <a:pt x="237" y="132"/>
                      </a:cubicBezTo>
                      <a:cubicBezTo>
                        <a:pt x="242" y="123"/>
                        <a:pt x="248" y="112"/>
                        <a:pt x="252" y="102"/>
                      </a:cubicBezTo>
                      <a:cubicBezTo>
                        <a:pt x="254" y="97"/>
                        <a:pt x="255" y="91"/>
                        <a:pt x="255" y="85"/>
                      </a:cubicBezTo>
                      <a:cubicBezTo>
                        <a:pt x="256" y="84"/>
                        <a:pt x="256" y="82"/>
                        <a:pt x="255" y="81"/>
                      </a:cubicBezTo>
                      <a:cubicBezTo>
                        <a:pt x="254" y="81"/>
                        <a:pt x="253" y="81"/>
                        <a:pt x="252" y="80"/>
                      </a:cubicBezTo>
                      <a:close/>
                      <a:moveTo>
                        <a:pt x="204" y="128"/>
                      </a:moveTo>
                      <a:cubicBezTo>
                        <a:pt x="202" y="132"/>
                        <a:pt x="201" y="136"/>
                        <a:pt x="198" y="139"/>
                      </a:cubicBezTo>
                      <a:cubicBezTo>
                        <a:pt x="192" y="146"/>
                        <a:pt x="188" y="149"/>
                        <a:pt x="180" y="142"/>
                      </a:cubicBezTo>
                      <a:cubicBezTo>
                        <a:pt x="175" y="138"/>
                        <a:pt x="170" y="131"/>
                        <a:pt x="175" y="125"/>
                      </a:cubicBezTo>
                      <a:cubicBezTo>
                        <a:pt x="181" y="116"/>
                        <a:pt x="185" y="109"/>
                        <a:pt x="197" y="109"/>
                      </a:cubicBezTo>
                      <a:cubicBezTo>
                        <a:pt x="201" y="109"/>
                        <a:pt x="207" y="108"/>
                        <a:pt x="209" y="112"/>
                      </a:cubicBezTo>
                      <a:cubicBezTo>
                        <a:pt x="210" y="117"/>
                        <a:pt x="206" y="124"/>
                        <a:pt x="204" y="1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1" name="Freeform 273"/>
                <p:cNvSpPr/>
                <p:nvPr/>
              </p:nvSpPr>
              <p:spPr bwMode="auto">
                <a:xfrm>
                  <a:off x="2536821" y="2205037"/>
                  <a:ext cx="374649" cy="254000"/>
                </a:xfrm>
                <a:custGeom>
                  <a:avLst/>
                  <a:gdLst/>
                  <a:ahLst/>
                  <a:cxnLst>
                    <a:cxn ang="0">
                      <a:pos x="137" y="50"/>
                    </a:cxn>
                    <a:cxn ang="0">
                      <a:pos x="129" y="44"/>
                    </a:cxn>
                    <a:cxn ang="0">
                      <a:pos x="119" y="36"/>
                    </a:cxn>
                    <a:cxn ang="0">
                      <a:pos x="112" y="24"/>
                    </a:cxn>
                    <a:cxn ang="0">
                      <a:pos x="108" y="17"/>
                    </a:cxn>
                    <a:cxn ang="0">
                      <a:pos x="101" y="11"/>
                    </a:cxn>
                    <a:cxn ang="0">
                      <a:pos x="93" y="5"/>
                    </a:cxn>
                    <a:cxn ang="0">
                      <a:pos x="87" y="4"/>
                    </a:cxn>
                    <a:cxn ang="0">
                      <a:pos x="87" y="4"/>
                    </a:cxn>
                    <a:cxn ang="0">
                      <a:pos x="87" y="3"/>
                    </a:cxn>
                    <a:cxn ang="0">
                      <a:pos x="79" y="0"/>
                    </a:cxn>
                    <a:cxn ang="0">
                      <a:pos x="73" y="2"/>
                    </a:cxn>
                    <a:cxn ang="0">
                      <a:pos x="57" y="0"/>
                    </a:cxn>
                    <a:cxn ang="0">
                      <a:pos x="45" y="2"/>
                    </a:cxn>
                    <a:cxn ang="0">
                      <a:pos x="40" y="0"/>
                    </a:cxn>
                    <a:cxn ang="0">
                      <a:pos x="35" y="3"/>
                    </a:cxn>
                    <a:cxn ang="0">
                      <a:pos x="29" y="11"/>
                    </a:cxn>
                    <a:cxn ang="0">
                      <a:pos x="24" y="17"/>
                    </a:cxn>
                    <a:cxn ang="0">
                      <a:pos x="13" y="32"/>
                    </a:cxn>
                    <a:cxn ang="0">
                      <a:pos x="3" y="42"/>
                    </a:cxn>
                    <a:cxn ang="0">
                      <a:pos x="0" y="42"/>
                    </a:cxn>
                    <a:cxn ang="0">
                      <a:pos x="3" y="53"/>
                    </a:cxn>
                    <a:cxn ang="0">
                      <a:pos x="9" y="60"/>
                    </a:cxn>
                    <a:cxn ang="0">
                      <a:pos x="13" y="66"/>
                    </a:cxn>
                    <a:cxn ang="0">
                      <a:pos x="16" y="73"/>
                    </a:cxn>
                    <a:cxn ang="0">
                      <a:pos x="21" y="75"/>
                    </a:cxn>
                    <a:cxn ang="0">
                      <a:pos x="31" y="78"/>
                    </a:cxn>
                    <a:cxn ang="0">
                      <a:pos x="31" y="84"/>
                    </a:cxn>
                    <a:cxn ang="0">
                      <a:pos x="31" y="93"/>
                    </a:cxn>
                    <a:cxn ang="0">
                      <a:pos x="33" y="96"/>
                    </a:cxn>
                    <a:cxn ang="0">
                      <a:pos x="35" y="96"/>
                    </a:cxn>
                    <a:cxn ang="0">
                      <a:pos x="48" y="96"/>
                    </a:cxn>
                    <a:cxn ang="0">
                      <a:pos x="75" y="97"/>
                    </a:cxn>
                    <a:cxn ang="0">
                      <a:pos x="88" y="90"/>
                    </a:cxn>
                    <a:cxn ang="0">
                      <a:pos x="101" y="88"/>
                    </a:cxn>
                    <a:cxn ang="0">
                      <a:pos x="114" y="95"/>
                    </a:cxn>
                    <a:cxn ang="0">
                      <a:pos x="120" y="97"/>
                    </a:cxn>
                    <a:cxn ang="0">
                      <a:pos x="126" y="88"/>
                    </a:cxn>
                    <a:cxn ang="0">
                      <a:pos x="133" y="79"/>
                    </a:cxn>
                    <a:cxn ang="0">
                      <a:pos x="138" y="65"/>
                    </a:cxn>
                    <a:cxn ang="0">
                      <a:pos x="143" y="55"/>
                    </a:cxn>
                    <a:cxn ang="0">
                      <a:pos x="137" y="50"/>
                    </a:cxn>
                  </a:cxnLst>
                  <a:rect l="0" t="0" r="r" b="b"/>
                  <a:pathLst>
                    <a:path w="143" h="97">
                      <a:moveTo>
                        <a:pt x="137" y="50"/>
                      </a:moveTo>
                      <a:cubicBezTo>
                        <a:pt x="135" y="48"/>
                        <a:pt x="132" y="46"/>
                        <a:pt x="129" y="44"/>
                      </a:cubicBezTo>
                      <a:cubicBezTo>
                        <a:pt x="125" y="42"/>
                        <a:pt x="122" y="39"/>
                        <a:pt x="119" y="36"/>
                      </a:cubicBezTo>
                      <a:cubicBezTo>
                        <a:pt x="117" y="32"/>
                        <a:pt x="115" y="27"/>
                        <a:pt x="112" y="24"/>
                      </a:cubicBezTo>
                      <a:cubicBezTo>
                        <a:pt x="110" y="22"/>
                        <a:pt x="109" y="19"/>
                        <a:pt x="108" y="17"/>
                      </a:cubicBezTo>
                      <a:cubicBezTo>
                        <a:pt x="106" y="15"/>
                        <a:pt x="103" y="12"/>
                        <a:pt x="101" y="11"/>
                      </a:cubicBezTo>
                      <a:cubicBezTo>
                        <a:pt x="98" y="9"/>
                        <a:pt x="96" y="7"/>
                        <a:pt x="93" y="5"/>
                      </a:cubicBezTo>
                      <a:cubicBezTo>
                        <a:pt x="91" y="4"/>
                        <a:pt x="90" y="4"/>
                        <a:pt x="87" y="4"/>
                      </a:cubicBezTo>
                      <a:cubicBezTo>
                        <a:pt x="87" y="4"/>
                        <a:pt x="87" y="4"/>
                        <a:pt x="87" y="4"/>
                      </a:cubicBezTo>
                      <a:cubicBezTo>
                        <a:pt x="87" y="4"/>
                        <a:pt x="87" y="3"/>
                        <a:pt x="87" y="3"/>
                      </a:cubicBezTo>
                      <a:cubicBezTo>
                        <a:pt x="84" y="3"/>
                        <a:pt x="82" y="0"/>
                        <a:pt x="79" y="0"/>
                      </a:cubicBezTo>
                      <a:cubicBezTo>
                        <a:pt x="76" y="0"/>
                        <a:pt x="75" y="1"/>
                        <a:pt x="73" y="2"/>
                      </a:cubicBezTo>
                      <a:cubicBezTo>
                        <a:pt x="67" y="3"/>
                        <a:pt x="62" y="1"/>
                        <a:pt x="57" y="0"/>
                      </a:cubicBezTo>
                      <a:cubicBezTo>
                        <a:pt x="53" y="0"/>
                        <a:pt x="49" y="1"/>
                        <a:pt x="45" y="2"/>
                      </a:cubicBezTo>
                      <a:cubicBezTo>
                        <a:pt x="44" y="2"/>
                        <a:pt x="42" y="1"/>
                        <a:pt x="40" y="0"/>
                      </a:cubicBezTo>
                      <a:cubicBezTo>
                        <a:pt x="38" y="1"/>
                        <a:pt x="37" y="2"/>
                        <a:pt x="35" y="3"/>
                      </a:cubicBezTo>
                      <a:cubicBezTo>
                        <a:pt x="33" y="5"/>
                        <a:pt x="32" y="8"/>
                        <a:pt x="29" y="11"/>
                      </a:cubicBezTo>
                      <a:cubicBezTo>
                        <a:pt x="27" y="13"/>
                        <a:pt x="26" y="15"/>
                        <a:pt x="24" y="17"/>
                      </a:cubicBezTo>
                      <a:cubicBezTo>
                        <a:pt x="20" y="21"/>
                        <a:pt x="16" y="27"/>
                        <a:pt x="13" y="32"/>
                      </a:cubicBezTo>
                      <a:cubicBezTo>
                        <a:pt x="10" y="37"/>
                        <a:pt x="11" y="43"/>
                        <a:pt x="3" y="42"/>
                      </a:cubicBezTo>
                      <a:cubicBezTo>
                        <a:pt x="2" y="42"/>
                        <a:pt x="1" y="42"/>
                        <a:pt x="0" y="42"/>
                      </a:cubicBezTo>
                      <a:cubicBezTo>
                        <a:pt x="0" y="46"/>
                        <a:pt x="1" y="50"/>
                        <a:pt x="3" y="53"/>
                      </a:cubicBezTo>
                      <a:cubicBezTo>
                        <a:pt x="5" y="56"/>
                        <a:pt x="7" y="58"/>
                        <a:pt x="9" y="60"/>
                      </a:cubicBezTo>
                      <a:cubicBezTo>
                        <a:pt x="11" y="62"/>
                        <a:pt x="12" y="64"/>
                        <a:pt x="13" y="66"/>
                      </a:cubicBezTo>
                      <a:cubicBezTo>
                        <a:pt x="14" y="68"/>
                        <a:pt x="15" y="70"/>
                        <a:pt x="16" y="73"/>
                      </a:cubicBezTo>
                      <a:cubicBezTo>
                        <a:pt x="18" y="75"/>
                        <a:pt x="21" y="70"/>
                        <a:pt x="21" y="75"/>
                      </a:cubicBezTo>
                      <a:cubicBezTo>
                        <a:pt x="21" y="80"/>
                        <a:pt x="30" y="76"/>
                        <a:pt x="31" y="78"/>
                      </a:cubicBezTo>
                      <a:cubicBezTo>
                        <a:pt x="31" y="79"/>
                        <a:pt x="31" y="83"/>
                        <a:pt x="31" y="84"/>
                      </a:cubicBezTo>
                      <a:cubicBezTo>
                        <a:pt x="32" y="86"/>
                        <a:pt x="30" y="91"/>
                        <a:pt x="31" y="93"/>
                      </a:cubicBezTo>
                      <a:cubicBezTo>
                        <a:pt x="32" y="94"/>
                        <a:pt x="32" y="95"/>
                        <a:pt x="33" y="96"/>
                      </a:cubicBezTo>
                      <a:cubicBezTo>
                        <a:pt x="33" y="96"/>
                        <a:pt x="34" y="96"/>
                        <a:pt x="35" y="96"/>
                      </a:cubicBezTo>
                      <a:cubicBezTo>
                        <a:pt x="39" y="96"/>
                        <a:pt x="44" y="95"/>
                        <a:pt x="48" y="96"/>
                      </a:cubicBezTo>
                      <a:cubicBezTo>
                        <a:pt x="56" y="97"/>
                        <a:pt x="66" y="97"/>
                        <a:pt x="75" y="97"/>
                      </a:cubicBezTo>
                      <a:cubicBezTo>
                        <a:pt x="80" y="96"/>
                        <a:pt x="84" y="92"/>
                        <a:pt x="88" y="90"/>
                      </a:cubicBezTo>
                      <a:cubicBezTo>
                        <a:pt x="92" y="87"/>
                        <a:pt x="97" y="88"/>
                        <a:pt x="101" y="88"/>
                      </a:cubicBezTo>
                      <a:cubicBezTo>
                        <a:pt x="107" y="88"/>
                        <a:pt x="109" y="92"/>
                        <a:pt x="114" y="95"/>
                      </a:cubicBezTo>
                      <a:cubicBezTo>
                        <a:pt x="116" y="95"/>
                        <a:pt x="118" y="96"/>
                        <a:pt x="120" y="97"/>
                      </a:cubicBezTo>
                      <a:cubicBezTo>
                        <a:pt x="122" y="94"/>
                        <a:pt x="124" y="91"/>
                        <a:pt x="126" y="88"/>
                      </a:cubicBezTo>
                      <a:cubicBezTo>
                        <a:pt x="128" y="85"/>
                        <a:pt x="132" y="82"/>
                        <a:pt x="133" y="79"/>
                      </a:cubicBezTo>
                      <a:cubicBezTo>
                        <a:pt x="135" y="74"/>
                        <a:pt x="135" y="69"/>
                        <a:pt x="138" y="65"/>
                      </a:cubicBezTo>
                      <a:cubicBezTo>
                        <a:pt x="139" y="62"/>
                        <a:pt x="141" y="58"/>
                        <a:pt x="143" y="55"/>
                      </a:cubicBezTo>
                      <a:cubicBezTo>
                        <a:pt x="141" y="54"/>
                        <a:pt x="139" y="52"/>
                        <a:pt x="137"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2" name="Freeform 274"/>
                <p:cNvSpPr/>
                <p:nvPr/>
              </p:nvSpPr>
              <p:spPr bwMode="auto">
                <a:xfrm>
                  <a:off x="2749546" y="2546349"/>
                  <a:ext cx="742949" cy="328612"/>
                </a:xfrm>
                <a:custGeom>
                  <a:avLst/>
                  <a:gdLst/>
                  <a:ahLst/>
                  <a:cxnLst>
                    <a:cxn ang="0">
                      <a:pos x="277" y="83"/>
                    </a:cxn>
                    <a:cxn ang="0">
                      <a:pos x="279" y="67"/>
                    </a:cxn>
                    <a:cxn ang="0">
                      <a:pos x="279" y="67"/>
                    </a:cxn>
                    <a:cxn ang="0">
                      <a:pos x="279" y="67"/>
                    </a:cxn>
                    <a:cxn ang="0">
                      <a:pos x="277" y="54"/>
                    </a:cxn>
                    <a:cxn ang="0">
                      <a:pos x="279" y="47"/>
                    </a:cxn>
                    <a:cxn ang="0">
                      <a:pos x="278" y="44"/>
                    </a:cxn>
                    <a:cxn ang="0">
                      <a:pos x="270" y="37"/>
                    </a:cxn>
                    <a:cxn ang="0">
                      <a:pos x="259" y="18"/>
                    </a:cxn>
                    <a:cxn ang="0">
                      <a:pos x="242" y="14"/>
                    </a:cxn>
                    <a:cxn ang="0">
                      <a:pos x="232" y="11"/>
                    </a:cxn>
                    <a:cxn ang="0">
                      <a:pos x="207" y="23"/>
                    </a:cxn>
                    <a:cxn ang="0">
                      <a:pos x="177" y="18"/>
                    </a:cxn>
                    <a:cxn ang="0">
                      <a:pos x="151" y="7"/>
                    </a:cxn>
                    <a:cxn ang="0">
                      <a:pos x="126" y="1"/>
                    </a:cxn>
                    <a:cxn ang="0">
                      <a:pos x="78" y="15"/>
                    </a:cxn>
                    <a:cxn ang="0">
                      <a:pos x="57" y="20"/>
                    </a:cxn>
                    <a:cxn ang="0">
                      <a:pos x="29" y="35"/>
                    </a:cxn>
                    <a:cxn ang="0">
                      <a:pos x="13" y="65"/>
                    </a:cxn>
                    <a:cxn ang="0">
                      <a:pos x="19" y="87"/>
                    </a:cxn>
                    <a:cxn ang="0">
                      <a:pos x="51" y="106"/>
                    </a:cxn>
                    <a:cxn ang="0">
                      <a:pos x="64" y="108"/>
                    </a:cxn>
                    <a:cxn ang="0">
                      <a:pos x="72" y="100"/>
                    </a:cxn>
                    <a:cxn ang="0">
                      <a:pos x="100" y="114"/>
                    </a:cxn>
                    <a:cxn ang="0">
                      <a:pos x="125" y="108"/>
                    </a:cxn>
                    <a:cxn ang="0">
                      <a:pos x="144" y="99"/>
                    </a:cxn>
                    <a:cxn ang="0">
                      <a:pos x="151" y="112"/>
                    </a:cxn>
                    <a:cxn ang="0">
                      <a:pos x="154" y="123"/>
                    </a:cxn>
                    <a:cxn ang="0">
                      <a:pos x="161" y="111"/>
                    </a:cxn>
                    <a:cxn ang="0">
                      <a:pos x="191" y="105"/>
                    </a:cxn>
                    <a:cxn ang="0">
                      <a:pos x="214" y="103"/>
                    </a:cxn>
                    <a:cxn ang="0">
                      <a:pos x="232" y="98"/>
                    </a:cxn>
                    <a:cxn ang="0">
                      <a:pos x="248" y="95"/>
                    </a:cxn>
                    <a:cxn ang="0">
                      <a:pos x="256" y="95"/>
                    </a:cxn>
                    <a:cxn ang="0">
                      <a:pos x="282" y="91"/>
                    </a:cxn>
                  </a:cxnLst>
                  <a:rect l="0" t="0" r="r" b="b"/>
                  <a:pathLst>
                    <a:path w="283" h="125">
                      <a:moveTo>
                        <a:pt x="282" y="91"/>
                      </a:moveTo>
                      <a:cubicBezTo>
                        <a:pt x="281" y="88"/>
                        <a:pt x="278" y="86"/>
                        <a:pt x="277" y="83"/>
                      </a:cubicBezTo>
                      <a:cubicBezTo>
                        <a:pt x="277" y="81"/>
                        <a:pt x="278" y="78"/>
                        <a:pt x="278" y="76"/>
                      </a:cubicBezTo>
                      <a:cubicBezTo>
                        <a:pt x="277" y="73"/>
                        <a:pt x="277" y="69"/>
                        <a:pt x="279" y="67"/>
                      </a:cubicBezTo>
                      <a:cubicBezTo>
                        <a:pt x="279" y="67"/>
                        <a:pt x="279" y="67"/>
                        <a:pt x="279" y="67"/>
                      </a:cubicBezTo>
                      <a:cubicBezTo>
                        <a:pt x="279" y="67"/>
                        <a:pt x="279" y="67"/>
                        <a:pt x="279" y="67"/>
                      </a:cubicBezTo>
                      <a:cubicBezTo>
                        <a:pt x="279" y="67"/>
                        <a:pt x="279" y="67"/>
                        <a:pt x="279" y="67"/>
                      </a:cubicBezTo>
                      <a:cubicBezTo>
                        <a:pt x="279" y="67"/>
                        <a:pt x="279" y="67"/>
                        <a:pt x="279" y="67"/>
                      </a:cubicBezTo>
                      <a:cubicBezTo>
                        <a:pt x="280" y="65"/>
                        <a:pt x="279" y="62"/>
                        <a:pt x="277" y="60"/>
                      </a:cubicBezTo>
                      <a:cubicBezTo>
                        <a:pt x="275" y="59"/>
                        <a:pt x="279" y="57"/>
                        <a:pt x="277" y="54"/>
                      </a:cubicBezTo>
                      <a:cubicBezTo>
                        <a:pt x="276" y="52"/>
                        <a:pt x="278" y="50"/>
                        <a:pt x="278" y="48"/>
                      </a:cubicBezTo>
                      <a:cubicBezTo>
                        <a:pt x="279" y="48"/>
                        <a:pt x="279" y="48"/>
                        <a:pt x="279" y="47"/>
                      </a:cubicBezTo>
                      <a:cubicBezTo>
                        <a:pt x="279" y="46"/>
                        <a:pt x="279" y="45"/>
                        <a:pt x="278" y="44"/>
                      </a:cubicBezTo>
                      <a:cubicBezTo>
                        <a:pt x="278" y="44"/>
                        <a:pt x="278" y="44"/>
                        <a:pt x="278" y="44"/>
                      </a:cubicBezTo>
                      <a:cubicBezTo>
                        <a:pt x="277" y="43"/>
                        <a:pt x="276" y="43"/>
                        <a:pt x="275" y="42"/>
                      </a:cubicBezTo>
                      <a:cubicBezTo>
                        <a:pt x="271" y="41"/>
                        <a:pt x="269" y="42"/>
                        <a:pt x="270" y="37"/>
                      </a:cubicBezTo>
                      <a:cubicBezTo>
                        <a:pt x="270" y="34"/>
                        <a:pt x="270" y="32"/>
                        <a:pt x="269" y="30"/>
                      </a:cubicBezTo>
                      <a:cubicBezTo>
                        <a:pt x="267" y="24"/>
                        <a:pt x="264" y="21"/>
                        <a:pt x="259" y="18"/>
                      </a:cubicBezTo>
                      <a:cubicBezTo>
                        <a:pt x="259" y="18"/>
                        <a:pt x="258" y="17"/>
                        <a:pt x="257" y="17"/>
                      </a:cubicBezTo>
                      <a:cubicBezTo>
                        <a:pt x="252" y="15"/>
                        <a:pt x="247" y="16"/>
                        <a:pt x="242" y="14"/>
                      </a:cubicBezTo>
                      <a:cubicBezTo>
                        <a:pt x="239" y="13"/>
                        <a:pt x="236" y="12"/>
                        <a:pt x="232" y="11"/>
                      </a:cubicBezTo>
                      <a:cubicBezTo>
                        <a:pt x="232" y="11"/>
                        <a:pt x="232" y="11"/>
                        <a:pt x="232" y="11"/>
                      </a:cubicBezTo>
                      <a:cubicBezTo>
                        <a:pt x="230" y="12"/>
                        <a:pt x="229" y="14"/>
                        <a:pt x="227" y="15"/>
                      </a:cubicBezTo>
                      <a:cubicBezTo>
                        <a:pt x="222" y="19"/>
                        <a:pt x="213" y="23"/>
                        <a:pt x="207" y="23"/>
                      </a:cubicBezTo>
                      <a:cubicBezTo>
                        <a:pt x="201" y="23"/>
                        <a:pt x="196" y="21"/>
                        <a:pt x="190" y="20"/>
                      </a:cubicBezTo>
                      <a:cubicBezTo>
                        <a:pt x="186" y="19"/>
                        <a:pt x="181" y="19"/>
                        <a:pt x="177" y="18"/>
                      </a:cubicBezTo>
                      <a:cubicBezTo>
                        <a:pt x="172" y="17"/>
                        <a:pt x="167" y="14"/>
                        <a:pt x="163" y="12"/>
                      </a:cubicBezTo>
                      <a:cubicBezTo>
                        <a:pt x="159" y="10"/>
                        <a:pt x="155" y="8"/>
                        <a:pt x="151" y="7"/>
                      </a:cubicBezTo>
                      <a:cubicBezTo>
                        <a:pt x="146" y="6"/>
                        <a:pt x="142" y="3"/>
                        <a:pt x="138" y="2"/>
                      </a:cubicBezTo>
                      <a:cubicBezTo>
                        <a:pt x="135" y="0"/>
                        <a:pt x="130" y="1"/>
                        <a:pt x="126" y="1"/>
                      </a:cubicBezTo>
                      <a:cubicBezTo>
                        <a:pt x="118" y="1"/>
                        <a:pt x="110" y="3"/>
                        <a:pt x="102" y="4"/>
                      </a:cubicBezTo>
                      <a:cubicBezTo>
                        <a:pt x="93" y="5"/>
                        <a:pt x="86" y="11"/>
                        <a:pt x="78" y="15"/>
                      </a:cubicBezTo>
                      <a:cubicBezTo>
                        <a:pt x="74" y="17"/>
                        <a:pt x="70" y="16"/>
                        <a:pt x="66" y="16"/>
                      </a:cubicBezTo>
                      <a:cubicBezTo>
                        <a:pt x="63" y="16"/>
                        <a:pt x="60" y="17"/>
                        <a:pt x="57" y="20"/>
                      </a:cubicBezTo>
                      <a:cubicBezTo>
                        <a:pt x="55" y="22"/>
                        <a:pt x="55" y="26"/>
                        <a:pt x="52" y="28"/>
                      </a:cubicBezTo>
                      <a:cubicBezTo>
                        <a:pt x="46" y="32"/>
                        <a:pt x="36" y="34"/>
                        <a:pt x="29" y="35"/>
                      </a:cubicBezTo>
                      <a:cubicBezTo>
                        <a:pt x="22" y="36"/>
                        <a:pt x="13" y="37"/>
                        <a:pt x="8" y="42"/>
                      </a:cubicBezTo>
                      <a:cubicBezTo>
                        <a:pt x="0" y="48"/>
                        <a:pt x="9" y="58"/>
                        <a:pt x="13" y="65"/>
                      </a:cubicBezTo>
                      <a:cubicBezTo>
                        <a:pt x="14" y="68"/>
                        <a:pt x="17" y="71"/>
                        <a:pt x="19" y="75"/>
                      </a:cubicBezTo>
                      <a:cubicBezTo>
                        <a:pt x="21" y="79"/>
                        <a:pt x="19" y="83"/>
                        <a:pt x="19" y="87"/>
                      </a:cubicBezTo>
                      <a:cubicBezTo>
                        <a:pt x="19" y="96"/>
                        <a:pt x="35" y="97"/>
                        <a:pt x="41" y="99"/>
                      </a:cubicBezTo>
                      <a:cubicBezTo>
                        <a:pt x="45" y="101"/>
                        <a:pt x="48" y="104"/>
                        <a:pt x="51" y="106"/>
                      </a:cubicBezTo>
                      <a:cubicBezTo>
                        <a:pt x="53" y="108"/>
                        <a:pt x="57" y="112"/>
                        <a:pt x="61" y="111"/>
                      </a:cubicBezTo>
                      <a:cubicBezTo>
                        <a:pt x="62" y="111"/>
                        <a:pt x="63" y="109"/>
                        <a:pt x="64" y="108"/>
                      </a:cubicBezTo>
                      <a:cubicBezTo>
                        <a:pt x="65" y="108"/>
                        <a:pt x="67" y="108"/>
                        <a:pt x="68" y="107"/>
                      </a:cubicBezTo>
                      <a:cubicBezTo>
                        <a:pt x="70" y="105"/>
                        <a:pt x="69" y="102"/>
                        <a:pt x="72" y="100"/>
                      </a:cubicBezTo>
                      <a:cubicBezTo>
                        <a:pt x="76" y="97"/>
                        <a:pt x="83" y="107"/>
                        <a:pt x="87" y="109"/>
                      </a:cubicBezTo>
                      <a:cubicBezTo>
                        <a:pt x="91" y="111"/>
                        <a:pt x="95" y="113"/>
                        <a:pt x="100" y="114"/>
                      </a:cubicBezTo>
                      <a:cubicBezTo>
                        <a:pt x="103" y="115"/>
                        <a:pt x="105" y="117"/>
                        <a:pt x="109" y="117"/>
                      </a:cubicBezTo>
                      <a:cubicBezTo>
                        <a:pt x="116" y="116"/>
                        <a:pt x="120" y="111"/>
                        <a:pt x="125" y="108"/>
                      </a:cubicBezTo>
                      <a:cubicBezTo>
                        <a:pt x="130" y="105"/>
                        <a:pt x="137" y="107"/>
                        <a:pt x="141" y="103"/>
                      </a:cubicBezTo>
                      <a:cubicBezTo>
                        <a:pt x="142" y="102"/>
                        <a:pt x="143" y="100"/>
                        <a:pt x="144" y="99"/>
                      </a:cubicBezTo>
                      <a:cubicBezTo>
                        <a:pt x="147" y="97"/>
                        <a:pt x="153" y="98"/>
                        <a:pt x="154" y="101"/>
                      </a:cubicBezTo>
                      <a:cubicBezTo>
                        <a:pt x="156" y="105"/>
                        <a:pt x="153" y="109"/>
                        <a:pt x="151" y="112"/>
                      </a:cubicBezTo>
                      <a:cubicBezTo>
                        <a:pt x="147" y="116"/>
                        <a:pt x="147" y="121"/>
                        <a:pt x="148" y="125"/>
                      </a:cubicBezTo>
                      <a:cubicBezTo>
                        <a:pt x="151" y="125"/>
                        <a:pt x="153" y="125"/>
                        <a:pt x="154" y="123"/>
                      </a:cubicBezTo>
                      <a:cubicBezTo>
                        <a:pt x="155" y="121"/>
                        <a:pt x="155" y="119"/>
                        <a:pt x="156" y="117"/>
                      </a:cubicBezTo>
                      <a:cubicBezTo>
                        <a:pt x="158" y="115"/>
                        <a:pt x="159" y="113"/>
                        <a:pt x="161" y="111"/>
                      </a:cubicBezTo>
                      <a:cubicBezTo>
                        <a:pt x="165" y="107"/>
                        <a:pt x="169" y="105"/>
                        <a:pt x="174" y="103"/>
                      </a:cubicBezTo>
                      <a:cubicBezTo>
                        <a:pt x="179" y="101"/>
                        <a:pt x="186" y="105"/>
                        <a:pt x="191" y="105"/>
                      </a:cubicBezTo>
                      <a:cubicBezTo>
                        <a:pt x="196" y="105"/>
                        <a:pt x="202" y="106"/>
                        <a:pt x="208" y="105"/>
                      </a:cubicBezTo>
                      <a:cubicBezTo>
                        <a:pt x="210" y="104"/>
                        <a:pt x="212" y="103"/>
                        <a:pt x="214" y="103"/>
                      </a:cubicBezTo>
                      <a:cubicBezTo>
                        <a:pt x="218" y="102"/>
                        <a:pt x="222" y="102"/>
                        <a:pt x="225" y="100"/>
                      </a:cubicBezTo>
                      <a:cubicBezTo>
                        <a:pt x="228" y="99"/>
                        <a:pt x="229" y="99"/>
                        <a:pt x="232" y="98"/>
                      </a:cubicBezTo>
                      <a:cubicBezTo>
                        <a:pt x="236" y="98"/>
                        <a:pt x="238" y="98"/>
                        <a:pt x="241" y="97"/>
                      </a:cubicBezTo>
                      <a:cubicBezTo>
                        <a:pt x="243" y="97"/>
                        <a:pt x="246" y="96"/>
                        <a:pt x="248" y="95"/>
                      </a:cubicBezTo>
                      <a:cubicBezTo>
                        <a:pt x="249" y="95"/>
                        <a:pt x="250" y="95"/>
                        <a:pt x="250" y="95"/>
                      </a:cubicBezTo>
                      <a:cubicBezTo>
                        <a:pt x="252" y="96"/>
                        <a:pt x="254" y="96"/>
                        <a:pt x="256" y="95"/>
                      </a:cubicBezTo>
                      <a:cubicBezTo>
                        <a:pt x="264" y="94"/>
                        <a:pt x="273" y="94"/>
                        <a:pt x="283" y="95"/>
                      </a:cubicBezTo>
                      <a:cubicBezTo>
                        <a:pt x="282" y="93"/>
                        <a:pt x="282" y="92"/>
                        <a:pt x="282" y="9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3" name="Freeform 275"/>
                <p:cNvSpPr/>
                <p:nvPr/>
              </p:nvSpPr>
              <p:spPr bwMode="auto">
                <a:xfrm>
                  <a:off x="6702414" y="2730499"/>
                  <a:ext cx="136525" cy="206375"/>
                </a:xfrm>
                <a:custGeom>
                  <a:avLst/>
                  <a:gdLst/>
                  <a:ahLst/>
                  <a:cxnLst>
                    <a:cxn ang="0">
                      <a:pos x="48" y="57"/>
                    </a:cxn>
                    <a:cxn ang="0">
                      <a:pos x="31" y="68"/>
                    </a:cxn>
                    <a:cxn ang="0">
                      <a:pos x="13" y="76"/>
                    </a:cxn>
                    <a:cxn ang="0">
                      <a:pos x="2" y="76"/>
                    </a:cxn>
                    <a:cxn ang="0">
                      <a:pos x="2" y="66"/>
                    </a:cxn>
                    <a:cxn ang="0">
                      <a:pos x="5" y="46"/>
                    </a:cxn>
                    <a:cxn ang="0">
                      <a:pos x="2" y="26"/>
                    </a:cxn>
                    <a:cxn ang="0">
                      <a:pos x="3" y="17"/>
                    </a:cxn>
                    <a:cxn ang="0">
                      <a:pos x="3" y="17"/>
                    </a:cxn>
                    <a:cxn ang="0">
                      <a:pos x="7" y="14"/>
                    </a:cxn>
                    <a:cxn ang="0">
                      <a:pos x="16" y="5"/>
                    </a:cxn>
                    <a:cxn ang="0">
                      <a:pos x="21" y="6"/>
                    </a:cxn>
                    <a:cxn ang="0">
                      <a:pos x="29" y="3"/>
                    </a:cxn>
                    <a:cxn ang="0">
                      <a:pos x="34" y="0"/>
                    </a:cxn>
                    <a:cxn ang="0">
                      <a:pos x="36" y="4"/>
                    </a:cxn>
                    <a:cxn ang="0">
                      <a:pos x="40" y="16"/>
                    </a:cxn>
                    <a:cxn ang="0">
                      <a:pos x="51" y="39"/>
                    </a:cxn>
                    <a:cxn ang="0">
                      <a:pos x="48" y="57"/>
                    </a:cxn>
                  </a:cxnLst>
                  <a:rect l="0" t="0" r="r" b="b"/>
                  <a:pathLst>
                    <a:path w="52" h="79">
                      <a:moveTo>
                        <a:pt x="48" y="57"/>
                      </a:moveTo>
                      <a:cubicBezTo>
                        <a:pt x="43" y="63"/>
                        <a:pt x="38" y="65"/>
                        <a:pt x="31" y="68"/>
                      </a:cubicBezTo>
                      <a:cubicBezTo>
                        <a:pt x="26" y="72"/>
                        <a:pt x="19" y="73"/>
                        <a:pt x="13" y="76"/>
                      </a:cubicBezTo>
                      <a:cubicBezTo>
                        <a:pt x="11" y="76"/>
                        <a:pt x="4" y="79"/>
                        <a:pt x="2" y="76"/>
                      </a:cubicBezTo>
                      <a:cubicBezTo>
                        <a:pt x="0" y="74"/>
                        <a:pt x="2" y="69"/>
                        <a:pt x="2" y="66"/>
                      </a:cubicBezTo>
                      <a:cubicBezTo>
                        <a:pt x="2" y="59"/>
                        <a:pt x="6" y="53"/>
                        <a:pt x="5" y="46"/>
                      </a:cubicBezTo>
                      <a:cubicBezTo>
                        <a:pt x="3" y="39"/>
                        <a:pt x="0" y="33"/>
                        <a:pt x="2" y="26"/>
                      </a:cubicBezTo>
                      <a:cubicBezTo>
                        <a:pt x="2" y="23"/>
                        <a:pt x="3" y="20"/>
                        <a:pt x="3" y="17"/>
                      </a:cubicBezTo>
                      <a:cubicBezTo>
                        <a:pt x="3" y="17"/>
                        <a:pt x="3" y="17"/>
                        <a:pt x="3" y="17"/>
                      </a:cubicBezTo>
                      <a:cubicBezTo>
                        <a:pt x="4" y="15"/>
                        <a:pt x="5" y="15"/>
                        <a:pt x="7" y="14"/>
                      </a:cubicBezTo>
                      <a:cubicBezTo>
                        <a:pt x="10" y="11"/>
                        <a:pt x="12" y="6"/>
                        <a:pt x="16" y="5"/>
                      </a:cubicBezTo>
                      <a:cubicBezTo>
                        <a:pt x="17" y="5"/>
                        <a:pt x="20" y="6"/>
                        <a:pt x="21" y="6"/>
                      </a:cubicBezTo>
                      <a:cubicBezTo>
                        <a:pt x="24" y="5"/>
                        <a:pt x="26" y="4"/>
                        <a:pt x="29" y="3"/>
                      </a:cubicBezTo>
                      <a:cubicBezTo>
                        <a:pt x="30" y="2"/>
                        <a:pt x="32" y="1"/>
                        <a:pt x="34" y="0"/>
                      </a:cubicBezTo>
                      <a:cubicBezTo>
                        <a:pt x="35" y="1"/>
                        <a:pt x="35" y="2"/>
                        <a:pt x="36" y="4"/>
                      </a:cubicBezTo>
                      <a:cubicBezTo>
                        <a:pt x="37" y="8"/>
                        <a:pt x="39" y="12"/>
                        <a:pt x="40" y="16"/>
                      </a:cubicBezTo>
                      <a:cubicBezTo>
                        <a:pt x="44" y="24"/>
                        <a:pt x="51" y="30"/>
                        <a:pt x="51" y="39"/>
                      </a:cubicBezTo>
                      <a:cubicBezTo>
                        <a:pt x="52" y="46"/>
                        <a:pt x="52" y="52"/>
                        <a:pt x="48"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4" name="Freeform 276"/>
                <p:cNvSpPr/>
                <p:nvPr/>
              </p:nvSpPr>
              <p:spPr bwMode="auto">
                <a:xfrm>
                  <a:off x="5661016" y="4122736"/>
                  <a:ext cx="166687" cy="207962"/>
                </a:xfrm>
                <a:custGeom>
                  <a:avLst/>
                  <a:gdLst/>
                  <a:ahLst/>
                  <a:cxnLst>
                    <a:cxn ang="0">
                      <a:pos x="63" y="79"/>
                    </a:cxn>
                    <a:cxn ang="0">
                      <a:pos x="54" y="75"/>
                    </a:cxn>
                    <a:cxn ang="0">
                      <a:pos x="43" y="70"/>
                    </a:cxn>
                    <a:cxn ang="0">
                      <a:pos x="32" y="56"/>
                    </a:cxn>
                    <a:cxn ang="0">
                      <a:pos x="20" y="49"/>
                    </a:cxn>
                    <a:cxn ang="0">
                      <a:pos x="16" y="42"/>
                    </a:cxn>
                    <a:cxn ang="0">
                      <a:pos x="12" y="37"/>
                    </a:cxn>
                    <a:cxn ang="0">
                      <a:pos x="3" y="17"/>
                    </a:cxn>
                    <a:cxn ang="0">
                      <a:pos x="0" y="1"/>
                    </a:cxn>
                    <a:cxn ang="0">
                      <a:pos x="7" y="0"/>
                    </a:cxn>
                    <a:cxn ang="0">
                      <a:pos x="16" y="8"/>
                    </a:cxn>
                    <a:cxn ang="0">
                      <a:pos x="24" y="13"/>
                    </a:cxn>
                    <a:cxn ang="0">
                      <a:pos x="33" y="10"/>
                    </a:cxn>
                    <a:cxn ang="0">
                      <a:pos x="41" y="4"/>
                    </a:cxn>
                    <a:cxn ang="0">
                      <a:pos x="43" y="3"/>
                    </a:cxn>
                    <a:cxn ang="0">
                      <a:pos x="50" y="15"/>
                    </a:cxn>
                    <a:cxn ang="0">
                      <a:pos x="57" y="38"/>
                    </a:cxn>
                    <a:cxn ang="0">
                      <a:pos x="63" y="59"/>
                    </a:cxn>
                    <a:cxn ang="0">
                      <a:pos x="62" y="69"/>
                    </a:cxn>
                    <a:cxn ang="0">
                      <a:pos x="63" y="79"/>
                    </a:cxn>
                  </a:cxnLst>
                  <a:rect l="0" t="0" r="r" b="b"/>
                  <a:pathLst>
                    <a:path w="63" h="79">
                      <a:moveTo>
                        <a:pt x="63" y="79"/>
                      </a:moveTo>
                      <a:cubicBezTo>
                        <a:pt x="59" y="79"/>
                        <a:pt x="57" y="77"/>
                        <a:pt x="54" y="75"/>
                      </a:cubicBezTo>
                      <a:cubicBezTo>
                        <a:pt x="51" y="72"/>
                        <a:pt x="47" y="72"/>
                        <a:pt x="43" y="70"/>
                      </a:cubicBezTo>
                      <a:cubicBezTo>
                        <a:pt x="38" y="67"/>
                        <a:pt x="36" y="60"/>
                        <a:pt x="32" y="56"/>
                      </a:cubicBezTo>
                      <a:cubicBezTo>
                        <a:pt x="28" y="53"/>
                        <a:pt x="23" y="52"/>
                        <a:pt x="20" y="49"/>
                      </a:cubicBezTo>
                      <a:cubicBezTo>
                        <a:pt x="18" y="46"/>
                        <a:pt x="18" y="44"/>
                        <a:pt x="16" y="42"/>
                      </a:cubicBezTo>
                      <a:cubicBezTo>
                        <a:pt x="14" y="40"/>
                        <a:pt x="13" y="39"/>
                        <a:pt x="12" y="37"/>
                      </a:cubicBezTo>
                      <a:cubicBezTo>
                        <a:pt x="8" y="31"/>
                        <a:pt x="6" y="24"/>
                        <a:pt x="3" y="17"/>
                      </a:cubicBezTo>
                      <a:cubicBezTo>
                        <a:pt x="1" y="12"/>
                        <a:pt x="0" y="7"/>
                        <a:pt x="0" y="1"/>
                      </a:cubicBezTo>
                      <a:cubicBezTo>
                        <a:pt x="2" y="0"/>
                        <a:pt x="4" y="0"/>
                        <a:pt x="7" y="0"/>
                      </a:cubicBezTo>
                      <a:cubicBezTo>
                        <a:pt x="11" y="1"/>
                        <a:pt x="13" y="5"/>
                        <a:pt x="16" y="8"/>
                      </a:cubicBezTo>
                      <a:cubicBezTo>
                        <a:pt x="19" y="11"/>
                        <a:pt x="20" y="12"/>
                        <a:pt x="24" y="13"/>
                      </a:cubicBezTo>
                      <a:cubicBezTo>
                        <a:pt x="28" y="14"/>
                        <a:pt x="29" y="12"/>
                        <a:pt x="33" y="10"/>
                      </a:cubicBezTo>
                      <a:cubicBezTo>
                        <a:pt x="36" y="8"/>
                        <a:pt x="38" y="5"/>
                        <a:pt x="41" y="4"/>
                      </a:cubicBezTo>
                      <a:cubicBezTo>
                        <a:pt x="42" y="4"/>
                        <a:pt x="42" y="3"/>
                        <a:pt x="43" y="3"/>
                      </a:cubicBezTo>
                      <a:cubicBezTo>
                        <a:pt x="47" y="6"/>
                        <a:pt x="49" y="10"/>
                        <a:pt x="50" y="15"/>
                      </a:cubicBezTo>
                      <a:cubicBezTo>
                        <a:pt x="51" y="23"/>
                        <a:pt x="55" y="30"/>
                        <a:pt x="57" y="38"/>
                      </a:cubicBezTo>
                      <a:cubicBezTo>
                        <a:pt x="59" y="45"/>
                        <a:pt x="63" y="51"/>
                        <a:pt x="63" y="59"/>
                      </a:cubicBezTo>
                      <a:cubicBezTo>
                        <a:pt x="63" y="63"/>
                        <a:pt x="63" y="66"/>
                        <a:pt x="62" y="69"/>
                      </a:cubicBezTo>
                      <a:cubicBezTo>
                        <a:pt x="62" y="73"/>
                        <a:pt x="63" y="76"/>
                        <a:pt x="63" y="7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5" name="Freeform 277"/>
                <p:cNvSpPr/>
                <p:nvPr/>
              </p:nvSpPr>
              <p:spPr bwMode="auto">
                <a:xfrm>
                  <a:off x="5768966" y="3790949"/>
                  <a:ext cx="196850" cy="174625"/>
                </a:xfrm>
                <a:custGeom>
                  <a:avLst/>
                  <a:gdLst/>
                  <a:ahLst/>
                  <a:cxnLst>
                    <a:cxn ang="0">
                      <a:pos x="74" y="20"/>
                    </a:cxn>
                    <a:cxn ang="0">
                      <a:pos x="71" y="35"/>
                    </a:cxn>
                    <a:cxn ang="0">
                      <a:pos x="66" y="40"/>
                    </a:cxn>
                    <a:cxn ang="0">
                      <a:pos x="59" y="46"/>
                    </a:cxn>
                    <a:cxn ang="0">
                      <a:pos x="53" y="50"/>
                    </a:cxn>
                    <a:cxn ang="0">
                      <a:pos x="52" y="55"/>
                    </a:cxn>
                    <a:cxn ang="0">
                      <a:pos x="49" y="58"/>
                    </a:cxn>
                    <a:cxn ang="0">
                      <a:pos x="46" y="64"/>
                    </a:cxn>
                    <a:cxn ang="0">
                      <a:pos x="37" y="65"/>
                    </a:cxn>
                    <a:cxn ang="0">
                      <a:pos x="30" y="65"/>
                    </a:cxn>
                    <a:cxn ang="0">
                      <a:pos x="27" y="66"/>
                    </a:cxn>
                    <a:cxn ang="0">
                      <a:pos x="16" y="60"/>
                    </a:cxn>
                    <a:cxn ang="0">
                      <a:pos x="0" y="42"/>
                    </a:cxn>
                    <a:cxn ang="0">
                      <a:pos x="1" y="40"/>
                    </a:cxn>
                    <a:cxn ang="0">
                      <a:pos x="3" y="30"/>
                    </a:cxn>
                    <a:cxn ang="0">
                      <a:pos x="4" y="15"/>
                    </a:cxn>
                    <a:cxn ang="0">
                      <a:pos x="11" y="9"/>
                    </a:cxn>
                    <a:cxn ang="0">
                      <a:pos x="29" y="8"/>
                    </a:cxn>
                    <a:cxn ang="0">
                      <a:pos x="33" y="4"/>
                    </a:cxn>
                    <a:cxn ang="0">
                      <a:pos x="40" y="10"/>
                    </a:cxn>
                    <a:cxn ang="0">
                      <a:pos x="46" y="11"/>
                    </a:cxn>
                    <a:cxn ang="0">
                      <a:pos x="55" y="8"/>
                    </a:cxn>
                    <a:cxn ang="0">
                      <a:pos x="60" y="8"/>
                    </a:cxn>
                    <a:cxn ang="0">
                      <a:pos x="74" y="0"/>
                    </a:cxn>
                    <a:cxn ang="0">
                      <a:pos x="74" y="5"/>
                    </a:cxn>
                    <a:cxn ang="0">
                      <a:pos x="74" y="20"/>
                    </a:cxn>
                  </a:cxnLst>
                  <a:rect l="0" t="0" r="r" b="b"/>
                  <a:pathLst>
                    <a:path w="75" h="66">
                      <a:moveTo>
                        <a:pt x="74" y="20"/>
                      </a:moveTo>
                      <a:cubicBezTo>
                        <a:pt x="74" y="26"/>
                        <a:pt x="75" y="30"/>
                        <a:pt x="71" y="35"/>
                      </a:cubicBezTo>
                      <a:cubicBezTo>
                        <a:pt x="69" y="36"/>
                        <a:pt x="68" y="38"/>
                        <a:pt x="66" y="40"/>
                      </a:cubicBezTo>
                      <a:cubicBezTo>
                        <a:pt x="63" y="42"/>
                        <a:pt x="62" y="44"/>
                        <a:pt x="59" y="46"/>
                      </a:cubicBezTo>
                      <a:cubicBezTo>
                        <a:pt x="58" y="47"/>
                        <a:pt x="53" y="48"/>
                        <a:pt x="53" y="50"/>
                      </a:cubicBezTo>
                      <a:cubicBezTo>
                        <a:pt x="52" y="51"/>
                        <a:pt x="52" y="53"/>
                        <a:pt x="52" y="55"/>
                      </a:cubicBezTo>
                      <a:cubicBezTo>
                        <a:pt x="51" y="56"/>
                        <a:pt x="50" y="57"/>
                        <a:pt x="49" y="58"/>
                      </a:cubicBezTo>
                      <a:cubicBezTo>
                        <a:pt x="48" y="61"/>
                        <a:pt x="48" y="62"/>
                        <a:pt x="46" y="64"/>
                      </a:cubicBezTo>
                      <a:cubicBezTo>
                        <a:pt x="43" y="65"/>
                        <a:pt x="40" y="65"/>
                        <a:pt x="37" y="65"/>
                      </a:cubicBezTo>
                      <a:cubicBezTo>
                        <a:pt x="35" y="65"/>
                        <a:pt x="32" y="64"/>
                        <a:pt x="30" y="65"/>
                      </a:cubicBezTo>
                      <a:cubicBezTo>
                        <a:pt x="29" y="65"/>
                        <a:pt x="28" y="66"/>
                        <a:pt x="27" y="66"/>
                      </a:cubicBezTo>
                      <a:cubicBezTo>
                        <a:pt x="24" y="64"/>
                        <a:pt x="20" y="62"/>
                        <a:pt x="16" y="60"/>
                      </a:cubicBezTo>
                      <a:cubicBezTo>
                        <a:pt x="9" y="55"/>
                        <a:pt x="4" y="49"/>
                        <a:pt x="0" y="42"/>
                      </a:cubicBezTo>
                      <a:cubicBezTo>
                        <a:pt x="0" y="41"/>
                        <a:pt x="1" y="41"/>
                        <a:pt x="1" y="40"/>
                      </a:cubicBezTo>
                      <a:cubicBezTo>
                        <a:pt x="3" y="36"/>
                        <a:pt x="3" y="34"/>
                        <a:pt x="3" y="30"/>
                      </a:cubicBezTo>
                      <a:cubicBezTo>
                        <a:pt x="3" y="25"/>
                        <a:pt x="2" y="20"/>
                        <a:pt x="4" y="15"/>
                      </a:cubicBezTo>
                      <a:cubicBezTo>
                        <a:pt x="6" y="11"/>
                        <a:pt x="7" y="10"/>
                        <a:pt x="11" y="9"/>
                      </a:cubicBezTo>
                      <a:cubicBezTo>
                        <a:pt x="16" y="6"/>
                        <a:pt x="23" y="7"/>
                        <a:pt x="29" y="8"/>
                      </a:cubicBezTo>
                      <a:cubicBezTo>
                        <a:pt x="31" y="8"/>
                        <a:pt x="32" y="5"/>
                        <a:pt x="33" y="4"/>
                      </a:cubicBezTo>
                      <a:cubicBezTo>
                        <a:pt x="36" y="7"/>
                        <a:pt x="39" y="10"/>
                        <a:pt x="40" y="10"/>
                      </a:cubicBezTo>
                      <a:cubicBezTo>
                        <a:pt x="42" y="11"/>
                        <a:pt x="44" y="11"/>
                        <a:pt x="46" y="11"/>
                      </a:cubicBezTo>
                      <a:cubicBezTo>
                        <a:pt x="48" y="11"/>
                        <a:pt x="52" y="8"/>
                        <a:pt x="55" y="8"/>
                      </a:cubicBezTo>
                      <a:cubicBezTo>
                        <a:pt x="58" y="9"/>
                        <a:pt x="57" y="9"/>
                        <a:pt x="60" y="8"/>
                      </a:cubicBezTo>
                      <a:cubicBezTo>
                        <a:pt x="66" y="7"/>
                        <a:pt x="69" y="3"/>
                        <a:pt x="74" y="0"/>
                      </a:cubicBezTo>
                      <a:cubicBezTo>
                        <a:pt x="74" y="1"/>
                        <a:pt x="74" y="3"/>
                        <a:pt x="74" y="5"/>
                      </a:cubicBezTo>
                      <a:cubicBezTo>
                        <a:pt x="74" y="10"/>
                        <a:pt x="74" y="15"/>
                        <a:pt x="74"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6" name="Freeform 278"/>
                <p:cNvSpPr/>
                <p:nvPr/>
              </p:nvSpPr>
              <p:spPr bwMode="auto">
                <a:xfrm>
                  <a:off x="5564178" y="3557586"/>
                  <a:ext cx="320674" cy="601662"/>
                </a:xfrm>
                <a:custGeom>
                  <a:avLst/>
                  <a:gdLst/>
                  <a:ahLst/>
                  <a:cxnLst>
                    <a:cxn ang="0">
                      <a:pos x="119" y="82"/>
                    </a:cxn>
                    <a:cxn ang="0">
                      <a:pos x="114" y="92"/>
                    </a:cxn>
                    <a:cxn ang="0">
                      <a:pos x="107" y="97"/>
                    </a:cxn>
                    <a:cxn ang="0">
                      <a:pos x="82" y="104"/>
                    </a:cxn>
                    <a:cxn ang="0">
                      <a:pos x="79" y="129"/>
                    </a:cxn>
                    <a:cxn ang="0">
                      <a:pos x="78" y="130"/>
                    </a:cxn>
                    <a:cxn ang="0">
                      <a:pos x="60" y="118"/>
                    </a:cxn>
                    <a:cxn ang="0">
                      <a:pos x="42" y="104"/>
                    </a:cxn>
                    <a:cxn ang="0">
                      <a:pos x="35" y="148"/>
                    </a:cxn>
                    <a:cxn ang="0">
                      <a:pos x="38" y="177"/>
                    </a:cxn>
                    <a:cxn ang="0">
                      <a:pos x="43" y="186"/>
                    </a:cxn>
                    <a:cxn ang="0">
                      <a:pos x="72" y="215"/>
                    </a:cxn>
                    <a:cxn ang="0">
                      <a:pos x="78" y="219"/>
                    </a:cxn>
                    <a:cxn ang="0">
                      <a:pos x="61" y="228"/>
                    </a:cxn>
                    <a:cxn ang="0">
                      <a:pos x="44" y="215"/>
                    </a:cxn>
                    <a:cxn ang="0">
                      <a:pos x="36" y="212"/>
                    </a:cxn>
                    <a:cxn ang="0">
                      <a:pos x="22" y="196"/>
                    </a:cxn>
                    <a:cxn ang="0">
                      <a:pos x="12" y="179"/>
                    </a:cxn>
                    <a:cxn ang="0">
                      <a:pos x="22" y="159"/>
                    </a:cxn>
                    <a:cxn ang="0">
                      <a:pos x="31" y="143"/>
                    </a:cxn>
                    <a:cxn ang="0">
                      <a:pos x="29" y="123"/>
                    </a:cxn>
                    <a:cxn ang="0">
                      <a:pos x="15" y="94"/>
                    </a:cxn>
                    <a:cxn ang="0">
                      <a:pos x="16" y="74"/>
                    </a:cxn>
                    <a:cxn ang="0">
                      <a:pos x="9" y="49"/>
                    </a:cxn>
                    <a:cxn ang="0">
                      <a:pos x="19" y="9"/>
                    </a:cxn>
                    <a:cxn ang="0">
                      <a:pos x="38" y="1"/>
                    </a:cxn>
                    <a:cxn ang="0">
                      <a:pos x="46" y="5"/>
                    </a:cxn>
                    <a:cxn ang="0">
                      <a:pos x="56" y="32"/>
                    </a:cxn>
                    <a:cxn ang="0">
                      <a:pos x="73" y="38"/>
                    </a:cxn>
                    <a:cxn ang="0">
                      <a:pos x="91" y="33"/>
                    </a:cxn>
                    <a:cxn ang="0">
                      <a:pos x="107" y="46"/>
                    </a:cxn>
                    <a:cxn ang="0">
                      <a:pos x="112" y="62"/>
                    </a:cxn>
                    <a:cxn ang="0">
                      <a:pos x="121" y="78"/>
                    </a:cxn>
                  </a:cxnLst>
                  <a:rect l="0" t="0" r="r" b="b"/>
                  <a:pathLst>
                    <a:path w="122" h="229">
                      <a:moveTo>
                        <a:pt x="121" y="78"/>
                      </a:moveTo>
                      <a:cubicBezTo>
                        <a:pt x="120" y="81"/>
                        <a:pt x="120" y="79"/>
                        <a:pt x="119" y="82"/>
                      </a:cubicBezTo>
                      <a:cubicBezTo>
                        <a:pt x="118" y="85"/>
                        <a:pt x="119" y="82"/>
                        <a:pt x="118" y="86"/>
                      </a:cubicBezTo>
                      <a:cubicBezTo>
                        <a:pt x="117" y="89"/>
                        <a:pt x="116" y="93"/>
                        <a:pt x="114" y="92"/>
                      </a:cubicBezTo>
                      <a:cubicBezTo>
                        <a:pt x="113" y="91"/>
                        <a:pt x="112" y="92"/>
                        <a:pt x="111" y="93"/>
                      </a:cubicBezTo>
                      <a:cubicBezTo>
                        <a:pt x="110" y="94"/>
                        <a:pt x="109" y="97"/>
                        <a:pt x="107" y="97"/>
                      </a:cubicBezTo>
                      <a:cubicBezTo>
                        <a:pt x="101" y="96"/>
                        <a:pt x="94" y="95"/>
                        <a:pt x="89" y="98"/>
                      </a:cubicBezTo>
                      <a:cubicBezTo>
                        <a:pt x="85" y="99"/>
                        <a:pt x="84" y="100"/>
                        <a:pt x="82" y="104"/>
                      </a:cubicBezTo>
                      <a:cubicBezTo>
                        <a:pt x="80" y="109"/>
                        <a:pt x="81" y="114"/>
                        <a:pt x="81" y="119"/>
                      </a:cubicBezTo>
                      <a:cubicBezTo>
                        <a:pt x="81" y="123"/>
                        <a:pt x="81" y="125"/>
                        <a:pt x="79" y="129"/>
                      </a:cubicBezTo>
                      <a:cubicBezTo>
                        <a:pt x="79" y="130"/>
                        <a:pt x="78" y="130"/>
                        <a:pt x="78" y="131"/>
                      </a:cubicBezTo>
                      <a:cubicBezTo>
                        <a:pt x="78" y="131"/>
                        <a:pt x="78" y="130"/>
                        <a:pt x="78" y="130"/>
                      </a:cubicBezTo>
                      <a:cubicBezTo>
                        <a:pt x="75" y="126"/>
                        <a:pt x="74" y="123"/>
                        <a:pt x="70" y="121"/>
                      </a:cubicBezTo>
                      <a:cubicBezTo>
                        <a:pt x="68" y="119"/>
                        <a:pt x="63" y="119"/>
                        <a:pt x="60" y="118"/>
                      </a:cubicBezTo>
                      <a:cubicBezTo>
                        <a:pt x="55" y="117"/>
                        <a:pt x="53" y="115"/>
                        <a:pt x="49" y="112"/>
                      </a:cubicBezTo>
                      <a:cubicBezTo>
                        <a:pt x="46" y="110"/>
                        <a:pt x="45" y="107"/>
                        <a:pt x="42" y="104"/>
                      </a:cubicBezTo>
                      <a:cubicBezTo>
                        <a:pt x="37" y="109"/>
                        <a:pt x="40" y="121"/>
                        <a:pt x="40" y="127"/>
                      </a:cubicBezTo>
                      <a:cubicBezTo>
                        <a:pt x="40" y="135"/>
                        <a:pt x="38" y="141"/>
                        <a:pt x="35" y="148"/>
                      </a:cubicBezTo>
                      <a:cubicBezTo>
                        <a:pt x="33" y="153"/>
                        <a:pt x="29" y="161"/>
                        <a:pt x="31" y="167"/>
                      </a:cubicBezTo>
                      <a:cubicBezTo>
                        <a:pt x="32" y="171"/>
                        <a:pt x="34" y="175"/>
                        <a:pt x="38" y="177"/>
                      </a:cubicBezTo>
                      <a:cubicBezTo>
                        <a:pt x="40" y="178"/>
                        <a:pt x="41" y="178"/>
                        <a:pt x="42" y="181"/>
                      </a:cubicBezTo>
                      <a:cubicBezTo>
                        <a:pt x="42" y="182"/>
                        <a:pt x="42" y="184"/>
                        <a:pt x="43" y="186"/>
                      </a:cubicBezTo>
                      <a:cubicBezTo>
                        <a:pt x="44" y="193"/>
                        <a:pt x="44" y="201"/>
                        <a:pt x="50" y="206"/>
                      </a:cubicBezTo>
                      <a:cubicBezTo>
                        <a:pt x="56" y="211"/>
                        <a:pt x="64" y="212"/>
                        <a:pt x="72" y="215"/>
                      </a:cubicBezTo>
                      <a:cubicBezTo>
                        <a:pt x="75" y="216"/>
                        <a:pt x="77" y="217"/>
                        <a:pt x="80" y="218"/>
                      </a:cubicBezTo>
                      <a:cubicBezTo>
                        <a:pt x="79" y="218"/>
                        <a:pt x="79" y="219"/>
                        <a:pt x="78" y="219"/>
                      </a:cubicBezTo>
                      <a:cubicBezTo>
                        <a:pt x="75" y="220"/>
                        <a:pt x="73" y="223"/>
                        <a:pt x="70" y="225"/>
                      </a:cubicBezTo>
                      <a:cubicBezTo>
                        <a:pt x="66" y="227"/>
                        <a:pt x="65" y="229"/>
                        <a:pt x="61" y="228"/>
                      </a:cubicBezTo>
                      <a:cubicBezTo>
                        <a:pt x="57" y="227"/>
                        <a:pt x="56" y="226"/>
                        <a:pt x="53" y="223"/>
                      </a:cubicBezTo>
                      <a:cubicBezTo>
                        <a:pt x="50" y="220"/>
                        <a:pt x="48" y="216"/>
                        <a:pt x="44" y="215"/>
                      </a:cubicBezTo>
                      <a:cubicBezTo>
                        <a:pt x="41" y="215"/>
                        <a:pt x="39" y="215"/>
                        <a:pt x="37" y="216"/>
                      </a:cubicBezTo>
                      <a:cubicBezTo>
                        <a:pt x="36" y="215"/>
                        <a:pt x="36" y="213"/>
                        <a:pt x="36" y="212"/>
                      </a:cubicBezTo>
                      <a:cubicBezTo>
                        <a:pt x="35" y="208"/>
                        <a:pt x="35" y="204"/>
                        <a:pt x="31" y="202"/>
                      </a:cubicBezTo>
                      <a:cubicBezTo>
                        <a:pt x="28" y="200"/>
                        <a:pt x="25" y="199"/>
                        <a:pt x="22" y="196"/>
                      </a:cubicBezTo>
                      <a:cubicBezTo>
                        <a:pt x="19" y="194"/>
                        <a:pt x="16" y="191"/>
                        <a:pt x="14" y="189"/>
                      </a:cubicBezTo>
                      <a:cubicBezTo>
                        <a:pt x="12" y="186"/>
                        <a:pt x="12" y="182"/>
                        <a:pt x="12" y="179"/>
                      </a:cubicBezTo>
                      <a:cubicBezTo>
                        <a:pt x="12" y="174"/>
                        <a:pt x="14" y="171"/>
                        <a:pt x="15" y="167"/>
                      </a:cubicBezTo>
                      <a:cubicBezTo>
                        <a:pt x="18" y="165"/>
                        <a:pt x="20" y="162"/>
                        <a:pt x="22" y="159"/>
                      </a:cubicBezTo>
                      <a:cubicBezTo>
                        <a:pt x="24" y="156"/>
                        <a:pt x="25" y="152"/>
                        <a:pt x="27" y="149"/>
                      </a:cubicBezTo>
                      <a:cubicBezTo>
                        <a:pt x="29" y="147"/>
                        <a:pt x="30" y="145"/>
                        <a:pt x="31" y="143"/>
                      </a:cubicBezTo>
                      <a:cubicBezTo>
                        <a:pt x="32" y="141"/>
                        <a:pt x="31" y="138"/>
                        <a:pt x="30" y="136"/>
                      </a:cubicBezTo>
                      <a:cubicBezTo>
                        <a:pt x="30" y="132"/>
                        <a:pt x="31" y="127"/>
                        <a:pt x="29" y="123"/>
                      </a:cubicBezTo>
                      <a:cubicBezTo>
                        <a:pt x="27" y="118"/>
                        <a:pt x="25" y="113"/>
                        <a:pt x="22" y="108"/>
                      </a:cubicBezTo>
                      <a:cubicBezTo>
                        <a:pt x="19" y="104"/>
                        <a:pt x="18" y="98"/>
                        <a:pt x="15" y="94"/>
                      </a:cubicBezTo>
                      <a:cubicBezTo>
                        <a:pt x="13" y="89"/>
                        <a:pt x="11" y="86"/>
                        <a:pt x="13" y="82"/>
                      </a:cubicBezTo>
                      <a:cubicBezTo>
                        <a:pt x="14" y="79"/>
                        <a:pt x="16" y="77"/>
                        <a:pt x="16" y="74"/>
                      </a:cubicBezTo>
                      <a:cubicBezTo>
                        <a:pt x="17" y="71"/>
                        <a:pt x="15" y="68"/>
                        <a:pt x="15" y="65"/>
                      </a:cubicBezTo>
                      <a:cubicBezTo>
                        <a:pt x="13" y="60"/>
                        <a:pt x="11" y="54"/>
                        <a:pt x="9" y="49"/>
                      </a:cubicBezTo>
                      <a:cubicBezTo>
                        <a:pt x="5" y="41"/>
                        <a:pt x="0" y="28"/>
                        <a:pt x="4" y="19"/>
                      </a:cubicBezTo>
                      <a:cubicBezTo>
                        <a:pt x="6" y="14"/>
                        <a:pt x="14" y="12"/>
                        <a:pt x="19" y="9"/>
                      </a:cubicBezTo>
                      <a:cubicBezTo>
                        <a:pt x="22" y="7"/>
                        <a:pt x="26" y="7"/>
                        <a:pt x="30" y="5"/>
                      </a:cubicBezTo>
                      <a:cubicBezTo>
                        <a:pt x="32" y="4"/>
                        <a:pt x="35" y="2"/>
                        <a:pt x="38" y="1"/>
                      </a:cubicBezTo>
                      <a:cubicBezTo>
                        <a:pt x="39" y="0"/>
                        <a:pt x="40" y="0"/>
                        <a:pt x="41" y="0"/>
                      </a:cubicBezTo>
                      <a:cubicBezTo>
                        <a:pt x="43" y="1"/>
                        <a:pt x="44" y="3"/>
                        <a:pt x="46" y="5"/>
                      </a:cubicBezTo>
                      <a:cubicBezTo>
                        <a:pt x="49" y="8"/>
                        <a:pt x="51" y="14"/>
                        <a:pt x="54" y="18"/>
                      </a:cubicBezTo>
                      <a:cubicBezTo>
                        <a:pt x="57" y="22"/>
                        <a:pt x="56" y="27"/>
                        <a:pt x="56" y="32"/>
                      </a:cubicBezTo>
                      <a:cubicBezTo>
                        <a:pt x="56" y="35"/>
                        <a:pt x="56" y="37"/>
                        <a:pt x="57" y="39"/>
                      </a:cubicBezTo>
                      <a:cubicBezTo>
                        <a:pt x="62" y="47"/>
                        <a:pt x="67" y="38"/>
                        <a:pt x="73" y="38"/>
                      </a:cubicBezTo>
                      <a:cubicBezTo>
                        <a:pt x="77" y="38"/>
                        <a:pt x="79" y="40"/>
                        <a:pt x="83" y="39"/>
                      </a:cubicBezTo>
                      <a:cubicBezTo>
                        <a:pt x="87" y="39"/>
                        <a:pt x="88" y="36"/>
                        <a:pt x="91" y="33"/>
                      </a:cubicBezTo>
                      <a:cubicBezTo>
                        <a:pt x="96" y="30"/>
                        <a:pt x="102" y="36"/>
                        <a:pt x="104" y="40"/>
                      </a:cubicBezTo>
                      <a:cubicBezTo>
                        <a:pt x="105" y="42"/>
                        <a:pt x="106" y="44"/>
                        <a:pt x="107" y="46"/>
                      </a:cubicBezTo>
                      <a:cubicBezTo>
                        <a:pt x="108" y="50"/>
                        <a:pt x="110" y="52"/>
                        <a:pt x="110" y="55"/>
                      </a:cubicBezTo>
                      <a:cubicBezTo>
                        <a:pt x="111" y="58"/>
                        <a:pt x="110" y="60"/>
                        <a:pt x="112" y="62"/>
                      </a:cubicBezTo>
                      <a:cubicBezTo>
                        <a:pt x="114" y="65"/>
                        <a:pt x="116" y="67"/>
                        <a:pt x="117" y="70"/>
                      </a:cubicBezTo>
                      <a:cubicBezTo>
                        <a:pt x="119" y="73"/>
                        <a:pt x="122" y="75"/>
                        <a:pt x="121" y="7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7" name="Freeform 279"/>
                <p:cNvSpPr/>
                <p:nvPr/>
              </p:nvSpPr>
              <p:spPr bwMode="auto">
                <a:xfrm>
                  <a:off x="5759441" y="3433761"/>
                  <a:ext cx="274637" cy="604837"/>
                </a:xfrm>
                <a:custGeom>
                  <a:avLst/>
                  <a:gdLst/>
                  <a:ahLst/>
                  <a:cxnLst>
                    <a:cxn ang="0">
                      <a:pos x="91" y="194"/>
                    </a:cxn>
                    <a:cxn ang="0">
                      <a:pos x="75" y="209"/>
                    </a:cxn>
                    <a:cxn ang="0">
                      <a:pos x="56" y="222"/>
                    </a:cxn>
                    <a:cxn ang="0">
                      <a:pos x="35" y="229"/>
                    </a:cxn>
                    <a:cxn ang="0">
                      <a:pos x="37" y="209"/>
                    </a:cxn>
                    <a:cxn ang="0">
                      <a:pos x="34" y="201"/>
                    </a:cxn>
                    <a:cxn ang="0">
                      <a:pos x="50" y="200"/>
                    </a:cxn>
                    <a:cxn ang="0">
                      <a:pos x="56" y="191"/>
                    </a:cxn>
                    <a:cxn ang="0">
                      <a:pos x="63" y="182"/>
                    </a:cxn>
                    <a:cxn ang="0">
                      <a:pos x="75" y="171"/>
                    </a:cxn>
                    <a:cxn ang="0">
                      <a:pos x="78" y="141"/>
                    </a:cxn>
                    <a:cxn ang="0">
                      <a:pos x="78" y="136"/>
                    </a:cxn>
                    <a:cxn ang="0">
                      <a:pos x="75" y="126"/>
                    </a:cxn>
                    <a:cxn ang="0">
                      <a:pos x="70" y="116"/>
                    </a:cxn>
                    <a:cxn ang="0">
                      <a:pos x="59" y="98"/>
                    </a:cxn>
                    <a:cxn ang="0">
                      <a:pos x="46" y="84"/>
                    </a:cxn>
                    <a:cxn ang="0">
                      <a:pos x="31" y="66"/>
                    </a:cxn>
                    <a:cxn ang="0">
                      <a:pos x="38" y="53"/>
                    </a:cxn>
                    <a:cxn ang="0">
                      <a:pos x="36" y="48"/>
                    </a:cxn>
                    <a:cxn ang="0">
                      <a:pos x="28" y="39"/>
                    </a:cxn>
                    <a:cxn ang="0">
                      <a:pos x="11" y="34"/>
                    </a:cxn>
                    <a:cxn ang="0">
                      <a:pos x="3" y="22"/>
                    </a:cxn>
                    <a:cxn ang="0">
                      <a:pos x="2" y="12"/>
                    </a:cxn>
                    <a:cxn ang="0">
                      <a:pos x="15" y="8"/>
                    </a:cxn>
                    <a:cxn ang="0">
                      <a:pos x="48" y="2"/>
                    </a:cxn>
                    <a:cxn ang="0">
                      <a:pos x="58" y="6"/>
                    </a:cxn>
                    <a:cxn ang="0">
                      <a:pos x="79" y="28"/>
                    </a:cxn>
                    <a:cxn ang="0">
                      <a:pos x="86" y="31"/>
                    </a:cxn>
                    <a:cxn ang="0">
                      <a:pos x="67" y="38"/>
                    </a:cxn>
                    <a:cxn ang="0">
                      <a:pos x="58" y="77"/>
                    </a:cxn>
                    <a:cxn ang="0">
                      <a:pos x="67" y="100"/>
                    </a:cxn>
                    <a:cxn ang="0">
                      <a:pos x="86" y="114"/>
                    </a:cxn>
                    <a:cxn ang="0">
                      <a:pos x="103" y="155"/>
                    </a:cxn>
                  </a:cxnLst>
                  <a:rect l="0" t="0" r="r" b="b"/>
                  <a:pathLst>
                    <a:path w="105" h="230">
                      <a:moveTo>
                        <a:pt x="102" y="177"/>
                      </a:moveTo>
                      <a:cubicBezTo>
                        <a:pt x="100" y="185"/>
                        <a:pt x="98" y="189"/>
                        <a:pt x="91" y="194"/>
                      </a:cubicBezTo>
                      <a:cubicBezTo>
                        <a:pt x="88" y="196"/>
                        <a:pt x="84" y="198"/>
                        <a:pt x="82" y="200"/>
                      </a:cubicBezTo>
                      <a:cubicBezTo>
                        <a:pt x="80" y="203"/>
                        <a:pt x="78" y="206"/>
                        <a:pt x="75" y="209"/>
                      </a:cubicBezTo>
                      <a:cubicBezTo>
                        <a:pt x="72" y="212"/>
                        <a:pt x="69" y="213"/>
                        <a:pt x="65" y="216"/>
                      </a:cubicBezTo>
                      <a:cubicBezTo>
                        <a:pt x="62" y="218"/>
                        <a:pt x="59" y="220"/>
                        <a:pt x="56" y="222"/>
                      </a:cubicBezTo>
                      <a:cubicBezTo>
                        <a:pt x="53" y="224"/>
                        <a:pt x="50" y="225"/>
                        <a:pt x="46" y="226"/>
                      </a:cubicBezTo>
                      <a:cubicBezTo>
                        <a:pt x="43" y="227"/>
                        <a:pt x="39" y="230"/>
                        <a:pt x="35" y="229"/>
                      </a:cubicBezTo>
                      <a:cubicBezTo>
                        <a:pt x="35" y="225"/>
                        <a:pt x="37" y="223"/>
                        <a:pt x="38" y="219"/>
                      </a:cubicBezTo>
                      <a:cubicBezTo>
                        <a:pt x="38" y="215"/>
                        <a:pt x="38" y="212"/>
                        <a:pt x="37" y="209"/>
                      </a:cubicBezTo>
                      <a:cubicBezTo>
                        <a:pt x="36" y="206"/>
                        <a:pt x="34" y="204"/>
                        <a:pt x="31" y="202"/>
                      </a:cubicBezTo>
                      <a:cubicBezTo>
                        <a:pt x="32" y="202"/>
                        <a:pt x="33" y="201"/>
                        <a:pt x="34" y="201"/>
                      </a:cubicBezTo>
                      <a:cubicBezTo>
                        <a:pt x="36" y="200"/>
                        <a:pt x="39" y="201"/>
                        <a:pt x="41" y="201"/>
                      </a:cubicBezTo>
                      <a:cubicBezTo>
                        <a:pt x="44" y="201"/>
                        <a:pt x="47" y="201"/>
                        <a:pt x="50" y="200"/>
                      </a:cubicBezTo>
                      <a:cubicBezTo>
                        <a:pt x="52" y="198"/>
                        <a:pt x="52" y="197"/>
                        <a:pt x="53" y="194"/>
                      </a:cubicBezTo>
                      <a:cubicBezTo>
                        <a:pt x="54" y="193"/>
                        <a:pt x="55" y="192"/>
                        <a:pt x="56" y="191"/>
                      </a:cubicBezTo>
                      <a:cubicBezTo>
                        <a:pt x="56" y="189"/>
                        <a:pt x="56" y="187"/>
                        <a:pt x="57" y="186"/>
                      </a:cubicBezTo>
                      <a:cubicBezTo>
                        <a:pt x="57" y="184"/>
                        <a:pt x="62" y="183"/>
                        <a:pt x="63" y="182"/>
                      </a:cubicBezTo>
                      <a:cubicBezTo>
                        <a:pt x="66" y="180"/>
                        <a:pt x="67" y="178"/>
                        <a:pt x="70" y="176"/>
                      </a:cubicBezTo>
                      <a:cubicBezTo>
                        <a:pt x="72" y="174"/>
                        <a:pt x="73" y="172"/>
                        <a:pt x="75" y="171"/>
                      </a:cubicBezTo>
                      <a:cubicBezTo>
                        <a:pt x="79" y="166"/>
                        <a:pt x="78" y="162"/>
                        <a:pt x="78" y="156"/>
                      </a:cubicBezTo>
                      <a:cubicBezTo>
                        <a:pt x="78" y="151"/>
                        <a:pt x="78" y="146"/>
                        <a:pt x="78" y="141"/>
                      </a:cubicBezTo>
                      <a:cubicBezTo>
                        <a:pt x="78" y="139"/>
                        <a:pt x="78" y="137"/>
                        <a:pt x="78" y="136"/>
                      </a:cubicBezTo>
                      <a:cubicBezTo>
                        <a:pt x="78" y="136"/>
                        <a:pt x="78" y="136"/>
                        <a:pt x="78" y="136"/>
                      </a:cubicBezTo>
                      <a:cubicBezTo>
                        <a:pt x="78" y="135"/>
                        <a:pt x="78" y="134"/>
                        <a:pt x="78" y="133"/>
                      </a:cubicBezTo>
                      <a:cubicBezTo>
                        <a:pt x="77" y="130"/>
                        <a:pt x="76" y="129"/>
                        <a:pt x="75" y="126"/>
                      </a:cubicBezTo>
                      <a:cubicBezTo>
                        <a:pt x="74" y="124"/>
                        <a:pt x="74" y="123"/>
                        <a:pt x="74" y="121"/>
                      </a:cubicBezTo>
                      <a:cubicBezTo>
                        <a:pt x="73" y="120"/>
                        <a:pt x="71" y="118"/>
                        <a:pt x="70" y="116"/>
                      </a:cubicBezTo>
                      <a:cubicBezTo>
                        <a:pt x="69" y="113"/>
                        <a:pt x="67" y="111"/>
                        <a:pt x="65" y="109"/>
                      </a:cubicBezTo>
                      <a:cubicBezTo>
                        <a:pt x="62" y="105"/>
                        <a:pt x="60" y="102"/>
                        <a:pt x="59" y="98"/>
                      </a:cubicBezTo>
                      <a:cubicBezTo>
                        <a:pt x="58" y="95"/>
                        <a:pt x="59" y="94"/>
                        <a:pt x="56" y="92"/>
                      </a:cubicBezTo>
                      <a:cubicBezTo>
                        <a:pt x="53" y="89"/>
                        <a:pt x="49" y="87"/>
                        <a:pt x="46" y="84"/>
                      </a:cubicBezTo>
                      <a:cubicBezTo>
                        <a:pt x="44" y="82"/>
                        <a:pt x="42" y="80"/>
                        <a:pt x="40" y="78"/>
                      </a:cubicBezTo>
                      <a:cubicBezTo>
                        <a:pt x="35" y="74"/>
                        <a:pt x="31" y="71"/>
                        <a:pt x="31" y="66"/>
                      </a:cubicBezTo>
                      <a:cubicBezTo>
                        <a:pt x="31" y="62"/>
                        <a:pt x="31" y="60"/>
                        <a:pt x="33" y="58"/>
                      </a:cubicBezTo>
                      <a:cubicBezTo>
                        <a:pt x="35" y="56"/>
                        <a:pt x="38" y="56"/>
                        <a:pt x="38" y="53"/>
                      </a:cubicBezTo>
                      <a:cubicBezTo>
                        <a:pt x="37" y="51"/>
                        <a:pt x="36" y="51"/>
                        <a:pt x="36" y="50"/>
                      </a:cubicBezTo>
                      <a:cubicBezTo>
                        <a:pt x="35" y="49"/>
                        <a:pt x="36" y="48"/>
                        <a:pt x="36" y="48"/>
                      </a:cubicBezTo>
                      <a:cubicBezTo>
                        <a:pt x="35" y="46"/>
                        <a:pt x="35" y="45"/>
                        <a:pt x="34" y="43"/>
                      </a:cubicBezTo>
                      <a:cubicBezTo>
                        <a:pt x="32" y="40"/>
                        <a:pt x="32" y="38"/>
                        <a:pt x="28" y="39"/>
                      </a:cubicBezTo>
                      <a:cubicBezTo>
                        <a:pt x="24" y="40"/>
                        <a:pt x="15" y="42"/>
                        <a:pt x="12" y="39"/>
                      </a:cubicBezTo>
                      <a:cubicBezTo>
                        <a:pt x="11" y="37"/>
                        <a:pt x="11" y="35"/>
                        <a:pt x="11" y="34"/>
                      </a:cubicBezTo>
                      <a:cubicBezTo>
                        <a:pt x="10" y="31"/>
                        <a:pt x="9" y="31"/>
                        <a:pt x="7" y="29"/>
                      </a:cubicBezTo>
                      <a:cubicBezTo>
                        <a:pt x="5" y="27"/>
                        <a:pt x="4" y="25"/>
                        <a:pt x="3" y="22"/>
                      </a:cubicBezTo>
                      <a:cubicBezTo>
                        <a:pt x="3" y="21"/>
                        <a:pt x="2" y="19"/>
                        <a:pt x="0" y="16"/>
                      </a:cubicBezTo>
                      <a:cubicBezTo>
                        <a:pt x="1" y="15"/>
                        <a:pt x="1" y="14"/>
                        <a:pt x="2" y="12"/>
                      </a:cubicBezTo>
                      <a:cubicBezTo>
                        <a:pt x="2" y="9"/>
                        <a:pt x="1" y="8"/>
                        <a:pt x="5" y="8"/>
                      </a:cubicBezTo>
                      <a:cubicBezTo>
                        <a:pt x="8" y="8"/>
                        <a:pt x="12" y="8"/>
                        <a:pt x="15" y="8"/>
                      </a:cubicBezTo>
                      <a:cubicBezTo>
                        <a:pt x="21" y="7"/>
                        <a:pt x="27" y="8"/>
                        <a:pt x="33" y="6"/>
                      </a:cubicBezTo>
                      <a:cubicBezTo>
                        <a:pt x="38" y="4"/>
                        <a:pt x="43" y="3"/>
                        <a:pt x="48" y="2"/>
                      </a:cubicBezTo>
                      <a:cubicBezTo>
                        <a:pt x="50" y="1"/>
                        <a:pt x="52" y="0"/>
                        <a:pt x="54" y="1"/>
                      </a:cubicBezTo>
                      <a:cubicBezTo>
                        <a:pt x="58" y="1"/>
                        <a:pt x="57" y="3"/>
                        <a:pt x="58" y="6"/>
                      </a:cubicBezTo>
                      <a:cubicBezTo>
                        <a:pt x="60" y="11"/>
                        <a:pt x="63" y="15"/>
                        <a:pt x="65" y="19"/>
                      </a:cubicBezTo>
                      <a:cubicBezTo>
                        <a:pt x="69" y="25"/>
                        <a:pt x="72" y="27"/>
                        <a:pt x="79" y="28"/>
                      </a:cubicBezTo>
                      <a:cubicBezTo>
                        <a:pt x="82" y="28"/>
                        <a:pt x="84" y="29"/>
                        <a:pt x="86" y="30"/>
                      </a:cubicBezTo>
                      <a:cubicBezTo>
                        <a:pt x="86" y="31"/>
                        <a:pt x="86" y="31"/>
                        <a:pt x="86" y="31"/>
                      </a:cubicBezTo>
                      <a:cubicBezTo>
                        <a:pt x="83" y="32"/>
                        <a:pt x="80" y="34"/>
                        <a:pt x="77" y="36"/>
                      </a:cubicBezTo>
                      <a:cubicBezTo>
                        <a:pt x="73" y="37"/>
                        <a:pt x="70" y="37"/>
                        <a:pt x="67" y="38"/>
                      </a:cubicBezTo>
                      <a:cubicBezTo>
                        <a:pt x="61" y="40"/>
                        <a:pt x="57" y="48"/>
                        <a:pt x="56" y="54"/>
                      </a:cubicBezTo>
                      <a:cubicBezTo>
                        <a:pt x="55" y="62"/>
                        <a:pt x="56" y="69"/>
                        <a:pt x="58" y="77"/>
                      </a:cubicBezTo>
                      <a:cubicBezTo>
                        <a:pt x="59" y="80"/>
                        <a:pt x="60" y="84"/>
                        <a:pt x="62" y="88"/>
                      </a:cubicBezTo>
                      <a:cubicBezTo>
                        <a:pt x="63" y="91"/>
                        <a:pt x="64" y="97"/>
                        <a:pt x="67" y="100"/>
                      </a:cubicBezTo>
                      <a:cubicBezTo>
                        <a:pt x="69" y="103"/>
                        <a:pt x="74" y="104"/>
                        <a:pt x="78" y="106"/>
                      </a:cubicBezTo>
                      <a:cubicBezTo>
                        <a:pt x="81" y="108"/>
                        <a:pt x="83" y="112"/>
                        <a:pt x="86" y="114"/>
                      </a:cubicBezTo>
                      <a:cubicBezTo>
                        <a:pt x="93" y="119"/>
                        <a:pt x="96" y="124"/>
                        <a:pt x="98" y="132"/>
                      </a:cubicBezTo>
                      <a:cubicBezTo>
                        <a:pt x="100" y="140"/>
                        <a:pt x="101" y="147"/>
                        <a:pt x="103" y="155"/>
                      </a:cubicBezTo>
                      <a:cubicBezTo>
                        <a:pt x="105" y="162"/>
                        <a:pt x="104" y="170"/>
                        <a:pt x="102" y="17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8" name="Freeform 280"/>
                <p:cNvSpPr/>
                <p:nvPr/>
              </p:nvSpPr>
              <p:spPr bwMode="auto">
                <a:xfrm>
                  <a:off x="5367329" y="3200399"/>
                  <a:ext cx="328612" cy="795337"/>
                </a:xfrm>
                <a:custGeom>
                  <a:avLst/>
                  <a:gdLst/>
                  <a:ahLst/>
                  <a:cxnLst>
                    <a:cxn ang="0">
                      <a:pos x="124" y="119"/>
                    </a:cxn>
                    <a:cxn ang="0">
                      <a:pos x="120" y="132"/>
                    </a:cxn>
                    <a:cxn ang="0">
                      <a:pos x="113" y="137"/>
                    </a:cxn>
                    <a:cxn ang="0">
                      <a:pos x="94" y="145"/>
                    </a:cxn>
                    <a:cxn ang="0">
                      <a:pos x="84" y="185"/>
                    </a:cxn>
                    <a:cxn ang="0">
                      <a:pos x="91" y="210"/>
                    </a:cxn>
                    <a:cxn ang="0">
                      <a:pos x="90" y="230"/>
                    </a:cxn>
                    <a:cxn ang="0">
                      <a:pos x="104" y="259"/>
                    </a:cxn>
                    <a:cxn ang="0">
                      <a:pos x="106" y="279"/>
                    </a:cxn>
                    <a:cxn ang="0">
                      <a:pos x="97" y="295"/>
                    </a:cxn>
                    <a:cxn ang="0">
                      <a:pos x="92" y="296"/>
                    </a:cxn>
                    <a:cxn ang="0">
                      <a:pos x="91" y="256"/>
                    </a:cxn>
                    <a:cxn ang="0">
                      <a:pos x="86" y="231"/>
                    </a:cxn>
                    <a:cxn ang="0">
                      <a:pos x="81" y="209"/>
                    </a:cxn>
                    <a:cxn ang="0">
                      <a:pos x="75" y="187"/>
                    </a:cxn>
                    <a:cxn ang="0">
                      <a:pos x="63" y="193"/>
                    </a:cxn>
                    <a:cxn ang="0">
                      <a:pos x="34" y="210"/>
                    </a:cxn>
                    <a:cxn ang="0">
                      <a:pos x="18" y="151"/>
                    </a:cxn>
                    <a:cxn ang="0">
                      <a:pos x="5" y="137"/>
                    </a:cxn>
                    <a:cxn ang="0">
                      <a:pos x="1" y="127"/>
                    </a:cxn>
                    <a:cxn ang="0">
                      <a:pos x="7" y="113"/>
                    </a:cxn>
                    <a:cxn ang="0">
                      <a:pos x="10" y="107"/>
                    </a:cxn>
                    <a:cxn ang="0">
                      <a:pos x="17" y="93"/>
                    </a:cxn>
                    <a:cxn ang="0">
                      <a:pos x="16" y="78"/>
                    </a:cxn>
                    <a:cxn ang="0">
                      <a:pos x="34" y="71"/>
                    </a:cxn>
                    <a:cxn ang="0">
                      <a:pos x="44" y="35"/>
                    </a:cxn>
                    <a:cxn ang="0">
                      <a:pos x="62" y="23"/>
                    </a:cxn>
                    <a:cxn ang="0">
                      <a:pos x="74" y="16"/>
                    </a:cxn>
                    <a:cxn ang="0">
                      <a:pos x="84" y="2"/>
                    </a:cxn>
                    <a:cxn ang="0">
                      <a:pos x="89" y="17"/>
                    </a:cxn>
                    <a:cxn ang="0">
                      <a:pos x="93" y="31"/>
                    </a:cxn>
                    <a:cxn ang="0">
                      <a:pos x="78" y="60"/>
                    </a:cxn>
                    <a:cxn ang="0">
                      <a:pos x="94" y="79"/>
                    </a:cxn>
                    <a:cxn ang="0">
                      <a:pos x="104" y="91"/>
                    </a:cxn>
                    <a:cxn ang="0">
                      <a:pos x="102" y="102"/>
                    </a:cxn>
                    <a:cxn ang="0">
                      <a:pos x="112" y="111"/>
                    </a:cxn>
                  </a:cxnLst>
                  <a:rect l="0" t="0" r="r" b="b"/>
                  <a:pathLst>
                    <a:path w="125" h="303">
                      <a:moveTo>
                        <a:pt x="125" y="119"/>
                      </a:moveTo>
                      <a:cubicBezTo>
                        <a:pt x="124" y="119"/>
                        <a:pt x="124" y="119"/>
                        <a:pt x="124" y="119"/>
                      </a:cubicBezTo>
                      <a:cubicBezTo>
                        <a:pt x="123" y="121"/>
                        <a:pt x="123" y="123"/>
                        <a:pt x="123" y="125"/>
                      </a:cubicBezTo>
                      <a:cubicBezTo>
                        <a:pt x="122" y="127"/>
                        <a:pt x="121" y="129"/>
                        <a:pt x="120" y="132"/>
                      </a:cubicBezTo>
                      <a:cubicBezTo>
                        <a:pt x="119" y="134"/>
                        <a:pt x="118" y="135"/>
                        <a:pt x="116" y="136"/>
                      </a:cubicBezTo>
                      <a:cubicBezTo>
                        <a:pt x="115" y="136"/>
                        <a:pt x="114" y="136"/>
                        <a:pt x="113" y="137"/>
                      </a:cubicBezTo>
                      <a:cubicBezTo>
                        <a:pt x="110" y="138"/>
                        <a:pt x="107" y="140"/>
                        <a:pt x="105" y="141"/>
                      </a:cubicBezTo>
                      <a:cubicBezTo>
                        <a:pt x="101" y="143"/>
                        <a:pt x="97" y="143"/>
                        <a:pt x="94" y="145"/>
                      </a:cubicBezTo>
                      <a:cubicBezTo>
                        <a:pt x="89" y="148"/>
                        <a:pt x="81" y="150"/>
                        <a:pt x="79" y="155"/>
                      </a:cubicBezTo>
                      <a:cubicBezTo>
                        <a:pt x="75" y="164"/>
                        <a:pt x="80" y="177"/>
                        <a:pt x="84" y="185"/>
                      </a:cubicBezTo>
                      <a:cubicBezTo>
                        <a:pt x="86" y="190"/>
                        <a:pt x="88" y="196"/>
                        <a:pt x="90" y="201"/>
                      </a:cubicBezTo>
                      <a:cubicBezTo>
                        <a:pt x="90" y="204"/>
                        <a:pt x="92" y="207"/>
                        <a:pt x="91" y="210"/>
                      </a:cubicBezTo>
                      <a:cubicBezTo>
                        <a:pt x="91" y="213"/>
                        <a:pt x="89" y="215"/>
                        <a:pt x="88" y="218"/>
                      </a:cubicBezTo>
                      <a:cubicBezTo>
                        <a:pt x="86" y="222"/>
                        <a:pt x="88" y="225"/>
                        <a:pt x="90" y="230"/>
                      </a:cubicBezTo>
                      <a:cubicBezTo>
                        <a:pt x="93" y="234"/>
                        <a:pt x="94" y="240"/>
                        <a:pt x="97" y="244"/>
                      </a:cubicBezTo>
                      <a:cubicBezTo>
                        <a:pt x="100" y="249"/>
                        <a:pt x="102" y="254"/>
                        <a:pt x="104" y="259"/>
                      </a:cubicBezTo>
                      <a:cubicBezTo>
                        <a:pt x="106" y="263"/>
                        <a:pt x="105" y="268"/>
                        <a:pt x="105" y="272"/>
                      </a:cubicBezTo>
                      <a:cubicBezTo>
                        <a:pt x="106" y="274"/>
                        <a:pt x="107" y="277"/>
                        <a:pt x="106" y="279"/>
                      </a:cubicBezTo>
                      <a:cubicBezTo>
                        <a:pt x="105" y="281"/>
                        <a:pt x="104" y="283"/>
                        <a:pt x="102" y="285"/>
                      </a:cubicBezTo>
                      <a:cubicBezTo>
                        <a:pt x="100" y="288"/>
                        <a:pt x="99" y="292"/>
                        <a:pt x="97" y="295"/>
                      </a:cubicBezTo>
                      <a:cubicBezTo>
                        <a:pt x="95" y="298"/>
                        <a:pt x="93" y="301"/>
                        <a:pt x="90" y="303"/>
                      </a:cubicBezTo>
                      <a:cubicBezTo>
                        <a:pt x="91" y="301"/>
                        <a:pt x="92" y="298"/>
                        <a:pt x="92" y="296"/>
                      </a:cubicBezTo>
                      <a:cubicBezTo>
                        <a:pt x="93" y="289"/>
                        <a:pt x="92" y="281"/>
                        <a:pt x="92" y="274"/>
                      </a:cubicBezTo>
                      <a:cubicBezTo>
                        <a:pt x="92" y="268"/>
                        <a:pt x="91" y="262"/>
                        <a:pt x="91" y="256"/>
                      </a:cubicBezTo>
                      <a:cubicBezTo>
                        <a:pt x="91" y="251"/>
                        <a:pt x="91" y="246"/>
                        <a:pt x="89" y="241"/>
                      </a:cubicBezTo>
                      <a:cubicBezTo>
                        <a:pt x="88" y="237"/>
                        <a:pt x="87" y="234"/>
                        <a:pt x="86" y="231"/>
                      </a:cubicBezTo>
                      <a:cubicBezTo>
                        <a:pt x="84" y="227"/>
                        <a:pt x="83" y="224"/>
                        <a:pt x="83" y="219"/>
                      </a:cubicBezTo>
                      <a:cubicBezTo>
                        <a:pt x="82" y="215"/>
                        <a:pt x="82" y="212"/>
                        <a:pt x="81" y="209"/>
                      </a:cubicBezTo>
                      <a:cubicBezTo>
                        <a:pt x="81" y="205"/>
                        <a:pt x="79" y="201"/>
                        <a:pt x="78" y="197"/>
                      </a:cubicBezTo>
                      <a:cubicBezTo>
                        <a:pt x="78" y="194"/>
                        <a:pt x="77" y="189"/>
                        <a:pt x="75" y="187"/>
                      </a:cubicBezTo>
                      <a:cubicBezTo>
                        <a:pt x="73" y="184"/>
                        <a:pt x="69" y="183"/>
                        <a:pt x="65" y="184"/>
                      </a:cubicBezTo>
                      <a:cubicBezTo>
                        <a:pt x="61" y="185"/>
                        <a:pt x="63" y="189"/>
                        <a:pt x="63" y="193"/>
                      </a:cubicBezTo>
                      <a:cubicBezTo>
                        <a:pt x="62" y="198"/>
                        <a:pt x="59" y="206"/>
                        <a:pt x="54" y="208"/>
                      </a:cubicBezTo>
                      <a:cubicBezTo>
                        <a:pt x="49" y="210"/>
                        <a:pt x="40" y="211"/>
                        <a:pt x="34" y="210"/>
                      </a:cubicBezTo>
                      <a:cubicBezTo>
                        <a:pt x="21" y="207"/>
                        <a:pt x="34" y="178"/>
                        <a:pt x="31" y="169"/>
                      </a:cubicBezTo>
                      <a:cubicBezTo>
                        <a:pt x="29" y="162"/>
                        <a:pt x="22" y="157"/>
                        <a:pt x="18" y="151"/>
                      </a:cubicBezTo>
                      <a:cubicBezTo>
                        <a:pt x="16" y="148"/>
                        <a:pt x="15" y="145"/>
                        <a:pt x="12" y="143"/>
                      </a:cubicBezTo>
                      <a:cubicBezTo>
                        <a:pt x="10" y="140"/>
                        <a:pt x="7" y="139"/>
                        <a:pt x="5" y="137"/>
                      </a:cubicBezTo>
                      <a:cubicBezTo>
                        <a:pt x="2" y="135"/>
                        <a:pt x="1" y="131"/>
                        <a:pt x="0" y="128"/>
                      </a:cubicBezTo>
                      <a:cubicBezTo>
                        <a:pt x="0" y="128"/>
                        <a:pt x="0" y="127"/>
                        <a:pt x="1" y="127"/>
                      </a:cubicBezTo>
                      <a:cubicBezTo>
                        <a:pt x="2" y="126"/>
                        <a:pt x="2" y="125"/>
                        <a:pt x="3" y="124"/>
                      </a:cubicBezTo>
                      <a:cubicBezTo>
                        <a:pt x="6" y="121"/>
                        <a:pt x="7" y="117"/>
                        <a:pt x="7" y="113"/>
                      </a:cubicBezTo>
                      <a:cubicBezTo>
                        <a:pt x="7" y="111"/>
                        <a:pt x="7" y="110"/>
                        <a:pt x="7" y="109"/>
                      </a:cubicBezTo>
                      <a:cubicBezTo>
                        <a:pt x="8" y="109"/>
                        <a:pt x="9" y="108"/>
                        <a:pt x="10" y="107"/>
                      </a:cubicBezTo>
                      <a:cubicBezTo>
                        <a:pt x="12" y="106"/>
                        <a:pt x="13" y="104"/>
                        <a:pt x="14" y="102"/>
                      </a:cubicBezTo>
                      <a:cubicBezTo>
                        <a:pt x="15" y="99"/>
                        <a:pt x="16" y="96"/>
                        <a:pt x="17" y="93"/>
                      </a:cubicBezTo>
                      <a:cubicBezTo>
                        <a:pt x="18" y="90"/>
                        <a:pt x="18" y="88"/>
                        <a:pt x="17" y="86"/>
                      </a:cubicBezTo>
                      <a:cubicBezTo>
                        <a:pt x="16" y="83"/>
                        <a:pt x="13" y="80"/>
                        <a:pt x="16" y="78"/>
                      </a:cubicBezTo>
                      <a:cubicBezTo>
                        <a:pt x="20" y="76"/>
                        <a:pt x="25" y="79"/>
                        <a:pt x="29" y="79"/>
                      </a:cubicBezTo>
                      <a:cubicBezTo>
                        <a:pt x="33" y="79"/>
                        <a:pt x="33" y="74"/>
                        <a:pt x="34" y="71"/>
                      </a:cubicBezTo>
                      <a:cubicBezTo>
                        <a:pt x="35" y="64"/>
                        <a:pt x="34" y="58"/>
                        <a:pt x="36" y="52"/>
                      </a:cubicBezTo>
                      <a:cubicBezTo>
                        <a:pt x="38" y="46"/>
                        <a:pt x="40" y="40"/>
                        <a:pt x="44" y="35"/>
                      </a:cubicBezTo>
                      <a:cubicBezTo>
                        <a:pt x="46" y="31"/>
                        <a:pt x="50" y="27"/>
                        <a:pt x="55" y="24"/>
                      </a:cubicBezTo>
                      <a:cubicBezTo>
                        <a:pt x="57" y="23"/>
                        <a:pt x="60" y="23"/>
                        <a:pt x="62" y="23"/>
                      </a:cubicBezTo>
                      <a:cubicBezTo>
                        <a:pt x="65" y="23"/>
                        <a:pt x="69" y="24"/>
                        <a:pt x="71" y="23"/>
                      </a:cubicBezTo>
                      <a:cubicBezTo>
                        <a:pt x="73" y="22"/>
                        <a:pt x="74" y="19"/>
                        <a:pt x="74" y="16"/>
                      </a:cubicBezTo>
                      <a:cubicBezTo>
                        <a:pt x="75" y="16"/>
                        <a:pt x="76" y="15"/>
                        <a:pt x="77" y="13"/>
                      </a:cubicBezTo>
                      <a:cubicBezTo>
                        <a:pt x="78" y="11"/>
                        <a:pt x="79" y="0"/>
                        <a:pt x="84" y="2"/>
                      </a:cubicBezTo>
                      <a:cubicBezTo>
                        <a:pt x="86" y="3"/>
                        <a:pt x="87" y="8"/>
                        <a:pt x="87" y="10"/>
                      </a:cubicBezTo>
                      <a:cubicBezTo>
                        <a:pt x="88" y="12"/>
                        <a:pt x="89" y="15"/>
                        <a:pt x="89" y="17"/>
                      </a:cubicBezTo>
                      <a:cubicBezTo>
                        <a:pt x="90" y="19"/>
                        <a:pt x="92" y="22"/>
                        <a:pt x="92" y="24"/>
                      </a:cubicBezTo>
                      <a:cubicBezTo>
                        <a:pt x="93" y="26"/>
                        <a:pt x="93" y="28"/>
                        <a:pt x="93" y="31"/>
                      </a:cubicBezTo>
                      <a:cubicBezTo>
                        <a:pt x="93" y="36"/>
                        <a:pt x="92" y="43"/>
                        <a:pt x="90" y="48"/>
                      </a:cubicBezTo>
                      <a:cubicBezTo>
                        <a:pt x="87" y="52"/>
                        <a:pt x="80" y="55"/>
                        <a:pt x="78" y="60"/>
                      </a:cubicBezTo>
                      <a:cubicBezTo>
                        <a:pt x="77" y="67"/>
                        <a:pt x="80" y="72"/>
                        <a:pt x="86" y="75"/>
                      </a:cubicBezTo>
                      <a:cubicBezTo>
                        <a:pt x="89" y="76"/>
                        <a:pt x="91" y="77"/>
                        <a:pt x="94" y="79"/>
                      </a:cubicBezTo>
                      <a:cubicBezTo>
                        <a:pt x="96" y="81"/>
                        <a:pt x="98" y="83"/>
                        <a:pt x="100" y="85"/>
                      </a:cubicBezTo>
                      <a:cubicBezTo>
                        <a:pt x="101" y="87"/>
                        <a:pt x="102" y="90"/>
                        <a:pt x="104" y="91"/>
                      </a:cubicBezTo>
                      <a:cubicBezTo>
                        <a:pt x="105" y="93"/>
                        <a:pt x="106" y="93"/>
                        <a:pt x="106" y="95"/>
                      </a:cubicBezTo>
                      <a:cubicBezTo>
                        <a:pt x="106" y="97"/>
                        <a:pt x="103" y="100"/>
                        <a:pt x="102" y="102"/>
                      </a:cubicBezTo>
                      <a:cubicBezTo>
                        <a:pt x="101" y="106"/>
                        <a:pt x="101" y="107"/>
                        <a:pt x="105" y="108"/>
                      </a:cubicBezTo>
                      <a:cubicBezTo>
                        <a:pt x="107" y="109"/>
                        <a:pt x="110" y="110"/>
                        <a:pt x="112" y="111"/>
                      </a:cubicBezTo>
                      <a:cubicBezTo>
                        <a:pt x="116" y="113"/>
                        <a:pt x="120" y="117"/>
                        <a:pt x="125" y="11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9" name="Freeform 281"/>
                <p:cNvSpPr/>
                <p:nvPr/>
              </p:nvSpPr>
              <p:spPr bwMode="auto">
                <a:xfrm>
                  <a:off x="5194292" y="3294060"/>
                  <a:ext cx="192087" cy="242887"/>
                </a:xfrm>
                <a:custGeom>
                  <a:avLst/>
                  <a:gdLst/>
                  <a:ahLst/>
                  <a:cxnLst>
                    <a:cxn ang="0">
                      <a:pos x="73" y="73"/>
                    </a:cxn>
                    <a:cxn ang="0">
                      <a:pos x="73" y="77"/>
                    </a:cxn>
                    <a:cxn ang="0">
                      <a:pos x="69" y="88"/>
                    </a:cxn>
                    <a:cxn ang="0">
                      <a:pos x="67" y="91"/>
                    </a:cxn>
                    <a:cxn ang="0">
                      <a:pos x="66" y="92"/>
                    </a:cxn>
                    <a:cxn ang="0">
                      <a:pos x="64" y="88"/>
                    </a:cxn>
                    <a:cxn ang="0">
                      <a:pos x="61" y="77"/>
                    </a:cxn>
                    <a:cxn ang="0">
                      <a:pos x="54" y="68"/>
                    </a:cxn>
                    <a:cxn ang="0">
                      <a:pos x="48" y="60"/>
                    </a:cxn>
                    <a:cxn ang="0">
                      <a:pos x="33" y="41"/>
                    </a:cxn>
                    <a:cxn ang="0">
                      <a:pos x="31" y="23"/>
                    </a:cxn>
                    <a:cxn ang="0">
                      <a:pos x="28" y="31"/>
                    </a:cxn>
                    <a:cxn ang="0">
                      <a:pos x="26" y="37"/>
                    </a:cxn>
                    <a:cxn ang="0">
                      <a:pos x="21" y="38"/>
                    </a:cxn>
                    <a:cxn ang="0">
                      <a:pos x="29" y="54"/>
                    </a:cxn>
                    <a:cxn ang="0">
                      <a:pos x="40" y="70"/>
                    </a:cxn>
                    <a:cxn ang="0">
                      <a:pos x="26" y="75"/>
                    </a:cxn>
                    <a:cxn ang="0">
                      <a:pos x="16" y="74"/>
                    </a:cxn>
                    <a:cxn ang="0">
                      <a:pos x="16" y="68"/>
                    </a:cxn>
                    <a:cxn ang="0">
                      <a:pos x="12" y="49"/>
                    </a:cxn>
                    <a:cxn ang="0">
                      <a:pos x="10" y="44"/>
                    </a:cxn>
                    <a:cxn ang="0">
                      <a:pos x="6" y="38"/>
                    </a:cxn>
                    <a:cxn ang="0">
                      <a:pos x="6" y="30"/>
                    </a:cxn>
                    <a:cxn ang="0">
                      <a:pos x="9" y="23"/>
                    </a:cxn>
                    <a:cxn ang="0">
                      <a:pos x="6" y="14"/>
                    </a:cxn>
                    <a:cxn ang="0">
                      <a:pos x="1" y="8"/>
                    </a:cxn>
                    <a:cxn ang="0">
                      <a:pos x="6" y="3"/>
                    </a:cxn>
                    <a:cxn ang="0">
                      <a:pos x="25" y="6"/>
                    </a:cxn>
                    <a:cxn ang="0">
                      <a:pos x="32" y="9"/>
                    </a:cxn>
                    <a:cxn ang="0">
                      <a:pos x="38" y="17"/>
                    </a:cxn>
                    <a:cxn ang="0">
                      <a:pos x="51" y="21"/>
                    </a:cxn>
                    <a:cxn ang="0">
                      <a:pos x="60" y="19"/>
                    </a:cxn>
                    <a:cxn ang="0">
                      <a:pos x="65" y="21"/>
                    </a:cxn>
                    <a:cxn ang="0">
                      <a:pos x="61" y="33"/>
                    </a:cxn>
                    <a:cxn ang="0">
                      <a:pos x="54" y="45"/>
                    </a:cxn>
                    <a:cxn ang="0">
                      <a:pos x="57" y="60"/>
                    </a:cxn>
                    <a:cxn ang="0">
                      <a:pos x="59" y="57"/>
                    </a:cxn>
                    <a:cxn ang="0">
                      <a:pos x="62" y="52"/>
                    </a:cxn>
                    <a:cxn ang="0">
                      <a:pos x="64" y="44"/>
                    </a:cxn>
                    <a:cxn ang="0">
                      <a:pos x="66" y="51"/>
                    </a:cxn>
                    <a:cxn ang="0">
                      <a:pos x="70" y="60"/>
                    </a:cxn>
                    <a:cxn ang="0">
                      <a:pos x="73" y="73"/>
                    </a:cxn>
                  </a:cxnLst>
                  <a:rect l="0" t="0" r="r" b="b"/>
                  <a:pathLst>
                    <a:path w="73" h="92">
                      <a:moveTo>
                        <a:pt x="73" y="73"/>
                      </a:moveTo>
                      <a:cubicBezTo>
                        <a:pt x="73" y="74"/>
                        <a:pt x="73" y="75"/>
                        <a:pt x="73" y="77"/>
                      </a:cubicBezTo>
                      <a:cubicBezTo>
                        <a:pt x="73" y="81"/>
                        <a:pt x="72" y="85"/>
                        <a:pt x="69" y="88"/>
                      </a:cubicBezTo>
                      <a:cubicBezTo>
                        <a:pt x="68" y="89"/>
                        <a:pt x="68" y="90"/>
                        <a:pt x="67" y="91"/>
                      </a:cubicBezTo>
                      <a:cubicBezTo>
                        <a:pt x="66" y="91"/>
                        <a:pt x="66" y="92"/>
                        <a:pt x="66" y="92"/>
                      </a:cubicBezTo>
                      <a:cubicBezTo>
                        <a:pt x="65" y="90"/>
                        <a:pt x="64" y="89"/>
                        <a:pt x="64" y="88"/>
                      </a:cubicBezTo>
                      <a:cubicBezTo>
                        <a:pt x="62" y="84"/>
                        <a:pt x="62" y="81"/>
                        <a:pt x="61" y="77"/>
                      </a:cubicBezTo>
                      <a:cubicBezTo>
                        <a:pt x="59" y="74"/>
                        <a:pt x="57" y="71"/>
                        <a:pt x="54" y="68"/>
                      </a:cubicBezTo>
                      <a:cubicBezTo>
                        <a:pt x="52" y="65"/>
                        <a:pt x="50" y="62"/>
                        <a:pt x="48" y="60"/>
                      </a:cubicBezTo>
                      <a:cubicBezTo>
                        <a:pt x="41" y="53"/>
                        <a:pt x="36" y="50"/>
                        <a:pt x="33" y="41"/>
                      </a:cubicBezTo>
                      <a:cubicBezTo>
                        <a:pt x="31" y="35"/>
                        <a:pt x="33" y="28"/>
                        <a:pt x="31" y="23"/>
                      </a:cubicBezTo>
                      <a:cubicBezTo>
                        <a:pt x="30" y="24"/>
                        <a:pt x="29" y="29"/>
                        <a:pt x="28" y="31"/>
                      </a:cubicBezTo>
                      <a:cubicBezTo>
                        <a:pt x="27" y="34"/>
                        <a:pt x="28" y="35"/>
                        <a:pt x="26" y="37"/>
                      </a:cubicBezTo>
                      <a:cubicBezTo>
                        <a:pt x="25" y="38"/>
                        <a:pt x="22" y="38"/>
                        <a:pt x="21" y="38"/>
                      </a:cubicBezTo>
                      <a:cubicBezTo>
                        <a:pt x="17" y="42"/>
                        <a:pt x="26" y="51"/>
                        <a:pt x="29" y="54"/>
                      </a:cubicBezTo>
                      <a:cubicBezTo>
                        <a:pt x="33" y="59"/>
                        <a:pt x="36" y="65"/>
                        <a:pt x="40" y="70"/>
                      </a:cubicBezTo>
                      <a:cubicBezTo>
                        <a:pt x="45" y="77"/>
                        <a:pt x="29" y="74"/>
                        <a:pt x="26" y="75"/>
                      </a:cubicBezTo>
                      <a:cubicBezTo>
                        <a:pt x="23" y="75"/>
                        <a:pt x="19" y="74"/>
                        <a:pt x="16" y="74"/>
                      </a:cubicBezTo>
                      <a:cubicBezTo>
                        <a:pt x="16" y="72"/>
                        <a:pt x="16" y="70"/>
                        <a:pt x="16" y="68"/>
                      </a:cubicBezTo>
                      <a:cubicBezTo>
                        <a:pt x="16" y="61"/>
                        <a:pt x="15" y="56"/>
                        <a:pt x="12" y="49"/>
                      </a:cubicBezTo>
                      <a:cubicBezTo>
                        <a:pt x="12" y="48"/>
                        <a:pt x="11" y="45"/>
                        <a:pt x="10" y="44"/>
                      </a:cubicBezTo>
                      <a:cubicBezTo>
                        <a:pt x="9" y="42"/>
                        <a:pt x="7" y="40"/>
                        <a:pt x="6" y="38"/>
                      </a:cubicBezTo>
                      <a:cubicBezTo>
                        <a:pt x="5" y="35"/>
                        <a:pt x="4" y="32"/>
                        <a:pt x="6" y="30"/>
                      </a:cubicBezTo>
                      <a:cubicBezTo>
                        <a:pt x="9" y="26"/>
                        <a:pt x="10" y="27"/>
                        <a:pt x="9" y="23"/>
                      </a:cubicBezTo>
                      <a:cubicBezTo>
                        <a:pt x="9" y="19"/>
                        <a:pt x="9" y="16"/>
                        <a:pt x="6" y="14"/>
                      </a:cubicBezTo>
                      <a:cubicBezTo>
                        <a:pt x="4" y="12"/>
                        <a:pt x="0" y="11"/>
                        <a:pt x="1" y="8"/>
                      </a:cubicBezTo>
                      <a:cubicBezTo>
                        <a:pt x="1" y="6"/>
                        <a:pt x="4" y="4"/>
                        <a:pt x="6" y="3"/>
                      </a:cubicBezTo>
                      <a:cubicBezTo>
                        <a:pt x="12" y="0"/>
                        <a:pt x="19" y="4"/>
                        <a:pt x="25" y="6"/>
                      </a:cubicBezTo>
                      <a:cubicBezTo>
                        <a:pt x="27" y="7"/>
                        <a:pt x="30" y="7"/>
                        <a:pt x="32" y="9"/>
                      </a:cubicBezTo>
                      <a:cubicBezTo>
                        <a:pt x="34" y="12"/>
                        <a:pt x="36" y="15"/>
                        <a:pt x="38" y="17"/>
                      </a:cubicBezTo>
                      <a:cubicBezTo>
                        <a:pt x="42" y="23"/>
                        <a:pt x="44" y="25"/>
                        <a:pt x="51" y="21"/>
                      </a:cubicBezTo>
                      <a:cubicBezTo>
                        <a:pt x="52" y="20"/>
                        <a:pt x="60" y="18"/>
                        <a:pt x="60" y="19"/>
                      </a:cubicBezTo>
                      <a:cubicBezTo>
                        <a:pt x="61" y="21"/>
                        <a:pt x="63" y="20"/>
                        <a:pt x="65" y="21"/>
                      </a:cubicBezTo>
                      <a:cubicBezTo>
                        <a:pt x="72" y="25"/>
                        <a:pt x="64" y="29"/>
                        <a:pt x="61" y="33"/>
                      </a:cubicBezTo>
                      <a:cubicBezTo>
                        <a:pt x="58" y="37"/>
                        <a:pt x="56" y="40"/>
                        <a:pt x="54" y="45"/>
                      </a:cubicBezTo>
                      <a:cubicBezTo>
                        <a:pt x="51" y="51"/>
                        <a:pt x="53" y="56"/>
                        <a:pt x="57" y="60"/>
                      </a:cubicBezTo>
                      <a:cubicBezTo>
                        <a:pt x="60" y="59"/>
                        <a:pt x="58" y="58"/>
                        <a:pt x="59" y="57"/>
                      </a:cubicBezTo>
                      <a:cubicBezTo>
                        <a:pt x="60" y="55"/>
                        <a:pt x="61" y="54"/>
                        <a:pt x="62" y="52"/>
                      </a:cubicBezTo>
                      <a:cubicBezTo>
                        <a:pt x="63" y="50"/>
                        <a:pt x="63" y="46"/>
                        <a:pt x="64" y="44"/>
                      </a:cubicBezTo>
                      <a:cubicBezTo>
                        <a:pt x="66" y="44"/>
                        <a:pt x="66" y="49"/>
                        <a:pt x="66" y="51"/>
                      </a:cubicBezTo>
                      <a:cubicBezTo>
                        <a:pt x="67" y="54"/>
                        <a:pt x="69" y="57"/>
                        <a:pt x="70" y="60"/>
                      </a:cubicBezTo>
                      <a:cubicBezTo>
                        <a:pt x="72" y="64"/>
                        <a:pt x="73" y="69"/>
                        <a:pt x="73" y="7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0" name="Freeform 282"/>
                <p:cNvSpPr/>
                <p:nvPr/>
              </p:nvSpPr>
              <p:spPr bwMode="auto">
                <a:xfrm>
                  <a:off x="5218104" y="3216274"/>
                  <a:ext cx="138112" cy="73025"/>
                </a:xfrm>
                <a:custGeom>
                  <a:avLst/>
                  <a:gdLst/>
                  <a:ahLst/>
                  <a:cxnLst>
                    <a:cxn ang="0">
                      <a:pos x="53" y="22"/>
                    </a:cxn>
                    <a:cxn ang="0">
                      <a:pos x="37" y="28"/>
                    </a:cxn>
                    <a:cxn ang="0">
                      <a:pos x="18" y="28"/>
                    </a:cxn>
                    <a:cxn ang="0">
                      <a:pos x="4" y="23"/>
                    </a:cxn>
                    <a:cxn ang="0">
                      <a:pos x="0" y="11"/>
                    </a:cxn>
                    <a:cxn ang="0">
                      <a:pos x="4" y="14"/>
                    </a:cxn>
                    <a:cxn ang="0">
                      <a:pos x="10" y="10"/>
                    </a:cxn>
                    <a:cxn ang="0">
                      <a:pos x="39" y="4"/>
                    </a:cxn>
                    <a:cxn ang="0">
                      <a:pos x="50" y="14"/>
                    </a:cxn>
                    <a:cxn ang="0">
                      <a:pos x="53" y="22"/>
                    </a:cxn>
                  </a:cxnLst>
                  <a:rect l="0" t="0" r="r" b="b"/>
                  <a:pathLst>
                    <a:path w="53" h="28">
                      <a:moveTo>
                        <a:pt x="53" y="22"/>
                      </a:moveTo>
                      <a:cubicBezTo>
                        <a:pt x="47" y="23"/>
                        <a:pt x="42" y="27"/>
                        <a:pt x="37" y="28"/>
                      </a:cubicBezTo>
                      <a:cubicBezTo>
                        <a:pt x="31" y="28"/>
                        <a:pt x="24" y="28"/>
                        <a:pt x="18" y="28"/>
                      </a:cubicBezTo>
                      <a:cubicBezTo>
                        <a:pt x="13" y="28"/>
                        <a:pt x="8" y="27"/>
                        <a:pt x="4" y="23"/>
                      </a:cubicBezTo>
                      <a:cubicBezTo>
                        <a:pt x="2" y="20"/>
                        <a:pt x="1" y="16"/>
                        <a:pt x="0" y="11"/>
                      </a:cubicBezTo>
                      <a:cubicBezTo>
                        <a:pt x="1" y="13"/>
                        <a:pt x="2" y="14"/>
                        <a:pt x="4" y="14"/>
                      </a:cubicBezTo>
                      <a:cubicBezTo>
                        <a:pt x="6" y="13"/>
                        <a:pt x="8" y="11"/>
                        <a:pt x="10" y="10"/>
                      </a:cubicBezTo>
                      <a:cubicBezTo>
                        <a:pt x="19" y="5"/>
                        <a:pt x="29" y="0"/>
                        <a:pt x="39" y="4"/>
                      </a:cubicBezTo>
                      <a:cubicBezTo>
                        <a:pt x="44" y="6"/>
                        <a:pt x="49" y="8"/>
                        <a:pt x="50" y="14"/>
                      </a:cubicBezTo>
                      <a:cubicBezTo>
                        <a:pt x="51" y="17"/>
                        <a:pt x="51" y="20"/>
                        <a:pt x="53"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1" name="Freeform 283"/>
                <p:cNvSpPr/>
                <p:nvPr/>
              </p:nvSpPr>
              <p:spPr bwMode="auto">
                <a:xfrm>
                  <a:off x="4878380" y="3119435"/>
                  <a:ext cx="319087" cy="174625"/>
                </a:xfrm>
                <a:custGeom>
                  <a:avLst/>
                  <a:gdLst/>
                  <a:ahLst/>
                  <a:cxnLst>
                    <a:cxn ang="0">
                      <a:pos x="121" y="43"/>
                    </a:cxn>
                    <a:cxn ang="0">
                      <a:pos x="120" y="66"/>
                    </a:cxn>
                    <a:cxn ang="0">
                      <a:pos x="110" y="65"/>
                    </a:cxn>
                    <a:cxn ang="0">
                      <a:pos x="102" y="64"/>
                    </a:cxn>
                    <a:cxn ang="0">
                      <a:pos x="94" y="63"/>
                    </a:cxn>
                    <a:cxn ang="0">
                      <a:pos x="90" y="62"/>
                    </a:cxn>
                    <a:cxn ang="0">
                      <a:pos x="85" y="61"/>
                    </a:cxn>
                    <a:cxn ang="0">
                      <a:pos x="69" y="56"/>
                    </a:cxn>
                    <a:cxn ang="0">
                      <a:pos x="48" y="49"/>
                    </a:cxn>
                    <a:cxn ang="0">
                      <a:pos x="13" y="32"/>
                    </a:cxn>
                    <a:cxn ang="0">
                      <a:pos x="0" y="24"/>
                    </a:cxn>
                    <a:cxn ang="0">
                      <a:pos x="4" y="18"/>
                    </a:cxn>
                    <a:cxn ang="0">
                      <a:pos x="12" y="11"/>
                    </a:cxn>
                    <a:cxn ang="0">
                      <a:pos x="16" y="3"/>
                    </a:cxn>
                    <a:cxn ang="0">
                      <a:pos x="29" y="1"/>
                    </a:cxn>
                    <a:cxn ang="0">
                      <a:pos x="46" y="10"/>
                    </a:cxn>
                    <a:cxn ang="0">
                      <a:pos x="64" y="24"/>
                    </a:cxn>
                    <a:cxn ang="0">
                      <a:pos x="79" y="33"/>
                    </a:cxn>
                    <a:cxn ang="0">
                      <a:pos x="93" y="40"/>
                    </a:cxn>
                    <a:cxn ang="0">
                      <a:pos x="114" y="44"/>
                    </a:cxn>
                    <a:cxn ang="0">
                      <a:pos x="121" y="43"/>
                    </a:cxn>
                  </a:cxnLst>
                  <a:rect l="0" t="0" r="r" b="b"/>
                  <a:pathLst>
                    <a:path w="121" h="67">
                      <a:moveTo>
                        <a:pt x="121" y="43"/>
                      </a:moveTo>
                      <a:cubicBezTo>
                        <a:pt x="121" y="51"/>
                        <a:pt x="121" y="59"/>
                        <a:pt x="120" y="66"/>
                      </a:cubicBezTo>
                      <a:cubicBezTo>
                        <a:pt x="117" y="67"/>
                        <a:pt x="113" y="65"/>
                        <a:pt x="110" y="65"/>
                      </a:cubicBezTo>
                      <a:cubicBezTo>
                        <a:pt x="107" y="64"/>
                        <a:pt x="105" y="64"/>
                        <a:pt x="102" y="64"/>
                      </a:cubicBezTo>
                      <a:cubicBezTo>
                        <a:pt x="99" y="64"/>
                        <a:pt x="97" y="64"/>
                        <a:pt x="94" y="63"/>
                      </a:cubicBezTo>
                      <a:cubicBezTo>
                        <a:pt x="92" y="63"/>
                        <a:pt x="91" y="62"/>
                        <a:pt x="90" y="62"/>
                      </a:cubicBezTo>
                      <a:cubicBezTo>
                        <a:pt x="88" y="62"/>
                        <a:pt x="86" y="62"/>
                        <a:pt x="85" y="61"/>
                      </a:cubicBezTo>
                      <a:cubicBezTo>
                        <a:pt x="80" y="60"/>
                        <a:pt x="74" y="58"/>
                        <a:pt x="69" y="56"/>
                      </a:cubicBezTo>
                      <a:cubicBezTo>
                        <a:pt x="62" y="54"/>
                        <a:pt x="55" y="52"/>
                        <a:pt x="48" y="49"/>
                      </a:cubicBezTo>
                      <a:cubicBezTo>
                        <a:pt x="36" y="43"/>
                        <a:pt x="24" y="38"/>
                        <a:pt x="13" y="32"/>
                      </a:cubicBezTo>
                      <a:cubicBezTo>
                        <a:pt x="11" y="31"/>
                        <a:pt x="1" y="28"/>
                        <a:pt x="0" y="24"/>
                      </a:cubicBezTo>
                      <a:cubicBezTo>
                        <a:pt x="0" y="23"/>
                        <a:pt x="3" y="19"/>
                        <a:pt x="4" y="18"/>
                      </a:cubicBezTo>
                      <a:cubicBezTo>
                        <a:pt x="7" y="15"/>
                        <a:pt x="10" y="13"/>
                        <a:pt x="12" y="11"/>
                      </a:cubicBezTo>
                      <a:cubicBezTo>
                        <a:pt x="14" y="9"/>
                        <a:pt x="15" y="6"/>
                        <a:pt x="16" y="3"/>
                      </a:cubicBezTo>
                      <a:cubicBezTo>
                        <a:pt x="21" y="6"/>
                        <a:pt x="25" y="2"/>
                        <a:pt x="29" y="1"/>
                      </a:cubicBezTo>
                      <a:cubicBezTo>
                        <a:pt x="35" y="0"/>
                        <a:pt x="42" y="7"/>
                        <a:pt x="46" y="10"/>
                      </a:cubicBezTo>
                      <a:cubicBezTo>
                        <a:pt x="52" y="15"/>
                        <a:pt x="57" y="20"/>
                        <a:pt x="64" y="24"/>
                      </a:cubicBezTo>
                      <a:cubicBezTo>
                        <a:pt x="69" y="27"/>
                        <a:pt x="74" y="30"/>
                        <a:pt x="79" y="33"/>
                      </a:cubicBezTo>
                      <a:cubicBezTo>
                        <a:pt x="84" y="36"/>
                        <a:pt x="88" y="38"/>
                        <a:pt x="93" y="40"/>
                      </a:cubicBezTo>
                      <a:cubicBezTo>
                        <a:pt x="100" y="42"/>
                        <a:pt x="107" y="45"/>
                        <a:pt x="114" y="44"/>
                      </a:cubicBezTo>
                      <a:cubicBezTo>
                        <a:pt x="116" y="44"/>
                        <a:pt x="119" y="43"/>
                        <a:pt x="121" y="4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2" name="Freeform 284"/>
                <p:cNvSpPr/>
                <p:nvPr/>
              </p:nvSpPr>
              <p:spPr bwMode="auto">
                <a:xfrm>
                  <a:off x="4406893" y="2989260"/>
                  <a:ext cx="1155698" cy="1074737"/>
                </a:xfrm>
                <a:custGeom>
                  <a:avLst/>
                  <a:gdLst/>
                  <a:ahLst/>
                  <a:cxnLst>
                    <a:cxn ang="0">
                      <a:pos x="428" y="103"/>
                    </a:cxn>
                    <a:cxn ang="0">
                      <a:pos x="402" y="132"/>
                    </a:cxn>
                    <a:cxn ang="0">
                      <a:pos x="382" y="158"/>
                    </a:cxn>
                    <a:cxn ang="0">
                      <a:pos x="380" y="182"/>
                    </a:cxn>
                    <a:cxn ang="0">
                      <a:pos x="370" y="176"/>
                    </a:cxn>
                    <a:cxn ang="0">
                      <a:pos x="362" y="168"/>
                    </a:cxn>
                    <a:cxn ang="0">
                      <a:pos x="354" y="161"/>
                    </a:cxn>
                    <a:cxn ang="0">
                      <a:pos x="360" y="135"/>
                    </a:cxn>
                    <a:cxn ang="0">
                      <a:pos x="332" y="125"/>
                    </a:cxn>
                    <a:cxn ang="0">
                      <a:pos x="301" y="124"/>
                    </a:cxn>
                    <a:cxn ang="0">
                      <a:pos x="306" y="146"/>
                    </a:cxn>
                    <a:cxn ang="0">
                      <a:pos x="312" y="165"/>
                    </a:cxn>
                    <a:cxn ang="0">
                      <a:pos x="300" y="190"/>
                    </a:cxn>
                    <a:cxn ang="0">
                      <a:pos x="256" y="236"/>
                    </a:cxn>
                    <a:cxn ang="0">
                      <a:pos x="218" y="266"/>
                    </a:cxn>
                    <a:cxn ang="0">
                      <a:pos x="186" y="292"/>
                    </a:cxn>
                    <a:cxn ang="0">
                      <a:pos x="183" y="330"/>
                    </a:cxn>
                    <a:cxn ang="0">
                      <a:pos x="176" y="369"/>
                    </a:cxn>
                    <a:cxn ang="0">
                      <a:pos x="157" y="392"/>
                    </a:cxn>
                    <a:cxn ang="0">
                      <a:pos x="144" y="404"/>
                    </a:cxn>
                    <a:cxn ang="0">
                      <a:pos x="131" y="395"/>
                    </a:cxn>
                    <a:cxn ang="0">
                      <a:pos x="104" y="328"/>
                    </a:cxn>
                    <a:cxn ang="0">
                      <a:pos x="84" y="287"/>
                    </a:cxn>
                    <a:cxn ang="0">
                      <a:pos x="70" y="235"/>
                    </a:cxn>
                    <a:cxn ang="0">
                      <a:pos x="68" y="192"/>
                    </a:cxn>
                    <a:cxn ang="0">
                      <a:pos x="45" y="211"/>
                    </a:cxn>
                    <a:cxn ang="0">
                      <a:pos x="21" y="177"/>
                    </a:cxn>
                    <a:cxn ang="0">
                      <a:pos x="25" y="158"/>
                    </a:cxn>
                    <a:cxn ang="0">
                      <a:pos x="48" y="155"/>
                    </a:cxn>
                    <a:cxn ang="0">
                      <a:pos x="43" y="133"/>
                    </a:cxn>
                    <a:cxn ang="0">
                      <a:pos x="25" y="105"/>
                    </a:cxn>
                    <a:cxn ang="0">
                      <a:pos x="44" y="95"/>
                    </a:cxn>
                    <a:cxn ang="0">
                      <a:pos x="69" y="77"/>
                    </a:cxn>
                    <a:cxn ang="0">
                      <a:pos x="90" y="52"/>
                    </a:cxn>
                    <a:cxn ang="0">
                      <a:pos x="102" y="31"/>
                    </a:cxn>
                    <a:cxn ang="0">
                      <a:pos x="116" y="10"/>
                    </a:cxn>
                    <a:cxn ang="0">
                      <a:pos x="151" y="6"/>
                    </a:cxn>
                    <a:cxn ang="0">
                      <a:pos x="168" y="15"/>
                    </a:cxn>
                    <a:cxn ang="0">
                      <a:pos x="180" y="42"/>
                    </a:cxn>
                    <a:cxn ang="0">
                      <a:pos x="196" y="52"/>
                    </a:cxn>
                    <a:cxn ang="0">
                      <a:pos x="180" y="73"/>
                    </a:cxn>
                    <a:cxn ang="0">
                      <a:pos x="249" y="105"/>
                    </a:cxn>
                    <a:cxn ang="0">
                      <a:pos x="274" y="112"/>
                    </a:cxn>
                    <a:cxn ang="0">
                      <a:pos x="300" y="115"/>
                    </a:cxn>
                    <a:cxn ang="0">
                      <a:pos x="308" y="94"/>
                    </a:cxn>
                    <a:cxn ang="0">
                      <a:pos x="327" y="114"/>
                    </a:cxn>
                    <a:cxn ang="0">
                      <a:pos x="362" y="108"/>
                    </a:cxn>
                    <a:cxn ang="0">
                      <a:pos x="413" y="93"/>
                    </a:cxn>
                    <a:cxn ang="0">
                      <a:pos x="440" y="96"/>
                    </a:cxn>
                  </a:cxnLst>
                  <a:rect l="0" t="0" r="r" b="b"/>
                  <a:pathLst>
                    <a:path w="440" h="409">
                      <a:moveTo>
                        <a:pt x="440" y="96"/>
                      </a:moveTo>
                      <a:cubicBezTo>
                        <a:pt x="440" y="99"/>
                        <a:pt x="439" y="102"/>
                        <a:pt x="437" y="103"/>
                      </a:cubicBezTo>
                      <a:cubicBezTo>
                        <a:pt x="435" y="104"/>
                        <a:pt x="431" y="103"/>
                        <a:pt x="428" y="103"/>
                      </a:cubicBezTo>
                      <a:cubicBezTo>
                        <a:pt x="426" y="103"/>
                        <a:pt x="423" y="103"/>
                        <a:pt x="421" y="104"/>
                      </a:cubicBezTo>
                      <a:cubicBezTo>
                        <a:pt x="416" y="107"/>
                        <a:pt x="412" y="111"/>
                        <a:pt x="410" y="115"/>
                      </a:cubicBezTo>
                      <a:cubicBezTo>
                        <a:pt x="406" y="120"/>
                        <a:pt x="404" y="126"/>
                        <a:pt x="402" y="132"/>
                      </a:cubicBezTo>
                      <a:cubicBezTo>
                        <a:pt x="400" y="138"/>
                        <a:pt x="401" y="144"/>
                        <a:pt x="400" y="151"/>
                      </a:cubicBezTo>
                      <a:cubicBezTo>
                        <a:pt x="399" y="154"/>
                        <a:pt x="399" y="159"/>
                        <a:pt x="395" y="159"/>
                      </a:cubicBezTo>
                      <a:cubicBezTo>
                        <a:pt x="391" y="159"/>
                        <a:pt x="386" y="156"/>
                        <a:pt x="382" y="158"/>
                      </a:cubicBezTo>
                      <a:cubicBezTo>
                        <a:pt x="379" y="160"/>
                        <a:pt x="382" y="163"/>
                        <a:pt x="383" y="166"/>
                      </a:cubicBezTo>
                      <a:cubicBezTo>
                        <a:pt x="384" y="168"/>
                        <a:pt x="384" y="170"/>
                        <a:pt x="383" y="173"/>
                      </a:cubicBezTo>
                      <a:cubicBezTo>
                        <a:pt x="382" y="176"/>
                        <a:pt x="381" y="179"/>
                        <a:pt x="380" y="182"/>
                      </a:cubicBezTo>
                      <a:cubicBezTo>
                        <a:pt x="379" y="184"/>
                        <a:pt x="378" y="186"/>
                        <a:pt x="376" y="187"/>
                      </a:cubicBezTo>
                      <a:cubicBezTo>
                        <a:pt x="375" y="188"/>
                        <a:pt x="374" y="189"/>
                        <a:pt x="373" y="189"/>
                      </a:cubicBezTo>
                      <a:cubicBezTo>
                        <a:pt x="373" y="185"/>
                        <a:pt x="372" y="180"/>
                        <a:pt x="370" y="176"/>
                      </a:cubicBezTo>
                      <a:cubicBezTo>
                        <a:pt x="369" y="173"/>
                        <a:pt x="367" y="170"/>
                        <a:pt x="366" y="167"/>
                      </a:cubicBezTo>
                      <a:cubicBezTo>
                        <a:pt x="366" y="165"/>
                        <a:pt x="366" y="160"/>
                        <a:pt x="364" y="160"/>
                      </a:cubicBezTo>
                      <a:cubicBezTo>
                        <a:pt x="363" y="162"/>
                        <a:pt x="363" y="166"/>
                        <a:pt x="362" y="168"/>
                      </a:cubicBezTo>
                      <a:cubicBezTo>
                        <a:pt x="361" y="170"/>
                        <a:pt x="360" y="171"/>
                        <a:pt x="359" y="173"/>
                      </a:cubicBezTo>
                      <a:cubicBezTo>
                        <a:pt x="358" y="174"/>
                        <a:pt x="360" y="175"/>
                        <a:pt x="357" y="176"/>
                      </a:cubicBezTo>
                      <a:cubicBezTo>
                        <a:pt x="353" y="172"/>
                        <a:pt x="351" y="167"/>
                        <a:pt x="354" y="161"/>
                      </a:cubicBezTo>
                      <a:cubicBezTo>
                        <a:pt x="356" y="156"/>
                        <a:pt x="358" y="153"/>
                        <a:pt x="361" y="149"/>
                      </a:cubicBezTo>
                      <a:cubicBezTo>
                        <a:pt x="364" y="145"/>
                        <a:pt x="372" y="141"/>
                        <a:pt x="365" y="137"/>
                      </a:cubicBezTo>
                      <a:cubicBezTo>
                        <a:pt x="363" y="136"/>
                        <a:pt x="361" y="137"/>
                        <a:pt x="360" y="135"/>
                      </a:cubicBezTo>
                      <a:cubicBezTo>
                        <a:pt x="360" y="134"/>
                        <a:pt x="352" y="136"/>
                        <a:pt x="351" y="137"/>
                      </a:cubicBezTo>
                      <a:cubicBezTo>
                        <a:pt x="344" y="141"/>
                        <a:pt x="342" y="139"/>
                        <a:pt x="338" y="133"/>
                      </a:cubicBezTo>
                      <a:cubicBezTo>
                        <a:pt x="336" y="131"/>
                        <a:pt x="334" y="128"/>
                        <a:pt x="332" y="125"/>
                      </a:cubicBezTo>
                      <a:cubicBezTo>
                        <a:pt x="330" y="123"/>
                        <a:pt x="327" y="123"/>
                        <a:pt x="325" y="122"/>
                      </a:cubicBezTo>
                      <a:cubicBezTo>
                        <a:pt x="319" y="120"/>
                        <a:pt x="312" y="116"/>
                        <a:pt x="306" y="119"/>
                      </a:cubicBezTo>
                      <a:cubicBezTo>
                        <a:pt x="304" y="120"/>
                        <a:pt x="301" y="122"/>
                        <a:pt x="301" y="124"/>
                      </a:cubicBezTo>
                      <a:cubicBezTo>
                        <a:pt x="300" y="127"/>
                        <a:pt x="304" y="128"/>
                        <a:pt x="306" y="130"/>
                      </a:cubicBezTo>
                      <a:cubicBezTo>
                        <a:pt x="309" y="132"/>
                        <a:pt x="309" y="135"/>
                        <a:pt x="309" y="139"/>
                      </a:cubicBezTo>
                      <a:cubicBezTo>
                        <a:pt x="310" y="143"/>
                        <a:pt x="309" y="142"/>
                        <a:pt x="306" y="146"/>
                      </a:cubicBezTo>
                      <a:cubicBezTo>
                        <a:pt x="304" y="148"/>
                        <a:pt x="305" y="151"/>
                        <a:pt x="306" y="154"/>
                      </a:cubicBezTo>
                      <a:cubicBezTo>
                        <a:pt x="307" y="156"/>
                        <a:pt x="309" y="158"/>
                        <a:pt x="310" y="160"/>
                      </a:cubicBezTo>
                      <a:cubicBezTo>
                        <a:pt x="311" y="161"/>
                        <a:pt x="312" y="164"/>
                        <a:pt x="312" y="165"/>
                      </a:cubicBezTo>
                      <a:cubicBezTo>
                        <a:pt x="315" y="172"/>
                        <a:pt x="316" y="177"/>
                        <a:pt x="316" y="184"/>
                      </a:cubicBezTo>
                      <a:cubicBezTo>
                        <a:pt x="316" y="186"/>
                        <a:pt x="316" y="188"/>
                        <a:pt x="316" y="190"/>
                      </a:cubicBezTo>
                      <a:cubicBezTo>
                        <a:pt x="311" y="189"/>
                        <a:pt x="305" y="189"/>
                        <a:pt x="300" y="190"/>
                      </a:cubicBezTo>
                      <a:cubicBezTo>
                        <a:pt x="295" y="192"/>
                        <a:pt x="291" y="200"/>
                        <a:pt x="287" y="204"/>
                      </a:cubicBezTo>
                      <a:cubicBezTo>
                        <a:pt x="281" y="210"/>
                        <a:pt x="275" y="215"/>
                        <a:pt x="271" y="222"/>
                      </a:cubicBezTo>
                      <a:cubicBezTo>
                        <a:pt x="266" y="228"/>
                        <a:pt x="262" y="232"/>
                        <a:pt x="256" y="236"/>
                      </a:cubicBezTo>
                      <a:cubicBezTo>
                        <a:pt x="248" y="240"/>
                        <a:pt x="243" y="248"/>
                        <a:pt x="237" y="253"/>
                      </a:cubicBezTo>
                      <a:cubicBezTo>
                        <a:pt x="234" y="256"/>
                        <a:pt x="231" y="259"/>
                        <a:pt x="227" y="261"/>
                      </a:cubicBezTo>
                      <a:cubicBezTo>
                        <a:pt x="224" y="263"/>
                        <a:pt x="220" y="263"/>
                        <a:pt x="218" y="266"/>
                      </a:cubicBezTo>
                      <a:cubicBezTo>
                        <a:pt x="213" y="271"/>
                        <a:pt x="210" y="277"/>
                        <a:pt x="203" y="281"/>
                      </a:cubicBezTo>
                      <a:cubicBezTo>
                        <a:pt x="201" y="282"/>
                        <a:pt x="198" y="283"/>
                        <a:pt x="195" y="284"/>
                      </a:cubicBezTo>
                      <a:cubicBezTo>
                        <a:pt x="192" y="285"/>
                        <a:pt x="189" y="289"/>
                        <a:pt x="186" y="292"/>
                      </a:cubicBezTo>
                      <a:cubicBezTo>
                        <a:pt x="183" y="296"/>
                        <a:pt x="180" y="301"/>
                        <a:pt x="179" y="306"/>
                      </a:cubicBezTo>
                      <a:cubicBezTo>
                        <a:pt x="178" y="310"/>
                        <a:pt x="180" y="315"/>
                        <a:pt x="181" y="319"/>
                      </a:cubicBezTo>
                      <a:cubicBezTo>
                        <a:pt x="181" y="323"/>
                        <a:pt x="183" y="326"/>
                        <a:pt x="183" y="330"/>
                      </a:cubicBezTo>
                      <a:cubicBezTo>
                        <a:pt x="184" y="333"/>
                        <a:pt x="183" y="336"/>
                        <a:pt x="183" y="339"/>
                      </a:cubicBezTo>
                      <a:cubicBezTo>
                        <a:pt x="182" y="346"/>
                        <a:pt x="182" y="353"/>
                        <a:pt x="180" y="359"/>
                      </a:cubicBezTo>
                      <a:cubicBezTo>
                        <a:pt x="179" y="363"/>
                        <a:pt x="178" y="366"/>
                        <a:pt x="176" y="369"/>
                      </a:cubicBezTo>
                      <a:cubicBezTo>
                        <a:pt x="174" y="371"/>
                        <a:pt x="171" y="373"/>
                        <a:pt x="170" y="377"/>
                      </a:cubicBezTo>
                      <a:cubicBezTo>
                        <a:pt x="168" y="380"/>
                        <a:pt x="167" y="383"/>
                        <a:pt x="165" y="385"/>
                      </a:cubicBezTo>
                      <a:cubicBezTo>
                        <a:pt x="163" y="388"/>
                        <a:pt x="160" y="389"/>
                        <a:pt x="157" y="392"/>
                      </a:cubicBezTo>
                      <a:cubicBezTo>
                        <a:pt x="155" y="394"/>
                        <a:pt x="153" y="397"/>
                        <a:pt x="151" y="399"/>
                      </a:cubicBezTo>
                      <a:cubicBezTo>
                        <a:pt x="150" y="400"/>
                        <a:pt x="149" y="401"/>
                        <a:pt x="148" y="402"/>
                      </a:cubicBezTo>
                      <a:cubicBezTo>
                        <a:pt x="147" y="403"/>
                        <a:pt x="145" y="403"/>
                        <a:pt x="144" y="404"/>
                      </a:cubicBezTo>
                      <a:cubicBezTo>
                        <a:pt x="143" y="406"/>
                        <a:pt x="144" y="408"/>
                        <a:pt x="142" y="409"/>
                      </a:cubicBezTo>
                      <a:cubicBezTo>
                        <a:pt x="140" y="409"/>
                        <a:pt x="139" y="406"/>
                        <a:pt x="138" y="405"/>
                      </a:cubicBezTo>
                      <a:cubicBezTo>
                        <a:pt x="135" y="402"/>
                        <a:pt x="133" y="398"/>
                        <a:pt x="131" y="395"/>
                      </a:cubicBezTo>
                      <a:cubicBezTo>
                        <a:pt x="126" y="388"/>
                        <a:pt x="126" y="380"/>
                        <a:pt x="123" y="372"/>
                      </a:cubicBezTo>
                      <a:cubicBezTo>
                        <a:pt x="120" y="365"/>
                        <a:pt x="119" y="357"/>
                        <a:pt x="115" y="350"/>
                      </a:cubicBezTo>
                      <a:cubicBezTo>
                        <a:pt x="112" y="343"/>
                        <a:pt x="109" y="335"/>
                        <a:pt x="104" y="328"/>
                      </a:cubicBezTo>
                      <a:cubicBezTo>
                        <a:pt x="100" y="322"/>
                        <a:pt x="96" y="315"/>
                        <a:pt x="93" y="308"/>
                      </a:cubicBezTo>
                      <a:cubicBezTo>
                        <a:pt x="91" y="305"/>
                        <a:pt x="90" y="301"/>
                        <a:pt x="88" y="297"/>
                      </a:cubicBezTo>
                      <a:cubicBezTo>
                        <a:pt x="87" y="294"/>
                        <a:pt x="85" y="291"/>
                        <a:pt x="84" y="287"/>
                      </a:cubicBezTo>
                      <a:cubicBezTo>
                        <a:pt x="82" y="280"/>
                        <a:pt x="78" y="274"/>
                        <a:pt x="76" y="267"/>
                      </a:cubicBezTo>
                      <a:cubicBezTo>
                        <a:pt x="74" y="262"/>
                        <a:pt x="73" y="257"/>
                        <a:pt x="71" y="252"/>
                      </a:cubicBezTo>
                      <a:cubicBezTo>
                        <a:pt x="69" y="247"/>
                        <a:pt x="70" y="241"/>
                        <a:pt x="70" y="235"/>
                      </a:cubicBezTo>
                      <a:cubicBezTo>
                        <a:pt x="70" y="230"/>
                        <a:pt x="70" y="226"/>
                        <a:pt x="71" y="221"/>
                      </a:cubicBezTo>
                      <a:cubicBezTo>
                        <a:pt x="73" y="216"/>
                        <a:pt x="76" y="212"/>
                        <a:pt x="76" y="207"/>
                      </a:cubicBezTo>
                      <a:cubicBezTo>
                        <a:pt x="76" y="201"/>
                        <a:pt x="77" y="189"/>
                        <a:pt x="68" y="192"/>
                      </a:cubicBezTo>
                      <a:cubicBezTo>
                        <a:pt x="64" y="193"/>
                        <a:pt x="64" y="196"/>
                        <a:pt x="61" y="199"/>
                      </a:cubicBezTo>
                      <a:cubicBezTo>
                        <a:pt x="59" y="202"/>
                        <a:pt x="57" y="204"/>
                        <a:pt x="54" y="207"/>
                      </a:cubicBezTo>
                      <a:cubicBezTo>
                        <a:pt x="51" y="209"/>
                        <a:pt x="49" y="211"/>
                        <a:pt x="45" y="211"/>
                      </a:cubicBezTo>
                      <a:cubicBezTo>
                        <a:pt x="41" y="211"/>
                        <a:pt x="38" y="209"/>
                        <a:pt x="35" y="208"/>
                      </a:cubicBezTo>
                      <a:cubicBezTo>
                        <a:pt x="28" y="205"/>
                        <a:pt x="18" y="200"/>
                        <a:pt x="17" y="192"/>
                      </a:cubicBezTo>
                      <a:cubicBezTo>
                        <a:pt x="16" y="185"/>
                        <a:pt x="34" y="180"/>
                        <a:pt x="21" y="177"/>
                      </a:cubicBezTo>
                      <a:cubicBezTo>
                        <a:pt x="13" y="175"/>
                        <a:pt x="6" y="170"/>
                        <a:pt x="0" y="165"/>
                      </a:cubicBezTo>
                      <a:cubicBezTo>
                        <a:pt x="2" y="163"/>
                        <a:pt x="4" y="162"/>
                        <a:pt x="7" y="160"/>
                      </a:cubicBezTo>
                      <a:cubicBezTo>
                        <a:pt x="13" y="157"/>
                        <a:pt x="18" y="158"/>
                        <a:pt x="25" y="158"/>
                      </a:cubicBezTo>
                      <a:cubicBezTo>
                        <a:pt x="28" y="157"/>
                        <a:pt x="30" y="156"/>
                        <a:pt x="32" y="156"/>
                      </a:cubicBezTo>
                      <a:cubicBezTo>
                        <a:pt x="36" y="156"/>
                        <a:pt x="39" y="156"/>
                        <a:pt x="42" y="157"/>
                      </a:cubicBezTo>
                      <a:cubicBezTo>
                        <a:pt x="43" y="157"/>
                        <a:pt x="47" y="157"/>
                        <a:pt x="48" y="155"/>
                      </a:cubicBezTo>
                      <a:cubicBezTo>
                        <a:pt x="49" y="154"/>
                        <a:pt x="47" y="150"/>
                        <a:pt x="47" y="148"/>
                      </a:cubicBezTo>
                      <a:cubicBezTo>
                        <a:pt x="47" y="145"/>
                        <a:pt x="46" y="144"/>
                        <a:pt x="45" y="141"/>
                      </a:cubicBezTo>
                      <a:cubicBezTo>
                        <a:pt x="45" y="137"/>
                        <a:pt x="45" y="136"/>
                        <a:pt x="43" y="133"/>
                      </a:cubicBezTo>
                      <a:cubicBezTo>
                        <a:pt x="41" y="130"/>
                        <a:pt x="40" y="127"/>
                        <a:pt x="38" y="124"/>
                      </a:cubicBezTo>
                      <a:cubicBezTo>
                        <a:pt x="35" y="121"/>
                        <a:pt x="34" y="116"/>
                        <a:pt x="31" y="113"/>
                      </a:cubicBezTo>
                      <a:cubicBezTo>
                        <a:pt x="28" y="110"/>
                        <a:pt x="25" y="110"/>
                        <a:pt x="25" y="105"/>
                      </a:cubicBezTo>
                      <a:cubicBezTo>
                        <a:pt x="25" y="102"/>
                        <a:pt x="25" y="100"/>
                        <a:pt x="26" y="98"/>
                      </a:cubicBezTo>
                      <a:cubicBezTo>
                        <a:pt x="28" y="95"/>
                        <a:pt x="29" y="95"/>
                        <a:pt x="31" y="95"/>
                      </a:cubicBezTo>
                      <a:cubicBezTo>
                        <a:pt x="35" y="95"/>
                        <a:pt x="40" y="95"/>
                        <a:pt x="44" y="95"/>
                      </a:cubicBezTo>
                      <a:cubicBezTo>
                        <a:pt x="50" y="95"/>
                        <a:pt x="54" y="93"/>
                        <a:pt x="58" y="89"/>
                      </a:cubicBezTo>
                      <a:cubicBezTo>
                        <a:pt x="60" y="87"/>
                        <a:pt x="62" y="84"/>
                        <a:pt x="64" y="82"/>
                      </a:cubicBezTo>
                      <a:cubicBezTo>
                        <a:pt x="66" y="81"/>
                        <a:pt x="68" y="79"/>
                        <a:pt x="69" y="77"/>
                      </a:cubicBezTo>
                      <a:cubicBezTo>
                        <a:pt x="72" y="73"/>
                        <a:pt x="75" y="68"/>
                        <a:pt x="78" y="64"/>
                      </a:cubicBezTo>
                      <a:cubicBezTo>
                        <a:pt x="80" y="62"/>
                        <a:pt x="81" y="60"/>
                        <a:pt x="82" y="58"/>
                      </a:cubicBezTo>
                      <a:cubicBezTo>
                        <a:pt x="84" y="55"/>
                        <a:pt x="88" y="54"/>
                        <a:pt x="90" y="52"/>
                      </a:cubicBezTo>
                      <a:cubicBezTo>
                        <a:pt x="92" y="50"/>
                        <a:pt x="94" y="48"/>
                        <a:pt x="96" y="46"/>
                      </a:cubicBezTo>
                      <a:cubicBezTo>
                        <a:pt x="98" y="44"/>
                        <a:pt x="99" y="42"/>
                        <a:pt x="100" y="39"/>
                      </a:cubicBezTo>
                      <a:cubicBezTo>
                        <a:pt x="101" y="36"/>
                        <a:pt x="102" y="34"/>
                        <a:pt x="102" y="31"/>
                      </a:cubicBezTo>
                      <a:cubicBezTo>
                        <a:pt x="103" y="29"/>
                        <a:pt x="103" y="27"/>
                        <a:pt x="104" y="25"/>
                      </a:cubicBezTo>
                      <a:cubicBezTo>
                        <a:pt x="106" y="21"/>
                        <a:pt x="108" y="18"/>
                        <a:pt x="111" y="16"/>
                      </a:cubicBezTo>
                      <a:cubicBezTo>
                        <a:pt x="113" y="14"/>
                        <a:pt x="115" y="12"/>
                        <a:pt x="116" y="10"/>
                      </a:cubicBezTo>
                      <a:cubicBezTo>
                        <a:pt x="120" y="4"/>
                        <a:pt x="122" y="1"/>
                        <a:pt x="129" y="1"/>
                      </a:cubicBezTo>
                      <a:cubicBezTo>
                        <a:pt x="134" y="2"/>
                        <a:pt x="144" y="0"/>
                        <a:pt x="148" y="2"/>
                      </a:cubicBezTo>
                      <a:cubicBezTo>
                        <a:pt x="149" y="3"/>
                        <a:pt x="150" y="5"/>
                        <a:pt x="151" y="6"/>
                      </a:cubicBezTo>
                      <a:cubicBezTo>
                        <a:pt x="152" y="7"/>
                        <a:pt x="154" y="8"/>
                        <a:pt x="156" y="10"/>
                      </a:cubicBezTo>
                      <a:cubicBezTo>
                        <a:pt x="160" y="12"/>
                        <a:pt x="164" y="13"/>
                        <a:pt x="168" y="15"/>
                      </a:cubicBezTo>
                      <a:cubicBezTo>
                        <a:pt x="168" y="15"/>
                        <a:pt x="168" y="15"/>
                        <a:pt x="168" y="15"/>
                      </a:cubicBezTo>
                      <a:cubicBezTo>
                        <a:pt x="167" y="16"/>
                        <a:pt x="165" y="17"/>
                        <a:pt x="164" y="19"/>
                      </a:cubicBezTo>
                      <a:cubicBezTo>
                        <a:pt x="162" y="23"/>
                        <a:pt x="163" y="30"/>
                        <a:pt x="166" y="34"/>
                      </a:cubicBezTo>
                      <a:cubicBezTo>
                        <a:pt x="170" y="38"/>
                        <a:pt x="175" y="40"/>
                        <a:pt x="180" y="42"/>
                      </a:cubicBezTo>
                      <a:cubicBezTo>
                        <a:pt x="183" y="44"/>
                        <a:pt x="186" y="45"/>
                        <a:pt x="189" y="46"/>
                      </a:cubicBezTo>
                      <a:cubicBezTo>
                        <a:pt x="192" y="48"/>
                        <a:pt x="193" y="49"/>
                        <a:pt x="196" y="52"/>
                      </a:cubicBezTo>
                      <a:cubicBezTo>
                        <a:pt x="196" y="52"/>
                        <a:pt x="196" y="52"/>
                        <a:pt x="196" y="52"/>
                      </a:cubicBezTo>
                      <a:cubicBezTo>
                        <a:pt x="195" y="55"/>
                        <a:pt x="194" y="58"/>
                        <a:pt x="192" y="60"/>
                      </a:cubicBezTo>
                      <a:cubicBezTo>
                        <a:pt x="190" y="62"/>
                        <a:pt x="187" y="64"/>
                        <a:pt x="184" y="67"/>
                      </a:cubicBezTo>
                      <a:cubicBezTo>
                        <a:pt x="183" y="68"/>
                        <a:pt x="180" y="72"/>
                        <a:pt x="180" y="73"/>
                      </a:cubicBezTo>
                      <a:cubicBezTo>
                        <a:pt x="181" y="77"/>
                        <a:pt x="191" y="80"/>
                        <a:pt x="193" y="81"/>
                      </a:cubicBezTo>
                      <a:cubicBezTo>
                        <a:pt x="204" y="87"/>
                        <a:pt x="216" y="92"/>
                        <a:pt x="228" y="98"/>
                      </a:cubicBezTo>
                      <a:cubicBezTo>
                        <a:pt x="235" y="101"/>
                        <a:pt x="242" y="103"/>
                        <a:pt x="249" y="105"/>
                      </a:cubicBezTo>
                      <a:cubicBezTo>
                        <a:pt x="254" y="107"/>
                        <a:pt x="260" y="109"/>
                        <a:pt x="265" y="110"/>
                      </a:cubicBezTo>
                      <a:cubicBezTo>
                        <a:pt x="266" y="111"/>
                        <a:pt x="268" y="111"/>
                        <a:pt x="270" y="111"/>
                      </a:cubicBezTo>
                      <a:cubicBezTo>
                        <a:pt x="271" y="111"/>
                        <a:pt x="272" y="112"/>
                        <a:pt x="274" y="112"/>
                      </a:cubicBezTo>
                      <a:cubicBezTo>
                        <a:pt x="277" y="113"/>
                        <a:pt x="279" y="113"/>
                        <a:pt x="282" y="113"/>
                      </a:cubicBezTo>
                      <a:cubicBezTo>
                        <a:pt x="285" y="113"/>
                        <a:pt x="287" y="113"/>
                        <a:pt x="290" y="114"/>
                      </a:cubicBezTo>
                      <a:cubicBezTo>
                        <a:pt x="293" y="114"/>
                        <a:pt x="297" y="116"/>
                        <a:pt x="300" y="115"/>
                      </a:cubicBezTo>
                      <a:cubicBezTo>
                        <a:pt x="301" y="108"/>
                        <a:pt x="301" y="100"/>
                        <a:pt x="301" y="92"/>
                      </a:cubicBezTo>
                      <a:cubicBezTo>
                        <a:pt x="302" y="92"/>
                        <a:pt x="302" y="92"/>
                        <a:pt x="302" y="92"/>
                      </a:cubicBezTo>
                      <a:cubicBezTo>
                        <a:pt x="305" y="92"/>
                        <a:pt x="306" y="92"/>
                        <a:pt x="308" y="94"/>
                      </a:cubicBezTo>
                      <a:cubicBezTo>
                        <a:pt x="308" y="95"/>
                        <a:pt x="309" y="96"/>
                        <a:pt x="309" y="97"/>
                      </a:cubicBezTo>
                      <a:cubicBezTo>
                        <a:pt x="310" y="102"/>
                        <a:pt x="311" y="106"/>
                        <a:pt x="313" y="109"/>
                      </a:cubicBezTo>
                      <a:cubicBezTo>
                        <a:pt x="317" y="113"/>
                        <a:pt x="322" y="114"/>
                        <a:pt x="327" y="114"/>
                      </a:cubicBezTo>
                      <a:cubicBezTo>
                        <a:pt x="333" y="114"/>
                        <a:pt x="340" y="114"/>
                        <a:pt x="346" y="114"/>
                      </a:cubicBezTo>
                      <a:cubicBezTo>
                        <a:pt x="351" y="113"/>
                        <a:pt x="356" y="109"/>
                        <a:pt x="362" y="108"/>
                      </a:cubicBezTo>
                      <a:cubicBezTo>
                        <a:pt x="362" y="108"/>
                        <a:pt x="362" y="108"/>
                        <a:pt x="362" y="108"/>
                      </a:cubicBezTo>
                      <a:cubicBezTo>
                        <a:pt x="362" y="108"/>
                        <a:pt x="364" y="109"/>
                        <a:pt x="365" y="109"/>
                      </a:cubicBezTo>
                      <a:cubicBezTo>
                        <a:pt x="378" y="108"/>
                        <a:pt x="389" y="107"/>
                        <a:pt x="400" y="102"/>
                      </a:cubicBezTo>
                      <a:cubicBezTo>
                        <a:pt x="405" y="100"/>
                        <a:pt x="408" y="96"/>
                        <a:pt x="413" y="93"/>
                      </a:cubicBezTo>
                      <a:cubicBezTo>
                        <a:pt x="418" y="90"/>
                        <a:pt x="421" y="91"/>
                        <a:pt x="427" y="94"/>
                      </a:cubicBezTo>
                      <a:cubicBezTo>
                        <a:pt x="430" y="96"/>
                        <a:pt x="434" y="97"/>
                        <a:pt x="438" y="97"/>
                      </a:cubicBezTo>
                      <a:cubicBezTo>
                        <a:pt x="439" y="97"/>
                        <a:pt x="439" y="96"/>
                        <a:pt x="440" y="9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3" name="Freeform 285"/>
                <p:cNvSpPr/>
                <p:nvPr/>
              </p:nvSpPr>
              <p:spPr bwMode="auto">
                <a:xfrm>
                  <a:off x="4143368" y="2828924"/>
                  <a:ext cx="554037" cy="595312"/>
                </a:xfrm>
                <a:custGeom>
                  <a:avLst/>
                  <a:gdLst/>
                  <a:ahLst/>
                  <a:cxnLst>
                    <a:cxn ang="0">
                      <a:pos x="204" y="86"/>
                    </a:cxn>
                    <a:cxn ang="0">
                      <a:pos x="200" y="100"/>
                    </a:cxn>
                    <a:cxn ang="0">
                      <a:pos x="190" y="113"/>
                    </a:cxn>
                    <a:cxn ang="0">
                      <a:pos x="178" y="125"/>
                    </a:cxn>
                    <a:cxn ang="0">
                      <a:pos x="164" y="143"/>
                    </a:cxn>
                    <a:cxn ang="0">
                      <a:pos x="144" y="156"/>
                    </a:cxn>
                    <a:cxn ang="0">
                      <a:pos x="126" y="159"/>
                    </a:cxn>
                    <a:cxn ang="0">
                      <a:pos x="131" y="174"/>
                    </a:cxn>
                    <a:cxn ang="0">
                      <a:pos x="143" y="194"/>
                    </a:cxn>
                    <a:cxn ang="0">
                      <a:pos x="147" y="209"/>
                    </a:cxn>
                    <a:cxn ang="0">
                      <a:pos x="142" y="218"/>
                    </a:cxn>
                    <a:cxn ang="0">
                      <a:pos x="125" y="219"/>
                    </a:cxn>
                    <a:cxn ang="0">
                      <a:pos x="100" y="226"/>
                    </a:cxn>
                    <a:cxn ang="0">
                      <a:pos x="80" y="202"/>
                    </a:cxn>
                    <a:cxn ang="0">
                      <a:pos x="30" y="196"/>
                    </a:cxn>
                    <a:cxn ang="0">
                      <a:pos x="5" y="198"/>
                    </a:cxn>
                    <a:cxn ang="0">
                      <a:pos x="17" y="178"/>
                    </a:cxn>
                    <a:cxn ang="0">
                      <a:pos x="28" y="173"/>
                    </a:cxn>
                    <a:cxn ang="0">
                      <a:pos x="30" y="161"/>
                    </a:cxn>
                    <a:cxn ang="0">
                      <a:pos x="4" y="132"/>
                    </a:cxn>
                    <a:cxn ang="0">
                      <a:pos x="14" y="129"/>
                    </a:cxn>
                    <a:cxn ang="0">
                      <a:pos x="57" y="127"/>
                    </a:cxn>
                    <a:cxn ang="0">
                      <a:pos x="73" y="126"/>
                    </a:cxn>
                    <a:cxn ang="0">
                      <a:pos x="84" y="97"/>
                    </a:cxn>
                    <a:cxn ang="0">
                      <a:pos x="113" y="86"/>
                    </a:cxn>
                    <a:cxn ang="0">
                      <a:pos x="116" y="69"/>
                    </a:cxn>
                    <a:cxn ang="0">
                      <a:pos x="132" y="59"/>
                    </a:cxn>
                    <a:cxn ang="0">
                      <a:pos x="145" y="39"/>
                    </a:cxn>
                    <a:cxn ang="0">
                      <a:pos x="166" y="0"/>
                    </a:cxn>
                    <a:cxn ang="0">
                      <a:pos x="171" y="2"/>
                    </a:cxn>
                    <a:cxn ang="0">
                      <a:pos x="172" y="14"/>
                    </a:cxn>
                    <a:cxn ang="0">
                      <a:pos x="190" y="28"/>
                    </a:cxn>
                    <a:cxn ang="0">
                      <a:pos x="184" y="42"/>
                    </a:cxn>
                    <a:cxn ang="0">
                      <a:pos x="195" y="67"/>
                    </a:cxn>
                    <a:cxn ang="0">
                      <a:pos x="211" y="77"/>
                    </a:cxn>
                  </a:cxnLst>
                  <a:rect l="0" t="0" r="r" b="b"/>
                  <a:pathLst>
                    <a:path w="211" h="226">
                      <a:moveTo>
                        <a:pt x="211" y="77"/>
                      </a:moveTo>
                      <a:cubicBezTo>
                        <a:pt x="208" y="79"/>
                        <a:pt x="206" y="82"/>
                        <a:pt x="204" y="86"/>
                      </a:cubicBezTo>
                      <a:cubicBezTo>
                        <a:pt x="203" y="88"/>
                        <a:pt x="203" y="90"/>
                        <a:pt x="202" y="92"/>
                      </a:cubicBezTo>
                      <a:cubicBezTo>
                        <a:pt x="202" y="95"/>
                        <a:pt x="201" y="97"/>
                        <a:pt x="200" y="100"/>
                      </a:cubicBezTo>
                      <a:cubicBezTo>
                        <a:pt x="199" y="103"/>
                        <a:pt x="198" y="105"/>
                        <a:pt x="196" y="107"/>
                      </a:cubicBezTo>
                      <a:cubicBezTo>
                        <a:pt x="194" y="109"/>
                        <a:pt x="192" y="111"/>
                        <a:pt x="190" y="113"/>
                      </a:cubicBezTo>
                      <a:cubicBezTo>
                        <a:pt x="188" y="115"/>
                        <a:pt x="184" y="116"/>
                        <a:pt x="182" y="119"/>
                      </a:cubicBezTo>
                      <a:cubicBezTo>
                        <a:pt x="181" y="121"/>
                        <a:pt x="180" y="123"/>
                        <a:pt x="178" y="125"/>
                      </a:cubicBezTo>
                      <a:cubicBezTo>
                        <a:pt x="175" y="129"/>
                        <a:pt x="172" y="134"/>
                        <a:pt x="169" y="138"/>
                      </a:cubicBezTo>
                      <a:cubicBezTo>
                        <a:pt x="168" y="140"/>
                        <a:pt x="166" y="142"/>
                        <a:pt x="164" y="143"/>
                      </a:cubicBezTo>
                      <a:cubicBezTo>
                        <a:pt x="162" y="145"/>
                        <a:pt x="160" y="148"/>
                        <a:pt x="158" y="150"/>
                      </a:cubicBezTo>
                      <a:cubicBezTo>
                        <a:pt x="154" y="154"/>
                        <a:pt x="150" y="156"/>
                        <a:pt x="144" y="156"/>
                      </a:cubicBezTo>
                      <a:cubicBezTo>
                        <a:pt x="140" y="156"/>
                        <a:pt x="135" y="156"/>
                        <a:pt x="131" y="156"/>
                      </a:cubicBezTo>
                      <a:cubicBezTo>
                        <a:pt x="129" y="156"/>
                        <a:pt x="128" y="156"/>
                        <a:pt x="126" y="159"/>
                      </a:cubicBezTo>
                      <a:cubicBezTo>
                        <a:pt x="125" y="161"/>
                        <a:pt x="125" y="163"/>
                        <a:pt x="125" y="166"/>
                      </a:cubicBezTo>
                      <a:cubicBezTo>
                        <a:pt x="125" y="171"/>
                        <a:pt x="128" y="171"/>
                        <a:pt x="131" y="174"/>
                      </a:cubicBezTo>
                      <a:cubicBezTo>
                        <a:pt x="134" y="177"/>
                        <a:pt x="135" y="182"/>
                        <a:pt x="138" y="185"/>
                      </a:cubicBezTo>
                      <a:cubicBezTo>
                        <a:pt x="140" y="188"/>
                        <a:pt x="141" y="191"/>
                        <a:pt x="143" y="194"/>
                      </a:cubicBezTo>
                      <a:cubicBezTo>
                        <a:pt x="145" y="197"/>
                        <a:pt x="145" y="198"/>
                        <a:pt x="145" y="202"/>
                      </a:cubicBezTo>
                      <a:cubicBezTo>
                        <a:pt x="146" y="205"/>
                        <a:pt x="147" y="206"/>
                        <a:pt x="147" y="209"/>
                      </a:cubicBezTo>
                      <a:cubicBezTo>
                        <a:pt x="147" y="211"/>
                        <a:pt x="149" y="215"/>
                        <a:pt x="148" y="216"/>
                      </a:cubicBezTo>
                      <a:cubicBezTo>
                        <a:pt x="147" y="218"/>
                        <a:pt x="143" y="218"/>
                        <a:pt x="142" y="218"/>
                      </a:cubicBezTo>
                      <a:cubicBezTo>
                        <a:pt x="139" y="217"/>
                        <a:pt x="136" y="217"/>
                        <a:pt x="132" y="217"/>
                      </a:cubicBezTo>
                      <a:cubicBezTo>
                        <a:pt x="130" y="217"/>
                        <a:pt x="128" y="218"/>
                        <a:pt x="125" y="219"/>
                      </a:cubicBezTo>
                      <a:cubicBezTo>
                        <a:pt x="118" y="219"/>
                        <a:pt x="113" y="218"/>
                        <a:pt x="107" y="221"/>
                      </a:cubicBezTo>
                      <a:cubicBezTo>
                        <a:pt x="104" y="223"/>
                        <a:pt x="102" y="224"/>
                        <a:pt x="100" y="226"/>
                      </a:cubicBezTo>
                      <a:cubicBezTo>
                        <a:pt x="100" y="226"/>
                        <a:pt x="100" y="226"/>
                        <a:pt x="99" y="225"/>
                      </a:cubicBezTo>
                      <a:cubicBezTo>
                        <a:pt x="92" y="219"/>
                        <a:pt x="88" y="209"/>
                        <a:pt x="80" y="202"/>
                      </a:cubicBezTo>
                      <a:cubicBezTo>
                        <a:pt x="71" y="194"/>
                        <a:pt x="61" y="197"/>
                        <a:pt x="50" y="197"/>
                      </a:cubicBezTo>
                      <a:cubicBezTo>
                        <a:pt x="43" y="197"/>
                        <a:pt x="37" y="196"/>
                        <a:pt x="30" y="196"/>
                      </a:cubicBezTo>
                      <a:cubicBezTo>
                        <a:pt x="25" y="196"/>
                        <a:pt x="21" y="198"/>
                        <a:pt x="16" y="198"/>
                      </a:cubicBezTo>
                      <a:cubicBezTo>
                        <a:pt x="12" y="199"/>
                        <a:pt x="8" y="199"/>
                        <a:pt x="5" y="198"/>
                      </a:cubicBezTo>
                      <a:cubicBezTo>
                        <a:pt x="7" y="195"/>
                        <a:pt x="9" y="192"/>
                        <a:pt x="10" y="188"/>
                      </a:cubicBezTo>
                      <a:cubicBezTo>
                        <a:pt x="12" y="185"/>
                        <a:pt x="13" y="180"/>
                        <a:pt x="17" y="178"/>
                      </a:cubicBezTo>
                      <a:cubicBezTo>
                        <a:pt x="19" y="177"/>
                        <a:pt x="21" y="176"/>
                        <a:pt x="24" y="175"/>
                      </a:cubicBezTo>
                      <a:cubicBezTo>
                        <a:pt x="25" y="175"/>
                        <a:pt x="27" y="174"/>
                        <a:pt x="28" y="173"/>
                      </a:cubicBezTo>
                      <a:cubicBezTo>
                        <a:pt x="29" y="172"/>
                        <a:pt x="31" y="170"/>
                        <a:pt x="31" y="170"/>
                      </a:cubicBezTo>
                      <a:cubicBezTo>
                        <a:pt x="33" y="166"/>
                        <a:pt x="31" y="164"/>
                        <a:pt x="30" y="161"/>
                      </a:cubicBezTo>
                      <a:cubicBezTo>
                        <a:pt x="27" y="153"/>
                        <a:pt x="24" y="146"/>
                        <a:pt x="16" y="144"/>
                      </a:cubicBezTo>
                      <a:cubicBezTo>
                        <a:pt x="11" y="142"/>
                        <a:pt x="0" y="140"/>
                        <a:pt x="4" y="132"/>
                      </a:cubicBezTo>
                      <a:cubicBezTo>
                        <a:pt x="4" y="131"/>
                        <a:pt x="6" y="130"/>
                        <a:pt x="6" y="129"/>
                      </a:cubicBezTo>
                      <a:cubicBezTo>
                        <a:pt x="14" y="129"/>
                        <a:pt x="14" y="129"/>
                        <a:pt x="14" y="129"/>
                      </a:cubicBezTo>
                      <a:cubicBezTo>
                        <a:pt x="23" y="129"/>
                        <a:pt x="30" y="130"/>
                        <a:pt x="38" y="129"/>
                      </a:cubicBezTo>
                      <a:cubicBezTo>
                        <a:pt x="44" y="128"/>
                        <a:pt x="51" y="129"/>
                        <a:pt x="57" y="127"/>
                      </a:cubicBezTo>
                      <a:cubicBezTo>
                        <a:pt x="60" y="126"/>
                        <a:pt x="62" y="126"/>
                        <a:pt x="65" y="126"/>
                      </a:cubicBezTo>
                      <a:cubicBezTo>
                        <a:pt x="68" y="126"/>
                        <a:pt x="71" y="127"/>
                        <a:pt x="73" y="126"/>
                      </a:cubicBezTo>
                      <a:cubicBezTo>
                        <a:pt x="77" y="124"/>
                        <a:pt x="75" y="115"/>
                        <a:pt x="76" y="111"/>
                      </a:cubicBezTo>
                      <a:cubicBezTo>
                        <a:pt x="78" y="105"/>
                        <a:pt x="78" y="101"/>
                        <a:pt x="84" y="97"/>
                      </a:cubicBezTo>
                      <a:cubicBezTo>
                        <a:pt x="89" y="94"/>
                        <a:pt x="93" y="91"/>
                        <a:pt x="99" y="88"/>
                      </a:cubicBezTo>
                      <a:cubicBezTo>
                        <a:pt x="103" y="86"/>
                        <a:pt x="108" y="87"/>
                        <a:pt x="113" y="86"/>
                      </a:cubicBezTo>
                      <a:cubicBezTo>
                        <a:pt x="119" y="86"/>
                        <a:pt x="121" y="82"/>
                        <a:pt x="120" y="77"/>
                      </a:cubicBezTo>
                      <a:cubicBezTo>
                        <a:pt x="120" y="74"/>
                        <a:pt x="117" y="71"/>
                        <a:pt x="116" y="69"/>
                      </a:cubicBezTo>
                      <a:cubicBezTo>
                        <a:pt x="115" y="64"/>
                        <a:pt x="121" y="63"/>
                        <a:pt x="124" y="63"/>
                      </a:cubicBezTo>
                      <a:cubicBezTo>
                        <a:pt x="128" y="62"/>
                        <a:pt x="132" y="63"/>
                        <a:pt x="132" y="59"/>
                      </a:cubicBezTo>
                      <a:cubicBezTo>
                        <a:pt x="133" y="56"/>
                        <a:pt x="132" y="53"/>
                        <a:pt x="133" y="50"/>
                      </a:cubicBezTo>
                      <a:cubicBezTo>
                        <a:pt x="135" y="44"/>
                        <a:pt x="141" y="44"/>
                        <a:pt x="145" y="39"/>
                      </a:cubicBezTo>
                      <a:cubicBezTo>
                        <a:pt x="152" y="32"/>
                        <a:pt x="152" y="19"/>
                        <a:pt x="156" y="10"/>
                      </a:cubicBezTo>
                      <a:cubicBezTo>
                        <a:pt x="158" y="4"/>
                        <a:pt x="159" y="1"/>
                        <a:pt x="166" y="0"/>
                      </a:cubicBezTo>
                      <a:cubicBezTo>
                        <a:pt x="168" y="0"/>
                        <a:pt x="170" y="0"/>
                        <a:pt x="172" y="0"/>
                      </a:cubicBezTo>
                      <a:cubicBezTo>
                        <a:pt x="172" y="1"/>
                        <a:pt x="171" y="1"/>
                        <a:pt x="171" y="2"/>
                      </a:cubicBezTo>
                      <a:cubicBezTo>
                        <a:pt x="171" y="4"/>
                        <a:pt x="171" y="6"/>
                        <a:pt x="171" y="8"/>
                      </a:cubicBezTo>
                      <a:cubicBezTo>
                        <a:pt x="171" y="11"/>
                        <a:pt x="171" y="13"/>
                        <a:pt x="172" y="14"/>
                      </a:cubicBezTo>
                      <a:cubicBezTo>
                        <a:pt x="173" y="18"/>
                        <a:pt x="175" y="16"/>
                        <a:pt x="177" y="17"/>
                      </a:cubicBezTo>
                      <a:cubicBezTo>
                        <a:pt x="182" y="18"/>
                        <a:pt x="190" y="22"/>
                        <a:pt x="190" y="28"/>
                      </a:cubicBezTo>
                      <a:cubicBezTo>
                        <a:pt x="189" y="30"/>
                        <a:pt x="187" y="33"/>
                        <a:pt x="186" y="34"/>
                      </a:cubicBezTo>
                      <a:cubicBezTo>
                        <a:pt x="185" y="37"/>
                        <a:pt x="184" y="39"/>
                        <a:pt x="184" y="42"/>
                      </a:cubicBezTo>
                      <a:cubicBezTo>
                        <a:pt x="184" y="47"/>
                        <a:pt x="184" y="52"/>
                        <a:pt x="186" y="56"/>
                      </a:cubicBezTo>
                      <a:cubicBezTo>
                        <a:pt x="189" y="60"/>
                        <a:pt x="193" y="62"/>
                        <a:pt x="195" y="67"/>
                      </a:cubicBezTo>
                      <a:cubicBezTo>
                        <a:pt x="197" y="72"/>
                        <a:pt x="202" y="74"/>
                        <a:pt x="207" y="76"/>
                      </a:cubicBezTo>
                      <a:cubicBezTo>
                        <a:pt x="209" y="76"/>
                        <a:pt x="210" y="77"/>
                        <a:pt x="211" y="7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4" name="Freeform 286"/>
                <p:cNvSpPr/>
                <p:nvPr/>
              </p:nvSpPr>
              <p:spPr bwMode="auto">
                <a:xfrm>
                  <a:off x="5191117" y="1960562"/>
                  <a:ext cx="1258885" cy="609600"/>
                </a:xfrm>
                <a:custGeom>
                  <a:avLst/>
                  <a:gdLst/>
                  <a:ahLst/>
                  <a:cxnLst>
                    <a:cxn ang="0">
                      <a:pos x="471" y="125"/>
                    </a:cxn>
                    <a:cxn ang="0">
                      <a:pos x="439" y="132"/>
                    </a:cxn>
                    <a:cxn ang="0">
                      <a:pos x="426" y="143"/>
                    </a:cxn>
                    <a:cxn ang="0">
                      <a:pos x="408" y="153"/>
                    </a:cxn>
                    <a:cxn ang="0">
                      <a:pos x="365" y="162"/>
                    </a:cxn>
                    <a:cxn ang="0">
                      <a:pos x="354" y="172"/>
                    </a:cxn>
                    <a:cxn ang="0">
                      <a:pos x="354" y="191"/>
                    </a:cxn>
                    <a:cxn ang="0">
                      <a:pos x="340" y="205"/>
                    </a:cxn>
                    <a:cxn ang="0">
                      <a:pos x="331" y="211"/>
                    </a:cxn>
                    <a:cxn ang="0">
                      <a:pos x="294" y="216"/>
                    </a:cxn>
                    <a:cxn ang="0">
                      <a:pos x="251" y="231"/>
                    </a:cxn>
                    <a:cxn ang="0">
                      <a:pos x="225" y="227"/>
                    </a:cxn>
                    <a:cxn ang="0">
                      <a:pos x="217" y="223"/>
                    </a:cxn>
                    <a:cxn ang="0">
                      <a:pos x="181" y="212"/>
                    </a:cxn>
                    <a:cxn ang="0">
                      <a:pos x="137" y="211"/>
                    </a:cxn>
                    <a:cxn ang="0">
                      <a:pos x="120" y="190"/>
                    </a:cxn>
                    <a:cxn ang="0">
                      <a:pos x="110" y="178"/>
                    </a:cxn>
                    <a:cxn ang="0">
                      <a:pos x="92" y="167"/>
                    </a:cxn>
                    <a:cxn ang="0">
                      <a:pos x="68" y="161"/>
                    </a:cxn>
                    <a:cxn ang="0">
                      <a:pos x="51" y="156"/>
                    </a:cxn>
                    <a:cxn ang="0">
                      <a:pos x="44" y="131"/>
                    </a:cxn>
                    <a:cxn ang="0">
                      <a:pos x="40" y="108"/>
                    </a:cxn>
                    <a:cxn ang="0">
                      <a:pos x="20" y="90"/>
                    </a:cxn>
                    <a:cxn ang="0">
                      <a:pos x="0" y="70"/>
                    </a:cxn>
                    <a:cxn ang="0">
                      <a:pos x="16" y="62"/>
                    </a:cxn>
                    <a:cxn ang="0">
                      <a:pos x="43" y="45"/>
                    </a:cxn>
                    <a:cxn ang="0">
                      <a:pos x="68" y="32"/>
                    </a:cxn>
                    <a:cxn ang="0">
                      <a:pos x="80" y="35"/>
                    </a:cxn>
                    <a:cxn ang="0">
                      <a:pos x="101" y="45"/>
                    </a:cxn>
                    <a:cxn ang="0">
                      <a:pos x="117" y="52"/>
                    </a:cxn>
                    <a:cxn ang="0">
                      <a:pos x="143" y="53"/>
                    </a:cxn>
                    <a:cxn ang="0">
                      <a:pos x="156" y="47"/>
                    </a:cxn>
                    <a:cxn ang="0">
                      <a:pos x="152" y="32"/>
                    </a:cxn>
                    <a:cxn ang="0">
                      <a:pos x="159" y="9"/>
                    </a:cxn>
                    <a:cxn ang="0">
                      <a:pos x="170" y="1"/>
                    </a:cxn>
                    <a:cxn ang="0">
                      <a:pos x="196" y="8"/>
                    </a:cxn>
                    <a:cxn ang="0">
                      <a:pos x="205" y="11"/>
                    </a:cxn>
                    <a:cxn ang="0">
                      <a:pos x="217" y="34"/>
                    </a:cxn>
                    <a:cxn ang="0">
                      <a:pos x="251" y="43"/>
                    </a:cxn>
                    <a:cxn ang="0">
                      <a:pos x="269" y="38"/>
                    </a:cxn>
                    <a:cxn ang="0">
                      <a:pos x="301" y="58"/>
                    </a:cxn>
                    <a:cxn ang="0">
                      <a:pos x="315" y="65"/>
                    </a:cxn>
                    <a:cxn ang="0">
                      <a:pos x="348" y="69"/>
                    </a:cxn>
                    <a:cxn ang="0">
                      <a:pos x="379" y="55"/>
                    </a:cxn>
                    <a:cxn ang="0">
                      <a:pos x="411" y="46"/>
                    </a:cxn>
                    <a:cxn ang="0">
                      <a:pos x="425" y="51"/>
                    </a:cxn>
                    <a:cxn ang="0">
                      <a:pos x="431" y="56"/>
                    </a:cxn>
                    <a:cxn ang="0">
                      <a:pos x="416" y="86"/>
                    </a:cxn>
                    <a:cxn ang="0">
                      <a:pos x="431" y="102"/>
                    </a:cxn>
                    <a:cxn ang="0">
                      <a:pos x="452" y="99"/>
                    </a:cxn>
                    <a:cxn ang="0">
                      <a:pos x="474" y="112"/>
                    </a:cxn>
                  </a:cxnLst>
                  <a:rect l="0" t="0" r="r" b="b"/>
                  <a:pathLst>
                    <a:path w="479" h="232">
                      <a:moveTo>
                        <a:pt x="479" y="127"/>
                      </a:moveTo>
                      <a:cubicBezTo>
                        <a:pt x="476" y="127"/>
                        <a:pt x="474" y="126"/>
                        <a:pt x="471" y="125"/>
                      </a:cubicBezTo>
                      <a:cubicBezTo>
                        <a:pt x="468" y="124"/>
                        <a:pt x="464" y="125"/>
                        <a:pt x="461" y="125"/>
                      </a:cubicBezTo>
                      <a:cubicBezTo>
                        <a:pt x="453" y="127"/>
                        <a:pt x="447" y="131"/>
                        <a:pt x="439" y="132"/>
                      </a:cubicBezTo>
                      <a:cubicBezTo>
                        <a:pt x="436" y="132"/>
                        <a:pt x="432" y="132"/>
                        <a:pt x="430" y="135"/>
                      </a:cubicBezTo>
                      <a:cubicBezTo>
                        <a:pt x="428" y="137"/>
                        <a:pt x="429" y="140"/>
                        <a:pt x="426" y="143"/>
                      </a:cubicBezTo>
                      <a:cubicBezTo>
                        <a:pt x="424" y="145"/>
                        <a:pt x="420" y="146"/>
                        <a:pt x="417" y="148"/>
                      </a:cubicBezTo>
                      <a:cubicBezTo>
                        <a:pt x="414" y="150"/>
                        <a:pt x="411" y="151"/>
                        <a:pt x="408" y="153"/>
                      </a:cubicBezTo>
                      <a:cubicBezTo>
                        <a:pt x="399" y="157"/>
                        <a:pt x="390" y="165"/>
                        <a:pt x="380" y="165"/>
                      </a:cubicBezTo>
                      <a:cubicBezTo>
                        <a:pt x="375" y="166"/>
                        <a:pt x="370" y="165"/>
                        <a:pt x="365" y="162"/>
                      </a:cubicBezTo>
                      <a:cubicBezTo>
                        <a:pt x="360" y="159"/>
                        <a:pt x="354" y="156"/>
                        <a:pt x="353" y="164"/>
                      </a:cubicBezTo>
                      <a:cubicBezTo>
                        <a:pt x="353" y="167"/>
                        <a:pt x="353" y="170"/>
                        <a:pt x="354" y="172"/>
                      </a:cubicBezTo>
                      <a:cubicBezTo>
                        <a:pt x="356" y="174"/>
                        <a:pt x="358" y="177"/>
                        <a:pt x="359" y="179"/>
                      </a:cubicBezTo>
                      <a:cubicBezTo>
                        <a:pt x="359" y="183"/>
                        <a:pt x="357" y="188"/>
                        <a:pt x="354" y="191"/>
                      </a:cubicBezTo>
                      <a:cubicBezTo>
                        <a:pt x="351" y="195"/>
                        <a:pt x="348" y="199"/>
                        <a:pt x="344" y="202"/>
                      </a:cubicBezTo>
                      <a:cubicBezTo>
                        <a:pt x="343" y="203"/>
                        <a:pt x="341" y="204"/>
                        <a:pt x="340" y="205"/>
                      </a:cubicBezTo>
                      <a:cubicBezTo>
                        <a:pt x="339" y="206"/>
                        <a:pt x="338" y="207"/>
                        <a:pt x="337" y="208"/>
                      </a:cubicBezTo>
                      <a:cubicBezTo>
                        <a:pt x="336" y="209"/>
                        <a:pt x="332" y="210"/>
                        <a:pt x="331" y="211"/>
                      </a:cubicBezTo>
                      <a:cubicBezTo>
                        <a:pt x="325" y="214"/>
                        <a:pt x="317" y="214"/>
                        <a:pt x="311" y="216"/>
                      </a:cubicBezTo>
                      <a:cubicBezTo>
                        <a:pt x="304" y="218"/>
                        <a:pt x="300" y="216"/>
                        <a:pt x="294" y="216"/>
                      </a:cubicBezTo>
                      <a:cubicBezTo>
                        <a:pt x="284" y="216"/>
                        <a:pt x="275" y="223"/>
                        <a:pt x="266" y="226"/>
                      </a:cubicBezTo>
                      <a:cubicBezTo>
                        <a:pt x="261" y="228"/>
                        <a:pt x="256" y="231"/>
                        <a:pt x="251" y="231"/>
                      </a:cubicBezTo>
                      <a:cubicBezTo>
                        <a:pt x="245" y="232"/>
                        <a:pt x="239" y="231"/>
                        <a:pt x="233" y="230"/>
                      </a:cubicBezTo>
                      <a:cubicBezTo>
                        <a:pt x="230" y="229"/>
                        <a:pt x="228" y="228"/>
                        <a:pt x="225" y="227"/>
                      </a:cubicBezTo>
                      <a:cubicBezTo>
                        <a:pt x="223" y="227"/>
                        <a:pt x="223" y="227"/>
                        <a:pt x="221" y="226"/>
                      </a:cubicBezTo>
                      <a:cubicBezTo>
                        <a:pt x="219" y="225"/>
                        <a:pt x="218" y="224"/>
                        <a:pt x="217" y="223"/>
                      </a:cubicBezTo>
                      <a:cubicBezTo>
                        <a:pt x="213" y="219"/>
                        <a:pt x="208" y="214"/>
                        <a:pt x="203" y="212"/>
                      </a:cubicBezTo>
                      <a:cubicBezTo>
                        <a:pt x="196" y="208"/>
                        <a:pt x="189" y="211"/>
                        <a:pt x="181" y="212"/>
                      </a:cubicBezTo>
                      <a:cubicBezTo>
                        <a:pt x="173" y="213"/>
                        <a:pt x="165" y="212"/>
                        <a:pt x="157" y="212"/>
                      </a:cubicBezTo>
                      <a:cubicBezTo>
                        <a:pt x="150" y="212"/>
                        <a:pt x="144" y="212"/>
                        <a:pt x="137" y="211"/>
                      </a:cubicBezTo>
                      <a:cubicBezTo>
                        <a:pt x="130" y="209"/>
                        <a:pt x="128" y="205"/>
                        <a:pt x="125" y="199"/>
                      </a:cubicBezTo>
                      <a:cubicBezTo>
                        <a:pt x="124" y="196"/>
                        <a:pt x="121" y="193"/>
                        <a:pt x="120" y="190"/>
                      </a:cubicBezTo>
                      <a:cubicBezTo>
                        <a:pt x="119" y="188"/>
                        <a:pt x="118" y="185"/>
                        <a:pt x="116" y="184"/>
                      </a:cubicBezTo>
                      <a:cubicBezTo>
                        <a:pt x="115" y="181"/>
                        <a:pt x="112" y="180"/>
                        <a:pt x="110" y="178"/>
                      </a:cubicBezTo>
                      <a:cubicBezTo>
                        <a:pt x="107" y="176"/>
                        <a:pt x="104" y="173"/>
                        <a:pt x="101" y="171"/>
                      </a:cubicBezTo>
                      <a:cubicBezTo>
                        <a:pt x="98" y="170"/>
                        <a:pt x="95" y="169"/>
                        <a:pt x="92" y="167"/>
                      </a:cubicBezTo>
                      <a:cubicBezTo>
                        <a:pt x="89" y="166"/>
                        <a:pt x="86" y="164"/>
                        <a:pt x="84" y="163"/>
                      </a:cubicBezTo>
                      <a:cubicBezTo>
                        <a:pt x="78" y="161"/>
                        <a:pt x="74" y="162"/>
                        <a:pt x="68" y="161"/>
                      </a:cubicBezTo>
                      <a:cubicBezTo>
                        <a:pt x="65" y="161"/>
                        <a:pt x="63" y="159"/>
                        <a:pt x="60" y="159"/>
                      </a:cubicBezTo>
                      <a:cubicBezTo>
                        <a:pt x="56" y="159"/>
                        <a:pt x="54" y="157"/>
                        <a:pt x="51" y="156"/>
                      </a:cubicBezTo>
                      <a:cubicBezTo>
                        <a:pt x="45" y="155"/>
                        <a:pt x="45" y="151"/>
                        <a:pt x="45" y="145"/>
                      </a:cubicBezTo>
                      <a:cubicBezTo>
                        <a:pt x="45" y="140"/>
                        <a:pt x="44" y="135"/>
                        <a:pt x="44" y="131"/>
                      </a:cubicBezTo>
                      <a:cubicBezTo>
                        <a:pt x="44" y="125"/>
                        <a:pt x="44" y="120"/>
                        <a:pt x="42" y="114"/>
                      </a:cubicBezTo>
                      <a:cubicBezTo>
                        <a:pt x="41" y="112"/>
                        <a:pt x="40" y="111"/>
                        <a:pt x="40" y="108"/>
                      </a:cubicBezTo>
                      <a:cubicBezTo>
                        <a:pt x="39" y="105"/>
                        <a:pt x="39" y="104"/>
                        <a:pt x="37" y="102"/>
                      </a:cubicBezTo>
                      <a:cubicBezTo>
                        <a:pt x="32" y="97"/>
                        <a:pt x="26" y="93"/>
                        <a:pt x="20" y="90"/>
                      </a:cubicBezTo>
                      <a:cubicBezTo>
                        <a:pt x="15" y="87"/>
                        <a:pt x="8" y="85"/>
                        <a:pt x="5" y="80"/>
                      </a:cubicBezTo>
                      <a:cubicBezTo>
                        <a:pt x="3" y="78"/>
                        <a:pt x="2" y="73"/>
                        <a:pt x="0" y="70"/>
                      </a:cubicBezTo>
                      <a:cubicBezTo>
                        <a:pt x="1" y="70"/>
                        <a:pt x="1" y="69"/>
                        <a:pt x="2" y="69"/>
                      </a:cubicBezTo>
                      <a:cubicBezTo>
                        <a:pt x="6" y="66"/>
                        <a:pt x="11" y="64"/>
                        <a:pt x="16" y="62"/>
                      </a:cubicBezTo>
                      <a:cubicBezTo>
                        <a:pt x="21" y="59"/>
                        <a:pt x="27" y="56"/>
                        <a:pt x="32" y="53"/>
                      </a:cubicBezTo>
                      <a:cubicBezTo>
                        <a:pt x="36" y="51"/>
                        <a:pt x="40" y="47"/>
                        <a:pt x="43" y="45"/>
                      </a:cubicBezTo>
                      <a:cubicBezTo>
                        <a:pt x="48" y="43"/>
                        <a:pt x="52" y="41"/>
                        <a:pt x="56" y="38"/>
                      </a:cubicBezTo>
                      <a:cubicBezTo>
                        <a:pt x="60" y="35"/>
                        <a:pt x="62" y="32"/>
                        <a:pt x="68" y="32"/>
                      </a:cubicBezTo>
                      <a:cubicBezTo>
                        <a:pt x="71" y="31"/>
                        <a:pt x="73" y="31"/>
                        <a:pt x="76" y="32"/>
                      </a:cubicBezTo>
                      <a:cubicBezTo>
                        <a:pt x="78" y="32"/>
                        <a:pt x="79" y="33"/>
                        <a:pt x="80" y="35"/>
                      </a:cubicBezTo>
                      <a:cubicBezTo>
                        <a:pt x="84" y="39"/>
                        <a:pt x="89" y="36"/>
                        <a:pt x="93" y="37"/>
                      </a:cubicBezTo>
                      <a:cubicBezTo>
                        <a:pt x="97" y="39"/>
                        <a:pt x="98" y="43"/>
                        <a:pt x="101" y="45"/>
                      </a:cubicBezTo>
                      <a:cubicBezTo>
                        <a:pt x="103" y="47"/>
                        <a:pt x="105" y="49"/>
                        <a:pt x="108" y="50"/>
                      </a:cubicBezTo>
                      <a:cubicBezTo>
                        <a:pt x="111" y="51"/>
                        <a:pt x="114" y="52"/>
                        <a:pt x="117" y="52"/>
                      </a:cubicBezTo>
                      <a:cubicBezTo>
                        <a:pt x="121" y="53"/>
                        <a:pt x="124" y="52"/>
                        <a:pt x="127" y="53"/>
                      </a:cubicBezTo>
                      <a:cubicBezTo>
                        <a:pt x="132" y="53"/>
                        <a:pt x="138" y="54"/>
                        <a:pt x="143" y="53"/>
                      </a:cubicBezTo>
                      <a:cubicBezTo>
                        <a:pt x="146" y="53"/>
                        <a:pt x="149" y="53"/>
                        <a:pt x="151" y="52"/>
                      </a:cubicBezTo>
                      <a:cubicBezTo>
                        <a:pt x="152" y="51"/>
                        <a:pt x="156" y="48"/>
                        <a:pt x="156" y="47"/>
                      </a:cubicBezTo>
                      <a:cubicBezTo>
                        <a:pt x="157" y="44"/>
                        <a:pt x="154" y="42"/>
                        <a:pt x="153" y="40"/>
                      </a:cubicBezTo>
                      <a:cubicBezTo>
                        <a:pt x="152" y="38"/>
                        <a:pt x="152" y="35"/>
                        <a:pt x="152" y="32"/>
                      </a:cubicBezTo>
                      <a:cubicBezTo>
                        <a:pt x="152" y="26"/>
                        <a:pt x="153" y="22"/>
                        <a:pt x="156" y="16"/>
                      </a:cubicBezTo>
                      <a:cubicBezTo>
                        <a:pt x="157" y="14"/>
                        <a:pt x="158" y="11"/>
                        <a:pt x="159" y="9"/>
                      </a:cubicBezTo>
                      <a:cubicBezTo>
                        <a:pt x="159" y="6"/>
                        <a:pt x="161" y="2"/>
                        <a:pt x="163" y="1"/>
                      </a:cubicBezTo>
                      <a:cubicBezTo>
                        <a:pt x="164" y="0"/>
                        <a:pt x="168" y="1"/>
                        <a:pt x="170" y="1"/>
                      </a:cubicBezTo>
                      <a:cubicBezTo>
                        <a:pt x="172" y="2"/>
                        <a:pt x="175" y="2"/>
                        <a:pt x="178" y="3"/>
                      </a:cubicBezTo>
                      <a:cubicBezTo>
                        <a:pt x="184" y="5"/>
                        <a:pt x="190" y="7"/>
                        <a:pt x="196" y="8"/>
                      </a:cubicBezTo>
                      <a:cubicBezTo>
                        <a:pt x="198" y="8"/>
                        <a:pt x="199" y="9"/>
                        <a:pt x="200" y="9"/>
                      </a:cubicBezTo>
                      <a:cubicBezTo>
                        <a:pt x="202" y="10"/>
                        <a:pt x="204" y="10"/>
                        <a:pt x="205" y="11"/>
                      </a:cubicBezTo>
                      <a:cubicBezTo>
                        <a:pt x="208" y="12"/>
                        <a:pt x="210" y="15"/>
                        <a:pt x="211" y="18"/>
                      </a:cubicBezTo>
                      <a:cubicBezTo>
                        <a:pt x="213" y="23"/>
                        <a:pt x="213" y="29"/>
                        <a:pt x="217" y="34"/>
                      </a:cubicBezTo>
                      <a:cubicBezTo>
                        <a:pt x="220" y="38"/>
                        <a:pt x="226" y="45"/>
                        <a:pt x="232" y="46"/>
                      </a:cubicBezTo>
                      <a:cubicBezTo>
                        <a:pt x="239" y="47"/>
                        <a:pt x="245" y="45"/>
                        <a:pt x="251" y="43"/>
                      </a:cubicBezTo>
                      <a:cubicBezTo>
                        <a:pt x="254" y="42"/>
                        <a:pt x="257" y="39"/>
                        <a:pt x="261" y="38"/>
                      </a:cubicBezTo>
                      <a:cubicBezTo>
                        <a:pt x="263" y="38"/>
                        <a:pt x="266" y="38"/>
                        <a:pt x="269" y="38"/>
                      </a:cubicBezTo>
                      <a:cubicBezTo>
                        <a:pt x="274" y="39"/>
                        <a:pt x="281" y="41"/>
                        <a:pt x="285" y="44"/>
                      </a:cubicBezTo>
                      <a:cubicBezTo>
                        <a:pt x="291" y="48"/>
                        <a:pt x="295" y="54"/>
                        <a:pt x="301" y="58"/>
                      </a:cubicBezTo>
                      <a:cubicBezTo>
                        <a:pt x="303" y="60"/>
                        <a:pt x="305" y="63"/>
                        <a:pt x="308" y="64"/>
                      </a:cubicBezTo>
                      <a:cubicBezTo>
                        <a:pt x="310" y="65"/>
                        <a:pt x="313" y="65"/>
                        <a:pt x="315" y="65"/>
                      </a:cubicBezTo>
                      <a:cubicBezTo>
                        <a:pt x="320" y="65"/>
                        <a:pt x="326" y="64"/>
                        <a:pt x="330" y="65"/>
                      </a:cubicBezTo>
                      <a:cubicBezTo>
                        <a:pt x="336" y="66"/>
                        <a:pt x="341" y="69"/>
                        <a:pt x="348" y="69"/>
                      </a:cubicBezTo>
                      <a:cubicBezTo>
                        <a:pt x="354" y="69"/>
                        <a:pt x="359" y="67"/>
                        <a:pt x="365" y="65"/>
                      </a:cubicBezTo>
                      <a:cubicBezTo>
                        <a:pt x="371" y="63"/>
                        <a:pt x="374" y="58"/>
                        <a:pt x="379" y="55"/>
                      </a:cubicBezTo>
                      <a:cubicBezTo>
                        <a:pt x="383" y="52"/>
                        <a:pt x="388" y="50"/>
                        <a:pt x="393" y="46"/>
                      </a:cubicBezTo>
                      <a:cubicBezTo>
                        <a:pt x="399" y="41"/>
                        <a:pt x="404" y="40"/>
                        <a:pt x="411" y="46"/>
                      </a:cubicBezTo>
                      <a:cubicBezTo>
                        <a:pt x="413" y="49"/>
                        <a:pt x="415" y="51"/>
                        <a:pt x="418" y="51"/>
                      </a:cubicBezTo>
                      <a:cubicBezTo>
                        <a:pt x="421" y="51"/>
                        <a:pt x="423" y="51"/>
                        <a:pt x="425" y="51"/>
                      </a:cubicBezTo>
                      <a:cubicBezTo>
                        <a:pt x="429" y="52"/>
                        <a:pt x="431" y="53"/>
                        <a:pt x="432" y="56"/>
                      </a:cubicBezTo>
                      <a:cubicBezTo>
                        <a:pt x="432" y="56"/>
                        <a:pt x="432" y="56"/>
                        <a:pt x="431" y="56"/>
                      </a:cubicBezTo>
                      <a:cubicBezTo>
                        <a:pt x="427" y="58"/>
                        <a:pt x="425" y="69"/>
                        <a:pt x="424" y="74"/>
                      </a:cubicBezTo>
                      <a:cubicBezTo>
                        <a:pt x="422" y="78"/>
                        <a:pt x="418" y="81"/>
                        <a:pt x="416" y="86"/>
                      </a:cubicBezTo>
                      <a:cubicBezTo>
                        <a:pt x="414" y="90"/>
                        <a:pt x="416" y="96"/>
                        <a:pt x="418" y="100"/>
                      </a:cubicBezTo>
                      <a:cubicBezTo>
                        <a:pt x="420" y="104"/>
                        <a:pt x="426" y="102"/>
                        <a:pt x="431" y="102"/>
                      </a:cubicBezTo>
                      <a:cubicBezTo>
                        <a:pt x="435" y="102"/>
                        <a:pt x="441" y="103"/>
                        <a:pt x="446" y="102"/>
                      </a:cubicBezTo>
                      <a:cubicBezTo>
                        <a:pt x="447" y="102"/>
                        <a:pt x="450" y="100"/>
                        <a:pt x="452" y="99"/>
                      </a:cubicBezTo>
                      <a:cubicBezTo>
                        <a:pt x="454" y="99"/>
                        <a:pt x="457" y="99"/>
                        <a:pt x="459" y="100"/>
                      </a:cubicBezTo>
                      <a:cubicBezTo>
                        <a:pt x="464" y="100"/>
                        <a:pt x="469" y="108"/>
                        <a:pt x="474" y="112"/>
                      </a:cubicBezTo>
                      <a:cubicBezTo>
                        <a:pt x="479" y="117"/>
                        <a:pt x="479" y="120"/>
                        <a:pt x="479" y="1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5" name="Freeform 287"/>
                <p:cNvSpPr/>
                <p:nvPr/>
              </p:nvSpPr>
              <p:spPr bwMode="auto">
                <a:xfrm>
                  <a:off x="4632317" y="1870074"/>
                  <a:ext cx="2428871" cy="1695449"/>
                </a:xfrm>
                <a:custGeom>
                  <a:avLst/>
                  <a:gdLst/>
                  <a:ahLst/>
                  <a:cxnLst>
                    <a:cxn ang="0">
                      <a:pos x="904" y="158"/>
                    </a:cxn>
                    <a:cxn ang="0">
                      <a:pos x="880" y="194"/>
                    </a:cxn>
                    <a:cxn ang="0">
                      <a:pos x="855" y="244"/>
                    </a:cxn>
                    <a:cxn ang="0">
                      <a:pos x="820" y="258"/>
                    </a:cxn>
                    <a:cxn ang="0">
                      <a:pos x="785" y="278"/>
                    </a:cxn>
                    <a:cxn ang="0">
                      <a:pos x="761" y="299"/>
                    </a:cxn>
                    <a:cxn ang="0">
                      <a:pos x="717" y="324"/>
                    </a:cxn>
                    <a:cxn ang="0">
                      <a:pos x="716" y="278"/>
                    </a:cxn>
                    <a:cxn ang="0">
                      <a:pos x="662" y="315"/>
                    </a:cxn>
                    <a:cxn ang="0">
                      <a:pos x="701" y="340"/>
                    </a:cxn>
                    <a:cxn ang="0">
                      <a:pos x="714" y="362"/>
                    </a:cxn>
                    <a:cxn ang="0">
                      <a:pos x="702" y="420"/>
                    </a:cxn>
                    <a:cxn ang="0">
                      <a:pos x="709" y="452"/>
                    </a:cxn>
                    <a:cxn ang="0">
                      <a:pos x="706" y="480"/>
                    </a:cxn>
                    <a:cxn ang="0">
                      <a:pos x="711" y="515"/>
                    </a:cxn>
                    <a:cxn ang="0">
                      <a:pos x="681" y="563"/>
                    </a:cxn>
                    <a:cxn ang="0">
                      <a:pos x="641" y="604"/>
                    </a:cxn>
                    <a:cxn ang="0">
                      <a:pos x="596" y="610"/>
                    </a:cxn>
                    <a:cxn ang="0">
                      <a:pos x="553" y="629"/>
                    </a:cxn>
                    <a:cxn ang="0">
                      <a:pos x="515" y="625"/>
                    </a:cxn>
                    <a:cxn ang="0">
                      <a:pos x="477" y="597"/>
                    </a:cxn>
                    <a:cxn ang="0">
                      <a:pos x="429" y="611"/>
                    </a:cxn>
                    <a:cxn ang="0">
                      <a:pos x="392" y="617"/>
                    </a:cxn>
                    <a:cxn ang="0">
                      <a:pos x="380" y="591"/>
                    </a:cxn>
                    <a:cxn ang="0">
                      <a:pos x="373" y="537"/>
                    </a:cxn>
                    <a:cxn ang="0">
                      <a:pos x="357" y="519"/>
                    </a:cxn>
                    <a:cxn ang="0">
                      <a:pos x="314" y="528"/>
                    </a:cxn>
                    <a:cxn ang="0">
                      <a:pos x="262" y="516"/>
                    </a:cxn>
                    <a:cxn ang="0">
                      <a:pos x="216" y="518"/>
                    </a:cxn>
                    <a:cxn ang="0">
                      <a:pos x="158" y="499"/>
                    </a:cxn>
                    <a:cxn ang="0">
                      <a:pos x="103" y="472"/>
                    </a:cxn>
                    <a:cxn ang="0">
                      <a:pos x="89" y="434"/>
                    </a:cxn>
                    <a:cxn ang="0">
                      <a:pos x="64" y="384"/>
                    </a:cxn>
                    <a:cxn ang="0">
                      <a:pos x="24" y="353"/>
                    </a:cxn>
                    <a:cxn ang="0">
                      <a:pos x="10" y="323"/>
                    </a:cxn>
                    <a:cxn ang="0">
                      <a:pos x="7" y="296"/>
                    </a:cxn>
                    <a:cxn ang="0">
                      <a:pos x="81" y="266"/>
                    </a:cxn>
                    <a:cxn ang="0">
                      <a:pos x="103" y="212"/>
                    </a:cxn>
                    <a:cxn ang="0">
                      <a:pos x="117" y="190"/>
                    </a:cxn>
                    <a:cxn ang="0">
                      <a:pos x="146" y="153"/>
                    </a:cxn>
                    <a:cxn ang="0">
                      <a:pos x="179" y="135"/>
                    </a:cxn>
                    <a:cxn ang="0">
                      <a:pos x="213" y="104"/>
                    </a:cxn>
                    <a:cxn ang="0">
                      <a:pos x="255" y="148"/>
                    </a:cxn>
                    <a:cxn ang="0">
                      <a:pos x="281" y="195"/>
                    </a:cxn>
                    <a:cxn ang="0">
                      <a:pos x="329" y="218"/>
                    </a:cxn>
                    <a:cxn ang="0">
                      <a:pos x="394" y="246"/>
                    </a:cxn>
                    <a:cxn ang="0">
                      <a:pos x="446" y="264"/>
                    </a:cxn>
                    <a:cxn ang="0">
                      <a:pos x="544" y="245"/>
                    </a:cxn>
                    <a:cxn ang="0">
                      <a:pos x="572" y="213"/>
                    </a:cxn>
                    <a:cxn ang="0">
                      <a:pos x="621" y="187"/>
                    </a:cxn>
                    <a:cxn ang="0">
                      <a:pos x="674" y="159"/>
                    </a:cxn>
                    <a:cxn ang="0">
                      <a:pos x="665" y="133"/>
                    </a:cxn>
                    <a:cxn ang="0">
                      <a:pos x="637" y="108"/>
                    </a:cxn>
                    <a:cxn ang="0">
                      <a:pos x="690" y="78"/>
                    </a:cxn>
                    <a:cxn ang="0">
                      <a:pos x="707" y="34"/>
                    </a:cxn>
                    <a:cxn ang="0">
                      <a:pos x="781" y="13"/>
                    </a:cxn>
                    <a:cxn ang="0">
                      <a:pos x="832" y="100"/>
                    </a:cxn>
                    <a:cxn ang="0">
                      <a:pos x="925" y="116"/>
                    </a:cxn>
                  </a:cxnLst>
                  <a:rect l="0" t="0" r="r" b="b"/>
                  <a:pathLst>
                    <a:path w="925" h="645">
                      <a:moveTo>
                        <a:pt x="925" y="116"/>
                      </a:moveTo>
                      <a:cubicBezTo>
                        <a:pt x="922" y="119"/>
                        <a:pt x="919" y="124"/>
                        <a:pt x="918" y="128"/>
                      </a:cubicBezTo>
                      <a:cubicBezTo>
                        <a:pt x="917" y="131"/>
                        <a:pt x="916" y="133"/>
                        <a:pt x="914" y="136"/>
                      </a:cubicBezTo>
                      <a:cubicBezTo>
                        <a:pt x="913" y="138"/>
                        <a:pt x="911" y="140"/>
                        <a:pt x="910" y="143"/>
                      </a:cubicBezTo>
                      <a:cubicBezTo>
                        <a:pt x="907" y="147"/>
                        <a:pt x="905" y="153"/>
                        <a:pt x="904" y="158"/>
                      </a:cubicBezTo>
                      <a:cubicBezTo>
                        <a:pt x="903" y="160"/>
                        <a:pt x="903" y="163"/>
                        <a:pt x="902" y="166"/>
                      </a:cubicBezTo>
                      <a:cubicBezTo>
                        <a:pt x="902" y="169"/>
                        <a:pt x="901" y="172"/>
                        <a:pt x="900" y="175"/>
                      </a:cubicBezTo>
                      <a:cubicBezTo>
                        <a:pt x="900" y="177"/>
                        <a:pt x="899" y="178"/>
                        <a:pt x="898" y="181"/>
                      </a:cubicBezTo>
                      <a:cubicBezTo>
                        <a:pt x="897" y="183"/>
                        <a:pt x="897" y="185"/>
                        <a:pt x="896" y="187"/>
                      </a:cubicBezTo>
                      <a:cubicBezTo>
                        <a:pt x="891" y="193"/>
                        <a:pt x="887" y="193"/>
                        <a:pt x="880" y="194"/>
                      </a:cubicBezTo>
                      <a:cubicBezTo>
                        <a:pt x="878" y="194"/>
                        <a:pt x="875" y="196"/>
                        <a:pt x="872" y="196"/>
                      </a:cubicBezTo>
                      <a:cubicBezTo>
                        <a:pt x="871" y="196"/>
                        <a:pt x="869" y="197"/>
                        <a:pt x="867" y="197"/>
                      </a:cubicBezTo>
                      <a:cubicBezTo>
                        <a:pt x="864" y="198"/>
                        <a:pt x="860" y="201"/>
                        <a:pt x="860" y="205"/>
                      </a:cubicBezTo>
                      <a:cubicBezTo>
                        <a:pt x="861" y="209"/>
                        <a:pt x="864" y="212"/>
                        <a:pt x="864" y="217"/>
                      </a:cubicBezTo>
                      <a:cubicBezTo>
                        <a:pt x="866" y="226"/>
                        <a:pt x="861" y="237"/>
                        <a:pt x="855" y="244"/>
                      </a:cubicBezTo>
                      <a:cubicBezTo>
                        <a:pt x="854" y="245"/>
                        <a:pt x="853" y="245"/>
                        <a:pt x="852" y="246"/>
                      </a:cubicBezTo>
                      <a:cubicBezTo>
                        <a:pt x="850" y="246"/>
                        <a:pt x="848" y="247"/>
                        <a:pt x="847" y="247"/>
                      </a:cubicBezTo>
                      <a:cubicBezTo>
                        <a:pt x="841" y="248"/>
                        <a:pt x="841" y="251"/>
                        <a:pt x="838" y="255"/>
                      </a:cubicBezTo>
                      <a:cubicBezTo>
                        <a:pt x="835" y="258"/>
                        <a:pt x="834" y="258"/>
                        <a:pt x="830" y="258"/>
                      </a:cubicBezTo>
                      <a:cubicBezTo>
                        <a:pt x="828" y="258"/>
                        <a:pt x="821" y="257"/>
                        <a:pt x="820" y="258"/>
                      </a:cubicBezTo>
                      <a:cubicBezTo>
                        <a:pt x="819" y="260"/>
                        <a:pt x="818" y="267"/>
                        <a:pt x="818" y="268"/>
                      </a:cubicBezTo>
                      <a:cubicBezTo>
                        <a:pt x="816" y="269"/>
                        <a:pt x="813" y="272"/>
                        <a:pt x="810" y="272"/>
                      </a:cubicBezTo>
                      <a:cubicBezTo>
                        <a:pt x="806" y="273"/>
                        <a:pt x="803" y="267"/>
                        <a:pt x="800" y="266"/>
                      </a:cubicBezTo>
                      <a:cubicBezTo>
                        <a:pt x="795" y="264"/>
                        <a:pt x="795" y="267"/>
                        <a:pt x="794" y="271"/>
                      </a:cubicBezTo>
                      <a:cubicBezTo>
                        <a:pt x="793" y="275"/>
                        <a:pt x="789" y="277"/>
                        <a:pt x="785" y="278"/>
                      </a:cubicBezTo>
                      <a:cubicBezTo>
                        <a:pt x="783" y="279"/>
                        <a:pt x="781" y="279"/>
                        <a:pt x="780" y="280"/>
                      </a:cubicBezTo>
                      <a:cubicBezTo>
                        <a:pt x="778" y="281"/>
                        <a:pt x="777" y="283"/>
                        <a:pt x="775" y="283"/>
                      </a:cubicBezTo>
                      <a:cubicBezTo>
                        <a:pt x="772" y="286"/>
                        <a:pt x="768" y="287"/>
                        <a:pt x="766" y="290"/>
                      </a:cubicBezTo>
                      <a:cubicBezTo>
                        <a:pt x="763" y="293"/>
                        <a:pt x="763" y="296"/>
                        <a:pt x="761" y="299"/>
                      </a:cubicBezTo>
                      <a:cubicBezTo>
                        <a:pt x="761" y="299"/>
                        <a:pt x="761" y="299"/>
                        <a:pt x="761" y="299"/>
                      </a:cubicBezTo>
                      <a:cubicBezTo>
                        <a:pt x="760" y="299"/>
                        <a:pt x="759" y="299"/>
                        <a:pt x="759" y="299"/>
                      </a:cubicBezTo>
                      <a:cubicBezTo>
                        <a:pt x="754" y="298"/>
                        <a:pt x="753" y="299"/>
                        <a:pt x="751" y="303"/>
                      </a:cubicBezTo>
                      <a:cubicBezTo>
                        <a:pt x="748" y="305"/>
                        <a:pt x="745" y="307"/>
                        <a:pt x="742" y="309"/>
                      </a:cubicBezTo>
                      <a:cubicBezTo>
                        <a:pt x="737" y="312"/>
                        <a:pt x="732" y="316"/>
                        <a:pt x="727" y="319"/>
                      </a:cubicBezTo>
                      <a:cubicBezTo>
                        <a:pt x="723" y="322"/>
                        <a:pt x="722" y="324"/>
                        <a:pt x="717" y="324"/>
                      </a:cubicBezTo>
                      <a:cubicBezTo>
                        <a:pt x="714" y="324"/>
                        <a:pt x="710" y="323"/>
                        <a:pt x="708" y="319"/>
                      </a:cubicBezTo>
                      <a:cubicBezTo>
                        <a:pt x="707" y="315"/>
                        <a:pt x="711" y="313"/>
                        <a:pt x="714" y="310"/>
                      </a:cubicBezTo>
                      <a:cubicBezTo>
                        <a:pt x="716" y="307"/>
                        <a:pt x="717" y="305"/>
                        <a:pt x="719" y="302"/>
                      </a:cubicBezTo>
                      <a:cubicBezTo>
                        <a:pt x="722" y="296"/>
                        <a:pt x="726" y="290"/>
                        <a:pt x="725" y="283"/>
                      </a:cubicBezTo>
                      <a:cubicBezTo>
                        <a:pt x="724" y="278"/>
                        <a:pt x="720" y="277"/>
                        <a:pt x="716" y="278"/>
                      </a:cubicBezTo>
                      <a:cubicBezTo>
                        <a:pt x="713" y="279"/>
                        <a:pt x="710" y="283"/>
                        <a:pt x="708" y="286"/>
                      </a:cubicBezTo>
                      <a:cubicBezTo>
                        <a:pt x="705" y="289"/>
                        <a:pt x="705" y="292"/>
                        <a:pt x="703" y="295"/>
                      </a:cubicBezTo>
                      <a:cubicBezTo>
                        <a:pt x="701" y="299"/>
                        <a:pt x="696" y="300"/>
                        <a:pt x="693" y="302"/>
                      </a:cubicBezTo>
                      <a:cubicBezTo>
                        <a:pt x="685" y="305"/>
                        <a:pt x="679" y="308"/>
                        <a:pt x="671" y="310"/>
                      </a:cubicBezTo>
                      <a:cubicBezTo>
                        <a:pt x="668" y="311"/>
                        <a:pt x="665" y="313"/>
                        <a:pt x="662" y="315"/>
                      </a:cubicBezTo>
                      <a:cubicBezTo>
                        <a:pt x="662" y="315"/>
                        <a:pt x="655" y="323"/>
                        <a:pt x="657" y="323"/>
                      </a:cubicBezTo>
                      <a:cubicBezTo>
                        <a:pt x="659" y="323"/>
                        <a:pt x="664" y="330"/>
                        <a:pt x="665" y="332"/>
                      </a:cubicBezTo>
                      <a:cubicBezTo>
                        <a:pt x="668" y="334"/>
                        <a:pt x="671" y="336"/>
                        <a:pt x="674" y="339"/>
                      </a:cubicBezTo>
                      <a:cubicBezTo>
                        <a:pt x="679" y="344"/>
                        <a:pt x="685" y="350"/>
                        <a:pt x="693" y="345"/>
                      </a:cubicBezTo>
                      <a:cubicBezTo>
                        <a:pt x="697" y="343"/>
                        <a:pt x="696" y="340"/>
                        <a:pt x="701" y="340"/>
                      </a:cubicBezTo>
                      <a:cubicBezTo>
                        <a:pt x="704" y="339"/>
                        <a:pt x="707" y="339"/>
                        <a:pt x="710" y="339"/>
                      </a:cubicBezTo>
                      <a:cubicBezTo>
                        <a:pt x="718" y="341"/>
                        <a:pt x="725" y="344"/>
                        <a:pt x="732" y="346"/>
                      </a:cubicBezTo>
                      <a:cubicBezTo>
                        <a:pt x="732" y="349"/>
                        <a:pt x="732" y="351"/>
                        <a:pt x="731" y="353"/>
                      </a:cubicBezTo>
                      <a:cubicBezTo>
                        <a:pt x="729" y="355"/>
                        <a:pt x="728" y="355"/>
                        <a:pt x="726" y="357"/>
                      </a:cubicBezTo>
                      <a:cubicBezTo>
                        <a:pt x="722" y="360"/>
                        <a:pt x="720" y="362"/>
                        <a:pt x="714" y="362"/>
                      </a:cubicBezTo>
                      <a:cubicBezTo>
                        <a:pt x="706" y="363"/>
                        <a:pt x="702" y="365"/>
                        <a:pt x="697" y="372"/>
                      </a:cubicBezTo>
                      <a:cubicBezTo>
                        <a:pt x="695" y="375"/>
                        <a:pt x="693" y="377"/>
                        <a:pt x="690" y="380"/>
                      </a:cubicBezTo>
                      <a:cubicBezTo>
                        <a:pt x="688" y="382"/>
                        <a:pt x="685" y="384"/>
                        <a:pt x="683" y="386"/>
                      </a:cubicBezTo>
                      <a:cubicBezTo>
                        <a:pt x="675" y="394"/>
                        <a:pt x="687" y="397"/>
                        <a:pt x="692" y="400"/>
                      </a:cubicBezTo>
                      <a:cubicBezTo>
                        <a:pt x="699" y="405"/>
                        <a:pt x="699" y="412"/>
                        <a:pt x="702" y="420"/>
                      </a:cubicBezTo>
                      <a:cubicBezTo>
                        <a:pt x="704" y="426"/>
                        <a:pt x="708" y="432"/>
                        <a:pt x="711" y="437"/>
                      </a:cubicBezTo>
                      <a:cubicBezTo>
                        <a:pt x="714" y="442"/>
                        <a:pt x="718" y="446"/>
                        <a:pt x="723" y="449"/>
                      </a:cubicBezTo>
                      <a:cubicBezTo>
                        <a:pt x="720" y="452"/>
                        <a:pt x="714" y="449"/>
                        <a:pt x="711" y="449"/>
                      </a:cubicBezTo>
                      <a:cubicBezTo>
                        <a:pt x="708" y="448"/>
                        <a:pt x="704" y="447"/>
                        <a:pt x="700" y="447"/>
                      </a:cubicBezTo>
                      <a:cubicBezTo>
                        <a:pt x="703" y="449"/>
                        <a:pt x="706" y="450"/>
                        <a:pt x="709" y="452"/>
                      </a:cubicBezTo>
                      <a:cubicBezTo>
                        <a:pt x="712" y="455"/>
                        <a:pt x="715" y="458"/>
                        <a:pt x="718" y="461"/>
                      </a:cubicBezTo>
                      <a:cubicBezTo>
                        <a:pt x="722" y="463"/>
                        <a:pt x="723" y="464"/>
                        <a:pt x="719" y="466"/>
                      </a:cubicBezTo>
                      <a:cubicBezTo>
                        <a:pt x="716" y="467"/>
                        <a:pt x="713" y="469"/>
                        <a:pt x="710" y="470"/>
                      </a:cubicBezTo>
                      <a:cubicBezTo>
                        <a:pt x="708" y="471"/>
                        <a:pt x="704" y="472"/>
                        <a:pt x="702" y="474"/>
                      </a:cubicBezTo>
                      <a:cubicBezTo>
                        <a:pt x="699" y="478"/>
                        <a:pt x="702" y="479"/>
                        <a:pt x="706" y="480"/>
                      </a:cubicBezTo>
                      <a:cubicBezTo>
                        <a:pt x="709" y="481"/>
                        <a:pt x="712" y="481"/>
                        <a:pt x="716" y="482"/>
                      </a:cubicBezTo>
                      <a:cubicBezTo>
                        <a:pt x="719" y="483"/>
                        <a:pt x="722" y="482"/>
                        <a:pt x="725" y="482"/>
                      </a:cubicBezTo>
                      <a:cubicBezTo>
                        <a:pt x="725" y="486"/>
                        <a:pt x="721" y="490"/>
                        <a:pt x="720" y="493"/>
                      </a:cubicBezTo>
                      <a:cubicBezTo>
                        <a:pt x="719" y="497"/>
                        <a:pt x="717" y="501"/>
                        <a:pt x="716" y="504"/>
                      </a:cubicBezTo>
                      <a:cubicBezTo>
                        <a:pt x="714" y="508"/>
                        <a:pt x="713" y="511"/>
                        <a:pt x="711" y="515"/>
                      </a:cubicBezTo>
                      <a:cubicBezTo>
                        <a:pt x="709" y="519"/>
                        <a:pt x="707" y="522"/>
                        <a:pt x="706" y="526"/>
                      </a:cubicBezTo>
                      <a:cubicBezTo>
                        <a:pt x="705" y="530"/>
                        <a:pt x="702" y="532"/>
                        <a:pt x="700" y="536"/>
                      </a:cubicBezTo>
                      <a:cubicBezTo>
                        <a:pt x="699" y="538"/>
                        <a:pt x="699" y="539"/>
                        <a:pt x="698" y="542"/>
                      </a:cubicBezTo>
                      <a:cubicBezTo>
                        <a:pt x="698" y="545"/>
                        <a:pt x="697" y="544"/>
                        <a:pt x="695" y="546"/>
                      </a:cubicBezTo>
                      <a:cubicBezTo>
                        <a:pt x="689" y="550"/>
                        <a:pt x="688" y="559"/>
                        <a:pt x="681" y="563"/>
                      </a:cubicBezTo>
                      <a:cubicBezTo>
                        <a:pt x="678" y="564"/>
                        <a:pt x="674" y="564"/>
                        <a:pt x="671" y="567"/>
                      </a:cubicBezTo>
                      <a:cubicBezTo>
                        <a:pt x="668" y="569"/>
                        <a:pt x="666" y="572"/>
                        <a:pt x="665" y="575"/>
                      </a:cubicBezTo>
                      <a:cubicBezTo>
                        <a:pt x="662" y="580"/>
                        <a:pt x="656" y="587"/>
                        <a:pt x="650" y="588"/>
                      </a:cubicBezTo>
                      <a:cubicBezTo>
                        <a:pt x="645" y="589"/>
                        <a:pt x="643" y="589"/>
                        <a:pt x="643" y="594"/>
                      </a:cubicBezTo>
                      <a:cubicBezTo>
                        <a:pt x="643" y="598"/>
                        <a:pt x="642" y="601"/>
                        <a:pt x="641" y="604"/>
                      </a:cubicBezTo>
                      <a:cubicBezTo>
                        <a:pt x="635" y="605"/>
                        <a:pt x="630" y="600"/>
                        <a:pt x="623" y="602"/>
                      </a:cubicBezTo>
                      <a:cubicBezTo>
                        <a:pt x="621" y="603"/>
                        <a:pt x="618" y="605"/>
                        <a:pt x="616" y="606"/>
                      </a:cubicBezTo>
                      <a:cubicBezTo>
                        <a:pt x="613" y="608"/>
                        <a:pt x="610" y="609"/>
                        <a:pt x="608" y="610"/>
                      </a:cubicBezTo>
                      <a:cubicBezTo>
                        <a:pt x="605" y="612"/>
                        <a:pt x="602" y="613"/>
                        <a:pt x="599" y="612"/>
                      </a:cubicBezTo>
                      <a:cubicBezTo>
                        <a:pt x="597" y="612"/>
                        <a:pt x="597" y="612"/>
                        <a:pt x="596" y="610"/>
                      </a:cubicBezTo>
                      <a:cubicBezTo>
                        <a:pt x="595" y="609"/>
                        <a:pt x="594" y="606"/>
                        <a:pt x="592" y="606"/>
                      </a:cubicBezTo>
                      <a:cubicBezTo>
                        <a:pt x="590" y="606"/>
                        <a:pt x="589" y="612"/>
                        <a:pt x="588" y="613"/>
                      </a:cubicBezTo>
                      <a:cubicBezTo>
                        <a:pt x="587" y="616"/>
                        <a:pt x="584" y="618"/>
                        <a:pt x="582" y="619"/>
                      </a:cubicBezTo>
                      <a:cubicBezTo>
                        <a:pt x="576" y="623"/>
                        <a:pt x="567" y="625"/>
                        <a:pt x="559" y="625"/>
                      </a:cubicBezTo>
                      <a:cubicBezTo>
                        <a:pt x="556" y="626"/>
                        <a:pt x="554" y="625"/>
                        <a:pt x="553" y="629"/>
                      </a:cubicBezTo>
                      <a:cubicBezTo>
                        <a:pt x="553" y="632"/>
                        <a:pt x="555" y="634"/>
                        <a:pt x="554" y="638"/>
                      </a:cubicBezTo>
                      <a:cubicBezTo>
                        <a:pt x="553" y="641"/>
                        <a:pt x="551" y="644"/>
                        <a:pt x="549" y="644"/>
                      </a:cubicBezTo>
                      <a:cubicBezTo>
                        <a:pt x="546" y="645"/>
                        <a:pt x="544" y="643"/>
                        <a:pt x="542" y="641"/>
                      </a:cubicBezTo>
                      <a:cubicBezTo>
                        <a:pt x="538" y="636"/>
                        <a:pt x="537" y="630"/>
                        <a:pt x="533" y="625"/>
                      </a:cubicBezTo>
                      <a:cubicBezTo>
                        <a:pt x="529" y="619"/>
                        <a:pt x="521" y="622"/>
                        <a:pt x="515" y="625"/>
                      </a:cubicBezTo>
                      <a:cubicBezTo>
                        <a:pt x="513" y="624"/>
                        <a:pt x="511" y="623"/>
                        <a:pt x="508" y="623"/>
                      </a:cubicBezTo>
                      <a:cubicBezTo>
                        <a:pt x="501" y="622"/>
                        <a:pt x="498" y="620"/>
                        <a:pt x="494" y="614"/>
                      </a:cubicBezTo>
                      <a:cubicBezTo>
                        <a:pt x="492" y="610"/>
                        <a:pt x="489" y="606"/>
                        <a:pt x="487" y="601"/>
                      </a:cubicBezTo>
                      <a:cubicBezTo>
                        <a:pt x="486" y="598"/>
                        <a:pt x="487" y="596"/>
                        <a:pt x="483" y="596"/>
                      </a:cubicBezTo>
                      <a:cubicBezTo>
                        <a:pt x="481" y="595"/>
                        <a:pt x="479" y="596"/>
                        <a:pt x="477" y="597"/>
                      </a:cubicBezTo>
                      <a:cubicBezTo>
                        <a:pt x="472" y="598"/>
                        <a:pt x="467" y="599"/>
                        <a:pt x="462" y="601"/>
                      </a:cubicBezTo>
                      <a:cubicBezTo>
                        <a:pt x="456" y="603"/>
                        <a:pt x="450" y="602"/>
                        <a:pt x="444" y="603"/>
                      </a:cubicBezTo>
                      <a:cubicBezTo>
                        <a:pt x="441" y="603"/>
                        <a:pt x="437" y="603"/>
                        <a:pt x="434" y="603"/>
                      </a:cubicBezTo>
                      <a:cubicBezTo>
                        <a:pt x="430" y="603"/>
                        <a:pt x="431" y="604"/>
                        <a:pt x="431" y="607"/>
                      </a:cubicBezTo>
                      <a:cubicBezTo>
                        <a:pt x="430" y="609"/>
                        <a:pt x="430" y="610"/>
                        <a:pt x="429" y="611"/>
                      </a:cubicBezTo>
                      <a:cubicBezTo>
                        <a:pt x="427" y="614"/>
                        <a:pt x="422" y="610"/>
                        <a:pt x="418" y="613"/>
                      </a:cubicBezTo>
                      <a:cubicBezTo>
                        <a:pt x="416" y="614"/>
                        <a:pt x="416" y="618"/>
                        <a:pt x="415" y="620"/>
                      </a:cubicBezTo>
                      <a:cubicBezTo>
                        <a:pt x="414" y="621"/>
                        <a:pt x="411" y="624"/>
                        <a:pt x="409" y="625"/>
                      </a:cubicBezTo>
                      <a:cubicBezTo>
                        <a:pt x="407" y="625"/>
                        <a:pt x="406" y="625"/>
                        <a:pt x="405" y="625"/>
                      </a:cubicBezTo>
                      <a:cubicBezTo>
                        <a:pt x="400" y="623"/>
                        <a:pt x="396" y="619"/>
                        <a:pt x="392" y="617"/>
                      </a:cubicBezTo>
                      <a:cubicBezTo>
                        <a:pt x="390" y="616"/>
                        <a:pt x="387" y="615"/>
                        <a:pt x="385" y="614"/>
                      </a:cubicBezTo>
                      <a:cubicBezTo>
                        <a:pt x="381" y="613"/>
                        <a:pt x="381" y="612"/>
                        <a:pt x="382" y="608"/>
                      </a:cubicBezTo>
                      <a:cubicBezTo>
                        <a:pt x="383" y="606"/>
                        <a:pt x="386" y="603"/>
                        <a:pt x="386" y="601"/>
                      </a:cubicBezTo>
                      <a:cubicBezTo>
                        <a:pt x="386" y="599"/>
                        <a:pt x="385" y="599"/>
                        <a:pt x="384" y="597"/>
                      </a:cubicBezTo>
                      <a:cubicBezTo>
                        <a:pt x="382" y="596"/>
                        <a:pt x="381" y="593"/>
                        <a:pt x="380" y="591"/>
                      </a:cubicBezTo>
                      <a:cubicBezTo>
                        <a:pt x="378" y="589"/>
                        <a:pt x="376" y="587"/>
                        <a:pt x="374" y="585"/>
                      </a:cubicBezTo>
                      <a:cubicBezTo>
                        <a:pt x="371" y="583"/>
                        <a:pt x="369" y="582"/>
                        <a:pt x="366" y="581"/>
                      </a:cubicBezTo>
                      <a:cubicBezTo>
                        <a:pt x="360" y="578"/>
                        <a:pt x="357" y="573"/>
                        <a:pt x="358" y="566"/>
                      </a:cubicBezTo>
                      <a:cubicBezTo>
                        <a:pt x="360" y="561"/>
                        <a:pt x="367" y="558"/>
                        <a:pt x="370" y="554"/>
                      </a:cubicBezTo>
                      <a:cubicBezTo>
                        <a:pt x="372" y="549"/>
                        <a:pt x="373" y="542"/>
                        <a:pt x="373" y="537"/>
                      </a:cubicBezTo>
                      <a:cubicBezTo>
                        <a:pt x="373" y="534"/>
                        <a:pt x="373" y="532"/>
                        <a:pt x="372" y="530"/>
                      </a:cubicBezTo>
                      <a:cubicBezTo>
                        <a:pt x="372" y="528"/>
                        <a:pt x="370" y="525"/>
                        <a:pt x="369" y="523"/>
                      </a:cubicBezTo>
                      <a:cubicBezTo>
                        <a:pt x="369" y="521"/>
                        <a:pt x="368" y="518"/>
                        <a:pt x="367" y="516"/>
                      </a:cubicBezTo>
                      <a:cubicBezTo>
                        <a:pt x="367" y="514"/>
                        <a:pt x="366" y="509"/>
                        <a:pt x="364" y="508"/>
                      </a:cubicBezTo>
                      <a:cubicBezTo>
                        <a:pt x="359" y="506"/>
                        <a:pt x="358" y="517"/>
                        <a:pt x="357" y="519"/>
                      </a:cubicBezTo>
                      <a:cubicBezTo>
                        <a:pt x="356" y="521"/>
                        <a:pt x="355" y="522"/>
                        <a:pt x="354" y="522"/>
                      </a:cubicBezTo>
                      <a:cubicBezTo>
                        <a:pt x="353" y="522"/>
                        <a:pt x="353" y="523"/>
                        <a:pt x="352" y="523"/>
                      </a:cubicBezTo>
                      <a:cubicBezTo>
                        <a:pt x="348" y="523"/>
                        <a:pt x="344" y="522"/>
                        <a:pt x="341" y="520"/>
                      </a:cubicBezTo>
                      <a:cubicBezTo>
                        <a:pt x="335" y="517"/>
                        <a:pt x="332" y="516"/>
                        <a:pt x="327" y="519"/>
                      </a:cubicBezTo>
                      <a:cubicBezTo>
                        <a:pt x="322" y="522"/>
                        <a:pt x="319" y="526"/>
                        <a:pt x="314" y="528"/>
                      </a:cubicBezTo>
                      <a:cubicBezTo>
                        <a:pt x="303" y="533"/>
                        <a:pt x="292" y="534"/>
                        <a:pt x="279" y="535"/>
                      </a:cubicBezTo>
                      <a:cubicBezTo>
                        <a:pt x="278" y="535"/>
                        <a:pt x="276" y="534"/>
                        <a:pt x="276" y="534"/>
                      </a:cubicBezTo>
                      <a:cubicBezTo>
                        <a:pt x="276" y="534"/>
                        <a:pt x="276" y="534"/>
                        <a:pt x="276" y="534"/>
                      </a:cubicBezTo>
                      <a:cubicBezTo>
                        <a:pt x="274" y="532"/>
                        <a:pt x="274" y="529"/>
                        <a:pt x="273" y="526"/>
                      </a:cubicBezTo>
                      <a:cubicBezTo>
                        <a:pt x="272" y="520"/>
                        <a:pt x="267" y="518"/>
                        <a:pt x="262" y="516"/>
                      </a:cubicBezTo>
                      <a:cubicBezTo>
                        <a:pt x="252" y="512"/>
                        <a:pt x="242" y="517"/>
                        <a:pt x="233" y="522"/>
                      </a:cubicBezTo>
                      <a:cubicBezTo>
                        <a:pt x="231" y="523"/>
                        <a:pt x="229" y="525"/>
                        <a:pt x="227" y="526"/>
                      </a:cubicBezTo>
                      <a:cubicBezTo>
                        <a:pt x="225" y="526"/>
                        <a:pt x="224" y="525"/>
                        <a:pt x="223" y="523"/>
                      </a:cubicBezTo>
                      <a:cubicBezTo>
                        <a:pt x="223" y="522"/>
                        <a:pt x="222" y="521"/>
                        <a:pt x="222" y="520"/>
                      </a:cubicBezTo>
                      <a:cubicBezTo>
                        <a:pt x="220" y="518"/>
                        <a:pt x="219" y="518"/>
                        <a:pt x="216" y="518"/>
                      </a:cubicBezTo>
                      <a:cubicBezTo>
                        <a:pt x="216" y="518"/>
                        <a:pt x="216" y="518"/>
                        <a:pt x="215" y="518"/>
                      </a:cubicBezTo>
                      <a:cubicBezTo>
                        <a:pt x="213" y="518"/>
                        <a:pt x="210" y="519"/>
                        <a:pt x="208" y="519"/>
                      </a:cubicBezTo>
                      <a:cubicBezTo>
                        <a:pt x="201" y="520"/>
                        <a:pt x="194" y="517"/>
                        <a:pt x="187" y="515"/>
                      </a:cubicBezTo>
                      <a:cubicBezTo>
                        <a:pt x="182" y="513"/>
                        <a:pt x="178" y="511"/>
                        <a:pt x="173" y="508"/>
                      </a:cubicBezTo>
                      <a:cubicBezTo>
                        <a:pt x="168" y="505"/>
                        <a:pt x="163" y="502"/>
                        <a:pt x="158" y="499"/>
                      </a:cubicBezTo>
                      <a:cubicBezTo>
                        <a:pt x="151" y="495"/>
                        <a:pt x="146" y="490"/>
                        <a:pt x="140" y="485"/>
                      </a:cubicBezTo>
                      <a:cubicBezTo>
                        <a:pt x="136" y="482"/>
                        <a:pt x="129" y="475"/>
                        <a:pt x="123" y="476"/>
                      </a:cubicBezTo>
                      <a:cubicBezTo>
                        <a:pt x="119" y="477"/>
                        <a:pt x="115" y="481"/>
                        <a:pt x="110" y="478"/>
                      </a:cubicBezTo>
                      <a:cubicBezTo>
                        <a:pt x="110" y="478"/>
                        <a:pt x="110" y="478"/>
                        <a:pt x="110" y="478"/>
                      </a:cubicBezTo>
                      <a:cubicBezTo>
                        <a:pt x="107" y="475"/>
                        <a:pt x="106" y="474"/>
                        <a:pt x="103" y="472"/>
                      </a:cubicBezTo>
                      <a:cubicBezTo>
                        <a:pt x="100" y="471"/>
                        <a:pt x="97" y="470"/>
                        <a:pt x="94" y="468"/>
                      </a:cubicBezTo>
                      <a:cubicBezTo>
                        <a:pt x="89" y="466"/>
                        <a:pt x="84" y="464"/>
                        <a:pt x="80" y="460"/>
                      </a:cubicBezTo>
                      <a:cubicBezTo>
                        <a:pt x="77" y="456"/>
                        <a:pt x="76" y="449"/>
                        <a:pt x="78" y="445"/>
                      </a:cubicBezTo>
                      <a:cubicBezTo>
                        <a:pt x="79" y="443"/>
                        <a:pt x="81" y="442"/>
                        <a:pt x="82" y="441"/>
                      </a:cubicBezTo>
                      <a:cubicBezTo>
                        <a:pt x="85" y="439"/>
                        <a:pt x="88" y="437"/>
                        <a:pt x="89" y="434"/>
                      </a:cubicBezTo>
                      <a:cubicBezTo>
                        <a:pt x="91" y="425"/>
                        <a:pt x="72" y="420"/>
                        <a:pt x="79" y="412"/>
                      </a:cubicBezTo>
                      <a:cubicBezTo>
                        <a:pt x="81" y="410"/>
                        <a:pt x="84" y="410"/>
                        <a:pt x="83" y="406"/>
                      </a:cubicBezTo>
                      <a:cubicBezTo>
                        <a:pt x="82" y="404"/>
                        <a:pt x="78" y="404"/>
                        <a:pt x="76" y="403"/>
                      </a:cubicBezTo>
                      <a:cubicBezTo>
                        <a:pt x="72" y="400"/>
                        <a:pt x="69" y="396"/>
                        <a:pt x="68" y="391"/>
                      </a:cubicBezTo>
                      <a:cubicBezTo>
                        <a:pt x="67" y="388"/>
                        <a:pt x="67" y="385"/>
                        <a:pt x="64" y="384"/>
                      </a:cubicBezTo>
                      <a:cubicBezTo>
                        <a:pt x="63" y="384"/>
                        <a:pt x="60" y="385"/>
                        <a:pt x="58" y="384"/>
                      </a:cubicBezTo>
                      <a:cubicBezTo>
                        <a:pt x="53" y="384"/>
                        <a:pt x="48" y="381"/>
                        <a:pt x="44" y="377"/>
                      </a:cubicBezTo>
                      <a:cubicBezTo>
                        <a:pt x="41" y="374"/>
                        <a:pt x="39" y="368"/>
                        <a:pt x="35" y="364"/>
                      </a:cubicBezTo>
                      <a:cubicBezTo>
                        <a:pt x="32" y="361"/>
                        <a:pt x="28" y="358"/>
                        <a:pt x="25" y="354"/>
                      </a:cubicBezTo>
                      <a:cubicBezTo>
                        <a:pt x="25" y="354"/>
                        <a:pt x="24" y="353"/>
                        <a:pt x="24" y="353"/>
                      </a:cubicBezTo>
                      <a:cubicBezTo>
                        <a:pt x="23" y="351"/>
                        <a:pt x="22" y="349"/>
                        <a:pt x="22" y="347"/>
                      </a:cubicBezTo>
                      <a:cubicBezTo>
                        <a:pt x="22" y="346"/>
                        <a:pt x="22" y="345"/>
                        <a:pt x="22" y="344"/>
                      </a:cubicBezTo>
                      <a:cubicBezTo>
                        <a:pt x="21" y="339"/>
                        <a:pt x="19" y="332"/>
                        <a:pt x="16" y="328"/>
                      </a:cubicBezTo>
                      <a:cubicBezTo>
                        <a:pt x="14" y="326"/>
                        <a:pt x="14" y="326"/>
                        <a:pt x="12" y="325"/>
                      </a:cubicBezTo>
                      <a:cubicBezTo>
                        <a:pt x="11" y="325"/>
                        <a:pt x="11" y="324"/>
                        <a:pt x="10" y="323"/>
                      </a:cubicBezTo>
                      <a:cubicBezTo>
                        <a:pt x="9" y="323"/>
                        <a:pt x="8" y="323"/>
                        <a:pt x="7" y="323"/>
                      </a:cubicBezTo>
                      <a:cubicBezTo>
                        <a:pt x="6" y="322"/>
                        <a:pt x="5" y="319"/>
                        <a:pt x="3" y="318"/>
                      </a:cubicBezTo>
                      <a:cubicBezTo>
                        <a:pt x="2" y="315"/>
                        <a:pt x="1" y="313"/>
                        <a:pt x="1" y="310"/>
                      </a:cubicBezTo>
                      <a:cubicBezTo>
                        <a:pt x="1" y="309"/>
                        <a:pt x="1" y="309"/>
                        <a:pt x="1" y="309"/>
                      </a:cubicBezTo>
                      <a:cubicBezTo>
                        <a:pt x="0" y="303"/>
                        <a:pt x="1" y="300"/>
                        <a:pt x="7" y="296"/>
                      </a:cubicBezTo>
                      <a:cubicBezTo>
                        <a:pt x="16" y="289"/>
                        <a:pt x="26" y="282"/>
                        <a:pt x="38" y="283"/>
                      </a:cubicBezTo>
                      <a:cubicBezTo>
                        <a:pt x="44" y="284"/>
                        <a:pt x="49" y="284"/>
                        <a:pt x="54" y="280"/>
                      </a:cubicBezTo>
                      <a:cubicBezTo>
                        <a:pt x="55" y="278"/>
                        <a:pt x="56" y="276"/>
                        <a:pt x="58" y="274"/>
                      </a:cubicBezTo>
                      <a:cubicBezTo>
                        <a:pt x="60" y="271"/>
                        <a:pt x="63" y="271"/>
                        <a:pt x="66" y="270"/>
                      </a:cubicBezTo>
                      <a:cubicBezTo>
                        <a:pt x="70" y="268"/>
                        <a:pt x="76" y="268"/>
                        <a:pt x="81" y="266"/>
                      </a:cubicBezTo>
                      <a:cubicBezTo>
                        <a:pt x="86" y="264"/>
                        <a:pt x="90" y="260"/>
                        <a:pt x="93" y="256"/>
                      </a:cubicBezTo>
                      <a:cubicBezTo>
                        <a:pt x="95" y="254"/>
                        <a:pt x="96" y="252"/>
                        <a:pt x="97" y="249"/>
                      </a:cubicBezTo>
                      <a:cubicBezTo>
                        <a:pt x="98" y="247"/>
                        <a:pt x="99" y="244"/>
                        <a:pt x="101" y="241"/>
                      </a:cubicBezTo>
                      <a:cubicBezTo>
                        <a:pt x="103" y="236"/>
                        <a:pt x="104" y="232"/>
                        <a:pt x="104" y="226"/>
                      </a:cubicBezTo>
                      <a:cubicBezTo>
                        <a:pt x="104" y="221"/>
                        <a:pt x="104" y="216"/>
                        <a:pt x="103" y="212"/>
                      </a:cubicBezTo>
                      <a:cubicBezTo>
                        <a:pt x="103" y="211"/>
                        <a:pt x="103" y="209"/>
                        <a:pt x="102" y="208"/>
                      </a:cubicBezTo>
                      <a:cubicBezTo>
                        <a:pt x="101" y="206"/>
                        <a:pt x="101" y="205"/>
                        <a:pt x="100" y="203"/>
                      </a:cubicBezTo>
                      <a:cubicBezTo>
                        <a:pt x="99" y="201"/>
                        <a:pt x="97" y="198"/>
                        <a:pt x="99" y="195"/>
                      </a:cubicBezTo>
                      <a:cubicBezTo>
                        <a:pt x="100" y="194"/>
                        <a:pt x="106" y="193"/>
                        <a:pt x="108" y="192"/>
                      </a:cubicBezTo>
                      <a:cubicBezTo>
                        <a:pt x="111" y="191"/>
                        <a:pt x="114" y="191"/>
                        <a:pt x="117" y="190"/>
                      </a:cubicBezTo>
                      <a:cubicBezTo>
                        <a:pt x="121" y="189"/>
                        <a:pt x="124" y="188"/>
                        <a:pt x="127" y="187"/>
                      </a:cubicBezTo>
                      <a:cubicBezTo>
                        <a:pt x="130" y="185"/>
                        <a:pt x="131" y="185"/>
                        <a:pt x="132" y="181"/>
                      </a:cubicBezTo>
                      <a:cubicBezTo>
                        <a:pt x="132" y="179"/>
                        <a:pt x="133" y="177"/>
                        <a:pt x="133" y="175"/>
                      </a:cubicBezTo>
                      <a:cubicBezTo>
                        <a:pt x="135" y="172"/>
                        <a:pt x="136" y="170"/>
                        <a:pt x="138" y="168"/>
                      </a:cubicBezTo>
                      <a:cubicBezTo>
                        <a:pt x="140" y="162"/>
                        <a:pt x="140" y="157"/>
                        <a:pt x="146" y="153"/>
                      </a:cubicBezTo>
                      <a:cubicBezTo>
                        <a:pt x="150" y="150"/>
                        <a:pt x="156" y="150"/>
                        <a:pt x="161" y="149"/>
                      </a:cubicBezTo>
                      <a:cubicBezTo>
                        <a:pt x="163" y="149"/>
                        <a:pt x="165" y="149"/>
                        <a:pt x="167" y="148"/>
                      </a:cubicBezTo>
                      <a:cubicBezTo>
                        <a:pt x="168" y="148"/>
                        <a:pt x="169" y="147"/>
                        <a:pt x="170" y="147"/>
                      </a:cubicBezTo>
                      <a:cubicBezTo>
                        <a:pt x="173" y="146"/>
                        <a:pt x="175" y="148"/>
                        <a:pt x="177" y="147"/>
                      </a:cubicBezTo>
                      <a:cubicBezTo>
                        <a:pt x="178" y="143"/>
                        <a:pt x="179" y="139"/>
                        <a:pt x="179" y="135"/>
                      </a:cubicBezTo>
                      <a:cubicBezTo>
                        <a:pt x="180" y="132"/>
                        <a:pt x="180" y="129"/>
                        <a:pt x="182" y="126"/>
                      </a:cubicBezTo>
                      <a:cubicBezTo>
                        <a:pt x="185" y="121"/>
                        <a:pt x="190" y="115"/>
                        <a:pt x="195" y="112"/>
                      </a:cubicBezTo>
                      <a:cubicBezTo>
                        <a:pt x="195" y="111"/>
                        <a:pt x="196" y="111"/>
                        <a:pt x="196" y="111"/>
                      </a:cubicBezTo>
                      <a:cubicBezTo>
                        <a:pt x="200" y="108"/>
                        <a:pt x="204" y="103"/>
                        <a:pt x="208" y="102"/>
                      </a:cubicBezTo>
                      <a:cubicBezTo>
                        <a:pt x="210" y="101"/>
                        <a:pt x="212" y="102"/>
                        <a:pt x="213" y="104"/>
                      </a:cubicBezTo>
                      <a:cubicBezTo>
                        <a:pt x="215" y="107"/>
                        <a:pt x="216" y="112"/>
                        <a:pt x="218" y="114"/>
                      </a:cubicBezTo>
                      <a:cubicBezTo>
                        <a:pt x="221" y="119"/>
                        <a:pt x="228" y="121"/>
                        <a:pt x="233" y="124"/>
                      </a:cubicBezTo>
                      <a:cubicBezTo>
                        <a:pt x="239" y="127"/>
                        <a:pt x="245" y="131"/>
                        <a:pt x="250" y="136"/>
                      </a:cubicBezTo>
                      <a:cubicBezTo>
                        <a:pt x="252" y="138"/>
                        <a:pt x="252" y="139"/>
                        <a:pt x="253" y="142"/>
                      </a:cubicBezTo>
                      <a:cubicBezTo>
                        <a:pt x="253" y="145"/>
                        <a:pt x="254" y="146"/>
                        <a:pt x="255" y="148"/>
                      </a:cubicBezTo>
                      <a:cubicBezTo>
                        <a:pt x="257" y="154"/>
                        <a:pt x="257" y="159"/>
                        <a:pt x="257" y="165"/>
                      </a:cubicBezTo>
                      <a:cubicBezTo>
                        <a:pt x="257" y="169"/>
                        <a:pt x="258" y="174"/>
                        <a:pt x="258" y="179"/>
                      </a:cubicBezTo>
                      <a:cubicBezTo>
                        <a:pt x="258" y="185"/>
                        <a:pt x="258" y="189"/>
                        <a:pt x="264" y="190"/>
                      </a:cubicBezTo>
                      <a:cubicBezTo>
                        <a:pt x="267" y="191"/>
                        <a:pt x="269" y="193"/>
                        <a:pt x="273" y="193"/>
                      </a:cubicBezTo>
                      <a:cubicBezTo>
                        <a:pt x="276" y="193"/>
                        <a:pt x="278" y="195"/>
                        <a:pt x="281" y="195"/>
                      </a:cubicBezTo>
                      <a:cubicBezTo>
                        <a:pt x="287" y="196"/>
                        <a:pt x="291" y="195"/>
                        <a:pt x="297" y="197"/>
                      </a:cubicBezTo>
                      <a:cubicBezTo>
                        <a:pt x="299" y="198"/>
                        <a:pt x="302" y="200"/>
                        <a:pt x="305" y="201"/>
                      </a:cubicBezTo>
                      <a:cubicBezTo>
                        <a:pt x="308" y="203"/>
                        <a:pt x="311" y="204"/>
                        <a:pt x="314" y="205"/>
                      </a:cubicBezTo>
                      <a:cubicBezTo>
                        <a:pt x="317" y="207"/>
                        <a:pt x="320" y="210"/>
                        <a:pt x="323" y="212"/>
                      </a:cubicBezTo>
                      <a:cubicBezTo>
                        <a:pt x="325" y="214"/>
                        <a:pt x="328" y="215"/>
                        <a:pt x="329" y="218"/>
                      </a:cubicBezTo>
                      <a:cubicBezTo>
                        <a:pt x="331" y="219"/>
                        <a:pt x="332" y="222"/>
                        <a:pt x="333" y="224"/>
                      </a:cubicBezTo>
                      <a:cubicBezTo>
                        <a:pt x="334" y="227"/>
                        <a:pt x="337" y="230"/>
                        <a:pt x="338" y="233"/>
                      </a:cubicBezTo>
                      <a:cubicBezTo>
                        <a:pt x="341" y="239"/>
                        <a:pt x="343" y="243"/>
                        <a:pt x="350" y="245"/>
                      </a:cubicBezTo>
                      <a:cubicBezTo>
                        <a:pt x="357" y="246"/>
                        <a:pt x="363" y="246"/>
                        <a:pt x="370" y="246"/>
                      </a:cubicBezTo>
                      <a:cubicBezTo>
                        <a:pt x="378" y="246"/>
                        <a:pt x="386" y="247"/>
                        <a:pt x="394" y="246"/>
                      </a:cubicBezTo>
                      <a:cubicBezTo>
                        <a:pt x="402" y="245"/>
                        <a:pt x="409" y="242"/>
                        <a:pt x="416" y="246"/>
                      </a:cubicBezTo>
                      <a:cubicBezTo>
                        <a:pt x="421" y="248"/>
                        <a:pt x="426" y="253"/>
                        <a:pt x="430" y="257"/>
                      </a:cubicBezTo>
                      <a:cubicBezTo>
                        <a:pt x="431" y="258"/>
                        <a:pt x="432" y="259"/>
                        <a:pt x="434" y="260"/>
                      </a:cubicBezTo>
                      <a:cubicBezTo>
                        <a:pt x="436" y="261"/>
                        <a:pt x="436" y="261"/>
                        <a:pt x="438" y="261"/>
                      </a:cubicBezTo>
                      <a:cubicBezTo>
                        <a:pt x="441" y="262"/>
                        <a:pt x="443" y="263"/>
                        <a:pt x="446" y="264"/>
                      </a:cubicBezTo>
                      <a:cubicBezTo>
                        <a:pt x="452" y="265"/>
                        <a:pt x="458" y="266"/>
                        <a:pt x="464" y="265"/>
                      </a:cubicBezTo>
                      <a:cubicBezTo>
                        <a:pt x="469" y="265"/>
                        <a:pt x="474" y="262"/>
                        <a:pt x="479" y="260"/>
                      </a:cubicBezTo>
                      <a:cubicBezTo>
                        <a:pt x="488" y="257"/>
                        <a:pt x="497" y="250"/>
                        <a:pt x="507" y="250"/>
                      </a:cubicBezTo>
                      <a:cubicBezTo>
                        <a:pt x="513" y="250"/>
                        <a:pt x="517" y="252"/>
                        <a:pt x="524" y="250"/>
                      </a:cubicBezTo>
                      <a:cubicBezTo>
                        <a:pt x="530" y="248"/>
                        <a:pt x="538" y="248"/>
                        <a:pt x="544" y="245"/>
                      </a:cubicBezTo>
                      <a:cubicBezTo>
                        <a:pt x="545" y="244"/>
                        <a:pt x="549" y="243"/>
                        <a:pt x="550" y="242"/>
                      </a:cubicBezTo>
                      <a:cubicBezTo>
                        <a:pt x="551" y="241"/>
                        <a:pt x="552" y="240"/>
                        <a:pt x="553" y="239"/>
                      </a:cubicBezTo>
                      <a:cubicBezTo>
                        <a:pt x="554" y="238"/>
                        <a:pt x="556" y="237"/>
                        <a:pt x="557" y="236"/>
                      </a:cubicBezTo>
                      <a:cubicBezTo>
                        <a:pt x="561" y="233"/>
                        <a:pt x="564" y="229"/>
                        <a:pt x="567" y="225"/>
                      </a:cubicBezTo>
                      <a:cubicBezTo>
                        <a:pt x="570" y="222"/>
                        <a:pt x="572" y="217"/>
                        <a:pt x="572" y="213"/>
                      </a:cubicBezTo>
                      <a:cubicBezTo>
                        <a:pt x="571" y="211"/>
                        <a:pt x="569" y="208"/>
                        <a:pt x="567" y="206"/>
                      </a:cubicBezTo>
                      <a:cubicBezTo>
                        <a:pt x="566" y="204"/>
                        <a:pt x="566" y="201"/>
                        <a:pt x="566" y="198"/>
                      </a:cubicBezTo>
                      <a:cubicBezTo>
                        <a:pt x="567" y="190"/>
                        <a:pt x="573" y="193"/>
                        <a:pt x="578" y="196"/>
                      </a:cubicBezTo>
                      <a:cubicBezTo>
                        <a:pt x="583" y="199"/>
                        <a:pt x="588" y="200"/>
                        <a:pt x="593" y="199"/>
                      </a:cubicBezTo>
                      <a:cubicBezTo>
                        <a:pt x="603" y="199"/>
                        <a:pt x="612" y="191"/>
                        <a:pt x="621" y="187"/>
                      </a:cubicBezTo>
                      <a:cubicBezTo>
                        <a:pt x="624" y="185"/>
                        <a:pt x="627" y="184"/>
                        <a:pt x="630" y="182"/>
                      </a:cubicBezTo>
                      <a:cubicBezTo>
                        <a:pt x="633" y="180"/>
                        <a:pt x="637" y="179"/>
                        <a:pt x="639" y="177"/>
                      </a:cubicBezTo>
                      <a:cubicBezTo>
                        <a:pt x="642" y="174"/>
                        <a:pt x="641" y="171"/>
                        <a:pt x="643" y="169"/>
                      </a:cubicBezTo>
                      <a:cubicBezTo>
                        <a:pt x="645" y="166"/>
                        <a:pt x="649" y="166"/>
                        <a:pt x="652" y="166"/>
                      </a:cubicBezTo>
                      <a:cubicBezTo>
                        <a:pt x="660" y="165"/>
                        <a:pt x="666" y="161"/>
                        <a:pt x="674" y="159"/>
                      </a:cubicBezTo>
                      <a:cubicBezTo>
                        <a:pt x="677" y="159"/>
                        <a:pt x="681" y="158"/>
                        <a:pt x="684" y="159"/>
                      </a:cubicBezTo>
                      <a:cubicBezTo>
                        <a:pt x="687" y="160"/>
                        <a:pt x="689" y="161"/>
                        <a:pt x="692" y="161"/>
                      </a:cubicBezTo>
                      <a:cubicBezTo>
                        <a:pt x="692" y="154"/>
                        <a:pt x="692" y="151"/>
                        <a:pt x="687" y="146"/>
                      </a:cubicBezTo>
                      <a:cubicBezTo>
                        <a:pt x="682" y="142"/>
                        <a:pt x="677" y="134"/>
                        <a:pt x="672" y="134"/>
                      </a:cubicBezTo>
                      <a:cubicBezTo>
                        <a:pt x="670" y="133"/>
                        <a:pt x="667" y="133"/>
                        <a:pt x="665" y="133"/>
                      </a:cubicBezTo>
                      <a:cubicBezTo>
                        <a:pt x="663" y="134"/>
                        <a:pt x="660" y="136"/>
                        <a:pt x="659" y="136"/>
                      </a:cubicBezTo>
                      <a:cubicBezTo>
                        <a:pt x="654" y="137"/>
                        <a:pt x="648" y="136"/>
                        <a:pt x="644" y="136"/>
                      </a:cubicBezTo>
                      <a:cubicBezTo>
                        <a:pt x="639" y="136"/>
                        <a:pt x="633" y="138"/>
                        <a:pt x="631" y="134"/>
                      </a:cubicBezTo>
                      <a:cubicBezTo>
                        <a:pt x="629" y="130"/>
                        <a:pt x="627" y="124"/>
                        <a:pt x="629" y="120"/>
                      </a:cubicBezTo>
                      <a:cubicBezTo>
                        <a:pt x="631" y="115"/>
                        <a:pt x="635" y="112"/>
                        <a:pt x="637" y="108"/>
                      </a:cubicBezTo>
                      <a:cubicBezTo>
                        <a:pt x="638" y="103"/>
                        <a:pt x="640" y="92"/>
                        <a:pt x="644" y="90"/>
                      </a:cubicBezTo>
                      <a:cubicBezTo>
                        <a:pt x="645" y="90"/>
                        <a:pt x="645" y="90"/>
                        <a:pt x="645" y="90"/>
                      </a:cubicBezTo>
                      <a:cubicBezTo>
                        <a:pt x="650" y="89"/>
                        <a:pt x="657" y="94"/>
                        <a:pt x="662" y="94"/>
                      </a:cubicBezTo>
                      <a:cubicBezTo>
                        <a:pt x="668" y="94"/>
                        <a:pt x="672" y="90"/>
                        <a:pt x="676" y="87"/>
                      </a:cubicBezTo>
                      <a:cubicBezTo>
                        <a:pt x="681" y="85"/>
                        <a:pt x="687" y="82"/>
                        <a:pt x="690" y="78"/>
                      </a:cubicBezTo>
                      <a:cubicBezTo>
                        <a:pt x="691" y="76"/>
                        <a:pt x="691" y="73"/>
                        <a:pt x="692" y="70"/>
                      </a:cubicBezTo>
                      <a:cubicBezTo>
                        <a:pt x="693" y="68"/>
                        <a:pt x="694" y="65"/>
                        <a:pt x="695" y="63"/>
                      </a:cubicBezTo>
                      <a:cubicBezTo>
                        <a:pt x="698" y="58"/>
                        <a:pt x="700" y="53"/>
                        <a:pt x="702" y="48"/>
                      </a:cubicBezTo>
                      <a:cubicBezTo>
                        <a:pt x="703" y="45"/>
                        <a:pt x="703" y="44"/>
                        <a:pt x="705" y="41"/>
                      </a:cubicBezTo>
                      <a:cubicBezTo>
                        <a:pt x="706" y="39"/>
                        <a:pt x="707" y="36"/>
                        <a:pt x="707" y="34"/>
                      </a:cubicBezTo>
                      <a:cubicBezTo>
                        <a:pt x="707" y="31"/>
                        <a:pt x="708" y="28"/>
                        <a:pt x="707" y="26"/>
                      </a:cubicBezTo>
                      <a:cubicBezTo>
                        <a:pt x="706" y="23"/>
                        <a:pt x="704" y="21"/>
                        <a:pt x="703" y="18"/>
                      </a:cubicBezTo>
                      <a:cubicBezTo>
                        <a:pt x="703" y="12"/>
                        <a:pt x="704" y="7"/>
                        <a:pt x="709" y="5"/>
                      </a:cubicBezTo>
                      <a:cubicBezTo>
                        <a:pt x="719" y="1"/>
                        <a:pt x="734" y="0"/>
                        <a:pt x="745" y="2"/>
                      </a:cubicBezTo>
                      <a:cubicBezTo>
                        <a:pt x="757" y="3"/>
                        <a:pt x="770" y="6"/>
                        <a:pt x="781" y="13"/>
                      </a:cubicBezTo>
                      <a:cubicBezTo>
                        <a:pt x="786" y="17"/>
                        <a:pt x="790" y="20"/>
                        <a:pt x="792" y="26"/>
                      </a:cubicBezTo>
                      <a:cubicBezTo>
                        <a:pt x="794" y="31"/>
                        <a:pt x="797" y="36"/>
                        <a:pt x="799" y="42"/>
                      </a:cubicBezTo>
                      <a:cubicBezTo>
                        <a:pt x="803" y="53"/>
                        <a:pt x="803" y="64"/>
                        <a:pt x="807" y="75"/>
                      </a:cubicBezTo>
                      <a:cubicBezTo>
                        <a:pt x="810" y="81"/>
                        <a:pt x="812" y="87"/>
                        <a:pt x="817" y="92"/>
                      </a:cubicBezTo>
                      <a:cubicBezTo>
                        <a:pt x="821" y="96"/>
                        <a:pt x="826" y="98"/>
                        <a:pt x="832" y="100"/>
                      </a:cubicBezTo>
                      <a:cubicBezTo>
                        <a:pt x="842" y="103"/>
                        <a:pt x="857" y="111"/>
                        <a:pt x="859" y="123"/>
                      </a:cubicBezTo>
                      <a:cubicBezTo>
                        <a:pt x="860" y="129"/>
                        <a:pt x="863" y="133"/>
                        <a:pt x="870" y="134"/>
                      </a:cubicBezTo>
                      <a:cubicBezTo>
                        <a:pt x="877" y="135"/>
                        <a:pt x="881" y="132"/>
                        <a:pt x="887" y="131"/>
                      </a:cubicBezTo>
                      <a:cubicBezTo>
                        <a:pt x="896" y="130"/>
                        <a:pt x="906" y="125"/>
                        <a:pt x="916" y="120"/>
                      </a:cubicBezTo>
                      <a:cubicBezTo>
                        <a:pt x="918" y="119"/>
                        <a:pt x="923" y="118"/>
                        <a:pt x="925" y="116"/>
                      </a:cubicBez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6" name="Freeform 288"/>
                <p:cNvSpPr>
                  <a:spLocks noEditPoints="1"/>
                </p:cNvSpPr>
                <p:nvPr/>
              </p:nvSpPr>
              <p:spPr bwMode="auto">
                <a:xfrm>
                  <a:off x="3798881" y="2519362"/>
                  <a:ext cx="560387" cy="368300"/>
                </a:xfrm>
                <a:custGeom>
                  <a:avLst/>
                  <a:gdLst/>
                  <a:ahLst/>
                  <a:cxnLst>
                    <a:cxn ang="0">
                      <a:pos x="204" y="84"/>
                    </a:cxn>
                    <a:cxn ang="0">
                      <a:pos x="178" y="72"/>
                    </a:cxn>
                    <a:cxn ang="0">
                      <a:pos x="156" y="52"/>
                    </a:cxn>
                    <a:cxn ang="0">
                      <a:pos x="138" y="31"/>
                    </a:cxn>
                    <a:cxn ang="0">
                      <a:pos x="122" y="25"/>
                    </a:cxn>
                    <a:cxn ang="0">
                      <a:pos x="112" y="20"/>
                    </a:cxn>
                    <a:cxn ang="0">
                      <a:pos x="105" y="4"/>
                    </a:cxn>
                    <a:cxn ang="0">
                      <a:pos x="72" y="1"/>
                    </a:cxn>
                    <a:cxn ang="0">
                      <a:pos x="70" y="14"/>
                    </a:cxn>
                    <a:cxn ang="0">
                      <a:pos x="54" y="23"/>
                    </a:cxn>
                    <a:cxn ang="0">
                      <a:pos x="48" y="21"/>
                    </a:cxn>
                    <a:cxn ang="0">
                      <a:pos x="23" y="4"/>
                    </a:cxn>
                    <a:cxn ang="0">
                      <a:pos x="0" y="12"/>
                    </a:cxn>
                    <a:cxn ang="0">
                      <a:pos x="7" y="34"/>
                    </a:cxn>
                    <a:cxn ang="0">
                      <a:pos x="9" y="62"/>
                    </a:cxn>
                    <a:cxn ang="0">
                      <a:pos x="25" y="103"/>
                    </a:cxn>
                    <a:cxn ang="0">
                      <a:pos x="34" y="95"/>
                    </a:cxn>
                    <a:cxn ang="0">
                      <a:pos x="47" y="88"/>
                    </a:cxn>
                    <a:cxn ang="0">
                      <a:pos x="68" y="86"/>
                    </a:cxn>
                    <a:cxn ang="0">
                      <a:pos x="93" y="99"/>
                    </a:cxn>
                    <a:cxn ang="0">
                      <a:pos x="111" y="111"/>
                    </a:cxn>
                    <a:cxn ang="0">
                      <a:pos x="124" y="124"/>
                    </a:cxn>
                    <a:cxn ang="0">
                      <a:pos x="134" y="139"/>
                    </a:cxn>
                    <a:cxn ang="0">
                      <a:pos x="138" y="139"/>
                    </a:cxn>
                    <a:cxn ang="0">
                      <a:pos x="161" y="134"/>
                    </a:cxn>
                    <a:cxn ang="0">
                      <a:pos x="179" y="122"/>
                    </a:cxn>
                    <a:cxn ang="0">
                      <a:pos x="185" y="106"/>
                    </a:cxn>
                    <a:cxn ang="0">
                      <a:pos x="205" y="98"/>
                    </a:cxn>
                    <a:cxn ang="0">
                      <a:pos x="213" y="95"/>
                    </a:cxn>
                    <a:cxn ang="0">
                      <a:pos x="28" y="34"/>
                    </a:cxn>
                    <a:cxn ang="0">
                      <a:pos x="13" y="10"/>
                    </a:cxn>
                    <a:cxn ang="0">
                      <a:pos x="28" y="34"/>
                    </a:cxn>
                  </a:cxnLst>
                  <a:rect l="0" t="0" r="r" b="b"/>
                  <a:pathLst>
                    <a:path w="213" h="140">
                      <a:moveTo>
                        <a:pt x="211" y="89"/>
                      </a:moveTo>
                      <a:cubicBezTo>
                        <a:pt x="209" y="85"/>
                        <a:pt x="208" y="84"/>
                        <a:pt x="204" y="84"/>
                      </a:cubicBezTo>
                      <a:cubicBezTo>
                        <a:pt x="201" y="83"/>
                        <a:pt x="198" y="83"/>
                        <a:pt x="196" y="82"/>
                      </a:cubicBezTo>
                      <a:cubicBezTo>
                        <a:pt x="189" y="81"/>
                        <a:pt x="182" y="76"/>
                        <a:pt x="178" y="72"/>
                      </a:cubicBezTo>
                      <a:cubicBezTo>
                        <a:pt x="173" y="67"/>
                        <a:pt x="168" y="64"/>
                        <a:pt x="163" y="59"/>
                      </a:cubicBezTo>
                      <a:cubicBezTo>
                        <a:pt x="161" y="56"/>
                        <a:pt x="159" y="54"/>
                        <a:pt x="156" y="52"/>
                      </a:cubicBezTo>
                      <a:cubicBezTo>
                        <a:pt x="153" y="50"/>
                        <a:pt x="151" y="48"/>
                        <a:pt x="148" y="46"/>
                      </a:cubicBezTo>
                      <a:cubicBezTo>
                        <a:pt x="144" y="42"/>
                        <a:pt x="141" y="37"/>
                        <a:pt x="138" y="31"/>
                      </a:cubicBezTo>
                      <a:cubicBezTo>
                        <a:pt x="136" y="28"/>
                        <a:pt x="136" y="27"/>
                        <a:pt x="132" y="27"/>
                      </a:cubicBezTo>
                      <a:cubicBezTo>
                        <a:pt x="129" y="26"/>
                        <a:pt x="126" y="26"/>
                        <a:pt x="122" y="25"/>
                      </a:cubicBezTo>
                      <a:cubicBezTo>
                        <a:pt x="119" y="25"/>
                        <a:pt x="119" y="24"/>
                        <a:pt x="116" y="22"/>
                      </a:cubicBezTo>
                      <a:cubicBezTo>
                        <a:pt x="115" y="22"/>
                        <a:pt x="113" y="21"/>
                        <a:pt x="112" y="20"/>
                      </a:cubicBezTo>
                      <a:cubicBezTo>
                        <a:pt x="111" y="18"/>
                        <a:pt x="112" y="15"/>
                        <a:pt x="111" y="14"/>
                      </a:cubicBezTo>
                      <a:cubicBezTo>
                        <a:pt x="110" y="11"/>
                        <a:pt x="108" y="7"/>
                        <a:pt x="105" y="4"/>
                      </a:cubicBezTo>
                      <a:cubicBezTo>
                        <a:pt x="103" y="1"/>
                        <a:pt x="100" y="1"/>
                        <a:pt x="96" y="1"/>
                      </a:cubicBezTo>
                      <a:cubicBezTo>
                        <a:pt x="88" y="0"/>
                        <a:pt x="79" y="1"/>
                        <a:pt x="72" y="1"/>
                      </a:cubicBezTo>
                      <a:cubicBezTo>
                        <a:pt x="71" y="3"/>
                        <a:pt x="71" y="5"/>
                        <a:pt x="70" y="7"/>
                      </a:cubicBezTo>
                      <a:cubicBezTo>
                        <a:pt x="70" y="9"/>
                        <a:pt x="70" y="12"/>
                        <a:pt x="70" y="14"/>
                      </a:cubicBezTo>
                      <a:cubicBezTo>
                        <a:pt x="69" y="19"/>
                        <a:pt x="69" y="24"/>
                        <a:pt x="63" y="24"/>
                      </a:cubicBezTo>
                      <a:cubicBezTo>
                        <a:pt x="60" y="25"/>
                        <a:pt x="57" y="24"/>
                        <a:pt x="54" y="23"/>
                      </a:cubicBezTo>
                      <a:cubicBezTo>
                        <a:pt x="54" y="23"/>
                        <a:pt x="54" y="23"/>
                        <a:pt x="54" y="23"/>
                      </a:cubicBezTo>
                      <a:cubicBezTo>
                        <a:pt x="52" y="22"/>
                        <a:pt x="51" y="21"/>
                        <a:pt x="48" y="21"/>
                      </a:cubicBezTo>
                      <a:cubicBezTo>
                        <a:pt x="44" y="20"/>
                        <a:pt x="36" y="18"/>
                        <a:pt x="33" y="14"/>
                      </a:cubicBezTo>
                      <a:cubicBezTo>
                        <a:pt x="30" y="9"/>
                        <a:pt x="30" y="5"/>
                        <a:pt x="23" y="4"/>
                      </a:cubicBezTo>
                      <a:cubicBezTo>
                        <a:pt x="19" y="4"/>
                        <a:pt x="14" y="4"/>
                        <a:pt x="10" y="5"/>
                      </a:cubicBezTo>
                      <a:cubicBezTo>
                        <a:pt x="7" y="6"/>
                        <a:pt x="3" y="10"/>
                        <a:pt x="0" y="12"/>
                      </a:cubicBezTo>
                      <a:cubicBezTo>
                        <a:pt x="0" y="15"/>
                        <a:pt x="0" y="18"/>
                        <a:pt x="2" y="20"/>
                      </a:cubicBezTo>
                      <a:cubicBezTo>
                        <a:pt x="4" y="24"/>
                        <a:pt x="7" y="29"/>
                        <a:pt x="7" y="34"/>
                      </a:cubicBezTo>
                      <a:cubicBezTo>
                        <a:pt x="7" y="44"/>
                        <a:pt x="0" y="54"/>
                        <a:pt x="15" y="54"/>
                      </a:cubicBezTo>
                      <a:cubicBezTo>
                        <a:pt x="16" y="59"/>
                        <a:pt x="10" y="58"/>
                        <a:pt x="9" y="62"/>
                      </a:cubicBezTo>
                      <a:cubicBezTo>
                        <a:pt x="9" y="66"/>
                        <a:pt x="16" y="67"/>
                        <a:pt x="19" y="68"/>
                      </a:cubicBezTo>
                      <a:cubicBezTo>
                        <a:pt x="25" y="74"/>
                        <a:pt x="25" y="91"/>
                        <a:pt x="25" y="103"/>
                      </a:cubicBezTo>
                      <a:cubicBezTo>
                        <a:pt x="25" y="103"/>
                        <a:pt x="25" y="102"/>
                        <a:pt x="26" y="102"/>
                      </a:cubicBezTo>
                      <a:cubicBezTo>
                        <a:pt x="28" y="101"/>
                        <a:pt x="33" y="97"/>
                        <a:pt x="34" y="95"/>
                      </a:cubicBezTo>
                      <a:cubicBezTo>
                        <a:pt x="35" y="95"/>
                        <a:pt x="37" y="93"/>
                        <a:pt x="39" y="92"/>
                      </a:cubicBezTo>
                      <a:cubicBezTo>
                        <a:pt x="42" y="91"/>
                        <a:pt x="44" y="89"/>
                        <a:pt x="47" y="88"/>
                      </a:cubicBezTo>
                      <a:cubicBezTo>
                        <a:pt x="52" y="86"/>
                        <a:pt x="56" y="84"/>
                        <a:pt x="61" y="84"/>
                      </a:cubicBezTo>
                      <a:cubicBezTo>
                        <a:pt x="64" y="85"/>
                        <a:pt x="66" y="86"/>
                        <a:pt x="68" y="86"/>
                      </a:cubicBezTo>
                      <a:cubicBezTo>
                        <a:pt x="72" y="87"/>
                        <a:pt x="75" y="87"/>
                        <a:pt x="78" y="89"/>
                      </a:cubicBezTo>
                      <a:cubicBezTo>
                        <a:pt x="83" y="92"/>
                        <a:pt x="89" y="96"/>
                        <a:pt x="93" y="99"/>
                      </a:cubicBezTo>
                      <a:cubicBezTo>
                        <a:pt x="96" y="100"/>
                        <a:pt x="98" y="102"/>
                        <a:pt x="101" y="104"/>
                      </a:cubicBezTo>
                      <a:cubicBezTo>
                        <a:pt x="104" y="106"/>
                        <a:pt x="107" y="109"/>
                        <a:pt x="111" y="111"/>
                      </a:cubicBezTo>
                      <a:cubicBezTo>
                        <a:pt x="114" y="112"/>
                        <a:pt x="117" y="113"/>
                        <a:pt x="119" y="116"/>
                      </a:cubicBezTo>
                      <a:cubicBezTo>
                        <a:pt x="121" y="118"/>
                        <a:pt x="123" y="121"/>
                        <a:pt x="124" y="124"/>
                      </a:cubicBezTo>
                      <a:cubicBezTo>
                        <a:pt x="126" y="126"/>
                        <a:pt x="127" y="129"/>
                        <a:pt x="129" y="132"/>
                      </a:cubicBezTo>
                      <a:cubicBezTo>
                        <a:pt x="131" y="134"/>
                        <a:pt x="134" y="136"/>
                        <a:pt x="134" y="139"/>
                      </a:cubicBezTo>
                      <a:cubicBezTo>
                        <a:pt x="134" y="139"/>
                        <a:pt x="134" y="140"/>
                        <a:pt x="134" y="140"/>
                      </a:cubicBezTo>
                      <a:cubicBezTo>
                        <a:pt x="135" y="140"/>
                        <a:pt x="136" y="139"/>
                        <a:pt x="138" y="139"/>
                      </a:cubicBezTo>
                      <a:cubicBezTo>
                        <a:pt x="143" y="138"/>
                        <a:pt x="147" y="138"/>
                        <a:pt x="153" y="138"/>
                      </a:cubicBezTo>
                      <a:cubicBezTo>
                        <a:pt x="156" y="138"/>
                        <a:pt x="159" y="138"/>
                        <a:pt x="161" y="134"/>
                      </a:cubicBezTo>
                      <a:cubicBezTo>
                        <a:pt x="162" y="132"/>
                        <a:pt x="162" y="131"/>
                        <a:pt x="165" y="130"/>
                      </a:cubicBezTo>
                      <a:cubicBezTo>
                        <a:pt x="169" y="127"/>
                        <a:pt x="177" y="127"/>
                        <a:pt x="179" y="122"/>
                      </a:cubicBezTo>
                      <a:cubicBezTo>
                        <a:pt x="180" y="118"/>
                        <a:pt x="180" y="115"/>
                        <a:pt x="181" y="111"/>
                      </a:cubicBezTo>
                      <a:cubicBezTo>
                        <a:pt x="182" y="110"/>
                        <a:pt x="184" y="107"/>
                        <a:pt x="185" y="106"/>
                      </a:cubicBezTo>
                      <a:cubicBezTo>
                        <a:pt x="188" y="101"/>
                        <a:pt x="192" y="102"/>
                        <a:pt x="197" y="101"/>
                      </a:cubicBezTo>
                      <a:cubicBezTo>
                        <a:pt x="200" y="100"/>
                        <a:pt x="202" y="98"/>
                        <a:pt x="205" y="98"/>
                      </a:cubicBezTo>
                      <a:cubicBezTo>
                        <a:pt x="207" y="97"/>
                        <a:pt x="210" y="96"/>
                        <a:pt x="212" y="96"/>
                      </a:cubicBezTo>
                      <a:cubicBezTo>
                        <a:pt x="212" y="95"/>
                        <a:pt x="213" y="95"/>
                        <a:pt x="213" y="95"/>
                      </a:cubicBezTo>
                      <a:cubicBezTo>
                        <a:pt x="213" y="93"/>
                        <a:pt x="212" y="91"/>
                        <a:pt x="211" y="89"/>
                      </a:cubicBezTo>
                      <a:close/>
                      <a:moveTo>
                        <a:pt x="28" y="34"/>
                      </a:moveTo>
                      <a:cubicBezTo>
                        <a:pt x="23" y="35"/>
                        <a:pt x="14" y="30"/>
                        <a:pt x="11" y="26"/>
                      </a:cubicBezTo>
                      <a:cubicBezTo>
                        <a:pt x="6" y="20"/>
                        <a:pt x="5" y="12"/>
                        <a:pt x="13" y="10"/>
                      </a:cubicBezTo>
                      <a:cubicBezTo>
                        <a:pt x="21" y="8"/>
                        <a:pt x="32" y="18"/>
                        <a:pt x="31" y="25"/>
                      </a:cubicBezTo>
                      <a:cubicBezTo>
                        <a:pt x="30" y="28"/>
                        <a:pt x="33" y="33"/>
                        <a:pt x="28"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7" name="Freeform 289"/>
                <p:cNvSpPr/>
                <p:nvPr/>
              </p:nvSpPr>
              <p:spPr bwMode="auto">
                <a:xfrm>
                  <a:off x="3484557" y="2570162"/>
                  <a:ext cx="249237" cy="173037"/>
                </a:xfrm>
                <a:custGeom>
                  <a:avLst/>
                  <a:gdLst/>
                  <a:ahLst/>
                  <a:cxnLst>
                    <a:cxn ang="0">
                      <a:pos x="95" y="26"/>
                    </a:cxn>
                    <a:cxn ang="0">
                      <a:pos x="80" y="32"/>
                    </a:cxn>
                    <a:cxn ang="0">
                      <a:pos x="70" y="47"/>
                    </a:cxn>
                    <a:cxn ang="0">
                      <a:pos x="68" y="66"/>
                    </a:cxn>
                    <a:cxn ang="0">
                      <a:pos x="68" y="66"/>
                    </a:cxn>
                    <a:cxn ang="0">
                      <a:pos x="63" y="63"/>
                    </a:cxn>
                    <a:cxn ang="0">
                      <a:pos x="60" y="60"/>
                    </a:cxn>
                    <a:cxn ang="0">
                      <a:pos x="56" y="43"/>
                    </a:cxn>
                    <a:cxn ang="0">
                      <a:pos x="54" y="40"/>
                    </a:cxn>
                    <a:cxn ang="0">
                      <a:pos x="50" y="41"/>
                    </a:cxn>
                    <a:cxn ang="0">
                      <a:pos x="43" y="43"/>
                    </a:cxn>
                    <a:cxn ang="0">
                      <a:pos x="37" y="49"/>
                    </a:cxn>
                    <a:cxn ang="0">
                      <a:pos x="36" y="48"/>
                    </a:cxn>
                    <a:cxn ang="0">
                      <a:pos x="29" y="39"/>
                    </a:cxn>
                    <a:cxn ang="0">
                      <a:pos x="22" y="32"/>
                    </a:cxn>
                    <a:cxn ang="0">
                      <a:pos x="20" y="25"/>
                    </a:cxn>
                    <a:cxn ang="0">
                      <a:pos x="16" y="22"/>
                    </a:cxn>
                    <a:cxn ang="0">
                      <a:pos x="14" y="16"/>
                    </a:cxn>
                    <a:cxn ang="0">
                      <a:pos x="8" y="9"/>
                    </a:cxn>
                    <a:cxn ang="0">
                      <a:pos x="0" y="4"/>
                    </a:cxn>
                    <a:cxn ang="0">
                      <a:pos x="11" y="4"/>
                    </a:cxn>
                    <a:cxn ang="0">
                      <a:pos x="20" y="9"/>
                    </a:cxn>
                    <a:cxn ang="0">
                      <a:pos x="28" y="6"/>
                    </a:cxn>
                    <a:cxn ang="0">
                      <a:pos x="31" y="0"/>
                    </a:cxn>
                    <a:cxn ang="0">
                      <a:pos x="32" y="0"/>
                    </a:cxn>
                    <a:cxn ang="0">
                      <a:pos x="35" y="1"/>
                    </a:cxn>
                    <a:cxn ang="0">
                      <a:pos x="38" y="3"/>
                    </a:cxn>
                    <a:cxn ang="0">
                      <a:pos x="39" y="5"/>
                    </a:cxn>
                    <a:cxn ang="0">
                      <a:pos x="41" y="5"/>
                    </a:cxn>
                    <a:cxn ang="0">
                      <a:pos x="50" y="6"/>
                    </a:cxn>
                    <a:cxn ang="0">
                      <a:pos x="57" y="7"/>
                    </a:cxn>
                    <a:cxn ang="0">
                      <a:pos x="61" y="3"/>
                    </a:cxn>
                    <a:cxn ang="0">
                      <a:pos x="63" y="1"/>
                    </a:cxn>
                    <a:cxn ang="0">
                      <a:pos x="66" y="6"/>
                    </a:cxn>
                    <a:cxn ang="0">
                      <a:pos x="79" y="18"/>
                    </a:cxn>
                    <a:cxn ang="0">
                      <a:pos x="95" y="26"/>
                    </a:cxn>
                  </a:cxnLst>
                  <a:rect l="0" t="0" r="r" b="b"/>
                  <a:pathLst>
                    <a:path w="95" h="66">
                      <a:moveTo>
                        <a:pt x="95" y="26"/>
                      </a:moveTo>
                      <a:cubicBezTo>
                        <a:pt x="91" y="30"/>
                        <a:pt x="85" y="30"/>
                        <a:pt x="80" y="32"/>
                      </a:cubicBezTo>
                      <a:cubicBezTo>
                        <a:pt x="74" y="35"/>
                        <a:pt x="71" y="41"/>
                        <a:pt x="70" y="47"/>
                      </a:cubicBezTo>
                      <a:cubicBezTo>
                        <a:pt x="69" y="51"/>
                        <a:pt x="68" y="59"/>
                        <a:pt x="68" y="66"/>
                      </a:cubicBezTo>
                      <a:cubicBezTo>
                        <a:pt x="68" y="66"/>
                        <a:pt x="68" y="66"/>
                        <a:pt x="68" y="66"/>
                      </a:cubicBezTo>
                      <a:cubicBezTo>
                        <a:pt x="66" y="65"/>
                        <a:pt x="65" y="66"/>
                        <a:pt x="63" y="63"/>
                      </a:cubicBezTo>
                      <a:cubicBezTo>
                        <a:pt x="62" y="63"/>
                        <a:pt x="61" y="61"/>
                        <a:pt x="60" y="60"/>
                      </a:cubicBezTo>
                      <a:cubicBezTo>
                        <a:pt x="57" y="55"/>
                        <a:pt x="60" y="48"/>
                        <a:pt x="56" y="43"/>
                      </a:cubicBezTo>
                      <a:cubicBezTo>
                        <a:pt x="56" y="42"/>
                        <a:pt x="55" y="40"/>
                        <a:pt x="54" y="40"/>
                      </a:cubicBezTo>
                      <a:cubicBezTo>
                        <a:pt x="52" y="39"/>
                        <a:pt x="52" y="40"/>
                        <a:pt x="50" y="41"/>
                      </a:cubicBezTo>
                      <a:cubicBezTo>
                        <a:pt x="47" y="41"/>
                        <a:pt x="45" y="40"/>
                        <a:pt x="43" y="43"/>
                      </a:cubicBezTo>
                      <a:cubicBezTo>
                        <a:pt x="41" y="45"/>
                        <a:pt x="40" y="47"/>
                        <a:pt x="37" y="49"/>
                      </a:cubicBezTo>
                      <a:cubicBezTo>
                        <a:pt x="37" y="48"/>
                        <a:pt x="37" y="48"/>
                        <a:pt x="36" y="48"/>
                      </a:cubicBezTo>
                      <a:cubicBezTo>
                        <a:pt x="35" y="45"/>
                        <a:pt x="32" y="41"/>
                        <a:pt x="29" y="39"/>
                      </a:cubicBezTo>
                      <a:cubicBezTo>
                        <a:pt x="26" y="36"/>
                        <a:pt x="23" y="37"/>
                        <a:pt x="22" y="32"/>
                      </a:cubicBezTo>
                      <a:cubicBezTo>
                        <a:pt x="22" y="29"/>
                        <a:pt x="22" y="28"/>
                        <a:pt x="20" y="25"/>
                      </a:cubicBezTo>
                      <a:cubicBezTo>
                        <a:pt x="19" y="24"/>
                        <a:pt x="17" y="23"/>
                        <a:pt x="16" y="22"/>
                      </a:cubicBezTo>
                      <a:cubicBezTo>
                        <a:pt x="15" y="20"/>
                        <a:pt x="15" y="18"/>
                        <a:pt x="14" y="16"/>
                      </a:cubicBezTo>
                      <a:cubicBezTo>
                        <a:pt x="13" y="13"/>
                        <a:pt x="11" y="11"/>
                        <a:pt x="8" y="9"/>
                      </a:cubicBezTo>
                      <a:cubicBezTo>
                        <a:pt x="6" y="7"/>
                        <a:pt x="3" y="6"/>
                        <a:pt x="0" y="4"/>
                      </a:cubicBezTo>
                      <a:cubicBezTo>
                        <a:pt x="4" y="3"/>
                        <a:pt x="7" y="2"/>
                        <a:pt x="11" y="4"/>
                      </a:cubicBezTo>
                      <a:cubicBezTo>
                        <a:pt x="14" y="6"/>
                        <a:pt x="17" y="8"/>
                        <a:pt x="20" y="9"/>
                      </a:cubicBezTo>
                      <a:cubicBezTo>
                        <a:pt x="25" y="10"/>
                        <a:pt x="26" y="10"/>
                        <a:pt x="28" y="6"/>
                      </a:cubicBezTo>
                      <a:cubicBezTo>
                        <a:pt x="29" y="5"/>
                        <a:pt x="30" y="2"/>
                        <a:pt x="31" y="0"/>
                      </a:cubicBezTo>
                      <a:cubicBezTo>
                        <a:pt x="31" y="0"/>
                        <a:pt x="31" y="0"/>
                        <a:pt x="32" y="0"/>
                      </a:cubicBezTo>
                      <a:cubicBezTo>
                        <a:pt x="33" y="0"/>
                        <a:pt x="34" y="0"/>
                        <a:pt x="35" y="1"/>
                      </a:cubicBezTo>
                      <a:cubicBezTo>
                        <a:pt x="36" y="1"/>
                        <a:pt x="37" y="2"/>
                        <a:pt x="38" y="3"/>
                      </a:cubicBezTo>
                      <a:cubicBezTo>
                        <a:pt x="39" y="3"/>
                        <a:pt x="38" y="5"/>
                        <a:pt x="39" y="5"/>
                      </a:cubicBezTo>
                      <a:cubicBezTo>
                        <a:pt x="40" y="5"/>
                        <a:pt x="40" y="5"/>
                        <a:pt x="41" y="5"/>
                      </a:cubicBezTo>
                      <a:cubicBezTo>
                        <a:pt x="44" y="6"/>
                        <a:pt x="47" y="5"/>
                        <a:pt x="50" y="6"/>
                      </a:cubicBezTo>
                      <a:cubicBezTo>
                        <a:pt x="53" y="7"/>
                        <a:pt x="54" y="8"/>
                        <a:pt x="57" y="7"/>
                      </a:cubicBezTo>
                      <a:cubicBezTo>
                        <a:pt x="58" y="6"/>
                        <a:pt x="59" y="4"/>
                        <a:pt x="61" y="3"/>
                      </a:cubicBezTo>
                      <a:cubicBezTo>
                        <a:pt x="61" y="3"/>
                        <a:pt x="62" y="2"/>
                        <a:pt x="63" y="1"/>
                      </a:cubicBezTo>
                      <a:cubicBezTo>
                        <a:pt x="64" y="3"/>
                        <a:pt x="65" y="5"/>
                        <a:pt x="66" y="6"/>
                      </a:cubicBezTo>
                      <a:cubicBezTo>
                        <a:pt x="69" y="10"/>
                        <a:pt x="74" y="15"/>
                        <a:pt x="79" y="18"/>
                      </a:cubicBezTo>
                      <a:cubicBezTo>
                        <a:pt x="83" y="21"/>
                        <a:pt x="91" y="22"/>
                        <a:pt x="95"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8" name="Freeform 290"/>
                <p:cNvSpPr/>
                <p:nvPr/>
              </p:nvSpPr>
              <p:spPr bwMode="auto">
                <a:xfrm>
                  <a:off x="3303582" y="2459037"/>
                  <a:ext cx="261937" cy="136525"/>
                </a:xfrm>
                <a:custGeom>
                  <a:avLst/>
                  <a:gdLst/>
                  <a:ahLst/>
                  <a:cxnLst>
                    <a:cxn ang="0">
                      <a:pos x="100" y="42"/>
                    </a:cxn>
                    <a:cxn ang="0">
                      <a:pos x="97" y="48"/>
                    </a:cxn>
                    <a:cxn ang="0">
                      <a:pos x="89" y="51"/>
                    </a:cxn>
                    <a:cxn ang="0">
                      <a:pos x="80" y="46"/>
                    </a:cxn>
                    <a:cxn ang="0">
                      <a:pos x="69" y="46"/>
                    </a:cxn>
                    <a:cxn ang="0">
                      <a:pos x="67" y="47"/>
                    </a:cxn>
                    <a:cxn ang="0">
                      <a:pos x="56" y="49"/>
                    </a:cxn>
                    <a:cxn ang="0">
                      <a:pos x="48" y="51"/>
                    </a:cxn>
                    <a:cxn ang="0">
                      <a:pos x="46" y="50"/>
                    </a:cxn>
                    <a:cxn ang="0">
                      <a:pos x="31" y="47"/>
                    </a:cxn>
                    <a:cxn ang="0">
                      <a:pos x="21" y="44"/>
                    </a:cxn>
                    <a:cxn ang="0">
                      <a:pos x="21" y="44"/>
                    </a:cxn>
                    <a:cxn ang="0">
                      <a:pos x="25" y="40"/>
                    </a:cxn>
                    <a:cxn ang="0">
                      <a:pos x="25" y="27"/>
                    </a:cxn>
                    <a:cxn ang="0">
                      <a:pos x="9" y="10"/>
                    </a:cxn>
                    <a:cxn ang="0">
                      <a:pos x="0" y="1"/>
                    </a:cxn>
                    <a:cxn ang="0">
                      <a:pos x="7" y="0"/>
                    </a:cxn>
                    <a:cxn ang="0">
                      <a:pos x="25" y="7"/>
                    </a:cxn>
                    <a:cxn ang="0">
                      <a:pos x="30" y="10"/>
                    </a:cxn>
                    <a:cxn ang="0">
                      <a:pos x="35" y="12"/>
                    </a:cxn>
                    <a:cxn ang="0">
                      <a:pos x="43" y="14"/>
                    </a:cxn>
                    <a:cxn ang="0">
                      <a:pos x="58" y="21"/>
                    </a:cxn>
                    <a:cxn ang="0">
                      <a:pos x="60" y="23"/>
                    </a:cxn>
                    <a:cxn ang="0">
                      <a:pos x="63" y="23"/>
                    </a:cxn>
                    <a:cxn ang="0">
                      <a:pos x="71" y="20"/>
                    </a:cxn>
                    <a:cxn ang="0">
                      <a:pos x="88" y="26"/>
                    </a:cxn>
                    <a:cxn ang="0">
                      <a:pos x="97" y="41"/>
                    </a:cxn>
                    <a:cxn ang="0">
                      <a:pos x="100" y="42"/>
                    </a:cxn>
                  </a:cxnLst>
                  <a:rect l="0" t="0" r="r" b="b"/>
                  <a:pathLst>
                    <a:path w="100" h="52">
                      <a:moveTo>
                        <a:pt x="100" y="42"/>
                      </a:moveTo>
                      <a:cubicBezTo>
                        <a:pt x="99" y="44"/>
                        <a:pt x="98" y="47"/>
                        <a:pt x="97" y="48"/>
                      </a:cubicBezTo>
                      <a:cubicBezTo>
                        <a:pt x="95" y="52"/>
                        <a:pt x="94" y="52"/>
                        <a:pt x="89" y="51"/>
                      </a:cubicBezTo>
                      <a:cubicBezTo>
                        <a:pt x="86" y="50"/>
                        <a:pt x="83" y="48"/>
                        <a:pt x="80" y="46"/>
                      </a:cubicBezTo>
                      <a:cubicBezTo>
                        <a:pt x="76" y="44"/>
                        <a:pt x="73" y="45"/>
                        <a:pt x="69" y="46"/>
                      </a:cubicBezTo>
                      <a:cubicBezTo>
                        <a:pt x="69" y="46"/>
                        <a:pt x="68" y="46"/>
                        <a:pt x="67" y="47"/>
                      </a:cubicBezTo>
                      <a:cubicBezTo>
                        <a:pt x="64" y="48"/>
                        <a:pt x="60" y="48"/>
                        <a:pt x="56" y="49"/>
                      </a:cubicBezTo>
                      <a:cubicBezTo>
                        <a:pt x="53" y="49"/>
                        <a:pt x="51" y="50"/>
                        <a:pt x="48" y="51"/>
                      </a:cubicBezTo>
                      <a:cubicBezTo>
                        <a:pt x="48" y="51"/>
                        <a:pt x="47" y="50"/>
                        <a:pt x="46" y="50"/>
                      </a:cubicBezTo>
                      <a:cubicBezTo>
                        <a:pt x="41" y="48"/>
                        <a:pt x="36" y="49"/>
                        <a:pt x="31" y="47"/>
                      </a:cubicBezTo>
                      <a:cubicBezTo>
                        <a:pt x="28" y="46"/>
                        <a:pt x="25" y="45"/>
                        <a:pt x="21" y="44"/>
                      </a:cubicBezTo>
                      <a:cubicBezTo>
                        <a:pt x="21" y="44"/>
                        <a:pt x="21" y="44"/>
                        <a:pt x="21" y="44"/>
                      </a:cubicBezTo>
                      <a:cubicBezTo>
                        <a:pt x="22" y="43"/>
                        <a:pt x="23" y="41"/>
                        <a:pt x="25" y="40"/>
                      </a:cubicBezTo>
                      <a:cubicBezTo>
                        <a:pt x="28" y="36"/>
                        <a:pt x="25" y="32"/>
                        <a:pt x="25" y="27"/>
                      </a:cubicBezTo>
                      <a:cubicBezTo>
                        <a:pt x="23" y="20"/>
                        <a:pt x="14" y="15"/>
                        <a:pt x="9" y="10"/>
                      </a:cubicBezTo>
                      <a:cubicBezTo>
                        <a:pt x="6" y="7"/>
                        <a:pt x="3" y="4"/>
                        <a:pt x="0" y="1"/>
                      </a:cubicBezTo>
                      <a:cubicBezTo>
                        <a:pt x="3" y="0"/>
                        <a:pt x="6" y="0"/>
                        <a:pt x="7" y="0"/>
                      </a:cubicBezTo>
                      <a:cubicBezTo>
                        <a:pt x="13" y="1"/>
                        <a:pt x="20" y="4"/>
                        <a:pt x="25" y="7"/>
                      </a:cubicBezTo>
                      <a:cubicBezTo>
                        <a:pt x="27" y="8"/>
                        <a:pt x="28" y="9"/>
                        <a:pt x="30" y="10"/>
                      </a:cubicBezTo>
                      <a:cubicBezTo>
                        <a:pt x="31" y="11"/>
                        <a:pt x="33" y="11"/>
                        <a:pt x="35" y="12"/>
                      </a:cubicBezTo>
                      <a:cubicBezTo>
                        <a:pt x="38" y="13"/>
                        <a:pt x="40" y="13"/>
                        <a:pt x="43" y="14"/>
                      </a:cubicBezTo>
                      <a:cubicBezTo>
                        <a:pt x="48" y="15"/>
                        <a:pt x="53" y="17"/>
                        <a:pt x="58" y="21"/>
                      </a:cubicBezTo>
                      <a:cubicBezTo>
                        <a:pt x="59" y="22"/>
                        <a:pt x="58" y="22"/>
                        <a:pt x="60" y="23"/>
                      </a:cubicBezTo>
                      <a:cubicBezTo>
                        <a:pt x="61" y="23"/>
                        <a:pt x="62" y="23"/>
                        <a:pt x="63" y="23"/>
                      </a:cubicBezTo>
                      <a:cubicBezTo>
                        <a:pt x="66" y="22"/>
                        <a:pt x="69" y="21"/>
                        <a:pt x="71" y="20"/>
                      </a:cubicBezTo>
                      <a:cubicBezTo>
                        <a:pt x="77" y="20"/>
                        <a:pt x="85" y="21"/>
                        <a:pt x="88" y="26"/>
                      </a:cubicBezTo>
                      <a:cubicBezTo>
                        <a:pt x="91" y="31"/>
                        <a:pt x="90" y="38"/>
                        <a:pt x="97" y="41"/>
                      </a:cubicBezTo>
                      <a:cubicBezTo>
                        <a:pt x="97" y="41"/>
                        <a:pt x="99" y="42"/>
                        <a:pt x="100" y="4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9" name="Freeform 291"/>
                <p:cNvSpPr/>
                <p:nvPr/>
              </p:nvSpPr>
              <p:spPr bwMode="auto">
                <a:xfrm>
                  <a:off x="3471857" y="2671762"/>
                  <a:ext cx="758824" cy="677862"/>
                </a:xfrm>
                <a:custGeom>
                  <a:avLst/>
                  <a:gdLst/>
                  <a:ahLst/>
                  <a:cxnLst>
                    <a:cxn ang="0">
                      <a:pos x="284" y="233"/>
                    </a:cxn>
                    <a:cxn ang="0">
                      <a:pos x="273" y="238"/>
                    </a:cxn>
                    <a:cxn ang="0">
                      <a:pos x="261" y="258"/>
                    </a:cxn>
                    <a:cxn ang="0">
                      <a:pos x="211" y="253"/>
                    </a:cxn>
                    <a:cxn ang="0">
                      <a:pos x="201" y="248"/>
                    </a:cxn>
                    <a:cxn ang="0">
                      <a:pos x="180" y="227"/>
                    </a:cxn>
                    <a:cxn ang="0">
                      <a:pos x="142" y="230"/>
                    </a:cxn>
                    <a:cxn ang="0">
                      <a:pos x="124" y="218"/>
                    </a:cxn>
                    <a:cxn ang="0">
                      <a:pos x="91" y="185"/>
                    </a:cxn>
                    <a:cxn ang="0">
                      <a:pos x="66" y="175"/>
                    </a:cxn>
                    <a:cxn ang="0">
                      <a:pos x="58" y="155"/>
                    </a:cxn>
                    <a:cxn ang="0">
                      <a:pos x="36" y="133"/>
                    </a:cxn>
                    <a:cxn ang="0">
                      <a:pos x="30" y="125"/>
                    </a:cxn>
                    <a:cxn ang="0">
                      <a:pos x="24" y="113"/>
                    </a:cxn>
                    <a:cxn ang="0">
                      <a:pos x="27" y="86"/>
                    </a:cxn>
                    <a:cxn ang="0">
                      <a:pos x="19" y="67"/>
                    </a:cxn>
                    <a:cxn ang="0">
                      <a:pos x="7" y="43"/>
                    </a:cxn>
                    <a:cxn ang="0">
                      <a:pos x="3" y="28"/>
                    </a:cxn>
                    <a:cxn ang="0">
                      <a:pos x="4" y="19"/>
                    </a:cxn>
                    <a:cxn ang="0">
                      <a:pos x="4" y="19"/>
                    </a:cxn>
                    <a:cxn ang="0">
                      <a:pos x="2" y="12"/>
                    </a:cxn>
                    <a:cxn ang="0">
                      <a:pos x="3" y="0"/>
                    </a:cxn>
                    <a:cxn ang="0">
                      <a:pos x="28" y="15"/>
                    </a:cxn>
                    <a:cxn ang="0">
                      <a:pos x="35" y="15"/>
                    </a:cxn>
                    <a:cxn ang="0">
                      <a:pos x="42" y="10"/>
                    </a:cxn>
                    <a:cxn ang="0">
                      <a:pos x="55" y="2"/>
                    </a:cxn>
                    <a:cxn ang="0">
                      <a:pos x="61" y="4"/>
                    </a:cxn>
                    <a:cxn ang="0">
                      <a:pos x="68" y="24"/>
                    </a:cxn>
                    <a:cxn ang="0">
                      <a:pos x="73" y="27"/>
                    </a:cxn>
                    <a:cxn ang="0">
                      <a:pos x="93" y="45"/>
                    </a:cxn>
                    <a:cxn ang="0">
                      <a:pos x="139" y="54"/>
                    </a:cxn>
                    <a:cxn ang="0">
                      <a:pos x="150" y="45"/>
                    </a:cxn>
                    <a:cxn ang="0">
                      <a:pos x="151" y="44"/>
                    </a:cxn>
                    <a:cxn ang="0">
                      <a:pos x="164" y="34"/>
                    </a:cxn>
                    <a:cxn ang="0">
                      <a:pos x="186" y="26"/>
                    </a:cxn>
                    <a:cxn ang="0">
                      <a:pos x="203" y="31"/>
                    </a:cxn>
                    <a:cxn ang="0">
                      <a:pos x="226" y="46"/>
                    </a:cxn>
                    <a:cxn ang="0">
                      <a:pos x="244" y="58"/>
                    </a:cxn>
                    <a:cxn ang="0">
                      <a:pos x="254" y="74"/>
                    </a:cxn>
                    <a:cxn ang="0">
                      <a:pos x="259" y="82"/>
                    </a:cxn>
                    <a:cxn ang="0">
                      <a:pos x="252" y="98"/>
                    </a:cxn>
                    <a:cxn ang="0">
                      <a:pos x="247" y="128"/>
                    </a:cxn>
                    <a:cxn ang="0">
                      <a:pos x="248" y="144"/>
                    </a:cxn>
                    <a:cxn ang="0">
                      <a:pos x="259" y="154"/>
                    </a:cxn>
                    <a:cxn ang="0">
                      <a:pos x="255" y="181"/>
                    </a:cxn>
                    <a:cxn ang="0">
                      <a:pos x="262" y="189"/>
                    </a:cxn>
                    <a:cxn ang="0">
                      <a:pos x="272" y="204"/>
                    </a:cxn>
                    <a:cxn ang="0">
                      <a:pos x="287" y="230"/>
                    </a:cxn>
                  </a:cxnLst>
                  <a:rect l="0" t="0" r="r" b="b"/>
                  <a:pathLst>
                    <a:path w="289" h="258">
                      <a:moveTo>
                        <a:pt x="287" y="230"/>
                      </a:moveTo>
                      <a:cubicBezTo>
                        <a:pt x="287" y="230"/>
                        <a:pt x="285" y="232"/>
                        <a:pt x="284" y="233"/>
                      </a:cubicBezTo>
                      <a:cubicBezTo>
                        <a:pt x="283" y="234"/>
                        <a:pt x="281" y="235"/>
                        <a:pt x="280" y="235"/>
                      </a:cubicBezTo>
                      <a:cubicBezTo>
                        <a:pt x="277" y="236"/>
                        <a:pt x="275" y="237"/>
                        <a:pt x="273" y="238"/>
                      </a:cubicBezTo>
                      <a:cubicBezTo>
                        <a:pt x="269" y="240"/>
                        <a:pt x="268" y="245"/>
                        <a:pt x="266" y="248"/>
                      </a:cubicBezTo>
                      <a:cubicBezTo>
                        <a:pt x="265" y="252"/>
                        <a:pt x="263" y="255"/>
                        <a:pt x="261" y="258"/>
                      </a:cubicBezTo>
                      <a:cubicBezTo>
                        <a:pt x="260" y="258"/>
                        <a:pt x="259" y="258"/>
                        <a:pt x="258" y="258"/>
                      </a:cubicBezTo>
                      <a:cubicBezTo>
                        <a:pt x="242" y="255"/>
                        <a:pt x="226" y="257"/>
                        <a:pt x="211" y="253"/>
                      </a:cubicBezTo>
                      <a:cubicBezTo>
                        <a:pt x="209" y="252"/>
                        <a:pt x="206" y="252"/>
                        <a:pt x="205" y="251"/>
                      </a:cubicBezTo>
                      <a:cubicBezTo>
                        <a:pt x="203" y="251"/>
                        <a:pt x="202" y="249"/>
                        <a:pt x="201" y="248"/>
                      </a:cubicBezTo>
                      <a:cubicBezTo>
                        <a:pt x="198" y="245"/>
                        <a:pt x="196" y="243"/>
                        <a:pt x="194" y="240"/>
                      </a:cubicBezTo>
                      <a:cubicBezTo>
                        <a:pt x="191" y="234"/>
                        <a:pt x="187" y="226"/>
                        <a:pt x="180" y="227"/>
                      </a:cubicBezTo>
                      <a:cubicBezTo>
                        <a:pt x="173" y="227"/>
                        <a:pt x="169" y="232"/>
                        <a:pt x="163" y="233"/>
                      </a:cubicBezTo>
                      <a:cubicBezTo>
                        <a:pt x="156" y="234"/>
                        <a:pt x="149" y="232"/>
                        <a:pt x="142" y="230"/>
                      </a:cubicBezTo>
                      <a:cubicBezTo>
                        <a:pt x="139" y="230"/>
                        <a:pt x="135" y="229"/>
                        <a:pt x="132" y="227"/>
                      </a:cubicBezTo>
                      <a:cubicBezTo>
                        <a:pt x="129" y="225"/>
                        <a:pt x="127" y="220"/>
                        <a:pt x="124" y="218"/>
                      </a:cubicBezTo>
                      <a:cubicBezTo>
                        <a:pt x="118" y="214"/>
                        <a:pt x="110" y="211"/>
                        <a:pt x="105" y="206"/>
                      </a:cubicBezTo>
                      <a:cubicBezTo>
                        <a:pt x="99" y="200"/>
                        <a:pt x="94" y="192"/>
                        <a:pt x="91" y="185"/>
                      </a:cubicBezTo>
                      <a:cubicBezTo>
                        <a:pt x="88" y="179"/>
                        <a:pt x="85" y="169"/>
                        <a:pt x="78" y="168"/>
                      </a:cubicBezTo>
                      <a:cubicBezTo>
                        <a:pt x="73" y="168"/>
                        <a:pt x="69" y="171"/>
                        <a:pt x="66" y="175"/>
                      </a:cubicBezTo>
                      <a:cubicBezTo>
                        <a:pt x="66" y="173"/>
                        <a:pt x="65" y="170"/>
                        <a:pt x="65" y="169"/>
                      </a:cubicBezTo>
                      <a:cubicBezTo>
                        <a:pt x="63" y="164"/>
                        <a:pt x="61" y="159"/>
                        <a:pt x="58" y="155"/>
                      </a:cubicBezTo>
                      <a:cubicBezTo>
                        <a:pt x="55" y="150"/>
                        <a:pt x="50" y="146"/>
                        <a:pt x="47" y="143"/>
                      </a:cubicBezTo>
                      <a:cubicBezTo>
                        <a:pt x="43" y="140"/>
                        <a:pt x="40" y="136"/>
                        <a:pt x="36" y="133"/>
                      </a:cubicBezTo>
                      <a:cubicBezTo>
                        <a:pt x="35" y="132"/>
                        <a:pt x="33" y="132"/>
                        <a:pt x="32" y="131"/>
                      </a:cubicBezTo>
                      <a:cubicBezTo>
                        <a:pt x="30" y="129"/>
                        <a:pt x="31" y="127"/>
                        <a:pt x="30" y="125"/>
                      </a:cubicBezTo>
                      <a:cubicBezTo>
                        <a:pt x="29" y="123"/>
                        <a:pt x="28" y="122"/>
                        <a:pt x="28" y="120"/>
                      </a:cubicBezTo>
                      <a:cubicBezTo>
                        <a:pt x="26" y="118"/>
                        <a:pt x="25" y="115"/>
                        <a:pt x="24" y="113"/>
                      </a:cubicBezTo>
                      <a:cubicBezTo>
                        <a:pt x="23" y="112"/>
                        <a:pt x="20" y="110"/>
                        <a:pt x="20" y="108"/>
                      </a:cubicBezTo>
                      <a:cubicBezTo>
                        <a:pt x="17" y="100"/>
                        <a:pt x="25" y="92"/>
                        <a:pt x="27" y="86"/>
                      </a:cubicBezTo>
                      <a:cubicBezTo>
                        <a:pt x="28" y="82"/>
                        <a:pt x="28" y="79"/>
                        <a:pt x="27" y="75"/>
                      </a:cubicBezTo>
                      <a:cubicBezTo>
                        <a:pt x="27" y="69"/>
                        <a:pt x="23" y="70"/>
                        <a:pt x="19" y="67"/>
                      </a:cubicBezTo>
                      <a:cubicBezTo>
                        <a:pt x="12" y="63"/>
                        <a:pt x="10" y="54"/>
                        <a:pt x="8" y="47"/>
                      </a:cubicBezTo>
                      <a:cubicBezTo>
                        <a:pt x="7" y="45"/>
                        <a:pt x="7" y="44"/>
                        <a:pt x="7" y="43"/>
                      </a:cubicBezTo>
                      <a:cubicBezTo>
                        <a:pt x="6" y="40"/>
                        <a:pt x="3" y="38"/>
                        <a:pt x="2" y="35"/>
                      </a:cubicBezTo>
                      <a:cubicBezTo>
                        <a:pt x="2" y="33"/>
                        <a:pt x="3" y="30"/>
                        <a:pt x="3" y="28"/>
                      </a:cubicBezTo>
                      <a:cubicBezTo>
                        <a:pt x="2" y="25"/>
                        <a:pt x="2" y="21"/>
                        <a:pt x="4" y="19"/>
                      </a:cubicBezTo>
                      <a:cubicBezTo>
                        <a:pt x="4" y="19"/>
                        <a:pt x="4" y="19"/>
                        <a:pt x="4" y="19"/>
                      </a:cubicBezTo>
                      <a:cubicBezTo>
                        <a:pt x="4" y="19"/>
                        <a:pt x="4" y="19"/>
                        <a:pt x="4" y="19"/>
                      </a:cubicBezTo>
                      <a:cubicBezTo>
                        <a:pt x="4" y="19"/>
                        <a:pt x="4" y="19"/>
                        <a:pt x="4" y="19"/>
                      </a:cubicBezTo>
                      <a:cubicBezTo>
                        <a:pt x="4" y="19"/>
                        <a:pt x="4" y="19"/>
                        <a:pt x="4" y="19"/>
                      </a:cubicBezTo>
                      <a:cubicBezTo>
                        <a:pt x="5" y="17"/>
                        <a:pt x="4" y="14"/>
                        <a:pt x="2" y="12"/>
                      </a:cubicBezTo>
                      <a:cubicBezTo>
                        <a:pt x="0" y="11"/>
                        <a:pt x="4" y="9"/>
                        <a:pt x="2" y="6"/>
                      </a:cubicBezTo>
                      <a:cubicBezTo>
                        <a:pt x="1" y="4"/>
                        <a:pt x="3" y="2"/>
                        <a:pt x="3" y="0"/>
                      </a:cubicBezTo>
                      <a:cubicBezTo>
                        <a:pt x="9" y="6"/>
                        <a:pt x="14" y="11"/>
                        <a:pt x="20" y="14"/>
                      </a:cubicBezTo>
                      <a:cubicBezTo>
                        <a:pt x="23" y="15"/>
                        <a:pt x="25" y="15"/>
                        <a:pt x="28" y="15"/>
                      </a:cubicBezTo>
                      <a:cubicBezTo>
                        <a:pt x="30" y="16"/>
                        <a:pt x="32" y="16"/>
                        <a:pt x="33" y="15"/>
                      </a:cubicBezTo>
                      <a:cubicBezTo>
                        <a:pt x="34" y="15"/>
                        <a:pt x="35" y="15"/>
                        <a:pt x="35" y="15"/>
                      </a:cubicBezTo>
                      <a:cubicBezTo>
                        <a:pt x="35" y="12"/>
                        <a:pt x="39" y="11"/>
                        <a:pt x="41" y="10"/>
                      </a:cubicBezTo>
                      <a:cubicBezTo>
                        <a:pt x="42" y="10"/>
                        <a:pt x="42" y="10"/>
                        <a:pt x="42" y="10"/>
                      </a:cubicBezTo>
                      <a:cubicBezTo>
                        <a:pt x="45" y="8"/>
                        <a:pt x="46" y="6"/>
                        <a:pt x="48" y="4"/>
                      </a:cubicBezTo>
                      <a:cubicBezTo>
                        <a:pt x="50" y="1"/>
                        <a:pt x="52" y="2"/>
                        <a:pt x="55" y="2"/>
                      </a:cubicBezTo>
                      <a:cubicBezTo>
                        <a:pt x="57" y="1"/>
                        <a:pt x="57" y="0"/>
                        <a:pt x="59" y="1"/>
                      </a:cubicBezTo>
                      <a:cubicBezTo>
                        <a:pt x="60" y="1"/>
                        <a:pt x="61" y="3"/>
                        <a:pt x="61" y="4"/>
                      </a:cubicBezTo>
                      <a:cubicBezTo>
                        <a:pt x="65" y="9"/>
                        <a:pt x="62" y="16"/>
                        <a:pt x="65" y="21"/>
                      </a:cubicBezTo>
                      <a:cubicBezTo>
                        <a:pt x="66" y="22"/>
                        <a:pt x="67" y="24"/>
                        <a:pt x="68" y="24"/>
                      </a:cubicBezTo>
                      <a:cubicBezTo>
                        <a:pt x="70" y="27"/>
                        <a:pt x="71" y="26"/>
                        <a:pt x="73" y="27"/>
                      </a:cubicBezTo>
                      <a:cubicBezTo>
                        <a:pt x="73" y="27"/>
                        <a:pt x="73" y="27"/>
                        <a:pt x="73" y="27"/>
                      </a:cubicBezTo>
                      <a:cubicBezTo>
                        <a:pt x="73" y="32"/>
                        <a:pt x="74" y="37"/>
                        <a:pt x="75" y="38"/>
                      </a:cubicBezTo>
                      <a:cubicBezTo>
                        <a:pt x="80" y="42"/>
                        <a:pt x="88" y="41"/>
                        <a:pt x="93" y="45"/>
                      </a:cubicBezTo>
                      <a:cubicBezTo>
                        <a:pt x="98" y="48"/>
                        <a:pt x="104" y="52"/>
                        <a:pt x="110" y="54"/>
                      </a:cubicBezTo>
                      <a:cubicBezTo>
                        <a:pt x="120" y="57"/>
                        <a:pt x="129" y="53"/>
                        <a:pt x="139" y="54"/>
                      </a:cubicBezTo>
                      <a:cubicBezTo>
                        <a:pt x="142" y="54"/>
                        <a:pt x="146" y="55"/>
                        <a:pt x="149" y="54"/>
                      </a:cubicBezTo>
                      <a:cubicBezTo>
                        <a:pt x="150" y="52"/>
                        <a:pt x="150" y="49"/>
                        <a:pt x="150" y="45"/>
                      </a:cubicBezTo>
                      <a:cubicBezTo>
                        <a:pt x="150" y="45"/>
                        <a:pt x="150" y="45"/>
                        <a:pt x="150" y="45"/>
                      </a:cubicBezTo>
                      <a:cubicBezTo>
                        <a:pt x="150" y="45"/>
                        <a:pt x="150" y="44"/>
                        <a:pt x="151" y="44"/>
                      </a:cubicBezTo>
                      <a:cubicBezTo>
                        <a:pt x="153" y="43"/>
                        <a:pt x="158" y="39"/>
                        <a:pt x="159" y="37"/>
                      </a:cubicBezTo>
                      <a:cubicBezTo>
                        <a:pt x="160" y="37"/>
                        <a:pt x="162" y="35"/>
                        <a:pt x="164" y="34"/>
                      </a:cubicBezTo>
                      <a:cubicBezTo>
                        <a:pt x="167" y="33"/>
                        <a:pt x="169" y="31"/>
                        <a:pt x="172" y="30"/>
                      </a:cubicBezTo>
                      <a:cubicBezTo>
                        <a:pt x="177" y="28"/>
                        <a:pt x="181" y="26"/>
                        <a:pt x="186" y="26"/>
                      </a:cubicBezTo>
                      <a:cubicBezTo>
                        <a:pt x="189" y="27"/>
                        <a:pt x="191" y="28"/>
                        <a:pt x="193" y="28"/>
                      </a:cubicBezTo>
                      <a:cubicBezTo>
                        <a:pt x="197" y="29"/>
                        <a:pt x="200" y="29"/>
                        <a:pt x="203" y="31"/>
                      </a:cubicBezTo>
                      <a:cubicBezTo>
                        <a:pt x="208" y="34"/>
                        <a:pt x="214" y="38"/>
                        <a:pt x="218" y="41"/>
                      </a:cubicBezTo>
                      <a:cubicBezTo>
                        <a:pt x="221" y="42"/>
                        <a:pt x="223" y="44"/>
                        <a:pt x="226" y="46"/>
                      </a:cubicBezTo>
                      <a:cubicBezTo>
                        <a:pt x="229" y="48"/>
                        <a:pt x="232" y="51"/>
                        <a:pt x="236" y="53"/>
                      </a:cubicBezTo>
                      <a:cubicBezTo>
                        <a:pt x="239" y="54"/>
                        <a:pt x="242" y="55"/>
                        <a:pt x="244" y="58"/>
                      </a:cubicBezTo>
                      <a:cubicBezTo>
                        <a:pt x="246" y="60"/>
                        <a:pt x="248" y="63"/>
                        <a:pt x="249" y="66"/>
                      </a:cubicBezTo>
                      <a:cubicBezTo>
                        <a:pt x="251" y="68"/>
                        <a:pt x="252" y="71"/>
                        <a:pt x="254" y="74"/>
                      </a:cubicBezTo>
                      <a:cubicBezTo>
                        <a:pt x="256" y="76"/>
                        <a:pt x="259" y="78"/>
                        <a:pt x="259" y="81"/>
                      </a:cubicBezTo>
                      <a:cubicBezTo>
                        <a:pt x="259" y="81"/>
                        <a:pt x="259" y="82"/>
                        <a:pt x="259" y="82"/>
                      </a:cubicBezTo>
                      <a:cubicBezTo>
                        <a:pt x="258" y="85"/>
                        <a:pt x="256" y="88"/>
                        <a:pt x="255" y="90"/>
                      </a:cubicBezTo>
                      <a:cubicBezTo>
                        <a:pt x="254" y="93"/>
                        <a:pt x="253" y="95"/>
                        <a:pt x="252" y="98"/>
                      </a:cubicBezTo>
                      <a:cubicBezTo>
                        <a:pt x="251" y="103"/>
                        <a:pt x="251" y="108"/>
                        <a:pt x="250" y="114"/>
                      </a:cubicBezTo>
                      <a:cubicBezTo>
                        <a:pt x="250" y="119"/>
                        <a:pt x="247" y="123"/>
                        <a:pt x="247" y="128"/>
                      </a:cubicBezTo>
                      <a:cubicBezTo>
                        <a:pt x="246" y="130"/>
                        <a:pt x="246" y="133"/>
                        <a:pt x="246" y="135"/>
                      </a:cubicBezTo>
                      <a:cubicBezTo>
                        <a:pt x="246" y="138"/>
                        <a:pt x="248" y="141"/>
                        <a:pt x="248" y="144"/>
                      </a:cubicBezTo>
                      <a:cubicBezTo>
                        <a:pt x="249" y="146"/>
                        <a:pt x="250" y="148"/>
                        <a:pt x="251" y="150"/>
                      </a:cubicBezTo>
                      <a:cubicBezTo>
                        <a:pt x="254" y="154"/>
                        <a:pt x="255" y="152"/>
                        <a:pt x="259" y="154"/>
                      </a:cubicBezTo>
                      <a:cubicBezTo>
                        <a:pt x="265" y="155"/>
                        <a:pt x="262" y="166"/>
                        <a:pt x="259" y="169"/>
                      </a:cubicBezTo>
                      <a:cubicBezTo>
                        <a:pt x="256" y="172"/>
                        <a:pt x="250" y="178"/>
                        <a:pt x="255" y="181"/>
                      </a:cubicBezTo>
                      <a:cubicBezTo>
                        <a:pt x="257" y="183"/>
                        <a:pt x="260" y="184"/>
                        <a:pt x="261" y="186"/>
                      </a:cubicBezTo>
                      <a:cubicBezTo>
                        <a:pt x="262" y="187"/>
                        <a:pt x="263" y="188"/>
                        <a:pt x="262" y="189"/>
                      </a:cubicBezTo>
                      <a:cubicBezTo>
                        <a:pt x="262" y="190"/>
                        <a:pt x="260" y="191"/>
                        <a:pt x="260" y="192"/>
                      </a:cubicBezTo>
                      <a:cubicBezTo>
                        <a:pt x="256" y="200"/>
                        <a:pt x="267" y="202"/>
                        <a:pt x="272" y="204"/>
                      </a:cubicBezTo>
                      <a:cubicBezTo>
                        <a:pt x="280" y="206"/>
                        <a:pt x="283" y="213"/>
                        <a:pt x="286" y="221"/>
                      </a:cubicBezTo>
                      <a:cubicBezTo>
                        <a:pt x="287" y="224"/>
                        <a:pt x="289" y="226"/>
                        <a:pt x="287" y="23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0" name="Freeform 292"/>
                <p:cNvSpPr/>
                <p:nvPr/>
              </p:nvSpPr>
              <p:spPr bwMode="auto">
                <a:xfrm>
                  <a:off x="3243257" y="2792410"/>
                  <a:ext cx="401637" cy="388937"/>
                </a:xfrm>
                <a:custGeom>
                  <a:avLst/>
                  <a:gdLst/>
                  <a:ahLst/>
                  <a:cxnLst>
                    <a:cxn ang="0">
                      <a:pos x="153" y="129"/>
                    </a:cxn>
                    <a:cxn ang="0">
                      <a:pos x="153" y="129"/>
                    </a:cxn>
                    <a:cxn ang="0">
                      <a:pos x="149" y="135"/>
                    </a:cxn>
                    <a:cxn ang="0">
                      <a:pos x="149" y="135"/>
                    </a:cxn>
                    <a:cxn ang="0">
                      <a:pos x="138" y="137"/>
                    </a:cxn>
                    <a:cxn ang="0">
                      <a:pos x="129" y="148"/>
                    </a:cxn>
                    <a:cxn ang="0">
                      <a:pos x="95" y="143"/>
                    </a:cxn>
                    <a:cxn ang="0">
                      <a:pos x="78" y="137"/>
                    </a:cxn>
                    <a:cxn ang="0">
                      <a:pos x="61" y="122"/>
                    </a:cxn>
                    <a:cxn ang="0">
                      <a:pos x="49" y="108"/>
                    </a:cxn>
                    <a:cxn ang="0">
                      <a:pos x="32" y="100"/>
                    </a:cxn>
                    <a:cxn ang="0">
                      <a:pos x="13" y="88"/>
                    </a:cxn>
                    <a:cxn ang="0">
                      <a:pos x="8" y="85"/>
                    </a:cxn>
                    <a:cxn ang="0">
                      <a:pos x="0" y="78"/>
                    </a:cxn>
                    <a:cxn ang="0">
                      <a:pos x="7" y="74"/>
                    </a:cxn>
                    <a:cxn ang="0">
                      <a:pos x="23" y="63"/>
                    </a:cxn>
                    <a:cxn ang="0">
                      <a:pos x="45" y="39"/>
                    </a:cxn>
                    <a:cxn ang="0">
                      <a:pos x="46" y="24"/>
                    </a:cxn>
                    <a:cxn ang="0">
                      <a:pos x="47" y="16"/>
                    </a:cxn>
                    <a:cxn ang="0">
                      <a:pos x="53" y="12"/>
                    </a:cxn>
                    <a:cxn ang="0">
                      <a:pos x="60" y="4"/>
                    </a:cxn>
                    <a:cxn ang="0">
                      <a:pos x="62" y="1"/>
                    </a:cxn>
                    <a:cxn ang="0">
                      <a:pos x="68" y="1"/>
                    </a:cxn>
                    <a:cxn ang="0">
                      <a:pos x="95" y="1"/>
                    </a:cxn>
                    <a:cxn ang="0">
                      <a:pos x="106" y="21"/>
                    </a:cxn>
                    <a:cxn ang="0">
                      <a:pos x="114" y="29"/>
                    </a:cxn>
                    <a:cxn ang="0">
                      <a:pos x="114" y="40"/>
                    </a:cxn>
                    <a:cxn ang="0">
                      <a:pos x="107" y="62"/>
                    </a:cxn>
                    <a:cxn ang="0">
                      <a:pos x="111" y="67"/>
                    </a:cxn>
                    <a:cxn ang="0">
                      <a:pos x="115" y="74"/>
                    </a:cxn>
                    <a:cxn ang="0">
                      <a:pos x="117" y="79"/>
                    </a:cxn>
                    <a:cxn ang="0">
                      <a:pos x="119" y="85"/>
                    </a:cxn>
                    <a:cxn ang="0">
                      <a:pos x="123" y="87"/>
                    </a:cxn>
                    <a:cxn ang="0">
                      <a:pos x="134" y="97"/>
                    </a:cxn>
                    <a:cxn ang="0">
                      <a:pos x="145" y="109"/>
                    </a:cxn>
                    <a:cxn ang="0">
                      <a:pos x="152" y="123"/>
                    </a:cxn>
                    <a:cxn ang="0">
                      <a:pos x="153" y="129"/>
                    </a:cxn>
                  </a:cxnLst>
                  <a:rect l="0" t="0" r="r" b="b"/>
                  <a:pathLst>
                    <a:path w="153" h="148">
                      <a:moveTo>
                        <a:pt x="153" y="129"/>
                      </a:moveTo>
                      <a:cubicBezTo>
                        <a:pt x="153" y="129"/>
                        <a:pt x="153" y="129"/>
                        <a:pt x="153" y="129"/>
                      </a:cubicBezTo>
                      <a:cubicBezTo>
                        <a:pt x="152" y="131"/>
                        <a:pt x="151" y="133"/>
                        <a:pt x="149" y="135"/>
                      </a:cubicBezTo>
                      <a:cubicBezTo>
                        <a:pt x="149" y="135"/>
                        <a:pt x="149" y="135"/>
                        <a:pt x="149" y="135"/>
                      </a:cubicBezTo>
                      <a:cubicBezTo>
                        <a:pt x="145" y="134"/>
                        <a:pt x="141" y="134"/>
                        <a:pt x="138" y="137"/>
                      </a:cubicBezTo>
                      <a:cubicBezTo>
                        <a:pt x="134" y="139"/>
                        <a:pt x="131" y="143"/>
                        <a:pt x="129" y="148"/>
                      </a:cubicBezTo>
                      <a:cubicBezTo>
                        <a:pt x="118" y="147"/>
                        <a:pt x="106" y="146"/>
                        <a:pt x="95" y="143"/>
                      </a:cubicBezTo>
                      <a:cubicBezTo>
                        <a:pt x="90" y="141"/>
                        <a:pt x="83" y="139"/>
                        <a:pt x="78" y="137"/>
                      </a:cubicBezTo>
                      <a:cubicBezTo>
                        <a:pt x="71" y="133"/>
                        <a:pt x="65" y="127"/>
                        <a:pt x="61" y="122"/>
                      </a:cubicBezTo>
                      <a:cubicBezTo>
                        <a:pt x="57" y="117"/>
                        <a:pt x="53" y="113"/>
                        <a:pt x="49" y="108"/>
                      </a:cubicBezTo>
                      <a:cubicBezTo>
                        <a:pt x="45" y="103"/>
                        <a:pt x="38" y="102"/>
                        <a:pt x="32" y="100"/>
                      </a:cubicBezTo>
                      <a:cubicBezTo>
                        <a:pt x="24" y="98"/>
                        <a:pt x="18" y="93"/>
                        <a:pt x="13" y="88"/>
                      </a:cubicBezTo>
                      <a:cubicBezTo>
                        <a:pt x="11" y="87"/>
                        <a:pt x="10" y="86"/>
                        <a:pt x="8" y="85"/>
                      </a:cubicBezTo>
                      <a:cubicBezTo>
                        <a:pt x="6" y="82"/>
                        <a:pt x="3" y="80"/>
                        <a:pt x="0" y="78"/>
                      </a:cubicBezTo>
                      <a:cubicBezTo>
                        <a:pt x="2" y="77"/>
                        <a:pt x="4" y="75"/>
                        <a:pt x="7" y="74"/>
                      </a:cubicBezTo>
                      <a:cubicBezTo>
                        <a:pt x="12" y="71"/>
                        <a:pt x="18" y="67"/>
                        <a:pt x="23" y="63"/>
                      </a:cubicBezTo>
                      <a:cubicBezTo>
                        <a:pt x="32" y="58"/>
                        <a:pt x="45" y="51"/>
                        <a:pt x="45" y="39"/>
                      </a:cubicBezTo>
                      <a:cubicBezTo>
                        <a:pt x="45" y="34"/>
                        <a:pt x="46" y="29"/>
                        <a:pt x="46" y="24"/>
                      </a:cubicBezTo>
                      <a:cubicBezTo>
                        <a:pt x="46" y="21"/>
                        <a:pt x="45" y="18"/>
                        <a:pt x="47" y="16"/>
                      </a:cubicBezTo>
                      <a:cubicBezTo>
                        <a:pt x="49" y="14"/>
                        <a:pt x="51" y="13"/>
                        <a:pt x="53" y="12"/>
                      </a:cubicBezTo>
                      <a:cubicBezTo>
                        <a:pt x="56" y="10"/>
                        <a:pt x="58" y="7"/>
                        <a:pt x="60" y="4"/>
                      </a:cubicBezTo>
                      <a:cubicBezTo>
                        <a:pt x="61" y="3"/>
                        <a:pt x="62" y="3"/>
                        <a:pt x="62" y="1"/>
                      </a:cubicBezTo>
                      <a:cubicBezTo>
                        <a:pt x="64" y="2"/>
                        <a:pt x="66" y="2"/>
                        <a:pt x="68" y="1"/>
                      </a:cubicBezTo>
                      <a:cubicBezTo>
                        <a:pt x="76" y="0"/>
                        <a:pt x="85" y="0"/>
                        <a:pt x="95" y="1"/>
                      </a:cubicBezTo>
                      <a:cubicBezTo>
                        <a:pt x="97" y="8"/>
                        <a:pt x="99" y="17"/>
                        <a:pt x="106" y="21"/>
                      </a:cubicBezTo>
                      <a:cubicBezTo>
                        <a:pt x="110" y="24"/>
                        <a:pt x="114" y="23"/>
                        <a:pt x="114" y="29"/>
                      </a:cubicBezTo>
                      <a:cubicBezTo>
                        <a:pt x="115" y="33"/>
                        <a:pt x="115" y="36"/>
                        <a:pt x="114" y="40"/>
                      </a:cubicBezTo>
                      <a:cubicBezTo>
                        <a:pt x="112" y="46"/>
                        <a:pt x="104" y="54"/>
                        <a:pt x="107" y="62"/>
                      </a:cubicBezTo>
                      <a:cubicBezTo>
                        <a:pt x="107" y="64"/>
                        <a:pt x="110" y="66"/>
                        <a:pt x="111" y="67"/>
                      </a:cubicBezTo>
                      <a:cubicBezTo>
                        <a:pt x="112" y="69"/>
                        <a:pt x="113" y="72"/>
                        <a:pt x="115" y="74"/>
                      </a:cubicBezTo>
                      <a:cubicBezTo>
                        <a:pt x="115" y="76"/>
                        <a:pt x="116" y="77"/>
                        <a:pt x="117" y="79"/>
                      </a:cubicBezTo>
                      <a:cubicBezTo>
                        <a:pt x="118" y="81"/>
                        <a:pt x="117" y="83"/>
                        <a:pt x="119" y="85"/>
                      </a:cubicBezTo>
                      <a:cubicBezTo>
                        <a:pt x="120" y="86"/>
                        <a:pt x="122" y="86"/>
                        <a:pt x="123" y="87"/>
                      </a:cubicBezTo>
                      <a:cubicBezTo>
                        <a:pt x="127" y="90"/>
                        <a:pt x="130" y="94"/>
                        <a:pt x="134" y="97"/>
                      </a:cubicBezTo>
                      <a:cubicBezTo>
                        <a:pt x="137" y="100"/>
                        <a:pt x="142" y="104"/>
                        <a:pt x="145" y="109"/>
                      </a:cubicBezTo>
                      <a:cubicBezTo>
                        <a:pt x="148" y="113"/>
                        <a:pt x="150" y="118"/>
                        <a:pt x="152" y="123"/>
                      </a:cubicBezTo>
                      <a:cubicBezTo>
                        <a:pt x="152" y="124"/>
                        <a:pt x="153" y="127"/>
                        <a:pt x="153" y="1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1" name="Freeform 293"/>
                <p:cNvSpPr/>
                <p:nvPr/>
              </p:nvSpPr>
              <p:spPr bwMode="auto">
                <a:xfrm>
                  <a:off x="3730619" y="3297235"/>
                  <a:ext cx="42862" cy="79375"/>
                </a:xfrm>
                <a:custGeom>
                  <a:avLst/>
                  <a:gdLst/>
                  <a:ahLst/>
                  <a:cxnLst>
                    <a:cxn ang="0">
                      <a:pos x="14" y="23"/>
                    </a:cxn>
                    <a:cxn ang="0">
                      <a:pos x="10" y="30"/>
                    </a:cxn>
                    <a:cxn ang="0">
                      <a:pos x="6" y="29"/>
                    </a:cxn>
                    <a:cxn ang="0">
                      <a:pos x="3" y="28"/>
                    </a:cxn>
                    <a:cxn ang="0">
                      <a:pos x="1" y="21"/>
                    </a:cxn>
                    <a:cxn ang="0">
                      <a:pos x="0" y="20"/>
                    </a:cxn>
                    <a:cxn ang="0">
                      <a:pos x="0" y="20"/>
                    </a:cxn>
                    <a:cxn ang="0">
                      <a:pos x="4" y="9"/>
                    </a:cxn>
                    <a:cxn ang="0">
                      <a:pos x="14" y="10"/>
                    </a:cxn>
                    <a:cxn ang="0">
                      <a:pos x="14" y="23"/>
                    </a:cxn>
                  </a:cxnLst>
                  <a:rect l="0" t="0" r="r" b="b"/>
                  <a:pathLst>
                    <a:path w="16" h="30">
                      <a:moveTo>
                        <a:pt x="14" y="23"/>
                      </a:moveTo>
                      <a:cubicBezTo>
                        <a:pt x="14" y="26"/>
                        <a:pt x="10" y="28"/>
                        <a:pt x="10" y="30"/>
                      </a:cubicBezTo>
                      <a:cubicBezTo>
                        <a:pt x="8" y="30"/>
                        <a:pt x="7" y="29"/>
                        <a:pt x="6" y="29"/>
                      </a:cubicBezTo>
                      <a:cubicBezTo>
                        <a:pt x="5" y="29"/>
                        <a:pt x="4" y="29"/>
                        <a:pt x="3" y="28"/>
                      </a:cubicBezTo>
                      <a:cubicBezTo>
                        <a:pt x="2" y="26"/>
                        <a:pt x="2" y="24"/>
                        <a:pt x="1" y="21"/>
                      </a:cubicBezTo>
                      <a:cubicBezTo>
                        <a:pt x="1" y="21"/>
                        <a:pt x="1" y="20"/>
                        <a:pt x="0" y="20"/>
                      </a:cubicBezTo>
                      <a:cubicBezTo>
                        <a:pt x="0" y="20"/>
                        <a:pt x="0" y="20"/>
                        <a:pt x="0" y="20"/>
                      </a:cubicBezTo>
                      <a:cubicBezTo>
                        <a:pt x="1" y="16"/>
                        <a:pt x="3" y="12"/>
                        <a:pt x="4" y="9"/>
                      </a:cubicBezTo>
                      <a:cubicBezTo>
                        <a:pt x="8" y="0"/>
                        <a:pt x="12" y="5"/>
                        <a:pt x="14" y="10"/>
                      </a:cubicBezTo>
                      <a:cubicBezTo>
                        <a:pt x="16" y="14"/>
                        <a:pt x="16" y="17"/>
                        <a:pt x="14"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2" name="Freeform 294"/>
                <p:cNvSpPr/>
                <p:nvPr/>
              </p:nvSpPr>
              <p:spPr bwMode="auto">
                <a:xfrm>
                  <a:off x="3738556" y="3292474"/>
                  <a:ext cx="220662" cy="173037"/>
                </a:xfrm>
                <a:custGeom>
                  <a:avLst/>
                  <a:gdLst/>
                  <a:ahLst/>
                  <a:cxnLst>
                    <a:cxn ang="0">
                      <a:pos x="84" y="31"/>
                    </a:cxn>
                    <a:cxn ang="0">
                      <a:pos x="83" y="32"/>
                    </a:cxn>
                    <a:cxn ang="0">
                      <a:pos x="79" y="32"/>
                    </a:cxn>
                    <a:cxn ang="0">
                      <a:pos x="74" y="29"/>
                    </a:cxn>
                    <a:cxn ang="0">
                      <a:pos x="70" y="30"/>
                    </a:cxn>
                    <a:cxn ang="0">
                      <a:pos x="69" y="35"/>
                    </a:cxn>
                    <a:cxn ang="0">
                      <a:pos x="71" y="39"/>
                    </a:cxn>
                    <a:cxn ang="0">
                      <a:pos x="69" y="44"/>
                    </a:cxn>
                    <a:cxn ang="0">
                      <a:pos x="61" y="60"/>
                    </a:cxn>
                    <a:cxn ang="0">
                      <a:pos x="58" y="66"/>
                    </a:cxn>
                    <a:cxn ang="0">
                      <a:pos x="58" y="66"/>
                    </a:cxn>
                    <a:cxn ang="0">
                      <a:pos x="28" y="63"/>
                    </a:cxn>
                    <a:cxn ang="0">
                      <a:pos x="21" y="61"/>
                    </a:cxn>
                    <a:cxn ang="0">
                      <a:pos x="13" y="59"/>
                    </a:cxn>
                    <a:cxn ang="0">
                      <a:pos x="11" y="52"/>
                    </a:cxn>
                    <a:cxn ang="0">
                      <a:pos x="6" y="44"/>
                    </a:cxn>
                    <a:cxn ang="0">
                      <a:pos x="0" y="31"/>
                    </a:cxn>
                    <a:cxn ang="0">
                      <a:pos x="0" y="30"/>
                    </a:cxn>
                    <a:cxn ang="0">
                      <a:pos x="3" y="31"/>
                    </a:cxn>
                    <a:cxn ang="0">
                      <a:pos x="7" y="32"/>
                    </a:cxn>
                    <a:cxn ang="0">
                      <a:pos x="8" y="35"/>
                    </a:cxn>
                    <a:cxn ang="0">
                      <a:pos x="19" y="36"/>
                    </a:cxn>
                    <a:cxn ang="0">
                      <a:pos x="30" y="36"/>
                    </a:cxn>
                    <a:cxn ang="0">
                      <a:pos x="51" y="28"/>
                    </a:cxn>
                    <a:cxn ang="0">
                      <a:pos x="69" y="12"/>
                    </a:cxn>
                    <a:cxn ang="0">
                      <a:pos x="77" y="2"/>
                    </a:cxn>
                    <a:cxn ang="0">
                      <a:pos x="82" y="8"/>
                    </a:cxn>
                    <a:cxn ang="0">
                      <a:pos x="84" y="28"/>
                    </a:cxn>
                    <a:cxn ang="0">
                      <a:pos x="84" y="31"/>
                    </a:cxn>
                  </a:cxnLst>
                  <a:rect l="0" t="0" r="r" b="b"/>
                  <a:pathLst>
                    <a:path w="84" h="66">
                      <a:moveTo>
                        <a:pt x="84" y="31"/>
                      </a:moveTo>
                      <a:cubicBezTo>
                        <a:pt x="83" y="31"/>
                        <a:pt x="83" y="31"/>
                        <a:pt x="83" y="32"/>
                      </a:cubicBezTo>
                      <a:cubicBezTo>
                        <a:pt x="82" y="32"/>
                        <a:pt x="80" y="32"/>
                        <a:pt x="79" y="32"/>
                      </a:cubicBezTo>
                      <a:cubicBezTo>
                        <a:pt x="77" y="31"/>
                        <a:pt x="76" y="29"/>
                        <a:pt x="74" y="29"/>
                      </a:cubicBezTo>
                      <a:cubicBezTo>
                        <a:pt x="73" y="29"/>
                        <a:pt x="71" y="29"/>
                        <a:pt x="70" y="30"/>
                      </a:cubicBezTo>
                      <a:cubicBezTo>
                        <a:pt x="70" y="31"/>
                        <a:pt x="69" y="35"/>
                        <a:pt x="69" y="35"/>
                      </a:cubicBezTo>
                      <a:cubicBezTo>
                        <a:pt x="69" y="37"/>
                        <a:pt x="71" y="38"/>
                        <a:pt x="71" y="39"/>
                      </a:cubicBezTo>
                      <a:cubicBezTo>
                        <a:pt x="72" y="42"/>
                        <a:pt x="71" y="43"/>
                        <a:pt x="69" y="44"/>
                      </a:cubicBezTo>
                      <a:cubicBezTo>
                        <a:pt x="66" y="49"/>
                        <a:pt x="64" y="55"/>
                        <a:pt x="61" y="60"/>
                      </a:cubicBezTo>
                      <a:cubicBezTo>
                        <a:pt x="60" y="62"/>
                        <a:pt x="59" y="64"/>
                        <a:pt x="58" y="66"/>
                      </a:cubicBezTo>
                      <a:cubicBezTo>
                        <a:pt x="58" y="66"/>
                        <a:pt x="58" y="66"/>
                        <a:pt x="58" y="66"/>
                      </a:cubicBezTo>
                      <a:cubicBezTo>
                        <a:pt x="48" y="66"/>
                        <a:pt x="38" y="64"/>
                        <a:pt x="28" y="63"/>
                      </a:cubicBezTo>
                      <a:cubicBezTo>
                        <a:pt x="25" y="63"/>
                        <a:pt x="23" y="62"/>
                        <a:pt x="21" y="61"/>
                      </a:cubicBezTo>
                      <a:cubicBezTo>
                        <a:pt x="19" y="61"/>
                        <a:pt x="15" y="60"/>
                        <a:pt x="13" y="59"/>
                      </a:cubicBezTo>
                      <a:cubicBezTo>
                        <a:pt x="11" y="58"/>
                        <a:pt x="11" y="54"/>
                        <a:pt x="11" y="52"/>
                      </a:cubicBezTo>
                      <a:cubicBezTo>
                        <a:pt x="10" y="49"/>
                        <a:pt x="8" y="47"/>
                        <a:pt x="6" y="44"/>
                      </a:cubicBezTo>
                      <a:cubicBezTo>
                        <a:pt x="5" y="40"/>
                        <a:pt x="1" y="36"/>
                        <a:pt x="0" y="31"/>
                      </a:cubicBezTo>
                      <a:cubicBezTo>
                        <a:pt x="0" y="31"/>
                        <a:pt x="0" y="31"/>
                        <a:pt x="0" y="30"/>
                      </a:cubicBezTo>
                      <a:cubicBezTo>
                        <a:pt x="1" y="31"/>
                        <a:pt x="2" y="31"/>
                        <a:pt x="3" y="31"/>
                      </a:cubicBezTo>
                      <a:cubicBezTo>
                        <a:pt x="4" y="31"/>
                        <a:pt x="5" y="32"/>
                        <a:pt x="7" y="32"/>
                      </a:cubicBezTo>
                      <a:cubicBezTo>
                        <a:pt x="6" y="33"/>
                        <a:pt x="7" y="34"/>
                        <a:pt x="8" y="35"/>
                      </a:cubicBezTo>
                      <a:cubicBezTo>
                        <a:pt x="10" y="37"/>
                        <a:pt x="16" y="36"/>
                        <a:pt x="19" y="36"/>
                      </a:cubicBezTo>
                      <a:cubicBezTo>
                        <a:pt x="23" y="36"/>
                        <a:pt x="26" y="36"/>
                        <a:pt x="30" y="36"/>
                      </a:cubicBezTo>
                      <a:cubicBezTo>
                        <a:pt x="38" y="35"/>
                        <a:pt x="44" y="32"/>
                        <a:pt x="51" y="28"/>
                      </a:cubicBezTo>
                      <a:cubicBezTo>
                        <a:pt x="57" y="24"/>
                        <a:pt x="65" y="18"/>
                        <a:pt x="69" y="12"/>
                      </a:cubicBezTo>
                      <a:cubicBezTo>
                        <a:pt x="72" y="9"/>
                        <a:pt x="73" y="4"/>
                        <a:pt x="77" y="2"/>
                      </a:cubicBezTo>
                      <a:cubicBezTo>
                        <a:pt x="81" y="0"/>
                        <a:pt x="81" y="4"/>
                        <a:pt x="82" y="8"/>
                      </a:cubicBezTo>
                      <a:cubicBezTo>
                        <a:pt x="83" y="14"/>
                        <a:pt x="84" y="21"/>
                        <a:pt x="84" y="28"/>
                      </a:cubicBezTo>
                      <a:cubicBezTo>
                        <a:pt x="84" y="29"/>
                        <a:pt x="84" y="30"/>
                        <a:pt x="84"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3" name="Freeform 295"/>
                <p:cNvSpPr/>
                <p:nvPr/>
              </p:nvSpPr>
              <p:spPr bwMode="auto">
                <a:xfrm>
                  <a:off x="3786181" y="3368674"/>
                  <a:ext cx="301625" cy="349250"/>
                </a:xfrm>
                <a:custGeom>
                  <a:avLst/>
                  <a:gdLst/>
                  <a:ahLst/>
                  <a:cxnLst>
                    <a:cxn ang="0">
                      <a:pos x="114" y="39"/>
                    </a:cxn>
                    <a:cxn ang="0">
                      <a:pos x="105" y="56"/>
                    </a:cxn>
                    <a:cxn ang="0">
                      <a:pos x="97" y="62"/>
                    </a:cxn>
                    <a:cxn ang="0">
                      <a:pos x="89" y="75"/>
                    </a:cxn>
                    <a:cxn ang="0">
                      <a:pos x="82" y="83"/>
                    </a:cxn>
                    <a:cxn ang="0">
                      <a:pos x="68" y="99"/>
                    </a:cxn>
                    <a:cxn ang="0">
                      <a:pos x="48" y="112"/>
                    </a:cxn>
                    <a:cxn ang="0">
                      <a:pos x="14" y="133"/>
                    </a:cxn>
                    <a:cxn ang="0">
                      <a:pos x="10" y="126"/>
                    </a:cxn>
                    <a:cxn ang="0">
                      <a:pos x="6" y="114"/>
                    </a:cxn>
                    <a:cxn ang="0">
                      <a:pos x="2" y="101"/>
                    </a:cxn>
                    <a:cxn ang="0">
                      <a:pos x="0" y="97"/>
                    </a:cxn>
                    <a:cxn ang="0">
                      <a:pos x="1" y="97"/>
                    </a:cxn>
                    <a:cxn ang="0">
                      <a:pos x="16" y="92"/>
                    </a:cxn>
                    <a:cxn ang="0">
                      <a:pos x="24" y="88"/>
                    </a:cxn>
                    <a:cxn ang="0">
                      <a:pos x="32" y="85"/>
                    </a:cxn>
                    <a:cxn ang="0">
                      <a:pos x="44" y="77"/>
                    </a:cxn>
                    <a:cxn ang="0">
                      <a:pos x="45" y="69"/>
                    </a:cxn>
                    <a:cxn ang="0">
                      <a:pos x="46" y="65"/>
                    </a:cxn>
                    <a:cxn ang="0">
                      <a:pos x="47" y="62"/>
                    </a:cxn>
                    <a:cxn ang="0">
                      <a:pos x="49" y="56"/>
                    </a:cxn>
                    <a:cxn ang="0">
                      <a:pos x="49" y="48"/>
                    </a:cxn>
                    <a:cxn ang="0">
                      <a:pos x="40" y="37"/>
                    </a:cxn>
                    <a:cxn ang="0">
                      <a:pos x="43" y="31"/>
                    </a:cxn>
                    <a:cxn ang="0">
                      <a:pos x="51" y="15"/>
                    </a:cxn>
                    <a:cxn ang="0">
                      <a:pos x="53" y="10"/>
                    </a:cxn>
                    <a:cxn ang="0">
                      <a:pos x="51" y="6"/>
                    </a:cxn>
                    <a:cxn ang="0">
                      <a:pos x="52" y="1"/>
                    </a:cxn>
                    <a:cxn ang="0">
                      <a:pos x="56" y="0"/>
                    </a:cxn>
                    <a:cxn ang="0">
                      <a:pos x="61" y="3"/>
                    </a:cxn>
                    <a:cxn ang="0">
                      <a:pos x="65" y="3"/>
                    </a:cxn>
                    <a:cxn ang="0">
                      <a:pos x="66" y="2"/>
                    </a:cxn>
                    <a:cxn ang="0">
                      <a:pos x="78" y="15"/>
                    </a:cxn>
                    <a:cxn ang="0">
                      <a:pos x="89" y="20"/>
                    </a:cxn>
                    <a:cxn ang="0">
                      <a:pos x="101" y="26"/>
                    </a:cxn>
                    <a:cxn ang="0">
                      <a:pos x="114" y="39"/>
                    </a:cxn>
                  </a:cxnLst>
                  <a:rect l="0" t="0" r="r" b="b"/>
                  <a:pathLst>
                    <a:path w="115" h="133">
                      <a:moveTo>
                        <a:pt x="114" y="39"/>
                      </a:moveTo>
                      <a:cubicBezTo>
                        <a:pt x="115" y="44"/>
                        <a:pt x="109" y="52"/>
                        <a:pt x="105" y="56"/>
                      </a:cubicBezTo>
                      <a:cubicBezTo>
                        <a:pt x="103" y="59"/>
                        <a:pt x="101" y="60"/>
                        <a:pt x="97" y="62"/>
                      </a:cubicBezTo>
                      <a:cubicBezTo>
                        <a:pt x="92" y="64"/>
                        <a:pt x="91" y="70"/>
                        <a:pt x="89" y="75"/>
                      </a:cubicBezTo>
                      <a:cubicBezTo>
                        <a:pt x="87" y="78"/>
                        <a:pt x="84" y="80"/>
                        <a:pt x="82" y="83"/>
                      </a:cubicBezTo>
                      <a:cubicBezTo>
                        <a:pt x="77" y="89"/>
                        <a:pt x="75" y="95"/>
                        <a:pt x="68" y="99"/>
                      </a:cubicBezTo>
                      <a:cubicBezTo>
                        <a:pt x="61" y="103"/>
                        <a:pt x="54" y="106"/>
                        <a:pt x="48" y="112"/>
                      </a:cubicBezTo>
                      <a:cubicBezTo>
                        <a:pt x="38" y="121"/>
                        <a:pt x="26" y="127"/>
                        <a:pt x="14" y="133"/>
                      </a:cubicBezTo>
                      <a:cubicBezTo>
                        <a:pt x="13" y="131"/>
                        <a:pt x="11" y="129"/>
                        <a:pt x="10" y="126"/>
                      </a:cubicBezTo>
                      <a:cubicBezTo>
                        <a:pt x="8" y="123"/>
                        <a:pt x="7" y="118"/>
                        <a:pt x="6" y="114"/>
                      </a:cubicBezTo>
                      <a:cubicBezTo>
                        <a:pt x="5" y="110"/>
                        <a:pt x="4" y="106"/>
                        <a:pt x="2" y="101"/>
                      </a:cubicBezTo>
                      <a:cubicBezTo>
                        <a:pt x="1" y="101"/>
                        <a:pt x="1" y="99"/>
                        <a:pt x="0" y="97"/>
                      </a:cubicBezTo>
                      <a:cubicBezTo>
                        <a:pt x="0" y="97"/>
                        <a:pt x="0" y="97"/>
                        <a:pt x="1" y="97"/>
                      </a:cubicBezTo>
                      <a:cubicBezTo>
                        <a:pt x="6" y="94"/>
                        <a:pt x="11" y="94"/>
                        <a:pt x="16" y="92"/>
                      </a:cubicBezTo>
                      <a:cubicBezTo>
                        <a:pt x="19" y="91"/>
                        <a:pt x="21" y="89"/>
                        <a:pt x="24" y="88"/>
                      </a:cubicBezTo>
                      <a:cubicBezTo>
                        <a:pt x="26" y="87"/>
                        <a:pt x="29" y="86"/>
                        <a:pt x="32" y="85"/>
                      </a:cubicBezTo>
                      <a:cubicBezTo>
                        <a:pt x="36" y="83"/>
                        <a:pt x="42" y="82"/>
                        <a:pt x="44" y="77"/>
                      </a:cubicBezTo>
                      <a:cubicBezTo>
                        <a:pt x="45" y="74"/>
                        <a:pt x="44" y="71"/>
                        <a:pt x="45" y="69"/>
                      </a:cubicBezTo>
                      <a:cubicBezTo>
                        <a:pt x="45" y="68"/>
                        <a:pt x="46" y="67"/>
                        <a:pt x="46" y="65"/>
                      </a:cubicBezTo>
                      <a:cubicBezTo>
                        <a:pt x="47" y="64"/>
                        <a:pt x="47" y="63"/>
                        <a:pt x="47" y="62"/>
                      </a:cubicBezTo>
                      <a:cubicBezTo>
                        <a:pt x="48" y="60"/>
                        <a:pt x="49" y="58"/>
                        <a:pt x="49" y="56"/>
                      </a:cubicBezTo>
                      <a:cubicBezTo>
                        <a:pt x="50" y="53"/>
                        <a:pt x="49" y="50"/>
                        <a:pt x="49" y="48"/>
                      </a:cubicBezTo>
                      <a:cubicBezTo>
                        <a:pt x="50" y="41"/>
                        <a:pt x="47" y="38"/>
                        <a:pt x="40" y="37"/>
                      </a:cubicBezTo>
                      <a:cubicBezTo>
                        <a:pt x="41" y="35"/>
                        <a:pt x="42" y="33"/>
                        <a:pt x="43" y="31"/>
                      </a:cubicBezTo>
                      <a:cubicBezTo>
                        <a:pt x="46" y="26"/>
                        <a:pt x="48" y="20"/>
                        <a:pt x="51" y="15"/>
                      </a:cubicBezTo>
                      <a:cubicBezTo>
                        <a:pt x="53" y="14"/>
                        <a:pt x="54" y="13"/>
                        <a:pt x="53" y="10"/>
                      </a:cubicBezTo>
                      <a:cubicBezTo>
                        <a:pt x="53" y="9"/>
                        <a:pt x="51" y="8"/>
                        <a:pt x="51" y="6"/>
                      </a:cubicBezTo>
                      <a:cubicBezTo>
                        <a:pt x="51" y="6"/>
                        <a:pt x="52" y="2"/>
                        <a:pt x="52" y="1"/>
                      </a:cubicBezTo>
                      <a:cubicBezTo>
                        <a:pt x="53" y="0"/>
                        <a:pt x="55" y="0"/>
                        <a:pt x="56" y="0"/>
                      </a:cubicBezTo>
                      <a:cubicBezTo>
                        <a:pt x="58" y="0"/>
                        <a:pt x="59" y="2"/>
                        <a:pt x="61" y="3"/>
                      </a:cubicBezTo>
                      <a:cubicBezTo>
                        <a:pt x="62" y="3"/>
                        <a:pt x="64" y="3"/>
                        <a:pt x="65" y="3"/>
                      </a:cubicBezTo>
                      <a:cubicBezTo>
                        <a:pt x="65" y="2"/>
                        <a:pt x="65" y="2"/>
                        <a:pt x="66" y="2"/>
                      </a:cubicBezTo>
                      <a:cubicBezTo>
                        <a:pt x="67" y="9"/>
                        <a:pt x="71" y="11"/>
                        <a:pt x="78" y="15"/>
                      </a:cubicBezTo>
                      <a:cubicBezTo>
                        <a:pt x="81" y="18"/>
                        <a:pt x="85" y="19"/>
                        <a:pt x="89" y="20"/>
                      </a:cubicBezTo>
                      <a:cubicBezTo>
                        <a:pt x="93" y="22"/>
                        <a:pt x="97" y="24"/>
                        <a:pt x="101" y="26"/>
                      </a:cubicBezTo>
                      <a:cubicBezTo>
                        <a:pt x="106" y="28"/>
                        <a:pt x="114" y="32"/>
                        <a:pt x="114" y="3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4" name="Freeform 296"/>
                <p:cNvSpPr/>
                <p:nvPr/>
              </p:nvSpPr>
              <p:spPr bwMode="auto">
                <a:xfrm>
                  <a:off x="3411532" y="3622674"/>
                  <a:ext cx="411162" cy="255587"/>
                </a:xfrm>
                <a:custGeom>
                  <a:avLst/>
                  <a:gdLst/>
                  <a:ahLst/>
                  <a:cxnLst>
                    <a:cxn ang="0">
                      <a:pos x="157" y="36"/>
                    </a:cxn>
                    <a:cxn ang="0">
                      <a:pos x="149" y="41"/>
                    </a:cxn>
                    <a:cxn ang="0">
                      <a:pos x="127" y="54"/>
                    </a:cxn>
                    <a:cxn ang="0">
                      <a:pos x="108" y="63"/>
                    </a:cxn>
                    <a:cxn ang="0">
                      <a:pos x="93" y="67"/>
                    </a:cxn>
                    <a:cxn ang="0">
                      <a:pos x="55" y="88"/>
                    </a:cxn>
                    <a:cxn ang="0">
                      <a:pos x="33" y="94"/>
                    </a:cxn>
                    <a:cxn ang="0">
                      <a:pos x="24" y="96"/>
                    </a:cxn>
                    <a:cxn ang="0">
                      <a:pos x="14" y="94"/>
                    </a:cxn>
                    <a:cxn ang="0">
                      <a:pos x="11" y="83"/>
                    </a:cxn>
                    <a:cxn ang="0">
                      <a:pos x="9" y="73"/>
                    </a:cxn>
                    <a:cxn ang="0">
                      <a:pos x="3" y="52"/>
                    </a:cxn>
                    <a:cxn ang="0">
                      <a:pos x="0" y="40"/>
                    </a:cxn>
                    <a:cxn ang="0">
                      <a:pos x="1" y="39"/>
                    </a:cxn>
                    <a:cxn ang="0">
                      <a:pos x="5" y="28"/>
                    </a:cxn>
                    <a:cxn ang="0">
                      <a:pos x="12" y="25"/>
                    </a:cxn>
                    <a:cxn ang="0">
                      <a:pos x="23" y="27"/>
                    </a:cxn>
                    <a:cxn ang="0">
                      <a:pos x="34" y="31"/>
                    </a:cxn>
                    <a:cxn ang="0">
                      <a:pos x="45" y="31"/>
                    </a:cxn>
                    <a:cxn ang="0">
                      <a:pos x="55" y="49"/>
                    </a:cxn>
                    <a:cxn ang="0">
                      <a:pos x="58" y="46"/>
                    </a:cxn>
                    <a:cxn ang="0">
                      <a:pos x="63" y="40"/>
                    </a:cxn>
                    <a:cxn ang="0">
                      <a:pos x="68" y="31"/>
                    </a:cxn>
                    <a:cxn ang="0">
                      <a:pos x="81" y="16"/>
                    </a:cxn>
                    <a:cxn ang="0">
                      <a:pos x="112" y="7"/>
                    </a:cxn>
                    <a:cxn ang="0">
                      <a:pos x="143" y="0"/>
                    </a:cxn>
                    <a:cxn ang="0">
                      <a:pos x="145" y="4"/>
                    </a:cxn>
                    <a:cxn ang="0">
                      <a:pos x="149" y="17"/>
                    </a:cxn>
                    <a:cxn ang="0">
                      <a:pos x="153" y="29"/>
                    </a:cxn>
                    <a:cxn ang="0">
                      <a:pos x="157" y="36"/>
                    </a:cxn>
                  </a:cxnLst>
                  <a:rect l="0" t="0" r="r" b="b"/>
                  <a:pathLst>
                    <a:path w="157" h="97">
                      <a:moveTo>
                        <a:pt x="157" y="36"/>
                      </a:moveTo>
                      <a:cubicBezTo>
                        <a:pt x="154" y="38"/>
                        <a:pt x="152" y="39"/>
                        <a:pt x="149" y="41"/>
                      </a:cubicBezTo>
                      <a:cubicBezTo>
                        <a:pt x="142" y="46"/>
                        <a:pt x="135" y="51"/>
                        <a:pt x="127" y="54"/>
                      </a:cubicBezTo>
                      <a:cubicBezTo>
                        <a:pt x="121" y="57"/>
                        <a:pt x="115" y="61"/>
                        <a:pt x="108" y="63"/>
                      </a:cubicBezTo>
                      <a:cubicBezTo>
                        <a:pt x="103" y="64"/>
                        <a:pt x="98" y="65"/>
                        <a:pt x="93" y="67"/>
                      </a:cubicBezTo>
                      <a:cubicBezTo>
                        <a:pt x="80" y="73"/>
                        <a:pt x="68" y="82"/>
                        <a:pt x="55" y="88"/>
                      </a:cubicBezTo>
                      <a:cubicBezTo>
                        <a:pt x="48" y="91"/>
                        <a:pt x="41" y="93"/>
                        <a:pt x="33" y="94"/>
                      </a:cubicBezTo>
                      <a:cubicBezTo>
                        <a:pt x="30" y="95"/>
                        <a:pt x="27" y="95"/>
                        <a:pt x="24" y="96"/>
                      </a:cubicBezTo>
                      <a:cubicBezTo>
                        <a:pt x="20" y="97"/>
                        <a:pt x="15" y="97"/>
                        <a:pt x="14" y="94"/>
                      </a:cubicBezTo>
                      <a:cubicBezTo>
                        <a:pt x="12" y="91"/>
                        <a:pt x="12" y="87"/>
                        <a:pt x="11" y="83"/>
                      </a:cubicBezTo>
                      <a:cubicBezTo>
                        <a:pt x="10" y="80"/>
                        <a:pt x="10" y="77"/>
                        <a:pt x="9" y="73"/>
                      </a:cubicBezTo>
                      <a:cubicBezTo>
                        <a:pt x="8" y="66"/>
                        <a:pt x="4" y="60"/>
                        <a:pt x="3" y="52"/>
                      </a:cubicBezTo>
                      <a:cubicBezTo>
                        <a:pt x="2" y="48"/>
                        <a:pt x="1" y="44"/>
                        <a:pt x="0" y="40"/>
                      </a:cubicBezTo>
                      <a:cubicBezTo>
                        <a:pt x="0" y="40"/>
                        <a:pt x="0" y="39"/>
                        <a:pt x="1" y="39"/>
                      </a:cubicBezTo>
                      <a:cubicBezTo>
                        <a:pt x="3" y="36"/>
                        <a:pt x="4" y="32"/>
                        <a:pt x="5" y="28"/>
                      </a:cubicBezTo>
                      <a:cubicBezTo>
                        <a:pt x="6" y="25"/>
                        <a:pt x="8" y="25"/>
                        <a:pt x="12" y="25"/>
                      </a:cubicBezTo>
                      <a:cubicBezTo>
                        <a:pt x="16" y="25"/>
                        <a:pt x="19" y="26"/>
                        <a:pt x="23" y="27"/>
                      </a:cubicBezTo>
                      <a:cubicBezTo>
                        <a:pt x="27" y="28"/>
                        <a:pt x="30" y="30"/>
                        <a:pt x="34" y="31"/>
                      </a:cubicBezTo>
                      <a:cubicBezTo>
                        <a:pt x="38" y="31"/>
                        <a:pt x="41" y="31"/>
                        <a:pt x="45" y="31"/>
                      </a:cubicBezTo>
                      <a:cubicBezTo>
                        <a:pt x="53" y="32"/>
                        <a:pt x="55" y="43"/>
                        <a:pt x="55" y="49"/>
                      </a:cubicBezTo>
                      <a:cubicBezTo>
                        <a:pt x="56" y="49"/>
                        <a:pt x="57" y="47"/>
                        <a:pt x="58" y="46"/>
                      </a:cubicBezTo>
                      <a:cubicBezTo>
                        <a:pt x="60" y="44"/>
                        <a:pt x="61" y="42"/>
                        <a:pt x="63" y="40"/>
                      </a:cubicBezTo>
                      <a:cubicBezTo>
                        <a:pt x="64" y="37"/>
                        <a:pt x="65" y="34"/>
                        <a:pt x="68" y="31"/>
                      </a:cubicBezTo>
                      <a:cubicBezTo>
                        <a:pt x="72" y="26"/>
                        <a:pt x="77" y="21"/>
                        <a:pt x="81" y="16"/>
                      </a:cubicBezTo>
                      <a:cubicBezTo>
                        <a:pt x="89" y="7"/>
                        <a:pt x="101" y="8"/>
                        <a:pt x="112" y="7"/>
                      </a:cubicBezTo>
                      <a:cubicBezTo>
                        <a:pt x="123" y="6"/>
                        <a:pt x="133" y="4"/>
                        <a:pt x="143" y="0"/>
                      </a:cubicBezTo>
                      <a:cubicBezTo>
                        <a:pt x="144" y="2"/>
                        <a:pt x="144" y="4"/>
                        <a:pt x="145" y="4"/>
                      </a:cubicBezTo>
                      <a:cubicBezTo>
                        <a:pt x="147" y="9"/>
                        <a:pt x="148" y="13"/>
                        <a:pt x="149" y="17"/>
                      </a:cubicBezTo>
                      <a:cubicBezTo>
                        <a:pt x="150" y="21"/>
                        <a:pt x="151" y="26"/>
                        <a:pt x="153" y="29"/>
                      </a:cubicBezTo>
                      <a:cubicBezTo>
                        <a:pt x="154" y="32"/>
                        <a:pt x="156" y="34"/>
                        <a:pt x="157"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5" name="Freeform 297"/>
                <p:cNvSpPr/>
                <p:nvPr/>
              </p:nvSpPr>
              <p:spPr bwMode="auto">
                <a:xfrm>
                  <a:off x="3108320" y="3024185"/>
                  <a:ext cx="809624" cy="728662"/>
                </a:xfrm>
                <a:custGeom>
                  <a:avLst/>
                  <a:gdLst/>
                  <a:ahLst/>
                  <a:cxnLst>
                    <a:cxn ang="0">
                      <a:pos x="305" y="193"/>
                    </a:cxn>
                    <a:cxn ang="0">
                      <a:pos x="303" y="200"/>
                    </a:cxn>
                    <a:cxn ang="0">
                      <a:pos x="290" y="216"/>
                    </a:cxn>
                    <a:cxn ang="0">
                      <a:pos x="274" y="223"/>
                    </a:cxn>
                    <a:cxn ang="0">
                      <a:pos x="258" y="228"/>
                    </a:cxn>
                    <a:cxn ang="0">
                      <a:pos x="196" y="244"/>
                    </a:cxn>
                    <a:cxn ang="0">
                      <a:pos x="178" y="268"/>
                    </a:cxn>
                    <a:cxn ang="0">
                      <a:pos x="170" y="277"/>
                    </a:cxn>
                    <a:cxn ang="0">
                      <a:pos x="149" y="259"/>
                    </a:cxn>
                    <a:cxn ang="0">
                      <a:pos x="127" y="253"/>
                    </a:cxn>
                    <a:cxn ang="0">
                      <a:pos x="116" y="267"/>
                    </a:cxn>
                    <a:cxn ang="0">
                      <a:pos x="112" y="259"/>
                    </a:cxn>
                    <a:cxn ang="0">
                      <a:pos x="105" y="238"/>
                    </a:cxn>
                    <a:cxn ang="0">
                      <a:pos x="91" y="218"/>
                    </a:cxn>
                    <a:cxn ang="0">
                      <a:pos x="72" y="201"/>
                    </a:cxn>
                    <a:cxn ang="0">
                      <a:pos x="64" y="172"/>
                    </a:cxn>
                    <a:cxn ang="0">
                      <a:pos x="53" y="154"/>
                    </a:cxn>
                    <a:cxn ang="0">
                      <a:pos x="37" y="134"/>
                    </a:cxn>
                    <a:cxn ang="0">
                      <a:pos x="23" y="106"/>
                    </a:cxn>
                    <a:cxn ang="0">
                      <a:pos x="3" y="67"/>
                    </a:cxn>
                    <a:cxn ang="0">
                      <a:pos x="0" y="54"/>
                    </a:cxn>
                    <a:cxn ang="0">
                      <a:pos x="0" y="44"/>
                    </a:cxn>
                    <a:cxn ang="0">
                      <a:pos x="19" y="50"/>
                    </a:cxn>
                    <a:cxn ang="0">
                      <a:pos x="44" y="31"/>
                    </a:cxn>
                    <a:cxn ang="0">
                      <a:pos x="36" y="14"/>
                    </a:cxn>
                    <a:cxn ang="0">
                      <a:pos x="55" y="5"/>
                    </a:cxn>
                    <a:cxn ang="0">
                      <a:pos x="83" y="12"/>
                    </a:cxn>
                    <a:cxn ang="0">
                      <a:pos x="112" y="34"/>
                    </a:cxn>
                    <a:cxn ang="0">
                      <a:pos x="146" y="55"/>
                    </a:cxn>
                    <a:cxn ang="0">
                      <a:pos x="181" y="60"/>
                    </a:cxn>
                    <a:cxn ang="0">
                      <a:pos x="194" y="67"/>
                    </a:cxn>
                    <a:cxn ang="0">
                      <a:pos x="211" y="83"/>
                    </a:cxn>
                    <a:cxn ang="0">
                      <a:pos x="228" y="111"/>
                    </a:cxn>
                    <a:cxn ang="0">
                      <a:pos x="237" y="124"/>
                    </a:cxn>
                    <a:cxn ang="0">
                      <a:pos x="240" y="132"/>
                    </a:cxn>
                    <a:cxn ang="0">
                      <a:pos x="246" y="146"/>
                    </a:cxn>
                    <a:cxn ang="0">
                      <a:pos x="253" y="161"/>
                    </a:cxn>
                    <a:cxn ang="0">
                      <a:pos x="268" y="165"/>
                    </a:cxn>
                    <a:cxn ang="0">
                      <a:pos x="298" y="168"/>
                    </a:cxn>
                    <a:cxn ang="0">
                      <a:pos x="307" y="187"/>
                    </a:cxn>
                  </a:cxnLst>
                  <a:rect l="0" t="0" r="r" b="b"/>
                  <a:pathLst>
                    <a:path w="308" h="277">
                      <a:moveTo>
                        <a:pt x="307" y="187"/>
                      </a:moveTo>
                      <a:cubicBezTo>
                        <a:pt x="307" y="189"/>
                        <a:pt x="306" y="191"/>
                        <a:pt x="305" y="193"/>
                      </a:cubicBezTo>
                      <a:cubicBezTo>
                        <a:pt x="305" y="194"/>
                        <a:pt x="305" y="195"/>
                        <a:pt x="304" y="196"/>
                      </a:cubicBezTo>
                      <a:cubicBezTo>
                        <a:pt x="304" y="198"/>
                        <a:pt x="303" y="199"/>
                        <a:pt x="303" y="200"/>
                      </a:cubicBezTo>
                      <a:cubicBezTo>
                        <a:pt x="302" y="202"/>
                        <a:pt x="303" y="205"/>
                        <a:pt x="302" y="208"/>
                      </a:cubicBezTo>
                      <a:cubicBezTo>
                        <a:pt x="300" y="213"/>
                        <a:pt x="294" y="214"/>
                        <a:pt x="290" y="216"/>
                      </a:cubicBezTo>
                      <a:cubicBezTo>
                        <a:pt x="287" y="217"/>
                        <a:pt x="284" y="218"/>
                        <a:pt x="282" y="219"/>
                      </a:cubicBezTo>
                      <a:cubicBezTo>
                        <a:pt x="279" y="220"/>
                        <a:pt x="277" y="222"/>
                        <a:pt x="274" y="223"/>
                      </a:cubicBezTo>
                      <a:cubicBezTo>
                        <a:pt x="269" y="225"/>
                        <a:pt x="264" y="225"/>
                        <a:pt x="259" y="228"/>
                      </a:cubicBezTo>
                      <a:cubicBezTo>
                        <a:pt x="258" y="228"/>
                        <a:pt x="258" y="228"/>
                        <a:pt x="258" y="228"/>
                      </a:cubicBezTo>
                      <a:cubicBezTo>
                        <a:pt x="248" y="232"/>
                        <a:pt x="238" y="234"/>
                        <a:pt x="227" y="235"/>
                      </a:cubicBezTo>
                      <a:cubicBezTo>
                        <a:pt x="216" y="236"/>
                        <a:pt x="204" y="235"/>
                        <a:pt x="196" y="244"/>
                      </a:cubicBezTo>
                      <a:cubicBezTo>
                        <a:pt x="192" y="249"/>
                        <a:pt x="187" y="254"/>
                        <a:pt x="183" y="259"/>
                      </a:cubicBezTo>
                      <a:cubicBezTo>
                        <a:pt x="180" y="262"/>
                        <a:pt x="179" y="265"/>
                        <a:pt x="178" y="268"/>
                      </a:cubicBezTo>
                      <a:cubicBezTo>
                        <a:pt x="176" y="270"/>
                        <a:pt x="175" y="272"/>
                        <a:pt x="173" y="274"/>
                      </a:cubicBezTo>
                      <a:cubicBezTo>
                        <a:pt x="172" y="275"/>
                        <a:pt x="171" y="277"/>
                        <a:pt x="170" y="277"/>
                      </a:cubicBezTo>
                      <a:cubicBezTo>
                        <a:pt x="170" y="271"/>
                        <a:pt x="168" y="260"/>
                        <a:pt x="160" y="259"/>
                      </a:cubicBezTo>
                      <a:cubicBezTo>
                        <a:pt x="156" y="259"/>
                        <a:pt x="153" y="259"/>
                        <a:pt x="149" y="259"/>
                      </a:cubicBezTo>
                      <a:cubicBezTo>
                        <a:pt x="145" y="258"/>
                        <a:pt x="142" y="256"/>
                        <a:pt x="138" y="255"/>
                      </a:cubicBezTo>
                      <a:cubicBezTo>
                        <a:pt x="134" y="254"/>
                        <a:pt x="131" y="253"/>
                        <a:pt x="127" y="253"/>
                      </a:cubicBezTo>
                      <a:cubicBezTo>
                        <a:pt x="123" y="253"/>
                        <a:pt x="121" y="253"/>
                        <a:pt x="120" y="256"/>
                      </a:cubicBezTo>
                      <a:cubicBezTo>
                        <a:pt x="119" y="260"/>
                        <a:pt x="118" y="264"/>
                        <a:pt x="116" y="267"/>
                      </a:cubicBezTo>
                      <a:cubicBezTo>
                        <a:pt x="115" y="267"/>
                        <a:pt x="115" y="268"/>
                        <a:pt x="115" y="268"/>
                      </a:cubicBezTo>
                      <a:cubicBezTo>
                        <a:pt x="114" y="265"/>
                        <a:pt x="113" y="262"/>
                        <a:pt x="112" y="259"/>
                      </a:cubicBezTo>
                      <a:cubicBezTo>
                        <a:pt x="111" y="256"/>
                        <a:pt x="111" y="253"/>
                        <a:pt x="110" y="250"/>
                      </a:cubicBezTo>
                      <a:cubicBezTo>
                        <a:pt x="108" y="246"/>
                        <a:pt x="108" y="241"/>
                        <a:pt x="105" y="238"/>
                      </a:cubicBezTo>
                      <a:cubicBezTo>
                        <a:pt x="102" y="235"/>
                        <a:pt x="99" y="231"/>
                        <a:pt x="96" y="228"/>
                      </a:cubicBezTo>
                      <a:cubicBezTo>
                        <a:pt x="93" y="225"/>
                        <a:pt x="92" y="222"/>
                        <a:pt x="91" y="218"/>
                      </a:cubicBezTo>
                      <a:cubicBezTo>
                        <a:pt x="89" y="214"/>
                        <a:pt x="86" y="213"/>
                        <a:pt x="83" y="210"/>
                      </a:cubicBezTo>
                      <a:cubicBezTo>
                        <a:pt x="79" y="207"/>
                        <a:pt x="76" y="204"/>
                        <a:pt x="72" y="201"/>
                      </a:cubicBezTo>
                      <a:cubicBezTo>
                        <a:pt x="65" y="196"/>
                        <a:pt x="65" y="190"/>
                        <a:pt x="65" y="182"/>
                      </a:cubicBezTo>
                      <a:cubicBezTo>
                        <a:pt x="65" y="178"/>
                        <a:pt x="64" y="175"/>
                        <a:pt x="64" y="172"/>
                      </a:cubicBezTo>
                      <a:cubicBezTo>
                        <a:pt x="63" y="169"/>
                        <a:pt x="64" y="165"/>
                        <a:pt x="62" y="161"/>
                      </a:cubicBezTo>
                      <a:cubicBezTo>
                        <a:pt x="61" y="157"/>
                        <a:pt x="56" y="157"/>
                        <a:pt x="53" y="154"/>
                      </a:cubicBezTo>
                      <a:cubicBezTo>
                        <a:pt x="50" y="151"/>
                        <a:pt x="47" y="148"/>
                        <a:pt x="45" y="144"/>
                      </a:cubicBezTo>
                      <a:cubicBezTo>
                        <a:pt x="42" y="141"/>
                        <a:pt x="40" y="137"/>
                        <a:pt x="37" y="134"/>
                      </a:cubicBezTo>
                      <a:cubicBezTo>
                        <a:pt x="34" y="131"/>
                        <a:pt x="32" y="129"/>
                        <a:pt x="30" y="126"/>
                      </a:cubicBezTo>
                      <a:cubicBezTo>
                        <a:pt x="28" y="119"/>
                        <a:pt x="27" y="112"/>
                        <a:pt x="23" y="106"/>
                      </a:cubicBezTo>
                      <a:cubicBezTo>
                        <a:pt x="18" y="99"/>
                        <a:pt x="15" y="93"/>
                        <a:pt x="10" y="86"/>
                      </a:cubicBezTo>
                      <a:cubicBezTo>
                        <a:pt x="7" y="81"/>
                        <a:pt x="4" y="74"/>
                        <a:pt x="3" y="67"/>
                      </a:cubicBezTo>
                      <a:cubicBezTo>
                        <a:pt x="2" y="64"/>
                        <a:pt x="3" y="60"/>
                        <a:pt x="2" y="57"/>
                      </a:cubicBezTo>
                      <a:cubicBezTo>
                        <a:pt x="1" y="55"/>
                        <a:pt x="2" y="55"/>
                        <a:pt x="0" y="54"/>
                      </a:cubicBezTo>
                      <a:cubicBezTo>
                        <a:pt x="0" y="50"/>
                        <a:pt x="0" y="50"/>
                        <a:pt x="0" y="50"/>
                      </a:cubicBezTo>
                      <a:cubicBezTo>
                        <a:pt x="0" y="48"/>
                        <a:pt x="0" y="46"/>
                        <a:pt x="0" y="44"/>
                      </a:cubicBezTo>
                      <a:cubicBezTo>
                        <a:pt x="3" y="45"/>
                        <a:pt x="7" y="47"/>
                        <a:pt x="7" y="48"/>
                      </a:cubicBezTo>
                      <a:cubicBezTo>
                        <a:pt x="12" y="50"/>
                        <a:pt x="14" y="52"/>
                        <a:pt x="19" y="50"/>
                      </a:cubicBezTo>
                      <a:cubicBezTo>
                        <a:pt x="24" y="49"/>
                        <a:pt x="29" y="50"/>
                        <a:pt x="32" y="46"/>
                      </a:cubicBezTo>
                      <a:cubicBezTo>
                        <a:pt x="36" y="43"/>
                        <a:pt x="37" y="38"/>
                        <a:pt x="44" y="31"/>
                      </a:cubicBezTo>
                      <a:cubicBezTo>
                        <a:pt x="47" y="28"/>
                        <a:pt x="44" y="24"/>
                        <a:pt x="41" y="21"/>
                      </a:cubicBezTo>
                      <a:cubicBezTo>
                        <a:pt x="39" y="19"/>
                        <a:pt x="36" y="17"/>
                        <a:pt x="36" y="14"/>
                      </a:cubicBezTo>
                      <a:cubicBezTo>
                        <a:pt x="36" y="11"/>
                        <a:pt x="39" y="10"/>
                        <a:pt x="41" y="9"/>
                      </a:cubicBezTo>
                      <a:cubicBezTo>
                        <a:pt x="45" y="7"/>
                        <a:pt x="51" y="6"/>
                        <a:pt x="55" y="5"/>
                      </a:cubicBezTo>
                      <a:cubicBezTo>
                        <a:pt x="58" y="3"/>
                        <a:pt x="61" y="2"/>
                        <a:pt x="64" y="0"/>
                      </a:cubicBezTo>
                      <a:cubicBezTo>
                        <a:pt x="69" y="5"/>
                        <a:pt x="75" y="10"/>
                        <a:pt x="83" y="12"/>
                      </a:cubicBezTo>
                      <a:cubicBezTo>
                        <a:pt x="89" y="14"/>
                        <a:pt x="96" y="15"/>
                        <a:pt x="100" y="20"/>
                      </a:cubicBezTo>
                      <a:cubicBezTo>
                        <a:pt x="104" y="25"/>
                        <a:pt x="108" y="29"/>
                        <a:pt x="112" y="34"/>
                      </a:cubicBezTo>
                      <a:cubicBezTo>
                        <a:pt x="116" y="39"/>
                        <a:pt x="122" y="45"/>
                        <a:pt x="129" y="49"/>
                      </a:cubicBezTo>
                      <a:cubicBezTo>
                        <a:pt x="134" y="51"/>
                        <a:pt x="141" y="53"/>
                        <a:pt x="146" y="55"/>
                      </a:cubicBezTo>
                      <a:cubicBezTo>
                        <a:pt x="157" y="58"/>
                        <a:pt x="169" y="59"/>
                        <a:pt x="180" y="60"/>
                      </a:cubicBezTo>
                      <a:cubicBezTo>
                        <a:pt x="180" y="60"/>
                        <a:pt x="181" y="60"/>
                        <a:pt x="181" y="60"/>
                      </a:cubicBezTo>
                      <a:cubicBezTo>
                        <a:pt x="183" y="60"/>
                        <a:pt x="186" y="60"/>
                        <a:pt x="188" y="61"/>
                      </a:cubicBezTo>
                      <a:cubicBezTo>
                        <a:pt x="190" y="62"/>
                        <a:pt x="192" y="65"/>
                        <a:pt x="194" y="67"/>
                      </a:cubicBezTo>
                      <a:cubicBezTo>
                        <a:pt x="196" y="68"/>
                        <a:pt x="198" y="69"/>
                        <a:pt x="200" y="69"/>
                      </a:cubicBezTo>
                      <a:cubicBezTo>
                        <a:pt x="203" y="74"/>
                        <a:pt x="208" y="78"/>
                        <a:pt x="211" y="83"/>
                      </a:cubicBezTo>
                      <a:cubicBezTo>
                        <a:pt x="214" y="88"/>
                        <a:pt x="217" y="93"/>
                        <a:pt x="220" y="99"/>
                      </a:cubicBezTo>
                      <a:cubicBezTo>
                        <a:pt x="222" y="103"/>
                        <a:pt x="226" y="107"/>
                        <a:pt x="228" y="111"/>
                      </a:cubicBezTo>
                      <a:cubicBezTo>
                        <a:pt x="231" y="116"/>
                        <a:pt x="232" y="121"/>
                        <a:pt x="237" y="125"/>
                      </a:cubicBezTo>
                      <a:cubicBezTo>
                        <a:pt x="237" y="125"/>
                        <a:pt x="237" y="124"/>
                        <a:pt x="237" y="124"/>
                      </a:cubicBezTo>
                      <a:cubicBezTo>
                        <a:pt x="238" y="124"/>
                        <a:pt x="238" y="125"/>
                        <a:pt x="238" y="125"/>
                      </a:cubicBezTo>
                      <a:cubicBezTo>
                        <a:pt x="239" y="128"/>
                        <a:pt x="239" y="130"/>
                        <a:pt x="240" y="132"/>
                      </a:cubicBezTo>
                      <a:cubicBezTo>
                        <a:pt x="240" y="133"/>
                        <a:pt x="240" y="133"/>
                        <a:pt x="240" y="133"/>
                      </a:cubicBezTo>
                      <a:cubicBezTo>
                        <a:pt x="241" y="138"/>
                        <a:pt x="245" y="142"/>
                        <a:pt x="246" y="146"/>
                      </a:cubicBezTo>
                      <a:cubicBezTo>
                        <a:pt x="248" y="149"/>
                        <a:pt x="250" y="151"/>
                        <a:pt x="251" y="154"/>
                      </a:cubicBezTo>
                      <a:cubicBezTo>
                        <a:pt x="251" y="156"/>
                        <a:pt x="251" y="160"/>
                        <a:pt x="253" y="161"/>
                      </a:cubicBezTo>
                      <a:cubicBezTo>
                        <a:pt x="255" y="162"/>
                        <a:pt x="259" y="163"/>
                        <a:pt x="261" y="163"/>
                      </a:cubicBezTo>
                      <a:cubicBezTo>
                        <a:pt x="263" y="164"/>
                        <a:pt x="265" y="165"/>
                        <a:pt x="268" y="165"/>
                      </a:cubicBezTo>
                      <a:cubicBezTo>
                        <a:pt x="278" y="166"/>
                        <a:pt x="288" y="168"/>
                        <a:pt x="298" y="168"/>
                      </a:cubicBezTo>
                      <a:cubicBezTo>
                        <a:pt x="298" y="168"/>
                        <a:pt x="298" y="168"/>
                        <a:pt x="298" y="168"/>
                      </a:cubicBezTo>
                      <a:cubicBezTo>
                        <a:pt x="305" y="169"/>
                        <a:pt x="308" y="172"/>
                        <a:pt x="307" y="179"/>
                      </a:cubicBezTo>
                      <a:cubicBezTo>
                        <a:pt x="307" y="181"/>
                        <a:pt x="308" y="184"/>
                        <a:pt x="307" y="1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6" name="Freeform 298"/>
                <p:cNvSpPr/>
                <p:nvPr/>
              </p:nvSpPr>
              <p:spPr bwMode="auto">
                <a:xfrm>
                  <a:off x="3119432" y="2908299"/>
                  <a:ext cx="55562" cy="96837"/>
                </a:xfrm>
                <a:custGeom>
                  <a:avLst/>
                  <a:gdLst/>
                  <a:ahLst/>
                  <a:cxnLst>
                    <a:cxn ang="0">
                      <a:pos x="18" y="9"/>
                    </a:cxn>
                    <a:cxn ang="0">
                      <a:pos x="17" y="13"/>
                    </a:cxn>
                    <a:cxn ang="0">
                      <a:pos x="15" y="16"/>
                    </a:cxn>
                    <a:cxn ang="0">
                      <a:pos x="10" y="32"/>
                    </a:cxn>
                    <a:cxn ang="0">
                      <a:pos x="8" y="37"/>
                    </a:cxn>
                    <a:cxn ang="0">
                      <a:pos x="8" y="37"/>
                    </a:cxn>
                    <a:cxn ang="0">
                      <a:pos x="3" y="35"/>
                    </a:cxn>
                    <a:cxn ang="0">
                      <a:pos x="0" y="35"/>
                    </a:cxn>
                    <a:cxn ang="0">
                      <a:pos x="6" y="20"/>
                    </a:cxn>
                    <a:cxn ang="0">
                      <a:pos x="9" y="0"/>
                    </a:cxn>
                    <a:cxn ang="0">
                      <a:pos x="18" y="2"/>
                    </a:cxn>
                    <a:cxn ang="0">
                      <a:pos x="18" y="9"/>
                    </a:cxn>
                  </a:cxnLst>
                  <a:rect l="0" t="0" r="r" b="b"/>
                  <a:pathLst>
                    <a:path w="21" h="37">
                      <a:moveTo>
                        <a:pt x="18" y="9"/>
                      </a:moveTo>
                      <a:cubicBezTo>
                        <a:pt x="17" y="11"/>
                        <a:pt x="17" y="11"/>
                        <a:pt x="17" y="13"/>
                      </a:cubicBezTo>
                      <a:cubicBezTo>
                        <a:pt x="16" y="14"/>
                        <a:pt x="16" y="15"/>
                        <a:pt x="15" y="16"/>
                      </a:cubicBezTo>
                      <a:cubicBezTo>
                        <a:pt x="13" y="21"/>
                        <a:pt x="11" y="27"/>
                        <a:pt x="10" y="32"/>
                      </a:cubicBezTo>
                      <a:cubicBezTo>
                        <a:pt x="9" y="34"/>
                        <a:pt x="9" y="35"/>
                        <a:pt x="8" y="37"/>
                      </a:cubicBezTo>
                      <a:cubicBezTo>
                        <a:pt x="8" y="37"/>
                        <a:pt x="8" y="37"/>
                        <a:pt x="8" y="37"/>
                      </a:cubicBezTo>
                      <a:cubicBezTo>
                        <a:pt x="6" y="37"/>
                        <a:pt x="5" y="36"/>
                        <a:pt x="3" y="35"/>
                      </a:cubicBezTo>
                      <a:cubicBezTo>
                        <a:pt x="2" y="35"/>
                        <a:pt x="1" y="35"/>
                        <a:pt x="0" y="35"/>
                      </a:cubicBezTo>
                      <a:cubicBezTo>
                        <a:pt x="2" y="30"/>
                        <a:pt x="4" y="25"/>
                        <a:pt x="6" y="20"/>
                      </a:cubicBezTo>
                      <a:cubicBezTo>
                        <a:pt x="8" y="13"/>
                        <a:pt x="9" y="7"/>
                        <a:pt x="9" y="0"/>
                      </a:cubicBezTo>
                      <a:cubicBezTo>
                        <a:pt x="12" y="0"/>
                        <a:pt x="16" y="0"/>
                        <a:pt x="18" y="2"/>
                      </a:cubicBezTo>
                      <a:cubicBezTo>
                        <a:pt x="21" y="4"/>
                        <a:pt x="19" y="6"/>
                        <a:pt x="18"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7" name="Freeform 299"/>
                <p:cNvSpPr/>
                <p:nvPr/>
              </p:nvSpPr>
              <p:spPr bwMode="auto">
                <a:xfrm>
                  <a:off x="3068632" y="3000374"/>
                  <a:ext cx="71437" cy="139700"/>
                </a:xfrm>
                <a:custGeom>
                  <a:avLst/>
                  <a:gdLst/>
                  <a:ahLst/>
                  <a:cxnLst>
                    <a:cxn ang="0">
                      <a:pos x="27" y="2"/>
                    </a:cxn>
                    <a:cxn ang="0">
                      <a:pos x="27" y="2"/>
                    </a:cxn>
                    <a:cxn ang="0">
                      <a:pos x="26" y="10"/>
                    </a:cxn>
                    <a:cxn ang="0">
                      <a:pos x="25" y="12"/>
                    </a:cxn>
                    <a:cxn ang="0">
                      <a:pos x="16" y="44"/>
                    </a:cxn>
                    <a:cxn ang="0">
                      <a:pos x="15" y="53"/>
                    </a:cxn>
                    <a:cxn ang="0">
                      <a:pos x="13" y="52"/>
                    </a:cxn>
                    <a:cxn ang="0">
                      <a:pos x="0" y="25"/>
                    </a:cxn>
                    <a:cxn ang="0">
                      <a:pos x="10" y="13"/>
                    </a:cxn>
                    <a:cxn ang="0">
                      <a:pos x="19" y="0"/>
                    </a:cxn>
                    <a:cxn ang="0">
                      <a:pos x="19" y="0"/>
                    </a:cxn>
                    <a:cxn ang="0">
                      <a:pos x="22" y="0"/>
                    </a:cxn>
                    <a:cxn ang="0">
                      <a:pos x="27" y="2"/>
                    </a:cxn>
                    <a:cxn ang="0">
                      <a:pos x="27" y="2"/>
                    </a:cxn>
                  </a:cxnLst>
                  <a:rect l="0" t="0" r="r" b="b"/>
                  <a:pathLst>
                    <a:path w="27" h="53">
                      <a:moveTo>
                        <a:pt x="27" y="2"/>
                      </a:moveTo>
                      <a:cubicBezTo>
                        <a:pt x="27" y="2"/>
                        <a:pt x="27" y="2"/>
                        <a:pt x="27" y="2"/>
                      </a:cubicBezTo>
                      <a:cubicBezTo>
                        <a:pt x="27" y="5"/>
                        <a:pt x="26" y="7"/>
                        <a:pt x="26" y="10"/>
                      </a:cubicBezTo>
                      <a:cubicBezTo>
                        <a:pt x="26" y="10"/>
                        <a:pt x="26" y="11"/>
                        <a:pt x="25" y="12"/>
                      </a:cubicBezTo>
                      <a:cubicBezTo>
                        <a:pt x="23" y="23"/>
                        <a:pt x="19" y="33"/>
                        <a:pt x="16" y="44"/>
                      </a:cubicBezTo>
                      <a:cubicBezTo>
                        <a:pt x="15" y="47"/>
                        <a:pt x="15" y="50"/>
                        <a:pt x="15" y="53"/>
                      </a:cubicBezTo>
                      <a:cubicBezTo>
                        <a:pt x="14" y="53"/>
                        <a:pt x="13" y="52"/>
                        <a:pt x="13" y="52"/>
                      </a:cubicBezTo>
                      <a:cubicBezTo>
                        <a:pt x="12" y="51"/>
                        <a:pt x="5" y="36"/>
                        <a:pt x="0" y="25"/>
                      </a:cubicBezTo>
                      <a:cubicBezTo>
                        <a:pt x="4" y="21"/>
                        <a:pt x="6" y="16"/>
                        <a:pt x="10" y="13"/>
                      </a:cubicBezTo>
                      <a:cubicBezTo>
                        <a:pt x="14" y="9"/>
                        <a:pt x="17" y="5"/>
                        <a:pt x="19" y="0"/>
                      </a:cubicBezTo>
                      <a:cubicBezTo>
                        <a:pt x="19" y="0"/>
                        <a:pt x="19" y="0"/>
                        <a:pt x="19" y="0"/>
                      </a:cubicBezTo>
                      <a:cubicBezTo>
                        <a:pt x="20" y="0"/>
                        <a:pt x="21" y="0"/>
                        <a:pt x="22" y="0"/>
                      </a:cubicBezTo>
                      <a:cubicBezTo>
                        <a:pt x="24" y="1"/>
                        <a:pt x="25" y="2"/>
                        <a:pt x="27" y="2"/>
                      </a:cubicBezTo>
                      <a:cubicBezTo>
                        <a:pt x="27" y="2"/>
                        <a:pt x="27" y="2"/>
                        <a:pt x="27"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8" name="Freeform 300"/>
                <p:cNvSpPr/>
                <p:nvPr/>
              </p:nvSpPr>
              <p:spPr bwMode="auto">
                <a:xfrm>
                  <a:off x="3016245" y="3065460"/>
                  <a:ext cx="92075" cy="163512"/>
                </a:xfrm>
                <a:custGeom>
                  <a:avLst/>
                  <a:gdLst/>
                  <a:ahLst/>
                  <a:cxnLst>
                    <a:cxn ang="0">
                      <a:pos x="35" y="34"/>
                    </a:cxn>
                    <a:cxn ang="0">
                      <a:pos x="35" y="38"/>
                    </a:cxn>
                    <a:cxn ang="0">
                      <a:pos x="34" y="38"/>
                    </a:cxn>
                    <a:cxn ang="0">
                      <a:pos x="31" y="41"/>
                    </a:cxn>
                    <a:cxn ang="0">
                      <a:pos x="23" y="60"/>
                    </a:cxn>
                    <a:cxn ang="0">
                      <a:pos x="16" y="55"/>
                    </a:cxn>
                    <a:cxn ang="0">
                      <a:pos x="10" y="46"/>
                    </a:cxn>
                    <a:cxn ang="0">
                      <a:pos x="3" y="36"/>
                    </a:cxn>
                    <a:cxn ang="0">
                      <a:pos x="1" y="27"/>
                    </a:cxn>
                    <a:cxn ang="0">
                      <a:pos x="0" y="7"/>
                    </a:cxn>
                    <a:cxn ang="0">
                      <a:pos x="4" y="7"/>
                    </a:cxn>
                    <a:cxn ang="0">
                      <a:pos x="19" y="1"/>
                    </a:cxn>
                    <a:cxn ang="0">
                      <a:pos x="20" y="0"/>
                    </a:cxn>
                    <a:cxn ang="0">
                      <a:pos x="33" y="27"/>
                    </a:cxn>
                    <a:cxn ang="0">
                      <a:pos x="35" y="28"/>
                    </a:cxn>
                    <a:cxn ang="0">
                      <a:pos x="35" y="34"/>
                    </a:cxn>
                  </a:cxnLst>
                  <a:rect l="0" t="0" r="r" b="b"/>
                  <a:pathLst>
                    <a:path w="35" h="62">
                      <a:moveTo>
                        <a:pt x="35" y="34"/>
                      </a:moveTo>
                      <a:cubicBezTo>
                        <a:pt x="35" y="38"/>
                        <a:pt x="35" y="38"/>
                        <a:pt x="35" y="38"/>
                      </a:cubicBezTo>
                      <a:cubicBezTo>
                        <a:pt x="35" y="38"/>
                        <a:pt x="35" y="38"/>
                        <a:pt x="34" y="38"/>
                      </a:cubicBezTo>
                      <a:cubicBezTo>
                        <a:pt x="32" y="38"/>
                        <a:pt x="32" y="39"/>
                        <a:pt x="31" y="41"/>
                      </a:cubicBezTo>
                      <a:cubicBezTo>
                        <a:pt x="28" y="46"/>
                        <a:pt x="30" y="58"/>
                        <a:pt x="23" y="60"/>
                      </a:cubicBezTo>
                      <a:cubicBezTo>
                        <a:pt x="19" y="62"/>
                        <a:pt x="17" y="58"/>
                        <a:pt x="16" y="55"/>
                      </a:cubicBezTo>
                      <a:cubicBezTo>
                        <a:pt x="14" y="52"/>
                        <a:pt x="12" y="49"/>
                        <a:pt x="10" y="46"/>
                      </a:cubicBezTo>
                      <a:cubicBezTo>
                        <a:pt x="8" y="42"/>
                        <a:pt x="5" y="40"/>
                        <a:pt x="3" y="36"/>
                      </a:cubicBezTo>
                      <a:cubicBezTo>
                        <a:pt x="0" y="33"/>
                        <a:pt x="1" y="31"/>
                        <a:pt x="1" y="27"/>
                      </a:cubicBezTo>
                      <a:cubicBezTo>
                        <a:pt x="2" y="20"/>
                        <a:pt x="0" y="14"/>
                        <a:pt x="0" y="7"/>
                      </a:cubicBezTo>
                      <a:cubicBezTo>
                        <a:pt x="4" y="7"/>
                        <a:pt x="4" y="7"/>
                        <a:pt x="4" y="7"/>
                      </a:cubicBezTo>
                      <a:cubicBezTo>
                        <a:pt x="10" y="7"/>
                        <a:pt x="15" y="4"/>
                        <a:pt x="19" y="1"/>
                      </a:cubicBezTo>
                      <a:cubicBezTo>
                        <a:pt x="19" y="0"/>
                        <a:pt x="20" y="0"/>
                        <a:pt x="20" y="0"/>
                      </a:cubicBezTo>
                      <a:cubicBezTo>
                        <a:pt x="25" y="11"/>
                        <a:pt x="32" y="26"/>
                        <a:pt x="33" y="27"/>
                      </a:cubicBezTo>
                      <a:cubicBezTo>
                        <a:pt x="33" y="27"/>
                        <a:pt x="34" y="28"/>
                        <a:pt x="35" y="28"/>
                      </a:cubicBezTo>
                      <a:cubicBezTo>
                        <a:pt x="35" y="30"/>
                        <a:pt x="35" y="32"/>
                        <a:pt x="35"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9" name="Freeform 301"/>
                <p:cNvSpPr/>
                <p:nvPr/>
              </p:nvSpPr>
              <p:spPr bwMode="auto">
                <a:xfrm>
                  <a:off x="2751133" y="2535237"/>
                  <a:ext cx="115887" cy="87312"/>
                </a:xfrm>
                <a:custGeom>
                  <a:avLst/>
                  <a:gdLst/>
                  <a:ahLst/>
                  <a:cxnLst>
                    <a:cxn ang="0">
                      <a:pos x="40" y="22"/>
                    </a:cxn>
                    <a:cxn ang="0">
                      <a:pos x="32" y="26"/>
                    </a:cxn>
                    <a:cxn ang="0">
                      <a:pos x="12" y="33"/>
                    </a:cxn>
                    <a:cxn ang="0">
                      <a:pos x="0" y="32"/>
                    </a:cxn>
                    <a:cxn ang="0">
                      <a:pos x="2" y="30"/>
                    </a:cxn>
                    <a:cxn ang="0">
                      <a:pos x="7" y="18"/>
                    </a:cxn>
                    <a:cxn ang="0">
                      <a:pos x="10" y="12"/>
                    </a:cxn>
                    <a:cxn ang="0">
                      <a:pos x="10" y="7"/>
                    </a:cxn>
                    <a:cxn ang="0">
                      <a:pos x="10" y="5"/>
                    </a:cxn>
                    <a:cxn ang="0">
                      <a:pos x="10" y="5"/>
                    </a:cxn>
                    <a:cxn ang="0">
                      <a:pos x="19" y="2"/>
                    </a:cxn>
                    <a:cxn ang="0">
                      <a:pos x="25" y="0"/>
                    </a:cxn>
                    <a:cxn ang="0">
                      <a:pos x="28" y="8"/>
                    </a:cxn>
                    <a:cxn ang="0">
                      <a:pos x="39" y="16"/>
                    </a:cxn>
                    <a:cxn ang="0">
                      <a:pos x="40" y="22"/>
                    </a:cxn>
                  </a:cxnLst>
                  <a:rect l="0" t="0" r="r" b="b"/>
                  <a:pathLst>
                    <a:path w="44" h="33">
                      <a:moveTo>
                        <a:pt x="40" y="22"/>
                      </a:moveTo>
                      <a:cubicBezTo>
                        <a:pt x="38" y="24"/>
                        <a:pt x="35" y="25"/>
                        <a:pt x="32" y="26"/>
                      </a:cubicBezTo>
                      <a:cubicBezTo>
                        <a:pt x="24" y="27"/>
                        <a:pt x="19" y="31"/>
                        <a:pt x="12" y="33"/>
                      </a:cubicBezTo>
                      <a:cubicBezTo>
                        <a:pt x="8" y="33"/>
                        <a:pt x="4" y="33"/>
                        <a:pt x="0" y="32"/>
                      </a:cubicBezTo>
                      <a:cubicBezTo>
                        <a:pt x="1" y="31"/>
                        <a:pt x="2" y="31"/>
                        <a:pt x="2" y="30"/>
                      </a:cubicBezTo>
                      <a:cubicBezTo>
                        <a:pt x="4" y="26"/>
                        <a:pt x="5" y="22"/>
                        <a:pt x="7" y="18"/>
                      </a:cubicBezTo>
                      <a:cubicBezTo>
                        <a:pt x="8" y="16"/>
                        <a:pt x="9" y="14"/>
                        <a:pt x="10" y="12"/>
                      </a:cubicBezTo>
                      <a:cubicBezTo>
                        <a:pt x="10" y="10"/>
                        <a:pt x="9" y="9"/>
                        <a:pt x="10" y="7"/>
                      </a:cubicBezTo>
                      <a:cubicBezTo>
                        <a:pt x="10" y="6"/>
                        <a:pt x="10" y="6"/>
                        <a:pt x="10" y="5"/>
                      </a:cubicBezTo>
                      <a:cubicBezTo>
                        <a:pt x="10" y="5"/>
                        <a:pt x="10" y="5"/>
                        <a:pt x="10" y="5"/>
                      </a:cubicBezTo>
                      <a:cubicBezTo>
                        <a:pt x="13" y="3"/>
                        <a:pt x="17" y="4"/>
                        <a:pt x="19" y="2"/>
                      </a:cubicBezTo>
                      <a:cubicBezTo>
                        <a:pt x="20" y="0"/>
                        <a:pt x="22" y="1"/>
                        <a:pt x="25" y="0"/>
                      </a:cubicBezTo>
                      <a:cubicBezTo>
                        <a:pt x="25" y="3"/>
                        <a:pt x="26" y="6"/>
                        <a:pt x="28" y="8"/>
                      </a:cubicBezTo>
                      <a:cubicBezTo>
                        <a:pt x="30" y="14"/>
                        <a:pt x="34" y="14"/>
                        <a:pt x="39" y="16"/>
                      </a:cubicBezTo>
                      <a:cubicBezTo>
                        <a:pt x="44" y="17"/>
                        <a:pt x="44" y="19"/>
                        <a:pt x="40"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0" name="Freeform 302"/>
                <p:cNvSpPr/>
                <p:nvPr/>
              </p:nvSpPr>
              <p:spPr bwMode="auto">
                <a:xfrm>
                  <a:off x="2111372" y="2149474"/>
                  <a:ext cx="314324" cy="152400"/>
                </a:xfrm>
                <a:custGeom>
                  <a:avLst/>
                  <a:gdLst/>
                  <a:ahLst/>
                  <a:cxnLst>
                    <a:cxn ang="0">
                      <a:pos x="120" y="18"/>
                    </a:cxn>
                    <a:cxn ang="0">
                      <a:pos x="118" y="21"/>
                    </a:cxn>
                    <a:cxn ang="0">
                      <a:pos x="114" y="25"/>
                    </a:cxn>
                    <a:cxn ang="0">
                      <a:pos x="108" y="28"/>
                    </a:cxn>
                    <a:cxn ang="0">
                      <a:pos x="106" y="32"/>
                    </a:cxn>
                    <a:cxn ang="0">
                      <a:pos x="103" y="35"/>
                    </a:cxn>
                    <a:cxn ang="0">
                      <a:pos x="98" y="41"/>
                    </a:cxn>
                    <a:cxn ang="0">
                      <a:pos x="94" y="48"/>
                    </a:cxn>
                    <a:cxn ang="0">
                      <a:pos x="88" y="53"/>
                    </a:cxn>
                    <a:cxn ang="0">
                      <a:pos x="73" y="58"/>
                    </a:cxn>
                    <a:cxn ang="0">
                      <a:pos x="61" y="57"/>
                    </a:cxn>
                    <a:cxn ang="0">
                      <a:pos x="58" y="56"/>
                    </a:cxn>
                    <a:cxn ang="0">
                      <a:pos x="40" y="50"/>
                    </a:cxn>
                    <a:cxn ang="0">
                      <a:pos x="24" y="47"/>
                    </a:cxn>
                    <a:cxn ang="0">
                      <a:pos x="17" y="49"/>
                    </a:cxn>
                    <a:cxn ang="0">
                      <a:pos x="9" y="49"/>
                    </a:cxn>
                    <a:cxn ang="0">
                      <a:pos x="6" y="50"/>
                    </a:cxn>
                    <a:cxn ang="0">
                      <a:pos x="2" y="45"/>
                    </a:cxn>
                    <a:cxn ang="0">
                      <a:pos x="0" y="40"/>
                    </a:cxn>
                    <a:cxn ang="0">
                      <a:pos x="0" y="40"/>
                    </a:cxn>
                    <a:cxn ang="0">
                      <a:pos x="23" y="31"/>
                    </a:cxn>
                    <a:cxn ang="0">
                      <a:pos x="36" y="29"/>
                    </a:cxn>
                    <a:cxn ang="0">
                      <a:pos x="41" y="30"/>
                    </a:cxn>
                    <a:cxn ang="0">
                      <a:pos x="45" y="24"/>
                    </a:cxn>
                    <a:cxn ang="0">
                      <a:pos x="50" y="1"/>
                    </a:cxn>
                    <a:cxn ang="0">
                      <a:pos x="50" y="0"/>
                    </a:cxn>
                    <a:cxn ang="0">
                      <a:pos x="55" y="5"/>
                    </a:cxn>
                    <a:cxn ang="0">
                      <a:pos x="61" y="10"/>
                    </a:cxn>
                    <a:cxn ang="0">
                      <a:pos x="69" y="11"/>
                    </a:cxn>
                    <a:cxn ang="0">
                      <a:pos x="76" y="11"/>
                    </a:cxn>
                    <a:cxn ang="0">
                      <a:pos x="81" y="6"/>
                    </a:cxn>
                    <a:cxn ang="0">
                      <a:pos x="91" y="1"/>
                    </a:cxn>
                    <a:cxn ang="0">
                      <a:pos x="101" y="4"/>
                    </a:cxn>
                    <a:cxn ang="0">
                      <a:pos x="110" y="6"/>
                    </a:cxn>
                    <a:cxn ang="0">
                      <a:pos x="114" y="13"/>
                    </a:cxn>
                    <a:cxn ang="0">
                      <a:pos x="120" y="18"/>
                    </a:cxn>
                  </a:cxnLst>
                  <a:rect l="0" t="0" r="r" b="b"/>
                  <a:pathLst>
                    <a:path w="120" h="58">
                      <a:moveTo>
                        <a:pt x="120" y="18"/>
                      </a:moveTo>
                      <a:cubicBezTo>
                        <a:pt x="120" y="19"/>
                        <a:pt x="119" y="20"/>
                        <a:pt x="118" y="21"/>
                      </a:cubicBezTo>
                      <a:cubicBezTo>
                        <a:pt x="117" y="23"/>
                        <a:pt x="115" y="24"/>
                        <a:pt x="114" y="25"/>
                      </a:cubicBezTo>
                      <a:cubicBezTo>
                        <a:pt x="112" y="26"/>
                        <a:pt x="109" y="27"/>
                        <a:pt x="108" y="28"/>
                      </a:cubicBezTo>
                      <a:cubicBezTo>
                        <a:pt x="107" y="29"/>
                        <a:pt x="107" y="31"/>
                        <a:pt x="106" y="32"/>
                      </a:cubicBezTo>
                      <a:cubicBezTo>
                        <a:pt x="105" y="33"/>
                        <a:pt x="104" y="34"/>
                        <a:pt x="103" y="35"/>
                      </a:cubicBezTo>
                      <a:cubicBezTo>
                        <a:pt x="102" y="37"/>
                        <a:pt x="100" y="39"/>
                        <a:pt x="98" y="41"/>
                      </a:cubicBezTo>
                      <a:cubicBezTo>
                        <a:pt x="97" y="43"/>
                        <a:pt x="95" y="46"/>
                        <a:pt x="94" y="48"/>
                      </a:cubicBezTo>
                      <a:cubicBezTo>
                        <a:pt x="92" y="50"/>
                        <a:pt x="90" y="52"/>
                        <a:pt x="88" y="53"/>
                      </a:cubicBezTo>
                      <a:cubicBezTo>
                        <a:pt x="84" y="55"/>
                        <a:pt x="78" y="58"/>
                        <a:pt x="73" y="58"/>
                      </a:cubicBezTo>
                      <a:cubicBezTo>
                        <a:pt x="69" y="58"/>
                        <a:pt x="65" y="58"/>
                        <a:pt x="61" y="57"/>
                      </a:cubicBezTo>
                      <a:cubicBezTo>
                        <a:pt x="60" y="57"/>
                        <a:pt x="59" y="57"/>
                        <a:pt x="58" y="56"/>
                      </a:cubicBezTo>
                      <a:cubicBezTo>
                        <a:pt x="51" y="55"/>
                        <a:pt x="45" y="55"/>
                        <a:pt x="40" y="50"/>
                      </a:cubicBezTo>
                      <a:cubicBezTo>
                        <a:pt x="36" y="46"/>
                        <a:pt x="30" y="46"/>
                        <a:pt x="24" y="47"/>
                      </a:cubicBezTo>
                      <a:cubicBezTo>
                        <a:pt x="22" y="47"/>
                        <a:pt x="20" y="48"/>
                        <a:pt x="17" y="49"/>
                      </a:cubicBezTo>
                      <a:cubicBezTo>
                        <a:pt x="14" y="49"/>
                        <a:pt x="12" y="49"/>
                        <a:pt x="9" y="49"/>
                      </a:cubicBezTo>
                      <a:cubicBezTo>
                        <a:pt x="8" y="50"/>
                        <a:pt x="7" y="50"/>
                        <a:pt x="6" y="50"/>
                      </a:cubicBezTo>
                      <a:cubicBezTo>
                        <a:pt x="5" y="48"/>
                        <a:pt x="3" y="47"/>
                        <a:pt x="2" y="45"/>
                      </a:cubicBezTo>
                      <a:cubicBezTo>
                        <a:pt x="1" y="44"/>
                        <a:pt x="1" y="42"/>
                        <a:pt x="0" y="40"/>
                      </a:cubicBezTo>
                      <a:cubicBezTo>
                        <a:pt x="0" y="40"/>
                        <a:pt x="0" y="40"/>
                        <a:pt x="0" y="40"/>
                      </a:cubicBezTo>
                      <a:cubicBezTo>
                        <a:pt x="8" y="37"/>
                        <a:pt x="15" y="34"/>
                        <a:pt x="23" y="31"/>
                      </a:cubicBezTo>
                      <a:cubicBezTo>
                        <a:pt x="27" y="30"/>
                        <a:pt x="31" y="29"/>
                        <a:pt x="36" y="29"/>
                      </a:cubicBezTo>
                      <a:cubicBezTo>
                        <a:pt x="37" y="29"/>
                        <a:pt x="39" y="30"/>
                        <a:pt x="41" y="30"/>
                      </a:cubicBezTo>
                      <a:cubicBezTo>
                        <a:pt x="44" y="29"/>
                        <a:pt x="44" y="27"/>
                        <a:pt x="45" y="24"/>
                      </a:cubicBezTo>
                      <a:cubicBezTo>
                        <a:pt x="48" y="16"/>
                        <a:pt x="50" y="9"/>
                        <a:pt x="50" y="1"/>
                      </a:cubicBezTo>
                      <a:cubicBezTo>
                        <a:pt x="50" y="0"/>
                        <a:pt x="50" y="0"/>
                        <a:pt x="50" y="0"/>
                      </a:cubicBezTo>
                      <a:cubicBezTo>
                        <a:pt x="52" y="1"/>
                        <a:pt x="53" y="3"/>
                        <a:pt x="55" y="5"/>
                      </a:cubicBezTo>
                      <a:cubicBezTo>
                        <a:pt x="57" y="8"/>
                        <a:pt x="58" y="9"/>
                        <a:pt x="61" y="10"/>
                      </a:cubicBezTo>
                      <a:cubicBezTo>
                        <a:pt x="64" y="11"/>
                        <a:pt x="66" y="11"/>
                        <a:pt x="69" y="11"/>
                      </a:cubicBezTo>
                      <a:cubicBezTo>
                        <a:pt x="71" y="12"/>
                        <a:pt x="74" y="12"/>
                        <a:pt x="76" y="11"/>
                      </a:cubicBezTo>
                      <a:cubicBezTo>
                        <a:pt x="78" y="10"/>
                        <a:pt x="79" y="7"/>
                        <a:pt x="81" y="6"/>
                      </a:cubicBezTo>
                      <a:cubicBezTo>
                        <a:pt x="84" y="2"/>
                        <a:pt x="85" y="1"/>
                        <a:pt x="91" y="1"/>
                      </a:cubicBezTo>
                      <a:cubicBezTo>
                        <a:pt x="96" y="0"/>
                        <a:pt x="98" y="0"/>
                        <a:pt x="101" y="4"/>
                      </a:cubicBezTo>
                      <a:cubicBezTo>
                        <a:pt x="103" y="6"/>
                        <a:pt x="107" y="7"/>
                        <a:pt x="110" y="6"/>
                      </a:cubicBezTo>
                      <a:cubicBezTo>
                        <a:pt x="111" y="9"/>
                        <a:pt x="112" y="11"/>
                        <a:pt x="114" y="13"/>
                      </a:cubicBezTo>
                      <a:cubicBezTo>
                        <a:pt x="116" y="16"/>
                        <a:pt x="118" y="17"/>
                        <a:pt x="120"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1" name="Freeform 303"/>
                <p:cNvSpPr/>
                <p:nvPr/>
              </p:nvSpPr>
              <p:spPr bwMode="auto">
                <a:xfrm>
                  <a:off x="2216146" y="2022474"/>
                  <a:ext cx="257175" cy="158750"/>
                </a:xfrm>
                <a:custGeom>
                  <a:avLst/>
                  <a:gdLst/>
                  <a:ahLst/>
                  <a:cxnLst>
                    <a:cxn ang="0">
                      <a:pos x="98" y="34"/>
                    </a:cxn>
                    <a:cxn ang="0">
                      <a:pos x="87" y="45"/>
                    </a:cxn>
                    <a:cxn ang="0">
                      <a:pos x="70" y="54"/>
                    </a:cxn>
                    <a:cxn ang="0">
                      <a:pos x="61" y="52"/>
                    </a:cxn>
                    <a:cxn ang="0">
                      <a:pos x="51" y="49"/>
                    </a:cxn>
                    <a:cxn ang="0">
                      <a:pos x="41" y="54"/>
                    </a:cxn>
                    <a:cxn ang="0">
                      <a:pos x="36" y="59"/>
                    </a:cxn>
                    <a:cxn ang="0">
                      <a:pos x="29" y="59"/>
                    </a:cxn>
                    <a:cxn ang="0">
                      <a:pos x="21" y="58"/>
                    </a:cxn>
                    <a:cxn ang="0">
                      <a:pos x="15" y="53"/>
                    </a:cxn>
                    <a:cxn ang="0">
                      <a:pos x="10" y="48"/>
                    </a:cxn>
                    <a:cxn ang="0">
                      <a:pos x="4" y="37"/>
                    </a:cxn>
                    <a:cxn ang="0">
                      <a:pos x="0" y="24"/>
                    </a:cxn>
                    <a:cxn ang="0">
                      <a:pos x="6" y="18"/>
                    </a:cxn>
                    <a:cxn ang="0">
                      <a:pos x="13" y="14"/>
                    </a:cxn>
                    <a:cxn ang="0">
                      <a:pos x="21" y="12"/>
                    </a:cxn>
                    <a:cxn ang="0">
                      <a:pos x="26" y="8"/>
                    </a:cxn>
                    <a:cxn ang="0">
                      <a:pos x="31" y="0"/>
                    </a:cxn>
                    <a:cxn ang="0">
                      <a:pos x="35" y="2"/>
                    </a:cxn>
                    <a:cxn ang="0">
                      <a:pos x="52" y="12"/>
                    </a:cxn>
                    <a:cxn ang="0">
                      <a:pos x="71" y="21"/>
                    </a:cxn>
                    <a:cxn ang="0">
                      <a:pos x="89" y="26"/>
                    </a:cxn>
                    <a:cxn ang="0">
                      <a:pos x="95" y="30"/>
                    </a:cxn>
                    <a:cxn ang="0">
                      <a:pos x="98" y="34"/>
                    </a:cxn>
                  </a:cxnLst>
                  <a:rect l="0" t="0" r="r" b="b"/>
                  <a:pathLst>
                    <a:path w="98" h="60">
                      <a:moveTo>
                        <a:pt x="98" y="34"/>
                      </a:moveTo>
                      <a:cubicBezTo>
                        <a:pt x="94" y="37"/>
                        <a:pt x="92" y="41"/>
                        <a:pt x="87" y="45"/>
                      </a:cubicBezTo>
                      <a:cubicBezTo>
                        <a:pt x="83" y="48"/>
                        <a:pt x="76" y="53"/>
                        <a:pt x="70" y="54"/>
                      </a:cubicBezTo>
                      <a:cubicBezTo>
                        <a:pt x="67" y="55"/>
                        <a:pt x="63" y="54"/>
                        <a:pt x="61" y="52"/>
                      </a:cubicBezTo>
                      <a:cubicBezTo>
                        <a:pt x="58" y="48"/>
                        <a:pt x="56" y="48"/>
                        <a:pt x="51" y="49"/>
                      </a:cubicBezTo>
                      <a:cubicBezTo>
                        <a:pt x="45" y="49"/>
                        <a:pt x="44" y="50"/>
                        <a:pt x="41" y="54"/>
                      </a:cubicBezTo>
                      <a:cubicBezTo>
                        <a:pt x="39" y="55"/>
                        <a:pt x="38" y="58"/>
                        <a:pt x="36" y="59"/>
                      </a:cubicBezTo>
                      <a:cubicBezTo>
                        <a:pt x="34" y="60"/>
                        <a:pt x="31" y="60"/>
                        <a:pt x="29" y="59"/>
                      </a:cubicBezTo>
                      <a:cubicBezTo>
                        <a:pt x="26" y="59"/>
                        <a:pt x="24" y="59"/>
                        <a:pt x="21" y="58"/>
                      </a:cubicBezTo>
                      <a:cubicBezTo>
                        <a:pt x="18" y="57"/>
                        <a:pt x="17" y="56"/>
                        <a:pt x="15" y="53"/>
                      </a:cubicBezTo>
                      <a:cubicBezTo>
                        <a:pt x="13" y="51"/>
                        <a:pt x="12" y="49"/>
                        <a:pt x="10" y="48"/>
                      </a:cubicBezTo>
                      <a:cubicBezTo>
                        <a:pt x="10" y="44"/>
                        <a:pt x="7" y="40"/>
                        <a:pt x="4" y="37"/>
                      </a:cubicBezTo>
                      <a:cubicBezTo>
                        <a:pt x="1" y="33"/>
                        <a:pt x="0" y="29"/>
                        <a:pt x="0" y="24"/>
                      </a:cubicBezTo>
                      <a:cubicBezTo>
                        <a:pt x="1" y="21"/>
                        <a:pt x="3" y="20"/>
                        <a:pt x="6" y="18"/>
                      </a:cubicBezTo>
                      <a:cubicBezTo>
                        <a:pt x="8" y="17"/>
                        <a:pt x="11" y="15"/>
                        <a:pt x="13" y="14"/>
                      </a:cubicBezTo>
                      <a:cubicBezTo>
                        <a:pt x="16" y="12"/>
                        <a:pt x="18" y="13"/>
                        <a:pt x="21" y="12"/>
                      </a:cubicBezTo>
                      <a:cubicBezTo>
                        <a:pt x="24" y="11"/>
                        <a:pt x="24" y="11"/>
                        <a:pt x="26" y="8"/>
                      </a:cubicBezTo>
                      <a:cubicBezTo>
                        <a:pt x="28" y="5"/>
                        <a:pt x="29" y="3"/>
                        <a:pt x="31" y="0"/>
                      </a:cubicBezTo>
                      <a:cubicBezTo>
                        <a:pt x="32" y="1"/>
                        <a:pt x="34" y="1"/>
                        <a:pt x="35" y="2"/>
                      </a:cubicBezTo>
                      <a:cubicBezTo>
                        <a:pt x="41" y="5"/>
                        <a:pt x="46" y="8"/>
                        <a:pt x="52" y="12"/>
                      </a:cubicBezTo>
                      <a:cubicBezTo>
                        <a:pt x="59" y="15"/>
                        <a:pt x="64" y="18"/>
                        <a:pt x="71" y="21"/>
                      </a:cubicBezTo>
                      <a:cubicBezTo>
                        <a:pt x="77" y="23"/>
                        <a:pt x="83" y="24"/>
                        <a:pt x="89" y="26"/>
                      </a:cubicBezTo>
                      <a:cubicBezTo>
                        <a:pt x="91" y="27"/>
                        <a:pt x="93" y="29"/>
                        <a:pt x="95" y="30"/>
                      </a:cubicBezTo>
                      <a:cubicBezTo>
                        <a:pt x="96" y="31"/>
                        <a:pt x="97" y="32"/>
                        <a:pt x="98"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2" name="Freeform 304"/>
                <p:cNvSpPr/>
                <p:nvPr/>
              </p:nvSpPr>
              <p:spPr bwMode="auto">
                <a:xfrm>
                  <a:off x="2400296" y="2112962"/>
                  <a:ext cx="233362" cy="92075"/>
                </a:xfrm>
                <a:custGeom>
                  <a:avLst/>
                  <a:gdLst/>
                  <a:ahLst/>
                  <a:cxnLst>
                    <a:cxn ang="0">
                      <a:pos x="89" y="1"/>
                    </a:cxn>
                    <a:cxn ang="0">
                      <a:pos x="89" y="1"/>
                    </a:cxn>
                    <a:cxn ang="0">
                      <a:pos x="85" y="7"/>
                    </a:cxn>
                    <a:cxn ang="0">
                      <a:pos x="82" y="14"/>
                    </a:cxn>
                    <a:cxn ang="0">
                      <a:pos x="80" y="26"/>
                    </a:cxn>
                    <a:cxn ang="0">
                      <a:pos x="80" y="26"/>
                    </a:cxn>
                    <a:cxn ang="0">
                      <a:pos x="72" y="25"/>
                    </a:cxn>
                    <a:cxn ang="0">
                      <a:pos x="58" y="24"/>
                    </a:cxn>
                    <a:cxn ang="0">
                      <a:pos x="52" y="28"/>
                    </a:cxn>
                    <a:cxn ang="0">
                      <a:pos x="46" y="31"/>
                    </a:cxn>
                    <a:cxn ang="0">
                      <a:pos x="17" y="33"/>
                    </a:cxn>
                    <a:cxn ang="0">
                      <a:pos x="10" y="32"/>
                    </a:cxn>
                    <a:cxn ang="0">
                      <a:pos x="4" y="27"/>
                    </a:cxn>
                    <a:cxn ang="0">
                      <a:pos x="0" y="20"/>
                    </a:cxn>
                    <a:cxn ang="0">
                      <a:pos x="17" y="11"/>
                    </a:cxn>
                    <a:cxn ang="0">
                      <a:pos x="28" y="0"/>
                    </a:cxn>
                    <a:cxn ang="0">
                      <a:pos x="31" y="3"/>
                    </a:cxn>
                    <a:cxn ang="0">
                      <a:pos x="47" y="7"/>
                    </a:cxn>
                    <a:cxn ang="0">
                      <a:pos x="63" y="8"/>
                    </a:cxn>
                    <a:cxn ang="0">
                      <a:pos x="79" y="5"/>
                    </a:cxn>
                    <a:cxn ang="0">
                      <a:pos x="84" y="4"/>
                    </a:cxn>
                    <a:cxn ang="0">
                      <a:pos x="89" y="1"/>
                    </a:cxn>
                  </a:cxnLst>
                  <a:rect l="0" t="0" r="r" b="b"/>
                  <a:pathLst>
                    <a:path w="89" h="35">
                      <a:moveTo>
                        <a:pt x="89" y="1"/>
                      </a:moveTo>
                      <a:cubicBezTo>
                        <a:pt x="89" y="1"/>
                        <a:pt x="89" y="1"/>
                        <a:pt x="89" y="1"/>
                      </a:cubicBezTo>
                      <a:cubicBezTo>
                        <a:pt x="89" y="4"/>
                        <a:pt x="86" y="4"/>
                        <a:pt x="85" y="7"/>
                      </a:cubicBezTo>
                      <a:cubicBezTo>
                        <a:pt x="83" y="9"/>
                        <a:pt x="83" y="12"/>
                        <a:pt x="82" y="14"/>
                      </a:cubicBezTo>
                      <a:cubicBezTo>
                        <a:pt x="80" y="18"/>
                        <a:pt x="82" y="22"/>
                        <a:pt x="80" y="26"/>
                      </a:cubicBezTo>
                      <a:cubicBezTo>
                        <a:pt x="80" y="26"/>
                        <a:pt x="80" y="26"/>
                        <a:pt x="80" y="26"/>
                      </a:cubicBezTo>
                      <a:cubicBezTo>
                        <a:pt x="77" y="26"/>
                        <a:pt x="75" y="26"/>
                        <a:pt x="72" y="25"/>
                      </a:cubicBezTo>
                      <a:cubicBezTo>
                        <a:pt x="68" y="24"/>
                        <a:pt x="62" y="23"/>
                        <a:pt x="58" y="24"/>
                      </a:cubicBezTo>
                      <a:cubicBezTo>
                        <a:pt x="55" y="25"/>
                        <a:pt x="54" y="27"/>
                        <a:pt x="52" y="28"/>
                      </a:cubicBezTo>
                      <a:cubicBezTo>
                        <a:pt x="50" y="29"/>
                        <a:pt x="48" y="30"/>
                        <a:pt x="46" y="31"/>
                      </a:cubicBezTo>
                      <a:cubicBezTo>
                        <a:pt x="38" y="35"/>
                        <a:pt x="26" y="35"/>
                        <a:pt x="17" y="33"/>
                      </a:cubicBezTo>
                      <a:cubicBezTo>
                        <a:pt x="15" y="33"/>
                        <a:pt x="13" y="33"/>
                        <a:pt x="10" y="32"/>
                      </a:cubicBezTo>
                      <a:cubicBezTo>
                        <a:pt x="8" y="31"/>
                        <a:pt x="6" y="30"/>
                        <a:pt x="4" y="27"/>
                      </a:cubicBezTo>
                      <a:cubicBezTo>
                        <a:pt x="2" y="25"/>
                        <a:pt x="1" y="23"/>
                        <a:pt x="0" y="20"/>
                      </a:cubicBezTo>
                      <a:cubicBezTo>
                        <a:pt x="6" y="19"/>
                        <a:pt x="13" y="14"/>
                        <a:pt x="17" y="11"/>
                      </a:cubicBezTo>
                      <a:cubicBezTo>
                        <a:pt x="22" y="7"/>
                        <a:pt x="24" y="3"/>
                        <a:pt x="28" y="0"/>
                      </a:cubicBezTo>
                      <a:cubicBezTo>
                        <a:pt x="29" y="1"/>
                        <a:pt x="30" y="2"/>
                        <a:pt x="31" y="3"/>
                      </a:cubicBezTo>
                      <a:cubicBezTo>
                        <a:pt x="36" y="7"/>
                        <a:pt x="41" y="7"/>
                        <a:pt x="47" y="7"/>
                      </a:cubicBezTo>
                      <a:cubicBezTo>
                        <a:pt x="53" y="7"/>
                        <a:pt x="58" y="8"/>
                        <a:pt x="63" y="8"/>
                      </a:cubicBezTo>
                      <a:cubicBezTo>
                        <a:pt x="69" y="8"/>
                        <a:pt x="73" y="7"/>
                        <a:pt x="79" y="5"/>
                      </a:cubicBezTo>
                      <a:cubicBezTo>
                        <a:pt x="80" y="5"/>
                        <a:pt x="82" y="5"/>
                        <a:pt x="84" y="4"/>
                      </a:cubicBezTo>
                      <a:cubicBezTo>
                        <a:pt x="86" y="3"/>
                        <a:pt x="87" y="2"/>
                        <a:pt x="89"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3" name="Freeform 305"/>
                <p:cNvSpPr/>
                <p:nvPr/>
              </p:nvSpPr>
              <p:spPr bwMode="auto">
                <a:xfrm>
                  <a:off x="2606671" y="1933574"/>
                  <a:ext cx="714374" cy="477837"/>
                </a:xfrm>
                <a:custGeom>
                  <a:avLst/>
                  <a:gdLst/>
                  <a:ahLst/>
                  <a:cxnLst>
                    <a:cxn ang="0">
                      <a:pos x="255" y="103"/>
                    </a:cxn>
                    <a:cxn ang="0">
                      <a:pos x="236" y="124"/>
                    </a:cxn>
                    <a:cxn ang="0">
                      <a:pos x="225" y="128"/>
                    </a:cxn>
                    <a:cxn ang="0">
                      <a:pos x="199" y="139"/>
                    </a:cxn>
                    <a:cxn ang="0">
                      <a:pos x="192" y="144"/>
                    </a:cxn>
                    <a:cxn ang="0">
                      <a:pos x="212" y="163"/>
                    </a:cxn>
                    <a:cxn ang="0">
                      <a:pos x="172" y="182"/>
                    </a:cxn>
                    <a:cxn ang="0">
                      <a:pos x="156" y="167"/>
                    </a:cxn>
                    <a:cxn ang="0">
                      <a:pos x="169" y="151"/>
                    </a:cxn>
                    <a:cxn ang="0">
                      <a:pos x="128" y="143"/>
                    </a:cxn>
                    <a:cxn ang="0">
                      <a:pos x="110" y="153"/>
                    </a:cxn>
                    <a:cxn ang="0">
                      <a:pos x="105" y="144"/>
                    </a:cxn>
                    <a:cxn ang="0">
                      <a:pos x="112" y="140"/>
                    </a:cxn>
                    <a:cxn ang="0">
                      <a:pos x="115" y="132"/>
                    </a:cxn>
                    <a:cxn ang="0">
                      <a:pos x="108" y="119"/>
                    </a:cxn>
                    <a:cxn ang="0">
                      <a:pos x="85" y="99"/>
                    </a:cxn>
                    <a:cxn ang="0">
                      <a:pos x="65" y="103"/>
                    </a:cxn>
                    <a:cxn ang="0">
                      <a:pos x="60" y="107"/>
                    </a:cxn>
                    <a:cxn ang="0">
                      <a:pos x="52" y="103"/>
                    </a:cxn>
                    <a:cxn ang="0">
                      <a:pos x="30" y="103"/>
                    </a:cxn>
                    <a:cxn ang="0">
                      <a:pos x="13" y="103"/>
                    </a:cxn>
                    <a:cxn ang="0">
                      <a:pos x="1" y="94"/>
                    </a:cxn>
                    <a:cxn ang="0">
                      <a:pos x="6" y="75"/>
                    </a:cxn>
                    <a:cxn ang="0">
                      <a:pos x="10" y="69"/>
                    </a:cxn>
                    <a:cxn ang="0">
                      <a:pos x="14" y="56"/>
                    </a:cxn>
                    <a:cxn ang="0">
                      <a:pos x="22" y="28"/>
                    </a:cxn>
                    <a:cxn ang="0">
                      <a:pos x="36" y="15"/>
                    </a:cxn>
                    <a:cxn ang="0">
                      <a:pos x="49" y="13"/>
                    </a:cxn>
                    <a:cxn ang="0">
                      <a:pos x="81" y="18"/>
                    </a:cxn>
                    <a:cxn ang="0">
                      <a:pos x="99" y="20"/>
                    </a:cxn>
                    <a:cxn ang="0">
                      <a:pos x="120" y="24"/>
                    </a:cxn>
                    <a:cxn ang="0">
                      <a:pos x="130" y="16"/>
                    </a:cxn>
                    <a:cxn ang="0">
                      <a:pos x="148" y="8"/>
                    </a:cxn>
                    <a:cxn ang="0">
                      <a:pos x="163" y="4"/>
                    </a:cxn>
                    <a:cxn ang="0">
                      <a:pos x="176" y="0"/>
                    </a:cxn>
                    <a:cxn ang="0">
                      <a:pos x="186" y="21"/>
                    </a:cxn>
                    <a:cxn ang="0">
                      <a:pos x="198" y="38"/>
                    </a:cxn>
                    <a:cxn ang="0">
                      <a:pos x="208" y="48"/>
                    </a:cxn>
                    <a:cxn ang="0">
                      <a:pos x="226" y="49"/>
                    </a:cxn>
                    <a:cxn ang="0">
                      <a:pos x="248" y="61"/>
                    </a:cxn>
                    <a:cxn ang="0">
                      <a:pos x="268" y="74"/>
                    </a:cxn>
                    <a:cxn ang="0">
                      <a:pos x="272" y="86"/>
                    </a:cxn>
                  </a:cxnLst>
                  <a:rect l="0" t="0" r="r" b="b"/>
                  <a:pathLst>
                    <a:path w="272" h="182">
                      <a:moveTo>
                        <a:pt x="272" y="86"/>
                      </a:moveTo>
                      <a:cubicBezTo>
                        <a:pt x="271" y="93"/>
                        <a:pt x="261" y="100"/>
                        <a:pt x="255" y="103"/>
                      </a:cubicBezTo>
                      <a:cubicBezTo>
                        <a:pt x="249" y="107"/>
                        <a:pt x="245" y="110"/>
                        <a:pt x="241" y="117"/>
                      </a:cubicBezTo>
                      <a:cubicBezTo>
                        <a:pt x="240" y="119"/>
                        <a:pt x="238" y="121"/>
                        <a:pt x="236" y="124"/>
                      </a:cubicBezTo>
                      <a:cubicBezTo>
                        <a:pt x="236" y="124"/>
                        <a:pt x="236" y="124"/>
                        <a:pt x="236" y="124"/>
                      </a:cubicBezTo>
                      <a:cubicBezTo>
                        <a:pt x="232" y="125"/>
                        <a:pt x="228" y="127"/>
                        <a:pt x="225" y="128"/>
                      </a:cubicBezTo>
                      <a:cubicBezTo>
                        <a:pt x="218" y="131"/>
                        <a:pt x="211" y="135"/>
                        <a:pt x="204" y="137"/>
                      </a:cubicBezTo>
                      <a:cubicBezTo>
                        <a:pt x="202" y="138"/>
                        <a:pt x="201" y="138"/>
                        <a:pt x="199" y="139"/>
                      </a:cubicBezTo>
                      <a:cubicBezTo>
                        <a:pt x="198" y="139"/>
                        <a:pt x="194" y="140"/>
                        <a:pt x="194" y="140"/>
                      </a:cubicBezTo>
                      <a:cubicBezTo>
                        <a:pt x="192" y="142"/>
                        <a:pt x="192" y="142"/>
                        <a:pt x="192" y="144"/>
                      </a:cubicBezTo>
                      <a:cubicBezTo>
                        <a:pt x="192" y="146"/>
                        <a:pt x="192" y="148"/>
                        <a:pt x="193" y="149"/>
                      </a:cubicBezTo>
                      <a:cubicBezTo>
                        <a:pt x="196" y="157"/>
                        <a:pt x="204" y="161"/>
                        <a:pt x="212" y="163"/>
                      </a:cubicBezTo>
                      <a:cubicBezTo>
                        <a:pt x="212" y="170"/>
                        <a:pt x="200" y="175"/>
                        <a:pt x="195" y="176"/>
                      </a:cubicBezTo>
                      <a:cubicBezTo>
                        <a:pt x="188" y="179"/>
                        <a:pt x="180" y="181"/>
                        <a:pt x="172" y="182"/>
                      </a:cubicBezTo>
                      <a:cubicBezTo>
                        <a:pt x="168" y="182"/>
                        <a:pt x="165" y="179"/>
                        <a:pt x="163" y="176"/>
                      </a:cubicBezTo>
                      <a:cubicBezTo>
                        <a:pt x="160" y="172"/>
                        <a:pt x="158" y="170"/>
                        <a:pt x="156" y="167"/>
                      </a:cubicBezTo>
                      <a:cubicBezTo>
                        <a:pt x="153" y="162"/>
                        <a:pt x="155" y="158"/>
                        <a:pt x="159" y="156"/>
                      </a:cubicBezTo>
                      <a:cubicBezTo>
                        <a:pt x="161" y="155"/>
                        <a:pt x="169" y="154"/>
                        <a:pt x="169" y="151"/>
                      </a:cubicBezTo>
                      <a:cubicBezTo>
                        <a:pt x="158" y="151"/>
                        <a:pt x="154" y="137"/>
                        <a:pt x="142" y="137"/>
                      </a:cubicBezTo>
                      <a:cubicBezTo>
                        <a:pt x="137" y="137"/>
                        <a:pt x="132" y="140"/>
                        <a:pt x="128" y="143"/>
                      </a:cubicBezTo>
                      <a:cubicBezTo>
                        <a:pt x="122" y="147"/>
                        <a:pt x="119" y="152"/>
                        <a:pt x="116" y="158"/>
                      </a:cubicBezTo>
                      <a:cubicBezTo>
                        <a:pt x="114" y="157"/>
                        <a:pt x="112" y="155"/>
                        <a:pt x="110" y="153"/>
                      </a:cubicBezTo>
                      <a:cubicBezTo>
                        <a:pt x="108" y="151"/>
                        <a:pt x="105" y="149"/>
                        <a:pt x="102" y="147"/>
                      </a:cubicBezTo>
                      <a:cubicBezTo>
                        <a:pt x="103" y="146"/>
                        <a:pt x="104" y="144"/>
                        <a:pt x="105" y="144"/>
                      </a:cubicBezTo>
                      <a:cubicBezTo>
                        <a:pt x="106" y="143"/>
                        <a:pt x="108" y="143"/>
                        <a:pt x="109" y="142"/>
                      </a:cubicBezTo>
                      <a:cubicBezTo>
                        <a:pt x="111" y="142"/>
                        <a:pt x="110" y="142"/>
                        <a:pt x="112" y="140"/>
                      </a:cubicBezTo>
                      <a:cubicBezTo>
                        <a:pt x="114" y="138"/>
                        <a:pt x="117" y="137"/>
                        <a:pt x="119" y="135"/>
                      </a:cubicBezTo>
                      <a:cubicBezTo>
                        <a:pt x="119" y="133"/>
                        <a:pt x="117" y="133"/>
                        <a:pt x="115" y="132"/>
                      </a:cubicBezTo>
                      <a:cubicBezTo>
                        <a:pt x="114" y="130"/>
                        <a:pt x="113" y="129"/>
                        <a:pt x="112" y="127"/>
                      </a:cubicBezTo>
                      <a:cubicBezTo>
                        <a:pt x="111" y="124"/>
                        <a:pt x="109" y="122"/>
                        <a:pt x="108" y="119"/>
                      </a:cubicBezTo>
                      <a:cubicBezTo>
                        <a:pt x="105" y="113"/>
                        <a:pt x="103" y="106"/>
                        <a:pt x="98" y="102"/>
                      </a:cubicBezTo>
                      <a:cubicBezTo>
                        <a:pt x="94" y="99"/>
                        <a:pt x="90" y="99"/>
                        <a:pt x="85" y="99"/>
                      </a:cubicBezTo>
                      <a:cubicBezTo>
                        <a:pt x="81" y="98"/>
                        <a:pt x="77" y="94"/>
                        <a:pt x="74" y="95"/>
                      </a:cubicBezTo>
                      <a:cubicBezTo>
                        <a:pt x="70" y="96"/>
                        <a:pt x="68" y="101"/>
                        <a:pt x="65" y="103"/>
                      </a:cubicBezTo>
                      <a:cubicBezTo>
                        <a:pt x="64" y="105"/>
                        <a:pt x="62" y="106"/>
                        <a:pt x="60" y="107"/>
                      </a:cubicBezTo>
                      <a:cubicBezTo>
                        <a:pt x="60" y="107"/>
                        <a:pt x="60" y="107"/>
                        <a:pt x="60" y="107"/>
                      </a:cubicBezTo>
                      <a:cubicBezTo>
                        <a:pt x="60" y="107"/>
                        <a:pt x="60" y="106"/>
                        <a:pt x="60" y="106"/>
                      </a:cubicBezTo>
                      <a:cubicBezTo>
                        <a:pt x="57" y="106"/>
                        <a:pt x="55" y="103"/>
                        <a:pt x="52" y="103"/>
                      </a:cubicBezTo>
                      <a:cubicBezTo>
                        <a:pt x="49" y="103"/>
                        <a:pt x="48" y="104"/>
                        <a:pt x="46" y="105"/>
                      </a:cubicBezTo>
                      <a:cubicBezTo>
                        <a:pt x="40" y="106"/>
                        <a:pt x="35" y="104"/>
                        <a:pt x="30" y="103"/>
                      </a:cubicBezTo>
                      <a:cubicBezTo>
                        <a:pt x="26" y="103"/>
                        <a:pt x="22" y="104"/>
                        <a:pt x="18" y="105"/>
                      </a:cubicBezTo>
                      <a:cubicBezTo>
                        <a:pt x="17" y="105"/>
                        <a:pt x="15" y="104"/>
                        <a:pt x="13" y="103"/>
                      </a:cubicBezTo>
                      <a:cubicBezTo>
                        <a:pt x="7" y="101"/>
                        <a:pt x="0" y="98"/>
                        <a:pt x="1" y="94"/>
                      </a:cubicBezTo>
                      <a:cubicBezTo>
                        <a:pt x="1" y="94"/>
                        <a:pt x="1" y="94"/>
                        <a:pt x="1" y="94"/>
                      </a:cubicBezTo>
                      <a:cubicBezTo>
                        <a:pt x="3" y="90"/>
                        <a:pt x="1" y="86"/>
                        <a:pt x="3" y="82"/>
                      </a:cubicBezTo>
                      <a:cubicBezTo>
                        <a:pt x="4" y="80"/>
                        <a:pt x="4" y="77"/>
                        <a:pt x="6" y="75"/>
                      </a:cubicBezTo>
                      <a:cubicBezTo>
                        <a:pt x="7" y="72"/>
                        <a:pt x="10" y="72"/>
                        <a:pt x="10" y="69"/>
                      </a:cubicBezTo>
                      <a:cubicBezTo>
                        <a:pt x="10" y="69"/>
                        <a:pt x="10" y="69"/>
                        <a:pt x="10" y="69"/>
                      </a:cubicBezTo>
                      <a:cubicBezTo>
                        <a:pt x="10" y="66"/>
                        <a:pt x="9" y="64"/>
                        <a:pt x="10" y="62"/>
                      </a:cubicBezTo>
                      <a:cubicBezTo>
                        <a:pt x="10" y="60"/>
                        <a:pt x="13" y="57"/>
                        <a:pt x="14" y="56"/>
                      </a:cubicBezTo>
                      <a:cubicBezTo>
                        <a:pt x="18" y="52"/>
                        <a:pt x="22" y="48"/>
                        <a:pt x="23" y="42"/>
                      </a:cubicBezTo>
                      <a:cubicBezTo>
                        <a:pt x="24" y="37"/>
                        <a:pt x="23" y="33"/>
                        <a:pt x="22" y="28"/>
                      </a:cubicBezTo>
                      <a:cubicBezTo>
                        <a:pt x="22" y="23"/>
                        <a:pt x="33" y="20"/>
                        <a:pt x="31" y="15"/>
                      </a:cubicBezTo>
                      <a:cubicBezTo>
                        <a:pt x="32" y="15"/>
                        <a:pt x="34" y="14"/>
                        <a:pt x="36" y="15"/>
                      </a:cubicBezTo>
                      <a:cubicBezTo>
                        <a:pt x="38" y="15"/>
                        <a:pt x="40" y="11"/>
                        <a:pt x="42" y="11"/>
                      </a:cubicBezTo>
                      <a:cubicBezTo>
                        <a:pt x="45" y="11"/>
                        <a:pt x="47" y="12"/>
                        <a:pt x="49" y="13"/>
                      </a:cubicBezTo>
                      <a:cubicBezTo>
                        <a:pt x="54" y="14"/>
                        <a:pt x="58" y="15"/>
                        <a:pt x="64" y="15"/>
                      </a:cubicBezTo>
                      <a:cubicBezTo>
                        <a:pt x="69" y="15"/>
                        <a:pt x="75" y="16"/>
                        <a:pt x="81" y="18"/>
                      </a:cubicBezTo>
                      <a:cubicBezTo>
                        <a:pt x="84" y="20"/>
                        <a:pt x="85" y="21"/>
                        <a:pt x="90" y="21"/>
                      </a:cubicBezTo>
                      <a:cubicBezTo>
                        <a:pt x="93" y="21"/>
                        <a:pt x="96" y="21"/>
                        <a:pt x="99" y="20"/>
                      </a:cubicBezTo>
                      <a:cubicBezTo>
                        <a:pt x="103" y="19"/>
                        <a:pt x="108" y="17"/>
                        <a:pt x="113" y="21"/>
                      </a:cubicBezTo>
                      <a:cubicBezTo>
                        <a:pt x="115" y="23"/>
                        <a:pt x="117" y="25"/>
                        <a:pt x="120" y="24"/>
                      </a:cubicBezTo>
                      <a:cubicBezTo>
                        <a:pt x="121" y="23"/>
                        <a:pt x="124" y="20"/>
                        <a:pt x="124" y="19"/>
                      </a:cubicBezTo>
                      <a:cubicBezTo>
                        <a:pt x="125" y="18"/>
                        <a:pt x="129" y="17"/>
                        <a:pt x="130" y="16"/>
                      </a:cubicBezTo>
                      <a:cubicBezTo>
                        <a:pt x="132" y="15"/>
                        <a:pt x="132" y="13"/>
                        <a:pt x="134" y="11"/>
                      </a:cubicBezTo>
                      <a:cubicBezTo>
                        <a:pt x="137" y="8"/>
                        <a:pt x="144" y="8"/>
                        <a:pt x="148" y="8"/>
                      </a:cubicBezTo>
                      <a:cubicBezTo>
                        <a:pt x="149" y="8"/>
                        <a:pt x="151" y="8"/>
                        <a:pt x="152" y="8"/>
                      </a:cubicBezTo>
                      <a:cubicBezTo>
                        <a:pt x="156" y="7"/>
                        <a:pt x="160" y="7"/>
                        <a:pt x="163" y="4"/>
                      </a:cubicBezTo>
                      <a:cubicBezTo>
                        <a:pt x="166" y="2"/>
                        <a:pt x="168" y="1"/>
                        <a:pt x="171" y="0"/>
                      </a:cubicBezTo>
                      <a:cubicBezTo>
                        <a:pt x="172" y="0"/>
                        <a:pt x="174" y="0"/>
                        <a:pt x="176" y="0"/>
                      </a:cubicBezTo>
                      <a:cubicBezTo>
                        <a:pt x="178" y="1"/>
                        <a:pt x="177" y="2"/>
                        <a:pt x="178" y="4"/>
                      </a:cubicBezTo>
                      <a:cubicBezTo>
                        <a:pt x="181" y="10"/>
                        <a:pt x="182" y="16"/>
                        <a:pt x="186" y="21"/>
                      </a:cubicBezTo>
                      <a:cubicBezTo>
                        <a:pt x="188" y="24"/>
                        <a:pt x="191" y="26"/>
                        <a:pt x="193" y="28"/>
                      </a:cubicBezTo>
                      <a:cubicBezTo>
                        <a:pt x="195" y="31"/>
                        <a:pt x="196" y="35"/>
                        <a:pt x="198" y="38"/>
                      </a:cubicBezTo>
                      <a:cubicBezTo>
                        <a:pt x="199" y="40"/>
                        <a:pt x="200" y="43"/>
                        <a:pt x="202" y="45"/>
                      </a:cubicBezTo>
                      <a:cubicBezTo>
                        <a:pt x="204" y="47"/>
                        <a:pt x="206" y="47"/>
                        <a:pt x="208" y="48"/>
                      </a:cubicBezTo>
                      <a:cubicBezTo>
                        <a:pt x="212" y="51"/>
                        <a:pt x="215" y="54"/>
                        <a:pt x="220" y="53"/>
                      </a:cubicBezTo>
                      <a:cubicBezTo>
                        <a:pt x="222" y="52"/>
                        <a:pt x="224" y="50"/>
                        <a:pt x="226" y="49"/>
                      </a:cubicBezTo>
                      <a:cubicBezTo>
                        <a:pt x="233" y="47"/>
                        <a:pt x="236" y="54"/>
                        <a:pt x="241" y="57"/>
                      </a:cubicBezTo>
                      <a:cubicBezTo>
                        <a:pt x="243" y="59"/>
                        <a:pt x="245" y="60"/>
                        <a:pt x="248" y="61"/>
                      </a:cubicBezTo>
                      <a:cubicBezTo>
                        <a:pt x="252" y="63"/>
                        <a:pt x="255" y="65"/>
                        <a:pt x="259" y="67"/>
                      </a:cubicBezTo>
                      <a:cubicBezTo>
                        <a:pt x="263" y="69"/>
                        <a:pt x="267" y="70"/>
                        <a:pt x="268" y="74"/>
                      </a:cubicBezTo>
                      <a:cubicBezTo>
                        <a:pt x="269" y="75"/>
                        <a:pt x="269" y="78"/>
                        <a:pt x="270" y="79"/>
                      </a:cubicBezTo>
                      <a:cubicBezTo>
                        <a:pt x="271" y="82"/>
                        <a:pt x="272" y="83"/>
                        <a:pt x="272"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4" name="Freeform 306"/>
                <p:cNvSpPr/>
                <p:nvPr/>
              </p:nvSpPr>
              <p:spPr bwMode="auto">
                <a:xfrm>
                  <a:off x="2554283" y="1555750"/>
                  <a:ext cx="293687" cy="169862"/>
                </a:xfrm>
                <a:custGeom>
                  <a:avLst/>
                  <a:gdLst/>
                  <a:ahLst/>
                  <a:cxnLst>
                    <a:cxn ang="0">
                      <a:pos x="111" y="43"/>
                    </a:cxn>
                    <a:cxn ang="0">
                      <a:pos x="111" y="43"/>
                    </a:cxn>
                    <a:cxn ang="0">
                      <a:pos x="108" y="48"/>
                    </a:cxn>
                    <a:cxn ang="0">
                      <a:pos x="96" y="61"/>
                    </a:cxn>
                    <a:cxn ang="0">
                      <a:pos x="93" y="65"/>
                    </a:cxn>
                    <a:cxn ang="0">
                      <a:pos x="89" y="62"/>
                    </a:cxn>
                    <a:cxn ang="0">
                      <a:pos x="77" y="51"/>
                    </a:cxn>
                    <a:cxn ang="0">
                      <a:pos x="70" y="44"/>
                    </a:cxn>
                    <a:cxn ang="0">
                      <a:pos x="66" y="37"/>
                    </a:cxn>
                    <a:cxn ang="0">
                      <a:pos x="59" y="42"/>
                    </a:cxn>
                    <a:cxn ang="0">
                      <a:pos x="53" y="43"/>
                    </a:cxn>
                    <a:cxn ang="0">
                      <a:pos x="39" y="40"/>
                    </a:cxn>
                    <a:cxn ang="0">
                      <a:pos x="24" y="40"/>
                    </a:cxn>
                    <a:cxn ang="0">
                      <a:pos x="10" y="48"/>
                    </a:cxn>
                    <a:cxn ang="0">
                      <a:pos x="1" y="50"/>
                    </a:cxn>
                    <a:cxn ang="0">
                      <a:pos x="1" y="46"/>
                    </a:cxn>
                    <a:cxn ang="0">
                      <a:pos x="2" y="30"/>
                    </a:cxn>
                    <a:cxn ang="0">
                      <a:pos x="10" y="17"/>
                    </a:cxn>
                    <a:cxn ang="0">
                      <a:pos x="15" y="9"/>
                    </a:cxn>
                    <a:cxn ang="0">
                      <a:pos x="36" y="22"/>
                    </a:cxn>
                    <a:cxn ang="0">
                      <a:pos x="55" y="15"/>
                    </a:cxn>
                    <a:cxn ang="0">
                      <a:pos x="52" y="2"/>
                    </a:cxn>
                    <a:cxn ang="0">
                      <a:pos x="55" y="1"/>
                    </a:cxn>
                    <a:cxn ang="0">
                      <a:pos x="64" y="3"/>
                    </a:cxn>
                    <a:cxn ang="0">
                      <a:pos x="80" y="2"/>
                    </a:cxn>
                    <a:cxn ang="0">
                      <a:pos x="84" y="3"/>
                    </a:cxn>
                    <a:cxn ang="0">
                      <a:pos x="88" y="4"/>
                    </a:cxn>
                    <a:cxn ang="0">
                      <a:pos x="95" y="9"/>
                    </a:cxn>
                    <a:cxn ang="0">
                      <a:pos x="100" y="10"/>
                    </a:cxn>
                    <a:cxn ang="0">
                      <a:pos x="103" y="10"/>
                    </a:cxn>
                    <a:cxn ang="0">
                      <a:pos x="106" y="21"/>
                    </a:cxn>
                    <a:cxn ang="0">
                      <a:pos x="112" y="37"/>
                    </a:cxn>
                    <a:cxn ang="0">
                      <a:pos x="111" y="43"/>
                    </a:cxn>
                  </a:cxnLst>
                  <a:rect l="0" t="0" r="r" b="b"/>
                  <a:pathLst>
                    <a:path w="112" h="65">
                      <a:moveTo>
                        <a:pt x="111" y="43"/>
                      </a:moveTo>
                      <a:cubicBezTo>
                        <a:pt x="111" y="43"/>
                        <a:pt x="111" y="43"/>
                        <a:pt x="111" y="43"/>
                      </a:cubicBezTo>
                      <a:cubicBezTo>
                        <a:pt x="110" y="44"/>
                        <a:pt x="109" y="46"/>
                        <a:pt x="108" y="48"/>
                      </a:cubicBezTo>
                      <a:cubicBezTo>
                        <a:pt x="104" y="52"/>
                        <a:pt x="100" y="56"/>
                        <a:pt x="96" y="61"/>
                      </a:cubicBezTo>
                      <a:cubicBezTo>
                        <a:pt x="95" y="62"/>
                        <a:pt x="94" y="64"/>
                        <a:pt x="93" y="65"/>
                      </a:cubicBezTo>
                      <a:cubicBezTo>
                        <a:pt x="91" y="64"/>
                        <a:pt x="90" y="63"/>
                        <a:pt x="89" y="62"/>
                      </a:cubicBezTo>
                      <a:cubicBezTo>
                        <a:pt x="84" y="58"/>
                        <a:pt x="81" y="55"/>
                        <a:pt x="77" y="51"/>
                      </a:cubicBezTo>
                      <a:cubicBezTo>
                        <a:pt x="75" y="49"/>
                        <a:pt x="72" y="46"/>
                        <a:pt x="70" y="44"/>
                      </a:cubicBezTo>
                      <a:cubicBezTo>
                        <a:pt x="69" y="43"/>
                        <a:pt x="67" y="38"/>
                        <a:pt x="66" y="37"/>
                      </a:cubicBezTo>
                      <a:cubicBezTo>
                        <a:pt x="64" y="36"/>
                        <a:pt x="61" y="40"/>
                        <a:pt x="59" y="42"/>
                      </a:cubicBezTo>
                      <a:cubicBezTo>
                        <a:pt x="57" y="43"/>
                        <a:pt x="56" y="43"/>
                        <a:pt x="53" y="43"/>
                      </a:cubicBezTo>
                      <a:cubicBezTo>
                        <a:pt x="48" y="43"/>
                        <a:pt x="44" y="40"/>
                        <a:pt x="39" y="40"/>
                      </a:cubicBezTo>
                      <a:cubicBezTo>
                        <a:pt x="34" y="40"/>
                        <a:pt x="29" y="40"/>
                        <a:pt x="24" y="40"/>
                      </a:cubicBezTo>
                      <a:cubicBezTo>
                        <a:pt x="17" y="40"/>
                        <a:pt x="15" y="44"/>
                        <a:pt x="10" y="48"/>
                      </a:cubicBezTo>
                      <a:cubicBezTo>
                        <a:pt x="9" y="49"/>
                        <a:pt x="5" y="50"/>
                        <a:pt x="1" y="50"/>
                      </a:cubicBezTo>
                      <a:cubicBezTo>
                        <a:pt x="1" y="48"/>
                        <a:pt x="1" y="47"/>
                        <a:pt x="1" y="46"/>
                      </a:cubicBezTo>
                      <a:cubicBezTo>
                        <a:pt x="1" y="40"/>
                        <a:pt x="0" y="35"/>
                        <a:pt x="2" y="30"/>
                      </a:cubicBezTo>
                      <a:cubicBezTo>
                        <a:pt x="4" y="25"/>
                        <a:pt x="8" y="21"/>
                        <a:pt x="10" y="17"/>
                      </a:cubicBezTo>
                      <a:cubicBezTo>
                        <a:pt x="11" y="13"/>
                        <a:pt x="10" y="9"/>
                        <a:pt x="15" y="9"/>
                      </a:cubicBezTo>
                      <a:cubicBezTo>
                        <a:pt x="25" y="10"/>
                        <a:pt x="29" y="19"/>
                        <a:pt x="36" y="22"/>
                      </a:cubicBezTo>
                      <a:cubicBezTo>
                        <a:pt x="43" y="26"/>
                        <a:pt x="55" y="23"/>
                        <a:pt x="55" y="15"/>
                      </a:cubicBezTo>
                      <a:cubicBezTo>
                        <a:pt x="55" y="10"/>
                        <a:pt x="54" y="6"/>
                        <a:pt x="52" y="2"/>
                      </a:cubicBezTo>
                      <a:cubicBezTo>
                        <a:pt x="53" y="2"/>
                        <a:pt x="54" y="2"/>
                        <a:pt x="55" y="1"/>
                      </a:cubicBezTo>
                      <a:cubicBezTo>
                        <a:pt x="58" y="1"/>
                        <a:pt x="61" y="2"/>
                        <a:pt x="64" y="3"/>
                      </a:cubicBezTo>
                      <a:cubicBezTo>
                        <a:pt x="70" y="3"/>
                        <a:pt x="75" y="0"/>
                        <a:pt x="80" y="2"/>
                      </a:cubicBezTo>
                      <a:cubicBezTo>
                        <a:pt x="82" y="3"/>
                        <a:pt x="82" y="3"/>
                        <a:pt x="84" y="3"/>
                      </a:cubicBezTo>
                      <a:cubicBezTo>
                        <a:pt x="85" y="4"/>
                        <a:pt x="87" y="3"/>
                        <a:pt x="88" y="4"/>
                      </a:cubicBezTo>
                      <a:cubicBezTo>
                        <a:pt x="92" y="4"/>
                        <a:pt x="92" y="7"/>
                        <a:pt x="95" y="9"/>
                      </a:cubicBezTo>
                      <a:cubicBezTo>
                        <a:pt x="96" y="9"/>
                        <a:pt x="99" y="9"/>
                        <a:pt x="100" y="10"/>
                      </a:cubicBezTo>
                      <a:cubicBezTo>
                        <a:pt x="101" y="10"/>
                        <a:pt x="102" y="10"/>
                        <a:pt x="103" y="10"/>
                      </a:cubicBezTo>
                      <a:cubicBezTo>
                        <a:pt x="104" y="14"/>
                        <a:pt x="105" y="18"/>
                        <a:pt x="106" y="21"/>
                      </a:cubicBezTo>
                      <a:cubicBezTo>
                        <a:pt x="107" y="26"/>
                        <a:pt x="111" y="32"/>
                        <a:pt x="112" y="37"/>
                      </a:cubicBezTo>
                      <a:cubicBezTo>
                        <a:pt x="112" y="39"/>
                        <a:pt x="111" y="41"/>
                        <a:pt x="111" y="4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5" name="Freeform 307"/>
                <p:cNvSpPr/>
                <p:nvPr/>
              </p:nvSpPr>
              <p:spPr bwMode="auto">
                <a:xfrm>
                  <a:off x="2657471" y="1419225"/>
                  <a:ext cx="173037" cy="161925"/>
                </a:xfrm>
                <a:custGeom>
                  <a:avLst/>
                  <a:gdLst/>
                  <a:ahLst/>
                  <a:cxnLst>
                    <a:cxn ang="0">
                      <a:pos x="64" y="25"/>
                    </a:cxn>
                    <a:cxn ang="0">
                      <a:pos x="61" y="40"/>
                    </a:cxn>
                    <a:cxn ang="0">
                      <a:pos x="63" y="57"/>
                    </a:cxn>
                    <a:cxn ang="0">
                      <a:pos x="64" y="62"/>
                    </a:cxn>
                    <a:cxn ang="0">
                      <a:pos x="61" y="62"/>
                    </a:cxn>
                    <a:cxn ang="0">
                      <a:pos x="56" y="61"/>
                    </a:cxn>
                    <a:cxn ang="0">
                      <a:pos x="49" y="56"/>
                    </a:cxn>
                    <a:cxn ang="0">
                      <a:pos x="45" y="55"/>
                    </a:cxn>
                    <a:cxn ang="0">
                      <a:pos x="41" y="54"/>
                    </a:cxn>
                    <a:cxn ang="0">
                      <a:pos x="25" y="55"/>
                    </a:cxn>
                    <a:cxn ang="0">
                      <a:pos x="16" y="53"/>
                    </a:cxn>
                    <a:cxn ang="0">
                      <a:pos x="13" y="54"/>
                    </a:cxn>
                    <a:cxn ang="0">
                      <a:pos x="7" y="41"/>
                    </a:cxn>
                    <a:cxn ang="0">
                      <a:pos x="1" y="28"/>
                    </a:cxn>
                    <a:cxn ang="0">
                      <a:pos x="4" y="16"/>
                    </a:cxn>
                    <a:cxn ang="0">
                      <a:pos x="20" y="9"/>
                    </a:cxn>
                    <a:cxn ang="0">
                      <a:pos x="35" y="4"/>
                    </a:cxn>
                    <a:cxn ang="0">
                      <a:pos x="63" y="0"/>
                    </a:cxn>
                    <a:cxn ang="0">
                      <a:pos x="65" y="7"/>
                    </a:cxn>
                    <a:cxn ang="0">
                      <a:pos x="64" y="25"/>
                    </a:cxn>
                  </a:cxnLst>
                  <a:rect l="0" t="0" r="r" b="b"/>
                  <a:pathLst>
                    <a:path w="66" h="62">
                      <a:moveTo>
                        <a:pt x="64" y="25"/>
                      </a:moveTo>
                      <a:cubicBezTo>
                        <a:pt x="62" y="30"/>
                        <a:pt x="60" y="35"/>
                        <a:pt x="61" y="40"/>
                      </a:cubicBezTo>
                      <a:cubicBezTo>
                        <a:pt x="61" y="46"/>
                        <a:pt x="62" y="52"/>
                        <a:pt x="63" y="57"/>
                      </a:cubicBezTo>
                      <a:cubicBezTo>
                        <a:pt x="63" y="59"/>
                        <a:pt x="63" y="61"/>
                        <a:pt x="64" y="62"/>
                      </a:cubicBezTo>
                      <a:cubicBezTo>
                        <a:pt x="63" y="62"/>
                        <a:pt x="62" y="62"/>
                        <a:pt x="61" y="62"/>
                      </a:cubicBezTo>
                      <a:cubicBezTo>
                        <a:pt x="60" y="61"/>
                        <a:pt x="57" y="61"/>
                        <a:pt x="56" y="61"/>
                      </a:cubicBezTo>
                      <a:cubicBezTo>
                        <a:pt x="53" y="59"/>
                        <a:pt x="53" y="56"/>
                        <a:pt x="49" y="56"/>
                      </a:cubicBezTo>
                      <a:cubicBezTo>
                        <a:pt x="48" y="55"/>
                        <a:pt x="46" y="56"/>
                        <a:pt x="45" y="55"/>
                      </a:cubicBezTo>
                      <a:cubicBezTo>
                        <a:pt x="43" y="55"/>
                        <a:pt x="43" y="55"/>
                        <a:pt x="41" y="54"/>
                      </a:cubicBezTo>
                      <a:cubicBezTo>
                        <a:pt x="36" y="52"/>
                        <a:pt x="31" y="55"/>
                        <a:pt x="25" y="55"/>
                      </a:cubicBezTo>
                      <a:cubicBezTo>
                        <a:pt x="22" y="54"/>
                        <a:pt x="19" y="53"/>
                        <a:pt x="16" y="53"/>
                      </a:cubicBezTo>
                      <a:cubicBezTo>
                        <a:pt x="15" y="54"/>
                        <a:pt x="14" y="54"/>
                        <a:pt x="13" y="54"/>
                      </a:cubicBezTo>
                      <a:cubicBezTo>
                        <a:pt x="11" y="49"/>
                        <a:pt x="9" y="45"/>
                        <a:pt x="7" y="41"/>
                      </a:cubicBezTo>
                      <a:cubicBezTo>
                        <a:pt x="5" y="36"/>
                        <a:pt x="1" y="34"/>
                        <a:pt x="1" y="28"/>
                      </a:cubicBezTo>
                      <a:cubicBezTo>
                        <a:pt x="0" y="22"/>
                        <a:pt x="0" y="18"/>
                        <a:pt x="4" y="16"/>
                      </a:cubicBezTo>
                      <a:cubicBezTo>
                        <a:pt x="9" y="13"/>
                        <a:pt x="15" y="11"/>
                        <a:pt x="20" y="9"/>
                      </a:cubicBezTo>
                      <a:cubicBezTo>
                        <a:pt x="24" y="6"/>
                        <a:pt x="30" y="5"/>
                        <a:pt x="35" y="4"/>
                      </a:cubicBezTo>
                      <a:cubicBezTo>
                        <a:pt x="45" y="2"/>
                        <a:pt x="54" y="3"/>
                        <a:pt x="63" y="0"/>
                      </a:cubicBezTo>
                      <a:cubicBezTo>
                        <a:pt x="66" y="2"/>
                        <a:pt x="65" y="4"/>
                        <a:pt x="65" y="7"/>
                      </a:cubicBezTo>
                      <a:cubicBezTo>
                        <a:pt x="65" y="13"/>
                        <a:pt x="65" y="19"/>
                        <a:pt x="64"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6" name="Freeform 308"/>
                <p:cNvSpPr/>
                <p:nvPr/>
              </p:nvSpPr>
              <p:spPr bwMode="auto">
                <a:xfrm>
                  <a:off x="2552696" y="1649412"/>
                  <a:ext cx="246062" cy="192087"/>
                </a:xfrm>
                <a:custGeom>
                  <a:avLst/>
                  <a:gdLst/>
                  <a:ahLst/>
                  <a:cxnLst>
                    <a:cxn ang="0">
                      <a:pos x="94" y="29"/>
                    </a:cxn>
                    <a:cxn ang="0">
                      <a:pos x="88" y="38"/>
                    </a:cxn>
                    <a:cxn ang="0">
                      <a:pos x="83" y="51"/>
                    </a:cxn>
                    <a:cxn ang="0">
                      <a:pos x="76" y="65"/>
                    </a:cxn>
                    <a:cxn ang="0">
                      <a:pos x="62" y="71"/>
                    </a:cxn>
                    <a:cxn ang="0">
                      <a:pos x="45" y="72"/>
                    </a:cxn>
                    <a:cxn ang="0">
                      <a:pos x="39" y="73"/>
                    </a:cxn>
                    <a:cxn ang="0">
                      <a:pos x="37" y="70"/>
                    </a:cxn>
                    <a:cxn ang="0">
                      <a:pos x="31" y="62"/>
                    </a:cxn>
                    <a:cxn ang="0">
                      <a:pos x="31" y="59"/>
                    </a:cxn>
                    <a:cxn ang="0">
                      <a:pos x="33" y="47"/>
                    </a:cxn>
                    <a:cxn ang="0">
                      <a:pos x="20" y="42"/>
                    </a:cxn>
                    <a:cxn ang="0">
                      <a:pos x="11" y="39"/>
                    </a:cxn>
                    <a:cxn ang="0">
                      <a:pos x="2" y="34"/>
                    </a:cxn>
                    <a:cxn ang="0">
                      <a:pos x="0" y="33"/>
                    </a:cxn>
                    <a:cxn ang="0">
                      <a:pos x="0" y="31"/>
                    </a:cxn>
                    <a:cxn ang="0">
                      <a:pos x="2" y="14"/>
                    </a:cxn>
                    <a:cxn ang="0">
                      <a:pos x="11" y="12"/>
                    </a:cxn>
                    <a:cxn ang="0">
                      <a:pos x="25" y="4"/>
                    </a:cxn>
                    <a:cxn ang="0">
                      <a:pos x="40" y="4"/>
                    </a:cxn>
                    <a:cxn ang="0">
                      <a:pos x="54" y="7"/>
                    </a:cxn>
                    <a:cxn ang="0">
                      <a:pos x="60" y="6"/>
                    </a:cxn>
                    <a:cxn ang="0">
                      <a:pos x="67" y="1"/>
                    </a:cxn>
                    <a:cxn ang="0">
                      <a:pos x="71" y="8"/>
                    </a:cxn>
                    <a:cxn ang="0">
                      <a:pos x="78" y="15"/>
                    </a:cxn>
                    <a:cxn ang="0">
                      <a:pos x="90" y="26"/>
                    </a:cxn>
                    <a:cxn ang="0">
                      <a:pos x="94" y="29"/>
                    </a:cxn>
                  </a:cxnLst>
                  <a:rect l="0" t="0" r="r" b="b"/>
                  <a:pathLst>
                    <a:path w="94" h="73">
                      <a:moveTo>
                        <a:pt x="94" y="29"/>
                      </a:moveTo>
                      <a:cubicBezTo>
                        <a:pt x="91" y="32"/>
                        <a:pt x="89" y="35"/>
                        <a:pt x="88" y="38"/>
                      </a:cubicBezTo>
                      <a:cubicBezTo>
                        <a:pt x="86" y="43"/>
                        <a:pt x="85" y="47"/>
                        <a:pt x="83" y="51"/>
                      </a:cubicBezTo>
                      <a:cubicBezTo>
                        <a:pt x="81" y="55"/>
                        <a:pt x="79" y="61"/>
                        <a:pt x="76" y="65"/>
                      </a:cubicBezTo>
                      <a:cubicBezTo>
                        <a:pt x="73" y="70"/>
                        <a:pt x="68" y="72"/>
                        <a:pt x="62" y="71"/>
                      </a:cubicBezTo>
                      <a:cubicBezTo>
                        <a:pt x="55" y="71"/>
                        <a:pt x="51" y="70"/>
                        <a:pt x="45" y="72"/>
                      </a:cubicBezTo>
                      <a:cubicBezTo>
                        <a:pt x="43" y="72"/>
                        <a:pt x="41" y="73"/>
                        <a:pt x="39" y="73"/>
                      </a:cubicBezTo>
                      <a:cubicBezTo>
                        <a:pt x="39" y="72"/>
                        <a:pt x="38" y="71"/>
                        <a:pt x="37" y="70"/>
                      </a:cubicBezTo>
                      <a:cubicBezTo>
                        <a:pt x="35" y="67"/>
                        <a:pt x="32" y="65"/>
                        <a:pt x="31" y="62"/>
                      </a:cubicBezTo>
                      <a:cubicBezTo>
                        <a:pt x="31" y="62"/>
                        <a:pt x="31" y="60"/>
                        <a:pt x="31" y="59"/>
                      </a:cubicBezTo>
                      <a:cubicBezTo>
                        <a:pt x="31" y="55"/>
                        <a:pt x="31" y="49"/>
                        <a:pt x="33" y="47"/>
                      </a:cubicBezTo>
                      <a:cubicBezTo>
                        <a:pt x="31" y="44"/>
                        <a:pt x="24" y="43"/>
                        <a:pt x="20" y="42"/>
                      </a:cubicBezTo>
                      <a:cubicBezTo>
                        <a:pt x="17" y="40"/>
                        <a:pt x="14" y="40"/>
                        <a:pt x="11" y="39"/>
                      </a:cubicBezTo>
                      <a:cubicBezTo>
                        <a:pt x="8" y="37"/>
                        <a:pt x="5" y="36"/>
                        <a:pt x="2" y="34"/>
                      </a:cubicBezTo>
                      <a:cubicBezTo>
                        <a:pt x="2" y="33"/>
                        <a:pt x="1" y="33"/>
                        <a:pt x="0" y="33"/>
                      </a:cubicBezTo>
                      <a:cubicBezTo>
                        <a:pt x="0" y="32"/>
                        <a:pt x="0" y="32"/>
                        <a:pt x="0" y="31"/>
                      </a:cubicBezTo>
                      <a:cubicBezTo>
                        <a:pt x="1" y="25"/>
                        <a:pt x="2" y="20"/>
                        <a:pt x="2" y="14"/>
                      </a:cubicBezTo>
                      <a:cubicBezTo>
                        <a:pt x="6" y="14"/>
                        <a:pt x="10" y="13"/>
                        <a:pt x="11" y="12"/>
                      </a:cubicBezTo>
                      <a:cubicBezTo>
                        <a:pt x="16" y="8"/>
                        <a:pt x="18" y="4"/>
                        <a:pt x="25" y="4"/>
                      </a:cubicBezTo>
                      <a:cubicBezTo>
                        <a:pt x="30" y="4"/>
                        <a:pt x="35" y="4"/>
                        <a:pt x="40" y="4"/>
                      </a:cubicBezTo>
                      <a:cubicBezTo>
                        <a:pt x="45" y="4"/>
                        <a:pt x="49" y="7"/>
                        <a:pt x="54" y="7"/>
                      </a:cubicBezTo>
                      <a:cubicBezTo>
                        <a:pt x="57" y="7"/>
                        <a:pt x="58" y="7"/>
                        <a:pt x="60" y="6"/>
                      </a:cubicBezTo>
                      <a:cubicBezTo>
                        <a:pt x="62" y="4"/>
                        <a:pt x="65" y="0"/>
                        <a:pt x="67" y="1"/>
                      </a:cubicBezTo>
                      <a:cubicBezTo>
                        <a:pt x="68" y="2"/>
                        <a:pt x="70" y="7"/>
                        <a:pt x="71" y="8"/>
                      </a:cubicBezTo>
                      <a:cubicBezTo>
                        <a:pt x="73" y="10"/>
                        <a:pt x="76" y="13"/>
                        <a:pt x="78" y="15"/>
                      </a:cubicBezTo>
                      <a:cubicBezTo>
                        <a:pt x="82" y="19"/>
                        <a:pt x="85" y="22"/>
                        <a:pt x="90" y="26"/>
                      </a:cubicBezTo>
                      <a:cubicBezTo>
                        <a:pt x="91" y="27"/>
                        <a:pt x="92" y="28"/>
                        <a:pt x="94" y="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7" name="Freeform 309"/>
                <p:cNvSpPr/>
                <p:nvPr/>
              </p:nvSpPr>
              <p:spPr bwMode="auto">
                <a:xfrm>
                  <a:off x="2498721" y="1736724"/>
                  <a:ext cx="139700" cy="71437"/>
                </a:xfrm>
                <a:custGeom>
                  <a:avLst/>
                  <a:gdLst/>
                  <a:ahLst/>
                  <a:cxnLst>
                    <a:cxn ang="0">
                      <a:pos x="51" y="26"/>
                    </a:cxn>
                    <a:cxn ang="0">
                      <a:pos x="47" y="25"/>
                    </a:cxn>
                    <a:cxn ang="0">
                      <a:pos x="28" y="26"/>
                    </a:cxn>
                    <a:cxn ang="0">
                      <a:pos x="8" y="25"/>
                    </a:cxn>
                    <a:cxn ang="0">
                      <a:pos x="0" y="19"/>
                    </a:cxn>
                    <a:cxn ang="0">
                      <a:pos x="20" y="0"/>
                    </a:cxn>
                    <a:cxn ang="0">
                      <a:pos x="22" y="1"/>
                    </a:cxn>
                    <a:cxn ang="0">
                      <a:pos x="31" y="6"/>
                    </a:cxn>
                    <a:cxn ang="0">
                      <a:pos x="40" y="9"/>
                    </a:cxn>
                    <a:cxn ang="0">
                      <a:pos x="53" y="14"/>
                    </a:cxn>
                    <a:cxn ang="0">
                      <a:pos x="51" y="26"/>
                    </a:cxn>
                  </a:cxnLst>
                  <a:rect l="0" t="0" r="r" b="b"/>
                  <a:pathLst>
                    <a:path w="53" h="27">
                      <a:moveTo>
                        <a:pt x="51" y="26"/>
                      </a:moveTo>
                      <a:cubicBezTo>
                        <a:pt x="50" y="26"/>
                        <a:pt x="48" y="25"/>
                        <a:pt x="47" y="25"/>
                      </a:cubicBezTo>
                      <a:cubicBezTo>
                        <a:pt x="41" y="26"/>
                        <a:pt x="34" y="26"/>
                        <a:pt x="28" y="26"/>
                      </a:cubicBezTo>
                      <a:cubicBezTo>
                        <a:pt x="21" y="26"/>
                        <a:pt x="14" y="27"/>
                        <a:pt x="8" y="25"/>
                      </a:cubicBezTo>
                      <a:cubicBezTo>
                        <a:pt x="5" y="23"/>
                        <a:pt x="3" y="21"/>
                        <a:pt x="0" y="19"/>
                      </a:cubicBezTo>
                      <a:cubicBezTo>
                        <a:pt x="10" y="17"/>
                        <a:pt x="18" y="11"/>
                        <a:pt x="20" y="0"/>
                      </a:cubicBezTo>
                      <a:cubicBezTo>
                        <a:pt x="21" y="0"/>
                        <a:pt x="22" y="0"/>
                        <a:pt x="22" y="1"/>
                      </a:cubicBezTo>
                      <a:cubicBezTo>
                        <a:pt x="25" y="3"/>
                        <a:pt x="28" y="4"/>
                        <a:pt x="31" y="6"/>
                      </a:cubicBezTo>
                      <a:cubicBezTo>
                        <a:pt x="34" y="7"/>
                        <a:pt x="37" y="7"/>
                        <a:pt x="40" y="9"/>
                      </a:cubicBezTo>
                      <a:cubicBezTo>
                        <a:pt x="44" y="10"/>
                        <a:pt x="51" y="11"/>
                        <a:pt x="53" y="14"/>
                      </a:cubicBezTo>
                      <a:cubicBezTo>
                        <a:pt x="51" y="16"/>
                        <a:pt x="51" y="22"/>
                        <a:pt x="51"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8" name="Freeform 310"/>
                <p:cNvSpPr/>
                <p:nvPr/>
              </p:nvSpPr>
              <p:spPr bwMode="auto">
                <a:xfrm>
                  <a:off x="2285996" y="1777999"/>
                  <a:ext cx="407987" cy="355600"/>
                </a:xfrm>
                <a:custGeom>
                  <a:avLst/>
                  <a:gdLst/>
                  <a:ahLst/>
                  <a:cxnLst>
                    <a:cxn ang="0">
                      <a:pos x="144" y="87"/>
                    </a:cxn>
                    <a:cxn ang="0">
                      <a:pos x="145" y="101"/>
                    </a:cxn>
                    <a:cxn ang="0">
                      <a:pos x="136" y="115"/>
                    </a:cxn>
                    <a:cxn ang="0">
                      <a:pos x="132" y="121"/>
                    </a:cxn>
                    <a:cxn ang="0">
                      <a:pos x="132" y="128"/>
                    </a:cxn>
                    <a:cxn ang="0">
                      <a:pos x="127" y="131"/>
                    </a:cxn>
                    <a:cxn ang="0">
                      <a:pos x="122" y="132"/>
                    </a:cxn>
                    <a:cxn ang="0">
                      <a:pos x="106" y="135"/>
                    </a:cxn>
                    <a:cxn ang="0">
                      <a:pos x="90" y="134"/>
                    </a:cxn>
                    <a:cxn ang="0">
                      <a:pos x="74" y="130"/>
                    </a:cxn>
                    <a:cxn ang="0">
                      <a:pos x="71" y="127"/>
                    </a:cxn>
                    <a:cxn ang="0">
                      <a:pos x="68" y="123"/>
                    </a:cxn>
                    <a:cxn ang="0">
                      <a:pos x="62" y="119"/>
                    </a:cxn>
                    <a:cxn ang="0">
                      <a:pos x="44" y="114"/>
                    </a:cxn>
                    <a:cxn ang="0">
                      <a:pos x="25" y="105"/>
                    </a:cxn>
                    <a:cxn ang="0">
                      <a:pos x="8" y="95"/>
                    </a:cxn>
                    <a:cxn ang="0">
                      <a:pos x="4" y="93"/>
                    </a:cxn>
                    <a:cxn ang="0">
                      <a:pos x="4" y="93"/>
                    </a:cxn>
                    <a:cxn ang="0">
                      <a:pos x="9" y="86"/>
                    </a:cxn>
                    <a:cxn ang="0">
                      <a:pos x="10" y="73"/>
                    </a:cxn>
                    <a:cxn ang="0">
                      <a:pos x="9" y="66"/>
                    </a:cxn>
                    <a:cxn ang="0">
                      <a:pos x="8" y="58"/>
                    </a:cxn>
                    <a:cxn ang="0">
                      <a:pos x="5" y="50"/>
                    </a:cxn>
                    <a:cxn ang="0">
                      <a:pos x="3" y="43"/>
                    </a:cxn>
                    <a:cxn ang="0">
                      <a:pos x="0" y="35"/>
                    </a:cxn>
                    <a:cxn ang="0">
                      <a:pos x="0" y="27"/>
                    </a:cxn>
                    <a:cxn ang="0">
                      <a:pos x="0" y="22"/>
                    </a:cxn>
                    <a:cxn ang="0">
                      <a:pos x="16" y="19"/>
                    </a:cxn>
                    <a:cxn ang="0">
                      <a:pos x="28" y="13"/>
                    </a:cxn>
                    <a:cxn ang="0">
                      <a:pos x="34" y="8"/>
                    </a:cxn>
                    <a:cxn ang="0">
                      <a:pos x="37" y="2"/>
                    </a:cxn>
                    <a:cxn ang="0">
                      <a:pos x="57" y="4"/>
                    </a:cxn>
                    <a:cxn ang="0">
                      <a:pos x="74" y="5"/>
                    </a:cxn>
                    <a:cxn ang="0">
                      <a:pos x="81" y="3"/>
                    </a:cxn>
                    <a:cxn ang="0">
                      <a:pos x="89" y="9"/>
                    </a:cxn>
                    <a:cxn ang="0">
                      <a:pos x="109" y="10"/>
                    </a:cxn>
                    <a:cxn ang="0">
                      <a:pos x="128" y="9"/>
                    </a:cxn>
                    <a:cxn ang="0">
                      <a:pos x="132" y="10"/>
                    </a:cxn>
                    <a:cxn ang="0">
                      <a:pos x="132" y="13"/>
                    </a:cxn>
                    <a:cxn ang="0">
                      <a:pos x="138" y="21"/>
                    </a:cxn>
                    <a:cxn ang="0">
                      <a:pos x="140" y="24"/>
                    </a:cxn>
                    <a:cxn ang="0">
                      <a:pos x="142" y="30"/>
                    </a:cxn>
                    <a:cxn ang="0">
                      <a:pos x="147" y="44"/>
                    </a:cxn>
                    <a:cxn ang="0">
                      <a:pos x="146" y="52"/>
                    </a:cxn>
                    <a:cxn ang="0">
                      <a:pos x="140" y="56"/>
                    </a:cxn>
                    <a:cxn ang="0">
                      <a:pos x="142" y="70"/>
                    </a:cxn>
                    <a:cxn ang="0">
                      <a:pos x="153" y="74"/>
                    </a:cxn>
                    <a:cxn ang="0">
                      <a:pos x="144" y="87"/>
                    </a:cxn>
                  </a:cxnLst>
                  <a:rect l="0" t="0" r="r" b="b"/>
                  <a:pathLst>
                    <a:path w="155" h="135">
                      <a:moveTo>
                        <a:pt x="144" y="87"/>
                      </a:moveTo>
                      <a:cubicBezTo>
                        <a:pt x="145" y="92"/>
                        <a:pt x="146" y="96"/>
                        <a:pt x="145" y="101"/>
                      </a:cubicBezTo>
                      <a:cubicBezTo>
                        <a:pt x="144" y="107"/>
                        <a:pt x="140" y="111"/>
                        <a:pt x="136" y="115"/>
                      </a:cubicBezTo>
                      <a:cubicBezTo>
                        <a:pt x="135" y="116"/>
                        <a:pt x="132" y="119"/>
                        <a:pt x="132" y="121"/>
                      </a:cubicBezTo>
                      <a:cubicBezTo>
                        <a:pt x="131" y="123"/>
                        <a:pt x="132" y="125"/>
                        <a:pt x="132" y="128"/>
                      </a:cubicBezTo>
                      <a:cubicBezTo>
                        <a:pt x="130" y="129"/>
                        <a:pt x="129" y="130"/>
                        <a:pt x="127" y="131"/>
                      </a:cubicBezTo>
                      <a:cubicBezTo>
                        <a:pt x="125" y="132"/>
                        <a:pt x="123" y="132"/>
                        <a:pt x="122" y="132"/>
                      </a:cubicBezTo>
                      <a:cubicBezTo>
                        <a:pt x="116" y="134"/>
                        <a:pt x="112" y="135"/>
                        <a:pt x="106" y="135"/>
                      </a:cubicBezTo>
                      <a:cubicBezTo>
                        <a:pt x="101" y="135"/>
                        <a:pt x="96" y="134"/>
                        <a:pt x="90" y="134"/>
                      </a:cubicBezTo>
                      <a:cubicBezTo>
                        <a:pt x="84" y="134"/>
                        <a:pt x="79" y="134"/>
                        <a:pt x="74" y="130"/>
                      </a:cubicBezTo>
                      <a:cubicBezTo>
                        <a:pt x="73" y="129"/>
                        <a:pt x="72" y="128"/>
                        <a:pt x="71" y="127"/>
                      </a:cubicBezTo>
                      <a:cubicBezTo>
                        <a:pt x="70" y="125"/>
                        <a:pt x="69" y="124"/>
                        <a:pt x="68" y="123"/>
                      </a:cubicBezTo>
                      <a:cubicBezTo>
                        <a:pt x="66" y="122"/>
                        <a:pt x="64" y="120"/>
                        <a:pt x="62" y="119"/>
                      </a:cubicBezTo>
                      <a:cubicBezTo>
                        <a:pt x="56" y="117"/>
                        <a:pt x="50" y="116"/>
                        <a:pt x="44" y="114"/>
                      </a:cubicBezTo>
                      <a:cubicBezTo>
                        <a:pt x="37" y="111"/>
                        <a:pt x="32" y="108"/>
                        <a:pt x="25" y="105"/>
                      </a:cubicBezTo>
                      <a:cubicBezTo>
                        <a:pt x="19" y="101"/>
                        <a:pt x="14" y="98"/>
                        <a:pt x="8" y="95"/>
                      </a:cubicBezTo>
                      <a:cubicBezTo>
                        <a:pt x="7" y="94"/>
                        <a:pt x="5" y="94"/>
                        <a:pt x="4" y="93"/>
                      </a:cubicBezTo>
                      <a:cubicBezTo>
                        <a:pt x="4" y="93"/>
                        <a:pt x="4" y="93"/>
                        <a:pt x="4" y="93"/>
                      </a:cubicBezTo>
                      <a:cubicBezTo>
                        <a:pt x="5" y="91"/>
                        <a:pt x="7" y="89"/>
                        <a:pt x="9" y="86"/>
                      </a:cubicBezTo>
                      <a:cubicBezTo>
                        <a:pt x="11" y="82"/>
                        <a:pt x="10" y="78"/>
                        <a:pt x="10" y="73"/>
                      </a:cubicBezTo>
                      <a:cubicBezTo>
                        <a:pt x="10" y="70"/>
                        <a:pt x="9" y="68"/>
                        <a:pt x="9" y="66"/>
                      </a:cubicBezTo>
                      <a:cubicBezTo>
                        <a:pt x="8" y="63"/>
                        <a:pt x="9" y="61"/>
                        <a:pt x="8" y="58"/>
                      </a:cubicBezTo>
                      <a:cubicBezTo>
                        <a:pt x="7" y="56"/>
                        <a:pt x="5" y="53"/>
                        <a:pt x="5" y="50"/>
                      </a:cubicBezTo>
                      <a:cubicBezTo>
                        <a:pt x="4" y="48"/>
                        <a:pt x="4" y="45"/>
                        <a:pt x="3" y="43"/>
                      </a:cubicBezTo>
                      <a:cubicBezTo>
                        <a:pt x="2" y="40"/>
                        <a:pt x="0" y="37"/>
                        <a:pt x="0" y="35"/>
                      </a:cubicBezTo>
                      <a:cubicBezTo>
                        <a:pt x="0" y="32"/>
                        <a:pt x="0" y="29"/>
                        <a:pt x="0" y="27"/>
                      </a:cubicBezTo>
                      <a:cubicBezTo>
                        <a:pt x="0" y="25"/>
                        <a:pt x="0" y="24"/>
                        <a:pt x="0" y="22"/>
                      </a:cubicBezTo>
                      <a:cubicBezTo>
                        <a:pt x="5" y="22"/>
                        <a:pt x="11" y="20"/>
                        <a:pt x="16" y="19"/>
                      </a:cubicBezTo>
                      <a:cubicBezTo>
                        <a:pt x="21" y="17"/>
                        <a:pt x="24" y="15"/>
                        <a:pt x="28" y="13"/>
                      </a:cubicBezTo>
                      <a:cubicBezTo>
                        <a:pt x="30" y="11"/>
                        <a:pt x="32" y="11"/>
                        <a:pt x="34" y="8"/>
                      </a:cubicBezTo>
                      <a:cubicBezTo>
                        <a:pt x="35" y="6"/>
                        <a:pt x="35" y="3"/>
                        <a:pt x="37" y="2"/>
                      </a:cubicBezTo>
                      <a:cubicBezTo>
                        <a:pt x="43" y="0"/>
                        <a:pt x="51" y="4"/>
                        <a:pt x="57" y="4"/>
                      </a:cubicBezTo>
                      <a:cubicBezTo>
                        <a:pt x="63" y="5"/>
                        <a:pt x="69" y="5"/>
                        <a:pt x="74" y="5"/>
                      </a:cubicBezTo>
                      <a:cubicBezTo>
                        <a:pt x="77" y="4"/>
                        <a:pt x="79" y="4"/>
                        <a:pt x="81" y="3"/>
                      </a:cubicBezTo>
                      <a:cubicBezTo>
                        <a:pt x="84" y="5"/>
                        <a:pt x="86" y="7"/>
                        <a:pt x="89" y="9"/>
                      </a:cubicBezTo>
                      <a:cubicBezTo>
                        <a:pt x="95" y="11"/>
                        <a:pt x="102" y="10"/>
                        <a:pt x="109" y="10"/>
                      </a:cubicBezTo>
                      <a:cubicBezTo>
                        <a:pt x="115" y="10"/>
                        <a:pt x="122" y="10"/>
                        <a:pt x="128" y="9"/>
                      </a:cubicBezTo>
                      <a:cubicBezTo>
                        <a:pt x="129" y="9"/>
                        <a:pt x="131" y="10"/>
                        <a:pt x="132" y="10"/>
                      </a:cubicBezTo>
                      <a:cubicBezTo>
                        <a:pt x="132" y="11"/>
                        <a:pt x="132" y="13"/>
                        <a:pt x="132" y="13"/>
                      </a:cubicBezTo>
                      <a:cubicBezTo>
                        <a:pt x="133" y="16"/>
                        <a:pt x="136" y="18"/>
                        <a:pt x="138" y="21"/>
                      </a:cubicBezTo>
                      <a:cubicBezTo>
                        <a:pt x="139" y="22"/>
                        <a:pt x="140" y="23"/>
                        <a:pt x="140" y="24"/>
                      </a:cubicBezTo>
                      <a:cubicBezTo>
                        <a:pt x="141" y="26"/>
                        <a:pt x="142" y="27"/>
                        <a:pt x="142" y="30"/>
                      </a:cubicBezTo>
                      <a:cubicBezTo>
                        <a:pt x="143" y="35"/>
                        <a:pt x="145" y="39"/>
                        <a:pt x="147" y="44"/>
                      </a:cubicBezTo>
                      <a:cubicBezTo>
                        <a:pt x="148" y="47"/>
                        <a:pt x="149" y="48"/>
                        <a:pt x="146" y="52"/>
                      </a:cubicBezTo>
                      <a:cubicBezTo>
                        <a:pt x="145" y="53"/>
                        <a:pt x="141" y="54"/>
                        <a:pt x="140" y="56"/>
                      </a:cubicBezTo>
                      <a:cubicBezTo>
                        <a:pt x="139" y="58"/>
                        <a:pt x="139" y="66"/>
                        <a:pt x="142" y="70"/>
                      </a:cubicBezTo>
                      <a:cubicBezTo>
                        <a:pt x="145" y="73"/>
                        <a:pt x="152" y="72"/>
                        <a:pt x="153" y="74"/>
                      </a:cubicBezTo>
                      <a:cubicBezTo>
                        <a:pt x="155" y="79"/>
                        <a:pt x="144" y="82"/>
                        <a:pt x="144" y="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9" name="Freeform 311"/>
                <p:cNvSpPr/>
                <p:nvPr/>
              </p:nvSpPr>
              <p:spPr bwMode="auto">
                <a:xfrm>
                  <a:off x="2043109" y="1563687"/>
                  <a:ext cx="104775" cy="220662"/>
                </a:xfrm>
                <a:custGeom>
                  <a:avLst/>
                  <a:gdLst/>
                  <a:ahLst/>
                  <a:cxnLst>
                    <a:cxn ang="0">
                      <a:pos x="38" y="26"/>
                    </a:cxn>
                    <a:cxn ang="0">
                      <a:pos x="34" y="52"/>
                    </a:cxn>
                    <a:cxn ang="0">
                      <a:pos x="27" y="77"/>
                    </a:cxn>
                    <a:cxn ang="0">
                      <a:pos x="29" y="84"/>
                    </a:cxn>
                    <a:cxn ang="0">
                      <a:pos x="25" y="83"/>
                    </a:cxn>
                    <a:cxn ang="0">
                      <a:pos x="16" y="82"/>
                    </a:cxn>
                    <a:cxn ang="0">
                      <a:pos x="11" y="78"/>
                    </a:cxn>
                    <a:cxn ang="0">
                      <a:pos x="8" y="63"/>
                    </a:cxn>
                    <a:cxn ang="0">
                      <a:pos x="2" y="46"/>
                    </a:cxn>
                    <a:cxn ang="0">
                      <a:pos x="13" y="18"/>
                    </a:cxn>
                    <a:cxn ang="0">
                      <a:pos x="28" y="10"/>
                    </a:cxn>
                    <a:cxn ang="0">
                      <a:pos x="39" y="0"/>
                    </a:cxn>
                    <a:cxn ang="0">
                      <a:pos x="38" y="14"/>
                    </a:cxn>
                    <a:cxn ang="0">
                      <a:pos x="38" y="26"/>
                    </a:cxn>
                  </a:cxnLst>
                  <a:rect l="0" t="0" r="r" b="b"/>
                  <a:pathLst>
                    <a:path w="40" h="84">
                      <a:moveTo>
                        <a:pt x="38" y="26"/>
                      </a:moveTo>
                      <a:cubicBezTo>
                        <a:pt x="38" y="35"/>
                        <a:pt x="35" y="44"/>
                        <a:pt x="34" y="52"/>
                      </a:cubicBezTo>
                      <a:cubicBezTo>
                        <a:pt x="32" y="61"/>
                        <a:pt x="28" y="69"/>
                        <a:pt x="27" y="77"/>
                      </a:cubicBezTo>
                      <a:cubicBezTo>
                        <a:pt x="27" y="80"/>
                        <a:pt x="27" y="82"/>
                        <a:pt x="29" y="84"/>
                      </a:cubicBezTo>
                      <a:cubicBezTo>
                        <a:pt x="27" y="84"/>
                        <a:pt x="26" y="83"/>
                        <a:pt x="25" y="83"/>
                      </a:cubicBezTo>
                      <a:cubicBezTo>
                        <a:pt x="22" y="82"/>
                        <a:pt x="19" y="83"/>
                        <a:pt x="16" y="82"/>
                      </a:cubicBezTo>
                      <a:cubicBezTo>
                        <a:pt x="14" y="81"/>
                        <a:pt x="13" y="79"/>
                        <a:pt x="11" y="78"/>
                      </a:cubicBezTo>
                      <a:cubicBezTo>
                        <a:pt x="10" y="73"/>
                        <a:pt x="10" y="68"/>
                        <a:pt x="8" y="63"/>
                      </a:cubicBezTo>
                      <a:cubicBezTo>
                        <a:pt x="5" y="58"/>
                        <a:pt x="2" y="52"/>
                        <a:pt x="2" y="46"/>
                      </a:cubicBezTo>
                      <a:cubicBezTo>
                        <a:pt x="0" y="36"/>
                        <a:pt x="5" y="23"/>
                        <a:pt x="13" y="18"/>
                      </a:cubicBezTo>
                      <a:cubicBezTo>
                        <a:pt x="18" y="15"/>
                        <a:pt x="23" y="13"/>
                        <a:pt x="28" y="10"/>
                      </a:cubicBezTo>
                      <a:cubicBezTo>
                        <a:pt x="32" y="7"/>
                        <a:pt x="35" y="3"/>
                        <a:pt x="39" y="0"/>
                      </a:cubicBezTo>
                      <a:cubicBezTo>
                        <a:pt x="40" y="5"/>
                        <a:pt x="38" y="9"/>
                        <a:pt x="38" y="14"/>
                      </a:cubicBezTo>
                      <a:cubicBezTo>
                        <a:pt x="38" y="18"/>
                        <a:pt x="38" y="22"/>
                        <a:pt x="38"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0" name="Freeform 312"/>
                <p:cNvSpPr/>
                <p:nvPr/>
              </p:nvSpPr>
              <p:spPr bwMode="auto">
                <a:xfrm>
                  <a:off x="6627802" y="2517774"/>
                  <a:ext cx="252412" cy="257175"/>
                </a:xfrm>
                <a:custGeom>
                  <a:avLst/>
                  <a:gdLst/>
                  <a:ahLst/>
                  <a:cxnLst>
                    <a:cxn ang="0">
                      <a:pos x="96" y="5"/>
                    </a:cxn>
                    <a:cxn ang="0">
                      <a:pos x="93" y="6"/>
                    </a:cxn>
                    <a:cxn ang="0">
                      <a:pos x="84" y="23"/>
                    </a:cxn>
                    <a:cxn ang="0">
                      <a:pos x="76" y="40"/>
                    </a:cxn>
                    <a:cxn ang="0">
                      <a:pos x="64" y="46"/>
                    </a:cxn>
                    <a:cxn ang="0">
                      <a:pos x="58" y="50"/>
                    </a:cxn>
                    <a:cxn ang="0">
                      <a:pos x="51" y="52"/>
                    </a:cxn>
                    <a:cxn ang="0">
                      <a:pos x="51" y="63"/>
                    </a:cxn>
                    <a:cxn ang="0">
                      <a:pos x="58" y="76"/>
                    </a:cxn>
                    <a:cxn ang="0">
                      <a:pos x="62" y="81"/>
                    </a:cxn>
                    <a:cxn ang="0">
                      <a:pos x="57" y="84"/>
                    </a:cxn>
                    <a:cxn ang="0">
                      <a:pos x="49" y="87"/>
                    </a:cxn>
                    <a:cxn ang="0">
                      <a:pos x="44" y="86"/>
                    </a:cxn>
                    <a:cxn ang="0">
                      <a:pos x="35" y="95"/>
                    </a:cxn>
                    <a:cxn ang="0">
                      <a:pos x="31" y="98"/>
                    </a:cxn>
                    <a:cxn ang="0">
                      <a:pos x="31" y="98"/>
                    </a:cxn>
                    <a:cxn ang="0">
                      <a:pos x="30" y="96"/>
                    </a:cxn>
                    <a:cxn ang="0">
                      <a:pos x="20" y="93"/>
                    </a:cxn>
                    <a:cxn ang="0">
                      <a:pos x="9" y="85"/>
                    </a:cxn>
                    <a:cxn ang="0">
                      <a:pos x="16" y="67"/>
                    </a:cxn>
                    <a:cxn ang="0">
                      <a:pos x="1" y="53"/>
                    </a:cxn>
                    <a:cxn ang="0">
                      <a:pos x="1" y="53"/>
                    </a:cxn>
                    <a:cxn ang="0">
                      <a:pos x="6" y="44"/>
                    </a:cxn>
                    <a:cxn ang="0">
                      <a:pos x="15" y="37"/>
                    </a:cxn>
                    <a:cxn ang="0">
                      <a:pos x="20" y="34"/>
                    </a:cxn>
                    <a:cxn ang="0">
                      <a:pos x="25" y="32"/>
                    </a:cxn>
                    <a:cxn ang="0">
                      <a:pos x="34" y="25"/>
                    </a:cxn>
                    <a:cxn ang="0">
                      <a:pos x="40" y="20"/>
                    </a:cxn>
                    <a:cxn ang="0">
                      <a:pos x="50" y="26"/>
                    </a:cxn>
                    <a:cxn ang="0">
                      <a:pos x="58" y="22"/>
                    </a:cxn>
                    <a:cxn ang="0">
                      <a:pos x="60" y="12"/>
                    </a:cxn>
                    <a:cxn ang="0">
                      <a:pos x="70" y="12"/>
                    </a:cxn>
                    <a:cxn ang="0">
                      <a:pos x="78" y="9"/>
                    </a:cxn>
                    <a:cxn ang="0">
                      <a:pos x="87" y="1"/>
                    </a:cxn>
                    <a:cxn ang="0">
                      <a:pos x="92" y="0"/>
                    </a:cxn>
                    <a:cxn ang="0">
                      <a:pos x="93" y="1"/>
                    </a:cxn>
                    <a:cxn ang="0">
                      <a:pos x="96" y="5"/>
                    </a:cxn>
                  </a:cxnLst>
                  <a:rect l="0" t="0" r="r" b="b"/>
                  <a:pathLst>
                    <a:path w="96" h="98">
                      <a:moveTo>
                        <a:pt x="96" y="5"/>
                      </a:moveTo>
                      <a:cubicBezTo>
                        <a:pt x="95" y="5"/>
                        <a:pt x="94" y="6"/>
                        <a:pt x="93" y="6"/>
                      </a:cubicBezTo>
                      <a:cubicBezTo>
                        <a:pt x="87" y="10"/>
                        <a:pt x="87" y="16"/>
                        <a:pt x="84" y="23"/>
                      </a:cubicBezTo>
                      <a:cubicBezTo>
                        <a:pt x="81" y="28"/>
                        <a:pt x="80" y="35"/>
                        <a:pt x="76" y="40"/>
                      </a:cubicBezTo>
                      <a:cubicBezTo>
                        <a:pt x="73" y="44"/>
                        <a:pt x="68" y="43"/>
                        <a:pt x="64" y="46"/>
                      </a:cubicBezTo>
                      <a:cubicBezTo>
                        <a:pt x="62" y="47"/>
                        <a:pt x="60" y="49"/>
                        <a:pt x="58" y="50"/>
                      </a:cubicBezTo>
                      <a:cubicBezTo>
                        <a:pt x="56" y="50"/>
                        <a:pt x="52" y="50"/>
                        <a:pt x="51" y="52"/>
                      </a:cubicBezTo>
                      <a:cubicBezTo>
                        <a:pt x="49" y="54"/>
                        <a:pt x="50" y="61"/>
                        <a:pt x="51" y="63"/>
                      </a:cubicBezTo>
                      <a:cubicBezTo>
                        <a:pt x="52" y="68"/>
                        <a:pt x="55" y="72"/>
                        <a:pt x="58" y="76"/>
                      </a:cubicBezTo>
                      <a:cubicBezTo>
                        <a:pt x="59" y="78"/>
                        <a:pt x="61" y="79"/>
                        <a:pt x="62" y="81"/>
                      </a:cubicBezTo>
                      <a:cubicBezTo>
                        <a:pt x="60" y="82"/>
                        <a:pt x="58" y="83"/>
                        <a:pt x="57" y="84"/>
                      </a:cubicBezTo>
                      <a:cubicBezTo>
                        <a:pt x="54" y="85"/>
                        <a:pt x="52" y="86"/>
                        <a:pt x="49" y="87"/>
                      </a:cubicBezTo>
                      <a:cubicBezTo>
                        <a:pt x="48" y="87"/>
                        <a:pt x="45" y="86"/>
                        <a:pt x="44" y="86"/>
                      </a:cubicBezTo>
                      <a:cubicBezTo>
                        <a:pt x="40" y="87"/>
                        <a:pt x="38" y="92"/>
                        <a:pt x="35" y="95"/>
                      </a:cubicBezTo>
                      <a:cubicBezTo>
                        <a:pt x="33" y="96"/>
                        <a:pt x="32" y="96"/>
                        <a:pt x="31" y="98"/>
                      </a:cubicBezTo>
                      <a:cubicBezTo>
                        <a:pt x="31" y="98"/>
                        <a:pt x="31" y="98"/>
                        <a:pt x="31" y="98"/>
                      </a:cubicBezTo>
                      <a:cubicBezTo>
                        <a:pt x="31" y="97"/>
                        <a:pt x="31" y="97"/>
                        <a:pt x="30" y="96"/>
                      </a:cubicBezTo>
                      <a:cubicBezTo>
                        <a:pt x="29" y="93"/>
                        <a:pt x="23" y="93"/>
                        <a:pt x="20" y="93"/>
                      </a:cubicBezTo>
                      <a:cubicBezTo>
                        <a:pt x="15" y="92"/>
                        <a:pt x="0" y="93"/>
                        <a:pt x="9" y="85"/>
                      </a:cubicBezTo>
                      <a:cubicBezTo>
                        <a:pt x="14" y="80"/>
                        <a:pt x="17" y="75"/>
                        <a:pt x="16" y="67"/>
                      </a:cubicBezTo>
                      <a:cubicBezTo>
                        <a:pt x="15" y="62"/>
                        <a:pt x="7" y="55"/>
                        <a:pt x="1" y="53"/>
                      </a:cubicBezTo>
                      <a:cubicBezTo>
                        <a:pt x="1" y="53"/>
                        <a:pt x="1" y="53"/>
                        <a:pt x="1" y="53"/>
                      </a:cubicBezTo>
                      <a:cubicBezTo>
                        <a:pt x="3" y="50"/>
                        <a:pt x="3" y="47"/>
                        <a:pt x="6" y="44"/>
                      </a:cubicBezTo>
                      <a:cubicBezTo>
                        <a:pt x="8" y="41"/>
                        <a:pt x="12" y="40"/>
                        <a:pt x="15" y="37"/>
                      </a:cubicBezTo>
                      <a:cubicBezTo>
                        <a:pt x="17" y="37"/>
                        <a:pt x="18" y="35"/>
                        <a:pt x="20" y="34"/>
                      </a:cubicBezTo>
                      <a:cubicBezTo>
                        <a:pt x="21" y="33"/>
                        <a:pt x="23" y="33"/>
                        <a:pt x="25" y="32"/>
                      </a:cubicBezTo>
                      <a:cubicBezTo>
                        <a:pt x="29" y="31"/>
                        <a:pt x="33" y="29"/>
                        <a:pt x="34" y="25"/>
                      </a:cubicBezTo>
                      <a:cubicBezTo>
                        <a:pt x="35" y="21"/>
                        <a:pt x="35" y="18"/>
                        <a:pt x="40" y="20"/>
                      </a:cubicBezTo>
                      <a:cubicBezTo>
                        <a:pt x="43" y="21"/>
                        <a:pt x="46" y="27"/>
                        <a:pt x="50" y="26"/>
                      </a:cubicBezTo>
                      <a:cubicBezTo>
                        <a:pt x="53" y="26"/>
                        <a:pt x="56" y="23"/>
                        <a:pt x="58" y="22"/>
                      </a:cubicBezTo>
                      <a:cubicBezTo>
                        <a:pt x="58" y="21"/>
                        <a:pt x="59" y="14"/>
                        <a:pt x="60" y="12"/>
                      </a:cubicBezTo>
                      <a:cubicBezTo>
                        <a:pt x="61" y="11"/>
                        <a:pt x="68" y="12"/>
                        <a:pt x="70" y="12"/>
                      </a:cubicBezTo>
                      <a:cubicBezTo>
                        <a:pt x="74" y="12"/>
                        <a:pt x="75" y="12"/>
                        <a:pt x="78" y="9"/>
                      </a:cubicBezTo>
                      <a:cubicBezTo>
                        <a:pt x="81" y="5"/>
                        <a:pt x="81" y="2"/>
                        <a:pt x="87" y="1"/>
                      </a:cubicBezTo>
                      <a:cubicBezTo>
                        <a:pt x="88" y="1"/>
                        <a:pt x="90" y="0"/>
                        <a:pt x="92" y="0"/>
                      </a:cubicBezTo>
                      <a:cubicBezTo>
                        <a:pt x="92" y="0"/>
                        <a:pt x="92" y="1"/>
                        <a:pt x="93" y="1"/>
                      </a:cubicBezTo>
                      <a:cubicBezTo>
                        <a:pt x="94" y="2"/>
                        <a:pt x="95" y="4"/>
                        <a:pt x="9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1" name="Freeform 313"/>
                <p:cNvSpPr>
                  <a:spLocks noEditPoints="1"/>
                </p:cNvSpPr>
                <p:nvPr/>
              </p:nvSpPr>
              <p:spPr bwMode="auto">
                <a:xfrm>
                  <a:off x="2814633" y="73025"/>
                  <a:ext cx="6389677" cy="2517774"/>
                </a:xfrm>
                <a:custGeom>
                  <a:avLst/>
                  <a:gdLst/>
                  <a:ahLst/>
                  <a:cxnLst>
                    <a:cxn ang="0">
                      <a:pos x="2294" y="252"/>
                    </a:cxn>
                    <a:cxn ang="0">
                      <a:pos x="2104" y="243"/>
                    </a:cxn>
                    <a:cxn ang="0">
                      <a:pos x="1865" y="192"/>
                    </a:cxn>
                    <a:cxn ang="0">
                      <a:pos x="1678" y="155"/>
                    </a:cxn>
                    <a:cxn ang="0">
                      <a:pos x="1533" y="182"/>
                    </a:cxn>
                    <a:cxn ang="0">
                      <a:pos x="1384" y="141"/>
                    </a:cxn>
                    <a:cxn ang="0">
                      <a:pos x="1246" y="111"/>
                    </a:cxn>
                    <a:cxn ang="0">
                      <a:pos x="1273" y="83"/>
                    </a:cxn>
                    <a:cxn ang="0">
                      <a:pos x="1199" y="25"/>
                    </a:cxn>
                    <a:cxn ang="0">
                      <a:pos x="1064" y="49"/>
                    </a:cxn>
                    <a:cxn ang="0">
                      <a:pos x="890" y="102"/>
                    </a:cxn>
                    <a:cxn ang="0">
                      <a:pos x="846" y="198"/>
                    </a:cxn>
                    <a:cxn ang="0">
                      <a:pos x="750" y="154"/>
                    </a:cxn>
                    <a:cxn ang="0">
                      <a:pos x="719" y="134"/>
                    </a:cxn>
                    <a:cxn ang="0">
                      <a:pos x="727" y="239"/>
                    </a:cxn>
                    <a:cxn ang="0">
                      <a:pos x="752" y="282"/>
                    </a:cxn>
                    <a:cxn ang="0">
                      <a:pos x="617" y="313"/>
                    </a:cxn>
                    <a:cxn ang="0">
                      <a:pos x="679" y="157"/>
                    </a:cxn>
                    <a:cxn ang="0">
                      <a:pos x="606" y="261"/>
                    </a:cxn>
                    <a:cxn ang="0">
                      <a:pos x="409" y="267"/>
                    </a:cxn>
                    <a:cxn ang="0">
                      <a:pos x="267" y="288"/>
                    </a:cxn>
                    <a:cxn ang="0">
                      <a:pos x="198" y="331"/>
                    </a:cxn>
                    <a:cxn ang="0">
                      <a:pos x="68" y="298"/>
                    </a:cxn>
                    <a:cxn ang="0">
                      <a:pos x="107" y="235"/>
                    </a:cxn>
                    <a:cxn ang="0">
                      <a:pos x="20" y="284"/>
                    </a:cxn>
                    <a:cxn ang="0">
                      <a:pos x="54" y="420"/>
                    </a:cxn>
                    <a:cxn ang="0">
                      <a:pos x="34" y="512"/>
                    </a:cxn>
                    <a:cxn ang="0">
                      <a:pos x="20" y="611"/>
                    </a:cxn>
                    <a:cxn ang="0">
                      <a:pos x="72" y="710"/>
                    </a:cxn>
                    <a:cxn ang="0">
                      <a:pos x="147" y="757"/>
                    </a:cxn>
                    <a:cxn ang="0">
                      <a:pos x="158" y="850"/>
                    </a:cxn>
                    <a:cxn ang="0">
                      <a:pos x="274" y="934"/>
                    </a:cxn>
                    <a:cxn ang="0">
                      <a:pos x="301" y="907"/>
                    </a:cxn>
                    <a:cxn ang="0">
                      <a:pos x="292" y="789"/>
                    </a:cxn>
                    <a:cxn ang="0">
                      <a:pos x="351" y="724"/>
                    </a:cxn>
                    <a:cxn ang="0">
                      <a:pos x="510" y="744"/>
                    </a:cxn>
                    <a:cxn ang="0">
                      <a:pos x="511" y="689"/>
                    </a:cxn>
                    <a:cxn ang="0">
                      <a:pos x="627" y="633"/>
                    </a:cxn>
                    <a:cxn ang="0">
                      <a:pos x="723" y="660"/>
                    </a:cxn>
                    <a:cxn ang="0">
                      <a:pos x="849" y="748"/>
                    </a:cxn>
                    <a:cxn ang="0">
                      <a:pos x="981" y="750"/>
                    </a:cxn>
                    <a:cxn ang="0">
                      <a:pos x="1064" y="727"/>
                    </a:cxn>
                    <a:cxn ang="0">
                      <a:pos x="1190" y="762"/>
                    </a:cxn>
                    <a:cxn ang="0">
                      <a:pos x="1354" y="778"/>
                    </a:cxn>
                    <a:cxn ang="0">
                      <a:pos x="1484" y="710"/>
                    </a:cxn>
                    <a:cxn ang="0">
                      <a:pos x="1596" y="842"/>
                    </a:cxn>
                    <a:cxn ang="0">
                      <a:pos x="1548" y="935"/>
                    </a:cxn>
                    <a:cxn ang="0">
                      <a:pos x="1663" y="847"/>
                    </a:cxn>
                    <a:cxn ang="0">
                      <a:pos x="1672" y="668"/>
                    </a:cxn>
                    <a:cxn ang="0">
                      <a:pos x="1665" y="600"/>
                    </a:cxn>
                    <a:cxn ang="0">
                      <a:pos x="1814" y="528"/>
                    </a:cxn>
                    <a:cxn ang="0">
                      <a:pos x="1908" y="490"/>
                    </a:cxn>
                    <a:cxn ang="0">
                      <a:pos x="1988" y="481"/>
                    </a:cxn>
                    <a:cxn ang="0">
                      <a:pos x="2038" y="462"/>
                    </a:cxn>
                    <a:cxn ang="0">
                      <a:pos x="1933" y="733"/>
                    </a:cxn>
                    <a:cxn ang="0">
                      <a:pos x="2011" y="621"/>
                    </a:cxn>
                    <a:cxn ang="0">
                      <a:pos x="2072" y="493"/>
                    </a:cxn>
                    <a:cxn ang="0">
                      <a:pos x="2199" y="453"/>
                    </a:cxn>
                    <a:cxn ang="0">
                      <a:pos x="2221" y="371"/>
                    </a:cxn>
                    <a:cxn ang="0">
                      <a:pos x="2347" y="361"/>
                    </a:cxn>
                    <a:cxn ang="0">
                      <a:pos x="1241" y="641"/>
                    </a:cxn>
                    <a:cxn ang="0">
                      <a:pos x="1199" y="687"/>
                    </a:cxn>
                  </a:cxnLst>
                  <a:rect l="0" t="0" r="r" b="b"/>
                  <a:pathLst>
                    <a:path w="2433" h="958">
                      <a:moveTo>
                        <a:pt x="2427" y="321"/>
                      </a:moveTo>
                      <a:cubicBezTo>
                        <a:pt x="2424" y="319"/>
                        <a:pt x="2422" y="316"/>
                        <a:pt x="2418" y="314"/>
                      </a:cubicBezTo>
                      <a:cubicBezTo>
                        <a:pt x="2411" y="312"/>
                        <a:pt x="2403" y="310"/>
                        <a:pt x="2395" y="308"/>
                      </a:cubicBezTo>
                      <a:cubicBezTo>
                        <a:pt x="2388" y="306"/>
                        <a:pt x="2381" y="304"/>
                        <a:pt x="2373" y="304"/>
                      </a:cubicBezTo>
                      <a:cubicBezTo>
                        <a:pt x="2370" y="304"/>
                        <a:pt x="2369" y="304"/>
                        <a:pt x="2368" y="306"/>
                      </a:cubicBezTo>
                      <a:cubicBezTo>
                        <a:pt x="2367" y="307"/>
                        <a:pt x="2367" y="310"/>
                        <a:pt x="2367" y="311"/>
                      </a:cubicBezTo>
                      <a:cubicBezTo>
                        <a:pt x="2367" y="314"/>
                        <a:pt x="2370" y="321"/>
                        <a:pt x="2372" y="324"/>
                      </a:cubicBezTo>
                      <a:cubicBezTo>
                        <a:pt x="2369" y="321"/>
                        <a:pt x="2365" y="321"/>
                        <a:pt x="2363" y="319"/>
                      </a:cubicBezTo>
                      <a:cubicBezTo>
                        <a:pt x="2361" y="317"/>
                        <a:pt x="2359" y="313"/>
                        <a:pt x="2358" y="311"/>
                      </a:cubicBezTo>
                      <a:cubicBezTo>
                        <a:pt x="2355" y="304"/>
                        <a:pt x="2357" y="296"/>
                        <a:pt x="2354" y="289"/>
                      </a:cubicBezTo>
                      <a:cubicBezTo>
                        <a:pt x="2349" y="282"/>
                        <a:pt x="2342" y="281"/>
                        <a:pt x="2335" y="278"/>
                      </a:cubicBezTo>
                      <a:cubicBezTo>
                        <a:pt x="2327" y="275"/>
                        <a:pt x="2323" y="268"/>
                        <a:pt x="2317" y="262"/>
                      </a:cubicBezTo>
                      <a:cubicBezTo>
                        <a:pt x="2310" y="257"/>
                        <a:pt x="2303" y="255"/>
                        <a:pt x="2294" y="252"/>
                      </a:cubicBezTo>
                      <a:cubicBezTo>
                        <a:pt x="2290" y="251"/>
                        <a:pt x="2286" y="250"/>
                        <a:pt x="2283" y="248"/>
                      </a:cubicBezTo>
                      <a:cubicBezTo>
                        <a:pt x="2279" y="246"/>
                        <a:pt x="2276" y="243"/>
                        <a:pt x="2272" y="241"/>
                      </a:cubicBezTo>
                      <a:cubicBezTo>
                        <a:pt x="2265" y="236"/>
                        <a:pt x="2255" y="234"/>
                        <a:pt x="2247" y="232"/>
                      </a:cubicBezTo>
                      <a:cubicBezTo>
                        <a:pt x="2239" y="230"/>
                        <a:pt x="2231" y="227"/>
                        <a:pt x="2223" y="226"/>
                      </a:cubicBezTo>
                      <a:cubicBezTo>
                        <a:pt x="2215" y="224"/>
                        <a:pt x="2208" y="222"/>
                        <a:pt x="2200" y="222"/>
                      </a:cubicBezTo>
                      <a:cubicBezTo>
                        <a:pt x="2193" y="222"/>
                        <a:pt x="2186" y="222"/>
                        <a:pt x="2179" y="222"/>
                      </a:cubicBezTo>
                      <a:cubicBezTo>
                        <a:pt x="2171" y="221"/>
                        <a:pt x="2165" y="218"/>
                        <a:pt x="2158" y="217"/>
                      </a:cubicBezTo>
                      <a:cubicBezTo>
                        <a:pt x="2151" y="217"/>
                        <a:pt x="2142" y="215"/>
                        <a:pt x="2141" y="224"/>
                      </a:cubicBezTo>
                      <a:cubicBezTo>
                        <a:pt x="2141" y="228"/>
                        <a:pt x="2142" y="232"/>
                        <a:pt x="2144" y="236"/>
                      </a:cubicBezTo>
                      <a:cubicBezTo>
                        <a:pt x="2146" y="239"/>
                        <a:pt x="2148" y="241"/>
                        <a:pt x="2149" y="244"/>
                      </a:cubicBezTo>
                      <a:cubicBezTo>
                        <a:pt x="2150" y="253"/>
                        <a:pt x="2143" y="253"/>
                        <a:pt x="2136" y="253"/>
                      </a:cubicBezTo>
                      <a:cubicBezTo>
                        <a:pt x="2130" y="253"/>
                        <a:pt x="2126" y="253"/>
                        <a:pt x="2121" y="252"/>
                      </a:cubicBezTo>
                      <a:cubicBezTo>
                        <a:pt x="2114" y="250"/>
                        <a:pt x="2108" y="249"/>
                        <a:pt x="2104" y="243"/>
                      </a:cubicBezTo>
                      <a:cubicBezTo>
                        <a:pt x="2100" y="235"/>
                        <a:pt x="2096" y="234"/>
                        <a:pt x="2087" y="234"/>
                      </a:cubicBezTo>
                      <a:cubicBezTo>
                        <a:pt x="2078" y="234"/>
                        <a:pt x="2072" y="233"/>
                        <a:pt x="2063" y="230"/>
                      </a:cubicBezTo>
                      <a:cubicBezTo>
                        <a:pt x="2059" y="229"/>
                        <a:pt x="2055" y="228"/>
                        <a:pt x="2050" y="227"/>
                      </a:cubicBezTo>
                      <a:cubicBezTo>
                        <a:pt x="2047" y="226"/>
                        <a:pt x="2043" y="225"/>
                        <a:pt x="2040" y="225"/>
                      </a:cubicBezTo>
                      <a:cubicBezTo>
                        <a:pt x="2036" y="226"/>
                        <a:pt x="2033" y="227"/>
                        <a:pt x="2029" y="229"/>
                      </a:cubicBezTo>
                      <a:cubicBezTo>
                        <a:pt x="2026" y="231"/>
                        <a:pt x="2023" y="231"/>
                        <a:pt x="2019" y="232"/>
                      </a:cubicBezTo>
                      <a:cubicBezTo>
                        <a:pt x="2013" y="234"/>
                        <a:pt x="2002" y="236"/>
                        <a:pt x="1996" y="233"/>
                      </a:cubicBezTo>
                      <a:cubicBezTo>
                        <a:pt x="1990" y="230"/>
                        <a:pt x="1987" y="221"/>
                        <a:pt x="1985" y="214"/>
                      </a:cubicBezTo>
                      <a:cubicBezTo>
                        <a:pt x="1983" y="207"/>
                        <a:pt x="1981" y="200"/>
                        <a:pt x="1975" y="195"/>
                      </a:cubicBezTo>
                      <a:cubicBezTo>
                        <a:pt x="1969" y="189"/>
                        <a:pt x="1960" y="189"/>
                        <a:pt x="1952" y="189"/>
                      </a:cubicBezTo>
                      <a:cubicBezTo>
                        <a:pt x="1938" y="189"/>
                        <a:pt x="1924" y="191"/>
                        <a:pt x="1910" y="192"/>
                      </a:cubicBezTo>
                      <a:cubicBezTo>
                        <a:pt x="1903" y="193"/>
                        <a:pt x="1895" y="193"/>
                        <a:pt x="1888" y="193"/>
                      </a:cubicBezTo>
                      <a:cubicBezTo>
                        <a:pt x="1881" y="194"/>
                        <a:pt x="1871" y="196"/>
                        <a:pt x="1865" y="192"/>
                      </a:cubicBezTo>
                      <a:cubicBezTo>
                        <a:pt x="1857" y="188"/>
                        <a:pt x="1850" y="183"/>
                        <a:pt x="1842" y="179"/>
                      </a:cubicBezTo>
                      <a:cubicBezTo>
                        <a:pt x="1833" y="175"/>
                        <a:pt x="1824" y="173"/>
                        <a:pt x="1818" y="166"/>
                      </a:cubicBezTo>
                      <a:cubicBezTo>
                        <a:pt x="1823" y="166"/>
                        <a:pt x="1835" y="171"/>
                        <a:pt x="1838" y="166"/>
                      </a:cubicBezTo>
                      <a:cubicBezTo>
                        <a:pt x="1843" y="156"/>
                        <a:pt x="1831" y="154"/>
                        <a:pt x="1825" y="153"/>
                      </a:cubicBezTo>
                      <a:cubicBezTo>
                        <a:pt x="1817" y="151"/>
                        <a:pt x="1809" y="149"/>
                        <a:pt x="1801" y="149"/>
                      </a:cubicBezTo>
                      <a:cubicBezTo>
                        <a:pt x="1793" y="149"/>
                        <a:pt x="1785" y="149"/>
                        <a:pt x="1777" y="149"/>
                      </a:cubicBezTo>
                      <a:cubicBezTo>
                        <a:pt x="1768" y="148"/>
                        <a:pt x="1760" y="145"/>
                        <a:pt x="1751" y="146"/>
                      </a:cubicBezTo>
                      <a:cubicBezTo>
                        <a:pt x="1747" y="147"/>
                        <a:pt x="1742" y="147"/>
                        <a:pt x="1737" y="147"/>
                      </a:cubicBezTo>
                      <a:cubicBezTo>
                        <a:pt x="1734" y="147"/>
                        <a:pt x="1730" y="148"/>
                        <a:pt x="1727" y="147"/>
                      </a:cubicBezTo>
                      <a:cubicBezTo>
                        <a:pt x="1723" y="147"/>
                        <a:pt x="1720" y="145"/>
                        <a:pt x="1716" y="144"/>
                      </a:cubicBezTo>
                      <a:cubicBezTo>
                        <a:pt x="1713" y="144"/>
                        <a:pt x="1709" y="143"/>
                        <a:pt x="1706" y="143"/>
                      </a:cubicBezTo>
                      <a:cubicBezTo>
                        <a:pt x="1699" y="143"/>
                        <a:pt x="1693" y="149"/>
                        <a:pt x="1687" y="151"/>
                      </a:cubicBezTo>
                      <a:cubicBezTo>
                        <a:pt x="1684" y="152"/>
                        <a:pt x="1680" y="153"/>
                        <a:pt x="1678" y="155"/>
                      </a:cubicBezTo>
                      <a:cubicBezTo>
                        <a:pt x="1675" y="158"/>
                        <a:pt x="1680" y="161"/>
                        <a:pt x="1682" y="164"/>
                      </a:cubicBezTo>
                      <a:cubicBezTo>
                        <a:pt x="1684" y="167"/>
                        <a:pt x="1693" y="182"/>
                        <a:pt x="1683" y="179"/>
                      </a:cubicBezTo>
                      <a:cubicBezTo>
                        <a:pt x="1678" y="178"/>
                        <a:pt x="1669" y="174"/>
                        <a:pt x="1664" y="178"/>
                      </a:cubicBezTo>
                      <a:cubicBezTo>
                        <a:pt x="1662" y="180"/>
                        <a:pt x="1659" y="184"/>
                        <a:pt x="1656" y="184"/>
                      </a:cubicBezTo>
                      <a:cubicBezTo>
                        <a:pt x="1652" y="185"/>
                        <a:pt x="1651" y="180"/>
                        <a:pt x="1648" y="178"/>
                      </a:cubicBezTo>
                      <a:cubicBezTo>
                        <a:pt x="1640" y="171"/>
                        <a:pt x="1618" y="172"/>
                        <a:pt x="1609" y="177"/>
                      </a:cubicBezTo>
                      <a:cubicBezTo>
                        <a:pt x="1604" y="179"/>
                        <a:pt x="1595" y="182"/>
                        <a:pt x="1589" y="180"/>
                      </a:cubicBezTo>
                      <a:cubicBezTo>
                        <a:pt x="1586" y="179"/>
                        <a:pt x="1585" y="173"/>
                        <a:pt x="1584" y="171"/>
                      </a:cubicBezTo>
                      <a:cubicBezTo>
                        <a:pt x="1583" y="169"/>
                        <a:pt x="1578" y="161"/>
                        <a:pt x="1576" y="161"/>
                      </a:cubicBezTo>
                      <a:cubicBezTo>
                        <a:pt x="1572" y="167"/>
                        <a:pt x="1570" y="175"/>
                        <a:pt x="1567" y="182"/>
                      </a:cubicBezTo>
                      <a:cubicBezTo>
                        <a:pt x="1565" y="187"/>
                        <a:pt x="1562" y="199"/>
                        <a:pt x="1555" y="199"/>
                      </a:cubicBezTo>
                      <a:cubicBezTo>
                        <a:pt x="1551" y="199"/>
                        <a:pt x="1549" y="195"/>
                        <a:pt x="1546" y="193"/>
                      </a:cubicBezTo>
                      <a:cubicBezTo>
                        <a:pt x="1541" y="189"/>
                        <a:pt x="1537" y="187"/>
                        <a:pt x="1533" y="182"/>
                      </a:cubicBezTo>
                      <a:cubicBezTo>
                        <a:pt x="1529" y="177"/>
                        <a:pt x="1520" y="169"/>
                        <a:pt x="1522" y="162"/>
                      </a:cubicBezTo>
                      <a:cubicBezTo>
                        <a:pt x="1524" y="159"/>
                        <a:pt x="1527" y="156"/>
                        <a:pt x="1528" y="152"/>
                      </a:cubicBezTo>
                      <a:cubicBezTo>
                        <a:pt x="1529" y="148"/>
                        <a:pt x="1529" y="144"/>
                        <a:pt x="1529" y="140"/>
                      </a:cubicBezTo>
                      <a:cubicBezTo>
                        <a:pt x="1529" y="137"/>
                        <a:pt x="1526" y="132"/>
                        <a:pt x="1524" y="130"/>
                      </a:cubicBezTo>
                      <a:cubicBezTo>
                        <a:pt x="1521" y="127"/>
                        <a:pt x="1517" y="127"/>
                        <a:pt x="1513" y="125"/>
                      </a:cubicBezTo>
                      <a:cubicBezTo>
                        <a:pt x="1506" y="122"/>
                        <a:pt x="1497" y="122"/>
                        <a:pt x="1490" y="120"/>
                      </a:cubicBezTo>
                      <a:cubicBezTo>
                        <a:pt x="1482" y="117"/>
                        <a:pt x="1475" y="117"/>
                        <a:pt x="1467" y="117"/>
                      </a:cubicBezTo>
                      <a:cubicBezTo>
                        <a:pt x="1463" y="117"/>
                        <a:pt x="1459" y="116"/>
                        <a:pt x="1454" y="116"/>
                      </a:cubicBezTo>
                      <a:cubicBezTo>
                        <a:pt x="1451" y="116"/>
                        <a:pt x="1448" y="114"/>
                        <a:pt x="1444" y="115"/>
                      </a:cubicBezTo>
                      <a:cubicBezTo>
                        <a:pt x="1437" y="116"/>
                        <a:pt x="1439" y="127"/>
                        <a:pt x="1439" y="133"/>
                      </a:cubicBezTo>
                      <a:cubicBezTo>
                        <a:pt x="1438" y="142"/>
                        <a:pt x="1429" y="141"/>
                        <a:pt x="1422" y="141"/>
                      </a:cubicBezTo>
                      <a:cubicBezTo>
                        <a:pt x="1414" y="142"/>
                        <a:pt x="1405" y="142"/>
                        <a:pt x="1397" y="142"/>
                      </a:cubicBezTo>
                      <a:cubicBezTo>
                        <a:pt x="1393" y="142"/>
                        <a:pt x="1388" y="142"/>
                        <a:pt x="1384" y="141"/>
                      </a:cubicBezTo>
                      <a:cubicBezTo>
                        <a:pt x="1381" y="140"/>
                        <a:pt x="1378" y="139"/>
                        <a:pt x="1375" y="138"/>
                      </a:cubicBezTo>
                      <a:cubicBezTo>
                        <a:pt x="1372" y="137"/>
                        <a:pt x="1369" y="135"/>
                        <a:pt x="1368" y="132"/>
                      </a:cubicBezTo>
                      <a:cubicBezTo>
                        <a:pt x="1366" y="129"/>
                        <a:pt x="1367" y="125"/>
                        <a:pt x="1365" y="122"/>
                      </a:cubicBezTo>
                      <a:cubicBezTo>
                        <a:pt x="1361" y="117"/>
                        <a:pt x="1346" y="120"/>
                        <a:pt x="1340" y="120"/>
                      </a:cubicBezTo>
                      <a:cubicBezTo>
                        <a:pt x="1332" y="121"/>
                        <a:pt x="1323" y="120"/>
                        <a:pt x="1315" y="121"/>
                      </a:cubicBezTo>
                      <a:cubicBezTo>
                        <a:pt x="1311" y="121"/>
                        <a:pt x="1308" y="123"/>
                        <a:pt x="1304" y="124"/>
                      </a:cubicBezTo>
                      <a:cubicBezTo>
                        <a:pt x="1302" y="124"/>
                        <a:pt x="1300" y="125"/>
                        <a:pt x="1298" y="126"/>
                      </a:cubicBezTo>
                      <a:cubicBezTo>
                        <a:pt x="1295" y="127"/>
                        <a:pt x="1295" y="126"/>
                        <a:pt x="1293" y="124"/>
                      </a:cubicBezTo>
                      <a:cubicBezTo>
                        <a:pt x="1289" y="121"/>
                        <a:pt x="1285" y="120"/>
                        <a:pt x="1280" y="120"/>
                      </a:cubicBezTo>
                      <a:cubicBezTo>
                        <a:pt x="1278" y="121"/>
                        <a:pt x="1271" y="124"/>
                        <a:pt x="1269" y="122"/>
                      </a:cubicBezTo>
                      <a:cubicBezTo>
                        <a:pt x="1267" y="121"/>
                        <a:pt x="1266" y="115"/>
                        <a:pt x="1265" y="113"/>
                      </a:cubicBezTo>
                      <a:cubicBezTo>
                        <a:pt x="1263" y="107"/>
                        <a:pt x="1261" y="105"/>
                        <a:pt x="1255" y="107"/>
                      </a:cubicBezTo>
                      <a:cubicBezTo>
                        <a:pt x="1252" y="108"/>
                        <a:pt x="1249" y="109"/>
                        <a:pt x="1246" y="111"/>
                      </a:cubicBezTo>
                      <a:cubicBezTo>
                        <a:pt x="1242" y="114"/>
                        <a:pt x="1243" y="116"/>
                        <a:pt x="1242" y="120"/>
                      </a:cubicBezTo>
                      <a:cubicBezTo>
                        <a:pt x="1241" y="128"/>
                        <a:pt x="1229" y="126"/>
                        <a:pt x="1222" y="127"/>
                      </a:cubicBezTo>
                      <a:cubicBezTo>
                        <a:pt x="1214" y="128"/>
                        <a:pt x="1206" y="129"/>
                        <a:pt x="1197" y="130"/>
                      </a:cubicBezTo>
                      <a:cubicBezTo>
                        <a:pt x="1192" y="130"/>
                        <a:pt x="1185" y="132"/>
                        <a:pt x="1180" y="134"/>
                      </a:cubicBezTo>
                      <a:cubicBezTo>
                        <a:pt x="1178" y="135"/>
                        <a:pt x="1175" y="137"/>
                        <a:pt x="1173" y="139"/>
                      </a:cubicBezTo>
                      <a:cubicBezTo>
                        <a:pt x="1171" y="139"/>
                        <a:pt x="1167" y="140"/>
                        <a:pt x="1166" y="142"/>
                      </a:cubicBezTo>
                      <a:cubicBezTo>
                        <a:pt x="1168" y="138"/>
                        <a:pt x="1168" y="134"/>
                        <a:pt x="1171" y="132"/>
                      </a:cubicBezTo>
                      <a:cubicBezTo>
                        <a:pt x="1174" y="130"/>
                        <a:pt x="1178" y="128"/>
                        <a:pt x="1182" y="127"/>
                      </a:cubicBezTo>
                      <a:cubicBezTo>
                        <a:pt x="1191" y="124"/>
                        <a:pt x="1199" y="120"/>
                        <a:pt x="1207" y="116"/>
                      </a:cubicBezTo>
                      <a:cubicBezTo>
                        <a:pt x="1214" y="113"/>
                        <a:pt x="1221" y="108"/>
                        <a:pt x="1228" y="104"/>
                      </a:cubicBezTo>
                      <a:cubicBezTo>
                        <a:pt x="1232" y="102"/>
                        <a:pt x="1237" y="102"/>
                        <a:pt x="1241" y="99"/>
                      </a:cubicBezTo>
                      <a:cubicBezTo>
                        <a:pt x="1245" y="97"/>
                        <a:pt x="1248" y="94"/>
                        <a:pt x="1251" y="92"/>
                      </a:cubicBezTo>
                      <a:cubicBezTo>
                        <a:pt x="1258" y="87"/>
                        <a:pt x="1266" y="87"/>
                        <a:pt x="1273" y="83"/>
                      </a:cubicBezTo>
                      <a:cubicBezTo>
                        <a:pt x="1280" y="80"/>
                        <a:pt x="1285" y="76"/>
                        <a:pt x="1291" y="70"/>
                      </a:cubicBezTo>
                      <a:cubicBezTo>
                        <a:pt x="1293" y="68"/>
                        <a:pt x="1296" y="64"/>
                        <a:pt x="1295" y="61"/>
                      </a:cubicBezTo>
                      <a:cubicBezTo>
                        <a:pt x="1295" y="57"/>
                        <a:pt x="1291" y="54"/>
                        <a:pt x="1289" y="51"/>
                      </a:cubicBezTo>
                      <a:cubicBezTo>
                        <a:pt x="1286" y="49"/>
                        <a:pt x="1284" y="45"/>
                        <a:pt x="1282" y="42"/>
                      </a:cubicBezTo>
                      <a:cubicBezTo>
                        <a:pt x="1281" y="41"/>
                        <a:pt x="1281" y="40"/>
                        <a:pt x="1279" y="38"/>
                      </a:cubicBezTo>
                      <a:cubicBezTo>
                        <a:pt x="1277" y="36"/>
                        <a:pt x="1275" y="36"/>
                        <a:pt x="1272" y="35"/>
                      </a:cubicBezTo>
                      <a:cubicBezTo>
                        <a:pt x="1266" y="31"/>
                        <a:pt x="1259" y="25"/>
                        <a:pt x="1251" y="25"/>
                      </a:cubicBezTo>
                      <a:cubicBezTo>
                        <a:pt x="1247" y="24"/>
                        <a:pt x="1243" y="24"/>
                        <a:pt x="1240" y="25"/>
                      </a:cubicBezTo>
                      <a:cubicBezTo>
                        <a:pt x="1236" y="25"/>
                        <a:pt x="1233" y="27"/>
                        <a:pt x="1230" y="28"/>
                      </a:cubicBezTo>
                      <a:cubicBezTo>
                        <a:pt x="1223" y="30"/>
                        <a:pt x="1217" y="32"/>
                        <a:pt x="1210" y="34"/>
                      </a:cubicBezTo>
                      <a:cubicBezTo>
                        <a:pt x="1203" y="36"/>
                        <a:pt x="1195" y="38"/>
                        <a:pt x="1188" y="38"/>
                      </a:cubicBezTo>
                      <a:cubicBezTo>
                        <a:pt x="1187" y="33"/>
                        <a:pt x="1189" y="33"/>
                        <a:pt x="1193" y="30"/>
                      </a:cubicBezTo>
                      <a:cubicBezTo>
                        <a:pt x="1195" y="29"/>
                        <a:pt x="1199" y="28"/>
                        <a:pt x="1199" y="25"/>
                      </a:cubicBezTo>
                      <a:cubicBezTo>
                        <a:pt x="1200" y="18"/>
                        <a:pt x="1189" y="20"/>
                        <a:pt x="1185" y="20"/>
                      </a:cubicBezTo>
                      <a:cubicBezTo>
                        <a:pt x="1178" y="20"/>
                        <a:pt x="1173" y="18"/>
                        <a:pt x="1166" y="19"/>
                      </a:cubicBezTo>
                      <a:cubicBezTo>
                        <a:pt x="1161" y="20"/>
                        <a:pt x="1155" y="20"/>
                        <a:pt x="1150" y="20"/>
                      </a:cubicBezTo>
                      <a:cubicBezTo>
                        <a:pt x="1153" y="20"/>
                        <a:pt x="1155" y="18"/>
                        <a:pt x="1158" y="17"/>
                      </a:cubicBezTo>
                      <a:cubicBezTo>
                        <a:pt x="1161" y="15"/>
                        <a:pt x="1165" y="15"/>
                        <a:pt x="1169" y="14"/>
                      </a:cubicBezTo>
                      <a:cubicBezTo>
                        <a:pt x="1173" y="13"/>
                        <a:pt x="1187" y="11"/>
                        <a:pt x="1186" y="5"/>
                      </a:cubicBezTo>
                      <a:cubicBezTo>
                        <a:pt x="1172" y="0"/>
                        <a:pt x="1155" y="3"/>
                        <a:pt x="1141" y="6"/>
                      </a:cubicBezTo>
                      <a:cubicBezTo>
                        <a:pt x="1133" y="8"/>
                        <a:pt x="1125" y="10"/>
                        <a:pt x="1118" y="13"/>
                      </a:cubicBezTo>
                      <a:cubicBezTo>
                        <a:pt x="1110" y="16"/>
                        <a:pt x="1106" y="20"/>
                        <a:pt x="1105" y="28"/>
                      </a:cubicBezTo>
                      <a:cubicBezTo>
                        <a:pt x="1101" y="52"/>
                        <a:pt x="1078" y="21"/>
                        <a:pt x="1074" y="34"/>
                      </a:cubicBezTo>
                      <a:cubicBezTo>
                        <a:pt x="1072" y="39"/>
                        <a:pt x="1079" y="39"/>
                        <a:pt x="1082" y="40"/>
                      </a:cubicBezTo>
                      <a:cubicBezTo>
                        <a:pt x="1085" y="42"/>
                        <a:pt x="1087" y="42"/>
                        <a:pt x="1086" y="46"/>
                      </a:cubicBezTo>
                      <a:cubicBezTo>
                        <a:pt x="1080" y="49"/>
                        <a:pt x="1071" y="48"/>
                        <a:pt x="1064" y="49"/>
                      </a:cubicBezTo>
                      <a:cubicBezTo>
                        <a:pt x="1056" y="49"/>
                        <a:pt x="1048" y="49"/>
                        <a:pt x="1040" y="49"/>
                      </a:cubicBezTo>
                      <a:cubicBezTo>
                        <a:pt x="1032" y="48"/>
                        <a:pt x="1023" y="48"/>
                        <a:pt x="1015" y="47"/>
                      </a:cubicBezTo>
                      <a:cubicBezTo>
                        <a:pt x="1009" y="47"/>
                        <a:pt x="994" y="42"/>
                        <a:pt x="989" y="46"/>
                      </a:cubicBezTo>
                      <a:cubicBezTo>
                        <a:pt x="987" y="48"/>
                        <a:pt x="988" y="51"/>
                        <a:pt x="986" y="53"/>
                      </a:cubicBezTo>
                      <a:cubicBezTo>
                        <a:pt x="985" y="56"/>
                        <a:pt x="982" y="57"/>
                        <a:pt x="979" y="58"/>
                      </a:cubicBezTo>
                      <a:cubicBezTo>
                        <a:pt x="973" y="59"/>
                        <a:pt x="967" y="58"/>
                        <a:pt x="961" y="57"/>
                      </a:cubicBezTo>
                      <a:cubicBezTo>
                        <a:pt x="950" y="56"/>
                        <a:pt x="935" y="57"/>
                        <a:pt x="929" y="68"/>
                      </a:cubicBezTo>
                      <a:cubicBezTo>
                        <a:pt x="926" y="67"/>
                        <a:pt x="922" y="69"/>
                        <a:pt x="919" y="70"/>
                      </a:cubicBezTo>
                      <a:cubicBezTo>
                        <a:pt x="915" y="71"/>
                        <a:pt x="911" y="72"/>
                        <a:pt x="906" y="72"/>
                      </a:cubicBezTo>
                      <a:cubicBezTo>
                        <a:pt x="901" y="73"/>
                        <a:pt x="899" y="74"/>
                        <a:pt x="895" y="77"/>
                      </a:cubicBezTo>
                      <a:cubicBezTo>
                        <a:pt x="892" y="79"/>
                        <a:pt x="889" y="82"/>
                        <a:pt x="887" y="85"/>
                      </a:cubicBezTo>
                      <a:cubicBezTo>
                        <a:pt x="885" y="87"/>
                        <a:pt x="883" y="91"/>
                        <a:pt x="883" y="95"/>
                      </a:cubicBezTo>
                      <a:cubicBezTo>
                        <a:pt x="883" y="99"/>
                        <a:pt x="887" y="100"/>
                        <a:pt x="890" y="102"/>
                      </a:cubicBezTo>
                      <a:cubicBezTo>
                        <a:pt x="893" y="104"/>
                        <a:pt x="895" y="107"/>
                        <a:pt x="894" y="110"/>
                      </a:cubicBezTo>
                      <a:cubicBezTo>
                        <a:pt x="894" y="114"/>
                        <a:pt x="890" y="113"/>
                        <a:pt x="886" y="114"/>
                      </a:cubicBezTo>
                      <a:cubicBezTo>
                        <a:pt x="883" y="114"/>
                        <a:pt x="881" y="115"/>
                        <a:pt x="878" y="116"/>
                      </a:cubicBezTo>
                      <a:cubicBezTo>
                        <a:pt x="875" y="116"/>
                        <a:pt x="870" y="116"/>
                        <a:pt x="867" y="116"/>
                      </a:cubicBezTo>
                      <a:cubicBezTo>
                        <a:pt x="860" y="116"/>
                        <a:pt x="855" y="116"/>
                        <a:pt x="848" y="116"/>
                      </a:cubicBezTo>
                      <a:cubicBezTo>
                        <a:pt x="842" y="116"/>
                        <a:pt x="836" y="117"/>
                        <a:pt x="829" y="117"/>
                      </a:cubicBezTo>
                      <a:cubicBezTo>
                        <a:pt x="822" y="117"/>
                        <a:pt x="815" y="118"/>
                        <a:pt x="809" y="121"/>
                      </a:cubicBezTo>
                      <a:cubicBezTo>
                        <a:pt x="804" y="124"/>
                        <a:pt x="795" y="130"/>
                        <a:pt x="798" y="138"/>
                      </a:cubicBezTo>
                      <a:cubicBezTo>
                        <a:pt x="799" y="140"/>
                        <a:pt x="803" y="144"/>
                        <a:pt x="805" y="146"/>
                      </a:cubicBezTo>
                      <a:cubicBezTo>
                        <a:pt x="809" y="149"/>
                        <a:pt x="813" y="152"/>
                        <a:pt x="817" y="154"/>
                      </a:cubicBezTo>
                      <a:cubicBezTo>
                        <a:pt x="825" y="158"/>
                        <a:pt x="834" y="165"/>
                        <a:pt x="837" y="173"/>
                      </a:cubicBezTo>
                      <a:cubicBezTo>
                        <a:pt x="839" y="177"/>
                        <a:pt x="840" y="181"/>
                        <a:pt x="842" y="185"/>
                      </a:cubicBezTo>
                      <a:cubicBezTo>
                        <a:pt x="844" y="190"/>
                        <a:pt x="844" y="193"/>
                        <a:pt x="846" y="198"/>
                      </a:cubicBezTo>
                      <a:cubicBezTo>
                        <a:pt x="847" y="204"/>
                        <a:pt x="848" y="210"/>
                        <a:pt x="851" y="216"/>
                      </a:cubicBezTo>
                      <a:cubicBezTo>
                        <a:pt x="852" y="219"/>
                        <a:pt x="854" y="230"/>
                        <a:pt x="858" y="231"/>
                      </a:cubicBezTo>
                      <a:cubicBezTo>
                        <a:pt x="852" y="233"/>
                        <a:pt x="845" y="227"/>
                        <a:pt x="840" y="225"/>
                      </a:cubicBezTo>
                      <a:cubicBezTo>
                        <a:pt x="835" y="222"/>
                        <a:pt x="827" y="218"/>
                        <a:pt x="824" y="213"/>
                      </a:cubicBezTo>
                      <a:cubicBezTo>
                        <a:pt x="821" y="207"/>
                        <a:pt x="826" y="202"/>
                        <a:pt x="827" y="196"/>
                      </a:cubicBezTo>
                      <a:cubicBezTo>
                        <a:pt x="828" y="193"/>
                        <a:pt x="829" y="190"/>
                        <a:pt x="829" y="187"/>
                      </a:cubicBezTo>
                      <a:cubicBezTo>
                        <a:pt x="829" y="184"/>
                        <a:pt x="828" y="181"/>
                        <a:pt x="827" y="177"/>
                      </a:cubicBezTo>
                      <a:cubicBezTo>
                        <a:pt x="824" y="176"/>
                        <a:pt x="822" y="173"/>
                        <a:pt x="819" y="172"/>
                      </a:cubicBezTo>
                      <a:cubicBezTo>
                        <a:pt x="815" y="170"/>
                        <a:pt x="811" y="168"/>
                        <a:pt x="808" y="167"/>
                      </a:cubicBezTo>
                      <a:cubicBezTo>
                        <a:pt x="800" y="164"/>
                        <a:pt x="791" y="162"/>
                        <a:pt x="783" y="157"/>
                      </a:cubicBezTo>
                      <a:cubicBezTo>
                        <a:pt x="780" y="155"/>
                        <a:pt x="776" y="153"/>
                        <a:pt x="772" y="152"/>
                      </a:cubicBezTo>
                      <a:cubicBezTo>
                        <a:pt x="768" y="151"/>
                        <a:pt x="764" y="149"/>
                        <a:pt x="760" y="149"/>
                      </a:cubicBezTo>
                      <a:cubicBezTo>
                        <a:pt x="756" y="150"/>
                        <a:pt x="753" y="152"/>
                        <a:pt x="750" y="154"/>
                      </a:cubicBezTo>
                      <a:cubicBezTo>
                        <a:pt x="747" y="157"/>
                        <a:pt x="744" y="159"/>
                        <a:pt x="741" y="162"/>
                      </a:cubicBezTo>
                      <a:cubicBezTo>
                        <a:pt x="740" y="164"/>
                        <a:pt x="737" y="167"/>
                        <a:pt x="740" y="170"/>
                      </a:cubicBezTo>
                      <a:cubicBezTo>
                        <a:pt x="741" y="171"/>
                        <a:pt x="744" y="171"/>
                        <a:pt x="745" y="172"/>
                      </a:cubicBezTo>
                      <a:cubicBezTo>
                        <a:pt x="747" y="172"/>
                        <a:pt x="749" y="174"/>
                        <a:pt x="751" y="175"/>
                      </a:cubicBezTo>
                      <a:cubicBezTo>
                        <a:pt x="755" y="176"/>
                        <a:pt x="757" y="178"/>
                        <a:pt x="759" y="182"/>
                      </a:cubicBezTo>
                      <a:cubicBezTo>
                        <a:pt x="760" y="185"/>
                        <a:pt x="763" y="190"/>
                        <a:pt x="762" y="193"/>
                      </a:cubicBezTo>
                      <a:cubicBezTo>
                        <a:pt x="759" y="194"/>
                        <a:pt x="756" y="191"/>
                        <a:pt x="753" y="190"/>
                      </a:cubicBezTo>
                      <a:cubicBezTo>
                        <a:pt x="749" y="190"/>
                        <a:pt x="745" y="189"/>
                        <a:pt x="741" y="188"/>
                      </a:cubicBezTo>
                      <a:cubicBezTo>
                        <a:pt x="737" y="188"/>
                        <a:pt x="734" y="186"/>
                        <a:pt x="731" y="185"/>
                      </a:cubicBezTo>
                      <a:cubicBezTo>
                        <a:pt x="726" y="184"/>
                        <a:pt x="727" y="180"/>
                        <a:pt x="727" y="176"/>
                      </a:cubicBezTo>
                      <a:cubicBezTo>
                        <a:pt x="727" y="169"/>
                        <a:pt x="728" y="162"/>
                        <a:pt x="728" y="155"/>
                      </a:cubicBezTo>
                      <a:cubicBezTo>
                        <a:pt x="728" y="151"/>
                        <a:pt x="727" y="148"/>
                        <a:pt x="726" y="144"/>
                      </a:cubicBezTo>
                      <a:cubicBezTo>
                        <a:pt x="725" y="142"/>
                        <a:pt x="721" y="134"/>
                        <a:pt x="719" y="134"/>
                      </a:cubicBezTo>
                      <a:cubicBezTo>
                        <a:pt x="719" y="134"/>
                        <a:pt x="719" y="134"/>
                        <a:pt x="719" y="134"/>
                      </a:cubicBezTo>
                      <a:cubicBezTo>
                        <a:pt x="719" y="137"/>
                        <a:pt x="716" y="141"/>
                        <a:pt x="714" y="143"/>
                      </a:cubicBezTo>
                      <a:cubicBezTo>
                        <a:pt x="713" y="147"/>
                        <a:pt x="711" y="150"/>
                        <a:pt x="710" y="153"/>
                      </a:cubicBezTo>
                      <a:cubicBezTo>
                        <a:pt x="706" y="159"/>
                        <a:pt x="699" y="164"/>
                        <a:pt x="694" y="168"/>
                      </a:cubicBezTo>
                      <a:cubicBezTo>
                        <a:pt x="692" y="170"/>
                        <a:pt x="688" y="172"/>
                        <a:pt x="685" y="174"/>
                      </a:cubicBezTo>
                      <a:cubicBezTo>
                        <a:pt x="683" y="178"/>
                        <a:pt x="685" y="181"/>
                        <a:pt x="688" y="184"/>
                      </a:cubicBezTo>
                      <a:cubicBezTo>
                        <a:pt x="691" y="187"/>
                        <a:pt x="692" y="189"/>
                        <a:pt x="692" y="194"/>
                      </a:cubicBezTo>
                      <a:cubicBezTo>
                        <a:pt x="693" y="197"/>
                        <a:pt x="694" y="201"/>
                        <a:pt x="694" y="205"/>
                      </a:cubicBezTo>
                      <a:cubicBezTo>
                        <a:pt x="694" y="213"/>
                        <a:pt x="693" y="220"/>
                        <a:pt x="692" y="228"/>
                      </a:cubicBezTo>
                      <a:cubicBezTo>
                        <a:pt x="692" y="232"/>
                        <a:pt x="693" y="236"/>
                        <a:pt x="695" y="239"/>
                      </a:cubicBezTo>
                      <a:cubicBezTo>
                        <a:pt x="698" y="243"/>
                        <a:pt x="701" y="243"/>
                        <a:pt x="705" y="243"/>
                      </a:cubicBezTo>
                      <a:cubicBezTo>
                        <a:pt x="708" y="243"/>
                        <a:pt x="712" y="244"/>
                        <a:pt x="715" y="243"/>
                      </a:cubicBezTo>
                      <a:cubicBezTo>
                        <a:pt x="719" y="242"/>
                        <a:pt x="722" y="240"/>
                        <a:pt x="727" y="239"/>
                      </a:cubicBezTo>
                      <a:cubicBezTo>
                        <a:pt x="730" y="239"/>
                        <a:pt x="734" y="237"/>
                        <a:pt x="737" y="239"/>
                      </a:cubicBezTo>
                      <a:cubicBezTo>
                        <a:pt x="740" y="240"/>
                        <a:pt x="741" y="243"/>
                        <a:pt x="743" y="244"/>
                      </a:cubicBezTo>
                      <a:cubicBezTo>
                        <a:pt x="745" y="245"/>
                        <a:pt x="747" y="245"/>
                        <a:pt x="749" y="246"/>
                      </a:cubicBezTo>
                      <a:cubicBezTo>
                        <a:pt x="750" y="247"/>
                        <a:pt x="750" y="247"/>
                        <a:pt x="751" y="249"/>
                      </a:cubicBezTo>
                      <a:cubicBezTo>
                        <a:pt x="754" y="253"/>
                        <a:pt x="757" y="257"/>
                        <a:pt x="759" y="262"/>
                      </a:cubicBezTo>
                      <a:cubicBezTo>
                        <a:pt x="760" y="265"/>
                        <a:pt x="759" y="268"/>
                        <a:pt x="760" y="271"/>
                      </a:cubicBezTo>
                      <a:cubicBezTo>
                        <a:pt x="760" y="273"/>
                        <a:pt x="762" y="276"/>
                        <a:pt x="763" y="278"/>
                      </a:cubicBezTo>
                      <a:cubicBezTo>
                        <a:pt x="767" y="283"/>
                        <a:pt x="771" y="287"/>
                        <a:pt x="776" y="290"/>
                      </a:cubicBezTo>
                      <a:cubicBezTo>
                        <a:pt x="780" y="292"/>
                        <a:pt x="785" y="300"/>
                        <a:pt x="790" y="299"/>
                      </a:cubicBezTo>
                      <a:cubicBezTo>
                        <a:pt x="786" y="300"/>
                        <a:pt x="783" y="301"/>
                        <a:pt x="779" y="301"/>
                      </a:cubicBezTo>
                      <a:cubicBezTo>
                        <a:pt x="776" y="302"/>
                        <a:pt x="773" y="303"/>
                        <a:pt x="769" y="301"/>
                      </a:cubicBezTo>
                      <a:cubicBezTo>
                        <a:pt x="766" y="299"/>
                        <a:pt x="763" y="295"/>
                        <a:pt x="761" y="292"/>
                      </a:cubicBezTo>
                      <a:cubicBezTo>
                        <a:pt x="758" y="289"/>
                        <a:pt x="755" y="286"/>
                        <a:pt x="752" y="282"/>
                      </a:cubicBezTo>
                      <a:cubicBezTo>
                        <a:pt x="746" y="275"/>
                        <a:pt x="746" y="267"/>
                        <a:pt x="742" y="259"/>
                      </a:cubicBezTo>
                      <a:cubicBezTo>
                        <a:pt x="738" y="252"/>
                        <a:pt x="729" y="251"/>
                        <a:pt x="722" y="251"/>
                      </a:cubicBezTo>
                      <a:cubicBezTo>
                        <a:pt x="718" y="251"/>
                        <a:pt x="711" y="250"/>
                        <a:pt x="709" y="254"/>
                      </a:cubicBezTo>
                      <a:cubicBezTo>
                        <a:pt x="708" y="257"/>
                        <a:pt x="709" y="263"/>
                        <a:pt x="709" y="267"/>
                      </a:cubicBezTo>
                      <a:cubicBezTo>
                        <a:pt x="709" y="271"/>
                        <a:pt x="710" y="276"/>
                        <a:pt x="709" y="279"/>
                      </a:cubicBezTo>
                      <a:cubicBezTo>
                        <a:pt x="707" y="285"/>
                        <a:pt x="702" y="288"/>
                        <a:pt x="699" y="292"/>
                      </a:cubicBezTo>
                      <a:cubicBezTo>
                        <a:pt x="696" y="295"/>
                        <a:pt x="695" y="301"/>
                        <a:pt x="692" y="304"/>
                      </a:cubicBezTo>
                      <a:cubicBezTo>
                        <a:pt x="689" y="306"/>
                        <a:pt x="686" y="308"/>
                        <a:pt x="683" y="310"/>
                      </a:cubicBezTo>
                      <a:cubicBezTo>
                        <a:pt x="680" y="313"/>
                        <a:pt x="678" y="317"/>
                        <a:pt x="675" y="319"/>
                      </a:cubicBezTo>
                      <a:cubicBezTo>
                        <a:pt x="672" y="322"/>
                        <a:pt x="667" y="323"/>
                        <a:pt x="663" y="323"/>
                      </a:cubicBezTo>
                      <a:cubicBezTo>
                        <a:pt x="655" y="323"/>
                        <a:pt x="648" y="321"/>
                        <a:pt x="640" y="319"/>
                      </a:cubicBezTo>
                      <a:cubicBezTo>
                        <a:pt x="636" y="318"/>
                        <a:pt x="632" y="318"/>
                        <a:pt x="628" y="317"/>
                      </a:cubicBezTo>
                      <a:cubicBezTo>
                        <a:pt x="624" y="316"/>
                        <a:pt x="621" y="314"/>
                        <a:pt x="617" y="313"/>
                      </a:cubicBezTo>
                      <a:cubicBezTo>
                        <a:pt x="616" y="313"/>
                        <a:pt x="614" y="313"/>
                        <a:pt x="613" y="313"/>
                      </a:cubicBezTo>
                      <a:cubicBezTo>
                        <a:pt x="621" y="312"/>
                        <a:pt x="628" y="312"/>
                        <a:pt x="636" y="310"/>
                      </a:cubicBezTo>
                      <a:cubicBezTo>
                        <a:pt x="644" y="309"/>
                        <a:pt x="652" y="310"/>
                        <a:pt x="660" y="308"/>
                      </a:cubicBezTo>
                      <a:cubicBezTo>
                        <a:pt x="666" y="306"/>
                        <a:pt x="675" y="303"/>
                        <a:pt x="680" y="298"/>
                      </a:cubicBezTo>
                      <a:cubicBezTo>
                        <a:pt x="684" y="293"/>
                        <a:pt x="686" y="285"/>
                        <a:pt x="689" y="279"/>
                      </a:cubicBezTo>
                      <a:cubicBezTo>
                        <a:pt x="690" y="275"/>
                        <a:pt x="692" y="271"/>
                        <a:pt x="692" y="266"/>
                      </a:cubicBezTo>
                      <a:cubicBezTo>
                        <a:pt x="692" y="260"/>
                        <a:pt x="687" y="255"/>
                        <a:pt x="684" y="251"/>
                      </a:cubicBezTo>
                      <a:cubicBezTo>
                        <a:pt x="680" y="247"/>
                        <a:pt x="676" y="243"/>
                        <a:pt x="675" y="237"/>
                      </a:cubicBezTo>
                      <a:cubicBezTo>
                        <a:pt x="674" y="225"/>
                        <a:pt x="677" y="212"/>
                        <a:pt x="677" y="200"/>
                      </a:cubicBezTo>
                      <a:cubicBezTo>
                        <a:pt x="677" y="195"/>
                        <a:pt x="677" y="192"/>
                        <a:pt x="675" y="188"/>
                      </a:cubicBezTo>
                      <a:cubicBezTo>
                        <a:pt x="673" y="184"/>
                        <a:pt x="668" y="181"/>
                        <a:pt x="668" y="176"/>
                      </a:cubicBezTo>
                      <a:cubicBezTo>
                        <a:pt x="668" y="173"/>
                        <a:pt x="671" y="170"/>
                        <a:pt x="673" y="167"/>
                      </a:cubicBezTo>
                      <a:cubicBezTo>
                        <a:pt x="676" y="164"/>
                        <a:pt x="677" y="160"/>
                        <a:pt x="679" y="157"/>
                      </a:cubicBezTo>
                      <a:cubicBezTo>
                        <a:pt x="680" y="153"/>
                        <a:pt x="682" y="150"/>
                        <a:pt x="682" y="147"/>
                      </a:cubicBezTo>
                      <a:cubicBezTo>
                        <a:pt x="683" y="141"/>
                        <a:pt x="680" y="139"/>
                        <a:pt x="675" y="138"/>
                      </a:cubicBezTo>
                      <a:cubicBezTo>
                        <a:pt x="666" y="135"/>
                        <a:pt x="656" y="133"/>
                        <a:pt x="647" y="134"/>
                      </a:cubicBezTo>
                      <a:cubicBezTo>
                        <a:pt x="638" y="135"/>
                        <a:pt x="627" y="138"/>
                        <a:pt x="623" y="146"/>
                      </a:cubicBezTo>
                      <a:cubicBezTo>
                        <a:pt x="618" y="154"/>
                        <a:pt x="613" y="161"/>
                        <a:pt x="608" y="169"/>
                      </a:cubicBezTo>
                      <a:cubicBezTo>
                        <a:pt x="603" y="176"/>
                        <a:pt x="599" y="183"/>
                        <a:pt x="597" y="191"/>
                      </a:cubicBezTo>
                      <a:cubicBezTo>
                        <a:pt x="593" y="205"/>
                        <a:pt x="589" y="217"/>
                        <a:pt x="590" y="231"/>
                      </a:cubicBezTo>
                      <a:cubicBezTo>
                        <a:pt x="597" y="232"/>
                        <a:pt x="605" y="230"/>
                        <a:pt x="610" y="237"/>
                      </a:cubicBezTo>
                      <a:cubicBezTo>
                        <a:pt x="611" y="239"/>
                        <a:pt x="611" y="241"/>
                        <a:pt x="612" y="242"/>
                      </a:cubicBezTo>
                      <a:cubicBezTo>
                        <a:pt x="613" y="244"/>
                        <a:pt x="614" y="245"/>
                        <a:pt x="615" y="246"/>
                      </a:cubicBezTo>
                      <a:cubicBezTo>
                        <a:pt x="618" y="249"/>
                        <a:pt x="621" y="252"/>
                        <a:pt x="621" y="257"/>
                      </a:cubicBezTo>
                      <a:cubicBezTo>
                        <a:pt x="620" y="260"/>
                        <a:pt x="619" y="264"/>
                        <a:pt x="616" y="265"/>
                      </a:cubicBezTo>
                      <a:cubicBezTo>
                        <a:pt x="613" y="266"/>
                        <a:pt x="608" y="263"/>
                        <a:pt x="606" y="261"/>
                      </a:cubicBezTo>
                      <a:cubicBezTo>
                        <a:pt x="602" y="259"/>
                        <a:pt x="599" y="255"/>
                        <a:pt x="595" y="253"/>
                      </a:cubicBezTo>
                      <a:cubicBezTo>
                        <a:pt x="592" y="251"/>
                        <a:pt x="588" y="248"/>
                        <a:pt x="585" y="245"/>
                      </a:cubicBezTo>
                      <a:cubicBezTo>
                        <a:pt x="570" y="234"/>
                        <a:pt x="551" y="230"/>
                        <a:pt x="533" y="229"/>
                      </a:cubicBezTo>
                      <a:cubicBezTo>
                        <a:pt x="529" y="228"/>
                        <a:pt x="525" y="229"/>
                        <a:pt x="521" y="228"/>
                      </a:cubicBezTo>
                      <a:cubicBezTo>
                        <a:pt x="515" y="228"/>
                        <a:pt x="510" y="224"/>
                        <a:pt x="505" y="224"/>
                      </a:cubicBezTo>
                      <a:cubicBezTo>
                        <a:pt x="501" y="224"/>
                        <a:pt x="497" y="224"/>
                        <a:pt x="496" y="228"/>
                      </a:cubicBezTo>
                      <a:cubicBezTo>
                        <a:pt x="493" y="236"/>
                        <a:pt x="504" y="246"/>
                        <a:pt x="498" y="253"/>
                      </a:cubicBezTo>
                      <a:cubicBezTo>
                        <a:pt x="496" y="255"/>
                        <a:pt x="490" y="258"/>
                        <a:pt x="487" y="258"/>
                      </a:cubicBezTo>
                      <a:cubicBezTo>
                        <a:pt x="481" y="258"/>
                        <a:pt x="484" y="252"/>
                        <a:pt x="481" y="249"/>
                      </a:cubicBezTo>
                      <a:cubicBezTo>
                        <a:pt x="479" y="248"/>
                        <a:pt x="474" y="249"/>
                        <a:pt x="472" y="249"/>
                      </a:cubicBezTo>
                      <a:cubicBezTo>
                        <a:pt x="466" y="249"/>
                        <a:pt x="462" y="249"/>
                        <a:pt x="456" y="252"/>
                      </a:cubicBezTo>
                      <a:cubicBezTo>
                        <a:pt x="451" y="255"/>
                        <a:pt x="448" y="257"/>
                        <a:pt x="441" y="257"/>
                      </a:cubicBezTo>
                      <a:cubicBezTo>
                        <a:pt x="430" y="256"/>
                        <a:pt x="420" y="263"/>
                        <a:pt x="409" y="267"/>
                      </a:cubicBezTo>
                      <a:cubicBezTo>
                        <a:pt x="405" y="269"/>
                        <a:pt x="395" y="273"/>
                        <a:pt x="391" y="271"/>
                      </a:cubicBezTo>
                      <a:cubicBezTo>
                        <a:pt x="385" y="267"/>
                        <a:pt x="391" y="262"/>
                        <a:pt x="394" y="260"/>
                      </a:cubicBezTo>
                      <a:cubicBezTo>
                        <a:pt x="399" y="258"/>
                        <a:pt x="404" y="256"/>
                        <a:pt x="404" y="251"/>
                      </a:cubicBezTo>
                      <a:cubicBezTo>
                        <a:pt x="403" y="247"/>
                        <a:pt x="404" y="247"/>
                        <a:pt x="400" y="246"/>
                      </a:cubicBezTo>
                      <a:cubicBezTo>
                        <a:pt x="398" y="246"/>
                        <a:pt x="394" y="246"/>
                        <a:pt x="391" y="246"/>
                      </a:cubicBezTo>
                      <a:cubicBezTo>
                        <a:pt x="386" y="248"/>
                        <a:pt x="382" y="253"/>
                        <a:pt x="378" y="256"/>
                      </a:cubicBezTo>
                      <a:cubicBezTo>
                        <a:pt x="374" y="258"/>
                        <a:pt x="369" y="260"/>
                        <a:pt x="365" y="262"/>
                      </a:cubicBezTo>
                      <a:cubicBezTo>
                        <a:pt x="356" y="266"/>
                        <a:pt x="346" y="270"/>
                        <a:pt x="337" y="274"/>
                      </a:cubicBezTo>
                      <a:cubicBezTo>
                        <a:pt x="325" y="279"/>
                        <a:pt x="314" y="279"/>
                        <a:pt x="306" y="289"/>
                      </a:cubicBezTo>
                      <a:cubicBezTo>
                        <a:pt x="302" y="294"/>
                        <a:pt x="304" y="299"/>
                        <a:pt x="300" y="303"/>
                      </a:cubicBezTo>
                      <a:cubicBezTo>
                        <a:pt x="296" y="306"/>
                        <a:pt x="293" y="305"/>
                        <a:pt x="288" y="305"/>
                      </a:cubicBezTo>
                      <a:cubicBezTo>
                        <a:pt x="283" y="306"/>
                        <a:pt x="277" y="305"/>
                        <a:pt x="273" y="302"/>
                      </a:cubicBezTo>
                      <a:cubicBezTo>
                        <a:pt x="271" y="299"/>
                        <a:pt x="266" y="291"/>
                        <a:pt x="267" y="288"/>
                      </a:cubicBezTo>
                      <a:cubicBezTo>
                        <a:pt x="270" y="288"/>
                        <a:pt x="281" y="286"/>
                        <a:pt x="284" y="284"/>
                      </a:cubicBezTo>
                      <a:cubicBezTo>
                        <a:pt x="288" y="280"/>
                        <a:pt x="289" y="269"/>
                        <a:pt x="286" y="265"/>
                      </a:cubicBezTo>
                      <a:cubicBezTo>
                        <a:pt x="283" y="262"/>
                        <a:pt x="281" y="263"/>
                        <a:pt x="277" y="262"/>
                      </a:cubicBezTo>
                      <a:cubicBezTo>
                        <a:pt x="272" y="261"/>
                        <a:pt x="268" y="259"/>
                        <a:pt x="263" y="258"/>
                      </a:cubicBezTo>
                      <a:cubicBezTo>
                        <a:pt x="258" y="257"/>
                        <a:pt x="249" y="257"/>
                        <a:pt x="244" y="259"/>
                      </a:cubicBezTo>
                      <a:cubicBezTo>
                        <a:pt x="246" y="264"/>
                        <a:pt x="251" y="267"/>
                        <a:pt x="253" y="273"/>
                      </a:cubicBezTo>
                      <a:cubicBezTo>
                        <a:pt x="255" y="279"/>
                        <a:pt x="255" y="283"/>
                        <a:pt x="252" y="289"/>
                      </a:cubicBezTo>
                      <a:cubicBezTo>
                        <a:pt x="248" y="296"/>
                        <a:pt x="252" y="297"/>
                        <a:pt x="255" y="304"/>
                      </a:cubicBezTo>
                      <a:cubicBezTo>
                        <a:pt x="256" y="309"/>
                        <a:pt x="256" y="315"/>
                        <a:pt x="253" y="319"/>
                      </a:cubicBezTo>
                      <a:cubicBezTo>
                        <a:pt x="251" y="323"/>
                        <a:pt x="248" y="329"/>
                        <a:pt x="245" y="330"/>
                      </a:cubicBezTo>
                      <a:cubicBezTo>
                        <a:pt x="240" y="331"/>
                        <a:pt x="232" y="324"/>
                        <a:pt x="227" y="323"/>
                      </a:cubicBezTo>
                      <a:cubicBezTo>
                        <a:pt x="221" y="320"/>
                        <a:pt x="217" y="319"/>
                        <a:pt x="211" y="322"/>
                      </a:cubicBezTo>
                      <a:cubicBezTo>
                        <a:pt x="207" y="325"/>
                        <a:pt x="202" y="328"/>
                        <a:pt x="198" y="331"/>
                      </a:cubicBezTo>
                      <a:cubicBezTo>
                        <a:pt x="191" y="335"/>
                        <a:pt x="186" y="342"/>
                        <a:pt x="185" y="351"/>
                      </a:cubicBezTo>
                      <a:cubicBezTo>
                        <a:pt x="183" y="362"/>
                        <a:pt x="196" y="362"/>
                        <a:pt x="195" y="372"/>
                      </a:cubicBezTo>
                      <a:cubicBezTo>
                        <a:pt x="190" y="373"/>
                        <a:pt x="183" y="369"/>
                        <a:pt x="178" y="367"/>
                      </a:cubicBezTo>
                      <a:cubicBezTo>
                        <a:pt x="172" y="366"/>
                        <a:pt x="166" y="365"/>
                        <a:pt x="160" y="363"/>
                      </a:cubicBezTo>
                      <a:cubicBezTo>
                        <a:pt x="154" y="362"/>
                        <a:pt x="132" y="355"/>
                        <a:pt x="135" y="369"/>
                      </a:cubicBezTo>
                      <a:cubicBezTo>
                        <a:pt x="136" y="374"/>
                        <a:pt x="166" y="379"/>
                        <a:pt x="154" y="389"/>
                      </a:cubicBezTo>
                      <a:cubicBezTo>
                        <a:pt x="152" y="391"/>
                        <a:pt x="144" y="391"/>
                        <a:pt x="140" y="391"/>
                      </a:cubicBezTo>
                      <a:cubicBezTo>
                        <a:pt x="136" y="389"/>
                        <a:pt x="132" y="384"/>
                        <a:pt x="127" y="381"/>
                      </a:cubicBezTo>
                      <a:cubicBezTo>
                        <a:pt x="124" y="379"/>
                        <a:pt x="119" y="380"/>
                        <a:pt x="115" y="377"/>
                      </a:cubicBezTo>
                      <a:cubicBezTo>
                        <a:pt x="111" y="375"/>
                        <a:pt x="110" y="370"/>
                        <a:pt x="109" y="364"/>
                      </a:cubicBezTo>
                      <a:cubicBezTo>
                        <a:pt x="107" y="354"/>
                        <a:pt x="113" y="341"/>
                        <a:pt x="106" y="332"/>
                      </a:cubicBezTo>
                      <a:cubicBezTo>
                        <a:pt x="99" y="323"/>
                        <a:pt x="86" y="315"/>
                        <a:pt x="77" y="307"/>
                      </a:cubicBezTo>
                      <a:cubicBezTo>
                        <a:pt x="75" y="305"/>
                        <a:pt x="69" y="301"/>
                        <a:pt x="68" y="298"/>
                      </a:cubicBezTo>
                      <a:cubicBezTo>
                        <a:pt x="81" y="293"/>
                        <a:pt x="93" y="303"/>
                        <a:pt x="103" y="309"/>
                      </a:cubicBezTo>
                      <a:cubicBezTo>
                        <a:pt x="114" y="315"/>
                        <a:pt x="126" y="317"/>
                        <a:pt x="136" y="323"/>
                      </a:cubicBezTo>
                      <a:cubicBezTo>
                        <a:pt x="147" y="329"/>
                        <a:pt x="158" y="333"/>
                        <a:pt x="170" y="332"/>
                      </a:cubicBezTo>
                      <a:cubicBezTo>
                        <a:pt x="177" y="331"/>
                        <a:pt x="179" y="327"/>
                        <a:pt x="185" y="324"/>
                      </a:cubicBezTo>
                      <a:cubicBezTo>
                        <a:pt x="189" y="322"/>
                        <a:pt x="193" y="320"/>
                        <a:pt x="197" y="317"/>
                      </a:cubicBezTo>
                      <a:cubicBezTo>
                        <a:pt x="198" y="316"/>
                        <a:pt x="198" y="316"/>
                        <a:pt x="199" y="316"/>
                      </a:cubicBezTo>
                      <a:cubicBezTo>
                        <a:pt x="201" y="312"/>
                        <a:pt x="205" y="308"/>
                        <a:pt x="206" y="304"/>
                      </a:cubicBezTo>
                      <a:cubicBezTo>
                        <a:pt x="208" y="298"/>
                        <a:pt x="205" y="296"/>
                        <a:pt x="201" y="291"/>
                      </a:cubicBezTo>
                      <a:cubicBezTo>
                        <a:pt x="198" y="286"/>
                        <a:pt x="196" y="280"/>
                        <a:pt x="192" y="275"/>
                      </a:cubicBezTo>
                      <a:cubicBezTo>
                        <a:pt x="187" y="270"/>
                        <a:pt x="180" y="268"/>
                        <a:pt x="175" y="265"/>
                      </a:cubicBezTo>
                      <a:cubicBezTo>
                        <a:pt x="169" y="262"/>
                        <a:pt x="164" y="258"/>
                        <a:pt x="158" y="255"/>
                      </a:cubicBezTo>
                      <a:cubicBezTo>
                        <a:pt x="152" y="253"/>
                        <a:pt x="147" y="252"/>
                        <a:pt x="142" y="249"/>
                      </a:cubicBezTo>
                      <a:cubicBezTo>
                        <a:pt x="131" y="244"/>
                        <a:pt x="120" y="236"/>
                        <a:pt x="107" y="235"/>
                      </a:cubicBezTo>
                      <a:cubicBezTo>
                        <a:pt x="97" y="233"/>
                        <a:pt x="86" y="232"/>
                        <a:pt x="76" y="230"/>
                      </a:cubicBezTo>
                      <a:cubicBezTo>
                        <a:pt x="71" y="229"/>
                        <a:pt x="67" y="231"/>
                        <a:pt x="62" y="232"/>
                      </a:cubicBezTo>
                      <a:cubicBezTo>
                        <a:pt x="57" y="233"/>
                        <a:pt x="53" y="231"/>
                        <a:pt x="50" y="228"/>
                      </a:cubicBezTo>
                      <a:cubicBezTo>
                        <a:pt x="47" y="229"/>
                        <a:pt x="43" y="231"/>
                        <a:pt x="41" y="232"/>
                      </a:cubicBezTo>
                      <a:cubicBezTo>
                        <a:pt x="38" y="233"/>
                        <a:pt x="37" y="235"/>
                        <a:pt x="35" y="237"/>
                      </a:cubicBezTo>
                      <a:cubicBezTo>
                        <a:pt x="32" y="239"/>
                        <a:pt x="29" y="240"/>
                        <a:pt x="28" y="242"/>
                      </a:cubicBezTo>
                      <a:cubicBezTo>
                        <a:pt x="26" y="244"/>
                        <a:pt x="26" y="247"/>
                        <a:pt x="24" y="248"/>
                      </a:cubicBezTo>
                      <a:cubicBezTo>
                        <a:pt x="24" y="248"/>
                        <a:pt x="23" y="249"/>
                        <a:pt x="21" y="250"/>
                      </a:cubicBezTo>
                      <a:cubicBezTo>
                        <a:pt x="21" y="250"/>
                        <a:pt x="21" y="250"/>
                        <a:pt x="21" y="250"/>
                      </a:cubicBezTo>
                      <a:cubicBezTo>
                        <a:pt x="21" y="251"/>
                        <a:pt x="20" y="253"/>
                        <a:pt x="20" y="255"/>
                      </a:cubicBezTo>
                      <a:cubicBezTo>
                        <a:pt x="18" y="260"/>
                        <a:pt x="18" y="265"/>
                        <a:pt x="18" y="270"/>
                      </a:cubicBezTo>
                      <a:cubicBezTo>
                        <a:pt x="18" y="273"/>
                        <a:pt x="18" y="274"/>
                        <a:pt x="19" y="277"/>
                      </a:cubicBezTo>
                      <a:cubicBezTo>
                        <a:pt x="20" y="279"/>
                        <a:pt x="19" y="282"/>
                        <a:pt x="20" y="284"/>
                      </a:cubicBezTo>
                      <a:cubicBezTo>
                        <a:pt x="21" y="287"/>
                        <a:pt x="24" y="290"/>
                        <a:pt x="25" y="293"/>
                      </a:cubicBezTo>
                      <a:cubicBezTo>
                        <a:pt x="27" y="297"/>
                        <a:pt x="29" y="301"/>
                        <a:pt x="30" y="305"/>
                      </a:cubicBezTo>
                      <a:cubicBezTo>
                        <a:pt x="32" y="310"/>
                        <a:pt x="32" y="316"/>
                        <a:pt x="33" y="321"/>
                      </a:cubicBezTo>
                      <a:cubicBezTo>
                        <a:pt x="35" y="327"/>
                        <a:pt x="37" y="332"/>
                        <a:pt x="38" y="338"/>
                      </a:cubicBezTo>
                      <a:cubicBezTo>
                        <a:pt x="38" y="341"/>
                        <a:pt x="37" y="344"/>
                        <a:pt x="37" y="346"/>
                      </a:cubicBezTo>
                      <a:cubicBezTo>
                        <a:pt x="36" y="350"/>
                        <a:pt x="37" y="354"/>
                        <a:pt x="37" y="357"/>
                      </a:cubicBezTo>
                      <a:cubicBezTo>
                        <a:pt x="37" y="363"/>
                        <a:pt x="37" y="367"/>
                        <a:pt x="38" y="371"/>
                      </a:cubicBezTo>
                      <a:cubicBezTo>
                        <a:pt x="39" y="374"/>
                        <a:pt x="40" y="376"/>
                        <a:pt x="41" y="379"/>
                      </a:cubicBezTo>
                      <a:cubicBezTo>
                        <a:pt x="41" y="382"/>
                        <a:pt x="41" y="384"/>
                        <a:pt x="42" y="387"/>
                      </a:cubicBezTo>
                      <a:cubicBezTo>
                        <a:pt x="43" y="389"/>
                        <a:pt x="44" y="391"/>
                        <a:pt x="44" y="393"/>
                      </a:cubicBezTo>
                      <a:cubicBezTo>
                        <a:pt x="45" y="396"/>
                        <a:pt x="45" y="399"/>
                        <a:pt x="45" y="402"/>
                      </a:cubicBezTo>
                      <a:cubicBezTo>
                        <a:pt x="46" y="407"/>
                        <a:pt x="50" y="408"/>
                        <a:pt x="52" y="412"/>
                      </a:cubicBezTo>
                      <a:cubicBezTo>
                        <a:pt x="53" y="414"/>
                        <a:pt x="54" y="417"/>
                        <a:pt x="54" y="420"/>
                      </a:cubicBezTo>
                      <a:cubicBezTo>
                        <a:pt x="55" y="423"/>
                        <a:pt x="54" y="425"/>
                        <a:pt x="54" y="428"/>
                      </a:cubicBezTo>
                      <a:cubicBezTo>
                        <a:pt x="53" y="432"/>
                        <a:pt x="57" y="434"/>
                        <a:pt x="52" y="437"/>
                      </a:cubicBezTo>
                      <a:cubicBezTo>
                        <a:pt x="47" y="440"/>
                        <a:pt x="43" y="443"/>
                        <a:pt x="40" y="449"/>
                      </a:cubicBezTo>
                      <a:cubicBezTo>
                        <a:pt x="39" y="451"/>
                        <a:pt x="39" y="454"/>
                        <a:pt x="37" y="456"/>
                      </a:cubicBezTo>
                      <a:cubicBezTo>
                        <a:pt x="37" y="457"/>
                        <a:pt x="36" y="458"/>
                        <a:pt x="35" y="459"/>
                      </a:cubicBezTo>
                      <a:cubicBezTo>
                        <a:pt x="35" y="460"/>
                        <a:pt x="34" y="460"/>
                        <a:pt x="33" y="461"/>
                      </a:cubicBezTo>
                      <a:cubicBezTo>
                        <a:pt x="33" y="462"/>
                        <a:pt x="33" y="463"/>
                        <a:pt x="32" y="464"/>
                      </a:cubicBezTo>
                      <a:cubicBezTo>
                        <a:pt x="31" y="466"/>
                        <a:pt x="26" y="468"/>
                        <a:pt x="24" y="469"/>
                      </a:cubicBezTo>
                      <a:cubicBezTo>
                        <a:pt x="23" y="470"/>
                        <a:pt x="21" y="469"/>
                        <a:pt x="20" y="470"/>
                      </a:cubicBezTo>
                      <a:cubicBezTo>
                        <a:pt x="19" y="471"/>
                        <a:pt x="17" y="475"/>
                        <a:pt x="16" y="476"/>
                      </a:cubicBezTo>
                      <a:cubicBezTo>
                        <a:pt x="14" y="478"/>
                        <a:pt x="13" y="481"/>
                        <a:pt x="11" y="484"/>
                      </a:cubicBezTo>
                      <a:cubicBezTo>
                        <a:pt x="15" y="489"/>
                        <a:pt x="18" y="493"/>
                        <a:pt x="23" y="498"/>
                      </a:cubicBezTo>
                      <a:cubicBezTo>
                        <a:pt x="28" y="502"/>
                        <a:pt x="31" y="506"/>
                        <a:pt x="34" y="512"/>
                      </a:cubicBezTo>
                      <a:cubicBezTo>
                        <a:pt x="31" y="507"/>
                        <a:pt x="11" y="509"/>
                        <a:pt x="6" y="511"/>
                      </a:cubicBezTo>
                      <a:cubicBezTo>
                        <a:pt x="5" y="511"/>
                        <a:pt x="4" y="512"/>
                        <a:pt x="3" y="512"/>
                      </a:cubicBezTo>
                      <a:cubicBezTo>
                        <a:pt x="6" y="514"/>
                        <a:pt x="5" y="516"/>
                        <a:pt x="5" y="519"/>
                      </a:cubicBezTo>
                      <a:cubicBezTo>
                        <a:pt x="5" y="525"/>
                        <a:pt x="5" y="531"/>
                        <a:pt x="4" y="537"/>
                      </a:cubicBezTo>
                      <a:cubicBezTo>
                        <a:pt x="2" y="542"/>
                        <a:pt x="0" y="547"/>
                        <a:pt x="1" y="552"/>
                      </a:cubicBezTo>
                      <a:cubicBezTo>
                        <a:pt x="1" y="558"/>
                        <a:pt x="2" y="564"/>
                        <a:pt x="3" y="569"/>
                      </a:cubicBezTo>
                      <a:cubicBezTo>
                        <a:pt x="3" y="571"/>
                        <a:pt x="3" y="573"/>
                        <a:pt x="4" y="574"/>
                      </a:cubicBezTo>
                      <a:cubicBezTo>
                        <a:pt x="5" y="578"/>
                        <a:pt x="6" y="582"/>
                        <a:pt x="7" y="585"/>
                      </a:cubicBezTo>
                      <a:cubicBezTo>
                        <a:pt x="8" y="590"/>
                        <a:pt x="12" y="596"/>
                        <a:pt x="13" y="601"/>
                      </a:cubicBezTo>
                      <a:cubicBezTo>
                        <a:pt x="13" y="603"/>
                        <a:pt x="12" y="605"/>
                        <a:pt x="12" y="607"/>
                      </a:cubicBezTo>
                      <a:cubicBezTo>
                        <a:pt x="12" y="607"/>
                        <a:pt x="12" y="607"/>
                        <a:pt x="12" y="607"/>
                      </a:cubicBezTo>
                      <a:cubicBezTo>
                        <a:pt x="12" y="607"/>
                        <a:pt x="12" y="608"/>
                        <a:pt x="12" y="608"/>
                      </a:cubicBezTo>
                      <a:cubicBezTo>
                        <a:pt x="14" y="611"/>
                        <a:pt x="17" y="611"/>
                        <a:pt x="20" y="611"/>
                      </a:cubicBezTo>
                      <a:cubicBezTo>
                        <a:pt x="23" y="612"/>
                        <a:pt x="24" y="613"/>
                        <a:pt x="27" y="613"/>
                      </a:cubicBezTo>
                      <a:cubicBezTo>
                        <a:pt x="30" y="613"/>
                        <a:pt x="33" y="613"/>
                        <a:pt x="35" y="613"/>
                      </a:cubicBezTo>
                      <a:cubicBezTo>
                        <a:pt x="40" y="614"/>
                        <a:pt x="43" y="616"/>
                        <a:pt x="46" y="619"/>
                      </a:cubicBezTo>
                      <a:cubicBezTo>
                        <a:pt x="49" y="622"/>
                        <a:pt x="52" y="623"/>
                        <a:pt x="53" y="627"/>
                      </a:cubicBezTo>
                      <a:cubicBezTo>
                        <a:pt x="55" y="633"/>
                        <a:pt x="54" y="639"/>
                        <a:pt x="55" y="645"/>
                      </a:cubicBezTo>
                      <a:cubicBezTo>
                        <a:pt x="56" y="650"/>
                        <a:pt x="58" y="654"/>
                        <a:pt x="60" y="658"/>
                      </a:cubicBezTo>
                      <a:cubicBezTo>
                        <a:pt x="63" y="662"/>
                        <a:pt x="67" y="664"/>
                        <a:pt x="71" y="667"/>
                      </a:cubicBezTo>
                      <a:cubicBezTo>
                        <a:pt x="75" y="671"/>
                        <a:pt x="71" y="675"/>
                        <a:pt x="68" y="678"/>
                      </a:cubicBezTo>
                      <a:cubicBezTo>
                        <a:pt x="64" y="683"/>
                        <a:pt x="63" y="687"/>
                        <a:pt x="64" y="693"/>
                      </a:cubicBezTo>
                      <a:cubicBezTo>
                        <a:pt x="65" y="698"/>
                        <a:pt x="68" y="700"/>
                        <a:pt x="70" y="704"/>
                      </a:cubicBezTo>
                      <a:cubicBezTo>
                        <a:pt x="70" y="705"/>
                        <a:pt x="70" y="706"/>
                        <a:pt x="70" y="707"/>
                      </a:cubicBezTo>
                      <a:cubicBezTo>
                        <a:pt x="71" y="708"/>
                        <a:pt x="72" y="707"/>
                        <a:pt x="72" y="708"/>
                      </a:cubicBezTo>
                      <a:cubicBezTo>
                        <a:pt x="72" y="709"/>
                        <a:pt x="72" y="709"/>
                        <a:pt x="72" y="710"/>
                      </a:cubicBezTo>
                      <a:cubicBezTo>
                        <a:pt x="72" y="712"/>
                        <a:pt x="72" y="713"/>
                        <a:pt x="73" y="714"/>
                      </a:cubicBezTo>
                      <a:cubicBezTo>
                        <a:pt x="73" y="715"/>
                        <a:pt x="73" y="715"/>
                        <a:pt x="73" y="716"/>
                      </a:cubicBezTo>
                      <a:cubicBezTo>
                        <a:pt x="77" y="715"/>
                        <a:pt x="81" y="715"/>
                        <a:pt x="84" y="712"/>
                      </a:cubicBezTo>
                      <a:cubicBezTo>
                        <a:pt x="87" y="710"/>
                        <a:pt x="89" y="709"/>
                        <a:pt x="92" y="708"/>
                      </a:cubicBezTo>
                      <a:cubicBezTo>
                        <a:pt x="93" y="708"/>
                        <a:pt x="95" y="708"/>
                        <a:pt x="97" y="708"/>
                      </a:cubicBezTo>
                      <a:cubicBezTo>
                        <a:pt x="99" y="709"/>
                        <a:pt x="98" y="710"/>
                        <a:pt x="99" y="712"/>
                      </a:cubicBezTo>
                      <a:cubicBezTo>
                        <a:pt x="102" y="718"/>
                        <a:pt x="103" y="724"/>
                        <a:pt x="107" y="729"/>
                      </a:cubicBezTo>
                      <a:cubicBezTo>
                        <a:pt x="109" y="732"/>
                        <a:pt x="112" y="734"/>
                        <a:pt x="114" y="736"/>
                      </a:cubicBezTo>
                      <a:cubicBezTo>
                        <a:pt x="116" y="739"/>
                        <a:pt x="117" y="743"/>
                        <a:pt x="119" y="746"/>
                      </a:cubicBezTo>
                      <a:cubicBezTo>
                        <a:pt x="120" y="748"/>
                        <a:pt x="121" y="751"/>
                        <a:pt x="123" y="753"/>
                      </a:cubicBezTo>
                      <a:cubicBezTo>
                        <a:pt x="125" y="755"/>
                        <a:pt x="127" y="755"/>
                        <a:pt x="129" y="756"/>
                      </a:cubicBezTo>
                      <a:cubicBezTo>
                        <a:pt x="133" y="759"/>
                        <a:pt x="136" y="762"/>
                        <a:pt x="141" y="761"/>
                      </a:cubicBezTo>
                      <a:cubicBezTo>
                        <a:pt x="143" y="760"/>
                        <a:pt x="145" y="758"/>
                        <a:pt x="147" y="757"/>
                      </a:cubicBezTo>
                      <a:cubicBezTo>
                        <a:pt x="154" y="755"/>
                        <a:pt x="157" y="762"/>
                        <a:pt x="162" y="765"/>
                      </a:cubicBezTo>
                      <a:cubicBezTo>
                        <a:pt x="164" y="767"/>
                        <a:pt x="166" y="768"/>
                        <a:pt x="169" y="769"/>
                      </a:cubicBezTo>
                      <a:cubicBezTo>
                        <a:pt x="173" y="771"/>
                        <a:pt x="176" y="773"/>
                        <a:pt x="180" y="775"/>
                      </a:cubicBezTo>
                      <a:cubicBezTo>
                        <a:pt x="184" y="777"/>
                        <a:pt x="188" y="778"/>
                        <a:pt x="189" y="782"/>
                      </a:cubicBezTo>
                      <a:cubicBezTo>
                        <a:pt x="190" y="783"/>
                        <a:pt x="190" y="786"/>
                        <a:pt x="191" y="787"/>
                      </a:cubicBezTo>
                      <a:cubicBezTo>
                        <a:pt x="192" y="790"/>
                        <a:pt x="193" y="791"/>
                        <a:pt x="193" y="794"/>
                      </a:cubicBezTo>
                      <a:cubicBezTo>
                        <a:pt x="192" y="801"/>
                        <a:pt x="182" y="808"/>
                        <a:pt x="176" y="811"/>
                      </a:cubicBezTo>
                      <a:cubicBezTo>
                        <a:pt x="170" y="815"/>
                        <a:pt x="166" y="818"/>
                        <a:pt x="162" y="825"/>
                      </a:cubicBezTo>
                      <a:cubicBezTo>
                        <a:pt x="161" y="827"/>
                        <a:pt x="159" y="829"/>
                        <a:pt x="157" y="832"/>
                      </a:cubicBezTo>
                      <a:cubicBezTo>
                        <a:pt x="162" y="830"/>
                        <a:pt x="167" y="830"/>
                        <a:pt x="171" y="832"/>
                      </a:cubicBezTo>
                      <a:cubicBezTo>
                        <a:pt x="172" y="832"/>
                        <a:pt x="173" y="833"/>
                        <a:pt x="175" y="833"/>
                      </a:cubicBezTo>
                      <a:cubicBezTo>
                        <a:pt x="175" y="837"/>
                        <a:pt x="169" y="839"/>
                        <a:pt x="166" y="841"/>
                      </a:cubicBezTo>
                      <a:cubicBezTo>
                        <a:pt x="162" y="843"/>
                        <a:pt x="159" y="846"/>
                        <a:pt x="158" y="850"/>
                      </a:cubicBezTo>
                      <a:cubicBezTo>
                        <a:pt x="156" y="859"/>
                        <a:pt x="154" y="864"/>
                        <a:pt x="147" y="869"/>
                      </a:cubicBezTo>
                      <a:cubicBezTo>
                        <a:pt x="133" y="879"/>
                        <a:pt x="171" y="893"/>
                        <a:pt x="177" y="899"/>
                      </a:cubicBezTo>
                      <a:cubicBezTo>
                        <a:pt x="180" y="902"/>
                        <a:pt x="183" y="905"/>
                        <a:pt x="186" y="909"/>
                      </a:cubicBezTo>
                      <a:cubicBezTo>
                        <a:pt x="189" y="908"/>
                        <a:pt x="192" y="908"/>
                        <a:pt x="193" y="908"/>
                      </a:cubicBezTo>
                      <a:cubicBezTo>
                        <a:pt x="199" y="909"/>
                        <a:pt x="206" y="912"/>
                        <a:pt x="211" y="915"/>
                      </a:cubicBezTo>
                      <a:cubicBezTo>
                        <a:pt x="213" y="916"/>
                        <a:pt x="214" y="917"/>
                        <a:pt x="216" y="918"/>
                      </a:cubicBezTo>
                      <a:cubicBezTo>
                        <a:pt x="217" y="919"/>
                        <a:pt x="219" y="919"/>
                        <a:pt x="221" y="920"/>
                      </a:cubicBezTo>
                      <a:cubicBezTo>
                        <a:pt x="224" y="921"/>
                        <a:pt x="226" y="921"/>
                        <a:pt x="229" y="922"/>
                      </a:cubicBezTo>
                      <a:cubicBezTo>
                        <a:pt x="234" y="923"/>
                        <a:pt x="239" y="925"/>
                        <a:pt x="244" y="929"/>
                      </a:cubicBezTo>
                      <a:cubicBezTo>
                        <a:pt x="245" y="930"/>
                        <a:pt x="244" y="930"/>
                        <a:pt x="246" y="931"/>
                      </a:cubicBezTo>
                      <a:cubicBezTo>
                        <a:pt x="247" y="931"/>
                        <a:pt x="248" y="931"/>
                        <a:pt x="249" y="931"/>
                      </a:cubicBezTo>
                      <a:cubicBezTo>
                        <a:pt x="252" y="930"/>
                        <a:pt x="255" y="929"/>
                        <a:pt x="257" y="928"/>
                      </a:cubicBezTo>
                      <a:cubicBezTo>
                        <a:pt x="263" y="928"/>
                        <a:pt x="271" y="929"/>
                        <a:pt x="274" y="934"/>
                      </a:cubicBezTo>
                      <a:cubicBezTo>
                        <a:pt x="277" y="939"/>
                        <a:pt x="276" y="946"/>
                        <a:pt x="283" y="949"/>
                      </a:cubicBezTo>
                      <a:cubicBezTo>
                        <a:pt x="283" y="949"/>
                        <a:pt x="285" y="950"/>
                        <a:pt x="286" y="950"/>
                      </a:cubicBezTo>
                      <a:cubicBezTo>
                        <a:pt x="286" y="950"/>
                        <a:pt x="286" y="950"/>
                        <a:pt x="287" y="950"/>
                      </a:cubicBezTo>
                      <a:cubicBezTo>
                        <a:pt x="288" y="950"/>
                        <a:pt x="289" y="950"/>
                        <a:pt x="290" y="951"/>
                      </a:cubicBezTo>
                      <a:cubicBezTo>
                        <a:pt x="291" y="951"/>
                        <a:pt x="292" y="952"/>
                        <a:pt x="293" y="953"/>
                      </a:cubicBezTo>
                      <a:cubicBezTo>
                        <a:pt x="294" y="953"/>
                        <a:pt x="293" y="955"/>
                        <a:pt x="294" y="955"/>
                      </a:cubicBezTo>
                      <a:cubicBezTo>
                        <a:pt x="295" y="955"/>
                        <a:pt x="295" y="955"/>
                        <a:pt x="296" y="955"/>
                      </a:cubicBezTo>
                      <a:cubicBezTo>
                        <a:pt x="299" y="956"/>
                        <a:pt x="302" y="955"/>
                        <a:pt x="305" y="956"/>
                      </a:cubicBezTo>
                      <a:cubicBezTo>
                        <a:pt x="308" y="957"/>
                        <a:pt x="309" y="958"/>
                        <a:pt x="312" y="957"/>
                      </a:cubicBezTo>
                      <a:cubicBezTo>
                        <a:pt x="313" y="956"/>
                        <a:pt x="314" y="954"/>
                        <a:pt x="316" y="953"/>
                      </a:cubicBezTo>
                      <a:cubicBezTo>
                        <a:pt x="316" y="953"/>
                        <a:pt x="317" y="952"/>
                        <a:pt x="318" y="951"/>
                      </a:cubicBezTo>
                      <a:cubicBezTo>
                        <a:pt x="312" y="943"/>
                        <a:pt x="307" y="932"/>
                        <a:pt x="302" y="923"/>
                      </a:cubicBezTo>
                      <a:cubicBezTo>
                        <a:pt x="300" y="918"/>
                        <a:pt x="301" y="913"/>
                        <a:pt x="301" y="907"/>
                      </a:cubicBezTo>
                      <a:cubicBezTo>
                        <a:pt x="301" y="904"/>
                        <a:pt x="301" y="902"/>
                        <a:pt x="298" y="900"/>
                      </a:cubicBezTo>
                      <a:cubicBezTo>
                        <a:pt x="296" y="898"/>
                        <a:pt x="293" y="899"/>
                        <a:pt x="291" y="897"/>
                      </a:cubicBezTo>
                      <a:cubicBezTo>
                        <a:pt x="289" y="894"/>
                        <a:pt x="291" y="885"/>
                        <a:pt x="293" y="882"/>
                      </a:cubicBezTo>
                      <a:cubicBezTo>
                        <a:pt x="296" y="878"/>
                        <a:pt x="301" y="875"/>
                        <a:pt x="305" y="871"/>
                      </a:cubicBezTo>
                      <a:cubicBezTo>
                        <a:pt x="311" y="865"/>
                        <a:pt x="318" y="859"/>
                        <a:pt x="326" y="854"/>
                      </a:cubicBezTo>
                      <a:cubicBezTo>
                        <a:pt x="326" y="850"/>
                        <a:pt x="324" y="847"/>
                        <a:pt x="322" y="844"/>
                      </a:cubicBezTo>
                      <a:cubicBezTo>
                        <a:pt x="320" y="842"/>
                        <a:pt x="320" y="840"/>
                        <a:pt x="319" y="838"/>
                      </a:cubicBezTo>
                      <a:cubicBezTo>
                        <a:pt x="318" y="836"/>
                        <a:pt x="319" y="835"/>
                        <a:pt x="318" y="834"/>
                      </a:cubicBezTo>
                      <a:cubicBezTo>
                        <a:pt x="316" y="831"/>
                        <a:pt x="314" y="828"/>
                        <a:pt x="311" y="826"/>
                      </a:cubicBezTo>
                      <a:cubicBezTo>
                        <a:pt x="307" y="823"/>
                        <a:pt x="302" y="819"/>
                        <a:pt x="298" y="816"/>
                      </a:cubicBezTo>
                      <a:cubicBezTo>
                        <a:pt x="295" y="812"/>
                        <a:pt x="291" y="808"/>
                        <a:pt x="289" y="804"/>
                      </a:cubicBezTo>
                      <a:cubicBezTo>
                        <a:pt x="289" y="802"/>
                        <a:pt x="288" y="798"/>
                        <a:pt x="289" y="796"/>
                      </a:cubicBezTo>
                      <a:cubicBezTo>
                        <a:pt x="290" y="794"/>
                        <a:pt x="291" y="792"/>
                        <a:pt x="292" y="789"/>
                      </a:cubicBezTo>
                      <a:cubicBezTo>
                        <a:pt x="292" y="784"/>
                        <a:pt x="291" y="779"/>
                        <a:pt x="291" y="774"/>
                      </a:cubicBezTo>
                      <a:cubicBezTo>
                        <a:pt x="291" y="769"/>
                        <a:pt x="292" y="770"/>
                        <a:pt x="295" y="769"/>
                      </a:cubicBezTo>
                      <a:cubicBezTo>
                        <a:pt x="298" y="768"/>
                        <a:pt x="299" y="766"/>
                        <a:pt x="302" y="767"/>
                      </a:cubicBezTo>
                      <a:cubicBezTo>
                        <a:pt x="303" y="767"/>
                        <a:pt x="305" y="768"/>
                        <a:pt x="307" y="769"/>
                      </a:cubicBezTo>
                      <a:cubicBezTo>
                        <a:pt x="308" y="770"/>
                        <a:pt x="308" y="770"/>
                        <a:pt x="309" y="771"/>
                      </a:cubicBezTo>
                      <a:cubicBezTo>
                        <a:pt x="312" y="773"/>
                        <a:pt x="314" y="774"/>
                        <a:pt x="316" y="774"/>
                      </a:cubicBezTo>
                      <a:cubicBezTo>
                        <a:pt x="319" y="774"/>
                        <a:pt x="323" y="774"/>
                        <a:pt x="324" y="771"/>
                      </a:cubicBezTo>
                      <a:cubicBezTo>
                        <a:pt x="326" y="768"/>
                        <a:pt x="324" y="766"/>
                        <a:pt x="322" y="765"/>
                      </a:cubicBezTo>
                      <a:cubicBezTo>
                        <a:pt x="320" y="763"/>
                        <a:pt x="318" y="763"/>
                        <a:pt x="318" y="760"/>
                      </a:cubicBezTo>
                      <a:cubicBezTo>
                        <a:pt x="318" y="758"/>
                        <a:pt x="318" y="753"/>
                        <a:pt x="319" y="751"/>
                      </a:cubicBezTo>
                      <a:cubicBezTo>
                        <a:pt x="322" y="745"/>
                        <a:pt x="329" y="743"/>
                        <a:pt x="334" y="739"/>
                      </a:cubicBezTo>
                      <a:cubicBezTo>
                        <a:pt x="338" y="736"/>
                        <a:pt x="339" y="733"/>
                        <a:pt x="342" y="730"/>
                      </a:cubicBezTo>
                      <a:cubicBezTo>
                        <a:pt x="345" y="726"/>
                        <a:pt x="347" y="723"/>
                        <a:pt x="351" y="724"/>
                      </a:cubicBezTo>
                      <a:cubicBezTo>
                        <a:pt x="354" y="725"/>
                        <a:pt x="356" y="727"/>
                        <a:pt x="358" y="728"/>
                      </a:cubicBezTo>
                      <a:cubicBezTo>
                        <a:pt x="361" y="729"/>
                        <a:pt x="363" y="729"/>
                        <a:pt x="365" y="729"/>
                      </a:cubicBezTo>
                      <a:cubicBezTo>
                        <a:pt x="375" y="730"/>
                        <a:pt x="383" y="733"/>
                        <a:pt x="391" y="738"/>
                      </a:cubicBezTo>
                      <a:cubicBezTo>
                        <a:pt x="395" y="741"/>
                        <a:pt x="399" y="742"/>
                        <a:pt x="403" y="745"/>
                      </a:cubicBezTo>
                      <a:cubicBezTo>
                        <a:pt x="406" y="747"/>
                        <a:pt x="408" y="749"/>
                        <a:pt x="412" y="750"/>
                      </a:cubicBezTo>
                      <a:cubicBezTo>
                        <a:pt x="418" y="751"/>
                        <a:pt x="423" y="749"/>
                        <a:pt x="429" y="747"/>
                      </a:cubicBezTo>
                      <a:cubicBezTo>
                        <a:pt x="430" y="746"/>
                        <a:pt x="432" y="746"/>
                        <a:pt x="433" y="746"/>
                      </a:cubicBezTo>
                      <a:cubicBezTo>
                        <a:pt x="435" y="745"/>
                        <a:pt x="436" y="743"/>
                        <a:pt x="438" y="743"/>
                      </a:cubicBezTo>
                      <a:cubicBezTo>
                        <a:pt x="440" y="742"/>
                        <a:pt x="444" y="743"/>
                        <a:pt x="446" y="743"/>
                      </a:cubicBezTo>
                      <a:cubicBezTo>
                        <a:pt x="453" y="743"/>
                        <a:pt x="457" y="745"/>
                        <a:pt x="463" y="748"/>
                      </a:cubicBezTo>
                      <a:cubicBezTo>
                        <a:pt x="469" y="751"/>
                        <a:pt x="475" y="754"/>
                        <a:pt x="481" y="754"/>
                      </a:cubicBezTo>
                      <a:cubicBezTo>
                        <a:pt x="487" y="754"/>
                        <a:pt x="492" y="753"/>
                        <a:pt x="498" y="751"/>
                      </a:cubicBezTo>
                      <a:cubicBezTo>
                        <a:pt x="503" y="749"/>
                        <a:pt x="509" y="751"/>
                        <a:pt x="510" y="744"/>
                      </a:cubicBezTo>
                      <a:cubicBezTo>
                        <a:pt x="510" y="742"/>
                        <a:pt x="511" y="738"/>
                        <a:pt x="510" y="736"/>
                      </a:cubicBezTo>
                      <a:cubicBezTo>
                        <a:pt x="509" y="733"/>
                        <a:pt x="505" y="731"/>
                        <a:pt x="503" y="729"/>
                      </a:cubicBezTo>
                      <a:cubicBezTo>
                        <a:pt x="502" y="728"/>
                        <a:pt x="500" y="728"/>
                        <a:pt x="499" y="727"/>
                      </a:cubicBezTo>
                      <a:cubicBezTo>
                        <a:pt x="498" y="725"/>
                        <a:pt x="497" y="724"/>
                        <a:pt x="496" y="723"/>
                      </a:cubicBezTo>
                      <a:cubicBezTo>
                        <a:pt x="493" y="721"/>
                        <a:pt x="492" y="721"/>
                        <a:pt x="493" y="717"/>
                      </a:cubicBezTo>
                      <a:cubicBezTo>
                        <a:pt x="494" y="716"/>
                        <a:pt x="493" y="716"/>
                        <a:pt x="494" y="715"/>
                      </a:cubicBezTo>
                      <a:cubicBezTo>
                        <a:pt x="495" y="714"/>
                        <a:pt x="496" y="715"/>
                        <a:pt x="497" y="714"/>
                      </a:cubicBezTo>
                      <a:cubicBezTo>
                        <a:pt x="498" y="713"/>
                        <a:pt x="498" y="712"/>
                        <a:pt x="498" y="710"/>
                      </a:cubicBezTo>
                      <a:cubicBezTo>
                        <a:pt x="498" y="708"/>
                        <a:pt x="497" y="705"/>
                        <a:pt x="499" y="703"/>
                      </a:cubicBezTo>
                      <a:cubicBezTo>
                        <a:pt x="500" y="702"/>
                        <a:pt x="504" y="701"/>
                        <a:pt x="506" y="700"/>
                      </a:cubicBezTo>
                      <a:cubicBezTo>
                        <a:pt x="509" y="698"/>
                        <a:pt x="513" y="697"/>
                        <a:pt x="516" y="695"/>
                      </a:cubicBezTo>
                      <a:cubicBezTo>
                        <a:pt x="519" y="693"/>
                        <a:pt x="521" y="692"/>
                        <a:pt x="517" y="691"/>
                      </a:cubicBezTo>
                      <a:cubicBezTo>
                        <a:pt x="515" y="690"/>
                        <a:pt x="511" y="690"/>
                        <a:pt x="511" y="689"/>
                      </a:cubicBezTo>
                      <a:cubicBezTo>
                        <a:pt x="510" y="688"/>
                        <a:pt x="511" y="686"/>
                        <a:pt x="511" y="686"/>
                      </a:cubicBezTo>
                      <a:cubicBezTo>
                        <a:pt x="510" y="683"/>
                        <a:pt x="508" y="680"/>
                        <a:pt x="507" y="678"/>
                      </a:cubicBezTo>
                      <a:cubicBezTo>
                        <a:pt x="505" y="676"/>
                        <a:pt x="501" y="674"/>
                        <a:pt x="504" y="671"/>
                      </a:cubicBezTo>
                      <a:cubicBezTo>
                        <a:pt x="507" y="667"/>
                        <a:pt x="515" y="668"/>
                        <a:pt x="519" y="667"/>
                      </a:cubicBezTo>
                      <a:cubicBezTo>
                        <a:pt x="524" y="665"/>
                        <a:pt x="528" y="665"/>
                        <a:pt x="534" y="664"/>
                      </a:cubicBezTo>
                      <a:cubicBezTo>
                        <a:pt x="540" y="664"/>
                        <a:pt x="546" y="662"/>
                        <a:pt x="553" y="660"/>
                      </a:cubicBezTo>
                      <a:cubicBezTo>
                        <a:pt x="556" y="659"/>
                        <a:pt x="560" y="658"/>
                        <a:pt x="564" y="657"/>
                      </a:cubicBezTo>
                      <a:cubicBezTo>
                        <a:pt x="566" y="656"/>
                        <a:pt x="569" y="655"/>
                        <a:pt x="571" y="655"/>
                      </a:cubicBezTo>
                      <a:cubicBezTo>
                        <a:pt x="573" y="654"/>
                        <a:pt x="575" y="655"/>
                        <a:pt x="576" y="654"/>
                      </a:cubicBezTo>
                      <a:cubicBezTo>
                        <a:pt x="578" y="654"/>
                        <a:pt x="579" y="653"/>
                        <a:pt x="580" y="652"/>
                      </a:cubicBezTo>
                      <a:cubicBezTo>
                        <a:pt x="584" y="651"/>
                        <a:pt x="587" y="652"/>
                        <a:pt x="591" y="650"/>
                      </a:cubicBezTo>
                      <a:cubicBezTo>
                        <a:pt x="596" y="647"/>
                        <a:pt x="603" y="646"/>
                        <a:pt x="609" y="644"/>
                      </a:cubicBezTo>
                      <a:cubicBezTo>
                        <a:pt x="615" y="641"/>
                        <a:pt x="621" y="637"/>
                        <a:pt x="627" y="633"/>
                      </a:cubicBezTo>
                      <a:cubicBezTo>
                        <a:pt x="629" y="632"/>
                        <a:pt x="631" y="631"/>
                        <a:pt x="634" y="631"/>
                      </a:cubicBezTo>
                      <a:cubicBezTo>
                        <a:pt x="637" y="632"/>
                        <a:pt x="637" y="635"/>
                        <a:pt x="639" y="637"/>
                      </a:cubicBezTo>
                      <a:cubicBezTo>
                        <a:pt x="641" y="639"/>
                        <a:pt x="645" y="640"/>
                        <a:pt x="648" y="642"/>
                      </a:cubicBezTo>
                      <a:cubicBezTo>
                        <a:pt x="650" y="644"/>
                        <a:pt x="651" y="646"/>
                        <a:pt x="652" y="649"/>
                      </a:cubicBezTo>
                      <a:cubicBezTo>
                        <a:pt x="653" y="652"/>
                        <a:pt x="654" y="654"/>
                        <a:pt x="655" y="657"/>
                      </a:cubicBezTo>
                      <a:cubicBezTo>
                        <a:pt x="655" y="659"/>
                        <a:pt x="656" y="664"/>
                        <a:pt x="658" y="665"/>
                      </a:cubicBezTo>
                      <a:cubicBezTo>
                        <a:pt x="660" y="666"/>
                        <a:pt x="664" y="664"/>
                        <a:pt x="667" y="663"/>
                      </a:cubicBezTo>
                      <a:cubicBezTo>
                        <a:pt x="669" y="662"/>
                        <a:pt x="672" y="661"/>
                        <a:pt x="675" y="661"/>
                      </a:cubicBezTo>
                      <a:cubicBezTo>
                        <a:pt x="677" y="661"/>
                        <a:pt x="681" y="662"/>
                        <a:pt x="683" y="663"/>
                      </a:cubicBezTo>
                      <a:cubicBezTo>
                        <a:pt x="685" y="664"/>
                        <a:pt x="689" y="669"/>
                        <a:pt x="691" y="666"/>
                      </a:cubicBezTo>
                      <a:cubicBezTo>
                        <a:pt x="696" y="668"/>
                        <a:pt x="698" y="675"/>
                        <a:pt x="704" y="675"/>
                      </a:cubicBezTo>
                      <a:cubicBezTo>
                        <a:pt x="708" y="674"/>
                        <a:pt x="715" y="669"/>
                        <a:pt x="718" y="667"/>
                      </a:cubicBezTo>
                      <a:cubicBezTo>
                        <a:pt x="720" y="665"/>
                        <a:pt x="722" y="662"/>
                        <a:pt x="723" y="660"/>
                      </a:cubicBezTo>
                      <a:cubicBezTo>
                        <a:pt x="725" y="657"/>
                        <a:pt x="726" y="654"/>
                        <a:pt x="730" y="653"/>
                      </a:cubicBezTo>
                      <a:cubicBezTo>
                        <a:pt x="736" y="651"/>
                        <a:pt x="739" y="660"/>
                        <a:pt x="741" y="664"/>
                      </a:cubicBezTo>
                      <a:cubicBezTo>
                        <a:pt x="742" y="670"/>
                        <a:pt x="749" y="673"/>
                        <a:pt x="752" y="678"/>
                      </a:cubicBezTo>
                      <a:cubicBezTo>
                        <a:pt x="753" y="681"/>
                        <a:pt x="755" y="684"/>
                        <a:pt x="757" y="686"/>
                      </a:cubicBezTo>
                      <a:cubicBezTo>
                        <a:pt x="758" y="689"/>
                        <a:pt x="760" y="692"/>
                        <a:pt x="761" y="695"/>
                      </a:cubicBezTo>
                      <a:cubicBezTo>
                        <a:pt x="764" y="700"/>
                        <a:pt x="766" y="704"/>
                        <a:pt x="769" y="709"/>
                      </a:cubicBezTo>
                      <a:cubicBezTo>
                        <a:pt x="776" y="719"/>
                        <a:pt x="777" y="732"/>
                        <a:pt x="786" y="740"/>
                      </a:cubicBezTo>
                      <a:cubicBezTo>
                        <a:pt x="788" y="742"/>
                        <a:pt x="795" y="753"/>
                        <a:pt x="797" y="747"/>
                      </a:cubicBezTo>
                      <a:cubicBezTo>
                        <a:pt x="798" y="744"/>
                        <a:pt x="795" y="736"/>
                        <a:pt x="799" y="734"/>
                      </a:cubicBezTo>
                      <a:cubicBezTo>
                        <a:pt x="803" y="733"/>
                        <a:pt x="811" y="742"/>
                        <a:pt x="813" y="745"/>
                      </a:cubicBezTo>
                      <a:cubicBezTo>
                        <a:pt x="817" y="748"/>
                        <a:pt x="827" y="748"/>
                        <a:pt x="832" y="747"/>
                      </a:cubicBezTo>
                      <a:cubicBezTo>
                        <a:pt x="835" y="746"/>
                        <a:pt x="837" y="744"/>
                        <a:pt x="841" y="745"/>
                      </a:cubicBezTo>
                      <a:cubicBezTo>
                        <a:pt x="845" y="745"/>
                        <a:pt x="846" y="745"/>
                        <a:pt x="849" y="748"/>
                      </a:cubicBezTo>
                      <a:cubicBezTo>
                        <a:pt x="853" y="753"/>
                        <a:pt x="856" y="760"/>
                        <a:pt x="859" y="767"/>
                      </a:cubicBezTo>
                      <a:cubicBezTo>
                        <a:pt x="861" y="773"/>
                        <a:pt x="864" y="778"/>
                        <a:pt x="870" y="779"/>
                      </a:cubicBezTo>
                      <a:cubicBezTo>
                        <a:pt x="876" y="780"/>
                        <a:pt x="882" y="780"/>
                        <a:pt x="885" y="786"/>
                      </a:cubicBezTo>
                      <a:cubicBezTo>
                        <a:pt x="886" y="788"/>
                        <a:pt x="888" y="791"/>
                        <a:pt x="888" y="795"/>
                      </a:cubicBezTo>
                      <a:cubicBezTo>
                        <a:pt x="892" y="792"/>
                        <a:pt x="896" y="787"/>
                        <a:pt x="900" y="786"/>
                      </a:cubicBezTo>
                      <a:cubicBezTo>
                        <a:pt x="902" y="785"/>
                        <a:pt x="904" y="786"/>
                        <a:pt x="905" y="788"/>
                      </a:cubicBezTo>
                      <a:cubicBezTo>
                        <a:pt x="906" y="788"/>
                        <a:pt x="906" y="787"/>
                        <a:pt x="907" y="787"/>
                      </a:cubicBezTo>
                      <a:cubicBezTo>
                        <a:pt x="911" y="784"/>
                        <a:pt x="916" y="782"/>
                        <a:pt x="921" y="780"/>
                      </a:cubicBezTo>
                      <a:cubicBezTo>
                        <a:pt x="926" y="777"/>
                        <a:pt x="932" y="774"/>
                        <a:pt x="937" y="771"/>
                      </a:cubicBezTo>
                      <a:cubicBezTo>
                        <a:pt x="941" y="769"/>
                        <a:pt x="945" y="765"/>
                        <a:pt x="948" y="763"/>
                      </a:cubicBezTo>
                      <a:cubicBezTo>
                        <a:pt x="953" y="761"/>
                        <a:pt x="957" y="759"/>
                        <a:pt x="961" y="756"/>
                      </a:cubicBezTo>
                      <a:cubicBezTo>
                        <a:pt x="965" y="753"/>
                        <a:pt x="967" y="750"/>
                        <a:pt x="973" y="750"/>
                      </a:cubicBezTo>
                      <a:cubicBezTo>
                        <a:pt x="976" y="749"/>
                        <a:pt x="978" y="749"/>
                        <a:pt x="981" y="750"/>
                      </a:cubicBezTo>
                      <a:cubicBezTo>
                        <a:pt x="983" y="750"/>
                        <a:pt x="984" y="751"/>
                        <a:pt x="985" y="753"/>
                      </a:cubicBezTo>
                      <a:cubicBezTo>
                        <a:pt x="989" y="757"/>
                        <a:pt x="994" y="754"/>
                        <a:pt x="998" y="755"/>
                      </a:cubicBezTo>
                      <a:cubicBezTo>
                        <a:pt x="1002" y="757"/>
                        <a:pt x="1003" y="761"/>
                        <a:pt x="1006" y="763"/>
                      </a:cubicBezTo>
                      <a:cubicBezTo>
                        <a:pt x="1008" y="765"/>
                        <a:pt x="1010" y="767"/>
                        <a:pt x="1013" y="768"/>
                      </a:cubicBezTo>
                      <a:cubicBezTo>
                        <a:pt x="1016" y="769"/>
                        <a:pt x="1019" y="770"/>
                        <a:pt x="1022" y="770"/>
                      </a:cubicBezTo>
                      <a:cubicBezTo>
                        <a:pt x="1026" y="771"/>
                        <a:pt x="1029" y="770"/>
                        <a:pt x="1032" y="771"/>
                      </a:cubicBezTo>
                      <a:cubicBezTo>
                        <a:pt x="1037" y="771"/>
                        <a:pt x="1043" y="772"/>
                        <a:pt x="1048" y="771"/>
                      </a:cubicBezTo>
                      <a:cubicBezTo>
                        <a:pt x="1051" y="771"/>
                        <a:pt x="1054" y="771"/>
                        <a:pt x="1056" y="770"/>
                      </a:cubicBezTo>
                      <a:cubicBezTo>
                        <a:pt x="1057" y="769"/>
                        <a:pt x="1061" y="766"/>
                        <a:pt x="1061" y="765"/>
                      </a:cubicBezTo>
                      <a:cubicBezTo>
                        <a:pt x="1062" y="762"/>
                        <a:pt x="1059" y="760"/>
                        <a:pt x="1058" y="758"/>
                      </a:cubicBezTo>
                      <a:cubicBezTo>
                        <a:pt x="1057" y="756"/>
                        <a:pt x="1057" y="753"/>
                        <a:pt x="1057" y="750"/>
                      </a:cubicBezTo>
                      <a:cubicBezTo>
                        <a:pt x="1057" y="744"/>
                        <a:pt x="1058" y="740"/>
                        <a:pt x="1061" y="734"/>
                      </a:cubicBezTo>
                      <a:cubicBezTo>
                        <a:pt x="1062" y="732"/>
                        <a:pt x="1063" y="729"/>
                        <a:pt x="1064" y="727"/>
                      </a:cubicBezTo>
                      <a:cubicBezTo>
                        <a:pt x="1064" y="724"/>
                        <a:pt x="1066" y="720"/>
                        <a:pt x="1068" y="719"/>
                      </a:cubicBezTo>
                      <a:cubicBezTo>
                        <a:pt x="1069" y="718"/>
                        <a:pt x="1073" y="719"/>
                        <a:pt x="1075" y="719"/>
                      </a:cubicBezTo>
                      <a:cubicBezTo>
                        <a:pt x="1077" y="720"/>
                        <a:pt x="1080" y="720"/>
                        <a:pt x="1083" y="721"/>
                      </a:cubicBezTo>
                      <a:cubicBezTo>
                        <a:pt x="1089" y="723"/>
                        <a:pt x="1095" y="725"/>
                        <a:pt x="1101" y="726"/>
                      </a:cubicBezTo>
                      <a:cubicBezTo>
                        <a:pt x="1103" y="726"/>
                        <a:pt x="1104" y="727"/>
                        <a:pt x="1105" y="727"/>
                      </a:cubicBezTo>
                      <a:cubicBezTo>
                        <a:pt x="1107" y="728"/>
                        <a:pt x="1109" y="728"/>
                        <a:pt x="1110" y="729"/>
                      </a:cubicBezTo>
                      <a:cubicBezTo>
                        <a:pt x="1113" y="730"/>
                        <a:pt x="1115" y="733"/>
                        <a:pt x="1116" y="736"/>
                      </a:cubicBezTo>
                      <a:cubicBezTo>
                        <a:pt x="1118" y="741"/>
                        <a:pt x="1118" y="747"/>
                        <a:pt x="1122" y="752"/>
                      </a:cubicBezTo>
                      <a:cubicBezTo>
                        <a:pt x="1125" y="756"/>
                        <a:pt x="1131" y="763"/>
                        <a:pt x="1137" y="764"/>
                      </a:cubicBezTo>
                      <a:cubicBezTo>
                        <a:pt x="1144" y="765"/>
                        <a:pt x="1150" y="763"/>
                        <a:pt x="1156" y="761"/>
                      </a:cubicBezTo>
                      <a:cubicBezTo>
                        <a:pt x="1159" y="760"/>
                        <a:pt x="1162" y="757"/>
                        <a:pt x="1166" y="756"/>
                      </a:cubicBezTo>
                      <a:cubicBezTo>
                        <a:pt x="1168" y="756"/>
                        <a:pt x="1171" y="756"/>
                        <a:pt x="1174" y="756"/>
                      </a:cubicBezTo>
                      <a:cubicBezTo>
                        <a:pt x="1179" y="757"/>
                        <a:pt x="1186" y="759"/>
                        <a:pt x="1190" y="762"/>
                      </a:cubicBezTo>
                      <a:cubicBezTo>
                        <a:pt x="1196" y="766"/>
                        <a:pt x="1200" y="772"/>
                        <a:pt x="1206" y="776"/>
                      </a:cubicBezTo>
                      <a:cubicBezTo>
                        <a:pt x="1208" y="778"/>
                        <a:pt x="1210" y="781"/>
                        <a:pt x="1213" y="782"/>
                      </a:cubicBezTo>
                      <a:cubicBezTo>
                        <a:pt x="1215" y="783"/>
                        <a:pt x="1218" y="783"/>
                        <a:pt x="1220" y="783"/>
                      </a:cubicBezTo>
                      <a:cubicBezTo>
                        <a:pt x="1225" y="783"/>
                        <a:pt x="1231" y="782"/>
                        <a:pt x="1235" y="783"/>
                      </a:cubicBezTo>
                      <a:cubicBezTo>
                        <a:pt x="1241" y="784"/>
                        <a:pt x="1246" y="787"/>
                        <a:pt x="1253" y="787"/>
                      </a:cubicBezTo>
                      <a:cubicBezTo>
                        <a:pt x="1259" y="787"/>
                        <a:pt x="1264" y="785"/>
                        <a:pt x="1270" y="783"/>
                      </a:cubicBezTo>
                      <a:cubicBezTo>
                        <a:pt x="1276" y="781"/>
                        <a:pt x="1279" y="776"/>
                        <a:pt x="1284" y="773"/>
                      </a:cubicBezTo>
                      <a:cubicBezTo>
                        <a:pt x="1288" y="770"/>
                        <a:pt x="1293" y="768"/>
                        <a:pt x="1298" y="764"/>
                      </a:cubicBezTo>
                      <a:cubicBezTo>
                        <a:pt x="1304" y="759"/>
                        <a:pt x="1309" y="758"/>
                        <a:pt x="1316" y="764"/>
                      </a:cubicBezTo>
                      <a:cubicBezTo>
                        <a:pt x="1318" y="767"/>
                        <a:pt x="1320" y="769"/>
                        <a:pt x="1323" y="769"/>
                      </a:cubicBezTo>
                      <a:cubicBezTo>
                        <a:pt x="1326" y="769"/>
                        <a:pt x="1328" y="769"/>
                        <a:pt x="1330" y="769"/>
                      </a:cubicBezTo>
                      <a:cubicBezTo>
                        <a:pt x="1334" y="770"/>
                        <a:pt x="1336" y="771"/>
                        <a:pt x="1337" y="774"/>
                      </a:cubicBezTo>
                      <a:cubicBezTo>
                        <a:pt x="1342" y="773"/>
                        <a:pt x="1349" y="778"/>
                        <a:pt x="1354" y="778"/>
                      </a:cubicBezTo>
                      <a:cubicBezTo>
                        <a:pt x="1360" y="778"/>
                        <a:pt x="1364" y="774"/>
                        <a:pt x="1368" y="771"/>
                      </a:cubicBezTo>
                      <a:cubicBezTo>
                        <a:pt x="1373" y="769"/>
                        <a:pt x="1379" y="766"/>
                        <a:pt x="1382" y="762"/>
                      </a:cubicBezTo>
                      <a:cubicBezTo>
                        <a:pt x="1383" y="760"/>
                        <a:pt x="1383" y="757"/>
                        <a:pt x="1384" y="754"/>
                      </a:cubicBezTo>
                      <a:cubicBezTo>
                        <a:pt x="1385" y="752"/>
                        <a:pt x="1386" y="749"/>
                        <a:pt x="1387" y="747"/>
                      </a:cubicBezTo>
                      <a:cubicBezTo>
                        <a:pt x="1390" y="742"/>
                        <a:pt x="1392" y="737"/>
                        <a:pt x="1394" y="732"/>
                      </a:cubicBezTo>
                      <a:cubicBezTo>
                        <a:pt x="1395" y="729"/>
                        <a:pt x="1395" y="728"/>
                        <a:pt x="1397" y="725"/>
                      </a:cubicBezTo>
                      <a:cubicBezTo>
                        <a:pt x="1398" y="723"/>
                        <a:pt x="1399" y="720"/>
                        <a:pt x="1399" y="718"/>
                      </a:cubicBezTo>
                      <a:cubicBezTo>
                        <a:pt x="1399" y="715"/>
                        <a:pt x="1400" y="712"/>
                        <a:pt x="1399" y="710"/>
                      </a:cubicBezTo>
                      <a:cubicBezTo>
                        <a:pt x="1398" y="707"/>
                        <a:pt x="1396" y="705"/>
                        <a:pt x="1395" y="702"/>
                      </a:cubicBezTo>
                      <a:cubicBezTo>
                        <a:pt x="1395" y="696"/>
                        <a:pt x="1396" y="691"/>
                        <a:pt x="1401" y="689"/>
                      </a:cubicBezTo>
                      <a:cubicBezTo>
                        <a:pt x="1411" y="685"/>
                        <a:pt x="1426" y="684"/>
                        <a:pt x="1437" y="686"/>
                      </a:cubicBezTo>
                      <a:cubicBezTo>
                        <a:pt x="1449" y="687"/>
                        <a:pt x="1462" y="690"/>
                        <a:pt x="1473" y="697"/>
                      </a:cubicBezTo>
                      <a:cubicBezTo>
                        <a:pt x="1478" y="701"/>
                        <a:pt x="1482" y="704"/>
                        <a:pt x="1484" y="710"/>
                      </a:cubicBezTo>
                      <a:cubicBezTo>
                        <a:pt x="1486" y="715"/>
                        <a:pt x="1489" y="720"/>
                        <a:pt x="1491" y="726"/>
                      </a:cubicBezTo>
                      <a:cubicBezTo>
                        <a:pt x="1495" y="737"/>
                        <a:pt x="1495" y="748"/>
                        <a:pt x="1499" y="759"/>
                      </a:cubicBezTo>
                      <a:cubicBezTo>
                        <a:pt x="1502" y="765"/>
                        <a:pt x="1504" y="771"/>
                        <a:pt x="1509" y="776"/>
                      </a:cubicBezTo>
                      <a:cubicBezTo>
                        <a:pt x="1513" y="780"/>
                        <a:pt x="1518" y="782"/>
                        <a:pt x="1524" y="784"/>
                      </a:cubicBezTo>
                      <a:cubicBezTo>
                        <a:pt x="1534" y="787"/>
                        <a:pt x="1549" y="795"/>
                        <a:pt x="1551" y="807"/>
                      </a:cubicBezTo>
                      <a:cubicBezTo>
                        <a:pt x="1552" y="813"/>
                        <a:pt x="1555" y="817"/>
                        <a:pt x="1562" y="818"/>
                      </a:cubicBezTo>
                      <a:cubicBezTo>
                        <a:pt x="1569" y="819"/>
                        <a:pt x="1573" y="816"/>
                        <a:pt x="1579" y="815"/>
                      </a:cubicBezTo>
                      <a:cubicBezTo>
                        <a:pt x="1588" y="814"/>
                        <a:pt x="1598" y="809"/>
                        <a:pt x="1608" y="804"/>
                      </a:cubicBezTo>
                      <a:cubicBezTo>
                        <a:pt x="1610" y="803"/>
                        <a:pt x="1615" y="802"/>
                        <a:pt x="1617" y="800"/>
                      </a:cubicBezTo>
                      <a:cubicBezTo>
                        <a:pt x="1614" y="803"/>
                        <a:pt x="1611" y="808"/>
                        <a:pt x="1610" y="812"/>
                      </a:cubicBezTo>
                      <a:cubicBezTo>
                        <a:pt x="1609" y="815"/>
                        <a:pt x="1608" y="817"/>
                        <a:pt x="1606" y="820"/>
                      </a:cubicBezTo>
                      <a:cubicBezTo>
                        <a:pt x="1605" y="822"/>
                        <a:pt x="1603" y="824"/>
                        <a:pt x="1602" y="827"/>
                      </a:cubicBezTo>
                      <a:cubicBezTo>
                        <a:pt x="1599" y="831"/>
                        <a:pt x="1597" y="837"/>
                        <a:pt x="1596" y="842"/>
                      </a:cubicBezTo>
                      <a:cubicBezTo>
                        <a:pt x="1595" y="844"/>
                        <a:pt x="1595" y="847"/>
                        <a:pt x="1594" y="850"/>
                      </a:cubicBezTo>
                      <a:cubicBezTo>
                        <a:pt x="1594" y="853"/>
                        <a:pt x="1593" y="856"/>
                        <a:pt x="1592" y="859"/>
                      </a:cubicBezTo>
                      <a:cubicBezTo>
                        <a:pt x="1592" y="861"/>
                        <a:pt x="1591" y="862"/>
                        <a:pt x="1590" y="865"/>
                      </a:cubicBezTo>
                      <a:cubicBezTo>
                        <a:pt x="1589" y="867"/>
                        <a:pt x="1589" y="869"/>
                        <a:pt x="1588" y="871"/>
                      </a:cubicBezTo>
                      <a:cubicBezTo>
                        <a:pt x="1583" y="877"/>
                        <a:pt x="1579" y="877"/>
                        <a:pt x="1572" y="878"/>
                      </a:cubicBezTo>
                      <a:cubicBezTo>
                        <a:pt x="1570" y="878"/>
                        <a:pt x="1567" y="880"/>
                        <a:pt x="1564" y="880"/>
                      </a:cubicBezTo>
                      <a:cubicBezTo>
                        <a:pt x="1563" y="880"/>
                        <a:pt x="1561" y="881"/>
                        <a:pt x="1559" y="881"/>
                      </a:cubicBezTo>
                      <a:cubicBezTo>
                        <a:pt x="1556" y="882"/>
                        <a:pt x="1552" y="885"/>
                        <a:pt x="1552" y="889"/>
                      </a:cubicBezTo>
                      <a:cubicBezTo>
                        <a:pt x="1553" y="893"/>
                        <a:pt x="1556" y="896"/>
                        <a:pt x="1556" y="901"/>
                      </a:cubicBezTo>
                      <a:cubicBezTo>
                        <a:pt x="1558" y="910"/>
                        <a:pt x="1553" y="921"/>
                        <a:pt x="1547" y="928"/>
                      </a:cubicBezTo>
                      <a:cubicBezTo>
                        <a:pt x="1546" y="929"/>
                        <a:pt x="1545" y="929"/>
                        <a:pt x="1544" y="930"/>
                      </a:cubicBezTo>
                      <a:cubicBezTo>
                        <a:pt x="1544" y="930"/>
                        <a:pt x="1544" y="931"/>
                        <a:pt x="1545" y="931"/>
                      </a:cubicBezTo>
                      <a:cubicBezTo>
                        <a:pt x="1546" y="932"/>
                        <a:pt x="1547" y="934"/>
                        <a:pt x="1548" y="935"/>
                      </a:cubicBezTo>
                      <a:cubicBezTo>
                        <a:pt x="1548" y="935"/>
                        <a:pt x="1549" y="934"/>
                        <a:pt x="1550" y="934"/>
                      </a:cubicBezTo>
                      <a:cubicBezTo>
                        <a:pt x="1552" y="933"/>
                        <a:pt x="1552" y="931"/>
                        <a:pt x="1553" y="930"/>
                      </a:cubicBezTo>
                      <a:cubicBezTo>
                        <a:pt x="1556" y="927"/>
                        <a:pt x="1559" y="926"/>
                        <a:pt x="1562" y="924"/>
                      </a:cubicBezTo>
                      <a:cubicBezTo>
                        <a:pt x="1565" y="922"/>
                        <a:pt x="1566" y="919"/>
                        <a:pt x="1571" y="919"/>
                      </a:cubicBezTo>
                      <a:cubicBezTo>
                        <a:pt x="1575" y="919"/>
                        <a:pt x="1578" y="920"/>
                        <a:pt x="1582" y="921"/>
                      </a:cubicBezTo>
                      <a:cubicBezTo>
                        <a:pt x="1589" y="922"/>
                        <a:pt x="1596" y="920"/>
                        <a:pt x="1602" y="916"/>
                      </a:cubicBezTo>
                      <a:cubicBezTo>
                        <a:pt x="1605" y="915"/>
                        <a:pt x="1608" y="912"/>
                        <a:pt x="1610" y="910"/>
                      </a:cubicBezTo>
                      <a:cubicBezTo>
                        <a:pt x="1611" y="909"/>
                        <a:pt x="1613" y="908"/>
                        <a:pt x="1614" y="906"/>
                      </a:cubicBezTo>
                      <a:cubicBezTo>
                        <a:pt x="1617" y="901"/>
                        <a:pt x="1619" y="897"/>
                        <a:pt x="1623" y="893"/>
                      </a:cubicBezTo>
                      <a:cubicBezTo>
                        <a:pt x="1627" y="890"/>
                        <a:pt x="1630" y="887"/>
                        <a:pt x="1633" y="884"/>
                      </a:cubicBezTo>
                      <a:cubicBezTo>
                        <a:pt x="1637" y="878"/>
                        <a:pt x="1640" y="872"/>
                        <a:pt x="1645" y="867"/>
                      </a:cubicBezTo>
                      <a:cubicBezTo>
                        <a:pt x="1647" y="863"/>
                        <a:pt x="1650" y="860"/>
                        <a:pt x="1653" y="857"/>
                      </a:cubicBezTo>
                      <a:cubicBezTo>
                        <a:pt x="1657" y="853"/>
                        <a:pt x="1660" y="851"/>
                        <a:pt x="1663" y="847"/>
                      </a:cubicBezTo>
                      <a:cubicBezTo>
                        <a:pt x="1665" y="842"/>
                        <a:pt x="1668" y="839"/>
                        <a:pt x="1672" y="835"/>
                      </a:cubicBezTo>
                      <a:cubicBezTo>
                        <a:pt x="1675" y="832"/>
                        <a:pt x="1678" y="829"/>
                        <a:pt x="1679" y="825"/>
                      </a:cubicBezTo>
                      <a:cubicBezTo>
                        <a:pt x="1681" y="820"/>
                        <a:pt x="1682" y="813"/>
                        <a:pt x="1685" y="808"/>
                      </a:cubicBezTo>
                      <a:cubicBezTo>
                        <a:pt x="1688" y="802"/>
                        <a:pt x="1690" y="796"/>
                        <a:pt x="1691" y="789"/>
                      </a:cubicBezTo>
                      <a:cubicBezTo>
                        <a:pt x="1692" y="782"/>
                        <a:pt x="1697" y="776"/>
                        <a:pt x="1698" y="768"/>
                      </a:cubicBezTo>
                      <a:cubicBezTo>
                        <a:pt x="1700" y="762"/>
                        <a:pt x="1699" y="755"/>
                        <a:pt x="1700" y="748"/>
                      </a:cubicBezTo>
                      <a:cubicBezTo>
                        <a:pt x="1700" y="742"/>
                        <a:pt x="1704" y="736"/>
                        <a:pt x="1705" y="730"/>
                      </a:cubicBezTo>
                      <a:cubicBezTo>
                        <a:pt x="1705" y="722"/>
                        <a:pt x="1705" y="714"/>
                        <a:pt x="1705" y="706"/>
                      </a:cubicBezTo>
                      <a:cubicBezTo>
                        <a:pt x="1705" y="703"/>
                        <a:pt x="1706" y="699"/>
                        <a:pt x="1705" y="696"/>
                      </a:cubicBezTo>
                      <a:cubicBezTo>
                        <a:pt x="1704" y="693"/>
                        <a:pt x="1702" y="690"/>
                        <a:pt x="1700" y="687"/>
                      </a:cubicBezTo>
                      <a:cubicBezTo>
                        <a:pt x="1696" y="681"/>
                        <a:pt x="1696" y="671"/>
                        <a:pt x="1688" y="668"/>
                      </a:cubicBezTo>
                      <a:cubicBezTo>
                        <a:pt x="1685" y="666"/>
                        <a:pt x="1681" y="664"/>
                        <a:pt x="1679" y="664"/>
                      </a:cubicBezTo>
                      <a:cubicBezTo>
                        <a:pt x="1675" y="663"/>
                        <a:pt x="1674" y="665"/>
                        <a:pt x="1672" y="668"/>
                      </a:cubicBezTo>
                      <a:cubicBezTo>
                        <a:pt x="1669" y="670"/>
                        <a:pt x="1666" y="672"/>
                        <a:pt x="1662" y="674"/>
                      </a:cubicBezTo>
                      <a:cubicBezTo>
                        <a:pt x="1659" y="676"/>
                        <a:pt x="1655" y="678"/>
                        <a:pt x="1652" y="679"/>
                      </a:cubicBezTo>
                      <a:cubicBezTo>
                        <a:pt x="1647" y="681"/>
                        <a:pt x="1645" y="677"/>
                        <a:pt x="1643" y="673"/>
                      </a:cubicBezTo>
                      <a:cubicBezTo>
                        <a:pt x="1642" y="669"/>
                        <a:pt x="1641" y="666"/>
                        <a:pt x="1639" y="662"/>
                      </a:cubicBezTo>
                      <a:cubicBezTo>
                        <a:pt x="1639" y="659"/>
                        <a:pt x="1638" y="657"/>
                        <a:pt x="1634" y="656"/>
                      </a:cubicBezTo>
                      <a:cubicBezTo>
                        <a:pt x="1629" y="653"/>
                        <a:pt x="1622" y="653"/>
                        <a:pt x="1615" y="652"/>
                      </a:cubicBezTo>
                      <a:cubicBezTo>
                        <a:pt x="1615" y="649"/>
                        <a:pt x="1619" y="646"/>
                        <a:pt x="1621" y="644"/>
                      </a:cubicBezTo>
                      <a:cubicBezTo>
                        <a:pt x="1624" y="642"/>
                        <a:pt x="1627" y="639"/>
                        <a:pt x="1629" y="636"/>
                      </a:cubicBezTo>
                      <a:cubicBezTo>
                        <a:pt x="1631" y="633"/>
                        <a:pt x="1634" y="631"/>
                        <a:pt x="1638" y="628"/>
                      </a:cubicBezTo>
                      <a:cubicBezTo>
                        <a:pt x="1641" y="626"/>
                        <a:pt x="1642" y="624"/>
                        <a:pt x="1645" y="621"/>
                      </a:cubicBezTo>
                      <a:cubicBezTo>
                        <a:pt x="1649" y="616"/>
                        <a:pt x="1655" y="613"/>
                        <a:pt x="1658" y="607"/>
                      </a:cubicBezTo>
                      <a:cubicBezTo>
                        <a:pt x="1659" y="605"/>
                        <a:pt x="1659" y="604"/>
                        <a:pt x="1661" y="603"/>
                      </a:cubicBezTo>
                      <a:cubicBezTo>
                        <a:pt x="1663" y="602"/>
                        <a:pt x="1664" y="600"/>
                        <a:pt x="1665" y="600"/>
                      </a:cubicBezTo>
                      <a:cubicBezTo>
                        <a:pt x="1669" y="598"/>
                        <a:pt x="1674" y="597"/>
                        <a:pt x="1675" y="592"/>
                      </a:cubicBezTo>
                      <a:cubicBezTo>
                        <a:pt x="1675" y="593"/>
                        <a:pt x="1675" y="593"/>
                        <a:pt x="1675" y="593"/>
                      </a:cubicBezTo>
                      <a:cubicBezTo>
                        <a:pt x="1677" y="591"/>
                        <a:pt x="1677" y="589"/>
                        <a:pt x="1678" y="587"/>
                      </a:cubicBezTo>
                      <a:cubicBezTo>
                        <a:pt x="1678" y="585"/>
                        <a:pt x="1680" y="583"/>
                        <a:pt x="1681" y="581"/>
                      </a:cubicBezTo>
                      <a:cubicBezTo>
                        <a:pt x="1682" y="579"/>
                        <a:pt x="1683" y="578"/>
                        <a:pt x="1684" y="577"/>
                      </a:cubicBezTo>
                      <a:cubicBezTo>
                        <a:pt x="1687" y="574"/>
                        <a:pt x="1687" y="571"/>
                        <a:pt x="1689" y="569"/>
                      </a:cubicBezTo>
                      <a:cubicBezTo>
                        <a:pt x="1691" y="565"/>
                        <a:pt x="1695" y="563"/>
                        <a:pt x="1697" y="560"/>
                      </a:cubicBezTo>
                      <a:cubicBezTo>
                        <a:pt x="1700" y="556"/>
                        <a:pt x="1702" y="553"/>
                        <a:pt x="1704" y="549"/>
                      </a:cubicBezTo>
                      <a:cubicBezTo>
                        <a:pt x="1709" y="543"/>
                        <a:pt x="1715" y="539"/>
                        <a:pt x="1720" y="533"/>
                      </a:cubicBezTo>
                      <a:cubicBezTo>
                        <a:pt x="1724" y="528"/>
                        <a:pt x="1733" y="524"/>
                        <a:pt x="1740" y="523"/>
                      </a:cubicBezTo>
                      <a:cubicBezTo>
                        <a:pt x="1749" y="521"/>
                        <a:pt x="1757" y="521"/>
                        <a:pt x="1766" y="523"/>
                      </a:cubicBezTo>
                      <a:cubicBezTo>
                        <a:pt x="1774" y="524"/>
                        <a:pt x="1781" y="523"/>
                        <a:pt x="1789" y="525"/>
                      </a:cubicBezTo>
                      <a:cubicBezTo>
                        <a:pt x="1797" y="526"/>
                        <a:pt x="1806" y="529"/>
                        <a:pt x="1814" y="528"/>
                      </a:cubicBezTo>
                      <a:cubicBezTo>
                        <a:pt x="1821" y="528"/>
                        <a:pt x="1826" y="523"/>
                        <a:pt x="1830" y="518"/>
                      </a:cubicBezTo>
                      <a:cubicBezTo>
                        <a:pt x="1833" y="514"/>
                        <a:pt x="1835" y="512"/>
                        <a:pt x="1839" y="514"/>
                      </a:cubicBezTo>
                      <a:cubicBezTo>
                        <a:pt x="1843" y="516"/>
                        <a:pt x="1847" y="518"/>
                        <a:pt x="1851" y="520"/>
                      </a:cubicBezTo>
                      <a:cubicBezTo>
                        <a:pt x="1855" y="521"/>
                        <a:pt x="1857" y="520"/>
                        <a:pt x="1857" y="525"/>
                      </a:cubicBezTo>
                      <a:cubicBezTo>
                        <a:pt x="1857" y="527"/>
                        <a:pt x="1856" y="531"/>
                        <a:pt x="1858" y="532"/>
                      </a:cubicBezTo>
                      <a:cubicBezTo>
                        <a:pt x="1860" y="535"/>
                        <a:pt x="1865" y="534"/>
                        <a:pt x="1868" y="534"/>
                      </a:cubicBezTo>
                      <a:cubicBezTo>
                        <a:pt x="1871" y="534"/>
                        <a:pt x="1874" y="535"/>
                        <a:pt x="1878" y="535"/>
                      </a:cubicBezTo>
                      <a:cubicBezTo>
                        <a:pt x="1884" y="536"/>
                        <a:pt x="1890" y="535"/>
                        <a:pt x="1896" y="532"/>
                      </a:cubicBezTo>
                      <a:cubicBezTo>
                        <a:pt x="1899" y="531"/>
                        <a:pt x="1901" y="530"/>
                        <a:pt x="1904" y="529"/>
                      </a:cubicBezTo>
                      <a:cubicBezTo>
                        <a:pt x="1908" y="528"/>
                        <a:pt x="1909" y="527"/>
                        <a:pt x="1912" y="524"/>
                      </a:cubicBezTo>
                      <a:cubicBezTo>
                        <a:pt x="1906" y="521"/>
                        <a:pt x="1894" y="519"/>
                        <a:pt x="1897" y="510"/>
                      </a:cubicBezTo>
                      <a:cubicBezTo>
                        <a:pt x="1898" y="507"/>
                        <a:pt x="1901" y="504"/>
                        <a:pt x="1903" y="501"/>
                      </a:cubicBezTo>
                      <a:cubicBezTo>
                        <a:pt x="1904" y="497"/>
                        <a:pt x="1905" y="493"/>
                        <a:pt x="1908" y="490"/>
                      </a:cubicBezTo>
                      <a:cubicBezTo>
                        <a:pt x="1911" y="487"/>
                        <a:pt x="1915" y="486"/>
                        <a:pt x="1918" y="482"/>
                      </a:cubicBezTo>
                      <a:cubicBezTo>
                        <a:pt x="1921" y="479"/>
                        <a:pt x="1922" y="475"/>
                        <a:pt x="1925" y="473"/>
                      </a:cubicBezTo>
                      <a:cubicBezTo>
                        <a:pt x="1928" y="470"/>
                        <a:pt x="1931" y="467"/>
                        <a:pt x="1934" y="464"/>
                      </a:cubicBezTo>
                      <a:cubicBezTo>
                        <a:pt x="1936" y="461"/>
                        <a:pt x="1937" y="459"/>
                        <a:pt x="1941" y="457"/>
                      </a:cubicBezTo>
                      <a:cubicBezTo>
                        <a:pt x="1945" y="455"/>
                        <a:pt x="1949" y="455"/>
                        <a:pt x="1953" y="455"/>
                      </a:cubicBezTo>
                      <a:cubicBezTo>
                        <a:pt x="1957" y="454"/>
                        <a:pt x="1961" y="454"/>
                        <a:pt x="1965" y="454"/>
                      </a:cubicBezTo>
                      <a:cubicBezTo>
                        <a:pt x="1968" y="454"/>
                        <a:pt x="1972" y="455"/>
                        <a:pt x="1976" y="454"/>
                      </a:cubicBezTo>
                      <a:cubicBezTo>
                        <a:pt x="1978" y="454"/>
                        <a:pt x="1979" y="453"/>
                        <a:pt x="1981" y="452"/>
                      </a:cubicBezTo>
                      <a:cubicBezTo>
                        <a:pt x="1983" y="452"/>
                        <a:pt x="1985" y="452"/>
                        <a:pt x="1988" y="452"/>
                      </a:cubicBezTo>
                      <a:cubicBezTo>
                        <a:pt x="1990" y="452"/>
                        <a:pt x="1992" y="452"/>
                        <a:pt x="1994" y="452"/>
                      </a:cubicBezTo>
                      <a:cubicBezTo>
                        <a:pt x="1994" y="455"/>
                        <a:pt x="1992" y="457"/>
                        <a:pt x="1991" y="460"/>
                      </a:cubicBezTo>
                      <a:cubicBezTo>
                        <a:pt x="1989" y="464"/>
                        <a:pt x="1988" y="467"/>
                        <a:pt x="1987" y="470"/>
                      </a:cubicBezTo>
                      <a:cubicBezTo>
                        <a:pt x="1986" y="474"/>
                        <a:pt x="1984" y="478"/>
                        <a:pt x="1988" y="481"/>
                      </a:cubicBezTo>
                      <a:cubicBezTo>
                        <a:pt x="1991" y="483"/>
                        <a:pt x="1995" y="483"/>
                        <a:pt x="1997" y="480"/>
                      </a:cubicBezTo>
                      <a:cubicBezTo>
                        <a:pt x="1999" y="477"/>
                        <a:pt x="2000" y="475"/>
                        <a:pt x="2003" y="473"/>
                      </a:cubicBezTo>
                      <a:cubicBezTo>
                        <a:pt x="2006" y="471"/>
                        <a:pt x="2009" y="470"/>
                        <a:pt x="2012" y="468"/>
                      </a:cubicBezTo>
                      <a:cubicBezTo>
                        <a:pt x="2014" y="466"/>
                        <a:pt x="2016" y="464"/>
                        <a:pt x="2019" y="462"/>
                      </a:cubicBezTo>
                      <a:cubicBezTo>
                        <a:pt x="2021" y="460"/>
                        <a:pt x="2025" y="460"/>
                        <a:pt x="2027" y="458"/>
                      </a:cubicBezTo>
                      <a:cubicBezTo>
                        <a:pt x="2029" y="456"/>
                        <a:pt x="2029" y="455"/>
                        <a:pt x="2030" y="453"/>
                      </a:cubicBezTo>
                      <a:cubicBezTo>
                        <a:pt x="2031" y="450"/>
                        <a:pt x="2034" y="447"/>
                        <a:pt x="2034" y="445"/>
                      </a:cubicBezTo>
                      <a:cubicBezTo>
                        <a:pt x="2034" y="441"/>
                        <a:pt x="2033" y="438"/>
                        <a:pt x="2034" y="434"/>
                      </a:cubicBezTo>
                      <a:cubicBezTo>
                        <a:pt x="2036" y="429"/>
                        <a:pt x="2038" y="429"/>
                        <a:pt x="2042" y="429"/>
                      </a:cubicBezTo>
                      <a:cubicBezTo>
                        <a:pt x="2046" y="429"/>
                        <a:pt x="2050" y="427"/>
                        <a:pt x="2053" y="428"/>
                      </a:cubicBezTo>
                      <a:cubicBezTo>
                        <a:pt x="2056" y="429"/>
                        <a:pt x="2059" y="434"/>
                        <a:pt x="2058" y="437"/>
                      </a:cubicBezTo>
                      <a:cubicBezTo>
                        <a:pt x="2057" y="441"/>
                        <a:pt x="2053" y="443"/>
                        <a:pt x="2050" y="444"/>
                      </a:cubicBezTo>
                      <a:cubicBezTo>
                        <a:pt x="2045" y="448"/>
                        <a:pt x="2040" y="456"/>
                        <a:pt x="2038" y="462"/>
                      </a:cubicBezTo>
                      <a:cubicBezTo>
                        <a:pt x="2035" y="468"/>
                        <a:pt x="2036" y="475"/>
                        <a:pt x="2033" y="481"/>
                      </a:cubicBezTo>
                      <a:cubicBezTo>
                        <a:pt x="2031" y="487"/>
                        <a:pt x="2023" y="490"/>
                        <a:pt x="2018" y="493"/>
                      </a:cubicBezTo>
                      <a:cubicBezTo>
                        <a:pt x="2014" y="495"/>
                        <a:pt x="2012" y="496"/>
                        <a:pt x="2009" y="499"/>
                      </a:cubicBezTo>
                      <a:cubicBezTo>
                        <a:pt x="2007" y="502"/>
                        <a:pt x="2005" y="506"/>
                        <a:pt x="2002" y="509"/>
                      </a:cubicBezTo>
                      <a:cubicBezTo>
                        <a:pt x="1997" y="515"/>
                        <a:pt x="1992" y="521"/>
                        <a:pt x="1987" y="527"/>
                      </a:cubicBezTo>
                      <a:cubicBezTo>
                        <a:pt x="1977" y="538"/>
                        <a:pt x="1969" y="549"/>
                        <a:pt x="1959" y="561"/>
                      </a:cubicBezTo>
                      <a:cubicBezTo>
                        <a:pt x="1955" y="565"/>
                        <a:pt x="1948" y="569"/>
                        <a:pt x="1943" y="572"/>
                      </a:cubicBezTo>
                      <a:cubicBezTo>
                        <a:pt x="1927" y="578"/>
                        <a:pt x="1923" y="595"/>
                        <a:pt x="1919" y="610"/>
                      </a:cubicBezTo>
                      <a:cubicBezTo>
                        <a:pt x="1917" y="618"/>
                        <a:pt x="1919" y="627"/>
                        <a:pt x="1919" y="635"/>
                      </a:cubicBezTo>
                      <a:cubicBezTo>
                        <a:pt x="1919" y="652"/>
                        <a:pt x="1918" y="669"/>
                        <a:pt x="1922" y="685"/>
                      </a:cubicBezTo>
                      <a:cubicBezTo>
                        <a:pt x="1924" y="690"/>
                        <a:pt x="1926" y="696"/>
                        <a:pt x="1927" y="702"/>
                      </a:cubicBezTo>
                      <a:cubicBezTo>
                        <a:pt x="1928" y="707"/>
                        <a:pt x="1929" y="713"/>
                        <a:pt x="1930" y="718"/>
                      </a:cubicBezTo>
                      <a:cubicBezTo>
                        <a:pt x="1932" y="723"/>
                        <a:pt x="1932" y="727"/>
                        <a:pt x="1933" y="733"/>
                      </a:cubicBezTo>
                      <a:cubicBezTo>
                        <a:pt x="1933" y="736"/>
                        <a:pt x="1932" y="744"/>
                        <a:pt x="1935" y="747"/>
                      </a:cubicBezTo>
                      <a:cubicBezTo>
                        <a:pt x="1936" y="744"/>
                        <a:pt x="1940" y="744"/>
                        <a:pt x="1942" y="743"/>
                      </a:cubicBezTo>
                      <a:cubicBezTo>
                        <a:pt x="1945" y="742"/>
                        <a:pt x="1948" y="740"/>
                        <a:pt x="1950" y="737"/>
                      </a:cubicBezTo>
                      <a:cubicBezTo>
                        <a:pt x="1954" y="731"/>
                        <a:pt x="1956" y="725"/>
                        <a:pt x="1958" y="718"/>
                      </a:cubicBezTo>
                      <a:cubicBezTo>
                        <a:pt x="1960" y="714"/>
                        <a:pt x="1962" y="711"/>
                        <a:pt x="1963" y="707"/>
                      </a:cubicBezTo>
                      <a:cubicBezTo>
                        <a:pt x="1963" y="704"/>
                        <a:pt x="1963" y="701"/>
                        <a:pt x="1964" y="698"/>
                      </a:cubicBezTo>
                      <a:cubicBezTo>
                        <a:pt x="1966" y="694"/>
                        <a:pt x="1968" y="695"/>
                        <a:pt x="1972" y="694"/>
                      </a:cubicBezTo>
                      <a:cubicBezTo>
                        <a:pt x="1974" y="693"/>
                        <a:pt x="1980" y="691"/>
                        <a:pt x="1980" y="689"/>
                      </a:cubicBezTo>
                      <a:cubicBezTo>
                        <a:pt x="1987" y="685"/>
                        <a:pt x="1985" y="675"/>
                        <a:pt x="1985" y="668"/>
                      </a:cubicBezTo>
                      <a:cubicBezTo>
                        <a:pt x="1984" y="659"/>
                        <a:pt x="1989" y="656"/>
                        <a:pt x="1998" y="656"/>
                      </a:cubicBezTo>
                      <a:cubicBezTo>
                        <a:pt x="2002" y="656"/>
                        <a:pt x="2009" y="656"/>
                        <a:pt x="2011" y="653"/>
                      </a:cubicBezTo>
                      <a:cubicBezTo>
                        <a:pt x="2013" y="651"/>
                        <a:pt x="2013" y="646"/>
                        <a:pt x="2013" y="643"/>
                      </a:cubicBezTo>
                      <a:cubicBezTo>
                        <a:pt x="2012" y="637"/>
                        <a:pt x="2006" y="626"/>
                        <a:pt x="2011" y="621"/>
                      </a:cubicBezTo>
                      <a:cubicBezTo>
                        <a:pt x="2017" y="614"/>
                        <a:pt x="2041" y="614"/>
                        <a:pt x="2030" y="599"/>
                      </a:cubicBezTo>
                      <a:cubicBezTo>
                        <a:pt x="2027" y="595"/>
                        <a:pt x="2026" y="589"/>
                        <a:pt x="2025" y="584"/>
                      </a:cubicBezTo>
                      <a:cubicBezTo>
                        <a:pt x="2025" y="579"/>
                        <a:pt x="2027" y="574"/>
                        <a:pt x="2026" y="570"/>
                      </a:cubicBezTo>
                      <a:cubicBezTo>
                        <a:pt x="2023" y="564"/>
                        <a:pt x="2019" y="568"/>
                        <a:pt x="2016" y="565"/>
                      </a:cubicBezTo>
                      <a:cubicBezTo>
                        <a:pt x="2013" y="563"/>
                        <a:pt x="2014" y="558"/>
                        <a:pt x="2015" y="555"/>
                      </a:cubicBezTo>
                      <a:cubicBezTo>
                        <a:pt x="2017" y="549"/>
                        <a:pt x="2021" y="544"/>
                        <a:pt x="2024" y="537"/>
                      </a:cubicBezTo>
                      <a:cubicBezTo>
                        <a:pt x="2026" y="531"/>
                        <a:pt x="2029" y="526"/>
                        <a:pt x="2032" y="520"/>
                      </a:cubicBezTo>
                      <a:cubicBezTo>
                        <a:pt x="2035" y="514"/>
                        <a:pt x="2038" y="506"/>
                        <a:pt x="2043" y="502"/>
                      </a:cubicBezTo>
                      <a:cubicBezTo>
                        <a:pt x="2044" y="502"/>
                        <a:pt x="2047" y="500"/>
                        <a:pt x="2047" y="500"/>
                      </a:cubicBezTo>
                      <a:cubicBezTo>
                        <a:pt x="2050" y="500"/>
                        <a:pt x="2051" y="505"/>
                        <a:pt x="2052" y="507"/>
                      </a:cubicBezTo>
                      <a:cubicBezTo>
                        <a:pt x="2054" y="511"/>
                        <a:pt x="2056" y="515"/>
                        <a:pt x="2060" y="511"/>
                      </a:cubicBezTo>
                      <a:cubicBezTo>
                        <a:pt x="2062" y="508"/>
                        <a:pt x="2062" y="504"/>
                        <a:pt x="2064" y="502"/>
                      </a:cubicBezTo>
                      <a:cubicBezTo>
                        <a:pt x="2066" y="499"/>
                        <a:pt x="2068" y="496"/>
                        <a:pt x="2072" y="493"/>
                      </a:cubicBezTo>
                      <a:cubicBezTo>
                        <a:pt x="2075" y="490"/>
                        <a:pt x="2076" y="489"/>
                        <a:pt x="2076" y="495"/>
                      </a:cubicBezTo>
                      <a:cubicBezTo>
                        <a:pt x="2076" y="499"/>
                        <a:pt x="2075" y="501"/>
                        <a:pt x="2075" y="505"/>
                      </a:cubicBezTo>
                      <a:cubicBezTo>
                        <a:pt x="2074" y="507"/>
                        <a:pt x="2073" y="514"/>
                        <a:pt x="2077" y="512"/>
                      </a:cubicBezTo>
                      <a:cubicBezTo>
                        <a:pt x="2079" y="511"/>
                        <a:pt x="2083" y="506"/>
                        <a:pt x="2084" y="504"/>
                      </a:cubicBezTo>
                      <a:cubicBezTo>
                        <a:pt x="2088" y="500"/>
                        <a:pt x="2091" y="495"/>
                        <a:pt x="2096" y="492"/>
                      </a:cubicBezTo>
                      <a:cubicBezTo>
                        <a:pt x="2100" y="489"/>
                        <a:pt x="2105" y="486"/>
                        <a:pt x="2111" y="486"/>
                      </a:cubicBezTo>
                      <a:cubicBezTo>
                        <a:pt x="2123" y="485"/>
                        <a:pt x="2133" y="495"/>
                        <a:pt x="2140" y="505"/>
                      </a:cubicBezTo>
                      <a:cubicBezTo>
                        <a:pt x="2142" y="501"/>
                        <a:pt x="2144" y="497"/>
                        <a:pt x="2146" y="494"/>
                      </a:cubicBezTo>
                      <a:cubicBezTo>
                        <a:pt x="2148" y="491"/>
                        <a:pt x="2155" y="487"/>
                        <a:pt x="2155" y="488"/>
                      </a:cubicBezTo>
                      <a:cubicBezTo>
                        <a:pt x="2157" y="488"/>
                        <a:pt x="2158" y="482"/>
                        <a:pt x="2159" y="481"/>
                      </a:cubicBezTo>
                      <a:cubicBezTo>
                        <a:pt x="2161" y="478"/>
                        <a:pt x="2164" y="475"/>
                        <a:pt x="2167" y="473"/>
                      </a:cubicBezTo>
                      <a:cubicBezTo>
                        <a:pt x="2171" y="469"/>
                        <a:pt x="2174" y="465"/>
                        <a:pt x="2179" y="462"/>
                      </a:cubicBezTo>
                      <a:cubicBezTo>
                        <a:pt x="2186" y="459"/>
                        <a:pt x="2192" y="455"/>
                        <a:pt x="2199" y="453"/>
                      </a:cubicBezTo>
                      <a:cubicBezTo>
                        <a:pt x="2201" y="452"/>
                        <a:pt x="2202" y="451"/>
                        <a:pt x="2204" y="451"/>
                      </a:cubicBezTo>
                      <a:cubicBezTo>
                        <a:pt x="2207" y="450"/>
                        <a:pt x="2210" y="451"/>
                        <a:pt x="2213" y="450"/>
                      </a:cubicBezTo>
                      <a:cubicBezTo>
                        <a:pt x="2214" y="449"/>
                        <a:pt x="2214" y="449"/>
                        <a:pt x="2215" y="448"/>
                      </a:cubicBezTo>
                      <a:cubicBezTo>
                        <a:pt x="2218" y="446"/>
                        <a:pt x="2221" y="444"/>
                        <a:pt x="2224" y="443"/>
                      </a:cubicBezTo>
                      <a:cubicBezTo>
                        <a:pt x="2224" y="443"/>
                        <a:pt x="2233" y="436"/>
                        <a:pt x="2235" y="434"/>
                      </a:cubicBezTo>
                      <a:cubicBezTo>
                        <a:pt x="2239" y="430"/>
                        <a:pt x="2248" y="433"/>
                        <a:pt x="2252" y="434"/>
                      </a:cubicBezTo>
                      <a:cubicBezTo>
                        <a:pt x="2258" y="434"/>
                        <a:pt x="2265" y="436"/>
                        <a:pt x="2271" y="434"/>
                      </a:cubicBezTo>
                      <a:cubicBezTo>
                        <a:pt x="2276" y="432"/>
                        <a:pt x="2276" y="424"/>
                        <a:pt x="2274" y="419"/>
                      </a:cubicBezTo>
                      <a:cubicBezTo>
                        <a:pt x="2273" y="416"/>
                        <a:pt x="2271" y="413"/>
                        <a:pt x="2270" y="409"/>
                      </a:cubicBezTo>
                      <a:cubicBezTo>
                        <a:pt x="2268" y="402"/>
                        <a:pt x="2266" y="394"/>
                        <a:pt x="2263" y="387"/>
                      </a:cubicBezTo>
                      <a:cubicBezTo>
                        <a:pt x="2261" y="383"/>
                        <a:pt x="2259" y="380"/>
                        <a:pt x="2255" y="378"/>
                      </a:cubicBezTo>
                      <a:cubicBezTo>
                        <a:pt x="2251" y="377"/>
                        <a:pt x="2248" y="376"/>
                        <a:pt x="2244" y="375"/>
                      </a:cubicBezTo>
                      <a:cubicBezTo>
                        <a:pt x="2236" y="374"/>
                        <a:pt x="2228" y="374"/>
                        <a:pt x="2221" y="371"/>
                      </a:cubicBezTo>
                      <a:cubicBezTo>
                        <a:pt x="2219" y="370"/>
                        <a:pt x="2211" y="366"/>
                        <a:pt x="2216" y="364"/>
                      </a:cubicBezTo>
                      <a:cubicBezTo>
                        <a:pt x="2218" y="362"/>
                        <a:pt x="2224" y="364"/>
                        <a:pt x="2227" y="364"/>
                      </a:cubicBezTo>
                      <a:cubicBezTo>
                        <a:pt x="2234" y="365"/>
                        <a:pt x="2242" y="366"/>
                        <a:pt x="2249" y="368"/>
                      </a:cubicBezTo>
                      <a:cubicBezTo>
                        <a:pt x="2256" y="370"/>
                        <a:pt x="2265" y="371"/>
                        <a:pt x="2272" y="368"/>
                      </a:cubicBezTo>
                      <a:cubicBezTo>
                        <a:pt x="2276" y="366"/>
                        <a:pt x="2279" y="364"/>
                        <a:pt x="2283" y="362"/>
                      </a:cubicBezTo>
                      <a:cubicBezTo>
                        <a:pt x="2286" y="360"/>
                        <a:pt x="2286" y="358"/>
                        <a:pt x="2287" y="355"/>
                      </a:cubicBezTo>
                      <a:cubicBezTo>
                        <a:pt x="2289" y="350"/>
                        <a:pt x="2290" y="345"/>
                        <a:pt x="2290" y="340"/>
                      </a:cubicBezTo>
                      <a:cubicBezTo>
                        <a:pt x="2290" y="336"/>
                        <a:pt x="2290" y="329"/>
                        <a:pt x="2293" y="325"/>
                      </a:cubicBezTo>
                      <a:cubicBezTo>
                        <a:pt x="2296" y="326"/>
                        <a:pt x="2298" y="332"/>
                        <a:pt x="2300" y="335"/>
                      </a:cubicBezTo>
                      <a:cubicBezTo>
                        <a:pt x="2302" y="338"/>
                        <a:pt x="2305" y="341"/>
                        <a:pt x="2307" y="344"/>
                      </a:cubicBezTo>
                      <a:cubicBezTo>
                        <a:pt x="2313" y="349"/>
                        <a:pt x="2321" y="347"/>
                        <a:pt x="2329" y="347"/>
                      </a:cubicBezTo>
                      <a:cubicBezTo>
                        <a:pt x="2333" y="347"/>
                        <a:pt x="2335" y="348"/>
                        <a:pt x="2338" y="351"/>
                      </a:cubicBezTo>
                      <a:cubicBezTo>
                        <a:pt x="2341" y="354"/>
                        <a:pt x="2344" y="357"/>
                        <a:pt x="2347" y="361"/>
                      </a:cubicBezTo>
                      <a:cubicBezTo>
                        <a:pt x="2352" y="366"/>
                        <a:pt x="2360" y="370"/>
                        <a:pt x="2367" y="372"/>
                      </a:cubicBezTo>
                      <a:cubicBezTo>
                        <a:pt x="2372" y="374"/>
                        <a:pt x="2377" y="375"/>
                        <a:pt x="2383" y="377"/>
                      </a:cubicBezTo>
                      <a:cubicBezTo>
                        <a:pt x="2385" y="377"/>
                        <a:pt x="2389" y="379"/>
                        <a:pt x="2391" y="378"/>
                      </a:cubicBezTo>
                      <a:cubicBezTo>
                        <a:pt x="2393" y="377"/>
                        <a:pt x="2394" y="373"/>
                        <a:pt x="2395" y="371"/>
                      </a:cubicBezTo>
                      <a:cubicBezTo>
                        <a:pt x="2397" y="366"/>
                        <a:pt x="2398" y="362"/>
                        <a:pt x="2399" y="357"/>
                      </a:cubicBezTo>
                      <a:cubicBezTo>
                        <a:pt x="2399" y="354"/>
                        <a:pt x="2400" y="352"/>
                        <a:pt x="2399" y="350"/>
                      </a:cubicBezTo>
                      <a:cubicBezTo>
                        <a:pt x="2398" y="347"/>
                        <a:pt x="2396" y="345"/>
                        <a:pt x="2396" y="341"/>
                      </a:cubicBezTo>
                      <a:cubicBezTo>
                        <a:pt x="2403" y="341"/>
                        <a:pt x="2411" y="342"/>
                        <a:pt x="2418" y="342"/>
                      </a:cubicBezTo>
                      <a:cubicBezTo>
                        <a:pt x="2421" y="342"/>
                        <a:pt x="2424" y="342"/>
                        <a:pt x="2427" y="338"/>
                      </a:cubicBezTo>
                      <a:cubicBezTo>
                        <a:pt x="2428" y="337"/>
                        <a:pt x="2428" y="335"/>
                        <a:pt x="2429" y="333"/>
                      </a:cubicBezTo>
                      <a:cubicBezTo>
                        <a:pt x="2430" y="332"/>
                        <a:pt x="2431" y="330"/>
                        <a:pt x="2432" y="329"/>
                      </a:cubicBezTo>
                      <a:cubicBezTo>
                        <a:pt x="2433" y="324"/>
                        <a:pt x="2430" y="323"/>
                        <a:pt x="2427" y="321"/>
                      </a:cubicBezTo>
                      <a:close/>
                      <a:moveTo>
                        <a:pt x="1241" y="641"/>
                      </a:moveTo>
                      <a:cubicBezTo>
                        <a:pt x="1240" y="648"/>
                        <a:pt x="1238" y="655"/>
                        <a:pt x="1236" y="662"/>
                      </a:cubicBezTo>
                      <a:cubicBezTo>
                        <a:pt x="1233" y="669"/>
                        <a:pt x="1231" y="678"/>
                        <a:pt x="1227" y="684"/>
                      </a:cubicBezTo>
                      <a:cubicBezTo>
                        <a:pt x="1222" y="690"/>
                        <a:pt x="1216" y="693"/>
                        <a:pt x="1211" y="698"/>
                      </a:cubicBezTo>
                      <a:cubicBezTo>
                        <a:pt x="1205" y="704"/>
                        <a:pt x="1198" y="709"/>
                        <a:pt x="1192" y="714"/>
                      </a:cubicBezTo>
                      <a:cubicBezTo>
                        <a:pt x="1188" y="716"/>
                        <a:pt x="1185" y="719"/>
                        <a:pt x="1182" y="721"/>
                      </a:cubicBezTo>
                      <a:cubicBezTo>
                        <a:pt x="1179" y="724"/>
                        <a:pt x="1177" y="727"/>
                        <a:pt x="1175" y="729"/>
                      </a:cubicBezTo>
                      <a:cubicBezTo>
                        <a:pt x="1170" y="734"/>
                        <a:pt x="1162" y="733"/>
                        <a:pt x="1155" y="733"/>
                      </a:cubicBezTo>
                      <a:cubicBezTo>
                        <a:pt x="1152" y="733"/>
                        <a:pt x="1147" y="733"/>
                        <a:pt x="1146" y="729"/>
                      </a:cubicBezTo>
                      <a:cubicBezTo>
                        <a:pt x="1146" y="725"/>
                        <a:pt x="1150" y="724"/>
                        <a:pt x="1153" y="723"/>
                      </a:cubicBezTo>
                      <a:cubicBezTo>
                        <a:pt x="1159" y="722"/>
                        <a:pt x="1165" y="720"/>
                        <a:pt x="1171" y="717"/>
                      </a:cubicBezTo>
                      <a:cubicBezTo>
                        <a:pt x="1174" y="715"/>
                        <a:pt x="1177" y="714"/>
                        <a:pt x="1180" y="712"/>
                      </a:cubicBezTo>
                      <a:cubicBezTo>
                        <a:pt x="1183" y="710"/>
                        <a:pt x="1184" y="705"/>
                        <a:pt x="1187" y="704"/>
                      </a:cubicBezTo>
                      <a:cubicBezTo>
                        <a:pt x="1188" y="698"/>
                        <a:pt x="1196" y="692"/>
                        <a:pt x="1199" y="687"/>
                      </a:cubicBezTo>
                      <a:cubicBezTo>
                        <a:pt x="1203" y="680"/>
                        <a:pt x="1208" y="674"/>
                        <a:pt x="1212" y="667"/>
                      </a:cubicBezTo>
                      <a:cubicBezTo>
                        <a:pt x="1215" y="659"/>
                        <a:pt x="1219" y="651"/>
                        <a:pt x="1222" y="643"/>
                      </a:cubicBezTo>
                      <a:cubicBezTo>
                        <a:pt x="1223" y="639"/>
                        <a:pt x="1224" y="636"/>
                        <a:pt x="1226" y="633"/>
                      </a:cubicBezTo>
                      <a:cubicBezTo>
                        <a:pt x="1228" y="629"/>
                        <a:pt x="1232" y="616"/>
                        <a:pt x="1239" y="623"/>
                      </a:cubicBezTo>
                      <a:cubicBezTo>
                        <a:pt x="1242" y="628"/>
                        <a:pt x="1241" y="636"/>
                        <a:pt x="1241" y="64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2" name="Freeform 314"/>
                <p:cNvSpPr/>
                <p:nvPr/>
              </p:nvSpPr>
              <p:spPr bwMode="auto">
                <a:xfrm>
                  <a:off x="2541583" y="649287"/>
                  <a:ext cx="422274" cy="747712"/>
                </a:xfrm>
                <a:custGeom>
                  <a:avLst/>
                  <a:gdLst/>
                  <a:ahLst/>
                  <a:cxnLst>
                    <a:cxn ang="0">
                      <a:pos x="144" y="230"/>
                    </a:cxn>
                    <a:cxn ang="0">
                      <a:pos x="139" y="240"/>
                    </a:cxn>
                    <a:cxn ang="0">
                      <a:pos x="136" y="245"/>
                    </a:cxn>
                    <a:cxn ang="0">
                      <a:pos x="124" y="251"/>
                    </a:cxn>
                    <a:cxn ang="0">
                      <a:pos x="115" y="265"/>
                    </a:cxn>
                    <a:cxn ang="0">
                      <a:pos x="110" y="273"/>
                    </a:cxn>
                    <a:cxn ang="0">
                      <a:pos x="85" y="275"/>
                    </a:cxn>
                    <a:cxn ang="0">
                      <a:pos x="21" y="274"/>
                    </a:cxn>
                    <a:cxn ang="0">
                      <a:pos x="19" y="185"/>
                    </a:cxn>
                    <a:cxn ang="0">
                      <a:pos x="69" y="143"/>
                    </a:cxn>
                    <a:cxn ang="0">
                      <a:pos x="54" y="114"/>
                    </a:cxn>
                    <a:cxn ang="0">
                      <a:pos x="49" y="94"/>
                    </a:cxn>
                    <a:cxn ang="0">
                      <a:pos x="51" y="79"/>
                    </a:cxn>
                    <a:cxn ang="0">
                      <a:pos x="41" y="56"/>
                    </a:cxn>
                    <a:cxn ang="0">
                      <a:pos x="21" y="43"/>
                    </a:cxn>
                    <a:cxn ang="0">
                      <a:pos x="1" y="28"/>
                    </a:cxn>
                    <a:cxn ang="0">
                      <a:pos x="5" y="28"/>
                    </a:cxn>
                    <a:cxn ang="0">
                      <a:pos x="13" y="23"/>
                    </a:cxn>
                    <a:cxn ang="0">
                      <a:pos x="20" y="23"/>
                    </a:cxn>
                    <a:cxn ang="0">
                      <a:pos x="39" y="40"/>
                    </a:cxn>
                    <a:cxn ang="0">
                      <a:pos x="57" y="36"/>
                    </a:cxn>
                    <a:cxn ang="0">
                      <a:pos x="68" y="37"/>
                    </a:cxn>
                    <a:cxn ang="0">
                      <a:pos x="78" y="21"/>
                    </a:cxn>
                    <a:cxn ang="0">
                      <a:pos x="96" y="5"/>
                    </a:cxn>
                    <a:cxn ang="0">
                      <a:pos x="102" y="2"/>
                    </a:cxn>
                    <a:cxn ang="0">
                      <a:pos x="118" y="1"/>
                    </a:cxn>
                    <a:cxn ang="0">
                      <a:pos x="125" y="14"/>
                    </a:cxn>
                    <a:cxn ang="0">
                      <a:pos x="121" y="31"/>
                    </a:cxn>
                    <a:cxn ang="0">
                      <a:pos x="124" y="36"/>
                    </a:cxn>
                    <a:cxn ang="0">
                      <a:pos x="123" y="58"/>
                    </a:cxn>
                    <a:cxn ang="0">
                      <a:pos x="129" y="74"/>
                    </a:cxn>
                    <a:cxn ang="0">
                      <a:pos x="137" y="102"/>
                    </a:cxn>
                    <a:cxn ang="0">
                      <a:pos x="141" y="127"/>
                    </a:cxn>
                    <a:cxn ang="0">
                      <a:pos x="142" y="152"/>
                    </a:cxn>
                    <a:cxn ang="0">
                      <a:pos x="146" y="168"/>
                    </a:cxn>
                    <a:cxn ang="0">
                      <a:pos x="149" y="183"/>
                    </a:cxn>
                    <a:cxn ang="0">
                      <a:pos x="158" y="201"/>
                    </a:cxn>
                    <a:cxn ang="0">
                      <a:pos x="156" y="218"/>
                    </a:cxn>
                  </a:cxnLst>
                  <a:rect l="0" t="0" r="r" b="b"/>
                  <a:pathLst>
                    <a:path w="161" h="285">
                      <a:moveTo>
                        <a:pt x="156" y="218"/>
                      </a:moveTo>
                      <a:cubicBezTo>
                        <a:pt x="151" y="221"/>
                        <a:pt x="147" y="224"/>
                        <a:pt x="144" y="230"/>
                      </a:cubicBezTo>
                      <a:cubicBezTo>
                        <a:pt x="143" y="232"/>
                        <a:pt x="143" y="235"/>
                        <a:pt x="141" y="237"/>
                      </a:cubicBezTo>
                      <a:cubicBezTo>
                        <a:pt x="141" y="238"/>
                        <a:pt x="140" y="239"/>
                        <a:pt x="139" y="240"/>
                      </a:cubicBezTo>
                      <a:cubicBezTo>
                        <a:pt x="139" y="241"/>
                        <a:pt x="138" y="241"/>
                        <a:pt x="137" y="242"/>
                      </a:cubicBezTo>
                      <a:cubicBezTo>
                        <a:pt x="137" y="243"/>
                        <a:pt x="137" y="244"/>
                        <a:pt x="136" y="245"/>
                      </a:cubicBezTo>
                      <a:cubicBezTo>
                        <a:pt x="135" y="247"/>
                        <a:pt x="130" y="249"/>
                        <a:pt x="128" y="250"/>
                      </a:cubicBezTo>
                      <a:cubicBezTo>
                        <a:pt x="127" y="251"/>
                        <a:pt x="125" y="250"/>
                        <a:pt x="124" y="251"/>
                      </a:cubicBezTo>
                      <a:cubicBezTo>
                        <a:pt x="123" y="252"/>
                        <a:pt x="121" y="256"/>
                        <a:pt x="120" y="257"/>
                      </a:cubicBezTo>
                      <a:cubicBezTo>
                        <a:pt x="118" y="259"/>
                        <a:pt x="117" y="262"/>
                        <a:pt x="115" y="265"/>
                      </a:cubicBezTo>
                      <a:cubicBezTo>
                        <a:pt x="115" y="265"/>
                        <a:pt x="115" y="265"/>
                        <a:pt x="115" y="265"/>
                      </a:cubicBezTo>
                      <a:cubicBezTo>
                        <a:pt x="113" y="267"/>
                        <a:pt x="113" y="271"/>
                        <a:pt x="110" y="273"/>
                      </a:cubicBezTo>
                      <a:cubicBezTo>
                        <a:pt x="108" y="275"/>
                        <a:pt x="105" y="277"/>
                        <a:pt x="102" y="277"/>
                      </a:cubicBezTo>
                      <a:cubicBezTo>
                        <a:pt x="96" y="278"/>
                        <a:pt x="90" y="276"/>
                        <a:pt x="85" y="275"/>
                      </a:cubicBezTo>
                      <a:cubicBezTo>
                        <a:pt x="74" y="274"/>
                        <a:pt x="62" y="278"/>
                        <a:pt x="51" y="282"/>
                      </a:cubicBezTo>
                      <a:cubicBezTo>
                        <a:pt x="41" y="285"/>
                        <a:pt x="27" y="282"/>
                        <a:pt x="21" y="274"/>
                      </a:cubicBezTo>
                      <a:cubicBezTo>
                        <a:pt x="15" y="264"/>
                        <a:pt x="13" y="254"/>
                        <a:pt x="11" y="243"/>
                      </a:cubicBezTo>
                      <a:cubicBezTo>
                        <a:pt x="7" y="225"/>
                        <a:pt x="6" y="200"/>
                        <a:pt x="19" y="185"/>
                      </a:cubicBezTo>
                      <a:cubicBezTo>
                        <a:pt x="27" y="178"/>
                        <a:pt x="38" y="174"/>
                        <a:pt x="48" y="169"/>
                      </a:cubicBezTo>
                      <a:cubicBezTo>
                        <a:pt x="58" y="164"/>
                        <a:pt x="65" y="154"/>
                        <a:pt x="69" y="143"/>
                      </a:cubicBezTo>
                      <a:cubicBezTo>
                        <a:pt x="73" y="134"/>
                        <a:pt x="73" y="121"/>
                        <a:pt x="63" y="117"/>
                      </a:cubicBezTo>
                      <a:cubicBezTo>
                        <a:pt x="59" y="115"/>
                        <a:pt x="56" y="115"/>
                        <a:pt x="54" y="114"/>
                      </a:cubicBezTo>
                      <a:cubicBezTo>
                        <a:pt x="53" y="113"/>
                        <a:pt x="52" y="111"/>
                        <a:pt x="52" y="109"/>
                      </a:cubicBezTo>
                      <a:cubicBezTo>
                        <a:pt x="49" y="104"/>
                        <a:pt x="48" y="100"/>
                        <a:pt x="49" y="94"/>
                      </a:cubicBezTo>
                      <a:cubicBezTo>
                        <a:pt x="49" y="92"/>
                        <a:pt x="51" y="89"/>
                        <a:pt x="52" y="87"/>
                      </a:cubicBezTo>
                      <a:cubicBezTo>
                        <a:pt x="52" y="85"/>
                        <a:pt x="52" y="81"/>
                        <a:pt x="51" y="79"/>
                      </a:cubicBezTo>
                      <a:cubicBezTo>
                        <a:pt x="51" y="73"/>
                        <a:pt x="45" y="70"/>
                        <a:pt x="43" y="64"/>
                      </a:cubicBezTo>
                      <a:cubicBezTo>
                        <a:pt x="43" y="61"/>
                        <a:pt x="43" y="58"/>
                        <a:pt x="41" y="56"/>
                      </a:cubicBezTo>
                      <a:cubicBezTo>
                        <a:pt x="40" y="54"/>
                        <a:pt x="37" y="53"/>
                        <a:pt x="35" y="52"/>
                      </a:cubicBezTo>
                      <a:cubicBezTo>
                        <a:pt x="30" y="49"/>
                        <a:pt x="26" y="46"/>
                        <a:pt x="21" y="43"/>
                      </a:cubicBezTo>
                      <a:cubicBezTo>
                        <a:pt x="16" y="39"/>
                        <a:pt x="10" y="38"/>
                        <a:pt x="5" y="34"/>
                      </a:cubicBezTo>
                      <a:cubicBezTo>
                        <a:pt x="3" y="33"/>
                        <a:pt x="2" y="31"/>
                        <a:pt x="1" y="28"/>
                      </a:cubicBezTo>
                      <a:cubicBezTo>
                        <a:pt x="0" y="28"/>
                        <a:pt x="0" y="27"/>
                        <a:pt x="0" y="27"/>
                      </a:cubicBezTo>
                      <a:cubicBezTo>
                        <a:pt x="2" y="28"/>
                        <a:pt x="3" y="28"/>
                        <a:pt x="5" y="28"/>
                      </a:cubicBezTo>
                      <a:cubicBezTo>
                        <a:pt x="7" y="28"/>
                        <a:pt x="9" y="26"/>
                        <a:pt x="11" y="26"/>
                      </a:cubicBezTo>
                      <a:cubicBezTo>
                        <a:pt x="11" y="25"/>
                        <a:pt x="13" y="24"/>
                        <a:pt x="13" y="23"/>
                      </a:cubicBezTo>
                      <a:cubicBezTo>
                        <a:pt x="14" y="22"/>
                        <a:pt x="14" y="20"/>
                        <a:pt x="15" y="20"/>
                      </a:cubicBezTo>
                      <a:cubicBezTo>
                        <a:pt x="17" y="19"/>
                        <a:pt x="19" y="22"/>
                        <a:pt x="20" y="23"/>
                      </a:cubicBezTo>
                      <a:cubicBezTo>
                        <a:pt x="24" y="27"/>
                        <a:pt x="28" y="30"/>
                        <a:pt x="29" y="36"/>
                      </a:cubicBezTo>
                      <a:cubicBezTo>
                        <a:pt x="31" y="41"/>
                        <a:pt x="33" y="39"/>
                        <a:pt x="39" y="40"/>
                      </a:cubicBezTo>
                      <a:cubicBezTo>
                        <a:pt x="41" y="40"/>
                        <a:pt x="45" y="40"/>
                        <a:pt x="47" y="40"/>
                      </a:cubicBezTo>
                      <a:cubicBezTo>
                        <a:pt x="48" y="38"/>
                        <a:pt x="52" y="35"/>
                        <a:pt x="57" y="36"/>
                      </a:cubicBezTo>
                      <a:cubicBezTo>
                        <a:pt x="59" y="36"/>
                        <a:pt x="61" y="38"/>
                        <a:pt x="63" y="38"/>
                      </a:cubicBezTo>
                      <a:cubicBezTo>
                        <a:pt x="65" y="38"/>
                        <a:pt x="66" y="38"/>
                        <a:pt x="68" y="37"/>
                      </a:cubicBezTo>
                      <a:cubicBezTo>
                        <a:pt x="72" y="37"/>
                        <a:pt x="76" y="35"/>
                        <a:pt x="78" y="31"/>
                      </a:cubicBezTo>
                      <a:cubicBezTo>
                        <a:pt x="79" y="28"/>
                        <a:pt x="78" y="25"/>
                        <a:pt x="78" y="21"/>
                      </a:cubicBezTo>
                      <a:cubicBezTo>
                        <a:pt x="79" y="16"/>
                        <a:pt x="83" y="11"/>
                        <a:pt x="88" y="8"/>
                      </a:cubicBezTo>
                      <a:cubicBezTo>
                        <a:pt x="91" y="7"/>
                        <a:pt x="93" y="6"/>
                        <a:pt x="96" y="5"/>
                      </a:cubicBezTo>
                      <a:cubicBezTo>
                        <a:pt x="97" y="5"/>
                        <a:pt x="98" y="4"/>
                        <a:pt x="99" y="4"/>
                      </a:cubicBezTo>
                      <a:cubicBezTo>
                        <a:pt x="100" y="3"/>
                        <a:pt x="101" y="2"/>
                        <a:pt x="102" y="2"/>
                      </a:cubicBezTo>
                      <a:cubicBezTo>
                        <a:pt x="104" y="1"/>
                        <a:pt x="109" y="0"/>
                        <a:pt x="111" y="0"/>
                      </a:cubicBezTo>
                      <a:cubicBezTo>
                        <a:pt x="113" y="0"/>
                        <a:pt x="116" y="0"/>
                        <a:pt x="118" y="1"/>
                      </a:cubicBezTo>
                      <a:cubicBezTo>
                        <a:pt x="119" y="2"/>
                        <a:pt x="121" y="5"/>
                        <a:pt x="123" y="7"/>
                      </a:cubicBezTo>
                      <a:cubicBezTo>
                        <a:pt x="124" y="9"/>
                        <a:pt x="125" y="11"/>
                        <a:pt x="125" y="14"/>
                      </a:cubicBezTo>
                      <a:cubicBezTo>
                        <a:pt x="125" y="17"/>
                        <a:pt x="122" y="20"/>
                        <a:pt x="122" y="22"/>
                      </a:cubicBezTo>
                      <a:cubicBezTo>
                        <a:pt x="122" y="25"/>
                        <a:pt x="120" y="29"/>
                        <a:pt x="121" y="31"/>
                      </a:cubicBezTo>
                      <a:cubicBezTo>
                        <a:pt x="121" y="32"/>
                        <a:pt x="123" y="32"/>
                        <a:pt x="125" y="31"/>
                      </a:cubicBezTo>
                      <a:cubicBezTo>
                        <a:pt x="125" y="32"/>
                        <a:pt x="124" y="34"/>
                        <a:pt x="124" y="36"/>
                      </a:cubicBezTo>
                      <a:cubicBezTo>
                        <a:pt x="122" y="41"/>
                        <a:pt x="122" y="46"/>
                        <a:pt x="122" y="51"/>
                      </a:cubicBezTo>
                      <a:cubicBezTo>
                        <a:pt x="122" y="54"/>
                        <a:pt x="122" y="55"/>
                        <a:pt x="123" y="58"/>
                      </a:cubicBezTo>
                      <a:cubicBezTo>
                        <a:pt x="124" y="60"/>
                        <a:pt x="123" y="63"/>
                        <a:pt x="124" y="65"/>
                      </a:cubicBezTo>
                      <a:cubicBezTo>
                        <a:pt x="125" y="68"/>
                        <a:pt x="128" y="71"/>
                        <a:pt x="129" y="74"/>
                      </a:cubicBezTo>
                      <a:cubicBezTo>
                        <a:pt x="131" y="78"/>
                        <a:pt x="133" y="82"/>
                        <a:pt x="134" y="86"/>
                      </a:cubicBezTo>
                      <a:cubicBezTo>
                        <a:pt x="136" y="91"/>
                        <a:pt x="136" y="97"/>
                        <a:pt x="137" y="102"/>
                      </a:cubicBezTo>
                      <a:cubicBezTo>
                        <a:pt x="139" y="108"/>
                        <a:pt x="141" y="113"/>
                        <a:pt x="142" y="119"/>
                      </a:cubicBezTo>
                      <a:cubicBezTo>
                        <a:pt x="142" y="122"/>
                        <a:pt x="141" y="125"/>
                        <a:pt x="141" y="127"/>
                      </a:cubicBezTo>
                      <a:cubicBezTo>
                        <a:pt x="140" y="131"/>
                        <a:pt x="141" y="135"/>
                        <a:pt x="141" y="138"/>
                      </a:cubicBezTo>
                      <a:cubicBezTo>
                        <a:pt x="141" y="144"/>
                        <a:pt x="141" y="148"/>
                        <a:pt x="142" y="152"/>
                      </a:cubicBezTo>
                      <a:cubicBezTo>
                        <a:pt x="143" y="155"/>
                        <a:pt x="144" y="157"/>
                        <a:pt x="145" y="160"/>
                      </a:cubicBezTo>
                      <a:cubicBezTo>
                        <a:pt x="145" y="163"/>
                        <a:pt x="145" y="165"/>
                        <a:pt x="146" y="168"/>
                      </a:cubicBezTo>
                      <a:cubicBezTo>
                        <a:pt x="147" y="170"/>
                        <a:pt x="148" y="172"/>
                        <a:pt x="148" y="174"/>
                      </a:cubicBezTo>
                      <a:cubicBezTo>
                        <a:pt x="149" y="177"/>
                        <a:pt x="149" y="180"/>
                        <a:pt x="149" y="183"/>
                      </a:cubicBezTo>
                      <a:cubicBezTo>
                        <a:pt x="150" y="188"/>
                        <a:pt x="154" y="189"/>
                        <a:pt x="156" y="193"/>
                      </a:cubicBezTo>
                      <a:cubicBezTo>
                        <a:pt x="157" y="195"/>
                        <a:pt x="158" y="198"/>
                        <a:pt x="158" y="201"/>
                      </a:cubicBezTo>
                      <a:cubicBezTo>
                        <a:pt x="159" y="204"/>
                        <a:pt x="158" y="206"/>
                        <a:pt x="158" y="209"/>
                      </a:cubicBezTo>
                      <a:cubicBezTo>
                        <a:pt x="157" y="213"/>
                        <a:pt x="161" y="215"/>
                        <a:pt x="156" y="2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3" name="Freeform 315"/>
                <p:cNvSpPr/>
                <p:nvPr/>
              </p:nvSpPr>
              <p:spPr bwMode="auto">
                <a:xfrm>
                  <a:off x="2171696" y="711199"/>
                  <a:ext cx="511174" cy="1017587"/>
                </a:xfrm>
                <a:custGeom>
                  <a:avLst/>
                  <a:gdLst/>
                  <a:ahLst/>
                  <a:cxnLst>
                    <a:cxn ang="0">
                      <a:pos x="174" y="95"/>
                    </a:cxn>
                    <a:cxn ang="0">
                      <a:pos x="151" y="108"/>
                    </a:cxn>
                    <a:cxn ang="0">
                      <a:pos x="137" y="139"/>
                    </a:cxn>
                    <a:cxn ang="0">
                      <a:pos x="109" y="157"/>
                    </a:cxn>
                    <a:cxn ang="0">
                      <a:pos x="91" y="213"/>
                    </a:cxn>
                    <a:cxn ang="0">
                      <a:pos x="104" y="246"/>
                    </a:cxn>
                    <a:cxn ang="0">
                      <a:pos x="105" y="276"/>
                    </a:cxn>
                    <a:cxn ang="0">
                      <a:pos x="88" y="302"/>
                    </a:cxn>
                    <a:cxn ang="0">
                      <a:pos x="70" y="358"/>
                    </a:cxn>
                    <a:cxn ang="0">
                      <a:pos x="46" y="381"/>
                    </a:cxn>
                    <a:cxn ang="0">
                      <a:pos x="34" y="384"/>
                    </a:cxn>
                    <a:cxn ang="0">
                      <a:pos x="13" y="342"/>
                    </a:cxn>
                    <a:cxn ang="0">
                      <a:pos x="4" y="311"/>
                    </a:cxn>
                    <a:cxn ang="0">
                      <a:pos x="2" y="292"/>
                    </a:cxn>
                    <a:cxn ang="0">
                      <a:pos x="17" y="263"/>
                    </a:cxn>
                    <a:cxn ang="0">
                      <a:pos x="20" y="241"/>
                    </a:cxn>
                    <a:cxn ang="0">
                      <a:pos x="19" y="234"/>
                    </a:cxn>
                    <a:cxn ang="0">
                      <a:pos x="16" y="202"/>
                    </a:cxn>
                    <a:cxn ang="0">
                      <a:pos x="13" y="154"/>
                    </a:cxn>
                    <a:cxn ang="0">
                      <a:pos x="33" y="146"/>
                    </a:cxn>
                    <a:cxn ang="0">
                      <a:pos x="42" y="134"/>
                    </a:cxn>
                    <a:cxn ang="0">
                      <a:pos x="42" y="122"/>
                    </a:cxn>
                    <a:cxn ang="0">
                      <a:pos x="50" y="106"/>
                    </a:cxn>
                    <a:cxn ang="0">
                      <a:pos x="55" y="85"/>
                    </a:cxn>
                    <a:cxn ang="0">
                      <a:pos x="64" y="71"/>
                    </a:cxn>
                    <a:cxn ang="0">
                      <a:pos x="76" y="59"/>
                    </a:cxn>
                    <a:cxn ang="0">
                      <a:pos x="81" y="44"/>
                    </a:cxn>
                    <a:cxn ang="0">
                      <a:pos x="103" y="32"/>
                    </a:cxn>
                    <a:cxn ang="0">
                      <a:pos x="118" y="21"/>
                    </a:cxn>
                    <a:cxn ang="0">
                      <a:pos x="131" y="19"/>
                    </a:cxn>
                    <a:cxn ang="0">
                      <a:pos x="137" y="0"/>
                    </a:cxn>
                    <a:cxn ang="0">
                      <a:pos x="141" y="3"/>
                    </a:cxn>
                    <a:cxn ang="0">
                      <a:pos x="146" y="10"/>
                    </a:cxn>
                    <a:cxn ang="0">
                      <a:pos x="176" y="28"/>
                    </a:cxn>
                    <a:cxn ang="0">
                      <a:pos x="184" y="40"/>
                    </a:cxn>
                    <a:cxn ang="0">
                      <a:pos x="193" y="63"/>
                    </a:cxn>
                    <a:cxn ang="0">
                      <a:pos x="193" y="85"/>
                    </a:cxn>
                  </a:cxnLst>
                  <a:rect l="0" t="0" r="r" b="b"/>
                  <a:pathLst>
                    <a:path w="195" h="387">
                      <a:moveTo>
                        <a:pt x="195" y="90"/>
                      </a:moveTo>
                      <a:cubicBezTo>
                        <a:pt x="188" y="90"/>
                        <a:pt x="181" y="92"/>
                        <a:pt x="174" y="95"/>
                      </a:cubicBezTo>
                      <a:cubicBezTo>
                        <a:pt x="171" y="97"/>
                        <a:pt x="167" y="100"/>
                        <a:pt x="164" y="102"/>
                      </a:cubicBezTo>
                      <a:cubicBezTo>
                        <a:pt x="158" y="104"/>
                        <a:pt x="154" y="103"/>
                        <a:pt x="151" y="108"/>
                      </a:cubicBezTo>
                      <a:cubicBezTo>
                        <a:pt x="148" y="112"/>
                        <a:pt x="148" y="118"/>
                        <a:pt x="147" y="123"/>
                      </a:cubicBezTo>
                      <a:cubicBezTo>
                        <a:pt x="145" y="129"/>
                        <a:pt x="141" y="134"/>
                        <a:pt x="137" y="139"/>
                      </a:cubicBezTo>
                      <a:cubicBezTo>
                        <a:pt x="134" y="143"/>
                        <a:pt x="132" y="148"/>
                        <a:pt x="127" y="151"/>
                      </a:cubicBezTo>
                      <a:cubicBezTo>
                        <a:pt x="121" y="153"/>
                        <a:pt x="114" y="153"/>
                        <a:pt x="109" y="157"/>
                      </a:cubicBezTo>
                      <a:cubicBezTo>
                        <a:pt x="101" y="164"/>
                        <a:pt x="101" y="175"/>
                        <a:pt x="96" y="184"/>
                      </a:cubicBezTo>
                      <a:cubicBezTo>
                        <a:pt x="90" y="193"/>
                        <a:pt x="91" y="202"/>
                        <a:pt x="91" y="213"/>
                      </a:cubicBezTo>
                      <a:cubicBezTo>
                        <a:pt x="91" y="220"/>
                        <a:pt x="93" y="223"/>
                        <a:pt x="97" y="229"/>
                      </a:cubicBezTo>
                      <a:cubicBezTo>
                        <a:pt x="100" y="234"/>
                        <a:pt x="101" y="240"/>
                        <a:pt x="104" y="246"/>
                      </a:cubicBezTo>
                      <a:cubicBezTo>
                        <a:pt x="107" y="252"/>
                        <a:pt x="114" y="256"/>
                        <a:pt x="114" y="263"/>
                      </a:cubicBezTo>
                      <a:cubicBezTo>
                        <a:pt x="114" y="269"/>
                        <a:pt x="109" y="272"/>
                        <a:pt x="105" y="276"/>
                      </a:cubicBezTo>
                      <a:cubicBezTo>
                        <a:pt x="102" y="280"/>
                        <a:pt x="100" y="285"/>
                        <a:pt x="97" y="289"/>
                      </a:cubicBezTo>
                      <a:cubicBezTo>
                        <a:pt x="94" y="294"/>
                        <a:pt x="91" y="298"/>
                        <a:pt x="88" y="302"/>
                      </a:cubicBezTo>
                      <a:cubicBezTo>
                        <a:pt x="82" y="309"/>
                        <a:pt x="82" y="320"/>
                        <a:pt x="79" y="330"/>
                      </a:cubicBezTo>
                      <a:cubicBezTo>
                        <a:pt x="77" y="341"/>
                        <a:pt x="77" y="349"/>
                        <a:pt x="70" y="358"/>
                      </a:cubicBezTo>
                      <a:cubicBezTo>
                        <a:pt x="66" y="361"/>
                        <a:pt x="63" y="366"/>
                        <a:pt x="60" y="369"/>
                      </a:cubicBezTo>
                      <a:cubicBezTo>
                        <a:pt x="55" y="374"/>
                        <a:pt x="49" y="376"/>
                        <a:pt x="46" y="381"/>
                      </a:cubicBezTo>
                      <a:cubicBezTo>
                        <a:pt x="44" y="384"/>
                        <a:pt x="45" y="386"/>
                        <a:pt x="41" y="387"/>
                      </a:cubicBezTo>
                      <a:cubicBezTo>
                        <a:pt x="39" y="387"/>
                        <a:pt x="36" y="385"/>
                        <a:pt x="34" y="384"/>
                      </a:cubicBezTo>
                      <a:cubicBezTo>
                        <a:pt x="26" y="379"/>
                        <a:pt x="31" y="371"/>
                        <a:pt x="28" y="364"/>
                      </a:cubicBezTo>
                      <a:cubicBezTo>
                        <a:pt x="25" y="356"/>
                        <a:pt x="15" y="351"/>
                        <a:pt x="13" y="342"/>
                      </a:cubicBezTo>
                      <a:cubicBezTo>
                        <a:pt x="12" y="337"/>
                        <a:pt x="14" y="331"/>
                        <a:pt x="12" y="326"/>
                      </a:cubicBezTo>
                      <a:cubicBezTo>
                        <a:pt x="10" y="321"/>
                        <a:pt x="7" y="316"/>
                        <a:pt x="4" y="311"/>
                      </a:cubicBezTo>
                      <a:cubicBezTo>
                        <a:pt x="3" y="306"/>
                        <a:pt x="1" y="302"/>
                        <a:pt x="0" y="297"/>
                      </a:cubicBezTo>
                      <a:cubicBezTo>
                        <a:pt x="1" y="295"/>
                        <a:pt x="1" y="293"/>
                        <a:pt x="2" y="292"/>
                      </a:cubicBezTo>
                      <a:cubicBezTo>
                        <a:pt x="6" y="287"/>
                        <a:pt x="11" y="284"/>
                        <a:pt x="11" y="278"/>
                      </a:cubicBezTo>
                      <a:cubicBezTo>
                        <a:pt x="11" y="272"/>
                        <a:pt x="14" y="268"/>
                        <a:pt x="17" y="263"/>
                      </a:cubicBezTo>
                      <a:cubicBezTo>
                        <a:pt x="19" y="258"/>
                        <a:pt x="20" y="254"/>
                        <a:pt x="20" y="248"/>
                      </a:cubicBezTo>
                      <a:cubicBezTo>
                        <a:pt x="20" y="245"/>
                        <a:pt x="21" y="243"/>
                        <a:pt x="20" y="241"/>
                      </a:cubicBezTo>
                      <a:cubicBezTo>
                        <a:pt x="20" y="239"/>
                        <a:pt x="20" y="238"/>
                        <a:pt x="20" y="237"/>
                      </a:cubicBezTo>
                      <a:cubicBezTo>
                        <a:pt x="20" y="235"/>
                        <a:pt x="19" y="235"/>
                        <a:pt x="19" y="234"/>
                      </a:cubicBezTo>
                      <a:cubicBezTo>
                        <a:pt x="17" y="229"/>
                        <a:pt x="18" y="223"/>
                        <a:pt x="18" y="218"/>
                      </a:cubicBezTo>
                      <a:cubicBezTo>
                        <a:pt x="18" y="212"/>
                        <a:pt x="17" y="207"/>
                        <a:pt x="16" y="202"/>
                      </a:cubicBezTo>
                      <a:cubicBezTo>
                        <a:pt x="12" y="189"/>
                        <a:pt x="14" y="176"/>
                        <a:pt x="13" y="163"/>
                      </a:cubicBezTo>
                      <a:cubicBezTo>
                        <a:pt x="13" y="160"/>
                        <a:pt x="12" y="157"/>
                        <a:pt x="13" y="154"/>
                      </a:cubicBezTo>
                      <a:cubicBezTo>
                        <a:pt x="15" y="151"/>
                        <a:pt x="19" y="151"/>
                        <a:pt x="22" y="149"/>
                      </a:cubicBezTo>
                      <a:cubicBezTo>
                        <a:pt x="26" y="148"/>
                        <a:pt x="29" y="146"/>
                        <a:pt x="33" y="146"/>
                      </a:cubicBezTo>
                      <a:cubicBezTo>
                        <a:pt x="36" y="145"/>
                        <a:pt x="39" y="144"/>
                        <a:pt x="41" y="141"/>
                      </a:cubicBezTo>
                      <a:cubicBezTo>
                        <a:pt x="43" y="139"/>
                        <a:pt x="44" y="137"/>
                        <a:pt x="42" y="134"/>
                      </a:cubicBezTo>
                      <a:cubicBezTo>
                        <a:pt x="41" y="132"/>
                        <a:pt x="37" y="129"/>
                        <a:pt x="37" y="127"/>
                      </a:cubicBezTo>
                      <a:cubicBezTo>
                        <a:pt x="36" y="122"/>
                        <a:pt x="40" y="124"/>
                        <a:pt x="42" y="122"/>
                      </a:cubicBezTo>
                      <a:cubicBezTo>
                        <a:pt x="44" y="120"/>
                        <a:pt x="43" y="117"/>
                        <a:pt x="44" y="114"/>
                      </a:cubicBezTo>
                      <a:cubicBezTo>
                        <a:pt x="45" y="110"/>
                        <a:pt x="46" y="109"/>
                        <a:pt x="50" y="106"/>
                      </a:cubicBezTo>
                      <a:cubicBezTo>
                        <a:pt x="53" y="104"/>
                        <a:pt x="54" y="103"/>
                        <a:pt x="54" y="99"/>
                      </a:cubicBezTo>
                      <a:cubicBezTo>
                        <a:pt x="53" y="95"/>
                        <a:pt x="52" y="88"/>
                        <a:pt x="55" y="85"/>
                      </a:cubicBezTo>
                      <a:cubicBezTo>
                        <a:pt x="56" y="83"/>
                        <a:pt x="59" y="83"/>
                        <a:pt x="61" y="81"/>
                      </a:cubicBezTo>
                      <a:cubicBezTo>
                        <a:pt x="63" y="78"/>
                        <a:pt x="63" y="74"/>
                        <a:pt x="64" y="71"/>
                      </a:cubicBezTo>
                      <a:cubicBezTo>
                        <a:pt x="65" y="68"/>
                        <a:pt x="67" y="66"/>
                        <a:pt x="69" y="65"/>
                      </a:cubicBezTo>
                      <a:cubicBezTo>
                        <a:pt x="72" y="63"/>
                        <a:pt x="75" y="62"/>
                        <a:pt x="76" y="59"/>
                      </a:cubicBezTo>
                      <a:cubicBezTo>
                        <a:pt x="78" y="56"/>
                        <a:pt x="77" y="54"/>
                        <a:pt x="77" y="51"/>
                      </a:cubicBezTo>
                      <a:cubicBezTo>
                        <a:pt x="78" y="48"/>
                        <a:pt x="80" y="46"/>
                        <a:pt x="81" y="44"/>
                      </a:cubicBezTo>
                      <a:cubicBezTo>
                        <a:pt x="84" y="42"/>
                        <a:pt x="85" y="40"/>
                        <a:pt x="87" y="38"/>
                      </a:cubicBezTo>
                      <a:cubicBezTo>
                        <a:pt x="92" y="34"/>
                        <a:pt x="97" y="33"/>
                        <a:pt x="103" y="32"/>
                      </a:cubicBezTo>
                      <a:cubicBezTo>
                        <a:pt x="110" y="32"/>
                        <a:pt x="111" y="27"/>
                        <a:pt x="111" y="21"/>
                      </a:cubicBezTo>
                      <a:cubicBezTo>
                        <a:pt x="113" y="21"/>
                        <a:pt x="116" y="22"/>
                        <a:pt x="118" y="21"/>
                      </a:cubicBezTo>
                      <a:cubicBezTo>
                        <a:pt x="120" y="21"/>
                        <a:pt x="122" y="21"/>
                        <a:pt x="123" y="21"/>
                      </a:cubicBezTo>
                      <a:cubicBezTo>
                        <a:pt x="126" y="20"/>
                        <a:pt x="128" y="20"/>
                        <a:pt x="131" y="19"/>
                      </a:cubicBezTo>
                      <a:cubicBezTo>
                        <a:pt x="135" y="19"/>
                        <a:pt x="134" y="18"/>
                        <a:pt x="135" y="15"/>
                      </a:cubicBezTo>
                      <a:cubicBezTo>
                        <a:pt x="135" y="12"/>
                        <a:pt x="134" y="0"/>
                        <a:pt x="137" y="0"/>
                      </a:cubicBezTo>
                      <a:cubicBezTo>
                        <a:pt x="138" y="0"/>
                        <a:pt x="140" y="2"/>
                        <a:pt x="140" y="2"/>
                      </a:cubicBezTo>
                      <a:cubicBezTo>
                        <a:pt x="141" y="3"/>
                        <a:pt x="141" y="3"/>
                        <a:pt x="141" y="3"/>
                      </a:cubicBezTo>
                      <a:cubicBezTo>
                        <a:pt x="141" y="3"/>
                        <a:pt x="141" y="4"/>
                        <a:pt x="142" y="4"/>
                      </a:cubicBezTo>
                      <a:cubicBezTo>
                        <a:pt x="143" y="7"/>
                        <a:pt x="144" y="9"/>
                        <a:pt x="146" y="10"/>
                      </a:cubicBezTo>
                      <a:cubicBezTo>
                        <a:pt x="151" y="14"/>
                        <a:pt x="157" y="15"/>
                        <a:pt x="162" y="19"/>
                      </a:cubicBezTo>
                      <a:cubicBezTo>
                        <a:pt x="167" y="22"/>
                        <a:pt x="171" y="25"/>
                        <a:pt x="176" y="28"/>
                      </a:cubicBezTo>
                      <a:cubicBezTo>
                        <a:pt x="178" y="29"/>
                        <a:pt x="181" y="30"/>
                        <a:pt x="182" y="32"/>
                      </a:cubicBezTo>
                      <a:cubicBezTo>
                        <a:pt x="184" y="34"/>
                        <a:pt x="184" y="37"/>
                        <a:pt x="184" y="40"/>
                      </a:cubicBezTo>
                      <a:cubicBezTo>
                        <a:pt x="186" y="46"/>
                        <a:pt x="192" y="49"/>
                        <a:pt x="192" y="55"/>
                      </a:cubicBezTo>
                      <a:cubicBezTo>
                        <a:pt x="193" y="57"/>
                        <a:pt x="193" y="61"/>
                        <a:pt x="193" y="63"/>
                      </a:cubicBezTo>
                      <a:cubicBezTo>
                        <a:pt x="192" y="65"/>
                        <a:pt x="190" y="68"/>
                        <a:pt x="190" y="70"/>
                      </a:cubicBezTo>
                      <a:cubicBezTo>
                        <a:pt x="189" y="76"/>
                        <a:pt x="190" y="80"/>
                        <a:pt x="193" y="85"/>
                      </a:cubicBezTo>
                      <a:cubicBezTo>
                        <a:pt x="193" y="87"/>
                        <a:pt x="194" y="89"/>
                        <a:pt x="195"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4" name="Freeform 316"/>
                <p:cNvSpPr/>
                <p:nvPr/>
              </p:nvSpPr>
              <p:spPr bwMode="auto">
                <a:xfrm>
                  <a:off x="1931984" y="566737"/>
                  <a:ext cx="1039811" cy="985837"/>
                </a:xfrm>
                <a:custGeom>
                  <a:avLst/>
                  <a:gdLst/>
                  <a:ahLst/>
                  <a:cxnLst>
                    <a:cxn ang="0">
                      <a:pos x="385" y="39"/>
                    </a:cxn>
                    <a:cxn ang="0">
                      <a:pos x="377" y="44"/>
                    </a:cxn>
                    <a:cxn ang="0">
                      <a:pos x="364" y="54"/>
                    </a:cxn>
                    <a:cxn ang="0">
                      <a:pos x="357" y="62"/>
                    </a:cxn>
                    <a:cxn ang="0">
                      <a:pos x="353" y="62"/>
                    </a:cxn>
                    <a:cxn ang="0">
                      <a:pos x="357" y="45"/>
                    </a:cxn>
                    <a:cxn ang="0">
                      <a:pos x="350" y="32"/>
                    </a:cxn>
                    <a:cxn ang="0">
                      <a:pos x="334" y="33"/>
                    </a:cxn>
                    <a:cxn ang="0">
                      <a:pos x="328" y="36"/>
                    </a:cxn>
                    <a:cxn ang="0">
                      <a:pos x="310" y="52"/>
                    </a:cxn>
                    <a:cxn ang="0">
                      <a:pos x="300" y="68"/>
                    </a:cxn>
                    <a:cxn ang="0">
                      <a:pos x="289" y="67"/>
                    </a:cxn>
                    <a:cxn ang="0">
                      <a:pos x="271" y="71"/>
                    </a:cxn>
                    <a:cxn ang="0">
                      <a:pos x="252" y="54"/>
                    </a:cxn>
                    <a:cxn ang="0">
                      <a:pos x="245" y="54"/>
                    </a:cxn>
                    <a:cxn ang="0">
                      <a:pos x="237" y="59"/>
                    </a:cxn>
                    <a:cxn ang="0">
                      <a:pos x="231" y="57"/>
                    </a:cxn>
                    <a:cxn ang="0">
                      <a:pos x="226" y="70"/>
                    </a:cxn>
                    <a:cxn ang="0">
                      <a:pos x="214" y="76"/>
                    </a:cxn>
                    <a:cxn ang="0">
                      <a:pos x="202" y="76"/>
                    </a:cxn>
                    <a:cxn ang="0">
                      <a:pos x="178" y="93"/>
                    </a:cxn>
                    <a:cxn ang="0">
                      <a:pos x="168" y="106"/>
                    </a:cxn>
                    <a:cxn ang="0">
                      <a:pos x="160" y="120"/>
                    </a:cxn>
                    <a:cxn ang="0">
                      <a:pos x="152" y="136"/>
                    </a:cxn>
                    <a:cxn ang="0">
                      <a:pos x="145" y="154"/>
                    </a:cxn>
                    <a:cxn ang="0">
                      <a:pos x="135" y="169"/>
                    </a:cxn>
                    <a:cxn ang="0">
                      <a:pos x="128" y="182"/>
                    </a:cxn>
                    <a:cxn ang="0">
                      <a:pos x="132" y="196"/>
                    </a:cxn>
                    <a:cxn ang="0">
                      <a:pos x="113" y="204"/>
                    </a:cxn>
                    <a:cxn ang="0">
                      <a:pos x="104" y="218"/>
                    </a:cxn>
                    <a:cxn ang="0">
                      <a:pos x="109" y="273"/>
                    </a:cxn>
                    <a:cxn ang="0">
                      <a:pos x="111" y="292"/>
                    </a:cxn>
                    <a:cxn ang="0">
                      <a:pos x="111" y="303"/>
                    </a:cxn>
                    <a:cxn ang="0">
                      <a:pos x="102" y="333"/>
                    </a:cxn>
                    <a:cxn ang="0">
                      <a:pos x="91" y="352"/>
                    </a:cxn>
                    <a:cxn ang="0">
                      <a:pos x="78" y="321"/>
                    </a:cxn>
                    <a:cxn ang="0">
                      <a:pos x="70" y="335"/>
                    </a:cxn>
                    <a:cxn ang="0">
                      <a:pos x="39" y="371"/>
                    </a:cxn>
                    <a:cxn ang="0">
                      <a:pos x="12" y="338"/>
                    </a:cxn>
                    <a:cxn ang="0">
                      <a:pos x="11" y="307"/>
                    </a:cxn>
                    <a:cxn ang="0">
                      <a:pos x="22" y="296"/>
                    </a:cxn>
                    <a:cxn ang="0">
                      <a:pos x="10" y="255"/>
                    </a:cxn>
                    <a:cxn ang="0">
                      <a:pos x="33" y="252"/>
                    </a:cxn>
                    <a:cxn ang="0">
                      <a:pos x="52" y="235"/>
                    </a:cxn>
                    <a:cxn ang="0">
                      <a:pos x="76" y="209"/>
                    </a:cxn>
                    <a:cxn ang="0">
                      <a:pos x="76" y="201"/>
                    </a:cxn>
                    <a:cxn ang="0">
                      <a:pos x="91" y="180"/>
                    </a:cxn>
                    <a:cxn ang="0">
                      <a:pos x="107" y="159"/>
                    </a:cxn>
                    <a:cxn ang="0">
                      <a:pos x="129" y="139"/>
                    </a:cxn>
                    <a:cxn ang="0">
                      <a:pos x="129" y="120"/>
                    </a:cxn>
                    <a:cxn ang="0">
                      <a:pos x="150" y="103"/>
                    </a:cxn>
                    <a:cxn ang="0">
                      <a:pos x="179" y="82"/>
                    </a:cxn>
                    <a:cxn ang="0">
                      <a:pos x="191" y="67"/>
                    </a:cxn>
                    <a:cxn ang="0">
                      <a:pos x="205" y="47"/>
                    </a:cxn>
                    <a:cxn ang="0">
                      <a:pos x="217" y="31"/>
                    </a:cxn>
                    <a:cxn ang="0">
                      <a:pos x="248" y="34"/>
                    </a:cxn>
                    <a:cxn ang="0">
                      <a:pos x="265" y="20"/>
                    </a:cxn>
                    <a:cxn ang="0">
                      <a:pos x="307" y="6"/>
                    </a:cxn>
                    <a:cxn ang="0">
                      <a:pos x="322" y="11"/>
                    </a:cxn>
                    <a:cxn ang="0">
                      <a:pos x="349" y="7"/>
                    </a:cxn>
                    <a:cxn ang="0">
                      <a:pos x="361" y="17"/>
                    </a:cxn>
                    <a:cxn ang="0">
                      <a:pos x="394" y="22"/>
                    </a:cxn>
                  </a:cxnLst>
                  <a:rect l="0" t="0" r="r" b="b"/>
                  <a:pathLst>
                    <a:path w="396" h="375">
                      <a:moveTo>
                        <a:pt x="383" y="27"/>
                      </a:moveTo>
                      <a:cubicBezTo>
                        <a:pt x="376" y="30"/>
                        <a:pt x="381" y="35"/>
                        <a:pt x="385" y="39"/>
                      </a:cubicBezTo>
                      <a:cubicBezTo>
                        <a:pt x="385" y="39"/>
                        <a:pt x="385" y="39"/>
                        <a:pt x="386" y="40"/>
                      </a:cubicBezTo>
                      <a:cubicBezTo>
                        <a:pt x="383" y="41"/>
                        <a:pt x="379" y="43"/>
                        <a:pt x="377" y="44"/>
                      </a:cubicBezTo>
                      <a:cubicBezTo>
                        <a:pt x="374" y="45"/>
                        <a:pt x="373" y="47"/>
                        <a:pt x="371" y="49"/>
                      </a:cubicBezTo>
                      <a:cubicBezTo>
                        <a:pt x="368" y="51"/>
                        <a:pt x="365" y="52"/>
                        <a:pt x="364" y="54"/>
                      </a:cubicBezTo>
                      <a:cubicBezTo>
                        <a:pt x="362" y="56"/>
                        <a:pt x="362" y="59"/>
                        <a:pt x="360" y="60"/>
                      </a:cubicBezTo>
                      <a:cubicBezTo>
                        <a:pt x="360" y="60"/>
                        <a:pt x="359" y="61"/>
                        <a:pt x="357" y="62"/>
                      </a:cubicBezTo>
                      <a:cubicBezTo>
                        <a:pt x="357" y="62"/>
                        <a:pt x="357" y="62"/>
                        <a:pt x="357" y="62"/>
                      </a:cubicBezTo>
                      <a:cubicBezTo>
                        <a:pt x="355" y="63"/>
                        <a:pt x="353" y="63"/>
                        <a:pt x="353" y="62"/>
                      </a:cubicBezTo>
                      <a:cubicBezTo>
                        <a:pt x="352" y="60"/>
                        <a:pt x="354" y="56"/>
                        <a:pt x="354" y="53"/>
                      </a:cubicBezTo>
                      <a:cubicBezTo>
                        <a:pt x="354" y="51"/>
                        <a:pt x="357" y="48"/>
                        <a:pt x="357" y="45"/>
                      </a:cubicBezTo>
                      <a:cubicBezTo>
                        <a:pt x="357" y="42"/>
                        <a:pt x="356" y="40"/>
                        <a:pt x="355" y="38"/>
                      </a:cubicBezTo>
                      <a:cubicBezTo>
                        <a:pt x="353" y="36"/>
                        <a:pt x="351" y="33"/>
                        <a:pt x="350" y="32"/>
                      </a:cubicBezTo>
                      <a:cubicBezTo>
                        <a:pt x="348" y="31"/>
                        <a:pt x="345" y="31"/>
                        <a:pt x="343" y="31"/>
                      </a:cubicBezTo>
                      <a:cubicBezTo>
                        <a:pt x="341" y="31"/>
                        <a:pt x="336" y="32"/>
                        <a:pt x="334" y="33"/>
                      </a:cubicBezTo>
                      <a:cubicBezTo>
                        <a:pt x="333" y="33"/>
                        <a:pt x="332" y="34"/>
                        <a:pt x="331" y="35"/>
                      </a:cubicBezTo>
                      <a:cubicBezTo>
                        <a:pt x="330" y="35"/>
                        <a:pt x="329" y="36"/>
                        <a:pt x="328" y="36"/>
                      </a:cubicBezTo>
                      <a:cubicBezTo>
                        <a:pt x="325" y="37"/>
                        <a:pt x="323" y="38"/>
                        <a:pt x="320" y="39"/>
                      </a:cubicBezTo>
                      <a:cubicBezTo>
                        <a:pt x="315" y="42"/>
                        <a:pt x="311" y="47"/>
                        <a:pt x="310" y="52"/>
                      </a:cubicBezTo>
                      <a:cubicBezTo>
                        <a:pt x="310" y="56"/>
                        <a:pt x="311" y="59"/>
                        <a:pt x="310" y="62"/>
                      </a:cubicBezTo>
                      <a:cubicBezTo>
                        <a:pt x="308" y="66"/>
                        <a:pt x="304" y="68"/>
                        <a:pt x="300" y="68"/>
                      </a:cubicBezTo>
                      <a:cubicBezTo>
                        <a:pt x="298" y="69"/>
                        <a:pt x="297" y="69"/>
                        <a:pt x="295" y="69"/>
                      </a:cubicBezTo>
                      <a:cubicBezTo>
                        <a:pt x="293" y="69"/>
                        <a:pt x="291" y="67"/>
                        <a:pt x="289" y="67"/>
                      </a:cubicBezTo>
                      <a:cubicBezTo>
                        <a:pt x="284" y="66"/>
                        <a:pt x="280" y="69"/>
                        <a:pt x="279" y="71"/>
                      </a:cubicBezTo>
                      <a:cubicBezTo>
                        <a:pt x="277" y="71"/>
                        <a:pt x="273" y="71"/>
                        <a:pt x="271" y="71"/>
                      </a:cubicBezTo>
                      <a:cubicBezTo>
                        <a:pt x="265" y="70"/>
                        <a:pt x="263" y="72"/>
                        <a:pt x="261" y="67"/>
                      </a:cubicBezTo>
                      <a:cubicBezTo>
                        <a:pt x="260" y="61"/>
                        <a:pt x="256" y="58"/>
                        <a:pt x="252" y="54"/>
                      </a:cubicBezTo>
                      <a:cubicBezTo>
                        <a:pt x="251" y="53"/>
                        <a:pt x="249" y="50"/>
                        <a:pt x="247" y="51"/>
                      </a:cubicBezTo>
                      <a:cubicBezTo>
                        <a:pt x="246" y="51"/>
                        <a:pt x="246" y="53"/>
                        <a:pt x="245" y="54"/>
                      </a:cubicBezTo>
                      <a:cubicBezTo>
                        <a:pt x="245" y="55"/>
                        <a:pt x="243" y="56"/>
                        <a:pt x="243" y="57"/>
                      </a:cubicBezTo>
                      <a:cubicBezTo>
                        <a:pt x="241" y="57"/>
                        <a:pt x="239" y="59"/>
                        <a:pt x="237" y="59"/>
                      </a:cubicBezTo>
                      <a:cubicBezTo>
                        <a:pt x="235" y="59"/>
                        <a:pt x="234" y="59"/>
                        <a:pt x="232" y="58"/>
                      </a:cubicBezTo>
                      <a:cubicBezTo>
                        <a:pt x="232" y="58"/>
                        <a:pt x="232" y="58"/>
                        <a:pt x="231" y="57"/>
                      </a:cubicBezTo>
                      <a:cubicBezTo>
                        <a:pt x="231" y="57"/>
                        <a:pt x="229" y="55"/>
                        <a:pt x="228" y="55"/>
                      </a:cubicBezTo>
                      <a:cubicBezTo>
                        <a:pt x="225" y="55"/>
                        <a:pt x="226" y="67"/>
                        <a:pt x="226" y="70"/>
                      </a:cubicBezTo>
                      <a:cubicBezTo>
                        <a:pt x="225" y="73"/>
                        <a:pt x="226" y="74"/>
                        <a:pt x="222" y="74"/>
                      </a:cubicBezTo>
                      <a:cubicBezTo>
                        <a:pt x="219" y="75"/>
                        <a:pt x="217" y="75"/>
                        <a:pt x="214" y="76"/>
                      </a:cubicBezTo>
                      <a:cubicBezTo>
                        <a:pt x="213" y="76"/>
                        <a:pt x="211" y="76"/>
                        <a:pt x="209" y="76"/>
                      </a:cubicBezTo>
                      <a:cubicBezTo>
                        <a:pt x="207" y="77"/>
                        <a:pt x="204" y="76"/>
                        <a:pt x="202" y="76"/>
                      </a:cubicBezTo>
                      <a:cubicBezTo>
                        <a:pt x="202" y="82"/>
                        <a:pt x="201" y="87"/>
                        <a:pt x="194" y="87"/>
                      </a:cubicBezTo>
                      <a:cubicBezTo>
                        <a:pt x="188" y="88"/>
                        <a:pt x="183" y="89"/>
                        <a:pt x="178" y="93"/>
                      </a:cubicBezTo>
                      <a:cubicBezTo>
                        <a:pt x="176" y="95"/>
                        <a:pt x="175" y="97"/>
                        <a:pt x="172" y="99"/>
                      </a:cubicBezTo>
                      <a:cubicBezTo>
                        <a:pt x="171" y="101"/>
                        <a:pt x="169" y="103"/>
                        <a:pt x="168" y="106"/>
                      </a:cubicBezTo>
                      <a:cubicBezTo>
                        <a:pt x="168" y="109"/>
                        <a:pt x="169" y="111"/>
                        <a:pt x="167" y="114"/>
                      </a:cubicBezTo>
                      <a:cubicBezTo>
                        <a:pt x="166" y="117"/>
                        <a:pt x="163" y="118"/>
                        <a:pt x="160" y="120"/>
                      </a:cubicBezTo>
                      <a:cubicBezTo>
                        <a:pt x="158" y="121"/>
                        <a:pt x="156" y="123"/>
                        <a:pt x="155" y="126"/>
                      </a:cubicBezTo>
                      <a:cubicBezTo>
                        <a:pt x="154" y="129"/>
                        <a:pt x="154" y="133"/>
                        <a:pt x="152" y="136"/>
                      </a:cubicBezTo>
                      <a:cubicBezTo>
                        <a:pt x="150" y="138"/>
                        <a:pt x="147" y="138"/>
                        <a:pt x="146" y="140"/>
                      </a:cubicBezTo>
                      <a:cubicBezTo>
                        <a:pt x="143" y="143"/>
                        <a:pt x="144" y="150"/>
                        <a:pt x="145" y="154"/>
                      </a:cubicBezTo>
                      <a:cubicBezTo>
                        <a:pt x="145" y="158"/>
                        <a:pt x="144" y="159"/>
                        <a:pt x="141" y="161"/>
                      </a:cubicBezTo>
                      <a:cubicBezTo>
                        <a:pt x="137" y="164"/>
                        <a:pt x="136" y="165"/>
                        <a:pt x="135" y="169"/>
                      </a:cubicBezTo>
                      <a:cubicBezTo>
                        <a:pt x="134" y="172"/>
                        <a:pt x="135" y="175"/>
                        <a:pt x="133" y="177"/>
                      </a:cubicBezTo>
                      <a:cubicBezTo>
                        <a:pt x="131" y="179"/>
                        <a:pt x="127" y="177"/>
                        <a:pt x="128" y="182"/>
                      </a:cubicBezTo>
                      <a:cubicBezTo>
                        <a:pt x="128" y="184"/>
                        <a:pt x="132" y="187"/>
                        <a:pt x="133" y="189"/>
                      </a:cubicBezTo>
                      <a:cubicBezTo>
                        <a:pt x="135" y="192"/>
                        <a:pt x="134" y="194"/>
                        <a:pt x="132" y="196"/>
                      </a:cubicBezTo>
                      <a:cubicBezTo>
                        <a:pt x="130" y="199"/>
                        <a:pt x="127" y="200"/>
                        <a:pt x="124" y="201"/>
                      </a:cubicBezTo>
                      <a:cubicBezTo>
                        <a:pt x="120" y="201"/>
                        <a:pt x="117" y="203"/>
                        <a:pt x="113" y="204"/>
                      </a:cubicBezTo>
                      <a:cubicBezTo>
                        <a:pt x="110" y="206"/>
                        <a:pt x="106" y="206"/>
                        <a:pt x="104" y="209"/>
                      </a:cubicBezTo>
                      <a:cubicBezTo>
                        <a:pt x="103" y="212"/>
                        <a:pt x="104" y="215"/>
                        <a:pt x="104" y="218"/>
                      </a:cubicBezTo>
                      <a:cubicBezTo>
                        <a:pt x="105" y="231"/>
                        <a:pt x="103" y="244"/>
                        <a:pt x="107" y="257"/>
                      </a:cubicBezTo>
                      <a:cubicBezTo>
                        <a:pt x="108" y="262"/>
                        <a:pt x="109" y="267"/>
                        <a:pt x="109" y="273"/>
                      </a:cubicBezTo>
                      <a:cubicBezTo>
                        <a:pt x="109" y="278"/>
                        <a:pt x="108" y="284"/>
                        <a:pt x="110" y="289"/>
                      </a:cubicBezTo>
                      <a:cubicBezTo>
                        <a:pt x="110" y="290"/>
                        <a:pt x="111" y="290"/>
                        <a:pt x="111" y="292"/>
                      </a:cubicBezTo>
                      <a:cubicBezTo>
                        <a:pt x="111" y="293"/>
                        <a:pt x="111" y="294"/>
                        <a:pt x="111" y="296"/>
                      </a:cubicBezTo>
                      <a:cubicBezTo>
                        <a:pt x="112" y="298"/>
                        <a:pt x="111" y="300"/>
                        <a:pt x="111" y="303"/>
                      </a:cubicBezTo>
                      <a:cubicBezTo>
                        <a:pt x="111" y="309"/>
                        <a:pt x="110" y="313"/>
                        <a:pt x="108" y="318"/>
                      </a:cubicBezTo>
                      <a:cubicBezTo>
                        <a:pt x="105" y="323"/>
                        <a:pt x="102" y="327"/>
                        <a:pt x="102" y="333"/>
                      </a:cubicBezTo>
                      <a:cubicBezTo>
                        <a:pt x="102" y="339"/>
                        <a:pt x="97" y="342"/>
                        <a:pt x="93" y="347"/>
                      </a:cubicBezTo>
                      <a:cubicBezTo>
                        <a:pt x="92" y="348"/>
                        <a:pt x="92" y="350"/>
                        <a:pt x="91" y="352"/>
                      </a:cubicBezTo>
                      <a:cubicBezTo>
                        <a:pt x="90" y="351"/>
                        <a:pt x="90" y="351"/>
                        <a:pt x="90" y="350"/>
                      </a:cubicBezTo>
                      <a:cubicBezTo>
                        <a:pt x="89" y="346"/>
                        <a:pt x="86" y="315"/>
                        <a:pt x="78" y="321"/>
                      </a:cubicBezTo>
                      <a:cubicBezTo>
                        <a:pt x="77" y="322"/>
                        <a:pt x="76" y="327"/>
                        <a:pt x="75" y="329"/>
                      </a:cubicBezTo>
                      <a:cubicBezTo>
                        <a:pt x="74" y="331"/>
                        <a:pt x="72" y="333"/>
                        <a:pt x="70" y="335"/>
                      </a:cubicBezTo>
                      <a:cubicBezTo>
                        <a:pt x="67" y="340"/>
                        <a:pt x="64" y="345"/>
                        <a:pt x="61" y="351"/>
                      </a:cubicBezTo>
                      <a:cubicBezTo>
                        <a:pt x="55" y="360"/>
                        <a:pt x="51" y="367"/>
                        <a:pt x="39" y="371"/>
                      </a:cubicBezTo>
                      <a:cubicBezTo>
                        <a:pt x="32" y="374"/>
                        <a:pt x="14" y="375"/>
                        <a:pt x="9" y="369"/>
                      </a:cubicBezTo>
                      <a:cubicBezTo>
                        <a:pt x="2" y="362"/>
                        <a:pt x="9" y="345"/>
                        <a:pt x="12" y="338"/>
                      </a:cubicBezTo>
                      <a:cubicBezTo>
                        <a:pt x="14" y="332"/>
                        <a:pt x="18" y="326"/>
                        <a:pt x="19" y="320"/>
                      </a:cubicBezTo>
                      <a:cubicBezTo>
                        <a:pt x="19" y="313"/>
                        <a:pt x="10" y="313"/>
                        <a:pt x="11" y="307"/>
                      </a:cubicBezTo>
                      <a:cubicBezTo>
                        <a:pt x="11" y="304"/>
                        <a:pt x="14" y="302"/>
                        <a:pt x="16" y="300"/>
                      </a:cubicBezTo>
                      <a:cubicBezTo>
                        <a:pt x="17" y="299"/>
                        <a:pt x="22" y="297"/>
                        <a:pt x="22" y="296"/>
                      </a:cubicBezTo>
                      <a:cubicBezTo>
                        <a:pt x="22" y="292"/>
                        <a:pt x="9" y="288"/>
                        <a:pt x="6" y="285"/>
                      </a:cubicBezTo>
                      <a:cubicBezTo>
                        <a:pt x="0" y="277"/>
                        <a:pt x="7" y="263"/>
                        <a:pt x="10" y="255"/>
                      </a:cubicBezTo>
                      <a:cubicBezTo>
                        <a:pt x="13" y="249"/>
                        <a:pt x="16" y="249"/>
                        <a:pt x="21" y="252"/>
                      </a:cubicBezTo>
                      <a:cubicBezTo>
                        <a:pt x="26" y="254"/>
                        <a:pt x="32" y="258"/>
                        <a:pt x="33" y="252"/>
                      </a:cubicBezTo>
                      <a:cubicBezTo>
                        <a:pt x="33" y="243"/>
                        <a:pt x="24" y="235"/>
                        <a:pt x="33" y="229"/>
                      </a:cubicBezTo>
                      <a:cubicBezTo>
                        <a:pt x="41" y="223"/>
                        <a:pt x="47" y="227"/>
                        <a:pt x="52" y="235"/>
                      </a:cubicBezTo>
                      <a:cubicBezTo>
                        <a:pt x="55" y="229"/>
                        <a:pt x="52" y="221"/>
                        <a:pt x="57" y="215"/>
                      </a:cubicBezTo>
                      <a:cubicBezTo>
                        <a:pt x="63" y="209"/>
                        <a:pt x="69" y="208"/>
                        <a:pt x="76" y="209"/>
                      </a:cubicBezTo>
                      <a:cubicBezTo>
                        <a:pt x="82" y="209"/>
                        <a:pt x="95" y="207"/>
                        <a:pt x="96" y="199"/>
                      </a:cubicBezTo>
                      <a:cubicBezTo>
                        <a:pt x="96" y="186"/>
                        <a:pt x="80" y="201"/>
                        <a:pt x="76" y="201"/>
                      </a:cubicBezTo>
                      <a:cubicBezTo>
                        <a:pt x="69" y="199"/>
                        <a:pt x="72" y="191"/>
                        <a:pt x="76" y="188"/>
                      </a:cubicBezTo>
                      <a:cubicBezTo>
                        <a:pt x="79" y="185"/>
                        <a:pt x="86" y="181"/>
                        <a:pt x="91" y="180"/>
                      </a:cubicBezTo>
                      <a:cubicBezTo>
                        <a:pt x="96" y="178"/>
                        <a:pt x="100" y="179"/>
                        <a:pt x="103" y="174"/>
                      </a:cubicBezTo>
                      <a:cubicBezTo>
                        <a:pt x="106" y="169"/>
                        <a:pt x="105" y="164"/>
                        <a:pt x="107" y="159"/>
                      </a:cubicBezTo>
                      <a:cubicBezTo>
                        <a:pt x="108" y="154"/>
                        <a:pt x="112" y="148"/>
                        <a:pt x="118" y="147"/>
                      </a:cubicBezTo>
                      <a:cubicBezTo>
                        <a:pt x="122" y="145"/>
                        <a:pt x="131" y="148"/>
                        <a:pt x="129" y="139"/>
                      </a:cubicBezTo>
                      <a:cubicBezTo>
                        <a:pt x="128" y="136"/>
                        <a:pt x="124" y="135"/>
                        <a:pt x="123" y="132"/>
                      </a:cubicBezTo>
                      <a:cubicBezTo>
                        <a:pt x="122" y="128"/>
                        <a:pt x="126" y="123"/>
                        <a:pt x="129" y="120"/>
                      </a:cubicBezTo>
                      <a:cubicBezTo>
                        <a:pt x="133" y="116"/>
                        <a:pt x="136" y="117"/>
                        <a:pt x="141" y="115"/>
                      </a:cubicBezTo>
                      <a:cubicBezTo>
                        <a:pt x="146" y="112"/>
                        <a:pt x="148" y="107"/>
                        <a:pt x="150" y="103"/>
                      </a:cubicBezTo>
                      <a:cubicBezTo>
                        <a:pt x="152" y="96"/>
                        <a:pt x="153" y="92"/>
                        <a:pt x="159" y="88"/>
                      </a:cubicBezTo>
                      <a:cubicBezTo>
                        <a:pt x="166" y="84"/>
                        <a:pt x="173" y="85"/>
                        <a:pt x="179" y="82"/>
                      </a:cubicBezTo>
                      <a:cubicBezTo>
                        <a:pt x="185" y="78"/>
                        <a:pt x="180" y="80"/>
                        <a:pt x="179" y="75"/>
                      </a:cubicBezTo>
                      <a:cubicBezTo>
                        <a:pt x="179" y="69"/>
                        <a:pt x="187" y="68"/>
                        <a:pt x="191" y="67"/>
                      </a:cubicBezTo>
                      <a:cubicBezTo>
                        <a:pt x="196" y="66"/>
                        <a:pt x="201" y="64"/>
                        <a:pt x="204" y="59"/>
                      </a:cubicBezTo>
                      <a:cubicBezTo>
                        <a:pt x="206" y="55"/>
                        <a:pt x="205" y="51"/>
                        <a:pt x="205" y="47"/>
                      </a:cubicBezTo>
                      <a:cubicBezTo>
                        <a:pt x="205" y="42"/>
                        <a:pt x="206" y="40"/>
                        <a:pt x="207" y="36"/>
                      </a:cubicBezTo>
                      <a:cubicBezTo>
                        <a:pt x="209" y="32"/>
                        <a:pt x="212" y="29"/>
                        <a:pt x="217" y="31"/>
                      </a:cubicBezTo>
                      <a:cubicBezTo>
                        <a:pt x="221" y="33"/>
                        <a:pt x="221" y="38"/>
                        <a:pt x="225" y="39"/>
                      </a:cubicBezTo>
                      <a:cubicBezTo>
                        <a:pt x="231" y="41"/>
                        <a:pt x="245" y="38"/>
                        <a:pt x="248" y="34"/>
                      </a:cubicBezTo>
                      <a:cubicBezTo>
                        <a:pt x="251" y="31"/>
                        <a:pt x="249" y="24"/>
                        <a:pt x="251" y="21"/>
                      </a:cubicBezTo>
                      <a:cubicBezTo>
                        <a:pt x="254" y="18"/>
                        <a:pt x="261" y="19"/>
                        <a:pt x="265" y="20"/>
                      </a:cubicBezTo>
                      <a:cubicBezTo>
                        <a:pt x="279" y="24"/>
                        <a:pt x="284" y="18"/>
                        <a:pt x="294" y="8"/>
                      </a:cubicBezTo>
                      <a:cubicBezTo>
                        <a:pt x="298" y="5"/>
                        <a:pt x="303" y="0"/>
                        <a:pt x="307" y="6"/>
                      </a:cubicBezTo>
                      <a:cubicBezTo>
                        <a:pt x="310" y="10"/>
                        <a:pt x="304" y="20"/>
                        <a:pt x="311" y="21"/>
                      </a:cubicBezTo>
                      <a:cubicBezTo>
                        <a:pt x="317" y="22"/>
                        <a:pt x="320" y="14"/>
                        <a:pt x="322" y="11"/>
                      </a:cubicBezTo>
                      <a:cubicBezTo>
                        <a:pt x="329" y="6"/>
                        <a:pt x="329" y="15"/>
                        <a:pt x="333" y="17"/>
                      </a:cubicBezTo>
                      <a:cubicBezTo>
                        <a:pt x="338" y="14"/>
                        <a:pt x="343" y="7"/>
                        <a:pt x="349" y="7"/>
                      </a:cubicBezTo>
                      <a:cubicBezTo>
                        <a:pt x="354" y="6"/>
                        <a:pt x="355" y="9"/>
                        <a:pt x="357" y="13"/>
                      </a:cubicBezTo>
                      <a:cubicBezTo>
                        <a:pt x="358" y="13"/>
                        <a:pt x="360" y="16"/>
                        <a:pt x="361" y="17"/>
                      </a:cubicBezTo>
                      <a:cubicBezTo>
                        <a:pt x="363" y="17"/>
                        <a:pt x="363" y="16"/>
                        <a:pt x="365" y="15"/>
                      </a:cubicBezTo>
                      <a:cubicBezTo>
                        <a:pt x="372" y="13"/>
                        <a:pt x="392" y="12"/>
                        <a:pt x="394" y="22"/>
                      </a:cubicBezTo>
                      <a:cubicBezTo>
                        <a:pt x="396" y="30"/>
                        <a:pt x="386" y="26"/>
                        <a:pt x="383" y="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5" name="Freeform 317"/>
                <p:cNvSpPr/>
                <p:nvPr/>
              </p:nvSpPr>
              <p:spPr bwMode="auto">
                <a:xfrm>
                  <a:off x="1876422" y="1862137"/>
                  <a:ext cx="139700" cy="160337"/>
                </a:xfrm>
                <a:custGeom>
                  <a:avLst/>
                  <a:gdLst/>
                  <a:ahLst/>
                  <a:cxnLst>
                    <a:cxn ang="0">
                      <a:pos x="48" y="21"/>
                    </a:cxn>
                    <a:cxn ang="0">
                      <a:pos x="49" y="26"/>
                    </a:cxn>
                    <a:cxn ang="0">
                      <a:pos x="47" y="36"/>
                    </a:cxn>
                    <a:cxn ang="0">
                      <a:pos x="41" y="46"/>
                    </a:cxn>
                    <a:cxn ang="0">
                      <a:pos x="37" y="55"/>
                    </a:cxn>
                    <a:cxn ang="0">
                      <a:pos x="34" y="61"/>
                    </a:cxn>
                    <a:cxn ang="0">
                      <a:pos x="33" y="61"/>
                    </a:cxn>
                    <a:cxn ang="0">
                      <a:pos x="26" y="59"/>
                    </a:cxn>
                    <a:cxn ang="0">
                      <a:pos x="19" y="57"/>
                    </a:cxn>
                    <a:cxn ang="0">
                      <a:pos x="12" y="56"/>
                    </a:cxn>
                    <a:cxn ang="0">
                      <a:pos x="6" y="55"/>
                    </a:cxn>
                    <a:cxn ang="0">
                      <a:pos x="0" y="53"/>
                    </a:cxn>
                    <a:cxn ang="0">
                      <a:pos x="14" y="26"/>
                    </a:cxn>
                    <a:cxn ang="0">
                      <a:pos x="18" y="18"/>
                    </a:cxn>
                    <a:cxn ang="0">
                      <a:pos x="25" y="27"/>
                    </a:cxn>
                    <a:cxn ang="0">
                      <a:pos x="29" y="12"/>
                    </a:cxn>
                    <a:cxn ang="0">
                      <a:pos x="43" y="5"/>
                    </a:cxn>
                    <a:cxn ang="0">
                      <a:pos x="52" y="0"/>
                    </a:cxn>
                    <a:cxn ang="0">
                      <a:pos x="53" y="7"/>
                    </a:cxn>
                    <a:cxn ang="0">
                      <a:pos x="51" y="18"/>
                    </a:cxn>
                    <a:cxn ang="0">
                      <a:pos x="48" y="21"/>
                    </a:cxn>
                  </a:cxnLst>
                  <a:rect l="0" t="0" r="r" b="b"/>
                  <a:pathLst>
                    <a:path w="53" h="61">
                      <a:moveTo>
                        <a:pt x="48" y="21"/>
                      </a:moveTo>
                      <a:cubicBezTo>
                        <a:pt x="47" y="24"/>
                        <a:pt x="48" y="25"/>
                        <a:pt x="49" y="26"/>
                      </a:cubicBezTo>
                      <a:cubicBezTo>
                        <a:pt x="50" y="30"/>
                        <a:pt x="50" y="33"/>
                        <a:pt x="47" y="36"/>
                      </a:cubicBezTo>
                      <a:cubicBezTo>
                        <a:pt x="44" y="39"/>
                        <a:pt x="42" y="41"/>
                        <a:pt x="41" y="46"/>
                      </a:cubicBezTo>
                      <a:cubicBezTo>
                        <a:pt x="40" y="49"/>
                        <a:pt x="39" y="52"/>
                        <a:pt x="37" y="55"/>
                      </a:cubicBezTo>
                      <a:cubicBezTo>
                        <a:pt x="36" y="57"/>
                        <a:pt x="35" y="59"/>
                        <a:pt x="34" y="61"/>
                      </a:cubicBezTo>
                      <a:cubicBezTo>
                        <a:pt x="33" y="61"/>
                        <a:pt x="33" y="61"/>
                        <a:pt x="33" y="61"/>
                      </a:cubicBezTo>
                      <a:cubicBezTo>
                        <a:pt x="30" y="61"/>
                        <a:pt x="28" y="60"/>
                        <a:pt x="26" y="59"/>
                      </a:cubicBezTo>
                      <a:cubicBezTo>
                        <a:pt x="24" y="58"/>
                        <a:pt x="21" y="58"/>
                        <a:pt x="19" y="57"/>
                      </a:cubicBezTo>
                      <a:cubicBezTo>
                        <a:pt x="17" y="57"/>
                        <a:pt x="14" y="56"/>
                        <a:pt x="12" y="56"/>
                      </a:cubicBezTo>
                      <a:cubicBezTo>
                        <a:pt x="9" y="56"/>
                        <a:pt x="8" y="55"/>
                        <a:pt x="6" y="55"/>
                      </a:cubicBezTo>
                      <a:cubicBezTo>
                        <a:pt x="4" y="54"/>
                        <a:pt x="2" y="55"/>
                        <a:pt x="0" y="53"/>
                      </a:cubicBezTo>
                      <a:cubicBezTo>
                        <a:pt x="10" y="49"/>
                        <a:pt x="13" y="36"/>
                        <a:pt x="14" y="26"/>
                      </a:cubicBezTo>
                      <a:cubicBezTo>
                        <a:pt x="18" y="18"/>
                        <a:pt x="18" y="18"/>
                        <a:pt x="18" y="18"/>
                      </a:cubicBezTo>
                      <a:cubicBezTo>
                        <a:pt x="21" y="20"/>
                        <a:pt x="23" y="24"/>
                        <a:pt x="25" y="27"/>
                      </a:cubicBezTo>
                      <a:cubicBezTo>
                        <a:pt x="28" y="24"/>
                        <a:pt x="26" y="16"/>
                        <a:pt x="29" y="12"/>
                      </a:cubicBezTo>
                      <a:cubicBezTo>
                        <a:pt x="32" y="7"/>
                        <a:pt x="37" y="7"/>
                        <a:pt x="43" y="5"/>
                      </a:cubicBezTo>
                      <a:cubicBezTo>
                        <a:pt x="46" y="3"/>
                        <a:pt x="49" y="2"/>
                        <a:pt x="52" y="0"/>
                      </a:cubicBezTo>
                      <a:cubicBezTo>
                        <a:pt x="53" y="2"/>
                        <a:pt x="53" y="4"/>
                        <a:pt x="53" y="7"/>
                      </a:cubicBezTo>
                      <a:cubicBezTo>
                        <a:pt x="53" y="11"/>
                        <a:pt x="53" y="14"/>
                        <a:pt x="51" y="18"/>
                      </a:cubicBezTo>
                      <a:cubicBezTo>
                        <a:pt x="50" y="19"/>
                        <a:pt x="48" y="20"/>
                        <a:pt x="48"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6" name="Freeform 318"/>
                <p:cNvSpPr/>
                <p:nvPr/>
              </p:nvSpPr>
              <p:spPr bwMode="auto">
                <a:xfrm>
                  <a:off x="1824035" y="2001837"/>
                  <a:ext cx="160337" cy="115887"/>
                </a:xfrm>
                <a:custGeom>
                  <a:avLst/>
                  <a:gdLst/>
                  <a:ahLst/>
                  <a:cxnLst>
                    <a:cxn ang="0">
                      <a:pos x="59" y="32"/>
                    </a:cxn>
                    <a:cxn ang="0">
                      <a:pos x="55" y="31"/>
                    </a:cxn>
                    <a:cxn ang="0">
                      <a:pos x="52" y="33"/>
                    </a:cxn>
                    <a:cxn ang="0">
                      <a:pos x="50" y="43"/>
                    </a:cxn>
                    <a:cxn ang="0">
                      <a:pos x="50" y="44"/>
                    </a:cxn>
                    <a:cxn ang="0">
                      <a:pos x="49" y="44"/>
                    </a:cxn>
                    <a:cxn ang="0">
                      <a:pos x="39" y="38"/>
                    </a:cxn>
                    <a:cxn ang="0">
                      <a:pos x="30" y="30"/>
                    </a:cxn>
                    <a:cxn ang="0">
                      <a:pos x="17" y="23"/>
                    </a:cxn>
                    <a:cxn ang="0">
                      <a:pos x="6" y="14"/>
                    </a:cxn>
                    <a:cxn ang="0">
                      <a:pos x="0" y="11"/>
                    </a:cxn>
                    <a:cxn ang="0">
                      <a:pos x="5" y="7"/>
                    </a:cxn>
                    <a:cxn ang="0">
                      <a:pos x="20" y="0"/>
                    </a:cxn>
                    <a:cxn ang="0">
                      <a:pos x="20" y="0"/>
                    </a:cxn>
                    <a:cxn ang="0">
                      <a:pos x="26" y="2"/>
                    </a:cxn>
                    <a:cxn ang="0">
                      <a:pos x="32" y="3"/>
                    </a:cxn>
                    <a:cxn ang="0">
                      <a:pos x="39" y="4"/>
                    </a:cxn>
                    <a:cxn ang="0">
                      <a:pos x="46" y="6"/>
                    </a:cxn>
                    <a:cxn ang="0">
                      <a:pos x="53" y="8"/>
                    </a:cxn>
                    <a:cxn ang="0">
                      <a:pos x="54" y="8"/>
                    </a:cxn>
                    <a:cxn ang="0">
                      <a:pos x="52" y="11"/>
                    </a:cxn>
                    <a:cxn ang="0">
                      <a:pos x="51" y="16"/>
                    </a:cxn>
                    <a:cxn ang="0">
                      <a:pos x="54" y="22"/>
                    </a:cxn>
                    <a:cxn ang="0">
                      <a:pos x="59" y="30"/>
                    </a:cxn>
                    <a:cxn ang="0">
                      <a:pos x="59" y="32"/>
                    </a:cxn>
                  </a:cxnLst>
                  <a:rect l="0" t="0" r="r" b="b"/>
                  <a:pathLst>
                    <a:path w="61" h="44">
                      <a:moveTo>
                        <a:pt x="59" y="32"/>
                      </a:moveTo>
                      <a:cubicBezTo>
                        <a:pt x="58" y="32"/>
                        <a:pt x="56" y="31"/>
                        <a:pt x="55" y="31"/>
                      </a:cubicBezTo>
                      <a:cubicBezTo>
                        <a:pt x="52" y="31"/>
                        <a:pt x="53" y="31"/>
                        <a:pt x="52" y="33"/>
                      </a:cubicBezTo>
                      <a:cubicBezTo>
                        <a:pt x="51" y="37"/>
                        <a:pt x="51" y="40"/>
                        <a:pt x="50" y="43"/>
                      </a:cubicBezTo>
                      <a:cubicBezTo>
                        <a:pt x="50" y="43"/>
                        <a:pt x="50" y="44"/>
                        <a:pt x="50" y="44"/>
                      </a:cubicBezTo>
                      <a:cubicBezTo>
                        <a:pt x="50" y="44"/>
                        <a:pt x="49" y="44"/>
                        <a:pt x="49" y="44"/>
                      </a:cubicBezTo>
                      <a:cubicBezTo>
                        <a:pt x="46" y="43"/>
                        <a:pt x="42" y="42"/>
                        <a:pt x="39" y="38"/>
                      </a:cubicBezTo>
                      <a:cubicBezTo>
                        <a:pt x="37" y="34"/>
                        <a:pt x="35" y="32"/>
                        <a:pt x="30" y="30"/>
                      </a:cubicBezTo>
                      <a:cubicBezTo>
                        <a:pt x="26" y="28"/>
                        <a:pt x="21" y="26"/>
                        <a:pt x="17" y="23"/>
                      </a:cubicBezTo>
                      <a:cubicBezTo>
                        <a:pt x="14" y="20"/>
                        <a:pt x="10" y="17"/>
                        <a:pt x="6" y="14"/>
                      </a:cubicBezTo>
                      <a:cubicBezTo>
                        <a:pt x="4" y="13"/>
                        <a:pt x="2" y="12"/>
                        <a:pt x="0" y="11"/>
                      </a:cubicBezTo>
                      <a:cubicBezTo>
                        <a:pt x="2" y="9"/>
                        <a:pt x="4" y="8"/>
                        <a:pt x="5" y="7"/>
                      </a:cubicBezTo>
                      <a:cubicBezTo>
                        <a:pt x="10" y="3"/>
                        <a:pt x="15" y="3"/>
                        <a:pt x="20" y="0"/>
                      </a:cubicBezTo>
                      <a:cubicBezTo>
                        <a:pt x="20" y="0"/>
                        <a:pt x="20" y="0"/>
                        <a:pt x="20" y="0"/>
                      </a:cubicBezTo>
                      <a:cubicBezTo>
                        <a:pt x="22" y="2"/>
                        <a:pt x="24" y="1"/>
                        <a:pt x="26" y="2"/>
                      </a:cubicBezTo>
                      <a:cubicBezTo>
                        <a:pt x="28" y="2"/>
                        <a:pt x="29" y="3"/>
                        <a:pt x="32" y="3"/>
                      </a:cubicBezTo>
                      <a:cubicBezTo>
                        <a:pt x="34" y="3"/>
                        <a:pt x="37" y="4"/>
                        <a:pt x="39" y="4"/>
                      </a:cubicBezTo>
                      <a:cubicBezTo>
                        <a:pt x="41" y="5"/>
                        <a:pt x="44" y="5"/>
                        <a:pt x="46" y="6"/>
                      </a:cubicBezTo>
                      <a:cubicBezTo>
                        <a:pt x="48" y="7"/>
                        <a:pt x="50" y="8"/>
                        <a:pt x="53" y="8"/>
                      </a:cubicBezTo>
                      <a:cubicBezTo>
                        <a:pt x="53" y="8"/>
                        <a:pt x="53" y="8"/>
                        <a:pt x="54" y="8"/>
                      </a:cubicBezTo>
                      <a:cubicBezTo>
                        <a:pt x="53" y="9"/>
                        <a:pt x="53" y="10"/>
                        <a:pt x="52" y="11"/>
                      </a:cubicBezTo>
                      <a:cubicBezTo>
                        <a:pt x="52" y="12"/>
                        <a:pt x="51" y="15"/>
                        <a:pt x="51" y="16"/>
                      </a:cubicBezTo>
                      <a:cubicBezTo>
                        <a:pt x="51" y="20"/>
                        <a:pt x="54" y="19"/>
                        <a:pt x="54" y="22"/>
                      </a:cubicBezTo>
                      <a:cubicBezTo>
                        <a:pt x="61" y="21"/>
                        <a:pt x="59" y="27"/>
                        <a:pt x="59" y="30"/>
                      </a:cubicBezTo>
                      <a:cubicBezTo>
                        <a:pt x="59" y="31"/>
                        <a:pt x="59" y="31"/>
                        <a:pt x="59" y="3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7" name="Freeform 319"/>
                <p:cNvSpPr/>
                <p:nvPr/>
              </p:nvSpPr>
              <p:spPr bwMode="auto">
                <a:xfrm>
                  <a:off x="1958972" y="1768474"/>
                  <a:ext cx="357187" cy="485775"/>
                </a:xfrm>
                <a:custGeom>
                  <a:avLst/>
                  <a:gdLst/>
                  <a:ahLst/>
                  <a:cxnLst>
                    <a:cxn ang="0">
                      <a:pos x="129" y="97"/>
                    </a:cxn>
                    <a:cxn ang="0">
                      <a:pos x="124" y="105"/>
                    </a:cxn>
                    <a:cxn ang="0">
                      <a:pos x="111" y="111"/>
                    </a:cxn>
                    <a:cxn ang="0">
                      <a:pos x="98" y="121"/>
                    </a:cxn>
                    <a:cxn ang="0">
                      <a:pos x="108" y="145"/>
                    </a:cxn>
                    <a:cxn ang="0">
                      <a:pos x="103" y="169"/>
                    </a:cxn>
                    <a:cxn ang="0">
                      <a:pos x="94" y="174"/>
                    </a:cxn>
                    <a:cxn ang="0">
                      <a:pos x="58" y="185"/>
                    </a:cxn>
                    <a:cxn ang="0">
                      <a:pos x="48" y="174"/>
                    </a:cxn>
                    <a:cxn ang="0">
                      <a:pos x="26" y="178"/>
                    </a:cxn>
                    <a:cxn ang="0">
                      <a:pos x="25" y="172"/>
                    </a:cxn>
                    <a:cxn ang="0">
                      <a:pos x="35" y="152"/>
                    </a:cxn>
                    <a:cxn ang="0">
                      <a:pos x="27" y="144"/>
                    </a:cxn>
                    <a:cxn ang="0">
                      <a:pos x="11" y="138"/>
                    </a:cxn>
                    <a:cxn ang="0">
                      <a:pos x="8" y="121"/>
                    </a:cxn>
                    <a:cxn ang="0">
                      <a:pos x="3" y="111"/>
                    </a:cxn>
                    <a:cxn ang="0">
                      <a:pos x="1" y="100"/>
                    </a:cxn>
                    <a:cxn ang="0">
                      <a:pos x="6" y="91"/>
                    </a:cxn>
                    <a:cxn ang="0">
                      <a:pos x="16" y="72"/>
                    </a:cxn>
                    <a:cxn ang="0">
                      <a:pos x="17" y="57"/>
                    </a:cxn>
                    <a:cxn ang="0">
                      <a:pos x="22" y="43"/>
                    </a:cxn>
                    <a:cxn ang="0">
                      <a:pos x="25" y="35"/>
                    </a:cxn>
                    <a:cxn ang="0">
                      <a:pos x="43" y="1"/>
                    </a:cxn>
                    <a:cxn ang="0">
                      <a:pos x="48" y="4"/>
                    </a:cxn>
                    <a:cxn ang="0">
                      <a:pos x="61" y="6"/>
                    </a:cxn>
                    <a:cxn ang="0">
                      <a:pos x="75" y="18"/>
                    </a:cxn>
                    <a:cxn ang="0">
                      <a:pos x="116" y="26"/>
                    </a:cxn>
                    <a:cxn ang="0">
                      <a:pos x="125" y="26"/>
                    </a:cxn>
                    <a:cxn ang="0">
                      <a:pos x="125" y="39"/>
                    </a:cxn>
                    <a:cxn ang="0">
                      <a:pos x="130" y="54"/>
                    </a:cxn>
                    <a:cxn ang="0">
                      <a:pos x="134" y="70"/>
                    </a:cxn>
                    <a:cxn ang="0">
                      <a:pos x="134" y="90"/>
                    </a:cxn>
                  </a:cxnLst>
                  <a:rect l="0" t="0" r="r" b="b"/>
                  <a:pathLst>
                    <a:path w="136" h="185">
                      <a:moveTo>
                        <a:pt x="134" y="90"/>
                      </a:moveTo>
                      <a:cubicBezTo>
                        <a:pt x="132" y="93"/>
                        <a:pt x="130" y="95"/>
                        <a:pt x="129" y="97"/>
                      </a:cubicBezTo>
                      <a:cubicBezTo>
                        <a:pt x="129" y="97"/>
                        <a:pt x="129" y="97"/>
                        <a:pt x="129" y="97"/>
                      </a:cubicBezTo>
                      <a:cubicBezTo>
                        <a:pt x="127" y="100"/>
                        <a:pt x="126" y="102"/>
                        <a:pt x="124" y="105"/>
                      </a:cubicBezTo>
                      <a:cubicBezTo>
                        <a:pt x="122" y="108"/>
                        <a:pt x="122" y="108"/>
                        <a:pt x="119" y="109"/>
                      </a:cubicBezTo>
                      <a:cubicBezTo>
                        <a:pt x="116" y="110"/>
                        <a:pt x="114" y="109"/>
                        <a:pt x="111" y="111"/>
                      </a:cubicBezTo>
                      <a:cubicBezTo>
                        <a:pt x="109" y="112"/>
                        <a:pt x="106" y="114"/>
                        <a:pt x="104" y="115"/>
                      </a:cubicBezTo>
                      <a:cubicBezTo>
                        <a:pt x="101" y="117"/>
                        <a:pt x="99" y="118"/>
                        <a:pt x="98" y="121"/>
                      </a:cubicBezTo>
                      <a:cubicBezTo>
                        <a:pt x="98" y="126"/>
                        <a:pt x="99" y="130"/>
                        <a:pt x="102" y="134"/>
                      </a:cubicBezTo>
                      <a:cubicBezTo>
                        <a:pt x="105" y="137"/>
                        <a:pt x="108" y="141"/>
                        <a:pt x="108" y="145"/>
                      </a:cubicBezTo>
                      <a:cubicBezTo>
                        <a:pt x="108" y="145"/>
                        <a:pt x="108" y="145"/>
                        <a:pt x="108" y="146"/>
                      </a:cubicBezTo>
                      <a:cubicBezTo>
                        <a:pt x="108" y="154"/>
                        <a:pt x="106" y="161"/>
                        <a:pt x="103" y="169"/>
                      </a:cubicBezTo>
                      <a:cubicBezTo>
                        <a:pt x="102" y="172"/>
                        <a:pt x="102" y="174"/>
                        <a:pt x="99" y="175"/>
                      </a:cubicBezTo>
                      <a:cubicBezTo>
                        <a:pt x="97" y="175"/>
                        <a:pt x="95" y="174"/>
                        <a:pt x="94" y="174"/>
                      </a:cubicBezTo>
                      <a:cubicBezTo>
                        <a:pt x="89" y="174"/>
                        <a:pt x="85" y="175"/>
                        <a:pt x="81" y="176"/>
                      </a:cubicBezTo>
                      <a:cubicBezTo>
                        <a:pt x="73" y="179"/>
                        <a:pt x="66" y="182"/>
                        <a:pt x="58" y="185"/>
                      </a:cubicBezTo>
                      <a:cubicBezTo>
                        <a:pt x="56" y="183"/>
                        <a:pt x="55" y="181"/>
                        <a:pt x="54" y="178"/>
                      </a:cubicBezTo>
                      <a:cubicBezTo>
                        <a:pt x="53" y="175"/>
                        <a:pt x="52" y="173"/>
                        <a:pt x="48" y="174"/>
                      </a:cubicBezTo>
                      <a:cubicBezTo>
                        <a:pt x="46" y="175"/>
                        <a:pt x="43" y="177"/>
                        <a:pt x="40" y="177"/>
                      </a:cubicBezTo>
                      <a:cubicBezTo>
                        <a:pt x="36" y="178"/>
                        <a:pt x="31" y="179"/>
                        <a:pt x="26" y="178"/>
                      </a:cubicBezTo>
                      <a:cubicBezTo>
                        <a:pt x="27" y="178"/>
                        <a:pt x="27" y="178"/>
                        <a:pt x="27" y="178"/>
                      </a:cubicBezTo>
                      <a:cubicBezTo>
                        <a:pt x="28" y="175"/>
                        <a:pt x="24" y="174"/>
                        <a:pt x="25" y="172"/>
                      </a:cubicBezTo>
                      <a:cubicBezTo>
                        <a:pt x="27" y="169"/>
                        <a:pt x="29" y="167"/>
                        <a:pt x="29" y="164"/>
                      </a:cubicBezTo>
                      <a:cubicBezTo>
                        <a:pt x="30" y="159"/>
                        <a:pt x="35" y="157"/>
                        <a:pt x="35" y="152"/>
                      </a:cubicBezTo>
                      <a:cubicBezTo>
                        <a:pt x="37" y="152"/>
                        <a:pt x="35" y="148"/>
                        <a:pt x="34" y="146"/>
                      </a:cubicBezTo>
                      <a:cubicBezTo>
                        <a:pt x="29" y="145"/>
                        <a:pt x="29" y="145"/>
                        <a:pt x="27" y="144"/>
                      </a:cubicBezTo>
                      <a:cubicBezTo>
                        <a:pt x="25" y="143"/>
                        <a:pt x="24" y="143"/>
                        <a:pt x="22" y="142"/>
                      </a:cubicBezTo>
                      <a:cubicBezTo>
                        <a:pt x="18" y="141"/>
                        <a:pt x="15" y="139"/>
                        <a:pt x="11" y="138"/>
                      </a:cubicBezTo>
                      <a:cubicBezTo>
                        <a:pt x="11" y="136"/>
                        <a:pt x="11" y="133"/>
                        <a:pt x="11" y="131"/>
                      </a:cubicBezTo>
                      <a:cubicBezTo>
                        <a:pt x="12" y="127"/>
                        <a:pt x="9" y="124"/>
                        <a:pt x="8" y="121"/>
                      </a:cubicBezTo>
                      <a:cubicBezTo>
                        <a:pt x="8" y="120"/>
                        <a:pt x="8" y="120"/>
                        <a:pt x="8" y="119"/>
                      </a:cubicBezTo>
                      <a:cubicBezTo>
                        <a:pt x="8" y="116"/>
                        <a:pt x="10" y="110"/>
                        <a:pt x="3" y="111"/>
                      </a:cubicBezTo>
                      <a:cubicBezTo>
                        <a:pt x="3" y="108"/>
                        <a:pt x="0" y="109"/>
                        <a:pt x="0" y="105"/>
                      </a:cubicBezTo>
                      <a:cubicBezTo>
                        <a:pt x="0" y="104"/>
                        <a:pt x="1" y="101"/>
                        <a:pt x="1" y="100"/>
                      </a:cubicBezTo>
                      <a:cubicBezTo>
                        <a:pt x="2" y="99"/>
                        <a:pt x="2" y="98"/>
                        <a:pt x="3" y="97"/>
                      </a:cubicBezTo>
                      <a:cubicBezTo>
                        <a:pt x="4" y="95"/>
                        <a:pt x="5" y="93"/>
                        <a:pt x="6" y="91"/>
                      </a:cubicBezTo>
                      <a:cubicBezTo>
                        <a:pt x="8" y="88"/>
                        <a:pt x="9" y="85"/>
                        <a:pt x="10" y="82"/>
                      </a:cubicBezTo>
                      <a:cubicBezTo>
                        <a:pt x="11" y="77"/>
                        <a:pt x="13" y="75"/>
                        <a:pt x="16" y="72"/>
                      </a:cubicBezTo>
                      <a:cubicBezTo>
                        <a:pt x="19" y="69"/>
                        <a:pt x="19" y="66"/>
                        <a:pt x="18" y="62"/>
                      </a:cubicBezTo>
                      <a:cubicBezTo>
                        <a:pt x="17" y="61"/>
                        <a:pt x="16" y="60"/>
                        <a:pt x="17" y="57"/>
                      </a:cubicBezTo>
                      <a:cubicBezTo>
                        <a:pt x="17" y="56"/>
                        <a:pt x="19" y="55"/>
                        <a:pt x="20" y="54"/>
                      </a:cubicBezTo>
                      <a:cubicBezTo>
                        <a:pt x="22" y="50"/>
                        <a:pt x="22" y="47"/>
                        <a:pt x="22" y="43"/>
                      </a:cubicBezTo>
                      <a:cubicBezTo>
                        <a:pt x="22" y="40"/>
                        <a:pt x="22" y="38"/>
                        <a:pt x="21" y="36"/>
                      </a:cubicBezTo>
                      <a:cubicBezTo>
                        <a:pt x="23" y="36"/>
                        <a:pt x="24" y="35"/>
                        <a:pt x="25" y="35"/>
                      </a:cubicBezTo>
                      <a:cubicBezTo>
                        <a:pt x="30" y="33"/>
                        <a:pt x="36" y="31"/>
                        <a:pt x="41" y="30"/>
                      </a:cubicBezTo>
                      <a:cubicBezTo>
                        <a:pt x="53" y="27"/>
                        <a:pt x="45" y="9"/>
                        <a:pt x="43" y="1"/>
                      </a:cubicBezTo>
                      <a:cubicBezTo>
                        <a:pt x="43" y="1"/>
                        <a:pt x="43" y="0"/>
                        <a:pt x="43" y="0"/>
                      </a:cubicBezTo>
                      <a:cubicBezTo>
                        <a:pt x="45" y="1"/>
                        <a:pt x="46" y="3"/>
                        <a:pt x="48" y="4"/>
                      </a:cubicBezTo>
                      <a:cubicBezTo>
                        <a:pt x="51" y="5"/>
                        <a:pt x="54" y="4"/>
                        <a:pt x="57" y="5"/>
                      </a:cubicBezTo>
                      <a:cubicBezTo>
                        <a:pt x="58" y="5"/>
                        <a:pt x="59" y="6"/>
                        <a:pt x="61" y="6"/>
                      </a:cubicBezTo>
                      <a:cubicBezTo>
                        <a:pt x="61" y="7"/>
                        <a:pt x="61" y="7"/>
                        <a:pt x="61" y="7"/>
                      </a:cubicBezTo>
                      <a:cubicBezTo>
                        <a:pt x="64" y="11"/>
                        <a:pt x="70" y="15"/>
                        <a:pt x="75" y="18"/>
                      </a:cubicBezTo>
                      <a:cubicBezTo>
                        <a:pt x="86" y="23"/>
                        <a:pt x="97" y="18"/>
                        <a:pt x="108" y="21"/>
                      </a:cubicBezTo>
                      <a:cubicBezTo>
                        <a:pt x="111" y="22"/>
                        <a:pt x="113" y="26"/>
                        <a:pt x="116" y="26"/>
                      </a:cubicBezTo>
                      <a:cubicBezTo>
                        <a:pt x="118" y="27"/>
                        <a:pt x="121" y="27"/>
                        <a:pt x="123" y="26"/>
                      </a:cubicBezTo>
                      <a:cubicBezTo>
                        <a:pt x="124" y="26"/>
                        <a:pt x="125" y="26"/>
                        <a:pt x="125" y="26"/>
                      </a:cubicBezTo>
                      <a:cubicBezTo>
                        <a:pt x="125" y="28"/>
                        <a:pt x="125" y="29"/>
                        <a:pt x="125" y="31"/>
                      </a:cubicBezTo>
                      <a:cubicBezTo>
                        <a:pt x="125" y="33"/>
                        <a:pt x="125" y="36"/>
                        <a:pt x="125" y="39"/>
                      </a:cubicBezTo>
                      <a:cubicBezTo>
                        <a:pt x="125" y="41"/>
                        <a:pt x="127" y="44"/>
                        <a:pt x="128" y="47"/>
                      </a:cubicBezTo>
                      <a:cubicBezTo>
                        <a:pt x="129" y="49"/>
                        <a:pt x="129" y="52"/>
                        <a:pt x="130" y="54"/>
                      </a:cubicBezTo>
                      <a:cubicBezTo>
                        <a:pt x="130" y="57"/>
                        <a:pt x="132" y="60"/>
                        <a:pt x="133" y="62"/>
                      </a:cubicBezTo>
                      <a:cubicBezTo>
                        <a:pt x="134" y="65"/>
                        <a:pt x="133" y="67"/>
                        <a:pt x="134" y="70"/>
                      </a:cubicBezTo>
                      <a:cubicBezTo>
                        <a:pt x="134" y="72"/>
                        <a:pt x="135" y="74"/>
                        <a:pt x="135" y="77"/>
                      </a:cubicBezTo>
                      <a:cubicBezTo>
                        <a:pt x="135" y="82"/>
                        <a:pt x="136" y="86"/>
                        <a:pt x="134"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8" name="Freeform 320"/>
                <p:cNvSpPr/>
                <p:nvPr/>
              </p:nvSpPr>
              <p:spPr bwMode="auto">
                <a:xfrm>
                  <a:off x="2270121" y="2274887"/>
                  <a:ext cx="98425" cy="82550"/>
                </a:xfrm>
                <a:custGeom>
                  <a:avLst/>
                  <a:gdLst/>
                  <a:ahLst/>
                  <a:cxnLst>
                    <a:cxn ang="0">
                      <a:pos x="30" y="13"/>
                    </a:cxn>
                    <a:cxn ang="0">
                      <a:pos x="31" y="19"/>
                    </a:cxn>
                    <a:cxn ang="0">
                      <a:pos x="25" y="23"/>
                    </a:cxn>
                    <a:cxn ang="0">
                      <a:pos x="13" y="27"/>
                    </a:cxn>
                    <a:cxn ang="0">
                      <a:pos x="7" y="31"/>
                    </a:cxn>
                    <a:cxn ang="0">
                      <a:pos x="4" y="29"/>
                    </a:cxn>
                    <a:cxn ang="0">
                      <a:pos x="1" y="28"/>
                    </a:cxn>
                    <a:cxn ang="0">
                      <a:pos x="2" y="20"/>
                    </a:cxn>
                    <a:cxn ang="0">
                      <a:pos x="0" y="9"/>
                    </a:cxn>
                    <a:cxn ang="0">
                      <a:pos x="12" y="10"/>
                    </a:cxn>
                    <a:cxn ang="0">
                      <a:pos x="27" y="5"/>
                    </a:cxn>
                    <a:cxn ang="0">
                      <a:pos x="33" y="0"/>
                    </a:cxn>
                    <a:cxn ang="0">
                      <a:pos x="33" y="1"/>
                    </a:cxn>
                    <a:cxn ang="0">
                      <a:pos x="37" y="6"/>
                    </a:cxn>
                    <a:cxn ang="0">
                      <a:pos x="30" y="13"/>
                    </a:cxn>
                  </a:cxnLst>
                  <a:rect l="0" t="0" r="r" b="b"/>
                  <a:pathLst>
                    <a:path w="37" h="31">
                      <a:moveTo>
                        <a:pt x="30" y="13"/>
                      </a:moveTo>
                      <a:cubicBezTo>
                        <a:pt x="31" y="14"/>
                        <a:pt x="32" y="18"/>
                        <a:pt x="31" y="19"/>
                      </a:cubicBezTo>
                      <a:cubicBezTo>
                        <a:pt x="30" y="22"/>
                        <a:pt x="27" y="22"/>
                        <a:pt x="25" y="23"/>
                      </a:cubicBezTo>
                      <a:cubicBezTo>
                        <a:pt x="21" y="25"/>
                        <a:pt x="17" y="24"/>
                        <a:pt x="13" y="27"/>
                      </a:cubicBezTo>
                      <a:cubicBezTo>
                        <a:pt x="12" y="28"/>
                        <a:pt x="9" y="30"/>
                        <a:pt x="7" y="31"/>
                      </a:cubicBezTo>
                      <a:cubicBezTo>
                        <a:pt x="6" y="30"/>
                        <a:pt x="5" y="29"/>
                        <a:pt x="4" y="29"/>
                      </a:cubicBezTo>
                      <a:cubicBezTo>
                        <a:pt x="3" y="29"/>
                        <a:pt x="2" y="28"/>
                        <a:pt x="1" y="28"/>
                      </a:cubicBezTo>
                      <a:cubicBezTo>
                        <a:pt x="1" y="26"/>
                        <a:pt x="2" y="23"/>
                        <a:pt x="2" y="20"/>
                      </a:cubicBezTo>
                      <a:cubicBezTo>
                        <a:pt x="2" y="16"/>
                        <a:pt x="0" y="13"/>
                        <a:pt x="0" y="9"/>
                      </a:cubicBezTo>
                      <a:cubicBezTo>
                        <a:pt x="4" y="10"/>
                        <a:pt x="8" y="10"/>
                        <a:pt x="12" y="10"/>
                      </a:cubicBezTo>
                      <a:cubicBezTo>
                        <a:pt x="17" y="10"/>
                        <a:pt x="23" y="7"/>
                        <a:pt x="27" y="5"/>
                      </a:cubicBezTo>
                      <a:cubicBezTo>
                        <a:pt x="29" y="4"/>
                        <a:pt x="31" y="2"/>
                        <a:pt x="33" y="0"/>
                      </a:cubicBezTo>
                      <a:cubicBezTo>
                        <a:pt x="33" y="0"/>
                        <a:pt x="33" y="1"/>
                        <a:pt x="33" y="1"/>
                      </a:cubicBezTo>
                      <a:cubicBezTo>
                        <a:pt x="34" y="3"/>
                        <a:pt x="36" y="4"/>
                        <a:pt x="37" y="6"/>
                      </a:cubicBezTo>
                      <a:cubicBezTo>
                        <a:pt x="34" y="8"/>
                        <a:pt x="29" y="10"/>
                        <a:pt x="30" y="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9" name="Freeform 321"/>
                <p:cNvSpPr/>
                <p:nvPr/>
              </p:nvSpPr>
              <p:spPr bwMode="auto">
                <a:xfrm>
                  <a:off x="2289171" y="2290762"/>
                  <a:ext cx="195262" cy="215900"/>
                </a:xfrm>
                <a:custGeom>
                  <a:avLst/>
                  <a:gdLst/>
                  <a:ahLst/>
                  <a:cxnLst>
                    <a:cxn ang="0">
                      <a:pos x="74" y="36"/>
                    </a:cxn>
                    <a:cxn ang="0">
                      <a:pos x="71" y="35"/>
                    </a:cxn>
                    <a:cxn ang="0">
                      <a:pos x="57" y="33"/>
                    </a:cxn>
                    <a:cxn ang="0">
                      <a:pos x="42" y="33"/>
                    </a:cxn>
                    <a:cxn ang="0">
                      <a:pos x="35" y="33"/>
                    </a:cxn>
                    <a:cxn ang="0">
                      <a:pos x="27" y="32"/>
                    </a:cxn>
                    <a:cxn ang="0">
                      <a:pos x="27" y="35"/>
                    </a:cxn>
                    <a:cxn ang="0">
                      <a:pos x="25" y="38"/>
                    </a:cxn>
                    <a:cxn ang="0">
                      <a:pos x="27" y="45"/>
                    </a:cxn>
                    <a:cxn ang="0">
                      <a:pos x="38" y="58"/>
                    </a:cxn>
                    <a:cxn ang="0">
                      <a:pos x="43" y="63"/>
                    </a:cxn>
                    <a:cxn ang="0">
                      <a:pos x="50" y="69"/>
                    </a:cxn>
                    <a:cxn ang="0">
                      <a:pos x="54" y="75"/>
                    </a:cxn>
                    <a:cxn ang="0">
                      <a:pos x="56" y="77"/>
                    </a:cxn>
                    <a:cxn ang="0">
                      <a:pos x="52" y="82"/>
                    </a:cxn>
                    <a:cxn ang="0">
                      <a:pos x="46" y="77"/>
                    </a:cxn>
                    <a:cxn ang="0">
                      <a:pos x="21" y="52"/>
                    </a:cxn>
                    <a:cxn ang="0">
                      <a:pos x="9" y="35"/>
                    </a:cxn>
                    <a:cxn ang="0">
                      <a:pos x="0" y="25"/>
                    </a:cxn>
                    <a:cxn ang="0">
                      <a:pos x="6" y="21"/>
                    </a:cxn>
                    <a:cxn ang="0">
                      <a:pos x="18" y="17"/>
                    </a:cxn>
                    <a:cxn ang="0">
                      <a:pos x="24" y="13"/>
                    </a:cxn>
                    <a:cxn ang="0">
                      <a:pos x="23" y="7"/>
                    </a:cxn>
                    <a:cxn ang="0">
                      <a:pos x="30" y="0"/>
                    </a:cxn>
                    <a:cxn ang="0">
                      <a:pos x="33" y="2"/>
                    </a:cxn>
                    <a:cxn ang="0">
                      <a:pos x="50" y="15"/>
                    </a:cxn>
                    <a:cxn ang="0">
                      <a:pos x="65" y="18"/>
                    </a:cxn>
                    <a:cxn ang="0">
                      <a:pos x="73" y="14"/>
                    </a:cxn>
                    <a:cxn ang="0">
                      <a:pos x="73" y="21"/>
                    </a:cxn>
                    <a:cxn ang="0">
                      <a:pos x="73" y="35"/>
                    </a:cxn>
                    <a:cxn ang="0">
                      <a:pos x="74" y="36"/>
                    </a:cxn>
                  </a:cxnLst>
                  <a:rect l="0" t="0" r="r" b="b"/>
                  <a:pathLst>
                    <a:path w="74" h="82">
                      <a:moveTo>
                        <a:pt x="74" y="36"/>
                      </a:moveTo>
                      <a:cubicBezTo>
                        <a:pt x="73" y="35"/>
                        <a:pt x="72" y="35"/>
                        <a:pt x="71" y="35"/>
                      </a:cubicBezTo>
                      <a:cubicBezTo>
                        <a:pt x="66" y="35"/>
                        <a:pt x="61" y="33"/>
                        <a:pt x="57" y="33"/>
                      </a:cubicBezTo>
                      <a:cubicBezTo>
                        <a:pt x="52" y="33"/>
                        <a:pt x="47" y="33"/>
                        <a:pt x="42" y="33"/>
                      </a:cubicBezTo>
                      <a:cubicBezTo>
                        <a:pt x="40" y="33"/>
                        <a:pt x="37" y="33"/>
                        <a:pt x="35" y="33"/>
                      </a:cubicBezTo>
                      <a:cubicBezTo>
                        <a:pt x="32" y="33"/>
                        <a:pt x="29" y="31"/>
                        <a:pt x="27" y="32"/>
                      </a:cubicBezTo>
                      <a:cubicBezTo>
                        <a:pt x="27" y="33"/>
                        <a:pt x="27" y="34"/>
                        <a:pt x="27" y="35"/>
                      </a:cubicBezTo>
                      <a:cubicBezTo>
                        <a:pt x="26" y="37"/>
                        <a:pt x="26" y="37"/>
                        <a:pt x="25" y="38"/>
                      </a:cubicBezTo>
                      <a:cubicBezTo>
                        <a:pt x="22" y="41"/>
                        <a:pt x="24" y="43"/>
                        <a:pt x="27" y="45"/>
                      </a:cubicBezTo>
                      <a:cubicBezTo>
                        <a:pt x="31" y="50"/>
                        <a:pt x="32" y="55"/>
                        <a:pt x="38" y="58"/>
                      </a:cubicBezTo>
                      <a:cubicBezTo>
                        <a:pt x="40" y="60"/>
                        <a:pt x="41" y="61"/>
                        <a:pt x="43" y="63"/>
                      </a:cubicBezTo>
                      <a:cubicBezTo>
                        <a:pt x="45" y="66"/>
                        <a:pt x="48" y="67"/>
                        <a:pt x="50" y="69"/>
                      </a:cubicBezTo>
                      <a:cubicBezTo>
                        <a:pt x="52" y="72"/>
                        <a:pt x="51" y="74"/>
                        <a:pt x="54" y="75"/>
                      </a:cubicBezTo>
                      <a:cubicBezTo>
                        <a:pt x="54" y="75"/>
                        <a:pt x="55" y="76"/>
                        <a:pt x="56" y="77"/>
                      </a:cubicBezTo>
                      <a:cubicBezTo>
                        <a:pt x="55" y="79"/>
                        <a:pt x="54" y="81"/>
                        <a:pt x="52" y="82"/>
                      </a:cubicBezTo>
                      <a:cubicBezTo>
                        <a:pt x="50" y="81"/>
                        <a:pt x="48" y="79"/>
                        <a:pt x="46" y="77"/>
                      </a:cubicBezTo>
                      <a:cubicBezTo>
                        <a:pt x="36" y="71"/>
                        <a:pt x="28" y="60"/>
                        <a:pt x="21" y="52"/>
                      </a:cubicBezTo>
                      <a:cubicBezTo>
                        <a:pt x="16" y="47"/>
                        <a:pt x="13" y="41"/>
                        <a:pt x="9" y="35"/>
                      </a:cubicBezTo>
                      <a:cubicBezTo>
                        <a:pt x="7" y="32"/>
                        <a:pt x="4" y="28"/>
                        <a:pt x="0" y="25"/>
                      </a:cubicBezTo>
                      <a:cubicBezTo>
                        <a:pt x="2" y="24"/>
                        <a:pt x="5" y="22"/>
                        <a:pt x="6" y="21"/>
                      </a:cubicBezTo>
                      <a:cubicBezTo>
                        <a:pt x="10" y="18"/>
                        <a:pt x="14" y="19"/>
                        <a:pt x="18" y="17"/>
                      </a:cubicBezTo>
                      <a:cubicBezTo>
                        <a:pt x="20" y="16"/>
                        <a:pt x="23" y="16"/>
                        <a:pt x="24" y="13"/>
                      </a:cubicBezTo>
                      <a:cubicBezTo>
                        <a:pt x="25" y="12"/>
                        <a:pt x="24" y="8"/>
                        <a:pt x="23" y="7"/>
                      </a:cubicBezTo>
                      <a:cubicBezTo>
                        <a:pt x="22" y="4"/>
                        <a:pt x="27" y="2"/>
                        <a:pt x="30" y="0"/>
                      </a:cubicBezTo>
                      <a:cubicBezTo>
                        <a:pt x="31" y="0"/>
                        <a:pt x="32" y="1"/>
                        <a:pt x="33" y="2"/>
                      </a:cubicBezTo>
                      <a:cubicBezTo>
                        <a:pt x="37" y="7"/>
                        <a:pt x="43" y="13"/>
                        <a:pt x="50" y="15"/>
                      </a:cubicBezTo>
                      <a:cubicBezTo>
                        <a:pt x="54" y="17"/>
                        <a:pt x="60" y="18"/>
                        <a:pt x="65" y="18"/>
                      </a:cubicBezTo>
                      <a:cubicBezTo>
                        <a:pt x="68" y="17"/>
                        <a:pt x="70" y="16"/>
                        <a:pt x="73" y="14"/>
                      </a:cubicBezTo>
                      <a:cubicBezTo>
                        <a:pt x="72" y="16"/>
                        <a:pt x="73" y="19"/>
                        <a:pt x="73" y="21"/>
                      </a:cubicBezTo>
                      <a:cubicBezTo>
                        <a:pt x="73" y="26"/>
                        <a:pt x="72" y="30"/>
                        <a:pt x="73" y="35"/>
                      </a:cubicBezTo>
                      <a:cubicBezTo>
                        <a:pt x="73" y="35"/>
                        <a:pt x="73" y="36"/>
                        <a:pt x="74"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0" name="Freeform 322"/>
                <p:cNvSpPr/>
                <p:nvPr/>
              </p:nvSpPr>
              <p:spPr bwMode="auto">
                <a:xfrm>
                  <a:off x="2425696" y="2454274"/>
                  <a:ext cx="88900" cy="85725"/>
                </a:xfrm>
                <a:custGeom>
                  <a:avLst/>
                  <a:gdLst/>
                  <a:ahLst/>
                  <a:cxnLst>
                    <a:cxn ang="0">
                      <a:pos x="34" y="21"/>
                    </a:cxn>
                    <a:cxn ang="0">
                      <a:pos x="32" y="22"/>
                    </a:cxn>
                    <a:cxn ang="0">
                      <a:pos x="27" y="27"/>
                    </a:cxn>
                    <a:cxn ang="0">
                      <a:pos x="21" y="33"/>
                    </a:cxn>
                    <a:cxn ang="0">
                      <a:pos x="21" y="33"/>
                    </a:cxn>
                    <a:cxn ang="0">
                      <a:pos x="21" y="32"/>
                    </a:cxn>
                    <a:cxn ang="0">
                      <a:pos x="5" y="23"/>
                    </a:cxn>
                    <a:cxn ang="0">
                      <a:pos x="0" y="20"/>
                    </a:cxn>
                    <a:cxn ang="0">
                      <a:pos x="4" y="15"/>
                    </a:cxn>
                    <a:cxn ang="0">
                      <a:pos x="6" y="13"/>
                    </a:cxn>
                    <a:cxn ang="0">
                      <a:pos x="21" y="6"/>
                    </a:cxn>
                    <a:cxn ang="0">
                      <a:pos x="28" y="0"/>
                    </a:cxn>
                    <a:cxn ang="0">
                      <a:pos x="29" y="3"/>
                    </a:cxn>
                    <a:cxn ang="0">
                      <a:pos x="33" y="8"/>
                    </a:cxn>
                    <a:cxn ang="0">
                      <a:pos x="34" y="21"/>
                    </a:cxn>
                  </a:cxnLst>
                  <a:rect l="0" t="0" r="r" b="b"/>
                  <a:pathLst>
                    <a:path w="34" h="33">
                      <a:moveTo>
                        <a:pt x="34" y="21"/>
                      </a:moveTo>
                      <a:cubicBezTo>
                        <a:pt x="33" y="21"/>
                        <a:pt x="33" y="22"/>
                        <a:pt x="32" y="22"/>
                      </a:cubicBezTo>
                      <a:cubicBezTo>
                        <a:pt x="30" y="24"/>
                        <a:pt x="29" y="25"/>
                        <a:pt x="27" y="27"/>
                      </a:cubicBezTo>
                      <a:cubicBezTo>
                        <a:pt x="25" y="28"/>
                        <a:pt x="23" y="30"/>
                        <a:pt x="21" y="33"/>
                      </a:cubicBezTo>
                      <a:cubicBezTo>
                        <a:pt x="21" y="33"/>
                        <a:pt x="21" y="33"/>
                        <a:pt x="21" y="33"/>
                      </a:cubicBezTo>
                      <a:cubicBezTo>
                        <a:pt x="21" y="32"/>
                        <a:pt x="21" y="32"/>
                        <a:pt x="21" y="32"/>
                      </a:cubicBezTo>
                      <a:cubicBezTo>
                        <a:pt x="17" y="27"/>
                        <a:pt x="11" y="24"/>
                        <a:pt x="5" y="23"/>
                      </a:cubicBezTo>
                      <a:cubicBezTo>
                        <a:pt x="3" y="22"/>
                        <a:pt x="2" y="21"/>
                        <a:pt x="0" y="20"/>
                      </a:cubicBezTo>
                      <a:cubicBezTo>
                        <a:pt x="2" y="19"/>
                        <a:pt x="3" y="17"/>
                        <a:pt x="4" y="15"/>
                      </a:cubicBezTo>
                      <a:cubicBezTo>
                        <a:pt x="5" y="15"/>
                        <a:pt x="6" y="14"/>
                        <a:pt x="6" y="13"/>
                      </a:cubicBezTo>
                      <a:cubicBezTo>
                        <a:pt x="10" y="9"/>
                        <a:pt x="15" y="8"/>
                        <a:pt x="21" y="6"/>
                      </a:cubicBezTo>
                      <a:cubicBezTo>
                        <a:pt x="24" y="4"/>
                        <a:pt x="26" y="2"/>
                        <a:pt x="28" y="0"/>
                      </a:cubicBezTo>
                      <a:cubicBezTo>
                        <a:pt x="29" y="1"/>
                        <a:pt x="29" y="2"/>
                        <a:pt x="29" y="3"/>
                      </a:cubicBezTo>
                      <a:cubicBezTo>
                        <a:pt x="30" y="5"/>
                        <a:pt x="32" y="6"/>
                        <a:pt x="33" y="8"/>
                      </a:cubicBezTo>
                      <a:cubicBezTo>
                        <a:pt x="34" y="12"/>
                        <a:pt x="32" y="17"/>
                        <a:pt x="34"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1" name="Freeform 323"/>
                <p:cNvSpPr/>
                <p:nvPr/>
              </p:nvSpPr>
              <p:spPr bwMode="auto">
                <a:xfrm>
                  <a:off x="2613021" y="2433637"/>
                  <a:ext cx="238125" cy="149225"/>
                </a:xfrm>
                <a:custGeom>
                  <a:avLst/>
                  <a:gdLst/>
                  <a:ahLst/>
                  <a:cxnLst>
                    <a:cxn ang="0">
                      <a:pos x="91" y="10"/>
                    </a:cxn>
                    <a:cxn ang="0">
                      <a:pos x="90" y="11"/>
                    </a:cxn>
                    <a:cxn ang="0">
                      <a:pos x="82" y="20"/>
                    </a:cxn>
                    <a:cxn ang="0">
                      <a:pos x="75" y="27"/>
                    </a:cxn>
                    <a:cxn ang="0">
                      <a:pos x="77" y="36"/>
                    </a:cxn>
                    <a:cxn ang="0">
                      <a:pos x="78" y="39"/>
                    </a:cxn>
                    <a:cxn ang="0">
                      <a:pos x="78" y="39"/>
                    </a:cxn>
                    <a:cxn ang="0">
                      <a:pos x="72" y="41"/>
                    </a:cxn>
                    <a:cxn ang="0">
                      <a:pos x="63" y="44"/>
                    </a:cxn>
                    <a:cxn ang="0">
                      <a:pos x="63" y="44"/>
                    </a:cxn>
                    <a:cxn ang="0">
                      <a:pos x="56" y="48"/>
                    </a:cxn>
                    <a:cxn ang="0">
                      <a:pos x="46" y="53"/>
                    </a:cxn>
                    <a:cxn ang="0">
                      <a:pos x="32" y="53"/>
                    </a:cxn>
                    <a:cxn ang="0">
                      <a:pos x="20" y="54"/>
                    </a:cxn>
                    <a:cxn ang="0">
                      <a:pos x="15" y="57"/>
                    </a:cxn>
                    <a:cxn ang="0">
                      <a:pos x="10" y="49"/>
                    </a:cxn>
                    <a:cxn ang="0">
                      <a:pos x="0" y="36"/>
                    </a:cxn>
                    <a:cxn ang="0">
                      <a:pos x="0" y="35"/>
                    </a:cxn>
                    <a:cxn ang="0">
                      <a:pos x="6" y="24"/>
                    </a:cxn>
                    <a:cxn ang="0">
                      <a:pos x="4" y="9"/>
                    </a:cxn>
                    <a:cxn ang="0">
                      <a:pos x="6" y="9"/>
                    </a:cxn>
                    <a:cxn ang="0">
                      <a:pos x="19" y="9"/>
                    </a:cxn>
                    <a:cxn ang="0">
                      <a:pos x="46" y="10"/>
                    </a:cxn>
                    <a:cxn ang="0">
                      <a:pos x="59" y="3"/>
                    </a:cxn>
                    <a:cxn ang="0">
                      <a:pos x="72" y="1"/>
                    </a:cxn>
                    <a:cxn ang="0">
                      <a:pos x="85" y="8"/>
                    </a:cxn>
                    <a:cxn ang="0">
                      <a:pos x="91" y="10"/>
                    </a:cxn>
                  </a:cxnLst>
                  <a:rect l="0" t="0" r="r" b="b"/>
                  <a:pathLst>
                    <a:path w="91" h="57">
                      <a:moveTo>
                        <a:pt x="91" y="10"/>
                      </a:moveTo>
                      <a:cubicBezTo>
                        <a:pt x="91" y="10"/>
                        <a:pt x="90" y="11"/>
                        <a:pt x="90" y="11"/>
                      </a:cubicBezTo>
                      <a:cubicBezTo>
                        <a:pt x="88" y="15"/>
                        <a:pt x="85" y="17"/>
                        <a:pt x="82" y="20"/>
                      </a:cubicBezTo>
                      <a:cubicBezTo>
                        <a:pt x="79" y="21"/>
                        <a:pt x="76" y="23"/>
                        <a:pt x="75" y="27"/>
                      </a:cubicBezTo>
                      <a:cubicBezTo>
                        <a:pt x="75" y="30"/>
                        <a:pt x="76" y="33"/>
                        <a:pt x="77" y="36"/>
                      </a:cubicBezTo>
                      <a:cubicBezTo>
                        <a:pt x="77" y="37"/>
                        <a:pt x="77" y="38"/>
                        <a:pt x="78" y="39"/>
                      </a:cubicBezTo>
                      <a:cubicBezTo>
                        <a:pt x="78" y="39"/>
                        <a:pt x="78" y="39"/>
                        <a:pt x="78" y="39"/>
                      </a:cubicBezTo>
                      <a:cubicBezTo>
                        <a:pt x="75" y="40"/>
                        <a:pt x="73" y="39"/>
                        <a:pt x="72" y="41"/>
                      </a:cubicBezTo>
                      <a:cubicBezTo>
                        <a:pt x="70" y="43"/>
                        <a:pt x="66" y="42"/>
                        <a:pt x="63" y="44"/>
                      </a:cubicBezTo>
                      <a:cubicBezTo>
                        <a:pt x="63" y="44"/>
                        <a:pt x="63" y="44"/>
                        <a:pt x="63" y="44"/>
                      </a:cubicBezTo>
                      <a:cubicBezTo>
                        <a:pt x="61" y="45"/>
                        <a:pt x="57" y="47"/>
                        <a:pt x="56" y="48"/>
                      </a:cubicBezTo>
                      <a:cubicBezTo>
                        <a:pt x="52" y="51"/>
                        <a:pt x="51" y="54"/>
                        <a:pt x="46" y="53"/>
                      </a:cubicBezTo>
                      <a:cubicBezTo>
                        <a:pt x="41" y="53"/>
                        <a:pt x="36" y="56"/>
                        <a:pt x="32" y="53"/>
                      </a:cubicBezTo>
                      <a:cubicBezTo>
                        <a:pt x="27" y="50"/>
                        <a:pt x="24" y="52"/>
                        <a:pt x="20" y="54"/>
                      </a:cubicBezTo>
                      <a:cubicBezTo>
                        <a:pt x="18" y="55"/>
                        <a:pt x="16" y="56"/>
                        <a:pt x="15" y="57"/>
                      </a:cubicBezTo>
                      <a:cubicBezTo>
                        <a:pt x="13" y="54"/>
                        <a:pt x="12" y="51"/>
                        <a:pt x="10" y="49"/>
                      </a:cubicBezTo>
                      <a:cubicBezTo>
                        <a:pt x="7" y="45"/>
                        <a:pt x="0" y="41"/>
                        <a:pt x="0" y="36"/>
                      </a:cubicBezTo>
                      <a:cubicBezTo>
                        <a:pt x="0" y="36"/>
                        <a:pt x="0" y="35"/>
                        <a:pt x="0" y="35"/>
                      </a:cubicBezTo>
                      <a:cubicBezTo>
                        <a:pt x="0" y="31"/>
                        <a:pt x="5" y="28"/>
                        <a:pt x="6" y="24"/>
                      </a:cubicBezTo>
                      <a:cubicBezTo>
                        <a:pt x="6" y="18"/>
                        <a:pt x="6" y="13"/>
                        <a:pt x="4" y="9"/>
                      </a:cubicBezTo>
                      <a:cubicBezTo>
                        <a:pt x="4" y="9"/>
                        <a:pt x="5" y="9"/>
                        <a:pt x="6" y="9"/>
                      </a:cubicBezTo>
                      <a:cubicBezTo>
                        <a:pt x="10" y="9"/>
                        <a:pt x="15" y="8"/>
                        <a:pt x="19" y="9"/>
                      </a:cubicBezTo>
                      <a:cubicBezTo>
                        <a:pt x="27" y="10"/>
                        <a:pt x="37" y="10"/>
                        <a:pt x="46" y="10"/>
                      </a:cubicBezTo>
                      <a:cubicBezTo>
                        <a:pt x="51" y="9"/>
                        <a:pt x="55" y="5"/>
                        <a:pt x="59" y="3"/>
                      </a:cubicBezTo>
                      <a:cubicBezTo>
                        <a:pt x="63" y="0"/>
                        <a:pt x="68" y="1"/>
                        <a:pt x="72" y="1"/>
                      </a:cubicBezTo>
                      <a:cubicBezTo>
                        <a:pt x="78" y="1"/>
                        <a:pt x="80" y="5"/>
                        <a:pt x="85" y="8"/>
                      </a:cubicBezTo>
                      <a:cubicBezTo>
                        <a:pt x="87" y="8"/>
                        <a:pt x="89" y="9"/>
                        <a:pt x="91"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2" name="Freeform 324"/>
                <p:cNvSpPr/>
                <p:nvPr/>
              </p:nvSpPr>
              <p:spPr bwMode="auto">
                <a:xfrm>
                  <a:off x="2481258" y="2509836"/>
                  <a:ext cx="77787" cy="146050"/>
                </a:xfrm>
                <a:custGeom>
                  <a:avLst/>
                  <a:gdLst/>
                  <a:ahLst/>
                  <a:cxnLst>
                    <a:cxn ang="0">
                      <a:pos x="30" y="36"/>
                    </a:cxn>
                    <a:cxn ang="0">
                      <a:pos x="30" y="36"/>
                    </a:cxn>
                    <a:cxn ang="0">
                      <a:pos x="27" y="47"/>
                    </a:cxn>
                    <a:cxn ang="0">
                      <a:pos x="18" y="53"/>
                    </a:cxn>
                    <a:cxn ang="0">
                      <a:pos x="11" y="55"/>
                    </a:cxn>
                    <a:cxn ang="0">
                      <a:pos x="10" y="56"/>
                    </a:cxn>
                    <a:cxn ang="0">
                      <a:pos x="4" y="42"/>
                    </a:cxn>
                    <a:cxn ang="0">
                      <a:pos x="0" y="12"/>
                    </a:cxn>
                    <a:cxn ang="0">
                      <a:pos x="0" y="12"/>
                    </a:cxn>
                    <a:cxn ang="0">
                      <a:pos x="6" y="6"/>
                    </a:cxn>
                    <a:cxn ang="0">
                      <a:pos x="11" y="1"/>
                    </a:cxn>
                    <a:cxn ang="0">
                      <a:pos x="13" y="0"/>
                    </a:cxn>
                    <a:cxn ang="0">
                      <a:pos x="15" y="3"/>
                    </a:cxn>
                    <a:cxn ang="0">
                      <a:pos x="21" y="13"/>
                    </a:cxn>
                    <a:cxn ang="0">
                      <a:pos x="22" y="18"/>
                    </a:cxn>
                    <a:cxn ang="0">
                      <a:pos x="28" y="33"/>
                    </a:cxn>
                    <a:cxn ang="0">
                      <a:pos x="30" y="36"/>
                    </a:cxn>
                  </a:cxnLst>
                  <a:rect l="0" t="0" r="r" b="b"/>
                  <a:pathLst>
                    <a:path w="30" h="56">
                      <a:moveTo>
                        <a:pt x="30" y="36"/>
                      </a:moveTo>
                      <a:cubicBezTo>
                        <a:pt x="30" y="36"/>
                        <a:pt x="30" y="36"/>
                        <a:pt x="30" y="36"/>
                      </a:cubicBezTo>
                      <a:cubicBezTo>
                        <a:pt x="29" y="39"/>
                        <a:pt x="29" y="45"/>
                        <a:pt x="27" y="47"/>
                      </a:cubicBezTo>
                      <a:cubicBezTo>
                        <a:pt x="26" y="50"/>
                        <a:pt x="21" y="51"/>
                        <a:pt x="18" y="53"/>
                      </a:cubicBezTo>
                      <a:cubicBezTo>
                        <a:pt x="16" y="54"/>
                        <a:pt x="13" y="54"/>
                        <a:pt x="11" y="55"/>
                      </a:cubicBezTo>
                      <a:cubicBezTo>
                        <a:pt x="11" y="56"/>
                        <a:pt x="10" y="56"/>
                        <a:pt x="10" y="56"/>
                      </a:cubicBezTo>
                      <a:cubicBezTo>
                        <a:pt x="7" y="52"/>
                        <a:pt x="4" y="47"/>
                        <a:pt x="4" y="42"/>
                      </a:cubicBezTo>
                      <a:cubicBezTo>
                        <a:pt x="2" y="30"/>
                        <a:pt x="7" y="21"/>
                        <a:pt x="0" y="12"/>
                      </a:cubicBezTo>
                      <a:cubicBezTo>
                        <a:pt x="0" y="12"/>
                        <a:pt x="0" y="12"/>
                        <a:pt x="0" y="12"/>
                      </a:cubicBezTo>
                      <a:cubicBezTo>
                        <a:pt x="2" y="9"/>
                        <a:pt x="4" y="7"/>
                        <a:pt x="6" y="6"/>
                      </a:cubicBezTo>
                      <a:cubicBezTo>
                        <a:pt x="8" y="4"/>
                        <a:pt x="9" y="3"/>
                        <a:pt x="11" y="1"/>
                      </a:cubicBezTo>
                      <a:cubicBezTo>
                        <a:pt x="12" y="1"/>
                        <a:pt x="12" y="0"/>
                        <a:pt x="13" y="0"/>
                      </a:cubicBezTo>
                      <a:cubicBezTo>
                        <a:pt x="13" y="1"/>
                        <a:pt x="14" y="2"/>
                        <a:pt x="15" y="3"/>
                      </a:cubicBezTo>
                      <a:cubicBezTo>
                        <a:pt x="18" y="6"/>
                        <a:pt x="20" y="10"/>
                        <a:pt x="21" y="13"/>
                      </a:cubicBezTo>
                      <a:cubicBezTo>
                        <a:pt x="21" y="15"/>
                        <a:pt x="21" y="16"/>
                        <a:pt x="22" y="18"/>
                      </a:cubicBezTo>
                      <a:cubicBezTo>
                        <a:pt x="22" y="25"/>
                        <a:pt x="22" y="29"/>
                        <a:pt x="28" y="33"/>
                      </a:cubicBezTo>
                      <a:cubicBezTo>
                        <a:pt x="29" y="34"/>
                        <a:pt x="30" y="35"/>
                        <a:pt x="30"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3" name="Freeform 325"/>
                <p:cNvSpPr/>
                <p:nvPr/>
              </p:nvSpPr>
              <p:spPr bwMode="auto">
                <a:xfrm>
                  <a:off x="2506658" y="2547936"/>
                  <a:ext cx="271462" cy="279400"/>
                </a:xfrm>
                <a:custGeom>
                  <a:avLst/>
                  <a:gdLst/>
                  <a:ahLst/>
                  <a:cxnLst>
                    <a:cxn ang="0">
                      <a:pos x="103" y="7"/>
                    </a:cxn>
                    <a:cxn ang="0">
                      <a:pos x="100" y="13"/>
                    </a:cxn>
                    <a:cxn ang="0">
                      <a:pos x="95" y="25"/>
                    </a:cxn>
                    <a:cxn ang="0">
                      <a:pos x="93" y="27"/>
                    </a:cxn>
                    <a:cxn ang="0">
                      <a:pos x="93" y="27"/>
                    </a:cxn>
                    <a:cxn ang="0">
                      <a:pos x="83" y="24"/>
                    </a:cxn>
                    <a:cxn ang="0">
                      <a:pos x="61" y="23"/>
                    </a:cxn>
                    <a:cxn ang="0">
                      <a:pos x="58" y="39"/>
                    </a:cxn>
                    <a:cxn ang="0">
                      <a:pos x="43" y="29"/>
                    </a:cxn>
                    <a:cxn ang="0">
                      <a:pos x="47" y="50"/>
                    </a:cxn>
                    <a:cxn ang="0">
                      <a:pos x="64" y="69"/>
                    </a:cxn>
                    <a:cxn ang="0">
                      <a:pos x="64" y="80"/>
                    </a:cxn>
                    <a:cxn ang="0">
                      <a:pos x="54" y="79"/>
                    </a:cxn>
                    <a:cxn ang="0">
                      <a:pos x="51" y="89"/>
                    </a:cxn>
                    <a:cxn ang="0">
                      <a:pos x="46" y="99"/>
                    </a:cxn>
                    <a:cxn ang="0">
                      <a:pos x="40" y="104"/>
                    </a:cxn>
                    <a:cxn ang="0">
                      <a:pos x="30" y="96"/>
                    </a:cxn>
                    <a:cxn ang="0">
                      <a:pos x="22" y="77"/>
                    </a:cxn>
                    <a:cxn ang="0">
                      <a:pos x="43" y="74"/>
                    </a:cxn>
                    <a:cxn ang="0">
                      <a:pos x="25" y="67"/>
                    </a:cxn>
                    <a:cxn ang="0">
                      <a:pos x="11" y="57"/>
                    </a:cxn>
                    <a:cxn ang="0">
                      <a:pos x="1" y="43"/>
                    </a:cxn>
                    <a:cxn ang="0">
                      <a:pos x="0" y="41"/>
                    </a:cxn>
                    <a:cxn ang="0">
                      <a:pos x="1" y="40"/>
                    </a:cxn>
                    <a:cxn ang="0">
                      <a:pos x="8" y="38"/>
                    </a:cxn>
                    <a:cxn ang="0">
                      <a:pos x="17" y="32"/>
                    </a:cxn>
                    <a:cxn ang="0">
                      <a:pos x="20" y="21"/>
                    </a:cxn>
                    <a:cxn ang="0">
                      <a:pos x="20" y="21"/>
                    </a:cxn>
                    <a:cxn ang="0">
                      <a:pos x="32" y="21"/>
                    </a:cxn>
                    <a:cxn ang="0">
                      <a:pos x="39" y="18"/>
                    </a:cxn>
                    <a:cxn ang="0">
                      <a:pos x="45" y="16"/>
                    </a:cxn>
                    <a:cxn ang="0">
                      <a:pos x="55" y="13"/>
                    </a:cxn>
                    <a:cxn ang="0">
                      <a:pos x="60" y="10"/>
                    </a:cxn>
                    <a:cxn ang="0">
                      <a:pos x="72" y="9"/>
                    </a:cxn>
                    <a:cxn ang="0">
                      <a:pos x="86" y="9"/>
                    </a:cxn>
                    <a:cxn ang="0">
                      <a:pos x="96" y="4"/>
                    </a:cxn>
                    <a:cxn ang="0">
                      <a:pos x="103" y="0"/>
                    </a:cxn>
                    <a:cxn ang="0">
                      <a:pos x="103" y="2"/>
                    </a:cxn>
                    <a:cxn ang="0">
                      <a:pos x="103" y="7"/>
                    </a:cxn>
                  </a:cxnLst>
                  <a:rect l="0" t="0" r="r" b="b"/>
                  <a:pathLst>
                    <a:path w="103" h="106">
                      <a:moveTo>
                        <a:pt x="103" y="7"/>
                      </a:moveTo>
                      <a:cubicBezTo>
                        <a:pt x="102" y="9"/>
                        <a:pt x="101" y="11"/>
                        <a:pt x="100" y="13"/>
                      </a:cubicBezTo>
                      <a:cubicBezTo>
                        <a:pt x="98" y="17"/>
                        <a:pt x="97" y="21"/>
                        <a:pt x="95" y="25"/>
                      </a:cubicBezTo>
                      <a:cubicBezTo>
                        <a:pt x="95" y="26"/>
                        <a:pt x="94" y="26"/>
                        <a:pt x="93" y="27"/>
                      </a:cubicBezTo>
                      <a:cubicBezTo>
                        <a:pt x="93" y="27"/>
                        <a:pt x="93" y="27"/>
                        <a:pt x="93" y="27"/>
                      </a:cubicBezTo>
                      <a:cubicBezTo>
                        <a:pt x="90" y="26"/>
                        <a:pt x="86" y="25"/>
                        <a:pt x="83" y="24"/>
                      </a:cubicBezTo>
                      <a:cubicBezTo>
                        <a:pt x="76" y="23"/>
                        <a:pt x="68" y="23"/>
                        <a:pt x="61" y="23"/>
                      </a:cubicBezTo>
                      <a:cubicBezTo>
                        <a:pt x="60" y="28"/>
                        <a:pt x="58" y="34"/>
                        <a:pt x="58" y="39"/>
                      </a:cubicBezTo>
                      <a:cubicBezTo>
                        <a:pt x="55" y="35"/>
                        <a:pt x="46" y="15"/>
                        <a:pt x="43" y="29"/>
                      </a:cubicBezTo>
                      <a:cubicBezTo>
                        <a:pt x="41" y="36"/>
                        <a:pt x="43" y="44"/>
                        <a:pt x="47" y="50"/>
                      </a:cubicBezTo>
                      <a:cubicBezTo>
                        <a:pt x="53" y="56"/>
                        <a:pt x="61" y="61"/>
                        <a:pt x="64" y="69"/>
                      </a:cubicBezTo>
                      <a:cubicBezTo>
                        <a:pt x="65" y="71"/>
                        <a:pt x="66" y="78"/>
                        <a:pt x="64" y="80"/>
                      </a:cubicBezTo>
                      <a:cubicBezTo>
                        <a:pt x="62" y="83"/>
                        <a:pt x="57" y="80"/>
                        <a:pt x="54" y="79"/>
                      </a:cubicBezTo>
                      <a:cubicBezTo>
                        <a:pt x="52" y="83"/>
                        <a:pt x="51" y="85"/>
                        <a:pt x="51" y="89"/>
                      </a:cubicBezTo>
                      <a:cubicBezTo>
                        <a:pt x="50" y="93"/>
                        <a:pt x="47" y="96"/>
                        <a:pt x="46" y="99"/>
                      </a:cubicBezTo>
                      <a:cubicBezTo>
                        <a:pt x="44" y="104"/>
                        <a:pt x="46" y="106"/>
                        <a:pt x="40" y="104"/>
                      </a:cubicBezTo>
                      <a:cubicBezTo>
                        <a:pt x="35" y="102"/>
                        <a:pt x="33" y="99"/>
                        <a:pt x="30" y="96"/>
                      </a:cubicBezTo>
                      <a:cubicBezTo>
                        <a:pt x="25" y="91"/>
                        <a:pt x="13" y="84"/>
                        <a:pt x="22" y="77"/>
                      </a:cubicBezTo>
                      <a:cubicBezTo>
                        <a:pt x="27" y="74"/>
                        <a:pt x="37" y="75"/>
                        <a:pt x="43" y="74"/>
                      </a:cubicBezTo>
                      <a:cubicBezTo>
                        <a:pt x="37" y="72"/>
                        <a:pt x="31" y="69"/>
                        <a:pt x="25" y="67"/>
                      </a:cubicBezTo>
                      <a:cubicBezTo>
                        <a:pt x="19" y="66"/>
                        <a:pt x="15" y="62"/>
                        <a:pt x="11" y="57"/>
                      </a:cubicBezTo>
                      <a:cubicBezTo>
                        <a:pt x="7" y="53"/>
                        <a:pt x="3" y="48"/>
                        <a:pt x="1" y="43"/>
                      </a:cubicBezTo>
                      <a:cubicBezTo>
                        <a:pt x="0" y="43"/>
                        <a:pt x="0" y="42"/>
                        <a:pt x="0" y="41"/>
                      </a:cubicBezTo>
                      <a:cubicBezTo>
                        <a:pt x="0" y="41"/>
                        <a:pt x="1" y="41"/>
                        <a:pt x="1" y="40"/>
                      </a:cubicBezTo>
                      <a:cubicBezTo>
                        <a:pt x="3" y="39"/>
                        <a:pt x="6" y="39"/>
                        <a:pt x="8" y="38"/>
                      </a:cubicBezTo>
                      <a:cubicBezTo>
                        <a:pt x="11" y="36"/>
                        <a:pt x="16" y="35"/>
                        <a:pt x="17" y="32"/>
                      </a:cubicBezTo>
                      <a:cubicBezTo>
                        <a:pt x="19" y="30"/>
                        <a:pt x="19" y="24"/>
                        <a:pt x="20" y="21"/>
                      </a:cubicBezTo>
                      <a:cubicBezTo>
                        <a:pt x="20" y="21"/>
                        <a:pt x="20" y="21"/>
                        <a:pt x="20" y="21"/>
                      </a:cubicBezTo>
                      <a:cubicBezTo>
                        <a:pt x="24" y="21"/>
                        <a:pt x="28" y="21"/>
                        <a:pt x="32" y="21"/>
                      </a:cubicBezTo>
                      <a:cubicBezTo>
                        <a:pt x="35" y="21"/>
                        <a:pt x="37" y="19"/>
                        <a:pt x="39" y="18"/>
                      </a:cubicBezTo>
                      <a:cubicBezTo>
                        <a:pt x="41" y="17"/>
                        <a:pt x="43" y="17"/>
                        <a:pt x="45" y="16"/>
                      </a:cubicBezTo>
                      <a:cubicBezTo>
                        <a:pt x="48" y="15"/>
                        <a:pt x="52" y="14"/>
                        <a:pt x="55" y="13"/>
                      </a:cubicBezTo>
                      <a:cubicBezTo>
                        <a:pt x="56" y="12"/>
                        <a:pt x="58" y="11"/>
                        <a:pt x="60" y="10"/>
                      </a:cubicBezTo>
                      <a:cubicBezTo>
                        <a:pt x="64" y="8"/>
                        <a:pt x="67" y="6"/>
                        <a:pt x="72" y="9"/>
                      </a:cubicBezTo>
                      <a:cubicBezTo>
                        <a:pt x="76" y="12"/>
                        <a:pt x="81" y="9"/>
                        <a:pt x="86" y="9"/>
                      </a:cubicBezTo>
                      <a:cubicBezTo>
                        <a:pt x="91" y="10"/>
                        <a:pt x="92" y="7"/>
                        <a:pt x="96" y="4"/>
                      </a:cubicBezTo>
                      <a:cubicBezTo>
                        <a:pt x="97" y="3"/>
                        <a:pt x="101" y="1"/>
                        <a:pt x="103" y="0"/>
                      </a:cubicBezTo>
                      <a:cubicBezTo>
                        <a:pt x="103" y="1"/>
                        <a:pt x="103" y="1"/>
                        <a:pt x="103" y="2"/>
                      </a:cubicBezTo>
                      <a:cubicBezTo>
                        <a:pt x="102" y="4"/>
                        <a:pt x="103" y="5"/>
                        <a:pt x="103"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4" name="Freeform 326"/>
                <p:cNvSpPr/>
                <p:nvPr/>
              </p:nvSpPr>
              <p:spPr bwMode="auto">
                <a:xfrm>
                  <a:off x="1997072" y="2270124"/>
                  <a:ext cx="476249" cy="498475"/>
                </a:xfrm>
                <a:custGeom>
                  <a:avLst/>
                  <a:gdLst/>
                  <a:ahLst/>
                  <a:cxnLst>
                    <a:cxn ang="0">
                      <a:pos x="176" y="150"/>
                    </a:cxn>
                    <a:cxn ang="0">
                      <a:pos x="163" y="147"/>
                    </a:cxn>
                    <a:cxn ang="0">
                      <a:pos x="156" y="141"/>
                    </a:cxn>
                    <a:cxn ang="0">
                      <a:pos x="152" y="150"/>
                    </a:cxn>
                    <a:cxn ang="0">
                      <a:pos x="150" y="165"/>
                    </a:cxn>
                    <a:cxn ang="0">
                      <a:pos x="142" y="179"/>
                    </a:cxn>
                    <a:cxn ang="0">
                      <a:pos x="135" y="190"/>
                    </a:cxn>
                    <a:cxn ang="0">
                      <a:pos x="134" y="163"/>
                    </a:cxn>
                    <a:cxn ang="0">
                      <a:pos x="118" y="136"/>
                    </a:cxn>
                    <a:cxn ang="0">
                      <a:pos x="94" y="118"/>
                    </a:cxn>
                    <a:cxn ang="0">
                      <a:pos x="67" y="97"/>
                    </a:cxn>
                    <a:cxn ang="0">
                      <a:pos x="51" y="65"/>
                    </a:cxn>
                    <a:cxn ang="0">
                      <a:pos x="20" y="63"/>
                    </a:cxn>
                    <a:cxn ang="0">
                      <a:pos x="12" y="68"/>
                    </a:cxn>
                    <a:cxn ang="0">
                      <a:pos x="7" y="64"/>
                    </a:cxn>
                    <a:cxn ang="0">
                      <a:pos x="0" y="55"/>
                    </a:cxn>
                    <a:cxn ang="0">
                      <a:pos x="0" y="48"/>
                    </a:cxn>
                    <a:cxn ang="0">
                      <a:pos x="0" y="34"/>
                    </a:cxn>
                    <a:cxn ang="0">
                      <a:pos x="0" y="29"/>
                    </a:cxn>
                    <a:cxn ang="0">
                      <a:pos x="8" y="24"/>
                    </a:cxn>
                    <a:cxn ang="0">
                      <a:pos x="13" y="19"/>
                    </a:cxn>
                    <a:cxn ang="0">
                      <a:pos x="15" y="14"/>
                    </a:cxn>
                    <a:cxn ang="0">
                      <a:pos x="25" y="19"/>
                    </a:cxn>
                    <a:cxn ang="0">
                      <a:pos x="43" y="13"/>
                    </a:cxn>
                    <a:cxn ang="0">
                      <a:pos x="50" y="4"/>
                    </a:cxn>
                    <a:cxn ang="0">
                      <a:pos x="49" y="4"/>
                    </a:cxn>
                    <a:cxn ang="0">
                      <a:pos x="52" y="3"/>
                    </a:cxn>
                    <a:cxn ang="0">
                      <a:pos x="60" y="3"/>
                    </a:cxn>
                    <a:cxn ang="0">
                      <a:pos x="67" y="1"/>
                    </a:cxn>
                    <a:cxn ang="0">
                      <a:pos x="83" y="4"/>
                    </a:cxn>
                    <a:cxn ang="0">
                      <a:pos x="101" y="10"/>
                    </a:cxn>
                    <a:cxn ang="0">
                      <a:pos x="104" y="11"/>
                    </a:cxn>
                    <a:cxn ang="0">
                      <a:pos x="106" y="22"/>
                    </a:cxn>
                    <a:cxn ang="0">
                      <a:pos x="105" y="30"/>
                    </a:cxn>
                    <a:cxn ang="0">
                      <a:pos x="84" y="39"/>
                    </a:cxn>
                    <a:cxn ang="0">
                      <a:pos x="98" y="70"/>
                    </a:cxn>
                    <a:cxn ang="0">
                      <a:pos x="114" y="97"/>
                    </a:cxn>
                    <a:cxn ang="0">
                      <a:pos x="142" y="116"/>
                    </a:cxn>
                    <a:cxn ang="0">
                      <a:pos x="169" y="136"/>
                    </a:cxn>
                    <a:cxn ang="0">
                      <a:pos x="176" y="150"/>
                    </a:cxn>
                  </a:cxnLst>
                  <a:rect l="0" t="0" r="r" b="b"/>
                  <a:pathLst>
                    <a:path w="181" h="190">
                      <a:moveTo>
                        <a:pt x="176" y="150"/>
                      </a:moveTo>
                      <a:cubicBezTo>
                        <a:pt x="171" y="154"/>
                        <a:pt x="171" y="150"/>
                        <a:pt x="163" y="147"/>
                      </a:cubicBezTo>
                      <a:cubicBezTo>
                        <a:pt x="160" y="146"/>
                        <a:pt x="159" y="139"/>
                        <a:pt x="156" y="141"/>
                      </a:cubicBezTo>
                      <a:cubicBezTo>
                        <a:pt x="154" y="142"/>
                        <a:pt x="152" y="148"/>
                        <a:pt x="152" y="150"/>
                      </a:cubicBezTo>
                      <a:cubicBezTo>
                        <a:pt x="151" y="155"/>
                        <a:pt x="152" y="160"/>
                        <a:pt x="150" y="165"/>
                      </a:cubicBezTo>
                      <a:cubicBezTo>
                        <a:pt x="149" y="171"/>
                        <a:pt x="147" y="174"/>
                        <a:pt x="142" y="179"/>
                      </a:cubicBezTo>
                      <a:cubicBezTo>
                        <a:pt x="138" y="182"/>
                        <a:pt x="137" y="186"/>
                        <a:pt x="135" y="190"/>
                      </a:cubicBezTo>
                      <a:cubicBezTo>
                        <a:pt x="134" y="181"/>
                        <a:pt x="136" y="172"/>
                        <a:pt x="134" y="163"/>
                      </a:cubicBezTo>
                      <a:cubicBezTo>
                        <a:pt x="133" y="153"/>
                        <a:pt x="124" y="142"/>
                        <a:pt x="118" y="136"/>
                      </a:cubicBezTo>
                      <a:cubicBezTo>
                        <a:pt x="111" y="128"/>
                        <a:pt x="102" y="122"/>
                        <a:pt x="94" y="118"/>
                      </a:cubicBezTo>
                      <a:cubicBezTo>
                        <a:pt x="84" y="112"/>
                        <a:pt x="73" y="107"/>
                        <a:pt x="67" y="97"/>
                      </a:cubicBezTo>
                      <a:cubicBezTo>
                        <a:pt x="61" y="86"/>
                        <a:pt x="59" y="75"/>
                        <a:pt x="51" y="65"/>
                      </a:cubicBezTo>
                      <a:cubicBezTo>
                        <a:pt x="42" y="54"/>
                        <a:pt x="32" y="56"/>
                        <a:pt x="20" y="63"/>
                      </a:cubicBezTo>
                      <a:cubicBezTo>
                        <a:pt x="18" y="64"/>
                        <a:pt x="15" y="66"/>
                        <a:pt x="12" y="68"/>
                      </a:cubicBezTo>
                      <a:cubicBezTo>
                        <a:pt x="10" y="67"/>
                        <a:pt x="8" y="66"/>
                        <a:pt x="7" y="64"/>
                      </a:cubicBezTo>
                      <a:cubicBezTo>
                        <a:pt x="4" y="62"/>
                        <a:pt x="1" y="60"/>
                        <a:pt x="0" y="55"/>
                      </a:cubicBezTo>
                      <a:cubicBezTo>
                        <a:pt x="0" y="53"/>
                        <a:pt x="0" y="50"/>
                        <a:pt x="0" y="48"/>
                      </a:cubicBezTo>
                      <a:cubicBezTo>
                        <a:pt x="0" y="34"/>
                        <a:pt x="0" y="34"/>
                        <a:pt x="0" y="34"/>
                      </a:cubicBezTo>
                      <a:cubicBezTo>
                        <a:pt x="0" y="32"/>
                        <a:pt x="0" y="31"/>
                        <a:pt x="0" y="29"/>
                      </a:cubicBezTo>
                      <a:cubicBezTo>
                        <a:pt x="3" y="28"/>
                        <a:pt x="5" y="26"/>
                        <a:pt x="8" y="24"/>
                      </a:cubicBezTo>
                      <a:cubicBezTo>
                        <a:pt x="10" y="23"/>
                        <a:pt x="11" y="21"/>
                        <a:pt x="13" y="19"/>
                      </a:cubicBezTo>
                      <a:cubicBezTo>
                        <a:pt x="13" y="17"/>
                        <a:pt x="13" y="16"/>
                        <a:pt x="15" y="14"/>
                      </a:cubicBezTo>
                      <a:cubicBezTo>
                        <a:pt x="19" y="12"/>
                        <a:pt x="22" y="17"/>
                        <a:pt x="25" y="19"/>
                      </a:cubicBezTo>
                      <a:cubicBezTo>
                        <a:pt x="33" y="23"/>
                        <a:pt x="38" y="15"/>
                        <a:pt x="43" y="13"/>
                      </a:cubicBezTo>
                      <a:cubicBezTo>
                        <a:pt x="47" y="11"/>
                        <a:pt x="53" y="10"/>
                        <a:pt x="50" y="4"/>
                      </a:cubicBezTo>
                      <a:cubicBezTo>
                        <a:pt x="50" y="4"/>
                        <a:pt x="50" y="4"/>
                        <a:pt x="49" y="4"/>
                      </a:cubicBezTo>
                      <a:cubicBezTo>
                        <a:pt x="50" y="4"/>
                        <a:pt x="51" y="4"/>
                        <a:pt x="52" y="3"/>
                      </a:cubicBezTo>
                      <a:cubicBezTo>
                        <a:pt x="55" y="3"/>
                        <a:pt x="57" y="3"/>
                        <a:pt x="60" y="3"/>
                      </a:cubicBezTo>
                      <a:cubicBezTo>
                        <a:pt x="63" y="2"/>
                        <a:pt x="65" y="1"/>
                        <a:pt x="67" y="1"/>
                      </a:cubicBezTo>
                      <a:cubicBezTo>
                        <a:pt x="73" y="0"/>
                        <a:pt x="79" y="0"/>
                        <a:pt x="83" y="4"/>
                      </a:cubicBezTo>
                      <a:cubicBezTo>
                        <a:pt x="88" y="9"/>
                        <a:pt x="94" y="9"/>
                        <a:pt x="101" y="10"/>
                      </a:cubicBezTo>
                      <a:cubicBezTo>
                        <a:pt x="102" y="11"/>
                        <a:pt x="103" y="11"/>
                        <a:pt x="104" y="11"/>
                      </a:cubicBezTo>
                      <a:cubicBezTo>
                        <a:pt x="104" y="15"/>
                        <a:pt x="106" y="18"/>
                        <a:pt x="106" y="22"/>
                      </a:cubicBezTo>
                      <a:cubicBezTo>
                        <a:pt x="106" y="25"/>
                        <a:pt x="105" y="28"/>
                        <a:pt x="105" y="30"/>
                      </a:cubicBezTo>
                      <a:cubicBezTo>
                        <a:pt x="97" y="28"/>
                        <a:pt x="85" y="31"/>
                        <a:pt x="84" y="39"/>
                      </a:cubicBezTo>
                      <a:cubicBezTo>
                        <a:pt x="83" y="51"/>
                        <a:pt x="91" y="62"/>
                        <a:pt x="98" y="70"/>
                      </a:cubicBezTo>
                      <a:cubicBezTo>
                        <a:pt x="105" y="78"/>
                        <a:pt x="108" y="88"/>
                        <a:pt x="114" y="97"/>
                      </a:cubicBezTo>
                      <a:cubicBezTo>
                        <a:pt x="121" y="105"/>
                        <a:pt x="133" y="111"/>
                        <a:pt x="142" y="116"/>
                      </a:cubicBezTo>
                      <a:cubicBezTo>
                        <a:pt x="151" y="122"/>
                        <a:pt x="162" y="127"/>
                        <a:pt x="169" y="136"/>
                      </a:cubicBezTo>
                      <a:cubicBezTo>
                        <a:pt x="172" y="140"/>
                        <a:pt x="181" y="146"/>
                        <a:pt x="176" y="1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5" name="Freeform 327"/>
                <p:cNvSpPr/>
                <p:nvPr/>
              </p:nvSpPr>
              <p:spPr bwMode="auto">
                <a:xfrm>
                  <a:off x="1538285" y="2030412"/>
                  <a:ext cx="517524" cy="517525"/>
                </a:xfrm>
                <a:custGeom>
                  <a:avLst/>
                  <a:gdLst/>
                  <a:ahLst/>
                  <a:cxnLst>
                    <a:cxn ang="0">
                      <a:pos x="195" y="52"/>
                    </a:cxn>
                    <a:cxn ang="0">
                      <a:pos x="189" y="64"/>
                    </a:cxn>
                    <a:cxn ang="0">
                      <a:pos x="185" y="72"/>
                    </a:cxn>
                    <a:cxn ang="0">
                      <a:pos x="187" y="78"/>
                    </a:cxn>
                    <a:cxn ang="0">
                      <a:pos x="186" y="78"/>
                    </a:cxn>
                    <a:cxn ang="0">
                      <a:pos x="178" y="84"/>
                    </a:cxn>
                    <a:cxn ang="0">
                      <a:pos x="177" y="93"/>
                    </a:cxn>
                    <a:cxn ang="0">
                      <a:pos x="173" y="95"/>
                    </a:cxn>
                    <a:cxn ang="0">
                      <a:pos x="168" y="104"/>
                    </a:cxn>
                    <a:cxn ang="0">
                      <a:pos x="166" y="107"/>
                    </a:cxn>
                    <a:cxn ang="0">
                      <a:pos x="176" y="108"/>
                    </a:cxn>
                    <a:cxn ang="0">
                      <a:pos x="175" y="116"/>
                    </a:cxn>
                    <a:cxn ang="0">
                      <a:pos x="175" y="120"/>
                    </a:cxn>
                    <a:cxn ang="0">
                      <a:pos x="175" y="125"/>
                    </a:cxn>
                    <a:cxn ang="0">
                      <a:pos x="175" y="139"/>
                    </a:cxn>
                    <a:cxn ang="0">
                      <a:pos x="175" y="146"/>
                    </a:cxn>
                    <a:cxn ang="0">
                      <a:pos x="182" y="155"/>
                    </a:cxn>
                    <a:cxn ang="0">
                      <a:pos x="187" y="159"/>
                    </a:cxn>
                    <a:cxn ang="0">
                      <a:pos x="182" y="163"/>
                    </a:cxn>
                    <a:cxn ang="0">
                      <a:pos x="170" y="171"/>
                    </a:cxn>
                    <a:cxn ang="0">
                      <a:pos x="156" y="168"/>
                    </a:cxn>
                    <a:cxn ang="0">
                      <a:pos x="138" y="166"/>
                    </a:cxn>
                    <a:cxn ang="0">
                      <a:pos x="120" y="182"/>
                    </a:cxn>
                    <a:cxn ang="0">
                      <a:pos x="121" y="197"/>
                    </a:cxn>
                    <a:cxn ang="0">
                      <a:pos x="120" y="197"/>
                    </a:cxn>
                    <a:cxn ang="0">
                      <a:pos x="115" y="190"/>
                    </a:cxn>
                    <a:cxn ang="0">
                      <a:pos x="101" y="185"/>
                    </a:cxn>
                    <a:cxn ang="0">
                      <a:pos x="91" y="182"/>
                    </a:cxn>
                    <a:cxn ang="0">
                      <a:pos x="80" y="182"/>
                    </a:cxn>
                    <a:cxn ang="0">
                      <a:pos x="60" y="176"/>
                    </a:cxn>
                    <a:cxn ang="0">
                      <a:pos x="49" y="167"/>
                    </a:cxn>
                    <a:cxn ang="0">
                      <a:pos x="46" y="165"/>
                    </a:cxn>
                    <a:cxn ang="0">
                      <a:pos x="52" y="158"/>
                    </a:cxn>
                    <a:cxn ang="0">
                      <a:pos x="54" y="144"/>
                    </a:cxn>
                    <a:cxn ang="0">
                      <a:pos x="59" y="129"/>
                    </a:cxn>
                    <a:cxn ang="0">
                      <a:pos x="46" y="103"/>
                    </a:cxn>
                    <a:cxn ang="0">
                      <a:pos x="43" y="93"/>
                    </a:cxn>
                    <a:cxn ang="0">
                      <a:pos x="25" y="82"/>
                    </a:cxn>
                    <a:cxn ang="0">
                      <a:pos x="7" y="74"/>
                    </a:cxn>
                    <a:cxn ang="0">
                      <a:pos x="1" y="54"/>
                    </a:cxn>
                    <a:cxn ang="0">
                      <a:pos x="24" y="56"/>
                    </a:cxn>
                    <a:cxn ang="0">
                      <a:pos x="40" y="57"/>
                    </a:cxn>
                    <a:cxn ang="0">
                      <a:pos x="47" y="40"/>
                    </a:cxn>
                    <a:cxn ang="0">
                      <a:pos x="48" y="31"/>
                    </a:cxn>
                    <a:cxn ang="0">
                      <a:pos x="58" y="37"/>
                    </a:cxn>
                    <a:cxn ang="0">
                      <a:pos x="73" y="41"/>
                    </a:cxn>
                    <a:cxn ang="0">
                      <a:pos x="83" y="29"/>
                    </a:cxn>
                    <a:cxn ang="0">
                      <a:pos x="95" y="22"/>
                    </a:cxn>
                    <a:cxn ang="0">
                      <a:pos x="101" y="9"/>
                    </a:cxn>
                    <a:cxn ang="0">
                      <a:pos x="109" y="0"/>
                    </a:cxn>
                    <a:cxn ang="0">
                      <a:pos x="115" y="3"/>
                    </a:cxn>
                    <a:cxn ang="0">
                      <a:pos x="126" y="12"/>
                    </a:cxn>
                    <a:cxn ang="0">
                      <a:pos x="139" y="19"/>
                    </a:cxn>
                    <a:cxn ang="0">
                      <a:pos x="148" y="27"/>
                    </a:cxn>
                    <a:cxn ang="0">
                      <a:pos x="158" y="33"/>
                    </a:cxn>
                    <a:cxn ang="0">
                      <a:pos x="159" y="33"/>
                    </a:cxn>
                    <a:cxn ang="0">
                      <a:pos x="170" y="38"/>
                    </a:cxn>
                    <a:cxn ang="0">
                      <a:pos x="171" y="38"/>
                    </a:cxn>
                    <a:cxn ang="0">
                      <a:pos x="182" y="42"/>
                    </a:cxn>
                    <a:cxn ang="0">
                      <a:pos x="187" y="44"/>
                    </a:cxn>
                    <a:cxn ang="0">
                      <a:pos x="194" y="46"/>
                    </a:cxn>
                    <a:cxn ang="0">
                      <a:pos x="195" y="52"/>
                    </a:cxn>
                  </a:cxnLst>
                  <a:rect l="0" t="0" r="r" b="b"/>
                  <a:pathLst>
                    <a:path w="197" h="197">
                      <a:moveTo>
                        <a:pt x="195" y="52"/>
                      </a:moveTo>
                      <a:cubicBezTo>
                        <a:pt x="195" y="57"/>
                        <a:pt x="190" y="59"/>
                        <a:pt x="189" y="64"/>
                      </a:cubicBezTo>
                      <a:cubicBezTo>
                        <a:pt x="189" y="67"/>
                        <a:pt x="187" y="69"/>
                        <a:pt x="185" y="72"/>
                      </a:cubicBezTo>
                      <a:cubicBezTo>
                        <a:pt x="184" y="74"/>
                        <a:pt x="188" y="75"/>
                        <a:pt x="187" y="78"/>
                      </a:cubicBezTo>
                      <a:cubicBezTo>
                        <a:pt x="187" y="78"/>
                        <a:pt x="187" y="78"/>
                        <a:pt x="186" y="78"/>
                      </a:cubicBezTo>
                      <a:cubicBezTo>
                        <a:pt x="185" y="80"/>
                        <a:pt x="179" y="82"/>
                        <a:pt x="178" y="84"/>
                      </a:cubicBezTo>
                      <a:cubicBezTo>
                        <a:pt x="176" y="86"/>
                        <a:pt x="179" y="90"/>
                        <a:pt x="177" y="93"/>
                      </a:cubicBezTo>
                      <a:cubicBezTo>
                        <a:pt x="175" y="94"/>
                        <a:pt x="175" y="93"/>
                        <a:pt x="173" y="95"/>
                      </a:cubicBezTo>
                      <a:cubicBezTo>
                        <a:pt x="170" y="97"/>
                        <a:pt x="171" y="102"/>
                        <a:pt x="168" y="104"/>
                      </a:cubicBezTo>
                      <a:cubicBezTo>
                        <a:pt x="167" y="105"/>
                        <a:pt x="162" y="105"/>
                        <a:pt x="166" y="107"/>
                      </a:cubicBezTo>
                      <a:cubicBezTo>
                        <a:pt x="169" y="108"/>
                        <a:pt x="175" y="106"/>
                        <a:pt x="176" y="108"/>
                      </a:cubicBezTo>
                      <a:cubicBezTo>
                        <a:pt x="177" y="110"/>
                        <a:pt x="176" y="115"/>
                        <a:pt x="175" y="116"/>
                      </a:cubicBezTo>
                      <a:cubicBezTo>
                        <a:pt x="175" y="118"/>
                        <a:pt x="175" y="119"/>
                        <a:pt x="175" y="120"/>
                      </a:cubicBezTo>
                      <a:cubicBezTo>
                        <a:pt x="175" y="122"/>
                        <a:pt x="175" y="123"/>
                        <a:pt x="175" y="125"/>
                      </a:cubicBezTo>
                      <a:cubicBezTo>
                        <a:pt x="175" y="139"/>
                        <a:pt x="175" y="139"/>
                        <a:pt x="175" y="139"/>
                      </a:cubicBezTo>
                      <a:cubicBezTo>
                        <a:pt x="175" y="141"/>
                        <a:pt x="175" y="144"/>
                        <a:pt x="175" y="146"/>
                      </a:cubicBezTo>
                      <a:cubicBezTo>
                        <a:pt x="176" y="151"/>
                        <a:pt x="179" y="153"/>
                        <a:pt x="182" y="155"/>
                      </a:cubicBezTo>
                      <a:cubicBezTo>
                        <a:pt x="183" y="157"/>
                        <a:pt x="185" y="158"/>
                        <a:pt x="187" y="159"/>
                      </a:cubicBezTo>
                      <a:cubicBezTo>
                        <a:pt x="185" y="161"/>
                        <a:pt x="183" y="162"/>
                        <a:pt x="182" y="163"/>
                      </a:cubicBezTo>
                      <a:cubicBezTo>
                        <a:pt x="178" y="166"/>
                        <a:pt x="176" y="171"/>
                        <a:pt x="170" y="171"/>
                      </a:cubicBezTo>
                      <a:cubicBezTo>
                        <a:pt x="165" y="171"/>
                        <a:pt x="160" y="169"/>
                        <a:pt x="156" y="168"/>
                      </a:cubicBezTo>
                      <a:cubicBezTo>
                        <a:pt x="150" y="167"/>
                        <a:pt x="144" y="166"/>
                        <a:pt x="138" y="166"/>
                      </a:cubicBezTo>
                      <a:cubicBezTo>
                        <a:pt x="126" y="166"/>
                        <a:pt x="119" y="168"/>
                        <a:pt x="120" y="182"/>
                      </a:cubicBezTo>
                      <a:cubicBezTo>
                        <a:pt x="120" y="187"/>
                        <a:pt x="122" y="192"/>
                        <a:pt x="121" y="197"/>
                      </a:cubicBezTo>
                      <a:cubicBezTo>
                        <a:pt x="121" y="197"/>
                        <a:pt x="121" y="197"/>
                        <a:pt x="120" y="197"/>
                      </a:cubicBezTo>
                      <a:cubicBezTo>
                        <a:pt x="118" y="195"/>
                        <a:pt x="117" y="192"/>
                        <a:pt x="115" y="190"/>
                      </a:cubicBezTo>
                      <a:cubicBezTo>
                        <a:pt x="111" y="187"/>
                        <a:pt x="105" y="186"/>
                        <a:pt x="101" y="185"/>
                      </a:cubicBezTo>
                      <a:cubicBezTo>
                        <a:pt x="97" y="185"/>
                        <a:pt x="95" y="183"/>
                        <a:pt x="91" y="182"/>
                      </a:cubicBezTo>
                      <a:cubicBezTo>
                        <a:pt x="86" y="179"/>
                        <a:pt x="86" y="182"/>
                        <a:pt x="80" y="182"/>
                      </a:cubicBezTo>
                      <a:cubicBezTo>
                        <a:pt x="71" y="184"/>
                        <a:pt x="66" y="182"/>
                        <a:pt x="60" y="176"/>
                      </a:cubicBezTo>
                      <a:cubicBezTo>
                        <a:pt x="57" y="173"/>
                        <a:pt x="52" y="169"/>
                        <a:pt x="49" y="167"/>
                      </a:cubicBezTo>
                      <a:cubicBezTo>
                        <a:pt x="48" y="166"/>
                        <a:pt x="47" y="165"/>
                        <a:pt x="46" y="165"/>
                      </a:cubicBezTo>
                      <a:cubicBezTo>
                        <a:pt x="49" y="164"/>
                        <a:pt x="51" y="162"/>
                        <a:pt x="52" y="158"/>
                      </a:cubicBezTo>
                      <a:cubicBezTo>
                        <a:pt x="53" y="154"/>
                        <a:pt x="53" y="149"/>
                        <a:pt x="54" y="144"/>
                      </a:cubicBezTo>
                      <a:cubicBezTo>
                        <a:pt x="55" y="139"/>
                        <a:pt x="58" y="134"/>
                        <a:pt x="59" y="129"/>
                      </a:cubicBezTo>
                      <a:cubicBezTo>
                        <a:pt x="60" y="118"/>
                        <a:pt x="52" y="111"/>
                        <a:pt x="46" y="103"/>
                      </a:cubicBezTo>
                      <a:cubicBezTo>
                        <a:pt x="44" y="100"/>
                        <a:pt x="44" y="98"/>
                        <a:pt x="43" y="93"/>
                      </a:cubicBezTo>
                      <a:cubicBezTo>
                        <a:pt x="40" y="85"/>
                        <a:pt x="32" y="85"/>
                        <a:pt x="25" y="82"/>
                      </a:cubicBezTo>
                      <a:cubicBezTo>
                        <a:pt x="19" y="80"/>
                        <a:pt x="12" y="79"/>
                        <a:pt x="7" y="74"/>
                      </a:cubicBezTo>
                      <a:cubicBezTo>
                        <a:pt x="0" y="69"/>
                        <a:pt x="0" y="62"/>
                        <a:pt x="1" y="54"/>
                      </a:cubicBezTo>
                      <a:cubicBezTo>
                        <a:pt x="8" y="53"/>
                        <a:pt x="16" y="56"/>
                        <a:pt x="24" y="56"/>
                      </a:cubicBezTo>
                      <a:cubicBezTo>
                        <a:pt x="28" y="57"/>
                        <a:pt x="36" y="58"/>
                        <a:pt x="40" y="57"/>
                      </a:cubicBezTo>
                      <a:cubicBezTo>
                        <a:pt x="47" y="54"/>
                        <a:pt x="48" y="46"/>
                        <a:pt x="47" y="40"/>
                      </a:cubicBezTo>
                      <a:cubicBezTo>
                        <a:pt x="47" y="38"/>
                        <a:pt x="47" y="33"/>
                        <a:pt x="48" y="31"/>
                      </a:cubicBezTo>
                      <a:cubicBezTo>
                        <a:pt x="51" y="28"/>
                        <a:pt x="55" y="34"/>
                        <a:pt x="58" y="37"/>
                      </a:cubicBezTo>
                      <a:cubicBezTo>
                        <a:pt x="62" y="42"/>
                        <a:pt x="66" y="47"/>
                        <a:pt x="73" y="41"/>
                      </a:cubicBezTo>
                      <a:cubicBezTo>
                        <a:pt x="77" y="37"/>
                        <a:pt x="78" y="31"/>
                        <a:pt x="83" y="29"/>
                      </a:cubicBezTo>
                      <a:cubicBezTo>
                        <a:pt x="89" y="27"/>
                        <a:pt x="92" y="28"/>
                        <a:pt x="95" y="22"/>
                      </a:cubicBezTo>
                      <a:cubicBezTo>
                        <a:pt x="97" y="18"/>
                        <a:pt x="98" y="13"/>
                        <a:pt x="101" y="9"/>
                      </a:cubicBezTo>
                      <a:cubicBezTo>
                        <a:pt x="103" y="6"/>
                        <a:pt x="106" y="3"/>
                        <a:pt x="109" y="0"/>
                      </a:cubicBezTo>
                      <a:cubicBezTo>
                        <a:pt x="111" y="1"/>
                        <a:pt x="113" y="2"/>
                        <a:pt x="115" y="3"/>
                      </a:cubicBezTo>
                      <a:cubicBezTo>
                        <a:pt x="119" y="6"/>
                        <a:pt x="123" y="9"/>
                        <a:pt x="126" y="12"/>
                      </a:cubicBezTo>
                      <a:cubicBezTo>
                        <a:pt x="130" y="15"/>
                        <a:pt x="135" y="17"/>
                        <a:pt x="139" y="19"/>
                      </a:cubicBezTo>
                      <a:cubicBezTo>
                        <a:pt x="144" y="21"/>
                        <a:pt x="146" y="23"/>
                        <a:pt x="148" y="27"/>
                      </a:cubicBezTo>
                      <a:cubicBezTo>
                        <a:pt x="151" y="31"/>
                        <a:pt x="155" y="32"/>
                        <a:pt x="158" y="33"/>
                      </a:cubicBezTo>
                      <a:cubicBezTo>
                        <a:pt x="158" y="33"/>
                        <a:pt x="159" y="33"/>
                        <a:pt x="159" y="33"/>
                      </a:cubicBezTo>
                      <a:cubicBezTo>
                        <a:pt x="163" y="35"/>
                        <a:pt x="166" y="37"/>
                        <a:pt x="170" y="38"/>
                      </a:cubicBezTo>
                      <a:cubicBezTo>
                        <a:pt x="170" y="38"/>
                        <a:pt x="171" y="38"/>
                        <a:pt x="171" y="38"/>
                      </a:cubicBezTo>
                      <a:cubicBezTo>
                        <a:pt x="175" y="39"/>
                        <a:pt x="178" y="41"/>
                        <a:pt x="182" y="42"/>
                      </a:cubicBezTo>
                      <a:cubicBezTo>
                        <a:pt x="184" y="43"/>
                        <a:pt x="185" y="43"/>
                        <a:pt x="187" y="44"/>
                      </a:cubicBezTo>
                      <a:cubicBezTo>
                        <a:pt x="189" y="45"/>
                        <a:pt x="189" y="45"/>
                        <a:pt x="194" y="46"/>
                      </a:cubicBezTo>
                      <a:cubicBezTo>
                        <a:pt x="195" y="47"/>
                        <a:pt x="197" y="52"/>
                        <a:pt x="195"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6" name="Freeform 328"/>
                <p:cNvSpPr/>
                <p:nvPr/>
              </p:nvSpPr>
              <p:spPr bwMode="auto">
                <a:xfrm>
                  <a:off x="1358898" y="2455862"/>
                  <a:ext cx="493712" cy="388937"/>
                </a:xfrm>
                <a:custGeom>
                  <a:avLst/>
                  <a:gdLst/>
                  <a:ahLst/>
                  <a:cxnLst>
                    <a:cxn ang="0">
                      <a:pos x="188" y="35"/>
                    </a:cxn>
                    <a:cxn ang="0">
                      <a:pos x="175" y="46"/>
                    </a:cxn>
                    <a:cxn ang="0">
                      <a:pos x="166" y="51"/>
                    </a:cxn>
                    <a:cxn ang="0">
                      <a:pos x="163" y="56"/>
                    </a:cxn>
                    <a:cxn ang="0">
                      <a:pos x="151" y="68"/>
                    </a:cxn>
                    <a:cxn ang="0">
                      <a:pos x="140" y="80"/>
                    </a:cxn>
                    <a:cxn ang="0">
                      <a:pos x="136" y="96"/>
                    </a:cxn>
                    <a:cxn ang="0">
                      <a:pos x="133" y="111"/>
                    </a:cxn>
                    <a:cxn ang="0">
                      <a:pos x="125" y="122"/>
                    </a:cxn>
                    <a:cxn ang="0">
                      <a:pos x="103" y="142"/>
                    </a:cxn>
                    <a:cxn ang="0">
                      <a:pos x="88" y="139"/>
                    </a:cxn>
                    <a:cxn ang="0">
                      <a:pos x="72" y="143"/>
                    </a:cxn>
                    <a:cxn ang="0">
                      <a:pos x="40" y="136"/>
                    </a:cxn>
                    <a:cxn ang="0">
                      <a:pos x="28" y="132"/>
                    </a:cxn>
                    <a:cxn ang="0">
                      <a:pos x="29" y="129"/>
                    </a:cxn>
                    <a:cxn ang="0">
                      <a:pos x="29" y="123"/>
                    </a:cxn>
                    <a:cxn ang="0">
                      <a:pos x="34" y="117"/>
                    </a:cxn>
                    <a:cxn ang="0">
                      <a:pos x="34" y="107"/>
                    </a:cxn>
                    <a:cxn ang="0">
                      <a:pos x="31" y="97"/>
                    </a:cxn>
                    <a:cxn ang="0">
                      <a:pos x="33" y="87"/>
                    </a:cxn>
                    <a:cxn ang="0">
                      <a:pos x="38" y="68"/>
                    </a:cxn>
                    <a:cxn ang="0">
                      <a:pos x="38" y="58"/>
                    </a:cxn>
                    <a:cxn ang="0">
                      <a:pos x="45" y="52"/>
                    </a:cxn>
                    <a:cxn ang="0">
                      <a:pos x="45" y="41"/>
                    </a:cxn>
                    <a:cxn ang="0">
                      <a:pos x="39" y="35"/>
                    </a:cxn>
                    <a:cxn ang="0">
                      <a:pos x="31" y="36"/>
                    </a:cxn>
                    <a:cxn ang="0">
                      <a:pos x="20" y="34"/>
                    </a:cxn>
                    <a:cxn ang="0">
                      <a:pos x="10" y="32"/>
                    </a:cxn>
                    <a:cxn ang="0">
                      <a:pos x="7" y="35"/>
                    </a:cxn>
                    <a:cxn ang="0">
                      <a:pos x="7" y="33"/>
                    </a:cxn>
                    <a:cxn ang="0">
                      <a:pos x="1" y="17"/>
                    </a:cxn>
                    <a:cxn ang="0">
                      <a:pos x="10" y="4"/>
                    </a:cxn>
                    <a:cxn ang="0">
                      <a:pos x="42" y="2"/>
                    </a:cxn>
                    <a:cxn ang="0">
                      <a:pos x="74" y="4"/>
                    </a:cxn>
                    <a:cxn ang="0">
                      <a:pos x="93" y="8"/>
                    </a:cxn>
                    <a:cxn ang="0">
                      <a:pos x="109" y="5"/>
                    </a:cxn>
                    <a:cxn ang="0">
                      <a:pos x="114" y="3"/>
                    </a:cxn>
                    <a:cxn ang="0">
                      <a:pos x="117" y="5"/>
                    </a:cxn>
                    <a:cxn ang="0">
                      <a:pos x="128" y="14"/>
                    </a:cxn>
                    <a:cxn ang="0">
                      <a:pos x="148" y="20"/>
                    </a:cxn>
                    <a:cxn ang="0">
                      <a:pos x="159" y="20"/>
                    </a:cxn>
                    <a:cxn ang="0">
                      <a:pos x="169" y="23"/>
                    </a:cxn>
                    <a:cxn ang="0">
                      <a:pos x="183" y="28"/>
                    </a:cxn>
                    <a:cxn ang="0">
                      <a:pos x="188" y="35"/>
                    </a:cxn>
                  </a:cxnLst>
                  <a:rect l="0" t="0" r="r" b="b"/>
                  <a:pathLst>
                    <a:path w="188" h="148">
                      <a:moveTo>
                        <a:pt x="188" y="35"/>
                      </a:moveTo>
                      <a:cubicBezTo>
                        <a:pt x="186" y="41"/>
                        <a:pt x="180" y="44"/>
                        <a:pt x="175" y="46"/>
                      </a:cubicBezTo>
                      <a:cubicBezTo>
                        <a:pt x="172" y="47"/>
                        <a:pt x="168" y="49"/>
                        <a:pt x="166" y="51"/>
                      </a:cubicBezTo>
                      <a:cubicBezTo>
                        <a:pt x="165" y="52"/>
                        <a:pt x="165" y="55"/>
                        <a:pt x="163" y="56"/>
                      </a:cubicBezTo>
                      <a:cubicBezTo>
                        <a:pt x="160" y="61"/>
                        <a:pt x="154" y="64"/>
                        <a:pt x="151" y="68"/>
                      </a:cubicBezTo>
                      <a:cubicBezTo>
                        <a:pt x="147" y="71"/>
                        <a:pt x="142" y="76"/>
                        <a:pt x="140" y="80"/>
                      </a:cubicBezTo>
                      <a:cubicBezTo>
                        <a:pt x="138" y="85"/>
                        <a:pt x="137" y="91"/>
                        <a:pt x="136" y="96"/>
                      </a:cubicBezTo>
                      <a:cubicBezTo>
                        <a:pt x="134" y="101"/>
                        <a:pt x="134" y="105"/>
                        <a:pt x="133" y="111"/>
                      </a:cubicBezTo>
                      <a:cubicBezTo>
                        <a:pt x="132" y="115"/>
                        <a:pt x="128" y="118"/>
                        <a:pt x="125" y="122"/>
                      </a:cubicBezTo>
                      <a:cubicBezTo>
                        <a:pt x="118" y="129"/>
                        <a:pt x="116" y="141"/>
                        <a:pt x="103" y="142"/>
                      </a:cubicBezTo>
                      <a:cubicBezTo>
                        <a:pt x="98" y="143"/>
                        <a:pt x="94" y="139"/>
                        <a:pt x="88" y="139"/>
                      </a:cubicBezTo>
                      <a:cubicBezTo>
                        <a:pt x="82" y="139"/>
                        <a:pt x="77" y="141"/>
                        <a:pt x="72" y="143"/>
                      </a:cubicBezTo>
                      <a:cubicBezTo>
                        <a:pt x="60" y="148"/>
                        <a:pt x="49" y="146"/>
                        <a:pt x="40" y="136"/>
                      </a:cubicBezTo>
                      <a:cubicBezTo>
                        <a:pt x="36" y="131"/>
                        <a:pt x="33" y="132"/>
                        <a:pt x="28" y="132"/>
                      </a:cubicBezTo>
                      <a:cubicBezTo>
                        <a:pt x="28" y="131"/>
                        <a:pt x="29" y="130"/>
                        <a:pt x="29" y="129"/>
                      </a:cubicBezTo>
                      <a:cubicBezTo>
                        <a:pt x="29" y="127"/>
                        <a:pt x="28" y="125"/>
                        <a:pt x="29" y="123"/>
                      </a:cubicBezTo>
                      <a:cubicBezTo>
                        <a:pt x="30" y="121"/>
                        <a:pt x="33" y="120"/>
                        <a:pt x="34" y="117"/>
                      </a:cubicBezTo>
                      <a:cubicBezTo>
                        <a:pt x="34" y="115"/>
                        <a:pt x="33" y="110"/>
                        <a:pt x="34" y="107"/>
                      </a:cubicBezTo>
                      <a:cubicBezTo>
                        <a:pt x="34" y="102"/>
                        <a:pt x="30" y="100"/>
                        <a:pt x="31" y="97"/>
                      </a:cubicBezTo>
                      <a:cubicBezTo>
                        <a:pt x="31" y="94"/>
                        <a:pt x="32" y="90"/>
                        <a:pt x="33" y="87"/>
                      </a:cubicBezTo>
                      <a:cubicBezTo>
                        <a:pt x="34" y="81"/>
                        <a:pt x="38" y="75"/>
                        <a:pt x="38" y="68"/>
                      </a:cubicBezTo>
                      <a:cubicBezTo>
                        <a:pt x="39" y="65"/>
                        <a:pt x="37" y="61"/>
                        <a:pt x="38" y="58"/>
                      </a:cubicBezTo>
                      <a:cubicBezTo>
                        <a:pt x="39" y="54"/>
                        <a:pt x="42" y="54"/>
                        <a:pt x="45" y="52"/>
                      </a:cubicBezTo>
                      <a:cubicBezTo>
                        <a:pt x="48" y="49"/>
                        <a:pt x="48" y="45"/>
                        <a:pt x="45" y="41"/>
                      </a:cubicBezTo>
                      <a:cubicBezTo>
                        <a:pt x="45" y="39"/>
                        <a:pt x="41" y="35"/>
                        <a:pt x="39" y="35"/>
                      </a:cubicBezTo>
                      <a:cubicBezTo>
                        <a:pt x="36" y="34"/>
                        <a:pt x="34" y="36"/>
                        <a:pt x="31" y="36"/>
                      </a:cubicBezTo>
                      <a:cubicBezTo>
                        <a:pt x="27" y="37"/>
                        <a:pt x="24" y="36"/>
                        <a:pt x="20" y="34"/>
                      </a:cubicBezTo>
                      <a:cubicBezTo>
                        <a:pt x="17" y="32"/>
                        <a:pt x="15" y="31"/>
                        <a:pt x="10" y="32"/>
                      </a:cubicBezTo>
                      <a:cubicBezTo>
                        <a:pt x="9" y="33"/>
                        <a:pt x="8" y="34"/>
                        <a:pt x="7" y="35"/>
                      </a:cubicBezTo>
                      <a:cubicBezTo>
                        <a:pt x="7" y="34"/>
                        <a:pt x="7" y="33"/>
                        <a:pt x="7" y="33"/>
                      </a:cubicBezTo>
                      <a:cubicBezTo>
                        <a:pt x="5" y="27"/>
                        <a:pt x="2" y="22"/>
                        <a:pt x="1" y="17"/>
                      </a:cubicBezTo>
                      <a:cubicBezTo>
                        <a:pt x="0" y="10"/>
                        <a:pt x="4" y="7"/>
                        <a:pt x="10" y="4"/>
                      </a:cubicBezTo>
                      <a:cubicBezTo>
                        <a:pt x="20" y="0"/>
                        <a:pt x="31" y="2"/>
                        <a:pt x="42" y="2"/>
                      </a:cubicBezTo>
                      <a:cubicBezTo>
                        <a:pt x="52" y="2"/>
                        <a:pt x="63" y="3"/>
                        <a:pt x="74" y="4"/>
                      </a:cubicBezTo>
                      <a:cubicBezTo>
                        <a:pt x="80" y="5"/>
                        <a:pt x="86" y="8"/>
                        <a:pt x="93" y="8"/>
                      </a:cubicBezTo>
                      <a:cubicBezTo>
                        <a:pt x="99" y="7"/>
                        <a:pt x="103" y="6"/>
                        <a:pt x="109" y="5"/>
                      </a:cubicBezTo>
                      <a:cubicBezTo>
                        <a:pt x="110" y="4"/>
                        <a:pt x="112" y="3"/>
                        <a:pt x="114" y="3"/>
                      </a:cubicBezTo>
                      <a:cubicBezTo>
                        <a:pt x="115" y="3"/>
                        <a:pt x="116" y="4"/>
                        <a:pt x="117" y="5"/>
                      </a:cubicBezTo>
                      <a:cubicBezTo>
                        <a:pt x="120" y="7"/>
                        <a:pt x="125" y="11"/>
                        <a:pt x="128" y="14"/>
                      </a:cubicBezTo>
                      <a:cubicBezTo>
                        <a:pt x="134" y="20"/>
                        <a:pt x="139" y="22"/>
                        <a:pt x="148" y="20"/>
                      </a:cubicBezTo>
                      <a:cubicBezTo>
                        <a:pt x="154" y="20"/>
                        <a:pt x="154" y="17"/>
                        <a:pt x="159" y="20"/>
                      </a:cubicBezTo>
                      <a:cubicBezTo>
                        <a:pt x="163" y="21"/>
                        <a:pt x="165" y="23"/>
                        <a:pt x="169" y="23"/>
                      </a:cubicBezTo>
                      <a:cubicBezTo>
                        <a:pt x="173" y="24"/>
                        <a:pt x="179" y="25"/>
                        <a:pt x="183" y="28"/>
                      </a:cubicBezTo>
                      <a:cubicBezTo>
                        <a:pt x="185" y="30"/>
                        <a:pt x="186" y="33"/>
                        <a:pt x="188"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7" name="Freeform 329"/>
                <p:cNvSpPr/>
                <p:nvPr/>
              </p:nvSpPr>
              <p:spPr bwMode="auto">
                <a:xfrm>
                  <a:off x="2590796" y="1487487"/>
                  <a:ext cx="79375" cy="53975"/>
                </a:xfrm>
                <a:custGeom>
                  <a:avLst/>
                  <a:gdLst/>
                  <a:ahLst/>
                  <a:cxnLst>
                    <a:cxn ang="0">
                      <a:pos x="20" y="16"/>
                    </a:cxn>
                    <a:cxn ang="0">
                      <a:pos x="12" y="19"/>
                    </a:cxn>
                    <a:cxn ang="0">
                      <a:pos x="1" y="17"/>
                    </a:cxn>
                    <a:cxn ang="0">
                      <a:pos x="5" y="3"/>
                    </a:cxn>
                    <a:cxn ang="0">
                      <a:pos x="20" y="16"/>
                    </a:cxn>
                  </a:cxnLst>
                  <a:rect l="0" t="0" r="r" b="b"/>
                  <a:pathLst>
                    <a:path w="30" h="21">
                      <a:moveTo>
                        <a:pt x="20" y="16"/>
                      </a:moveTo>
                      <a:cubicBezTo>
                        <a:pt x="17" y="17"/>
                        <a:pt x="15" y="18"/>
                        <a:pt x="12" y="19"/>
                      </a:cubicBezTo>
                      <a:cubicBezTo>
                        <a:pt x="8" y="21"/>
                        <a:pt x="3" y="21"/>
                        <a:pt x="1" y="17"/>
                      </a:cubicBezTo>
                      <a:cubicBezTo>
                        <a:pt x="0" y="13"/>
                        <a:pt x="0" y="5"/>
                        <a:pt x="5" y="3"/>
                      </a:cubicBezTo>
                      <a:cubicBezTo>
                        <a:pt x="11" y="0"/>
                        <a:pt x="30" y="12"/>
                        <a:pt x="20" y="1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8" name="Freeform 330"/>
                <p:cNvSpPr/>
                <p:nvPr/>
              </p:nvSpPr>
              <p:spPr bwMode="auto">
                <a:xfrm>
                  <a:off x="2444746" y="1541462"/>
                  <a:ext cx="52387" cy="95250"/>
                </a:xfrm>
                <a:custGeom>
                  <a:avLst/>
                  <a:gdLst/>
                  <a:ahLst/>
                  <a:cxnLst>
                    <a:cxn ang="0">
                      <a:pos x="14" y="11"/>
                    </a:cxn>
                    <a:cxn ang="0">
                      <a:pos x="7" y="24"/>
                    </a:cxn>
                    <a:cxn ang="0">
                      <a:pos x="0" y="36"/>
                    </a:cxn>
                    <a:cxn ang="0">
                      <a:pos x="8" y="11"/>
                    </a:cxn>
                    <a:cxn ang="0">
                      <a:pos x="16" y="1"/>
                    </a:cxn>
                    <a:cxn ang="0">
                      <a:pos x="14" y="11"/>
                    </a:cxn>
                  </a:cxnLst>
                  <a:rect l="0" t="0" r="r" b="b"/>
                  <a:pathLst>
                    <a:path w="20" h="36">
                      <a:moveTo>
                        <a:pt x="14" y="11"/>
                      </a:moveTo>
                      <a:cubicBezTo>
                        <a:pt x="11" y="15"/>
                        <a:pt x="9" y="19"/>
                        <a:pt x="7" y="24"/>
                      </a:cubicBezTo>
                      <a:cubicBezTo>
                        <a:pt x="5" y="26"/>
                        <a:pt x="3" y="34"/>
                        <a:pt x="0" y="36"/>
                      </a:cubicBezTo>
                      <a:cubicBezTo>
                        <a:pt x="0" y="27"/>
                        <a:pt x="3" y="18"/>
                        <a:pt x="8" y="11"/>
                      </a:cubicBezTo>
                      <a:cubicBezTo>
                        <a:pt x="9" y="9"/>
                        <a:pt x="13" y="0"/>
                        <a:pt x="16" y="1"/>
                      </a:cubicBezTo>
                      <a:cubicBezTo>
                        <a:pt x="20" y="1"/>
                        <a:pt x="15" y="9"/>
                        <a:pt x="14"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9" name="Freeform 331"/>
                <p:cNvSpPr/>
                <p:nvPr/>
              </p:nvSpPr>
              <p:spPr bwMode="auto">
                <a:xfrm>
                  <a:off x="2376484" y="1589087"/>
                  <a:ext cx="36512" cy="96837"/>
                </a:xfrm>
                <a:custGeom>
                  <a:avLst/>
                  <a:gdLst/>
                  <a:ahLst/>
                  <a:cxnLst>
                    <a:cxn ang="0">
                      <a:pos x="3" y="12"/>
                    </a:cxn>
                    <a:cxn ang="0">
                      <a:pos x="3" y="37"/>
                    </a:cxn>
                    <a:cxn ang="0">
                      <a:pos x="9" y="24"/>
                    </a:cxn>
                    <a:cxn ang="0">
                      <a:pos x="14" y="13"/>
                    </a:cxn>
                    <a:cxn ang="0">
                      <a:pos x="9" y="3"/>
                    </a:cxn>
                    <a:cxn ang="0">
                      <a:pos x="3" y="12"/>
                    </a:cxn>
                  </a:cxnLst>
                  <a:rect l="0" t="0" r="r" b="b"/>
                  <a:pathLst>
                    <a:path w="14" h="37">
                      <a:moveTo>
                        <a:pt x="3" y="12"/>
                      </a:moveTo>
                      <a:cubicBezTo>
                        <a:pt x="1" y="20"/>
                        <a:pt x="0" y="30"/>
                        <a:pt x="3" y="37"/>
                      </a:cubicBezTo>
                      <a:cubicBezTo>
                        <a:pt x="6" y="36"/>
                        <a:pt x="8" y="27"/>
                        <a:pt x="9" y="24"/>
                      </a:cubicBezTo>
                      <a:cubicBezTo>
                        <a:pt x="11" y="20"/>
                        <a:pt x="13" y="17"/>
                        <a:pt x="14" y="13"/>
                      </a:cubicBezTo>
                      <a:cubicBezTo>
                        <a:pt x="14" y="9"/>
                        <a:pt x="14" y="0"/>
                        <a:pt x="9" y="3"/>
                      </a:cubicBezTo>
                      <a:cubicBezTo>
                        <a:pt x="6" y="4"/>
                        <a:pt x="4" y="9"/>
                        <a:pt x="3"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0" name="Freeform 332"/>
                <p:cNvSpPr/>
                <p:nvPr/>
              </p:nvSpPr>
              <p:spPr bwMode="auto">
                <a:xfrm>
                  <a:off x="2168521" y="1684337"/>
                  <a:ext cx="65087" cy="115887"/>
                </a:xfrm>
                <a:custGeom>
                  <a:avLst/>
                  <a:gdLst/>
                  <a:ahLst/>
                  <a:cxnLst>
                    <a:cxn ang="0">
                      <a:pos x="14" y="7"/>
                    </a:cxn>
                    <a:cxn ang="0">
                      <a:pos x="5" y="3"/>
                    </a:cxn>
                    <a:cxn ang="0">
                      <a:pos x="3" y="25"/>
                    </a:cxn>
                    <a:cxn ang="0">
                      <a:pos x="12" y="40"/>
                    </a:cxn>
                    <a:cxn ang="0">
                      <a:pos x="24" y="25"/>
                    </a:cxn>
                    <a:cxn ang="0">
                      <a:pos x="20" y="16"/>
                    </a:cxn>
                    <a:cxn ang="0">
                      <a:pos x="14" y="7"/>
                    </a:cxn>
                  </a:cxnLst>
                  <a:rect l="0" t="0" r="r" b="b"/>
                  <a:pathLst>
                    <a:path w="25" h="44">
                      <a:moveTo>
                        <a:pt x="14" y="7"/>
                      </a:moveTo>
                      <a:cubicBezTo>
                        <a:pt x="12" y="3"/>
                        <a:pt x="10" y="0"/>
                        <a:pt x="5" y="3"/>
                      </a:cubicBezTo>
                      <a:cubicBezTo>
                        <a:pt x="0" y="7"/>
                        <a:pt x="2" y="20"/>
                        <a:pt x="3" y="25"/>
                      </a:cubicBezTo>
                      <a:cubicBezTo>
                        <a:pt x="4" y="32"/>
                        <a:pt x="3" y="44"/>
                        <a:pt x="12" y="40"/>
                      </a:cubicBezTo>
                      <a:cubicBezTo>
                        <a:pt x="17" y="38"/>
                        <a:pt x="24" y="31"/>
                        <a:pt x="24" y="25"/>
                      </a:cubicBezTo>
                      <a:cubicBezTo>
                        <a:pt x="25" y="22"/>
                        <a:pt x="22" y="19"/>
                        <a:pt x="20" y="16"/>
                      </a:cubicBezTo>
                      <a:cubicBezTo>
                        <a:pt x="18" y="13"/>
                        <a:pt x="17" y="10"/>
                        <a:pt x="14"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1" name="Freeform 333"/>
                <p:cNvSpPr/>
                <p:nvPr/>
              </p:nvSpPr>
              <p:spPr bwMode="auto">
                <a:xfrm>
                  <a:off x="2132009" y="1709737"/>
                  <a:ext cx="28575" cy="76200"/>
                </a:xfrm>
                <a:custGeom>
                  <a:avLst/>
                  <a:gdLst/>
                  <a:ahLst/>
                  <a:cxnLst>
                    <a:cxn ang="0">
                      <a:pos x="1" y="17"/>
                    </a:cxn>
                    <a:cxn ang="0">
                      <a:pos x="3" y="29"/>
                    </a:cxn>
                    <a:cxn ang="0">
                      <a:pos x="9" y="19"/>
                    </a:cxn>
                    <a:cxn ang="0">
                      <a:pos x="9" y="8"/>
                    </a:cxn>
                    <a:cxn ang="0">
                      <a:pos x="1" y="17"/>
                    </a:cxn>
                  </a:cxnLst>
                  <a:rect l="0" t="0" r="r" b="b"/>
                  <a:pathLst>
                    <a:path w="11" h="29">
                      <a:moveTo>
                        <a:pt x="1" y="17"/>
                      </a:moveTo>
                      <a:cubicBezTo>
                        <a:pt x="0" y="19"/>
                        <a:pt x="0" y="29"/>
                        <a:pt x="3" y="29"/>
                      </a:cubicBezTo>
                      <a:cubicBezTo>
                        <a:pt x="6" y="29"/>
                        <a:pt x="8" y="21"/>
                        <a:pt x="9" y="19"/>
                      </a:cubicBezTo>
                      <a:cubicBezTo>
                        <a:pt x="10" y="15"/>
                        <a:pt x="11" y="12"/>
                        <a:pt x="9" y="8"/>
                      </a:cubicBezTo>
                      <a:cubicBezTo>
                        <a:pt x="4" y="0"/>
                        <a:pt x="1" y="13"/>
                        <a:pt x="1"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2" name="Freeform 334"/>
                <p:cNvSpPr/>
                <p:nvPr/>
              </p:nvSpPr>
              <p:spPr bwMode="auto">
                <a:xfrm>
                  <a:off x="12622192" y="4006849"/>
                  <a:ext cx="241300" cy="95250"/>
                </a:xfrm>
                <a:custGeom>
                  <a:avLst/>
                  <a:gdLst/>
                  <a:ahLst/>
                  <a:cxnLst>
                    <a:cxn ang="0">
                      <a:pos x="92" y="20"/>
                    </a:cxn>
                    <a:cxn ang="0">
                      <a:pos x="85" y="27"/>
                    </a:cxn>
                    <a:cxn ang="0">
                      <a:pos x="79" y="34"/>
                    </a:cxn>
                    <a:cxn ang="0">
                      <a:pos x="76" y="25"/>
                    </a:cxn>
                    <a:cxn ang="0">
                      <a:pos x="68" y="15"/>
                    </a:cxn>
                    <a:cxn ang="0">
                      <a:pos x="54" y="13"/>
                    </a:cxn>
                    <a:cxn ang="0">
                      <a:pos x="40" y="15"/>
                    </a:cxn>
                    <a:cxn ang="0">
                      <a:pos x="43" y="29"/>
                    </a:cxn>
                    <a:cxn ang="0">
                      <a:pos x="37" y="35"/>
                    </a:cxn>
                    <a:cxn ang="0">
                      <a:pos x="28" y="30"/>
                    </a:cxn>
                    <a:cxn ang="0">
                      <a:pos x="26" y="24"/>
                    </a:cxn>
                    <a:cxn ang="0">
                      <a:pos x="21" y="23"/>
                    </a:cxn>
                    <a:cxn ang="0">
                      <a:pos x="6" y="20"/>
                    </a:cxn>
                    <a:cxn ang="0">
                      <a:pos x="0" y="19"/>
                    </a:cxn>
                    <a:cxn ang="0">
                      <a:pos x="0" y="19"/>
                    </a:cxn>
                    <a:cxn ang="0">
                      <a:pos x="1" y="17"/>
                    </a:cxn>
                    <a:cxn ang="0">
                      <a:pos x="2" y="14"/>
                    </a:cxn>
                    <a:cxn ang="0">
                      <a:pos x="3" y="9"/>
                    </a:cxn>
                    <a:cxn ang="0">
                      <a:pos x="6" y="1"/>
                    </a:cxn>
                    <a:cxn ang="0">
                      <a:pos x="6" y="0"/>
                    </a:cxn>
                    <a:cxn ang="0">
                      <a:pos x="16" y="10"/>
                    </a:cxn>
                    <a:cxn ang="0">
                      <a:pos x="35" y="7"/>
                    </a:cxn>
                    <a:cxn ang="0">
                      <a:pos x="55" y="1"/>
                    </a:cxn>
                    <a:cxn ang="0">
                      <a:pos x="75" y="6"/>
                    </a:cxn>
                    <a:cxn ang="0">
                      <a:pos x="84" y="14"/>
                    </a:cxn>
                    <a:cxn ang="0">
                      <a:pos x="92" y="20"/>
                    </a:cxn>
                  </a:cxnLst>
                  <a:rect l="0" t="0" r="r" b="b"/>
                  <a:pathLst>
                    <a:path w="92" h="36">
                      <a:moveTo>
                        <a:pt x="92" y="20"/>
                      </a:moveTo>
                      <a:cubicBezTo>
                        <a:pt x="89" y="21"/>
                        <a:pt x="87" y="25"/>
                        <a:pt x="85" y="27"/>
                      </a:cubicBezTo>
                      <a:cubicBezTo>
                        <a:pt x="82" y="29"/>
                        <a:pt x="80" y="31"/>
                        <a:pt x="79" y="34"/>
                      </a:cubicBezTo>
                      <a:cubicBezTo>
                        <a:pt x="76" y="25"/>
                        <a:pt x="76" y="25"/>
                        <a:pt x="76" y="25"/>
                      </a:cubicBezTo>
                      <a:cubicBezTo>
                        <a:pt x="77" y="21"/>
                        <a:pt x="70" y="16"/>
                        <a:pt x="68" y="15"/>
                      </a:cubicBezTo>
                      <a:cubicBezTo>
                        <a:pt x="63" y="12"/>
                        <a:pt x="59" y="12"/>
                        <a:pt x="54" y="13"/>
                      </a:cubicBezTo>
                      <a:cubicBezTo>
                        <a:pt x="51" y="13"/>
                        <a:pt x="42" y="13"/>
                        <a:pt x="40" y="15"/>
                      </a:cubicBezTo>
                      <a:cubicBezTo>
                        <a:pt x="37" y="19"/>
                        <a:pt x="43" y="25"/>
                        <a:pt x="43" y="29"/>
                      </a:cubicBezTo>
                      <a:cubicBezTo>
                        <a:pt x="44" y="33"/>
                        <a:pt x="42" y="35"/>
                        <a:pt x="37" y="35"/>
                      </a:cubicBezTo>
                      <a:cubicBezTo>
                        <a:pt x="33" y="36"/>
                        <a:pt x="30" y="34"/>
                        <a:pt x="28" y="30"/>
                      </a:cubicBezTo>
                      <a:cubicBezTo>
                        <a:pt x="28" y="28"/>
                        <a:pt x="28" y="25"/>
                        <a:pt x="26" y="24"/>
                      </a:cubicBezTo>
                      <a:cubicBezTo>
                        <a:pt x="25" y="24"/>
                        <a:pt x="22" y="24"/>
                        <a:pt x="21" y="23"/>
                      </a:cubicBezTo>
                      <a:cubicBezTo>
                        <a:pt x="16" y="22"/>
                        <a:pt x="11" y="21"/>
                        <a:pt x="6" y="20"/>
                      </a:cubicBezTo>
                      <a:cubicBezTo>
                        <a:pt x="5" y="20"/>
                        <a:pt x="2" y="20"/>
                        <a:pt x="0" y="19"/>
                      </a:cubicBezTo>
                      <a:cubicBezTo>
                        <a:pt x="0" y="19"/>
                        <a:pt x="0" y="19"/>
                        <a:pt x="0" y="19"/>
                      </a:cubicBezTo>
                      <a:cubicBezTo>
                        <a:pt x="0" y="18"/>
                        <a:pt x="1" y="17"/>
                        <a:pt x="1" y="17"/>
                      </a:cubicBezTo>
                      <a:cubicBezTo>
                        <a:pt x="2" y="16"/>
                        <a:pt x="2" y="15"/>
                        <a:pt x="2" y="14"/>
                      </a:cubicBezTo>
                      <a:cubicBezTo>
                        <a:pt x="2" y="13"/>
                        <a:pt x="3" y="11"/>
                        <a:pt x="3" y="9"/>
                      </a:cubicBezTo>
                      <a:cubicBezTo>
                        <a:pt x="4" y="7"/>
                        <a:pt x="5" y="4"/>
                        <a:pt x="6" y="1"/>
                      </a:cubicBezTo>
                      <a:cubicBezTo>
                        <a:pt x="6" y="1"/>
                        <a:pt x="6" y="1"/>
                        <a:pt x="6" y="0"/>
                      </a:cubicBezTo>
                      <a:cubicBezTo>
                        <a:pt x="9" y="4"/>
                        <a:pt x="12" y="8"/>
                        <a:pt x="16" y="10"/>
                      </a:cubicBezTo>
                      <a:cubicBezTo>
                        <a:pt x="21" y="13"/>
                        <a:pt x="29" y="9"/>
                        <a:pt x="35" y="7"/>
                      </a:cubicBezTo>
                      <a:cubicBezTo>
                        <a:pt x="42" y="5"/>
                        <a:pt x="47" y="0"/>
                        <a:pt x="55" y="1"/>
                      </a:cubicBezTo>
                      <a:cubicBezTo>
                        <a:pt x="63" y="1"/>
                        <a:pt x="69" y="3"/>
                        <a:pt x="75" y="6"/>
                      </a:cubicBezTo>
                      <a:cubicBezTo>
                        <a:pt x="79" y="8"/>
                        <a:pt x="81" y="11"/>
                        <a:pt x="84" y="14"/>
                      </a:cubicBezTo>
                      <a:cubicBezTo>
                        <a:pt x="87" y="17"/>
                        <a:pt x="89" y="18"/>
                        <a:pt x="92"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3" name="Freeform 335"/>
                <p:cNvSpPr/>
                <p:nvPr/>
              </p:nvSpPr>
              <p:spPr bwMode="auto">
                <a:xfrm>
                  <a:off x="12503130" y="3938586"/>
                  <a:ext cx="134937" cy="119062"/>
                </a:xfrm>
                <a:custGeom>
                  <a:avLst/>
                  <a:gdLst/>
                  <a:ahLst/>
                  <a:cxnLst>
                    <a:cxn ang="0">
                      <a:pos x="51" y="26"/>
                    </a:cxn>
                    <a:cxn ang="0">
                      <a:pos x="51" y="27"/>
                    </a:cxn>
                    <a:cxn ang="0">
                      <a:pos x="48" y="35"/>
                    </a:cxn>
                    <a:cxn ang="0">
                      <a:pos x="47" y="40"/>
                    </a:cxn>
                    <a:cxn ang="0">
                      <a:pos x="46" y="43"/>
                    </a:cxn>
                    <a:cxn ang="0">
                      <a:pos x="45" y="45"/>
                    </a:cxn>
                    <a:cxn ang="0">
                      <a:pos x="45" y="45"/>
                    </a:cxn>
                    <a:cxn ang="0">
                      <a:pos x="40" y="44"/>
                    </a:cxn>
                    <a:cxn ang="0">
                      <a:pos x="32" y="34"/>
                    </a:cxn>
                    <a:cxn ang="0">
                      <a:pos x="13" y="16"/>
                    </a:cxn>
                    <a:cxn ang="0">
                      <a:pos x="13" y="25"/>
                    </a:cxn>
                    <a:cxn ang="0">
                      <a:pos x="3" y="15"/>
                    </a:cxn>
                    <a:cxn ang="0">
                      <a:pos x="1" y="3"/>
                    </a:cxn>
                    <a:cxn ang="0">
                      <a:pos x="0" y="1"/>
                    </a:cxn>
                    <a:cxn ang="0">
                      <a:pos x="3" y="2"/>
                    </a:cxn>
                    <a:cxn ang="0">
                      <a:pos x="6" y="1"/>
                    </a:cxn>
                    <a:cxn ang="0">
                      <a:pos x="8" y="0"/>
                    </a:cxn>
                    <a:cxn ang="0">
                      <a:pos x="16" y="3"/>
                    </a:cxn>
                    <a:cxn ang="0">
                      <a:pos x="21" y="5"/>
                    </a:cxn>
                    <a:cxn ang="0">
                      <a:pos x="28" y="8"/>
                    </a:cxn>
                    <a:cxn ang="0">
                      <a:pos x="33" y="8"/>
                    </a:cxn>
                    <a:cxn ang="0">
                      <a:pos x="35" y="8"/>
                    </a:cxn>
                    <a:cxn ang="0">
                      <a:pos x="37" y="10"/>
                    </a:cxn>
                    <a:cxn ang="0">
                      <a:pos x="45" y="19"/>
                    </a:cxn>
                    <a:cxn ang="0">
                      <a:pos x="51" y="26"/>
                    </a:cxn>
                  </a:cxnLst>
                  <a:rect l="0" t="0" r="r" b="b"/>
                  <a:pathLst>
                    <a:path w="51" h="45">
                      <a:moveTo>
                        <a:pt x="51" y="26"/>
                      </a:moveTo>
                      <a:cubicBezTo>
                        <a:pt x="51" y="27"/>
                        <a:pt x="51" y="27"/>
                        <a:pt x="51" y="27"/>
                      </a:cubicBezTo>
                      <a:cubicBezTo>
                        <a:pt x="50" y="30"/>
                        <a:pt x="49" y="33"/>
                        <a:pt x="48" y="35"/>
                      </a:cubicBezTo>
                      <a:cubicBezTo>
                        <a:pt x="48" y="37"/>
                        <a:pt x="47" y="39"/>
                        <a:pt x="47" y="40"/>
                      </a:cubicBezTo>
                      <a:cubicBezTo>
                        <a:pt x="47" y="41"/>
                        <a:pt x="47" y="42"/>
                        <a:pt x="46" y="43"/>
                      </a:cubicBezTo>
                      <a:cubicBezTo>
                        <a:pt x="46" y="43"/>
                        <a:pt x="45" y="44"/>
                        <a:pt x="45" y="45"/>
                      </a:cubicBezTo>
                      <a:cubicBezTo>
                        <a:pt x="45" y="45"/>
                        <a:pt x="45" y="45"/>
                        <a:pt x="45" y="45"/>
                      </a:cubicBezTo>
                      <a:cubicBezTo>
                        <a:pt x="43" y="45"/>
                        <a:pt x="42" y="45"/>
                        <a:pt x="40" y="44"/>
                      </a:cubicBezTo>
                      <a:cubicBezTo>
                        <a:pt x="37" y="41"/>
                        <a:pt x="34" y="37"/>
                        <a:pt x="32" y="34"/>
                      </a:cubicBezTo>
                      <a:cubicBezTo>
                        <a:pt x="28" y="29"/>
                        <a:pt x="21" y="15"/>
                        <a:pt x="13" y="16"/>
                      </a:cubicBezTo>
                      <a:cubicBezTo>
                        <a:pt x="14" y="19"/>
                        <a:pt x="15" y="23"/>
                        <a:pt x="13" y="25"/>
                      </a:cubicBezTo>
                      <a:cubicBezTo>
                        <a:pt x="9" y="22"/>
                        <a:pt x="4" y="20"/>
                        <a:pt x="3" y="15"/>
                      </a:cubicBezTo>
                      <a:cubicBezTo>
                        <a:pt x="2" y="10"/>
                        <a:pt x="4" y="7"/>
                        <a:pt x="1" y="3"/>
                      </a:cubicBezTo>
                      <a:cubicBezTo>
                        <a:pt x="1" y="2"/>
                        <a:pt x="0" y="2"/>
                        <a:pt x="0" y="1"/>
                      </a:cubicBezTo>
                      <a:cubicBezTo>
                        <a:pt x="1" y="1"/>
                        <a:pt x="2" y="2"/>
                        <a:pt x="3" y="2"/>
                      </a:cubicBezTo>
                      <a:cubicBezTo>
                        <a:pt x="4" y="2"/>
                        <a:pt x="5" y="2"/>
                        <a:pt x="6" y="1"/>
                      </a:cubicBezTo>
                      <a:cubicBezTo>
                        <a:pt x="7" y="1"/>
                        <a:pt x="7" y="0"/>
                        <a:pt x="8" y="0"/>
                      </a:cubicBezTo>
                      <a:cubicBezTo>
                        <a:pt x="11" y="0"/>
                        <a:pt x="13" y="2"/>
                        <a:pt x="16" y="3"/>
                      </a:cubicBezTo>
                      <a:cubicBezTo>
                        <a:pt x="17" y="4"/>
                        <a:pt x="19" y="5"/>
                        <a:pt x="21" y="5"/>
                      </a:cubicBezTo>
                      <a:cubicBezTo>
                        <a:pt x="23" y="6"/>
                        <a:pt x="26" y="7"/>
                        <a:pt x="28" y="8"/>
                      </a:cubicBezTo>
                      <a:cubicBezTo>
                        <a:pt x="29" y="8"/>
                        <a:pt x="31" y="8"/>
                        <a:pt x="33" y="8"/>
                      </a:cubicBezTo>
                      <a:cubicBezTo>
                        <a:pt x="34" y="8"/>
                        <a:pt x="34" y="8"/>
                        <a:pt x="35" y="8"/>
                      </a:cubicBezTo>
                      <a:cubicBezTo>
                        <a:pt x="36" y="8"/>
                        <a:pt x="36" y="9"/>
                        <a:pt x="37" y="10"/>
                      </a:cubicBezTo>
                      <a:cubicBezTo>
                        <a:pt x="39" y="12"/>
                        <a:pt x="42" y="15"/>
                        <a:pt x="45" y="19"/>
                      </a:cubicBezTo>
                      <a:cubicBezTo>
                        <a:pt x="47" y="21"/>
                        <a:pt x="49" y="24"/>
                        <a:pt x="51"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4" name="Freeform 336"/>
                <p:cNvSpPr/>
                <p:nvPr/>
              </p:nvSpPr>
              <p:spPr bwMode="auto">
                <a:xfrm>
                  <a:off x="12450742" y="3786186"/>
                  <a:ext cx="163512" cy="173037"/>
                </a:xfrm>
                <a:custGeom>
                  <a:avLst/>
                  <a:gdLst/>
                  <a:ahLst/>
                  <a:cxnLst>
                    <a:cxn ang="0">
                      <a:pos x="59" y="35"/>
                    </a:cxn>
                    <a:cxn ang="0">
                      <a:pos x="54" y="47"/>
                    </a:cxn>
                    <a:cxn ang="0">
                      <a:pos x="51" y="57"/>
                    </a:cxn>
                    <a:cxn ang="0">
                      <a:pos x="55" y="66"/>
                    </a:cxn>
                    <a:cxn ang="0">
                      <a:pos x="53" y="66"/>
                    </a:cxn>
                    <a:cxn ang="0">
                      <a:pos x="48" y="66"/>
                    </a:cxn>
                    <a:cxn ang="0">
                      <a:pos x="41" y="63"/>
                    </a:cxn>
                    <a:cxn ang="0">
                      <a:pos x="36" y="61"/>
                    </a:cxn>
                    <a:cxn ang="0">
                      <a:pos x="28" y="58"/>
                    </a:cxn>
                    <a:cxn ang="0">
                      <a:pos x="26" y="59"/>
                    </a:cxn>
                    <a:cxn ang="0">
                      <a:pos x="23" y="60"/>
                    </a:cxn>
                    <a:cxn ang="0">
                      <a:pos x="20" y="59"/>
                    </a:cxn>
                    <a:cxn ang="0">
                      <a:pos x="20" y="59"/>
                    </a:cxn>
                    <a:cxn ang="0">
                      <a:pos x="4" y="35"/>
                    </a:cxn>
                    <a:cxn ang="0">
                      <a:pos x="0" y="31"/>
                    </a:cxn>
                    <a:cxn ang="0">
                      <a:pos x="8" y="27"/>
                    </a:cxn>
                    <a:cxn ang="0">
                      <a:pos x="12" y="25"/>
                    </a:cxn>
                    <a:cxn ang="0">
                      <a:pos x="16" y="22"/>
                    </a:cxn>
                    <a:cxn ang="0">
                      <a:pos x="22" y="15"/>
                    </a:cxn>
                    <a:cxn ang="0">
                      <a:pos x="29" y="11"/>
                    </a:cxn>
                    <a:cxn ang="0">
                      <a:pos x="37" y="6"/>
                    </a:cxn>
                    <a:cxn ang="0">
                      <a:pos x="42" y="5"/>
                    </a:cxn>
                    <a:cxn ang="0">
                      <a:pos x="47" y="4"/>
                    </a:cxn>
                    <a:cxn ang="0">
                      <a:pos x="55" y="1"/>
                    </a:cxn>
                    <a:cxn ang="0">
                      <a:pos x="61" y="0"/>
                    </a:cxn>
                    <a:cxn ang="0">
                      <a:pos x="60" y="13"/>
                    </a:cxn>
                    <a:cxn ang="0">
                      <a:pos x="59" y="35"/>
                    </a:cxn>
                  </a:cxnLst>
                  <a:rect l="0" t="0" r="r" b="b"/>
                  <a:pathLst>
                    <a:path w="62" h="66">
                      <a:moveTo>
                        <a:pt x="59" y="35"/>
                      </a:moveTo>
                      <a:cubicBezTo>
                        <a:pt x="57" y="39"/>
                        <a:pt x="55" y="42"/>
                        <a:pt x="54" y="47"/>
                      </a:cubicBezTo>
                      <a:cubicBezTo>
                        <a:pt x="53" y="50"/>
                        <a:pt x="51" y="54"/>
                        <a:pt x="51" y="57"/>
                      </a:cubicBezTo>
                      <a:cubicBezTo>
                        <a:pt x="52" y="60"/>
                        <a:pt x="53" y="63"/>
                        <a:pt x="55" y="66"/>
                      </a:cubicBezTo>
                      <a:cubicBezTo>
                        <a:pt x="54" y="66"/>
                        <a:pt x="54" y="66"/>
                        <a:pt x="53" y="66"/>
                      </a:cubicBezTo>
                      <a:cubicBezTo>
                        <a:pt x="51" y="66"/>
                        <a:pt x="49" y="66"/>
                        <a:pt x="48" y="66"/>
                      </a:cubicBezTo>
                      <a:cubicBezTo>
                        <a:pt x="46" y="65"/>
                        <a:pt x="43" y="64"/>
                        <a:pt x="41" y="63"/>
                      </a:cubicBezTo>
                      <a:cubicBezTo>
                        <a:pt x="39" y="63"/>
                        <a:pt x="37" y="62"/>
                        <a:pt x="36" y="61"/>
                      </a:cubicBezTo>
                      <a:cubicBezTo>
                        <a:pt x="33" y="60"/>
                        <a:pt x="31" y="58"/>
                        <a:pt x="28" y="58"/>
                      </a:cubicBezTo>
                      <a:cubicBezTo>
                        <a:pt x="27" y="58"/>
                        <a:pt x="27" y="59"/>
                        <a:pt x="26" y="59"/>
                      </a:cubicBezTo>
                      <a:cubicBezTo>
                        <a:pt x="25" y="60"/>
                        <a:pt x="24" y="60"/>
                        <a:pt x="23" y="60"/>
                      </a:cubicBezTo>
                      <a:cubicBezTo>
                        <a:pt x="22" y="60"/>
                        <a:pt x="21" y="59"/>
                        <a:pt x="20" y="59"/>
                      </a:cubicBezTo>
                      <a:cubicBezTo>
                        <a:pt x="20" y="59"/>
                        <a:pt x="20" y="59"/>
                        <a:pt x="20" y="59"/>
                      </a:cubicBezTo>
                      <a:cubicBezTo>
                        <a:pt x="15" y="51"/>
                        <a:pt x="10" y="42"/>
                        <a:pt x="4" y="35"/>
                      </a:cubicBezTo>
                      <a:cubicBezTo>
                        <a:pt x="3" y="33"/>
                        <a:pt x="2" y="32"/>
                        <a:pt x="0" y="31"/>
                      </a:cubicBezTo>
                      <a:cubicBezTo>
                        <a:pt x="3" y="29"/>
                        <a:pt x="7" y="28"/>
                        <a:pt x="8" y="27"/>
                      </a:cubicBezTo>
                      <a:cubicBezTo>
                        <a:pt x="9" y="26"/>
                        <a:pt x="11" y="26"/>
                        <a:pt x="12" y="25"/>
                      </a:cubicBezTo>
                      <a:cubicBezTo>
                        <a:pt x="13" y="24"/>
                        <a:pt x="15" y="23"/>
                        <a:pt x="16" y="22"/>
                      </a:cubicBezTo>
                      <a:cubicBezTo>
                        <a:pt x="18" y="20"/>
                        <a:pt x="20" y="17"/>
                        <a:pt x="22" y="15"/>
                      </a:cubicBezTo>
                      <a:cubicBezTo>
                        <a:pt x="24" y="14"/>
                        <a:pt x="26" y="12"/>
                        <a:pt x="29" y="11"/>
                      </a:cubicBezTo>
                      <a:cubicBezTo>
                        <a:pt x="31" y="9"/>
                        <a:pt x="34" y="7"/>
                        <a:pt x="37" y="6"/>
                      </a:cubicBezTo>
                      <a:cubicBezTo>
                        <a:pt x="38" y="6"/>
                        <a:pt x="40" y="5"/>
                        <a:pt x="42" y="5"/>
                      </a:cubicBezTo>
                      <a:cubicBezTo>
                        <a:pt x="44" y="5"/>
                        <a:pt x="46" y="5"/>
                        <a:pt x="47" y="4"/>
                      </a:cubicBezTo>
                      <a:cubicBezTo>
                        <a:pt x="50" y="4"/>
                        <a:pt x="52" y="2"/>
                        <a:pt x="55" y="1"/>
                      </a:cubicBezTo>
                      <a:cubicBezTo>
                        <a:pt x="57" y="1"/>
                        <a:pt x="59" y="0"/>
                        <a:pt x="61" y="0"/>
                      </a:cubicBezTo>
                      <a:cubicBezTo>
                        <a:pt x="62" y="4"/>
                        <a:pt x="60" y="9"/>
                        <a:pt x="60" y="13"/>
                      </a:cubicBezTo>
                      <a:cubicBezTo>
                        <a:pt x="59" y="20"/>
                        <a:pt x="61" y="28"/>
                        <a:pt x="59"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5" name="Freeform 337"/>
                <p:cNvSpPr/>
                <p:nvPr/>
              </p:nvSpPr>
              <p:spPr bwMode="auto">
                <a:xfrm>
                  <a:off x="12374542" y="3749674"/>
                  <a:ext cx="236537" cy="117475"/>
                </a:xfrm>
                <a:custGeom>
                  <a:avLst/>
                  <a:gdLst/>
                  <a:ahLst/>
                  <a:cxnLst>
                    <a:cxn ang="0">
                      <a:pos x="90" y="14"/>
                    </a:cxn>
                    <a:cxn ang="0">
                      <a:pos x="84" y="15"/>
                    </a:cxn>
                    <a:cxn ang="0">
                      <a:pos x="76" y="18"/>
                    </a:cxn>
                    <a:cxn ang="0">
                      <a:pos x="71" y="19"/>
                    </a:cxn>
                    <a:cxn ang="0">
                      <a:pos x="66" y="20"/>
                    </a:cxn>
                    <a:cxn ang="0">
                      <a:pos x="58" y="25"/>
                    </a:cxn>
                    <a:cxn ang="0">
                      <a:pos x="51" y="29"/>
                    </a:cxn>
                    <a:cxn ang="0">
                      <a:pos x="45" y="36"/>
                    </a:cxn>
                    <a:cxn ang="0">
                      <a:pos x="41" y="39"/>
                    </a:cxn>
                    <a:cxn ang="0">
                      <a:pos x="37" y="41"/>
                    </a:cxn>
                    <a:cxn ang="0">
                      <a:pos x="29" y="45"/>
                    </a:cxn>
                    <a:cxn ang="0">
                      <a:pos x="23" y="42"/>
                    </a:cxn>
                    <a:cxn ang="0">
                      <a:pos x="24" y="38"/>
                    </a:cxn>
                    <a:cxn ang="0">
                      <a:pos x="21" y="34"/>
                    </a:cxn>
                    <a:cxn ang="0">
                      <a:pos x="16" y="31"/>
                    </a:cxn>
                    <a:cxn ang="0">
                      <a:pos x="10" y="26"/>
                    </a:cxn>
                    <a:cxn ang="0">
                      <a:pos x="5" y="22"/>
                    </a:cxn>
                    <a:cxn ang="0">
                      <a:pos x="0" y="18"/>
                    </a:cxn>
                    <a:cxn ang="0">
                      <a:pos x="3" y="14"/>
                    </a:cxn>
                    <a:cxn ang="0">
                      <a:pos x="9" y="9"/>
                    </a:cxn>
                    <a:cxn ang="0">
                      <a:pos x="14" y="3"/>
                    </a:cxn>
                    <a:cxn ang="0">
                      <a:pos x="25" y="3"/>
                    </a:cxn>
                    <a:cxn ang="0">
                      <a:pos x="66" y="2"/>
                    </a:cxn>
                    <a:cxn ang="0">
                      <a:pos x="87" y="9"/>
                    </a:cxn>
                    <a:cxn ang="0">
                      <a:pos x="90" y="14"/>
                    </a:cxn>
                  </a:cxnLst>
                  <a:rect l="0" t="0" r="r" b="b"/>
                  <a:pathLst>
                    <a:path w="90" h="45">
                      <a:moveTo>
                        <a:pt x="90" y="14"/>
                      </a:moveTo>
                      <a:cubicBezTo>
                        <a:pt x="88" y="14"/>
                        <a:pt x="86" y="15"/>
                        <a:pt x="84" y="15"/>
                      </a:cubicBezTo>
                      <a:cubicBezTo>
                        <a:pt x="81" y="16"/>
                        <a:pt x="79" y="18"/>
                        <a:pt x="76" y="18"/>
                      </a:cubicBezTo>
                      <a:cubicBezTo>
                        <a:pt x="75" y="19"/>
                        <a:pt x="73" y="19"/>
                        <a:pt x="71" y="19"/>
                      </a:cubicBezTo>
                      <a:cubicBezTo>
                        <a:pt x="69" y="19"/>
                        <a:pt x="67" y="20"/>
                        <a:pt x="66" y="20"/>
                      </a:cubicBezTo>
                      <a:cubicBezTo>
                        <a:pt x="63" y="21"/>
                        <a:pt x="60" y="23"/>
                        <a:pt x="58" y="25"/>
                      </a:cubicBezTo>
                      <a:cubicBezTo>
                        <a:pt x="55" y="26"/>
                        <a:pt x="53" y="28"/>
                        <a:pt x="51" y="29"/>
                      </a:cubicBezTo>
                      <a:cubicBezTo>
                        <a:pt x="49" y="31"/>
                        <a:pt x="47" y="34"/>
                        <a:pt x="45" y="36"/>
                      </a:cubicBezTo>
                      <a:cubicBezTo>
                        <a:pt x="44" y="37"/>
                        <a:pt x="42" y="38"/>
                        <a:pt x="41" y="39"/>
                      </a:cubicBezTo>
                      <a:cubicBezTo>
                        <a:pt x="40" y="40"/>
                        <a:pt x="38" y="40"/>
                        <a:pt x="37" y="41"/>
                      </a:cubicBezTo>
                      <a:cubicBezTo>
                        <a:pt x="36" y="42"/>
                        <a:pt x="32" y="43"/>
                        <a:pt x="29" y="45"/>
                      </a:cubicBezTo>
                      <a:cubicBezTo>
                        <a:pt x="27" y="44"/>
                        <a:pt x="25" y="42"/>
                        <a:pt x="23" y="42"/>
                      </a:cubicBezTo>
                      <a:cubicBezTo>
                        <a:pt x="24" y="40"/>
                        <a:pt x="24" y="39"/>
                        <a:pt x="24" y="38"/>
                      </a:cubicBezTo>
                      <a:cubicBezTo>
                        <a:pt x="24" y="36"/>
                        <a:pt x="23" y="35"/>
                        <a:pt x="21" y="34"/>
                      </a:cubicBezTo>
                      <a:cubicBezTo>
                        <a:pt x="20" y="33"/>
                        <a:pt x="18" y="32"/>
                        <a:pt x="16" y="31"/>
                      </a:cubicBezTo>
                      <a:cubicBezTo>
                        <a:pt x="14" y="29"/>
                        <a:pt x="12" y="27"/>
                        <a:pt x="10" y="26"/>
                      </a:cubicBezTo>
                      <a:cubicBezTo>
                        <a:pt x="9" y="25"/>
                        <a:pt x="6" y="24"/>
                        <a:pt x="5" y="22"/>
                      </a:cubicBezTo>
                      <a:cubicBezTo>
                        <a:pt x="3" y="21"/>
                        <a:pt x="2" y="19"/>
                        <a:pt x="0" y="18"/>
                      </a:cubicBezTo>
                      <a:cubicBezTo>
                        <a:pt x="1" y="17"/>
                        <a:pt x="1" y="16"/>
                        <a:pt x="3" y="14"/>
                      </a:cubicBezTo>
                      <a:cubicBezTo>
                        <a:pt x="5" y="12"/>
                        <a:pt x="7" y="11"/>
                        <a:pt x="9" y="9"/>
                      </a:cubicBezTo>
                      <a:cubicBezTo>
                        <a:pt x="11" y="7"/>
                        <a:pt x="13" y="5"/>
                        <a:pt x="14" y="3"/>
                      </a:cubicBezTo>
                      <a:cubicBezTo>
                        <a:pt x="18" y="3"/>
                        <a:pt x="22" y="3"/>
                        <a:pt x="25" y="3"/>
                      </a:cubicBezTo>
                      <a:cubicBezTo>
                        <a:pt x="38" y="1"/>
                        <a:pt x="53" y="0"/>
                        <a:pt x="66" y="2"/>
                      </a:cubicBezTo>
                      <a:cubicBezTo>
                        <a:pt x="73" y="3"/>
                        <a:pt x="81" y="5"/>
                        <a:pt x="87" y="9"/>
                      </a:cubicBezTo>
                      <a:cubicBezTo>
                        <a:pt x="89" y="10"/>
                        <a:pt x="90" y="12"/>
                        <a:pt x="90"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6" name="Freeform 338"/>
                <p:cNvSpPr/>
                <p:nvPr/>
              </p:nvSpPr>
              <p:spPr bwMode="auto">
                <a:xfrm>
                  <a:off x="12341205" y="3797299"/>
                  <a:ext cx="96837" cy="61912"/>
                </a:xfrm>
                <a:custGeom>
                  <a:avLst/>
                  <a:gdLst/>
                  <a:ahLst/>
                  <a:cxnLst>
                    <a:cxn ang="0">
                      <a:pos x="37" y="20"/>
                    </a:cxn>
                    <a:cxn ang="0">
                      <a:pos x="36" y="24"/>
                    </a:cxn>
                    <a:cxn ang="0">
                      <a:pos x="34" y="23"/>
                    </a:cxn>
                    <a:cxn ang="0">
                      <a:pos x="23" y="20"/>
                    </a:cxn>
                    <a:cxn ang="0">
                      <a:pos x="0" y="13"/>
                    </a:cxn>
                    <a:cxn ang="0">
                      <a:pos x="1" y="12"/>
                    </a:cxn>
                    <a:cxn ang="0">
                      <a:pos x="11" y="2"/>
                    </a:cxn>
                    <a:cxn ang="0">
                      <a:pos x="13" y="0"/>
                    </a:cxn>
                    <a:cxn ang="0">
                      <a:pos x="18" y="4"/>
                    </a:cxn>
                    <a:cxn ang="0">
                      <a:pos x="23" y="8"/>
                    </a:cxn>
                    <a:cxn ang="0">
                      <a:pos x="29" y="13"/>
                    </a:cxn>
                    <a:cxn ang="0">
                      <a:pos x="34" y="16"/>
                    </a:cxn>
                    <a:cxn ang="0">
                      <a:pos x="37" y="20"/>
                    </a:cxn>
                  </a:cxnLst>
                  <a:rect l="0" t="0" r="r" b="b"/>
                  <a:pathLst>
                    <a:path w="37" h="24">
                      <a:moveTo>
                        <a:pt x="37" y="20"/>
                      </a:moveTo>
                      <a:cubicBezTo>
                        <a:pt x="37" y="21"/>
                        <a:pt x="37" y="22"/>
                        <a:pt x="36" y="24"/>
                      </a:cubicBezTo>
                      <a:cubicBezTo>
                        <a:pt x="36" y="23"/>
                        <a:pt x="35" y="23"/>
                        <a:pt x="34" y="23"/>
                      </a:cubicBezTo>
                      <a:cubicBezTo>
                        <a:pt x="30" y="22"/>
                        <a:pt x="26" y="21"/>
                        <a:pt x="23" y="20"/>
                      </a:cubicBezTo>
                      <a:cubicBezTo>
                        <a:pt x="15" y="18"/>
                        <a:pt x="7" y="15"/>
                        <a:pt x="0" y="13"/>
                      </a:cubicBezTo>
                      <a:cubicBezTo>
                        <a:pt x="0" y="12"/>
                        <a:pt x="0" y="12"/>
                        <a:pt x="1" y="12"/>
                      </a:cubicBezTo>
                      <a:cubicBezTo>
                        <a:pt x="5" y="9"/>
                        <a:pt x="8" y="6"/>
                        <a:pt x="11" y="2"/>
                      </a:cubicBezTo>
                      <a:cubicBezTo>
                        <a:pt x="12" y="2"/>
                        <a:pt x="12" y="1"/>
                        <a:pt x="13" y="0"/>
                      </a:cubicBezTo>
                      <a:cubicBezTo>
                        <a:pt x="15" y="1"/>
                        <a:pt x="16" y="3"/>
                        <a:pt x="18" y="4"/>
                      </a:cubicBezTo>
                      <a:cubicBezTo>
                        <a:pt x="19" y="6"/>
                        <a:pt x="22" y="7"/>
                        <a:pt x="23" y="8"/>
                      </a:cubicBezTo>
                      <a:cubicBezTo>
                        <a:pt x="25" y="9"/>
                        <a:pt x="27" y="11"/>
                        <a:pt x="29" y="13"/>
                      </a:cubicBezTo>
                      <a:cubicBezTo>
                        <a:pt x="31" y="14"/>
                        <a:pt x="33" y="15"/>
                        <a:pt x="34" y="16"/>
                      </a:cubicBezTo>
                      <a:cubicBezTo>
                        <a:pt x="36" y="17"/>
                        <a:pt x="37" y="18"/>
                        <a:pt x="37"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7" name="Freeform 339"/>
                <p:cNvSpPr/>
                <p:nvPr/>
              </p:nvSpPr>
              <p:spPr bwMode="auto">
                <a:xfrm>
                  <a:off x="12249130" y="3662361"/>
                  <a:ext cx="161925" cy="168275"/>
                </a:xfrm>
                <a:custGeom>
                  <a:avLst/>
                  <a:gdLst/>
                  <a:ahLst/>
                  <a:cxnLst>
                    <a:cxn ang="0">
                      <a:pos x="62" y="36"/>
                    </a:cxn>
                    <a:cxn ang="0">
                      <a:pos x="57" y="42"/>
                    </a:cxn>
                    <a:cxn ang="0">
                      <a:pos x="51" y="47"/>
                    </a:cxn>
                    <a:cxn ang="0">
                      <a:pos x="48" y="51"/>
                    </a:cxn>
                    <a:cxn ang="0">
                      <a:pos x="46" y="53"/>
                    </a:cxn>
                    <a:cxn ang="0">
                      <a:pos x="36" y="63"/>
                    </a:cxn>
                    <a:cxn ang="0">
                      <a:pos x="35" y="64"/>
                    </a:cxn>
                    <a:cxn ang="0">
                      <a:pos x="35" y="64"/>
                    </a:cxn>
                    <a:cxn ang="0">
                      <a:pos x="30" y="62"/>
                    </a:cxn>
                    <a:cxn ang="0">
                      <a:pos x="3" y="52"/>
                    </a:cxn>
                    <a:cxn ang="0">
                      <a:pos x="0" y="50"/>
                    </a:cxn>
                    <a:cxn ang="0">
                      <a:pos x="2" y="47"/>
                    </a:cxn>
                    <a:cxn ang="0">
                      <a:pos x="8" y="37"/>
                    </a:cxn>
                    <a:cxn ang="0">
                      <a:pos x="15" y="30"/>
                    </a:cxn>
                    <a:cxn ang="0">
                      <a:pos x="20" y="28"/>
                    </a:cxn>
                    <a:cxn ang="0">
                      <a:pos x="24" y="25"/>
                    </a:cxn>
                    <a:cxn ang="0">
                      <a:pos x="22" y="20"/>
                    </a:cxn>
                    <a:cxn ang="0">
                      <a:pos x="19" y="17"/>
                    </a:cxn>
                    <a:cxn ang="0">
                      <a:pos x="17" y="7"/>
                    </a:cxn>
                    <a:cxn ang="0">
                      <a:pos x="22" y="4"/>
                    </a:cxn>
                    <a:cxn ang="0">
                      <a:pos x="27" y="1"/>
                    </a:cxn>
                    <a:cxn ang="0">
                      <a:pos x="38" y="2"/>
                    </a:cxn>
                    <a:cxn ang="0">
                      <a:pos x="48" y="2"/>
                    </a:cxn>
                    <a:cxn ang="0">
                      <a:pos x="48" y="2"/>
                    </a:cxn>
                    <a:cxn ang="0">
                      <a:pos x="46" y="10"/>
                    </a:cxn>
                    <a:cxn ang="0">
                      <a:pos x="45" y="16"/>
                    </a:cxn>
                    <a:cxn ang="0">
                      <a:pos x="45" y="22"/>
                    </a:cxn>
                    <a:cxn ang="0">
                      <a:pos x="46" y="32"/>
                    </a:cxn>
                    <a:cxn ang="0">
                      <a:pos x="51" y="33"/>
                    </a:cxn>
                    <a:cxn ang="0">
                      <a:pos x="54" y="33"/>
                    </a:cxn>
                    <a:cxn ang="0">
                      <a:pos x="55" y="32"/>
                    </a:cxn>
                    <a:cxn ang="0">
                      <a:pos x="62" y="36"/>
                    </a:cxn>
                  </a:cxnLst>
                  <a:rect l="0" t="0" r="r" b="b"/>
                  <a:pathLst>
                    <a:path w="62" h="64">
                      <a:moveTo>
                        <a:pt x="62" y="36"/>
                      </a:moveTo>
                      <a:cubicBezTo>
                        <a:pt x="61" y="38"/>
                        <a:pt x="59" y="40"/>
                        <a:pt x="57" y="42"/>
                      </a:cubicBezTo>
                      <a:cubicBezTo>
                        <a:pt x="55" y="44"/>
                        <a:pt x="53" y="45"/>
                        <a:pt x="51" y="47"/>
                      </a:cubicBezTo>
                      <a:cubicBezTo>
                        <a:pt x="49" y="49"/>
                        <a:pt x="49" y="50"/>
                        <a:pt x="48" y="51"/>
                      </a:cubicBezTo>
                      <a:cubicBezTo>
                        <a:pt x="47" y="52"/>
                        <a:pt x="47" y="53"/>
                        <a:pt x="46" y="53"/>
                      </a:cubicBezTo>
                      <a:cubicBezTo>
                        <a:pt x="43" y="57"/>
                        <a:pt x="40" y="60"/>
                        <a:pt x="36" y="63"/>
                      </a:cubicBezTo>
                      <a:cubicBezTo>
                        <a:pt x="35" y="63"/>
                        <a:pt x="35" y="63"/>
                        <a:pt x="35" y="64"/>
                      </a:cubicBezTo>
                      <a:cubicBezTo>
                        <a:pt x="35" y="64"/>
                        <a:pt x="35" y="64"/>
                        <a:pt x="35" y="64"/>
                      </a:cubicBezTo>
                      <a:cubicBezTo>
                        <a:pt x="33" y="63"/>
                        <a:pt x="32" y="63"/>
                        <a:pt x="30" y="62"/>
                      </a:cubicBezTo>
                      <a:cubicBezTo>
                        <a:pt x="21" y="59"/>
                        <a:pt x="11" y="57"/>
                        <a:pt x="3" y="52"/>
                      </a:cubicBezTo>
                      <a:cubicBezTo>
                        <a:pt x="2" y="52"/>
                        <a:pt x="1" y="51"/>
                        <a:pt x="0" y="50"/>
                      </a:cubicBezTo>
                      <a:cubicBezTo>
                        <a:pt x="1" y="49"/>
                        <a:pt x="1" y="48"/>
                        <a:pt x="2" y="47"/>
                      </a:cubicBezTo>
                      <a:cubicBezTo>
                        <a:pt x="4" y="44"/>
                        <a:pt x="6" y="40"/>
                        <a:pt x="8" y="37"/>
                      </a:cubicBezTo>
                      <a:cubicBezTo>
                        <a:pt x="10" y="34"/>
                        <a:pt x="12" y="31"/>
                        <a:pt x="15" y="30"/>
                      </a:cubicBezTo>
                      <a:cubicBezTo>
                        <a:pt x="17" y="29"/>
                        <a:pt x="18" y="28"/>
                        <a:pt x="20" y="28"/>
                      </a:cubicBezTo>
                      <a:cubicBezTo>
                        <a:pt x="21" y="27"/>
                        <a:pt x="23" y="26"/>
                        <a:pt x="24" y="25"/>
                      </a:cubicBezTo>
                      <a:cubicBezTo>
                        <a:pt x="24" y="24"/>
                        <a:pt x="23" y="21"/>
                        <a:pt x="22" y="20"/>
                      </a:cubicBezTo>
                      <a:cubicBezTo>
                        <a:pt x="22" y="19"/>
                        <a:pt x="20" y="18"/>
                        <a:pt x="19" y="17"/>
                      </a:cubicBezTo>
                      <a:cubicBezTo>
                        <a:pt x="17" y="15"/>
                        <a:pt x="15" y="9"/>
                        <a:pt x="17" y="7"/>
                      </a:cubicBezTo>
                      <a:cubicBezTo>
                        <a:pt x="19" y="5"/>
                        <a:pt x="21" y="5"/>
                        <a:pt x="22" y="4"/>
                      </a:cubicBezTo>
                      <a:cubicBezTo>
                        <a:pt x="24" y="3"/>
                        <a:pt x="25" y="1"/>
                        <a:pt x="27" y="1"/>
                      </a:cubicBezTo>
                      <a:cubicBezTo>
                        <a:pt x="30" y="0"/>
                        <a:pt x="35" y="1"/>
                        <a:pt x="38" y="2"/>
                      </a:cubicBezTo>
                      <a:cubicBezTo>
                        <a:pt x="41" y="2"/>
                        <a:pt x="45" y="2"/>
                        <a:pt x="48" y="2"/>
                      </a:cubicBezTo>
                      <a:cubicBezTo>
                        <a:pt x="48" y="2"/>
                        <a:pt x="48" y="2"/>
                        <a:pt x="48" y="2"/>
                      </a:cubicBezTo>
                      <a:cubicBezTo>
                        <a:pt x="47" y="4"/>
                        <a:pt x="47" y="7"/>
                        <a:pt x="46" y="10"/>
                      </a:cubicBezTo>
                      <a:cubicBezTo>
                        <a:pt x="46" y="12"/>
                        <a:pt x="45" y="14"/>
                        <a:pt x="45" y="16"/>
                      </a:cubicBezTo>
                      <a:cubicBezTo>
                        <a:pt x="45" y="18"/>
                        <a:pt x="45" y="20"/>
                        <a:pt x="45" y="22"/>
                      </a:cubicBezTo>
                      <a:cubicBezTo>
                        <a:pt x="45" y="24"/>
                        <a:pt x="44" y="31"/>
                        <a:pt x="46" y="32"/>
                      </a:cubicBezTo>
                      <a:cubicBezTo>
                        <a:pt x="46" y="33"/>
                        <a:pt x="49" y="33"/>
                        <a:pt x="51" y="33"/>
                      </a:cubicBezTo>
                      <a:cubicBezTo>
                        <a:pt x="52" y="33"/>
                        <a:pt x="53" y="33"/>
                        <a:pt x="54" y="33"/>
                      </a:cubicBezTo>
                      <a:cubicBezTo>
                        <a:pt x="54" y="32"/>
                        <a:pt x="55" y="32"/>
                        <a:pt x="55" y="32"/>
                      </a:cubicBezTo>
                      <a:cubicBezTo>
                        <a:pt x="57" y="34"/>
                        <a:pt x="59" y="35"/>
                        <a:pt x="62"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8" name="Freeform 340"/>
                <p:cNvSpPr/>
                <p:nvPr/>
              </p:nvSpPr>
              <p:spPr bwMode="auto">
                <a:xfrm>
                  <a:off x="12365017" y="3646486"/>
                  <a:ext cx="60325" cy="103187"/>
                </a:xfrm>
                <a:custGeom>
                  <a:avLst/>
                  <a:gdLst/>
                  <a:ahLst/>
                  <a:cxnLst>
                    <a:cxn ang="0">
                      <a:pos x="23" y="0"/>
                    </a:cxn>
                    <a:cxn ang="0">
                      <a:pos x="17" y="17"/>
                    </a:cxn>
                    <a:cxn ang="0">
                      <a:pos x="13" y="26"/>
                    </a:cxn>
                    <a:cxn ang="0">
                      <a:pos x="10" y="36"/>
                    </a:cxn>
                    <a:cxn ang="0">
                      <a:pos x="11" y="38"/>
                    </a:cxn>
                    <a:cxn ang="0">
                      <a:pos x="10" y="39"/>
                    </a:cxn>
                    <a:cxn ang="0">
                      <a:pos x="7" y="39"/>
                    </a:cxn>
                    <a:cxn ang="0">
                      <a:pos x="2" y="38"/>
                    </a:cxn>
                    <a:cxn ang="0">
                      <a:pos x="1" y="28"/>
                    </a:cxn>
                    <a:cxn ang="0">
                      <a:pos x="1" y="22"/>
                    </a:cxn>
                    <a:cxn ang="0">
                      <a:pos x="2" y="16"/>
                    </a:cxn>
                    <a:cxn ang="0">
                      <a:pos x="4" y="8"/>
                    </a:cxn>
                    <a:cxn ang="0">
                      <a:pos x="13" y="6"/>
                    </a:cxn>
                    <a:cxn ang="0">
                      <a:pos x="17" y="2"/>
                    </a:cxn>
                    <a:cxn ang="0">
                      <a:pos x="22" y="0"/>
                    </a:cxn>
                    <a:cxn ang="0">
                      <a:pos x="23" y="0"/>
                    </a:cxn>
                  </a:cxnLst>
                  <a:rect l="0" t="0" r="r" b="b"/>
                  <a:pathLst>
                    <a:path w="23" h="39">
                      <a:moveTo>
                        <a:pt x="23" y="0"/>
                      </a:moveTo>
                      <a:cubicBezTo>
                        <a:pt x="20" y="5"/>
                        <a:pt x="19" y="11"/>
                        <a:pt x="17" y="17"/>
                      </a:cubicBezTo>
                      <a:cubicBezTo>
                        <a:pt x="16" y="20"/>
                        <a:pt x="15" y="23"/>
                        <a:pt x="13" y="26"/>
                      </a:cubicBezTo>
                      <a:cubicBezTo>
                        <a:pt x="12" y="29"/>
                        <a:pt x="9" y="32"/>
                        <a:pt x="10" y="36"/>
                      </a:cubicBezTo>
                      <a:cubicBezTo>
                        <a:pt x="11" y="36"/>
                        <a:pt x="11" y="37"/>
                        <a:pt x="11" y="38"/>
                      </a:cubicBezTo>
                      <a:cubicBezTo>
                        <a:pt x="11" y="38"/>
                        <a:pt x="10" y="38"/>
                        <a:pt x="10" y="39"/>
                      </a:cubicBezTo>
                      <a:cubicBezTo>
                        <a:pt x="9" y="39"/>
                        <a:pt x="8" y="39"/>
                        <a:pt x="7" y="39"/>
                      </a:cubicBezTo>
                      <a:cubicBezTo>
                        <a:pt x="5" y="39"/>
                        <a:pt x="2" y="39"/>
                        <a:pt x="2" y="38"/>
                      </a:cubicBezTo>
                      <a:cubicBezTo>
                        <a:pt x="0" y="37"/>
                        <a:pt x="1" y="30"/>
                        <a:pt x="1" y="28"/>
                      </a:cubicBezTo>
                      <a:cubicBezTo>
                        <a:pt x="1" y="26"/>
                        <a:pt x="1" y="24"/>
                        <a:pt x="1" y="22"/>
                      </a:cubicBezTo>
                      <a:cubicBezTo>
                        <a:pt x="1" y="20"/>
                        <a:pt x="2" y="18"/>
                        <a:pt x="2" y="16"/>
                      </a:cubicBezTo>
                      <a:cubicBezTo>
                        <a:pt x="3" y="13"/>
                        <a:pt x="3" y="10"/>
                        <a:pt x="4" y="8"/>
                      </a:cubicBezTo>
                      <a:cubicBezTo>
                        <a:pt x="7" y="8"/>
                        <a:pt x="11" y="8"/>
                        <a:pt x="13" y="6"/>
                      </a:cubicBezTo>
                      <a:cubicBezTo>
                        <a:pt x="14" y="4"/>
                        <a:pt x="16" y="3"/>
                        <a:pt x="17" y="2"/>
                      </a:cubicBezTo>
                      <a:cubicBezTo>
                        <a:pt x="19" y="0"/>
                        <a:pt x="20" y="0"/>
                        <a:pt x="22" y="0"/>
                      </a:cubicBezTo>
                      <a:cubicBezTo>
                        <a:pt x="23" y="0"/>
                        <a:pt x="23" y="0"/>
                        <a:pt x="23"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9" name="Freeform 341"/>
                <p:cNvSpPr/>
                <p:nvPr/>
              </p:nvSpPr>
              <p:spPr bwMode="auto">
                <a:xfrm>
                  <a:off x="11290282" y="3021010"/>
                  <a:ext cx="1189036" cy="773112"/>
                </a:xfrm>
                <a:custGeom>
                  <a:avLst/>
                  <a:gdLst/>
                  <a:ahLst/>
                  <a:cxnLst>
                    <a:cxn ang="0">
                      <a:pos x="442" y="206"/>
                    </a:cxn>
                    <a:cxn ang="0">
                      <a:pos x="437" y="226"/>
                    </a:cxn>
                    <a:cxn ang="0">
                      <a:pos x="432" y="238"/>
                    </a:cxn>
                    <a:cxn ang="0">
                      <a:pos x="426" y="240"/>
                    </a:cxn>
                    <a:cxn ang="0">
                      <a:pos x="413" y="246"/>
                    </a:cxn>
                    <a:cxn ang="0">
                      <a:pos x="403" y="246"/>
                    </a:cxn>
                    <a:cxn ang="0">
                      <a:pos x="387" y="248"/>
                    </a:cxn>
                    <a:cxn ang="0">
                      <a:pos x="384" y="261"/>
                    </a:cxn>
                    <a:cxn ang="0">
                      <a:pos x="389" y="269"/>
                    </a:cxn>
                    <a:cxn ang="0">
                      <a:pos x="380" y="274"/>
                    </a:cxn>
                    <a:cxn ang="0">
                      <a:pos x="367" y="291"/>
                    </a:cxn>
                    <a:cxn ang="0">
                      <a:pos x="360" y="288"/>
                    </a:cxn>
                    <a:cxn ang="0">
                      <a:pos x="327" y="271"/>
                    </a:cxn>
                    <a:cxn ang="0">
                      <a:pos x="308" y="277"/>
                    </a:cxn>
                    <a:cxn ang="0">
                      <a:pos x="288" y="272"/>
                    </a:cxn>
                    <a:cxn ang="0">
                      <a:pos x="257" y="265"/>
                    </a:cxn>
                    <a:cxn ang="0">
                      <a:pos x="208" y="242"/>
                    </a:cxn>
                    <a:cxn ang="0">
                      <a:pos x="178" y="217"/>
                    </a:cxn>
                    <a:cxn ang="0">
                      <a:pos x="170" y="199"/>
                    </a:cxn>
                    <a:cxn ang="0">
                      <a:pos x="153" y="152"/>
                    </a:cxn>
                    <a:cxn ang="0">
                      <a:pos x="119" y="111"/>
                    </a:cxn>
                    <a:cxn ang="0">
                      <a:pos x="78" y="71"/>
                    </a:cxn>
                    <a:cxn ang="0">
                      <a:pos x="54" y="27"/>
                    </a:cxn>
                    <a:cxn ang="0">
                      <a:pos x="38" y="11"/>
                    </a:cxn>
                    <a:cxn ang="0">
                      <a:pos x="30" y="24"/>
                    </a:cxn>
                    <a:cxn ang="0">
                      <a:pos x="50" y="69"/>
                    </a:cxn>
                    <a:cxn ang="0">
                      <a:pos x="96" y="124"/>
                    </a:cxn>
                    <a:cxn ang="0">
                      <a:pos x="109" y="146"/>
                    </a:cxn>
                    <a:cxn ang="0">
                      <a:pos x="108" y="159"/>
                    </a:cxn>
                    <a:cxn ang="0">
                      <a:pos x="99" y="160"/>
                    </a:cxn>
                    <a:cxn ang="0">
                      <a:pos x="74" y="132"/>
                    </a:cxn>
                    <a:cxn ang="0">
                      <a:pos x="59" y="107"/>
                    </a:cxn>
                    <a:cxn ang="0">
                      <a:pos x="26" y="80"/>
                    </a:cxn>
                    <a:cxn ang="0">
                      <a:pos x="40" y="77"/>
                    </a:cxn>
                    <a:cxn ang="0">
                      <a:pos x="18" y="51"/>
                    </a:cxn>
                    <a:cxn ang="0">
                      <a:pos x="1" y="9"/>
                    </a:cxn>
                    <a:cxn ang="0">
                      <a:pos x="7" y="2"/>
                    </a:cxn>
                    <a:cxn ang="0">
                      <a:pos x="36" y="2"/>
                    </a:cxn>
                    <a:cxn ang="0">
                      <a:pos x="62" y="14"/>
                    </a:cxn>
                    <a:cxn ang="0">
                      <a:pos x="84" y="20"/>
                    </a:cxn>
                    <a:cxn ang="0">
                      <a:pos x="110" y="21"/>
                    </a:cxn>
                    <a:cxn ang="0">
                      <a:pos x="142" y="15"/>
                    </a:cxn>
                    <a:cxn ang="0">
                      <a:pos x="163" y="18"/>
                    </a:cxn>
                    <a:cxn ang="0">
                      <a:pos x="182" y="36"/>
                    </a:cxn>
                    <a:cxn ang="0">
                      <a:pos x="212" y="58"/>
                    </a:cxn>
                    <a:cxn ang="0">
                      <a:pos x="229" y="40"/>
                    </a:cxn>
                    <a:cxn ang="0">
                      <a:pos x="249" y="68"/>
                    </a:cxn>
                    <a:cxn ang="0">
                      <a:pos x="267" y="97"/>
                    </a:cxn>
                    <a:cxn ang="0">
                      <a:pos x="290" y="112"/>
                    </a:cxn>
                    <a:cxn ang="0">
                      <a:pos x="286" y="149"/>
                    </a:cxn>
                    <a:cxn ang="0">
                      <a:pos x="293" y="189"/>
                    </a:cxn>
                    <a:cxn ang="0">
                      <a:pos x="309" y="223"/>
                    </a:cxn>
                    <a:cxn ang="0">
                      <a:pos x="338" y="239"/>
                    </a:cxn>
                    <a:cxn ang="0">
                      <a:pos x="377" y="230"/>
                    </a:cxn>
                    <a:cxn ang="0">
                      <a:pos x="398" y="207"/>
                    </a:cxn>
                    <a:cxn ang="0">
                      <a:pos x="417" y="190"/>
                    </a:cxn>
                    <a:cxn ang="0">
                      <a:pos x="448" y="189"/>
                    </a:cxn>
                  </a:cxnLst>
                  <a:rect l="0" t="0" r="r" b="b"/>
                  <a:pathLst>
                    <a:path w="453" h="294">
                      <a:moveTo>
                        <a:pt x="449" y="197"/>
                      </a:moveTo>
                      <a:cubicBezTo>
                        <a:pt x="447" y="200"/>
                        <a:pt x="443" y="203"/>
                        <a:pt x="442" y="206"/>
                      </a:cubicBezTo>
                      <a:cubicBezTo>
                        <a:pt x="441" y="209"/>
                        <a:pt x="440" y="213"/>
                        <a:pt x="439" y="216"/>
                      </a:cubicBezTo>
                      <a:cubicBezTo>
                        <a:pt x="438" y="219"/>
                        <a:pt x="438" y="223"/>
                        <a:pt x="437" y="226"/>
                      </a:cubicBezTo>
                      <a:cubicBezTo>
                        <a:pt x="436" y="230"/>
                        <a:pt x="434" y="233"/>
                        <a:pt x="432" y="237"/>
                      </a:cubicBezTo>
                      <a:cubicBezTo>
                        <a:pt x="432" y="237"/>
                        <a:pt x="432" y="237"/>
                        <a:pt x="432" y="238"/>
                      </a:cubicBezTo>
                      <a:cubicBezTo>
                        <a:pt x="432" y="238"/>
                        <a:pt x="432" y="238"/>
                        <a:pt x="431" y="238"/>
                      </a:cubicBezTo>
                      <a:cubicBezTo>
                        <a:pt x="429" y="238"/>
                        <a:pt x="428" y="238"/>
                        <a:pt x="426" y="240"/>
                      </a:cubicBezTo>
                      <a:cubicBezTo>
                        <a:pt x="425" y="241"/>
                        <a:pt x="423" y="242"/>
                        <a:pt x="422" y="244"/>
                      </a:cubicBezTo>
                      <a:cubicBezTo>
                        <a:pt x="420" y="246"/>
                        <a:pt x="416" y="246"/>
                        <a:pt x="413" y="246"/>
                      </a:cubicBezTo>
                      <a:cubicBezTo>
                        <a:pt x="413" y="246"/>
                        <a:pt x="413" y="246"/>
                        <a:pt x="413" y="246"/>
                      </a:cubicBezTo>
                      <a:cubicBezTo>
                        <a:pt x="410" y="246"/>
                        <a:pt x="406" y="246"/>
                        <a:pt x="403" y="246"/>
                      </a:cubicBezTo>
                      <a:cubicBezTo>
                        <a:pt x="400" y="245"/>
                        <a:pt x="395" y="244"/>
                        <a:pt x="392" y="245"/>
                      </a:cubicBezTo>
                      <a:cubicBezTo>
                        <a:pt x="390" y="245"/>
                        <a:pt x="389" y="247"/>
                        <a:pt x="387" y="248"/>
                      </a:cubicBezTo>
                      <a:cubicBezTo>
                        <a:pt x="386" y="249"/>
                        <a:pt x="384" y="249"/>
                        <a:pt x="382" y="251"/>
                      </a:cubicBezTo>
                      <a:cubicBezTo>
                        <a:pt x="380" y="253"/>
                        <a:pt x="382" y="259"/>
                        <a:pt x="384" y="261"/>
                      </a:cubicBezTo>
                      <a:cubicBezTo>
                        <a:pt x="385" y="262"/>
                        <a:pt x="387" y="263"/>
                        <a:pt x="387" y="264"/>
                      </a:cubicBezTo>
                      <a:cubicBezTo>
                        <a:pt x="388" y="265"/>
                        <a:pt x="389" y="268"/>
                        <a:pt x="389" y="269"/>
                      </a:cubicBezTo>
                      <a:cubicBezTo>
                        <a:pt x="388" y="270"/>
                        <a:pt x="386" y="271"/>
                        <a:pt x="385" y="272"/>
                      </a:cubicBezTo>
                      <a:cubicBezTo>
                        <a:pt x="383" y="272"/>
                        <a:pt x="382" y="273"/>
                        <a:pt x="380" y="274"/>
                      </a:cubicBezTo>
                      <a:cubicBezTo>
                        <a:pt x="377" y="275"/>
                        <a:pt x="375" y="278"/>
                        <a:pt x="373" y="281"/>
                      </a:cubicBezTo>
                      <a:cubicBezTo>
                        <a:pt x="371" y="284"/>
                        <a:pt x="369" y="288"/>
                        <a:pt x="367" y="291"/>
                      </a:cubicBezTo>
                      <a:cubicBezTo>
                        <a:pt x="366" y="292"/>
                        <a:pt x="366" y="293"/>
                        <a:pt x="365" y="294"/>
                      </a:cubicBezTo>
                      <a:cubicBezTo>
                        <a:pt x="363" y="292"/>
                        <a:pt x="362" y="290"/>
                        <a:pt x="360" y="288"/>
                      </a:cubicBezTo>
                      <a:cubicBezTo>
                        <a:pt x="353" y="282"/>
                        <a:pt x="345" y="275"/>
                        <a:pt x="337" y="271"/>
                      </a:cubicBezTo>
                      <a:cubicBezTo>
                        <a:pt x="333" y="269"/>
                        <a:pt x="331" y="270"/>
                        <a:pt x="327" y="271"/>
                      </a:cubicBezTo>
                      <a:cubicBezTo>
                        <a:pt x="323" y="272"/>
                        <a:pt x="322" y="273"/>
                        <a:pt x="318" y="275"/>
                      </a:cubicBezTo>
                      <a:cubicBezTo>
                        <a:pt x="315" y="277"/>
                        <a:pt x="312" y="277"/>
                        <a:pt x="308" y="277"/>
                      </a:cubicBezTo>
                      <a:cubicBezTo>
                        <a:pt x="305" y="277"/>
                        <a:pt x="302" y="277"/>
                        <a:pt x="299" y="277"/>
                      </a:cubicBezTo>
                      <a:cubicBezTo>
                        <a:pt x="295" y="276"/>
                        <a:pt x="292" y="273"/>
                        <a:pt x="288" y="272"/>
                      </a:cubicBezTo>
                      <a:cubicBezTo>
                        <a:pt x="284" y="270"/>
                        <a:pt x="279" y="270"/>
                        <a:pt x="275" y="270"/>
                      </a:cubicBezTo>
                      <a:cubicBezTo>
                        <a:pt x="269" y="269"/>
                        <a:pt x="263" y="267"/>
                        <a:pt x="257" y="265"/>
                      </a:cubicBezTo>
                      <a:cubicBezTo>
                        <a:pt x="246" y="261"/>
                        <a:pt x="236" y="255"/>
                        <a:pt x="225" y="250"/>
                      </a:cubicBezTo>
                      <a:cubicBezTo>
                        <a:pt x="220" y="248"/>
                        <a:pt x="213" y="245"/>
                        <a:pt x="208" y="242"/>
                      </a:cubicBezTo>
                      <a:cubicBezTo>
                        <a:pt x="204" y="239"/>
                        <a:pt x="200" y="237"/>
                        <a:pt x="196" y="233"/>
                      </a:cubicBezTo>
                      <a:cubicBezTo>
                        <a:pt x="191" y="228"/>
                        <a:pt x="185" y="221"/>
                        <a:pt x="178" y="217"/>
                      </a:cubicBezTo>
                      <a:cubicBezTo>
                        <a:pt x="175" y="214"/>
                        <a:pt x="170" y="213"/>
                        <a:pt x="169" y="210"/>
                      </a:cubicBezTo>
                      <a:cubicBezTo>
                        <a:pt x="167" y="206"/>
                        <a:pt x="168" y="202"/>
                        <a:pt x="170" y="199"/>
                      </a:cubicBezTo>
                      <a:cubicBezTo>
                        <a:pt x="176" y="191"/>
                        <a:pt x="174" y="185"/>
                        <a:pt x="170" y="176"/>
                      </a:cubicBezTo>
                      <a:cubicBezTo>
                        <a:pt x="165" y="168"/>
                        <a:pt x="160" y="159"/>
                        <a:pt x="153" y="152"/>
                      </a:cubicBezTo>
                      <a:cubicBezTo>
                        <a:pt x="147" y="145"/>
                        <a:pt x="140" y="138"/>
                        <a:pt x="135" y="131"/>
                      </a:cubicBezTo>
                      <a:cubicBezTo>
                        <a:pt x="130" y="124"/>
                        <a:pt x="125" y="117"/>
                        <a:pt x="119" y="111"/>
                      </a:cubicBezTo>
                      <a:cubicBezTo>
                        <a:pt x="113" y="105"/>
                        <a:pt x="104" y="100"/>
                        <a:pt x="98" y="93"/>
                      </a:cubicBezTo>
                      <a:cubicBezTo>
                        <a:pt x="91" y="86"/>
                        <a:pt x="84" y="79"/>
                        <a:pt x="78" y="71"/>
                      </a:cubicBezTo>
                      <a:cubicBezTo>
                        <a:pt x="74" y="64"/>
                        <a:pt x="71" y="56"/>
                        <a:pt x="67" y="49"/>
                      </a:cubicBezTo>
                      <a:cubicBezTo>
                        <a:pt x="62" y="41"/>
                        <a:pt x="60" y="34"/>
                        <a:pt x="54" y="27"/>
                      </a:cubicBezTo>
                      <a:cubicBezTo>
                        <a:pt x="51" y="24"/>
                        <a:pt x="48" y="21"/>
                        <a:pt x="45" y="18"/>
                      </a:cubicBezTo>
                      <a:cubicBezTo>
                        <a:pt x="43" y="16"/>
                        <a:pt x="41" y="12"/>
                        <a:pt x="38" y="11"/>
                      </a:cubicBezTo>
                      <a:cubicBezTo>
                        <a:pt x="34" y="9"/>
                        <a:pt x="29" y="10"/>
                        <a:pt x="29" y="14"/>
                      </a:cubicBezTo>
                      <a:cubicBezTo>
                        <a:pt x="28" y="17"/>
                        <a:pt x="29" y="21"/>
                        <a:pt x="30" y="24"/>
                      </a:cubicBezTo>
                      <a:cubicBezTo>
                        <a:pt x="32" y="32"/>
                        <a:pt x="34" y="40"/>
                        <a:pt x="37" y="47"/>
                      </a:cubicBezTo>
                      <a:cubicBezTo>
                        <a:pt x="41" y="55"/>
                        <a:pt x="44" y="63"/>
                        <a:pt x="50" y="69"/>
                      </a:cubicBezTo>
                      <a:cubicBezTo>
                        <a:pt x="56" y="75"/>
                        <a:pt x="62" y="79"/>
                        <a:pt x="67" y="85"/>
                      </a:cubicBezTo>
                      <a:cubicBezTo>
                        <a:pt x="77" y="98"/>
                        <a:pt x="87" y="111"/>
                        <a:pt x="96" y="124"/>
                      </a:cubicBezTo>
                      <a:cubicBezTo>
                        <a:pt x="98" y="127"/>
                        <a:pt x="99" y="132"/>
                        <a:pt x="102" y="136"/>
                      </a:cubicBezTo>
                      <a:cubicBezTo>
                        <a:pt x="104" y="139"/>
                        <a:pt x="106" y="142"/>
                        <a:pt x="109" y="146"/>
                      </a:cubicBezTo>
                      <a:cubicBezTo>
                        <a:pt x="111" y="148"/>
                        <a:pt x="113" y="152"/>
                        <a:pt x="112" y="155"/>
                      </a:cubicBezTo>
                      <a:cubicBezTo>
                        <a:pt x="111" y="157"/>
                        <a:pt x="109" y="158"/>
                        <a:pt x="108" y="159"/>
                      </a:cubicBezTo>
                      <a:cubicBezTo>
                        <a:pt x="108" y="161"/>
                        <a:pt x="108" y="162"/>
                        <a:pt x="107" y="164"/>
                      </a:cubicBezTo>
                      <a:cubicBezTo>
                        <a:pt x="103" y="164"/>
                        <a:pt x="101" y="163"/>
                        <a:pt x="99" y="160"/>
                      </a:cubicBezTo>
                      <a:cubicBezTo>
                        <a:pt x="96" y="157"/>
                        <a:pt x="93" y="154"/>
                        <a:pt x="90" y="151"/>
                      </a:cubicBezTo>
                      <a:cubicBezTo>
                        <a:pt x="84" y="145"/>
                        <a:pt x="77" y="139"/>
                        <a:pt x="74" y="132"/>
                      </a:cubicBezTo>
                      <a:cubicBezTo>
                        <a:pt x="71" y="125"/>
                        <a:pt x="72" y="118"/>
                        <a:pt x="68" y="111"/>
                      </a:cubicBezTo>
                      <a:cubicBezTo>
                        <a:pt x="66" y="108"/>
                        <a:pt x="63" y="108"/>
                        <a:pt x="59" y="107"/>
                      </a:cubicBezTo>
                      <a:cubicBezTo>
                        <a:pt x="50" y="104"/>
                        <a:pt x="40" y="99"/>
                        <a:pt x="32" y="94"/>
                      </a:cubicBezTo>
                      <a:cubicBezTo>
                        <a:pt x="27" y="91"/>
                        <a:pt x="24" y="85"/>
                        <a:pt x="26" y="80"/>
                      </a:cubicBezTo>
                      <a:cubicBezTo>
                        <a:pt x="32" y="80"/>
                        <a:pt x="38" y="83"/>
                        <a:pt x="43" y="85"/>
                      </a:cubicBezTo>
                      <a:cubicBezTo>
                        <a:pt x="42" y="82"/>
                        <a:pt x="42" y="80"/>
                        <a:pt x="40" y="77"/>
                      </a:cubicBezTo>
                      <a:cubicBezTo>
                        <a:pt x="38" y="75"/>
                        <a:pt x="35" y="73"/>
                        <a:pt x="33" y="71"/>
                      </a:cubicBezTo>
                      <a:cubicBezTo>
                        <a:pt x="27" y="65"/>
                        <a:pt x="23" y="58"/>
                        <a:pt x="18" y="51"/>
                      </a:cubicBezTo>
                      <a:cubicBezTo>
                        <a:pt x="14" y="43"/>
                        <a:pt x="11" y="33"/>
                        <a:pt x="8" y="24"/>
                      </a:cubicBezTo>
                      <a:cubicBezTo>
                        <a:pt x="6" y="19"/>
                        <a:pt x="3" y="14"/>
                        <a:pt x="1" y="9"/>
                      </a:cubicBezTo>
                      <a:cubicBezTo>
                        <a:pt x="1" y="7"/>
                        <a:pt x="1" y="6"/>
                        <a:pt x="0" y="4"/>
                      </a:cubicBezTo>
                      <a:cubicBezTo>
                        <a:pt x="3" y="3"/>
                        <a:pt x="6" y="2"/>
                        <a:pt x="7" y="2"/>
                      </a:cubicBezTo>
                      <a:cubicBezTo>
                        <a:pt x="14" y="1"/>
                        <a:pt x="21" y="0"/>
                        <a:pt x="27" y="0"/>
                      </a:cubicBezTo>
                      <a:cubicBezTo>
                        <a:pt x="32" y="0"/>
                        <a:pt x="33" y="0"/>
                        <a:pt x="36" y="2"/>
                      </a:cubicBezTo>
                      <a:cubicBezTo>
                        <a:pt x="39" y="4"/>
                        <a:pt x="44" y="7"/>
                        <a:pt x="47" y="9"/>
                      </a:cubicBezTo>
                      <a:cubicBezTo>
                        <a:pt x="52" y="11"/>
                        <a:pt x="57" y="13"/>
                        <a:pt x="62" y="14"/>
                      </a:cubicBezTo>
                      <a:cubicBezTo>
                        <a:pt x="67" y="15"/>
                        <a:pt x="72" y="17"/>
                        <a:pt x="78" y="18"/>
                      </a:cubicBezTo>
                      <a:cubicBezTo>
                        <a:pt x="80" y="19"/>
                        <a:pt x="82" y="20"/>
                        <a:pt x="84" y="20"/>
                      </a:cubicBezTo>
                      <a:cubicBezTo>
                        <a:pt x="88" y="20"/>
                        <a:pt x="91" y="20"/>
                        <a:pt x="94" y="20"/>
                      </a:cubicBezTo>
                      <a:cubicBezTo>
                        <a:pt x="99" y="20"/>
                        <a:pt x="105" y="21"/>
                        <a:pt x="110" y="21"/>
                      </a:cubicBezTo>
                      <a:cubicBezTo>
                        <a:pt x="116" y="20"/>
                        <a:pt x="121" y="18"/>
                        <a:pt x="126" y="17"/>
                      </a:cubicBezTo>
                      <a:cubicBezTo>
                        <a:pt x="131" y="16"/>
                        <a:pt x="137" y="15"/>
                        <a:pt x="142" y="15"/>
                      </a:cubicBezTo>
                      <a:cubicBezTo>
                        <a:pt x="147" y="15"/>
                        <a:pt x="153" y="12"/>
                        <a:pt x="158" y="14"/>
                      </a:cubicBezTo>
                      <a:cubicBezTo>
                        <a:pt x="160" y="15"/>
                        <a:pt x="162" y="17"/>
                        <a:pt x="163" y="18"/>
                      </a:cubicBezTo>
                      <a:cubicBezTo>
                        <a:pt x="166" y="20"/>
                        <a:pt x="168" y="21"/>
                        <a:pt x="170" y="23"/>
                      </a:cubicBezTo>
                      <a:cubicBezTo>
                        <a:pt x="174" y="27"/>
                        <a:pt x="179" y="31"/>
                        <a:pt x="182" y="36"/>
                      </a:cubicBezTo>
                      <a:cubicBezTo>
                        <a:pt x="187" y="45"/>
                        <a:pt x="192" y="62"/>
                        <a:pt x="206" y="61"/>
                      </a:cubicBezTo>
                      <a:cubicBezTo>
                        <a:pt x="209" y="60"/>
                        <a:pt x="210" y="59"/>
                        <a:pt x="212" y="58"/>
                      </a:cubicBezTo>
                      <a:cubicBezTo>
                        <a:pt x="214" y="56"/>
                        <a:pt x="216" y="54"/>
                        <a:pt x="217" y="51"/>
                      </a:cubicBezTo>
                      <a:cubicBezTo>
                        <a:pt x="219" y="47"/>
                        <a:pt x="224" y="41"/>
                        <a:pt x="229" y="40"/>
                      </a:cubicBezTo>
                      <a:cubicBezTo>
                        <a:pt x="235" y="40"/>
                        <a:pt x="240" y="50"/>
                        <a:pt x="242" y="54"/>
                      </a:cubicBezTo>
                      <a:cubicBezTo>
                        <a:pt x="245" y="59"/>
                        <a:pt x="246" y="63"/>
                        <a:pt x="249" y="68"/>
                      </a:cubicBezTo>
                      <a:cubicBezTo>
                        <a:pt x="253" y="75"/>
                        <a:pt x="258" y="81"/>
                        <a:pt x="262" y="88"/>
                      </a:cubicBezTo>
                      <a:cubicBezTo>
                        <a:pt x="264" y="91"/>
                        <a:pt x="265" y="95"/>
                        <a:pt x="267" y="97"/>
                      </a:cubicBezTo>
                      <a:cubicBezTo>
                        <a:pt x="272" y="103"/>
                        <a:pt x="278" y="108"/>
                        <a:pt x="286" y="110"/>
                      </a:cubicBezTo>
                      <a:cubicBezTo>
                        <a:pt x="287" y="111"/>
                        <a:pt x="288" y="111"/>
                        <a:pt x="290" y="112"/>
                      </a:cubicBezTo>
                      <a:cubicBezTo>
                        <a:pt x="289" y="117"/>
                        <a:pt x="289" y="122"/>
                        <a:pt x="289" y="127"/>
                      </a:cubicBezTo>
                      <a:cubicBezTo>
                        <a:pt x="289" y="135"/>
                        <a:pt x="287" y="142"/>
                        <a:pt x="286" y="149"/>
                      </a:cubicBezTo>
                      <a:cubicBezTo>
                        <a:pt x="285" y="155"/>
                        <a:pt x="286" y="164"/>
                        <a:pt x="287" y="170"/>
                      </a:cubicBezTo>
                      <a:cubicBezTo>
                        <a:pt x="288" y="176"/>
                        <a:pt x="292" y="182"/>
                        <a:pt x="293" y="189"/>
                      </a:cubicBezTo>
                      <a:cubicBezTo>
                        <a:pt x="294" y="196"/>
                        <a:pt x="296" y="201"/>
                        <a:pt x="299" y="207"/>
                      </a:cubicBezTo>
                      <a:cubicBezTo>
                        <a:pt x="302" y="213"/>
                        <a:pt x="304" y="219"/>
                        <a:pt x="309" y="223"/>
                      </a:cubicBezTo>
                      <a:cubicBezTo>
                        <a:pt x="313" y="228"/>
                        <a:pt x="318" y="232"/>
                        <a:pt x="323" y="236"/>
                      </a:cubicBezTo>
                      <a:cubicBezTo>
                        <a:pt x="328" y="240"/>
                        <a:pt x="332" y="240"/>
                        <a:pt x="338" y="239"/>
                      </a:cubicBezTo>
                      <a:cubicBezTo>
                        <a:pt x="345" y="238"/>
                        <a:pt x="351" y="236"/>
                        <a:pt x="358" y="234"/>
                      </a:cubicBezTo>
                      <a:cubicBezTo>
                        <a:pt x="365" y="233"/>
                        <a:pt x="371" y="232"/>
                        <a:pt x="377" y="230"/>
                      </a:cubicBezTo>
                      <a:cubicBezTo>
                        <a:pt x="386" y="227"/>
                        <a:pt x="390" y="224"/>
                        <a:pt x="395" y="216"/>
                      </a:cubicBezTo>
                      <a:cubicBezTo>
                        <a:pt x="396" y="213"/>
                        <a:pt x="397" y="210"/>
                        <a:pt x="398" y="207"/>
                      </a:cubicBezTo>
                      <a:cubicBezTo>
                        <a:pt x="398" y="204"/>
                        <a:pt x="398" y="200"/>
                        <a:pt x="400" y="198"/>
                      </a:cubicBezTo>
                      <a:cubicBezTo>
                        <a:pt x="403" y="194"/>
                        <a:pt x="412" y="192"/>
                        <a:pt x="417" y="190"/>
                      </a:cubicBezTo>
                      <a:cubicBezTo>
                        <a:pt x="423" y="187"/>
                        <a:pt x="430" y="188"/>
                        <a:pt x="436" y="188"/>
                      </a:cubicBezTo>
                      <a:cubicBezTo>
                        <a:pt x="440" y="188"/>
                        <a:pt x="444" y="188"/>
                        <a:pt x="448" y="189"/>
                      </a:cubicBezTo>
                      <a:cubicBezTo>
                        <a:pt x="453" y="190"/>
                        <a:pt x="452" y="193"/>
                        <a:pt x="449" y="19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0" name="Freeform 342"/>
                <p:cNvSpPr/>
                <p:nvPr/>
              </p:nvSpPr>
              <p:spPr bwMode="auto">
                <a:xfrm>
                  <a:off x="10969607" y="2151062"/>
                  <a:ext cx="2290759" cy="1214437"/>
                </a:xfrm>
                <a:custGeom>
                  <a:avLst/>
                  <a:gdLst/>
                  <a:ahLst/>
                  <a:cxnLst>
                    <a:cxn ang="0">
                      <a:pos x="839" y="111"/>
                    </a:cxn>
                    <a:cxn ang="0">
                      <a:pos x="813" y="146"/>
                    </a:cxn>
                    <a:cxn ang="0">
                      <a:pos x="806" y="164"/>
                    </a:cxn>
                    <a:cxn ang="0">
                      <a:pos x="755" y="200"/>
                    </a:cxn>
                    <a:cxn ang="0">
                      <a:pos x="739" y="227"/>
                    </a:cxn>
                    <a:cxn ang="0">
                      <a:pos x="726" y="211"/>
                    </a:cxn>
                    <a:cxn ang="0">
                      <a:pos x="737" y="277"/>
                    </a:cxn>
                    <a:cxn ang="0">
                      <a:pos x="709" y="299"/>
                    </a:cxn>
                    <a:cxn ang="0">
                      <a:pos x="664" y="335"/>
                    </a:cxn>
                    <a:cxn ang="0">
                      <a:pos x="653" y="354"/>
                    </a:cxn>
                    <a:cxn ang="0">
                      <a:pos x="669" y="414"/>
                    </a:cxn>
                    <a:cxn ang="0">
                      <a:pos x="670" y="458"/>
                    </a:cxn>
                    <a:cxn ang="0">
                      <a:pos x="634" y="417"/>
                    </a:cxn>
                    <a:cxn ang="0">
                      <a:pos x="603" y="374"/>
                    </a:cxn>
                    <a:cxn ang="0">
                      <a:pos x="543" y="367"/>
                    </a:cxn>
                    <a:cxn ang="0">
                      <a:pos x="515" y="372"/>
                    </a:cxn>
                    <a:cxn ang="0">
                      <a:pos x="520" y="388"/>
                    </a:cxn>
                    <a:cxn ang="0">
                      <a:pos x="485" y="379"/>
                    </a:cxn>
                    <a:cxn ang="0">
                      <a:pos x="447" y="391"/>
                    </a:cxn>
                    <a:cxn ang="0">
                      <a:pos x="412" y="438"/>
                    </a:cxn>
                    <a:cxn ang="0">
                      <a:pos x="389" y="428"/>
                    </a:cxn>
                    <a:cxn ang="0">
                      <a:pos x="364" y="385"/>
                    </a:cxn>
                    <a:cxn ang="0">
                      <a:pos x="334" y="389"/>
                    </a:cxn>
                    <a:cxn ang="0">
                      <a:pos x="292" y="354"/>
                    </a:cxn>
                    <a:cxn ang="0">
                      <a:pos x="264" y="346"/>
                    </a:cxn>
                    <a:cxn ang="0">
                      <a:pos x="216" y="351"/>
                    </a:cxn>
                    <a:cxn ang="0">
                      <a:pos x="184" y="345"/>
                    </a:cxn>
                    <a:cxn ang="0">
                      <a:pos x="149" y="331"/>
                    </a:cxn>
                    <a:cxn ang="0">
                      <a:pos x="120" y="328"/>
                    </a:cxn>
                    <a:cxn ang="0">
                      <a:pos x="58" y="280"/>
                    </a:cxn>
                    <a:cxn ang="0">
                      <a:pos x="32" y="219"/>
                    </a:cxn>
                    <a:cxn ang="0">
                      <a:pos x="9" y="133"/>
                    </a:cxn>
                    <a:cxn ang="0">
                      <a:pos x="17" y="77"/>
                    </a:cxn>
                    <a:cxn ang="0">
                      <a:pos x="3" y="23"/>
                    </a:cxn>
                    <a:cxn ang="0">
                      <a:pos x="26" y="20"/>
                    </a:cxn>
                    <a:cxn ang="0">
                      <a:pos x="34" y="43"/>
                    </a:cxn>
                    <a:cxn ang="0">
                      <a:pos x="42" y="13"/>
                    </a:cxn>
                    <a:cxn ang="0">
                      <a:pos x="448" y="0"/>
                    </a:cxn>
                    <a:cxn ang="0">
                      <a:pos x="473" y="16"/>
                    </a:cxn>
                    <a:cxn ang="0">
                      <a:pos x="499" y="16"/>
                    </a:cxn>
                    <a:cxn ang="0">
                      <a:pos x="534" y="24"/>
                    </a:cxn>
                    <a:cxn ang="0">
                      <a:pos x="509" y="55"/>
                    </a:cxn>
                    <a:cxn ang="0">
                      <a:pos x="587" y="57"/>
                    </a:cxn>
                    <a:cxn ang="0">
                      <a:pos x="587" y="72"/>
                    </a:cxn>
                    <a:cxn ang="0">
                      <a:pos x="560" y="140"/>
                    </a:cxn>
                    <a:cxn ang="0">
                      <a:pos x="584" y="132"/>
                    </a:cxn>
                    <a:cxn ang="0">
                      <a:pos x="625" y="82"/>
                    </a:cxn>
                    <a:cxn ang="0">
                      <a:pos x="638" y="131"/>
                    </a:cxn>
                    <a:cxn ang="0">
                      <a:pos x="663" y="158"/>
                    </a:cxn>
                    <a:cxn ang="0">
                      <a:pos x="676" y="139"/>
                    </a:cxn>
                    <a:cxn ang="0">
                      <a:pos x="692" y="130"/>
                    </a:cxn>
                    <a:cxn ang="0">
                      <a:pos x="709" y="128"/>
                    </a:cxn>
                    <a:cxn ang="0">
                      <a:pos x="739" y="101"/>
                    </a:cxn>
                    <a:cxn ang="0">
                      <a:pos x="764" y="89"/>
                    </a:cxn>
                    <a:cxn ang="0">
                      <a:pos x="795" y="91"/>
                    </a:cxn>
                    <a:cxn ang="0">
                      <a:pos x="826" y="61"/>
                    </a:cxn>
                    <a:cxn ang="0">
                      <a:pos x="839" y="44"/>
                    </a:cxn>
                    <a:cxn ang="0">
                      <a:pos x="857" y="60"/>
                    </a:cxn>
                    <a:cxn ang="0">
                      <a:pos x="872" y="90"/>
                    </a:cxn>
                  </a:cxnLst>
                  <a:rect l="0" t="0" r="r" b="b"/>
                  <a:pathLst>
                    <a:path w="872" h="462">
                      <a:moveTo>
                        <a:pt x="872" y="91"/>
                      </a:moveTo>
                      <a:cubicBezTo>
                        <a:pt x="868" y="94"/>
                        <a:pt x="863" y="96"/>
                        <a:pt x="858" y="99"/>
                      </a:cubicBezTo>
                      <a:cubicBezTo>
                        <a:pt x="851" y="103"/>
                        <a:pt x="845" y="107"/>
                        <a:pt x="839" y="111"/>
                      </a:cubicBezTo>
                      <a:cubicBezTo>
                        <a:pt x="833" y="116"/>
                        <a:pt x="823" y="119"/>
                        <a:pt x="819" y="126"/>
                      </a:cubicBezTo>
                      <a:cubicBezTo>
                        <a:pt x="817" y="128"/>
                        <a:pt x="816" y="131"/>
                        <a:pt x="816" y="134"/>
                      </a:cubicBezTo>
                      <a:cubicBezTo>
                        <a:pt x="815" y="138"/>
                        <a:pt x="812" y="142"/>
                        <a:pt x="813" y="146"/>
                      </a:cubicBezTo>
                      <a:cubicBezTo>
                        <a:pt x="814" y="149"/>
                        <a:pt x="819" y="152"/>
                        <a:pt x="822" y="154"/>
                      </a:cubicBezTo>
                      <a:cubicBezTo>
                        <a:pt x="825" y="155"/>
                        <a:pt x="831" y="156"/>
                        <a:pt x="826" y="160"/>
                      </a:cubicBezTo>
                      <a:cubicBezTo>
                        <a:pt x="821" y="163"/>
                        <a:pt x="813" y="163"/>
                        <a:pt x="806" y="164"/>
                      </a:cubicBezTo>
                      <a:cubicBezTo>
                        <a:pt x="799" y="164"/>
                        <a:pt x="794" y="165"/>
                        <a:pt x="787" y="167"/>
                      </a:cubicBezTo>
                      <a:cubicBezTo>
                        <a:pt x="779" y="170"/>
                        <a:pt x="769" y="172"/>
                        <a:pt x="763" y="179"/>
                      </a:cubicBezTo>
                      <a:cubicBezTo>
                        <a:pt x="759" y="185"/>
                        <a:pt x="758" y="193"/>
                        <a:pt x="755" y="200"/>
                      </a:cubicBezTo>
                      <a:cubicBezTo>
                        <a:pt x="753" y="207"/>
                        <a:pt x="751" y="214"/>
                        <a:pt x="750" y="221"/>
                      </a:cubicBezTo>
                      <a:cubicBezTo>
                        <a:pt x="748" y="227"/>
                        <a:pt x="747" y="234"/>
                        <a:pt x="744" y="240"/>
                      </a:cubicBezTo>
                      <a:cubicBezTo>
                        <a:pt x="742" y="237"/>
                        <a:pt x="740" y="231"/>
                        <a:pt x="739" y="227"/>
                      </a:cubicBezTo>
                      <a:cubicBezTo>
                        <a:pt x="737" y="223"/>
                        <a:pt x="736" y="218"/>
                        <a:pt x="735" y="213"/>
                      </a:cubicBezTo>
                      <a:cubicBezTo>
                        <a:pt x="735" y="210"/>
                        <a:pt x="734" y="204"/>
                        <a:pt x="730" y="203"/>
                      </a:cubicBezTo>
                      <a:cubicBezTo>
                        <a:pt x="726" y="203"/>
                        <a:pt x="726" y="208"/>
                        <a:pt x="726" y="211"/>
                      </a:cubicBezTo>
                      <a:cubicBezTo>
                        <a:pt x="727" y="218"/>
                        <a:pt x="728" y="225"/>
                        <a:pt x="728" y="232"/>
                      </a:cubicBezTo>
                      <a:cubicBezTo>
                        <a:pt x="728" y="240"/>
                        <a:pt x="729" y="248"/>
                        <a:pt x="732" y="255"/>
                      </a:cubicBezTo>
                      <a:cubicBezTo>
                        <a:pt x="734" y="262"/>
                        <a:pt x="740" y="269"/>
                        <a:pt x="737" y="277"/>
                      </a:cubicBezTo>
                      <a:cubicBezTo>
                        <a:pt x="735" y="281"/>
                        <a:pt x="732" y="283"/>
                        <a:pt x="729" y="286"/>
                      </a:cubicBezTo>
                      <a:cubicBezTo>
                        <a:pt x="725" y="288"/>
                        <a:pt x="722" y="293"/>
                        <a:pt x="718" y="295"/>
                      </a:cubicBezTo>
                      <a:cubicBezTo>
                        <a:pt x="715" y="297"/>
                        <a:pt x="712" y="297"/>
                        <a:pt x="709" y="299"/>
                      </a:cubicBezTo>
                      <a:cubicBezTo>
                        <a:pt x="704" y="302"/>
                        <a:pt x="699" y="306"/>
                        <a:pt x="694" y="309"/>
                      </a:cubicBezTo>
                      <a:cubicBezTo>
                        <a:pt x="689" y="312"/>
                        <a:pt x="685" y="316"/>
                        <a:pt x="680" y="320"/>
                      </a:cubicBezTo>
                      <a:cubicBezTo>
                        <a:pt x="675" y="324"/>
                        <a:pt x="668" y="329"/>
                        <a:pt x="664" y="335"/>
                      </a:cubicBezTo>
                      <a:cubicBezTo>
                        <a:pt x="662" y="337"/>
                        <a:pt x="660" y="340"/>
                        <a:pt x="659" y="343"/>
                      </a:cubicBezTo>
                      <a:cubicBezTo>
                        <a:pt x="658" y="345"/>
                        <a:pt x="657" y="347"/>
                        <a:pt x="656" y="349"/>
                      </a:cubicBezTo>
                      <a:cubicBezTo>
                        <a:pt x="655" y="351"/>
                        <a:pt x="654" y="352"/>
                        <a:pt x="653" y="354"/>
                      </a:cubicBezTo>
                      <a:cubicBezTo>
                        <a:pt x="652" y="360"/>
                        <a:pt x="654" y="369"/>
                        <a:pt x="655" y="374"/>
                      </a:cubicBezTo>
                      <a:cubicBezTo>
                        <a:pt x="657" y="381"/>
                        <a:pt x="660" y="387"/>
                        <a:pt x="662" y="394"/>
                      </a:cubicBezTo>
                      <a:cubicBezTo>
                        <a:pt x="664" y="401"/>
                        <a:pt x="667" y="407"/>
                        <a:pt x="669" y="414"/>
                      </a:cubicBezTo>
                      <a:cubicBezTo>
                        <a:pt x="671" y="422"/>
                        <a:pt x="674" y="430"/>
                        <a:pt x="674" y="439"/>
                      </a:cubicBezTo>
                      <a:cubicBezTo>
                        <a:pt x="673" y="442"/>
                        <a:pt x="673" y="446"/>
                        <a:pt x="672" y="449"/>
                      </a:cubicBezTo>
                      <a:cubicBezTo>
                        <a:pt x="672" y="452"/>
                        <a:pt x="672" y="456"/>
                        <a:pt x="670" y="458"/>
                      </a:cubicBezTo>
                      <a:cubicBezTo>
                        <a:pt x="665" y="462"/>
                        <a:pt x="655" y="453"/>
                        <a:pt x="652" y="449"/>
                      </a:cubicBezTo>
                      <a:cubicBezTo>
                        <a:pt x="646" y="443"/>
                        <a:pt x="642" y="435"/>
                        <a:pt x="638" y="428"/>
                      </a:cubicBezTo>
                      <a:cubicBezTo>
                        <a:pt x="635" y="424"/>
                        <a:pt x="634" y="422"/>
                        <a:pt x="634" y="417"/>
                      </a:cubicBezTo>
                      <a:cubicBezTo>
                        <a:pt x="634" y="413"/>
                        <a:pt x="635" y="410"/>
                        <a:pt x="635" y="406"/>
                      </a:cubicBezTo>
                      <a:cubicBezTo>
                        <a:pt x="635" y="398"/>
                        <a:pt x="631" y="389"/>
                        <a:pt x="624" y="384"/>
                      </a:cubicBezTo>
                      <a:cubicBezTo>
                        <a:pt x="618" y="378"/>
                        <a:pt x="611" y="377"/>
                        <a:pt x="603" y="374"/>
                      </a:cubicBezTo>
                      <a:cubicBezTo>
                        <a:pt x="595" y="371"/>
                        <a:pt x="586" y="372"/>
                        <a:pt x="578" y="370"/>
                      </a:cubicBezTo>
                      <a:cubicBezTo>
                        <a:pt x="570" y="368"/>
                        <a:pt x="562" y="368"/>
                        <a:pt x="553" y="367"/>
                      </a:cubicBezTo>
                      <a:cubicBezTo>
                        <a:pt x="550" y="367"/>
                        <a:pt x="547" y="367"/>
                        <a:pt x="543" y="367"/>
                      </a:cubicBezTo>
                      <a:cubicBezTo>
                        <a:pt x="540" y="367"/>
                        <a:pt x="533" y="366"/>
                        <a:pt x="531" y="368"/>
                      </a:cubicBezTo>
                      <a:cubicBezTo>
                        <a:pt x="528" y="370"/>
                        <a:pt x="530" y="374"/>
                        <a:pt x="525" y="374"/>
                      </a:cubicBezTo>
                      <a:cubicBezTo>
                        <a:pt x="522" y="375"/>
                        <a:pt x="518" y="372"/>
                        <a:pt x="515" y="372"/>
                      </a:cubicBezTo>
                      <a:cubicBezTo>
                        <a:pt x="517" y="377"/>
                        <a:pt x="524" y="380"/>
                        <a:pt x="528" y="383"/>
                      </a:cubicBezTo>
                      <a:cubicBezTo>
                        <a:pt x="536" y="392"/>
                        <a:pt x="536" y="392"/>
                        <a:pt x="536" y="392"/>
                      </a:cubicBezTo>
                      <a:cubicBezTo>
                        <a:pt x="531" y="391"/>
                        <a:pt x="525" y="390"/>
                        <a:pt x="520" y="388"/>
                      </a:cubicBezTo>
                      <a:cubicBezTo>
                        <a:pt x="515" y="386"/>
                        <a:pt x="509" y="383"/>
                        <a:pt x="504" y="382"/>
                      </a:cubicBezTo>
                      <a:cubicBezTo>
                        <a:pt x="500" y="381"/>
                        <a:pt x="497" y="382"/>
                        <a:pt x="494" y="381"/>
                      </a:cubicBezTo>
                      <a:cubicBezTo>
                        <a:pt x="491" y="380"/>
                        <a:pt x="489" y="379"/>
                        <a:pt x="485" y="379"/>
                      </a:cubicBezTo>
                      <a:cubicBezTo>
                        <a:pt x="479" y="379"/>
                        <a:pt x="474" y="380"/>
                        <a:pt x="469" y="383"/>
                      </a:cubicBezTo>
                      <a:cubicBezTo>
                        <a:pt x="465" y="385"/>
                        <a:pt x="462" y="386"/>
                        <a:pt x="459" y="388"/>
                      </a:cubicBezTo>
                      <a:cubicBezTo>
                        <a:pt x="455" y="389"/>
                        <a:pt x="451" y="389"/>
                        <a:pt x="447" y="391"/>
                      </a:cubicBezTo>
                      <a:cubicBezTo>
                        <a:pt x="440" y="395"/>
                        <a:pt x="434" y="399"/>
                        <a:pt x="427" y="403"/>
                      </a:cubicBezTo>
                      <a:cubicBezTo>
                        <a:pt x="420" y="407"/>
                        <a:pt x="417" y="411"/>
                        <a:pt x="416" y="419"/>
                      </a:cubicBezTo>
                      <a:cubicBezTo>
                        <a:pt x="415" y="425"/>
                        <a:pt x="413" y="432"/>
                        <a:pt x="412" y="438"/>
                      </a:cubicBezTo>
                      <a:cubicBezTo>
                        <a:pt x="412" y="439"/>
                        <a:pt x="412" y="441"/>
                        <a:pt x="412" y="443"/>
                      </a:cubicBezTo>
                      <a:cubicBezTo>
                        <a:pt x="410" y="442"/>
                        <a:pt x="409" y="442"/>
                        <a:pt x="408" y="441"/>
                      </a:cubicBezTo>
                      <a:cubicBezTo>
                        <a:pt x="400" y="439"/>
                        <a:pt x="394" y="434"/>
                        <a:pt x="389" y="428"/>
                      </a:cubicBezTo>
                      <a:cubicBezTo>
                        <a:pt x="387" y="426"/>
                        <a:pt x="386" y="422"/>
                        <a:pt x="384" y="419"/>
                      </a:cubicBezTo>
                      <a:cubicBezTo>
                        <a:pt x="380" y="412"/>
                        <a:pt x="375" y="406"/>
                        <a:pt x="371" y="399"/>
                      </a:cubicBezTo>
                      <a:cubicBezTo>
                        <a:pt x="368" y="394"/>
                        <a:pt x="367" y="390"/>
                        <a:pt x="364" y="385"/>
                      </a:cubicBezTo>
                      <a:cubicBezTo>
                        <a:pt x="362" y="381"/>
                        <a:pt x="357" y="371"/>
                        <a:pt x="351" y="371"/>
                      </a:cubicBezTo>
                      <a:cubicBezTo>
                        <a:pt x="346" y="372"/>
                        <a:pt x="341" y="378"/>
                        <a:pt x="339" y="382"/>
                      </a:cubicBezTo>
                      <a:cubicBezTo>
                        <a:pt x="338" y="385"/>
                        <a:pt x="336" y="387"/>
                        <a:pt x="334" y="389"/>
                      </a:cubicBezTo>
                      <a:cubicBezTo>
                        <a:pt x="332" y="390"/>
                        <a:pt x="331" y="391"/>
                        <a:pt x="328" y="392"/>
                      </a:cubicBezTo>
                      <a:cubicBezTo>
                        <a:pt x="314" y="393"/>
                        <a:pt x="309" y="376"/>
                        <a:pt x="304" y="367"/>
                      </a:cubicBezTo>
                      <a:cubicBezTo>
                        <a:pt x="301" y="362"/>
                        <a:pt x="296" y="358"/>
                        <a:pt x="292" y="354"/>
                      </a:cubicBezTo>
                      <a:cubicBezTo>
                        <a:pt x="290" y="352"/>
                        <a:pt x="288" y="351"/>
                        <a:pt x="285" y="349"/>
                      </a:cubicBezTo>
                      <a:cubicBezTo>
                        <a:pt x="284" y="348"/>
                        <a:pt x="282" y="346"/>
                        <a:pt x="280" y="345"/>
                      </a:cubicBezTo>
                      <a:cubicBezTo>
                        <a:pt x="275" y="343"/>
                        <a:pt x="269" y="346"/>
                        <a:pt x="264" y="346"/>
                      </a:cubicBezTo>
                      <a:cubicBezTo>
                        <a:pt x="259" y="346"/>
                        <a:pt x="253" y="347"/>
                        <a:pt x="248" y="348"/>
                      </a:cubicBezTo>
                      <a:cubicBezTo>
                        <a:pt x="243" y="349"/>
                        <a:pt x="238" y="351"/>
                        <a:pt x="232" y="352"/>
                      </a:cubicBezTo>
                      <a:cubicBezTo>
                        <a:pt x="227" y="352"/>
                        <a:pt x="221" y="351"/>
                        <a:pt x="216" y="351"/>
                      </a:cubicBezTo>
                      <a:cubicBezTo>
                        <a:pt x="213" y="351"/>
                        <a:pt x="210" y="351"/>
                        <a:pt x="206" y="351"/>
                      </a:cubicBezTo>
                      <a:cubicBezTo>
                        <a:pt x="204" y="351"/>
                        <a:pt x="202" y="350"/>
                        <a:pt x="200" y="349"/>
                      </a:cubicBezTo>
                      <a:cubicBezTo>
                        <a:pt x="194" y="348"/>
                        <a:pt x="189" y="346"/>
                        <a:pt x="184" y="345"/>
                      </a:cubicBezTo>
                      <a:cubicBezTo>
                        <a:pt x="179" y="344"/>
                        <a:pt x="174" y="342"/>
                        <a:pt x="169" y="340"/>
                      </a:cubicBezTo>
                      <a:cubicBezTo>
                        <a:pt x="166" y="338"/>
                        <a:pt x="161" y="335"/>
                        <a:pt x="158" y="333"/>
                      </a:cubicBezTo>
                      <a:cubicBezTo>
                        <a:pt x="155" y="331"/>
                        <a:pt x="154" y="331"/>
                        <a:pt x="149" y="331"/>
                      </a:cubicBezTo>
                      <a:cubicBezTo>
                        <a:pt x="143" y="331"/>
                        <a:pt x="136" y="332"/>
                        <a:pt x="129" y="333"/>
                      </a:cubicBezTo>
                      <a:cubicBezTo>
                        <a:pt x="128" y="333"/>
                        <a:pt x="125" y="334"/>
                        <a:pt x="122" y="335"/>
                      </a:cubicBezTo>
                      <a:cubicBezTo>
                        <a:pt x="122" y="332"/>
                        <a:pt x="121" y="330"/>
                        <a:pt x="120" y="328"/>
                      </a:cubicBezTo>
                      <a:cubicBezTo>
                        <a:pt x="117" y="319"/>
                        <a:pt x="105" y="314"/>
                        <a:pt x="97" y="310"/>
                      </a:cubicBezTo>
                      <a:cubicBezTo>
                        <a:pt x="90" y="307"/>
                        <a:pt x="82" y="306"/>
                        <a:pt x="75" y="301"/>
                      </a:cubicBezTo>
                      <a:cubicBezTo>
                        <a:pt x="69" y="296"/>
                        <a:pt x="61" y="287"/>
                        <a:pt x="58" y="280"/>
                      </a:cubicBezTo>
                      <a:cubicBezTo>
                        <a:pt x="56" y="272"/>
                        <a:pt x="56" y="265"/>
                        <a:pt x="55" y="257"/>
                      </a:cubicBezTo>
                      <a:cubicBezTo>
                        <a:pt x="53" y="250"/>
                        <a:pt x="50" y="241"/>
                        <a:pt x="44" y="236"/>
                      </a:cubicBezTo>
                      <a:cubicBezTo>
                        <a:pt x="39" y="230"/>
                        <a:pt x="37" y="224"/>
                        <a:pt x="32" y="219"/>
                      </a:cubicBezTo>
                      <a:cubicBezTo>
                        <a:pt x="28" y="213"/>
                        <a:pt x="26" y="207"/>
                        <a:pt x="22" y="201"/>
                      </a:cubicBezTo>
                      <a:cubicBezTo>
                        <a:pt x="15" y="190"/>
                        <a:pt x="15" y="176"/>
                        <a:pt x="13" y="163"/>
                      </a:cubicBezTo>
                      <a:cubicBezTo>
                        <a:pt x="11" y="153"/>
                        <a:pt x="9" y="143"/>
                        <a:pt x="9" y="133"/>
                      </a:cubicBezTo>
                      <a:cubicBezTo>
                        <a:pt x="9" y="124"/>
                        <a:pt x="11" y="115"/>
                        <a:pt x="12" y="106"/>
                      </a:cubicBezTo>
                      <a:cubicBezTo>
                        <a:pt x="14" y="100"/>
                        <a:pt x="15" y="95"/>
                        <a:pt x="16" y="89"/>
                      </a:cubicBezTo>
                      <a:cubicBezTo>
                        <a:pt x="17" y="85"/>
                        <a:pt x="17" y="81"/>
                        <a:pt x="17" y="77"/>
                      </a:cubicBezTo>
                      <a:cubicBezTo>
                        <a:pt x="17" y="59"/>
                        <a:pt x="17" y="59"/>
                        <a:pt x="17" y="59"/>
                      </a:cubicBezTo>
                      <a:cubicBezTo>
                        <a:pt x="17" y="55"/>
                        <a:pt x="18" y="50"/>
                        <a:pt x="18" y="46"/>
                      </a:cubicBezTo>
                      <a:cubicBezTo>
                        <a:pt x="16" y="37"/>
                        <a:pt x="9" y="30"/>
                        <a:pt x="3" y="23"/>
                      </a:cubicBezTo>
                      <a:cubicBezTo>
                        <a:pt x="1" y="20"/>
                        <a:pt x="0" y="17"/>
                        <a:pt x="4" y="16"/>
                      </a:cubicBezTo>
                      <a:cubicBezTo>
                        <a:pt x="7" y="15"/>
                        <a:pt x="11" y="16"/>
                        <a:pt x="13" y="17"/>
                      </a:cubicBezTo>
                      <a:cubicBezTo>
                        <a:pt x="17" y="19"/>
                        <a:pt x="22" y="19"/>
                        <a:pt x="26" y="20"/>
                      </a:cubicBezTo>
                      <a:cubicBezTo>
                        <a:pt x="30" y="21"/>
                        <a:pt x="33" y="20"/>
                        <a:pt x="33" y="25"/>
                      </a:cubicBezTo>
                      <a:cubicBezTo>
                        <a:pt x="33" y="29"/>
                        <a:pt x="28" y="31"/>
                        <a:pt x="27" y="35"/>
                      </a:cubicBezTo>
                      <a:cubicBezTo>
                        <a:pt x="26" y="40"/>
                        <a:pt x="31" y="42"/>
                        <a:pt x="34" y="43"/>
                      </a:cubicBezTo>
                      <a:cubicBezTo>
                        <a:pt x="37" y="45"/>
                        <a:pt x="42" y="47"/>
                        <a:pt x="44" y="44"/>
                      </a:cubicBezTo>
                      <a:cubicBezTo>
                        <a:pt x="47" y="42"/>
                        <a:pt x="46" y="37"/>
                        <a:pt x="46" y="34"/>
                      </a:cubicBezTo>
                      <a:cubicBezTo>
                        <a:pt x="46" y="27"/>
                        <a:pt x="45" y="19"/>
                        <a:pt x="42" y="13"/>
                      </a:cubicBezTo>
                      <a:cubicBezTo>
                        <a:pt x="40" y="9"/>
                        <a:pt x="38" y="4"/>
                        <a:pt x="35" y="0"/>
                      </a:cubicBezTo>
                      <a:cubicBezTo>
                        <a:pt x="444" y="0"/>
                        <a:pt x="444" y="0"/>
                        <a:pt x="444" y="0"/>
                      </a:cubicBezTo>
                      <a:cubicBezTo>
                        <a:pt x="445" y="0"/>
                        <a:pt x="447" y="0"/>
                        <a:pt x="448" y="0"/>
                      </a:cubicBezTo>
                      <a:cubicBezTo>
                        <a:pt x="453" y="1"/>
                        <a:pt x="454" y="7"/>
                        <a:pt x="459" y="9"/>
                      </a:cubicBezTo>
                      <a:cubicBezTo>
                        <a:pt x="461" y="10"/>
                        <a:pt x="465" y="9"/>
                        <a:pt x="467" y="10"/>
                      </a:cubicBezTo>
                      <a:cubicBezTo>
                        <a:pt x="470" y="12"/>
                        <a:pt x="469" y="16"/>
                        <a:pt x="473" y="16"/>
                      </a:cubicBezTo>
                      <a:cubicBezTo>
                        <a:pt x="475" y="15"/>
                        <a:pt x="477" y="13"/>
                        <a:pt x="478" y="13"/>
                      </a:cubicBezTo>
                      <a:cubicBezTo>
                        <a:pt x="479" y="12"/>
                        <a:pt x="481" y="13"/>
                        <a:pt x="482" y="12"/>
                      </a:cubicBezTo>
                      <a:cubicBezTo>
                        <a:pt x="489" y="12"/>
                        <a:pt x="494" y="13"/>
                        <a:pt x="499" y="16"/>
                      </a:cubicBezTo>
                      <a:cubicBezTo>
                        <a:pt x="505" y="18"/>
                        <a:pt x="512" y="21"/>
                        <a:pt x="518" y="22"/>
                      </a:cubicBezTo>
                      <a:cubicBezTo>
                        <a:pt x="520" y="23"/>
                        <a:pt x="522" y="23"/>
                        <a:pt x="525" y="23"/>
                      </a:cubicBezTo>
                      <a:cubicBezTo>
                        <a:pt x="528" y="23"/>
                        <a:pt x="531" y="24"/>
                        <a:pt x="534" y="24"/>
                      </a:cubicBezTo>
                      <a:cubicBezTo>
                        <a:pt x="534" y="24"/>
                        <a:pt x="535" y="24"/>
                        <a:pt x="535" y="24"/>
                      </a:cubicBezTo>
                      <a:cubicBezTo>
                        <a:pt x="529" y="30"/>
                        <a:pt x="522" y="36"/>
                        <a:pt x="515" y="41"/>
                      </a:cubicBezTo>
                      <a:cubicBezTo>
                        <a:pt x="510" y="45"/>
                        <a:pt x="499" y="51"/>
                        <a:pt x="509" y="55"/>
                      </a:cubicBezTo>
                      <a:cubicBezTo>
                        <a:pt x="522" y="61"/>
                        <a:pt x="535" y="48"/>
                        <a:pt x="546" y="45"/>
                      </a:cubicBezTo>
                      <a:cubicBezTo>
                        <a:pt x="554" y="42"/>
                        <a:pt x="560" y="50"/>
                        <a:pt x="566" y="53"/>
                      </a:cubicBezTo>
                      <a:cubicBezTo>
                        <a:pt x="573" y="55"/>
                        <a:pt x="580" y="57"/>
                        <a:pt x="587" y="57"/>
                      </a:cubicBezTo>
                      <a:cubicBezTo>
                        <a:pt x="594" y="57"/>
                        <a:pt x="601" y="54"/>
                        <a:pt x="607" y="56"/>
                      </a:cubicBezTo>
                      <a:cubicBezTo>
                        <a:pt x="613" y="59"/>
                        <a:pt x="617" y="66"/>
                        <a:pt x="608" y="69"/>
                      </a:cubicBezTo>
                      <a:cubicBezTo>
                        <a:pt x="602" y="71"/>
                        <a:pt x="594" y="70"/>
                        <a:pt x="587" y="72"/>
                      </a:cubicBezTo>
                      <a:cubicBezTo>
                        <a:pt x="580" y="75"/>
                        <a:pt x="576" y="79"/>
                        <a:pt x="572" y="84"/>
                      </a:cubicBezTo>
                      <a:cubicBezTo>
                        <a:pt x="565" y="94"/>
                        <a:pt x="561" y="109"/>
                        <a:pt x="560" y="121"/>
                      </a:cubicBezTo>
                      <a:cubicBezTo>
                        <a:pt x="559" y="127"/>
                        <a:pt x="560" y="134"/>
                        <a:pt x="560" y="140"/>
                      </a:cubicBezTo>
                      <a:cubicBezTo>
                        <a:pt x="560" y="145"/>
                        <a:pt x="561" y="156"/>
                        <a:pt x="564" y="159"/>
                      </a:cubicBezTo>
                      <a:cubicBezTo>
                        <a:pt x="568" y="164"/>
                        <a:pt x="578" y="158"/>
                        <a:pt x="581" y="153"/>
                      </a:cubicBezTo>
                      <a:cubicBezTo>
                        <a:pt x="586" y="147"/>
                        <a:pt x="583" y="140"/>
                        <a:pt x="584" y="132"/>
                      </a:cubicBezTo>
                      <a:cubicBezTo>
                        <a:pt x="585" y="120"/>
                        <a:pt x="587" y="109"/>
                        <a:pt x="592" y="98"/>
                      </a:cubicBezTo>
                      <a:cubicBezTo>
                        <a:pt x="595" y="91"/>
                        <a:pt x="599" y="84"/>
                        <a:pt x="606" y="81"/>
                      </a:cubicBezTo>
                      <a:cubicBezTo>
                        <a:pt x="610" y="80"/>
                        <a:pt x="622" y="79"/>
                        <a:pt x="625" y="82"/>
                      </a:cubicBezTo>
                      <a:cubicBezTo>
                        <a:pt x="639" y="93"/>
                        <a:pt x="612" y="107"/>
                        <a:pt x="618" y="117"/>
                      </a:cubicBezTo>
                      <a:cubicBezTo>
                        <a:pt x="623" y="124"/>
                        <a:pt x="628" y="114"/>
                        <a:pt x="633" y="114"/>
                      </a:cubicBezTo>
                      <a:cubicBezTo>
                        <a:pt x="642" y="115"/>
                        <a:pt x="639" y="125"/>
                        <a:pt x="638" y="131"/>
                      </a:cubicBezTo>
                      <a:cubicBezTo>
                        <a:pt x="637" y="137"/>
                        <a:pt x="637" y="143"/>
                        <a:pt x="635" y="149"/>
                      </a:cubicBezTo>
                      <a:cubicBezTo>
                        <a:pt x="633" y="154"/>
                        <a:pt x="630" y="158"/>
                        <a:pt x="629" y="164"/>
                      </a:cubicBezTo>
                      <a:cubicBezTo>
                        <a:pt x="637" y="170"/>
                        <a:pt x="654" y="161"/>
                        <a:pt x="663" y="158"/>
                      </a:cubicBezTo>
                      <a:cubicBezTo>
                        <a:pt x="668" y="157"/>
                        <a:pt x="674" y="155"/>
                        <a:pt x="679" y="153"/>
                      </a:cubicBezTo>
                      <a:cubicBezTo>
                        <a:pt x="682" y="151"/>
                        <a:pt x="694" y="148"/>
                        <a:pt x="695" y="145"/>
                      </a:cubicBezTo>
                      <a:cubicBezTo>
                        <a:pt x="697" y="139"/>
                        <a:pt x="686" y="138"/>
                        <a:pt x="676" y="139"/>
                      </a:cubicBezTo>
                      <a:cubicBezTo>
                        <a:pt x="677" y="138"/>
                        <a:pt x="678" y="137"/>
                        <a:pt x="679" y="137"/>
                      </a:cubicBezTo>
                      <a:cubicBezTo>
                        <a:pt x="681" y="135"/>
                        <a:pt x="683" y="134"/>
                        <a:pt x="685" y="133"/>
                      </a:cubicBezTo>
                      <a:cubicBezTo>
                        <a:pt x="688" y="132"/>
                        <a:pt x="690" y="132"/>
                        <a:pt x="692" y="130"/>
                      </a:cubicBezTo>
                      <a:cubicBezTo>
                        <a:pt x="694" y="129"/>
                        <a:pt x="694" y="128"/>
                        <a:pt x="695" y="127"/>
                      </a:cubicBezTo>
                      <a:cubicBezTo>
                        <a:pt x="699" y="127"/>
                        <a:pt x="703" y="127"/>
                        <a:pt x="704" y="127"/>
                      </a:cubicBezTo>
                      <a:cubicBezTo>
                        <a:pt x="709" y="128"/>
                        <a:pt x="709" y="128"/>
                        <a:pt x="709" y="128"/>
                      </a:cubicBezTo>
                      <a:cubicBezTo>
                        <a:pt x="716" y="128"/>
                        <a:pt x="729" y="131"/>
                        <a:pt x="735" y="127"/>
                      </a:cubicBezTo>
                      <a:cubicBezTo>
                        <a:pt x="741" y="123"/>
                        <a:pt x="745" y="114"/>
                        <a:pt x="745" y="107"/>
                      </a:cubicBezTo>
                      <a:cubicBezTo>
                        <a:pt x="745" y="102"/>
                        <a:pt x="745" y="101"/>
                        <a:pt x="739" y="101"/>
                      </a:cubicBezTo>
                      <a:cubicBezTo>
                        <a:pt x="740" y="100"/>
                        <a:pt x="741" y="99"/>
                        <a:pt x="742" y="99"/>
                      </a:cubicBezTo>
                      <a:cubicBezTo>
                        <a:pt x="746" y="96"/>
                        <a:pt x="751" y="96"/>
                        <a:pt x="755" y="94"/>
                      </a:cubicBezTo>
                      <a:cubicBezTo>
                        <a:pt x="758" y="93"/>
                        <a:pt x="761" y="90"/>
                        <a:pt x="764" y="89"/>
                      </a:cubicBezTo>
                      <a:cubicBezTo>
                        <a:pt x="768" y="88"/>
                        <a:pt x="771" y="90"/>
                        <a:pt x="775" y="91"/>
                      </a:cubicBezTo>
                      <a:cubicBezTo>
                        <a:pt x="778" y="91"/>
                        <a:pt x="783" y="91"/>
                        <a:pt x="786" y="92"/>
                      </a:cubicBezTo>
                      <a:cubicBezTo>
                        <a:pt x="789" y="92"/>
                        <a:pt x="792" y="92"/>
                        <a:pt x="795" y="91"/>
                      </a:cubicBezTo>
                      <a:cubicBezTo>
                        <a:pt x="800" y="91"/>
                        <a:pt x="808" y="88"/>
                        <a:pt x="811" y="84"/>
                      </a:cubicBezTo>
                      <a:cubicBezTo>
                        <a:pt x="813" y="82"/>
                        <a:pt x="813" y="79"/>
                        <a:pt x="814" y="76"/>
                      </a:cubicBezTo>
                      <a:cubicBezTo>
                        <a:pt x="817" y="71"/>
                        <a:pt x="821" y="65"/>
                        <a:pt x="826" y="61"/>
                      </a:cubicBezTo>
                      <a:cubicBezTo>
                        <a:pt x="829" y="58"/>
                        <a:pt x="833" y="54"/>
                        <a:pt x="836" y="52"/>
                      </a:cubicBezTo>
                      <a:cubicBezTo>
                        <a:pt x="837" y="52"/>
                        <a:pt x="839" y="51"/>
                        <a:pt x="839" y="50"/>
                      </a:cubicBezTo>
                      <a:cubicBezTo>
                        <a:pt x="840" y="49"/>
                        <a:pt x="839" y="46"/>
                        <a:pt x="839" y="44"/>
                      </a:cubicBezTo>
                      <a:cubicBezTo>
                        <a:pt x="841" y="38"/>
                        <a:pt x="845" y="40"/>
                        <a:pt x="849" y="42"/>
                      </a:cubicBezTo>
                      <a:cubicBezTo>
                        <a:pt x="854" y="44"/>
                        <a:pt x="854" y="45"/>
                        <a:pt x="855" y="50"/>
                      </a:cubicBezTo>
                      <a:cubicBezTo>
                        <a:pt x="856" y="53"/>
                        <a:pt x="856" y="56"/>
                        <a:pt x="857" y="60"/>
                      </a:cubicBezTo>
                      <a:cubicBezTo>
                        <a:pt x="858" y="63"/>
                        <a:pt x="859" y="68"/>
                        <a:pt x="861" y="71"/>
                      </a:cubicBezTo>
                      <a:cubicBezTo>
                        <a:pt x="862" y="75"/>
                        <a:pt x="863" y="79"/>
                        <a:pt x="864" y="82"/>
                      </a:cubicBezTo>
                      <a:cubicBezTo>
                        <a:pt x="866" y="85"/>
                        <a:pt x="869" y="87"/>
                        <a:pt x="872" y="90"/>
                      </a:cubicBezTo>
                      <a:cubicBezTo>
                        <a:pt x="872" y="90"/>
                        <a:pt x="872" y="91"/>
                        <a:pt x="872" y="9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1" name="Freeform 343"/>
                <p:cNvSpPr>
                  <a:spLocks noEditPoints="1"/>
                </p:cNvSpPr>
                <p:nvPr/>
              </p:nvSpPr>
              <p:spPr bwMode="auto">
                <a:xfrm>
                  <a:off x="10347308" y="341312"/>
                  <a:ext cx="3359145" cy="2217737"/>
                </a:xfrm>
                <a:custGeom>
                  <a:avLst/>
                  <a:gdLst/>
                  <a:ahLst/>
                  <a:cxnLst>
                    <a:cxn ang="0">
                      <a:pos x="1249" y="551"/>
                    </a:cxn>
                    <a:cxn ang="0">
                      <a:pos x="1154" y="411"/>
                    </a:cxn>
                    <a:cxn ang="0">
                      <a:pos x="1064" y="442"/>
                    </a:cxn>
                    <a:cxn ang="0">
                      <a:pos x="1071" y="375"/>
                    </a:cxn>
                    <a:cxn ang="0">
                      <a:pos x="968" y="334"/>
                    </a:cxn>
                    <a:cxn ang="0">
                      <a:pos x="939" y="431"/>
                    </a:cxn>
                    <a:cxn ang="0">
                      <a:pos x="921" y="558"/>
                    </a:cxn>
                    <a:cxn ang="0">
                      <a:pos x="877" y="555"/>
                    </a:cxn>
                    <a:cxn ang="0">
                      <a:pos x="740" y="486"/>
                    </a:cxn>
                    <a:cxn ang="0">
                      <a:pos x="696" y="379"/>
                    </a:cxn>
                    <a:cxn ang="0">
                      <a:pos x="712" y="292"/>
                    </a:cxn>
                    <a:cxn ang="0">
                      <a:pos x="807" y="259"/>
                    </a:cxn>
                    <a:cxn ang="0">
                      <a:pos x="823" y="227"/>
                    </a:cxn>
                    <a:cxn ang="0">
                      <a:pos x="850" y="203"/>
                    </a:cxn>
                    <a:cxn ang="0">
                      <a:pos x="895" y="146"/>
                    </a:cxn>
                    <a:cxn ang="0">
                      <a:pos x="822" y="179"/>
                    </a:cxn>
                    <a:cxn ang="0">
                      <a:pos x="758" y="168"/>
                    </a:cxn>
                    <a:cxn ang="0">
                      <a:pos x="715" y="76"/>
                    </a:cxn>
                    <a:cxn ang="0">
                      <a:pos x="757" y="8"/>
                    </a:cxn>
                    <a:cxn ang="0">
                      <a:pos x="688" y="56"/>
                    </a:cxn>
                    <a:cxn ang="0">
                      <a:pos x="713" y="137"/>
                    </a:cxn>
                    <a:cxn ang="0">
                      <a:pos x="665" y="176"/>
                    </a:cxn>
                    <a:cxn ang="0">
                      <a:pos x="526" y="149"/>
                    </a:cxn>
                    <a:cxn ang="0">
                      <a:pos x="508" y="171"/>
                    </a:cxn>
                    <a:cxn ang="0">
                      <a:pos x="391" y="180"/>
                    </a:cxn>
                    <a:cxn ang="0">
                      <a:pos x="284" y="126"/>
                    </a:cxn>
                    <a:cxn ang="0">
                      <a:pos x="202" y="107"/>
                    </a:cxn>
                    <a:cxn ang="0">
                      <a:pos x="153" y="125"/>
                    </a:cxn>
                    <a:cxn ang="0">
                      <a:pos x="74" y="153"/>
                    </a:cxn>
                    <a:cxn ang="0">
                      <a:pos x="5" y="390"/>
                    </a:cxn>
                    <a:cxn ang="0">
                      <a:pos x="96" y="426"/>
                    </a:cxn>
                    <a:cxn ang="0">
                      <a:pos x="165" y="514"/>
                    </a:cxn>
                    <a:cxn ang="0">
                      <a:pos x="173" y="575"/>
                    </a:cxn>
                    <a:cxn ang="0">
                      <a:pos x="208" y="645"/>
                    </a:cxn>
                    <a:cxn ang="0">
                      <a:pos x="259" y="672"/>
                    </a:cxn>
                    <a:cxn ang="0">
                      <a:pos x="719" y="701"/>
                    </a:cxn>
                    <a:cxn ang="0">
                      <a:pos x="846" y="721"/>
                    </a:cxn>
                    <a:cxn ang="0">
                      <a:pos x="880" y="828"/>
                    </a:cxn>
                    <a:cxn ang="0">
                      <a:pos x="922" y="822"/>
                    </a:cxn>
                    <a:cxn ang="0">
                      <a:pos x="967" y="797"/>
                    </a:cxn>
                    <a:cxn ang="0">
                      <a:pos x="1032" y="780"/>
                    </a:cxn>
                    <a:cxn ang="0">
                      <a:pos x="1094" y="749"/>
                    </a:cxn>
                    <a:cxn ang="0">
                      <a:pos x="1121" y="794"/>
                    </a:cxn>
                    <a:cxn ang="0">
                      <a:pos x="1188" y="766"/>
                    </a:cxn>
                    <a:cxn ang="0">
                      <a:pos x="1145" y="702"/>
                    </a:cxn>
                    <a:cxn ang="0">
                      <a:pos x="1047" y="741"/>
                    </a:cxn>
                    <a:cxn ang="0">
                      <a:pos x="1109" y="671"/>
                    </a:cxn>
                    <a:cxn ang="0">
                      <a:pos x="1271" y="587"/>
                    </a:cxn>
                    <a:cxn ang="0">
                      <a:pos x="275" y="281"/>
                    </a:cxn>
                    <a:cxn ang="0">
                      <a:pos x="248" y="247"/>
                    </a:cxn>
                    <a:cxn ang="0">
                      <a:pos x="339" y="248"/>
                    </a:cxn>
                    <a:cxn ang="0">
                      <a:pos x="387" y="344"/>
                    </a:cxn>
                    <a:cxn ang="0">
                      <a:pos x="481" y="334"/>
                    </a:cxn>
                    <a:cxn ang="0">
                      <a:pos x="488" y="428"/>
                    </a:cxn>
                    <a:cxn ang="0">
                      <a:pos x="457" y="429"/>
                    </a:cxn>
                    <a:cxn ang="0">
                      <a:pos x="577" y="505"/>
                    </a:cxn>
                    <a:cxn ang="0">
                      <a:pos x="660" y="636"/>
                    </a:cxn>
                    <a:cxn ang="0">
                      <a:pos x="620" y="570"/>
                    </a:cxn>
                    <a:cxn ang="0">
                      <a:pos x="662" y="534"/>
                    </a:cxn>
                    <a:cxn ang="0">
                      <a:pos x="671" y="648"/>
                    </a:cxn>
                  </a:cxnLst>
                  <a:rect l="0" t="0" r="r" b="b"/>
                  <a:pathLst>
                    <a:path w="1279" h="844">
                      <a:moveTo>
                        <a:pt x="1271" y="587"/>
                      </a:moveTo>
                      <a:cubicBezTo>
                        <a:pt x="1268" y="581"/>
                        <a:pt x="1260" y="571"/>
                        <a:pt x="1253" y="569"/>
                      </a:cubicBezTo>
                      <a:cubicBezTo>
                        <a:pt x="1246" y="566"/>
                        <a:pt x="1236" y="573"/>
                        <a:pt x="1230" y="576"/>
                      </a:cubicBezTo>
                      <a:cubicBezTo>
                        <a:pt x="1226" y="578"/>
                        <a:pt x="1222" y="580"/>
                        <a:pt x="1218" y="582"/>
                      </a:cubicBezTo>
                      <a:cubicBezTo>
                        <a:pt x="1214" y="583"/>
                        <a:pt x="1208" y="586"/>
                        <a:pt x="1204" y="585"/>
                      </a:cubicBezTo>
                      <a:cubicBezTo>
                        <a:pt x="1202" y="575"/>
                        <a:pt x="1217" y="570"/>
                        <a:pt x="1225" y="566"/>
                      </a:cubicBezTo>
                      <a:cubicBezTo>
                        <a:pt x="1229" y="564"/>
                        <a:pt x="1234" y="563"/>
                        <a:pt x="1238" y="561"/>
                      </a:cubicBezTo>
                      <a:cubicBezTo>
                        <a:pt x="1241" y="559"/>
                        <a:pt x="1242" y="559"/>
                        <a:pt x="1244" y="556"/>
                      </a:cubicBezTo>
                      <a:cubicBezTo>
                        <a:pt x="1246" y="555"/>
                        <a:pt x="1247" y="552"/>
                        <a:pt x="1249" y="551"/>
                      </a:cubicBezTo>
                      <a:cubicBezTo>
                        <a:pt x="1242" y="551"/>
                        <a:pt x="1236" y="551"/>
                        <a:pt x="1230" y="548"/>
                      </a:cubicBezTo>
                      <a:cubicBezTo>
                        <a:pt x="1224" y="544"/>
                        <a:pt x="1219" y="539"/>
                        <a:pt x="1213" y="535"/>
                      </a:cubicBezTo>
                      <a:cubicBezTo>
                        <a:pt x="1206" y="530"/>
                        <a:pt x="1200" y="525"/>
                        <a:pt x="1194" y="519"/>
                      </a:cubicBezTo>
                      <a:cubicBezTo>
                        <a:pt x="1187" y="513"/>
                        <a:pt x="1185" y="504"/>
                        <a:pt x="1184" y="496"/>
                      </a:cubicBezTo>
                      <a:cubicBezTo>
                        <a:pt x="1182" y="488"/>
                        <a:pt x="1182" y="480"/>
                        <a:pt x="1182" y="472"/>
                      </a:cubicBezTo>
                      <a:cubicBezTo>
                        <a:pt x="1182" y="464"/>
                        <a:pt x="1177" y="457"/>
                        <a:pt x="1173" y="450"/>
                      </a:cubicBezTo>
                      <a:cubicBezTo>
                        <a:pt x="1169" y="443"/>
                        <a:pt x="1167" y="434"/>
                        <a:pt x="1164" y="427"/>
                      </a:cubicBezTo>
                      <a:cubicBezTo>
                        <a:pt x="1163" y="424"/>
                        <a:pt x="1161" y="420"/>
                        <a:pt x="1160" y="417"/>
                      </a:cubicBezTo>
                      <a:cubicBezTo>
                        <a:pt x="1159" y="414"/>
                        <a:pt x="1157" y="410"/>
                        <a:pt x="1154" y="411"/>
                      </a:cubicBezTo>
                      <a:cubicBezTo>
                        <a:pt x="1152" y="406"/>
                        <a:pt x="1151" y="402"/>
                        <a:pt x="1149" y="397"/>
                      </a:cubicBezTo>
                      <a:cubicBezTo>
                        <a:pt x="1148" y="393"/>
                        <a:pt x="1145" y="390"/>
                        <a:pt x="1143" y="386"/>
                      </a:cubicBezTo>
                      <a:cubicBezTo>
                        <a:pt x="1142" y="386"/>
                        <a:pt x="1141" y="392"/>
                        <a:pt x="1140" y="394"/>
                      </a:cubicBezTo>
                      <a:cubicBezTo>
                        <a:pt x="1140" y="398"/>
                        <a:pt x="1139" y="401"/>
                        <a:pt x="1138" y="405"/>
                      </a:cubicBezTo>
                      <a:cubicBezTo>
                        <a:pt x="1136" y="412"/>
                        <a:pt x="1132" y="419"/>
                        <a:pt x="1128" y="425"/>
                      </a:cubicBezTo>
                      <a:cubicBezTo>
                        <a:pt x="1124" y="432"/>
                        <a:pt x="1122" y="440"/>
                        <a:pt x="1115" y="446"/>
                      </a:cubicBezTo>
                      <a:cubicBezTo>
                        <a:pt x="1110" y="451"/>
                        <a:pt x="1103" y="455"/>
                        <a:pt x="1097" y="451"/>
                      </a:cubicBezTo>
                      <a:cubicBezTo>
                        <a:pt x="1092" y="447"/>
                        <a:pt x="1089" y="440"/>
                        <a:pt x="1082" y="438"/>
                      </a:cubicBezTo>
                      <a:cubicBezTo>
                        <a:pt x="1075" y="435"/>
                        <a:pt x="1071" y="441"/>
                        <a:pt x="1064" y="442"/>
                      </a:cubicBezTo>
                      <a:cubicBezTo>
                        <a:pt x="1061" y="442"/>
                        <a:pt x="1057" y="443"/>
                        <a:pt x="1056" y="440"/>
                      </a:cubicBezTo>
                      <a:cubicBezTo>
                        <a:pt x="1055" y="437"/>
                        <a:pt x="1059" y="435"/>
                        <a:pt x="1061" y="434"/>
                      </a:cubicBezTo>
                      <a:cubicBezTo>
                        <a:pt x="1067" y="430"/>
                        <a:pt x="1071" y="428"/>
                        <a:pt x="1071" y="420"/>
                      </a:cubicBezTo>
                      <a:cubicBezTo>
                        <a:pt x="1071" y="415"/>
                        <a:pt x="1068" y="407"/>
                        <a:pt x="1063" y="404"/>
                      </a:cubicBezTo>
                      <a:cubicBezTo>
                        <a:pt x="1061" y="403"/>
                        <a:pt x="1057" y="403"/>
                        <a:pt x="1054" y="403"/>
                      </a:cubicBezTo>
                      <a:cubicBezTo>
                        <a:pt x="1051" y="402"/>
                        <a:pt x="1049" y="401"/>
                        <a:pt x="1046" y="398"/>
                      </a:cubicBezTo>
                      <a:cubicBezTo>
                        <a:pt x="1051" y="398"/>
                        <a:pt x="1055" y="398"/>
                        <a:pt x="1058" y="395"/>
                      </a:cubicBezTo>
                      <a:cubicBezTo>
                        <a:pt x="1061" y="392"/>
                        <a:pt x="1062" y="388"/>
                        <a:pt x="1065" y="385"/>
                      </a:cubicBezTo>
                      <a:cubicBezTo>
                        <a:pt x="1068" y="382"/>
                        <a:pt x="1070" y="380"/>
                        <a:pt x="1071" y="375"/>
                      </a:cubicBezTo>
                      <a:cubicBezTo>
                        <a:pt x="1072" y="370"/>
                        <a:pt x="1070" y="371"/>
                        <a:pt x="1066" y="370"/>
                      </a:cubicBezTo>
                      <a:cubicBezTo>
                        <a:pt x="1058" y="370"/>
                        <a:pt x="1049" y="366"/>
                        <a:pt x="1042" y="361"/>
                      </a:cubicBezTo>
                      <a:cubicBezTo>
                        <a:pt x="1039" y="358"/>
                        <a:pt x="1036" y="356"/>
                        <a:pt x="1033" y="352"/>
                      </a:cubicBezTo>
                      <a:cubicBezTo>
                        <a:pt x="1030" y="348"/>
                        <a:pt x="1028" y="345"/>
                        <a:pt x="1025" y="342"/>
                      </a:cubicBezTo>
                      <a:cubicBezTo>
                        <a:pt x="1022" y="338"/>
                        <a:pt x="1019" y="335"/>
                        <a:pt x="1015" y="334"/>
                      </a:cubicBezTo>
                      <a:cubicBezTo>
                        <a:pt x="1010" y="333"/>
                        <a:pt x="1009" y="335"/>
                        <a:pt x="1005" y="337"/>
                      </a:cubicBezTo>
                      <a:cubicBezTo>
                        <a:pt x="1000" y="338"/>
                        <a:pt x="995" y="338"/>
                        <a:pt x="990" y="338"/>
                      </a:cubicBezTo>
                      <a:cubicBezTo>
                        <a:pt x="987" y="338"/>
                        <a:pt x="983" y="338"/>
                        <a:pt x="980" y="337"/>
                      </a:cubicBezTo>
                      <a:cubicBezTo>
                        <a:pt x="976" y="336"/>
                        <a:pt x="972" y="334"/>
                        <a:pt x="968" y="334"/>
                      </a:cubicBezTo>
                      <a:cubicBezTo>
                        <a:pt x="964" y="333"/>
                        <a:pt x="960" y="333"/>
                        <a:pt x="957" y="332"/>
                      </a:cubicBezTo>
                      <a:cubicBezTo>
                        <a:pt x="953" y="332"/>
                        <a:pt x="948" y="330"/>
                        <a:pt x="946" y="334"/>
                      </a:cubicBezTo>
                      <a:cubicBezTo>
                        <a:pt x="945" y="337"/>
                        <a:pt x="945" y="342"/>
                        <a:pt x="946" y="345"/>
                      </a:cubicBezTo>
                      <a:cubicBezTo>
                        <a:pt x="946" y="351"/>
                        <a:pt x="952" y="358"/>
                        <a:pt x="949" y="364"/>
                      </a:cubicBezTo>
                      <a:cubicBezTo>
                        <a:pt x="945" y="371"/>
                        <a:pt x="937" y="373"/>
                        <a:pt x="933" y="379"/>
                      </a:cubicBezTo>
                      <a:cubicBezTo>
                        <a:pt x="935" y="382"/>
                        <a:pt x="940" y="380"/>
                        <a:pt x="943" y="381"/>
                      </a:cubicBezTo>
                      <a:cubicBezTo>
                        <a:pt x="948" y="382"/>
                        <a:pt x="950" y="386"/>
                        <a:pt x="951" y="391"/>
                      </a:cubicBezTo>
                      <a:cubicBezTo>
                        <a:pt x="951" y="398"/>
                        <a:pt x="950" y="404"/>
                        <a:pt x="947" y="411"/>
                      </a:cubicBezTo>
                      <a:cubicBezTo>
                        <a:pt x="944" y="417"/>
                        <a:pt x="942" y="425"/>
                        <a:pt x="939" y="431"/>
                      </a:cubicBezTo>
                      <a:cubicBezTo>
                        <a:pt x="938" y="434"/>
                        <a:pt x="936" y="437"/>
                        <a:pt x="937" y="439"/>
                      </a:cubicBezTo>
                      <a:cubicBezTo>
                        <a:pt x="937" y="444"/>
                        <a:pt x="941" y="447"/>
                        <a:pt x="943" y="450"/>
                      </a:cubicBezTo>
                      <a:cubicBezTo>
                        <a:pt x="945" y="453"/>
                        <a:pt x="947" y="456"/>
                        <a:pt x="949" y="459"/>
                      </a:cubicBezTo>
                      <a:cubicBezTo>
                        <a:pt x="951" y="463"/>
                        <a:pt x="955" y="465"/>
                        <a:pt x="957" y="469"/>
                      </a:cubicBezTo>
                      <a:cubicBezTo>
                        <a:pt x="960" y="472"/>
                        <a:pt x="960" y="476"/>
                        <a:pt x="961" y="480"/>
                      </a:cubicBezTo>
                      <a:cubicBezTo>
                        <a:pt x="962" y="483"/>
                        <a:pt x="963" y="487"/>
                        <a:pt x="963" y="491"/>
                      </a:cubicBezTo>
                      <a:cubicBezTo>
                        <a:pt x="963" y="498"/>
                        <a:pt x="962" y="505"/>
                        <a:pt x="961" y="512"/>
                      </a:cubicBezTo>
                      <a:cubicBezTo>
                        <a:pt x="959" y="526"/>
                        <a:pt x="946" y="537"/>
                        <a:pt x="934" y="543"/>
                      </a:cubicBezTo>
                      <a:cubicBezTo>
                        <a:pt x="928" y="547"/>
                        <a:pt x="921" y="550"/>
                        <a:pt x="921" y="558"/>
                      </a:cubicBezTo>
                      <a:cubicBezTo>
                        <a:pt x="921" y="562"/>
                        <a:pt x="924" y="565"/>
                        <a:pt x="925" y="570"/>
                      </a:cubicBezTo>
                      <a:cubicBezTo>
                        <a:pt x="926" y="573"/>
                        <a:pt x="926" y="577"/>
                        <a:pt x="927" y="580"/>
                      </a:cubicBezTo>
                      <a:cubicBezTo>
                        <a:pt x="929" y="588"/>
                        <a:pt x="935" y="595"/>
                        <a:pt x="937" y="602"/>
                      </a:cubicBezTo>
                      <a:cubicBezTo>
                        <a:pt x="939" y="610"/>
                        <a:pt x="936" y="616"/>
                        <a:pt x="931" y="621"/>
                      </a:cubicBezTo>
                      <a:cubicBezTo>
                        <a:pt x="927" y="627"/>
                        <a:pt x="935" y="635"/>
                        <a:pt x="931" y="641"/>
                      </a:cubicBezTo>
                      <a:cubicBezTo>
                        <a:pt x="927" y="647"/>
                        <a:pt x="915" y="640"/>
                        <a:pt x="910" y="638"/>
                      </a:cubicBezTo>
                      <a:cubicBezTo>
                        <a:pt x="902" y="635"/>
                        <a:pt x="898" y="627"/>
                        <a:pt x="893" y="620"/>
                      </a:cubicBezTo>
                      <a:cubicBezTo>
                        <a:pt x="889" y="615"/>
                        <a:pt x="883" y="608"/>
                        <a:pt x="881" y="601"/>
                      </a:cubicBezTo>
                      <a:cubicBezTo>
                        <a:pt x="878" y="586"/>
                        <a:pt x="877" y="571"/>
                        <a:pt x="877" y="555"/>
                      </a:cubicBezTo>
                      <a:cubicBezTo>
                        <a:pt x="877" y="547"/>
                        <a:pt x="876" y="539"/>
                        <a:pt x="867" y="537"/>
                      </a:cubicBezTo>
                      <a:cubicBezTo>
                        <a:pt x="863" y="536"/>
                        <a:pt x="860" y="536"/>
                        <a:pt x="856" y="536"/>
                      </a:cubicBezTo>
                      <a:cubicBezTo>
                        <a:pt x="852" y="536"/>
                        <a:pt x="848" y="534"/>
                        <a:pt x="844" y="534"/>
                      </a:cubicBezTo>
                      <a:cubicBezTo>
                        <a:pt x="828" y="532"/>
                        <a:pt x="815" y="525"/>
                        <a:pt x="803" y="515"/>
                      </a:cubicBezTo>
                      <a:cubicBezTo>
                        <a:pt x="800" y="512"/>
                        <a:pt x="797" y="509"/>
                        <a:pt x="794" y="506"/>
                      </a:cubicBezTo>
                      <a:cubicBezTo>
                        <a:pt x="791" y="503"/>
                        <a:pt x="788" y="500"/>
                        <a:pt x="784" y="498"/>
                      </a:cubicBezTo>
                      <a:cubicBezTo>
                        <a:pt x="780" y="494"/>
                        <a:pt x="774" y="493"/>
                        <a:pt x="768" y="491"/>
                      </a:cubicBezTo>
                      <a:cubicBezTo>
                        <a:pt x="763" y="490"/>
                        <a:pt x="759" y="488"/>
                        <a:pt x="753" y="486"/>
                      </a:cubicBezTo>
                      <a:cubicBezTo>
                        <a:pt x="749" y="484"/>
                        <a:pt x="745" y="485"/>
                        <a:pt x="740" y="486"/>
                      </a:cubicBezTo>
                      <a:cubicBezTo>
                        <a:pt x="734" y="487"/>
                        <a:pt x="730" y="492"/>
                        <a:pt x="724" y="494"/>
                      </a:cubicBezTo>
                      <a:cubicBezTo>
                        <a:pt x="721" y="495"/>
                        <a:pt x="717" y="495"/>
                        <a:pt x="714" y="496"/>
                      </a:cubicBezTo>
                      <a:cubicBezTo>
                        <a:pt x="720" y="493"/>
                        <a:pt x="721" y="483"/>
                        <a:pt x="722" y="477"/>
                      </a:cubicBezTo>
                      <a:cubicBezTo>
                        <a:pt x="723" y="470"/>
                        <a:pt x="722" y="463"/>
                        <a:pt x="719" y="457"/>
                      </a:cubicBezTo>
                      <a:cubicBezTo>
                        <a:pt x="717" y="453"/>
                        <a:pt x="716" y="448"/>
                        <a:pt x="714" y="444"/>
                      </a:cubicBezTo>
                      <a:cubicBezTo>
                        <a:pt x="712" y="441"/>
                        <a:pt x="707" y="440"/>
                        <a:pt x="704" y="439"/>
                      </a:cubicBezTo>
                      <a:cubicBezTo>
                        <a:pt x="696" y="435"/>
                        <a:pt x="691" y="433"/>
                        <a:pt x="691" y="424"/>
                      </a:cubicBezTo>
                      <a:cubicBezTo>
                        <a:pt x="691" y="416"/>
                        <a:pt x="689" y="409"/>
                        <a:pt x="689" y="402"/>
                      </a:cubicBezTo>
                      <a:cubicBezTo>
                        <a:pt x="690" y="394"/>
                        <a:pt x="693" y="387"/>
                        <a:pt x="696" y="379"/>
                      </a:cubicBezTo>
                      <a:cubicBezTo>
                        <a:pt x="700" y="370"/>
                        <a:pt x="705" y="362"/>
                        <a:pt x="710" y="354"/>
                      </a:cubicBezTo>
                      <a:cubicBezTo>
                        <a:pt x="712" y="349"/>
                        <a:pt x="713" y="345"/>
                        <a:pt x="717" y="342"/>
                      </a:cubicBezTo>
                      <a:cubicBezTo>
                        <a:pt x="719" y="339"/>
                        <a:pt x="723" y="337"/>
                        <a:pt x="725" y="334"/>
                      </a:cubicBezTo>
                      <a:cubicBezTo>
                        <a:pt x="727" y="331"/>
                        <a:pt x="726" y="326"/>
                        <a:pt x="728" y="324"/>
                      </a:cubicBezTo>
                      <a:cubicBezTo>
                        <a:pt x="730" y="321"/>
                        <a:pt x="734" y="320"/>
                        <a:pt x="738" y="319"/>
                      </a:cubicBezTo>
                      <a:cubicBezTo>
                        <a:pt x="743" y="318"/>
                        <a:pt x="754" y="312"/>
                        <a:pt x="748" y="305"/>
                      </a:cubicBezTo>
                      <a:cubicBezTo>
                        <a:pt x="745" y="302"/>
                        <a:pt x="740" y="302"/>
                        <a:pt x="736" y="301"/>
                      </a:cubicBezTo>
                      <a:cubicBezTo>
                        <a:pt x="732" y="299"/>
                        <a:pt x="729" y="298"/>
                        <a:pt x="725" y="296"/>
                      </a:cubicBezTo>
                      <a:cubicBezTo>
                        <a:pt x="721" y="293"/>
                        <a:pt x="717" y="293"/>
                        <a:pt x="712" y="292"/>
                      </a:cubicBezTo>
                      <a:cubicBezTo>
                        <a:pt x="710" y="291"/>
                        <a:pt x="705" y="287"/>
                        <a:pt x="707" y="284"/>
                      </a:cubicBezTo>
                      <a:cubicBezTo>
                        <a:pt x="710" y="281"/>
                        <a:pt x="718" y="285"/>
                        <a:pt x="720" y="286"/>
                      </a:cubicBezTo>
                      <a:cubicBezTo>
                        <a:pt x="723" y="287"/>
                        <a:pt x="727" y="288"/>
                        <a:pt x="731" y="289"/>
                      </a:cubicBezTo>
                      <a:cubicBezTo>
                        <a:pt x="740" y="291"/>
                        <a:pt x="748" y="294"/>
                        <a:pt x="757" y="294"/>
                      </a:cubicBezTo>
                      <a:cubicBezTo>
                        <a:pt x="761" y="294"/>
                        <a:pt x="766" y="293"/>
                        <a:pt x="770" y="291"/>
                      </a:cubicBezTo>
                      <a:cubicBezTo>
                        <a:pt x="774" y="289"/>
                        <a:pt x="778" y="287"/>
                        <a:pt x="782" y="285"/>
                      </a:cubicBezTo>
                      <a:cubicBezTo>
                        <a:pt x="786" y="283"/>
                        <a:pt x="788" y="280"/>
                        <a:pt x="791" y="277"/>
                      </a:cubicBezTo>
                      <a:cubicBezTo>
                        <a:pt x="794" y="275"/>
                        <a:pt x="797" y="272"/>
                        <a:pt x="800" y="270"/>
                      </a:cubicBezTo>
                      <a:cubicBezTo>
                        <a:pt x="803" y="267"/>
                        <a:pt x="805" y="264"/>
                        <a:pt x="807" y="259"/>
                      </a:cubicBezTo>
                      <a:cubicBezTo>
                        <a:pt x="808" y="254"/>
                        <a:pt x="806" y="254"/>
                        <a:pt x="802" y="253"/>
                      </a:cubicBezTo>
                      <a:cubicBezTo>
                        <a:pt x="795" y="250"/>
                        <a:pt x="787" y="247"/>
                        <a:pt x="780" y="246"/>
                      </a:cubicBezTo>
                      <a:cubicBezTo>
                        <a:pt x="776" y="246"/>
                        <a:pt x="772" y="246"/>
                        <a:pt x="768" y="245"/>
                      </a:cubicBezTo>
                      <a:cubicBezTo>
                        <a:pt x="763" y="243"/>
                        <a:pt x="760" y="241"/>
                        <a:pt x="756" y="237"/>
                      </a:cubicBezTo>
                      <a:cubicBezTo>
                        <a:pt x="754" y="235"/>
                        <a:pt x="751" y="231"/>
                        <a:pt x="755" y="229"/>
                      </a:cubicBezTo>
                      <a:cubicBezTo>
                        <a:pt x="758" y="227"/>
                        <a:pt x="762" y="229"/>
                        <a:pt x="764" y="231"/>
                      </a:cubicBezTo>
                      <a:cubicBezTo>
                        <a:pt x="772" y="235"/>
                        <a:pt x="780" y="239"/>
                        <a:pt x="788" y="241"/>
                      </a:cubicBezTo>
                      <a:cubicBezTo>
                        <a:pt x="795" y="243"/>
                        <a:pt x="801" y="243"/>
                        <a:pt x="808" y="240"/>
                      </a:cubicBezTo>
                      <a:cubicBezTo>
                        <a:pt x="814" y="238"/>
                        <a:pt x="823" y="235"/>
                        <a:pt x="823" y="227"/>
                      </a:cubicBezTo>
                      <a:cubicBezTo>
                        <a:pt x="823" y="222"/>
                        <a:pt x="819" y="223"/>
                        <a:pt x="818" y="219"/>
                      </a:cubicBezTo>
                      <a:cubicBezTo>
                        <a:pt x="815" y="214"/>
                        <a:pt x="817" y="213"/>
                        <a:pt x="822" y="214"/>
                      </a:cubicBezTo>
                      <a:cubicBezTo>
                        <a:pt x="827" y="215"/>
                        <a:pt x="830" y="216"/>
                        <a:pt x="834" y="218"/>
                      </a:cubicBezTo>
                      <a:cubicBezTo>
                        <a:pt x="837" y="220"/>
                        <a:pt x="842" y="221"/>
                        <a:pt x="845" y="222"/>
                      </a:cubicBezTo>
                      <a:cubicBezTo>
                        <a:pt x="848" y="222"/>
                        <a:pt x="852" y="222"/>
                        <a:pt x="854" y="221"/>
                      </a:cubicBezTo>
                      <a:cubicBezTo>
                        <a:pt x="860" y="220"/>
                        <a:pt x="853" y="218"/>
                        <a:pt x="851" y="216"/>
                      </a:cubicBezTo>
                      <a:cubicBezTo>
                        <a:pt x="849" y="214"/>
                        <a:pt x="847" y="211"/>
                        <a:pt x="846" y="208"/>
                      </a:cubicBezTo>
                      <a:cubicBezTo>
                        <a:pt x="844" y="205"/>
                        <a:pt x="842" y="203"/>
                        <a:pt x="842" y="199"/>
                      </a:cubicBezTo>
                      <a:cubicBezTo>
                        <a:pt x="845" y="199"/>
                        <a:pt x="848" y="202"/>
                        <a:pt x="850" y="203"/>
                      </a:cubicBezTo>
                      <a:cubicBezTo>
                        <a:pt x="852" y="204"/>
                        <a:pt x="855" y="206"/>
                        <a:pt x="858" y="208"/>
                      </a:cubicBezTo>
                      <a:cubicBezTo>
                        <a:pt x="861" y="210"/>
                        <a:pt x="868" y="215"/>
                        <a:pt x="873" y="213"/>
                      </a:cubicBezTo>
                      <a:cubicBezTo>
                        <a:pt x="877" y="212"/>
                        <a:pt x="881" y="208"/>
                        <a:pt x="884" y="205"/>
                      </a:cubicBezTo>
                      <a:cubicBezTo>
                        <a:pt x="887" y="203"/>
                        <a:pt x="892" y="200"/>
                        <a:pt x="892" y="195"/>
                      </a:cubicBezTo>
                      <a:cubicBezTo>
                        <a:pt x="892" y="192"/>
                        <a:pt x="889" y="187"/>
                        <a:pt x="888" y="184"/>
                      </a:cubicBezTo>
                      <a:cubicBezTo>
                        <a:pt x="886" y="180"/>
                        <a:pt x="884" y="177"/>
                        <a:pt x="883" y="173"/>
                      </a:cubicBezTo>
                      <a:cubicBezTo>
                        <a:pt x="882" y="170"/>
                        <a:pt x="882" y="165"/>
                        <a:pt x="883" y="163"/>
                      </a:cubicBezTo>
                      <a:cubicBezTo>
                        <a:pt x="885" y="160"/>
                        <a:pt x="889" y="158"/>
                        <a:pt x="891" y="155"/>
                      </a:cubicBezTo>
                      <a:cubicBezTo>
                        <a:pt x="893" y="153"/>
                        <a:pt x="896" y="149"/>
                        <a:pt x="895" y="146"/>
                      </a:cubicBezTo>
                      <a:cubicBezTo>
                        <a:pt x="894" y="142"/>
                        <a:pt x="888" y="137"/>
                        <a:pt x="885" y="135"/>
                      </a:cubicBezTo>
                      <a:cubicBezTo>
                        <a:pt x="881" y="133"/>
                        <a:pt x="877" y="133"/>
                        <a:pt x="873" y="131"/>
                      </a:cubicBezTo>
                      <a:cubicBezTo>
                        <a:pt x="868" y="129"/>
                        <a:pt x="864" y="127"/>
                        <a:pt x="859" y="126"/>
                      </a:cubicBezTo>
                      <a:cubicBezTo>
                        <a:pt x="855" y="125"/>
                        <a:pt x="849" y="125"/>
                        <a:pt x="844" y="125"/>
                      </a:cubicBezTo>
                      <a:cubicBezTo>
                        <a:pt x="840" y="125"/>
                        <a:pt x="838" y="126"/>
                        <a:pt x="835" y="128"/>
                      </a:cubicBezTo>
                      <a:cubicBezTo>
                        <a:pt x="826" y="135"/>
                        <a:pt x="839" y="140"/>
                        <a:pt x="842" y="146"/>
                      </a:cubicBezTo>
                      <a:cubicBezTo>
                        <a:pt x="847" y="155"/>
                        <a:pt x="832" y="155"/>
                        <a:pt x="828" y="159"/>
                      </a:cubicBezTo>
                      <a:cubicBezTo>
                        <a:pt x="826" y="161"/>
                        <a:pt x="826" y="166"/>
                        <a:pt x="825" y="169"/>
                      </a:cubicBezTo>
                      <a:cubicBezTo>
                        <a:pt x="824" y="173"/>
                        <a:pt x="823" y="175"/>
                        <a:pt x="822" y="179"/>
                      </a:cubicBezTo>
                      <a:cubicBezTo>
                        <a:pt x="820" y="182"/>
                        <a:pt x="819" y="185"/>
                        <a:pt x="818" y="189"/>
                      </a:cubicBezTo>
                      <a:cubicBezTo>
                        <a:pt x="817" y="191"/>
                        <a:pt x="815" y="197"/>
                        <a:pt x="813" y="199"/>
                      </a:cubicBezTo>
                      <a:cubicBezTo>
                        <a:pt x="806" y="203"/>
                        <a:pt x="798" y="195"/>
                        <a:pt x="796" y="190"/>
                      </a:cubicBezTo>
                      <a:cubicBezTo>
                        <a:pt x="795" y="187"/>
                        <a:pt x="792" y="183"/>
                        <a:pt x="791" y="180"/>
                      </a:cubicBezTo>
                      <a:cubicBezTo>
                        <a:pt x="790" y="177"/>
                        <a:pt x="791" y="173"/>
                        <a:pt x="791" y="170"/>
                      </a:cubicBezTo>
                      <a:cubicBezTo>
                        <a:pt x="793" y="162"/>
                        <a:pt x="795" y="157"/>
                        <a:pt x="789" y="150"/>
                      </a:cubicBezTo>
                      <a:cubicBezTo>
                        <a:pt x="786" y="146"/>
                        <a:pt x="783" y="141"/>
                        <a:pt x="778" y="141"/>
                      </a:cubicBezTo>
                      <a:cubicBezTo>
                        <a:pt x="774" y="141"/>
                        <a:pt x="772" y="146"/>
                        <a:pt x="770" y="149"/>
                      </a:cubicBezTo>
                      <a:cubicBezTo>
                        <a:pt x="767" y="156"/>
                        <a:pt x="765" y="164"/>
                        <a:pt x="758" y="168"/>
                      </a:cubicBezTo>
                      <a:cubicBezTo>
                        <a:pt x="755" y="162"/>
                        <a:pt x="755" y="154"/>
                        <a:pt x="755" y="147"/>
                      </a:cubicBezTo>
                      <a:cubicBezTo>
                        <a:pt x="755" y="143"/>
                        <a:pt x="755" y="140"/>
                        <a:pt x="755" y="136"/>
                      </a:cubicBezTo>
                      <a:cubicBezTo>
                        <a:pt x="755" y="131"/>
                        <a:pt x="754" y="129"/>
                        <a:pt x="749" y="129"/>
                      </a:cubicBezTo>
                      <a:cubicBezTo>
                        <a:pt x="745" y="129"/>
                        <a:pt x="729" y="134"/>
                        <a:pt x="727" y="128"/>
                      </a:cubicBezTo>
                      <a:cubicBezTo>
                        <a:pt x="725" y="120"/>
                        <a:pt x="739" y="119"/>
                        <a:pt x="740" y="112"/>
                      </a:cubicBezTo>
                      <a:cubicBezTo>
                        <a:pt x="741" y="107"/>
                        <a:pt x="736" y="104"/>
                        <a:pt x="733" y="102"/>
                      </a:cubicBezTo>
                      <a:cubicBezTo>
                        <a:pt x="728" y="100"/>
                        <a:pt x="724" y="97"/>
                        <a:pt x="722" y="93"/>
                      </a:cubicBezTo>
                      <a:cubicBezTo>
                        <a:pt x="721" y="89"/>
                        <a:pt x="719" y="85"/>
                        <a:pt x="718" y="82"/>
                      </a:cubicBezTo>
                      <a:cubicBezTo>
                        <a:pt x="718" y="80"/>
                        <a:pt x="717" y="77"/>
                        <a:pt x="715" y="76"/>
                      </a:cubicBezTo>
                      <a:cubicBezTo>
                        <a:pt x="714" y="75"/>
                        <a:pt x="712" y="75"/>
                        <a:pt x="711" y="74"/>
                      </a:cubicBezTo>
                      <a:cubicBezTo>
                        <a:pt x="706" y="72"/>
                        <a:pt x="694" y="63"/>
                        <a:pt x="700" y="58"/>
                      </a:cubicBezTo>
                      <a:cubicBezTo>
                        <a:pt x="703" y="56"/>
                        <a:pt x="707" y="55"/>
                        <a:pt x="710" y="53"/>
                      </a:cubicBezTo>
                      <a:cubicBezTo>
                        <a:pt x="712" y="51"/>
                        <a:pt x="710" y="47"/>
                        <a:pt x="710" y="43"/>
                      </a:cubicBezTo>
                      <a:cubicBezTo>
                        <a:pt x="710" y="42"/>
                        <a:pt x="710" y="41"/>
                        <a:pt x="710" y="40"/>
                      </a:cubicBezTo>
                      <a:cubicBezTo>
                        <a:pt x="716" y="38"/>
                        <a:pt x="721" y="41"/>
                        <a:pt x="727" y="41"/>
                      </a:cubicBezTo>
                      <a:cubicBezTo>
                        <a:pt x="732" y="41"/>
                        <a:pt x="739" y="37"/>
                        <a:pt x="742" y="32"/>
                      </a:cubicBezTo>
                      <a:cubicBezTo>
                        <a:pt x="745" y="25"/>
                        <a:pt x="750" y="22"/>
                        <a:pt x="756" y="17"/>
                      </a:cubicBezTo>
                      <a:cubicBezTo>
                        <a:pt x="758" y="15"/>
                        <a:pt x="761" y="10"/>
                        <a:pt x="757" y="8"/>
                      </a:cubicBezTo>
                      <a:cubicBezTo>
                        <a:pt x="754" y="7"/>
                        <a:pt x="749" y="7"/>
                        <a:pt x="746" y="7"/>
                      </a:cubicBezTo>
                      <a:cubicBezTo>
                        <a:pt x="737" y="4"/>
                        <a:pt x="727" y="4"/>
                        <a:pt x="718" y="3"/>
                      </a:cubicBezTo>
                      <a:cubicBezTo>
                        <a:pt x="712" y="3"/>
                        <a:pt x="701" y="0"/>
                        <a:pt x="694" y="3"/>
                      </a:cubicBezTo>
                      <a:cubicBezTo>
                        <a:pt x="691" y="4"/>
                        <a:pt x="692" y="8"/>
                        <a:pt x="692" y="12"/>
                      </a:cubicBezTo>
                      <a:cubicBezTo>
                        <a:pt x="691" y="16"/>
                        <a:pt x="689" y="16"/>
                        <a:pt x="686" y="18"/>
                      </a:cubicBezTo>
                      <a:cubicBezTo>
                        <a:pt x="682" y="20"/>
                        <a:pt x="680" y="21"/>
                        <a:pt x="679" y="25"/>
                      </a:cubicBezTo>
                      <a:cubicBezTo>
                        <a:pt x="678" y="29"/>
                        <a:pt x="677" y="31"/>
                        <a:pt x="679" y="35"/>
                      </a:cubicBezTo>
                      <a:cubicBezTo>
                        <a:pt x="681" y="38"/>
                        <a:pt x="684" y="40"/>
                        <a:pt x="686" y="44"/>
                      </a:cubicBezTo>
                      <a:cubicBezTo>
                        <a:pt x="687" y="48"/>
                        <a:pt x="688" y="53"/>
                        <a:pt x="688" y="56"/>
                      </a:cubicBezTo>
                      <a:cubicBezTo>
                        <a:pt x="689" y="64"/>
                        <a:pt x="687" y="70"/>
                        <a:pt x="682" y="76"/>
                      </a:cubicBezTo>
                      <a:cubicBezTo>
                        <a:pt x="679" y="81"/>
                        <a:pt x="668" y="81"/>
                        <a:pt x="668" y="87"/>
                      </a:cubicBezTo>
                      <a:cubicBezTo>
                        <a:pt x="668" y="91"/>
                        <a:pt x="671" y="93"/>
                        <a:pt x="673" y="96"/>
                      </a:cubicBezTo>
                      <a:cubicBezTo>
                        <a:pt x="676" y="100"/>
                        <a:pt x="675" y="103"/>
                        <a:pt x="672" y="106"/>
                      </a:cubicBezTo>
                      <a:cubicBezTo>
                        <a:pt x="671" y="108"/>
                        <a:pt x="668" y="112"/>
                        <a:pt x="669" y="115"/>
                      </a:cubicBezTo>
                      <a:cubicBezTo>
                        <a:pt x="671" y="118"/>
                        <a:pt x="676" y="119"/>
                        <a:pt x="679" y="120"/>
                      </a:cubicBezTo>
                      <a:cubicBezTo>
                        <a:pt x="684" y="122"/>
                        <a:pt x="689" y="122"/>
                        <a:pt x="695" y="124"/>
                      </a:cubicBezTo>
                      <a:cubicBezTo>
                        <a:pt x="700" y="125"/>
                        <a:pt x="706" y="128"/>
                        <a:pt x="711" y="130"/>
                      </a:cubicBezTo>
                      <a:cubicBezTo>
                        <a:pt x="711" y="132"/>
                        <a:pt x="711" y="135"/>
                        <a:pt x="713" y="137"/>
                      </a:cubicBezTo>
                      <a:cubicBezTo>
                        <a:pt x="712" y="137"/>
                        <a:pt x="710" y="137"/>
                        <a:pt x="709" y="137"/>
                      </a:cubicBezTo>
                      <a:cubicBezTo>
                        <a:pt x="707" y="138"/>
                        <a:pt x="704" y="138"/>
                        <a:pt x="702" y="139"/>
                      </a:cubicBezTo>
                      <a:cubicBezTo>
                        <a:pt x="699" y="140"/>
                        <a:pt x="698" y="142"/>
                        <a:pt x="697" y="145"/>
                      </a:cubicBezTo>
                      <a:cubicBezTo>
                        <a:pt x="697" y="151"/>
                        <a:pt x="701" y="151"/>
                        <a:pt x="706" y="152"/>
                      </a:cubicBezTo>
                      <a:cubicBezTo>
                        <a:pt x="711" y="153"/>
                        <a:pt x="712" y="159"/>
                        <a:pt x="707" y="162"/>
                      </a:cubicBezTo>
                      <a:cubicBezTo>
                        <a:pt x="704" y="164"/>
                        <a:pt x="699" y="166"/>
                        <a:pt x="695" y="169"/>
                      </a:cubicBezTo>
                      <a:cubicBezTo>
                        <a:pt x="690" y="172"/>
                        <a:pt x="683" y="176"/>
                        <a:pt x="683" y="184"/>
                      </a:cubicBezTo>
                      <a:cubicBezTo>
                        <a:pt x="684" y="188"/>
                        <a:pt x="684" y="205"/>
                        <a:pt x="676" y="197"/>
                      </a:cubicBezTo>
                      <a:cubicBezTo>
                        <a:pt x="670" y="191"/>
                        <a:pt x="668" y="182"/>
                        <a:pt x="665" y="176"/>
                      </a:cubicBezTo>
                      <a:cubicBezTo>
                        <a:pt x="663" y="172"/>
                        <a:pt x="661" y="169"/>
                        <a:pt x="658" y="166"/>
                      </a:cubicBezTo>
                      <a:cubicBezTo>
                        <a:pt x="655" y="164"/>
                        <a:pt x="652" y="164"/>
                        <a:pt x="648" y="164"/>
                      </a:cubicBezTo>
                      <a:cubicBezTo>
                        <a:pt x="645" y="164"/>
                        <a:pt x="641" y="163"/>
                        <a:pt x="637" y="164"/>
                      </a:cubicBezTo>
                      <a:cubicBezTo>
                        <a:pt x="631" y="165"/>
                        <a:pt x="633" y="167"/>
                        <a:pt x="635" y="172"/>
                      </a:cubicBezTo>
                      <a:cubicBezTo>
                        <a:pt x="639" y="180"/>
                        <a:pt x="627" y="180"/>
                        <a:pt x="621" y="182"/>
                      </a:cubicBezTo>
                      <a:cubicBezTo>
                        <a:pt x="614" y="183"/>
                        <a:pt x="604" y="183"/>
                        <a:pt x="596" y="182"/>
                      </a:cubicBezTo>
                      <a:cubicBezTo>
                        <a:pt x="581" y="179"/>
                        <a:pt x="563" y="179"/>
                        <a:pt x="549" y="172"/>
                      </a:cubicBezTo>
                      <a:cubicBezTo>
                        <a:pt x="543" y="169"/>
                        <a:pt x="538" y="161"/>
                        <a:pt x="533" y="155"/>
                      </a:cubicBezTo>
                      <a:cubicBezTo>
                        <a:pt x="531" y="153"/>
                        <a:pt x="529" y="149"/>
                        <a:pt x="526" y="149"/>
                      </a:cubicBezTo>
                      <a:cubicBezTo>
                        <a:pt x="521" y="148"/>
                        <a:pt x="517" y="150"/>
                        <a:pt x="513" y="151"/>
                      </a:cubicBezTo>
                      <a:cubicBezTo>
                        <a:pt x="506" y="153"/>
                        <a:pt x="500" y="156"/>
                        <a:pt x="494" y="158"/>
                      </a:cubicBezTo>
                      <a:cubicBezTo>
                        <a:pt x="491" y="159"/>
                        <a:pt x="487" y="159"/>
                        <a:pt x="485" y="162"/>
                      </a:cubicBezTo>
                      <a:cubicBezTo>
                        <a:pt x="482" y="165"/>
                        <a:pt x="484" y="168"/>
                        <a:pt x="488" y="168"/>
                      </a:cubicBezTo>
                      <a:cubicBezTo>
                        <a:pt x="495" y="168"/>
                        <a:pt x="501" y="163"/>
                        <a:pt x="508" y="162"/>
                      </a:cubicBezTo>
                      <a:cubicBezTo>
                        <a:pt x="511" y="162"/>
                        <a:pt x="514" y="162"/>
                        <a:pt x="517" y="161"/>
                      </a:cubicBezTo>
                      <a:cubicBezTo>
                        <a:pt x="521" y="161"/>
                        <a:pt x="524" y="159"/>
                        <a:pt x="528" y="160"/>
                      </a:cubicBezTo>
                      <a:cubicBezTo>
                        <a:pt x="527" y="163"/>
                        <a:pt x="521" y="164"/>
                        <a:pt x="518" y="165"/>
                      </a:cubicBezTo>
                      <a:cubicBezTo>
                        <a:pt x="515" y="167"/>
                        <a:pt x="511" y="169"/>
                        <a:pt x="508" y="171"/>
                      </a:cubicBezTo>
                      <a:cubicBezTo>
                        <a:pt x="506" y="173"/>
                        <a:pt x="503" y="176"/>
                        <a:pt x="501" y="179"/>
                      </a:cubicBezTo>
                      <a:cubicBezTo>
                        <a:pt x="497" y="184"/>
                        <a:pt x="500" y="185"/>
                        <a:pt x="502" y="190"/>
                      </a:cubicBezTo>
                      <a:cubicBezTo>
                        <a:pt x="505" y="193"/>
                        <a:pt x="510" y="208"/>
                        <a:pt x="503" y="210"/>
                      </a:cubicBezTo>
                      <a:cubicBezTo>
                        <a:pt x="494" y="213"/>
                        <a:pt x="492" y="201"/>
                        <a:pt x="489" y="196"/>
                      </a:cubicBezTo>
                      <a:cubicBezTo>
                        <a:pt x="486" y="187"/>
                        <a:pt x="480" y="182"/>
                        <a:pt x="471" y="180"/>
                      </a:cubicBezTo>
                      <a:cubicBezTo>
                        <a:pt x="458" y="176"/>
                        <a:pt x="445" y="182"/>
                        <a:pt x="431" y="182"/>
                      </a:cubicBezTo>
                      <a:cubicBezTo>
                        <a:pt x="426" y="182"/>
                        <a:pt x="420" y="182"/>
                        <a:pt x="414" y="181"/>
                      </a:cubicBezTo>
                      <a:cubicBezTo>
                        <a:pt x="409" y="180"/>
                        <a:pt x="404" y="180"/>
                        <a:pt x="399" y="180"/>
                      </a:cubicBezTo>
                      <a:cubicBezTo>
                        <a:pt x="396" y="180"/>
                        <a:pt x="394" y="180"/>
                        <a:pt x="391" y="180"/>
                      </a:cubicBezTo>
                      <a:cubicBezTo>
                        <a:pt x="388" y="180"/>
                        <a:pt x="386" y="178"/>
                        <a:pt x="383" y="179"/>
                      </a:cubicBezTo>
                      <a:cubicBezTo>
                        <a:pt x="382" y="174"/>
                        <a:pt x="396" y="169"/>
                        <a:pt x="399" y="167"/>
                      </a:cubicBezTo>
                      <a:cubicBezTo>
                        <a:pt x="402" y="165"/>
                        <a:pt x="403" y="161"/>
                        <a:pt x="402" y="157"/>
                      </a:cubicBezTo>
                      <a:cubicBezTo>
                        <a:pt x="402" y="155"/>
                        <a:pt x="396" y="152"/>
                        <a:pt x="393" y="150"/>
                      </a:cubicBezTo>
                      <a:cubicBezTo>
                        <a:pt x="387" y="147"/>
                        <a:pt x="378" y="147"/>
                        <a:pt x="371" y="147"/>
                      </a:cubicBezTo>
                      <a:cubicBezTo>
                        <a:pt x="362" y="148"/>
                        <a:pt x="355" y="148"/>
                        <a:pt x="346" y="146"/>
                      </a:cubicBezTo>
                      <a:cubicBezTo>
                        <a:pt x="338" y="144"/>
                        <a:pt x="332" y="138"/>
                        <a:pt x="324" y="136"/>
                      </a:cubicBezTo>
                      <a:cubicBezTo>
                        <a:pt x="314" y="134"/>
                        <a:pt x="305" y="131"/>
                        <a:pt x="296" y="129"/>
                      </a:cubicBezTo>
                      <a:cubicBezTo>
                        <a:pt x="292" y="128"/>
                        <a:pt x="288" y="126"/>
                        <a:pt x="284" y="126"/>
                      </a:cubicBezTo>
                      <a:cubicBezTo>
                        <a:pt x="281" y="126"/>
                        <a:pt x="275" y="125"/>
                        <a:pt x="273" y="126"/>
                      </a:cubicBezTo>
                      <a:cubicBezTo>
                        <a:pt x="272" y="127"/>
                        <a:pt x="271" y="129"/>
                        <a:pt x="269" y="130"/>
                      </a:cubicBezTo>
                      <a:cubicBezTo>
                        <a:pt x="267" y="132"/>
                        <a:pt x="266" y="132"/>
                        <a:pt x="263" y="133"/>
                      </a:cubicBezTo>
                      <a:cubicBezTo>
                        <a:pt x="261" y="134"/>
                        <a:pt x="256" y="136"/>
                        <a:pt x="253" y="135"/>
                      </a:cubicBezTo>
                      <a:cubicBezTo>
                        <a:pt x="252" y="133"/>
                        <a:pt x="251" y="127"/>
                        <a:pt x="250" y="125"/>
                      </a:cubicBezTo>
                      <a:cubicBezTo>
                        <a:pt x="249" y="120"/>
                        <a:pt x="246" y="116"/>
                        <a:pt x="244" y="112"/>
                      </a:cubicBezTo>
                      <a:cubicBezTo>
                        <a:pt x="239" y="117"/>
                        <a:pt x="241" y="126"/>
                        <a:pt x="236" y="131"/>
                      </a:cubicBezTo>
                      <a:cubicBezTo>
                        <a:pt x="228" y="139"/>
                        <a:pt x="212" y="124"/>
                        <a:pt x="208" y="117"/>
                      </a:cubicBezTo>
                      <a:cubicBezTo>
                        <a:pt x="206" y="114"/>
                        <a:pt x="205" y="109"/>
                        <a:pt x="202" y="107"/>
                      </a:cubicBezTo>
                      <a:cubicBezTo>
                        <a:pt x="198" y="105"/>
                        <a:pt x="197" y="109"/>
                        <a:pt x="195" y="112"/>
                      </a:cubicBezTo>
                      <a:cubicBezTo>
                        <a:pt x="193" y="115"/>
                        <a:pt x="191" y="119"/>
                        <a:pt x="188" y="121"/>
                      </a:cubicBezTo>
                      <a:cubicBezTo>
                        <a:pt x="186" y="124"/>
                        <a:pt x="182" y="124"/>
                        <a:pt x="179" y="125"/>
                      </a:cubicBezTo>
                      <a:cubicBezTo>
                        <a:pt x="175" y="127"/>
                        <a:pt x="172" y="128"/>
                        <a:pt x="168" y="130"/>
                      </a:cubicBezTo>
                      <a:cubicBezTo>
                        <a:pt x="164" y="131"/>
                        <a:pt x="159" y="132"/>
                        <a:pt x="155" y="134"/>
                      </a:cubicBezTo>
                      <a:cubicBezTo>
                        <a:pt x="152" y="135"/>
                        <a:pt x="148" y="137"/>
                        <a:pt x="144" y="138"/>
                      </a:cubicBezTo>
                      <a:cubicBezTo>
                        <a:pt x="143" y="138"/>
                        <a:pt x="142" y="138"/>
                        <a:pt x="141" y="138"/>
                      </a:cubicBezTo>
                      <a:cubicBezTo>
                        <a:pt x="141" y="135"/>
                        <a:pt x="140" y="132"/>
                        <a:pt x="143" y="130"/>
                      </a:cubicBezTo>
                      <a:cubicBezTo>
                        <a:pt x="146" y="128"/>
                        <a:pt x="150" y="127"/>
                        <a:pt x="153" y="125"/>
                      </a:cubicBezTo>
                      <a:cubicBezTo>
                        <a:pt x="160" y="122"/>
                        <a:pt x="165" y="115"/>
                        <a:pt x="173" y="113"/>
                      </a:cubicBezTo>
                      <a:cubicBezTo>
                        <a:pt x="173" y="112"/>
                        <a:pt x="173" y="112"/>
                        <a:pt x="173" y="112"/>
                      </a:cubicBezTo>
                      <a:cubicBezTo>
                        <a:pt x="169" y="112"/>
                        <a:pt x="165" y="114"/>
                        <a:pt x="162" y="115"/>
                      </a:cubicBezTo>
                      <a:cubicBezTo>
                        <a:pt x="157" y="116"/>
                        <a:pt x="153" y="117"/>
                        <a:pt x="148" y="119"/>
                      </a:cubicBezTo>
                      <a:cubicBezTo>
                        <a:pt x="140" y="122"/>
                        <a:pt x="131" y="126"/>
                        <a:pt x="122" y="126"/>
                      </a:cubicBezTo>
                      <a:cubicBezTo>
                        <a:pt x="114" y="127"/>
                        <a:pt x="105" y="130"/>
                        <a:pt x="97" y="131"/>
                      </a:cubicBezTo>
                      <a:cubicBezTo>
                        <a:pt x="92" y="132"/>
                        <a:pt x="74" y="133"/>
                        <a:pt x="79" y="142"/>
                      </a:cubicBezTo>
                      <a:cubicBezTo>
                        <a:pt x="81" y="147"/>
                        <a:pt x="84" y="150"/>
                        <a:pt x="85" y="156"/>
                      </a:cubicBezTo>
                      <a:cubicBezTo>
                        <a:pt x="82" y="156"/>
                        <a:pt x="77" y="154"/>
                        <a:pt x="74" y="153"/>
                      </a:cubicBezTo>
                      <a:cubicBezTo>
                        <a:pt x="70" y="151"/>
                        <a:pt x="67" y="149"/>
                        <a:pt x="63" y="148"/>
                      </a:cubicBezTo>
                      <a:cubicBezTo>
                        <a:pt x="53" y="144"/>
                        <a:pt x="42" y="142"/>
                        <a:pt x="32" y="137"/>
                      </a:cubicBezTo>
                      <a:cubicBezTo>
                        <a:pt x="24" y="133"/>
                        <a:pt x="15" y="130"/>
                        <a:pt x="5" y="129"/>
                      </a:cubicBezTo>
                      <a:cubicBezTo>
                        <a:pt x="4" y="128"/>
                        <a:pt x="2" y="128"/>
                        <a:pt x="1" y="128"/>
                      </a:cubicBezTo>
                      <a:cubicBezTo>
                        <a:pt x="1" y="136"/>
                        <a:pt x="1" y="144"/>
                        <a:pt x="1" y="152"/>
                      </a:cubicBezTo>
                      <a:cubicBezTo>
                        <a:pt x="1" y="176"/>
                        <a:pt x="1" y="200"/>
                        <a:pt x="1" y="224"/>
                      </a:cubicBezTo>
                      <a:cubicBezTo>
                        <a:pt x="1" y="252"/>
                        <a:pt x="1" y="280"/>
                        <a:pt x="1" y="307"/>
                      </a:cubicBezTo>
                      <a:cubicBezTo>
                        <a:pt x="1" y="329"/>
                        <a:pt x="1" y="350"/>
                        <a:pt x="1" y="371"/>
                      </a:cubicBezTo>
                      <a:cubicBezTo>
                        <a:pt x="1" y="377"/>
                        <a:pt x="0" y="385"/>
                        <a:pt x="5" y="390"/>
                      </a:cubicBezTo>
                      <a:cubicBezTo>
                        <a:pt x="9" y="394"/>
                        <a:pt x="16" y="391"/>
                        <a:pt x="21" y="392"/>
                      </a:cubicBezTo>
                      <a:cubicBezTo>
                        <a:pt x="26" y="394"/>
                        <a:pt x="30" y="399"/>
                        <a:pt x="34" y="403"/>
                      </a:cubicBezTo>
                      <a:cubicBezTo>
                        <a:pt x="39" y="408"/>
                        <a:pt x="45" y="412"/>
                        <a:pt x="48" y="418"/>
                      </a:cubicBezTo>
                      <a:cubicBezTo>
                        <a:pt x="50" y="420"/>
                        <a:pt x="51" y="422"/>
                        <a:pt x="53" y="424"/>
                      </a:cubicBezTo>
                      <a:cubicBezTo>
                        <a:pt x="54" y="426"/>
                        <a:pt x="56" y="431"/>
                        <a:pt x="58" y="432"/>
                      </a:cubicBezTo>
                      <a:cubicBezTo>
                        <a:pt x="62" y="432"/>
                        <a:pt x="66" y="420"/>
                        <a:pt x="68" y="418"/>
                      </a:cubicBezTo>
                      <a:cubicBezTo>
                        <a:pt x="70" y="416"/>
                        <a:pt x="72" y="414"/>
                        <a:pt x="74" y="412"/>
                      </a:cubicBezTo>
                      <a:cubicBezTo>
                        <a:pt x="77" y="409"/>
                        <a:pt x="78" y="410"/>
                        <a:pt x="81" y="412"/>
                      </a:cubicBezTo>
                      <a:cubicBezTo>
                        <a:pt x="86" y="417"/>
                        <a:pt x="92" y="420"/>
                        <a:pt x="96" y="426"/>
                      </a:cubicBezTo>
                      <a:cubicBezTo>
                        <a:pt x="98" y="428"/>
                        <a:pt x="99" y="430"/>
                        <a:pt x="101" y="433"/>
                      </a:cubicBezTo>
                      <a:cubicBezTo>
                        <a:pt x="102" y="436"/>
                        <a:pt x="105" y="438"/>
                        <a:pt x="106" y="440"/>
                      </a:cubicBezTo>
                      <a:cubicBezTo>
                        <a:pt x="110" y="445"/>
                        <a:pt x="114" y="449"/>
                        <a:pt x="117" y="453"/>
                      </a:cubicBezTo>
                      <a:cubicBezTo>
                        <a:pt x="119" y="456"/>
                        <a:pt x="120" y="458"/>
                        <a:pt x="121" y="460"/>
                      </a:cubicBezTo>
                      <a:cubicBezTo>
                        <a:pt x="122" y="464"/>
                        <a:pt x="124" y="466"/>
                        <a:pt x="127" y="469"/>
                      </a:cubicBezTo>
                      <a:cubicBezTo>
                        <a:pt x="131" y="473"/>
                        <a:pt x="130" y="475"/>
                        <a:pt x="131" y="480"/>
                      </a:cubicBezTo>
                      <a:cubicBezTo>
                        <a:pt x="132" y="485"/>
                        <a:pt x="135" y="487"/>
                        <a:pt x="138" y="491"/>
                      </a:cubicBezTo>
                      <a:cubicBezTo>
                        <a:pt x="140" y="494"/>
                        <a:pt x="143" y="498"/>
                        <a:pt x="146" y="501"/>
                      </a:cubicBezTo>
                      <a:cubicBezTo>
                        <a:pt x="152" y="507"/>
                        <a:pt x="160" y="507"/>
                        <a:pt x="165" y="514"/>
                      </a:cubicBezTo>
                      <a:cubicBezTo>
                        <a:pt x="167" y="516"/>
                        <a:pt x="168" y="519"/>
                        <a:pt x="168" y="522"/>
                      </a:cubicBezTo>
                      <a:cubicBezTo>
                        <a:pt x="168" y="523"/>
                        <a:pt x="168" y="524"/>
                        <a:pt x="168" y="525"/>
                      </a:cubicBezTo>
                      <a:cubicBezTo>
                        <a:pt x="168" y="525"/>
                        <a:pt x="168" y="525"/>
                        <a:pt x="168" y="525"/>
                      </a:cubicBezTo>
                      <a:cubicBezTo>
                        <a:pt x="169" y="527"/>
                        <a:pt x="169" y="530"/>
                        <a:pt x="169" y="531"/>
                      </a:cubicBezTo>
                      <a:cubicBezTo>
                        <a:pt x="168" y="535"/>
                        <a:pt x="165" y="538"/>
                        <a:pt x="164" y="541"/>
                      </a:cubicBezTo>
                      <a:cubicBezTo>
                        <a:pt x="162" y="543"/>
                        <a:pt x="161" y="546"/>
                        <a:pt x="159" y="549"/>
                      </a:cubicBezTo>
                      <a:cubicBezTo>
                        <a:pt x="158" y="552"/>
                        <a:pt x="155" y="555"/>
                        <a:pt x="155" y="559"/>
                      </a:cubicBezTo>
                      <a:cubicBezTo>
                        <a:pt x="154" y="563"/>
                        <a:pt x="157" y="565"/>
                        <a:pt x="160" y="568"/>
                      </a:cubicBezTo>
                      <a:cubicBezTo>
                        <a:pt x="163" y="573"/>
                        <a:pt x="167" y="581"/>
                        <a:pt x="173" y="575"/>
                      </a:cubicBezTo>
                      <a:cubicBezTo>
                        <a:pt x="175" y="573"/>
                        <a:pt x="178" y="571"/>
                        <a:pt x="180" y="568"/>
                      </a:cubicBezTo>
                      <a:cubicBezTo>
                        <a:pt x="182" y="566"/>
                        <a:pt x="183" y="561"/>
                        <a:pt x="186" y="561"/>
                      </a:cubicBezTo>
                      <a:cubicBezTo>
                        <a:pt x="186" y="561"/>
                        <a:pt x="187" y="575"/>
                        <a:pt x="187" y="576"/>
                      </a:cubicBezTo>
                      <a:cubicBezTo>
                        <a:pt x="187" y="579"/>
                        <a:pt x="187" y="582"/>
                        <a:pt x="187" y="584"/>
                      </a:cubicBezTo>
                      <a:cubicBezTo>
                        <a:pt x="186" y="586"/>
                        <a:pt x="185" y="587"/>
                        <a:pt x="186" y="589"/>
                      </a:cubicBezTo>
                      <a:cubicBezTo>
                        <a:pt x="186" y="596"/>
                        <a:pt x="195" y="599"/>
                        <a:pt x="199" y="604"/>
                      </a:cubicBezTo>
                      <a:cubicBezTo>
                        <a:pt x="202" y="610"/>
                        <a:pt x="203" y="620"/>
                        <a:pt x="202" y="626"/>
                      </a:cubicBezTo>
                      <a:cubicBezTo>
                        <a:pt x="201" y="630"/>
                        <a:pt x="197" y="634"/>
                        <a:pt x="198" y="637"/>
                      </a:cubicBezTo>
                      <a:cubicBezTo>
                        <a:pt x="199" y="641"/>
                        <a:pt x="205" y="643"/>
                        <a:pt x="208" y="645"/>
                      </a:cubicBezTo>
                      <a:cubicBezTo>
                        <a:pt x="215" y="647"/>
                        <a:pt x="222" y="648"/>
                        <a:pt x="229" y="649"/>
                      </a:cubicBezTo>
                      <a:cubicBezTo>
                        <a:pt x="234" y="650"/>
                        <a:pt x="237" y="644"/>
                        <a:pt x="242" y="642"/>
                      </a:cubicBezTo>
                      <a:cubicBezTo>
                        <a:pt x="249" y="640"/>
                        <a:pt x="249" y="644"/>
                        <a:pt x="248" y="650"/>
                      </a:cubicBezTo>
                      <a:cubicBezTo>
                        <a:pt x="248" y="655"/>
                        <a:pt x="244" y="658"/>
                        <a:pt x="243" y="663"/>
                      </a:cubicBezTo>
                      <a:cubicBezTo>
                        <a:pt x="242" y="665"/>
                        <a:pt x="243" y="667"/>
                        <a:pt x="244" y="669"/>
                      </a:cubicBezTo>
                      <a:cubicBezTo>
                        <a:pt x="246" y="670"/>
                        <a:pt x="249" y="672"/>
                        <a:pt x="251" y="672"/>
                      </a:cubicBezTo>
                      <a:cubicBezTo>
                        <a:pt x="252" y="668"/>
                        <a:pt x="254" y="665"/>
                        <a:pt x="255" y="661"/>
                      </a:cubicBezTo>
                      <a:cubicBezTo>
                        <a:pt x="256" y="661"/>
                        <a:pt x="256" y="661"/>
                        <a:pt x="257" y="661"/>
                      </a:cubicBezTo>
                      <a:cubicBezTo>
                        <a:pt x="258" y="665"/>
                        <a:pt x="257" y="668"/>
                        <a:pt x="259" y="672"/>
                      </a:cubicBezTo>
                      <a:cubicBezTo>
                        <a:pt x="260" y="675"/>
                        <a:pt x="264" y="678"/>
                        <a:pt x="266" y="681"/>
                      </a:cubicBezTo>
                      <a:cubicBezTo>
                        <a:pt x="268" y="684"/>
                        <a:pt x="270" y="686"/>
                        <a:pt x="272" y="689"/>
                      </a:cubicBezTo>
                      <a:cubicBezTo>
                        <a:pt x="681" y="689"/>
                        <a:pt x="681" y="689"/>
                        <a:pt x="681" y="689"/>
                      </a:cubicBezTo>
                      <a:cubicBezTo>
                        <a:pt x="682" y="689"/>
                        <a:pt x="684" y="689"/>
                        <a:pt x="685" y="689"/>
                      </a:cubicBezTo>
                      <a:cubicBezTo>
                        <a:pt x="690" y="690"/>
                        <a:pt x="691" y="696"/>
                        <a:pt x="696" y="698"/>
                      </a:cubicBezTo>
                      <a:cubicBezTo>
                        <a:pt x="698" y="699"/>
                        <a:pt x="702" y="698"/>
                        <a:pt x="704" y="699"/>
                      </a:cubicBezTo>
                      <a:cubicBezTo>
                        <a:pt x="707" y="701"/>
                        <a:pt x="706" y="705"/>
                        <a:pt x="710" y="705"/>
                      </a:cubicBezTo>
                      <a:cubicBezTo>
                        <a:pt x="712" y="704"/>
                        <a:pt x="714" y="702"/>
                        <a:pt x="715" y="702"/>
                      </a:cubicBezTo>
                      <a:cubicBezTo>
                        <a:pt x="716" y="701"/>
                        <a:pt x="718" y="702"/>
                        <a:pt x="719" y="701"/>
                      </a:cubicBezTo>
                      <a:cubicBezTo>
                        <a:pt x="726" y="701"/>
                        <a:pt x="731" y="702"/>
                        <a:pt x="736" y="705"/>
                      </a:cubicBezTo>
                      <a:cubicBezTo>
                        <a:pt x="742" y="707"/>
                        <a:pt x="749" y="710"/>
                        <a:pt x="755" y="711"/>
                      </a:cubicBezTo>
                      <a:cubicBezTo>
                        <a:pt x="757" y="712"/>
                        <a:pt x="759" y="712"/>
                        <a:pt x="762" y="712"/>
                      </a:cubicBezTo>
                      <a:cubicBezTo>
                        <a:pt x="765" y="712"/>
                        <a:pt x="768" y="713"/>
                        <a:pt x="771" y="713"/>
                      </a:cubicBezTo>
                      <a:cubicBezTo>
                        <a:pt x="771" y="713"/>
                        <a:pt x="772" y="713"/>
                        <a:pt x="772" y="713"/>
                      </a:cubicBezTo>
                      <a:cubicBezTo>
                        <a:pt x="775" y="711"/>
                        <a:pt x="777" y="708"/>
                        <a:pt x="780" y="706"/>
                      </a:cubicBezTo>
                      <a:cubicBezTo>
                        <a:pt x="789" y="698"/>
                        <a:pt x="801" y="688"/>
                        <a:pt x="813" y="695"/>
                      </a:cubicBezTo>
                      <a:cubicBezTo>
                        <a:pt x="819" y="699"/>
                        <a:pt x="823" y="705"/>
                        <a:pt x="829" y="708"/>
                      </a:cubicBezTo>
                      <a:cubicBezTo>
                        <a:pt x="834" y="711"/>
                        <a:pt x="844" y="715"/>
                        <a:pt x="846" y="721"/>
                      </a:cubicBezTo>
                      <a:cubicBezTo>
                        <a:pt x="847" y="723"/>
                        <a:pt x="846" y="727"/>
                        <a:pt x="846" y="730"/>
                      </a:cubicBezTo>
                      <a:cubicBezTo>
                        <a:pt x="847" y="733"/>
                        <a:pt x="850" y="737"/>
                        <a:pt x="852" y="740"/>
                      </a:cubicBezTo>
                      <a:cubicBezTo>
                        <a:pt x="856" y="746"/>
                        <a:pt x="862" y="748"/>
                        <a:pt x="869" y="750"/>
                      </a:cubicBezTo>
                      <a:cubicBezTo>
                        <a:pt x="881" y="752"/>
                        <a:pt x="896" y="754"/>
                        <a:pt x="906" y="761"/>
                      </a:cubicBezTo>
                      <a:cubicBezTo>
                        <a:pt x="913" y="766"/>
                        <a:pt x="925" y="786"/>
                        <a:pt x="915" y="793"/>
                      </a:cubicBezTo>
                      <a:cubicBezTo>
                        <a:pt x="909" y="789"/>
                        <a:pt x="905" y="782"/>
                        <a:pt x="898" y="780"/>
                      </a:cubicBezTo>
                      <a:cubicBezTo>
                        <a:pt x="889" y="778"/>
                        <a:pt x="892" y="783"/>
                        <a:pt x="892" y="790"/>
                      </a:cubicBezTo>
                      <a:cubicBezTo>
                        <a:pt x="892" y="804"/>
                        <a:pt x="887" y="810"/>
                        <a:pt x="883" y="823"/>
                      </a:cubicBezTo>
                      <a:cubicBezTo>
                        <a:pt x="882" y="824"/>
                        <a:pt x="881" y="826"/>
                        <a:pt x="880" y="828"/>
                      </a:cubicBezTo>
                      <a:cubicBezTo>
                        <a:pt x="880" y="828"/>
                        <a:pt x="880" y="828"/>
                        <a:pt x="880" y="828"/>
                      </a:cubicBezTo>
                      <a:cubicBezTo>
                        <a:pt x="880" y="833"/>
                        <a:pt x="874" y="838"/>
                        <a:pt x="877" y="843"/>
                      </a:cubicBezTo>
                      <a:cubicBezTo>
                        <a:pt x="877" y="843"/>
                        <a:pt x="879" y="843"/>
                        <a:pt x="879" y="844"/>
                      </a:cubicBezTo>
                      <a:cubicBezTo>
                        <a:pt x="880" y="844"/>
                        <a:pt x="880" y="844"/>
                        <a:pt x="880" y="844"/>
                      </a:cubicBezTo>
                      <a:cubicBezTo>
                        <a:pt x="886" y="843"/>
                        <a:pt x="889" y="834"/>
                        <a:pt x="895" y="832"/>
                      </a:cubicBezTo>
                      <a:cubicBezTo>
                        <a:pt x="897" y="831"/>
                        <a:pt x="905" y="829"/>
                        <a:pt x="913" y="828"/>
                      </a:cubicBezTo>
                      <a:cubicBezTo>
                        <a:pt x="913" y="828"/>
                        <a:pt x="913" y="828"/>
                        <a:pt x="913" y="828"/>
                      </a:cubicBezTo>
                      <a:cubicBezTo>
                        <a:pt x="914" y="827"/>
                        <a:pt x="915" y="826"/>
                        <a:pt x="916" y="826"/>
                      </a:cubicBezTo>
                      <a:cubicBezTo>
                        <a:pt x="918" y="824"/>
                        <a:pt x="920" y="823"/>
                        <a:pt x="922" y="822"/>
                      </a:cubicBezTo>
                      <a:cubicBezTo>
                        <a:pt x="925" y="821"/>
                        <a:pt x="927" y="821"/>
                        <a:pt x="929" y="819"/>
                      </a:cubicBezTo>
                      <a:cubicBezTo>
                        <a:pt x="931" y="818"/>
                        <a:pt x="931" y="817"/>
                        <a:pt x="932" y="816"/>
                      </a:cubicBezTo>
                      <a:cubicBezTo>
                        <a:pt x="925" y="815"/>
                        <a:pt x="917" y="814"/>
                        <a:pt x="919" y="811"/>
                      </a:cubicBezTo>
                      <a:cubicBezTo>
                        <a:pt x="920" y="809"/>
                        <a:pt x="928" y="807"/>
                        <a:pt x="931" y="806"/>
                      </a:cubicBezTo>
                      <a:cubicBezTo>
                        <a:pt x="934" y="804"/>
                        <a:pt x="938" y="804"/>
                        <a:pt x="942" y="803"/>
                      </a:cubicBezTo>
                      <a:cubicBezTo>
                        <a:pt x="947" y="803"/>
                        <a:pt x="951" y="802"/>
                        <a:pt x="956" y="801"/>
                      </a:cubicBezTo>
                      <a:cubicBezTo>
                        <a:pt x="958" y="801"/>
                        <a:pt x="961" y="801"/>
                        <a:pt x="963" y="799"/>
                      </a:cubicBezTo>
                      <a:cubicBezTo>
                        <a:pt x="963" y="799"/>
                        <a:pt x="963" y="799"/>
                        <a:pt x="963" y="799"/>
                      </a:cubicBezTo>
                      <a:cubicBezTo>
                        <a:pt x="964" y="799"/>
                        <a:pt x="966" y="798"/>
                        <a:pt x="967" y="797"/>
                      </a:cubicBezTo>
                      <a:cubicBezTo>
                        <a:pt x="967" y="797"/>
                        <a:pt x="967" y="797"/>
                        <a:pt x="967" y="797"/>
                      </a:cubicBezTo>
                      <a:cubicBezTo>
                        <a:pt x="967" y="797"/>
                        <a:pt x="968" y="796"/>
                        <a:pt x="968" y="796"/>
                      </a:cubicBezTo>
                      <a:cubicBezTo>
                        <a:pt x="971" y="792"/>
                        <a:pt x="971" y="790"/>
                        <a:pt x="976" y="790"/>
                      </a:cubicBezTo>
                      <a:cubicBezTo>
                        <a:pt x="977" y="789"/>
                        <a:pt x="978" y="788"/>
                        <a:pt x="979" y="788"/>
                      </a:cubicBezTo>
                      <a:cubicBezTo>
                        <a:pt x="983" y="785"/>
                        <a:pt x="988" y="785"/>
                        <a:pt x="992" y="783"/>
                      </a:cubicBezTo>
                      <a:cubicBezTo>
                        <a:pt x="995" y="782"/>
                        <a:pt x="998" y="779"/>
                        <a:pt x="1001" y="778"/>
                      </a:cubicBezTo>
                      <a:cubicBezTo>
                        <a:pt x="1005" y="777"/>
                        <a:pt x="1008" y="779"/>
                        <a:pt x="1012" y="780"/>
                      </a:cubicBezTo>
                      <a:cubicBezTo>
                        <a:pt x="1015" y="780"/>
                        <a:pt x="1020" y="780"/>
                        <a:pt x="1023" y="781"/>
                      </a:cubicBezTo>
                      <a:cubicBezTo>
                        <a:pt x="1026" y="781"/>
                        <a:pt x="1029" y="781"/>
                        <a:pt x="1032" y="780"/>
                      </a:cubicBezTo>
                      <a:cubicBezTo>
                        <a:pt x="1037" y="780"/>
                        <a:pt x="1045" y="777"/>
                        <a:pt x="1048" y="773"/>
                      </a:cubicBezTo>
                      <a:cubicBezTo>
                        <a:pt x="1050" y="771"/>
                        <a:pt x="1050" y="768"/>
                        <a:pt x="1051" y="765"/>
                      </a:cubicBezTo>
                      <a:cubicBezTo>
                        <a:pt x="1054" y="760"/>
                        <a:pt x="1058" y="754"/>
                        <a:pt x="1063" y="750"/>
                      </a:cubicBezTo>
                      <a:cubicBezTo>
                        <a:pt x="1066" y="747"/>
                        <a:pt x="1070" y="743"/>
                        <a:pt x="1073" y="741"/>
                      </a:cubicBezTo>
                      <a:cubicBezTo>
                        <a:pt x="1074" y="741"/>
                        <a:pt x="1076" y="740"/>
                        <a:pt x="1076" y="739"/>
                      </a:cubicBezTo>
                      <a:cubicBezTo>
                        <a:pt x="1077" y="738"/>
                        <a:pt x="1076" y="735"/>
                        <a:pt x="1076" y="733"/>
                      </a:cubicBezTo>
                      <a:cubicBezTo>
                        <a:pt x="1078" y="727"/>
                        <a:pt x="1082" y="729"/>
                        <a:pt x="1086" y="731"/>
                      </a:cubicBezTo>
                      <a:cubicBezTo>
                        <a:pt x="1091" y="733"/>
                        <a:pt x="1091" y="734"/>
                        <a:pt x="1092" y="739"/>
                      </a:cubicBezTo>
                      <a:cubicBezTo>
                        <a:pt x="1093" y="742"/>
                        <a:pt x="1093" y="745"/>
                        <a:pt x="1094" y="749"/>
                      </a:cubicBezTo>
                      <a:cubicBezTo>
                        <a:pt x="1095" y="752"/>
                        <a:pt x="1096" y="757"/>
                        <a:pt x="1098" y="760"/>
                      </a:cubicBezTo>
                      <a:cubicBezTo>
                        <a:pt x="1099" y="764"/>
                        <a:pt x="1100" y="768"/>
                        <a:pt x="1101" y="771"/>
                      </a:cubicBezTo>
                      <a:cubicBezTo>
                        <a:pt x="1103" y="774"/>
                        <a:pt x="1106" y="776"/>
                        <a:pt x="1109" y="779"/>
                      </a:cubicBezTo>
                      <a:cubicBezTo>
                        <a:pt x="1109" y="779"/>
                        <a:pt x="1109" y="780"/>
                        <a:pt x="1109" y="780"/>
                      </a:cubicBezTo>
                      <a:cubicBezTo>
                        <a:pt x="1112" y="778"/>
                        <a:pt x="1115" y="777"/>
                        <a:pt x="1118" y="775"/>
                      </a:cubicBezTo>
                      <a:cubicBezTo>
                        <a:pt x="1124" y="771"/>
                        <a:pt x="1129" y="765"/>
                        <a:pt x="1137" y="764"/>
                      </a:cubicBezTo>
                      <a:cubicBezTo>
                        <a:pt x="1142" y="762"/>
                        <a:pt x="1156" y="765"/>
                        <a:pt x="1156" y="772"/>
                      </a:cubicBezTo>
                      <a:cubicBezTo>
                        <a:pt x="1156" y="778"/>
                        <a:pt x="1142" y="780"/>
                        <a:pt x="1137" y="782"/>
                      </a:cubicBezTo>
                      <a:cubicBezTo>
                        <a:pt x="1133" y="784"/>
                        <a:pt x="1122" y="788"/>
                        <a:pt x="1121" y="794"/>
                      </a:cubicBezTo>
                      <a:cubicBezTo>
                        <a:pt x="1121" y="797"/>
                        <a:pt x="1121" y="802"/>
                        <a:pt x="1122" y="804"/>
                      </a:cubicBezTo>
                      <a:cubicBezTo>
                        <a:pt x="1123" y="806"/>
                        <a:pt x="1124" y="807"/>
                        <a:pt x="1126" y="809"/>
                      </a:cubicBezTo>
                      <a:cubicBezTo>
                        <a:pt x="1128" y="811"/>
                        <a:pt x="1128" y="812"/>
                        <a:pt x="1130" y="810"/>
                      </a:cubicBezTo>
                      <a:cubicBezTo>
                        <a:pt x="1132" y="808"/>
                        <a:pt x="1133" y="804"/>
                        <a:pt x="1136" y="802"/>
                      </a:cubicBezTo>
                      <a:cubicBezTo>
                        <a:pt x="1139" y="800"/>
                        <a:pt x="1142" y="799"/>
                        <a:pt x="1145" y="796"/>
                      </a:cubicBezTo>
                      <a:cubicBezTo>
                        <a:pt x="1151" y="792"/>
                        <a:pt x="1157" y="790"/>
                        <a:pt x="1164" y="789"/>
                      </a:cubicBezTo>
                      <a:cubicBezTo>
                        <a:pt x="1172" y="788"/>
                        <a:pt x="1177" y="783"/>
                        <a:pt x="1184" y="780"/>
                      </a:cubicBezTo>
                      <a:cubicBezTo>
                        <a:pt x="1187" y="778"/>
                        <a:pt x="1192" y="777"/>
                        <a:pt x="1193" y="773"/>
                      </a:cubicBezTo>
                      <a:cubicBezTo>
                        <a:pt x="1194" y="769"/>
                        <a:pt x="1192" y="766"/>
                        <a:pt x="1188" y="766"/>
                      </a:cubicBezTo>
                      <a:cubicBezTo>
                        <a:pt x="1185" y="765"/>
                        <a:pt x="1181" y="766"/>
                        <a:pt x="1177" y="765"/>
                      </a:cubicBezTo>
                      <a:cubicBezTo>
                        <a:pt x="1174" y="765"/>
                        <a:pt x="1170" y="764"/>
                        <a:pt x="1167" y="763"/>
                      </a:cubicBezTo>
                      <a:cubicBezTo>
                        <a:pt x="1159" y="761"/>
                        <a:pt x="1151" y="760"/>
                        <a:pt x="1146" y="753"/>
                      </a:cubicBezTo>
                      <a:cubicBezTo>
                        <a:pt x="1142" y="747"/>
                        <a:pt x="1136" y="740"/>
                        <a:pt x="1138" y="732"/>
                      </a:cubicBezTo>
                      <a:cubicBezTo>
                        <a:pt x="1138" y="729"/>
                        <a:pt x="1142" y="726"/>
                        <a:pt x="1142" y="723"/>
                      </a:cubicBezTo>
                      <a:cubicBezTo>
                        <a:pt x="1142" y="719"/>
                        <a:pt x="1137" y="720"/>
                        <a:pt x="1133" y="720"/>
                      </a:cubicBezTo>
                      <a:cubicBezTo>
                        <a:pt x="1129" y="720"/>
                        <a:pt x="1115" y="720"/>
                        <a:pt x="1113" y="716"/>
                      </a:cubicBezTo>
                      <a:cubicBezTo>
                        <a:pt x="1109" y="708"/>
                        <a:pt x="1124" y="709"/>
                        <a:pt x="1127" y="709"/>
                      </a:cubicBezTo>
                      <a:cubicBezTo>
                        <a:pt x="1134" y="709"/>
                        <a:pt x="1143" y="710"/>
                        <a:pt x="1145" y="702"/>
                      </a:cubicBezTo>
                      <a:cubicBezTo>
                        <a:pt x="1146" y="699"/>
                        <a:pt x="1146" y="695"/>
                        <a:pt x="1146" y="692"/>
                      </a:cubicBezTo>
                      <a:cubicBezTo>
                        <a:pt x="1145" y="688"/>
                        <a:pt x="1143" y="687"/>
                        <a:pt x="1139" y="686"/>
                      </a:cubicBezTo>
                      <a:cubicBezTo>
                        <a:pt x="1130" y="685"/>
                        <a:pt x="1122" y="687"/>
                        <a:pt x="1114" y="690"/>
                      </a:cubicBezTo>
                      <a:cubicBezTo>
                        <a:pt x="1107" y="693"/>
                        <a:pt x="1101" y="695"/>
                        <a:pt x="1095" y="700"/>
                      </a:cubicBezTo>
                      <a:cubicBezTo>
                        <a:pt x="1089" y="704"/>
                        <a:pt x="1083" y="708"/>
                        <a:pt x="1078" y="713"/>
                      </a:cubicBezTo>
                      <a:cubicBezTo>
                        <a:pt x="1075" y="715"/>
                        <a:pt x="1073" y="717"/>
                        <a:pt x="1071" y="719"/>
                      </a:cubicBezTo>
                      <a:cubicBezTo>
                        <a:pt x="1068" y="722"/>
                        <a:pt x="1066" y="725"/>
                        <a:pt x="1063" y="728"/>
                      </a:cubicBezTo>
                      <a:cubicBezTo>
                        <a:pt x="1061" y="731"/>
                        <a:pt x="1057" y="732"/>
                        <a:pt x="1055" y="735"/>
                      </a:cubicBezTo>
                      <a:cubicBezTo>
                        <a:pt x="1052" y="737"/>
                        <a:pt x="1051" y="739"/>
                        <a:pt x="1047" y="741"/>
                      </a:cubicBezTo>
                      <a:cubicBezTo>
                        <a:pt x="1045" y="742"/>
                        <a:pt x="1044" y="742"/>
                        <a:pt x="1042" y="743"/>
                      </a:cubicBezTo>
                      <a:cubicBezTo>
                        <a:pt x="1041" y="740"/>
                        <a:pt x="1047" y="737"/>
                        <a:pt x="1048" y="735"/>
                      </a:cubicBezTo>
                      <a:cubicBezTo>
                        <a:pt x="1050" y="732"/>
                        <a:pt x="1051" y="728"/>
                        <a:pt x="1053" y="725"/>
                      </a:cubicBezTo>
                      <a:cubicBezTo>
                        <a:pt x="1058" y="718"/>
                        <a:pt x="1063" y="711"/>
                        <a:pt x="1069" y="705"/>
                      </a:cubicBezTo>
                      <a:cubicBezTo>
                        <a:pt x="1072" y="702"/>
                        <a:pt x="1075" y="700"/>
                        <a:pt x="1078" y="697"/>
                      </a:cubicBezTo>
                      <a:cubicBezTo>
                        <a:pt x="1080" y="695"/>
                        <a:pt x="1083" y="692"/>
                        <a:pt x="1085" y="690"/>
                      </a:cubicBezTo>
                      <a:cubicBezTo>
                        <a:pt x="1088" y="687"/>
                        <a:pt x="1093" y="685"/>
                        <a:pt x="1096" y="683"/>
                      </a:cubicBezTo>
                      <a:cubicBezTo>
                        <a:pt x="1099" y="682"/>
                        <a:pt x="1102" y="683"/>
                        <a:pt x="1104" y="680"/>
                      </a:cubicBezTo>
                      <a:cubicBezTo>
                        <a:pt x="1106" y="678"/>
                        <a:pt x="1108" y="673"/>
                        <a:pt x="1109" y="671"/>
                      </a:cubicBezTo>
                      <a:cubicBezTo>
                        <a:pt x="1111" y="667"/>
                        <a:pt x="1114" y="665"/>
                        <a:pt x="1117" y="663"/>
                      </a:cubicBezTo>
                      <a:cubicBezTo>
                        <a:pt x="1125" y="658"/>
                        <a:pt x="1132" y="658"/>
                        <a:pt x="1140" y="658"/>
                      </a:cubicBezTo>
                      <a:cubicBezTo>
                        <a:pt x="1157" y="658"/>
                        <a:pt x="1173" y="660"/>
                        <a:pt x="1189" y="661"/>
                      </a:cubicBezTo>
                      <a:cubicBezTo>
                        <a:pt x="1201" y="662"/>
                        <a:pt x="1214" y="660"/>
                        <a:pt x="1222" y="651"/>
                      </a:cubicBezTo>
                      <a:cubicBezTo>
                        <a:pt x="1226" y="648"/>
                        <a:pt x="1228" y="642"/>
                        <a:pt x="1232" y="639"/>
                      </a:cubicBezTo>
                      <a:cubicBezTo>
                        <a:pt x="1235" y="637"/>
                        <a:pt x="1238" y="636"/>
                        <a:pt x="1240" y="635"/>
                      </a:cubicBezTo>
                      <a:cubicBezTo>
                        <a:pt x="1249" y="631"/>
                        <a:pt x="1259" y="630"/>
                        <a:pt x="1267" y="625"/>
                      </a:cubicBezTo>
                      <a:cubicBezTo>
                        <a:pt x="1272" y="621"/>
                        <a:pt x="1277" y="615"/>
                        <a:pt x="1278" y="608"/>
                      </a:cubicBezTo>
                      <a:cubicBezTo>
                        <a:pt x="1279" y="601"/>
                        <a:pt x="1275" y="593"/>
                        <a:pt x="1271" y="587"/>
                      </a:cubicBezTo>
                      <a:close/>
                      <a:moveTo>
                        <a:pt x="346" y="264"/>
                      </a:moveTo>
                      <a:cubicBezTo>
                        <a:pt x="341" y="270"/>
                        <a:pt x="332" y="263"/>
                        <a:pt x="326" y="263"/>
                      </a:cubicBezTo>
                      <a:cubicBezTo>
                        <a:pt x="321" y="263"/>
                        <a:pt x="319" y="267"/>
                        <a:pt x="317" y="270"/>
                      </a:cubicBezTo>
                      <a:cubicBezTo>
                        <a:pt x="315" y="274"/>
                        <a:pt x="312" y="275"/>
                        <a:pt x="309" y="278"/>
                      </a:cubicBezTo>
                      <a:cubicBezTo>
                        <a:pt x="307" y="279"/>
                        <a:pt x="303" y="284"/>
                        <a:pt x="301" y="281"/>
                      </a:cubicBezTo>
                      <a:cubicBezTo>
                        <a:pt x="299" y="278"/>
                        <a:pt x="305" y="273"/>
                        <a:pt x="306" y="271"/>
                      </a:cubicBezTo>
                      <a:cubicBezTo>
                        <a:pt x="307" y="268"/>
                        <a:pt x="308" y="264"/>
                        <a:pt x="304" y="264"/>
                      </a:cubicBezTo>
                      <a:cubicBezTo>
                        <a:pt x="300" y="264"/>
                        <a:pt x="298" y="270"/>
                        <a:pt x="296" y="273"/>
                      </a:cubicBezTo>
                      <a:cubicBezTo>
                        <a:pt x="291" y="280"/>
                        <a:pt x="283" y="281"/>
                        <a:pt x="275" y="281"/>
                      </a:cubicBezTo>
                      <a:cubicBezTo>
                        <a:pt x="270" y="280"/>
                        <a:pt x="269" y="277"/>
                        <a:pt x="270" y="273"/>
                      </a:cubicBezTo>
                      <a:cubicBezTo>
                        <a:pt x="271" y="269"/>
                        <a:pt x="273" y="268"/>
                        <a:pt x="277" y="267"/>
                      </a:cubicBezTo>
                      <a:cubicBezTo>
                        <a:pt x="283" y="265"/>
                        <a:pt x="288" y="262"/>
                        <a:pt x="293" y="258"/>
                      </a:cubicBezTo>
                      <a:cubicBezTo>
                        <a:pt x="296" y="256"/>
                        <a:pt x="297" y="253"/>
                        <a:pt x="293" y="252"/>
                      </a:cubicBezTo>
                      <a:cubicBezTo>
                        <a:pt x="289" y="251"/>
                        <a:pt x="285" y="254"/>
                        <a:pt x="281" y="254"/>
                      </a:cubicBezTo>
                      <a:cubicBezTo>
                        <a:pt x="273" y="255"/>
                        <a:pt x="266" y="255"/>
                        <a:pt x="258" y="255"/>
                      </a:cubicBezTo>
                      <a:cubicBezTo>
                        <a:pt x="253" y="255"/>
                        <a:pt x="245" y="257"/>
                        <a:pt x="241" y="255"/>
                      </a:cubicBezTo>
                      <a:cubicBezTo>
                        <a:pt x="240" y="255"/>
                        <a:pt x="242" y="250"/>
                        <a:pt x="243" y="249"/>
                      </a:cubicBezTo>
                      <a:cubicBezTo>
                        <a:pt x="244" y="248"/>
                        <a:pt x="246" y="248"/>
                        <a:pt x="248" y="247"/>
                      </a:cubicBezTo>
                      <a:cubicBezTo>
                        <a:pt x="254" y="247"/>
                        <a:pt x="259" y="246"/>
                        <a:pt x="265" y="244"/>
                      </a:cubicBezTo>
                      <a:cubicBezTo>
                        <a:pt x="270" y="242"/>
                        <a:pt x="275" y="242"/>
                        <a:pt x="280" y="242"/>
                      </a:cubicBezTo>
                      <a:cubicBezTo>
                        <a:pt x="287" y="242"/>
                        <a:pt x="294" y="239"/>
                        <a:pt x="301" y="237"/>
                      </a:cubicBezTo>
                      <a:cubicBezTo>
                        <a:pt x="308" y="236"/>
                        <a:pt x="315" y="234"/>
                        <a:pt x="323" y="234"/>
                      </a:cubicBezTo>
                      <a:cubicBezTo>
                        <a:pt x="326" y="234"/>
                        <a:pt x="332" y="233"/>
                        <a:pt x="331" y="238"/>
                      </a:cubicBezTo>
                      <a:cubicBezTo>
                        <a:pt x="330" y="242"/>
                        <a:pt x="324" y="241"/>
                        <a:pt x="321" y="242"/>
                      </a:cubicBezTo>
                      <a:cubicBezTo>
                        <a:pt x="319" y="242"/>
                        <a:pt x="312" y="246"/>
                        <a:pt x="315" y="249"/>
                      </a:cubicBezTo>
                      <a:cubicBezTo>
                        <a:pt x="316" y="250"/>
                        <a:pt x="325" y="249"/>
                        <a:pt x="327" y="249"/>
                      </a:cubicBezTo>
                      <a:cubicBezTo>
                        <a:pt x="331" y="249"/>
                        <a:pt x="335" y="249"/>
                        <a:pt x="339" y="248"/>
                      </a:cubicBezTo>
                      <a:cubicBezTo>
                        <a:pt x="342" y="248"/>
                        <a:pt x="347" y="247"/>
                        <a:pt x="350" y="247"/>
                      </a:cubicBezTo>
                      <a:cubicBezTo>
                        <a:pt x="359" y="249"/>
                        <a:pt x="348" y="260"/>
                        <a:pt x="346" y="264"/>
                      </a:cubicBezTo>
                      <a:close/>
                      <a:moveTo>
                        <a:pt x="414" y="370"/>
                      </a:moveTo>
                      <a:cubicBezTo>
                        <a:pt x="411" y="374"/>
                        <a:pt x="405" y="375"/>
                        <a:pt x="400" y="376"/>
                      </a:cubicBezTo>
                      <a:cubicBezTo>
                        <a:pt x="395" y="378"/>
                        <a:pt x="365" y="379"/>
                        <a:pt x="366" y="370"/>
                      </a:cubicBezTo>
                      <a:cubicBezTo>
                        <a:pt x="366" y="366"/>
                        <a:pt x="373" y="366"/>
                        <a:pt x="376" y="365"/>
                      </a:cubicBezTo>
                      <a:cubicBezTo>
                        <a:pt x="379" y="365"/>
                        <a:pt x="382" y="363"/>
                        <a:pt x="385" y="361"/>
                      </a:cubicBezTo>
                      <a:cubicBezTo>
                        <a:pt x="389" y="360"/>
                        <a:pt x="394" y="358"/>
                        <a:pt x="394" y="353"/>
                      </a:cubicBezTo>
                      <a:cubicBezTo>
                        <a:pt x="394" y="349"/>
                        <a:pt x="390" y="347"/>
                        <a:pt x="387" y="344"/>
                      </a:cubicBezTo>
                      <a:cubicBezTo>
                        <a:pt x="382" y="340"/>
                        <a:pt x="372" y="334"/>
                        <a:pt x="371" y="327"/>
                      </a:cubicBezTo>
                      <a:cubicBezTo>
                        <a:pt x="370" y="317"/>
                        <a:pt x="385" y="328"/>
                        <a:pt x="388" y="330"/>
                      </a:cubicBezTo>
                      <a:cubicBezTo>
                        <a:pt x="394" y="334"/>
                        <a:pt x="399" y="338"/>
                        <a:pt x="407" y="341"/>
                      </a:cubicBezTo>
                      <a:cubicBezTo>
                        <a:pt x="415" y="345"/>
                        <a:pt x="419" y="346"/>
                        <a:pt x="427" y="342"/>
                      </a:cubicBezTo>
                      <a:cubicBezTo>
                        <a:pt x="434" y="338"/>
                        <a:pt x="442" y="334"/>
                        <a:pt x="448" y="329"/>
                      </a:cubicBezTo>
                      <a:cubicBezTo>
                        <a:pt x="452" y="327"/>
                        <a:pt x="454" y="325"/>
                        <a:pt x="458" y="325"/>
                      </a:cubicBezTo>
                      <a:cubicBezTo>
                        <a:pt x="462" y="325"/>
                        <a:pt x="465" y="325"/>
                        <a:pt x="469" y="326"/>
                      </a:cubicBezTo>
                      <a:cubicBezTo>
                        <a:pt x="472" y="326"/>
                        <a:pt x="476" y="326"/>
                        <a:pt x="480" y="327"/>
                      </a:cubicBezTo>
                      <a:cubicBezTo>
                        <a:pt x="484" y="328"/>
                        <a:pt x="486" y="332"/>
                        <a:pt x="481" y="334"/>
                      </a:cubicBezTo>
                      <a:cubicBezTo>
                        <a:pt x="474" y="336"/>
                        <a:pt x="466" y="333"/>
                        <a:pt x="459" y="335"/>
                      </a:cubicBezTo>
                      <a:cubicBezTo>
                        <a:pt x="455" y="336"/>
                        <a:pt x="452" y="337"/>
                        <a:pt x="451" y="340"/>
                      </a:cubicBezTo>
                      <a:cubicBezTo>
                        <a:pt x="449" y="343"/>
                        <a:pt x="448" y="346"/>
                        <a:pt x="446" y="349"/>
                      </a:cubicBezTo>
                      <a:cubicBezTo>
                        <a:pt x="443" y="352"/>
                        <a:pt x="437" y="355"/>
                        <a:pt x="433" y="357"/>
                      </a:cubicBezTo>
                      <a:cubicBezTo>
                        <a:pt x="429" y="358"/>
                        <a:pt x="426" y="358"/>
                        <a:pt x="422" y="360"/>
                      </a:cubicBezTo>
                      <a:cubicBezTo>
                        <a:pt x="418" y="362"/>
                        <a:pt x="417" y="367"/>
                        <a:pt x="414" y="370"/>
                      </a:cubicBezTo>
                      <a:close/>
                      <a:moveTo>
                        <a:pt x="525" y="426"/>
                      </a:moveTo>
                      <a:cubicBezTo>
                        <a:pt x="521" y="427"/>
                        <a:pt x="518" y="428"/>
                        <a:pt x="513" y="428"/>
                      </a:cubicBezTo>
                      <a:cubicBezTo>
                        <a:pt x="505" y="428"/>
                        <a:pt x="496" y="428"/>
                        <a:pt x="488" y="428"/>
                      </a:cubicBezTo>
                      <a:cubicBezTo>
                        <a:pt x="484" y="429"/>
                        <a:pt x="479" y="430"/>
                        <a:pt x="475" y="431"/>
                      </a:cubicBezTo>
                      <a:cubicBezTo>
                        <a:pt x="471" y="432"/>
                        <a:pt x="469" y="434"/>
                        <a:pt x="466" y="436"/>
                      </a:cubicBezTo>
                      <a:cubicBezTo>
                        <a:pt x="463" y="440"/>
                        <a:pt x="463" y="440"/>
                        <a:pt x="463" y="440"/>
                      </a:cubicBezTo>
                      <a:cubicBezTo>
                        <a:pt x="459" y="444"/>
                        <a:pt x="455" y="445"/>
                        <a:pt x="451" y="448"/>
                      </a:cubicBezTo>
                      <a:cubicBezTo>
                        <a:pt x="447" y="451"/>
                        <a:pt x="441" y="455"/>
                        <a:pt x="436" y="452"/>
                      </a:cubicBezTo>
                      <a:cubicBezTo>
                        <a:pt x="434" y="450"/>
                        <a:pt x="430" y="445"/>
                        <a:pt x="431" y="442"/>
                      </a:cubicBezTo>
                      <a:cubicBezTo>
                        <a:pt x="432" y="439"/>
                        <a:pt x="437" y="438"/>
                        <a:pt x="439" y="438"/>
                      </a:cubicBezTo>
                      <a:cubicBezTo>
                        <a:pt x="443" y="437"/>
                        <a:pt x="446" y="438"/>
                        <a:pt x="449" y="437"/>
                      </a:cubicBezTo>
                      <a:cubicBezTo>
                        <a:pt x="453" y="436"/>
                        <a:pt x="455" y="432"/>
                        <a:pt x="457" y="429"/>
                      </a:cubicBezTo>
                      <a:cubicBezTo>
                        <a:pt x="461" y="423"/>
                        <a:pt x="465" y="414"/>
                        <a:pt x="474" y="414"/>
                      </a:cubicBezTo>
                      <a:cubicBezTo>
                        <a:pt x="482" y="414"/>
                        <a:pt x="490" y="415"/>
                        <a:pt x="498" y="416"/>
                      </a:cubicBezTo>
                      <a:cubicBezTo>
                        <a:pt x="503" y="417"/>
                        <a:pt x="508" y="418"/>
                        <a:pt x="512" y="418"/>
                      </a:cubicBezTo>
                      <a:cubicBezTo>
                        <a:pt x="517" y="419"/>
                        <a:pt x="522" y="418"/>
                        <a:pt x="526" y="420"/>
                      </a:cubicBezTo>
                      <a:cubicBezTo>
                        <a:pt x="531" y="422"/>
                        <a:pt x="528" y="425"/>
                        <a:pt x="525" y="426"/>
                      </a:cubicBezTo>
                      <a:close/>
                      <a:moveTo>
                        <a:pt x="596" y="465"/>
                      </a:moveTo>
                      <a:cubicBezTo>
                        <a:pt x="595" y="468"/>
                        <a:pt x="594" y="471"/>
                        <a:pt x="592" y="474"/>
                      </a:cubicBezTo>
                      <a:cubicBezTo>
                        <a:pt x="589" y="480"/>
                        <a:pt x="587" y="486"/>
                        <a:pt x="586" y="493"/>
                      </a:cubicBezTo>
                      <a:cubicBezTo>
                        <a:pt x="585" y="498"/>
                        <a:pt x="582" y="503"/>
                        <a:pt x="577" y="505"/>
                      </a:cubicBezTo>
                      <a:cubicBezTo>
                        <a:pt x="575" y="506"/>
                        <a:pt x="569" y="507"/>
                        <a:pt x="567" y="505"/>
                      </a:cubicBezTo>
                      <a:cubicBezTo>
                        <a:pt x="563" y="501"/>
                        <a:pt x="570" y="497"/>
                        <a:pt x="571" y="494"/>
                      </a:cubicBezTo>
                      <a:cubicBezTo>
                        <a:pt x="575" y="488"/>
                        <a:pt x="576" y="481"/>
                        <a:pt x="578" y="475"/>
                      </a:cubicBezTo>
                      <a:cubicBezTo>
                        <a:pt x="578" y="472"/>
                        <a:pt x="578" y="467"/>
                        <a:pt x="579" y="464"/>
                      </a:cubicBezTo>
                      <a:cubicBezTo>
                        <a:pt x="581" y="460"/>
                        <a:pt x="585" y="460"/>
                        <a:pt x="589" y="460"/>
                      </a:cubicBezTo>
                      <a:cubicBezTo>
                        <a:pt x="593" y="460"/>
                        <a:pt x="597" y="460"/>
                        <a:pt x="596" y="465"/>
                      </a:cubicBezTo>
                      <a:close/>
                      <a:moveTo>
                        <a:pt x="671" y="648"/>
                      </a:moveTo>
                      <a:cubicBezTo>
                        <a:pt x="670" y="650"/>
                        <a:pt x="668" y="657"/>
                        <a:pt x="665" y="658"/>
                      </a:cubicBezTo>
                      <a:cubicBezTo>
                        <a:pt x="663" y="651"/>
                        <a:pt x="662" y="643"/>
                        <a:pt x="660" y="636"/>
                      </a:cubicBezTo>
                      <a:cubicBezTo>
                        <a:pt x="658" y="627"/>
                        <a:pt x="652" y="622"/>
                        <a:pt x="645" y="616"/>
                      </a:cubicBezTo>
                      <a:cubicBezTo>
                        <a:pt x="641" y="613"/>
                        <a:pt x="640" y="611"/>
                        <a:pt x="639" y="606"/>
                      </a:cubicBezTo>
                      <a:cubicBezTo>
                        <a:pt x="639" y="603"/>
                        <a:pt x="639" y="598"/>
                        <a:pt x="638" y="596"/>
                      </a:cubicBezTo>
                      <a:cubicBezTo>
                        <a:pt x="635" y="593"/>
                        <a:pt x="629" y="592"/>
                        <a:pt x="625" y="591"/>
                      </a:cubicBezTo>
                      <a:cubicBezTo>
                        <a:pt x="622" y="590"/>
                        <a:pt x="618" y="589"/>
                        <a:pt x="615" y="588"/>
                      </a:cubicBezTo>
                      <a:cubicBezTo>
                        <a:pt x="612" y="587"/>
                        <a:pt x="607" y="586"/>
                        <a:pt x="605" y="583"/>
                      </a:cubicBezTo>
                      <a:cubicBezTo>
                        <a:pt x="604" y="581"/>
                        <a:pt x="605" y="576"/>
                        <a:pt x="606" y="574"/>
                      </a:cubicBezTo>
                      <a:cubicBezTo>
                        <a:pt x="608" y="571"/>
                        <a:pt x="611" y="568"/>
                        <a:pt x="613" y="565"/>
                      </a:cubicBezTo>
                      <a:cubicBezTo>
                        <a:pt x="617" y="561"/>
                        <a:pt x="618" y="566"/>
                        <a:pt x="620" y="570"/>
                      </a:cubicBezTo>
                      <a:cubicBezTo>
                        <a:pt x="621" y="573"/>
                        <a:pt x="619" y="577"/>
                        <a:pt x="620" y="580"/>
                      </a:cubicBezTo>
                      <a:cubicBezTo>
                        <a:pt x="622" y="584"/>
                        <a:pt x="627" y="585"/>
                        <a:pt x="629" y="582"/>
                      </a:cubicBezTo>
                      <a:cubicBezTo>
                        <a:pt x="631" y="580"/>
                        <a:pt x="631" y="574"/>
                        <a:pt x="635" y="574"/>
                      </a:cubicBezTo>
                      <a:cubicBezTo>
                        <a:pt x="638" y="573"/>
                        <a:pt x="641" y="577"/>
                        <a:pt x="645" y="576"/>
                      </a:cubicBezTo>
                      <a:cubicBezTo>
                        <a:pt x="646" y="575"/>
                        <a:pt x="647" y="575"/>
                        <a:pt x="648" y="573"/>
                      </a:cubicBezTo>
                      <a:cubicBezTo>
                        <a:pt x="646" y="570"/>
                        <a:pt x="638" y="568"/>
                        <a:pt x="639" y="563"/>
                      </a:cubicBezTo>
                      <a:cubicBezTo>
                        <a:pt x="640" y="558"/>
                        <a:pt x="648" y="556"/>
                        <a:pt x="649" y="551"/>
                      </a:cubicBezTo>
                      <a:cubicBezTo>
                        <a:pt x="650" y="547"/>
                        <a:pt x="647" y="543"/>
                        <a:pt x="650" y="539"/>
                      </a:cubicBezTo>
                      <a:cubicBezTo>
                        <a:pt x="652" y="536"/>
                        <a:pt x="658" y="533"/>
                        <a:pt x="662" y="534"/>
                      </a:cubicBezTo>
                      <a:cubicBezTo>
                        <a:pt x="662" y="537"/>
                        <a:pt x="666" y="543"/>
                        <a:pt x="659" y="544"/>
                      </a:cubicBezTo>
                      <a:cubicBezTo>
                        <a:pt x="663" y="544"/>
                        <a:pt x="666" y="543"/>
                        <a:pt x="667" y="547"/>
                      </a:cubicBezTo>
                      <a:cubicBezTo>
                        <a:pt x="668" y="551"/>
                        <a:pt x="665" y="552"/>
                        <a:pt x="663" y="554"/>
                      </a:cubicBezTo>
                      <a:cubicBezTo>
                        <a:pt x="658" y="557"/>
                        <a:pt x="653" y="560"/>
                        <a:pt x="653" y="566"/>
                      </a:cubicBezTo>
                      <a:cubicBezTo>
                        <a:pt x="651" y="579"/>
                        <a:pt x="659" y="589"/>
                        <a:pt x="661" y="601"/>
                      </a:cubicBezTo>
                      <a:cubicBezTo>
                        <a:pt x="664" y="604"/>
                        <a:pt x="664" y="604"/>
                        <a:pt x="664" y="604"/>
                      </a:cubicBezTo>
                      <a:cubicBezTo>
                        <a:pt x="663" y="608"/>
                        <a:pt x="667" y="614"/>
                        <a:pt x="668" y="618"/>
                      </a:cubicBezTo>
                      <a:cubicBezTo>
                        <a:pt x="669" y="623"/>
                        <a:pt x="669" y="628"/>
                        <a:pt x="670" y="633"/>
                      </a:cubicBezTo>
                      <a:cubicBezTo>
                        <a:pt x="671" y="638"/>
                        <a:pt x="671" y="643"/>
                        <a:pt x="671" y="64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2" name="Freeform 344"/>
                <p:cNvSpPr/>
                <p:nvPr/>
              </p:nvSpPr>
              <p:spPr bwMode="auto">
                <a:xfrm>
                  <a:off x="9264635" y="554037"/>
                  <a:ext cx="1523998" cy="1238250"/>
                </a:xfrm>
                <a:custGeom>
                  <a:avLst/>
                  <a:gdLst/>
                  <a:ahLst/>
                  <a:cxnLst>
                    <a:cxn ang="0">
                      <a:pos x="571" y="453"/>
                    </a:cxn>
                    <a:cxn ang="0">
                      <a:pos x="558" y="446"/>
                    </a:cxn>
                    <a:cxn ang="0">
                      <a:pos x="533" y="404"/>
                    </a:cxn>
                    <a:cxn ang="0">
                      <a:pos x="495" y="338"/>
                    </a:cxn>
                    <a:cxn ang="0">
                      <a:pos x="485" y="373"/>
                    </a:cxn>
                    <a:cxn ang="0">
                      <a:pos x="446" y="351"/>
                    </a:cxn>
                    <a:cxn ang="0">
                      <a:pos x="376" y="317"/>
                    </a:cxn>
                    <a:cxn ang="0">
                      <a:pos x="322" y="295"/>
                    </a:cxn>
                    <a:cxn ang="0">
                      <a:pos x="302" y="298"/>
                    </a:cxn>
                    <a:cxn ang="0">
                      <a:pos x="281" y="324"/>
                    </a:cxn>
                    <a:cxn ang="0">
                      <a:pos x="247" y="339"/>
                    </a:cxn>
                    <a:cxn ang="0">
                      <a:pos x="264" y="296"/>
                    </a:cxn>
                    <a:cxn ang="0">
                      <a:pos x="273" y="282"/>
                    </a:cxn>
                    <a:cxn ang="0">
                      <a:pos x="232" y="317"/>
                    </a:cxn>
                    <a:cxn ang="0">
                      <a:pos x="214" y="350"/>
                    </a:cxn>
                    <a:cxn ang="0">
                      <a:pos x="213" y="372"/>
                    </a:cxn>
                    <a:cxn ang="0">
                      <a:pos x="160" y="417"/>
                    </a:cxn>
                    <a:cxn ang="0">
                      <a:pos x="122" y="445"/>
                    </a:cxn>
                    <a:cxn ang="0">
                      <a:pos x="80" y="457"/>
                    </a:cxn>
                    <a:cxn ang="0">
                      <a:pos x="128" y="423"/>
                    </a:cxn>
                    <a:cxn ang="0">
                      <a:pos x="170" y="351"/>
                    </a:cxn>
                    <a:cxn ang="0">
                      <a:pos x="118" y="349"/>
                    </a:cxn>
                    <a:cxn ang="0">
                      <a:pos x="97" y="341"/>
                    </a:cxn>
                    <a:cxn ang="0">
                      <a:pos x="79" y="325"/>
                    </a:cxn>
                    <a:cxn ang="0">
                      <a:pos x="47" y="300"/>
                    </a:cxn>
                    <a:cxn ang="0">
                      <a:pos x="42" y="257"/>
                    </a:cxn>
                    <a:cxn ang="0">
                      <a:pos x="57" y="229"/>
                    </a:cxn>
                    <a:cxn ang="0">
                      <a:pos x="94" y="219"/>
                    </a:cxn>
                    <a:cxn ang="0">
                      <a:pos x="115" y="179"/>
                    </a:cxn>
                    <a:cxn ang="0">
                      <a:pos x="77" y="194"/>
                    </a:cxn>
                    <a:cxn ang="0">
                      <a:pos x="31" y="184"/>
                    </a:cxn>
                    <a:cxn ang="0">
                      <a:pos x="8" y="155"/>
                    </a:cxn>
                    <a:cxn ang="0">
                      <a:pos x="73" y="148"/>
                    </a:cxn>
                    <a:cxn ang="0">
                      <a:pos x="105" y="144"/>
                    </a:cxn>
                    <a:cxn ang="0">
                      <a:pos x="66" y="109"/>
                    </a:cxn>
                    <a:cxn ang="0">
                      <a:pos x="29" y="78"/>
                    </a:cxn>
                    <a:cxn ang="0">
                      <a:pos x="77" y="51"/>
                    </a:cxn>
                    <a:cxn ang="0">
                      <a:pos x="111" y="27"/>
                    </a:cxn>
                    <a:cxn ang="0">
                      <a:pos x="161" y="9"/>
                    </a:cxn>
                    <a:cxn ang="0">
                      <a:pos x="203" y="6"/>
                    </a:cxn>
                    <a:cxn ang="0">
                      <a:pos x="230" y="11"/>
                    </a:cxn>
                    <a:cxn ang="0">
                      <a:pos x="247" y="25"/>
                    </a:cxn>
                    <a:cxn ang="0">
                      <a:pos x="309" y="29"/>
                    </a:cxn>
                    <a:cxn ang="0">
                      <a:pos x="376" y="35"/>
                    </a:cxn>
                    <a:cxn ang="0">
                      <a:pos x="413" y="71"/>
                    </a:cxn>
                    <a:cxn ang="0">
                      <a:pos x="413" y="290"/>
                    </a:cxn>
                    <a:cxn ang="0">
                      <a:pos x="446" y="322"/>
                    </a:cxn>
                    <a:cxn ang="0">
                      <a:pos x="470" y="351"/>
                    </a:cxn>
                    <a:cxn ang="0">
                      <a:pos x="493" y="331"/>
                    </a:cxn>
                    <a:cxn ang="0">
                      <a:pos x="518" y="359"/>
                    </a:cxn>
                    <a:cxn ang="0">
                      <a:pos x="539" y="388"/>
                    </a:cxn>
                    <a:cxn ang="0">
                      <a:pos x="558" y="420"/>
                    </a:cxn>
                    <a:cxn ang="0">
                      <a:pos x="580" y="444"/>
                    </a:cxn>
                  </a:cxnLst>
                  <a:rect l="0" t="0" r="r" b="b"/>
                  <a:pathLst>
                    <a:path w="580" h="471">
                      <a:moveTo>
                        <a:pt x="580" y="444"/>
                      </a:moveTo>
                      <a:cubicBezTo>
                        <a:pt x="580" y="442"/>
                        <a:pt x="578" y="441"/>
                        <a:pt x="577" y="443"/>
                      </a:cubicBezTo>
                      <a:cubicBezTo>
                        <a:pt x="574" y="445"/>
                        <a:pt x="573" y="450"/>
                        <a:pt x="571" y="453"/>
                      </a:cubicBezTo>
                      <a:cubicBezTo>
                        <a:pt x="567" y="458"/>
                        <a:pt x="562" y="463"/>
                        <a:pt x="563" y="471"/>
                      </a:cubicBezTo>
                      <a:cubicBezTo>
                        <a:pt x="561" y="471"/>
                        <a:pt x="559" y="461"/>
                        <a:pt x="559" y="459"/>
                      </a:cubicBezTo>
                      <a:cubicBezTo>
                        <a:pt x="558" y="455"/>
                        <a:pt x="558" y="450"/>
                        <a:pt x="558" y="446"/>
                      </a:cubicBezTo>
                      <a:cubicBezTo>
                        <a:pt x="559" y="441"/>
                        <a:pt x="561" y="437"/>
                        <a:pt x="556" y="435"/>
                      </a:cubicBezTo>
                      <a:cubicBezTo>
                        <a:pt x="550" y="433"/>
                        <a:pt x="549" y="431"/>
                        <a:pt x="546" y="426"/>
                      </a:cubicBezTo>
                      <a:cubicBezTo>
                        <a:pt x="542" y="419"/>
                        <a:pt x="538" y="411"/>
                        <a:pt x="533" y="404"/>
                      </a:cubicBezTo>
                      <a:cubicBezTo>
                        <a:pt x="528" y="397"/>
                        <a:pt x="523" y="390"/>
                        <a:pt x="520" y="383"/>
                      </a:cubicBezTo>
                      <a:cubicBezTo>
                        <a:pt x="516" y="375"/>
                        <a:pt x="512" y="368"/>
                        <a:pt x="508" y="359"/>
                      </a:cubicBezTo>
                      <a:cubicBezTo>
                        <a:pt x="505" y="352"/>
                        <a:pt x="502" y="343"/>
                        <a:pt x="495" y="338"/>
                      </a:cubicBezTo>
                      <a:cubicBezTo>
                        <a:pt x="496" y="344"/>
                        <a:pt x="499" y="349"/>
                        <a:pt x="500" y="355"/>
                      </a:cubicBezTo>
                      <a:cubicBezTo>
                        <a:pt x="500" y="359"/>
                        <a:pt x="501" y="367"/>
                        <a:pt x="498" y="371"/>
                      </a:cubicBezTo>
                      <a:cubicBezTo>
                        <a:pt x="496" y="375"/>
                        <a:pt x="489" y="374"/>
                        <a:pt x="485" y="373"/>
                      </a:cubicBezTo>
                      <a:cubicBezTo>
                        <a:pt x="479" y="372"/>
                        <a:pt x="474" y="368"/>
                        <a:pt x="470" y="365"/>
                      </a:cubicBezTo>
                      <a:cubicBezTo>
                        <a:pt x="466" y="361"/>
                        <a:pt x="461" y="360"/>
                        <a:pt x="456" y="358"/>
                      </a:cubicBezTo>
                      <a:cubicBezTo>
                        <a:pt x="452" y="356"/>
                        <a:pt x="450" y="353"/>
                        <a:pt x="446" y="351"/>
                      </a:cubicBezTo>
                      <a:cubicBezTo>
                        <a:pt x="441" y="346"/>
                        <a:pt x="437" y="338"/>
                        <a:pt x="430" y="335"/>
                      </a:cubicBezTo>
                      <a:cubicBezTo>
                        <a:pt x="421" y="330"/>
                        <a:pt x="413" y="325"/>
                        <a:pt x="403" y="321"/>
                      </a:cubicBezTo>
                      <a:cubicBezTo>
                        <a:pt x="394" y="318"/>
                        <a:pt x="386" y="317"/>
                        <a:pt x="376" y="317"/>
                      </a:cubicBezTo>
                      <a:cubicBezTo>
                        <a:pt x="367" y="316"/>
                        <a:pt x="360" y="312"/>
                        <a:pt x="352" y="308"/>
                      </a:cubicBezTo>
                      <a:cubicBezTo>
                        <a:pt x="347" y="306"/>
                        <a:pt x="342" y="304"/>
                        <a:pt x="337" y="302"/>
                      </a:cubicBezTo>
                      <a:cubicBezTo>
                        <a:pt x="332" y="300"/>
                        <a:pt x="327" y="297"/>
                        <a:pt x="322" y="295"/>
                      </a:cubicBezTo>
                      <a:cubicBezTo>
                        <a:pt x="320" y="294"/>
                        <a:pt x="318" y="293"/>
                        <a:pt x="316" y="292"/>
                      </a:cubicBezTo>
                      <a:cubicBezTo>
                        <a:pt x="314" y="291"/>
                        <a:pt x="311" y="292"/>
                        <a:pt x="309" y="292"/>
                      </a:cubicBezTo>
                      <a:cubicBezTo>
                        <a:pt x="303" y="292"/>
                        <a:pt x="301" y="292"/>
                        <a:pt x="302" y="298"/>
                      </a:cubicBezTo>
                      <a:cubicBezTo>
                        <a:pt x="304" y="305"/>
                        <a:pt x="310" y="313"/>
                        <a:pt x="301" y="318"/>
                      </a:cubicBezTo>
                      <a:cubicBezTo>
                        <a:pt x="298" y="320"/>
                        <a:pt x="294" y="319"/>
                        <a:pt x="291" y="319"/>
                      </a:cubicBezTo>
                      <a:cubicBezTo>
                        <a:pt x="286" y="319"/>
                        <a:pt x="284" y="321"/>
                        <a:pt x="281" y="324"/>
                      </a:cubicBezTo>
                      <a:cubicBezTo>
                        <a:pt x="275" y="329"/>
                        <a:pt x="269" y="336"/>
                        <a:pt x="263" y="341"/>
                      </a:cubicBezTo>
                      <a:cubicBezTo>
                        <a:pt x="260" y="343"/>
                        <a:pt x="257" y="344"/>
                        <a:pt x="253" y="345"/>
                      </a:cubicBezTo>
                      <a:cubicBezTo>
                        <a:pt x="248" y="345"/>
                        <a:pt x="248" y="343"/>
                        <a:pt x="247" y="339"/>
                      </a:cubicBezTo>
                      <a:cubicBezTo>
                        <a:pt x="247" y="335"/>
                        <a:pt x="248" y="332"/>
                        <a:pt x="248" y="328"/>
                      </a:cubicBezTo>
                      <a:cubicBezTo>
                        <a:pt x="249" y="324"/>
                        <a:pt x="249" y="319"/>
                        <a:pt x="250" y="315"/>
                      </a:cubicBezTo>
                      <a:cubicBezTo>
                        <a:pt x="252" y="308"/>
                        <a:pt x="257" y="300"/>
                        <a:pt x="264" y="296"/>
                      </a:cubicBezTo>
                      <a:cubicBezTo>
                        <a:pt x="267" y="294"/>
                        <a:pt x="271" y="294"/>
                        <a:pt x="274" y="294"/>
                      </a:cubicBezTo>
                      <a:cubicBezTo>
                        <a:pt x="278" y="293"/>
                        <a:pt x="281" y="291"/>
                        <a:pt x="285" y="291"/>
                      </a:cubicBezTo>
                      <a:cubicBezTo>
                        <a:pt x="285" y="283"/>
                        <a:pt x="279" y="283"/>
                        <a:pt x="273" y="282"/>
                      </a:cubicBezTo>
                      <a:cubicBezTo>
                        <a:pt x="266" y="281"/>
                        <a:pt x="259" y="281"/>
                        <a:pt x="254" y="286"/>
                      </a:cubicBezTo>
                      <a:cubicBezTo>
                        <a:pt x="249" y="290"/>
                        <a:pt x="246" y="296"/>
                        <a:pt x="242" y="301"/>
                      </a:cubicBezTo>
                      <a:cubicBezTo>
                        <a:pt x="239" y="306"/>
                        <a:pt x="237" y="312"/>
                        <a:pt x="232" y="317"/>
                      </a:cubicBezTo>
                      <a:cubicBezTo>
                        <a:pt x="228" y="321"/>
                        <a:pt x="227" y="327"/>
                        <a:pt x="222" y="330"/>
                      </a:cubicBezTo>
                      <a:cubicBezTo>
                        <a:pt x="219" y="332"/>
                        <a:pt x="216" y="334"/>
                        <a:pt x="214" y="339"/>
                      </a:cubicBezTo>
                      <a:cubicBezTo>
                        <a:pt x="213" y="341"/>
                        <a:pt x="211" y="347"/>
                        <a:pt x="214" y="350"/>
                      </a:cubicBezTo>
                      <a:cubicBezTo>
                        <a:pt x="216" y="352"/>
                        <a:pt x="223" y="350"/>
                        <a:pt x="224" y="355"/>
                      </a:cubicBezTo>
                      <a:cubicBezTo>
                        <a:pt x="224" y="357"/>
                        <a:pt x="222" y="362"/>
                        <a:pt x="221" y="364"/>
                      </a:cubicBezTo>
                      <a:cubicBezTo>
                        <a:pt x="219" y="369"/>
                        <a:pt x="217" y="370"/>
                        <a:pt x="213" y="372"/>
                      </a:cubicBezTo>
                      <a:cubicBezTo>
                        <a:pt x="206" y="377"/>
                        <a:pt x="199" y="381"/>
                        <a:pt x="193" y="386"/>
                      </a:cubicBezTo>
                      <a:cubicBezTo>
                        <a:pt x="187" y="390"/>
                        <a:pt x="181" y="395"/>
                        <a:pt x="176" y="400"/>
                      </a:cubicBezTo>
                      <a:cubicBezTo>
                        <a:pt x="171" y="406"/>
                        <a:pt x="164" y="410"/>
                        <a:pt x="160" y="417"/>
                      </a:cubicBezTo>
                      <a:cubicBezTo>
                        <a:pt x="158" y="420"/>
                        <a:pt x="156" y="423"/>
                        <a:pt x="154" y="425"/>
                      </a:cubicBezTo>
                      <a:cubicBezTo>
                        <a:pt x="150" y="428"/>
                        <a:pt x="146" y="430"/>
                        <a:pt x="142" y="433"/>
                      </a:cubicBezTo>
                      <a:cubicBezTo>
                        <a:pt x="136" y="437"/>
                        <a:pt x="129" y="442"/>
                        <a:pt x="122" y="445"/>
                      </a:cubicBezTo>
                      <a:cubicBezTo>
                        <a:pt x="115" y="448"/>
                        <a:pt x="107" y="451"/>
                        <a:pt x="100" y="454"/>
                      </a:cubicBezTo>
                      <a:cubicBezTo>
                        <a:pt x="96" y="456"/>
                        <a:pt x="93" y="457"/>
                        <a:pt x="89" y="458"/>
                      </a:cubicBezTo>
                      <a:cubicBezTo>
                        <a:pt x="85" y="459"/>
                        <a:pt x="82" y="462"/>
                        <a:pt x="80" y="457"/>
                      </a:cubicBezTo>
                      <a:cubicBezTo>
                        <a:pt x="78" y="450"/>
                        <a:pt x="88" y="444"/>
                        <a:pt x="92" y="440"/>
                      </a:cubicBezTo>
                      <a:cubicBezTo>
                        <a:pt x="99" y="436"/>
                        <a:pt x="107" y="440"/>
                        <a:pt x="114" y="438"/>
                      </a:cubicBezTo>
                      <a:cubicBezTo>
                        <a:pt x="120" y="437"/>
                        <a:pt x="123" y="427"/>
                        <a:pt x="128" y="423"/>
                      </a:cubicBezTo>
                      <a:cubicBezTo>
                        <a:pt x="133" y="418"/>
                        <a:pt x="140" y="414"/>
                        <a:pt x="145" y="409"/>
                      </a:cubicBezTo>
                      <a:cubicBezTo>
                        <a:pt x="157" y="397"/>
                        <a:pt x="161" y="381"/>
                        <a:pt x="168" y="367"/>
                      </a:cubicBezTo>
                      <a:cubicBezTo>
                        <a:pt x="170" y="365"/>
                        <a:pt x="179" y="349"/>
                        <a:pt x="170" y="351"/>
                      </a:cubicBezTo>
                      <a:cubicBezTo>
                        <a:pt x="163" y="353"/>
                        <a:pt x="159" y="360"/>
                        <a:pt x="153" y="362"/>
                      </a:cubicBezTo>
                      <a:cubicBezTo>
                        <a:pt x="145" y="364"/>
                        <a:pt x="136" y="360"/>
                        <a:pt x="130" y="355"/>
                      </a:cubicBezTo>
                      <a:cubicBezTo>
                        <a:pt x="127" y="353"/>
                        <a:pt x="122" y="347"/>
                        <a:pt x="118" y="349"/>
                      </a:cubicBezTo>
                      <a:cubicBezTo>
                        <a:pt x="114" y="350"/>
                        <a:pt x="113" y="356"/>
                        <a:pt x="110" y="358"/>
                      </a:cubicBezTo>
                      <a:cubicBezTo>
                        <a:pt x="108" y="363"/>
                        <a:pt x="95" y="363"/>
                        <a:pt x="94" y="357"/>
                      </a:cubicBezTo>
                      <a:cubicBezTo>
                        <a:pt x="93" y="351"/>
                        <a:pt x="96" y="346"/>
                        <a:pt x="97" y="341"/>
                      </a:cubicBezTo>
                      <a:cubicBezTo>
                        <a:pt x="98" y="334"/>
                        <a:pt x="94" y="328"/>
                        <a:pt x="95" y="322"/>
                      </a:cubicBezTo>
                      <a:cubicBezTo>
                        <a:pt x="92" y="322"/>
                        <a:pt x="89" y="321"/>
                        <a:pt x="87" y="322"/>
                      </a:cubicBezTo>
                      <a:cubicBezTo>
                        <a:pt x="84" y="323"/>
                        <a:pt x="82" y="325"/>
                        <a:pt x="79" y="325"/>
                      </a:cubicBezTo>
                      <a:cubicBezTo>
                        <a:pt x="75" y="326"/>
                        <a:pt x="69" y="326"/>
                        <a:pt x="66" y="324"/>
                      </a:cubicBezTo>
                      <a:cubicBezTo>
                        <a:pt x="61" y="321"/>
                        <a:pt x="57" y="317"/>
                        <a:pt x="53" y="314"/>
                      </a:cubicBezTo>
                      <a:cubicBezTo>
                        <a:pt x="49" y="310"/>
                        <a:pt x="46" y="306"/>
                        <a:pt x="47" y="300"/>
                      </a:cubicBezTo>
                      <a:cubicBezTo>
                        <a:pt x="47" y="297"/>
                        <a:pt x="48" y="294"/>
                        <a:pt x="46" y="290"/>
                      </a:cubicBezTo>
                      <a:cubicBezTo>
                        <a:pt x="45" y="287"/>
                        <a:pt x="42" y="284"/>
                        <a:pt x="41" y="280"/>
                      </a:cubicBezTo>
                      <a:cubicBezTo>
                        <a:pt x="38" y="273"/>
                        <a:pt x="39" y="264"/>
                        <a:pt x="42" y="257"/>
                      </a:cubicBezTo>
                      <a:cubicBezTo>
                        <a:pt x="44" y="254"/>
                        <a:pt x="46" y="251"/>
                        <a:pt x="48" y="248"/>
                      </a:cubicBezTo>
                      <a:cubicBezTo>
                        <a:pt x="50" y="245"/>
                        <a:pt x="51" y="242"/>
                        <a:pt x="52" y="238"/>
                      </a:cubicBezTo>
                      <a:cubicBezTo>
                        <a:pt x="53" y="234"/>
                        <a:pt x="54" y="231"/>
                        <a:pt x="57" y="229"/>
                      </a:cubicBezTo>
                      <a:cubicBezTo>
                        <a:pt x="61" y="227"/>
                        <a:pt x="66" y="229"/>
                        <a:pt x="70" y="230"/>
                      </a:cubicBezTo>
                      <a:cubicBezTo>
                        <a:pt x="77" y="232"/>
                        <a:pt x="83" y="233"/>
                        <a:pt x="86" y="224"/>
                      </a:cubicBezTo>
                      <a:cubicBezTo>
                        <a:pt x="88" y="220"/>
                        <a:pt x="89" y="219"/>
                        <a:pt x="94" y="219"/>
                      </a:cubicBezTo>
                      <a:cubicBezTo>
                        <a:pt x="97" y="219"/>
                        <a:pt x="101" y="219"/>
                        <a:pt x="105" y="218"/>
                      </a:cubicBezTo>
                      <a:cubicBezTo>
                        <a:pt x="114" y="215"/>
                        <a:pt x="111" y="207"/>
                        <a:pt x="113" y="200"/>
                      </a:cubicBezTo>
                      <a:cubicBezTo>
                        <a:pt x="114" y="193"/>
                        <a:pt x="116" y="186"/>
                        <a:pt x="115" y="179"/>
                      </a:cubicBezTo>
                      <a:cubicBezTo>
                        <a:pt x="108" y="180"/>
                        <a:pt x="108" y="185"/>
                        <a:pt x="104" y="189"/>
                      </a:cubicBezTo>
                      <a:cubicBezTo>
                        <a:pt x="101" y="191"/>
                        <a:pt x="98" y="193"/>
                        <a:pt x="95" y="194"/>
                      </a:cubicBezTo>
                      <a:cubicBezTo>
                        <a:pt x="90" y="198"/>
                        <a:pt x="82" y="197"/>
                        <a:pt x="77" y="194"/>
                      </a:cubicBezTo>
                      <a:cubicBezTo>
                        <a:pt x="73" y="193"/>
                        <a:pt x="70" y="191"/>
                        <a:pt x="66" y="190"/>
                      </a:cubicBezTo>
                      <a:cubicBezTo>
                        <a:pt x="62" y="190"/>
                        <a:pt x="58" y="190"/>
                        <a:pt x="54" y="190"/>
                      </a:cubicBezTo>
                      <a:cubicBezTo>
                        <a:pt x="47" y="190"/>
                        <a:pt x="36" y="190"/>
                        <a:pt x="31" y="184"/>
                      </a:cubicBezTo>
                      <a:cubicBezTo>
                        <a:pt x="29" y="181"/>
                        <a:pt x="30" y="178"/>
                        <a:pt x="30" y="174"/>
                      </a:cubicBezTo>
                      <a:cubicBezTo>
                        <a:pt x="29" y="171"/>
                        <a:pt x="26" y="169"/>
                        <a:pt x="22" y="167"/>
                      </a:cubicBezTo>
                      <a:cubicBezTo>
                        <a:pt x="18" y="165"/>
                        <a:pt x="0" y="162"/>
                        <a:pt x="8" y="155"/>
                      </a:cubicBezTo>
                      <a:cubicBezTo>
                        <a:pt x="21" y="144"/>
                        <a:pt x="38" y="142"/>
                        <a:pt x="53" y="135"/>
                      </a:cubicBezTo>
                      <a:cubicBezTo>
                        <a:pt x="61" y="131"/>
                        <a:pt x="67" y="132"/>
                        <a:pt x="68" y="141"/>
                      </a:cubicBezTo>
                      <a:cubicBezTo>
                        <a:pt x="69" y="146"/>
                        <a:pt x="67" y="148"/>
                        <a:pt x="73" y="148"/>
                      </a:cubicBezTo>
                      <a:cubicBezTo>
                        <a:pt x="76" y="148"/>
                        <a:pt x="79" y="148"/>
                        <a:pt x="83" y="148"/>
                      </a:cubicBezTo>
                      <a:cubicBezTo>
                        <a:pt x="86" y="148"/>
                        <a:pt x="90" y="148"/>
                        <a:pt x="94" y="148"/>
                      </a:cubicBezTo>
                      <a:cubicBezTo>
                        <a:pt x="97" y="147"/>
                        <a:pt x="103" y="147"/>
                        <a:pt x="105" y="144"/>
                      </a:cubicBezTo>
                      <a:cubicBezTo>
                        <a:pt x="108" y="139"/>
                        <a:pt x="107" y="128"/>
                        <a:pt x="104" y="124"/>
                      </a:cubicBezTo>
                      <a:cubicBezTo>
                        <a:pt x="100" y="120"/>
                        <a:pt x="89" y="123"/>
                        <a:pt x="84" y="122"/>
                      </a:cubicBezTo>
                      <a:cubicBezTo>
                        <a:pt x="77" y="121"/>
                        <a:pt x="70" y="116"/>
                        <a:pt x="66" y="109"/>
                      </a:cubicBezTo>
                      <a:cubicBezTo>
                        <a:pt x="64" y="105"/>
                        <a:pt x="61" y="103"/>
                        <a:pt x="57" y="100"/>
                      </a:cubicBezTo>
                      <a:cubicBezTo>
                        <a:pt x="54" y="97"/>
                        <a:pt x="51" y="93"/>
                        <a:pt x="47" y="92"/>
                      </a:cubicBezTo>
                      <a:cubicBezTo>
                        <a:pt x="41" y="89"/>
                        <a:pt x="30" y="86"/>
                        <a:pt x="29" y="78"/>
                      </a:cubicBezTo>
                      <a:cubicBezTo>
                        <a:pt x="27" y="69"/>
                        <a:pt x="38" y="69"/>
                        <a:pt x="44" y="68"/>
                      </a:cubicBezTo>
                      <a:cubicBezTo>
                        <a:pt x="51" y="67"/>
                        <a:pt x="59" y="67"/>
                        <a:pt x="65" y="65"/>
                      </a:cubicBezTo>
                      <a:cubicBezTo>
                        <a:pt x="71" y="63"/>
                        <a:pt x="74" y="56"/>
                        <a:pt x="77" y="51"/>
                      </a:cubicBezTo>
                      <a:cubicBezTo>
                        <a:pt x="80" y="46"/>
                        <a:pt x="81" y="39"/>
                        <a:pt x="86" y="35"/>
                      </a:cubicBezTo>
                      <a:cubicBezTo>
                        <a:pt x="90" y="31"/>
                        <a:pt x="96" y="28"/>
                        <a:pt x="101" y="27"/>
                      </a:cubicBezTo>
                      <a:cubicBezTo>
                        <a:pt x="104" y="26"/>
                        <a:pt x="107" y="27"/>
                        <a:pt x="111" y="27"/>
                      </a:cubicBezTo>
                      <a:cubicBezTo>
                        <a:pt x="114" y="26"/>
                        <a:pt x="117" y="25"/>
                        <a:pt x="120" y="23"/>
                      </a:cubicBezTo>
                      <a:cubicBezTo>
                        <a:pt x="126" y="19"/>
                        <a:pt x="131" y="15"/>
                        <a:pt x="139" y="13"/>
                      </a:cubicBezTo>
                      <a:cubicBezTo>
                        <a:pt x="146" y="12"/>
                        <a:pt x="154" y="13"/>
                        <a:pt x="161" y="9"/>
                      </a:cubicBezTo>
                      <a:cubicBezTo>
                        <a:pt x="164" y="8"/>
                        <a:pt x="167" y="4"/>
                        <a:pt x="171" y="2"/>
                      </a:cubicBezTo>
                      <a:cubicBezTo>
                        <a:pt x="174" y="1"/>
                        <a:pt x="177" y="1"/>
                        <a:pt x="181" y="1"/>
                      </a:cubicBezTo>
                      <a:cubicBezTo>
                        <a:pt x="188" y="1"/>
                        <a:pt x="198" y="0"/>
                        <a:pt x="203" y="6"/>
                      </a:cubicBezTo>
                      <a:cubicBezTo>
                        <a:pt x="205" y="8"/>
                        <a:pt x="206" y="14"/>
                        <a:pt x="209" y="15"/>
                      </a:cubicBezTo>
                      <a:cubicBezTo>
                        <a:pt x="211" y="16"/>
                        <a:pt x="217" y="14"/>
                        <a:pt x="219" y="14"/>
                      </a:cubicBezTo>
                      <a:cubicBezTo>
                        <a:pt x="223" y="13"/>
                        <a:pt x="226" y="12"/>
                        <a:pt x="230" y="11"/>
                      </a:cubicBezTo>
                      <a:cubicBezTo>
                        <a:pt x="232" y="11"/>
                        <a:pt x="235" y="11"/>
                        <a:pt x="237" y="11"/>
                      </a:cubicBezTo>
                      <a:cubicBezTo>
                        <a:pt x="240" y="12"/>
                        <a:pt x="239" y="12"/>
                        <a:pt x="240" y="15"/>
                      </a:cubicBezTo>
                      <a:cubicBezTo>
                        <a:pt x="242" y="18"/>
                        <a:pt x="243" y="23"/>
                        <a:pt x="247" y="25"/>
                      </a:cubicBezTo>
                      <a:cubicBezTo>
                        <a:pt x="250" y="26"/>
                        <a:pt x="255" y="25"/>
                        <a:pt x="258" y="25"/>
                      </a:cubicBezTo>
                      <a:cubicBezTo>
                        <a:pt x="267" y="25"/>
                        <a:pt x="276" y="24"/>
                        <a:pt x="284" y="25"/>
                      </a:cubicBezTo>
                      <a:cubicBezTo>
                        <a:pt x="293" y="25"/>
                        <a:pt x="301" y="27"/>
                        <a:pt x="309" y="29"/>
                      </a:cubicBezTo>
                      <a:cubicBezTo>
                        <a:pt x="316" y="31"/>
                        <a:pt x="324" y="33"/>
                        <a:pt x="331" y="35"/>
                      </a:cubicBezTo>
                      <a:cubicBezTo>
                        <a:pt x="338" y="37"/>
                        <a:pt x="347" y="37"/>
                        <a:pt x="355" y="36"/>
                      </a:cubicBezTo>
                      <a:cubicBezTo>
                        <a:pt x="362" y="35"/>
                        <a:pt x="369" y="34"/>
                        <a:pt x="376" y="35"/>
                      </a:cubicBezTo>
                      <a:cubicBezTo>
                        <a:pt x="382" y="36"/>
                        <a:pt x="388" y="38"/>
                        <a:pt x="394" y="40"/>
                      </a:cubicBezTo>
                      <a:cubicBezTo>
                        <a:pt x="401" y="42"/>
                        <a:pt x="406" y="45"/>
                        <a:pt x="413" y="47"/>
                      </a:cubicBezTo>
                      <a:cubicBezTo>
                        <a:pt x="413" y="55"/>
                        <a:pt x="413" y="63"/>
                        <a:pt x="413" y="71"/>
                      </a:cubicBezTo>
                      <a:cubicBezTo>
                        <a:pt x="413" y="95"/>
                        <a:pt x="413" y="119"/>
                        <a:pt x="413" y="143"/>
                      </a:cubicBezTo>
                      <a:cubicBezTo>
                        <a:pt x="413" y="171"/>
                        <a:pt x="413" y="199"/>
                        <a:pt x="413" y="226"/>
                      </a:cubicBezTo>
                      <a:cubicBezTo>
                        <a:pt x="413" y="248"/>
                        <a:pt x="413" y="269"/>
                        <a:pt x="413" y="290"/>
                      </a:cubicBezTo>
                      <a:cubicBezTo>
                        <a:pt x="413" y="296"/>
                        <a:pt x="412" y="304"/>
                        <a:pt x="417" y="309"/>
                      </a:cubicBezTo>
                      <a:cubicBezTo>
                        <a:pt x="421" y="313"/>
                        <a:pt x="428" y="310"/>
                        <a:pt x="433" y="311"/>
                      </a:cubicBezTo>
                      <a:cubicBezTo>
                        <a:pt x="438" y="313"/>
                        <a:pt x="442" y="318"/>
                        <a:pt x="446" y="322"/>
                      </a:cubicBezTo>
                      <a:cubicBezTo>
                        <a:pt x="451" y="327"/>
                        <a:pt x="457" y="331"/>
                        <a:pt x="460" y="337"/>
                      </a:cubicBezTo>
                      <a:cubicBezTo>
                        <a:pt x="462" y="339"/>
                        <a:pt x="463" y="341"/>
                        <a:pt x="465" y="343"/>
                      </a:cubicBezTo>
                      <a:cubicBezTo>
                        <a:pt x="466" y="345"/>
                        <a:pt x="468" y="350"/>
                        <a:pt x="470" y="351"/>
                      </a:cubicBezTo>
                      <a:cubicBezTo>
                        <a:pt x="474" y="351"/>
                        <a:pt x="478" y="339"/>
                        <a:pt x="480" y="337"/>
                      </a:cubicBezTo>
                      <a:cubicBezTo>
                        <a:pt x="482" y="335"/>
                        <a:pt x="484" y="333"/>
                        <a:pt x="486" y="331"/>
                      </a:cubicBezTo>
                      <a:cubicBezTo>
                        <a:pt x="489" y="328"/>
                        <a:pt x="490" y="329"/>
                        <a:pt x="493" y="331"/>
                      </a:cubicBezTo>
                      <a:cubicBezTo>
                        <a:pt x="498" y="336"/>
                        <a:pt x="504" y="339"/>
                        <a:pt x="508" y="345"/>
                      </a:cubicBezTo>
                      <a:cubicBezTo>
                        <a:pt x="510" y="347"/>
                        <a:pt x="511" y="349"/>
                        <a:pt x="513" y="352"/>
                      </a:cubicBezTo>
                      <a:cubicBezTo>
                        <a:pt x="514" y="355"/>
                        <a:pt x="517" y="357"/>
                        <a:pt x="518" y="359"/>
                      </a:cubicBezTo>
                      <a:cubicBezTo>
                        <a:pt x="522" y="364"/>
                        <a:pt x="526" y="368"/>
                        <a:pt x="529" y="372"/>
                      </a:cubicBezTo>
                      <a:cubicBezTo>
                        <a:pt x="531" y="375"/>
                        <a:pt x="532" y="377"/>
                        <a:pt x="533" y="379"/>
                      </a:cubicBezTo>
                      <a:cubicBezTo>
                        <a:pt x="534" y="383"/>
                        <a:pt x="536" y="385"/>
                        <a:pt x="539" y="388"/>
                      </a:cubicBezTo>
                      <a:cubicBezTo>
                        <a:pt x="543" y="392"/>
                        <a:pt x="542" y="394"/>
                        <a:pt x="543" y="399"/>
                      </a:cubicBezTo>
                      <a:cubicBezTo>
                        <a:pt x="544" y="404"/>
                        <a:pt x="547" y="406"/>
                        <a:pt x="550" y="410"/>
                      </a:cubicBezTo>
                      <a:cubicBezTo>
                        <a:pt x="552" y="413"/>
                        <a:pt x="555" y="417"/>
                        <a:pt x="558" y="420"/>
                      </a:cubicBezTo>
                      <a:cubicBezTo>
                        <a:pt x="564" y="426"/>
                        <a:pt x="572" y="426"/>
                        <a:pt x="577" y="433"/>
                      </a:cubicBezTo>
                      <a:cubicBezTo>
                        <a:pt x="579" y="435"/>
                        <a:pt x="580" y="438"/>
                        <a:pt x="580" y="441"/>
                      </a:cubicBezTo>
                      <a:cubicBezTo>
                        <a:pt x="580" y="442"/>
                        <a:pt x="580" y="443"/>
                        <a:pt x="580" y="4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3" name="Freeform 345"/>
                <p:cNvSpPr/>
                <p:nvPr/>
              </p:nvSpPr>
              <p:spPr bwMode="auto">
                <a:xfrm>
                  <a:off x="2924170" y="5441947"/>
                  <a:ext cx="74612" cy="65087"/>
                </a:xfrm>
                <a:custGeom>
                  <a:avLst/>
                  <a:gdLst/>
                  <a:ahLst/>
                  <a:cxnLst>
                    <a:cxn ang="0">
                      <a:pos x="28" y="17"/>
                    </a:cxn>
                    <a:cxn ang="0">
                      <a:pos x="15" y="24"/>
                    </a:cxn>
                    <a:cxn ang="0">
                      <a:pos x="1" y="12"/>
                    </a:cxn>
                    <a:cxn ang="0">
                      <a:pos x="24" y="0"/>
                    </a:cxn>
                    <a:cxn ang="0">
                      <a:pos x="27" y="16"/>
                    </a:cxn>
                    <a:cxn ang="0">
                      <a:pos x="28" y="17"/>
                    </a:cxn>
                  </a:cxnLst>
                  <a:rect l="0" t="0" r="r" b="b"/>
                  <a:pathLst>
                    <a:path w="28" h="25">
                      <a:moveTo>
                        <a:pt x="28" y="17"/>
                      </a:moveTo>
                      <a:cubicBezTo>
                        <a:pt x="25" y="20"/>
                        <a:pt x="18" y="25"/>
                        <a:pt x="15" y="24"/>
                      </a:cubicBezTo>
                      <a:cubicBezTo>
                        <a:pt x="9" y="24"/>
                        <a:pt x="0" y="18"/>
                        <a:pt x="1" y="12"/>
                      </a:cubicBezTo>
                      <a:cubicBezTo>
                        <a:pt x="4" y="0"/>
                        <a:pt x="14" y="0"/>
                        <a:pt x="24" y="0"/>
                      </a:cubicBezTo>
                      <a:cubicBezTo>
                        <a:pt x="24" y="6"/>
                        <a:pt x="24" y="11"/>
                        <a:pt x="27" y="16"/>
                      </a:cubicBezTo>
                      <a:cubicBezTo>
                        <a:pt x="27" y="16"/>
                        <a:pt x="28" y="17"/>
                        <a:pt x="28"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4" name="Freeform 346"/>
                <p:cNvSpPr/>
                <p:nvPr/>
              </p:nvSpPr>
              <p:spPr bwMode="auto">
                <a:xfrm>
                  <a:off x="2782883" y="5559422"/>
                  <a:ext cx="104775" cy="107950"/>
                </a:xfrm>
                <a:custGeom>
                  <a:avLst/>
                  <a:gdLst/>
                  <a:ahLst/>
                  <a:cxnLst>
                    <a:cxn ang="0">
                      <a:pos x="34" y="20"/>
                    </a:cxn>
                    <a:cxn ang="0">
                      <a:pos x="28" y="31"/>
                    </a:cxn>
                    <a:cxn ang="0">
                      <a:pos x="10" y="34"/>
                    </a:cxn>
                    <a:cxn ang="0">
                      <a:pos x="5" y="17"/>
                    </a:cxn>
                    <a:cxn ang="0">
                      <a:pos x="27" y="1"/>
                    </a:cxn>
                    <a:cxn ang="0">
                      <a:pos x="39" y="4"/>
                    </a:cxn>
                    <a:cxn ang="0">
                      <a:pos x="34" y="20"/>
                    </a:cxn>
                  </a:cxnLst>
                  <a:rect l="0" t="0" r="r" b="b"/>
                  <a:pathLst>
                    <a:path w="40" h="41">
                      <a:moveTo>
                        <a:pt x="34" y="20"/>
                      </a:moveTo>
                      <a:cubicBezTo>
                        <a:pt x="32" y="24"/>
                        <a:pt x="31" y="28"/>
                        <a:pt x="28" y="31"/>
                      </a:cubicBezTo>
                      <a:cubicBezTo>
                        <a:pt x="22" y="38"/>
                        <a:pt x="18" y="41"/>
                        <a:pt x="10" y="34"/>
                      </a:cubicBezTo>
                      <a:cubicBezTo>
                        <a:pt x="5" y="30"/>
                        <a:pt x="0" y="23"/>
                        <a:pt x="5" y="17"/>
                      </a:cubicBezTo>
                      <a:cubicBezTo>
                        <a:pt x="11" y="8"/>
                        <a:pt x="15" y="1"/>
                        <a:pt x="27" y="1"/>
                      </a:cubicBezTo>
                      <a:cubicBezTo>
                        <a:pt x="31" y="1"/>
                        <a:pt x="37" y="0"/>
                        <a:pt x="39" y="4"/>
                      </a:cubicBezTo>
                      <a:cubicBezTo>
                        <a:pt x="40" y="9"/>
                        <a:pt x="36" y="16"/>
                        <a:pt x="34"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5" name="Freeform 347"/>
                <p:cNvSpPr/>
                <p:nvPr/>
              </p:nvSpPr>
              <p:spPr bwMode="auto">
                <a:xfrm>
                  <a:off x="2727321" y="5010149"/>
                  <a:ext cx="307974" cy="295275"/>
                </a:xfrm>
                <a:custGeom>
                  <a:avLst/>
                  <a:gdLst/>
                  <a:ahLst/>
                  <a:cxnLst>
                    <a:cxn ang="0">
                      <a:pos x="116" y="47"/>
                    </a:cxn>
                    <a:cxn ang="0">
                      <a:pos x="102" y="86"/>
                    </a:cxn>
                    <a:cxn ang="0">
                      <a:pos x="86" y="112"/>
                    </a:cxn>
                    <a:cxn ang="0">
                      <a:pos x="69" y="103"/>
                    </a:cxn>
                    <a:cxn ang="0">
                      <a:pos x="60" y="101"/>
                    </a:cxn>
                    <a:cxn ang="0">
                      <a:pos x="60" y="101"/>
                    </a:cxn>
                    <a:cxn ang="0">
                      <a:pos x="46" y="95"/>
                    </a:cxn>
                    <a:cxn ang="0">
                      <a:pos x="33" y="84"/>
                    </a:cxn>
                    <a:cxn ang="0">
                      <a:pos x="24" y="68"/>
                    </a:cxn>
                    <a:cxn ang="0">
                      <a:pos x="3" y="46"/>
                    </a:cxn>
                    <a:cxn ang="0">
                      <a:pos x="0" y="32"/>
                    </a:cxn>
                    <a:cxn ang="0">
                      <a:pos x="0" y="32"/>
                    </a:cxn>
                    <a:cxn ang="0">
                      <a:pos x="1" y="32"/>
                    </a:cxn>
                    <a:cxn ang="0">
                      <a:pos x="31" y="30"/>
                    </a:cxn>
                    <a:cxn ang="0">
                      <a:pos x="39" y="18"/>
                    </a:cxn>
                    <a:cxn ang="0">
                      <a:pos x="51" y="6"/>
                    </a:cxn>
                    <a:cxn ang="0">
                      <a:pos x="74" y="1"/>
                    </a:cxn>
                    <a:cxn ang="0">
                      <a:pos x="79" y="2"/>
                    </a:cxn>
                    <a:cxn ang="0">
                      <a:pos x="111" y="18"/>
                    </a:cxn>
                    <a:cxn ang="0">
                      <a:pos x="116" y="47"/>
                    </a:cxn>
                  </a:cxnLst>
                  <a:rect l="0" t="0" r="r" b="b"/>
                  <a:pathLst>
                    <a:path w="117" h="112">
                      <a:moveTo>
                        <a:pt x="116" y="47"/>
                      </a:moveTo>
                      <a:cubicBezTo>
                        <a:pt x="114" y="60"/>
                        <a:pt x="108" y="75"/>
                        <a:pt x="102" y="86"/>
                      </a:cubicBezTo>
                      <a:cubicBezTo>
                        <a:pt x="97" y="96"/>
                        <a:pt x="92" y="105"/>
                        <a:pt x="86" y="112"/>
                      </a:cubicBezTo>
                      <a:cubicBezTo>
                        <a:pt x="81" y="109"/>
                        <a:pt x="75" y="105"/>
                        <a:pt x="69" y="103"/>
                      </a:cubicBezTo>
                      <a:cubicBezTo>
                        <a:pt x="66" y="102"/>
                        <a:pt x="63" y="102"/>
                        <a:pt x="60" y="101"/>
                      </a:cubicBezTo>
                      <a:cubicBezTo>
                        <a:pt x="60" y="101"/>
                        <a:pt x="60" y="101"/>
                        <a:pt x="60" y="101"/>
                      </a:cubicBezTo>
                      <a:cubicBezTo>
                        <a:pt x="56" y="99"/>
                        <a:pt x="51" y="97"/>
                        <a:pt x="46" y="95"/>
                      </a:cubicBezTo>
                      <a:cubicBezTo>
                        <a:pt x="41" y="92"/>
                        <a:pt x="36" y="89"/>
                        <a:pt x="33" y="84"/>
                      </a:cubicBezTo>
                      <a:cubicBezTo>
                        <a:pt x="29" y="79"/>
                        <a:pt x="28" y="73"/>
                        <a:pt x="24" y="68"/>
                      </a:cubicBezTo>
                      <a:cubicBezTo>
                        <a:pt x="18" y="60"/>
                        <a:pt x="7" y="55"/>
                        <a:pt x="3" y="46"/>
                      </a:cubicBezTo>
                      <a:cubicBezTo>
                        <a:pt x="0" y="42"/>
                        <a:pt x="0" y="37"/>
                        <a:pt x="0" y="32"/>
                      </a:cubicBezTo>
                      <a:cubicBezTo>
                        <a:pt x="0" y="32"/>
                        <a:pt x="0" y="32"/>
                        <a:pt x="0" y="32"/>
                      </a:cubicBezTo>
                      <a:cubicBezTo>
                        <a:pt x="1" y="32"/>
                        <a:pt x="1" y="32"/>
                        <a:pt x="1" y="32"/>
                      </a:cubicBezTo>
                      <a:cubicBezTo>
                        <a:pt x="12" y="34"/>
                        <a:pt x="22" y="41"/>
                        <a:pt x="31" y="30"/>
                      </a:cubicBezTo>
                      <a:cubicBezTo>
                        <a:pt x="33" y="26"/>
                        <a:pt x="36" y="21"/>
                        <a:pt x="39" y="18"/>
                      </a:cubicBezTo>
                      <a:cubicBezTo>
                        <a:pt x="43" y="14"/>
                        <a:pt x="47" y="11"/>
                        <a:pt x="51" y="6"/>
                      </a:cubicBezTo>
                      <a:cubicBezTo>
                        <a:pt x="56" y="1"/>
                        <a:pt x="66" y="0"/>
                        <a:pt x="74" y="1"/>
                      </a:cubicBezTo>
                      <a:cubicBezTo>
                        <a:pt x="75" y="1"/>
                        <a:pt x="77" y="2"/>
                        <a:pt x="79" y="2"/>
                      </a:cubicBezTo>
                      <a:cubicBezTo>
                        <a:pt x="89" y="4"/>
                        <a:pt x="104" y="9"/>
                        <a:pt x="111" y="18"/>
                      </a:cubicBezTo>
                      <a:cubicBezTo>
                        <a:pt x="116" y="24"/>
                        <a:pt x="117" y="39"/>
                        <a:pt x="116" y="4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6" name="Freeform 348"/>
                <p:cNvSpPr/>
                <p:nvPr/>
              </p:nvSpPr>
              <p:spPr bwMode="auto">
                <a:xfrm>
                  <a:off x="2590796" y="4708524"/>
                  <a:ext cx="463549" cy="409575"/>
                </a:xfrm>
                <a:custGeom>
                  <a:avLst/>
                  <a:gdLst/>
                  <a:ahLst/>
                  <a:cxnLst>
                    <a:cxn ang="0">
                      <a:pos x="175" y="38"/>
                    </a:cxn>
                    <a:cxn ang="0">
                      <a:pos x="167" y="67"/>
                    </a:cxn>
                    <a:cxn ang="0">
                      <a:pos x="166" y="83"/>
                    </a:cxn>
                    <a:cxn ang="0">
                      <a:pos x="166" y="83"/>
                    </a:cxn>
                    <a:cxn ang="0">
                      <a:pos x="166" y="84"/>
                    </a:cxn>
                    <a:cxn ang="0">
                      <a:pos x="152" y="90"/>
                    </a:cxn>
                    <a:cxn ang="0">
                      <a:pos x="135" y="97"/>
                    </a:cxn>
                    <a:cxn ang="0">
                      <a:pos x="128" y="101"/>
                    </a:cxn>
                    <a:cxn ang="0">
                      <a:pos x="118" y="104"/>
                    </a:cxn>
                    <a:cxn ang="0">
                      <a:pos x="125" y="115"/>
                    </a:cxn>
                    <a:cxn ang="0">
                      <a:pos x="126" y="116"/>
                    </a:cxn>
                    <a:cxn ang="0">
                      <a:pos x="103" y="121"/>
                    </a:cxn>
                    <a:cxn ang="0">
                      <a:pos x="91" y="133"/>
                    </a:cxn>
                    <a:cxn ang="0">
                      <a:pos x="83" y="145"/>
                    </a:cxn>
                    <a:cxn ang="0">
                      <a:pos x="53" y="147"/>
                    </a:cxn>
                    <a:cxn ang="0">
                      <a:pos x="52" y="147"/>
                    </a:cxn>
                    <a:cxn ang="0">
                      <a:pos x="52" y="146"/>
                    </a:cxn>
                    <a:cxn ang="0">
                      <a:pos x="24" y="142"/>
                    </a:cxn>
                    <a:cxn ang="0">
                      <a:pos x="11" y="133"/>
                    </a:cxn>
                    <a:cxn ang="0">
                      <a:pos x="2" y="125"/>
                    </a:cxn>
                    <a:cxn ang="0">
                      <a:pos x="1" y="114"/>
                    </a:cxn>
                    <a:cxn ang="0">
                      <a:pos x="1" y="93"/>
                    </a:cxn>
                    <a:cxn ang="0">
                      <a:pos x="4" y="72"/>
                    </a:cxn>
                    <a:cxn ang="0">
                      <a:pos x="31" y="73"/>
                    </a:cxn>
                    <a:cxn ang="0">
                      <a:pos x="32" y="60"/>
                    </a:cxn>
                    <a:cxn ang="0">
                      <a:pos x="36" y="47"/>
                    </a:cxn>
                    <a:cxn ang="0">
                      <a:pos x="51" y="47"/>
                    </a:cxn>
                    <a:cxn ang="0">
                      <a:pos x="63" y="56"/>
                    </a:cxn>
                    <a:cxn ang="0">
                      <a:pos x="78" y="53"/>
                    </a:cxn>
                    <a:cxn ang="0">
                      <a:pos x="91" y="66"/>
                    </a:cxn>
                    <a:cxn ang="0">
                      <a:pos x="102" y="77"/>
                    </a:cxn>
                    <a:cxn ang="0">
                      <a:pos x="118" y="77"/>
                    </a:cxn>
                    <a:cxn ang="0">
                      <a:pos x="118" y="63"/>
                    </a:cxn>
                    <a:cxn ang="0">
                      <a:pos x="117" y="62"/>
                    </a:cxn>
                    <a:cxn ang="0">
                      <a:pos x="106" y="62"/>
                    </a:cxn>
                    <a:cxn ang="0">
                      <a:pos x="98" y="47"/>
                    </a:cxn>
                    <a:cxn ang="0">
                      <a:pos x="101" y="15"/>
                    </a:cxn>
                    <a:cxn ang="0">
                      <a:pos x="124" y="0"/>
                    </a:cxn>
                    <a:cxn ang="0">
                      <a:pos x="125" y="0"/>
                    </a:cxn>
                    <a:cxn ang="0">
                      <a:pos x="139" y="11"/>
                    </a:cxn>
                    <a:cxn ang="0">
                      <a:pos x="138" y="4"/>
                    </a:cxn>
                    <a:cxn ang="0">
                      <a:pos x="140" y="5"/>
                    </a:cxn>
                    <a:cxn ang="0">
                      <a:pos x="155" y="12"/>
                    </a:cxn>
                    <a:cxn ang="0">
                      <a:pos x="164" y="17"/>
                    </a:cxn>
                    <a:cxn ang="0">
                      <a:pos x="175" y="38"/>
                    </a:cxn>
                  </a:cxnLst>
                  <a:rect l="0" t="0" r="r" b="b"/>
                  <a:pathLst>
                    <a:path w="176" h="156">
                      <a:moveTo>
                        <a:pt x="175" y="38"/>
                      </a:moveTo>
                      <a:cubicBezTo>
                        <a:pt x="173" y="49"/>
                        <a:pt x="168" y="57"/>
                        <a:pt x="167" y="67"/>
                      </a:cubicBezTo>
                      <a:cubicBezTo>
                        <a:pt x="167" y="72"/>
                        <a:pt x="166" y="77"/>
                        <a:pt x="166" y="83"/>
                      </a:cubicBezTo>
                      <a:cubicBezTo>
                        <a:pt x="166" y="83"/>
                        <a:pt x="166" y="83"/>
                        <a:pt x="166" y="83"/>
                      </a:cubicBezTo>
                      <a:cubicBezTo>
                        <a:pt x="166" y="84"/>
                        <a:pt x="166" y="84"/>
                        <a:pt x="166" y="84"/>
                      </a:cubicBezTo>
                      <a:cubicBezTo>
                        <a:pt x="161" y="85"/>
                        <a:pt x="157" y="87"/>
                        <a:pt x="152" y="90"/>
                      </a:cubicBezTo>
                      <a:cubicBezTo>
                        <a:pt x="147" y="93"/>
                        <a:pt x="141" y="95"/>
                        <a:pt x="135" y="97"/>
                      </a:cubicBezTo>
                      <a:cubicBezTo>
                        <a:pt x="133" y="98"/>
                        <a:pt x="131" y="100"/>
                        <a:pt x="128" y="101"/>
                      </a:cubicBezTo>
                      <a:cubicBezTo>
                        <a:pt x="125" y="102"/>
                        <a:pt x="121" y="102"/>
                        <a:pt x="118" y="104"/>
                      </a:cubicBezTo>
                      <a:cubicBezTo>
                        <a:pt x="120" y="108"/>
                        <a:pt x="123" y="112"/>
                        <a:pt x="125" y="115"/>
                      </a:cubicBezTo>
                      <a:cubicBezTo>
                        <a:pt x="125" y="116"/>
                        <a:pt x="125" y="116"/>
                        <a:pt x="126" y="116"/>
                      </a:cubicBezTo>
                      <a:cubicBezTo>
                        <a:pt x="118" y="115"/>
                        <a:pt x="108" y="116"/>
                        <a:pt x="103" y="121"/>
                      </a:cubicBezTo>
                      <a:cubicBezTo>
                        <a:pt x="99" y="126"/>
                        <a:pt x="95" y="129"/>
                        <a:pt x="91" y="133"/>
                      </a:cubicBezTo>
                      <a:cubicBezTo>
                        <a:pt x="88" y="136"/>
                        <a:pt x="85" y="141"/>
                        <a:pt x="83" y="145"/>
                      </a:cubicBezTo>
                      <a:cubicBezTo>
                        <a:pt x="74" y="156"/>
                        <a:pt x="64" y="149"/>
                        <a:pt x="53" y="147"/>
                      </a:cubicBezTo>
                      <a:cubicBezTo>
                        <a:pt x="52" y="147"/>
                        <a:pt x="52" y="147"/>
                        <a:pt x="52" y="147"/>
                      </a:cubicBezTo>
                      <a:cubicBezTo>
                        <a:pt x="52" y="146"/>
                        <a:pt x="52" y="146"/>
                        <a:pt x="52" y="146"/>
                      </a:cubicBezTo>
                      <a:cubicBezTo>
                        <a:pt x="42" y="144"/>
                        <a:pt x="33" y="139"/>
                        <a:pt x="24" y="142"/>
                      </a:cubicBezTo>
                      <a:cubicBezTo>
                        <a:pt x="20" y="138"/>
                        <a:pt x="14" y="135"/>
                        <a:pt x="11" y="133"/>
                      </a:cubicBezTo>
                      <a:cubicBezTo>
                        <a:pt x="9" y="131"/>
                        <a:pt x="4" y="128"/>
                        <a:pt x="2" y="125"/>
                      </a:cubicBezTo>
                      <a:cubicBezTo>
                        <a:pt x="0" y="122"/>
                        <a:pt x="1" y="118"/>
                        <a:pt x="1" y="114"/>
                      </a:cubicBezTo>
                      <a:cubicBezTo>
                        <a:pt x="1" y="108"/>
                        <a:pt x="0" y="100"/>
                        <a:pt x="1" y="93"/>
                      </a:cubicBezTo>
                      <a:cubicBezTo>
                        <a:pt x="2" y="86"/>
                        <a:pt x="4" y="79"/>
                        <a:pt x="4" y="72"/>
                      </a:cubicBezTo>
                      <a:cubicBezTo>
                        <a:pt x="12" y="71"/>
                        <a:pt x="22" y="73"/>
                        <a:pt x="31" y="73"/>
                      </a:cubicBezTo>
                      <a:cubicBezTo>
                        <a:pt x="31" y="68"/>
                        <a:pt x="32" y="64"/>
                        <a:pt x="32" y="60"/>
                      </a:cubicBezTo>
                      <a:cubicBezTo>
                        <a:pt x="33" y="56"/>
                        <a:pt x="36" y="51"/>
                        <a:pt x="36" y="47"/>
                      </a:cubicBezTo>
                      <a:cubicBezTo>
                        <a:pt x="42" y="46"/>
                        <a:pt x="48" y="46"/>
                        <a:pt x="51" y="47"/>
                      </a:cubicBezTo>
                      <a:cubicBezTo>
                        <a:pt x="58" y="48"/>
                        <a:pt x="56" y="55"/>
                        <a:pt x="63" y="56"/>
                      </a:cubicBezTo>
                      <a:cubicBezTo>
                        <a:pt x="69" y="57"/>
                        <a:pt x="73" y="53"/>
                        <a:pt x="78" y="53"/>
                      </a:cubicBezTo>
                      <a:cubicBezTo>
                        <a:pt x="83" y="54"/>
                        <a:pt x="88" y="62"/>
                        <a:pt x="91" y="66"/>
                      </a:cubicBezTo>
                      <a:cubicBezTo>
                        <a:pt x="95" y="69"/>
                        <a:pt x="98" y="75"/>
                        <a:pt x="102" y="77"/>
                      </a:cubicBezTo>
                      <a:cubicBezTo>
                        <a:pt x="105" y="79"/>
                        <a:pt x="116" y="80"/>
                        <a:pt x="118" y="77"/>
                      </a:cubicBezTo>
                      <a:cubicBezTo>
                        <a:pt x="120" y="75"/>
                        <a:pt x="118" y="66"/>
                        <a:pt x="118" y="63"/>
                      </a:cubicBezTo>
                      <a:cubicBezTo>
                        <a:pt x="118" y="61"/>
                        <a:pt x="117" y="64"/>
                        <a:pt x="117" y="62"/>
                      </a:cubicBezTo>
                      <a:cubicBezTo>
                        <a:pt x="114" y="66"/>
                        <a:pt x="112" y="61"/>
                        <a:pt x="106" y="62"/>
                      </a:cubicBezTo>
                      <a:cubicBezTo>
                        <a:pt x="101" y="62"/>
                        <a:pt x="100" y="51"/>
                        <a:pt x="98" y="47"/>
                      </a:cubicBezTo>
                      <a:cubicBezTo>
                        <a:pt x="96" y="37"/>
                        <a:pt x="96" y="24"/>
                        <a:pt x="101" y="15"/>
                      </a:cubicBezTo>
                      <a:cubicBezTo>
                        <a:pt x="105" y="5"/>
                        <a:pt x="114" y="2"/>
                        <a:pt x="124" y="0"/>
                      </a:cubicBezTo>
                      <a:cubicBezTo>
                        <a:pt x="125" y="0"/>
                        <a:pt x="125" y="0"/>
                        <a:pt x="125" y="0"/>
                      </a:cubicBezTo>
                      <a:cubicBezTo>
                        <a:pt x="129" y="6"/>
                        <a:pt x="134" y="10"/>
                        <a:pt x="139" y="11"/>
                      </a:cubicBezTo>
                      <a:cubicBezTo>
                        <a:pt x="139" y="8"/>
                        <a:pt x="139" y="6"/>
                        <a:pt x="138" y="4"/>
                      </a:cubicBezTo>
                      <a:cubicBezTo>
                        <a:pt x="139" y="4"/>
                        <a:pt x="140" y="5"/>
                        <a:pt x="140" y="5"/>
                      </a:cubicBezTo>
                      <a:cubicBezTo>
                        <a:pt x="145" y="9"/>
                        <a:pt x="149" y="11"/>
                        <a:pt x="155" y="12"/>
                      </a:cubicBezTo>
                      <a:cubicBezTo>
                        <a:pt x="159" y="14"/>
                        <a:pt x="162" y="15"/>
                        <a:pt x="164" y="17"/>
                      </a:cubicBezTo>
                      <a:cubicBezTo>
                        <a:pt x="171" y="21"/>
                        <a:pt x="176" y="28"/>
                        <a:pt x="175" y="3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7" name="Freeform 349"/>
                <p:cNvSpPr/>
                <p:nvPr/>
              </p:nvSpPr>
              <p:spPr bwMode="auto">
                <a:xfrm>
                  <a:off x="3022595" y="4751386"/>
                  <a:ext cx="133350" cy="317500"/>
                </a:xfrm>
                <a:custGeom>
                  <a:avLst/>
                  <a:gdLst/>
                  <a:ahLst/>
                  <a:cxnLst>
                    <a:cxn ang="0">
                      <a:pos x="41" y="109"/>
                    </a:cxn>
                    <a:cxn ang="0">
                      <a:pos x="32" y="121"/>
                    </a:cxn>
                    <a:cxn ang="0">
                      <a:pos x="23" y="107"/>
                    </a:cxn>
                    <a:cxn ang="0">
                      <a:pos x="22" y="91"/>
                    </a:cxn>
                    <a:cxn ang="0">
                      <a:pos x="8" y="78"/>
                    </a:cxn>
                    <a:cxn ang="0">
                      <a:pos x="2" y="67"/>
                    </a:cxn>
                    <a:cxn ang="0">
                      <a:pos x="2" y="67"/>
                    </a:cxn>
                    <a:cxn ang="0">
                      <a:pos x="3" y="51"/>
                    </a:cxn>
                    <a:cxn ang="0">
                      <a:pos x="11" y="22"/>
                    </a:cxn>
                    <a:cxn ang="0">
                      <a:pos x="0" y="1"/>
                    </a:cxn>
                    <a:cxn ang="0">
                      <a:pos x="5" y="0"/>
                    </a:cxn>
                    <a:cxn ang="0">
                      <a:pos x="20" y="6"/>
                    </a:cxn>
                    <a:cxn ang="0">
                      <a:pos x="20" y="9"/>
                    </a:cxn>
                    <a:cxn ang="0">
                      <a:pos x="21" y="16"/>
                    </a:cxn>
                    <a:cxn ang="0">
                      <a:pos x="20" y="46"/>
                    </a:cxn>
                    <a:cxn ang="0">
                      <a:pos x="22" y="66"/>
                    </a:cxn>
                    <a:cxn ang="0">
                      <a:pos x="38" y="81"/>
                    </a:cxn>
                    <a:cxn ang="0">
                      <a:pos x="36" y="69"/>
                    </a:cxn>
                    <a:cxn ang="0">
                      <a:pos x="41" y="109"/>
                    </a:cxn>
                  </a:cxnLst>
                  <a:rect l="0" t="0" r="r" b="b"/>
                  <a:pathLst>
                    <a:path w="51" h="121">
                      <a:moveTo>
                        <a:pt x="41" y="109"/>
                      </a:moveTo>
                      <a:cubicBezTo>
                        <a:pt x="39" y="111"/>
                        <a:pt x="35" y="121"/>
                        <a:pt x="32" y="121"/>
                      </a:cubicBezTo>
                      <a:cubicBezTo>
                        <a:pt x="29" y="121"/>
                        <a:pt x="23" y="110"/>
                        <a:pt x="23" y="107"/>
                      </a:cubicBezTo>
                      <a:cubicBezTo>
                        <a:pt x="22" y="102"/>
                        <a:pt x="25" y="96"/>
                        <a:pt x="22" y="91"/>
                      </a:cubicBezTo>
                      <a:cubicBezTo>
                        <a:pt x="20" y="87"/>
                        <a:pt x="12" y="81"/>
                        <a:pt x="8" y="78"/>
                      </a:cubicBezTo>
                      <a:cubicBezTo>
                        <a:pt x="4" y="75"/>
                        <a:pt x="3" y="73"/>
                        <a:pt x="2" y="67"/>
                      </a:cubicBezTo>
                      <a:cubicBezTo>
                        <a:pt x="2" y="67"/>
                        <a:pt x="2" y="67"/>
                        <a:pt x="2" y="67"/>
                      </a:cubicBezTo>
                      <a:cubicBezTo>
                        <a:pt x="2" y="61"/>
                        <a:pt x="3" y="56"/>
                        <a:pt x="3" y="51"/>
                      </a:cubicBezTo>
                      <a:cubicBezTo>
                        <a:pt x="4" y="41"/>
                        <a:pt x="9" y="33"/>
                        <a:pt x="11" y="22"/>
                      </a:cubicBezTo>
                      <a:cubicBezTo>
                        <a:pt x="12" y="12"/>
                        <a:pt x="7" y="5"/>
                        <a:pt x="0" y="1"/>
                      </a:cubicBezTo>
                      <a:cubicBezTo>
                        <a:pt x="2" y="0"/>
                        <a:pt x="4" y="0"/>
                        <a:pt x="5" y="0"/>
                      </a:cubicBezTo>
                      <a:cubicBezTo>
                        <a:pt x="10" y="0"/>
                        <a:pt x="16" y="3"/>
                        <a:pt x="20" y="6"/>
                      </a:cubicBezTo>
                      <a:cubicBezTo>
                        <a:pt x="20" y="7"/>
                        <a:pt x="20" y="8"/>
                        <a:pt x="20" y="9"/>
                      </a:cubicBezTo>
                      <a:cubicBezTo>
                        <a:pt x="20" y="12"/>
                        <a:pt x="21" y="14"/>
                        <a:pt x="21" y="16"/>
                      </a:cubicBezTo>
                      <a:cubicBezTo>
                        <a:pt x="21" y="26"/>
                        <a:pt x="20" y="36"/>
                        <a:pt x="20" y="46"/>
                      </a:cubicBezTo>
                      <a:cubicBezTo>
                        <a:pt x="20" y="53"/>
                        <a:pt x="21" y="60"/>
                        <a:pt x="22" y="66"/>
                      </a:cubicBezTo>
                      <a:cubicBezTo>
                        <a:pt x="24" y="72"/>
                        <a:pt x="31" y="83"/>
                        <a:pt x="38" y="81"/>
                      </a:cubicBezTo>
                      <a:cubicBezTo>
                        <a:pt x="39" y="77"/>
                        <a:pt x="37" y="73"/>
                        <a:pt x="36" y="69"/>
                      </a:cubicBezTo>
                      <a:cubicBezTo>
                        <a:pt x="44" y="82"/>
                        <a:pt x="51" y="93"/>
                        <a:pt x="41" y="10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8" name="Freeform 350"/>
                <p:cNvSpPr/>
                <p:nvPr/>
              </p:nvSpPr>
              <p:spPr bwMode="auto">
                <a:xfrm>
                  <a:off x="2878133" y="4202111"/>
                  <a:ext cx="222250" cy="246062"/>
                </a:xfrm>
                <a:custGeom>
                  <a:avLst/>
                  <a:gdLst/>
                  <a:ahLst/>
                  <a:cxnLst>
                    <a:cxn ang="0">
                      <a:pos x="80" y="57"/>
                    </a:cxn>
                    <a:cxn ang="0">
                      <a:pos x="77" y="64"/>
                    </a:cxn>
                    <a:cxn ang="0">
                      <a:pos x="65" y="63"/>
                    </a:cxn>
                    <a:cxn ang="0">
                      <a:pos x="39" y="79"/>
                    </a:cxn>
                    <a:cxn ang="0">
                      <a:pos x="38" y="86"/>
                    </a:cxn>
                    <a:cxn ang="0">
                      <a:pos x="34" y="86"/>
                    </a:cxn>
                    <a:cxn ang="0">
                      <a:pos x="29" y="86"/>
                    </a:cxn>
                    <a:cxn ang="0">
                      <a:pos x="27" y="87"/>
                    </a:cxn>
                    <a:cxn ang="0">
                      <a:pos x="21" y="90"/>
                    </a:cxn>
                    <a:cxn ang="0">
                      <a:pos x="18" y="90"/>
                    </a:cxn>
                    <a:cxn ang="0">
                      <a:pos x="14" y="89"/>
                    </a:cxn>
                    <a:cxn ang="0">
                      <a:pos x="5" y="92"/>
                    </a:cxn>
                    <a:cxn ang="0">
                      <a:pos x="0" y="94"/>
                    </a:cxn>
                    <a:cxn ang="0">
                      <a:pos x="2" y="90"/>
                    </a:cxn>
                    <a:cxn ang="0">
                      <a:pos x="12" y="61"/>
                    </a:cxn>
                    <a:cxn ang="0">
                      <a:pos x="31" y="40"/>
                    </a:cxn>
                    <a:cxn ang="0">
                      <a:pos x="26" y="25"/>
                    </a:cxn>
                    <a:cxn ang="0">
                      <a:pos x="25" y="19"/>
                    </a:cxn>
                    <a:cxn ang="0">
                      <a:pos x="26" y="19"/>
                    </a:cxn>
                    <a:cxn ang="0">
                      <a:pos x="33" y="16"/>
                    </a:cxn>
                    <a:cxn ang="0">
                      <a:pos x="40" y="14"/>
                    </a:cxn>
                    <a:cxn ang="0">
                      <a:pos x="69" y="5"/>
                    </a:cxn>
                    <a:cxn ang="0">
                      <a:pos x="78" y="0"/>
                    </a:cxn>
                    <a:cxn ang="0">
                      <a:pos x="77" y="12"/>
                    </a:cxn>
                    <a:cxn ang="0">
                      <a:pos x="85" y="35"/>
                    </a:cxn>
                    <a:cxn ang="0">
                      <a:pos x="80" y="57"/>
                    </a:cxn>
                  </a:cxnLst>
                  <a:rect l="0" t="0" r="r" b="b"/>
                  <a:pathLst>
                    <a:path w="85" h="94">
                      <a:moveTo>
                        <a:pt x="80" y="57"/>
                      </a:moveTo>
                      <a:cubicBezTo>
                        <a:pt x="79" y="59"/>
                        <a:pt x="78" y="62"/>
                        <a:pt x="77" y="64"/>
                      </a:cubicBezTo>
                      <a:cubicBezTo>
                        <a:pt x="73" y="63"/>
                        <a:pt x="68" y="63"/>
                        <a:pt x="65" y="63"/>
                      </a:cubicBezTo>
                      <a:cubicBezTo>
                        <a:pt x="55" y="63"/>
                        <a:pt x="41" y="70"/>
                        <a:pt x="39" y="79"/>
                      </a:cubicBezTo>
                      <a:cubicBezTo>
                        <a:pt x="39" y="81"/>
                        <a:pt x="38" y="84"/>
                        <a:pt x="38" y="86"/>
                      </a:cubicBezTo>
                      <a:cubicBezTo>
                        <a:pt x="37" y="86"/>
                        <a:pt x="36" y="86"/>
                        <a:pt x="34" y="86"/>
                      </a:cubicBezTo>
                      <a:cubicBezTo>
                        <a:pt x="32" y="86"/>
                        <a:pt x="30" y="86"/>
                        <a:pt x="29" y="86"/>
                      </a:cubicBezTo>
                      <a:cubicBezTo>
                        <a:pt x="28" y="86"/>
                        <a:pt x="27" y="87"/>
                        <a:pt x="27" y="87"/>
                      </a:cubicBezTo>
                      <a:cubicBezTo>
                        <a:pt x="24" y="89"/>
                        <a:pt x="25" y="90"/>
                        <a:pt x="21" y="90"/>
                      </a:cubicBezTo>
                      <a:cubicBezTo>
                        <a:pt x="20" y="90"/>
                        <a:pt x="20" y="91"/>
                        <a:pt x="18" y="90"/>
                      </a:cubicBezTo>
                      <a:cubicBezTo>
                        <a:pt x="15" y="88"/>
                        <a:pt x="17" y="89"/>
                        <a:pt x="14" y="89"/>
                      </a:cubicBezTo>
                      <a:cubicBezTo>
                        <a:pt x="11" y="90"/>
                        <a:pt x="8" y="91"/>
                        <a:pt x="5" y="92"/>
                      </a:cubicBezTo>
                      <a:cubicBezTo>
                        <a:pt x="3" y="93"/>
                        <a:pt x="2" y="94"/>
                        <a:pt x="0" y="94"/>
                      </a:cubicBezTo>
                      <a:cubicBezTo>
                        <a:pt x="0" y="93"/>
                        <a:pt x="1" y="91"/>
                        <a:pt x="2" y="90"/>
                      </a:cubicBezTo>
                      <a:cubicBezTo>
                        <a:pt x="7" y="80"/>
                        <a:pt x="6" y="70"/>
                        <a:pt x="12" y="61"/>
                      </a:cubicBezTo>
                      <a:cubicBezTo>
                        <a:pt x="17" y="54"/>
                        <a:pt x="29" y="49"/>
                        <a:pt x="31" y="40"/>
                      </a:cubicBezTo>
                      <a:cubicBezTo>
                        <a:pt x="32" y="34"/>
                        <a:pt x="27" y="30"/>
                        <a:pt x="26" y="25"/>
                      </a:cubicBezTo>
                      <a:cubicBezTo>
                        <a:pt x="25" y="23"/>
                        <a:pt x="25" y="21"/>
                        <a:pt x="25" y="19"/>
                      </a:cubicBezTo>
                      <a:cubicBezTo>
                        <a:pt x="25" y="19"/>
                        <a:pt x="26" y="19"/>
                        <a:pt x="26" y="19"/>
                      </a:cubicBezTo>
                      <a:cubicBezTo>
                        <a:pt x="28" y="20"/>
                        <a:pt x="30" y="17"/>
                        <a:pt x="33" y="16"/>
                      </a:cubicBezTo>
                      <a:cubicBezTo>
                        <a:pt x="35" y="14"/>
                        <a:pt x="37" y="14"/>
                        <a:pt x="40" y="14"/>
                      </a:cubicBezTo>
                      <a:cubicBezTo>
                        <a:pt x="49" y="12"/>
                        <a:pt x="59" y="9"/>
                        <a:pt x="69" y="5"/>
                      </a:cubicBezTo>
                      <a:cubicBezTo>
                        <a:pt x="71" y="4"/>
                        <a:pt x="75" y="2"/>
                        <a:pt x="78" y="0"/>
                      </a:cubicBezTo>
                      <a:cubicBezTo>
                        <a:pt x="78" y="4"/>
                        <a:pt x="78" y="8"/>
                        <a:pt x="77" y="12"/>
                      </a:cubicBezTo>
                      <a:cubicBezTo>
                        <a:pt x="77" y="21"/>
                        <a:pt x="84" y="26"/>
                        <a:pt x="85" y="35"/>
                      </a:cubicBezTo>
                      <a:cubicBezTo>
                        <a:pt x="85" y="43"/>
                        <a:pt x="83" y="50"/>
                        <a:pt x="80"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9" name="Freeform 351"/>
                <p:cNvSpPr/>
                <p:nvPr/>
              </p:nvSpPr>
              <p:spPr bwMode="auto">
                <a:xfrm>
                  <a:off x="3032120" y="3794124"/>
                  <a:ext cx="585787" cy="452437"/>
                </a:xfrm>
                <a:custGeom>
                  <a:avLst/>
                  <a:gdLst/>
                  <a:ahLst/>
                  <a:cxnLst>
                    <a:cxn ang="0">
                      <a:pos x="223" y="100"/>
                    </a:cxn>
                    <a:cxn ang="0">
                      <a:pos x="216" y="109"/>
                    </a:cxn>
                    <a:cxn ang="0">
                      <a:pos x="209" y="115"/>
                    </a:cxn>
                    <a:cxn ang="0">
                      <a:pos x="196" y="132"/>
                    </a:cxn>
                    <a:cxn ang="0">
                      <a:pos x="176" y="147"/>
                    </a:cxn>
                    <a:cxn ang="0">
                      <a:pos x="163" y="150"/>
                    </a:cxn>
                    <a:cxn ang="0">
                      <a:pos x="157" y="155"/>
                    </a:cxn>
                    <a:cxn ang="0">
                      <a:pos x="127" y="161"/>
                    </a:cxn>
                    <a:cxn ang="0">
                      <a:pos x="117" y="162"/>
                    </a:cxn>
                    <a:cxn ang="0">
                      <a:pos x="96" y="169"/>
                    </a:cxn>
                    <a:cxn ang="0">
                      <a:pos x="73" y="163"/>
                    </a:cxn>
                    <a:cxn ang="0">
                      <a:pos x="40" y="150"/>
                    </a:cxn>
                    <a:cxn ang="0">
                      <a:pos x="41" y="145"/>
                    </a:cxn>
                    <a:cxn ang="0">
                      <a:pos x="31" y="136"/>
                    </a:cxn>
                    <a:cxn ang="0">
                      <a:pos x="23" y="123"/>
                    </a:cxn>
                    <a:cxn ang="0">
                      <a:pos x="11" y="113"/>
                    </a:cxn>
                    <a:cxn ang="0">
                      <a:pos x="2" y="102"/>
                    </a:cxn>
                    <a:cxn ang="0">
                      <a:pos x="5" y="94"/>
                    </a:cxn>
                    <a:cxn ang="0">
                      <a:pos x="12" y="90"/>
                    </a:cxn>
                    <a:cxn ang="0">
                      <a:pos x="18" y="75"/>
                    </a:cxn>
                    <a:cxn ang="0">
                      <a:pos x="23" y="61"/>
                    </a:cxn>
                    <a:cxn ang="0">
                      <a:pos x="32" y="50"/>
                    </a:cxn>
                    <a:cxn ang="0">
                      <a:pos x="46" y="21"/>
                    </a:cxn>
                    <a:cxn ang="0">
                      <a:pos x="53" y="1"/>
                    </a:cxn>
                    <a:cxn ang="0">
                      <a:pos x="61" y="5"/>
                    </a:cxn>
                    <a:cxn ang="0">
                      <a:pos x="70" y="8"/>
                    </a:cxn>
                    <a:cxn ang="0">
                      <a:pos x="78" y="1"/>
                    </a:cxn>
                    <a:cxn ang="0">
                      <a:pos x="85" y="4"/>
                    </a:cxn>
                    <a:cxn ang="0">
                      <a:pos x="91" y="2"/>
                    </a:cxn>
                    <a:cxn ang="0">
                      <a:pos x="114" y="12"/>
                    </a:cxn>
                    <a:cxn ang="0">
                      <a:pos x="137" y="40"/>
                    </a:cxn>
                    <a:cxn ang="0">
                      <a:pos x="136" y="42"/>
                    </a:cxn>
                    <a:cxn ang="0">
                      <a:pos x="129" y="53"/>
                    </a:cxn>
                    <a:cxn ang="0">
                      <a:pos x="142" y="60"/>
                    </a:cxn>
                    <a:cxn ang="0">
                      <a:pos x="144" y="62"/>
                    </a:cxn>
                    <a:cxn ang="0">
                      <a:pos x="149" y="70"/>
                    </a:cxn>
                    <a:cxn ang="0">
                      <a:pos x="170" y="89"/>
                    </a:cxn>
                    <a:cxn ang="0">
                      <a:pos x="196" y="98"/>
                    </a:cxn>
                    <a:cxn ang="0">
                      <a:pos x="223" y="100"/>
                    </a:cxn>
                  </a:cxnLst>
                  <a:rect l="0" t="0" r="r" b="b"/>
                  <a:pathLst>
                    <a:path w="223" h="172">
                      <a:moveTo>
                        <a:pt x="223" y="100"/>
                      </a:moveTo>
                      <a:cubicBezTo>
                        <a:pt x="220" y="104"/>
                        <a:pt x="220" y="106"/>
                        <a:pt x="216" y="109"/>
                      </a:cubicBezTo>
                      <a:cubicBezTo>
                        <a:pt x="214" y="111"/>
                        <a:pt x="211" y="113"/>
                        <a:pt x="209" y="115"/>
                      </a:cubicBezTo>
                      <a:cubicBezTo>
                        <a:pt x="204" y="120"/>
                        <a:pt x="200" y="126"/>
                        <a:pt x="196" y="132"/>
                      </a:cubicBezTo>
                      <a:cubicBezTo>
                        <a:pt x="191" y="139"/>
                        <a:pt x="183" y="143"/>
                        <a:pt x="176" y="147"/>
                      </a:cubicBezTo>
                      <a:cubicBezTo>
                        <a:pt x="172" y="148"/>
                        <a:pt x="167" y="148"/>
                        <a:pt x="163" y="150"/>
                      </a:cubicBezTo>
                      <a:cubicBezTo>
                        <a:pt x="160" y="151"/>
                        <a:pt x="160" y="153"/>
                        <a:pt x="157" y="155"/>
                      </a:cubicBezTo>
                      <a:cubicBezTo>
                        <a:pt x="150" y="162"/>
                        <a:pt x="138" y="161"/>
                        <a:pt x="127" y="161"/>
                      </a:cubicBezTo>
                      <a:cubicBezTo>
                        <a:pt x="124" y="161"/>
                        <a:pt x="120" y="161"/>
                        <a:pt x="117" y="162"/>
                      </a:cubicBezTo>
                      <a:cubicBezTo>
                        <a:pt x="109" y="163"/>
                        <a:pt x="103" y="167"/>
                        <a:pt x="96" y="169"/>
                      </a:cubicBezTo>
                      <a:cubicBezTo>
                        <a:pt x="88" y="172"/>
                        <a:pt x="80" y="166"/>
                        <a:pt x="73" y="163"/>
                      </a:cubicBezTo>
                      <a:cubicBezTo>
                        <a:pt x="61" y="160"/>
                        <a:pt x="51" y="151"/>
                        <a:pt x="40" y="150"/>
                      </a:cubicBezTo>
                      <a:cubicBezTo>
                        <a:pt x="41" y="148"/>
                        <a:pt x="42" y="146"/>
                        <a:pt x="41" y="145"/>
                      </a:cubicBezTo>
                      <a:cubicBezTo>
                        <a:pt x="39" y="142"/>
                        <a:pt x="33" y="139"/>
                        <a:pt x="31" y="136"/>
                      </a:cubicBezTo>
                      <a:cubicBezTo>
                        <a:pt x="29" y="130"/>
                        <a:pt x="28" y="127"/>
                        <a:pt x="23" y="123"/>
                      </a:cubicBezTo>
                      <a:cubicBezTo>
                        <a:pt x="19" y="119"/>
                        <a:pt x="15" y="116"/>
                        <a:pt x="11" y="113"/>
                      </a:cubicBezTo>
                      <a:cubicBezTo>
                        <a:pt x="6" y="111"/>
                        <a:pt x="0" y="109"/>
                        <a:pt x="2" y="102"/>
                      </a:cubicBezTo>
                      <a:cubicBezTo>
                        <a:pt x="3" y="100"/>
                        <a:pt x="4" y="96"/>
                        <a:pt x="5" y="94"/>
                      </a:cubicBezTo>
                      <a:cubicBezTo>
                        <a:pt x="6" y="91"/>
                        <a:pt x="10" y="92"/>
                        <a:pt x="12" y="90"/>
                      </a:cubicBezTo>
                      <a:cubicBezTo>
                        <a:pt x="15" y="86"/>
                        <a:pt x="17" y="81"/>
                        <a:pt x="18" y="75"/>
                      </a:cubicBezTo>
                      <a:cubicBezTo>
                        <a:pt x="20" y="70"/>
                        <a:pt x="20" y="66"/>
                        <a:pt x="23" y="61"/>
                      </a:cubicBezTo>
                      <a:cubicBezTo>
                        <a:pt x="26" y="57"/>
                        <a:pt x="30" y="54"/>
                        <a:pt x="32" y="50"/>
                      </a:cubicBezTo>
                      <a:cubicBezTo>
                        <a:pt x="37" y="41"/>
                        <a:pt x="43" y="31"/>
                        <a:pt x="46" y="21"/>
                      </a:cubicBezTo>
                      <a:cubicBezTo>
                        <a:pt x="49" y="15"/>
                        <a:pt x="51" y="8"/>
                        <a:pt x="53" y="1"/>
                      </a:cubicBezTo>
                      <a:cubicBezTo>
                        <a:pt x="56" y="2"/>
                        <a:pt x="59" y="4"/>
                        <a:pt x="61" y="5"/>
                      </a:cubicBezTo>
                      <a:cubicBezTo>
                        <a:pt x="63" y="5"/>
                        <a:pt x="67" y="8"/>
                        <a:pt x="70" y="8"/>
                      </a:cubicBezTo>
                      <a:cubicBezTo>
                        <a:pt x="73" y="8"/>
                        <a:pt x="75" y="0"/>
                        <a:pt x="78" y="1"/>
                      </a:cubicBezTo>
                      <a:cubicBezTo>
                        <a:pt x="80" y="1"/>
                        <a:pt x="82" y="6"/>
                        <a:pt x="85" y="4"/>
                      </a:cubicBezTo>
                      <a:cubicBezTo>
                        <a:pt x="87" y="3"/>
                        <a:pt x="89" y="2"/>
                        <a:pt x="91" y="2"/>
                      </a:cubicBezTo>
                      <a:cubicBezTo>
                        <a:pt x="100" y="3"/>
                        <a:pt x="106" y="4"/>
                        <a:pt x="114" y="12"/>
                      </a:cubicBezTo>
                      <a:cubicBezTo>
                        <a:pt x="121" y="20"/>
                        <a:pt x="139" y="28"/>
                        <a:pt x="137" y="40"/>
                      </a:cubicBezTo>
                      <a:cubicBezTo>
                        <a:pt x="136" y="41"/>
                        <a:pt x="136" y="41"/>
                        <a:pt x="136" y="42"/>
                      </a:cubicBezTo>
                      <a:cubicBezTo>
                        <a:pt x="135" y="46"/>
                        <a:pt x="129" y="50"/>
                        <a:pt x="129" y="53"/>
                      </a:cubicBezTo>
                      <a:cubicBezTo>
                        <a:pt x="133" y="57"/>
                        <a:pt x="138" y="55"/>
                        <a:pt x="142" y="60"/>
                      </a:cubicBezTo>
                      <a:cubicBezTo>
                        <a:pt x="143" y="60"/>
                        <a:pt x="143" y="61"/>
                        <a:pt x="144" y="62"/>
                      </a:cubicBezTo>
                      <a:cubicBezTo>
                        <a:pt x="146" y="64"/>
                        <a:pt x="147" y="68"/>
                        <a:pt x="149" y="70"/>
                      </a:cubicBezTo>
                      <a:cubicBezTo>
                        <a:pt x="153" y="78"/>
                        <a:pt x="162" y="85"/>
                        <a:pt x="170" y="89"/>
                      </a:cubicBezTo>
                      <a:cubicBezTo>
                        <a:pt x="178" y="94"/>
                        <a:pt x="188" y="96"/>
                        <a:pt x="196" y="98"/>
                      </a:cubicBezTo>
                      <a:cubicBezTo>
                        <a:pt x="205" y="99"/>
                        <a:pt x="214" y="101"/>
                        <a:pt x="223" y="10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0" name="Freeform 352"/>
                <p:cNvSpPr/>
                <p:nvPr/>
              </p:nvSpPr>
              <p:spPr bwMode="auto">
                <a:xfrm>
                  <a:off x="3441694" y="3922711"/>
                  <a:ext cx="11112" cy="7937"/>
                </a:xfrm>
                <a:custGeom>
                  <a:avLst/>
                  <a:gdLst/>
                  <a:ahLst/>
                  <a:cxnLst>
                    <a:cxn ang="0">
                      <a:pos x="4" y="0"/>
                    </a:cxn>
                    <a:cxn ang="0">
                      <a:pos x="0" y="3"/>
                    </a:cxn>
                  </a:cxnLst>
                  <a:rect l="0" t="0" r="r" b="b"/>
                  <a:pathLst>
                    <a:path w="4" h="3">
                      <a:moveTo>
                        <a:pt x="4" y="0"/>
                      </a:moveTo>
                      <a:cubicBezTo>
                        <a:pt x="2" y="1"/>
                        <a:pt x="1" y="2"/>
                        <a:pt x="0" y="3"/>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1" name="Freeform 353"/>
                <p:cNvSpPr/>
                <p:nvPr/>
              </p:nvSpPr>
              <p:spPr bwMode="auto">
                <a:xfrm>
                  <a:off x="3432169" y="3870324"/>
                  <a:ext cx="1587" cy="7937"/>
                </a:xfrm>
                <a:custGeom>
                  <a:avLst/>
                  <a:gdLst/>
                  <a:ahLst/>
                  <a:cxnLst>
                    <a:cxn ang="0">
                      <a:pos x="1" y="0"/>
                    </a:cxn>
                    <a:cxn ang="0">
                      <a:pos x="0" y="3"/>
                    </a:cxn>
                  </a:cxnLst>
                  <a:rect l="0" t="0" r="r" b="b"/>
                  <a:pathLst>
                    <a:path w="1" h="3">
                      <a:moveTo>
                        <a:pt x="1" y="0"/>
                      </a:moveTo>
                      <a:cubicBezTo>
                        <a:pt x="1" y="1"/>
                        <a:pt x="1" y="2"/>
                        <a:pt x="0" y="3"/>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2" name="Freeform 354"/>
                <p:cNvSpPr/>
                <p:nvPr/>
              </p:nvSpPr>
              <p:spPr bwMode="auto">
                <a:xfrm>
                  <a:off x="2863845" y="4427536"/>
                  <a:ext cx="90487" cy="79375"/>
                </a:xfrm>
                <a:custGeom>
                  <a:avLst/>
                  <a:gdLst/>
                  <a:ahLst/>
                  <a:cxnLst>
                    <a:cxn ang="0">
                      <a:pos x="34" y="0"/>
                    </a:cxn>
                    <a:cxn ang="0">
                      <a:pos x="31" y="8"/>
                    </a:cxn>
                    <a:cxn ang="0">
                      <a:pos x="25" y="22"/>
                    </a:cxn>
                    <a:cxn ang="0">
                      <a:pos x="7" y="28"/>
                    </a:cxn>
                    <a:cxn ang="0">
                      <a:pos x="2" y="30"/>
                    </a:cxn>
                    <a:cxn ang="0">
                      <a:pos x="5" y="8"/>
                    </a:cxn>
                    <a:cxn ang="0">
                      <a:pos x="10" y="6"/>
                    </a:cxn>
                    <a:cxn ang="0">
                      <a:pos x="19" y="3"/>
                    </a:cxn>
                    <a:cxn ang="0">
                      <a:pos x="23" y="4"/>
                    </a:cxn>
                    <a:cxn ang="0">
                      <a:pos x="26" y="4"/>
                    </a:cxn>
                    <a:cxn ang="0">
                      <a:pos x="32" y="1"/>
                    </a:cxn>
                    <a:cxn ang="0">
                      <a:pos x="34" y="0"/>
                    </a:cxn>
                  </a:cxnLst>
                  <a:rect l="0" t="0" r="r" b="b"/>
                  <a:pathLst>
                    <a:path w="34" h="30">
                      <a:moveTo>
                        <a:pt x="34" y="0"/>
                      </a:moveTo>
                      <a:cubicBezTo>
                        <a:pt x="33" y="3"/>
                        <a:pt x="32" y="5"/>
                        <a:pt x="31" y="8"/>
                      </a:cubicBezTo>
                      <a:cubicBezTo>
                        <a:pt x="28" y="13"/>
                        <a:pt x="26" y="16"/>
                        <a:pt x="25" y="22"/>
                      </a:cubicBezTo>
                      <a:cubicBezTo>
                        <a:pt x="20" y="23"/>
                        <a:pt x="16" y="27"/>
                        <a:pt x="7" y="28"/>
                      </a:cubicBezTo>
                      <a:cubicBezTo>
                        <a:pt x="5" y="28"/>
                        <a:pt x="3" y="29"/>
                        <a:pt x="2" y="30"/>
                      </a:cubicBezTo>
                      <a:cubicBezTo>
                        <a:pt x="0" y="22"/>
                        <a:pt x="2" y="15"/>
                        <a:pt x="5" y="8"/>
                      </a:cubicBezTo>
                      <a:cubicBezTo>
                        <a:pt x="7" y="8"/>
                        <a:pt x="8" y="7"/>
                        <a:pt x="10" y="6"/>
                      </a:cubicBezTo>
                      <a:cubicBezTo>
                        <a:pt x="13" y="5"/>
                        <a:pt x="16" y="4"/>
                        <a:pt x="19" y="3"/>
                      </a:cubicBezTo>
                      <a:cubicBezTo>
                        <a:pt x="22" y="3"/>
                        <a:pt x="20" y="2"/>
                        <a:pt x="23" y="4"/>
                      </a:cubicBezTo>
                      <a:cubicBezTo>
                        <a:pt x="25" y="5"/>
                        <a:pt x="25" y="4"/>
                        <a:pt x="26" y="4"/>
                      </a:cubicBezTo>
                      <a:cubicBezTo>
                        <a:pt x="30" y="4"/>
                        <a:pt x="29" y="3"/>
                        <a:pt x="32" y="1"/>
                      </a:cubicBezTo>
                      <a:cubicBezTo>
                        <a:pt x="32" y="1"/>
                        <a:pt x="33" y="0"/>
                        <a:pt x="34"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3" name="Freeform 355"/>
                <p:cNvSpPr/>
                <p:nvPr/>
              </p:nvSpPr>
              <p:spPr bwMode="auto">
                <a:xfrm>
                  <a:off x="2285996" y="3941761"/>
                  <a:ext cx="501649" cy="341312"/>
                </a:xfrm>
                <a:custGeom>
                  <a:avLst/>
                  <a:gdLst/>
                  <a:ahLst/>
                  <a:cxnLst>
                    <a:cxn ang="0">
                      <a:pos x="191" y="90"/>
                    </a:cxn>
                    <a:cxn ang="0">
                      <a:pos x="183" y="88"/>
                    </a:cxn>
                    <a:cxn ang="0">
                      <a:pos x="166" y="91"/>
                    </a:cxn>
                    <a:cxn ang="0">
                      <a:pos x="149" y="95"/>
                    </a:cxn>
                    <a:cxn ang="0">
                      <a:pos x="136" y="98"/>
                    </a:cxn>
                    <a:cxn ang="0">
                      <a:pos x="123" y="107"/>
                    </a:cxn>
                    <a:cxn ang="0">
                      <a:pos x="95" y="100"/>
                    </a:cxn>
                    <a:cxn ang="0">
                      <a:pos x="80" y="91"/>
                    </a:cxn>
                    <a:cxn ang="0">
                      <a:pos x="71" y="102"/>
                    </a:cxn>
                    <a:cxn ang="0">
                      <a:pos x="65" y="111"/>
                    </a:cxn>
                    <a:cxn ang="0">
                      <a:pos x="61" y="112"/>
                    </a:cxn>
                    <a:cxn ang="0">
                      <a:pos x="49" y="115"/>
                    </a:cxn>
                    <a:cxn ang="0">
                      <a:pos x="36" y="120"/>
                    </a:cxn>
                    <a:cxn ang="0">
                      <a:pos x="31" y="130"/>
                    </a:cxn>
                    <a:cxn ang="0">
                      <a:pos x="29" y="127"/>
                    </a:cxn>
                    <a:cxn ang="0">
                      <a:pos x="19" y="116"/>
                    </a:cxn>
                    <a:cxn ang="0">
                      <a:pos x="4" y="94"/>
                    </a:cxn>
                    <a:cxn ang="0">
                      <a:pos x="6" y="73"/>
                    </a:cxn>
                    <a:cxn ang="0">
                      <a:pos x="18" y="57"/>
                    </a:cxn>
                    <a:cxn ang="0">
                      <a:pos x="20" y="57"/>
                    </a:cxn>
                    <a:cxn ang="0">
                      <a:pos x="35" y="55"/>
                    </a:cxn>
                    <a:cxn ang="0">
                      <a:pos x="49" y="49"/>
                    </a:cxn>
                    <a:cxn ang="0">
                      <a:pos x="64" y="45"/>
                    </a:cxn>
                    <a:cxn ang="0">
                      <a:pos x="75" y="35"/>
                    </a:cxn>
                    <a:cxn ang="0">
                      <a:pos x="76" y="33"/>
                    </a:cxn>
                    <a:cxn ang="0">
                      <a:pos x="80" y="32"/>
                    </a:cxn>
                    <a:cxn ang="0">
                      <a:pos x="88" y="31"/>
                    </a:cxn>
                    <a:cxn ang="0">
                      <a:pos x="96" y="33"/>
                    </a:cxn>
                    <a:cxn ang="0">
                      <a:pos x="101" y="27"/>
                    </a:cxn>
                    <a:cxn ang="0">
                      <a:pos x="113" y="13"/>
                    </a:cxn>
                    <a:cxn ang="0">
                      <a:pos x="119" y="5"/>
                    </a:cxn>
                    <a:cxn ang="0">
                      <a:pos x="124" y="2"/>
                    </a:cxn>
                    <a:cxn ang="0">
                      <a:pos x="129" y="0"/>
                    </a:cxn>
                    <a:cxn ang="0">
                      <a:pos x="142" y="30"/>
                    </a:cxn>
                    <a:cxn ang="0">
                      <a:pos x="149" y="42"/>
                    </a:cxn>
                    <a:cxn ang="0">
                      <a:pos x="165" y="50"/>
                    </a:cxn>
                    <a:cxn ang="0">
                      <a:pos x="188" y="78"/>
                    </a:cxn>
                    <a:cxn ang="0">
                      <a:pos x="191" y="90"/>
                    </a:cxn>
                  </a:cxnLst>
                  <a:rect l="0" t="0" r="r" b="b"/>
                  <a:pathLst>
                    <a:path w="191" h="130">
                      <a:moveTo>
                        <a:pt x="191" y="90"/>
                      </a:moveTo>
                      <a:cubicBezTo>
                        <a:pt x="188" y="89"/>
                        <a:pt x="186" y="88"/>
                        <a:pt x="183" y="88"/>
                      </a:cubicBezTo>
                      <a:cubicBezTo>
                        <a:pt x="177" y="87"/>
                        <a:pt x="172" y="91"/>
                        <a:pt x="166" y="91"/>
                      </a:cubicBezTo>
                      <a:cubicBezTo>
                        <a:pt x="160" y="93"/>
                        <a:pt x="154" y="91"/>
                        <a:pt x="149" y="95"/>
                      </a:cubicBezTo>
                      <a:cubicBezTo>
                        <a:pt x="143" y="100"/>
                        <a:pt x="142" y="97"/>
                        <a:pt x="136" y="98"/>
                      </a:cubicBezTo>
                      <a:cubicBezTo>
                        <a:pt x="131" y="99"/>
                        <a:pt x="127" y="104"/>
                        <a:pt x="123" y="107"/>
                      </a:cubicBezTo>
                      <a:cubicBezTo>
                        <a:pt x="115" y="112"/>
                        <a:pt x="102" y="105"/>
                        <a:pt x="95" y="100"/>
                      </a:cubicBezTo>
                      <a:cubicBezTo>
                        <a:pt x="91" y="97"/>
                        <a:pt x="86" y="89"/>
                        <a:pt x="80" y="91"/>
                      </a:cubicBezTo>
                      <a:cubicBezTo>
                        <a:pt x="77" y="92"/>
                        <a:pt x="72" y="99"/>
                        <a:pt x="71" y="102"/>
                      </a:cubicBezTo>
                      <a:cubicBezTo>
                        <a:pt x="70" y="108"/>
                        <a:pt x="72" y="110"/>
                        <a:pt x="65" y="111"/>
                      </a:cubicBezTo>
                      <a:cubicBezTo>
                        <a:pt x="63" y="112"/>
                        <a:pt x="62" y="112"/>
                        <a:pt x="61" y="112"/>
                      </a:cubicBezTo>
                      <a:cubicBezTo>
                        <a:pt x="57" y="113"/>
                        <a:pt x="53" y="114"/>
                        <a:pt x="49" y="115"/>
                      </a:cubicBezTo>
                      <a:cubicBezTo>
                        <a:pt x="43" y="115"/>
                        <a:pt x="39" y="115"/>
                        <a:pt x="36" y="120"/>
                      </a:cubicBezTo>
                      <a:cubicBezTo>
                        <a:pt x="34" y="123"/>
                        <a:pt x="32" y="126"/>
                        <a:pt x="31" y="130"/>
                      </a:cubicBezTo>
                      <a:cubicBezTo>
                        <a:pt x="30" y="129"/>
                        <a:pt x="30" y="128"/>
                        <a:pt x="29" y="127"/>
                      </a:cubicBezTo>
                      <a:cubicBezTo>
                        <a:pt x="26" y="123"/>
                        <a:pt x="23" y="120"/>
                        <a:pt x="19" y="116"/>
                      </a:cubicBezTo>
                      <a:cubicBezTo>
                        <a:pt x="13" y="110"/>
                        <a:pt x="8" y="102"/>
                        <a:pt x="4" y="94"/>
                      </a:cubicBezTo>
                      <a:cubicBezTo>
                        <a:pt x="2" y="88"/>
                        <a:pt x="0" y="79"/>
                        <a:pt x="6" y="73"/>
                      </a:cubicBezTo>
                      <a:cubicBezTo>
                        <a:pt x="11" y="68"/>
                        <a:pt x="17" y="64"/>
                        <a:pt x="18" y="57"/>
                      </a:cubicBezTo>
                      <a:cubicBezTo>
                        <a:pt x="19" y="57"/>
                        <a:pt x="19" y="57"/>
                        <a:pt x="20" y="57"/>
                      </a:cubicBezTo>
                      <a:cubicBezTo>
                        <a:pt x="25" y="56"/>
                        <a:pt x="30" y="56"/>
                        <a:pt x="35" y="55"/>
                      </a:cubicBezTo>
                      <a:cubicBezTo>
                        <a:pt x="40" y="55"/>
                        <a:pt x="44" y="51"/>
                        <a:pt x="49" y="49"/>
                      </a:cubicBezTo>
                      <a:cubicBezTo>
                        <a:pt x="54" y="48"/>
                        <a:pt x="59" y="47"/>
                        <a:pt x="64" y="45"/>
                      </a:cubicBezTo>
                      <a:cubicBezTo>
                        <a:pt x="69" y="42"/>
                        <a:pt x="72" y="39"/>
                        <a:pt x="75" y="35"/>
                      </a:cubicBezTo>
                      <a:cubicBezTo>
                        <a:pt x="76" y="34"/>
                        <a:pt x="75" y="34"/>
                        <a:pt x="76" y="33"/>
                      </a:cubicBezTo>
                      <a:cubicBezTo>
                        <a:pt x="77" y="32"/>
                        <a:pt x="79" y="32"/>
                        <a:pt x="80" y="32"/>
                      </a:cubicBezTo>
                      <a:cubicBezTo>
                        <a:pt x="83" y="31"/>
                        <a:pt x="86" y="31"/>
                        <a:pt x="88" y="31"/>
                      </a:cubicBezTo>
                      <a:cubicBezTo>
                        <a:pt x="91" y="32"/>
                        <a:pt x="94" y="33"/>
                        <a:pt x="96" y="33"/>
                      </a:cubicBezTo>
                      <a:cubicBezTo>
                        <a:pt x="99" y="32"/>
                        <a:pt x="100" y="29"/>
                        <a:pt x="101" y="27"/>
                      </a:cubicBezTo>
                      <a:cubicBezTo>
                        <a:pt x="104" y="21"/>
                        <a:pt x="110" y="18"/>
                        <a:pt x="113" y="13"/>
                      </a:cubicBezTo>
                      <a:cubicBezTo>
                        <a:pt x="115" y="10"/>
                        <a:pt x="116" y="7"/>
                        <a:pt x="119" y="5"/>
                      </a:cubicBezTo>
                      <a:cubicBezTo>
                        <a:pt x="121" y="4"/>
                        <a:pt x="123" y="3"/>
                        <a:pt x="124" y="2"/>
                      </a:cubicBezTo>
                      <a:cubicBezTo>
                        <a:pt x="126" y="2"/>
                        <a:pt x="127" y="1"/>
                        <a:pt x="129" y="0"/>
                      </a:cubicBezTo>
                      <a:cubicBezTo>
                        <a:pt x="135" y="9"/>
                        <a:pt x="140" y="18"/>
                        <a:pt x="142" y="30"/>
                      </a:cubicBezTo>
                      <a:cubicBezTo>
                        <a:pt x="142" y="36"/>
                        <a:pt x="143" y="38"/>
                        <a:pt x="149" y="42"/>
                      </a:cubicBezTo>
                      <a:cubicBezTo>
                        <a:pt x="154" y="44"/>
                        <a:pt x="160" y="46"/>
                        <a:pt x="165" y="50"/>
                      </a:cubicBezTo>
                      <a:cubicBezTo>
                        <a:pt x="173" y="56"/>
                        <a:pt x="182" y="69"/>
                        <a:pt x="188" y="78"/>
                      </a:cubicBezTo>
                      <a:cubicBezTo>
                        <a:pt x="190" y="82"/>
                        <a:pt x="191" y="86"/>
                        <a:pt x="191"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4" name="Freeform 356"/>
                <p:cNvSpPr/>
                <p:nvPr/>
              </p:nvSpPr>
              <p:spPr bwMode="auto">
                <a:xfrm>
                  <a:off x="1228723" y="3357562"/>
                  <a:ext cx="669924" cy="623887"/>
                </a:xfrm>
                <a:custGeom>
                  <a:avLst/>
                  <a:gdLst/>
                  <a:ahLst/>
                  <a:cxnLst>
                    <a:cxn ang="0">
                      <a:pos x="248" y="145"/>
                    </a:cxn>
                    <a:cxn ang="0">
                      <a:pos x="220" y="158"/>
                    </a:cxn>
                    <a:cxn ang="0">
                      <a:pos x="197" y="161"/>
                    </a:cxn>
                    <a:cxn ang="0">
                      <a:pos x="187" y="161"/>
                    </a:cxn>
                    <a:cxn ang="0">
                      <a:pos x="167" y="166"/>
                    </a:cxn>
                    <a:cxn ang="0">
                      <a:pos x="155" y="172"/>
                    </a:cxn>
                    <a:cxn ang="0">
                      <a:pos x="147" y="175"/>
                    </a:cxn>
                    <a:cxn ang="0">
                      <a:pos x="143" y="190"/>
                    </a:cxn>
                    <a:cxn ang="0">
                      <a:pos x="128" y="191"/>
                    </a:cxn>
                    <a:cxn ang="0">
                      <a:pos x="120" y="203"/>
                    </a:cxn>
                    <a:cxn ang="0">
                      <a:pos x="111" y="217"/>
                    </a:cxn>
                    <a:cxn ang="0">
                      <a:pos x="105" y="230"/>
                    </a:cxn>
                    <a:cxn ang="0">
                      <a:pos x="99" y="235"/>
                    </a:cxn>
                    <a:cxn ang="0">
                      <a:pos x="73" y="237"/>
                    </a:cxn>
                    <a:cxn ang="0">
                      <a:pos x="66" y="230"/>
                    </a:cxn>
                    <a:cxn ang="0">
                      <a:pos x="61" y="221"/>
                    </a:cxn>
                    <a:cxn ang="0">
                      <a:pos x="57" y="209"/>
                    </a:cxn>
                    <a:cxn ang="0">
                      <a:pos x="41" y="206"/>
                    </a:cxn>
                    <a:cxn ang="0">
                      <a:pos x="25" y="206"/>
                    </a:cxn>
                    <a:cxn ang="0">
                      <a:pos x="19" y="192"/>
                    </a:cxn>
                    <a:cxn ang="0">
                      <a:pos x="12" y="171"/>
                    </a:cxn>
                    <a:cxn ang="0">
                      <a:pos x="6" y="164"/>
                    </a:cxn>
                    <a:cxn ang="0">
                      <a:pos x="0" y="160"/>
                    </a:cxn>
                    <a:cxn ang="0">
                      <a:pos x="11" y="153"/>
                    </a:cxn>
                    <a:cxn ang="0">
                      <a:pos x="42" y="153"/>
                    </a:cxn>
                    <a:cxn ang="0">
                      <a:pos x="90" y="153"/>
                    </a:cxn>
                    <a:cxn ang="0">
                      <a:pos x="112" y="145"/>
                    </a:cxn>
                    <a:cxn ang="0">
                      <a:pos x="114" y="0"/>
                    </a:cxn>
                    <a:cxn ang="0">
                      <a:pos x="213" y="68"/>
                    </a:cxn>
                    <a:cxn ang="0">
                      <a:pos x="238" y="92"/>
                    </a:cxn>
                    <a:cxn ang="0">
                      <a:pos x="250" y="101"/>
                    </a:cxn>
                    <a:cxn ang="0">
                      <a:pos x="253" y="115"/>
                    </a:cxn>
                  </a:cxnLst>
                  <a:rect l="0" t="0" r="r" b="b"/>
                  <a:pathLst>
                    <a:path w="255" h="237">
                      <a:moveTo>
                        <a:pt x="255" y="129"/>
                      </a:moveTo>
                      <a:cubicBezTo>
                        <a:pt x="255" y="135"/>
                        <a:pt x="251" y="140"/>
                        <a:pt x="248" y="145"/>
                      </a:cubicBezTo>
                      <a:cubicBezTo>
                        <a:pt x="245" y="149"/>
                        <a:pt x="242" y="156"/>
                        <a:pt x="236" y="158"/>
                      </a:cubicBezTo>
                      <a:cubicBezTo>
                        <a:pt x="231" y="159"/>
                        <a:pt x="225" y="158"/>
                        <a:pt x="220" y="158"/>
                      </a:cubicBezTo>
                      <a:cubicBezTo>
                        <a:pt x="215" y="159"/>
                        <a:pt x="210" y="158"/>
                        <a:pt x="205" y="158"/>
                      </a:cubicBezTo>
                      <a:cubicBezTo>
                        <a:pt x="202" y="159"/>
                        <a:pt x="200" y="160"/>
                        <a:pt x="197" y="161"/>
                      </a:cubicBezTo>
                      <a:cubicBezTo>
                        <a:pt x="195" y="161"/>
                        <a:pt x="192" y="161"/>
                        <a:pt x="190" y="161"/>
                      </a:cubicBezTo>
                      <a:cubicBezTo>
                        <a:pt x="189" y="161"/>
                        <a:pt x="188" y="161"/>
                        <a:pt x="187" y="161"/>
                      </a:cubicBezTo>
                      <a:cubicBezTo>
                        <a:pt x="183" y="161"/>
                        <a:pt x="179" y="161"/>
                        <a:pt x="175" y="163"/>
                      </a:cubicBezTo>
                      <a:cubicBezTo>
                        <a:pt x="172" y="164"/>
                        <a:pt x="169" y="165"/>
                        <a:pt x="167" y="166"/>
                      </a:cubicBezTo>
                      <a:cubicBezTo>
                        <a:pt x="164" y="167"/>
                        <a:pt x="162" y="170"/>
                        <a:pt x="160" y="171"/>
                      </a:cubicBezTo>
                      <a:cubicBezTo>
                        <a:pt x="158" y="172"/>
                        <a:pt x="156" y="171"/>
                        <a:pt x="155" y="172"/>
                      </a:cubicBezTo>
                      <a:cubicBezTo>
                        <a:pt x="153" y="173"/>
                        <a:pt x="152" y="174"/>
                        <a:pt x="151" y="174"/>
                      </a:cubicBezTo>
                      <a:cubicBezTo>
                        <a:pt x="149" y="175"/>
                        <a:pt x="148" y="174"/>
                        <a:pt x="147" y="175"/>
                      </a:cubicBezTo>
                      <a:cubicBezTo>
                        <a:pt x="147" y="176"/>
                        <a:pt x="146" y="180"/>
                        <a:pt x="145" y="180"/>
                      </a:cubicBezTo>
                      <a:cubicBezTo>
                        <a:pt x="145" y="183"/>
                        <a:pt x="145" y="187"/>
                        <a:pt x="143" y="190"/>
                      </a:cubicBezTo>
                      <a:cubicBezTo>
                        <a:pt x="141" y="191"/>
                        <a:pt x="137" y="191"/>
                        <a:pt x="134" y="191"/>
                      </a:cubicBezTo>
                      <a:cubicBezTo>
                        <a:pt x="132" y="191"/>
                        <a:pt x="130" y="189"/>
                        <a:pt x="128" y="191"/>
                      </a:cubicBezTo>
                      <a:cubicBezTo>
                        <a:pt x="126" y="192"/>
                        <a:pt x="123" y="196"/>
                        <a:pt x="122" y="198"/>
                      </a:cubicBezTo>
                      <a:cubicBezTo>
                        <a:pt x="121" y="199"/>
                        <a:pt x="121" y="202"/>
                        <a:pt x="120" y="203"/>
                      </a:cubicBezTo>
                      <a:cubicBezTo>
                        <a:pt x="119" y="206"/>
                        <a:pt x="116" y="208"/>
                        <a:pt x="115" y="210"/>
                      </a:cubicBezTo>
                      <a:cubicBezTo>
                        <a:pt x="113" y="213"/>
                        <a:pt x="113" y="215"/>
                        <a:pt x="111" y="217"/>
                      </a:cubicBezTo>
                      <a:cubicBezTo>
                        <a:pt x="110" y="219"/>
                        <a:pt x="108" y="221"/>
                        <a:pt x="107" y="223"/>
                      </a:cubicBezTo>
                      <a:cubicBezTo>
                        <a:pt x="106" y="226"/>
                        <a:pt x="106" y="228"/>
                        <a:pt x="105" y="230"/>
                      </a:cubicBezTo>
                      <a:cubicBezTo>
                        <a:pt x="104" y="232"/>
                        <a:pt x="103" y="233"/>
                        <a:pt x="103" y="235"/>
                      </a:cubicBezTo>
                      <a:cubicBezTo>
                        <a:pt x="101" y="235"/>
                        <a:pt x="100" y="235"/>
                        <a:pt x="99" y="235"/>
                      </a:cubicBezTo>
                      <a:cubicBezTo>
                        <a:pt x="94" y="236"/>
                        <a:pt x="90" y="232"/>
                        <a:pt x="86" y="233"/>
                      </a:cubicBezTo>
                      <a:cubicBezTo>
                        <a:pt x="83" y="233"/>
                        <a:pt x="76" y="237"/>
                        <a:pt x="73" y="237"/>
                      </a:cubicBezTo>
                      <a:cubicBezTo>
                        <a:pt x="72" y="237"/>
                        <a:pt x="72" y="237"/>
                        <a:pt x="72" y="237"/>
                      </a:cubicBezTo>
                      <a:cubicBezTo>
                        <a:pt x="69" y="236"/>
                        <a:pt x="68" y="231"/>
                        <a:pt x="66" y="230"/>
                      </a:cubicBezTo>
                      <a:cubicBezTo>
                        <a:pt x="64" y="228"/>
                        <a:pt x="64" y="226"/>
                        <a:pt x="63" y="224"/>
                      </a:cubicBezTo>
                      <a:cubicBezTo>
                        <a:pt x="63" y="223"/>
                        <a:pt x="62" y="222"/>
                        <a:pt x="61" y="221"/>
                      </a:cubicBezTo>
                      <a:cubicBezTo>
                        <a:pt x="61" y="220"/>
                        <a:pt x="60" y="218"/>
                        <a:pt x="59" y="217"/>
                      </a:cubicBezTo>
                      <a:cubicBezTo>
                        <a:pt x="58" y="214"/>
                        <a:pt x="58" y="212"/>
                        <a:pt x="57" y="209"/>
                      </a:cubicBezTo>
                      <a:cubicBezTo>
                        <a:pt x="55" y="205"/>
                        <a:pt x="54" y="205"/>
                        <a:pt x="49" y="205"/>
                      </a:cubicBezTo>
                      <a:cubicBezTo>
                        <a:pt x="46" y="206"/>
                        <a:pt x="44" y="206"/>
                        <a:pt x="41" y="206"/>
                      </a:cubicBezTo>
                      <a:cubicBezTo>
                        <a:pt x="38" y="207"/>
                        <a:pt x="34" y="209"/>
                        <a:pt x="31" y="209"/>
                      </a:cubicBezTo>
                      <a:cubicBezTo>
                        <a:pt x="28" y="210"/>
                        <a:pt x="27" y="209"/>
                        <a:pt x="25" y="206"/>
                      </a:cubicBezTo>
                      <a:cubicBezTo>
                        <a:pt x="24" y="204"/>
                        <a:pt x="23" y="203"/>
                        <a:pt x="22" y="201"/>
                      </a:cubicBezTo>
                      <a:cubicBezTo>
                        <a:pt x="21" y="198"/>
                        <a:pt x="20" y="195"/>
                        <a:pt x="19" y="192"/>
                      </a:cubicBezTo>
                      <a:cubicBezTo>
                        <a:pt x="17" y="186"/>
                        <a:pt x="11" y="184"/>
                        <a:pt x="9" y="178"/>
                      </a:cubicBezTo>
                      <a:cubicBezTo>
                        <a:pt x="8" y="174"/>
                        <a:pt x="9" y="173"/>
                        <a:pt x="12" y="171"/>
                      </a:cubicBezTo>
                      <a:cubicBezTo>
                        <a:pt x="14" y="170"/>
                        <a:pt x="17" y="168"/>
                        <a:pt x="13" y="165"/>
                      </a:cubicBezTo>
                      <a:cubicBezTo>
                        <a:pt x="12" y="164"/>
                        <a:pt x="8" y="164"/>
                        <a:pt x="6" y="164"/>
                      </a:cubicBezTo>
                      <a:cubicBezTo>
                        <a:pt x="3" y="164"/>
                        <a:pt x="2" y="162"/>
                        <a:pt x="0" y="160"/>
                      </a:cubicBezTo>
                      <a:cubicBezTo>
                        <a:pt x="0" y="160"/>
                        <a:pt x="0" y="160"/>
                        <a:pt x="0" y="160"/>
                      </a:cubicBezTo>
                      <a:cubicBezTo>
                        <a:pt x="1" y="159"/>
                        <a:pt x="3" y="157"/>
                        <a:pt x="4" y="156"/>
                      </a:cubicBezTo>
                      <a:cubicBezTo>
                        <a:pt x="6" y="155"/>
                        <a:pt x="8" y="154"/>
                        <a:pt x="11" y="153"/>
                      </a:cubicBezTo>
                      <a:cubicBezTo>
                        <a:pt x="16" y="152"/>
                        <a:pt x="20" y="151"/>
                        <a:pt x="26" y="151"/>
                      </a:cubicBezTo>
                      <a:cubicBezTo>
                        <a:pt x="31" y="151"/>
                        <a:pt x="36" y="153"/>
                        <a:pt x="42" y="153"/>
                      </a:cubicBezTo>
                      <a:cubicBezTo>
                        <a:pt x="47" y="153"/>
                        <a:pt x="51" y="153"/>
                        <a:pt x="55" y="153"/>
                      </a:cubicBezTo>
                      <a:cubicBezTo>
                        <a:pt x="67" y="153"/>
                        <a:pt x="79" y="153"/>
                        <a:pt x="90" y="153"/>
                      </a:cubicBezTo>
                      <a:cubicBezTo>
                        <a:pt x="96" y="153"/>
                        <a:pt x="99" y="152"/>
                        <a:pt x="104" y="149"/>
                      </a:cubicBezTo>
                      <a:cubicBezTo>
                        <a:pt x="107" y="148"/>
                        <a:pt x="109" y="146"/>
                        <a:pt x="112" y="145"/>
                      </a:cubicBezTo>
                      <a:cubicBezTo>
                        <a:pt x="93" y="4"/>
                        <a:pt x="93" y="4"/>
                        <a:pt x="93" y="4"/>
                      </a:cubicBezTo>
                      <a:cubicBezTo>
                        <a:pt x="114" y="0"/>
                        <a:pt x="114" y="0"/>
                        <a:pt x="114" y="0"/>
                      </a:cubicBezTo>
                      <a:cubicBezTo>
                        <a:pt x="126" y="8"/>
                        <a:pt x="139" y="17"/>
                        <a:pt x="151" y="25"/>
                      </a:cubicBezTo>
                      <a:cubicBezTo>
                        <a:pt x="172" y="39"/>
                        <a:pt x="193" y="54"/>
                        <a:pt x="213" y="68"/>
                      </a:cubicBezTo>
                      <a:cubicBezTo>
                        <a:pt x="218" y="71"/>
                        <a:pt x="224" y="74"/>
                        <a:pt x="229" y="78"/>
                      </a:cubicBezTo>
                      <a:cubicBezTo>
                        <a:pt x="233" y="82"/>
                        <a:pt x="234" y="88"/>
                        <a:pt x="238" y="92"/>
                      </a:cubicBezTo>
                      <a:cubicBezTo>
                        <a:pt x="240" y="94"/>
                        <a:pt x="243" y="97"/>
                        <a:pt x="245" y="99"/>
                      </a:cubicBezTo>
                      <a:cubicBezTo>
                        <a:pt x="247" y="100"/>
                        <a:pt x="248" y="100"/>
                        <a:pt x="250" y="101"/>
                      </a:cubicBezTo>
                      <a:cubicBezTo>
                        <a:pt x="252" y="101"/>
                        <a:pt x="253" y="101"/>
                        <a:pt x="254" y="102"/>
                      </a:cubicBezTo>
                      <a:cubicBezTo>
                        <a:pt x="253" y="106"/>
                        <a:pt x="253" y="110"/>
                        <a:pt x="253" y="115"/>
                      </a:cubicBezTo>
                      <a:cubicBezTo>
                        <a:pt x="253" y="120"/>
                        <a:pt x="255" y="124"/>
                        <a:pt x="255" y="1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5" name="Freeform 357"/>
                <p:cNvSpPr/>
                <p:nvPr/>
              </p:nvSpPr>
              <p:spPr bwMode="auto">
                <a:xfrm>
                  <a:off x="2265359" y="3441699"/>
                  <a:ext cx="412749" cy="649287"/>
                </a:xfrm>
                <a:custGeom>
                  <a:avLst/>
                  <a:gdLst/>
                  <a:ahLst/>
                  <a:cxnLst>
                    <a:cxn ang="0">
                      <a:pos x="154" y="99"/>
                    </a:cxn>
                    <a:cxn ang="0">
                      <a:pos x="154" y="114"/>
                    </a:cxn>
                    <a:cxn ang="0">
                      <a:pos x="144" y="126"/>
                    </a:cxn>
                    <a:cxn ang="0">
                      <a:pos x="128" y="155"/>
                    </a:cxn>
                    <a:cxn ang="0">
                      <a:pos x="126" y="172"/>
                    </a:cxn>
                    <a:cxn ang="0">
                      <a:pos x="136" y="189"/>
                    </a:cxn>
                    <a:cxn ang="0">
                      <a:pos x="137" y="190"/>
                    </a:cxn>
                    <a:cxn ang="0">
                      <a:pos x="132" y="192"/>
                    </a:cxn>
                    <a:cxn ang="0">
                      <a:pos x="127" y="195"/>
                    </a:cxn>
                    <a:cxn ang="0">
                      <a:pos x="121" y="203"/>
                    </a:cxn>
                    <a:cxn ang="0">
                      <a:pos x="109" y="217"/>
                    </a:cxn>
                    <a:cxn ang="0">
                      <a:pos x="104" y="223"/>
                    </a:cxn>
                    <a:cxn ang="0">
                      <a:pos x="96" y="221"/>
                    </a:cxn>
                    <a:cxn ang="0">
                      <a:pos x="88" y="222"/>
                    </a:cxn>
                    <a:cxn ang="0">
                      <a:pos x="84" y="223"/>
                    </a:cxn>
                    <a:cxn ang="0">
                      <a:pos x="83" y="225"/>
                    </a:cxn>
                    <a:cxn ang="0">
                      <a:pos x="72" y="235"/>
                    </a:cxn>
                    <a:cxn ang="0">
                      <a:pos x="57" y="239"/>
                    </a:cxn>
                    <a:cxn ang="0">
                      <a:pos x="43" y="245"/>
                    </a:cxn>
                    <a:cxn ang="0">
                      <a:pos x="28" y="247"/>
                    </a:cxn>
                    <a:cxn ang="0">
                      <a:pos x="26" y="247"/>
                    </a:cxn>
                    <a:cxn ang="0">
                      <a:pos x="26" y="244"/>
                    </a:cxn>
                    <a:cxn ang="0">
                      <a:pos x="18" y="232"/>
                    </a:cxn>
                    <a:cxn ang="0">
                      <a:pos x="11" y="221"/>
                    </a:cxn>
                    <a:cxn ang="0">
                      <a:pos x="12" y="208"/>
                    </a:cxn>
                    <a:cxn ang="0">
                      <a:pos x="30" y="206"/>
                    </a:cxn>
                    <a:cxn ang="0">
                      <a:pos x="26" y="190"/>
                    </a:cxn>
                    <a:cxn ang="0">
                      <a:pos x="22" y="180"/>
                    </a:cxn>
                    <a:cxn ang="0">
                      <a:pos x="19" y="171"/>
                    </a:cxn>
                    <a:cxn ang="0">
                      <a:pos x="19" y="163"/>
                    </a:cxn>
                    <a:cxn ang="0">
                      <a:pos x="14" y="160"/>
                    </a:cxn>
                    <a:cxn ang="0">
                      <a:pos x="5" y="157"/>
                    </a:cxn>
                    <a:cxn ang="0">
                      <a:pos x="0" y="152"/>
                    </a:cxn>
                    <a:cxn ang="0">
                      <a:pos x="0" y="151"/>
                    </a:cxn>
                    <a:cxn ang="0">
                      <a:pos x="1" y="145"/>
                    </a:cxn>
                    <a:cxn ang="0">
                      <a:pos x="4" y="131"/>
                    </a:cxn>
                    <a:cxn ang="0">
                      <a:pos x="15" y="118"/>
                    </a:cxn>
                    <a:cxn ang="0">
                      <a:pos x="25" y="108"/>
                    </a:cxn>
                    <a:cxn ang="0">
                      <a:pos x="30" y="95"/>
                    </a:cxn>
                    <a:cxn ang="0">
                      <a:pos x="26" y="86"/>
                    </a:cxn>
                    <a:cxn ang="0">
                      <a:pos x="26" y="78"/>
                    </a:cxn>
                    <a:cxn ang="0">
                      <a:pos x="29" y="65"/>
                    </a:cxn>
                    <a:cxn ang="0">
                      <a:pos x="33" y="54"/>
                    </a:cxn>
                    <a:cxn ang="0">
                      <a:pos x="31" y="42"/>
                    </a:cxn>
                    <a:cxn ang="0">
                      <a:pos x="24" y="29"/>
                    </a:cxn>
                    <a:cxn ang="0">
                      <a:pos x="24" y="15"/>
                    </a:cxn>
                    <a:cxn ang="0">
                      <a:pos x="27" y="2"/>
                    </a:cxn>
                    <a:cxn ang="0">
                      <a:pos x="32" y="0"/>
                    </a:cxn>
                    <a:cxn ang="0">
                      <a:pos x="48" y="7"/>
                    </a:cxn>
                    <a:cxn ang="0">
                      <a:pos x="66" y="17"/>
                    </a:cxn>
                    <a:cxn ang="0">
                      <a:pos x="84" y="27"/>
                    </a:cxn>
                    <a:cxn ang="0">
                      <a:pos x="104" y="38"/>
                    </a:cxn>
                    <a:cxn ang="0">
                      <a:pos x="115" y="42"/>
                    </a:cxn>
                    <a:cxn ang="0">
                      <a:pos x="124" y="45"/>
                    </a:cxn>
                    <a:cxn ang="0">
                      <a:pos x="133" y="52"/>
                    </a:cxn>
                    <a:cxn ang="0">
                      <a:pos x="141" y="56"/>
                    </a:cxn>
                    <a:cxn ang="0">
                      <a:pos x="151" y="60"/>
                    </a:cxn>
                    <a:cxn ang="0">
                      <a:pos x="156" y="57"/>
                    </a:cxn>
                    <a:cxn ang="0">
                      <a:pos x="157" y="56"/>
                    </a:cxn>
                    <a:cxn ang="0">
                      <a:pos x="157" y="71"/>
                    </a:cxn>
                    <a:cxn ang="0">
                      <a:pos x="154" y="99"/>
                    </a:cxn>
                  </a:cxnLst>
                  <a:rect l="0" t="0" r="r" b="b"/>
                  <a:pathLst>
                    <a:path w="157" h="247">
                      <a:moveTo>
                        <a:pt x="154" y="99"/>
                      </a:moveTo>
                      <a:cubicBezTo>
                        <a:pt x="154" y="104"/>
                        <a:pt x="156" y="110"/>
                        <a:pt x="154" y="114"/>
                      </a:cubicBezTo>
                      <a:cubicBezTo>
                        <a:pt x="153" y="119"/>
                        <a:pt x="148" y="123"/>
                        <a:pt x="144" y="126"/>
                      </a:cubicBezTo>
                      <a:cubicBezTo>
                        <a:pt x="135" y="133"/>
                        <a:pt x="131" y="144"/>
                        <a:pt x="128" y="155"/>
                      </a:cubicBezTo>
                      <a:cubicBezTo>
                        <a:pt x="127" y="161"/>
                        <a:pt x="125" y="166"/>
                        <a:pt x="126" y="172"/>
                      </a:cubicBezTo>
                      <a:cubicBezTo>
                        <a:pt x="127" y="178"/>
                        <a:pt x="133" y="184"/>
                        <a:pt x="136" y="189"/>
                      </a:cubicBezTo>
                      <a:cubicBezTo>
                        <a:pt x="136" y="189"/>
                        <a:pt x="137" y="190"/>
                        <a:pt x="137" y="190"/>
                      </a:cubicBezTo>
                      <a:cubicBezTo>
                        <a:pt x="135" y="191"/>
                        <a:pt x="134" y="192"/>
                        <a:pt x="132" y="192"/>
                      </a:cubicBezTo>
                      <a:cubicBezTo>
                        <a:pt x="131" y="193"/>
                        <a:pt x="129" y="194"/>
                        <a:pt x="127" y="195"/>
                      </a:cubicBezTo>
                      <a:cubicBezTo>
                        <a:pt x="124" y="197"/>
                        <a:pt x="123" y="200"/>
                        <a:pt x="121" y="203"/>
                      </a:cubicBezTo>
                      <a:cubicBezTo>
                        <a:pt x="118" y="208"/>
                        <a:pt x="112" y="211"/>
                        <a:pt x="109" y="217"/>
                      </a:cubicBezTo>
                      <a:cubicBezTo>
                        <a:pt x="108" y="219"/>
                        <a:pt x="107" y="222"/>
                        <a:pt x="104" y="223"/>
                      </a:cubicBezTo>
                      <a:cubicBezTo>
                        <a:pt x="102" y="223"/>
                        <a:pt x="99" y="222"/>
                        <a:pt x="96" y="221"/>
                      </a:cubicBezTo>
                      <a:cubicBezTo>
                        <a:pt x="94" y="221"/>
                        <a:pt x="91" y="221"/>
                        <a:pt x="88" y="222"/>
                      </a:cubicBezTo>
                      <a:cubicBezTo>
                        <a:pt x="87" y="222"/>
                        <a:pt x="85" y="222"/>
                        <a:pt x="84" y="223"/>
                      </a:cubicBezTo>
                      <a:cubicBezTo>
                        <a:pt x="83" y="224"/>
                        <a:pt x="84" y="224"/>
                        <a:pt x="83" y="225"/>
                      </a:cubicBezTo>
                      <a:cubicBezTo>
                        <a:pt x="80" y="229"/>
                        <a:pt x="77" y="232"/>
                        <a:pt x="72" y="235"/>
                      </a:cubicBezTo>
                      <a:cubicBezTo>
                        <a:pt x="67" y="237"/>
                        <a:pt x="62" y="238"/>
                        <a:pt x="57" y="239"/>
                      </a:cubicBezTo>
                      <a:cubicBezTo>
                        <a:pt x="52" y="241"/>
                        <a:pt x="48" y="245"/>
                        <a:pt x="43" y="245"/>
                      </a:cubicBezTo>
                      <a:cubicBezTo>
                        <a:pt x="38" y="246"/>
                        <a:pt x="33" y="246"/>
                        <a:pt x="28" y="247"/>
                      </a:cubicBezTo>
                      <a:cubicBezTo>
                        <a:pt x="27" y="247"/>
                        <a:pt x="27" y="247"/>
                        <a:pt x="26" y="247"/>
                      </a:cubicBezTo>
                      <a:cubicBezTo>
                        <a:pt x="26" y="246"/>
                        <a:pt x="26" y="245"/>
                        <a:pt x="26" y="244"/>
                      </a:cubicBezTo>
                      <a:cubicBezTo>
                        <a:pt x="26" y="237"/>
                        <a:pt x="23" y="235"/>
                        <a:pt x="18" y="232"/>
                      </a:cubicBezTo>
                      <a:cubicBezTo>
                        <a:pt x="14" y="229"/>
                        <a:pt x="14" y="225"/>
                        <a:pt x="11" y="221"/>
                      </a:cubicBezTo>
                      <a:cubicBezTo>
                        <a:pt x="9" y="215"/>
                        <a:pt x="8" y="211"/>
                        <a:pt x="12" y="208"/>
                      </a:cubicBezTo>
                      <a:cubicBezTo>
                        <a:pt x="15" y="206"/>
                        <a:pt x="29" y="211"/>
                        <a:pt x="30" y="206"/>
                      </a:cubicBezTo>
                      <a:cubicBezTo>
                        <a:pt x="30" y="204"/>
                        <a:pt x="26" y="192"/>
                        <a:pt x="26" y="190"/>
                      </a:cubicBezTo>
                      <a:cubicBezTo>
                        <a:pt x="24" y="188"/>
                        <a:pt x="24" y="183"/>
                        <a:pt x="22" y="180"/>
                      </a:cubicBezTo>
                      <a:cubicBezTo>
                        <a:pt x="21" y="177"/>
                        <a:pt x="19" y="174"/>
                        <a:pt x="19" y="171"/>
                      </a:cubicBezTo>
                      <a:cubicBezTo>
                        <a:pt x="19" y="168"/>
                        <a:pt x="20" y="166"/>
                        <a:pt x="19" y="163"/>
                      </a:cubicBezTo>
                      <a:cubicBezTo>
                        <a:pt x="18" y="162"/>
                        <a:pt x="17" y="161"/>
                        <a:pt x="14" y="160"/>
                      </a:cubicBezTo>
                      <a:cubicBezTo>
                        <a:pt x="11" y="159"/>
                        <a:pt x="7" y="159"/>
                        <a:pt x="5" y="157"/>
                      </a:cubicBezTo>
                      <a:cubicBezTo>
                        <a:pt x="4" y="156"/>
                        <a:pt x="2" y="154"/>
                        <a:pt x="0" y="152"/>
                      </a:cubicBezTo>
                      <a:cubicBezTo>
                        <a:pt x="0" y="152"/>
                        <a:pt x="0" y="152"/>
                        <a:pt x="0" y="151"/>
                      </a:cubicBezTo>
                      <a:cubicBezTo>
                        <a:pt x="1" y="150"/>
                        <a:pt x="1" y="147"/>
                        <a:pt x="1" y="145"/>
                      </a:cubicBezTo>
                      <a:cubicBezTo>
                        <a:pt x="1" y="140"/>
                        <a:pt x="1" y="135"/>
                        <a:pt x="4" y="131"/>
                      </a:cubicBezTo>
                      <a:cubicBezTo>
                        <a:pt x="8" y="127"/>
                        <a:pt x="14" y="124"/>
                        <a:pt x="15" y="118"/>
                      </a:cubicBezTo>
                      <a:cubicBezTo>
                        <a:pt x="17" y="112"/>
                        <a:pt x="20" y="111"/>
                        <a:pt x="25" y="108"/>
                      </a:cubicBezTo>
                      <a:cubicBezTo>
                        <a:pt x="29" y="105"/>
                        <a:pt x="32" y="100"/>
                        <a:pt x="30" y="95"/>
                      </a:cubicBezTo>
                      <a:cubicBezTo>
                        <a:pt x="30" y="92"/>
                        <a:pt x="27" y="89"/>
                        <a:pt x="26" y="86"/>
                      </a:cubicBezTo>
                      <a:cubicBezTo>
                        <a:pt x="26" y="83"/>
                        <a:pt x="26" y="81"/>
                        <a:pt x="26" y="78"/>
                      </a:cubicBezTo>
                      <a:cubicBezTo>
                        <a:pt x="27" y="73"/>
                        <a:pt x="27" y="70"/>
                        <a:pt x="29" y="65"/>
                      </a:cubicBezTo>
                      <a:cubicBezTo>
                        <a:pt x="32" y="61"/>
                        <a:pt x="32" y="58"/>
                        <a:pt x="33" y="54"/>
                      </a:cubicBezTo>
                      <a:cubicBezTo>
                        <a:pt x="34" y="50"/>
                        <a:pt x="35" y="45"/>
                        <a:pt x="31" y="42"/>
                      </a:cubicBezTo>
                      <a:cubicBezTo>
                        <a:pt x="27" y="38"/>
                        <a:pt x="25" y="35"/>
                        <a:pt x="24" y="29"/>
                      </a:cubicBezTo>
                      <a:cubicBezTo>
                        <a:pt x="23" y="24"/>
                        <a:pt x="23" y="20"/>
                        <a:pt x="24" y="15"/>
                      </a:cubicBezTo>
                      <a:cubicBezTo>
                        <a:pt x="25" y="11"/>
                        <a:pt x="26" y="6"/>
                        <a:pt x="27" y="2"/>
                      </a:cubicBezTo>
                      <a:cubicBezTo>
                        <a:pt x="28" y="1"/>
                        <a:pt x="30" y="1"/>
                        <a:pt x="32" y="0"/>
                      </a:cubicBezTo>
                      <a:cubicBezTo>
                        <a:pt x="38" y="0"/>
                        <a:pt x="43" y="4"/>
                        <a:pt x="48" y="7"/>
                      </a:cubicBezTo>
                      <a:cubicBezTo>
                        <a:pt x="53" y="11"/>
                        <a:pt x="60" y="14"/>
                        <a:pt x="66" y="17"/>
                      </a:cubicBezTo>
                      <a:cubicBezTo>
                        <a:pt x="71" y="21"/>
                        <a:pt x="78" y="23"/>
                        <a:pt x="84" y="27"/>
                      </a:cubicBezTo>
                      <a:cubicBezTo>
                        <a:pt x="90" y="30"/>
                        <a:pt x="97" y="35"/>
                        <a:pt x="104" y="38"/>
                      </a:cubicBezTo>
                      <a:cubicBezTo>
                        <a:pt x="108" y="39"/>
                        <a:pt x="111" y="40"/>
                        <a:pt x="115" y="42"/>
                      </a:cubicBezTo>
                      <a:cubicBezTo>
                        <a:pt x="118" y="43"/>
                        <a:pt x="121" y="44"/>
                        <a:pt x="124" y="45"/>
                      </a:cubicBezTo>
                      <a:cubicBezTo>
                        <a:pt x="127" y="47"/>
                        <a:pt x="130" y="50"/>
                        <a:pt x="133" y="52"/>
                      </a:cubicBezTo>
                      <a:cubicBezTo>
                        <a:pt x="136" y="53"/>
                        <a:pt x="139" y="55"/>
                        <a:pt x="141" y="56"/>
                      </a:cubicBezTo>
                      <a:cubicBezTo>
                        <a:pt x="144" y="58"/>
                        <a:pt x="148" y="60"/>
                        <a:pt x="151" y="60"/>
                      </a:cubicBezTo>
                      <a:cubicBezTo>
                        <a:pt x="155" y="61"/>
                        <a:pt x="154" y="59"/>
                        <a:pt x="156" y="57"/>
                      </a:cubicBezTo>
                      <a:cubicBezTo>
                        <a:pt x="156" y="56"/>
                        <a:pt x="157" y="56"/>
                        <a:pt x="157" y="56"/>
                      </a:cubicBezTo>
                      <a:cubicBezTo>
                        <a:pt x="157" y="61"/>
                        <a:pt x="157" y="66"/>
                        <a:pt x="157" y="71"/>
                      </a:cubicBezTo>
                      <a:cubicBezTo>
                        <a:pt x="157" y="80"/>
                        <a:pt x="155" y="90"/>
                        <a:pt x="154" y="9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6" name="Freeform 358"/>
                <p:cNvSpPr/>
                <p:nvPr/>
              </p:nvSpPr>
              <p:spPr bwMode="auto">
                <a:xfrm>
                  <a:off x="1719259" y="3421062"/>
                  <a:ext cx="638174" cy="481012"/>
                </a:xfrm>
                <a:custGeom>
                  <a:avLst/>
                  <a:gdLst/>
                  <a:ahLst/>
                  <a:cxnLst>
                    <a:cxn ang="0">
                      <a:pos x="234" y="86"/>
                    </a:cxn>
                    <a:cxn ang="0">
                      <a:pos x="234" y="94"/>
                    </a:cxn>
                    <a:cxn ang="0">
                      <a:pos x="238" y="103"/>
                    </a:cxn>
                    <a:cxn ang="0">
                      <a:pos x="233" y="116"/>
                    </a:cxn>
                    <a:cxn ang="0">
                      <a:pos x="223" y="126"/>
                    </a:cxn>
                    <a:cxn ang="0">
                      <a:pos x="212" y="139"/>
                    </a:cxn>
                    <a:cxn ang="0">
                      <a:pos x="209" y="153"/>
                    </a:cxn>
                    <a:cxn ang="0">
                      <a:pos x="208" y="159"/>
                    </a:cxn>
                    <a:cxn ang="0">
                      <a:pos x="208" y="160"/>
                    </a:cxn>
                    <a:cxn ang="0">
                      <a:pos x="202" y="161"/>
                    </a:cxn>
                    <a:cxn ang="0">
                      <a:pos x="195" y="164"/>
                    </a:cxn>
                    <a:cxn ang="0">
                      <a:pos x="187" y="162"/>
                    </a:cxn>
                    <a:cxn ang="0">
                      <a:pos x="166" y="164"/>
                    </a:cxn>
                    <a:cxn ang="0">
                      <a:pos x="144" y="171"/>
                    </a:cxn>
                    <a:cxn ang="0">
                      <a:pos x="137" y="169"/>
                    </a:cxn>
                    <a:cxn ang="0">
                      <a:pos x="130" y="169"/>
                    </a:cxn>
                    <a:cxn ang="0">
                      <a:pos x="123" y="167"/>
                    </a:cxn>
                    <a:cxn ang="0">
                      <a:pos x="116" y="163"/>
                    </a:cxn>
                    <a:cxn ang="0">
                      <a:pos x="109" y="162"/>
                    </a:cxn>
                    <a:cxn ang="0">
                      <a:pos x="106" y="160"/>
                    </a:cxn>
                    <a:cxn ang="0">
                      <a:pos x="103" y="158"/>
                    </a:cxn>
                    <a:cxn ang="0">
                      <a:pos x="91" y="157"/>
                    </a:cxn>
                    <a:cxn ang="0">
                      <a:pos x="69" y="165"/>
                    </a:cxn>
                    <a:cxn ang="0">
                      <a:pos x="59" y="179"/>
                    </a:cxn>
                    <a:cxn ang="0">
                      <a:pos x="56" y="179"/>
                    </a:cxn>
                    <a:cxn ang="0">
                      <a:pos x="45" y="181"/>
                    </a:cxn>
                    <a:cxn ang="0">
                      <a:pos x="43" y="183"/>
                    </a:cxn>
                    <a:cxn ang="0">
                      <a:pos x="30" y="175"/>
                    </a:cxn>
                    <a:cxn ang="0">
                      <a:pos x="18" y="161"/>
                    </a:cxn>
                    <a:cxn ang="0">
                      <a:pos x="4" y="141"/>
                    </a:cxn>
                    <a:cxn ang="0">
                      <a:pos x="0" y="137"/>
                    </a:cxn>
                    <a:cxn ang="0">
                      <a:pos x="3" y="137"/>
                    </a:cxn>
                    <a:cxn ang="0">
                      <a:pos x="10" y="137"/>
                    </a:cxn>
                    <a:cxn ang="0">
                      <a:pos x="18" y="134"/>
                    </a:cxn>
                    <a:cxn ang="0">
                      <a:pos x="33" y="134"/>
                    </a:cxn>
                    <a:cxn ang="0">
                      <a:pos x="49" y="134"/>
                    </a:cxn>
                    <a:cxn ang="0">
                      <a:pos x="61" y="121"/>
                    </a:cxn>
                    <a:cxn ang="0">
                      <a:pos x="68" y="105"/>
                    </a:cxn>
                    <a:cxn ang="0">
                      <a:pos x="66" y="91"/>
                    </a:cxn>
                    <a:cxn ang="0">
                      <a:pos x="67" y="78"/>
                    </a:cxn>
                    <a:cxn ang="0">
                      <a:pos x="67" y="77"/>
                    </a:cxn>
                    <a:cxn ang="0">
                      <a:pos x="78" y="72"/>
                    </a:cxn>
                    <a:cxn ang="0">
                      <a:pos x="103" y="54"/>
                    </a:cxn>
                    <a:cxn ang="0">
                      <a:pos x="118" y="44"/>
                    </a:cxn>
                    <a:cxn ang="0">
                      <a:pos x="132" y="35"/>
                    </a:cxn>
                    <a:cxn ang="0">
                      <a:pos x="164" y="17"/>
                    </a:cxn>
                    <a:cxn ang="0">
                      <a:pos x="173" y="11"/>
                    </a:cxn>
                    <a:cxn ang="0">
                      <a:pos x="178" y="4"/>
                    </a:cxn>
                    <a:cxn ang="0">
                      <a:pos x="183" y="0"/>
                    </a:cxn>
                    <a:cxn ang="0">
                      <a:pos x="194" y="9"/>
                    </a:cxn>
                    <a:cxn ang="0">
                      <a:pos x="208" y="16"/>
                    </a:cxn>
                    <a:cxn ang="0">
                      <a:pos x="228" y="20"/>
                    </a:cxn>
                    <a:cxn ang="0">
                      <a:pos x="235" y="10"/>
                    </a:cxn>
                    <a:cxn ang="0">
                      <a:pos x="232" y="23"/>
                    </a:cxn>
                    <a:cxn ang="0">
                      <a:pos x="232" y="37"/>
                    </a:cxn>
                    <a:cxn ang="0">
                      <a:pos x="239" y="50"/>
                    </a:cxn>
                    <a:cxn ang="0">
                      <a:pos x="241" y="62"/>
                    </a:cxn>
                    <a:cxn ang="0">
                      <a:pos x="237" y="73"/>
                    </a:cxn>
                    <a:cxn ang="0">
                      <a:pos x="234" y="86"/>
                    </a:cxn>
                  </a:cxnLst>
                  <a:rect l="0" t="0" r="r" b="b"/>
                  <a:pathLst>
                    <a:path w="243" h="183">
                      <a:moveTo>
                        <a:pt x="234" y="86"/>
                      </a:moveTo>
                      <a:cubicBezTo>
                        <a:pt x="234" y="89"/>
                        <a:pt x="234" y="91"/>
                        <a:pt x="234" y="94"/>
                      </a:cubicBezTo>
                      <a:cubicBezTo>
                        <a:pt x="235" y="97"/>
                        <a:pt x="238" y="100"/>
                        <a:pt x="238" y="103"/>
                      </a:cubicBezTo>
                      <a:cubicBezTo>
                        <a:pt x="240" y="108"/>
                        <a:pt x="237" y="113"/>
                        <a:pt x="233" y="116"/>
                      </a:cubicBezTo>
                      <a:cubicBezTo>
                        <a:pt x="228" y="119"/>
                        <a:pt x="225" y="120"/>
                        <a:pt x="223" y="126"/>
                      </a:cubicBezTo>
                      <a:cubicBezTo>
                        <a:pt x="222" y="132"/>
                        <a:pt x="216" y="135"/>
                        <a:pt x="212" y="139"/>
                      </a:cubicBezTo>
                      <a:cubicBezTo>
                        <a:pt x="209" y="143"/>
                        <a:pt x="209" y="148"/>
                        <a:pt x="209" y="153"/>
                      </a:cubicBezTo>
                      <a:cubicBezTo>
                        <a:pt x="209" y="155"/>
                        <a:pt x="209" y="158"/>
                        <a:pt x="208" y="159"/>
                      </a:cubicBezTo>
                      <a:cubicBezTo>
                        <a:pt x="208" y="160"/>
                        <a:pt x="208" y="160"/>
                        <a:pt x="208" y="160"/>
                      </a:cubicBezTo>
                      <a:cubicBezTo>
                        <a:pt x="206" y="162"/>
                        <a:pt x="204" y="161"/>
                        <a:pt x="202" y="161"/>
                      </a:cubicBezTo>
                      <a:cubicBezTo>
                        <a:pt x="199" y="162"/>
                        <a:pt x="198" y="164"/>
                        <a:pt x="195" y="164"/>
                      </a:cubicBezTo>
                      <a:cubicBezTo>
                        <a:pt x="191" y="166"/>
                        <a:pt x="192" y="163"/>
                        <a:pt x="187" y="162"/>
                      </a:cubicBezTo>
                      <a:cubicBezTo>
                        <a:pt x="181" y="161"/>
                        <a:pt x="172" y="162"/>
                        <a:pt x="166" y="164"/>
                      </a:cubicBezTo>
                      <a:cubicBezTo>
                        <a:pt x="159" y="166"/>
                        <a:pt x="152" y="171"/>
                        <a:pt x="144" y="171"/>
                      </a:cubicBezTo>
                      <a:cubicBezTo>
                        <a:pt x="141" y="171"/>
                        <a:pt x="140" y="170"/>
                        <a:pt x="137" y="169"/>
                      </a:cubicBezTo>
                      <a:cubicBezTo>
                        <a:pt x="135" y="169"/>
                        <a:pt x="133" y="169"/>
                        <a:pt x="130" y="169"/>
                      </a:cubicBezTo>
                      <a:cubicBezTo>
                        <a:pt x="127" y="169"/>
                        <a:pt x="126" y="169"/>
                        <a:pt x="123" y="167"/>
                      </a:cubicBezTo>
                      <a:cubicBezTo>
                        <a:pt x="121" y="165"/>
                        <a:pt x="119" y="164"/>
                        <a:pt x="116" y="163"/>
                      </a:cubicBezTo>
                      <a:cubicBezTo>
                        <a:pt x="114" y="163"/>
                        <a:pt x="112" y="163"/>
                        <a:pt x="109" y="162"/>
                      </a:cubicBezTo>
                      <a:cubicBezTo>
                        <a:pt x="108" y="162"/>
                        <a:pt x="107" y="161"/>
                        <a:pt x="106" y="160"/>
                      </a:cubicBezTo>
                      <a:cubicBezTo>
                        <a:pt x="105" y="160"/>
                        <a:pt x="104" y="158"/>
                        <a:pt x="103" y="158"/>
                      </a:cubicBezTo>
                      <a:cubicBezTo>
                        <a:pt x="100" y="156"/>
                        <a:pt x="94" y="157"/>
                        <a:pt x="91" y="157"/>
                      </a:cubicBezTo>
                      <a:cubicBezTo>
                        <a:pt x="83" y="157"/>
                        <a:pt x="73" y="158"/>
                        <a:pt x="69" y="165"/>
                      </a:cubicBezTo>
                      <a:cubicBezTo>
                        <a:pt x="66" y="170"/>
                        <a:pt x="65" y="176"/>
                        <a:pt x="59" y="179"/>
                      </a:cubicBezTo>
                      <a:cubicBezTo>
                        <a:pt x="58" y="179"/>
                        <a:pt x="57" y="179"/>
                        <a:pt x="56" y="179"/>
                      </a:cubicBezTo>
                      <a:cubicBezTo>
                        <a:pt x="52" y="179"/>
                        <a:pt x="48" y="178"/>
                        <a:pt x="45" y="181"/>
                      </a:cubicBezTo>
                      <a:cubicBezTo>
                        <a:pt x="44" y="182"/>
                        <a:pt x="44" y="182"/>
                        <a:pt x="43" y="183"/>
                      </a:cubicBezTo>
                      <a:cubicBezTo>
                        <a:pt x="38" y="181"/>
                        <a:pt x="34" y="178"/>
                        <a:pt x="30" y="175"/>
                      </a:cubicBezTo>
                      <a:cubicBezTo>
                        <a:pt x="26" y="170"/>
                        <a:pt x="21" y="166"/>
                        <a:pt x="18" y="161"/>
                      </a:cubicBezTo>
                      <a:cubicBezTo>
                        <a:pt x="14" y="154"/>
                        <a:pt x="9" y="147"/>
                        <a:pt x="4" y="141"/>
                      </a:cubicBezTo>
                      <a:cubicBezTo>
                        <a:pt x="3" y="140"/>
                        <a:pt x="1" y="138"/>
                        <a:pt x="0" y="137"/>
                      </a:cubicBezTo>
                      <a:cubicBezTo>
                        <a:pt x="1" y="137"/>
                        <a:pt x="2" y="137"/>
                        <a:pt x="3" y="137"/>
                      </a:cubicBezTo>
                      <a:cubicBezTo>
                        <a:pt x="5" y="137"/>
                        <a:pt x="8" y="137"/>
                        <a:pt x="10" y="137"/>
                      </a:cubicBezTo>
                      <a:cubicBezTo>
                        <a:pt x="13" y="136"/>
                        <a:pt x="15" y="135"/>
                        <a:pt x="18" y="134"/>
                      </a:cubicBezTo>
                      <a:cubicBezTo>
                        <a:pt x="23" y="134"/>
                        <a:pt x="28" y="135"/>
                        <a:pt x="33" y="134"/>
                      </a:cubicBezTo>
                      <a:cubicBezTo>
                        <a:pt x="38" y="134"/>
                        <a:pt x="44" y="135"/>
                        <a:pt x="49" y="134"/>
                      </a:cubicBezTo>
                      <a:cubicBezTo>
                        <a:pt x="55" y="132"/>
                        <a:pt x="58" y="125"/>
                        <a:pt x="61" y="121"/>
                      </a:cubicBezTo>
                      <a:cubicBezTo>
                        <a:pt x="64" y="116"/>
                        <a:pt x="68" y="111"/>
                        <a:pt x="68" y="105"/>
                      </a:cubicBezTo>
                      <a:cubicBezTo>
                        <a:pt x="68" y="100"/>
                        <a:pt x="66" y="96"/>
                        <a:pt x="66" y="91"/>
                      </a:cubicBezTo>
                      <a:cubicBezTo>
                        <a:pt x="66" y="86"/>
                        <a:pt x="66" y="82"/>
                        <a:pt x="67" y="78"/>
                      </a:cubicBezTo>
                      <a:cubicBezTo>
                        <a:pt x="67" y="78"/>
                        <a:pt x="67" y="78"/>
                        <a:pt x="67" y="77"/>
                      </a:cubicBezTo>
                      <a:cubicBezTo>
                        <a:pt x="69" y="73"/>
                        <a:pt x="75" y="72"/>
                        <a:pt x="78" y="72"/>
                      </a:cubicBezTo>
                      <a:cubicBezTo>
                        <a:pt x="89" y="70"/>
                        <a:pt x="96" y="60"/>
                        <a:pt x="103" y="54"/>
                      </a:cubicBezTo>
                      <a:cubicBezTo>
                        <a:pt x="108" y="50"/>
                        <a:pt x="113" y="47"/>
                        <a:pt x="118" y="44"/>
                      </a:cubicBezTo>
                      <a:cubicBezTo>
                        <a:pt x="123" y="41"/>
                        <a:pt x="128" y="38"/>
                        <a:pt x="132" y="35"/>
                      </a:cubicBezTo>
                      <a:cubicBezTo>
                        <a:pt x="142" y="29"/>
                        <a:pt x="154" y="24"/>
                        <a:pt x="164" y="17"/>
                      </a:cubicBezTo>
                      <a:cubicBezTo>
                        <a:pt x="167" y="15"/>
                        <a:pt x="170" y="14"/>
                        <a:pt x="173" y="11"/>
                      </a:cubicBezTo>
                      <a:cubicBezTo>
                        <a:pt x="175" y="9"/>
                        <a:pt x="176" y="6"/>
                        <a:pt x="178" y="4"/>
                      </a:cubicBezTo>
                      <a:cubicBezTo>
                        <a:pt x="180" y="2"/>
                        <a:pt x="181" y="1"/>
                        <a:pt x="183" y="0"/>
                      </a:cubicBezTo>
                      <a:cubicBezTo>
                        <a:pt x="187" y="3"/>
                        <a:pt x="190" y="6"/>
                        <a:pt x="194" y="9"/>
                      </a:cubicBezTo>
                      <a:cubicBezTo>
                        <a:pt x="199" y="13"/>
                        <a:pt x="203" y="15"/>
                        <a:pt x="208" y="16"/>
                      </a:cubicBezTo>
                      <a:cubicBezTo>
                        <a:pt x="215" y="18"/>
                        <a:pt x="222" y="21"/>
                        <a:pt x="228" y="20"/>
                      </a:cubicBezTo>
                      <a:cubicBezTo>
                        <a:pt x="231" y="16"/>
                        <a:pt x="232" y="12"/>
                        <a:pt x="235" y="10"/>
                      </a:cubicBezTo>
                      <a:cubicBezTo>
                        <a:pt x="234" y="14"/>
                        <a:pt x="233" y="19"/>
                        <a:pt x="232" y="23"/>
                      </a:cubicBezTo>
                      <a:cubicBezTo>
                        <a:pt x="231" y="28"/>
                        <a:pt x="231" y="32"/>
                        <a:pt x="232" y="37"/>
                      </a:cubicBezTo>
                      <a:cubicBezTo>
                        <a:pt x="233" y="43"/>
                        <a:pt x="235" y="46"/>
                        <a:pt x="239" y="50"/>
                      </a:cubicBezTo>
                      <a:cubicBezTo>
                        <a:pt x="243" y="53"/>
                        <a:pt x="242" y="58"/>
                        <a:pt x="241" y="62"/>
                      </a:cubicBezTo>
                      <a:cubicBezTo>
                        <a:pt x="240" y="66"/>
                        <a:pt x="240" y="69"/>
                        <a:pt x="237" y="73"/>
                      </a:cubicBezTo>
                      <a:cubicBezTo>
                        <a:pt x="235" y="78"/>
                        <a:pt x="235" y="81"/>
                        <a:pt x="234"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7" name="Freeform 359"/>
                <p:cNvSpPr/>
                <p:nvPr/>
              </p:nvSpPr>
              <p:spPr bwMode="auto">
                <a:xfrm>
                  <a:off x="1354135" y="2538412"/>
                  <a:ext cx="131762" cy="268287"/>
                </a:xfrm>
                <a:custGeom>
                  <a:avLst/>
                  <a:gdLst/>
                  <a:ahLst/>
                  <a:cxnLst>
                    <a:cxn ang="0">
                      <a:pos x="47" y="21"/>
                    </a:cxn>
                    <a:cxn ang="0">
                      <a:pos x="40" y="27"/>
                    </a:cxn>
                    <a:cxn ang="0">
                      <a:pos x="40" y="37"/>
                    </a:cxn>
                    <a:cxn ang="0">
                      <a:pos x="35" y="56"/>
                    </a:cxn>
                    <a:cxn ang="0">
                      <a:pos x="33" y="66"/>
                    </a:cxn>
                    <a:cxn ang="0">
                      <a:pos x="36" y="76"/>
                    </a:cxn>
                    <a:cxn ang="0">
                      <a:pos x="36" y="86"/>
                    </a:cxn>
                    <a:cxn ang="0">
                      <a:pos x="31" y="92"/>
                    </a:cxn>
                    <a:cxn ang="0">
                      <a:pos x="31" y="98"/>
                    </a:cxn>
                    <a:cxn ang="0">
                      <a:pos x="30" y="101"/>
                    </a:cxn>
                    <a:cxn ang="0">
                      <a:pos x="27" y="101"/>
                    </a:cxn>
                    <a:cxn ang="0">
                      <a:pos x="11" y="98"/>
                    </a:cxn>
                    <a:cxn ang="0">
                      <a:pos x="10" y="65"/>
                    </a:cxn>
                    <a:cxn ang="0">
                      <a:pos x="11" y="35"/>
                    </a:cxn>
                    <a:cxn ang="0">
                      <a:pos x="9" y="4"/>
                    </a:cxn>
                    <a:cxn ang="0">
                      <a:pos x="12" y="1"/>
                    </a:cxn>
                    <a:cxn ang="0">
                      <a:pos x="22" y="3"/>
                    </a:cxn>
                    <a:cxn ang="0">
                      <a:pos x="33" y="5"/>
                    </a:cxn>
                    <a:cxn ang="0">
                      <a:pos x="41" y="4"/>
                    </a:cxn>
                    <a:cxn ang="0">
                      <a:pos x="47" y="10"/>
                    </a:cxn>
                    <a:cxn ang="0">
                      <a:pos x="47" y="21"/>
                    </a:cxn>
                  </a:cxnLst>
                  <a:rect l="0" t="0" r="r" b="b"/>
                  <a:pathLst>
                    <a:path w="50" h="102">
                      <a:moveTo>
                        <a:pt x="47" y="21"/>
                      </a:moveTo>
                      <a:cubicBezTo>
                        <a:pt x="44" y="23"/>
                        <a:pt x="41" y="23"/>
                        <a:pt x="40" y="27"/>
                      </a:cubicBezTo>
                      <a:cubicBezTo>
                        <a:pt x="39" y="30"/>
                        <a:pt x="41" y="34"/>
                        <a:pt x="40" y="37"/>
                      </a:cubicBezTo>
                      <a:cubicBezTo>
                        <a:pt x="40" y="44"/>
                        <a:pt x="36" y="50"/>
                        <a:pt x="35" y="56"/>
                      </a:cubicBezTo>
                      <a:cubicBezTo>
                        <a:pt x="34" y="59"/>
                        <a:pt x="33" y="63"/>
                        <a:pt x="33" y="66"/>
                      </a:cubicBezTo>
                      <a:cubicBezTo>
                        <a:pt x="32" y="69"/>
                        <a:pt x="36" y="71"/>
                        <a:pt x="36" y="76"/>
                      </a:cubicBezTo>
                      <a:cubicBezTo>
                        <a:pt x="35" y="79"/>
                        <a:pt x="36" y="84"/>
                        <a:pt x="36" y="86"/>
                      </a:cubicBezTo>
                      <a:cubicBezTo>
                        <a:pt x="35" y="89"/>
                        <a:pt x="32" y="90"/>
                        <a:pt x="31" y="92"/>
                      </a:cubicBezTo>
                      <a:cubicBezTo>
                        <a:pt x="30" y="94"/>
                        <a:pt x="31" y="96"/>
                        <a:pt x="31" y="98"/>
                      </a:cubicBezTo>
                      <a:cubicBezTo>
                        <a:pt x="31" y="99"/>
                        <a:pt x="30" y="100"/>
                        <a:pt x="30" y="101"/>
                      </a:cubicBezTo>
                      <a:cubicBezTo>
                        <a:pt x="29" y="101"/>
                        <a:pt x="28" y="101"/>
                        <a:pt x="27" y="101"/>
                      </a:cubicBezTo>
                      <a:cubicBezTo>
                        <a:pt x="21" y="102"/>
                        <a:pt x="14" y="101"/>
                        <a:pt x="11" y="98"/>
                      </a:cubicBezTo>
                      <a:cubicBezTo>
                        <a:pt x="0" y="89"/>
                        <a:pt x="8" y="76"/>
                        <a:pt x="10" y="65"/>
                      </a:cubicBezTo>
                      <a:cubicBezTo>
                        <a:pt x="12" y="55"/>
                        <a:pt x="11" y="45"/>
                        <a:pt x="11" y="35"/>
                      </a:cubicBezTo>
                      <a:cubicBezTo>
                        <a:pt x="11" y="24"/>
                        <a:pt x="11" y="14"/>
                        <a:pt x="9" y="4"/>
                      </a:cubicBezTo>
                      <a:cubicBezTo>
                        <a:pt x="10" y="3"/>
                        <a:pt x="11" y="2"/>
                        <a:pt x="12" y="1"/>
                      </a:cubicBezTo>
                      <a:cubicBezTo>
                        <a:pt x="17" y="0"/>
                        <a:pt x="19" y="1"/>
                        <a:pt x="22" y="3"/>
                      </a:cubicBezTo>
                      <a:cubicBezTo>
                        <a:pt x="26" y="5"/>
                        <a:pt x="29" y="6"/>
                        <a:pt x="33" y="5"/>
                      </a:cubicBezTo>
                      <a:cubicBezTo>
                        <a:pt x="36" y="5"/>
                        <a:pt x="38" y="3"/>
                        <a:pt x="41" y="4"/>
                      </a:cubicBezTo>
                      <a:cubicBezTo>
                        <a:pt x="43" y="4"/>
                        <a:pt x="47" y="8"/>
                        <a:pt x="47" y="10"/>
                      </a:cubicBezTo>
                      <a:cubicBezTo>
                        <a:pt x="50" y="14"/>
                        <a:pt x="50" y="18"/>
                        <a:pt x="47"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8" name="Freeform 360"/>
                <p:cNvSpPr/>
                <p:nvPr/>
              </p:nvSpPr>
              <p:spPr bwMode="auto">
                <a:xfrm>
                  <a:off x="1955797" y="2082799"/>
                  <a:ext cx="33337" cy="47625"/>
                </a:xfrm>
                <a:custGeom>
                  <a:avLst/>
                  <a:gdLst/>
                  <a:ahLst/>
                  <a:cxnLst>
                    <a:cxn ang="0">
                      <a:pos x="12" y="11"/>
                    </a:cxn>
                    <a:cxn ang="0">
                      <a:pos x="12" y="18"/>
                    </a:cxn>
                    <a:cxn ang="0">
                      <a:pos x="11" y="18"/>
                    </a:cxn>
                    <a:cxn ang="0">
                      <a:pos x="0" y="13"/>
                    </a:cxn>
                    <a:cxn ang="0">
                      <a:pos x="0" y="12"/>
                    </a:cxn>
                    <a:cxn ang="0">
                      <a:pos x="2" y="2"/>
                    </a:cxn>
                    <a:cxn ang="0">
                      <a:pos x="5" y="0"/>
                    </a:cxn>
                    <a:cxn ang="0">
                      <a:pos x="9" y="1"/>
                    </a:cxn>
                    <a:cxn ang="0">
                      <a:pos x="12" y="11"/>
                    </a:cxn>
                  </a:cxnLst>
                  <a:rect l="0" t="0" r="r" b="b"/>
                  <a:pathLst>
                    <a:path w="13" h="18">
                      <a:moveTo>
                        <a:pt x="12" y="11"/>
                      </a:moveTo>
                      <a:cubicBezTo>
                        <a:pt x="12" y="13"/>
                        <a:pt x="12" y="16"/>
                        <a:pt x="12" y="18"/>
                      </a:cubicBezTo>
                      <a:cubicBezTo>
                        <a:pt x="12" y="18"/>
                        <a:pt x="11" y="18"/>
                        <a:pt x="11" y="18"/>
                      </a:cubicBezTo>
                      <a:cubicBezTo>
                        <a:pt x="7" y="17"/>
                        <a:pt x="4" y="15"/>
                        <a:pt x="0" y="13"/>
                      </a:cubicBezTo>
                      <a:cubicBezTo>
                        <a:pt x="0" y="13"/>
                        <a:pt x="0" y="12"/>
                        <a:pt x="0" y="12"/>
                      </a:cubicBezTo>
                      <a:cubicBezTo>
                        <a:pt x="1" y="9"/>
                        <a:pt x="1" y="6"/>
                        <a:pt x="2" y="2"/>
                      </a:cubicBezTo>
                      <a:cubicBezTo>
                        <a:pt x="3" y="0"/>
                        <a:pt x="2" y="0"/>
                        <a:pt x="5" y="0"/>
                      </a:cubicBezTo>
                      <a:cubicBezTo>
                        <a:pt x="6" y="0"/>
                        <a:pt x="8" y="1"/>
                        <a:pt x="9" y="1"/>
                      </a:cubicBezTo>
                      <a:cubicBezTo>
                        <a:pt x="10" y="4"/>
                        <a:pt x="13" y="7"/>
                        <a:pt x="12"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9" name="Freeform 361"/>
                <p:cNvSpPr/>
                <p:nvPr/>
              </p:nvSpPr>
              <p:spPr bwMode="auto">
                <a:xfrm>
                  <a:off x="1963734" y="2222499"/>
                  <a:ext cx="173037" cy="123825"/>
                </a:xfrm>
                <a:custGeom>
                  <a:avLst/>
                  <a:gdLst/>
                  <a:ahLst/>
                  <a:cxnLst>
                    <a:cxn ang="0">
                      <a:pos x="56" y="31"/>
                    </a:cxn>
                    <a:cxn ang="0">
                      <a:pos x="38" y="37"/>
                    </a:cxn>
                    <a:cxn ang="0">
                      <a:pos x="28" y="32"/>
                    </a:cxn>
                    <a:cxn ang="0">
                      <a:pos x="26" y="37"/>
                    </a:cxn>
                    <a:cxn ang="0">
                      <a:pos x="21" y="42"/>
                    </a:cxn>
                    <a:cxn ang="0">
                      <a:pos x="13" y="47"/>
                    </a:cxn>
                    <a:cxn ang="0">
                      <a:pos x="13" y="43"/>
                    </a:cxn>
                    <a:cxn ang="0">
                      <a:pos x="14" y="35"/>
                    </a:cxn>
                    <a:cxn ang="0">
                      <a:pos x="4" y="34"/>
                    </a:cxn>
                    <a:cxn ang="0">
                      <a:pos x="6" y="31"/>
                    </a:cxn>
                    <a:cxn ang="0">
                      <a:pos x="11" y="22"/>
                    </a:cxn>
                    <a:cxn ang="0">
                      <a:pos x="15" y="20"/>
                    </a:cxn>
                    <a:cxn ang="0">
                      <a:pos x="16" y="11"/>
                    </a:cxn>
                    <a:cxn ang="0">
                      <a:pos x="24" y="5"/>
                    </a:cxn>
                    <a:cxn ang="0">
                      <a:pos x="38" y="4"/>
                    </a:cxn>
                    <a:cxn ang="0">
                      <a:pos x="46" y="1"/>
                    </a:cxn>
                    <a:cxn ang="0">
                      <a:pos x="52" y="5"/>
                    </a:cxn>
                    <a:cxn ang="0">
                      <a:pos x="56" y="12"/>
                    </a:cxn>
                    <a:cxn ang="0">
                      <a:pos x="56" y="12"/>
                    </a:cxn>
                    <a:cxn ang="0">
                      <a:pos x="58" y="17"/>
                    </a:cxn>
                    <a:cxn ang="0">
                      <a:pos x="62" y="22"/>
                    </a:cxn>
                    <a:cxn ang="0">
                      <a:pos x="63" y="22"/>
                    </a:cxn>
                    <a:cxn ang="0">
                      <a:pos x="56" y="31"/>
                    </a:cxn>
                  </a:cxnLst>
                  <a:rect l="0" t="0" r="r" b="b"/>
                  <a:pathLst>
                    <a:path w="66" h="47">
                      <a:moveTo>
                        <a:pt x="56" y="31"/>
                      </a:moveTo>
                      <a:cubicBezTo>
                        <a:pt x="51" y="33"/>
                        <a:pt x="46" y="41"/>
                        <a:pt x="38" y="37"/>
                      </a:cubicBezTo>
                      <a:cubicBezTo>
                        <a:pt x="35" y="35"/>
                        <a:pt x="32" y="30"/>
                        <a:pt x="28" y="32"/>
                      </a:cubicBezTo>
                      <a:cubicBezTo>
                        <a:pt x="26" y="34"/>
                        <a:pt x="26" y="35"/>
                        <a:pt x="26" y="37"/>
                      </a:cubicBezTo>
                      <a:cubicBezTo>
                        <a:pt x="24" y="39"/>
                        <a:pt x="23" y="41"/>
                        <a:pt x="21" y="42"/>
                      </a:cubicBezTo>
                      <a:cubicBezTo>
                        <a:pt x="18" y="44"/>
                        <a:pt x="16" y="46"/>
                        <a:pt x="13" y="47"/>
                      </a:cubicBezTo>
                      <a:cubicBezTo>
                        <a:pt x="13" y="46"/>
                        <a:pt x="13" y="45"/>
                        <a:pt x="13" y="43"/>
                      </a:cubicBezTo>
                      <a:cubicBezTo>
                        <a:pt x="14" y="42"/>
                        <a:pt x="15" y="37"/>
                        <a:pt x="14" y="35"/>
                      </a:cubicBezTo>
                      <a:cubicBezTo>
                        <a:pt x="13" y="33"/>
                        <a:pt x="7" y="35"/>
                        <a:pt x="4" y="34"/>
                      </a:cubicBezTo>
                      <a:cubicBezTo>
                        <a:pt x="0" y="32"/>
                        <a:pt x="5" y="32"/>
                        <a:pt x="6" y="31"/>
                      </a:cubicBezTo>
                      <a:cubicBezTo>
                        <a:pt x="9" y="29"/>
                        <a:pt x="8" y="24"/>
                        <a:pt x="11" y="22"/>
                      </a:cubicBezTo>
                      <a:cubicBezTo>
                        <a:pt x="13" y="20"/>
                        <a:pt x="13" y="21"/>
                        <a:pt x="15" y="20"/>
                      </a:cubicBezTo>
                      <a:cubicBezTo>
                        <a:pt x="17" y="17"/>
                        <a:pt x="14" y="13"/>
                        <a:pt x="16" y="11"/>
                      </a:cubicBezTo>
                      <a:cubicBezTo>
                        <a:pt x="17" y="9"/>
                        <a:pt x="23" y="7"/>
                        <a:pt x="24" y="5"/>
                      </a:cubicBezTo>
                      <a:cubicBezTo>
                        <a:pt x="29" y="6"/>
                        <a:pt x="34" y="5"/>
                        <a:pt x="38" y="4"/>
                      </a:cubicBezTo>
                      <a:cubicBezTo>
                        <a:pt x="41" y="4"/>
                        <a:pt x="44" y="2"/>
                        <a:pt x="46" y="1"/>
                      </a:cubicBezTo>
                      <a:cubicBezTo>
                        <a:pt x="50" y="0"/>
                        <a:pt x="51" y="2"/>
                        <a:pt x="52" y="5"/>
                      </a:cubicBezTo>
                      <a:cubicBezTo>
                        <a:pt x="53" y="8"/>
                        <a:pt x="54" y="10"/>
                        <a:pt x="56" y="12"/>
                      </a:cubicBezTo>
                      <a:cubicBezTo>
                        <a:pt x="56" y="12"/>
                        <a:pt x="56" y="12"/>
                        <a:pt x="56" y="12"/>
                      </a:cubicBezTo>
                      <a:cubicBezTo>
                        <a:pt x="57" y="14"/>
                        <a:pt x="57" y="16"/>
                        <a:pt x="58" y="17"/>
                      </a:cubicBezTo>
                      <a:cubicBezTo>
                        <a:pt x="59" y="19"/>
                        <a:pt x="61" y="20"/>
                        <a:pt x="62" y="22"/>
                      </a:cubicBezTo>
                      <a:cubicBezTo>
                        <a:pt x="63" y="22"/>
                        <a:pt x="63" y="22"/>
                        <a:pt x="63" y="22"/>
                      </a:cubicBezTo>
                      <a:cubicBezTo>
                        <a:pt x="66" y="28"/>
                        <a:pt x="60" y="29"/>
                        <a:pt x="56"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0" name="Freeform 362"/>
                <p:cNvSpPr/>
                <p:nvPr/>
              </p:nvSpPr>
              <p:spPr bwMode="auto">
                <a:xfrm>
                  <a:off x="2765420" y="2181224"/>
                  <a:ext cx="153987" cy="138112"/>
                </a:xfrm>
                <a:custGeom>
                  <a:avLst/>
                  <a:gdLst/>
                  <a:ahLst/>
                  <a:cxnLst>
                    <a:cxn ang="0">
                      <a:pos x="59" y="41"/>
                    </a:cxn>
                    <a:cxn ang="0">
                      <a:pos x="52" y="46"/>
                    </a:cxn>
                    <a:cxn ang="0">
                      <a:pos x="49" y="48"/>
                    </a:cxn>
                    <a:cxn ang="0">
                      <a:pos x="45" y="50"/>
                    </a:cxn>
                    <a:cxn ang="0">
                      <a:pos x="42" y="53"/>
                    </a:cxn>
                    <a:cxn ang="0">
                      <a:pos x="32" y="45"/>
                    </a:cxn>
                    <a:cxn ang="0">
                      <a:pos x="25" y="33"/>
                    </a:cxn>
                    <a:cxn ang="0">
                      <a:pos x="21" y="26"/>
                    </a:cxn>
                    <a:cxn ang="0">
                      <a:pos x="14" y="20"/>
                    </a:cxn>
                    <a:cxn ang="0">
                      <a:pos x="6" y="14"/>
                    </a:cxn>
                    <a:cxn ang="0">
                      <a:pos x="0" y="13"/>
                    </a:cxn>
                    <a:cxn ang="0">
                      <a:pos x="5" y="9"/>
                    </a:cxn>
                    <a:cxn ang="0">
                      <a:pos x="14" y="1"/>
                    </a:cxn>
                    <a:cxn ang="0">
                      <a:pos x="25" y="5"/>
                    </a:cxn>
                    <a:cxn ang="0">
                      <a:pos x="38" y="8"/>
                    </a:cxn>
                    <a:cxn ang="0">
                      <a:pos x="48" y="25"/>
                    </a:cxn>
                    <a:cxn ang="0">
                      <a:pos x="52" y="33"/>
                    </a:cxn>
                    <a:cxn ang="0">
                      <a:pos x="55" y="38"/>
                    </a:cxn>
                    <a:cxn ang="0">
                      <a:pos x="59" y="41"/>
                    </a:cxn>
                  </a:cxnLst>
                  <a:rect l="0" t="0" r="r" b="b"/>
                  <a:pathLst>
                    <a:path w="59" h="53">
                      <a:moveTo>
                        <a:pt x="59" y="41"/>
                      </a:moveTo>
                      <a:cubicBezTo>
                        <a:pt x="57" y="43"/>
                        <a:pt x="54" y="44"/>
                        <a:pt x="52" y="46"/>
                      </a:cubicBezTo>
                      <a:cubicBezTo>
                        <a:pt x="50" y="48"/>
                        <a:pt x="51" y="48"/>
                        <a:pt x="49" y="48"/>
                      </a:cubicBezTo>
                      <a:cubicBezTo>
                        <a:pt x="48" y="49"/>
                        <a:pt x="46" y="49"/>
                        <a:pt x="45" y="50"/>
                      </a:cubicBezTo>
                      <a:cubicBezTo>
                        <a:pt x="44" y="50"/>
                        <a:pt x="43" y="52"/>
                        <a:pt x="42" y="53"/>
                      </a:cubicBezTo>
                      <a:cubicBezTo>
                        <a:pt x="38" y="51"/>
                        <a:pt x="35" y="48"/>
                        <a:pt x="32" y="45"/>
                      </a:cubicBezTo>
                      <a:cubicBezTo>
                        <a:pt x="30" y="41"/>
                        <a:pt x="28" y="36"/>
                        <a:pt x="25" y="33"/>
                      </a:cubicBezTo>
                      <a:cubicBezTo>
                        <a:pt x="23" y="31"/>
                        <a:pt x="22" y="28"/>
                        <a:pt x="21" y="26"/>
                      </a:cubicBezTo>
                      <a:cubicBezTo>
                        <a:pt x="19" y="24"/>
                        <a:pt x="16" y="21"/>
                        <a:pt x="14" y="20"/>
                      </a:cubicBezTo>
                      <a:cubicBezTo>
                        <a:pt x="11" y="18"/>
                        <a:pt x="9" y="16"/>
                        <a:pt x="6" y="14"/>
                      </a:cubicBezTo>
                      <a:cubicBezTo>
                        <a:pt x="4" y="13"/>
                        <a:pt x="3" y="13"/>
                        <a:pt x="0" y="13"/>
                      </a:cubicBezTo>
                      <a:cubicBezTo>
                        <a:pt x="2" y="12"/>
                        <a:pt x="4" y="11"/>
                        <a:pt x="5" y="9"/>
                      </a:cubicBezTo>
                      <a:cubicBezTo>
                        <a:pt x="8" y="7"/>
                        <a:pt x="10" y="2"/>
                        <a:pt x="14" y="1"/>
                      </a:cubicBezTo>
                      <a:cubicBezTo>
                        <a:pt x="17" y="0"/>
                        <a:pt x="21" y="4"/>
                        <a:pt x="25" y="5"/>
                      </a:cubicBezTo>
                      <a:cubicBezTo>
                        <a:pt x="30" y="5"/>
                        <a:pt x="34" y="5"/>
                        <a:pt x="38" y="8"/>
                      </a:cubicBezTo>
                      <a:cubicBezTo>
                        <a:pt x="43" y="12"/>
                        <a:pt x="45" y="19"/>
                        <a:pt x="48" y="25"/>
                      </a:cubicBezTo>
                      <a:cubicBezTo>
                        <a:pt x="49" y="28"/>
                        <a:pt x="51" y="30"/>
                        <a:pt x="52" y="33"/>
                      </a:cubicBezTo>
                      <a:cubicBezTo>
                        <a:pt x="53" y="35"/>
                        <a:pt x="54" y="36"/>
                        <a:pt x="55" y="38"/>
                      </a:cubicBezTo>
                      <a:cubicBezTo>
                        <a:pt x="57" y="39"/>
                        <a:pt x="59" y="39"/>
                        <a:pt x="59" y="4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1" name="Freeform 363"/>
                <p:cNvSpPr/>
                <p:nvPr/>
              </p:nvSpPr>
              <p:spPr bwMode="auto">
                <a:xfrm>
                  <a:off x="2357433" y="2173287"/>
                  <a:ext cx="284162" cy="165100"/>
                </a:xfrm>
                <a:custGeom>
                  <a:avLst/>
                  <a:gdLst/>
                  <a:ahLst/>
                  <a:cxnLst>
                    <a:cxn ang="0">
                      <a:pos x="108" y="12"/>
                    </a:cxn>
                    <a:cxn ang="0">
                      <a:pos x="103" y="15"/>
                    </a:cxn>
                    <a:cxn ang="0">
                      <a:pos x="97" y="23"/>
                    </a:cxn>
                    <a:cxn ang="0">
                      <a:pos x="92" y="29"/>
                    </a:cxn>
                    <a:cxn ang="0">
                      <a:pos x="81" y="44"/>
                    </a:cxn>
                    <a:cxn ang="0">
                      <a:pos x="71" y="54"/>
                    </a:cxn>
                    <a:cxn ang="0">
                      <a:pos x="68" y="54"/>
                    </a:cxn>
                    <a:cxn ang="0">
                      <a:pos x="55" y="55"/>
                    </a:cxn>
                    <a:cxn ang="0">
                      <a:pos x="47" y="59"/>
                    </a:cxn>
                    <a:cxn ang="0">
                      <a:pos x="39" y="63"/>
                    </a:cxn>
                    <a:cxn ang="0">
                      <a:pos x="24" y="60"/>
                    </a:cxn>
                    <a:cxn ang="0">
                      <a:pos x="7" y="47"/>
                    </a:cxn>
                    <a:cxn ang="0">
                      <a:pos x="4" y="45"/>
                    </a:cxn>
                    <a:cxn ang="0">
                      <a:pos x="0" y="40"/>
                    </a:cxn>
                    <a:cxn ang="0">
                      <a:pos x="0" y="39"/>
                    </a:cxn>
                    <a:cxn ang="0">
                      <a:pos x="4" y="32"/>
                    </a:cxn>
                    <a:cxn ang="0">
                      <a:pos x="9" y="26"/>
                    </a:cxn>
                    <a:cxn ang="0">
                      <a:pos x="12" y="23"/>
                    </a:cxn>
                    <a:cxn ang="0">
                      <a:pos x="14" y="19"/>
                    </a:cxn>
                    <a:cxn ang="0">
                      <a:pos x="20" y="16"/>
                    </a:cxn>
                    <a:cxn ang="0">
                      <a:pos x="24" y="12"/>
                    </a:cxn>
                    <a:cxn ang="0">
                      <a:pos x="26" y="9"/>
                    </a:cxn>
                    <a:cxn ang="0">
                      <a:pos x="33" y="10"/>
                    </a:cxn>
                    <a:cxn ang="0">
                      <a:pos x="62" y="8"/>
                    </a:cxn>
                    <a:cxn ang="0">
                      <a:pos x="68" y="5"/>
                    </a:cxn>
                    <a:cxn ang="0">
                      <a:pos x="74" y="1"/>
                    </a:cxn>
                    <a:cxn ang="0">
                      <a:pos x="88" y="2"/>
                    </a:cxn>
                    <a:cxn ang="0">
                      <a:pos x="96" y="3"/>
                    </a:cxn>
                    <a:cxn ang="0">
                      <a:pos x="108" y="12"/>
                    </a:cxn>
                  </a:cxnLst>
                  <a:rect l="0" t="0" r="r" b="b"/>
                  <a:pathLst>
                    <a:path w="108" h="63">
                      <a:moveTo>
                        <a:pt x="108" y="12"/>
                      </a:moveTo>
                      <a:cubicBezTo>
                        <a:pt x="106" y="13"/>
                        <a:pt x="105" y="14"/>
                        <a:pt x="103" y="15"/>
                      </a:cubicBezTo>
                      <a:cubicBezTo>
                        <a:pt x="101" y="17"/>
                        <a:pt x="100" y="20"/>
                        <a:pt x="97" y="23"/>
                      </a:cubicBezTo>
                      <a:cubicBezTo>
                        <a:pt x="95" y="25"/>
                        <a:pt x="94" y="27"/>
                        <a:pt x="92" y="29"/>
                      </a:cubicBezTo>
                      <a:cubicBezTo>
                        <a:pt x="88" y="33"/>
                        <a:pt x="84" y="39"/>
                        <a:pt x="81" y="44"/>
                      </a:cubicBezTo>
                      <a:cubicBezTo>
                        <a:pt x="78" y="49"/>
                        <a:pt x="79" y="55"/>
                        <a:pt x="71" y="54"/>
                      </a:cubicBezTo>
                      <a:cubicBezTo>
                        <a:pt x="70" y="54"/>
                        <a:pt x="69" y="54"/>
                        <a:pt x="68" y="54"/>
                      </a:cubicBezTo>
                      <a:cubicBezTo>
                        <a:pt x="64" y="54"/>
                        <a:pt x="60" y="53"/>
                        <a:pt x="55" y="55"/>
                      </a:cubicBezTo>
                      <a:cubicBezTo>
                        <a:pt x="52" y="56"/>
                        <a:pt x="49" y="58"/>
                        <a:pt x="47" y="59"/>
                      </a:cubicBezTo>
                      <a:cubicBezTo>
                        <a:pt x="44" y="61"/>
                        <a:pt x="42" y="62"/>
                        <a:pt x="39" y="63"/>
                      </a:cubicBezTo>
                      <a:cubicBezTo>
                        <a:pt x="34" y="63"/>
                        <a:pt x="28" y="62"/>
                        <a:pt x="24" y="60"/>
                      </a:cubicBezTo>
                      <a:cubicBezTo>
                        <a:pt x="17" y="58"/>
                        <a:pt x="11" y="52"/>
                        <a:pt x="7" y="47"/>
                      </a:cubicBezTo>
                      <a:cubicBezTo>
                        <a:pt x="6" y="46"/>
                        <a:pt x="5" y="45"/>
                        <a:pt x="4" y="45"/>
                      </a:cubicBezTo>
                      <a:cubicBezTo>
                        <a:pt x="3" y="43"/>
                        <a:pt x="1" y="42"/>
                        <a:pt x="0" y="40"/>
                      </a:cubicBezTo>
                      <a:cubicBezTo>
                        <a:pt x="0" y="40"/>
                        <a:pt x="0" y="39"/>
                        <a:pt x="0" y="39"/>
                      </a:cubicBezTo>
                      <a:cubicBezTo>
                        <a:pt x="1" y="37"/>
                        <a:pt x="3" y="34"/>
                        <a:pt x="4" y="32"/>
                      </a:cubicBezTo>
                      <a:cubicBezTo>
                        <a:pt x="6" y="30"/>
                        <a:pt x="8" y="28"/>
                        <a:pt x="9" y="26"/>
                      </a:cubicBezTo>
                      <a:cubicBezTo>
                        <a:pt x="10" y="25"/>
                        <a:pt x="11" y="24"/>
                        <a:pt x="12" y="23"/>
                      </a:cubicBezTo>
                      <a:cubicBezTo>
                        <a:pt x="13" y="22"/>
                        <a:pt x="13" y="20"/>
                        <a:pt x="14" y="19"/>
                      </a:cubicBezTo>
                      <a:cubicBezTo>
                        <a:pt x="15" y="18"/>
                        <a:pt x="18" y="17"/>
                        <a:pt x="20" y="16"/>
                      </a:cubicBezTo>
                      <a:cubicBezTo>
                        <a:pt x="21" y="15"/>
                        <a:pt x="23" y="14"/>
                        <a:pt x="24" y="12"/>
                      </a:cubicBezTo>
                      <a:cubicBezTo>
                        <a:pt x="25" y="11"/>
                        <a:pt x="26" y="10"/>
                        <a:pt x="26" y="9"/>
                      </a:cubicBezTo>
                      <a:cubicBezTo>
                        <a:pt x="29" y="10"/>
                        <a:pt x="31" y="10"/>
                        <a:pt x="33" y="10"/>
                      </a:cubicBezTo>
                      <a:cubicBezTo>
                        <a:pt x="42" y="12"/>
                        <a:pt x="54" y="12"/>
                        <a:pt x="62" y="8"/>
                      </a:cubicBezTo>
                      <a:cubicBezTo>
                        <a:pt x="64" y="7"/>
                        <a:pt x="66" y="6"/>
                        <a:pt x="68" y="5"/>
                      </a:cubicBezTo>
                      <a:cubicBezTo>
                        <a:pt x="70" y="4"/>
                        <a:pt x="71" y="2"/>
                        <a:pt x="74" y="1"/>
                      </a:cubicBezTo>
                      <a:cubicBezTo>
                        <a:pt x="78" y="0"/>
                        <a:pt x="84" y="1"/>
                        <a:pt x="88" y="2"/>
                      </a:cubicBezTo>
                      <a:cubicBezTo>
                        <a:pt x="91" y="3"/>
                        <a:pt x="93" y="3"/>
                        <a:pt x="96" y="3"/>
                      </a:cubicBezTo>
                      <a:cubicBezTo>
                        <a:pt x="95" y="7"/>
                        <a:pt x="102" y="10"/>
                        <a:pt x="108"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2" name="Freeform 364"/>
                <p:cNvSpPr/>
                <p:nvPr/>
              </p:nvSpPr>
              <p:spPr bwMode="auto">
                <a:xfrm>
                  <a:off x="2478083" y="2311399"/>
                  <a:ext cx="149225" cy="231775"/>
                </a:xfrm>
                <a:custGeom>
                  <a:avLst/>
                  <a:gdLst/>
                  <a:ahLst/>
                  <a:cxnLst>
                    <a:cxn ang="0">
                      <a:pos x="57" y="70"/>
                    </a:cxn>
                    <a:cxn ang="0">
                      <a:pos x="51" y="81"/>
                    </a:cxn>
                    <a:cxn ang="0">
                      <a:pos x="47" y="81"/>
                    </a:cxn>
                    <a:cxn ang="0">
                      <a:pos x="35" y="83"/>
                    </a:cxn>
                    <a:cxn ang="0">
                      <a:pos x="29" y="86"/>
                    </a:cxn>
                    <a:cxn ang="0">
                      <a:pos x="24" y="88"/>
                    </a:cxn>
                    <a:cxn ang="0">
                      <a:pos x="22" y="88"/>
                    </a:cxn>
                    <a:cxn ang="0">
                      <a:pos x="16" y="78"/>
                    </a:cxn>
                    <a:cxn ang="0">
                      <a:pos x="14" y="75"/>
                    </a:cxn>
                    <a:cxn ang="0">
                      <a:pos x="13" y="62"/>
                    </a:cxn>
                    <a:cxn ang="0">
                      <a:pos x="9" y="57"/>
                    </a:cxn>
                    <a:cxn ang="0">
                      <a:pos x="8" y="54"/>
                    </a:cxn>
                    <a:cxn ang="0">
                      <a:pos x="8" y="53"/>
                    </a:cxn>
                    <a:cxn ang="0">
                      <a:pos x="4" y="43"/>
                    </a:cxn>
                    <a:cxn ang="0">
                      <a:pos x="3" y="35"/>
                    </a:cxn>
                    <a:cxn ang="0">
                      <a:pos x="2" y="28"/>
                    </a:cxn>
                    <a:cxn ang="0">
                      <a:pos x="1" y="27"/>
                    </a:cxn>
                    <a:cxn ang="0">
                      <a:pos x="1" y="13"/>
                    </a:cxn>
                    <a:cxn ang="0">
                      <a:pos x="1" y="6"/>
                    </a:cxn>
                    <a:cxn ang="0">
                      <a:pos x="9" y="2"/>
                    </a:cxn>
                    <a:cxn ang="0">
                      <a:pos x="22" y="1"/>
                    </a:cxn>
                    <a:cxn ang="0">
                      <a:pos x="25" y="12"/>
                    </a:cxn>
                    <a:cxn ang="0">
                      <a:pos x="31" y="19"/>
                    </a:cxn>
                    <a:cxn ang="0">
                      <a:pos x="35" y="25"/>
                    </a:cxn>
                    <a:cxn ang="0">
                      <a:pos x="38" y="32"/>
                    </a:cxn>
                    <a:cxn ang="0">
                      <a:pos x="43" y="34"/>
                    </a:cxn>
                    <a:cxn ang="0">
                      <a:pos x="53" y="37"/>
                    </a:cxn>
                    <a:cxn ang="0">
                      <a:pos x="53" y="43"/>
                    </a:cxn>
                    <a:cxn ang="0">
                      <a:pos x="53" y="52"/>
                    </a:cxn>
                    <a:cxn ang="0">
                      <a:pos x="55" y="55"/>
                    </a:cxn>
                    <a:cxn ang="0">
                      <a:pos x="57" y="70"/>
                    </a:cxn>
                  </a:cxnLst>
                  <a:rect l="0" t="0" r="r" b="b"/>
                  <a:pathLst>
                    <a:path w="57" h="88">
                      <a:moveTo>
                        <a:pt x="57" y="70"/>
                      </a:moveTo>
                      <a:cubicBezTo>
                        <a:pt x="56" y="74"/>
                        <a:pt x="51" y="77"/>
                        <a:pt x="51" y="81"/>
                      </a:cubicBezTo>
                      <a:cubicBezTo>
                        <a:pt x="50" y="81"/>
                        <a:pt x="48" y="81"/>
                        <a:pt x="47" y="81"/>
                      </a:cubicBezTo>
                      <a:cubicBezTo>
                        <a:pt x="43" y="81"/>
                        <a:pt x="38" y="81"/>
                        <a:pt x="35" y="83"/>
                      </a:cubicBezTo>
                      <a:cubicBezTo>
                        <a:pt x="33" y="84"/>
                        <a:pt x="31" y="84"/>
                        <a:pt x="29" y="86"/>
                      </a:cubicBezTo>
                      <a:cubicBezTo>
                        <a:pt x="27" y="87"/>
                        <a:pt x="26" y="88"/>
                        <a:pt x="24" y="88"/>
                      </a:cubicBezTo>
                      <a:cubicBezTo>
                        <a:pt x="23" y="88"/>
                        <a:pt x="22" y="88"/>
                        <a:pt x="22" y="88"/>
                      </a:cubicBezTo>
                      <a:cubicBezTo>
                        <a:pt x="21" y="85"/>
                        <a:pt x="19" y="81"/>
                        <a:pt x="16" y="78"/>
                      </a:cubicBezTo>
                      <a:cubicBezTo>
                        <a:pt x="15" y="77"/>
                        <a:pt x="14" y="76"/>
                        <a:pt x="14" y="75"/>
                      </a:cubicBezTo>
                      <a:cubicBezTo>
                        <a:pt x="12" y="71"/>
                        <a:pt x="14" y="66"/>
                        <a:pt x="13" y="62"/>
                      </a:cubicBezTo>
                      <a:cubicBezTo>
                        <a:pt x="12" y="60"/>
                        <a:pt x="10" y="59"/>
                        <a:pt x="9" y="57"/>
                      </a:cubicBezTo>
                      <a:cubicBezTo>
                        <a:pt x="9" y="56"/>
                        <a:pt x="9" y="55"/>
                        <a:pt x="8" y="54"/>
                      </a:cubicBezTo>
                      <a:cubicBezTo>
                        <a:pt x="8" y="54"/>
                        <a:pt x="8" y="53"/>
                        <a:pt x="8" y="53"/>
                      </a:cubicBezTo>
                      <a:cubicBezTo>
                        <a:pt x="7" y="49"/>
                        <a:pt x="5" y="47"/>
                        <a:pt x="4" y="43"/>
                      </a:cubicBezTo>
                      <a:cubicBezTo>
                        <a:pt x="4" y="40"/>
                        <a:pt x="4" y="38"/>
                        <a:pt x="3" y="35"/>
                      </a:cubicBezTo>
                      <a:cubicBezTo>
                        <a:pt x="3" y="33"/>
                        <a:pt x="2" y="30"/>
                        <a:pt x="2" y="28"/>
                      </a:cubicBezTo>
                      <a:cubicBezTo>
                        <a:pt x="1" y="28"/>
                        <a:pt x="1" y="27"/>
                        <a:pt x="1" y="27"/>
                      </a:cubicBezTo>
                      <a:cubicBezTo>
                        <a:pt x="0" y="22"/>
                        <a:pt x="1" y="18"/>
                        <a:pt x="1" y="13"/>
                      </a:cubicBezTo>
                      <a:cubicBezTo>
                        <a:pt x="1" y="11"/>
                        <a:pt x="0" y="8"/>
                        <a:pt x="1" y="6"/>
                      </a:cubicBezTo>
                      <a:cubicBezTo>
                        <a:pt x="3" y="5"/>
                        <a:pt x="6" y="3"/>
                        <a:pt x="9" y="2"/>
                      </a:cubicBezTo>
                      <a:cubicBezTo>
                        <a:pt x="14" y="0"/>
                        <a:pt x="18" y="1"/>
                        <a:pt x="22" y="1"/>
                      </a:cubicBezTo>
                      <a:cubicBezTo>
                        <a:pt x="22" y="5"/>
                        <a:pt x="23" y="9"/>
                        <a:pt x="25" y="12"/>
                      </a:cubicBezTo>
                      <a:cubicBezTo>
                        <a:pt x="27" y="15"/>
                        <a:pt x="29" y="17"/>
                        <a:pt x="31" y="19"/>
                      </a:cubicBezTo>
                      <a:cubicBezTo>
                        <a:pt x="33" y="21"/>
                        <a:pt x="34" y="23"/>
                        <a:pt x="35" y="25"/>
                      </a:cubicBezTo>
                      <a:cubicBezTo>
                        <a:pt x="36" y="27"/>
                        <a:pt x="37" y="29"/>
                        <a:pt x="38" y="32"/>
                      </a:cubicBezTo>
                      <a:cubicBezTo>
                        <a:pt x="40" y="34"/>
                        <a:pt x="43" y="29"/>
                        <a:pt x="43" y="34"/>
                      </a:cubicBezTo>
                      <a:cubicBezTo>
                        <a:pt x="43" y="39"/>
                        <a:pt x="52" y="35"/>
                        <a:pt x="53" y="37"/>
                      </a:cubicBezTo>
                      <a:cubicBezTo>
                        <a:pt x="53" y="38"/>
                        <a:pt x="53" y="42"/>
                        <a:pt x="53" y="43"/>
                      </a:cubicBezTo>
                      <a:cubicBezTo>
                        <a:pt x="54" y="45"/>
                        <a:pt x="52" y="50"/>
                        <a:pt x="53" y="52"/>
                      </a:cubicBezTo>
                      <a:cubicBezTo>
                        <a:pt x="54" y="53"/>
                        <a:pt x="54" y="54"/>
                        <a:pt x="55" y="55"/>
                      </a:cubicBezTo>
                      <a:cubicBezTo>
                        <a:pt x="57" y="59"/>
                        <a:pt x="57" y="64"/>
                        <a:pt x="57" y="7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3" name="Freeform 365"/>
                <p:cNvSpPr/>
                <p:nvPr/>
              </p:nvSpPr>
              <p:spPr bwMode="auto">
                <a:xfrm>
                  <a:off x="2346321" y="2371724"/>
                  <a:ext cx="152400" cy="122237"/>
                </a:xfrm>
                <a:custGeom>
                  <a:avLst/>
                  <a:gdLst/>
                  <a:ahLst/>
                  <a:cxnLst>
                    <a:cxn ang="0">
                      <a:pos x="58" y="31"/>
                    </a:cxn>
                    <a:cxn ang="0">
                      <a:pos x="51" y="37"/>
                    </a:cxn>
                    <a:cxn ang="0">
                      <a:pos x="36" y="44"/>
                    </a:cxn>
                    <a:cxn ang="0">
                      <a:pos x="34" y="46"/>
                    </a:cxn>
                    <a:cxn ang="0">
                      <a:pos x="32" y="44"/>
                    </a:cxn>
                    <a:cxn ang="0">
                      <a:pos x="28" y="38"/>
                    </a:cxn>
                    <a:cxn ang="0">
                      <a:pos x="21" y="32"/>
                    </a:cxn>
                    <a:cxn ang="0">
                      <a:pos x="16" y="27"/>
                    </a:cxn>
                    <a:cxn ang="0">
                      <a:pos x="5" y="14"/>
                    </a:cxn>
                    <a:cxn ang="0">
                      <a:pos x="3" y="7"/>
                    </a:cxn>
                    <a:cxn ang="0">
                      <a:pos x="5" y="4"/>
                    </a:cxn>
                    <a:cxn ang="0">
                      <a:pos x="5" y="1"/>
                    </a:cxn>
                    <a:cxn ang="0">
                      <a:pos x="13" y="2"/>
                    </a:cxn>
                    <a:cxn ang="0">
                      <a:pos x="20" y="2"/>
                    </a:cxn>
                    <a:cxn ang="0">
                      <a:pos x="35" y="2"/>
                    </a:cxn>
                    <a:cxn ang="0">
                      <a:pos x="49" y="4"/>
                    </a:cxn>
                    <a:cxn ang="0">
                      <a:pos x="52" y="5"/>
                    </a:cxn>
                    <a:cxn ang="0">
                      <a:pos x="53" y="12"/>
                    </a:cxn>
                    <a:cxn ang="0">
                      <a:pos x="54" y="20"/>
                    </a:cxn>
                    <a:cxn ang="0">
                      <a:pos x="58" y="30"/>
                    </a:cxn>
                    <a:cxn ang="0">
                      <a:pos x="58" y="31"/>
                    </a:cxn>
                  </a:cxnLst>
                  <a:rect l="0" t="0" r="r" b="b"/>
                  <a:pathLst>
                    <a:path w="58" h="46">
                      <a:moveTo>
                        <a:pt x="58" y="31"/>
                      </a:moveTo>
                      <a:cubicBezTo>
                        <a:pt x="56" y="33"/>
                        <a:pt x="54" y="35"/>
                        <a:pt x="51" y="37"/>
                      </a:cubicBezTo>
                      <a:cubicBezTo>
                        <a:pt x="45" y="39"/>
                        <a:pt x="40" y="40"/>
                        <a:pt x="36" y="44"/>
                      </a:cubicBezTo>
                      <a:cubicBezTo>
                        <a:pt x="36" y="45"/>
                        <a:pt x="35" y="46"/>
                        <a:pt x="34" y="46"/>
                      </a:cubicBezTo>
                      <a:cubicBezTo>
                        <a:pt x="33" y="45"/>
                        <a:pt x="32" y="44"/>
                        <a:pt x="32" y="44"/>
                      </a:cubicBezTo>
                      <a:cubicBezTo>
                        <a:pt x="29" y="43"/>
                        <a:pt x="30" y="41"/>
                        <a:pt x="28" y="38"/>
                      </a:cubicBezTo>
                      <a:cubicBezTo>
                        <a:pt x="26" y="36"/>
                        <a:pt x="23" y="35"/>
                        <a:pt x="21" y="32"/>
                      </a:cubicBezTo>
                      <a:cubicBezTo>
                        <a:pt x="19" y="30"/>
                        <a:pt x="18" y="29"/>
                        <a:pt x="16" y="27"/>
                      </a:cubicBezTo>
                      <a:cubicBezTo>
                        <a:pt x="10" y="24"/>
                        <a:pt x="9" y="19"/>
                        <a:pt x="5" y="14"/>
                      </a:cubicBezTo>
                      <a:cubicBezTo>
                        <a:pt x="2" y="12"/>
                        <a:pt x="0" y="10"/>
                        <a:pt x="3" y="7"/>
                      </a:cubicBezTo>
                      <a:cubicBezTo>
                        <a:pt x="4" y="6"/>
                        <a:pt x="4" y="6"/>
                        <a:pt x="5" y="4"/>
                      </a:cubicBezTo>
                      <a:cubicBezTo>
                        <a:pt x="5" y="3"/>
                        <a:pt x="5" y="2"/>
                        <a:pt x="5" y="1"/>
                      </a:cubicBezTo>
                      <a:cubicBezTo>
                        <a:pt x="7" y="0"/>
                        <a:pt x="10" y="2"/>
                        <a:pt x="13" y="2"/>
                      </a:cubicBezTo>
                      <a:cubicBezTo>
                        <a:pt x="15" y="2"/>
                        <a:pt x="18" y="2"/>
                        <a:pt x="20" y="2"/>
                      </a:cubicBezTo>
                      <a:cubicBezTo>
                        <a:pt x="25" y="2"/>
                        <a:pt x="30" y="2"/>
                        <a:pt x="35" y="2"/>
                      </a:cubicBezTo>
                      <a:cubicBezTo>
                        <a:pt x="39" y="2"/>
                        <a:pt x="44" y="4"/>
                        <a:pt x="49" y="4"/>
                      </a:cubicBezTo>
                      <a:cubicBezTo>
                        <a:pt x="50" y="4"/>
                        <a:pt x="51" y="4"/>
                        <a:pt x="52" y="5"/>
                      </a:cubicBezTo>
                      <a:cubicBezTo>
                        <a:pt x="52" y="7"/>
                        <a:pt x="53" y="10"/>
                        <a:pt x="53" y="12"/>
                      </a:cubicBezTo>
                      <a:cubicBezTo>
                        <a:pt x="54" y="15"/>
                        <a:pt x="54" y="17"/>
                        <a:pt x="54" y="20"/>
                      </a:cubicBezTo>
                      <a:cubicBezTo>
                        <a:pt x="55" y="24"/>
                        <a:pt x="57" y="26"/>
                        <a:pt x="58" y="30"/>
                      </a:cubicBezTo>
                      <a:cubicBezTo>
                        <a:pt x="58" y="30"/>
                        <a:pt x="58" y="31"/>
                        <a:pt x="58"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4" name="Freeform 366"/>
                <p:cNvSpPr/>
                <p:nvPr/>
              </p:nvSpPr>
              <p:spPr bwMode="auto">
                <a:xfrm>
                  <a:off x="2651120" y="1668462"/>
                  <a:ext cx="360362" cy="330200"/>
                </a:xfrm>
                <a:custGeom>
                  <a:avLst/>
                  <a:gdLst/>
                  <a:ahLst/>
                  <a:cxnLst>
                    <a:cxn ang="0">
                      <a:pos x="135" y="109"/>
                    </a:cxn>
                    <a:cxn ang="0">
                      <a:pos x="131" y="109"/>
                    </a:cxn>
                    <a:cxn ang="0">
                      <a:pos x="117" y="112"/>
                    </a:cxn>
                    <a:cxn ang="0">
                      <a:pos x="113" y="117"/>
                    </a:cxn>
                    <a:cxn ang="0">
                      <a:pos x="107" y="120"/>
                    </a:cxn>
                    <a:cxn ang="0">
                      <a:pos x="103" y="125"/>
                    </a:cxn>
                    <a:cxn ang="0">
                      <a:pos x="96" y="122"/>
                    </a:cxn>
                    <a:cxn ang="0">
                      <a:pos x="82" y="121"/>
                    </a:cxn>
                    <a:cxn ang="0">
                      <a:pos x="73" y="122"/>
                    </a:cxn>
                    <a:cxn ang="0">
                      <a:pos x="64" y="119"/>
                    </a:cxn>
                    <a:cxn ang="0">
                      <a:pos x="47" y="116"/>
                    </a:cxn>
                    <a:cxn ang="0">
                      <a:pos x="32" y="114"/>
                    </a:cxn>
                    <a:cxn ang="0">
                      <a:pos x="25" y="112"/>
                    </a:cxn>
                    <a:cxn ang="0">
                      <a:pos x="19" y="116"/>
                    </a:cxn>
                    <a:cxn ang="0">
                      <a:pos x="14" y="116"/>
                    </a:cxn>
                    <a:cxn ang="0">
                      <a:pos x="3" y="112"/>
                    </a:cxn>
                    <a:cxn ang="0">
                      <a:pos x="1" y="98"/>
                    </a:cxn>
                    <a:cxn ang="0">
                      <a:pos x="7" y="94"/>
                    </a:cxn>
                    <a:cxn ang="0">
                      <a:pos x="8" y="86"/>
                    </a:cxn>
                    <a:cxn ang="0">
                      <a:pos x="3" y="72"/>
                    </a:cxn>
                    <a:cxn ang="0">
                      <a:pos x="1" y="66"/>
                    </a:cxn>
                    <a:cxn ang="0">
                      <a:pos x="7" y="65"/>
                    </a:cxn>
                    <a:cxn ang="0">
                      <a:pos x="24" y="64"/>
                    </a:cxn>
                    <a:cxn ang="0">
                      <a:pos x="38" y="58"/>
                    </a:cxn>
                    <a:cxn ang="0">
                      <a:pos x="45" y="44"/>
                    </a:cxn>
                    <a:cxn ang="0">
                      <a:pos x="50" y="31"/>
                    </a:cxn>
                    <a:cxn ang="0">
                      <a:pos x="56" y="22"/>
                    </a:cxn>
                    <a:cxn ang="0">
                      <a:pos x="59" y="18"/>
                    </a:cxn>
                    <a:cxn ang="0">
                      <a:pos x="71" y="5"/>
                    </a:cxn>
                    <a:cxn ang="0">
                      <a:pos x="74" y="0"/>
                    </a:cxn>
                    <a:cxn ang="0">
                      <a:pos x="74" y="1"/>
                    </a:cxn>
                    <a:cxn ang="0">
                      <a:pos x="82" y="4"/>
                    </a:cxn>
                    <a:cxn ang="0">
                      <a:pos x="89" y="6"/>
                    </a:cxn>
                    <a:cxn ang="0">
                      <a:pos x="97" y="6"/>
                    </a:cxn>
                    <a:cxn ang="0">
                      <a:pos x="108" y="12"/>
                    </a:cxn>
                    <a:cxn ang="0">
                      <a:pos x="115" y="20"/>
                    </a:cxn>
                    <a:cxn ang="0">
                      <a:pos x="117" y="38"/>
                    </a:cxn>
                    <a:cxn ang="0">
                      <a:pos x="122" y="51"/>
                    </a:cxn>
                    <a:cxn ang="0">
                      <a:pos x="133" y="60"/>
                    </a:cxn>
                    <a:cxn ang="0">
                      <a:pos x="130" y="71"/>
                    </a:cxn>
                    <a:cxn ang="0">
                      <a:pos x="126" y="86"/>
                    </a:cxn>
                    <a:cxn ang="0">
                      <a:pos x="132" y="97"/>
                    </a:cxn>
                    <a:cxn ang="0">
                      <a:pos x="132" y="100"/>
                    </a:cxn>
                    <a:cxn ang="0">
                      <a:pos x="134" y="101"/>
                    </a:cxn>
                    <a:cxn ang="0">
                      <a:pos x="134" y="103"/>
                    </a:cxn>
                    <a:cxn ang="0">
                      <a:pos x="135" y="107"/>
                    </a:cxn>
                    <a:cxn ang="0">
                      <a:pos x="135" y="109"/>
                    </a:cxn>
                  </a:cxnLst>
                  <a:rect l="0" t="0" r="r" b="b"/>
                  <a:pathLst>
                    <a:path w="137" h="126">
                      <a:moveTo>
                        <a:pt x="135" y="109"/>
                      </a:moveTo>
                      <a:cubicBezTo>
                        <a:pt x="134" y="109"/>
                        <a:pt x="132" y="109"/>
                        <a:pt x="131" y="109"/>
                      </a:cubicBezTo>
                      <a:cubicBezTo>
                        <a:pt x="127" y="109"/>
                        <a:pt x="120" y="109"/>
                        <a:pt x="117" y="112"/>
                      </a:cubicBezTo>
                      <a:cubicBezTo>
                        <a:pt x="115" y="114"/>
                        <a:pt x="115" y="116"/>
                        <a:pt x="113" y="117"/>
                      </a:cubicBezTo>
                      <a:cubicBezTo>
                        <a:pt x="112" y="118"/>
                        <a:pt x="108" y="119"/>
                        <a:pt x="107" y="120"/>
                      </a:cubicBezTo>
                      <a:cubicBezTo>
                        <a:pt x="107" y="121"/>
                        <a:pt x="104" y="124"/>
                        <a:pt x="103" y="125"/>
                      </a:cubicBezTo>
                      <a:cubicBezTo>
                        <a:pt x="100" y="126"/>
                        <a:pt x="98" y="124"/>
                        <a:pt x="96" y="122"/>
                      </a:cubicBezTo>
                      <a:cubicBezTo>
                        <a:pt x="91" y="118"/>
                        <a:pt x="86" y="120"/>
                        <a:pt x="82" y="121"/>
                      </a:cubicBezTo>
                      <a:cubicBezTo>
                        <a:pt x="79" y="122"/>
                        <a:pt x="76" y="122"/>
                        <a:pt x="73" y="122"/>
                      </a:cubicBezTo>
                      <a:cubicBezTo>
                        <a:pt x="68" y="122"/>
                        <a:pt x="67" y="121"/>
                        <a:pt x="64" y="119"/>
                      </a:cubicBezTo>
                      <a:cubicBezTo>
                        <a:pt x="58" y="117"/>
                        <a:pt x="52" y="116"/>
                        <a:pt x="47" y="116"/>
                      </a:cubicBezTo>
                      <a:cubicBezTo>
                        <a:pt x="41" y="116"/>
                        <a:pt x="37" y="115"/>
                        <a:pt x="32" y="114"/>
                      </a:cubicBezTo>
                      <a:cubicBezTo>
                        <a:pt x="30" y="113"/>
                        <a:pt x="28" y="112"/>
                        <a:pt x="25" y="112"/>
                      </a:cubicBezTo>
                      <a:cubicBezTo>
                        <a:pt x="23" y="112"/>
                        <a:pt x="21" y="116"/>
                        <a:pt x="19" y="116"/>
                      </a:cubicBezTo>
                      <a:cubicBezTo>
                        <a:pt x="17" y="115"/>
                        <a:pt x="15" y="116"/>
                        <a:pt x="14" y="116"/>
                      </a:cubicBezTo>
                      <a:cubicBezTo>
                        <a:pt x="13" y="114"/>
                        <a:pt x="6" y="115"/>
                        <a:pt x="3" y="112"/>
                      </a:cubicBezTo>
                      <a:cubicBezTo>
                        <a:pt x="0" y="108"/>
                        <a:pt x="0" y="100"/>
                        <a:pt x="1" y="98"/>
                      </a:cubicBezTo>
                      <a:cubicBezTo>
                        <a:pt x="2" y="96"/>
                        <a:pt x="6" y="95"/>
                        <a:pt x="7" y="94"/>
                      </a:cubicBezTo>
                      <a:cubicBezTo>
                        <a:pt x="10" y="90"/>
                        <a:pt x="9" y="89"/>
                        <a:pt x="8" y="86"/>
                      </a:cubicBezTo>
                      <a:cubicBezTo>
                        <a:pt x="6" y="81"/>
                        <a:pt x="4" y="77"/>
                        <a:pt x="3" y="72"/>
                      </a:cubicBezTo>
                      <a:cubicBezTo>
                        <a:pt x="3" y="69"/>
                        <a:pt x="2" y="68"/>
                        <a:pt x="1" y="66"/>
                      </a:cubicBezTo>
                      <a:cubicBezTo>
                        <a:pt x="3" y="66"/>
                        <a:pt x="5" y="65"/>
                        <a:pt x="7" y="65"/>
                      </a:cubicBezTo>
                      <a:cubicBezTo>
                        <a:pt x="13" y="63"/>
                        <a:pt x="17" y="64"/>
                        <a:pt x="24" y="64"/>
                      </a:cubicBezTo>
                      <a:cubicBezTo>
                        <a:pt x="30" y="65"/>
                        <a:pt x="35" y="63"/>
                        <a:pt x="38" y="58"/>
                      </a:cubicBezTo>
                      <a:cubicBezTo>
                        <a:pt x="41" y="54"/>
                        <a:pt x="43" y="48"/>
                        <a:pt x="45" y="44"/>
                      </a:cubicBezTo>
                      <a:cubicBezTo>
                        <a:pt x="47" y="40"/>
                        <a:pt x="48" y="36"/>
                        <a:pt x="50" y="31"/>
                      </a:cubicBezTo>
                      <a:cubicBezTo>
                        <a:pt x="51" y="28"/>
                        <a:pt x="53" y="25"/>
                        <a:pt x="56" y="22"/>
                      </a:cubicBezTo>
                      <a:cubicBezTo>
                        <a:pt x="57" y="21"/>
                        <a:pt x="58" y="19"/>
                        <a:pt x="59" y="18"/>
                      </a:cubicBezTo>
                      <a:cubicBezTo>
                        <a:pt x="63" y="13"/>
                        <a:pt x="67" y="9"/>
                        <a:pt x="71" y="5"/>
                      </a:cubicBezTo>
                      <a:cubicBezTo>
                        <a:pt x="72" y="3"/>
                        <a:pt x="73" y="1"/>
                        <a:pt x="74" y="0"/>
                      </a:cubicBezTo>
                      <a:cubicBezTo>
                        <a:pt x="74" y="0"/>
                        <a:pt x="74" y="1"/>
                        <a:pt x="74" y="1"/>
                      </a:cubicBezTo>
                      <a:cubicBezTo>
                        <a:pt x="76" y="4"/>
                        <a:pt x="79" y="4"/>
                        <a:pt x="82" y="4"/>
                      </a:cubicBezTo>
                      <a:cubicBezTo>
                        <a:pt x="85" y="5"/>
                        <a:pt x="86" y="6"/>
                        <a:pt x="89" y="6"/>
                      </a:cubicBezTo>
                      <a:cubicBezTo>
                        <a:pt x="92" y="6"/>
                        <a:pt x="95" y="6"/>
                        <a:pt x="97" y="6"/>
                      </a:cubicBezTo>
                      <a:cubicBezTo>
                        <a:pt x="102" y="7"/>
                        <a:pt x="105" y="9"/>
                        <a:pt x="108" y="12"/>
                      </a:cubicBezTo>
                      <a:cubicBezTo>
                        <a:pt x="111" y="15"/>
                        <a:pt x="114" y="16"/>
                        <a:pt x="115" y="20"/>
                      </a:cubicBezTo>
                      <a:cubicBezTo>
                        <a:pt x="117" y="26"/>
                        <a:pt x="116" y="32"/>
                        <a:pt x="117" y="38"/>
                      </a:cubicBezTo>
                      <a:cubicBezTo>
                        <a:pt x="118" y="43"/>
                        <a:pt x="120" y="47"/>
                        <a:pt x="122" y="51"/>
                      </a:cubicBezTo>
                      <a:cubicBezTo>
                        <a:pt x="125" y="55"/>
                        <a:pt x="129" y="57"/>
                        <a:pt x="133" y="60"/>
                      </a:cubicBezTo>
                      <a:cubicBezTo>
                        <a:pt x="137" y="64"/>
                        <a:pt x="133" y="68"/>
                        <a:pt x="130" y="71"/>
                      </a:cubicBezTo>
                      <a:cubicBezTo>
                        <a:pt x="126" y="76"/>
                        <a:pt x="125" y="80"/>
                        <a:pt x="126" y="86"/>
                      </a:cubicBezTo>
                      <a:cubicBezTo>
                        <a:pt x="127" y="91"/>
                        <a:pt x="130" y="93"/>
                        <a:pt x="132" y="97"/>
                      </a:cubicBezTo>
                      <a:cubicBezTo>
                        <a:pt x="132" y="98"/>
                        <a:pt x="132" y="99"/>
                        <a:pt x="132" y="100"/>
                      </a:cubicBezTo>
                      <a:cubicBezTo>
                        <a:pt x="133" y="101"/>
                        <a:pt x="134" y="100"/>
                        <a:pt x="134" y="101"/>
                      </a:cubicBezTo>
                      <a:cubicBezTo>
                        <a:pt x="134" y="102"/>
                        <a:pt x="134" y="102"/>
                        <a:pt x="134" y="103"/>
                      </a:cubicBezTo>
                      <a:cubicBezTo>
                        <a:pt x="134" y="105"/>
                        <a:pt x="134" y="106"/>
                        <a:pt x="135" y="107"/>
                      </a:cubicBezTo>
                      <a:cubicBezTo>
                        <a:pt x="135" y="108"/>
                        <a:pt x="135" y="108"/>
                        <a:pt x="135" y="10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5" name="Freeform 367"/>
                <p:cNvSpPr/>
                <p:nvPr/>
              </p:nvSpPr>
              <p:spPr bwMode="auto">
                <a:xfrm>
                  <a:off x="3479794" y="2722562"/>
                  <a:ext cx="1587" cy="1587"/>
                </a:xfrm>
                <a:custGeom>
                  <a:avLst/>
                  <a:gdLst/>
                  <a:ahLst/>
                  <a:cxnLst>
                    <a:cxn ang="0">
                      <a:pos x="1" y="0"/>
                    </a:cxn>
                    <a:cxn ang="0">
                      <a:pos x="1" y="0"/>
                    </a:cxn>
                  </a:cxnLst>
                  <a:rect l="0" t="0" r="r" b="b"/>
                  <a:pathLst>
                    <a:path w="1" h="1">
                      <a:moveTo>
                        <a:pt x="1" y="0"/>
                      </a:moveTo>
                      <a:cubicBezTo>
                        <a:pt x="1" y="0"/>
                        <a:pt x="0" y="1"/>
                        <a:pt x="1"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6" name="Freeform 368"/>
                <p:cNvSpPr/>
                <p:nvPr/>
              </p:nvSpPr>
              <p:spPr bwMode="auto">
                <a:xfrm>
                  <a:off x="3136895" y="2795585"/>
                  <a:ext cx="268287" cy="231775"/>
                </a:xfrm>
                <a:custGeom>
                  <a:avLst/>
                  <a:gdLst/>
                  <a:ahLst/>
                  <a:cxnLst>
                    <a:cxn ang="0">
                      <a:pos x="102" y="0"/>
                    </a:cxn>
                    <a:cxn ang="0">
                      <a:pos x="100" y="3"/>
                    </a:cxn>
                    <a:cxn ang="0">
                      <a:pos x="93" y="11"/>
                    </a:cxn>
                    <a:cxn ang="0">
                      <a:pos x="87" y="15"/>
                    </a:cxn>
                    <a:cxn ang="0">
                      <a:pos x="86" y="23"/>
                    </a:cxn>
                    <a:cxn ang="0">
                      <a:pos x="85" y="38"/>
                    </a:cxn>
                    <a:cxn ang="0">
                      <a:pos x="63" y="62"/>
                    </a:cxn>
                    <a:cxn ang="0">
                      <a:pos x="47" y="73"/>
                    </a:cxn>
                    <a:cxn ang="0">
                      <a:pos x="40" y="77"/>
                    </a:cxn>
                    <a:cxn ang="0">
                      <a:pos x="30" y="84"/>
                    </a:cxn>
                    <a:cxn ang="0">
                      <a:pos x="12" y="88"/>
                    </a:cxn>
                    <a:cxn ang="0">
                      <a:pos x="0" y="88"/>
                    </a:cxn>
                    <a:cxn ang="0">
                      <a:pos x="1" y="80"/>
                    </a:cxn>
                    <a:cxn ang="0">
                      <a:pos x="1" y="80"/>
                    </a:cxn>
                    <a:cxn ang="0">
                      <a:pos x="3" y="75"/>
                    </a:cxn>
                    <a:cxn ang="0">
                      <a:pos x="8" y="59"/>
                    </a:cxn>
                    <a:cxn ang="0">
                      <a:pos x="10" y="56"/>
                    </a:cxn>
                    <a:cxn ang="0">
                      <a:pos x="11" y="52"/>
                    </a:cxn>
                    <a:cxn ang="0">
                      <a:pos x="11" y="45"/>
                    </a:cxn>
                    <a:cxn ang="0">
                      <a:pos x="2" y="43"/>
                    </a:cxn>
                    <a:cxn ang="0">
                      <a:pos x="1" y="39"/>
                    </a:cxn>
                    <a:cxn ang="0">
                      <a:pos x="0" y="30"/>
                    </a:cxn>
                    <a:cxn ang="0">
                      <a:pos x="6" y="28"/>
                    </a:cxn>
                    <a:cxn ang="0">
                      <a:pos x="8" y="22"/>
                    </a:cxn>
                    <a:cxn ang="0">
                      <a:pos x="13" y="16"/>
                    </a:cxn>
                    <a:cxn ang="0">
                      <a:pos x="26" y="8"/>
                    </a:cxn>
                    <a:cxn ang="0">
                      <a:pos x="43" y="10"/>
                    </a:cxn>
                    <a:cxn ang="0">
                      <a:pos x="60" y="10"/>
                    </a:cxn>
                    <a:cxn ang="0">
                      <a:pos x="66" y="8"/>
                    </a:cxn>
                    <a:cxn ang="0">
                      <a:pos x="77" y="5"/>
                    </a:cxn>
                    <a:cxn ang="0">
                      <a:pos x="84" y="3"/>
                    </a:cxn>
                    <a:cxn ang="0">
                      <a:pos x="93" y="2"/>
                    </a:cxn>
                    <a:cxn ang="0">
                      <a:pos x="100" y="0"/>
                    </a:cxn>
                    <a:cxn ang="0">
                      <a:pos x="102" y="0"/>
                    </a:cxn>
                  </a:cxnLst>
                  <a:rect l="0" t="0" r="r" b="b"/>
                  <a:pathLst>
                    <a:path w="102" h="88">
                      <a:moveTo>
                        <a:pt x="102" y="0"/>
                      </a:moveTo>
                      <a:cubicBezTo>
                        <a:pt x="102" y="2"/>
                        <a:pt x="101" y="2"/>
                        <a:pt x="100" y="3"/>
                      </a:cubicBezTo>
                      <a:cubicBezTo>
                        <a:pt x="98" y="6"/>
                        <a:pt x="96" y="9"/>
                        <a:pt x="93" y="11"/>
                      </a:cubicBezTo>
                      <a:cubicBezTo>
                        <a:pt x="91" y="12"/>
                        <a:pt x="89" y="13"/>
                        <a:pt x="87" y="15"/>
                      </a:cubicBezTo>
                      <a:cubicBezTo>
                        <a:pt x="85" y="17"/>
                        <a:pt x="86" y="20"/>
                        <a:pt x="86" y="23"/>
                      </a:cubicBezTo>
                      <a:cubicBezTo>
                        <a:pt x="86" y="28"/>
                        <a:pt x="85" y="33"/>
                        <a:pt x="85" y="38"/>
                      </a:cubicBezTo>
                      <a:cubicBezTo>
                        <a:pt x="85" y="50"/>
                        <a:pt x="72" y="57"/>
                        <a:pt x="63" y="62"/>
                      </a:cubicBezTo>
                      <a:cubicBezTo>
                        <a:pt x="58" y="66"/>
                        <a:pt x="52" y="70"/>
                        <a:pt x="47" y="73"/>
                      </a:cubicBezTo>
                      <a:cubicBezTo>
                        <a:pt x="44" y="74"/>
                        <a:pt x="42" y="76"/>
                        <a:pt x="40" y="77"/>
                      </a:cubicBezTo>
                      <a:cubicBezTo>
                        <a:pt x="37" y="80"/>
                        <a:pt x="34" y="82"/>
                        <a:pt x="30" y="84"/>
                      </a:cubicBezTo>
                      <a:cubicBezTo>
                        <a:pt x="25" y="86"/>
                        <a:pt x="18" y="87"/>
                        <a:pt x="12" y="88"/>
                      </a:cubicBezTo>
                      <a:cubicBezTo>
                        <a:pt x="9" y="88"/>
                        <a:pt x="4" y="87"/>
                        <a:pt x="0" y="88"/>
                      </a:cubicBezTo>
                      <a:cubicBezTo>
                        <a:pt x="0" y="85"/>
                        <a:pt x="1" y="83"/>
                        <a:pt x="1" y="80"/>
                      </a:cubicBezTo>
                      <a:cubicBezTo>
                        <a:pt x="1" y="80"/>
                        <a:pt x="1" y="80"/>
                        <a:pt x="1" y="80"/>
                      </a:cubicBezTo>
                      <a:cubicBezTo>
                        <a:pt x="2" y="78"/>
                        <a:pt x="2" y="77"/>
                        <a:pt x="3" y="75"/>
                      </a:cubicBezTo>
                      <a:cubicBezTo>
                        <a:pt x="4" y="70"/>
                        <a:pt x="6" y="64"/>
                        <a:pt x="8" y="59"/>
                      </a:cubicBezTo>
                      <a:cubicBezTo>
                        <a:pt x="9" y="58"/>
                        <a:pt x="9" y="57"/>
                        <a:pt x="10" y="56"/>
                      </a:cubicBezTo>
                      <a:cubicBezTo>
                        <a:pt x="10" y="54"/>
                        <a:pt x="10" y="54"/>
                        <a:pt x="11" y="52"/>
                      </a:cubicBezTo>
                      <a:cubicBezTo>
                        <a:pt x="12" y="49"/>
                        <a:pt x="14" y="47"/>
                        <a:pt x="11" y="45"/>
                      </a:cubicBezTo>
                      <a:cubicBezTo>
                        <a:pt x="9" y="43"/>
                        <a:pt x="5" y="43"/>
                        <a:pt x="2" y="43"/>
                      </a:cubicBezTo>
                      <a:cubicBezTo>
                        <a:pt x="2" y="42"/>
                        <a:pt x="2" y="40"/>
                        <a:pt x="1" y="39"/>
                      </a:cubicBezTo>
                      <a:cubicBezTo>
                        <a:pt x="1" y="36"/>
                        <a:pt x="0" y="33"/>
                        <a:pt x="0" y="30"/>
                      </a:cubicBezTo>
                      <a:cubicBezTo>
                        <a:pt x="3" y="30"/>
                        <a:pt x="5" y="30"/>
                        <a:pt x="6" y="28"/>
                      </a:cubicBezTo>
                      <a:cubicBezTo>
                        <a:pt x="7" y="26"/>
                        <a:pt x="7" y="24"/>
                        <a:pt x="8" y="22"/>
                      </a:cubicBezTo>
                      <a:cubicBezTo>
                        <a:pt x="10" y="20"/>
                        <a:pt x="11" y="18"/>
                        <a:pt x="13" y="16"/>
                      </a:cubicBezTo>
                      <a:cubicBezTo>
                        <a:pt x="17" y="12"/>
                        <a:pt x="21" y="10"/>
                        <a:pt x="26" y="8"/>
                      </a:cubicBezTo>
                      <a:cubicBezTo>
                        <a:pt x="31" y="6"/>
                        <a:pt x="38" y="10"/>
                        <a:pt x="43" y="10"/>
                      </a:cubicBezTo>
                      <a:cubicBezTo>
                        <a:pt x="48" y="10"/>
                        <a:pt x="54" y="11"/>
                        <a:pt x="60" y="10"/>
                      </a:cubicBezTo>
                      <a:cubicBezTo>
                        <a:pt x="62" y="9"/>
                        <a:pt x="64" y="8"/>
                        <a:pt x="66" y="8"/>
                      </a:cubicBezTo>
                      <a:cubicBezTo>
                        <a:pt x="70" y="7"/>
                        <a:pt x="74" y="7"/>
                        <a:pt x="77" y="5"/>
                      </a:cubicBezTo>
                      <a:cubicBezTo>
                        <a:pt x="80" y="4"/>
                        <a:pt x="81" y="4"/>
                        <a:pt x="84" y="3"/>
                      </a:cubicBezTo>
                      <a:cubicBezTo>
                        <a:pt x="88" y="3"/>
                        <a:pt x="90" y="3"/>
                        <a:pt x="93" y="2"/>
                      </a:cubicBezTo>
                      <a:cubicBezTo>
                        <a:pt x="95" y="2"/>
                        <a:pt x="98" y="1"/>
                        <a:pt x="100" y="0"/>
                      </a:cubicBezTo>
                      <a:cubicBezTo>
                        <a:pt x="101" y="0"/>
                        <a:pt x="102" y="0"/>
                        <a:pt x="102"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7" name="Freeform 369"/>
                <p:cNvSpPr/>
                <p:nvPr/>
              </p:nvSpPr>
              <p:spPr bwMode="auto">
                <a:xfrm>
                  <a:off x="3108320" y="2997199"/>
                  <a:ext cx="168275" cy="163512"/>
                </a:xfrm>
                <a:custGeom>
                  <a:avLst/>
                  <a:gdLst/>
                  <a:ahLst/>
                  <a:cxnLst>
                    <a:cxn ang="0">
                      <a:pos x="36" y="24"/>
                    </a:cxn>
                    <a:cxn ang="0">
                      <a:pos x="41" y="31"/>
                    </a:cxn>
                    <a:cxn ang="0">
                      <a:pos x="44" y="41"/>
                    </a:cxn>
                    <a:cxn ang="0">
                      <a:pos x="32" y="56"/>
                    </a:cxn>
                    <a:cxn ang="0">
                      <a:pos x="19" y="60"/>
                    </a:cxn>
                    <a:cxn ang="0">
                      <a:pos x="7" y="58"/>
                    </a:cxn>
                    <a:cxn ang="0">
                      <a:pos x="0" y="54"/>
                    </a:cxn>
                    <a:cxn ang="0">
                      <a:pos x="1" y="45"/>
                    </a:cxn>
                    <a:cxn ang="0">
                      <a:pos x="10" y="13"/>
                    </a:cxn>
                    <a:cxn ang="0">
                      <a:pos x="11" y="11"/>
                    </a:cxn>
                    <a:cxn ang="0">
                      <a:pos x="23" y="11"/>
                    </a:cxn>
                    <a:cxn ang="0">
                      <a:pos x="41" y="7"/>
                    </a:cxn>
                    <a:cxn ang="0">
                      <a:pos x="51" y="0"/>
                    </a:cxn>
                    <a:cxn ang="0">
                      <a:pos x="59" y="7"/>
                    </a:cxn>
                    <a:cxn ang="0">
                      <a:pos x="64" y="10"/>
                    </a:cxn>
                    <a:cxn ang="0">
                      <a:pos x="55" y="15"/>
                    </a:cxn>
                    <a:cxn ang="0">
                      <a:pos x="41" y="19"/>
                    </a:cxn>
                    <a:cxn ang="0">
                      <a:pos x="36" y="24"/>
                    </a:cxn>
                  </a:cxnLst>
                  <a:rect l="0" t="0" r="r" b="b"/>
                  <a:pathLst>
                    <a:path w="64" h="62">
                      <a:moveTo>
                        <a:pt x="36" y="24"/>
                      </a:moveTo>
                      <a:cubicBezTo>
                        <a:pt x="36" y="27"/>
                        <a:pt x="39" y="29"/>
                        <a:pt x="41" y="31"/>
                      </a:cubicBezTo>
                      <a:cubicBezTo>
                        <a:pt x="44" y="34"/>
                        <a:pt x="47" y="38"/>
                        <a:pt x="44" y="41"/>
                      </a:cubicBezTo>
                      <a:cubicBezTo>
                        <a:pt x="37" y="48"/>
                        <a:pt x="36" y="53"/>
                        <a:pt x="32" y="56"/>
                      </a:cubicBezTo>
                      <a:cubicBezTo>
                        <a:pt x="29" y="60"/>
                        <a:pt x="24" y="59"/>
                        <a:pt x="19" y="60"/>
                      </a:cubicBezTo>
                      <a:cubicBezTo>
                        <a:pt x="14" y="62"/>
                        <a:pt x="12" y="60"/>
                        <a:pt x="7" y="58"/>
                      </a:cubicBezTo>
                      <a:cubicBezTo>
                        <a:pt x="7" y="57"/>
                        <a:pt x="3" y="55"/>
                        <a:pt x="0" y="54"/>
                      </a:cubicBezTo>
                      <a:cubicBezTo>
                        <a:pt x="0" y="51"/>
                        <a:pt x="0" y="48"/>
                        <a:pt x="1" y="45"/>
                      </a:cubicBezTo>
                      <a:cubicBezTo>
                        <a:pt x="4" y="34"/>
                        <a:pt x="8" y="24"/>
                        <a:pt x="10" y="13"/>
                      </a:cubicBezTo>
                      <a:cubicBezTo>
                        <a:pt x="11" y="12"/>
                        <a:pt x="11" y="11"/>
                        <a:pt x="11" y="11"/>
                      </a:cubicBezTo>
                      <a:cubicBezTo>
                        <a:pt x="15" y="10"/>
                        <a:pt x="20" y="11"/>
                        <a:pt x="23" y="11"/>
                      </a:cubicBezTo>
                      <a:cubicBezTo>
                        <a:pt x="29" y="10"/>
                        <a:pt x="36" y="9"/>
                        <a:pt x="41" y="7"/>
                      </a:cubicBezTo>
                      <a:cubicBezTo>
                        <a:pt x="45" y="5"/>
                        <a:pt x="48" y="3"/>
                        <a:pt x="51" y="0"/>
                      </a:cubicBezTo>
                      <a:cubicBezTo>
                        <a:pt x="54" y="2"/>
                        <a:pt x="57" y="4"/>
                        <a:pt x="59" y="7"/>
                      </a:cubicBezTo>
                      <a:cubicBezTo>
                        <a:pt x="61" y="8"/>
                        <a:pt x="62" y="9"/>
                        <a:pt x="64" y="10"/>
                      </a:cubicBezTo>
                      <a:cubicBezTo>
                        <a:pt x="61" y="12"/>
                        <a:pt x="58" y="13"/>
                        <a:pt x="55" y="15"/>
                      </a:cubicBezTo>
                      <a:cubicBezTo>
                        <a:pt x="51" y="16"/>
                        <a:pt x="45" y="17"/>
                        <a:pt x="41" y="19"/>
                      </a:cubicBezTo>
                      <a:cubicBezTo>
                        <a:pt x="39" y="20"/>
                        <a:pt x="36" y="21"/>
                        <a:pt x="36"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8" name="Freeform 370"/>
                <p:cNvSpPr/>
                <p:nvPr/>
              </p:nvSpPr>
              <p:spPr bwMode="auto">
                <a:xfrm>
                  <a:off x="3581394" y="3144835"/>
                  <a:ext cx="52387" cy="60325"/>
                </a:xfrm>
                <a:custGeom>
                  <a:avLst/>
                  <a:gdLst/>
                  <a:ahLst/>
                  <a:cxnLst>
                    <a:cxn ang="0">
                      <a:pos x="19" y="20"/>
                    </a:cxn>
                    <a:cxn ang="0">
                      <a:pos x="20" y="23"/>
                    </a:cxn>
                    <a:cxn ang="0">
                      <a:pos x="14" y="21"/>
                    </a:cxn>
                    <a:cxn ang="0">
                      <a:pos x="8" y="15"/>
                    </a:cxn>
                    <a:cxn ang="0">
                      <a:pos x="1" y="14"/>
                    </a:cxn>
                    <a:cxn ang="0">
                      <a:pos x="0" y="14"/>
                    </a:cxn>
                    <a:cxn ang="0">
                      <a:pos x="9" y="3"/>
                    </a:cxn>
                    <a:cxn ang="0">
                      <a:pos x="20" y="1"/>
                    </a:cxn>
                    <a:cxn ang="0">
                      <a:pos x="17" y="11"/>
                    </a:cxn>
                    <a:cxn ang="0">
                      <a:pos x="19" y="20"/>
                    </a:cxn>
                  </a:cxnLst>
                  <a:rect l="0" t="0" r="r" b="b"/>
                  <a:pathLst>
                    <a:path w="20" h="23">
                      <a:moveTo>
                        <a:pt x="19" y="20"/>
                      </a:moveTo>
                      <a:cubicBezTo>
                        <a:pt x="19" y="21"/>
                        <a:pt x="20" y="22"/>
                        <a:pt x="20" y="23"/>
                      </a:cubicBezTo>
                      <a:cubicBezTo>
                        <a:pt x="18" y="23"/>
                        <a:pt x="16" y="22"/>
                        <a:pt x="14" y="21"/>
                      </a:cubicBezTo>
                      <a:cubicBezTo>
                        <a:pt x="12" y="19"/>
                        <a:pt x="10" y="16"/>
                        <a:pt x="8" y="15"/>
                      </a:cubicBezTo>
                      <a:cubicBezTo>
                        <a:pt x="6" y="14"/>
                        <a:pt x="3" y="14"/>
                        <a:pt x="1" y="14"/>
                      </a:cubicBezTo>
                      <a:cubicBezTo>
                        <a:pt x="1" y="14"/>
                        <a:pt x="0" y="14"/>
                        <a:pt x="0" y="14"/>
                      </a:cubicBezTo>
                      <a:cubicBezTo>
                        <a:pt x="2" y="9"/>
                        <a:pt x="5" y="5"/>
                        <a:pt x="9" y="3"/>
                      </a:cubicBezTo>
                      <a:cubicBezTo>
                        <a:pt x="12" y="0"/>
                        <a:pt x="16" y="0"/>
                        <a:pt x="20" y="1"/>
                      </a:cubicBezTo>
                      <a:cubicBezTo>
                        <a:pt x="18" y="5"/>
                        <a:pt x="16" y="6"/>
                        <a:pt x="17" y="11"/>
                      </a:cubicBezTo>
                      <a:cubicBezTo>
                        <a:pt x="17" y="14"/>
                        <a:pt x="17" y="17"/>
                        <a:pt x="19"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9" name="Freeform 371"/>
                <p:cNvSpPr/>
                <p:nvPr/>
              </p:nvSpPr>
              <p:spPr bwMode="auto">
                <a:xfrm>
                  <a:off x="3428994" y="2579687"/>
                  <a:ext cx="152400" cy="131762"/>
                </a:xfrm>
                <a:custGeom>
                  <a:avLst/>
                  <a:gdLst/>
                  <a:ahLst/>
                  <a:cxnLst>
                    <a:cxn ang="0">
                      <a:pos x="58" y="45"/>
                    </a:cxn>
                    <a:cxn ang="0">
                      <a:pos x="57" y="45"/>
                    </a:cxn>
                    <a:cxn ang="0">
                      <a:pos x="51" y="50"/>
                    </a:cxn>
                    <a:cxn ang="0">
                      <a:pos x="49" y="50"/>
                    </a:cxn>
                    <a:cxn ang="0">
                      <a:pos x="46" y="43"/>
                    </a:cxn>
                    <a:cxn ang="0">
                      <a:pos x="41" y="37"/>
                    </a:cxn>
                    <a:cxn ang="0">
                      <a:pos x="33" y="35"/>
                    </a:cxn>
                    <a:cxn ang="0">
                      <a:pos x="19" y="31"/>
                    </a:cxn>
                    <a:cxn ang="0">
                      <a:pos x="19" y="31"/>
                    </a:cxn>
                    <a:cxn ang="0">
                      <a:pos x="16" y="29"/>
                    </a:cxn>
                    <a:cxn ang="0">
                      <a:pos x="11" y="24"/>
                    </a:cxn>
                    <a:cxn ang="0">
                      <a:pos x="10" y="17"/>
                    </a:cxn>
                    <a:cxn ang="0">
                      <a:pos x="0" y="5"/>
                    </a:cxn>
                    <a:cxn ang="0">
                      <a:pos x="8" y="3"/>
                    </a:cxn>
                    <a:cxn ang="0">
                      <a:pos x="19" y="1"/>
                    </a:cxn>
                    <a:cxn ang="0">
                      <a:pos x="21" y="0"/>
                    </a:cxn>
                    <a:cxn ang="0">
                      <a:pos x="29" y="5"/>
                    </a:cxn>
                    <a:cxn ang="0">
                      <a:pos x="35" y="12"/>
                    </a:cxn>
                    <a:cxn ang="0">
                      <a:pos x="37" y="18"/>
                    </a:cxn>
                    <a:cxn ang="0">
                      <a:pos x="41" y="21"/>
                    </a:cxn>
                    <a:cxn ang="0">
                      <a:pos x="43" y="28"/>
                    </a:cxn>
                    <a:cxn ang="0">
                      <a:pos x="50" y="35"/>
                    </a:cxn>
                    <a:cxn ang="0">
                      <a:pos x="57" y="44"/>
                    </a:cxn>
                    <a:cxn ang="0">
                      <a:pos x="58" y="45"/>
                    </a:cxn>
                  </a:cxnLst>
                  <a:rect l="0" t="0" r="r" b="b"/>
                  <a:pathLst>
                    <a:path w="58" h="50">
                      <a:moveTo>
                        <a:pt x="58" y="45"/>
                      </a:moveTo>
                      <a:cubicBezTo>
                        <a:pt x="58" y="45"/>
                        <a:pt x="58" y="45"/>
                        <a:pt x="57" y="45"/>
                      </a:cubicBezTo>
                      <a:cubicBezTo>
                        <a:pt x="55" y="46"/>
                        <a:pt x="51" y="47"/>
                        <a:pt x="51" y="50"/>
                      </a:cubicBezTo>
                      <a:cubicBezTo>
                        <a:pt x="51" y="50"/>
                        <a:pt x="50" y="50"/>
                        <a:pt x="49" y="50"/>
                      </a:cubicBezTo>
                      <a:cubicBezTo>
                        <a:pt x="47" y="48"/>
                        <a:pt x="46" y="46"/>
                        <a:pt x="46" y="43"/>
                      </a:cubicBezTo>
                      <a:cubicBezTo>
                        <a:pt x="45" y="39"/>
                        <a:pt x="44" y="38"/>
                        <a:pt x="41" y="37"/>
                      </a:cubicBezTo>
                      <a:cubicBezTo>
                        <a:pt x="38" y="36"/>
                        <a:pt x="35" y="36"/>
                        <a:pt x="33" y="35"/>
                      </a:cubicBezTo>
                      <a:cubicBezTo>
                        <a:pt x="28" y="33"/>
                        <a:pt x="24" y="32"/>
                        <a:pt x="19" y="31"/>
                      </a:cubicBezTo>
                      <a:cubicBezTo>
                        <a:pt x="19" y="31"/>
                        <a:pt x="19" y="31"/>
                        <a:pt x="19" y="31"/>
                      </a:cubicBezTo>
                      <a:cubicBezTo>
                        <a:pt x="18" y="30"/>
                        <a:pt x="17" y="30"/>
                        <a:pt x="16" y="29"/>
                      </a:cubicBezTo>
                      <a:cubicBezTo>
                        <a:pt x="12" y="28"/>
                        <a:pt x="10" y="29"/>
                        <a:pt x="11" y="24"/>
                      </a:cubicBezTo>
                      <a:cubicBezTo>
                        <a:pt x="11" y="21"/>
                        <a:pt x="11" y="19"/>
                        <a:pt x="10" y="17"/>
                      </a:cubicBezTo>
                      <a:cubicBezTo>
                        <a:pt x="8" y="11"/>
                        <a:pt x="5" y="8"/>
                        <a:pt x="0" y="5"/>
                      </a:cubicBezTo>
                      <a:cubicBezTo>
                        <a:pt x="3" y="4"/>
                        <a:pt x="5" y="3"/>
                        <a:pt x="8" y="3"/>
                      </a:cubicBezTo>
                      <a:cubicBezTo>
                        <a:pt x="12" y="2"/>
                        <a:pt x="16" y="2"/>
                        <a:pt x="19" y="1"/>
                      </a:cubicBezTo>
                      <a:cubicBezTo>
                        <a:pt x="20" y="0"/>
                        <a:pt x="21" y="0"/>
                        <a:pt x="21" y="0"/>
                      </a:cubicBezTo>
                      <a:cubicBezTo>
                        <a:pt x="24" y="2"/>
                        <a:pt x="27" y="3"/>
                        <a:pt x="29" y="5"/>
                      </a:cubicBezTo>
                      <a:cubicBezTo>
                        <a:pt x="32" y="7"/>
                        <a:pt x="34" y="9"/>
                        <a:pt x="35" y="12"/>
                      </a:cubicBezTo>
                      <a:cubicBezTo>
                        <a:pt x="36" y="14"/>
                        <a:pt x="36" y="16"/>
                        <a:pt x="37" y="18"/>
                      </a:cubicBezTo>
                      <a:cubicBezTo>
                        <a:pt x="38" y="19"/>
                        <a:pt x="40" y="20"/>
                        <a:pt x="41" y="21"/>
                      </a:cubicBezTo>
                      <a:cubicBezTo>
                        <a:pt x="43" y="24"/>
                        <a:pt x="43" y="25"/>
                        <a:pt x="43" y="28"/>
                      </a:cubicBezTo>
                      <a:cubicBezTo>
                        <a:pt x="44" y="33"/>
                        <a:pt x="47" y="32"/>
                        <a:pt x="50" y="35"/>
                      </a:cubicBezTo>
                      <a:cubicBezTo>
                        <a:pt x="53" y="37"/>
                        <a:pt x="56" y="41"/>
                        <a:pt x="57" y="44"/>
                      </a:cubicBezTo>
                      <a:cubicBezTo>
                        <a:pt x="58" y="44"/>
                        <a:pt x="58" y="44"/>
                        <a:pt x="58" y="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0" name="Freeform 372"/>
                <p:cNvSpPr/>
                <p:nvPr/>
              </p:nvSpPr>
              <p:spPr bwMode="auto">
                <a:xfrm>
                  <a:off x="7061188" y="2173287"/>
                  <a:ext cx="3175" cy="1587"/>
                </a:xfrm>
                <a:custGeom>
                  <a:avLst/>
                  <a:gdLst/>
                  <a:ahLst/>
                  <a:cxnLst>
                    <a:cxn ang="0">
                      <a:pos x="0" y="1"/>
                    </a:cxn>
                    <a:cxn ang="0">
                      <a:pos x="1" y="0"/>
                    </a:cxn>
                  </a:cxnLst>
                  <a:rect l="0" t="0" r="r" b="b"/>
                  <a:pathLst>
                    <a:path w="1" h="1">
                      <a:moveTo>
                        <a:pt x="0" y="1"/>
                      </a:moveTo>
                      <a:cubicBezTo>
                        <a:pt x="0" y="1"/>
                        <a:pt x="0" y="1"/>
                        <a:pt x="1"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1" name="Freeform 373"/>
                <p:cNvSpPr>
                  <a:spLocks noEditPoints="1"/>
                </p:cNvSpPr>
                <p:nvPr/>
              </p:nvSpPr>
              <p:spPr bwMode="auto">
                <a:xfrm>
                  <a:off x="3570282" y="1731963"/>
                  <a:ext cx="1576385" cy="874712"/>
                </a:xfrm>
                <a:custGeom>
                  <a:avLst/>
                  <a:gdLst/>
                  <a:ahLst/>
                  <a:cxnLst>
                    <a:cxn ang="0">
                      <a:pos x="561" y="117"/>
                    </a:cxn>
                    <a:cxn ang="0">
                      <a:pos x="511" y="103"/>
                    </a:cxn>
                    <a:cxn ang="0">
                      <a:pos x="473" y="64"/>
                    </a:cxn>
                    <a:cxn ang="0">
                      <a:pos x="442" y="22"/>
                    </a:cxn>
                    <a:cxn ang="0">
                      <a:pos x="403" y="35"/>
                    </a:cxn>
                    <a:cxn ang="0">
                      <a:pos x="370" y="34"/>
                    </a:cxn>
                    <a:cxn ang="0">
                      <a:pos x="351" y="6"/>
                    </a:cxn>
                    <a:cxn ang="0">
                      <a:pos x="303" y="19"/>
                    </a:cxn>
                    <a:cxn ang="0">
                      <a:pos x="276" y="26"/>
                    </a:cxn>
                    <a:cxn ang="0">
                      <a:pos x="216" y="40"/>
                    </a:cxn>
                    <a:cxn ang="0">
                      <a:pos x="229" y="60"/>
                    </a:cxn>
                    <a:cxn ang="0">
                      <a:pos x="210" y="79"/>
                    </a:cxn>
                    <a:cxn ang="0">
                      <a:pos x="208" y="92"/>
                    </a:cxn>
                    <a:cxn ang="0">
                      <a:pos x="222" y="113"/>
                    </a:cxn>
                    <a:cxn ang="0">
                      <a:pos x="158" y="112"/>
                    </a:cxn>
                    <a:cxn ang="0">
                      <a:pos x="124" y="119"/>
                    </a:cxn>
                    <a:cxn ang="0">
                      <a:pos x="70" y="97"/>
                    </a:cxn>
                    <a:cxn ang="0">
                      <a:pos x="31" y="120"/>
                    </a:cxn>
                    <a:cxn ang="0">
                      <a:pos x="28" y="143"/>
                    </a:cxn>
                    <a:cxn ang="0">
                      <a:pos x="7" y="138"/>
                    </a:cxn>
                    <a:cxn ang="0">
                      <a:pos x="1" y="173"/>
                    </a:cxn>
                    <a:cxn ang="0">
                      <a:pos x="31" y="207"/>
                    </a:cxn>
                    <a:cxn ang="0">
                      <a:pos x="65" y="207"/>
                    </a:cxn>
                    <a:cxn ang="0">
                      <a:pos x="100" y="244"/>
                    </a:cxn>
                    <a:cxn ang="0">
                      <a:pos x="53" y="257"/>
                    </a:cxn>
                    <a:cxn ang="0">
                      <a:pos x="87" y="312"/>
                    </a:cxn>
                    <a:cxn ang="0">
                      <a:pos x="135" y="321"/>
                    </a:cxn>
                    <a:cxn ang="0">
                      <a:pos x="136" y="264"/>
                    </a:cxn>
                    <a:cxn ang="0">
                      <a:pos x="170" y="238"/>
                    </a:cxn>
                    <a:cxn ang="0">
                      <a:pos x="194" y="227"/>
                    </a:cxn>
                    <a:cxn ang="0">
                      <a:pos x="225" y="219"/>
                    </a:cxn>
                    <a:cxn ang="0">
                      <a:pos x="205" y="255"/>
                    </a:cxn>
                    <a:cxn ang="0">
                      <a:pos x="269" y="282"/>
                    </a:cxn>
                    <a:cxn ang="0">
                      <a:pos x="292" y="308"/>
                    </a:cxn>
                    <a:cxn ang="0">
                      <a:pos x="319" y="331"/>
                    </a:cxn>
                    <a:cxn ang="0">
                      <a:pos x="348" y="325"/>
                    </a:cxn>
                    <a:cxn ang="0">
                      <a:pos x="360" y="311"/>
                    </a:cxn>
                    <a:cxn ang="0">
                      <a:pos x="407" y="297"/>
                    </a:cxn>
                    <a:cxn ang="0">
                      <a:pos x="435" y="294"/>
                    </a:cxn>
                    <a:cxn ang="0">
                      <a:pos x="493" y="299"/>
                    </a:cxn>
                    <a:cxn ang="0">
                      <a:pos x="508" y="279"/>
                    </a:cxn>
                    <a:cxn ang="0">
                      <a:pos x="503" y="248"/>
                    </a:cxn>
                    <a:cxn ang="0">
                      <a:pos x="536" y="234"/>
                    </a:cxn>
                    <a:cxn ang="0">
                      <a:pos x="565" y="202"/>
                    </a:cxn>
                    <a:cxn ang="0">
                      <a:pos x="583" y="188"/>
                    </a:cxn>
                    <a:cxn ang="0">
                      <a:pos x="597" y="155"/>
                    </a:cxn>
                    <a:cxn ang="0">
                      <a:pos x="425" y="235"/>
                    </a:cxn>
                    <a:cxn ang="0">
                      <a:pos x="431" y="210"/>
                    </a:cxn>
                    <a:cxn ang="0">
                      <a:pos x="494" y="215"/>
                    </a:cxn>
                  </a:cxnLst>
                  <a:rect l="0" t="0" r="r" b="b"/>
                  <a:pathLst>
                    <a:path w="600" h="333">
                      <a:moveTo>
                        <a:pt x="597" y="155"/>
                      </a:moveTo>
                      <a:cubicBezTo>
                        <a:pt x="594" y="149"/>
                        <a:pt x="588" y="149"/>
                        <a:pt x="582" y="148"/>
                      </a:cubicBezTo>
                      <a:cubicBezTo>
                        <a:pt x="576" y="147"/>
                        <a:pt x="573" y="142"/>
                        <a:pt x="571" y="136"/>
                      </a:cubicBezTo>
                      <a:cubicBezTo>
                        <a:pt x="568" y="129"/>
                        <a:pt x="565" y="122"/>
                        <a:pt x="561" y="117"/>
                      </a:cubicBezTo>
                      <a:cubicBezTo>
                        <a:pt x="558" y="114"/>
                        <a:pt x="557" y="114"/>
                        <a:pt x="553" y="114"/>
                      </a:cubicBezTo>
                      <a:cubicBezTo>
                        <a:pt x="549" y="113"/>
                        <a:pt x="547" y="115"/>
                        <a:pt x="544" y="116"/>
                      </a:cubicBezTo>
                      <a:cubicBezTo>
                        <a:pt x="539" y="117"/>
                        <a:pt x="529" y="117"/>
                        <a:pt x="525" y="114"/>
                      </a:cubicBezTo>
                      <a:cubicBezTo>
                        <a:pt x="523" y="111"/>
                        <a:pt x="515" y="102"/>
                        <a:pt x="511" y="103"/>
                      </a:cubicBezTo>
                      <a:cubicBezTo>
                        <a:pt x="507" y="105"/>
                        <a:pt x="510" y="113"/>
                        <a:pt x="509" y="116"/>
                      </a:cubicBezTo>
                      <a:cubicBezTo>
                        <a:pt x="507" y="122"/>
                        <a:pt x="500" y="111"/>
                        <a:pt x="498" y="109"/>
                      </a:cubicBezTo>
                      <a:cubicBezTo>
                        <a:pt x="489" y="101"/>
                        <a:pt x="488" y="88"/>
                        <a:pt x="481" y="78"/>
                      </a:cubicBezTo>
                      <a:cubicBezTo>
                        <a:pt x="478" y="73"/>
                        <a:pt x="476" y="69"/>
                        <a:pt x="473" y="64"/>
                      </a:cubicBezTo>
                      <a:cubicBezTo>
                        <a:pt x="472" y="61"/>
                        <a:pt x="470" y="58"/>
                        <a:pt x="469" y="55"/>
                      </a:cubicBezTo>
                      <a:cubicBezTo>
                        <a:pt x="467" y="53"/>
                        <a:pt x="465" y="50"/>
                        <a:pt x="464" y="47"/>
                      </a:cubicBezTo>
                      <a:cubicBezTo>
                        <a:pt x="461" y="42"/>
                        <a:pt x="454" y="39"/>
                        <a:pt x="453" y="33"/>
                      </a:cubicBezTo>
                      <a:cubicBezTo>
                        <a:pt x="451" y="29"/>
                        <a:pt x="448" y="20"/>
                        <a:pt x="442" y="22"/>
                      </a:cubicBezTo>
                      <a:cubicBezTo>
                        <a:pt x="438" y="23"/>
                        <a:pt x="437" y="26"/>
                        <a:pt x="435" y="29"/>
                      </a:cubicBezTo>
                      <a:cubicBezTo>
                        <a:pt x="434" y="31"/>
                        <a:pt x="432" y="34"/>
                        <a:pt x="430" y="36"/>
                      </a:cubicBezTo>
                      <a:cubicBezTo>
                        <a:pt x="427" y="38"/>
                        <a:pt x="420" y="43"/>
                        <a:pt x="416" y="44"/>
                      </a:cubicBezTo>
                      <a:cubicBezTo>
                        <a:pt x="410" y="44"/>
                        <a:pt x="408" y="37"/>
                        <a:pt x="403" y="35"/>
                      </a:cubicBezTo>
                      <a:cubicBezTo>
                        <a:pt x="401" y="38"/>
                        <a:pt x="397" y="33"/>
                        <a:pt x="395" y="32"/>
                      </a:cubicBezTo>
                      <a:cubicBezTo>
                        <a:pt x="393" y="31"/>
                        <a:pt x="389" y="30"/>
                        <a:pt x="387" y="30"/>
                      </a:cubicBezTo>
                      <a:cubicBezTo>
                        <a:pt x="384" y="30"/>
                        <a:pt x="381" y="31"/>
                        <a:pt x="379" y="32"/>
                      </a:cubicBezTo>
                      <a:cubicBezTo>
                        <a:pt x="376" y="33"/>
                        <a:pt x="372" y="35"/>
                        <a:pt x="370" y="34"/>
                      </a:cubicBezTo>
                      <a:cubicBezTo>
                        <a:pt x="368" y="33"/>
                        <a:pt x="367" y="28"/>
                        <a:pt x="367" y="26"/>
                      </a:cubicBezTo>
                      <a:cubicBezTo>
                        <a:pt x="366" y="23"/>
                        <a:pt x="365" y="21"/>
                        <a:pt x="364" y="18"/>
                      </a:cubicBezTo>
                      <a:cubicBezTo>
                        <a:pt x="363" y="15"/>
                        <a:pt x="362" y="13"/>
                        <a:pt x="360" y="11"/>
                      </a:cubicBezTo>
                      <a:cubicBezTo>
                        <a:pt x="357" y="9"/>
                        <a:pt x="353" y="8"/>
                        <a:pt x="351" y="6"/>
                      </a:cubicBezTo>
                      <a:cubicBezTo>
                        <a:pt x="349" y="4"/>
                        <a:pt x="349" y="1"/>
                        <a:pt x="346" y="0"/>
                      </a:cubicBezTo>
                      <a:cubicBezTo>
                        <a:pt x="343" y="0"/>
                        <a:pt x="341" y="1"/>
                        <a:pt x="339" y="2"/>
                      </a:cubicBezTo>
                      <a:cubicBezTo>
                        <a:pt x="333" y="6"/>
                        <a:pt x="327" y="10"/>
                        <a:pt x="321" y="13"/>
                      </a:cubicBezTo>
                      <a:cubicBezTo>
                        <a:pt x="315" y="15"/>
                        <a:pt x="308" y="16"/>
                        <a:pt x="303" y="19"/>
                      </a:cubicBezTo>
                      <a:cubicBezTo>
                        <a:pt x="299" y="21"/>
                        <a:pt x="296" y="20"/>
                        <a:pt x="292" y="21"/>
                      </a:cubicBezTo>
                      <a:cubicBezTo>
                        <a:pt x="291" y="22"/>
                        <a:pt x="290" y="23"/>
                        <a:pt x="288" y="23"/>
                      </a:cubicBezTo>
                      <a:cubicBezTo>
                        <a:pt x="287" y="24"/>
                        <a:pt x="285" y="23"/>
                        <a:pt x="283" y="24"/>
                      </a:cubicBezTo>
                      <a:cubicBezTo>
                        <a:pt x="281" y="24"/>
                        <a:pt x="278" y="25"/>
                        <a:pt x="276" y="26"/>
                      </a:cubicBezTo>
                      <a:cubicBezTo>
                        <a:pt x="272" y="27"/>
                        <a:pt x="268" y="28"/>
                        <a:pt x="265" y="29"/>
                      </a:cubicBezTo>
                      <a:cubicBezTo>
                        <a:pt x="258" y="31"/>
                        <a:pt x="252" y="33"/>
                        <a:pt x="246" y="33"/>
                      </a:cubicBezTo>
                      <a:cubicBezTo>
                        <a:pt x="240" y="34"/>
                        <a:pt x="236" y="34"/>
                        <a:pt x="231" y="36"/>
                      </a:cubicBezTo>
                      <a:cubicBezTo>
                        <a:pt x="227" y="37"/>
                        <a:pt x="219" y="36"/>
                        <a:pt x="216" y="40"/>
                      </a:cubicBezTo>
                      <a:cubicBezTo>
                        <a:pt x="213" y="43"/>
                        <a:pt x="217" y="45"/>
                        <a:pt x="219" y="47"/>
                      </a:cubicBezTo>
                      <a:cubicBezTo>
                        <a:pt x="220" y="49"/>
                        <a:pt x="222" y="52"/>
                        <a:pt x="223" y="55"/>
                      </a:cubicBezTo>
                      <a:cubicBezTo>
                        <a:pt x="223" y="55"/>
                        <a:pt x="222" y="57"/>
                        <a:pt x="223" y="58"/>
                      </a:cubicBezTo>
                      <a:cubicBezTo>
                        <a:pt x="223" y="59"/>
                        <a:pt x="227" y="59"/>
                        <a:pt x="229" y="60"/>
                      </a:cubicBezTo>
                      <a:cubicBezTo>
                        <a:pt x="233" y="61"/>
                        <a:pt x="231" y="62"/>
                        <a:pt x="228" y="64"/>
                      </a:cubicBezTo>
                      <a:cubicBezTo>
                        <a:pt x="225" y="66"/>
                        <a:pt x="221" y="67"/>
                        <a:pt x="218" y="69"/>
                      </a:cubicBezTo>
                      <a:cubicBezTo>
                        <a:pt x="216" y="70"/>
                        <a:pt x="212" y="71"/>
                        <a:pt x="211" y="72"/>
                      </a:cubicBezTo>
                      <a:cubicBezTo>
                        <a:pt x="209" y="74"/>
                        <a:pt x="210" y="77"/>
                        <a:pt x="210" y="79"/>
                      </a:cubicBezTo>
                      <a:cubicBezTo>
                        <a:pt x="210" y="81"/>
                        <a:pt x="210" y="82"/>
                        <a:pt x="209" y="83"/>
                      </a:cubicBezTo>
                      <a:cubicBezTo>
                        <a:pt x="208" y="84"/>
                        <a:pt x="207" y="83"/>
                        <a:pt x="206" y="84"/>
                      </a:cubicBezTo>
                      <a:cubicBezTo>
                        <a:pt x="205" y="85"/>
                        <a:pt x="206" y="85"/>
                        <a:pt x="205" y="86"/>
                      </a:cubicBezTo>
                      <a:cubicBezTo>
                        <a:pt x="204" y="90"/>
                        <a:pt x="205" y="90"/>
                        <a:pt x="208" y="92"/>
                      </a:cubicBezTo>
                      <a:cubicBezTo>
                        <a:pt x="209" y="93"/>
                        <a:pt x="210" y="94"/>
                        <a:pt x="211" y="96"/>
                      </a:cubicBezTo>
                      <a:cubicBezTo>
                        <a:pt x="212" y="97"/>
                        <a:pt x="214" y="97"/>
                        <a:pt x="215" y="98"/>
                      </a:cubicBezTo>
                      <a:cubicBezTo>
                        <a:pt x="217" y="100"/>
                        <a:pt x="221" y="102"/>
                        <a:pt x="222" y="105"/>
                      </a:cubicBezTo>
                      <a:cubicBezTo>
                        <a:pt x="223" y="107"/>
                        <a:pt x="222" y="111"/>
                        <a:pt x="222" y="113"/>
                      </a:cubicBezTo>
                      <a:cubicBezTo>
                        <a:pt x="221" y="120"/>
                        <a:pt x="215" y="118"/>
                        <a:pt x="210" y="120"/>
                      </a:cubicBezTo>
                      <a:cubicBezTo>
                        <a:pt x="204" y="122"/>
                        <a:pt x="199" y="123"/>
                        <a:pt x="193" y="123"/>
                      </a:cubicBezTo>
                      <a:cubicBezTo>
                        <a:pt x="187" y="123"/>
                        <a:pt x="181" y="120"/>
                        <a:pt x="175" y="117"/>
                      </a:cubicBezTo>
                      <a:cubicBezTo>
                        <a:pt x="169" y="114"/>
                        <a:pt x="165" y="112"/>
                        <a:pt x="158" y="112"/>
                      </a:cubicBezTo>
                      <a:cubicBezTo>
                        <a:pt x="156" y="112"/>
                        <a:pt x="152" y="111"/>
                        <a:pt x="150" y="112"/>
                      </a:cubicBezTo>
                      <a:cubicBezTo>
                        <a:pt x="148" y="112"/>
                        <a:pt x="147" y="114"/>
                        <a:pt x="145" y="115"/>
                      </a:cubicBezTo>
                      <a:cubicBezTo>
                        <a:pt x="144" y="115"/>
                        <a:pt x="142" y="115"/>
                        <a:pt x="141" y="116"/>
                      </a:cubicBezTo>
                      <a:cubicBezTo>
                        <a:pt x="135" y="118"/>
                        <a:pt x="130" y="120"/>
                        <a:pt x="124" y="119"/>
                      </a:cubicBezTo>
                      <a:cubicBezTo>
                        <a:pt x="120" y="118"/>
                        <a:pt x="118" y="116"/>
                        <a:pt x="115" y="114"/>
                      </a:cubicBezTo>
                      <a:cubicBezTo>
                        <a:pt x="111" y="111"/>
                        <a:pt x="107" y="110"/>
                        <a:pt x="103" y="107"/>
                      </a:cubicBezTo>
                      <a:cubicBezTo>
                        <a:pt x="95" y="102"/>
                        <a:pt x="87" y="99"/>
                        <a:pt x="77" y="98"/>
                      </a:cubicBezTo>
                      <a:cubicBezTo>
                        <a:pt x="75" y="98"/>
                        <a:pt x="73" y="98"/>
                        <a:pt x="70" y="97"/>
                      </a:cubicBezTo>
                      <a:cubicBezTo>
                        <a:pt x="68" y="96"/>
                        <a:pt x="66" y="94"/>
                        <a:pt x="63" y="93"/>
                      </a:cubicBezTo>
                      <a:cubicBezTo>
                        <a:pt x="59" y="92"/>
                        <a:pt x="57" y="95"/>
                        <a:pt x="54" y="99"/>
                      </a:cubicBezTo>
                      <a:cubicBezTo>
                        <a:pt x="51" y="102"/>
                        <a:pt x="50" y="105"/>
                        <a:pt x="46" y="108"/>
                      </a:cubicBezTo>
                      <a:cubicBezTo>
                        <a:pt x="41" y="112"/>
                        <a:pt x="34" y="114"/>
                        <a:pt x="31" y="120"/>
                      </a:cubicBezTo>
                      <a:cubicBezTo>
                        <a:pt x="30" y="122"/>
                        <a:pt x="30" y="127"/>
                        <a:pt x="30" y="129"/>
                      </a:cubicBezTo>
                      <a:cubicBezTo>
                        <a:pt x="30" y="132"/>
                        <a:pt x="32" y="132"/>
                        <a:pt x="34" y="134"/>
                      </a:cubicBezTo>
                      <a:cubicBezTo>
                        <a:pt x="36" y="135"/>
                        <a:pt x="38" y="137"/>
                        <a:pt x="36" y="140"/>
                      </a:cubicBezTo>
                      <a:cubicBezTo>
                        <a:pt x="35" y="143"/>
                        <a:pt x="31" y="143"/>
                        <a:pt x="28" y="143"/>
                      </a:cubicBezTo>
                      <a:cubicBezTo>
                        <a:pt x="26" y="143"/>
                        <a:pt x="24" y="142"/>
                        <a:pt x="21" y="140"/>
                      </a:cubicBezTo>
                      <a:cubicBezTo>
                        <a:pt x="20" y="139"/>
                        <a:pt x="20" y="139"/>
                        <a:pt x="19" y="138"/>
                      </a:cubicBezTo>
                      <a:cubicBezTo>
                        <a:pt x="17" y="137"/>
                        <a:pt x="15" y="136"/>
                        <a:pt x="14" y="136"/>
                      </a:cubicBezTo>
                      <a:cubicBezTo>
                        <a:pt x="11" y="135"/>
                        <a:pt x="10" y="137"/>
                        <a:pt x="7" y="138"/>
                      </a:cubicBezTo>
                      <a:cubicBezTo>
                        <a:pt x="4" y="139"/>
                        <a:pt x="3" y="138"/>
                        <a:pt x="3" y="143"/>
                      </a:cubicBezTo>
                      <a:cubicBezTo>
                        <a:pt x="3" y="148"/>
                        <a:pt x="4" y="153"/>
                        <a:pt x="4" y="158"/>
                      </a:cubicBezTo>
                      <a:cubicBezTo>
                        <a:pt x="3" y="161"/>
                        <a:pt x="2" y="163"/>
                        <a:pt x="1" y="165"/>
                      </a:cubicBezTo>
                      <a:cubicBezTo>
                        <a:pt x="0" y="167"/>
                        <a:pt x="1" y="171"/>
                        <a:pt x="1" y="173"/>
                      </a:cubicBezTo>
                      <a:cubicBezTo>
                        <a:pt x="3" y="177"/>
                        <a:pt x="7" y="181"/>
                        <a:pt x="10" y="185"/>
                      </a:cubicBezTo>
                      <a:cubicBezTo>
                        <a:pt x="14" y="188"/>
                        <a:pt x="19" y="192"/>
                        <a:pt x="23" y="195"/>
                      </a:cubicBezTo>
                      <a:cubicBezTo>
                        <a:pt x="26" y="197"/>
                        <a:pt x="28" y="200"/>
                        <a:pt x="30" y="203"/>
                      </a:cubicBezTo>
                      <a:cubicBezTo>
                        <a:pt x="31" y="204"/>
                        <a:pt x="30" y="205"/>
                        <a:pt x="31" y="207"/>
                      </a:cubicBezTo>
                      <a:cubicBezTo>
                        <a:pt x="32" y="209"/>
                        <a:pt x="32" y="211"/>
                        <a:pt x="34" y="213"/>
                      </a:cubicBezTo>
                      <a:cubicBezTo>
                        <a:pt x="36" y="216"/>
                        <a:pt x="38" y="219"/>
                        <a:pt x="38" y="223"/>
                      </a:cubicBezTo>
                      <a:cubicBezTo>
                        <a:pt x="39" y="222"/>
                        <a:pt x="40" y="222"/>
                        <a:pt x="41" y="221"/>
                      </a:cubicBezTo>
                      <a:cubicBezTo>
                        <a:pt x="48" y="217"/>
                        <a:pt x="57" y="208"/>
                        <a:pt x="65" y="207"/>
                      </a:cubicBezTo>
                      <a:cubicBezTo>
                        <a:pt x="71" y="207"/>
                        <a:pt x="76" y="209"/>
                        <a:pt x="82" y="210"/>
                      </a:cubicBezTo>
                      <a:cubicBezTo>
                        <a:pt x="86" y="212"/>
                        <a:pt x="93" y="212"/>
                        <a:pt x="97" y="215"/>
                      </a:cubicBezTo>
                      <a:cubicBezTo>
                        <a:pt x="101" y="218"/>
                        <a:pt x="98" y="224"/>
                        <a:pt x="98" y="229"/>
                      </a:cubicBezTo>
                      <a:cubicBezTo>
                        <a:pt x="98" y="232"/>
                        <a:pt x="102" y="242"/>
                        <a:pt x="100" y="244"/>
                      </a:cubicBezTo>
                      <a:cubicBezTo>
                        <a:pt x="98" y="247"/>
                        <a:pt x="88" y="243"/>
                        <a:pt x="86" y="242"/>
                      </a:cubicBezTo>
                      <a:cubicBezTo>
                        <a:pt x="79" y="241"/>
                        <a:pt x="72" y="239"/>
                        <a:pt x="71" y="247"/>
                      </a:cubicBezTo>
                      <a:cubicBezTo>
                        <a:pt x="70" y="252"/>
                        <a:pt x="73" y="258"/>
                        <a:pt x="68" y="259"/>
                      </a:cubicBezTo>
                      <a:cubicBezTo>
                        <a:pt x="63" y="261"/>
                        <a:pt x="58" y="257"/>
                        <a:pt x="53" y="257"/>
                      </a:cubicBezTo>
                      <a:cubicBezTo>
                        <a:pt x="51" y="265"/>
                        <a:pt x="64" y="276"/>
                        <a:pt x="69" y="282"/>
                      </a:cubicBezTo>
                      <a:cubicBezTo>
                        <a:pt x="73" y="288"/>
                        <a:pt x="78" y="290"/>
                        <a:pt x="84" y="294"/>
                      </a:cubicBezTo>
                      <a:cubicBezTo>
                        <a:pt x="89" y="297"/>
                        <a:pt x="87" y="301"/>
                        <a:pt x="87" y="306"/>
                      </a:cubicBezTo>
                      <a:cubicBezTo>
                        <a:pt x="87" y="308"/>
                        <a:pt x="87" y="310"/>
                        <a:pt x="87" y="312"/>
                      </a:cubicBezTo>
                      <a:cubicBezTo>
                        <a:pt x="90" y="310"/>
                        <a:pt x="94" y="306"/>
                        <a:pt x="97" y="305"/>
                      </a:cubicBezTo>
                      <a:cubicBezTo>
                        <a:pt x="101" y="304"/>
                        <a:pt x="106" y="304"/>
                        <a:pt x="110" y="304"/>
                      </a:cubicBezTo>
                      <a:cubicBezTo>
                        <a:pt x="117" y="305"/>
                        <a:pt x="117" y="309"/>
                        <a:pt x="120" y="314"/>
                      </a:cubicBezTo>
                      <a:cubicBezTo>
                        <a:pt x="123" y="318"/>
                        <a:pt x="131" y="320"/>
                        <a:pt x="135" y="321"/>
                      </a:cubicBezTo>
                      <a:cubicBezTo>
                        <a:pt x="138" y="321"/>
                        <a:pt x="139" y="322"/>
                        <a:pt x="141" y="323"/>
                      </a:cubicBezTo>
                      <a:cubicBezTo>
                        <a:pt x="141" y="319"/>
                        <a:pt x="141" y="315"/>
                        <a:pt x="140" y="314"/>
                      </a:cubicBezTo>
                      <a:cubicBezTo>
                        <a:pt x="139" y="308"/>
                        <a:pt x="140" y="302"/>
                        <a:pt x="139" y="296"/>
                      </a:cubicBezTo>
                      <a:cubicBezTo>
                        <a:pt x="137" y="285"/>
                        <a:pt x="136" y="275"/>
                        <a:pt x="136" y="264"/>
                      </a:cubicBezTo>
                      <a:cubicBezTo>
                        <a:pt x="136" y="258"/>
                        <a:pt x="136" y="253"/>
                        <a:pt x="137" y="248"/>
                      </a:cubicBezTo>
                      <a:cubicBezTo>
                        <a:pt x="138" y="244"/>
                        <a:pt x="138" y="245"/>
                        <a:pt x="142" y="244"/>
                      </a:cubicBezTo>
                      <a:cubicBezTo>
                        <a:pt x="145" y="244"/>
                        <a:pt x="149" y="244"/>
                        <a:pt x="152" y="243"/>
                      </a:cubicBezTo>
                      <a:cubicBezTo>
                        <a:pt x="158" y="241"/>
                        <a:pt x="164" y="240"/>
                        <a:pt x="170" y="238"/>
                      </a:cubicBezTo>
                      <a:cubicBezTo>
                        <a:pt x="173" y="237"/>
                        <a:pt x="175" y="236"/>
                        <a:pt x="178" y="235"/>
                      </a:cubicBezTo>
                      <a:cubicBezTo>
                        <a:pt x="178" y="235"/>
                        <a:pt x="178" y="235"/>
                        <a:pt x="178" y="235"/>
                      </a:cubicBezTo>
                      <a:cubicBezTo>
                        <a:pt x="179" y="234"/>
                        <a:pt x="180" y="233"/>
                        <a:pt x="181" y="233"/>
                      </a:cubicBezTo>
                      <a:cubicBezTo>
                        <a:pt x="185" y="229"/>
                        <a:pt x="190" y="232"/>
                        <a:pt x="194" y="227"/>
                      </a:cubicBezTo>
                      <a:cubicBezTo>
                        <a:pt x="196" y="224"/>
                        <a:pt x="194" y="225"/>
                        <a:pt x="197" y="223"/>
                      </a:cubicBezTo>
                      <a:cubicBezTo>
                        <a:pt x="200" y="222"/>
                        <a:pt x="203" y="223"/>
                        <a:pt x="205" y="222"/>
                      </a:cubicBezTo>
                      <a:cubicBezTo>
                        <a:pt x="212" y="216"/>
                        <a:pt x="198" y="218"/>
                        <a:pt x="198" y="212"/>
                      </a:cubicBezTo>
                      <a:cubicBezTo>
                        <a:pt x="202" y="212"/>
                        <a:pt x="230" y="212"/>
                        <a:pt x="225" y="219"/>
                      </a:cubicBezTo>
                      <a:cubicBezTo>
                        <a:pt x="223" y="220"/>
                        <a:pt x="219" y="219"/>
                        <a:pt x="217" y="221"/>
                      </a:cubicBezTo>
                      <a:cubicBezTo>
                        <a:pt x="215" y="222"/>
                        <a:pt x="214" y="224"/>
                        <a:pt x="213" y="226"/>
                      </a:cubicBezTo>
                      <a:cubicBezTo>
                        <a:pt x="209" y="232"/>
                        <a:pt x="199" y="233"/>
                        <a:pt x="199" y="240"/>
                      </a:cubicBezTo>
                      <a:cubicBezTo>
                        <a:pt x="199" y="245"/>
                        <a:pt x="203" y="250"/>
                        <a:pt x="205" y="255"/>
                      </a:cubicBezTo>
                      <a:cubicBezTo>
                        <a:pt x="209" y="258"/>
                        <a:pt x="213" y="261"/>
                        <a:pt x="217" y="265"/>
                      </a:cubicBezTo>
                      <a:cubicBezTo>
                        <a:pt x="222" y="270"/>
                        <a:pt x="226" y="275"/>
                        <a:pt x="232" y="278"/>
                      </a:cubicBezTo>
                      <a:cubicBezTo>
                        <a:pt x="239" y="282"/>
                        <a:pt x="245" y="282"/>
                        <a:pt x="253" y="282"/>
                      </a:cubicBezTo>
                      <a:cubicBezTo>
                        <a:pt x="258" y="282"/>
                        <a:pt x="263" y="281"/>
                        <a:pt x="269" y="282"/>
                      </a:cubicBezTo>
                      <a:cubicBezTo>
                        <a:pt x="272" y="282"/>
                        <a:pt x="274" y="282"/>
                        <a:pt x="277" y="284"/>
                      </a:cubicBezTo>
                      <a:cubicBezTo>
                        <a:pt x="280" y="287"/>
                        <a:pt x="281" y="290"/>
                        <a:pt x="283" y="293"/>
                      </a:cubicBezTo>
                      <a:cubicBezTo>
                        <a:pt x="285" y="295"/>
                        <a:pt x="286" y="297"/>
                        <a:pt x="287" y="299"/>
                      </a:cubicBezTo>
                      <a:cubicBezTo>
                        <a:pt x="289" y="302"/>
                        <a:pt x="291" y="305"/>
                        <a:pt x="292" y="308"/>
                      </a:cubicBezTo>
                      <a:cubicBezTo>
                        <a:pt x="294" y="314"/>
                        <a:pt x="295" y="322"/>
                        <a:pt x="302" y="325"/>
                      </a:cubicBezTo>
                      <a:cubicBezTo>
                        <a:pt x="304" y="326"/>
                        <a:pt x="305" y="326"/>
                        <a:pt x="307" y="327"/>
                      </a:cubicBezTo>
                      <a:cubicBezTo>
                        <a:pt x="309" y="327"/>
                        <a:pt x="310" y="328"/>
                        <a:pt x="312" y="329"/>
                      </a:cubicBezTo>
                      <a:cubicBezTo>
                        <a:pt x="314" y="330"/>
                        <a:pt x="316" y="330"/>
                        <a:pt x="319" y="331"/>
                      </a:cubicBezTo>
                      <a:cubicBezTo>
                        <a:pt x="325" y="332"/>
                        <a:pt x="329" y="333"/>
                        <a:pt x="334" y="329"/>
                      </a:cubicBezTo>
                      <a:cubicBezTo>
                        <a:pt x="336" y="328"/>
                        <a:pt x="337" y="328"/>
                        <a:pt x="340" y="328"/>
                      </a:cubicBezTo>
                      <a:cubicBezTo>
                        <a:pt x="342" y="327"/>
                        <a:pt x="343" y="327"/>
                        <a:pt x="344" y="326"/>
                      </a:cubicBezTo>
                      <a:cubicBezTo>
                        <a:pt x="345" y="326"/>
                        <a:pt x="348" y="326"/>
                        <a:pt x="348" y="325"/>
                      </a:cubicBezTo>
                      <a:cubicBezTo>
                        <a:pt x="349" y="324"/>
                        <a:pt x="349" y="321"/>
                        <a:pt x="349" y="319"/>
                      </a:cubicBezTo>
                      <a:cubicBezTo>
                        <a:pt x="350" y="318"/>
                        <a:pt x="350" y="317"/>
                        <a:pt x="351" y="316"/>
                      </a:cubicBezTo>
                      <a:cubicBezTo>
                        <a:pt x="352" y="313"/>
                        <a:pt x="353" y="314"/>
                        <a:pt x="356" y="313"/>
                      </a:cubicBezTo>
                      <a:cubicBezTo>
                        <a:pt x="357" y="312"/>
                        <a:pt x="359" y="312"/>
                        <a:pt x="360" y="311"/>
                      </a:cubicBezTo>
                      <a:cubicBezTo>
                        <a:pt x="363" y="308"/>
                        <a:pt x="363" y="305"/>
                        <a:pt x="365" y="300"/>
                      </a:cubicBezTo>
                      <a:cubicBezTo>
                        <a:pt x="368" y="295"/>
                        <a:pt x="375" y="296"/>
                        <a:pt x="380" y="297"/>
                      </a:cubicBezTo>
                      <a:cubicBezTo>
                        <a:pt x="388" y="297"/>
                        <a:pt x="395" y="301"/>
                        <a:pt x="402" y="301"/>
                      </a:cubicBezTo>
                      <a:cubicBezTo>
                        <a:pt x="406" y="302"/>
                        <a:pt x="406" y="301"/>
                        <a:pt x="407" y="297"/>
                      </a:cubicBezTo>
                      <a:cubicBezTo>
                        <a:pt x="407" y="296"/>
                        <a:pt x="408" y="295"/>
                        <a:pt x="408" y="294"/>
                      </a:cubicBezTo>
                      <a:cubicBezTo>
                        <a:pt x="409" y="292"/>
                        <a:pt x="409" y="292"/>
                        <a:pt x="410" y="290"/>
                      </a:cubicBezTo>
                      <a:cubicBezTo>
                        <a:pt x="413" y="286"/>
                        <a:pt x="418" y="284"/>
                        <a:pt x="423" y="286"/>
                      </a:cubicBezTo>
                      <a:cubicBezTo>
                        <a:pt x="428" y="287"/>
                        <a:pt x="430" y="293"/>
                        <a:pt x="435" y="294"/>
                      </a:cubicBezTo>
                      <a:cubicBezTo>
                        <a:pt x="445" y="294"/>
                        <a:pt x="454" y="291"/>
                        <a:pt x="463" y="291"/>
                      </a:cubicBezTo>
                      <a:cubicBezTo>
                        <a:pt x="468" y="291"/>
                        <a:pt x="475" y="290"/>
                        <a:pt x="480" y="292"/>
                      </a:cubicBezTo>
                      <a:cubicBezTo>
                        <a:pt x="482" y="293"/>
                        <a:pt x="484" y="295"/>
                        <a:pt x="486" y="296"/>
                      </a:cubicBezTo>
                      <a:cubicBezTo>
                        <a:pt x="488" y="298"/>
                        <a:pt x="490" y="298"/>
                        <a:pt x="493" y="299"/>
                      </a:cubicBezTo>
                      <a:cubicBezTo>
                        <a:pt x="495" y="299"/>
                        <a:pt x="497" y="301"/>
                        <a:pt x="499" y="302"/>
                      </a:cubicBezTo>
                      <a:cubicBezTo>
                        <a:pt x="500" y="302"/>
                        <a:pt x="500" y="302"/>
                        <a:pt x="501" y="302"/>
                      </a:cubicBezTo>
                      <a:cubicBezTo>
                        <a:pt x="502" y="300"/>
                        <a:pt x="503" y="297"/>
                        <a:pt x="505" y="294"/>
                      </a:cubicBezTo>
                      <a:cubicBezTo>
                        <a:pt x="507" y="289"/>
                        <a:pt x="508" y="285"/>
                        <a:pt x="508" y="279"/>
                      </a:cubicBezTo>
                      <a:cubicBezTo>
                        <a:pt x="508" y="274"/>
                        <a:pt x="508" y="269"/>
                        <a:pt x="507" y="265"/>
                      </a:cubicBezTo>
                      <a:cubicBezTo>
                        <a:pt x="507" y="264"/>
                        <a:pt x="507" y="262"/>
                        <a:pt x="506" y="261"/>
                      </a:cubicBezTo>
                      <a:cubicBezTo>
                        <a:pt x="505" y="259"/>
                        <a:pt x="505" y="258"/>
                        <a:pt x="504" y="256"/>
                      </a:cubicBezTo>
                      <a:cubicBezTo>
                        <a:pt x="503" y="254"/>
                        <a:pt x="501" y="251"/>
                        <a:pt x="503" y="248"/>
                      </a:cubicBezTo>
                      <a:cubicBezTo>
                        <a:pt x="504" y="247"/>
                        <a:pt x="510" y="246"/>
                        <a:pt x="512" y="245"/>
                      </a:cubicBezTo>
                      <a:cubicBezTo>
                        <a:pt x="515" y="244"/>
                        <a:pt x="518" y="244"/>
                        <a:pt x="521" y="243"/>
                      </a:cubicBezTo>
                      <a:cubicBezTo>
                        <a:pt x="525" y="242"/>
                        <a:pt x="528" y="241"/>
                        <a:pt x="531" y="240"/>
                      </a:cubicBezTo>
                      <a:cubicBezTo>
                        <a:pt x="534" y="238"/>
                        <a:pt x="535" y="238"/>
                        <a:pt x="536" y="234"/>
                      </a:cubicBezTo>
                      <a:cubicBezTo>
                        <a:pt x="536" y="232"/>
                        <a:pt x="537" y="230"/>
                        <a:pt x="537" y="228"/>
                      </a:cubicBezTo>
                      <a:cubicBezTo>
                        <a:pt x="539" y="225"/>
                        <a:pt x="540" y="223"/>
                        <a:pt x="542" y="221"/>
                      </a:cubicBezTo>
                      <a:cubicBezTo>
                        <a:pt x="544" y="215"/>
                        <a:pt x="544" y="210"/>
                        <a:pt x="550" y="206"/>
                      </a:cubicBezTo>
                      <a:cubicBezTo>
                        <a:pt x="554" y="203"/>
                        <a:pt x="560" y="203"/>
                        <a:pt x="565" y="202"/>
                      </a:cubicBezTo>
                      <a:cubicBezTo>
                        <a:pt x="567" y="202"/>
                        <a:pt x="569" y="202"/>
                        <a:pt x="571" y="201"/>
                      </a:cubicBezTo>
                      <a:cubicBezTo>
                        <a:pt x="572" y="201"/>
                        <a:pt x="573" y="200"/>
                        <a:pt x="574" y="200"/>
                      </a:cubicBezTo>
                      <a:cubicBezTo>
                        <a:pt x="577" y="199"/>
                        <a:pt x="579" y="201"/>
                        <a:pt x="581" y="200"/>
                      </a:cubicBezTo>
                      <a:cubicBezTo>
                        <a:pt x="582" y="196"/>
                        <a:pt x="583" y="192"/>
                        <a:pt x="583" y="188"/>
                      </a:cubicBezTo>
                      <a:cubicBezTo>
                        <a:pt x="584" y="185"/>
                        <a:pt x="584" y="182"/>
                        <a:pt x="586" y="179"/>
                      </a:cubicBezTo>
                      <a:cubicBezTo>
                        <a:pt x="589" y="174"/>
                        <a:pt x="594" y="168"/>
                        <a:pt x="599" y="165"/>
                      </a:cubicBezTo>
                      <a:cubicBezTo>
                        <a:pt x="599" y="164"/>
                        <a:pt x="600" y="164"/>
                        <a:pt x="600" y="164"/>
                      </a:cubicBezTo>
                      <a:cubicBezTo>
                        <a:pt x="600" y="160"/>
                        <a:pt x="598" y="157"/>
                        <a:pt x="597" y="155"/>
                      </a:cubicBezTo>
                      <a:close/>
                      <a:moveTo>
                        <a:pt x="494" y="215"/>
                      </a:moveTo>
                      <a:cubicBezTo>
                        <a:pt x="492" y="220"/>
                        <a:pt x="488" y="220"/>
                        <a:pt x="483" y="220"/>
                      </a:cubicBezTo>
                      <a:cubicBezTo>
                        <a:pt x="472" y="219"/>
                        <a:pt x="462" y="216"/>
                        <a:pt x="451" y="216"/>
                      </a:cubicBezTo>
                      <a:cubicBezTo>
                        <a:pt x="438" y="216"/>
                        <a:pt x="426" y="221"/>
                        <a:pt x="425" y="235"/>
                      </a:cubicBezTo>
                      <a:cubicBezTo>
                        <a:pt x="424" y="238"/>
                        <a:pt x="424" y="251"/>
                        <a:pt x="419" y="250"/>
                      </a:cubicBezTo>
                      <a:cubicBezTo>
                        <a:pt x="416" y="249"/>
                        <a:pt x="407" y="237"/>
                        <a:pt x="406" y="235"/>
                      </a:cubicBezTo>
                      <a:cubicBezTo>
                        <a:pt x="404" y="230"/>
                        <a:pt x="408" y="227"/>
                        <a:pt x="410" y="224"/>
                      </a:cubicBezTo>
                      <a:cubicBezTo>
                        <a:pt x="415" y="216"/>
                        <a:pt x="421" y="211"/>
                        <a:pt x="431" y="210"/>
                      </a:cubicBezTo>
                      <a:cubicBezTo>
                        <a:pt x="440" y="210"/>
                        <a:pt x="449" y="207"/>
                        <a:pt x="457" y="208"/>
                      </a:cubicBezTo>
                      <a:cubicBezTo>
                        <a:pt x="463" y="208"/>
                        <a:pt x="468" y="207"/>
                        <a:pt x="473" y="208"/>
                      </a:cubicBezTo>
                      <a:cubicBezTo>
                        <a:pt x="480" y="208"/>
                        <a:pt x="482" y="211"/>
                        <a:pt x="488" y="209"/>
                      </a:cubicBezTo>
                      <a:cubicBezTo>
                        <a:pt x="494" y="206"/>
                        <a:pt x="497" y="209"/>
                        <a:pt x="494" y="2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2" name="Freeform 374"/>
                <p:cNvSpPr/>
                <p:nvPr/>
              </p:nvSpPr>
              <p:spPr bwMode="auto">
                <a:xfrm>
                  <a:off x="4456105" y="2478087"/>
                  <a:ext cx="430212" cy="209550"/>
                </a:xfrm>
                <a:custGeom>
                  <a:avLst/>
                  <a:gdLst/>
                  <a:ahLst/>
                  <a:cxnLst>
                    <a:cxn ang="0">
                      <a:pos x="164" y="18"/>
                    </a:cxn>
                    <a:cxn ang="0">
                      <a:pos x="160" y="25"/>
                    </a:cxn>
                    <a:cxn ang="0">
                      <a:pos x="148" y="35"/>
                    </a:cxn>
                    <a:cxn ang="0">
                      <a:pos x="133" y="39"/>
                    </a:cxn>
                    <a:cxn ang="0">
                      <a:pos x="125" y="43"/>
                    </a:cxn>
                    <a:cxn ang="0">
                      <a:pos x="121" y="49"/>
                    </a:cxn>
                    <a:cxn ang="0">
                      <a:pos x="105" y="52"/>
                    </a:cxn>
                    <a:cxn ang="0">
                      <a:pos x="74" y="65"/>
                    </a:cxn>
                    <a:cxn ang="0">
                      <a:pos x="68" y="78"/>
                    </a:cxn>
                    <a:cxn ang="0">
                      <a:pos x="60" y="79"/>
                    </a:cxn>
                    <a:cxn ang="0">
                      <a:pos x="38" y="79"/>
                    </a:cxn>
                    <a:cxn ang="0">
                      <a:pos x="16" y="79"/>
                    </a:cxn>
                    <a:cxn ang="0">
                      <a:pos x="8" y="77"/>
                    </a:cxn>
                    <a:cxn ang="0">
                      <a:pos x="0" y="70"/>
                    </a:cxn>
                    <a:cxn ang="0">
                      <a:pos x="12" y="63"/>
                    </a:cxn>
                    <a:cxn ang="0">
                      <a:pos x="18" y="61"/>
                    </a:cxn>
                    <a:cxn ang="0">
                      <a:pos x="19" y="61"/>
                    </a:cxn>
                    <a:cxn ang="0">
                      <a:pos x="25" y="63"/>
                    </a:cxn>
                    <a:cxn ang="0">
                      <a:pos x="41" y="63"/>
                    </a:cxn>
                    <a:cxn ang="0">
                      <a:pos x="48" y="61"/>
                    </a:cxn>
                    <a:cxn ang="0">
                      <a:pos x="53" y="59"/>
                    </a:cxn>
                    <a:cxn ang="0">
                      <a:pos x="45" y="45"/>
                    </a:cxn>
                    <a:cxn ang="0">
                      <a:pos x="29" y="47"/>
                    </a:cxn>
                    <a:cxn ang="0">
                      <a:pos x="18" y="42"/>
                    </a:cxn>
                    <a:cxn ang="0">
                      <a:pos x="24" y="37"/>
                    </a:cxn>
                    <a:cxn ang="0">
                      <a:pos x="26" y="31"/>
                    </a:cxn>
                    <a:cxn ang="0">
                      <a:pos x="23" y="27"/>
                    </a:cxn>
                    <a:cxn ang="0">
                      <a:pos x="28" y="16"/>
                    </a:cxn>
                    <a:cxn ang="0">
                      <a:pos x="43" y="13"/>
                    </a:cxn>
                    <a:cxn ang="0">
                      <a:pos x="65" y="17"/>
                    </a:cxn>
                    <a:cxn ang="0">
                      <a:pos x="70" y="13"/>
                    </a:cxn>
                    <a:cxn ang="0">
                      <a:pos x="71" y="10"/>
                    </a:cxn>
                    <a:cxn ang="0">
                      <a:pos x="73" y="6"/>
                    </a:cxn>
                    <a:cxn ang="0">
                      <a:pos x="86" y="2"/>
                    </a:cxn>
                    <a:cxn ang="0">
                      <a:pos x="98" y="10"/>
                    </a:cxn>
                    <a:cxn ang="0">
                      <a:pos x="126" y="7"/>
                    </a:cxn>
                    <a:cxn ang="0">
                      <a:pos x="143" y="8"/>
                    </a:cxn>
                    <a:cxn ang="0">
                      <a:pos x="149" y="12"/>
                    </a:cxn>
                    <a:cxn ang="0">
                      <a:pos x="156" y="15"/>
                    </a:cxn>
                    <a:cxn ang="0">
                      <a:pos x="162" y="18"/>
                    </a:cxn>
                    <a:cxn ang="0">
                      <a:pos x="164" y="18"/>
                    </a:cxn>
                  </a:cxnLst>
                  <a:rect l="0" t="0" r="r" b="b"/>
                  <a:pathLst>
                    <a:path w="164" h="80">
                      <a:moveTo>
                        <a:pt x="164" y="18"/>
                      </a:moveTo>
                      <a:cubicBezTo>
                        <a:pt x="163" y="21"/>
                        <a:pt x="162" y="23"/>
                        <a:pt x="160" y="25"/>
                      </a:cubicBezTo>
                      <a:cubicBezTo>
                        <a:pt x="157" y="29"/>
                        <a:pt x="153" y="33"/>
                        <a:pt x="148" y="35"/>
                      </a:cubicBezTo>
                      <a:cubicBezTo>
                        <a:pt x="143" y="37"/>
                        <a:pt x="137" y="37"/>
                        <a:pt x="133" y="39"/>
                      </a:cubicBezTo>
                      <a:cubicBezTo>
                        <a:pt x="130" y="40"/>
                        <a:pt x="127" y="40"/>
                        <a:pt x="125" y="43"/>
                      </a:cubicBezTo>
                      <a:cubicBezTo>
                        <a:pt x="123" y="45"/>
                        <a:pt x="122" y="47"/>
                        <a:pt x="121" y="49"/>
                      </a:cubicBezTo>
                      <a:cubicBezTo>
                        <a:pt x="116" y="53"/>
                        <a:pt x="111" y="53"/>
                        <a:pt x="105" y="52"/>
                      </a:cubicBezTo>
                      <a:cubicBezTo>
                        <a:pt x="93" y="51"/>
                        <a:pt x="83" y="58"/>
                        <a:pt x="74" y="65"/>
                      </a:cubicBezTo>
                      <a:cubicBezTo>
                        <a:pt x="68" y="69"/>
                        <a:pt x="67" y="72"/>
                        <a:pt x="68" y="78"/>
                      </a:cubicBezTo>
                      <a:cubicBezTo>
                        <a:pt x="65" y="78"/>
                        <a:pt x="62" y="79"/>
                        <a:pt x="60" y="79"/>
                      </a:cubicBezTo>
                      <a:cubicBezTo>
                        <a:pt x="53" y="79"/>
                        <a:pt x="45" y="79"/>
                        <a:pt x="38" y="79"/>
                      </a:cubicBezTo>
                      <a:cubicBezTo>
                        <a:pt x="31" y="79"/>
                        <a:pt x="24" y="80"/>
                        <a:pt x="16" y="79"/>
                      </a:cubicBezTo>
                      <a:cubicBezTo>
                        <a:pt x="14" y="79"/>
                        <a:pt x="10" y="78"/>
                        <a:pt x="8" y="77"/>
                      </a:cubicBezTo>
                      <a:cubicBezTo>
                        <a:pt x="5" y="76"/>
                        <a:pt x="0" y="73"/>
                        <a:pt x="0" y="70"/>
                      </a:cubicBezTo>
                      <a:cubicBezTo>
                        <a:pt x="5" y="70"/>
                        <a:pt x="8" y="65"/>
                        <a:pt x="12" y="63"/>
                      </a:cubicBezTo>
                      <a:cubicBezTo>
                        <a:pt x="14" y="62"/>
                        <a:pt x="16" y="62"/>
                        <a:pt x="18" y="61"/>
                      </a:cubicBezTo>
                      <a:cubicBezTo>
                        <a:pt x="19" y="61"/>
                        <a:pt x="19" y="61"/>
                        <a:pt x="19" y="61"/>
                      </a:cubicBezTo>
                      <a:cubicBezTo>
                        <a:pt x="21" y="62"/>
                        <a:pt x="23" y="62"/>
                        <a:pt x="25" y="63"/>
                      </a:cubicBezTo>
                      <a:cubicBezTo>
                        <a:pt x="30" y="63"/>
                        <a:pt x="36" y="63"/>
                        <a:pt x="41" y="63"/>
                      </a:cubicBezTo>
                      <a:cubicBezTo>
                        <a:pt x="43" y="62"/>
                        <a:pt x="46" y="61"/>
                        <a:pt x="48" y="61"/>
                      </a:cubicBezTo>
                      <a:cubicBezTo>
                        <a:pt x="50" y="61"/>
                        <a:pt x="52" y="61"/>
                        <a:pt x="53" y="59"/>
                      </a:cubicBezTo>
                      <a:cubicBezTo>
                        <a:pt x="57" y="54"/>
                        <a:pt x="50" y="46"/>
                        <a:pt x="45" y="45"/>
                      </a:cubicBezTo>
                      <a:cubicBezTo>
                        <a:pt x="39" y="44"/>
                        <a:pt x="34" y="46"/>
                        <a:pt x="29" y="47"/>
                      </a:cubicBezTo>
                      <a:cubicBezTo>
                        <a:pt x="26" y="47"/>
                        <a:pt x="14" y="49"/>
                        <a:pt x="18" y="42"/>
                      </a:cubicBezTo>
                      <a:cubicBezTo>
                        <a:pt x="19" y="40"/>
                        <a:pt x="23" y="39"/>
                        <a:pt x="24" y="37"/>
                      </a:cubicBezTo>
                      <a:cubicBezTo>
                        <a:pt x="25" y="35"/>
                        <a:pt x="27" y="33"/>
                        <a:pt x="26" y="31"/>
                      </a:cubicBezTo>
                      <a:cubicBezTo>
                        <a:pt x="26" y="29"/>
                        <a:pt x="24" y="28"/>
                        <a:pt x="23" y="27"/>
                      </a:cubicBezTo>
                      <a:cubicBezTo>
                        <a:pt x="26" y="24"/>
                        <a:pt x="26" y="21"/>
                        <a:pt x="28" y="16"/>
                      </a:cubicBezTo>
                      <a:cubicBezTo>
                        <a:pt x="31" y="11"/>
                        <a:pt x="38" y="12"/>
                        <a:pt x="43" y="13"/>
                      </a:cubicBezTo>
                      <a:cubicBezTo>
                        <a:pt x="51" y="13"/>
                        <a:pt x="58" y="17"/>
                        <a:pt x="65" y="17"/>
                      </a:cubicBezTo>
                      <a:cubicBezTo>
                        <a:pt x="69" y="18"/>
                        <a:pt x="69" y="17"/>
                        <a:pt x="70" y="13"/>
                      </a:cubicBezTo>
                      <a:cubicBezTo>
                        <a:pt x="70" y="12"/>
                        <a:pt x="71" y="11"/>
                        <a:pt x="71" y="10"/>
                      </a:cubicBezTo>
                      <a:cubicBezTo>
                        <a:pt x="72" y="8"/>
                        <a:pt x="72" y="8"/>
                        <a:pt x="73" y="6"/>
                      </a:cubicBezTo>
                      <a:cubicBezTo>
                        <a:pt x="76" y="2"/>
                        <a:pt x="81" y="0"/>
                        <a:pt x="86" y="2"/>
                      </a:cubicBezTo>
                      <a:cubicBezTo>
                        <a:pt x="91" y="3"/>
                        <a:pt x="93" y="9"/>
                        <a:pt x="98" y="10"/>
                      </a:cubicBezTo>
                      <a:cubicBezTo>
                        <a:pt x="108" y="10"/>
                        <a:pt x="117" y="7"/>
                        <a:pt x="126" y="7"/>
                      </a:cubicBezTo>
                      <a:cubicBezTo>
                        <a:pt x="131" y="7"/>
                        <a:pt x="138" y="6"/>
                        <a:pt x="143" y="8"/>
                      </a:cubicBezTo>
                      <a:cubicBezTo>
                        <a:pt x="145" y="9"/>
                        <a:pt x="147" y="11"/>
                        <a:pt x="149" y="12"/>
                      </a:cubicBezTo>
                      <a:cubicBezTo>
                        <a:pt x="151" y="14"/>
                        <a:pt x="153" y="14"/>
                        <a:pt x="156" y="15"/>
                      </a:cubicBezTo>
                      <a:cubicBezTo>
                        <a:pt x="158" y="15"/>
                        <a:pt x="160" y="17"/>
                        <a:pt x="162" y="18"/>
                      </a:cubicBezTo>
                      <a:cubicBezTo>
                        <a:pt x="163" y="18"/>
                        <a:pt x="163" y="18"/>
                        <a:pt x="164"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3" name="Freeform 375"/>
                <p:cNvSpPr/>
                <p:nvPr/>
              </p:nvSpPr>
              <p:spPr bwMode="auto">
                <a:xfrm>
                  <a:off x="4117968" y="2746375"/>
                  <a:ext cx="577849" cy="425450"/>
                </a:xfrm>
                <a:custGeom>
                  <a:avLst/>
                  <a:gdLst/>
                  <a:ahLst/>
                  <a:cxnLst>
                    <a:cxn ang="0">
                      <a:pos x="211" y="24"/>
                    </a:cxn>
                    <a:cxn ang="0">
                      <a:pos x="193" y="31"/>
                    </a:cxn>
                    <a:cxn ang="0">
                      <a:pos x="176" y="32"/>
                    </a:cxn>
                    <a:cxn ang="0">
                      <a:pos x="155" y="71"/>
                    </a:cxn>
                    <a:cxn ang="0">
                      <a:pos x="142" y="91"/>
                    </a:cxn>
                    <a:cxn ang="0">
                      <a:pos x="126" y="101"/>
                    </a:cxn>
                    <a:cxn ang="0">
                      <a:pos x="123" y="118"/>
                    </a:cxn>
                    <a:cxn ang="0">
                      <a:pos x="94" y="129"/>
                    </a:cxn>
                    <a:cxn ang="0">
                      <a:pos x="83" y="158"/>
                    </a:cxn>
                    <a:cxn ang="0">
                      <a:pos x="67" y="159"/>
                    </a:cxn>
                    <a:cxn ang="0">
                      <a:pos x="24" y="161"/>
                    </a:cxn>
                    <a:cxn ang="0">
                      <a:pos x="15" y="158"/>
                    </a:cxn>
                    <a:cxn ang="0">
                      <a:pos x="13" y="141"/>
                    </a:cxn>
                    <a:cxn ang="0">
                      <a:pos x="5" y="122"/>
                    </a:cxn>
                    <a:cxn ang="0">
                      <a:pos x="0" y="107"/>
                    </a:cxn>
                    <a:cxn ang="0">
                      <a:pos x="4" y="86"/>
                    </a:cxn>
                    <a:cxn ang="0">
                      <a:pos x="9" y="62"/>
                    </a:cxn>
                    <a:cxn ang="0">
                      <a:pos x="17" y="53"/>
                    </a:cxn>
                    <a:cxn ang="0">
                      <a:pos x="40" y="48"/>
                    </a:cxn>
                    <a:cxn ang="0">
                      <a:pos x="58" y="36"/>
                    </a:cxn>
                    <a:cxn ang="0">
                      <a:pos x="64" y="20"/>
                    </a:cxn>
                    <a:cxn ang="0">
                      <a:pos x="84" y="12"/>
                    </a:cxn>
                    <a:cxn ang="0">
                      <a:pos x="92" y="9"/>
                    </a:cxn>
                    <a:cxn ang="0">
                      <a:pos x="111" y="11"/>
                    </a:cxn>
                    <a:cxn ang="0">
                      <a:pos x="121" y="16"/>
                    </a:cxn>
                    <a:cxn ang="0">
                      <a:pos x="136" y="9"/>
                    </a:cxn>
                    <a:cxn ang="0">
                      <a:pos x="139" y="6"/>
                    </a:cxn>
                    <a:cxn ang="0">
                      <a:pos x="150" y="2"/>
                    </a:cxn>
                    <a:cxn ang="0">
                      <a:pos x="160" y="8"/>
                    </a:cxn>
                    <a:cxn ang="0">
                      <a:pos x="180" y="25"/>
                    </a:cxn>
                    <a:cxn ang="0">
                      <a:pos x="211" y="17"/>
                    </a:cxn>
                    <a:cxn ang="0">
                      <a:pos x="220" y="20"/>
                    </a:cxn>
                  </a:cxnLst>
                  <a:rect l="0" t="0" r="r" b="b"/>
                  <a:pathLst>
                    <a:path w="220" h="162">
                      <a:moveTo>
                        <a:pt x="220" y="20"/>
                      </a:moveTo>
                      <a:cubicBezTo>
                        <a:pt x="217" y="22"/>
                        <a:pt x="213" y="23"/>
                        <a:pt x="211" y="24"/>
                      </a:cubicBezTo>
                      <a:cubicBezTo>
                        <a:pt x="207" y="25"/>
                        <a:pt x="205" y="27"/>
                        <a:pt x="201" y="28"/>
                      </a:cubicBezTo>
                      <a:cubicBezTo>
                        <a:pt x="199" y="29"/>
                        <a:pt x="196" y="30"/>
                        <a:pt x="193" y="31"/>
                      </a:cubicBezTo>
                      <a:cubicBezTo>
                        <a:pt x="190" y="33"/>
                        <a:pt x="186" y="32"/>
                        <a:pt x="182" y="32"/>
                      </a:cubicBezTo>
                      <a:cubicBezTo>
                        <a:pt x="180" y="32"/>
                        <a:pt x="178" y="32"/>
                        <a:pt x="176" y="32"/>
                      </a:cubicBezTo>
                      <a:cubicBezTo>
                        <a:pt x="169" y="33"/>
                        <a:pt x="168" y="36"/>
                        <a:pt x="166" y="42"/>
                      </a:cubicBezTo>
                      <a:cubicBezTo>
                        <a:pt x="162" y="51"/>
                        <a:pt x="162" y="64"/>
                        <a:pt x="155" y="71"/>
                      </a:cubicBezTo>
                      <a:cubicBezTo>
                        <a:pt x="151" y="76"/>
                        <a:pt x="145" y="76"/>
                        <a:pt x="143" y="82"/>
                      </a:cubicBezTo>
                      <a:cubicBezTo>
                        <a:pt x="142" y="85"/>
                        <a:pt x="143" y="88"/>
                        <a:pt x="142" y="91"/>
                      </a:cubicBezTo>
                      <a:cubicBezTo>
                        <a:pt x="142" y="95"/>
                        <a:pt x="138" y="94"/>
                        <a:pt x="134" y="95"/>
                      </a:cubicBezTo>
                      <a:cubicBezTo>
                        <a:pt x="131" y="95"/>
                        <a:pt x="125" y="96"/>
                        <a:pt x="126" y="101"/>
                      </a:cubicBezTo>
                      <a:cubicBezTo>
                        <a:pt x="127" y="103"/>
                        <a:pt x="130" y="106"/>
                        <a:pt x="130" y="109"/>
                      </a:cubicBezTo>
                      <a:cubicBezTo>
                        <a:pt x="131" y="114"/>
                        <a:pt x="129" y="118"/>
                        <a:pt x="123" y="118"/>
                      </a:cubicBezTo>
                      <a:cubicBezTo>
                        <a:pt x="118" y="119"/>
                        <a:pt x="113" y="118"/>
                        <a:pt x="109" y="120"/>
                      </a:cubicBezTo>
                      <a:cubicBezTo>
                        <a:pt x="103" y="123"/>
                        <a:pt x="99" y="126"/>
                        <a:pt x="94" y="129"/>
                      </a:cubicBezTo>
                      <a:cubicBezTo>
                        <a:pt x="88" y="133"/>
                        <a:pt x="88" y="137"/>
                        <a:pt x="86" y="143"/>
                      </a:cubicBezTo>
                      <a:cubicBezTo>
                        <a:pt x="85" y="147"/>
                        <a:pt x="87" y="156"/>
                        <a:pt x="83" y="158"/>
                      </a:cubicBezTo>
                      <a:cubicBezTo>
                        <a:pt x="81" y="159"/>
                        <a:pt x="78" y="158"/>
                        <a:pt x="75" y="158"/>
                      </a:cubicBezTo>
                      <a:cubicBezTo>
                        <a:pt x="72" y="158"/>
                        <a:pt x="70" y="158"/>
                        <a:pt x="67" y="159"/>
                      </a:cubicBezTo>
                      <a:cubicBezTo>
                        <a:pt x="61" y="161"/>
                        <a:pt x="54" y="160"/>
                        <a:pt x="48" y="161"/>
                      </a:cubicBezTo>
                      <a:cubicBezTo>
                        <a:pt x="40" y="162"/>
                        <a:pt x="33" y="161"/>
                        <a:pt x="24" y="161"/>
                      </a:cubicBezTo>
                      <a:cubicBezTo>
                        <a:pt x="16" y="161"/>
                        <a:pt x="16" y="161"/>
                        <a:pt x="16" y="161"/>
                      </a:cubicBezTo>
                      <a:cubicBezTo>
                        <a:pt x="17" y="160"/>
                        <a:pt x="16" y="159"/>
                        <a:pt x="15" y="158"/>
                      </a:cubicBezTo>
                      <a:cubicBezTo>
                        <a:pt x="14" y="156"/>
                        <a:pt x="11" y="155"/>
                        <a:pt x="9" y="153"/>
                      </a:cubicBezTo>
                      <a:cubicBezTo>
                        <a:pt x="4" y="150"/>
                        <a:pt x="10" y="144"/>
                        <a:pt x="13" y="141"/>
                      </a:cubicBezTo>
                      <a:cubicBezTo>
                        <a:pt x="16" y="138"/>
                        <a:pt x="19" y="127"/>
                        <a:pt x="13" y="126"/>
                      </a:cubicBezTo>
                      <a:cubicBezTo>
                        <a:pt x="9" y="124"/>
                        <a:pt x="8" y="126"/>
                        <a:pt x="5" y="122"/>
                      </a:cubicBezTo>
                      <a:cubicBezTo>
                        <a:pt x="4" y="120"/>
                        <a:pt x="3" y="118"/>
                        <a:pt x="2" y="116"/>
                      </a:cubicBezTo>
                      <a:cubicBezTo>
                        <a:pt x="2" y="113"/>
                        <a:pt x="0" y="110"/>
                        <a:pt x="0" y="107"/>
                      </a:cubicBezTo>
                      <a:cubicBezTo>
                        <a:pt x="0" y="105"/>
                        <a:pt x="0" y="102"/>
                        <a:pt x="1" y="100"/>
                      </a:cubicBezTo>
                      <a:cubicBezTo>
                        <a:pt x="1" y="95"/>
                        <a:pt x="4" y="91"/>
                        <a:pt x="4" y="86"/>
                      </a:cubicBezTo>
                      <a:cubicBezTo>
                        <a:pt x="5" y="80"/>
                        <a:pt x="5" y="75"/>
                        <a:pt x="6" y="70"/>
                      </a:cubicBezTo>
                      <a:cubicBezTo>
                        <a:pt x="7" y="67"/>
                        <a:pt x="8" y="65"/>
                        <a:pt x="9" y="62"/>
                      </a:cubicBezTo>
                      <a:cubicBezTo>
                        <a:pt x="10" y="60"/>
                        <a:pt x="12" y="57"/>
                        <a:pt x="13" y="54"/>
                      </a:cubicBezTo>
                      <a:cubicBezTo>
                        <a:pt x="14" y="54"/>
                        <a:pt x="15" y="53"/>
                        <a:pt x="17" y="53"/>
                      </a:cubicBezTo>
                      <a:cubicBezTo>
                        <a:pt x="22" y="52"/>
                        <a:pt x="26" y="52"/>
                        <a:pt x="32" y="52"/>
                      </a:cubicBezTo>
                      <a:cubicBezTo>
                        <a:pt x="35" y="52"/>
                        <a:pt x="38" y="52"/>
                        <a:pt x="40" y="48"/>
                      </a:cubicBezTo>
                      <a:cubicBezTo>
                        <a:pt x="41" y="46"/>
                        <a:pt x="41" y="45"/>
                        <a:pt x="44" y="44"/>
                      </a:cubicBezTo>
                      <a:cubicBezTo>
                        <a:pt x="48" y="41"/>
                        <a:pt x="56" y="41"/>
                        <a:pt x="58" y="36"/>
                      </a:cubicBezTo>
                      <a:cubicBezTo>
                        <a:pt x="59" y="32"/>
                        <a:pt x="59" y="29"/>
                        <a:pt x="60" y="25"/>
                      </a:cubicBezTo>
                      <a:cubicBezTo>
                        <a:pt x="61" y="24"/>
                        <a:pt x="63" y="21"/>
                        <a:pt x="64" y="20"/>
                      </a:cubicBezTo>
                      <a:cubicBezTo>
                        <a:pt x="67" y="15"/>
                        <a:pt x="71" y="16"/>
                        <a:pt x="76" y="15"/>
                      </a:cubicBezTo>
                      <a:cubicBezTo>
                        <a:pt x="79" y="14"/>
                        <a:pt x="81" y="12"/>
                        <a:pt x="84" y="12"/>
                      </a:cubicBezTo>
                      <a:cubicBezTo>
                        <a:pt x="86" y="11"/>
                        <a:pt x="89" y="10"/>
                        <a:pt x="91" y="10"/>
                      </a:cubicBezTo>
                      <a:cubicBezTo>
                        <a:pt x="91" y="9"/>
                        <a:pt x="92" y="9"/>
                        <a:pt x="92" y="9"/>
                      </a:cubicBezTo>
                      <a:cubicBezTo>
                        <a:pt x="97" y="8"/>
                        <a:pt x="103" y="8"/>
                        <a:pt x="107" y="9"/>
                      </a:cubicBezTo>
                      <a:cubicBezTo>
                        <a:pt x="109" y="9"/>
                        <a:pt x="110" y="10"/>
                        <a:pt x="111" y="11"/>
                      </a:cubicBezTo>
                      <a:cubicBezTo>
                        <a:pt x="112" y="12"/>
                        <a:pt x="113" y="14"/>
                        <a:pt x="114" y="15"/>
                      </a:cubicBezTo>
                      <a:cubicBezTo>
                        <a:pt x="116" y="17"/>
                        <a:pt x="118" y="17"/>
                        <a:pt x="121" y="16"/>
                      </a:cubicBezTo>
                      <a:cubicBezTo>
                        <a:pt x="124" y="16"/>
                        <a:pt x="126" y="14"/>
                        <a:pt x="128" y="12"/>
                      </a:cubicBezTo>
                      <a:cubicBezTo>
                        <a:pt x="131" y="11"/>
                        <a:pt x="133" y="10"/>
                        <a:pt x="136" y="9"/>
                      </a:cubicBezTo>
                      <a:cubicBezTo>
                        <a:pt x="136" y="8"/>
                        <a:pt x="137" y="7"/>
                        <a:pt x="137" y="7"/>
                      </a:cubicBezTo>
                      <a:cubicBezTo>
                        <a:pt x="138" y="6"/>
                        <a:pt x="139" y="6"/>
                        <a:pt x="139" y="6"/>
                      </a:cubicBezTo>
                      <a:cubicBezTo>
                        <a:pt x="141" y="6"/>
                        <a:pt x="142" y="5"/>
                        <a:pt x="143" y="4"/>
                      </a:cubicBezTo>
                      <a:cubicBezTo>
                        <a:pt x="146" y="4"/>
                        <a:pt x="148" y="3"/>
                        <a:pt x="150" y="2"/>
                      </a:cubicBezTo>
                      <a:cubicBezTo>
                        <a:pt x="152" y="2"/>
                        <a:pt x="156" y="0"/>
                        <a:pt x="157" y="1"/>
                      </a:cubicBezTo>
                      <a:cubicBezTo>
                        <a:pt x="160" y="2"/>
                        <a:pt x="160" y="5"/>
                        <a:pt x="160" y="8"/>
                      </a:cubicBezTo>
                      <a:cubicBezTo>
                        <a:pt x="160" y="14"/>
                        <a:pt x="162" y="18"/>
                        <a:pt x="166" y="22"/>
                      </a:cubicBezTo>
                      <a:cubicBezTo>
                        <a:pt x="171" y="26"/>
                        <a:pt x="174" y="27"/>
                        <a:pt x="180" y="25"/>
                      </a:cubicBezTo>
                      <a:cubicBezTo>
                        <a:pt x="184" y="24"/>
                        <a:pt x="189" y="25"/>
                        <a:pt x="193" y="23"/>
                      </a:cubicBezTo>
                      <a:cubicBezTo>
                        <a:pt x="199" y="21"/>
                        <a:pt x="205" y="20"/>
                        <a:pt x="211" y="17"/>
                      </a:cubicBezTo>
                      <a:cubicBezTo>
                        <a:pt x="213" y="16"/>
                        <a:pt x="216" y="15"/>
                        <a:pt x="218" y="14"/>
                      </a:cubicBezTo>
                      <a:cubicBezTo>
                        <a:pt x="218" y="16"/>
                        <a:pt x="219" y="18"/>
                        <a:pt x="220"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4" name="Freeform 376"/>
                <p:cNvSpPr/>
                <p:nvPr/>
              </p:nvSpPr>
              <p:spPr bwMode="auto">
                <a:xfrm>
                  <a:off x="3927468" y="2349500"/>
                  <a:ext cx="677861" cy="425450"/>
                </a:xfrm>
                <a:custGeom>
                  <a:avLst/>
                  <a:gdLst/>
                  <a:ahLst/>
                  <a:cxnLst>
                    <a:cxn ang="0">
                      <a:pos x="249" y="110"/>
                    </a:cxn>
                    <a:cxn ang="0">
                      <a:pos x="226" y="112"/>
                    </a:cxn>
                    <a:cxn ang="0">
                      <a:pos x="219" y="110"/>
                    </a:cxn>
                    <a:cxn ang="0">
                      <a:pos x="201" y="110"/>
                    </a:cxn>
                    <a:cxn ang="0">
                      <a:pos x="179" y="119"/>
                    </a:cxn>
                    <a:cxn ang="0">
                      <a:pos x="177" y="131"/>
                    </a:cxn>
                    <a:cxn ang="0">
                      <a:pos x="182" y="141"/>
                    </a:cxn>
                    <a:cxn ang="0">
                      <a:pos x="183" y="162"/>
                    </a:cxn>
                    <a:cxn ang="0">
                      <a:pos x="164" y="160"/>
                    </a:cxn>
                    <a:cxn ang="0">
                      <a:pos x="155" y="149"/>
                    </a:cxn>
                    <a:cxn ang="0">
                      <a:pos x="129" y="137"/>
                    </a:cxn>
                    <a:cxn ang="0">
                      <a:pos x="107" y="117"/>
                    </a:cxn>
                    <a:cxn ang="0">
                      <a:pos x="89" y="96"/>
                    </a:cxn>
                    <a:cxn ang="0">
                      <a:pos x="73" y="90"/>
                    </a:cxn>
                    <a:cxn ang="0">
                      <a:pos x="63" y="85"/>
                    </a:cxn>
                    <a:cxn ang="0">
                      <a:pos x="56" y="69"/>
                    </a:cxn>
                    <a:cxn ang="0">
                      <a:pos x="23" y="66"/>
                    </a:cxn>
                    <a:cxn ang="0">
                      <a:pos x="21" y="79"/>
                    </a:cxn>
                    <a:cxn ang="0">
                      <a:pos x="5" y="88"/>
                    </a:cxn>
                    <a:cxn ang="0">
                      <a:pos x="4" y="79"/>
                    </a:cxn>
                    <a:cxn ang="0">
                      <a:pos x="0" y="29"/>
                    </a:cxn>
                    <a:cxn ang="0">
                      <a:pos x="6" y="9"/>
                    </a:cxn>
                    <a:cxn ang="0">
                      <a:pos x="34" y="3"/>
                    </a:cxn>
                    <a:cxn ang="0">
                      <a:pos x="42" y="0"/>
                    </a:cxn>
                    <a:cxn ang="0">
                      <a:pos x="36" y="26"/>
                    </a:cxn>
                    <a:cxn ang="0">
                      <a:pos x="47" y="24"/>
                    </a:cxn>
                    <a:cxn ang="0">
                      <a:pos x="49" y="5"/>
                    </a:cxn>
                    <a:cxn ang="0">
                      <a:pos x="57" y="12"/>
                    </a:cxn>
                    <a:cxn ang="0">
                      <a:pos x="70" y="22"/>
                    </a:cxn>
                    <a:cxn ang="0">
                      <a:pos x="81" y="30"/>
                    </a:cxn>
                    <a:cxn ang="0">
                      <a:pos x="117" y="47"/>
                    </a:cxn>
                    <a:cxn ang="0">
                      <a:pos x="141" y="49"/>
                    </a:cxn>
                    <a:cxn ang="0">
                      <a:pos x="151" y="64"/>
                    </a:cxn>
                    <a:cxn ang="0">
                      <a:pos x="166" y="90"/>
                    </a:cxn>
                    <a:cxn ang="0">
                      <a:pos x="176" y="94"/>
                    </a:cxn>
                    <a:cxn ang="0">
                      <a:pos x="198" y="94"/>
                    </a:cxn>
                    <a:cxn ang="0">
                      <a:pos x="208" y="91"/>
                    </a:cxn>
                    <a:cxn ang="0">
                      <a:pos x="213" y="84"/>
                    </a:cxn>
                    <a:cxn ang="0">
                      <a:pos x="220" y="78"/>
                    </a:cxn>
                    <a:cxn ang="0">
                      <a:pos x="227" y="80"/>
                    </a:cxn>
                    <a:cxn ang="0">
                      <a:pos x="219" y="91"/>
                    </a:cxn>
                    <a:cxn ang="0">
                      <a:pos x="246" y="94"/>
                    </a:cxn>
                  </a:cxnLst>
                  <a:rect l="0" t="0" r="r" b="b"/>
                  <a:pathLst>
                    <a:path w="258" h="162">
                      <a:moveTo>
                        <a:pt x="254" y="108"/>
                      </a:moveTo>
                      <a:cubicBezTo>
                        <a:pt x="253" y="110"/>
                        <a:pt x="251" y="110"/>
                        <a:pt x="249" y="110"/>
                      </a:cubicBezTo>
                      <a:cubicBezTo>
                        <a:pt x="247" y="110"/>
                        <a:pt x="244" y="111"/>
                        <a:pt x="242" y="112"/>
                      </a:cubicBezTo>
                      <a:cubicBezTo>
                        <a:pt x="237" y="112"/>
                        <a:pt x="231" y="112"/>
                        <a:pt x="226" y="112"/>
                      </a:cubicBezTo>
                      <a:cubicBezTo>
                        <a:pt x="224" y="111"/>
                        <a:pt x="222" y="111"/>
                        <a:pt x="220" y="110"/>
                      </a:cubicBezTo>
                      <a:cubicBezTo>
                        <a:pt x="219" y="110"/>
                        <a:pt x="219" y="110"/>
                        <a:pt x="219" y="110"/>
                      </a:cubicBezTo>
                      <a:cubicBezTo>
                        <a:pt x="217" y="110"/>
                        <a:pt x="214" y="109"/>
                        <a:pt x="211" y="109"/>
                      </a:cubicBezTo>
                      <a:cubicBezTo>
                        <a:pt x="208" y="109"/>
                        <a:pt x="204" y="108"/>
                        <a:pt x="201" y="110"/>
                      </a:cubicBezTo>
                      <a:cubicBezTo>
                        <a:pt x="198" y="112"/>
                        <a:pt x="194" y="114"/>
                        <a:pt x="190" y="116"/>
                      </a:cubicBezTo>
                      <a:cubicBezTo>
                        <a:pt x="186" y="117"/>
                        <a:pt x="182" y="118"/>
                        <a:pt x="179" y="119"/>
                      </a:cubicBezTo>
                      <a:cubicBezTo>
                        <a:pt x="176" y="121"/>
                        <a:pt x="176" y="120"/>
                        <a:pt x="176" y="123"/>
                      </a:cubicBezTo>
                      <a:cubicBezTo>
                        <a:pt x="176" y="126"/>
                        <a:pt x="178" y="128"/>
                        <a:pt x="177" y="131"/>
                      </a:cubicBezTo>
                      <a:cubicBezTo>
                        <a:pt x="177" y="132"/>
                        <a:pt x="177" y="135"/>
                        <a:pt x="177" y="136"/>
                      </a:cubicBezTo>
                      <a:cubicBezTo>
                        <a:pt x="178" y="139"/>
                        <a:pt x="181" y="139"/>
                        <a:pt x="182" y="141"/>
                      </a:cubicBezTo>
                      <a:cubicBezTo>
                        <a:pt x="186" y="145"/>
                        <a:pt x="188" y="149"/>
                        <a:pt x="186" y="154"/>
                      </a:cubicBezTo>
                      <a:cubicBezTo>
                        <a:pt x="186" y="157"/>
                        <a:pt x="184" y="160"/>
                        <a:pt x="183" y="162"/>
                      </a:cubicBezTo>
                      <a:cubicBezTo>
                        <a:pt x="182" y="161"/>
                        <a:pt x="181" y="160"/>
                        <a:pt x="179" y="160"/>
                      </a:cubicBezTo>
                      <a:cubicBezTo>
                        <a:pt x="175" y="159"/>
                        <a:pt x="169" y="159"/>
                        <a:pt x="164" y="160"/>
                      </a:cubicBezTo>
                      <a:cubicBezTo>
                        <a:pt x="164" y="158"/>
                        <a:pt x="163" y="156"/>
                        <a:pt x="162" y="154"/>
                      </a:cubicBezTo>
                      <a:cubicBezTo>
                        <a:pt x="160" y="150"/>
                        <a:pt x="159" y="149"/>
                        <a:pt x="155" y="149"/>
                      </a:cubicBezTo>
                      <a:cubicBezTo>
                        <a:pt x="152" y="148"/>
                        <a:pt x="149" y="148"/>
                        <a:pt x="147" y="147"/>
                      </a:cubicBezTo>
                      <a:cubicBezTo>
                        <a:pt x="140" y="146"/>
                        <a:pt x="133" y="141"/>
                        <a:pt x="129" y="137"/>
                      </a:cubicBezTo>
                      <a:cubicBezTo>
                        <a:pt x="124" y="132"/>
                        <a:pt x="119" y="129"/>
                        <a:pt x="114" y="124"/>
                      </a:cubicBezTo>
                      <a:cubicBezTo>
                        <a:pt x="112" y="121"/>
                        <a:pt x="110" y="119"/>
                        <a:pt x="107" y="117"/>
                      </a:cubicBezTo>
                      <a:cubicBezTo>
                        <a:pt x="104" y="115"/>
                        <a:pt x="102" y="113"/>
                        <a:pt x="99" y="111"/>
                      </a:cubicBezTo>
                      <a:cubicBezTo>
                        <a:pt x="95" y="107"/>
                        <a:pt x="92" y="102"/>
                        <a:pt x="89" y="96"/>
                      </a:cubicBezTo>
                      <a:cubicBezTo>
                        <a:pt x="87" y="93"/>
                        <a:pt x="87" y="92"/>
                        <a:pt x="83" y="92"/>
                      </a:cubicBezTo>
                      <a:cubicBezTo>
                        <a:pt x="80" y="91"/>
                        <a:pt x="77" y="91"/>
                        <a:pt x="73" y="90"/>
                      </a:cubicBezTo>
                      <a:cubicBezTo>
                        <a:pt x="70" y="90"/>
                        <a:pt x="70" y="89"/>
                        <a:pt x="67" y="87"/>
                      </a:cubicBezTo>
                      <a:cubicBezTo>
                        <a:pt x="66" y="87"/>
                        <a:pt x="64" y="86"/>
                        <a:pt x="63" y="85"/>
                      </a:cubicBezTo>
                      <a:cubicBezTo>
                        <a:pt x="62" y="83"/>
                        <a:pt x="63" y="80"/>
                        <a:pt x="62" y="79"/>
                      </a:cubicBezTo>
                      <a:cubicBezTo>
                        <a:pt x="61" y="76"/>
                        <a:pt x="59" y="72"/>
                        <a:pt x="56" y="69"/>
                      </a:cubicBezTo>
                      <a:cubicBezTo>
                        <a:pt x="54" y="66"/>
                        <a:pt x="51" y="66"/>
                        <a:pt x="47" y="66"/>
                      </a:cubicBezTo>
                      <a:cubicBezTo>
                        <a:pt x="39" y="65"/>
                        <a:pt x="30" y="66"/>
                        <a:pt x="23" y="66"/>
                      </a:cubicBezTo>
                      <a:cubicBezTo>
                        <a:pt x="22" y="68"/>
                        <a:pt x="22" y="70"/>
                        <a:pt x="21" y="72"/>
                      </a:cubicBezTo>
                      <a:cubicBezTo>
                        <a:pt x="21" y="74"/>
                        <a:pt x="21" y="77"/>
                        <a:pt x="21" y="79"/>
                      </a:cubicBezTo>
                      <a:cubicBezTo>
                        <a:pt x="20" y="84"/>
                        <a:pt x="20" y="89"/>
                        <a:pt x="14" y="89"/>
                      </a:cubicBezTo>
                      <a:cubicBezTo>
                        <a:pt x="11" y="90"/>
                        <a:pt x="8" y="89"/>
                        <a:pt x="5" y="88"/>
                      </a:cubicBezTo>
                      <a:cubicBezTo>
                        <a:pt x="5" y="88"/>
                        <a:pt x="5" y="88"/>
                        <a:pt x="5" y="88"/>
                      </a:cubicBezTo>
                      <a:cubicBezTo>
                        <a:pt x="5" y="84"/>
                        <a:pt x="5" y="80"/>
                        <a:pt x="4" y="79"/>
                      </a:cubicBezTo>
                      <a:cubicBezTo>
                        <a:pt x="3" y="73"/>
                        <a:pt x="4" y="67"/>
                        <a:pt x="3" y="61"/>
                      </a:cubicBezTo>
                      <a:cubicBezTo>
                        <a:pt x="1" y="50"/>
                        <a:pt x="0" y="40"/>
                        <a:pt x="0" y="29"/>
                      </a:cubicBezTo>
                      <a:cubicBezTo>
                        <a:pt x="0" y="23"/>
                        <a:pt x="0" y="18"/>
                        <a:pt x="1" y="13"/>
                      </a:cubicBezTo>
                      <a:cubicBezTo>
                        <a:pt x="2" y="9"/>
                        <a:pt x="2" y="10"/>
                        <a:pt x="6" y="9"/>
                      </a:cubicBezTo>
                      <a:cubicBezTo>
                        <a:pt x="9" y="9"/>
                        <a:pt x="13" y="9"/>
                        <a:pt x="16" y="8"/>
                      </a:cubicBezTo>
                      <a:cubicBezTo>
                        <a:pt x="22" y="6"/>
                        <a:pt x="28" y="5"/>
                        <a:pt x="34" y="3"/>
                      </a:cubicBezTo>
                      <a:cubicBezTo>
                        <a:pt x="37" y="2"/>
                        <a:pt x="39" y="1"/>
                        <a:pt x="42" y="0"/>
                      </a:cubicBezTo>
                      <a:cubicBezTo>
                        <a:pt x="42" y="0"/>
                        <a:pt x="42" y="0"/>
                        <a:pt x="42" y="0"/>
                      </a:cubicBezTo>
                      <a:cubicBezTo>
                        <a:pt x="40" y="4"/>
                        <a:pt x="38" y="8"/>
                        <a:pt x="37" y="12"/>
                      </a:cubicBezTo>
                      <a:cubicBezTo>
                        <a:pt x="36" y="14"/>
                        <a:pt x="34" y="23"/>
                        <a:pt x="36" y="26"/>
                      </a:cubicBezTo>
                      <a:cubicBezTo>
                        <a:pt x="37" y="29"/>
                        <a:pt x="40" y="29"/>
                        <a:pt x="42" y="29"/>
                      </a:cubicBezTo>
                      <a:cubicBezTo>
                        <a:pt x="46" y="28"/>
                        <a:pt x="45" y="28"/>
                        <a:pt x="47" y="24"/>
                      </a:cubicBezTo>
                      <a:cubicBezTo>
                        <a:pt x="48" y="19"/>
                        <a:pt x="47" y="15"/>
                        <a:pt x="47" y="10"/>
                      </a:cubicBezTo>
                      <a:cubicBezTo>
                        <a:pt x="47" y="8"/>
                        <a:pt x="48" y="6"/>
                        <a:pt x="49" y="5"/>
                      </a:cubicBezTo>
                      <a:cubicBezTo>
                        <a:pt x="49" y="5"/>
                        <a:pt x="50" y="5"/>
                        <a:pt x="50" y="5"/>
                      </a:cubicBezTo>
                      <a:cubicBezTo>
                        <a:pt x="52" y="8"/>
                        <a:pt x="55" y="10"/>
                        <a:pt x="57" y="12"/>
                      </a:cubicBezTo>
                      <a:cubicBezTo>
                        <a:pt x="57" y="18"/>
                        <a:pt x="53" y="23"/>
                        <a:pt x="55" y="29"/>
                      </a:cubicBezTo>
                      <a:cubicBezTo>
                        <a:pt x="60" y="40"/>
                        <a:pt x="73" y="33"/>
                        <a:pt x="70" y="22"/>
                      </a:cubicBezTo>
                      <a:cubicBezTo>
                        <a:pt x="70" y="22"/>
                        <a:pt x="69" y="21"/>
                        <a:pt x="69" y="20"/>
                      </a:cubicBezTo>
                      <a:cubicBezTo>
                        <a:pt x="73" y="23"/>
                        <a:pt x="77" y="26"/>
                        <a:pt x="81" y="30"/>
                      </a:cubicBezTo>
                      <a:cubicBezTo>
                        <a:pt x="86" y="35"/>
                        <a:pt x="90" y="40"/>
                        <a:pt x="96" y="43"/>
                      </a:cubicBezTo>
                      <a:cubicBezTo>
                        <a:pt x="103" y="47"/>
                        <a:pt x="109" y="47"/>
                        <a:pt x="117" y="47"/>
                      </a:cubicBezTo>
                      <a:cubicBezTo>
                        <a:pt x="122" y="47"/>
                        <a:pt x="127" y="46"/>
                        <a:pt x="133" y="47"/>
                      </a:cubicBezTo>
                      <a:cubicBezTo>
                        <a:pt x="136" y="47"/>
                        <a:pt x="138" y="47"/>
                        <a:pt x="141" y="49"/>
                      </a:cubicBezTo>
                      <a:cubicBezTo>
                        <a:pt x="144" y="52"/>
                        <a:pt x="145" y="55"/>
                        <a:pt x="147" y="58"/>
                      </a:cubicBezTo>
                      <a:cubicBezTo>
                        <a:pt x="149" y="60"/>
                        <a:pt x="150" y="62"/>
                        <a:pt x="151" y="64"/>
                      </a:cubicBezTo>
                      <a:cubicBezTo>
                        <a:pt x="153" y="67"/>
                        <a:pt x="155" y="70"/>
                        <a:pt x="156" y="73"/>
                      </a:cubicBezTo>
                      <a:cubicBezTo>
                        <a:pt x="158" y="79"/>
                        <a:pt x="159" y="87"/>
                        <a:pt x="166" y="90"/>
                      </a:cubicBezTo>
                      <a:cubicBezTo>
                        <a:pt x="168" y="91"/>
                        <a:pt x="169" y="91"/>
                        <a:pt x="171" y="92"/>
                      </a:cubicBezTo>
                      <a:cubicBezTo>
                        <a:pt x="173" y="92"/>
                        <a:pt x="174" y="93"/>
                        <a:pt x="176" y="94"/>
                      </a:cubicBezTo>
                      <a:cubicBezTo>
                        <a:pt x="178" y="95"/>
                        <a:pt x="180" y="95"/>
                        <a:pt x="183" y="96"/>
                      </a:cubicBezTo>
                      <a:cubicBezTo>
                        <a:pt x="189" y="97"/>
                        <a:pt x="193" y="98"/>
                        <a:pt x="198" y="94"/>
                      </a:cubicBezTo>
                      <a:cubicBezTo>
                        <a:pt x="200" y="93"/>
                        <a:pt x="201" y="93"/>
                        <a:pt x="204" y="93"/>
                      </a:cubicBezTo>
                      <a:cubicBezTo>
                        <a:pt x="206" y="92"/>
                        <a:pt x="207" y="92"/>
                        <a:pt x="208" y="91"/>
                      </a:cubicBezTo>
                      <a:cubicBezTo>
                        <a:pt x="209" y="91"/>
                        <a:pt x="212" y="91"/>
                        <a:pt x="212" y="90"/>
                      </a:cubicBezTo>
                      <a:cubicBezTo>
                        <a:pt x="213" y="89"/>
                        <a:pt x="213" y="86"/>
                        <a:pt x="213" y="84"/>
                      </a:cubicBezTo>
                      <a:cubicBezTo>
                        <a:pt x="214" y="83"/>
                        <a:pt x="214" y="82"/>
                        <a:pt x="215" y="81"/>
                      </a:cubicBezTo>
                      <a:cubicBezTo>
                        <a:pt x="216" y="78"/>
                        <a:pt x="217" y="79"/>
                        <a:pt x="220" y="78"/>
                      </a:cubicBezTo>
                      <a:cubicBezTo>
                        <a:pt x="221" y="77"/>
                        <a:pt x="223" y="77"/>
                        <a:pt x="224" y="76"/>
                      </a:cubicBezTo>
                      <a:cubicBezTo>
                        <a:pt x="225" y="77"/>
                        <a:pt x="227" y="78"/>
                        <a:pt x="227" y="80"/>
                      </a:cubicBezTo>
                      <a:cubicBezTo>
                        <a:pt x="228" y="82"/>
                        <a:pt x="226" y="84"/>
                        <a:pt x="225" y="86"/>
                      </a:cubicBezTo>
                      <a:cubicBezTo>
                        <a:pt x="224" y="88"/>
                        <a:pt x="220" y="89"/>
                        <a:pt x="219" y="91"/>
                      </a:cubicBezTo>
                      <a:cubicBezTo>
                        <a:pt x="215" y="98"/>
                        <a:pt x="227" y="96"/>
                        <a:pt x="230" y="96"/>
                      </a:cubicBezTo>
                      <a:cubicBezTo>
                        <a:pt x="235" y="95"/>
                        <a:pt x="240" y="93"/>
                        <a:pt x="246" y="94"/>
                      </a:cubicBezTo>
                      <a:cubicBezTo>
                        <a:pt x="251" y="95"/>
                        <a:pt x="258" y="103"/>
                        <a:pt x="254" y="10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5" name="Freeform 377"/>
                <p:cNvSpPr/>
                <p:nvPr/>
              </p:nvSpPr>
              <p:spPr bwMode="auto">
                <a:xfrm>
                  <a:off x="4391018" y="2632075"/>
                  <a:ext cx="298450" cy="184150"/>
                </a:xfrm>
                <a:custGeom>
                  <a:avLst/>
                  <a:gdLst/>
                  <a:ahLst/>
                  <a:cxnLst>
                    <a:cxn ang="0">
                      <a:pos x="114" y="57"/>
                    </a:cxn>
                    <a:cxn ang="0">
                      <a:pos x="107" y="60"/>
                    </a:cxn>
                    <a:cxn ang="0">
                      <a:pos x="89" y="66"/>
                    </a:cxn>
                    <a:cxn ang="0">
                      <a:pos x="76" y="68"/>
                    </a:cxn>
                    <a:cxn ang="0">
                      <a:pos x="62" y="65"/>
                    </a:cxn>
                    <a:cxn ang="0">
                      <a:pos x="56" y="51"/>
                    </a:cxn>
                    <a:cxn ang="0">
                      <a:pos x="53" y="44"/>
                    </a:cxn>
                    <a:cxn ang="0">
                      <a:pos x="46" y="45"/>
                    </a:cxn>
                    <a:cxn ang="0">
                      <a:pos x="39" y="47"/>
                    </a:cxn>
                    <a:cxn ang="0">
                      <a:pos x="35" y="49"/>
                    </a:cxn>
                    <a:cxn ang="0">
                      <a:pos x="33" y="50"/>
                    </a:cxn>
                    <a:cxn ang="0">
                      <a:pos x="32" y="52"/>
                    </a:cxn>
                    <a:cxn ang="0">
                      <a:pos x="24" y="55"/>
                    </a:cxn>
                    <a:cxn ang="0">
                      <a:pos x="17" y="59"/>
                    </a:cxn>
                    <a:cxn ang="0">
                      <a:pos x="10" y="58"/>
                    </a:cxn>
                    <a:cxn ang="0">
                      <a:pos x="7" y="54"/>
                    </a:cxn>
                    <a:cxn ang="0">
                      <a:pos x="10" y="46"/>
                    </a:cxn>
                    <a:cxn ang="0">
                      <a:pos x="6" y="33"/>
                    </a:cxn>
                    <a:cxn ang="0">
                      <a:pos x="1" y="28"/>
                    </a:cxn>
                    <a:cxn ang="0">
                      <a:pos x="1" y="23"/>
                    </a:cxn>
                    <a:cxn ang="0">
                      <a:pos x="0" y="15"/>
                    </a:cxn>
                    <a:cxn ang="0">
                      <a:pos x="3" y="11"/>
                    </a:cxn>
                    <a:cxn ang="0">
                      <a:pos x="14" y="8"/>
                    </a:cxn>
                    <a:cxn ang="0">
                      <a:pos x="25" y="2"/>
                    </a:cxn>
                    <a:cxn ang="0">
                      <a:pos x="35" y="1"/>
                    </a:cxn>
                    <a:cxn ang="0">
                      <a:pos x="43" y="2"/>
                    </a:cxn>
                    <a:cxn ang="0">
                      <a:pos x="37" y="4"/>
                    </a:cxn>
                    <a:cxn ang="0">
                      <a:pos x="25" y="11"/>
                    </a:cxn>
                    <a:cxn ang="0">
                      <a:pos x="33" y="18"/>
                    </a:cxn>
                    <a:cxn ang="0">
                      <a:pos x="41" y="20"/>
                    </a:cxn>
                    <a:cxn ang="0">
                      <a:pos x="63" y="20"/>
                    </a:cxn>
                    <a:cxn ang="0">
                      <a:pos x="85" y="20"/>
                    </a:cxn>
                    <a:cxn ang="0">
                      <a:pos x="93" y="19"/>
                    </a:cxn>
                    <a:cxn ang="0">
                      <a:pos x="93" y="20"/>
                    </a:cxn>
                    <a:cxn ang="0">
                      <a:pos x="95" y="28"/>
                    </a:cxn>
                    <a:cxn ang="0">
                      <a:pos x="99" y="33"/>
                    </a:cxn>
                    <a:cxn ang="0">
                      <a:pos x="102" y="33"/>
                    </a:cxn>
                    <a:cxn ang="0">
                      <a:pos x="104" y="35"/>
                    </a:cxn>
                    <a:cxn ang="0">
                      <a:pos x="108" y="38"/>
                    </a:cxn>
                    <a:cxn ang="0">
                      <a:pos x="114" y="54"/>
                    </a:cxn>
                    <a:cxn ang="0">
                      <a:pos x="114" y="57"/>
                    </a:cxn>
                  </a:cxnLst>
                  <a:rect l="0" t="0" r="r" b="b"/>
                  <a:pathLst>
                    <a:path w="114" h="70">
                      <a:moveTo>
                        <a:pt x="114" y="57"/>
                      </a:moveTo>
                      <a:cubicBezTo>
                        <a:pt x="112" y="58"/>
                        <a:pt x="109" y="59"/>
                        <a:pt x="107" y="60"/>
                      </a:cubicBezTo>
                      <a:cubicBezTo>
                        <a:pt x="101" y="63"/>
                        <a:pt x="95" y="64"/>
                        <a:pt x="89" y="66"/>
                      </a:cubicBezTo>
                      <a:cubicBezTo>
                        <a:pt x="85" y="68"/>
                        <a:pt x="80" y="67"/>
                        <a:pt x="76" y="68"/>
                      </a:cubicBezTo>
                      <a:cubicBezTo>
                        <a:pt x="70" y="70"/>
                        <a:pt x="67" y="69"/>
                        <a:pt x="62" y="65"/>
                      </a:cubicBezTo>
                      <a:cubicBezTo>
                        <a:pt x="58" y="61"/>
                        <a:pt x="56" y="57"/>
                        <a:pt x="56" y="51"/>
                      </a:cubicBezTo>
                      <a:cubicBezTo>
                        <a:pt x="56" y="48"/>
                        <a:pt x="56" y="45"/>
                        <a:pt x="53" y="44"/>
                      </a:cubicBezTo>
                      <a:cubicBezTo>
                        <a:pt x="52" y="43"/>
                        <a:pt x="48" y="45"/>
                        <a:pt x="46" y="45"/>
                      </a:cubicBezTo>
                      <a:cubicBezTo>
                        <a:pt x="44" y="46"/>
                        <a:pt x="42" y="47"/>
                        <a:pt x="39" y="47"/>
                      </a:cubicBezTo>
                      <a:cubicBezTo>
                        <a:pt x="38" y="48"/>
                        <a:pt x="37" y="49"/>
                        <a:pt x="35" y="49"/>
                      </a:cubicBezTo>
                      <a:cubicBezTo>
                        <a:pt x="35" y="49"/>
                        <a:pt x="34" y="49"/>
                        <a:pt x="33" y="50"/>
                      </a:cubicBezTo>
                      <a:cubicBezTo>
                        <a:pt x="33" y="50"/>
                        <a:pt x="32" y="51"/>
                        <a:pt x="32" y="52"/>
                      </a:cubicBezTo>
                      <a:cubicBezTo>
                        <a:pt x="29" y="53"/>
                        <a:pt x="27" y="54"/>
                        <a:pt x="24" y="55"/>
                      </a:cubicBezTo>
                      <a:cubicBezTo>
                        <a:pt x="22" y="57"/>
                        <a:pt x="20" y="59"/>
                        <a:pt x="17" y="59"/>
                      </a:cubicBezTo>
                      <a:cubicBezTo>
                        <a:pt x="14" y="60"/>
                        <a:pt x="12" y="60"/>
                        <a:pt x="10" y="58"/>
                      </a:cubicBezTo>
                      <a:cubicBezTo>
                        <a:pt x="9" y="57"/>
                        <a:pt x="8" y="55"/>
                        <a:pt x="7" y="54"/>
                      </a:cubicBezTo>
                      <a:cubicBezTo>
                        <a:pt x="8" y="52"/>
                        <a:pt x="10" y="49"/>
                        <a:pt x="10" y="46"/>
                      </a:cubicBezTo>
                      <a:cubicBezTo>
                        <a:pt x="12" y="41"/>
                        <a:pt x="10" y="37"/>
                        <a:pt x="6" y="33"/>
                      </a:cubicBezTo>
                      <a:cubicBezTo>
                        <a:pt x="5" y="31"/>
                        <a:pt x="2" y="31"/>
                        <a:pt x="1" y="28"/>
                      </a:cubicBezTo>
                      <a:cubicBezTo>
                        <a:pt x="1" y="27"/>
                        <a:pt x="1" y="24"/>
                        <a:pt x="1" y="23"/>
                      </a:cubicBezTo>
                      <a:cubicBezTo>
                        <a:pt x="2" y="20"/>
                        <a:pt x="0" y="18"/>
                        <a:pt x="0" y="15"/>
                      </a:cubicBezTo>
                      <a:cubicBezTo>
                        <a:pt x="0" y="12"/>
                        <a:pt x="0" y="13"/>
                        <a:pt x="3" y="11"/>
                      </a:cubicBezTo>
                      <a:cubicBezTo>
                        <a:pt x="6" y="10"/>
                        <a:pt x="10" y="9"/>
                        <a:pt x="14" y="8"/>
                      </a:cubicBezTo>
                      <a:cubicBezTo>
                        <a:pt x="18" y="6"/>
                        <a:pt x="22" y="4"/>
                        <a:pt x="25" y="2"/>
                      </a:cubicBezTo>
                      <a:cubicBezTo>
                        <a:pt x="28" y="0"/>
                        <a:pt x="32" y="1"/>
                        <a:pt x="35" y="1"/>
                      </a:cubicBezTo>
                      <a:cubicBezTo>
                        <a:pt x="38" y="1"/>
                        <a:pt x="41" y="2"/>
                        <a:pt x="43" y="2"/>
                      </a:cubicBezTo>
                      <a:cubicBezTo>
                        <a:pt x="41" y="3"/>
                        <a:pt x="39" y="3"/>
                        <a:pt x="37" y="4"/>
                      </a:cubicBezTo>
                      <a:cubicBezTo>
                        <a:pt x="33" y="6"/>
                        <a:pt x="30" y="11"/>
                        <a:pt x="25" y="11"/>
                      </a:cubicBezTo>
                      <a:cubicBezTo>
                        <a:pt x="25" y="14"/>
                        <a:pt x="30" y="17"/>
                        <a:pt x="33" y="18"/>
                      </a:cubicBezTo>
                      <a:cubicBezTo>
                        <a:pt x="35" y="19"/>
                        <a:pt x="39" y="20"/>
                        <a:pt x="41" y="20"/>
                      </a:cubicBezTo>
                      <a:cubicBezTo>
                        <a:pt x="49" y="21"/>
                        <a:pt x="56" y="20"/>
                        <a:pt x="63" y="20"/>
                      </a:cubicBezTo>
                      <a:cubicBezTo>
                        <a:pt x="70" y="20"/>
                        <a:pt x="78" y="20"/>
                        <a:pt x="85" y="20"/>
                      </a:cubicBezTo>
                      <a:cubicBezTo>
                        <a:pt x="87" y="20"/>
                        <a:pt x="90" y="19"/>
                        <a:pt x="93" y="19"/>
                      </a:cubicBezTo>
                      <a:cubicBezTo>
                        <a:pt x="93" y="20"/>
                        <a:pt x="93" y="20"/>
                        <a:pt x="93" y="20"/>
                      </a:cubicBezTo>
                      <a:cubicBezTo>
                        <a:pt x="93" y="23"/>
                        <a:pt x="94" y="25"/>
                        <a:pt x="95" y="28"/>
                      </a:cubicBezTo>
                      <a:cubicBezTo>
                        <a:pt x="97" y="29"/>
                        <a:pt x="98" y="32"/>
                        <a:pt x="99" y="33"/>
                      </a:cubicBezTo>
                      <a:cubicBezTo>
                        <a:pt x="100" y="33"/>
                        <a:pt x="101" y="33"/>
                        <a:pt x="102" y="33"/>
                      </a:cubicBezTo>
                      <a:cubicBezTo>
                        <a:pt x="103" y="34"/>
                        <a:pt x="103" y="35"/>
                        <a:pt x="104" y="35"/>
                      </a:cubicBezTo>
                      <a:cubicBezTo>
                        <a:pt x="106" y="36"/>
                        <a:pt x="106" y="36"/>
                        <a:pt x="108" y="38"/>
                      </a:cubicBezTo>
                      <a:cubicBezTo>
                        <a:pt x="111" y="42"/>
                        <a:pt x="113" y="49"/>
                        <a:pt x="114" y="54"/>
                      </a:cubicBezTo>
                      <a:cubicBezTo>
                        <a:pt x="114" y="55"/>
                        <a:pt x="114" y="56"/>
                        <a:pt x="114"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6" name="Freeform 378"/>
                <p:cNvSpPr/>
                <p:nvPr/>
              </p:nvSpPr>
              <p:spPr bwMode="auto">
                <a:xfrm>
                  <a:off x="4592630" y="2798761"/>
                  <a:ext cx="277812" cy="233362"/>
                </a:xfrm>
                <a:custGeom>
                  <a:avLst/>
                  <a:gdLst/>
                  <a:ahLst/>
                  <a:cxnLst>
                    <a:cxn ang="0">
                      <a:pos x="104" y="81"/>
                    </a:cxn>
                    <a:cxn ang="0">
                      <a:pos x="97" y="88"/>
                    </a:cxn>
                    <a:cxn ang="0">
                      <a:pos x="97" y="88"/>
                    </a:cxn>
                    <a:cxn ang="0">
                      <a:pos x="85" y="83"/>
                    </a:cxn>
                    <a:cxn ang="0">
                      <a:pos x="80" y="79"/>
                    </a:cxn>
                    <a:cxn ang="0">
                      <a:pos x="77" y="75"/>
                    </a:cxn>
                    <a:cxn ang="0">
                      <a:pos x="58" y="74"/>
                    </a:cxn>
                    <a:cxn ang="0">
                      <a:pos x="45" y="83"/>
                    </a:cxn>
                    <a:cxn ang="0">
                      <a:pos x="40" y="89"/>
                    </a:cxn>
                    <a:cxn ang="0">
                      <a:pos x="36" y="88"/>
                    </a:cxn>
                    <a:cxn ang="0">
                      <a:pos x="24" y="79"/>
                    </a:cxn>
                    <a:cxn ang="0">
                      <a:pos x="15" y="68"/>
                    </a:cxn>
                    <a:cxn ang="0">
                      <a:pos x="13" y="54"/>
                    </a:cxn>
                    <a:cxn ang="0">
                      <a:pos x="15" y="46"/>
                    </a:cxn>
                    <a:cxn ang="0">
                      <a:pos x="19" y="40"/>
                    </a:cxn>
                    <a:cxn ang="0">
                      <a:pos x="6" y="29"/>
                    </a:cxn>
                    <a:cxn ang="0">
                      <a:pos x="1" y="26"/>
                    </a:cxn>
                    <a:cxn ang="0">
                      <a:pos x="0" y="20"/>
                    </a:cxn>
                    <a:cxn ang="0">
                      <a:pos x="0" y="14"/>
                    </a:cxn>
                    <a:cxn ang="0">
                      <a:pos x="1" y="12"/>
                    </a:cxn>
                    <a:cxn ang="0">
                      <a:pos x="12" y="11"/>
                    </a:cxn>
                    <a:cxn ang="0">
                      <a:pos x="20" y="8"/>
                    </a:cxn>
                    <a:cxn ang="0">
                      <a:pos x="30" y="4"/>
                    </a:cxn>
                    <a:cxn ang="0">
                      <a:pos x="39" y="0"/>
                    </a:cxn>
                    <a:cxn ang="0">
                      <a:pos x="40" y="1"/>
                    </a:cxn>
                    <a:cxn ang="0">
                      <a:pos x="50" y="11"/>
                    </a:cxn>
                    <a:cxn ang="0">
                      <a:pos x="59" y="24"/>
                    </a:cxn>
                    <a:cxn ang="0">
                      <a:pos x="73" y="31"/>
                    </a:cxn>
                    <a:cxn ang="0">
                      <a:pos x="79" y="31"/>
                    </a:cxn>
                    <a:cxn ang="0">
                      <a:pos x="83" y="38"/>
                    </a:cxn>
                    <a:cxn ang="0">
                      <a:pos x="91" y="50"/>
                    </a:cxn>
                    <a:cxn ang="0">
                      <a:pos x="98" y="53"/>
                    </a:cxn>
                    <a:cxn ang="0">
                      <a:pos x="94" y="59"/>
                    </a:cxn>
                    <a:cxn ang="0">
                      <a:pos x="104" y="81"/>
                    </a:cxn>
                  </a:cxnLst>
                  <a:rect l="0" t="0" r="r" b="b"/>
                  <a:pathLst>
                    <a:path w="106" h="89">
                      <a:moveTo>
                        <a:pt x="104" y="81"/>
                      </a:moveTo>
                      <a:cubicBezTo>
                        <a:pt x="103" y="84"/>
                        <a:pt x="100" y="86"/>
                        <a:pt x="97" y="88"/>
                      </a:cubicBezTo>
                      <a:cubicBezTo>
                        <a:pt x="97" y="88"/>
                        <a:pt x="97" y="88"/>
                        <a:pt x="97" y="88"/>
                      </a:cubicBezTo>
                      <a:cubicBezTo>
                        <a:pt x="93" y="86"/>
                        <a:pt x="89" y="85"/>
                        <a:pt x="85" y="83"/>
                      </a:cubicBezTo>
                      <a:cubicBezTo>
                        <a:pt x="83" y="81"/>
                        <a:pt x="81" y="80"/>
                        <a:pt x="80" y="79"/>
                      </a:cubicBezTo>
                      <a:cubicBezTo>
                        <a:pt x="79" y="78"/>
                        <a:pt x="78" y="76"/>
                        <a:pt x="77" y="75"/>
                      </a:cubicBezTo>
                      <a:cubicBezTo>
                        <a:pt x="73" y="73"/>
                        <a:pt x="63" y="75"/>
                        <a:pt x="58" y="74"/>
                      </a:cubicBezTo>
                      <a:cubicBezTo>
                        <a:pt x="51" y="74"/>
                        <a:pt x="49" y="77"/>
                        <a:pt x="45" y="83"/>
                      </a:cubicBezTo>
                      <a:cubicBezTo>
                        <a:pt x="44" y="85"/>
                        <a:pt x="42" y="87"/>
                        <a:pt x="40" y="89"/>
                      </a:cubicBezTo>
                      <a:cubicBezTo>
                        <a:pt x="39" y="89"/>
                        <a:pt x="38" y="88"/>
                        <a:pt x="36" y="88"/>
                      </a:cubicBezTo>
                      <a:cubicBezTo>
                        <a:pt x="31" y="86"/>
                        <a:pt x="26" y="84"/>
                        <a:pt x="24" y="79"/>
                      </a:cubicBezTo>
                      <a:cubicBezTo>
                        <a:pt x="22" y="74"/>
                        <a:pt x="18" y="72"/>
                        <a:pt x="15" y="68"/>
                      </a:cubicBezTo>
                      <a:cubicBezTo>
                        <a:pt x="13" y="64"/>
                        <a:pt x="13" y="59"/>
                        <a:pt x="13" y="54"/>
                      </a:cubicBezTo>
                      <a:cubicBezTo>
                        <a:pt x="13" y="51"/>
                        <a:pt x="14" y="49"/>
                        <a:pt x="15" y="46"/>
                      </a:cubicBezTo>
                      <a:cubicBezTo>
                        <a:pt x="16" y="45"/>
                        <a:pt x="18" y="42"/>
                        <a:pt x="19" y="40"/>
                      </a:cubicBezTo>
                      <a:cubicBezTo>
                        <a:pt x="19" y="34"/>
                        <a:pt x="11" y="30"/>
                        <a:pt x="6" y="29"/>
                      </a:cubicBezTo>
                      <a:cubicBezTo>
                        <a:pt x="4" y="28"/>
                        <a:pt x="2" y="30"/>
                        <a:pt x="1" y="26"/>
                      </a:cubicBezTo>
                      <a:cubicBezTo>
                        <a:pt x="0" y="25"/>
                        <a:pt x="0" y="23"/>
                        <a:pt x="0" y="20"/>
                      </a:cubicBezTo>
                      <a:cubicBezTo>
                        <a:pt x="0" y="18"/>
                        <a:pt x="0" y="16"/>
                        <a:pt x="0" y="14"/>
                      </a:cubicBezTo>
                      <a:cubicBezTo>
                        <a:pt x="0" y="13"/>
                        <a:pt x="1" y="13"/>
                        <a:pt x="1" y="12"/>
                      </a:cubicBezTo>
                      <a:cubicBezTo>
                        <a:pt x="5" y="12"/>
                        <a:pt x="9" y="13"/>
                        <a:pt x="12" y="11"/>
                      </a:cubicBezTo>
                      <a:cubicBezTo>
                        <a:pt x="15" y="10"/>
                        <a:pt x="18" y="9"/>
                        <a:pt x="20" y="8"/>
                      </a:cubicBezTo>
                      <a:cubicBezTo>
                        <a:pt x="24" y="7"/>
                        <a:pt x="26" y="5"/>
                        <a:pt x="30" y="4"/>
                      </a:cubicBezTo>
                      <a:cubicBezTo>
                        <a:pt x="32" y="3"/>
                        <a:pt x="36" y="2"/>
                        <a:pt x="39" y="0"/>
                      </a:cubicBezTo>
                      <a:cubicBezTo>
                        <a:pt x="39" y="0"/>
                        <a:pt x="40" y="1"/>
                        <a:pt x="40" y="1"/>
                      </a:cubicBezTo>
                      <a:cubicBezTo>
                        <a:pt x="43" y="5"/>
                        <a:pt x="47" y="8"/>
                        <a:pt x="50" y="11"/>
                      </a:cubicBezTo>
                      <a:cubicBezTo>
                        <a:pt x="54" y="15"/>
                        <a:pt x="56" y="21"/>
                        <a:pt x="59" y="24"/>
                      </a:cubicBezTo>
                      <a:cubicBezTo>
                        <a:pt x="63" y="28"/>
                        <a:pt x="68" y="31"/>
                        <a:pt x="73" y="31"/>
                      </a:cubicBezTo>
                      <a:cubicBezTo>
                        <a:pt x="75" y="32"/>
                        <a:pt x="78" y="31"/>
                        <a:pt x="79" y="31"/>
                      </a:cubicBezTo>
                      <a:cubicBezTo>
                        <a:pt x="82" y="32"/>
                        <a:pt x="82" y="35"/>
                        <a:pt x="83" y="38"/>
                      </a:cubicBezTo>
                      <a:cubicBezTo>
                        <a:pt x="84" y="43"/>
                        <a:pt x="87" y="47"/>
                        <a:pt x="91" y="50"/>
                      </a:cubicBezTo>
                      <a:cubicBezTo>
                        <a:pt x="93" y="51"/>
                        <a:pt x="97" y="51"/>
                        <a:pt x="98" y="53"/>
                      </a:cubicBezTo>
                      <a:cubicBezTo>
                        <a:pt x="99" y="57"/>
                        <a:pt x="96" y="57"/>
                        <a:pt x="94" y="59"/>
                      </a:cubicBezTo>
                      <a:cubicBezTo>
                        <a:pt x="87" y="67"/>
                        <a:pt x="106" y="72"/>
                        <a:pt x="104" y="8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7" name="Freeform 379"/>
                <p:cNvSpPr/>
                <p:nvPr/>
              </p:nvSpPr>
              <p:spPr bwMode="auto">
                <a:xfrm>
                  <a:off x="5672128" y="3473450"/>
                  <a:ext cx="292100" cy="347662"/>
                </a:xfrm>
                <a:custGeom>
                  <a:avLst/>
                  <a:gdLst/>
                  <a:ahLst/>
                  <a:cxnLst>
                    <a:cxn ang="0">
                      <a:pos x="111" y="121"/>
                    </a:cxn>
                    <a:cxn ang="0">
                      <a:pos x="111" y="121"/>
                    </a:cxn>
                    <a:cxn ang="0">
                      <a:pos x="97" y="129"/>
                    </a:cxn>
                    <a:cxn ang="0">
                      <a:pos x="92" y="129"/>
                    </a:cxn>
                    <a:cxn ang="0">
                      <a:pos x="83" y="132"/>
                    </a:cxn>
                    <a:cxn ang="0">
                      <a:pos x="77" y="131"/>
                    </a:cxn>
                    <a:cxn ang="0">
                      <a:pos x="70" y="125"/>
                    </a:cxn>
                    <a:cxn ang="0">
                      <a:pos x="73" y="124"/>
                    </a:cxn>
                    <a:cxn ang="0">
                      <a:pos x="77" y="118"/>
                    </a:cxn>
                    <a:cxn ang="0">
                      <a:pos x="78" y="114"/>
                    </a:cxn>
                    <a:cxn ang="0">
                      <a:pos x="80" y="110"/>
                    </a:cxn>
                    <a:cxn ang="0">
                      <a:pos x="76" y="102"/>
                    </a:cxn>
                    <a:cxn ang="0">
                      <a:pos x="71" y="94"/>
                    </a:cxn>
                    <a:cxn ang="0">
                      <a:pos x="69" y="87"/>
                    </a:cxn>
                    <a:cxn ang="0">
                      <a:pos x="66" y="78"/>
                    </a:cxn>
                    <a:cxn ang="0">
                      <a:pos x="63" y="72"/>
                    </a:cxn>
                    <a:cxn ang="0">
                      <a:pos x="50" y="65"/>
                    </a:cxn>
                    <a:cxn ang="0">
                      <a:pos x="42" y="71"/>
                    </a:cxn>
                    <a:cxn ang="0">
                      <a:pos x="32" y="70"/>
                    </a:cxn>
                    <a:cxn ang="0">
                      <a:pos x="16" y="71"/>
                    </a:cxn>
                    <a:cxn ang="0">
                      <a:pos x="15" y="64"/>
                    </a:cxn>
                    <a:cxn ang="0">
                      <a:pos x="13" y="50"/>
                    </a:cxn>
                    <a:cxn ang="0">
                      <a:pos x="5" y="37"/>
                    </a:cxn>
                    <a:cxn ang="0">
                      <a:pos x="0" y="32"/>
                    </a:cxn>
                    <a:cxn ang="0">
                      <a:pos x="4" y="28"/>
                    </a:cxn>
                    <a:cxn ang="0">
                      <a:pos x="7" y="21"/>
                    </a:cxn>
                    <a:cxn ang="0">
                      <a:pos x="8" y="15"/>
                    </a:cxn>
                    <a:cxn ang="0">
                      <a:pos x="9" y="15"/>
                    </a:cxn>
                    <a:cxn ang="0">
                      <a:pos x="13" y="15"/>
                    </a:cxn>
                    <a:cxn ang="0">
                      <a:pos x="19" y="10"/>
                    </a:cxn>
                    <a:cxn ang="0">
                      <a:pos x="22" y="3"/>
                    </a:cxn>
                    <a:cxn ang="0">
                      <a:pos x="33" y="1"/>
                    </a:cxn>
                    <a:cxn ang="0">
                      <a:pos x="36" y="7"/>
                    </a:cxn>
                    <a:cxn ang="0">
                      <a:pos x="40" y="14"/>
                    </a:cxn>
                    <a:cxn ang="0">
                      <a:pos x="44" y="19"/>
                    </a:cxn>
                    <a:cxn ang="0">
                      <a:pos x="45" y="24"/>
                    </a:cxn>
                    <a:cxn ang="0">
                      <a:pos x="61" y="24"/>
                    </a:cxn>
                    <a:cxn ang="0">
                      <a:pos x="67" y="28"/>
                    </a:cxn>
                    <a:cxn ang="0">
                      <a:pos x="69" y="33"/>
                    </a:cxn>
                    <a:cxn ang="0">
                      <a:pos x="69" y="35"/>
                    </a:cxn>
                    <a:cxn ang="0">
                      <a:pos x="71" y="38"/>
                    </a:cxn>
                    <a:cxn ang="0">
                      <a:pos x="66" y="43"/>
                    </a:cxn>
                    <a:cxn ang="0">
                      <a:pos x="64" y="51"/>
                    </a:cxn>
                    <a:cxn ang="0">
                      <a:pos x="73" y="63"/>
                    </a:cxn>
                    <a:cxn ang="0">
                      <a:pos x="79" y="69"/>
                    </a:cxn>
                    <a:cxn ang="0">
                      <a:pos x="89" y="77"/>
                    </a:cxn>
                    <a:cxn ang="0">
                      <a:pos x="92" y="83"/>
                    </a:cxn>
                    <a:cxn ang="0">
                      <a:pos x="98" y="94"/>
                    </a:cxn>
                    <a:cxn ang="0">
                      <a:pos x="103" y="101"/>
                    </a:cxn>
                    <a:cxn ang="0">
                      <a:pos x="107" y="106"/>
                    </a:cxn>
                    <a:cxn ang="0">
                      <a:pos x="108" y="111"/>
                    </a:cxn>
                    <a:cxn ang="0">
                      <a:pos x="111" y="118"/>
                    </a:cxn>
                    <a:cxn ang="0">
                      <a:pos x="111" y="121"/>
                    </a:cxn>
                  </a:cxnLst>
                  <a:rect l="0" t="0" r="r" b="b"/>
                  <a:pathLst>
                    <a:path w="111" h="132">
                      <a:moveTo>
                        <a:pt x="111" y="121"/>
                      </a:moveTo>
                      <a:cubicBezTo>
                        <a:pt x="111" y="121"/>
                        <a:pt x="111" y="121"/>
                        <a:pt x="111" y="121"/>
                      </a:cubicBezTo>
                      <a:cubicBezTo>
                        <a:pt x="106" y="124"/>
                        <a:pt x="103" y="128"/>
                        <a:pt x="97" y="129"/>
                      </a:cubicBezTo>
                      <a:cubicBezTo>
                        <a:pt x="94" y="130"/>
                        <a:pt x="95" y="130"/>
                        <a:pt x="92" y="129"/>
                      </a:cubicBezTo>
                      <a:cubicBezTo>
                        <a:pt x="89" y="129"/>
                        <a:pt x="85" y="132"/>
                        <a:pt x="83" y="132"/>
                      </a:cubicBezTo>
                      <a:cubicBezTo>
                        <a:pt x="81" y="132"/>
                        <a:pt x="79" y="132"/>
                        <a:pt x="77" y="131"/>
                      </a:cubicBezTo>
                      <a:cubicBezTo>
                        <a:pt x="76" y="131"/>
                        <a:pt x="73" y="128"/>
                        <a:pt x="70" y="125"/>
                      </a:cubicBezTo>
                      <a:cubicBezTo>
                        <a:pt x="71" y="124"/>
                        <a:pt x="72" y="123"/>
                        <a:pt x="73" y="124"/>
                      </a:cubicBezTo>
                      <a:cubicBezTo>
                        <a:pt x="75" y="125"/>
                        <a:pt x="76" y="121"/>
                        <a:pt x="77" y="118"/>
                      </a:cubicBezTo>
                      <a:cubicBezTo>
                        <a:pt x="78" y="114"/>
                        <a:pt x="77" y="117"/>
                        <a:pt x="78" y="114"/>
                      </a:cubicBezTo>
                      <a:cubicBezTo>
                        <a:pt x="79" y="111"/>
                        <a:pt x="79" y="113"/>
                        <a:pt x="80" y="110"/>
                      </a:cubicBezTo>
                      <a:cubicBezTo>
                        <a:pt x="81" y="107"/>
                        <a:pt x="78" y="105"/>
                        <a:pt x="76" y="102"/>
                      </a:cubicBezTo>
                      <a:cubicBezTo>
                        <a:pt x="75" y="99"/>
                        <a:pt x="73" y="97"/>
                        <a:pt x="71" y="94"/>
                      </a:cubicBezTo>
                      <a:cubicBezTo>
                        <a:pt x="69" y="92"/>
                        <a:pt x="70" y="90"/>
                        <a:pt x="69" y="87"/>
                      </a:cubicBezTo>
                      <a:cubicBezTo>
                        <a:pt x="69" y="84"/>
                        <a:pt x="67" y="82"/>
                        <a:pt x="66" y="78"/>
                      </a:cubicBezTo>
                      <a:cubicBezTo>
                        <a:pt x="65" y="76"/>
                        <a:pt x="64" y="74"/>
                        <a:pt x="63" y="72"/>
                      </a:cubicBezTo>
                      <a:cubicBezTo>
                        <a:pt x="61" y="68"/>
                        <a:pt x="55" y="62"/>
                        <a:pt x="50" y="65"/>
                      </a:cubicBezTo>
                      <a:cubicBezTo>
                        <a:pt x="47" y="68"/>
                        <a:pt x="46" y="71"/>
                        <a:pt x="42" y="71"/>
                      </a:cubicBezTo>
                      <a:cubicBezTo>
                        <a:pt x="38" y="72"/>
                        <a:pt x="36" y="70"/>
                        <a:pt x="32" y="70"/>
                      </a:cubicBezTo>
                      <a:cubicBezTo>
                        <a:pt x="26" y="70"/>
                        <a:pt x="21" y="79"/>
                        <a:pt x="16" y="71"/>
                      </a:cubicBezTo>
                      <a:cubicBezTo>
                        <a:pt x="15" y="69"/>
                        <a:pt x="15" y="67"/>
                        <a:pt x="15" y="64"/>
                      </a:cubicBezTo>
                      <a:cubicBezTo>
                        <a:pt x="15" y="59"/>
                        <a:pt x="16" y="54"/>
                        <a:pt x="13" y="50"/>
                      </a:cubicBezTo>
                      <a:cubicBezTo>
                        <a:pt x="10" y="46"/>
                        <a:pt x="8" y="40"/>
                        <a:pt x="5" y="37"/>
                      </a:cubicBezTo>
                      <a:cubicBezTo>
                        <a:pt x="3" y="35"/>
                        <a:pt x="2" y="33"/>
                        <a:pt x="0" y="32"/>
                      </a:cubicBezTo>
                      <a:cubicBezTo>
                        <a:pt x="2" y="31"/>
                        <a:pt x="3" y="30"/>
                        <a:pt x="4" y="28"/>
                      </a:cubicBezTo>
                      <a:cubicBezTo>
                        <a:pt x="5" y="25"/>
                        <a:pt x="6" y="23"/>
                        <a:pt x="7" y="21"/>
                      </a:cubicBezTo>
                      <a:cubicBezTo>
                        <a:pt x="7" y="19"/>
                        <a:pt x="7" y="17"/>
                        <a:pt x="8" y="15"/>
                      </a:cubicBezTo>
                      <a:cubicBezTo>
                        <a:pt x="8" y="15"/>
                        <a:pt x="8" y="15"/>
                        <a:pt x="9" y="15"/>
                      </a:cubicBezTo>
                      <a:cubicBezTo>
                        <a:pt x="10" y="15"/>
                        <a:pt x="11" y="15"/>
                        <a:pt x="13" y="15"/>
                      </a:cubicBezTo>
                      <a:cubicBezTo>
                        <a:pt x="15" y="14"/>
                        <a:pt x="18" y="11"/>
                        <a:pt x="19" y="10"/>
                      </a:cubicBezTo>
                      <a:cubicBezTo>
                        <a:pt x="20" y="8"/>
                        <a:pt x="20" y="4"/>
                        <a:pt x="22" y="3"/>
                      </a:cubicBezTo>
                      <a:cubicBezTo>
                        <a:pt x="26" y="0"/>
                        <a:pt x="31" y="4"/>
                        <a:pt x="33" y="1"/>
                      </a:cubicBezTo>
                      <a:cubicBezTo>
                        <a:pt x="35" y="4"/>
                        <a:pt x="36" y="6"/>
                        <a:pt x="36" y="7"/>
                      </a:cubicBezTo>
                      <a:cubicBezTo>
                        <a:pt x="37" y="10"/>
                        <a:pt x="38" y="12"/>
                        <a:pt x="40" y="14"/>
                      </a:cubicBezTo>
                      <a:cubicBezTo>
                        <a:pt x="42" y="16"/>
                        <a:pt x="43" y="16"/>
                        <a:pt x="44" y="19"/>
                      </a:cubicBezTo>
                      <a:cubicBezTo>
                        <a:pt x="44" y="20"/>
                        <a:pt x="44" y="22"/>
                        <a:pt x="45" y="24"/>
                      </a:cubicBezTo>
                      <a:cubicBezTo>
                        <a:pt x="48" y="27"/>
                        <a:pt x="57" y="25"/>
                        <a:pt x="61" y="24"/>
                      </a:cubicBezTo>
                      <a:cubicBezTo>
                        <a:pt x="65" y="23"/>
                        <a:pt x="65" y="25"/>
                        <a:pt x="67" y="28"/>
                      </a:cubicBezTo>
                      <a:cubicBezTo>
                        <a:pt x="68" y="30"/>
                        <a:pt x="68" y="31"/>
                        <a:pt x="69" y="33"/>
                      </a:cubicBezTo>
                      <a:cubicBezTo>
                        <a:pt x="69" y="33"/>
                        <a:pt x="68" y="34"/>
                        <a:pt x="69" y="35"/>
                      </a:cubicBezTo>
                      <a:cubicBezTo>
                        <a:pt x="69" y="36"/>
                        <a:pt x="70" y="36"/>
                        <a:pt x="71" y="38"/>
                      </a:cubicBezTo>
                      <a:cubicBezTo>
                        <a:pt x="71" y="41"/>
                        <a:pt x="68" y="41"/>
                        <a:pt x="66" y="43"/>
                      </a:cubicBezTo>
                      <a:cubicBezTo>
                        <a:pt x="64" y="45"/>
                        <a:pt x="64" y="47"/>
                        <a:pt x="64" y="51"/>
                      </a:cubicBezTo>
                      <a:cubicBezTo>
                        <a:pt x="64" y="56"/>
                        <a:pt x="68" y="59"/>
                        <a:pt x="73" y="63"/>
                      </a:cubicBezTo>
                      <a:cubicBezTo>
                        <a:pt x="75" y="65"/>
                        <a:pt x="77" y="67"/>
                        <a:pt x="79" y="69"/>
                      </a:cubicBezTo>
                      <a:cubicBezTo>
                        <a:pt x="82" y="72"/>
                        <a:pt x="86" y="74"/>
                        <a:pt x="89" y="77"/>
                      </a:cubicBezTo>
                      <a:cubicBezTo>
                        <a:pt x="92" y="79"/>
                        <a:pt x="91" y="80"/>
                        <a:pt x="92" y="83"/>
                      </a:cubicBezTo>
                      <a:cubicBezTo>
                        <a:pt x="93" y="87"/>
                        <a:pt x="95" y="90"/>
                        <a:pt x="98" y="94"/>
                      </a:cubicBezTo>
                      <a:cubicBezTo>
                        <a:pt x="100" y="96"/>
                        <a:pt x="102" y="98"/>
                        <a:pt x="103" y="101"/>
                      </a:cubicBezTo>
                      <a:cubicBezTo>
                        <a:pt x="104" y="103"/>
                        <a:pt x="106" y="105"/>
                        <a:pt x="107" y="106"/>
                      </a:cubicBezTo>
                      <a:cubicBezTo>
                        <a:pt x="107" y="108"/>
                        <a:pt x="107" y="109"/>
                        <a:pt x="108" y="111"/>
                      </a:cubicBezTo>
                      <a:cubicBezTo>
                        <a:pt x="109" y="114"/>
                        <a:pt x="110" y="115"/>
                        <a:pt x="111" y="118"/>
                      </a:cubicBezTo>
                      <a:cubicBezTo>
                        <a:pt x="111" y="119"/>
                        <a:pt x="111" y="120"/>
                        <a:pt x="111" y="1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8" name="Line 380"/>
                <p:cNvSpPr>
                  <a:spLocks noChangeShapeType="1"/>
                </p:cNvSpPr>
                <p:nvPr/>
              </p:nvSpPr>
              <p:spPr bwMode="auto">
                <a:xfrm flipH="1" flipV="1">
                  <a:off x="7285025" y="4740275"/>
                  <a:ext cx="3175" cy="12700"/>
                </a:xfrm>
                <a:prstGeom prst="line">
                  <a:avLst/>
                </a:prstGeom>
                <a:noFill/>
                <a:ln w="3175" cap="flat">
                  <a:noFill/>
                  <a:prstDash val="solid"/>
                  <a:miter lim="800000"/>
                </a:ln>
              </p:spPr>
              <p:txBody>
                <a:bodyPr vert="horz" wrap="square" lIns="91440" tIns="45720" rIns="91440" bIns="45720" numCol="1" anchor="t" anchorCtr="0" compatLnSpc="1"/>
                <a:lstStyle/>
                <a:p>
                  <a:endParaRPr lang="zh-CN" altLang="en-US"/>
                </a:p>
              </p:txBody>
            </p:sp>
            <p:sp>
              <p:nvSpPr>
                <p:cNvPr id="409" name="Line 381"/>
                <p:cNvSpPr>
                  <a:spLocks noChangeShapeType="1"/>
                </p:cNvSpPr>
                <p:nvPr/>
              </p:nvSpPr>
              <p:spPr bwMode="auto">
                <a:xfrm flipV="1">
                  <a:off x="7280263" y="4452937"/>
                  <a:ext cx="1587" cy="26987"/>
                </a:xfrm>
                <a:prstGeom prst="line">
                  <a:avLst/>
                </a:prstGeom>
                <a:noFill/>
                <a:ln w="3175" cap="flat">
                  <a:noFill/>
                  <a:prstDash val="solid"/>
                  <a:miter lim="800000"/>
                </a:ln>
              </p:spPr>
              <p:txBody>
                <a:bodyPr vert="horz" wrap="square" lIns="91440" tIns="45720" rIns="91440" bIns="45720" numCol="1" anchor="t" anchorCtr="0" compatLnSpc="1"/>
                <a:lstStyle/>
                <a:p>
                  <a:endParaRPr lang="zh-CN" altLang="en-US"/>
                </a:p>
              </p:txBody>
            </p:sp>
            <p:sp>
              <p:nvSpPr>
                <p:cNvPr id="410" name="Freeform 382"/>
                <p:cNvSpPr/>
                <p:nvPr/>
              </p:nvSpPr>
              <p:spPr bwMode="auto">
                <a:xfrm>
                  <a:off x="1414460" y="1749425"/>
                  <a:ext cx="92075" cy="84137"/>
                </a:xfrm>
                <a:custGeom>
                  <a:avLst/>
                  <a:gdLst/>
                  <a:ahLst/>
                  <a:cxnLst>
                    <a:cxn ang="0">
                      <a:pos x="32" y="25"/>
                    </a:cxn>
                    <a:cxn ang="0">
                      <a:pos x="28" y="32"/>
                    </a:cxn>
                    <a:cxn ang="0">
                      <a:pos x="17" y="30"/>
                    </a:cxn>
                    <a:cxn ang="0">
                      <a:pos x="10" y="26"/>
                    </a:cxn>
                    <a:cxn ang="0">
                      <a:pos x="1" y="25"/>
                    </a:cxn>
                    <a:cxn ang="0">
                      <a:pos x="7" y="13"/>
                    </a:cxn>
                    <a:cxn ang="0">
                      <a:pos x="13" y="3"/>
                    </a:cxn>
                    <a:cxn ang="0">
                      <a:pos x="14" y="0"/>
                    </a:cxn>
                    <a:cxn ang="0">
                      <a:pos x="27" y="6"/>
                    </a:cxn>
                    <a:cxn ang="0">
                      <a:pos x="32" y="25"/>
                    </a:cxn>
                  </a:cxnLst>
                  <a:rect l="0" t="0" r="r" b="b"/>
                  <a:pathLst>
                    <a:path w="35" h="32">
                      <a:moveTo>
                        <a:pt x="32" y="25"/>
                      </a:moveTo>
                      <a:cubicBezTo>
                        <a:pt x="31" y="27"/>
                        <a:pt x="30" y="29"/>
                        <a:pt x="28" y="32"/>
                      </a:cubicBezTo>
                      <a:cubicBezTo>
                        <a:pt x="25" y="31"/>
                        <a:pt x="21" y="31"/>
                        <a:pt x="17" y="30"/>
                      </a:cubicBezTo>
                      <a:cubicBezTo>
                        <a:pt x="15" y="29"/>
                        <a:pt x="13" y="26"/>
                        <a:pt x="10" y="26"/>
                      </a:cubicBezTo>
                      <a:cubicBezTo>
                        <a:pt x="7" y="25"/>
                        <a:pt x="4" y="25"/>
                        <a:pt x="1" y="25"/>
                      </a:cubicBezTo>
                      <a:cubicBezTo>
                        <a:pt x="0" y="20"/>
                        <a:pt x="4" y="17"/>
                        <a:pt x="7" y="13"/>
                      </a:cubicBezTo>
                      <a:cubicBezTo>
                        <a:pt x="9" y="9"/>
                        <a:pt x="11" y="6"/>
                        <a:pt x="13" y="3"/>
                      </a:cubicBezTo>
                      <a:cubicBezTo>
                        <a:pt x="13" y="2"/>
                        <a:pt x="14" y="1"/>
                        <a:pt x="14" y="0"/>
                      </a:cubicBezTo>
                      <a:cubicBezTo>
                        <a:pt x="19" y="2"/>
                        <a:pt x="23" y="3"/>
                        <a:pt x="27" y="6"/>
                      </a:cubicBezTo>
                      <a:cubicBezTo>
                        <a:pt x="34" y="11"/>
                        <a:pt x="35" y="17"/>
                        <a:pt x="32"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1" name="Freeform 383"/>
                <p:cNvSpPr/>
                <p:nvPr/>
              </p:nvSpPr>
              <p:spPr bwMode="auto">
                <a:xfrm>
                  <a:off x="2536821" y="2524125"/>
                  <a:ext cx="114300" cy="79375"/>
                </a:xfrm>
                <a:custGeom>
                  <a:avLst/>
                  <a:gdLst/>
                  <a:ahLst/>
                  <a:cxnLst>
                    <a:cxn ang="0">
                      <a:pos x="44" y="22"/>
                    </a:cxn>
                    <a:cxn ang="0">
                      <a:pos x="34" y="25"/>
                    </a:cxn>
                    <a:cxn ang="0">
                      <a:pos x="28" y="27"/>
                    </a:cxn>
                    <a:cxn ang="0">
                      <a:pos x="21" y="30"/>
                    </a:cxn>
                    <a:cxn ang="0">
                      <a:pos x="9" y="30"/>
                    </a:cxn>
                    <a:cxn ang="0">
                      <a:pos x="7" y="27"/>
                    </a:cxn>
                    <a:cxn ang="0">
                      <a:pos x="1" y="12"/>
                    </a:cxn>
                    <a:cxn ang="0">
                      <a:pos x="0" y="7"/>
                    </a:cxn>
                    <a:cxn ang="0">
                      <a:pos x="2" y="7"/>
                    </a:cxn>
                    <a:cxn ang="0">
                      <a:pos x="7" y="5"/>
                    </a:cxn>
                    <a:cxn ang="0">
                      <a:pos x="13" y="2"/>
                    </a:cxn>
                    <a:cxn ang="0">
                      <a:pos x="25" y="0"/>
                    </a:cxn>
                    <a:cxn ang="0">
                      <a:pos x="29" y="0"/>
                    </a:cxn>
                    <a:cxn ang="0">
                      <a:pos x="29" y="1"/>
                    </a:cxn>
                    <a:cxn ang="0">
                      <a:pos x="39" y="14"/>
                    </a:cxn>
                    <a:cxn ang="0">
                      <a:pos x="44" y="22"/>
                    </a:cxn>
                  </a:cxnLst>
                  <a:rect l="0" t="0" r="r" b="b"/>
                  <a:pathLst>
                    <a:path w="44" h="30">
                      <a:moveTo>
                        <a:pt x="44" y="22"/>
                      </a:moveTo>
                      <a:cubicBezTo>
                        <a:pt x="41" y="23"/>
                        <a:pt x="37" y="24"/>
                        <a:pt x="34" y="25"/>
                      </a:cubicBezTo>
                      <a:cubicBezTo>
                        <a:pt x="32" y="26"/>
                        <a:pt x="30" y="26"/>
                        <a:pt x="28" y="27"/>
                      </a:cubicBezTo>
                      <a:cubicBezTo>
                        <a:pt x="26" y="28"/>
                        <a:pt x="24" y="30"/>
                        <a:pt x="21" y="30"/>
                      </a:cubicBezTo>
                      <a:cubicBezTo>
                        <a:pt x="17" y="30"/>
                        <a:pt x="13" y="30"/>
                        <a:pt x="9" y="30"/>
                      </a:cubicBezTo>
                      <a:cubicBezTo>
                        <a:pt x="9" y="29"/>
                        <a:pt x="8" y="28"/>
                        <a:pt x="7" y="27"/>
                      </a:cubicBezTo>
                      <a:cubicBezTo>
                        <a:pt x="1" y="23"/>
                        <a:pt x="1" y="19"/>
                        <a:pt x="1" y="12"/>
                      </a:cubicBezTo>
                      <a:cubicBezTo>
                        <a:pt x="0" y="10"/>
                        <a:pt x="0" y="9"/>
                        <a:pt x="0" y="7"/>
                      </a:cubicBezTo>
                      <a:cubicBezTo>
                        <a:pt x="0" y="7"/>
                        <a:pt x="1" y="7"/>
                        <a:pt x="2" y="7"/>
                      </a:cubicBezTo>
                      <a:cubicBezTo>
                        <a:pt x="4" y="7"/>
                        <a:pt x="5" y="6"/>
                        <a:pt x="7" y="5"/>
                      </a:cubicBezTo>
                      <a:cubicBezTo>
                        <a:pt x="9" y="3"/>
                        <a:pt x="11" y="3"/>
                        <a:pt x="13" y="2"/>
                      </a:cubicBezTo>
                      <a:cubicBezTo>
                        <a:pt x="16" y="0"/>
                        <a:pt x="21" y="0"/>
                        <a:pt x="25" y="0"/>
                      </a:cubicBezTo>
                      <a:cubicBezTo>
                        <a:pt x="26" y="0"/>
                        <a:pt x="28" y="0"/>
                        <a:pt x="29" y="0"/>
                      </a:cubicBezTo>
                      <a:cubicBezTo>
                        <a:pt x="29" y="0"/>
                        <a:pt x="29" y="1"/>
                        <a:pt x="29" y="1"/>
                      </a:cubicBezTo>
                      <a:cubicBezTo>
                        <a:pt x="29" y="6"/>
                        <a:pt x="36" y="10"/>
                        <a:pt x="39" y="14"/>
                      </a:cubicBezTo>
                      <a:cubicBezTo>
                        <a:pt x="41" y="16"/>
                        <a:pt x="42" y="19"/>
                        <a:pt x="44"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2" name="Freeform 384"/>
                <p:cNvSpPr/>
                <p:nvPr/>
              </p:nvSpPr>
              <p:spPr bwMode="auto">
                <a:xfrm>
                  <a:off x="13260366" y="2390775"/>
                  <a:ext cx="15875" cy="28575"/>
                </a:xfrm>
                <a:custGeom>
                  <a:avLst/>
                  <a:gdLst/>
                  <a:ahLst/>
                  <a:cxnLst>
                    <a:cxn ang="0">
                      <a:pos x="6" y="11"/>
                    </a:cxn>
                    <a:cxn ang="0">
                      <a:pos x="0" y="0"/>
                    </a:cxn>
                  </a:cxnLst>
                  <a:rect l="0" t="0" r="r" b="b"/>
                  <a:pathLst>
                    <a:path w="6" h="11">
                      <a:moveTo>
                        <a:pt x="6" y="11"/>
                      </a:moveTo>
                      <a:cubicBezTo>
                        <a:pt x="4" y="7"/>
                        <a:pt x="3" y="3"/>
                        <a:pt x="0"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3" name="Freeform 385"/>
                <p:cNvSpPr/>
                <p:nvPr/>
              </p:nvSpPr>
              <p:spPr bwMode="auto">
                <a:xfrm>
                  <a:off x="12723788" y="4506911"/>
                  <a:ext cx="7937" cy="9525"/>
                </a:xfrm>
                <a:custGeom>
                  <a:avLst/>
                  <a:gdLst/>
                  <a:ahLst/>
                  <a:cxnLst>
                    <a:cxn ang="0">
                      <a:pos x="0" y="0"/>
                    </a:cxn>
                    <a:cxn ang="0">
                      <a:pos x="0" y="0"/>
                    </a:cxn>
                    <a:cxn ang="0">
                      <a:pos x="3" y="4"/>
                    </a:cxn>
                  </a:cxnLst>
                  <a:rect l="0" t="0" r="r" b="b"/>
                  <a:pathLst>
                    <a:path w="3" h="4">
                      <a:moveTo>
                        <a:pt x="0" y="0"/>
                      </a:moveTo>
                      <a:cubicBezTo>
                        <a:pt x="0" y="0"/>
                        <a:pt x="0" y="0"/>
                        <a:pt x="0" y="0"/>
                      </a:cubicBezTo>
                      <a:cubicBezTo>
                        <a:pt x="1" y="1"/>
                        <a:pt x="2" y="2"/>
                        <a:pt x="3" y="4"/>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4" name="Freeform 386"/>
                <p:cNvSpPr/>
                <p:nvPr/>
              </p:nvSpPr>
              <p:spPr bwMode="auto">
                <a:xfrm>
                  <a:off x="13136545" y="4765675"/>
                  <a:ext cx="481012" cy="573088"/>
                </a:xfrm>
                <a:custGeom>
                  <a:avLst/>
                  <a:gdLst/>
                  <a:ahLst/>
                  <a:cxnLst>
                    <a:cxn ang="0">
                      <a:pos x="182" y="142"/>
                    </a:cxn>
                    <a:cxn ang="0">
                      <a:pos x="178" y="158"/>
                    </a:cxn>
                    <a:cxn ang="0">
                      <a:pos x="163" y="152"/>
                    </a:cxn>
                    <a:cxn ang="0">
                      <a:pos x="135" y="153"/>
                    </a:cxn>
                    <a:cxn ang="0">
                      <a:pos x="123" y="162"/>
                    </a:cxn>
                    <a:cxn ang="0">
                      <a:pos x="116" y="171"/>
                    </a:cxn>
                    <a:cxn ang="0">
                      <a:pos x="110" y="196"/>
                    </a:cxn>
                    <a:cxn ang="0">
                      <a:pos x="104" y="216"/>
                    </a:cxn>
                    <a:cxn ang="0">
                      <a:pos x="92" y="216"/>
                    </a:cxn>
                    <a:cxn ang="0">
                      <a:pos x="73" y="195"/>
                    </a:cxn>
                    <a:cxn ang="0">
                      <a:pos x="52" y="198"/>
                    </a:cxn>
                    <a:cxn ang="0">
                      <a:pos x="40" y="205"/>
                    </a:cxn>
                    <a:cxn ang="0">
                      <a:pos x="31" y="200"/>
                    </a:cxn>
                    <a:cxn ang="0">
                      <a:pos x="24" y="183"/>
                    </a:cxn>
                    <a:cxn ang="0">
                      <a:pos x="20" y="158"/>
                    </a:cxn>
                    <a:cxn ang="0">
                      <a:pos x="16" y="147"/>
                    </a:cxn>
                    <a:cxn ang="0">
                      <a:pos x="9" y="128"/>
                    </a:cxn>
                    <a:cxn ang="0">
                      <a:pos x="7" y="119"/>
                    </a:cxn>
                    <a:cxn ang="0">
                      <a:pos x="13" y="108"/>
                    </a:cxn>
                    <a:cxn ang="0">
                      <a:pos x="10" y="91"/>
                    </a:cxn>
                    <a:cxn ang="0">
                      <a:pos x="14" y="76"/>
                    </a:cxn>
                    <a:cxn ang="0">
                      <a:pos x="17" y="60"/>
                    </a:cxn>
                    <a:cxn ang="0">
                      <a:pos x="10" y="28"/>
                    </a:cxn>
                    <a:cxn ang="0">
                      <a:pos x="8" y="21"/>
                    </a:cxn>
                    <a:cxn ang="0">
                      <a:pos x="31" y="16"/>
                    </a:cxn>
                    <a:cxn ang="0">
                      <a:pos x="63" y="1"/>
                    </a:cxn>
                    <a:cxn ang="0">
                      <a:pos x="74" y="7"/>
                    </a:cxn>
                    <a:cxn ang="0">
                      <a:pos x="79" y="31"/>
                    </a:cxn>
                    <a:cxn ang="0">
                      <a:pos x="107" y="54"/>
                    </a:cxn>
                    <a:cxn ang="0">
                      <a:pos x="120" y="57"/>
                    </a:cxn>
                    <a:cxn ang="0">
                      <a:pos x="134" y="63"/>
                    </a:cxn>
                    <a:cxn ang="0">
                      <a:pos x="143" y="92"/>
                    </a:cxn>
                    <a:cxn ang="0">
                      <a:pos x="176" y="111"/>
                    </a:cxn>
                    <a:cxn ang="0">
                      <a:pos x="183" y="136"/>
                    </a:cxn>
                  </a:cxnLst>
                  <a:rect l="0" t="0" r="r" b="b"/>
                  <a:pathLst>
                    <a:path w="183" h="218">
                      <a:moveTo>
                        <a:pt x="182" y="139"/>
                      </a:moveTo>
                      <a:cubicBezTo>
                        <a:pt x="182" y="140"/>
                        <a:pt x="183" y="141"/>
                        <a:pt x="182" y="142"/>
                      </a:cubicBezTo>
                      <a:cubicBezTo>
                        <a:pt x="182" y="144"/>
                        <a:pt x="181" y="146"/>
                        <a:pt x="180" y="147"/>
                      </a:cubicBezTo>
                      <a:cubicBezTo>
                        <a:pt x="179" y="151"/>
                        <a:pt x="179" y="155"/>
                        <a:pt x="178" y="158"/>
                      </a:cubicBezTo>
                      <a:cubicBezTo>
                        <a:pt x="177" y="157"/>
                        <a:pt x="176" y="157"/>
                        <a:pt x="175" y="157"/>
                      </a:cubicBezTo>
                      <a:cubicBezTo>
                        <a:pt x="170" y="155"/>
                        <a:pt x="168" y="152"/>
                        <a:pt x="163" y="152"/>
                      </a:cubicBezTo>
                      <a:cubicBezTo>
                        <a:pt x="158" y="152"/>
                        <a:pt x="154" y="153"/>
                        <a:pt x="150" y="153"/>
                      </a:cubicBezTo>
                      <a:cubicBezTo>
                        <a:pt x="145" y="153"/>
                        <a:pt x="140" y="153"/>
                        <a:pt x="135" y="153"/>
                      </a:cubicBezTo>
                      <a:cubicBezTo>
                        <a:pt x="133" y="153"/>
                        <a:pt x="132" y="153"/>
                        <a:pt x="130" y="154"/>
                      </a:cubicBezTo>
                      <a:cubicBezTo>
                        <a:pt x="127" y="157"/>
                        <a:pt x="125" y="159"/>
                        <a:pt x="123" y="162"/>
                      </a:cubicBezTo>
                      <a:cubicBezTo>
                        <a:pt x="122" y="163"/>
                        <a:pt x="120" y="164"/>
                        <a:pt x="119" y="166"/>
                      </a:cubicBezTo>
                      <a:cubicBezTo>
                        <a:pt x="118" y="168"/>
                        <a:pt x="117" y="169"/>
                        <a:pt x="116" y="171"/>
                      </a:cubicBezTo>
                      <a:cubicBezTo>
                        <a:pt x="114" y="175"/>
                        <a:pt x="112" y="179"/>
                        <a:pt x="111" y="184"/>
                      </a:cubicBezTo>
                      <a:cubicBezTo>
                        <a:pt x="110" y="188"/>
                        <a:pt x="111" y="192"/>
                        <a:pt x="110" y="196"/>
                      </a:cubicBezTo>
                      <a:cubicBezTo>
                        <a:pt x="109" y="200"/>
                        <a:pt x="109" y="204"/>
                        <a:pt x="108" y="208"/>
                      </a:cubicBezTo>
                      <a:cubicBezTo>
                        <a:pt x="108" y="210"/>
                        <a:pt x="106" y="214"/>
                        <a:pt x="104" y="216"/>
                      </a:cubicBezTo>
                      <a:cubicBezTo>
                        <a:pt x="103" y="216"/>
                        <a:pt x="102" y="216"/>
                        <a:pt x="102" y="217"/>
                      </a:cubicBezTo>
                      <a:cubicBezTo>
                        <a:pt x="99" y="218"/>
                        <a:pt x="95" y="218"/>
                        <a:pt x="92" y="216"/>
                      </a:cubicBezTo>
                      <a:cubicBezTo>
                        <a:pt x="88" y="214"/>
                        <a:pt x="87" y="209"/>
                        <a:pt x="84" y="205"/>
                      </a:cubicBezTo>
                      <a:cubicBezTo>
                        <a:pt x="81" y="201"/>
                        <a:pt x="77" y="197"/>
                        <a:pt x="73" y="195"/>
                      </a:cubicBezTo>
                      <a:cubicBezTo>
                        <a:pt x="69" y="192"/>
                        <a:pt x="65" y="192"/>
                        <a:pt x="61" y="194"/>
                      </a:cubicBezTo>
                      <a:cubicBezTo>
                        <a:pt x="58" y="196"/>
                        <a:pt x="56" y="198"/>
                        <a:pt x="52" y="198"/>
                      </a:cubicBezTo>
                      <a:cubicBezTo>
                        <a:pt x="50" y="199"/>
                        <a:pt x="49" y="199"/>
                        <a:pt x="47" y="200"/>
                      </a:cubicBezTo>
                      <a:cubicBezTo>
                        <a:pt x="44" y="202"/>
                        <a:pt x="43" y="204"/>
                        <a:pt x="40" y="205"/>
                      </a:cubicBezTo>
                      <a:cubicBezTo>
                        <a:pt x="39" y="206"/>
                        <a:pt x="38" y="206"/>
                        <a:pt x="37" y="207"/>
                      </a:cubicBezTo>
                      <a:cubicBezTo>
                        <a:pt x="34" y="205"/>
                        <a:pt x="32" y="203"/>
                        <a:pt x="31" y="200"/>
                      </a:cubicBezTo>
                      <a:cubicBezTo>
                        <a:pt x="29" y="197"/>
                        <a:pt x="28" y="192"/>
                        <a:pt x="27" y="189"/>
                      </a:cubicBezTo>
                      <a:cubicBezTo>
                        <a:pt x="26" y="187"/>
                        <a:pt x="25" y="185"/>
                        <a:pt x="24" y="183"/>
                      </a:cubicBezTo>
                      <a:cubicBezTo>
                        <a:pt x="24" y="182"/>
                        <a:pt x="24" y="180"/>
                        <a:pt x="24" y="179"/>
                      </a:cubicBezTo>
                      <a:cubicBezTo>
                        <a:pt x="23" y="172"/>
                        <a:pt x="20" y="165"/>
                        <a:pt x="20" y="158"/>
                      </a:cubicBezTo>
                      <a:cubicBezTo>
                        <a:pt x="19" y="156"/>
                        <a:pt x="19" y="154"/>
                        <a:pt x="18" y="152"/>
                      </a:cubicBezTo>
                      <a:cubicBezTo>
                        <a:pt x="17" y="151"/>
                        <a:pt x="16" y="149"/>
                        <a:pt x="16" y="147"/>
                      </a:cubicBezTo>
                      <a:cubicBezTo>
                        <a:pt x="15" y="143"/>
                        <a:pt x="13" y="139"/>
                        <a:pt x="12" y="135"/>
                      </a:cubicBezTo>
                      <a:cubicBezTo>
                        <a:pt x="11" y="132"/>
                        <a:pt x="10" y="130"/>
                        <a:pt x="9" y="128"/>
                      </a:cubicBezTo>
                      <a:cubicBezTo>
                        <a:pt x="9" y="126"/>
                        <a:pt x="9" y="124"/>
                        <a:pt x="8" y="122"/>
                      </a:cubicBezTo>
                      <a:cubicBezTo>
                        <a:pt x="8" y="121"/>
                        <a:pt x="7" y="120"/>
                        <a:pt x="7" y="119"/>
                      </a:cubicBezTo>
                      <a:cubicBezTo>
                        <a:pt x="7" y="118"/>
                        <a:pt x="7" y="118"/>
                        <a:pt x="7" y="118"/>
                      </a:cubicBezTo>
                      <a:cubicBezTo>
                        <a:pt x="9" y="115"/>
                        <a:pt x="13" y="111"/>
                        <a:pt x="13" y="108"/>
                      </a:cubicBezTo>
                      <a:cubicBezTo>
                        <a:pt x="13" y="104"/>
                        <a:pt x="13" y="101"/>
                        <a:pt x="13" y="97"/>
                      </a:cubicBezTo>
                      <a:cubicBezTo>
                        <a:pt x="12" y="95"/>
                        <a:pt x="10" y="93"/>
                        <a:pt x="10" y="91"/>
                      </a:cubicBezTo>
                      <a:cubicBezTo>
                        <a:pt x="10" y="90"/>
                        <a:pt x="10" y="88"/>
                        <a:pt x="10" y="86"/>
                      </a:cubicBezTo>
                      <a:cubicBezTo>
                        <a:pt x="11" y="82"/>
                        <a:pt x="12" y="79"/>
                        <a:pt x="14" y="76"/>
                      </a:cubicBezTo>
                      <a:cubicBezTo>
                        <a:pt x="15" y="72"/>
                        <a:pt x="15" y="69"/>
                        <a:pt x="16" y="65"/>
                      </a:cubicBezTo>
                      <a:cubicBezTo>
                        <a:pt x="16" y="63"/>
                        <a:pt x="16" y="62"/>
                        <a:pt x="17" y="60"/>
                      </a:cubicBezTo>
                      <a:cubicBezTo>
                        <a:pt x="19" y="54"/>
                        <a:pt x="21" y="48"/>
                        <a:pt x="19" y="42"/>
                      </a:cubicBezTo>
                      <a:cubicBezTo>
                        <a:pt x="19" y="38"/>
                        <a:pt x="14" y="28"/>
                        <a:pt x="10" y="28"/>
                      </a:cubicBezTo>
                      <a:cubicBezTo>
                        <a:pt x="7" y="28"/>
                        <a:pt x="3" y="24"/>
                        <a:pt x="0" y="22"/>
                      </a:cubicBezTo>
                      <a:cubicBezTo>
                        <a:pt x="2" y="21"/>
                        <a:pt x="5" y="21"/>
                        <a:pt x="8" y="21"/>
                      </a:cubicBezTo>
                      <a:cubicBezTo>
                        <a:pt x="12" y="21"/>
                        <a:pt x="15" y="22"/>
                        <a:pt x="18" y="21"/>
                      </a:cubicBezTo>
                      <a:cubicBezTo>
                        <a:pt x="23" y="21"/>
                        <a:pt x="27" y="19"/>
                        <a:pt x="31" y="16"/>
                      </a:cubicBezTo>
                      <a:cubicBezTo>
                        <a:pt x="37" y="13"/>
                        <a:pt x="44" y="10"/>
                        <a:pt x="51" y="6"/>
                      </a:cubicBezTo>
                      <a:cubicBezTo>
                        <a:pt x="54" y="4"/>
                        <a:pt x="59" y="1"/>
                        <a:pt x="63" y="1"/>
                      </a:cubicBezTo>
                      <a:cubicBezTo>
                        <a:pt x="66" y="0"/>
                        <a:pt x="70" y="1"/>
                        <a:pt x="72" y="2"/>
                      </a:cubicBezTo>
                      <a:cubicBezTo>
                        <a:pt x="73" y="3"/>
                        <a:pt x="74" y="5"/>
                        <a:pt x="74" y="7"/>
                      </a:cubicBezTo>
                      <a:cubicBezTo>
                        <a:pt x="75" y="11"/>
                        <a:pt x="75" y="15"/>
                        <a:pt x="75" y="18"/>
                      </a:cubicBezTo>
                      <a:cubicBezTo>
                        <a:pt x="75" y="23"/>
                        <a:pt x="77" y="27"/>
                        <a:pt x="79" y="31"/>
                      </a:cubicBezTo>
                      <a:cubicBezTo>
                        <a:pt x="82" y="39"/>
                        <a:pt x="86" y="46"/>
                        <a:pt x="94" y="49"/>
                      </a:cubicBezTo>
                      <a:cubicBezTo>
                        <a:pt x="98" y="51"/>
                        <a:pt x="103" y="53"/>
                        <a:pt x="107" y="54"/>
                      </a:cubicBezTo>
                      <a:cubicBezTo>
                        <a:pt x="110" y="55"/>
                        <a:pt x="111" y="55"/>
                        <a:pt x="114" y="56"/>
                      </a:cubicBezTo>
                      <a:cubicBezTo>
                        <a:pt x="116" y="56"/>
                        <a:pt x="118" y="57"/>
                        <a:pt x="120" y="57"/>
                      </a:cubicBezTo>
                      <a:cubicBezTo>
                        <a:pt x="122" y="58"/>
                        <a:pt x="125" y="60"/>
                        <a:pt x="127" y="61"/>
                      </a:cubicBezTo>
                      <a:cubicBezTo>
                        <a:pt x="130" y="62"/>
                        <a:pt x="132" y="62"/>
                        <a:pt x="134" y="63"/>
                      </a:cubicBezTo>
                      <a:cubicBezTo>
                        <a:pt x="137" y="64"/>
                        <a:pt x="141" y="66"/>
                        <a:pt x="142" y="70"/>
                      </a:cubicBezTo>
                      <a:cubicBezTo>
                        <a:pt x="143" y="77"/>
                        <a:pt x="140" y="86"/>
                        <a:pt x="143" y="92"/>
                      </a:cubicBezTo>
                      <a:cubicBezTo>
                        <a:pt x="148" y="99"/>
                        <a:pt x="157" y="105"/>
                        <a:pt x="165" y="106"/>
                      </a:cubicBezTo>
                      <a:cubicBezTo>
                        <a:pt x="169" y="107"/>
                        <a:pt x="174" y="108"/>
                        <a:pt x="176" y="111"/>
                      </a:cubicBezTo>
                      <a:cubicBezTo>
                        <a:pt x="179" y="115"/>
                        <a:pt x="181" y="119"/>
                        <a:pt x="182" y="123"/>
                      </a:cubicBezTo>
                      <a:cubicBezTo>
                        <a:pt x="183" y="127"/>
                        <a:pt x="183" y="132"/>
                        <a:pt x="183" y="136"/>
                      </a:cubicBezTo>
                      <a:cubicBezTo>
                        <a:pt x="183" y="138"/>
                        <a:pt x="183" y="138"/>
                        <a:pt x="182" y="13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5" name="Freeform 387"/>
                <p:cNvSpPr/>
                <p:nvPr/>
              </p:nvSpPr>
              <p:spPr bwMode="auto">
                <a:xfrm>
                  <a:off x="13409613" y="5165726"/>
                  <a:ext cx="354012" cy="355600"/>
                </a:xfrm>
                <a:custGeom>
                  <a:avLst/>
                  <a:gdLst/>
                  <a:ahLst/>
                  <a:cxnLst>
                    <a:cxn ang="0">
                      <a:pos x="135" y="83"/>
                    </a:cxn>
                    <a:cxn ang="0">
                      <a:pos x="132" y="97"/>
                    </a:cxn>
                    <a:cxn ang="0">
                      <a:pos x="131" y="108"/>
                    </a:cxn>
                    <a:cxn ang="0">
                      <a:pos x="129" y="119"/>
                    </a:cxn>
                    <a:cxn ang="0">
                      <a:pos x="113" y="133"/>
                    </a:cxn>
                    <a:cxn ang="0">
                      <a:pos x="92" y="134"/>
                    </a:cxn>
                    <a:cxn ang="0">
                      <a:pos x="81" y="131"/>
                    </a:cxn>
                    <a:cxn ang="0">
                      <a:pos x="77" y="126"/>
                    </a:cxn>
                    <a:cxn ang="0">
                      <a:pos x="77" y="121"/>
                    </a:cxn>
                    <a:cxn ang="0">
                      <a:pos x="81" y="113"/>
                    </a:cxn>
                    <a:cxn ang="0">
                      <a:pos x="82" y="102"/>
                    </a:cxn>
                    <a:cxn ang="0">
                      <a:pos x="81" y="96"/>
                    </a:cxn>
                    <a:cxn ang="0">
                      <a:pos x="76" y="93"/>
                    </a:cxn>
                    <a:cxn ang="0">
                      <a:pos x="63" y="86"/>
                    </a:cxn>
                    <a:cxn ang="0">
                      <a:pos x="38" y="75"/>
                    </a:cxn>
                    <a:cxn ang="0">
                      <a:pos x="32" y="72"/>
                    </a:cxn>
                    <a:cxn ang="0">
                      <a:pos x="26" y="72"/>
                    </a:cxn>
                    <a:cxn ang="0">
                      <a:pos x="14" y="70"/>
                    </a:cxn>
                    <a:cxn ang="0">
                      <a:pos x="9" y="69"/>
                    </a:cxn>
                    <a:cxn ang="0">
                      <a:pos x="3" y="66"/>
                    </a:cxn>
                    <a:cxn ang="0">
                      <a:pos x="0" y="64"/>
                    </a:cxn>
                    <a:cxn ang="0">
                      <a:pos x="4" y="56"/>
                    </a:cxn>
                    <a:cxn ang="0">
                      <a:pos x="6" y="44"/>
                    </a:cxn>
                    <a:cxn ang="0">
                      <a:pos x="7" y="32"/>
                    </a:cxn>
                    <a:cxn ang="0">
                      <a:pos x="12" y="19"/>
                    </a:cxn>
                    <a:cxn ang="0">
                      <a:pos x="15" y="14"/>
                    </a:cxn>
                    <a:cxn ang="0">
                      <a:pos x="19" y="10"/>
                    </a:cxn>
                    <a:cxn ang="0">
                      <a:pos x="26" y="2"/>
                    </a:cxn>
                    <a:cxn ang="0">
                      <a:pos x="31" y="1"/>
                    </a:cxn>
                    <a:cxn ang="0">
                      <a:pos x="46" y="1"/>
                    </a:cxn>
                    <a:cxn ang="0">
                      <a:pos x="59" y="0"/>
                    </a:cxn>
                    <a:cxn ang="0">
                      <a:pos x="71" y="5"/>
                    </a:cxn>
                    <a:cxn ang="0">
                      <a:pos x="74" y="6"/>
                    </a:cxn>
                    <a:cxn ang="0">
                      <a:pos x="74" y="7"/>
                    </a:cxn>
                    <a:cxn ang="0">
                      <a:pos x="77" y="22"/>
                    </a:cxn>
                    <a:cxn ang="0">
                      <a:pos x="81" y="28"/>
                    </a:cxn>
                    <a:cxn ang="0">
                      <a:pos x="84" y="36"/>
                    </a:cxn>
                    <a:cxn ang="0">
                      <a:pos x="92" y="47"/>
                    </a:cxn>
                    <a:cxn ang="0">
                      <a:pos x="106" y="47"/>
                    </a:cxn>
                    <a:cxn ang="0">
                      <a:pos x="113" y="57"/>
                    </a:cxn>
                    <a:cxn ang="0">
                      <a:pos x="116" y="69"/>
                    </a:cxn>
                    <a:cxn ang="0">
                      <a:pos x="127" y="79"/>
                    </a:cxn>
                    <a:cxn ang="0">
                      <a:pos x="131" y="80"/>
                    </a:cxn>
                    <a:cxn ang="0">
                      <a:pos x="135" y="83"/>
                    </a:cxn>
                  </a:cxnLst>
                  <a:rect l="0" t="0" r="r" b="b"/>
                  <a:pathLst>
                    <a:path w="135" h="135">
                      <a:moveTo>
                        <a:pt x="135" y="83"/>
                      </a:moveTo>
                      <a:cubicBezTo>
                        <a:pt x="134" y="87"/>
                        <a:pt x="133" y="92"/>
                        <a:pt x="132" y="97"/>
                      </a:cubicBezTo>
                      <a:cubicBezTo>
                        <a:pt x="132" y="101"/>
                        <a:pt x="131" y="104"/>
                        <a:pt x="131" y="108"/>
                      </a:cubicBezTo>
                      <a:cubicBezTo>
                        <a:pt x="130" y="112"/>
                        <a:pt x="131" y="116"/>
                        <a:pt x="129" y="119"/>
                      </a:cubicBezTo>
                      <a:cubicBezTo>
                        <a:pt x="126" y="125"/>
                        <a:pt x="120" y="132"/>
                        <a:pt x="113" y="133"/>
                      </a:cubicBezTo>
                      <a:cubicBezTo>
                        <a:pt x="106" y="134"/>
                        <a:pt x="99" y="135"/>
                        <a:pt x="92" y="134"/>
                      </a:cubicBezTo>
                      <a:cubicBezTo>
                        <a:pt x="88" y="134"/>
                        <a:pt x="84" y="133"/>
                        <a:pt x="81" y="131"/>
                      </a:cubicBezTo>
                      <a:cubicBezTo>
                        <a:pt x="79" y="130"/>
                        <a:pt x="78" y="128"/>
                        <a:pt x="77" y="126"/>
                      </a:cubicBezTo>
                      <a:cubicBezTo>
                        <a:pt x="77" y="125"/>
                        <a:pt x="77" y="123"/>
                        <a:pt x="77" y="121"/>
                      </a:cubicBezTo>
                      <a:cubicBezTo>
                        <a:pt x="78" y="118"/>
                        <a:pt x="80" y="116"/>
                        <a:pt x="81" y="113"/>
                      </a:cubicBezTo>
                      <a:cubicBezTo>
                        <a:pt x="83" y="110"/>
                        <a:pt x="83" y="106"/>
                        <a:pt x="82" y="102"/>
                      </a:cubicBezTo>
                      <a:cubicBezTo>
                        <a:pt x="82" y="101"/>
                        <a:pt x="82" y="98"/>
                        <a:pt x="81" y="96"/>
                      </a:cubicBezTo>
                      <a:cubicBezTo>
                        <a:pt x="80" y="95"/>
                        <a:pt x="77" y="94"/>
                        <a:pt x="76" y="93"/>
                      </a:cubicBezTo>
                      <a:cubicBezTo>
                        <a:pt x="71" y="90"/>
                        <a:pt x="67" y="88"/>
                        <a:pt x="63" y="86"/>
                      </a:cubicBezTo>
                      <a:cubicBezTo>
                        <a:pt x="54" y="82"/>
                        <a:pt x="46" y="78"/>
                        <a:pt x="38" y="75"/>
                      </a:cubicBezTo>
                      <a:cubicBezTo>
                        <a:pt x="36" y="74"/>
                        <a:pt x="34" y="73"/>
                        <a:pt x="32" y="72"/>
                      </a:cubicBezTo>
                      <a:cubicBezTo>
                        <a:pt x="30" y="72"/>
                        <a:pt x="28" y="72"/>
                        <a:pt x="26" y="72"/>
                      </a:cubicBezTo>
                      <a:cubicBezTo>
                        <a:pt x="22" y="72"/>
                        <a:pt x="18" y="71"/>
                        <a:pt x="14" y="70"/>
                      </a:cubicBezTo>
                      <a:cubicBezTo>
                        <a:pt x="12" y="70"/>
                        <a:pt x="11" y="70"/>
                        <a:pt x="9" y="69"/>
                      </a:cubicBezTo>
                      <a:cubicBezTo>
                        <a:pt x="6" y="69"/>
                        <a:pt x="5" y="67"/>
                        <a:pt x="3" y="66"/>
                      </a:cubicBezTo>
                      <a:cubicBezTo>
                        <a:pt x="2" y="65"/>
                        <a:pt x="1" y="64"/>
                        <a:pt x="0" y="64"/>
                      </a:cubicBezTo>
                      <a:cubicBezTo>
                        <a:pt x="2" y="62"/>
                        <a:pt x="4" y="58"/>
                        <a:pt x="4" y="56"/>
                      </a:cubicBezTo>
                      <a:cubicBezTo>
                        <a:pt x="5" y="52"/>
                        <a:pt x="5" y="48"/>
                        <a:pt x="6" y="44"/>
                      </a:cubicBezTo>
                      <a:cubicBezTo>
                        <a:pt x="7" y="40"/>
                        <a:pt x="6" y="36"/>
                        <a:pt x="7" y="32"/>
                      </a:cubicBezTo>
                      <a:cubicBezTo>
                        <a:pt x="8" y="27"/>
                        <a:pt x="10" y="23"/>
                        <a:pt x="12" y="19"/>
                      </a:cubicBezTo>
                      <a:cubicBezTo>
                        <a:pt x="13" y="17"/>
                        <a:pt x="14" y="16"/>
                        <a:pt x="15" y="14"/>
                      </a:cubicBezTo>
                      <a:cubicBezTo>
                        <a:pt x="16" y="12"/>
                        <a:pt x="18" y="11"/>
                        <a:pt x="19" y="10"/>
                      </a:cubicBezTo>
                      <a:cubicBezTo>
                        <a:pt x="21" y="7"/>
                        <a:pt x="23" y="5"/>
                        <a:pt x="26" y="2"/>
                      </a:cubicBezTo>
                      <a:cubicBezTo>
                        <a:pt x="28" y="1"/>
                        <a:pt x="29" y="1"/>
                        <a:pt x="31" y="1"/>
                      </a:cubicBezTo>
                      <a:cubicBezTo>
                        <a:pt x="36" y="1"/>
                        <a:pt x="41" y="1"/>
                        <a:pt x="46" y="1"/>
                      </a:cubicBezTo>
                      <a:cubicBezTo>
                        <a:pt x="50" y="1"/>
                        <a:pt x="54" y="0"/>
                        <a:pt x="59" y="0"/>
                      </a:cubicBezTo>
                      <a:cubicBezTo>
                        <a:pt x="64" y="0"/>
                        <a:pt x="66" y="3"/>
                        <a:pt x="71" y="5"/>
                      </a:cubicBezTo>
                      <a:cubicBezTo>
                        <a:pt x="72" y="5"/>
                        <a:pt x="73" y="5"/>
                        <a:pt x="74" y="6"/>
                      </a:cubicBezTo>
                      <a:cubicBezTo>
                        <a:pt x="74" y="6"/>
                        <a:pt x="74" y="7"/>
                        <a:pt x="74" y="7"/>
                      </a:cubicBezTo>
                      <a:cubicBezTo>
                        <a:pt x="74" y="12"/>
                        <a:pt x="74" y="18"/>
                        <a:pt x="77" y="22"/>
                      </a:cubicBezTo>
                      <a:cubicBezTo>
                        <a:pt x="78" y="24"/>
                        <a:pt x="79" y="26"/>
                        <a:pt x="81" y="28"/>
                      </a:cubicBezTo>
                      <a:cubicBezTo>
                        <a:pt x="82" y="31"/>
                        <a:pt x="83" y="34"/>
                        <a:pt x="84" y="36"/>
                      </a:cubicBezTo>
                      <a:cubicBezTo>
                        <a:pt x="86" y="40"/>
                        <a:pt x="88" y="45"/>
                        <a:pt x="92" y="47"/>
                      </a:cubicBezTo>
                      <a:cubicBezTo>
                        <a:pt x="97" y="49"/>
                        <a:pt x="102" y="46"/>
                        <a:pt x="106" y="47"/>
                      </a:cubicBezTo>
                      <a:cubicBezTo>
                        <a:pt x="112" y="49"/>
                        <a:pt x="113" y="52"/>
                        <a:pt x="113" y="57"/>
                      </a:cubicBezTo>
                      <a:cubicBezTo>
                        <a:pt x="113" y="62"/>
                        <a:pt x="113" y="66"/>
                        <a:pt x="116" y="69"/>
                      </a:cubicBezTo>
                      <a:cubicBezTo>
                        <a:pt x="119" y="73"/>
                        <a:pt x="122" y="77"/>
                        <a:pt x="127" y="79"/>
                      </a:cubicBezTo>
                      <a:cubicBezTo>
                        <a:pt x="128" y="79"/>
                        <a:pt x="130" y="79"/>
                        <a:pt x="131" y="80"/>
                      </a:cubicBezTo>
                      <a:cubicBezTo>
                        <a:pt x="133" y="81"/>
                        <a:pt x="134" y="82"/>
                        <a:pt x="135" y="8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grpSp>
          <p:sp>
            <p:nvSpPr>
              <p:cNvPr id="32" name="Freeform 1011"/>
              <p:cNvSpPr/>
              <p:nvPr/>
            </p:nvSpPr>
            <p:spPr bwMode="auto">
              <a:xfrm>
                <a:off x="1732134" y="4078263"/>
                <a:ext cx="391158" cy="282575"/>
              </a:xfrm>
              <a:custGeom>
                <a:avLst/>
                <a:gdLst/>
                <a:ahLst/>
                <a:cxnLst>
                  <a:cxn ang="0">
                    <a:pos x="184" y="112"/>
                  </a:cxn>
                  <a:cxn ang="0">
                    <a:pos x="184" y="112"/>
                  </a:cxn>
                  <a:cxn ang="0">
                    <a:pos x="163" y="117"/>
                  </a:cxn>
                  <a:cxn ang="0">
                    <a:pos x="154" y="122"/>
                  </a:cxn>
                  <a:cxn ang="0">
                    <a:pos x="125" y="131"/>
                  </a:cxn>
                  <a:cxn ang="0">
                    <a:pos x="118" y="133"/>
                  </a:cxn>
                  <a:cxn ang="0">
                    <a:pos x="111" y="136"/>
                  </a:cxn>
                  <a:cxn ang="0">
                    <a:pos x="110" y="136"/>
                  </a:cxn>
                  <a:cxn ang="0">
                    <a:pos x="107" y="129"/>
                  </a:cxn>
                  <a:cxn ang="0">
                    <a:pos x="101" y="125"/>
                  </a:cxn>
                  <a:cxn ang="0">
                    <a:pos x="86" y="118"/>
                  </a:cxn>
                  <a:cxn ang="0">
                    <a:pos x="73" y="119"/>
                  </a:cxn>
                  <a:cxn ang="0">
                    <a:pos x="60" y="112"/>
                  </a:cxn>
                  <a:cxn ang="0">
                    <a:pos x="51" y="108"/>
                  </a:cxn>
                  <a:cxn ang="0">
                    <a:pos x="48" y="96"/>
                  </a:cxn>
                  <a:cxn ang="0">
                    <a:pos x="25" y="68"/>
                  </a:cxn>
                  <a:cxn ang="0">
                    <a:pos x="9" y="60"/>
                  </a:cxn>
                  <a:cxn ang="0">
                    <a:pos x="2" y="48"/>
                  </a:cxn>
                  <a:cxn ang="0">
                    <a:pos x="0" y="38"/>
                  </a:cxn>
                  <a:cxn ang="0">
                    <a:pos x="5" y="38"/>
                  </a:cxn>
                  <a:cxn ang="0">
                    <a:pos x="12" y="36"/>
                  </a:cxn>
                  <a:cxn ang="0">
                    <a:pos x="20" y="33"/>
                  </a:cxn>
                  <a:cxn ang="0">
                    <a:pos x="26" y="29"/>
                  </a:cxn>
                  <a:cxn ang="0">
                    <a:pos x="33" y="27"/>
                  </a:cxn>
                  <a:cxn ang="0">
                    <a:pos x="39" y="34"/>
                  </a:cxn>
                  <a:cxn ang="0">
                    <a:pos x="47" y="38"/>
                  </a:cxn>
                  <a:cxn ang="0">
                    <a:pos x="62" y="40"/>
                  </a:cxn>
                  <a:cxn ang="0">
                    <a:pos x="79" y="41"/>
                  </a:cxn>
                  <a:cxn ang="0">
                    <a:pos x="97" y="34"/>
                  </a:cxn>
                  <a:cxn ang="0">
                    <a:pos x="101" y="34"/>
                  </a:cxn>
                  <a:cxn ang="0">
                    <a:pos x="105" y="37"/>
                  </a:cxn>
                  <a:cxn ang="0">
                    <a:pos x="115" y="37"/>
                  </a:cxn>
                  <a:cxn ang="0">
                    <a:pos x="126" y="29"/>
                  </a:cxn>
                  <a:cxn ang="0">
                    <a:pos x="129" y="17"/>
                  </a:cxn>
                  <a:cxn ang="0">
                    <a:pos x="130" y="10"/>
                  </a:cxn>
                  <a:cxn ang="0">
                    <a:pos x="130" y="3"/>
                  </a:cxn>
                  <a:cxn ang="0">
                    <a:pos x="144" y="0"/>
                  </a:cxn>
                  <a:cxn ang="0">
                    <a:pos x="146" y="14"/>
                  </a:cxn>
                  <a:cxn ang="0">
                    <a:pos x="150" y="21"/>
                  </a:cxn>
                  <a:cxn ang="0">
                    <a:pos x="154" y="26"/>
                  </a:cxn>
                  <a:cxn ang="0">
                    <a:pos x="156" y="40"/>
                  </a:cxn>
                  <a:cxn ang="0">
                    <a:pos x="161" y="43"/>
                  </a:cxn>
                  <a:cxn ang="0">
                    <a:pos x="156" y="52"/>
                  </a:cxn>
                  <a:cxn ang="0">
                    <a:pos x="149" y="56"/>
                  </a:cxn>
                  <a:cxn ang="0">
                    <a:pos x="146" y="64"/>
                  </a:cxn>
                  <a:cxn ang="0">
                    <a:pos x="155" y="75"/>
                  </a:cxn>
                  <a:cxn ang="0">
                    <a:pos x="167" y="85"/>
                  </a:cxn>
                  <a:cxn ang="0">
                    <a:pos x="175" y="98"/>
                  </a:cxn>
                  <a:cxn ang="0">
                    <a:pos x="185" y="107"/>
                  </a:cxn>
                  <a:cxn ang="0">
                    <a:pos x="184" y="112"/>
                  </a:cxn>
                </a:cxnLst>
                <a:rect l="0" t="0" r="r" b="b"/>
                <a:pathLst>
                  <a:path w="186" h="137">
                    <a:moveTo>
                      <a:pt x="184" y="112"/>
                    </a:moveTo>
                    <a:cubicBezTo>
                      <a:pt x="184" y="112"/>
                      <a:pt x="184" y="112"/>
                      <a:pt x="184" y="112"/>
                    </a:cubicBezTo>
                    <a:cubicBezTo>
                      <a:pt x="177" y="111"/>
                      <a:pt x="170" y="114"/>
                      <a:pt x="163" y="117"/>
                    </a:cubicBezTo>
                    <a:cubicBezTo>
                      <a:pt x="160" y="119"/>
                      <a:pt x="156" y="121"/>
                      <a:pt x="154" y="122"/>
                    </a:cubicBezTo>
                    <a:cubicBezTo>
                      <a:pt x="144" y="126"/>
                      <a:pt x="134" y="129"/>
                      <a:pt x="125" y="131"/>
                    </a:cubicBezTo>
                    <a:cubicBezTo>
                      <a:pt x="122" y="131"/>
                      <a:pt x="120" y="131"/>
                      <a:pt x="118" y="133"/>
                    </a:cubicBezTo>
                    <a:cubicBezTo>
                      <a:pt x="115" y="134"/>
                      <a:pt x="113" y="137"/>
                      <a:pt x="111" y="136"/>
                    </a:cubicBezTo>
                    <a:cubicBezTo>
                      <a:pt x="111" y="136"/>
                      <a:pt x="110" y="136"/>
                      <a:pt x="110" y="136"/>
                    </a:cubicBezTo>
                    <a:cubicBezTo>
                      <a:pt x="109" y="136"/>
                      <a:pt x="108" y="131"/>
                      <a:pt x="107" y="129"/>
                    </a:cubicBezTo>
                    <a:cubicBezTo>
                      <a:pt x="106" y="128"/>
                      <a:pt x="103" y="127"/>
                      <a:pt x="101" y="125"/>
                    </a:cubicBezTo>
                    <a:cubicBezTo>
                      <a:pt x="96" y="120"/>
                      <a:pt x="94" y="118"/>
                      <a:pt x="86" y="118"/>
                    </a:cubicBezTo>
                    <a:cubicBezTo>
                      <a:pt x="82" y="118"/>
                      <a:pt x="77" y="121"/>
                      <a:pt x="73" y="119"/>
                    </a:cubicBezTo>
                    <a:cubicBezTo>
                      <a:pt x="69" y="118"/>
                      <a:pt x="65" y="114"/>
                      <a:pt x="60" y="112"/>
                    </a:cubicBezTo>
                    <a:cubicBezTo>
                      <a:pt x="57" y="111"/>
                      <a:pt x="54" y="110"/>
                      <a:pt x="51" y="108"/>
                    </a:cubicBezTo>
                    <a:cubicBezTo>
                      <a:pt x="51" y="104"/>
                      <a:pt x="50" y="100"/>
                      <a:pt x="48" y="96"/>
                    </a:cubicBezTo>
                    <a:cubicBezTo>
                      <a:pt x="42" y="87"/>
                      <a:pt x="33" y="74"/>
                      <a:pt x="25" y="68"/>
                    </a:cubicBezTo>
                    <a:cubicBezTo>
                      <a:pt x="20" y="64"/>
                      <a:pt x="14" y="62"/>
                      <a:pt x="9" y="60"/>
                    </a:cubicBezTo>
                    <a:cubicBezTo>
                      <a:pt x="3" y="56"/>
                      <a:pt x="2" y="54"/>
                      <a:pt x="2" y="48"/>
                    </a:cubicBezTo>
                    <a:cubicBezTo>
                      <a:pt x="1" y="44"/>
                      <a:pt x="1" y="41"/>
                      <a:pt x="0" y="38"/>
                    </a:cubicBezTo>
                    <a:cubicBezTo>
                      <a:pt x="1" y="38"/>
                      <a:pt x="3" y="38"/>
                      <a:pt x="5" y="38"/>
                    </a:cubicBezTo>
                    <a:cubicBezTo>
                      <a:pt x="7" y="38"/>
                      <a:pt x="10" y="37"/>
                      <a:pt x="12" y="36"/>
                    </a:cubicBezTo>
                    <a:cubicBezTo>
                      <a:pt x="14" y="35"/>
                      <a:pt x="17" y="34"/>
                      <a:pt x="20" y="33"/>
                    </a:cubicBezTo>
                    <a:cubicBezTo>
                      <a:pt x="22" y="32"/>
                      <a:pt x="24" y="30"/>
                      <a:pt x="26" y="29"/>
                    </a:cubicBezTo>
                    <a:cubicBezTo>
                      <a:pt x="28" y="28"/>
                      <a:pt x="32" y="26"/>
                      <a:pt x="33" y="27"/>
                    </a:cubicBezTo>
                    <a:cubicBezTo>
                      <a:pt x="37" y="27"/>
                      <a:pt x="38" y="32"/>
                      <a:pt x="39" y="34"/>
                    </a:cubicBezTo>
                    <a:cubicBezTo>
                      <a:pt x="41" y="38"/>
                      <a:pt x="43" y="38"/>
                      <a:pt x="47" y="38"/>
                    </a:cubicBezTo>
                    <a:cubicBezTo>
                      <a:pt x="53" y="38"/>
                      <a:pt x="58" y="38"/>
                      <a:pt x="62" y="40"/>
                    </a:cubicBezTo>
                    <a:cubicBezTo>
                      <a:pt x="68" y="43"/>
                      <a:pt x="74" y="43"/>
                      <a:pt x="79" y="41"/>
                    </a:cubicBezTo>
                    <a:cubicBezTo>
                      <a:pt x="85" y="39"/>
                      <a:pt x="91" y="36"/>
                      <a:pt x="97" y="34"/>
                    </a:cubicBezTo>
                    <a:cubicBezTo>
                      <a:pt x="98" y="34"/>
                      <a:pt x="100" y="34"/>
                      <a:pt x="101" y="34"/>
                    </a:cubicBezTo>
                    <a:cubicBezTo>
                      <a:pt x="104" y="34"/>
                      <a:pt x="103" y="36"/>
                      <a:pt x="105" y="37"/>
                    </a:cubicBezTo>
                    <a:cubicBezTo>
                      <a:pt x="109" y="39"/>
                      <a:pt x="112" y="38"/>
                      <a:pt x="115" y="37"/>
                    </a:cubicBezTo>
                    <a:cubicBezTo>
                      <a:pt x="120" y="35"/>
                      <a:pt x="124" y="33"/>
                      <a:pt x="126" y="29"/>
                    </a:cubicBezTo>
                    <a:cubicBezTo>
                      <a:pt x="128" y="25"/>
                      <a:pt x="128" y="20"/>
                      <a:pt x="129" y="17"/>
                    </a:cubicBezTo>
                    <a:cubicBezTo>
                      <a:pt x="130" y="14"/>
                      <a:pt x="130" y="13"/>
                      <a:pt x="130" y="10"/>
                    </a:cubicBezTo>
                    <a:cubicBezTo>
                      <a:pt x="130" y="9"/>
                      <a:pt x="129" y="4"/>
                      <a:pt x="130" y="3"/>
                    </a:cubicBezTo>
                    <a:cubicBezTo>
                      <a:pt x="131" y="2"/>
                      <a:pt x="141" y="0"/>
                      <a:pt x="144" y="0"/>
                    </a:cubicBezTo>
                    <a:cubicBezTo>
                      <a:pt x="144" y="5"/>
                      <a:pt x="145" y="9"/>
                      <a:pt x="146" y="14"/>
                    </a:cubicBezTo>
                    <a:cubicBezTo>
                      <a:pt x="147" y="16"/>
                      <a:pt x="148" y="19"/>
                      <a:pt x="150" y="21"/>
                    </a:cubicBezTo>
                    <a:cubicBezTo>
                      <a:pt x="151" y="23"/>
                      <a:pt x="153" y="24"/>
                      <a:pt x="154" y="26"/>
                    </a:cubicBezTo>
                    <a:cubicBezTo>
                      <a:pt x="155" y="30"/>
                      <a:pt x="154" y="37"/>
                      <a:pt x="156" y="40"/>
                    </a:cubicBezTo>
                    <a:cubicBezTo>
                      <a:pt x="157" y="41"/>
                      <a:pt x="159" y="42"/>
                      <a:pt x="161" y="43"/>
                    </a:cubicBezTo>
                    <a:cubicBezTo>
                      <a:pt x="160" y="46"/>
                      <a:pt x="158" y="49"/>
                      <a:pt x="156" y="52"/>
                    </a:cubicBezTo>
                    <a:cubicBezTo>
                      <a:pt x="154" y="54"/>
                      <a:pt x="150" y="53"/>
                      <a:pt x="149" y="56"/>
                    </a:cubicBezTo>
                    <a:cubicBezTo>
                      <a:pt x="148" y="58"/>
                      <a:pt x="147" y="62"/>
                      <a:pt x="146" y="64"/>
                    </a:cubicBezTo>
                    <a:cubicBezTo>
                      <a:pt x="144" y="71"/>
                      <a:pt x="150" y="73"/>
                      <a:pt x="155" y="75"/>
                    </a:cubicBezTo>
                    <a:cubicBezTo>
                      <a:pt x="159" y="78"/>
                      <a:pt x="163" y="81"/>
                      <a:pt x="167" y="85"/>
                    </a:cubicBezTo>
                    <a:cubicBezTo>
                      <a:pt x="172" y="89"/>
                      <a:pt x="173" y="92"/>
                      <a:pt x="175" y="98"/>
                    </a:cubicBezTo>
                    <a:cubicBezTo>
                      <a:pt x="177" y="101"/>
                      <a:pt x="183" y="104"/>
                      <a:pt x="185" y="107"/>
                    </a:cubicBezTo>
                    <a:cubicBezTo>
                      <a:pt x="186" y="108"/>
                      <a:pt x="185" y="110"/>
                      <a:pt x="184" y="1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grpSp>
        <p:sp>
          <p:nvSpPr>
            <p:cNvPr id="17" name="TextBox 16"/>
            <p:cNvSpPr txBox="1"/>
            <p:nvPr/>
          </p:nvSpPr>
          <p:spPr>
            <a:xfrm>
              <a:off x="144413" y="1223862"/>
              <a:ext cx="4808959" cy="603135"/>
            </a:xfrm>
            <a:prstGeom prst="rect">
              <a:avLst/>
            </a:prstGeom>
            <a:noFill/>
            <a:ln>
              <a:noFill/>
            </a:ln>
          </p:spPr>
          <p:txBody>
            <a:bodyPr wrap="square" rtlCol="0">
              <a:spAutoFit/>
            </a:bodyPr>
            <a:lstStyle/>
            <a:p>
              <a:endParaRPr lang="zh-CN" altLang="en-US" sz="2200" b="1" dirty="0">
                <a:latin typeface="幼圆" panose="02010509060101010101" pitchFamily="49" charset="-122"/>
                <a:ea typeface="幼圆" panose="02010509060101010101" pitchFamily="49" charset="-122"/>
              </a:endParaRPr>
            </a:p>
          </p:txBody>
        </p:sp>
        <p:sp>
          <p:nvSpPr>
            <p:cNvPr id="18" name="TextBox 17"/>
            <p:cNvSpPr txBox="1"/>
            <p:nvPr/>
          </p:nvSpPr>
          <p:spPr>
            <a:xfrm>
              <a:off x="2952725" y="3168080"/>
              <a:ext cx="1224136"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1" name="TextBox 20"/>
            <p:cNvSpPr txBox="1"/>
            <p:nvPr/>
          </p:nvSpPr>
          <p:spPr>
            <a:xfrm>
              <a:off x="2232645" y="3672134"/>
              <a:ext cx="1224136"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3" name="TextBox 22"/>
            <p:cNvSpPr txBox="1"/>
            <p:nvPr/>
          </p:nvSpPr>
          <p:spPr>
            <a:xfrm>
              <a:off x="144413" y="4680247"/>
              <a:ext cx="1296144"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5" name="TextBox 24"/>
            <p:cNvSpPr txBox="1"/>
            <p:nvPr/>
          </p:nvSpPr>
          <p:spPr>
            <a:xfrm>
              <a:off x="2232645" y="4320207"/>
              <a:ext cx="1224136"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6" name="TextBox 25"/>
            <p:cNvSpPr txBox="1"/>
            <p:nvPr/>
          </p:nvSpPr>
          <p:spPr>
            <a:xfrm>
              <a:off x="144413" y="4300463"/>
              <a:ext cx="1296144"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7" name="TextBox 26"/>
            <p:cNvSpPr txBox="1"/>
            <p:nvPr/>
          </p:nvSpPr>
          <p:spPr>
            <a:xfrm>
              <a:off x="144413" y="3148333"/>
              <a:ext cx="1296144" cy="366189"/>
            </a:xfrm>
            <a:prstGeom prst="rect">
              <a:avLst/>
            </a:prstGeom>
            <a:noFill/>
            <a:ln>
              <a:noFill/>
            </a:ln>
          </p:spPr>
          <p:txBody>
            <a:bodyPr wrap="square" rtlCol="0">
              <a:spAutoFit/>
            </a:bodyPr>
            <a:lstStyle/>
            <a:p>
              <a:pPr algn="ctr"/>
              <a:endParaRPr lang="zh-CN" altLang="en-US" sz="1100" dirty="0">
                <a:latin typeface="幼圆" panose="02010509060101010101" pitchFamily="49" charset="-122"/>
                <a:ea typeface="幼圆" panose="02010509060101010101" pitchFamily="49" charset="-122"/>
              </a:endParaRPr>
            </a:p>
          </p:txBody>
        </p:sp>
        <p:sp>
          <p:nvSpPr>
            <p:cNvPr id="28" name="TextBox 27"/>
            <p:cNvSpPr txBox="1"/>
            <p:nvPr/>
          </p:nvSpPr>
          <p:spPr>
            <a:xfrm>
              <a:off x="1008509" y="2159967"/>
              <a:ext cx="1296144" cy="366189"/>
            </a:xfrm>
            <a:prstGeom prst="rect">
              <a:avLst/>
            </a:prstGeom>
            <a:noFill/>
            <a:ln>
              <a:noFill/>
            </a:ln>
          </p:spPr>
          <p:txBody>
            <a:bodyPr wrap="square" rtlCol="0">
              <a:spAutoFit/>
            </a:bodyPr>
            <a:lstStyle/>
            <a:p>
              <a:pPr algn="ctr"/>
              <a:endParaRPr lang="zh-CN" altLang="en-US" sz="1100" dirty="0">
                <a:latin typeface="幼圆" panose="02010509060101010101" pitchFamily="49" charset="-122"/>
                <a:ea typeface="幼圆" panose="02010509060101010101" pitchFamily="49" charset="-122"/>
              </a:endParaRPr>
            </a:p>
          </p:txBody>
        </p:sp>
        <p:sp>
          <p:nvSpPr>
            <p:cNvPr id="29" name="同心圆 28"/>
            <p:cNvSpPr/>
            <p:nvPr/>
          </p:nvSpPr>
          <p:spPr>
            <a:xfrm>
              <a:off x="4608909" y="3096071"/>
              <a:ext cx="72008" cy="72008"/>
            </a:xfrm>
            <a:prstGeom prst="donut">
              <a:avLst/>
            </a:pr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0" name="TextBox 29"/>
            <p:cNvSpPr txBox="1"/>
            <p:nvPr/>
          </p:nvSpPr>
          <p:spPr>
            <a:xfrm>
              <a:off x="4536902" y="2880047"/>
              <a:ext cx="2088232" cy="366189"/>
            </a:xfrm>
            <a:prstGeom prst="rect">
              <a:avLst/>
            </a:prstGeom>
            <a:noFill/>
            <a:ln>
              <a:noFill/>
            </a:ln>
          </p:spPr>
          <p:txBody>
            <a:bodyPr wrap="square" rtlCol="0">
              <a:spAutoFit/>
            </a:bodyPr>
            <a:lstStyle/>
            <a:p>
              <a:r>
                <a:rPr lang="en-US" altLang="zh-CN" sz="1100" b="1" dirty="0" smtClean="0">
                  <a:solidFill>
                    <a:srgbClr val="0000FF"/>
                  </a:solidFill>
                  <a:latin typeface="Arial" panose="020B0604020202020204" pitchFamily="34" charset="0"/>
                  <a:ea typeface="幼圆" panose="02010509060101010101" pitchFamily="49" charset="-122"/>
                  <a:cs typeface="Arial" panose="020B0604020202020204" pitchFamily="34" charset="0"/>
                </a:rPr>
                <a:t>SINOHYDRO TIANJIN</a:t>
              </a:r>
              <a:endParaRPr lang="zh-CN" altLang="en-US" sz="1100" b="1" dirty="0">
                <a:solidFill>
                  <a:srgbClr val="0000FF"/>
                </a:solidFill>
                <a:latin typeface="Arial" panose="020B0604020202020204" pitchFamily="34" charset="0"/>
                <a:ea typeface="幼圆" panose="02010509060101010101" pitchFamily="49" charset="-122"/>
                <a:cs typeface="Arial" panose="020B0604020202020204" pitchFamily="34" charset="0"/>
              </a:endParaRPr>
            </a:p>
          </p:txBody>
        </p:sp>
      </p:gr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6_标题和内容">
    <p:spTree>
      <p:nvGrpSpPr>
        <p:cNvPr id="1" name=""/>
        <p:cNvGrpSpPr/>
        <p:nvPr/>
      </p:nvGrpSpPr>
      <p:grpSpPr>
        <a:xfrm>
          <a:off x="0" y="0"/>
          <a:ext cx="0" cy="0"/>
          <a:chOff x="0" y="0"/>
          <a:chExt cx="0" cy="0"/>
        </a:xfrm>
      </p:grpSpPr>
      <p:sp>
        <p:nvSpPr>
          <p:cNvPr id="22" name="矩形 21"/>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13" name="矩形 12"/>
          <p:cNvSpPr/>
          <p:nvPr userDrawn="1"/>
        </p:nvSpPr>
        <p:spPr>
          <a:xfrm>
            <a:off x="0" y="0"/>
            <a:ext cx="9142353" cy="771429"/>
          </a:xfrm>
          <a:prstGeom prst="rect">
            <a:avLst/>
          </a:prstGeom>
          <a:solidFill>
            <a:srgbClr val="0066FF">
              <a:alpha val="30196"/>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16" name="任意多边形 415"/>
          <p:cNvSpPr/>
          <p:nvPr userDrawn="1"/>
        </p:nvSpPr>
        <p:spPr>
          <a:xfrm>
            <a:off x="0" y="4743326"/>
            <a:ext cx="9142353" cy="400039"/>
          </a:xfrm>
          <a:custGeom>
            <a:avLst/>
            <a:gdLst>
              <a:gd name="connsiteX0" fmla="*/ 0 w 4351020"/>
              <a:gd name="connsiteY0" fmla="*/ 0 h 746760"/>
              <a:gd name="connsiteX1" fmla="*/ 2331720 w 4351020"/>
              <a:gd name="connsiteY1" fmla="*/ 0 h 746760"/>
              <a:gd name="connsiteX2" fmla="*/ 2545080 w 4351020"/>
              <a:gd name="connsiteY2" fmla="*/ 182880 h 746760"/>
              <a:gd name="connsiteX3" fmla="*/ 4351020 w 4351020"/>
              <a:gd name="connsiteY3" fmla="*/ 182880 h 746760"/>
              <a:gd name="connsiteX4" fmla="*/ 4351020 w 4351020"/>
              <a:gd name="connsiteY4" fmla="*/ 746760 h 746760"/>
              <a:gd name="connsiteX5" fmla="*/ 0 w 4351020"/>
              <a:gd name="connsiteY5" fmla="*/ 746760 h 746760"/>
              <a:gd name="connsiteX6" fmla="*/ 0 w 4351020"/>
              <a:gd name="connsiteY6" fmla="*/ 0 h 746760"/>
              <a:gd name="connsiteX0-1" fmla="*/ 0 w 11559540"/>
              <a:gd name="connsiteY0-2" fmla="*/ 0 h 746760"/>
              <a:gd name="connsiteX1-3" fmla="*/ 2331720 w 11559540"/>
              <a:gd name="connsiteY1-4" fmla="*/ 0 h 746760"/>
              <a:gd name="connsiteX2-5" fmla="*/ 2545080 w 11559540"/>
              <a:gd name="connsiteY2-6" fmla="*/ 182880 h 746760"/>
              <a:gd name="connsiteX3-7" fmla="*/ 11559540 w 11559540"/>
              <a:gd name="connsiteY3-8" fmla="*/ 182880 h 746760"/>
              <a:gd name="connsiteX4-9" fmla="*/ 4351020 w 11559540"/>
              <a:gd name="connsiteY4-10" fmla="*/ 746760 h 746760"/>
              <a:gd name="connsiteX5-11" fmla="*/ 0 w 11559540"/>
              <a:gd name="connsiteY5-12" fmla="*/ 746760 h 746760"/>
              <a:gd name="connsiteX6-13" fmla="*/ 0 w 11559540"/>
              <a:gd name="connsiteY6-14" fmla="*/ 0 h 746760"/>
              <a:gd name="connsiteX0-15" fmla="*/ 0 w 11559540"/>
              <a:gd name="connsiteY0-16" fmla="*/ 0 h 746760"/>
              <a:gd name="connsiteX1-17" fmla="*/ 2331720 w 11559540"/>
              <a:gd name="connsiteY1-18" fmla="*/ 0 h 746760"/>
              <a:gd name="connsiteX2-19" fmla="*/ 2545080 w 11559540"/>
              <a:gd name="connsiteY2-20" fmla="*/ 182880 h 746760"/>
              <a:gd name="connsiteX3-21" fmla="*/ 11559540 w 11559540"/>
              <a:gd name="connsiteY3-22" fmla="*/ 182880 h 746760"/>
              <a:gd name="connsiteX4-23" fmla="*/ 11544300 w 11559540"/>
              <a:gd name="connsiteY4-24" fmla="*/ 716280 h 746760"/>
              <a:gd name="connsiteX5-25" fmla="*/ 0 w 11559540"/>
              <a:gd name="connsiteY5-26" fmla="*/ 746760 h 746760"/>
              <a:gd name="connsiteX6-27" fmla="*/ 0 w 11559540"/>
              <a:gd name="connsiteY6-28" fmla="*/ 0 h 746760"/>
              <a:gd name="connsiteX0-29" fmla="*/ 0 w 11559540"/>
              <a:gd name="connsiteY0-30" fmla="*/ 0 h 746760"/>
              <a:gd name="connsiteX1-31" fmla="*/ 2545080 w 11559540"/>
              <a:gd name="connsiteY1-32" fmla="*/ 182880 h 746760"/>
              <a:gd name="connsiteX2-33" fmla="*/ 11559540 w 11559540"/>
              <a:gd name="connsiteY2-34" fmla="*/ 182880 h 746760"/>
              <a:gd name="connsiteX3-35" fmla="*/ 11544300 w 11559540"/>
              <a:gd name="connsiteY3-36" fmla="*/ 716280 h 746760"/>
              <a:gd name="connsiteX4-37" fmla="*/ 0 w 11559540"/>
              <a:gd name="connsiteY4-38" fmla="*/ 746760 h 746760"/>
              <a:gd name="connsiteX5-39" fmla="*/ 0 w 11559540"/>
              <a:gd name="connsiteY5-40" fmla="*/ 0 h 746760"/>
              <a:gd name="connsiteX0-41" fmla="*/ 0 w 11559540"/>
              <a:gd name="connsiteY0-42" fmla="*/ 0 h 569025"/>
              <a:gd name="connsiteX1-43" fmla="*/ 2545080 w 11559540"/>
              <a:gd name="connsiteY1-44" fmla="*/ 5145 h 569025"/>
              <a:gd name="connsiteX2-45" fmla="*/ 11559540 w 11559540"/>
              <a:gd name="connsiteY2-46" fmla="*/ 5145 h 569025"/>
              <a:gd name="connsiteX3-47" fmla="*/ 11544300 w 11559540"/>
              <a:gd name="connsiteY3-48" fmla="*/ 538545 h 569025"/>
              <a:gd name="connsiteX4-49" fmla="*/ 0 w 11559540"/>
              <a:gd name="connsiteY4-50" fmla="*/ 569025 h 569025"/>
              <a:gd name="connsiteX5-51" fmla="*/ 0 w 11559540"/>
              <a:gd name="connsiteY5-52" fmla="*/ 0 h 569025"/>
              <a:gd name="connsiteX0-53" fmla="*/ 0 w 11559540"/>
              <a:gd name="connsiteY0-54" fmla="*/ 563880 h 563880"/>
              <a:gd name="connsiteX1-55" fmla="*/ 2545080 w 11559540"/>
              <a:gd name="connsiteY1-56" fmla="*/ 0 h 563880"/>
              <a:gd name="connsiteX2-57" fmla="*/ 11559540 w 11559540"/>
              <a:gd name="connsiteY2-58" fmla="*/ 0 h 563880"/>
              <a:gd name="connsiteX3-59" fmla="*/ 11544300 w 11559540"/>
              <a:gd name="connsiteY3-60" fmla="*/ 533400 h 563880"/>
              <a:gd name="connsiteX4-61" fmla="*/ 0 w 11559540"/>
              <a:gd name="connsiteY4-62" fmla="*/ 563880 h 563880"/>
              <a:gd name="connsiteX0-63" fmla="*/ 0 w 11559540"/>
              <a:gd name="connsiteY0-64" fmla="*/ 563880 h 563880"/>
              <a:gd name="connsiteX1-65" fmla="*/ 2734 w 11559540"/>
              <a:gd name="connsiteY1-66" fmla="*/ 10455 h 563880"/>
              <a:gd name="connsiteX2-67" fmla="*/ 11559540 w 11559540"/>
              <a:gd name="connsiteY2-68" fmla="*/ 0 h 563880"/>
              <a:gd name="connsiteX3-69" fmla="*/ 11544300 w 11559540"/>
              <a:gd name="connsiteY3-70" fmla="*/ 533400 h 563880"/>
              <a:gd name="connsiteX4-71" fmla="*/ 0 w 11559540"/>
              <a:gd name="connsiteY4-72" fmla="*/ 563880 h 56388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1559540" h="563880">
                <a:moveTo>
                  <a:pt x="0" y="563880"/>
                </a:moveTo>
                <a:cubicBezTo>
                  <a:pt x="911" y="379405"/>
                  <a:pt x="1823" y="194930"/>
                  <a:pt x="2734" y="10455"/>
                </a:cubicBezTo>
                <a:lnTo>
                  <a:pt x="11559540" y="0"/>
                </a:lnTo>
                <a:lnTo>
                  <a:pt x="11544300" y="533400"/>
                </a:lnTo>
                <a:lnTo>
                  <a:pt x="0" y="563880"/>
                </a:lnTo>
                <a:close/>
              </a:path>
            </a:pathLst>
          </a:custGeom>
          <a:gradFill flip="none" rotWithShape="1">
            <a:gsLst>
              <a:gs pos="0">
                <a:schemeClr val="accent1"/>
              </a:gs>
              <a:gs pos="100000">
                <a:schemeClr val="accent2"/>
              </a:gs>
            </a:gsLst>
            <a:path path="circle">
              <a:fillToRect r="100000" b="100000"/>
            </a:path>
            <a:tileRect l="-100000" t="-100000"/>
          </a:gradFill>
          <a:ln w="38100">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17" name="任意多边形 416"/>
          <p:cNvSpPr/>
          <p:nvPr userDrawn="1"/>
        </p:nvSpPr>
        <p:spPr>
          <a:xfrm>
            <a:off x="0" y="4738931"/>
            <a:ext cx="9142353" cy="3401"/>
          </a:xfrm>
          <a:custGeom>
            <a:avLst/>
            <a:gdLst>
              <a:gd name="connsiteX0" fmla="*/ 0 w 3776663"/>
              <a:gd name="connsiteY0" fmla="*/ 0 h 195262"/>
              <a:gd name="connsiteX1" fmla="*/ 2319338 w 3776663"/>
              <a:gd name="connsiteY1" fmla="*/ 0 h 195262"/>
              <a:gd name="connsiteX2" fmla="*/ 2562226 w 3776663"/>
              <a:gd name="connsiteY2" fmla="*/ 195262 h 195262"/>
              <a:gd name="connsiteX3" fmla="*/ 3776663 w 3776663"/>
              <a:gd name="connsiteY3" fmla="*/ 195262 h 195262"/>
              <a:gd name="connsiteX0-1" fmla="*/ 0 w 11520488"/>
              <a:gd name="connsiteY0-2" fmla="*/ 0 h 195262"/>
              <a:gd name="connsiteX1-3" fmla="*/ 2319338 w 11520488"/>
              <a:gd name="connsiteY1-4" fmla="*/ 0 h 195262"/>
              <a:gd name="connsiteX2-5" fmla="*/ 2562226 w 11520488"/>
              <a:gd name="connsiteY2-6" fmla="*/ 195262 h 195262"/>
              <a:gd name="connsiteX3-7" fmla="*/ 11520488 w 11520488"/>
              <a:gd name="connsiteY3-8" fmla="*/ 190500 h 195262"/>
              <a:gd name="connsiteX0-9" fmla="*/ 0 w 11520488"/>
              <a:gd name="connsiteY0-10" fmla="*/ 0 h 195262"/>
              <a:gd name="connsiteX1-11" fmla="*/ 2319338 w 11520488"/>
              <a:gd name="connsiteY1-12" fmla="*/ 0 h 195262"/>
              <a:gd name="connsiteX2-13" fmla="*/ 2562226 w 11520488"/>
              <a:gd name="connsiteY2-14" fmla="*/ 195262 h 195262"/>
              <a:gd name="connsiteX3-15" fmla="*/ 11520488 w 11520488"/>
              <a:gd name="connsiteY3-16" fmla="*/ 190500 h 195262"/>
              <a:gd name="connsiteX0-17" fmla="*/ 0 w 11520488"/>
              <a:gd name="connsiteY0-18" fmla="*/ 0 h 195262"/>
              <a:gd name="connsiteX1-19" fmla="*/ 2562226 w 11520488"/>
              <a:gd name="connsiteY1-20" fmla="*/ 195262 h 195262"/>
              <a:gd name="connsiteX2-21" fmla="*/ 11520488 w 11520488"/>
              <a:gd name="connsiteY2-22" fmla="*/ 190500 h 195262"/>
              <a:gd name="connsiteX0-23" fmla="*/ 0 w 8958262"/>
              <a:gd name="connsiteY0-24" fmla="*/ 4762 h 4762"/>
              <a:gd name="connsiteX1-25" fmla="*/ 8958262 w 8958262"/>
              <a:gd name="connsiteY1-26" fmla="*/ 0 h 4762"/>
            </a:gdLst>
            <a:ahLst/>
            <a:cxnLst>
              <a:cxn ang="0">
                <a:pos x="connsiteX0-1" y="connsiteY0-2"/>
              </a:cxn>
              <a:cxn ang="0">
                <a:pos x="connsiteX1-3" y="connsiteY1-4"/>
              </a:cxn>
            </a:cxnLst>
            <a:rect l="l" t="t" r="r" b="b"/>
            <a:pathLst>
              <a:path w="8958262" h="4762">
                <a:moveTo>
                  <a:pt x="0" y="4762"/>
                </a:moveTo>
                <a:lnTo>
                  <a:pt x="8958262" y="0"/>
                </a:lnTo>
              </a:path>
            </a:pathLst>
          </a:custGeom>
          <a:noFill/>
          <a:ln w="38100">
            <a:gradFill flip="none" rotWithShape="1">
              <a:gsLst>
                <a:gs pos="0">
                  <a:schemeClr val="accent1"/>
                </a:gs>
                <a:gs pos="100000">
                  <a:schemeClr val="tx2"/>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pic>
        <p:nvPicPr>
          <p:cNvPr id="418" name="图片 41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1402" y="4814757"/>
            <a:ext cx="333274" cy="257168"/>
          </a:xfrm>
          <a:prstGeom prst="rect">
            <a:avLst/>
          </a:prstGeom>
        </p:spPr>
      </p:pic>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sp>
        <p:nvSpPr>
          <p:cNvPr id="6" name="灯片编号占位符 5"/>
          <p:cNvSpPr>
            <a:spLocks noGrp="1"/>
          </p:cNvSpPr>
          <p:nvPr>
            <p:ph type="sldNum" sz="quarter" idx="12"/>
          </p:nvPr>
        </p:nvSpPr>
        <p:spPr>
          <a:xfrm>
            <a:off x="8570965" y="257143"/>
            <a:ext cx="285699" cy="257143"/>
          </a:xfrm>
        </p:spPr>
        <p:txBody>
          <a:bodyPr anchor="ctr"/>
          <a:lstStyle>
            <a:lvl1pPr algn="ctr">
              <a:defRPr sz="1300">
                <a:solidFill>
                  <a:schemeClr val="bg1"/>
                </a:solidFill>
              </a:defRPr>
            </a:lvl1pPr>
          </a:lstStyle>
          <a:p>
            <a:pPr>
              <a:defRPr/>
            </a:pPr>
            <a:fld id="{5A97EA3C-F32E-43E3-B060-6F53E27EF2AE}" type="slidenum">
              <a:rPr lang="zh-CN" altLang="en-US" smtClean="0"/>
              <a:t>‹#›</a:t>
            </a:fld>
            <a:endParaRPr lang="en-US" altLang="zh-CN" dirty="0"/>
          </a:p>
        </p:txBody>
      </p:sp>
      <p:pic>
        <p:nvPicPr>
          <p:cNvPr id="19" name="图片 18" descr="电建蓝红条案.emf"/>
          <p:cNvPicPr/>
          <p:nvPr userDrawn="1"/>
        </p:nvPicPr>
        <p:blipFill>
          <a:blip r:embed="rId3"/>
          <a:stretch>
            <a:fillRect/>
          </a:stretch>
        </p:blipFill>
        <p:spPr>
          <a:xfrm>
            <a:off x="0" y="720000"/>
            <a:ext cx="9142353" cy="51429"/>
          </a:xfrm>
          <a:prstGeom prst="rect">
            <a:avLst/>
          </a:prstGeom>
        </p:spPr>
      </p:pic>
      <p:grpSp>
        <p:nvGrpSpPr>
          <p:cNvPr id="15" name="组合 815"/>
          <p:cNvGrpSpPr/>
          <p:nvPr userDrawn="1"/>
        </p:nvGrpSpPr>
        <p:grpSpPr>
          <a:xfrm>
            <a:off x="114608" y="531489"/>
            <a:ext cx="9384068" cy="4232571"/>
            <a:chOff x="144413" y="669600"/>
            <a:chExt cx="11824577" cy="5924548"/>
          </a:xfrm>
        </p:grpSpPr>
        <p:grpSp>
          <p:nvGrpSpPr>
            <p:cNvPr id="16" name="组合 20"/>
            <p:cNvGrpSpPr/>
            <p:nvPr/>
          </p:nvGrpSpPr>
          <p:grpSpPr>
            <a:xfrm>
              <a:off x="230399" y="669600"/>
              <a:ext cx="11738591" cy="5924548"/>
              <a:chOff x="228850" y="669825"/>
              <a:chExt cx="11738591" cy="5924548"/>
            </a:xfrm>
          </p:grpSpPr>
          <p:grpSp>
            <p:nvGrpSpPr>
              <p:cNvPr id="31" name="组合 837"/>
              <p:cNvGrpSpPr>
                <a:grpSpLocks noChangeAspect="1"/>
              </p:cNvGrpSpPr>
              <p:nvPr/>
            </p:nvGrpSpPr>
            <p:grpSpPr>
              <a:xfrm>
                <a:off x="228850" y="669825"/>
                <a:ext cx="11738591" cy="5924548"/>
                <a:chOff x="779461" y="-360362"/>
                <a:chExt cx="14673239" cy="7405685"/>
              </a:xfrm>
            </p:grpSpPr>
            <p:sp>
              <p:nvSpPr>
                <p:cNvPr id="33" name="Freeform 4"/>
                <p:cNvSpPr/>
                <p:nvPr/>
              </p:nvSpPr>
              <p:spPr bwMode="auto">
                <a:xfrm>
                  <a:off x="3436932" y="4835524"/>
                  <a:ext cx="276225" cy="606425"/>
                </a:xfrm>
                <a:custGeom>
                  <a:avLst/>
                  <a:gdLst/>
                  <a:ahLst/>
                  <a:cxnLst>
                    <a:cxn ang="0">
                      <a:pos x="92" y="14"/>
                    </a:cxn>
                    <a:cxn ang="0">
                      <a:pos x="98" y="28"/>
                    </a:cxn>
                    <a:cxn ang="0">
                      <a:pos x="102" y="46"/>
                    </a:cxn>
                    <a:cxn ang="0">
                      <a:pos x="103" y="61"/>
                    </a:cxn>
                    <a:cxn ang="0">
                      <a:pos x="95" y="67"/>
                    </a:cxn>
                    <a:cxn ang="0">
                      <a:pos x="95" y="82"/>
                    </a:cxn>
                    <a:cxn ang="0">
                      <a:pos x="91" y="96"/>
                    </a:cxn>
                    <a:cxn ang="0">
                      <a:pos x="88" y="111"/>
                    </a:cxn>
                    <a:cxn ang="0">
                      <a:pos x="74" y="140"/>
                    </a:cxn>
                    <a:cxn ang="0">
                      <a:pos x="64" y="171"/>
                    </a:cxn>
                    <a:cxn ang="0">
                      <a:pos x="55" y="202"/>
                    </a:cxn>
                    <a:cxn ang="0">
                      <a:pos x="38" y="225"/>
                    </a:cxn>
                    <a:cxn ang="0">
                      <a:pos x="12" y="211"/>
                    </a:cxn>
                    <a:cxn ang="0">
                      <a:pos x="4" y="182"/>
                    </a:cxn>
                    <a:cxn ang="0">
                      <a:pos x="2" y="151"/>
                    </a:cxn>
                    <a:cxn ang="0">
                      <a:pos x="12" y="123"/>
                    </a:cxn>
                    <a:cxn ang="0">
                      <a:pos x="16" y="108"/>
                    </a:cxn>
                    <a:cxn ang="0">
                      <a:pos x="10" y="93"/>
                    </a:cxn>
                    <a:cxn ang="0">
                      <a:pos x="9" y="78"/>
                    </a:cxn>
                    <a:cxn ang="0">
                      <a:pos x="9" y="71"/>
                    </a:cxn>
                    <a:cxn ang="0">
                      <a:pos x="18" y="71"/>
                    </a:cxn>
                    <a:cxn ang="0">
                      <a:pos x="48" y="63"/>
                    </a:cxn>
                    <a:cxn ang="0">
                      <a:pos x="66" y="47"/>
                    </a:cxn>
                    <a:cxn ang="0">
                      <a:pos x="75" y="31"/>
                    </a:cxn>
                    <a:cxn ang="0">
                      <a:pos x="83" y="8"/>
                    </a:cxn>
                    <a:cxn ang="0">
                      <a:pos x="92" y="14"/>
                    </a:cxn>
                  </a:cxnLst>
                  <a:rect l="0" t="0" r="r" b="b"/>
                  <a:pathLst>
                    <a:path w="105" h="231">
                      <a:moveTo>
                        <a:pt x="92" y="14"/>
                      </a:moveTo>
                      <a:cubicBezTo>
                        <a:pt x="93" y="19"/>
                        <a:pt x="96" y="23"/>
                        <a:pt x="98" y="28"/>
                      </a:cubicBezTo>
                      <a:cubicBezTo>
                        <a:pt x="100" y="34"/>
                        <a:pt x="101" y="41"/>
                        <a:pt x="102" y="46"/>
                      </a:cubicBezTo>
                      <a:cubicBezTo>
                        <a:pt x="103" y="50"/>
                        <a:pt x="105" y="58"/>
                        <a:pt x="103" y="61"/>
                      </a:cubicBezTo>
                      <a:cubicBezTo>
                        <a:pt x="100" y="67"/>
                        <a:pt x="97" y="44"/>
                        <a:pt x="95" y="67"/>
                      </a:cubicBezTo>
                      <a:cubicBezTo>
                        <a:pt x="95" y="72"/>
                        <a:pt x="95" y="77"/>
                        <a:pt x="95" y="82"/>
                      </a:cubicBezTo>
                      <a:cubicBezTo>
                        <a:pt x="95" y="88"/>
                        <a:pt x="94" y="90"/>
                        <a:pt x="91" y="96"/>
                      </a:cubicBezTo>
                      <a:cubicBezTo>
                        <a:pt x="89" y="101"/>
                        <a:pt x="89" y="106"/>
                        <a:pt x="88" y="111"/>
                      </a:cubicBezTo>
                      <a:cubicBezTo>
                        <a:pt x="86" y="122"/>
                        <a:pt x="79" y="130"/>
                        <a:pt x="74" y="140"/>
                      </a:cubicBezTo>
                      <a:cubicBezTo>
                        <a:pt x="71" y="150"/>
                        <a:pt x="68" y="161"/>
                        <a:pt x="64" y="171"/>
                      </a:cubicBezTo>
                      <a:cubicBezTo>
                        <a:pt x="59" y="181"/>
                        <a:pt x="58" y="191"/>
                        <a:pt x="55" y="202"/>
                      </a:cubicBezTo>
                      <a:cubicBezTo>
                        <a:pt x="51" y="212"/>
                        <a:pt x="60" y="213"/>
                        <a:pt x="38" y="225"/>
                      </a:cubicBezTo>
                      <a:cubicBezTo>
                        <a:pt x="26" y="231"/>
                        <a:pt x="17" y="222"/>
                        <a:pt x="12" y="211"/>
                      </a:cubicBezTo>
                      <a:cubicBezTo>
                        <a:pt x="8" y="201"/>
                        <a:pt x="5" y="192"/>
                        <a:pt x="4" y="182"/>
                      </a:cubicBezTo>
                      <a:cubicBezTo>
                        <a:pt x="3" y="172"/>
                        <a:pt x="0" y="162"/>
                        <a:pt x="2" y="151"/>
                      </a:cubicBezTo>
                      <a:cubicBezTo>
                        <a:pt x="4" y="142"/>
                        <a:pt x="10" y="132"/>
                        <a:pt x="12" y="123"/>
                      </a:cubicBezTo>
                      <a:cubicBezTo>
                        <a:pt x="14" y="118"/>
                        <a:pt x="16" y="113"/>
                        <a:pt x="16" y="108"/>
                      </a:cubicBezTo>
                      <a:cubicBezTo>
                        <a:pt x="15" y="102"/>
                        <a:pt x="12" y="98"/>
                        <a:pt x="10" y="93"/>
                      </a:cubicBezTo>
                      <a:cubicBezTo>
                        <a:pt x="9" y="88"/>
                        <a:pt x="9" y="83"/>
                        <a:pt x="9" y="78"/>
                      </a:cubicBezTo>
                      <a:cubicBezTo>
                        <a:pt x="9" y="77"/>
                        <a:pt x="8" y="72"/>
                        <a:pt x="9" y="71"/>
                      </a:cubicBezTo>
                      <a:cubicBezTo>
                        <a:pt x="10" y="69"/>
                        <a:pt x="15" y="71"/>
                        <a:pt x="18" y="71"/>
                      </a:cubicBezTo>
                      <a:cubicBezTo>
                        <a:pt x="28" y="70"/>
                        <a:pt x="38" y="65"/>
                        <a:pt x="48" y="63"/>
                      </a:cubicBezTo>
                      <a:cubicBezTo>
                        <a:pt x="57" y="61"/>
                        <a:pt x="61" y="54"/>
                        <a:pt x="66" y="47"/>
                      </a:cubicBezTo>
                      <a:cubicBezTo>
                        <a:pt x="70" y="42"/>
                        <a:pt x="73" y="37"/>
                        <a:pt x="75" y="31"/>
                      </a:cubicBezTo>
                      <a:cubicBezTo>
                        <a:pt x="78" y="24"/>
                        <a:pt x="79" y="15"/>
                        <a:pt x="83" y="8"/>
                      </a:cubicBezTo>
                      <a:cubicBezTo>
                        <a:pt x="88" y="0"/>
                        <a:pt x="91" y="9"/>
                        <a:pt x="92"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 name="Freeform 5"/>
                <p:cNvSpPr/>
                <p:nvPr/>
              </p:nvSpPr>
              <p:spPr bwMode="auto">
                <a:xfrm>
                  <a:off x="13031766" y="-360362"/>
                  <a:ext cx="2420934" cy="1741487"/>
                </a:xfrm>
                <a:custGeom>
                  <a:avLst/>
                  <a:gdLst/>
                  <a:ahLst/>
                  <a:cxnLst>
                    <a:cxn ang="0">
                      <a:pos x="473" y="584"/>
                    </a:cxn>
                    <a:cxn ang="0">
                      <a:pos x="487" y="515"/>
                    </a:cxn>
                    <a:cxn ang="0">
                      <a:pos x="548" y="489"/>
                    </a:cxn>
                    <a:cxn ang="0">
                      <a:pos x="606" y="446"/>
                    </a:cxn>
                    <a:cxn ang="0">
                      <a:pos x="652" y="433"/>
                    </a:cxn>
                    <a:cxn ang="0">
                      <a:pos x="758" y="389"/>
                    </a:cxn>
                    <a:cxn ang="0">
                      <a:pos x="676" y="376"/>
                    </a:cxn>
                    <a:cxn ang="0">
                      <a:pos x="711" y="348"/>
                    </a:cxn>
                    <a:cxn ang="0">
                      <a:pos x="765" y="365"/>
                    </a:cxn>
                    <a:cxn ang="0">
                      <a:pos x="715" y="323"/>
                    </a:cxn>
                    <a:cxn ang="0">
                      <a:pos x="709" y="307"/>
                    </a:cxn>
                    <a:cxn ang="0">
                      <a:pos x="737" y="298"/>
                    </a:cxn>
                    <a:cxn ang="0">
                      <a:pos x="777" y="257"/>
                    </a:cxn>
                    <a:cxn ang="0">
                      <a:pos x="801" y="232"/>
                    </a:cxn>
                    <a:cxn ang="0">
                      <a:pos x="780" y="191"/>
                    </a:cxn>
                    <a:cxn ang="0">
                      <a:pos x="801" y="175"/>
                    </a:cxn>
                    <a:cxn ang="0">
                      <a:pos x="782" y="165"/>
                    </a:cxn>
                    <a:cxn ang="0">
                      <a:pos x="795" y="113"/>
                    </a:cxn>
                    <a:cxn ang="0">
                      <a:pos x="859" y="93"/>
                    </a:cxn>
                    <a:cxn ang="0">
                      <a:pos x="788" y="83"/>
                    </a:cxn>
                    <a:cxn ang="0">
                      <a:pos x="899" y="72"/>
                    </a:cxn>
                    <a:cxn ang="0">
                      <a:pos x="826" y="59"/>
                    </a:cxn>
                    <a:cxn ang="0">
                      <a:pos x="734" y="84"/>
                    </a:cxn>
                    <a:cxn ang="0">
                      <a:pos x="752" y="49"/>
                    </a:cxn>
                    <a:cxn ang="0">
                      <a:pos x="667" y="63"/>
                    </a:cxn>
                    <a:cxn ang="0">
                      <a:pos x="628" y="45"/>
                    </a:cxn>
                    <a:cxn ang="0">
                      <a:pos x="757" y="31"/>
                    </a:cxn>
                    <a:cxn ang="0">
                      <a:pos x="648" y="22"/>
                    </a:cxn>
                    <a:cxn ang="0">
                      <a:pos x="596" y="15"/>
                    </a:cxn>
                    <a:cxn ang="0">
                      <a:pos x="687" y="6"/>
                    </a:cxn>
                    <a:cxn ang="0">
                      <a:pos x="526" y="6"/>
                    </a:cxn>
                    <a:cxn ang="0">
                      <a:pos x="440" y="11"/>
                    </a:cxn>
                    <a:cxn ang="0">
                      <a:pos x="494" y="34"/>
                    </a:cxn>
                    <a:cxn ang="0">
                      <a:pos x="431" y="28"/>
                    </a:cxn>
                    <a:cxn ang="0">
                      <a:pos x="414" y="50"/>
                    </a:cxn>
                    <a:cxn ang="0">
                      <a:pos x="333" y="30"/>
                    </a:cxn>
                    <a:cxn ang="0">
                      <a:pos x="303" y="46"/>
                    </a:cxn>
                    <a:cxn ang="0">
                      <a:pos x="266" y="37"/>
                    </a:cxn>
                    <a:cxn ang="0">
                      <a:pos x="231" y="57"/>
                    </a:cxn>
                    <a:cxn ang="0">
                      <a:pos x="175" y="50"/>
                    </a:cxn>
                    <a:cxn ang="0">
                      <a:pos x="98" y="84"/>
                    </a:cxn>
                    <a:cxn ang="0">
                      <a:pos x="128" y="106"/>
                    </a:cxn>
                    <a:cxn ang="0">
                      <a:pos x="84" y="129"/>
                    </a:cxn>
                    <a:cxn ang="0">
                      <a:pos x="19" y="161"/>
                    </a:cxn>
                    <a:cxn ang="0">
                      <a:pos x="80" y="180"/>
                    </a:cxn>
                    <a:cxn ang="0">
                      <a:pos x="55" y="194"/>
                    </a:cxn>
                    <a:cxn ang="0">
                      <a:pos x="77" y="211"/>
                    </a:cxn>
                    <a:cxn ang="0">
                      <a:pos x="191" y="217"/>
                    </a:cxn>
                    <a:cxn ang="0">
                      <a:pos x="246" y="273"/>
                    </a:cxn>
                    <a:cxn ang="0">
                      <a:pos x="259" y="351"/>
                    </a:cxn>
                    <a:cxn ang="0">
                      <a:pos x="296" y="340"/>
                    </a:cxn>
                    <a:cxn ang="0">
                      <a:pos x="332" y="371"/>
                    </a:cxn>
                    <a:cxn ang="0">
                      <a:pos x="298" y="376"/>
                    </a:cxn>
                    <a:cxn ang="0">
                      <a:pos x="305" y="418"/>
                    </a:cxn>
                    <a:cxn ang="0">
                      <a:pos x="286" y="441"/>
                    </a:cxn>
                    <a:cxn ang="0">
                      <a:pos x="291" y="474"/>
                    </a:cxn>
                    <a:cxn ang="0">
                      <a:pos x="324" y="480"/>
                    </a:cxn>
                    <a:cxn ang="0">
                      <a:pos x="308" y="532"/>
                    </a:cxn>
                    <a:cxn ang="0">
                      <a:pos x="345" y="542"/>
                    </a:cxn>
                    <a:cxn ang="0">
                      <a:pos x="332" y="585"/>
                    </a:cxn>
                    <a:cxn ang="0">
                      <a:pos x="376" y="648"/>
                    </a:cxn>
                    <a:cxn ang="0">
                      <a:pos x="419" y="657"/>
                    </a:cxn>
                    <a:cxn ang="0">
                      <a:pos x="449" y="637"/>
                    </a:cxn>
                  </a:cxnLst>
                  <a:rect l="0" t="0" r="r" b="b"/>
                  <a:pathLst>
                    <a:path w="922" h="663">
                      <a:moveTo>
                        <a:pt x="461" y="614"/>
                      </a:moveTo>
                      <a:cubicBezTo>
                        <a:pt x="461" y="609"/>
                        <a:pt x="460" y="607"/>
                        <a:pt x="459" y="603"/>
                      </a:cubicBezTo>
                      <a:cubicBezTo>
                        <a:pt x="458" y="599"/>
                        <a:pt x="457" y="596"/>
                        <a:pt x="462" y="595"/>
                      </a:cubicBezTo>
                      <a:cubicBezTo>
                        <a:pt x="465" y="594"/>
                        <a:pt x="468" y="596"/>
                        <a:pt x="471" y="593"/>
                      </a:cubicBezTo>
                      <a:cubicBezTo>
                        <a:pt x="472" y="591"/>
                        <a:pt x="472" y="586"/>
                        <a:pt x="473" y="584"/>
                      </a:cubicBezTo>
                      <a:cubicBezTo>
                        <a:pt x="475" y="575"/>
                        <a:pt x="478" y="567"/>
                        <a:pt x="481" y="559"/>
                      </a:cubicBezTo>
                      <a:cubicBezTo>
                        <a:pt x="482" y="555"/>
                        <a:pt x="483" y="550"/>
                        <a:pt x="484" y="546"/>
                      </a:cubicBezTo>
                      <a:cubicBezTo>
                        <a:pt x="485" y="541"/>
                        <a:pt x="486" y="535"/>
                        <a:pt x="485" y="530"/>
                      </a:cubicBezTo>
                      <a:cubicBezTo>
                        <a:pt x="485" y="527"/>
                        <a:pt x="480" y="519"/>
                        <a:pt x="482" y="516"/>
                      </a:cubicBezTo>
                      <a:cubicBezTo>
                        <a:pt x="483" y="515"/>
                        <a:pt x="486" y="515"/>
                        <a:pt x="487" y="515"/>
                      </a:cubicBezTo>
                      <a:cubicBezTo>
                        <a:pt x="496" y="515"/>
                        <a:pt x="497" y="508"/>
                        <a:pt x="499" y="502"/>
                      </a:cubicBezTo>
                      <a:cubicBezTo>
                        <a:pt x="501" y="497"/>
                        <a:pt x="502" y="497"/>
                        <a:pt x="506" y="497"/>
                      </a:cubicBezTo>
                      <a:cubicBezTo>
                        <a:pt x="510" y="496"/>
                        <a:pt x="513" y="495"/>
                        <a:pt x="516" y="495"/>
                      </a:cubicBezTo>
                      <a:cubicBezTo>
                        <a:pt x="523" y="493"/>
                        <a:pt x="531" y="494"/>
                        <a:pt x="537" y="492"/>
                      </a:cubicBezTo>
                      <a:cubicBezTo>
                        <a:pt x="541" y="490"/>
                        <a:pt x="544" y="489"/>
                        <a:pt x="548" y="489"/>
                      </a:cubicBezTo>
                      <a:cubicBezTo>
                        <a:pt x="551" y="488"/>
                        <a:pt x="554" y="488"/>
                        <a:pt x="558" y="486"/>
                      </a:cubicBezTo>
                      <a:cubicBezTo>
                        <a:pt x="563" y="483"/>
                        <a:pt x="569" y="478"/>
                        <a:pt x="574" y="474"/>
                      </a:cubicBezTo>
                      <a:cubicBezTo>
                        <a:pt x="579" y="469"/>
                        <a:pt x="581" y="463"/>
                        <a:pt x="588" y="459"/>
                      </a:cubicBezTo>
                      <a:cubicBezTo>
                        <a:pt x="590" y="458"/>
                        <a:pt x="593" y="455"/>
                        <a:pt x="596" y="452"/>
                      </a:cubicBezTo>
                      <a:cubicBezTo>
                        <a:pt x="599" y="450"/>
                        <a:pt x="602" y="448"/>
                        <a:pt x="606" y="446"/>
                      </a:cubicBezTo>
                      <a:cubicBezTo>
                        <a:pt x="611" y="443"/>
                        <a:pt x="612" y="442"/>
                        <a:pt x="612" y="436"/>
                      </a:cubicBezTo>
                      <a:cubicBezTo>
                        <a:pt x="612" y="433"/>
                        <a:pt x="615" y="427"/>
                        <a:pt x="619" y="428"/>
                      </a:cubicBezTo>
                      <a:cubicBezTo>
                        <a:pt x="623" y="432"/>
                        <a:pt x="626" y="440"/>
                        <a:pt x="633" y="437"/>
                      </a:cubicBezTo>
                      <a:cubicBezTo>
                        <a:pt x="636" y="436"/>
                        <a:pt x="638" y="434"/>
                        <a:pt x="642" y="433"/>
                      </a:cubicBezTo>
                      <a:cubicBezTo>
                        <a:pt x="645" y="433"/>
                        <a:pt x="648" y="433"/>
                        <a:pt x="652" y="433"/>
                      </a:cubicBezTo>
                      <a:cubicBezTo>
                        <a:pt x="658" y="433"/>
                        <a:pt x="665" y="434"/>
                        <a:pt x="671" y="431"/>
                      </a:cubicBezTo>
                      <a:cubicBezTo>
                        <a:pt x="683" y="425"/>
                        <a:pt x="694" y="415"/>
                        <a:pt x="708" y="410"/>
                      </a:cubicBezTo>
                      <a:cubicBezTo>
                        <a:pt x="713" y="407"/>
                        <a:pt x="719" y="406"/>
                        <a:pt x="725" y="405"/>
                      </a:cubicBezTo>
                      <a:cubicBezTo>
                        <a:pt x="731" y="403"/>
                        <a:pt x="737" y="401"/>
                        <a:pt x="743" y="399"/>
                      </a:cubicBezTo>
                      <a:cubicBezTo>
                        <a:pt x="748" y="398"/>
                        <a:pt x="759" y="396"/>
                        <a:pt x="758" y="389"/>
                      </a:cubicBezTo>
                      <a:cubicBezTo>
                        <a:pt x="750" y="389"/>
                        <a:pt x="740" y="386"/>
                        <a:pt x="734" y="383"/>
                      </a:cubicBezTo>
                      <a:cubicBezTo>
                        <a:pt x="727" y="378"/>
                        <a:pt x="721" y="377"/>
                        <a:pt x="712" y="377"/>
                      </a:cubicBezTo>
                      <a:cubicBezTo>
                        <a:pt x="704" y="377"/>
                        <a:pt x="698" y="380"/>
                        <a:pt x="690" y="382"/>
                      </a:cubicBezTo>
                      <a:cubicBezTo>
                        <a:pt x="686" y="383"/>
                        <a:pt x="673" y="385"/>
                        <a:pt x="669" y="382"/>
                      </a:cubicBezTo>
                      <a:cubicBezTo>
                        <a:pt x="669" y="380"/>
                        <a:pt x="674" y="378"/>
                        <a:pt x="676" y="376"/>
                      </a:cubicBezTo>
                      <a:cubicBezTo>
                        <a:pt x="678" y="374"/>
                        <a:pt x="680" y="371"/>
                        <a:pt x="682" y="369"/>
                      </a:cubicBezTo>
                      <a:cubicBezTo>
                        <a:pt x="690" y="362"/>
                        <a:pt x="682" y="357"/>
                        <a:pt x="681" y="349"/>
                      </a:cubicBezTo>
                      <a:cubicBezTo>
                        <a:pt x="681" y="344"/>
                        <a:pt x="682" y="330"/>
                        <a:pt x="691" y="337"/>
                      </a:cubicBezTo>
                      <a:cubicBezTo>
                        <a:pt x="694" y="340"/>
                        <a:pt x="696" y="343"/>
                        <a:pt x="700" y="345"/>
                      </a:cubicBezTo>
                      <a:cubicBezTo>
                        <a:pt x="703" y="346"/>
                        <a:pt x="708" y="347"/>
                        <a:pt x="711" y="348"/>
                      </a:cubicBezTo>
                      <a:cubicBezTo>
                        <a:pt x="719" y="350"/>
                        <a:pt x="725" y="354"/>
                        <a:pt x="730" y="361"/>
                      </a:cubicBezTo>
                      <a:cubicBezTo>
                        <a:pt x="732" y="364"/>
                        <a:pt x="734" y="367"/>
                        <a:pt x="738" y="370"/>
                      </a:cubicBezTo>
                      <a:cubicBezTo>
                        <a:pt x="742" y="372"/>
                        <a:pt x="746" y="372"/>
                        <a:pt x="750" y="372"/>
                      </a:cubicBezTo>
                      <a:cubicBezTo>
                        <a:pt x="753" y="372"/>
                        <a:pt x="756" y="374"/>
                        <a:pt x="759" y="373"/>
                      </a:cubicBezTo>
                      <a:cubicBezTo>
                        <a:pt x="762" y="372"/>
                        <a:pt x="766" y="368"/>
                        <a:pt x="765" y="365"/>
                      </a:cubicBezTo>
                      <a:cubicBezTo>
                        <a:pt x="764" y="362"/>
                        <a:pt x="759" y="357"/>
                        <a:pt x="757" y="355"/>
                      </a:cubicBezTo>
                      <a:cubicBezTo>
                        <a:pt x="754" y="352"/>
                        <a:pt x="752" y="349"/>
                        <a:pt x="749" y="346"/>
                      </a:cubicBezTo>
                      <a:cubicBezTo>
                        <a:pt x="747" y="343"/>
                        <a:pt x="745" y="341"/>
                        <a:pt x="743" y="338"/>
                      </a:cubicBezTo>
                      <a:cubicBezTo>
                        <a:pt x="741" y="334"/>
                        <a:pt x="738" y="330"/>
                        <a:pt x="736" y="328"/>
                      </a:cubicBezTo>
                      <a:cubicBezTo>
                        <a:pt x="731" y="323"/>
                        <a:pt x="722" y="323"/>
                        <a:pt x="715" y="323"/>
                      </a:cubicBezTo>
                      <a:cubicBezTo>
                        <a:pt x="711" y="323"/>
                        <a:pt x="707" y="323"/>
                        <a:pt x="702" y="323"/>
                      </a:cubicBezTo>
                      <a:cubicBezTo>
                        <a:pt x="701" y="323"/>
                        <a:pt x="698" y="323"/>
                        <a:pt x="696" y="322"/>
                      </a:cubicBezTo>
                      <a:cubicBezTo>
                        <a:pt x="694" y="320"/>
                        <a:pt x="696" y="318"/>
                        <a:pt x="698" y="317"/>
                      </a:cubicBezTo>
                      <a:cubicBezTo>
                        <a:pt x="706" y="314"/>
                        <a:pt x="716" y="317"/>
                        <a:pt x="723" y="313"/>
                      </a:cubicBezTo>
                      <a:cubicBezTo>
                        <a:pt x="720" y="310"/>
                        <a:pt x="714" y="309"/>
                        <a:pt x="709" y="307"/>
                      </a:cubicBezTo>
                      <a:cubicBezTo>
                        <a:pt x="704" y="305"/>
                        <a:pt x="687" y="302"/>
                        <a:pt x="691" y="293"/>
                      </a:cubicBezTo>
                      <a:cubicBezTo>
                        <a:pt x="692" y="290"/>
                        <a:pt x="695" y="291"/>
                        <a:pt x="698" y="291"/>
                      </a:cubicBezTo>
                      <a:cubicBezTo>
                        <a:pt x="703" y="291"/>
                        <a:pt x="708" y="291"/>
                        <a:pt x="713" y="291"/>
                      </a:cubicBezTo>
                      <a:cubicBezTo>
                        <a:pt x="713" y="287"/>
                        <a:pt x="717" y="274"/>
                        <a:pt x="723" y="279"/>
                      </a:cubicBezTo>
                      <a:cubicBezTo>
                        <a:pt x="728" y="283"/>
                        <a:pt x="730" y="296"/>
                        <a:pt x="737" y="298"/>
                      </a:cubicBezTo>
                      <a:cubicBezTo>
                        <a:pt x="740" y="298"/>
                        <a:pt x="743" y="296"/>
                        <a:pt x="746" y="295"/>
                      </a:cubicBezTo>
                      <a:cubicBezTo>
                        <a:pt x="749" y="294"/>
                        <a:pt x="752" y="294"/>
                        <a:pt x="756" y="293"/>
                      </a:cubicBezTo>
                      <a:cubicBezTo>
                        <a:pt x="762" y="291"/>
                        <a:pt x="769" y="290"/>
                        <a:pt x="775" y="288"/>
                      </a:cubicBezTo>
                      <a:cubicBezTo>
                        <a:pt x="781" y="286"/>
                        <a:pt x="787" y="283"/>
                        <a:pt x="786" y="275"/>
                      </a:cubicBezTo>
                      <a:cubicBezTo>
                        <a:pt x="786" y="269"/>
                        <a:pt x="780" y="263"/>
                        <a:pt x="777" y="257"/>
                      </a:cubicBezTo>
                      <a:cubicBezTo>
                        <a:pt x="774" y="252"/>
                        <a:pt x="771" y="247"/>
                        <a:pt x="768" y="241"/>
                      </a:cubicBezTo>
                      <a:cubicBezTo>
                        <a:pt x="766" y="238"/>
                        <a:pt x="766" y="235"/>
                        <a:pt x="765" y="232"/>
                      </a:cubicBezTo>
                      <a:cubicBezTo>
                        <a:pt x="765" y="228"/>
                        <a:pt x="764" y="225"/>
                        <a:pt x="763" y="222"/>
                      </a:cubicBezTo>
                      <a:cubicBezTo>
                        <a:pt x="772" y="223"/>
                        <a:pt x="780" y="228"/>
                        <a:pt x="789" y="231"/>
                      </a:cubicBezTo>
                      <a:cubicBezTo>
                        <a:pt x="792" y="232"/>
                        <a:pt x="799" y="236"/>
                        <a:pt x="801" y="232"/>
                      </a:cubicBezTo>
                      <a:cubicBezTo>
                        <a:pt x="805" y="228"/>
                        <a:pt x="799" y="220"/>
                        <a:pt x="795" y="218"/>
                      </a:cubicBezTo>
                      <a:cubicBezTo>
                        <a:pt x="790" y="213"/>
                        <a:pt x="783" y="212"/>
                        <a:pt x="776" y="209"/>
                      </a:cubicBezTo>
                      <a:cubicBezTo>
                        <a:pt x="770" y="207"/>
                        <a:pt x="760" y="203"/>
                        <a:pt x="758" y="196"/>
                      </a:cubicBezTo>
                      <a:cubicBezTo>
                        <a:pt x="762" y="195"/>
                        <a:pt x="766" y="195"/>
                        <a:pt x="770" y="194"/>
                      </a:cubicBezTo>
                      <a:cubicBezTo>
                        <a:pt x="774" y="193"/>
                        <a:pt x="777" y="192"/>
                        <a:pt x="780" y="191"/>
                      </a:cubicBezTo>
                      <a:cubicBezTo>
                        <a:pt x="784" y="189"/>
                        <a:pt x="793" y="186"/>
                        <a:pt x="798" y="188"/>
                      </a:cubicBezTo>
                      <a:cubicBezTo>
                        <a:pt x="804" y="190"/>
                        <a:pt x="806" y="199"/>
                        <a:pt x="808" y="204"/>
                      </a:cubicBezTo>
                      <a:cubicBezTo>
                        <a:pt x="811" y="210"/>
                        <a:pt x="816" y="215"/>
                        <a:pt x="820" y="220"/>
                      </a:cubicBezTo>
                      <a:cubicBezTo>
                        <a:pt x="824" y="208"/>
                        <a:pt x="819" y="195"/>
                        <a:pt x="814" y="184"/>
                      </a:cubicBezTo>
                      <a:cubicBezTo>
                        <a:pt x="811" y="179"/>
                        <a:pt x="807" y="175"/>
                        <a:pt x="801" y="175"/>
                      </a:cubicBezTo>
                      <a:cubicBezTo>
                        <a:pt x="799" y="175"/>
                        <a:pt x="796" y="174"/>
                        <a:pt x="793" y="174"/>
                      </a:cubicBezTo>
                      <a:cubicBezTo>
                        <a:pt x="791" y="173"/>
                        <a:pt x="788" y="174"/>
                        <a:pt x="786" y="173"/>
                      </a:cubicBezTo>
                      <a:cubicBezTo>
                        <a:pt x="788" y="171"/>
                        <a:pt x="794" y="172"/>
                        <a:pt x="797" y="171"/>
                      </a:cubicBezTo>
                      <a:cubicBezTo>
                        <a:pt x="800" y="171"/>
                        <a:pt x="805" y="172"/>
                        <a:pt x="807" y="170"/>
                      </a:cubicBezTo>
                      <a:cubicBezTo>
                        <a:pt x="800" y="166"/>
                        <a:pt x="791" y="166"/>
                        <a:pt x="782" y="165"/>
                      </a:cubicBezTo>
                      <a:cubicBezTo>
                        <a:pt x="779" y="164"/>
                        <a:pt x="774" y="162"/>
                        <a:pt x="772" y="159"/>
                      </a:cubicBezTo>
                      <a:cubicBezTo>
                        <a:pt x="770" y="156"/>
                        <a:pt x="774" y="153"/>
                        <a:pt x="777" y="150"/>
                      </a:cubicBezTo>
                      <a:cubicBezTo>
                        <a:pt x="780" y="147"/>
                        <a:pt x="783" y="146"/>
                        <a:pt x="785" y="142"/>
                      </a:cubicBezTo>
                      <a:cubicBezTo>
                        <a:pt x="787" y="138"/>
                        <a:pt x="789" y="137"/>
                        <a:pt x="792" y="134"/>
                      </a:cubicBezTo>
                      <a:cubicBezTo>
                        <a:pt x="798" y="129"/>
                        <a:pt x="798" y="119"/>
                        <a:pt x="795" y="113"/>
                      </a:cubicBezTo>
                      <a:cubicBezTo>
                        <a:pt x="792" y="106"/>
                        <a:pt x="790" y="99"/>
                        <a:pt x="799" y="96"/>
                      </a:cubicBezTo>
                      <a:cubicBezTo>
                        <a:pt x="806" y="95"/>
                        <a:pt x="813" y="96"/>
                        <a:pt x="820" y="97"/>
                      </a:cubicBezTo>
                      <a:cubicBezTo>
                        <a:pt x="824" y="97"/>
                        <a:pt x="827" y="97"/>
                        <a:pt x="831" y="97"/>
                      </a:cubicBezTo>
                      <a:cubicBezTo>
                        <a:pt x="835" y="97"/>
                        <a:pt x="839" y="98"/>
                        <a:pt x="843" y="98"/>
                      </a:cubicBezTo>
                      <a:cubicBezTo>
                        <a:pt x="847" y="99"/>
                        <a:pt x="858" y="100"/>
                        <a:pt x="859" y="93"/>
                      </a:cubicBezTo>
                      <a:cubicBezTo>
                        <a:pt x="855" y="92"/>
                        <a:pt x="852" y="92"/>
                        <a:pt x="848" y="92"/>
                      </a:cubicBezTo>
                      <a:cubicBezTo>
                        <a:pt x="844" y="91"/>
                        <a:pt x="841" y="90"/>
                        <a:pt x="837" y="90"/>
                      </a:cubicBezTo>
                      <a:cubicBezTo>
                        <a:pt x="830" y="90"/>
                        <a:pt x="823" y="90"/>
                        <a:pt x="817" y="90"/>
                      </a:cubicBezTo>
                      <a:cubicBezTo>
                        <a:pt x="810" y="90"/>
                        <a:pt x="802" y="91"/>
                        <a:pt x="796" y="89"/>
                      </a:cubicBezTo>
                      <a:cubicBezTo>
                        <a:pt x="793" y="88"/>
                        <a:pt x="784" y="86"/>
                        <a:pt x="788" y="83"/>
                      </a:cubicBezTo>
                      <a:cubicBezTo>
                        <a:pt x="791" y="81"/>
                        <a:pt x="794" y="82"/>
                        <a:pt x="797" y="82"/>
                      </a:cubicBezTo>
                      <a:cubicBezTo>
                        <a:pt x="805" y="82"/>
                        <a:pt x="814" y="82"/>
                        <a:pt x="822" y="81"/>
                      </a:cubicBezTo>
                      <a:cubicBezTo>
                        <a:pt x="832" y="79"/>
                        <a:pt x="843" y="79"/>
                        <a:pt x="854" y="79"/>
                      </a:cubicBezTo>
                      <a:cubicBezTo>
                        <a:pt x="861" y="79"/>
                        <a:pt x="869" y="80"/>
                        <a:pt x="875" y="79"/>
                      </a:cubicBezTo>
                      <a:cubicBezTo>
                        <a:pt x="883" y="77"/>
                        <a:pt x="891" y="74"/>
                        <a:pt x="899" y="72"/>
                      </a:cubicBezTo>
                      <a:cubicBezTo>
                        <a:pt x="904" y="71"/>
                        <a:pt x="921" y="66"/>
                        <a:pt x="922" y="59"/>
                      </a:cubicBezTo>
                      <a:cubicBezTo>
                        <a:pt x="918" y="58"/>
                        <a:pt x="912" y="58"/>
                        <a:pt x="908" y="57"/>
                      </a:cubicBezTo>
                      <a:cubicBezTo>
                        <a:pt x="904" y="57"/>
                        <a:pt x="901" y="56"/>
                        <a:pt x="897" y="55"/>
                      </a:cubicBezTo>
                      <a:cubicBezTo>
                        <a:pt x="888" y="54"/>
                        <a:pt x="879" y="52"/>
                        <a:pt x="870" y="51"/>
                      </a:cubicBezTo>
                      <a:cubicBezTo>
                        <a:pt x="855" y="51"/>
                        <a:pt x="840" y="55"/>
                        <a:pt x="826" y="59"/>
                      </a:cubicBezTo>
                      <a:cubicBezTo>
                        <a:pt x="819" y="62"/>
                        <a:pt x="811" y="62"/>
                        <a:pt x="804" y="62"/>
                      </a:cubicBezTo>
                      <a:cubicBezTo>
                        <a:pt x="796" y="62"/>
                        <a:pt x="789" y="61"/>
                        <a:pt x="782" y="65"/>
                      </a:cubicBezTo>
                      <a:cubicBezTo>
                        <a:pt x="774" y="69"/>
                        <a:pt x="765" y="71"/>
                        <a:pt x="757" y="77"/>
                      </a:cubicBezTo>
                      <a:cubicBezTo>
                        <a:pt x="752" y="81"/>
                        <a:pt x="745" y="84"/>
                        <a:pt x="738" y="84"/>
                      </a:cubicBezTo>
                      <a:cubicBezTo>
                        <a:pt x="737" y="84"/>
                        <a:pt x="736" y="84"/>
                        <a:pt x="734" y="84"/>
                      </a:cubicBezTo>
                      <a:cubicBezTo>
                        <a:pt x="734" y="75"/>
                        <a:pt x="748" y="70"/>
                        <a:pt x="753" y="65"/>
                      </a:cubicBezTo>
                      <a:cubicBezTo>
                        <a:pt x="758" y="62"/>
                        <a:pt x="762" y="57"/>
                        <a:pt x="767" y="53"/>
                      </a:cubicBezTo>
                      <a:cubicBezTo>
                        <a:pt x="770" y="51"/>
                        <a:pt x="774" y="49"/>
                        <a:pt x="773" y="43"/>
                      </a:cubicBezTo>
                      <a:cubicBezTo>
                        <a:pt x="770" y="43"/>
                        <a:pt x="766" y="45"/>
                        <a:pt x="763" y="46"/>
                      </a:cubicBezTo>
                      <a:cubicBezTo>
                        <a:pt x="760" y="47"/>
                        <a:pt x="756" y="48"/>
                        <a:pt x="752" y="49"/>
                      </a:cubicBezTo>
                      <a:cubicBezTo>
                        <a:pt x="748" y="50"/>
                        <a:pt x="745" y="51"/>
                        <a:pt x="741" y="52"/>
                      </a:cubicBezTo>
                      <a:cubicBezTo>
                        <a:pt x="738" y="53"/>
                        <a:pt x="735" y="53"/>
                        <a:pt x="731" y="54"/>
                      </a:cubicBezTo>
                      <a:cubicBezTo>
                        <a:pt x="724" y="56"/>
                        <a:pt x="716" y="59"/>
                        <a:pt x="709" y="61"/>
                      </a:cubicBezTo>
                      <a:cubicBezTo>
                        <a:pt x="701" y="63"/>
                        <a:pt x="693" y="63"/>
                        <a:pt x="685" y="63"/>
                      </a:cubicBezTo>
                      <a:cubicBezTo>
                        <a:pt x="679" y="63"/>
                        <a:pt x="673" y="63"/>
                        <a:pt x="667" y="63"/>
                      </a:cubicBezTo>
                      <a:cubicBezTo>
                        <a:pt x="654" y="63"/>
                        <a:pt x="640" y="63"/>
                        <a:pt x="627" y="61"/>
                      </a:cubicBezTo>
                      <a:cubicBezTo>
                        <a:pt x="619" y="60"/>
                        <a:pt x="611" y="59"/>
                        <a:pt x="604" y="57"/>
                      </a:cubicBezTo>
                      <a:cubicBezTo>
                        <a:pt x="600" y="55"/>
                        <a:pt x="596" y="53"/>
                        <a:pt x="601" y="50"/>
                      </a:cubicBezTo>
                      <a:cubicBezTo>
                        <a:pt x="605" y="48"/>
                        <a:pt x="610" y="48"/>
                        <a:pt x="614" y="47"/>
                      </a:cubicBezTo>
                      <a:cubicBezTo>
                        <a:pt x="619" y="47"/>
                        <a:pt x="624" y="46"/>
                        <a:pt x="628" y="45"/>
                      </a:cubicBezTo>
                      <a:cubicBezTo>
                        <a:pt x="633" y="44"/>
                        <a:pt x="637" y="44"/>
                        <a:pt x="642" y="43"/>
                      </a:cubicBezTo>
                      <a:cubicBezTo>
                        <a:pt x="651" y="42"/>
                        <a:pt x="661" y="39"/>
                        <a:pt x="670" y="39"/>
                      </a:cubicBezTo>
                      <a:cubicBezTo>
                        <a:pt x="682" y="39"/>
                        <a:pt x="694" y="39"/>
                        <a:pt x="705" y="37"/>
                      </a:cubicBezTo>
                      <a:cubicBezTo>
                        <a:pt x="714" y="36"/>
                        <a:pt x="722" y="35"/>
                        <a:pt x="731" y="35"/>
                      </a:cubicBezTo>
                      <a:cubicBezTo>
                        <a:pt x="740" y="35"/>
                        <a:pt x="749" y="33"/>
                        <a:pt x="757" y="31"/>
                      </a:cubicBezTo>
                      <a:cubicBezTo>
                        <a:pt x="762" y="30"/>
                        <a:pt x="769" y="27"/>
                        <a:pt x="772" y="24"/>
                      </a:cubicBezTo>
                      <a:cubicBezTo>
                        <a:pt x="767" y="24"/>
                        <a:pt x="763" y="23"/>
                        <a:pt x="758" y="23"/>
                      </a:cubicBezTo>
                      <a:cubicBezTo>
                        <a:pt x="753" y="23"/>
                        <a:pt x="747" y="23"/>
                        <a:pt x="741" y="23"/>
                      </a:cubicBezTo>
                      <a:cubicBezTo>
                        <a:pt x="731" y="23"/>
                        <a:pt x="721" y="23"/>
                        <a:pt x="711" y="23"/>
                      </a:cubicBezTo>
                      <a:cubicBezTo>
                        <a:pt x="690" y="22"/>
                        <a:pt x="669" y="22"/>
                        <a:pt x="648" y="22"/>
                      </a:cubicBezTo>
                      <a:cubicBezTo>
                        <a:pt x="630" y="22"/>
                        <a:pt x="611" y="22"/>
                        <a:pt x="594" y="24"/>
                      </a:cubicBezTo>
                      <a:cubicBezTo>
                        <a:pt x="586" y="26"/>
                        <a:pt x="578" y="25"/>
                        <a:pt x="570" y="25"/>
                      </a:cubicBezTo>
                      <a:cubicBezTo>
                        <a:pt x="568" y="25"/>
                        <a:pt x="561" y="25"/>
                        <a:pt x="560" y="24"/>
                      </a:cubicBezTo>
                      <a:cubicBezTo>
                        <a:pt x="556" y="20"/>
                        <a:pt x="565" y="19"/>
                        <a:pt x="567" y="19"/>
                      </a:cubicBezTo>
                      <a:cubicBezTo>
                        <a:pt x="577" y="17"/>
                        <a:pt x="586" y="15"/>
                        <a:pt x="596" y="15"/>
                      </a:cubicBezTo>
                      <a:cubicBezTo>
                        <a:pt x="609" y="14"/>
                        <a:pt x="623" y="14"/>
                        <a:pt x="636" y="14"/>
                      </a:cubicBezTo>
                      <a:cubicBezTo>
                        <a:pt x="645" y="14"/>
                        <a:pt x="653" y="14"/>
                        <a:pt x="662" y="14"/>
                      </a:cubicBezTo>
                      <a:cubicBezTo>
                        <a:pt x="668" y="14"/>
                        <a:pt x="673" y="13"/>
                        <a:pt x="679" y="12"/>
                      </a:cubicBezTo>
                      <a:cubicBezTo>
                        <a:pt x="687" y="11"/>
                        <a:pt x="695" y="7"/>
                        <a:pt x="704" y="8"/>
                      </a:cubicBezTo>
                      <a:cubicBezTo>
                        <a:pt x="699" y="8"/>
                        <a:pt x="693" y="7"/>
                        <a:pt x="687" y="6"/>
                      </a:cubicBezTo>
                      <a:cubicBezTo>
                        <a:pt x="679" y="5"/>
                        <a:pt x="671" y="6"/>
                        <a:pt x="663" y="6"/>
                      </a:cubicBezTo>
                      <a:cubicBezTo>
                        <a:pt x="649" y="6"/>
                        <a:pt x="636" y="4"/>
                        <a:pt x="622" y="2"/>
                      </a:cubicBezTo>
                      <a:cubicBezTo>
                        <a:pt x="604" y="0"/>
                        <a:pt x="585" y="2"/>
                        <a:pt x="567" y="2"/>
                      </a:cubicBezTo>
                      <a:cubicBezTo>
                        <a:pt x="560" y="2"/>
                        <a:pt x="554" y="2"/>
                        <a:pt x="547" y="2"/>
                      </a:cubicBezTo>
                      <a:cubicBezTo>
                        <a:pt x="539" y="2"/>
                        <a:pt x="533" y="4"/>
                        <a:pt x="526" y="6"/>
                      </a:cubicBezTo>
                      <a:cubicBezTo>
                        <a:pt x="518" y="7"/>
                        <a:pt x="512" y="7"/>
                        <a:pt x="504" y="7"/>
                      </a:cubicBezTo>
                      <a:cubicBezTo>
                        <a:pt x="498" y="8"/>
                        <a:pt x="492" y="10"/>
                        <a:pt x="486" y="10"/>
                      </a:cubicBezTo>
                      <a:cubicBezTo>
                        <a:pt x="480" y="10"/>
                        <a:pt x="475" y="9"/>
                        <a:pt x="470" y="9"/>
                      </a:cubicBezTo>
                      <a:cubicBezTo>
                        <a:pt x="466" y="8"/>
                        <a:pt x="461" y="8"/>
                        <a:pt x="456" y="9"/>
                      </a:cubicBezTo>
                      <a:cubicBezTo>
                        <a:pt x="451" y="9"/>
                        <a:pt x="445" y="10"/>
                        <a:pt x="440" y="11"/>
                      </a:cubicBezTo>
                      <a:cubicBezTo>
                        <a:pt x="436" y="11"/>
                        <a:pt x="433" y="12"/>
                        <a:pt x="430" y="12"/>
                      </a:cubicBezTo>
                      <a:cubicBezTo>
                        <a:pt x="428" y="13"/>
                        <a:pt x="425" y="14"/>
                        <a:pt x="423" y="14"/>
                      </a:cubicBezTo>
                      <a:cubicBezTo>
                        <a:pt x="429" y="18"/>
                        <a:pt x="440" y="19"/>
                        <a:pt x="447" y="21"/>
                      </a:cubicBezTo>
                      <a:cubicBezTo>
                        <a:pt x="455" y="24"/>
                        <a:pt x="465" y="26"/>
                        <a:pt x="473" y="27"/>
                      </a:cubicBezTo>
                      <a:cubicBezTo>
                        <a:pt x="480" y="28"/>
                        <a:pt x="488" y="30"/>
                        <a:pt x="494" y="34"/>
                      </a:cubicBezTo>
                      <a:cubicBezTo>
                        <a:pt x="500" y="38"/>
                        <a:pt x="493" y="38"/>
                        <a:pt x="490" y="37"/>
                      </a:cubicBezTo>
                      <a:cubicBezTo>
                        <a:pt x="486" y="36"/>
                        <a:pt x="482" y="37"/>
                        <a:pt x="478" y="36"/>
                      </a:cubicBezTo>
                      <a:cubicBezTo>
                        <a:pt x="471" y="36"/>
                        <a:pt x="464" y="34"/>
                        <a:pt x="457" y="33"/>
                      </a:cubicBezTo>
                      <a:cubicBezTo>
                        <a:pt x="453" y="32"/>
                        <a:pt x="449" y="32"/>
                        <a:pt x="445" y="31"/>
                      </a:cubicBezTo>
                      <a:cubicBezTo>
                        <a:pt x="440" y="31"/>
                        <a:pt x="436" y="29"/>
                        <a:pt x="431" y="28"/>
                      </a:cubicBezTo>
                      <a:cubicBezTo>
                        <a:pt x="427" y="27"/>
                        <a:pt x="410" y="21"/>
                        <a:pt x="409" y="26"/>
                      </a:cubicBezTo>
                      <a:cubicBezTo>
                        <a:pt x="408" y="29"/>
                        <a:pt x="414" y="32"/>
                        <a:pt x="416" y="33"/>
                      </a:cubicBezTo>
                      <a:cubicBezTo>
                        <a:pt x="420" y="36"/>
                        <a:pt x="424" y="38"/>
                        <a:pt x="427" y="42"/>
                      </a:cubicBezTo>
                      <a:cubicBezTo>
                        <a:pt x="430" y="45"/>
                        <a:pt x="431" y="50"/>
                        <a:pt x="426" y="50"/>
                      </a:cubicBezTo>
                      <a:cubicBezTo>
                        <a:pt x="422" y="51"/>
                        <a:pt x="418" y="51"/>
                        <a:pt x="414" y="50"/>
                      </a:cubicBezTo>
                      <a:cubicBezTo>
                        <a:pt x="406" y="48"/>
                        <a:pt x="399" y="43"/>
                        <a:pt x="390" y="42"/>
                      </a:cubicBezTo>
                      <a:cubicBezTo>
                        <a:pt x="382" y="41"/>
                        <a:pt x="375" y="41"/>
                        <a:pt x="367" y="39"/>
                      </a:cubicBezTo>
                      <a:cubicBezTo>
                        <a:pt x="363" y="39"/>
                        <a:pt x="360" y="36"/>
                        <a:pt x="356" y="34"/>
                      </a:cubicBezTo>
                      <a:cubicBezTo>
                        <a:pt x="352" y="32"/>
                        <a:pt x="347" y="31"/>
                        <a:pt x="342" y="31"/>
                      </a:cubicBezTo>
                      <a:cubicBezTo>
                        <a:pt x="340" y="30"/>
                        <a:pt x="335" y="29"/>
                        <a:pt x="333" y="30"/>
                      </a:cubicBezTo>
                      <a:cubicBezTo>
                        <a:pt x="328" y="32"/>
                        <a:pt x="334" y="37"/>
                        <a:pt x="336" y="39"/>
                      </a:cubicBezTo>
                      <a:cubicBezTo>
                        <a:pt x="338" y="42"/>
                        <a:pt x="349" y="57"/>
                        <a:pt x="343" y="59"/>
                      </a:cubicBezTo>
                      <a:cubicBezTo>
                        <a:pt x="340" y="61"/>
                        <a:pt x="336" y="57"/>
                        <a:pt x="333" y="56"/>
                      </a:cubicBezTo>
                      <a:cubicBezTo>
                        <a:pt x="330" y="54"/>
                        <a:pt x="327" y="53"/>
                        <a:pt x="324" y="51"/>
                      </a:cubicBezTo>
                      <a:cubicBezTo>
                        <a:pt x="320" y="49"/>
                        <a:pt x="308" y="43"/>
                        <a:pt x="303" y="46"/>
                      </a:cubicBezTo>
                      <a:cubicBezTo>
                        <a:pt x="302" y="46"/>
                        <a:pt x="300" y="49"/>
                        <a:pt x="299" y="50"/>
                      </a:cubicBezTo>
                      <a:cubicBezTo>
                        <a:pt x="297" y="52"/>
                        <a:pt x="296" y="52"/>
                        <a:pt x="294" y="54"/>
                      </a:cubicBezTo>
                      <a:cubicBezTo>
                        <a:pt x="291" y="55"/>
                        <a:pt x="289" y="58"/>
                        <a:pt x="285" y="58"/>
                      </a:cubicBezTo>
                      <a:cubicBezTo>
                        <a:pt x="278" y="59"/>
                        <a:pt x="277" y="46"/>
                        <a:pt x="274" y="41"/>
                      </a:cubicBezTo>
                      <a:cubicBezTo>
                        <a:pt x="272" y="37"/>
                        <a:pt x="270" y="37"/>
                        <a:pt x="266" y="37"/>
                      </a:cubicBezTo>
                      <a:cubicBezTo>
                        <a:pt x="261" y="37"/>
                        <a:pt x="257" y="36"/>
                        <a:pt x="252" y="36"/>
                      </a:cubicBezTo>
                      <a:cubicBezTo>
                        <a:pt x="244" y="36"/>
                        <a:pt x="236" y="37"/>
                        <a:pt x="229" y="39"/>
                      </a:cubicBezTo>
                      <a:cubicBezTo>
                        <a:pt x="224" y="40"/>
                        <a:pt x="212" y="40"/>
                        <a:pt x="211" y="45"/>
                      </a:cubicBezTo>
                      <a:cubicBezTo>
                        <a:pt x="210" y="49"/>
                        <a:pt x="215" y="50"/>
                        <a:pt x="218" y="51"/>
                      </a:cubicBezTo>
                      <a:cubicBezTo>
                        <a:pt x="222" y="53"/>
                        <a:pt x="226" y="55"/>
                        <a:pt x="231" y="57"/>
                      </a:cubicBezTo>
                      <a:cubicBezTo>
                        <a:pt x="234" y="58"/>
                        <a:pt x="238" y="59"/>
                        <a:pt x="240" y="62"/>
                      </a:cubicBezTo>
                      <a:cubicBezTo>
                        <a:pt x="244" y="66"/>
                        <a:pt x="238" y="66"/>
                        <a:pt x="235" y="66"/>
                      </a:cubicBezTo>
                      <a:cubicBezTo>
                        <a:pt x="226" y="65"/>
                        <a:pt x="219" y="61"/>
                        <a:pt x="211" y="59"/>
                      </a:cubicBezTo>
                      <a:cubicBezTo>
                        <a:pt x="204" y="57"/>
                        <a:pt x="197" y="55"/>
                        <a:pt x="190" y="53"/>
                      </a:cubicBezTo>
                      <a:cubicBezTo>
                        <a:pt x="187" y="52"/>
                        <a:pt x="179" y="47"/>
                        <a:pt x="175" y="50"/>
                      </a:cubicBezTo>
                      <a:cubicBezTo>
                        <a:pt x="171" y="52"/>
                        <a:pt x="176" y="58"/>
                        <a:pt x="177" y="61"/>
                      </a:cubicBezTo>
                      <a:cubicBezTo>
                        <a:pt x="179" y="69"/>
                        <a:pt x="173" y="73"/>
                        <a:pt x="166" y="76"/>
                      </a:cubicBezTo>
                      <a:cubicBezTo>
                        <a:pt x="160" y="79"/>
                        <a:pt x="154" y="80"/>
                        <a:pt x="147" y="78"/>
                      </a:cubicBezTo>
                      <a:cubicBezTo>
                        <a:pt x="139" y="76"/>
                        <a:pt x="131" y="76"/>
                        <a:pt x="123" y="76"/>
                      </a:cubicBezTo>
                      <a:cubicBezTo>
                        <a:pt x="114" y="76"/>
                        <a:pt x="106" y="81"/>
                        <a:pt x="98" y="84"/>
                      </a:cubicBezTo>
                      <a:cubicBezTo>
                        <a:pt x="94" y="86"/>
                        <a:pt x="79" y="92"/>
                        <a:pt x="86" y="99"/>
                      </a:cubicBezTo>
                      <a:cubicBezTo>
                        <a:pt x="90" y="102"/>
                        <a:pt x="103" y="101"/>
                        <a:pt x="109" y="100"/>
                      </a:cubicBezTo>
                      <a:cubicBezTo>
                        <a:pt x="116" y="100"/>
                        <a:pt x="122" y="98"/>
                        <a:pt x="130" y="98"/>
                      </a:cubicBezTo>
                      <a:cubicBezTo>
                        <a:pt x="131" y="97"/>
                        <a:pt x="132" y="97"/>
                        <a:pt x="134" y="97"/>
                      </a:cubicBezTo>
                      <a:cubicBezTo>
                        <a:pt x="134" y="103"/>
                        <a:pt x="133" y="104"/>
                        <a:pt x="128" y="106"/>
                      </a:cubicBezTo>
                      <a:cubicBezTo>
                        <a:pt x="126" y="107"/>
                        <a:pt x="121" y="110"/>
                        <a:pt x="119" y="112"/>
                      </a:cubicBezTo>
                      <a:cubicBezTo>
                        <a:pt x="117" y="115"/>
                        <a:pt x="117" y="118"/>
                        <a:pt x="114" y="121"/>
                      </a:cubicBezTo>
                      <a:cubicBezTo>
                        <a:pt x="111" y="123"/>
                        <a:pt x="108" y="125"/>
                        <a:pt x="105" y="126"/>
                      </a:cubicBezTo>
                      <a:cubicBezTo>
                        <a:pt x="102" y="127"/>
                        <a:pt x="98" y="127"/>
                        <a:pt x="95" y="127"/>
                      </a:cubicBezTo>
                      <a:cubicBezTo>
                        <a:pt x="91" y="127"/>
                        <a:pt x="87" y="128"/>
                        <a:pt x="84" y="129"/>
                      </a:cubicBezTo>
                      <a:cubicBezTo>
                        <a:pt x="76" y="131"/>
                        <a:pt x="69" y="134"/>
                        <a:pt x="61" y="135"/>
                      </a:cubicBezTo>
                      <a:cubicBezTo>
                        <a:pt x="46" y="135"/>
                        <a:pt x="34" y="140"/>
                        <a:pt x="20" y="143"/>
                      </a:cubicBezTo>
                      <a:cubicBezTo>
                        <a:pt x="17" y="144"/>
                        <a:pt x="14" y="145"/>
                        <a:pt x="11" y="145"/>
                      </a:cubicBezTo>
                      <a:cubicBezTo>
                        <a:pt x="8" y="146"/>
                        <a:pt x="3" y="145"/>
                        <a:pt x="2" y="148"/>
                      </a:cubicBezTo>
                      <a:cubicBezTo>
                        <a:pt x="0" y="154"/>
                        <a:pt x="15" y="160"/>
                        <a:pt x="19" y="161"/>
                      </a:cubicBezTo>
                      <a:cubicBezTo>
                        <a:pt x="27" y="165"/>
                        <a:pt x="35" y="165"/>
                        <a:pt x="43" y="167"/>
                      </a:cubicBezTo>
                      <a:cubicBezTo>
                        <a:pt x="54" y="168"/>
                        <a:pt x="64" y="168"/>
                        <a:pt x="75" y="168"/>
                      </a:cubicBezTo>
                      <a:cubicBezTo>
                        <a:pt x="79" y="168"/>
                        <a:pt x="84" y="168"/>
                        <a:pt x="88" y="168"/>
                      </a:cubicBezTo>
                      <a:cubicBezTo>
                        <a:pt x="92" y="168"/>
                        <a:pt x="94" y="168"/>
                        <a:pt x="95" y="172"/>
                      </a:cubicBezTo>
                      <a:cubicBezTo>
                        <a:pt x="100" y="182"/>
                        <a:pt x="86" y="180"/>
                        <a:pt x="80" y="180"/>
                      </a:cubicBezTo>
                      <a:cubicBezTo>
                        <a:pt x="72" y="180"/>
                        <a:pt x="64" y="180"/>
                        <a:pt x="56" y="180"/>
                      </a:cubicBezTo>
                      <a:cubicBezTo>
                        <a:pt x="48" y="180"/>
                        <a:pt x="40" y="179"/>
                        <a:pt x="33" y="181"/>
                      </a:cubicBezTo>
                      <a:cubicBezTo>
                        <a:pt x="28" y="183"/>
                        <a:pt x="28" y="187"/>
                        <a:pt x="32" y="189"/>
                      </a:cubicBezTo>
                      <a:cubicBezTo>
                        <a:pt x="36" y="191"/>
                        <a:pt x="40" y="191"/>
                        <a:pt x="44" y="192"/>
                      </a:cubicBezTo>
                      <a:cubicBezTo>
                        <a:pt x="48" y="193"/>
                        <a:pt x="52" y="193"/>
                        <a:pt x="55" y="194"/>
                      </a:cubicBezTo>
                      <a:cubicBezTo>
                        <a:pt x="57" y="194"/>
                        <a:pt x="58" y="195"/>
                        <a:pt x="59" y="195"/>
                      </a:cubicBezTo>
                      <a:cubicBezTo>
                        <a:pt x="61" y="196"/>
                        <a:pt x="65" y="195"/>
                        <a:pt x="66" y="196"/>
                      </a:cubicBezTo>
                      <a:cubicBezTo>
                        <a:pt x="66" y="196"/>
                        <a:pt x="67" y="197"/>
                        <a:pt x="67" y="197"/>
                      </a:cubicBezTo>
                      <a:cubicBezTo>
                        <a:pt x="64" y="200"/>
                        <a:pt x="43" y="201"/>
                        <a:pt x="57" y="207"/>
                      </a:cubicBezTo>
                      <a:cubicBezTo>
                        <a:pt x="63" y="210"/>
                        <a:pt x="70" y="211"/>
                        <a:pt x="77" y="211"/>
                      </a:cubicBezTo>
                      <a:cubicBezTo>
                        <a:pt x="85" y="211"/>
                        <a:pt x="92" y="211"/>
                        <a:pt x="99" y="210"/>
                      </a:cubicBezTo>
                      <a:cubicBezTo>
                        <a:pt x="109" y="208"/>
                        <a:pt x="117" y="212"/>
                        <a:pt x="127" y="213"/>
                      </a:cubicBezTo>
                      <a:cubicBezTo>
                        <a:pt x="138" y="215"/>
                        <a:pt x="147" y="211"/>
                        <a:pt x="157" y="210"/>
                      </a:cubicBezTo>
                      <a:cubicBezTo>
                        <a:pt x="165" y="209"/>
                        <a:pt x="177" y="207"/>
                        <a:pt x="184" y="211"/>
                      </a:cubicBezTo>
                      <a:cubicBezTo>
                        <a:pt x="187" y="212"/>
                        <a:pt x="188" y="215"/>
                        <a:pt x="191" y="217"/>
                      </a:cubicBezTo>
                      <a:cubicBezTo>
                        <a:pt x="194" y="219"/>
                        <a:pt x="197" y="220"/>
                        <a:pt x="200" y="222"/>
                      </a:cubicBezTo>
                      <a:cubicBezTo>
                        <a:pt x="202" y="223"/>
                        <a:pt x="205" y="224"/>
                        <a:pt x="206" y="225"/>
                      </a:cubicBezTo>
                      <a:cubicBezTo>
                        <a:pt x="208" y="226"/>
                        <a:pt x="210" y="229"/>
                        <a:pt x="212" y="230"/>
                      </a:cubicBezTo>
                      <a:cubicBezTo>
                        <a:pt x="219" y="236"/>
                        <a:pt x="225" y="242"/>
                        <a:pt x="230" y="251"/>
                      </a:cubicBezTo>
                      <a:cubicBezTo>
                        <a:pt x="235" y="258"/>
                        <a:pt x="240" y="266"/>
                        <a:pt x="246" y="273"/>
                      </a:cubicBezTo>
                      <a:cubicBezTo>
                        <a:pt x="248" y="276"/>
                        <a:pt x="252" y="278"/>
                        <a:pt x="255" y="282"/>
                      </a:cubicBezTo>
                      <a:cubicBezTo>
                        <a:pt x="257" y="285"/>
                        <a:pt x="256" y="290"/>
                        <a:pt x="259" y="293"/>
                      </a:cubicBezTo>
                      <a:cubicBezTo>
                        <a:pt x="262" y="298"/>
                        <a:pt x="269" y="303"/>
                        <a:pt x="271" y="308"/>
                      </a:cubicBezTo>
                      <a:cubicBezTo>
                        <a:pt x="273" y="313"/>
                        <a:pt x="270" y="319"/>
                        <a:pt x="269" y="323"/>
                      </a:cubicBezTo>
                      <a:cubicBezTo>
                        <a:pt x="265" y="331"/>
                        <a:pt x="254" y="341"/>
                        <a:pt x="259" y="351"/>
                      </a:cubicBezTo>
                      <a:cubicBezTo>
                        <a:pt x="263" y="351"/>
                        <a:pt x="269" y="341"/>
                        <a:pt x="271" y="338"/>
                      </a:cubicBezTo>
                      <a:cubicBezTo>
                        <a:pt x="274" y="335"/>
                        <a:pt x="276" y="333"/>
                        <a:pt x="278" y="330"/>
                      </a:cubicBezTo>
                      <a:cubicBezTo>
                        <a:pt x="280" y="328"/>
                        <a:pt x="282" y="324"/>
                        <a:pt x="285" y="324"/>
                      </a:cubicBezTo>
                      <a:cubicBezTo>
                        <a:pt x="285" y="327"/>
                        <a:pt x="286" y="332"/>
                        <a:pt x="287" y="335"/>
                      </a:cubicBezTo>
                      <a:cubicBezTo>
                        <a:pt x="288" y="340"/>
                        <a:pt x="292" y="340"/>
                        <a:pt x="296" y="340"/>
                      </a:cubicBezTo>
                      <a:cubicBezTo>
                        <a:pt x="300" y="341"/>
                        <a:pt x="305" y="339"/>
                        <a:pt x="309" y="340"/>
                      </a:cubicBezTo>
                      <a:cubicBezTo>
                        <a:pt x="313" y="341"/>
                        <a:pt x="315" y="345"/>
                        <a:pt x="312" y="347"/>
                      </a:cubicBezTo>
                      <a:cubicBezTo>
                        <a:pt x="310" y="349"/>
                        <a:pt x="304" y="349"/>
                        <a:pt x="304" y="352"/>
                      </a:cubicBezTo>
                      <a:cubicBezTo>
                        <a:pt x="304" y="355"/>
                        <a:pt x="311" y="357"/>
                        <a:pt x="313" y="357"/>
                      </a:cubicBezTo>
                      <a:cubicBezTo>
                        <a:pt x="320" y="359"/>
                        <a:pt x="332" y="362"/>
                        <a:pt x="332" y="371"/>
                      </a:cubicBezTo>
                      <a:cubicBezTo>
                        <a:pt x="328" y="371"/>
                        <a:pt x="323" y="371"/>
                        <a:pt x="319" y="371"/>
                      </a:cubicBezTo>
                      <a:cubicBezTo>
                        <a:pt x="314" y="371"/>
                        <a:pt x="309" y="368"/>
                        <a:pt x="304" y="366"/>
                      </a:cubicBezTo>
                      <a:cubicBezTo>
                        <a:pt x="299" y="364"/>
                        <a:pt x="293" y="363"/>
                        <a:pt x="288" y="363"/>
                      </a:cubicBezTo>
                      <a:cubicBezTo>
                        <a:pt x="284" y="362"/>
                        <a:pt x="279" y="361"/>
                        <a:pt x="275" y="361"/>
                      </a:cubicBezTo>
                      <a:cubicBezTo>
                        <a:pt x="273" y="369"/>
                        <a:pt x="293" y="375"/>
                        <a:pt x="298" y="376"/>
                      </a:cubicBezTo>
                      <a:cubicBezTo>
                        <a:pt x="308" y="378"/>
                        <a:pt x="317" y="384"/>
                        <a:pt x="327" y="384"/>
                      </a:cubicBezTo>
                      <a:cubicBezTo>
                        <a:pt x="331" y="384"/>
                        <a:pt x="335" y="383"/>
                        <a:pt x="336" y="387"/>
                      </a:cubicBezTo>
                      <a:cubicBezTo>
                        <a:pt x="337" y="392"/>
                        <a:pt x="332" y="395"/>
                        <a:pt x="330" y="398"/>
                      </a:cubicBezTo>
                      <a:cubicBezTo>
                        <a:pt x="327" y="403"/>
                        <a:pt x="330" y="412"/>
                        <a:pt x="322" y="412"/>
                      </a:cubicBezTo>
                      <a:cubicBezTo>
                        <a:pt x="318" y="413"/>
                        <a:pt x="304" y="410"/>
                        <a:pt x="305" y="418"/>
                      </a:cubicBezTo>
                      <a:cubicBezTo>
                        <a:pt x="306" y="421"/>
                        <a:pt x="312" y="424"/>
                        <a:pt x="314" y="425"/>
                      </a:cubicBezTo>
                      <a:cubicBezTo>
                        <a:pt x="317" y="427"/>
                        <a:pt x="320" y="429"/>
                        <a:pt x="323" y="431"/>
                      </a:cubicBezTo>
                      <a:cubicBezTo>
                        <a:pt x="324" y="432"/>
                        <a:pt x="325" y="433"/>
                        <a:pt x="325" y="435"/>
                      </a:cubicBezTo>
                      <a:cubicBezTo>
                        <a:pt x="318" y="435"/>
                        <a:pt x="311" y="435"/>
                        <a:pt x="304" y="435"/>
                      </a:cubicBezTo>
                      <a:cubicBezTo>
                        <a:pt x="296" y="435"/>
                        <a:pt x="291" y="434"/>
                        <a:pt x="286" y="441"/>
                      </a:cubicBezTo>
                      <a:cubicBezTo>
                        <a:pt x="282" y="446"/>
                        <a:pt x="278" y="451"/>
                        <a:pt x="279" y="459"/>
                      </a:cubicBezTo>
                      <a:cubicBezTo>
                        <a:pt x="281" y="468"/>
                        <a:pt x="288" y="465"/>
                        <a:pt x="294" y="461"/>
                      </a:cubicBezTo>
                      <a:cubicBezTo>
                        <a:pt x="296" y="460"/>
                        <a:pt x="314" y="453"/>
                        <a:pt x="309" y="460"/>
                      </a:cubicBezTo>
                      <a:cubicBezTo>
                        <a:pt x="307" y="463"/>
                        <a:pt x="302" y="466"/>
                        <a:pt x="299" y="468"/>
                      </a:cubicBezTo>
                      <a:cubicBezTo>
                        <a:pt x="296" y="470"/>
                        <a:pt x="293" y="471"/>
                        <a:pt x="291" y="474"/>
                      </a:cubicBezTo>
                      <a:cubicBezTo>
                        <a:pt x="288" y="476"/>
                        <a:pt x="287" y="480"/>
                        <a:pt x="289" y="483"/>
                      </a:cubicBezTo>
                      <a:cubicBezTo>
                        <a:pt x="291" y="489"/>
                        <a:pt x="293" y="483"/>
                        <a:pt x="295" y="481"/>
                      </a:cubicBezTo>
                      <a:cubicBezTo>
                        <a:pt x="298" y="479"/>
                        <a:pt x="302" y="478"/>
                        <a:pt x="306" y="477"/>
                      </a:cubicBezTo>
                      <a:cubicBezTo>
                        <a:pt x="310" y="476"/>
                        <a:pt x="314" y="474"/>
                        <a:pt x="319" y="474"/>
                      </a:cubicBezTo>
                      <a:cubicBezTo>
                        <a:pt x="322" y="474"/>
                        <a:pt x="326" y="476"/>
                        <a:pt x="324" y="480"/>
                      </a:cubicBezTo>
                      <a:cubicBezTo>
                        <a:pt x="322" y="483"/>
                        <a:pt x="314" y="483"/>
                        <a:pt x="311" y="485"/>
                      </a:cubicBezTo>
                      <a:cubicBezTo>
                        <a:pt x="305" y="487"/>
                        <a:pt x="296" y="491"/>
                        <a:pt x="295" y="498"/>
                      </a:cubicBezTo>
                      <a:cubicBezTo>
                        <a:pt x="295" y="501"/>
                        <a:pt x="297" y="506"/>
                        <a:pt x="298" y="509"/>
                      </a:cubicBezTo>
                      <a:cubicBezTo>
                        <a:pt x="299" y="513"/>
                        <a:pt x="300" y="517"/>
                        <a:pt x="302" y="521"/>
                      </a:cubicBezTo>
                      <a:cubicBezTo>
                        <a:pt x="303" y="525"/>
                        <a:pt x="305" y="528"/>
                        <a:pt x="308" y="532"/>
                      </a:cubicBezTo>
                      <a:cubicBezTo>
                        <a:pt x="309" y="534"/>
                        <a:pt x="310" y="535"/>
                        <a:pt x="310" y="537"/>
                      </a:cubicBezTo>
                      <a:cubicBezTo>
                        <a:pt x="311" y="539"/>
                        <a:pt x="312" y="542"/>
                        <a:pt x="313" y="543"/>
                      </a:cubicBezTo>
                      <a:cubicBezTo>
                        <a:pt x="317" y="547"/>
                        <a:pt x="327" y="538"/>
                        <a:pt x="331" y="536"/>
                      </a:cubicBezTo>
                      <a:cubicBezTo>
                        <a:pt x="333" y="534"/>
                        <a:pt x="336" y="532"/>
                        <a:pt x="340" y="533"/>
                      </a:cubicBezTo>
                      <a:cubicBezTo>
                        <a:pt x="342" y="534"/>
                        <a:pt x="346" y="540"/>
                        <a:pt x="345" y="542"/>
                      </a:cubicBezTo>
                      <a:cubicBezTo>
                        <a:pt x="343" y="544"/>
                        <a:pt x="337" y="544"/>
                        <a:pt x="335" y="545"/>
                      </a:cubicBezTo>
                      <a:cubicBezTo>
                        <a:pt x="332" y="546"/>
                        <a:pt x="329" y="548"/>
                        <a:pt x="326" y="550"/>
                      </a:cubicBezTo>
                      <a:cubicBezTo>
                        <a:pt x="323" y="552"/>
                        <a:pt x="321" y="554"/>
                        <a:pt x="321" y="558"/>
                      </a:cubicBezTo>
                      <a:cubicBezTo>
                        <a:pt x="321" y="562"/>
                        <a:pt x="322" y="565"/>
                        <a:pt x="323" y="569"/>
                      </a:cubicBezTo>
                      <a:cubicBezTo>
                        <a:pt x="325" y="575"/>
                        <a:pt x="328" y="580"/>
                        <a:pt x="332" y="585"/>
                      </a:cubicBezTo>
                      <a:cubicBezTo>
                        <a:pt x="335" y="587"/>
                        <a:pt x="337" y="590"/>
                        <a:pt x="339" y="593"/>
                      </a:cubicBezTo>
                      <a:cubicBezTo>
                        <a:pt x="344" y="600"/>
                        <a:pt x="344" y="607"/>
                        <a:pt x="349" y="613"/>
                      </a:cubicBezTo>
                      <a:cubicBezTo>
                        <a:pt x="352" y="616"/>
                        <a:pt x="356" y="619"/>
                        <a:pt x="358" y="622"/>
                      </a:cubicBezTo>
                      <a:cubicBezTo>
                        <a:pt x="360" y="626"/>
                        <a:pt x="360" y="629"/>
                        <a:pt x="361" y="633"/>
                      </a:cubicBezTo>
                      <a:cubicBezTo>
                        <a:pt x="364" y="641"/>
                        <a:pt x="368" y="646"/>
                        <a:pt x="376" y="648"/>
                      </a:cubicBezTo>
                      <a:cubicBezTo>
                        <a:pt x="380" y="649"/>
                        <a:pt x="384" y="650"/>
                        <a:pt x="388" y="647"/>
                      </a:cubicBezTo>
                      <a:cubicBezTo>
                        <a:pt x="391" y="645"/>
                        <a:pt x="395" y="641"/>
                        <a:pt x="398" y="643"/>
                      </a:cubicBezTo>
                      <a:cubicBezTo>
                        <a:pt x="402" y="646"/>
                        <a:pt x="398" y="652"/>
                        <a:pt x="404" y="652"/>
                      </a:cubicBezTo>
                      <a:cubicBezTo>
                        <a:pt x="407" y="653"/>
                        <a:pt x="415" y="651"/>
                        <a:pt x="417" y="649"/>
                      </a:cubicBezTo>
                      <a:cubicBezTo>
                        <a:pt x="419" y="651"/>
                        <a:pt x="416" y="656"/>
                        <a:pt x="419" y="657"/>
                      </a:cubicBezTo>
                      <a:cubicBezTo>
                        <a:pt x="422" y="659"/>
                        <a:pt x="426" y="656"/>
                        <a:pt x="428" y="655"/>
                      </a:cubicBezTo>
                      <a:cubicBezTo>
                        <a:pt x="434" y="653"/>
                        <a:pt x="434" y="654"/>
                        <a:pt x="437" y="658"/>
                      </a:cubicBezTo>
                      <a:cubicBezTo>
                        <a:pt x="441" y="663"/>
                        <a:pt x="445" y="659"/>
                        <a:pt x="447" y="654"/>
                      </a:cubicBezTo>
                      <a:cubicBezTo>
                        <a:pt x="448" y="652"/>
                        <a:pt x="449" y="649"/>
                        <a:pt x="448" y="646"/>
                      </a:cubicBezTo>
                      <a:cubicBezTo>
                        <a:pt x="448" y="642"/>
                        <a:pt x="446" y="641"/>
                        <a:pt x="449" y="637"/>
                      </a:cubicBezTo>
                      <a:cubicBezTo>
                        <a:pt x="455" y="630"/>
                        <a:pt x="461" y="623"/>
                        <a:pt x="461" y="6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 name="Freeform 6"/>
                <p:cNvSpPr/>
                <p:nvPr/>
              </p:nvSpPr>
              <p:spPr bwMode="auto">
                <a:xfrm>
                  <a:off x="12776179" y="3890960"/>
                  <a:ext cx="476249" cy="644525"/>
                </a:xfrm>
                <a:custGeom>
                  <a:avLst/>
                  <a:gdLst/>
                  <a:ahLst/>
                  <a:cxnLst>
                    <a:cxn ang="0">
                      <a:pos x="180" y="163"/>
                    </a:cxn>
                    <a:cxn ang="0">
                      <a:pos x="155" y="163"/>
                    </a:cxn>
                    <a:cxn ang="0">
                      <a:pos x="141" y="168"/>
                    </a:cxn>
                    <a:cxn ang="0">
                      <a:pos x="143" y="184"/>
                    </a:cxn>
                    <a:cxn ang="0">
                      <a:pos x="141" y="196"/>
                    </a:cxn>
                    <a:cxn ang="0">
                      <a:pos x="146" y="213"/>
                    </a:cxn>
                    <a:cxn ang="0">
                      <a:pos x="143" y="222"/>
                    </a:cxn>
                    <a:cxn ang="0">
                      <a:pos x="135" y="240"/>
                    </a:cxn>
                    <a:cxn ang="0">
                      <a:pos x="126" y="243"/>
                    </a:cxn>
                    <a:cxn ang="0">
                      <a:pos x="130" y="225"/>
                    </a:cxn>
                    <a:cxn ang="0">
                      <a:pos x="112" y="221"/>
                    </a:cxn>
                    <a:cxn ang="0">
                      <a:pos x="91" y="217"/>
                    </a:cxn>
                    <a:cxn ang="0">
                      <a:pos x="65" y="194"/>
                    </a:cxn>
                    <a:cxn ang="0">
                      <a:pos x="56" y="189"/>
                    </a:cxn>
                    <a:cxn ang="0">
                      <a:pos x="50" y="187"/>
                    </a:cxn>
                    <a:cxn ang="0">
                      <a:pos x="43" y="184"/>
                    </a:cxn>
                    <a:cxn ang="0">
                      <a:pos x="23" y="175"/>
                    </a:cxn>
                    <a:cxn ang="0">
                      <a:pos x="7" y="170"/>
                    </a:cxn>
                    <a:cxn ang="0">
                      <a:pos x="9" y="153"/>
                    </a:cxn>
                    <a:cxn ang="0">
                      <a:pos x="27" y="106"/>
                    </a:cxn>
                    <a:cxn ang="0">
                      <a:pos x="20" y="78"/>
                    </a:cxn>
                    <a:cxn ang="0">
                      <a:pos x="33" y="64"/>
                    </a:cxn>
                    <a:cxn ang="0">
                      <a:pos x="48" y="45"/>
                    </a:cxn>
                    <a:cxn ang="0">
                      <a:pos x="67" y="22"/>
                    </a:cxn>
                    <a:cxn ang="0">
                      <a:pos x="96" y="14"/>
                    </a:cxn>
                    <a:cxn ang="0">
                      <a:pos x="111" y="1"/>
                    </a:cxn>
                    <a:cxn ang="0">
                      <a:pos x="116" y="8"/>
                    </a:cxn>
                    <a:cxn ang="0">
                      <a:pos x="111" y="10"/>
                    </a:cxn>
                    <a:cxn ang="0">
                      <a:pos x="107" y="12"/>
                    </a:cxn>
                    <a:cxn ang="0">
                      <a:pos x="96" y="26"/>
                    </a:cxn>
                    <a:cxn ang="0">
                      <a:pos x="93" y="47"/>
                    </a:cxn>
                    <a:cxn ang="0">
                      <a:pos x="98" y="68"/>
                    </a:cxn>
                    <a:cxn ang="0">
                      <a:pos x="103" y="78"/>
                    </a:cxn>
                    <a:cxn ang="0">
                      <a:pos x="125" y="84"/>
                    </a:cxn>
                    <a:cxn ang="0">
                      <a:pos x="140" y="88"/>
                    </a:cxn>
                    <a:cxn ang="0">
                      <a:pos x="146" y="97"/>
                    </a:cxn>
                    <a:cxn ang="0">
                      <a:pos x="158" y="97"/>
                    </a:cxn>
                    <a:cxn ang="0">
                      <a:pos x="168" y="95"/>
                    </a:cxn>
                    <a:cxn ang="0">
                      <a:pos x="175" y="95"/>
                    </a:cxn>
                    <a:cxn ang="0">
                      <a:pos x="171" y="113"/>
                    </a:cxn>
                    <a:cxn ang="0">
                      <a:pos x="172" y="124"/>
                    </a:cxn>
                    <a:cxn ang="0">
                      <a:pos x="174" y="135"/>
                    </a:cxn>
                    <a:cxn ang="0">
                      <a:pos x="176" y="148"/>
                    </a:cxn>
                  </a:cxnLst>
                  <a:rect l="0" t="0" r="r" b="b"/>
                  <a:pathLst>
                    <a:path w="181" h="245">
                      <a:moveTo>
                        <a:pt x="181" y="163"/>
                      </a:moveTo>
                      <a:cubicBezTo>
                        <a:pt x="180" y="163"/>
                        <a:pt x="180" y="163"/>
                        <a:pt x="180" y="163"/>
                      </a:cubicBezTo>
                      <a:cubicBezTo>
                        <a:pt x="176" y="163"/>
                        <a:pt x="171" y="163"/>
                        <a:pt x="167" y="163"/>
                      </a:cubicBezTo>
                      <a:cubicBezTo>
                        <a:pt x="155" y="163"/>
                        <a:pt x="155" y="163"/>
                        <a:pt x="155" y="163"/>
                      </a:cubicBezTo>
                      <a:cubicBezTo>
                        <a:pt x="151" y="163"/>
                        <a:pt x="146" y="162"/>
                        <a:pt x="143" y="164"/>
                      </a:cubicBezTo>
                      <a:cubicBezTo>
                        <a:pt x="141" y="165"/>
                        <a:pt x="141" y="166"/>
                        <a:pt x="141" y="168"/>
                      </a:cubicBezTo>
                      <a:cubicBezTo>
                        <a:pt x="141" y="171"/>
                        <a:pt x="142" y="172"/>
                        <a:pt x="143" y="174"/>
                      </a:cubicBezTo>
                      <a:cubicBezTo>
                        <a:pt x="145" y="176"/>
                        <a:pt x="146" y="182"/>
                        <a:pt x="143" y="184"/>
                      </a:cubicBezTo>
                      <a:cubicBezTo>
                        <a:pt x="140" y="185"/>
                        <a:pt x="134" y="185"/>
                        <a:pt x="137" y="191"/>
                      </a:cubicBezTo>
                      <a:cubicBezTo>
                        <a:pt x="138" y="193"/>
                        <a:pt x="140" y="194"/>
                        <a:pt x="141" y="196"/>
                      </a:cubicBezTo>
                      <a:cubicBezTo>
                        <a:pt x="143" y="198"/>
                        <a:pt x="144" y="200"/>
                        <a:pt x="145" y="202"/>
                      </a:cubicBezTo>
                      <a:cubicBezTo>
                        <a:pt x="147" y="205"/>
                        <a:pt x="146" y="209"/>
                        <a:pt x="146" y="213"/>
                      </a:cubicBezTo>
                      <a:cubicBezTo>
                        <a:pt x="146" y="214"/>
                        <a:pt x="146" y="216"/>
                        <a:pt x="146" y="218"/>
                      </a:cubicBezTo>
                      <a:cubicBezTo>
                        <a:pt x="146" y="219"/>
                        <a:pt x="144" y="221"/>
                        <a:pt x="143" y="222"/>
                      </a:cubicBezTo>
                      <a:cubicBezTo>
                        <a:pt x="141" y="225"/>
                        <a:pt x="141" y="228"/>
                        <a:pt x="140" y="231"/>
                      </a:cubicBezTo>
                      <a:cubicBezTo>
                        <a:pt x="139" y="234"/>
                        <a:pt x="137" y="237"/>
                        <a:pt x="135" y="240"/>
                      </a:cubicBezTo>
                      <a:cubicBezTo>
                        <a:pt x="133" y="242"/>
                        <a:pt x="132" y="243"/>
                        <a:pt x="130" y="245"/>
                      </a:cubicBezTo>
                      <a:cubicBezTo>
                        <a:pt x="129" y="245"/>
                        <a:pt x="127" y="244"/>
                        <a:pt x="126" y="243"/>
                      </a:cubicBezTo>
                      <a:cubicBezTo>
                        <a:pt x="125" y="241"/>
                        <a:pt x="127" y="235"/>
                        <a:pt x="127" y="233"/>
                      </a:cubicBezTo>
                      <a:cubicBezTo>
                        <a:pt x="128" y="230"/>
                        <a:pt x="130" y="228"/>
                        <a:pt x="130" y="225"/>
                      </a:cubicBezTo>
                      <a:cubicBezTo>
                        <a:pt x="129" y="221"/>
                        <a:pt x="125" y="222"/>
                        <a:pt x="122" y="222"/>
                      </a:cubicBezTo>
                      <a:cubicBezTo>
                        <a:pt x="118" y="222"/>
                        <a:pt x="115" y="221"/>
                        <a:pt x="112" y="221"/>
                      </a:cubicBezTo>
                      <a:cubicBezTo>
                        <a:pt x="108" y="221"/>
                        <a:pt x="105" y="221"/>
                        <a:pt x="101" y="221"/>
                      </a:cubicBezTo>
                      <a:cubicBezTo>
                        <a:pt x="97" y="221"/>
                        <a:pt x="94" y="219"/>
                        <a:pt x="91" y="217"/>
                      </a:cubicBezTo>
                      <a:cubicBezTo>
                        <a:pt x="83" y="213"/>
                        <a:pt x="80" y="205"/>
                        <a:pt x="73" y="200"/>
                      </a:cubicBezTo>
                      <a:cubicBezTo>
                        <a:pt x="71" y="198"/>
                        <a:pt x="68" y="196"/>
                        <a:pt x="65" y="194"/>
                      </a:cubicBezTo>
                      <a:cubicBezTo>
                        <a:pt x="64" y="194"/>
                        <a:pt x="63" y="194"/>
                        <a:pt x="63" y="193"/>
                      </a:cubicBezTo>
                      <a:cubicBezTo>
                        <a:pt x="60" y="192"/>
                        <a:pt x="58" y="190"/>
                        <a:pt x="56" y="189"/>
                      </a:cubicBezTo>
                      <a:cubicBezTo>
                        <a:pt x="55" y="189"/>
                        <a:pt x="54" y="189"/>
                        <a:pt x="53" y="188"/>
                      </a:cubicBezTo>
                      <a:cubicBezTo>
                        <a:pt x="52" y="188"/>
                        <a:pt x="51" y="187"/>
                        <a:pt x="50" y="187"/>
                      </a:cubicBezTo>
                      <a:cubicBezTo>
                        <a:pt x="48" y="186"/>
                        <a:pt x="47" y="186"/>
                        <a:pt x="46" y="186"/>
                      </a:cubicBezTo>
                      <a:cubicBezTo>
                        <a:pt x="45" y="185"/>
                        <a:pt x="44" y="184"/>
                        <a:pt x="43" y="184"/>
                      </a:cubicBezTo>
                      <a:cubicBezTo>
                        <a:pt x="40" y="183"/>
                        <a:pt x="37" y="182"/>
                        <a:pt x="35" y="181"/>
                      </a:cubicBezTo>
                      <a:cubicBezTo>
                        <a:pt x="31" y="179"/>
                        <a:pt x="27" y="177"/>
                        <a:pt x="23" y="175"/>
                      </a:cubicBezTo>
                      <a:cubicBezTo>
                        <a:pt x="20" y="174"/>
                        <a:pt x="17" y="173"/>
                        <a:pt x="15" y="172"/>
                      </a:cubicBezTo>
                      <a:cubicBezTo>
                        <a:pt x="12" y="172"/>
                        <a:pt x="10" y="171"/>
                        <a:pt x="7" y="170"/>
                      </a:cubicBezTo>
                      <a:cubicBezTo>
                        <a:pt x="5" y="169"/>
                        <a:pt x="2" y="168"/>
                        <a:pt x="0" y="166"/>
                      </a:cubicBezTo>
                      <a:cubicBezTo>
                        <a:pt x="3" y="162"/>
                        <a:pt x="6" y="157"/>
                        <a:pt x="9" y="153"/>
                      </a:cubicBezTo>
                      <a:cubicBezTo>
                        <a:pt x="14" y="147"/>
                        <a:pt x="18" y="141"/>
                        <a:pt x="25" y="136"/>
                      </a:cubicBezTo>
                      <a:cubicBezTo>
                        <a:pt x="34" y="130"/>
                        <a:pt x="29" y="115"/>
                        <a:pt x="27" y="106"/>
                      </a:cubicBezTo>
                      <a:cubicBezTo>
                        <a:pt x="26" y="101"/>
                        <a:pt x="26" y="96"/>
                        <a:pt x="24" y="92"/>
                      </a:cubicBezTo>
                      <a:cubicBezTo>
                        <a:pt x="24" y="90"/>
                        <a:pt x="19" y="79"/>
                        <a:pt x="20" y="78"/>
                      </a:cubicBezTo>
                      <a:cubicBezTo>
                        <a:pt x="26" y="71"/>
                        <a:pt x="26" y="71"/>
                        <a:pt x="26" y="71"/>
                      </a:cubicBezTo>
                      <a:cubicBezTo>
                        <a:pt x="33" y="64"/>
                        <a:pt x="33" y="64"/>
                        <a:pt x="33" y="64"/>
                      </a:cubicBezTo>
                      <a:cubicBezTo>
                        <a:pt x="40" y="78"/>
                        <a:pt x="42" y="61"/>
                        <a:pt x="45" y="54"/>
                      </a:cubicBezTo>
                      <a:cubicBezTo>
                        <a:pt x="46" y="51"/>
                        <a:pt x="47" y="48"/>
                        <a:pt x="48" y="45"/>
                      </a:cubicBezTo>
                      <a:cubicBezTo>
                        <a:pt x="50" y="42"/>
                        <a:pt x="50" y="38"/>
                        <a:pt x="52" y="35"/>
                      </a:cubicBezTo>
                      <a:cubicBezTo>
                        <a:pt x="55" y="29"/>
                        <a:pt x="61" y="24"/>
                        <a:pt x="67" y="22"/>
                      </a:cubicBezTo>
                      <a:cubicBezTo>
                        <a:pt x="74" y="20"/>
                        <a:pt x="81" y="22"/>
                        <a:pt x="87" y="18"/>
                      </a:cubicBezTo>
                      <a:cubicBezTo>
                        <a:pt x="90" y="17"/>
                        <a:pt x="93" y="16"/>
                        <a:pt x="96" y="14"/>
                      </a:cubicBezTo>
                      <a:cubicBezTo>
                        <a:pt x="99" y="12"/>
                        <a:pt x="100" y="9"/>
                        <a:pt x="103" y="6"/>
                      </a:cubicBezTo>
                      <a:cubicBezTo>
                        <a:pt x="105" y="3"/>
                        <a:pt x="107" y="1"/>
                        <a:pt x="111" y="1"/>
                      </a:cubicBezTo>
                      <a:cubicBezTo>
                        <a:pt x="115" y="1"/>
                        <a:pt x="119" y="0"/>
                        <a:pt x="118" y="5"/>
                      </a:cubicBezTo>
                      <a:cubicBezTo>
                        <a:pt x="118" y="6"/>
                        <a:pt x="117" y="7"/>
                        <a:pt x="116" y="8"/>
                      </a:cubicBezTo>
                      <a:cubicBezTo>
                        <a:pt x="115" y="8"/>
                        <a:pt x="114" y="8"/>
                        <a:pt x="113" y="8"/>
                      </a:cubicBezTo>
                      <a:cubicBezTo>
                        <a:pt x="113" y="9"/>
                        <a:pt x="112" y="9"/>
                        <a:pt x="111" y="10"/>
                      </a:cubicBezTo>
                      <a:cubicBezTo>
                        <a:pt x="110" y="10"/>
                        <a:pt x="110" y="10"/>
                        <a:pt x="109" y="10"/>
                      </a:cubicBezTo>
                      <a:cubicBezTo>
                        <a:pt x="108" y="11"/>
                        <a:pt x="107" y="12"/>
                        <a:pt x="107" y="12"/>
                      </a:cubicBezTo>
                      <a:cubicBezTo>
                        <a:pt x="106" y="14"/>
                        <a:pt x="104" y="15"/>
                        <a:pt x="103" y="17"/>
                      </a:cubicBezTo>
                      <a:cubicBezTo>
                        <a:pt x="101" y="20"/>
                        <a:pt x="97" y="23"/>
                        <a:pt x="96" y="26"/>
                      </a:cubicBezTo>
                      <a:cubicBezTo>
                        <a:pt x="94" y="29"/>
                        <a:pt x="93" y="32"/>
                        <a:pt x="93" y="36"/>
                      </a:cubicBezTo>
                      <a:cubicBezTo>
                        <a:pt x="93" y="39"/>
                        <a:pt x="92" y="43"/>
                        <a:pt x="93" y="47"/>
                      </a:cubicBezTo>
                      <a:cubicBezTo>
                        <a:pt x="93" y="50"/>
                        <a:pt x="95" y="54"/>
                        <a:pt x="96" y="58"/>
                      </a:cubicBezTo>
                      <a:cubicBezTo>
                        <a:pt x="97" y="61"/>
                        <a:pt x="98" y="64"/>
                        <a:pt x="98" y="68"/>
                      </a:cubicBezTo>
                      <a:cubicBezTo>
                        <a:pt x="99" y="69"/>
                        <a:pt x="100" y="71"/>
                        <a:pt x="100" y="72"/>
                      </a:cubicBezTo>
                      <a:cubicBezTo>
                        <a:pt x="101" y="75"/>
                        <a:pt x="102" y="77"/>
                        <a:pt x="103" y="78"/>
                      </a:cubicBezTo>
                      <a:cubicBezTo>
                        <a:pt x="106" y="81"/>
                        <a:pt x="110" y="80"/>
                        <a:pt x="114" y="81"/>
                      </a:cubicBezTo>
                      <a:cubicBezTo>
                        <a:pt x="118" y="82"/>
                        <a:pt x="121" y="83"/>
                        <a:pt x="125" y="84"/>
                      </a:cubicBezTo>
                      <a:cubicBezTo>
                        <a:pt x="129" y="84"/>
                        <a:pt x="132" y="85"/>
                        <a:pt x="136" y="86"/>
                      </a:cubicBezTo>
                      <a:cubicBezTo>
                        <a:pt x="137" y="87"/>
                        <a:pt x="139" y="87"/>
                        <a:pt x="140" y="88"/>
                      </a:cubicBezTo>
                      <a:cubicBezTo>
                        <a:pt x="142" y="90"/>
                        <a:pt x="143" y="92"/>
                        <a:pt x="144" y="94"/>
                      </a:cubicBezTo>
                      <a:cubicBezTo>
                        <a:pt x="144" y="96"/>
                        <a:pt x="144" y="96"/>
                        <a:pt x="146" y="97"/>
                      </a:cubicBezTo>
                      <a:cubicBezTo>
                        <a:pt x="148" y="98"/>
                        <a:pt x="150" y="98"/>
                        <a:pt x="152" y="98"/>
                      </a:cubicBezTo>
                      <a:cubicBezTo>
                        <a:pt x="154" y="97"/>
                        <a:pt x="156" y="97"/>
                        <a:pt x="158" y="97"/>
                      </a:cubicBezTo>
                      <a:cubicBezTo>
                        <a:pt x="160" y="97"/>
                        <a:pt x="163" y="98"/>
                        <a:pt x="165" y="97"/>
                      </a:cubicBezTo>
                      <a:cubicBezTo>
                        <a:pt x="166" y="97"/>
                        <a:pt x="166" y="96"/>
                        <a:pt x="168" y="95"/>
                      </a:cubicBezTo>
                      <a:cubicBezTo>
                        <a:pt x="168" y="95"/>
                        <a:pt x="169" y="95"/>
                        <a:pt x="170" y="95"/>
                      </a:cubicBezTo>
                      <a:cubicBezTo>
                        <a:pt x="171" y="95"/>
                        <a:pt x="174" y="94"/>
                        <a:pt x="175" y="95"/>
                      </a:cubicBezTo>
                      <a:cubicBezTo>
                        <a:pt x="178" y="96"/>
                        <a:pt x="174" y="101"/>
                        <a:pt x="173" y="104"/>
                      </a:cubicBezTo>
                      <a:cubicBezTo>
                        <a:pt x="172" y="106"/>
                        <a:pt x="171" y="110"/>
                        <a:pt x="171" y="113"/>
                      </a:cubicBezTo>
                      <a:cubicBezTo>
                        <a:pt x="171" y="115"/>
                        <a:pt x="171" y="117"/>
                        <a:pt x="171" y="119"/>
                      </a:cubicBezTo>
                      <a:cubicBezTo>
                        <a:pt x="171" y="121"/>
                        <a:pt x="172" y="122"/>
                        <a:pt x="172" y="124"/>
                      </a:cubicBezTo>
                      <a:cubicBezTo>
                        <a:pt x="172" y="126"/>
                        <a:pt x="172" y="127"/>
                        <a:pt x="172" y="129"/>
                      </a:cubicBezTo>
                      <a:cubicBezTo>
                        <a:pt x="172" y="131"/>
                        <a:pt x="173" y="133"/>
                        <a:pt x="174" y="135"/>
                      </a:cubicBezTo>
                      <a:cubicBezTo>
                        <a:pt x="174" y="137"/>
                        <a:pt x="175" y="140"/>
                        <a:pt x="176" y="142"/>
                      </a:cubicBezTo>
                      <a:cubicBezTo>
                        <a:pt x="176" y="144"/>
                        <a:pt x="176" y="146"/>
                        <a:pt x="176" y="148"/>
                      </a:cubicBezTo>
                      <a:cubicBezTo>
                        <a:pt x="178" y="152"/>
                        <a:pt x="178" y="158"/>
                        <a:pt x="181" y="16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 name="Freeform 7"/>
                <p:cNvSpPr/>
                <p:nvPr/>
              </p:nvSpPr>
              <p:spPr bwMode="auto">
                <a:xfrm>
                  <a:off x="13019066" y="3898899"/>
                  <a:ext cx="515937" cy="455612"/>
                </a:xfrm>
                <a:custGeom>
                  <a:avLst/>
                  <a:gdLst/>
                  <a:ahLst/>
                  <a:cxnLst>
                    <a:cxn ang="0">
                      <a:pos x="196" y="63"/>
                    </a:cxn>
                    <a:cxn ang="0">
                      <a:pos x="181" y="85"/>
                    </a:cxn>
                    <a:cxn ang="0">
                      <a:pos x="181" y="108"/>
                    </a:cxn>
                    <a:cxn ang="0">
                      <a:pos x="183" y="111"/>
                    </a:cxn>
                    <a:cxn ang="0">
                      <a:pos x="173" y="119"/>
                    </a:cxn>
                    <a:cxn ang="0">
                      <a:pos x="164" y="125"/>
                    </a:cxn>
                    <a:cxn ang="0">
                      <a:pos x="134" y="123"/>
                    </a:cxn>
                    <a:cxn ang="0">
                      <a:pos x="128" y="126"/>
                    </a:cxn>
                    <a:cxn ang="0">
                      <a:pos x="132" y="136"/>
                    </a:cxn>
                    <a:cxn ang="0">
                      <a:pos x="139" y="154"/>
                    </a:cxn>
                    <a:cxn ang="0">
                      <a:pos x="128" y="165"/>
                    </a:cxn>
                    <a:cxn ang="0">
                      <a:pos x="118" y="171"/>
                    </a:cxn>
                    <a:cxn ang="0">
                      <a:pos x="103" y="172"/>
                    </a:cxn>
                    <a:cxn ang="0">
                      <a:pos x="89" y="160"/>
                    </a:cxn>
                    <a:cxn ang="0">
                      <a:pos x="84" y="139"/>
                    </a:cxn>
                    <a:cxn ang="0">
                      <a:pos x="80" y="126"/>
                    </a:cxn>
                    <a:cxn ang="0">
                      <a:pos x="79" y="116"/>
                    </a:cxn>
                    <a:cxn ang="0">
                      <a:pos x="81" y="101"/>
                    </a:cxn>
                    <a:cxn ang="0">
                      <a:pos x="78" y="92"/>
                    </a:cxn>
                    <a:cxn ang="0">
                      <a:pos x="73" y="94"/>
                    </a:cxn>
                    <a:cxn ang="0">
                      <a:pos x="60" y="95"/>
                    </a:cxn>
                    <a:cxn ang="0">
                      <a:pos x="52" y="91"/>
                    </a:cxn>
                    <a:cxn ang="0">
                      <a:pos x="44" y="83"/>
                    </a:cxn>
                    <a:cxn ang="0">
                      <a:pos x="22" y="78"/>
                    </a:cxn>
                    <a:cxn ang="0">
                      <a:pos x="8" y="69"/>
                    </a:cxn>
                    <a:cxn ang="0">
                      <a:pos x="4" y="55"/>
                    </a:cxn>
                    <a:cxn ang="0">
                      <a:pos x="1" y="33"/>
                    </a:cxn>
                    <a:cxn ang="0">
                      <a:pos x="11" y="14"/>
                    </a:cxn>
                    <a:cxn ang="0">
                      <a:pos x="17" y="7"/>
                    </a:cxn>
                    <a:cxn ang="0">
                      <a:pos x="21" y="5"/>
                    </a:cxn>
                    <a:cxn ang="0">
                      <a:pos x="21" y="11"/>
                    </a:cxn>
                    <a:cxn ang="0">
                      <a:pos x="14" y="40"/>
                    </a:cxn>
                    <a:cxn ang="0">
                      <a:pos x="29" y="50"/>
                    </a:cxn>
                    <a:cxn ang="0">
                      <a:pos x="36" y="16"/>
                    </a:cxn>
                    <a:cxn ang="0">
                      <a:pos x="44" y="0"/>
                    </a:cxn>
                    <a:cxn ang="0">
                      <a:pos x="60" y="15"/>
                    </a:cxn>
                    <a:cxn ang="0">
                      <a:pos x="78" y="27"/>
                    </a:cxn>
                    <a:cxn ang="0">
                      <a:pos x="122" y="34"/>
                    </a:cxn>
                    <a:cxn ang="0">
                      <a:pos x="134" y="18"/>
                    </a:cxn>
                    <a:cxn ang="0">
                      <a:pos x="160" y="31"/>
                    </a:cxn>
                    <a:cxn ang="0">
                      <a:pos x="180" y="43"/>
                    </a:cxn>
                    <a:cxn ang="0">
                      <a:pos x="194" y="59"/>
                    </a:cxn>
                  </a:cxnLst>
                  <a:rect l="0" t="0" r="r" b="b"/>
                  <a:pathLst>
                    <a:path w="197" h="173">
                      <a:moveTo>
                        <a:pt x="197" y="61"/>
                      </a:moveTo>
                      <a:cubicBezTo>
                        <a:pt x="197" y="62"/>
                        <a:pt x="196" y="62"/>
                        <a:pt x="196" y="63"/>
                      </a:cubicBezTo>
                      <a:cubicBezTo>
                        <a:pt x="194" y="65"/>
                        <a:pt x="192" y="68"/>
                        <a:pt x="189" y="70"/>
                      </a:cubicBezTo>
                      <a:cubicBezTo>
                        <a:pt x="185" y="74"/>
                        <a:pt x="183" y="80"/>
                        <a:pt x="181" y="85"/>
                      </a:cubicBezTo>
                      <a:cubicBezTo>
                        <a:pt x="179" y="89"/>
                        <a:pt x="176" y="93"/>
                        <a:pt x="176" y="97"/>
                      </a:cubicBezTo>
                      <a:cubicBezTo>
                        <a:pt x="176" y="101"/>
                        <a:pt x="179" y="106"/>
                        <a:pt x="181" y="108"/>
                      </a:cubicBezTo>
                      <a:cubicBezTo>
                        <a:pt x="182" y="109"/>
                        <a:pt x="183" y="110"/>
                        <a:pt x="184" y="110"/>
                      </a:cubicBezTo>
                      <a:cubicBezTo>
                        <a:pt x="184" y="111"/>
                        <a:pt x="183" y="111"/>
                        <a:pt x="183" y="111"/>
                      </a:cubicBezTo>
                      <a:cubicBezTo>
                        <a:pt x="181" y="113"/>
                        <a:pt x="180" y="114"/>
                        <a:pt x="178" y="115"/>
                      </a:cubicBezTo>
                      <a:cubicBezTo>
                        <a:pt x="176" y="116"/>
                        <a:pt x="175" y="118"/>
                        <a:pt x="173" y="119"/>
                      </a:cubicBezTo>
                      <a:cubicBezTo>
                        <a:pt x="172" y="120"/>
                        <a:pt x="170" y="121"/>
                        <a:pt x="168" y="122"/>
                      </a:cubicBezTo>
                      <a:cubicBezTo>
                        <a:pt x="166" y="123"/>
                        <a:pt x="165" y="124"/>
                        <a:pt x="164" y="125"/>
                      </a:cubicBezTo>
                      <a:cubicBezTo>
                        <a:pt x="159" y="128"/>
                        <a:pt x="153" y="126"/>
                        <a:pt x="149" y="126"/>
                      </a:cubicBezTo>
                      <a:cubicBezTo>
                        <a:pt x="144" y="125"/>
                        <a:pt x="138" y="125"/>
                        <a:pt x="134" y="123"/>
                      </a:cubicBezTo>
                      <a:cubicBezTo>
                        <a:pt x="132" y="123"/>
                        <a:pt x="131" y="122"/>
                        <a:pt x="129" y="123"/>
                      </a:cubicBezTo>
                      <a:cubicBezTo>
                        <a:pt x="126" y="123"/>
                        <a:pt x="127" y="124"/>
                        <a:pt x="128" y="126"/>
                      </a:cubicBezTo>
                      <a:cubicBezTo>
                        <a:pt x="129" y="128"/>
                        <a:pt x="130" y="130"/>
                        <a:pt x="130" y="131"/>
                      </a:cubicBezTo>
                      <a:cubicBezTo>
                        <a:pt x="132" y="133"/>
                        <a:pt x="132" y="134"/>
                        <a:pt x="132" y="136"/>
                      </a:cubicBezTo>
                      <a:cubicBezTo>
                        <a:pt x="134" y="140"/>
                        <a:pt x="135" y="144"/>
                        <a:pt x="137" y="148"/>
                      </a:cubicBezTo>
                      <a:cubicBezTo>
                        <a:pt x="138" y="149"/>
                        <a:pt x="139" y="152"/>
                        <a:pt x="139" y="154"/>
                      </a:cubicBezTo>
                      <a:cubicBezTo>
                        <a:pt x="138" y="156"/>
                        <a:pt x="137" y="157"/>
                        <a:pt x="136" y="158"/>
                      </a:cubicBezTo>
                      <a:cubicBezTo>
                        <a:pt x="135" y="162"/>
                        <a:pt x="131" y="163"/>
                        <a:pt x="128" y="165"/>
                      </a:cubicBezTo>
                      <a:cubicBezTo>
                        <a:pt x="127" y="166"/>
                        <a:pt x="126" y="168"/>
                        <a:pt x="124" y="169"/>
                      </a:cubicBezTo>
                      <a:cubicBezTo>
                        <a:pt x="122" y="169"/>
                        <a:pt x="120" y="170"/>
                        <a:pt x="118" y="171"/>
                      </a:cubicBezTo>
                      <a:cubicBezTo>
                        <a:pt x="115" y="171"/>
                        <a:pt x="111" y="171"/>
                        <a:pt x="108" y="171"/>
                      </a:cubicBezTo>
                      <a:cubicBezTo>
                        <a:pt x="106" y="172"/>
                        <a:pt x="106" y="173"/>
                        <a:pt x="103" y="172"/>
                      </a:cubicBezTo>
                      <a:cubicBezTo>
                        <a:pt x="100" y="171"/>
                        <a:pt x="97" y="169"/>
                        <a:pt x="94" y="168"/>
                      </a:cubicBezTo>
                      <a:cubicBezTo>
                        <a:pt x="92" y="165"/>
                        <a:pt x="90" y="163"/>
                        <a:pt x="89" y="160"/>
                      </a:cubicBezTo>
                      <a:cubicBezTo>
                        <a:pt x="86" y="155"/>
                        <a:pt x="86" y="149"/>
                        <a:pt x="84" y="145"/>
                      </a:cubicBezTo>
                      <a:cubicBezTo>
                        <a:pt x="84" y="143"/>
                        <a:pt x="84" y="141"/>
                        <a:pt x="84" y="139"/>
                      </a:cubicBezTo>
                      <a:cubicBezTo>
                        <a:pt x="83" y="137"/>
                        <a:pt x="82" y="134"/>
                        <a:pt x="82" y="132"/>
                      </a:cubicBezTo>
                      <a:cubicBezTo>
                        <a:pt x="81" y="130"/>
                        <a:pt x="80" y="128"/>
                        <a:pt x="80" y="126"/>
                      </a:cubicBezTo>
                      <a:cubicBezTo>
                        <a:pt x="80" y="124"/>
                        <a:pt x="80" y="123"/>
                        <a:pt x="80" y="121"/>
                      </a:cubicBezTo>
                      <a:cubicBezTo>
                        <a:pt x="80" y="119"/>
                        <a:pt x="79" y="118"/>
                        <a:pt x="79" y="116"/>
                      </a:cubicBezTo>
                      <a:cubicBezTo>
                        <a:pt x="79" y="114"/>
                        <a:pt x="79" y="112"/>
                        <a:pt x="79" y="110"/>
                      </a:cubicBezTo>
                      <a:cubicBezTo>
                        <a:pt x="79" y="107"/>
                        <a:pt x="80" y="103"/>
                        <a:pt x="81" y="101"/>
                      </a:cubicBezTo>
                      <a:cubicBezTo>
                        <a:pt x="82" y="98"/>
                        <a:pt x="86" y="93"/>
                        <a:pt x="83" y="92"/>
                      </a:cubicBezTo>
                      <a:cubicBezTo>
                        <a:pt x="82" y="91"/>
                        <a:pt x="79" y="92"/>
                        <a:pt x="78" y="92"/>
                      </a:cubicBezTo>
                      <a:cubicBezTo>
                        <a:pt x="77" y="92"/>
                        <a:pt x="76" y="92"/>
                        <a:pt x="76" y="92"/>
                      </a:cubicBezTo>
                      <a:cubicBezTo>
                        <a:pt x="74" y="93"/>
                        <a:pt x="74" y="94"/>
                        <a:pt x="73" y="94"/>
                      </a:cubicBezTo>
                      <a:cubicBezTo>
                        <a:pt x="71" y="95"/>
                        <a:pt x="68" y="94"/>
                        <a:pt x="66" y="94"/>
                      </a:cubicBezTo>
                      <a:cubicBezTo>
                        <a:pt x="64" y="94"/>
                        <a:pt x="62" y="94"/>
                        <a:pt x="60" y="95"/>
                      </a:cubicBezTo>
                      <a:cubicBezTo>
                        <a:pt x="58" y="95"/>
                        <a:pt x="56" y="95"/>
                        <a:pt x="54" y="94"/>
                      </a:cubicBezTo>
                      <a:cubicBezTo>
                        <a:pt x="52" y="93"/>
                        <a:pt x="52" y="93"/>
                        <a:pt x="52" y="91"/>
                      </a:cubicBezTo>
                      <a:cubicBezTo>
                        <a:pt x="51" y="89"/>
                        <a:pt x="50" y="87"/>
                        <a:pt x="48" y="85"/>
                      </a:cubicBezTo>
                      <a:cubicBezTo>
                        <a:pt x="47" y="84"/>
                        <a:pt x="45" y="84"/>
                        <a:pt x="44" y="83"/>
                      </a:cubicBezTo>
                      <a:cubicBezTo>
                        <a:pt x="40" y="82"/>
                        <a:pt x="37" y="81"/>
                        <a:pt x="33" y="81"/>
                      </a:cubicBezTo>
                      <a:cubicBezTo>
                        <a:pt x="29" y="80"/>
                        <a:pt x="26" y="79"/>
                        <a:pt x="22" y="78"/>
                      </a:cubicBezTo>
                      <a:cubicBezTo>
                        <a:pt x="18" y="77"/>
                        <a:pt x="14" y="78"/>
                        <a:pt x="11" y="75"/>
                      </a:cubicBezTo>
                      <a:cubicBezTo>
                        <a:pt x="10" y="74"/>
                        <a:pt x="9" y="72"/>
                        <a:pt x="8" y="69"/>
                      </a:cubicBezTo>
                      <a:cubicBezTo>
                        <a:pt x="8" y="68"/>
                        <a:pt x="7" y="66"/>
                        <a:pt x="6" y="65"/>
                      </a:cubicBezTo>
                      <a:cubicBezTo>
                        <a:pt x="6" y="61"/>
                        <a:pt x="5" y="58"/>
                        <a:pt x="4" y="55"/>
                      </a:cubicBezTo>
                      <a:cubicBezTo>
                        <a:pt x="3" y="51"/>
                        <a:pt x="1" y="47"/>
                        <a:pt x="1" y="44"/>
                      </a:cubicBezTo>
                      <a:cubicBezTo>
                        <a:pt x="0" y="40"/>
                        <a:pt x="1" y="36"/>
                        <a:pt x="1" y="33"/>
                      </a:cubicBezTo>
                      <a:cubicBezTo>
                        <a:pt x="1" y="29"/>
                        <a:pt x="2" y="26"/>
                        <a:pt x="4" y="23"/>
                      </a:cubicBezTo>
                      <a:cubicBezTo>
                        <a:pt x="5" y="20"/>
                        <a:pt x="9" y="17"/>
                        <a:pt x="11" y="14"/>
                      </a:cubicBezTo>
                      <a:cubicBezTo>
                        <a:pt x="12" y="12"/>
                        <a:pt x="14" y="11"/>
                        <a:pt x="15" y="9"/>
                      </a:cubicBezTo>
                      <a:cubicBezTo>
                        <a:pt x="15" y="9"/>
                        <a:pt x="16" y="8"/>
                        <a:pt x="17" y="7"/>
                      </a:cubicBezTo>
                      <a:cubicBezTo>
                        <a:pt x="18" y="7"/>
                        <a:pt x="18" y="7"/>
                        <a:pt x="19" y="7"/>
                      </a:cubicBezTo>
                      <a:cubicBezTo>
                        <a:pt x="20" y="6"/>
                        <a:pt x="21" y="6"/>
                        <a:pt x="21" y="5"/>
                      </a:cubicBezTo>
                      <a:cubicBezTo>
                        <a:pt x="22" y="5"/>
                        <a:pt x="23" y="5"/>
                        <a:pt x="24" y="5"/>
                      </a:cubicBezTo>
                      <a:cubicBezTo>
                        <a:pt x="23" y="7"/>
                        <a:pt x="22" y="9"/>
                        <a:pt x="21" y="11"/>
                      </a:cubicBezTo>
                      <a:cubicBezTo>
                        <a:pt x="20" y="14"/>
                        <a:pt x="19" y="18"/>
                        <a:pt x="18" y="21"/>
                      </a:cubicBezTo>
                      <a:cubicBezTo>
                        <a:pt x="15" y="27"/>
                        <a:pt x="14" y="33"/>
                        <a:pt x="14" y="40"/>
                      </a:cubicBezTo>
                      <a:cubicBezTo>
                        <a:pt x="15" y="44"/>
                        <a:pt x="16" y="46"/>
                        <a:pt x="19" y="48"/>
                      </a:cubicBezTo>
                      <a:cubicBezTo>
                        <a:pt x="21" y="49"/>
                        <a:pt x="27" y="51"/>
                        <a:pt x="29" y="50"/>
                      </a:cubicBezTo>
                      <a:cubicBezTo>
                        <a:pt x="35" y="47"/>
                        <a:pt x="28" y="35"/>
                        <a:pt x="28" y="31"/>
                      </a:cubicBezTo>
                      <a:cubicBezTo>
                        <a:pt x="26" y="23"/>
                        <a:pt x="29" y="19"/>
                        <a:pt x="36" y="16"/>
                      </a:cubicBezTo>
                      <a:cubicBezTo>
                        <a:pt x="39" y="15"/>
                        <a:pt x="43" y="14"/>
                        <a:pt x="43" y="10"/>
                      </a:cubicBezTo>
                      <a:cubicBezTo>
                        <a:pt x="44" y="7"/>
                        <a:pt x="43" y="3"/>
                        <a:pt x="44" y="0"/>
                      </a:cubicBezTo>
                      <a:cubicBezTo>
                        <a:pt x="46" y="3"/>
                        <a:pt x="50" y="4"/>
                        <a:pt x="52" y="7"/>
                      </a:cubicBezTo>
                      <a:cubicBezTo>
                        <a:pt x="55" y="9"/>
                        <a:pt x="57" y="12"/>
                        <a:pt x="60" y="15"/>
                      </a:cubicBezTo>
                      <a:cubicBezTo>
                        <a:pt x="63" y="17"/>
                        <a:pt x="66" y="19"/>
                        <a:pt x="69" y="21"/>
                      </a:cubicBezTo>
                      <a:cubicBezTo>
                        <a:pt x="72" y="24"/>
                        <a:pt x="74" y="26"/>
                        <a:pt x="78" y="27"/>
                      </a:cubicBezTo>
                      <a:cubicBezTo>
                        <a:pt x="85" y="29"/>
                        <a:pt x="92" y="30"/>
                        <a:pt x="100" y="32"/>
                      </a:cubicBezTo>
                      <a:cubicBezTo>
                        <a:pt x="107" y="33"/>
                        <a:pt x="115" y="34"/>
                        <a:pt x="122" y="34"/>
                      </a:cubicBezTo>
                      <a:cubicBezTo>
                        <a:pt x="125" y="34"/>
                        <a:pt x="128" y="34"/>
                        <a:pt x="130" y="33"/>
                      </a:cubicBezTo>
                      <a:cubicBezTo>
                        <a:pt x="131" y="28"/>
                        <a:pt x="129" y="20"/>
                        <a:pt x="134" y="18"/>
                      </a:cubicBezTo>
                      <a:cubicBezTo>
                        <a:pt x="139" y="16"/>
                        <a:pt x="143" y="20"/>
                        <a:pt x="147" y="23"/>
                      </a:cubicBezTo>
                      <a:cubicBezTo>
                        <a:pt x="151" y="26"/>
                        <a:pt x="156" y="28"/>
                        <a:pt x="160" y="31"/>
                      </a:cubicBezTo>
                      <a:cubicBezTo>
                        <a:pt x="163" y="32"/>
                        <a:pt x="167" y="35"/>
                        <a:pt x="170" y="37"/>
                      </a:cubicBezTo>
                      <a:cubicBezTo>
                        <a:pt x="173" y="38"/>
                        <a:pt x="178" y="40"/>
                        <a:pt x="180" y="43"/>
                      </a:cubicBezTo>
                      <a:cubicBezTo>
                        <a:pt x="181" y="46"/>
                        <a:pt x="179" y="50"/>
                        <a:pt x="181" y="53"/>
                      </a:cubicBezTo>
                      <a:cubicBezTo>
                        <a:pt x="183" y="56"/>
                        <a:pt x="190" y="58"/>
                        <a:pt x="194" y="59"/>
                      </a:cubicBezTo>
                      <a:cubicBezTo>
                        <a:pt x="195" y="60"/>
                        <a:pt x="196" y="60"/>
                        <a:pt x="197" y="6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 name="Freeform 8"/>
                <p:cNvSpPr/>
                <p:nvPr/>
              </p:nvSpPr>
              <p:spPr bwMode="auto">
                <a:xfrm>
                  <a:off x="13481028" y="4059235"/>
                  <a:ext cx="169862" cy="268287"/>
                </a:xfrm>
                <a:custGeom>
                  <a:avLst/>
                  <a:gdLst/>
                  <a:ahLst/>
                  <a:cxnLst>
                    <a:cxn ang="0">
                      <a:pos x="65" y="96"/>
                    </a:cxn>
                    <a:cxn ang="0">
                      <a:pos x="58" y="99"/>
                    </a:cxn>
                    <a:cxn ang="0">
                      <a:pos x="49" y="101"/>
                    </a:cxn>
                    <a:cxn ang="0">
                      <a:pos x="34" y="100"/>
                    </a:cxn>
                    <a:cxn ang="0">
                      <a:pos x="22" y="93"/>
                    </a:cxn>
                    <a:cxn ang="0">
                      <a:pos x="22" y="82"/>
                    </a:cxn>
                    <a:cxn ang="0">
                      <a:pos x="22" y="71"/>
                    </a:cxn>
                    <a:cxn ang="0">
                      <a:pos x="22" y="60"/>
                    </a:cxn>
                    <a:cxn ang="0">
                      <a:pos x="19" y="50"/>
                    </a:cxn>
                    <a:cxn ang="0">
                      <a:pos x="18" y="46"/>
                    </a:cxn>
                    <a:cxn ang="0">
                      <a:pos x="16" y="44"/>
                    </a:cxn>
                    <a:cxn ang="0">
                      <a:pos x="13" y="42"/>
                    </a:cxn>
                    <a:cxn ang="0">
                      <a:pos x="11" y="47"/>
                    </a:cxn>
                    <a:cxn ang="0">
                      <a:pos x="8" y="49"/>
                    </a:cxn>
                    <a:cxn ang="0">
                      <a:pos x="5" y="47"/>
                    </a:cxn>
                    <a:cxn ang="0">
                      <a:pos x="0" y="36"/>
                    </a:cxn>
                    <a:cxn ang="0">
                      <a:pos x="5" y="24"/>
                    </a:cxn>
                    <a:cxn ang="0">
                      <a:pos x="13" y="9"/>
                    </a:cxn>
                    <a:cxn ang="0">
                      <a:pos x="20" y="2"/>
                    </a:cxn>
                    <a:cxn ang="0">
                      <a:pos x="21" y="0"/>
                    </a:cxn>
                    <a:cxn ang="0">
                      <a:pos x="21" y="0"/>
                    </a:cxn>
                    <a:cxn ang="0">
                      <a:pos x="30" y="3"/>
                    </a:cxn>
                    <a:cxn ang="0">
                      <a:pos x="39" y="12"/>
                    </a:cxn>
                    <a:cxn ang="0">
                      <a:pos x="48" y="19"/>
                    </a:cxn>
                    <a:cxn ang="0">
                      <a:pos x="63" y="34"/>
                    </a:cxn>
                    <a:cxn ang="0">
                      <a:pos x="58" y="46"/>
                    </a:cxn>
                    <a:cxn ang="0">
                      <a:pos x="56" y="55"/>
                    </a:cxn>
                    <a:cxn ang="0">
                      <a:pos x="55" y="59"/>
                    </a:cxn>
                    <a:cxn ang="0">
                      <a:pos x="55" y="64"/>
                    </a:cxn>
                    <a:cxn ang="0">
                      <a:pos x="55" y="73"/>
                    </a:cxn>
                    <a:cxn ang="0">
                      <a:pos x="58" y="83"/>
                    </a:cxn>
                    <a:cxn ang="0">
                      <a:pos x="61" y="87"/>
                    </a:cxn>
                    <a:cxn ang="0">
                      <a:pos x="62" y="92"/>
                    </a:cxn>
                    <a:cxn ang="0">
                      <a:pos x="65" y="96"/>
                    </a:cxn>
                  </a:cxnLst>
                  <a:rect l="0" t="0" r="r" b="b"/>
                  <a:pathLst>
                    <a:path w="65" h="102">
                      <a:moveTo>
                        <a:pt x="65" y="96"/>
                      </a:moveTo>
                      <a:cubicBezTo>
                        <a:pt x="62" y="97"/>
                        <a:pt x="60" y="98"/>
                        <a:pt x="58" y="99"/>
                      </a:cubicBezTo>
                      <a:cubicBezTo>
                        <a:pt x="55" y="100"/>
                        <a:pt x="52" y="101"/>
                        <a:pt x="49" y="101"/>
                      </a:cubicBezTo>
                      <a:cubicBezTo>
                        <a:pt x="44" y="102"/>
                        <a:pt x="39" y="101"/>
                        <a:pt x="34" y="100"/>
                      </a:cubicBezTo>
                      <a:cubicBezTo>
                        <a:pt x="29" y="99"/>
                        <a:pt x="24" y="98"/>
                        <a:pt x="22" y="93"/>
                      </a:cubicBezTo>
                      <a:cubicBezTo>
                        <a:pt x="21" y="90"/>
                        <a:pt x="22" y="86"/>
                        <a:pt x="22" y="82"/>
                      </a:cubicBezTo>
                      <a:cubicBezTo>
                        <a:pt x="22" y="71"/>
                        <a:pt x="22" y="71"/>
                        <a:pt x="22" y="71"/>
                      </a:cubicBezTo>
                      <a:cubicBezTo>
                        <a:pt x="22" y="68"/>
                        <a:pt x="22" y="64"/>
                        <a:pt x="22" y="60"/>
                      </a:cubicBezTo>
                      <a:cubicBezTo>
                        <a:pt x="22" y="57"/>
                        <a:pt x="20" y="53"/>
                        <a:pt x="19" y="50"/>
                      </a:cubicBezTo>
                      <a:cubicBezTo>
                        <a:pt x="19" y="48"/>
                        <a:pt x="19" y="48"/>
                        <a:pt x="18" y="46"/>
                      </a:cubicBezTo>
                      <a:cubicBezTo>
                        <a:pt x="18" y="45"/>
                        <a:pt x="17" y="45"/>
                        <a:pt x="16" y="44"/>
                      </a:cubicBezTo>
                      <a:cubicBezTo>
                        <a:pt x="16" y="42"/>
                        <a:pt x="15" y="39"/>
                        <a:pt x="13" y="42"/>
                      </a:cubicBezTo>
                      <a:cubicBezTo>
                        <a:pt x="12" y="44"/>
                        <a:pt x="12" y="45"/>
                        <a:pt x="11" y="47"/>
                      </a:cubicBezTo>
                      <a:cubicBezTo>
                        <a:pt x="10" y="48"/>
                        <a:pt x="9" y="48"/>
                        <a:pt x="8" y="49"/>
                      </a:cubicBezTo>
                      <a:cubicBezTo>
                        <a:pt x="7" y="49"/>
                        <a:pt x="6" y="48"/>
                        <a:pt x="5" y="47"/>
                      </a:cubicBezTo>
                      <a:cubicBezTo>
                        <a:pt x="3" y="45"/>
                        <a:pt x="0" y="40"/>
                        <a:pt x="0" y="36"/>
                      </a:cubicBezTo>
                      <a:cubicBezTo>
                        <a:pt x="0" y="32"/>
                        <a:pt x="3" y="28"/>
                        <a:pt x="5" y="24"/>
                      </a:cubicBezTo>
                      <a:cubicBezTo>
                        <a:pt x="7" y="19"/>
                        <a:pt x="9" y="13"/>
                        <a:pt x="13" y="9"/>
                      </a:cubicBezTo>
                      <a:cubicBezTo>
                        <a:pt x="16" y="7"/>
                        <a:pt x="18" y="4"/>
                        <a:pt x="20" y="2"/>
                      </a:cubicBezTo>
                      <a:cubicBezTo>
                        <a:pt x="20" y="1"/>
                        <a:pt x="21" y="1"/>
                        <a:pt x="21" y="0"/>
                      </a:cubicBezTo>
                      <a:cubicBezTo>
                        <a:pt x="21" y="0"/>
                        <a:pt x="21" y="0"/>
                        <a:pt x="21" y="0"/>
                      </a:cubicBezTo>
                      <a:cubicBezTo>
                        <a:pt x="24" y="1"/>
                        <a:pt x="27" y="2"/>
                        <a:pt x="30" y="3"/>
                      </a:cubicBezTo>
                      <a:cubicBezTo>
                        <a:pt x="34" y="5"/>
                        <a:pt x="36" y="9"/>
                        <a:pt x="39" y="12"/>
                      </a:cubicBezTo>
                      <a:cubicBezTo>
                        <a:pt x="42" y="15"/>
                        <a:pt x="45" y="16"/>
                        <a:pt x="48" y="19"/>
                      </a:cubicBezTo>
                      <a:cubicBezTo>
                        <a:pt x="52" y="25"/>
                        <a:pt x="57" y="31"/>
                        <a:pt x="63" y="34"/>
                      </a:cubicBezTo>
                      <a:cubicBezTo>
                        <a:pt x="61" y="38"/>
                        <a:pt x="59" y="42"/>
                        <a:pt x="58" y="46"/>
                      </a:cubicBezTo>
                      <a:cubicBezTo>
                        <a:pt x="57" y="49"/>
                        <a:pt x="57" y="52"/>
                        <a:pt x="56" y="55"/>
                      </a:cubicBezTo>
                      <a:cubicBezTo>
                        <a:pt x="56" y="56"/>
                        <a:pt x="55" y="58"/>
                        <a:pt x="55" y="59"/>
                      </a:cubicBezTo>
                      <a:cubicBezTo>
                        <a:pt x="54" y="61"/>
                        <a:pt x="55" y="63"/>
                        <a:pt x="55" y="64"/>
                      </a:cubicBezTo>
                      <a:cubicBezTo>
                        <a:pt x="55" y="67"/>
                        <a:pt x="54" y="70"/>
                        <a:pt x="55" y="73"/>
                      </a:cubicBezTo>
                      <a:cubicBezTo>
                        <a:pt x="55" y="77"/>
                        <a:pt x="57" y="80"/>
                        <a:pt x="58" y="83"/>
                      </a:cubicBezTo>
                      <a:cubicBezTo>
                        <a:pt x="59" y="84"/>
                        <a:pt x="60" y="85"/>
                        <a:pt x="61" y="87"/>
                      </a:cubicBezTo>
                      <a:cubicBezTo>
                        <a:pt x="61" y="89"/>
                        <a:pt x="61" y="90"/>
                        <a:pt x="62" y="92"/>
                      </a:cubicBezTo>
                      <a:cubicBezTo>
                        <a:pt x="63" y="93"/>
                        <a:pt x="64" y="95"/>
                        <a:pt x="65" y="9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 name="Freeform 9"/>
                <p:cNvSpPr/>
                <p:nvPr/>
              </p:nvSpPr>
              <p:spPr bwMode="auto">
                <a:xfrm>
                  <a:off x="13622315" y="4148135"/>
                  <a:ext cx="147637" cy="163512"/>
                </a:xfrm>
                <a:custGeom>
                  <a:avLst/>
                  <a:gdLst/>
                  <a:ahLst/>
                  <a:cxnLst>
                    <a:cxn ang="0">
                      <a:pos x="52" y="33"/>
                    </a:cxn>
                    <a:cxn ang="0">
                      <a:pos x="52" y="38"/>
                    </a:cxn>
                    <a:cxn ang="0">
                      <a:pos x="50" y="44"/>
                    </a:cxn>
                    <a:cxn ang="0">
                      <a:pos x="50" y="47"/>
                    </a:cxn>
                    <a:cxn ang="0">
                      <a:pos x="41" y="49"/>
                    </a:cxn>
                    <a:cxn ang="0">
                      <a:pos x="37" y="50"/>
                    </a:cxn>
                    <a:cxn ang="0">
                      <a:pos x="32" y="53"/>
                    </a:cxn>
                    <a:cxn ang="0">
                      <a:pos x="23" y="57"/>
                    </a:cxn>
                    <a:cxn ang="0">
                      <a:pos x="13" y="61"/>
                    </a:cxn>
                    <a:cxn ang="0">
                      <a:pos x="11" y="62"/>
                    </a:cxn>
                    <a:cxn ang="0">
                      <a:pos x="8" y="58"/>
                    </a:cxn>
                    <a:cxn ang="0">
                      <a:pos x="7" y="53"/>
                    </a:cxn>
                    <a:cxn ang="0">
                      <a:pos x="4" y="49"/>
                    </a:cxn>
                    <a:cxn ang="0">
                      <a:pos x="1" y="39"/>
                    </a:cxn>
                    <a:cxn ang="0">
                      <a:pos x="1" y="30"/>
                    </a:cxn>
                    <a:cxn ang="0">
                      <a:pos x="1" y="25"/>
                    </a:cxn>
                    <a:cxn ang="0">
                      <a:pos x="2" y="21"/>
                    </a:cxn>
                    <a:cxn ang="0">
                      <a:pos x="4" y="12"/>
                    </a:cxn>
                    <a:cxn ang="0">
                      <a:pos x="9" y="0"/>
                    </a:cxn>
                    <a:cxn ang="0">
                      <a:pos x="12" y="2"/>
                    </a:cxn>
                    <a:cxn ang="0">
                      <a:pos x="25" y="5"/>
                    </a:cxn>
                    <a:cxn ang="0">
                      <a:pos x="36" y="3"/>
                    </a:cxn>
                    <a:cxn ang="0">
                      <a:pos x="56" y="5"/>
                    </a:cxn>
                    <a:cxn ang="0">
                      <a:pos x="49" y="13"/>
                    </a:cxn>
                    <a:cxn ang="0">
                      <a:pos x="46" y="21"/>
                    </a:cxn>
                    <a:cxn ang="0">
                      <a:pos x="49" y="25"/>
                    </a:cxn>
                    <a:cxn ang="0">
                      <a:pos x="52" y="33"/>
                    </a:cxn>
                  </a:cxnLst>
                  <a:rect l="0" t="0" r="r" b="b"/>
                  <a:pathLst>
                    <a:path w="56" h="62">
                      <a:moveTo>
                        <a:pt x="52" y="33"/>
                      </a:moveTo>
                      <a:cubicBezTo>
                        <a:pt x="52" y="35"/>
                        <a:pt x="52" y="37"/>
                        <a:pt x="52" y="38"/>
                      </a:cubicBezTo>
                      <a:cubicBezTo>
                        <a:pt x="51" y="40"/>
                        <a:pt x="50" y="42"/>
                        <a:pt x="50" y="44"/>
                      </a:cubicBezTo>
                      <a:cubicBezTo>
                        <a:pt x="50" y="45"/>
                        <a:pt x="50" y="46"/>
                        <a:pt x="50" y="47"/>
                      </a:cubicBezTo>
                      <a:cubicBezTo>
                        <a:pt x="47" y="48"/>
                        <a:pt x="44" y="49"/>
                        <a:pt x="41" y="49"/>
                      </a:cubicBezTo>
                      <a:cubicBezTo>
                        <a:pt x="40" y="50"/>
                        <a:pt x="39" y="50"/>
                        <a:pt x="37" y="50"/>
                      </a:cubicBezTo>
                      <a:cubicBezTo>
                        <a:pt x="35" y="51"/>
                        <a:pt x="34" y="52"/>
                        <a:pt x="32" y="53"/>
                      </a:cubicBezTo>
                      <a:cubicBezTo>
                        <a:pt x="29" y="54"/>
                        <a:pt x="26" y="56"/>
                        <a:pt x="23" y="57"/>
                      </a:cubicBezTo>
                      <a:cubicBezTo>
                        <a:pt x="20" y="58"/>
                        <a:pt x="17" y="60"/>
                        <a:pt x="13" y="61"/>
                      </a:cubicBezTo>
                      <a:cubicBezTo>
                        <a:pt x="12" y="62"/>
                        <a:pt x="12" y="62"/>
                        <a:pt x="11" y="62"/>
                      </a:cubicBezTo>
                      <a:cubicBezTo>
                        <a:pt x="10" y="61"/>
                        <a:pt x="9" y="59"/>
                        <a:pt x="8" y="58"/>
                      </a:cubicBezTo>
                      <a:cubicBezTo>
                        <a:pt x="7" y="56"/>
                        <a:pt x="7" y="55"/>
                        <a:pt x="7" y="53"/>
                      </a:cubicBezTo>
                      <a:cubicBezTo>
                        <a:pt x="6" y="51"/>
                        <a:pt x="5" y="50"/>
                        <a:pt x="4" y="49"/>
                      </a:cubicBezTo>
                      <a:cubicBezTo>
                        <a:pt x="3" y="46"/>
                        <a:pt x="1" y="43"/>
                        <a:pt x="1" y="39"/>
                      </a:cubicBezTo>
                      <a:cubicBezTo>
                        <a:pt x="0" y="36"/>
                        <a:pt x="1" y="33"/>
                        <a:pt x="1" y="30"/>
                      </a:cubicBezTo>
                      <a:cubicBezTo>
                        <a:pt x="1" y="29"/>
                        <a:pt x="0" y="27"/>
                        <a:pt x="1" y="25"/>
                      </a:cubicBezTo>
                      <a:cubicBezTo>
                        <a:pt x="1" y="24"/>
                        <a:pt x="2" y="22"/>
                        <a:pt x="2" y="21"/>
                      </a:cubicBezTo>
                      <a:cubicBezTo>
                        <a:pt x="3" y="18"/>
                        <a:pt x="3" y="15"/>
                        <a:pt x="4" y="12"/>
                      </a:cubicBezTo>
                      <a:cubicBezTo>
                        <a:pt x="5" y="8"/>
                        <a:pt x="7" y="4"/>
                        <a:pt x="9" y="0"/>
                      </a:cubicBezTo>
                      <a:cubicBezTo>
                        <a:pt x="10" y="1"/>
                        <a:pt x="11" y="1"/>
                        <a:pt x="12" y="2"/>
                      </a:cubicBezTo>
                      <a:cubicBezTo>
                        <a:pt x="15" y="3"/>
                        <a:pt x="21" y="5"/>
                        <a:pt x="25" y="5"/>
                      </a:cubicBezTo>
                      <a:cubicBezTo>
                        <a:pt x="29" y="5"/>
                        <a:pt x="32" y="3"/>
                        <a:pt x="36" y="3"/>
                      </a:cubicBezTo>
                      <a:cubicBezTo>
                        <a:pt x="43" y="3"/>
                        <a:pt x="49" y="4"/>
                        <a:pt x="56" y="5"/>
                      </a:cubicBezTo>
                      <a:cubicBezTo>
                        <a:pt x="54" y="8"/>
                        <a:pt x="51" y="10"/>
                        <a:pt x="49" y="13"/>
                      </a:cubicBezTo>
                      <a:cubicBezTo>
                        <a:pt x="48" y="15"/>
                        <a:pt x="45" y="18"/>
                        <a:pt x="46" y="21"/>
                      </a:cubicBezTo>
                      <a:cubicBezTo>
                        <a:pt x="46" y="23"/>
                        <a:pt x="48" y="24"/>
                        <a:pt x="49" y="25"/>
                      </a:cubicBezTo>
                      <a:cubicBezTo>
                        <a:pt x="51" y="28"/>
                        <a:pt x="52" y="30"/>
                        <a:pt x="52"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 name="Freeform 10"/>
                <p:cNvSpPr/>
                <p:nvPr/>
              </p:nvSpPr>
              <p:spPr bwMode="auto">
                <a:xfrm>
                  <a:off x="13741377" y="4162424"/>
                  <a:ext cx="117475" cy="146050"/>
                </a:xfrm>
                <a:custGeom>
                  <a:avLst/>
                  <a:gdLst/>
                  <a:ahLst/>
                  <a:cxnLst>
                    <a:cxn ang="0">
                      <a:pos x="45" y="27"/>
                    </a:cxn>
                    <a:cxn ang="0">
                      <a:pos x="43" y="28"/>
                    </a:cxn>
                    <a:cxn ang="0">
                      <a:pos x="37" y="38"/>
                    </a:cxn>
                    <a:cxn ang="0">
                      <a:pos x="34" y="42"/>
                    </a:cxn>
                    <a:cxn ang="0">
                      <a:pos x="32" y="45"/>
                    </a:cxn>
                    <a:cxn ang="0">
                      <a:pos x="29" y="47"/>
                    </a:cxn>
                    <a:cxn ang="0">
                      <a:pos x="28" y="49"/>
                    </a:cxn>
                    <a:cxn ang="0">
                      <a:pos x="26" y="51"/>
                    </a:cxn>
                    <a:cxn ang="0">
                      <a:pos x="21" y="54"/>
                    </a:cxn>
                    <a:cxn ang="0">
                      <a:pos x="11" y="55"/>
                    </a:cxn>
                    <a:cxn ang="0">
                      <a:pos x="5" y="54"/>
                    </a:cxn>
                    <a:cxn ang="0">
                      <a:pos x="4" y="49"/>
                    </a:cxn>
                    <a:cxn ang="0">
                      <a:pos x="4" y="44"/>
                    </a:cxn>
                    <a:cxn ang="0">
                      <a:pos x="5" y="42"/>
                    </a:cxn>
                    <a:cxn ang="0">
                      <a:pos x="5" y="39"/>
                    </a:cxn>
                    <a:cxn ang="0">
                      <a:pos x="7" y="33"/>
                    </a:cxn>
                    <a:cxn ang="0">
                      <a:pos x="7" y="28"/>
                    </a:cxn>
                    <a:cxn ang="0">
                      <a:pos x="4" y="20"/>
                    </a:cxn>
                    <a:cxn ang="0">
                      <a:pos x="1" y="16"/>
                    </a:cxn>
                    <a:cxn ang="0">
                      <a:pos x="4" y="8"/>
                    </a:cxn>
                    <a:cxn ang="0">
                      <a:pos x="11" y="0"/>
                    </a:cxn>
                    <a:cxn ang="0">
                      <a:pos x="14" y="1"/>
                    </a:cxn>
                    <a:cxn ang="0">
                      <a:pos x="27" y="7"/>
                    </a:cxn>
                    <a:cxn ang="0">
                      <a:pos x="36" y="16"/>
                    </a:cxn>
                    <a:cxn ang="0">
                      <a:pos x="45" y="27"/>
                    </a:cxn>
                  </a:cxnLst>
                  <a:rect l="0" t="0" r="r" b="b"/>
                  <a:pathLst>
                    <a:path w="45" h="56">
                      <a:moveTo>
                        <a:pt x="45" y="27"/>
                      </a:moveTo>
                      <a:cubicBezTo>
                        <a:pt x="44" y="27"/>
                        <a:pt x="44" y="27"/>
                        <a:pt x="43" y="28"/>
                      </a:cubicBezTo>
                      <a:cubicBezTo>
                        <a:pt x="41" y="31"/>
                        <a:pt x="39" y="35"/>
                        <a:pt x="37" y="38"/>
                      </a:cubicBezTo>
                      <a:cubicBezTo>
                        <a:pt x="36" y="39"/>
                        <a:pt x="35" y="41"/>
                        <a:pt x="34" y="42"/>
                      </a:cubicBezTo>
                      <a:cubicBezTo>
                        <a:pt x="33" y="43"/>
                        <a:pt x="33" y="44"/>
                        <a:pt x="32" y="45"/>
                      </a:cubicBezTo>
                      <a:cubicBezTo>
                        <a:pt x="32" y="46"/>
                        <a:pt x="30" y="46"/>
                        <a:pt x="29" y="47"/>
                      </a:cubicBezTo>
                      <a:cubicBezTo>
                        <a:pt x="29" y="48"/>
                        <a:pt x="29" y="48"/>
                        <a:pt x="28" y="49"/>
                      </a:cubicBezTo>
                      <a:cubicBezTo>
                        <a:pt x="28" y="50"/>
                        <a:pt x="27" y="50"/>
                        <a:pt x="26" y="51"/>
                      </a:cubicBezTo>
                      <a:cubicBezTo>
                        <a:pt x="25" y="52"/>
                        <a:pt x="23" y="53"/>
                        <a:pt x="21" y="54"/>
                      </a:cubicBezTo>
                      <a:cubicBezTo>
                        <a:pt x="18" y="55"/>
                        <a:pt x="15" y="55"/>
                        <a:pt x="11" y="55"/>
                      </a:cubicBezTo>
                      <a:cubicBezTo>
                        <a:pt x="9" y="55"/>
                        <a:pt x="6" y="56"/>
                        <a:pt x="5" y="54"/>
                      </a:cubicBezTo>
                      <a:cubicBezTo>
                        <a:pt x="4" y="53"/>
                        <a:pt x="4" y="50"/>
                        <a:pt x="4" y="49"/>
                      </a:cubicBezTo>
                      <a:cubicBezTo>
                        <a:pt x="3" y="47"/>
                        <a:pt x="4" y="45"/>
                        <a:pt x="4" y="44"/>
                      </a:cubicBezTo>
                      <a:cubicBezTo>
                        <a:pt x="4" y="43"/>
                        <a:pt x="5" y="43"/>
                        <a:pt x="5" y="42"/>
                      </a:cubicBezTo>
                      <a:cubicBezTo>
                        <a:pt x="5" y="41"/>
                        <a:pt x="5" y="40"/>
                        <a:pt x="5" y="39"/>
                      </a:cubicBezTo>
                      <a:cubicBezTo>
                        <a:pt x="5" y="37"/>
                        <a:pt x="6" y="35"/>
                        <a:pt x="7" y="33"/>
                      </a:cubicBezTo>
                      <a:cubicBezTo>
                        <a:pt x="7" y="32"/>
                        <a:pt x="7" y="30"/>
                        <a:pt x="7" y="28"/>
                      </a:cubicBezTo>
                      <a:cubicBezTo>
                        <a:pt x="7" y="25"/>
                        <a:pt x="6" y="23"/>
                        <a:pt x="4" y="20"/>
                      </a:cubicBezTo>
                      <a:cubicBezTo>
                        <a:pt x="3" y="19"/>
                        <a:pt x="1" y="18"/>
                        <a:pt x="1" y="16"/>
                      </a:cubicBezTo>
                      <a:cubicBezTo>
                        <a:pt x="0" y="13"/>
                        <a:pt x="3" y="10"/>
                        <a:pt x="4" y="8"/>
                      </a:cubicBezTo>
                      <a:cubicBezTo>
                        <a:pt x="6" y="5"/>
                        <a:pt x="9" y="3"/>
                        <a:pt x="11" y="0"/>
                      </a:cubicBezTo>
                      <a:cubicBezTo>
                        <a:pt x="12" y="1"/>
                        <a:pt x="13" y="1"/>
                        <a:pt x="14" y="1"/>
                      </a:cubicBezTo>
                      <a:cubicBezTo>
                        <a:pt x="19" y="3"/>
                        <a:pt x="23" y="4"/>
                        <a:pt x="27" y="7"/>
                      </a:cubicBezTo>
                      <a:cubicBezTo>
                        <a:pt x="31" y="9"/>
                        <a:pt x="33" y="13"/>
                        <a:pt x="36" y="16"/>
                      </a:cubicBezTo>
                      <a:cubicBezTo>
                        <a:pt x="39" y="19"/>
                        <a:pt x="42" y="23"/>
                        <a:pt x="45" y="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 name="Freeform 11"/>
                <p:cNvSpPr/>
                <p:nvPr/>
              </p:nvSpPr>
              <p:spPr bwMode="auto">
                <a:xfrm>
                  <a:off x="12690454" y="4400549"/>
                  <a:ext cx="501649" cy="733425"/>
                </a:xfrm>
                <a:custGeom>
                  <a:avLst/>
                  <a:gdLst/>
                  <a:ahLst/>
                  <a:cxnLst>
                    <a:cxn ang="0">
                      <a:pos x="186" y="204"/>
                    </a:cxn>
                    <a:cxn ang="0">
                      <a:pos x="180" y="225"/>
                    </a:cxn>
                    <a:cxn ang="0">
                      <a:pos x="183" y="236"/>
                    </a:cxn>
                    <a:cxn ang="0">
                      <a:pos x="177" y="257"/>
                    </a:cxn>
                    <a:cxn ang="0">
                      <a:pos x="175" y="261"/>
                    </a:cxn>
                    <a:cxn ang="0">
                      <a:pos x="169" y="276"/>
                    </a:cxn>
                    <a:cxn ang="0">
                      <a:pos x="165" y="277"/>
                    </a:cxn>
                    <a:cxn ang="0">
                      <a:pos x="146" y="259"/>
                    </a:cxn>
                    <a:cxn ang="0">
                      <a:pos x="100" y="231"/>
                    </a:cxn>
                    <a:cxn ang="0">
                      <a:pos x="75" y="198"/>
                    </a:cxn>
                    <a:cxn ang="0">
                      <a:pos x="57" y="164"/>
                    </a:cxn>
                    <a:cxn ang="0">
                      <a:pos x="31" y="112"/>
                    </a:cxn>
                    <a:cxn ang="0">
                      <a:pos x="16" y="92"/>
                    </a:cxn>
                    <a:cxn ang="0">
                      <a:pos x="3" y="70"/>
                    </a:cxn>
                    <a:cxn ang="0">
                      <a:pos x="4" y="51"/>
                    </a:cxn>
                    <a:cxn ang="0">
                      <a:pos x="16" y="44"/>
                    </a:cxn>
                    <a:cxn ang="0">
                      <a:pos x="16" y="61"/>
                    </a:cxn>
                    <a:cxn ang="0">
                      <a:pos x="36" y="67"/>
                    </a:cxn>
                    <a:cxn ang="0">
                      <a:pos x="48" y="51"/>
                    </a:cxn>
                    <a:cxn ang="0">
                      <a:pos x="62" y="37"/>
                    </a:cxn>
                    <a:cxn ang="0">
                      <a:pos x="79" y="27"/>
                    </a:cxn>
                    <a:cxn ang="0">
                      <a:pos x="87" y="14"/>
                    </a:cxn>
                    <a:cxn ang="0">
                      <a:pos x="90" y="8"/>
                    </a:cxn>
                    <a:cxn ang="0">
                      <a:pos x="98" y="0"/>
                    </a:cxn>
                    <a:cxn ang="0">
                      <a:pos x="124" y="23"/>
                    </a:cxn>
                    <a:cxn ang="0">
                      <a:pos x="145" y="27"/>
                    </a:cxn>
                    <a:cxn ang="0">
                      <a:pos x="163" y="31"/>
                    </a:cxn>
                    <a:cxn ang="0">
                      <a:pos x="159" y="49"/>
                    </a:cxn>
                    <a:cxn ang="0">
                      <a:pos x="160" y="53"/>
                    </a:cxn>
                    <a:cxn ang="0">
                      <a:pos x="148" y="62"/>
                    </a:cxn>
                    <a:cxn ang="0">
                      <a:pos x="143" y="63"/>
                    </a:cxn>
                    <a:cxn ang="0">
                      <a:pos x="128" y="76"/>
                    </a:cxn>
                    <a:cxn ang="0">
                      <a:pos x="124" y="82"/>
                    </a:cxn>
                    <a:cxn ang="0">
                      <a:pos x="122" y="87"/>
                    </a:cxn>
                    <a:cxn ang="0">
                      <a:pos x="116" y="97"/>
                    </a:cxn>
                    <a:cxn ang="0">
                      <a:pos x="114" y="110"/>
                    </a:cxn>
                    <a:cxn ang="0">
                      <a:pos x="129" y="134"/>
                    </a:cxn>
                    <a:cxn ang="0">
                      <a:pos x="141" y="143"/>
                    </a:cxn>
                    <a:cxn ang="0">
                      <a:pos x="156" y="142"/>
                    </a:cxn>
                    <a:cxn ang="0">
                      <a:pos x="160" y="142"/>
                    </a:cxn>
                    <a:cxn ang="0">
                      <a:pos x="163" y="156"/>
                    </a:cxn>
                    <a:cxn ang="0">
                      <a:pos x="170" y="161"/>
                    </a:cxn>
                    <a:cxn ang="0">
                      <a:pos x="189" y="181"/>
                    </a:cxn>
                  </a:cxnLst>
                  <a:rect l="0" t="0" r="r" b="b"/>
                  <a:pathLst>
                    <a:path w="191" h="279">
                      <a:moveTo>
                        <a:pt x="187" y="199"/>
                      </a:moveTo>
                      <a:cubicBezTo>
                        <a:pt x="186" y="201"/>
                        <a:pt x="186" y="202"/>
                        <a:pt x="186" y="204"/>
                      </a:cubicBezTo>
                      <a:cubicBezTo>
                        <a:pt x="185" y="208"/>
                        <a:pt x="185" y="211"/>
                        <a:pt x="184" y="215"/>
                      </a:cubicBezTo>
                      <a:cubicBezTo>
                        <a:pt x="182" y="218"/>
                        <a:pt x="181" y="221"/>
                        <a:pt x="180" y="225"/>
                      </a:cubicBezTo>
                      <a:cubicBezTo>
                        <a:pt x="180" y="227"/>
                        <a:pt x="180" y="229"/>
                        <a:pt x="180" y="230"/>
                      </a:cubicBezTo>
                      <a:cubicBezTo>
                        <a:pt x="180" y="232"/>
                        <a:pt x="182" y="234"/>
                        <a:pt x="183" y="236"/>
                      </a:cubicBezTo>
                      <a:cubicBezTo>
                        <a:pt x="183" y="240"/>
                        <a:pt x="183" y="243"/>
                        <a:pt x="183" y="247"/>
                      </a:cubicBezTo>
                      <a:cubicBezTo>
                        <a:pt x="183" y="250"/>
                        <a:pt x="179" y="254"/>
                        <a:pt x="177" y="257"/>
                      </a:cubicBezTo>
                      <a:cubicBezTo>
                        <a:pt x="177" y="257"/>
                        <a:pt x="177" y="257"/>
                        <a:pt x="177" y="258"/>
                      </a:cubicBezTo>
                      <a:cubicBezTo>
                        <a:pt x="176" y="259"/>
                        <a:pt x="175" y="260"/>
                        <a:pt x="175" y="261"/>
                      </a:cubicBezTo>
                      <a:cubicBezTo>
                        <a:pt x="174" y="263"/>
                        <a:pt x="174" y="265"/>
                        <a:pt x="173" y="267"/>
                      </a:cubicBezTo>
                      <a:cubicBezTo>
                        <a:pt x="172" y="270"/>
                        <a:pt x="171" y="273"/>
                        <a:pt x="169" y="276"/>
                      </a:cubicBezTo>
                      <a:cubicBezTo>
                        <a:pt x="168" y="278"/>
                        <a:pt x="167" y="279"/>
                        <a:pt x="165" y="279"/>
                      </a:cubicBezTo>
                      <a:cubicBezTo>
                        <a:pt x="165" y="278"/>
                        <a:pt x="165" y="277"/>
                        <a:pt x="165" y="277"/>
                      </a:cubicBezTo>
                      <a:cubicBezTo>
                        <a:pt x="164" y="274"/>
                        <a:pt x="159" y="269"/>
                        <a:pt x="157" y="267"/>
                      </a:cubicBezTo>
                      <a:cubicBezTo>
                        <a:pt x="154" y="263"/>
                        <a:pt x="150" y="261"/>
                        <a:pt x="146" y="259"/>
                      </a:cubicBezTo>
                      <a:cubicBezTo>
                        <a:pt x="138" y="254"/>
                        <a:pt x="130" y="252"/>
                        <a:pt x="124" y="245"/>
                      </a:cubicBezTo>
                      <a:cubicBezTo>
                        <a:pt x="117" y="239"/>
                        <a:pt x="108" y="235"/>
                        <a:pt x="100" y="231"/>
                      </a:cubicBezTo>
                      <a:cubicBezTo>
                        <a:pt x="92" y="226"/>
                        <a:pt x="84" y="220"/>
                        <a:pt x="78" y="213"/>
                      </a:cubicBezTo>
                      <a:cubicBezTo>
                        <a:pt x="75" y="209"/>
                        <a:pt x="76" y="204"/>
                        <a:pt x="75" y="198"/>
                      </a:cubicBezTo>
                      <a:cubicBezTo>
                        <a:pt x="75" y="192"/>
                        <a:pt x="69" y="188"/>
                        <a:pt x="66" y="183"/>
                      </a:cubicBezTo>
                      <a:cubicBezTo>
                        <a:pt x="62" y="177"/>
                        <a:pt x="59" y="172"/>
                        <a:pt x="57" y="164"/>
                      </a:cubicBezTo>
                      <a:cubicBezTo>
                        <a:pt x="54" y="155"/>
                        <a:pt x="52" y="147"/>
                        <a:pt x="47" y="139"/>
                      </a:cubicBezTo>
                      <a:cubicBezTo>
                        <a:pt x="42" y="130"/>
                        <a:pt x="37" y="120"/>
                        <a:pt x="31" y="112"/>
                      </a:cubicBezTo>
                      <a:cubicBezTo>
                        <a:pt x="28" y="109"/>
                        <a:pt x="25" y="106"/>
                        <a:pt x="23" y="102"/>
                      </a:cubicBezTo>
                      <a:cubicBezTo>
                        <a:pt x="21" y="98"/>
                        <a:pt x="20" y="95"/>
                        <a:pt x="16" y="92"/>
                      </a:cubicBezTo>
                      <a:cubicBezTo>
                        <a:pt x="12" y="89"/>
                        <a:pt x="10" y="85"/>
                        <a:pt x="9" y="81"/>
                      </a:cubicBezTo>
                      <a:cubicBezTo>
                        <a:pt x="7" y="77"/>
                        <a:pt x="6" y="74"/>
                        <a:pt x="3" y="70"/>
                      </a:cubicBezTo>
                      <a:cubicBezTo>
                        <a:pt x="1" y="67"/>
                        <a:pt x="0" y="64"/>
                        <a:pt x="0" y="60"/>
                      </a:cubicBezTo>
                      <a:cubicBezTo>
                        <a:pt x="0" y="57"/>
                        <a:pt x="1" y="53"/>
                        <a:pt x="4" y="51"/>
                      </a:cubicBezTo>
                      <a:cubicBezTo>
                        <a:pt x="7" y="49"/>
                        <a:pt x="11" y="48"/>
                        <a:pt x="14" y="45"/>
                      </a:cubicBezTo>
                      <a:cubicBezTo>
                        <a:pt x="14" y="45"/>
                        <a:pt x="15" y="44"/>
                        <a:pt x="16" y="44"/>
                      </a:cubicBezTo>
                      <a:cubicBezTo>
                        <a:pt x="17" y="46"/>
                        <a:pt x="17" y="48"/>
                        <a:pt x="17" y="50"/>
                      </a:cubicBezTo>
                      <a:cubicBezTo>
                        <a:pt x="17" y="54"/>
                        <a:pt x="14" y="58"/>
                        <a:pt x="16" y="61"/>
                      </a:cubicBezTo>
                      <a:cubicBezTo>
                        <a:pt x="17" y="64"/>
                        <a:pt x="23" y="66"/>
                        <a:pt x="26" y="66"/>
                      </a:cubicBezTo>
                      <a:cubicBezTo>
                        <a:pt x="30" y="67"/>
                        <a:pt x="33" y="67"/>
                        <a:pt x="36" y="67"/>
                      </a:cubicBezTo>
                      <a:cubicBezTo>
                        <a:pt x="41" y="67"/>
                        <a:pt x="41" y="63"/>
                        <a:pt x="43" y="60"/>
                      </a:cubicBezTo>
                      <a:cubicBezTo>
                        <a:pt x="44" y="57"/>
                        <a:pt x="46" y="54"/>
                        <a:pt x="48" y="51"/>
                      </a:cubicBezTo>
                      <a:cubicBezTo>
                        <a:pt x="49" y="48"/>
                        <a:pt x="50" y="44"/>
                        <a:pt x="52" y="42"/>
                      </a:cubicBezTo>
                      <a:cubicBezTo>
                        <a:pt x="54" y="39"/>
                        <a:pt x="59" y="38"/>
                        <a:pt x="62" y="37"/>
                      </a:cubicBezTo>
                      <a:cubicBezTo>
                        <a:pt x="65" y="36"/>
                        <a:pt x="68" y="35"/>
                        <a:pt x="70" y="34"/>
                      </a:cubicBezTo>
                      <a:cubicBezTo>
                        <a:pt x="74" y="33"/>
                        <a:pt x="76" y="30"/>
                        <a:pt x="79" y="27"/>
                      </a:cubicBezTo>
                      <a:cubicBezTo>
                        <a:pt x="81" y="26"/>
                        <a:pt x="83" y="24"/>
                        <a:pt x="84" y="22"/>
                      </a:cubicBezTo>
                      <a:cubicBezTo>
                        <a:pt x="86" y="20"/>
                        <a:pt x="86" y="17"/>
                        <a:pt x="87" y="14"/>
                      </a:cubicBezTo>
                      <a:cubicBezTo>
                        <a:pt x="87" y="13"/>
                        <a:pt x="88" y="12"/>
                        <a:pt x="88" y="11"/>
                      </a:cubicBezTo>
                      <a:cubicBezTo>
                        <a:pt x="89" y="10"/>
                        <a:pt x="89" y="9"/>
                        <a:pt x="90" y="8"/>
                      </a:cubicBezTo>
                      <a:cubicBezTo>
                        <a:pt x="91" y="6"/>
                        <a:pt x="93" y="2"/>
                        <a:pt x="95" y="1"/>
                      </a:cubicBezTo>
                      <a:cubicBezTo>
                        <a:pt x="96" y="1"/>
                        <a:pt x="97" y="1"/>
                        <a:pt x="98" y="0"/>
                      </a:cubicBezTo>
                      <a:cubicBezTo>
                        <a:pt x="101" y="2"/>
                        <a:pt x="104" y="4"/>
                        <a:pt x="106" y="6"/>
                      </a:cubicBezTo>
                      <a:cubicBezTo>
                        <a:pt x="113" y="11"/>
                        <a:pt x="116" y="19"/>
                        <a:pt x="124" y="23"/>
                      </a:cubicBezTo>
                      <a:cubicBezTo>
                        <a:pt x="127" y="25"/>
                        <a:pt x="130" y="27"/>
                        <a:pt x="134" y="27"/>
                      </a:cubicBezTo>
                      <a:cubicBezTo>
                        <a:pt x="138" y="27"/>
                        <a:pt x="141" y="27"/>
                        <a:pt x="145" y="27"/>
                      </a:cubicBezTo>
                      <a:cubicBezTo>
                        <a:pt x="148" y="27"/>
                        <a:pt x="151" y="28"/>
                        <a:pt x="155" y="28"/>
                      </a:cubicBezTo>
                      <a:cubicBezTo>
                        <a:pt x="158" y="28"/>
                        <a:pt x="162" y="27"/>
                        <a:pt x="163" y="31"/>
                      </a:cubicBezTo>
                      <a:cubicBezTo>
                        <a:pt x="163" y="34"/>
                        <a:pt x="161" y="36"/>
                        <a:pt x="160" y="39"/>
                      </a:cubicBezTo>
                      <a:cubicBezTo>
                        <a:pt x="160" y="41"/>
                        <a:pt x="158" y="47"/>
                        <a:pt x="159" y="49"/>
                      </a:cubicBezTo>
                      <a:cubicBezTo>
                        <a:pt x="160" y="50"/>
                        <a:pt x="162" y="51"/>
                        <a:pt x="163" y="51"/>
                      </a:cubicBezTo>
                      <a:cubicBezTo>
                        <a:pt x="162" y="52"/>
                        <a:pt x="161" y="52"/>
                        <a:pt x="160" y="53"/>
                      </a:cubicBezTo>
                      <a:cubicBezTo>
                        <a:pt x="158" y="55"/>
                        <a:pt x="155" y="56"/>
                        <a:pt x="152" y="59"/>
                      </a:cubicBezTo>
                      <a:cubicBezTo>
                        <a:pt x="151" y="60"/>
                        <a:pt x="149" y="61"/>
                        <a:pt x="148" y="62"/>
                      </a:cubicBezTo>
                      <a:cubicBezTo>
                        <a:pt x="147" y="62"/>
                        <a:pt x="146" y="63"/>
                        <a:pt x="146" y="63"/>
                      </a:cubicBezTo>
                      <a:cubicBezTo>
                        <a:pt x="145" y="63"/>
                        <a:pt x="144" y="63"/>
                        <a:pt x="143" y="63"/>
                      </a:cubicBezTo>
                      <a:cubicBezTo>
                        <a:pt x="140" y="65"/>
                        <a:pt x="136" y="68"/>
                        <a:pt x="133" y="70"/>
                      </a:cubicBezTo>
                      <a:cubicBezTo>
                        <a:pt x="132" y="72"/>
                        <a:pt x="130" y="74"/>
                        <a:pt x="128" y="76"/>
                      </a:cubicBezTo>
                      <a:cubicBezTo>
                        <a:pt x="128" y="77"/>
                        <a:pt x="127" y="78"/>
                        <a:pt x="126" y="79"/>
                      </a:cubicBezTo>
                      <a:cubicBezTo>
                        <a:pt x="126" y="80"/>
                        <a:pt x="125" y="81"/>
                        <a:pt x="124" y="82"/>
                      </a:cubicBezTo>
                      <a:cubicBezTo>
                        <a:pt x="124" y="83"/>
                        <a:pt x="124" y="83"/>
                        <a:pt x="124" y="84"/>
                      </a:cubicBezTo>
                      <a:cubicBezTo>
                        <a:pt x="123" y="85"/>
                        <a:pt x="123" y="86"/>
                        <a:pt x="122" y="87"/>
                      </a:cubicBezTo>
                      <a:cubicBezTo>
                        <a:pt x="121" y="88"/>
                        <a:pt x="121" y="90"/>
                        <a:pt x="120" y="91"/>
                      </a:cubicBezTo>
                      <a:cubicBezTo>
                        <a:pt x="119" y="93"/>
                        <a:pt x="117" y="95"/>
                        <a:pt x="116" y="97"/>
                      </a:cubicBezTo>
                      <a:cubicBezTo>
                        <a:pt x="116" y="99"/>
                        <a:pt x="116" y="102"/>
                        <a:pt x="116" y="104"/>
                      </a:cubicBezTo>
                      <a:cubicBezTo>
                        <a:pt x="116" y="106"/>
                        <a:pt x="114" y="108"/>
                        <a:pt x="114" y="110"/>
                      </a:cubicBezTo>
                      <a:cubicBezTo>
                        <a:pt x="113" y="115"/>
                        <a:pt x="114" y="121"/>
                        <a:pt x="117" y="125"/>
                      </a:cubicBezTo>
                      <a:cubicBezTo>
                        <a:pt x="120" y="129"/>
                        <a:pt x="125" y="131"/>
                        <a:pt x="129" y="134"/>
                      </a:cubicBezTo>
                      <a:cubicBezTo>
                        <a:pt x="131" y="135"/>
                        <a:pt x="133" y="137"/>
                        <a:pt x="134" y="138"/>
                      </a:cubicBezTo>
                      <a:cubicBezTo>
                        <a:pt x="137" y="140"/>
                        <a:pt x="139" y="141"/>
                        <a:pt x="141" y="143"/>
                      </a:cubicBezTo>
                      <a:cubicBezTo>
                        <a:pt x="144" y="145"/>
                        <a:pt x="148" y="149"/>
                        <a:pt x="152" y="147"/>
                      </a:cubicBezTo>
                      <a:cubicBezTo>
                        <a:pt x="154" y="146"/>
                        <a:pt x="155" y="143"/>
                        <a:pt x="156" y="142"/>
                      </a:cubicBezTo>
                      <a:cubicBezTo>
                        <a:pt x="157" y="140"/>
                        <a:pt x="158" y="137"/>
                        <a:pt x="159" y="135"/>
                      </a:cubicBezTo>
                      <a:cubicBezTo>
                        <a:pt x="161" y="136"/>
                        <a:pt x="160" y="140"/>
                        <a:pt x="160" y="142"/>
                      </a:cubicBezTo>
                      <a:cubicBezTo>
                        <a:pt x="161" y="144"/>
                        <a:pt x="161" y="147"/>
                        <a:pt x="161" y="149"/>
                      </a:cubicBezTo>
                      <a:cubicBezTo>
                        <a:pt x="162" y="152"/>
                        <a:pt x="163" y="154"/>
                        <a:pt x="163" y="156"/>
                      </a:cubicBezTo>
                      <a:cubicBezTo>
                        <a:pt x="164" y="158"/>
                        <a:pt x="165" y="160"/>
                        <a:pt x="167" y="160"/>
                      </a:cubicBezTo>
                      <a:cubicBezTo>
                        <a:pt x="168" y="161"/>
                        <a:pt x="169" y="161"/>
                        <a:pt x="170" y="161"/>
                      </a:cubicBezTo>
                      <a:cubicBezTo>
                        <a:pt x="173" y="163"/>
                        <a:pt x="177" y="167"/>
                        <a:pt x="180" y="167"/>
                      </a:cubicBezTo>
                      <a:cubicBezTo>
                        <a:pt x="184" y="167"/>
                        <a:pt x="189" y="177"/>
                        <a:pt x="189" y="181"/>
                      </a:cubicBezTo>
                      <a:cubicBezTo>
                        <a:pt x="191" y="187"/>
                        <a:pt x="189" y="193"/>
                        <a:pt x="187" y="19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 name="Freeform 12"/>
                <p:cNvSpPr/>
                <p:nvPr/>
              </p:nvSpPr>
              <p:spPr bwMode="auto">
                <a:xfrm>
                  <a:off x="12699979" y="4327524"/>
                  <a:ext cx="247650" cy="249237"/>
                </a:xfrm>
                <a:custGeom>
                  <a:avLst/>
                  <a:gdLst/>
                  <a:ahLst/>
                  <a:cxnLst>
                    <a:cxn ang="0">
                      <a:pos x="94" y="28"/>
                    </a:cxn>
                    <a:cxn ang="0">
                      <a:pos x="91" y="29"/>
                    </a:cxn>
                    <a:cxn ang="0">
                      <a:pos x="86" y="36"/>
                    </a:cxn>
                    <a:cxn ang="0">
                      <a:pos x="84" y="39"/>
                    </a:cxn>
                    <a:cxn ang="0">
                      <a:pos x="83" y="42"/>
                    </a:cxn>
                    <a:cxn ang="0">
                      <a:pos x="80" y="50"/>
                    </a:cxn>
                    <a:cxn ang="0">
                      <a:pos x="75" y="55"/>
                    </a:cxn>
                    <a:cxn ang="0">
                      <a:pos x="66" y="62"/>
                    </a:cxn>
                    <a:cxn ang="0">
                      <a:pos x="58" y="65"/>
                    </a:cxn>
                    <a:cxn ang="0">
                      <a:pos x="48" y="70"/>
                    </a:cxn>
                    <a:cxn ang="0">
                      <a:pos x="44" y="79"/>
                    </a:cxn>
                    <a:cxn ang="0">
                      <a:pos x="39" y="88"/>
                    </a:cxn>
                    <a:cxn ang="0">
                      <a:pos x="32" y="95"/>
                    </a:cxn>
                    <a:cxn ang="0">
                      <a:pos x="22" y="94"/>
                    </a:cxn>
                    <a:cxn ang="0">
                      <a:pos x="12" y="89"/>
                    </a:cxn>
                    <a:cxn ang="0">
                      <a:pos x="13" y="78"/>
                    </a:cxn>
                    <a:cxn ang="0">
                      <a:pos x="12" y="72"/>
                    </a:cxn>
                    <a:cxn ang="0">
                      <a:pos x="17" y="66"/>
                    </a:cxn>
                    <a:cxn ang="0">
                      <a:pos x="17" y="57"/>
                    </a:cxn>
                    <a:cxn ang="0">
                      <a:pos x="11" y="57"/>
                    </a:cxn>
                    <a:cxn ang="0">
                      <a:pos x="7" y="63"/>
                    </a:cxn>
                    <a:cxn ang="0">
                      <a:pos x="2" y="58"/>
                    </a:cxn>
                    <a:cxn ang="0">
                      <a:pos x="0" y="51"/>
                    </a:cxn>
                    <a:cxn ang="0">
                      <a:pos x="5" y="38"/>
                    </a:cxn>
                    <a:cxn ang="0">
                      <a:pos x="10" y="28"/>
                    </a:cxn>
                    <a:cxn ang="0">
                      <a:pos x="24" y="7"/>
                    </a:cxn>
                    <a:cxn ang="0">
                      <a:pos x="29" y="0"/>
                    </a:cxn>
                    <a:cxn ang="0">
                      <a:pos x="36" y="4"/>
                    </a:cxn>
                    <a:cxn ang="0">
                      <a:pos x="44" y="6"/>
                    </a:cxn>
                    <a:cxn ang="0">
                      <a:pos x="52" y="9"/>
                    </a:cxn>
                    <a:cxn ang="0">
                      <a:pos x="64" y="15"/>
                    </a:cxn>
                    <a:cxn ang="0">
                      <a:pos x="72" y="18"/>
                    </a:cxn>
                    <a:cxn ang="0">
                      <a:pos x="75" y="20"/>
                    </a:cxn>
                    <a:cxn ang="0">
                      <a:pos x="79" y="21"/>
                    </a:cxn>
                    <a:cxn ang="0">
                      <a:pos x="82" y="22"/>
                    </a:cxn>
                    <a:cxn ang="0">
                      <a:pos x="85" y="23"/>
                    </a:cxn>
                    <a:cxn ang="0">
                      <a:pos x="92" y="27"/>
                    </a:cxn>
                    <a:cxn ang="0">
                      <a:pos x="94" y="28"/>
                    </a:cxn>
                  </a:cxnLst>
                  <a:rect l="0" t="0" r="r" b="b"/>
                  <a:pathLst>
                    <a:path w="94" h="95">
                      <a:moveTo>
                        <a:pt x="94" y="28"/>
                      </a:moveTo>
                      <a:cubicBezTo>
                        <a:pt x="93" y="29"/>
                        <a:pt x="92" y="29"/>
                        <a:pt x="91" y="29"/>
                      </a:cubicBezTo>
                      <a:cubicBezTo>
                        <a:pt x="89" y="30"/>
                        <a:pt x="87" y="34"/>
                        <a:pt x="86" y="36"/>
                      </a:cubicBezTo>
                      <a:cubicBezTo>
                        <a:pt x="85" y="37"/>
                        <a:pt x="85" y="38"/>
                        <a:pt x="84" y="39"/>
                      </a:cubicBezTo>
                      <a:cubicBezTo>
                        <a:pt x="84" y="40"/>
                        <a:pt x="83" y="41"/>
                        <a:pt x="83" y="42"/>
                      </a:cubicBezTo>
                      <a:cubicBezTo>
                        <a:pt x="82" y="45"/>
                        <a:pt x="82" y="48"/>
                        <a:pt x="80" y="50"/>
                      </a:cubicBezTo>
                      <a:cubicBezTo>
                        <a:pt x="79" y="52"/>
                        <a:pt x="77" y="54"/>
                        <a:pt x="75" y="55"/>
                      </a:cubicBezTo>
                      <a:cubicBezTo>
                        <a:pt x="72" y="58"/>
                        <a:pt x="70" y="61"/>
                        <a:pt x="66" y="62"/>
                      </a:cubicBezTo>
                      <a:cubicBezTo>
                        <a:pt x="64" y="63"/>
                        <a:pt x="61" y="64"/>
                        <a:pt x="58" y="65"/>
                      </a:cubicBezTo>
                      <a:cubicBezTo>
                        <a:pt x="55" y="66"/>
                        <a:pt x="50" y="67"/>
                        <a:pt x="48" y="70"/>
                      </a:cubicBezTo>
                      <a:cubicBezTo>
                        <a:pt x="46" y="72"/>
                        <a:pt x="45" y="76"/>
                        <a:pt x="44" y="79"/>
                      </a:cubicBezTo>
                      <a:cubicBezTo>
                        <a:pt x="42" y="82"/>
                        <a:pt x="40" y="85"/>
                        <a:pt x="39" y="88"/>
                      </a:cubicBezTo>
                      <a:cubicBezTo>
                        <a:pt x="37" y="91"/>
                        <a:pt x="37" y="95"/>
                        <a:pt x="32" y="95"/>
                      </a:cubicBezTo>
                      <a:cubicBezTo>
                        <a:pt x="29" y="95"/>
                        <a:pt x="26" y="95"/>
                        <a:pt x="22" y="94"/>
                      </a:cubicBezTo>
                      <a:cubicBezTo>
                        <a:pt x="19" y="94"/>
                        <a:pt x="13" y="92"/>
                        <a:pt x="12" y="89"/>
                      </a:cubicBezTo>
                      <a:cubicBezTo>
                        <a:pt x="10" y="86"/>
                        <a:pt x="13" y="82"/>
                        <a:pt x="13" y="78"/>
                      </a:cubicBezTo>
                      <a:cubicBezTo>
                        <a:pt x="13" y="76"/>
                        <a:pt x="13" y="74"/>
                        <a:pt x="12" y="72"/>
                      </a:cubicBezTo>
                      <a:cubicBezTo>
                        <a:pt x="14" y="70"/>
                        <a:pt x="16" y="69"/>
                        <a:pt x="17" y="66"/>
                      </a:cubicBezTo>
                      <a:cubicBezTo>
                        <a:pt x="18" y="64"/>
                        <a:pt x="19" y="58"/>
                        <a:pt x="17" y="57"/>
                      </a:cubicBezTo>
                      <a:cubicBezTo>
                        <a:pt x="16" y="55"/>
                        <a:pt x="13" y="55"/>
                        <a:pt x="11" y="57"/>
                      </a:cubicBezTo>
                      <a:cubicBezTo>
                        <a:pt x="9" y="58"/>
                        <a:pt x="10" y="62"/>
                        <a:pt x="7" y="63"/>
                      </a:cubicBezTo>
                      <a:cubicBezTo>
                        <a:pt x="6" y="63"/>
                        <a:pt x="3" y="59"/>
                        <a:pt x="2" y="58"/>
                      </a:cubicBezTo>
                      <a:cubicBezTo>
                        <a:pt x="1" y="56"/>
                        <a:pt x="0" y="53"/>
                        <a:pt x="0" y="51"/>
                      </a:cubicBezTo>
                      <a:cubicBezTo>
                        <a:pt x="0" y="46"/>
                        <a:pt x="2" y="42"/>
                        <a:pt x="5" y="38"/>
                      </a:cubicBezTo>
                      <a:cubicBezTo>
                        <a:pt x="7" y="35"/>
                        <a:pt x="8" y="32"/>
                        <a:pt x="10" y="28"/>
                      </a:cubicBezTo>
                      <a:cubicBezTo>
                        <a:pt x="13" y="20"/>
                        <a:pt x="19" y="14"/>
                        <a:pt x="24" y="7"/>
                      </a:cubicBezTo>
                      <a:cubicBezTo>
                        <a:pt x="26" y="5"/>
                        <a:pt x="27" y="3"/>
                        <a:pt x="29" y="0"/>
                      </a:cubicBezTo>
                      <a:cubicBezTo>
                        <a:pt x="31" y="2"/>
                        <a:pt x="34" y="3"/>
                        <a:pt x="36" y="4"/>
                      </a:cubicBezTo>
                      <a:cubicBezTo>
                        <a:pt x="39" y="5"/>
                        <a:pt x="41" y="6"/>
                        <a:pt x="44" y="6"/>
                      </a:cubicBezTo>
                      <a:cubicBezTo>
                        <a:pt x="46" y="7"/>
                        <a:pt x="49" y="8"/>
                        <a:pt x="52" y="9"/>
                      </a:cubicBezTo>
                      <a:cubicBezTo>
                        <a:pt x="56" y="11"/>
                        <a:pt x="60" y="13"/>
                        <a:pt x="64" y="15"/>
                      </a:cubicBezTo>
                      <a:cubicBezTo>
                        <a:pt x="66" y="16"/>
                        <a:pt x="69" y="17"/>
                        <a:pt x="72" y="18"/>
                      </a:cubicBezTo>
                      <a:cubicBezTo>
                        <a:pt x="73" y="18"/>
                        <a:pt x="74" y="19"/>
                        <a:pt x="75" y="20"/>
                      </a:cubicBezTo>
                      <a:cubicBezTo>
                        <a:pt x="76" y="20"/>
                        <a:pt x="77" y="20"/>
                        <a:pt x="79" y="21"/>
                      </a:cubicBezTo>
                      <a:cubicBezTo>
                        <a:pt x="80" y="21"/>
                        <a:pt x="81" y="22"/>
                        <a:pt x="82" y="22"/>
                      </a:cubicBezTo>
                      <a:cubicBezTo>
                        <a:pt x="83" y="23"/>
                        <a:pt x="84" y="23"/>
                        <a:pt x="85" y="23"/>
                      </a:cubicBezTo>
                      <a:cubicBezTo>
                        <a:pt x="87" y="24"/>
                        <a:pt x="89" y="26"/>
                        <a:pt x="92" y="27"/>
                      </a:cubicBezTo>
                      <a:cubicBezTo>
                        <a:pt x="92" y="28"/>
                        <a:pt x="93" y="28"/>
                        <a:pt x="94" y="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2" name="Freeform 13"/>
                <p:cNvSpPr/>
                <p:nvPr/>
              </p:nvSpPr>
              <p:spPr bwMode="auto">
                <a:xfrm>
                  <a:off x="12987316" y="4162424"/>
                  <a:ext cx="1528760" cy="1597024"/>
                </a:xfrm>
                <a:custGeom>
                  <a:avLst/>
                  <a:gdLst/>
                  <a:ahLst/>
                  <a:cxnLst>
                    <a:cxn ang="0">
                      <a:pos x="569" y="234"/>
                    </a:cxn>
                    <a:cxn ang="0">
                      <a:pos x="534" y="278"/>
                    </a:cxn>
                    <a:cxn ang="0">
                      <a:pos x="518" y="327"/>
                    </a:cxn>
                    <a:cxn ang="0">
                      <a:pos x="501" y="396"/>
                    </a:cxn>
                    <a:cxn ang="0">
                      <a:pos x="455" y="440"/>
                    </a:cxn>
                    <a:cxn ang="0">
                      <a:pos x="414" y="458"/>
                    </a:cxn>
                    <a:cxn ang="0">
                      <a:pos x="373" y="500"/>
                    </a:cxn>
                    <a:cxn ang="0">
                      <a:pos x="351" y="572"/>
                    </a:cxn>
                    <a:cxn ang="0">
                      <a:pos x="341" y="576"/>
                    </a:cxn>
                    <a:cxn ang="0">
                      <a:pos x="334" y="567"/>
                    </a:cxn>
                    <a:cxn ang="0">
                      <a:pos x="309" y="605"/>
                    </a:cxn>
                    <a:cxn ang="0">
                      <a:pos x="279" y="580"/>
                    </a:cxn>
                    <a:cxn ang="0">
                      <a:pos x="246" y="558"/>
                    </a:cxn>
                    <a:cxn ang="0">
                      <a:pos x="277" y="523"/>
                    </a:cxn>
                    <a:cxn ang="0">
                      <a:pos x="301" y="498"/>
                    </a:cxn>
                    <a:cxn ang="0">
                      <a:pos x="297" y="466"/>
                    </a:cxn>
                    <a:cxn ang="0">
                      <a:pos x="277" y="451"/>
                    </a:cxn>
                    <a:cxn ang="0">
                      <a:pos x="245" y="418"/>
                    </a:cxn>
                    <a:cxn ang="0">
                      <a:pos x="235" y="388"/>
                    </a:cxn>
                    <a:cxn ang="0">
                      <a:pos x="240" y="366"/>
                    </a:cxn>
                    <a:cxn ang="0">
                      <a:pos x="200" y="322"/>
                    </a:cxn>
                    <a:cxn ang="0">
                      <a:pos x="177" y="287"/>
                    </a:cxn>
                    <a:cxn ang="0">
                      <a:pos x="136" y="261"/>
                    </a:cxn>
                    <a:cxn ang="0">
                      <a:pos x="120" y="231"/>
                    </a:cxn>
                    <a:cxn ang="0">
                      <a:pos x="65" y="251"/>
                    </a:cxn>
                    <a:cxn ang="0">
                      <a:pos x="48" y="240"/>
                    </a:cxn>
                    <a:cxn ang="0">
                      <a:pos x="39" y="238"/>
                    </a:cxn>
                    <a:cxn ang="0">
                      <a:pos x="4" y="216"/>
                    </a:cxn>
                    <a:cxn ang="0">
                      <a:pos x="7" y="182"/>
                    </a:cxn>
                    <a:cxn ang="0">
                      <a:pos x="13" y="170"/>
                    </a:cxn>
                    <a:cxn ang="0">
                      <a:pos x="33" y="154"/>
                    </a:cxn>
                    <a:cxn ang="0">
                      <a:pos x="50" y="142"/>
                    </a:cxn>
                    <a:cxn ang="0">
                      <a:pos x="66" y="115"/>
                    </a:cxn>
                    <a:cxn ang="0">
                      <a:pos x="57" y="88"/>
                    </a:cxn>
                    <a:cxn ang="0">
                      <a:pos x="63" y="61"/>
                    </a:cxn>
                    <a:cxn ang="0">
                      <a:pos x="101" y="60"/>
                    </a:cxn>
                    <a:cxn ang="0">
                      <a:pos x="130" y="71"/>
                    </a:cxn>
                    <a:cxn ang="0">
                      <a:pos x="151" y="54"/>
                    </a:cxn>
                    <a:cxn ang="0">
                      <a:pos x="140" y="26"/>
                    </a:cxn>
                    <a:cxn ang="0">
                      <a:pos x="176" y="25"/>
                    </a:cxn>
                    <a:cxn ang="0">
                      <a:pos x="195" y="11"/>
                    </a:cxn>
                    <a:cxn ang="0">
                      <a:pos x="204" y="5"/>
                    </a:cxn>
                    <a:cxn ang="0">
                      <a:pos x="210" y="32"/>
                    </a:cxn>
                    <a:cxn ang="0">
                      <a:pos x="237" y="62"/>
                    </a:cxn>
                    <a:cxn ang="0">
                      <a:pos x="265" y="52"/>
                    </a:cxn>
                    <a:cxn ang="0">
                      <a:pos x="292" y="42"/>
                    </a:cxn>
                    <a:cxn ang="0">
                      <a:pos x="298" y="55"/>
                    </a:cxn>
                    <a:cxn ang="0">
                      <a:pos x="316" y="47"/>
                    </a:cxn>
                    <a:cxn ang="0">
                      <a:pos x="330" y="28"/>
                    </a:cxn>
                    <a:cxn ang="0">
                      <a:pos x="356" y="67"/>
                    </a:cxn>
                    <a:cxn ang="0">
                      <a:pos x="338" y="94"/>
                    </a:cxn>
                    <a:cxn ang="0">
                      <a:pos x="377" y="96"/>
                    </a:cxn>
                    <a:cxn ang="0">
                      <a:pos x="362" y="117"/>
                    </a:cxn>
                    <a:cxn ang="0">
                      <a:pos x="413" y="100"/>
                    </a:cxn>
                    <a:cxn ang="0">
                      <a:pos x="438" y="117"/>
                    </a:cxn>
                    <a:cxn ang="0">
                      <a:pos x="465" y="126"/>
                    </a:cxn>
                    <a:cxn ang="0">
                      <a:pos x="537" y="151"/>
                    </a:cxn>
                    <a:cxn ang="0">
                      <a:pos x="581" y="203"/>
                    </a:cxn>
                  </a:cxnLst>
                  <a:rect l="0" t="0" r="r" b="b"/>
                  <a:pathLst>
                    <a:path w="582" h="608">
                      <a:moveTo>
                        <a:pt x="581" y="203"/>
                      </a:moveTo>
                      <a:cubicBezTo>
                        <a:pt x="581" y="207"/>
                        <a:pt x="579" y="210"/>
                        <a:pt x="578" y="213"/>
                      </a:cubicBezTo>
                      <a:cubicBezTo>
                        <a:pt x="577" y="217"/>
                        <a:pt x="577" y="222"/>
                        <a:pt x="575" y="226"/>
                      </a:cubicBezTo>
                      <a:cubicBezTo>
                        <a:pt x="574" y="230"/>
                        <a:pt x="572" y="231"/>
                        <a:pt x="569" y="234"/>
                      </a:cubicBezTo>
                      <a:cubicBezTo>
                        <a:pt x="566" y="236"/>
                        <a:pt x="564" y="239"/>
                        <a:pt x="562" y="242"/>
                      </a:cubicBezTo>
                      <a:cubicBezTo>
                        <a:pt x="560" y="245"/>
                        <a:pt x="557" y="249"/>
                        <a:pt x="555" y="251"/>
                      </a:cubicBezTo>
                      <a:cubicBezTo>
                        <a:pt x="553" y="254"/>
                        <a:pt x="549" y="255"/>
                        <a:pt x="547" y="258"/>
                      </a:cubicBezTo>
                      <a:cubicBezTo>
                        <a:pt x="542" y="265"/>
                        <a:pt x="539" y="272"/>
                        <a:pt x="534" y="278"/>
                      </a:cubicBezTo>
                      <a:cubicBezTo>
                        <a:pt x="530" y="282"/>
                        <a:pt x="524" y="283"/>
                        <a:pt x="522" y="288"/>
                      </a:cubicBezTo>
                      <a:cubicBezTo>
                        <a:pt x="521" y="291"/>
                        <a:pt x="520" y="295"/>
                        <a:pt x="520" y="297"/>
                      </a:cubicBezTo>
                      <a:cubicBezTo>
                        <a:pt x="519" y="302"/>
                        <a:pt x="518" y="305"/>
                        <a:pt x="518" y="310"/>
                      </a:cubicBezTo>
                      <a:cubicBezTo>
                        <a:pt x="519" y="315"/>
                        <a:pt x="518" y="321"/>
                        <a:pt x="518" y="327"/>
                      </a:cubicBezTo>
                      <a:cubicBezTo>
                        <a:pt x="518" y="334"/>
                        <a:pt x="517" y="342"/>
                        <a:pt x="516" y="349"/>
                      </a:cubicBezTo>
                      <a:cubicBezTo>
                        <a:pt x="515" y="353"/>
                        <a:pt x="514" y="357"/>
                        <a:pt x="513" y="361"/>
                      </a:cubicBezTo>
                      <a:cubicBezTo>
                        <a:pt x="512" y="364"/>
                        <a:pt x="511" y="368"/>
                        <a:pt x="510" y="372"/>
                      </a:cubicBezTo>
                      <a:cubicBezTo>
                        <a:pt x="507" y="380"/>
                        <a:pt x="505" y="388"/>
                        <a:pt x="501" y="396"/>
                      </a:cubicBezTo>
                      <a:cubicBezTo>
                        <a:pt x="498" y="403"/>
                        <a:pt x="496" y="409"/>
                        <a:pt x="492" y="415"/>
                      </a:cubicBezTo>
                      <a:cubicBezTo>
                        <a:pt x="488" y="421"/>
                        <a:pt x="486" y="430"/>
                        <a:pt x="480" y="434"/>
                      </a:cubicBezTo>
                      <a:cubicBezTo>
                        <a:pt x="477" y="436"/>
                        <a:pt x="472" y="436"/>
                        <a:pt x="468" y="437"/>
                      </a:cubicBezTo>
                      <a:cubicBezTo>
                        <a:pt x="464" y="438"/>
                        <a:pt x="460" y="439"/>
                        <a:pt x="455" y="440"/>
                      </a:cubicBezTo>
                      <a:cubicBezTo>
                        <a:pt x="452" y="440"/>
                        <a:pt x="448" y="441"/>
                        <a:pt x="444" y="441"/>
                      </a:cubicBezTo>
                      <a:cubicBezTo>
                        <a:pt x="440" y="442"/>
                        <a:pt x="436" y="444"/>
                        <a:pt x="433" y="446"/>
                      </a:cubicBezTo>
                      <a:cubicBezTo>
                        <a:pt x="429" y="448"/>
                        <a:pt x="428" y="451"/>
                        <a:pt x="425" y="453"/>
                      </a:cubicBezTo>
                      <a:cubicBezTo>
                        <a:pt x="421" y="455"/>
                        <a:pt x="417" y="456"/>
                        <a:pt x="414" y="458"/>
                      </a:cubicBezTo>
                      <a:cubicBezTo>
                        <a:pt x="407" y="462"/>
                        <a:pt x="400" y="465"/>
                        <a:pt x="394" y="470"/>
                      </a:cubicBezTo>
                      <a:cubicBezTo>
                        <a:pt x="390" y="472"/>
                        <a:pt x="387" y="474"/>
                        <a:pt x="384" y="477"/>
                      </a:cubicBezTo>
                      <a:cubicBezTo>
                        <a:pt x="381" y="480"/>
                        <a:pt x="380" y="484"/>
                        <a:pt x="378" y="488"/>
                      </a:cubicBezTo>
                      <a:cubicBezTo>
                        <a:pt x="376" y="492"/>
                        <a:pt x="374" y="495"/>
                        <a:pt x="373" y="500"/>
                      </a:cubicBezTo>
                      <a:cubicBezTo>
                        <a:pt x="372" y="503"/>
                        <a:pt x="372" y="507"/>
                        <a:pt x="373" y="511"/>
                      </a:cubicBezTo>
                      <a:cubicBezTo>
                        <a:pt x="375" y="523"/>
                        <a:pt x="372" y="532"/>
                        <a:pt x="367" y="543"/>
                      </a:cubicBezTo>
                      <a:cubicBezTo>
                        <a:pt x="364" y="551"/>
                        <a:pt x="358" y="558"/>
                        <a:pt x="354" y="566"/>
                      </a:cubicBezTo>
                      <a:cubicBezTo>
                        <a:pt x="353" y="568"/>
                        <a:pt x="353" y="570"/>
                        <a:pt x="351" y="572"/>
                      </a:cubicBezTo>
                      <a:cubicBezTo>
                        <a:pt x="348" y="576"/>
                        <a:pt x="345" y="580"/>
                        <a:pt x="342" y="584"/>
                      </a:cubicBezTo>
                      <a:cubicBezTo>
                        <a:pt x="339" y="588"/>
                        <a:pt x="336" y="594"/>
                        <a:pt x="331" y="595"/>
                      </a:cubicBezTo>
                      <a:cubicBezTo>
                        <a:pt x="330" y="591"/>
                        <a:pt x="334" y="589"/>
                        <a:pt x="335" y="586"/>
                      </a:cubicBezTo>
                      <a:cubicBezTo>
                        <a:pt x="337" y="582"/>
                        <a:pt x="339" y="579"/>
                        <a:pt x="341" y="576"/>
                      </a:cubicBezTo>
                      <a:cubicBezTo>
                        <a:pt x="342" y="573"/>
                        <a:pt x="343" y="570"/>
                        <a:pt x="345" y="567"/>
                      </a:cubicBezTo>
                      <a:cubicBezTo>
                        <a:pt x="347" y="564"/>
                        <a:pt x="349" y="560"/>
                        <a:pt x="345" y="559"/>
                      </a:cubicBezTo>
                      <a:cubicBezTo>
                        <a:pt x="343" y="558"/>
                        <a:pt x="336" y="557"/>
                        <a:pt x="335" y="558"/>
                      </a:cubicBezTo>
                      <a:cubicBezTo>
                        <a:pt x="333" y="559"/>
                        <a:pt x="334" y="564"/>
                        <a:pt x="334" y="567"/>
                      </a:cubicBezTo>
                      <a:cubicBezTo>
                        <a:pt x="333" y="570"/>
                        <a:pt x="331" y="573"/>
                        <a:pt x="330" y="576"/>
                      </a:cubicBezTo>
                      <a:cubicBezTo>
                        <a:pt x="328" y="580"/>
                        <a:pt x="326" y="583"/>
                        <a:pt x="324" y="587"/>
                      </a:cubicBezTo>
                      <a:cubicBezTo>
                        <a:pt x="321" y="595"/>
                        <a:pt x="316" y="601"/>
                        <a:pt x="312" y="608"/>
                      </a:cubicBezTo>
                      <a:cubicBezTo>
                        <a:pt x="311" y="607"/>
                        <a:pt x="310" y="606"/>
                        <a:pt x="309" y="605"/>
                      </a:cubicBezTo>
                      <a:cubicBezTo>
                        <a:pt x="306" y="602"/>
                        <a:pt x="304" y="599"/>
                        <a:pt x="301" y="597"/>
                      </a:cubicBezTo>
                      <a:cubicBezTo>
                        <a:pt x="298" y="594"/>
                        <a:pt x="294" y="592"/>
                        <a:pt x="291" y="590"/>
                      </a:cubicBezTo>
                      <a:cubicBezTo>
                        <a:pt x="289" y="588"/>
                        <a:pt x="287" y="586"/>
                        <a:pt x="285" y="584"/>
                      </a:cubicBezTo>
                      <a:cubicBezTo>
                        <a:pt x="283" y="583"/>
                        <a:pt x="281" y="582"/>
                        <a:pt x="279" y="580"/>
                      </a:cubicBezTo>
                      <a:cubicBezTo>
                        <a:pt x="275" y="577"/>
                        <a:pt x="271" y="574"/>
                        <a:pt x="267" y="571"/>
                      </a:cubicBezTo>
                      <a:cubicBezTo>
                        <a:pt x="264" y="569"/>
                        <a:pt x="262" y="566"/>
                        <a:pt x="258" y="564"/>
                      </a:cubicBezTo>
                      <a:cubicBezTo>
                        <a:pt x="255" y="563"/>
                        <a:pt x="251" y="562"/>
                        <a:pt x="248" y="560"/>
                      </a:cubicBezTo>
                      <a:cubicBezTo>
                        <a:pt x="247" y="559"/>
                        <a:pt x="247" y="559"/>
                        <a:pt x="246" y="558"/>
                      </a:cubicBezTo>
                      <a:cubicBezTo>
                        <a:pt x="248" y="555"/>
                        <a:pt x="249" y="552"/>
                        <a:pt x="252" y="550"/>
                      </a:cubicBezTo>
                      <a:cubicBezTo>
                        <a:pt x="255" y="547"/>
                        <a:pt x="258" y="545"/>
                        <a:pt x="261" y="542"/>
                      </a:cubicBezTo>
                      <a:cubicBezTo>
                        <a:pt x="263" y="540"/>
                        <a:pt x="266" y="537"/>
                        <a:pt x="268" y="534"/>
                      </a:cubicBezTo>
                      <a:cubicBezTo>
                        <a:pt x="270" y="530"/>
                        <a:pt x="273" y="527"/>
                        <a:pt x="277" y="523"/>
                      </a:cubicBezTo>
                      <a:cubicBezTo>
                        <a:pt x="279" y="521"/>
                        <a:pt x="282" y="520"/>
                        <a:pt x="286" y="519"/>
                      </a:cubicBezTo>
                      <a:cubicBezTo>
                        <a:pt x="289" y="518"/>
                        <a:pt x="290" y="515"/>
                        <a:pt x="293" y="513"/>
                      </a:cubicBezTo>
                      <a:cubicBezTo>
                        <a:pt x="296" y="511"/>
                        <a:pt x="299" y="510"/>
                        <a:pt x="300" y="508"/>
                      </a:cubicBezTo>
                      <a:cubicBezTo>
                        <a:pt x="302" y="505"/>
                        <a:pt x="302" y="501"/>
                        <a:pt x="301" y="498"/>
                      </a:cubicBezTo>
                      <a:cubicBezTo>
                        <a:pt x="301" y="496"/>
                        <a:pt x="301" y="493"/>
                        <a:pt x="301" y="491"/>
                      </a:cubicBezTo>
                      <a:cubicBezTo>
                        <a:pt x="301" y="490"/>
                        <a:pt x="300" y="488"/>
                        <a:pt x="300" y="486"/>
                      </a:cubicBezTo>
                      <a:cubicBezTo>
                        <a:pt x="300" y="483"/>
                        <a:pt x="300" y="480"/>
                        <a:pt x="300" y="477"/>
                      </a:cubicBezTo>
                      <a:cubicBezTo>
                        <a:pt x="300" y="473"/>
                        <a:pt x="299" y="469"/>
                        <a:pt x="297" y="466"/>
                      </a:cubicBezTo>
                      <a:cubicBezTo>
                        <a:pt x="296" y="465"/>
                        <a:pt x="296" y="465"/>
                        <a:pt x="296" y="465"/>
                      </a:cubicBezTo>
                      <a:cubicBezTo>
                        <a:pt x="295" y="464"/>
                        <a:pt x="294" y="463"/>
                        <a:pt x="292" y="462"/>
                      </a:cubicBezTo>
                      <a:cubicBezTo>
                        <a:pt x="291" y="461"/>
                        <a:pt x="289" y="461"/>
                        <a:pt x="288" y="461"/>
                      </a:cubicBezTo>
                      <a:cubicBezTo>
                        <a:pt x="283" y="459"/>
                        <a:pt x="280" y="455"/>
                        <a:pt x="277" y="451"/>
                      </a:cubicBezTo>
                      <a:cubicBezTo>
                        <a:pt x="274" y="448"/>
                        <a:pt x="274" y="444"/>
                        <a:pt x="274" y="439"/>
                      </a:cubicBezTo>
                      <a:cubicBezTo>
                        <a:pt x="274" y="434"/>
                        <a:pt x="273" y="431"/>
                        <a:pt x="267" y="429"/>
                      </a:cubicBezTo>
                      <a:cubicBezTo>
                        <a:pt x="263" y="428"/>
                        <a:pt x="258" y="431"/>
                        <a:pt x="253" y="429"/>
                      </a:cubicBezTo>
                      <a:cubicBezTo>
                        <a:pt x="249" y="427"/>
                        <a:pt x="247" y="422"/>
                        <a:pt x="245" y="418"/>
                      </a:cubicBezTo>
                      <a:cubicBezTo>
                        <a:pt x="244" y="416"/>
                        <a:pt x="243" y="413"/>
                        <a:pt x="242" y="410"/>
                      </a:cubicBezTo>
                      <a:cubicBezTo>
                        <a:pt x="240" y="408"/>
                        <a:pt x="239" y="406"/>
                        <a:pt x="238" y="404"/>
                      </a:cubicBezTo>
                      <a:cubicBezTo>
                        <a:pt x="235" y="400"/>
                        <a:pt x="235" y="394"/>
                        <a:pt x="235" y="389"/>
                      </a:cubicBezTo>
                      <a:cubicBezTo>
                        <a:pt x="235" y="389"/>
                        <a:pt x="235" y="388"/>
                        <a:pt x="235" y="388"/>
                      </a:cubicBezTo>
                      <a:cubicBezTo>
                        <a:pt x="236" y="385"/>
                        <a:pt x="236" y="381"/>
                        <a:pt x="237" y="377"/>
                      </a:cubicBezTo>
                      <a:cubicBezTo>
                        <a:pt x="238" y="376"/>
                        <a:pt x="239" y="374"/>
                        <a:pt x="239" y="372"/>
                      </a:cubicBezTo>
                      <a:cubicBezTo>
                        <a:pt x="240" y="371"/>
                        <a:pt x="239" y="370"/>
                        <a:pt x="239" y="369"/>
                      </a:cubicBezTo>
                      <a:cubicBezTo>
                        <a:pt x="240" y="368"/>
                        <a:pt x="240" y="368"/>
                        <a:pt x="240" y="366"/>
                      </a:cubicBezTo>
                      <a:cubicBezTo>
                        <a:pt x="240" y="362"/>
                        <a:pt x="240" y="357"/>
                        <a:pt x="239" y="353"/>
                      </a:cubicBezTo>
                      <a:cubicBezTo>
                        <a:pt x="238" y="349"/>
                        <a:pt x="236" y="345"/>
                        <a:pt x="233" y="341"/>
                      </a:cubicBezTo>
                      <a:cubicBezTo>
                        <a:pt x="231" y="338"/>
                        <a:pt x="226" y="337"/>
                        <a:pt x="222" y="336"/>
                      </a:cubicBezTo>
                      <a:cubicBezTo>
                        <a:pt x="214" y="335"/>
                        <a:pt x="205" y="329"/>
                        <a:pt x="200" y="322"/>
                      </a:cubicBezTo>
                      <a:cubicBezTo>
                        <a:pt x="197" y="316"/>
                        <a:pt x="200" y="307"/>
                        <a:pt x="199" y="300"/>
                      </a:cubicBezTo>
                      <a:cubicBezTo>
                        <a:pt x="198" y="296"/>
                        <a:pt x="194" y="294"/>
                        <a:pt x="191" y="293"/>
                      </a:cubicBezTo>
                      <a:cubicBezTo>
                        <a:pt x="189" y="292"/>
                        <a:pt x="187" y="292"/>
                        <a:pt x="184" y="291"/>
                      </a:cubicBezTo>
                      <a:cubicBezTo>
                        <a:pt x="182" y="290"/>
                        <a:pt x="179" y="288"/>
                        <a:pt x="177" y="287"/>
                      </a:cubicBezTo>
                      <a:cubicBezTo>
                        <a:pt x="175" y="287"/>
                        <a:pt x="173" y="286"/>
                        <a:pt x="171" y="286"/>
                      </a:cubicBezTo>
                      <a:cubicBezTo>
                        <a:pt x="168" y="285"/>
                        <a:pt x="167" y="285"/>
                        <a:pt x="164" y="284"/>
                      </a:cubicBezTo>
                      <a:cubicBezTo>
                        <a:pt x="160" y="283"/>
                        <a:pt x="155" y="281"/>
                        <a:pt x="151" y="279"/>
                      </a:cubicBezTo>
                      <a:cubicBezTo>
                        <a:pt x="143" y="276"/>
                        <a:pt x="139" y="269"/>
                        <a:pt x="136" y="261"/>
                      </a:cubicBezTo>
                      <a:cubicBezTo>
                        <a:pt x="134" y="257"/>
                        <a:pt x="132" y="253"/>
                        <a:pt x="132" y="248"/>
                      </a:cubicBezTo>
                      <a:cubicBezTo>
                        <a:pt x="132" y="245"/>
                        <a:pt x="132" y="241"/>
                        <a:pt x="131" y="237"/>
                      </a:cubicBezTo>
                      <a:cubicBezTo>
                        <a:pt x="131" y="235"/>
                        <a:pt x="130" y="233"/>
                        <a:pt x="129" y="232"/>
                      </a:cubicBezTo>
                      <a:cubicBezTo>
                        <a:pt x="127" y="231"/>
                        <a:pt x="123" y="230"/>
                        <a:pt x="120" y="231"/>
                      </a:cubicBezTo>
                      <a:cubicBezTo>
                        <a:pt x="116" y="231"/>
                        <a:pt x="111" y="234"/>
                        <a:pt x="108" y="236"/>
                      </a:cubicBezTo>
                      <a:cubicBezTo>
                        <a:pt x="101" y="240"/>
                        <a:pt x="94" y="243"/>
                        <a:pt x="88" y="246"/>
                      </a:cubicBezTo>
                      <a:cubicBezTo>
                        <a:pt x="84" y="249"/>
                        <a:pt x="80" y="251"/>
                        <a:pt x="75" y="251"/>
                      </a:cubicBezTo>
                      <a:cubicBezTo>
                        <a:pt x="72" y="252"/>
                        <a:pt x="69" y="251"/>
                        <a:pt x="65" y="251"/>
                      </a:cubicBezTo>
                      <a:cubicBezTo>
                        <a:pt x="62" y="251"/>
                        <a:pt x="59" y="251"/>
                        <a:pt x="57" y="252"/>
                      </a:cubicBezTo>
                      <a:cubicBezTo>
                        <a:pt x="56" y="252"/>
                        <a:pt x="55" y="252"/>
                        <a:pt x="54" y="251"/>
                      </a:cubicBezTo>
                      <a:cubicBezTo>
                        <a:pt x="52" y="251"/>
                        <a:pt x="51" y="249"/>
                        <a:pt x="50" y="247"/>
                      </a:cubicBezTo>
                      <a:cubicBezTo>
                        <a:pt x="50" y="245"/>
                        <a:pt x="49" y="243"/>
                        <a:pt x="48" y="240"/>
                      </a:cubicBezTo>
                      <a:cubicBezTo>
                        <a:pt x="48" y="238"/>
                        <a:pt x="48" y="235"/>
                        <a:pt x="47" y="233"/>
                      </a:cubicBezTo>
                      <a:cubicBezTo>
                        <a:pt x="47" y="231"/>
                        <a:pt x="48" y="227"/>
                        <a:pt x="46" y="226"/>
                      </a:cubicBezTo>
                      <a:cubicBezTo>
                        <a:pt x="45" y="228"/>
                        <a:pt x="44" y="231"/>
                        <a:pt x="43" y="233"/>
                      </a:cubicBezTo>
                      <a:cubicBezTo>
                        <a:pt x="42" y="234"/>
                        <a:pt x="41" y="237"/>
                        <a:pt x="39" y="238"/>
                      </a:cubicBezTo>
                      <a:cubicBezTo>
                        <a:pt x="35" y="240"/>
                        <a:pt x="31" y="236"/>
                        <a:pt x="28" y="234"/>
                      </a:cubicBezTo>
                      <a:cubicBezTo>
                        <a:pt x="26" y="232"/>
                        <a:pt x="24" y="231"/>
                        <a:pt x="21" y="229"/>
                      </a:cubicBezTo>
                      <a:cubicBezTo>
                        <a:pt x="20" y="228"/>
                        <a:pt x="18" y="226"/>
                        <a:pt x="16" y="225"/>
                      </a:cubicBezTo>
                      <a:cubicBezTo>
                        <a:pt x="12" y="222"/>
                        <a:pt x="7" y="220"/>
                        <a:pt x="4" y="216"/>
                      </a:cubicBezTo>
                      <a:cubicBezTo>
                        <a:pt x="1" y="212"/>
                        <a:pt x="0" y="206"/>
                        <a:pt x="1" y="201"/>
                      </a:cubicBezTo>
                      <a:cubicBezTo>
                        <a:pt x="1" y="199"/>
                        <a:pt x="3" y="197"/>
                        <a:pt x="3" y="195"/>
                      </a:cubicBezTo>
                      <a:cubicBezTo>
                        <a:pt x="3" y="193"/>
                        <a:pt x="3" y="190"/>
                        <a:pt x="3" y="188"/>
                      </a:cubicBezTo>
                      <a:cubicBezTo>
                        <a:pt x="4" y="186"/>
                        <a:pt x="6" y="184"/>
                        <a:pt x="7" y="182"/>
                      </a:cubicBezTo>
                      <a:cubicBezTo>
                        <a:pt x="8" y="181"/>
                        <a:pt x="8" y="179"/>
                        <a:pt x="9" y="178"/>
                      </a:cubicBezTo>
                      <a:cubicBezTo>
                        <a:pt x="10" y="177"/>
                        <a:pt x="10" y="176"/>
                        <a:pt x="11" y="175"/>
                      </a:cubicBezTo>
                      <a:cubicBezTo>
                        <a:pt x="11" y="174"/>
                        <a:pt x="11" y="174"/>
                        <a:pt x="11" y="173"/>
                      </a:cubicBezTo>
                      <a:cubicBezTo>
                        <a:pt x="12" y="172"/>
                        <a:pt x="13" y="171"/>
                        <a:pt x="13" y="170"/>
                      </a:cubicBezTo>
                      <a:cubicBezTo>
                        <a:pt x="14" y="169"/>
                        <a:pt x="15" y="168"/>
                        <a:pt x="15" y="167"/>
                      </a:cubicBezTo>
                      <a:cubicBezTo>
                        <a:pt x="17" y="165"/>
                        <a:pt x="19" y="163"/>
                        <a:pt x="20" y="161"/>
                      </a:cubicBezTo>
                      <a:cubicBezTo>
                        <a:pt x="23" y="159"/>
                        <a:pt x="27" y="156"/>
                        <a:pt x="30" y="154"/>
                      </a:cubicBezTo>
                      <a:cubicBezTo>
                        <a:pt x="31" y="154"/>
                        <a:pt x="32" y="154"/>
                        <a:pt x="33" y="154"/>
                      </a:cubicBezTo>
                      <a:cubicBezTo>
                        <a:pt x="33" y="154"/>
                        <a:pt x="34" y="153"/>
                        <a:pt x="35" y="153"/>
                      </a:cubicBezTo>
                      <a:cubicBezTo>
                        <a:pt x="36" y="152"/>
                        <a:pt x="38" y="151"/>
                        <a:pt x="39" y="150"/>
                      </a:cubicBezTo>
                      <a:cubicBezTo>
                        <a:pt x="42" y="147"/>
                        <a:pt x="45" y="146"/>
                        <a:pt x="47" y="144"/>
                      </a:cubicBezTo>
                      <a:cubicBezTo>
                        <a:pt x="48" y="143"/>
                        <a:pt x="49" y="143"/>
                        <a:pt x="50" y="142"/>
                      </a:cubicBezTo>
                      <a:cubicBezTo>
                        <a:pt x="52" y="140"/>
                        <a:pt x="53" y="139"/>
                        <a:pt x="55" y="137"/>
                      </a:cubicBezTo>
                      <a:cubicBezTo>
                        <a:pt x="57" y="134"/>
                        <a:pt x="59" y="131"/>
                        <a:pt x="60" y="128"/>
                      </a:cubicBezTo>
                      <a:cubicBezTo>
                        <a:pt x="61" y="125"/>
                        <a:pt x="61" y="122"/>
                        <a:pt x="63" y="119"/>
                      </a:cubicBezTo>
                      <a:cubicBezTo>
                        <a:pt x="64" y="118"/>
                        <a:pt x="66" y="116"/>
                        <a:pt x="66" y="115"/>
                      </a:cubicBezTo>
                      <a:cubicBezTo>
                        <a:pt x="66" y="113"/>
                        <a:pt x="66" y="111"/>
                        <a:pt x="66" y="110"/>
                      </a:cubicBezTo>
                      <a:cubicBezTo>
                        <a:pt x="66" y="106"/>
                        <a:pt x="67" y="102"/>
                        <a:pt x="65" y="99"/>
                      </a:cubicBezTo>
                      <a:cubicBezTo>
                        <a:pt x="64" y="97"/>
                        <a:pt x="63" y="95"/>
                        <a:pt x="61" y="93"/>
                      </a:cubicBezTo>
                      <a:cubicBezTo>
                        <a:pt x="60" y="91"/>
                        <a:pt x="58" y="90"/>
                        <a:pt x="57" y="88"/>
                      </a:cubicBezTo>
                      <a:cubicBezTo>
                        <a:pt x="54" y="82"/>
                        <a:pt x="60" y="82"/>
                        <a:pt x="63" y="81"/>
                      </a:cubicBezTo>
                      <a:cubicBezTo>
                        <a:pt x="66" y="79"/>
                        <a:pt x="65" y="73"/>
                        <a:pt x="63" y="71"/>
                      </a:cubicBezTo>
                      <a:cubicBezTo>
                        <a:pt x="62" y="69"/>
                        <a:pt x="61" y="68"/>
                        <a:pt x="61" y="65"/>
                      </a:cubicBezTo>
                      <a:cubicBezTo>
                        <a:pt x="61" y="63"/>
                        <a:pt x="61" y="62"/>
                        <a:pt x="63" y="61"/>
                      </a:cubicBezTo>
                      <a:cubicBezTo>
                        <a:pt x="66" y="59"/>
                        <a:pt x="71" y="60"/>
                        <a:pt x="75" y="60"/>
                      </a:cubicBezTo>
                      <a:cubicBezTo>
                        <a:pt x="87" y="60"/>
                        <a:pt x="87" y="60"/>
                        <a:pt x="87" y="60"/>
                      </a:cubicBezTo>
                      <a:cubicBezTo>
                        <a:pt x="91" y="60"/>
                        <a:pt x="96" y="60"/>
                        <a:pt x="100" y="60"/>
                      </a:cubicBezTo>
                      <a:cubicBezTo>
                        <a:pt x="100" y="60"/>
                        <a:pt x="100" y="60"/>
                        <a:pt x="101" y="60"/>
                      </a:cubicBezTo>
                      <a:cubicBezTo>
                        <a:pt x="102" y="63"/>
                        <a:pt x="104" y="65"/>
                        <a:pt x="106" y="68"/>
                      </a:cubicBezTo>
                      <a:cubicBezTo>
                        <a:pt x="109" y="69"/>
                        <a:pt x="112" y="71"/>
                        <a:pt x="115" y="72"/>
                      </a:cubicBezTo>
                      <a:cubicBezTo>
                        <a:pt x="118" y="73"/>
                        <a:pt x="118" y="72"/>
                        <a:pt x="120" y="71"/>
                      </a:cubicBezTo>
                      <a:cubicBezTo>
                        <a:pt x="123" y="71"/>
                        <a:pt x="127" y="71"/>
                        <a:pt x="130" y="71"/>
                      </a:cubicBezTo>
                      <a:cubicBezTo>
                        <a:pt x="132" y="70"/>
                        <a:pt x="134" y="69"/>
                        <a:pt x="136" y="69"/>
                      </a:cubicBezTo>
                      <a:cubicBezTo>
                        <a:pt x="138" y="68"/>
                        <a:pt x="139" y="66"/>
                        <a:pt x="140" y="65"/>
                      </a:cubicBezTo>
                      <a:cubicBezTo>
                        <a:pt x="143" y="63"/>
                        <a:pt x="147" y="62"/>
                        <a:pt x="148" y="58"/>
                      </a:cubicBezTo>
                      <a:cubicBezTo>
                        <a:pt x="149" y="57"/>
                        <a:pt x="150" y="56"/>
                        <a:pt x="151" y="54"/>
                      </a:cubicBezTo>
                      <a:cubicBezTo>
                        <a:pt x="151" y="52"/>
                        <a:pt x="150" y="49"/>
                        <a:pt x="149" y="48"/>
                      </a:cubicBezTo>
                      <a:cubicBezTo>
                        <a:pt x="147" y="44"/>
                        <a:pt x="146" y="40"/>
                        <a:pt x="144" y="36"/>
                      </a:cubicBezTo>
                      <a:cubicBezTo>
                        <a:pt x="144" y="34"/>
                        <a:pt x="144" y="33"/>
                        <a:pt x="142" y="31"/>
                      </a:cubicBezTo>
                      <a:cubicBezTo>
                        <a:pt x="142" y="30"/>
                        <a:pt x="141" y="28"/>
                        <a:pt x="140" y="26"/>
                      </a:cubicBezTo>
                      <a:cubicBezTo>
                        <a:pt x="139" y="24"/>
                        <a:pt x="138" y="23"/>
                        <a:pt x="141" y="23"/>
                      </a:cubicBezTo>
                      <a:cubicBezTo>
                        <a:pt x="143" y="22"/>
                        <a:pt x="144" y="23"/>
                        <a:pt x="146" y="23"/>
                      </a:cubicBezTo>
                      <a:cubicBezTo>
                        <a:pt x="150" y="25"/>
                        <a:pt x="156" y="25"/>
                        <a:pt x="161" y="26"/>
                      </a:cubicBezTo>
                      <a:cubicBezTo>
                        <a:pt x="165" y="26"/>
                        <a:pt x="171" y="28"/>
                        <a:pt x="176" y="25"/>
                      </a:cubicBezTo>
                      <a:cubicBezTo>
                        <a:pt x="177" y="24"/>
                        <a:pt x="178" y="23"/>
                        <a:pt x="180" y="22"/>
                      </a:cubicBezTo>
                      <a:cubicBezTo>
                        <a:pt x="182" y="21"/>
                        <a:pt x="184" y="20"/>
                        <a:pt x="185" y="19"/>
                      </a:cubicBezTo>
                      <a:cubicBezTo>
                        <a:pt x="187" y="18"/>
                        <a:pt x="188" y="16"/>
                        <a:pt x="190" y="15"/>
                      </a:cubicBezTo>
                      <a:cubicBezTo>
                        <a:pt x="192" y="14"/>
                        <a:pt x="193" y="13"/>
                        <a:pt x="195" y="11"/>
                      </a:cubicBezTo>
                      <a:cubicBezTo>
                        <a:pt x="195" y="11"/>
                        <a:pt x="196" y="11"/>
                        <a:pt x="196" y="10"/>
                      </a:cubicBezTo>
                      <a:cubicBezTo>
                        <a:pt x="197" y="9"/>
                        <a:pt x="198" y="9"/>
                        <a:pt x="199" y="8"/>
                      </a:cubicBezTo>
                      <a:cubicBezTo>
                        <a:pt x="200" y="6"/>
                        <a:pt x="200" y="5"/>
                        <a:pt x="201" y="3"/>
                      </a:cubicBezTo>
                      <a:cubicBezTo>
                        <a:pt x="203" y="0"/>
                        <a:pt x="204" y="3"/>
                        <a:pt x="204" y="5"/>
                      </a:cubicBezTo>
                      <a:cubicBezTo>
                        <a:pt x="205" y="6"/>
                        <a:pt x="206" y="6"/>
                        <a:pt x="206" y="7"/>
                      </a:cubicBezTo>
                      <a:cubicBezTo>
                        <a:pt x="207" y="9"/>
                        <a:pt x="207" y="9"/>
                        <a:pt x="207" y="11"/>
                      </a:cubicBezTo>
                      <a:cubicBezTo>
                        <a:pt x="208" y="14"/>
                        <a:pt x="210" y="18"/>
                        <a:pt x="210" y="21"/>
                      </a:cubicBezTo>
                      <a:cubicBezTo>
                        <a:pt x="210" y="25"/>
                        <a:pt x="210" y="29"/>
                        <a:pt x="210" y="32"/>
                      </a:cubicBezTo>
                      <a:cubicBezTo>
                        <a:pt x="210" y="43"/>
                        <a:pt x="210" y="43"/>
                        <a:pt x="210" y="43"/>
                      </a:cubicBezTo>
                      <a:cubicBezTo>
                        <a:pt x="210" y="47"/>
                        <a:pt x="209" y="51"/>
                        <a:pt x="210" y="54"/>
                      </a:cubicBezTo>
                      <a:cubicBezTo>
                        <a:pt x="212" y="59"/>
                        <a:pt x="217" y="60"/>
                        <a:pt x="222" y="61"/>
                      </a:cubicBezTo>
                      <a:cubicBezTo>
                        <a:pt x="227" y="62"/>
                        <a:pt x="232" y="63"/>
                        <a:pt x="237" y="62"/>
                      </a:cubicBezTo>
                      <a:cubicBezTo>
                        <a:pt x="240" y="62"/>
                        <a:pt x="243" y="61"/>
                        <a:pt x="246" y="60"/>
                      </a:cubicBezTo>
                      <a:cubicBezTo>
                        <a:pt x="248" y="59"/>
                        <a:pt x="250" y="58"/>
                        <a:pt x="253" y="57"/>
                      </a:cubicBezTo>
                      <a:cubicBezTo>
                        <a:pt x="254" y="57"/>
                        <a:pt x="254" y="57"/>
                        <a:pt x="255" y="56"/>
                      </a:cubicBezTo>
                      <a:cubicBezTo>
                        <a:pt x="259" y="55"/>
                        <a:pt x="262" y="53"/>
                        <a:pt x="265" y="52"/>
                      </a:cubicBezTo>
                      <a:cubicBezTo>
                        <a:pt x="268" y="51"/>
                        <a:pt x="271" y="49"/>
                        <a:pt x="274" y="48"/>
                      </a:cubicBezTo>
                      <a:cubicBezTo>
                        <a:pt x="276" y="47"/>
                        <a:pt x="277" y="46"/>
                        <a:pt x="279" y="45"/>
                      </a:cubicBezTo>
                      <a:cubicBezTo>
                        <a:pt x="281" y="45"/>
                        <a:pt x="282" y="45"/>
                        <a:pt x="283" y="44"/>
                      </a:cubicBezTo>
                      <a:cubicBezTo>
                        <a:pt x="286" y="44"/>
                        <a:pt x="289" y="43"/>
                        <a:pt x="292" y="42"/>
                      </a:cubicBezTo>
                      <a:cubicBezTo>
                        <a:pt x="292" y="43"/>
                        <a:pt x="291" y="43"/>
                        <a:pt x="291" y="44"/>
                      </a:cubicBezTo>
                      <a:cubicBezTo>
                        <a:pt x="291" y="45"/>
                        <a:pt x="290" y="47"/>
                        <a:pt x="291" y="49"/>
                      </a:cubicBezTo>
                      <a:cubicBezTo>
                        <a:pt x="291" y="50"/>
                        <a:pt x="291" y="53"/>
                        <a:pt x="292" y="54"/>
                      </a:cubicBezTo>
                      <a:cubicBezTo>
                        <a:pt x="293" y="56"/>
                        <a:pt x="296" y="55"/>
                        <a:pt x="298" y="55"/>
                      </a:cubicBezTo>
                      <a:cubicBezTo>
                        <a:pt x="302" y="55"/>
                        <a:pt x="305" y="55"/>
                        <a:pt x="308" y="54"/>
                      </a:cubicBezTo>
                      <a:cubicBezTo>
                        <a:pt x="310" y="53"/>
                        <a:pt x="312" y="52"/>
                        <a:pt x="313" y="51"/>
                      </a:cubicBezTo>
                      <a:cubicBezTo>
                        <a:pt x="314" y="50"/>
                        <a:pt x="315" y="50"/>
                        <a:pt x="315" y="49"/>
                      </a:cubicBezTo>
                      <a:cubicBezTo>
                        <a:pt x="316" y="48"/>
                        <a:pt x="316" y="48"/>
                        <a:pt x="316" y="47"/>
                      </a:cubicBezTo>
                      <a:cubicBezTo>
                        <a:pt x="317" y="46"/>
                        <a:pt x="319" y="46"/>
                        <a:pt x="319" y="45"/>
                      </a:cubicBezTo>
                      <a:cubicBezTo>
                        <a:pt x="320" y="44"/>
                        <a:pt x="320" y="43"/>
                        <a:pt x="321" y="42"/>
                      </a:cubicBezTo>
                      <a:cubicBezTo>
                        <a:pt x="322" y="41"/>
                        <a:pt x="323" y="39"/>
                        <a:pt x="324" y="38"/>
                      </a:cubicBezTo>
                      <a:cubicBezTo>
                        <a:pt x="326" y="35"/>
                        <a:pt x="328" y="31"/>
                        <a:pt x="330" y="28"/>
                      </a:cubicBezTo>
                      <a:cubicBezTo>
                        <a:pt x="331" y="27"/>
                        <a:pt x="331" y="27"/>
                        <a:pt x="332" y="27"/>
                      </a:cubicBezTo>
                      <a:cubicBezTo>
                        <a:pt x="334" y="30"/>
                        <a:pt x="337" y="34"/>
                        <a:pt x="340" y="38"/>
                      </a:cubicBezTo>
                      <a:cubicBezTo>
                        <a:pt x="345" y="45"/>
                        <a:pt x="348" y="52"/>
                        <a:pt x="353" y="59"/>
                      </a:cubicBezTo>
                      <a:cubicBezTo>
                        <a:pt x="355" y="62"/>
                        <a:pt x="358" y="64"/>
                        <a:pt x="356" y="67"/>
                      </a:cubicBezTo>
                      <a:cubicBezTo>
                        <a:pt x="354" y="69"/>
                        <a:pt x="352" y="70"/>
                        <a:pt x="351" y="73"/>
                      </a:cubicBezTo>
                      <a:cubicBezTo>
                        <a:pt x="350" y="75"/>
                        <a:pt x="349" y="79"/>
                        <a:pt x="348" y="81"/>
                      </a:cubicBezTo>
                      <a:cubicBezTo>
                        <a:pt x="346" y="84"/>
                        <a:pt x="343" y="85"/>
                        <a:pt x="341" y="87"/>
                      </a:cubicBezTo>
                      <a:cubicBezTo>
                        <a:pt x="339" y="89"/>
                        <a:pt x="339" y="92"/>
                        <a:pt x="338" y="94"/>
                      </a:cubicBezTo>
                      <a:cubicBezTo>
                        <a:pt x="336" y="97"/>
                        <a:pt x="334" y="99"/>
                        <a:pt x="334" y="101"/>
                      </a:cubicBezTo>
                      <a:cubicBezTo>
                        <a:pt x="335" y="96"/>
                        <a:pt x="347" y="92"/>
                        <a:pt x="351" y="91"/>
                      </a:cubicBezTo>
                      <a:cubicBezTo>
                        <a:pt x="357" y="88"/>
                        <a:pt x="365" y="86"/>
                        <a:pt x="371" y="88"/>
                      </a:cubicBezTo>
                      <a:cubicBezTo>
                        <a:pt x="374" y="89"/>
                        <a:pt x="378" y="93"/>
                        <a:pt x="377" y="96"/>
                      </a:cubicBezTo>
                      <a:cubicBezTo>
                        <a:pt x="375" y="100"/>
                        <a:pt x="369" y="99"/>
                        <a:pt x="366" y="101"/>
                      </a:cubicBezTo>
                      <a:cubicBezTo>
                        <a:pt x="363" y="102"/>
                        <a:pt x="361" y="105"/>
                        <a:pt x="358" y="107"/>
                      </a:cubicBezTo>
                      <a:cubicBezTo>
                        <a:pt x="356" y="108"/>
                        <a:pt x="351" y="110"/>
                        <a:pt x="352" y="113"/>
                      </a:cubicBezTo>
                      <a:cubicBezTo>
                        <a:pt x="353" y="117"/>
                        <a:pt x="359" y="117"/>
                        <a:pt x="362" y="117"/>
                      </a:cubicBezTo>
                      <a:cubicBezTo>
                        <a:pt x="365" y="116"/>
                        <a:pt x="369" y="115"/>
                        <a:pt x="372" y="113"/>
                      </a:cubicBezTo>
                      <a:cubicBezTo>
                        <a:pt x="377" y="110"/>
                        <a:pt x="380" y="106"/>
                        <a:pt x="383" y="101"/>
                      </a:cubicBezTo>
                      <a:cubicBezTo>
                        <a:pt x="388" y="96"/>
                        <a:pt x="393" y="96"/>
                        <a:pt x="400" y="97"/>
                      </a:cubicBezTo>
                      <a:cubicBezTo>
                        <a:pt x="405" y="97"/>
                        <a:pt x="409" y="98"/>
                        <a:pt x="413" y="100"/>
                      </a:cubicBezTo>
                      <a:cubicBezTo>
                        <a:pt x="416" y="101"/>
                        <a:pt x="417" y="103"/>
                        <a:pt x="419" y="104"/>
                      </a:cubicBezTo>
                      <a:cubicBezTo>
                        <a:pt x="422" y="105"/>
                        <a:pt x="424" y="104"/>
                        <a:pt x="426" y="105"/>
                      </a:cubicBezTo>
                      <a:cubicBezTo>
                        <a:pt x="428" y="106"/>
                        <a:pt x="430" y="108"/>
                        <a:pt x="432" y="109"/>
                      </a:cubicBezTo>
                      <a:cubicBezTo>
                        <a:pt x="434" y="110"/>
                        <a:pt x="437" y="115"/>
                        <a:pt x="438" y="117"/>
                      </a:cubicBezTo>
                      <a:cubicBezTo>
                        <a:pt x="439" y="120"/>
                        <a:pt x="439" y="124"/>
                        <a:pt x="438" y="127"/>
                      </a:cubicBezTo>
                      <a:cubicBezTo>
                        <a:pt x="438" y="130"/>
                        <a:pt x="436" y="134"/>
                        <a:pt x="441" y="134"/>
                      </a:cubicBezTo>
                      <a:cubicBezTo>
                        <a:pt x="445" y="134"/>
                        <a:pt x="449" y="130"/>
                        <a:pt x="452" y="128"/>
                      </a:cubicBezTo>
                      <a:cubicBezTo>
                        <a:pt x="456" y="126"/>
                        <a:pt x="460" y="126"/>
                        <a:pt x="465" y="126"/>
                      </a:cubicBezTo>
                      <a:cubicBezTo>
                        <a:pt x="475" y="126"/>
                        <a:pt x="484" y="128"/>
                        <a:pt x="493" y="130"/>
                      </a:cubicBezTo>
                      <a:cubicBezTo>
                        <a:pt x="497" y="131"/>
                        <a:pt x="502" y="131"/>
                        <a:pt x="506" y="131"/>
                      </a:cubicBezTo>
                      <a:cubicBezTo>
                        <a:pt x="510" y="131"/>
                        <a:pt x="513" y="132"/>
                        <a:pt x="517" y="135"/>
                      </a:cubicBezTo>
                      <a:cubicBezTo>
                        <a:pt x="524" y="140"/>
                        <a:pt x="531" y="145"/>
                        <a:pt x="537" y="151"/>
                      </a:cubicBezTo>
                      <a:cubicBezTo>
                        <a:pt x="544" y="158"/>
                        <a:pt x="553" y="161"/>
                        <a:pt x="563" y="164"/>
                      </a:cubicBezTo>
                      <a:cubicBezTo>
                        <a:pt x="566" y="165"/>
                        <a:pt x="571" y="165"/>
                        <a:pt x="574" y="167"/>
                      </a:cubicBezTo>
                      <a:cubicBezTo>
                        <a:pt x="578" y="169"/>
                        <a:pt x="579" y="173"/>
                        <a:pt x="580" y="177"/>
                      </a:cubicBezTo>
                      <a:cubicBezTo>
                        <a:pt x="581" y="185"/>
                        <a:pt x="582" y="195"/>
                        <a:pt x="581" y="20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3" name="Freeform 14"/>
                <p:cNvSpPr/>
                <p:nvPr/>
              </p:nvSpPr>
              <p:spPr bwMode="auto">
                <a:xfrm>
                  <a:off x="12896829" y="5078410"/>
                  <a:ext cx="352424" cy="1843087"/>
                </a:xfrm>
                <a:custGeom>
                  <a:avLst/>
                  <a:gdLst/>
                  <a:ahLst/>
                  <a:cxnLst>
                    <a:cxn ang="0">
                      <a:pos x="113" y="124"/>
                    </a:cxn>
                    <a:cxn ang="0">
                      <a:pos x="109" y="147"/>
                    </a:cxn>
                    <a:cxn ang="0">
                      <a:pos x="99" y="186"/>
                    </a:cxn>
                    <a:cxn ang="0">
                      <a:pos x="95" y="196"/>
                    </a:cxn>
                    <a:cxn ang="0">
                      <a:pos x="93" y="199"/>
                    </a:cxn>
                    <a:cxn ang="0">
                      <a:pos x="85" y="223"/>
                    </a:cxn>
                    <a:cxn ang="0">
                      <a:pos x="90" y="247"/>
                    </a:cxn>
                    <a:cxn ang="0">
                      <a:pos x="92" y="262"/>
                    </a:cxn>
                    <a:cxn ang="0">
                      <a:pos x="91" y="292"/>
                    </a:cxn>
                    <a:cxn ang="0">
                      <a:pos x="85" y="311"/>
                    </a:cxn>
                    <a:cxn ang="0">
                      <a:pos x="75" y="332"/>
                    </a:cxn>
                    <a:cxn ang="0">
                      <a:pos x="64" y="404"/>
                    </a:cxn>
                    <a:cxn ang="0">
                      <a:pos x="60" y="460"/>
                    </a:cxn>
                    <a:cxn ang="0">
                      <a:pos x="63" y="490"/>
                    </a:cxn>
                    <a:cxn ang="0">
                      <a:pos x="63" y="501"/>
                    </a:cxn>
                    <a:cxn ang="0">
                      <a:pos x="56" y="556"/>
                    </a:cxn>
                    <a:cxn ang="0">
                      <a:pos x="40" y="623"/>
                    </a:cxn>
                    <a:cxn ang="0">
                      <a:pos x="57" y="622"/>
                    </a:cxn>
                    <a:cxn ang="0">
                      <a:pos x="61" y="654"/>
                    </a:cxn>
                    <a:cxn ang="0">
                      <a:pos x="82" y="656"/>
                    </a:cxn>
                    <a:cxn ang="0">
                      <a:pos x="107" y="662"/>
                    </a:cxn>
                    <a:cxn ang="0">
                      <a:pos x="74" y="689"/>
                    </a:cxn>
                    <a:cxn ang="0">
                      <a:pos x="56" y="687"/>
                    </a:cxn>
                    <a:cxn ang="0">
                      <a:pos x="52" y="663"/>
                    </a:cxn>
                    <a:cxn ang="0">
                      <a:pos x="53" y="650"/>
                    </a:cxn>
                    <a:cxn ang="0">
                      <a:pos x="37" y="646"/>
                    </a:cxn>
                    <a:cxn ang="0">
                      <a:pos x="32" y="609"/>
                    </a:cxn>
                    <a:cxn ang="0">
                      <a:pos x="22" y="561"/>
                    </a:cxn>
                    <a:cxn ang="0">
                      <a:pos x="19" y="548"/>
                    </a:cxn>
                    <a:cxn ang="0">
                      <a:pos x="11" y="533"/>
                    </a:cxn>
                    <a:cxn ang="0">
                      <a:pos x="25" y="513"/>
                    </a:cxn>
                    <a:cxn ang="0">
                      <a:pos x="37" y="519"/>
                    </a:cxn>
                    <a:cxn ang="0">
                      <a:pos x="40" y="496"/>
                    </a:cxn>
                    <a:cxn ang="0">
                      <a:pos x="44" y="472"/>
                    </a:cxn>
                    <a:cxn ang="0">
                      <a:pos x="55" y="422"/>
                    </a:cxn>
                    <a:cxn ang="0">
                      <a:pos x="32" y="399"/>
                    </a:cxn>
                    <a:cxn ang="0">
                      <a:pos x="35" y="340"/>
                    </a:cxn>
                    <a:cxn ang="0">
                      <a:pos x="52" y="297"/>
                    </a:cxn>
                    <a:cxn ang="0">
                      <a:pos x="68" y="238"/>
                    </a:cxn>
                    <a:cxn ang="0">
                      <a:pos x="69" y="205"/>
                    </a:cxn>
                    <a:cxn ang="0">
                      <a:pos x="76" y="138"/>
                    </a:cxn>
                    <a:cxn ang="0">
                      <a:pos x="85" y="93"/>
                    </a:cxn>
                    <a:cxn ang="0">
                      <a:pos x="85" y="41"/>
                    </a:cxn>
                    <a:cxn ang="0">
                      <a:pos x="90" y="18"/>
                    </a:cxn>
                    <a:cxn ang="0">
                      <a:pos x="98" y="0"/>
                    </a:cxn>
                    <a:cxn ang="0">
                      <a:pos x="103" y="16"/>
                    </a:cxn>
                    <a:cxn ang="0">
                      <a:pos x="111" y="39"/>
                    </a:cxn>
                    <a:cxn ang="0">
                      <a:pos x="118" y="70"/>
                    </a:cxn>
                    <a:cxn ang="0">
                      <a:pos x="130" y="90"/>
                    </a:cxn>
                  </a:cxnLst>
                  <a:rect l="0" t="0" r="r" b="b"/>
                  <a:pathLst>
                    <a:path w="134" h="701">
                      <a:moveTo>
                        <a:pt x="133" y="98"/>
                      </a:moveTo>
                      <a:cubicBezTo>
                        <a:pt x="131" y="107"/>
                        <a:pt x="122" y="112"/>
                        <a:pt x="118" y="118"/>
                      </a:cubicBezTo>
                      <a:cubicBezTo>
                        <a:pt x="116" y="120"/>
                        <a:pt x="115" y="122"/>
                        <a:pt x="113" y="124"/>
                      </a:cubicBezTo>
                      <a:cubicBezTo>
                        <a:pt x="112" y="126"/>
                        <a:pt x="111" y="128"/>
                        <a:pt x="110" y="130"/>
                      </a:cubicBezTo>
                      <a:cubicBezTo>
                        <a:pt x="109" y="134"/>
                        <a:pt x="108" y="138"/>
                        <a:pt x="108" y="142"/>
                      </a:cubicBezTo>
                      <a:cubicBezTo>
                        <a:pt x="108" y="144"/>
                        <a:pt x="108" y="145"/>
                        <a:pt x="109" y="147"/>
                      </a:cubicBezTo>
                      <a:cubicBezTo>
                        <a:pt x="111" y="149"/>
                        <a:pt x="112" y="151"/>
                        <a:pt x="113" y="154"/>
                      </a:cubicBezTo>
                      <a:cubicBezTo>
                        <a:pt x="114" y="159"/>
                        <a:pt x="109" y="164"/>
                        <a:pt x="107" y="169"/>
                      </a:cubicBezTo>
                      <a:cubicBezTo>
                        <a:pt x="105" y="175"/>
                        <a:pt x="103" y="180"/>
                        <a:pt x="99" y="186"/>
                      </a:cubicBezTo>
                      <a:cubicBezTo>
                        <a:pt x="99" y="186"/>
                        <a:pt x="98" y="187"/>
                        <a:pt x="98" y="188"/>
                      </a:cubicBezTo>
                      <a:cubicBezTo>
                        <a:pt x="97" y="189"/>
                        <a:pt x="97" y="190"/>
                        <a:pt x="97" y="191"/>
                      </a:cubicBezTo>
                      <a:cubicBezTo>
                        <a:pt x="96" y="193"/>
                        <a:pt x="96" y="194"/>
                        <a:pt x="95" y="196"/>
                      </a:cubicBezTo>
                      <a:cubicBezTo>
                        <a:pt x="95" y="196"/>
                        <a:pt x="94" y="196"/>
                        <a:pt x="94" y="197"/>
                      </a:cubicBezTo>
                      <a:cubicBezTo>
                        <a:pt x="94" y="197"/>
                        <a:pt x="94" y="198"/>
                        <a:pt x="94" y="198"/>
                      </a:cubicBezTo>
                      <a:cubicBezTo>
                        <a:pt x="93" y="199"/>
                        <a:pt x="93" y="199"/>
                        <a:pt x="93" y="199"/>
                      </a:cubicBezTo>
                      <a:cubicBezTo>
                        <a:pt x="92" y="200"/>
                        <a:pt x="93" y="201"/>
                        <a:pt x="92" y="201"/>
                      </a:cubicBezTo>
                      <a:cubicBezTo>
                        <a:pt x="90" y="205"/>
                        <a:pt x="88" y="209"/>
                        <a:pt x="87" y="212"/>
                      </a:cubicBezTo>
                      <a:cubicBezTo>
                        <a:pt x="86" y="216"/>
                        <a:pt x="85" y="219"/>
                        <a:pt x="85" y="223"/>
                      </a:cubicBezTo>
                      <a:cubicBezTo>
                        <a:pt x="85" y="227"/>
                        <a:pt x="85" y="231"/>
                        <a:pt x="86" y="235"/>
                      </a:cubicBezTo>
                      <a:cubicBezTo>
                        <a:pt x="87" y="237"/>
                        <a:pt x="88" y="239"/>
                        <a:pt x="88" y="240"/>
                      </a:cubicBezTo>
                      <a:cubicBezTo>
                        <a:pt x="89" y="243"/>
                        <a:pt x="90" y="245"/>
                        <a:pt x="90" y="247"/>
                      </a:cubicBezTo>
                      <a:cubicBezTo>
                        <a:pt x="91" y="249"/>
                        <a:pt x="90" y="252"/>
                        <a:pt x="90" y="254"/>
                      </a:cubicBezTo>
                      <a:cubicBezTo>
                        <a:pt x="91" y="256"/>
                        <a:pt x="91" y="257"/>
                        <a:pt x="92" y="259"/>
                      </a:cubicBezTo>
                      <a:cubicBezTo>
                        <a:pt x="92" y="260"/>
                        <a:pt x="92" y="261"/>
                        <a:pt x="92" y="262"/>
                      </a:cubicBezTo>
                      <a:cubicBezTo>
                        <a:pt x="92" y="266"/>
                        <a:pt x="93" y="270"/>
                        <a:pt x="93" y="274"/>
                      </a:cubicBezTo>
                      <a:cubicBezTo>
                        <a:pt x="93" y="278"/>
                        <a:pt x="93" y="281"/>
                        <a:pt x="92" y="285"/>
                      </a:cubicBezTo>
                      <a:cubicBezTo>
                        <a:pt x="92" y="287"/>
                        <a:pt x="92" y="290"/>
                        <a:pt x="91" y="292"/>
                      </a:cubicBezTo>
                      <a:cubicBezTo>
                        <a:pt x="91" y="294"/>
                        <a:pt x="90" y="296"/>
                        <a:pt x="90" y="298"/>
                      </a:cubicBezTo>
                      <a:cubicBezTo>
                        <a:pt x="89" y="300"/>
                        <a:pt x="87" y="302"/>
                        <a:pt x="86" y="304"/>
                      </a:cubicBezTo>
                      <a:cubicBezTo>
                        <a:pt x="85" y="306"/>
                        <a:pt x="85" y="309"/>
                        <a:pt x="85" y="311"/>
                      </a:cubicBezTo>
                      <a:cubicBezTo>
                        <a:pt x="84" y="314"/>
                        <a:pt x="83" y="319"/>
                        <a:pt x="81" y="323"/>
                      </a:cubicBezTo>
                      <a:cubicBezTo>
                        <a:pt x="80" y="324"/>
                        <a:pt x="78" y="325"/>
                        <a:pt x="78" y="327"/>
                      </a:cubicBezTo>
                      <a:cubicBezTo>
                        <a:pt x="77" y="329"/>
                        <a:pt x="76" y="331"/>
                        <a:pt x="75" y="332"/>
                      </a:cubicBezTo>
                      <a:cubicBezTo>
                        <a:pt x="72" y="340"/>
                        <a:pt x="74" y="350"/>
                        <a:pt x="74" y="358"/>
                      </a:cubicBezTo>
                      <a:cubicBezTo>
                        <a:pt x="74" y="366"/>
                        <a:pt x="72" y="374"/>
                        <a:pt x="70" y="381"/>
                      </a:cubicBezTo>
                      <a:cubicBezTo>
                        <a:pt x="67" y="388"/>
                        <a:pt x="67" y="397"/>
                        <a:pt x="64" y="404"/>
                      </a:cubicBezTo>
                      <a:cubicBezTo>
                        <a:pt x="62" y="409"/>
                        <a:pt x="64" y="415"/>
                        <a:pt x="63" y="420"/>
                      </a:cubicBezTo>
                      <a:cubicBezTo>
                        <a:pt x="63" y="427"/>
                        <a:pt x="63" y="434"/>
                        <a:pt x="62" y="441"/>
                      </a:cubicBezTo>
                      <a:cubicBezTo>
                        <a:pt x="60" y="448"/>
                        <a:pt x="60" y="454"/>
                        <a:pt x="60" y="460"/>
                      </a:cubicBezTo>
                      <a:cubicBezTo>
                        <a:pt x="60" y="468"/>
                        <a:pt x="63" y="477"/>
                        <a:pt x="70" y="482"/>
                      </a:cubicBezTo>
                      <a:cubicBezTo>
                        <a:pt x="72" y="484"/>
                        <a:pt x="80" y="485"/>
                        <a:pt x="74" y="487"/>
                      </a:cubicBezTo>
                      <a:cubicBezTo>
                        <a:pt x="70" y="488"/>
                        <a:pt x="67" y="489"/>
                        <a:pt x="63" y="490"/>
                      </a:cubicBezTo>
                      <a:cubicBezTo>
                        <a:pt x="61" y="492"/>
                        <a:pt x="61" y="492"/>
                        <a:pt x="60" y="494"/>
                      </a:cubicBezTo>
                      <a:cubicBezTo>
                        <a:pt x="60" y="496"/>
                        <a:pt x="59" y="496"/>
                        <a:pt x="60" y="497"/>
                      </a:cubicBezTo>
                      <a:cubicBezTo>
                        <a:pt x="60" y="498"/>
                        <a:pt x="62" y="500"/>
                        <a:pt x="63" y="501"/>
                      </a:cubicBezTo>
                      <a:cubicBezTo>
                        <a:pt x="65" y="505"/>
                        <a:pt x="66" y="508"/>
                        <a:pt x="66" y="512"/>
                      </a:cubicBezTo>
                      <a:cubicBezTo>
                        <a:pt x="67" y="519"/>
                        <a:pt x="66" y="527"/>
                        <a:pt x="64" y="534"/>
                      </a:cubicBezTo>
                      <a:cubicBezTo>
                        <a:pt x="62" y="541"/>
                        <a:pt x="58" y="548"/>
                        <a:pt x="56" y="556"/>
                      </a:cubicBezTo>
                      <a:cubicBezTo>
                        <a:pt x="54" y="564"/>
                        <a:pt x="50" y="572"/>
                        <a:pt x="48" y="580"/>
                      </a:cubicBezTo>
                      <a:cubicBezTo>
                        <a:pt x="46" y="587"/>
                        <a:pt x="46" y="594"/>
                        <a:pt x="43" y="601"/>
                      </a:cubicBezTo>
                      <a:cubicBezTo>
                        <a:pt x="41" y="608"/>
                        <a:pt x="37" y="616"/>
                        <a:pt x="40" y="623"/>
                      </a:cubicBezTo>
                      <a:cubicBezTo>
                        <a:pt x="41" y="625"/>
                        <a:pt x="47" y="626"/>
                        <a:pt x="49" y="625"/>
                      </a:cubicBezTo>
                      <a:cubicBezTo>
                        <a:pt x="51" y="625"/>
                        <a:pt x="52" y="623"/>
                        <a:pt x="53" y="622"/>
                      </a:cubicBezTo>
                      <a:cubicBezTo>
                        <a:pt x="54" y="622"/>
                        <a:pt x="56" y="622"/>
                        <a:pt x="57" y="622"/>
                      </a:cubicBezTo>
                      <a:cubicBezTo>
                        <a:pt x="57" y="626"/>
                        <a:pt x="57" y="630"/>
                        <a:pt x="57" y="634"/>
                      </a:cubicBezTo>
                      <a:cubicBezTo>
                        <a:pt x="58" y="637"/>
                        <a:pt x="58" y="640"/>
                        <a:pt x="58" y="644"/>
                      </a:cubicBezTo>
                      <a:cubicBezTo>
                        <a:pt x="58" y="647"/>
                        <a:pt x="58" y="651"/>
                        <a:pt x="61" y="654"/>
                      </a:cubicBezTo>
                      <a:cubicBezTo>
                        <a:pt x="64" y="656"/>
                        <a:pt x="67" y="658"/>
                        <a:pt x="71" y="658"/>
                      </a:cubicBezTo>
                      <a:cubicBezTo>
                        <a:pt x="73" y="658"/>
                        <a:pt x="75" y="657"/>
                        <a:pt x="77" y="657"/>
                      </a:cubicBezTo>
                      <a:cubicBezTo>
                        <a:pt x="78" y="656"/>
                        <a:pt x="81" y="656"/>
                        <a:pt x="82" y="656"/>
                      </a:cubicBezTo>
                      <a:cubicBezTo>
                        <a:pt x="86" y="656"/>
                        <a:pt x="90" y="656"/>
                        <a:pt x="93" y="656"/>
                      </a:cubicBezTo>
                      <a:cubicBezTo>
                        <a:pt x="96" y="657"/>
                        <a:pt x="101" y="658"/>
                        <a:pt x="104" y="660"/>
                      </a:cubicBezTo>
                      <a:cubicBezTo>
                        <a:pt x="105" y="661"/>
                        <a:pt x="106" y="661"/>
                        <a:pt x="107" y="662"/>
                      </a:cubicBezTo>
                      <a:cubicBezTo>
                        <a:pt x="100" y="662"/>
                        <a:pt x="93" y="659"/>
                        <a:pt x="86" y="663"/>
                      </a:cubicBezTo>
                      <a:cubicBezTo>
                        <a:pt x="82" y="665"/>
                        <a:pt x="83" y="669"/>
                        <a:pt x="81" y="673"/>
                      </a:cubicBezTo>
                      <a:cubicBezTo>
                        <a:pt x="78" y="678"/>
                        <a:pt x="75" y="682"/>
                        <a:pt x="74" y="689"/>
                      </a:cubicBezTo>
                      <a:cubicBezTo>
                        <a:pt x="74" y="692"/>
                        <a:pt x="75" y="696"/>
                        <a:pt x="73" y="698"/>
                      </a:cubicBezTo>
                      <a:cubicBezTo>
                        <a:pt x="69" y="701"/>
                        <a:pt x="65" y="696"/>
                        <a:pt x="63" y="694"/>
                      </a:cubicBezTo>
                      <a:cubicBezTo>
                        <a:pt x="61" y="693"/>
                        <a:pt x="55" y="691"/>
                        <a:pt x="56" y="687"/>
                      </a:cubicBezTo>
                      <a:cubicBezTo>
                        <a:pt x="57" y="684"/>
                        <a:pt x="63" y="686"/>
                        <a:pt x="66" y="685"/>
                      </a:cubicBezTo>
                      <a:cubicBezTo>
                        <a:pt x="73" y="680"/>
                        <a:pt x="72" y="669"/>
                        <a:pt x="66" y="664"/>
                      </a:cubicBezTo>
                      <a:cubicBezTo>
                        <a:pt x="62" y="661"/>
                        <a:pt x="56" y="660"/>
                        <a:pt x="52" y="663"/>
                      </a:cubicBezTo>
                      <a:cubicBezTo>
                        <a:pt x="47" y="666"/>
                        <a:pt x="42" y="672"/>
                        <a:pt x="35" y="672"/>
                      </a:cubicBezTo>
                      <a:cubicBezTo>
                        <a:pt x="33" y="666"/>
                        <a:pt x="42" y="661"/>
                        <a:pt x="47" y="658"/>
                      </a:cubicBezTo>
                      <a:cubicBezTo>
                        <a:pt x="50" y="655"/>
                        <a:pt x="52" y="654"/>
                        <a:pt x="53" y="650"/>
                      </a:cubicBezTo>
                      <a:cubicBezTo>
                        <a:pt x="53" y="647"/>
                        <a:pt x="50" y="642"/>
                        <a:pt x="48" y="641"/>
                      </a:cubicBezTo>
                      <a:cubicBezTo>
                        <a:pt x="45" y="639"/>
                        <a:pt x="43" y="642"/>
                        <a:pt x="41" y="645"/>
                      </a:cubicBezTo>
                      <a:cubicBezTo>
                        <a:pt x="40" y="650"/>
                        <a:pt x="39" y="652"/>
                        <a:pt x="37" y="646"/>
                      </a:cubicBezTo>
                      <a:cubicBezTo>
                        <a:pt x="36" y="643"/>
                        <a:pt x="34" y="639"/>
                        <a:pt x="33" y="636"/>
                      </a:cubicBezTo>
                      <a:cubicBezTo>
                        <a:pt x="32" y="632"/>
                        <a:pt x="31" y="627"/>
                        <a:pt x="30" y="623"/>
                      </a:cubicBezTo>
                      <a:cubicBezTo>
                        <a:pt x="30" y="618"/>
                        <a:pt x="32" y="614"/>
                        <a:pt x="32" y="609"/>
                      </a:cubicBezTo>
                      <a:cubicBezTo>
                        <a:pt x="32" y="604"/>
                        <a:pt x="32" y="599"/>
                        <a:pt x="31" y="594"/>
                      </a:cubicBezTo>
                      <a:cubicBezTo>
                        <a:pt x="30" y="589"/>
                        <a:pt x="28" y="584"/>
                        <a:pt x="27" y="578"/>
                      </a:cubicBezTo>
                      <a:cubicBezTo>
                        <a:pt x="26" y="572"/>
                        <a:pt x="22" y="567"/>
                        <a:pt x="22" y="561"/>
                      </a:cubicBezTo>
                      <a:cubicBezTo>
                        <a:pt x="26" y="561"/>
                        <a:pt x="29" y="565"/>
                        <a:pt x="33" y="563"/>
                      </a:cubicBezTo>
                      <a:cubicBezTo>
                        <a:pt x="36" y="562"/>
                        <a:pt x="38" y="557"/>
                        <a:pt x="36" y="555"/>
                      </a:cubicBezTo>
                      <a:cubicBezTo>
                        <a:pt x="33" y="551"/>
                        <a:pt x="17" y="555"/>
                        <a:pt x="19" y="548"/>
                      </a:cubicBezTo>
                      <a:cubicBezTo>
                        <a:pt x="19" y="545"/>
                        <a:pt x="24" y="543"/>
                        <a:pt x="25" y="540"/>
                      </a:cubicBezTo>
                      <a:cubicBezTo>
                        <a:pt x="27" y="535"/>
                        <a:pt x="26" y="532"/>
                        <a:pt x="21" y="531"/>
                      </a:cubicBezTo>
                      <a:cubicBezTo>
                        <a:pt x="17" y="531"/>
                        <a:pt x="14" y="531"/>
                        <a:pt x="11" y="533"/>
                      </a:cubicBezTo>
                      <a:cubicBezTo>
                        <a:pt x="8" y="534"/>
                        <a:pt x="5" y="535"/>
                        <a:pt x="3" y="532"/>
                      </a:cubicBezTo>
                      <a:cubicBezTo>
                        <a:pt x="0" y="523"/>
                        <a:pt x="9" y="519"/>
                        <a:pt x="14" y="516"/>
                      </a:cubicBezTo>
                      <a:cubicBezTo>
                        <a:pt x="17" y="513"/>
                        <a:pt x="21" y="510"/>
                        <a:pt x="25" y="513"/>
                      </a:cubicBezTo>
                      <a:cubicBezTo>
                        <a:pt x="28" y="515"/>
                        <a:pt x="29" y="518"/>
                        <a:pt x="29" y="522"/>
                      </a:cubicBezTo>
                      <a:cubicBezTo>
                        <a:pt x="29" y="525"/>
                        <a:pt x="29" y="530"/>
                        <a:pt x="34" y="528"/>
                      </a:cubicBezTo>
                      <a:cubicBezTo>
                        <a:pt x="37" y="526"/>
                        <a:pt x="37" y="522"/>
                        <a:pt x="37" y="519"/>
                      </a:cubicBezTo>
                      <a:cubicBezTo>
                        <a:pt x="38" y="515"/>
                        <a:pt x="39" y="511"/>
                        <a:pt x="40" y="507"/>
                      </a:cubicBezTo>
                      <a:cubicBezTo>
                        <a:pt x="40" y="505"/>
                        <a:pt x="41" y="504"/>
                        <a:pt x="41" y="502"/>
                      </a:cubicBezTo>
                      <a:cubicBezTo>
                        <a:pt x="41" y="500"/>
                        <a:pt x="40" y="498"/>
                        <a:pt x="40" y="496"/>
                      </a:cubicBezTo>
                      <a:cubicBezTo>
                        <a:pt x="40" y="493"/>
                        <a:pt x="42" y="492"/>
                        <a:pt x="45" y="491"/>
                      </a:cubicBezTo>
                      <a:cubicBezTo>
                        <a:pt x="49" y="488"/>
                        <a:pt x="55" y="485"/>
                        <a:pt x="49" y="480"/>
                      </a:cubicBezTo>
                      <a:cubicBezTo>
                        <a:pt x="46" y="478"/>
                        <a:pt x="44" y="476"/>
                        <a:pt x="44" y="472"/>
                      </a:cubicBezTo>
                      <a:cubicBezTo>
                        <a:pt x="43" y="468"/>
                        <a:pt x="44" y="466"/>
                        <a:pt x="45" y="462"/>
                      </a:cubicBezTo>
                      <a:cubicBezTo>
                        <a:pt x="47" y="455"/>
                        <a:pt x="50" y="447"/>
                        <a:pt x="53" y="440"/>
                      </a:cubicBezTo>
                      <a:cubicBezTo>
                        <a:pt x="55" y="435"/>
                        <a:pt x="61" y="425"/>
                        <a:pt x="55" y="422"/>
                      </a:cubicBezTo>
                      <a:cubicBezTo>
                        <a:pt x="50" y="419"/>
                        <a:pt x="45" y="421"/>
                        <a:pt x="41" y="422"/>
                      </a:cubicBezTo>
                      <a:cubicBezTo>
                        <a:pt x="34" y="424"/>
                        <a:pt x="31" y="423"/>
                        <a:pt x="31" y="416"/>
                      </a:cubicBezTo>
                      <a:cubicBezTo>
                        <a:pt x="31" y="410"/>
                        <a:pt x="30" y="404"/>
                        <a:pt x="32" y="399"/>
                      </a:cubicBezTo>
                      <a:cubicBezTo>
                        <a:pt x="35" y="393"/>
                        <a:pt x="39" y="387"/>
                        <a:pt x="38" y="380"/>
                      </a:cubicBezTo>
                      <a:cubicBezTo>
                        <a:pt x="37" y="373"/>
                        <a:pt x="35" y="366"/>
                        <a:pt x="34" y="359"/>
                      </a:cubicBezTo>
                      <a:cubicBezTo>
                        <a:pt x="33" y="353"/>
                        <a:pt x="31" y="345"/>
                        <a:pt x="35" y="340"/>
                      </a:cubicBezTo>
                      <a:cubicBezTo>
                        <a:pt x="38" y="336"/>
                        <a:pt x="41" y="334"/>
                        <a:pt x="42" y="329"/>
                      </a:cubicBezTo>
                      <a:cubicBezTo>
                        <a:pt x="44" y="326"/>
                        <a:pt x="44" y="323"/>
                        <a:pt x="45" y="320"/>
                      </a:cubicBezTo>
                      <a:cubicBezTo>
                        <a:pt x="47" y="312"/>
                        <a:pt x="50" y="304"/>
                        <a:pt x="52" y="297"/>
                      </a:cubicBezTo>
                      <a:cubicBezTo>
                        <a:pt x="54" y="288"/>
                        <a:pt x="58" y="280"/>
                        <a:pt x="62" y="272"/>
                      </a:cubicBezTo>
                      <a:cubicBezTo>
                        <a:pt x="65" y="264"/>
                        <a:pt x="70" y="256"/>
                        <a:pt x="70" y="248"/>
                      </a:cubicBezTo>
                      <a:cubicBezTo>
                        <a:pt x="70" y="244"/>
                        <a:pt x="69" y="241"/>
                        <a:pt x="68" y="238"/>
                      </a:cubicBezTo>
                      <a:cubicBezTo>
                        <a:pt x="67" y="233"/>
                        <a:pt x="67" y="229"/>
                        <a:pt x="66" y="224"/>
                      </a:cubicBezTo>
                      <a:cubicBezTo>
                        <a:pt x="65" y="221"/>
                        <a:pt x="65" y="217"/>
                        <a:pt x="65" y="214"/>
                      </a:cubicBezTo>
                      <a:cubicBezTo>
                        <a:pt x="66" y="210"/>
                        <a:pt x="68" y="209"/>
                        <a:pt x="69" y="205"/>
                      </a:cubicBezTo>
                      <a:cubicBezTo>
                        <a:pt x="72" y="199"/>
                        <a:pt x="68" y="192"/>
                        <a:pt x="68" y="185"/>
                      </a:cubicBezTo>
                      <a:cubicBezTo>
                        <a:pt x="68" y="177"/>
                        <a:pt x="71" y="171"/>
                        <a:pt x="73" y="164"/>
                      </a:cubicBezTo>
                      <a:cubicBezTo>
                        <a:pt x="75" y="155"/>
                        <a:pt x="74" y="146"/>
                        <a:pt x="76" y="138"/>
                      </a:cubicBezTo>
                      <a:cubicBezTo>
                        <a:pt x="77" y="131"/>
                        <a:pt x="80" y="125"/>
                        <a:pt x="81" y="118"/>
                      </a:cubicBezTo>
                      <a:cubicBezTo>
                        <a:pt x="82" y="113"/>
                        <a:pt x="81" y="108"/>
                        <a:pt x="83" y="103"/>
                      </a:cubicBezTo>
                      <a:cubicBezTo>
                        <a:pt x="85" y="99"/>
                        <a:pt x="85" y="96"/>
                        <a:pt x="85" y="93"/>
                      </a:cubicBezTo>
                      <a:cubicBezTo>
                        <a:pt x="86" y="86"/>
                        <a:pt x="87" y="79"/>
                        <a:pt x="88" y="72"/>
                      </a:cubicBezTo>
                      <a:cubicBezTo>
                        <a:pt x="88" y="66"/>
                        <a:pt x="88" y="59"/>
                        <a:pt x="87" y="53"/>
                      </a:cubicBezTo>
                      <a:cubicBezTo>
                        <a:pt x="87" y="49"/>
                        <a:pt x="85" y="45"/>
                        <a:pt x="85" y="41"/>
                      </a:cubicBezTo>
                      <a:cubicBezTo>
                        <a:pt x="84" y="38"/>
                        <a:pt x="85" y="35"/>
                        <a:pt x="85" y="31"/>
                      </a:cubicBezTo>
                      <a:cubicBezTo>
                        <a:pt x="85" y="29"/>
                        <a:pt x="86" y="25"/>
                        <a:pt x="86" y="21"/>
                      </a:cubicBezTo>
                      <a:cubicBezTo>
                        <a:pt x="88" y="21"/>
                        <a:pt x="89" y="20"/>
                        <a:pt x="90" y="18"/>
                      </a:cubicBezTo>
                      <a:cubicBezTo>
                        <a:pt x="92" y="15"/>
                        <a:pt x="93" y="12"/>
                        <a:pt x="94" y="9"/>
                      </a:cubicBezTo>
                      <a:cubicBezTo>
                        <a:pt x="95" y="7"/>
                        <a:pt x="95" y="5"/>
                        <a:pt x="96" y="3"/>
                      </a:cubicBezTo>
                      <a:cubicBezTo>
                        <a:pt x="96" y="2"/>
                        <a:pt x="97" y="1"/>
                        <a:pt x="98" y="0"/>
                      </a:cubicBezTo>
                      <a:cubicBezTo>
                        <a:pt x="98" y="1"/>
                        <a:pt x="99" y="2"/>
                        <a:pt x="99" y="3"/>
                      </a:cubicBezTo>
                      <a:cubicBezTo>
                        <a:pt x="100" y="5"/>
                        <a:pt x="100" y="7"/>
                        <a:pt x="100" y="9"/>
                      </a:cubicBezTo>
                      <a:cubicBezTo>
                        <a:pt x="101" y="11"/>
                        <a:pt x="102" y="13"/>
                        <a:pt x="103" y="16"/>
                      </a:cubicBezTo>
                      <a:cubicBezTo>
                        <a:pt x="104" y="20"/>
                        <a:pt x="106" y="24"/>
                        <a:pt x="107" y="28"/>
                      </a:cubicBezTo>
                      <a:cubicBezTo>
                        <a:pt x="107" y="30"/>
                        <a:pt x="108" y="32"/>
                        <a:pt x="109" y="33"/>
                      </a:cubicBezTo>
                      <a:cubicBezTo>
                        <a:pt x="110" y="35"/>
                        <a:pt x="110" y="37"/>
                        <a:pt x="111" y="39"/>
                      </a:cubicBezTo>
                      <a:cubicBezTo>
                        <a:pt x="111" y="46"/>
                        <a:pt x="114" y="53"/>
                        <a:pt x="115" y="60"/>
                      </a:cubicBezTo>
                      <a:cubicBezTo>
                        <a:pt x="115" y="61"/>
                        <a:pt x="115" y="63"/>
                        <a:pt x="115" y="64"/>
                      </a:cubicBezTo>
                      <a:cubicBezTo>
                        <a:pt x="116" y="66"/>
                        <a:pt x="117" y="68"/>
                        <a:pt x="118" y="70"/>
                      </a:cubicBezTo>
                      <a:cubicBezTo>
                        <a:pt x="119" y="73"/>
                        <a:pt x="120" y="78"/>
                        <a:pt x="122" y="81"/>
                      </a:cubicBezTo>
                      <a:cubicBezTo>
                        <a:pt x="123" y="84"/>
                        <a:pt x="125" y="86"/>
                        <a:pt x="128" y="88"/>
                      </a:cubicBezTo>
                      <a:cubicBezTo>
                        <a:pt x="129" y="89"/>
                        <a:pt x="129" y="89"/>
                        <a:pt x="130" y="90"/>
                      </a:cubicBezTo>
                      <a:cubicBezTo>
                        <a:pt x="134" y="92"/>
                        <a:pt x="134" y="94"/>
                        <a:pt x="133" y="9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4" name="Freeform 15"/>
                <p:cNvSpPr/>
                <p:nvPr/>
              </p:nvSpPr>
              <p:spPr bwMode="auto">
                <a:xfrm>
                  <a:off x="12995254" y="5270497"/>
                  <a:ext cx="784224" cy="1547812"/>
                </a:xfrm>
                <a:custGeom>
                  <a:avLst/>
                  <a:gdLst/>
                  <a:ahLst/>
                  <a:cxnLst>
                    <a:cxn ang="0">
                      <a:pos x="283" y="97"/>
                    </a:cxn>
                    <a:cxn ang="0">
                      <a:pos x="258" y="120"/>
                    </a:cxn>
                    <a:cxn ang="0">
                      <a:pos x="241" y="140"/>
                    </a:cxn>
                    <a:cxn ang="0">
                      <a:pos x="230" y="185"/>
                    </a:cxn>
                    <a:cxn ang="0">
                      <a:pos x="220" y="208"/>
                    </a:cxn>
                    <a:cxn ang="0">
                      <a:pos x="240" y="229"/>
                    </a:cxn>
                    <a:cxn ang="0">
                      <a:pos x="248" y="262"/>
                    </a:cxn>
                    <a:cxn ang="0">
                      <a:pos x="220" y="290"/>
                    </a:cxn>
                    <a:cxn ang="0">
                      <a:pos x="167" y="307"/>
                    </a:cxn>
                    <a:cxn ang="0">
                      <a:pos x="151" y="340"/>
                    </a:cxn>
                    <a:cxn ang="0">
                      <a:pos x="124" y="343"/>
                    </a:cxn>
                    <a:cxn ang="0">
                      <a:pos x="145" y="367"/>
                    </a:cxn>
                    <a:cxn ang="0">
                      <a:pos x="123" y="387"/>
                    </a:cxn>
                    <a:cxn ang="0">
                      <a:pos x="97" y="430"/>
                    </a:cxn>
                    <a:cxn ang="0">
                      <a:pos x="104" y="465"/>
                    </a:cxn>
                    <a:cxn ang="0">
                      <a:pos x="105" y="495"/>
                    </a:cxn>
                    <a:cxn ang="0">
                      <a:pos x="82" y="529"/>
                    </a:cxn>
                    <a:cxn ang="0">
                      <a:pos x="70" y="577"/>
                    </a:cxn>
                    <a:cxn ang="0">
                      <a:pos x="67" y="587"/>
                    </a:cxn>
                    <a:cxn ang="0">
                      <a:pos x="40" y="584"/>
                    </a:cxn>
                    <a:cxn ang="0">
                      <a:pos x="21" y="571"/>
                    </a:cxn>
                    <a:cxn ang="0">
                      <a:pos x="16" y="549"/>
                    </a:cxn>
                    <a:cxn ang="0">
                      <a:pos x="6" y="528"/>
                    </a:cxn>
                    <a:cxn ang="0">
                      <a:pos x="27" y="461"/>
                    </a:cxn>
                    <a:cxn ang="0">
                      <a:pos x="23" y="424"/>
                    </a:cxn>
                    <a:cxn ang="0">
                      <a:pos x="37" y="414"/>
                    </a:cxn>
                    <a:cxn ang="0">
                      <a:pos x="25" y="368"/>
                    </a:cxn>
                    <a:cxn ang="0">
                      <a:pos x="33" y="308"/>
                    </a:cxn>
                    <a:cxn ang="0">
                      <a:pos x="41" y="254"/>
                    </a:cxn>
                    <a:cxn ang="0">
                      <a:pos x="49" y="231"/>
                    </a:cxn>
                    <a:cxn ang="0">
                      <a:pos x="55" y="212"/>
                    </a:cxn>
                    <a:cxn ang="0">
                      <a:pos x="55" y="186"/>
                    </a:cxn>
                    <a:cxn ang="0">
                      <a:pos x="51" y="167"/>
                    </a:cxn>
                    <a:cxn ang="0">
                      <a:pos x="50" y="139"/>
                    </a:cxn>
                    <a:cxn ang="0">
                      <a:pos x="57" y="125"/>
                    </a:cxn>
                    <a:cxn ang="0">
                      <a:pos x="60" y="118"/>
                    </a:cxn>
                    <a:cxn ang="0">
                      <a:pos x="70" y="96"/>
                    </a:cxn>
                    <a:cxn ang="0">
                      <a:pos x="71" y="69"/>
                    </a:cxn>
                    <a:cxn ang="0">
                      <a:pos x="81" y="45"/>
                    </a:cxn>
                    <a:cxn ang="0">
                      <a:pos x="91" y="15"/>
                    </a:cxn>
                    <a:cxn ang="0">
                      <a:pos x="106" y="6"/>
                    </a:cxn>
                    <a:cxn ang="0">
                      <a:pos x="138" y="13"/>
                    </a:cxn>
                    <a:cxn ang="0">
                      <a:pos x="158" y="24"/>
                    </a:cxn>
                    <a:cxn ang="0">
                      <a:pos x="172" y="30"/>
                    </a:cxn>
                    <a:cxn ang="0">
                      <a:pos x="196" y="35"/>
                    </a:cxn>
                    <a:cxn ang="0">
                      <a:pos x="239" y="56"/>
                    </a:cxn>
                    <a:cxn ang="0">
                      <a:pos x="235" y="81"/>
                    </a:cxn>
                    <a:cxn ang="0">
                      <a:pos x="250" y="94"/>
                    </a:cxn>
                    <a:cxn ang="0">
                      <a:pos x="289" y="68"/>
                    </a:cxn>
                    <a:cxn ang="0">
                      <a:pos x="294" y="44"/>
                    </a:cxn>
                    <a:cxn ang="0">
                      <a:pos x="298" y="69"/>
                    </a:cxn>
                  </a:cxnLst>
                  <a:rect l="0" t="0" r="r" b="b"/>
                  <a:pathLst>
                    <a:path w="299" h="589">
                      <a:moveTo>
                        <a:pt x="297" y="86"/>
                      </a:moveTo>
                      <a:cubicBezTo>
                        <a:pt x="296" y="88"/>
                        <a:pt x="293" y="89"/>
                        <a:pt x="290" y="91"/>
                      </a:cubicBezTo>
                      <a:cubicBezTo>
                        <a:pt x="287" y="93"/>
                        <a:pt x="286" y="96"/>
                        <a:pt x="283" y="97"/>
                      </a:cubicBezTo>
                      <a:cubicBezTo>
                        <a:pt x="279" y="98"/>
                        <a:pt x="276" y="99"/>
                        <a:pt x="274" y="101"/>
                      </a:cubicBezTo>
                      <a:cubicBezTo>
                        <a:pt x="270" y="105"/>
                        <a:pt x="267" y="108"/>
                        <a:pt x="265" y="112"/>
                      </a:cubicBezTo>
                      <a:cubicBezTo>
                        <a:pt x="263" y="115"/>
                        <a:pt x="260" y="118"/>
                        <a:pt x="258" y="120"/>
                      </a:cubicBezTo>
                      <a:cubicBezTo>
                        <a:pt x="255" y="123"/>
                        <a:pt x="252" y="125"/>
                        <a:pt x="249" y="128"/>
                      </a:cubicBezTo>
                      <a:cubicBezTo>
                        <a:pt x="246" y="130"/>
                        <a:pt x="245" y="133"/>
                        <a:pt x="243" y="136"/>
                      </a:cubicBezTo>
                      <a:cubicBezTo>
                        <a:pt x="242" y="138"/>
                        <a:pt x="242" y="139"/>
                        <a:pt x="241" y="140"/>
                      </a:cubicBezTo>
                      <a:cubicBezTo>
                        <a:pt x="237" y="147"/>
                        <a:pt x="234" y="155"/>
                        <a:pt x="233" y="163"/>
                      </a:cubicBezTo>
                      <a:cubicBezTo>
                        <a:pt x="232" y="169"/>
                        <a:pt x="232" y="175"/>
                        <a:pt x="231" y="181"/>
                      </a:cubicBezTo>
                      <a:cubicBezTo>
                        <a:pt x="231" y="182"/>
                        <a:pt x="231" y="183"/>
                        <a:pt x="230" y="185"/>
                      </a:cubicBezTo>
                      <a:cubicBezTo>
                        <a:pt x="228" y="185"/>
                        <a:pt x="225" y="187"/>
                        <a:pt x="224" y="188"/>
                      </a:cubicBezTo>
                      <a:cubicBezTo>
                        <a:pt x="222" y="191"/>
                        <a:pt x="222" y="195"/>
                        <a:pt x="222" y="198"/>
                      </a:cubicBezTo>
                      <a:cubicBezTo>
                        <a:pt x="222" y="202"/>
                        <a:pt x="221" y="205"/>
                        <a:pt x="220" y="208"/>
                      </a:cubicBezTo>
                      <a:cubicBezTo>
                        <a:pt x="217" y="213"/>
                        <a:pt x="220" y="214"/>
                        <a:pt x="225" y="217"/>
                      </a:cubicBezTo>
                      <a:cubicBezTo>
                        <a:pt x="227" y="218"/>
                        <a:pt x="230" y="220"/>
                        <a:pt x="232" y="222"/>
                      </a:cubicBezTo>
                      <a:cubicBezTo>
                        <a:pt x="235" y="224"/>
                        <a:pt x="238" y="226"/>
                        <a:pt x="240" y="229"/>
                      </a:cubicBezTo>
                      <a:cubicBezTo>
                        <a:pt x="243" y="232"/>
                        <a:pt x="241" y="235"/>
                        <a:pt x="241" y="239"/>
                      </a:cubicBezTo>
                      <a:cubicBezTo>
                        <a:pt x="241" y="244"/>
                        <a:pt x="244" y="246"/>
                        <a:pt x="246" y="249"/>
                      </a:cubicBezTo>
                      <a:cubicBezTo>
                        <a:pt x="249" y="253"/>
                        <a:pt x="251" y="258"/>
                        <a:pt x="248" y="262"/>
                      </a:cubicBezTo>
                      <a:cubicBezTo>
                        <a:pt x="245" y="267"/>
                        <a:pt x="243" y="274"/>
                        <a:pt x="238" y="279"/>
                      </a:cubicBezTo>
                      <a:cubicBezTo>
                        <a:pt x="236" y="282"/>
                        <a:pt x="232" y="283"/>
                        <a:pt x="229" y="286"/>
                      </a:cubicBezTo>
                      <a:cubicBezTo>
                        <a:pt x="226" y="288"/>
                        <a:pt x="223" y="289"/>
                        <a:pt x="220" y="290"/>
                      </a:cubicBezTo>
                      <a:cubicBezTo>
                        <a:pt x="205" y="294"/>
                        <a:pt x="190" y="298"/>
                        <a:pt x="175" y="298"/>
                      </a:cubicBezTo>
                      <a:cubicBezTo>
                        <a:pt x="172" y="298"/>
                        <a:pt x="167" y="296"/>
                        <a:pt x="164" y="297"/>
                      </a:cubicBezTo>
                      <a:cubicBezTo>
                        <a:pt x="164" y="300"/>
                        <a:pt x="166" y="304"/>
                        <a:pt x="167" y="307"/>
                      </a:cubicBezTo>
                      <a:cubicBezTo>
                        <a:pt x="168" y="310"/>
                        <a:pt x="168" y="313"/>
                        <a:pt x="168" y="317"/>
                      </a:cubicBezTo>
                      <a:cubicBezTo>
                        <a:pt x="167" y="323"/>
                        <a:pt x="163" y="328"/>
                        <a:pt x="161" y="334"/>
                      </a:cubicBezTo>
                      <a:cubicBezTo>
                        <a:pt x="160" y="340"/>
                        <a:pt x="157" y="340"/>
                        <a:pt x="151" y="340"/>
                      </a:cubicBezTo>
                      <a:cubicBezTo>
                        <a:pt x="147" y="340"/>
                        <a:pt x="144" y="340"/>
                        <a:pt x="141" y="339"/>
                      </a:cubicBezTo>
                      <a:cubicBezTo>
                        <a:pt x="137" y="338"/>
                        <a:pt x="131" y="334"/>
                        <a:pt x="128" y="335"/>
                      </a:cubicBezTo>
                      <a:cubicBezTo>
                        <a:pt x="124" y="335"/>
                        <a:pt x="124" y="340"/>
                        <a:pt x="124" y="343"/>
                      </a:cubicBezTo>
                      <a:cubicBezTo>
                        <a:pt x="123" y="350"/>
                        <a:pt x="123" y="359"/>
                        <a:pt x="129" y="363"/>
                      </a:cubicBezTo>
                      <a:cubicBezTo>
                        <a:pt x="132" y="366"/>
                        <a:pt x="135" y="365"/>
                        <a:pt x="138" y="364"/>
                      </a:cubicBezTo>
                      <a:cubicBezTo>
                        <a:pt x="142" y="362"/>
                        <a:pt x="145" y="361"/>
                        <a:pt x="145" y="367"/>
                      </a:cubicBezTo>
                      <a:cubicBezTo>
                        <a:pt x="145" y="370"/>
                        <a:pt x="146" y="374"/>
                        <a:pt x="142" y="377"/>
                      </a:cubicBezTo>
                      <a:cubicBezTo>
                        <a:pt x="139" y="379"/>
                        <a:pt x="135" y="379"/>
                        <a:pt x="131" y="381"/>
                      </a:cubicBezTo>
                      <a:cubicBezTo>
                        <a:pt x="129" y="383"/>
                        <a:pt x="126" y="385"/>
                        <a:pt x="123" y="387"/>
                      </a:cubicBezTo>
                      <a:cubicBezTo>
                        <a:pt x="121" y="389"/>
                        <a:pt x="120" y="393"/>
                        <a:pt x="120" y="396"/>
                      </a:cubicBezTo>
                      <a:cubicBezTo>
                        <a:pt x="119" y="403"/>
                        <a:pt x="118" y="411"/>
                        <a:pt x="114" y="416"/>
                      </a:cubicBezTo>
                      <a:cubicBezTo>
                        <a:pt x="110" y="422"/>
                        <a:pt x="103" y="426"/>
                        <a:pt x="97" y="430"/>
                      </a:cubicBezTo>
                      <a:cubicBezTo>
                        <a:pt x="93" y="432"/>
                        <a:pt x="88" y="434"/>
                        <a:pt x="87" y="440"/>
                      </a:cubicBezTo>
                      <a:cubicBezTo>
                        <a:pt x="85" y="445"/>
                        <a:pt x="87" y="449"/>
                        <a:pt x="91" y="453"/>
                      </a:cubicBezTo>
                      <a:cubicBezTo>
                        <a:pt x="94" y="458"/>
                        <a:pt x="98" y="463"/>
                        <a:pt x="104" y="465"/>
                      </a:cubicBezTo>
                      <a:cubicBezTo>
                        <a:pt x="107" y="466"/>
                        <a:pt x="110" y="465"/>
                        <a:pt x="112" y="468"/>
                      </a:cubicBezTo>
                      <a:cubicBezTo>
                        <a:pt x="114" y="470"/>
                        <a:pt x="115" y="474"/>
                        <a:pt x="115" y="477"/>
                      </a:cubicBezTo>
                      <a:cubicBezTo>
                        <a:pt x="114" y="484"/>
                        <a:pt x="109" y="490"/>
                        <a:pt x="105" y="495"/>
                      </a:cubicBezTo>
                      <a:cubicBezTo>
                        <a:pt x="99" y="500"/>
                        <a:pt x="91" y="502"/>
                        <a:pt x="88" y="509"/>
                      </a:cubicBezTo>
                      <a:cubicBezTo>
                        <a:pt x="87" y="513"/>
                        <a:pt x="87" y="516"/>
                        <a:pt x="86" y="519"/>
                      </a:cubicBezTo>
                      <a:cubicBezTo>
                        <a:pt x="86" y="523"/>
                        <a:pt x="84" y="526"/>
                        <a:pt x="82" y="529"/>
                      </a:cubicBezTo>
                      <a:cubicBezTo>
                        <a:pt x="78" y="536"/>
                        <a:pt x="69" y="535"/>
                        <a:pt x="65" y="542"/>
                      </a:cubicBezTo>
                      <a:cubicBezTo>
                        <a:pt x="62" y="548"/>
                        <a:pt x="62" y="557"/>
                        <a:pt x="65" y="564"/>
                      </a:cubicBezTo>
                      <a:cubicBezTo>
                        <a:pt x="66" y="569"/>
                        <a:pt x="68" y="573"/>
                        <a:pt x="70" y="577"/>
                      </a:cubicBezTo>
                      <a:cubicBezTo>
                        <a:pt x="72" y="580"/>
                        <a:pt x="76" y="586"/>
                        <a:pt x="76" y="589"/>
                      </a:cubicBezTo>
                      <a:cubicBezTo>
                        <a:pt x="74" y="589"/>
                        <a:pt x="72" y="589"/>
                        <a:pt x="70" y="589"/>
                      </a:cubicBezTo>
                      <a:cubicBezTo>
                        <a:pt x="69" y="588"/>
                        <a:pt x="68" y="588"/>
                        <a:pt x="67" y="587"/>
                      </a:cubicBezTo>
                      <a:cubicBezTo>
                        <a:pt x="64" y="585"/>
                        <a:pt x="59" y="584"/>
                        <a:pt x="56" y="583"/>
                      </a:cubicBezTo>
                      <a:cubicBezTo>
                        <a:pt x="53" y="583"/>
                        <a:pt x="49" y="583"/>
                        <a:pt x="45" y="583"/>
                      </a:cubicBezTo>
                      <a:cubicBezTo>
                        <a:pt x="44" y="583"/>
                        <a:pt x="41" y="583"/>
                        <a:pt x="40" y="584"/>
                      </a:cubicBezTo>
                      <a:cubicBezTo>
                        <a:pt x="38" y="584"/>
                        <a:pt x="36" y="585"/>
                        <a:pt x="34" y="585"/>
                      </a:cubicBezTo>
                      <a:cubicBezTo>
                        <a:pt x="30" y="585"/>
                        <a:pt x="27" y="583"/>
                        <a:pt x="24" y="581"/>
                      </a:cubicBezTo>
                      <a:cubicBezTo>
                        <a:pt x="21" y="578"/>
                        <a:pt x="21" y="574"/>
                        <a:pt x="21" y="571"/>
                      </a:cubicBezTo>
                      <a:cubicBezTo>
                        <a:pt x="21" y="567"/>
                        <a:pt x="21" y="564"/>
                        <a:pt x="20" y="561"/>
                      </a:cubicBezTo>
                      <a:cubicBezTo>
                        <a:pt x="20" y="557"/>
                        <a:pt x="20" y="553"/>
                        <a:pt x="20" y="549"/>
                      </a:cubicBezTo>
                      <a:cubicBezTo>
                        <a:pt x="19" y="549"/>
                        <a:pt x="17" y="549"/>
                        <a:pt x="16" y="549"/>
                      </a:cubicBezTo>
                      <a:cubicBezTo>
                        <a:pt x="15" y="550"/>
                        <a:pt x="14" y="552"/>
                        <a:pt x="12" y="552"/>
                      </a:cubicBezTo>
                      <a:cubicBezTo>
                        <a:pt x="10" y="553"/>
                        <a:pt x="4" y="552"/>
                        <a:pt x="3" y="550"/>
                      </a:cubicBezTo>
                      <a:cubicBezTo>
                        <a:pt x="0" y="543"/>
                        <a:pt x="4" y="535"/>
                        <a:pt x="6" y="528"/>
                      </a:cubicBezTo>
                      <a:cubicBezTo>
                        <a:pt x="9" y="521"/>
                        <a:pt x="9" y="514"/>
                        <a:pt x="11" y="507"/>
                      </a:cubicBezTo>
                      <a:cubicBezTo>
                        <a:pt x="13" y="499"/>
                        <a:pt x="17" y="491"/>
                        <a:pt x="19" y="483"/>
                      </a:cubicBezTo>
                      <a:cubicBezTo>
                        <a:pt x="21" y="475"/>
                        <a:pt x="25" y="468"/>
                        <a:pt x="27" y="461"/>
                      </a:cubicBezTo>
                      <a:cubicBezTo>
                        <a:pt x="29" y="454"/>
                        <a:pt x="30" y="446"/>
                        <a:pt x="29" y="439"/>
                      </a:cubicBezTo>
                      <a:cubicBezTo>
                        <a:pt x="29" y="435"/>
                        <a:pt x="28" y="432"/>
                        <a:pt x="26" y="428"/>
                      </a:cubicBezTo>
                      <a:cubicBezTo>
                        <a:pt x="25" y="427"/>
                        <a:pt x="23" y="425"/>
                        <a:pt x="23" y="424"/>
                      </a:cubicBezTo>
                      <a:cubicBezTo>
                        <a:pt x="22" y="423"/>
                        <a:pt x="23" y="423"/>
                        <a:pt x="23" y="421"/>
                      </a:cubicBezTo>
                      <a:cubicBezTo>
                        <a:pt x="24" y="419"/>
                        <a:pt x="24" y="419"/>
                        <a:pt x="26" y="417"/>
                      </a:cubicBezTo>
                      <a:cubicBezTo>
                        <a:pt x="30" y="416"/>
                        <a:pt x="33" y="415"/>
                        <a:pt x="37" y="414"/>
                      </a:cubicBezTo>
                      <a:cubicBezTo>
                        <a:pt x="43" y="412"/>
                        <a:pt x="35" y="411"/>
                        <a:pt x="33" y="409"/>
                      </a:cubicBezTo>
                      <a:cubicBezTo>
                        <a:pt x="26" y="404"/>
                        <a:pt x="23" y="395"/>
                        <a:pt x="23" y="387"/>
                      </a:cubicBezTo>
                      <a:cubicBezTo>
                        <a:pt x="23" y="381"/>
                        <a:pt x="23" y="375"/>
                        <a:pt x="25" y="368"/>
                      </a:cubicBezTo>
                      <a:cubicBezTo>
                        <a:pt x="26" y="361"/>
                        <a:pt x="26" y="354"/>
                        <a:pt x="26" y="347"/>
                      </a:cubicBezTo>
                      <a:cubicBezTo>
                        <a:pt x="27" y="342"/>
                        <a:pt x="25" y="336"/>
                        <a:pt x="27" y="331"/>
                      </a:cubicBezTo>
                      <a:cubicBezTo>
                        <a:pt x="30" y="324"/>
                        <a:pt x="30" y="315"/>
                        <a:pt x="33" y="308"/>
                      </a:cubicBezTo>
                      <a:cubicBezTo>
                        <a:pt x="35" y="301"/>
                        <a:pt x="37" y="293"/>
                        <a:pt x="37" y="285"/>
                      </a:cubicBezTo>
                      <a:cubicBezTo>
                        <a:pt x="37" y="277"/>
                        <a:pt x="35" y="267"/>
                        <a:pt x="38" y="259"/>
                      </a:cubicBezTo>
                      <a:cubicBezTo>
                        <a:pt x="39" y="258"/>
                        <a:pt x="40" y="256"/>
                        <a:pt x="41" y="254"/>
                      </a:cubicBezTo>
                      <a:cubicBezTo>
                        <a:pt x="41" y="252"/>
                        <a:pt x="43" y="251"/>
                        <a:pt x="44" y="250"/>
                      </a:cubicBezTo>
                      <a:cubicBezTo>
                        <a:pt x="46" y="246"/>
                        <a:pt x="47" y="241"/>
                        <a:pt x="48" y="238"/>
                      </a:cubicBezTo>
                      <a:cubicBezTo>
                        <a:pt x="48" y="236"/>
                        <a:pt x="48" y="233"/>
                        <a:pt x="49" y="231"/>
                      </a:cubicBezTo>
                      <a:cubicBezTo>
                        <a:pt x="50" y="229"/>
                        <a:pt x="52" y="227"/>
                        <a:pt x="53" y="225"/>
                      </a:cubicBezTo>
                      <a:cubicBezTo>
                        <a:pt x="53" y="223"/>
                        <a:pt x="54" y="221"/>
                        <a:pt x="54" y="219"/>
                      </a:cubicBezTo>
                      <a:cubicBezTo>
                        <a:pt x="55" y="217"/>
                        <a:pt x="55" y="214"/>
                        <a:pt x="55" y="212"/>
                      </a:cubicBezTo>
                      <a:cubicBezTo>
                        <a:pt x="56" y="208"/>
                        <a:pt x="56" y="205"/>
                        <a:pt x="56" y="201"/>
                      </a:cubicBezTo>
                      <a:cubicBezTo>
                        <a:pt x="56" y="197"/>
                        <a:pt x="55" y="193"/>
                        <a:pt x="55" y="189"/>
                      </a:cubicBezTo>
                      <a:cubicBezTo>
                        <a:pt x="55" y="188"/>
                        <a:pt x="55" y="187"/>
                        <a:pt x="55" y="186"/>
                      </a:cubicBezTo>
                      <a:cubicBezTo>
                        <a:pt x="54" y="184"/>
                        <a:pt x="54" y="183"/>
                        <a:pt x="53" y="181"/>
                      </a:cubicBezTo>
                      <a:cubicBezTo>
                        <a:pt x="53" y="179"/>
                        <a:pt x="54" y="176"/>
                        <a:pt x="53" y="174"/>
                      </a:cubicBezTo>
                      <a:cubicBezTo>
                        <a:pt x="53" y="172"/>
                        <a:pt x="52" y="170"/>
                        <a:pt x="51" y="167"/>
                      </a:cubicBezTo>
                      <a:cubicBezTo>
                        <a:pt x="51" y="166"/>
                        <a:pt x="50" y="164"/>
                        <a:pt x="49" y="162"/>
                      </a:cubicBezTo>
                      <a:cubicBezTo>
                        <a:pt x="48" y="158"/>
                        <a:pt x="48" y="154"/>
                        <a:pt x="48" y="150"/>
                      </a:cubicBezTo>
                      <a:cubicBezTo>
                        <a:pt x="48" y="146"/>
                        <a:pt x="49" y="143"/>
                        <a:pt x="50" y="139"/>
                      </a:cubicBezTo>
                      <a:cubicBezTo>
                        <a:pt x="51" y="136"/>
                        <a:pt x="53" y="132"/>
                        <a:pt x="55" y="128"/>
                      </a:cubicBezTo>
                      <a:cubicBezTo>
                        <a:pt x="56" y="128"/>
                        <a:pt x="55" y="127"/>
                        <a:pt x="56" y="126"/>
                      </a:cubicBezTo>
                      <a:cubicBezTo>
                        <a:pt x="56" y="126"/>
                        <a:pt x="56" y="126"/>
                        <a:pt x="57" y="125"/>
                      </a:cubicBezTo>
                      <a:cubicBezTo>
                        <a:pt x="57" y="125"/>
                        <a:pt x="57" y="124"/>
                        <a:pt x="57" y="124"/>
                      </a:cubicBezTo>
                      <a:cubicBezTo>
                        <a:pt x="57" y="123"/>
                        <a:pt x="58" y="123"/>
                        <a:pt x="58" y="123"/>
                      </a:cubicBezTo>
                      <a:cubicBezTo>
                        <a:pt x="59" y="121"/>
                        <a:pt x="59" y="120"/>
                        <a:pt x="60" y="118"/>
                      </a:cubicBezTo>
                      <a:cubicBezTo>
                        <a:pt x="60" y="117"/>
                        <a:pt x="60" y="116"/>
                        <a:pt x="61" y="115"/>
                      </a:cubicBezTo>
                      <a:cubicBezTo>
                        <a:pt x="61" y="114"/>
                        <a:pt x="62" y="113"/>
                        <a:pt x="62" y="113"/>
                      </a:cubicBezTo>
                      <a:cubicBezTo>
                        <a:pt x="66" y="107"/>
                        <a:pt x="68" y="102"/>
                        <a:pt x="70" y="96"/>
                      </a:cubicBezTo>
                      <a:cubicBezTo>
                        <a:pt x="72" y="91"/>
                        <a:pt x="77" y="86"/>
                        <a:pt x="76" y="81"/>
                      </a:cubicBezTo>
                      <a:cubicBezTo>
                        <a:pt x="75" y="78"/>
                        <a:pt x="74" y="76"/>
                        <a:pt x="72" y="74"/>
                      </a:cubicBezTo>
                      <a:cubicBezTo>
                        <a:pt x="71" y="72"/>
                        <a:pt x="71" y="71"/>
                        <a:pt x="71" y="69"/>
                      </a:cubicBezTo>
                      <a:cubicBezTo>
                        <a:pt x="71" y="65"/>
                        <a:pt x="72" y="61"/>
                        <a:pt x="73" y="57"/>
                      </a:cubicBezTo>
                      <a:cubicBezTo>
                        <a:pt x="74" y="55"/>
                        <a:pt x="75" y="53"/>
                        <a:pt x="76" y="51"/>
                      </a:cubicBezTo>
                      <a:cubicBezTo>
                        <a:pt x="78" y="49"/>
                        <a:pt x="79" y="47"/>
                        <a:pt x="81" y="45"/>
                      </a:cubicBezTo>
                      <a:cubicBezTo>
                        <a:pt x="85" y="39"/>
                        <a:pt x="94" y="34"/>
                        <a:pt x="96" y="25"/>
                      </a:cubicBezTo>
                      <a:cubicBezTo>
                        <a:pt x="97" y="21"/>
                        <a:pt x="97" y="19"/>
                        <a:pt x="93" y="17"/>
                      </a:cubicBezTo>
                      <a:cubicBezTo>
                        <a:pt x="92" y="16"/>
                        <a:pt x="92" y="16"/>
                        <a:pt x="91" y="15"/>
                      </a:cubicBezTo>
                      <a:cubicBezTo>
                        <a:pt x="92" y="14"/>
                        <a:pt x="93" y="14"/>
                        <a:pt x="94" y="13"/>
                      </a:cubicBezTo>
                      <a:cubicBezTo>
                        <a:pt x="97" y="12"/>
                        <a:pt x="98" y="10"/>
                        <a:pt x="101" y="8"/>
                      </a:cubicBezTo>
                      <a:cubicBezTo>
                        <a:pt x="103" y="7"/>
                        <a:pt x="104" y="7"/>
                        <a:pt x="106" y="6"/>
                      </a:cubicBezTo>
                      <a:cubicBezTo>
                        <a:pt x="110" y="6"/>
                        <a:pt x="112" y="4"/>
                        <a:pt x="115" y="2"/>
                      </a:cubicBezTo>
                      <a:cubicBezTo>
                        <a:pt x="119" y="0"/>
                        <a:pt x="123" y="0"/>
                        <a:pt x="127" y="3"/>
                      </a:cubicBezTo>
                      <a:cubicBezTo>
                        <a:pt x="131" y="5"/>
                        <a:pt x="135" y="9"/>
                        <a:pt x="138" y="13"/>
                      </a:cubicBezTo>
                      <a:cubicBezTo>
                        <a:pt x="141" y="17"/>
                        <a:pt x="142" y="22"/>
                        <a:pt x="146" y="24"/>
                      </a:cubicBezTo>
                      <a:cubicBezTo>
                        <a:pt x="149" y="26"/>
                        <a:pt x="153" y="26"/>
                        <a:pt x="156" y="25"/>
                      </a:cubicBezTo>
                      <a:cubicBezTo>
                        <a:pt x="156" y="24"/>
                        <a:pt x="157" y="24"/>
                        <a:pt x="158" y="24"/>
                      </a:cubicBezTo>
                      <a:cubicBezTo>
                        <a:pt x="159" y="24"/>
                        <a:pt x="160" y="25"/>
                        <a:pt x="161" y="26"/>
                      </a:cubicBezTo>
                      <a:cubicBezTo>
                        <a:pt x="163" y="27"/>
                        <a:pt x="164" y="29"/>
                        <a:pt x="167" y="29"/>
                      </a:cubicBezTo>
                      <a:cubicBezTo>
                        <a:pt x="169" y="30"/>
                        <a:pt x="170" y="30"/>
                        <a:pt x="172" y="30"/>
                      </a:cubicBezTo>
                      <a:cubicBezTo>
                        <a:pt x="176" y="31"/>
                        <a:pt x="180" y="32"/>
                        <a:pt x="184" y="32"/>
                      </a:cubicBezTo>
                      <a:cubicBezTo>
                        <a:pt x="186" y="32"/>
                        <a:pt x="188" y="32"/>
                        <a:pt x="190" y="32"/>
                      </a:cubicBezTo>
                      <a:cubicBezTo>
                        <a:pt x="192" y="33"/>
                        <a:pt x="194" y="34"/>
                        <a:pt x="196" y="35"/>
                      </a:cubicBezTo>
                      <a:cubicBezTo>
                        <a:pt x="204" y="38"/>
                        <a:pt x="212" y="42"/>
                        <a:pt x="221" y="46"/>
                      </a:cubicBezTo>
                      <a:cubicBezTo>
                        <a:pt x="225" y="48"/>
                        <a:pt x="229" y="50"/>
                        <a:pt x="234" y="53"/>
                      </a:cubicBezTo>
                      <a:cubicBezTo>
                        <a:pt x="235" y="54"/>
                        <a:pt x="238" y="55"/>
                        <a:pt x="239" y="56"/>
                      </a:cubicBezTo>
                      <a:cubicBezTo>
                        <a:pt x="240" y="58"/>
                        <a:pt x="240" y="61"/>
                        <a:pt x="240" y="62"/>
                      </a:cubicBezTo>
                      <a:cubicBezTo>
                        <a:pt x="241" y="66"/>
                        <a:pt x="241" y="70"/>
                        <a:pt x="239" y="73"/>
                      </a:cubicBezTo>
                      <a:cubicBezTo>
                        <a:pt x="238" y="76"/>
                        <a:pt x="236" y="78"/>
                        <a:pt x="235" y="81"/>
                      </a:cubicBezTo>
                      <a:cubicBezTo>
                        <a:pt x="235" y="83"/>
                        <a:pt x="235" y="85"/>
                        <a:pt x="235" y="86"/>
                      </a:cubicBezTo>
                      <a:cubicBezTo>
                        <a:pt x="236" y="88"/>
                        <a:pt x="237" y="90"/>
                        <a:pt x="239" y="91"/>
                      </a:cubicBezTo>
                      <a:cubicBezTo>
                        <a:pt x="242" y="93"/>
                        <a:pt x="246" y="94"/>
                        <a:pt x="250" y="94"/>
                      </a:cubicBezTo>
                      <a:cubicBezTo>
                        <a:pt x="257" y="95"/>
                        <a:pt x="264" y="94"/>
                        <a:pt x="271" y="93"/>
                      </a:cubicBezTo>
                      <a:cubicBezTo>
                        <a:pt x="278" y="92"/>
                        <a:pt x="284" y="85"/>
                        <a:pt x="287" y="79"/>
                      </a:cubicBezTo>
                      <a:cubicBezTo>
                        <a:pt x="289" y="76"/>
                        <a:pt x="288" y="72"/>
                        <a:pt x="289" y="68"/>
                      </a:cubicBezTo>
                      <a:cubicBezTo>
                        <a:pt x="289" y="64"/>
                        <a:pt x="290" y="61"/>
                        <a:pt x="290" y="57"/>
                      </a:cubicBezTo>
                      <a:cubicBezTo>
                        <a:pt x="291" y="52"/>
                        <a:pt x="292" y="47"/>
                        <a:pt x="293" y="43"/>
                      </a:cubicBezTo>
                      <a:cubicBezTo>
                        <a:pt x="293" y="43"/>
                        <a:pt x="293" y="43"/>
                        <a:pt x="294" y="44"/>
                      </a:cubicBezTo>
                      <a:cubicBezTo>
                        <a:pt x="296" y="47"/>
                        <a:pt x="297" y="51"/>
                        <a:pt x="297" y="55"/>
                      </a:cubicBezTo>
                      <a:cubicBezTo>
                        <a:pt x="297" y="58"/>
                        <a:pt x="297" y="61"/>
                        <a:pt x="297" y="64"/>
                      </a:cubicBezTo>
                      <a:cubicBezTo>
                        <a:pt x="297" y="66"/>
                        <a:pt x="298" y="68"/>
                        <a:pt x="298" y="69"/>
                      </a:cubicBezTo>
                      <a:cubicBezTo>
                        <a:pt x="298" y="71"/>
                        <a:pt x="298" y="74"/>
                        <a:pt x="298" y="76"/>
                      </a:cubicBezTo>
                      <a:cubicBezTo>
                        <a:pt x="299" y="79"/>
                        <a:pt x="299" y="83"/>
                        <a:pt x="297"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5" name="Freeform 16"/>
                <p:cNvSpPr/>
                <p:nvPr/>
              </p:nvSpPr>
              <p:spPr bwMode="auto">
                <a:xfrm>
                  <a:off x="13598503" y="5627685"/>
                  <a:ext cx="207962" cy="236537"/>
                </a:xfrm>
                <a:custGeom>
                  <a:avLst/>
                  <a:gdLst/>
                  <a:ahLst/>
                  <a:cxnLst>
                    <a:cxn ang="0">
                      <a:pos x="79" y="50"/>
                    </a:cxn>
                    <a:cxn ang="0">
                      <a:pos x="74" y="58"/>
                    </a:cxn>
                    <a:cxn ang="0">
                      <a:pos x="64" y="70"/>
                    </a:cxn>
                    <a:cxn ang="0">
                      <a:pos x="56" y="81"/>
                    </a:cxn>
                    <a:cxn ang="0">
                      <a:pos x="51" y="87"/>
                    </a:cxn>
                    <a:cxn ang="0">
                      <a:pos x="30" y="88"/>
                    </a:cxn>
                    <a:cxn ang="0">
                      <a:pos x="20" y="83"/>
                    </a:cxn>
                    <a:cxn ang="0">
                      <a:pos x="8" y="78"/>
                    </a:cxn>
                    <a:cxn ang="0">
                      <a:pos x="4" y="59"/>
                    </a:cxn>
                    <a:cxn ang="0">
                      <a:pos x="3" y="49"/>
                    </a:cxn>
                    <a:cxn ang="0">
                      <a:pos x="0" y="49"/>
                    </a:cxn>
                    <a:cxn ang="0">
                      <a:pos x="1" y="45"/>
                    </a:cxn>
                    <a:cxn ang="0">
                      <a:pos x="3" y="27"/>
                    </a:cxn>
                    <a:cxn ang="0">
                      <a:pos x="11" y="4"/>
                    </a:cxn>
                    <a:cxn ang="0">
                      <a:pos x="13" y="0"/>
                    </a:cxn>
                    <a:cxn ang="0">
                      <a:pos x="15" y="2"/>
                    </a:cxn>
                    <a:cxn ang="0">
                      <a:pos x="25" y="6"/>
                    </a:cxn>
                    <a:cxn ang="0">
                      <a:pos x="34" y="13"/>
                    </a:cxn>
                    <a:cxn ang="0">
                      <a:pos x="46" y="22"/>
                    </a:cxn>
                    <a:cxn ang="0">
                      <a:pos x="52" y="26"/>
                    </a:cxn>
                    <a:cxn ang="0">
                      <a:pos x="58" y="32"/>
                    </a:cxn>
                    <a:cxn ang="0">
                      <a:pos x="68" y="39"/>
                    </a:cxn>
                    <a:cxn ang="0">
                      <a:pos x="76" y="47"/>
                    </a:cxn>
                    <a:cxn ang="0">
                      <a:pos x="79" y="50"/>
                    </a:cxn>
                  </a:cxnLst>
                  <a:rect l="0" t="0" r="r" b="b"/>
                  <a:pathLst>
                    <a:path w="79" h="90">
                      <a:moveTo>
                        <a:pt x="79" y="50"/>
                      </a:moveTo>
                      <a:cubicBezTo>
                        <a:pt x="77" y="53"/>
                        <a:pt x="75" y="56"/>
                        <a:pt x="74" y="58"/>
                      </a:cubicBezTo>
                      <a:cubicBezTo>
                        <a:pt x="71" y="63"/>
                        <a:pt x="67" y="66"/>
                        <a:pt x="64" y="70"/>
                      </a:cubicBezTo>
                      <a:cubicBezTo>
                        <a:pt x="62" y="74"/>
                        <a:pt x="59" y="77"/>
                        <a:pt x="56" y="81"/>
                      </a:cubicBezTo>
                      <a:cubicBezTo>
                        <a:pt x="55" y="83"/>
                        <a:pt x="54" y="86"/>
                        <a:pt x="51" y="87"/>
                      </a:cubicBezTo>
                      <a:cubicBezTo>
                        <a:pt x="46" y="90"/>
                        <a:pt x="36" y="88"/>
                        <a:pt x="30" y="88"/>
                      </a:cubicBezTo>
                      <a:cubicBezTo>
                        <a:pt x="26" y="87"/>
                        <a:pt x="23" y="85"/>
                        <a:pt x="20" y="83"/>
                      </a:cubicBezTo>
                      <a:cubicBezTo>
                        <a:pt x="16" y="81"/>
                        <a:pt x="12" y="81"/>
                        <a:pt x="8" y="78"/>
                      </a:cubicBezTo>
                      <a:cubicBezTo>
                        <a:pt x="1" y="74"/>
                        <a:pt x="3" y="66"/>
                        <a:pt x="4" y="59"/>
                      </a:cubicBezTo>
                      <a:cubicBezTo>
                        <a:pt x="5" y="56"/>
                        <a:pt x="5" y="51"/>
                        <a:pt x="3" y="49"/>
                      </a:cubicBezTo>
                      <a:cubicBezTo>
                        <a:pt x="2" y="49"/>
                        <a:pt x="1" y="49"/>
                        <a:pt x="0" y="49"/>
                      </a:cubicBezTo>
                      <a:cubicBezTo>
                        <a:pt x="1" y="47"/>
                        <a:pt x="1" y="46"/>
                        <a:pt x="1" y="45"/>
                      </a:cubicBezTo>
                      <a:cubicBezTo>
                        <a:pt x="2" y="39"/>
                        <a:pt x="2" y="33"/>
                        <a:pt x="3" y="27"/>
                      </a:cubicBezTo>
                      <a:cubicBezTo>
                        <a:pt x="4" y="19"/>
                        <a:pt x="7" y="11"/>
                        <a:pt x="11" y="4"/>
                      </a:cubicBezTo>
                      <a:cubicBezTo>
                        <a:pt x="12" y="3"/>
                        <a:pt x="12" y="2"/>
                        <a:pt x="13" y="0"/>
                      </a:cubicBezTo>
                      <a:cubicBezTo>
                        <a:pt x="14" y="1"/>
                        <a:pt x="14" y="1"/>
                        <a:pt x="15" y="2"/>
                      </a:cubicBezTo>
                      <a:cubicBezTo>
                        <a:pt x="18" y="4"/>
                        <a:pt x="22" y="5"/>
                        <a:pt x="25" y="6"/>
                      </a:cubicBezTo>
                      <a:cubicBezTo>
                        <a:pt x="29" y="8"/>
                        <a:pt x="31" y="11"/>
                        <a:pt x="34" y="13"/>
                      </a:cubicBezTo>
                      <a:cubicBezTo>
                        <a:pt x="38" y="16"/>
                        <a:pt x="42" y="19"/>
                        <a:pt x="46" y="22"/>
                      </a:cubicBezTo>
                      <a:cubicBezTo>
                        <a:pt x="48" y="24"/>
                        <a:pt x="50" y="25"/>
                        <a:pt x="52" y="26"/>
                      </a:cubicBezTo>
                      <a:cubicBezTo>
                        <a:pt x="54" y="28"/>
                        <a:pt x="56" y="30"/>
                        <a:pt x="58" y="32"/>
                      </a:cubicBezTo>
                      <a:cubicBezTo>
                        <a:pt x="61" y="34"/>
                        <a:pt x="65" y="36"/>
                        <a:pt x="68" y="39"/>
                      </a:cubicBezTo>
                      <a:cubicBezTo>
                        <a:pt x="71" y="41"/>
                        <a:pt x="73" y="44"/>
                        <a:pt x="76" y="47"/>
                      </a:cubicBezTo>
                      <a:cubicBezTo>
                        <a:pt x="77" y="48"/>
                        <a:pt x="78" y="49"/>
                        <a:pt x="79"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6" name="Freeform 17"/>
                <p:cNvSpPr/>
                <p:nvPr/>
              </p:nvSpPr>
              <p:spPr bwMode="auto">
                <a:xfrm>
                  <a:off x="12463442" y="954088"/>
                  <a:ext cx="274637" cy="201612"/>
                </a:xfrm>
                <a:custGeom>
                  <a:avLst/>
                  <a:gdLst/>
                  <a:ahLst/>
                  <a:cxnLst>
                    <a:cxn ang="0">
                      <a:pos x="104" y="61"/>
                    </a:cxn>
                    <a:cxn ang="0">
                      <a:pos x="86" y="54"/>
                    </a:cxn>
                    <a:cxn ang="0">
                      <a:pos x="78" y="36"/>
                    </a:cxn>
                    <a:cxn ang="0">
                      <a:pos x="68" y="31"/>
                    </a:cxn>
                    <a:cxn ang="0">
                      <a:pos x="58" y="29"/>
                    </a:cxn>
                    <a:cxn ang="0">
                      <a:pos x="36" y="17"/>
                    </a:cxn>
                    <a:cxn ang="0">
                      <a:pos x="28" y="8"/>
                    </a:cxn>
                    <a:cxn ang="0">
                      <a:pos x="20" y="6"/>
                    </a:cxn>
                    <a:cxn ang="0">
                      <a:pos x="18" y="16"/>
                    </a:cxn>
                    <a:cxn ang="0">
                      <a:pos x="16" y="27"/>
                    </a:cxn>
                    <a:cxn ang="0">
                      <a:pos x="14" y="37"/>
                    </a:cxn>
                    <a:cxn ang="0">
                      <a:pos x="13" y="48"/>
                    </a:cxn>
                    <a:cxn ang="0">
                      <a:pos x="8" y="57"/>
                    </a:cxn>
                    <a:cxn ang="0">
                      <a:pos x="0" y="64"/>
                    </a:cxn>
                    <a:cxn ang="0">
                      <a:pos x="12" y="65"/>
                    </a:cxn>
                    <a:cxn ang="0">
                      <a:pos x="23" y="63"/>
                    </a:cxn>
                    <a:cxn ang="0">
                      <a:pos x="24" y="72"/>
                    </a:cxn>
                    <a:cxn ang="0">
                      <a:pos x="31" y="77"/>
                    </a:cxn>
                    <a:cxn ang="0">
                      <a:pos x="46" y="65"/>
                    </a:cxn>
                    <a:cxn ang="0">
                      <a:pos x="61" y="53"/>
                    </a:cxn>
                    <a:cxn ang="0">
                      <a:pos x="70" y="57"/>
                    </a:cxn>
                    <a:cxn ang="0">
                      <a:pos x="80" y="64"/>
                    </a:cxn>
                    <a:cxn ang="0">
                      <a:pos x="92" y="69"/>
                    </a:cxn>
                    <a:cxn ang="0">
                      <a:pos x="102" y="65"/>
                    </a:cxn>
                    <a:cxn ang="0">
                      <a:pos x="104" y="61"/>
                    </a:cxn>
                  </a:cxnLst>
                  <a:rect l="0" t="0" r="r" b="b"/>
                  <a:pathLst>
                    <a:path w="104" h="77">
                      <a:moveTo>
                        <a:pt x="104" y="61"/>
                      </a:moveTo>
                      <a:cubicBezTo>
                        <a:pt x="101" y="51"/>
                        <a:pt x="94" y="56"/>
                        <a:pt x="86" y="54"/>
                      </a:cubicBezTo>
                      <a:cubicBezTo>
                        <a:pt x="75" y="52"/>
                        <a:pt x="81" y="42"/>
                        <a:pt x="78" y="36"/>
                      </a:cubicBezTo>
                      <a:cubicBezTo>
                        <a:pt x="76" y="33"/>
                        <a:pt x="72" y="32"/>
                        <a:pt x="68" y="31"/>
                      </a:cubicBezTo>
                      <a:cubicBezTo>
                        <a:pt x="65" y="30"/>
                        <a:pt x="61" y="30"/>
                        <a:pt x="58" y="29"/>
                      </a:cubicBezTo>
                      <a:cubicBezTo>
                        <a:pt x="49" y="27"/>
                        <a:pt x="43" y="22"/>
                        <a:pt x="36" y="17"/>
                      </a:cubicBezTo>
                      <a:cubicBezTo>
                        <a:pt x="33" y="14"/>
                        <a:pt x="30" y="11"/>
                        <a:pt x="28" y="8"/>
                      </a:cubicBezTo>
                      <a:cubicBezTo>
                        <a:pt x="26" y="5"/>
                        <a:pt x="23" y="0"/>
                        <a:pt x="20" y="6"/>
                      </a:cubicBezTo>
                      <a:cubicBezTo>
                        <a:pt x="19" y="9"/>
                        <a:pt x="19" y="13"/>
                        <a:pt x="18" y="16"/>
                      </a:cubicBezTo>
                      <a:cubicBezTo>
                        <a:pt x="18" y="20"/>
                        <a:pt x="17" y="23"/>
                        <a:pt x="16" y="27"/>
                      </a:cubicBezTo>
                      <a:cubicBezTo>
                        <a:pt x="15" y="30"/>
                        <a:pt x="14" y="34"/>
                        <a:pt x="14" y="37"/>
                      </a:cubicBezTo>
                      <a:cubicBezTo>
                        <a:pt x="14" y="41"/>
                        <a:pt x="14" y="44"/>
                        <a:pt x="13" y="48"/>
                      </a:cubicBezTo>
                      <a:cubicBezTo>
                        <a:pt x="11" y="51"/>
                        <a:pt x="10" y="54"/>
                        <a:pt x="8" y="57"/>
                      </a:cubicBezTo>
                      <a:cubicBezTo>
                        <a:pt x="6" y="60"/>
                        <a:pt x="3" y="62"/>
                        <a:pt x="0" y="64"/>
                      </a:cubicBezTo>
                      <a:cubicBezTo>
                        <a:pt x="4" y="65"/>
                        <a:pt x="7" y="66"/>
                        <a:pt x="12" y="65"/>
                      </a:cubicBezTo>
                      <a:cubicBezTo>
                        <a:pt x="15" y="64"/>
                        <a:pt x="20" y="62"/>
                        <a:pt x="23" y="63"/>
                      </a:cubicBezTo>
                      <a:cubicBezTo>
                        <a:pt x="27" y="65"/>
                        <a:pt x="24" y="69"/>
                        <a:pt x="24" y="72"/>
                      </a:cubicBezTo>
                      <a:cubicBezTo>
                        <a:pt x="24" y="77"/>
                        <a:pt x="27" y="77"/>
                        <a:pt x="31" y="77"/>
                      </a:cubicBezTo>
                      <a:cubicBezTo>
                        <a:pt x="37" y="77"/>
                        <a:pt x="43" y="70"/>
                        <a:pt x="46" y="65"/>
                      </a:cubicBezTo>
                      <a:cubicBezTo>
                        <a:pt x="50" y="59"/>
                        <a:pt x="54" y="56"/>
                        <a:pt x="61" y="53"/>
                      </a:cubicBezTo>
                      <a:cubicBezTo>
                        <a:pt x="66" y="51"/>
                        <a:pt x="67" y="53"/>
                        <a:pt x="70" y="57"/>
                      </a:cubicBezTo>
                      <a:cubicBezTo>
                        <a:pt x="73" y="61"/>
                        <a:pt x="75" y="62"/>
                        <a:pt x="80" y="64"/>
                      </a:cubicBezTo>
                      <a:cubicBezTo>
                        <a:pt x="83" y="65"/>
                        <a:pt x="88" y="68"/>
                        <a:pt x="92" y="69"/>
                      </a:cubicBezTo>
                      <a:cubicBezTo>
                        <a:pt x="94" y="69"/>
                        <a:pt x="100" y="66"/>
                        <a:pt x="102" y="65"/>
                      </a:cubicBezTo>
                      <a:lnTo>
                        <a:pt x="104" y="6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7" name="Freeform 18"/>
                <p:cNvSpPr/>
                <p:nvPr/>
              </p:nvSpPr>
              <p:spPr bwMode="auto">
                <a:xfrm>
                  <a:off x="12582505" y="1163637"/>
                  <a:ext cx="87312" cy="73025"/>
                </a:xfrm>
                <a:custGeom>
                  <a:avLst/>
                  <a:gdLst/>
                  <a:ahLst/>
                  <a:cxnLst>
                    <a:cxn ang="0">
                      <a:pos x="5" y="23"/>
                    </a:cxn>
                    <a:cxn ang="0">
                      <a:pos x="21" y="17"/>
                    </a:cxn>
                    <a:cxn ang="0">
                      <a:pos x="28" y="10"/>
                    </a:cxn>
                    <a:cxn ang="0">
                      <a:pos x="31" y="2"/>
                    </a:cxn>
                    <a:cxn ang="0">
                      <a:pos x="12" y="7"/>
                    </a:cxn>
                    <a:cxn ang="0">
                      <a:pos x="5" y="23"/>
                    </a:cxn>
                  </a:cxnLst>
                  <a:rect l="0" t="0" r="r" b="b"/>
                  <a:pathLst>
                    <a:path w="33" h="28">
                      <a:moveTo>
                        <a:pt x="5" y="23"/>
                      </a:moveTo>
                      <a:cubicBezTo>
                        <a:pt x="9" y="28"/>
                        <a:pt x="18" y="19"/>
                        <a:pt x="21" y="17"/>
                      </a:cubicBezTo>
                      <a:cubicBezTo>
                        <a:pt x="23" y="15"/>
                        <a:pt x="26" y="13"/>
                        <a:pt x="28" y="10"/>
                      </a:cubicBezTo>
                      <a:cubicBezTo>
                        <a:pt x="29" y="9"/>
                        <a:pt x="33" y="4"/>
                        <a:pt x="31" y="2"/>
                      </a:cubicBezTo>
                      <a:cubicBezTo>
                        <a:pt x="28" y="0"/>
                        <a:pt x="15" y="6"/>
                        <a:pt x="12" y="7"/>
                      </a:cubicBezTo>
                      <a:cubicBezTo>
                        <a:pt x="7" y="9"/>
                        <a:pt x="0" y="18"/>
                        <a:pt x="5"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8" name="Freeform 19"/>
                <p:cNvSpPr/>
                <p:nvPr/>
              </p:nvSpPr>
              <p:spPr bwMode="auto">
                <a:xfrm>
                  <a:off x="12844442" y="771525"/>
                  <a:ext cx="95250" cy="100012"/>
                </a:xfrm>
                <a:custGeom>
                  <a:avLst/>
                  <a:gdLst/>
                  <a:ahLst/>
                  <a:cxnLst>
                    <a:cxn ang="0">
                      <a:pos x="8" y="24"/>
                    </a:cxn>
                    <a:cxn ang="0">
                      <a:pos x="15" y="37"/>
                    </a:cxn>
                    <a:cxn ang="0">
                      <a:pos x="22" y="32"/>
                    </a:cxn>
                    <a:cxn ang="0">
                      <a:pos x="35" y="16"/>
                    </a:cxn>
                    <a:cxn ang="0">
                      <a:pos x="35" y="5"/>
                    </a:cxn>
                    <a:cxn ang="0">
                      <a:pos x="11" y="4"/>
                    </a:cxn>
                    <a:cxn ang="0">
                      <a:pos x="8" y="24"/>
                    </a:cxn>
                  </a:cxnLst>
                  <a:rect l="0" t="0" r="r" b="b"/>
                  <a:pathLst>
                    <a:path w="36" h="38">
                      <a:moveTo>
                        <a:pt x="8" y="24"/>
                      </a:moveTo>
                      <a:cubicBezTo>
                        <a:pt x="9" y="27"/>
                        <a:pt x="12" y="36"/>
                        <a:pt x="15" y="37"/>
                      </a:cubicBezTo>
                      <a:cubicBezTo>
                        <a:pt x="16" y="38"/>
                        <a:pt x="20" y="33"/>
                        <a:pt x="22" y="32"/>
                      </a:cubicBezTo>
                      <a:cubicBezTo>
                        <a:pt x="29" y="27"/>
                        <a:pt x="34" y="24"/>
                        <a:pt x="35" y="16"/>
                      </a:cubicBezTo>
                      <a:cubicBezTo>
                        <a:pt x="35" y="14"/>
                        <a:pt x="36" y="7"/>
                        <a:pt x="35" y="5"/>
                      </a:cubicBezTo>
                      <a:cubicBezTo>
                        <a:pt x="31" y="0"/>
                        <a:pt x="16" y="4"/>
                        <a:pt x="11" y="4"/>
                      </a:cubicBezTo>
                      <a:cubicBezTo>
                        <a:pt x="0" y="6"/>
                        <a:pt x="5" y="17"/>
                        <a:pt x="8"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9" name="Freeform 20"/>
                <p:cNvSpPr/>
                <p:nvPr/>
              </p:nvSpPr>
              <p:spPr bwMode="auto">
                <a:xfrm>
                  <a:off x="12353905" y="366713"/>
                  <a:ext cx="1112836" cy="893762"/>
                </a:xfrm>
                <a:custGeom>
                  <a:avLst/>
                  <a:gdLst/>
                  <a:ahLst/>
                  <a:cxnLst>
                    <a:cxn ang="0">
                      <a:pos x="183" y="263"/>
                    </a:cxn>
                    <a:cxn ang="0">
                      <a:pos x="258" y="269"/>
                    </a:cxn>
                    <a:cxn ang="0">
                      <a:pos x="282" y="288"/>
                    </a:cxn>
                    <a:cxn ang="0">
                      <a:pos x="297" y="313"/>
                    </a:cxn>
                    <a:cxn ang="0">
                      <a:pos x="351" y="337"/>
                    </a:cxn>
                    <a:cxn ang="0">
                      <a:pos x="339" y="309"/>
                    </a:cxn>
                    <a:cxn ang="0">
                      <a:pos x="333" y="289"/>
                    </a:cxn>
                    <a:cxn ang="0">
                      <a:pos x="372" y="285"/>
                    </a:cxn>
                    <a:cxn ang="0">
                      <a:pos x="340" y="237"/>
                    </a:cxn>
                    <a:cxn ang="0">
                      <a:pos x="336" y="215"/>
                    </a:cxn>
                    <a:cxn ang="0">
                      <a:pos x="358" y="216"/>
                    </a:cxn>
                    <a:cxn ang="0">
                      <a:pos x="374" y="228"/>
                    </a:cxn>
                    <a:cxn ang="0">
                      <a:pos x="394" y="248"/>
                    </a:cxn>
                    <a:cxn ang="0">
                      <a:pos x="414" y="233"/>
                    </a:cxn>
                    <a:cxn ang="0">
                      <a:pos x="422" y="212"/>
                    </a:cxn>
                    <a:cxn ang="0">
                      <a:pos x="388" y="186"/>
                    </a:cxn>
                    <a:cxn ang="0">
                      <a:pos x="355" y="177"/>
                    </a:cxn>
                    <a:cxn ang="0">
                      <a:pos x="345" y="133"/>
                    </a:cxn>
                    <a:cxn ang="0">
                      <a:pos x="319" y="121"/>
                    </a:cxn>
                    <a:cxn ang="0">
                      <a:pos x="325" y="104"/>
                    </a:cxn>
                    <a:cxn ang="0">
                      <a:pos x="293" y="93"/>
                    </a:cxn>
                    <a:cxn ang="0">
                      <a:pos x="276" y="79"/>
                    </a:cxn>
                    <a:cxn ang="0">
                      <a:pos x="236" y="53"/>
                    </a:cxn>
                    <a:cxn ang="0">
                      <a:pos x="193" y="38"/>
                    </a:cxn>
                    <a:cxn ang="0">
                      <a:pos x="181" y="50"/>
                    </a:cxn>
                    <a:cxn ang="0">
                      <a:pos x="134" y="53"/>
                    </a:cxn>
                    <a:cxn ang="0">
                      <a:pos x="135" y="12"/>
                    </a:cxn>
                    <a:cxn ang="0">
                      <a:pos x="106" y="4"/>
                    </a:cxn>
                    <a:cxn ang="0">
                      <a:pos x="97" y="21"/>
                    </a:cxn>
                    <a:cxn ang="0">
                      <a:pos x="74" y="34"/>
                    </a:cxn>
                    <a:cxn ang="0">
                      <a:pos x="87" y="75"/>
                    </a:cxn>
                    <a:cxn ang="0">
                      <a:pos x="66" y="71"/>
                    </a:cxn>
                    <a:cxn ang="0">
                      <a:pos x="66" y="20"/>
                    </a:cxn>
                    <a:cxn ang="0">
                      <a:pos x="73" y="0"/>
                    </a:cxn>
                    <a:cxn ang="0">
                      <a:pos x="8" y="34"/>
                    </a:cxn>
                    <a:cxn ang="0">
                      <a:pos x="34" y="81"/>
                    </a:cxn>
                    <a:cxn ang="0">
                      <a:pos x="23" y="93"/>
                    </a:cxn>
                    <a:cxn ang="0">
                      <a:pos x="102" y="105"/>
                    </a:cxn>
                    <a:cxn ang="0">
                      <a:pos x="138" y="117"/>
                    </a:cxn>
                    <a:cxn ang="0">
                      <a:pos x="165" y="113"/>
                    </a:cxn>
                    <a:cxn ang="0">
                      <a:pos x="161" y="92"/>
                    </a:cxn>
                    <a:cxn ang="0">
                      <a:pos x="201" y="119"/>
                    </a:cxn>
                    <a:cxn ang="0">
                      <a:pos x="217" y="140"/>
                    </a:cxn>
                    <a:cxn ang="0">
                      <a:pos x="242" y="151"/>
                    </a:cxn>
                    <a:cxn ang="0">
                      <a:pos x="255" y="206"/>
                    </a:cxn>
                    <a:cxn ang="0">
                      <a:pos x="229" y="235"/>
                    </a:cxn>
                    <a:cxn ang="0">
                      <a:pos x="198" y="228"/>
                    </a:cxn>
                  </a:cxnLst>
                  <a:rect l="0" t="0" r="r" b="b"/>
                  <a:pathLst>
                    <a:path w="424" h="340">
                      <a:moveTo>
                        <a:pt x="198" y="228"/>
                      </a:moveTo>
                      <a:cubicBezTo>
                        <a:pt x="195" y="234"/>
                        <a:pt x="191" y="239"/>
                        <a:pt x="187" y="244"/>
                      </a:cubicBezTo>
                      <a:cubicBezTo>
                        <a:pt x="183" y="250"/>
                        <a:pt x="178" y="257"/>
                        <a:pt x="183" y="263"/>
                      </a:cubicBezTo>
                      <a:cubicBezTo>
                        <a:pt x="189" y="270"/>
                        <a:pt x="199" y="269"/>
                        <a:pt x="206" y="269"/>
                      </a:cubicBezTo>
                      <a:cubicBezTo>
                        <a:pt x="215" y="269"/>
                        <a:pt x="221" y="269"/>
                        <a:pt x="229" y="267"/>
                      </a:cubicBezTo>
                      <a:cubicBezTo>
                        <a:pt x="236" y="265"/>
                        <a:pt x="253" y="263"/>
                        <a:pt x="258" y="269"/>
                      </a:cubicBezTo>
                      <a:cubicBezTo>
                        <a:pt x="259" y="271"/>
                        <a:pt x="260" y="273"/>
                        <a:pt x="262" y="275"/>
                      </a:cubicBezTo>
                      <a:cubicBezTo>
                        <a:pt x="265" y="278"/>
                        <a:pt x="268" y="279"/>
                        <a:pt x="270" y="282"/>
                      </a:cubicBezTo>
                      <a:cubicBezTo>
                        <a:pt x="273" y="287"/>
                        <a:pt x="276" y="288"/>
                        <a:pt x="282" y="288"/>
                      </a:cubicBezTo>
                      <a:cubicBezTo>
                        <a:pt x="283" y="291"/>
                        <a:pt x="279" y="291"/>
                        <a:pt x="277" y="293"/>
                      </a:cubicBezTo>
                      <a:cubicBezTo>
                        <a:pt x="276" y="295"/>
                        <a:pt x="276" y="297"/>
                        <a:pt x="276" y="299"/>
                      </a:cubicBezTo>
                      <a:cubicBezTo>
                        <a:pt x="277" y="310"/>
                        <a:pt x="289" y="311"/>
                        <a:pt x="297" y="313"/>
                      </a:cubicBezTo>
                      <a:cubicBezTo>
                        <a:pt x="301" y="313"/>
                        <a:pt x="305" y="315"/>
                        <a:pt x="308" y="316"/>
                      </a:cubicBezTo>
                      <a:cubicBezTo>
                        <a:pt x="316" y="318"/>
                        <a:pt x="323" y="325"/>
                        <a:pt x="331" y="328"/>
                      </a:cubicBezTo>
                      <a:cubicBezTo>
                        <a:pt x="337" y="330"/>
                        <a:pt x="344" y="336"/>
                        <a:pt x="351" y="337"/>
                      </a:cubicBezTo>
                      <a:cubicBezTo>
                        <a:pt x="360" y="340"/>
                        <a:pt x="360" y="329"/>
                        <a:pt x="358" y="323"/>
                      </a:cubicBezTo>
                      <a:cubicBezTo>
                        <a:pt x="356" y="320"/>
                        <a:pt x="353" y="318"/>
                        <a:pt x="350" y="316"/>
                      </a:cubicBezTo>
                      <a:cubicBezTo>
                        <a:pt x="347" y="313"/>
                        <a:pt x="343" y="311"/>
                        <a:pt x="339" y="309"/>
                      </a:cubicBezTo>
                      <a:cubicBezTo>
                        <a:pt x="331" y="305"/>
                        <a:pt x="323" y="299"/>
                        <a:pt x="319" y="290"/>
                      </a:cubicBezTo>
                      <a:cubicBezTo>
                        <a:pt x="317" y="285"/>
                        <a:pt x="319" y="284"/>
                        <a:pt x="324" y="284"/>
                      </a:cubicBezTo>
                      <a:cubicBezTo>
                        <a:pt x="328" y="285"/>
                        <a:pt x="331" y="287"/>
                        <a:pt x="333" y="289"/>
                      </a:cubicBezTo>
                      <a:cubicBezTo>
                        <a:pt x="341" y="294"/>
                        <a:pt x="349" y="301"/>
                        <a:pt x="357" y="305"/>
                      </a:cubicBezTo>
                      <a:cubicBezTo>
                        <a:pt x="362" y="307"/>
                        <a:pt x="377" y="316"/>
                        <a:pt x="377" y="306"/>
                      </a:cubicBezTo>
                      <a:cubicBezTo>
                        <a:pt x="378" y="298"/>
                        <a:pt x="374" y="292"/>
                        <a:pt x="372" y="285"/>
                      </a:cubicBezTo>
                      <a:cubicBezTo>
                        <a:pt x="370" y="279"/>
                        <a:pt x="370" y="271"/>
                        <a:pt x="369" y="264"/>
                      </a:cubicBezTo>
                      <a:cubicBezTo>
                        <a:pt x="368" y="256"/>
                        <a:pt x="360" y="252"/>
                        <a:pt x="353" y="248"/>
                      </a:cubicBezTo>
                      <a:cubicBezTo>
                        <a:pt x="349" y="245"/>
                        <a:pt x="343" y="243"/>
                        <a:pt x="340" y="237"/>
                      </a:cubicBezTo>
                      <a:cubicBezTo>
                        <a:pt x="338" y="234"/>
                        <a:pt x="335" y="227"/>
                        <a:pt x="337" y="224"/>
                      </a:cubicBezTo>
                      <a:cubicBezTo>
                        <a:pt x="339" y="222"/>
                        <a:pt x="340" y="223"/>
                        <a:pt x="341" y="220"/>
                      </a:cubicBezTo>
                      <a:cubicBezTo>
                        <a:pt x="341" y="217"/>
                        <a:pt x="338" y="217"/>
                        <a:pt x="336" y="215"/>
                      </a:cubicBezTo>
                      <a:cubicBezTo>
                        <a:pt x="333" y="213"/>
                        <a:pt x="328" y="208"/>
                        <a:pt x="328" y="203"/>
                      </a:cubicBezTo>
                      <a:cubicBezTo>
                        <a:pt x="333" y="202"/>
                        <a:pt x="339" y="206"/>
                        <a:pt x="342" y="208"/>
                      </a:cubicBezTo>
                      <a:cubicBezTo>
                        <a:pt x="348" y="212"/>
                        <a:pt x="352" y="213"/>
                        <a:pt x="358" y="216"/>
                      </a:cubicBezTo>
                      <a:cubicBezTo>
                        <a:pt x="362" y="217"/>
                        <a:pt x="366" y="218"/>
                        <a:pt x="370" y="215"/>
                      </a:cubicBezTo>
                      <a:cubicBezTo>
                        <a:pt x="373" y="213"/>
                        <a:pt x="379" y="210"/>
                        <a:pt x="383" y="211"/>
                      </a:cubicBezTo>
                      <a:cubicBezTo>
                        <a:pt x="385" y="219"/>
                        <a:pt x="376" y="221"/>
                        <a:pt x="374" y="228"/>
                      </a:cubicBezTo>
                      <a:cubicBezTo>
                        <a:pt x="374" y="231"/>
                        <a:pt x="374" y="235"/>
                        <a:pt x="374" y="238"/>
                      </a:cubicBezTo>
                      <a:cubicBezTo>
                        <a:pt x="374" y="243"/>
                        <a:pt x="377" y="244"/>
                        <a:pt x="382" y="245"/>
                      </a:cubicBezTo>
                      <a:cubicBezTo>
                        <a:pt x="385" y="247"/>
                        <a:pt x="389" y="249"/>
                        <a:pt x="394" y="248"/>
                      </a:cubicBezTo>
                      <a:cubicBezTo>
                        <a:pt x="398" y="248"/>
                        <a:pt x="399" y="244"/>
                        <a:pt x="401" y="241"/>
                      </a:cubicBezTo>
                      <a:cubicBezTo>
                        <a:pt x="404" y="237"/>
                        <a:pt x="406" y="237"/>
                        <a:pt x="411" y="235"/>
                      </a:cubicBezTo>
                      <a:cubicBezTo>
                        <a:pt x="413" y="234"/>
                        <a:pt x="413" y="235"/>
                        <a:pt x="414" y="233"/>
                      </a:cubicBezTo>
                      <a:cubicBezTo>
                        <a:pt x="415" y="231"/>
                        <a:pt x="416" y="230"/>
                        <a:pt x="416" y="228"/>
                      </a:cubicBezTo>
                      <a:cubicBezTo>
                        <a:pt x="416" y="224"/>
                        <a:pt x="410" y="219"/>
                        <a:pt x="412" y="216"/>
                      </a:cubicBezTo>
                      <a:cubicBezTo>
                        <a:pt x="415" y="212"/>
                        <a:pt x="421" y="217"/>
                        <a:pt x="422" y="212"/>
                      </a:cubicBezTo>
                      <a:cubicBezTo>
                        <a:pt x="424" y="207"/>
                        <a:pt x="419" y="201"/>
                        <a:pt x="415" y="199"/>
                      </a:cubicBezTo>
                      <a:cubicBezTo>
                        <a:pt x="410" y="196"/>
                        <a:pt x="405" y="197"/>
                        <a:pt x="400" y="195"/>
                      </a:cubicBezTo>
                      <a:cubicBezTo>
                        <a:pt x="396" y="193"/>
                        <a:pt x="389" y="191"/>
                        <a:pt x="388" y="186"/>
                      </a:cubicBezTo>
                      <a:cubicBezTo>
                        <a:pt x="388" y="181"/>
                        <a:pt x="389" y="176"/>
                        <a:pt x="389" y="171"/>
                      </a:cubicBezTo>
                      <a:cubicBezTo>
                        <a:pt x="381" y="171"/>
                        <a:pt x="373" y="176"/>
                        <a:pt x="365" y="177"/>
                      </a:cubicBezTo>
                      <a:cubicBezTo>
                        <a:pt x="362" y="178"/>
                        <a:pt x="358" y="179"/>
                        <a:pt x="355" y="177"/>
                      </a:cubicBezTo>
                      <a:cubicBezTo>
                        <a:pt x="351" y="175"/>
                        <a:pt x="348" y="172"/>
                        <a:pt x="345" y="170"/>
                      </a:cubicBezTo>
                      <a:cubicBezTo>
                        <a:pt x="337" y="165"/>
                        <a:pt x="336" y="157"/>
                        <a:pt x="341" y="150"/>
                      </a:cubicBezTo>
                      <a:cubicBezTo>
                        <a:pt x="345" y="144"/>
                        <a:pt x="355" y="138"/>
                        <a:pt x="345" y="133"/>
                      </a:cubicBezTo>
                      <a:cubicBezTo>
                        <a:pt x="339" y="130"/>
                        <a:pt x="334" y="130"/>
                        <a:pt x="327" y="129"/>
                      </a:cubicBezTo>
                      <a:cubicBezTo>
                        <a:pt x="324" y="129"/>
                        <a:pt x="310" y="129"/>
                        <a:pt x="311" y="127"/>
                      </a:cubicBezTo>
                      <a:cubicBezTo>
                        <a:pt x="314" y="125"/>
                        <a:pt x="316" y="123"/>
                        <a:pt x="319" y="121"/>
                      </a:cubicBezTo>
                      <a:cubicBezTo>
                        <a:pt x="322" y="120"/>
                        <a:pt x="331" y="120"/>
                        <a:pt x="332" y="117"/>
                      </a:cubicBezTo>
                      <a:cubicBezTo>
                        <a:pt x="335" y="114"/>
                        <a:pt x="329" y="111"/>
                        <a:pt x="328" y="109"/>
                      </a:cubicBezTo>
                      <a:cubicBezTo>
                        <a:pt x="327" y="108"/>
                        <a:pt x="326" y="106"/>
                        <a:pt x="325" y="104"/>
                      </a:cubicBezTo>
                      <a:cubicBezTo>
                        <a:pt x="323" y="103"/>
                        <a:pt x="322" y="101"/>
                        <a:pt x="320" y="100"/>
                      </a:cubicBezTo>
                      <a:cubicBezTo>
                        <a:pt x="313" y="95"/>
                        <a:pt x="308" y="95"/>
                        <a:pt x="300" y="95"/>
                      </a:cubicBezTo>
                      <a:cubicBezTo>
                        <a:pt x="296" y="96"/>
                        <a:pt x="294" y="97"/>
                        <a:pt x="293" y="93"/>
                      </a:cubicBezTo>
                      <a:cubicBezTo>
                        <a:pt x="292" y="88"/>
                        <a:pt x="297" y="86"/>
                        <a:pt x="297" y="82"/>
                      </a:cubicBezTo>
                      <a:cubicBezTo>
                        <a:pt x="297" y="78"/>
                        <a:pt x="292" y="77"/>
                        <a:pt x="288" y="77"/>
                      </a:cubicBezTo>
                      <a:cubicBezTo>
                        <a:pt x="284" y="78"/>
                        <a:pt x="281" y="79"/>
                        <a:pt x="276" y="79"/>
                      </a:cubicBezTo>
                      <a:cubicBezTo>
                        <a:pt x="269" y="79"/>
                        <a:pt x="258" y="79"/>
                        <a:pt x="252" y="73"/>
                      </a:cubicBezTo>
                      <a:cubicBezTo>
                        <a:pt x="250" y="71"/>
                        <a:pt x="247" y="66"/>
                        <a:pt x="245" y="63"/>
                      </a:cubicBezTo>
                      <a:cubicBezTo>
                        <a:pt x="242" y="59"/>
                        <a:pt x="239" y="56"/>
                        <a:pt x="236" y="53"/>
                      </a:cubicBezTo>
                      <a:cubicBezTo>
                        <a:pt x="233" y="49"/>
                        <a:pt x="230" y="46"/>
                        <a:pt x="226" y="45"/>
                      </a:cubicBezTo>
                      <a:cubicBezTo>
                        <a:pt x="222" y="43"/>
                        <a:pt x="217" y="42"/>
                        <a:pt x="213" y="41"/>
                      </a:cubicBezTo>
                      <a:cubicBezTo>
                        <a:pt x="206" y="39"/>
                        <a:pt x="200" y="39"/>
                        <a:pt x="193" y="38"/>
                      </a:cubicBezTo>
                      <a:cubicBezTo>
                        <a:pt x="191" y="38"/>
                        <a:pt x="187" y="37"/>
                        <a:pt x="185" y="38"/>
                      </a:cubicBezTo>
                      <a:cubicBezTo>
                        <a:pt x="182" y="39"/>
                        <a:pt x="181" y="40"/>
                        <a:pt x="178" y="41"/>
                      </a:cubicBezTo>
                      <a:cubicBezTo>
                        <a:pt x="177" y="45"/>
                        <a:pt x="184" y="47"/>
                        <a:pt x="181" y="50"/>
                      </a:cubicBezTo>
                      <a:cubicBezTo>
                        <a:pt x="179" y="51"/>
                        <a:pt x="173" y="48"/>
                        <a:pt x="172" y="47"/>
                      </a:cubicBezTo>
                      <a:cubicBezTo>
                        <a:pt x="165" y="42"/>
                        <a:pt x="160" y="39"/>
                        <a:pt x="152" y="45"/>
                      </a:cubicBezTo>
                      <a:cubicBezTo>
                        <a:pt x="149" y="47"/>
                        <a:pt x="139" y="61"/>
                        <a:pt x="134" y="53"/>
                      </a:cubicBezTo>
                      <a:cubicBezTo>
                        <a:pt x="133" y="51"/>
                        <a:pt x="134" y="45"/>
                        <a:pt x="135" y="43"/>
                      </a:cubicBezTo>
                      <a:cubicBezTo>
                        <a:pt x="136" y="40"/>
                        <a:pt x="138" y="37"/>
                        <a:pt x="138" y="33"/>
                      </a:cubicBezTo>
                      <a:cubicBezTo>
                        <a:pt x="139" y="27"/>
                        <a:pt x="139" y="18"/>
                        <a:pt x="135" y="12"/>
                      </a:cubicBezTo>
                      <a:cubicBezTo>
                        <a:pt x="132" y="9"/>
                        <a:pt x="129" y="6"/>
                        <a:pt x="125" y="4"/>
                      </a:cubicBezTo>
                      <a:cubicBezTo>
                        <a:pt x="121" y="3"/>
                        <a:pt x="116" y="4"/>
                        <a:pt x="112" y="4"/>
                      </a:cubicBezTo>
                      <a:cubicBezTo>
                        <a:pt x="110" y="4"/>
                        <a:pt x="108" y="4"/>
                        <a:pt x="106" y="4"/>
                      </a:cubicBezTo>
                      <a:cubicBezTo>
                        <a:pt x="104" y="5"/>
                        <a:pt x="102" y="7"/>
                        <a:pt x="101" y="8"/>
                      </a:cubicBezTo>
                      <a:cubicBezTo>
                        <a:pt x="98" y="10"/>
                        <a:pt x="92" y="10"/>
                        <a:pt x="91" y="13"/>
                      </a:cubicBezTo>
                      <a:cubicBezTo>
                        <a:pt x="88" y="18"/>
                        <a:pt x="95" y="19"/>
                        <a:pt x="97" y="21"/>
                      </a:cubicBezTo>
                      <a:cubicBezTo>
                        <a:pt x="99" y="22"/>
                        <a:pt x="100" y="22"/>
                        <a:pt x="99" y="24"/>
                      </a:cubicBezTo>
                      <a:cubicBezTo>
                        <a:pt x="98" y="26"/>
                        <a:pt x="96" y="26"/>
                        <a:pt x="94" y="26"/>
                      </a:cubicBezTo>
                      <a:cubicBezTo>
                        <a:pt x="88" y="27"/>
                        <a:pt x="76" y="27"/>
                        <a:pt x="74" y="34"/>
                      </a:cubicBezTo>
                      <a:cubicBezTo>
                        <a:pt x="72" y="40"/>
                        <a:pt x="74" y="50"/>
                        <a:pt x="78" y="55"/>
                      </a:cubicBezTo>
                      <a:cubicBezTo>
                        <a:pt x="80" y="59"/>
                        <a:pt x="84" y="60"/>
                        <a:pt x="86" y="64"/>
                      </a:cubicBezTo>
                      <a:cubicBezTo>
                        <a:pt x="88" y="67"/>
                        <a:pt x="87" y="71"/>
                        <a:pt x="87" y="75"/>
                      </a:cubicBezTo>
                      <a:cubicBezTo>
                        <a:pt x="87" y="83"/>
                        <a:pt x="81" y="84"/>
                        <a:pt x="74" y="83"/>
                      </a:cubicBezTo>
                      <a:cubicBezTo>
                        <a:pt x="71" y="82"/>
                        <a:pt x="65" y="80"/>
                        <a:pt x="63" y="79"/>
                      </a:cubicBezTo>
                      <a:cubicBezTo>
                        <a:pt x="60" y="76"/>
                        <a:pt x="65" y="73"/>
                        <a:pt x="66" y="71"/>
                      </a:cubicBezTo>
                      <a:cubicBezTo>
                        <a:pt x="70" y="64"/>
                        <a:pt x="62" y="55"/>
                        <a:pt x="60" y="49"/>
                      </a:cubicBezTo>
                      <a:cubicBezTo>
                        <a:pt x="58" y="42"/>
                        <a:pt x="56" y="35"/>
                        <a:pt x="57" y="28"/>
                      </a:cubicBezTo>
                      <a:cubicBezTo>
                        <a:pt x="58" y="23"/>
                        <a:pt x="62" y="21"/>
                        <a:pt x="66" y="20"/>
                      </a:cubicBezTo>
                      <a:cubicBezTo>
                        <a:pt x="70" y="18"/>
                        <a:pt x="73" y="16"/>
                        <a:pt x="77" y="13"/>
                      </a:cubicBezTo>
                      <a:cubicBezTo>
                        <a:pt x="79" y="11"/>
                        <a:pt x="81" y="9"/>
                        <a:pt x="81" y="5"/>
                      </a:cubicBezTo>
                      <a:cubicBezTo>
                        <a:pt x="81" y="0"/>
                        <a:pt x="77" y="0"/>
                        <a:pt x="73" y="0"/>
                      </a:cubicBezTo>
                      <a:cubicBezTo>
                        <a:pt x="68" y="0"/>
                        <a:pt x="65" y="1"/>
                        <a:pt x="61" y="3"/>
                      </a:cubicBezTo>
                      <a:cubicBezTo>
                        <a:pt x="58" y="5"/>
                        <a:pt x="54" y="6"/>
                        <a:pt x="50" y="8"/>
                      </a:cubicBezTo>
                      <a:cubicBezTo>
                        <a:pt x="34" y="13"/>
                        <a:pt x="15" y="18"/>
                        <a:pt x="8" y="34"/>
                      </a:cubicBezTo>
                      <a:cubicBezTo>
                        <a:pt x="4" y="46"/>
                        <a:pt x="0" y="69"/>
                        <a:pt x="17" y="71"/>
                      </a:cubicBezTo>
                      <a:cubicBezTo>
                        <a:pt x="24" y="71"/>
                        <a:pt x="38" y="70"/>
                        <a:pt x="40" y="78"/>
                      </a:cubicBezTo>
                      <a:cubicBezTo>
                        <a:pt x="42" y="83"/>
                        <a:pt x="37" y="81"/>
                        <a:pt x="34" y="81"/>
                      </a:cubicBezTo>
                      <a:cubicBezTo>
                        <a:pt x="30" y="80"/>
                        <a:pt x="26" y="79"/>
                        <a:pt x="22" y="80"/>
                      </a:cubicBezTo>
                      <a:cubicBezTo>
                        <a:pt x="19" y="81"/>
                        <a:pt x="12" y="81"/>
                        <a:pt x="14" y="85"/>
                      </a:cubicBezTo>
                      <a:cubicBezTo>
                        <a:pt x="14" y="88"/>
                        <a:pt x="21" y="91"/>
                        <a:pt x="23" y="93"/>
                      </a:cubicBezTo>
                      <a:cubicBezTo>
                        <a:pt x="26" y="96"/>
                        <a:pt x="30" y="99"/>
                        <a:pt x="34" y="101"/>
                      </a:cubicBezTo>
                      <a:cubicBezTo>
                        <a:pt x="39" y="103"/>
                        <a:pt x="43" y="102"/>
                        <a:pt x="48" y="103"/>
                      </a:cubicBezTo>
                      <a:cubicBezTo>
                        <a:pt x="65" y="105"/>
                        <a:pt x="84" y="105"/>
                        <a:pt x="102" y="105"/>
                      </a:cubicBezTo>
                      <a:cubicBezTo>
                        <a:pt x="106" y="105"/>
                        <a:pt x="110" y="104"/>
                        <a:pt x="114" y="105"/>
                      </a:cubicBezTo>
                      <a:cubicBezTo>
                        <a:pt x="119" y="105"/>
                        <a:pt x="121" y="108"/>
                        <a:pt x="125" y="110"/>
                      </a:cubicBezTo>
                      <a:cubicBezTo>
                        <a:pt x="129" y="113"/>
                        <a:pt x="134" y="115"/>
                        <a:pt x="138" y="117"/>
                      </a:cubicBezTo>
                      <a:cubicBezTo>
                        <a:pt x="141" y="118"/>
                        <a:pt x="146" y="122"/>
                        <a:pt x="150" y="121"/>
                      </a:cubicBezTo>
                      <a:cubicBezTo>
                        <a:pt x="149" y="117"/>
                        <a:pt x="150" y="114"/>
                        <a:pt x="153" y="113"/>
                      </a:cubicBezTo>
                      <a:cubicBezTo>
                        <a:pt x="158" y="112"/>
                        <a:pt x="161" y="116"/>
                        <a:pt x="165" y="113"/>
                      </a:cubicBezTo>
                      <a:cubicBezTo>
                        <a:pt x="170" y="110"/>
                        <a:pt x="165" y="107"/>
                        <a:pt x="162" y="104"/>
                      </a:cubicBezTo>
                      <a:cubicBezTo>
                        <a:pt x="159" y="102"/>
                        <a:pt x="158" y="99"/>
                        <a:pt x="159" y="95"/>
                      </a:cubicBezTo>
                      <a:cubicBezTo>
                        <a:pt x="159" y="93"/>
                        <a:pt x="158" y="93"/>
                        <a:pt x="161" y="92"/>
                      </a:cubicBezTo>
                      <a:cubicBezTo>
                        <a:pt x="163" y="92"/>
                        <a:pt x="166" y="94"/>
                        <a:pt x="168" y="94"/>
                      </a:cubicBezTo>
                      <a:cubicBezTo>
                        <a:pt x="172" y="97"/>
                        <a:pt x="176" y="100"/>
                        <a:pt x="180" y="103"/>
                      </a:cubicBezTo>
                      <a:cubicBezTo>
                        <a:pt x="187" y="109"/>
                        <a:pt x="195" y="113"/>
                        <a:pt x="201" y="119"/>
                      </a:cubicBezTo>
                      <a:cubicBezTo>
                        <a:pt x="204" y="123"/>
                        <a:pt x="209" y="125"/>
                        <a:pt x="206" y="129"/>
                      </a:cubicBezTo>
                      <a:cubicBezTo>
                        <a:pt x="205" y="132"/>
                        <a:pt x="201" y="135"/>
                        <a:pt x="201" y="139"/>
                      </a:cubicBezTo>
                      <a:cubicBezTo>
                        <a:pt x="206" y="140"/>
                        <a:pt x="212" y="140"/>
                        <a:pt x="217" y="140"/>
                      </a:cubicBezTo>
                      <a:cubicBezTo>
                        <a:pt x="219" y="140"/>
                        <a:pt x="222" y="141"/>
                        <a:pt x="224" y="140"/>
                      </a:cubicBezTo>
                      <a:cubicBezTo>
                        <a:pt x="227" y="140"/>
                        <a:pt x="228" y="138"/>
                        <a:pt x="231" y="139"/>
                      </a:cubicBezTo>
                      <a:cubicBezTo>
                        <a:pt x="237" y="140"/>
                        <a:pt x="237" y="147"/>
                        <a:pt x="242" y="151"/>
                      </a:cubicBezTo>
                      <a:cubicBezTo>
                        <a:pt x="246" y="155"/>
                        <a:pt x="254" y="156"/>
                        <a:pt x="257" y="161"/>
                      </a:cubicBezTo>
                      <a:cubicBezTo>
                        <a:pt x="260" y="168"/>
                        <a:pt x="258" y="177"/>
                        <a:pt x="258" y="183"/>
                      </a:cubicBezTo>
                      <a:cubicBezTo>
                        <a:pt x="257" y="190"/>
                        <a:pt x="260" y="201"/>
                        <a:pt x="255" y="206"/>
                      </a:cubicBezTo>
                      <a:cubicBezTo>
                        <a:pt x="251" y="210"/>
                        <a:pt x="243" y="212"/>
                        <a:pt x="242" y="219"/>
                      </a:cubicBezTo>
                      <a:cubicBezTo>
                        <a:pt x="241" y="224"/>
                        <a:pt x="242" y="226"/>
                        <a:pt x="239" y="230"/>
                      </a:cubicBezTo>
                      <a:cubicBezTo>
                        <a:pt x="236" y="232"/>
                        <a:pt x="232" y="235"/>
                        <a:pt x="229" y="235"/>
                      </a:cubicBezTo>
                      <a:cubicBezTo>
                        <a:pt x="224" y="236"/>
                        <a:pt x="219" y="236"/>
                        <a:pt x="214" y="236"/>
                      </a:cubicBezTo>
                      <a:cubicBezTo>
                        <a:pt x="209" y="236"/>
                        <a:pt x="203" y="232"/>
                        <a:pt x="200" y="228"/>
                      </a:cubicBezTo>
                      <a:lnTo>
                        <a:pt x="198" y="22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0" name="Freeform 21"/>
                <p:cNvSpPr/>
                <p:nvPr/>
              </p:nvSpPr>
              <p:spPr bwMode="auto">
                <a:xfrm>
                  <a:off x="12738079" y="366713"/>
                  <a:ext cx="136525" cy="90487"/>
                </a:xfrm>
                <a:custGeom>
                  <a:avLst/>
                  <a:gdLst/>
                  <a:ahLst/>
                  <a:cxnLst>
                    <a:cxn ang="0">
                      <a:pos x="24" y="4"/>
                    </a:cxn>
                    <a:cxn ang="0">
                      <a:pos x="35" y="7"/>
                    </a:cxn>
                    <a:cxn ang="0">
                      <a:pos x="48" y="5"/>
                    </a:cxn>
                    <a:cxn ang="0">
                      <a:pos x="51" y="16"/>
                    </a:cxn>
                    <a:cxn ang="0">
                      <a:pos x="51" y="27"/>
                    </a:cxn>
                    <a:cxn ang="0">
                      <a:pos x="30" y="22"/>
                    </a:cxn>
                    <a:cxn ang="0">
                      <a:pos x="7" y="27"/>
                    </a:cxn>
                    <a:cxn ang="0">
                      <a:pos x="0" y="23"/>
                    </a:cxn>
                    <a:cxn ang="0">
                      <a:pos x="3" y="12"/>
                    </a:cxn>
                    <a:cxn ang="0">
                      <a:pos x="8" y="3"/>
                    </a:cxn>
                    <a:cxn ang="0">
                      <a:pos x="17" y="1"/>
                    </a:cxn>
                    <a:cxn ang="0">
                      <a:pos x="24" y="4"/>
                    </a:cxn>
                  </a:cxnLst>
                  <a:rect l="0" t="0" r="r" b="b"/>
                  <a:pathLst>
                    <a:path w="52" h="34">
                      <a:moveTo>
                        <a:pt x="24" y="4"/>
                      </a:moveTo>
                      <a:cubicBezTo>
                        <a:pt x="24" y="9"/>
                        <a:pt x="32" y="8"/>
                        <a:pt x="35" y="7"/>
                      </a:cubicBezTo>
                      <a:cubicBezTo>
                        <a:pt x="39" y="5"/>
                        <a:pt x="43" y="5"/>
                        <a:pt x="48" y="5"/>
                      </a:cubicBezTo>
                      <a:cubicBezTo>
                        <a:pt x="50" y="9"/>
                        <a:pt x="50" y="13"/>
                        <a:pt x="51" y="16"/>
                      </a:cubicBezTo>
                      <a:cubicBezTo>
                        <a:pt x="51" y="19"/>
                        <a:pt x="52" y="24"/>
                        <a:pt x="51" y="27"/>
                      </a:cubicBezTo>
                      <a:cubicBezTo>
                        <a:pt x="48" y="34"/>
                        <a:pt x="35" y="23"/>
                        <a:pt x="30" y="22"/>
                      </a:cubicBezTo>
                      <a:cubicBezTo>
                        <a:pt x="22" y="21"/>
                        <a:pt x="15" y="25"/>
                        <a:pt x="7" y="27"/>
                      </a:cubicBezTo>
                      <a:cubicBezTo>
                        <a:pt x="3" y="28"/>
                        <a:pt x="1" y="28"/>
                        <a:pt x="0" y="23"/>
                      </a:cubicBezTo>
                      <a:cubicBezTo>
                        <a:pt x="0" y="18"/>
                        <a:pt x="1" y="16"/>
                        <a:pt x="3" y="12"/>
                      </a:cubicBezTo>
                      <a:cubicBezTo>
                        <a:pt x="5" y="9"/>
                        <a:pt x="6" y="6"/>
                        <a:pt x="8" y="3"/>
                      </a:cubicBezTo>
                      <a:cubicBezTo>
                        <a:pt x="11" y="0"/>
                        <a:pt x="13" y="1"/>
                        <a:pt x="17" y="1"/>
                      </a:cubicBezTo>
                      <a:lnTo>
                        <a:pt x="24"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1" name="Freeform 22"/>
                <p:cNvSpPr/>
                <p:nvPr/>
              </p:nvSpPr>
              <p:spPr bwMode="auto">
                <a:xfrm>
                  <a:off x="11864956" y="361950"/>
                  <a:ext cx="241300" cy="207962"/>
                </a:xfrm>
                <a:custGeom>
                  <a:avLst/>
                  <a:gdLst/>
                  <a:ahLst/>
                  <a:cxnLst>
                    <a:cxn ang="0">
                      <a:pos x="29" y="1"/>
                    </a:cxn>
                    <a:cxn ang="0">
                      <a:pos x="21" y="8"/>
                    </a:cxn>
                    <a:cxn ang="0">
                      <a:pos x="23" y="18"/>
                    </a:cxn>
                    <a:cxn ang="0">
                      <a:pos x="23" y="28"/>
                    </a:cxn>
                    <a:cxn ang="0">
                      <a:pos x="12" y="23"/>
                    </a:cxn>
                    <a:cxn ang="0">
                      <a:pos x="4" y="14"/>
                    </a:cxn>
                    <a:cxn ang="0">
                      <a:pos x="0" y="24"/>
                    </a:cxn>
                    <a:cxn ang="0">
                      <a:pos x="4" y="35"/>
                    </a:cxn>
                    <a:cxn ang="0">
                      <a:pos x="9" y="45"/>
                    </a:cxn>
                    <a:cxn ang="0">
                      <a:pos x="38" y="58"/>
                    </a:cxn>
                    <a:cxn ang="0">
                      <a:pos x="48" y="66"/>
                    </a:cxn>
                    <a:cxn ang="0">
                      <a:pos x="52" y="78"/>
                    </a:cxn>
                    <a:cxn ang="0">
                      <a:pos x="61" y="73"/>
                    </a:cxn>
                    <a:cxn ang="0">
                      <a:pos x="71" y="67"/>
                    </a:cxn>
                    <a:cxn ang="0">
                      <a:pos x="87" y="53"/>
                    </a:cxn>
                    <a:cxn ang="0">
                      <a:pos x="91" y="38"/>
                    </a:cxn>
                    <a:cxn ang="0">
                      <a:pos x="75" y="30"/>
                    </a:cxn>
                    <a:cxn ang="0">
                      <a:pos x="69" y="25"/>
                    </a:cxn>
                    <a:cxn ang="0">
                      <a:pos x="77" y="19"/>
                    </a:cxn>
                    <a:cxn ang="0">
                      <a:pos x="82" y="3"/>
                    </a:cxn>
                    <a:cxn ang="0">
                      <a:pos x="56" y="0"/>
                    </a:cxn>
                    <a:cxn ang="0">
                      <a:pos x="34" y="0"/>
                    </a:cxn>
                    <a:cxn ang="0">
                      <a:pos x="29" y="1"/>
                    </a:cxn>
                  </a:cxnLst>
                  <a:rect l="0" t="0" r="r" b="b"/>
                  <a:pathLst>
                    <a:path w="92" h="79">
                      <a:moveTo>
                        <a:pt x="29" y="1"/>
                      </a:moveTo>
                      <a:cubicBezTo>
                        <a:pt x="26" y="3"/>
                        <a:pt x="22" y="4"/>
                        <a:pt x="21" y="8"/>
                      </a:cubicBezTo>
                      <a:cubicBezTo>
                        <a:pt x="20" y="11"/>
                        <a:pt x="22" y="15"/>
                        <a:pt x="23" y="18"/>
                      </a:cubicBezTo>
                      <a:cubicBezTo>
                        <a:pt x="24" y="21"/>
                        <a:pt x="25" y="27"/>
                        <a:pt x="23" y="28"/>
                      </a:cubicBezTo>
                      <a:cubicBezTo>
                        <a:pt x="19" y="30"/>
                        <a:pt x="14" y="25"/>
                        <a:pt x="12" y="23"/>
                      </a:cubicBezTo>
                      <a:cubicBezTo>
                        <a:pt x="10" y="21"/>
                        <a:pt x="7" y="15"/>
                        <a:pt x="4" y="14"/>
                      </a:cubicBezTo>
                      <a:cubicBezTo>
                        <a:pt x="0" y="14"/>
                        <a:pt x="0" y="21"/>
                        <a:pt x="0" y="24"/>
                      </a:cubicBezTo>
                      <a:cubicBezTo>
                        <a:pt x="1" y="28"/>
                        <a:pt x="2" y="31"/>
                        <a:pt x="4" y="35"/>
                      </a:cubicBezTo>
                      <a:cubicBezTo>
                        <a:pt x="5" y="39"/>
                        <a:pt x="6" y="43"/>
                        <a:pt x="9" y="45"/>
                      </a:cubicBezTo>
                      <a:cubicBezTo>
                        <a:pt x="16" y="52"/>
                        <a:pt x="29" y="53"/>
                        <a:pt x="38" y="58"/>
                      </a:cubicBezTo>
                      <a:cubicBezTo>
                        <a:pt x="41" y="61"/>
                        <a:pt x="45" y="63"/>
                        <a:pt x="48" y="66"/>
                      </a:cubicBezTo>
                      <a:cubicBezTo>
                        <a:pt x="49" y="69"/>
                        <a:pt x="49" y="77"/>
                        <a:pt x="52" y="78"/>
                      </a:cubicBezTo>
                      <a:cubicBezTo>
                        <a:pt x="55" y="79"/>
                        <a:pt x="59" y="74"/>
                        <a:pt x="61" y="73"/>
                      </a:cubicBezTo>
                      <a:cubicBezTo>
                        <a:pt x="64" y="70"/>
                        <a:pt x="67" y="69"/>
                        <a:pt x="71" y="67"/>
                      </a:cubicBezTo>
                      <a:cubicBezTo>
                        <a:pt x="78" y="65"/>
                        <a:pt x="85" y="60"/>
                        <a:pt x="87" y="53"/>
                      </a:cubicBezTo>
                      <a:cubicBezTo>
                        <a:pt x="89" y="49"/>
                        <a:pt x="92" y="42"/>
                        <a:pt x="91" y="38"/>
                      </a:cubicBezTo>
                      <a:cubicBezTo>
                        <a:pt x="91" y="30"/>
                        <a:pt x="80" y="32"/>
                        <a:pt x="75" y="30"/>
                      </a:cubicBezTo>
                      <a:cubicBezTo>
                        <a:pt x="72" y="29"/>
                        <a:pt x="68" y="28"/>
                        <a:pt x="69" y="25"/>
                      </a:cubicBezTo>
                      <a:cubicBezTo>
                        <a:pt x="70" y="22"/>
                        <a:pt x="74" y="20"/>
                        <a:pt x="77" y="19"/>
                      </a:cubicBezTo>
                      <a:cubicBezTo>
                        <a:pt x="81" y="15"/>
                        <a:pt x="83" y="9"/>
                        <a:pt x="82" y="3"/>
                      </a:cubicBezTo>
                      <a:cubicBezTo>
                        <a:pt x="74" y="1"/>
                        <a:pt x="66" y="0"/>
                        <a:pt x="56" y="0"/>
                      </a:cubicBezTo>
                      <a:cubicBezTo>
                        <a:pt x="49" y="1"/>
                        <a:pt x="41" y="0"/>
                        <a:pt x="34" y="0"/>
                      </a:cubicBezTo>
                      <a:lnTo>
                        <a:pt x="29"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2" name="Freeform 23"/>
                <p:cNvSpPr/>
                <p:nvPr/>
              </p:nvSpPr>
              <p:spPr bwMode="auto">
                <a:xfrm>
                  <a:off x="11222019" y="412750"/>
                  <a:ext cx="709611" cy="365125"/>
                </a:xfrm>
                <a:custGeom>
                  <a:avLst/>
                  <a:gdLst/>
                  <a:ahLst/>
                  <a:cxnLst>
                    <a:cxn ang="0">
                      <a:pos x="230" y="97"/>
                    </a:cxn>
                    <a:cxn ang="0">
                      <a:pos x="242" y="95"/>
                    </a:cxn>
                    <a:cxn ang="0">
                      <a:pos x="256" y="94"/>
                    </a:cxn>
                    <a:cxn ang="0">
                      <a:pos x="267" y="92"/>
                    </a:cxn>
                    <a:cxn ang="0">
                      <a:pos x="270" y="83"/>
                    </a:cxn>
                    <a:cxn ang="0">
                      <a:pos x="250" y="72"/>
                    </a:cxn>
                    <a:cxn ang="0">
                      <a:pos x="235" y="69"/>
                    </a:cxn>
                    <a:cxn ang="0">
                      <a:pos x="219" y="66"/>
                    </a:cxn>
                    <a:cxn ang="0">
                      <a:pos x="209" y="46"/>
                    </a:cxn>
                    <a:cxn ang="0">
                      <a:pos x="202" y="22"/>
                    </a:cxn>
                    <a:cxn ang="0">
                      <a:pos x="166" y="0"/>
                    </a:cxn>
                    <a:cxn ang="0">
                      <a:pos x="169" y="24"/>
                    </a:cxn>
                    <a:cxn ang="0">
                      <a:pos x="171" y="36"/>
                    </a:cxn>
                    <a:cxn ang="0">
                      <a:pos x="165" y="38"/>
                    </a:cxn>
                    <a:cxn ang="0">
                      <a:pos x="154" y="30"/>
                    </a:cxn>
                    <a:cxn ang="0">
                      <a:pos x="145" y="22"/>
                    </a:cxn>
                    <a:cxn ang="0">
                      <a:pos x="125" y="7"/>
                    </a:cxn>
                    <a:cxn ang="0">
                      <a:pos x="107" y="8"/>
                    </a:cxn>
                    <a:cxn ang="0">
                      <a:pos x="94" y="19"/>
                    </a:cxn>
                    <a:cxn ang="0">
                      <a:pos x="86" y="15"/>
                    </a:cxn>
                    <a:cxn ang="0">
                      <a:pos x="80" y="10"/>
                    </a:cxn>
                    <a:cxn ang="0">
                      <a:pos x="68" y="21"/>
                    </a:cxn>
                    <a:cxn ang="0">
                      <a:pos x="54" y="5"/>
                    </a:cxn>
                    <a:cxn ang="0">
                      <a:pos x="43" y="9"/>
                    </a:cxn>
                    <a:cxn ang="0">
                      <a:pos x="31" y="15"/>
                    </a:cxn>
                    <a:cxn ang="0">
                      <a:pos x="11" y="26"/>
                    </a:cxn>
                    <a:cxn ang="0">
                      <a:pos x="2" y="32"/>
                    </a:cxn>
                    <a:cxn ang="0">
                      <a:pos x="0" y="42"/>
                    </a:cxn>
                    <a:cxn ang="0">
                      <a:pos x="14" y="53"/>
                    </a:cxn>
                    <a:cxn ang="0">
                      <a:pos x="32" y="48"/>
                    </a:cxn>
                    <a:cxn ang="0">
                      <a:pos x="40" y="50"/>
                    </a:cxn>
                    <a:cxn ang="0">
                      <a:pos x="33" y="56"/>
                    </a:cxn>
                    <a:cxn ang="0">
                      <a:pos x="17" y="67"/>
                    </a:cxn>
                    <a:cxn ang="0">
                      <a:pos x="25" y="71"/>
                    </a:cxn>
                    <a:cxn ang="0">
                      <a:pos x="35" y="72"/>
                    </a:cxn>
                    <a:cxn ang="0">
                      <a:pos x="59" y="74"/>
                    </a:cxn>
                    <a:cxn ang="0">
                      <a:pos x="82" y="74"/>
                    </a:cxn>
                    <a:cxn ang="0">
                      <a:pos x="91" y="72"/>
                    </a:cxn>
                    <a:cxn ang="0">
                      <a:pos x="99" y="70"/>
                    </a:cxn>
                    <a:cxn ang="0">
                      <a:pos x="95" y="80"/>
                    </a:cxn>
                    <a:cxn ang="0">
                      <a:pos x="82" y="85"/>
                    </a:cxn>
                    <a:cxn ang="0">
                      <a:pos x="57" y="85"/>
                    </a:cxn>
                    <a:cxn ang="0">
                      <a:pos x="35" y="87"/>
                    </a:cxn>
                    <a:cxn ang="0">
                      <a:pos x="51" y="105"/>
                    </a:cxn>
                    <a:cxn ang="0">
                      <a:pos x="74" y="120"/>
                    </a:cxn>
                    <a:cxn ang="0">
                      <a:pos x="89" y="135"/>
                    </a:cxn>
                    <a:cxn ang="0">
                      <a:pos x="100" y="131"/>
                    </a:cxn>
                    <a:cxn ang="0">
                      <a:pos x="112" y="127"/>
                    </a:cxn>
                    <a:cxn ang="0">
                      <a:pos x="124" y="123"/>
                    </a:cxn>
                    <a:cxn ang="0">
                      <a:pos x="140" y="122"/>
                    </a:cxn>
                    <a:cxn ang="0">
                      <a:pos x="164" y="110"/>
                    </a:cxn>
                    <a:cxn ang="0">
                      <a:pos x="172" y="103"/>
                    </a:cxn>
                    <a:cxn ang="0">
                      <a:pos x="178" y="99"/>
                    </a:cxn>
                    <a:cxn ang="0">
                      <a:pos x="185" y="102"/>
                    </a:cxn>
                    <a:cxn ang="0">
                      <a:pos x="191" y="105"/>
                    </a:cxn>
                    <a:cxn ang="0">
                      <a:pos x="195" y="109"/>
                    </a:cxn>
                    <a:cxn ang="0">
                      <a:pos x="207" y="115"/>
                    </a:cxn>
                    <a:cxn ang="0">
                      <a:pos x="232" y="118"/>
                    </a:cxn>
                    <a:cxn ang="0">
                      <a:pos x="255" y="111"/>
                    </a:cxn>
                    <a:cxn ang="0">
                      <a:pos x="229" y="100"/>
                    </a:cxn>
                    <a:cxn ang="0">
                      <a:pos x="230" y="97"/>
                    </a:cxn>
                  </a:cxnLst>
                  <a:rect l="0" t="0" r="r" b="b"/>
                  <a:pathLst>
                    <a:path w="270" h="139">
                      <a:moveTo>
                        <a:pt x="230" y="97"/>
                      </a:moveTo>
                      <a:cubicBezTo>
                        <a:pt x="232" y="94"/>
                        <a:pt x="239" y="95"/>
                        <a:pt x="242" y="95"/>
                      </a:cubicBezTo>
                      <a:cubicBezTo>
                        <a:pt x="247" y="95"/>
                        <a:pt x="251" y="94"/>
                        <a:pt x="256" y="94"/>
                      </a:cubicBezTo>
                      <a:cubicBezTo>
                        <a:pt x="259" y="93"/>
                        <a:pt x="264" y="94"/>
                        <a:pt x="267" y="92"/>
                      </a:cubicBezTo>
                      <a:cubicBezTo>
                        <a:pt x="268" y="90"/>
                        <a:pt x="270" y="85"/>
                        <a:pt x="270" y="83"/>
                      </a:cubicBezTo>
                      <a:cubicBezTo>
                        <a:pt x="270" y="72"/>
                        <a:pt x="257" y="73"/>
                        <a:pt x="250" y="72"/>
                      </a:cubicBezTo>
                      <a:cubicBezTo>
                        <a:pt x="245" y="72"/>
                        <a:pt x="240" y="70"/>
                        <a:pt x="235" y="69"/>
                      </a:cubicBezTo>
                      <a:cubicBezTo>
                        <a:pt x="230" y="68"/>
                        <a:pt x="223" y="69"/>
                        <a:pt x="219" y="66"/>
                      </a:cubicBezTo>
                      <a:cubicBezTo>
                        <a:pt x="213" y="62"/>
                        <a:pt x="210" y="52"/>
                        <a:pt x="209" y="46"/>
                      </a:cubicBezTo>
                      <a:cubicBezTo>
                        <a:pt x="207" y="38"/>
                        <a:pt x="205" y="30"/>
                        <a:pt x="202" y="22"/>
                      </a:cubicBezTo>
                      <a:cubicBezTo>
                        <a:pt x="196" y="10"/>
                        <a:pt x="179" y="0"/>
                        <a:pt x="166" y="0"/>
                      </a:cubicBezTo>
                      <a:cubicBezTo>
                        <a:pt x="165" y="9"/>
                        <a:pt x="167" y="16"/>
                        <a:pt x="169" y="24"/>
                      </a:cubicBezTo>
                      <a:cubicBezTo>
                        <a:pt x="170" y="28"/>
                        <a:pt x="171" y="32"/>
                        <a:pt x="171" y="36"/>
                      </a:cubicBezTo>
                      <a:cubicBezTo>
                        <a:pt x="171" y="40"/>
                        <a:pt x="168" y="39"/>
                        <a:pt x="165" y="38"/>
                      </a:cubicBezTo>
                      <a:cubicBezTo>
                        <a:pt x="161" y="37"/>
                        <a:pt x="157" y="33"/>
                        <a:pt x="154" y="30"/>
                      </a:cubicBezTo>
                      <a:cubicBezTo>
                        <a:pt x="151" y="28"/>
                        <a:pt x="147" y="25"/>
                        <a:pt x="145" y="22"/>
                      </a:cubicBezTo>
                      <a:cubicBezTo>
                        <a:pt x="139" y="16"/>
                        <a:pt x="134" y="7"/>
                        <a:pt x="125" y="7"/>
                      </a:cubicBezTo>
                      <a:cubicBezTo>
                        <a:pt x="120" y="6"/>
                        <a:pt x="111" y="5"/>
                        <a:pt x="107" y="8"/>
                      </a:cubicBezTo>
                      <a:cubicBezTo>
                        <a:pt x="103" y="11"/>
                        <a:pt x="101" y="21"/>
                        <a:pt x="94" y="19"/>
                      </a:cubicBezTo>
                      <a:cubicBezTo>
                        <a:pt x="92" y="18"/>
                        <a:pt x="88" y="16"/>
                        <a:pt x="86" y="15"/>
                      </a:cubicBezTo>
                      <a:cubicBezTo>
                        <a:pt x="84" y="13"/>
                        <a:pt x="83" y="11"/>
                        <a:pt x="80" y="10"/>
                      </a:cubicBezTo>
                      <a:cubicBezTo>
                        <a:pt x="74" y="10"/>
                        <a:pt x="73" y="18"/>
                        <a:pt x="68" y="21"/>
                      </a:cubicBezTo>
                      <a:cubicBezTo>
                        <a:pt x="62" y="17"/>
                        <a:pt x="64" y="3"/>
                        <a:pt x="54" y="5"/>
                      </a:cubicBezTo>
                      <a:cubicBezTo>
                        <a:pt x="51" y="6"/>
                        <a:pt x="46" y="8"/>
                        <a:pt x="43" y="9"/>
                      </a:cubicBezTo>
                      <a:cubicBezTo>
                        <a:pt x="39" y="11"/>
                        <a:pt x="35" y="13"/>
                        <a:pt x="31" y="15"/>
                      </a:cubicBezTo>
                      <a:cubicBezTo>
                        <a:pt x="25" y="19"/>
                        <a:pt x="18" y="22"/>
                        <a:pt x="11" y="26"/>
                      </a:cubicBezTo>
                      <a:cubicBezTo>
                        <a:pt x="8" y="28"/>
                        <a:pt x="4" y="30"/>
                        <a:pt x="2" y="32"/>
                      </a:cubicBezTo>
                      <a:cubicBezTo>
                        <a:pt x="0" y="35"/>
                        <a:pt x="0" y="39"/>
                        <a:pt x="0" y="42"/>
                      </a:cubicBezTo>
                      <a:cubicBezTo>
                        <a:pt x="0" y="50"/>
                        <a:pt x="6" y="53"/>
                        <a:pt x="14" y="53"/>
                      </a:cubicBezTo>
                      <a:cubicBezTo>
                        <a:pt x="21" y="52"/>
                        <a:pt x="26" y="49"/>
                        <a:pt x="32" y="48"/>
                      </a:cubicBezTo>
                      <a:cubicBezTo>
                        <a:pt x="35" y="48"/>
                        <a:pt x="40" y="47"/>
                        <a:pt x="40" y="50"/>
                      </a:cubicBezTo>
                      <a:cubicBezTo>
                        <a:pt x="41" y="54"/>
                        <a:pt x="36" y="55"/>
                        <a:pt x="33" y="56"/>
                      </a:cubicBezTo>
                      <a:cubicBezTo>
                        <a:pt x="28" y="58"/>
                        <a:pt x="16" y="59"/>
                        <a:pt x="17" y="67"/>
                      </a:cubicBezTo>
                      <a:cubicBezTo>
                        <a:pt x="20" y="68"/>
                        <a:pt x="22" y="70"/>
                        <a:pt x="25" y="71"/>
                      </a:cubicBezTo>
                      <a:cubicBezTo>
                        <a:pt x="28" y="72"/>
                        <a:pt x="32" y="71"/>
                        <a:pt x="35" y="72"/>
                      </a:cubicBezTo>
                      <a:cubicBezTo>
                        <a:pt x="44" y="73"/>
                        <a:pt x="51" y="74"/>
                        <a:pt x="59" y="74"/>
                      </a:cubicBezTo>
                      <a:cubicBezTo>
                        <a:pt x="67" y="75"/>
                        <a:pt x="74" y="74"/>
                        <a:pt x="82" y="74"/>
                      </a:cubicBezTo>
                      <a:cubicBezTo>
                        <a:pt x="86" y="74"/>
                        <a:pt x="87" y="73"/>
                        <a:pt x="91" y="72"/>
                      </a:cubicBezTo>
                      <a:cubicBezTo>
                        <a:pt x="94" y="71"/>
                        <a:pt x="97" y="72"/>
                        <a:pt x="99" y="70"/>
                      </a:cubicBezTo>
                      <a:cubicBezTo>
                        <a:pt x="100" y="74"/>
                        <a:pt x="99" y="78"/>
                        <a:pt x="95" y="80"/>
                      </a:cubicBezTo>
                      <a:cubicBezTo>
                        <a:pt x="91" y="83"/>
                        <a:pt x="86" y="84"/>
                        <a:pt x="82" y="85"/>
                      </a:cubicBezTo>
                      <a:cubicBezTo>
                        <a:pt x="74" y="88"/>
                        <a:pt x="65" y="85"/>
                        <a:pt x="57" y="85"/>
                      </a:cubicBezTo>
                      <a:cubicBezTo>
                        <a:pt x="51" y="84"/>
                        <a:pt x="39" y="80"/>
                        <a:pt x="35" y="87"/>
                      </a:cubicBezTo>
                      <a:cubicBezTo>
                        <a:pt x="29" y="96"/>
                        <a:pt x="45" y="102"/>
                        <a:pt x="51" y="105"/>
                      </a:cubicBezTo>
                      <a:cubicBezTo>
                        <a:pt x="60" y="108"/>
                        <a:pt x="68" y="112"/>
                        <a:pt x="74" y="120"/>
                      </a:cubicBezTo>
                      <a:cubicBezTo>
                        <a:pt x="78" y="125"/>
                        <a:pt x="80" y="139"/>
                        <a:pt x="89" y="135"/>
                      </a:cubicBezTo>
                      <a:cubicBezTo>
                        <a:pt x="93" y="133"/>
                        <a:pt x="95" y="131"/>
                        <a:pt x="100" y="131"/>
                      </a:cubicBezTo>
                      <a:cubicBezTo>
                        <a:pt x="105" y="130"/>
                        <a:pt x="108" y="130"/>
                        <a:pt x="112" y="127"/>
                      </a:cubicBezTo>
                      <a:cubicBezTo>
                        <a:pt x="116" y="124"/>
                        <a:pt x="119" y="123"/>
                        <a:pt x="124" y="123"/>
                      </a:cubicBezTo>
                      <a:cubicBezTo>
                        <a:pt x="130" y="123"/>
                        <a:pt x="135" y="123"/>
                        <a:pt x="140" y="122"/>
                      </a:cubicBezTo>
                      <a:cubicBezTo>
                        <a:pt x="148" y="119"/>
                        <a:pt x="156" y="114"/>
                        <a:pt x="164" y="110"/>
                      </a:cubicBezTo>
                      <a:cubicBezTo>
                        <a:pt x="167" y="108"/>
                        <a:pt x="170" y="105"/>
                        <a:pt x="172" y="103"/>
                      </a:cubicBezTo>
                      <a:cubicBezTo>
                        <a:pt x="174" y="102"/>
                        <a:pt x="175" y="100"/>
                        <a:pt x="178" y="99"/>
                      </a:cubicBezTo>
                      <a:cubicBezTo>
                        <a:pt x="181" y="99"/>
                        <a:pt x="182" y="101"/>
                        <a:pt x="185" y="102"/>
                      </a:cubicBezTo>
                      <a:cubicBezTo>
                        <a:pt x="188" y="103"/>
                        <a:pt x="189" y="103"/>
                        <a:pt x="191" y="105"/>
                      </a:cubicBezTo>
                      <a:cubicBezTo>
                        <a:pt x="192" y="106"/>
                        <a:pt x="193" y="107"/>
                        <a:pt x="195" y="109"/>
                      </a:cubicBezTo>
                      <a:cubicBezTo>
                        <a:pt x="198" y="112"/>
                        <a:pt x="202" y="114"/>
                        <a:pt x="207" y="115"/>
                      </a:cubicBezTo>
                      <a:cubicBezTo>
                        <a:pt x="215" y="117"/>
                        <a:pt x="223" y="118"/>
                        <a:pt x="232" y="118"/>
                      </a:cubicBezTo>
                      <a:cubicBezTo>
                        <a:pt x="239" y="118"/>
                        <a:pt x="256" y="121"/>
                        <a:pt x="255" y="111"/>
                      </a:cubicBezTo>
                      <a:cubicBezTo>
                        <a:pt x="254" y="98"/>
                        <a:pt x="235" y="106"/>
                        <a:pt x="229" y="100"/>
                      </a:cubicBezTo>
                      <a:lnTo>
                        <a:pt x="230" y="9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3" name="Freeform 24"/>
                <p:cNvSpPr/>
                <p:nvPr/>
              </p:nvSpPr>
              <p:spPr bwMode="auto">
                <a:xfrm>
                  <a:off x="10945795" y="304800"/>
                  <a:ext cx="404812" cy="280987"/>
                </a:xfrm>
                <a:custGeom>
                  <a:avLst/>
                  <a:gdLst/>
                  <a:ahLst/>
                  <a:cxnLst>
                    <a:cxn ang="0">
                      <a:pos x="153" y="33"/>
                    </a:cxn>
                    <a:cxn ang="0">
                      <a:pos x="151" y="24"/>
                    </a:cxn>
                    <a:cxn ang="0">
                      <a:pos x="141" y="21"/>
                    </a:cxn>
                    <a:cxn ang="0">
                      <a:pos x="130" y="17"/>
                    </a:cxn>
                    <a:cxn ang="0">
                      <a:pos x="120" y="9"/>
                    </a:cxn>
                    <a:cxn ang="0">
                      <a:pos x="97" y="13"/>
                    </a:cxn>
                    <a:cxn ang="0">
                      <a:pos x="86" y="16"/>
                    </a:cxn>
                    <a:cxn ang="0">
                      <a:pos x="75" y="9"/>
                    </a:cxn>
                    <a:cxn ang="0">
                      <a:pos x="26" y="6"/>
                    </a:cxn>
                    <a:cxn ang="0">
                      <a:pos x="15" y="22"/>
                    </a:cxn>
                    <a:cxn ang="0">
                      <a:pos x="12" y="46"/>
                    </a:cxn>
                    <a:cxn ang="0">
                      <a:pos x="9" y="58"/>
                    </a:cxn>
                    <a:cxn ang="0">
                      <a:pos x="4" y="67"/>
                    </a:cxn>
                    <a:cxn ang="0">
                      <a:pos x="15" y="79"/>
                    </a:cxn>
                    <a:cxn ang="0">
                      <a:pos x="21" y="89"/>
                    </a:cxn>
                    <a:cxn ang="0">
                      <a:pos x="28" y="101"/>
                    </a:cxn>
                    <a:cxn ang="0">
                      <a:pos x="38" y="106"/>
                    </a:cxn>
                    <a:cxn ang="0">
                      <a:pos x="47" y="99"/>
                    </a:cxn>
                    <a:cxn ang="0">
                      <a:pos x="69" y="95"/>
                    </a:cxn>
                    <a:cxn ang="0">
                      <a:pos x="81" y="73"/>
                    </a:cxn>
                    <a:cxn ang="0">
                      <a:pos x="101" y="57"/>
                    </a:cxn>
                    <a:cxn ang="0">
                      <a:pos x="118" y="44"/>
                    </a:cxn>
                    <a:cxn ang="0">
                      <a:pos x="149" y="35"/>
                    </a:cxn>
                    <a:cxn ang="0">
                      <a:pos x="153" y="33"/>
                    </a:cxn>
                  </a:cxnLst>
                  <a:rect l="0" t="0" r="r" b="b"/>
                  <a:pathLst>
                    <a:path w="154" h="107">
                      <a:moveTo>
                        <a:pt x="153" y="33"/>
                      </a:moveTo>
                      <a:cubicBezTo>
                        <a:pt x="154" y="29"/>
                        <a:pt x="154" y="26"/>
                        <a:pt x="151" y="24"/>
                      </a:cubicBezTo>
                      <a:cubicBezTo>
                        <a:pt x="148" y="22"/>
                        <a:pt x="144" y="22"/>
                        <a:pt x="141" y="21"/>
                      </a:cubicBezTo>
                      <a:cubicBezTo>
                        <a:pt x="137" y="20"/>
                        <a:pt x="133" y="19"/>
                        <a:pt x="130" y="17"/>
                      </a:cubicBezTo>
                      <a:cubicBezTo>
                        <a:pt x="126" y="15"/>
                        <a:pt x="124" y="11"/>
                        <a:pt x="120" y="9"/>
                      </a:cubicBezTo>
                      <a:cubicBezTo>
                        <a:pt x="113" y="2"/>
                        <a:pt x="104" y="9"/>
                        <a:pt x="97" y="13"/>
                      </a:cubicBezTo>
                      <a:cubicBezTo>
                        <a:pt x="94" y="15"/>
                        <a:pt x="90" y="16"/>
                        <a:pt x="86" y="16"/>
                      </a:cubicBezTo>
                      <a:cubicBezTo>
                        <a:pt x="82" y="15"/>
                        <a:pt x="79" y="11"/>
                        <a:pt x="75" y="9"/>
                      </a:cubicBezTo>
                      <a:cubicBezTo>
                        <a:pt x="61" y="2"/>
                        <a:pt x="41" y="0"/>
                        <a:pt x="26" y="6"/>
                      </a:cubicBezTo>
                      <a:cubicBezTo>
                        <a:pt x="19" y="10"/>
                        <a:pt x="16" y="14"/>
                        <a:pt x="15" y="22"/>
                      </a:cubicBezTo>
                      <a:cubicBezTo>
                        <a:pt x="14" y="30"/>
                        <a:pt x="14" y="38"/>
                        <a:pt x="12" y="46"/>
                      </a:cubicBezTo>
                      <a:cubicBezTo>
                        <a:pt x="12" y="50"/>
                        <a:pt x="11" y="54"/>
                        <a:pt x="9" y="58"/>
                      </a:cubicBezTo>
                      <a:cubicBezTo>
                        <a:pt x="7" y="61"/>
                        <a:pt x="5" y="64"/>
                        <a:pt x="4" y="67"/>
                      </a:cubicBezTo>
                      <a:cubicBezTo>
                        <a:pt x="0" y="76"/>
                        <a:pt x="9" y="75"/>
                        <a:pt x="15" y="79"/>
                      </a:cubicBezTo>
                      <a:cubicBezTo>
                        <a:pt x="18" y="82"/>
                        <a:pt x="19" y="85"/>
                        <a:pt x="21" y="89"/>
                      </a:cubicBezTo>
                      <a:cubicBezTo>
                        <a:pt x="24" y="92"/>
                        <a:pt x="25" y="97"/>
                        <a:pt x="28" y="101"/>
                      </a:cubicBezTo>
                      <a:cubicBezTo>
                        <a:pt x="30" y="104"/>
                        <a:pt x="34" y="107"/>
                        <a:pt x="38" y="106"/>
                      </a:cubicBezTo>
                      <a:cubicBezTo>
                        <a:pt x="42" y="105"/>
                        <a:pt x="43" y="100"/>
                        <a:pt x="47" y="99"/>
                      </a:cubicBezTo>
                      <a:cubicBezTo>
                        <a:pt x="55" y="97"/>
                        <a:pt x="64" y="103"/>
                        <a:pt x="69" y="95"/>
                      </a:cubicBezTo>
                      <a:cubicBezTo>
                        <a:pt x="73" y="88"/>
                        <a:pt x="77" y="80"/>
                        <a:pt x="81" y="73"/>
                      </a:cubicBezTo>
                      <a:cubicBezTo>
                        <a:pt x="85" y="66"/>
                        <a:pt x="94" y="62"/>
                        <a:pt x="101" y="57"/>
                      </a:cubicBezTo>
                      <a:cubicBezTo>
                        <a:pt x="107" y="53"/>
                        <a:pt x="112" y="47"/>
                        <a:pt x="118" y="44"/>
                      </a:cubicBezTo>
                      <a:cubicBezTo>
                        <a:pt x="127" y="40"/>
                        <a:pt x="139" y="37"/>
                        <a:pt x="149" y="35"/>
                      </a:cubicBezTo>
                      <a:lnTo>
                        <a:pt x="153" y="3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4" name="Freeform 25"/>
                <p:cNvSpPr/>
                <p:nvPr/>
              </p:nvSpPr>
              <p:spPr bwMode="auto">
                <a:xfrm>
                  <a:off x="11290282" y="130175"/>
                  <a:ext cx="450849" cy="195262"/>
                </a:xfrm>
                <a:custGeom>
                  <a:avLst/>
                  <a:gdLst/>
                  <a:ahLst/>
                  <a:cxnLst>
                    <a:cxn ang="0">
                      <a:pos x="170" y="35"/>
                    </a:cxn>
                    <a:cxn ang="0">
                      <a:pos x="160" y="52"/>
                    </a:cxn>
                    <a:cxn ang="0">
                      <a:pos x="142" y="63"/>
                    </a:cxn>
                    <a:cxn ang="0">
                      <a:pos x="118" y="62"/>
                    </a:cxn>
                    <a:cxn ang="0">
                      <a:pos x="107" y="64"/>
                    </a:cxn>
                    <a:cxn ang="0">
                      <a:pos x="92" y="69"/>
                    </a:cxn>
                    <a:cxn ang="0">
                      <a:pos x="68" y="74"/>
                    </a:cxn>
                    <a:cxn ang="0">
                      <a:pos x="49" y="66"/>
                    </a:cxn>
                    <a:cxn ang="0">
                      <a:pos x="69" y="59"/>
                    </a:cxn>
                    <a:cxn ang="0">
                      <a:pos x="79" y="59"/>
                    </a:cxn>
                    <a:cxn ang="0">
                      <a:pos x="88" y="56"/>
                    </a:cxn>
                    <a:cxn ang="0">
                      <a:pos x="75" y="49"/>
                    </a:cxn>
                    <a:cxn ang="0">
                      <a:pos x="51" y="49"/>
                    </a:cxn>
                    <a:cxn ang="0">
                      <a:pos x="30" y="52"/>
                    </a:cxn>
                    <a:cxn ang="0">
                      <a:pos x="20" y="54"/>
                    </a:cxn>
                    <a:cxn ang="0">
                      <a:pos x="9" y="49"/>
                    </a:cxn>
                    <a:cxn ang="0">
                      <a:pos x="1" y="39"/>
                    </a:cxn>
                    <a:cxn ang="0">
                      <a:pos x="8" y="32"/>
                    </a:cxn>
                    <a:cxn ang="0">
                      <a:pos x="22" y="15"/>
                    </a:cxn>
                    <a:cxn ang="0">
                      <a:pos x="33" y="10"/>
                    </a:cxn>
                    <a:cxn ang="0">
                      <a:pos x="44" y="15"/>
                    </a:cxn>
                    <a:cxn ang="0">
                      <a:pos x="63" y="23"/>
                    </a:cxn>
                    <a:cxn ang="0">
                      <a:pos x="74" y="25"/>
                    </a:cxn>
                    <a:cxn ang="0">
                      <a:pos x="83" y="32"/>
                    </a:cxn>
                    <a:cxn ang="0">
                      <a:pos x="106" y="35"/>
                    </a:cxn>
                    <a:cxn ang="0">
                      <a:pos x="119" y="42"/>
                    </a:cxn>
                    <a:cxn ang="0">
                      <a:pos x="117" y="33"/>
                    </a:cxn>
                    <a:cxn ang="0">
                      <a:pos x="115" y="24"/>
                    </a:cxn>
                    <a:cxn ang="0">
                      <a:pos x="116" y="5"/>
                    </a:cxn>
                    <a:cxn ang="0">
                      <a:pos x="133" y="17"/>
                    </a:cxn>
                    <a:cxn ang="0">
                      <a:pos x="154" y="24"/>
                    </a:cxn>
                    <a:cxn ang="0">
                      <a:pos x="170" y="35"/>
                    </a:cxn>
                  </a:cxnLst>
                  <a:rect l="0" t="0" r="r" b="b"/>
                  <a:pathLst>
                    <a:path w="172" h="74">
                      <a:moveTo>
                        <a:pt x="170" y="35"/>
                      </a:moveTo>
                      <a:cubicBezTo>
                        <a:pt x="172" y="44"/>
                        <a:pt x="165" y="46"/>
                        <a:pt x="160" y="52"/>
                      </a:cubicBezTo>
                      <a:cubicBezTo>
                        <a:pt x="155" y="58"/>
                        <a:pt x="150" y="61"/>
                        <a:pt x="142" y="63"/>
                      </a:cubicBezTo>
                      <a:cubicBezTo>
                        <a:pt x="134" y="65"/>
                        <a:pt x="127" y="62"/>
                        <a:pt x="118" y="62"/>
                      </a:cubicBezTo>
                      <a:cubicBezTo>
                        <a:pt x="114" y="62"/>
                        <a:pt x="111" y="62"/>
                        <a:pt x="107" y="64"/>
                      </a:cubicBezTo>
                      <a:cubicBezTo>
                        <a:pt x="102" y="66"/>
                        <a:pt x="97" y="67"/>
                        <a:pt x="92" y="69"/>
                      </a:cubicBezTo>
                      <a:cubicBezTo>
                        <a:pt x="84" y="73"/>
                        <a:pt x="77" y="74"/>
                        <a:pt x="68" y="74"/>
                      </a:cubicBezTo>
                      <a:cubicBezTo>
                        <a:pt x="61" y="74"/>
                        <a:pt x="52" y="73"/>
                        <a:pt x="49" y="66"/>
                      </a:cubicBezTo>
                      <a:cubicBezTo>
                        <a:pt x="45" y="57"/>
                        <a:pt x="64" y="59"/>
                        <a:pt x="69" y="59"/>
                      </a:cubicBezTo>
                      <a:cubicBezTo>
                        <a:pt x="72" y="59"/>
                        <a:pt x="76" y="59"/>
                        <a:pt x="79" y="59"/>
                      </a:cubicBezTo>
                      <a:cubicBezTo>
                        <a:pt x="83" y="58"/>
                        <a:pt x="86" y="59"/>
                        <a:pt x="88" y="56"/>
                      </a:cubicBezTo>
                      <a:cubicBezTo>
                        <a:pt x="94" y="48"/>
                        <a:pt x="80" y="49"/>
                        <a:pt x="75" y="49"/>
                      </a:cubicBezTo>
                      <a:cubicBezTo>
                        <a:pt x="68" y="49"/>
                        <a:pt x="59" y="50"/>
                        <a:pt x="51" y="49"/>
                      </a:cubicBezTo>
                      <a:cubicBezTo>
                        <a:pt x="43" y="48"/>
                        <a:pt x="37" y="47"/>
                        <a:pt x="30" y="52"/>
                      </a:cubicBezTo>
                      <a:cubicBezTo>
                        <a:pt x="26" y="55"/>
                        <a:pt x="25" y="56"/>
                        <a:pt x="20" y="54"/>
                      </a:cubicBezTo>
                      <a:cubicBezTo>
                        <a:pt x="16" y="53"/>
                        <a:pt x="12" y="51"/>
                        <a:pt x="9" y="49"/>
                      </a:cubicBezTo>
                      <a:cubicBezTo>
                        <a:pt x="5" y="47"/>
                        <a:pt x="0" y="44"/>
                        <a:pt x="1" y="39"/>
                      </a:cubicBezTo>
                      <a:cubicBezTo>
                        <a:pt x="2" y="35"/>
                        <a:pt x="5" y="35"/>
                        <a:pt x="8" y="32"/>
                      </a:cubicBezTo>
                      <a:cubicBezTo>
                        <a:pt x="13" y="27"/>
                        <a:pt x="16" y="19"/>
                        <a:pt x="22" y="15"/>
                      </a:cubicBezTo>
                      <a:cubicBezTo>
                        <a:pt x="25" y="13"/>
                        <a:pt x="29" y="11"/>
                        <a:pt x="33" y="10"/>
                      </a:cubicBezTo>
                      <a:cubicBezTo>
                        <a:pt x="38" y="9"/>
                        <a:pt x="40" y="12"/>
                        <a:pt x="44" y="15"/>
                      </a:cubicBezTo>
                      <a:cubicBezTo>
                        <a:pt x="49" y="19"/>
                        <a:pt x="56" y="21"/>
                        <a:pt x="63" y="23"/>
                      </a:cubicBezTo>
                      <a:cubicBezTo>
                        <a:pt x="66" y="24"/>
                        <a:pt x="71" y="23"/>
                        <a:pt x="74" y="25"/>
                      </a:cubicBezTo>
                      <a:cubicBezTo>
                        <a:pt x="77" y="27"/>
                        <a:pt x="79" y="30"/>
                        <a:pt x="83" y="32"/>
                      </a:cubicBezTo>
                      <a:cubicBezTo>
                        <a:pt x="90" y="36"/>
                        <a:pt x="98" y="33"/>
                        <a:pt x="106" y="35"/>
                      </a:cubicBezTo>
                      <a:cubicBezTo>
                        <a:pt x="111" y="35"/>
                        <a:pt x="115" y="40"/>
                        <a:pt x="119" y="42"/>
                      </a:cubicBezTo>
                      <a:cubicBezTo>
                        <a:pt x="122" y="40"/>
                        <a:pt x="118" y="35"/>
                        <a:pt x="117" y="33"/>
                      </a:cubicBezTo>
                      <a:cubicBezTo>
                        <a:pt x="117" y="30"/>
                        <a:pt x="116" y="27"/>
                        <a:pt x="115" y="24"/>
                      </a:cubicBezTo>
                      <a:cubicBezTo>
                        <a:pt x="114" y="20"/>
                        <a:pt x="111" y="9"/>
                        <a:pt x="116" y="5"/>
                      </a:cubicBezTo>
                      <a:cubicBezTo>
                        <a:pt x="123" y="0"/>
                        <a:pt x="128" y="13"/>
                        <a:pt x="133" y="17"/>
                      </a:cubicBezTo>
                      <a:cubicBezTo>
                        <a:pt x="138" y="22"/>
                        <a:pt x="146" y="24"/>
                        <a:pt x="154" y="24"/>
                      </a:cubicBezTo>
                      <a:cubicBezTo>
                        <a:pt x="160" y="25"/>
                        <a:pt x="168" y="29"/>
                        <a:pt x="170"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5" name="Freeform 26"/>
                <p:cNvSpPr/>
                <p:nvPr/>
              </p:nvSpPr>
              <p:spPr bwMode="auto">
                <a:xfrm>
                  <a:off x="11058507" y="77788"/>
                  <a:ext cx="288925" cy="147637"/>
                </a:xfrm>
                <a:custGeom>
                  <a:avLst/>
                  <a:gdLst/>
                  <a:ahLst/>
                  <a:cxnLst>
                    <a:cxn ang="0">
                      <a:pos x="104" y="0"/>
                    </a:cxn>
                    <a:cxn ang="0">
                      <a:pos x="110" y="8"/>
                    </a:cxn>
                    <a:cxn ang="0">
                      <a:pos x="106" y="18"/>
                    </a:cxn>
                    <a:cxn ang="0">
                      <a:pos x="97" y="25"/>
                    </a:cxn>
                    <a:cxn ang="0">
                      <a:pos x="92" y="34"/>
                    </a:cxn>
                    <a:cxn ang="0">
                      <a:pos x="82" y="37"/>
                    </a:cxn>
                    <a:cxn ang="0">
                      <a:pos x="76" y="32"/>
                    </a:cxn>
                    <a:cxn ang="0">
                      <a:pos x="66" y="28"/>
                    </a:cxn>
                    <a:cxn ang="0">
                      <a:pos x="56" y="35"/>
                    </a:cxn>
                    <a:cxn ang="0">
                      <a:pos x="41" y="53"/>
                    </a:cxn>
                    <a:cxn ang="0">
                      <a:pos x="20" y="51"/>
                    </a:cxn>
                    <a:cxn ang="0">
                      <a:pos x="8" y="46"/>
                    </a:cxn>
                    <a:cxn ang="0">
                      <a:pos x="0" y="39"/>
                    </a:cxn>
                    <a:cxn ang="0">
                      <a:pos x="18" y="29"/>
                    </a:cxn>
                    <a:cxn ang="0">
                      <a:pos x="42" y="21"/>
                    </a:cxn>
                    <a:cxn ang="0">
                      <a:pos x="52" y="16"/>
                    </a:cxn>
                    <a:cxn ang="0">
                      <a:pos x="62" y="11"/>
                    </a:cxn>
                    <a:cxn ang="0">
                      <a:pos x="72" y="13"/>
                    </a:cxn>
                    <a:cxn ang="0">
                      <a:pos x="82" y="16"/>
                    </a:cxn>
                    <a:cxn ang="0">
                      <a:pos x="92" y="13"/>
                    </a:cxn>
                    <a:cxn ang="0">
                      <a:pos x="99" y="4"/>
                    </a:cxn>
                    <a:cxn ang="0">
                      <a:pos x="100" y="4"/>
                    </a:cxn>
                    <a:cxn ang="0">
                      <a:pos x="104" y="0"/>
                    </a:cxn>
                  </a:cxnLst>
                  <a:rect l="0" t="0" r="r" b="b"/>
                  <a:pathLst>
                    <a:path w="110" h="56">
                      <a:moveTo>
                        <a:pt x="104" y="0"/>
                      </a:moveTo>
                      <a:cubicBezTo>
                        <a:pt x="107" y="3"/>
                        <a:pt x="110" y="3"/>
                        <a:pt x="110" y="8"/>
                      </a:cubicBezTo>
                      <a:cubicBezTo>
                        <a:pt x="110" y="12"/>
                        <a:pt x="108" y="16"/>
                        <a:pt x="106" y="18"/>
                      </a:cubicBezTo>
                      <a:cubicBezTo>
                        <a:pt x="103" y="21"/>
                        <a:pt x="99" y="21"/>
                        <a:pt x="97" y="25"/>
                      </a:cubicBezTo>
                      <a:cubicBezTo>
                        <a:pt x="95" y="28"/>
                        <a:pt x="95" y="31"/>
                        <a:pt x="92" y="34"/>
                      </a:cubicBezTo>
                      <a:cubicBezTo>
                        <a:pt x="89" y="36"/>
                        <a:pt x="85" y="36"/>
                        <a:pt x="82" y="37"/>
                      </a:cubicBezTo>
                      <a:cubicBezTo>
                        <a:pt x="78" y="38"/>
                        <a:pt x="78" y="36"/>
                        <a:pt x="76" y="32"/>
                      </a:cubicBezTo>
                      <a:cubicBezTo>
                        <a:pt x="74" y="28"/>
                        <a:pt x="70" y="27"/>
                        <a:pt x="66" y="28"/>
                      </a:cubicBezTo>
                      <a:cubicBezTo>
                        <a:pt x="62" y="29"/>
                        <a:pt x="58" y="32"/>
                        <a:pt x="56" y="35"/>
                      </a:cubicBezTo>
                      <a:cubicBezTo>
                        <a:pt x="51" y="42"/>
                        <a:pt x="48" y="50"/>
                        <a:pt x="41" y="53"/>
                      </a:cubicBezTo>
                      <a:cubicBezTo>
                        <a:pt x="35" y="56"/>
                        <a:pt x="26" y="53"/>
                        <a:pt x="20" y="51"/>
                      </a:cubicBezTo>
                      <a:cubicBezTo>
                        <a:pt x="16" y="49"/>
                        <a:pt x="12" y="47"/>
                        <a:pt x="8" y="46"/>
                      </a:cubicBezTo>
                      <a:cubicBezTo>
                        <a:pt x="4" y="44"/>
                        <a:pt x="0" y="43"/>
                        <a:pt x="0" y="39"/>
                      </a:cubicBezTo>
                      <a:cubicBezTo>
                        <a:pt x="1" y="33"/>
                        <a:pt x="13" y="31"/>
                        <a:pt x="18" y="29"/>
                      </a:cubicBezTo>
                      <a:cubicBezTo>
                        <a:pt x="26" y="26"/>
                        <a:pt x="34" y="23"/>
                        <a:pt x="42" y="21"/>
                      </a:cubicBezTo>
                      <a:cubicBezTo>
                        <a:pt x="46" y="20"/>
                        <a:pt x="49" y="19"/>
                        <a:pt x="52" y="16"/>
                      </a:cubicBezTo>
                      <a:cubicBezTo>
                        <a:pt x="55" y="15"/>
                        <a:pt x="58" y="12"/>
                        <a:pt x="62" y="11"/>
                      </a:cubicBezTo>
                      <a:cubicBezTo>
                        <a:pt x="65" y="10"/>
                        <a:pt x="68" y="11"/>
                        <a:pt x="72" y="13"/>
                      </a:cubicBezTo>
                      <a:cubicBezTo>
                        <a:pt x="75" y="15"/>
                        <a:pt x="77" y="16"/>
                        <a:pt x="82" y="16"/>
                      </a:cubicBezTo>
                      <a:cubicBezTo>
                        <a:pt x="86" y="16"/>
                        <a:pt x="89" y="15"/>
                        <a:pt x="92" y="13"/>
                      </a:cubicBezTo>
                      <a:cubicBezTo>
                        <a:pt x="95" y="10"/>
                        <a:pt x="96" y="7"/>
                        <a:pt x="99" y="4"/>
                      </a:cubicBezTo>
                      <a:cubicBezTo>
                        <a:pt x="99" y="4"/>
                        <a:pt x="100" y="4"/>
                        <a:pt x="100" y="4"/>
                      </a:cubicBezTo>
                      <a:lnTo>
                        <a:pt x="104"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6" name="Freeform 27"/>
                <p:cNvSpPr/>
                <p:nvPr/>
              </p:nvSpPr>
              <p:spPr bwMode="auto">
                <a:xfrm>
                  <a:off x="11445856" y="49213"/>
                  <a:ext cx="133350" cy="66675"/>
                </a:xfrm>
                <a:custGeom>
                  <a:avLst/>
                  <a:gdLst/>
                  <a:ahLst/>
                  <a:cxnLst>
                    <a:cxn ang="0">
                      <a:pos x="45" y="1"/>
                    </a:cxn>
                    <a:cxn ang="0">
                      <a:pos x="49" y="9"/>
                    </a:cxn>
                    <a:cxn ang="0">
                      <a:pos x="41" y="15"/>
                    </a:cxn>
                    <a:cxn ang="0">
                      <a:pos x="34" y="21"/>
                    </a:cxn>
                    <a:cxn ang="0">
                      <a:pos x="25" y="19"/>
                    </a:cxn>
                    <a:cxn ang="0">
                      <a:pos x="7" y="15"/>
                    </a:cxn>
                    <a:cxn ang="0">
                      <a:pos x="5" y="7"/>
                    </a:cxn>
                    <a:cxn ang="0">
                      <a:pos x="24" y="2"/>
                    </a:cxn>
                    <a:cxn ang="0">
                      <a:pos x="45" y="1"/>
                    </a:cxn>
                  </a:cxnLst>
                  <a:rect l="0" t="0" r="r" b="b"/>
                  <a:pathLst>
                    <a:path w="51" h="25">
                      <a:moveTo>
                        <a:pt x="45" y="1"/>
                      </a:moveTo>
                      <a:cubicBezTo>
                        <a:pt x="48" y="2"/>
                        <a:pt x="51" y="5"/>
                        <a:pt x="49" y="9"/>
                      </a:cubicBezTo>
                      <a:cubicBezTo>
                        <a:pt x="48" y="11"/>
                        <a:pt x="43" y="13"/>
                        <a:pt x="41" y="15"/>
                      </a:cubicBezTo>
                      <a:cubicBezTo>
                        <a:pt x="38" y="17"/>
                        <a:pt x="37" y="19"/>
                        <a:pt x="34" y="21"/>
                      </a:cubicBezTo>
                      <a:cubicBezTo>
                        <a:pt x="30" y="25"/>
                        <a:pt x="28" y="22"/>
                        <a:pt x="25" y="19"/>
                      </a:cubicBezTo>
                      <a:cubicBezTo>
                        <a:pt x="19" y="16"/>
                        <a:pt x="13" y="15"/>
                        <a:pt x="7" y="15"/>
                      </a:cubicBezTo>
                      <a:cubicBezTo>
                        <a:pt x="2" y="14"/>
                        <a:pt x="0" y="10"/>
                        <a:pt x="5" y="7"/>
                      </a:cubicBezTo>
                      <a:cubicBezTo>
                        <a:pt x="9" y="3"/>
                        <a:pt x="18" y="3"/>
                        <a:pt x="24" y="2"/>
                      </a:cubicBezTo>
                      <a:cubicBezTo>
                        <a:pt x="31" y="0"/>
                        <a:pt x="38" y="0"/>
                        <a:pt x="45"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7" name="Freeform 28"/>
                <p:cNvSpPr/>
                <p:nvPr/>
              </p:nvSpPr>
              <p:spPr bwMode="auto">
                <a:xfrm>
                  <a:off x="11445856" y="-11112"/>
                  <a:ext cx="144462" cy="50800"/>
                </a:xfrm>
                <a:custGeom>
                  <a:avLst/>
                  <a:gdLst/>
                  <a:ahLst/>
                  <a:cxnLst>
                    <a:cxn ang="0">
                      <a:pos x="8" y="17"/>
                    </a:cxn>
                    <a:cxn ang="0">
                      <a:pos x="19" y="15"/>
                    </a:cxn>
                    <a:cxn ang="0">
                      <a:pos x="46" y="16"/>
                    </a:cxn>
                    <a:cxn ang="0">
                      <a:pos x="55" y="14"/>
                    </a:cxn>
                    <a:cxn ang="0">
                      <a:pos x="46" y="4"/>
                    </a:cxn>
                    <a:cxn ang="0">
                      <a:pos x="23" y="7"/>
                    </a:cxn>
                    <a:cxn ang="0">
                      <a:pos x="5" y="11"/>
                    </a:cxn>
                    <a:cxn ang="0">
                      <a:pos x="8" y="17"/>
                    </a:cxn>
                  </a:cxnLst>
                  <a:rect l="0" t="0" r="r" b="b"/>
                  <a:pathLst>
                    <a:path w="55" h="19">
                      <a:moveTo>
                        <a:pt x="8" y="17"/>
                      </a:moveTo>
                      <a:cubicBezTo>
                        <a:pt x="11" y="17"/>
                        <a:pt x="16" y="15"/>
                        <a:pt x="19" y="15"/>
                      </a:cubicBezTo>
                      <a:cubicBezTo>
                        <a:pt x="29" y="14"/>
                        <a:pt x="38" y="15"/>
                        <a:pt x="46" y="16"/>
                      </a:cubicBezTo>
                      <a:cubicBezTo>
                        <a:pt x="50" y="17"/>
                        <a:pt x="54" y="19"/>
                        <a:pt x="55" y="14"/>
                      </a:cubicBezTo>
                      <a:cubicBezTo>
                        <a:pt x="55" y="9"/>
                        <a:pt x="50" y="6"/>
                        <a:pt x="46" y="4"/>
                      </a:cubicBezTo>
                      <a:cubicBezTo>
                        <a:pt x="38" y="0"/>
                        <a:pt x="31" y="4"/>
                        <a:pt x="23" y="7"/>
                      </a:cubicBezTo>
                      <a:cubicBezTo>
                        <a:pt x="17" y="9"/>
                        <a:pt x="11" y="9"/>
                        <a:pt x="5" y="11"/>
                      </a:cubicBezTo>
                      <a:cubicBezTo>
                        <a:pt x="0" y="13"/>
                        <a:pt x="3" y="17"/>
                        <a:pt x="8"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8" name="Freeform 29"/>
                <p:cNvSpPr/>
                <p:nvPr/>
              </p:nvSpPr>
              <p:spPr bwMode="auto">
                <a:xfrm>
                  <a:off x="11828443" y="152400"/>
                  <a:ext cx="233362" cy="152400"/>
                </a:xfrm>
                <a:custGeom>
                  <a:avLst/>
                  <a:gdLst/>
                  <a:ahLst/>
                  <a:cxnLst>
                    <a:cxn ang="0">
                      <a:pos x="52" y="2"/>
                    </a:cxn>
                    <a:cxn ang="0">
                      <a:pos x="61" y="3"/>
                    </a:cxn>
                    <a:cxn ang="0">
                      <a:pos x="71" y="4"/>
                    </a:cxn>
                    <a:cxn ang="0">
                      <a:pos x="81" y="5"/>
                    </a:cxn>
                    <a:cxn ang="0">
                      <a:pos x="87" y="12"/>
                    </a:cxn>
                    <a:cxn ang="0">
                      <a:pos x="89" y="23"/>
                    </a:cxn>
                    <a:cxn ang="0">
                      <a:pos x="87" y="34"/>
                    </a:cxn>
                    <a:cxn ang="0">
                      <a:pos x="86" y="45"/>
                    </a:cxn>
                    <a:cxn ang="0">
                      <a:pos x="81" y="55"/>
                    </a:cxn>
                    <a:cxn ang="0">
                      <a:pos x="58" y="51"/>
                    </a:cxn>
                    <a:cxn ang="0">
                      <a:pos x="38" y="41"/>
                    </a:cxn>
                    <a:cxn ang="0">
                      <a:pos x="28" y="32"/>
                    </a:cxn>
                    <a:cxn ang="0">
                      <a:pos x="16" y="29"/>
                    </a:cxn>
                    <a:cxn ang="0">
                      <a:pos x="5" y="27"/>
                    </a:cxn>
                    <a:cxn ang="0">
                      <a:pos x="1" y="25"/>
                    </a:cxn>
                    <a:cxn ang="0">
                      <a:pos x="2" y="20"/>
                    </a:cxn>
                    <a:cxn ang="0">
                      <a:pos x="23" y="18"/>
                    </a:cxn>
                    <a:cxn ang="0">
                      <a:pos x="26" y="12"/>
                    </a:cxn>
                    <a:cxn ang="0">
                      <a:pos x="28" y="4"/>
                    </a:cxn>
                    <a:cxn ang="0">
                      <a:pos x="33" y="4"/>
                    </a:cxn>
                    <a:cxn ang="0">
                      <a:pos x="38" y="12"/>
                    </a:cxn>
                    <a:cxn ang="0">
                      <a:pos x="55" y="19"/>
                    </a:cxn>
                    <a:cxn ang="0">
                      <a:pos x="52" y="5"/>
                    </a:cxn>
                    <a:cxn ang="0">
                      <a:pos x="52" y="2"/>
                    </a:cxn>
                  </a:cxnLst>
                  <a:rect l="0" t="0" r="r" b="b"/>
                  <a:pathLst>
                    <a:path w="89" h="58">
                      <a:moveTo>
                        <a:pt x="52" y="2"/>
                      </a:moveTo>
                      <a:cubicBezTo>
                        <a:pt x="55" y="2"/>
                        <a:pt x="58" y="3"/>
                        <a:pt x="61" y="3"/>
                      </a:cubicBezTo>
                      <a:cubicBezTo>
                        <a:pt x="65" y="3"/>
                        <a:pt x="68" y="3"/>
                        <a:pt x="71" y="4"/>
                      </a:cubicBezTo>
                      <a:cubicBezTo>
                        <a:pt x="74" y="4"/>
                        <a:pt x="78" y="4"/>
                        <a:pt x="81" y="5"/>
                      </a:cubicBezTo>
                      <a:cubicBezTo>
                        <a:pt x="86" y="6"/>
                        <a:pt x="86" y="8"/>
                        <a:pt x="87" y="12"/>
                      </a:cubicBezTo>
                      <a:cubicBezTo>
                        <a:pt x="88" y="16"/>
                        <a:pt x="89" y="19"/>
                        <a:pt x="89" y="23"/>
                      </a:cubicBezTo>
                      <a:cubicBezTo>
                        <a:pt x="89" y="27"/>
                        <a:pt x="88" y="31"/>
                        <a:pt x="87" y="34"/>
                      </a:cubicBezTo>
                      <a:cubicBezTo>
                        <a:pt x="86" y="38"/>
                        <a:pt x="86" y="41"/>
                        <a:pt x="86" y="45"/>
                      </a:cubicBezTo>
                      <a:cubicBezTo>
                        <a:pt x="85" y="47"/>
                        <a:pt x="84" y="54"/>
                        <a:pt x="81" y="55"/>
                      </a:cubicBezTo>
                      <a:cubicBezTo>
                        <a:pt x="76" y="58"/>
                        <a:pt x="63" y="53"/>
                        <a:pt x="58" y="51"/>
                      </a:cubicBezTo>
                      <a:cubicBezTo>
                        <a:pt x="52" y="48"/>
                        <a:pt x="44" y="46"/>
                        <a:pt x="38" y="41"/>
                      </a:cubicBezTo>
                      <a:cubicBezTo>
                        <a:pt x="35" y="38"/>
                        <a:pt x="33" y="34"/>
                        <a:pt x="28" y="32"/>
                      </a:cubicBezTo>
                      <a:cubicBezTo>
                        <a:pt x="24" y="30"/>
                        <a:pt x="21" y="29"/>
                        <a:pt x="16" y="29"/>
                      </a:cubicBezTo>
                      <a:cubicBezTo>
                        <a:pt x="12" y="28"/>
                        <a:pt x="8" y="28"/>
                        <a:pt x="5" y="27"/>
                      </a:cubicBezTo>
                      <a:cubicBezTo>
                        <a:pt x="2" y="27"/>
                        <a:pt x="1" y="27"/>
                        <a:pt x="1" y="25"/>
                      </a:cubicBezTo>
                      <a:cubicBezTo>
                        <a:pt x="0" y="23"/>
                        <a:pt x="1" y="21"/>
                        <a:pt x="2" y="20"/>
                      </a:cubicBezTo>
                      <a:cubicBezTo>
                        <a:pt x="6" y="15"/>
                        <a:pt x="17" y="19"/>
                        <a:pt x="23" y="18"/>
                      </a:cubicBezTo>
                      <a:cubicBezTo>
                        <a:pt x="27" y="17"/>
                        <a:pt x="26" y="16"/>
                        <a:pt x="26" y="12"/>
                      </a:cubicBezTo>
                      <a:cubicBezTo>
                        <a:pt x="27" y="10"/>
                        <a:pt x="28" y="7"/>
                        <a:pt x="28" y="4"/>
                      </a:cubicBezTo>
                      <a:cubicBezTo>
                        <a:pt x="29" y="0"/>
                        <a:pt x="30" y="0"/>
                        <a:pt x="33" y="4"/>
                      </a:cubicBezTo>
                      <a:cubicBezTo>
                        <a:pt x="34" y="7"/>
                        <a:pt x="35" y="10"/>
                        <a:pt x="38" y="12"/>
                      </a:cubicBezTo>
                      <a:cubicBezTo>
                        <a:pt x="41" y="16"/>
                        <a:pt x="49" y="20"/>
                        <a:pt x="55" y="19"/>
                      </a:cubicBezTo>
                      <a:cubicBezTo>
                        <a:pt x="57" y="14"/>
                        <a:pt x="54" y="9"/>
                        <a:pt x="52" y="5"/>
                      </a:cubicBezTo>
                      <a:lnTo>
                        <a:pt x="52"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9" name="Freeform 30"/>
                <p:cNvSpPr/>
                <p:nvPr/>
              </p:nvSpPr>
              <p:spPr bwMode="auto">
                <a:xfrm>
                  <a:off x="12093555" y="238125"/>
                  <a:ext cx="127000" cy="71437"/>
                </a:xfrm>
                <a:custGeom>
                  <a:avLst/>
                  <a:gdLst/>
                  <a:ahLst/>
                  <a:cxnLst>
                    <a:cxn ang="0">
                      <a:pos x="6" y="11"/>
                    </a:cxn>
                    <a:cxn ang="0">
                      <a:pos x="16" y="4"/>
                    </a:cxn>
                    <a:cxn ang="0">
                      <a:pos x="25" y="0"/>
                    </a:cxn>
                    <a:cxn ang="0">
                      <a:pos x="35" y="3"/>
                    </a:cxn>
                    <a:cxn ang="0">
                      <a:pos x="45" y="9"/>
                    </a:cxn>
                    <a:cxn ang="0">
                      <a:pos x="45" y="15"/>
                    </a:cxn>
                    <a:cxn ang="0">
                      <a:pos x="47" y="20"/>
                    </a:cxn>
                    <a:cxn ang="0">
                      <a:pos x="45" y="25"/>
                    </a:cxn>
                    <a:cxn ang="0">
                      <a:pos x="39" y="26"/>
                    </a:cxn>
                    <a:cxn ang="0">
                      <a:pos x="18" y="22"/>
                    </a:cxn>
                    <a:cxn ang="0">
                      <a:pos x="9" y="18"/>
                    </a:cxn>
                    <a:cxn ang="0">
                      <a:pos x="0" y="15"/>
                    </a:cxn>
                    <a:cxn ang="0">
                      <a:pos x="6" y="11"/>
                    </a:cxn>
                  </a:cxnLst>
                  <a:rect l="0" t="0" r="r" b="b"/>
                  <a:pathLst>
                    <a:path w="48" h="27">
                      <a:moveTo>
                        <a:pt x="6" y="11"/>
                      </a:moveTo>
                      <a:cubicBezTo>
                        <a:pt x="8" y="8"/>
                        <a:pt x="13" y="6"/>
                        <a:pt x="16" y="4"/>
                      </a:cubicBezTo>
                      <a:cubicBezTo>
                        <a:pt x="19" y="2"/>
                        <a:pt x="21" y="1"/>
                        <a:pt x="25" y="0"/>
                      </a:cubicBezTo>
                      <a:cubicBezTo>
                        <a:pt x="30" y="0"/>
                        <a:pt x="32" y="0"/>
                        <a:pt x="35" y="3"/>
                      </a:cubicBezTo>
                      <a:cubicBezTo>
                        <a:pt x="38" y="4"/>
                        <a:pt x="43" y="6"/>
                        <a:pt x="45" y="9"/>
                      </a:cubicBezTo>
                      <a:cubicBezTo>
                        <a:pt x="45" y="11"/>
                        <a:pt x="45" y="13"/>
                        <a:pt x="45" y="15"/>
                      </a:cubicBezTo>
                      <a:cubicBezTo>
                        <a:pt x="46" y="17"/>
                        <a:pt x="47" y="18"/>
                        <a:pt x="47" y="20"/>
                      </a:cubicBezTo>
                      <a:cubicBezTo>
                        <a:pt x="48" y="23"/>
                        <a:pt x="48" y="24"/>
                        <a:pt x="45" y="25"/>
                      </a:cubicBezTo>
                      <a:cubicBezTo>
                        <a:pt x="43" y="26"/>
                        <a:pt x="41" y="26"/>
                        <a:pt x="39" y="26"/>
                      </a:cubicBezTo>
                      <a:cubicBezTo>
                        <a:pt x="32" y="27"/>
                        <a:pt x="24" y="24"/>
                        <a:pt x="18" y="22"/>
                      </a:cubicBezTo>
                      <a:cubicBezTo>
                        <a:pt x="15" y="21"/>
                        <a:pt x="12" y="19"/>
                        <a:pt x="9" y="18"/>
                      </a:cubicBezTo>
                      <a:cubicBezTo>
                        <a:pt x="6" y="17"/>
                        <a:pt x="2" y="17"/>
                        <a:pt x="0" y="15"/>
                      </a:cubicBezTo>
                      <a:lnTo>
                        <a:pt x="6"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0" name="Freeform 31"/>
                <p:cNvSpPr/>
                <p:nvPr/>
              </p:nvSpPr>
              <p:spPr bwMode="auto">
                <a:xfrm>
                  <a:off x="11741131" y="-50800"/>
                  <a:ext cx="252412" cy="123825"/>
                </a:xfrm>
                <a:custGeom>
                  <a:avLst/>
                  <a:gdLst/>
                  <a:ahLst/>
                  <a:cxnLst>
                    <a:cxn ang="0">
                      <a:pos x="12" y="0"/>
                    </a:cxn>
                    <a:cxn ang="0">
                      <a:pos x="24" y="3"/>
                    </a:cxn>
                    <a:cxn ang="0">
                      <a:pos x="34" y="6"/>
                    </a:cxn>
                    <a:cxn ang="0">
                      <a:pos x="54" y="13"/>
                    </a:cxn>
                    <a:cxn ang="0">
                      <a:pos x="65" y="11"/>
                    </a:cxn>
                    <a:cxn ang="0">
                      <a:pos x="76" y="14"/>
                    </a:cxn>
                    <a:cxn ang="0">
                      <a:pos x="85" y="19"/>
                    </a:cxn>
                    <a:cxn ang="0">
                      <a:pos x="92" y="29"/>
                    </a:cxn>
                    <a:cxn ang="0">
                      <a:pos x="94" y="42"/>
                    </a:cxn>
                    <a:cxn ang="0">
                      <a:pos x="81" y="45"/>
                    </a:cxn>
                    <a:cxn ang="0">
                      <a:pos x="68" y="46"/>
                    </a:cxn>
                    <a:cxn ang="0">
                      <a:pos x="55" y="43"/>
                    </a:cxn>
                    <a:cxn ang="0">
                      <a:pos x="59" y="32"/>
                    </a:cxn>
                    <a:cxn ang="0">
                      <a:pos x="44" y="34"/>
                    </a:cxn>
                    <a:cxn ang="0">
                      <a:pos x="29" y="34"/>
                    </a:cxn>
                    <a:cxn ang="0">
                      <a:pos x="22" y="33"/>
                    </a:cxn>
                    <a:cxn ang="0">
                      <a:pos x="17" y="30"/>
                    </a:cxn>
                    <a:cxn ang="0">
                      <a:pos x="27" y="25"/>
                    </a:cxn>
                    <a:cxn ang="0">
                      <a:pos x="20" y="18"/>
                    </a:cxn>
                    <a:cxn ang="0">
                      <a:pos x="6" y="14"/>
                    </a:cxn>
                    <a:cxn ang="0">
                      <a:pos x="1" y="11"/>
                    </a:cxn>
                    <a:cxn ang="0">
                      <a:pos x="4" y="7"/>
                    </a:cxn>
                    <a:cxn ang="0">
                      <a:pos x="12" y="0"/>
                    </a:cxn>
                  </a:cxnLst>
                  <a:rect l="0" t="0" r="r" b="b"/>
                  <a:pathLst>
                    <a:path w="96" h="47">
                      <a:moveTo>
                        <a:pt x="12" y="0"/>
                      </a:moveTo>
                      <a:cubicBezTo>
                        <a:pt x="16" y="0"/>
                        <a:pt x="20" y="2"/>
                        <a:pt x="24" y="3"/>
                      </a:cubicBezTo>
                      <a:cubicBezTo>
                        <a:pt x="27" y="4"/>
                        <a:pt x="31" y="5"/>
                        <a:pt x="34" y="6"/>
                      </a:cubicBezTo>
                      <a:cubicBezTo>
                        <a:pt x="41" y="9"/>
                        <a:pt x="46" y="16"/>
                        <a:pt x="54" y="13"/>
                      </a:cubicBezTo>
                      <a:cubicBezTo>
                        <a:pt x="58" y="12"/>
                        <a:pt x="60" y="11"/>
                        <a:pt x="65" y="11"/>
                      </a:cubicBezTo>
                      <a:cubicBezTo>
                        <a:pt x="69" y="11"/>
                        <a:pt x="72" y="12"/>
                        <a:pt x="76" y="14"/>
                      </a:cubicBezTo>
                      <a:cubicBezTo>
                        <a:pt x="80" y="15"/>
                        <a:pt x="83" y="16"/>
                        <a:pt x="85" y="19"/>
                      </a:cubicBezTo>
                      <a:cubicBezTo>
                        <a:pt x="89" y="22"/>
                        <a:pt x="90" y="25"/>
                        <a:pt x="92" y="29"/>
                      </a:cubicBezTo>
                      <a:cubicBezTo>
                        <a:pt x="93" y="32"/>
                        <a:pt x="96" y="38"/>
                        <a:pt x="94" y="42"/>
                      </a:cubicBezTo>
                      <a:cubicBezTo>
                        <a:pt x="92" y="45"/>
                        <a:pt x="84" y="45"/>
                        <a:pt x="81" y="45"/>
                      </a:cubicBezTo>
                      <a:cubicBezTo>
                        <a:pt x="77" y="46"/>
                        <a:pt x="72" y="47"/>
                        <a:pt x="68" y="46"/>
                      </a:cubicBezTo>
                      <a:cubicBezTo>
                        <a:pt x="63" y="45"/>
                        <a:pt x="60" y="43"/>
                        <a:pt x="55" y="43"/>
                      </a:cubicBezTo>
                      <a:cubicBezTo>
                        <a:pt x="57" y="40"/>
                        <a:pt x="65" y="35"/>
                        <a:pt x="59" y="32"/>
                      </a:cubicBezTo>
                      <a:cubicBezTo>
                        <a:pt x="55" y="29"/>
                        <a:pt x="48" y="32"/>
                        <a:pt x="44" y="34"/>
                      </a:cubicBezTo>
                      <a:cubicBezTo>
                        <a:pt x="39" y="36"/>
                        <a:pt x="34" y="35"/>
                        <a:pt x="29" y="34"/>
                      </a:cubicBezTo>
                      <a:cubicBezTo>
                        <a:pt x="27" y="34"/>
                        <a:pt x="24" y="34"/>
                        <a:pt x="22" y="33"/>
                      </a:cubicBezTo>
                      <a:cubicBezTo>
                        <a:pt x="20" y="32"/>
                        <a:pt x="19" y="30"/>
                        <a:pt x="17" y="30"/>
                      </a:cubicBezTo>
                      <a:cubicBezTo>
                        <a:pt x="20" y="28"/>
                        <a:pt x="25" y="29"/>
                        <a:pt x="27" y="25"/>
                      </a:cubicBezTo>
                      <a:cubicBezTo>
                        <a:pt x="29" y="19"/>
                        <a:pt x="24" y="19"/>
                        <a:pt x="20" y="18"/>
                      </a:cubicBezTo>
                      <a:cubicBezTo>
                        <a:pt x="15" y="17"/>
                        <a:pt x="11" y="15"/>
                        <a:pt x="6" y="14"/>
                      </a:cubicBezTo>
                      <a:cubicBezTo>
                        <a:pt x="5" y="14"/>
                        <a:pt x="1" y="13"/>
                        <a:pt x="1" y="11"/>
                      </a:cubicBezTo>
                      <a:cubicBezTo>
                        <a:pt x="0" y="9"/>
                        <a:pt x="2" y="7"/>
                        <a:pt x="4" y="7"/>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1" name="Freeform 32"/>
                <p:cNvSpPr/>
                <p:nvPr/>
              </p:nvSpPr>
              <p:spPr bwMode="auto">
                <a:xfrm>
                  <a:off x="12088793" y="125413"/>
                  <a:ext cx="677861" cy="203200"/>
                </a:xfrm>
                <a:custGeom>
                  <a:avLst/>
                  <a:gdLst/>
                  <a:ahLst/>
                  <a:cxnLst>
                    <a:cxn ang="0">
                      <a:pos x="227" y="44"/>
                    </a:cxn>
                    <a:cxn ang="0">
                      <a:pos x="202" y="38"/>
                    </a:cxn>
                    <a:cxn ang="0">
                      <a:pos x="177" y="43"/>
                    </a:cxn>
                    <a:cxn ang="0">
                      <a:pos x="165" y="42"/>
                    </a:cxn>
                    <a:cxn ang="0">
                      <a:pos x="152" y="41"/>
                    </a:cxn>
                    <a:cxn ang="0">
                      <a:pos x="117" y="45"/>
                    </a:cxn>
                    <a:cxn ang="0">
                      <a:pos x="101" y="44"/>
                    </a:cxn>
                    <a:cxn ang="0">
                      <a:pos x="88" y="35"/>
                    </a:cxn>
                    <a:cxn ang="0">
                      <a:pos x="100" y="23"/>
                    </a:cxn>
                    <a:cxn ang="0">
                      <a:pos x="90" y="17"/>
                    </a:cxn>
                    <a:cxn ang="0">
                      <a:pos x="79" y="11"/>
                    </a:cxn>
                    <a:cxn ang="0">
                      <a:pos x="72" y="3"/>
                    </a:cxn>
                    <a:cxn ang="0">
                      <a:pos x="68" y="1"/>
                    </a:cxn>
                    <a:cxn ang="0">
                      <a:pos x="65" y="4"/>
                    </a:cxn>
                    <a:cxn ang="0">
                      <a:pos x="43" y="13"/>
                    </a:cxn>
                    <a:cxn ang="0">
                      <a:pos x="33" y="13"/>
                    </a:cxn>
                    <a:cxn ang="0">
                      <a:pos x="22" y="4"/>
                    </a:cxn>
                    <a:cxn ang="0">
                      <a:pos x="11" y="2"/>
                    </a:cxn>
                    <a:cxn ang="0">
                      <a:pos x="6" y="2"/>
                    </a:cxn>
                    <a:cxn ang="0">
                      <a:pos x="3" y="5"/>
                    </a:cxn>
                    <a:cxn ang="0">
                      <a:pos x="18" y="21"/>
                    </a:cxn>
                    <a:cxn ang="0">
                      <a:pos x="45" y="29"/>
                    </a:cxn>
                    <a:cxn ang="0">
                      <a:pos x="66" y="40"/>
                    </a:cxn>
                    <a:cxn ang="0">
                      <a:pos x="68" y="52"/>
                    </a:cxn>
                    <a:cxn ang="0">
                      <a:pos x="70" y="63"/>
                    </a:cxn>
                    <a:cxn ang="0">
                      <a:pos x="90" y="68"/>
                    </a:cxn>
                    <a:cxn ang="0">
                      <a:pos x="114" y="69"/>
                    </a:cxn>
                    <a:cxn ang="0">
                      <a:pos x="139" y="71"/>
                    </a:cxn>
                    <a:cxn ang="0">
                      <a:pos x="162" y="74"/>
                    </a:cxn>
                    <a:cxn ang="0">
                      <a:pos x="186" y="76"/>
                    </a:cxn>
                    <a:cxn ang="0">
                      <a:pos x="207" y="69"/>
                    </a:cxn>
                    <a:cxn ang="0">
                      <a:pos x="243" y="68"/>
                    </a:cxn>
                    <a:cxn ang="0">
                      <a:pos x="255" y="61"/>
                    </a:cxn>
                    <a:cxn ang="0">
                      <a:pos x="247" y="49"/>
                    </a:cxn>
                    <a:cxn ang="0">
                      <a:pos x="227" y="44"/>
                    </a:cxn>
                  </a:cxnLst>
                  <a:rect l="0" t="0" r="r" b="b"/>
                  <a:pathLst>
                    <a:path w="258" h="77">
                      <a:moveTo>
                        <a:pt x="227" y="44"/>
                      </a:moveTo>
                      <a:cubicBezTo>
                        <a:pt x="219" y="42"/>
                        <a:pt x="211" y="39"/>
                        <a:pt x="202" y="38"/>
                      </a:cubicBezTo>
                      <a:cubicBezTo>
                        <a:pt x="193" y="37"/>
                        <a:pt x="186" y="43"/>
                        <a:pt x="177" y="43"/>
                      </a:cubicBezTo>
                      <a:cubicBezTo>
                        <a:pt x="173" y="44"/>
                        <a:pt x="169" y="43"/>
                        <a:pt x="165" y="42"/>
                      </a:cubicBezTo>
                      <a:cubicBezTo>
                        <a:pt x="160" y="41"/>
                        <a:pt x="156" y="41"/>
                        <a:pt x="152" y="41"/>
                      </a:cubicBezTo>
                      <a:cubicBezTo>
                        <a:pt x="140" y="41"/>
                        <a:pt x="128" y="44"/>
                        <a:pt x="117" y="45"/>
                      </a:cubicBezTo>
                      <a:cubicBezTo>
                        <a:pt x="111" y="45"/>
                        <a:pt x="105" y="46"/>
                        <a:pt x="101" y="44"/>
                      </a:cubicBezTo>
                      <a:cubicBezTo>
                        <a:pt x="97" y="42"/>
                        <a:pt x="88" y="41"/>
                        <a:pt x="88" y="35"/>
                      </a:cubicBezTo>
                      <a:cubicBezTo>
                        <a:pt x="93" y="35"/>
                        <a:pt x="105" y="30"/>
                        <a:pt x="100" y="23"/>
                      </a:cubicBezTo>
                      <a:cubicBezTo>
                        <a:pt x="98" y="21"/>
                        <a:pt x="93" y="18"/>
                        <a:pt x="90" y="17"/>
                      </a:cubicBezTo>
                      <a:cubicBezTo>
                        <a:pt x="86" y="15"/>
                        <a:pt x="82" y="14"/>
                        <a:pt x="79" y="11"/>
                      </a:cubicBezTo>
                      <a:cubicBezTo>
                        <a:pt x="75" y="9"/>
                        <a:pt x="73" y="7"/>
                        <a:pt x="72" y="3"/>
                      </a:cubicBezTo>
                      <a:cubicBezTo>
                        <a:pt x="70" y="1"/>
                        <a:pt x="71" y="0"/>
                        <a:pt x="68" y="1"/>
                      </a:cubicBezTo>
                      <a:cubicBezTo>
                        <a:pt x="68" y="1"/>
                        <a:pt x="66" y="3"/>
                        <a:pt x="65" y="4"/>
                      </a:cubicBezTo>
                      <a:cubicBezTo>
                        <a:pt x="59" y="9"/>
                        <a:pt x="52" y="12"/>
                        <a:pt x="43" y="13"/>
                      </a:cubicBezTo>
                      <a:cubicBezTo>
                        <a:pt x="40" y="13"/>
                        <a:pt x="36" y="14"/>
                        <a:pt x="33" y="13"/>
                      </a:cubicBezTo>
                      <a:cubicBezTo>
                        <a:pt x="27" y="12"/>
                        <a:pt x="27" y="8"/>
                        <a:pt x="22" y="4"/>
                      </a:cubicBezTo>
                      <a:cubicBezTo>
                        <a:pt x="19" y="2"/>
                        <a:pt x="15" y="2"/>
                        <a:pt x="11" y="2"/>
                      </a:cubicBezTo>
                      <a:cubicBezTo>
                        <a:pt x="10" y="2"/>
                        <a:pt x="8" y="2"/>
                        <a:pt x="6" y="2"/>
                      </a:cubicBezTo>
                      <a:cubicBezTo>
                        <a:pt x="4" y="3"/>
                        <a:pt x="4" y="2"/>
                        <a:pt x="3" y="5"/>
                      </a:cubicBezTo>
                      <a:cubicBezTo>
                        <a:pt x="0" y="13"/>
                        <a:pt x="12" y="19"/>
                        <a:pt x="18" y="21"/>
                      </a:cubicBezTo>
                      <a:cubicBezTo>
                        <a:pt x="27" y="25"/>
                        <a:pt x="36" y="26"/>
                        <a:pt x="45" y="29"/>
                      </a:cubicBezTo>
                      <a:cubicBezTo>
                        <a:pt x="53" y="31"/>
                        <a:pt x="63" y="32"/>
                        <a:pt x="66" y="40"/>
                      </a:cubicBezTo>
                      <a:cubicBezTo>
                        <a:pt x="67" y="44"/>
                        <a:pt x="68" y="48"/>
                        <a:pt x="68" y="52"/>
                      </a:cubicBezTo>
                      <a:cubicBezTo>
                        <a:pt x="69" y="55"/>
                        <a:pt x="69" y="59"/>
                        <a:pt x="70" y="63"/>
                      </a:cubicBezTo>
                      <a:cubicBezTo>
                        <a:pt x="72" y="70"/>
                        <a:pt x="84" y="68"/>
                        <a:pt x="90" y="68"/>
                      </a:cubicBezTo>
                      <a:cubicBezTo>
                        <a:pt x="97" y="68"/>
                        <a:pt x="107" y="66"/>
                        <a:pt x="114" y="69"/>
                      </a:cubicBezTo>
                      <a:cubicBezTo>
                        <a:pt x="122" y="72"/>
                        <a:pt x="130" y="71"/>
                        <a:pt x="139" y="71"/>
                      </a:cubicBezTo>
                      <a:cubicBezTo>
                        <a:pt x="146" y="71"/>
                        <a:pt x="155" y="73"/>
                        <a:pt x="162" y="74"/>
                      </a:cubicBezTo>
                      <a:cubicBezTo>
                        <a:pt x="171" y="75"/>
                        <a:pt x="178" y="77"/>
                        <a:pt x="186" y="76"/>
                      </a:cubicBezTo>
                      <a:cubicBezTo>
                        <a:pt x="194" y="75"/>
                        <a:pt x="200" y="69"/>
                        <a:pt x="207" y="69"/>
                      </a:cubicBezTo>
                      <a:cubicBezTo>
                        <a:pt x="219" y="68"/>
                        <a:pt x="232" y="71"/>
                        <a:pt x="243" y="68"/>
                      </a:cubicBezTo>
                      <a:cubicBezTo>
                        <a:pt x="247" y="67"/>
                        <a:pt x="253" y="65"/>
                        <a:pt x="255" y="61"/>
                      </a:cubicBezTo>
                      <a:cubicBezTo>
                        <a:pt x="258" y="54"/>
                        <a:pt x="253" y="50"/>
                        <a:pt x="247" y="49"/>
                      </a:cubicBezTo>
                      <a:cubicBezTo>
                        <a:pt x="240" y="48"/>
                        <a:pt x="233" y="46"/>
                        <a:pt x="227" y="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2" name="Freeform 33"/>
                <p:cNvSpPr/>
                <p:nvPr/>
              </p:nvSpPr>
              <p:spPr bwMode="auto">
                <a:xfrm>
                  <a:off x="12112605" y="69850"/>
                  <a:ext cx="123825" cy="42862"/>
                </a:xfrm>
                <a:custGeom>
                  <a:avLst/>
                  <a:gdLst/>
                  <a:ahLst/>
                  <a:cxnLst>
                    <a:cxn ang="0">
                      <a:pos x="0" y="4"/>
                    </a:cxn>
                    <a:cxn ang="0">
                      <a:pos x="21" y="0"/>
                    </a:cxn>
                    <a:cxn ang="0">
                      <a:pos x="43" y="6"/>
                    </a:cxn>
                    <a:cxn ang="0">
                      <a:pos x="36" y="13"/>
                    </a:cxn>
                    <a:cxn ang="0">
                      <a:pos x="26" y="14"/>
                    </a:cxn>
                    <a:cxn ang="0">
                      <a:pos x="2" y="9"/>
                    </a:cxn>
                    <a:cxn ang="0">
                      <a:pos x="1" y="8"/>
                    </a:cxn>
                    <a:cxn ang="0">
                      <a:pos x="0" y="4"/>
                    </a:cxn>
                  </a:cxnLst>
                  <a:rect l="0" t="0" r="r" b="b"/>
                  <a:pathLst>
                    <a:path w="47" h="16">
                      <a:moveTo>
                        <a:pt x="0" y="4"/>
                      </a:moveTo>
                      <a:cubicBezTo>
                        <a:pt x="7" y="1"/>
                        <a:pt x="13" y="0"/>
                        <a:pt x="21" y="0"/>
                      </a:cubicBezTo>
                      <a:cubicBezTo>
                        <a:pt x="27" y="1"/>
                        <a:pt x="40" y="1"/>
                        <a:pt x="43" y="6"/>
                      </a:cubicBezTo>
                      <a:cubicBezTo>
                        <a:pt x="47" y="12"/>
                        <a:pt x="40" y="12"/>
                        <a:pt x="36" y="13"/>
                      </a:cubicBezTo>
                      <a:cubicBezTo>
                        <a:pt x="33" y="13"/>
                        <a:pt x="29" y="14"/>
                        <a:pt x="26" y="14"/>
                      </a:cubicBezTo>
                      <a:cubicBezTo>
                        <a:pt x="19" y="14"/>
                        <a:pt x="7" y="16"/>
                        <a:pt x="2" y="9"/>
                      </a:cubicBezTo>
                      <a:cubicBezTo>
                        <a:pt x="2" y="9"/>
                        <a:pt x="2" y="9"/>
                        <a:pt x="1" y="8"/>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3" name="Freeform 34"/>
                <p:cNvSpPr/>
                <p:nvPr/>
              </p:nvSpPr>
              <p:spPr bwMode="auto">
                <a:xfrm>
                  <a:off x="12020530" y="7938"/>
                  <a:ext cx="133350" cy="41275"/>
                </a:xfrm>
                <a:custGeom>
                  <a:avLst/>
                  <a:gdLst/>
                  <a:ahLst/>
                  <a:cxnLst>
                    <a:cxn ang="0">
                      <a:pos x="12" y="0"/>
                    </a:cxn>
                    <a:cxn ang="0">
                      <a:pos x="33" y="2"/>
                    </a:cxn>
                    <a:cxn ang="0">
                      <a:pos x="47" y="8"/>
                    </a:cxn>
                    <a:cxn ang="0">
                      <a:pos x="41" y="15"/>
                    </a:cxn>
                    <a:cxn ang="0">
                      <a:pos x="25" y="16"/>
                    </a:cxn>
                    <a:cxn ang="0">
                      <a:pos x="11" y="13"/>
                    </a:cxn>
                    <a:cxn ang="0">
                      <a:pos x="6" y="2"/>
                    </a:cxn>
                    <a:cxn ang="0">
                      <a:pos x="12" y="0"/>
                    </a:cxn>
                  </a:cxnLst>
                  <a:rect l="0" t="0" r="r" b="b"/>
                  <a:pathLst>
                    <a:path w="51" h="16">
                      <a:moveTo>
                        <a:pt x="12" y="0"/>
                      </a:moveTo>
                      <a:cubicBezTo>
                        <a:pt x="19" y="0"/>
                        <a:pt x="26" y="0"/>
                        <a:pt x="33" y="2"/>
                      </a:cubicBezTo>
                      <a:cubicBezTo>
                        <a:pt x="38" y="3"/>
                        <a:pt x="42" y="6"/>
                        <a:pt x="47" y="8"/>
                      </a:cubicBezTo>
                      <a:cubicBezTo>
                        <a:pt x="51" y="12"/>
                        <a:pt x="45" y="15"/>
                        <a:pt x="41" y="15"/>
                      </a:cubicBezTo>
                      <a:cubicBezTo>
                        <a:pt x="36" y="15"/>
                        <a:pt x="31" y="15"/>
                        <a:pt x="25" y="16"/>
                      </a:cubicBezTo>
                      <a:cubicBezTo>
                        <a:pt x="20" y="16"/>
                        <a:pt x="16" y="16"/>
                        <a:pt x="11" y="13"/>
                      </a:cubicBezTo>
                      <a:cubicBezTo>
                        <a:pt x="9" y="11"/>
                        <a:pt x="0" y="3"/>
                        <a:pt x="6" y="2"/>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4" name="Freeform 35"/>
                <p:cNvSpPr/>
                <p:nvPr/>
              </p:nvSpPr>
              <p:spPr bwMode="auto">
                <a:xfrm>
                  <a:off x="12085618" y="-196850"/>
                  <a:ext cx="431799" cy="250825"/>
                </a:xfrm>
                <a:custGeom>
                  <a:avLst/>
                  <a:gdLst/>
                  <a:ahLst/>
                  <a:cxnLst>
                    <a:cxn ang="0">
                      <a:pos x="10" y="8"/>
                    </a:cxn>
                    <a:cxn ang="0">
                      <a:pos x="34" y="1"/>
                    </a:cxn>
                    <a:cxn ang="0">
                      <a:pos x="59" y="5"/>
                    </a:cxn>
                    <a:cxn ang="0">
                      <a:pos x="84" y="19"/>
                    </a:cxn>
                    <a:cxn ang="0">
                      <a:pos x="97" y="26"/>
                    </a:cxn>
                    <a:cxn ang="0">
                      <a:pos x="107" y="28"/>
                    </a:cxn>
                    <a:cxn ang="0">
                      <a:pos x="115" y="29"/>
                    </a:cxn>
                    <a:cxn ang="0">
                      <a:pos x="143" y="41"/>
                    </a:cxn>
                    <a:cxn ang="0">
                      <a:pos x="162" y="59"/>
                    </a:cxn>
                    <a:cxn ang="0">
                      <a:pos x="145" y="69"/>
                    </a:cxn>
                    <a:cxn ang="0">
                      <a:pos x="131" y="72"/>
                    </a:cxn>
                    <a:cxn ang="0">
                      <a:pos x="123" y="77"/>
                    </a:cxn>
                    <a:cxn ang="0">
                      <a:pos x="112" y="84"/>
                    </a:cxn>
                    <a:cxn ang="0">
                      <a:pos x="104" y="92"/>
                    </a:cxn>
                    <a:cxn ang="0">
                      <a:pos x="93" y="95"/>
                    </a:cxn>
                    <a:cxn ang="0">
                      <a:pos x="83" y="90"/>
                    </a:cxn>
                    <a:cxn ang="0">
                      <a:pos x="72" y="86"/>
                    </a:cxn>
                    <a:cxn ang="0">
                      <a:pos x="53" y="83"/>
                    </a:cxn>
                    <a:cxn ang="0">
                      <a:pos x="43" y="76"/>
                    </a:cxn>
                    <a:cxn ang="0">
                      <a:pos x="41" y="66"/>
                    </a:cxn>
                    <a:cxn ang="0">
                      <a:pos x="57" y="66"/>
                    </a:cxn>
                    <a:cxn ang="0">
                      <a:pos x="73" y="67"/>
                    </a:cxn>
                    <a:cxn ang="0">
                      <a:pos x="77" y="66"/>
                    </a:cxn>
                    <a:cxn ang="0">
                      <a:pos x="77" y="60"/>
                    </a:cxn>
                    <a:cxn ang="0">
                      <a:pos x="70" y="59"/>
                    </a:cxn>
                    <a:cxn ang="0">
                      <a:pos x="61" y="58"/>
                    </a:cxn>
                    <a:cxn ang="0">
                      <a:pos x="10" y="46"/>
                    </a:cxn>
                    <a:cxn ang="0">
                      <a:pos x="1" y="37"/>
                    </a:cxn>
                    <a:cxn ang="0">
                      <a:pos x="25" y="38"/>
                    </a:cxn>
                    <a:cxn ang="0">
                      <a:pos x="46" y="40"/>
                    </a:cxn>
                    <a:cxn ang="0">
                      <a:pos x="49" y="37"/>
                    </a:cxn>
                    <a:cxn ang="0">
                      <a:pos x="41" y="36"/>
                    </a:cxn>
                    <a:cxn ang="0">
                      <a:pos x="21" y="31"/>
                    </a:cxn>
                    <a:cxn ang="0">
                      <a:pos x="44" y="29"/>
                    </a:cxn>
                    <a:cxn ang="0">
                      <a:pos x="57" y="22"/>
                    </a:cxn>
                    <a:cxn ang="0">
                      <a:pos x="37" y="20"/>
                    </a:cxn>
                    <a:cxn ang="0">
                      <a:pos x="21" y="20"/>
                    </a:cxn>
                    <a:cxn ang="0">
                      <a:pos x="19" y="17"/>
                    </a:cxn>
                    <a:cxn ang="0">
                      <a:pos x="29" y="15"/>
                    </a:cxn>
                    <a:cxn ang="0">
                      <a:pos x="43" y="10"/>
                    </a:cxn>
                    <a:cxn ang="0">
                      <a:pos x="26" y="9"/>
                    </a:cxn>
                    <a:cxn ang="0">
                      <a:pos x="9" y="8"/>
                    </a:cxn>
                    <a:cxn ang="0">
                      <a:pos x="10" y="8"/>
                    </a:cxn>
                  </a:cxnLst>
                  <a:rect l="0" t="0" r="r" b="b"/>
                  <a:pathLst>
                    <a:path w="164" h="96">
                      <a:moveTo>
                        <a:pt x="10" y="8"/>
                      </a:moveTo>
                      <a:cubicBezTo>
                        <a:pt x="8" y="5"/>
                        <a:pt x="31" y="1"/>
                        <a:pt x="34" y="1"/>
                      </a:cubicBezTo>
                      <a:cubicBezTo>
                        <a:pt x="43" y="0"/>
                        <a:pt x="51" y="1"/>
                        <a:pt x="59" y="5"/>
                      </a:cubicBezTo>
                      <a:cubicBezTo>
                        <a:pt x="67" y="9"/>
                        <a:pt x="76" y="14"/>
                        <a:pt x="84" y="19"/>
                      </a:cubicBezTo>
                      <a:cubicBezTo>
                        <a:pt x="88" y="22"/>
                        <a:pt x="92" y="25"/>
                        <a:pt x="97" y="26"/>
                      </a:cubicBezTo>
                      <a:cubicBezTo>
                        <a:pt x="100" y="27"/>
                        <a:pt x="104" y="28"/>
                        <a:pt x="107" y="28"/>
                      </a:cubicBezTo>
                      <a:cubicBezTo>
                        <a:pt x="110" y="29"/>
                        <a:pt x="112" y="28"/>
                        <a:pt x="115" y="29"/>
                      </a:cubicBezTo>
                      <a:cubicBezTo>
                        <a:pt x="124" y="32"/>
                        <a:pt x="135" y="36"/>
                        <a:pt x="143" y="41"/>
                      </a:cubicBezTo>
                      <a:cubicBezTo>
                        <a:pt x="149" y="45"/>
                        <a:pt x="160" y="51"/>
                        <a:pt x="162" y="59"/>
                      </a:cubicBezTo>
                      <a:cubicBezTo>
                        <a:pt x="164" y="68"/>
                        <a:pt x="150" y="69"/>
                        <a:pt x="145" y="69"/>
                      </a:cubicBezTo>
                      <a:cubicBezTo>
                        <a:pt x="141" y="70"/>
                        <a:pt x="136" y="70"/>
                        <a:pt x="131" y="72"/>
                      </a:cubicBezTo>
                      <a:cubicBezTo>
                        <a:pt x="128" y="73"/>
                        <a:pt x="126" y="76"/>
                        <a:pt x="123" y="77"/>
                      </a:cubicBezTo>
                      <a:cubicBezTo>
                        <a:pt x="119" y="80"/>
                        <a:pt x="115" y="81"/>
                        <a:pt x="112" y="84"/>
                      </a:cubicBezTo>
                      <a:cubicBezTo>
                        <a:pt x="109" y="87"/>
                        <a:pt x="107" y="90"/>
                        <a:pt x="104" y="92"/>
                      </a:cubicBezTo>
                      <a:cubicBezTo>
                        <a:pt x="100" y="93"/>
                        <a:pt x="96" y="95"/>
                        <a:pt x="93" y="95"/>
                      </a:cubicBezTo>
                      <a:cubicBezTo>
                        <a:pt x="88" y="96"/>
                        <a:pt x="86" y="93"/>
                        <a:pt x="83" y="90"/>
                      </a:cubicBezTo>
                      <a:cubicBezTo>
                        <a:pt x="80" y="87"/>
                        <a:pt x="77" y="86"/>
                        <a:pt x="72" y="86"/>
                      </a:cubicBezTo>
                      <a:cubicBezTo>
                        <a:pt x="66" y="86"/>
                        <a:pt x="59" y="85"/>
                        <a:pt x="53" y="83"/>
                      </a:cubicBezTo>
                      <a:cubicBezTo>
                        <a:pt x="48" y="82"/>
                        <a:pt x="46" y="80"/>
                        <a:pt x="43" y="76"/>
                      </a:cubicBezTo>
                      <a:cubicBezTo>
                        <a:pt x="41" y="73"/>
                        <a:pt x="36" y="68"/>
                        <a:pt x="41" y="66"/>
                      </a:cubicBezTo>
                      <a:cubicBezTo>
                        <a:pt x="46" y="64"/>
                        <a:pt x="53" y="66"/>
                        <a:pt x="57" y="66"/>
                      </a:cubicBezTo>
                      <a:cubicBezTo>
                        <a:pt x="62" y="67"/>
                        <a:pt x="68" y="67"/>
                        <a:pt x="73" y="67"/>
                      </a:cubicBezTo>
                      <a:cubicBezTo>
                        <a:pt x="75" y="67"/>
                        <a:pt x="76" y="67"/>
                        <a:pt x="77" y="66"/>
                      </a:cubicBezTo>
                      <a:cubicBezTo>
                        <a:pt x="78" y="65"/>
                        <a:pt x="78" y="61"/>
                        <a:pt x="77" y="60"/>
                      </a:cubicBezTo>
                      <a:cubicBezTo>
                        <a:pt x="76" y="59"/>
                        <a:pt x="72" y="59"/>
                        <a:pt x="70" y="59"/>
                      </a:cubicBezTo>
                      <a:cubicBezTo>
                        <a:pt x="67" y="58"/>
                        <a:pt x="64" y="58"/>
                        <a:pt x="61" y="58"/>
                      </a:cubicBezTo>
                      <a:cubicBezTo>
                        <a:pt x="44" y="55"/>
                        <a:pt x="26" y="55"/>
                        <a:pt x="10" y="46"/>
                      </a:cubicBezTo>
                      <a:cubicBezTo>
                        <a:pt x="8" y="44"/>
                        <a:pt x="0" y="41"/>
                        <a:pt x="1" y="37"/>
                      </a:cubicBezTo>
                      <a:cubicBezTo>
                        <a:pt x="9" y="38"/>
                        <a:pt x="17" y="36"/>
                        <a:pt x="25" y="38"/>
                      </a:cubicBezTo>
                      <a:cubicBezTo>
                        <a:pt x="32" y="40"/>
                        <a:pt x="39" y="41"/>
                        <a:pt x="46" y="40"/>
                      </a:cubicBezTo>
                      <a:cubicBezTo>
                        <a:pt x="49" y="40"/>
                        <a:pt x="54" y="40"/>
                        <a:pt x="49" y="37"/>
                      </a:cubicBezTo>
                      <a:cubicBezTo>
                        <a:pt x="46" y="36"/>
                        <a:pt x="43" y="36"/>
                        <a:pt x="41" y="36"/>
                      </a:cubicBezTo>
                      <a:cubicBezTo>
                        <a:pt x="34" y="35"/>
                        <a:pt x="27" y="34"/>
                        <a:pt x="21" y="31"/>
                      </a:cubicBezTo>
                      <a:cubicBezTo>
                        <a:pt x="29" y="31"/>
                        <a:pt x="36" y="30"/>
                        <a:pt x="44" y="29"/>
                      </a:cubicBezTo>
                      <a:cubicBezTo>
                        <a:pt x="51" y="29"/>
                        <a:pt x="57" y="30"/>
                        <a:pt x="57" y="22"/>
                      </a:cubicBezTo>
                      <a:cubicBezTo>
                        <a:pt x="51" y="20"/>
                        <a:pt x="44" y="20"/>
                        <a:pt x="37" y="20"/>
                      </a:cubicBezTo>
                      <a:cubicBezTo>
                        <a:pt x="32" y="20"/>
                        <a:pt x="25" y="22"/>
                        <a:pt x="21" y="20"/>
                      </a:cubicBezTo>
                      <a:cubicBezTo>
                        <a:pt x="19" y="20"/>
                        <a:pt x="17" y="19"/>
                        <a:pt x="19" y="17"/>
                      </a:cubicBezTo>
                      <a:cubicBezTo>
                        <a:pt x="21" y="16"/>
                        <a:pt x="27" y="15"/>
                        <a:pt x="29" y="15"/>
                      </a:cubicBezTo>
                      <a:cubicBezTo>
                        <a:pt x="33" y="15"/>
                        <a:pt x="41" y="15"/>
                        <a:pt x="43" y="10"/>
                      </a:cubicBezTo>
                      <a:cubicBezTo>
                        <a:pt x="38" y="9"/>
                        <a:pt x="31" y="10"/>
                        <a:pt x="26" y="9"/>
                      </a:cubicBezTo>
                      <a:cubicBezTo>
                        <a:pt x="20" y="9"/>
                        <a:pt x="15" y="8"/>
                        <a:pt x="9" y="8"/>
                      </a:cubicBezTo>
                      <a:lnTo>
                        <a:pt x="1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5" name="Freeform 36"/>
                <p:cNvSpPr/>
                <p:nvPr/>
              </p:nvSpPr>
              <p:spPr bwMode="auto">
                <a:xfrm>
                  <a:off x="12272943" y="-334962"/>
                  <a:ext cx="1209673" cy="523875"/>
                </a:xfrm>
                <a:custGeom>
                  <a:avLst/>
                  <a:gdLst/>
                  <a:ahLst/>
                  <a:cxnLst>
                    <a:cxn ang="0">
                      <a:pos x="206" y="177"/>
                    </a:cxn>
                    <a:cxn ang="0">
                      <a:pos x="188" y="176"/>
                    </a:cxn>
                    <a:cxn ang="0">
                      <a:pos x="167" y="166"/>
                    </a:cxn>
                    <a:cxn ang="0">
                      <a:pos x="207" y="158"/>
                    </a:cxn>
                    <a:cxn ang="0">
                      <a:pos x="251" y="144"/>
                    </a:cxn>
                    <a:cxn ang="0">
                      <a:pos x="220" y="118"/>
                    </a:cxn>
                    <a:cxn ang="0">
                      <a:pos x="261" y="122"/>
                    </a:cxn>
                    <a:cxn ang="0">
                      <a:pos x="233" y="105"/>
                    </a:cxn>
                    <a:cxn ang="0">
                      <a:pos x="280" y="108"/>
                    </a:cxn>
                    <a:cxn ang="0">
                      <a:pos x="273" y="93"/>
                    </a:cxn>
                    <a:cxn ang="0">
                      <a:pos x="313" y="98"/>
                    </a:cxn>
                    <a:cxn ang="0">
                      <a:pos x="356" y="75"/>
                    </a:cxn>
                    <a:cxn ang="0">
                      <a:pos x="389" y="59"/>
                    </a:cxn>
                    <a:cxn ang="0">
                      <a:pos x="392" y="52"/>
                    </a:cxn>
                    <a:cxn ang="0">
                      <a:pos x="378" y="44"/>
                    </a:cxn>
                    <a:cxn ang="0">
                      <a:pos x="453" y="32"/>
                    </a:cxn>
                    <a:cxn ang="0">
                      <a:pos x="435" y="20"/>
                    </a:cxn>
                    <a:cxn ang="0">
                      <a:pos x="379" y="19"/>
                    </a:cxn>
                    <a:cxn ang="0">
                      <a:pos x="377" y="9"/>
                    </a:cxn>
                    <a:cxn ang="0">
                      <a:pos x="365" y="1"/>
                    </a:cxn>
                    <a:cxn ang="0">
                      <a:pos x="305" y="4"/>
                    </a:cxn>
                    <a:cxn ang="0">
                      <a:pos x="280" y="17"/>
                    </a:cxn>
                    <a:cxn ang="0">
                      <a:pos x="224" y="5"/>
                    </a:cxn>
                    <a:cxn ang="0">
                      <a:pos x="234" y="18"/>
                    </a:cxn>
                    <a:cxn ang="0">
                      <a:pos x="142" y="17"/>
                    </a:cxn>
                    <a:cxn ang="0">
                      <a:pos x="169" y="28"/>
                    </a:cxn>
                    <a:cxn ang="0">
                      <a:pos x="173" y="41"/>
                    </a:cxn>
                    <a:cxn ang="0">
                      <a:pos x="100" y="24"/>
                    </a:cxn>
                    <a:cxn ang="0">
                      <a:pos x="99" y="34"/>
                    </a:cxn>
                    <a:cxn ang="0">
                      <a:pos x="26" y="36"/>
                    </a:cxn>
                    <a:cxn ang="0">
                      <a:pos x="10" y="50"/>
                    </a:cxn>
                    <a:cxn ang="0">
                      <a:pos x="61" y="52"/>
                    </a:cxn>
                    <a:cxn ang="0">
                      <a:pos x="40" y="70"/>
                    </a:cxn>
                    <a:cxn ang="0">
                      <a:pos x="77" y="71"/>
                    </a:cxn>
                    <a:cxn ang="0">
                      <a:pos x="115" y="78"/>
                    </a:cxn>
                    <a:cxn ang="0">
                      <a:pos x="185" y="64"/>
                    </a:cxn>
                    <a:cxn ang="0">
                      <a:pos x="218" y="65"/>
                    </a:cxn>
                    <a:cxn ang="0">
                      <a:pos x="195" y="76"/>
                    </a:cxn>
                    <a:cxn ang="0">
                      <a:pos x="140" y="85"/>
                    </a:cxn>
                    <a:cxn ang="0">
                      <a:pos x="167" y="93"/>
                    </a:cxn>
                    <a:cxn ang="0">
                      <a:pos x="153" y="101"/>
                    </a:cxn>
                    <a:cxn ang="0">
                      <a:pos x="92" y="84"/>
                    </a:cxn>
                    <a:cxn ang="0">
                      <a:pos x="95" y="97"/>
                    </a:cxn>
                    <a:cxn ang="0">
                      <a:pos x="123" y="116"/>
                    </a:cxn>
                    <a:cxn ang="0">
                      <a:pos x="152" y="119"/>
                    </a:cxn>
                    <a:cxn ang="0">
                      <a:pos x="129" y="128"/>
                    </a:cxn>
                    <a:cxn ang="0">
                      <a:pos x="94" y="123"/>
                    </a:cxn>
                    <a:cxn ang="0">
                      <a:pos x="74" y="143"/>
                    </a:cxn>
                    <a:cxn ang="0">
                      <a:pos x="119" y="169"/>
                    </a:cxn>
                    <a:cxn ang="0">
                      <a:pos x="86" y="156"/>
                    </a:cxn>
                    <a:cxn ang="0">
                      <a:pos x="66" y="165"/>
                    </a:cxn>
                    <a:cxn ang="0">
                      <a:pos x="61" y="179"/>
                    </a:cxn>
                    <a:cxn ang="0">
                      <a:pos x="53" y="195"/>
                    </a:cxn>
                    <a:cxn ang="0">
                      <a:pos x="149" y="191"/>
                    </a:cxn>
                  </a:cxnLst>
                  <a:rect l="0" t="0" r="r" b="b"/>
                  <a:pathLst>
                    <a:path w="461" h="199">
                      <a:moveTo>
                        <a:pt x="200" y="192"/>
                      </a:moveTo>
                      <a:cubicBezTo>
                        <a:pt x="205" y="191"/>
                        <a:pt x="209" y="188"/>
                        <a:pt x="214" y="186"/>
                      </a:cubicBezTo>
                      <a:cubicBezTo>
                        <a:pt x="215" y="180"/>
                        <a:pt x="212" y="176"/>
                        <a:pt x="206" y="177"/>
                      </a:cubicBezTo>
                      <a:cubicBezTo>
                        <a:pt x="203" y="178"/>
                        <a:pt x="199" y="180"/>
                        <a:pt x="196" y="180"/>
                      </a:cubicBezTo>
                      <a:cubicBezTo>
                        <a:pt x="193" y="180"/>
                        <a:pt x="195" y="179"/>
                        <a:pt x="193" y="178"/>
                      </a:cubicBezTo>
                      <a:cubicBezTo>
                        <a:pt x="191" y="177"/>
                        <a:pt x="191" y="176"/>
                        <a:pt x="188" y="176"/>
                      </a:cubicBezTo>
                      <a:cubicBezTo>
                        <a:pt x="182" y="175"/>
                        <a:pt x="175" y="174"/>
                        <a:pt x="168" y="173"/>
                      </a:cubicBezTo>
                      <a:cubicBezTo>
                        <a:pt x="166" y="172"/>
                        <a:pt x="154" y="169"/>
                        <a:pt x="154" y="167"/>
                      </a:cubicBezTo>
                      <a:cubicBezTo>
                        <a:pt x="158" y="167"/>
                        <a:pt x="163" y="166"/>
                        <a:pt x="167" y="166"/>
                      </a:cubicBezTo>
                      <a:cubicBezTo>
                        <a:pt x="173" y="165"/>
                        <a:pt x="179" y="166"/>
                        <a:pt x="185" y="165"/>
                      </a:cubicBezTo>
                      <a:cubicBezTo>
                        <a:pt x="189" y="164"/>
                        <a:pt x="193" y="163"/>
                        <a:pt x="196" y="162"/>
                      </a:cubicBezTo>
                      <a:cubicBezTo>
                        <a:pt x="200" y="161"/>
                        <a:pt x="203" y="161"/>
                        <a:pt x="207" y="158"/>
                      </a:cubicBezTo>
                      <a:cubicBezTo>
                        <a:pt x="210" y="156"/>
                        <a:pt x="212" y="155"/>
                        <a:pt x="216" y="154"/>
                      </a:cubicBezTo>
                      <a:cubicBezTo>
                        <a:pt x="220" y="153"/>
                        <a:pt x="225" y="152"/>
                        <a:pt x="229" y="151"/>
                      </a:cubicBezTo>
                      <a:cubicBezTo>
                        <a:pt x="236" y="150"/>
                        <a:pt x="247" y="150"/>
                        <a:pt x="251" y="144"/>
                      </a:cubicBezTo>
                      <a:cubicBezTo>
                        <a:pt x="253" y="142"/>
                        <a:pt x="254" y="137"/>
                        <a:pt x="253" y="134"/>
                      </a:cubicBezTo>
                      <a:cubicBezTo>
                        <a:pt x="252" y="130"/>
                        <a:pt x="246" y="129"/>
                        <a:pt x="243" y="129"/>
                      </a:cubicBezTo>
                      <a:cubicBezTo>
                        <a:pt x="236" y="128"/>
                        <a:pt x="218" y="130"/>
                        <a:pt x="220" y="118"/>
                      </a:cubicBezTo>
                      <a:cubicBezTo>
                        <a:pt x="226" y="116"/>
                        <a:pt x="234" y="116"/>
                        <a:pt x="240" y="118"/>
                      </a:cubicBezTo>
                      <a:cubicBezTo>
                        <a:pt x="244" y="118"/>
                        <a:pt x="248" y="119"/>
                        <a:pt x="251" y="120"/>
                      </a:cubicBezTo>
                      <a:cubicBezTo>
                        <a:pt x="253" y="121"/>
                        <a:pt x="259" y="124"/>
                        <a:pt x="261" y="122"/>
                      </a:cubicBezTo>
                      <a:cubicBezTo>
                        <a:pt x="263" y="121"/>
                        <a:pt x="261" y="116"/>
                        <a:pt x="260" y="115"/>
                      </a:cubicBezTo>
                      <a:cubicBezTo>
                        <a:pt x="257" y="113"/>
                        <a:pt x="252" y="114"/>
                        <a:pt x="249" y="114"/>
                      </a:cubicBezTo>
                      <a:cubicBezTo>
                        <a:pt x="243" y="114"/>
                        <a:pt x="234" y="113"/>
                        <a:pt x="233" y="105"/>
                      </a:cubicBezTo>
                      <a:cubicBezTo>
                        <a:pt x="237" y="103"/>
                        <a:pt x="244" y="103"/>
                        <a:pt x="249" y="103"/>
                      </a:cubicBezTo>
                      <a:cubicBezTo>
                        <a:pt x="253" y="103"/>
                        <a:pt x="255" y="104"/>
                        <a:pt x="259" y="106"/>
                      </a:cubicBezTo>
                      <a:cubicBezTo>
                        <a:pt x="265" y="108"/>
                        <a:pt x="273" y="108"/>
                        <a:pt x="280" y="108"/>
                      </a:cubicBezTo>
                      <a:cubicBezTo>
                        <a:pt x="280" y="105"/>
                        <a:pt x="270" y="104"/>
                        <a:pt x="268" y="103"/>
                      </a:cubicBezTo>
                      <a:cubicBezTo>
                        <a:pt x="265" y="102"/>
                        <a:pt x="258" y="100"/>
                        <a:pt x="259" y="95"/>
                      </a:cubicBezTo>
                      <a:cubicBezTo>
                        <a:pt x="263" y="93"/>
                        <a:pt x="269" y="93"/>
                        <a:pt x="273" y="93"/>
                      </a:cubicBezTo>
                      <a:cubicBezTo>
                        <a:pt x="278" y="92"/>
                        <a:pt x="281" y="95"/>
                        <a:pt x="285" y="96"/>
                      </a:cubicBezTo>
                      <a:cubicBezTo>
                        <a:pt x="292" y="98"/>
                        <a:pt x="298" y="98"/>
                        <a:pt x="305" y="98"/>
                      </a:cubicBezTo>
                      <a:cubicBezTo>
                        <a:pt x="307" y="98"/>
                        <a:pt x="311" y="99"/>
                        <a:pt x="313" y="98"/>
                      </a:cubicBezTo>
                      <a:cubicBezTo>
                        <a:pt x="316" y="97"/>
                        <a:pt x="319" y="94"/>
                        <a:pt x="322" y="92"/>
                      </a:cubicBezTo>
                      <a:cubicBezTo>
                        <a:pt x="325" y="89"/>
                        <a:pt x="328" y="86"/>
                        <a:pt x="331" y="84"/>
                      </a:cubicBezTo>
                      <a:cubicBezTo>
                        <a:pt x="338" y="78"/>
                        <a:pt x="347" y="78"/>
                        <a:pt x="356" y="75"/>
                      </a:cubicBezTo>
                      <a:cubicBezTo>
                        <a:pt x="360" y="74"/>
                        <a:pt x="364" y="71"/>
                        <a:pt x="368" y="69"/>
                      </a:cubicBezTo>
                      <a:cubicBezTo>
                        <a:pt x="372" y="68"/>
                        <a:pt x="376" y="66"/>
                        <a:pt x="379" y="64"/>
                      </a:cubicBezTo>
                      <a:cubicBezTo>
                        <a:pt x="383" y="62"/>
                        <a:pt x="385" y="60"/>
                        <a:pt x="389" y="59"/>
                      </a:cubicBezTo>
                      <a:cubicBezTo>
                        <a:pt x="394" y="58"/>
                        <a:pt x="397" y="58"/>
                        <a:pt x="401" y="57"/>
                      </a:cubicBezTo>
                      <a:cubicBezTo>
                        <a:pt x="406" y="56"/>
                        <a:pt x="413" y="54"/>
                        <a:pt x="417" y="52"/>
                      </a:cubicBezTo>
                      <a:cubicBezTo>
                        <a:pt x="409" y="49"/>
                        <a:pt x="401" y="50"/>
                        <a:pt x="392" y="52"/>
                      </a:cubicBezTo>
                      <a:cubicBezTo>
                        <a:pt x="384" y="53"/>
                        <a:pt x="375" y="53"/>
                        <a:pt x="367" y="53"/>
                      </a:cubicBezTo>
                      <a:cubicBezTo>
                        <a:pt x="363" y="53"/>
                        <a:pt x="358" y="50"/>
                        <a:pt x="362" y="46"/>
                      </a:cubicBezTo>
                      <a:cubicBezTo>
                        <a:pt x="365" y="44"/>
                        <a:pt x="374" y="44"/>
                        <a:pt x="378" y="44"/>
                      </a:cubicBezTo>
                      <a:cubicBezTo>
                        <a:pt x="389" y="43"/>
                        <a:pt x="401" y="41"/>
                        <a:pt x="412" y="39"/>
                      </a:cubicBezTo>
                      <a:cubicBezTo>
                        <a:pt x="422" y="38"/>
                        <a:pt x="432" y="38"/>
                        <a:pt x="441" y="36"/>
                      </a:cubicBezTo>
                      <a:cubicBezTo>
                        <a:pt x="445" y="35"/>
                        <a:pt x="449" y="33"/>
                        <a:pt x="453" y="32"/>
                      </a:cubicBezTo>
                      <a:cubicBezTo>
                        <a:pt x="456" y="31"/>
                        <a:pt x="461" y="31"/>
                        <a:pt x="461" y="26"/>
                      </a:cubicBezTo>
                      <a:cubicBezTo>
                        <a:pt x="457" y="25"/>
                        <a:pt x="452" y="25"/>
                        <a:pt x="448" y="24"/>
                      </a:cubicBezTo>
                      <a:cubicBezTo>
                        <a:pt x="444" y="23"/>
                        <a:pt x="439" y="22"/>
                        <a:pt x="435" y="20"/>
                      </a:cubicBezTo>
                      <a:cubicBezTo>
                        <a:pt x="431" y="18"/>
                        <a:pt x="428" y="16"/>
                        <a:pt x="424" y="14"/>
                      </a:cubicBezTo>
                      <a:cubicBezTo>
                        <a:pt x="419" y="13"/>
                        <a:pt x="415" y="13"/>
                        <a:pt x="411" y="13"/>
                      </a:cubicBezTo>
                      <a:cubicBezTo>
                        <a:pt x="400" y="13"/>
                        <a:pt x="390" y="17"/>
                        <a:pt x="379" y="19"/>
                      </a:cubicBezTo>
                      <a:cubicBezTo>
                        <a:pt x="376" y="19"/>
                        <a:pt x="351" y="24"/>
                        <a:pt x="350" y="20"/>
                      </a:cubicBezTo>
                      <a:cubicBezTo>
                        <a:pt x="349" y="17"/>
                        <a:pt x="366" y="14"/>
                        <a:pt x="369" y="13"/>
                      </a:cubicBezTo>
                      <a:cubicBezTo>
                        <a:pt x="371" y="12"/>
                        <a:pt x="375" y="11"/>
                        <a:pt x="377" y="9"/>
                      </a:cubicBezTo>
                      <a:cubicBezTo>
                        <a:pt x="379" y="8"/>
                        <a:pt x="379" y="9"/>
                        <a:pt x="379" y="6"/>
                      </a:cubicBezTo>
                      <a:cubicBezTo>
                        <a:pt x="379" y="5"/>
                        <a:pt x="379" y="4"/>
                        <a:pt x="379" y="3"/>
                      </a:cubicBezTo>
                      <a:cubicBezTo>
                        <a:pt x="375" y="2"/>
                        <a:pt x="370" y="0"/>
                        <a:pt x="365" y="1"/>
                      </a:cubicBezTo>
                      <a:cubicBezTo>
                        <a:pt x="361" y="2"/>
                        <a:pt x="358" y="4"/>
                        <a:pt x="354" y="5"/>
                      </a:cubicBezTo>
                      <a:cubicBezTo>
                        <a:pt x="346" y="9"/>
                        <a:pt x="338" y="8"/>
                        <a:pt x="330" y="8"/>
                      </a:cubicBezTo>
                      <a:cubicBezTo>
                        <a:pt x="321" y="8"/>
                        <a:pt x="313" y="5"/>
                        <a:pt x="305" y="4"/>
                      </a:cubicBezTo>
                      <a:cubicBezTo>
                        <a:pt x="301" y="3"/>
                        <a:pt x="286" y="0"/>
                        <a:pt x="286" y="7"/>
                      </a:cubicBezTo>
                      <a:cubicBezTo>
                        <a:pt x="287" y="9"/>
                        <a:pt x="290" y="12"/>
                        <a:pt x="289" y="15"/>
                      </a:cubicBezTo>
                      <a:cubicBezTo>
                        <a:pt x="288" y="17"/>
                        <a:pt x="282" y="17"/>
                        <a:pt x="280" y="17"/>
                      </a:cubicBezTo>
                      <a:cubicBezTo>
                        <a:pt x="277" y="17"/>
                        <a:pt x="275" y="15"/>
                        <a:pt x="272" y="13"/>
                      </a:cubicBezTo>
                      <a:cubicBezTo>
                        <a:pt x="269" y="12"/>
                        <a:pt x="265" y="10"/>
                        <a:pt x="262" y="9"/>
                      </a:cubicBezTo>
                      <a:cubicBezTo>
                        <a:pt x="250" y="5"/>
                        <a:pt x="237" y="5"/>
                        <a:pt x="224" y="5"/>
                      </a:cubicBezTo>
                      <a:cubicBezTo>
                        <a:pt x="224" y="11"/>
                        <a:pt x="239" y="11"/>
                        <a:pt x="243" y="14"/>
                      </a:cubicBezTo>
                      <a:cubicBezTo>
                        <a:pt x="246" y="16"/>
                        <a:pt x="250" y="22"/>
                        <a:pt x="243" y="21"/>
                      </a:cubicBezTo>
                      <a:cubicBezTo>
                        <a:pt x="240" y="21"/>
                        <a:pt x="237" y="19"/>
                        <a:pt x="234" y="18"/>
                      </a:cubicBezTo>
                      <a:cubicBezTo>
                        <a:pt x="218" y="12"/>
                        <a:pt x="201" y="11"/>
                        <a:pt x="185" y="11"/>
                      </a:cubicBezTo>
                      <a:cubicBezTo>
                        <a:pt x="178" y="11"/>
                        <a:pt x="171" y="11"/>
                        <a:pt x="165" y="11"/>
                      </a:cubicBezTo>
                      <a:cubicBezTo>
                        <a:pt x="157" y="12"/>
                        <a:pt x="150" y="15"/>
                        <a:pt x="142" y="17"/>
                      </a:cubicBezTo>
                      <a:cubicBezTo>
                        <a:pt x="139" y="18"/>
                        <a:pt x="132" y="20"/>
                        <a:pt x="137" y="23"/>
                      </a:cubicBezTo>
                      <a:cubicBezTo>
                        <a:pt x="140" y="26"/>
                        <a:pt x="146" y="25"/>
                        <a:pt x="149" y="26"/>
                      </a:cubicBezTo>
                      <a:cubicBezTo>
                        <a:pt x="156" y="27"/>
                        <a:pt x="162" y="27"/>
                        <a:pt x="169" y="28"/>
                      </a:cubicBezTo>
                      <a:cubicBezTo>
                        <a:pt x="174" y="30"/>
                        <a:pt x="180" y="31"/>
                        <a:pt x="185" y="33"/>
                      </a:cubicBezTo>
                      <a:cubicBezTo>
                        <a:pt x="188" y="35"/>
                        <a:pt x="191" y="38"/>
                        <a:pt x="187" y="41"/>
                      </a:cubicBezTo>
                      <a:cubicBezTo>
                        <a:pt x="184" y="42"/>
                        <a:pt x="176" y="42"/>
                        <a:pt x="173" y="41"/>
                      </a:cubicBezTo>
                      <a:cubicBezTo>
                        <a:pt x="164" y="39"/>
                        <a:pt x="156" y="35"/>
                        <a:pt x="146" y="33"/>
                      </a:cubicBezTo>
                      <a:cubicBezTo>
                        <a:pt x="136" y="31"/>
                        <a:pt x="126" y="30"/>
                        <a:pt x="116" y="27"/>
                      </a:cubicBezTo>
                      <a:cubicBezTo>
                        <a:pt x="111" y="26"/>
                        <a:pt x="106" y="25"/>
                        <a:pt x="100" y="24"/>
                      </a:cubicBezTo>
                      <a:cubicBezTo>
                        <a:pt x="97" y="23"/>
                        <a:pt x="93" y="22"/>
                        <a:pt x="89" y="22"/>
                      </a:cubicBezTo>
                      <a:cubicBezTo>
                        <a:pt x="85" y="23"/>
                        <a:pt x="81" y="25"/>
                        <a:pt x="84" y="29"/>
                      </a:cubicBezTo>
                      <a:cubicBezTo>
                        <a:pt x="87" y="33"/>
                        <a:pt x="95" y="32"/>
                        <a:pt x="99" y="34"/>
                      </a:cubicBezTo>
                      <a:cubicBezTo>
                        <a:pt x="101" y="34"/>
                        <a:pt x="107" y="36"/>
                        <a:pt x="109" y="38"/>
                      </a:cubicBezTo>
                      <a:cubicBezTo>
                        <a:pt x="90" y="39"/>
                        <a:pt x="71" y="38"/>
                        <a:pt x="53" y="37"/>
                      </a:cubicBezTo>
                      <a:cubicBezTo>
                        <a:pt x="44" y="36"/>
                        <a:pt x="35" y="36"/>
                        <a:pt x="26" y="36"/>
                      </a:cubicBezTo>
                      <a:cubicBezTo>
                        <a:pt x="17" y="36"/>
                        <a:pt x="9" y="37"/>
                        <a:pt x="1" y="40"/>
                      </a:cubicBezTo>
                      <a:cubicBezTo>
                        <a:pt x="1" y="43"/>
                        <a:pt x="0" y="45"/>
                        <a:pt x="2" y="47"/>
                      </a:cubicBezTo>
                      <a:cubicBezTo>
                        <a:pt x="4" y="49"/>
                        <a:pt x="7" y="49"/>
                        <a:pt x="10" y="50"/>
                      </a:cubicBezTo>
                      <a:cubicBezTo>
                        <a:pt x="16" y="50"/>
                        <a:pt x="22" y="50"/>
                        <a:pt x="28" y="50"/>
                      </a:cubicBezTo>
                      <a:cubicBezTo>
                        <a:pt x="39" y="50"/>
                        <a:pt x="50" y="49"/>
                        <a:pt x="61" y="50"/>
                      </a:cubicBezTo>
                      <a:cubicBezTo>
                        <a:pt x="61" y="51"/>
                        <a:pt x="61" y="51"/>
                        <a:pt x="61" y="52"/>
                      </a:cubicBezTo>
                      <a:cubicBezTo>
                        <a:pt x="54" y="56"/>
                        <a:pt x="45" y="55"/>
                        <a:pt x="37" y="58"/>
                      </a:cubicBezTo>
                      <a:cubicBezTo>
                        <a:pt x="35" y="59"/>
                        <a:pt x="30" y="62"/>
                        <a:pt x="31" y="65"/>
                      </a:cubicBezTo>
                      <a:cubicBezTo>
                        <a:pt x="32" y="68"/>
                        <a:pt x="37" y="70"/>
                        <a:pt x="40" y="70"/>
                      </a:cubicBezTo>
                      <a:cubicBezTo>
                        <a:pt x="49" y="70"/>
                        <a:pt x="56" y="68"/>
                        <a:pt x="64" y="65"/>
                      </a:cubicBezTo>
                      <a:cubicBezTo>
                        <a:pt x="68" y="64"/>
                        <a:pt x="69" y="63"/>
                        <a:pt x="72" y="67"/>
                      </a:cubicBezTo>
                      <a:cubicBezTo>
                        <a:pt x="74" y="69"/>
                        <a:pt x="74" y="70"/>
                        <a:pt x="77" y="71"/>
                      </a:cubicBezTo>
                      <a:cubicBezTo>
                        <a:pt x="80" y="72"/>
                        <a:pt x="84" y="72"/>
                        <a:pt x="87" y="73"/>
                      </a:cubicBezTo>
                      <a:cubicBezTo>
                        <a:pt x="92" y="74"/>
                        <a:pt x="97" y="76"/>
                        <a:pt x="102" y="76"/>
                      </a:cubicBezTo>
                      <a:cubicBezTo>
                        <a:pt x="107" y="77"/>
                        <a:pt x="111" y="77"/>
                        <a:pt x="115" y="78"/>
                      </a:cubicBezTo>
                      <a:cubicBezTo>
                        <a:pt x="120" y="79"/>
                        <a:pt x="123" y="80"/>
                        <a:pt x="128" y="78"/>
                      </a:cubicBezTo>
                      <a:cubicBezTo>
                        <a:pt x="132" y="76"/>
                        <a:pt x="136" y="76"/>
                        <a:pt x="140" y="76"/>
                      </a:cubicBezTo>
                      <a:cubicBezTo>
                        <a:pt x="156" y="76"/>
                        <a:pt x="171" y="70"/>
                        <a:pt x="185" y="64"/>
                      </a:cubicBezTo>
                      <a:cubicBezTo>
                        <a:pt x="194" y="60"/>
                        <a:pt x="200" y="50"/>
                        <a:pt x="211" y="50"/>
                      </a:cubicBezTo>
                      <a:cubicBezTo>
                        <a:pt x="212" y="58"/>
                        <a:pt x="195" y="60"/>
                        <a:pt x="199" y="66"/>
                      </a:cubicBezTo>
                      <a:cubicBezTo>
                        <a:pt x="203" y="72"/>
                        <a:pt x="212" y="64"/>
                        <a:pt x="218" y="65"/>
                      </a:cubicBezTo>
                      <a:cubicBezTo>
                        <a:pt x="220" y="66"/>
                        <a:pt x="224" y="70"/>
                        <a:pt x="225" y="73"/>
                      </a:cubicBezTo>
                      <a:cubicBezTo>
                        <a:pt x="226" y="77"/>
                        <a:pt x="220" y="76"/>
                        <a:pt x="217" y="76"/>
                      </a:cubicBezTo>
                      <a:cubicBezTo>
                        <a:pt x="210" y="75"/>
                        <a:pt x="202" y="75"/>
                        <a:pt x="195" y="76"/>
                      </a:cubicBezTo>
                      <a:cubicBezTo>
                        <a:pt x="185" y="76"/>
                        <a:pt x="175" y="79"/>
                        <a:pt x="165" y="79"/>
                      </a:cubicBezTo>
                      <a:cubicBezTo>
                        <a:pt x="160" y="79"/>
                        <a:pt x="156" y="81"/>
                        <a:pt x="150" y="81"/>
                      </a:cubicBezTo>
                      <a:cubicBezTo>
                        <a:pt x="148" y="81"/>
                        <a:pt x="139" y="80"/>
                        <a:pt x="140" y="85"/>
                      </a:cubicBezTo>
                      <a:cubicBezTo>
                        <a:pt x="142" y="85"/>
                        <a:pt x="143" y="87"/>
                        <a:pt x="146" y="87"/>
                      </a:cubicBezTo>
                      <a:cubicBezTo>
                        <a:pt x="148" y="88"/>
                        <a:pt x="151" y="88"/>
                        <a:pt x="152" y="89"/>
                      </a:cubicBezTo>
                      <a:cubicBezTo>
                        <a:pt x="157" y="90"/>
                        <a:pt x="162" y="91"/>
                        <a:pt x="167" y="93"/>
                      </a:cubicBezTo>
                      <a:cubicBezTo>
                        <a:pt x="170" y="94"/>
                        <a:pt x="176" y="98"/>
                        <a:pt x="175" y="101"/>
                      </a:cubicBezTo>
                      <a:cubicBezTo>
                        <a:pt x="174" y="104"/>
                        <a:pt x="169" y="105"/>
                        <a:pt x="167" y="105"/>
                      </a:cubicBezTo>
                      <a:cubicBezTo>
                        <a:pt x="161" y="105"/>
                        <a:pt x="158" y="103"/>
                        <a:pt x="153" y="101"/>
                      </a:cubicBezTo>
                      <a:cubicBezTo>
                        <a:pt x="149" y="99"/>
                        <a:pt x="145" y="98"/>
                        <a:pt x="141" y="97"/>
                      </a:cubicBezTo>
                      <a:cubicBezTo>
                        <a:pt x="132" y="94"/>
                        <a:pt x="125" y="91"/>
                        <a:pt x="117" y="88"/>
                      </a:cubicBezTo>
                      <a:cubicBezTo>
                        <a:pt x="109" y="86"/>
                        <a:pt x="100" y="86"/>
                        <a:pt x="92" y="84"/>
                      </a:cubicBezTo>
                      <a:cubicBezTo>
                        <a:pt x="90" y="84"/>
                        <a:pt x="83" y="82"/>
                        <a:pt x="82" y="85"/>
                      </a:cubicBezTo>
                      <a:cubicBezTo>
                        <a:pt x="79" y="88"/>
                        <a:pt x="85" y="91"/>
                        <a:pt x="88" y="92"/>
                      </a:cubicBezTo>
                      <a:cubicBezTo>
                        <a:pt x="90" y="94"/>
                        <a:pt x="93" y="95"/>
                        <a:pt x="95" y="97"/>
                      </a:cubicBezTo>
                      <a:cubicBezTo>
                        <a:pt x="97" y="98"/>
                        <a:pt x="99" y="100"/>
                        <a:pt x="101" y="101"/>
                      </a:cubicBezTo>
                      <a:cubicBezTo>
                        <a:pt x="104" y="104"/>
                        <a:pt x="109" y="106"/>
                        <a:pt x="113" y="109"/>
                      </a:cubicBezTo>
                      <a:cubicBezTo>
                        <a:pt x="116" y="111"/>
                        <a:pt x="119" y="114"/>
                        <a:pt x="123" y="116"/>
                      </a:cubicBezTo>
                      <a:cubicBezTo>
                        <a:pt x="127" y="117"/>
                        <a:pt x="130" y="117"/>
                        <a:pt x="135" y="117"/>
                      </a:cubicBezTo>
                      <a:cubicBezTo>
                        <a:pt x="138" y="117"/>
                        <a:pt x="142" y="116"/>
                        <a:pt x="146" y="117"/>
                      </a:cubicBezTo>
                      <a:cubicBezTo>
                        <a:pt x="148" y="117"/>
                        <a:pt x="150" y="118"/>
                        <a:pt x="152" y="119"/>
                      </a:cubicBezTo>
                      <a:cubicBezTo>
                        <a:pt x="153" y="120"/>
                        <a:pt x="157" y="120"/>
                        <a:pt x="157" y="122"/>
                      </a:cubicBezTo>
                      <a:cubicBezTo>
                        <a:pt x="160" y="130"/>
                        <a:pt x="144" y="129"/>
                        <a:pt x="140" y="129"/>
                      </a:cubicBezTo>
                      <a:cubicBezTo>
                        <a:pt x="136" y="129"/>
                        <a:pt x="133" y="129"/>
                        <a:pt x="129" y="128"/>
                      </a:cubicBezTo>
                      <a:cubicBezTo>
                        <a:pt x="124" y="126"/>
                        <a:pt x="121" y="126"/>
                        <a:pt x="116" y="125"/>
                      </a:cubicBezTo>
                      <a:cubicBezTo>
                        <a:pt x="112" y="124"/>
                        <a:pt x="108" y="124"/>
                        <a:pt x="104" y="124"/>
                      </a:cubicBezTo>
                      <a:cubicBezTo>
                        <a:pt x="101" y="123"/>
                        <a:pt x="98" y="122"/>
                        <a:pt x="94" y="123"/>
                      </a:cubicBezTo>
                      <a:cubicBezTo>
                        <a:pt x="87" y="124"/>
                        <a:pt x="81" y="127"/>
                        <a:pt x="75" y="131"/>
                      </a:cubicBezTo>
                      <a:cubicBezTo>
                        <a:pt x="73" y="132"/>
                        <a:pt x="70" y="133"/>
                        <a:pt x="70" y="136"/>
                      </a:cubicBezTo>
                      <a:cubicBezTo>
                        <a:pt x="69" y="139"/>
                        <a:pt x="72" y="141"/>
                        <a:pt x="74" y="143"/>
                      </a:cubicBezTo>
                      <a:cubicBezTo>
                        <a:pt x="81" y="146"/>
                        <a:pt x="90" y="147"/>
                        <a:pt x="97" y="149"/>
                      </a:cubicBezTo>
                      <a:cubicBezTo>
                        <a:pt x="103" y="151"/>
                        <a:pt x="109" y="153"/>
                        <a:pt x="115" y="156"/>
                      </a:cubicBezTo>
                      <a:cubicBezTo>
                        <a:pt x="119" y="158"/>
                        <a:pt x="130" y="167"/>
                        <a:pt x="119" y="169"/>
                      </a:cubicBezTo>
                      <a:cubicBezTo>
                        <a:pt x="116" y="170"/>
                        <a:pt x="112" y="169"/>
                        <a:pt x="109" y="168"/>
                      </a:cubicBezTo>
                      <a:cubicBezTo>
                        <a:pt x="105" y="166"/>
                        <a:pt x="101" y="165"/>
                        <a:pt x="97" y="163"/>
                      </a:cubicBezTo>
                      <a:cubicBezTo>
                        <a:pt x="93" y="161"/>
                        <a:pt x="90" y="158"/>
                        <a:pt x="86" y="156"/>
                      </a:cubicBezTo>
                      <a:cubicBezTo>
                        <a:pt x="79" y="153"/>
                        <a:pt x="73" y="151"/>
                        <a:pt x="66" y="151"/>
                      </a:cubicBezTo>
                      <a:cubicBezTo>
                        <a:pt x="62" y="152"/>
                        <a:pt x="58" y="153"/>
                        <a:pt x="58" y="157"/>
                      </a:cubicBezTo>
                      <a:cubicBezTo>
                        <a:pt x="58" y="161"/>
                        <a:pt x="63" y="164"/>
                        <a:pt x="66" y="165"/>
                      </a:cubicBezTo>
                      <a:cubicBezTo>
                        <a:pt x="69" y="167"/>
                        <a:pt x="75" y="167"/>
                        <a:pt x="78" y="170"/>
                      </a:cubicBezTo>
                      <a:cubicBezTo>
                        <a:pt x="82" y="173"/>
                        <a:pt x="76" y="174"/>
                        <a:pt x="73" y="175"/>
                      </a:cubicBezTo>
                      <a:cubicBezTo>
                        <a:pt x="69" y="176"/>
                        <a:pt x="65" y="178"/>
                        <a:pt x="61" y="179"/>
                      </a:cubicBezTo>
                      <a:cubicBezTo>
                        <a:pt x="57" y="181"/>
                        <a:pt x="52" y="181"/>
                        <a:pt x="47" y="183"/>
                      </a:cubicBezTo>
                      <a:cubicBezTo>
                        <a:pt x="44" y="184"/>
                        <a:pt x="37" y="187"/>
                        <a:pt x="41" y="191"/>
                      </a:cubicBezTo>
                      <a:cubicBezTo>
                        <a:pt x="44" y="195"/>
                        <a:pt x="49" y="195"/>
                        <a:pt x="53" y="195"/>
                      </a:cubicBezTo>
                      <a:cubicBezTo>
                        <a:pt x="63" y="195"/>
                        <a:pt x="72" y="195"/>
                        <a:pt x="82" y="195"/>
                      </a:cubicBezTo>
                      <a:cubicBezTo>
                        <a:pt x="94" y="195"/>
                        <a:pt x="105" y="195"/>
                        <a:pt x="117" y="193"/>
                      </a:cubicBezTo>
                      <a:cubicBezTo>
                        <a:pt x="127" y="192"/>
                        <a:pt x="138" y="188"/>
                        <a:pt x="149" y="191"/>
                      </a:cubicBezTo>
                      <a:cubicBezTo>
                        <a:pt x="155" y="192"/>
                        <a:pt x="161" y="196"/>
                        <a:pt x="168" y="197"/>
                      </a:cubicBezTo>
                      <a:cubicBezTo>
                        <a:pt x="179" y="199"/>
                        <a:pt x="190" y="196"/>
                        <a:pt x="200" y="19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6" name="Freeform 37"/>
                <p:cNvSpPr/>
                <p:nvPr/>
              </p:nvSpPr>
              <p:spPr bwMode="auto">
                <a:xfrm>
                  <a:off x="12004655" y="671513"/>
                  <a:ext cx="131762" cy="90487"/>
                </a:xfrm>
                <a:custGeom>
                  <a:avLst/>
                  <a:gdLst/>
                  <a:ahLst/>
                  <a:cxnLst>
                    <a:cxn ang="0">
                      <a:pos x="2" y="10"/>
                    </a:cxn>
                    <a:cxn ang="0">
                      <a:pos x="18" y="6"/>
                    </a:cxn>
                    <a:cxn ang="0">
                      <a:pos x="34" y="6"/>
                    </a:cxn>
                    <a:cxn ang="0">
                      <a:pos x="44" y="20"/>
                    </a:cxn>
                    <a:cxn ang="0">
                      <a:pos x="49" y="34"/>
                    </a:cxn>
                    <a:cxn ang="0">
                      <a:pos x="37" y="32"/>
                    </a:cxn>
                    <a:cxn ang="0">
                      <a:pos x="22" y="31"/>
                    </a:cxn>
                    <a:cxn ang="0">
                      <a:pos x="0" y="16"/>
                    </a:cxn>
                    <a:cxn ang="0">
                      <a:pos x="2" y="10"/>
                    </a:cxn>
                  </a:cxnLst>
                  <a:rect l="0" t="0" r="r" b="b"/>
                  <a:pathLst>
                    <a:path w="50" h="34">
                      <a:moveTo>
                        <a:pt x="2" y="10"/>
                      </a:moveTo>
                      <a:cubicBezTo>
                        <a:pt x="7" y="8"/>
                        <a:pt x="13" y="8"/>
                        <a:pt x="18" y="6"/>
                      </a:cubicBezTo>
                      <a:cubicBezTo>
                        <a:pt x="24" y="4"/>
                        <a:pt x="28" y="0"/>
                        <a:pt x="34" y="6"/>
                      </a:cubicBezTo>
                      <a:cubicBezTo>
                        <a:pt x="38" y="10"/>
                        <a:pt x="41" y="16"/>
                        <a:pt x="44" y="20"/>
                      </a:cubicBezTo>
                      <a:cubicBezTo>
                        <a:pt x="47" y="24"/>
                        <a:pt x="50" y="29"/>
                        <a:pt x="49" y="34"/>
                      </a:cubicBezTo>
                      <a:cubicBezTo>
                        <a:pt x="45" y="34"/>
                        <a:pt x="41" y="33"/>
                        <a:pt x="37" y="32"/>
                      </a:cubicBezTo>
                      <a:cubicBezTo>
                        <a:pt x="32" y="32"/>
                        <a:pt x="27" y="32"/>
                        <a:pt x="22" y="31"/>
                      </a:cubicBezTo>
                      <a:cubicBezTo>
                        <a:pt x="14" y="28"/>
                        <a:pt x="2" y="25"/>
                        <a:pt x="0" y="16"/>
                      </a:cubicBezTo>
                      <a:lnTo>
                        <a:pt x="2"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7" name="Freeform 38"/>
                <p:cNvSpPr/>
                <p:nvPr/>
              </p:nvSpPr>
              <p:spPr bwMode="auto">
                <a:xfrm>
                  <a:off x="11710968" y="366713"/>
                  <a:ext cx="77787" cy="79375"/>
                </a:xfrm>
                <a:custGeom>
                  <a:avLst/>
                  <a:gdLst/>
                  <a:ahLst/>
                  <a:cxnLst>
                    <a:cxn ang="0">
                      <a:pos x="0" y="2"/>
                    </a:cxn>
                    <a:cxn ang="0">
                      <a:pos x="21" y="4"/>
                    </a:cxn>
                    <a:cxn ang="0">
                      <a:pos x="27" y="20"/>
                    </a:cxn>
                    <a:cxn ang="0">
                      <a:pos x="0" y="7"/>
                    </a:cxn>
                    <a:cxn ang="0">
                      <a:pos x="0" y="2"/>
                    </a:cxn>
                  </a:cxnLst>
                  <a:rect l="0" t="0" r="r" b="b"/>
                  <a:pathLst>
                    <a:path w="30" h="30">
                      <a:moveTo>
                        <a:pt x="0" y="2"/>
                      </a:moveTo>
                      <a:cubicBezTo>
                        <a:pt x="5" y="0"/>
                        <a:pt x="17" y="1"/>
                        <a:pt x="21" y="4"/>
                      </a:cubicBezTo>
                      <a:cubicBezTo>
                        <a:pt x="25" y="8"/>
                        <a:pt x="30" y="15"/>
                        <a:pt x="27" y="20"/>
                      </a:cubicBezTo>
                      <a:cubicBezTo>
                        <a:pt x="21" y="30"/>
                        <a:pt x="4" y="13"/>
                        <a:pt x="0" y="7"/>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8" name="Freeform 39"/>
                <p:cNvSpPr/>
                <p:nvPr/>
              </p:nvSpPr>
              <p:spPr bwMode="auto">
                <a:xfrm>
                  <a:off x="13738203" y="635000"/>
                  <a:ext cx="109537" cy="63500"/>
                </a:xfrm>
                <a:custGeom>
                  <a:avLst/>
                  <a:gdLst/>
                  <a:ahLst/>
                  <a:cxnLst>
                    <a:cxn ang="0">
                      <a:pos x="7" y="0"/>
                    </a:cxn>
                    <a:cxn ang="0">
                      <a:pos x="18" y="0"/>
                    </a:cxn>
                    <a:cxn ang="0">
                      <a:pos x="28" y="6"/>
                    </a:cxn>
                    <a:cxn ang="0">
                      <a:pos x="40" y="13"/>
                    </a:cxn>
                    <a:cxn ang="0">
                      <a:pos x="34" y="19"/>
                    </a:cxn>
                    <a:cxn ang="0">
                      <a:pos x="22" y="20"/>
                    </a:cxn>
                    <a:cxn ang="0">
                      <a:pos x="11" y="23"/>
                    </a:cxn>
                    <a:cxn ang="0">
                      <a:pos x="0" y="5"/>
                    </a:cxn>
                    <a:cxn ang="0">
                      <a:pos x="7" y="0"/>
                    </a:cxn>
                  </a:cxnLst>
                  <a:rect l="0" t="0" r="r" b="b"/>
                  <a:pathLst>
                    <a:path w="42" h="24">
                      <a:moveTo>
                        <a:pt x="7" y="0"/>
                      </a:moveTo>
                      <a:cubicBezTo>
                        <a:pt x="10" y="0"/>
                        <a:pt x="14" y="0"/>
                        <a:pt x="18" y="0"/>
                      </a:cubicBezTo>
                      <a:cubicBezTo>
                        <a:pt x="22" y="1"/>
                        <a:pt x="25" y="4"/>
                        <a:pt x="28" y="6"/>
                      </a:cubicBezTo>
                      <a:cubicBezTo>
                        <a:pt x="31" y="8"/>
                        <a:pt x="38" y="9"/>
                        <a:pt x="40" y="13"/>
                      </a:cubicBezTo>
                      <a:cubicBezTo>
                        <a:pt x="42" y="17"/>
                        <a:pt x="37" y="19"/>
                        <a:pt x="34" y="19"/>
                      </a:cubicBezTo>
                      <a:cubicBezTo>
                        <a:pt x="30" y="20"/>
                        <a:pt x="26" y="19"/>
                        <a:pt x="22" y="20"/>
                      </a:cubicBezTo>
                      <a:cubicBezTo>
                        <a:pt x="18" y="21"/>
                        <a:pt x="15" y="23"/>
                        <a:pt x="11" y="23"/>
                      </a:cubicBezTo>
                      <a:cubicBezTo>
                        <a:pt x="0" y="24"/>
                        <a:pt x="0" y="13"/>
                        <a:pt x="0" y="5"/>
                      </a:cubicBezTo>
                      <a:lnTo>
                        <a:pt x="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9" name="Freeform 40"/>
                <p:cNvSpPr/>
                <p:nvPr/>
              </p:nvSpPr>
              <p:spPr bwMode="auto">
                <a:xfrm>
                  <a:off x="8275624" y="6130922"/>
                  <a:ext cx="309562" cy="333375"/>
                </a:xfrm>
                <a:custGeom>
                  <a:avLst/>
                  <a:gdLst/>
                  <a:ahLst/>
                  <a:cxnLst>
                    <a:cxn ang="0">
                      <a:pos x="45" y="127"/>
                    </a:cxn>
                    <a:cxn ang="0">
                      <a:pos x="53" y="118"/>
                    </a:cxn>
                    <a:cxn ang="0">
                      <a:pos x="61" y="110"/>
                    </a:cxn>
                    <a:cxn ang="0">
                      <a:pos x="68" y="90"/>
                    </a:cxn>
                    <a:cxn ang="0">
                      <a:pos x="81" y="72"/>
                    </a:cxn>
                    <a:cxn ang="0">
                      <a:pos x="95" y="69"/>
                    </a:cxn>
                    <a:cxn ang="0">
                      <a:pos x="96" y="60"/>
                    </a:cxn>
                    <a:cxn ang="0">
                      <a:pos x="95" y="52"/>
                    </a:cxn>
                    <a:cxn ang="0">
                      <a:pos x="102" y="45"/>
                    </a:cxn>
                    <a:cxn ang="0">
                      <a:pos x="111" y="26"/>
                    </a:cxn>
                    <a:cxn ang="0">
                      <a:pos x="116" y="11"/>
                    </a:cxn>
                    <a:cxn ang="0">
                      <a:pos x="101" y="17"/>
                    </a:cxn>
                    <a:cxn ang="0">
                      <a:pos x="98" y="5"/>
                    </a:cxn>
                    <a:cxn ang="0">
                      <a:pos x="94" y="2"/>
                    </a:cxn>
                    <a:cxn ang="0">
                      <a:pos x="89" y="4"/>
                    </a:cxn>
                    <a:cxn ang="0">
                      <a:pos x="79" y="24"/>
                    </a:cxn>
                    <a:cxn ang="0">
                      <a:pos x="63" y="49"/>
                    </a:cxn>
                    <a:cxn ang="0">
                      <a:pos x="39" y="65"/>
                    </a:cxn>
                    <a:cxn ang="0">
                      <a:pos x="16" y="83"/>
                    </a:cxn>
                    <a:cxn ang="0">
                      <a:pos x="3" y="102"/>
                    </a:cxn>
                    <a:cxn ang="0">
                      <a:pos x="0" y="112"/>
                    </a:cxn>
                    <a:cxn ang="0">
                      <a:pos x="9" y="118"/>
                    </a:cxn>
                    <a:cxn ang="0">
                      <a:pos x="33" y="123"/>
                    </a:cxn>
                    <a:cxn ang="0">
                      <a:pos x="40" y="127"/>
                    </a:cxn>
                    <a:cxn ang="0">
                      <a:pos x="45" y="127"/>
                    </a:cxn>
                  </a:cxnLst>
                  <a:rect l="0" t="0" r="r" b="b"/>
                  <a:pathLst>
                    <a:path w="118" h="127">
                      <a:moveTo>
                        <a:pt x="45" y="127"/>
                      </a:moveTo>
                      <a:cubicBezTo>
                        <a:pt x="48" y="124"/>
                        <a:pt x="50" y="120"/>
                        <a:pt x="53" y="118"/>
                      </a:cubicBezTo>
                      <a:cubicBezTo>
                        <a:pt x="56" y="115"/>
                        <a:pt x="59" y="114"/>
                        <a:pt x="61" y="110"/>
                      </a:cubicBezTo>
                      <a:cubicBezTo>
                        <a:pt x="65" y="104"/>
                        <a:pt x="67" y="97"/>
                        <a:pt x="68" y="90"/>
                      </a:cubicBezTo>
                      <a:cubicBezTo>
                        <a:pt x="70" y="83"/>
                        <a:pt x="74" y="74"/>
                        <a:pt x="81" y="72"/>
                      </a:cubicBezTo>
                      <a:cubicBezTo>
                        <a:pt x="86" y="70"/>
                        <a:pt x="91" y="71"/>
                        <a:pt x="95" y="69"/>
                      </a:cubicBezTo>
                      <a:cubicBezTo>
                        <a:pt x="102" y="66"/>
                        <a:pt x="98" y="65"/>
                        <a:pt x="96" y="60"/>
                      </a:cubicBezTo>
                      <a:cubicBezTo>
                        <a:pt x="94" y="57"/>
                        <a:pt x="93" y="55"/>
                        <a:pt x="95" y="52"/>
                      </a:cubicBezTo>
                      <a:cubicBezTo>
                        <a:pt x="96" y="48"/>
                        <a:pt x="100" y="47"/>
                        <a:pt x="102" y="45"/>
                      </a:cubicBezTo>
                      <a:cubicBezTo>
                        <a:pt x="108" y="40"/>
                        <a:pt x="109" y="33"/>
                        <a:pt x="111" y="26"/>
                      </a:cubicBezTo>
                      <a:cubicBezTo>
                        <a:pt x="113" y="22"/>
                        <a:pt x="118" y="16"/>
                        <a:pt x="116" y="11"/>
                      </a:cubicBezTo>
                      <a:cubicBezTo>
                        <a:pt x="111" y="0"/>
                        <a:pt x="106" y="15"/>
                        <a:pt x="101" y="17"/>
                      </a:cubicBezTo>
                      <a:cubicBezTo>
                        <a:pt x="98" y="14"/>
                        <a:pt x="99" y="9"/>
                        <a:pt x="98" y="5"/>
                      </a:cubicBezTo>
                      <a:cubicBezTo>
                        <a:pt x="97" y="2"/>
                        <a:pt x="97" y="2"/>
                        <a:pt x="94" y="2"/>
                      </a:cubicBezTo>
                      <a:cubicBezTo>
                        <a:pt x="92" y="2"/>
                        <a:pt x="91" y="2"/>
                        <a:pt x="89" y="4"/>
                      </a:cubicBezTo>
                      <a:cubicBezTo>
                        <a:pt x="83" y="8"/>
                        <a:pt x="82" y="18"/>
                        <a:pt x="79" y="24"/>
                      </a:cubicBezTo>
                      <a:cubicBezTo>
                        <a:pt x="74" y="33"/>
                        <a:pt x="69" y="41"/>
                        <a:pt x="63" y="49"/>
                      </a:cubicBezTo>
                      <a:cubicBezTo>
                        <a:pt x="57" y="57"/>
                        <a:pt x="48" y="60"/>
                        <a:pt x="39" y="65"/>
                      </a:cubicBezTo>
                      <a:cubicBezTo>
                        <a:pt x="32" y="71"/>
                        <a:pt x="23" y="76"/>
                        <a:pt x="16" y="83"/>
                      </a:cubicBezTo>
                      <a:cubicBezTo>
                        <a:pt x="11" y="88"/>
                        <a:pt x="6" y="96"/>
                        <a:pt x="3" y="102"/>
                      </a:cubicBezTo>
                      <a:cubicBezTo>
                        <a:pt x="2" y="105"/>
                        <a:pt x="0" y="109"/>
                        <a:pt x="0" y="112"/>
                      </a:cubicBezTo>
                      <a:cubicBezTo>
                        <a:pt x="0" y="117"/>
                        <a:pt x="5" y="117"/>
                        <a:pt x="9" y="118"/>
                      </a:cubicBezTo>
                      <a:cubicBezTo>
                        <a:pt x="17" y="119"/>
                        <a:pt x="25" y="122"/>
                        <a:pt x="33" y="123"/>
                      </a:cubicBezTo>
                      <a:cubicBezTo>
                        <a:pt x="35" y="124"/>
                        <a:pt x="38" y="125"/>
                        <a:pt x="40" y="127"/>
                      </a:cubicBezTo>
                      <a:lnTo>
                        <a:pt x="45" y="12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0" name="Freeform 41"/>
                <p:cNvSpPr/>
                <p:nvPr/>
              </p:nvSpPr>
              <p:spPr bwMode="auto">
                <a:xfrm>
                  <a:off x="8513749" y="5827710"/>
                  <a:ext cx="239712" cy="368300"/>
                </a:xfrm>
                <a:custGeom>
                  <a:avLst/>
                  <a:gdLst/>
                  <a:ahLst/>
                  <a:cxnLst>
                    <a:cxn ang="0">
                      <a:pos x="79" y="90"/>
                    </a:cxn>
                    <a:cxn ang="0">
                      <a:pos x="80" y="90"/>
                    </a:cxn>
                    <a:cxn ang="0">
                      <a:pos x="85" y="75"/>
                    </a:cxn>
                    <a:cxn ang="0">
                      <a:pos x="88" y="58"/>
                    </a:cxn>
                    <a:cxn ang="0">
                      <a:pos x="77" y="63"/>
                    </a:cxn>
                    <a:cxn ang="0">
                      <a:pos x="65" y="68"/>
                    </a:cxn>
                    <a:cxn ang="0">
                      <a:pos x="51" y="54"/>
                    </a:cxn>
                    <a:cxn ang="0">
                      <a:pos x="44" y="37"/>
                    </a:cxn>
                    <a:cxn ang="0">
                      <a:pos x="44" y="46"/>
                    </a:cxn>
                    <a:cxn ang="0">
                      <a:pos x="43" y="51"/>
                    </a:cxn>
                    <a:cxn ang="0">
                      <a:pos x="38" y="46"/>
                    </a:cxn>
                    <a:cxn ang="0">
                      <a:pos x="31" y="26"/>
                    </a:cxn>
                    <a:cxn ang="0">
                      <a:pos x="18" y="8"/>
                    </a:cxn>
                    <a:cxn ang="0">
                      <a:pos x="0" y="1"/>
                    </a:cxn>
                    <a:cxn ang="0">
                      <a:pos x="4" y="11"/>
                    </a:cxn>
                    <a:cxn ang="0">
                      <a:pos x="10" y="22"/>
                    </a:cxn>
                    <a:cxn ang="0">
                      <a:pos x="25" y="46"/>
                    </a:cxn>
                    <a:cxn ang="0">
                      <a:pos x="33" y="66"/>
                    </a:cxn>
                    <a:cxn ang="0">
                      <a:pos x="25" y="85"/>
                    </a:cxn>
                    <a:cxn ang="0">
                      <a:pos x="19" y="93"/>
                    </a:cxn>
                    <a:cxn ang="0">
                      <a:pos x="26" y="100"/>
                    </a:cxn>
                    <a:cxn ang="0">
                      <a:pos x="37" y="106"/>
                    </a:cxn>
                    <a:cxn ang="0">
                      <a:pos x="37" y="116"/>
                    </a:cxn>
                    <a:cxn ang="0">
                      <a:pos x="35" y="127"/>
                    </a:cxn>
                    <a:cxn ang="0">
                      <a:pos x="37" y="136"/>
                    </a:cxn>
                    <a:cxn ang="0">
                      <a:pos x="54" y="125"/>
                    </a:cxn>
                    <a:cxn ang="0">
                      <a:pos x="65" y="105"/>
                    </a:cxn>
                    <a:cxn ang="0">
                      <a:pos x="73" y="89"/>
                    </a:cxn>
                    <a:cxn ang="0">
                      <a:pos x="79" y="90"/>
                    </a:cxn>
                  </a:cxnLst>
                  <a:rect l="0" t="0" r="r" b="b"/>
                  <a:pathLst>
                    <a:path w="91" h="140">
                      <a:moveTo>
                        <a:pt x="79" y="90"/>
                      </a:moveTo>
                      <a:cubicBezTo>
                        <a:pt x="79" y="90"/>
                        <a:pt x="80" y="90"/>
                        <a:pt x="80" y="90"/>
                      </a:cubicBezTo>
                      <a:cubicBezTo>
                        <a:pt x="83" y="85"/>
                        <a:pt x="84" y="80"/>
                        <a:pt x="85" y="75"/>
                      </a:cubicBezTo>
                      <a:cubicBezTo>
                        <a:pt x="87" y="70"/>
                        <a:pt x="91" y="63"/>
                        <a:pt x="88" y="58"/>
                      </a:cubicBezTo>
                      <a:cubicBezTo>
                        <a:pt x="84" y="58"/>
                        <a:pt x="80" y="61"/>
                        <a:pt x="77" y="63"/>
                      </a:cubicBezTo>
                      <a:cubicBezTo>
                        <a:pt x="74" y="65"/>
                        <a:pt x="69" y="69"/>
                        <a:pt x="65" y="68"/>
                      </a:cubicBezTo>
                      <a:cubicBezTo>
                        <a:pt x="62" y="61"/>
                        <a:pt x="53" y="62"/>
                        <a:pt x="51" y="54"/>
                      </a:cubicBezTo>
                      <a:cubicBezTo>
                        <a:pt x="50" y="50"/>
                        <a:pt x="50" y="37"/>
                        <a:pt x="44" y="37"/>
                      </a:cubicBezTo>
                      <a:cubicBezTo>
                        <a:pt x="44" y="40"/>
                        <a:pt x="44" y="43"/>
                        <a:pt x="44" y="46"/>
                      </a:cubicBezTo>
                      <a:cubicBezTo>
                        <a:pt x="44" y="47"/>
                        <a:pt x="44" y="51"/>
                        <a:pt x="43" y="51"/>
                      </a:cubicBezTo>
                      <a:cubicBezTo>
                        <a:pt x="42" y="51"/>
                        <a:pt x="39" y="47"/>
                        <a:pt x="38" y="46"/>
                      </a:cubicBezTo>
                      <a:cubicBezTo>
                        <a:pt x="33" y="40"/>
                        <a:pt x="32" y="34"/>
                        <a:pt x="31" y="26"/>
                      </a:cubicBezTo>
                      <a:cubicBezTo>
                        <a:pt x="30" y="19"/>
                        <a:pt x="24" y="12"/>
                        <a:pt x="18" y="8"/>
                      </a:cubicBezTo>
                      <a:cubicBezTo>
                        <a:pt x="14" y="5"/>
                        <a:pt x="6" y="0"/>
                        <a:pt x="0" y="1"/>
                      </a:cubicBezTo>
                      <a:cubicBezTo>
                        <a:pt x="0" y="4"/>
                        <a:pt x="2" y="8"/>
                        <a:pt x="4" y="11"/>
                      </a:cubicBezTo>
                      <a:cubicBezTo>
                        <a:pt x="6" y="14"/>
                        <a:pt x="8" y="18"/>
                        <a:pt x="10" y="22"/>
                      </a:cubicBezTo>
                      <a:cubicBezTo>
                        <a:pt x="15" y="30"/>
                        <a:pt x="20" y="38"/>
                        <a:pt x="25" y="46"/>
                      </a:cubicBezTo>
                      <a:cubicBezTo>
                        <a:pt x="29" y="52"/>
                        <a:pt x="33" y="58"/>
                        <a:pt x="33" y="66"/>
                      </a:cubicBezTo>
                      <a:cubicBezTo>
                        <a:pt x="33" y="74"/>
                        <a:pt x="30" y="79"/>
                        <a:pt x="25" y="85"/>
                      </a:cubicBezTo>
                      <a:cubicBezTo>
                        <a:pt x="23" y="87"/>
                        <a:pt x="20" y="90"/>
                        <a:pt x="19" y="93"/>
                      </a:cubicBezTo>
                      <a:cubicBezTo>
                        <a:pt x="18" y="97"/>
                        <a:pt x="23" y="98"/>
                        <a:pt x="26" y="100"/>
                      </a:cubicBezTo>
                      <a:cubicBezTo>
                        <a:pt x="30" y="102"/>
                        <a:pt x="34" y="104"/>
                        <a:pt x="37" y="106"/>
                      </a:cubicBezTo>
                      <a:cubicBezTo>
                        <a:pt x="42" y="110"/>
                        <a:pt x="39" y="112"/>
                        <a:pt x="37" y="116"/>
                      </a:cubicBezTo>
                      <a:cubicBezTo>
                        <a:pt x="36" y="119"/>
                        <a:pt x="35" y="123"/>
                        <a:pt x="35" y="127"/>
                      </a:cubicBezTo>
                      <a:cubicBezTo>
                        <a:pt x="34" y="130"/>
                        <a:pt x="34" y="135"/>
                        <a:pt x="37" y="136"/>
                      </a:cubicBezTo>
                      <a:cubicBezTo>
                        <a:pt x="47" y="140"/>
                        <a:pt x="50" y="131"/>
                        <a:pt x="54" y="125"/>
                      </a:cubicBezTo>
                      <a:cubicBezTo>
                        <a:pt x="58" y="119"/>
                        <a:pt x="64" y="112"/>
                        <a:pt x="65" y="105"/>
                      </a:cubicBezTo>
                      <a:cubicBezTo>
                        <a:pt x="66" y="100"/>
                        <a:pt x="63" y="86"/>
                        <a:pt x="73" y="89"/>
                      </a:cubicBezTo>
                      <a:lnTo>
                        <a:pt x="79" y="9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1" name="Freeform 42"/>
                <p:cNvSpPr/>
                <p:nvPr/>
              </p:nvSpPr>
              <p:spPr bwMode="auto">
                <a:xfrm>
                  <a:off x="7413613" y="6122985"/>
                  <a:ext cx="155575" cy="176212"/>
                </a:xfrm>
                <a:custGeom>
                  <a:avLst/>
                  <a:gdLst/>
                  <a:ahLst/>
                  <a:cxnLst>
                    <a:cxn ang="0">
                      <a:pos x="58" y="13"/>
                    </a:cxn>
                    <a:cxn ang="0">
                      <a:pos x="59" y="34"/>
                    </a:cxn>
                    <a:cxn ang="0">
                      <a:pos x="49" y="52"/>
                    </a:cxn>
                    <a:cxn ang="0">
                      <a:pos x="48" y="51"/>
                    </a:cxn>
                    <a:cxn ang="0">
                      <a:pos x="43" y="49"/>
                    </a:cxn>
                    <a:cxn ang="0">
                      <a:pos x="40" y="55"/>
                    </a:cxn>
                    <a:cxn ang="0">
                      <a:pos x="36" y="67"/>
                    </a:cxn>
                    <a:cxn ang="0">
                      <a:pos x="28" y="60"/>
                    </a:cxn>
                    <a:cxn ang="0">
                      <a:pos x="18" y="54"/>
                    </a:cxn>
                    <a:cxn ang="0">
                      <a:pos x="12" y="39"/>
                    </a:cxn>
                    <a:cxn ang="0">
                      <a:pos x="5" y="19"/>
                    </a:cxn>
                    <a:cxn ang="0">
                      <a:pos x="4" y="0"/>
                    </a:cxn>
                    <a:cxn ang="0">
                      <a:pos x="14" y="11"/>
                    </a:cxn>
                    <a:cxn ang="0">
                      <a:pos x="27" y="14"/>
                    </a:cxn>
                    <a:cxn ang="0">
                      <a:pos x="41" y="14"/>
                    </a:cxn>
                    <a:cxn ang="0">
                      <a:pos x="53" y="9"/>
                    </a:cxn>
                    <a:cxn ang="0">
                      <a:pos x="58" y="13"/>
                    </a:cxn>
                  </a:cxnLst>
                  <a:rect l="0" t="0" r="r" b="b"/>
                  <a:pathLst>
                    <a:path w="59" h="67">
                      <a:moveTo>
                        <a:pt x="58" y="13"/>
                      </a:moveTo>
                      <a:cubicBezTo>
                        <a:pt x="58" y="20"/>
                        <a:pt x="59" y="27"/>
                        <a:pt x="59" y="34"/>
                      </a:cubicBezTo>
                      <a:cubicBezTo>
                        <a:pt x="58" y="40"/>
                        <a:pt x="53" y="48"/>
                        <a:pt x="49" y="52"/>
                      </a:cubicBezTo>
                      <a:cubicBezTo>
                        <a:pt x="49" y="52"/>
                        <a:pt x="48" y="52"/>
                        <a:pt x="48" y="51"/>
                      </a:cubicBezTo>
                      <a:cubicBezTo>
                        <a:pt x="46" y="50"/>
                        <a:pt x="46" y="48"/>
                        <a:pt x="43" y="49"/>
                      </a:cubicBezTo>
                      <a:cubicBezTo>
                        <a:pt x="40" y="50"/>
                        <a:pt x="40" y="52"/>
                        <a:pt x="40" y="55"/>
                      </a:cubicBezTo>
                      <a:cubicBezTo>
                        <a:pt x="40" y="58"/>
                        <a:pt x="39" y="65"/>
                        <a:pt x="36" y="67"/>
                      </a:cubicBezTo>
                      <a:cubicBezTo>
                        <a:pt x="33" y="65"/>
                        <a:pt x="31" y="62"/>
                        <a:pt x="28" y="60"/>
                      </a:cubicBezTo>
                      <a:cubicBezTo>
                        <a:pt x="24" y="58"/>
                        <a:pt x="21" y="57"/>
                        <a:pt x="18" y="54"/>
                      </a:cubicBezTo>
                      <a:cubicBezTo>
                        <a:pt x="14" y="51"/>
                        <a:pt x="14" y="44"/>
                        <a:pt x="12" y="39"/>
                      </a:cubicBezTo>
                      <a:cubicBezTo>
                        <a:pt x="10" y="32"/>
                        <a:pt x="7" y="25"/>
                        <a:pt x="5" y="19"/>
                      </a:cubicBezTo>
                      <a:cubicBezTo>
                        <a:pt x="4" y="16"/>
                        <a:pt x="0" y="2"/>
                        <a:pt x="4" y="0"/>
                      </a:cubicBezTo>
                      <a:cubicBezTo>
                        <a:pt x="8" y="3"/>
                        <a:pt x="10" y="8"/>
                        <a:pt x="14" y="11"/>
                      </a:cubicBezTo>
                      <a:cubicBezTo>
                        <a:pt x="18" y="13"/>
                        <a:pt x="22" y="14"/>
                        <a:pt x="27" y="14"/>
                      </a:cubicBezTo>
                      <a:cubicBezTo>
                        <a:pt x="31" y="15"/>
                        <a:pt x="37" y="15"/>
                        <a:pt x="41" y="14"/>
                      </a:cubicBezTo>
                      <a:cubicBezTo>
                        <a:pt x="45" y="13"/>
                        <a:pt x="49" y="7"/>
                        <a:pt x="53" y="9"/>
                      </a:cubicBezTo>
                      <a:lnTo>
                        <a:pt x="58"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2" name="Freeform 43"/>
                <p:cNvSpPr/>
                <p:nvPr/>
              </p:nvSpPr>
              <p:spPr bwMode="auto">
                <a:xfrm>
                  <a:off x="6169015" y="4800599"/>
                  <a:ext cx="1609722" cy="1258887"/>
                </a:xfrm>
                <a:custGeom>
                  <a:avLst/>
                  <a:gdLst/>
                  <a:ahLst/>
                  <a:cxnLst>
                    <a:cxn ang="0">
                      <a:pos x="578" y="376"/>
                    </a:cxn>
                    <a:cxn ang="0">
                      <a:pos x="600" y="341"/>
                    </a:cxn>
                    <a:cxn ang="0">
                      <a:pos x="609" y="278"/>
                    </a:cxn>
                    <a:cxn ang="0">
                      <a:pos x="607" y="223"/>
                    </a:cxn>
                    <a:cxn ang="0">
                      <a:pos x="569" y="201"/>
                    </a:cxn>
                    <a:cxn ang="0">
                      <a:pos x="560" y="185"/>
                    </a:cxn>
                    <a:cxn ang="0">
                      <a:pos x="539" y="148"/>
                    </a:cxn>
                    <a:cxn ang="0">
                      <a:pos x="495" y="96"/>
                    </a:cxn>
                    <a:cxn ang="0">
                      <a:pos x="474" y="55"/>
                    </a:cxn>
                    <a:cxn ang="0">
                      <a:pos x="457" y="22"/>
                    </a:cxn>
                    <a:cxn ang="0">
                      <a:pos x="422" y="102"/>
                    </a:cxn>
                    <a:cxn ang="0">
                      <a:pos x="357" y="78"/>
                    </a:cxn>
                    <a:cxn ang="0">
                      <a:pos x="339" y="58"/>
                    </a:cxn>
                    <a:cxn ang="0">
                      <a:pos x="360" y="32"/>
                    </a:cxn>
                    <a:cxn ang="0">
                      <a:pos x="327" y="21"/>
                    </a:cxn>
                    <a:cxn ang="0">
                      <a:pos x="294" y="7"/>
                    </a:cxn>
                    <a:cxn ang="0">
                      <a:pos x="295" y="17"/>
                    </a:cxn>
                    <a:cxn ang="0">
                      <a:pos x="255" y="43"/>
                    </a:cxn>
                    <a:cxn ang="0">
                      <a:pos x="245" y="70"/>
                    </a:cxn>
                    <a:cxn ang="0">
                      <a:pos x="235" y="72"/>
                    </a:cxn>
                    <a:cxn ang="0">
                      <a:pos x="226" y="57"/>
                    </a:cxn>
                    <a:cxn ang="0">
                      <a:pos x="183" y="62"/>
                    </a:cxn>
                    <a:cxn ang="0">
                      <a:pos x="183" y="92"/>
                    </a:cxn>
                    <a:cxn ang="0">
                      <a:pos x="166" y="98"/>
                    </a:cxn>
                    <a:cxn ang="0">
                      <a:pos x="142" y="115"/>
                    </a:cxn>
                    <a:cxn ang="0">
                      <a:pos x="83" y="150"/>
                    </a:cxn>
                    <a:cxn ang="0">
                      <a:pos x="18" y="187"/>
                    </a:cxn>
                    <a:cxn ang="0">
                      <a:pos x="19" y="239"/>
                    </a:cxn>
                    <a:cxn ang="0">
                      <a:pos x="1" y="241"/>
                    </a:cxn>
                    <a:cxn ang="0">
                      <a:pos x="30" y="303"/>
                    </a:cxn>
                    <a:cxn ang="0">
                      <a:pos x="35" y="375"/>
                    </a:cxn>
                    <a:cxn ang="0">
                      <a:pos x="94" y="392"/>
                    </a:cxn>
                    <a:cxn ang="0">
                      <a:pos x="152" y="379"/>
                    </a:cxn>
                    <a:cxn ang="0">
                      <a:pos x="188" y="356"/>
                    </a:cxn>
                    <a:cxn ang="0">
                      <a:pos x="223" y="346"/>
                    </a:cxn>
                    <a:cxn ang="0">
                      <a:pos x="278" y="340"/>
                    </a:cxn>
                    <a:cxn ang="0">
                      <a:pos x="317" y="350"/>
                    </a:cxn>
                    <a:cxn ang="0">
                      <a:pos x="334" y="388"/>
                    </a:cxn>
                    <a:cxn ang="0">
                      <a:pos x="361" y="373"/>
                    </a:cxn>
                    <a:cxn ang="0">
                      <a:pos x="379" y="364"/>
                    </a:cxn>
                    <a:cxn ang="0">
                      <a:pos x="375" y="402"/>
                    </a:cxn>
                    <a:cxn ang="0">
                      <a:pos x="380" y="414"/>
                    </a:cxn>
                    <a:cxn ang="0">
                      <a:pos x="404" y="427"/>
                    </a:cxn>
                    <a:cxn ang="0">
                      <a:pos x="431" y="460"/>
                    </a:cxn>
                    <a:cxn ang="0">
                      <a:pos x="469" y="469"/>
                    </a:cxn>
                    <a:cxn ang="0">
                      <a:pos x="488" y="463"/>
                    </a:cxn>
                    <a:cxn ang="0">
                      <a:pos x="510" y="477"/>
                    </a:cxn>
                    <a:cxn ang="0">
                      <a:pos x="526" y="458"/>
                    </a:cxn>
                    <a:cxn ang="0">
                      <a:pos x="559" y="438"/>
                    </a:cxn>
                  </a:cxnLst>
                  <a:rect l="0" t="0" r="r" b="b"/>
                  <a:pathLst>
                    <a:path w="613" h="479">
                      <a:moveTo>
                        <a:pt x="565" y="407"/>
                      </a:moveTo>
                      <a:cubicBezTo>
                        <a:pt x="566" y="400"/>
                        <a:pt x="568" y="393"/>
                        <a:pt x="571" y="386"/>
                      </a:cubicBezTo>
                      <a:cubicBezTo>
                        <a:pt x="573" y="382"/>
                        <a:pt x="575" y="379"/>
                        <a:pt x="578" y="376"/>
                      </a:cubicBezTo>
                      <a:cubicBezTo>
                        <a:pt x="581" y="373"/>
                        <a:pt x="585" y="371"/>
                        <a:pt x="588" y="368"/>
                      </a:cubicBezTo>
                      <a:cubicBezTo>
                        <a:pt x="591" y="364"/>
                        <a:pt x="590" y="360"/>
                        <a:pt x="592" y="356"/>
                      </a:cubicBezTo>
                      <a:cubicBezTo>
                        <a:pt x="594" y="350"/>
                        <a:pt x="598" y="347"/>
                        <a:pt x="600" y="341"/>
                      </a:cubicBezTo>
                      <a:cubicBezTo>
                        <a:pt x="601" y="335"/>
                        <a:pt x="604" y="329"/>
                        <a:pt x="607" y="323"/>
                      </a:cubicBezTo>
                      <a:cubicBezTo>
                        <a:pt x="611" y="315"/>
                        <a:pt x="612" y="309"/>
                        <a:pt x="612" y="300"/>
                      </a:cubicBezTo>
                      <a:cubicBezTo>
                        <a:pt x="612" y="292"/>
                        <a:pt x="613" y="285"/>
                        <a:pt x="609" y="278"/>
                      </a:cubicBezTo>
                      <a:cubicBezTo>
                        <a:pt x="606" y="272"/>
                        <a:pt x="603" y="265"/>
                        <a:pt x="604" y="258"/>
                      </a:cubicBezTo>
                      <a:cubicBezTo>
                        <a:pt x="604" y="252"/>
                        <a:pt x="606" y="247"/>
                        <a:pt x="606" y="241"/>
                      </a:cubicBezTo>
                      <a:cubicBezTo>
                        <a:pt x="606" y="235"/>
                        <a:pt x="608" y="229"/>
                        <a:pt x="607" y="223"/>
                      </a:cubicBezTo>
                      <a:cubicBezTo>
                        <a:pt x="604" y="225"/>
                        <a:pt x="601" y="230"/>
                        <a:pt x="598" y="230"/>
                      </a:cubicBezTo>
                      <a:cubicBezTo>
                        <a:pt x="594" y="231"/>
                        <a:pt x="591" y="225"/>
                        <a:pt x="588" y="223"/>
                      </a:cubicBezTo>
                      <a:cubicBezTo>
                        <a:pt x="582" y="216"/>
                        <a:pt x="573" y="209"/>
                        <a:pt x="569" y="201"/>
                      </a:cubicBezTo>
                      <a:cubicBezTo>
                        <a:pt x="567" y="194"/>
                        <a:pt x="571" y="186"/>
                        <a:pt x="565" y="182"/>
                      </a:cubicBezTo>
                      <a:cubicBezTo>
                        <a:pt x="565" y="181"/>
                        <a:pt x="561" y="179"/>
                        <a:pt x="560" y="180"/>
                      </a:cubicBezTo>
                      <a:cubicBezTo>
                        <a:pt x="559" y="180"/>
                        <a:pt x="560" y="184"/>
                        <a:pt x="560" y="185"/>
                      </a:cubicBezTo>
                      <a:cubicBezTo>
                        <a:pt x="559" y="191"/>
                        <a:pt x="555" y="189"/>
                        <a:pt x="552" y="186"/>
                      </a:cubicBezTo>
                      <a:cubicBezTo>
                        <a:pt x="548" y="182"/>
                        <a:pt x="547" y="177"/>
                        <a:pt x="546" y="172"/>
                      </a:cubicBezTo>
                      <a:cubicBezTo>
                        <a:pt x="544" y="165"/>
                        <a:pt x="543" y="154"/>
                        <a:pt x="539" y="148"/>
                      </a:cubicBezTo>
                      <a:cubicBezTo>
                        <a:pt x="533" y="141"/>
                        <a:pt x="523" y="141"/>
                        <a:pt x="516" y="138"/>
                      </a:cubicBezTo>
                      <a:cubicBezTo>
                        <a:pt x="509" y="134"/>
                        <a:pt x="504" y="127"/>
                        <a:pt x="500" y="120"/>
                      </a:cubicBezTo>
                      <a:cubicBezTo>
                        <a:pt x="497" y="113"/>
                        <a:pt x="499" y="104"/>
                        <a:pt x="495" y="96"/>
                      </a:cubicBezTo>
                      <a:cubicBezTo>
                        <a:pt x="492" y="89"/>
                        <a:pt x="490" y="82"/>
                        <a:pt x="490" y="75"/>
                      </a:cubicBezTo>
                      <a:cubicBezTo>
                        <a:pt x="489" y="67"/>
                        <a:pt x="485" y="62"/>
                        <a:pt x="478" y="58"/>
                      </a:cubicBezTo>
                      <a:cubicBezTo>
                        <a:pt x="477" y="57"/>
                        <a:pt x="475" y="55"/>
                        <a:pt x="474" y="55"/>
                      </a:cubicBezTo>
                      <a:cubicBezTo>
                        <a:pt x="471" y="55"/>
                        <a:pt x="473" y="57"/>
                        <a:pt x="470" y="57"/>
                      </a:cubicBezTo>
                      <a:cubicBezTo>
                        <a:pt x="467" y="58"/>
                        <a:pt x="465" y="50"/>
                        <a:pt x="464" y="48"/>
                      </a:cubicBezTo>
                      <a:cubicBezTo>
                        <a:pt x="460" y="40"/>
                        <a:pt x="459" y="31"/>
                        <a:pt x="457" y="22"/>
                      </a:cubicBezTo>
                      <a:cubicBezTo>
                        <a:pt x="455" y="14"/>
                        <a:pt x="451" y="6"/>
                        <a:pt x="447" y="0"/>
                      </a:cubicBezTo>
                      <a:cubicBezTo>
                        <a:pt x="436" y="16"/>
                        <a:pt x="436" y="36"/>
                        <a:pt x="434" y="55"/>
                      </a:cubicBezTo>
                      <a:cubicBezTo>
                        <a:pt x="432" y="71"/>
                        <a:pt x="430" y="88"/>
                        <a:pt x="422" y="102"/>
                      </a:cubicBezTo>
                      <a:cubicBezTo>
                        <a:pt x="418" y="109"/>
                        <a:pt x="413" y="112"/>
                        <a:pt x="405" y="107"/>
                      </a:cubicBezTo>
                      <a:cubicBezTo>
                        <a:pt x="398" y="102"/>
                        <a:pt x="389" y="99"/>
                        <a:pt x="380" y="95"/>
                      </a:cubicBezTo>
                      <a:cubicBezTo>
                        <a:pt x="372" y="91"/>
                        <a:pt x="363" y="85"/>
                        <a:pt x="357" y="78"/>
                      </a:cubicBezTo>
                      <a:cubicBezTo>
                        <a:pt x="353" y="75"/>
                        <a:pt x="350" y="71"/>
                        <a:pt x="346" y="69"/>
                      </a:cubicBezTo>
                      <a:cubicBezTo>
                        <a:pt x="343" y="67"/>
                        <a:pt x="337" y="68"/>
                        <a:pt x="334" y="66"/>
                      </a:cubicBezTo>
                      <a:cubicBezTo>
                        <a:pt x="329" y="62"/>
                        <a:pt x="336" y="60"/>
                        <a:pt x="339" y="58"/>
                      </a:cubicBezTo>
                      <a:cubicBezTo>
                        <a:pt x="341" y="56"/>
                        <a:pt x="345" y="53"/>
                        <a:pt x="347" y="50"/>
                      </a:cubicBezTo>
                      <a:cubicBezTo>
                        <a:pt x="349" y="47"/>
                        <a:pt x="350" y="43"/>
                        <a:pt x="353" y="40"/>
                      </a:cubicBezTo>
                      <a:cubicBezTo>
                        <a:pt x="355" y="37"/>
                        <a:pt x="357" y="34"/>
                        <a:pt x="360" y="32"/>
                      </a:cubicBezTo>
                      <a:cubicBezTo>
                        <a:pt x="363" y="28"/>
                        <a:pt x="364" y="27"/>
                        <a:pt x="361" y="23"/>
                      </a:cubicBezTo>
                      <a:cubicBezTo>
                        <a:pt x="358" y="20"/>
                        <a:pt x="355" y="20"/>
                        <a:pt x="351" y="21"/>
                      </a:cubicBezTo>
                      <a:cubicBezTo>
                        <a:pt x="343" y="22"/>
                        <a:pt x="335" y="24"/>
                        <a:pt x="327" y="21"/>
                      </a:cubicBezTo>
                      <a:cubicBezTo>
                        <a:pt x="323" y="20"/>
                        <a:pt x="319" y="19"/>
                        <a:pt x="315" y="17"/>
                      </a:cubicBezTo>
                      <a:cubicBezTo>
                        <a:pt x="311" y="15"/>
                        <a:pt x="307" y="15"/>
                        <a:pt x="304" y="13"/>
                      </a:cubicBezTo>
                      <a:cubicBezTo>
                        <a:pt x="300" y="10"/>
                        <a:pt x="299" y="7"/>
                        <a:pt x="294" y="7"/>
                      </a:cubicBezTo>
                      <a:cubicBezTo>
                        <a:pt x="293" y="7"/>
                        <a:pt x="291" y="7"/>
                        <a:pt x="290" y="8"/>
                      </a:cubicBezTo>
                      <a:cubicBezTo>
                        <a:pt x="289" y="8"/>
                        <a:pt x="287" y="10"/>
                        <a:pt x="287" y="12"/>
                      </a:cubicBezTo>
                      <a:cubicBezTo>
                        <a:pt x="287" y="16"/>
                        <a:pt x="293" y="15"/>
                        <a:pt x="295" y="17"/>
                      </a:cubicBezTo>
                      <a:cubicBezTo>
                        <a:pt x="299" y="21"/>
                        <a:pt x="299" y="25"/>
                        <a:pt x="293" y="26"/>
                      </a:cubicBezTo>
                      <a:cubicBezTo>
                        <a:pt x="287" y="27"/>
                        <a:pt x="279" y="25"/>
                        <a:pt x="273" y="26"/>
                      </a:cubicBezTo>
                      <a:cubicBezTo>
                        <a:pt x="265" y="29"/>
                        <a:pt x="259" y="36"/>
                        <a:pt x="255" y="43"/>
                      </a:cubicBezTo>
                      <a:cubicBezTo>
                        <a:pt x="252" y="48"/>
                        <a:pt x="248" y="58"/>
                        <a:pt x="253" y="62"/>
                      </a:cubicBezTo>
                      <a:cubicBezTo>
                        <a:pt x="256" y="64"/>
                        <a:pt x="259" y="67"/>
                        <a:pt x="254" y="70"/>
                      </a:cubicBezTo>
                      <a:cubicBezTo>
                        <a:pt x="253" y="71"/>
                        <a:pt x="246" y="71"/>
                        <a:pt x="245" y="70"/>
                      </a:cubicBezTo>
                      <a:cubicBezTo>
                        <a:pt x="243" y="69"/>
                        <a:pt x="244" y="67"/>
                        <a:pt x="242" y="66"/>
                      </a:cubicBezTo>
                      <a:cubicBezTo>
                        <a:pt x="240" y="65"/>
                        <a:pt x="238" y="66"/>
                        <a:pt x="237" y="67"/>
                      </a:cubicBezTo>
                      <a:cubicBezTo>
                        <a:pt x="236" y="68"/>
                        <a:pt x="236" y="71"/>
                        <a:pt x="235" y="72"/>
                      </a:cubicBezTo>
                      <a:cubicBezTo>
                        <a:pt x="234" y="73"/>
                        <a:pt x="233" y="75"/>
                        <a:pt x="232" y="76"/>
                      </a:cubicBezTo>
                      <a:cubicBezTo>
                        <a:pt x="228" y="80"/>
                        <a:pt x="226" y="77"/>
                        <a:pt x="226" y="73"/>
                      </a:cubicBezTo>
                      <a:cubicBezTo>
                        <a:pt x="226" y="66"/>
                        <a:pt x="232" y="63"/>
                        <a:pt x="226" y="57"/>
                      </a:cubicBezTo>
                      <a:cubicBezTo>
                        <a:pt x="221" y="53"/>
                        <a:pt x="215" y="47"/>
                        <a:pt x="208" y="48"/>
                      </a:cubicBezTo>
                      <a:cubicBezTo>
                        <a:pt x="204" y="49"/>
                        <a:pt x="199" y="53"/>
                        <a:pt x="195" y="55"/>
                      </a:cubicBezTo>
                      <a:cubicBezTo>
                        <a:pt x="191" y="58"/>
                        <a:pt x="187" y="60"/>
                        <a:pt x="183" y="62"/>
                      </a:cubicBezTo>
                      <a:cubicBezTo>
                        <a:pt x="179" y="65"/>
                        <a:pt x="178" y="68"/>
                        <a:pt x="176" y="71"/>
                      </a:cubicBezTo>
                      <a:cubicBezTo>
                        <a:pt x="174" y="76"/>
                        <a:pt x="175" y="77"/>
                        <a:pt x="177" y="81"/>
                      </a:cubicBezTo>
                      <a:cubicBezTo>
                        <a:pt x="178" y="83"/>
                        <a:pt x="185" y="90"/>
                        <a:pt x="183" y="92"/>
                      </a:cubicBezTo>
                      <a:cubicBezTo>
                        <a:pt x="181" y="94"/>
                        <a:pt x="173" y="89"/>
                        <a:pt x="171" y="88"/>
                      </a:cubicBezTo>
                      <a:cubicBezTo>
                        <a:pt x="167" y="87"/>
                        <a:pt x="159" y="85"/>
                        <a:pt x="161" y="91"/>
                      </a:cubicBezTo>
                      <a:cubicBezTo>
                        <a:pt x="162" y="94"/>
                        <a:pt x="165" y="95"/>
                        <a:pt x="166" y="98"/>
                      </a:cubicBezTo>
                      <a:cubicBezTo>
                        <a:pt x="167" y="101"/>
                        <a:pt x="167" y="103"/>
                        <a:pt x="167" y="106"/>
                      </a:cubicBezTo>
                      <a:cubicBezTo>
                        <a:pt x="158" y="107"/>
                        <a:pt x="157" y="94"/>
                        <a:pt x="149" y="95"/>
                      </a:cubicBezTo>
                      <a:cubicBezTo>
                        <a:pt x="138" y="96"/>
                        <a:pt x="143" y="108"/>
                        <a:pt x="142" y="115"/>
                      </a:cubicBezTo>
                      <a:cubicBezTo>
                        <a:pt x="141" y="123"/>
                        <a:pt x="132" y="130"/>
                        <a:pt x="125" y="135"/>
                      </a:cubicBezTo>
                      <a:cubicBezTo>
                        <a:pt x="118" y="139"/>
                        <a:pt x="112" y="145"/>
                        <a:pt x="103" y="146"/>
                      </a:cubicBezTo>
                      <a:cubicBezTo>
                        <a:pt x="97" y="147"/>
                        <a:pt x="90" y="149"/>
                        <a:pt x="83" y="150"/>
                      </a:cubicBezTo>
                      <a:cubicBezTo>
                        <a:pt x="72" y="152"/>
                        <a:pt x="61" y="157"/>
                        <a:pt x="50" y="161"/>
                      </a:cubicBezTo>
                      <a:cubicBezTo>
                        <a:pt x="47" y="163"/>
                        <a:pt x="42" y="165"/>
                        <a:pt x="39" y="167"/>
                      </a:cubicBezTo>
                      <a:cubicBezTo>
                        <a:pt x="31" y="173"/>
                        <a:pt x="23" y="179"/>
                        <a:pt x="18" y="187"/>
                      </a:cubicBezTo>
                      <a:cubicBezTo>
                        <a:pt x="13" y="196"/>
                        <a:pt x="8" y="204"/>
                        <a:pt x="8" y="215"/>
                      </a:cubicBezTo>
                      <a:cubicBezTo>
                        <a:pt x="8" y="220"/>
                        <a:pt x="9" y="223"/>
                        <a:pt x="11" y="228"/>
                      </a:cubicBezTo>
                      <a:cubicBezTo>
                        <a:pt x="13" y="232"/>
                        <a:pt x="17" y="234"/>
                        <a:pt x="19" y="239"/>
                      </a:cubicBezTo>
                      <a:cubicBezTo>
                        <a:pt x="20" y="241"/>
                        <a:pt x="21" y="246"/>
                        <a:pt x="19" y="248"/>
                      </a:cubicBezTo>
                      <a:cubicBezTo>
                        <a:pt x="16" y="252"/>
                        <a:pt x="12" y="244"/>
                        <a:pt x="10" y="242"/>
                      </a:cubicBezTo>
                      <a:cubicBezTo>
                        <a:pt x="7" y="239"/>
                        <a:pt x="2" y="235"/>
                        <a:pt x="1" y="241"/>
                      </a:cubicBezTo>
                      <a:cubicBezTo>
                        <a:pt x="0" y="245"/>
                        <a:pt x="4" y="250"/>
                        <a:pt x="6" y="254"/>
                      </a:cubicBezTo>
                      <a:cubicBezTo>
                        <a:pt x="10" y="262"/>
                        <a:pt x="17" y="268"/>
                        <a:pt x="21" y="277"/>
                      </a:cubicBezTo>
                      <a:cubicBezTo>
                        <a:pt x="25" y="285"/>
                        <a:pt x="28" y="294"/>
                        <a:pt x="30" y="303"/>
                      </a:cubicBezTo>
                      <a:cubicBezTo>
                        <a:pt x="32" y="321"/>
                        <a:pt x="41" y="337"/>
                        <a:pt x="42" y="356"/>
                      </a:cubicBezTo>
                      <a:cubicBezTo>
                        <a:pt x="42" y="360"/>
                        <a:pt x="42" y="363"/>
                        <a:pt x="42" y="367"/>
                      </a:cubicBezTo>
                      <a:cubicBezTo>
                        <a:pt x="41" y="372"/>
                        <a:pt x="40" y="373"/>
                        <a:pt x="35" y="375"/>
                      </a:cubicBezTo>
                      <a:cubicBezTo>
                        <a:pt x="26" y="379"/>
                        <a:pt x="36" y="390"/>
                        <a:pt x="42" y="393"/>
                      </a:cubicBezTo>
                      <a:cubicBezTo>
                        <a:pt x="50" y="398"/>
                        <a:pt x="60" y="403"/>
                        <a:pt x="70" y="402"/>
                      </a:cubicBezTo>
                      <a:cubicBezTo>
                        <a:pt x="80" y="402"/>
                        <a:pt x="86" y="396"/>
                        <a:pt x="94" y="392"/>
                      </a:cubicBezTo>
                      <a:cubicBezTo>
                        <a:pt x="98" y="390"/>
                        <a:pt x="102" y="388"/>
                        <a:pt x="106" y="385"/>
                      </a:cubicBezTo>
                      <a:cubicBezTo>
                        <a:pt x="110" y="381"/>
                        <a:pt x="113" y="381"/>
                        <a:pt x="118" y="380"/>
                      </a:cubicBezTo>
                      <a:cubicBezTo>
                        <a:pt x="129" y="379"/>
                        <a:pt x="141" y="379"/>
                        <a:pt x="152" y="379"/>
                      </a:cubicBezTo>
                      <a:cubicBezTo>
                        <a:pt x="155" y="379"/>
                        <a:pt x="159" y="380"/>
                        <a:pt x="162" y="379"/>
                      </a:cubicBezTo>
                      <a:cubicBezTo>
                        <a:pt x="165" y="378"/>
                        <a:pt x="168" y="373"/>
                        <a:pt x="169" y="370"/>
                      </a:cubicBezTo>
                      <a:cubicBezTo>
                        <a:pt x="173" y="362"/>
                        <a:pt x="179" y="358"/>
                        <a:pt x="188" y="356"/>
                      </a:cubicBezTo>
                      <a:cubicBezTo>
                        <a:pt x="194" y="354"/>
                        <a:pt x="200" y="351"/>
                        <a:pt x="207" y="350"/>
                      </a:cubicBezTo>
                      <a:cubicBezTo>
                        <a:pt x="209" y="350"/>
                        <a:pt x="210" y="350"/>
                        <a:pt x="212" y="350"/>
                      </a:cubicBezTo>
                      <a:cubicBezTo>
                        <a:pt x="215" y="349"/>
                        <a:pt x="219" y="347"/>
                        <a:pt x="223" y="346"/>
                      </a:cubicBezTo>
                      <a:cubicBezTo>
                        <a:pt x="228" y="345"/>
                        <a:pt x="232" y="344"/>
                        <a:pt x="237" y="343"/>
                      </a:cubicBezTo>
                      <a:cubicBezTo>
                        <a:pt x="241" y="343"/>
                        <a:pt x="247" y="342"/>
                        <a:pt x="251" y="341"/>
                      </a:cubicBezTo>
                      <a:cubicBezTo>
                        <a:pt x="259" y="339"/>
                        <a:pt x="270" y="338"/>
                        <a:pt x="278" y="340"/>
                      </a:cubicBezTo>
                      <a:cubicBezTo>
                        <a:pt x="288" y="343"/>
                        <a:pt x="297" y="346"/>
                        <a:pt x="307" y="348"/>
                      </a:cubicBezTo>
                      <a:cubicBezTo>
                        <a:pt x="309" y="349"/>
                        <a:pt x="311" y="349"/>
                        <a:pt x="313" y="349"/>
                      </a:cubicBezTo>
                      <a:cubicBezTo>
                        <a:pt x="314" y="349"/>
                        <a:pt x="316" y="350"/>
                        <a:pt x="317" y="350"/>
                      </a:cubicBezTo>
                      <a:cubicBezTo>
                        <a:pt x="318" y="351"/>
                        <a:pt x="319" y="351"/>
                        <a:pt x="320" y="351"/>
                      </a:cubicBezTo>
                      <a:cubicBezTo>
                        <a:pt x="323" y="354"/>
                        <a:pt x="325" y="362"/>
                        <a:pt x="326" y="366"/>
                      </a:cubicBezTo>
                      <a:cubicBezTo>
                        <a:pt x="328" y="374"/>
                        <a:pt x="330" y="381"/>
                        <a:pt x="334" y="388"/>
                      </a:cubicBezTo>
                      <a:cubicBezTo>
                        <a:pt x="339" y="397"/>
                        <a:pt x="341" y="402"/>
                        <a:pt x="352" y="401"/>
                      </a:cubicBezTo>
                      <a:cubicBezTo>
                        <a:pt x="353" y="394"/>
                        <a:pt x="350" y="387"/>
                        <a:pt x="355" y="381"/>
                      </a:cubicBezTo>
                      <a:cubicBezTo>
                        <a:pt x="357" y="378"/>
                        <a:pt x="360" y="376"/>
                        <a:pt x="361" y="373"/>
                      </a:cubicBezTo>
                      <a:cubicBezTo>
                        <a:pt x="363" y="369"/>
                        <a:pt x="365" y="366"/>
                        <a:pt x="367" y="363"/>
                      </a:cubicBezTo>
                      <a:cubicBezTo>
                        <a:pt x="369" y="360"/>
                        <a:pt x="371" y="356"/>
                        <a:pt x="374" y="356"/>
                      </a:cubicBezTo>
                      <a:cubicBezTo>
                        <a:pt x="380" y="355"/>
                        <a:pt x="379" y="360"/>
                        <a:pt x="379" y="364"/>
                      </a:cubicBezTo>
                      <a:cubicBezTo>
                        <a:pt x="378" y="371"/>
                        <a:pt x="373" y="378"/>
                        <a:pt x="368" y="383"/>
                      </a:cubicBezTo>
                      <a:cubicBezTo>
                        <a:pt x="364" y="388"/>
                        <a:pt x="360" y="397"/>
                        <a:pt x="361" y="404"/>
                      </a:cubicBezTo>
                      <a:cubicBezTo>
                        <a:pt x="366" y="404"/>
                        <a:pt x="371" y="406"/>
                        <a:pt x="375" y="402"/>
                      </a:cubicBezTo>
                      <a:cubicBezTo>
                        <a:pt x="377" y="399"/>
                        <a:pt x="376" y="389"/>
                        <a:pt x="380" y="388"/>
                      </a:cubicBezTo>
                      <a:cubicBezTo>
                        <a:pt x="384" y="387"/>
                        <a:pt x="386" y="399"/>
                        <a:pt x="386" y="402"/>
                      </a:cubicBezTo>
                      <a:cubicBezTo>
                        <a:pt x="385" y="407"/>
                        <a:pt x="381" y="410"/>
                        <a:pt x="380" y="414"/>
                      </a:cubicBezTo>
                      <a:cubicBezTo>
                        <a:pt x="385" y="415"/>
                        <a:pt x="388" y="414"/>
                        <a:pt x="392" y="413"/>
                      </a:cubicBezTo>
                      <a:cubicBezTo>
                        <a:pt x="397" y="411"/>
                        <a:pt x="395" y="414"/>
                        <a:pt x="397" y="418"/>
                      </a:cubicBezTo>
                      <a:cubicBezTo>
                        <a:pt x="399" y="421"/>
                        <a:pt x="402" y="424"/>
                        <a:pt x="404" y="427"/>
                      </a:cubicBezTo>
                      <a:cubicBezTo>
                        <a:pt x="406" y="430"/>
                        <a:pt x="405" y="433"/>
                        <a:pt x="405" y="437"/>
                      </a:cubicBezTo>
                      <a:cubicBezTo>
                        <a:pt x="406" y="445"/>
                        <a:pt x="411" y="453"/>
                        <a:pt x="418" y="456"/>
                      </a:cubicBezTo>
                      <a:cubicBezTo>
                        <a:pt x="422" y="458"/>
                        <a:pt x="427" y="459"/>
                        <a:pt x="431" y="460"/>
                      </a:cubicBezTo>
                      <a:cubicBezTo>
                        <a:pt x="436" y="462"/>
                        <a:pt x="441" y="462"/>
                        <a:pt x="446" y="463"/>
                      </a:cubicBezTo>
                      <a:cubicBezTo>
                        <a:pt x="447" y="463"/>
                        <a:pt x="448" y="464"/>
                        <a:pt x="449" y="464"/>
                      </a:cubicBezTo>
                      <a:cubicBezTo>
                        <a:pt x="453" y="470"/>
                        <a:pt x="463" y="473"/>
                        <a:pt x="469" y="469"/>
                      </a:cubicBezTo>
                      <a:cubicBezTo>
                        <a:pt x="473" y="467"/>
                        <a:pt x="475" y="464"/>
                        <a:pt x="479" y="461"/>
                      </a:cubicBezTo>
                      <a:cubicBezTo>
                        <a:pt x="481" y="460"/>
                        <a:pt x="485" y="454"/>
                        <a:pt x="486" y="456"/>
                      </a:cubicBezTo>
                      <a:cubicBezTo>
                        <a:pt x="487" y="457"/>
                        <a:pt x="487" y="461"/>
                        <a:pt x="488" y="463"/>
                      </a:cubicBezTo>
                      <a:cubicBezTo>
                        <a:pt x="489" y="465"/>
                        <a:pt x="491" y="467"/>
                        <a:pt x="492" y="468"/>
                      </a:cubicBezTo>
                      <a:cubicBezTo>
                        <a:pt x="495" y="471"/>
                        <a:pt x="497" y="476"/>
                        <a:pt x="501" y="477"/>
                      </a:cubicBezTo>
                      <a:cubicBezTo>
                        <a:pt x="503" y="479"/>
                        <a:pt x="508" y="479"/>
                        <a:pt x="510" y="477"/>
                      </a:cubicBezTo>
                      <a:cubicBezTo>
                        <a:pt x="511" y="476"/>
                        <a:pt x="511" y="474"/>
                        <a:pt x="512" y="472"/>
                      </a:cubicBezTo>
                      <a:cubicBezTo>
                        <a:pt x="513" y="470"/>
                        <a:pt x="515" y="469"/>
                        <a:pt x="516" y="468"/>
                      </a:cubicBezTo>
                      <a:cubicBezTo>
                        <a:pt x="520" y="464"/>
                        <a:pt x="523" y="462"/>
                        <a:pt x="526" y="458"/>
                      </a:cubicBezTo>
                      <a:cubicBezTo>
                        <a:pt x="528" y="455"/>
                        <a:pt x="529" y="455"/>
                        <a:pt x="533" y="455"/>
                      </a:cubicBezTo>
                      <a:cubicBezTo>
                        <a:pt x="539" y="456"/>
                        <a:pt x="546" y="457"/>
                        <a:pt x="551" y="453"/>
                      </a:cubicBezTo>
                      <a:cubicBezTo>
                        <a:pt x="557" y="450"/>
                        <a:pt x="558" y="443"/>
                        <a:pt x="559" y="438"/>
                      </a:cubicBezTo>
                      <a:cubicBezTo>
                        <a:pt x="561" y="427"/>
                        <a:pt x="563" y="417"/>
                        <a:pt x="565" y="40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3" name="Freeform 44"/>
                <p:cNvSpPr/>
                <p:nvPr/>
              </p:nvSpPr>
              <p:spPr bwMode="auto">
                <a:xfrm>
                  <a:off x="7321538" y="1868487"/>
                  <a:ext cx="100012" cy="449262"/>
                </a:xfrm>
                <a:custGeom>
                  <a:avLst/>
                  <a:gdLst/>
                  <a:ahLst/>
                  <a:cxnLst>
                    <a:cxn ang="0">
                      <a:pos x="37" y="112"/>
                    </a:cxn>
                    <a:cxn ang="0">
                      <a:pos x="35" y="89"/>
                    </a:cxn>
                    <a:cxn ang="0">
                      <a:pos x="26" y="62"/>
                    </a:cxn>
                    <a:cxn ang="0">
                      <a:pos x="21" y="39"/>
                    </a:cxn>
                    <a:cxn ang="0">
                      <a:pos x="22" y="17"/>
                    </a:cxn>
                    <a:cxn ang="0">
                      <a:pos x="24" y="8"/>
                    </a:cxn>
                    <a:cxn ang="0">
                      <a:pos x="18" y="1"/>
                    </a:cxn>
                    <a:cxn ang="0">
                      <a:pos x="10" y="7"/>
                    </a:cxn>
                    <a:cxn ang="0">
                      <a:pos x="7" y="19"/>
                    </a:cxn>
                    <a:cxn ang="0">
                      <a:pos x="1" y="42"/>
                    </a:cxn>
                    <a:cxn ang="0">
                      <a:pos x="0" y="67"/>
                    </a:cxn>
                    <a:cxn ang="0">
                      <a:pos x="1" y="119"/>
                    </a:cxn>
                    <a:cxn ang="0">
                      <a:pos x="1" y="164"/>
                    </a:cxn>
                    <a:cxn ang="0">
                      <a:pos x="0" y="170"/>
                    </a:cxn>
                    <a:cxn ang="0">
                      <a:pos x="9" y="168"/>
                    </a:cxn>
                    <a:cxn ang="0">
                      <a:pos x="20" y="169"/>
                    </a:cxn>
                    <a:cxn ang="0">
                      <a:pos x="20" y="160"/>
                    </a:cxn>
                    <a:cxn ang="0">
                      <a:pos x="18" y="153"/>
                    </a:cxn>
                    <a:cxn ang="0">
                      <a:pos x="17" y="143"/>
                    </a:cxn>
                    <a:cxn ang="0">
                      <a:pos x="15" y="134"/>
                    </a:cxn>
                    <a:cxn ang="0">
                      <a:pos x="16" y="115"/>
                    </a:cxn>
                    <a:cxn ang="0">
                      <a:pos x="34" y="110"/>
                    </a:cxn>
                    <a:cxn ang="0">
                      <a:pos x="37" y="112"/>
                    </a:cxn>
                  </a:cxnLst>
                  <a:rect l="0" t="0" r="r" b="b"/>
                  <a:pathLst>
                    <a:path w="38" h="171">
                      <a:moveTo>
                        <a:pt x="37" y="112"/>
                      </a:moveTo>
                      <a:cubicBezTo>
                        <a:pt x="37" y="104"/>
                        <a:pt x="38" y="96"/>
                        <a:pt x="35" y="89"/>
                      </a:cubicBezTo>
                      <a:cubicBezTo>
                        <a:pt x="32" y="80"/>
                        <a:pt x="29" y="71"/>
                        <a:pt x="26" y="62"/>
                      </a:cubicBezTo>
                      <a:cubicBezTo>
                        <a:pt x="24" y="54"/>
                        <a:pt x="21" y="48"/>
                        <a:pt x="21" y="39"/>
                      </a:cubicBezTo>
                      <a:cubicBezTo>
                        <a:pt x="21" y="32"/>
                        <a:pt x="20" y="24"/>
                        <a:pt x="22" y="17"/>
                      </a:cubicBezTo>
                      <a:cubicBezTo>
                        <a:pt x="23" y="14"/>
                        <a:pt x="24" y="11"/>
                        <a:pt x="24" y="8"/>
                      </a:cubicBezTo>
                      <a:cubicBezTo>
                        <a:pt x="24" y="3"/>
                        <a:pt x="22" y="2"/>
                        <a:pt x="18" y="1"/>
                      </a:cubicBezTo>
                      <a:cubicBezTo>
                        <a:pt x="12" y="0"/>
                        <a:pt x="12" y="2"/>
                        <a:pt x="10" y="7"/>
                      </a:cubicBezTo>
                      <a:cubicBezTo>
                        <a:pt x="9" y="11"/>
                        <a:pt x="8" y="15"/>
                        <a:pt x="7" y="19"/>
                      </a:cubicBezTo>
                      <a:cubicBezTo>
                        <a:pt x="5" y="27"/>
                        <a:pt x="1" y="34"/>
                        <a:pt x="1" y="42"/>
                      </a:cubicBezTo>
                      <a:cubicBezTo>
                        <a:pt x="1" y="51"/>
                        <a:pt x="0" y="59"/>
                        <a:pt x="0" y="67"/>
                      </a:cubicBezTo>
                      <a:cubicBezTo>
                        <a:pt x="0" y="84"/>
                        <a:pt x="1" y="101"/>
                        <a:pt x="1" y="119"/>
                      </a:cubicBezTo>
                      <a:cubicBezTo>
                        <a:pt x="1" y="133"/>
                        <a:pt x="3" y="149"/>
                        <a:pt x="1" y="164"/>
                      </a:cubicBezTo>
                      <a:cubicBezTo>
                        <a:pt x="1" y="166"/>
                        <a:pt x="0" y="168"/>
                        <a:pt x="0" y="170"/>
                      </a:cubicBezTo>
                      <a:cubicBezTo>
                        <a:pt x="4" y="171"/>
                        <a:pt x="6" y="168"/>
                        <a:pt x="9" y="168"/>
                      </a:cubicBezTo>
                      <a:cubicBezTo>
                        <a:pt x="13" y="167"/>
                        <a:pt x="17" y="169"/>
                        <a:pt x="20" y="169"/>
                      </a:cubicBezTo>
                      <a:cubicBezTo>
                        <a:pt x="22" y="165"/>
                        <a:pt x="22" y="165"/>
                        <a:pt x="20" y="160"/>
                      </a:cubicBezTo>
                      <a:cubicBezTo>
                        <a:pt x="19" y="158"/>
                        <a:pt x="19" y="155"/>
                        <a:pt x="18" y="153"/>
                      </a:cubicBezTo>
                      <a:cubicBezTo>
                        <a:pt x="18" y="149"/>
                        <a:pt x="18" y="146"/>
                        <a:pt x="17" y="143"/>
                      </a:cubicBezTo>
                      <a:cubicBezTo>
                        <a:pt x="15" y="140"/>
                        <a:pt x="15" y="137"/>
                        <a:pt x="15" y="134"/>
                      </a:cubicBezTo>
                      <a:cubicBezTo>
                        <a:pt x="14" y="127"/>
                        <a:pt x="13" y="121"/>
                        <a:pt x="16" y="115"/>
                      </a:cubicBezTo>
                      <a:cubicBezTo>
                        <a:pt x="19" y="109"/>
                        <a:pt x="28" y="105"/>
                        <a:pt x="34" y="110"/>
                      </a:cubicBezTo>
                      <a:lnTo>
                        <a:pt x="37" y="1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4" name="Freeform 45"/>
                <p:cNvSpPr/>
                <p:nvPr/>
              </p:nvSpPr>
              <p:spPr bwMode="auto">
                <a:xfrm>
                  <a:off x="7234226" y="2370137"/>
                  <a:ext cx="219075" cy="176212"/>
                </a:xfrm>
                <a:custGeom>
                  <a:avLst/>
                  <a:gdLst/>
                  <a:ahLst/>
                  <a:cxnLst>
                    <a:cxn ang="0">
                      <a:pos x="37" y="0"/>
                    </a:cxn>
                    <a:cxn ang="0">
                      <a:pos x="44" y="10"/>
                    </a:cxn>
                    <a:cxn ang="0">
                      <a:pos x="52" y="21"/>
                    </a:cxn>
                    <a:cxn ang="0">
                      <a:pos x="72" y="32"/>
                    </a:cxn>
                    <a:cxn ang="0">
                      <a:pos x="82" y="34"/>
                    </a:cxn>
                    <a:cxn ang="0">
                      <a:pos x="76" y="43"/>
                    </a:cxn>
                    <a:cxn ang="0">
                      <a:pos x="62" y="61"/>
                    </a:cxn>
                    <a:cxn ang="0">
                      <a:pos x="42" y="64"/>
                    </a:cxn>
                    <a:cxn ang="0">
                      <a:pos x="22" y="60"/>
                    </a:cxn>
                    <a:cxn ang="0">
                      <a:pos x="12" y="64"/>
                    </a:cxn>
                    <a:cxn ang="0">
                      <a:pos x="2" y="64"/>
                    </a:cxn>
                    <a:cxn ang="0">
                      <a:pos x="2" y="54"/>
                    </a:cxn>
                    <a:cxn ang="0">
                      <a:pos x="9" y="47"/>
                    </a:cxn>
                    <a:cxn ang="0">
                      <a:pos x="27" y="26"/>
                    </a:cxn>
                    <a:cxn ang="0">
                      <a:pos x="35" y="4"/>
                    </a:cxn>
                    <a:cxn ang="0">
                      <a:pos x="37" y="0"/>
                    </a:cxn>
                  </a:cxnLst>
                  <a:rect l="0" t="0" r="r" b="b"/>
                  <a:pathLst>
                    <a:path w="83" h="67">
                      <a:moveTo>
                        <a:pt x="37" y="0"/>
                      </a:moveTo>
                      <a:cubicBezTo>
                        <a:pt x="42" y="2"/>
                        <a:pt x="42" y="5"/>
                        <a:pt x="44" y="10"/>
                      </a:cubicBezTo>
                      <a:cubicBezTo>
                        <a:pt x="46" y="14"/>
                        <a:pt x="49" y="18"/>
                        <a:pt x="52" y="21"/>
                      </a:cubicBezTo>
                      <a:cubicBezTo>
                        <a:pt x="57" y="28"/>
                        <a:pt x="64" y="31"/>
                        <a:pt x="72" y="32"/>
                      </a:cubicBezTo>
                      <a:cubicBezTo>
                        <a:pt x="75" y="32"/>
                        <a:pt x="82" y="32"/>
                        <a:pt x="82" y="34"/>
                      </a:cubicBezTo>
                      <a:cubicBezTo>
                        <a:pt x="83" y="37"/>
                        <a:pt x="78" y="41"/>
                        <a:pt x="76" y="43"/>
                      </a:cubicBezTo>
                      <a:cubicBezTo>
                        <a:pt x="69" y="48"/>
                        <a:pt x="69" y="57"/>
                        <a:pt x="62" y="61"/>
                      </a:cubicBezTo>
                      <a:cubicBezTo>
                        <a:pt x="56" y="65"/>
                        <a:pt x="49" y="67"/>
                        <a:pt x="42" y="64"/>
                      </a:cubicBezTo>
                      <a:cubicBezTo>
                        <a:pt x="37" y="62"/>
                        <a:pt x="29" y="59"/>
                        <a:pt x="22" y="60"/>
                      </a:cubicBezTo>
                      <a:cubicBezTo>
                        <a:pt x="18" y="60"/>
                        <a:pt x="16" y="62"/>
                        <a:pt x="12" y="64"/>
                      </a:cubicBezTo>
                      <a:cubicBezTo>
                        <a:pt x="11" y="64"/>
                        <a:pt x="3" y="66"/>
                        <a:pt x="2" y="64"/>
                      </a:cubicBezTo>
                      <a:cubicBezTo>
                        <a:pt x="0" y="63"/>
                        <a:pt x="2" y="55"/>
                        <a:pt x="2" y="54"/>
                      </a:cubicBezTo>
                      <a:cubicBezTo>
                        <a:pt x="4" y="51"/>
                        <a:pt x="6" y="49"/>
                        <a:pt x="9" y="47"/>
                      </a:cubicBezTo>
                      <a:cubicBezTo>
                        <a:pt x="17" y="41"/>
                        <a:pt x="25" y="35"/>
                        <a:pt x="27" y="26"/>
                      </a:cubicBezTo>
                      <a:cubicBezTo>
                        <a:pt x="29" y="18"/>
                        <a:pt x="32" y="11"/>
                        <a:pt x="35" y="4"/>
                      </a:cubicBezTo>
                      <a:lnTo>
                        <a:pt x="3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5" name="Freeform 46"/>
                <p:cNvSpPr/>
                <p:nvPr/>
              </p:nvSpPr>
              <p:spPr bwMode="auto">
                <a:xfrm>
                  <a:off x="6891326" y="2574925"/>
                  <a:ext cx="419099" cy="409575"/>
                </a:xfrm>
                <a:custGeom>
                  <a:avLst/>
                  <a:gdLst/>
                  <a:ahLst/>
                  <a:cxnLst>
                    <a:cxn ang="0">
                      <a:pos x="149" y="1"/>
                    </a:cxn>
                    <a:cxn ang="0">
                      <a:pos x="156" y="9"/>
                    </a:cxn>
                    <a:cxn ang="0">
                      <a:pos x="159" y="20"/>
                    </a:cxn>
                    <a:cxn ang="0">
                      <a:pos x="159" y="44"/>
                    </a:cxn>
                    <a:cxn ang="0">
                      <a:pos x="151" y="67"/>
                    </a:cxn>
                    <a:cxn ang="0">
                      <a:pos x="148" y="94"/>
                    </a:cxn>
                    <a:cxn ang="0">
                      <a:pos x="143" y="119"/>
                    </a:cxn>
                    <a:cxn ang="0">
                      <a:pos x="140" y="127"/>
                    </a:cxn>
                    <a:cxn ang="0">
                      <a:pos x="132" y="122"/>
                    </a:cxn>
                    <a:cxn ang="0">
                      <a:pos x="123" y="131"/>
                    </a:cxn>
                    <a:cxn ang="0">
                      <a:pos x="110" y="130"/>
                    </a:cxn>
                    <a:cxn ang="0">
                      <a:pos x="89" y="129"/>
                    </a:cxn>
                    <a:cxn ang="0">
                      <a:pos x="82" y="134"/>
                    </a:cxn>
                    <a:cxn ang="0">
                      <a:pos x="78" y="145"/>
                    </a:cxn>
                    <a:cxn ang="0">
                      <a:pos x="63" y="149"/>
                    </a:cxn>
                    <a:cxn ang="0">
                      <a:pos x="52" y="134"/>
                    </a:cxn>
                    <a:cxn ang="0">
                      <a:pos x="27" y="135"/>
                    </a:cxn>
                    <a:cxn ang="0">
                      <a:pos x="15" y="137"/>
                    </a:cxn>
                    <a:cxn ang="0">
                      <a:pos x="4" y="138"/>
                    </a:cxn>
                    <a:cxn ang="0">
                      <a:pos x="8" y="130"/>
                    </a:cxn>
                    <a:cxn ang="0">
                      <a:pos x="16" y="122"/>
                    </a:cxn>
                    <a:cxn ang="0">
                      <a:pos x="25" y="115"/>
                    </a:cxn>
                    <a:cxn ang="0">
                      <a:pos x="34" y="109"/>
                    </a:cxn>
                    <a:cxn ang="0">
                      <a:pos x="60" y="108"/>
                    </a:cxn>
                    <a:cxn ang="0">
                      <a:pos x="71" y="104"/>
                    </a:cxn>
                    <a:cxn ang="0">
                      <a:pos x="78" y="97"/>
                    </a:cxn>
                    <a:cxn ang="0">
                      <a:pos x="87" y="78"/>
                    </a:cxn>
                    <a:cxn ang="0">
                      <a:pos x="95" y="75"/>
                    </a:cxn>
                    <a:cxn ang="0">
                      <a:pos x="102" y="85"/>
                    </a:cxn>
                    <a:cxn ang="0">
                      <a:pos x="113" y="80"/>
                    </a:cxn>
                    <a:cxn ang="0">
                      <a:pos x="119" y="76"/>
                    </a:cxn>
                    <a:cxn ang="0">
                      <a:pos x="126" y="61"/>
                    </a:cxn>
                    <a:cxn ang="0">
                      <a:pos x="127" y="46"/>
                    </a:cxn>
                    <a:cxn ang="0">
                      <a:pos x="129" y="30"/>
                    </a:cxn>
                    <a:cxn ang="0">
                      <a:pos x="129" y="22"/>
                    </a:cxn>
                    <a:cxn ang="0">
                      <a:pos x="132" y="15"/>
                    </a:cxn>
                    <a:cxn ang="0">
                      <a:pos x="149" y="5"/>
                    </a:cxn>
                    <a:cxn ang="0">
                      <a:pos x="149" y="1"/>
                    </a:cxn>
                  </a:cxnLst>
                  <a:rect l="0" t="0" r="r" b="b"/>
                  <a:pathLst>
                    <a:path w="160" h="156">
                      <a:moveTo>
                        <a:pt x="149" y="1"/>
                      </a:moveTo>
                      <a:cubicBezTo>
                        <a:pt x="151" y="0"/>
                        <a:pt x="155" y="6"/>
                        <a:pt x="156" y="9"/>
                      </a:cubicBezTo>
                      <a:cubicBezTo>
                        <a:pt x="157" y="13"/>
                        <a:pt x="159" y="16"/>
                        <a:pt x="159" y="20"/>
                      </a:cubicBezTo>
                      <a:cubicBezTo>
                        <a:pt x="160" y="28"/>
                        <a:pt x="159" y="36"/>
                        <a:pt x="159" y="44"/>
                      </a:cubicBezTo>
                      <a:cubicBezTo>
                        <a:pt x="159" y="53"/>
                        <a:pt x="155" y="59"/>
                        <a:pt x="151" y="67"/>
                      </a:cubicBezTo>
                      <a:cubicBezTo>
                        <a:pt x="148" y="75"/>
                        <a:pt x="150" y="86"/>
                        <a:pt x="148" y="94"/>
                      </a:cubicBezTo>
                      <a:cubicBezTo>
                        <a:pt x="147" y="102"/>
                        <a:pt x="146" y="111"/>
                        <a:pt x="143" y="119"/>
                      </a:cubicBezTo>
                      <a:cubicBezTo>
                        <a:pt x="142" y="121"/>
                        <a:pt x="142" y="125"/>
                        <a:pt x="140" y="127"/>
                      </a:cubicBezTo>
                      <a:cubicBezTo>
                        <a:pt x="136" y="131"/>
                        <a:pt x="136" y="123"/>
                        <a:pt x="132" y="122"/>
                      </a:cubicBezTo>
                      <a:cubicBezTo>
                        <a:pt x="126" y="119"/>
                        <a:pt x="126" y="129"/>
                        <a:pt x="123" y="131"/>
                      </a:cubicBezTo>
                      <a:cubicBezTo>
                        <a:pt x="120" y="133"/>
                        <a:pt x="114" y="131"/>
                        <a:pt x="110" y="130"/>
                      </a:cubicBezTo>
                      <a:cubicBezTo>
                        <a:pt x="104" y="129"/>
                        <a:pt x="96" y="129"/>
                        <a:pt x="89" y="129"/>
                      </a:cubicBezTo>
                      <a:cubicBezTo>
                        <a:pt x="85" y="129"/>
                        <a:pt x="83" y="129"/>
                        <a:pt x="82" y="134"/>
                      </a:cubicBezTo>
                      <a:cubicBezTo>
                        <a:pt x="81" y="138"/>
                        <a:pt x="80" y="141"/>
                        <a:pt x="78" y="145"/>
                      </a:cubicBezTo>
                      <a:cubicBezTo>
                        <a:pt x="75" y="150"/>
                        <a:pt x="68" y="156"/>
                        <a:pt x="63" y="149"/>
                      </a:cubicBezTo>
                      <a:cubicBezTo>
                        <a:pt x="59" y="143"/>
                        <a:pt x="60" y="134"/>
                        <a:pt x="52" y="134"/>
                      </a:cubicBezTo>
                      <a:cubicBezTo>
                        <a:pt x="44" y="133"/>
                        <a:pt x="35" y="133"/>
                        <a:pt x="27" y="135"/>
                      </a:cubicBezTo>
                      <a:cubicBezTo>
                        <a:pt x="23" y="136"/>
                        <a:pt x="19" y="137"/>
                        <a:pt x="15" y="137"/>
                      </a:cubicBezTo>
                      <a:cubicBezTo>
                        <a:pt x="13" y="137"/>
                        <a:pt x="6" y="140"/>
                        <a:pt x="4" y="138"/>
                      </a:cubicBezTo>
                      <a:cubicBezTo>
                        <a:pt x="0" y="136"/>
                        <a:pt x="6" y="131"/>
                        <a:pt x="8" y="130"/>
                      </a:cubicBezTo>
                      <a:cubicBezTo>
                        <a:pt x="11" y="127"/>
                        <a:pt x="14" y="125"/>
                        <a:pt x="16" y="122"/>
                      </a:cubicBezTo>
                      <a:cubicBezTo>
                        <a:pt x="19" y="119"/>
                        <a:pt x="22" y="117"/>
                        <a:pt x="25" y="115"/>
                      </a:cubicBezTo>
                      <a:cubicBezTo>
                        <a:pt x="28" y="112"/>
                        <a:pt x="29" y="110"/>
                        <a:pt x="34" y="109"/>
                      </a:cubicBezTo>
                      <a:cubicBezTo>
                        <a:pt x="42" y="108"/>
                        <a:pt x="52" y="110"/>
                        <a:pt x="60" y="108"/>
                      </a:cubicBezTo>
                      <a:cubicBezTo>
                        <a:pt x="64" y="108"/>
                        <a:pt x="67" y="106"/>
                        <a:pt x="71" y="104"/>
                      </a:cubicBezTo>
                      <a:cubicBezTo>
                        <a:pt x="74" y="103"/>
                        <a:pt x="77" y="102"/>
                        <a:pt x="78" y="97"/>
                      </a:cubicBezTo>
                      <a:cubicBezTo>
                        <a:pt x="81" y="91"/>
                        <a:pt x="83" y="84"/>
                        <a:pt x="87" y="78"/>
                      </a:cubicBezTo>
                      <a:cubicBezTo>
                        <a:pt x="89" y="76"/>
                        <a:pt x="93" y="74"/>
                        <a:pt x="95" y="75"/>
                      </a:cubicBezTo>
                      <a:cubicBezTo>
                        <a:pt x="99" y="77"/>
                        <a:pt x="99" y="83"/>
                        <a:pt x="102" y="85"/>
                      </a:cubicBezTo>
                      <a:cubicBezTo>
                        <a:pt x="105" y="86"/>
                        <a:pt x="111" y="81"/>
                        <a:pt x="113" y="80"/>
                      </a:cubicBezTo>
                      <a:cubicBezTo>
                        <a:pt x="116" y="78"/>
                        <a:pt x="117" y="78"/>
                        <a:pt x="119" y="76"/>
                      </a:cubicBezTo>
                      <a:cubicBezTo>
                        <a:pt x="122" y="71"/>
                        <a:pt x="125" y="66"/>
                        <a:pt x="126" y="61"/>
                      </a:cubicBezTo>
                      <a:cubicBezTo>
                        <a:pt x="128" y="56"/>
                        <a:pt x="127" y="51"/>
                        <a:pt x="127" y="46"/>
                      </a:cubicBezTo>
                      <a:cubicBezTo>
                        <a:pt x="127" y="41"/>
                        <a:pt x="128" y="35"/>
                        <a:pt x="129" y="30"/>
                      </a:cubicBezTo>
                      <a:cubicBezTo>
                        <a:pt x="129" y="28"/>
                        <a:pt x="129" y="25"/>
                        <a:pt x="129" y="22"/>
                      </a:cubicBezTo>
                      <a:cubicBezTo>
                        <a:pt x="130" y="20"/>
                        <a:pt x="132" y="17"/>
                        <a:pt x="132" y="15"/>
                      </a:cubicBezTo>
                      <a:cubicBezTo>
                        <a:pt x="138" y="12"/>
                        <a:pt x="147" y="11"/>
                        <a:pt x="149" y="5"/>
                      </a:cubicBezTo>
                      <a:lnTo>
                        <a:pt x="149"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6" name="Freeform 47"/>
                <p:cNvSpPr/>
                <p:nvPr/>
              </p:nvSpPr>
              <p:spPr bwMode="auto">
                <a:xfrm>
                  <a:off x="6935776" y="2955924"/>
                  <a:ext cx="77787" cy="49212"/>
                </a:xfrm>
                <a:custGeom>
                  <a:avLst/>
                  <a:gdLst/>
                  <a:ahLst/>
                  <a:cxnLst>
                    <a:cxn ang="0">
                      <a:pos x="28" y="1"/>
                    </a:cxn>
                    <a:cxn ang="0">
                      <a:pos x="20" y="4"/>
                    </a:cxn>
                    <a:cxn ang="0">
                      <a:pos x="14" y="7"/>
                    </a:cxn>
                    <a:cxn ang="0">
                      <a:pos x="6" y="17"/>
                    </a:cxn>
                    <a:cxn ang="0">
                      <a:pos x="21" y="14"/>
                    </a:cxn>
                    <a:cxn ang="0">
                      <a:pos x="26" y="9"/>
                    </a:cxn>
                    <a:cxn ang="0">
                      <a:pos x="30" y="3"/>
                    </a:cxn>
                    <a:cxn ang="0">
                      <a:pos x="28" y="1"/>
                    </a:cxn>
                  </a:cxnLst>
                  <a:rect l="0" t="0" r="r" b="b"/>
                  <a:pathLst>
                    <a:path w="30" h="19">
                      <a:moveTo>
                        <a:pt x="28" y="1"/>
                      </a:moveTo>
                      <a:cubicBezTo>
                        <a:pt x="27" y="0"/>
                        <a:pt x="22" y="4"/>
                        <a:pt x="20" y="4"/>
                      </a:cubicBezTo>
                      <a:cubicBezTo>
                        <a:pt x="18" y="5"/>
                        <a:pt x="16" y="6"/>
                        <a:pt x="14" y="7"/>
                      </a:cubicBezTo>
                      <a:cubicBezTo>
                        <a:pt x="11" y="8"/>
                        <a:pt x="0" y="13"/>
                        <a:pt x="6" y="17"/>
                      </a:cubicBezTo>
                      <a:cubicBezTo>
                        <a:pt x="9" y="19"/>
                        <a:pt x="19" y="16"/>
                        <a:pt x="21" y="14"/>
                      </a:cubicBezTo>
                      <a:cubicBezTo>
                        <a:pt x="23" y="13"/>
                        <a:pt x="24" y="11"/>
                        <a:pt x="26" y="9"/>
                      </a:cubicBezTo>
                      <a:cubicBezTo>
                        <a:pt x="29" y="7"/>
                        <a:pt x="30" y="7"/>
                        <a:pt x="30" y="3"/>
                      </a:cubicBezTo>
                      <a:lnTo>
                        <a:pt x="28"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7" name="Freeform 48"/>
                <p:cNvSpPr/>
                <p:nvPr/>
              </p:nvSpPr>
              <p:spPr bwMode="auto">
                <a:xfrm>
                  <a:off x="6838939" y="2967036"/>
                  <a:ext cx="76200" cy="106362"/>
                </a:xfrm>
                <a:custGeom>
                  <a:avLst/>
                  <a:gdLst/>
                  <a:ahLst/>
                  <a:cxnLst>
                    <a:cxn ang="0">
                      <a:pos x="29" y="14"/>
                    </a:cxn>
                    <a:cxn ang="0">
                      <a:pos x="26" y="33"/>
                    </a:cxn>
                    <a:cxn ang="0">
                      <a:pos x="22" y="41"/>
                    </a:cxn>
                    <a:cxn ang="0">
                      <a:pos x="15" y="33"/>
                    </a:cxn>
                    <a:cxn ang="0">
                      <a:pos x="8" y="23"/>
                    </a:cxn>
                    <a:cxn ang="0">
                      <a:pos x="1" y="14"/>
                    </a:cxn>
                    <a:cxn ang="0">
                      <a:pos x="4" y="6"/>
                    </a:cxn>
                    <a:cxn ang="0">
                      <a:pos x="15" y="2"/>
                    </a:cxn>
                    <a:cxn ang="0">
                      <a:pos x="29" y="14"/>
                    </a:cxn>
                  </a:cxnLst>
                  <a:rect l="0" t="0" r="r" b="b"/>
                  <a:pathLst>
                    <a:path w="29" h="41">
                      <a:moveTo>
                        <a:pt x="29" y="14"/>
                      </a:moveTo>
                      <a:cubicBezTo>
                        <a:pt x="29" y="21"/>
                        <a:pt x="29" y="27"/>
                        <a:pt x="26" y="33"/>
                      </a:cubicBezTo>
                      <a:cubicBezTo>
                        <a:pt x="26" y="35"/>
                        <a:pt x="25" y="41"/>
                        <a:pt x="22" y="41"/>
                      </a:cubicBezTo>
                      <a:cubicBezTo>
                        <a:pt x="19" y="41"/>
                        <a:pt x="16" y="35"/>
                        <a:pt x="15" y="33"/>
                      </a:cubicBezTo>
                      <a:cubicBezTo>
                        <a:pt x="13" y="29"/>
                        <a:pt x="12" y="26"/>
                        <a:pt x="8" y="23"/>
                      </a:cubicBezTo>
                      <a:cubicBezTo>
                        <a:pt x="5" y="20"/>
                        <a:pt x="2" y="19"/>
                        <a:pt x="1" y="14"/>
                      </a:cubicBezTo>
                      <a:cubicBezTo>
                        <a:pt x="0" y="11"/>
                        <a:pt x="0" y="8"/>
                        <a:pt x="4" y="6"/>
                      </a:cubicBezTo>
                      <a:cubicBezTo>
                        <a:pt x="7" y="5"/>
                        <a:pt x="12" y="3"/>
                        <a:pt x="15" y="2"/>
                      </a:cubicBezTo>
                      <a:cubicBezTo>
                        <a:pt x="23" y="0"/>
                        <a:pt x="28" y="7"/>
                        <a:pt x="29"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8" name="Freeform 49"/>
                <p:cNvSpPr/>
                <p:nvPr/>
              </p:nvSpPr>
              <p:spPr bwMode="auto">
                <a:xfrm>
                  <a:off x="6454764" y="3336924"/>
                  <a:ext cx="84137" cy="149225"/>
                </a:xfrm>
                <a:custGeom>
                  <a:avLst/>
                  <a:gdLst/>
                  <a:ahLst/>
                  <a:cxnLst>
                    <a:cxn ang="0">
                      <a:pos x="13" y="57"/>
                    </a:cxn>
                    <a:cxn ang="0">
                      <a:pos x="18" y="49"/>
                    </a:cxn>
                    <a:cxn ang="0">
                      <a:pos x="23" y="38"/>
                    </a:cxn>
                    <a:cxn ang="0">
                      <a:pos x="26" y="27"/>
                    </a:cxn>
                    <a:cxn ang="0">
                      <a:pos x="30" y="17"/>
                    </a:cxn>
                    <a:cxn ang="0">
                      <a:pos x="23" y="3"/>
                    </a:cxn>
                    <a:cxn ang="0">
                      <a:pos x="15" y="11"/>
                    </a:cxn>
                    <a:cxn ang="0">
                      <a:pos x="9" y="20"/>
                    </a:cxn>
                    <a:cxn ang="0">
                      <a:pos x="1" y="36"/>
                    </a:cxn>
                    <a:cxn ang="0">
                      <a:pos x="7" y="46"/>
                    </a:cxn>
                    <a:cxn ang="0">
                      <a:pos x="12" y="56"/>
                    </a:cxn>
                    <a:cxn ang="0">
                      <a:pos x="13" y="57"/>
                    </a:cxn>
                  </a:cxnLst>
                  <a:rect l="0" t="0" r="r" b="b"/>
                  <a:pathLst>
                    <a:path w="32" h="57">
                      <a:moveTo>
                        <a:pt x="13" y="57"/>
                      </a:moveTo>
                      <a:cubicBezTo>
                        <a:pt x="13" y="57"/>
                        <a:pt x="16" y="52"/>
                        <a:pt x="18" y="49"/>
                      </a:cubicBezTo>
                      <a:cubicBezTo>
                        <a:pt x="20" y="45"/>
                        <a:pt x="22" y="42"/>
                        <a:pt x="23" y="38"/>
                      </a:cubicBezTo>
                      <a:cubicBezTo>
                        <a:pt x="24" y="34"/>
                        <a:pt x="24" y="31"/>
                        <a:pt x="26" y="27"/>
                      </a:cubicBezTo>
                      <a:cubicBezTo>
                        <a:pt x="27" y="24"/>
                        <a:pt x="29" y="21"/>
                        <a:pt x="30" y="17"/>
                      </a:cubicBezTo>
                      <a:cubicBezTo>
                        <a:pt x="31" y="12"/>
                        <a:pt x="32" y="0"/>
                        <a:pt x="23" y="3"/>
                      </a:cubicBezTo>
                      <a:cubicBezTo>
                        <a:pt x="20" y="4"/>
                        <a:pt x="17" y="9"/>
                        <a:pt x="15" y="11"/>
                      </a:cubicBezTo>
                      <a:cubicBezTo>
                        <a:pt x="13" y="14"/>
                        <a:pt x="11" y="17"/>
                        <a:pt x="9" y="20"/>
                      </a:cubicBezTo>
                      <a:cubicBezTo>
                        <a:pt x="6" y="25"/>
                        <a:pt x="1" y="30"/>
                        <a:pt x="1" y="36"/>
                      </a:cubicBezTo>
                      <a:cubicBezTo>
                        <a:pt x="0" y="41"/>
                        <a:pt x="4" y="43"/>
                        <a:pt x="7" y="46"/>
                      </a:cubicBezTo>
                      <a:cubicBezTo>
                        <a:pt x="10" y="49"/>
                        <a:pt x="10" y="53"/>
                        <a:pt x="12" y="56"/>
                      </a:cubicBezTo>
                      <a:lnTo>
                        <a:pt x="13" y="57"/>
                      </a:ln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9" name="Freeform 50"/>
                <p:cNvSpPr/>
                <p:nvPr/>
              </p:nvSpPr>
              <p:spPr bwMode="auto">
                <a:xfrm>
                  <a:off x="6000740" y="3578224"/>
                  <a:ext cx="88900" cy="74612"/>
                </a:xfrm>
                <a:custGeom>
                  <a:avLst/>
                  <a:gdLst/>
                  <a:ahLst/>
                  <a:cxnLst>
                    <a:cxn ang="0">
                      <a:pos x="33" y="16"/>
                    </a:cxn>
                    <a:cxn ang="0">
                      <a:pos x="26" y="24"/>
                    </a:cxn>
                    <a:cxn ang="0">
                      <a:pos x="8" y="23"/>
                    </a:cxn>
                    <a:cxn ang="0">
                      <a:pos x="2" y="14"/>
                    </a:cxn>
                    <a:cxn ang="0">
                      <a:pos x="4" y="7"/>
                    </a:cxn>
                    <a:cxn ang="0">
                      <a:pos x="21" y="1"/>
                    </a:cxn>
                    <a:cxn ang="0">
                      <a:pos x="33" y="16"/>
                    </a:cxn>
                  </a:cxnLst>
                  <a:rect l="0" t="0" r="r" b="b"/>
                  <a:pathLst>
                    <a:path w="34" h="28">
                      <a:moveTo>
                        <a:pt x="33" y="16"/>
                      </a:moveTo>
                      <a:cubicBezTo>
                        <a:pt x="32" y="20"/>
                        <a:pt x="29" y="21"/>
                        <a:pt x="26" y="24"/>
                      </a:cubicBezTo>
                      <a:cubicBezTo>
                        <a:pt x="20" y="28"/>
                        <a:pt x="14" y="27"/>
                        <a:pt x="8" y="23"/>
                      </a:cubicBezTo>
                      <a:cubicBezTo>
                        <a:pt x="4" y="21"/>
                        <a:pt x="3" y="18"/>
                        <a:pt x="2" y="14"/>
                      </a:cubicBezTo>
                      <a:cubicBezTo>
                        <a:pt x="0" y="11"/>
                        <a:pt x="1" y="10"/>
                        <a:pt x="4" y="7"/>
                      </a:cubicBezTo>
                      <a:cubicBezTo>
                        <a:pt x="9" y="4"/>
                        <a:pt x="15" y="0"/>
                        <a:pt x="21" y="1"/>
                      </a:cubicBezTo>
                      <a:cubicBezTo>
                        <a:pt x="29" y="2"/>
                        <a:pt x="34" y="9"/>
                        <a:pt x="33" y="16"/>
                      </a:cubicBez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0" name="Freeform 51"/>
                <p:cNvSpPr/>
                <p:nvPr/>
              </p:nvSpPr>
              <p:spPr bwMode="auto">
                <a:xfrm>
                  <a:off x="6451589" y="3629024"/>
                  <a:ext cx="160337" cy="238125"/>
                </a:xfrm>
                <a:custGeom>
                  <a:avLst/>
                  <a:gdLst/>
                  <a:ahLst/>
                  <a:cxnLst>
                    <a:cxn ang="0">
                      <a:pos x="26" y="5"/>
                    </a:cxn>
                    <a:cxn ang="0">
                      <a:pos x="36" y="26"/>
                    </a:cxn>
                    <a:cxn ang="0">
                      <a:pos x="38" y="37"/>
                    </a:cxn>
                    <a:cxn ang="0">
                      <a:pos x="31" y="42"/>
                    </a:cxn>
                    <a:cxn ang="0">
                      <a:pos x="29" y="61"/>
                    </a:cxn>
                    <a:cxn ang="0">
                      <a:pos x="43" y="76"/>
                    </a:cxn>
                    <a:cxn ang="0">
                      <a:pos x="53" y="81"/>
                    </a:cxn>
                    <a:cxn ang="0">
                      <a:pos x="61" y="91"/>
                    </a:cxn>
                    <a:cxn ang="0">
                      <a:pos x="51" y="86"/>
                    </a:cxn>
                    <a:cxn ang="0">
                      <a:pos x="40" y="84"/>
                    </a:cxn>
                    <a:cxn ang="0">
                      <a:pos x="29" y="83"/>
                    </a:cxn>
                    <a:cxn ang="0">
                      <a:pos x="19" y="83"/>
                    </a:cxn>
                    <a:cxn ang="0">
                      <a:pos x="18" y="78"/>
                    </a:cxn>
                    <a:cxn ang="0">
                      <a:pos x="16" y="73"/>
                    </a:cxn>
                    <a:cxn ang="0">
                      <a:pos x="9" y="64"/>
                    </a:cxn>
                    <a:cxn ang="0">
                      <a:pos x="0" y="46"/>
                    </a:cxn>
                    <a:cxn ang="0">
                      <a:pos x="6" y="32"/>
                    </a:cxn>
                    <a:cxn ang="0">
                      <a:pos x="9" y="18"/>
                    </a:cxn>
                    <a:cxn ang="0">
                      <a:pos x="5" y="8"/>
                    </a:cxn>
                    <a:cxn ang="0">
                      <a:pos x="26" y="5"/>
                    </a:cxn>
                  </a:cxnLst>
                  <a:rect l="0" t="0" r="r" b="b"/>
                  <a:pathLst>
                    <a:path w="61" h="91">
                      <a:moveTo>
                        <a:pt x="26" y="5"/>
                      </a:moveTo>
                      <a:cubicBezTo>
                        <a:pt x="31" y="10"/>
                        <a:pt x="34" y="19"/>
                        <a:pt x="36" y="26"/>
                      </a:cubicBezTo>
                      <a:cubicBezTo>
                        <a:pt x="37" y="30"/>
                        <a:pt x="38" y="33"/>
                        <a:pt x="38" y="37"/>
                      </a:cubicBezTo>
                      <a:cubicBezTo>
                        <a:pt x="38" y="41"/>
                        <a:pt x="34" y="40"/>
                        <a:pt x="31" y="42"/>
                      </a:cubicBezTo>
                      <a:cubicBezTo>
                        <a:pt x="25" y="44"/>
                        <a:pt x="27" y="56"/>
                        <a:pt x="29" y="61"/>
                      </a:cubicBezTo>
                      <a:cubicBezTo>
                        <a:pt x="31" y="68"/>
                        <a:pt x="37" y="73"/>
                        <a:pt x="43" y="76"/>
                      </a:cubicBezTo>
                      <a:cubicBezTo>
                        <a:pt x="47" y="78"/>
                        <a:pt x="50" y="79"/>
                        <a:pt x="53" y="81"/>
                      </a:cubicBezTo>
                      <a:cubicBezTo>
                        <a:pt x="56" y="83"/>
                        <a:pt x="61" y="87"/>
                        <a:pt x="61" y="91"/>
                      </a:cubicBezTo>
                      <a:cubicBezTo>
                        <a:pt x="58" y="90"/>
                        <a:pt x="54" y="88"/>
                        <a:pt x="51" y="86"/>
                      </a:cubicBezTo>
                      <a:cubicBezTo>
                        <a:pt x="47" y="85"/>
                        <a:pt x="44" y="85"/>
                        <a:pt x="40" y="84"/>
                      </a:cubicBezTo>
                      <a:cubicBezTo>
                        <a:pt x="36" y="83"/>
                        <a:pt x="33" y="83"/>
                        <a:pt x="29" y="83"/>
                      </a:cubicBezTo>
                      <a:cubicBezTo>
                        <a:pt x="27" y="83"/>
                        <a:pt x="21" y="84"/>
                        <a:pt x="19" y="83"/>
                      </a:cubicBezTo>
                      <a:cubicBezTo>
                        <a:pt x="18" y="82"/>
                        <a:pt x="19" y="80"/>
                        <a:pt x="18" y="78"/>
                      </a:cubicBezTo>
                      <a:cubicBezTo>
                        <a:pt x="18" y="76"/>
                        <a:pt x="17" y="74"/>
                        <a:pt x="16" y="73"/>
                      </a:cubicBezTo>
                      <a:cubicBezTo>
                        <a:pt x="14" y="70"/>
                        <a:pt x="11" y="68"/>
                        <a:pt x="9" y="64"/>
                      </a:cubicBezTo>
                      <a:cubicBezTo>
                        <a:pt x="5" y="59"/>
                        <a:pt x="1" y="52"/>
                        <a:pt x="0" y="46"/>
                      </a:cubicBezTo>
                      <a:cubicBezTo>
                        <a:pt x="0" y="40"/>
                        <a:pt x="3" y="37"/>
                        <a:pt x="6" y="32"/>
                      </a:cubicBezTo>
                      <a:cubicBezTo>
                        <a:pt x="7" y="29"/>
                        <a:pt x="10" y="22"/>
                        <a:pt x="9" y="18"/>
                      </a:cubicBezTo>
                      <a:cubicBezTo>
                        <a:pt x="8" y="15"/>
                        <a:pt x="3" y="13"/>
                        <a:pt x="5" y="8"/>
                      </a:cubicBezTo>
                      <a:cubicBezTo>
                        <a:pt x="8" y="0"/>
                        <a:pt x="21" y="0"/>
                        <a:pt x="2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1" name="Freeform 52"/>
                <p:cNvSpPr/>
                <p:nvPr/>
              </p:nvSpPr>
              <p:spPr bwMode="auto">
                <a:xfrm>
                  <a:off x="6342052" y="3890960"/>
                  <a:ext cx="123825" cy="179387"/>
                </a:xfrm>
                <a:custGeom>
                  <a:avLst/>
                  <a:gdLst/>
                  <a:ahLst/>
                  <a:cxnLst>
                    <a:cxn ang="0">
                      <a:pos x="2" y="67"/>
                    </a:cxn>
                    <a:cxn ang="0">
                      <a:pos x="18" y="59"/>
                    </a:cxn>
                    <a:cxn ang="0">
                      <a:pos x="29" y="43"/>
                    </a:cxn>
                    <a:cxn ang="0">
                      <a:pos x="40" y="26"/>
                    </a:cxn>
                    <a:cxn ang="0">
                      <a:pos x="47" y="8"/>
                    </a:cxn>
                    <a:cxn ang="0">
                      <a:pos x="47" y="1"/>
                    </a:cxn>
                    <a:cxn ang="0">
                      <a:pos x="35" y="14"/>
                    </a:cxn>
                    <a:cxn ang="0">
                      <a:pos x="31" y="23"/>
                    </a:cxn>
                    <a:cxn ang="0">
                      <a:pos x="25" y="31"/>
                    </a:cxn>
                    <a:cxn ang="0">
                      <a:pos x="19" y="39"/>
                    </a:cxn>
                    <a:cxn ang="0">
                      <a:pos x="11" y="49"/>
                    </a:cxn>
                    <a:cxn ang="0">
                      <a:pos x="0" y="66"/>
                    </a:cxn>
                    <a:cxn ang="0">
                      <a:pos x="2" y="67"/>
                    </a:cxn>
                  </a:cxnLst>
                  <a:rect l="0" t="0" r="r" b="b"/>
                  <a:pathLst>
                    <a:path w="47" h="68">
                      <a:moveTo>
                        <a:pt x="2" y="67"/>
                      </a:moveTo>
                      <a:cubicBezTo>
                        <a:pt x="9" y="68"/>
                        <a:pt x="14" y="62"/>
                        <a:pt x="18" y="59"/>
                      </a:cubicBezTo>
                      <a:cubicBezTo>
                        <a:pt x="24" y="54"/>
                        <a:pt x="26" y="48"/>
                        <a:pt x="29" y="43"/>
                      </a:cubicBezTo>
                      <a:cubicBezTo>
                        <a:pt x="33" y="37"/>
                        <a:pt x="38" y="33"/>
                        <a:pt x="40" y="26"/>
                      </a:cubicBezTo>
                      <a:cubicBezTo>
                        <a:pt x="42" y="19"/>
                        <a:pt x="47" y="14"/>
                        <a:pt x="47" y="8"/>
                      </a:cubicBezTo>
                      <a:cubicBezTo>
                        <a:pt x="47" y="6"/>
                        <a:pt x="47" y="3"/>
                        <a:pt x="47" y="1"/>
                      </a:cubicBezTo>
                      <a:cubicBezTo>
                        <a:pt x="39" y="0"/>
                        <a:pt x="38" y="9"/>
                        <a:pt x="35" y="14"/>
                      </a:cubicBezTo>
                      <a:cubicBezTo>
                        <a:pt x="34" y="17"/>
                        <a:pt x="32" y="20"/>
                        <a:pt x="31" y="23"/>
                      </a:cubicBezTo>
                      <a:cubicBezTo>
                        <a:pt x="30" y="25"/>
                        <a:pt x="27" y="30"/>
                        <a:pt x="25" y="31"/>
                      </a:cubicBezTo>
                      <a:cubicBezTo>
                        <a:pt x="25" y="34"/>
                        <a:pt x="20" y="37"/>
                        <a:pt x="19" y="39"/>
                      </a:cubicBezTo>
                      <a:cubicBezTo>
                        <a:pt x="16" y="42"/>
                        <a:pt x="13" y="46"/>
                        <a:pt x="11" y="49"/>
                      </a:cubicBezTo>
                      <a:cubicBezTo>
                        <a:pt x="8" y="55"/>
                        <a:pt x="4" y="60"/>
                        <a:pt x="0" y="66"/>
                      </a:cubicBezTo>
                      <a:lnTo>
                        <a:pt x="2" y="6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2" name="Freeform 53"/>
                <p:cNvSpPr/>
                <p:nvPr/>
              </p:nvSpPr>
              <p:spPr bwMode="auto">
                <a:xfrm>
                  <a:off x="6618277" y="3878260"/>
                  <a:ext cx="73025" cy="115887"/>
                </a:xfrm>
                <a:custGeom>
                  <a:avLst/>
                  <a:gdLst/>
                  <a:ahLst/>
                  <a:cxnLst>
                    <a:cxn ang="0">
                      <a:pos x="25" y="31"/>
                    </a:cxn>
                    <a:cxn ang="0">
                      <a:pos x="28" y="27"/>
                    </a:cxn>
                    <a:cxn ang="0">
                      <a:pos x="25" y="22"/>
                    </a:cxn>
                    <a:cxn ang="0">
                      <a:pos x="21" y="12"/>
                    </a:cxn>
                    <a:cxn ang="0">
                      <a:pos x="19" y="3"/>
                    </a:cxn>
                    <a:cxn ang="0">
                      <a:pos x="10" y="0"/>
                    </a:cxn>
                    <a:cxn ang="0">
                      <a:pos x="4" y="6"/>
                    </a:cxn>
                    <a:cxn ang="0">
                      <a:pos x="12" y="13"/>
                    </a:cxn>
                    <a:cxn ang="0">
                      <a:pos x="12" y="19"/>
                    </a:cxn>
                    <a:cxn ang="0">
                      <a:pos x="6" y="20"/>
                    </a:cxn>
                    <a:cxn ang="0">
                      <a:pos x="1" y="21"/>
                    </a:cxn>
                    <a:cxn ang="0">
                      <a:pos x="4" y="26"/>
                    </a:cxn>
                    <a:cxn ang="0">
                      <a:pos x="8" y="30"/>
                    </a:cxn>
                    <a:cxn ang="0">
                      <a:pos x="9" y="37"/>
                    </a:cxn>
                    <a:cxn ang="0">
                      <a:pos x="14" y="42"/>
                    </a:cxn>
                    <a:cxn ang="0">
                      <a:pos x="18" y="38"/>
                    </a:cxn>
                    <a:cxn ang="0">
                      <a:pos x="16" y="31"/>
                    </a:cxn>
                    <a:cxn ang="0">
                      <a:pos x="15" y="24"/>
                    </a:cxn>
                    <a:cxn ang="0">
                      <a:pos x="21" y="24"/>
                    </a:cxn>
                    <a:cxn ang="0">
                      <a:pos x="23" y="29"/>
                    </a:cxn>
                    <a:cxn ang="0">
                      <a:pos x="25" y="31"/>
                    </a:cxn>
                  </a:cxnLst>
                  <a:rect l="0" t="0" r="r" b="b"/>
                  <a:pathLst>
                    <a:path w="28" h="44">
                      <a:moveTo>
                        <a:pt x="25" y="31"/>
                      </a:moveTo>
                      <a:cubicBezTo>
                        <a:pt x="25" y="29"/>
                        <a:pt x="27" y="29"/>
                        <a:pt x="28" y="27"/>
                      </a:cubicBezTo>
                      <a:cubicBezTo>
                        <a:pt x="28" y="25"/>
                        <a:pt x="26" y="24"/>
                        <a:pt x="25" y="22"/>
                      </a:cubicBezTo>
                      <a:cubicBezTo>
                        <a:pt x="24" y="19"/>
                        <a:pt x="22" y="15"/>
                        <a:pt x="21" y="12"/>
                      </a:cubicBezTo>
                      <a:cubicBezTo>
                        <a:pt x="20" y="9"/>
                        <a:pt x="20" y="6"/>
                        <a:pt x="19" y="3"/>
                      </a:cubicBezTo>
                      <a:cubicBezTo>
                        <a:pt x="17" y="0"/>
                        <a:pt x="13" y="0"/>
                        <a:pt x="10" y="0"/>
                      </a:cubicBezTo>
                      <a:cubicBezTo>
                        <a:pt x="6" y="1"/>
                        <a:pt x="1" y="1"/>
                        <a:pt x="4" y="6"/>
                      </a:cubicBezTo>
                      <a:cubicBezTo>
                        <a:pt x="6" y="9"/>
                        <a:pt x="10" y="10"/>
                        <a:pt x="12" y="13"/>
                      </a:cubicBezTo>
                      <a:cubicBezTo>
                        <a:pt x="12" y="14"/>
                        <a:pt x="13" y="17"/>
                        <a:pt x="12" y="19"/>
                      </a:cubicBezTo>
                      <a:cubicBezTo>
                        <a:pt x="11" y="21"/>
                        <a:pt x="8" y="20"/>
                        <a:pt x="6" y="20"/>
                      </a:cubicBezTo>
                      <a:cubicBezTo>
                        <a:pt x="5" y="20"/>
                        <a:pt x="2" y="20"/>
                        <a:pt x="1" y="21"/>
                      </a:cubicBezTo>
                      <a:cubicBezTo>
                        <a:pt x="0" y="23"/>
                        <a:pt x="3" y="25"/>
                        <a:pt x="4" y="26"/>
                      </a:cubicBezTo>
                      <a:cubicBezTo>
                        <a:pt x="6" y="27"/>
                        <a:pt x="7" y="28"/>
                        <a:pt x="8" y="30"/>
                      </a:cubicBezTo>
                      <a:cubicBezTo>
                        <a:pt x="9" y="32"/>
                        <a:pt x="8" y="35"/>
                        <a:pt x="9" y="37"/>
                      </a:cubicBezTo>
                      <a:cubicBezTo>
                        <a:pt x="10" y="39"/>
                        <a:pt x="12" y="41"/>
                        <a:pt x="14" y="42"/>
                      </a:cubicBezTo>
                      <a:cubicBezTo>
                        <a:pt x="18" y="44"/>
                        <a:pt x="17" y="42"/>
                        <a:pt x="18" y="38"/>
                      </a:cubicBezTo>
                      <a:cubicBezTo>
                        <a:pt x="18" y="34"/>
                        <a:pt x="18" y="34"/>
                        <a:pt x="16" y="31"/>
                      </a:cubicBezTo>
                      <a:cubicBezTo>
                        <a:pt x="15" y="30"/>
                        <a:pt x="14" y="26"/>
                        <a:pt x="15" y="24"/>
                      </a:cubicBezTo>
                      <a:cubicBezTo>
                        <a:pt x="15" y="23"/>
                        <a:pt x="19" y="23"/>
                        <a:pt x="21" y="24"/>
                      </a:cubicBezTo>
                      <a:cubicBezTo>
                        <a:pt x="23" y="25"/>
                        <a:pt x="23" y="27"/>
                        <a:pt x="23" y="29"/>
                      </a:cubicBezTo>
                      <a:lnTo>
                        <a:pt x="25" y="3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3" name="Freeform 54"/>
                <p:cNvSpPr/>
                <p:nvPr/>
              </p:nvSpPr>
              <p:spPr bwMode="auto">
                <a:xfrm>
                  <a:off x="6527789" y="3906835"/>
                  <a:ext cx="58737" cy="60325"/>
                </a:xfrm>
                <a:custGeom>
                  <a:avLst/>
                  <a:gdLst/>
                  <a:ahLst/>
                  <a:cxnLst>
                    <a:cxn ang="0">
                      <a:pos x="1" y="0"/>
                    </a:cxn>
                    <a:cxn ang="0">
                      <a:pos x="12" y="4"/>
                    </a:cxn>
                    <a:cxn ang="0">
                      <a:pos x="21" y="9"/>
                    </a:cxn>
                    <a:cxn ang="0">
                      <a:pos x="12" y="16"/>
                    </a:cxn>
                    <a:cxn ang="0">
                      <a:pos x="3" y="23"/>
                    </a:cxn>
                    <a:cxn ang="0">
                      <a:pos x="4" y="11"/>
                    </a:cxn>
                    <a:cxn ang="0">
                      <a:pos x="0" y="1"/>
                    </a:cxn>
                    <a:cxn ang="0">
                      <a:pos x="1" y="0"/>
                    </a:cxn>
                  </a:cxnLst>
                  <a:rect l="0" t="0" r="r" b="b"/>
                  <a:pathLst>
                    <a:path w="22" h="23">
                      <a:moveTo>
                        <a:pt x="1" y="0"/>
                      </a:moveTo>
                      <a:cubicBezTo>
                        <a:pt x="5" y="1"/>
                        <a:pt x="8" y="4"/>
                        <a:pt x="12" y="4"/>
                      </a:cubicBezTo>
                      <a:cubicBezTo>
                        <a:pt x="15" y="5"/>
                        <a:pt x="22" y="5"/>
                        <a:pt x="21" y="9"/>
                      </a:cubicBezTo>
                      <a:cubicBezTo>
                        <a:pt x="21" y="12"/>
                        <a:pt x="15" y="14"/>
                        <a:pt x="12" y="16"/>
                      </a:cubicBezTo>
                      <a:cubicBezTo>
                        <a:pt x="9" y="18"/>
                        <a:pt x="6" y="22"/>
                        <a:pt x="3" y="23"/>
                      </a:cubicBezTo>
                      <a:cubicBezTo>
                        <a:pt x="2" y="18"/>
                        <a:pt x="3" y="16"/>
                        <a:pt x="4" y="11"/>
                      </a:cubicBezTo>
                      <a:cubicBezTo>
                        <a:pt x="5" y="7"/>
                        <a:pt x="2" y="5"/>
                        <a:pt x="0" y="1"/>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4" name="Freeform 55"/>
                <p:cNvSpPr/>
                <p:nvPr/>
              </p:nvSpPr>
              <p:spPr bwMode="auto">
                <a:xfrm>
                  <a:off x="6550014" y="3957635"/>
                  <a:ext cx="46037" cy="61912"/>
                </a:xfrm>
                <a:custGeom>
                  <a:avLst/>
                  <a:gdLst/>
                  <a:ahLst/>
                  <a:cxnLst>
                    <a:cxn ang="0">
                      <a:pos x="13" y="15"/>
                    </a:cxn>
                    <a:cxn ang="0">
                      <a:pos x="14" y="21"/>
                    </a:cxn>
                    <a:cxn ang="0">
                      <a:pos x="9" y="24"/>
                    </a:cxn>
                    <a:cxn ang="0">
                      <a:pos x="4" y="18"/>
                    </a:cxn>
                    <a:cxn ang="0">
                      <a:pos x="0" y="12"/>
                    </a:cxn>
                    <a:cxn ang="0">
                      <a:pos x="3" y="10"/>
                    </a:cxn>
                    <a:cxn ang="0">
                      <a:pos x="7" y="6"/>
                    </a:cxn>
                    <a:cxn ang="0">
                      <a:pos x="14" y="1"/>
                    </a:cxn>
                    <a:cxn ang="0">
                      <a:pos x="18" y="5"/>
                    </a:cxn>
                    <a:cxn ang="0">
                      <a:pos x="15" y="9"/>
                    </a:cxn>
                    <a:cxn ang="0">
                      <a:pos x="13" y="15"/>
                    </a:cxn>
                  </a:cxnLst>
                  <a:rect l="0" t="0" r="r" b="b"/>
                  <a:pathLst>
                    <a:path w="18" h="24">
                      <a:moveTo>
                        <a:pt x="13" y="15"/>
                      </a:moveTo>
                      <a:cubicBezTo>
                        <a:pt x="13" y="17"/>
                        <a:pt x="15" y="19"/>
                        <a:pt x="14" y="21"/>
                      </a:cubicBezTo>
                      <a:cubicBezTo>
                        <a:pt x="14" y="23"/>
                        <a:pt x="10" y="24"/>
                        <a:pt x="9" y="24"/>
                      </a:cubicBezTo>
                      <a:cubicBezTo>
                        <a:pt x="7" y="23"/>
                        <a:pt x="5" y="20"/>
                        <a:pt x="4" y="18"/>
                      </a:cubicBezTo>
                      <a:cubicBezTo>
                        <a:pt x="3" y="17"/>
                        <a:pt x="0" y="13"/>
                        <a:pt x="0" y="12"/>
                      </a:cubicBezTo>
                      <a:cubicBezTo>
                        <a:pt x="0" y="10"/>
                        <a:pt x="2" y="10"/>
                        <a:pt x="3" y="10"/>
                      </a:cubicBezTo>
                      <a:cubicBezTo>
                        <a:pt x="5" y="8"/>
                        <a:pt x="5" y="7"/>
                        <a:pt x="7" y="6"/>
                      </a:cubicBezTo>
                      <a:cubicBezTo>
                        <a:pt x="8" y="3"/>
                        <a:pt x="10" y="0"/>
                        <a:pt x="14" y="1"/>
                      </a:cubicBezTo>
                      <a:cubicBezTo>
                        <a:pt x="16" y="1"/>
                        <a:pt x="18" y="2"/>
                        <a:pt x="18" y="5"/>
                      </a:cubicBezTo>
                      <a:cubicBezTo>
                        <a:pt x="17" y="7"/>
                        <a:pt x="16" y="7"/>
                        <a:pt x="15" y="9"/>
                      </a:cubicBezTo>
                      <a:cubicBezTo>
                        <a:pt x="13" y="10"/>
                        <a:pt x="13" y="13"/>
                        <a:pt x="13"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5" name="Freeform 56"/>
                <p:cNvSpPr/>
                <p:nvPr/>
              </p:nvSpPr>
              <p:spPr bwMode="auto">
                <a:xfrm>
                  <a:off x="6473814" y="3849685"/>
                  <a:ext cx="33337" cy="44450"/>
                </a:xfrm>
                <a:custGeom>
                  <a:avLst/>
                  <a:gdLst/>
                  <a:ahLst/>
                  <a:cxnLst>
                    <a:cxn ang="0">
                      <a:pos x="0" y="0"/>
                    </a:cxn>
                    <a:cxn ang="0">
                      <a:pos x="12" y="11"/>
                    </a:cxn>
                    <a:cxn ang="0">
                      <a:pos x="7" y="13"/>
                    </a:cxn>
                    <a:cxn ang="0">
                      <a:pos x="0" y="3"/>
                    </a:cxn>
                    <a:cxn ang="0">
                      <a:pos x="0" y="0"/>
                    </a:cxn>
                  </a:cxnLst>
                  <a:rect l="0" t="0" r="r" b="b"/>
                  <a:pathLst>
                    <a:path w="13" h="17">
                      <a:moveTo>
                        <a:pt x="0" y="0"/>
                      </a:moveTo>
                      <a:cubicBezTo>
                        <a:pt x="6" y="1"/>
                        <a:pt x="13" y="3"/>
                        <a:pt x="12" y="11"/>
                      </a:cubicBezTo>
                      <a:cubicBezTo>
                        <a:pt x="12" y="16"/>
                        <a:pt x="9" y="17"/>
                        <a:pt x="7" y="13"/>
                      </a:cubicBezTo>
                      <a:cubicBezTo>
                        <a:pt x="5" y="9"/>
                        <a:pt x="3" y="6"/>
                        <a:pt x="0" y="3"/>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6" name="Freeform 57"/>
                <p:cNvSpPr/>
                <p:nvPr/>
              </p:nvSpPr>
              <p:spPr bwMode="auto">
                <a:xfrm>
                  <a:off x="6659552" y="3817935"/>
                  <a:ext cx="44450" cy="52387"/>
                </a:xfrm>
                <a:custGeom>
                  <a:avLst/>
                  <a:gdLst/>
                  <a:ahLst/>
                  <a:cxnLst>
                    <a:cxn ang="0">
                      <a:pos x="3" y="0"/>
                    </a:cxn>
                    <a:cxn ang="0">
                      <a:pos x="2" y="5"/>
                    </a:cxn>
                    <a:cxn ang="0">
                      <a:pos x="6" y="10"/>
                    </a:cxn>
                    <a:cxn ang="0">
                      <a:pos x="14" y="18"/>
                    </a:cxn>
                    <a:cxn ang="0">
                      <a:pos x="16" y="7"/>
                    </a:cxn>
                    <a:cxn ang="0">
                      <a:pos x="5" y="0"/>
                    </a:cxn>
                    <a:cxn ang="0">
                      <a:pos x="3" y="0"/>
                    </a:cxn>
                  </a:cxnLst>
                  <a:rect l="0" t="0" r="r" b="b"/>
                  <a:pathLst>
                    <a:path w="17" h="20">
                      <a:moveTo>
                        <a:pt x="3" y="0"/>
                      </a:moveTo>
                      <a:cubicBezTo>
                        <a:pt x="2" y="2"/>
                        <a:pt x="0" y="3"/>
                        <a:pt x="2" y="5"/>
                      </a:cubicBezTo>
                      <a:cubicBezTo>
                        <a:pt x="4" y="7"/>
                        <a:pt x="5" y="8"/>
                        <a:pt x="6" y="10"/>
                      </a:cubicBezTo>
                      <a:cubicBezTo>
                        <a:pt x="8" y="13"/>
                        <a:pt x="9" y="20"/>
                        <a:pt x="14" y="18"/>
                      </a:cubicBezTo>
                      <a:cubicBezTo>
                        <a:pt x="17" y="16"/>
                        <a:pt x="17" y="11"/>
                        <a:pt x="16" y="7"/>
                      </a:cubicBezTo>
                      <a:cubicBezTo>
                        <a:pt x="13" y="3"/>
                        <a:pt x="9" y="3"/>
                        <a:pt x="5" y="0"/>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7" name="Freeform 58"/>
                <p:cNvSpPr/>
                <p:nvPr/>
              </p:nvSpPr>
              <p:spPr bwMode="auto">
                <a:xfrm>
                  <a:off x="6542077" y="4003674"/>
                  <a:ext cx="168275" cy="158750"/>
                </a:xfrm>
                <a:custGeom>
                  <a:avLst/>
                  <a:gdLst/>
                  <a:ahLst/>
                  <a:cxnLst>
                    <a:cxn ang="0">
                      <a:pos x="0" y="36"/>
                    </a:cxn>
                    <a:cxn ang="0">
                      <a:pos x="5" y="18"/>
                    </a:cxn>
                    <a:cxn ang="0">
                      <a:pos x="14" y="12"/>
                    </a:cxn>
                    <a:cxn ang="0">
                      <a:pos x="24" y="13"/>
                    </a:cxn>
                    <a:cxn ang="0">
                      <a:pos x="44" y="6"/>
                    </a:cxn>
                    <a:cxn ang="0">
                      <a:pos x="53" y="2"/>
                    </a:cxn>
                    <a:cxn ang="0">
                      <a:pos x="60" y="8"/>
                    </a:cxn>
                    <a:cxn ang="0">
                      <a:pos x="63" y="35"/>
                    </a:cxn>
                    <a:cxn ang="0">
                      <a:pos x="63" y="49"/>
                    </a:cxn>
                    <a:cxn ang="0">
                      <a:pos x="54" y="52"/>
                    </a:cxn>
                    <a:cxn ang="0">
                      <a:pos x="48" y="58"/>
                    </a:cxn>
                    <a:cxn ang="0">
                      <a:pos x="39" y="59"/>
                    </a:cxn>
                    <a:cxn ang="0">
                      <a:pos x="32" y="43"/>
                    </a:cxn>
                    <a:cxn ang="0">
                      <a:pos x="30" y="33"/>
                    </a:cxn>
                    <a:cxn ang="0">
                      <a:pos x="20" y="29"/>
                    </a:cxn>
                    <a:cxn ang="0">
                      <a:pos x="1" y="35"/>
                    </a:cxn>
                    <a:cxn ang="0">
                      <a:pos x="0" y="36"/>
                    </a:cxn>
                  </a:cxnLst>
                  <a:rect l="0" t="0" r="r" b="b"/>
                  <a:pathLst>
                    <a:path w="64" h="60">
                      <a:moveTo>
                        <a:pt x="0" y="36"/>
                      </a:moveTo>
                      <a:cubicBezTo>
                        <a:pt x="0" y="30"/>
                        <a:pt x="0" y="22"/>
                        <a:pt x="5" y="18"/>
                      </a:cubicBezTo>
                      <a:cubicBezTo>
                        <a:pt x="7" y="16"/>
                        <a:pt x="11" y="13"/>
                        <a:pt x="14" y="12"/>
                      </a:cubicBezTo>
                      <a:cubicBezTo>
                        <a:pt x="17" y="11"/>
                        <a:pt x="21" y="13"/>
                        <a:pt x="24" y="13"/>
                      </a:cubicBezTo>
                      <a:cubicBezTo>
                        <a:pt x="32" y="14"/>
                        <a:pt x="37" y="10"/>
                        <a:pt x="44" y="6"/>
                      </a:cubicBezTo>
                      <a:cubicBezTo>
                        <a:pt x="46" y="4"/>
                        <a:pt x="49" y="2"/>
                        <a:pt x="53" y="2"/>
                      </a:cubicBezTo>
                      <a:cubicBezTo>
                        <a:pt x="58" y="0"/>
                        <a:pt x="59" y="3"/>
                        <a:pt x="60" y="8"/>
                      </a:cubicBezTo>
                      <a:cubicBezTo>
                        <a:pt x="63" y="17"/>
                        <a:pt x="63" y="25"/>
                        <a:pt x="63" y="35"/>
                      </a:cubicBezTo>
                      <a:cubicBezTo>
                        <a:pt x="63" y="39"/>
                        <a:pt x="64" y="44"/>
                        <a:pt x="63" y="49"/>
                      </a:cubicBezTo>
                      <a:cubicBezTo>
                        <a:pt x="62" y="53"/>
                        <a:pt x="56" y="59"/>
                        <a:pt x="54" y="52"/>
                      </a:cubicBezTo>
                      <a:cubicBezTo>
                        <a:pt x="51" y="51"/>
                        <a:pt x="50" y="57"/>
                        <a:pt x="48" y="58"/>
                      </a:cubicBezTo>
                      <a:cubicBezTo>
                        <a:pt x="46" y="60"/>
                        <a:pt x="42" y="60"/>
                        <a:pt x="39" y="59"/>
                      </a:cubicBezTo>
                      <a:cubicBezTo>
                        <a:pt x="31" y="57"/>
                        <a:pt x="32" y="50"/>
                        <a:pt x="32" y="43"/>
                      </a:cubicBezTo>
                      <a:cubicBezTo>
                        <a:pt x="32" y="40"/>
                        <a:pt x="33" y="36"/>
                        <a:pt x="30" y="33"/>
                      </a:cubicBezTo>
                      <a:cubicBezTo>
                        <a:pt x="28" y="30"/>
                        <a:pt x="23" y="30"/>
                        <a:pt x="20" y="29"/>
                      </a:cubicBezTo>
                      <a:cubicBezTo>
                        <a:pt x="12" y="29"/>
                        <a:pt x="7" y="32"/>
                        <a:pt x="1" y="35"/>
                      </a:cubicBezTo>
                      <a:lnTo>
                        <a:pt x="0" y="3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8" name="Freeform 59"/>
                <p:cNvSpPr/>
                <p:nvPr/>
              </p:nvSpPr>
              <p:spPr bwMode="auto">
                <a:xfrm>
                  <a:off x="6029315" y="4214810"/>
                  <a:ext cx="385762" cy="330200"/>
                </a:xfrm>
                <a:custGeom>
                  <a:avLst/>
                  <a:gdLst/>
                  <a:ahLst/>
                  <a:cxnLst>
                    <a:cxn ang="0">
                      <a:pos x="146" y="53"/>
                    </a:cxn>
                    <a:cxn ang="0">
                      <a:pos x="142" y="59"/>
                    </a:cxn>
                    <a:cxn ang="0">
                      <a:pos x="134" y="65"/>
                    </a:cxn>
                    <a:cxn ang="0">
                      <a:pos x="121" y="84"/>
                    </a:cxn>
                    <a:cxn ang="0">
                      <a:pos x="110" y="103"/>
                    </a:cxn>
                    <a:cxn ang="0">
                      <a:pos x="97" y="120"/>
                    </a:cxn>
                    <a:cxn ang="0">
                      <a:pos x="77" y="123"/>
                    </a:cxn>
                    <a:cxn ang="0">
                      <a:pos x="65" y="119"/>
                    </a:cxn>
                    <a:cxn ang="0">
                      <a:pos x="55" y="123"/>
                    </a:cxn>
                    <a:cxn ang="0">
                      <a:pos x="43" y="124"/>
                    </a:cxn>
                    <a:cxn ang="0">
                      <a:pos x="32" y="117"/>
                    </a:cxn>
                    <a:cxn ang="0">
                      <a:pos x="24" y="109"/>
                    </a:cxn>
                    <a:cxn ang="0">
                      <a:pos x="18" y="99"/>
                    </a:cxn>
                    <a:cxn ang="0">
                      <a:pos x="5" y="81"/>
                    </a:cxn>
                    <a:cxn ang="0">
                      <a:pos x="0" y="59"/>
                    </a:cxn>
                    <a:cxn ang="0">
                      <a:pos x="5" y="40"/>
                    </a:cxn>
                    <a:cxn ang="0">
                      <a:pos x="7" y="39"/>
                    </a:cxn>
                    <a:cxn ang="0">
                      <a:pos x="8" y="41"/>
                    </a:cxn>
                    <a:cxn ang="0">
                      <a:pos x="14" y="48"/>
                    </a:cxn>
                    <a:cxn ang="0">
                      <a:pos x="22" y="49"/>
                    </a:cxn>
                    <a:cxn ang="0">
                      <a:pos x="29" y="51"/>
                    </a:cxn>
                    <a:cxn ang="0">
                      <a:pos x="44" y="48"/>
                    </a:cxn>
                    <a:cxn ang="0">
                      <a:pos x="51" y="44"/>
                    </a:cxn>
                    <a:cxn ang="0">
                      <a:pos x="61" y="46"/>
                    </a:cxn>
                    <a:cxn ang="0">
                      <a:pos x="88" y="30"/>
                    </a:cxn>
                    <a:cxn ang="0">
                      <a:pos x="95" y="15"/>
                    </a:cxn>
                    <a:cxn ang="0">
                      <a:pos x="105" y="2"/>
                    </a:cxn>
                    <a:cxn ang="0">
                      <a:pos x="122" y="1"/>
                    </a:cxn>
                    <a:cxn ang="0">
                      <a:pos x="128" y="1"/>
                    </a:cxn>
                    <a:cxn ang="0">
                      <a:pos x="130" y="15"/>
                    </a:cxn>
                    <a:cxn ang="0">
                      <a:pos x="141" y="37"/>
                    </a:cxn>
                    <a:cxn ang="0">
                      <a:pos x="146" y="53"/>
                    </a:cxn>
                  </a:cxnLst>
                  <a:rect l="0" t="0" r="r" b="b"/>
                  <a:pathLst>
                    <a:path w="147" h="126">
                      <a:moveTo>
                        <a:pt x="146" y="53"/>
                      </a:moveTo>
                      <a:cubicBezTo>
                        <a:pt x="146" y="56"/>
                        <a:pt x="145" y="58"/>
                        <a:pt x="142" y="59"/>
                      </a:cubicBezTo>
                      <a:cubicBezTo>
                        <a:pt x="139" y="61"/>
                        <a:pt x="137" y="63"/>
                        <a:pt x="134" y="65"/>
                      </a:cubicBezTo>
                      <a:cubicBezTo>
                        <a:pt x="129" y="71"/>
                        <a:pt x="125" y="77"/>
                        <a:pt x="121" y="84"/>
                      </a:cubicBezTo>
                      <a:cubicBezTo>
                        <a:pt x="118" y="90"/>
                        <a:pt x="112" y="96"/>
                        <a:pt x="110" y="103"/>
                      </a:cubicBezTo>
                      <a:cubicBezTo>
                        <a:pt x="107" y="111"/>
                        <a:pt x="105" y="116"/>
                        <a:pt x="97" y="120"/>
                      </a:cubicBezTo>
                      <a:cubicBezTo>
                        <a:pt x="91" y="122"/>
                        <a:pt x="83" y="126"/>
                        <a:pt x="77" y="123"/>
                      </a:cubicBezTo>
                      <a:cubicBezTo>
                        <a:pt x="73" y="121"/>
                        <a:pt x="70" y="118"/>
                        <a:pt x="65" y="119"/>
                      </a:cubicBezTo>
                      <a:cubicBezTo>
                        <a:pt x="61" y="120"/>
                        <a:pt x="58" y="122"/>
                        <a:pt x="55" y="123"/>
                      </a:cubicBezTo>
                      <a:cubicBezTo>
                        <a:pt x="51" y="124"/>
                        <a:pt x="46" y="125"/>
                        <a:pt x="43" y="124"/>
                      </a:cubicBezTo>
                      <a:cubicBezTo>
                        <a:pt x="39" y="123"/>
                        <a:pt x="35" y="119"/>
                        <a:pt x="32" y="117"/>
                      </a:cubicBezTo>
                      <a:cubicBezTo>
                        <a:pt x="28" y="114"/>
                        <a:pt x="26" y="113"/>
                        <a:pt x="24" y="109"/>
                      </a:cubicBezTo>
                      <a:cubicBezTo>
                        <a:pt x="22" y="106"/>
                        <a:pt x="20" y="102"/>
                        <a:pt x="18" y="99"/>
                      </a:cubicBezTo>
                      <a:cubicBezTo>
                        <a:pt x="14" y="92"/>
                        <a:pt x="10" y="87"/>
                        <a:pt x="5" y="81"/>
                      </a:cubicBezTo>
                      <a:cubicBezTo>
                        <a:pt x="1" y="73"/>
                        <a:pt x="0" y="67"/>
                        <a:pt x="0" y="59"/>
                      </a:cubicBezTo>
                      <a:cubicBezTo>
                        <a:pt x="0" y="54"/>
                        <a:pt x="1" y="42"/>
                        <a:pt x="5" y="40"/>
                      </a:cubicBezTo>
                      <a:cubicBezTo>
                        <a:pt x="6" y="39"/>
                        <a:pt x="6" y="39"/>
                        <a:pt x="7" y="39"/>
                      </a:cubicBezTo>
                      <a:cubicBezTo>
                        <a:pt x="7" y="40"/>
                        <a:pt x="8" y="41"/>
                        <a:pt x="8" y="41"/>
                      </a:cubicBezTo>
                      <a:cubicBezTo>
                        <a:pt x="9" y="43"/>
                        <a:pt x="12" y="47"/>
                        <a:pt x="14" y="48"/>
                      </a:cubicBezTo>
                      <a:cubicBezTo>
                        <a:pt x="16" y="49"/>
                        <a:pt x="19" y="49"/>
                        <a:pt x="22" y="49"/>
                      </a:cubicBezTo>
                      <a:cubicBezTo>
                        <a:pt x="24" y="50"/>
                        <a:pt x="26" y="51"/>
                        <a:pt x="29" y="51"/>
                      </a:cubicBezTo>
                      <a:cubicBezTo>
                        <a:pt x="35" y="50"/>
                        <a:pt x="39" y="51"/>
                        <a:pt x="44" y="48"/>
                      </a:cubicBezTo>
                      <a:cubicBezTo>
                        <a:pt x="46" y="47"/>
                        <a:pt x="49" y="45"/>
                        <a:pt x="51" y="44"/>
                      </a:cubicBezTo>
                      <a:cubicBezTo>
                        <a:pt x="55" y="43"/>
                        <a:pt x="57" y="44"/>
                        <a:pt x="61" y="46"/>
                      </a:cubicBezTo>
                      <a:cubicBezTo>
                        <a:pt x="72" y="51"/>
                        <a:pt x="83" y="38"/>
                        <a:pt x="88" y="30"/>
                      </a:cubicBezTo>
                      <a:cubicBezTo>
                        <a:pt x="92" y="25"/>
                        <a:pt x="94" y="21"/>
                        <a:pt x="95" y="15"/>
                      </a:cubicBezTo>
                      <a:cubicBezTo>
                        <a:pt x="97" y="9"/>
                        <a:pt x="98" y="4"/>
                        <a:pt x="105" y="2"/>
                      </a:cubicBezTo>
                      <a:cubicBezTo>
                        <a:pt x="110" y="0"/>
                        <a:pt x="116" y="1"/>
                        <a:pt x="122" y="1"/>
                      </a:cubicBezTo>
                      <a:cubicBezTo>
                        <a:pt x="123" y="1"/>
                        <a:pt x="125" y="1"/>
                        <a:pt x="128" y="1"/>
                      </a:cubicBezTo>
                      <a:cubicBezTo>
                        <a:pt x="128" y="6"/>
                        <a:pt x="129" y="11"/>
                        <a:pt x="130" y="15"/>
                      </a:cubicBezTo>
                      <a:cubicBezTo>
                        <a:pt x="133" y="23"/>
                        <a:pt x="137" y="29"/>
                        <a:pt x="141" y="37"/>
                      </a:cubicBezTo>
                      <a:cubicBezTo>
                        <a:pt x="143" y="42"/>
                        <a:pt x="147" y="47"/>
                        <a:pt x="146" y="5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9" name="Freeform 60"/>
                <p:cNvSpPr/>
                <p:nvPr/>
              </p:nvSpPr>
              <p:spPr bwMode="auto">
                <a:xfrm>
                  <a:off x="6048365" y="4087810"/>
                  <a:ext cx="385762" cy="260350"/>
                </a:xfrm>
                <a:custGeom>
                  <a:avLst/>
                  <a:gdLst/>
                  <a:ahLst/>
                  <a:cxnLst>
                    <a:cxn ang="0">
                      <a:pos x="145" y="26"/>
                    </a:cxn>
                    <a:cxn ang="0">
                      <a:pos x="137" y="32"/>
                    </a:cxn>
                    <a:cxn ang="0">
                      <a:pos x="121" y="44"/>
                    </a:cxn>
                    <a:cxn ang="0">
                      <a:pos x="121" y="49"/>
                    </a:cxn>
                    <a:cxn ang="0">
                      <a:pos x="115" y="49"/>
                    </a:cxn>
                    <a:cxn ang="0">
                      <a:pos x="98" y="50"/>
                    </a:cxn>
                    <a:cxn ang="0">
                      <a:pos x="88" y="63"/>
                    </a:cxn>
                    <a:cxn ang="0">
                      <a:pos x="81" y="78"/>
                    </a:cxn>
                    <a:cxn ang="0">
                      <a:pos x="54" y="94"/>
                    </a:cxn>
                    <a:cxn ang="0">
                      <a:pos x="44" y="92"/>
                    </a:cxn>
                    <a:cxn ang="0">
                      <a:pos x="37" y="96"/>
                    </a:cxn>
                    <a:cxn ang="0">
                      <a:pos x="22" y="99"/>
                    </a:cxn>
                    <a:cxn ang="0">
                      <a:pos x="15" y="97"/>
                    </a:cxn>
                    <a:cxn ang="0">
                      <a:pos x="7" y="96"/>
                    </a:cxn>
                    <a:cxn ang="0">
                      <a:pos x="1" y="89"/>
                    </a:cxn>
                    <a:cxn ang="0">
                      <a:pos x="0" y="87"/>
                    </a:cxn>
                    <a:cxn ang="0">
                      <a:pos x="10" y="87"/>
                    </a:cxn>
                    <a:cxn ang="0">
                      <a:pos x="19" y="84"/>
                    </a:cxn>
                    <a:cxn ang="0">
                      <a:pos x="35" y="69"/>
                    </a:cxn>
                    <a:cxn ang="0">
                      <a:pos x="50" y="54"/>
                    </a:cxn>
                    <a:cxn ang="0">
                      <a:pos x="56" y="48"/>
                    </a:cxn>
                    <a:cxn ang="0">
                      <a:pos x="59" y="50"/>
                    </a:cxn>
                    <a:cxn ang="0">
                      <a:pos x="66" y="49"/>
                    </a:cxn>
                    <a:cxn ang="0">
                      <a:pos x="71" y="49"/>
                    </a:cxn>
                    <a:cxn ang="0">
                      <a:pos x="71" y="45"/>
                    </a:cxn>
                    <a:cxn ang="0">
                      <a:pos x="79" y="47"/>
                    </a:cxn>
                    <a:cxn ang="0">
                      <a:pos x="84" y="44"/>
                    </a:cxn>
                    <a:cxn ang="0">
                      <a:pos x="86" y="40"/>
                    </a:cxn>
                    <a:cxn ang="0">
                      <a:pos x="88" y="37"/>
                    </a:cxn>
                    <a:cxn ang="0">
                      <a:pos x="82" y="31"/>
                    </a:cxn>
                    <a:cxn ang="0">
                      <a:pos x="84" y="29"/>
                    </a:cxn>
                    <a:cxn ang="0">
                      <a:pos x="98" y="13"/>
                    </a:cxn>
                    <a:cxn ang="0">
                      <a:pos x="114" y="0"/>
                    </a:cxn>
                    <a:cxn ang="0">
                      <a:pos x="124" y="5"/>
                    </a:cxn>
                    <a:cxn ang="0">
                      <a:pos x="129" y="14"/>
                    </a:cxn>
                    <a:cxn ang="0">
                      <a:pos x="145" y="26"/>
                    </a:cxn>
                  </a:cxnLst>
                  <a:rect l="0" t="0" r="r" b="b"/>
                  <a:pathLst>
                    <a:path w="147" h="99">
                      <a:moveTo>
                        <a:pt x="145" y="26"/>
                      </a:moveTo>
                      <a:cubicBezTo>
                        <a:pt x="144" y="29"/>
                        <a:pt x="140" y="31"/>
                        <a:pt x="137" y="32"/>
                      </a:cubicBezTo>
                      <a:cubicBezTo>
                        <a:pt x="132" y="35"/>
                        <a:pt x="123" y="38"/>
                        <a:pt x="121" y="44"/>
                      </a:cubicBezTo>
                      <a:cubicBezTo>
                        <a:pt x="121" y="46"/>
                        <a:pt x="121" y="47"/>
                        <a:pt x="121" y="49"/>
                      </a:cubicBezTo>
                      <a:cubicBezTo>
                        <a:pt x="118" y="49"/>
                        <a:pt x="116" y="49"/>
                        <a:pt x="115" y="49"/>
                      </a:cubicBezTo>
                      <a:cubicBezTo>
                        <a:pt x="109" y="49"/>
                        <a:pt x="103" y="48"/>
                        <a:pt x="98" y="50"/>
                      </a:cubicBezTo>
                      <a:cubicBezTo>
                        <a:pt x="91" y="52"/>
                        <a:pt x="90" y="57"/>
                        <a:pt x="88" y="63"/>
                      </a:cubicBezTo>
                      <a:cubicBezTo>
                        <a:pt x="87" y="69"/>
                        <a:pt x="85" y="73"/>
                        <a:pt x="81" y="78"/>
                      </a:cubicBezTo>
                      <a:cubicBezTo>
                        <a:pt x="76" y="86"/>
                        <a:pt x="65" y="99"/>
                        <a:pt x="54" y="94"/>
                      </a:cubicBezTo>
                      <a:cubicBezTo>
                        <a:pt x="50" y="92"/>
                        <a:pt x="48" y="91"/>
                        <a:pt x="44" y="92"/>
                      </a:cubicBezTo>
                      <a:cubicBezTo>
                        <a:pt x="42" y="93"/>
                        <a:pt x="39" y="95"/>
                        <a:pt x="37" y="96"/>
                      </a:cubicBezTo>
                      <a:cubicBezTo>
                        <a:pt x="32" y="99"/>
                        <a:pt x="28" y="98"/>
                        <a:pt x="22" y="99"/>
                      </a:cubicBezTo>
                      <a:cubicBezTo>
                        <a:pt x="19" y="99"/>
                        <a:pt x="17" y="98"/>
                        <a:pt x="15" y="97"/>
                      </a:cubicBezTo>
                      <a:cubicBezTo>
                        <a:pt x="12" y="97"/>
                        <a:pt x="9" y="97"/>
                        <a:pt x="7" y="96"/>
                      </a:cubicBezTo>
                      <a:cubicBezTo>
                        <a:pt x="5" y="95"/>
                        <a:pt x="2" y="91"/>
                        <a:pt x="1" y="89"/>
                      </a:cubicBezTo>
                      <a:cubicBezTo>
                        <a:pt x="1" y="89"/>
                        <a:pt x="0" y="88"/>
                        <a:pt x="0" y="87"/>
                      </a:cubicBezTo>
                      <a:cubicBezTo>
                        <a:pt x="3" y="87"/>
                        <a:pt x="7" y="88"/>
                        <a:pt x="10" y="87"/>
                      </a:cubicBezTo>
                      <a:cubicBezTo>
                        <a:pt x="13" y="87"/>
                        <a:pt x="16" y="86"/>
                        <a:pt x="19" y="84"/>
                      </a:cubicBezTo>
                      <a:cubicBezTo>
                        <a:pt x="26" y="80"/>
                        <a:pt x="30" y="74"/>
                        <a:pt x="35" y="69"/>
                      </a:cubicBezTo>
                      <a:cubicBezTo>
                        <a:pt x="40" y="63"/>
                        <a:pt x="44" y="59"/>
                        <a:pt x="50" y="54"/>
                      </a:cubicBezTo>
                      <a:cubicBezTo>
                        <a:pt x="52" y="52"/>
                        <a:pt x="54" y="50"/>
                        <a:pt x="56" y="48"/>
                      </a:cubicBezTo>
                      <a:cubicBezTo>
                        <a:pt x="57" y="49"/>
                        <a:pt x="58" y="49"/>
                        <a:pt x="59" y="50"/>
                      </a:cubicBezTo>
                      <a:cubicBezTo>
                        <a:pt x="62" y="51"/>
                        <a:pt x="63" y="50"/>
                        <a:pt x="66" y="49"/>
                      </a:cubicBezTo>
                      <a:cubicBezTo>
                        <a:pt x="68" y="49"/>
                        <a:pt x="70" y="50"/>
                        <a:pt x="71" y="49"/>
                      </a:cubicBezTo>
                      <a:cubicBezTo>
                        <a:pt x="72" y="48"/>
                        <a:pt x="70" y="46"/>
                        <a:pt x="71" y="45"/>
                      </a:cubicBezTo>
                      <a:cubicBezTo>
                        <a:pt x="73" y="43"/>
                        <a:pt x="78" y="46"/>
                        <a:pt x="79" y="47"/>
                      </a:cubicBezTo>
                      <a:cubicBezTo>
                        <a:pt x="83" y="49"/>
                        <a:pt x="84" y="48"/>
                        <a:pt x="84" y="44"/>
                      </a:cubicBezTo>
                      <a:cubicBezTo>
                        <a:pt x="84" y="41"/>
                        <a:pt x="84" y="42"/>
                        <a:pt x="86" y="40"/>
                      </a:cubicBezTo>
                      <a:cubicBezTo>
                        <a:pt x="86" y="39"/>
                        <a:pt x="88" y="38"/>
                        <a:pt x="88" y="37"/>
                      </a:cubicBezTo>
                      <a:cubicBezTo>
                        <a:pt x="88" y="35"/>
                        <a:pt x="85" y="33"/>
                        <a:pt x="82" y="31"/>
                      </a:cubicBezTo>
                      <a:cubicBezTo>
                        <a:pt x="83" y="30"/>
                        <a:pt x="84" y="29"/>
                        <a:pt x="84" y="29"/>
                      </a:cubicBezTo>
                      <a:cubicBezTo>
                        <a:pt x="90" y="24"/>
                        <a:pt x="94" y="19"/>
                        <a:pt x="98" y="13"/>
                      </a:cubicBezTo>
                      <a:cubicBezTo>
                        <a:pt x="103" y="7"/>
                        <a:pt x="107" y="1"/>
                        <a:pt x="114" y="0"/>
                      </a:cubicBezTo>
                      <a:cubicBezTo>
                        <a:pt x="118" y="0"/>
                        <a:pt x="121" y="3"/>
                        <a:pt x="124" y="5"/>
                      </a:cubicBezTo>
                      <a:cubicBezTo>
                        <a:pt x="127" y="7"/>
                        <a:pt x="127" y="11"/>
                        <a:pt x="129" y="14"/>
                      </a:cubicBezTo>
                      <a:cubicBezTo>
                        <a:pt x="133" y="20"/>
                        <a:pt x="147" y="16"/>
                        <a:pt x="145"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0" name="Freeform 61"/>
                <p:cNvSpPr/>
                <p:nvPr/>
              </p:nvSpPr>
              <p:spPr bwMode="auto">
                <a:xfrm>
                  <a:off x="6194415" y="4170360"/>
                  <a:ext cx="84137" cy="52387"/>
                </a:xfrm>
                <a:custGeom>
                  <a:avLst/>
                  <a:gdLst/>
                  <a:ahLst/>
                  <a:cxnLst>
                    <a:cxn ang="0">
                      <a:pos x="32" y="6"/>
                    </a:cxn>
                    <a:cxn ang="0">
                      <a:pos x="30" y="9"/>
                    </a:cxn>
                    <a:cxn ang="0">
                      <a:pos x="28" y="13"/>
                    </a:cxn>
                    <a:cxn ang="0">
                      <a:pos x="23" y="16"/>
                    </a:cxn>
                    <a:cxn ang="0">
                      <a:pos x="15" y="14"/>
                    </a:cxn>
                    <a:cxn ang="0">
                      <a:pos x="15" y="18"/>
                    </a:cxn>
                    <a:cxn ang="0">
                      <a:pos x="10" y="18"/>
                    </a:cxn>
                    <a:cxn ang="0">
                      <a:pos x="3" y="19"/>
                    </a:cxn>
                    <a:cxn ang="0">
                      <a:pos x="0" y="17"/>
                    </a:cxn>
                    <a:cxn ang="0">
                      <a:pos x="10" y="5"/>
                    </a:cxn>
                    <a:cxn ang="0">
                      <a:pos x="18" y="2"/>
                    </a:cxn>
                    <a:cxn ang="0">
                      <a:pos x="26" y="0"/>
                    </a:cxn>
                    <a:cxn ang="0">
                      <a:pos x="32" y="6"/>
                    </a:cxn>
                  </a:cxnLst>
                  <a:rect l="0" t="0" r="r" b="b"/>
                  <a:pathLst>
                    <a:path w="32" h="20">
                      <a:moveTo>
                        <a:pt x="32" y="6"/>
                      </a:moveTo>
                      <a:cubicBezTo>
                        <a:pt x="32" y="7"/>
                        <a:pt x="30" y="8"/>
                        <a:pt x="30" y="9"/>
                      </a:cubicBezTo>
                      <a:cubicBezTo>
                        <a:pt x="28" y="11"/>
                        <a:pt x="28" y="10"/>
                        <a:pt x="28" y="13"/>
                      </a:cubicBezTo>
                      <a:cubicBezTo>
                        <a:pt x="28" y="17"/>
                        <a:pt x="27" y="18"/>
                        <a:pt x="23" y="16"/>
                      </a:cubicBezTo>
                      <a:cubicBezTo>
                        <a:pt x="22" y="15"/>
                        <a:pt x="17" y="12"/>
                        <a:pt x="15" y="14"/>
                      </a:cubicBezTo>
                      <a:cubicBezTo>
                        <a:pt x="14" y="15"/>
                        <a:pt x="16" y="17"/>
                        <a:pt x="15" y="18"/>
                      </a:cubicBezTo>
                      <a:cubicBezTo>
                        <a:pt x="14" y="19"/>
                        <a:pt x="12" y="18"/>
                        <a:pt x="10" y="18"/>
                      </a:cubicBezTo>
                      <a:cubicBezTo>
                        <a:pt x="7" y="19"/>
                        <a:pt x="6" y="20"/>
                        <a:pt x="3" y="19"/>
                      </a:cubicBezTo>
                      <a:cubicBezTo>
                        <a:pt x="2" y="18"/>
                        <a:pt x="1" y="18"/>
                        <a:pt x="0" y="17"/>
                      </a:cubicBezTo>
                      <a:cubicBezTo>
                        <a:pt x="3" y="13"/>
                        <a:pt x="6" y="9"/>
                        <a:pt x="10" y="5"/>
                      </a:cubicBezTo>
                      <a:cubicBezTo>
                        <a:pt x="12" y="3"/>
                        <a:pt x="14" y="2"/>
                        <a:pt x="18" y="2"/>
                      </a:cubicBezTo>
                      <a:cubicBezTo>
                        <a:pt x="21" y="2"/>
                        <a:pt x="24" y="1"/>
                        <a:pt x="26" y="0"/>
                      </a:cubicBezTo>
                      <a:cubicBezTo>
                        <a:pt x="29" y="2"/>
                        <a:pt x="32" y="4"/>
                        <a:pt x="32"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1" name="Freeform 62"/>
                <p:cNvSpPr/>
                <p:nvPr/>
              </p:nvSpPr>
              <p:spPr bwMode="auto">
                <a:xfrm>
                  <a:off x="6407139" y="4311649"/>
                  <a:ext cx="255587" cy="315912"/>
                </a:xfrm>
                <a:custGeom>
                  <a:avLst/>
                  <a:gdLst/>
                  <a:ahLst/>
                  <a:cxnLst>
                    <a:cxn ang="0">
                      <a:pos x="86" y="4"/>
                    </a:cxn>
                    <a:cxn ang="0">
                      <a:pos x="91" y="1"/>
                    </a:cxn>
                    <a:cxn ang="0">
                      <a:pos x="95" y="2"/>
                    </a:cxn>
                    <a:cxn ang="0">
                      <a:pos x="93" y="11"/>
                    </a:cxn>
                    <a:cxn ang="0">
                      <a:pos x="78" y="22"/>
                    </a:cxn>
                    <a:cxn ang="0">
                      <a:pos x="56" y="18"/>
                    </a:cxn>
                    <a:cxn ang="0">
                      <a:pos x="37" y="21"/>
                    </a:cxn>
                    <a:cxn ang="0">
                      <a:pos x="35" y="37"/>
                    </a:cxn>
                    <a:cxn ang="0">
                      <a:pos x="58" y="34"/>
                    </a:cxn>
                    <a:cxn ang="0">
                      <a:pos x="64" y="38"/>
                    </a:cxn>
                    <a:cxn ang="0">
                      <a:pos x="58" y="45"/>
                    </a:cxn>
                    <a:cxn ang="0">
                      <a:pos x="54" y="49"/>
                    </a:cxn>
                    <a:cxn ang="0">
                      <a:pos x="50" y="52"/>
                    </a:cxn>
                    <a:cxn ang="0">
                      <a:pos x="54" y="61"/>
                    </a:cxn>
                    <a:cxn ang="0">
                      <a:pos x="57" y="83"/>
                    </a:cxn>
                    <a:cxn ang="0">
                      <a:pos x="51" y="93"/>
                    </a:cxn>
                    <a:cxn ang="0">
                      <a:pos x="46" y="94"/>
                    </a:cxn>
                    <a:cxn ang="0">
                      <a:pos x="38" y="75"/>
                    </a:cxn>
                    <a:cxn ang="0">
                      <a:pos x="34" y="67"/>
                    </a:cxn>
                    <a:cxn ang="0">
                      <a:pos x="26" y="72"/>
                    </a:cxn>
                    <a:cxn ang="0">
                      <a:pos x="29" y="92"/>
                    </a:cxn>
                    <a:cxn ang="0">
                      <a:pos x="28" y="102"/>
                    </a:cxn>
                    <a:cxn ang="0">
                      <a:pos x="22" y="111"/>
                    </a:cxn>
                    <a:cxn ang="0">
                      <a:pos x="14" y="100"/>
                    </a:cxn>
                    <a:cxn ang="0">
                      <a:pos x="15" y="90"/>
                    </a:cxn>
                    <a:cxn ang="0">
                      <a:pos x="12" y="88"/>
                    </a:cxn>
                    <a:cxn ang="0">
                      <a:pos x="6" y="85"/>
                    </a:cxn>
                    <a:cxn ang="0">
                      <a:pos x="8" y="65"/>
                    </a:cxn>
                    <a:cxn ang="0">
                      <a:pos x="13" y="52"/>
                    </a:cxn>
                    <a:cxn ang="0">
                      <a:pos x="16" y="42"/>
                    </a:cxn>
                    <a:cxn ang="0">
                      <a:pos x="22" y="22"/>
                    </a:cxn>
                    <a:cxn ang="0">
                      <a:pos x="28" y="13"/>
                    </a:cxn>
                    <a:cxn ang="0">
                      <a:pos x="38" y="8"/>
                    </a:cxn>
                    <a:cxn ang="0">
                      <a:pos x="51" y="5"/>
                    </a:cxn>
                    <a:cxn ang="0">
                      <a:pos x="62" y="7"/>
                    </a:cxn>
                    <a:cxn ang="0">
                      <a:pos x="85" y="8"/>
                    </a:cxn>
                    <a:cxn ang="0">
                      <a:pos x="86" y="4"/>
                    </a:cxn>
                  </a:cxnLst>
                  <a:rect l="0" t="0" r="r" b="b"/>
                  <a:pathLst>
                    <a:path w="97" h="120">
                      <a:moveTo>
                        <a:pt x="86" y="4"/>
                      </a:moveTo>
                      <a:cubicBezTo>
                        <a:pt x="87" y="3"/>
                        <a:pt x="89" y="2"/>
                        <a:pt x="91" y="1"/>
                      </a:cubicBezTo>
                      <a:cubicBezTo>
                        <a:pt x="94" y="0"/>
                        <a:pt x="94" y="0"/>
                        <a:pt x="95" y="2"/>
                      </a:cubicBezTo>
                      <a:cubicBezTo>
                        <a:pt x="97" y="6"/>
                        <a:pt x="94" y="8"/>
                        <a:pt x="93" y="11"/>
                      </a:cubicBezTo>
                      <a:cubicBezTo>
                        <a:pt x="89" y="17"/>
                        <a:pt x="85" y="22"/>
                        <a:pt x="78" y="22"/>
                      </a:cubicBezTo>
                      <a:cubicBezTo>
                        <a:pt x="70" y="21"/>
                        <a:pt x="64" y="18"/>
                        <a:pt x="56" y="18"/>
                      </a:cubicBezTo>
                      <a:cubicBezTo>
                        <a:pt x="49" y="18"/>
                        <a:pt x="43" y="17"/>
                        <a:pt x="37" y="21"/>
                      </a:cubicBezTo>
                      <a:cubicBezTo>
                        <a:pt x="34" y="24"/>
                        <a:pt x="29" y="35"/>
                        <a:pt x="35" y="37"/>
                      </a:cubicBezTo>
                      <a:cubicBezTo>
                        <a:pt x="43" y="40"/>
                        <a:pt x="51" y="36"/>
                        <a:pt x="58" y="34"/>
                      </a:cubicBezTo>
                      <a:cubicBezTo>
                        <a:pt x="61" y="33"/>
                        <a:pt x="65" y="34"/>
                        <a:pt x="64" y="38"/>
                      </a:cubicBezTo>
                      <a:cubicBezTo>
                        <a:pt x="64" y="41"/>
                        <a:pt x="60" y="43"/>
                        <a:pt x="58" y="45"/>
                      </a:cubicBezTo>
                      <a:cubicBezTo>
                        <a:pt x="57" y="46"/>
                        <a:pt x="56" y="48"/>
                        <a:pt x="54" y="49"/>
                      </a:cubicBezTo>
                      <a:cubicBezTo>
                        <a:pt x="53" y="50"/>
                        <a:pt x="51" y="51"/>
                        <a:pt x="50" y="52"/>
                      </a:cubicBezTo>
                      <a:cubicBezTo>
                        <a:pt x="48" y="55"/>
                        <a:pt x="53" y="58"/>
                        <a:pt x="54" y="61"/>
                      </a:cubicBezTo>
                      <a:cubicBezTo>
                        <a:pt x="57" y="67"/>
                        <a:pt x="59" y="77"/>
                        <a:pt x="57" y="83"/>
                      </a:cubicBezTo>
                      <a:cubicBezTo>
                        <a:pt x="55" y="86"/>
                        <a:pt x="53" y="89"/>
                        <a:pt x="51" y="93"/>
                      </a:cubicBezTo>
                      <a:cubicBezTo>
                        <a:pt x="50" y="96"/>
                        <a:pt x="48" y="99"/>
                        <a:pt x="46" y="94"/>
                      </a:cubicBezTo>
                      <a:cubicBezTo>
                        <a:pt x="43" y="88"/>
                        <a:pt x="40" y="82"/>
                        <a:pt x="38" y="75"/>
                      </a:cubicBezTo>
                      <a:cubicBezTo>
                        <a:pt x="37" y="72"/>
                        <a:pt x="37" y="67"/>
                        <a:pt x="34" y="67"/>
                      </a:cubicBezTo>
                      <a:cubicBezTo>
                        <a:pt x="30" y="66"/>
                        <a:pt x="25" y="69"/>
                        <a:pt x="26" y="72"/>
                      </a:cubicBezTo>
                      <a:cubicBezTo>
                        <a:pt x="26" y="81"/>
                        <a:pt x="29" y="86"/>
                        <a:pt x="29" y="92"/>
                      </a:cubicBezTo>
                      <a:cubicBezTo>
                        <a:pt x="30" y="95"/>
                        <a:pt x="28" y="99"/>
                        <a:pt x="28" y="102"/>
                      </a:cubicBezTo>
                      <a:cubicBezTo>
                        <a:pt x="27" y="105"/>
                        <a:pt x="24" y="109"/>
                        <a:pt x="22" y="111"/>
                      </a:cubicBezTo>
                      <a:cubicBezTo>
                        <a:pt x="14" y="120"/>
                        <a:pt x="14" y="106"/>
                        <a:pt x="14" y="100"/>
                      </a:cubicBezTo>
                      <a:cubicBezTo>
                        <a:pt x="14" y="97"/>
                        <a:pt x="15" y="93"/>
                        <a:pt x="15" y="90"/>
                      </a:cubicBezTo>
                      <a:cubicBezTo>
                        <a:pt x="15" y="88"/>
                        <a:pt x="15" y="89"/>
                        <a:pt x="12" y="88"/>
                      </a:cubicBezTo>
                      <a:cubicBezTo>
                        <a:pt x="10" y="87"/>
                        <a:pt x="7" y="86"/>
                        <a:pt x="6" y="85"/>
                      </a:cubicBezTo>
                      <a:cubicBezTo>
                        <a:pt x="0" y="79"/>
                        <a:pt x="5" y="70"/>
                        <a:pt x="8" y="65"/>
                      </a:cubicBezTo>
                      <a:cubicBezTo>
                        <a:pt x="10" y="61"/>
                        <a:pt x="13" y="57"/>
                        <a:pt x="13" y="52"/>
                      </a:cubicBezTo>
                      <a:cubicBezTo>
                        <a:pt x="13" y="48"/>
                        <a:pt x="15" y="45"/>
                        <a:pt x="16" y="42"/>
                      </a:cubicBezTo>
                      <a:cubicBezTo>
                        <a:pt x="18" y="35"/>
                        <a:pt x="19" y="28"/>
                        <a:pt x="22" y="22"/>
                      </a:cubicBezTo>
                      <a:cubicBezTo>
                        <a:pt x="23" y="19"/>
                        <a:pt x="26" y="15"/>
                        <a:pt x="28" y="13"/>
                      </a:cubicBezTo>
                      <a:cubicBezTo>
                        <a:pt x="31" y="9"/>
                        <a:pt x="34" y="9"/>
                        <a:pt x="38" y="8"/>
                      </a:cubicBezTo>
                      <a:cubicBezTo>
                        <a:pt x="43" y="7"/>
                        <a:pt x="47" y="6"/>
                        <a:pt x="51" y="5"/>
                      </a:cubicBezTo>
                      <a:cubicBezTo>
                        <a:pt x="56" y="5"/>
                        <a:pt x="58" y="6"/>
                        <a:pt x="62" y="7"/>
                      </a:cubicBezTo>
                      <a:cubicBezTo>
                        <a:pt x="68" y="9"/>
                        <a:pt x="79" y="13"/>
                        <a:pt x="85" y="8"/>
                      </a:cubicBezTo>
                      <a:lnTo>
                        <a:pt x="86"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2" name="Freeform 63"/>
                <p:cNvSpPr/>
                <p:nvPr/>
              </p:nvSpPr>
              <p:spPr bwMode="auto">
                <a:xfrm>
                  <a:off x="6746864" y="4278310"/>
                  <a:ext cx="52387" cy="146050"/>
                </a:xfrm>
                <a:custGeom>
                  <a:avLst/>
                  <a:gdLst/>
                  <a:ahLst/>
                  <a:cxnLst>
                    <a:cxn ang="0">
                      <a:pos x="11" y="56"/>
                    </a:cxn>
                    <a:cxn ang="0">
                      <a:pos x="14" y="46"/>
                    </a:cxn>
                    <a:cxn ang="0">
                      <a:pos x="17" y="36"/>
                    </a:cxn>
                    <a:cxn ang="0">
                      <a:pos x="19" y="27"/>
                    </a:cxn>
                    <a:cxn ang="0">
                      <a:pos x="18" y="17"/>
                    </a:cxn>
                    <a:cxn ang="0">
                      <a:pos x="8" y="4"/>
                    </a:cxn>
                    <a:cxn ang="0">
                      <a:pos x="0" y="21"/>
                    </a:cxn>
                    <a:cxn ang="0">
                      <a:pos x="5" y="38"/>
                    </a:cxn>
                    <a:cxn ang="0">
                      <a:pos x="6" y="46"/>
                    </a:cxn>
                    <a:cxn ang="0">
                      <a:pos x="9" y="54"/>
                    </a:cxn>
                    <a:cxn ang="0">
                      <a:pos x="11" y="56"/>
                    </a:cxn>
                  </a:cxnLst>
                  <a:rect l="0" t="0" r="r" b="b"/>
                  <a:pathLst>
                    <a:path w="20" h="56">
                      <a:moveTo>
                        <a:pt x="11" y="56"/>
                      </a:moveTo>
                      <a:cubicBezTo>
                        <a:pt x="11" y="53"/>
                        <a:pt x="13" y="49"/>
                        <a:pt x="14" y="46"/>
                      </a:cubicBezTo>
                      <a:cubicBezTo>
                        <a:pt x="15" y="43"/>
                        <a:pt x="17" y="40"/>
                        <a:pt x="17" y="36"/>
                      </a:cubicBezTo>
                      <a:cubicBezTo>
                        <a:pt x="18" y="33"/>
                        <a:pt x="18" y="30"/>
                        <a:pt x="19" y="27"/>
                      </a:cubicBezTo>
                      <a:cubicBezTo>
                        <a:pt x="20" y="23"/>
                        <a:pt x="19" y="21"/>
                        <a:pt x="18" y="17"/>
                      </a:cubicBezTo>
                      <a:cubicBezTo>
                        <a:pt x="17" y="12"/>
                        <a:pt x="17" y="0"/>
                        <a:pt x="8" y="4"/>
                      </a:cubicBezTo>
                      <a:cubicBezTo>
                        <a:pt x="3" y="6"/>
                        <a:pt x="0" y="16"/>
                        <a:pt x="0" y="21"/>
                      </a:cubicBezTo>
                      <a:cubicBezTo>
                        <a:pt x="1" y="27"/>
                        <a:pt x="4" y="32"/>
                        <a:pt x="5" y="38"/>
                      </a:cubicBezTo>
                      <a:cubicBezTo>
                        <a:pt x="5" y="41"/>
                        <a:pt x="6" y="43"/>
                        <a:pt x="6" y="46"/>
                      </a:cubicBezTo>
                      <a:cubicBezTo>
                        <a:pt x="7" y="48"/>
                        <a:pt x="8" y="52"/>
                        <a:pt x="9" y="54"/>
                      </a:cubicBezTo>
                      <a:lnTo>
                        <a:pt x="11" y="5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3" name="Freeform 64"/>
                <p:cNvSpPr/>
                <p:nvPr/>
              </p:nvSpPr>
              <p:spPr bwMode="auto">
                <a:xfrm>
                  <a:off x="6519852" y="4543424"/>
                  <a:ext cx="82550" cy="68262"/>
                </a:xfrm>
                <a:custGeom>
                  <a:avLst/>
                  <a:gdLst/>
                  <a:ahLst/>
                  <a:cxnLst>
                    <a:cxn ang="0">
                      <a:pos x="23" y="0"/>
                    </a:cxn>
                    <a:cxn ang="0">
                      <a:pos x="18" y="8"/>
                    </a:cxn>
                    <a:cxn ang="0">
                      <a:pos x="12" y="12"/>
                    </a:cxn>
                    <a:cxn ang="0">
                      <a:pos x="2" y="15"/>
                    </a:cxn>
                    <a:cxn ang="0">
                      <a:pos x="7" y="22"/>
                    </a:cxn>
                    <a:cxn ang="0">
                      <a:pos x="28" y="19"/>
                    </a:cxn>
                    <a:cxn ang="0">
                      <a:pos x="25" y="0"/>
                    </a:cxn>
                    <a:cxn ang="0">
                      <a:pos x="23" y="0"/>
                    </a:cxn>
                  </a:cxnLst>
                  <a:rect l="0" t="0" r="r" b="b"/>
                  <a:pathLst>
                    <a:path w="31" h="26">
                      <a:moveTo>
                        <a:pt x="23" y="0"/>
                      </a:moveTo>
                      <a:cubicBezTo>
                        <a:pt x="20" y="1"/>
                        <a:pt x="19" y="6"/>
                        <a:pt x="18" y="8"/>
                      </a:cubicBezTo>
                      <a:cubicBezTo>
                        <a:pt x="16" y="12"/>
                        <a:pt x="15" y="12"/>
                        <a:pt x="12" y="12"/>
                      </a:cubicBezTo>
                      <a:cubicBezTo>
                        <a:pt x="9" y="13"/>
                        <a:pt x="4" y="13"/>
                        <a:pt x="2" y="15"/>
                      </a:cubicBezTo>
                      <a:cubicBezTo>
                        <a:pt x="0" y="18"/>
                        <a:pt x="4" y="21"/>
                        <a:pt x="7" y="22"/>
                      </a:cubicBezTo>
                      <a:cubicBezTo>
                        <a:pt x="12" y="25"/>
                        <a:pt x="24" y="26"/>
                        <a:pt x="28" y="19"/>
                      </a:cubicBezTo>
                      <a:cubicBezTo>
                        <a:pt x="31" y="14"/>
                        <a:pt x="27" y="5"/>
                        <a:pt x="25" y="0"/>
                      </a:cubicBezTo>
                      <a:lnTo>
                        <a:pt x="2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4" name="Freeform 65"/>
                <p:cNvSpPr/>
                <p:nvPr/>
              </p:nvSpPr>
              <p:spPr bwMode="auto">
                <a:xfrm>
                  <a:off x="6759564" y="4484685"/>
                  <a:ext cx="128587" cy="52387"/>
                </a:xfrm>
                <a:custGeom>
                  <a:avLst/>
                  <a:gdLst/>
                  <a:ahLst/>
                  <a:cxnLst>
                    <a:cxn ang="0">
                      <a:pos x="2" y="15"/>
                    </a:cxn>
                    <a:cxn ang="0">
                      <a:pos x="4" y="12"/>
                    </a:cxn>
                    <a:cxn ang="0">
                      <a:pos x="13" y="12"/>
                    </a:cxn>
                    <a:cxn ang="0">
                      <a:pos x="25" y="12"/>
                    </a:cxn>
                    <a:cxn ang="0">
                      <a:pos x="35" y="14"/>
                    </a:cxn>
                    <a:cxn ang="0">
                      <a:pos x="45" y="18"/>
                    </a:cxn>
                    <a:cxn ang="0">
                      <a:pos x="47" y="13"/>
                    </a:cxn>
                    <a:cxn ang="0">
                      <a:pos x="38" y="5"/>
                    </a:cxn>
                    <a:cxn ang="0">
                      <a:pos x="17" y="1"/>
                    </a:cxn>
                    <a:cxn ang="0">
                      <a:pos x="1" y="11"/>
                    </a:cxn>
                    <a:cxn ang="0">
                      <a:pos x="2" y="15"/>
                    </a:cxn>
                  </a:cxnLst>
                  <a:rect l="0" t="0" r="r" b="b"/>
                  <a:pathLst>
                    <a:path w="49" h="20">
                      <a:moveTo>
                        <a:pt x="2" y="15"/>
                      </a:moveTo>
                      <a:cubicBezTo>
                        <a:pt x="3" y="15"/>
                        <a:pt x="4" y="13"/>
                        <a:pt x="4" y="12"/>
                      </a:cubicBezTo>
                      <a:cubicBezTo>
                        <a:pt x="7" y="9"/>
                        <a:pt x="10" y="12"/>
                        <a:pt x="13" y="12"/>
                      </a:cubicBezTo>
                      <a:cubicBezTo>
                        <a:pt x="17" y="13"/>
                        <a:pt x="21" y="12"/>
                        <a:pt x="25" y="12"/>
                      </a:cubicBezTo>
                      <a:cubicBezTo>
                        <a:pt x="29" y="12"/>
                        <a:pt x="32" y="12"/>
                        <a:pt x="35" y="14"/>
                      </a:cubicBezTo>
                      <a:cubicBezTo>
                        <a:pt x="38" y="16"/>
                        <a:pt x="41" y="18"/>
                        <a:pt x="45" y="18"/>
                      </a:cubicBezTo>
                      <a:cubicBezTo>
                        <a:pt x="49" y="20"/>
                        <a:pt x="49" y="16"/>
                        <a:pt x="47" y="13"/>
                      </a:cubicBezTo>
                      <a:cubicBezTo>
                        <a:pt x="46" y="8"/>
                        <a:pt x="42" y="7"/>
                        <a:pt x="38" y="5"/>
                      </a:cubicBezTo>
                      <a:cubicBezTo>
                        <a:pt x="31" y="2"/>
                        <a:pt x="25" y="0"/>
                        <a:pt x="17" y="1"/>
                      </a:cubicBezTo>
                      <a:cubicBezTo>
                        <a:pt x="12" y="1"/>
                        <a:pt x="0" y="6"/>
                        <a:pt x="1" y="11"/>
                      </a:cubicBezTo>
                      <a:lnTo>
                        <a:pt x="2" y="1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5" name="Freeform 66"/>
                <p:cNvSpPr/>
                <p:nvPr/>
              </p:nvSpPr>
              <p:spPr bwMode="auto">
                <a:xfrm>
                  <a:off x="6688126" y="4503735"/>
                  <a:ext cx="58737" cy="28575"/>
                </a:xfrm>
                <a:custGeom>
                  <a:avLst/>
                  <a:gdLst/>
                  <a:ahLst/>
                  <a:cxnLst>
                    <a:cxn ang="0">
                      <a:pos x="0" y="3"/>
                    </a:cxn>
                    <a:cxn ang="0">
                      <a:pos x="11" y="0"/>
                    </a:cxn>
                    <a:cxn ang="0">
                      <a:pos x="21" y="7"/>
                    </a:cxn>
                    <a:cxn ang="0">
                      <a:pos x="11" y="10"/>
                    </a:cxn>
                    <a:cxn ang="0">
                      <a:pos x="1" y="5"/>
                    </a:cxn>
                    <a:cxn ang="0">
                      <a:pos x="0" y="3"/>
                    </a:cxn>
                  </a:cxnLst>
                  <a:rect l="0" t="0" r="r" b="b"/>
                  <a:pathLst>
                    <a:path w="22" h="11">
                      <a:moveTo>
                        <a:pt x="0" y="3"/>
                      </a:moveTo>
                      <a:cubicBezTo>
                        <a:pt x="2" y="1"/>
                        <a:pt x="8" y="0"/>
                        <a:pt x="11" y="0"/>
                      </a:cubicBezTo>
                      <a:cubicBezTo>
                        <a:pt x="13" y="0"/>
                        <a:pt x="20" y="3"/>
                        <a:pt x="21" y="7"/>
                      </a:cubicBezTo>
                      <a:cubicBezTo>
                        <a:pt x="22" y="11"/>
                        <a:pt x="13" y="11"/>
                        <a:pt x="11" y="10"/>
                      </a:cubicBezTo>
                      <a:cubicBezTo>
                        <a:pt x="8" y="9"/>
                        <a:pt x="2" y="7"/>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6" name="Freeform 67"/>
                <p:cNvSpPr/>
                <p:nvPr/>
              </p:nvSpPr>
              <p:spPr bwMode="auto">
                <a:xfrm>
                  <a:off x="6627802" y="4440235"/>
                  <a:ext cx="90487" cy="47625"/>
                </a:xfrm>
                <a:custGeom>
                  <a:avLst/>
                  <a:gdLst/>
                  <a:ahLst/>
                  <a:cxnLst>
                    <a:cxn ang="0">
                      <a:pos x="17" y="4"/>
                    </a:cxn>
                    <a:cxn ang="0">
                      <a:pos x="26" y="5"/>
                    </a:cxn>
                    <a:cxn ang="0">
                      <a:pos x="33" y="7"/>
                    </a:cxn>
                    <a:cxn ang="0">
                      <a:pos x="26" y="13"/>
                    </a:cxn>
                    <a:cxn ang="0">
                      <a:pos x="26" y="17"/>
                    </a:cxn>
                    <a:cxn ang="0">
                      <a:pos x="22" y="11"/>
                    </a:cxn>
                    <a:cxn ang="0">
                      <a:pos x="12" y="8"/>
                    </a:cxn>
                    <a:cxn ang="0">
                      <a:pos x="2" y="7"/>
                    </a:cxn>
                    <a:cxn ang="0">
                      <a:pos x="4" y="1"/>
                    </a:cxn>
                    <a:cxn ang="0">
                      <a:pos x="17" y="4"/>
                    </a:cxn>
                  </a:cxnLst>
                  <a:rect l="0" t="0" r="r" b="b"/>
                  <a:pathLst>
                    <a:path w="34" h="18">
                      <a:moveTo>
                        <a:pt x="17" y="4"/>
                      </a:moveTo>
                      <a:cubicBezTo>
                        <a:pt x="20" y="5"/>
                        <a:pt x="22" y="5"/>
                        <a:pt x="26" y="5"/>
                      </a:cubicBezTo>
                      <a:cubicBezTo>
                        <a:pt x="28" y="5"/>
                        <a:pt x="34" y="3"/>
                        <a:pt x="33" y="7"/>
                      </a:cubicBezTo>
                      <a:cubicBezTo>
                        <a:pt x="29" y="7"/>
                        <a:pt x="26" y="8"/>
                        <a:pt x="26" y="13"/>
                      </a:cubicBezTo>
                      <a:cubicBezTo>
                        <a:pt x="26" y="14"/>
                        <a:pt x="27" y="16"/>
                        <a:pt x="26" y="17"/>
                      </a:cubicBezTo>
                      <a:cubicBezTo>
                        <a:pt x="23" y="18"/>
                        <a:pt x="23" y="13"/>
                        <a:pt x="22" y="11"/>
                      </a:cubicBezTo>
                      <a:cubicBezTo>
                        <a:pt x="20" y="9"/>
                        <a:pt x="15" y="8"/>
                        <a:pt x="12" y="8"/>
                      </a:cubicBezTo>
                      <a:cubicBezTo>
                        <a:pt x="9" y="7"/>
                        <a:pt x="4" y="9"/>
                        <a:pt x="2" y="7"/>
                      </a:cubicBezTo>
                      <a:cubicBezTo>
                        <a:pt x="0" y="5"/>
                        <a:pt x="2" y="2"/>
                        <a:pt x="4" y="1"/>
                      </a:cubicBezTo>
                      <a:cubicBezTo>
                        <a:pt x="8" y="0"/>
                        <a:pt x="13" y="3"/>
                        <a:pt x="17"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7" name="Freeform 68"/>
                <p:cNvSpPr/>
                <p:nvPr/>
              </p:nvSpPr>
              <p:spPr bwMode="auto">
                <a:xfrm>
                  <a:off x="6899264" y="4400549"/>
                  <a:ext cx="385762" cy="339725"/>
                </a:xfrm>
                <a:custGeom>
                  <a:avLst/>
                  <a:gdLst/>
                  <a:ahLst/>
                  <a:cxnLst>
                    <a:cxn ang="0">
                      <a:pos x="147" y="129"/>
                    </a:cxn>
                    <a:cxn ang="0">
                      <a:pos x="138" y="124"/>
                    </a:cxn>
                    <a:cxn ang="0">
                      <a:pos x="128" y="121"/>
                    </a:cxn>
                    <a:cxn ang="0">
                      <a:pos x="120" y="123"/>
                    </a:cxn>
                    <a:cxn ang="0">
                      <a:pos x="116" y="112"/>
                    </a:cxn>
                    <a:cxn ang="0">
                      <a:pos x="110" y="90"/>
                    </a:cxn>
                    <a:cxn ang="0">
                      <a:pos x="100" y="82"/>
                    </a:cxn>
                    <a:cxn ang="0">
                      <a:pos x="89" y="78"/>
                    </a:cxn>
                    <a:cxn ang="0">
                      <a:pos x="81" y="71"/>
                    </a:cxn>
                    <a:cxn ang="0">
                      <a:pos x="69" y="66"/>
                    </a:cxn>
                    <a:cxn ang="0">
                      <a:pos x="42" y="57"/>
                    </a:cxn>
                    <a:cxn ang="0">
                      <a:pos x="38" y="55"/>
                    </a:cxn>
                    <a:cxn ang="0">
                      <a:pos x="33" y="56"/>
                    </a:cxn>
                    <a:cxn ang="0">
                      <a:pos x="28" y="64"/>
                    </a:cxn>
                    <a:cxn ang="0">
                      <a:pos x="28" y="64"/>
                    </a:cxn>
                    <a:cxn ang="0">
                      <a:pos x="16" y="49"/>
                    </a:cxn>
                    <a:cxn ang="0">
                      <a:pos x="13" y="41"/>
                    </a:cxn>
                    <a:cxn ang="0">
                      <a:pos x="20" y="37"/>
                    </a:cxn>
                    <a:cxn ang="0">
                      <a:pos x="21" y="30"/>
                    </a:cxn>
                    <a:cxn ang="0">
                      <a:pos x="12" y="29"/>
                    </a:cxn>
                    <a:cxn ang="0">
                      <a:pos x="1" y="13"/>
                    </a:cxn>
                    <a:cxn ang="0">
                      <a:pos x="6" y="8"/>
                    </a:cxn>
                    <a:cxn ang="0">
                      <a:pos x="16" y="3"/>
                    </a:cxn>
                    <a:cxn ang="0">
                      <a:pos x="27" y="0"/>
                    </a:cxn>
                    <a:cxn ang="0">
                      <a:pos x="34" y="7"/>
                    </a:cxn>
                    <a:cxn ang="0">
                      <a:pos x="41" y="16"/>
                    </a:cxn>
                    <a:cxn ang="0">
                      <a:pos x="47" y="25"/>
                    </a:cxn>
                    <a:cxn ang="0">
                      <a:pos x="52" y="37"/>
                    </a:cxn>
                    <a:cxn ang="0">
                      <a:pos x="60" y="40"/>
                    </a:cxn>
                    <a:cxn ang="0">
                      <a:pos x="72" y="25"/>
                    </a:cxn>
                    <a:cxn ang="0">
                      <a:pos x="90" y="17"/>
                    </a:cxn>
                    <a:cxn ang="0">
                      <a:pos x="114" y="24"/>
                    </a:cxn>
                    <a:cxn ang="0">
                      <a:pos x="128" y="29"/>
                    </a:cxn>
                    <a:cxn ang="0">
                      <a:pos x="140" y="29"/>
                    </a:cxn>
                    <a:cxn ang="0">
                      <a:pos x="145" y="30"/>
                    </a:cxn>
                    <a:cxn ang="0">
                      <a:pos x="147" y="129"/>
                    </a:cxn>
                  </a:cxnLst>
                  <a:rect l="0" t="0" r="r" b="b"/>
                  <a:pathLst>
                    <a:path w="147" h="129">
                      <a:moveTo>
                        <a:pt x="147" y="129"/>
                      </a:moveTo>
                      <a:cubicBezTo>
                        <a:pt x="144" y="128"/>
                        <a:pt x="141" y="127"/>
                        <a:pt x="138" y="124"/>
                      </a:cubicBezTo>
                      <a:cubicBezTo>
                        <a:pt x="136" y="121"/>
                        <a:pt x="132" y="120"/>
                        <a:pt x="128" y="121"/>
                      </a:cubicBezTo>
                      <a:cubicBezTo>
                        <a:pt x="126" y="121"/>
                        <a:pt x="122" y="124"/>
                        <a:pt x="120" y="123"/>
                      </a:cubicBezTo>
                      <a:cubicBezTo>
                        <a:pt x="118" y="122"/>
                        <a:pt x="116" y="115"/>
                        <a:pt x="116" y="112"/>
                      </a:cubicBezTo>
                      <a:cubicBezTo>
                        <a:pt x="114" y="104"/>
                        <a:pt x="114" y="97"/>
                        <a:pt x="110" y="90"/>
                      </a:cubicBezTo>
                      <a:cubicBezTo>
                        <a:pt x="108" y="86"/>
                        <a:pt x="105" y="83"/>
                        <a:pt x="100" y="82"/>
                      </a:cubicBezTo>
                      <a:cubicBezTo>
                        <a:pt x="96" y="81"/>
                        <a:pt x="93" y="80"/>
                        <a:pt x="89" y="78"/>
                      </a:cubicBezTo>
                      <a:cubicBezTo>
                        <a:pt x="84" y="77"/>
                        <a:pt x="84" y="74"/>
                        <a:pt x="81" y="71"/>
                      </a:cubicBezTo>
                      <a:cubicBezTo>
                        <a:pt x="78" y="68"/>
                        <a:pt x="73" y="67"/>
                        <a:pt x="69" y="66"/>
                      </a:cubicBezTo>
                      <a:cubicBezTo>
                        <a:pt x="60" y="63"/>
                        <a:pt x="50" y="62"/>
                        <a:pt x="42" y="57"/>
                      </a:cubicBezTo>
                      <a:cubicBezTo>
                        <a:pt x="41" y="57"/>
                        <a:pt x="40" y="56"/>
                        <a:pt x="38" y="55"/>
                      </a:cubicBezTo>
                      <a:cubicBezTo>
                        <a:pt x="35" y="54"/>
                        <a:pt x="35" y="54"/>
                        <a:pt x="33" y="56"/>
                      </a:cubicBezTo>
                      <a:cubicBezTo>
                        <a:pt x="32" y="58"/>
                        <a:pt x="30" y="63"/>
                        <a:pt x="28" y="64"/>
                      </a:cubicBezTo>
                      <a:cubicBezTo>
                        <a:pt x="28" y="64"/>
                        <a:pt x="28" y="64"/>
                        <a:pt x="28" y="64"/>
                      </a:cubicBezTo>
                      <a:cubicBezTo>
                        <a:pt x="23" y="60"/>
                        <a:pt x="21" y="54"/>
                        <a:pt x="16" y="49"/>
                      </a:cubicBezTo>
                      <a:cubicBezTo>
                        <a:pt x="15" y="47"/>
                        <a:pt x="12" y="44"/>
                        <a:pt x="13" y="41"/>
                      </a:cubicBezTo>
                      <a:cubicBezTo>
                        <a:pt x="14" y="39"/>
                        <a:pt x="19" y="38"/>
                        <a:pt x="20" y="37"/>
                      </a:cubicBezTo>
                      <a:cubicBezTo>
                        <a:pt x="21" y="35"/>
                        <a:pt x="23" y="32"/>
                        <a:pt x="21" y="30"/>
                      </a:cubicBezTo>
                      <a:cubicBezTo>
                        <a:pt x="20" y="29"/>
                        <a:pt x="14" y="30"/>
                        <a:pt x="12" y="29"/>
                      </a:cubicBezTo>
                      <a:cubicBezTo>
                        <a:pt x="7" y="26"/>
                        <a:pt x="0" y="19"/>
                        <a:pt x="1" y="13"/>
                      </a:cubicBezTo>
                      <a:cubicBezTo>
                        <a:pt x="1" y="9"/>
                        <a:pt x="3" y="9"/>
                        <a:pt x="6" y="8"/>
                      </a:cubicBezTo>
                      <a:cubicBezTo>
                        <a:pt x="10" y="7"/>
                        <a:pt x="13" y="5"/>
                        <a:pt x="16" y="3"/>
                      </a:cubicBezTo>
                      <a:cubicBezTo>
                        <a:pt x="19" y="1"/>
                        <a:pt x="23" y="0"/>
                        <a:pt x="27" y="0"/>
                      </a:cubicBezTo>
                      <a:cubicBezTo>
                        <a:pt x="31" y="1"/>
                        <a:pt x="32" y="4"/>
                        <a:pt x="34" y="7"/>
                      </a:cubicBezTo>
                      <a:cubicBezTo>
                        <a:pt x="36" y="10"/>
                        <a:pt x="38" y="13"/>
                        <a:pt x="41" y="16"/>
                      </a:cubicBezTo>
                      <a:cubicBezTo>
                        <a:pt x="44" y="19"/>
                        <a:pt x="45" y="21"/>
                        <a:pt x="47" y="25"/>
                      </a:cubicBezTo>
                      <a:cubicBezTo>
                        <a:pt x="49" y="29"/>
                        <a:pt x="50" y="33"/>
                        <a:pt x="52" y="37"/>
                      </a:cubicBezTo>
                      <a:cubicBezTo>
                        <a:pt x="54" y="41"/>
                        <a:pt x="56" y="44"/>
                        <a:pt x="60" y="40"/>
                      </a:cubicBezTo>
                      <a:cubicBezTo>
                        <a:pt x="65" y="36"/>
                        <a:pt x="66" y="29"/>
                        <a:pt x="72" y="25"/>
                      </a:cubicBezTo>
                      <a:cubicBezTo>
                        <a:pt x="78" y="21"/>
                        <a:pt x="84" y="17"/>
                        <a:pt x="90" y="17"/>
                      </a:cubicBezTo>
                      <a:cubicBezTo>
                        <a:pt x="98" y="16"/>
                        <a:pt x="107" y="20"/>
                        <a:pt x="114" y="24"/>
                      </a:cubicBezTo>
                      <a:cubicBezTo>
                        <a:pt x="119" y="26"/>
                        <a:pt x="122" y="29"/>
                        <a:pt x="128" y="29"/>
                      </a:cubicBezTo>
                      <a:cubicBezTo>
                        <a:pt x="132" y="29"/>
                        <a:pt x="136" y="29"/>
                        <a:pt x="140" y="29"/>
                      </a:cubicBezTo>
                      <a:cubicBezTo>
                        <a:pt x="141" y="29"/>
                        <a:pt x="143" y="30"/>
                        <a:pt x="145" y="30"/>
                      </a:cubicBezTo>
                      <a:lnTo>
                        <a:pt x="147" y="12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8" name="Freeform 69"/>
                <p:cNvSpPr/>
                <p:nvPr/>
              </p:nvSpPr>
              <p:spPr bwMode="auto">
                <a:xfrm>
                  <a:off x="7280263" y="4479924"/>
                  <a:ext cx="377824" cy="317500"/>
                </a:xfrm>
                <a:custGeom>
                  <a:avLst/>
                  <a:gdLst/>
                  <a:ahLst/>
                  <a:cxnLst>
                    <a:cxn ang="0">
                      <a:pos x="144" y="113"/>
                    </a:cxn>
                    <a:cxn ang="0">
                      <a:pos x="129" y="121"/>
                    </a:cxn>
                    <a:cxn ang="0">
                      <a:pos x="107" y="116"/>
                    </a:cxn>
                    <a:cxn ang="0">
                      <a:pos x="98" y="113"/>
                    </a:cxn>
                    <a:cxn ang="0">
                      <a:pos x="89" y="106"/>
                    </a:cxn>
                    <a:cxn ang="0">
                      <a:pos x="82" y="98"/>
                    </a:cxn>
                    <a:cxn ang="0">
                      <a:pos x="71" y="92"/>
                    </a:cxn>
                    <a:cxn ang="0">
                      <a:pos x="43" y="86"/>
                    </a:cxn>
                    <a:cxn ang="0">
                      <a:pos x="36" y="89"/>
                    </a:cxn>
                    <a:cxn ang="0">
                      <a:pos x="42" y="98"/>
                    </a:cxn>
                    <a:cxn ang="0">
                      <a:pos x="42" y="108"/>
                    </a:cxn>
                    <a:cxn ang="0">
                      <a:pos x="30" y="107"/>
                    </a:cxn>
                    <a:cxn ang="0">
                      <a:pos x="4" y="99"/>
                    </a:cxn>
                    <a:cxn ang="0">
                      <a:pos x="2" y="99"/>
                    </a:cxn>
                    <a:cxn ang="0">
                      <a:pos x="0" y="0"/>
                    </a:cxn>
                    <a:cxn ang="0">
                      <a:pos x="18" y="5"/>
                    </a:cxn>
                    <a:cxn ang="0">
                      <a:pos x="29" y="8"/>
                    </a:cxn>
                    <a:cxn ang="0">
                      <a:pos x="43" y="13"/>
                    </a:cxn>
                    <a:cxn ang="0">
                      <a:pos x="65" y="25"/>
                    </a:cxn>
                    <a:cxn ang="0">
                      <a:pos x="83" y="39"/>
                    </a:cxn>
                    <a:cxn ang="0">
                      <a:pos x="101" y="52"/>
                    </a:cxn>
                    <a:cxn ang="0">
                      <a:pos x="90" y="67"/>
                    </a:cxn>
                    <a:cxn ang="0">
                      <a:pos x="99" y="75"/>
                    </a:cxn>
                    <a:cxn ang="0">
                      <a:pos x="108" y="83"/>
                    </a:cxn>
                    <a:cxn ang="0">
                      <a:pos x="113" y="93"/>
                    </a:cxn>
                    <a:cxn ang="0">
                      <a:pos x="126" y="100"/>
                    </a:cxn>
                    <a:cxn ang="0">
                      <a:pos x="138" y="105"/>
                    </a:cxn>
                    <a:cxn ang="0">
                      <a:pos x="144" y="113"/>
                    </a:cxn>
                  </a:cxnLst>
                  <a:rect l="0" t="0" r="r" b="b"/>
                  <a:pathLst>
                    <a:path w="144" h="121">
                      <a:moveTo>
                        <a:pt x="144" y="113"/>
                      </a:moveTo>
                      <a:cubicBezTo>
                        <a:pt x="143" y="121"/>
                        <a:pt x="136" y="121"/>
                        <a:pt x="129" y="121"/>
                      </a:cubicBezTo>
                      <a:cubicBezTo>
                        <a:pt x="122" y="120"/>
                        <a:pt x="115" y="116"/>
                        <a:pt x="107" y="116"/>
                      </a:cubicBezTo>
                      <a:cubicBezTo>
                        <a:pt x="103" y="116"/>
                        <a:pt x="101" y="116"/>
                        <a:pt x="98" y="113"/>
                      </a:cubicBezTo>
                      <a:cubicBezTo>
                        <a:pt x="96" y="110"/>
                        <a:pt x="92" y="109"/>
                        <a:pt x="89" y="106"/>
                      </a:cubicBezTo>
                      <a:cubicBezTo>
                        <a:pt x="86" y="104"/>
                        <a:pt x="84" y="100"/>
                        <a:pt x="82" y="98"/>
                      </a:cubicBezTo>
                      <a:cubicBezTo>
                        <a:pt x="79" y="95"/>
                        <a:pt x="75" y="93"/>
                        <a:pt x="71" y="92"/>
                      </a:cubicBezTo>
                      <a:cubicBezTo>
                        <a:pt x="62" y="90"/>
                        <a:pt x="52" y="88"/>
                        <a:pt x="43" y="86"/>
                      </a:cubicBezTo>
                      <a:cubicBezTo>
                        <a:pt x="40" y="86"/>
                        <a:pt x="35" y="85"/>
                        <a:pt x="36" y="89"/>
                      </a:cubicBezTo>
                      <a:cubicBezTo>
                        <a:pt x="37" y="93"/>
                        <a:pt x="41" y="94"/>
                        <a:pt x="42" y="98"/>
                      </a:cubicBezTo>
                      <a:cubicBezTo>
                        <a:pt x="43" y="101"/>
                        <a:pt x="45" y="107"/>
                        <a:pt x="42" y="108"/>
                      </a:cubicBezTo>
                      <a:cubicBezTo>
                        <a:pt x="39" y="110"/>
                        <a:pt x="33" y="108"/>
                        <a:pt x="30" y="107"/>
                      </a:cubicBezTo>
                      <a:cubicBezTo>
                        <a:pt x="22" y="104"/>
                        <a:pt x="13" y="102"/>
                        <a:pt x="4" y="99"/>
                      </a:cubicBezTo>
                      <a:cubicBezTo>
                        <a:pt x="4" y="99"/>
                        <a:pt x="3" y="99"/>
                        <a:pt x="2" y="99"/>
                      </a:cubicBezTo>
                      <a:cubicBezTo>
                        <a:pt x="0" y="0"/>
                        <a:pt x="0" y="0"/>
                        <a:pt x="0" y="0"/>
                      </a:cubicBezTo>
                      <a:cubicBezTo>
                        <a:pt x="6" y="1"/>
                        <a:pt x="12" y="3"/>
                        <a:pt x="18" y="5"/>
                      </a:cubicBezTo>
                      <a:cubicBezTo>
                        <a:pt x="22" y="6"/>
                        <a:pt x="26" y="6"/>
                        <a:pt x="29" y="8"/>
                      </a:cubicBezTo>
                      <a:cubicBezTo>
                        <a:pt x="34" y="9"/>
                        <a:pt x="38" y="12"/>
                        <a:pt x="43" y="13"/>
                      </a:cubicBezTo>
                      <a:cubicBezTo>
                        <a:pt x="51" y="16"/>
                        <a:pt x="60" y="18"/>
                        <a:pt x="65" y="25"/>
                      </a:cubicBezTo>
                      <a:cubicBezTo>
                        <a:pt x="70" y="32"/>
                        <a:pt x="74" y="37"/>
                        <a:pt x="83" y="39"/>
                      </a:cubicBezTo>
                      <a:cubicBezTo>
                        <a:pt x="89" y="40"/>
                        <a:pt x="99" y="45"/>
                        <a:pt x="101" y="52"/>
                      </a:cubicBezTo>
                      <a:cubicBezTo>
                        <a:pt x="103" y="61"/>
                        <a:pt x="92" y="60"/>
                        <a:pt x="90" y="67"/>
                      </a:cubicBezTo>
                      <a:cubicBezTo>
                        <a:pt x="89" y="71"/>
                        <a:pt x="96" y="73"/>
                        <a:pt x="99" y="75"/>
                      </a:cubicBezTo>
                      <a:cubicBezTo>
                        <a:pt x="102" y="77"/>
                        <a:pt x="105" y="80"/>
                        <a:pt x="108" y="83"/>
                      </a:cubicBezTo>
                      <a:cubicBezTo>
                        <a:pt x="110" y="85"/>
                        <a:pt x="111" y="90"/>
                        <a:pt x="113" y="93"/>
                      </a:cubicBezTo>
                      <a:cubicBezTo>
                        <a:pt x="116" y="96"/>
                        <a:pt x="122" y="99"/>
                        <a:pt x="126" y="100"/>
                      </a:cubicBezTo>
                      <a:cubicBezTo>
                        <a:pt x="130" y="102"/>
                        <a:pt x="134" y="103"/>
                        <a:pt x="138" y="105"/>
                      </a:cubicBezTo>
                      <a:cubicBezTo>
                        <a:pt x="142" y="107"/>
                        <a:pt x="144" y="109"/>
                        <a:pt x="144" y="1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9" name="Freeform 70"/>
                <p:cNvSpPr/>
                <p:nvPr/>
              </p:nvSpPr>
              <p:spPr bwMode="auto">
                <a:xfrm>
                  <a:off x="7586650" y="4556124"/>
                  <a:ext cx="136525" cy="76200"/>
                </a:xfrm>
                <a:custGeom>
                  <a:avLst/>
                  <a:gdLst/>
                  <a:ahLst/>
                  <a:cxnLst>
                    <a:cxn ang="0">
                      <a:pos x="14" y="14"/>
                    </a:cxn>
                    <a:cxn ang="0">
                      <a:pos x="30" y="13"/>
                    </a:cxn>
                    <a:cxn ang="0">
                      <a:pos x="39" y="6"/>
                    </a:cxn>
                    <a:cxn ang="0">
                      <a:pos x="46" y="0"/>
                    </a:cxn>
                    <a:cxn ang="0">
                      <a:pos x="23" y="27"/>
                    </a:cxn>
                    <a:cxn ang="0">
                      <a:pos x="4" y="27"/>
                    </a:cxn>
                    <a:cxn ang="0">
                      <a:pos x="4" y="21"/>
                    </a:cxn>
                    <a:cxn ang="0">
                      <a:pos x="11" y="15"/>
                    </a:cxn>
                    <a:cxn ang="0">
                      <a:pos x="14" y="14"/>
                    </a:cxn>
                  </a:cxnLst>
                  <a:rect l="0" t="0" r="r" b="b"/>
                  <a:pathLst>
                    <a:path w="52" h="29">
                      <a:moveTo>
                        <a:pt x="14" y="14"/>
                      </a:moveTo>
                      <a:cubicBezTo>
                        <a:pt x="13" y="22"/>
                        <a:pt x="28" y="15"/>
                        <a:pt x="30" y="13"/>
                      </a:cubicBezTo>
                      <a:cubicBezTo>
                        <a:pt x="33" y="10"/>
                        <a:pt x="36" y="8"/>
                        <a:pt x="39" y="6"/>
                      </a:cubicBezTo>
                      <a:cubicBezTo>
                        <a:pt x="41" y="4"/>
                        <a:pt x="43" y="1"/>
                        <a:pt x="46" y="0"/>
                      </a:cubicBezTo>
                      <a:cubicBezTo>
                        <a:pt x="52" y="12"/>
                        <a:pt x="33" y="25"/>
                        <a:pt x="23" y="27"/>
                      </a:cubicBezTo>
                      <a:cubicBezTo>
                        <a:pt x="17" y="29"/>
                        <a:pt x="10" y="29"/>
                        <a:pt x="4" y="27"/>
                      </a:cubicBezTo>
                      <a:cubicBezTo>
                        <a:pt x="0" y="25"/>
                        <a:pt x="1" y="23"/>
                        <a:pt x="4" y="21"/>
                      </a:cubicBezTo>
                      <a:cubicBezTo>
                        <a:pt x="7" y="20"/>
                        <a:pt x="9" y="18"/>
                        <a:pt x="11" y="15"/>
                      </a:cubicBezTo>
                      <a:lnTo>
                        <a:pt x="14" y="1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0" name="Freeform 71"/>
                <p:cNvSpPr/>
                <p:nvPr/>
              </p:nvSpPr>
              <p:spPr bwMode="auto">
                <a:xfrm>
                  <a:off x="7683487" y="4479924"/>
                  <a:ext cx="63500" cy="76200"/>
                </a:xfrm>
                <a:custGeom>
                  <a:avLst/>
                  <a:gdLst/>
                  <a:ahLst/>
                  <a:cxnLst>
                    <a:cxn ang="0">
                      <a:pos x="4" y="1"/>
                    </a:cxn>
                    <a:cxn ang="0">
                      <a:pos x="18" y="12"/>
                    </a:cxn>
                    <a:cxn ang="0">
                      <a:pos x="24" y="28"/>
                    </a:cxn>
                    <a:cxn ang="0">
                      <a:pos x="13" y="15"/>
                    </a:cxn>
                    <a:cxn ang="0">
                      <a:pos x="6" y="9"/>
                    </a:cxn>
                    <a:cxn ang="0">
                      <a:pos x="1" y="2"/>
                    </a:cxn>
                    <a:cxn ang="0">
                      <a:pos x="4" y="1"/>
                    </a:cxn>
                  </a:cxnLst>
                  <a:rect l="0" t="0" r="r" b="b"/>
                  <a:pathLst>
                    <a:path w="24" h="29">
                      <a:moveTo>
                        <a:pt x="4" y="1"/>
                      </a:moveTo>
                      <a:cubicBezTo>
                        <a:pt x="10" y="0"/>
                        <a:pt x="16" y="8"/>
                        <a:pt x="18" y="12"/>
                      </a:cubicBezTo>
                      <a:cubicBezTo>
                        <a:pt x="21" y="17"/>
                        <a:pt x="24" y="22"/>
                        <a:pt x="24" y="28"/>
                      </a:cubicBezTo>
                      <a:cubicBezTo>
                        <a:pt x="18" y="29"/>
                        <a:pt x="15" y="18"/>
                        <a:pt x="13" y="15"/>
                      </a:cubicBezTo>
                      <a:cubicBezTo>
                        <a:pt x="11" y="12"/>
                        <a:pt x="9" y="10"/>
                        <a:pt x="6" y="9"/>
                      </a:cubicBezTo>
                      <a:cubicBezTo>
                        <a:pt x="4" y="7"/>
                        <a:pt x="0" y="6"/>
                        <a:pt x="1" y="2"/>
                      </a:cubicBezTo>
                      <a:lnTo>
                        <a:pt x="4"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1" name="Freeform 72"/>
                <p:cNvSpPr/>
                <p:nvPr/>
              </p:nvSpPr>
              <p:spPr bwMode="auto">
                <a:xfrm>
                  <a:off x="7812075" y="4598985"/>
                  <a:ext cx="55562" cy="60325"/>
                </a:xfrm>
                <a:custGeom>
                  <a:avLst/>
                  <a:gdLst/>
                  <a:ahLst/>
                  <a:cxnLst>
                    <a:cxn ang="0">
                      <a:pos x="3" y="0"/>
                    </a:cxn>
                    <a:cxn ang="0">
                      <a:pos x="7" y="5"/>
                    </a:cxn>
                    <a:cxn ang="0">
                      <a:pos x="12" y="10"/>
                    </a:cxn>
                    <a:cxn ang="0">
                      <a:pos x="16" y="22"/>
                    </a:cxn>
                    <a:cxn ang="0">
                      <a:pos x="11" y="20"/>
                    </a:cxn>
                    <a:cxn ang="0">
                      <a:pos x="6" y="14"/>
                    </a:cxn>
                    <a:cxn ang="0">
                      <a:pos x="1" y="8"/>
                    </a:cxn>
                    <a:cxn ang="0">
                      <a:pos x="0" y="2"/>
                    </a:cxn>
                    <a:cxn ang="0">
                      <a:pos x="3" y="0"/>
                    </a:cxn>
                  </a:cxnLst>
                  <a:rect l="0" t="0" r="r" b="b"/>
                  <a:pathLst>
                    <a:path w="21" h="23">
                      <a:moveTo>
                        <a:pt x="3" y="0"/>
                      </a:moveTo>
                      <a:cubicBezTo>
                        <a:pt x="5" y="0"/>
                        <a:pt x="6" y="3"/>
                        <a:pt x="7" y="5"/>
                      </a:cubicBezTo>
                      <a:cubicBezTo>
                        <a:pt x="9" y="7"/>
                        <a:pt x="10" y="8"/>
                        <a:pt x="12" y="10"/>
                      </a:cubicBezTo>
                      <a:cubicBezTo>
                        <a:pt x="14" y="12"/>
                        <a:pt x="21" y="19"/>
                        <a:pt x="16" y="22"/>
                      </a:cubicBezTo>
                      <a:cubicBezTo>
                        <a:pt x="14" y="23"/>
                        <a:pt x="12" y="21"/>
                        <a:pt x="11" y="20"/>
                      </a:cubicBezTo>
                      <a:cubicBezTo>
                        <a:pt x="8" y="18"/>
                        <a:pt x="8" y="16"/>
                        <a:pt x="6" y="14"/>
                      </a:cubicBezTo>
                      <a:cubicBezTo>
                        <a:pt x="5" y="12"/>
                        <a:pt x="3" y="10"/>
                        <a:pt x="1" y="8"/>
                      </a:cubicBezTo>
                      <a:cubicBezTo>
                        <a:pt x="0" y="6"/>
                        <a:pt x="0" y="4"/>
                        <a:pt x="0" y="2"/>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2" name="Freeform 73"/>
                <p:cNvSpPr/>
                <p:nvPr/>
              </p:nvSpPr>
              <p:spPr bwMode="auto">
                <a:xfrm>
                  <a:off x="8047024" y="4708524"/>
                  <a:ext cx="36512" cy="55562"/>
                </a:xfrm>
                <a:custGeom>
                  <a:avLst/>
                  <a:gdLst/>
                  <a:ahLst/>
                  <a:cxnLst>
                    <a:cxn ang="0">
                      <a:pos x="0" y="2"/>
                    </a:cxn>
                    <a:cxn ang="0">
                      <a:pos x="2" y="12"/>
                    </a:cxn>
                    <a:cxn ang="0">
                      <a:pos x="9" y="21"/>
                    </a:cxn>
                    <a:cxn ang="0">
                      <a:pos x="1" y="0"/>
                    </a:cxn>
                    <a:cxn ang="0">
                      <a:pos x="0" y="2"/>
                    </a:cxn>
                  </a:cxnLst>
                  <a:rect l="0" t="0" r="r" b="b"/>
                  <a:pathLst>
                    <a:path w="14" h="21">
                      <a:moveTo>
                        <a:pt x="0" y="2"/>
                      </a:moveTo>
                      <a:cubicBezTo>
                        <a:pt x="0" y="7"/>
                        <a:pt x="0" y="9"/>
                        <a:pt x="2" y="12"/>
                      </a:cubicBezTo>
                      <a:cubicBezTo>
                        <a:pt x="4" y="15"/>
                        <a:pt x="6" y="20"/>
                        <a:pt x="9" y="21"/>
                      </a:cubicBezTo>
                      <a:cubicBezTo>
                        <a:pt x="14" y="18"/>
                        <a:pt x="3" y="3"/>
                        <a:pt x="1" y="0"/>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3" name="Freeform 74"/>
                <p:cNvSpPr/>
                <p:nvPr/>
              </p:nvSpPr>
              <p:spPr bwMode="auto">
                <a:xfrm>
                  <a:off x="8002574" y="4751385"/>
                  <a:ext cx="57150" cy="30162"/>
                </a:xfrm>
                <a:custGeom>
                  <a:avLst/>
                  <a:gdLst/>
                  <a:ahLst/>
                  <a:cxnLst>
                    <a:cxn ang="0">
                      <a:pos x="0" y="0"/>
                    </a:cxn>
                    <a:cxn ang="0">
                      <a:pos x="8" y="7"/>
                    </a:cxn>
                    <a:cxn ang="0">
                      <a:pos x="18" y="10"/>
                    </a:cxn>
                    <a:cxn ang="0">
                      <a:pos x="14" y="2"/>
                    </a:cxn>
                    <a:cxn ang="0">
                      <a:pos x="8" y="2"/>
                    </a:cxn>
                    <a:cxn ang="0">
                      <a:pos x="2" y="0"/>
                    </a:cxn>
                    <a:cxn ang="0">
                      <a:pos x="0" y="0"/>
                    </a:cxn>
                  </a:cxnLst>
                  <a:rect l="0" t="0" r="r" b="b"/>
                  <a:pathLst>
                    <a:path w="22" h="12">
                      <a:moveTo>
                        <a:pt x="0" y="0"/>
                      </a:moveTo>
                      <a:cubicBezTo>
                        <a:pt x="0" y="6"/>
                        <a:pt x="3" y="6"/>
                        <a:pt x="8" y="7"/>
                      </a:cubicBezTo>
                      <a:cubicBezTo>
                        <a:pt x="10" y="7"/>
                        <a:pt x="16" y="12"/>
                        <a:pt x="18" y="10"/>
                      </a:cubicBezTo>
                      <a:cubicBezTo>
                        <a:pt x="22" y="8"/>
                        <a:pt x="16" y="3"/>
                        <a:pt x="14" y="2"/>
                      </a:cubicBezTo>
                      <a:cubicBezTo>
                        <a:pt x="12" y="2"/>
                        <a:pt x="10" y="2"/>
                        <a:pt x="8" y="2"/>
                      </a:cubicBezTo>
                      <a:cubicBezTo>
                        <a:pt x="6" y="2"/>
                        <a:pt x="4" y="0"/>
                        <a:pt x="2"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4" name="Freeform 75"/>
                <p:cNvSpPr/>
                <p:nvPr/>
              </p:nvSpPr>
              <p:spPr bwMode="auto">
                <a:xfrm>
                  <a:off x="8064487" y="4784724"/>
                  <a:ext cx="50800" cy="31750"/>
                </a:xfrm>
                <a:custGeom>
                  <a:avLst/>
                  <a:gdLst/>
                  <a:ahLst/>
                  <a:cxnLst>
                    <a:cxn ang="0">
                      <a:pos x="2" y="0"/>
                    </a:cxn>
                    <a:cxn ang="0">
                      <a:pos x="9" y="8"/>
                    </a:cxn>
                    <a:cxn ang="0">
                      <a:pos x="19" y="12"/>
                    </a:cxn>
                    <a:cxn ang="0">
                      <a:pos x="15" y="5"/>
                    </a:cxn>
                    <a:cxn ang="0">
                      <a:pos x="4" y="1"/>
                    </a:cxn>
                    <a:cxn ang="0">
                      <a:pos x="2" y="0"/>
                    </a:cxn>
                  </a:cxnLst>
                  <a:rect l="0" t="0" r="r" b="b"/>
                  <a:pathLst>
                    <a:path w="19" h="12">
                      <a:moveTo>
                        <a:pt x="2" y="0"/>
                      </a:moveTo>
                      <a:cubicBezTo>
                        <a:pt x="0" y="3"/>
                        <a:pt x="7" y="6"/>
                        <a:pt x="9" y="8"/>
                      </a:cubicBezTo>
                      <a:cubicBezTo>
                        <a:pt x="12" y="11"/>
                        <a:pt x="14" y="12"/>
                        <a:pt x="19" y="12"/>
                      </a:cubicBezTo>
                      <a:cubicBezTo>
                        <a:pt x="19" y="10"/>
                        <a:pt x="17" y="7"/>
                        <a:pt x="15" y="5"/>
                      </a:cubicBezTo>
                      <a:cubicBezTo>
                        <a:pt x="12" y="4"/>
                        <a:pt x="6" y="4"/>
                        <a:pt x="4" y="1"/>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5" name="Freeform 76"/>
                <p:cNvSpPr/>
                <p:nvPr/>
              </p:nvSpPr>
              <p:spPr bwMode="auto">
                <a:xfrm>
                  <a:off x="7870812" y="4635499"/>
                  <a:ext cx="57150" cy="44450"/>
                </a:xfrm>
                <a:custGeom>
                  <a:avLst/>
                  <a:gdLst/>
                  <a:ahLst/>
                  <a:cxnLst>
                    <a:cxn ang="0">
                      <a:pos x="3" y="0"/>
                    </a:cxn>
                    <a:cxn ang="0">
                      <a:pos x="12" y="7"/>
                    </a:cxn>
                    <a:cxn ang="0">
                      <a:pos x="22" y="15"/>
                    </a:cxn>
                    <a:cxn ang="0">
                      <a:pos x="11" y="11"/>
                    </a:cxn>
                    <a:cxn ang="0">
                      <a:pos x="1" y="3"/>
                    </a:cxn>
                    <a:cxn ang="0">
                      <a:pos x="3" y="0"/>
                    </a:cxn>
                  </a:cxnLst>
                  <a:rect l="0" t="0" r="r" b="b"/>
                  <a:pathLst>
                    <a:path w="22" h="17">
                      <a:moveTo>
                        <a:pt x="3" y="0"/>
                      </a:moveTo>
                      <a:cubicBezTo>
                        <a:pt x="5" y="0"/>
                        <a:pt x="10" y="6"/>
                        <a:pt x="12" y="7"/>
                      </a:cubicBezTo>
                      <a:cubicBezTo>
                        <a:pt x="15" y="10"/>
                        <a:pt x="20" y="12"/>
                        <a:pt x="22" y="15"/>
                      </a:cubicBezTo>
                      <a:cubicBezTo>
                        <a:pt x="17" y="17"/>
                        <a:pt x="14" y="13"/>
                        <a:pt x="11" y="11"/>
                      </a:cubicBezTo>
                      <a:cubicBezTo>
                        <a:pt x="8" y="10"/>
                        <a:pt x="0" y="7"/>
                        <a:pt x="1" y="3"/>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6" name="Freeform 77"/>
                <p:cNvSpPr/>
                <p:nvPr/>
              </p:nvSpPr>
              <p:spPr bwMode="auto">
                <a:xfrm>
                  <a:off x="7959712" y="4679949"/>
                  <a:ext cx="60325" cy="49212"/>
                </a:xfrm>
                <a:custGeom>
                  <a:avLst/>
                  <a:gdLst/>
                  <a:ahLst/>
                  <a:cxnLst>
                    <a:cxn ang="0">
                      <a:pos x="0" y="1"/>
                    </a:cxn>
                    <a:cxn ang="0">
                      <a:pos x="16" y="8"/>
                    </a:cxn>
                    <a:cxn ang="0">
                      <a:pos x="22" y="19"/>
                    </a:cxn>
                    <a:cxn ang="0">
                      <a:pos x="11" y="12"/>
                    </a:cxn>
                    <a:cxn ang="0">
                      <a:pos x="1" y="4"/>
                    </a:cxn>
                    <a:cxn ang="0">
                      <a:pos x="0" y="1"/>
                    </a:cxn>
                  </a:cxnLst>
                  <a:rect l="0" t="0" r="r" b="b"/>
                  <a:pathLst>
                    <a:path w="23" h="19">
                      <a:moveTo>
                        <a:pt x="0" y="1"/>
                      </a:moveTo>
                      <a:cubicBezTo>
                        <a:pt x="4" y="0"/>
                        <a:pt x="12" y="6"/>
                        <a:pt x="16" y="8"/>
                      </a:cubicBezTo>
                      <a:cubicBezTo>
                        <a:pt x="20" y="11"/>
                        <a:pt x="23" y="13"/>
                        <a:pt x="22" y="19"/>
                      </a:cubicBezTo>
                      <a:cubicBezTo>
                        <a:pt x="19" y="16"/>
                        <a:pt x="15" y="14"/>
                        <a:pt x="11" y="12"/>
                      </a:cubicBezTo>
                      <a:cubicBezTo>
                        <a:pt x="9" y="10"/>
                        <a:pt x="2" y="8"/>
                        <a:pt x="1"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7" name="Freeform 78"/>
                <p:cNvSpPr/>
                <p:nvPr/>
              </p:nvSpPr>
              <p:spPr bwMode="auto">
                <a:xfrm>
                  <a:off x="7907325" y="4695824"/>
                  <a:ext cx="31750" cy="36512"/>
                </a:xfrm>
                <a:custGeom>
                  <a:avLst/>
                  <a:gdLst/>
                  <a:ahLst/>
                  <a:cxnLst>
                    <a:cxn ang="0">
                      <a:pos x="0" y="5"/>
                    </a:cxn>
                    <a:cxn ang="0">
                      <a:pos x="7" y="1"/>
                    </a:cxn>
                    <a:cxn ang="0">
                      <a:pos x="12" y="9"/>
                    </a:cxn>
                    <a:cxn ang="0">
                      <a:pos x="10" y="13"/>
                    </a:cxn>
                    <a:cxn ang="0">
                      <a:pos x="7" y="11"/>
                    </a:cxn>
                    <a:cxn ang="0">
                      <a:pos x="0" y="6"/>
                    </a:cxn>
                    <a:cxn ang="0">
                      <a:pos x="0" y="5"/>
                    </a:cxn>
                  </a:cxnLst>
                  <a:rect l="0" t="0" r="r" b="b"/>
                  <a:pathLst>
                    <a:path w="12" h="14">
                      <a:moveTo>
                        <a:pt x="0" y="5"/>
                      </a:moveTo>
                      <a:cubicBezTo>
                        <a:pt x="1" y="2"/>
                        <a:pt x="3" y="0"/>
                        <a:pt x="7" y="1"/>
                      </a:cubicBezTo>
                      <a:cubicBezTo>
                        <a:pt x="10" y="2"/>
                        <a:pt x="12" y="6"/>
                        <a:pt x="12" y="9"/>
                      </a:cubicBezTo>
                      <a:cubicBezTo>
                        <a:pt x="12" y="10"/>
                        <a:pt x="11" y="13"/>
                        <a:pt x="10" y="13"/>
                      </a:cubicBezTo>
                      <a:cubicBezTo>
                        <a:pt x="8" y="14"/>
                        <a:pt x="8" y="13"/>
                        <a:pt x="7" y="11"/>
                      </a:cubicBezTo>
                      <a:cubicBezTo>
                        <a:pt x="5" y="7"/>
                        <a:pt x="4" y="5"/>
                        <a:pt x="0" y="6"/>
                      </a:cubicBezTo>
                      <a:lnTo>
                        <a:pt x="0"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8" name="Freeform 79"/>
                <p:cNvSpPr/>
                <p:nvPr/>
              </p:nvSpPr>
              <p:spPr bwMode="auto">
                <a:xfrm>
                  <a:off x="8277211" y="4964110"/>
                  <a:ext cx="28575" cy="44450"/>
                </a:xfrm>
                <a:custGeom>
                  <a:avLst/>
                  <a:gdLst/>
                  <a:ahLst/>
                  <a:cxnLst>
                    <a:cxn ang="0">
                      <a:pos x="2" y="0"/>
                    </a:cxn>
                    <a:cxn ang="0">
                      <a:pos x="8" y="6"/>
                    </a:cxn>
                    <a:cxn ang="0">
                      <a:pos x="11" y="17"/>
                    </a:cxn>
                    <a:cxn ang="0">
                      <a:pos x="2" y="15"/>
                    </a:cxn>
                    <a:cxn ang="0">
                      <a:pos x="0" y="5"/>
                    </a:cxn>
                    <a:cxn ang="0">
                      <a:pos x="2" y="0"/>
                    </a:cxn>
                  </a:cxnLst>
                  <a:rect l="0" t="0" r="r" b="b"/>
                  <a:pathLst>
                    <a:path w="11" h="17">
                      <a:moveTo>
                        <a:pt x="2" y="0"/>
                      </a:moveTo>
                      <a:cubicBezTo>
                        <a:pt x="1" y="2"/>
                        <a:pt x="7" y="4"/>
                        <a:pt x="8" y="6"/>
                      </a:cubicBezTo>
                      <a:cubicBezTo>
                        <a:pt x="10" y="9"/>
                        <a:pt x="11" y="13"/>
                        <a:pt x="11" y="17"/>
                      </a:cubicBezTo>
                      <a:cubicBezTo>
                        <a:pt x="8" y="17"/>
                        <a:pt x="4" y="17"/>
                        <a:pt x="2" y="15"/>
                      </a:cubicBezTo>
                      <a:cubicBezTo>
                        <a:pt x="0" y="13"/>
                        <a:pt x="0" y="8"/>
                        <a:pt x="0" y="5"/>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9" name="Freeform 80"/>
                <p:cNvSpPr/>
                <p:nvPr/>
              </p:nvSpPr>
              <p:spPr bwMode="auto">
                <a:xfrm>
                  <a:off x="8296261" y="5018085"/>
                  <a:ext cx="36512" cy="30162"/>
                </a:xfrm>
                <a:custGeom>
                  <a:avLst/>
                  <a:gdLst/>
                  <a:ahLst/>
                  <a:cxnLst>
                    <a:cxn ang="0">
                      <a:pos x="0" y="0"/>
                    </a:cxn>
                    <a:cxn ang="0">
                      <a:pos x="11" y="5"/>
                    </a:cxn>
                    <a:cxn ang="0">
                      <a:pos x="5" y="11"/>
                    </a:cxn>
                    <a:cxn ang="0">
                      <a:pos x="1" y="3"/>
                    </a:cxn>
                    <a:cxn ang="0">
                      <a:pos x="0" y="0"/>
                    </a:cxn>
                  </a:cxnLst>
                  <a:rect l="0" t="0" r="r" b="b"/>
                  <a:pathLst>
                    <a:path w="14" h="11">
                      <a:moveTo>
                        <a:pt x="0" y="0"/>
                      </a:moveTo>
                      <a:cubicBezTo>
                        <a:pt x="5" y="0"/>
                        <a:pt x="8" y="1"/>
                        <a:pt x="11" y="5"/>
                      </a:cubicBezTo>
                      <a:cubicBezTo>
                        <a:pt x="14" y="11"/>
                        <a:pt x="9" y="10"/>
                        <a:pt x="5" y="11"/>
                      </a:cubicBezTo>
                      <a:cubicBezTo>
                        <a:pt x="5" y="8"/>
                        <a:pt x="3" y="6"/>
                        <a:pt x="1" y="3"/>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0" name="Freeform 81"/>
                <p:cNvSpPr/>
                <p:nvPr/>
              </p:nvSpPr>
              <p:spPr bwMode="auto">
                <a:xfrm>
                  <a:off x="8169262" y="5186360"/>
                  <a:ext cx="128587" cy="98425"/>
                </a:xfrm>
                <a:custGeom>
                  <a:avLst/>
                  <a:gdLst/>
                  <a:ahLst/>
                  <a:cxnLst>
                    <a:cxn ang="0">
                      <a:pos x="0" y="0"/>
                    </a:cxn>
                    <a:cxn ang="0">
                      <a:pos x="14" y="8"/>
                    </a:cxn>
                    <a:cxn ang="0">
                      <a:pos x="26" y="16"/>
                    </a:cxn>
                    <a:cxn ang="0">
                      <a:pos x="49" y="37"/>
                    </a:cxn>
                    <a:cxn ang="0">
                      <a:pos x="36" y="34"/>
                    </a:cxn>
                    <a:cxn ang="0">
                      <a:pos x="22" y="25"/>
                    </a:cxn>
                    <a:cxn ang="0">
                      <a:pos x="1" y="4"/>
                    </a:cxn>
                    <a:cxn ang="0">
                      <a:pos x="0" y="0"/>
                    </a:cxn>
                  </a:cxnLst>
                  <a:rect l="0" t="0" r="r" b="b"/>
                  <a:pathLst>
                    <a:path w="49" h="37">
                      <a:moveTo>
                        <a:pt x="0" y="0"/>
                      </a:moveTo>
                      <a:cubicBezTo>
                        <a:pt x="9" y="5"/>
                        <a:pt x="11" y="3"/>
                        <a:pt x="14" y="8"/>
                      </a:cubicBezTo>
                      <a:cubicBezTo>
                        <a:pt x="17" y="12"/>
                        <a:pt x="23" y="13"/>
                        <a:pt x="26" y="16"/>
                      </a:cubicBezTo>
                      <a:cubicBezTo>
                        <a:pt x="34" y="22"/>
                        <a:pt x="44" y="29"/>
                        <a:pt x="49" y="37"/>
                      </a:cubicBezTo>
                      <a:cubicBezTo>
                        <a:pt x="43" y="37"/>
                        <a:pt x="40" y="37"/>
                        <a:pt x="36" y="34"/>
                      </a:cubicBezTo>
                      <a:cubicBezTo>
                        <a:pt x="31" y="31"/>
                        <a:pt x="26" y="28"/>
                        <a:pt x="22" y="25"/>
                      </a:cubicBezTo>
                      <a:cubicBezTo>
                        <a:pt x="14" y="20"/>
                        <a:pt x="4" y="13"/>
                        <a:pt x="1" y="4"/>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1" name="Freeform 82"/>
                <p:cNvSpPr/>
                <p:nvPr/>
              </p:nvSpPr>
              <p:spPr bwMode="auto">
                <a:xfrm>
                  <a:off x="8694723" y="5073649"/>
                  <a:ext cx="63500" cy="42862"/>
                </a:xfrm>
                <a:custGeom>
                  <a:avLst/>
                  <a:gdLst/>
                  <a:ahLst/>
                  <a:cxnLst>
                    <a:cxn ang="0">
                      <a:pos x="1" y="12"/>
                    </a:cxn>
                    <a:cxn ang="0">
                      <a:pos x="8" y="15"/>
                    </a:cxn>
                    <a:cxn ang="0">
                      <a:pos x="15" y="16"/>
                    </a:cxn>
                    <a:cxn ang="0">
                      <a:pos x="22" y="8"/>
                    </a:cxn>
                    <a:cxn ang="0">
                      <a:pos x="10" y="1"/>
                    </a:cxn>
                    <a:cxn ang="0">
                      <a:pos x="0" y="12"/>
                    </a:cxn>
                    <a:cxn ang="0">
                      <a:pos x="1" y="12"/>
                    </a:cxn>
                  </a:cxnLst>
                  <a:rect l="0" t="0" r="r" b="b"/>
                  <a:pathLst>
                    <a:path w="24" h="16">
                      <a:moveTo>
                        <a:pt x="1" y="12"/>
                      </a:moveTo>
                      <a:cubicBezTo>
                        <a:pt x="4" y="13"/>
                        <a:pt x="6" y="14"/>
                        <a:pt x="8" y="15"/>
                      </a:cubicBezTo>
                      <a:cubicBezTo>
                        <a:pt x="11" y="16"/>
                        <a:pt x="13" y="16"/>
                        <a:pt x="15" y="16"/>
                      </a:cubicBezTo>
                      <a:cubicBezTo>
                        <a:pt x="21" y="16"/>
                        <a:pt x="24" y="15"/>
                        <a:pt x="22" y="8"/>
                      </a:cubicBezTo>
                      <a:cubicBezTo>
                        <a:pt x="20" y="3"/>
                        <a:pt x="15" y="0"/>
                        <a:pt x="10" y="1"/>
                      </a:cubicBezTo>
                      <a:cubicBezTo>
                        <a:pt x="5" y="2"/>
                        <a:pt x="2" y="8"/>
                        <a:pt x="0" y="12"/>
                      </a:cubicBezTo>
                      <a:lnTo>
                        <a:pt x="1"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2" name="Freeform 83"/>
                <p:cNvSpPr/>
                <p:nvPr/>
              </p:nvSpPr>
              <p:spPr bwMode="auto">
                <a:xfrm>
                  <a:off x="8747111" y="5026024"/>
                  <a:ext cx="63500" cy="38100"/>
                </a:xfrm>
                <a:custGeom>
                  <a:avLst/>
                  <a:gdLst/>
                  <a:ahLst/>
                  <a:cxnLst>
                    <a:cxn ang="0">
                      <a:pos x="0" y="9"/>
                    </a:cxn>
                    <a:cxn ang="0">
                      <a:pos x="3" y="7"/>
                    </a:cxn>
                    <a:cxn ang="0">
                      <a:pos x="10" y="4"/>
                    </a:cxn>
                    <a:cxn ang="0">
                      <a:pos x="21" y="1"/>
                    </a:cxn>
                    <a:cxn ang="0">
                      <a:pos x="18" y="6"/>
                    </a:cxn>
                    <a:cxn ang="0">
                      <a:pos x="24" y="10"/>
                    </a:cxn>
                    <a:cxn ang="0">
                      <a:pos x="12" y="13"/>
                    </a:cxn>
                    <a:cxn ang="0">
                      <a:pos x="0" y="12"/>
                    </a:cxn>
                    <a:cxn ang="0">
                      <a:pos x="0" y="9"/>
                    </a:cxn>
                  </a:cxnLst>
                  <a:rect l="0" t="0" r="r" b="b"/>
                  <a:pathLst>
                    <a:path w="24" h="14">
                      <a:moveTo>
                        <a:pt x="0" y="9"/>
                      </a:moveTo>
                      <a:cubicBezTo>
                        <a:pt x="1" y="9"/>
                        <a:pt x="2" y="7"/>
                        <a:pt x="3" y="7"/>
                      </a:cubicBezTo>
                      <a:cubicBezTo>
                        <a:pt x="5" y="6"/>
                        <a:pt x="8" y="5"/>
                        <a:pt x="10" y="4"/>
                      </a:cubicBezTo>
                      <a:cubicBezTo>
                        <a:pt x="13" y="3"/>
                        <a:pt x="17" y="0"/>
                        <a:pt x="21" y="1"/>
                      </a:cubicBezTo>
                      <a:cubicBezTo>
                        <a:pt x="22" y="3"/>
                        <a:pt x="19" y="4"/>
                        <a:pt x="18" y="6"/>
                      </a:cubicBezTo>
                      <a:cubicBezTo>
                        <a:pt x="20" y="7"/>
                        <a:pt x="22" y="8"/>
                        <a:pt x="24" y="10"/>
                      </a:cubicBezTo>
                      <a:cubicBezTo>
                        <a:pt x="21" y="12"/>
                        <a:pt x="15" y="12"/>
                        <a:pt x="12" y="13"/>
                      </a:cubicBezTo>
                      <a:cubicBezTo>
                        <a:pt x="9" y="13"/>
                        <a:pt x="2" y="14"/>
                        <a:pt x="0" y="12"/>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3" name="Freeform 84"/>
                <p:cNvSpPr/>
                <p:nvPr/>
              </p:nvSpPr>
              <p:spPr bwMode="auto">
                <a:xfrm>
                  <a:off x="9082073" y="4900610"/>
                  <a:ext cx="73025" cy="44450"/>
                </a:xfrm>
                <a:custGeom>
                  <a:avLst/>
                  <a:gdLst/>
                  <a:ahLst/>
                  <a:cxnLst>
                    <a:cxn ang="0">
                      <a:pos x="16" y="9"/>
                    </a:cxn>
                    <a:cxn ang="0">
                      <a:pos x="22" y="11"/>
                    </a:cxn>
                    <a:cxn ang="0">
                      <a:pos x="28" y="16"/>
                    </a:cxn>
                    <a:cxn ang="0">
                      <a:pos x="21" y="15"/>
                    </a:cxn>
                    <a:cxn ang="0">
                      <a:pos x="13" y="14"/>
                    </a:cxn>
                    <a:cxn ang="0">
                      <a:pos x="11" y="12"/>
                    </a:cxn>
                    <a:cxn ang="0">
                      <a:pos x="3" y="6"/>
                    </a:cxn>
                    <a:cxn ang="0">
                      <a:pos x="16" y="9"/>
                    </a:cxn>
                  </a:cxnLst>
                  <a:rect l="0" t="0" r="r" b="b"/>
                  <a:pathLst>
                    <a:path w="28" h="17">
                      <a:moveTo>
                        <a:pt x="16" y="9"/>
                      </a:moveTo>
                      <a:cubicBezTo>
                        <a:pt x="18" y="10"/>
                        <a:pt x="20" y="10"/>
                        <a:pt x="22" y="11"/>
                      </a:cubicBezTo>
                      <a:cubicBezTo>
                        <a:pt x="25" y="12"/>
                        <a:pt x="27" y="14"/>
                        <a:pt x="28" y="16"/>
                      </a:cubicBezTo>
                      <a:cubicBezTo>
                        <a:pt x="26" y="17"/>
                        <a:pt x="23" y="15"/>
                        <a:pt x="21" y="15"/>
                      </a:cubicBezTo>
                      <a:cubicBezTo>
                        <a:pt x="19" y="14"/>
                        <a:pt x="16" y="15"/>
                        <a:pt x="13" y="14"/>
                      </a:cubicBezTo>
                      <a:cubicBezTo>
                        <a:pt x="13" y="14"/>
                        <a:pt x="12" y="13"/>
                        <a:pt x="11" y="12"/>
                      </a:cubicBezTo>
                      <a:cubicBezTo>
                        <a:pt x="9" y="11"/>
                        <a:pt x="0" y="12"/>
                        <a:pt x="3" y="6"/>
                      </a:cubicBezTo>
                      <a:cubicBezTo>
                        <a:pt x="6" y="0"/>
                        <a:pt x="13" y="8"/>
                        <a:pt x="16"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4" name="Freeform 85"/>
                <p:cNvSpPr/>
                <p:nvPr/>
              </p:nvSpPr>
              <p:spPr bwMode="auto">
                <a:xfrm>
                  <a:off x="4865679" y="3995735"/>
                  <a:ext cx="87312" cy="150812"/>
                </a:xfrm>
                <a:custGeom>
                  <a:avLst/>
                  <a:gdLst/>
                  <a:ahLst/>
                  <a:cxnLst>
                    <a:cxn ang="0">
                      <a:pos x="30" y="50"/>
                    </a:cxn>
                    <a:cxn ang="0">
                      <a:pos x="32" y="40"/>
                    </a:cxn>
                    <a:cxn ang="0">
                      <a:pos x="33" y="29"/>
                    </a:cxn>
                    <a:cxn ang="0">
                      <a:pos x="18" y="13"/>
                    </a:cxn>
                    <a:cxn ang="0">
                      <a:pos x="14" y="8"/>
                    </a:cxn>
                    <a:cxn ang="0">
                      <a:pos x="11" y="3"/>
                    </a:cxn>
                    <a:cxn ang="0">
                      <a:pos x="4" y="5"/>
                    </a:cxn>
                    <a:cxn ang="0">
                      <a:pos x="0" y="28"/>
                    </a:cxn>
                    <a:cxn ang="0">
                      <a:pos x="3" y="41"/>
                    </a:cxn>
                    <a:cxn ang="0">
                      <a:pos x="14" y="55"/>
                    </a:cxn>
                    <a:cxn ang="0">
                      <a:pos x="30" y="50"/>
                    </a:cxn>
                  </a:cxnLst>
                  <a:rect l="0" t="0" r="r" b="b"/>
                  <a:pathLst>
                    <a:path w="33" h="57">
                      <a:moveTo>
                        <a:pt x="30" y="50"/>
                      </a:moveTo>
                      <a:cubicBezTo>
                        <a:pt x="31" y="47"/>
                        <a:pt x="31" y="44"/>
                        <a:pt x="32" y="40"/>
                      </a:cubicBezTo>
                      <a:cubicBezTo>
                        <a:pt x="33" y="37"/>
                        <a:pt x="33" y="33"/>
                        <a:pt x="33" y="29"/>
                      </a:cubicBezTo>
                      <a:cubicBezTo>
                        <a:pt x="32" y="21"/>
                        <a:pt x="24" y="18"/>
                        <a:pt x="18" y="13"/>
                      </a:cubicBezTo>
                      <a:cubicBezTo>
                        <a:pt x="17" y="11"/>
                        <a:pt x="15" y="10"/>
                        <a:pt x="14" y="8"/>
                      </a:cubicBezTo>
                      <a:cubicBezTo>
                        <a:pt x="13" y="7"/>
                        <a:pt x="12" y="5"/>
                        <a:pt x="11" y="3"/>
                      </a:cubicBezTo>
                      <a:cubicBezTo>
                        <a:pt x="9" y="0"/>
                        <a:pt x="6" y="2"/>
                        <a:pt x="4" y="5"/>
                      </a:cubicBezTo>
                      <a:cubicBezTo>
                        <a:pt x="0" y="12"/>
                        <a:pt x="0" y="20"/>
                        <a:pt x="0" y="28"/>
                      </a:cubicBezTo>
                      <a:cubicBezTo>
                        <a:pt x="0" y="33"/>
                        <a:pt x="1" y="37"/>
                        <a:pt x="3" y="41"/>
                      </a:cubicBezTo>
                      <a:cubicBezTo>
                        <a:pt x="4" y="46"/>
                        <a:pt x="9" y="53"/>
                        <a:pt x="14" y="55"/>
                      </a:cubicBezTo>
                      <a:cubicBezTo>
                        <a:pt x="19" y="57"/>
                        <a:pt x="27" y="56"/>
                        <a:pt x="30"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5" name="Freeform 86"/>
                <p:cNvSpPr/>
                <p:nvPr/>
              </p:nvSpPr>
              <p:spPr bwMode="auto">
                <a:xfrm>
                  <a:off x="5475278" y="4159249"/>
                  <a:ext cx="412749" cy="444500"/>
                </a:xfrm>
                <a:custGeom>
                  <a:avLst/>
                  <a:gdLst/>
                  <a:ahLst/>
                  <a:cxnLst>
                    <a:cxn ang="0">
                      <a:pos x="11" y="0"/>
                    </a:cxn>
                    <a:cxn ang="0">
                      <a:pos x="23" y="3"/>
                    </a:cxn>
                    <a:cxn ang="0">
                      <a:pos x="35" y="7"/>
                    </a:cxn>
                    <a:cxn ang="0">
                      <a:pos x="49" y="25"/>
                    </a:cxn>
                    <a:cxn ang="0">
                      <a:pos x="66" y="38"/>
                    </a:cxn>
                    <a:cxn ang="0">
                      <a:pos x="72" y="47"/>
                    </a:cxn>
                    <a:cxn ang="0">
                      <a:pos x="85" y="54"/>
                    </a:cxn>
                    <a:cxn ang="0">
                      <a:pos x="108" y="63"/>
                    </a:cxn>
                    <a:cxn ang="0">
                      <a:pos x="123" y="80"/>
                    </a:cxn>
                    <a:cxn ang="0">
                      <a:pos x="126" y="91"/>
                    </a:cxn>
                    <a:cxn ang="0">
                      <a:pos x="133" y="101"/>
                    </a:cxn>
                    <a:cxn ang="0">
                      <a:pos x="152" y="126"/>
                    </a:cxn>
                    <a:cxn ang="0">
                      <a:pos x="156" y="151"/>
                    </a:cxn>
                    <a:cxn ang="0">
                      <a:pos x="155" y="162"/>
                    </a:cxn>
                    <a:cxn ang="0">
                      <a:pos x="146" y="165"/>
                    </a:cxn>
                    <a:cxn ang="0">
                      <a:pos x="137" y="165"/>
                    </a:cxn>
                    <a:cxn ang="0">
                      <a:pos x="125" y="157"/>
                    </a:cxn>
                    <a:cxn ang="0">
                      <a:pos x="115" y="150"/>
                    </a:cxn>
                    <a:cxn ang="0">
                      <a:pos x="107" y="137"/>
                    </a:cxn>
                    <a:cxn ang="0">
                      <a:pos x="100" y="130"/>
                    </a:cxn>
                    <a:cxn ang="0">
                      <a:pos x="90" y="120"/>
                    </a:cxn>
                    <a:cxn ang="0">
                      <a:pos x="84" y="102"/>
                    </a:cxn>
                    <a:cxn ang="0">
                      <a:pos x="68" y="83"/>
                    </a:cxn>
                    <a:cxn ang="0">
                      <a:pos x="50" y="66"/>
                    </a:cxn>
                    <a:cxn ang="0">
                      <a:pos x="47" y="51"/>
                    </a:cxn>
                    <a:cxn ang="0">
                      <a:pos x="38" y="41"/>
                    </a:cxn>
                    <a:cxn ang="0">
                      <a:pos x="27" y="33"/>
                    </a:cxn>
                    <a:cxn ang="0">
                      <a:pos x="19" y="26"/>
                    </a:cxn>
                    <a:cxn ang="0">
                      <a:pos x="11" y="0"/>
                    </a:cxn>
                  </a:cxnLst>
                  <a:rect l="0" t="0" r="r" b="b"/>
                  <a:pathLst>
                    <a:path w="157" h="169">
                      <a:moveTo>
                        <a:pt x="11" y="0"/>
                      </a:moveTo>
                      <a:cubicBezTo>
                        <a:pt x="16" y="0"/>
                        <a:pt x="19" y="2"/>
                        <a:pt x="23" y="3"/>
                      </a:cubicBezTo>
                      <a:cubicBezTo>
                        <a:pt x="27" y="4"/>
                        <a:pt x="32" y="4"/>
                        <a:pt x="35" y="7"/>
                      </a:cubicBezTo>
                      <a:cubicBezTo>
                        <a:pt x="41" y="12"/>
                        <a:pt x="43" y="20"/>
                        <a:pt x="49" y="25"/>
                      </a:cubicBezTo>
                      <a:cubicBezTo>
                        <a:pt x="55" y="30"/>
                        <a:pt x="62" y="32"/>
                        <a:pt x="66" y="38"/>
                      </a:cubicBezTo>
                      <a:cubicBezTo>
                        <a:pt x="69" y="41"/>
                        <a:pt x="69" y="45"/>
                        <a:pt x="72" y="47"/>
                      </a:cubicBezTo>
                      <a:cubicBezTo>
                        <a:pt x="76" y="50"/>
                        <a:pt x="81" y="52"/>
                        <a:pt x="85" y="54"/>
                      </a:cubicBezTo>
                      <a:cubicBezTo>
                        <a:pt x="93" y="56"/>
                        <a:pt x="101" y="58"/>
                        <a:pt x="108" y="63"/>
                      </a:cubicBezTo>
                      <a:cubicBezTo>
                        <a:pt x="115" y="68"/>
                        <a:pt x="120" y="73"/>
                        <a:pt x="123" y="80"/>
                      </a:cubicBezTo>
                      <a:cubicBezTo>
                        <a:pt x="124" y="84"/>
                        <a:pt x="125" y="88"/>
                        <a:pt x="126" y="91"/>
                      </a:cubicBezTo>
                      <a:cubicBezTo>
                        <a:pt x="127" y="95"/>
                        <a:pt x="130" y="98"/>
                        <a:pt x="133" y="101"/>
                      </a:cubicBezTo>
                      <a:cubicBezTo>
                        <a:pt x="139" y="109"/>
                        <a:pt x="146" y="117"/>
                        <a:pt x="152" y="126"/>
                      </a:cubicBezTo>
                      <a:cubicBezTo>
                        <a:pt x="156" y="133"/>
                        <a:pt x="156" y="142"/>
                        <a:pt x="156" y="151"/>
                      </a:cubicBezTo>
                      <a:cubicBezTo>
                        <a:pt x="157" y="154"/>
                        <a:pt x="157" y="160"/>
                        <a:pt x="155" y="162"/>
                      </a:cubicBezTo>
                      <a:cubicBezTo>
                        <a:pt x="153" y="165"/>
                        <a:pt x="149" y="164"/>
                        <a:pt x="146" y="165"/>
                      </a:cubicBezTo>
                      <a:cubicBezTo>
                        <a:pt x="142" y="167"/>
                        <a:pt x="141" y="169"/>
                        <a:pt x="137" y="165"/>
                      </a:cubicBezTo>
                      <a:cubicBezTo>
                        <a:pt x="133" y="162"/>
                        <a:pt x="129" y="160"/>
                        <a:pt x="125" y="157"/>
                      </a:cubicBezTo>
                      <a:cubicBezTo>
                        <a:pt x="121" y="155"/>
                        <a:pt x="118" y="153"/>
                        <a:pt x="115" y="150"/>
                      </a:cubicBezTo>
                      <a:cubicBezTo>
                        <a:pt x="112" y="145"/>
                        <a:pt x="110" y="141"/>
                        <a:pt x="107" y="137"/>
                      </a:cubicBezTo>
                      <a:cubicBezTo>
                        <a:pt x="105" y="135"/>
                        <a:pt x="102" y="132"/>
                        <a:pt x="100" y="130"/>
                      </a:cubicBezTo>
                      <a:cubicBezTo>
                        <a:pt x="95" y="127"/>
                        <a:pt x="91" y="125"/>
                        <a:pt x="90" y="120"/>
                      </a:cubicBezTo>
                      <a:cubicBezTo>
                        <a:pt x="88" y="114"/>
                        <a:pt x="87" y="107"/>
                        <a:pt x="84" y="102"/>
                      </a:cubicBezTo>
                      <a:cubicBezTo>
                        <a:pt x="80" y="95"/>
                        <a:pt x="74" y="89"/>
                        <a:pt x="68" y="83"/>
                      </a:cubicBezTo>
                      <a:cubicBezTo>
                        <a:pt x="62" y="77"/>
                        <a:pt x="56" y="72"/>
                        <a:pt x="50" y="66"/>
                      </a:cubicBezTo>
                      <a:cubicBezTo>
                        <a:pt x="46" y="62"/>
                        <a:pt x="48" y="56"/>
                        <a:pt x="47" y="51"/>
                      </a:cubicBezTo>
                      <a:cubicBezTo>
                        <a:pt x="46" y="48"/>
                        <a:pt x="41" y="43"/>
                        <a:pt x="38" y="41"/>
                      </a:cubicBezTo>
                      <a:cubicBezTo>
                        <a:pt x="34" y="38"/>
                        <a:pt x="31" y="35"/>
                        <a:pt x="27" y="33"/>
                      </a:cubicBezTo>
                      <a:cubicBezTo>
                        <a:pt x="24" y="30"/>
                        <a:pt x="21" y="28"/>
                        <a:pt x="19" y="26"/>
                      </a:cubicBezTo>
                      <a:cubicBezTo>
                        <a:pt x="16" y="22"/>
                        <a:pt x="0" y="1"/>
                        <a:pt x="11"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6" name="Freeform 87"/>
                <p:cNvSpPr/>
                <p:nvPr/>
              </p:nvSpPr>
              <p:spPr bwMode="auto">
                <a:xfrm>
                  <a:off x="5888028" y="4627560"/>
                  <a:ext cx="346074" cy="84137"/>
                </a:xfrm>
                <a:custGeom>
                  <a:avLst/>
                  <a:gdLst/>
                  <a:ahLst/>
                  <a:cxnLst>
                    <a:cxn ang="0">
                      <a:pos x="32" y="17"/>
                    </a:cxn>
                    <a:cxn ang="0">
                      <a:pos x="54" y="22"/>
                    </a:cxn>
                    <a:cxn ang="0">
                      <a:pos x="75" y="23"/>
                    </a:cxn>
                    <a:cxn ang="0">
                      <a:pos x="86" y="29"/>
                    </a:cxn>
                    <a:cxn ang="0">
                      <a:pos x="99" y="30"/>
                    </a:cxn>
                    <a:cxn ang="0">
                      <a:pos x="120" y="32"/>
                    </a:cxn>
                    <a:cxn ang="0">
                      <a:pos x="126" y="31"/>
                    </a:cxn>
                    <a:cxn ang="0">
                      <a:pos x="130" y="29"/>
                    </a:cxn>
                    <a:cxn ang="0">
                      <a:pos x="120" y="22"/>
                    </a:cxn>
                    <a:cxn ang="0">
                      <a:pos x="112" y="15"/>
                    </a:cxn>
                    <a:cxn ang="0">
                      <a:pos x="101" y="11"/>
                    </a:cxn>
                    <a:cxn ang="0">
                      <a:pos x="79" y="6"/>
                    </a:cxn>
                    <a:cxn ang="0">
                      <a:pos x="60" y="7"/>
                    </a:cxn>
                    <a:cxn ang="0">
                      <a:pos x="47" y="2"/>
                    </a:cxn>
                    <a:cxn ang="0">
                      <a:pos x="35" y="1"/>
                    </a:cxn>
                    <a:cxn ang="0">
                      <a:pos x="11" y="3"/>
                    </a:cxn>
                    <a:cxn ang="0">
                      <a:pos x="0" y="11"/>
                    </a:cxn>
                    <a:cxn ang="0">
                      <a:pos x="5" y="14"/>
                    </a:cxn>
                    <a:cxn ang="0">
                      <a:pos x="32" y="17"/>
                    </a:cxn>
                  </a:cxnLst>
                  <a:rect l="0" t="0" r="r" b="b"/>
                  <a:pathLst>
                    <a:path w="132" h="32">
                      <a:moveTo>
                        <a:pt x="32" y="17"/>
                      </a:moveTo>
                      <a:cubicBezTo>
                        <a:pt x="40" y="21"/>
                        <a:pt x="46" y="23"/>
                        <a:pt x="54" y="22"/>
                      </a:cubicBezTo>
                      <a:cubicBezTo>
                        <a:pt x="61" y="22"/>
                        <a:pt x="68" y="19"/>
                        <a:pt x="75" y="23"/>
                      </a:cubicBezTo>
                      <a:cubicBezTo>
                        <a:pt x="79" y="25"/>
                        <a:pt x="82" y="28"/>
                        <a:pt x="86" y="29"/>
                      </a:cubicBezTo>
                      <a:cubicBezTo>
                        <a:pt x="91" y="30"/>
                        <a:pt x="95" y="29"/>
                        <a:pt x="99" y="30"/>
                      </a:cubicBezTo>
                      <a:cubicBezTo>
                        <a:pt x="106" y="32"/>
                        <a:pt x="113" y="32"/>
                        <a:pt x="120" y="32"/>
                      </a:cubicBezTo>
                      <a:cubicBezTo>
                        <a:pt x="122" y="32"/>
                        <a:pt x="124" y="32"/>
                        <a:pt x="126" y="31"/>
                      </a:cubicBezTo>
                      <a:cubicBezTo>
                        <a:pt x="126" y="31"/>
                        <a:pt x="130" y="30"/>
                        <a:pt x="130" y="29"/>
                      </a:cubicBezTo>
                      <a:cubicBezTo>
                        <a:pt x="132" y="27"/>
                        <a:pt x="122" y="23"/>
                        <a:pt x="120" y="22"/>
                      </a:cubicBezTo>
                      <a:cubicBezTo>
                        <a:pt x="117" y="20"/>
                        <a:pt x="115" y="17"/>
                        <a:pt x="112" y="15"/>
                      </a:cubicBezTo>
                      <a:cubicBezTo>
                        <a:pt x="108" y="13"/>
                        <a:pt x="105" y="12"/>
                        <a:pt x="101" y="11"/>
                      </a:cubicBezTo>
                      <a:cubicBezTo>
                        <a:pt x="94" y="7"/>
                        <a:pt x="88" y="4"/>
                        <a:pt x="79" y="6"/>
                      </a:cubicBezTo>
                      <a:cubicBezTo>
                        <a:pt x="73" y="7"/>
                        <a:pt x="66" y="7"/>
                        <a:pt x="60" y="7"/>
                      </a:cubicBezTo>
                      <a:cubicBezTo>
                        <a:pt x="55" y="6"/>
                        <a:pt x="51" y="3"/>
                        <a:pt x="47" y="2"/>
                      </a:cubicBezTo>
                      <a:cubicBezTo>
                        <a:pt x="43" y="1"/>
                        <a:pt x="39" y="1"/>
                        <a:pt x="35" y="1"/>
                      </a:cubicBezTo>
                      <a:cubicBezTo>
                        <a:pt x="27" y="1"/>
                        <a:pt x="19" y="0"/>
                        <a:pt x="11" y="3"/>
                      </a:cubicBezTo>
                      <a:cubicBezTo>
                        <a:pt x="8" y="5"/>
                        <a:pt x="0" y="7"/>
                        <a:pt x="0" y="11"/>
                      </a:cubicBezTo>
                      <a:cubicBezTo>
                        <a:pt x="0" y="15"/>
                        <a:pt x="3" y="14"/>
                        <a:pt x="5" y="14"/>
                      </a:cubicBezTo>
                      <a:cubicBezTo>
                        <a:pt x="15" y="14"/>
                        <a:pt x="24" y="14"/>
                        <a:pt x="32"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7" name="Freeform 88"/>
                <p:cNvSpPr/>
                <p:nvPr/>
              </p:nvSpPr>
              <p:spPr bwMode="auto">
                <a:xfrm>
                  <a:off x="6245215" y="4689474"/>
                  <a:ext cx="41275" cy="47625"/>
                </a:xfrm>
                <a:custGeom>
                  <a:avLst/>
                  <a:gdLst/>
                  <a:ahLst/>
                  <a:cxnLst>
                    <a:cxn ang="0">
                      <a:pos x="15" y="9"/>
                    </a:cxn>
                    <a:cxn ang="0">
                      <a:pos x="15" y="11"/>
                    </a:cxn>
                    <a:cxn ang="0">
                      <a:pos x="9" y="17"/>
                    </a:cxn>
                    <a:cxn ang="0">
                      <a:pos x="1" y="5"/>
                    </a:cxn>
                    <a:cxn ang="0">
                      <a:pos x="15" y="9"/>
                    </a:cxn>
                  </a:cxnLst>
                  <a:rect l="0" t="0" r="r" b="b"/>
                  <a:pathLst>
                    <a:path w="16" h="18">
                      <a:moveTo>
                        <a:pt x="15" y="9"/>
                      </a:moveTo>
                      <a:cubicBezTo>
                        <a:pt x="15" y="10"/>
                        <a:pt x="15" y="10"/>
                        <a:pt x="15" y="11"/>
                      </a:cubicBezTo>
                      <a:cubicBezTo>
                        <a:pt x="14" y="13"/>
                        <a:pt x="12" y="16"/>
                        <a:pt x="9" y="17"/>
                      </a:cubicBezTo>
                      <a:cubicBezTo>
                        <a:pt x="4" y="18"/>
                        <a:pt x="0" y="8"/>
                        <a:pt x="1" y="5"/>
                      </a:cubicBezTo>
                      <a:cubicBezTo>
                        <a:pt x="4" y="0"/>
                        <a:pt x="16" y="2"/>
                        <a:pt x="15"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8" name="Freeform 89"/>
                <p:cNvSpPr/>
                <p:nvPr/>
              </p:nvSpPr>
              <p:spPr bwMode="auto">
                <a:xfrm>
                  <a:off x="6323002" y="4700585"/>
                  <a:ext cx="107950" cy="39687"/>
                </a:xfrm>
                <a:custGeom>
                  <a:avLst/>
                  <a:gdLst/>
                  <a:ahLst/>
                  <a:cxnLst>
                    <a:cxn ang="0">
                      <a:pos x="0" y="9"/>
                    </a:cxn>
                    <a:cxn ang="0">
                      <a:pos x="9" y="4"/>
                    </a:cxn>
                    <a:cxn ang="0">
                      <a:pos x="20" y="2"/>
                    </a:cxn>
                    <a:cxn ang="0">
                      <a:pos x="39" y="7"/>
                    </a:cxn>
                    <a:cxn ang="0">
                      <a:pos x="22" y="14"/>
                    </a:cxn>
                    <a:cxn ang="0">
                      <a:pos x="1" y="11"/>
                    </a:cxn>
                    <a:cxn ang="0">
                      <a:pos x="0" y="9"/>
                    </a:cxn>
                  </a:cxnLst>
                  <a:rect l="0" t="0" r="r" b="b"/>
                  <a:pathLst>
                    <a:path w="41" h="15">
                      <a:moveTo>
                        <a:pt x="0" y="9"/>
                      </a:moveTo>
                      <a:cubicBezTo>
                        <a:pt x="2" y="7"/>
                        <a:pt x="7" y="5"/>
                        <a:pt x="9" y="4"/>
                      </a:cubicBezTo>
                      <a:cubicBezTo>
                        <a:pt x="13" y="2"/>
                        <a:pt x="16" y="2"/>
                        <a:pt x="20" y="2"/>
                      </a:cubicBezTo>
                      <a:cubicBezTo>
                        <a:pt x="26" y="2"/>
                        <a:pt x="37" y="0"/>
                        <a:pt x="39" y="7"/>
                      </a:cubicBezTo>
                      <a:cubicBezTo>
                        <a:pt x="41" y="15"/>
                        <a:pt x="27" y="14"/>
                        <a:pt x="22" y="14"/>
                      </a:cubicBezTo>
                      <a:cubicBezTo>
                        <a:pt x="14" y="14"/>
                        <a:pt x="8" y="14"/>
                        <a:pt x="1" y="11"/>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9" name="Freeform 90"/>
                <p:cNvSpPr/>
                <p:nvPr/>
              </p:nvSpPr>
              <p:spPr bwMode="auto">
                <a:xfrm>
                  <a:off x="6407139" y="4751385"/>
                  <a:ext cx="82550" cy="44450"/>
                </a:xfrm>
                <a:custGeom>
                  <a:avLst/>
                  <a:gdLst/>
                  <a:ahLst/>
                  <a:cxnLst>
                    <a:cxn ang="0">
                      <a:pos x="25" y="16"/>
                    </a:cxn>
                    <a:cxn ang="0">
                      <a:pos x="29" y="11"/>
                    </a:cxn>
                    <a:cxn ang="0">
                      <a:pos x="20" y="5"/>
                    </a:cxn>
                    <a:cxn ang="0">
                      <a:pos x="1" y="1"/>
                    </a:cxn>
                    <a:cxn ang="0">
                      <a:pos x="20" y="15"/>
                    </a:cxn>
                    <a:cxn ang="0">
                      <a:pos x="25" y="16"/>
                    </a:cxn>
                  </a:cxnLst>
                  <a:rect l="0" t="0" r="r" b="b"/>
                  <a:pathLst>
                    <a:path w="31" h="17">
                      <a:moveTo>
                        <a:pt x="25" y="16"/>
                      </a:moveTo>
                      <a:cubicBezTo>
                        <a:pt x="28" y="17"/>
                        <a:pt x="31" y="14"/>
                        <a:pt x="29" y="11"/>
                      </a:cubicBezTo>
                      <a:cubicBezTo>
                        <a:pt x="28" y="8"/>
                        <a:pt x="23" y="6"/>
                        <a:pt x="20" y="5"/>
                      </a:cubicBezTo>
                      <a:cubicBezTo>
                        <a:pt x="15" y="2"/>
                        <a:pt x="7" y="0"/>
                        <a:pt x="1" y="1"/>
                      </a:cubicBezTo>
                      <a:cubicBezTo>
                        <a:pt x="0" y="6"/>
                        <a:pt x="17" y="13"/>
                        <a:pt x="20" y="15"/>
                      </a:cubicBezTo>
                      <a:lnTo>
                        <a:pt x="25"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0" name="Freeform 91"/>
                <p:cNvSpPr/>
                <p:nvPr/>
              </p:nvSpPr>
              <p:spPr bwMode="auto">
                <a:xfrm>
                  <a:off x="6435714" y="4700585"/>
                  <a:ext cx="227012" cy="34925"/>
                </a:xfrm>
                <a:custGeom>
                  <a:avLst/>
                  <a:gdLst/>
                  <a:ahLst/>
                  <a:cxnLst>
                    <a:cxn ang="0">
                      <a:pos x="22" y="13"/>
                    </a:cxn>
                    <a:cxn ang="0">
                      <a:pos x="47" y="11"/>
                    </a:cxn>
                    <a:cxn ang="0">
                      <a:pos x="71" y="5"/>
                    </a:cxn>
                    <a:cxn ang="0">
                      <a:pos x="81" y="4"/>
                    </a:cxn>
                    <a:cxn ang="0">
                      <a:pos x="77" y="0"/>
                    </a:cxn>
                    <a:cxn ang="0">
                      <a:pos x="53" y="2"/>
                    </a:cxn>
                    <a:cxn ang="0">
                      <a:pos x="19" y="4"/>
                    </a:cxn>
                    <a:cxn ang="0">
                      <a:pos x="12" y="5"/>
                    </a:cxn>
                    <a:cxn ang="0">
                      <a:pos x="4" y="6"/>
                    </a:cxn>
                    <a:cxn ang="0">
                      <a:pos x="18" y="12"/>
                    </a:cxn>
                    <a:cxn ang="0">
                      <a:pos x="22" y="13"/>
                    </a:cxn>
                  </a:cxnLst>
                  <a:rect l="0" t="0" r="r" b="b"/>
                  <a:pathLst>
                    <a:path w="86" h="13">
                      <a:moveTo>
                        <a:pt x="22" y="13"/>
                      </a:moveTo>
                      <a:cubicBezTo>
                        <a:pt x="31" y="13"/>
                        <a:pt x="38" y="11"/>
                        <a:pt x="47" y="11"/>
                      </a:cubicBezTo>
                      <a:cubicBezTo>
                        <a:pt x="56" y="11"/>
                        <a:pt x="63" y="7"/>
                        <a:pt x="71" y="5"/>
                      </a:cubicBezTo>
                      <a:cubicBezTo>
                        <a:pt x="74" y="5"/>
                        <a:pt x="78" y="5"/>
                        <a:pt x="81" y="4"/>
                      </a:cubicBezTo>
                      <a:cubicBezTo>
                        <a:pt x="86" y="1"/>
                        <a:pt x="80" y="0"/>
                        <a:pt x="77" y="0"/>
                      </a:cubicBezTo>
                      <a:cubicBezTo>
                        <a:pt x="69" y="0"/>
                        <a:pt x="61" y="1"/>
                        <a:pt x="53" y="2"/>
                      </a:cubicBezTo>
                      <a:cubicBezTo>
                        <a:pt x="42" y="2"/>
                        <a:pt x="31" y="4"/>
                        <a:pt x="19" y="4"/>
                      </a:cubicBezTo>
                      <a:cubicBezTo>
                        <a:pt x="17" y="4"/>
                        <a:pt x="14" y="4"/>
                        <a:pt x="12" y="5"/>
                      </a:cubicBezTo>
                      <a:cubicBezTo>
                        <a:pt x="10" y="5"/>
                        <a:pt x="5" y="5"/>
                        <a:pt x="4" y="6"/>
                      </a:cubicBezTo>
                      <a:cubicBezTo>
                        <a:pt x="0" y="11"/>
                        <a:pt x="16" y="12"/>
                        <a:pt x="18" y="12"/>
                      </a:cubicBezTo>
                      <a:lnTo>
                        <a:pt x="22"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1" name="Freeform 92"/>
                <p:cNvSpPr/>
                <p:nvPr/>
              </p:nvSpPr>
              <p:spPr bwMode="auto">
                <a:xfrm>
                  <a:off x="6559539" y="4711699"/>
                  <a:ext cx="184150" cy="104775"/>
                </a:xfrm>
                <a:custGeom>
                  <a:avLst/>
                  <a:gdLst/>
                  <a:ahLst/>
                  <a:cxnLst>
                    <a:cxn ang="0">
                      <a:pos x="17" y="34"/>
                    </a:cxn>
                    <a:cxn ang="0">
                      <a:pos x="29" y="25"/>
                    </a:cxn>
                    <a:cxn ang="0">
                      <a:pos x="44" y="17"/>
                    </a:cxn>
                    <a:cxn ang="0">
                      <a:pos x="57" y="11"/>
                    </a:cxn>
                    <a:cxn ang="0">
                      <a:pos x="70" y="2"/>
                    </a:cxn>
                    <a:cxn ang="0">
                      <a:pos x="50" y="0"/>
                    </a:cxn>
                    <a:cxn ang="0">
                      <a:pos x="31" y="11"/>
                    </a:cxn>
                    <a:cxn ang="0">
                      <a:pos x="13" y="23"/>
                    </a:cxn>
                    <a:cxn ang="0">
                      <a:pos x="6" y="32"/>
                    </a:cxn>
                    <a:cxn ang="0">
                      <a:pos x="5" y="39"/>
                    </a:cxn>
                    <a:cxn ang="0">
                      <a:pos x="12" y="35"/>
                    </a:cxn>
                    <a:cxn ang="0">
                      <a:pos x="17" y="34"/>
                    </a:cxn>
                  </a:cxnLst>
                  <a:rect l="0" t="0" r="r" b="b"/>
                  <a:pathLst>
                    <a:path w="70" h="40">
                      <a:moveTo>
                        <a:pt x="17" y="34"/>
                      </a:moveTo>
                      <a:cubicBezTo>
                        <a:pt x="18" y="31"/>
                        <a:pt x="26" y="27"/>
                        <a:pt x="29" y="25"/>
                      </a:cubicBezTo>
                      <a:cubicBezTo>
                        <a:pt x="34" y="22"/>
                        <a:pt x="39" y="20"/>
                        <a:pt x="44" y="17"/>
                      </a:cubicBezTo>
                      <a:cubicBezTo>
                        <a:pt x="49" y="15"/>
                        <a:pt x="53" y="12"/>
                        <a:pt x="57" y="11"/>
                      </a:cubicBezTo>
                      <a:cubicBezTo>
                        <a:pt x="61" y="9"/>
                        <a:pt x="69" y="7"/>
                        <a:pt x="70" y="2"/>
                      </a:cubicBezTo>
                      <a:cubicBezTo>
                        <a:pt x="65" y="1"/>
                        <a:pt x="56" y="0"/>
                        <a:pt x="50" y="0"/>
                      </a:cubicBezTo>
                      <a:cubicBezTo>
                        <a:pt x="42" y="1"/>
                        <a:pt x="38" y="7"/>
                        <a:pt x="31" y="11"/>
                      </a:cubicBezTo>
                      <a:cubicBezTo>
                        <a:pt x="25" y="14"/>
                        <a:pt x="19" y="18"/>
                        <a:pt x="13" y="23"/>
                      </a:cubicBezTo>
                      <a:cubicBezTo>
                        <a:pt x="11" y="25"/>
                        <a:pt x="8" y="29"/>
                        <a:pt x="6" y="32"/>
                      </a:cubicBezTo>
                      <a:cubicBezTo>
                        <a:pt x="4" y="34"/>
                        <a:pt x="0" y="39"/>
                        <a:pt x="5" y="39"/>
                      </a:cubicBezTo>
                      <a:cubicBezTo>
                        <a:pt x="8" y="40"/>
                        <a:pt x="10" y="37"/>
                        <a:pt x="12" y="35"/>
                      </a:cubicBezTo>
                      <a:lnTo>
                        <a:pt x="17" y="3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2" name="Freeform 93"/>
                <p:cNvSpPr/>
                <p:nvPr/>
              </p:nvSpPr>
              <p:spPr bwMode="auto">
                <a:xfrm>
                  <a:off x="6999276" y="4587874"/>
                  <a:ext cx="44450" cy="71437"/>
                </a:xfrm>
                <a:custGeom>
                  <a:avLst/>
                  <a:gdLst/>
                  <a:ahLst/>
                  <a:cxnLst>
                    <a:cxn ang="0">
                      <a:pos x="13" y="1"/>
                    </a:cxn>
                    <a:cxn ang="0">
                      <a:pos x="7" y="26"/>
                    </a:cxn>
                    <a:cxn ang="0">
                      <a:pos x="15" y="25"/>
                    </a:cxn>
                    <a:cxn ang="0">
                      <a:pos x="16" y="19"/>
                    </a:cxn>
                    <a:cxn ang="0">
                      <a:pos x="13" y="2"/>
                    </a:cxn>
                    <a:cxn ang="0">
                      <a:pos x="13" y="1"/>
                    </a:cxn>
                  </a:cxnLst>
                  <a:rect l="0" t="0" r="r" b="b"/>
                  <a:pathLst>
                    <a:path w="17" h="27">
                      <a:moveTo>
                        <a:pt x="13" y="1"/>
                      </a:moveTo>
                      <a:cubicBezTo>
                        <a:pt x="4" y="0"/>
                        <a:pt x="0" y="23"/>
                        <a:pt x="7" y="26"/>
                      </a:cubicBezTo>
                      <a:cubicBezTo>
                        <a:pt x="9" y="27"/>
                        <a:pt x="13" y="26"/>
                        <a:pt x="15" y="25"/>
                      </a:cubicBezTo>
                      <a:cubicBezTo>
                        <a:pt x="17" y="23"/>
                        <a:pt x="16" y="21"/>
                        <a:pt x="16" y="19"/>
                      </a:cubicBezTo>
                      <a:cubicBezTo>
                        <a:pt x="16" y="13"/>
                        <a:pt x="13" y="8"/>
                        <a:pt x="13" y="2"/>
                      </a:cubicBezTo>
                      <a:lnTo>
                        <a:pt x="13"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3" name="Freeform 94"/>
                <p:cNvSpPr/>
                <p:nvPr/>
              </p:nvSpPr>
              <p:spPr bwMode="auto">
                <a:xfrm>
                  <a:off x="5888028" y="4427535"/>
                  <a:ext cx="57150" cy="60325"/>
                </a:xfrm>
                <a:custGeom>
                  <a:avLst/>
                  <a:gdLst/>
                  <a:ahLst/>
                  <a:cxnLst>
                    <a:cxn ang="0">
                      <a:pos x="18" y="21"/>
                    </a:cxn>
                    <a:cxn ang="0">
                      <a:pos x="8" y="17"/>
                    </a:cxn>
                    <a:cxn ang="0">
                      <a:pos x="3" y="9"/>
                    </a:cxn>
                    <a:cxn ang="0">
                      <a:pos x="18" y="21"/>
                    </a:cxn>
                  </a:cxnLst>
                  <a:rect l="0" t="0" r="r" b="b"/>
                  <a:pathLst>
                    <a:path w="22" h="23">
                      <a:moveTo>
                        <a:pt x="18" y="21"/>
                      </a:moveTo>
                      <a:cubicBezTo>
                        <a:pt x="16" y="23"/>
                        <a:pt x="9" y="18"/>
                        <a:pt x="8" y="17"/>
                      </a:cubicBezTo>
                      <a:cubicBezTo>
                        <a:pt x="4" y="15"/>
                        <a:pt x="0" y="13"/>
                        <a:pt x="3" y="9"/>
                      </a:cubicBezTo>
                      <a:cubicBezTo>
                        <a:pt x="10" y="0"/>
                        <a:pt x="22" y="17"/>
                        <a:pt x="18"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4" name="Freeform 95"/>
                <p:cNvSpPr/>
                <p:nvPr/>
              </p:nvSpPr>
              <p:spPr bwMode="auto">
                <a:xfrm>
                  <a:off x="5964228" y="4479924"/>
                  <a:ext cx="33337" cy="31750"/>
                </a:xfrm>
                <a:custGeom>
                  <a:avLst/>
                  <a:gdLst/>
                  <a:ahLst/>
                  <a:cxnLst>
                    <a:cxn ang="0">
                      <a:pos x="0" y="12"/>
                    </a:cxn>
                    <a:cxn ang="0">
                      <a:pos x="11" y="11"/>
                    </a:cxn>
                    <a:cxn ang="0">
                      <a:pos x="10" y="2"/>
                    </a:cxn>
                    <a:cxn ang="0">
                      <a:pos x="1" y="1"/>
                    </a:cxn>
                    <a:cxn ang="0">
                      <a:pos x="0" y="9"/>
                    </a:cxn>
                    <a:cxn ang="0">
                      <a:pos x="0" y="12"/>
                    </a:cxn>
                  </a:cxnLst>
                  <a:rect l="0" t="0" r="r" b="b"/>
                  <a:pathLst>
                    <a:path w="13" h="12">
                      <a:moveTo>
                        <a:pt x="0" y="12"/>
                      </a:moveTo>
                      <a:cubicBezTo>
                        <a:pt x="0" y="8"/>
                        <a:pt x="9" y="12"/>
                        <a:pt x="11" y="11"/>
                      </a:cubicBezTo>
                      <a:cubicBezTo>
                        <a:pt x="12" y="8"/>
                        <a:pt x="13" y="5"/>
                        <a:pt x="10" y="2"/>
                      </a:cubicBezTo>
                      <a:cubicBezTo>
                        <a:pt x="8" y="0"/>
                        <a:pt x="4" y="1"/>
                        <a:pt x="1" y="1"/>
                      </a:cubicBezTo>
                      <a:cubicBezTo>
                        <a:pt x="0" y="3"/>
                        <a:pt x="0" y="6"/>
                        <a:pt x="0" y="9"/>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5" name="Freeform 96"/>
                <p:cNvSpPr/>
                <p:nvPr/>
              </p:nvSpPr>
              <p:spPr bwMode="auto">
                <a:xfrm>
                  <a:off x="5556241" y="4319585"/>
                  <a:ext cx="28575" cy="47625"/>
                </a:xfrm>
                <a:custGeom>
                  <a:avLst/>
                  <a:gdLst/>
                  <a:ahLst/>
                  <a:cxnLst>
                    <a:cxn ang="0">
                      <a:pos x="0" y="2"/>
                    </a:cxn>
                    <a:cxn ang="0">
                      <a:pos x="11" y="9"/>
                    </a:cxn>
                    <a:cxn ang="0">
                      <a:pos x="8" y="16"/>
                    </a:cxn>
                    <a:cxn ang="0">
                      <a:pos x="2" y="7"/>
                    </a:cxn>
                    <a:cxn ang="0">
                      <a:pos x="0" y="2"/>
                    </a:cxn>
                  </a:cxnLst>
                  <a:rect l="0" t="0" r="r" b="b"/>
                  <a:pathLst>
                    <a:path w="11" h="18">
                      <a:moveTo>
                        <a:pt x="0" y="2"/>
                      </a:moveTo>
                      <a:cubicBezTo>
                        <a:pt x="5" y="0"/>
                        <a:pt x="7" y="7"/>
                        <a:pt x="11" y="9"/>
                      </a:cubicBezTo>
                      <a:cubicBezTo>
                        <a:pt x="11" y="11"/>
                        <a:pt x="11" y="18"/>
                        <a:pt x="8" y="16"/>
                      </a:cubicBezTo>
                      <a:cubicBezTo>
                        <a:pt x="6" y="15"/>
                        <a:pt x="4" y="9"/>
                        <a:pt x="2" y="7"/>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6" name="Freeform 97"/>
                <p:cNvSpPr/>
                <p:nvPr/>
              </p:nvSpPr>
              <p:spPr bwMode="auto">
                <a:xfrm>
                  <a:off x="5591166" y="4367210"/>
                  <a:ext cx="25400" cy="36512"/>
                </a:xfrm>
                <a:custGeom>
                  <a:avLst/>
                  <a:gdLst/>
                  <a:ahLst/>
                  <a:cxnLst>
                    <a:cxn ang="0">
                      <a:pos x="3" y="13"/>
                    </a:cxn>
                    <a:cxn ang="0">
                      <a:pos x="9" y="8"/>
                    </a:cxn>
                    <a:cxn ang="0">
                      <a:pos x="8" y="3"/>
                    </a:cxn>
                    <a:cxn ang="0">
                      <a:pos x="5" y="2"/>
                    </a:cxn>
                    <a:cxn ang="0">
                      <a:pos x="3" y="13"/>
                    </a:cxn>
                  </a:cxnLst>
                  <a:rect l="0" t="0" r="r" b="b"/>
                  <a:pathLst>
                    <a:path w="10" h="14">
                      <a:moveTo>
                        <a:pt x="3" y="13"/>
                      </a:moveTo>
                      <a:cubicBezTo>
                        <a:pt x="4" y="13"/>
                        <a:pt x="8" y="14"/>
                        <a:pt x="9" y="8"/>
                      </a:cubicBezTo>
                      <a:cubicBezTo>
                        <a:pt x="9" y="7"/>
                        <a:pt x="8" y="4"/>
                        <a:pt x="8" y="3"/>
                      </a:cubicBezTo>
                      <a:cubicBezTo>
                        <a:pt x="10" y="0"/>
                        <a:pt x="6" y="1"/>
                        <a:pt x="5" y="2"/>
                      </a:cubicBezTo>
                      <a:cubicBezTo>
                        <a:pt x="3" y="3"/>
                        <a:pt x="0" y="13"/>
                        <a:pt x="3" y="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7" name="Freeform 98"/>
                <p:cNvSpPr/>
                <p:nvPr/>
              </p:nvSpPr>
              <p:spPr bwMode="auto">
                <a:xfrm>
                  <a:off x="5611803" y="4419599"/>
                  <a:ext cx="28575" cy="36512"/>
                </a:xfrm>
                <a:custGeom>
                  <a:avLst/>
                  <a:gdLst/>
                  <a:ahLst/>
                  <a:cxnLst>
                    <a:cxn ang="0">
                      <a:pos x="0" y="1"/>
                    </a:cxn>
                    <a:cxn ang="0">
                      <a:pos x="7" y="4"/>
                    </a:cxn>
                    <a:cxn ang="0">
                      <a:pos x="11" y="11"/>
                    </a:cxn>
                    <a:cxn ang="0">
                      <a:pos x="5" y="12"/>
                    </a:cxn>
                    <a:cxn ang="0">
                      <a:pos x="0" y="4"/>
                    </a:cxn>
                    <a:cxn ang="0">
                      <a:pos x="0" y="1"/>
                    </a:cxn>
                  </a:cxnLst>
                  <a:rect l="0" t="0" r="r" b="b"/>
                  <a:pathLst>
                    <a:path w="11" h="14">
                      <a:moveTo>
                        <a:pt x="0" y="1"/>
                      </a:moveTo>
                      <a:cubicBezTo>
                        <a:pt x="3" y="0"/>
                        <a:pt x="5" y="1"/>
                        <a:pt x="7" y="4"/>
                      </a:cubicBezTo>
                      <a:cubicBezTo>
                        <a:pt x="8" y="5"/>
                        <a:pt x="11" y="9"/>
                        <a:pt x="11" y="11"/>
                      </a:cubicBezTo>
                      <a:cubicBezTo>
                        <a:pt x="11" y="14"/>
                        <a:pt x="7" y="13"/>
                        <a:pt x="5" y="12"/>
                      </a:cubicBezTo>
                      <a:cubicBezTo>
                        <a:pt x="2" y="10"/>
                        <a:pt x="2" y="6"/>
                        <a:pt x="0"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8" name="Freeform 99"/>
                <p:cNvSpPr/>
                <p:nvPr/>
              </p:nvSpPr>
              <p:spPr bwMode="auto">
                <a:xfrm>
                  <a:off x="5648316" y="4464049"/>
                  <a:ext cx="50800" cy="55562"/>
                </a:xfrm>
                <a:custGeom>
                  <a:avLst/>
                  <a:gdLst/>
                  <a:ahLst/>
                  <a:cxnLst>
                    <a:cxn ang="0">
                      <a:pos x="2" y="0"/>
                    </a:cxn>
                    <a:cxn ang="0">
                      <a:pos x="11" y="10"/>
                    </a:cxn>
                    <a:cxn ang="0">
                      <a:pos x="14" y="21"/>
                    </a:cxn>
                    <a:cxn ang="0">
                      <a:pos x="7" y="12"/>
                    </a:cxn>
                    <a:cxn ang="0">
                      <a:pos x="0" y="0"/>
                    </a:cxn>
                    <a:cxn ang="0">
                      <a:pos x="2" y="0"/>
                    </a:cxn>
                  </a:cxnLst>
                  <a:rect l="0" t="0" r="r" b="b"/>
                  <a:pathLst>
                    <a:path w="19" h="21">
                      <a:moveTo>
                        <a:pt x="2" y="0"/>
                      </a:moveTo>
                      <a:cubicBezTo>
                        <a:pt x="5" y="0"/>
                        <a:pt x="10" y="8"/>
                        <a:pt x="11" y="10"/>
                      </a:cubicBezTo>
                      <a:cubicBezTo>
                        <a:pt x="12" y="12"/>
                        <a:pt x="19" y="21"/>
                        <a:pt x="14" y="21"/>
                      </a:cubicBezTo>
                      <a:cubicBezTo>
                        <a:pt x="12" y="21"/>
                        <a:pt x="9" y="14"/>
                        <a:pt x="7" y="12"/>
                      </a:cubicBezTo>
                      <a:cubicBezTo>
                        <a:pt x="5" y="9"/>
                        <a:pt x="1" y="4"/>
                        <a:pt x="0" y="0"/>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9" name="Freeform 100"/>
                <p:cNvSpPr/>
                <p:nvPr/>
              </p:nvSpPr>
              <p:spPr bwMode="auto">
                <a:xfrm>
                  <a:off x="5494328" y="4264024"/>
                  <a:ext cx="41275" cy="26987"/>
                </a:xfrm>
                <a:custGeom>
                  <a:avLst/>
                  <a:gdLst/>
                  <a:ahLst/>
                  <a:cxnLst>
                    <a:cxn ang="0">
                      <a:pos x="2" y="6"/>
                    </a:cxn>
                    <a:cxn ang="0">
                      <a:pos x="7" y="1"/>
                    </a:cxn>
                    <a:cxn ang="0">
                      <a:pos x="12" y="6"/>
                    </a:cxn>
                    <a:cxn ang="0">
                      <a:pos x="16" y="10"/>
                    </a:cxn>
                    <a:cxn ang="0">
                      <a:pos x="7" y="7"/>
                    </a:cxn>
                    <a:cxn ang="0">
                      <a:pos x="2" y="6"/>
                    </a:cxn>
                  </a:cxnLst>
                  <a:rect l="0" t="0" r="r" b="b"/>
                  <a:pathLst>
                    <a:path w="16" h="10">
                      <a:moveTo>
                        <a:pt x="2" y="6"/>
                      </a:moveTo>
                      <a:cubicBezTo>
                        <a:pt x="0" y="3"/>
                        <a:pt x="4" y="0"/>
                        <a:pt x="7" y="1"/>
                      </a:cubicBezTo>
                      <a:cubicBezTo>
                        <a:pt x="8" y="2"/>
                        <a:pt x="11" y="5"/>
                        <a:pt x="12" y="6"/>
                      </a:cubicBezTo>
                      <a:cubicBezTo>
                        <a:pt x="14" y="7"/>
                        <a:pt x="16" y="8"/>
                        <a:pt x="16" y="10"/>
                      </a:cubicBezTo>
                      <a:cubicBezTo>
                        <a:pt x="13" y="10"/>
                        <a:pt x="10" y="7"/>
                        <a:pt x="7" y="7"/>
                      </a:cubicBezTo>
                      <a:lnTo>
                        <a:pt x="2"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0" name="Freeform 101"/>
                <p:cNvSpPr/>
                <p:nvPr/>
              </p:nvSpPr>
              <p:spPr bwMode="auto">
                <a:xfrm>
                  <a:off x="6756389" y="3273424"/>
                  <a:ext cx="34925" cy="42862"/>
                </a:xfrm>
                <a:custGeom>
                  <a:avLst/>
                  <a:gdLst/>
                  <a:ahLst/>
                  <a:cxnLst>
                    <a:cxn ang="0">
                      <a:pos x="0" y="16"/>
                    </a:cxn>
                    <a:cxn ang="0">
                      <a:pos x="12" y="1"/>
                    </a:cxn>
                    <a:cxn ang="0">
                      <a:pos x="0" y="13"/>
                    </a:cxn>
                    <a:cxn ang="0">
                      <a:pos x="0" y="16"/>
                    </a:cxn>
                  </a:cxnLst>
                  <a:rect l="0" t="0" r="r" b="b"/>
                  <a:pathLst>
                    <a:path w="13" h="16">
                      <a:moveTo>
                        <a:pt x="0" y="16"/>
                      </a:moveTo>
                      <a:cubicBezTo>
                        <a:pt x="5" y="15"/>
                        <a:pt x="13" y="8"/>
                        <a:pt x="12" y="1"/>
                      </a:cubicBezTo>
                      <a:cubicBezTo>
                        <a:pt x="6" y="0"/>
                        <a:pt x="3" y="8"/>
                        <a:pt x="0" y="13"/>
                      </a:cubicBezTo>
                      <a:lnTo>
                        <a:pt x="0"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1" name="Freeform 102"/>
                <p:cNvSpPr/>
                <p:nvPr/>
              </p:nvSpPr>
              <p:spPr bwMode="auto">
                <a:xfrm>
                  <a:off x="6819889" y="3200399"/>
                  <a:ext cx="36512" cy="28575"/>
                </a:xfrm>
                <a:custGeom>
                  <a:avLst/>
                  <a:gdLst/>
                  <a:ahLst/>
                  <a:cxnLst>
                    <a:cxn ang="0">
                      <a:pos x="3" y="11"/>
                    </a:cxn>
                    <a:cxn ang="0">
                      <a:pos x="8" y="2"/>
                    </a:cxn>
                    <a:cxn ang="0">
                      <a:pos x="0" y="11"/>
                    </a:cxn>
                    <a:cxn ang="0">
                      <a:pos x="3" y="11"/>
                    </a:cxn>
                  </a:cxnLst>
                  <a:rect l="0" t="0" r="r" b="b"/>
                  <a:pathLst>
                    <a:path w="14" h="11">
                      <a:moveTo>
                        <a:pt x="3" y="11"/>
                      </a:moveTo>
                      <a:cubicBezTo>
                        <a:pt x="6" y="10"/>
                        <a:pt x="14" y="4"/>
                        <a:pt x="8" y="2"/>
                      </a:cubicBezTo>
                      <a:cubicBezTo>
                        <a:pt x="3" y="0"/>
                        <a:pt x="0" y="6"/>
                        <a:pt x="0" y="11"/>
                      </a:cubicBezTo>
                      <a:lnTo>
                        <a:pt x="3"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2" name="Freeform 103"/>
                <p:cNvSpPr/>
                <p:nvPr/>
              </p:nvSpPr>
              <p:spPr bwMode="auto">
                <a:xfrm>
                  <a:off x="6880214" y="3092449"/>
                  <a:ext cx="19050" cy="36512"/>
                </a:xfrm>
                <a:custGeom>
                  <a:avLst/>
                  <a:gdLst/>
                  <a:ahLst/>
                  <a:cxnLst>
                    <a:cxn ang="0">
                      <a:pos x="0" y="13"/>
                    </a:cxn>
                    <a:cxn ang="0">
                      <a:pos x="5" y="13"/>
                    </a:cxn>
                    <a:cxn ang="0">
                      <a:pos x="6" y="9"/>
                    </a:cxn>
                    <a:cxn ang="0">
                      <a:pos x="5" y="0"/>
                    </a:cxn>
                    <a:cxn ang="0">
                      <a:pos x="1" y="12"/>
                    </a:cxn>
                    <a:cxn ang="0">
                      <a:pos x="0" y="13"/>
                    </a:cxn>
                  </a:cxnLst>
                  <a:rect l="0" t="0" r="r" b="b"/>
                  <a:pathLst>
                    <a:path w="7" h="14">
                      <a:moveTo>
                        <a:pt x="0" y="13"/>
                      </a:moveTo>
                      <a:cubicBezTo>
                        <a:pt x="2" y="12"/>
                        <a:pt x="3" y="14"/>
                        <a:pt x="5" y="13"/>
                      </a:cubicBezTo>
                      <a:cubicBezTo>
                        <a:pt x="6" y="12"/>
                        <a:pt x="6" y="10"/>
                        <a:pt x="6" y="9"/>
                      </a:cubicBezTo>
                      <a:cubicBezTo>
                        <a:pt x="7" y="7"/>
                        <a:pt x="7" y="0"/>
                        <a:pt x="5" y="0"/>
                      </a:cubicBezTo>
                      <a:cubicBezTo>
                        <a:pt x="4" y="4"/>
                        <a:pt x="3" y="8"/>
                        <a:pt x="1" y="12"/>
                      </a:cubicBezTo>
                      <a:lnTo>
                        <a:pt x="0"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3" name="Freeform 104"/>
                <p:cNvSpPr/>
                <p:nvPr/>
              </p:nvSpPr>
              <p:spPr bwMode="auto">
                <a:xfrm>
                  <a:off x="6599227" y="3376611"/>
                  <a:ext cx="34925" cy="28575"/>
                </a:xfrm>
                <a:custGeom>
                  <a:avLst/>
                  <a:gdLst/>
                  <a:ahLst/>
                  <a:cxnLst>
                    <a:cxn ang="0">
                      <a:pos x="0" y="5"/>
                    </a:cxn>
                    <a:cxn ang="0">
                      <a:pos x="13" y="1"/>
                    </a:cxn>
                    <a:cxn ang="0">
                      <a:pos x="3" y="4"/>
                    </a:cxn>
                    <a:cxn ang="0">
                      <a:pos x="0" y="5"/>
                    </a:cxn>
                  </a:cxnLst>
                  <a:rect l="0" t="0" r="r" b="b"/>
                  <a:pathLst>
                    <a:path w="13" h="11">
                      <a:moveTo>
                        <a:pt x="0" y="5"/>
                      </a:moveTo>
                      <a:cubicBezTo>
                        <a:pt x="5" y="11"/>
                        <a:pt x="13" y="7"/>
                        <a:pt x="13" y="1"/>
                      </a:cubicBezTo>
                      <a:cubicBezTo>
                        <a:pt x="10" y="0"/>
                        <a:pt x="5" y="3"/>
                        <a:pt x="3" y="4"/>
                      </a:cubicBezTo>
                      <a:lnTo>
                        <a:pt x="0"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4" name="Freeform 105"/>
                <p:cNvSpPr/>
                <p:nvPr/>
              </p:nvSpPr>
              <p:spPr bwMode="auto">
                <a:xfrm>
                  <a:off x="779461" y="893763"/>
                  <a:ext cx="404812" cy="241300"/>
                </a:xfrm>
                <a:custGeom>
                  <a:avLst/>
                  <a:gdLst/>
                  <a:ahLst/>
                  <a:cxnLst>
                    <a:cxn ang="0">
                      <a:pos x="74" y="87"/>
                    </a:cxn>
                    <a:cxn ang="0">
                      <a:pos x="92" y="86"/>
                    </a:cxn>
                    <a:cxn ang="0">
                      <a:pos x="135" y="58"/>
                    </a:cxn>
                    <a:cxn ang="0">
                      <a:pos x="145" y="54"/>
                    </a:cxn>
                    <a:cxn ang="0">
                      <a:pos x="151" y="45"/>
                    </a:cxn>
                    <a:cxn ang="0">
                      <a:pos x="152" y="34"/>
                    </a:cxn>
                    <a:cxn ang="0">
                      <a:pos x="141" y="30"/>
                    </a:cxn>
                    <a:cxn ang="0">
                      <a:pos x="132" y="22"/>
                    </a:cxn>
                    <a:cxn ang="0">
                      <a:pos x="123" y="16"/>
                    </a:cxn>
                    <a:cxn ang="0">
                      <a:pos x="103" y="18"/>
                    </a:cxn>
                    <a:cxn ang="0">
                      <a:pos x="91" y="19"/>
                    </a:cxn>
                    <a:cxn ang="0">
                      <a:pos x="79" y="22"/>
                    </a:cxn>
                    <a:cxn ang="0">
                      <a:pos x="72" y="18"/>
                    </a:cxn>
                    <a:cxn ang="0">
                      <a:pos x="61" y="13"/>
                    </a:cxn>
                    <a:cxn ang="0">
                      <a:pos x="58" y="17"/>
                    </a:cxn>
                    <a:cxn ang="0">
                      <a:pos x="52" y="17"/>
                    </a:cxn>
                    <a:cxn ang="0">
                      <a:pos x="46" y="8"/>
                    </a:cxn>
                    <a:cxn ang="0">
                      <a:pos x="41" y="0"/>
                    </a:cxn>
                    <a:cxn ang="0">
                      <a:pos x="32" y="8"/>
                    </a:cxn>
                    <a:cxn ang="0">
                      <a:pos x="23" y="12"/>
                    </a:cxn>
                    <a:cxn ang="0">
                      <a:pos x="13" y="16"/>
                    </a:cxn>
                    <a:cxn ang="0">
                      <a:pos x="28" y="24"/>
                    </a:cxn>
                    <a:cxn ang="0">
                      <a:pos x="36" y="29"/>
                    </a:cxn>
                    <a:cxn ang="0">
                      <a:pos x="29" y="35"/>
                    </a:cxn>
                    <a:cxn ang="0">
                      <a:pos x="9" y="40"/>
                    </a:cxn>
                    <a:cxn ang="0">
                      <a:pos x="22" y="54"/>
                    </a:cxn>
                    <a:cxn ang="0">
                      <a:pos x="32" y="61"/>
                    </a:cxn>
                    <a:cxn ang="0">
                      <a:pos x="27" y="68"/>
                    </a:cxn>
                    <a:cxn ang="0">
                      <a:pos x="20" y="72"/>
                    </a:cxn>
                    <a:cxn ang="0">
                      <a:pos x="26" y="78"/>
                    </a:cxn>
                    <a:cxn ang="0">
                      <a:pos x="50" y="84"/>
                    </a:cxn>
                    <a:cxn ang="0">
                      <a:pos x="74" y="87"/>
                    </a:cxn>
                  </a:cxnLst>
                  <a:rect l="0" t="0" r="r" b="b"/>
                  <a:pathLst>
                    <a:path w="154" h="92">
                      <a:moveTo>
                        <a:pt x="74" y="87"/>
                      </a:moveTo>
                      <a:cubicBezTo>
                        <a:pt x="81" y="90"/>
                        <a:pt x="86" y="92"/>
                        <a:pt x="92" y="86"/>
                      </a:cubicBezTo>
                      <a:cubicBezTo>
                        <a:pt x="104" y="75"/>
                        <a:pt x="120" y="67"/>
                        <a:pt x="135" y="58"/>
                      </a:cubicBezTo>
                      <a:cubicBezTo>
                        <a:pt x="139" y="57"/>
                        <a:pt x="142" y="56"/>
                        <a:pt x="145" y="54"/>
                      </a:cubicBezTo>
                      <a:cubicBezTo>
                        <a:pt x="149" y="52"/>
                        <a:pt x="150" y="48"/>
                        <a:pt x="151" y="45"/>
                      </a:cubicBezTo>
                      <a:cubicBezTo>
                        <a:pt x="152" y="42"/>
                        <a:pt x="154" y="37"/>
                        <a:pt x="152" y="34"/>
                      </a:cubicBezTo>
                      <a:cubicBezTo>
                        <a:pt x="151" y="30"/>
                        <a:pt x="144" y="31"/>
                        <a:pt x="141" y="30"/>
                      </a:cubicBezTo>
                      <a:cubicBezTo>
                        <a:pt x="137" y="28"/>
                        <a:pt x="135" y="25"/>
                        <a:pt x="132" y="22"/>
                      </a:cubicBezTo>
                      <a:cubicBezTo>
                        <a:pt x="129" y="20"/>
                        <a:pt x="126" y="18"/>
                        <a:pt x="123" y="16"/>
                      </a:cubicBezTo>
                      <a:cubicBezTo>
                        <a:pt x="116" y="11"/>
                        <a:pt x="111" y="18"/>
                        <a:pt x="103" y="18"/>
                      </a:cubicBezTo>
                      <a:cubicBezTo>
                        <a:pt x="99" y="18"/>
                        <a:pt x="95" y="18"/>
                        <a:pt x="91" y="19"/>
                      </a:cubicBezTo>
                      <a:cubicBezTo>
                        <a:pt x="87" y="20"/>
                        <a:pt x="83" y="21"/>
                        <a:pt x="79" y="22"/>
                      </a:cubicBezTo>
                      <a:cubicBezTo>
                        <a:pt x="75" y="22"/>
                        <a:pt x="74" y="21"/>
                        <a:pt x="72" y="18"/>
                      </a:cubicBezTo>
                      <a:cubicBezTo>
                        <a:pt x="69" y="14"/>
                        <a:pt x="66" y="11"/>
                        <a:pt x="61" y="13"/>
                      </a:cubicBezTo>
                      <a:cubicBezTo>
                        <a:pt x="60" y="14"/>
                        <a:pt x="59" y="16"/>
                        <a:pt x="58" y="17"/>
                      </a:cubicBezTo>
                      <a:cubicBezTo>
                        <a:pt x="56" y="18"/>
                        <a:pt x="54" y="17"/>
                        <a:pt x="52" y="17"/>
                      </a:cubicBezTo>
                      <a:cubicBezTo>
                        <a:pt x="47" y="15"/>
                        <a:pt x="48" y="13"/>
                        <a:pt x="46" y="8"/>
                      </a:cubicBezTo>
                      <a:cubicBezTo>
                        <a:pt x="46" y="6"/>
                        <a:pt x="43" y="0"/>
                        <a:pt x="41" y="0"/>
                      </a:cubicBezTo>
                      <a:cubicBezTo>
                        <a:pt x="38" y="0"/>
                        <a:pt x="34" y="6"/>
                        <a:pt x="32" y="8"/>
                      </a:cubicBezTo>
                      <a:cubicBezTo>
                        <a:pt x="29" y="10"/>
                        <a:pt x="26" y="11"/>
                        <a:pt x="23" y="12"/>
                      </a:cubicBezTo>
                      <a:cubicBezTo>
                        <a:pt x="20" y="13"/>
                        <a:pt x="15" y="13"/>
                        <a:pt x="13" y="16"/>
                      </a:cubicBezTo>
                      <a:cubicBezTo>
                        <a:pt x="7" y="23"/>
                        <a:pt x="24" y="23"/>
                        <a:pt x="28" y="24"/>
                      </a:cubicBezTo>
                      <a:cubicBezTo>
                        <a:pt x="31" y="25"/>
                        <a:pt x="37" y="24"/>
                        <a:pt x="36" y="29"/>
                      </a:cubicBezTo>
                      <a:cubicBezTo>
                        <a:pt x="36" y="32"/>
                        <a:pt x="33" y="34"/>
                        <a:pt x="29" y="35"/>
                      </a:cubicBezTo>
                      <a:cubicBezTo>
                        <a:pt x="22" y="36"/>
                        <a:pt x="15" y="35"/>
                        <a:pt x="9" y="40"/>
                      </a:cubicBezTo>
                      <a:cubicBezTo>
                        <a:pt x="0" y="47"/>
                        <a:pt x="17" y="52"/>
                        <a:pt x="22" y="54"/>
                      </a:cubicBezTo>
                      <a:cubicBezTo>
                        <a:pt x="26" y="55"/>
                        <a:pt x="31" y="57"/>
                        <a:pt x="32" y="61"/>
                      </a:cubicBezTo>
                      <a:cubicBezTo>
                        <a:pt x="33" y="65"/>
                        <a:pt x="30" y="67"/>
                        <a:pt x="27" y="68"/>
                      </a:cubicBezTo>
                      <a:cubicBezTo>
                        <a:pt x="25" y="69"/>
                        <a:pt x="21" y="69"/>
                        <a:pt x="20" y="72"/>
                      </a:cubicBezTo>
                      <a:cubicBezTo>
                        <a:pt x="18" y="76"/>
                        <a:pt x="23" y="77"/>
                        <a:pt x="26" y="78"/>
                      </a:cubicBezTo>
                      <a:cubicBezTo>
                        <a:pt x="34" y="80"/>
                        <a:pt x="42" y="81"/>
                        <a:pt x="50" y="84"/>
                      </a:cubicBezTo>
                      <a:cubicBezTo>
                        <a:pt x="58" y="86"/>
                        <a:pt x="67" y="83"/>
                        <a:pt x="74" y="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5" name="Freeform 106"/>
                <p:cNvSpPr/>
                <p:nvPr/>
              </p:nvSpPr>
              <p:spPr bwMode="auto">
                <a:xfrm>
                  <a:off x="1490660" y="1487487"/>
                  <a:ext cx="307974" cy="603250"/>
                </a:xfrm>
                <a:custGeom>
                  <a:avLst/>
                  <a:gdLst/>
                  <a:ahLst/>
                  <a:cxnLst>
                    <a:cxn ang="0">
                      <a:pos x="33" y="22"/>
                    </a:cxn>
                    <a:cxn ang="0">
                      <a:pos x="29" y="31"/>
                    </a:cxn>
                    <a:cxn ang="0">
                      <a:pos x="40" y="32"/>
                    </a:cxn>
                    <a:cxn ang="0">
                      <a:pos x="59" y="31"/>
                    </a:cxn>
                    <a:cxn ang="0">
                      <a:pos x="60" y="52"/>
                    </a:cxn>
                    <a:cxn ang="0">
                      <a:pos x="45" y="69"/>
                    </a:cxn>
                    <a:cxn ang="0">
                      <a:pos x="47" y="77"/>
                    </a:cxn>
                    <a:cxn ang="0">
                      <a:pos x="56" y="84"/>
                    </a:cxn>
                    <a:cxn ang="0">
                      <a:pos x="73" y="99"/>
                    </a:cxn>
                    <a:cxn ang="0">
                      <a:pos x="83" y="120"/>
                    </a:cxn>
                    <a:cxn ang="0">
                      <a:pos x="93" y="137"/>
                    </a:cxn>
                    <a:cxn ang="0">
                      <a:pos x="95" y="144"/>
                    </a:cxn>
                    <a:cxn ang="0">
                      <a:pos x="104" y="149"/>
                    </a:cxn>
                    <a:cxn ang="0">
                      <a:pos x="110" y="156"/>
                    </a:cxn>
                    <a:cxn ang="0">
                      <a:pos x="113" y="179"/>
                    </a:cxn>
                    <a:cxn ang="0">
                      <a:pos x="106" y="188"/>
                    </a:cxn>
                    <a:cxn ang="0">
                      <a:pos x="108" y="206"/>
                    </a:cxn>
                    <a:cxn ang="0">
                      <a:pos x="95" y="206"/>
                    </a:cxn>
                    <a:cxn ang="0">
                      <a:pos x="85" y="208"/>
                    </a:cxn>
                    <a:cxn ang="0">
                      <a:pos x="58" y="210"/>
                    </a:cxn>
                    <a:cxn ang="0">
                      <a:pos x="36" y="218"/>
                    </a:cxn>
                    <a:cxn ang="0">
                      <a:pos x="20" y="223"/>
                    </a:cxn>
                    <a:cxn ang="0">
                      <a:pos x="7" y="230"/>
                    </a:cxn>
                    <a:cxn ang="0">
                      <a:pos x="14" y="211"/>
                    </a:cxn>
                    <a:cxn ang="0">
                      <a:pos x="37" y="202"/>
                    </a:cxn>
                    <a:cxn ang="0">
                      <a:pos x="47" y="199"/>
                    </a:cxn>
                    <a:cxn ang="0">
                      <a:pos x="49" y="190"/>
                    </a:cxn>
                    <a:cxn ang="0">
                      <a:pos x="37" y="188"/>
                    </a:cxn>
                    <a:cxn ang="0">
                      <a:pos x="27" y="188"/>
                    </a:cxn>
                    <a:cxn ang="0">
                      <a:pos x="18" y="184"/>
                    </a:cxn>
                    <a:cxn ang="0">
                      <a:pos x="22" y="174"/>
                    </a:cxn>
                    <a:cxn ang="0">
                      <a:pos x="30" y="151"/>
                    </a:cxn>
                    <a:cxn ang="0">
                      <a:pos x="39" y="148"/>
                    </a:cxn>
                    <a:cxn ang="0">
                      <a:pos x="49" y="148"/>
                    </a:cxn>
                    <a:cxn ang="0">
                      <a:pos x="50" y="137"/>
                    </a:cxn>
                    <a:cxn ang="0">
                      <a:pos x="50" y="127"/>
                    </a:cxn>
                    <a:cxn ang="0">
                      <a:pos x="50" y="120"/>
                    </a:cxn>
                    <a:cxn ang="0">
                      <a:pos x="46" y="113"/>
                    </a:cxn>
                    <a:cxn ang="0">
                      <a:pos x="25" y="107"/>
                    </a:cxn>
                    <a:cxn ang="0">
                      <a:pos x="23" y="87"/>
                    </a:cxn>
                    <a:cxn ang="0">
                      <a:pos x="24" y="78"/>
                    </a:cxn>
                    <a:cxn ang="0">
                      <a:pos x="21" y="75"/>
                    </a:cxn>
                    <a:cxn ang="0">
                      <a:pos x="15" y="75"/>
                    </a:cxn>
                    <a:cxn ang="0">
                      <a:pos x="9" y="86"/>
                    </a:cxn>
                    <a:cxn ang="0">
                      <a:pos x="5" y="95"/>
                    </a:cxn>
                    <a:cxn ang="0">
                      <a:pos x="3" y="84"/>
                    </a:cxn>
                    <a:cxn ang="0">
                      <a:pos x="2" y="71"/>
                    </a:cxn>
                    <a:cxn ang="0">
                      <a:pos x="1" y="47"/>
                    </a:cxn>
                    <a:cxn ang="0">
                      <a:pos x="11" y="21"/>
                    </a:cxn>
                    <a:cxn ang="0">
                      <a:pos x="24" y="9"/>
                    </a:cxn>
                    <a:cxn ang="0">
                      <a:pos x="43" y="10"/>
                    </a:cxn>
                    <a:cxn ang="0">
                      <a:pos x="33" y="22"/>
                    </a:cxn>
                  </a:cxnLst>
                  <a:rect l="0" t="0" r="r" b="b"/>
                  <a:pathLst>
                    <a:path w="117" h="230">
                      <a:moveTo>
                        <a:pt x="33" y="22"/>
                      </a:moveTo>
                      <a:cubicBezTo>
                        <a:pt x="31" y="24"/>
                        <a:pt x="28" y="29"/>
                        <a:pt x="29" y="31"/>
                      </a:cubicBezTo>
                      <a:cubicBezTo>
                        <a:pt x="30" y="36"/>
                        <a:pt x="37" y="33"/>
                        <a:pt x="40" y="32"/>
                      </a:cubicBezTo>
                      <a:cubicBezTo>
                        <a:pt x="45" y="31"/>
                        <a:pt x="54" y="28"/>
                        <a:pt x="59" y="31"/>
                      </a:cubicBezTo>
                      <a:cubicBezTo>
                        <a:pt x="67" y="34"/>
                        <a:pt x="65" y="47"/>
                        <a:pt x="60" y="52"/>
                      </a:cubicBezTo>
                      <a:cubicBezTo>
                        <a:pt x="55" y="58"/>
                        <a:pt x="51" y="64"/>
                        <a:pt x="45" y="69"/>
                      </a:cubicBezTo>
                      <a:cubicBezTo>
                        <a:pt x="42" y="72"/>
                        <a:pt x="44" y="75"/>
                        <a:pt x="47" y="77"/>
                      </a:cubicBezTo>
                      <a:cubicBezTo>
                        <a:pt x="50" y="80"/>
                        <a:pt x="53" y="82"/>
                        <a:pt x="56" y="84"/>
                      </a:cubicBezTo>
                      <a:cubicBezTo>
                        <a:pt x="64" y="88"/>
                        <a:pt x="69" y="91"/>
                        <a:pt x="73" y="99"/>
                      </a:cubicBezTo>
                      <a:cubicBezTo>
                        <a:pt x="75" y="107"/>
                        <a:pt x="79" y="114"/>
                        <a:pt x="83" y="120"/>
                      </a:cubicBezTo>
                      <a:cubicBezTo>
                        <a:pt x="88" y="126"/>
                        <a:pt x="93" y="129"/>
                        <a:pt x="93" y="137"/>
                      </a:cubicBezTo>
                      <a:cubicBezTo>
                        <a:pt x="94" y="141"/>
                        <a:pt x="92" y="142"/>
                        <a:pt x="95" y="144"/>
                      </a:cubicBezTo>
                      <a:cubicBezTo>
                        <a:pt x="98" y="146"/>
                        <a:pt x="101" y="147"/>
                        <a:pt x="104" y="149"/>
                      </a:cubicBezTo>
                      <a:cubicBezTo>
                        <a:pt x="108" y="151"/>
                        <a:pt x="109" y="152"/>
                        <a:pt x="110" y="156"/>
                      </a:cubicBezTo>
                      <a:cubicBezTo>
                        <a:pt x="112" y="163"/>
                        <a:pt x="115" y="172"/>
                        <a:pt x="113" y="179"/>
                      </a:cubicBezTo>
                      <a:cubicBezTo>
                        <a:pt x="112" y="182"/>
                        <a:pt x="110" y="188"/>
                        <a:pt x="106" y="188"/>
                      </a:cubicBezTo>
                      <a:cubicBezTo>
                        <a:pt x="106" y="193"/>
                        <a:pt x="117" y="204"/>
                        <a:pt x="108" y="206"/>
                      </a:cubicBezTo>
                      <a:cubicBezTo>
                        <a:pt x="104" y="207"/>
                        <a:pt x="99" y="206"/>
                        <a:pt x="95" y="206"/>
                      </a:cubicBezTo>
                      <a:cubicBezTo>
                        <a:pt x="92" y="207"/>
                        <a:pt x="88" y="207"/>
                        <a:pt x="85" y="208"/>
                      </a:cubicBezTo>
                      <a:cubicBezTo>
                        <a:pt x="76" y="209"/>
                        <a:pt x="67" y="209"/>
                        <a:pt x="58" y="210"/>
                      </a:cubicBezTo>
                      <a:cubicBezTo>
                        <a:pt x="50" y="211"/>
                        <a:pt x="43" y="214"/>
                        <a:pt x="36" y="218"/>
                      </a:cubicBezTo>
                      <a:cubicBezTo>
                        <a:pt x="31" y="221"/>
                        <a:pt x="26" y="222"/>
                        <a:pt x="20" y="223"/>
                      </a:cubicBezTo>
                      <a:cubicBezTo>
                        <a:pt x="15" y="224"/>
                        <a:pt x="11" y="229"/>
                        <a:pt x="7" y="230"/>
                      </a:cubicBezTo>
                      <a:cubicBezTo>
                        <a:pt x="6" y="223"/>
                        <a:pt x="9" y="216"/>
                        <a:pt x="14" y="211"/>
                      </a:cubicBezTo>
                      <a:cubicBezTo>
                        <a:pt x="19" y="206"/>
                        <a:pt x="30" y="205"/>
                        <a:pt x="37" y="202"/>
                      </a:cubicBezTo>
                      <a:cubicBezTo>
                        <a:pt x="40" y="201"/>
                        <a:pt x="44" y="201"/>
                        <a:pt x="47" y="199"/>
                      </a:cubicBezTo>
                      <a:cubicBezTo>
                        <a:pt x="49" y="197"/>
                        <a:pt x="52" y="193"/>
                        <a:pt x="49" y="190"/>
                      </a:cubicBezTo>
                      <a:cubicBezTo>
                        <a:pt x="46" y="188"/>
                        <a:pt x="40" y="188"/>
                        <a:pt x="37" y="188"/>
                      </a:cubicBezTo>
                      <a:cubicBezTo>
                        <a:pt x="34" y="188"/>
                        <a:pt x="30" y="188"/>
                        <a:pt x="27" y="188"/>
                      </a:cubicBezTo>
                      <a:cubicBezTo>
                        <a:pt x="23" y="188"/>
                        <a:pt x="19" y="188"/>
                        <a:pt x="18" y="184"/>
                      </a:cubicBezTo>
                      <a:cubicBezTo>
                        <a:pt x="16" y="180"/>
                        <a:pt x="20" y="177"/>
                        <a:pt x="22" y="174"/>
                      </a:cubicBezTo>
                      <a:cubicBezTo>
                        <a:pt x="26" y="167"/>
                        <a:pt x="25" y="158"/>
                        <a:pt x="30" y="151"/>
                      </a:cubicBezTo>
                      <a:cubicBezTo>
                        <a:pt x="32" y="148"/>
                        <a:pt x="35" y="148"/>
                        <a:pt x="39" y="148"/>
                      </a:cubicBezTo>
                      <a:cubicBezTo>
                        <a:pt x="42" y="148"/>
                        <a:pt x="48" y="149"/>
                        <a:pt x="49" y="148"/>
                      </a:cubicBezTo>
                      <a:cubicBezTo>
                        <a:pt x="51" y="146"/>
                        <a:pt x="50" y="140"/>
                        <a:pt x="50" y="137"/>
                      </a:cubicBezTo>
                      <a:cubicBezTo>
                        <a:pt x="50" y="134"/>
                        <a:pt x="50" y="130"/>
                        <a:pt x="50" y="127"/>
                      </a:cubicBezTo>
                      <a:cubicBezTo>
                        <a:pt x="50" y="125"/>
                        <a:pt x="50" y="122"/>
                        <a:pt x="50" y="120"/>
                      </a:cubicBezTo>
                      <a:cubicBezTo>
                        <a:pt x="49" y="117"/>
                        <a:pt x="47" y="115"/>
                        <a:pt x="46" y="113"/>
                      </a:cubicBezTo>
                      <a:cubicBezTo>
                        <a:pt x="38" y="111"/>
                        <a:pt x="31" y="112"/>
                        <a:pt x="25" y="107"/>
                      </a:cubicBezTo>
                      <a:cubicBezTo>
                        <a:pt x="20" y="103"/>
                        <a:pt x="22" y="93"/>
                        <a:pt x="23" y="87"/>
                      </a:cubicBezTo>
                      <a:cubicBezTo>
                        <a:pt x="24" y="84"/>
                        <a:pt x="24" y="80"/>
                        <a:pt x="24" y="78"/>
                      </a:cubicBezTo>
                      <a:cubicBezTo>
                        <a:pt x="23" y="75"/>
                        <a:pt x="23" y="75"/>
                        <a:pt x="21" y="75"/>
                      </a:cubicBezTo>
                      <a:cubicBezTo>
                        <a:pt x="19" y="75"/>
                        <a:pt x="16" y="75"/>
                        <a:pt x="15" y="75"/>
                      </a:cubicBezTo>
                      <a:cubicBezTo>
                        <a:pt x="12" y="76"/>
                        <a:pt x="10" y="83"/>
                        <a:pt x="9" y="86"/>
                      </a:cubicBezTo>
                      <a:cubicBezTo>
                        <a:pt x="8" y="89"/>
                        <a:pt x="6" y="92"/>
                        <a:pt x="5" y="95"/>
                      </a:cubicBezTo>
                      <a:cubicBezTo>
                        <a:pt x="5" y="92"/>
                        <a:pt x="3" y="88"/>
                        <a:pt x="3" y="84"/>
                      </a:cubicBezTo>
                      <a:cubicBezTo>
                        <a:pt x="3" y="79"/>
                        <a:pt x="2" y="75"/>
                        <a:pt x="2" y="71"/>
                      </a:cubicBezTo>
                      <a:cubicBezTo>
                        <a:pt x="1" y="63"/>
                        <a:pt x="2" y="55"/>
                        <a:pt x="1" y="47"/>
                      </a:cubicBezTo>
                      <a:cubicBezTo>
                        <a:pt x="0" y="39"/>
                        <a:pt x="7" y="28"/>
                        <a:pt x="11" y="21"/>
                      </a:cubicBezTo>
                      <a:cubicBezTo>
                        <a:pt x="14" y="15"/>
                        <a:pt x="18" y="12"/>
                        <a:pt x="24" y="9"/>
                      </a:cubicBezTo>
                      <a:cubicBezTo>
                        <a:pt x="28" y="7"/>
                        <a:pt x="45" y="0"/>
                        <a:pt x="43" y="10"/>
                      </a:cubicBezTo>
                      <a:cubicBezTo>
                        <a:pt x="42" y="15"/>
                        <a:pt x="35" y="18"/>
                        <a:pt x="33"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6" name="Freeform 107"/>
                <p:cNvSpPr/>
                <p:nvPr/>
              </p:nvSpPr>
              <p:spPr bwMode="auto">
                <a:xfrm>
                  <a:off x="1446210" y="1508125"/>
                  <a:ext cx="52387" cy="68262"/>
                </a:xfrm>
                <a:custGeom>
                  <a:avLst/>
                  <a:gdLst/>
                  <a:ahLst/>
                  <a:cxnLst>
                    <a:cxn ang="0">
                      <a:pos x="15" y="12"/>
                    </a:cxn>
                    <a:cxn ang="0">
                      <a:pos x="13" y="1"/>
                    </a:cxn>
                    <a:cxn ang="0">
                      <a:pos x="8" y="5"/>
                    </a:cxn>
                    <a:cxn ang="0">
                      <a:pos x="3" y="8"/>
                    </a:cxn>
                    <a:cxn ang="0">
                      <a:pos x="3" y="22"/>
                    </a:cxn>
                    <a:cxn ang="0">
                      <a:pos x="15" y="12"/>
                    </a:cxn>
                  </a:cxnLst>
                  <a:rect l="0" t="0" r="r" b="b"/>
                  <a:pathLst>
                    <a:path w="20" h="26">
                      <a:moveTo>
                        <a:pt x="15" y="12"/>
                      </a:moveTo>
                      <a:cubicBezTo>
                        <a:pt x="17" y="9"/>
                        <a:pt x="20" y="0"/>
                        <a:pt x="13" y="1"/>
                      </a:cubicBezTo>
                      <a:cubicBezTo>
                        <a:pt x="10" y="1"/>
                        <a:pt x="10" y="3"/>
                        <a:pt x="8" y="5"/>
                      </a:cubicBezTo>
                      <a:cubicBezTo>
                        <a:pt x="6" y="9"/>
                        <a:pt x="5" y="7"/>
                        <a:pt x="3" y="8"/>
                      </a:cubicBezTo>
                      <a:cubicBezTo>
                        <a:pt x="0" y="10"/>
                        <a:pt x="2" y="20"/>
                        <a:pt x="3" y="22"/>
                      </a:cubicBezTo>
                      <a:cubicBezTo>
                        <a:pt x="7" y="26"/>
                        <a:pt x="13" y="15"/>
                        <a:pt x="15"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7" name="Freeform 108"/>
                <p:cNvSpPr/>
                <p:nvPr/>
              </p:nvSpPr>
              <p:spPr bwMode="auto">
                <a:xfrm>
                  <a:off x="1309686" y="1741487"/>
                  <a:ext cx="177800" cy="249237"/>
                </a:xfrm>
                <a:custGeom>
                  <a:avLst/>
                  <a:gdLst/>
                  <a:ahLst/>
                  <a:cxnLst>
                    <a:cxn ang="0">
                      <a:pos x="67" y="69"/>
                    </a:cxn>
                    <a:cxn ang="0">
                      <a:pos x="65" y="80"/>
                    </a:cxn>
                    <a:cxn ang="0">
                      <a:pos x="54" y="84"/>
                    </a:cxn>
                    <a:cxn ang="0">
                      <a:pos x="32" y="87"/>
                    </a:cxn>
                    <a:cxn ang="0">
                      <a:pos x="28" y="87"/>
                    </a:cxn>
                    <a:cxn ang="0">
                      <a:pos x="15" y="94"/>
                    </a:cxn>
                    <a:cxn ang="0">
                      <a:pos x="3" y="89"/>
                    </a:cxn>
                    <a:cxn ang="0">
                      <a:pos x="2" y="89"/>
                    </a:cxn>
                    <a:cxn ang="0">
                      <a:pos x="12" y="73"/>
                    </a:cxn>
                    <a:cxn ang="0">
                      <a:pos x="15" y="55"/>
                    </a:cxn>
                    <a:cxn ang="0">
                      <a:pos x="8" y="36"/>
                    </a:cxn>
                    <a:cxn ang="0">
                      <a:pos x="13" y="27"/>
                    </a:cxn>
                    <a:cxn ang="0">
                      <a:pos x="26" y="28"/>
                    </a:cxn>
                    <a:cxn ang="0">
                      <a:pos x="31" y="23"/>
                    </a:cxn>
                    <a:cxn ang="0">
                      <a:pos x="30" y="12"/>
                    </a:cxn>
                    <a:cxn ang="0">
                      <a:pos x="44" y="1"/>
                    </a:cxn>
                    <a:cxn ang="0">
                      <a:pos x="54" y="3"/>
                    </a:cxn>
                    <a:cxn ang="0">
                      <a:pos x="53" y="6"/>
                    </a:cxn>
                    <a:cxn ang="0">
                      <a:pos x="47" y="16"/>
                    </a:cxn>
                    <a:cxn ang="0">
                      <a:pos x="41" y="28"/>
                    </a:cxn>
                    <a:cxn ang="0">
                      <a:pos x="50" y="29"/>
                    </a:cxn>
                    <a:cxn ang="0">
                      <a:pos x="57" y="33"/>
                    </a:cxn>
                    <a:cxn ang="0">
                      <a:pos x="68" y="35"/>
                    </a:cxn>
                    <a:cxn ang="0">
                      <a:pos x="63" y="49"/>
                    </a:cxn>
                    <a:cxn ang="0">
                      <a:pos x="66" y="60"/>
                    </a:cxn>
                    <a:cxn ang="0">
                      <a:pos x="67" y="69"/>
                    </a:cxn>
                  </a:cxnLst>
                  <a:rect l="0" t="0" r="r" b="b"/>
                  <a:pathLst>
                    <a:path w="68" h="95">
                      <a:moveTo>
                        <a:pt x="67" y="69"/>
                      </a:moveTo>
                      <a:cubicBezTo>
                        <a:pt x="67" y="73"/>
                        <a:pt x="67" y="77"/>
                        <a:pt x="65" y="80"/>
                      </a:cubicBezTo>
                      <a:cubicBezTo>
                        <a:pt x="63" y="83"/>
                        <a:pt x="58" y="84"/>
                        <a:pt x="54" y="84"/>
                      </a:cubicBezTo>
                      <a:cubicBezTo>
                        <a:pt x="47" y="85"/>
                        <a:pt x="39" y="85"/>
                        <a:pt x="32" y="87"/>
                      </a:cubicBezTo>
                      <a:cubicBezTo>
                        <a:pt x="28" y="87"/>
                        <a:pt x="28" y="87"/>
                        <a:pt x="28" y="87"/>
                      </a:cubicBezTo>
                      <a:cubicBezTo>
                        <a:pt x="24" y="90"/>
                        <a:pt x="19" y="93"/>
                        <a:pt x="15" y="94"/>
                      </a:cubicBezTo>
                      <a:cubicBezTo>
                        <a:pt x="11" y="95"/>
                        <a:pt x="4" y="94"/>
                        <a:pt x="3" y="89"/>
                      </a:cubicBezTo>
                      <a:cubicBezTo>
                        <a:pt x="3" y="89"/>
                        <a:pt x="3" y="89"/>
                        <a:pt x="2" y="89"/>
                      </a:cubicBezTo>
                      <a:cubicBezTo>
                        <a:pt x="0" y="82"/>
                        <a:pt x="7" y="77"/>
                        <a:pt x="12" y="73"/>
                      </a:cubicBezTo>
                      <a:cubicBezTo>
                        <a:pt x="17" y="69"/>
                        <a:pt x="17" y="61"/>
                        <a:pt x="15" y="55"/>
                      </a:cubicBezTo>
                      <a:cubicBezTo>
                        <a:pt x="12" y="48"/>
                        <a:pt x="6" y="44"/>
                        <a:pt x="8" y="36"/>
                      </a:cubicBezTo>
                      <a:cubicBezTo>
                        <a:pt x="9" y="34"/>
                        <a:pt x="11" y="28"/>
                        <a:pt x="13" y="27"/>
                      </a:cubicBezTo>
                      <a:cubicBezTo>
                        <a:pt x="17" y="25"/>
                        <a:pt x="23" y="28"/>
                        <a:pt x="26" y="28"/>
                      </a:cubicBezTo>
                      <a:cubicBezTo>
                        <a:pt x="31" y="29"/>
                        <a:pt x="31" y="27"/>
                        <a:pt x="31" y="23"/>
                      </a:cubicBezTo>
                      <a:cubicBezTo>
                        <a:pt x="31" y="19"/>
                        <a:pt x="30" y="16"/>
                        <a:pt x="30" y="12"/>
                      </a:cubicBezTo>
                      <a:cubicBezTo>
                        <a:pt x="31" y="2"/>
                        <a:pt x="36" y="0"/>
                        <a:pt x="44" y="1"/>
                      </a:cubicBezTo>
                      <a:cubicBezTo>
                        <a:pt x="48" y="2"/>
                        <a:pt x="51" y="2"/>
                        <a:pt x="54" y="3"/>
                      </a:cubicBezTo>
                      <a:cubicBezTo>
                        <a:pt x="54" y="4"/>
                        <a:pt x="53" y="5"/>
                        <a:pt x="53" y="6"/>
                      </a:cubicBezTo>
                      <a:cubicBezTo>
                        <a:pt x="51" y="9"/>
                        <a:pt x="49" y="12"/>
                        <a:pt x="47" y="16"/>
                      </a:cubicBezTo>
                      <a:cubicBezTo>
                        <a:pt x="44" y="20"/>
                        <a:pt x="40" y="23"/>
                        <a:pt x="41" y="28"/>
                      </a:cubicBezTo>
                      <a:cubicBezTo>
                        <a:pt x="44" y="28"/>
                        <a:pt x="47" y="28"/>
                        <a:pt x="50" y="29"/>
                      </a:cubicBezTo>
                      <a:cubicBezTo>
                        <a:pt x="53" y="29"/>
                        <a:pt x="55" y="32"/>
                        <a:pt x="57" y="33"/>
                      </a:cubicBezTo>
                      <a:cubicBezTo>
                        <a:pt x="61" y="34"/>
                        <a:pt x="65" y="34"/>
                        <a:pt x="68" y="35"/>
                      </a:cubicBezTo>
                      <a:cubicBezTo>
                        <a:pt x="66" y="40"/>
                        <a:pt x="63" y="45"/>
                        <a:pt x="63" y="49"/>
                      </a:cubicBezTo>
                      <a:cubicBezTo>
                        <a:pt x="63" y="53"/>
                        <a:pt x="65" y="56"/>
                        <a:pt x="66" y="60"/>
                      </a:cubicBezTo>
                      <a:cubicBezTo>
                        <a:pt x="67" y="62"/>
                        <a:pt x="67" y="66"/>
                        <a:pt x="67"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8" name="Freeform 109"/>
                <p:cNvSpPr/>
                <p:nvPr/>
              </p:nvSpPr>
              <p:spPr bwMode="auto">
                <a:xfrm>
                  <a:off x="1587498" y="1447800"/>
                  <a:ext cx="42862" cy="33337"/>
                </a:xfrm>
                <a:custGeom>
                  <a:avLst/>
                  <a:gdLst/>
                  <a:ahLst/>
                  <a:cxnLst>
                    <a:cxn ang="0">
                      <a:pos x="16" y="10"/>
                    </a:cxn>
                    <a:cxn ang="0">
                      <a:pos x="4" y="6"/>
                    </a:cxn>
                    <a:cxn ang="0">
                      <a:pos x="15" y="12"/>
                    </a:cxn>
                    <a:cxn ang="0">
                      <a:pos x="16" y="10"/>
                    </a:cxn>
                  </a:cxnLst>
                  <a:rect l="0" t="0" r="r" b="b"/>
                  <a:pathLst>
                    <a:path w="16" h="13">
                      <a:moveTo>
                        <a:pt x="16" y="10"/>
                      </a:moveTo>
                      <a:cubicBezTo>
                        <a:pt x="14" y="7"/>
                        <a:pt x="8" y="0"/>
                        <a:pt x="4" y="6"/>
                      </a:cubicBezTo>
                      <a:cubicBezTo>
                        <a:pt x="0" y="13"/>
                        <a:pt x="11" y="12"/>
                        <a:pt x="15" y="12"/>
                      </a:cubicBezTo>
                      <a:lnTo>
                        <a:pt x="16"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9" name="Freeform 110"/>
                <p:cNvSpPr/>
                <p:nvPr/>
              </p:nvSpPr>
              <p:spPr bwMode="auto">
                <a:xfrm>
                  <a:off x="1663697" y="1335087"/>
                  <a:ext cx="30162" cy="52387"/>
                </a:xfrm>
                <a:custGeom>
                  <a:avLst/>
                  <a:gdLst/>
                  <a:ahLst/>
                  <a:cxnLst>
                    <a:cxn ang="0">
                      <a:pos x="3" y="20"/>
                    </a:cxn>
                    <a:cxn ang="0">
                      <a:pos x="8" y="10"/>
                    </a:cxn>
                    <a:cxn ang="0">
                      <a:pos x="4" y="1"/>
                    </a:cxn>
                    <a:cxn ang="0">
                      <a:pos x="2" y="20"/>
                    </a:cxn>
                  </a:cxnLst>
                  <a:rect l="0" t="0" r="r" b="b"/>
                  <a:pathLst>
                    <a:path w="11" h="20">
                      <a:moveTo>
                        <a:pt x="3" y="20"/>
                      </a:moveTo>
                      <a:cubicBezTo>
                        <a:pt x="9" y="18"/>
                        <a:pt x="7" y="14"/>
                        <a:pt x="8" y="10"/>
                      </a:cubicBezTo>
                      <a:cubicBezTo>
                        <a:pt x="8" y="7"/>
                        <a:pt x="11" y="0"/>
                        <a:pt x="4" y="1"/>
                      </a:cubicBezTo>
                      <a:cubicBezTo>
                        <a:pt x="0" y="2"/>
                        <a:pt x="2" y="16"/>
                        <a:pt x="2" y="2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0" name="Freeform 111"/>
                <p:cNvSpPr/>
                <p:nvPr/>
              </p:nvSpPr>
              <p:spPr bwMode="auto">
                <a:xfrm>
                  <a:off x="1441448" y="1200150"/>
                  <a:ext cx="53975" cy="36512"/>
                </a:xfrm>
                <a:custGeom>
                  <a:avLst/>
                  <a:gdLst/>
                  <a:ahLst/>
                  <a:cxnLst>
                    <a:cxn ang="0">
                      <a:pos x="7" y="2"/>
                    </a:cxn>
                    <a:cxn ang="0">
                      <a:pos x="14" y="9"/>
                    </a:cxn>
                    <a:cxn ang="0">
                      <a:pos x="7" y="2"/>
                    </a:cxn>
                  </a:cxnLst>
                  <a:rect l="0" t="0" r="r" b="b"/>
                  <a:pathLst>
                    <a:path w="21" h="14">
                      <a:moveTo>
                        <a:pt x="7" y="2"/>
                      </a:moveTo>
                      <a:cubicBezTo>
                        <a:pt x="0" y="5"/>
                        <a:pt x="9" y="14"/>
                        <a:pt x="14" y="9"/>
                      </a:cubicBezTo>
                      <a:cubicBezTo>
                        <a:pt x="21" y="3"/>
                        <a:pt x="12" y="0"/>
                        <a:pt x="7"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1" name="Freeform 112"/>
                <p:cNvSpPr/>
                <p:nvPr/>
              </p:nvSpPr>
              <p:spPr bwMode="auto">
                <a:xfrm>
                  <a:off x="1466848" y="1239837"/>
                  <a:ext cx="23812" cy="15875"/>
                </a:xfrm>
                <a:custGeom>
                  <a:avLst/>
                  <a:gdLst/>
                  <a:ahLst/>
                  <a:cxnLst>
                    <a:cxn ang="0">
                      <a:pos x="8" y="2"/>
                    </a:cxn>
                    <a:cxn ang="0">
                      <a:pos x="1" y="0"/>
                    </a:cxn>
                    <a:cxn ang="0">
                      <a:pos x="3" y="5"/>
                    </a:cxn>
                    <a:cxn ang="0">
                      <a:pos x="9" y="4"/>
                    </a:cxn>
                    <a:cxn ang="0">
                      <a:pos x="8" y="2"/>
                    </a:cxn>
                  </a:cxnLst>
                  <a:rect l="0" t="0" r="r" b="b"/>
                  <a:pathLst>
                    <a:path w="9" h="6">
                      <a:moveTo>
                        <a:pt x="8" y="2"/>
                      </a:moveTo>
                      <a:cubicBezTo>
                        <a:pt x="6" y="1"/>
                        <a:pt x="3" y="0"/>
                        <a:pt x="1" y="0"/>
                      </a:cubicBezTo>
                      <a:cubicBezTo>
                        <a:pt x="0" y="2"/>
                        <a:pt x="1" y="5"/>
                        <a:pt x="3" y="5"/>
                      </a:cubicBezTo>
                      <a:cubicBezTo>
                        <a:pt x="5" y="6"/>
                        <a:pt x="6" y="4"/>
                        <a:pt x="9" y="4"/>
                      </a:cubicBezTo>
                      <a:lnTo>
                        <a:pt x="8"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2" name="Freeform 113"/>
                <p:cNvSpPr/>
                <p:nvPr/>
              </p:nvSpPr>
              <p:spPr bwMode="auto">
                <a:xfrm>
                  <a:off x="2157409" y="-100012"/>
                  <a:ext cx="392112" cy="268287"/>
                </a:xfrm>
                <a:custGeom>
                  <a:avLst/>
                  <a:gdLst/>
                  <a:ahLst/>
                  <a:cxnLst>
                    <a:cxn ang="0">
                      <a:pos x="90" y="95"/>
                    </a:cxn>
                    <a:cxn ang="0">
                      <a:pos x="94" y="85"/>
                    </a:cxn>
                    <a:cxn ang="0">
                      <a:pos x="99" y="76"/>
                    </a:cxn>
                    <a:cxn ang="0">
                      <a:pos x="116" y="60"/>
                    </a:cxn>
                    <a:cxn ang="0">
                      <a:pos x="120" y="51"/>
                    </a:cxn>
                    <a:cxn ang="0">
                      <a:pos x="122" y="45"/>
                    </a:cxn>
                    <a:cxn ang="0">
                      <a:pos x="125" y="42"/>
                    </a:cxn>
                    <a:cxn ang="0">
                      <a:pos x="136" y="36"/>
                    </a:cxn>
                    <a:cxn ang="0">
                      <a:pos x="145" y="28"/>
                    </a:cxn>
                    <a:cxn ang="0">
                      <a:pos x="130" y="26"/>
                    </a:cxn>
                    <a:cxn ang="0">
                      <a:pos x="121" y="18"/>
                    </a:cxn>
                    <a:cxn ang="0">
                      <a:pos x="111" y="16"/>
                    </a:cxn>
                    <a:cxn ang="0">
                      <a:pos x="103" y="10"/>
                    </a:cxn>
                    <a:cxn ang="0">
                      <a:pos x="97" y="1"/>
                    </a:cxn>
                    <a:cxn ang="0">
                      <a:pos x="86" y="0"/>
                    </a:cxn>
                    <a:cxn ang="0">
                      <a:pos x="81" y="0"/>
                    </a:cxn>
                    <a:cxn ang="0">
                      <a:pos x="77" y="4"/>
                    </a:cxn>
                    <a:cxn ang="0">
                      <a:pos x="71" y="13"/>
                    </a:cxn>
                    <a:cxn ang="0">
                      <a:pos x="68" y="16"/>
                    </a:cxn>
                    <a:cxn ang="0">
                      <a:pos x="63" y="12"/>
                    </a:cxn>
                    <a:cxn ang="0">
                      <a:pos x="52" y="14"/>
                    </a:cxn>
                    <a:cxn ang="0">
                      <a:pos x="43" y="16"/>
                    </a:cxn>
                    <a:cxn ang="0">
                      <a:pos x="41" y="8"/>
                    </a:cxn>
                    <a:cxn ang="0">
                      <a:pos x="29" y="7"/>
                    </a:cxn>
                    <a:cxn ang="0">
                      <a:pos x="18" y="7"/>
                    </a:cxn>
                    <a:cxn ang="0">
                      <a:pos x="3" y="12"/>
                    </a:cxn>
                    <a:cxn ang="0">
                      <a:pos x="20" y="32"/>
                    </a:cxn>
                    <a:cxn ang="0">
                      <a:pos x="39" y="48"/>
                    </a:cxn>
                    <a:cxn ang="0">
                      <a:pos x="53" y="38"/>
                    </a:cxn>
                    <a:cxn ang="0">
                      <a:pos x="76" y="43"/>
                    </a:cxn>
                    <a:cxn ang="0">
                      <a:pos x="84" y="51"/>
                    </a:cxn>
                    <a:cxn ang="0">
                      <a:pos x="74" y="53"/>
                    </a:cxn>
                    <a:cxn ang="0">
                      <a:pos x="63" y="53"/>
                    </a:cxn>
                    <a:cxn ang="0">
                      <a:pos x="52" y="53"/>
                    </a:cxn>
                    <a:cxn ang="0">
                      <a:pos x="50" y="61"/>
                    </a:cxn>
                    <a:cxn ang="0">
                      <a:pos x="61" y="62"/>
                    </a:cxn>
                    <a:cxn ang="0">
                      <a:pos x="71" y="66"/>
                    </a:cxn>
                    <a:cxn ang="0">
                      <a:pos x="60" y="67"/>
                    </a:cxn>
                    <a:cxn ang="0">
                      <a:pos x="69" y="85"/>
                    </a:cxn>
                    <a:cxn ang="0">
                      <a:pos x="78" y="96"/>
                    </a:cxn>
                    <a:cxn ang="0">
                      <a:pos x="86" y="98"/>
                    </a:cxn>
                    <a:cxn ang="0">
                      <a:pos x="90" y="95"/>
                    </a:cxn>
                  </a:cxnLst>
                  <a:rect l="0" t="0" r="r" b="b"/>
                  <a:pathLst>
                    <a:path w="149" h="102">
                      <a:moveTo>
                        <a:pt x="90" y="95"/>
                      </a:moveTo>
                      <a:cubicBezTo>
                        <a:pt x="93" y="93"/>
                        <a:pt x="93" y="88"/>
                        <a:pt x="94" y="85"/>
                      </a:cubicBezTo>
                      <a:cubicBezTo>
                        <a:pt x="95" y="82"/>
                        <a:pt x="97" y="78"/>
                        <a:pt x="99" y="76"/>
                      </a:cubicBezTo>
                      <a:cubicBezTo>
                        <a:pt x="104" y="70"/>
                        <a:pt x="111" y="66"/>
                        <a:pt x="116" y="60"/>
                      </a:cubicBezTo>
                      <a:cubicBezTo>
                        <a:pt x="118" y="57"/>
                        <a:pt x="119" y="54"/>
                        <a:pt x="120" y="51"/>
                      </a:cubicBezTo>
                      <a:cubicBezTo>
                        <a:pt x="120" y="49"/>
                        <a:pt x="121" y="47"/>
                        <a:pt x="122" y="45"/>
                      </a:cubicBezTo>
                      <a:cubicBezTo>
                        <a:pt x="123" y="43"/>
                        <a:pt x="123" y="43"/>
                        <a:pt x="125" y="42"/>
                      </a:cubicBezTo>
                      <a:cubicBezTo>
                        <a:pt x="129" y="40"/>
                        <a:pt x="132" y="38"/>
                        <a:pt x="136" y="36"/>
                      </a:cubicBezTo>
                      <a:cubicBezTo>
                        <a:pt x="138" y="35"/>
                        <a:pt x="149" y="33"/>
                        <a:pt x="145" y="28"/>
                      </a:cubicBezTo>
                      <a:cubicBezTo>
                        <a:pt x="143" y="26"/>
                        <a:pt x="133" y="27"/>
                        <a:pt x="130" y="26"/>
                      </a:cubicBezTo>
                      <a:cubicBezTo>
                        <a:pt x="125" y="26"/>
                        <a:pt x="124" y="22"/>
                        <a:pt x="121" y="18"/>
                      </a:cubicBezTo>
                      <a:cubicBezTo>
                        <a:pt x="118" y="16"/>
                        <a:pt x="115" y="16"/>
                        <a:pt x="111" y="16"/>
                      </a:cubicBezTo>
                      <a:cubicBezTo>
                        <a:pt x="107" y="16"/>
                        <a:pt x="105" y="13"/>
                        <a:pt x="103" y="10"/>
                      </a:cubicBezTo>
                      <a:cubicBezTo>
                        <a:pt x="101" y="7"/>
                        <a:pt x="100" y="3"/>
                        <a:pt x="97" y="1"/>
                      </a:cubicBezTo>
                      <a:cubicBezTo>
                        <a:pt x="95" y="0"/>
                        <a:pt x="89" y="0"/>
                        <a:pt x="86" y="0"/>
                      </a:cubicBezTo>
                      <a:cubicBezTo>
                        <a:pt x="85" y="0"/>
                        <a:pt x="82" y="0"/>
                        <a:pt x="81" y="0"/>
                      </a:cubicBezTo>
                      <a:cubicBezTo>
                        <a:pt x="78" y="1"/>
                        <a:pt x="78" y="1"/>
                        <a:pt x="77" y="4"/>
                      </a:cubicBezTo>
                      <a:cubicBezTo>
                        <a:pt x="76" y="7"/>
                        <a:pt x="73" y="10"/>
                        <a:pt x="71" y="13"/>
                      </a:cubicBezTo>
                      <a:cubicBezTo>
                        <a:pt x="70" y="14"/>
                        <a:pt x="69" y="16"/>
                        <a:pt x="68" y="16"/>
                      </a:cubicBezTo>
                      <a:cubicBezTo>
                        <a:pt x="66" y="17"/>
                        <a:pt x="64" y="13"/>
                        <a:pt x="63" y="12"/>
                      </a:cubicBezTo>
                      <a:cubicBezTo>
                        <a:pt x="58" y="10"/>
                        <a:pt x="57" y="12"/>
                        <a:pt x="52" y="14"/>
                      </a:cubicBezTo>
                      <a:cubicBezTo>
                        <a:pt x="51" y="14"/>
                        <a:pt x="44" y="17"/>
                        <a:pt x="43" y="16"/>
                      </a:cubicBezTo>
                      <a:cubicBezTo>
                        <a:pt x="41" y="13"/>
                        <a:pt x="48" y="9"/>
                        <a:pt x="41" y="8"/>
                      </a:cubicBezTo>
                      <a:cubicBezTo>
                        <a:pt x="38" y="7"/>
                        <a:pt x="33" y="7"/>
                        <a:pt x="29" y="7"/>
                      </a:cubicBezTo>
                      <a:cubicBezTo>
                        <a:pt x="25" y="7"/>
                        <a:pt x="21" y="7"/>
                        <a:pt x="18" y="7"/>
                      </a:cubicBezTo>
                      <a:cubicBezTo>
                        <a:pt x="13" y="7"/>
                        <a:pt x="0" y="4"/>
                        <a:pt x="3" y="12"/>
                      </a:cubicBezTo>
                      <a:cubicBezTo>
                        <a:pt x="6" y="21"/>
                        <a:pt x="14" y="26"/>
                        <a:pt x="20" y="32"/>
                      </a:cubicBezTo>
                      <a:cubicBezTo>
                        <a:pt x="25" y="37"/>
                        <a:pt x="31" y="46"/>
                        <a:pt x="39" y="48"/>
                      </a:cubicBezTo>
                      <a:cubicBezTo>
                        <a:pt x="47" y="50"/>
                        <a:pt x="48" y="42"/>
                        <a:pt x="53" y="38"/>
                      </a:cubicBezTo>
                      <a:cubicBezTo>
                        <a:pt x="61" y="32"/>
                        <a:pt x="70" y="40"/>
                        <a:pt x="76" y="43"/>
                      </a:cubicBezTo>
                      <a:cubicBezTo>
                        <a:pt x="79" y="45"/>
                        <a:pt x="86" y="47"/>
                        <a:pt x="84" y="51"/>
                      </a:cubicBezTo>
                      <a:cubicBezTo>
                        <a:pt x="83" y="54"/>
                        <a:pt x="77" y="53"/>
                        <a:pt x="74" y="53"/>
                      </a:cubicBezTo>
                      <a:cubicBezTo>
                        <a:pt x="70" y="53"/>
                        <a:pt x="67" y="53"/>
                        <a:pt x="63" y="53"/>
                      </a:cubicBezTo>
                      <a:cubicBezTo>
                        <a:pt x="60" y="53"/>
                        <a:pt x="55" y="52"/>
                        <a:pt x="52" y="53"/>
                      </a:cubicBezTo>
                      <a:cubicBezTo>
                        <a:pt x="50" y="53"/>
                        <a:pt x="48" y="58"/>
                        <a:pt x="50" y="61"/>
                      </a:cubicBezTo>
                      <a:cubicBezTo>
                        <a:pt x="52" y="63"/>
                        <a:pt x="59" y="62"/>
                        <a:pt x="61" y="62"/>
                      </a:cubicBezTo>
                      <a:cubicBezTo>
                        <a:pt x="63" y="62"/>
                        <a:pt x="72" y="63"/>
                        <a:pt x="71" y="66"/>
                      </a:cubicBezTo>
                      <a:cubicBezTo>
                        <a:pt x="71" y="69"/>
                        <a:pt x="62" y="67"/>
                        <a:pt x="60" y="67"/>
                      </a:cubicBezTo>
                      <a:cubicBezTo>
                        <a:pt x="48" y="70"/>
                        <a:pt x="66" y="83"/>
                        <a:pt x="69" y="85"/>
                      </a:cubicBezTo>
                      <a:cubicBezTo>
                        <a:pt x="73" y="89"/>
                        <a:pt x="76" y="92"/>
                        <a:pt x="78" y="96"/>
                      </a:cubicBezTo>
                      <a:cubicBezTo>
                        <a:pt x="80" y="100"/>
                        <a:pt x="84" y="102"/>
                        <a:pt x="86" y="98"/>
                      </a:cubicBezTo>
                      <a:lnTo>
                        <a:pt x="90" y="9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3" name="Freeform 114"/>
                <p:cNvSpPr/>
                <p:nvPr/>
              </p:nvSpPr>
              <p:spPr bwMode="auto">
                <a:xfrm>
                  <a:off x="2446334" y="-134937"/>
                  <a:ext cx="357187" cy="92075"/>
                </a:xfrm>
                <a:custGeom>
                  <a:avLst/>
                  <a:gdLst/>
                  <a:ahLst/>
                  <a:cxnLst>
                    <a:cxn ang="0">
                      <a:pos x="103" y="33"/>
                    </a:cxn>
                    <a:cxn ang="0">
                      <a:pos x="124" y="26"/>
                    </a:cxn>
                    <a:cxn ang="0">
                      <a:pos x="136" y="12"/>
                    </a:cxn>
                    <a:cxn ang="0">
                      <a:pos x="121" y="11"/>
                    </a:cxn>
                    <a:cxn ang="0">
                      <a:pos x="111" y="7"/>
                    </a:cxn>
                    <a:cxn ang="0">
                      <a:pos x="99" y="4"/>
                    </a:cxn>
                    <a:cxn ang="0">
                      <a:pos x="87" y="6"/>
                    </a:cxn>
                    <a:cxn ang="0">
                      <a:pos x="65" y="4"/>
                    </a:cxn>
                    <a:cxn ang="0">
                      <a:pos x="46" y="12"/>
                    </a:cxn>
                    <a:cxn ang="0">
                      <a:pos x="36" y="5"/>
                    </a:cxn>
                    <a:cxn ang="0">
                      <a:pos x="21" y="2"/>
                    </a:cxn>
                    <a:cxn ang="0">
                      <a:pos x="11" y="3"/>
                    </a:cxn>
                    <a:cxn ang="0">
                      <a:pos x="8" y="7"/>
                    </a:cxn>
                    <a:cxn ang="0">
                      <a:pos x="3" y="8"/>
                    </a:cxn>
                    <a:cxn ang="0">
                      <a:pos x="1" y="11"/>
                    </a:cxn>
                    <a:cxn ang="0">
                      <a:pos x="8" y="16"/>
                    </a:cxn>
                    <a:cxn ang="0">
                      <a:pos x="22" y="20"/>
                    </a:cxn>
                    <a:cxn ang="0">
                      <a:pos x="34" y="21"/>
                    </a:cxn>
                    <a:cxn ang="0">
                      <a:pos x="35" y="30"/>
                    </a:cxn>
                    <a:cxn ang="0">
                      <a:pos x="52" y="33"/>
                    </a:cxn>
                    <a:cxn ang="0">
                      <a:pos x="71" y="34"/>
                    </a:cxn>
                    <a:cxn ang="0">
                      <a:pos x="96" y="35"/>
                    </a:cxn>
                    <a:cxn ang="0">
                      <a:pos x="103" y="33"/>
                    </a:cxn>
                  </a:cxnLst>
                  <a:rect l="0" t="0" r="r" b="b"/>
                  <a:pathLst>
                    <a:path w="136" h="35">
                      <a:moveTo>
                        <a:pt x="103" y="33"/>
                      </a:moveTo>
                      <a:cubicBezTo>
                        <a:pt x="110" y="31"/>
                        <a:pt x="118" y="31"/>
                        <a:pt x="124" y="26"/>
                      </a:cubicBezTo>
                      <a:cubicBezTo>
                        <a:pt x="128" y="23"/>
                        <a:pt x="134" y="17"/>
                        <a:pt x="136" y="12"/>
                      </a:cubicBezTo>
                      <a:cubicBezTo>
                        <a:pt x="131" y="10"/>
                        <a:pt x="126" y="12"/>
                        <a:pt x="121" y="11"/>
                      </a:cubicBezTo>
                      <a:cubicBezTo>
                        <a:pt x="118" y="10"/>
                        <a:pt x="115" y="8"/>
                        <a:pt x="111" y="7"/>
                      </a:cubicBezTo>
                      <a:cubicBezTo>
                        <a:pt x="107" y="6"/>
                        <a:pt x="103" y="4"/>
                        <a:pt x="99" y="4"/>
                      </a:cubicBezTo>
                      <a:cubicBezTo>
                        <a:pt x="95" y="4"/>
                        <a:pt x="91" y="6"/>
                        <a:pt x="87" y="6"/>
                      </a:cubicBezTo>
                      <a:cubicBezTo>
                        <a:pt x="79" y="7"/>
                        <a:pt x="73" y="3"/>
                        <a:pt x="65" y="4"/>
                      </a:cubicBezTo>
                      <a:cubicBezTo>
                        <a:pt x="57" y="4"/>
                        <a:pt x="55" y="13"/>
                        <a:pt x="46" y="12"/>
                      </a:cubicBezTo>
                      <a:cubicBezTo>
                        <a:pt x="42" y="11"/>
                        <a:pt x="39" y="7"/>
                        <a:pt x="36" y="5"/>
                      </a:cubicBezTo>
                      <a:cubicBezTo>
                        <a:pt x="31" y="3"/>
                        <a:pt x="26" y="2"/>
                        <a:pt x="21" y="2"/>
                      </a:cubicBezTo>
                      <a:cubicBezTo>
                        <a:pt x="17" y="1"/>
                        <a:pt x="14" y="0"/>
                        <a:pt x="11" y="3"/>
                      </a:cubicBezTo>
                      <a:cubicBezTo>
                        <a:pt x="10" y="5"/>
                        <a:pt x="10" y="6"/>
                        <a:pt x="8" y="7"/>
                      </a:cubicBezTo>
                      <a:cubicBezTo>
                        <a:pt x="6" y="7"/>
                        <a:pt x="4" y="7"/>
                        <a:pt x="3" y="8"/>
                      </a:cubicBezTo>
                      <a:cubicBezTo>
                        <a:pt x="1" y="9"/>
                        <a:pt x="0" y="8"/>
                        <a:pt x="1" y="11"/>
                      </a:cubicBezTo>
                      <a:cubicBezTo>
                        <a:pt x="2" y="13"/>
                        <a:pt x="6" y="15"/>
                        <a:pt x="8" y="16"/>
                      </a:cubicBezTo>
                      <a:cubicBezTo>
                        <a:pt x="12" y="18"/>
                        <a:pt x="18" y="19"/>
                        <a:pt x="22" y="20"/>
                      </a:cubicBezTo>
                      <a:cubicBezTo>
                        <a:pt x="26" y="20"/>
                        <a:pt x="31" y="20"/>
                        <a:pt x="34" y="21"/>
                      </a:cubicBezTo>
                      <a:cubicBezTo>
                        <a:pt x="39" y="24"/>
                        <a:pt x="35" y="27"/>
                        <a:pt x="35" y="30"/>
                      </a:cubicBezTo>
                      <a:cubicBezTo>
                        <a:pt x="35" y="34"/>
                        <a:pt x="48" y="33"/>
                        <a:pt x="52" y="33"/>
                      </a:cubicBezTo>
                      <a:cubicBezTo>
                        <a:pt x="58" y="33"/>
                        <a:pt x="65" y="34"/>
                        <a:pt x="71" y="34"/>
                      </a:cubicBezTo>
                      <a:cubicBezTo>
                        <a:pt x="79" y="34"/>
                        <a:pt x="87" y="35"/>
                        <a:pt x="96" y="35"/>
                      </a:cubicBezTo>
                      <a:lnTo>
                        <a:pt x="103" y="3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4" name="Freeform 115"/>
                <p:cNvSpPr/>
                <p:nvPr/>
              </p:nvSpPr>
              <p:spPr bwMode="auto">
                <a:xfrm>
                  <a:off x="2557459" y="41275"/>
                  <a:ext cx="131762" cy="55562"/>
                </a:xfrm>
                <a:custGeom>
                  <a:avLst/>
                  <a:gdLst/>
                  <a:ahLst/>
                  <a:cxnLst>
                    <a:cxn ang="0">
                      <a:pos x="49" y="10"/>
                    </a:cxn>
                    <a:cxn ang="0">
                      <a:pos x="44" y="6"/>
                    </a:cxn>
                    <a:cxn ang="0">
                      <a:pos x="35" y="3"/>
                    </a:cxn>
                    <a:cxn ang="0">
                      <a:pos x="18" y="1"/>
                    </a:cxn>
                    <a:cxn ang="0">
                      <a:pos x="3" y="2"/>
                    </a:cxn>
                    <a:cxn ang="0">
                      <a:pos x="9" y="7"/>
                    </a:cxn>
                    <a:cxn ang="0">
                      <a:pos x="0" y="12"/>
                    </a:cxn>
                    <a:cxn ang="0">
                      <a:pos x="17" y="16"/>
                    </a:cxn>
                    <a:cxn ang="0">
                      <a:pos x="35" y="21"/>
                    </a:cxn>
                    <a:cxn ang="0">
                      <a:pos x="49" y="10"/>
                    </a:cxn>
                  </a:cxnLst>
                  <a:rect l="0" t="0" r="r" b="b"/>
                  <a:pathLst>
                    <a:path w="50" h="21">
                      <a:moveTo>
                        <a:pt x="49" y="10"/>
                      </a:moveTo>
                      <a:cubicBezTo>
                        <a:pt x="50" y="6"/>
                        <a:pt x="47" y="7"/>
                        <a:pt x="44" y="6"/>
                      </a:cubicBezTo>
                      <a:cubicBezTo>
                        <a:pt x="41" y="5"/>
                        <a:pt x="38" y="4"/>
                        <a:pt x="35" y="3"/>
                      </a:cubicBezTo>
                      <a:cubicBezTo>
                        <a:pt x="29" y="0"/>
                        <a:pt x="24" y="0"/>
                        <a:pt x="18" y="1"/>
                      </a:cubicBezTo>
                      <a:cubicBezTo>
                        <a:pt x="13" y="2"/>
                        <a:pt x="7" y="1"/>
                        <a:pt x="3" y="2"/>
                      </a:cubicBezTo>
                      <a:cubicBezTo>
                        <a:pt x="3" y="4"/>
                        <a:pt x="7" y="5"/>
                        <a:pt x="9" y="7"/>
                      </a:cubicBezTo>
                      <a:cubicBezTo>
                        <a:pt x="6" y="8"/>
                        <a:pt x="2" y="8"/>
                        <a:pt x="0" y="12"/>
                      </a:cubicBezTo>
                      <a:cubicBezTo>
                        <a:pt x="3" y="15"/>
                        <a:pt x="13" y="15"/>
                        <a:pt x="17" y="16"/>
                      </a:cubicBezTo>
                      <a:cubicBezTo>
                        <a:pt x="23" y="17"/>
                        <a:pt x="29" y="21"/>
                        <a:pt x="35" y="21"/>
                      </a:cubicBezTo>
                      <a:cubicBezTo>
                        <a:pt x="41" y="21"/>
                        <a:pt x="49" y="16"/>
                        <a:pt x="49"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5" name="Freeform 116"/>
                <p:cNvSpPr/>
                <p:nvPr/>
              </p:nvSpPr>
              <p:spPr bwMode="auto">
                <a:xfrm>
                  <a:off x="2533646" y="15875"/>
                  <a:ext cx="63500" cy="25400"/>
                </a:xfrm>
                <a:custGeom>
                  <a:avLst/>
                  <a:gdLst/>
                  <a:ahLst/>
                  <a:cxnLst>
                    <a:cxn ang="0">
                      <a:pos x="2" y="5"/>
                    </a:cxn>
                    <a:cxn ang="0">
                      <a:pos x="14" y="1"/>
                    </a:cxn>
                    <a:cxn ang="0">
                      <a:pos x="24" y="0"/>
                    </a:cxn>
                    <a:cxn ang="0">
                      <a:pos x="14" y="8"/>
                    </a:cxn>
                    <a:cxn ang="0">
                      <a:pos x="0" y="7"/>
                    </a:cxn>
                    <a:cxn ang="0">
                      <a:pos x="2" y="5"/>
                    </a:cxn>
                  </a:cxnLst>
                  <a:rect l="0" t="0" r="r" b="b"/>
                  <a:pathLst>
                    <a:path w="24" h="10">
                      <a:moveTo>
                        <a:pt x="2" y="5"/>
                      </a:moveTo>
                      <a:cubicBezTo>
                        <a:pt x="6" y="5"/>
                        <a:pt x="10" y="2"/>
                        <a:pt x="14" y="1"/>
                      </a:cubicBezTo>
                      <a:cubicBezTo>
                        <a:pt x="17" y="1"/>
                        <a:pt x="20" y="0"/>
                        <a:pt x="24" y="0"/>
                      </a:cubicBezTo>
                      <a:cubicBezTo>
                        <a:pt x="24" y="7"/>
                        <a:pt x="19" y="6"/>
                        <a:pt x="14" y="8"/>
                      </a:cubicBezTo>
                      <a:cubicBezTo>
                        <a:pt x="9" y="9"/>
                        <a:pt x="4" y="10"/>
                        <a:pt x="0" y="7"/>
                      </a:cubicBezTo>
                      <a:lnTo>
                        <a:pt x="2"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6" name="Freeform 117"/>
                <p:cNvSpPr/>
                <p:nvPr/>
              </p:nvSpPr>
              <p:spPr bwMode="auto">
                <a:xfrm>
                  <a:off x="2147884" y="-23812"/>
                  <a:ext cx="41275" cy="49212"/>
                </a:xfrm>
                <a:custGeom>
                  <a:avLst/>
                  <a:gdLst/>
                  <a:ahLst/>
                  <a:cxnLst>
                    <a:cxn ang="0">
                      <a:pos x="16" y="19"/>
                    </a:cxn>
                    <a:cxn ang="0">
                      <a:pos x="4" y="6"/>
                    </a:cxn>
                    <a:cxn ang="0">
                      <a:pos x="15" y="19"/>
                    </a:cxn>
                    <a:cxn ang="0">
                      <a:pos x="16" y="19"/>
                    </a:cxn>
                  </a:cxnLst>
                  <a:rect l="0" t="0" r="r" b="b"/>
                  <a:pathLst>
                    <a:path w="16" h="19">
                      <a:moveTo>
                        <a:pt x="16" y="19"/>
                      </a:moveTo>
                      <a:cubicBezTo>
                        <a:pt x="15" y="15"/>
                        <a:pt x="11" y="0"/>
                        <a:pt x="4" y="6"/>
                      </a:cubicBezTo>
                      <a:cubicBezTo>
                        <a:pt x="0" y="10"/>
                        <a:pt x="11" y="19"/>
                        <a:pt x="15" y="19"/>
                      </a:cubicBezTo>
                      <a:lnTo>
                        <a:pt x="16" y="1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7" name="Freeform 118"/>
                <p:cNvSpPr/>
                <p:nvPr/>
              </p:nvSpPr>
              <p:spPr bwMode="auto">
                <a:xfrm>
                  <a:off x="2982908" y="-123825"/>
                  <a:ext cx="73025" cy="25400"/>
                </a:xfrm>
                <a:custGeom>
                  <a:avLst/>
                  <a:gdLst/>
                  <a:ahLst/>
                  <a:cxnLst>
                    <a:cxn ang="0">
                      <a:pos x="0" y="7"/>
                    </a:cxn>
                    <a:cxn ang="0">
                      <a:pos x="5" y="9"/>
                    </a:cxn>
                    <a:cxn ang="0">
                      <a:pos x="10" y="10"/>
                    </a:cxn>
                    <a:cxn ang="0">
                      <a:pos x="17" y="10"/>
                    </a:cxn>
                    <a:cxn ang="0">
                      <a:pos x="27" y="0"/>
                    </a:cxn>
                    <a:cxn ang="0">
                      <a:pos x="12" y="2"/>
                    </a:cxn>
                    <a:cxn ang="0">
                      <a:pos x="0" y="6"/>
                    </a:cxn>
                    <a:cxn ang="0">
                      <a:pos x="0" y="7"/>
                    </a:cxn>
                  </a:cxnLst>
                  <a:rect l="0" t="0" r="r" b="b"/>
                  <a:pathLst>
                    <a:path w="28" h="10">
                      <a:moveTo>
                        <a:pt x="0" y="7"/>
                      </a:moveTo>
                      <a:cubicBezTo>
                        <a:pt x="2" y="7"/>
                        <a:pt x="3" y="8"/>
                        <a:pt x="5" y="9"/>
                      </a:cubicBezTo>
                      <a:cubicBezTo>
                        <a:pt x="6" y="10"/>
                        <a:pt x="8" y="10"/>
                        <a:pt x="10" y="10"/>
                      </a:cubicBezTo>
                      <a:cubicBezTo>
                        <a:pt x="12" y="10"/>
                        <a:pt x="15" y="10"/>
                        <a:pt x="17" y="10"/>
                      </a:cubicBezTo>
                      <a:cubicBezTo>
                        <a:pt x="22" y="9"/>
                        <a:pt x="28" y="5"/>
                        <a:pt x="27" y="0"/>
                      </a:cubicBezTo>
                      <a:cubicBezTo>
                        <a:pt x="22" y="1"/>
                        <a:pt x="17" y="1"/>
                        <a:pt x="12" y="2"/>
                      </a:cubicBezTo>
                      <a:cubicBezTo>
                        <a:pt x="8" y="3"/>
                        <a:pt x="4" y="5"/>
                        <a:pt x="0" y="6"/>
                      </a:cubicBezTo>
                      <a:lnTo>
                        <a:pt x="0" y="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8" name="Freeform 119"/>
                <p:cNvSpPr/>
                <p:nvPr/>
              </p:nvSpPr>
              <p:spPr bwMode="auto">
                <a:xfrm>
                  <a:off x="3508369" y="-180975"/>
                  <a:ext cx="141287" cy="46037"/>
                </a:xfrm>
                <a:custGeom>
                  <a:avLst/>
                  <a:gdLst/>
                  <a:ahLst/>
                  <a:cxnLst>
                    <a:cxn ang="0">
                      <a:pos x="0" y="14"/>
                    </a:cxn>
                    <a:cxn ang="0">
                      <a:pos x="15" y="17"/>
                    </a:cxn>
                    <a:cxn ang="0">
                      <a:pos x="22" y="14"/>
                    </a:cxn>
                    <a:cxn ang="0">
                      <a:pos x="29" y="13"/>
                    </a:cxn>
                    <a:cxn ang="0">
                      <a:pos x="43" y="13"/>
                    </a:cxn>
                    <a:cxn ang="0">
                      <a:pos x="53" y="8"/>
                    </a:cxn>
                    <a:cxn ang="0">
                      <a:pos x="28" y="4"/>
                    </a:cxn>
                    <a:cxn ang="0">
                      <a:pos x="3" y="13"/>
                    </a:cxn>
                    <a:cxn ang="0">
                      <a:pos x="0" y="14"/>
                    </a:cxn>
                  </a:cxnLst>
                  <a:rect l="0" t="0" r="r" b="b"/>
                  <a:pathLst>
                    <a:path w="54" h="18">
                      <a:moveTo>
                        <a:pt x="0" y="14"/>
                      </a:moveTo>
                      <a:cubicBezTo>
                        <a:pt x="4" y="17"/>
                        <a:pt x="10" y="18"/>
                        <a:pt x="15" y="17"/>
                      </a:cubicBezTo>
                      <a:cubicBezTo>
                        <a:pt x="18" y="17"/>
                        <a:pt x="20" y="15"/>
                        <a:pt x="22" y="14"/>
                      </a:cubicBezTo>
                      <a:cubicBezTo>
                        <a:pt x="25" y="13"/>
                        <a:pt x="27" y="13"/>
                        <a:pt x="29" y="13"/>
                      </a:cubicBezTo>
                      <a:cubicBezTo>
                        <a:pt x="34" y="13"/>
                        <a:pt x="38" y="13"/>
                        <a:pt x="43" y="13"/>
                      </a:cubicBezTo>
                      <a:cubicBezTo>
                        <a:pt x="48" y="13"/>
                        <a:pt x="54" y="15"/>
                        <a:pt x="53" y="8"/>
                      </a:cubicBezTo>
                      <a:cubicBezTo>
                        <a:pt x="45" y="6"/>
                        <a:pt x="37" y="0"/>
                        <a:pt x="28" y="4"/>
                      </a:cubicBezTo>
                      <a:cubicBezTo>
                        <a:pt x="20" y="7"/>
                        <a:pt x="11" y="11"/>
                        <a:pt x="3" y="13"/>
                      </a:cubicBezTo>
                      <a:lnTo>
                        <a:pt x="0" y="1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9" name="Freeform 120"/>
                <p:cNvSpPr/>
                <p:nvPr/>
              </p:nvSpPr>
              <p:spPr bwMode="auto">
                <a:xfrm>
                  <a:off x="3570282" y="-171450"/>
                  <a:ext cx="203200" cy="76200"/>
                </a:xfrm>
                <a:custGeom>
                  <a:avLst/>
                  <a:gdLst/>
                  <a:ahLst/>
                  <a:cxnLst>
                    <a:cxn ang="0">
                      <a:pos x="28" y="28"/>
                    </a:cxn>
                    <a:cxn ang="0">
                      <a:pos x="38" y="25"/>
                    </a:cxn>
                    <a:cxn ang="0">
                      <a:pos x="50" y="20"/>
                    </a:cxn>
                    <a:cxn ang="0">
                      <a:pos x="60" y="13"/>
                    </a:cxn>
                    <a:cxn ang="0">
                      <a:pos x="70" y="11"/>
                    </a:cxn>
                    <a:cxn ang="0">
                      <a:pos x="76" y="4"/>
                    </a:cxn>
                    <a:cxn ang="0">
                      <a:pos x="68" y="1"/>
                    </a:cxn>
                    <a:cxn ang="0">
                      <a:pos x="50" y="4"/>
                    </a:cxn>
                    <a:cxn ang="0">
                      <a:pos x="33" y="13"/>
                    </a:cxn>
                    <a:cxn ang="0">
                      <a:pos x="17" y="18"/>
                    </a:cxn>
                    <a:cxn ang="0">
                      <a:pos x="1" y="21"/>
                    </a:cxn>
                    <a:cxn ang="0">
                      <a:pos x="12" y="28"/>
                    </a:cxn>
                    <a:cxn ang="0">
                      <a:pos x="28" y="28"/>
                    </a:cxn>
                  </a:cxnLst>
                  <a:rect l="0" t="0" r="r" b="b"/>
                  <a:pathLst>
                    <a:path w="77" h="29">
                      <a:moveTo>
                        <a:pt x="28" y="28"/>
                      </a:moveTo>
                      <a:cubicBezTo>
                        <a:pt x="32" y="28"/>
                        <a:pt x="35" y="27"/>
                        <a:pt x="38" y="25"/>
                      </a:cubicBezTo>
                      <a:cubicBezTo>
                        <a:pt x="41" y="22"/>
                        <a:pt x="46" y="21"/>
                        <a:pt x="50" y="20"/>
                      </a:cubicBezTo>
                      <a:cubicBezTo>
                        <a:pt x="55" y="18"/>
                        <a:pt x="57" y="17"/>
                        <a:pt x="60" y="13"/>
                      </a:cubicBezTo>
                      <a:cubicBezTo>
                        <a:pt x="63" y="10"/>
                        <a:pt x="66" y="11"/>
                        <a:pt x="70" y="11"/>
                      </a:cubicBezTo>
                      <a:cubicBezTo>
                        <a:pt x="72" y="10"/>
                        <a:pt x="77" y="7"/>
                        <a:pt x="76" y="4"/>
                      </a:cubicBezTo>
                      <a:cubicBezTo>
                        <a:pt x="76" y="1"/>
                        <a:pt x="71" y="1"/>
                        <a:pt x="68" y="1"/>
                      </a:cubicBezTo>
                      <a:cubicBezTo>
                        <a:pt x="61" y="0"/>
                        <a:pt x="55" y="1"/>
                        <a:pt x="50" y="4"/>
                      </a:cubicBezTo>
                      <a:cubicBezTo>
                        <a:pt x="44" y="8"/>
                        <a:pt x="38" y="10"/>
                        <a:pt x="33" y="13"/>
                      </a:cubicBezTo>
                      <a:cubicBezTo>
                        <a:pt x="28" y="16"/>
                        <a:pt x="23" y="18"/>
                        <a:pt x="17" y="18"/>
                      </a:cubicBezTo>
                      <a:cubicBezTo>
                        <a:pt x="15" y="19"/>
                        <a:pt x="2" y="18"/>
                        <a:pt x="1" y="21"/>
                      </a:cubicBezTo>
                      <a:cubicBezTo>
                        <a:pt x="0" y="24"/>
                        <a:pt x="9" y="27"/>
                        <a:pt x="12" y="28"/>
                      </a:cubicBezTo>
                      <a:cubicBezTo>
                        <a:pt x="17" y="29"/>
                        <a:pt x="23" y="28"/>
                        <a:pt x="28" y="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0" name="Freeform 121"/>
                <p:cNvSpPr/>
                <p:nvPr/>
              </p:nvSpPr>
              <p:spPr bwMode="auto">
                <a:xfrm>
                  <a:off x="3789356" y="-131762"/>
                  <a:ext cx="69850" cy="26987"/>
                </a:xfrm>
                <a:custGeom>
                  <a:avLst/>
                  <a:gdLst/>
                  <a:ahLst/>
                  <a:cxnLst>
                    <a:cxn ang="0">
                      <a:pos x="1" y="6"/>
                    </a:cxn>
                    <a:cxn ang="0">
                      <a:pos x="16" y="10"/>
                    </a:cxn>
                    <a:cxn ang="0">
                      <a:pos x="23" y="7"/>
                    </a:cxn>
                    <a:cxn ang="0">
                      <a:pos x="27" y="1"/>
                    </a:cxn>
                    <a:cxn ang="0">
                      <a:pos x="13" y="1"/>
                    </a:cxn>
                    <a:cxn ang="0">
                      <a:pos x="0" y="5"/>
                    </a:cxn>
                    <a:cxn ang="0">
                      <a:pos x="1" y="6"/>
                    </a:cxn>
                  </a:cxnLst>
                  <a:rect l="0" t="0" r="r" b="b"/>
                  <a:pathLst>
                    <a:path w="27" h="10">
                      <a:moveTo>
                        <a:pt x="1" y="6"/>
                      </a:moveTo>
                      <a:cubicBezTo>
                        <a:pt x="6" y="8"/>
                        <a:pt x="10" y="10"/>
                        <a:pt x="16" y="10"/>
                      </a:cubicBezTo>
                      <a:cubicBezTo>
                        <a:pt x="19" y="10"/>
                        <a:pt x="21" y="9"/>
                        <a:pt x="23" y="7"/>
                      </a:cubicBezTo>
                      <a:cubicBezTo>
                        <a:pt x="26" y="5"/>
                        <a:pt x="25" y="3"/>
                        <a:pt x="27" y="1"/>
                      </a:cubicBezTo>
                      <a:cubicBezTo>
                        <a:pt x="22" y="0"/>
                        <a:pt x="17" y="0"/>
                        <a:pt x="13" y="1"/>
                      </a:cubicBezTo>
                      <a:cubicBezTo>
                        <a:pt x="9" y="2"/>
                        <a:pt x="3" y="2"/>
                        <a:pt x="0" y="5"/>
                      </a:cubicBezTo>
                      <a:lnTo>
                        <a:pt x="1"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1" name="Freeform 122"/>
                <p:cNvSpPr/>
                <p:nvPr/>
              </p:nvSpPr>
              <p:spPr bwMode="auto">
                <a:xfrm>
                  <a:off x="3886194" y="-179387"/>
                  <a:ext cx="112712" cy="34925"/>
                </a:xfrm>
                <a:custGeom>
                  <a:avLst/>
                  <a:gdLst/>
                  <a:ahLst/>
                  <a:cxnLst>
                    <a:cxn ang="0">
                      <a:pos x="2" y="3"/>
                    </a:cxn>
                    <a:cxn ang="0">
                      <a:pos x="24" y="11"/>
                    </a:cxn>
                    <a:cxn ang="0">
                      <a:pos x="43" y="9"/>
                    </a:cxn>
                    <a:cxn ang="0">
                      <a:pos x="20" y="2"/>
                    </a:cxn>
                    <a:cxn ang="0">
                      <a:pos x="0" y="1"/>
                    </a:cxn>
                    <a:cxn ang="0">
                      <a:pos x="2" y="3"/>
                    </a:cxn>
                  </a:cxnLst>
                  <a:rect l="0" t="0" r="r" b="b"/>
                  <a:pathLst>
                    <a:path w="43" h="13">
                      <a:moveTo>
                        <a:pt x="2" y="3"/>
                      </a:moveTo>
                      <a:cubicBezTo>
                        <a:pt x="5" y="8"/>
                        <a:pt x="19" y="10"/>
                        <a:pt x="24" y="11"/>
                      </a:cubicBezTo>
                      <a:cubicBezTo>
                        <a:pt x="27" y="11"/>
                        <a:pt x="42" y="13"/>
                        <a:pt x="43" y="9"/>
                      </a:cubicBezTo>
                      <a:cubicBezTo>
                        <a:pt x="43" y="6"/>
                        <a:pt x="24" y="2"/>
                        <a:pt x="20" y="2"/>
                      </a:cubicBezTo>
                      <a:cubicBezTo>
                        <a:pt x="13" y="1"/>
                        <a:pt x="7" y="0"/>
                        <a:pt x="0" y="1"/>
                      </a:cubicBezTo>
                      <a:lnTo>
                        <a:pt x="2"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2" name="Freeform 123"/>
                <p:cNvSpPr/>
                <p:nvPr/>
              </p:nvSpPr>
              <p:spPr bwMode="auto">
                <a:xfrm>
                  <a:off x="3983031" y="-136525"/>
                  <a:ext cx="80962" cy="25400"/>
                </a:xfrm>
                <a:custGeom>
                  <a:avLst/>
                  <a:gdLst/>
                  <a:ahLst/>
                  <a:cxnLst>
                    <a:cxn ang="0">
                      <a:pos x="0" y="9"/>
                    </a:cxn>
                    <a:cxn ang="0">
                      <a:pos x="4" y="2"/>
                    </a:cxn>
                    <a:cxn ang="0">
                      <a:pos x="13" y="2"/>
                    </a:cxn>
                    <a:cxn ang="0">
                      <a:pos x="30" y="1"/>
                    </a:cxn>
                    <a:cxn ang="0">
                      <a:pos x="20" y="9"/>
                    </a:cxn>
                    <a:cxn ang="0">
                      <a:pos x="3" y="8"/>
                    </a:cxn>
                    <a:cxn ang="0">
                      <a:pos x="0" y="9"/>
                    </a:cxn>
                  </a:cxnLst>
                  <a:rect l="0" t="0" r="r" b="b"/>
                  <a:pathLst>
                    <a:path w="31" h="10">
                      <a:moveTo>
                        <a:pt x="0" y="9"/>
                      </a:moveTo>
                      <a:cubicBezTo>
                        <a:pt x="2" y="8"/>
                        <a:pt x="2" y="4"/>
                        <a:pt x="4" y="2"/>
                      </a:cubicBezTo>
                      <a:cubicBezTo>
                        <a:pt x="6" y="1"/>
                        <a:pt x="10" y="2"/>
                        <a:pt x="13" y="2"/>
                      </a:cubicBezTo>
                      <a:cubicBezTo>
                        <a:pt x="19" y="2"/>
                        <a:pt x="24" y="0"/>
                        <a:pt x="30" y="1"/>
                      </a:cubicBezTo>
                      <a:cubicBezTo>
                        <a:pt x="31" y="8"/>
                        <a:pt x="26" y="9"/>
                        <a:pt x="20" y="9"/>
                      </a:cubicBezTo>
                      <a:cubicBezTo>
                        <a:pt x="15" y="9"/>
                        <a:pt x="7" y="10"/>
                        <a:pt x="3" y="8"/>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3" name="Freeform 124"/>
                <p:cNvSpPr/>
                <p:nvPr/>
              </p:nvSpPr>
              <p:spPr bwMode="auto">
                <a:xfrm>
                  <a:off x="4079869" y="-155575"/>
                  <a:ext cx="95250" cy="31750"/>
                </a:xfrm>
                <a:custGeom>
                  <a:avLst/>
                  <a:gdLst/>
                  <a:ahLst/>
                  <a:cxnLst>
                    <a:cxn ang="0">
                      <a:pos x="0" y="4"/>
                    </a:cxn>
                    <a:cxn ang="0">
                      <a:pos x="8" y="7"/>
                    </a:cxn>
                    <a:cxn ang="0">
                      <a:pos x="20" y="11"/>
                    </a:cxn>
                    <a:cxn ang="0">
                      <a:pos x="36" y="5"/>
                    </a:cxn>
                    <a:cxn ang="0">
                      <a:pos x="31" y="0"/>
                    </a:cxn>
                    <a:cxn ang="0">
                      <a:pos x="19" y="0"/>
                    </a:cxn>
                    <a:cxn ang="0">
                      <a:pos x="10" y="1"/>
                    </a:cxn>
                    <a:cxn ang="0">
                      <a:pos x="1" y="2"/>
                    </a:cxn>
                    <a:cxn ang="0">
                      <a:pos x="0" y="4"/>
                    </a:cxn>
                  </a:cxnLst>
                  <a:rect l="0" t="0" r="r" b="b"/>
                  <a:pathLst>
                    <a:path w="36" h="12">
                      <a:moveTo>
                        <a:pt x="0" y="4"/>
                      </a:moveTo>
                      <a:cubicBezTo>
                        <a:pt x="2" y="4"/>
                        <a:pt x="6" y="6"/>
                        <a:pt x="8" y="7"/>
                      </a:cubicBezTo>
                      <a:cubicBezTo>
                        <a:pt x="13" y="9"/>
                        <a:pt x="15" y="11"/>
                        <a:pt x="20" y="11"/>
                      </a:cubicBezTo>
                      <a:cubicBezTo>
                        <a:pt x="25" y="12"/>
                        <a:pt x="36" y="12"/>
                        <a:pt x="36" y="5"/>
                      </a:cubicBezTo>
                      <a:cubicBezTo>
                        <a:pt x="36" y="1"/>
                        <a:pt x="36" y="0"/>
                        <a:pt x="31" y="0"/>
                      </a:cubicBezTo>
                      <a:cubicBezTo>
                        <a:pt x="27" y="0"/>
                        <a:pt x="23" y="0"/>
                        <a:pt x="19" y="0"/>
                      </a:cubicBezTo>
                      <a:cubicBezTo>
                        <a:pt x="16" y="0"/>
                        <a:pt x="13" y="1"/>
                        <a:pt x="10" y="1"/>
                      </a:cubicBezTo>
                      <a:cubicBezTo>
                        <a:pt x="7" y="1"/>
                        <a:pt x="3" y="0"/>
                        <a:pt x="1" y="2"/>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4" name="Freeform 125"/>
                <p:cNvSpPr/>
                <p:nvPr/>
              </p:nvSpPr>
              <p:spPr bwMode="auto">
                <a:xfrm>
                  <a:off x="4198931" y="-184150"/>
                  <a:ext cx="123825" cy="39687"/>
                </a:xfrm>
                <a:custGeom>
                  <a:avLst/>
                  <a:gdLst/>
                  <a:ahLst/>
                  <a:cxnLst>
                    <a:cxn ang="0">
                      <a:pos x="1" y="6"/>
                    </a:cxn>
                    <a:cxn ang="0">
                      <a:pos x="10" y="14"/>
                    </a:cxn>
                    <a:cxn ang="0">
                      <a:pos x="20" y="13"/>
                    </a:cxn>
                    <a:cxn ang="0">
                      <a:pos x="40" y="10"/>
                    </a:cxn>
                    <a:cxn ang="0">
                      <a:pos x="46" y="5"/>
                    </a:cxn>
                    <a:cxn ang="0">
                      <a:pos x="35" y="1"/>
                    </a:cxn>
                    <a:cxn ang="0">
                      <a:pos x="9" y="6"/>
                    </a:cxn>
                    <a:cxn ang="0">
                      <a:pos x="4" y="7"/>
                    </a:cxn>
                    <a:cxn ang="0">
                      <a:pos x="1" y="6"/>
                    </a:cxn>
                  </a:cxnLst>
                  <a:rect l="0" t="0" r="r" b="b"/>
                  <a:pathLst>
                    <a:path w="47" h="15">
                      <a:moveTo>
                        <a:pt x="1" y="6"/>
                      </a:moveTo>
                      <a:cubicBezTo>
                        <a:pt x="0" y="10"/>
                        <a:pt x="6" y="14"/>
                        <a:pt x="10" y="14"/>
                      </a:cubicBezTo>
                      <a:cubicBezTo>
                        <a:pt x="13" y="15"/>
                        <a:pt x="17" y="14"/>
                        <a:pt x="20" y="13"/>
                      </a:cubicBezTo>
                      <a:cubicBezTo>
                        <a:pt x="27" y="13"/>
                        <a:pt x="34" y="12"/>
                        <a:pt x="40" y="10"/>
                      </a:cubicBezTo>
                      <a:cubicBezTo>
                        <a:pt x="43" y="9"/>
                        <a:pt x="47" y="9"/>
                        <a:pt x="46" y="5"/>
                      </a:cubicBezTo>
                      <a:cubicBezTo>
                        <a:pt x="46" y="0"/>
                        <a:pt x="39" y="1"/>
                        <a:pt x="35" y="1"/>
                      </a:cubicBezTo>
                      <a:cubicBezTo>
                        <a:pt x="26" y="1"/>
                        <a:pt x="18" y="4"/>
                        <a:pt x="9" y="6"/>
                      </a:cubicBezTo>
                      <a:cubicBezTo>
                        <a:pt x="8" y="7"/>
                        <a:pt x="6" y="7"/>
                        <a:pt x="4" y="7"/>
                      </a:cubicBezTo>
                      <a:lnTo>
                        <a:pt x="1"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5" name="Freeform 126"/>
                <p:cNvSpPr/>
                <p:nvPr/>
              </p:nvSpPr>
              <p:spPr bwMode="auto">
                <a:xfrm>
                  <a:off x="4106856" y="-203200"/>
                  <a:ext cx="60325" cy="34925"/>
                </a:xfrm>
                <a:custGeom>
                  <a:avLst/>
                  <a:gdLst/>
                  <a:ahLst/>
                  <a:cxnLst>
                    <a:cxn ang="0">
                      <a:pos x="0" y="0"/>
                    </a:cxn>
                    <a:cxn ang="0">
                      <a:pos x="23" y="9"/>
                    </a:cxn>
                    <a:cxn ang="0">
                      <a:pos x="13" y="4"/>
                    </a:cxn>
                    <a:cxn ang="0">
                      <a:pos x="1" y="1"/>
                    </a:cxn>
                    <a:cxn ang="0">
                      <a:pos x="0" y="0"/>
                    </a:cxn>
                  </a:cxnLst>
                  <a:rect l="0" t="0" r="r" b="b"/>
                  <a:pathLst>
                    <a:path w="23" h="13">
                      <a:moveTo>
                        <a:pt x="0" y="0"/>
                      </a:moveTo>
                      <a:cubicBezTo>
                        <a:pt x="1" y="9"/>
                        <a:pt x="15" y="13"/>
                        <a:pt x="23" y="9"/>
                      </a:cubicBezTo>
                      <a:cubicBezTo>
                        <a:pt x="23" y="3"/>
                        <a:pt x="16" y="4"/>
                        <a:pt x="13" y="4"/>
                      </a:cubicBezTo>
                      <a:cubicBezTo>
                        <a:pt x="9" y="3"/>
                        <a:pt x="5" y="2"/>
                        <a:pt x="1" y="1"/>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6" name="Freeform 127"/>
                <p:cNvSpPr/>
                <p:nvPr/>
              </p:nvSpPr>
              <p:spPr bwMode="auto">
                <a:xfrm>
                  <a:off x="3973506" y="-223837"/>
                  <a:ext cx="68262" cy="23812"/>
                </a:xfrm>
                <a:custGeom>
                  <a:avLst/>
                  <a:gdLst/>
                  <a:ahLst/>
                  <a:cxnLst>
                    <a:cxn ang="0">
                      <a:pos x="0" y="4"/>
                    </a:cxn>
                    <a:cxn ang="0">
                      <a:pos x="17" y="7"/>
                    </a:cxn>
                    <a:cxn ang="0">
                      <a:pos x="24" y="8"/>
                    </a:cxn>
                    <a:cxn ang="0">
                      <a:pos x="24" y="3"/>
                    </a:cxn>
                    <a:cxn ang="0">
                      <a:pos x="12" y="2"/>
                    </a:cxn>
                    <a:cxn ang="0">
                      <a:pos x="0" y="1"/>
                    </a:cxn>
                    <a:cxn ang="0">
                      <a:pos x="0" y="4"/>
                    </a:cxn>
                  </a:cxnLst>
                  <a:rect l="0" t="0" r="r" b="b"/>
                  <a:pathLst>
                    <a:path w="26" h="9">
                      <a:moveTo>
                        <a:pt x="0" y="4"/>
                      </a:moveTo>
                      <a:cubicBezTo>
                        <a:pt x="6" y="4"/>
                        <a:pt x="12" y="7"/>
                        <a:pt x="17" y="7"/>
                      </a:cubicBezTo>
                      <a:cubicBezTo>
                        <a:pt x="18" y="8"/>
                        <a:pt x="22" y="9"/>
                        <a:pt x="24" y="8"/>
                      </a:cubicBezTo>
                      <a:cubicBezTo>
                        <a:pt x="26" y="7"/>
                        <a:pt x="25" y="4"/>
                        <a:pt x="24" y="3"/>
                      </a:cubicBezTo>
                      <a:cubicBezTo>
                        <a:pt x="21" y="0"/>
                        <a:pt x="15" y="2"/>
                        <a:pt x="12" y="2"/>
                      </a:cubicBezTo>
                      <a:cubicBezTo>
                        <a:pt x="8" y="1"/>
                        <a:pt x="4" y="1"/>
                        <a:pt x="0" y="1"/>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7" name="Freeform 128"/>
                <p:cNvSpPr/>
                <p:nvPr/>
              </p:nvSpPr>
              <p:spPr bwMode="auto">
                <a:xfrm>
                  <a:off x="3917944" y="-128587"/>
                  <a:ext cx="55562" cy="25400"/>
                </a:xfrm>
                <a:custGeom>
                  <a:avLst/>
                  <a:gdLst/>
                  <a:ahLst/>
                  <a:cxnLst>
                    <a:cxn ang="0">
                      <a:pos x="12" y="9"/>
                    </a:cxn>
                    <a:cxn ang="0">
                      <a:pos x="13" y="9"/>
                    </a:cxn>
                    <a:cxn ang="0">
                      <a:pos x="9" y="1"/>
                    </a:cxn>
                    <a:cxn ang="0">
                      <a:pos x="12" y="9"/>
                    </a:cxn>
                  </a:cxnLst>
                  <a:rect l="0" t="0" r="r" b="b"/>
                  <a:pathLst>
                    <a:path w="21" h="10">
                      <a:moveTo>
                        <a:pt x="12" y="9"/>
                      </a:moveTo>
                      <a:cubicBezTo>
                        <a:pt x="13" y="9"/>
                        <a:pt x="13" y="9"/>
                        <a:pt x="13" y="9"/>
                      </a:cubicBezTo>
                      <a:cubicBezTo>
                        <a:pt x="21" y="7"/>
                        <a:pt x="14" y="0"/>
                        <a:pt x="9" y="1"/>
                      </a:cubicBezTo>
                      <a:cubicBezTo>
                        <a:pt x="0" y="3"/>
                        <a:pt x="6" y="10"/>
                        <a:pt x="12"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8" name="Freeform 129"/>
                <p:cNvSpPr/>
                <p:nvPr/>
              </p:nvSpPr>
              <p:spPr bwMode="auto">
                <a:xfrm>
                  <a:off x="4057644" y="-111125"/>
                  <a:ext cx="57150" cy="23812"/>
                </a:xfrm>
                <a:custGeom>
                  <a:avLst/>
                  <a:gdLst/>
                  <a:ahLst/>
                  <a:cxnLst>
                    <a:cxn ang="0">
                      <a:pos x="0" y="8"/>
                    </a:cxn>
                    <a:cxn ang="0">
                      <a:pos x="19" y="4"/>
                    </a:cxn>
                    <a:cxn ang="0">
                      <a:pos x="11" y="7"/>
                    </a:cxn>
                    <a:cxn ang="0">
                      <a:pos x="1" y="8"/>
                    </a:cxn>
                    <a:cxn ang="0">
                      <a:pos x="0" y="8"/>
                    </a:cxn>
                  </a:cxnLst>
                  <a:rect l="0" t="0" r="r" b="b"/>
                  <a:pathLst>
                    <a:path w="22" h="9">
                      <a:moveTo>
                        <a:pt x="0" y="8"/>
                      </a:moveTo>
                      <a:cubicBezTo>
                        <a:pt x="0" y="2"/>
                        <a:pt x="15" y="0"/>
                        <a:pt x="19" y="4"/>
                      </a:cubicBezTo>
                      <a:cubicBezTo>
                        <a:pt x="22" y="8"/>
                        <a:pt x="14" y="7"/>
                        <a:pt x="11" y="7"/>
                      </a:cubicBezTo>
                      <a:cubicBezTo>
                        <a:pt x="8" y="8"/>
                        <a:pt x="5" y="9"/>
                        <a:pt x="1" y="8"/>
                      </a:cubicBezTo>
                      <a:lnTo>
                        <a:pt x="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9" name="Freeform 130"/>
                <p:cNvSpPr/>
                <p:nvPr/>
              </p:nvSpPr>
              <p:spPr bwMode="auto">
                <a:xfrm>
                  <a:off x="4178293" y="-231775"/>
                  <a:ext cx="41275" cy="20637"/>
                </a:xfrm>
                <a:custGeom>
                  <a:avLst/>
                  <a:gdLst/>
                  <a:ahLst/>
                  <a:cxnLst>
                    <a:cxn ang="0">
                      <a:pos x="0" y="2"/>
                    </a:cxn>
                    <a:cxn ang="0">
                      <a:pos x="9" y="7"/>
                    </a:cxn>
                    <a:cxn ang="0">
                      <a:pos x="16" y="2"/>
                    </a:cxn>
                    <a:cxn ang="0">
                      <a:pos x="2" y="1"/>
                    </a:cxn>
                    <a:cxn ang="0">
                      <a:pos x="0" y="2"/>
                    </a:cxn>
                  </a:cxnLst>
                  <a:rect l="0" t="0" r="r" b="b"/>
                  <a:pathLst>
                    <a:path w="16" h="8">
                      <a:moveTo>
                        <a:pt x="0" y="2"/>
                      </a:moveTo>
                      <a:cubicBezTo>
                        <a:pt x="3" y="5"/>
                        <a:pt x="4" y="7"/>
                        <a:pt x="9" y="7"/>
                      </a:cubicBezTo>
                      <a:cubicBezTo>
                        <a:pt x="14" y="8"/>
                        <a:pt x="14" y="6"/>
                        <a:pt x="16" y="2"/>
                      </a:cubicBezTo>
                      <a:cubicBezTo>
                        <a:pt x="13" y="1"/>
                        <a:pt x="5" y="0"/>
                        <a:pt x="2" y="1"/>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0" name="Freeform 131"/>
                <p:cNvSpPr/>
                <p:nvPr/>
              </p:nvSpPr>
              <p:spPr bwMode="auto">
                <a:xfrm>
                  <a:off x="4227506" y="-227012"/>
                  <a:ext cx="50800" cy="26987"/>
                </a:xfrm>
                <a:custGeom>
                  <a:avLst/>
                  <a:gdLst/>
                  <a:ahLst/>
                  <a:cxnLst>
                    <a:cxn ang="0">
                      <a:pos x="2" y="9"/>
                    </a:cxn>
                    <a:cxn ang="0">
                      <a:pos x="19" y="8"/>
                    </a:cxn>
                    <a:cxn ang="0">
                      <a:pos x="3" y="10"/>
                    </a:cxn>
                    <a:cxn ang="0">
                      <a:pos x="2" y="9"/>
                    </a:cxn>
                  </a:cxnLst>
                  <a:rect l="0" t="0" r="r" b="b"/>
                  <a:pathLst>
                    <a:path w="19" h="10">
                      <a:moveTo>
                        <a:pt x="2" y="9"/>
                      </a:moveTo>
                      <a:cubicBezTo>
                        <a:pt x="0" y="5"/>
                        <a:pt x="19" y="0"/>
                        <a:pt x="19" y="8"/>
                      </a:cubicBezTo>
                      <a:cubicBezTo>
                        <a:pt x="14" y="10"/>
                        <a:pt x="8" y="10"/>
                        <a:pt x="3" y="10"/>
                      </a:cubicBezTo>
                      <a:lnTo>
                        <a:pt x="2"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1" name="Freeform 132"/>
                <p:cNvSpPr/>
                <p:nvPr/>
              </p:nvSpPr>
              <p:spPr bwMode="auto">
                <a:xfrm>
                  <a:off x="4038594" y="-242887"/>
                  <a:ext cx="41275" cy="26987"/>
                </a:xfrm>
                <a:custGeom>
                  <a:avLst/>
                  <a:gdLst/>
                  <a:ahLst/>
                  <a:cxnLst>
                    <a:cxn ang="0">
                      <a:pos x="1" y="1"/>
                    </a:cxn>
                    <a:cxn ang="0">
                      <a:pos x="13" y="7"/>
                    </a:cxn>
                    <a:cxn ang="0">
                      <a:pos x="3" y="0"/>
                    </a:cxn>
                    <a:cxn ang="0">
                      <a:pos x="1" y="1"/>
                    </a:cxn>
                  </a:cxnLst>
                  <a:rect l="0" t="0" r="r" b="b"/>
                  <a:pathLst>
                    <a:path w="16" h="10">
                      <a:moveTo>
                        <a:pt x="1" y="1"/>
                      </a:moveTo>
                      <a:cubicBezTo>
                        <a:pt x="0" y="5"/>
                        <a:pt x="11" y="10"/>
                        <a:pt x="13" y="7"/>
                      </a:cubicBezTo>
                      <a:cubicBezTo>
                        <a:pt x="16" y="3"/>
                        <a:pt x="5" y="0"/>
                        <a:pt x="3" y="0"/>
                      </a:cubicBezTo>
                      <a:lnTo>
                        <a:pt x="1"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2" name="Freeform 133"/>
                <p:cNvSpPr/>
                <p:nvPr/>
              </p:nvSpPr>
              <p:spPr bwMode="auto">
                <a:xfrm>
                  <a:off x="3889369" y="117475"/>
                  <a:ext cx="554037" cy="284162"/>
                </a:xfrm>
                <a:custGeom>
                  <a:avLst/>
                  <a:gdLst/>
                  <a:ahLst/>
                  <a:cxnLst>
                    <a:cxn ang="0">
                      <a:pos x="162" y="37"/>
                    </a:cxn>
                    <a:cxn ang="0">
                      <a:pos x="178" y="34"/>
                    </a:cxn>
                    <a:cxn ang="0">
                      <a:pos x="191" y="29"/>
                    </a:cxn>
                    <a:cxn ang="0">
                      <a:pos x="208" y="16"/>
                    </a:cxn>
                    <a:cxn ang="0">
                      <a:pos x="199" y="1"/>
                    </a:cxn>
                    <a:cxn ang="0">
                      <a:pos x="174" y="6"/>
                    </a:cxn>
                    <a:cxn ang="0">
                      <a:pos x="163" y="10"/>
                    </a:cxn>
                    <a:cxn ang="0">
                      <a:pos x="153" y="14"/>
                    </a:cxn>
                    <a:cxn ang="0">
                      <a:pos x="141" y="13"/>
                    </a:cxn>
                    <a:cxn ang="0">
                      <a:pos x="130" y="16"/>
                    </a:cxn>
                    <a:cxn ang="0">
                      <a:pos x="107" y="16"/>
                    </a:cxn>
                    <a:cxn ang="0">
                      <a:pos x="92" y="27"/>
                    </a:cxn>
                    <a:cxn ang="0">
                      <a:pos x="85" y="27"/>
                    </a:cxn>
                    <a:cxn ang="0">
                      <a:pos x="80" y="28"/>
                    </a:cxn>
                    <a:cxn ang="0">
                      <a:pos x="70" y="30"/>
                    </a:cxn>
                    <a:cxn ang="0">
                      <a:pos x="62" y="37"/>
                    </a:cxn>
                    <a:cxn ang="0">
                      <a:pos x="52" y="41"/>
                    </a:cxn>
                    <a:cxn ang="0">
                      <a:pos x="28" y="49"/>
                    </a:cxn>
                    <a:cxn ang="0">
                      <a:pos x="23" y="58"/>
                    </a:cxn>
                    <a:cxn ang="0">
                      <a:pos x="23" y="68"/>
                    </a:cxn>
                    <a:cxn ang="0">
                      <a:pos x="9" y="86"/>
                    </a:cxn>
                    <a:cxn ang="0">
                      <a:pos x="1" y="90"/>
                    </a:cxn>
                    <a:cxn ang="0">
                      <a:pos x="7" y="98"/>
                    </a:cxn>
                    <a:cxn ang="0">
                      <a:pos x="46" y="94"/>
                    </a:cxn>
                    <a:cxn ang="0">
                      <a:pos x="49" y="84"/>
                    </a:cxn>
                    <a:cxn ang="0">
                      <a:pos x="57" y="81"/>
                    </a:cxn>
                    <a:cxn ang="0">
                      <a:pos x="73" y="67"/>
                    </a:cxn>
                    <a:cxn ang="0">
                      <a:pos x="95" y="62"/>
                    </a:cxn>
                    <a:cxn ang="0">
                      <a:pos x="116" y="52"/>
                    </a:cxn>
                    <a:cxn ang="0">
                      <a:pos x="133" y="41"/>
                    </a:cxn>
                    <a:cxn ang="0">
                      <a:pos x="154" y="37"/>
                    </a:cxn>
                    <a:cxn ang="0">
                      <a:pos x="162" y="37"/>
                    </a:cxn>
                  </a:cxnLst>
                  <a:rect l="0" t="0" r="r" b="b"/>
                  <a:pathLst>
                    <a:path w="211" h="108">
                      <a:moveTo>
                        <a:pt x="162" y="37"/>
                      </a:moveTo>
                      <a:cubicBezTo>
                        <a:pt x="167" y="35"/>
                        <a:pt x="173" y="36"/>
                        <a:pt x="178" y="34"/>
                      </a:cubicBezTo>
                      <a:cubicBezTo>
                        <a:pt x="182" y="32"/>
                        <a:pt x="187" y="31"/>
                        <a:pt x="191" y="29"/>
                      </a:cubicBezTo>
                      <a:cubicBezTo>
                        <a:pt x="198" y="26"/>
                        <a:pt x="205" y="23"/>
                        <a:pt x="208" y="16"/>
                      </a:cubicBezTo>
                      <a:cubicBezTo>
                        <a:pt x="211" y="8"/>
                        <a:pt x="207" y="2"/>
                        <a:pt x="199" y="1"/>
                      </a:cubicBezTo>
                      <a:cubicBezTo>
                        <a:pt x="191" y="0"/>
                        <a:pt x="182" y="3"/>
                        <a:pt x="174" y="6"/>
                      </a:cubicBezTo>
                      <a:cubicBezTo>
                        <a:pt x="170" y="8"/>
                        <a:pt x="167" y="9"/>
                        <a:pt x="163" y="10"/>
                      </a:cubicBezTo>
                      <a:cubicBezTo>
                        <a:pt x="160" y="11"/>
                        <a:pt x="157" y="13"/>
                        <a:pt x="153" y="14"/>
                      </a:cubicBezTo>
                      <a:cubicBezTo>
                        <a:pt x="149" y="14"/>
                        <a:pt x="145" y="13"/>
                        <a:pt x="141" y="13"/>
                      </a:cubicBezTo>
                      <a:cubicBezTo>
                        <a:pt x="137" y="13"/>
                        <a:pt x="134" y="15"/>
                        <a:pt x="130" y="16"/>
                      </a:cubicBezTo>
                      <a:cubicBezTo>
                        <a:pt x="123" y="18"/>
                        <a:pt x="115" y="16"/>
                        <a:pt x="107" y="16"/>
                      </a:cubicBezTo>
                      <a:cubicBezTo>
                        <a:pt x="99" y="15"/>
                        <a:pt x="99" y="26"/>
                        <a:pt x="92" y="27"/>
                      </a:cubicBezTo>
                      <a:cubicBezTo>
                        <a:pt x="90" y="27"/>
                        <a:pt x="87" y="27"/>
                        <a:pt x="85" y="27"/>
                      </a:cubicBezTo>
                      <a:cubicBezTo>
                        <a:pt x="83" y="27"/>
                        <a:pt x="82" y="28"/>
                        <a:pt x="80" y="28"/>
                      </a:cubicBezTo>
                      <a:cubicBezTo>
                        <a:pt x="77" y="29"/>
                        <a:pt x="73" y="29"/>
                        <a:pt x="70" y="30"/>
                      </a:cubicBezTo>
                      <a:cubicBezTo>
                        <a:pt x="66" y="31"/>
                        <a:pt x="64" y="35"/>
                        <a:pt x="62" y="37"/>
                      </a:cubicBezTo>
                      <a:cubicBezTo>
                        <a:pt x="59" y="40"/>
                        <a:pt x="56" y="41"/>
                        <a:pt x="52" y="41"/>
                      </a:cubicBezTo>
                      <a:cubicBezTo>
                        <a:pt x="43" y="41"/>
                        <a:pt x="35" y="45"/>
                        <a:pt x="28" y="49"/>
                      </a:cubicBezTo>
                      <a:cubicBezTo>
                        <a:pt x="24" y="52"/>
                        <a:pt x="23" y="53"/>
                        <a:pt x="23" y="58"/>
                      </a:cubicBezTo>
                      <a:cubicBezTo>
                        <a:pt x="23" y="61"/>
                        <a:pt x="23" y="64"/>
                        <a:pt x="23" y="68"/>
                      </a:cubicBezTo>
                      <a:cubicBezTo>
                        <a:pt x="23" y="75"/>
                        <a:pt x="17" y="84"/>
                        <a:pt x="9" y="86"/>
                      </a:cubicBezTo>
                      <a:cubicBezTo>
                        <a:pt x="6" y="86"/>
                        <a:pt x="2" y="86"/>
                        <a:pt x="1" y="90"/>
                      </a:cubicBezTo>
                      <a:cubicBezTo>
                        <a:pt x="0" y="94"/>
                        <a:pt x="4" y="97"/>
                        <a:pt x="7" y="98"/>
                      </a:cubicBezTo>
                      <a:cubicBezTo>
                        <a:pt x="20" y="102"/>
                        <a:pt x="37" y="108"/>
                        <a:pt x="46" y="94"/>
                      </a:cubicBezTo>
                      <a:cubicBezTo>
                        <a:pt x="48" y="91"/>
                        <a:pt x="47" y="87"/>
                        <a:pt x="49" y="84"/>
                      </a:cubicBezTo>
                      <a:cubicBezTo>
                        <a:pt x="51" y="80"/>
                        <a:pt x="53" y="82"/>
                        <a:pt x="57" y="81"/>
                      </a:cubicBezTo>
                      <a:cubicBezTo>
                        <a:pt x="66" y="80"/>
                        <a:pt x="66" y="70"/>
                        <a:pt x="73" y="67"/>
                      </a:cubicBezTo>
                      <a:cubicBezTo>
                        <a:pt x="80" y="63"/>
                        <a:pt x="88" y="64"/>
                        <a:pt x="95" y="62"/>
                      </a:cubicBezTo>
                      <a:cubicBezTo>
                        <a:pt x="102" y="60"/>
                        <a:pt x="110" y="57"/>
                        <a:pt x="116" y="52"/>
                      </a:cubicBezTo>
                      <a:cubicBezTo>
                        <a:pt x="122" y="48"/>
                        <a:pt x="126" y="44"/>
                        <a:pt x="133" y="41"/>
                      </a:cubicBezTo>
                      <a:cubicBezTo>
                        <a:pt x="139" y="39"/>
                        <a:pt x="147" y="37"/>
                        <a:pt x="154" y="37"/>
                      </a:cubicBezTo>
                      <a:lnTo>
                        <a:pt x="162" y="3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3" name="Freeform 134"/>
                <p:cNvSpPr/>
                <p:nvPr/>
              </p:nvSpPr>
              <p:spPr bwMode="auto">
                <a:xfrm>
                  <a:off x="3770307" y="398462"/>
                  <a:ext cx="247650" cy="219075"/>
                </a:xfrm>
                <a:custGeom>
                  <a:avLst/>
                  <a:gdLst/>
                  <a:ahLst/>
                  <a:cxnLst>
                    <a:cxn ang="0">
                      <a:pos x="63" y="33"/>
                    </a:cxn>
                    <a:cxn ang="0">
                      <a:pos x="68" y="10"/>
                    </a:cxn>
                    <a:cxn ang="0">
                      <a:pos x="66" y="2"/>
                    </a:cxn>
                    <a:cxn ang="0">
                      <a:pos x="54" y="0"/>
                    </a:cxn>
                    <a:cxn ang="0">
                      <a:pos x="31" y="6"/>
                    </a:cxn>
                    <a:cxn ang="0">
                      <a:pos x="18" y="10"/>
                    </a:cxn>
                    <a:cxn ang="0">
                      <a:pos x="13" y="17"/>
                    </a:cxn>
                    <a:cxn ang="0">
                      <a:pos x="14" y="28"/>
                    </a:cxn>
                    <a:cxn ang="0">
                      <a:pos x="5" y="34"/>
                    </a:cxn>
                    <a:cxn ang="0">
                      <a:pos x="2" y="43"/>
                    </a:cxn>
                    <a:cxn ang="0">
                      <a:pos x="13" y="48"/>
                    </a:cxn>
                    <a:cxn ang="0">
                      <a:pos x="31" y="60"/>
                    </a:cxn>
                    <a:cxn ang="0">
                      <a:pos x="35" y="70"/>
                    </a:cxn>
                    <a:cxn ang="0">
                      <a:pos x="43" y="72"/>
                    </a:cxn>
                    <a:cxn ang="0">
                      <a:pos x="48" y="75"/>
                    </a:cxn>
                    <a:cxn ang="0">
                      <a:pos x="59" y="82"/>
                    </a:cxn>
                    <a:cxn ang="0">
                      <a:pos x="71" y="82"/>
                    </a:cxn>
                    <a:cxn ang="0">
                      <a:pos x="81" y="79"/>
                    </a:cxn>
                    <a:cxn ang="0">
                      <a:pos x="90" y="73"/>
                    </a:cxn>
                    <a:cxn ang="0">
                      <a:pos x="74" y="56"/>
                    </a:cxn>
                    <a:cxn ang="0">
                      <a:pos x="69" y="47"/>
                    </a:cxn>
                    <a:cxn ang="0">
                      <a:pos x="63" y="33"/>
                    </a:cxn>
                  </a:cxnLst>
                  <a:rect l="0" t="0" r="r" b="b"/>
                  <a:pathLst>
                    <a:path w="94" h="83">
                      <a:moveTo>
                        <a:pt x="63" y="33"/>
                      </a:moveTo>
                      <a:cubicBezTo>
                        <a:pt x="62" y="25"/>
                        <a:pt x="65" y="17"/>
                        <a:pt x="68" y="10"/>
                      </a:cubicBezTo>
                      <a:cubicBezTo>
                        <a:pt x="69" y="6"/>
                        <a:pt x="70" y="4"/>
                        <a:pt x="66" y="2"/>
                      </a:cubicBezTo>
                      <a:cubicBezTo>
                        <a:pt x="62" y="0"/>
                        <a:pt x="58" y="0"/>
                        <a:pt x="54" y="0"/>
                      </a:cubicBezTo>
                      <a:cubicBezTo>
                        <a:pt x="46" y="0"/>
                        <a:pt x="39" y="4"/>
                        <a:pt x="31" y="6"/>
                      </a:cubicBezTo>
                      <a:cubicBezTo>
                        <a:pt x="27" y="8"/>
                        <a:pt x="22" y="9"/>
                        <a:pt x="18" y="10"/>
                      </a:cubicBezTo>
                      <a:cubicBezTo>
                        <a:pt x="14" y="12"/>
                        <a:pt x="12" y="13"/>
                        <a:pt x="13" y="17"/>
                      </a:cubicBezTo>
                      <a:cubicBezTo>
                        <a:pt x="13" y="21"/>
                        <a:pt x="15" y="24"/>
                        <a:pt x="14" y="28"/>
                      </a:cubicBezTo>
                      <a:cubicBezTo>
                        <a:pt x="12" y="31"/>
                        <a:pt x="8" y="33"/>
                        <a:pt x="5" y="34"/>
                      </a:cubicBezTo>
                      <a:cubicBezTo>
                        <a:pt x="3" y="36"/>
                        <a:pt x="0" y="40"/>
                        <a:pt x="2" y="43"/>
                      </a:cubicBezTo>
                      <a:cubicBezTo>
                        <a:pt x="3" y="46"/>
                        <a:pt x="10" y="47"/>
                        <a:pt x="13" y="48"/>
                      </a:cubicBezTo>
                      <a:cubicBezTo>
                        <a:pt x="21" y="51"/>
                        <a:pt x="30" y="51"/>
                        <a:pt x="31" y="60"/>
                      </a:cubicBezTo>
                      <a:cubicBezTo>
                        <a:pt x="32" y="64"/>
                        <a:pt x="31" y="68"/>
                        <a:pt x="35" y="70"/>
                      </a:cubicBezTo>
                      <a:cubicBezTo>
                        <a:pt x="37" y="71"/>
                        <a:pt x="40" y="71"/>
                        <a:pt x="43" y="72"/>
                      </a:cubicBezTo>
                      <a:cubicBezTo>
                        <a:pt x="45" y="72"/>
                        <a:pt x="46" y="74"/>
                        <a:pt x="48" y="75"/>
                      </a:cubicBezTo>
                      <a:cubicBezTo>
                        <a:pt x="51" y="78"/>
                        <a:pt x="55" y="81"/>
                        <a:pt x="59" y="82"/>
                      </a:cubicBezTo>
                      <a:cubicBezTo>
                        <a:pt x="63" y="83"/>
                        <a:pt x="67" y="82"/>
                        <a:pt x="71" y="82"/>
                      </a:cubicBezTo>
                      <a:cubicBezTo>
                        <a:pt x="75" y="82"/>
                        <a:pt x="77" y="81"/>
                        <a:pt x="81" y="79"/>
                      </a:cubicBezTo>
                      <a:cubicBezTo>
                        <a:pt x="84" y="77"/>
                        <a:pt x="89" y="75"/>
                        <a:pt x="90" y="73"/>
                      </a:cubicBezTo>
                      <a:cubicBezTo>
                        <a:pt x="94" y="65"/>
                        <a:pt x="78" y="60"/>
                        <a:pt x="74" y="56"/>
                      </a:cubicBezTo>
                      <a:cubicBezTo>
                        <a:pt x="72" y="53"/>
                        <a:pt x="71" y="50"/>
                        <a:pt x="69" y="47"/>
                      </a:cubicBezTo>
                      <a:cubicBezTo>
                        <a:pt x="66" y="42"/>
                        <a:pt x="63" y="38"/>
                        <a:pt x="63"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4" name="Freeform 135"/>
                <p:cNvSpPr/>
                <p:nvPr/>
              </p:nvSpPr>
              <p:spPr bwMode="auto">
                <a:xfrm>
                  <a:off x="4035419" y="606425"/>
                  <a:ext cx="66675" cy="68262"/>
                </a:xfrm>
                <a:custGeom>
                  <a:avLst/>
                  <a:gdLst/>
                  <a:ahLst/>
                  <a:cxnLst>
                    <a:cxn ang="0">
                      <a:pos x="0" y="7"/>
                    </a:cxn>
                    <a:cxn ang="0">
                      <a:pos x="24" y="19"/>
                    </a:cxn>
                    <a:cxn ang="0">
                      <a:pos x="15" y="22"/>
                    </a:cxn>
                    <a:cxn ang="0">
                      <a:pos x="2" y="12"/>
                    </a:cxn>
                    <a:cxn ang="0">
                      <a:pos x="0" y="7"/>
                    </a:cxn>
                  </a:cxnLst>
                  <a:rect l="0" t="0" r="r" b="b"/>
                  <a:pathLst>
                    <a:path w="25" h="26">
                      <a:moveTo>
                        <a:pt x="0" y="7"/>
                      </a:moveTo>
                      <a:cubicBezTo>
                        <a:pt x="10" y="0"/>
                        <a:pt x="25" y="6"/>
                        <a:pt x="24" y="19"/>
                      </a:cubicBezTo>
                      <a:cubicBezTo>
                        <a:pt x="24" y="24"/>
                        <a:pt x="19" y="26"/>
                        <a:pt x="15" y="22"/>
                      </a:cubicBezTo>
                      <a:cubicBezTo>
                        <a:pt x="10" y="19"/>
                        <a:pt x="7" y="15"/>
                        <a:pt x="2" y="12"/>
                      </a:cubicBezTo>
                      <a:lnTo>
                        <a:pt x="0" y="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5" name="Freeform 136"/>
                <p:cNvSpPr/>
                <p:nvPr/>
              </p:nvSpPr>
              <p:spPr bwMode="auto">
                <a:xfrm>
                  <a:off x="3632194" y="679450"/>
                  <a:ext cx="96837" cy="68262"/>
                </a:xfrm>
                <a:custGeom>
                  <a:avLst/>
                  <a:gdLst/>
                  <a:ahLst/>
                  <a:cxnLst>
                    <a:cxn ang="0">
                      <a:pos x="21" y="2"/>
                    </a:cxn>
                    <a:cxn ang="0">
                      <a:pos x="4" y="5"/>
                    </a:cxn>
                    <a:cxn ang="0">
                      <a:pos x="7" y="22"/>
                    </a:cxn>
                    <a:cxn ang="0">
                      <a:pos x="21" y="2"/>
                    </a:cxn>
                  </a:cxnLst>
                  <a:rect l="0" t="0" r="r" b="b"/>
                  <a:pathLst>
                    <a:path w="37" h="26">
                      <a:moveTo>
                        <a:pt x="21" y="2"/>
                      </a:moveTo>
                      <a:cubicBezTo>
                        <a:pt x="16" y="0"/>
                        <a:pt x="8" y="0"/>
                        <a:pt x="4" y="5"/>
                      </a:cubicBezTo>
                      <a:cubicBezTo>
                        <a:pt x="0" y="10"/>
                        <a:pt x="1" y="19"/>
                        <a:pt x="7" y="22"/>
                      </a:cubicBezTo>
                      <a:cubicBezTo>
                        <a:pt x="16" y="26"/>
                        <a:pt x="37" y="8"/>
                        <a:pt x="21"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6" name="Freeform 137"/>
                <p:cNvSpPr/>
                <p:nvPr/>
              </p:nvSpPr>
              <p:spPr bwMode="auto">
                <a:xfrm>
                  <a:off x="3794119" y="534987"/>
                  <a:ext cx="42862" cy="34925"/>
                </a:xfrm>
                <a:custGeom>
                  <a:avLst/>
                  <a:gdLst/>
                  <a:ahLst/>
                  <a:cxnLst>
                    <a:cxn ang="0">
                      <a:pos x="8" y="1"/>
                    </a:cxn>
                    <a:cxn ang="0">
                      <a:pos x="1" y="6"/>
                    </a:cxn>
                    <a:cxn ang="0">
                      <a:pos x="9" y="12"/>
                    </a:cxn>
                    <a:cxn ang="0">
                      <a:pos x="15" y="10"/>
                    </a:cxn>
                    <a:cxn ang="0">
                      <a:pos x="8" y="1"/>
                    </a:cxn>
                  </a:cxnLst>
                  <a:rect l="0" t="0" r="r" b="b"/>
                  <a:pathLst>
                    <a:path w="16" h="13">
                      <a:moveTo>
                        <a:pt x="8" y="1"/>
                      </a:moveTo>
                      <a:cubicBezTo>
                        <a:pt x="4" y="0"/>
                        <a:pt x="0" y="1"/>
                        <a:pt x="1" y="6"/>
                      </a:cubicBezTo>
                      <a:cubicBezTo>
                        <a:pt x="2" y="9"/>
                        <a:pt x="6" y="11"/>
                        <a:pt x="9" y="12"/>
                      </a:cubicBezTo>
                      <a:cubicBezTo>
                        <a:pt x="12" y="13"/>
                        <a:pt x="15" y="13"/>
                        <a:pt x="15" y="10"/>
                      </a:cubicBezTo>
                      <a:cubicBezTo>
                        <a:pt x="16" y="6"/>
                        <a:pt x="10" y="3"/>
                        <a:pt x="8"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7" name="Freeform 138"/>
                <p:cNvSpPr/>
                <p:nvPr/>
              </p:nvSpPr>
              <p:spPr bwMode="auto">
                <a:xfrm>
                  <a:off x="4497380" y="381000"/>
                  <a:ext cx="66675" cy="25400"/>
                </a:xfrm>
                <a:custGeom>
                  <a:avLst/>
                  <a:gdLst/>
                  <a:ahLst/>
                  <a:cxnLst>
                    <a:cxn ang="0">
                      <a:pos x="13" y="2"/>
                    </a:cxn>
                    <a:cxn ang="0">
                      <a:pos x="19" y="4"/>
                    </a:cxn>
                    <a:cxn ang="0">
                      <a:pos x="7" y="9"/>
                    </a:cxn>
                    <a:cxn ang="0">
                      <a:pos x="2" y="3"/>
                    </a:cxn>
                    <a:cxn ang="0">
                      <a:pos x="13" y="2"/>
                    </a:cxn>
                  </a:cxnLst>
                  <a:rect l="0" t="0" r="r" b="b"/>
                  <a:pathLst>
                    <a:path w="25" h="10">
                      <a:moveTo>
                        <a:pt x="13" y="2"/>
                      </a:moveTo>
                      <a:cubicBezTo>
                        <a:pt x="14" y="2"/>
                        <a:pt x="19" y="4"/>
                        <a:pt x="19" y="4"/>
                      </a:cubicBezTo>
                      <a:cubicBezTo>
                        <a:pt x="25" y="9"/>
                        <a:pt x="9" y="10"/>
                        <a:pt x="7" y="9"/>
                      </a:cubicBezTo>
                      <a:cubicBezTo>
                        <a:pt x="5" y="9"/>
                        <a:pt x="0" y="6"/>
                        <a:pt x="2" y="3"/>
                      </a:cubicBezTo>
                      <a:cubicBezTo>
                        <a:pt x="3" y="0"/>
                        <a:pt x="10" y="1"/>
                        <a:pt x="13"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8" name="Freeform 139"/>
                <p:cNvSpPr/>
                <p:nvPr/>
              </p:nvSpPr>
              <p:spPr bwMode="auto">
                <a:xfrm>
                  <a:off x="4760905" y="441325"/>
                  <a:ext cx="65087" cy="28575"/>
                </a:xfrm>
                <a:custGeom>
                  <a:avLst/>
                  <a:gdLst/>
                  <a:ahLst/>
                  <a:cxnLst>
                    <a:cxn ang="0">
                      <a:pos x="1" y="11"/>
                    </a:cxn>
                    <a:cxn ang="0">
                      <a:pos x="12" y="0"/>
                    </a:cxn>
                    <a:cxn ang="0">
                      <a:pos x="25" y="5"/>
                    </a:cxn>
                    <a:cxn ang="0">
                      <a:pos x="13" y="8"/>
                    </a:cxn>
                    <a:cxn ang="0">
                      <a:pos x="2" y="11"/>
                    </a:cxn>
                    <a:cxn ang="0">
                      <a:pos x="1" y="11"/>
                    </a:cxn>
                  </a:cxnLst>
                  <a:rect l="0" t="0" r="r" b="b"/>
                  <a:pathLst>
                    <a:path w="25" h="11">
                      <a:moveTo>
                        <a:pt x="1" y="11"/>
                      </a:moveTo>
                      <a:cubicBezTo>
                        <a:pt x="0" y="6"/>
                        <a:pt x="8" y="1"/>
                        <a:pt x="12" y="0"/>
                      </a:cubicBezTo>
                      <a:cubicBezTo>
                        <a:pt x="16" y="0"/>
                        <a:pt x="24" y="0"/>
                        <a:pt x="25" y="5"/>
                      </a:cubicBezTo>
                      <a:cubicBezTo>
                        <a:pt x="21" y="6"/>
                        <a:pt x="17" y="7"/>
                        <a:pt x="13" y="8"/>
                      </a:cubicBezTo>
                      <a:cubicBezTo>
                        <a:pt x="10" y="8"/>
                        <a:pt x="4" y="9"/>
                        <a:pt x="2" y="11"/>
                      </a:cubicBezTo>
                      <a:lnTo>
                        <a:pt x="1"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9" name="Freeform 140"/>
                <p:cNvSpPr/>
                <p:nvPr/>
              </p:nvSpPr>
              <p:spPr bwMode="auto">
                <a:xfrm>
                  <a:off x="4829167" y="414337"/>
                  <a:ext cx="47625" cy="39687"/>
                </a:xfrm>
                <a:custGeom>
                  <a:avLst/>
                  <a:gdLst/>
                  <a:ahLst/>
                  <a:cxnLst>
                    <a:cxn ang="0">
                      <a:pos x="8" y="2"/>
                    </a:cxn>
                    <a:cxn ang="0">
                      <a:pos x="14" y="6"/>
                    </a:cxn>
                    <a:cxn ang="0">
                      <a:pos x="12" y="14"/>
                    </a:cxn>
                    <a:cxn ang="0">
                      <a:pos x="8" y="2"/>
                    </a:cxn>
                  </a:cxnLst>
                  <a:rect l="0" t="0" r="r" b="b"/>
                  <a:pathLst>
                    <a:path w="18" h="15">
                      <a:moveTo>
                        <a:pt x="8" y="2"/>
                      </a:moveTo>
                      <a:cubicBezTo>
                        <a:pt x="12" y="0"/>
                        <a:pt x="13" y="3"/>
                        <a:pt x="14" y="6"/>
                      </a:cubicBezTo>
                      <a:cubicBezTo>
                        <a:pt x="16" y="11"/>
                        <a:pt x="18" y="14"/>
                        <a:pt x="12" y="14"/>
                      </a:cubicBezTo>
                      <a:cubicBezTo>
                        <a:pt x="3" y="15"/>
                        <a:pt x="0" y="7"/>
                        <a:pt x="8"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0" name="Freeform 141"/>
                <p:cNvSpPr/>
                <p:nvPr/>
              </p:nvSpPr>
              <p:spPr bwMode="auto">
                <a:xfrm>
                  <a:off x="5364154" y="-187325"/>
                  <a:ext cx="231775" cy="84137"/>
                </a:xfrm>
                <a:custGeom>
                  <a:avLst/>
                  <a:gdLst/>
                  <a:ahLst/>
                  <a:cxnLst>
                    <a:cxn ang="0">
                      <a:pos x="77" y="10"/>
                    </a:cxn>
                    <a:cxn ang="0">
                      <a:pos x="53" y="6"/>
                    </a:cxn>
                    <a:cxn ang="0">
                      <a:pos x="26" y="8"/>
                    </a:cxn>
                    <a:cxn ang="0">
                      <a:pos x="3" y="16"/>
                    </a:cxn>
                    <a:cxn ang="0">
                      <a:pos x="4" y="24"/>
                    </a:cxn>
                    <a:cxn ang="0">
                      <a:pos x="16" y="30"/>
                    </a:cxn>
                    <a:cxn ang="0">
                      <a:pos x="34" y="27"/>
                    </a:cxn>
                    <a:cxn ang="0">
                      <a:pos x="54" y="24"/>
                    </a:cxn>
                    <a:cxn ang="0">
                      <a:pos x="88" y="16"/>
                    </a:cxn>
                    <a:cxn ang="0">
                      <a:pos x="77" y="10"/>
                    </a:cxn>
                  </a:cxnLst>
                  <a:rect l="0" t="0" r="r" b="b"/>
                  <a:pathLst>
                    <a:path w="88" h="32">
                      <a:moveTo>
                        <a:pt x="77" y="10"/>
                      </a:moveTo>
                      <a:cubicBezTo>
                        <a:pt x="68" y="10"/>
                        <a:pt x="60" y="10"/>
                        <a:pt x="53" y="6"/>
                      </a:cubicBezTo>
                      <a:cubicBezTo>
                        <a:pt x="43" y="0"/>
                        <a:pt x="35" y="4"/>
                        <a:pt x="26" y="8"/>
                      </a:cubicBezTo>
                      <a:cubicBezTo>
                        <a:pt x="19" y="12"/>
                        <a:pt x="10" y="12"/>
                        <a:pt x="3" y="16"/>
                      </a:cubicBezTo>
                      <a:cubicBezTo>
                        <a:pt x="0" y="19"/>
                        <a:pt x="0" y="22"/>
                        <a:pt x="4" y="24"/>
                      </a:cubicBezTo>
                      <a:cubicBezTo>
                        <a:pt x="7" y="26"/>
                        <a:pt x="13" y="29"/>
                        <a:pt x="16" y="30"/>
                      </a:cubicBezTo>
                      <a:cubicBezTo>
                        <a:pt x="24" y="32"/>
                        <a:pt x="27" y="30"/>
                        <a:pt x="34" y="27"/>
                      </a:cubicBezTo>
                      <a:cubicBezTo>
                        <a:pt x="40" y="25"/>
                        <a:pt x="47" y="24"/>
                        <a:pt x="54" y="24"/>
                      </a:cubicBezTo>
                      <a:cubicBezTo>
                        <a:pt x="65" y="24"/>
                        <a:pt x="81" y="26"/>
                        <a:pt x="88" y="16"/>
                      </a:cubicBezTo>
                      <a:lnTo>
                        <a:pt x="77"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1" name="Freeform 142"/>
                <p:cNvSpPr/>
                <p:nvPr/>
              </p:nvSpPr>
              <p:spPr bwMode="auto">
                <a:xfrm>
                  <a:off x="5426066" y="-98425"/>
                  <a:ext cx="261937" cy="106362"/>
                </a:xfrm>
                <a:custGeom>
                  <a:avLst/>
                  <a:gdLst/>
                  <a:ahLst/>
                  <a:cxnLst>
                    <a:cxn ang="0">
                      <a:pos x="50" y="31"/>
                    </a:cxn>
                    <a:cxn ang="0">
                      <a:pos x="79" y="39"/>
                    </a:cxn>
                    <a:cxn ang="0">
                      <a:pos x="93" y="23"/>
                    </a:cxn>
                    <a:cxn ang="0">
                      <a:pos x="89" y="2"/>
                    </a:cxn>
                    <a:cxn ang="0">
                      <a:pos x="55" y="1"/>
                    </a:cxn>
                    <a:cxn ang="0">
                      <a:pos x="30" y="3"/>
                    </a:cxn>
                    <a:cxn ang="0">
                      <a:pos x="8" y="14"/>
                    </a:cxn>
                    <a:cxn ang="0">
                      <a:pos x="20" y="26"/>
                    </a:cxn>
                    <a:cxn ang="0">
                      <a:pos x="50" y="31"/>
                    </a:cxn>
                  </a:cxnLst>
                  <a:rect l="0" t="0" r="r" b="b"/>
                  <a:pathLst>
                    <a:path w="100" h="40">
                      <a:moveTo>
                        <a:pt x="50" y="31"/>
                      </a:moveTo>
                      <a:cubicBezTo>
                        <a:pt x="59" y="34"/>
                        <a:pt x="69" y="39"/>
                        <a:pt x="79" y="39"/>
                      </a:cubicBezTo>
                      <a:cubicBezTo>
                        <a:pt x="89" y="40"/>
                        <a:pt x="91" y="31"/>
                        <a:pt x="93" y="23"/>
                      </a:cubicBezTo>
                      <a:cubicBezTo>
                        <a:pt x="95" y="16"/>
                        <a:pt x="100" y="3"/>
                        <a:pt x="89" y="2"/>
                      </a:cubicBezTo>
                      <a:cubicBezTo>
                        <a:pt x="78" y="2"/>
                        <a:pt x="67" y="1"/>
                        <a:pt x="55" y="1"/>
                      </a:cubicBezTo>
                      <a:cubicBezTo>
                        <a:pt x="46" y="1"/>
                        <a:pt x="38" y="0"/>
                        <a:pt x="30" y="3"/>
                      </a:cubicBezTo>
                      <a:cubicBezTo>
                        <a:pt x="22" y="6"/>
                        <a:pt x="14" y="9"/>
                        <a:pt x="8" y="14"/>
                      </a:cubicBezTo>
                      <a:cubicBezTo>
                        <a:pt x="0" y="22"/>
                        <a:pt x="15" y="25"/>
                        <a:pt x="20" y="26"/>
                      </a:cubicBezTo>
                      <a:cubicBezTo>
                        <a:pt x="30" y="29"/>
                        <a:pt x="40" y="28"/>
                        <a:pt x="50"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2" name="Freeform 143"/>
                <p:cNvSpPr/>
                <p:nvPr/>
              </p:nvSpPr>
              <p:spPr bwMode="auto">
                <a:xfrm>
                  <a:off x="5656253" y="-47625"/>
                  <a:ext cx="241300" cy="95250"/>
                </a:xfrm>
                <a:custGeom>
                  <a:avLst/>
                  <a:gdLst/>
                  <a:ahLst/>
                  <a:cxnLst>
                    <a:cxn ang="0">
                      <a:pos x="45" y="33"/>
                    </a:cxn>
                    <a:cxn ang="0">
                      <a:pos x="73" y="28"/>
                    </a:cxn>
                    <a:cxn ang="0">
                      <a:pos x="91" y="17"/>
                    </a:cxn>
                    <a:cxn ang="0">
                      <a:pos x="84" y="12"/>
                    </a:cxn>
                    <a:cxn ang="0">
                      <a:pos x="68" y="7"/>
                    </a:cxn>
                    <a:cxn ang="0">
                      <a:pos x="59" y="2"/>
                    </a:cxn>
                    <a:cxn ang="0">
                      <a:pos x="50" y="1"/>
                    </a:cxn>
                    <a:cxn ang="0">
                      <a:pos x="40" y="1"/>
                    </a:cxn>
                    <a:cxn ang="0">
                      <a:pos x="27" y="5"/>
                    </a:cxn>
                    <a:cxn ang="0">
                      <a:pos x="18" y="12"/>
                    </a:cxn>
                    <a:cxn ang="0">
                      <a:pos x="12" y="21"/>
                    </a:cxn>
                    <a:cxn ang="0">
                      <a:pos x="6" y="28"/>
                    </a:cxn>
                    <a:cxn ang="0">
                      <a:pos x="0" y="34"/>
                    </a:cxn>
                    <a:cxn ang="0">
                      <a:pos x="22" y="34"/>
                    </a:cxn>
                    <a:cxn ang="0">
                      <a:pos x="34" y="31"/>
                    </a:cxn>
                    <a:cxn ang="0">
                      <a:pos x="45" y="33"/>
                    </a:cxn>
                  </a:cxnLst>
                  <a:rect l="0" t="0" r="r" b="b"/>
                  <a:pathLst>
                    <a:path w="92" h="36">
                      <a:moveTo>
                        <a:pt x="45" y="33"/>
                      </a:moveTo>
                      <a:cubicBezTo>
                        <a:pt x="54" y="34"/>
                        <a:pt x="64" y="28"/>
                        <a:pt x="73" y="28"/>
                      </a:cubicBezTo>
                      <a:cubicBezTo>
                        <a:pt x="79" y="27"/>
                        <a:pt x="92" y="26"/>
                        <a:pt x="91" y="17"/>
                      </a:cubicBezTo>
                      <a:cubicBezTo>
                        <a:pt x="91" y="12"/>
                        <a:pt x="88" y="13"/>
                        <a:pt x="84" y="12"/>
                      </a:cubicBezTo>
                      <a:cubicBezTo>
                        <a:pt x="79" y="11"/>
                        <a:pt x="73" y="9"/>
                        <a:pt x="68" y="7"/>
                      </a:cubicBezTo>
                      <a:cubicBezTo>
                        <a:pt x="65" y="5"/>
                        <a:pt x="62" y="3"/>
                        <a:pt x="59" y="2"/>
                      </a:cubicBezTo>
                      <a:cubicBezTo>
                        <a:pt x="56" y="1"/>
                        <a:pt x="53" y="2"/>
                        <a:pt x="50" y="1"/>
                      </a:cubicBezTo>
                      <a:cubicBezTo>
                        <a:pt x="46" y="1"/>
                        <a:pt x="43" y="0"/>
                        <a:pt x="40" y="1"/>
                      </a:cubicBezTo>
                      <a:cubicBezTo>
                        <a:pt x="35" y="1"/>
                        <a:pt x="31" y="3"/>
                        <a:pt x="27" y="5"/>
                      </a:cubicBezTo>
                      <a:cubicBezTo>
                        <a:pt x="24" y="7"/>
                        <a:pt x="21" y="9"/>
                        <a:pt x="18" y="12"/>
                      </a:cubicBezTo>
                      <a:cubicBezTo>
                        <a:pt x="15" y="15"/>
                        <a:pt x="14" y="18"/>
                        <a:pt x="12" y="21"/>
                      </a:cubicBezTo>
                      <a:cubicBezTo>
                        <a:pt x="10" y="23"/>
                        <a:pt x="8" y="26"/>
                        <a:pt x="6" y="28"/>
                      </a:cubicBezTo>
                      <a:cubicBezTo>
                        <a:pt x="4" y="30"/>
                        <a:pt x="1" y="32"/>
                        <a:pt x="0" y="34"/>
                      </a:cubicBezTo>
                      <a:cubicBezTo>
                        <a:pt x="7" y="36"/>
                        <a:pt x="15" y="36"/>
                        <a:pt x="22" y="34"/>
                      </a:cubicBezTo>
                      <a:cubicBezTo>
                        <a:pt x="26" y="33"/>
                        <a:pt x="30" y="31"/>
                        <a:pt x="34" y="31"/>
                      </a:cubicBezTo>
                      <a:cubicBezTo>
                        <a:pt x="38" y="30"/>
                        <a:pt x="41" y="33"/>
                        <a:pt x="45"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3" name="Freeform 144"/>
                <p:cNvSpPr/>
                <p:nvPr/>
              </p:nvSpPr>
              <p:spPr bwMode="auto">
                <a:xfrm>
                  <a:off x="5322879" y="-100013"/>
                  <a:ext cx="95250" cy="41275"/>
                </a:xfrm>
                <a:custGeom>
                  <a:avLst/>
                  <a:gdLst/>
                  <a:ahLst/>
                  <a:cxnLst>
                    <a:cxn ang="0">
                      <a:pos x="31" y="10"/>
                    </a:cxn>
                    <a:cxn ang="0">
                      <a:pos x="23" y="2"/>
                    </a:cxn>
                    <a:cxn ang="0">
                      <a:pos x="15" y="1"/>
                    </a:cxn>
                    <a:cxn ang="0">
                      <a:pos x="6" y="1"/>
                    </a:cxn>
                    <a:cxn ang="0">
                      <a:pos x="12" y="14"/>
                    </a:cxn>
                    <a:cxn ang="0">
                      <a:pos x="31" y="10"/>
                    </a:cxn>
                  </a:cxnLst>
                  <a:rect l="0" t="0" r="r" b="b"/>
                  <a:pathLst>
                    <a:path w="36" h="16">
                      <a:moveTo>
                        <a:pt x="31" y="10"/>
                      </a:moveTo>
                      <a:cubicBezTo>
                        <a:pt x="36" y="3"/>
                        <a:pt x="29" y="4"/>
                        <a:pt x="23" y="2"/>
                      </a:cubicBezTo>
                      <a:cubicBezTo>
                        <a:pt x="20" y="2"/>
                        <a:pt x="18" y="1"/>
                        <a:pt x="15" y="1"/>
                      </a:cubicBezTo>
                      <a:cubicBezTo>
                        <a:pt x="13" y="1"/>
                        <a:pt x="8" y="0"/>
                        <a:pt x="6" y="1"/>
                      </a:cubicBezTo>
                      <a:cubicBezTo>
                        <a:pt x="0" y="4"/>
                        <a:pt x="8" y="12"/>
                        <a:pt x="12" y="14"/>
                      </a:cubicBezTo>
                      <a:cubicBezTo>
                        <a:pt x="17" y="16"/>
                        <a:pt x="28" y="16"/>
                        <a:pt x="31"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4" name="Freeform 145"/>
                <p:cNvSpPr/>
                <p:nvPr/>
              </p:nvSpPr>
              <p:spPr bwMode="auto">
                <a:xfrm>
                  <a:off x="5287954" y="-187325"/>
                  <a:ext cx="66675" cy="19050"/>
                </a:xfrm>
                <a:custGeom>
                  <a:avLst/>
                  <a:gdLst/>
                  <a:ahLst/>
                  <a:cxnLst>
                    <a:cxn ang="0">
                      <a:pos x="0" y="4"/>
                    </a:cxn>
                    <a:cxn ang="0">
                      <a:pos x="12" y="1"/>
                    </a:cxn>
                    <a:cxn ang="0">
                      <a:pos x="25" y="5"/>
                    </a:cxn>
                    <a:cxn ang="0">
                      <a:pos x="3" y="7"/>
                    </a:cxn>
                    <a:cxn ang="0">
                      <a:pos x="0" y="4"/>
                    </a:cxn>
                  </a:cxnLst>
                  <a:rect l="0" t="0" r="r" b="b"/>
                  <a:pathLst>
                    <a:path w="25" h="7">
                      <a:moveTo>
                        <a:pt x="0" y="4"/>
                      </a:moveTo>
                      <a:cubicBezTo>
                        <a:pt x="3" y="1"/>
                        <a:pt x="8" y="1"/>
                        <a:pt x="12" y="1"/>
                      </a:cubicBezTo>
                      <a:cubicBezTo>
                        <a:pt x="16" y="1"/>
                        <a:pt x="24" y="0"/>
                        <a:pt x="25" y="5"/>
                      </a:cubicBezTo>
                      <a:cubicBezTo>
                        <a:pt x="17" y="5"/>
                        <a:pt x="10" y="7"/>
                        <a:pt x="3" y="7"/>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5" name="Freeform 146"/>
                <p:cNvSpPr/>
                <p:nvPr/>
              </p:nvSpPr>
              <p:spPr bwMode="auto">
                <a:xfrm>
                  <a:off x="7113576" y="201612"/>
                  <a:ext cx="360362" cy="112712"/>
                </a:xfrm>
                <a:custGeom>
                  <a:avLst/>
                  <a:gdLst/>
                  <a:ahLst/>
                  <a:cxnLst>
                    <a:cxn ang="0">
                      <a:pos x="27" y="38"/>
                    </a:cxn>
                    <a:cxn ang="0">
                      <a:pos x="37" y="38"/>
                    </a:cxn>
                    <a:cxn ang="0">
                      <a:pos x="47" y="36"/>
                    </a:cxn>
                    <a:cxn ang="0">
                      <a:pos x="71" y="38"/>
                    </a:cxn>
                    <a:cxn ang="0">
                      <a:pos x="83" y="39"/>
                    </a:cxn>
                    <a:cxn ang="0">
                      <a:pos x="95" y="42"/>
                    </a:cxn>
                    <a:cxn ang="0">
                      <a:pos x="113" y="36"/>
                    </a:cxn>
                    <a:cxn ang="0">
                      <a:pos x="104" y="28"/>
                    </a:cxn>
                    <a:cxn ang="0">
                      <a:pos x="94" y="19"/>
                    </a:cxn>
                    <a:cxn ang="0">
                      <a:pos x="107" y="19"/>
                    </a:cxn>
                    <a:cxn ang="0">
                      <a:pos x="119" y="20"/>
                    </a:cxn>
                    <a:cxn ang="0">
                      <a:pos x="131" y="6"/>
                    </a:cxn>
                    <a:cxn ang="0">
                      <a:pos x="107" y="3"/>
                    </a:cxn>
                    <a:cxn ang="0">
                      <a:pos x="95" y="5"/>
                    </a:cxn>
                    <a:cxn ang="0">
                      <a:pos x="84" y="2"/>
                    </a:cxn>
                    <a:cxn ang="0">
                      <a:pos x="64" y="1"/>
                    </a:cxn>
                    <a:cxn ang="0">
                      <a:pos x="70" y="11"/>
                    </a:cxn>
                    <a:cxn ang="0">
                      <a:pos x="73" y="20"/>
                    </a:cxn>
                    <a:cxn ang="0">
                      <a:pos x="63" y="20"/>
                    </a:cxn>
                    <a:cxn ang="0">
                      <a:pos x="53" y="16"/>
                    </a:cxn>
                    <a:cxn ang="0">
                      <a:pos x="30" y="11"/>
                    </a:cxn>
                    <a:cxn ang="0">
                      <a:pos x="9" y="17"/>
                    </a:cxn>
                    <a:cxn ang="0">
                      <a:pos x="22" y="38"/>
                    </a:cxn>
                    <a:cxn ang="0">
                      <a:pos x="27" y="38"/>
                    </a:cxn>
                  </a:cxnLst>
                  <a:rect l="0" t="0" r="r" b="b"/>
                  <a:pathLst>
                    <a:path w="137" h="43">
                      <a:moveTo>
                        <a:pt x="27" y="38"/>
                      </a:moveTo>
                      <a:cubicBezTo>
                        <a:pt x="30" y="38"/>
                        <a:pt x="34" y="39"/>
                        <a:pt x="37" y="38"/>
                      </a:cubicBezTo>
                      <a:cubicBezTo>
                        <a:pt x="40" y="38"/>
                        <a:pt x="43" y="36"/>
                        <a:pt x="47" y="36"/>
                      </a:cubicBezTo>
                      <a:cubicBezTo>
                        <a:pt x="56" y="35"/>
                        <a:pt x="63" y="37"/>
                        <a:pt x="71" y="38"/>
                      </a:cubicBezTo>
                      <a:cubicBezTo>
                        <a:pt x="75" y="38"/>
                        <a:pt x="79" y="38"/>
                        <a:pt x="83" y="39"/>
                      </a:cubicBezTo>
                      <a:cubicBezTo>
                        <a:pt x="87" y="40"/>
                        <a:pt x="91" y="42"/>
                        <a:pt x="95" y="42"/>
                      </a:cubicBezTo>
                      <a:cubicBezTo>
                        <a:pt x="99" y="43"/>
                        <a:pt x="113" y="42"/>
                        <a:pt x="113" y="36"/>
                      </a:cubicBezTo>
                      <a:cubicBezTo>
                        <a:pt x="113" y="32"/>
                        <a:pt x="107" y="30"/>
                        <a:pt x="104" y="28"/>
                      </a:cubicBezTo>
                      <a:cubicBezTo>
                        <a:pt x="102" y="27"/>
                        <a:pt x="93" y="21"/>
                        <a:pt x="94" y="19"/>
                      </a:cubicBezTo>
                      <a:cubicBezTo>
                        <a:pt x="99" y="19"/>
                        <a:pt x="102" y="18"/>
                        <a:pt x="107" y="19"/>
                      </a:cubicBezTo>
                      <a:cubicBezTo>
                        <a:pt x="111" y="20"/>
                        <a:pt x="115" y="20"/>
                        <a:pt x="119" y="20"/>
                      </a:cubicBezTo>
                      <a:cubicBezTo>
                        <a:pt x="127" y="20"/>
                        <a:pt x="137" y="15"/>
                        <a:pt x="131" y="6"/>
                      </a:cubicBezTo>
                      <a:cubicBezTo>
                        <a:pt x="126" y="0"/>
                        <a:pt x="114" y="2"/>
                        <a:pt x="107" y="3"/>
                      </a:cubicBezTo>
                      <a:cubicBezTo>
                        <a:pt x="103" y="3"/>
                        <a:pt x="99" y="5"/>
                        <a:pt x="95" y="5"/>
                      </a:cubicBezTo>
                      <a:cubicBezTo>
                        <a:pt x="91" y="5"/>
                        <a:pt x="88" y="2"/>
                        <a:pt x="84" y="2"/>
                      </a:cubicBezTo>
                      <a:cubicBezTo>
                        <a:pt x="78" y="1"/>
                        <a:pt x="71" y="1"/>
                        <a:pt x="64" y="1"/>
                      </a:cubicBezTo>
                      <a:cubicBezTo>
                        <a:pt x="64" y="6"/>
                        <a:pt x="67" y="8"/>
                        <a:pt x="70" y="11"/>
                      </a:cubicBezTo>
                      <a:cubicBezTo>
                        <a:pt x="72" y="13"/>
                        <a:pt x="77" y="18"/>
                        <a:pt x="73" y="20"/>
                      </a:cubicBezTo>
                      <a:cubicBezTo>
                        <a:pt x="71" y="21"/>
                        <a:pt x="65" y="21"/>
                        <a:pt x="63" y="20"/>
                      </a:cubicBezTo>
                      <a:cubicBezTo>
                        <a:pt x="59" y="20"/>
                        <a:pt x="57" y="18"/>
                        <a:pt x="53" y="16"/>
                      </a:cubicBezTo>
                      <a:cubicBezTo>
                        <a:pt x="46" y="12"/>
                        <a:pt x="38" y="11"/>
                        <a:pt x="30" y="11"/>
                      </a:cubicBezTo>
                      <a:cubicBezTo>
                        <a:pt x="23" y="11"/>
                        <a:pt x="14" y="12"/>
                        <a:pt x="9" y="17"/>
                      </a:cubicBezTo>
                      <a:cubicBezTo>
                        <a:pt x="0" y="26"/>
                        <a:pt x="16" y="33"/>
                        <a:pt x="22" y="38"/>
                      </a:cubicBezTo>
                      <a:lnTo>
                        <a:pt x="27" y="3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6" name="Freeform 147"/>
                <p:cNvSpPr/>
                <p:nvPr/>
              </p:nvSpPr>
              <p:spPr bwMode="auto">
                <a:xfrm>
                  <a:off x="7486638" y="236537"/>
                  <a:ext cx="192087" cy="69850"/>
                </a:xfrm>
                <a:custGeom>
                  <a:avLst/>
                  <a:gdLst/>
                  <a:ahLst/>
                  <a:cxnLst>
                    <a:cxn ang="0">
                      <a:pos x="47" y="25"/>
                    </a:cxn>
                    <a:cxn ang="0">
                      <a:pos x="70" y="22"/>
                    </a:cxn>
                    <a:cxn ang="0">
                      <a:pos x="72" y="12"/>
                    </a:cxn>
                    <a:cxn ang="0">
                      <a:pos x="62" y="7"/>
                    </a:cxn>
                    <a:cxn ang="0">
                      <a:pos x="39" y="6"/>
                    </a:cxn>
                    <a:cxn ang="0">
                      <a:pos x="20" y="3"/>
                    </a:cxn>
                    <a:cxn ang="0">
                      <a:pos x="3" y="1"/>
                    </a:cxn>
                    <a:cxn ang="0">
                      <a:pos x="9" y="11"/>
                    </a:cxn>
                    <a:cxn ang="0">
                      <a:pos x="20" y="17"/>
                    </a:cxn>
                    <a:cxn ang="0">
                      <a:pos x="47" y="25"/>
                    </a:cxn>
                  </a:cxnLst>
                  <a:rect l="0" t="0" r="r" b="b"/>
                  <a:pathLst>
                    <a:path w="73" h="27">
                      <a:moveTo>
                        <a:pt x="47" y="25"/>
                      </a:moveTo>
                      <a:cubicBezTo>
                        <a:pt x="54" y="25"/>
                        <a:pt x="65" y="27"/>
                        <a:pt x="70" y="22"/>
                      </a:cubicBezTo>
                      <a:cubicBezTo>
                        <a:pt x="72" y="20"/>
                        <a:pt x="73" y="16"/>
                        <a:pt x="72" y="12"/>
                      </a:cubicBezTo>
                      <a:cubicBezTo>
                        <a:pt x="70" y="8"/>
                        <a:pt x="66" y="7"/>
                        <a:pt x="62" y="7"/>
                      </a:cubicBezTo>
                      <a:cubicBezTo>
                        <a:pt x="54" y="7"/>
                        <a:pt x="47" y="7"/>
                        <a:pt x="39" y="6"/>
                      </a:cubicBezTo>
                      <a:cubicBezTo>
                        <a:pt x="33" y="5"/>
                        <a:pt x="27" y="4"/>
                        <a:pt x="20" y="3"/>
                      </a:cubicBezTo>
                      <a:cubicBezTo>
                        <a:pt x="15" y="2"/>
                        <a:pt x="8" y="0"/>
                        <a:pt x="3" y="1"/>
                      </a:cubicBezTo>
                      <a:cubicBezTo>
                        <a:pt x="0" y="2"/>
                        <a:pt x="8" y="10"/>
                        <a:pt x="9" y="11"/>
                      </a:cubicBezTo>
                      <a:cubicBezTo>
                        <a:pt x="12" y="13"/>
                        <a:pt x="16" y="15"/>
                        <a:pt x="20" y="17"/>
                      </a:cubicBezTo>
                      <a:cubicBezTo>
                        <a:pt x="29" y="22"/>
                        <a:pt x="37" y="25"/>
                        <a:pt x="47"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7" name="Freeform 148"/>
                <p:cNvSpPr/>
                <p:nvPr/>
              </p:nvSpPr>
              <p:spPr bwMode="auto">
                <a:xfrm>
                  <a:off x="7256451" y="366712"/>
                  <a:ext cx="138112" cy="53975"/>
                </a:xfrm>
                <a:custGeom>
                  <a:avLst/>
                  <a:gdLst/>
                  <a:ahLst/>
                  <a:cxnLst>
                    <a:cxn ang="0">
                      <a:pos x="36" y="19"/>
                    </a:cxn>
                    <a:cxn ang="0">
                      <a:pos x="49" y="15"/>
                    </a:cxn>
                    <a:cxn ang="0">
                      <a:pos x="51" y="5"/>
                    </a:cxn>
                    <a:cxn ang="0">
                      <a:pos x="41" y="2"/>
                    </a:cxn>
                    <a:cxn ang="0">
                      <a:pos x="28" y="2"/>
                    </a:cxn>
                    <a:cxn ang="0">
                      <a:pos x="16" y="2"/>
                    </a:cxn>
                    <a:cxn ang="0">
                      <a:pos x="7" y="0"/>
                    </a:cxn>
                    <a:cxn ang="0">
                      <a:pos x="3" y="7"/>
                    </a:cxn>
                    <a:cxn ang="0">
                      <a:pos x="13" y="10"/>
                    </a:cxn>
                    <a:cxn ang="0">
                      <a:pos x="20" y="14"/>
                    </a:cxn>
                    <a:cxn ang="0">
                      <a:pos x="26" y="18"/>
                    </a:cxn>
                    <a:cxn ang="0">
                      <a:pos x="36" y="19"/>
                    </a:cxn>
                  </a:cxnLst>
                  <a:rect l="0" t="0" r="r" b="b"/>
                  <a:pathLst>
                    <a:path w="53" h="20">
                      <a:moveTo>
                        <a:pt x="36" y="19"/>
                      </a:moveTo>
                      <a:cubicBezTo>
                        <a:pt x="39" y="20"/>
                        <a:pt x="46" y="17"/>
                        <a:pt x="49" y="15"/>
                      </a:cubicBezTo>
                      <a:cubicBezTo>
                        <a:pt x="52" y="13"/>
                        <a:pt x="53" y="9"/>
                        <a:pt x="51" y="5"/>
                      </a:cubicBezTo>
                      <a:cubicBezTo>
                        <a:pt x="50" y="1"/>
                        <a:pt x="45" y="2"/>
                        <a:pt x="41" y="2"/>
                      </a:cubicBezTo>
                      <a:cubicBezTo>
                        <a:pt x="37" y="2"/>
                        <a:pt x="32" y="2"/>
                        <a:pt x="28" y="2"/>
                      </a:cubicBezTo>
                      <a:cubicBezTo>
                        <a:pt x="24" y="2"/>
                        <a:pt x="20" y="3"/>
                        <a:pt x="16" y="2"/>
                      </a:cubicBezTo>
                      <a:cubicBezTo>
                        <a:pt x="13" y="1"/>
                        <a:pt x="10" y="0"/>
                        <a:pt x="7" y="0"/>
                      </a:cubicBezTo>
                      <a:cubicBezTo>
                        <a:pt x="3" y="0"/>
                        <a:pt x="0" y="3"/>
                        <a:pt x="3" y="7"/>
                      </a:cubicBezTo>
                      <a:cubicBezTo>
                        <a:pt x="5" y="10"/>
                        <a:pt x="10" y="9"/>
                        <a:pt x="13" y="10"/>
                      </a:cubicBezTo>
                      <a:cubicBezTo>
                        <a:pt x="16" y="11"/>
                        <a:pt x="18" y="13"/>
                        <a:pt x="20" y="14"/>
                      </a:cubicBezTo>
                      <a:cubicBezTo>
                        <a:pt x="22" y="15"/>
                        <a:pt x="25" y="16"/>
                        <a:pt x="26" y="18"/>
                      </a:cubicBezTo>
                      <a:lnTo>
                        <a:pt x="36" y="1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8" name="Freeform 149"/>
                <p:cNvSpPr/>
                <p:nvPr/>
              </p:nvSpPr>
              <p:spPr bwMode="auto">
                <a:xfrm>
                  <a:off x="7075476" y="241300"/>
                  <a:ext cx="25400" cy="36512"/>
                </a:xfrm>
                <a:custGeom>
                  <a:avLst/>
                  <a:gdLst/>
                  <a:ahLst/>
                  <a:cxnLst>
                    <a:cxn ang="0">
                      <a:pos x="0" y="1"/>
                    </a:cxn>
                    <a:cxn ang="0">
                      <a:pos x="9" y="11"/>
                    </a:cxn>
                    <a:cxn ang="0">
                      <a:pos x="2" y="12"/>
                    </a:cxn>
                    <a:cxn ang="0">
                      <a:pos x="0" y="4"/>
                    </a:cxn>
                    <a:cxn ang="0">
                      <a:pos x="0" y="1"/>
                    </a:cxn>
                  </a:cxnLst>
                  <a:rect l="0" t="0" r="r" b="b"/>
                  <a:pathLst>
                    <a:path w="10" h="14">
                      <a:moveTo>
                        <a:pt x="0" y="1"/>
                      </a:moveTo>
                      <a:cubicBezTo>
                        <a:pt x="4" y="0"/>
                        <a:pt x="10" y="7"/>
                        <a:pt x="9" y="11"/>
                      </a:cubicBezTo>
                      <a:cubicBezTo>
                        <a:pt x="8" y="14"/>
                        <a:pt x="4" y="14"/>
                        <a:pt x="2" y="12"/>
                      </a:cubicBezTo>
                      <a:cubicBezTo>
                        <a:pt x="0" y="10"/>
                        <a:pt x="0" y="7"/>
                        <a:pt x="0"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9" name="Freeform 150"/>
                <p:cNvSpPr/>
                <p:nvPr/>
              </p:nvSpPr>
              <p:spPr bwMode="auto">
                <a:xfrm>
                  <a:off x="7075476" y="325437"/>
                  <a:ext cx="33337" cy="49212"/>
                </a:xfrm>
                <a:custGeom>
                  <a:avLst/>
                  <a:gdLst/>
                  <a:ahLst/>
                  <a:cxnLst>
                    <a:cxn ang="0">
                      <a:pos x="12" y="18"/>
                    </a:cxn>
                    <a:cxn ang="0">
                      <a:pos x="4" y="6"/>
                    </a:cxn>
                    <a:cxn ang="0">
                      <a:pos x="12" y="18"/>
                    </a:cxn>
                  </a:cxnLst>
                  <a:rect l="0" t="0" r="r" b="b"/>
                  <a:pathLst>
                    <a:path w="13" h="19">
                      <a:moveTo>
                        <a:pt x="12" y="18"/>
                      </a:moveTo>
                      <a:cubicBezTo>
                        <a:pt x="8" y="19"/>
                        <a:pt x="0" y="9"/>
                        <a:pt x="4" y="6"/>
                      </a:cubicBezTo>
                      <a:cubicBezTo>
                        <a:pt x="10" y="0"/>
                        <a:pt x="13" y="18"/>
                        <a:pt x="12"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0" name="Freeform 151"/>
                <p:cNvSpPr/>
                <p:nvPr/>
              </p:nvSpPr>
              <p:spPr bwMode="auto">
                <a:xfrm>
                  <a:off x="7264388" y="330200"/>
                  <a:ext cx="25400" cy="28575"/>
                </a:xfrm>
                <a:custGeom>
                  <a:avLst/>
                  <a:gdLst/>
                  <a:ahLst/>
                  <a:cxnLst>
                    <a:cxn ang="0">
                      <a:pos x="10" y="5"/>
                    </a:cxn>
                    <a:cxn ang="0">
                      <a:pos x="2" y="5"/>
                    </a:cxn>
                    <a:cxn ang="0">
                      <a:pos x="10" y="5"/>
                    </a:cxn>
                  </a:cxnLst>
                  <a:rect l="0" t="0" r="r" b="b"/>
                  <a:pathLst>
                    <a:path w="10" h="11">
                      <a:moveTo>
                        <a:pt x="10" y="5"/>
                      </a:moveTo>
                      <a:cubicBezTo>
                        <a:pt x="9" y="10"/>
                        <a:pt x="0" y="11"/>
                        <a:pt x="2" y="5"/>
                      </a:cubicBezTo>
                      <a:cubicBezTo>
                        <a:pt x="3" y="0"/>
                        <a:pt x="10" y="0"/>
                        <a:pt x="10"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1" name="Freeform 152"/>
                <p:cNvSpPr/>
                <p:nvPr/>
              </p:nvSpPr>
              <p:spPr bwMode="auto">
                <a:xfrm>
                  <a:off x="8770923" y="517525"/>
                  <a:ext cx="127000" cy="71437"/>
                </a:xfrm>
                <a:custGeom>
                  <a:avLst/>
                  <a:gdLst/>
                  <a:ahLst/>
                  <a:cxnLst>
                    <a:cxn ang="0">
                      <a:pos x="28" y="26"/>
                    </a:cxn>
                    <a:cxn ang="0">
                      <a:pos x="47" y="20"/>
                    </a:cxn>
                    <a:cxn ang="0">
                      <a:pos x="42" y="12"/>
                    </a:cxn>
                    <a:cxn ang="0">
                      <a:pos x="32" y="5"/>
                    </a:cxn>
                    <a:cxn ang="0">
                      <a:pos x="7" y="7"/>
                    </a:cxn>
                    <a:cxn ang="0">
                      <a:pos x="2" y="15"/>
                    </a:cxn>
                    <a:cxn ang="0">
                      <a:pos x="7" y="23"/>
                    </a:cxn>
                    <a:cxn ang="0">
                      <a:pos x="28" y="26"/>
                    </a:cxn>
                  </a:cxnLst>
                  <a:rect l="0" t="0" r="r" b="b"/>
                  <a:pathLst>
                    <a:path w="48" h="27">
                      <a:moveTo>
                        <a:pt x="28" y="26"/>
                      </a:moveTo>
                      <a:cubicBezTo>
                        <a:pt x="34" y="27"/>
                        <a:pt x="46" y="27"/>
                        <a:pt x="47" y="20"/>
                      </a:cubicBezTo>
                      <a:cubicBezTo>
                        <a:pt x="48" y="16"/>
                        <a:pt x="45" y="14"/>
                        <a:pt x="42" y="12"/>
                      </a:cubicBezTo>
                      <a:cubicBezTo>
                        <a:pt x="39" y="10"/>
                        <a:pt x="36" y="7"/>
                        <a:pt x="32" y="5"/>
                      </a:cubicBezTo>
                      <a:cubicBezTo>
                        <a:pt x="25" y="0"/>
                        <a:pt x="14" y="3"/>
                        <a:pt x="7" y="7"/>
                      </a:cubicBezTo>
                      <a:cubicBezTo>
                        <a:pt x="4" y="9"/>
                        <a:pt x="3" y="11"/>
                        <a:pt x="2" y="15"/>
                      </a:cubicBezTo>
                      <a:cubicBezTo>
                        <a:pt x="0" y="21"/>
                        <a:pt x="1" y="23"/>
                        <a:pt x="7" y="23"/>
                      </a:cubicBezTo>
                      <a:cubicBezTo>
                        <a:pt x="14" y="23"/>
                        <a:pt x="21" y="24"/>
                        <a:pt x="28"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2" name="Freeform 153"/>
                <p:cNvSpPr/>
                <p:nvPr/>
              </p:nvSpPr>
              <p:spPr bwMode="auto">
                <a:xfrm>
                  <a:off x="8343886" y="642937"/>
                  <a:ext cx="53975" cy="47625"/>
                </a:xfrm>
                <a:custGeom>
                  <a:avLst/>
                  <a:gdLst/>
                  <a:ahLst/>
                  <a:cxnLst>
                    <a:cxn ang="0">
                      <a:pos x="20" y="16"/>
                    </a:cxn>
                    <a:cxn ang="0">
                      <a:pos x="6" y="12"/>
                    </a:cxn>
                    <a:cxn ang="0">
                      <a:pos x="4" y="3"/>
                    </a:cxn>
                    <a:cxn ang="0">
                      <a:pos x="20" y="16"/>
                    </a:cxn>
                  </a:cxnLst>
                  <a:rect l="0" t="0" r="r" b="b"/>
                  <a:pathLst>
                    <a:path w="21" h="18">
                      <a:moveTo>
                        <a:pt x="20" y="16"/>
                      </a:moveTo>
                      <a:cubicBezTo>
                        <a:pt x="20" y="18"/>
                        <a:pt x="7" y="13"/>
                        <a:pt x="6" y="12"/>
                      </a:cubicBezTo>
                      <a:cubicBezTo>
                        <a:pt x="4" y="11"/>
                        <a:pt x="0" y="6"/>
                        <a:pt x="4" y="3"/>
                      </a:cubicBezTo>
                      <a:cubicBezTo>
                        <a:pt x="8" y="0"/>
                        <a:pt x="21" y="12"/>
                        <a:pt x="20" y="1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3" name="Freeform 154"/>
                <p:cNvSpPr/>
                <p:nvPr/>
              </p:nvSpPr>
              <p:spPr bwMode="auto">
                <a:xfrm>
                  <a:off x="13477853" y="2254249"/>
                  <a:ext cx="47625" cy="103187"/>
                </a:xfrm>
                <a:custGeom>
                  <a:avLst/>
                  <a:gdLst/>
                  <a:ahLst/>
                  <a:cxnLst>
                    <a:cxn ang="0">
                      <a:pos x="16" y="5"/>
                    </a:cxn>
                    <a:cxn ang="0">
                      <a:pos x="16" y="1"/>
                    </a:cxn>
                    <a:cxn ang="0">
                      <a:pos x="11" y="1"/>
                    </a:cxn>
                    <a:cxn ang="0">
                      <a:pos x="6" y="12"/>
                    </a:cxn>
                    <a:cxn ang="0">
                      <a:pos x="1" y="21"/>
                    </a:cxn>
                    <a:cxn ang="0">
                      <a:pos x="5" y="32"/>
                    </a:cxn>
                    <a:cxn ang="0">
                      <a:pos x="14" y="38"/>
                    </a:cxn>
                    <a:cxn ang="0">
                      <a:pos x="17" y="29"/>
                    </a:cxn>
                    <a:cxn ang="0">
                      <a:pos x="14" y="18"/>
                    </a:cxn>
                    <a:cxn ang="0">
                      <a:pos x="16" y="5"/>
                    </a:cxn>
                  </a:cxnLst>
                  <a:rect l="0" t="0" r="r" b="b"/>
                  <a:pathLst>
                    <a:path w="18" h="39">
                      <a:moveTo>
                        <a:pt x="16" y="5"/>
                      </a:moveTo>
                      <a:cubicBezTo>
                        <a:pt x="17" y="3"/>
                        <a:pt x="18" y="3"/>
                        <a:pt x="16" y="1"/>
                      </a:cubicBezTo>
                      <a:cubicBezTo>
                        <a:pt x="15" y="1"/>
                        <a:pt x="12" y="0"/>
                        <a:pt x="11" y="1"/>
                      </a:cubicBezTo>
                      <a:cubicBezTo>
                        <a:pt x="9" y="2"/>
                        <a:pt x="7" y="9"/>
                        <a:pt x="6" y="12"/>
                      </a:cubicBezTo>
                      <a:cubicBezTo>
                        <a:pt x="4" y="15"/>
                        <a:pt x="1" y="17"/>
                        <a:pt x="1" y="21"/>
                      </a:cubicBezTo>
                      <a:cubicBezTo>
                        <a:pt x="0" y="26"/>
                        <a:pt x="2" y="28"/>
                        <a:pt x="5" y="32"/>
                      </a:cubicBezTo>
                      <a:cubicBezTo>
                        <a:pt x="7" y="34"/>
                        <a:pt x="9" y="39"/>
                        <a:pt x="14" y="38"/>
                      </a:cubicBezTo>
                      <a:cubicBezTo>
                        <a:pt x="17" y="37"/>
                        <a:pt x="17" y="33"/>
                        <a:pt x="17" y="29"/>
                      </a:cubicBezTo>
                      <a:cubicBezTo>
                        <a:pt x="17" y="25"/>
                        <a:pt x="15" y="22"/>
                        <a:pt x="14" y="18"/>
                      </a:cubicBezTo>
                      <a:cubicBezTo>
                        <a:pt x="13" y="13"/>
                        <a:pt x="15" y="10"/>
                        <a:pt x="1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4" name="Freeform 155"/>
                <p:cNvSpPr/>
                <p:nvPr/>
              </p:nvSpPr>
              <p:spPr bwMode="auto">
                <a:xfrm>
                  <a:off x="13385778" y="2289174"/>
                  <a:ext cx="60325" cy="49212"/>
                </a:xfrm>
                <a:custGeom>
                  <a:avLst/>
                  <a:gdLst/>
                  <a:ahLst/>
                  <a:cxnLst>
                    <a:cxn ang="0">
                      <a:pos x="2" y="0"/>
                    </a:cxn>
                    <a:cxn ang="0">
                      <a:pos x="19" y="8"/>
                    </a:cxn>
                    <a:cxn ang="0">
                      <a:pos x="22" y="15"/>
                    </a:cxn>
                    <a:cxn ang="0">
                      <a:pos x="18" y="19"/>
                    </a:cxn>
                    <a:cxn ang="0">
                      <a:pos x="5" y="14"/>
                    </a:cxn>
                    <a:cxn ang="0">
                      <a:pos x="0" y="1"/>
                    </a:cxn>
                    <a:cxn ang="0">
                      <a:pos x="2" y="0"/>
                    </a:cxn>
                  </a:cxnLst>
                  <a:rect l="0" t="0" r="r" b="b"/>
                  <a:pathLst>
                    <a:path w="23" h="19">
                      <a:moveTo>
                        <a:pt x="2" y="0"/>
                      </a:moveTo>
                      <a:cubicBezTo>
                        <a:pt x="7" y="3"/>
                        <a:pt x="14" y="5"/>
                        <a:pt x="19" y="8"/>
                      </a:cubicBezTo>
                      <a:cubicBezTo>
                        <a:pt x="21" y="10"/>
                        <a:pt x="22" y="12"/>
                        <a:pt x="22" y="15"/>
                      </a:cubicBezTo>
                      <a:cubicBezTo>
                        <a:pt x="23" y="19"/>
                        <a:pt x="22" y="19"/>
                        <a:pt x="18" y="19"/>
                      </a:cubicBezTo>
                      <a:cubicBezTo>
                        <a:pt x="12" y="19"/>
                        <a:pt x="8" y="18"/>
                        <a:pt x="5" y="14"/>
                      </a:cubicBezTo>
                      <a:cubicBezTo>
                        <a:pt x="2" y="11"/>
                        <a:pt x="0" y="5"/>
                        <a:pt x="0" y="1"/>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5" name="Freeform 156"/>
                <p:cNvSpPr/>
                <p:nvPr/>
              </p:nvSpPr>
              <p:spPr bwMode="auto">
                <a:xfrm>
                  <a:off x="13368316" y="2081212"/>
                  <a:ext cx="120650" cy="85725"/>
                </a:xfrm>
                <a:custGeom>
                  <a:avLst/>
                  <a:gdLst/>
                  <a:ahLst/>
                  <a:cxnLst>
                    <a:cxn ang="0">
                      <a:pos x="2" y="5"/>
                    </a:cxn>
                    <a:cxn ang="0">
                      <a:pos x="17" y="23"/>
                    </a:cxn>
                    <a:cxn ang="0">
                      <a:pos x="40" y="33"/>
                    </a:cxn>
                    <a:cxn ang="0">
                      <a:pos x="39" y="26"/>
                    </a:cxn>
                    <a:cxn ang="0">
                      <a:pos x="2" y="5"/>
                    </a:cxn>
                  </a:cxnLst>
                  <a:rect l="0" t="0" r="r" b="b"/>
                  <a:pathLst>
                    <a:path w="46" h="33">
                      <a:moveTo>
                        <a:pt x="2" y="5"/>
                      </a:moveTo>
                      <a:cubicBezTo>
                        <a:pt x="0" y="13"/>
                        <a:pt x="10" y="20"/>
                        <a:pt x="17" y="23"/>
                      </a:cubicBezTo>
                      <a:cubicBezTo>
                        <a:pt x="24" y="26"/>
                        <a:pt x="31" y="33"/>
                        <a:pt x="40" y="33"/>
                      </a:cubicBezTo>
                      <a:cubicBezTo>
                        <a:pt x="46" y="33"/>
                        <a:pt x="42" y="29"/>
                        <a:pt x="39" y="26"/>
                      </a:cubicBezTo>
                      <a:cubicBezTo>
                        <a:pt x="36" y="23"/>
                        <a:pt x="3" y="0"/>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6" name="Freeform 157"/>
                <p:cNvSpPr/>
                <p:nvPr/>
              </p:nvSpPr>
              <p:spPr bwMode="auto">
                <a:xfrm>
                  <a:off x="13561990" y="2006599"/>
                  <a:ext cx="241300" cy="307975"/>
                </a:xfrm>
                <a:custGeom>
                  <a:avLst/>
                  <a:gdLst/>
                  <a:ahLst/>
                  <a:cxnLst>
                    <a:cxn ang="0">
                      <a:pos x="25" y="27"/>
                    </a:cxn>
                    <a:cxn ang="0">
                      <a:pos x="31" y="19"/>
                    </a:cxn>
                    <a:cxn ang="0">
                      <a:pos x="39" y="12"/>
                    </a:cxn>
                    <a:cxn ang="0">
                      <a:pos x="45" y="6"/>
                    </a:cxn>
                    <a:cxn ang="0">
                      <a:pos x="54" y="0"/>
                    </a:cxn>
                    <a:cxn ang="0">
                      <a:pos x="49" y="16"/>
                    </a:cxn>
                    <a:cxn ang="0">
                      <a:pos x="41" y="30"/>
                    </a:cxn>
                    <a:cxn ang="0">
                      <a:pos x="52" y="27"/>
                    </a:cxn>
                    <a:cxn ang="0">
                      <a:pos x="56" y="33"/>
                    </a:cxn>
                    <a:cxn ang="0">
                      <a:pos x="56" y="46"/>
                    </a:cxn>
                    <a:cxn ang="0">
                      <a:pos x="64" y="50"/>
                    </a:cxn>
                    <a:cxn ang="0">
                      <a:pos x="75" y="47"/>
                    </a:cxn>
                    <a:cxn ang="0">
                      <a:pos x="85" y="47"/>
                    </a:cxn>
                    <a:cxn ang="0">
                      <a:pos x="84" y="57"/>
                    </a:cxn>
                    <a:cxn ang="0">
                      <a:pos x="81" y="67"/>
                    </a:cxn>
                    <a:cxn ang="0">
                      <a:pos x="89" y="80"/>
                    </a:cxn>
                    <a:cxn ang="0">
                      <a:pos x="91" y="94"/>
                    </a:cxn>
                    <a:cxn ang="0">
                      <a:pos x="88" y="108"/>
                    </a:cxn>
                    <a:cxn ang="0">
                      <a:pos x="80" y="116"/>
                    </a:cxn>
                    <a:cxn ang="0">
                      <a:pos x="78" y="105"/>
                    </a:cxn>
                    <a:cxn ang="0">
                      <a:pos x="68" y="102"/>
                    </a:cxn>
                    <a:cxn ang="0">
                      <a:pos x="46" y="109"/>
                    </a:cxn>
                    <a:cxn ang="0">
                      <a:pos x="54" y="98"/>
                    </a:cxn>
                    <a:cxn ang="0">
                      <a:pos x="64" y="86"/>
                    </a:cxn>
                    <a:cxn ang="0">
                      <a:pos x="55" y="87"/>
                    </a:cxn>
                    <a:cxn ang="0">
                      <a:pos x="50" y="89"/>
                    </a:cxn>
                    <a:cxn ang="0">
                      <a:pos x="43" y="86"/>
                    </a:cxn>
                    <a:cxn ang="0">
                      <a:pos x="17" y="85"/>
                    </a:cxn>
                    <a:cxn ang="0">
                      <a:pos x="6" y="66"/>
                    </a:cxn>
                    <a:cxn ang="0">
                      <a:pos x="13" y="58"/>
                    </a:cxn>
                    <a:cxn ang="0">
                      <a:pos x="18" y="46"/>
                    </a:cxn>
                    <a:cxn ang="0">
                      <a:pos x="23" y="31"/>
                    </a:cxn>
                    <a:cxn ang="0">
                      <a:pos x="25" y="27"/>
                    </a:cxn>
                  </a:cxnLst>
                  <a:rect l="0" t="0" r="r" b="b"/>
                  <a:pathLst>
                    <a:path w="92" h="117">
                      <a:moveTo>
                        <a:pt x="25" y="27"/>
                      </a:moveTo>
                      <a:cubicBezTo>
                        <a:pt x="24" y="24"/>
                        <a:pt x="29" y="21"/>
                        <a:pt x="31" y="19"/>
                      </a:cubicBezTo>
                      <a:cubicBezTo>
                        <a:pt x="34" y="17"/>
                        <a:pt x="37" y="15"/>
                        <a:pt x="39" y="12"/>
                      </a:cubicBezTo>
                      <a:cubicBezTo>
                        <a:pt x="41" y="10"/>
                        <a:pt x="43" y="8"/>
                        <a:pt x="45" y="6"/>
                      </a:cubicBezTo>
                      <a:cubicBezTo>
                        <a:pt x="47" y="3"/>
                        <a:pt x="50" y="2"/>
                        <a:pt x="54" y="0"/>
                      </a:cubicBezTo>
                      <a:cubicBezTo>
                        <a:pt x="54" y="7"/>
                        <a:pt x="53" y="11"/>
                        <a:pt x="49" y="16"/>
                      </a:cubicBezTo>
                      <a:cubicBezTo>
                        <a:pt x="47" y="20"/>
                        <a:pt x="40" y="24"/>
                        <a:pt x="41" y="30"/>
                      </a:cubicBezTo>
                      <a:cubicBezTo>
                        <a:pt x="45" y="30"/>
                        <a:pt x="48" y="28"/>
                        <a:pt x="52" y="27"/>
                      </a:cubicBezTo>
                      <a:cubicBezTo>
                        <a:pt x="56" y="27"/>
                        <a:pt x="56" y="30"/>
                        <a:pt x="56" y="33"/>
                      </a:cubicBezTo>
                      <a:cubicBezTo>
                        <a:pt x="56" y="38"/>
                        <a:pt x="56" y="42"/>
                        <a:pt x="56" y="46"/>
                      </a:cubicBezTo>
                      <a:cubicBezTo>
                        <a:pt x="57" y="50"/>
                        <a:pt x="59" y="50"/>
                        <a:pt x="64" y="50"/>
                      </a:cubicBezTo>
                      <a:cubicBezTo>
                        <a:pt x="69" y="50"/>
                        <a:pt x="71" y="49"/>
                        <a:pt x="75" y="47"/>
                      </a:cubicBezTo>
                      <a:cubicBezTo>
                        <a:pt x="77" y="46"/>
                        <a:pt x="83" y="44"/>
                        <a:pt x="85" y="47"/>
                      </a:cubicBezTo>
                      <a:cubicBezTo>
                        <a:pt x="87" y="49"/>
                        <a:pt x="85" y="55"/>
                        <a:pt x="84" y="57"/>
                      </a:cubicBezTo>
                      <a:cubicBezTo>
                        <a:pt x="83" y="60"/>
                        <a:pt x="81" y="64"/>
                        <a:pt x="81" y="67"/>
                      </a:cubicBezTo>
                      <a:cubicBezTo>
                        <a:pt x="80" y="74"/>
                        <a:pt x="87" y="76"/>
                        <a:pt x="89" y="80"/>
                      </a:cubicBezTo>
                      <a:cubicBezTo>
                        <a:pt x="91" y="84"/>
                        <a:pt x="91" y="89"/>
                        <a:pt x="91" y="94"/>
                      </a:cubicBezTo>
                      <a:cubicBezTo>
                        <a:pt x="92" y="99"/>
                        <a:pt x="91" y="103"/>
                        <a:pt x="88" y="108"/>
                      </a:cubicBezTo>
                      <a:cubicBezTo>
                        <a:pt x="87" y="111"/>
                        <a:pt x="84" y="117"/>
                        <a:pt x="80" y="116"/>
                      </a:cubicBezTo>
                      <a:cubicBezTo>
                        <a:pt x="80" y="113"/>
                        <a:pt x="79" y="109"/>
                        <a:pt x="78" y="105"/>
                      </a:cubicBezTo>
                      <a:cubicBezTo>
                        <a:pt x="76" y="100"/>
                        <a:pt x="72" y="99"/>
                        <a:pt x="68" y="102"/>
                      </a:cubicBezTo>
                      <a:cubicBezTo>
                        <a:pt x="60" y="107"/>
                        <a:pt x="55" y="109"/>
                        <a:pt x="46" y="109"/>
                      </a:cubicBezTo>
                      <a:cubicBezTo>
                        <a:pt x="46" y="104"/>
                        <a:pt x="50" y="101"/>
                        <a:pt x="54" y="98"/>
                      </a:cubicBezTo>
                      <a:cubicBezTo>
                        <a:pt x="57" y="95"/>
                        <a:pt x="65" y="91"/>
                        <a:pt x="64" y="86"/>
                      </a:cubicBezTo>
                      <a:cubicBezTo>
                        <a:pt x="61" y="86"/>
                        <a:pt x="58" y="86"/>
                        <a:pt x="55" y="87"/>
                      </a:cubicBezTo>
                      <a:cubicBezTo>
                        <a:pt x="53" y="88"/>
                        <a:pt x="52" y="89"/>
                        <a:pt x="50" y="89"/>
                      </a:cubicBezTo>
                      <a:cubicBezTo>
                        <a:pt x="47" y="89"/>
                        <a:pt x="46" y="87"/>
                        <a:pt x="43" y="86"/>
                      </a:cubicBezTo>
                      <a:cubicBezTo>
                        <a:pt x="35" y="83"/>
                        <a:pt x="25" y="87"/>
                        <a:pt x="17" y="85"/>
                      </a:cubicBezTo>
                      <a:cubicBezTo>
                        <a:pt x="9" y="84"/>
                        <a:pt x="0" y="75"/>
                        <a:pt x="6" y="66"/>
                      </a:cubicBezTo>
                      <a:cubicBezTo>
                        <a:pt x="9" y="63"/>
                        <a:pt x="11" y="61"/>
                        <a:pt x="13" y="58"/>
                      </a:cubicBezTo>
                      <a:cubicBezTo>
                        <a:pt x="15" y="54"/>
                        <a:pt x="17" y="50"/>
                        <a:pt x="18" y="46"/>
                      </a:cubicBezTo>
                      <a:cubicBezTo>
                        <a:pt x="19" y="41"/>
                        <a:pt x="22" y="36"/>
                        <a:pt x="23" y="31"/>
                      </a:cubicBezTo>
                      <a:lnTo>
                        <a:pt x="25" y="2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7" name="Freeform 158"/>
                <p:cNvSpPr/>
                <p:nvPr/>
              </p:nvSpPr>
              <p:spPr bwMode="auto">
                <a:xfrm>
                  <a:off x="10820382" y="2038349"/>
                  <a:ext cx="209550" cy="136525"/>
                </a:xfrm>
                <a:custGeom>
                  <a:avLst/>
                  <a:gdLst/>
                  <a:ahLst/>
                  <a:cxnLst>
                    <a:cxn ang="0">
                      <a:pos x="72" y="52"/>
                    </a:cxn>
                    <a:cxn ang="0">
                      <a:pos x="80" y="48"/>
                    </a:cxn>
                    <a:cxn ang="0">
                      <a:pos x="71" y="39"/>
                    </a:cxn>
                    <a:cxn ang="0">
                      <a:pos x="54" y="20"/>
                    </a:cxn>
                    <a:cxn ang="0">
                      <a:pos x="31" y="8"/>
                    </a:cxn>
                    <a:cxn ang="0">
                      <a:pos x="19" y="3"/>
                    </a:cxn>
                    <a:cxn ang="0">
                      <a:pos x="7" y="1"/>
                    </a:cxn>
                    <a:cxn ang="0">
                      <a:pos x="18" y="16"/>
                    </a:cxn>
                    <a:cxn ang="0">
                      <a:pos x="36" y="29"/>
                    </a:cxn>
                    <a:cxn ang="0">
                      <a:pos x="50" y="45"/>
                    </a:cxn>
                    <a:cxn ang="0">
                      <a:pos x="58" y="48"/>
                    </a:cxn>
                    <a:cxn ang="0">
                      <a:pos x="72" y="52"/>
                    </a:cxn>
                  </a:cxnLst>
                  <a:rect l="0" t="0" r="r" b="b"/>
                  <a:pathLst>
                    <a:path w="80" h="52">
                      <a:moveTo>
                        <a:pt x="72" y="52"/>
                      </a:moveTo>
                      <a:cubicBezTo>
                        <a:pt x="74" y="52"/>
                        <a:pt x="80" y="51"/>
                        <a:pt x="80" y="48"/>
                      </a:cubicBezTo>
                      <a:cubicBezTo>
                        <a:pt x="80" y="46"/>
                        <a:pt x="73" y="41"/>
                        <a:pt x="71" y="39"/>
                      </a:cubicBezTo>
                      <a:cubicBezTo>
                        <a:pt x="64" y="34"/>
                        <a:pt x="60" y="26"/>
                        <a:pt x="54" y="20"/>
                      </a:cubicBezTo>
                      <a:cubicBezTo>
                        <a:pt x="48" y="15"/>
                        <a:pt x="38" y="12"/>
                        <a:pt x="31" y="8"/>
                      </a:cubicBezTo>
                      <a:cubicBezTo>
                        <a:pt x="27" y="6"/>
                        <a:pt x="23" y="5"/>
                        <a:pt x="19" y="3"/>
                      </a:cubicBezTo>
                      <a:cubicBezTo>
                        <a:pt x="16" y="2"/>
                        <a:pt x="11" y="0"/>
                        <a:pt x="7" y="1"/>
                      </a:cubicBezTo>
                      <a:cubicBezTo>
                        <a:pt x="0" y="3"/>
                        <a:pt x="15" y="13"/>
                        <a:pt x="18" y="16"/>
                      </a:cubicBezTo>
                      <a:cubicBezTo>
                        <a:pt x="24" y="21"/>
                        <a:pt x="29" y="26"/>
                        <a:pt x="36" y="29"/>
                      </a:cubicBezTo>
                      <a:cubicBezTo>
                        <a:pt x="43" y="32"/>
                        <a:pt x="44" y="41"/>
                        <a:pt x="50" y="45"/>
                      </a:cubicBezTo>
                      <a:cubicBezTo>
                        <a:pt x="52" y="47"/>
                        <a:pt x="56" y="47"/>
                        <a:pt x="58" y="48"/>
                      </a:cubicBezTo>
                      <a:cubicBezTo>
                        <a:pt x="63" y="50"/>
                        <a:pt x="67" y="52"/>
                        <a:pt x="72"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8" name="Freeform 159"/>
                <p:cNvSpPr/>
                <p:nvPr/>
              </p:nvSpPr>
              <p:spPr bwMode="auto">
                <a:xfrm>
                  <a:off x="10667983" y="1892299"/>
                  <a:ext cx="77787" cy="69850"/>
                </a:xfrm>
                <a:custGeom>
                  <a:avLst/>
                  <a:gdLst/>
                  <a:ahLst/>
                  <a:cxnLst>
                    <a:cxn ang="0">
                      <a:pos x="27" y="26"/>
                    </a:cxn>
                    <a:cxn ang="0">
                      <a:pos x="17" y="19"/>
                    </a:cxn>
                    <a:cxn ang="0">
                      <a:pos x="8" y="8"/>
                    </a:cxn>
                    <a:cxn ang="0">
                      <a:pos x="5" y="1"/>
                    </a:cxn>
                    <a:cxn ang="0">
                      <a:pos x="16" y="1"/>
                    </a:cxn>
                    <a:cxn ang="0">
                      <a:pos x="19" y="6"/>
                    </a:cxn>
                    <a:cxn ang="0">
                      <a:pos x="23" y="15"/>
                    </a:cxn>
                    <a:cxn ang="0">
                      <a:pos x="27" y="26"/>
                    </a:cxn>
                  </a:cxnLst>
                  <a:rect l="0" t="0" r="r" b="b"/>
                  <a:pathLst>
                    <a:path w="30" h="27">
                      <a:moveTo>
                        <a:pt x="27" y="26"/>
                      </a:moveTo>
                      <a:cubicBezTo>
                        <a:pt x="22" y="27"/>
                        <a:pt x="19" y="22"/>
                        <a:pt x="17" y="19"/>
                      </a:cubicBezTo>
                      <a:cubicBezTo>
                        <a:pt x="14" y="15"/>
                        <a:pt x="12" y="11"/>
                        <a:pt x="8" y="8"/>
                      </a:cubicBezTo>
                      <a:cubicBezTo>
                        <a:pt x="6" y="6"/>
                        <a:pt x="0" y="3"/>
                        <a:pt x="5" y="1"/>
                      </a:cubicBezTo>
                      <a:cubicBezTo>
                        <a:pt x="8" y="1"/>
                        <a:pt x="13" y="0"/>
                        <a:pt x="16" y="1"/>
                      </a:cubicBezTo>
                      <a:cubicBezTo>
                        <a:pt x="20" y="1"/>
                        <a:pt x="20" y="2"/>
                        <a:pt x="19" y="6"/>
                      </a:cubicBezTo>
                      <a:cubicBezTo>
                        <a:pt x="19" y="10"/>
                        <a:pt x="20" y="12"/>
                        <a:pt x="23" y="15"/>
                      </a:cubicBezTo>
                      <a:cubicBezTo>
                        <a:pt x="24" y="16"/>
                        <a:pt x="30" y="26"/>
                        <a:pt x="27"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9" name="Freeform 160"/>
                <p:cNvSpPr/>
                <p:nvPr/>
              </p:nvSpPr>
              <p:spPr bwMode="auto">
                <a:xfrm>
                  <a:off x="10644170" y="1809750"/>
                  <a:ext cx="80962" cy="71437"/>
                </a:xfrm>
                <a:custGeom>
                  <a:avLst/>
                  <a:gdLst/>
                  <a:ahLst/>
                  <a:cxnLst>
                    <a:cxn ang="0">
                      <a:pos x="11" y="25"/>
                    </a:cxn>
                    <a:cxn ang="0">
                      <a:pos x="22" y="24"/>
                    </a:cxn>
                    <a:cxn ang="0">
                      <a:pos x="29" y="5"/>
                    </a:cxn>
                    <a:cxn ang="0">
                      <a:pos x="24" y="8"/>
                    </a:cxn>
                    <a:cxn ang="0">
                      <a:pos x="18" y="16"/>
                    </a:cxn>
                    <a:cxn ang="0">
                      <a:pos x="12" y="9"/>
                    </a:cxn>
                    <a:cxn ang="0">
                      <a:pos x="4" y="6"/>
                    </a:cxn>
                    <a:cxn ang="0">
                      <a:pos x="11" y="25"/>
                    </a:cxn>
                  </a:cxnLst>
                  <a:rect l="0" t="0" r="r" b="b"/>
                  <a:pathLst>
                    <a:path w="31" h="27">
                      <a:moveTo>
                        <a:pt x="11" y="25"/>
                      </a:moveTo>
                      <a:cubicBezTo>
                        <a:pt x="15" y="26"/>
                        <a:pt x="20" y="27"/>
                        <a:pt x="22" y="24"/>
                      </a:cubicBezTo>
                      <a:cubicBezTo>
                        <a:pt x="26" y="21"/>
                        <a:pt x="31" y="10"/>
                        <a:pt x="29" y="5"/>
                      </a:cubicBezTo>
                      <a:cubicBezTo>
                        <a:pt x="28" y="0"/>
                        <a:pt x="25" y="5"/>
                        <a:pt x="24" y="8"/>
                      </a:cubicBezTo>
                      <a:cubicBezTo>
                        <a:pt x="22" y="11"/>
                        <a:pt x="21" y="14"/>
                        <a:pt x="18" y="16"/>
                      </a:cubicBezTo>
                      <a:cubicBezTo>
                        <a:pt x="13" y="19"/>
                        <a:pt x="13" y="13"/>
                        <a:pt x="12" y="9"/>
                      </a:cubicBezTo>
                      <a:cubicBezTo>
                        <a:pt x="11" y="6"/>
                        <a:pt x="7" y="1"/>
                        <a:pt x="4" y="6"/>
                      </a:cubicBezTo>
                      <a:cubicBezTo>
                        <a:pt x="0" y="13"/>
                        <a:pt x="4" y="22"/>
                        <a:pt x="11"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0" name="Freeform 161"/>
                <p:cNvSpPr/>
                <p:nvPr/>
              </p:nvSpPr>
              <p:spPr bwMode="auto">
                <a:xfrm>
                  <a:off x="10644170" y="1665287"/>
                  <a:ext cx="44450" cy="95250"/>
                </a:xfrm>
                <a:custGeom>
                  <a:avLst/>
                  <a:gdLst/>
                  <a:ahLst/>
                  <a:cxnLst>
                    <a:cxn ang="0">
                      <a:pos x="15" y="15"/>
                    </a:cxn>
                    <a:cxn ang="0">
                      <a:pos x="15" y="36"/>
                    </a:cxn>
                    <a:cxn ang="0">
                      <a:pos x="9" y="23"/>
                    </a:cxn>
                    <a:cxn ang="0">
                      <a:pos x="2" y="11"/>
                    </a:cxn>
                    <a:cxn ang="0">
                      <a:pos x="15" y="15"/>
                    </a:cxn>
                  </a:cxnLst>
                  <a:rect l="0" t="0" r="r" b="b"/>
                  <a:pathLst>
                    <a:path w="17" h="36">
                      <a:moveTo>
                        <a:pt x="15" y="15"/>
                      </a:moveTo>
                      <a:cubicBezTo>
                        <a:pt x="16" y="20"/>
                        <a:pt x="17" y="31"/>
                        <a:pt x="15" y="36"/>
                      </a:cubicBezTo>
                      <a:cubicBezTo>
                        <a:pt x="15" y="36"/>
                        <a:pt x="9" y="24"/>
                        <a:pt x="9" y="23"/>
                      </a:cubicBezTo>
                      <a:cubicBezTo>
                        <a:pt x="6" y="19"/>
                        <a:pt x="3" y="16"/>
                        <a:pt x="2" y="11"/>
                      </a:cubicBezTo>
                      <a:cubicBezTo>
                        <a:pt x="0" y="0"/>
                        <a:pt x="14" y="9"/>
                        <a:pt x="15"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1" name="Freeform 162"/>
                <p:cNvSpPr/>
                <p:nvPr/>
              </p:nvSpPr>
              <p:spPr bwMode="auto">
                <a:xfrm>
                  <a:off x="10596545" y="1555750"/>
                  <a:ext cx="26987" cy="57150"/>
                </a:xfrm>
                <a:custGeom>
                  <a:avLst/>
                  <a:gdLst/>
                  <a:ahLst/>
                  <a:cxnLst>
                    <a:cxn ang="0">
                      <a:pos x="2" y="1"/>
                    </a:cxn>
                    <a:cxn ang="0">
                      <a:pos x="0" y="12"/>
                    </a:cxn>
                    <a:cxn ang="0">
                      <a:pos x="3" y="22"/>
                    </a:cxn>
                    <a:cxn ang="0">
                      <a:pos x="8" y="12"/>
                    </a:cxn>
                    <a:cxn ang="0">
                      <a:pos x="5" y="0"/>
                    </a:cxn>
                    <a:cxn ang="0">
                      <a:pos x="2" y="1"/>
                    </a:cxn>
                  </a:cxnLst>
                  <a:rect l="0" t="0" r="r" b="b"/>
                  <a:pathLst>
                    <a:path w="10" h="22">
                      <a:moveTo>
                        <a:pt x="2" y="1"/>
                      </a:moveTo>
                      <a:cubicBezTo>
                        <a:pt x="1" y="4"/>
                        <a:pt x="0" y="8"/>
                        <a:pt x="0" y="12"/>
                      </a:cubicBezTo>
                      <a:cubicBezTo>
                        <a:pt x="0" y="15"/>
                        <a:pt x="0" y="21"/>
                        <a:pt x="3" y="22"/>
                      </a:cubicBezTo>
                      <a:cubicBezTo>
                        <a:pt x="3" y="18"/>
                        <a:pt x="7" y="15"/>
                        <a:pt x="8" y="12"/>
                      </a:cubicBezTo>
                      <a:cubicBezTo>
                        <a:pt x="10" y="7"/>
                        <a:pt x="6" y="3"/>
                        <a:pt x="5" y="0"/>
                      </a:cubicBezTo>
                      <a:lnTo>
                        <a:pt x="2"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2" name="Freeform 163"/>
                <p:cNvSpPr/>
                <p:nvPr/>
              </p:nvSpPr>
              <p:spPr bwMode="auto">
                <a:xfrm>
                  <a:off x="10564795" y="1620837"/>
                  <a:ext cx="31750" cy="47625"/>
                </a:xfrm>
                <a:custGeom>
                  <a:avLst/>
                  <a:gdLst/>
                  <a:ahLst/>
                  <a:cxnLst>
                    <a:cxn ang="0">
                      <a:pos x="3" y="0"/>
                    </a:cxn>
                    <a:cxn ang="0">
                      <a:pos x="2" y="11"/>
                    </a:cxn>
                    <a:cxn ang="0">
                      <a:pos x="10" y="18"/>
                    </a:cxn>
                    <a:cxn ang="0">
                      <a:pos x="11" y="9"/>
                    </a:cxn>
                    <a:cxn ang="0">
                      <a:pos x="5" y="0"/>
                    </a:cxn>
                    <a:cxn ang="0">
                      <a:pos x="3" y="0"/>
                    </a:cxn>
                  </a:cxnLst>
                  <a:rect l="0" t="0" r="r" b="b"/>
                  <a:pathLst>
                    <a:path w="12" h="18">
                      <a:moveTo>
                        <a:pt x="3" y="0"/>
                      </a:moveTo>
                      <a:cubicBezTo>
                        <a:pt x="1" y="3"/>
                        <a:pt x="0" y="7"/>
                        <a:pt x="2" y="11"/>
                      </a:cubicBezTo>
                      <a:cubicBezTo>
                        <a:pt x="3" y="13"/>
                        <a:pt x="7" y="18"/>
                        <a:pt x="10" y="18"/>
                      </a:cubicBezTo>
                      <a:cubicBezTo>
                        <a:pt x="11" y="15"/>
                        <a:pt x="12" y="12"/>
                        <a:pt x="11" y="9"/>
                      </a:cubicBezTo>
                      <a:cubicBezTo>
                        <a:pt x="10" y="6"/>
                        <a:pt x="6" y="2"/>
                        <a:pt x="5" y="0"/>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3" name="Freeform 164"/>
                <p:cNvSpPr/>
                <p:nvPr/>
              </p:nvSpPr>
              <p:spPr bwMode="auto">
                <a:xfrm>
                  <a:off x="10552095" y="1555750"/>
                  <a:ext cx="41275" cy="44450"/>
                </a:xfrm>
                <a:custGeom>
                  <a:avLst/>
                  <a:gdLst/>
                  <a:ahLst/>
                  <a:cxnLst>
                    <a:cxn ang="0">
                      <a:pos x="1" y="0"/>
                    </a:cxn>
                    <a:cxn ang="0">
                      <a:pos x="2" y="11"/>
                    </a:cxn>
                    <a:cxn ang="0">
                      <a:pos x="10" y="15"/>
                    </a:cxn>
                    <a:cxn ang="0">
                      <a:pos x="2" y="0"/>
                    </a:cxn>
                    <a:cxn ang="0">
                      <a:pos x="1" y="0"/>
                    </a:cxn>
                  </a:cxnLst>
                  <a:rect l="0" t="0" r="r" b="b"/>
                  <a:pathLst>
                    <a:path w="16" h="17">
                      <a:moveTo>
                        <a:pt x="1" y="0"/>
                      </a:moveTo>
                      <a:cubicBezTo>
                        <a:pt x="1" y="4"/>
                        <a:pt x="0" y="8"/>
                        <a:pt x="2" y="11"/>
                      </a:cubicBezTo>
                      <a:cubicBezTo>
                        <a:pt x="4" y="13"/>
                        <a:pt x="7" y="17"/>
                        <a:pt x="10" y="15"/>
                      </a:cubicBezTo>
                      <a:cubicBezTo>
                        <a:pt x="16" y="13"/>
                        <a:pt x="6" y="1"/>
                        <a:pt x="2" y="0"/>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4" name="Freeform 165"/>
                <p:cNvSpPr/>
                <p:nvPr/>
              </p:nvSpPr>
              <p:spPr bwMode="auto">
                <a:xfrm>
                  <a:off x="10604483" y="1647825"/>
                  <a:ext cx="19050" cy="38100"/>
                </a:xfrm>
                <a:custGeom>
                  <a:avLst/>
                  <a:gdLst/>
                  <a:ahLst/>
                  <a:cxnLst>
                    <a:cxn ang="0">
                      <a:pos x="3" y="0"/>
                    </a:cxn>
                    <a:cxn ang="0">
                      <a:pos x="1" y="15"/>
                    </a:cxn>
                    <a:cxn ang="0">
                      <a:pos x="5" y="2"/>
                    </a:cxn>
                    <a:cxn ang="0">
                      <a:pos x="3" y="0"/>
                    </a:cxn>
                  </a:cxnLst>
                  <a:rect l="0" t="0" r="r" b="b"/>
                  <a:pathLst>
                    <a:path w="7" h="15">
                      <a:moveTo>
                        <a:pt x="3" y="0"/>
                      </a:moveTo>
                      <a:cubicBezTo>
                        <a:pt x="0" y="3"/>
                        <a:pt x="1" y="11"/>
                        <a:pt x="1" y="15"/>
                      </a:cubicBezTo>
                      <a:cubicBezTo>
                        <a:pt x="7" y="15"/>
                        <a:pt x="6" y="6"/>
                        <a:pt x="5" y="2"/>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5" name="Freeform 166"/>
                <p:cNvSpPr/>
                <p:nvPr/>
              </p:nvSpPr>
              <p:spPr bwMode="auto">
                <a:xfrm>
                  <a:off x="10617183" y="1625600"/>
                  <a:ext cx="42862" cy="23812"/>
                </a:xfrm>
                <a:custGeom>
                  <a:avLst/>
                  <a:gdLst/>
                  <a:ahLst/>
                  <a:cxnLst>
                    <a:cxn ang="0">
                      <a:pos x="1" y="0"/>
                    </a:cxn>
                    <a:cxn ang="0">
                      <a:pos x="16" y="9"/>
                    </a:cxn>
                    <a:cxn ang="0">
                      <a:pos x="2" y="1"/>
                    </a:cxn>
                    <a:cxn ang="0">
                      <a:pos x="1" y="0"/>
                    </a:cxn>
                  </a:cxnLst>
                  <a:rect l="0" t="0" r="r" b="b"/>
                  <a:pathLst>
                    <a:path w="16" h="9">
                      <a:moveTo>
                        <a:pt x="1" y="0"/>
                      </a:moveTo>
                      <a:cubicBezTo>
                        <a:pt x="0" y="8"/>
                        <a:pt x="9" y="9"/>
                        <a:pt x="16" y="9"/>
                      </a:cubicBezTo>
                      <a:cubicBezTo>
                        <a:pt x="16" y="3"/>
                        <a:pt x="5" y="2"/>
                        <a:pt x="2" y="1"/>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6" name="Freeform 167"/>
                <p:cNvSpPr/>
                <p:nvPr/>
              </p:nvSpPr>
              <p:spPr bwMode="auto">
                <a:xfrm>
                  <a:off x="10788632" y="1901824"/>
                  <a:ext cx="31750" cy="23812"/>
                </a:xfrm>
                <a:custGeom>
                  <a:avLst/>
                  <a:gdLst/>
                  <a:ahLst/>
                  <a:cxnLst>
                    <a:cxn ang="0">
                      <a:pos x="0" y="1"/>
                    </a:cxn>
                    <a:cxn ang="0">
                      <a:pos x="11" y="5"/>
                    </a:cxn>
                    <a:cxn ang="0">
                      <a:pos x="0" y="7"/>
                    </a:cxn>
                    <a:cxn ang="0">
                      <a:pos x="0" y="1"/>
                    </a:cxn>
                  </a:cxnLst>
                  <a:rect l="0" t="0" r="r" b="b"/>
                  <a:pathLst>
                    <a:path w="12" h="9">
                      <a:moveTo>
                        <a:pt x="0" y="1"/>
                      </a:moveTo>
                      <a:cubicBezTo>
                        <a:pt x="4" y="1"/>
                        <a:pt x="10" y="0"/>
                        <a:pt x="11" y="5"/>
                      </a:cubicBezTo>
                      <a:cubicBezTo>
                        <a:pt x="12" y="9"/>
                        <a:pt x="2" y="8"/>
                        <a:pt x="0" y="7"/>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7" name="Freeform 168"/>
                <p:cNvSpPr/>
                <p:nvPr/>
              </p:nvSpPr>
              <p:spPr bwMode="auto">
                <a:xfrm>
                  <a:off x="9856771" y="1516062"/>
                  <a:ext cx="61912" cy="25400"/>
                </a:xfrm>
                <a:custGeom>
                  <a:avLst/>
                  <a:gdLst/>
                  <a:ahLst/>
                  <a:cxnLst>
                    <a:cxn ang="0">
                      <a:pos x="0" y="8"/>
                    </a:cxn>
                    <a:cxn ang="0">
                      <a:pos x="8" y="1"/>
                    </a:cxn>
                    <a:cxn ang="0">
                      <a:pos x="20" y="1"/>
                    </a:cxn>
                    <a:cxn ang="0">
                      <a:pos x="15" y="9"/>
                    </a:cxn>
                    <a:cxn ang="0">
                      <a:pos x="4" y="10"/>
                    </a:cxn>
                    <a:cxn ang="0">
                      <a:pos x="0" y="8"/>
                    </a:cxn>
                  </a:cxnLst>
                  <a:rect l="0" t="0" r="r" b="b"/>
                  <a:pathLst>
                    <a:path w="24" h="10">
                      <a:moveTo>
                        <a:pt x="0" y="8"/>
                      </a:moveTo>
                      <a:cubicBezTo>
                        <a:pt x="2" y="5"/>
                        <a:pt x="4" y="2"/>
                        <a:pt x="8" y="1"/>
                      </a:cubicBezTo>
                      <a:cubicBezTo>
                        <a:pt x="10" y="1"/>
                        <a:pt x="19" y="0"/>
                        <a:pt x="20" y="1"/>
                      </a:cubicBezTo>
                      <a:cubicBezTo>
                        <a:pt x="24" y="5"/>
                        <a:pt x="18" y="9"/>
                        <a:pt x="15" y="9"/>
                      </a:cubicBezTo>
                      <a:cubicBezTo>
                        <a:pt x="12" y="10"/>
                        <a:pt x="8" y="10"/>
                        <a:pt x="4" y="10"/>
                      </a:cubicBezTo>
                      <a:lnTo>
                        <a:pt x="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8" name="Freeform 169"/>
                <p:cNvSpPr/>
                <p:nvPr/>
              </p:nvSpPr>
              <p:spPr bwMode="auto">
                <a:xfrm>
                  <a:off x="9801209" y="1544637"/>
                  <a:ext cx="101600" cy="103187"/>
                </a:xfrm>
                <a:custGeom>
                  <a:avLst/>
                  <a:gdLst/>
                  <a:ahLst/>
                  <a:cxnLst>
                    <a:cxn ang="0">
                      <a:pos x="16" y="30"/>
                    </a:cxn>
                    <a:cxn ang="0">
                      <a:pos x="19" y="28"/>
                    </a:cxn>
                    <a:cxn ang="0">
                      <a:pos x="24" y="29"/>
                    </a:cxn>
                    <a:cxn ang="0">
                      <a:pos x="27" y="19"/>
                    </a:cxn>
                    <a:cxn ang="0">
                      <a:pos x="36" y="18"/>
                    </a:cxn>
                    <a:cxn ang="0">
                      <a:pos x="39" y="9"/>
                    </a:cxn>
                    <a:cxn ang="0">
                      <a:pos x="18" y="8"/>
                    </a:cxn>
                    <a:cxn ang="0">
                      <a:pos x="13" y="7"/>
                    </a:cxn>
                    <a:cxn ang="0">
                      <a:pos x="15" y="20"/>
                    </a:cxn>
                    <a:cxn ang="0">
                      <a:pos x="7" y="13"/>
                    </a:cxn>
                    <a:cxn ang="0">
                      <a:pos x="1" y="27"/>
                    </a:cxn>
                    <a:cxn ang="0">
                      <a:pos x="10" y="39"/>
                    </a:cxn>
                    <a:cxn ang="0">
                      <a:pos x="16" y="30"/>
                    </a:cxn>
                  </a:cxnLst>
                  <a:rect l="0" t="0" r="r" b="b"/>
                  <a:pathLst>
                    <a:path w="39" h="39">
                      <a:moveTo>
                        <a:pt x="16" y="30"/>
                      </a:moveTo>
                      <a:cubicBezTo>
                        <a:pt x="17" y="29"/>
                        <a:pt x="18" y="28"/>
                        <a:pt x="19" y="28"/>
                      </a:cubicBezTo>
                      <a:cubicBezTo>
                        <a:pt x="21" y="27"/>
                        <a:pt x="22" y="29"/>
                        <a:pt x="24" y="29"/>
                      </a:cubicBezTo>
                      <a:cubicBezTo>
                        <a:pt x="29" y="29"/>
                        <a:pt x="27" y="22"/>
                        <a:pt x="27" y="19"/>
                      </a:cubicBezTo>
                      <a:cubicBezTo>
                        <a:pt x="27" y="11"/>
                        <a:pt x="31" y="19"/>
                        <a:pt x="36" y="18"/>
                      </a:cubicBezTo>
                      <a:cubicBezTo>
                        <a:pt x="39" y="17"/>
                        <a:pt x="39" y="12"/>
                        <a:pt x="39" y="9"/>
                      </a:cubicBezTo>
                      <a:cubicBezTo>
                        <a:pt x="36" y="0"/>
                        <a:pt x="24" y="8"/>
                        <a:pt x="18" y="8"/>
                      </a:cubicBezTo>
                      <a:cubicBezTo>
                        <a:pt x="17" y="8"/>
                        <a:pt x="15" y="7"/>
                        <a:pt x="13" y="7"/>
                      </a:cubicBezTo>
                      <a:cubicBezTo>
                        <a:pt x="13" y="12"/>
                        <a:pt x="15" y="16"/>
                        <a:pt x="15" y="20"/>
                      </a:cubicBezTo>
                      <a:cubicBezTo>
                        <a:pt x="12" y="19"/>
                        <a:pt x="10" y="13"/>
                        <a:pt x="7" y="13"/>
                      </a:cubicBezTo>
                      <a:cubicBezTo>
                        <a:pt x="3" y="13"/>
                        <a:pt x="0" y="24"/>
                        <a:pt x="1" y="27"/>
                      </a:cubicBezTo>
                      <a:cubicBezTo>
                        <a:pt x="1" y="30"/>
                        <a:pt x="7" y="39"/>
                        <a:pt x="10" y="39"/>
                      </a:cubicBezTo>
                      <a:cubicBezTo>
                        <a:pt x="13" y="39"/>
                        <a:pt x="14" y="32"/>
                        <a:pt x="16" y="3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9" name="Freeform 170"/>
                <p:cNvSpPr/>
                <p:nvPr/>
              </p:nvSpPr>
              <p:spPr bwMode="auto">
                <a:xfrm>
                  <a:off x="9399572" y="1765300"/>
                  <a:ext cx="68262" cy="34925"/>
                </a:xfrm>
                <a:custGeom>
                  <a:avLst/>
                  <a:gdLst/>
                  <a:ahLst/>
                  <a:cxnLst>
                    <a:cxn ang="0">
                      <a:pos x="4" y="13"/>
                    </a:cxn>
                    <a:cxn ang="0">
                      <a:pos x="17" y="10"/>
                    </a:cxn>
                    <a:cxn ang="0">
                      <a:pos x="24" y="11"/>
                    </a:cxn>
                    <a:cxn ang="0">
                      <a:pos x="23" y="4"/>
                    </a:cxn>
                    <a:cxn ang="0">
                      <a:pos x="10" y="2"/>
                    </a:cxn>
                    <a:cxn ang="0">
                      <a:pos x="0" y="12"/>
                    </a:cxn>
                    <a:cxn ang="0">
                      <a:pos x="4" y="13"/>
                    </a:cxn>
                  </a:cxnLst>
                  <a:rect l="0" t="0" r="r" b="b"/>
                  <a:pathLst>
                    <a:path w="26" h="13">
                      <a:moveTo>
                        <a:pt x="4" y="13"/>
                      </a:moveTo>
                      <a:cubicBezTo>
                        <a:pt x="9" y="13"/>
                        <a:pt x="13" y="10"/>
                        <a:pt x="17" y="10"/>
                      </a:cubicBezTo>
                      <a:cubicBezTo>
                        <a:pt x="19" y="10"/>
                        <a:pt x="22" y="12"/>
                        <a:pt x="24" y="11"/>
                      </a:cubicBezTo>
                      <a:cubicBezTo>
                        <a:pt x="26" y="9"/>
                        <a:pt x="25" y="6"/>
                        <a:pt x="23" y="4"/>
                      </a:cubicBezTo>
                      <a:cubicBezTo>
                        <a:pt x="20" y="0"/>
                        <a:pt x="14" y="0"/>
                        <a:pt x="10" y="2"/>
                      </a:cubicBezTo>
                      <a:cubicBezTo>
                        <a:pt x="4" y="4"/>
                        <a:pt x="2" y="6"/>
                        <a:pt x="0" y="12"/>
                      </a:cubicBezTo>
                      <a:lnTo>
                        <a:pt x="4"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0" name="Freeform 171"/>
                <p:cNvSpPr/>
                <p:nvPr/>
              </p:nvSpPr>
              <p:spPr bwMode="auto">
                <a:xfrm>
                  <a:off x="9364647" y="1809750"/>
                  <a:ext cx="68262" cy="20637"/>
                </a:xfrm>
                <a:custGeom>
                  <a:avLst/>
                  <a:gdLst/>
                  <a:ahLst/>
                  <a:cxnLst>
                    <a:cxn ang="0">
                      <a:pos x="2" y="6"/>
                    </a:cxn>
                    <a:cxn ang="0">
                      <a:pos x="15" y="8"/>
                    </a:cxn>
                    <a:cxn ang="0">
                      <a:pos x="23" y="2"/>
                    </a:cxn>
                    <a:cxn ang="0">
                      <a:pos x="10" y="1"/>
                    </a:cxn>
                    <a:cxn ang="0">
                      <a:pos x="0" y="4"/>
                    </a:cxn>
                    <a:cxn ang="0">
                      <a:pos x="2" y="6"/>
                    </a:cxn>
                  </a:cxnLst>
                  <a:rect l="0" t="0" r="r" b="b"/>
                  <a:pathLst>
                    <a:path w="26" h="8">
                      <a:moveTo>
                        <a:pt x="2" y="6"/>
                      </a:moveTo>
                      <a:cubicBezTo>
                        <a:pt x="6" y="8"/>
                        <a:pt x="11" y="8"/>
                        <a:pt x="15" y="8"/>
                      </a:cubicBezTo>
                      <a:cubicBezTo>
                        <a:pt x="18" y="8"/>
                        <a:pt x="26" y="6"/>
                        <a:pt x="23" y="2"/>
                      </a:cubicBezTo>
                      <a:cubicBezTo>
                        <a:pt x="21" y="0"/>
                        <a:pt x="13" y="1"/>
                        <a:pt x="10" y="1"/>
                      </a:cubicBezTo>
                      <a:cubicBezTo>
                        <a:pt x="7" y="1"/>
                        <a:pt x="2" y="0"/>
                        <a:pt x="0" y="4"/>
                      </a:cubicBezTo>
                      <a:lnTo>
                        <a:pt x="2"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1" name="Freeform 172"/>
                <p:cNvSpPr/>
                <p:nvPr/>
              </p:nvSpPr>
              <p:spPr bwMode="auto">
                <a:xfrm>
                  <a:off x="9243997" y="1828799"/>
                  <a:ext cx="127000" cy="101600"/>
                </a:xfrm>
                <a:custGeom>
                  <a:avLst/>
                  <a:gdLst/>
                  <a:ahLst/>
                  <a:cxnLst>
                    <a:cxn ang="0">
                      <a:pos x="32" y="22"/>
                    </a:cxn>
                    <a:cxn ang="0">
                      <a:pos x="38" y="18"/>
                    </a:cxn>
                    <a:cxn ang="0">
                      <a:pos x="44" y="14"/>
                    </a:cxn>
                    <a:cxn ang="0">
                      <a:pos x="47" y="5"/>
                    </a:cxn>
                    <a:cxn ang="0">
                      <a:pos x="37" y="0"/>
                    </a:cxn>
                    <a:cxn ang="0">
                      <a:pos x="30" y="6"/>
                    </a:cxn>
                    <a:cxn ang="0">
                      <a:pos x="23" y="13"/>
                    </a:cxn>
                    <a:cxn ang="0">
                      <a:pos x="13" y="14"/>
                    </a:cxn>
                    <a:cxn ang="0">
                      <a:pos x="7" y="22"/>
                    </a:cxn>
                    <a:cxn ang="0">
                      <a:pos x="0" y="38"/>
                    </a:cxn>
                    <a:cxn ang="0">
                      <a:pos x="12" y="30"/>
                    </a:cxn>
                    <a:cxn ang="0">
                      <a:pos x="20" y="22"/>
                    </a:cxn>
                    <a:cxn ang="0">
                      <a:pos x="32" y="22"/>
                    </a:cxn>
                  </a:cxnLst>
                  <a:rect l="0" t="0" r="r" b="b"/>
                  <a:pathLst>
                    <a:path w="48" h="39">
                      <a:moveTo>
                        <a:pt x="32" y="22"/>
                      </a:moveTo>
                      <a:cubicBezTo>
                        <a:pt x="34" y="21"/>
                        <a:pt x="36" y="19"/>
                        <a:pt x="38" y="18"/>
                      </a:cubicBezTo>
                      <a:cubicBezTo>
                        <a:pt x="40" y="17"/>
                        <a:pt x="42" y="16"/>
                        <a:pt x="44" y="14"/>
                      </a:cubicBezTo>
                      <a:cubicBezTo>
                        <a:pt x="46" y="12"/>
                        <a:pt x="48" y="9"/>
                        <a:pt x="47" y="5"/>
                      </a:cubicBezTo>
                      <a:cubicBezTo>
                        <a:pt x="46" y="1"/>
                        <a:pt x="41" y="0"/>
                        <a:pt x="37" y="0"/>
                      </a:cubicBezTo>
                      <a:cubicBezTo>
                        <a:pt x="32" y="0"/>
                        <a:pt x="31" y="2"/>
                        <a:pt x="30" y="6"/>
                      </a:cubicBezTo>
                      <a:cubicBezTo>
                        <a:pt x="28" y="10"/>
                        <a:pt x="28" y="13"/>
                        <a:pt x="23" y="13"/>
                      </a:cubicBezTo>
                      <a:cubicBezTo>
                        <a:pt x="20" y="14"/>
                        <a:pt x="16" y="12"/>
                        <a:pt x="13" y="14"/>
                      </a:cubicBezTo>
                      <a:cubicBezTo>
                        <a:pt x="11" y="16"/>
                        <a:pt x="8" y="19"/>
                        <a:pt x="7" y="22"/>
                      </a:cubicBezTo>
                      <a:cubicBezTo>
                        <a:pt x="4" y="27"/>
                        <a:pt x="0" y="31"/>
                        <a:pt x="0" y="38"/>
                      </a:cubicBezTo>
                      <a:cubicBezTo>
                        <a:pt x="4" y="39"/>
                        <a:pt x="10" y="33"/>
                        <a:pt x="12" y="30"/>
                      </a:cubicBezTo>
                      <a:cubicBezTo>
                        <a:pt x="14" y="27"/>
                        <a:pt x="16" y="23"/>
                        <a:pt x="20" y="22"/>
                      </a:cubicBezTo>
                      <a:cubicBezTo>
                        <a:pt x="24" y="21"/>
                        <a:pt x="28" y="24"/>
                        <a:pt x="32"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2" name="Freeform 173"/>
                <p:cNvSpPr/>
                <p:nvPr/>
              </p:nvSpPr>
              <p:spPr bwMode="auto">
                <a:xfrm>
                  <a:off x="9155098" y="1914524"/>
                  <a:ext cx="52387" cy="26987"/>
                </a:xfrm>
                <a:custGeom>
                  <a:avLst/>
                  <a:gdLst/>
                  <a:ahLst/>
                  <a:cxnLst>
                    <a:cxn ang="0">
                      <a:pos x="1" y="9"/>
                    </a:cxn>
                    <a:cxn ang="0">
                      <a:pos x="14" y="3"/>
                    </a:cxn>
                    <a:cxn ang="0">
                      <a:pos x="2" y="10"/>
                    </a:cxn>
                    <a:cxn ang="0">
                      <a:pos x="1" y="9"/>
                    </a:cxn>
                  </a:cxnLst>
                  <a:rect l="0" t="0" r="r" b="b"/>
                  <a:pathLst>
                    <a:path w="20" h="10">
                      <a:moveTo>
                        <a:pt x="1" y="9"/>
                      </a:moveTo>
                      <a:cubicBezTo>
                        <a:pt x="0" y="3"/>
                        <a:pt x="10" y="0"/>
                        <a:pt x="14" y="3"/>
                      </a:cubicBezTo>
                      <a:cubicBezTo>
                        <a:pt x="20" y="9"/>
                        <a:pt x="5" y="8"/>
                        <a:pt x="2" y="10"/>
                      </a:cubicBezTo>
                      <a:lnTo>
                        <a:pt x="1"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3" name="Freeform 174"/>
                <p:cNvSpPr/>
                <p:nvPr/>
              </p:nvSpPr>
              <p:spPr bwMode="auto">
                <a:xfrm>
                  <a:off x="9202723" y="1893887"/>
                  <a:ext cx="25400" cy="39687"/>
                </a:xfrm>
                <a:custGeom>
                  <a:avLst/>
                  <a:gdLst/>
                  <a:ahLst/>
                  <a:cxnLst>
                    <a:cxn ang="0">
                      <a:pos x="2" y="5"/>
                    </a:cxn>
                    <a:cxn ang="0">
                      <a:pos x="0" y="8"/>
                    </a:cxn>
                    <a:cxn ang="0">
                      <a:pos x="0" y="13"/>
                    </a:cxn>
                    <a:cxn ang="0">
                      <a:pos x="9" y="1"/>
                    </a:cxn>
                    <a:cxn ang="0">
                      <a:pos x="2" y="5"/>
                    </a:cxn>
                  </a:cxnLst>
                  <a:rect l="0" t="0" r="r" b="b"/>
                  <a:pathLst>
                    <a:path w="10" h="15">
                      <a:moveTo>
                        <a:pt x="2" y="5"/>
                      </a:moveTo>
                      <a:cubicBezTo>
                        <a:pt x="2" y="5"/>
                        <a:pt x="0" y="7"/>
                        <a:pt x="0" y="8"/>
                      </a:cubicBezTo>
                      <a:cubicBezTo>
                        <a:pt x="0" y="9"/>
                        <a:pt x="0" y="11"/>
                        <a:pt x="0" y="13"/>
                      </a:cubicBezTo>
                      <a:cubicBezTo>
                        <a:pt x="8" y="15"/>
                        <a:pt x="10" y="6"/>
                        <a:pt x="9" y="1"/>
                      </a:cubicBezTo>
                      <a:cubicBezTo>
                        <a:pt x="7" y="0"/>
                        <a:pt x="2" y="2"/>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4" name="Freeform 175"/>
                <p:cNvSpPr/>
                <p:nvPr/>
              </p:nvSpPr>
              <p:spPr bwMode="auto">
                <a:xfrm>
                  <a:off x="8999523" y="1936749"/>
                  <a:ext cx="103187" cy="33337"/>
                </a:xfrm>
                <a:custGeom>
                  <a:avLst/>
                  <a:gdLst/>
                  <a:ahLst/>
                  <a:cxnLst>
                    <a:cxn ang="0">
                      <a:pos x="35" y="8"/>
                    </a:cxn>
                    <a:cxn ang="0">
                      <a:pos x="36" y="12"/>
                    </a:cxn>
                    <a:cxn ang="0">
                      <a:pos x="29" y="12"/>
                    </a:cxn>
                    <a:cxn ang="0">
                      <a:pos x="1" y="12"/>
                    </a:cxn>
                    <a:cxn ang="0">
                      <a:pos x="2" y="9"/>
                    </a:cxn>
                    <a:cxn ang="0">
                      <a:pos x="5" y="8"/>
                    </a:cxn>
                    <a:cxn ang="0">
                      <a:pos x="13" y="4"/>
                    </a:cxn>
                    <a:cxn ang="0">
                      <a:pos x="22" y="3"/>
                    </a:cxn>
                    <a:cxn ang="0">
                      <a:pos x="28" y="7"/>
                    </a:cxn>
                    <a:cxn ang="0">
                      <a:pos x="35" y="8"/>
                    </a:cxn>
                  </a:cxnLst>
                  <a:rect l="0" t="0" r="r" b="b"/>
                  <a:pathLst>
                    <a:path w="39" h="13">
                      <a:moveTo>
                        <a:pt x="35" y="8"/>
                      </a:moveTo>
                      <a:cubicBezTo>
                        <a:pt x="37" y="9"/>
                        <a:pt x="39" y="11"/>
                        <a:pt x="36" y="12"/>
                      </a:cubicBezTo>
                      <a:cubicBezTo>
                        <a:pt x="34" y="13"/>
                        <a:pt x="30" y="12"/>
                        <a:pt x="29" y="12"/>
                      </a:cubicBezTo>
                      <a:cubicBezTo>
                        <a:pt x="19" y="12"/>
                        <a:pt x="10" y="12"/>
                        <a:pt x="1" y="12"/>
                      </a:cubicBezTo>
                      <a:cubicBezTo>
                        <a:pt x="0" y="12"/>
                        <a:pt x="1" y="9"/>
                        <a:pt x="2" y="9"/>
                      </a:cubicBezTo>
                      <a:cubicBezTo>
                        <a:pt x="2" y="8"/>
                        <a:pt x="4" y="8"/>
                        <a:pt x="5" y="8"/>
                      </a:cubicBezTo>
                      <a:cubicBezTo>
                        <a:pt x="9" y="7"/>
                        <a:pt x="10" y="6"/>
                        <a:pt x="13" y="4"/>
                      </a:cubicBezTo>
                      <a:cubicBezTo>
                        <a:pt x="16" y="0"/>
                        <a:pt x="19" y="0"/>
                        <a:pt x="22" y="3"/>
                      </a:cubicBezTo>
                      <a:cubicBezTo>
                        <a:pt x="24" y="4"/>
                        <a:pt x="26" y="6"/>
                        <a:pt x="28" y="7"/>
                      </a:cubicBezTo>
                      <a:cubicBezTo>
                        <a:pt x="30" y="8"/>
                        <a:pt x="32" y="7"/>
                        <a:pt x="35" y="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5" name="Freeform 176"/>
                <p:cNvSpPr/>
                <p:nvPr/>
              </p:nvSpPr>
              <p:spPr bwMode="auto">
                <a:xfrm>
                  <a:off x="8889986" y="1954212"/>
                  <a:ext cx="104775" cy="44450"/>
                </a:xfrm>
                <a:custGeom>
                  <a:avLst/>
                  <a:gdLst/>
                  <a:ahLst/>
                  <a:cxnLst>
                    <a:cxn ang="0">
                      <a:pos x="27" y="14"/>
                    </a:cxn>
                    <a:cxn ang="0">
                      <a:pos x="36" y="10"/>
                    </a:cxn>
                    <a:cxn ang="0">
                      <a:pos x="33" y="0"/>
                    </a:cxn>
                    <a:cxn ang="0">
                      <a:pos x="14" y="6"/>
                    </a:cxn>
                    <a:cxn ang="0">
                      <a:pos x="4" y="6"/>
                    </a:cxn>
                    <a:cxn ang="0">
                      <a:pos x="3" y="14"/>
                    </a:cxn>
                    <a:cxn ang="0">
                      <a:pos x="14" y="14"/>
                    </a:cxn>
                    <a:cxn ang="0">
                      <a:pos x="27" y="14"/>
                    </a:cxn>
                  </a:cxnLst>
                  <a:rect l="0" t="0" r="r" b="b"/>
                  <a:pathLst>
                    <a:path w="40" h="17">
                      <a:moveTo>
                        <a:pt x="27" y="14"/>
                      </a:moveTo>
                      <a:cubicBezTo>
                        <a:pt x="30" y="13"/>
                        <a:pt x="33" y="12"/>
                        <a:pt x="36" y="10"/>
                      </a:cubicBezTo>
                      <a:cubicBezTo>
                        <a:pt x="40" y="6"/>
                        <a:pt x="37" y="3"/>
                        <a:pt x="33" y="0"/>
                      </a:cubicBezTo>
                      <a:cubicBezTo>
                        <a:pt x="28" y="7"/>
                        <a:pt x="22" y="6"/>
                        <a:pt x="14" y="6"/>
                      </a:cubicBezTo>
                      <a:cubicBezTo>
                        <a:pt x="11" y="6"/>
                        <a:pt x="7" y="5"/>
                        <a:pt x="4" y="6"/>
                      </a:cubicBezTo>
                      <a:cubicBezTo>
                        <a:pt x="0" y="8"/>
                        <a:pt x="1" y="12"/>
                        <a:pt x="3" y="14"/>
                      </a:cubicBezTo>
                      <a:cubicBezTo>
                        <a:pt x="7" y="17"/>
                        <a:pt x="10" y="15"/>
                        <a:pt x="14" y="14"/>
                      </a:cubicBezTo>
                      <a:cubicBezTo>
                        <a:pt x="19" y="12"/>
                        <a:pt x="23" y="15"/>
                        <a:pt x="27"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6" name="Freeform 177"/>
                <p:cNvSpPr/>
                <p:nvPr/>
              </p:nvSpPr>
              <p:spPr bwMode="auto">
                <a:xfrm>
                  <a:off x="8513749" y="1900237"/>
                  <a:ext cx="44450" cy="28575"/>
                </a:xfrm>
                <a:custGeom>
                  <a:avLst/>
                  <a:gdLst/>
                  <a:ahLst/>
                  <a:cxnLst>
                    <a:cxn ang="0">
                      <a:pos x="0" y="3"/>
                    </a:cxn>
                    <a:cxn ang="0">
                      <a:pos x="8" y="0"/>
                    </a:cxn>
                    <a:cxn ang="0">
                      <a:pos x="16" y="5"/>
                    </a:cxn>
                    <a:cxn ang="0">
                      <a:pos x="11" y="11"/>
                    </a:cxn>
                    <a:cxn ang="0">
                      <a:pos x="1" y="5"/>
                    </a:cxn>
                    <a:cxn ang="0">
                      <a:pos x="0" y="3"/>
                    </a:cxn>
                  </a:cxnLst>
                  <a:rect l="0" t="0" r="r" b="b"/>
                  <a:pathLst>
                    <a:path w="17" h="11">
                      <a:moveTo>
                        <a:pt x="0" y="3"/>
                      </a:moveTo>
                      <a:cubicBezTo>
                        <a:pt x="2" y="3"/>
                        <a:pt x="5" y="0"/>
                        <a:pt x="8" y="0"/>
                      </a:cubicBezTo>
                      <a:cubicBezTo>
                        <a:pt x="12" y="0"/>
                        <a:pt x="15" y="1"/>
                        <a:pt x="16" y="5"/>
                      </a:cubicBezTo>
                      <a:cubicBezTo>
                        <a:pt x="17" y="9"/>
                        <a:pt x="14" y="11"/>
                        <a:pt x="11" y="11"/>
                      </a:cubicBezTo>
                      <a:cubicBezTo>
                        <a:pt x="6" y="11"/>
                        <a:pt x="5" y="6"/>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7" name="Freeform 178"/>
                <p:cNvSpPr/>
                <p:nvPr/>
              </p:nvSpPr>
              <p:spPr bwMode="auto">
                <a:xfrm>
                  <a:off x="8701073" y="1952624"/>
                  <a:ext cx="25400" cy="38100"/>
                </a:xfrm>
                <a:custGeom>
                  <a:avLst/>
                  <a:gdLst/>
                  <a:ahLst/>
                  <a:cxnLst>
                    <a:cxn ang="0">
                      <a:pos x="10" y="6"/>
                    </a:cxn>
                    <a:cxn ang="0">
                      <a:pos x="4" y="15"/>
                    </a:cxn>
                    <a:cxn ang="0">
                      <a:pos x="0" y="11"/>
                    </a:cxn>
                    <a:cxn ang="0">
                      <a:pos x="4" y="3"/>
                    </a:cxn>
                    <a:cxn ang="0">
                      <a:pos x="10" y="6"/>
                    </a:cxn>
                  </a:cxnLst>
                  <a:rect l="0" t="0" r="r" b="b"/>
                  <a:pathLst>
                    <a:path w="10" h="15">
                      <a:moveTo>
                        <a:pt x="10" y="6"/>
                      </a:moveTo>
                      <a:cubicBezTo>
                        <a:pt x="10" y="10"/>
                        <a:pt x="8" y="14"/>
                        <a:pt x="4" y="15"/>
                      </a:cubicBezTo>
                      <a:cubicBezTo>
                        <a:pt x="1" y="15"/>
                        <a:pt x="0" y="14"/>
                        <a:pt x="0" y="11"/>
                      </a:cubicBezTo>
                      <a:cubicBezTo>
                        <a:pt x="0" y="8"/>
                        <a:pt x="2" y="4"/>
                        <a:pt x="4" y="3"/>
                      </a:cubicBezTo>
                      <a:cubicBezTo>
                        <a:pt x="7" y="0"/>
                        <a:pt x="10" y="2"/>
                        <a:pt x="10"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8" name="Freeform 179"/>
                <p:cNvSpPr/>
                <p:nvPr/>
              </p:nvSpPr>
              <p:spPr bwMode="auto">
                <a:xfrm>
                  <a:off x="8545499" y="1933574"/>
                  <a:ext cx="26987" cy="19050"/>
                </a:xfrm>
                <a:custGeom>
                  <a:avLst/>
                  <a:gdLst/>
                  <a:ahLst/>
                  <a:cxnLst>
                    <a:cxn ang="0">
                      <a:pos x="0" y="6"/>
                    </a:cxn>
                    <a:cxn ang="0">
                      <a:pos x="7" y="6"/>
                    </a:cxn>
                    <a:cxn ang="0">
                      <a:pos x="10" y="0"/>
                    </a:cxn>
                    <a:cxn ang="0">
                      <a:pos x="3" y="1"/>
                    </a:cxn>
                    <a:cxn ang="0">
                      <a:pos x="0" y="6"/>
                    </a:cxn>
                  </a:cxnLst>
                  <a:rect l="0" t="0" r="r" b="b"/>
                  <a:pathLst>
                    <a:path w="10" h="7">
                      <a:moveTo>
                        <a:pt x="0" y="6"/>
                      </a:moveTo>
                      <a:cubicBezTo>
                        <a:pt x="3" y="6"/>
                        <a:pt x="5" y="7"/>
                        <a:pt x="7" y="6"/>
                      </a:cubicBezTo>
                      <a:cubicBezTo>
                        <a:pt x="9" y="5"/>
                        <a:pt x="10" y="2"/>
                        <a:pt x="10" y="0"/>
                      </a:cubicBezTo>
                      <a:cubicBezTo>
                        <a:pt x="8" y="0"/>
                        <a:pt x="5" y="0"/>
                        <a:pt x="3" y="1"/>
                      </a:cubicBezTo>
                      <a:lnTo>
                        <a:pt x="0"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9" name="Freeform 180"/>
                <p:cNvSpPr/>
                <p:nvPr/>
              </p:nvSpPr>
              <p:spPr bwMode="auto">
                <a:xfrm>
                  <a:off x="8755048" y="1989137"/>
                  <a:ext cx="34925" cy="33337"/>
                </a:xfrm>
                <a:custGeom>
                  <a:avLst/>
                  <a:gdLst/>
                  <a:ahLst/>
                  <a:cxnLst>
                    <a:cxn ang="0">
                      <a:pos x="1" y="3"/>
                    </a:cxn>
                    <a:cxn ang="0">
                      <a:pos x="3" y="0"/>
                    </a:cxn>
                    <a:cxn ang="0">
                      <a:pos x="7" y="3"/>
                    </a:cxn>
                    <a:cxn ang="0">
                      <a:pos x="12" y="13"/>
                    </a:cxn>
                    <a:cxn ang="0">
                      <a:pos x="3" y="7"/>
                    </a:cxn>
                    <a:cxn ang="0">
                      <a:pos x="1" y="3"/>
                    </a:cxn>
                  </a:cxnLst>
                  <a:rect l="0" t="0" r="r" b="b"/>
                  <a:pathLst>
                    <a:path w="13" h="13">
                      <a:moveTo>
                        <a:pt x="1" y="3"/>
                      </a:moveTo>
                      <a:cubicBezTo>
                        <a:pt x="0" y="1"/>
                        <a:pt x="1" y="0"/>
                        <a:pt x="3" y="0"/>
                      </a:cubicBezTo>
                      <a:cubicBezTo>
                        <a:pt x="5" y="0"/>
                        <a:pt x="6" y="2"/>
                        <a:pt x="7" y="3"/>
                      </a:cubicBezTo>
                      <a:cubicBezTo>
                        <a:pt x="10" y="6"/>
                        <a:pt x="13" y="8"/>
                        <a:pt x="12" y="13"/>
                      </a:cubicBezTo>
                      <a:cubicBezTo>
                        <a:pt x="8" y="13"/>
                        <a:pt x="6" y="9"/>
                        <a:pt x="3" y="7"/>
                      </a:cubicBezTo>
                      <a:lnTo>
                        <a:pt x="1"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0" name="Freeform 181"/>
                <p:cNvSpPr/>
                <p:nvPr/>
              </p:nvSpPr>
              <p:spPr bwMode="auto">
                <a:xfrm>
                  <a:off x="8782036" y="1965324"/>
                  <a:ext cx="33337" cy="23812"/>
                </a:xfrm>
                <a:custGeom>
                  <a:avLst/>
                  <a:gdLst/>
                  <a:ahLst/>
                  <a:cxnLst>
                    <a:cxn ang="0">
                      <a:pos x="7" y="1"/>
                    </a:cxn>
                    <a:cxn ang="0">
                      <a:pos x="2" y="4"/>
                    </a:cxn>
                    <a:cxn ang="0">
                      <a:pos x="7" y="1"/>
                    </a:cxn>
                  </a:cxnLst>
                  <a:rect l="0" t="0" r="r" b="b"/>
                  <a:pathLst>
                    <a:path w="13" h="9">
                      <a:moveTo>
                        <a:pt x="7" y="1"/>
                      </a:moveTo>
                      <a:cubicBezTo>
                        <a:pt x="5" y="0"/>
                        <a:pt x="0" y="0"/>
                        <a:pt x="2" y="4"/>
                      </a:cubicBezTo>
                      <a:cubicBezTo>
                        <a:pt x="5" y="9"/>
                        <a:pt x="13" y="3"/>
                        <a:pt x="7"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1" name="Freeform 182"/>
                <p:cNvSpPr/>
                <p:nvPr/>
              </p:nvSpPr>
              <p:spPr bwMode="auto">
                <a:xfrm>
                  <a:off x="8845536" y="1981199"/>
                  <a:ext cx="33337" cy="36512"/>
                </a:xfrm>
                <a:custGeom>
                  <a:avLst/>
                  <a:gdLst/>
                  <a:ahLst/>
                  <a:cxnLst>
                    <a:cxn ang="0">
                      <a:pos x="12" y="8"/>
                    </a:cxn>
                    <a:cxn ang="0">
                      <a:pos x="12" y="2"/>
                    </a:cxn>
                    <a:cxn ang="0">
                      <a:pos x="6" y="3"/>
                    </a:cxn>
                    <a:cxn ang="0">
                      <a:pos x="4" y="9"/>
                    </a:cxn>
                    <a:cxn ang="0">
                      <a:pos x="5" y="14"/>
                    </a:cxn>
                    <a:cxn ang="0">
                      <a:pos x="12" y="8"/>
                    </a:cxn>
                  </a:cxnLst>
                  <a:rect l="0" t="0" r="r" b="b"/>
                  <a:pathLst>
                    <a:path w="13" h="14">
                      <a:moveTo>
                        <a:pt x="12" y="8"/>
                      </a:moveTo>
                      <a:cubicBezTo>
                        <a:pt x="12" y="6"/>
                        <a:pt x="13" y="4"/>
                        <a:pt x="12" y="2"/>
                      </a:cubicBezTo>
                      <a:cubicBezTo>
                        <a:pt x="10" y="0"/>
                        <a:pt x="7" y="1"/>
                        <a:pt x="6" y="3"/>
                      </a:cubicBezTo>
                      <a:cubicBezTo>
                        <a:pt x="5" y="4"/>
                        <a:pt x="5" y="7"/>
                        <a:pt x="4" y="9"/>
                      </a:cubicBezTo>
                      <a:cubicBezTo>
                        <a:pt x="3" y="10"/>
                        <a:pt x="0" y="14"/>
                        <a:pt x="5" y="14"/>
                      </a:cubicBezTo>
                      <a:cubicBezTo>
                        <a:pt x="5" y="14"/>
                        <a:pt x="12" y="8"/>
                        <a:pt x="12" y="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2" name="Freeform 183"/>
                <p:cNvSpPr/>
                <p:nvPr/>
              </p:nvSpPr>
              <p:spPr bwMode="auto">
                <a:xfrm>
                  <a:off x="9107473" y="1936749"/>
                  <a:ext cx="34925" cy="20637"/>
                </a:xfrm>
                <a:custGeom>
                  <a:avLst/>
                  <a:gdLst/>
                  <a:ahLst/>
                  <a:cxnLst>
                    <a:cxn ang="0">
                      <a:pos x="1" y="8"/>
                    </a:cxn>
                    <a:cxn ang="0">
                      <a:pos x="9" y="3"/>
                    </a:cxn>
                    <a:cxn ang="0">
                      <a:pos x="0" y="4"/>
                    </a:cxn>
                    <a:cxn ang="0">
                      <a:pos x="1" y="8"/>
                    </a:cxn>
                  </a:cxnLst>
                  <a:rect l="0" t="0" r="r" b="b"/>
                  <a:pathLst>
                    <a:path w="13" h="8">
                      <a:moveTo>
                        <a:pt x="1" y="8"/>
                      </a:moveTo>
                      <a:cubicBezTo>
                        <a:pt x="3" y="6"/>
                        <a:pt x="13" y="8"/>
                        <a:pt x="9" y="3"/>
                      </a:cubicBezTo>
                      <a:cubicBezTo>
                        <a:pt x="7" y="0"/>
                        <a:pt x="1" y="0"/>
                        <a:pt x="0" y="4"/>
                      </a:cubicBezTo>
                      <a:lnTo>
                        <a:pt x="1"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3" name="Freeform 184"/>
                <p:cNvSpPr/>
                <p:nvPr/>
              </p:nvSpPr>
              <p:spPr bwMode="auto">
                <a:xfrm>
                  <a:off x="8648686" y="1938337"/>
                  <a:ext cx="14287" cy="22225"/>
                </a:xfrm>
                <a:custGeom>
                  <a:avLst/>
                  <a:gdLst/>
                  <a:ahLst/>
                  <a:cxnLst>
                    <a:cxn ang="0">
                      <a:pos x="3" y="0"/>
                    </a:cxn>
                    <a:cxn ang="0">
                      <a:pos x="1" y="7"/>
                    </a:cxn>
                    <a:cxn ang="0">
                      <a:pos x="6" y="3"/>
                    </a:cxn>
                    <a:cxn ang="0">
                      <a:pos x="3" y="0"/>
                    </a:cxn>
                  </a:cxnLst>
                  <a:rect l="0" t="0" r="r" b="b"/>
                  <a:pathLst>
                    <a:path w="6" h="8">
                      <a:moveTo>
                        <a:pt x="3" y="0"/>
                      </a:moveTo>
                      <a:cubicBezTo>
                        <a:pt x="0" y="1"/>
                        <a:pt x="1" y="4"/>
                        <a:pt x="1" y="7"/>
                      </a:cubicBezTo>
                      <a:cubicBezTo>
                        <a:pt x="2" y="8"/>
                        <a:pt x="6" y="5"/>
                        <a:pt x="6" y="3"/>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4" name="Freeform 185"/>
                <p:cNvSpPr/>
                <p:nvPr/>
              </p:nvSpPr>
              <p:spPr bwMode="auto">
                <a:xfrm>
                  <a:off x="8159737" y="1457325"/>
                  <a:ext cx="63500" cy="55562"/>
                </a:xfrm>
                <a:custGeom>
                  <a:avLst/>
                  <a:gdLst/>
                  <a:ahLst/>
                  <a:cxnLst>
                    <a:cxn ang="0">
                      <a:pos x="0" y="21"/>
                    </a:cxn>
                    <a:cxn ang="0">
                      <a:pos x="16" y="12"/>
                    </a:cxn>
                    <a:cxn ang="0">
                      <a:pos x="17" y="1"/>
                    </a:cxn>
                    <a:cxn ang="0">
                      <a:pos x="3" y="7"/>
                    </a:cxn>
                    <a:cxn ang="0">
                      <a:pos x="0" y="21"/>
                    </a:cxn>
                  </a:cxnLst>
                  <a:rect l="0" t="0" r="r" b="b"/>
                  <a:pathLst>
                    <a:path w="24" h="21">
                      <a:moveTo>
                        <a:pt x="0" y="21"/>
                      </a:moveTo>
                      <a:cubicBezTo>
                        <a:pt x="4" y="21"/>
                        <a:pt x="13" y="14"/>
                        <a:pt x="16" y="12"/>
                      </a:cubicBezTo>
                      <a:cubicBezTo>
                        <a:pt x="19" y="10"/>
                        <a:pt x="24" y="2"/>
                        <a:pt x="17" y="1"/>
                      </a:cubicBezTo>
                      <a:cubicBezTo>
                        <a:pt x="14" y="0"/>
                        <a:pt x="5" y="4"/>
                        <a:pt x="3" y="7"/>
                      </a:cubicBezTo>
                      <a:cubicBezTo>
                        <a:pt x="1" y="11"/>
                        <a:pt x="1" y="16"/>
                        <a:pt x="0"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5" name="Freeform 186"/>
                <p:cNvSpPr/>
                <p:nvPr/>
              </p:nvSpPr>
              <p:spPr bwMode="auto">
                <a:xfrm>
                  <a:off x="8251812" y="1741487"/>
                  <a:ext cx="39687" cy="47625"/>
                </a:xfrm>
                <a:custGeom>
                  <a:avLst/>
                  <a:gdLst/>
                  <a:ahLst/>
                  <a:cxnLst>
                    <a:cxn ang="0">
                      <a:pos x="0" y="1"/>
                    </a:cxn>
                    <a:cxn ang="0">
                      <a:pos x="4" y="9"/>
                    </a:cxn>
                    <a:cxn ang="0">
                      <a:pos x="11" y="18"/>
                    </a:cxn>
                    <a:cxn ang="0">
                      <a:pos x="5" y="1"/>
                    </a:cxn>
                    <a:cxn ang="0">
                      <a:pos x="0" y="1"/>
                    </a:cxn>
                  </a:cxnLst>
                  <a:rect l="0" t="0" r="r" b="b"/>
                  <a:pathLst>
                    <a:path w="15" h="18">
                      <a:moveTo>
                        <a:pt x="0" y="1"/>
                      </a:moveTo>
                      <a:cubicBezTo>
                        <a:pt x="0" y="6"/>
                        <a:pt x="1" y="5"/>
                        <a:pt x="4" y="9"/>
                      </a:cubicBezTo>
                      <a:cubicBezTo>
                        <a:pt x="7" y="12"/>
                        <a:pt x="8" y="16"/>
                        <a:pt x="11" y="18"/>
                      </a:cubicBezTo>
                      <a:cubicBezTo>
                        <a:pt x="15" y="14"/>
                        <a:pt x="9" y="0"/>
                        <a:pt x="5" y="1"/>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6" name="Freeform 187"/>
                <p:cNvSpPr/>
                <p:nvPr/>
              </p:nvSpPr>
              <p:spPr bwMode="auto">
                <a:xfrm>
                  <a:off x="8312137" y="1768475"/>
                  <a:ext cx="36512" cy="44450"/>
                </a:xfrm>
                <a:custGeom>
                  <a:avLst/>
                  <a:gdLst/>
                  <a:ahLst/>
                  <a:cxnLst>
                    <a:cxn ang="0">
                      <a:pos x="5" y="3"/>
                    </a:cxn>
                    <a:cxn ang="0">
                      <a:pos x="13" y="13"/>
                    </a:cxn>
                    <a:cxn ang="0">
                      <a:pos x="14" y="16"/>
                    </a:cxn>
                    <a:cxn ang="0">
                      <a:pos x="7" y="15"/>
                    </a:cxn>
                    <a:cxn ang="0">
                      <a:pos x="1" y="5"/>
                    </a:cxn>
                    <a:cxn ang="0">
                      <a:pos x="5" y="3"/>
                    </a:cxn>
                  </a:cxnLst>
                  <a:rect l="0" t="0" r="r" b="b"/>
                  <a:pathLst>
                    <a:path w="14" h="17">
                      <a:moveTo>
                        <a:pt x="5" y="3"/>
                      </a:moveTo>
                      <a:cubicBezTo>
                        <a:pt x="7" y="5"/>
                        <a:pt x="12" y="10"/>
                        <a:pt x="13" y="13"/>
                      </a:cubicBezTo>
                      <a:cubicBezTo>
                        <a:pt x="14" y="14"/>
                        <a:pt x="14" y="15"/>
                        <a:pt x="14" y="16"/>
                      </a:cubicBezTo>
                      <a:cubicBezTo>
                        <a:pt x="14" y="17"/>
                        <a:pt x="7" y="15"/>
                        <a:pt x="7" y="15"/>
                      </a:cubicBezTo>
                      <a:cubicBezTo>
                        <a:pt x="5" y="14"/>
                        <a:pt x="1" y="7"/>
                        <a:pt x="1" y="5"/>
                      </a:cubicBezTo>
                      <a:cubicBezTo>
                        <a:pt x="0" y="3"/>
                        <a:pt x="2" y="0"/>
                        <a:pt x="5" y="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7" name="Freeform 188"/>
                <p:cNvSpPr/>
                <p:nvPr/>
              </p:nvSpPr>
              <p:spPr bwMode="auto">
                <a:xfrm>
                  <a:off x="3825869" y="3867149"/>
                  <a:ext cx="57150" cy="26987"/>
                </a:xfrm>
                <a:custGeom>
                  <a:avLst/>
                  <a:gdLst/>
                  <a:ahLst/>
                  <a:cxnLst>
                    <a:cxn ang="0">
                      <a:pos x="0" y="6"/>
                    </a:cxn>
                    <a:cxn ang="0">
                      <a:pos x="22" y="5"/>
                    </a:cxn>
                    <a:cxn ang="0">
                      <a:pos x="14" y="8"/>
                    </a:cxn>
                    <a:cxn ang="0">
                      <a:pos x="5" y="8"/>
                    </a:cxn>
                    <a:cxn ang="0">
                      <a:pos x="0" y="6"/>
                    </a:cxn>
                  </a:cxnLst>
                  <a:rect l="0" t="0" r="r" b="b"/>
                  <a:pathLst>
                    <a:path w="22" h="10">
                      <a:moveTo>
                        <a:pt x="0" y="6"/>
                      </a:moveTo>
                      <a:cubicBezTo>
                        <a:pt x="1" y="0"/>
                        <a:pt x="19" y="3"/>
                        <a:pt x="22" y="5"/>
                      </a:cubicBezTo>
                      <a:cubicBezTo>
                        <a:pt x="21" y="7"/>
                        <a:pt x="16" y="7"/>
                        <a:pt x="14" y="8"/>
                      </a:cubicBezTo>
                      <a:cubicBezTo>
                        <a:pt x="11" y="9"/>
                        <a:pt x="7" y="10"/>
                        <a:pt x="5" y="8"/>
                      </a:cubicBezTo>
                      <a:lnTo>
                        <a:pt x="0"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8" name="Freeform 189"/>
                <p:cNvSpPr/>
                <p:nvPr/>
              </p:nvSpPr>
              <p:spPr bwMode="auto">
                <a:xfrm>
                  <a:off x="1819272" y="2654299"/>
                  <a:ext cx="55562" cy="44450"/>
                </a:xfrm>
                <a:custGeom>
                  <a:avLst/>
                  <a:gdLst/>
                  <a:ahLst/>
                  <a:cxnLst>
                    <a:cxn ang="0">
                      <a:pos x="0" y="12"/>
                    </a:cxn>
                    <a:cxn ang="0">
                      <a:pos x="4" y="4"/>
                    </a:cxn>
                    <a:cxn ang="0">
                      <a:pos x="8" y="2"/>
                    </a:cxn>
                    <a:cxn ang="0">
                      <a:pos x="12" y="1"/>
                    </a:cxn>
                    <a:cxn ang="0">
                      <a:pos x="13" y="16"/>
                    </a:cxn>
                    <a:cxn ang="0">
                      <a:pos x="4" y="14"/>
                    </a:cxn>
                    <a:cxn ang="0">
                      <a:pos x="0" y="12"/>
                    </a:cxn>
                  </a:cxnLst>
                  <a:rect l="0" t="0" r="r" b="b"/>
                  <a:pathLst>
                    <a:path w="21" h="17">
                      <a:moveTo>
                        <a:pt x="0" y="12"/>
                      </a:moveTo>
                      <a:cubicBezTo>
                        <a:pt x="2" y="10"/>
                        <a:pt x="1" y="5"/>
                        <a:pt x="4" y="4"/>
                      </a:cubicBezTo>
                      <a:cubicBezTo>
                        <a:pt x="5" y="3"/>
                        <a:pt x="7" y="3"/>
                        <a:pt x="8" y="2"/>
                      </a:cubicBezTo>
                      <a:cubicBezTo>
                        <a:pt x="9" y="2"/>
                        <a:pt x="11" y="1"/>
                        <a:pt x="12" y="1"/>
                      </a:cubicBezTo>
                      <a:cubicBezTo>
                        <a:pt x="21" y="0"/>
                        <a:pt x="13" y="12"/>
                        <a:pt x="13" y="16"/>
                      </a:cubicBezTo>
                      <a:cubicBezTo>
                        <a:pt x="10" y="17"/>
                        <a:pt x="7" y="15"/>
                        <a:pt x="4" y="14"/>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9" name="Freeform 190"/>
                <p:cNvSpPr/>
                <p:nvPr/>
              </p:nvSpPr>
              <p:spPr bwMode="auto">
                <a:xfrm>
                  <a:off x="2057397" y="2600324"/>
                  <a:ext cx="58737" cy="114300"/>
                </a:xfrm>
                <a:custGeom>
                  <a:avLst/>
                  <a:gdLst/>
                  <a:ahLst/>
                  <a:cxnLst>
                    <a:cxn ang="0">
                      <a:pos x="12" y="0"/>
                    </a:cxn>
                    <a:cxn ang="0">
                      <a:pos x="2" y="5"/>
                    </a:cxn>
                    <a:cxn ang="0">
                      <a:pos x="1" y="15"/>
                    </a:cxn>
                    <a:cxn ang="0">
                      <a:pos x="1" y="27"/>
                    </a:cxn>
                    <a:cxn ang="0">
                      <a:pos x="1" y="38"/>
                    </a:cxn>
                    <a:cxn ang="0">
                      <a:pos x="9" y="40"/>
                    </a:cxn>
                    <a:cxn ang="0">
                      <a:pos x="15" y="32"/>
                    </a:cxn>
                    <a:cxn ang="0">
                      <a:pos x="20" y="10"/>
                    </a:cxn>
                    <a:cxn ang="0">
                      <a:pos x="17" y="2"/>
                    </a:cxn>
                    <a:cxn ang="0">
                      <a:pos x="12" y="0"/>
                    </a:cxn>
                  </a:cxnLst>
                  <a:rect l="0" t="0" r="r" b="b"/>
                  <a:pathLst>
                    <a:path w="22" h="43">
                      <a:moveTo>
                        <a:pt x="12" y="0"/>
                      </a:moveTo>
                      <a:cubicBezTo>
                        <a:pt x="10" y="2"/>
                        <a:pt x="4" y="2"/>
                        <a:pt x="2" y="5"/>
                      </a:cubicBezTo>
                      <a:cubicBezTo>
                        <a:pt x="1" y="7"/>
                        <a:pt x="1" y="12"/>
                        <a:pt x="1" y="15"/>
                      </a:cubicBezTo>
                      <a:cubicBezTo>
                        <a:pt x="1" y="19"/>
                        <a:pt x="1" y="23"/>
                        <a:pt x="1" y="27"/>
                      </a:cubicBezTo>
                      <a:cubicBezTo>
                        <a:pt x="1" y="30"/>
                        <a:pt x="0" y="35"/>
                        <a:pt x="1" y="38"/>
                      </a:cubicBezTo>
                      <a:cubicBezTo>
                        <a:pt x="2" y="42"/>
                        <a:pt x="6" y="43"/>
                        <a:pt x="9" y="40"/>
                      </a:cubicBezTo>
                      <a:cubicBezTo>
                        <a:pt x="12" y="38"/>
                        <a:pt x="13" y="35"/>
                        <a:pt x="15" y="32"/>
                      </a:cubicBezTo>
                      <a:cubicBezTo>
                        <a:pt x="18" y="25"/>
                        <a:pt x="22" y="19"/>
                        <a:pt x="20" y="10"/>
                      </a:cubicBezTo>
                      <a:cubicBezTo>
                        <a:pt x="20" y="7"/>
                        <a:pt x="18" y="5"/>
                        <a:pt x="17" y="2"/>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0" name="Freeform 191"/>
                <p:cNvSpPr/>
                <p:nvPr/>
              </p:nvSpPr>
              <p:spPr bwMode="auto">
                <a:xfrm>
                  <a:off x="2071684" y="2498724"/>
                  <a:ext cx="47625" cy="84137"/>
                </a:xfrm>
                <a:custGeom>
                  <a:avLst/>
                  <a:gdLst/>
                  <a:ahLst/>
                  <a:cxnLst>
                    <a:cxn ang="0">
                      <a:pos x="10" y="24"/>
                    </a:cxn>
                    <a:cxn ang="0">
                      <a:pos x="5" y="31"/>
                    </a:cxn>
                    <a:cxn ang="0">
                      <a:pos x="1" y="22"/>
                    </a:cxn>
                    <a:cxn ang="0">
                      <a:pos x="9" y="0"/>
                    </a:cxn>
                    <a:cxn ang="0">
                      <a:pos x="10" y="24"/>
                    </a:cxn>
                  </a:cxnLst>
                  <a:rect l="0" t="0" r="r" b="b"/>
                  <a:pathLst>
                    <a:path w="18" h="32">
                      <a:moveTo>
                        <a:pt x="10" y="24"/>
                      </a:moveTo>
                      <a:cubicBezTo>
                        <a:pt x="9" y="26"/>
                        <a:pt x="8" y="31"/>
                        <a:pt x="5" y="31"/>
                      </a:cubicBezTo>
                      <a:cubicBezTo>
                        <a:pt x="0" y="32"/>
                        <a:pt x="1" y="25"/>
                        <a:pt x="1" y="22"/>
                      </a:cubicBezTo>
                      <a:cubicBezTo>
                        <a:pt x="1" y="14"/>
                        <a:pt x="5" y="7"/>
                        <a:pt x="9" y="0"/>
                      </a:cubicBezTo>
                      <a:cubicBezTo>
                        <a:pt x="18" y="5"/>
                        <a:pt x="14" y="18"/>
                        <a:pt x="10"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1" name="Freeform 192"/>
                <p:cNvSpPr/>
                <p:nvPr/>
              </p:nvSpPr>
              <p:spPr bwMode="auto">
                <a:xfrm>
                  <a:off x="2205034" y="2743199"/>
                  <a:ext cx="127000" cy="80962"/>
                </a:xfrm>
                <a:custGeom>
                  <a:avLst/>
                  <a:gdLst/>
                  <a:ahLst/>
                  <a:cxnLst>
                    <a:cxn ang="0">
                      <a:pos x="18" y="2"/>
                    </a:cxn>
                    <a:cxn ang="0">
                      <a:pos x="38" y="1"/>
                    </a:cxn>
                    <a:cxn ang="0">
                      <a:pos x="43" y="16"/>
                    </a:cxn>
                    <a:cxn ang="0">
                      <a:pos x="43" y="26"/>
                    </a:cxn>
                    <a:cxn ang="0">
                      <a:pos x="34" y="30"/>
                    </a:cxn>
                    <a:cxn ang="0">
                      <a:pos x="24" y="22"/>
                    </a:cxn>
                    <a:cxn ang="0">
                      <a:pos x="15" y="16"/>
                    </a:cxn>
                    <a:cxn ang="0">
                      <a:pos x="11" y="4"/>
                    </a:cxn>
                    <a:cxn ang="0">
                      <a:pos x="18" y="2"/>
                    </a:cxn>
                  </a:cxnLst>
                  <a:rect l="0" t="0" r="r" b="b"/>
                  <a:pathLst>
                    <a:path w="48" h="31">
                      <a:moveTo>
                        <a:pt x="18" y="2"/>
                      </a:moveTo>
                      <a:cubicBezTo>
                        <a:pt x="25" y="1"/>
                        <a:pt x="31" y="2"/>
                        <a:pt x="38" y="1"/>
                      </a:cubicBezTo>
                      <a:cubicBezTo>
                        <a:pt x="48" y="0"/>
                        <a:pt x="45" y="9"/>
                        <a:pt x="43" y="16"/>
                      </a:cubicBezTo>
                      <a:cubicBezTo>
                        <a:pt x="43" y="19"/>
                        <a:pt x="43" y="23"/>
                        <a:pt x="43" y="26"/>
                      </a:cubicBezTo>
                      <a:cubicBezTo>
                        <a:pt x="42" y="29"/>
                        <a:pt x="37" y="31"/>
                        <a:pt x="34" y="30"/>
                      </a:cubicBezTo>
                      <a:cubicBezTo>
                        <a:pt x="30" y="28"/>
                        <a:pt x="26" y="24"/>
                        <a:pt x="24" y="22"/>
                      </a:cubicBezTo>
                      <a:cubicBezTo>
                        <a:pt x="21" y="19"/>
                        <a:pt x="18" y="17"/>
                        <a:pt x="15" y="16"/>
                      </a:cubicBezTo>
                      <a:cubicBezTo>
                        <a:pt x="10" y="14"/>
                        <a:pt x="0" y="3"/>
                        <a:pt x="11" y="4"/>
                      </a:cubicBezTo>
                      <a:lnTo>
                        <a:pt x="18"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2" name="Freeform 193"/>
                <p:cNvSpPr/>
                <p:nvPr/>
              </p:nvSpPr>
              <p:spPr bwMode="auto">
                <a:xfrm>
                  <a:off x="2992433" y="2876549"/>
                  <a:ext cx="92075" cy="44450"/>
                </a:xfrm>
                <a:custGeom>
                  <a:avLst/>
                  <a:gdLst/>
                  <a:ahLst/>
                  <a:cxnLst>
                    <a:cxn ang="0">
                      <a:pos x="31" y="1"/>
                    </a:cxn>
                    <a:cxn ang="0">
                      <a:pos x="31" y="10"/>
                    </a:cxn>
                    <a:cxn ang="0">
                      <a:pos x="24" y="12"/>
                    </a:cxn>
                    <a:cxn ang="0">
                      <a:pos x="7" y="15"/>
                    </a:cxn>
                    <a:cxn ang="0">
                      <a:pos x="10" y="4"/>
                    </a:cxn>
                    <a:cxn ang="0">
                      <a:pos x="18" y="3"/>
                    </a:cxn>
                    <a:cxn ang="0">
                      <a:pos x="31" y="1"/>
                    </a:cxn>
                  </a:cxnLst>
                  <a:rect l="0" t="0" r="r" b="b"/>
                  <a:pathLst>
                    <a:path w="35" h="17">
                      <a:moveTo>
                        <a:pt x="31" y="1"/>
                      </a:moveTo>
                      <a:cubicBezTo>
                        <a:pt x="35" y="3"/>
                        <a:pt x="35" y="8"/>
                        <a:pt x="31" y="10"/>
                      </a:cubicBezTo>
                      <a:cubicBezTo>
                        <a:pt x="29" y="11"/>
                        <a:pt x="26" y="11"/>
                        <a:pt x="24" y="12"/>
                      </a:cubicBezTo>
                      <a:cubicBezTo>
                        <a:pt x="19" y="14"/>
                        <a:pt x="13" y="17"/>
                        <a:pt x="7" y="15"/>
                      </a:cubicBezTo>
                      <a:cubicBezTo>
                        <a:pt x="0" y="11"/>
                        <a:pt x="3" y="6"/>
                        <a:pt x="10" y="4"/>
                      </a:cubicBezTo>
                      <a:cubicBezTo>
                        <a:pt x="12" y="4"/>
                        <a:pt x="15" y="4"/>
                        <a:pt x="18" y="3"/>
                      </a:cubicBezTo>
                      <a:cubicBezTo>
                        <a:pt x="22" y="2"/>
                        <a:pt x="27" y="0"/>
                        <a:pt x="31"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3" name="Freeform 194"/>
                <p:cNvSpPr/>
                <p:nvPr/>
              </p:nvSpPr>
              <p:spPr bwMode="auto">
                <a:xfrm>
                  <a:off x="6694477" y="2967035"/>
                  <a:ext cx="41275" cy="30162"/>
                </a:xfrm>
                <a:custGeom>
                  <a:avLst/>
                  <a:gdLst/>
                  <a:ahLst/>
                  <a:cxnLst>
                    <a:cxn ang="0">
                      <a:pos x="15" y="3"/>
                    </a:cxn>
                    <a:cxn ang="0">
                      <a:pos x="5" y="2"/>
                    </a:cxn>
                    <a:cxn ang="0">
                      <a:pos x="7" y="11"/>
                    </a:cxn>
                    <a:cxn ang="0">
                      <a:pos x="15" y="3"/>
                    </a:cxn>
                  </a:cxnLst>
                  <a:rect l="0" t="0" r="r" b="b"/>
                  <a:pathLst>
                    <a:path w="16" h="12">
                      <a:moveTo>
                        <a:pt x="15" y="3"/>
                      </a:moveTo>
                      <a:cubicBezTo>
                        <a:pt x="14" y="0"/>
                        <a:pt x="7" y="1"/>
                        <a:pt x="5" y="2"/>
                      </a:cubicBezTo>
                      <a:cubicBezTo>
                        <a:pt x="0" y="5"/>
                        <a:pt x="0" y="12"/>
                        <a:pt x="7" y="11"/>
                      </a:cubicBezTo>
                      <a:cubicBezTo>
                        <a:pt x="10" y="11"/>
                        <a:pt x="16" y="8"/>
                        <a:pt x="15" y="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4" name="Freeform 195"/>
                <p:cNvSpPr/>
                <p:nvPr/>
              </p:nvSpPr>
              <p:spPr bwMode="auto">
                <a:xfrm>
                  <a:off x="9728184" y="3541710"/>
                  <a:ext cx="74612" cy="65087"/>
                </a:xfrm>
                <a:custGeom>
                  <a:avLst/>
                  <a:gdLst/>
                  <a:ahLst/>
                  <a:cxnLst>
                    <a:cxn ang="0">
                      <a:pos x="16" y="24"/>
                    </a:cxn>
                    <a:cxn ang="0">
                      <a:pos x="29" y="18"/>
                    </a:cxn>
                    <a:cxn ang="0">
                      <a:pos x="22" y="12"/>
                    </a:cxn>
                    <a:cxn ang="0">
                      <a:pos x="13" y="6"/>
                    </a:cxn>
                    <a:cxn ang="0">
                      <a:pos x="16" y="24"/>
                    </a:cxn>
                  </a:cxnLst>
                  <a:rect l="0" t="0" r="r" b="b"/>
                  <a:pathLst>
                    <a:path w="29" h="25">
                      <a:moveTo>
                        <a:pt x="16" y="24"/>
                      </a:moveTo>
                      <a:cubicBezTo>
                        <a:pt x="20" y="23"/>
                        <a:pt x="24" y="18"/>
                        <a:pt x="29" y="18"/>
                      </a:cubicBezTo>
                      <a:cubicBezTo>
                        <a:pt x="29" y="15"/>
                        <a:pt x="24" y="13"/>
                        <a:pt x="22" y="12"/>
                      </a:cubicBezTo>
                      <a:cubicBezTo>
                        <a:pt x="19" y="9"/>
                        <a:pt x="16" y="7"/>
                        <a:pt x="13" y="6"/>
                      </a:cubicBezTo>
                      <a:cubicBezTo>
                        <a:pt x="0" y="0"/>
                        <a:pt x="5" y="25"/>
                        <a:pt x="16"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5" name="Freeform 196"/>
                <p:cNvSpPr/>
                <p:nvPr/>
              </p:nvSpPr>
              <p:spPr bwMode="auto">
                <a:xfrm>
                  <a:off x="12547580" y="3433760"/>
                  <a:ext cx="412749" cy="158750"/>
                </a:xfrm>
                <a:custGeom>
                  <a:avLst/>
                  <a:gdLst/>
                  <a:ahLst/>
                  <a:cxnLst>
                    <a:cxn ang="0">
                      <a:pos x="20" y="24"/>
                    </a:cxn>
                    <a:cxn ang="0">
                      <a:pos x="34" y="21"/>
                    </a:cxn>
                    <a:cxn ang="0">
                      <a:pos x="47" y="16"/>
                    </a:cxn>
                    <a:cxn ang="0">
                      <a:pos x="55" y="22"/>
                    </a:cxn>
                    <a:cxn ang="0">
                      <a:pos x="67" y="23"/>
                    </a:cxn>
                    <a:cxn ang="0">
                      <a:pos x="81" y="25"/>
                    </a:cxn>
                    <a:cxn ang="0">
                      <a:pos x="90" y="35"/>
                    </a:cxn>
                    <a:cxn ang="0">
                      <a:pos x="101" y="43"/>
                    </a:cxn>
                    <a:cxn ang="0">
                      <a:pos x="105" y="47"/>
                    </a:cxn>
                    <a:cxn ang="0">
                      <a:pos x="108" y="53"/>
                    </a:cxn>
                    <a:cxn ang="0">
                      <a:pos x="122" y="55"/>
                    </a:cxn>
                    <a:cxn ang="0">
                      <a:pos x="136" y="57"/>
                    </a:cxn>
                    <a:cxn ang="0">
                      <a:pos x="151" y="59"/>
                    </a:cxn>
                    <a:cxn ang="0">
                      <a:pos x="157" y="52"/>
                    </a:cxn>
                    <a:cxn ang="0">
                      <a:pos x="147" y="44"/>
                    </a:cxn>
                    <a:cxn ang="0">
                      <a:pos x="137" y="37"/>
                    </a:cxn>
                    <a:cxn ang="0">
                      <a:pos x="111" y="22"/>
                    </a:cxn>
                    <a:cxn ang="0">
                      <a:pos x="82" y="10"/>
                    </a:cxn>
                    <a:cxn ang="0">
                      <a:pos x="56" y="3"/>
                    </a:cxn>
                    <a:cxn ang="0">
                      <a:pos x="37" y="1"/>
                    </a:cxn>
                    <a:cxn ang="0">
                      <a:pos x="16" y="12"/>
                    </a:cxn>
                    <a:cxn ang="0">
                      <a:pos x="2" y="26"/>
                    </a:cxn>
                    <a:cxn ang="0">
                      <a:pos x="16" y="24"/>
                    </a:cxn>
                    <a:cxn ang="0">
                      <a:pos x="20" y="24"/>
                    </a:cxn>
                  </a:cxnLst>
                  <a:rect l="0" t="0" r="r" b="b"/>
                  <a:pathLst>
                    <a:path w="157" h="60">
                      <a:moveTo>
                        <a:pt x="20" y="24"/>
                      </a:moveTo>
                      <a:cubicBezTo>
                        <a:pt x="25" y="24"/>
                        <a:pt x="29" y="23"/>
                        <a:pt x="34" y="21"/>
                      </a:cubicBezTo>
                      <a:cubicBezTo>
                        <a:pt x="38" y="18"/>
                        <a:pt x="41" y="16"/>
                        <a:pt x="47" y="16"/>
                      </a:cubicBezTo>
                      <a:cubicBezTo>
                        <a:pt x="48" y="22"/>
                        <a:pt x="49" y="22"/>
                        <a:pt x="55" y="22"/>
                      </a:cubicBezTo>
                      <a:cubicBezTo>
                        <a:pt x="59" y="23"/>
                        <a:pt x="63" y="23"/>
                        <a:pt x="67" y="23"/>
                      </a:cubicBezTo>
                      <a:cubicBezTo>
                        <a:pt x="71" y="23"/>
                        <a:pt x="77" y="23"/>
                        <a:pt x="81" y="25"/>
                      </a:cubicBezTo>
                      <a:cubicBezTo>
                        <a:pt x="84" y="27"/>
                        <a:pt x="88" y="32"/>
                        <a:pt x="90" y="35"/>
                      </a:cubicBezTo>
                      <a:cubicBezTo>
                        <a:pt x="94" y="39"/>
                        <a:pt x="96" y="41"/>
                        <a:pt x="101" y="43"/>
                      </a:cubicBezTo>
                      <a:cubicBezTo>
                        <a:pt x="104" y="44"/>
                        <a:pt x="104" y="44"/>
                        <a:pt x="105" y="47"/>
                      </a:cubicBezTo>
                      <a:cubicBezTo>
                        <a:pt x="106" y="49"/>
                        <a:pt x="106" y="51"/>
                        <a:pt x="108" y="53"/>
                      </a:cubicBezTo>
                      <a:cubicBezTo>
                        <a:pt x="111" y="56"/>
                        <a:pt x="118" y="54"/>
                        <a:pt x="122" y="55"/>
                      </a:cubicBezTo>
                      <a:cubicBezTo>
                        <a:pt x="127" y="55"/>
                        <a:pt x="131" y="56"/>
                        <a:pt x="136" y="57"/>
                      </a:cubicBezTo>
                      <a:cubicBezTo>
                        <a:pt x="140" y="59"/>
                        <a:pt x="147" y="60"/>
                        <a:pt x="151" y="59"/>
                      </a:cubicBezTo>
                      <a:cubicBezTo>
                        <a:pt x="154" y="58"/>
                        <a:pt x="157" y="55"/>
                        <a:pt x="157" y="52"/>
                      </a:cubicBezTo>
                      <a:cubicBezTo>
                        <a:pt x="157" y="47"/>
                        <a:pt x="150" y="46"/>
                        <a:pt x="147" y="44"/>
                      </a:cubicBezTo>
                      <a:cubicBezTo>
                        <a:pt x="144" y="42"/>
                        <a:pt x="140" y="40"/>
                        <a:pt x="137" y="37"/>
                      </a:cubicBezTo>
                      <a:cubicBezTo>
                        <a:pt x="129" y="31"/>
                        <a:pt x="120" y="27"/>
                        <a:pt x="111" y="22"/>
                      </a:cubicBezTo>
                      <a:cubicBezTo>
                        <a:pt x="102" y="16"/>
                        <a:pt x="92" y="14"/>
                        <a:pt x="82" y="10"/>
                      </a:cubicBezTo>
                      <a:cubicBezTo>
                        <a:pt x="74" y="7"/>
                        <a:pt x="66" y="3"/>
                        <a:pt x="56" y="3"/>
                      </a:cubicBezTo>
                      <a:cubicBezTo>
                        <a:pt x="50" y="2"/>
                        <a:pt x="43" y="0"/>
                        <a:pt x="37" y="1"/>
                      </a:cubicBezTo>
                      <a:cubicBezTo>
                        <a:pt x="28" y="1"/>
                        <a:pt x="23" y="7"/>
                        <a:pt x="16" y="12"/>
                      </a:cubicBezTo>
                      <a:cubicBezTo>
                        <a:pt x="13" y="15"/>
                        <a:pt x="0" y="20"/>
                        <a:pt x="2" y="26"/>
                      </a:cubicBezTo>
                      <a:cubicBezTo>
                        <a:pt x="6" y="26"/>
                        <a:pt x="11" y="24"/>
                        <a:pt x="16" y="24"/>
                      </a:cubicBezTo>
                      <a:lnTo>
                        <a:pt x="20" y="2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6" name="Freeform 197"/>
                <p:cNvSpPr/>
                <p:nvPr/>
              </p:nvSpPr>
              <p:spPr bwMode="auto">
                <a:xfrm>
                  <a:off x="12784117" y="3633785"/>
                  <a:ext cx="115887" cy="47625"/>
                </a:xfrm>
                <a:custGeom>
                  <a:avLst/>
                  <a:gdLst/>
                  <a:ahLst/>
                  <a:cxnLst>
                    <a:cxn ang="0">
                      <a:pos x="9" y="2"/>
                    </a:cxn>
                    <a:cxn ang="0">
                      <a:pos x="17" y="13"/>
                    </a:cxn>
                    <a:cxn ang="0">
                      <a:pos x="27" y="17"/>
                    </a:cxn>
                    <a:cxn ang="0">
                      <a:pos x="38" y="18"/>
                    </a:cxn>
                    <a:cxn ang="0">
                      <a:pos x="43" y="12"/>
                    </a:cxn>
                    <a:cxn ang="0">
                      <a:pos x="34" y="8"/>
                    </a:cxn>
                    <a:cxn ang="0">
                      <a:pos x="9" y="2"/>
                    </a:cxn>
                  </a:cxnLst>
                  <a:rect l="0" t="0" r="r" b="b"/>
                  <a:pathLst>
                    <a:path w="44" h="18">
                      <a:moveTo>
                        <a:pt x="9" y="2"/>
                      </a:moveTo>
                      <a:cubicBezTo>
                        <a:pt x="0" y="4"/>
                        <a:pt x="14" y="11"/>
                        <a:pt x="17" y="13"/>
                      </a:cubicBezTo>
                      <a:cubicBezTo>
                        <a:pt x="21" y="14"/>
                        <a:pt x="23" y="16"/>
                        <a:pt x="27" y="17"/>
                      </a:cubicBezTo>
                      <a:cubicBezTo>
                        <a:pt x="31" y="17"/>
                        <a:pt x="35" y="18"/>
                        <a:pt x="38" y="18"/>
                      </a:cubicBezTo>
                      <a:cubicBezTo>
                        <a:pt x="40" y="18"/>
                        <a:pt x="44" y="15"/>
                        <a:pt x="43" y="12"/>
                      </a:cubicBezTo>
                      <a:cubicBezTo>
                        <a:pt x="43" y="9"/>
                        <a:pt x="36" y="9"/>
                        <a:pt x="34" y="8"/>
                      </a:cubicBezTo>
                      <a:cubicBezTo>
                        <a:pt x="26" y="6"/>
                        <a:pt x="17" y="0"/>
                        <a:pt x="9"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7" name="Freeform 198"/>
                <p:cNvSpPr/>
                <p:nvPr/>
              </p:nvSpPr>
              <p:spPr bwMode="auto">
                <a:xfrm>
                  <a:off x="12965091" y="3581399"/>
                  <a:ext cx="106362" cy="100012"/>
                </a:xfrm>
                <a:custGeom>
                  <a:avLst/>
                  <a:gdLst/>
                  <a:ahLst/>
                  <a:cxnLst>
                    <a:cxn ang="0">
                      <a:pos x="40" y="10"/>
                    </a:cxn>
                    <a:cxn ang="0">
                      <a:pos x="40" y="16"/>
                    </a:cxn>
                    <a:cxn ang="0">
                      <a:pos x="39" y="22"/>
                    </a:cxn>
                    <a:cxn ang="0">
                      <a:pos x="38" y="34"/>
                    </a:cxn>
                    <a:cxn ang="0">
                      <a:pos x="38" y="38"/>
                    </a:cxn>
                    <a:cxn ang="0">
                      <a:pos x="37" y="36"/>
                    </a:cxn>
                    <a:cxn ang="0">
                      <a:pos x="8" y="31"/>
                    </a:cxn>
                    <a:cxn ang="0">
                      <a:pos x="7" y="26"/>
                    </a:cxn>
                    <a:cxn ang="0">
                      <a:pos x="18" y="23"/>
                    </a:cxn>
                    <a:cxn ang="0">
                      <a:pos x="25" y="15"/>
                    </a:cxn>
                    <a:cxn ang="0">
                      <a:pos x="25" y="10"/>
                    </a:cxn>
                    <a:cxn ang="0">
                      <a:pos x="19" y="5"/>
                    </a:cxn>
                    <a:cxn ang="0">
                      <a:pos x="40" y="0"/>
                    </a:cxn>
                    <a:cxn ang="0">
                      <a:pos x="40" y="10"/>
                    </a:cxn>
                  </a:cxnLst>
                  <a:rect l="0" t="0" r="r" b="b"/>
                  <a:pathLst>
                    <a:path w="40" h="38">
                      <a:moveTo>
                        <a:pt x="40" y="10"/>
                      </a:moveTo>
                      <a:cubicBezTo>
                        <a:pt x="40" y="12"/>
                        <a:pt x="40" y="14"/>
                        <a:pt x="40" y="16"/>
                      </a:cubicBezTo>
                      <a:cubicBezTo>
                        <a:pt x="40" y="18"/>
                        <a:pt x="39" y="20"/>
                        <a:pt x="39" y="22"/>
                      </a:cubicBezTo>
                      <a:cubicBezTo>
                        <a:pt x="38" y="26"/>
                        <a:pt x="38" y="30"/>
                        <a:pt x="38" y="34"/>
                      </a:cubicBezTo>
                      <a:cubicBezTo>
                        <a:pt x="38" y="38"/>
                        <a:pt x="38" y="38"/>
                        <a:pt x="38" y="38"/>
                      </a:cubicBezTo>
                      <a:cubicBezTo>
                        <a:pt x="38" y="37"/>
                        <a:pt x="37" y="37"/>
                        <a:pt x="37" y="36"/>
                      </a:cubicBezTo>
                      <a:cubicBezTo>
                        <a:pt x="28" y="30"/>
                        <a:pt x="18" y="34"/>
                        <a:pt x="8" y="31"/>
                      </a:cubicBezTo>
                      <a:cubicBezTo>
                        <a:pt x="4" y="29"/>
                        <a:pt x="0" y="26"/>
                        <a:pt x="7" y="26"/>
                      </a:cubicBezTo>
                      <a:cubicBezTo>
                        <a:pt x="11" y="25"/>
                        <a:pt x="14" y="25"/>
                        <a:pt x="18" y="23"/>
                      </a:cubicBezTo>
                      <a:cubicBezTo>
                        <a:pt x="23" y="21"/>
                        <a:pt x="25" y="20"/>
                        <a:pt x="25" y="15"/>
                      </a:cubicBezTo>
                      <a:cubicBezTo>
                        <a:pt x="25" y="14"/>
                        <a:pt x="25" y="12"/>
                        <a:pt x="25" y="10"/>
                      </a:cubicBezTo>
                      <a:cubicBezTo>
                        <a:pt x="23" y="7"/>
                        <a:pt x="20" y="7"/>
                        <a:pt x="19" y="5"/>
                      </a:cubicBezTo>
                      <a:cubicBezTo>
                        <a:pt x="17" y="0"/>
                        <a:pt x="33" y="0"/>
                        <a:pt x="40" y="0"/>
                      </a:cubicBezTo>
                      <a:cubicBezTo>
                        <a:pt x="40" y="3"/>
                        <a:pt x="40" y="7"/>
                        <a:pt x="40"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8" name="Freeform 199"/>
                <p:cNvSpPr/>
                <p:nvPr/>
              </p:nvSpPr>
              <p:spPr bwMode="auto">
                <a:xfrm>
                  <a:off x="13065104" y="3576635"/>
                  <a:ext cx="147637" cy="133350"/>
                </a:xfrm>
                <a:custGeom>
                  <a:avLst/>
                  <a:gdLst/>
                  <a:ahLst/>
                  <a:cxnLst>
                    <a:cxn ang="0">
                      <a:pos x="46" y="45"/>
                    </a:cxn>
                    <a:cxn ang="0">
                      <a:pos x="33" y="37"/>
                    </a:cxn>
                    <a:cxn ang="0">
                      <a:pos x="21" y="35"/>
                    </a:cxn>
                    <a:cxn ang="0">
                      <a:pos x="10" y="42"/>
                    </a:cxn>
                    <a:cxn ang="0">
                      <a:pos x="0" y="40"/>
                    </a:cxn>
                    <a:cxn ang="0">
                      <a:pos x="0" y="36"/>
                    </a:cxn>
                    <a:cxn ang="0">
                      <a:pos x="1" y="24"/>
                    </a:cxn>
                    <a:cxn ang="0">
                      <a:pos x="2" y="18"/>
                    </a:cxn>
                    <a:cxn ang="0">
                      <a:pos x="2" y="12"/>
                    </a:cxn>
                    <a:cxn ang="0">
                      <a:pos x="2" y="2"/>
                    </a:cxn>
                    <a:cxn ang="0">
                      <a:pos x="4" y="2"/>
                    </a:cxn>
                    <a:cxn ang="0">
                      <a:pos x="36" y="9"/>
                    </a:cxn>
                    <a:cxn ang="0">
                      <a:pos x="51" y="28"/>
                    </a:cxn>
                    <a:cxn ang="0">
                      <a:pos x="46" y="45"/>
                    </a:cxn>
                  </a:cxnLst>
                  <a:rect l="0" t="0" r="r" b="b"/>
                  <a:pathLst>
                    <a:path w="56" h="51">
                      <a:moveTo>
                        <a:pt x="46" y="45"/>
                      </a:moveTo>
                      <a:cubicBezTo>
                        <a:pt x="41" y="42"/>
                        <a:pt x="39" y="38"/>
                        <a:pt x="33" y="37"/>
                      </a:cubicBezTo>
                      <a:cubicBezTo>
                        <a:pt x="30" y="36"/>
                        <a:pt x="23" y="34"/>
                        <a:pt x="21" y="35"/>
                      </a:cubicBezTo>
                      <a:cubicBezTo>
                        <a:pt x="18" y="35"/>
                        <a:pt x="14" y="41"/>
                        <a:pt x="10" y="42"/>
                      </a:cubicBezTo>
                      <a:cubicBezTo>
                        <a:pt x="6" y="43"/>
                        <a:pt x="3" y="42"/>
                        <a:pt x="0" y="40"/>
                      </a:cubicBezTo>
                      <a:cubicBezTo>
                        <a:pt x="0" y="36"/>
                        <a:pt x="0" y="36"/>
                        <a:pt x="0" y="36"/>
                      </a:cubicBezTo>
                      <a:cubicBezTo>
                        <a:pt x="0" y="32"/>
                        <a:pt x="0" y="28"/>
                        <a:pt x="1" y="24"/>
                      </a:cubicBezTo>
                      <a:cubicBezTo>
                        <a:pt x="1" y="22"/>
                        <a:pt x="2" y="20"/>
                        <a:pt x="2" y="18"/>
                      </a:cubicBezTo>
                      <a:cubicBezTo>
                        <a:pt x="2" y="16"/>
                        <a:pt x="2" y="14"/>
                        <a:pt x="2" y="12"/>
                      </a:cubicBezTo>
                      <a:cubicBezTo>
                        <a:pt x="2" y="9"/>
                        <a:pt x="2" y="5"/>
                        <a:pt x="2" y="2"/>
                      </a:cubicBezTo>
                      <a:cubicBezTo>
                        <a:pt x="3" y="2"/>
                        <a:pt x="4" y="2"/>
                        <a:pt x="4" y="2"/>
                      </a:cubicBezTo>
                      <a:cubicBezTo>
                        <a:pt x="15" y="2"/>
                        <a:pt x="28" y="0"/>
                        <a:pt x="36" y="9"/>
                      </a:cubicBezTo>
                      <a:cubicBezTo>
                        <a:pt x="41" y="14"/>
                        <a:pt x="48" y="21"/>
                        <a:pt x="51" y="28"/>
                      </a:cubicBezTo>
                      <a:cubicBezTo>
                        <a:pt x="52" y="33"/>
                        <a:pt x="56" y="51"/>
                        <a:pt x="46" y="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9" name="Freeform 200"/>
                <p:cNvSpPr/>
                <p:nvPr/>
              </p:nvSpPr>
              <p:spPr bwMode="auto">
                <a:xfrm>
                  <a:off x="12799992" y="3357560"/>
                  <a:ext cx="55562" cy="39687"/>
                </a:xfrm>
                <a:custGeom>
                  <a:avLst/>
                  <a:gdLst/>
                  <a:ahLst/>
                  <a:cxnLst>
                    <a:cxn ang="0">
                      <a:pos x="8" y="0"/>
                    </a:cxn>
                    <a:cxn ang="0">
                      <a:pos x="10" y="15"/>
                    </a:cxn>
                    <a:cxn ang="0">
                      <a:pos x="1" y="11"/>
                    </a:cxn>
                    <a:cxn ang="0">
                      <a:pos x="6" y="3"/>
                    </a:cxn>
                    <a:cxn ang="0">
                      <a:pos x="8" y="0"/>
                    </a:cxn>
                  </a:cxnLst>
                  <a:rect l="0" t="0" r="r" b="b"/>
                  <a:pathLst>
                    <a:path w="21" h="15">
                      <a:moveTo>
                        <a:pt x="8" y="0"/>
                      </a:moveTo>
                      <a:cubicBezTo>
                        <a:pt x="6" y="3"/>
                        <a:pt x="21" y="13"/>
                        <a:pt x="10" y="15"/>
                      </a:cubicBezTo>
                      <a:cubicBezTo>
                        <a:pt x="7" y="15"/>
                        <a:pt x="2" y="15"/>
                        <a:pt x="1" y="11"/>
                      </a:cubicBezTo>
                      <a:cubicBezTo>
                        <a:pt x="0" y="7"/>
                        <a:pt x="4" y="5"/>
                        <a:pt x="6" y="3"/>
                      </a:cubicBezTo>
                      <a:lnTo>
                        <a:pt x="8"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0" name="Freeform 201"/>
                <p:cNvSpPr/>
                <p:nvPr/>
              </p:nvSpPr>
              <p:spPr bwMode="auto">
                <a:xfrm>
                  <a:off x="13244491" y="3641724"/>
                  <a:ext cx="76200" cy="34925"/>
                </a:xfrm>
                <a:custGeom>
                  <a:avLst/>
                  <a:gdLst/>
                  <a:ahLst/>
                  <a:cxnLst>
                    <a:cxn ang="0">
                      <a:pos x="20" y="11"/>
                    </a:cxn>
                    <a:cxn ang="0">
                      <a:pos x="26" y="9"/>
                    </a:cxn>
                    <a:cxn ang="0">
                      <a:pos x="22" y="2"/>
                    </a:cxn>
                    <a:cxn ang="0">
                      <a:pos x="3" y="3"/>
                    </a:cxn>
                    <a:cxn ang="0">
                      <a:pos x="1" y="9"/>
                    </a:cxn>
                    <a:cxn ang="0">
                      <a:pos x="20" y="11"/>
                    </a:cxn>
                  </a:cxnLst>
                  <a:rect l="0" t="0" r="r" b="b"/>
                  <a:pathLst>
                    <a:path w="29" h="13">
                      <a:moveTo>
                        <a:pt x="20" y="11"/>
                      </a:moveTo>
                      <a:cubicBezTo>
                        <a:pt x="21" y="11"/>
                        <a:pt x="25" y="10"/>
                        <a:pt x="26" y="9"/>
                      </a:cubicBezTo>
                      <a:cubicBezTo>
                        <a:pt x="29" y="6"/>
                        <a:pt x="25" y="2"/>
                        <a:pt x="22" y="2"/>
                      </a:cubicBezTo>
                      <a:cubicBezTo>
                        <a:pt x="16" y="0"/>
                        <a:pt x="8" y="0"/>
                        <a:pt x="3" y="3"/>
                      </a:cubicBezTo>
                      <a:cubicBezTo>
                        <a:pt x="1" y="4"/>
                        <a:pt x="0" y="7"/>
                        <a:pt x="1" y="9"/>
                      </a:cubicBezTo>
                      <a:cubicBezTo>
                        <a:pt x="7" y="10"/>
                        <a:pt x="12" y="13"/>
                        <a:pt x="20"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1" name="Freeform 202"/>
                <p:cNvSpPr/>
                <p:nvPr/>
              </p:nvSpPr>
              <p:spPr bwMode="auto">
                <a:xfrm>
                  <a:off x="13452453" y="3725860"/>
                  <a:ext cx="17462" cy="26987"/>
                </a:xfrm>
                <a:custGeom>
                  <a:avLst/>
                  <a:gdLst/>
                  <a:ahLst/>
                  <a:cxnLst>
                    <a:cxn ang="0">
                      <a:pos x="1" y="7"/>
                    </a:cxn>
                    <a:cxn ang="0">
                      <a:pos x="6" y="10"/>
                    </a:cxn>
                    <a:cxn ang="0">
                      <a:pos x="6" y="3"/>
                    </a:cxn>
                    <a:cxn ang="0">
                      <a:pos x="1" y="7"/>
                    </a:cxn>
                  </a:cxnLst>
                  <a:rect l="0" t="0" r="r" b="b"/>
                  <a:pathLst>
                    <a:path w="7" h="10">
                      <a:moveTo>
                        <a:pt x="1" y="7"/>
                      </a:moveTo>
                      <a:cubicBezTo>
                        <a:pt x="2" y="9"/>
                        <a:pt x="5" y="9"/>
                        <a:pt x="6" y="10"/>
                      </a:cubicBezTo>
                      <a:cubicBezTo>
                        <a:pt x="7" y="10"/>
                        <a:pt x="7" y="4"/>
                        <a:pt x="6" y="3"/>
                      </a:cubicBezTo>
                      <a:cubicBezTo>
                        <a:pt x="3" y="0"/>
                        <a:pt x="0" y="3"/>
                        <a:pt x="1"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2" name="Freeform 203"/>
                <p:cNvSpPr/>
                <p:nvPr/>
              </p:nvSpPr>
              <p:spPr bwMode="auto">
                <a:xfrm>
                  <a:off x="13485790" y="3786185"/>
                  <a:ext cx="20637" cy="31750"/>
                </a:xfrm>
                <a:custGeom>
                  <a:avLst/>
                  <a:gdLst/>
                  <a:ahLst/>
                  <a:cxnLst>
                    <a:cxn ang="0">
                      <a:pos x="6" y="6"/>
                    </a:cxn>
                    <a:cxn ang="0">
                      <a:pos x="6" y="6"/>
                    </a:cxn>
                    <a:cxn ang="0">
                      <a:pos x="2" y="7"/>
                    </a:cxn>
                    <a:cxn ang="0">
                      <a:pos x="6" y="6"/>
                    </a:cxn>
                  </a:cxnLst>
                  <a:rect l="0" t="0" r="r" b="b"/>
                  <a:pathLst>
                    <a:path w="8" h="12">
                      <a:moveTo>
                        <a:pt x="6" y="6"/>
                      </a:moveTo>
                      <a:cubicBezTo>
                        <a:pt x="6" y="6"/>
                        <a:pt x="6" y="6"/>
                        <a:pt x="6" y="6"/>
                      </a:cubicBezTo>
                      <a:cubicBezTo>
                        <a:pt x="8" y="12"/>
                        <a:pt x="3" y="11"/>
                        <a:pt x="2" y="7"/>
                      </a:cubicBezTo>
                      <a:cubicBezTo>
                        <a:pt x="0" y="1"/>
                        <a:pt x="4" y="0"/>
                        <a:pt x="6"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3" name="Freeform 205"/>
                <p:cNvSpPr/>
                <p:nvPr/>
              </p:nvSpPr>
              <p:spPr bwMode="auto">
                <a:xfrm>
                  <a:off x="13466740" y="3851274"/>
                  <a:ext cx="22225" cy="22225"/>
                </a:xfrm>
                <a:custGeom>
                  <a:avLst/>
                  <a:gdLst/>
                  <a:ahLst/>
                  <a:cxnLst>
                    <a:cxn ang="0">
                      <a:pos x="7" y="0"/>
                    </a:cxn>
                    <a:cxn ang="0">
                      <a:pos x="4" y="6"/>
                    </a:cxn>
                    <a:cxn ang="0">
                      <a:pos x="8" y="1"/>
                    </a:cxn>
                    <a:cxn ang="0">
                      <a:pos x="7" y="0"/>
                    </a:cxn>
                  </a:cxnLst>
                  <a:rect l="0" t="0" r="r" b="b"/>
                  <a:pathLst>
                    <a:path w="8" h="8">
                      <a:moveTo>
                        <a:pt x="7" y="0"/>
                      </a:moveTo>
                      <a:cubicBezTo>
                        <a:pt x="6" y="2"/>
                        <a:pt x="0" y="3"/>
                        <a:pt x="4" y="6"/>
                      </a:cubicBezTo>
                      <a:cubicBezTo>
                        <a:pt x="7" y="8"/>
                        <a:pt x="8" y="3"/>
                        <a:pt x="8" y="1"/>
                      </a:cubicBezTo>
                      <a:lnTo>
                        <a:pt x="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4" name="Freeform 206"/>
                <p:cNvSpPr/>
                <p:nvPr/>
              </p:nvSpPr>
              <p:spPr bwMode="auto">
                <a:xfrm>
                  <a:off x="13465153" y="3759199"/>
                  <a:ext cx="17462" cy="23812"/>
                </a:xfrm>
                <a:custGeom>
                  <a:avLst/>
                  <a:gdLst/>
                  <a:ahLst/>
                  <a:cxnLst>
                    <a:cxn ang="0">
                      <a:pos x="7" y="9"/>
                    </a:cxn>
                    <a:cxn ang="0">
                      <a:pos x="1" y="3"/>
                    </a:cxn>
                    <a:cxn ang="0">
                      <a:pos x="7" y="5"/>
                    </a:cxn>
                    <a:cxn ang="0">
                      <a:pos x="7" y="9"/>
                    </a:cxn>
                  </a:cxnLst>
                  <a:rect l="0" t="0" r="r" b="b"/>
                  <a:pathLst>
                    <a:path w="7" h="9">
                      <a:moveTo>
                        <a:pt x="7" y="9"/>
                      </a:moveTo>
                      <a:cubicBezTo>
                        <a:pt x="4" y="9"/>
                        <a:pt x="0" y="7"/>
                        <a:pt x="1" y="3"/>
                      </a:cubicBezTo>
                      <a:cubicBezTo>
                        <a:pt x="2" y="0"/>
                        <a:pt x="7" y="1"/>
                        <a:pt x="7" y="5"/>
                      </a:cubicBezTo>
                      <a:lnTo>
                        <a:pt x="7"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5" name="Freeform 207"/>
                <p:cNvSpPr/>
                <p:nvPr/>
              </p:nvSpPr>
              <p:spPr bwMode="auto">
                <a:xfrm>
                  <a:off x="13482615" y="3821111"/>
                  <a:ext cx="15875" cy="17462"/>
                </a:xfrm>
                <a:custGeom>
                  <a:avLst/>
                  <a:gdLst/>
                  <a:ahLst/>
                  <a:cxnLst>
                    <a:cxn ang="0">
                      <a:pos x="1" y="5"/>
                    </a:cxn>
                    <a:cxn ang="0">
                      <a:pos x="5" y="1"/>
                    </a:cxn>
                    <a:cxn ang="0">
                      <a:pos x="6" y="6"/>
                    </a:cxn>
                    <a:cxn ang="0">
                      <a:pos x="0" y="7"/>
                    </a:cxn>
                    <a:cxn ang="0">
                      <a:pos x="1" y="5"/>
                    </a:cxn>
                  </a:cxnLst>
                  <a:rect l="0" t="0" r="r" b="b"/>
                  <a:pathLst>
                    <a:path w="6" h="7">
                      <a:moveTo>
                        <a:pt x="1" y="5"/>
                      </a:moveTo>
                      <a:cubicBezTo>
                        <a:pt x="1" y="4"/>
                        <a:pt x="2" y="0"/>
                        <a:pt x="5" y="1"/>
                      </a:cubicBezTo>
                      <a:cubicBezTo>
                        <a:pt x="6" y="1"/>
                        <a:pt x="6" y="4"/>
                        <a:pt x="6" y="6"/>
                      </a:cubicBezTo>
                      <a:cubicBezTo>
                        <a:pt x="4" y="7"/>
                        <a:pt x="2" y="7"/>
                        <a:pt x="0" y="7"/>
                      </a:cubicBezTo>
                      <a:lnTo>
                        <a:pt x="1"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6" name="Freeform 208"/>
                <p:cNvSpPr/>
                <p:nvPr/>
              </p:nvSpPr>
              <p:spPr bwMode="auto">
                <a:xfrm>
                  <a:off x="13457216" y="3890961"/>
                  <a:ext cx="17462" cy="20637"/>
                </a:xfrm>
                <a:custGeom>
                  <a:avLst/>
                  <a:gdLst/>
                  <a:ahLst/>
                  <a:cxnLst>
                    <a:cxn ang="0">
                      <a:pos x="3" y="1"/>
                    </a:cxn>
                    <a:cxn ang="0">
                      <a:pos x="1" y="1"/>
                    </a:cxn>
                    <a:cxn ang="0">
                      <a:pos x="4" y="6"/>
                    </a:cxn>
                    <a:cxn ang="0">
                      <a:pos x="6" y="0"/>
                    </a:cxn>
                    <a:cxn ang="0">
                      <a:pos x="3" y="1"/>
                    </a:cxn>
                  </a:cxnLst>
                  <a:rect l="0" t="0" r="r" b="b"/>
                  <a:pathLst>
                    <a:path w="7" h="8">
                      <a:moveTo>
                        <a:pt x="3" y="1"/>
                      </a:moveTo>
                      <a:cubicBezTo>
                        <a:pt x="2" y="1"/>
                        <a:pt x="2" y="1"/>
                        <a:pt x="1" y="1"/>
                      </a:cubicBezTo>
                      <a:cubicBezTo>
                        <a:pt x="0" y="3"/>
                        <a:pt x="0" y="8"/>
                        <a:pt x="4" y="6"/>
                      </a:cubicBezTo>
                      <a:cubicBezTo>
                        <a:pt x="7" y="6"/>
                        <a:pt x="6" y="3"/>
                        <a:pt x="6" y="0"/>
                      </a:cubicBezTo>
                      <a:lnTo>
                        <a:pt x="3"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7" name="Freeform 209"/>
                <p:cNvSpPr/>
                <p:nvPr/>
              </p:nvSpPr>
              <p:spPr bwMode="auto">
                <a:xfrm>
                  <a:off x="12282467" y="4376736"/>
                  <a:ext cx="36512" cy="55562"/>
                </a:xfrm>
                <a:custGeom>
                  <a:avLst/>
                  <a:gdLst/>
                  <a:ahLst/>
                  <a:cxnLst>
                    <a:cxn ang="0">
                      <a:pos x="14" y="11"/>
                    </a:cxn>
                    <a:cxn ang="0">
                      <a:pos x="2" y="0"/>
                    </a:cxn>
                    <a:cxn ang="0">
                      <a:pos x="6" y="13"/>
                    </a:cxn>
                    <a:cxn ang="0">
                      <a:pos x="1" y="16"/>
                    </a:cxn>
                    <a:cxn ang="0">
                      <a:pos x="9" y="20"/>
                    </a:cxn>
                    <a:cxn ang="0">
                      <a:pos x="14" y="11"/>
                    </a:cxn>
                  </a:cxnLst>
                  <a:rect l="0" t="0" r="r" b="b"/>
                  <a:pathLst>
                    <a:path w="14" h="21">
                      <a:moveTo>
                        <a:pt x="14" y="11"/>
                      </a:moveTo>
                      <a:cubicBezTo>
                        <a:pt x="14" y="5"/>
                        <a:pt x="7" y="1"/>
                        <a:pt x="2" y="0"/>
                      </a:cubicBezTo>
                      <a:cubicBezTo>
                        <a:pt x="0" y="4"/>
                        <a:pt x="9" y="8"/>
                        <a:pt x="6" y="13"/>
                      </a:cubicBezTo>
                      <a:cubicBezTo>
                        <a:pt x="5" y="16"/>
                        <a:pt x="2" y="14"/>
                        <a:pt x="1" y="16"/>
                      </a:cubicBezTo>
                      <a:cubicBezTo>
                        <a:pt x="0" y="20"/>
                        <a:pt x="7" y="21"/>
                        <a:pt x="9" y="20"/>
                      </a:cubicBezTo>
                      <a:cubicBezTo>
                        <a:pt x="12" y="19"/>
                        <a:pt x="14" y="14"/>
                        <a:pt x="14"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8" name="Freeform 210"/>
                <p:cNvSpPr/>
                <p:nvPr/>
              </p:nvSpPr>
              <p:spPr bwMode="auto">
                <a:xfrm>
                  <a:off x="12947629" y="6203947"/>
                  <a:ext cx="63500" cy="101600"/>
                </a:xfrm>
                <a:custGeom>
                  <a:avLst/>
                  <a:gdLst/>
                  <a:ahLst/>
                  <a:cxnLst>
                    <a:cxn ang="0">
                      <a:pos x="18" y="14"/>
                    </a:cxn>
                    <a:cxn ang="0">
                      <a:pos x="14" y="17"/>
                    </a:cxn>
                    <a:cxn ang="0">
                      <a:pos x="16" y="21"/>
                    </a:cxn>
                    <a:cxn ang="0">
                      <a:pos x="6" y="34"/>
                    </a:cxn>
                    <a:cxn ang="0">
                      <a:pos x="7" y="18"/>
                    </a:cxn>
                    <a:cxn ang="0">
                      <a:pos x="14" y="2"/>
                    </a:cxn>
                    <a:cxn ang="0">
                      <a:pos x="18" y="14"/>
                    </a:cxn>
                  </a:cxnLst>
                  <a:rect l="0" t="0" r="r" b="b"/>
                  <a:pathLst>
                    <a:path w="24" h="39">
                      <a:moveTo>
                        <a:pt x="18" y="14"/>
                      </a:moveTo>
                      <a:cubicBezTo>
                        <a:pt x="16" y="15"/>
                        <a:pt x="14" y="14"/>
                        <a:pt x="14" y="17"/>
                      </a:cubicBezTo>
                      <a:cubicBezTo>
                        <a:pt x="14" y="18"/>
                        <a:pt x="15" y="20"/>
                        <a:pt x="16" y="21"/>
                      </a:cubicBezTo>
                      <a:cubicBezTo>
                        <a:pt x="20" y="28"/>
                        <a:pt x="15" y="39"/>
                        <a:pt x="6" y="34"/>
                      </a:cubicBezTo>
                      <a:cubicBezTo>
                        <a:pt x="0" y="31"/>
                        <a:pt x="5" y="22"/>
                        <a:pt x="7" y="18"/>
                      </a:cubicBezTo>
                      <a:cubicBezTo>
                        <a:pt x="8" y="13"/>
                        <a:pt x="7" y="0"/>
                        <a:pt x="14" y="2"/>
                      </a:cubicBezTo>
                      <a:cubicBezTo>
                        <a:pt x="19" y="2"/>
                        <a:pt x="24" y="10"/>
                        <a:pt x="18"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9" name="Freeform 211"/>
                <p:cNvSpPr/>
                <p:nvPr/>
              </p:nvSpPr>
              <p:spPr bwMode="auto">
                <a:xfrm>
                  <a:off x="12976204" y="6337297"/>
                  <a:ext cx="39687" cy="34925"/>
                </a:xfrm>
                <a:custGeom>
                  <a:avLst/>
                  <a:gdLst/>
                  <a:ahLst/>
                  <a:cxnLst>
                    <a:cxn ang="0">
                      <a:pos x="10" y="0"/>
                    </a:cxn>
                    <a:cxn ang="0">
                      <a:pos x="4" y="9"/>
                    </a:cxn>
                    <a:cxn ang="0">
                      <a:pos x="13" y="2"/>
                    </a:cxn>
                    <a:cxn ang="0">
                      <a:pos x="10" y="0"/>
                    </a:cxn>
                  </a:cxnLst>
                  <a:rect l="0" t="0" r="r" b="b"/>
                  <a:pathLst>
                    <a:path w="15" h="13">
                      <a:moveTo>
                        <a:pt x="10" y="0"/>
                      </a:moveTo>
                      <a:cubicBezTo>
                        <a:pt x="6" y="1"/>
                        <a:pt x="0" y="5"/>
                        <a:pt x="4" y="9"/>
                      </a:cubicBezTo>
                      <a:cubicBezTo>
                        <a:pt x="7" y="13"/>
                        <a:pt x="15" y="7"/>
                        <a:pt x="13" y="2"/>
                      </a:cubicBezTo>
                      <a:lnTo>
                        <a:pt x="1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0" name="Freeform 212"/>
                <p:cNvSpPr/>
                <p:nvPr/>
              </p:nvSpPr>
              <p:spPr bwMode="auto">
                <a:xfrm>
                  <a:off x="12958741" y="6372222"/>
                  <a:ext cx="33337" cy="23812"/>
                </a:xfrm>
                <a:custGeom>
                  <a:avLst/>
                  <a:gdLst/>
                  <a:ahLst/>
                  <a:cxnLst>
                    <a:cxn ang="0">
                      <a:pos x="5" y="6"/>
                    </a:cxn>
                    <a:cxn ang="0">
                      <a:pos x="6" y="1"/>
                    </a:cxn>
                    <a:cxn ang="0">
                      <a:pos x="5" y="6"/>
                    </a:cxn>
                  </a:cxnLst>
                  <a:rect l="0" t="0" r="r" b="b"/>
                  <a:pathLst>
                    <a:path w="13" h="9">
                      <a:moveTo>
                        <a:pt x="5" y="6"/>
                      </a:moveTo>
                      <a:cubicBezTo>
                        <a:pt x="11" y="9"/>
                        <a:pt x="13" y="2"/>
                        <a:pt x="6" y="1"/>
                      </a:cubicBezTo>
                      <a:cubicBezTo>
                        <a:pt x="1" y="0"/>
                        <a:pt x="0" y="3"/>
                        <a:pt x="5"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1" name="Freeform 213"/>
                <p:cNvSpPr/>
                <p:nvPr/>
              </p:nvSpPr>
              <p:spPr bwMode="auto">
                <a:xfrm>
                  <a:off x="12934929" y="6596061"/>
                  <a:ext cx="28575" cy="76200"/>
                </a:xfrm>
                <a:custGeom>
                  <a:avLst/>
                  <a:gdLst/>
                  <a:ahLst/>
                  <a:cxnLst>
                    <a:cxn ang="0">
                      <a:pos x="5" y="21"/>
                    </a:cxn>
                    <a:cxn ang="0">
                      <a:pos x="9" y="28"/>
                    </a:cxn>
                    <a:cxn ang="0">
                      <a:pos x="10" y="26"/>
                    </a:cxn>
                    <a:cxn ang="0">
                      <a:pos x="11" y="20"/>
                    </a:cxn>
                    <a:cxn ang="0">
                      <a:pos x="6" y="2"/>
                    </a:cxn>
                    <a:cxn ang="0">
                      <a:pos x="2" y="4"/>
                    </a:cxn>
                    <a:cxn ang="0">
                      <a:pos x="5" y="21"/>
                    </a:cxn>
                  </a:cxnLst>
                  <a:rect l="0" t="0" r="r" b="b"/>
                  <a:pathLst>
                    <a:path w="11" h="29">
                      <a:moveTo>
                        <a:pt x="5" y="21"/>
                      </a:moveTo>
                      <a:cubicBezTo>
                        <a:pt x="6" y="24"/>
                        <a:pt x="8" y="26"/>
                        <a:pt x="9" y="28"/>
                      </a:cubicBezTo>
                      <a:cubicBezTo>
                        <a:pt x="9" y="29"/>
                        <a:pt x="10" y="26"/>
                        <a:pt x="10" y="26"/>
                      </a:cubicBezTo>
                      <a:cubicBezTo>
                        <a:pt x="11" y="24"/>
                        <a:pt x="11" y="22"/>
                        <a:pt x="11" y="20"/>
                      </a:cubicBezTo>
                      <a:cubicBezTo>
                        <a:pt x="11" y="17"/>
                        <a:pt x="8" y="5"/>
                        <a:pt x="6" y="2"/>
                      </a:cubicBezTo>
                      <a:cubicBezTo>
                        <a:pt x="5" y="0"/>
                        <a:pt x="3" y="2"/>
                        <a:pt x="2" y="4"/>
                      </a:cubicBezTo>
                      <a:cubicBezTo>
                        <a:pt x="0" y="7"/>
                        <a:pt x="4" y="19"/>
                        <a:pt x="5"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2" name="Freeform 214"/>
                <p:cNvSpPr/>
                <p:nvPr/>
              </p:nvSpPr>
              <p:spPr bwMode="auto">
                <a:xfrm>
                  <a:off x="12912704" y="6553197"/>
                  <a:ext cx="30162" cy="36512"/>
                </a:xfrm>
                <a:custGeom>
                  <a:avLst/>
                  <a:gdLst/>
                  <a:ahLst/>
                  <a:cxnLst>
                    <a:cxn ang="0">
                      <a:pos x="1" y="1"/>
                    </a:cxn>
                    <a:cxn ang="0">
                      <a:pos x="1" y="9"/>
                    </a:cxn>
                    <a:cxn ang="0">
                      <a:pos x="7" y="13"/>
                    </a:cxn>
                    <a:cxn ang="0">
                      <a:pos x="5" y="0"/>
                    </a:cxn>
                    <a:cxn ang="0">
                      <a:pos x="1" y="1"/>
                    </a:cxn>
                  </a:cxnLst>
                  <a:rect l="0" t="0" r="r" b="b"/>
                  <a:pathLst>
                    <a:path w="11" h="14">
                      <a:moveTo>
                        <a:pt x="1" y="1"/>
                      </a:moveTo>
                      <a:cubicBezTo>
                        <a:pt x="2" y="4"/>
                        <a:pt x="0" y="6"/>
                        <a:pt x="1" y="9"/>
                      </a:cubicBezTo>
                      <a:cubicBezTo>
                        <a:pt x="1" y="11"/>
                        <a:pt x="4" y="14"/>
                        <a:pt x="7" y="13"/>
                      </a:cubicBezTo>
                      <a:cubicBezTo>
                        <a:pt x="11" y="11"/>
                        <a:pt x="8" y="2"/>
                        <a:pt x="5" y="0"/>
                      </a:cubicBezTo>
                      <a:lnTo>
                        <a:pt x="1"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3" name="Freeform 215"/>
                <p:cNvSpPr/>
                <p:nvPr/>
              </p:nvSpPr>
              <p:spPr bwMode="auto">
                <a:xfrm>
                  <a:off x="12919054" y="6640511"/>
                  <a:ext cx="17462" cy="28575"/>
                </a:xfrm>
                <a:custGeom>
                  <a:avLst/>
                  <a:gdLst/>
                  <a:ahLst/>
                  <a:cxnLst>
                    <a:cxn ang="0">
                      <a:pos x="0" y="0"/>
                    </a:cxn>
                    <a:cxn ang="0">
                      <a:pos x="1" y="5"/>
                    </a:cxn>
                    <a:cxn ang="0">
                      <a:pos x="5" y="10"/>
                    </a:cxn>
                    <a:cxn ang="0">
                      <a:pos x="7" y="6"/>
                    </a:cxn>
                    <a:cxn ang="0">
                      <a:pos x="2" y="0"/>
                    </a:cxn>
                    <a:cxn ang="0">
                      <a:pos x="0" y="0"/>
                    </a:cxn>
                  </a:cxnLst>
                  <a:rect l="0" t="0" r="r" b="b"/>
                  <a:pathLst>
                    <a:path w="7" h="11">
                      <a:moveTo>
                        <a:pt x="0" y="0"/>
                      </a:moveTo>
                      <a:cubicBezTo>
                        <a:pt x="0" y="2"/>
                        <a:pt x="0" y="4"/>
                        <a:pt x="1" y="5"/>
                      </a:cubicBezTo>
                      <a:cubicBezTo>
                        <a:pt x="1" y="7"/>
                        <a:pt x="4" y="8"/>
                        <a:pt x="5" y="10"/>
                      </a:cubicBezTo>
                      <a:cubicBezTo>
                        <a:pt x="7" y="11"/>
                        <a:pt x="7" y="8"/>
                        <a:pt x="7" y="6"/>
                      </a:cubicBezTo>
                      <a:cubicBezTo>
                        <a:pt x="6" y="3"/>
                        <a:pt x="4" y="1"/>
                        <a:pt x="2"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4" name="Freeform 216"/>
                <p:cNvSpPr/>
                <p:nvPr/>
              </p:nvSpPr>
              <p:spPr bwMode="auto">
                <a:xfrm>
                  <a:off x="12944454" y="6845297"/>
                  <a:ext cx="82550" cy="47625"/>
                </a:xfrm>
                <a:custGeom>
                  <a:avLst/>
                  <a:gdLst/>
                  <a:ahLst/>
                  <a:cxnLst>
                    <a:cxn ang="0">
                      <a:pos x="0" y="0"/>
                    </a:cxn>
                    <a:cxn ang="0">
                      <a:pos x="10" y="10"/>
                    </a:cxn>
                    <a:cxn ang="0">
                      <a:pos x="25" y="16"/>
                    </a:cxn>
                    <a:cxn ang="0">
                      <a:pos x="1" y="0"/>
                    </a:cxn>
                    <a:cxn ang="0">
                      <a:pos x="0" y="0"/>
                    </a:cxn>
                  </a:cxnLst>
                  <a:rect l="0" t="0" r="r" b="b"/>
                  <a:pathLst>
                    <a:path w="31" h="18">
                      <a:moveTo>
                        <a:pt x="0" y="0"/>
                      </a:moveTo>
                      <a:cubicBezTo>
                        <a:pt x="0" y="4"/>
                        <a:pt x="7" y="9"/>
                        <a:pt x="10" y="10"/>
                      </a:cubicBezTo>
                      <a:cubicBezTo>
                        <a:pt x="12" y="12"/>
                        <a:pt x="22" y="18"/>
                        <a:pt x="25" y="16"/>
                      </a:cubicBezTo>
                      <a:cubicBezTo>
                        <a:pt x="31" y="11"/>
                        <a:pt x="3" y="2"/>
                        <a:pt x="1"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5" name="Freeform 217"/>
                <p:cNvSpPr/>
                <p:nvPr/>
              </p:nvSpPr>
              <p:spPr bwMode="auto">
                <a:xfrm>
                  <a:off x="12904766" y="6597647"/>
                  <a:ext cx="26987" cy="31750"/>
                </a:xfrm>
                <a:custGeom>
                  <a:avLst/>
                  <a:gdLst/>
                  <a:ahLst/>
                  <a:cxnLst>
                    <a:cxn ang="0">
                      <a:pos x="0" y="3"/>
                    </a:cxn>
                    <a:cxn ang="0">
                      <a:pos x="5" y="0"/>
                    </a:cxn>
                    <a:cxn ang="0">
                      <a:pos x="10" y="5"/>
                    </a:cxn>
                    <a:cxn ang="0">
                      <a:pos x="1" y="12"/>
                    </a:cxn>
                    <a:cxn ang="0">
                      <a:pos x="1" y="5"/>
                    </a:cxn>
                    <a:cxn ang="0">
                      <a:pos x="0" y="3"/>
                    </a:cxn>
                  </a:cxnLst>
                  <a:rect l="0" t="0" r="r" b="b"/>
                  <a:pathLst>
                    <a:path w="10" h="12">
                      <a:moveTo>
                        <a:pt x="0" y="3"/>
                      </a:moveTo>
                      <a:cubicBezTo>
                        <a:pt x="2" y="3"/>
                        <a:pt x="3" y="1"/>
                        <a:pt x="5" y="0"/>
                      </a:cubicBezTo>
                      <a:cubicBezTo>
                        <a:pt x="8" y="0"/>
                        <a:pt x="10" y="3"/>
                        <a:pt x="10" y="5"/>
                      </a:cubicBezTo>
                      <a:cubicBezTo>
                        <a:pt x="10" y="9"/>
                        <a:pt x="4" y="12"/>
                        <a:pt x="1" y="12"/>
                      </a:cubicBezTo>
                      <a:cubicBezTo>
                        <a:pt x="2" y="10"/>
                        <a:pt x="5" y="7"/>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6" name="Freeform 218"/>
                <p:cNvSpPr/>
                <p:nvPr/>
              </p:nvSpPr>
              <p:spPr bwMode="auto">
                <a:xfrm>
                  <a:off x="12928579" y="6773861"/>
                  <a:ext cx="26987" cy="39687"/>
                </a:xfrm>
                <a:custGeom>
                  <a:avLst/>
                  <a:gdLst/>
                  <a:ahLst/>
                  <a:cxnLst>
                    <a:cxn ang="0">
                      <a:pos x="6" y="0"/>
                    </a:cxn>
                    <a:cxn ang="0">
                      <a:pos x="1" y="5"/>
                    </a:cxn>
                    <a:cxn ang="0">
                      <a:pos x="2" y="13"/>
                    </a:cxn>
                    <a:cxn ang="0">
                      <a:pos x="7" y="1"/>
                    </a:cxn>
                    <a:cxn ang="0">
                      <a:pos x="6" y="0"/>
                    </a:cxn>
                  </a:cxnLst>
                  <a:rect l="0" t="0" r="r" b="b"/>
                  <a:pathLst>
                    <a:path w="10" h="15">
                      <a:moveTo>
                        <a:pt x="6" y="0"/>
                      </a:moveTo>
                      <a:cubicBezTo>
                        <a:pt x="4" y="2"/>
                        <a:pt x="1" y="2"/>
                        <a:pt x="1" y="5"/>
                      </a:cubicBezTo>
                      <a:cubicBezTo>
                        <a:pt x="0" y="7"/>
                        <a:pt x="0" y="12"/>
                        <a:pt x="2" y="13"/>
                      </a:cubicBezTo>
                      <a:cubicBezTo>
                        <a:pt x="7" y="15"/>
                        <a:pt x="10" y="4"/>
                        <a:pt x="7" y="1"/>
                      </a:cubicBezTo>
                      <a:lnTo>
                        <a:pt x="6"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7" name="Freeform 219"/>
                <p:cNvSpPr/>
                <p:nvPr/>
              </p:nvSpPr>
              <p:spPr bwMode="auto">
                <a:xfrm>
                  <a:off x="12939691" y="6713536"/>
                  <a:ext cx="23812" cy="31750"/>
                </a:xfrm>
                <a:custGeom>
                  <a:avLst/>
                  <a:gdLst/>
                  <a:ahLst/>
                  <a:cxnLst>
                    <a:cxn ang="0">
                      <a:pos x="1" y="8"/>
                    </a:cxn>
                    <a:cxn ang="0">
                      <a:pos x="8" y="7"/>
                    </a:cxn>
                    <a:cxn ang="0">
                      <a:pos x="0" y="10"/>
                    </a:cxn>
                    <a:cxn ang="0">
                      <a:pos x="1" y="8"/>
                    </a:cxn>
                  </a:cxnLst>
                  <a:rect l="0" t="0" r="r" b="b"/>
                  <a:pathLst>
                    <a:path w="9" h="12">
                      <a:moveTo>
                        <a:pt x="1" y="8"/>
                      </a:moveTo>
                      <a:cubicBezTo>
                        <a:pt x="4" y="5"/>
                        <a:pt x="7" y="0"/>
                        <a:pt x="8" y="7"/>
                      </a:cubicBezTo>
                      <a:cubicBezTo>
                        <a:pt x="9" y="12"/>
                        <a:pt x="3" y="11"/>
                        <a:pt x="0" y="10"/>
                      </a:cubicBezTo>
                      <a:lnTo>
                        <a:pt x="1"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8" name="Freeform 220"/>
                <p:cNvSpPr/>
                <p:nvPr/>
              </p:nvSpPr>
              <p:spPr bwMode="auto">
                <a:xfrm>
                  <a:off x="12903179" y="6700836"/>
                  <a:ext cx="33337" cy="28575"/>
                </a:xfrm>
                <a:custGeom>
                  <a:avLst/>
                  <a:gdLst/>
                  <a:ahLst/>
                  <a:cxnLst>
                    <a:cxn ang="0">
                      <a:pos x="8" y="0"/>
                    </a:cxn>
                    <a:cxn ang="0">
                      <a:pos x="6" y="10"/>
                    </a:cxn>
                    <a:cxn ang="0">
                      <a:pos x="11" y="7"/>
                    </a:cxn>
                    <a:cxn ang="0">
                      <a:pos x="13" y="0"/>
                    </a:cxn>
                    <a:cxn ang="0">
                      <a:pos x="8" y="0"/>
                    </a:cxn>
                  </a:cxnLst>
                  <a:rect l="0" t="0" r="r" b="b"/>
                  <a:pathLst>
                    <a:path w="13" h="11">
                      <a:moveTo>
                        <a:pt x="8" y="0"/>
                      </a:moveTo>
                      <a:cubicBezTo>
                        <a:pt x="5" y="2"/>
                        <a:pt x="0" y="9"/>
                        <a:pt x="6" y="10"/>
                      </a:cubicBezTo>
                      <a:cubicBezTo>
                        <a:pt x="10" y="11"/>
                        <a:pt x="10" y="9"/>
                        <a:pt x="11" y="7"/>
                      </a:cubicBezTo>
                      <a:cubicBezTo>
                        <a:pt x="12" y="5"/>
                        <a:pt x="13" y="2"/>
                        <a:pt x="13" y="0"/>
                      </a:cubicBezTo>
                      <a:lnTo>
                        <a:pt x="8"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9" name="Freeform 221"/>
                <p:cNvSpPr/>
                <p:nvPr/>
              </p:nvSpPr>
              <p:spPr bwMode="auto">
                <a:xfrm>
                  <a:off x="12980966" y="6900861"/>
                  <a:ext cx="58737" cy="38100"/>
                </a:xfrm>
                <a:custGeom>
                  <a:avLst/>
                  <a:gdLst/>
                  <a:ahLst/>
                  <a:cxnLst>
                    <a:cxn ang="0">
                      <a:pos x="22" y="14"/>
                    </a:cxn>
                    <a:cxn ang="0">
                      <a:pos x="6" y="9"/>
                    </a:cxn>
                    <a:cxn ang="0">
                      <a:pos x="11" y="1"/>
                    </a:cxn>
                    <a:cxn ang="0">
                      <a:pos x="22" y="14"/>
                    </a:cxn>
                  </a:cxnLst>
                  <a:rect l="0" t="0" r="r" b="b"/>
                  <a:pathLst>
                    <a:path w="22" h="15">
                      <a:moveTo>
                        <a:pt x="22" y="14"/>
                      </a:moveTo>
                      <a:cubicBezTo>
                        <a:pt x="16" y="15"/>
                        <a:pt x="10" y="13"/>
                        <a:pt x="6" y="9"/>
                      </a:cubicBezTo>
                      <a:cubicBezTo>
                        <a:pt x="0" y="4"/>
                        <a:pt x="4" y="0"/>
                        <a:pt x="11" y="1"/>
                      </a:cubicBezTo>
                      <a:cubicBezTo>
                        <a:pt x="19" y="2"/>
                        <a:pt x="22" y="6"/>
                        <a:pt x="22"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0" name="Freeform 222"/>
                <p:cNvSpPr/>
                <p:nvPr/>
              </p:nvSpPr>
              <p:spPr bwMode="auto">
                <a:xfrm>
                  <a:off x="13185753" y="6840536"/>
                  <a:ext cx="144462" cy="153987"/>
                </a:xfrm>
                <a:custGeom>
                  <a:avLst/>
                  <a:gdLst/>
                  <a:ahLst/>
                  <a:cxnLst>
                    <a:cxn ang="0">
                      <a:pos x="53" y="55"/>
                    </a:cxn>
                    <a:cxn ang="0">
                      <a:pos x="46" y="58"/>
                    </a:cxn>
                    <a:cxn ang="0">
                      <a:pos x="26" y="58"/>
                    </a:cxn>
                    <a:cxn ang="0">
                      <a:pos x="7" y="53"/>
                    </a:cxn>
                    <a:cxn ang="0">
                      <a:pos x="1" y="52"/>
                    </a:cxn>
                    <a:cxn ang="0">
                      <a:pos x="2" y="46"/>
                    </a:cxn>
                    <a:cxn ang="0">
                      <a:pos x="2" y="31"/>
                    </a:cxn>
                    <a:cxn ang="0">
                      <a:pos x="1" y="23"/>
                    </a:cxn>
                    <a:cxn ang="0">
                      <a:pos x="0" y="15"/>
                    </a:cxn>
                    <a:cxn ang="0">
                      <a:pos x="0" y="0"/>
                    </a:cxn>
                    <a:cxn ang="0">
                      <a:pos x="0" y="0"/>
                    </a:cxn>
                    <a:cxn ang="0">
                      <a:pos x="3" y="2"/>
                    </a:cxn>
                    <a:cxn ang="0">
                      <a:pos x="3" y="13"/>
                    </a:cxn>
                    <a:cxn ang="0">
                      <a:pos x="7" y="24"/>
                    </a:cxn>
                    <a:cxn ang="0">
                      <a:pos x="28" y="43"/>
                    </a:cxn>
                    <a:cxn ang="0">
                      <a:pos x="37" y="49"/>
                    </a:cxn>
                    <a:cxn ang="0">
                      <a:pos x="49" y="50"/>
                    </a:cxn>
                    <a:cxn ang="0">
                      <a:pos x="53" y="55"/>
                    </a:cxn>
                  </a:cxnLst>
                  <a:rect l="0" t="0" r="r" b="b"/>
                  <a:pathLst>
                    <a:path w="55" h="59">
                      <a:moveTo>
                        <a:pt x="53" y="55"/>
                      </a:moveTo>
                      <a:cubicBezTo>
                        <a:pt x="51" y="56"/>
                        <a:pt x="47" y="57"/>
                        <a:pt x="46" y="58"/>
                      </a:cubicBezTo>
                      <a:cubicBezTo>
                        <a:pt x="40" y="59"/>
                        <a:pt x="32" y="59"/>
                        <a:pt x="26" y="58"/>
                      </a:cubicBezTo>
                      <a:cubicBezTo>
                        <a:pt x="20" y="57"/>
                        <a:pt x="13" y="54"/>
                        <a:pt x="7" y="53"/>
                      </a:cubicBezTo>
                      <a:cubicBezTo>
                        <a:pt x="5" y="53"/>
                        <a:pt x="3" y="53"/>
                        <a:pt x="1" y="52"/>
                      </a:cubicBezTo>
                      <a:cubicBezTo>
                        <a:pt x="1" y="50"/>
                        <a:pt x="1" y="48"/>
                        <a:pt x="2" y="46"/>
                      </a:cubicBezTo>
                      <a:cubicBezTo>
                        <a:pt x="3" y="42"/>
                        <a:pt x="2" y="36"/>
                        <a:pt x="2" y="31"/>
                      </a:cubicBezTo>
                      <a:cubicBezTo>
                        <a:pt x="2" y="28"/>
                        <a:pt x="1" y="26"/>
                        <a:pt x="1" y="23"/>
                      </a:cubicBezTo>
                      <a:cubicBezTo>
                        <a:pt x="1" y="20"/>
                        <a:pt x="1" y="18"/>
                        <a:pt x="0" y="15"/>
                      </a:cubicBezTo>
                      <a:cubicBezTo>
                        <a:pt x="0" y="10"/>
                        <a:pt x="0" y="5"/>
                        <a:pt x="0" y="0"/>
                      </a:cubicBezTo>
                      <a:cubicBezTo>
                        <a:pt x="0" y="0"/>
                        <a:pt x="0" y="0"/>
                        <a:pt x="0" y="0"/>
                      </a:cubicBezTo>
                      <a:cubicBezTo>
                        <a:pt x="1" y="0"/>
                        <a:pt x="3" y="1"/>
                        <a:pt x="3" y="2"/>
                      </a:cubicBezTo>
                      <a:cubicBezTo>
                        <a:pt x="6" y="6"/>
                        <a:pt x="4" y="9"/>
                        <a:pt x="3" y="13"/>
                      </a:cubicBezTo>
                      <a:cubicBezTo>
                        <a:pt x="3" y="18"/>
                        <a:pt x="5" y="21"/>
                        <a:pt x="7" y="24"/>
                      </a:cubicBezTo>
                      <a:cubicBezTo>
                        <a:pt x="14" y="31"/>
                        <a:pt x="22" y="36"/>
                        <a:pt x="28" y="43"/>
                      </a:cubicBezTo>
                      <a:cubicBezTo>
                        <a:pt x="31" y="45"/>
                        <a:pt x="33" y="48"/>
                        <a:pt x="37" y="49"/>
                      </a:cubicBezTo>
                      <a:cubicBezTo>
                        <a:pt x="41" y="51"/>
                        <a:pt x="45" y="50"/>
                        <a:pt x="49" y="50"/>
                      </a:cubicBezTo>
                      <a:cubicBezTo>
                        <a:pt x="52" y="50"/>
                        <a:pt x="55" y="52"/>
                        <a:pt x="53" y="5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1" name="Freeform 223"/>
                <p:cNvSpPr/>
                <p:nvPr/>
              </p:nvSpPr>
              <p:spPr bwMode="auto">
                <a:xfrm>
                  <a:off x="13052404" y="6832597"/>
                  <a:ext cx="141287" cy="144462"/>
                </a:xfrm>
                <a:custGeom>
                  <a:avLst/>
                  <a:gdLst/>
                  <a:ahLst/>
                  <a:cxnLst>
                    <a:cxn ang="0">
                      <a:pos x="53" y="49"/>
                    </a:cxn>
                    <a:cxn ang="0">
                      <a:pos x="52" y="55"/>
                    </a:cxn>
                    <a:cxn ang="0">
                      <a:pos x="33" y="55"/>
                    </a:cxn>
                    <a:cxn ang="0">
                      <a:pos x="19" y="55"/>
                    </a:cxn>
                    <a:cxn ang="0">
                      <a:pos x="2" y="52"/>
                    </a:cxn>
                    <a:cxn ang="0">
                      <a:pos x="9" y="47"/>
                    </a:cxn>
                    <a:cxn ang="0">
                      <a:pos x="21" y="44"/>
                    </a:cxn>
                    <a:cxn ang="0">
                      <a:pos x="31" y="45"/>
                    </a:cxn>
                    <a:cxn ang="0">
                      <a:pos x="44" y="49"/>
                    </a:cxn>
                    <a:cxn ang="0">
                      <a:pos x="34" y="38"/>
                    </a:cxn>
                    <a:cxn ang="0">
                      <a:pos x="30" y="28"/>
                    </a:cxn>
                    <a:cxn ang="0">
                      <a:pos x="38" y="22"/>
                    </a:cxn>
                    <a:cxn ang="0">
                      <a:pos x="25" y="21"/>
                    </a:cxn>
                    <a:cxn ang="0">
                      <a:pos x="24" y="11"/>
                    </a:cxn>
                    <a:cxn ang="0">
                      <a:pos x="33" y="6"/>
                    </a:cxn>
                    <a:cxn ang="0">
                      <a:pos x="51" y="3"/>
                    </a:cxn>
                    <a:cxn ang="0">
                      <a:pos x="51" y="3"/>
                    </a:cxn>
                    <a:cxn ang="0">
                      <a:pos x="51" y="18"/>
                    </a:cxn>
                    <a:cxn ang="0">
                      <a:pos x="52" y="26"/>
                    </a:cxn>
                    <a:cxn ang="0">
                      <a:pos x="53" y="34"/>
                    </a:cxn>
                    <a:cxn ang="0">
                      <a:pos x="53" y="49"/>
                    </a:cxn>
                  </a:cxnLst>
                  <a:rect l="0" t="0" r="r" b="b"/>
                  <a:pathLst>
                    <a:path w="54" h="55">
                      <a:moveTo>
                        <a:pt x="53" y="49"/>
                      </a:moveTo>
                      <a:cubicBezTo>
                        <a:pt x="52" y="51"/>
                        <a:pt x="52" y="53"/>
                        <a:pt x="52" y="55"/>
                      </a:cubicBezTo>
                      <a:cubicBezTo>
                        <a:pt x="46" y="55"/>
                        <a:pt x="39" y="55"/>
                        <a:pt x="33" y="55"/>
                      </a:cubicBezTo>
                      <a:cubicBezTo>
                        <a:pt x="28" y="55"/>
                        <a:pt x="24" y="55"/>
                        <a:pt x="19" y="55"/>
                      </a:cubicBezTo>
                      <a:cubicBezTo>
                        <a:pt x="16" y="55"/>
                        <a:pt x="4" y="55"/>
                        <a:pt x="2" y="52"/>
                      </a:cubicBezTo>
                      <a:cubicBezTo>
                        <a:pt x="0" y="49"/>
                        <a:pt x="7" y="48"/>
                        <a:pt x="9" y="47"/>
                      </a:cubicBezTo>
                      <a:cubicBezTo>
                        <a:pt x="13" y="46"/>
                        <a:pt x="17" y="44"/>
                        <a:pt x="21" y="44"/>
                      </a:cubicBezTo>
                      <a:cubicBezTo>
                        <a:pt x="24" y="44"/>
                        <a:pt x="28" y="44"/>
                        <a:pt x="31" y="45"/>
                      </a:cubicBezTo>
                      <a:cubicBezTo>
                        <a:pt x="35" y="46"/>
                        <a:pt x="40" y="49"/>
                        <a:pt x="44" y="49"/>
                      </a:cubicBezTo>
                      <a:cubicBezTo>
                        <a:pt x="42" y="43"/>
                        <a:pt x="40" y="41"/>
                        <a:pt x="34" y="38"/>
                      </a:cubicBezTo>
                      <a:cubicBezTo>
                        <a:pt x="30" y="36"/>
                        <a:pt x="26" y="32"/>
                        <a:pt x="30" y="28"/>
                      </a:cubicBezTo>
                      <a:cubicBezTo>
                        <a:pt x="32" y="26"/>
                        <a:pt x="43" y="24"/>
                        <a:pt x="38" y="22"/>
                      </a:cubicBezTo>
                      <a:cubicBezTo>
                        <a:pt x="35" y="20"/>
                        <a:pt x="28" y="24"/>
                        <a:pt x="25" y="21"/>
                      </a:cubicBezTo>
                      <a:cubicBezTo>
                        <a:pt x="23" y="20"/>
                        <a:pt x="24" y="13"/>
                        <a:pt x="24" y="11"/>
                      </a:cubicBezTo>
                      <a:cubicBezTo>
                        <a:pt x="25" y="8"/>
                        <a:pt x="30" y="7"/>
                        <a:pt x="33" y="6"/>
                      </a:cubicBezTo>
                      <a:cubicBezTo>
                        <a:pt x="39" y="5"/>
                        <a:pt x="46" y="0"/>
                        <a:pt x="51" y="3"/>
                      </a:cubicBezTo>
                      <a:cubicBezTo>
                        <a:pt x="51" y="3"/>
                        <a:pt x="51" y="3"/>
                        <a:pt x="51" y="3"/>
                      </a:cubicBezTo>
                      <a:cubicBezTo>
                        <a:pt x="51" y="8"/>
                        <a:pt x="51" y="13"/>
                        <a:pt x="51" y="18"/>
                      </a:cubicBezTo>
                      <a:cubicBezTo>
                        <a:pt x="52" y="21"/>
                        <a:pt x="52" y="23"/>
                        <a:pt x="52" y="26"/>
                      </a:cubicBezTo>
                      <a:cubicBezTo>
                        <a:pt x="52" y="29"/>
                        <a:pt x="53" y="31"/>
                        <a:pt x="53" y="34"/>
                      </a:cubicBezTo>
                      <a:cubicBezTo>
                        <a:pt x="53" y="39"/>
                        <a:pt x="54" y="45"/>
                        <a:pt x="53" y="4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2" name="Freeform 224"/>
                <p:cNvSpPr/>
                <p:nvPr/>
              </p:nvSpPr>
              <p:spPr bwMode="auto">
                <a:xfrm>
                  <a:off x="13015891" y="6840536"/>
                  <a:ext cx="49212" cy="61912"/>
                </a:xfrm>
                <a:custGeom>
                  <a:avLst/>
                  <a:gdLst/>
                  <a:ahLst/>
                  <a:cxnLst>
                    <a:cxn ang="0">
                      <a:pos x="10" y="1"/>
                    </a:cxn>
                    <a:cxn ang="0">
                      <a:pos x="2" y="4"/>
                    </a:cxn>
                    <a:cxn ang="0">
                      <a:pos x="4" y="18"/>
                    </a:cxn>
                    <a:cxn ang="0">
                      <a:pos x="19" y="0"/>
                    </a:cxn>
                    <a:cxn ang="0">
                      <a:pos x="10" y="1"/>
                    </a:cxn>
                  </a:cxnLst>
                  <a:rect l="0" t="0" r="r" b="b"/>
                  <a:pathLst>
                    <a:path w="19" h="24">
                      <a:moveTo>
                        <a:pt x="10" y="1"/>
                      </a:moveTo>
                      <a:cubicBezTo>
                        <a:pt x="8" y="1"/>
                        <a:pt x="3" y="2"/>
                        <a:pt x="2" y="4"/>
                      </a:cubicBezTo>
                      <a:cubicBezTo>
                        <a:pt x="0" y="8"/>
                        <a:pt x="1" y="24"/>
                        <a:pt x="4" y="18"/>
                      </a:cubicBezTo>
                      <a:cubicBezTo>
                        <a:pt x="9" y="10"/>
                        <a:pt x="19" y="4"/>
                        <a:pt x="19" y="0"/>
                      </a:cubicBezTo>
                      <a:cubicBezTo>
                        <a:pt x="16" y="0"/>
                        <a:pt x="13" y="0"/>
                        <a:pt x="10"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3" name="Freeform 225"/>
                <p:cNvSpPr/>
                <p:nvPr/>
              </p:nvSpPr>
              <p:spPr bwMode="auto">
                <a:xfrm>
                  <a:off x="13133366" y="6989761"/>
                  <a:ext cx="82550" cy="55562"/>
                </a:xfrm>
                <a:custGeom>
                  <a:avLst/>
                  <a:gdLst/>
                  <a:ahLst/>
                  <a:cxnLst>
                    <a:cxn ang="0">
                      <a:pos x="31" y="21"/>
                    </a:cxn>
                    <a:cxn ang="0">
                      <a:pos x="27" y="12"/>
                    </a:cxn>
                    <a:cxn ang="0">
                      <a:pos x="21" y="4"/>
                    </a:cxn>
                    <a:cxn ang="0">
                      <a:pos x="2" y="5"/>
                    </a:cxn>
                    <a:cxn ang="0">
                      <a:pos x="5" y="13"/>
                    </a:cxn>
                    <a:cxn ang="0">
                      <a:pos x="10" y="15"/>
                    </a:cxn>
                    <a:cxn ang="0">
                      <a:pos x="18" y="14"/>
                    </a:cxn>
                    <a:cxn ang="0">
                      <a:pos x="27" y="21"/>
                    </a:cxn>
                    <a:cxn ang="0">
                      <a:pos x="31" y="21"/>
                    </a:cxn>
                  </a:cxnLst>
                  <a:rect l="0" t="0" r="r" b="b"/>
                  <a:pathLst>
                    <a:path w="31" h="21">
                      <a:moveTo>
                        <a:pt x="31" y="21"/>
                      </a:moveTo>
                      <a:cubicBezTo>
                        <a:pt x="31" y="18"/>
                        <a:pt x="29" y="15"/>
                        <a:pt x="27" y="12"/>
                      </a:cubicBezTo>
                      <a:cubicBezTo>
                        <a:pt x="26" y="8"/>
                        <a:pt x="25" y="6"/>
                        <a:pt x="21" y="4"/>
                      </a:cubicBezTo>
                      <a:cubicBezTo>
                        <a:pt x="17" y="3"/>
                        <a:pt x="4" y="0"/>
                        <a:pt x="2" y="5"/>
                      </a:cubicBezTo>
                      <a:cubicBezTo>
                        <a:pt x="0" y="8"/>
                        <a:pt x="4" y="11"/>
                        <a:pt x="5" y="13"/>
                      </a:cubicBezTo>
                      <a:cubicBezTo>
                        <a:pt x="6" y="16"/>
                        <a:pt x="6" y="18"/>
                        <a:pt x="10" y="15"/>
                      </a:cubicBezTo>
                      <a:cubicBezTo>
                        <a:pt x="14" y="13"/>
                        <a:pt x="15" y="11"/>
                        <a:pt x="18" y="14"/>
                      </a:cubicBezTo>
                      <a:cubicBezTo>
                        <a:pt x="21" y="17"/>
                        <a:pt x="23" y="19"/>
                        <a:pt x="27" y="21"/>
                      </a:cubicBezTo>
                      <a:lnTo>
                        <a:pt x="31" y="2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4" name="Freeform 226"/>
                <p:cNvSpPr/>
                <p:nvPr/>
              </p:nvSpPr>
              <p:spPr bwMode="auto">
                <a:xfrm>
                  <a:off x="13535003" y="6753222"/>
                  <a:ext cx="90487" cy="76200"/>
                </a:xfrm>
                <a:custGeom>
                  <a:avLst/>
                  <a:gdLst/>
                  <a:ahLst/>
                  <a:cxnLst>
                    <a:cxn ang="0">
                      <a:pos x="23" y="20"/>
                    </a:cxn>
                    <a:cxn ang="0">
                      <a:pos x="32" y="7"/>
                    </a:cxn>
                    <a:cxn ang="0">
                      <a:pos x="17" y="0"/>
                    </a:cxn>
                    <a:cxn ang="0">
                      <a:pos x="13" y="5"/>
                    </a:cxn>
                    <a:cxn ang="0">
                      <a:pos x="8" y="13"/>
                    </a:cxn>
                    <a:cxn ang="0">
                      <a:pos x="0" y="29"/>
                    </a:cxn>
                    <a:cxn ang="0">
                      <a:pos x="19" y="22"/>
                    </a:cxn>
                    <a:cxn ang="0">
                      <a:pos x="23" y="20"/>
                    </a:cxn>
                  </a:cxnLst>
                  <a:rect l="0" t="0" r="r" b="b"/>
                  <a:pathLst>
                    <a:path w="34" h="29">
                      <a:moveTo>
                        <a:pt x="23" y="20"/>
                      </a:moveTo>
                      <a:cubicBezTo>
                        <a:pt x="25" y="16"/>
                        <a:pt x="34" y="13"/>
                        <a:pt x="32" y="7"/>
                      </a:cubicBezTo>
                      <a:cubicBezTo>
                        <a:pt x="31" y="3"/>
                        <a:pt x="20" y="1"/>
                        <a:pt x="17" y="0"/>
                      </a:cubicBezTo>
                      <a:cubicBezTo>
                        <a:pt x="12" y="0"/>
                        <a:pt x="13" y="2"/>
                        <a:pt x="13" y="5"/>
                      </a:cubicBezTo>
                      <a:cubicBezTo>
                        <a:pt x="12" y="8"/>
                        <a:pt x="10" y="11"/>
                        <a:pt x="8" y="13"/>
                      </a:cubicBezTo>
                      <a:cubicBezTo>
                        <a:pt x="4" y="18"/>
                        <a:pt x="0" y="22"/>
                        <a:pt x="0" y="29"/>
                      </a:cubicBezTo>
                      <a:cubicBezTo>
                        <a:pt x="6" y="29"/>
                        <a:pt x="14" y="26"/>
                        <a:pt x="19" y="22"/>
                      </a:cubicBezTo>
                      <a:lnTo>
                        <a:pt x="23" y="2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5" name="Freeform 227"/>
                <p:cNvSpPr/>
                <p:nvPr/>
              </p:nvSpPr>
              <p:spPr bwMode="auto">
                <a:xfrm>
                  <a:off x="13465153" y="6745286"/>
                  <a:ext cx="88900" cy="65087"/>
                </a:xfrm>
                <a:custGeom>
                  <a:avLst/>
                  <a:gdLst/>
                  <a:ahLst/>
                  <a:cxnLst>
                    <a:cxn ang="0">
                      <a:pos x="24" y="15"/>
                    </a:cxn>
                    <a:cxn ang="0">
                      <a:pos x="11" y="25"/>
                    </a:cxn>
                    <a:cxn ang="0">
                      <a:pos x="0" y="13"/>
                    </a:cxn>
                    <a:cxn ang="0">
                      <a:pos x="6" y="14"/>
                    </a:cxn>
                    <a:cxn ang="0">
                      <a:pos x="14" y="16"/>
                    </a:cxn>
                    <a:cxn ang="0">
                      <a:pos x="13" y="3"/>
                    </a:cxn>
                    <a:cxn ang="0">
                      <a:pos x="22" y="1"/>
                    </a:cxn>
                    <a:cxn ang="0">
                      <a:pos x="32" y="7"/>
                    </a:cxn>
                    <a:cxn ang="0">
                      <a:pos x="24" y="15"/>
                    </a:cxn>
                  </a:cxnLst>
                  <a:rect l="0" t="0" r="r" b="b"/>
                  <a:pathLst>
                    <a:path w="34" h="25">
                      <a:moveTo>
                        <a:pt x="24" y="15"/>
                      </a:moveTo>
                      <a:cubicBezTo>
                        <a:pt x="20" y="18"/>
                        <a:pt x="16" y="24"/>
                        <a:pt x="11" y="25"/>
                      </a:cubicBezTo>
                      <a:cubicBezTo>
                        <a:pt x="8" y="25"/>
                        <a:pt x="0" y="17"/>
                        <a:pt x="0" y="13"/>
                      </a:cubicBezTo>
                      <a:cubicBezTo>
                        <a:pt x="1" y="10"/>
                        <a:pt x="4" y="12"/>
                        <a:pt x="6" y="14"/>
                      </a:cubicBezTo>
                      <a:cubicBezTo>
                        <a:pt x="9" y="16"/>
                        <a:pt x="10" y="16"/>
                        <a:pt x="14" y="16"/>
                      </a:cubicBezTo>
                      <a:cubicBezTo>
                        <a:pt x="14" y="12"/>
                        <a:pt x="11" y="7"/>
                        <a:pt x="13" y="3"/>
                      </a:cubicBezTo>
                      <a:cubicBezTo>
                        <a:pt x="15" y="0"/>
                        <a:pt x="19" y="1"/>
                        <a:pt x="22" y="1"/>
                      </a:cubicBezTo>
                      <a:cubicBezTo>
                        <a:pt x="27" y="1"/>
                        <a:pt x="34" y="2"/>
                        <a:pt x="32" y="7"/>
                      </a:cubicBezTo>
                      <a:cubicBezTo>
                        <a:pt x="31" y="11"/>
                        <a:pt x="27" y="13"/>
                        <a:pt x="24"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6" name="Freeform 228"/>
                <p:cNvSpPr/>
                <p:nvPr/>
              </p:nvSpPr>
              <p:spPr bwMode="auto">
                <a:xfrm>
                  <a:off x="13333391" y="6970711"/>
                  <a:ext cx="55562" cy="23812"/>
                </a:xfrm>
                <a:custGeom>
                  <a:avLst/>
                  <a:gdLst/>
                  <a:ahLst/>
                  <a:cxnLst>
                    <a:cxn ang="0">
                      <a:pos x="18" y="4"/>
                    </a:cxn>
                    <a:cxn ang="0">
                      <a:pos x="20" y="1"/>
                    </a:cxn>
                    <a:cxn ang="0">
                      <a:pos x="15" y="0"/>
                    </a:cxn>
                    <a:cxn ang="0">
                      <a:pos x="4" y="3"/>
                    </a:cxn>
                    <a:cxn ang="0">
                      <a:pos x="7" y="9"/>
                    </a:cxn>
                    <a:cxn ang="0">
                      <a:pos x="18" y="4"/>
                    </a:cxn>
                  </a:cxnLst>
                  <a:rect l="0" t="0" r="r" b="b"/>
                  <a:pathLst>
                    <a:path w="21" h="9">
                      <a:moveTo>
                        <a:pt x="18" y="4"/>
                      </a:moveTo>
                      <a:cubicBezTo>
                        <a:pt x="19" y="4"/>
                        <a:pt x="21" y="4"/>
                        <a:pt x="20" y="1"/>
                      </a:cubicBezTo>
                      <a:cubicBezTo>
                        <a:pt x="19" y="0"/>
                        <a:pt x="16" y="0"/>
                        <a:pt x="15" y="0"/>
                      </a:cubicBezTo>
                      <a:cubicBezTo>
                        <a:pt x="12" y="1"/>
                        <a:pt x="6" y="1"/>
                        <a:pt x="4" y="3"/>
                      </a:cubicBezTo>
                      <a:cubicBezTo>
                        <a:pt x="0" y="6"/>
                        <a:pt x="3" y="9"/>
                        <a:pt x="7" y="9"/>
                      </a:cubicBezTo>
                      <a:cubicBezTo>
                        <a:pt x="10" y="8"/>
                        <a:pt x="15" y="5"/>
                        <a:pt x="18"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7" name="Freeform 229"/>
                <p:cNvSpPr/>
                <p:nvPr/>
              </p:nvSpPr>
              <p:spPr bwMode="auto">
                <a:xfrm>
                  <a:off x="13047641" y="6929435"/>
                  <a:ext cx="65087" cy="20637"/>
                </a:xfrm>
                <a:custGeom>
                  <a:avLst/>
                  <a:gdLst/>
                  <a:ahLst/>
                  <a:cxnLst>
                    <a:cxn ang="0">
                      <a:pos x="2" y="5"/>
                    </a:cxn>
                    <a:cxn ang="0">
                      <a:pos x="8" y="8"/>
                    </a:cxn>
                    <a:cxn ang="0">
                      <a:pos x="10" y="7"/>
                    </a:cxn>
                    <a:cxn ang="0">
                      <a:pos x="2" y="5"/>
                    </a:cxn>
                  </a:cxnLst>
                  <a:rect l="0" t="0" r="r" b="b"/>
                  <a:pathLst>
                    <a:path w="25" h="8">
                      <a:moveTo>
                        <a:pt x="2" y="5"/>
                      </a:moveTo>
                      <a:cubicBezTo>
                        <a:pt x="3" y="8"/>
                        <a:pt x="6" y="8"/>
                        <a:pt x="8" y="8"/>
                      </a:cubicBezTo>
                      <a:cubicBezTo>
                        <a:pt x="8" y="7"/>
                        <a:pt x="9" y="7"/>
                        <a:pt x="10" y="7"/>
                      </a:cubicBezTo>
                      <a:cubicBezTo>
                        <a:pt x="25" y="2"/>
                        <a:pt x="0" y="0"/>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8" name="Freeform 230"/>
                <p:cNvSpPr/>
                <p:nvPr/>
              </p:nvSpPr>
              <p:spPr bwMode="auto">
                <a:xfrm>
                  <a:off x="9151923" y="1114425"/>
                  <a:ext cx="104775" cy="65087"/>
                </a:xfrm>
                <a:custGeom>
                  <a:avLst/>
                  <a:gdLst/>
                  <a:ahLst/>
                  <a:cxnLst>
                    <a:cxn ang="0">
                      <a:pos x="25" y="23"/>
                    </a:cxn>
                    <a:cxn ang="0">
                      <a:pos x="35" y="17"/>
                    </a:cxn>
                    <a:cxn ang="0">
                      <a:pos x="20" y="5"/>
                    </a:cxn>
                    <a:cxn ang="0">
                      <a:pos x="11" y="1"/>
                    </a:cxn>
                    <a:cxn ang="0">
                      <a:pos x="1" y="1"/>
                    </a:cxn>
                    <a:cxn ang="0">
                      <a:pos x="0" y="5"/>
                    </a:cxn>
                    <a:cxn ang="0">
                      <a:pos x="2" y="9"/>
                    </a:cxn>
                    <a:cxn ang="0">
                      <a:pos x="8" y="14"/>
                    </a:cxn>
                    <a:cxn ang="0">
                      <a:pos x="25" y="23"/>
                    </a:cxn>
                  </a:cxnLst>
                  <a:rect l="0" t="0" r="r" b="b"/>
                  <a:pathLst>
                    <a:path w="40" h="25">
                      <a:moveTo>
                        <a:pt x="25" y="23"/>
                      </a:moveTo>
                      <a:cubicBezTo>
                        <a:pt x="31" y="24"/>
                        <a:pt x="40" y="25"/>
                        <a:pt x="35" y="17"/>
                      </a:cubicBezTo>
                      <a:cubicBezTo>
                        <a:pt x="32" y="11"/>
                        <a:pt x="26" y="8"/>
                        <a:pt x="20" y="5"/>
                      </a:cubicBezTo>
                      <a:cubicBezTo>
                        <a:pt x="17" y="4"/>
                        <a:pt x="14" y="2"/>
                        <a:pt x="11" y="1"/>
                      </a:cubicBezTo>
                      <a:cubicBezTo>
                        <a:pt x="8" y="0"/>
                        <a:pt x="4" y="1"/>
                        <a:pt x="1" y="1"/>
                      </a:cubicBezTo>
                      <a:cubicBezTo>
                        <a:pt x="0" y="1"/>
                        <a:pt x="0" y="4"/>
                        <a:pt x="0" y="5"/>
                      </a:cubicBezTo>
                      <a:cubicBezTo>
                        <a:pt x="0" y="7"/>
                        <a:pt x="1" y="8"/>
                        <a:pt x="2" y="9"/>
                      </a:cubicBezTo>
                      <a:cubicBezTo>
                        <a:pt x="4" y="11"/>
                        <a:pt x="6" y="12"/>
                        <a:pt x="8" y="14"/>
                      </a:cubicBezTo>
                      <a:cubicBezTo>
                        <a:pt x="13" y="18"/>
                        <a:pt x="19" y="22"/>
                        <a:pt x="25"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9" name="Freeform 231"/>
                <p:cNvSpPr/>
                <p:nvPr/>
              </p:nvSpPr>
              <p:spPr bwMode="auto">
                <a:xfrm>
                  <a:off x="9288447" y="1360487"/>
                  <a:ext cx="84137" cy="58737"/>
                </a:xfrm>
                <a:custGeom>
                  <a:avLst/>
                  <a:gdLst/>
                  <a:ahLst/>
                  <a:cxnLst>
                    <a:cxn ang="0">
                      <a:pos x="10" y="4"/>
                    </a:cxn>
                    <a:cxn ang="0">
                      <a:pos x="21" y="2"/>
                    </a:cxn>
                    <a:cxn ang="0">
                      <a:pos x="30" y="1"/>
                    </a:cxn>
                    <a:cxn ang="0">
                      <a:pos x="31" y="9"/>
                    </a:cxn>
                    <a:cxn ang="0">
                      <a:pos x="23" y="14"/>
                    </a:cxn>
                    <a:cxn ang="0">
                      <a:pos x="7" y="18"/>
                    </a:cxn>
                    <a:cxn ang="0">
                      <a:pos x="2" y="10"/>
                    </a:cxn>
                    <a:cxn ang="0">
                      <a:pos x="6" y="5"/>
                    </a:cxn>
                    <a:cxn ang="0">
                      <a:pos x="10" y="4"/>
                    </a:cxn>
                  </a:cxnLst>
                  <a:rect l="0" t="0" r="r" b="b"/>
                  <a:pathLst>
                    <a:path w="32" h="22">
                      <a:moveTo>
                        <a:pt x="10" y="4"/>
                      </a:moveTo>
                      <a:cubicBezTo>
                        <a:pt x="14" y="5"/>
                        <a:pt x="18" y="2"/>
                        <a:pt x="21" y="2"/>
                      </a:cubicBezTo>
                      <a:cubicBezTo>
                        <a:pt x="24" y="1"/>
                        <a:pt x="28" y="0"/>
                        <a:pt x="30" y="1"/>
                      </a:cubicBezTo>
                      <a:cubicBezTo>
                        <a:pt x="32" y="2"/>
                        <a:pt x="32" y="6"/>
                        <a:pt x="31" y="9"/>
                      </a:cubicBezTo>
                      <a:cubicBezTo>
                        <a:pt x="30" y="12"/>
                        <a:pt x="26" y="13"/>
                        <a:pt x="23" y="14"/>
                      </a:cubicBezTo>
                      <a:cubicBezTo>
                        <a:pt x="19" y="16"/>
                        <a:pt x="13" y="22"/>
                        <a:pt x="7" y="18"/>
                      </a:cubicBezTo>
                      <a:cubicBezTo>
                        <a:pt x="5" y="16"/>
                        <a:pt x="3" y="12"/>
                        <a:pt x="2" y="10"/>
                      </a:cubicBezTo>
                      <a:cubicBezTo>
                        <a:pt x="0" y="5"/>
                        <a:pt x="2" y="5"/>
                        <a:pt x="6" y="5"/>
                      </a:cubicBezTo>
                      <a:lnTo>
                        <a:pt x="1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0" name="Freeform 232"/>
                <p:cNvSpPr/>
                <p:nvPr/>
              </p:nvSpPr>
              <p:spPr bwMode="auto">
                <a:xfrm>
                  <a:off x="9074135" y="1335087"/>
                  <a:ext cx="49212" cy="38100"/>
                </a:xfrm>
                <a:custGeom>
                  <a:avLst/>
                  <a:gdLst/>
                  <a:ahLst/>
                  <a:cxnLst>
                    <a:cxn ang="0">
                      <a:pos x="19" y="11"/>
                    </a:cxn>
                    <a:cxn ang="0">
                      <a:pos x="9" y="6"/>
                    </a:cxn>
                    <a:cxn ang="0">
                      <a:pos x="1" y="5"/>
                    </a:cxn>
                    <a:cxn ang="0">
                      <a:pos x="19" y="13"/>
                    </a:cxn>
                    <a:cxn ang="0">
                      <a:pos x="19" y="11"/>
                    </a:cxn>
                  </a:cxnLst>
                  <a:rect l="0" t="0" r="r" b="b"/>
                  <a:pathLst>
                    <a:path w="19" h="15">
                      <a:moveTo>
                        <a:pt x="19" y="11"/>
                      </a:moveTo>
                      <a:cubicBezTo>
                        <a:pt x="16" y="11"/>
                        <a:pt x="11" y="8"/>
                        <a:pt x="9" y="6"/>
                      </a:cubicBezTo>
                      <a:cubicBezTo>
                        <a:pt x="6" y="4"/>
                        <a:pt x="2" y="0"/>
                        <a:pt x="1" y="5"/>
                      </a:cubicBezTo>
                      <a:cubicBezTo>
                        <a:pt x="0" y="13"/>
                        <a:pt x="14" y="15"/>
                        <a:pt x="19" y="13"/>
                      </a:cubicBezTo>
                      <a:lnTo>
                        <a:pt x="19"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1" name="Freeform 233"/>
                <p:cNvSpPr/>
                <p:nvPr/>
              </p:nvSpPr>
              <p:spPr bwMode="auto">
                <a:xfrm>
                  <a:off x="7534263" y="2362199"/>
                  <a:ext cx="55562" cy="33337"/>
                </a:xfrm>
                <a:custGeom>
                  <a:avLst/>
                  <a:gdLst/>
                  <a:ahLst/>
                  <a:cxnLst>
                    <a:cxn ang="0">
                      <a:pos x="0" y="12"/>
                    </a:cxn>
                    <a:cxn ang="0">
                      <a:pos x="19" y="6"/>
                    </a:cxn>
                    <a:cxn ang="0">
                      <a:pos x="1" y="13"/>
                    </a:cxn>
                    <a:cxn ang="0">
                      <a:pos x="0" y="12"/>
                    </a:cxn>
                  </a:cxnLst>
                  <a:rect l="0" t="0" r="r" b="b"/>
                  <a:pathLst>
                    <a:path w="21" h="13">
                      <a:moveTo>
                        <a:pt x="0" y="12"/>
                      </a:moveTo>
                      <a:cubicBezTo>
                        <a:pt x="0" y="7"/>
                        <a:pt x="17" y="0"/>
                        <a:pt x="19" y="6"/>
                      </a:cubicBezTo>
                      <a:cubicBezTo>
                        <a:pt x="21" y="10"/>
                        <a:pt x="5" y="12"/>
                        <a:pt x="1" y="13"/>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2" name="Freeform 234"/>
                <p:cNvSpPr/>
                <p:nvPr/>
              </p:nvSpPr>
              <p:spPr bwMode="auto">
                <a:xfrm>
                  <a:off x="7607288" y="2317749"/>
                  <a:ext cx="55562" cy="41275"/>
                </a:xfrm>
                <a:custGeom>
                  <a:avLst/>
                  <a:gdLst/>
                  <a:ahLst/>
                  <a:cxnLst>
                    <a:cxn ang="0">
                      <a:pos x="6" y="15"/>
                    </a:cxn>
                    <a:cxn ang="0">
                      <a:pos x="14" y="2"/>
                    </a:cxn>
                    <a:cxn ang="0">
                      <a:pos x="3" y="16"/>
                    </a:cxn>
                    <a:cxn ang="0">
                      <a:pos x="6" y="15"/>
                    </a:cxn>
                  </a:cxnLst>
                  <a:rect l="0" t="0" r="r" b="b"/>
                  <a:pathLst>
                    <a:path w="21" h="16">
                      <a:moveTo>
                        <a:pt x="6" y="15"/>
                      </a:moveTo>
                      <a:cubicBezTo>
                        <a:pt x="9" y="14"/>
                        <a:pt x="21" y="5"/>
                        <a:pt x="14" y="2"/>
                      </a:cubicBezTo>
                      <a:cubicBezTo>
                        <a:pt x="10" y="0"/>
                        <a:pt x="0" y="11"/>
                        <a:pt x="3" y="16"/>
                      </a:cubicBezTo>
                      <a:lnTo>
                        <a:pt x="6" y="1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3" name="Freeform 235"/>
                <p:cNvSpPr/>
                <p:nvPr/>
              </p:nvSpPr>
              <p:spPr bwMode="auto">
                <a:xfrm>
                  <a:off x="7707300" y="2262187"/>
                  <a:ext cx="42862" cy="28575"/>
                </a:xfrm>
                <a:custGeom>
                  <a:avLst/>
                  <a:gdLst/>
                  <a:ahLst/>
                  <a:cxnLst>
                    <a:cxn ang="0">
                      <a:pos x="1" y="11"/>
                    </a:cxn>
                    <a:cxn ang="0">
                      <a:pos x="9" y="2"/>
                    </a:cxn>
                    <a:cxn ang="0">
                      <a:pos x="2" y="1"/>
                    </a:cxn>
                    <a:cxn ang="0">
                      <a:pos x="1" y="8"/>
                    </a:cxn>
                    <a:cxn ang="0">
                      <a:pos x="1" y="11"/>
                    </a:cxn>
                  </a:cxnLst>
                  <a:rect l="0" t="0" r="r" b="b"/>
                  <a:pathLst>
                    <a:path w="16" h="11">
                      <a:moveTo>
                        <a:pt x="1" y="11"/>
                      </a:moveTo>
                      <a:cubicBezTo>
                        <a:pt x="5" y="9"/>
                        <a:pt x="16" y="7"/>
                        <a:pt x="9" y="2"/>
                      </a:cubicBezTo>
                      <a:cubicBezTo>
                        <a:pt x="8" y="1"/>
                        <a:pt x="3" y="0"/>
                        <a:pt x="2" y="1"/>
                      </a:cubicBezTo>
                      <a:cubicBezTo>
                        <a:pt x="0" y="2"/>
                        <a:pt x="1" y="6"/>
                        <a:pt x="1" y="8"/>
                      </a:cubicBezTo>
                      <a:lnTo>
                        <a:pt x="1"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4" name="Freeform 236"/>
                <p:cNvSpPr/>
                <p:nvPr/>
              </p:nvSpPr>
              <p:spPr bwMode="auto">
                <a:xfrm>
                  <a:off x="7818425" y="2070099"/>
                  <a:ext cx="33337" cy="42862"/>
                </a:xfrm>
                <a:custGeom>
                  <a:avLst/>
                  <a:gdLst/>
                  <a:ahLst/>
                  <a:cxnLst>
                    <a:cxn ang="0">
                      <a:pos x="4" y="16"/>
                    </a:cxn>
                    <a:cxn ang="0">
                      <a:pos x="11" y="9"/>
                    </a:cxn>
                    <a:cxn ang="0">
                      <a:pos x="13" y="1"/>
                    </a:cxn>
                    <a:cxn ang="0">
                      <a:pos x="0" y="14"/>
                    </a:cxn>
                    <a:cxn ang="0">
                      <a:pos x="4" y="16"/>
                    </a:cxn>
                  </a:cxnLst>
                  <a:rect l="0" t="0" r="r" b="b"/>
                  <a:pathLst>
                    <a:path w="13" h="16">
                      <a:moveTo>
                        <a:pt x="4" y="16"/>
                      </a:moveTo>
                      <a:cubicBezTo>
                        <a:pt x="3" y="14"/>
                        <a:pt x="10" y="11"/>
                        <a:pt x="11" y="9"/>
                      </a:cubicBezTo>
                      <a:cubicBezTo>
                        <a:pt x="13" y="7"/>
                        <a:pt x="13" y="4"/>
                        <a:pt x="13" y="1"/>
                      </a:cubicBezTo>
                      <a:cubicBezTo>
                        <a:pt x="7" y="0"/>
                        <a:pt x="0" y="9"/>
                        <a:pt x="0" y="14"/>
                      </a:cubicBezTo>
                      <a:lnTo>
                        <a:pt x="4"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5" name="Freeform 237"/>
                <p:cNvSpPr>
                  <a:spLocks noEditPoints="1"/>
                </p:cNvSpPr>
                <p:nvPr/>
              </p:nvSpPr>
              <p:spPr bwMode="auto">
                <a:xfrm>
                  <a:off x="1498598" y="2784474"/>
                  <a:ext cx="1228723" cy="2309812"/>
                </a:xfrm>
                <a:custGeom>
                  <a:avLst/>
                  <a:gdLst/>
                  <a:ahLst/>
                  <a:cxnLst>
                    <a:cxn ang="0">
                      <a:pos x="242" y="57"/>
                    </a:cxn>
                    <a:cxn ang="0">
                      <a:pos x="250" y="19"/>
                    </a:cxn>
                    <a:cxn ang="0">
                      <a:pos x="223" y="1"/>
                    </a:cxn>
                    <a:cxn ang="0">
                      <a:pos x="212" y="23"/>
                    </a:cxn>
                    <a:cxn ang="0">
                      <a:pos x="214" y="39"/>
                    </a:cxn>
                    <a:cxn ang="0">
                      <a:pos x="202" y="65"/>
                    </a:cxn>
                    <a:cxn ang="0">
                      <a:pos x="208" y="79"/>
                    </a:cxn>
                    <a:cxn ang="0">
                      <a:pos x="217" y="92"/>
                    </a:cxn>
                    <a:cxn ang="0">
                      <a:pos x="231" y="119"/>
                    </a:cxn>
                    <a:cxn ang="0">
                      <a:pos x="234" y="126"/>
                    </a:cxn>
                    <a:cxn ang="0">
                      <a:pos x="243" y="121"/>
                    </a:cxn>
                    <a:cxn ang="0">
                      <a:pos x="262" y="88"/>
                    </a:cxn>
                    <a:cxn ang="0">
                      <a:pos x="261" y="79"/>
                    </a:cxn>
                    <a:cxn ang="0">
                      <a:pos x="102" y="403"/>
                    </a:cxn>
                    <a:cxn ang="0">
                      <a:pos x="84" y="379"/>
                    </a:cxn>
                    <a:cxn ang="0">
                      <a:pos x="64" y="384"/>
                    </a:cxn>
                    <a:cxn ang="0">
                      <a:pos x="52" y="390"/>
                    </a:cxn>
                    <a:cxn ang="0">
                      <a:pos x="44" y="393"/>
                    </a:cxn>
                    <a:cxn ang="0">
                      <a:pos x="40" y="408"/>
                    </a:cxn>
                    <a:cxn ang="0">
                      <a:pos x="25" y="409"/>
                    </a:cxn>
                    <a:cxn ang="0">
                      <a:pos x="17" y="421"/>
                    </a:cxn>
                    <a:cxn ang="0">
                      <a:pos x="8" y="435"/>
                    </a:cxn>
                    <a:cxn ang="0">
                      <a:pos x="2" y="448"/>
                    </a:cxn>
                    <a:cxn ang="0">
                      <a:pos x="9" y="453"/>
                    </a:cxn>
                    <a:cxn ang="0">
                      <a:pos x="21" y="461"/>
                    </a:cxn>
                    <a:cxn ang="0">
                      <a:pos x="41" y="460"/>
                    </a:cxn>
                    <a:cxn ang="0">
                      <a:pos x="49" y="457"/>
                    </a:cxn>
                    <a:cxn ang="0">
                      <a:pos x="48" y="439"/>
                    </a:cxn>
                    <a:cxn ang="0">
                      <a:pos x="72" y="439"/>
                    </a:cxn>
                    <a:cxn ang="0">
                      <a:pos x="89" y="438"/>
                    </a:cxn>
                    <a:cxn ang="0">
                      <a:pos x="104" y="436"/>
                    </a:cxn>
                    <a:cxn ang="0">
                      <a:pos x="114" y="417"/>
                    </a:cxn>
                    <a:cxn ang="0">
                      <a:pos x="468" y="879"/>
                    </a:cxn>
                    <a:cxn ang="0">
                      <a:pos x="468" y="878"/>
                    </a:cxn>
                  </a:cxnLst>
                  <a:rect l="0" t="0" r="r" b="b"/>
                  <a:pathLst>
                    <a:path w="468" h="879">
                      <a:moveTo>
                        <a:pt x="261" y="79"/>
                      </a:moveTo>
                      <a:cubicBezTo>
                        <a:pt x="253" y="77"/>
                        <a:pt x="240" y="68"/>
                        <a:pt x="242" y="57"/>
                      </a:cubicBezTo>
                      <a:cubicBezTo>
                        <a:pt x="244" y="48"/>
                        <a:pt x="257" y="43"/>
                        <a:pt x="253" y="34"/>
                      </a:cubicBezTo>
                      <a:cubicBezTo>
                        <a:pt x="251" y="29"/>
                        <a:pt x="250" y="25"/>
                        <a:pt x="250" y="19"/>
                      </a:cubicBezTo>
                      <a:cubicBezTo>
                        <a:pt x="250" y="14"/>
                        <a:pt x="251" y="7"/>
                        <a:pt x="246" y="4"/>
                      </a:cubicBezTo>
                      <a:cubicBezTo>
                        <a:pt x="240" y="0"/>
                        <a:pt x="231" y="1"/>
                        <a:pt x="223" y="1"/>
                      </a:cubicBezTo>
                      <a:cubicBezTo>
                        <a:pt x="222" y="5"/>
                        <a:pt x="222" y="8"/>
                        <a:pt x="220" y="10"/>
                      </a:cubicBezTo>
                      <a:cubicBezTo>
                        <a:pt x="218" y="14"/>
                        <a:pt x="213" y="19"/>
                        <a:pt x="212" y="23"/>
                      </a:cubicBezTo>
                      <a:cubicBezTo>
                        <a:pt x="212" y="26"/>
                        <a:pt x="213" y="28"/>
                        <a:pt x="213" y="31"/>
                      </a:cubicBezTo>
                      <a:cubicBezTo>
                        <a:pt x="214" y="33"/>
                        <a:pt x="214" y="36"/>
                        <a:pt x="214" y="39"/>
                      </a:cubicBezTo>
                      <a:cubicBezTo>
                        <a:pt x="214" y="45"/>
                        <a:pt x="214" y="49"/>
                        <a:pt x="211" y="54"/>
                      </a:cubicBezTo>
                      <a:cubicBezTo>
                        <a:pt x="208" y="58"/>
                        <a:pt x="203" y="60"/>
                        <a:pt x="202" y="65"/>
                      </a:cubicBezTo>
                      <a:cubicBezTo>
                        <a:pt x="202" y="67"/>
                        <a:pt x="202" y="70"/>
                        <a:pt x="203" y="72"/>
                      </a:cubicBezTo>
                      <a:cubicBezTo>
                        <a:pt x="205" y="74"/>
                        <a:pt x="207" y="76"/>
                        <a:pt x="208" y="79"/>
                      </a:cubicBezTo>
                      <a:cubicBezTo>
                        <a:pt x="209" y="82"/>
                        <a:pt x="212" y="83"/>
                        <a:pt x="213" y="85"/>
                      </a:cubicBezTo>
                      <a:cubicBezTo>
                        <a:pt x="214" y="88"/>
                        <a:pt x="215" y="90"/>
                        <a:pt x="217" y="92"/>
                      </a:cubicBezTo>
                      <a:cubicBezTo>
                        <a:pt x="221" y="96"/>
                        <a:pt x="225" y="100"/>
                        <a:pt x="228" y="105"/>
                      </a:cubicBezTo>
                      <a:cubicBezTo>
                        <a:pt x="230" y="110"/>
                        <a:pt x="230" y="114"/>
                        <a:pt x="231" y="119"/>
                      </a:cubicBezTo>
                      <a:cubicBezTo>
                        <a:pt x="231" y="121"/>
                        <a:pt x="232" y="124"/>
                        <a:pt x="233" y="126"/>
                      </a:cubicBezTo>
                      <a:cubicBezTo>
                        <a:pt x="234" y="126"/>
                        <a:pt x="234" y="126"/>
                        <a:pt x="234" y="126"/>
                      </a:cubicBezTo>
                      <a:cubicBezTo>
                        <a:pt x="236" y="126"/>
                        <a:pt x="238" y="127"/>
                        <a:pt x="240" y="125"/>
                      </a:cubicBezTo>
                      <a:cubicBezTo>
                        <a:pt x="242" y="124"/>
                        <a:pt x="243" y="123"/>
                        <a:pt x="243" y="121"/>
                      </a:cubicBezTo>
                      <a:cubicBezTo>
                        <a:pt x="246" y="112"/>
                        <a:pt x="244" y="102"/>
                        <a:pt x="253" y="98"/>
                      </a:cubicBezTo>
                      <a:cubicBezTo>
                        <a:pt x="258" y="96"/>
                        <a:pt x="260" y="93"/>
                        <a:pt x="262" y="88"/>
                      </a:cubicBezTo>
                      <a:cubicBezTo>
                        <a:pt x="263" y="85"/>
                        <a:pt x="264" y="83"/>
                        <a:pt x="265" y="81"/>
                      </a:cubicBezTo>
                      <a:cubicBezTo>
                        <a:pt x="264" y="80"/>
                        <a:pt x="262" y="80"/>
                        <a:pt x="261" y="79"/>
                      </a:cubicBezTo>
                      <a:close/>
                      <a:moveTo>
                        <a:pt x="114" y="417"/>
                      </a:moveTo>
                      <a:cubicBezTo>
                        <a:pt x="110" y="412"/>
                        <a:pt x="105" y="408"/>
                        <a:pt x="102" y="403"/>
                      </a:cubicBezTo>
                      <a:cubicBezTo>
                        <a:pt x="98" y="396"/>
                        <a:pt x="93" y="389"/>
                        <a:pt x="88" y="383"/>
                      </a:cubicBezTo>
                      <a:cubicBezTo>
                        <a:pt x="87" y="382"/>
                        <a:pt x="85" y="380"/>
                        <a:pt x="84" y="379"/>
                      </a:cubicBezTo>
                      <a:cubicBezTo>
                        <a:pt x="80" y="379"/>
                        <a:pt x="76" y="379"/>
                        <a:pt x="72" y="381"/>
                      </a:cubicBezTo>
                      <a:cubicBezTo>
                        <a:pt x="69" y="382"/>
                        <a:pt x="66" y="383"/>
                        <a:pt x="64" y="384"/>
                      </a:cubicBezTo>
                      <a:cubicBezTo>
                        <a:pt x="61" y="385"/>
                        <a:pt x="59" y="388"/>
                        <a:pt x="57" y="389"/>
                      </a:cubicBezTo>
                      <a:cubicBezTo>
                        <a:pt x="55" y="390"/>
                        <a:pt x="53" y="389"/>
                        <a:pt x="52" y="390"/>
                      </a:cubicBezTo>
                      <a:cubicBezTo>
                        <a:pt x="50" y="391"/>
                        <a:pt x="49" y="392"/>
                        <a:pt x="48" y="392"/>
                      </a:cubicBezTo>
                      <a:cubicBezTo>
                        <a:pt x="46" y="393"/>
                        <a:pt x="45" y="392"/>
                        <a:pt x="44" y="393"/>
                      </a:cubicBezTo>
                      <a:cubicBezTo>
                        <a:pt x="44" y="394"/>
                        <a:pt x="43" y="398"/>
                        <a:pt x="42" y="398"/>
                      </a:cubicBezTo>
                      <a:cubicBezTo>
                        <a:pt x="42" y="401"/>
                        <a:pt x="42" y="405"/>
                        <a:pt x="40" y="408"/>
                      </a:cubicBezTo>
                      <a:cubicBezTo>
                        <a:pt x="38" y="409"/>
                        <a:pt x="34" y="409"/>
                        <a:pt x="31" y="409"/>
                      </a:cubicBezTo>
                      <a:cubicBezTo>
                        <a:pt x="29" y="409"/>
                        <a:pt x="27" y="407"/>
                        <a:pt x="25" y="409"/>
                      </a:cubicBezTo>
                      <a:cubicBezTo>
                        <a:pt x="23" y="410"/>
                        <a:pt x="20" y="414"/>
                        <a:pt x="19" y="416"/>
                      </a:cubicBezTo>
                      <a:cubicBezTo>
                        <a:pt x="18" y="417"/>
                        <a:pt x="18" y="420"/>
                        <a:pt x="17" y="421"/>
                      </a:cubicBezTo>
                      <a:cubicBezTo>
                        <a:pt x="16" y="424"/>
                        <a:pt x="13" y="426"/>
                        <a:pt x="12" y="428"/>
                      </a:cubicBezTo>
                      <a:cubicBezTo>
                        <a:pt x="10" y="431"/>
                        <a:pt x="10" y="433"/>
                        <a:pt x="8" y="435"/>
                      </a:cubicBezTo>
                      <a:cubicBezTo>
                        <a:pt x="7" y="437"/>
                        <a:pt x="5" y="439"/>
                        <a:pt x="4" y="441"/>
                      </a:cubicBezTo>
                      <a:cubicBezTo>
                        <a:pt x="3" y="444"/>
                        <a:pt x="3" y="446"/>
                        <a:pt x="2" y="448"/>
                      </a:cubicBezTo>
                      <a:cubicBezTo>
                        <a:pt x="1" y="450"/>
                        <a:pt x="0" y="451"/>
                        <a:pt x="0" y="453"/>
                      </a:cubicBezTo>
                      <a:cubicBezTo>
                        <a:pt x="3" y="453"/>
                        <a:pt x="7" y="452"/>
                        <a:pt x="9" y="453"/>
                      </a:cubicBezTo>
                      <a:cubicBezTo>
                        <a:pt x="12" y="454"/>
                        <a:pt x="13" y="456"/>
                        <a:pt x="15" y="457"/>
                      </a:cubicBezTo>
                      <a:cubicBezTo>
                        <a:pt x="17" y="459"/>
                        <a:pt x="19" y="460"/>
                        <a:pt x="21" y="461"/>
                      </a:cubicBezTo>
                      <a:cubicBezTo>
                        <a:pt x="26" y="462"/>
                        <a:pt x="30" y="460"/>
                        <a:pt x="34" y="460"/>
                      </a:cubicBezTo>
                      <a:cubicBezTo>
                        <a:pt x="36" y="460"/>
                        <a:pt x="39" y="460"/>
                        <a:pt x="41" y="460"/>
                      </a:cubicBezTo>
                      <a:cubicBezTo>
                        <a:pt x="44" y="460"/>
                        <a:pt x="45" y="459"/>
                        <a:pt x="48" y="459"/>
                      </a:cubicBezTo>
                      <a:cubicBezTo>
                        <a:pt x="48" y="458"/>
                        <a:pt x="48" y="458"/>
                        <a:pt x="49" y="457"/>
                      </a:cubicBezTo>
                      <a:cubicBezTo>
                        <a:pt x="49" y="453"/>
                        <a:pt x="48" y="448"/>
                        <a:pt x="48" y="443"/>
                      </a:cubicBezTo>
                      <a:cubicBezTo>
                        <a:pt x="48" y="442"/>
                        <a:pt x="48" y="441"/>
                        <a:pt x="48" y="439"/>
                      </a:cubicBezTo>
                      <a:cubicBezTo>
                        <a:pt x="52" y="440"/>
                        <a:pt x="55" y="441"/>
                        <a:pt x="56" y="439"/>
                      </a:cubicBezTo>
                      <a:cubicBezTo>
                        <a:pt x="60" y="435"/>
                        <a:pt x="67" y="440"/>
                        <a:pt x="72" y="439"/>
                      </a:cubicBezTo>
                      <a:cubicBezTo>
                        <a:pt x="78" y="439"/>
                        <a:pt x="82" y="438"/>
                        <a:pt x="88" y="438"/>
                      </a:cubicBezTo>
                      <a:cubicBezTo>
                        <a:pt x="89" y="438"/>
                        <a:pt x="89" y="438"/>
                        <a:pt x="89" y="438"/>
                      </a:cubicBezTo>
                      <a:cubicBezTo>
                        <a:pt x="94" y="438"/>
                        <a:pt x="98" y="436"/>
                        <a:pt x="104" y="436"/>
                      </a:cubicBezTo>
                      <a:cubicBezTo>
                        <a:pt x="104" y="436"/>
                        <a:pt x="104" y="436"/>
                        <a:pt x="104" y="436"/>
                      </a:cubicBezTo>
                      <a:cubicBezTo>
                        <a:pt x="113" y="436"/>
                        <a:pt x="121" y="431"/>
                        <a:pt x="127" y="425"/>
                      </a:cubicBezTo>
                      <a:cubicBezTo>
                        <a:pt x="122" y="423"/>
                        <a:pt x="118" y="420"/>
                        <a:pt x="114" y="417"/>
                      </a:cubicBezTo>
                      <a:close/>
                      <a:moveTo>
                        <a:pt x="468" y="878"/>
                      </a:moveTo>
                      <a:cubicBezTo>
                        <a:pt x="468" y="878"/>
                        <a:pt x="468" y="879"/>
                        <a:pt x="468" y="879"/>
                      </a:cubicBezTo>
                      <a:cubicBezTo>
                        <a:pt x="468" y="879"/>
                        <a:pt x="468" y="879"/>
                        <a:pt x="468" y="879"/>
                      </a:cubicBezTo>
                      <a:cubicBezTo>
                        <a:pt x="468" y="878"/>
                        <a:pt x="468" y="878"/>
                        <a:pt x="468" y="87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6" name="Freeform 238"/>
                <p:cNvSpPr/>
                <p:nvPr/>
              </p:nvSpPr>
              <p:spPr bwMode="auto">
                <a:xfrm>
                  <a:off x="2703508" y="3044824"/>
                  <a:ext cx="441324" cy="460375"/>
                </a:xfrm>
                <a:custGeom>
                  <a:avLst/>
                  <a:gdLst/>
                  <a:ahLst/>
                  <a:cxnLst>
                    <a:cxn ang="0">
                      <a:pos x="168" y="149"/>
                    </a:cxn>
                    <a:cxn ang="0">
                      <a:pos x="166" y="152"/>
                    </a:cxn>
                    <a:cxn ang="0">
                      <a:pos x="161" y="158"/>
                    </a:cxn>
                    <a:cxn ang="0">
                      <a:pos x="150" y="166"/>
                    </a:cxn>
                    <a:cxn ang="0">
                      <a:pos x="142" y="170"/>
                    </a:cxn>
                    <a:cxn ang="0">
                      <a:pos x="137" y="174"/>
                    </a:cxn>
                    <a:cxn ang="0">
                      <a:pos x="121" y="172"/>
                    </a:cxn>
                    <a:cxn ang="0">
                      <a:pos x="105" y="172"/>
                    </a:cxn>
                    <a:cxn ang="0">
                      <a:pos x="85" y="171"/>
                    </a:cxn>
                    <a:cxn ang="0">
                      <a:pos x="2" y="171"/>
                    </a:cxn>
                    <a:cxn ang="0">
                      <a:pos x="3" y="162"/>
                    </a:cxn>
                    <a:cxn ang="0">
                      <a:pos x="5" y="141"/>
                    </a:cxn>
                    <a:cxn ang="0">
                      <a:pos x="5" y="120"/>
                    </a:cxn>
                    <a:cxn ang="0">
                      <a:pos x="5" y="89"/>
                    </a:cxn>
                    <a:cxn ang="0">
                      <a:pos x="4" y="59"/>
                    </a:cxn>
                    <a:cxn ang="0">
                      <a:pos x="2" y="27"/>
                    </a:cxn>
                    <a:cxn ang="0">
                      <a:pos x="5" y="21"/>
                    </a:cxn>
                    <a:cxn ang="0">
                      <a:pos x="9" y="14"/>
                    </a:cxn>
                    <a:cxn ang="0">
                      <a:pos x="12" y="7"/>
                    </a:cxn>
                    <a:cxn ang="0">
                      <a:pos x="12" y="5"/>
                    </a:cxn>
                    <a:cxn ang="0">
                      <a:pos x="25" y="7"/>
                    </a:cxn>
                    <a:cxn ang="0">
                      <a:pos x="44" y="14"/>
                    </a:cxn>
                    <a:cxn ang="0">
                      <a:pos x="61" y="21"/>
                    </a:cxn>
                    <a:cxn ang="0">
                      <a:pos x="87" y="10"/>
                    </a:cxn>
                    <a:cxn ang="0">
                      <a:pos x="115" y="10"/>
                    </a:cxn>
                    <a:cxn ang="0">
                      <a:pos x="116" y="45"/>
                    </a:cxn>
                    <a:cxn ang="0">
                      <a:pos x="120" y="60"/>
                    </a:cxn>
                    <a:cxn ang="0">
                      <a:pos x="130" y="71"/>
                    </a:cxn>
                    <a:cxn ang="0">
                      <a:pos x="149" y="97"/>
                    </a:cxn>
                    <a:cxn ang="0">
                      <a:pos x="165" y="131"/>
                    </a:cxn>
                    <a:cxn ang="0">
                      <a:pos x="168" y="149"/>
                    </a:cxn>
                  </a:cxnLst>
                  <a:rect l="0" t="0" r="r" b="b"/>
                  <a:pathLst>
                    <a:path w="168" h="175">
                      <a:moveTo>
                        <a:pt x="168" y="149"/>
                      </a:moveTo>
                      <a:cubicBezTo>
                        <a:pt x="167" y="150"/>
                        <a:pt x="167" y="151"/>
                        <a:pt x="166" y="152"/>
                      </a:cubicBezTo>
                      <a:cubicBezTo>
                        <a:pt x="164" y="154"/>
                        <a:pt x="163" y="156"/>
                        <a:pt x="161" y="158"/>
                      </a:cubicBezTo>
                      <a:cubicBezTo>
                        <a:pt x="158" y="162"/>
                        <a:pt x="154" y="164"/>
                        <a:pt x="150" y="166"/>
                      </a:cubicBezTo>
                      <a:cubicBezTo>
                        <a:pt x="147" y="168"/>
                        <a:pt x="144" y="169"/>
                        <a:pt x="142" y="170"/>
                      </a:cubicBezTo>
                      <a:cubicBezTo>
                        <a:pt x="141" y="171"/>
                        <a:pt x="138" y="174"/>
                        <a:pt x="137" y="174"/>
                      </a:cubicBezTo>
                      <a:cubicBezTo>
                        <a:pt x="132" y="175"/>
                        <a:pt x="126" y="174"/>
                        <a:pt x="121" y="172"/>
                      </a:cubicBezTo>
                      <a:cubicBezTo>
                        <a:pt x="116" y="171"/>
                        <a:pt x="110" y="172"/>
                        <a:pt x="105" y="172"/>
                      </a:cubicBezTo>
                      <a:cubicBezTo>
                        <a:pt x="98" y="171"/>
                        <a:pt x="92" y="171"/>
                        <a:pt x="85" y="171"/>
                      </a:cubicBezTo>
                      <a:cubicBezTo>
                        <a:pt x="2" y="171"/>
                        <a:pt x="2" y="171"/>
                        <a:pt x="2" y="171"/>
                      </a:cubicBezTo>
                      <a:cubicBezTo>
                        <a:pt x="2" y="168"/>
                        <a:pt x="3" y="165"/>
                        <a:pt x="3" y="162"/>
                      </a:cubicBezTo>
                      <a:cubicBezTo>
                        <a:pt x="3" y="154"/>
                        <a:pt x="4" y="148"/>
                        <a:pt x="5" y="141"/>
                      </a:cubicBezTo>
                      <a:cubicBezTo>
                        <a:pt x="5" y="134"/>
                        <a:pt x="5" y="127"/>
                        <a:pt x="5" y="120"/>
                      </a:cubicBezTo>
                      <a:cubicBezTo>
                        <a:pt x="5" y="110"/>
                        <a:pt x="6" y="99"/>
                        <a:pt x="5" y="89"/>
                      </a:cubicBezTo>
                      <a:cubicBezTo>
                        <a:pt x="4" y="79"/>
                        <a:pt x="5" y="69"/>
                        <a:pt x="4" y="59"/>
                      </a:cubicBezTo>
                      <a:cubicBezTo>
                        <a:pt x="3" y="48"/>
                        <a:pt x="0" y="38"/>
                        <a:pt x="2" y="27"/>
                      </a:cubicBezTo>
                      <a:cubicBezTo>
                        <a:pt x="3" y="25"/>
                        <a:pt x="3" y="23"/>
                        <a:pt x="5" y="21"/>
                      </a:cubicBezTo>
                      <a:cubicBezTo>
                        <a:pt x="7" y="18"/>
                        <a:pt x="7" y="17"/>
                        <a:pt x="9" y="14"/>
                      </a:cubicBezTo>
                      <a:cubicBezTo>
                        <a:pt x="10" y="12"/>
                        <a:pt x="11" y="9"/>
                        <a:pt x="12" y="7"/>
                      </a:cubicBezTo>
                      <a:cubicBezTo>
                        <a:pt x="12" y="6"/>
                        <a:pt x="12" y="6"/>
                        <a:pt x="12" y="5"/>
                      </a:cubicBezTo>
                      <a:cubicBezTo>
                        <a:pt x="17" y="5"/>
                        <a:pt x="21" y="6"/>
                        <a:pt x="25" y="7"/>
                      </a:cubicBezTo>
                      <a:cubicBezTo>
                        <a:pt x="32" y="9"/>
                        <a:pt x="38" y="12"/>
                        <a:pt x="44" y="14"/>
                      </a:cubicBezTo>
                      <a:cubicBezTo>
                        <a:pt x="49" y="16"/>
                        <a:pt x="55" y="20"/>
                        <a:pt x="61" y="21"/>
                      </a:cubicBezTo>
                      <a:cubicBezTo>
                        <a:pt x="70" y="23"/>
                        <a:pt x="79" y="14"/>
                        <a:pt x="87" y="10"/>
                      </a:cubicBezTo>
                      <a:cubicBezTo>
                        <a:pt x="95" y="7"/>
                        <a:pt x="108" y="0"/>
                        <a:pt x="115" y="10"/>
                      </a:cubicBezTo>
                      <a:cubicBezTo>
                        <a:pt x="121" y="19"/>
                        <a:pt x="118" y="35"/>
                        <a:pt x="116" y="45"/>
                      </a:cubicBezTo>
                      <a:cubicBezTo>
                        <a:pt x="115" y="52"/>
                        <a:pt x="115" y="56"/>
                        <a:pt x="120" y="60"/>
                      </a:cubicBezTo>
                      <a:cubicBezTo>
                        <a:pt x="124" y="63"/>
                        <a:pt x="127" y="67"/>
                        <a:pt x="130" y="71"/>
                      </a:cubicBezTo>
                      <a:cubicBezTo>
                        <a:pt x="137" y="79"/>
                        <a:pt x="145" y="87"/>
                        <a:pt x="149" y="97"/>
                      </a:cubicBezTo>
                      <a:cubicBezTo>
                        <a:pt x="154" y="108"/>
                        <a:pt x="164" y="118"/>
                        <a:pt x="165" y="131"/>
                      </a:cubicBezTo>
                      <a:cubicBezTo>
                        <a:pt x="166" y="139"/>
                        <a:pt x="164" y="143"/>
                        <a:pt x="168" y="14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7" name="Freeform 239"/>
                <p:cNvSpPr/>
                <p:nvPr/>
              </p:nvSpPr>
              <p:spPr bwMode="auto">
                <a:xfrm>
                  <a:off x="2097084" y="2997199"/>
                  <a:ext cx="638174" cy="604837"/>
                </a:xfrm>
                <a:custGeom>
                  <a:avLst/>
                  <a:gdLst/>
                  <a:ahLst/>
                  <a:cxnLst>
                    <a:cxn ang="0">
                      <a:pos x="243" y="23"/>
                    </a:cxn>
                    <a:cxn ang="0">
                      <a:pos x="243" y="25"/>
                    </a:cxn>
                    <a:cxn ang="0">
                      <a:pos x="240" y="32"/>
                    </a:cxn>
                    <a:cxn ang="0">
                      <a:pos x="236" y="39"/>
                    </a:cxn>
                    <a:cxn ang="0">
                      <a:pos x="233" y="45"/>
                    </a:cxn>
                    <a:cxn ang="0">
                      <a:pos x="235" y="77"/>
                    </a:cxn>
                    <a:cxn ang="0">
                      <a:pos x="236" y="107"/>
                    </a:cxn>
                    <a:cxn ang="0">
                      <a:pos x="236" y="138"/>
                    </a:cxn>
                    <a:cxn ang="0">
                      <a:pos x="236" y="159"/>
                    </a:cxn>
                    <a:cxn ang="0">
                      <a:pos x="234" y="180"/>
                    </a:cxn>
                    <a:cxn ang="0">
                      <a:pos x="233" y="189"/>
                    </a:cxn>
                    <a:cxn ang="0">
                      <a:pos x="234" y="200"/>
                    </a:cxn>
                    <a:cxn ang="0">
                      <a:pos x="234" y="210"/>
                    </a:cxn>
                    <a:cxn ang="0">
                      <a:pos x="235" y="215"/>
                    </a:cxn>
                    <a:cxn ang="0">
                      <a:pos x="232" y="220"/>
                    </a:cxn>
                    <a:cxn ang="0">
                      <a:pos x="225" y="221"/>
                    </a:cxn>
                    <a:cxn ang="0">
                      <a:pos x="223" y="223"/>
                    </a:cxn>
                    <a:cxn ang="0">
                      <a:pos x="222" y="225"/>
                    </a:cxn>
                    <a:cxn ang="0">
                      <a:pos x="221" y="225"/>
                    </a:cxn>
                    <a:cxn ang="0">
                      <a:pos x="220" y="226"/>
                    </a:cxn>
                    <a:cxn ang="0">
                      <a:pos x="215" y="229"/>
                    </a:cxn>
                    <a:cxn ang="0">
                      <a:pos x="205" y="225"/>
                    </a:cxn>
                    <a:cxn ang="0">
                      <a:pos x="197" y="221"/>
                    </a:cxn>
                    <a:cxn ang="0">
                      <a:pos x="188" y="214"/>
                    </a:cxn>
                    <a:cxn ang="0">
                      <a:pos x="179" y="211"/>
                    </a:cxn>
                    <a:cxn ang="0">
                      <a:pos x="168" y="207"/>
                    </a:cxn>
                    <a:cxn ang="0">
                      <a:pos x="148" y="196"/>
                    </a:cxn>
                    <a:cxn ang="0">
                      <a:pos x="130" y="186"/>
                    </a:cxn>
                    <a:cxn ang="0">
                      <a:pos x="112" y="176"/>
                    </a:cxn>
                    <a:cxn ang="0">
                      <a:pos x="96" y="169"/>
                    </a:cxn>
                    <a:cxn ang="0">
                      <a:pos x="91" y="171"/>
                    </a:cxn>
                    <a:cxn ang="0">
                      <a:pos x="84" y="181"/>
                    </a:cxn>
                    <a:cxn ang="0">
                      <a:pos x="64" y="177"/>
                    </a:cxn>
                    <a:cxn ang="0">
                      <a:pos x="50" y="170"/>
                    </a:cxn>
                    <a:cxn ang="0">
                      <a:pos x="39" y="161"/>
                    </a:cxn>
                    <a:cxn ang="0">
                      <a:pos x="20" y="148"/>
                    </a:cxn>
                    <a:cxn ang="0">
                      <a:pos x="13" y="142"/>
                    </a:cxn>
                    <a:cxn ang="0">
                      <a:pos x="10" y="133"/>
                    </a:cxn>
                    <a:cxn ang="0">
                      <a:pos x="2" y="117"/>
                    </a:cxn>
                    <a:cxn ang="0">
                      <a:pos x="6" y="103"/>
                    </a:cxn>
                    <a:cxn ang="0">
                      <a:pos x="9" y="86"/>
                    </a:cxn>
                    <a:cxn ang="0">
                      <a:pos x="4" y="60"/>
                    </a:cxn>
                    <a:cxn ang="0">
                      <a:pos x="4" y="46"/>
                    </a:cxn>
                    <a:cxn ang="0">
                      <a:pos x="6" y="45"/>
                    </a:cxn>
                    <a:cxn ang="0">
                      <a:pos x="12" y="44"/>
                    </a:cxn>
                    <a:cxn ang="0">
                      <a:pos x="15" y="40"/>
                    </a:cxn>
                    <a:cxn ang="0">
                      <a:pos x="25" y="17"/>
                    </a:cxn>
                    <a:cxn ang="0">
                      <a:pos x="34" y="7"/>
                    </a:cxn>
                    <a:cxn ang="0">
                      <a:pos x="37" y="0"/>
                    </a:cxn>
                    <a:cxn ang="0">
                      <a:pos x="68" y="2"/>
                    </a:cxn>
                    <a:cxn ang="0">
                      <a:pos x="96" y="18"/>
                    </a:cxn>
                    <a:cxn ang="0">
                      <a:pos x="110" y="30"/>
                    </a:cxn>
                    <a:cxn ang="0">
                      <a:pos x="127" y="37"/>
                    </a:cxn>
                    <a:cxn ang="0">
                      <a:pos x="158" y="40"/>
                    </a:cxn>
                    <a:cxn ang="0">
                      <a:pos x="163" y="12"/>
                    </a:cxn>
                    <a:cxn ang="0">
                      <a:pos x="175" y="9"/>
                    </a:cxn>
                    <a:cxn ang="0">
                      <a:pos x="190" y="5"/>
                    </a:cxn>
                    <a:cxn ang="0">
                      <a:pos x="224" y="19"/>
                    </a:cxn>
                    <a:cxn ang="0">
                      <a:pos x="243" y="23"/>
                    </a:cxn>
                  </a:cxnLst>
                  <a:rect l="0" t="0" r="r" b="b"/>
                  <a:pathLst>
                    <a:path w="243" h="230">
                      <a:moveTo>
                        <a:pt x="243" y="23"/>
                      </a:moveTo>
                      <a:cubicBezTo>
                        <a:pt x="243" y="24"/>
                        <a:pt x="243" y="24"/>
                        <a:pt x="243" y="25"/>
                      </a:cubicBezTo>
                      <a:cubicBezTo>
                        <a:pt x="242" y="27"/>
                        <a:pt x="241" y="30"/>
                        <a:pt x="240" y="32"/>
                      </a:cubicBezTo>
                      <a:cubicBezTo>
                        <a:pt x="238" y="35"/>
                        <a:pt x="238" y="36"/>
                        <a:pt x="236" y="39"/>
                      </a:cubicBezTo>
                      <a:cubicBezTo>
                        <a:pt x="234" y="41"/>
                        <a:pt x="234" y="43"/>
                        <a:pt x="233" y="45"/>
                      </a:cubicBezTo>
                      <a:cubicBezTo>
                        <a:pt x="231" y="56"/>
                        <a:pt x="234" y="66"/>
                        <a:pt x="235" y="77"/>
                      </a:cubicBezTo>
                      <a:cubicBezTo>
                        <a:pt x="236" y="87"/>
                        <a:pt x="235" y="97"/>
                        <a:pt x="236" y="107"/>
                      </a:cubicBezTo>
                      <a:cubicBezTo>
                        <a:pt x="237" y="117"/>
                        <a:pt x="236" y="128"/>
                        <a:pt x="236" y="138"/>
                      </a:cubicBezTo>
                      <a:cubicBezTo>
                        <a:pt x="236" y="145"/>
                        <a:pt x="236" y="152"/>
                        <a:pt x="236" y="159"/>
                      </a:cubicBezTo>
                      <a:cubicBezTo>
                        <a:pt x="235" y="166"/>
                        <a:pt x="234" y="172"/>
                        <a:pt x="234" y="180"/>
                      </a:cubicBezTo>
                      <a:cubicBezTo>
                        <a:pt x="234" y="183"/>
                        <a:pt x="233" y="186"/>
                        <a:pt x="233" y="189"/>
                      </a:cubicBezTo>
                      <a:cubicBezTo>
                        <a:pt x="233" y="193"/>
                        <a:pt x="233" y="197"/>
                        <a:pt x="234" y="200"/>
                      </a:cubicBezTo>
                      <a:cubicBezTo>
                        <a:pt x="234" y="204"/>
                        <a:pt x="234" y="206"/>
                        <a:pt x="234" y="210"/>
                      </a:cubicBezTo>
                      <a:cubicBezTo>
                        <a:pt x="235" y="211"/>
                        <a:pt x="235" y="214"/>
                        <a:pt x="235" y="215"/>
                      </a:cubicBezTo>
                      <a:cubicBezTo>
                        <a:pt x="234" y="217"/>
                        <a:pt x="233" y="218"/>
                        <a:pt x="232" y="220"/>
                      </a:cubicBezTo>
                      <a:cubicBezTo>
                        <a:pt x="230" y="220"/>
                        <a:pt x="227" y="220"/>
                        <a:pt x="225" y="221"/>
                      </a:cubicBezTo>
                      <a:cubicBezTo>
                        <a:pt x="225" y="221"/>
                        <a:pt x="223" y="223"/>
                        <a:pt x="223" y="223"/>
                      </a:cubicBezTo>
                      <a:cubicBezTo>
                        <a:pt x="222" y="223"/>
                        <a:pt x="223" y="224"/>
                        <a:pt x="222" y="225"/>
                      </a:cubicBezTo>
                      <a:cubicBezTo>
                        <a:pt x="222" y="225"/>
                        <a:pt x="222" y="225"/>
                        <a:pt x="221" y="225"/>
                      </a:cubicBezTo>
                      <a:cubicBezTo>
                        <a:pt x="221" y="225"/>
                        <a:pt x="220" y="225"/>
                        <a:pt x="220" y="226"/>
                      </a:cubicBezTo>
                      <a:cubicBezTo>
                        <a:pt x="218" y="228"/>
                        <a:pt x="219" y="230"/>
                        <a:pt x="215" y="229"/>
                      </a:cubicBezTo>
                      <a:cubicBezTo>
                        <a:pt x="212" y="229"/>
                        <a:pt x="208" y="227"/>
                        <a:pt x="205" y="225"/>
                      </a:cubicBezTo>
                      <a:cubicBezTo>
                        <a:pt x="203" y="224"/>
                        <a:pt x="200" y="222"/>
                        <a:pt x="197" y="221"/>
                      </a:cubicBezTo>
                      <a:cubicBezTo>
                        <a:pt x="194" y="219"/>
                        <a:pt x="191" y="216"/>
                        <a:pt x="188" y="214"/>
                      </a:cubicBezTo>
                      <a:cubicBezTo>
                        <a:pt x="185" y="213"/>
                        <a:pt x="182" y="212"/>
                        <a:pt x="179" y="211"/>
                      </a:cubicBezTo>
                      <a:cubicBezTo>
                        <a:pt x="175" y="209"/>
                        <a:pt x="172" y="208"/>
                        <a:pt x="168" y="207"/>
                      </a:cubicBezTo>
                      <a:cubicBezTo>
                        <a:pt x="161" y="204"/>
                        <a:pt x="154" y="199"/>
                        <a:pt x="148" y="196"/>
                      </a:cubicBezTo>
                      <a:cubicBezTo>
                        <a:pt x="142" y="192"/>
                        <a:pt x="135" y="190"/>
                        <a:pt x="130" y="186"/>
                      </a:cubicBezTo>
                      <a:cubicBezTo>
                        <a:pt x="124" y="183"/>
                        <a:pt x="117" y="180"/>
                        <a:pt x="112" y="176"/>
                      </a:cubicBezTo>
                      <a:cubicBezTo>
                        <a:pt x="107" y="173"/>
                        <a:pt x="102" y="169"/>
                        <a:pt x="96" y="169"/>
                      </a:cubicBezTo>
                      <a:cubicBezTo>
                        <a:pt x="94" y="170"/>
                        <a:pt x="92" y="170"/>
                        <a:pt x="91" y="171"/>
                      </a:cubicBezTo>
                      <a:cubicBezTo>
                        <a:pt x="88" y="173"/>
                        <a:pt x="87" y="177"/>
                        <a:pt x="84" y="181"/>
                      </a:cubicBezTo>
                      <a:cubicBezTo>
                        <a:pt x="78" y="182"/>
                        <a:pt x="71" y="179"/>
                        <a:pt x="64" y="177"/>
                      </a:cubicBezTo>
                      <a:cubicBezTo>
                        <a:pt x="59" y="176"/>
                        <a:pt x="55" y="174"/>
                        <a:pt x="50" y="170"/>
                      </a:cubicBezTo>
                      <a:cubicBezTo>
                        <a:pt x="46" y="167"/>
                        <a:pt x="43" y="164"/>
                        <a:pt x="39" y="161"/>
                      </a:cubicBezTo>
                      <a:cubicBezTo>
                        <a:pt x="33" y="156"/>
                        <a:pt x="26" y="151"/>
                        <a:pt x="20" y="148"/>
                      </a:cubicBezTo>
                      <a:cubicBezTo>
                        <a:pt x="18" y="147"/>
                        <a:pt x="14" y="144"/>
                        <a:pt x="13" y="142"/>
                      </a:cubicBezTo>
                      <a:cubicBezTo>
                        <a:pt x="11" y="140"/>
                        <a:pt x="12" y="136"/>
                        <a:pt x="10" y="133"/>
                      </a:cubicBezTo>
                      <a:cubicBezTo>
                        <a:pt x="7" y="127"/>
                        <a:pt x="2" y="124"/>
                        <a:pt x="2" y="117"/>
                      </a:cubicBezTo>
                      <a:cubicBezTo>
                        <a:pt x="3" y="112"/>
                        <a:pt x="5" y="107"/>
                        <a:pt x="6" y="103"/>
                      </a:cubicBezTo>
                      <a:cubicBezTo>
                        <a:pt x="8" y="98"/>
                        <a:pt x="9" y="91"/>
                        <a:pt x="9" y="86"/>
                      </a:cubicBezTo>
                      <a:cubicBezTo>
                        <a:pt x="7" y="78"/>
                        <a:pt x="7" y="68"/>
                        <a:pt x="4" y="60"/>
                      </a:cubicBezTo>
                      <a:cubicBezTo>
                        <a:pt x="3" y="56"/>
                        <a:pt x="0" y="48"/>
                        <a:pt x="4" y="46"/>
                      </a:cubicBezTo>
                      <a:cubicBezTo>
                        <a:pt x="5" y="46"/>
                        <a:pt x="5" y="46"/>
                        <a:pt x="6" y="45"/>
                      </a:cubicBezTo>
                      <a:cubicBezTo>
                        <a:pt x="8" y="45"/>
                        <a:pt x="10" y="46"/>
                        <a:pt x="12" y="44"/>
                      </a:cubicBezTo>
                      <a:cubicBezTo>
                        <a:pt x="14" y="43"/>
                        <a:pt x="15" y="42"/>
                        <a:pt x="15" y="40"/>
                      </a:cubicBezTo>
                      <a:cubicBezTo>
                        <a:pt x="18" y="31"/>
                        <a:pt x="16" y="21"/>
                        <a:pt x="25" y="17"/>
                      </a:cubicBezTo>
                      <a:cubicBezTo>
                        <a:pt x="30" y="15"/>
                        <a:pt x="32" y="12"/>
                        <a:pt x="34" y="7"/>
                      </a:cubicBezTo>
                      <a:cubicBezTo>
                        <a:pt x="35" y="4"/>
                        <a:pt x="36" y="2"/>
                        <a:pt x="37" y="0"/>
                      </a:cubicBezTo>
                      <a:cubicBezTo>
                        <a:pt x="47" y="3"/>
                        <a:pt x="57" y="3"/>
                        <a:pt x="68" y="2"/>
                      </a:cubicBezTo>
                      <a:cubicBezTo>
                        <a:pt x="80" y="2"/>
                        <a:pt x="87" y="12"/>
                        <a:pt x="96" y="18"/>
                      </a:cubicBezTo>
                      <a:cubicBezTo>
                        <a:pt x="101" y="22"/>
                        <a:pt x="105" y="26"/>
                        <a:pt x="110" y="30"/>
                      </a:cubicBezTo>
                      <a:cubicBezTo>
                        <a:pt x="115" y="33"/>
                        <a:pt x="122" y="33"/>
                        <a:pt x="127" y="37"/>
                      </a:cubicBezTo>
                      <a:cubicBezTo>
                        <a:pt x="136" y="43"/>
                        <a:pt x="147" y="49"/>
                        <a:pt x="158" y="40"/>
                      </a:cubicBezTo>
                      <a:cubicBezTo>
                        <a:pt x="165" y="33"/>
                        <a:pt x="161" y="21"/>
                        <a:pt x="163" y="12"/>
                      </a:cubicBezTo>
                      <a:cubicBezTo>
                        <a:pt x="164" y="7"/>
                        <a:pt x="169" y="10"/>
                        <a:pt x="175" y="9"/>
                      </a:cubicBezTo>
                      <a:cubicBezTo>
                        <a:pt x="180" y="9"/>
                        <a:pt x="185" y="6"/>
                        <a:pt x="190" y="5"/>
                      </a:cubicBezTo>
                      <a:cubicBezTo>
                        <a:pt x="203" y="2"/>
                        <a:pt x="213" y="14"/>
                        <a:pt x="224" y="19"/>
                      </a:cubicBezTo>
                      <a:cubicBezTo>
                        <a:pt x="230" y="21"/>
                        <a:pt x="237" y="22"/>
                        <a:pt x="243"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8" name="Freeform 240"/>
                <p:cNvSpPr/>
                <p:nvPr/>
              </p:nvSpPr>
              <p:spPr bwMode="auto">
                <a:xfrm>
                  <a:off x="1382710" y="2776535"/>
                  <a:ext cx="817561" cy="849312"/>
                </a:xfrm>
                <a:custGeom>
                  <a:avLst/>
                  <a:gdLst/>
                  <a:ahLst/>
                  <a:cxnLst>
                    <a:cxn ang="0">
                      <a:pos x="306" y="249"/>
                    </a:cxn>
                    <a:cxn ang="0">
                      <a:pos x="292" y="262"/>
                    </a:cxn>
                    <a:cxn ang="0">
                      <a:pos x="246" y="289"/>
                    </a:cxn>
                    <a:cxn ang="0">
                      <a:pos x="206" y="317"/>
                    </a:cxn>
                    <a:cxn ang="0">
                      <a:pos x="195" y="323"/>
                    </a:cxn>
                    <a:cxn ang="0">
                      <a:pos x="186" y="320"/>
                    </a:cxn>
                    <a:cxn ang="0">
                      <a:pos x="170" y="299"/>
                    </a:cxn>
                    <a:cxn ang="0">
                      <a:pos x="92" y="246"/>
                    </a:cxn>
                    <a:cxn ang="0">
                      <a:pos x="26" y="201"/>
                    </a:cxn>
                    <a:cxn ang="0">
                      <a:pos x="0" y="179"/>
                    </a:cxn>
                    <a:cxn ang="0">
                      <a:pos x="2" y="165"/>
                    </a:cxn>
                    <a:cxn ang="0">
                      <a:pos x="16" y="151"/>
                    </a:cxn>
                    <a:cxn ang="0">
                      <a:pos x="31" y="145"/>
                    </a:cxn>
                    <a:cxn ang="0">
                      <a:pos x="46" y="141"/>
                    </a:cxn>
                    <a:cxn ang="0">
                      <a:pos x="54" y="138"/>
                    </a:cxn>
                    <a:cxn ang="0">
                      <a:pos x="65" y="128"/>
                    </a:cxn>
                    <a:cxn ang="0">
                      <a:pos x="85" y="106"/>
                    </a:cxn>
                    <a:cxn ang="0">
                      <a:pos x="119" y="100"/>
                    </a:cxn>
                    <a:cxn ang="0">
                      <a:pos x="109" y="72"/>
                    </a:cxn>
                    <a:cxn ang="0">
                      <a:pos x="106" y="53"/>
                    </a:cxn>
                    <a:cxn ang="0">
                      <a:pos x="130" y="29"/>
                    </a:cxn>
                    <a:cxn ang="0">
                      <a:pos x="164" y="14"/>
                    </a:cxn>
                    <a:cxn ang="0">
                      <a:pos x="228" y="10"/>
                    </a:cxn>
                    <a:cxn ang="0">
                      <a:pos x="261" y="4"/>
                    </a:cxn>
                    <a:cxn ang="0">
                      <a:pos x="264" y="13"/>
                    </a:cxn>
                    <a:cxn ang="0">
                      <a:pos x="257" y="34"/>
                    </a:cxn>
                    <a:cxn ang="0">
                      <a:pos x="255" y="57"/>
                    </a:cxn>
                    <a:cxn ang="0">
                      <a:pos x="247" y="75"/>
                    </a:cxn>
                    <a:cxn ang="0">
                      <a:pos x="257" y="88"/>
                    </a:cxn>
                    <a:cxn ang="0">
                      <a:pos x="272" y="108"/>
                    </a:cxn>
                    <a:cxn ang="0">
                      <a:pos x="277" y="129"/>
                    </a:cxn>
                    <a:cxn ang="0">
                      <a:pos x="276" y="130"/>
                    </a:cxn>
                    <a:cxn ang="0">
                      <a:pos x="281" y="170"/>
                    </a:cxn>
                    <a:cxn ang="0">
                      <a:pos x="274" y="201"/>
                    </a:cxn>
                    <a:cxn ang="0">
                      <a:pos x="285" y="226"/>
                    </a:cxn>
                    <a:cxn ang="0">
                      <a:pos x="311" y="245"/>
                    </a:cxn>
                  </a:cxnLst>
                  <a:rect l="0" t="0" r="r" b="b"/>
                  <a:pathLst>
                    <a:path w="311" h="323">
                      <a:moveTo>
                        <a:pt x="311" y="245"/>
                      </a:moveTo>
                      <a:cubicBezTo>
                        <a:pt x="309" y="246"/>
                        <a:pt x="308" y="247"/>
                        <a:pt x="306" y="249"/>
                      </a:cubicBezTo>
                      <a:cubicBezTo>
                        <a:pt x="304" y="251"/>
                        <a:pt x="303" y="254"/>
                        <a:pt x="301" y="256"/>
                      </a:cubicBezTo>
                      <a:cubicBezTo>
                        <a:pt x="298" y="259"/>
                        <a:pt x="295" y="260"/>
                        <a:pt x="292" y="262"/>
                      </a:cubicBezTo>
                      <a:cubicBezTo>
                        <a:pt x="282" y="269"/>
                        <a:pt x="270" y="274"/>
                        <a:pt x="260" y="280"/>
                      </a:cubicBezTo>
                      <a:cubicBezTo>
                        <a:pt x="256" y="283"/>
                        <a:pt x="251" y="286"/>
                        <a:pt x="246" y="289"/>
                      </a:cubicBezTo>
                      <a:cubicBezTo>
                        <a:pt x="241" y="292"/>
                        <a:pt x="236" y="295"/>
                        <a:pt x="231" y="299"/>
                      </a:cubicBezTo>
                      <a:cubicBezTo>
                        <a:pt x="224" y="305"/>
                        <a:pt x="217" y="315"/>
                        <a:pt x="206" y="317"/>
                      </a:cubicBezTo>
                      <a:cubicBezTo>
                        <a:pt x="203" y="317"/>
                        <a:pt x="197" y="318"/>
                        <a:pt x="195" y="322"/>
                      </a:cubicBezTo>
                      <a:cubicBezTo>
                        <a:pt x="195" y="323"/>
                        <a:pt x="195" y="323"/>
                        <a:pt x="195" y="323"/>
                      </a:cubicBezTo>
                      <a:cubicBezTo>
                        <a:pt x="194" y="322"/>
                        <a:pt x="193" y="322"/>
                        <a:pt x="191" y="322"/>
                      </a:cubicBezTo>
                      <a:cubicBezTo>
                        <a:pt x="189" y="321"/>
                        <a:pt x="188" y="321"/>
                        <a:pt x="186" y="320"/>
                      </a:cubicBezTo>
                      <a:cubicBezTo>
                        <a:pt x="184" y="318"/>
                        <a:pt x="181" y="315"/>
                        <a:pt x="179" y="313"/>
                      </a:cubicBezTo>
                      <a:cubicBezTo>
                        <a:pt x="175" y="309"/>
                        <a:pt x="174" y="303"/>
                        <a:pt x="170" y="299"/>
                      </a:cubicBezTo>
                      <a:cubicBezTo>
                        <a:pt x="165" y="295"/>
                        <a:pt x="159" y="292"/>
                        <a:pt x="154" y="289"/>
                      </a:cubicBezTo>
                      <a:cubicBezTo>
                        <a:pt x="134" y="275"/>
                        <a:pt x="113" y="260"/>
                        <a:pt x="92" y="246"/>
                      </a:cubicBezTo>
                      <a:cubicBezTo>
                        <a:pt x="80" y="238"/>
                        <a:pt x="67" y="229"/>
                        <a:pt x="55" y="221"/>
                      </a:cubicBezTo>
                      <a:cubicBezTo>
                        <a:pt x="45" y="214"/>
                        <a:pt x="36" y="208"/>
                        <a:pt x="26" y="201"/>
                      </a:cubicBezTo>
                      <a:cubicBezTo>
                        <a:pt x="18" y="195"/>
                        <a:pt x="9" y="189"/>
                        <a:pt x="0" y="183"/>
                      </a:cubicBezTo>
                      <a:cubicBezTo>
                        <a:pt x="0" y="182"/>
                        <a:pt x="0" y="181"/>
                        <a:pt x="0" y="179"/>
                      </a:cubicBezTo>
                      <a:cubicBezTo>
                        <a:pt x="0" y="178"/>
                        <a:pt x="0" y="177"/>
                        <a:pt x="0" y="176"/>
                      </a:cubicBezTo>
                      <a:cubicBezTo>
                        <a:pt x="1" y="173"/>
                        <a:pt x="2" y="169"/>
                        <a:pt x="2" y="165"/>
                      </a:cubicBezTo>
                      <a:cubicBezTo>
                        <a:pt x="3" y="160"/>
                        <a:pt x="3" y="157"/>
                        <a:pt x="8" y="154"/>
                      </a:cubicBezTo>
                      <a:cubicBezTo>
                        <a:pt x="11" y="153"/>
                        <a:pt x="13" y="152"/>
                        <a:pt x="16" y="151"/>
                      </a:cubicBezTo>
                      <a:cubicBezTo>
                        <a:pt x="19" y="150"/>
                        <a:pt x="22" y="150"/>
                        <a:pt x="25" y="149"/>
                      </a:cubicBezTo>
                      <a:cubicBezTo>
                        <a:pt x="27" y="148"/>
                        <a:pt x="29" y="146"/>
                        <a:pt x="31" y="145"/>
                      </a:cubicBezTo>
                      <a:cubicBezTo>
                        <a:pt x="34" y="144"/>
                        <a:pt x="36" y="144"/>
                        <a:pt x="39" y="143"/>
                      </a:cubicBezTo>
                      <a:cubicBezTo>
                        <a:pt x="41" y="142"/>
                        <a:pt x="43" y="142"/>
                        <a:pt x="46" y="141"/>
                      </a:cubicBezTo>
                      <a:cubicBezTo>
                        <a:pt x="48" y="140"/>
                        <a:pt x="49" y="140"/>
                        <a:pt x="50" y="140"/>
                      </a:cubicBezTo>
                      <a:cubicBezTo>
                        <a:pt x="51" y="139"/>
                        <a:pt x="53" y="139"/>
                        <a:pt x="54" y="138"/>
                      </a:cubicBezTo>
                      <a:cubicBezTo>
                        <a:pt x="56" y="137"/>
                        <a:pt x="56" y="133"/>
                        <a:pt x="59" y="131"/>
                      </a:cubicBezTo>
                      <a:cubicBezTo>
                        <a:pt x="60" y="130"/>
                        <a:pt x="64" y="130"/>
                        <a:pt x="65" y="128"/>
                      </a:cubicBezTo>
                      <a:cubicBezTo>
                        <a:pt x="69" y="125"/>
                        <a:pt x="73" y="121"/>
                        <a:pt x="77" y="117"/>
                      </a:cubicBezTo>
                      <a:cubicBezTo>
                        <a:pt x="79" y="114"/>
                        <a:pt x="82" y="110"/>
                        <a:pt x="85" y="106"/>
                      </a:cubicBezTo>
                      <a:cubicBezTo>
                        <a:pt x="94" y="97"/>
                        <a:pt x="105" y="105"/>
                        <a:pt x="115" y="104"/>
                      </a:cubicBezTo>
                      <a:cubicBezTo>
                        <a:pt x="115" y="101"/>
                        <a:pt x="119" y="104"/>
                        <a:pt x="119" y="100"/>
                      </a:cubicBezTo>
                      <a:cubicBezTo>
                        <a:pt x="119" y="97"/>
                        <a:pt x="113" y="89"/>
                        <a:pt x="112" y="86"/>
                      </a:cubicBezTo>
                      <a:cubicBezTo>
                        <a:pt x="112" y="81"/>
                        <a:pt x="111" y="76"/>
                        <a:pt x="109" y="72"/>
                      </a:cubicBezTo>
                      <a:cubicBezTo>
                        <a:pt x="109" y="68"/>
                        <a:pt x="109" y="65"/>
                        <a:pt x="108" y="62"/>
                      </a:cubicBezTo>
                      <a:cubicBezTo>
                        <a:pt x="107" y="59"/>
                        <a:pt x="106" y="56"/>
                        <a:pt x="106" y="53"/>
                      </a:cubicBezTo>
                      <a:cubicBezTo>
                        <a:pt x="105" y="52"/>
                        <a:pt x="104" y="46"/>
                        <a:pt x="104" y="41"/>
                      </a:cubicBezTo>
                      <a:cubicBezTo>
                        <a:pt x="113" y="39"/>
                        <a:pt x="121" y="33"/>
                        <a:pt x="130" y="29"/>
                      </a:cubicBezTo>
                      <a:cubicBezTo>
                        <a:pt x="136" y="26"/>
                        <a:pt x="143" y="24"/>
                        <a:pt x="148" y="21"/>
                      </a:cubicBezTo>
                      <a:cubicBezTo>
                        <a:pt x="154" y="18"/>
                        <a:pt x="158" y="16"/>
                        <a:pt x="164" y="14"/>
                      </a:cubicBezTo>
                      <a:cubicBezTo>
                        <a:pt x="174" y="12"/>
                        <a:pt x="185" y="10"/>
                        <a:pt x="196" y="11"/>
                      </a:cubicBezTo>
                      <a:cubicBezTo>
                        <a:pt x="207" y="13"/>
                        <a:pt x="217" y="15"/>
                        <a:pt x="228" y="10"/>
                      </a:cubicBezTo>
                      <a:cubicBezTo>
                        <a:pt x="233" y="8"/>
                        <a:pt x="238" y="5"/>
                        <a:pt x="243" y="3"/>
                      </a:cubicBezTo>
                      <a:cubicBezTo>
                        <a:pt x="249" y="0"/>
                        <a:pt x="255" y="3"/>
                        <a:pt x="261" y="4"/>
                      </a:cubicBezTo>
                      <a:cubicBezTo>
                        <a:pt x="263" y="4"/>
                        <a:pt x="265" y="4"/>
                        <a:pt x="267" y="4"/>
                      </a:cubicBezTo>
                      <a:cubicBezTo>
                        <a:pt x="266" y="8"/>
                        <a:pt x="266" y="11"/>
                        <a:pt x="264" y="13"/>
                      </a:cubicBezTo>
                      <a:cubicBezTo>
                        <a:pt x="262" y="17"/>
                        <a:pt x="257" y="22"/>
                        <a:pt x="256" y="26"/>
                      </a:cubicBezTo>
                      <a:cubicBezTo>
                        <a:pt x="256" y="29"/>
                        <a:pt x="257" y="31"/>
                        <a:pt x="257" y="34"/>
                      </a:cubicBezTo>
                      <a:cubicBezTo>
                        <a:pt x="258" y="36"/>
                        <a:pt x="258" y="39"/>
                        <a:pt x="258" y="42"/>
                      </a:cubicBezTo>
                      <a:cubicBezTo>
                        <a:pt x="258" y="48"/>
                        <a:pt x="258" y="52"/>
                        <a:pt x="255" y="57"/>
                      </a:cubicBezTo>
                      <a:cubicBezTo>
                        <a:pt x="252" y="61"/>
                        <a:pt x="247" y="63"/>
                        <a:pt x="246" y="68"/>
                      </a:cubicBezTo>
                      <a:cubicBezTo>
                        <a:pt x="246" y="70"/>
                        <a:pt x="246" y="73"/>
                        <a:pt x="247" y="75"/>
                      </a:cubicBezTo>
                      <a:cubicBezTo>
                        <a:pt x="249" y="77"/>
                        <a:pt x="251" y="79"/>
                        <a:pt x="252" y="82"/>
                      </a:cubicBezTo>
                      <a:cubicBezTo>
                        <a:pt x="253" y="85"/>
                        <a:pt x="256" y="86"/>
                        <a:pt x="257" y="88"/>
                      </a:cubicBezTo>
                      <a:cubicBezTo>
                        <a:pt x="258" y="91"/>
                        <a:pt x="259" y="93"/>
                        <a:pt x="261" y="95"/>
                      </a:cubicBezTo>
                      <a:cubicBezTo>
                        <a:pt x="265" y="99"/>
                        <a:pt x="269" y="103"/>
                        <a:pt x="272" y="108"/>
                      </a:cubicBezTo>
                      <a:cubicBezTo>
                        <a:pt x="274" y="113"/>
                        <a:pt x="274" y="117"/>
                        <a:pt x="275" y="122"/>
                      </a:cubicBezTo>
                      <a:cubicBezTo>
                        <a:pt x="275" y="124"/>
                        <a:pt x="276" y="127"/>
                        <a:pt x="277" y="129"/>
                      </a:cubicBezTo>
                      <a:cubicBezTo>
                        <a:pt x="278" y="129"/>
                        <a:pt x="278" y="129"/>
                        <a:pt x="278" y="129"/>
                      </a:cubicBezTo>
                      <a:cubicBezTo>
                        <a:pt x="277" y="130"/>
                        <a:pt x="277" y="130"/>
                        <a:pt x="276" y="130"/>
                      </a:cubicBezTo>
                      <a:cubicBezTo>
                        <a:pt x="272" y="132"/>
                        <a:pt x="275" y="140"/>
                        <a:pt x="276" y="144"/>
                      </a:cubicBezTo>
                      <a:cubicBezTo>
                        <a:pt x="279" y="152"/>
                        <a:pt x="279" y="162"/>
                        <a:pt x="281" y="170"/>
                      </a:cubicBezTo>
                      <a:cubicBezTo>
                        <a:pt x="281" y="175"/>
                        <a:pt x="280" y="182"/>
                        <a:pt x="278" y="187"/>
                      </a:cubicBezTo>
                      <a:cubicBezTo>
                        <a:pt x="277" y="191"/>
                        <a:pt x="275" y="196"/>
                        <a:pt x="274" y="201"/>
                      </a:cubicBezTo>
                      <a:cubicBezTo>
                        <a:pt x="274" y="208"/>
                        <a:pt x="279" y="211"/>
                        <a:pt x="282" y="217"/>
                      </a:cubicBezTo>
                      <a:cubicBezTo>
                        <a:pt x="284" y="220"/>
                        <a:pt x="283" y="224"/>
                        <a:pt x="285" y="226"/>
                      </a:cubicBezTo>
                      <a:cubicBezTo>
                        <a:pt x="286" y="228"/>
                        <a:pt x="290" y="231"/>
                        <a:pt x="292" y="232"/>
                      </a:cubicBezTo>
                      <a:cubicBezTo>
                        <a:pt x="298" y="235"/>
                        <a:pt x="305" y="240"/>
                        <a:pt x="311" y="2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9" name="Freeform 241"/>
                <p:cNvSpPr/>
                <p:nvPr/>
              </p:nvSpPr>
              <p:spPr bwMode="auto">
                <a:xfrm>
                  <a:off x="1228723" y="2863849"/>
                  <a:ext cx="466724" cy="376237"/>
                </a:xfrm>
                <a:custGeom>
                  <a:avLst/>
                  <a:gdLst/>
                  <a:ahLst/>
                  <a:cxnLst>
                    <a:cxn ang="0">
                      <a:pos x="178" y="67"/>
                    </a:cxn>
                    <a:cxn ang="0">
                      <a:pos x="174" y="71"/>
                    </a:cxn>
                    <a:cxn ang="0">
                      <a:pos x="144" y="73"/>
                    </a:cxn>
                    <a:cxn ang="0">
                      <a:pos x="136" y="84"/>
                    </a:cxn>
                    <a:cxn ang="0">
                      <a:pos x="124" y="95"/>
                    </a:cxn>
                    <a:cxn ang="0">
                      <a:pos x="118" y="98"/>
                    </a:cxn>
                    <a:cxn ang="0">
                      <a:pos x="113" y="105"/>
                    </a:cxn>
                    <a:cxn ang="0">
                      <a:pos x="109" y="107"/>
                    </a:cxn>
                    <a:cxn ang="0">
                      <a:pos x="105" y="108"/>
                    </a:cxn>
                    <a:cxn ang="0">
                      <a:pos x="98" y="110"/>
                    </a:cxn>
                    <a:cxn ang="0">
                      <a:pos x="90" y="112"/>
                    </a:cxn>
                    <a:cxn ang="0">
                      <a:pos x="84" y="116"/>
                    </a:cxn>
                    <a:cxn ang="0">
                      <a:pos x="75" y="118"/>
                    </a:cxn>
                    <a:cxn ang="0">
                      <a:pos x="67" y="121"/>
                    </a:cxn>
                    <a:cxn ang="0">
                      <a:pos x="61" y="132"/>
                    </a:cxn>
                    <a:cxn ang="0">
                      <a:pos x="59" y="143"/>
                    </a:cxn>
                    <a:cxn ang="0">
                      <a:pos x="0" y="143"/>
                    </a:cxn>
                    <a:cxn ang="0">
                      <a:pos x="25" y="121"/>
                    </a:cxn>
                    <a:cxn ang="0">
                      <a:pos x="50" y="66"/>
                    </a:cxn>
                    <a:cxn ang="0">
                      <a:pos x="70" y="41"/>
                    </a:cxn>
                    <a:cxn ang="0">
                      <a:pos x="84" y="32"/>
                    </a:cxn>
                    <a:cxn ang="0">
                      <a:pos x="93" y="19"/>
                    </a:cxn>
                    <a:cxn ang="0">
                      <a:pos x="113" y="1"/>
                    </a:cxn>
                    <a:cxn ang="0">
                      <a:pos x="129" y="3"/>
                    </a:cxn>
                    <a:cxn ang="0">
                      <a:pos x="160" y="9"/>
                    </a:cxn>
                    <a:cxn ang="0">
                      <a:pos x="163" y="8"/>
                    </a:cxn>
                    <a:cxn ang="0">
                      <a:pos x="165" y="20"/>
                    </a:cxn>
                    <a:cxn ang="0">
                      <a:pos x="167" y="29"/>
                    </a:cxn>
                    <a:cxn ang="0">
                      <a:pos x="168" y="39"/>
                    </a:cxn>
                    <a:cxn ang="0">
                      <a:pos x="171" y="53"/>
                    </a:cxn>
                    <a:cxn ang="0">
                      <a:pos x="178" y="67"/>
                    </a:cxn>
                  </a:cxnLst>
                  <a:rect l="0" t="0" r="r" b="b"/>
                  <a:pathLst>
                    <a:path w="178" h="143">
                      <a:moveTo>
                        <a:pt x="178" y="67"/>
                      </a:moveTo>
                      <a:cubicBezTo>
                        <a:pt x="178" y="71"/>
                        <a:pt x="174" y="68"/>
                        <a:pt x="174" y="71"/>
                      </a:cubicBezTo>
                      <a:cubicBezTo>
                        <a:pt x="164" y="72"/>
                        <a:pt x="153" y="64"/>
                        <a:pt x="144" y="73"/>
                      </a:cubicBezTo>
                      <a:cubicBezTo>
                        <a:pt x="141" y="77"/>
                        <a:pt x="138" y="81"/>
                        <a:pt x="136" y="84"/>
                      </a:cubicBezTo>
                      <a:cubicBezTo>
                        <a:pt x="132" y="88"/>
                        <a:pt x="128" y="92"/>
                        <a:pt x="124" y="95"/>
                      </a:cubicBezTo>
                      <a:cubicBezTo>
                        <a:pt x="123" y="97"/>
                        <a:pt x="119" y="97"/>
                        <a:pt x="118" y="98"/>
                      </a:cubicBezTo>
                      <a:cubicBezTo>
                        <a:pt x="115" y="100"/>
                        <a:pt x="115" y="104"/>
                        <a:pt x="113" y="105"/>
                      </a:cubicBezTo>
                      <a:cubicBezTo>
                        <a:pt x="112" y="106"/>
                        <a:pt x="110" y="106"/>
                        <a:pt x="109" y="107"/>
                      </a:cubicBezTo>
                      <a:cubicBezTo>
                        <a:pt x="108" y="107"/>
                        <a:pt x="107" y="107"/>
                        <a:pt x="105" y="108"/>
                      </a:cubicBezTo>
                      <a:cubicBezTo>
                        <a:pt x="102" y="109"/>
                        <a:pt x="100" y="109"/>
                        <a:pt x="98" y="110"/>
                      </a:cubicBezTo>
                      <a:cubicBezTo>
                        <a:pt x="95" y="111"/>
                        <a:pt x="93" y="111"/>
                        <a:pt x="90" y="112"/>
                      </a:cubicBezTo>
                      <a:cubicBezTo>
                        <a:pt x="88" y="113"/>
                        <a:pt x="86" y="115"/>
                        <a:pt x="84" y="116"/>
                      </a:cubicBezTo>
                      <a:cubicBezTo>
                        <a:pt x="81" y="117"/>
                        <a:pt x="78" y="117"/>
                        <a:pt x="75" y="118"/>
                      </a:cubicBezTo>
                      <a:cubicBezTo>
                        <a:pt x="72" y="119"/>
                        <a:pt x="70" y="120"/>
                        <a:pt x="67" y="121"/>
                      </a:cubicBezTo>
                      <a:cubicBezTo>
                        <a:pt x="62" y="124"/>
                        <a:pt x="62" y="127"/>
                        <a:pt x="61" y="132"/>
                      </a:cubicBezTo>
                      <a:cubicBezTo>
                        <a:pt x="61" y="136"/>
                        <a:pt x="60" y="140"/>
                        <a:pt x="59" y="143"/>
                      </a:cubicBezTo>
                      <a:cubicBezTo>
                        <a:pt x="0" y="143"/>
                        <a:pt x="0" y="143"/>
                        <a:pt x="0" y="143"/>
                      </a:cubicBezTo>
                      <a:cubicBezTo>
                        <a:pt x="8" y="135"/>
                        <a:pt x="14" y="127"/>
                        <a:pt x="25" y="121"/>
                      </a:cubicBezTo>
                      <a:cubicBezTo>
                        <a:pt x="44" y="110"/>
                        <a:pt x="45" y="86"/>
                        <a:pt x="50" y="66"/>
                      </a:cubicBezTo>
                      <a:cubicBezTo>
                        <a:pt x="52" y="56"/>
                        <a:pt x="62" y="46"/>
                        <a:pt x="70" y="41"/>
                      </a:cubicBezTo>
                      <a:cubicBezTo>
                        <a:pt x="75" y="38"/>
                        <a:pt x="80" y="37"/>
                        <a:pt x="84" y="32"/>
                      </a:cubicBezTo>
                      <a:cubicBezTo>
                        <a:pt x="88" y="28"/>
                        <a:pt x="90" y="24"/>
                        <a:pt x="93" y="19"/>
                      </a:cubicBezTo>
                      <a:cubicBezTo>
                        <a:pt x="97" y="11"/>
                        <a:pt x="101" y="1"/>
                        <a:pt x="113" y="1"/>
                      </a:cubicBezTo>
                      <a:cubicBezTo>
                        <a:pt x="119" y="0"/>
                        <a:pt x="124" y="2"/>
                        <a:pt x="129" y="3"/>
                      </a:cubicBezTo>
                      <a:cubicBezTo>
                        <a:pt x="139" y="6"/>
                        <a:pt x="149" y="10"/>
                        <a:pt x="160" y="9"/>
                      </a:cubicBezTo>
                      <a:cubicBezTo>
                        <a:pt x="161" y="9"/>
                        <a:pt x="162" y="8"/>
                        <a:pt x="163" y="8"/>
                      </a:cubicBezTo>
                      <a:cubicBezTo>
                        <a:pt x="163" y="13"/>
                        <a:pt x="164" y="19"/>
                        <a:pt x="165" y="20"/>
                      </a:cubicBezTo>
                      <a:cubicBezTo>
                        <a:pt x="165" y="23"/>
                        <a:pt x="166" y="26"/>
                        <a:pt x="167" y="29"/>
                      </a:cubicBezTo>
                      <a:cubicBezTo>
                        <a:pt x="168" y="32"/>
                        <a:pt x="168" y="35"/>
                        <a:pt x="168" y="39"/>
                      </a:cubicBezTo>
                      <a:cubicBezTo>
                        <a:pt x="170" y="43"/>
                        <a:pt x="171" y="48"/>
                        <a:pt x="171" y="53"/>
                      </a:cubicBezTo>
                      <a:cubicBezTo>
                        <a:pt x="172" y="56"/>
                        <a:pt x="178" y="64"/>
                        <a:pt x="178" y="6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0" name="Freeform 242"/>
                <p:cNvSpPr/>
                <p:nvPr/>
              </p:nvSpPr>
              <p:spPr bwMode="auto">
                <a:xfrm>
                  <a:off x="1065211" y="3240085"/>
                  <a:ext cx="323849" cy="285750"/>
                </a:xfrm>
                <a:custGeom>
                  <a:avLst/>
                  <a:gdLst/>
                  <a:ahLst/>
                  <a:cxnLst>
                    <a:cxn ang="0">
                      <a:pos x="123" y="32"/>
                    </a:cxn>
                    <a:cxn ang="0">
                      <a:pos x="101" y="33"/>
                    </a:cxn>
                    <a:cxn ang="0">
                      <a:pos x="87" y="33"/>
                    </a:cxn>
                    <a:cxn ang="0">
                      <a:pos x="78" y="33"/>
                    </a:cxn>
                    <a:cxn ang="0">
                      <a:pos x="74" y="38"/>
                    </a:cxn>
                    <a:cxn ang="0">
                      <a:pos x="75" y="62"/>
                    </a:cxn>
                    <a:cxn ang="0">
                      <a:pos x="75" y="69"/>
                    </a:cxn>
                    <a:cxn ang="0">
                      <a:pos x="69" y="75"/>
                    </a:cxn>
                    <a:cxn ang="0">
                      <a:pos x="59" y="84"/>
                    </a:cxn>
                    <a:cxn ang="0">
                      <a:pos x="56" y="100"/>
                    </a:cxn>
                    <a:cxn ang="0">
                      <a:pos x="54" y="107"/>
                    </a:cxn>
                    <a:cxn ang="0">
                      <a:pos x="45" y="108"/>
                    </a:cxn>
                    <a:cxn ang="0">
                      <a:pos x="30" y="108"/>
                    </a:cxn>
                    <a:cxn ang="0">
                      <a:pos x="15" y="106"/>
                    </a:cxn>
                    <a:cxn ang="0">
                      <a:pos x="4" y="107"/>
                    </a:cxn>
                    <a:cxn ang="0">
                      <a:pos x="0" y="109"/>
                    </a:cxn>
                    <a:cxn ang="0">
                      <a:pos x="2" y="92"/>
                    </a:cxn>
                    <a:cxn ang="0">
                      <a:pos x="13" y="70"/>
                    </a:cxn>
                    <a:cxn ang="0">
                      <a:pos x="34" y="30"/>
                    </a:cxn>
                    <a:cxn ang="0">
                      <a:pos x="45" y="17"/>
                    </a:cxn>
                    <a:cxn ang="0">
                      <a:pos x="61" y="1"/>
                    </a:cxn>
                    <a:cxn ang="0">
                      <a:pos x="62" y="0"/>
                    </a:cxn>
                    <a:cxn ang="0">
                      <a:pos x="121" y="0"/>
                    </a:cxn>
                    <a:cxn ang="0">
                      <a:pos x="121" y="3"/>
                    </a:cxn>
                    <a:cxn ang="0">
                      <a:pos x="121" y="7"/>
                    </a:cxn>
                    <a:cxn ang="0">
                      <a:pos x="121" y="18"/>
                    </a:cxn>
                    <a:cxn ang="0">
                      <a:pos x="121" y="21"/>
                    </a:cxn>
                    <a:cxn ang="0">
                      <a:pos x="123" y="26"/>
                    </a:cxn>
                    <a:cxn ang="0">
                      <a:pos x="123" y="32"/>
                    </a:cxn>
                  </a:cxnLst>
                  <a:rect l="0" t="0" r="r" b="b"/>
                  <a:pathLst>
                    <a:path w="123" h="109">
                      <a:moveTo>
                        <a:pt x="123" y="32"/>
                      </a:moveTo>
                      <a:cubicBezTo>
                        <a:pt x="116" y="34"/>
                        <a:pt x="108" y="33"/>
                        <a:pt x="101" y="33"/>
                      </a:cubicBezTo>
                      <a:cubicBezTo>
                        <a:pt x="96" y="33"/>
                        <a:pt x="92" y="33"/>
                        <a:pt x="87" y="33"/>
                      </a:cubicBezTo>
                      <a:cubicBezTo>
                        <a:pt x="84" y="33"/>
                        <a:pt x="81" y="32"/>
                        <a:pt x="78" y="33"/>
                      </a:cubicBezTo>
                      <a:cubicBezTo>
                        <a:pt x="74" y="33"/>
                        <a:pt x="75" y="35"/>
                        <a:pt x="74" y="38"/>
                      </a:cubicBezTo>
                      <a:cubicBezTo>
                        <a:pt x="74" y="46"/>
                        <a:pt x="75" y="54"/>
                        <a:pt x="75" y="62"/>
                      </a:cubicBezTo>
                      <a:cubicBezTo>
                        <a:pt x="76" y="65"/>
                        <a:pt x="75" y="67"/>
                        <a:pt x="75" y="69"/>
                      </a:cubicBezTo>
                      <a:cubicBezTo>
                        <a:pt x="74" y="73"/>
                        <a:pt x="72" y="73"/>
                        <a:pt x="69" y="75"/>
                      </a:cubicBezTo>
                      <a:cubicBezTo>
                        <a:pt x="64" y="76"/>
                        <a:pt x="61" y="80"/>
                        <a:pt x="59" y="84"/>
                      </a:cubicBezTo>
                      <a:cubicBezTo>
                        <a:pt x="58" y="90"/>
                        <a:pt x="56" y="95"/>
                        <a:pt x="56" y="100"/>
                      </a:cubicBezTo>
                      <a:cubicBezTo>
                        <a:pt x="55" y="102"/>
                        <a:pt x="55" y="105"/>
                        <a:pt x="54" y="107"/>
                      </a:cubicBezTo>
                      <a:cubicBezTo>
                        <a:pt x="52" y="108"/>
                        <a:pt x="48" y="109"/>
                        <a:pt x="45" y="108"/>
                      </a:cubicBezTo>
                      <a:cubicBezTo>
                        <a:pt x="40" y="108"/>
                        <a:pt x="35" y="109"/>
                        <a:pt x="30" y="108"/>
                      </a:cubicBezTo>
                      <a:cubicBezTo>
                        <a:pt x="25" y="107"/>
                        <a:pt x="20" y="106"/>
                        <a:pt x="15" y="106"/>
                      </a:cubicBezTo>
                      <a:cubicBezTo>
                        <a:pt x="11" y="106"/>
                        <a:pt x="7" y="106"/>
                        <a:pt x="4" y="107"/>
                      </a:cubicBezTo>
                      <a:cubicBezTo>
                        <a:pt x="3" y="108"/>
                        <a:pt x="1" y="109"/>
                        <a:pt x="0" y="109"/>
                      </a:cubicBezTo>
                      <a:cubicBezTo>
                        <a:pt x="0" y="103"/>
                        <a:pt x="0" y="97"/>
                        <a:pt x="2" y="92"/>
                      </a:cubicBezTo>
                      <a:cubicBezTo>
                        <a:pt x="5" y="84"/>
                        <a:pt x="10" y="77"/>
                        <a:pt x="13" y="70"/>
                      </a:cubicBezTo>
                      <a:cubicBezTo>
                        <a:pt x="19" y="56"/>
                        <a:pt x="23" y="40"/>
                        <a:pt x="34" y="30"/>
                      </a:cubicBezTo>
                      <a:cubicBezTo>
                        <a:pt x="38" y="25"/>
                        <a:pt x="42" y="22"/>
                        <a:pt x="45" y="17"/>
                      </a:cubicBezTo>
                      <a:cubicBezTo>
                        <a:pt x="50" y="10"/>
                        <a:pt x="55" y="6"/>
                        <a:pt x="61" y="1"/>
                      </a:cubicBezTo>
                      <a:cubicBezTo>
                        <a:pt x="61" y="1"/>
                        <a:pt x="61" y="1"/>
                        <a:pt x="62" y="0"/>
                      </a:cubicBezTo>
                      <a:cubicBezTo>
                        <a:pt x="121" y="0"/>
                        <a:pt x="121" y="0"/>
                        <a:pt x="121" y="0"/>
                      </a:cubicBezTo>
                      <a:cubicBezTo>
                        <a:pt x="121" y="1"/>
                        <a:pt x="121" y="2"/>
                        <a:pt x="121" y="3"/>
                      </a:cubicBezTo>
                      <a:cubicBezTo>
                        <a:pt x="121" y="5"/>
                        <a:pt x="121" y="6"/>
                        <a:pt x="121" y="7"/>
                      </a:cubicBezTo>
                      <a:cubicBezTo>
                        <a:pt x="121" y="11"/>
                        <a:pt x="120" y="14"/>
                        <a:pt x="121" y="18"/>
                      </a:cubicBezTo>
                      <a:cubicBezTo>
                        <a:pt x="121" y="19"/>
                        <a:pt x="120" y="20"/>
                        <a:pt x="121" y="21"/>
                      </a:cubicBezTo>
                      <a:cubicBezTo>
                        <a:pt x="121" y="23"/>
                        <a:pt x="122" y="24"/>
                        <a:pt x="123" y="26"/>
                      </a:cubicBezTo>
                      <a:cubicBezTo>
                        <a:pt x="123" y="27"/>
                        <a:pt x="123" y="31"/>
                        <a:pt x="123" y="3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1" name="Freeform 243"/>
                <p:cNvSpPr/>
                <p:nvPr/>
              </p:nvSpPr>
              <p:spPr bwMode="auto">
                <a:xfrm>
                  <a:off x="1062036" y="3257549"/>
                  <a:ext cx="465137" cy="525462"/>
                </a:xfrm>
                <a:custGeom>
                  <a:avLst/>
                  <a:gdLst/>
                  <a:ahLst/>
                  <a:cxnLst>
                    <a:cxn ang="0">
                      <a:pos x="156" y="42"/>
                    </a:cxn>
                    <a:cxn ang="0">
                      <a:pos x="175" y="183"/>
                    </a:cxn>
                    <a:cxn ang="0">
                      <a:pos x="167" y="187"/>
                    </a:cxn>
                    <a:cxn ang="0">
                      <a:pos x="153" y="191"/>
                    </a:cxn>
                    <a:cxn ang="0">
                      <a:pos x="118" y="191"/>
                    </a:cxn>
                    <a:cxn ang="0">
                      <a:pos x="105" y="191"/>
                    </a:cxn>
                    <a:cxn ang="0">
                      <a:pos x="89" y="189"/>
                    </a:cxn>
                    <a:cxn ang="0">
                      <a:pos x="74" y="191"/>
                    </a:cxn>
                    <a:cxn ang="0">
                      <a:pos x="67" y="194"/>
                    </a:cxn>
                    <a:cxn ang="0">
                      <a:pos x="63" y="198"/>
                    </a:cxn>
                    <a:cxn ang="0">
                      <a:pos x="61" y="199"/>
                    </a:cxn>
                    <a:cxn ang="0">
                      <a:pos x="59" y="199"/>
                    </a:cxn>
                    <a:cxn ang="0">
                      <a:pos x="55" y="190"/>
                    </a:cxn>
                    <a:cxn ang="0">
                      <a:pos x="47" y="185"/>
                    </a:cxn>
                    <a:cxn ang="0">
                      <a:pos x="28" y="175"/>
                    </a:cxn>
                    <a:cxn ang="0">
                      <a:pos x="10" y="178"/>
                    </a:cxn>
                    <a:cxn ang="0">
                      <a:pos x="0" y="180"/>
                    </a:cxn>
                    <a:cxn ang="0">
                      <a:pos x="4" y="169"/>
                    </a:cxn>
                    <a:cxn ang="0">
                      <a:pos x="10" y="138"/>
                    </a:cxn>
                    <a:cxn ang="0">
                      <a:pos x="10" y="122"/>
                    </a:cxn>
                    <a:cxn ang="0">
                      <a:pos x="2" y="108"/>
                    </a:cxn>
                    <a:cxn ang="0">
                      <a:pos x="1" y="102"/>
                    </a:cxn>
                    <a:cxn ang="0">
                      <a:pos x="5" y="100"/>
                    </a:cxn>
                    <a:cxn ang="0">
                      <a:pos x="16" y="99"/>
                    </a:cxn>
                    <a:cxn ang="0">
                      <a:pos x="31" y="101"/>
                    </a:cxn>
                    <a:cxn ang="0">
                      <a:pos x="46" y="101"/>
                    </a:cxn>
                    <a:cxn ang="0">
                      <a:pos x="55" y="100"/>
                    </a:cxn>
                    <a:cxn ang="0">
                      <a:pos x="57" y="93"/>
                    </a:cxn>
                    <a:cxn ang="0">
                      <a:pos x="60" y="77"/>
                    </a:cxn>
                    <a:cxn ang="0">
                      <a:pos x="70" y="68"/>
                    </a:cxn>
                    <a:cxn ang="0">
                      <a:pos x="76" y="62"/>
                    </a:cxn>
                    <a:cxn ang="0">
                      <a:pos x="76" y="55"/>
                    </a:cxn>
                    <a:cxn ang="0">
                      <a:pos x="75" y="31"/>
                    </a:cxn>
                    <a:cxn ang="0">
                      <a:pos x="79" y="26"/>
                    </a:cxn>
                    <a:cxn ang="0">
                      <a:pos x="88" y="26"/>
                    </a:cxn>
                    <a:cxn ang="0">
                      <a:pos x="102" y="26"/>
                    </a:cxn>
                    <a:cxn ang="0">
                      <a:pos x="124" y="25"/>
                    </a:cxn>
                    <a:cxn ang="0">
                      <a:pos x="124" y="19"/>
                    </a:cxn>
                    <a:cxn ang="0">
                      <a:pos x="122" y="14"/>
                    </a:cxn>
                    <a:cxn ang="0">
                      <a:pos x="122" y="11"/>
                    </a:cxn>
                    <a:cxn ang="0">
                      <a:pos x="122" y="0"/>
                    </a:cxn>
                    <a:cxn ang="0">
                      <a:pos x="148" y="18"/>
                    </a:cxn>
                    <a:cxn ang="0">
                      <a:pos x="177" y="38"/>
                    </a:cxn>
                    <a:cxn ang="0">
                      <a:pos x="156" y="42"/>
                    </a:cxn>
                  </a:cxnLst>
                  <a:rect l="0" t="0" r="r" b="b"/>
                  <a:pathLst>
                    <a:path w="177" h="200">
                      <a:moveTo>
                        <a:pt x="156" y="42"/>
                      </a:moveTo>
                      <a:cubicBezTo>
                        <a:pt x="175" y="183"/>
                        <a:pt x="175" y="183"/>
                        <a:pt x="175" y="183"/>
                      </a:cubicBezTo>
                      <a:cubicBezTo>
                        <a:pt x="172" y="184"/>
                        <a:pt x="170" y="186"/>
                        <a:pt x="167" y="187"/>
                      </a:cubicBezTo>
                      <a:cubicBezTo>
                        <a:pt x="162" y="190"/>
                        <a:pt x="159" y="191"/>
                        <a:pt x="153" y="191"/>
                      </a:cubicBezTo>
                      <a:cubicBezTo>
                        <a:pt x="142" y="191"/>
                        <a:pt x="130" y="191"/>
                        <a:pt x="118" y="191"/>
                      </a:cubicBezTo>
                      <a:cubicBezTo>
                        <a:pt x="114" y="191"/>
                        <a:pt x="110" y="191"/>
                        <a:pt x="105" y="191"/>
                      </a:cubicBezTo>
                      <a:cubicBezTo>
                        <a:pt x="99" y="191"/>
                        <a:pt x="94" y="189"/>
                        <a:pt x="89" y="189"/>
                      </a:cubicBezTo>
                      <a:cubicBezTo>
                        <a:pt x="83" y="189"/>
                        <a:pt x="79" y="190"/>
                        <a:pt x="74" y="191"/>
                      </a:cubicBezTo>
                      <a:cubicBezTo>
                        <a:pt x="71" y="192"/>
                        <a:pt x="69" y="193"/>
                        <a:pt x="67" y="194"/>
                      </a:cubicBezTo>
                      <a:cubicBezTo>
                        <a:pt x="66" y="195"/>
                        <a:pt x="64" y="197"/>
                        <a:pt x="63" y="198"/>
                      </a:cubicBezTo>
                      <a:cubicBezTo>
                        <a:pt x="62" y="199"/>
                        <a:pt x="61" y="199"/>
                        <a:pt x="61" y="199"/>
                      </a:cubicBezTo>
                      <a:cubicBezTo>
                        <a:pt x="60" y="199"/>
                        <a:pt x="60" y="200"/>
                        <a:pt x="59" y="199"/>
                      </a:cubicBezTo>
                      <a:cubicBezTo>
                        <a:pt x="58" y="197"/>
                        <a:pt x="57" y="193"/>
                        <a:pt x="55" y="190"/>
                      </a:cubicBezTo>
                      <a:cubicBezTo>
                        <a:pt x="53" y="188"/>
                        <a:pt x="50" y="186"/>
                        <a:pt x="47" y="185"/>
                      </a:cubicBezTo>
                      <a:cubicBezTo>
                        <a:pt x="40" y="182"/>
                        <a:pt x="37" y="175"/>
                        <a:pt x="28" y="175"/>
                      </a:cubicBezTo>
                      <a:cubicBezTo>
                        <a:pt x="22" y="175"/>
                        <a:pt x="16" y="177"/>
                        <a:pt x="10" y="178"/>
                      </a:cubicBezTo>
                      <a:cubicBezTo>
                        <a:pt x="7" y="179"/>
                        <a:pt x="4" y="180"/>
                        <a:pt x="0" y="180"/>
                      </a:cubicBezTo>
                      <a:cubicBezTo>
                        <a:pt x="2" y="177"/>
                        <a:pt x="3" y="173"/>
                        <a:pt x="4" y="169"/>
                      </a:cubicBezTo>
                      <a:cubicBezTo>
                        <a:pt x="6" y="159"/>
                        <a:pt x="8" y="148"/>
                        <a:pt x="10" y="138"/>
                      </a:cubicBezTo>
                      <a:cubicBezTo>
                        <a:pt x="11" y="134"/>
                        <a:pt x="12" y="126"/>
                        <a:pt x="10" y="122"/>
                      </a:cubicBezTo>
                      <a:cubicBezTo>
                        <a:pt x="9" y="116"/>
                        <a:pt x="2" y="114"/>
                        <a:pt x="2" y="108"/>
                      </a:cubicBezTo>
                      <a:cubicBezTo>
                        <a:pt x="1" y="106"/>
                        <a:pt x="1" y="104"/>
                        <a:pt x="1" y="102"/>
                      </a:cubicBezTo>
                      <a:cubicBezTo>
                        <a:pt x="2" y="102"/>
                        <a:pt x="4" y="101"/>
                        <a:pt x="5" y="100"/>
                      </a:cubicBezTo>
                      <a:cubicBezTo>
                        <a:pt x="8" y="99"/>
                        <a:pt x="12" y="99"/>
                        <a:pt x="16" y="99"/>
                      </a:cubicBezTo>
                      <a:cubicBezTo>
                        <a:pt x="21" y="99"/>
                        <a:pt x="26" y="100"/>
                        <a:pt x="31" y="101"/>
                      </a:cubicBezTo>
                      <a:cubicBezTo>
                        <a:pt x="36" y="102"/>
                        <a:pt x="41" y="101"/>
                        <a:pt x="46" y="101"/>
                      </a:cubicBezTo>
                      <a:cubicBezTo>
                        <a:pt x="49" y="102"/>
                        <a:pt x="53" y="101"/>
                        <a:pt x="55" y="100"/>
                      </a:cubicBezTo>
                      <a:cubicBezTo>
                        <a:pt x="56" y="98"/>
                        <a:pt x="56" y="95"/>
                        <a:pt x="57" y="93"/>
                      </a:cubicBezTo>
                      <a:cubicBezTo>
                        <a:pt x="57" y="88"/>
                        <a:pt x="59" y="83"/>
                        <a:pt x="60" y="77"/>
                      </a:cubicBezTo>
                      <a:cubicBezTo>
                        <a:pt x="62" y="73"/>
                        <a:pt x="65" y="69"/>
                        <a:pt x="70" y="68"/>
                      </a:cubicBezTo>
                      <a:cubicBezTo>
                        <a:pt x="73" y="66"/>
                        <a:pt x="75" y="66"/>
                        <a:pt x="76" y="62"/>
                      </a:cubicBezTo>
                      <a:cubicBezTo>
                        <a:pt x="76" y="60"/>
                        <a:pt x="77" y="58"/>
                        <a:pt x="76" y="55"/>
                      </a:cubicBezTo>
                      <a:cubicBezTo>
                        <a:pt x="76" y="47"/>
                        <a:pt x="75" y="39"/>
                        <a:pt x="75" y="31"/>
                      </a:cubicBezTo>
                      <a:cubicBezTo>
                        <a:pt x="76" y="28"/>
                        <a:pt x="75" y="26"/>
                        <a:pt x="79" y="26"/>
                      </a:cubicBezTo>
                      <a:cubicBezTo>
                        <a:pt x="82" y="25"/>
                        <a:pt x="85" y="26"/>
                        <a:pt x="88" y="26"/>
                      </a:cubicBezTo>
                      <a:cubicBezTo>
                        <a:pt x="93" y="26"/>
                        <a:pt x="97" y="26"/>
                        <a:pt x="102" y="26"/>
                      </a:cubicBezTo>
                      <a:cubicBezTo>
                        <a:pt x="109" y="26"/>
                        <a:pt x="117" y="27"/>
                        <a:pt x="124" y="25"/>
                      </a:cubicBezTo>
                      <a:cubicBezTo>
                        <a:pt x="124" y="24"/>
                        <a:pt x="124" y="20"/>
                        <a:pt x="124" y="19"/>
                      </a:cubicBezTo>
                      <a:cubicBezTo>
                        <a:pt x="123" y="17"/>
                        <a:pt x="122" y="16"/>
                        <a:pt x="122" y="14"/>
                      </a:cubicBezTo>
                      <a:cubicBezTo>
                        <a:pt x="121" y="13"/>
                        <a:pt x="122" y="12"/>
                        <a:pt x="122" y="11"/>
                      </a:cubicBezTo>
                      <a:cubicBezTo>
                        <a:pt x="121" y="7"/>
                        <a:pt x="122" y="4"/>
                        <a:pt x="122" y="0"/>
                      </a:cubicBezTo>
                      <a:cubicBezTo>
                        <a:pt x="131" y="6"/>
                        <a:pt x="140" y="12"/>
                        <a:pt x="148" y="18"/>
                      </a:cubicBezTo>
                      <a:cubicBezTo>
                        <a:pt x="158" y="25"/>
                        <a:pt x="167" y="31"/>
                        <a:pt x="177" y="38"/>
                      </a:cubicBezTo>
                      <a:lnTo>
                        <a:pt x="156" y="4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2" name="Freeform 244"/>
                <p:cNvSpPr/>
                <p:nvPr/>
              </p:nvSpPr>
              <p:spPr bwMode="auto">
                <a:xfrm>
                  <a:off x="1057273" y="3835399"/>
                  <a:ext cx="155575" cy="31750"/>
                </a:xfrm>
                <a:custGeom>
                  <a:avLst/>
                  <a:gdLst/>
                  <a:ahLst/>
                  <a:cxnLst>
                    <a:cxn ang="0">
                      <a:pos x="56" y="4"/>
                    </a:cxn>
                    <a:cxn ang="0">
                      <a:pos x="48" y="5"/>
                    </a:cxn>
                    <a:cxn ang="0">
                      <a:pos x="42" y="8"/>
                    </a:cxn>
                    <a:cxn ang="0">
                      <a:pos x="34" y="8"/>
                    </a:cxn>
                    <a:cxn ang="0">
                      <a:pos x="17" y="7"/>
                    </a:cxn>
                    <a:cxn ang="0">
                      <a:pos x="3" y="12"/>
                    </a:cxn>
                    <a:cxn ang="0">
                      <a:pos x="1" y="8"/>
                    </a:cxn>
                    <a:cxn ang="0">
                      <a:pos x="0" y="2"/>
                    </a:cxn>
                    <a:cxn ang="0">
                      <a:pos x="8" y="1"/>
                    </a:cxn>
                    <a:cxn ang="0">
                      <a:pos x="14" y="1"/>
                    </a:cxn>
                    <a:cxn ang="0">
                      <a:pos x="23" y="1"/>
                    </a:cxn>
                    <a:cxn ang="0">
                      <a:pos x="53" y="0"/>
                    </a:cxn>
                    <a:cxn ang="0">
                      <a:pos x="56" y="4"/>
                    </a:cxn>
                  </a:cxnLst>
                  <a:rect l="0" t="0" r="r" b="b"/>
                  <a:pathLst>
                    <a:path w="59" h="12">
                      <a:moveTo>
                        <a:pt x="56" y="4"/>
                      </a:moveTo>
                      <a:cubicBezTo>
                        <a:pt x="54" y="5"/>
                        <a:pt x="51" y="5"/>
                        <a:pt x="48" y="5"/>
                      </a:cubicBezTo>
                      <a:cubicBezTo>
                        <a:pt x="46" y="6"/>
                        <a:pt x="44" y="8"/>
                        <a:pt x="42" y="8"/>
                      </a:cubicBezTo>
                      <a:cubicBezTo>
                        <a:pt x="39" y="9"/>
                        <a:pt x="36" y="9"/>
                        <a:pt x="34" y="8"/>
                      </a:cubicBezTo>
                      <a:cubicBezTo>
                        <a:pt x="28" y="7"/>
                        <a:pt x="23" y="5"/>
                        <a:pt x="17" y="7"/>
                      </a:cubicBezTo>
                      <a:cubicBezTo>
                        <a:pt x="12" y="8"/>
                        <a:pt x="8" y="11"/>
                        <a:pt x="3" y="12"/>
                      </a:cubicBezTo>
                      <a:cubicBezTo>
                        <a:pt x="2" y="11"/>
                        <a:pt x="1" y="10"/>
                        <a:pt x="1" y="8"/>
                      </a:cubicBezTo>
                      <a:cubicBezTo>
                        <a:pt x="0" y="6"/>
                        <a:pt x="0" y="4"/>
                        <a:pt x="0" y="2"/>
                      </a:cubicBezTo>
                      <a:cubicBezTo>
                        <a:pt x="2" y="2"/>
                        <a:pt x="5" y="1"/>
                        <a:pt x="8" y="1"/>
                      </a:cubicBezTo>
                      <a:cubicBezTo>
                        <a:pt x="14" y="1"/>
                        <a:pt x="14" y="1"/>
                        <a:pt x="14" y="1"/>
                      </a:cubicBezTo>
                      <a:cubicBezTo>
                        <a:pt x="17" y="2"/>
                        <a:pt x="20" y="1"/>
                        <a:pt x="23" y="1"/>
                      </a:cubicBezTo>
                      <a:cubicBezTo>
                        <a:pt x="33" y="0"/>
                        <a:pt x="43" y="0"/>
                        <a:pt x="53" y="0"/>
                      </a:cubicBezTo>
                      <a:cubicBezTo>
                        <a:pt x="56" y="1"/>
                        <a:pt x="59" y="2"/>
                        <a:pt x="56"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3" name="Freeform 245"/>
                <p:cNvSpPr/>
                <p:nvPr/>
              </p:nvSpPr>
              <p:spPr bwMode="auto">
                <a:xfrm>
                  <a:off x="1049336" y="3717924"/>
                  <a:ext cx="236537" cy="173037"/>
                </a:xfrm>
                <a:custGeom>
                  <a:avLst/>
                  <a:gdLst/>
                  <a:ahLst/>
                  <a:cxnLst>
                    <a:cxn ang="0">
                      <a:pos x="90" y="64"/>
                    </a:cxn>
                    <a:cxn ang="0">
                      <a:pos x="87" y="64"/>
                    </a:cxn>
                    <a:cxn ang="0">
                      <a:pos x="75" y="60"/>
                    </a:cxn>
                    <a:cxn ang="0">
                      <a:pos x="51" y="60"/>
                    </a:cxn>
                    <a:cxn ang="0">
                      <a:pos x="51" y="60"/>
                    </a:cxn>
                    <a:cxn ang="0">
                      <a:pos x="29" y="60"/>
                    </a:cxn>
                    <a:cxn ang="0">
                      <a:pos x="19" y="66"/>
                    </a:cxn>
                    <a:cxn ang="0">
                      <a:pos x="19" y="66"/>
                    </a:cxn>
                    <a:cxn ang="0">
                      <a:pos x="6" y="57"/>
                    </a:cxn>
                    <a:cxn ang="0">
                      <a:pos x="20" y="52"/>
                    </a:cxn>
                    <a:cxn ang="0">
                      <a:pos x="37" y="53"/>
                    </a:cxn>
                    <a:cxn ang="0">
                      <a:pos x="45" y="53"/>
                    </a:cxn>
                    <a:cxn ang="0">
                      <a:pos x="51" y="50"/>
                    </a:cxn>
                    <a:cxn ang="0">
                      <a:pos x="59" y="49"/>
                    </a:cxn>
                    <a:cxn ang="0">
                      <a:pos x="56" y="45"/>
                    </a:cxn>
                    <a:cxn ang="0">
                      <a:pos x="26" y="46"/>
                    </a:cxn>
                    <a:cxn ang="0">
                      <a:pos x="17" y="46"/>
                    </a:cxn>
                    <a:cxn ang="0">
                      <a:pos x="11" y="46"/>
                    </a:cxn>
                    <a:cxn ang="0">
                      <a:pos x="3" y="47"/>
                    </a:cxn>
                    <a:cxn ang="0">
                      <a:pos x="3" y="42"/>
                    </a:cxn>
                    <a:cxn ang="0">
                      <a:pos x="0" y="23"/>
                    </a:cxn>
                    <a:cxn ang="0">
                      <a:pos x="5" y="5"/>
                    </a:cxn>
                    <a:cxn ang="0">
                      <a:pos x="15" y="3"/>
                    </a:cxn>
                    <a:cxn ang="0">
                      <a:pos x="33" y="0"/>
                    </a:cxn>
                    <a:cxn ang="0">
                      <a:pos x="52" y="10"/>
                    </a:cxn>
                    <a:cxn ang="0">
                      <a:pos x="60" y="15"/>
                    </a:cxn>
                    <a:cxn ang="0">
                      <a:pos x="64" y="24"/>
                    </a:cxn>
                    <a:cxn ang="0">
                      <a:pos x="66" y="24"/>
                    </a:cxn>
                    <a:cxn ang="0">
                      <a:pos x="68" y="23"/>
                    </a:cxn>
                    <a:cxn ang="0">
                      <a:pos x="68" y="23"/>
                    </a:cxn>
                    <a:cxn ang="0">
                      <a:pos x="74" y="27"/>
                    </a:cxn>
                    <a:cxn ang="0">
                      <a:pos x="81" y="28"/>
                    </a:cxn>
                    <a:cxn ang="0">
                      <a:pos x="80" y="34"/>
                    </a:cxn>
                    <a:cxn ang="0">
                      <a:pos x="77" y="41"/>
                    </a:cxn>
                    <a:cxn ang="0">
                      <a:pos x="87" y="55"/>
                    </a:cxn>
                    <a:cxn ang="0">
                      <a:pos x="90" y="64"/>
                    </a:cxn>
                  </a:cxnLst>
                  <a:rect l="0" t="0" r="r" b="b"/>
                  <a:pathLst>
                    <a:path w="90" h="66">
                      <a:moveTo>
                        <a:pt x="90" y="64"/>
                      </a:moveTo>
                      <a:cubicBezTo>
                        <a:pt x="89" y="64"/>
                        <a:pt x="88" y="63"/>
                        <a:pt x="87" y="64"/>
                      </a:cubicBezTo>
                      <a:cubicBezTo>
                        <a:pt x="82" y="64"/>
                        <a:pt x="80" y="61"/>
                        <a:pt x="75" y="60"/>
                      </a:cubicBezTo>
                      <a:cubicBezTo>
                        <a:pt x="68" y="58"/>
                        <a:pt x="59" y="60"/>
                        <a:pt x="51" y="60"/>
                      </a:cubicBezTo>
                      <a:cubicBezTo>
                        <a:pt x="51" y="60"/>
                        <a:pt x="51" y="60"/>
                        <a:pt x="51" y="60"/>
                      </a:cubicBezTo>
                      <a:cubicBezTo>
                        <a:pt x="44" y="60"/>
                        <a:pt x="36" y="60"/>
                        <a:pt x="29" y="60"/>
                      </a:cubicBezTo>
                      <a:cubicBezTo>
                        <a:pt x="24" y="60"/>
                        <a:pt x="23" y="63"/>
                        <a:pt x="19" y="66"/>
                      </a:cubicBezTo>
                      <a:cubicBezTo>
                        <a:pt x="19" y="66"/>
                        <a:pt x="19" y="66"/>
                        <a:pt x="19" y="66"/>
                      </a:cubicBezTo>
                      <a:cubicBezTo>
                        <a:pt x="14" y="63"/>
                        <a:pt x="9" y="61"/>
                        <a:pt x="6" y="57"/>
                      </a:cubicBezTo>
                      <a:cubicBezTo>
                        <a:pt x="11" y="56"/>
                        <a:pt x="15" y="53"/>
                        <a:pt x="20" y="52"/>
                      </a:cubicBezTo>
                      <a:cubicBezTo>
                        <a:pt x="26" y="50"/>
                        <a:pt x="31" y="52"/>
                        <a:pt x="37" y="53"/>
                      </a:cubicBezTo>
                      <a:cubicBezTo>
                        <a:pt x="39" y="54"/>
                        <a:pt x="42" y="54"/>
                        <a:pt x="45" y="53"/>
                      </a:cubicBezTo>
                      <a:cubicBezTo>
                        <a:pt x="47" y="53"/>
                        <a:pt x="49" y="51"/>
                        <a:pt x="51" y="50"/>
                      </a:cubicBezTo>
                      <a:cubicBezTo>
                        <a:pt x="54" y="50"/>
                        <a:pt x="57" y="50"/>
                        <a:pt x="59" y="49"/>
                      </a:cubicBezTo>
                      <a:cubicBezTo>
                        <a:pt x="62" y="47"/>
                        <a:pt x="59" y="46"/>
                        <a:pt x="56" y="45"/>
                      </a:cubicBezTo>
                      <a:cubicBezTo>
                        <a:pt x="46" y="45"/>
                        <a:pt x="36" y="45"/>
                        <a:pt x="26" y="46"/>
                      </a:cubicBezTo>
                      <a:cubicBezTo>
                        <a:pt x="23" y="46"/>
                        <a:pt x="20" y="47"/>
                        <a:pt x="17" y="46"/>
                      </a:cubicBezTo>
                      <a:cubicBezTo>
                        <a:pt x="11" y="46"/>
                        <a:pt x="11" y="46"/>
                        <a:pt x="11" y="46"/>
                      </a:cubicBezTo>
                      <a:cubicBezTo>
                        <a:pt x="8" y="46"/>
                        <a:pt x="5" y="47"/>
                        <a:pt x="3" y="47"/>
                      </a:cubicBezTo>
                      <a:cubicBezTo>
                        <a:pt x="3" y="45"/>
                        <a:pt x="3" y="44"/>
                        <a:pt x="3" y="42"/>
                      </a:cubicBezTo>
                      <a:cubicBezTo>
                        <a:pt x="2" y="36"/>
                        <a:pt x="0" y="29"/>
                        <a:pt x="0" y="23"/>
                      </a:cubicBezTo>
                      <a:cubicBezTo>
                        <a:pt x="1" y="17"/>
                        <a:pt x="3" y="11"/>
                        <a:pt x="5" y="5"/>
                      </a:cubicBezTo>
                      <a:cubicBezTo>
                        <a:pt x="9" y="5"/>
                        <a:pt x="12" y="4"/>
                        <a:pt x="15" y="3"/>
                      </a:cubicBezTo>
                      <a:cubicBezTo>
                        <a:pt x="21" y="2"/>
                        <a:pt x="27" y="0"/>
                        <a:pt x="33" y="0"/>
                      </a:cubicBezTo>
                      <a:cubicBezTo>
                        <a:pt x="42" y="0"/>
                        <a:pt x="45" y="7"/>
                        <a:pt x="52" y="10"/>
                      </a:cubicBezTo>
                      <a:cubicBezTo>
                        <a:pt x="55" y="11"/>
                        <a:pt x="58" y="13"/>
                        <a:pt x="60" y="15"/>
                      </a:cubicBezTo>
                      <a:cubicBezTo>
                        <a:pt x="62" y="18"/>
                        <a:pt x="63" y="22"/>
                        <a:pt x="64" y="24"/>
                      </a:cubicBezTo>
                      <a:cubicBezTo>
                        <a:pt x="65" y="25"/>
                        <a:pt x="65" y="24"/>
                        <a:pt x="66" y="24"/>
                      </a:cubicBezTo>
                      <a:cubicBezTo>
                        <a:pt x="66" y="24"/>
                        <a:pt x="67" y="24"/>
                        <a:pt x="68" y="23"/>
                      </a:cubicBezTo>
                      <a:cubicBezTo>
                        <a:pt x="68" y="23"/>
                        <a:pt x="68" y="23"/>
                        <a:pt x="68" y="23"/>
                      </a:cubicBezTo>
                      <a:cubicBezTo>
                        <a:pt x="70" y="25"/>
                        <a:pt x="71" y="27"/>
                        <a:pt x="74" y="27"/>
                      </a:cubicBezTo>
                      <a:cubicBezTo>
                        <a:pt x="76" y="27"/>
                        <a:pt x="80" y="27"/>
                        <a:pt x="81" y="28"/>
                      </a:cubicBezTo>
                      <a:cubicBezTo>
                        <a:pt x="85" y="31"/>
                        <a:pt x="82" y="33"/>
                        <a:pt x="80" y="34"/>
                      </a:cubicBezTo>
                      <a:cubicBezTo>
                        <a:pt x="77" y="36"/>
                        <a:pt x="76" y="37"/>
                        <a:pt x="77" y="41"/>
                      </a:cubicBezTo>
                      <a:cubicBezTo>
                        <a:pt x="79" y="47"/>
                        <a:pt x="85" y="49"/>
                        <a:pt x="87" y="55"/>
                      </a:cubicBezTo>
                      <a:cubicBezTo>
                        <a:pt x="88" y="58"/>
                        <a:pt x="89" y="61"/>
                        <a:pt x="90" y="6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4" name="Freeform 246"/>
                <p:cNvSpPr/>
                <p:nvPr/>
              </p:nvSpPr>
              <p:spPr bwMode="auto">
                <a:xfrm>
                  <a:off x="1100136" y="3875086"/>
                  <a:ext cx="92075" cy="63500"/>
                </a:xfrm>
                <a:custGeom>
                  <a:avLst/>
                  <a:gdLst/>
                  <a:ahLst/>
                  <a:cxnLst>
                    <a:cxn ang="0">
                      <a:pos x="34" y="14"/>
                    </a:cxn>
                    <a:cxn ang="0">
                      <a:pos x="29" y="16"/>
                    </a:cxn>
                    <a:cxn ang="0">
                      <a:pos x="22" y="17"/>
                    </a:cxn>
                    <a:cxn ang="0">
                      <a:pos x="19" y="22"/>
                    </a:cxn>
                    <a:cxn ang="0">
                      <a:pos x="17" y="24"/>
                    </a:cxn>
                    <a:cxn ang="0">
                      <a:pos x="6" y="11"/>
                    </a:cxn>
                    <a:cxn ang="0">
                      <a:pos x="0" y="6"/>
                    </a:cxn>
                    <a:cxn ang="0">
                      <a:pos x="0" y="6"/>
                    </a:cxn>
                    <a:cxn ang="0">
                      <a:pos x="10" y="0"/>
                    </a:cxn>
                    <a:cxn ang="0">
                      <a:pos x="32" y="0"/>
                    </a:cxn>
                    <a:cxn ang="0">
                      <a:pos x="33" y="8"/>
                    </a:cxn>
                    <a:cxn ang="0">
                      <a:pos x="34" y="14"/>
                    </a:cxn>
                  </a:cxnLst>
                  <a:rect l="0" t="0" r="r" b="b"/>
                  <a:pathLst>
                    <a:path w="35" h="24">
                      <a:moveTo>
                        <a:pt x="34" y="14"/>
                      </a:moveTo>
                      <a:cubicBezTo>
                        <a:pt x="33" y="17"/>
                        <a:pt x="32" y="16"/>
                        <a:pt x="29" y="16"/>
                      </a:cubicBezTo>
                      <a:cubicBezTo>
                        <a:pt x="27" y="17"/>
                        <a:pt x="24" y="16"/>
                        <a:pt x="22" y="17"/>
                      </a:cubicBezTo>
                      <a:cubicBezTo>
                        <a:pt x="20" y="18"/>
                        <a:pt x="20" y="20"/>
                        <a:pt x="19" y="22"/>
                      </a:cubicBezTo>
                      <a:cubicBezTo>
                        <a:pt x="19" y="23"/>
                        <a:pt x="18" y="24"/>
                        <a:pt x="17" y="24"/>
                      </a:cubicBezTo>
                      <a:cubicBezTo>
                        <a:pt x="14" y="20"/>
                        <a:pt x="10" y="15"/>
                        <a:pt x="6" y="11"/>
                      </a:cubicBezTo>
                      <a:cubicBezTo>
                        <a:pt x="4" y="9"/>
                        <a:pt x="2" y="8"/>
                        <a:pt x="0" y="6"/>
                      </a:cubicBezTo>
                      <a:cubicBezTo>
                        <a:pt x="0" y="6"/>
                        <a:pt x="0" y="6"/>
                        <a:pt x="0" y="6"/>
                      </a:cubicBezTo>
                      <a:cubicBezTo>
                        <a:pt x="4" y="3"/>
                        <a:pt x="5" y="0"/>
                        <a:pt x="10" y="0"/>
                      </a:cubicBezTo>
                      <a:cubicBezTo>
                        <a:pt x="17" y="0"/>
                        <a:pt x="25" y="0"/>
                        <a:pt x="32" y="0"/>
                      </a:cubicBezTo>
                      <a:cubicBezTo>
                        <a:pt x="32" y="3"/>
                        <a:pt x="32" y="5"/>
                        <a:pt x="33" y="8"/>
                      </a:cubicBezTo>
                      <a:cubicBezTo>
                        <a:pt x="34" y="10"/>
                        <a:pt x="35" y="13"/>
                        <a:pt x="34"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5" name="Freeform 247"/>
                <p:cNvSpPr/>
                <p:nvPr/>
              </p:nvSpPr>
              <p:spPr bwMode="auto">
                <a:xfrm>
                  <a:off x="1144586" y="3870324"/>
                  <a:ext cx="282575" cy="239712"/>
                </a:xfrm>
                <a:custGeom>
                  <a:avLst/>
                  <a:gdLst/>
                  <a:ahLst/>
                  <a:cxnLst>
                    <a:cxn ang="0">
                      <a:pos x="102" y="74"/>
                    </a:cxn>
                    <a:cxn ang="0">
                      <a:pos x="102" y="85"/>
                    </a:cxn>
                    <a:cxn ang="0">
                      <a:pos x="98" y="91"/>
                    </a:cxn>
                    <a:cxn ang="0">
                      <a:pos x="94" y="87"/>
                    </a:cxn>
                    <a:cxn ang="0">
                      <a:pos x="91" y="86"/>
                    </a:cxn>
                    <a:cxn ang="0">
                      <a:pos x="91" y="83"/>
                    </a:cxn>
                    <a:cxn ang="0">
                      <a:pos x="86" y="82"/>
                    </a:cxn>
                    <a:cxn ang="0">
                      <a:pos x="78" y="72"/>
                    </a:cxn>
                    <a:cxn ang="0">
                      <a:pos x="65" y="65"/>
                    </a:cxn>
                    <a:cxn ang="0">
                      <a:pos x="64" y="65"/>
                    </a:cxn>
                    <a:cxn ang="0">
                      <a:pos x="60" y="51"/>
                    </a:cxn>
                    <a:cxn ang="0">
                      <a:pos x="56" y="46"/>
                    </a:cxn>
                    <a:cxn ang="0">
                      <a:pos x="49" y="44"/>
                    </a:cxn>
                    <a:cxn ang="0">
                      <a:pos x="34" y="52"/>
                    </a:cxn>
                    <a:cxn ang="0">
                      <a:pos x="24" y="64"/>
                    </a:cxn>
                    <a:cxn ang="0">
                      <a:pos x="22" y="66"/>
                    </a:cxn>
                    <a:cxn ang="0">
                      <a:pos x="19" y="57"/>
                    </a:cxn>
                    <a:cxn ang="0">
                      <a:pos x="13" y="40"/>
                    </a:cxn>
                    <a:cxn ang="0">
                      <a:pos x="1" y="27"/>
                    </a:cxn>
                    <a:cxn ang="0">
                      <a:pos x="0" y="26"/>
                    </a:cxn>
                    <a:cxn ang="0">
                      <a:pos x="2" y="24"/>
                    </a:cxn>
                    <a:cxn ang="0">
                      <a:pos x="5" y="19"/>
                    </a:cxn>
                    <a:cxn ang="0">
                      <a:pos x="12" y="18"/>
                    </a:cxn>
                    <a:cxn ang="0">
                      <a:pos x="17" y="16"/>
                    </a:cxn>
                    <a:cxn ang="0">
                      <a:pos x="16" y="10"/>
                    </a:cxn>
                    <a:cxn ang="0">
                      <a:pos x="15" y="2"/>
                    </a:cxn>
                    <a:cxn ang="0">
                      <a:pos x="15" y="2"/>
                    </a:cxn>
                    <a:cxn ang="0">
                      <a:pos x="39" y="2"/>
                    </a:cxn>
                    <a:cxn ang="0">
                      <a:pos x="51" y="6"/>
                    </a:cxn>
                    <a:cxn ang="0">
                      <a:pos x="54" y="6"/>
                    </a:cxn>
                    <a:cxn ang="0">
                      <a:pos x="57" y="11"/>
                    </a:cxn>
                    <a:cxn ang="0">
                      <a:pos x="63" y="14"/>
                    </a:cxn>
                    <a:cxn ang="0">
                      <a:pos x="73" y="11"/>
                    </a:cxn>
                    <a:cxn ang="0">
                      <a:pos x="81" y="10"/>
                    </a:cxn>
                    <a:cxn ang="0">
                      <a:pos x="89" y="14"/>
                    </a:cxn>
                    <a:cxn ang="0">
                      <a:pos x="91" y="22"/>
                    </a:cxn>
                    <a:cxn ang="0">
                      <a:pos x="93" y="26"/>
                    </a:cxn>
                    <a:cxn ang="0">
                      <a:pos x="95" y="29"/>
                    </a:cxn>
                    <a:cxn ang="0">
                      <a:pos x="98" y="35"/>
                    </a:cxn>
                    <a:cxn ang="0">
                      <a:pos x="104" y="42"/>
                    </a:cxn>
                    <a:cxn ang="0">
                      <a:pos x="105" y="42"/>
                    </a:cxn>
                    <a:cxn ang="0">
                      <a:pos x="104" y="47"/>
                    </a:cxn>
                    <a:cxn ang="0">
                      <a:pos x="104" y="56"/>
                    </a:cxn>
                    <a:cxn ang="0">
                      <a:pos x="104" y="62"/>
                    </a:cxn>
                    <a:cxn ang="0">
                      <a:pos x="107" y="66"/>
                    </a:cxn>
                    <a:cxn ang="0">
                      <a:pos x="102" y="74"/>
                    </a:cxn>
                  </a:cxnLst>
                  <a:rect l="0" t="0" r="r" b="b"/>
                  <a:pathLst>
                    <a:path w="108" h="91">
                      <a:moveTo>
                        <a:pt x="102" y="74"/>
                      </a:moveTo>
                      <a:cubicBezTo>
                        <a:pt x="101" y="77"/>
                        <a:pt x="103" y="82"/>
                        <a:pt x="102" y="85"/>
                      </a:cubicBezTo>
                      <a:cubicBezTo>
                        <a:pt x="101" y="87"/>
                        <a:pt x="100" y="89"/>
                        <a:pt x="98" y="91"/>
                      </a:cubicBezTo>
                      <a:cubicBezTo>
                        <a:pt x="97" y="89"/>
                        <a:pt x="95" y="88"/>
                        <a:pt x="94" y="87"/>
                      </a:cubicBezTo>
                      <a:cubicBezTo>
                        <a:pt x="93" y="86"/>
                        <a:pt x="92" y="87"/>
                        <a:pt x="91" y="86"/>
                      </a:cubicBezTo>
                      <a:cubicBezTo>
                        <a:pt x="90" y="85"/>
                        <a:pt x="91" y="84"/>
                        <a:pt x="91" y="83"/>
                      </a:cubicBezTo>
                      <a:cubicBezTo>
                        <a:pt x="89" y="81"/>
                        <a:pt x="88" y="82"/>
                        <a:pt x="86" y="82"/>
                      </a:cubicBezTo>
                      <a:cubicBezTo>
                        <a:pt x="81" y="80"/>
                        <a:pt x="81" y="75"/>
                        <a:pt x="78" y="72"/>
                      </a:cubicBezTo>
                      <a:cubicBezTo>
                        <a:pt x="75" y="67"/>
                        <a:pt x="70" y="63"/>
                        <a:pt x="65" y="65"/>
                      </a:cubicBezTo>
                      <a:cubicBezTo>
                        <a:pt x="64" y="65"/>
                        <a:pt x="64" y="65"/>
                        <a:pt x="64" y="65"/>
                      </a:cubicBezTo>
                      <a:cubicBezTo>
                        <a:pt x="62" y="60"/>
                        <a:pt x="62" y="56"/>
                        <a:pt x="60" y="51"/>
                      </a:cubicBezTo>
                      <a:cubicBezTo>
                        <a:pt x="60" y="48"/>
                        <a:pt x="59" y="48"/>
                        <a:pt x="56" y="46"/>
                      </a:cubicBezTo>
                      <a:cubicBezTo>
                        <a:pt x="53" y="44"/>
                        <a:pt x="52" y="43"/>
                        <a:pt x="49" y="44"/>
                      </a:cubicBezTo>
                      <a:cubicBezTo>
                        <a:pt x="43" y="45"/>
                        <a:pt x="38" y="48"/>
                        <a:pt x="34" y="52"/>
                      </a:cubicBezTo>
                      <a:cubicBezTo>
                        <a:pt x="30" y="55"/>
                        <a:pt x="27" y="60"/>
                        <a:pt x="24" y="64"/>
                      </a:cubicBezTo>
                      <a:cubicBezTo>
                        <a:pt x="23" y="64"/>
                        <a:pt x="22" y="65"/>
                        <a:pt x="22" y="66"/>
                      </a:cubicBezTo>
                      <a:cubicBezTo>
                        <a:pt x="20" y="63"/>
                        <a:pt x="19" y="60"/>
                        <a:pt x="19" y="57"/>
                      </a:cubicBezTo>
                      <a:cubicBezTo>
                        <a:pt x="17" y="51"/>
                        <a:pt x="16" y="46"/>
                        <a:pt x="13" y="40"/>
                      </a:cubicBezTo>
                      <a:cubicBezTo>
                        <a:pt x="9" y="36"/>
                        <a:pt x="4" y="32"/>
                        <a:pt x="1" y="27"/>
                      </a:cubicBezTo>
                      <a:cubicBezTo>
                        <a:pt x="1" y="27"/>
                        <a:pt x="0" y="26"/>
                        <a:pt x="0" y="26"/>
                      </a:cubicBezTo>
                      <a:cubicBezTo>
                        <a:pt x="1" y="26"/>
                        <a:pt x="2" y="25"/>
                        <a:pt x="2" y="24"/>
                      </a:cubicBezTo>
                      <a:cubicBezTo>
                        <a:pt x="3" y="22"/>
                        <a:pt x="3" y="20"/>
                        <a:pt x="5" y="19"/>
                      </a:cubicBezTo>
                      <a:cubicBezTo>
                        <a:pt x="7" y="18"/>
                        <a:pt x="10" y="19"/>
                        <a:pt x="12" y="18"/>
                      </a:cubicBezTo>
                      <a:cubicBezTo>
                        <a:pt x="15" y="18"/>
                        <a:pt x="16" y="19"/>
                        <a:pt x="17" y="16"/>
                      </a:cubicBezTo>
                      <a:cubicBezTo>
                        <a:pt x="18" y="15"/>
                        <a:pt x="17" y="12"/>
                        <a:pt x="16" y="10"/>
                      </a:cubicBezTo>
                      <a:cubicBezTo>
                        <a:pt x="15" y="7"/>
                        <a:pt x="15" y="5"/>
                        <a:pt x="15" y="2"/>
                      </a:cubicBezTo>
                      <a:cubicBezTo>
                        <a:pt x="15" y="2"/>
                        <a:pt x="15" y="2"/>
                        <a:pt x="15" y="2"/>
                      </a:cubicBezTo>
                      <a:cubicBezTo>
                        <a:pt x="23" y="2"/>
                        <a:pt x="32" y="0"/>
                        <a:pt x="39" y="2"/>
                      </a:cubicBezTo>
                      <a:cubicBezTo>
                        <a:pt x="44" y="3"/>
                        <a:pt x="46" y="6"/>
                        <a:pt x="51" y="6"/>
                      </a:cubicBezTo>
                      <a:cubicBezTo>
                        <a:pt x="52" y="5"/>
                        <a:pt x="53" y="6"/>
                        <a:pt x="54" y="6"/>
                      </a:cubicBezTo>
                      <a:cubicBezTo>
                        <a:pt x="55" y="8"/>
                        <a:pt x="56" y="9"/>
                        <a:pt x="57" y="11"/>
                      </a:cubicBezTo>
                      <a:cubicBezTo>
                        <a:pt x="59" y="14"/>
                        <a:pt x="60" y="15"/>
                        <a:pt x="63" y="14"/>
                      </a:cubicBezTo>
                      <a:cubicBezTo>
                        <a:pt x="66" y="14"/>
                        <a:pt x="70" y="12"/>
                        <a:pt x="73" y="11"/>
                      </a:cubicBezTo>
                      <a:cubicBezTo>
                        <a:pt x="76" y="11"/>
                        <a:pt x="78" y="11"/>
                        <a:pt x="81" y="10"/>
                      </a:cubicBezTo>
                      <a:cubicBezTo>
                        <a:pt x="86" y="10"/>
                        <a:pt x="87" y="10"/>
                        <a:pt x="89" y="14"/>
                      </a:cubicBezTo>
                      <a:cubicBezTo>
                        <a:pt x="90" y="17"/>
                        <a:pt x="90" y="19"/>
                        <a:pt x="91" y="22"/>
                      </a:cubicBezTo>
                      <a:cubicBezTo>
                        <a:pt x="92" y="23"/>
                        <a:pt x="93" y="25"/>
                        <a:pt x="93" y="26"/>
                      </a:cubicBezTo>
                      <a:cubicBezTo>
                        <a:pt x="94" y="27"/>
                        <a:pt x="95" y="28"/>
                        <a:pt x="95" y="29"/>
                      </a:cubicBezTo>
                      <a:cubicBezTo>
                        <a:pt x="96" y="31"/>
                        <a:pt x="96" y="33"/>
                        <a:pt x="98" y="35"/>
                      </a:cubicBezTo>
                      <a:cubicBezTo>
                        <a:pt x="100" y="36"/>
                        <a:pt x="101" y="41"/>
                        <a:pt x="104" y="42"/>
                      </a:cubicBezTo>
                      <a:cubicBezTo>
                        <a:pt x="104" y="42"/>
                        <a:pt x="104" y="42"/>
                        <a:pt x="105" y="42"/>
                      </a:cubicBezTo>
                      <a:cubicBezTo>
                        <a:pt x="104" y="43"/>
                        <a:pt x="104" y="45"/>
                        <a:pt x="104" y="47"/>
                      </a:cubicBezTo>
                      <a:cubicBezTo>
                        <a:pt x="104" y="50"/>
                        <a:pt x="104" y="53"/>
                        <a:pt x="104" y="56"/>
                      </a:cubicBezTo>
                      <a:cubicBezTo>
                        <a:pt x="104" y="58"/>
                        <a:pt x="104" y="60"/>
                        <a:pt x="104" y="62"/>
                      </a:cubicBezTo>
                      <a:cubicBezTo>
                        <a:pt x="105" y="63"/>
                        <a:pt x="107" y="64"/>
                        <a:pt x="107" y="66"/>
                      </a:cubicBezTo>
                      <a:cubicBezTo>
                        <a:pt x="108" y="71"/>
                        <a:pt x="103" y="71"/>
                        <a:pt x="102" y="7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6" name="Freeform 248"/>
                <p:cNvSpPr/>
                <p:nvPr/>
              </p:nvSpPr>
              <p:spPr bwMode="auto">
                <a:xfrm>
                  <a:off x="1201736" y="3983036"/>
                  <a:ext cx="120650" cy="136525"/>
                </a:xfrm>
                <a:custGeom>
                  <a:avLst/>
                  <a:gdLst/>
                  <a:ahLst/>
                  <a:cxnLst>
                    <a:cxn ang="0">
                      <a:pos x="46" y="31"/>
                    </a:cxn>
                    <a:cxn ang="0">
                      <a:pos x="39" y="38"/>
                    </a:cxn>
                    <a:cxn ang="0">
                      <a:pos x="34" y="43"/>
                    </a:cxn>
                    <a:cxn ang="0">
                      <a:pos x="31" y="45"/>
                    </a:cxn>
                    <a:cxn ang="0">
                      <a:pos x="27" y="49"/>
                    </a:cxn>
                    <a:cxn ang="0">
                      <a:pos x="23" y="52"/>
                    </a:cxn>
                    <a:cxn ang="0">
                      <a:pos x="13" y="42"/>
                    </a:cxn>
                    <a:cxn ang="0">
                      <a:pos x="0" y="23"/>
                    </a:cxn>
                    <a:cxn ang="0">
                      <a:pos x="2" y="21"/>
                    </a:cxn>
                    <a:cxn ang="0">
                      <a:pos x="12" y="9"/>
                    </a:cxn>
                    <a:cxn ang="0">
                      <a:pos x="27" y="1"/>
                    </a:cxn>
                    <a:cxn ang="0">
                      <a:pos x="34" y="3"/>
                    </a:cxn>
                    <a:cxn ang="0">
                      <a:pos x="38" y="8"/>
                    </a:cxn>
                    <a:cxn ang="0">
                      <a:pos x="42" y="22"/>
                    </a:cxn>
                    <a:cxn ang="0">
                      <a:pos x="42" y="24"/>
                    </a:cxn>
                    <a:cxn ang="0">
                      <a:pos x="46" y="31"/>
                    </a:cxn>
                  </a:cxnLst>
                  <a:rect l="0" t="0" r="r" b="b"/>
                  <a:pathLst>
                    <a:path w="46" h="52">
                      <a:moveTo>
                        <a:pt x="46" y="31"/>
                      </a:moveTo>
                      <a:cubicBezTo>
                        <a:pt x="45" y="34"/>
                        <a:pt x="42" y="36"/>
                        <a:pt x="39" y="38"/>
                      </a:cubicBezTo>
                      <a:cubicBezTo>
                        <a:pt x="37" y="39"/>
                        <a:pt x="36" y="41"/>
                        <a:pt x="34" y="43"/>
                      </a:cubicBezTo>
                      <a:cubicBezTo>
                        <a:pt x="33" y="43"/>
                        <a:pt x="32" y="44"/>
                        <a:pt x="31" y="45"/>
                      </a:cubicBezTo>
                      <a:cubicBezTo>
                        <a:pt x="29" y="46"/>
                        <a:pt x="29" y="47"/>
                        <a:pt x="27" y="49"/>
                      </a:cubicBezTo>
                      <a:cubicBezTo>
                        <a:pt x="26" y="50"/>
                        <a:pt x="25" y="51"/>
                        <a:pt x="23" y="52"/>
                      </a:cubicBezTo>
                      <a:cubicBezTo>
                        <a:pt x="19" y="50"/>
                        <a:pt x="16" y="47"/>
                        <a:pt x="13" y="42"/>
                      </a:cubicBezTo>
                      <a:cubicBezTo>
                        <a:pt x="9" y="36"/>
                        <a:pt x="4" y="29"/>
                        <a:pt x="0" y="23"/>
                      </a:cubicBezTo>
                      <a:cubicBezTo>
                        <a:pt x="0" y="22"/>
                        <a:pt x="1" y="21"/>
                        <a:pt x="2" y="21"/>
                      </a:cubicBezTo>
                      <a:cubicBezTo>
                        <a:pt x="5" y="17"/>
                        <a:pt x="8" y="12"/>
                        <a:pt x="12" y="9"/>
                      </a:cubicBezTo>
                      <a:cubicBezTo>
                        <a:pt x="16" y="5"/>
                        <a:pt x="21" y="2"/>
                        <a:pt x="27" y="1"/>
                      </a:cubicBezTo>
                      <a:cubicBezTo>
                        <a:pt x="30" y="0"/>
                        <a:pt x="31" y="1"/>
                        <a:pt x="34" y="3"/>
                      </a:cubicBezTo>
                      <a:cubicBezTo>
                        <a:pt x="37" y="5"/>
                        <a:pt x="38" y="5"/>
                        <a:pt x="38" y="8"/>
                      </a:cubicBezTo>
                      <a:cubicBezTo>
                        <a:pt x="40" y="13"/>
                        <a:pt x="40" y="17"/>
                        <a:pt x="42" y="22"/>
                      </a:cubicBezTo>
                      <a:cubicBezTo>
                        <a:pt x="42" y="23"/>
                        <a:pt x="42" y="23"/>
                        <a:pt x="42" y="24"/>
                      </a:cubicBezTo>
                      <a:cubicBezTo>
                        <a:pt x="43" y="26"/>
                        <a:pt x="46" y="28"/>
                        <a:pt x="46"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7" name="Freeform 249"/>
                <p:cNvSpPr/>
                <p:nvPr/>
              </p:nvSpPr>
              <p:spPr bwMode="auto">
                <a:xfrm>
                  <a:off x="1262060" y="4035424"/>
                  <a:ext cx="171450" cy="179387"/>
                </a:xfrm>
                <a:custGeom>
                  <a:avLst/>
                  <a:gdLst/>
                  <a:ahLst/>
                  <a:cxnLst>
                    <a:cxn ang="0">
                      <a:pos x="63" y="62"/>
                    </a:cxn>
                    <a:cxn ang="0">
                      <a:pos x="63" y="65"/>
                    </a:cxn>
                    <a:cxn ang="0">
                      <a:pos x="48" y="64"/>
                    </a:cxn>
                    <a:cxn ang="0">
                      <a:pos x="19" y="39"/>
                    </a:cxn>
                    <a:cxn ang="0">
                      <a:pos x="0" y="32"/>
                    </a:cxn>
                    <a:cxn ang="0">
                      <a:pos x="4" y="29"/>
                    </a:cxn>
                    <a:cxn ang="0">
                      <a:pos x="8" y="25"/>
                    </a:cxn>
                    <a:cxn ang="0">
                      <a:pos x="11" y="23"/>
                    </a:cxn>
                    <a:cxn ang="0">
                      <a:pos x="16" y="18"/>
                    </a:cxn>
                    <a:cxn ang="0">
                      <a:pos x="23" y="11"/>
                    </a:cxn>
                    <a:cxn ang="0">
                      <a:pos x="19" y="4"/>
                    </a:cxn>
                    <a:cxn ang="0">
                      <a:pos x="19" y="2"/>
                    </a:cxn>
                    <a:cxn ang="0">
                      <a:pos x="20" y="2"/>
                    </a:cxn>
                    <a:cxn ang="0">
                      <a:pos x="33" y="9"/>
                    </a:cxn>
                    <a:cxn ang="0">
                      <a:pos x="41" y="19"/>
                    </a:cxn>
                    <a:cxn ang="0">
                      <a:pos x="46" y="20"/>
                    </a:cxn>
                    <a:cxn ang="0">
                      <a:pos x="46" y="23"/>
                    </a:cxn>
                    <a:cxn ang="0">
                      <a:pos x="49" y="24"/>
                    </a:cxn>
                    <a:cxn ang="0">
                      <a:pos x="53" y="28"/>
                    </a:cxn>
                    <a:cxn ang="0">
                      <a:pos x="54" y="29"/>
                    </a:cxn>
                    <a:cxn ang="0">
                      <a:pos x="55" y="36"/>
                    </a:cxn>
                    <a:cxn ang="0">
                      <a:pos x="64" y="48"/>
                    </a:cxn>
                    <a:cxn ang="0">
                      <a:pos x="63" y="62"/>
                    </a:cxn>
                  </a:cxnLst>
                  <a:rect l="0" t="0" r="r" b="b"/>
                  <a:pathLst>
                    <a:path w="65" h="68">
                      <a:moveTo>
                        <a:pt x="63" y="62"/>
                      </a:moveTo>
                      <a:cubicBezTo>
                        <a:pt x="63" y="65"/>
                        <a:pt x="63" y="65"/>
                        <a:pt x="63" y="65"/>
                      </a:cubicBezTo>
                      <a:cubicBezTo>
                        <a:pt x="58" y="67"/>
                        <a:pt x="53" y="68"/>
                        <a:pt x="48" y="64"/>
                      </a:cubicBezTo>
                      <a:cubicBezTo>
                        <a:pt x="39" y="55"/>
                        <a:pt x="31" y="43"/>
                        <a:pt x="19" y="39"/>
                      </a:cubicBezTo>
                      <a:cubicBezTo>
                        <a:pt x="11" y="37"/>
                        <a:pt x="5" y="35"/>
                        <a:pt x="0" y="32"/>
                      </a:cubicBezTo>
                      <a:cubicBezTo>
                        <a:pt x="2" y="31"/>
                        <a:pt x="3" y="30"/>
                        <a:pt x="4" y="29"/>
                      </a:cubicBezTo>
                      <a:cubicBezTo>
                        <a:pt x="6" y="27"/>
                        <a:pt x="6" y="26"/>
                        <a:pt x="8" y="25"/>
                      </a:cubicBezTo>
                      <a:cubicBezTo>
                        <a:pt x="9" y="24"/>
                        <a:pt x="10" y="23"/>
                        <a:pt x="11" y="23"/>
                      </a:cubicBezTo>
                      <a:cubicBezTo>
                        <a:pt x="13" y="21"/>
                        <a:pt x="14" y="19"/>
                        <a:pt x="16" y="18"/>
                      </a:cubicBezTo>
                      <a:cubicBezTo>
                        <a:pt x="19" y="16"/>
                        <a:pt x="22" y="14"/>
                        <a:pt x="23" y="11"/>
                      </a:cubicBezTo>
                      <a:cubicBezTo>
                        <a:pt x="23" y="8"/>
                        <a:pt x="20" y="6"/>
                        <a:pt x="19" y="4"/>
                      </a:cubicBezTo>
                      <a:cubicBezTo>
                        <a:pt x="19" y="3"/>
                        <a:pt x="19" y="3"/>
                        <a:pt x="19" y="2"/>
                      </a:cubicBezTo>
                      <a:cubicBezTo>
                        <a:pt x="19" y="2"/>
                        <a:pt x="19" y="2"/>
                        <a:pt x="20" y="2"/>
                      </a:cubicBezTo>
                      <a:cubicBezTo>
                        <a:pt x="25" y="0"/>
                        <a:pt x="30" y="4"/>
                        <a:pt x="33" y="9"/>
                      </a:cubicBezTo>
                      <a:cubicBezTo>
                        <a:pt x="36" y="12"/>
                        <a:pt x="36" y="17"/>
                        <a:pt x="41" y="19"/>
                      </a:cubicBezTo>
                      <a:cubicBezTo>
                        <a:pt x="43" y="19"/>
                        <a:pt x="44" y="18"/>
                        <a:pt x="46" y="20"/>
                      </a:cubicBezTo>
                      <a:cubicBezTo>
                        <a:pt x="46" y="21"/>
                        <a:pt x="45" y="22"/>
                        <a:pt x="46" y="23"/>
                      </a:cubicBezTo>
                      <a:cubicBezTo>
                        <a:pt x="47" y="24"/>
                        <a:pt x="48" y="23"/>
                        <a:pt x="49" y="24"/>
                      </a:cubicBezTo>
                      <a:cubicBezTo>
                        <a:pt x="50" y="25"/>
                        <a:pt x="52" y="26"/>
                        <a:pt x="53" y="28"/>
                      </a:cubicBezTo>
                      <a:cubicBezTo>
                        <a:pt x="54" y="28"/>
                        <a:pt x="54" y="29"/>
                        <a:pt x="54" y="29"/>
                      </a:cubicBezTo>
                      <a:cubicBezTo>
                        <a:pt x="55" y="31"/>
                        <a:pt x="54" y="34"/>
                        <a:pt x="55" y="36"/>
                      </a:cubicBezTo>
                      <a:cubicBezTo>
                        <a:pt x="56" y="42"/>
                        <a:pt x="63" y="43"/>
                        <a:pt x="64" y="48"/>
                      </a:cubicBezTo>
                      <a:cubicBezTo>
                        <a:pt x="65" y="52"/>
                        <a:pt x="63" y="58"/>
                        <a:pt x="63" y="6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8" name="Freeform 250"/>
                <p:cNvSpPr/>
                <p:nvPr/>
              </p:nvSpPr>
              <p:spPr bwMode="auto">
                <a:xfrm>
                  <a:off x="1401760" y="3967161"/>
                  <a:ext cx="228600" cy="239712"/>
                </a:xfrm>
                <a:custGeom>
                  <a:avLst/>
                  <a:gdLst/>
                  <a:ahLst/>
                  <a:cxnLst>
                    <a:cxn ang="0">
                      <a:pos x="78" y="47"/>
                    </a:cxn>
                    <a:cxn ang="0">
                      <a:pos x="76" y="59"/>
                    </a:cxn>
                    <a:cxn ang="0">
                      <a:pos x="78" y="74"/>
                    </a:cxn>
                    <a:cxn ang="0">
                      <a:pos x="81" y="82"/>
                    </a:cxn>
                    <a:cxn ang="0">
                      <a:pos x="50" y="78"/>
                    </a:cxn>
                    <a:cxn ang="0">
                      <a:pos x="21" y="87"/>
                    </a:cxn>
                    <a:cxn ang="0">
                      <a:pos x="10" y="91"/>
                    </a:cxn>
                    <a:cxn ang="0">
                      <a:pos x="10" y="88"/>
                    </a:cxn>
                    <a:cxn ang="0">
                      <a:pos x="11" y="74"/>
                    </a:cxn>
                    <a:cxn ang="0">
                      <a:pos x="2" y="62"/>
                    </a:cxn>
                    <a:cxn ang="0">
                      <a:pos x="1" y="55"/>
                    </a:cxn>
                    <a:cxn ang="0">
                      <a:pos x="0" y="54"/>
                    </a:cxn>
                    <a:cxn ang="0">
                      <a:pos x="4" y="48"/>
                    </a:cxn>
                    <a:cxn ang="0">
                      <a:pos x="4" y="37"/>
                    </a:cxn>
                    <a:cxn ang="0">
                      <a:pos x="9" y="29"/>
                    </a:cxn>
                    <a:cxn ang="0">
                      <a:pos x="6" y="25"/>
                    </a:cxn>
                    <a:cxn ang="0">
                      <a:pos x="6" y="19"/>
                    </a:cxn>
                    <a:cxn ang="0">
                      <a:pos x="6" y="10"/>
                    </a:cxn>
                    <a:cxn ang="0">
                      <a:pos x="7" y="5"/>
                    </a:cxn>
                    <a:cxn ang="0">
                      <a:pos x="20" y="1"/>
                    </a:cxn>
                    <a:cxn ang="0">
                      <a:pos x="33" y="3"/>
                    </a:cxn>
                    <a:cxn ang="0">
                      <a:pos x="37" y="3"/>
                    </a:cxn>
                    <a:cxn ang="0">
                      <a:pos x="46" y="3"/>
                    </a:cxn>
                    <a:cxn ang="0">
                      <a:pos x="52" y="7"/>
                    </a:cxn>
                    <a:cxn ang="0">
                      <a:pos x="58" y="11"/>
                    </a:cxn>
                    <a:cxn ang="0">
                      <a:pos x="71" y="10"/>
                    </a:cxn>
                    <a:cxn ang="0">
                      <a:pos x="78" y="10"/>
                    </a:cxn>
                    <a:cxn ang="0">
                      <a:pos x="85" y="9"/>
                    </a:cxn>
                    <a:cxn ang="0">
                      <a:pos x="85" y="23"/>
                    </a:cxn>
                    <a:cxn ang="0">
                      <a:pos x="87" y="30"/>
                    </a:cxn>
                    <a:cxn ang="0">
                      <a:pos x="86" y="36"/>
                    </a:cxn>
                    <a:cxn ang="0">
                      <a:pos x="78" y="47"/>
                    </a:cxn>
                  </a:cxnLst>
                  <a:rect l="0" t="0" r="r" b="b"/>
                  <a:pathLst>
                    <a:path w="87" h="91">
                      <a:moveTo>
                        <a:pt x="78" y="47"/>
                      </a:moveTo>
                      <a:cubicBezTo>
                        <a:pt x="76" y="51"/>
                        <a:pt x="76" y="54"/>
                        <a:pt x="76" y="59"/>
                      </a:cubicBezTo>
                      <a:cubicBezTo>
                        <a:pt x="76" y="64"/>
                        <a:pt x="77" y="70"/>
                        <a:pt x="78" y="74"/>
                      </a:cubicBezTo>
                      <a:cubicBezTo>
                        <a:pt x="79" y="77"/>
                        <a:pt x="80" y="79"/>
                        <a:pt x="81" y="82"/>
                      </a:cubicBezTo>
                      <a:cubicBezTo>
                        <a:pt x="70" y="82"/>
                        <a:pt x="60" y="78"/>
                        <a:pt x="50" y="78"/>
                      </a:cubicBezTo>
                      <a:cubicBezTo>
                        <a:pt x="39" y="78"/>
                        <a:pt x="30" y="83"/>
                        <a:pt x="21" y="87"/>
                      </a:cubicBezTo>
                      <a:cubicBezTo>
                        <a:pt x="17" y="88"/>
                        <a:pt x="14" y="90"/>
                        <a:pt x="10" y="91"/>
                      </a:cubicBezTo>
                      <a:cubicBezTo>
                        <a:pt x="10" y="88"/>
                        <a:pt x="10" y="88"/>
                        <a:pt x="10" y="88"/>
                      </a:cubicBezTo>
                      <a:cubicBezTo>
                        <a:pt x="10" y="84"/>
                        <a:pt x="12" y="78"/>
                        <a:pt x="11" y="74"/>
                      </a:cubicBezTo>
                      <a:cubicBezTo>
                        <a:pt x="10" y="69"/>
                        <a:pt x="3" y="68"/>
                        <a:pt x="2" y="62"/>
                      </a:cubicBezTo>
                      <a:cubicBezTo>
                        <a:pt x="1" y="60"/>
                        <a:pt x="2" y="57"/>
                        <a:pt x="1" y="55"/>
                      </a:cubicBezTo>
                      <a:cubicBezTo>
                        <a:pt x="1" y="55"/>
                        <a:pt x="1" y="54"/>
                        <a:pt x="0" y="54"/>
                      </a:cubicBezTo>
                      <a:cubicBezTo>
                        <a:pt x="2" y="52"/>
                        <a:pt x="3" y="50"/>
                        <a:pt x="4" y="48"/>
                      </a:cubicBezTo>
                      <a:cubicBezTo>
                        <a:pt x="5" y="45"/>
                        <a:pt x="3" y="40"/>
                        <a:pt x="4" y="37"/>
                      </a:cubicBezTo>
                      <a:cubicBezTo>
                        <a:pt x="5" y="34"/>
                        <a:pt x="10" y="34"/>
                        <a:pt x="9" y="29"/>
                      </a:cubicBezTo>
                      <a:cubicBezTo>
                        <a:pt x="9" y="27"/>
                        <a:pt x="7" y="26"/>
                        <a:pt x="6" y="25"/>
                      </a:cubicBezTo>
                      <a:cubicBezTo>
                        <a:pt x="6" y="23"/>
                        <a:pt x="6" y="21"/>
                        <a:pt x="6" y="19"/>
                      </a:cubicBezTo>
                      <a:cubicBezTo>
                        <a:pt x="6" y="16"/>
                        <a:pt x="6" y="13"/>
                        <a:pt x="6" y="10"/>
                      </a:cubicBezTo>
                      <a:cubicBezTo>
                        <a:pt x="6" y="8"/>
                        <a:pt x="6" y="6"/>
                        <a:pt x="7" y="5"/>
                      </a:cubicBezTo>
                      <a:cubicBezTo>
                        <a:pt x="10" y="5"/>
                        <a:pt x="17" y="1"/>
                        <a:pt x="20" y="1"/>
                      </a:cubicBezTo>
                      <a:cubicBezTo>
                        <a:pt x="24" y="0"/>
                        <a:pt x="28" y="4"/>
                        <a:pt x="33" y="3"/>
                      </a:cubicBezTo>
                      <a:cubicBezTo>
                        <a:pt x="34" y="3"/>
                        <a:pt x="35" y="3"/>
                        <a:pt x="37" y="3"/>
                      </a:cubicBezTo>
                      <a:cubicBezTo>
                        <a:pt x="40" y="3"/>
                        <a:pt x="44" y="2"/>
                        <a:pt x="46" y="3"/>
                      </a:cubicBezTo>
                      <a:cubicBezTo>
                        <a:pt x="49" y="4"/>
                        <a:pt x="50" y="6"/>
                        <a:pt x="52" y="7"/>
                      </a:cubicBezTo>
                      <a:cubicBezTo>
                        <a:pt x="54" y="9"/>
                        <a:pt x="56" y="10"/>
                        <a:pt x="58" y="11"/>
                      </a:cubicBezTo>
                      <a:cubicBezTo>
                        <a:pt x="63" y="12"/>
                        <a:pt x="67" y="10"/>
                        <a:pt x="71" y="10"/>
                      </a:cubicBezTo>
                      <a:cubicBezTo>
                        <a:pt x="73" y="10"/>
                        <a:pt x="76" y="10"/>
                        <a:pt x="78" y="10"/>
                      </a:cubicBezTo>
                      <a:cubicBezTo>
                        <a:pt x="81" y="10"/>
                        <a:pt x="82" y="9"/>
                        <a:pt x="85" y="9"/>
                      </a:cubicBezTo>
                      <a:cubicBezTo>
                        <a:pt x="85" y="13"/>
                        <a:pt x="84" y="18"/>
                        <a:pt x="85" y="23"/>
                      </a:cubicBezTo>
                      <a:cubicBezTo>
                        <a:pt x="86" y="25"/>
                        <a:pt x="87" y="27"/>
                        <a:pt x="87" y="30"/>
                      </a:cubicBezTo>
                      <a:cubicBezTo>
                        <a:pt x="87" y="32"/>
                        <a:pt x="87" y="34"/>
                        <a:pt x="86" y="36"/>
                      </a:cubicBezTo>
                      <a:cubicBezTo>
                        <a:pt x="85" y="41"/>
                        <a:pt x="80" y="43"/>
                        <a:pt x="78" y="4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9" name="Freeform 251"/>
                <p:cNvSpPr/>
                <p:nvPr/>
              </p:nvSpPr>
              <p:spPr bwMode="auto">
                <a:xfrm>
                  <a:off x="1601785" y="3927474"/>
                  <a:ext cx="157162" cy="255587"/>
                </a:xfrm>
                <a:custGeom>
                  <a:avLst/>
                  <a:gdLst/>
                  <a:ahLst/>
                  <a:cxnLst>
                    <a:cxn ang="0">
                      <a:pos x="57" y="69"/>
                    </a:cxn>
                    <a:cxn ang="0">
                      <a:pos x="54" y="81"/>
                    </a:cxn>
                    <a:cxn ang="0">
                      <a:pos x="54" y="86"/>
                    </a:cxn>
                    <a:cxn ang="0">
                      <a:pos x="44" y="90"/>
                    </a:cxn>
                    <a:cxn ang="0">
                      <a:pos x="9" y="96"/>
                    </a:cxn>
                    <a:cxn ang="0">
                      <a:pos x="5" y="97"/>
                    </a:cxn>
                    <a:cxn ang="0">
                      <a:pos x="2" y="89"/>
                    </a:cxn>
                    <a:cxn ang="0">
                      <a:pos x="0" y="74"/>
                    </a:cxn>
                    <a:cxn ang="0">
                      <a:pos x="2" y="62"/>
                    </a:cxn>
                    <a:cxn ang="0">
                      <a:pos x="10" y="51"/>
                    </a:cxn>
                    <a:cxn ang="0">
                      <a:pos x="11" y="45"/>
                    </a:cxn>
                    <a:cxn ang="0">
                      <a:pos x="9" y="38"/>
                    </a:cxn>
                    <a:cxn ang="0">
                      <a:pos x="9" y="24"/>
                    </a:cxn>
                    <a:cxn ang="0">
                      <a:pos x="10" y="22"/>
                    </a:cxn>
                    <a:cxn ang="0">
                      <a:pos x="9" y="8"/>
                    </a:cxn>
                    <a:cxn ang="0">
                      <a:pos x="9" y="4"/>
                    </a:cxn>
                    <a:cxn ang="0">
                      <a:pos x="17" y="4"/>
                    </a:cxn>
                    <a:cxn ang="0">
                      <a:pos x="33" y="4"/>
                    </a:cxn>
                    <a:cxn ang="0">
                      <a:pos x="49" y="3"/>
                    </a:cxn>
                    <a:cxn ang="0">
                      <a:pos x="51" y="8"/>
                    </a:cxn>
                    <a:cxn ang="0">
                      <a:pos x="52" y="14"/>
                    </a:cxn>
                    <a:cxn ang="0">
                      <a:pos x="54" y="21"/>
                    </a:cxn>
                    <a:cxn ang="0">
                      <a:pos x="55" y="34"/>
                    </a:cxn>
                    <a:cxn ang="0">
                      <a:pos x="58" y="45"/>
                    </a:cxn>
                    <a:cxn ang="0">
                      <a:pos x="57" y="69"/>
                    </a:cxn>
                  </a:cxnLst>
                  <a:rect l="0" t="0" r="r" b="b"/>
                  <a:pathLst>
                    <a:path w="60" h="97">
                      <a:moveTo>
                        <a:pt x="57" y="69"/>
                      </a:moveTo>
                      <a:cubicBezTo>
                        <a:pt x="56" y="73"/>
                        <a:pt x="56" y="77"/>
                        <a:pt x="54" y="81"/>
                      </a:cubicBezTo>
                      <a:cubicBezTo>
                        <a:pt x="54" y="82"/>
                        <a:pt x="54" y="84"/>
                        <a:pt x="54" y="86"/>
                      </a:cubicBezTo>
                      <a:cubicBezTo>
                        <a:pt x="50" y="88"/>
                        <a:pt x="47" y="89"/>
                        <a:pt x="44" y="90"/>
                      </a:cubicBezTo>
                      <a:cubicBezTo>
                        <a:pt x="32" y="93"/>
                        <a:pt x="21" y="94"/>
                        <a:pt x="9" y="96"/>
                      </a:cubicBezTo>
                      <a:cubicBezTo>
                        <a:pt x="8" y="96"/>
                        <a:pt x="6" y="97"/>
                        <a:pt x="5" y="97"/>
                      </a:cubicBezTo>
                      <a:cubicBezTo>
                        <a:pt x="4" y="94"/>
                        <a:pt x="3" y="92"/>
                        <a:pt x="2" y="89"/>
                      </a:cubicBezTo>
                      <a:cubicBezTo>
                        <a:pt x="1" y="85"/>
                        <a:pt x="0" y="79"/>
                        <a:pt x="0" y="74"/>
                      </a:cubicBezTo>
                      <a:cubicBezTo>
                        <a:pt x="0" y="69"/>
                        <a:pt x="0" y="66"/>
                        <a:pt x="2" y="62"/>
                      </a:cubicBezTo>
                      <a:cubicBezTo>
                        <a:pt x="4" y="58"/>
                        <a:pt x="9" y="56"/>
                        <a:pt x="10" y="51"/>
                      </a:cubicBezTo>
                      <a:cubicBezTo>
                        <a:pt x="11" y="49"/>
                        <a:pt x="11" y="47"/>
                        <a:pt x="11" y="45"/>
                      </a:cubicBezTo>
                      <a:cubicBezTo>
                        <a:pt x="11" y="42"/>
                        <a:pt x="10" y="40"/>
                        <a:pt x="9" y="38"/>
                      </a:cubicBezTo>
                      <a:cubicBezTo>
                        <a:pt x="8" y="33"/>
                        <a:pt x="9" y="28"/>
                        <a:pt x="9" y="24"/>
                      </a:cubicBezTo>
                      <a:cubicBezTo>
                        <a:pt x="9" y="23"/>
                        <a:pt x="9" y="23"/>
                        <a:pt x="10" y="22"/>
                      </a:cubicBezTo>
                      <a:cubicBezTo>
                        <a:pt x="10" y="18"/>
                        <a:pt x="9" y="13"/>
                        <a:pt x="9" y="8"/>
                      </a:cubicBezTo>
                      <a:cubicBezTo>
                        <a:pt x="9" y="7"/>
                        <a:pt x="9" y="6"/>
                        <a:pt x="9" y="4"/>
                      </a:cubicBezTo>
                      <a:cubicBezTo>
                        <a:pt x="13" y="5"/>
                        <a:pt x="16" y="6"/>
                        <a:pt x="17" y="4"/>
                      </a:cubicBezTo>
                      <a:cubicBezTo>
                        <a:pt x="21" y="0"/>
                        <a:pt x="28" y="5"/>
                        <a:pt x="33" y="4"/>
                      </a:cubicBezTo>
                      <a:cubicBezTo>
                        <a:pt x="39" y="4"/>
                        <a:pt x="43" y="3"/>
                        <a:pt x="49" y="3"/>
                      </a:cubicBezTo>
                      <a:cubicBezTo>
                        <a:pt x="49" y="4"/>
                        <a:pt x="50" y="6"/>
                        <a:pt x="51" y="8"/>
                      </a:cubicBezTo>
                      <a:cubicBezTo>
                        <a:pt x="52" y="10"/>
                        <a:pt x="52" y="12"/>
                        <a:pt x="52" y="14"/>
                      </a:cubicBezTo>
                      <a:cubicBezTo>
                        <a:pt x="52" y="17"/>
                        <a:pt x="53" y="19"/>
                        <a:pt x="54" y="21"/>
                      </a:cubicBezTo>
                      <a:cubicBezTo>
                        <a:pt x="54" y="25"/>
                        <a:pt x="54" y="29"/>
                        <a:pt x="55" y="34"/>
                      </a:cubicBezTo>
                      <a:cubicBezTo>
                        <a:pt x="55" y="37"/>
                        <a:pt x="57" y="41"/>
                        <a:pt x="58" y="45"/>
                      </a:cubicBezTo>
                      <a:cubicBezTo>
                        <a:pt x="60" y="52"/>
                        <a:pt x="59" y="62"/>
                        <a:pt x="57"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0" name="Freeform 252"/>
                <p:cNvSpPr/>
                <p:nvPr/>
              </p:nvSpPr>
              <p:spPr bwMode="auto">
                <a:xfrm>
                  <a:off x="1730372" y="3930649"/>
                  <a:ext cx="73025" cy="223837"/>
                </a:xfrm>
                <a:custGeom>
                  <a:avLst/>
                  <a:gdLst/>
                  <a:ahLst/>
                  <a:cxnLst>
                    <a:cxn ang="0">
                      <a:pos x="25" y="65"/>
                    </a:cxn>
                    <a:cxn ang="0">
                      <a:pos x="21" y="69"/>
                    </a:cxn>
                    <a:cxn ang="0">
                      <a:pos x="19" y="74"/>
                    </a:cxn>
                    <a:cxn ang="0">
                      <a:pos x="18" y="80"/>
                    </a:cxn>
                    <a:cxn ang="0">
                      <a:pos x="5" y="85"/>
                    </a:cxn>
                    <a:cxn ang="0">
                      <a:pos x="5" y="80"/>
                    </a:cxn>
                    <a:cxn ang="0">
                      <a:pos x="8" y="68"/>
                    </a:cxn>
                    <a:cxn ang="0">
                      <a:pos x="9" y="44"/>
                    </a:cxn>
                    <a:cxn ang="0">
                      <a:pos x="6" y="33"/>
                    </a:cxn>
                    <a:cxn ang="0">
                      <a:pos x="5" y="20"/>
                    </a:cxn>
                    <a:cxn ang="0">
                      <a:pos x="3" y="13"/>
                    </a:cxn>
                    <a:cxn ang="0">
                      <a:pos x="2" y="7"/>
                    </a:cxn>
                    <a:cxn ang="0">
                      <a:pos x="0" y="2"/>
                    </a:cxn>
                    <a:cxn ang="0">
                      <a:pos x="1" y="2"/>
                    </a:cxn>
                    <a:cxn ang="0">
                      <a:pos x="16" y="0"/>
                    </a:cxn>
                    <a:cxn ang="0">
                      <a:pos x="13" y="4"/>
                    </a:cxn>
                    <a:cxn ang="0">
                      <a:pos x="12" y="8"/>
                    </a:cxn>
                    <a:cxn ang="0">
                      <a:pos x="16" y="13"/>
                    </a:cxn>
                    <a:cxn ang="0">
                      <a:pos x="23" y="39"/>
                    </a:cxn>
                    <a:cxn ang="0">
                      <a:pos x="25" y="65"/>
                    </a:cxn>
                  </a:cxnLst>
                  <a:rect l="0" t="0" r="r" b="b"/>
                  <a:pathLst>
                    <a:path w="28" h="85">
                      <a:moveTo>
                        <a:pt x="25" y="65"/>
                      </a:moveTo>
                      <a:cubicBezTo>
                        <a:pt x="24" y="67"/>
                        <a:pt x="22" y="67"/>
                        <a:pt x="21" y="69"/>
                      </a:cubicBezTo>
                      <a:cubicBezTo>
                        <a:pt x="20" y="70"/>
                        <a:pt x="19" y="72"/>
                        <a:pt x="19" y="74"/>
                      </a:cubicBezTo>
                      <a:cubicBezTo>
                        <a:pt x="18" y="76"/>
                        <a:pt x="18" y="78"/>
                        <a:pt x="18" y="80"/>
                      </a:cubicBezTo>
                      <a:cubicBezTo>
                        <a:pt x="13" y="82"/>
                        <a:pt x="9" y="84"/>
                        <a:pt x="5" y="85"/>
                      </a:cubicBezTo>
                      <a:cubicBezTo>
                        <a:pt x="5" y="83"/>
                        <a:pt x="5" y="81"/>
                        <a:pt x="5" y="80"/>
                      </a:cubicBezTo>
                      <a:cubicBezTo>
                        <a:pt x="7" y="76"/>
                        <a:pt x="7" y="72"/>
                        <a:pt x="8" y="68"/>
                      </a:cubicBezTo>
                      <a:cubicBezTo>
                        <a:pt x="10" y="61"/>
                        <a:pt x="11" y="51"/>
                        <a:pt x="9" y="44"/>
                      </a:cubicBezTo>
                      <a:cubicBezTo>
                        <a:pt x="8" y="40"/>
                        <a:pt x="6" y="36"/>
                        <a:pt x="6" y="33"/>
                      </a:cubicBezTo>
                      <a:cubicBezTo>
                        <a:pt x="5" y="28"/>
                        <a:pt x="5" y="24"/>
                        <a:pt x="5" y="20"/>
                      </a:cubicBezTo>
                      <a:cubicBezTo>
                        <a:pt x="4" y="18"/>
                        <a:pt x="3" y="16"/>
                        <a:pt x="3" y="13"/>
                      </a:cubicBezTo>
                      <a:cubicBezTo>
                        <a:pt x="3" y="11"/>
                        <a:pt x="3" y="9"/>
                        <a:pt x="2" y="7"/>
                      </a:cubicBezTo>
                      <a:cubicBezTo>
                        <a:pt x="1" y="5"/>
                        <a:pt x="0" y="3"/>
                        <a:pt x="0" y="2"/>
                      </a:cubicBezTo>
                      <a:cubicBezTo>
                        <a:pt x="1" y="2"/>
                        <a:pt x="1" y="2"/>
                        <a:pt x="1" y="2"/>
                      </a:cubicBezTo>
                      <a:cubicBezTo>
                        <a:pt x="6" y="2"/>
                        <a:pt x="10" y="0"/>
                        <a:pt x="16" y="0"/>
                      </a:cubicBezTo>
                      <a:cubicBezTo>
                        <a:pt x="15" y="1"/>
                        <a:pt x="14" y="2"/>
                        <a:pt x="13" y="4"/>
                      </a:cubicBezTo>
                      <a:cubicBezTo>
                        <a:pt x="12" y="6"/>
                        <a:pt x="12" y="6"/>
                        <a:pt x="12" y="8"/>
                      </a:cubicBezTo>
                      <a:cubicBezTo>
                        <a:pt x="12" y="12"/>
                        <a:pt x="14" y="11"/>
                        <a:pt x="16" y="13"/>
                      </a:cubicBezTo>
                      <a:cubicBezTo>
                        <a:pt x="23" y="20"/>
                        <a:pt x="23" y="31"/>
                        <a:pt x="23" y="39"/>
                      </a:cubicBezTo>
                      <a:cubicBezTo>
                        <a:pt x="24" y="48"/>
                        <a:pt x="28" y="56"/>
                        <a:pt x="25" y="6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1" name="Freeform 253"/>
                <p:cNvSpPr/>
                <p:nvPr/>
              </p:nvSpPr>
              <p:spPr bwMode="auto">
                <a:xfrm>
                  <a:off x="1762122" y="3889374"/>
                  <a:ext cx="112712" cy="252412"/>
                </a:xfrm>
                <a:custGeom>
                  <a:avLst/>
                  <a:gdLst/>
                  <a:ahLst/>
                  <a:cxnLst>
                    <a:cxn ang="0">
                      <a:pos x="42" y="37"/>
                    </a:cxn>
                    <a:cxn ang="0">
                      <a:pos x="38" y="43"/>
                    </a:cxn>
                    <a:cxn ang="0">
                      <a:pos x="34" y="49"/>
                    </a:cxn>
                    <a:cxn ang="0">
                      <a:pos x="33" y="55"/>
                    </a:cxn>
                    <a:cxn ang="0">
                      <a:pos x="29" y="62"/>
                    </a:cxn>
                    <a:cxn ang="0">
                      <a:pos x="28" y="70"/>
                    </a:cxn>
                    <a:cxn ang="0">
                      <a:pos x="28" y="89"/>
                    </a:cxn>
                    <a:cxn ang="0">
                      <a:pos x="16" y="91"/>
                    </a:cxn>
                    <a:cxn ang="0">
                      <a:pos x="6" y="96"/>
                    </a:cxn>
                    <a:cxn ang="0">
                      <a:pos x="7" y="90"/>
                    </a:cxn>
                    <a:cxn ang="0">
                      <a:pos x="9" y="85"/>
                    </a:cxn>
                    <a:cxn ang="0">
                      <a:pos x="13" y="81"/>
                    </a:cxn>
                    <a:cxn ang="0">
                      <a:pos x="11" y="55"/>
                    </a:cxn>
                    <a:cxn ang="0">
                      <a:pos x="4" y="29"/>
                    </a:cxn>
                    <a:cxn ang="0">
                      <a:pos x="0" y="24"/>
                    </a:cxn>
                    <a:cxn ang="0">
                      <a:pos x="1" y="20"/>
                    </a:cxn>
                    <a:cxn ang="0">
                      <a:pos x="4" y="16"/>
                    </a:cxn>
                    <a:cxn ang="0">
                      <a:pos x="4" y="16"/>
                    </a:cxn>
                    <a:cxn ang="0">
                      <a:pos x="27" y="5"/>
                    </a:cxn>
                    <a:cxn ang="0">
                      <a:pos x="29" y="3"/>
                    </a:cxn>
                    <a:cxn ang="0">
                      <a:pos x="40" y="1"/>
                    </a:cxn>
                    <a:cxn ang="0">
                      <a:pos x="39" y="16"/>
                    </a:cxn>
                    <a:cxn ang="0">
                      <a:pos x="40" y="23"/>
                    </a:cxn>
                    <a:cxn ang="0">
                      <a:pos x="42" y="30"/>
                    </a:cxn>
                    <a:cxn ang="0">
                      <a:pos x="42" y="37"/>
                    </a:cxn>
                  </a:cxnLst>
                  <a:rect l="0" t="0" r="r" b="b"/>
                  <a:pathLst>
                    <a:path w="43" h="96">
                      <a:moveTo>
                        <a:pt x="42" y="37"/>
                      </a:moveTo>
                      <a:cubicBezTo>
                        <a:pt x="41" y="39"/>
                        <a:pt x="39" y="42"/>
                        <a:pt x="38" y="43"/>
                      </a:cubicBezTo>
                      <a:cubicBezTo>
                        <a:pt x="37" y="45"/>
                        <a:pt x="36" y="47"/>
                        <a:pt x="34" y="49"/>
                      </a:cubicBezTo>
                      <a:cubicBezTo>
                        <a:pt x="33" y="51"/>
                        <a:pt x="33" y="53"/>
                        <a:pt x="33" y="55"/>
                      </a:cubicBezTo>
                      <a:cubicBezTo>
                        <a:pt x="32" y="58"/>
                        <a:pt x="30" y="60"/>
                        <a:pt x="29" y="62"/>
                      </a:cubicBezTo>
                      <a:cubicBezTo>
                        <a:pt x="28" y="65"/>
                        <a:pt x="27" y="67"/>
                        <a:pt x="28" y="70"/>
                      </a:cubicBezTo>
                      <a:cubicBezTo>
                        <a:pt x="28" y="76"/>
                        <a:pt x="28" y="83"/>
                        <a:pt x="28" y="89"/>
                      </a:cubicBezTo>
                      <a:cubicBezTo>
                        <a:pt x="24" y="89"/>
                        <a:pt x="20" y="90"/>
                        <a:pt x="16" y="91"/>
                      </a:cubicBezTo>
                      <a:cubicBezTo>
                        <a:pt x="13" y="93"/>
                        <a:pt x="9" y="94"/>
                        <a:pt x="6" y="96"/>
                      </a:cubicBezTo>
                      <a:cubicBezTo>
                        <a:pt x="6" y="94"/>
                        <a:pt x="6" y="92"/>
                        <a:pt x="7" y="90"/>
                      </a:cubicBezTo>
                      <a:cubicBezTo>
                        <a:pt x="7" y="88"/>
                        <a:pt x="8" y="86"/>
                        <a:pt x="9" y="85"/>
                      </a:cubicBezTo>
                      <a:cubicBezTo>
                        <a:pt x="10" y="83"/>
                        <a:pt x="12" y="83"/>
                        <a:pt x="13" y="81"/>
                      </a:cubicBezTo>
                      <a:cubicBezTo>
                        <a:pt x="16" y="72"/>
                        <a:pt x="12" y="64"/>
                        <a:pt x="11" y="55"/>
                      </a:cubicBezTo>
                      <a:cubicBezTo>
                        <a:pt x="11" y="47"/>
                        <a:pt x="11" y="36"/>
                        <a:pt x="4" y="29"/>
                      </a:cubicBezTo>
                      <a:cubicBezTo>
                        <a:pt x="2" y="27"/>
                        <a:pt x="0" y="28"/>
                        <a:pt x="0" y="24"/>
                      </a:cubicBezTo>
                      <a:cubicBezTo>
                        <a:pt x="0" y="22"/>
                        <a:pt x="0" y="22"/>
                        <a:pt x="1" y="20"/>
                      </a:cubicBezTo>
                      <a:cubicBezTo>
                        <a:pt x="2" y="18"/>
                        <a:pt x="3" y="17"/>
                        <a:pt x="4" y="16"/>
                      </a:cubicBezTo>
                      <a:cubicBezTo>
                        <a:pt x="4" y="16"/>
                        <a:pt x="4" y="16"/>
                        <a:pt x="4" y="16"/>
                      </a:cubicBezTo>
                      <a:cubicBezTo>
                        <a:pt x="13" y="16"/>
                        <a:pt x="21" y="11"/>
                        <a:pt x="27" y="5"/>
                      </a:cubicBezTo>
                      <a:cubicBezTo>
                        <a:pt x="28" y="4"/>
                        <a:pt x="28" y="4"/>
                        <a:pt x="29" y="3"/>
                      </a:cubicBezTo>
                      <a:cubicBezTo>
                        <a:pt x="32" y="0"/>
                        <a:pt x="36" y="1"/>
                        <a:pt x="40" y="1"/>
                      </a:cubicBezTo>
                      <a:cubicBezTo>
                        <a:pt x="39" y="6"/>
                        <a:pt x="39" y="11"/>
                        <a:pt x="39" y="16"/>
                      </a:cubicBezTo>
                      <a:cubicBezTo>
                        <a:pt x="39" y="18"/>
                        <a:pt x="39" y="21"/>
                        <a:pt x="40" y="23"/>
                      </a:cubicBezTo>
                      <a:cubicBezTo>
                        <a:pt x="41" y="26"/>
                        <a:pt x="42" y="27"/>
                        <a:pt x="42" y="30"/>
                      </a:cubicBezTo>
                      <a:cubicBezTo>
                        <a:pt x="42" y="32"/>
                        <a:pt x="43" y="35"/>
                        <a:pt x="42" y="3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2" name="Freeform 254"/>
                <p:cNvSpPr/>
                <p:nvPr/>
              </p:nvSpPr>
              <p:spPr bwMode="auto">
                <a:xfrm>
                  <a:off x="1831972" y="3830636"/>
                  <a:ext cx="469899" cy="387350"/>
                </a:xfrm>
                <a:custGeom>
                  <a:avLst/>
                  <a:gdLst/>
                  <a:ahLst/>
                  <a:cxnLst>
                    <a:cxn ang="0">
                      <a:pos x="179" y="12"/>
                    </a:cxn>
                    <a:cxn ang="0">
                      <a:pos x="179" y="21"/>
                    </a:cxn>
                    <a:cxn ang="0">
                      <a:pos x="178" y="33"/>
                    </a:cxn>
                    <a:cxn ang="0">
                      <a:pos x="173" y="39"/>
                    </a:cxn>
                    <a:cxn ang="0">
                      <a:pos x="169" y="42"/>
                    </a:cxn>
                    <a:cxn ang="0">
                      <a:pos x="165" y="46"/>
                    </a:cxn>
                    <a:cxn ang="0">
                      <a:pos x="160" y="54"/>
                    </a:cxn>
                    <a:cxn ang="0">
                      <a:pos x="156" y="64"/>
                    </a:cxn>
                    <a:cxn ang="0">
                      <a:pos x="153" y="73"/>
                    </a:cxn>
                    <a:cxn ang="0">
                      <a:pos x="138" y="101"/>
                    </a:cxn>
                    <a:cxn ang="0">
                      <a:pos x="128" y="111"/>
                    </a:cxn>
                    <a:cxn ang="0">
                      <a:pos x="121" y="109"/>
                    </a:cxn>
                    <a:cxn ang="0">
                      <a:pos x="115" y="109"/>
                    </a:cxn>
                    <a:cxn ang="0">
                      <a:pos x="101" y="118"/>
                    </a:cxn>
                    <a:cxn ang="0">
                      <a:pos x="96" y="123"/>
                    </a:cxn>
                    <a:cxn ang="0">
                      <a:pos x="93" y="128"/>
                    </a:cxn>
                    <a:cxn ang="0">
                      <a:pos x="91" y="135"/>
                    </a:cxn>
                    <a:cxn ang="0">
                      <a:pos x="89" y="140"/>
                    </a:cxn>
                    <a:cxn ang="0">
                      <a:pos x="89" y="140"/>
                    </a:cxn>
                    <a:cxn ang="0">
                      <a:pos x="73" y="141"/>
                    </a:cxn>
                    <a:cxn ang="0">
                      <a:pos x="43" y="137"/>
                    </a:cxn>
                    <a:cxn ang="0">
                      <a:pos x="20" y="112"/>
                    </a:cxn>
                    <a:cxn ang="0">
                      <a:pos x="1" y="111"/>
                    </a:cxn>
                    <a:cxn ang="0">
                      <a:pos x="1" y="92"/>
                    </a:cxn>
                    <a:cxn ang="0">
                      <a:pos x="2" y="84"/>
                    </a:cxn>
                    <a:cxn ang="0">
                      <a:pos x="6" y="77"/>
                    </a:cxn>
                    <a:cxn ang="0">
                      <a:pos x="7" y="71"/>
                    </a:cxn>
                    <a:cxn ang="0">
                      <a:pos x="11" y="65"/>
                    </a:cxn>
                    <a:cxn ang="0">
                      <a:pos x="15" y="59"/>
                    </a:cxn>
                    <a:cxn ang="0">
                      <a:pos x="15" y="52"/>
                    </a:cxn>
                    <a:cxn ang="0">
                      <a:pos x="13" y="45"/>
                    </a:cxn>
                    <a:cxn ang="0">
                      <a:pos x="12" y="38"/>
                    </a:cxn>
                    <a:cxn ang="0">
                      <a:pos x="13" y="23"/>
                    </a:cxn>
                    <a:cxn ang="0">
                      <a:pos x="16" y="23"/>
                    </a:cxn>
                    <a:cxn ang="0">
                      <a:pos x="26" y="9"/>
                    </a:cxn>
                    <a:cxn ang="0">
                      <a:pos x="48" y="1"/>
                    </a:cxn>
                    <a:cxn ang="0">
                      <a:pos x="60" y="2"/>
                    </a:cxn>
                    <a:cxn ang="0">
                      <a:pos x="63" y="4"/>
                    </a:cxn>
                    <a:cxn ang="0">
                      <a:pos x="66" y="6"/>
                    </a:cxn>
                    <a:cxn ang="0">
                      <a:pos x="73" y="7"/>
                    </a:cxn>
                    <a:cxn ang="0">
                      <a:pos x="80" y="11"/>
                    </a:cxn>
                    <a:cxn ang="0">
                      <a:pos x="87" y="13"/>
                    </a:cxn>
                    <a:cxn ang="0">
                      <a:pos x="94" y="13"/>
                    </a:cxn>
                    <a:cxn ang="0">
                      <a:pos x="101" y="15"/>
                    </a:cxn>
                    <a:cxn ang="0">
                      <a:pos x="123" y="8"/>
                    </a:cxn>
                    <a:cxn ang="0">
                      <a:pos x="144" y="6"/>
                    </a:cxn>
                    <a:cxn ang="0">
                      <a:pos x="152" y="8"/>
                    </a:cxn>
                    <a:cxn ang="0">
                      <a:pos x="159" y="5"/>
                    </a:cxn>
                    <a:cxn ang="0">
                      <a:pos x="165" y="4"/>
                    </a:cxn>
                    <a:cxn ang="0">
                      <a:pos x="170" y="9"/>
                    </a:cxn>
                    <a:cxn ang="0">
                      <a:pos x="179" y="12"/>
                    </a:cxn>
                  </a:cxnLst>
                  <a:rect l="0" t="0" r="r" b="b"/>
                  <a:pathLst>
                    <a:path w="179" h="147">
                      <a:moveTo>
                        <a:pt x="179" y="12"/>
                      </a:moveTo>
                      <a:cubicBezTo>
                        <a:pt x="179" y="15"/>
                        <a:pt x="179" y="18"/>
                        <a:pt x="179" y="21"/>
                      </a:cubicBezTo>
                      <a:cubicBezTo>
                        <a:pt x="178" y="25"/>
                        <a:pt x="179" y="29"/>
                        <a:pt x="178" y="33"/>
                      </a:cubicBezTo>
                      <a:cubicBezTo>
                        <a:pt x="177" y="37"/>
                        <a:pt x="177" y="37"/>
                        <a:pt x="173" y="39"/>
                      </a:cubicBezTo>
                      <a:cubicBezTo>
                        <a:pt x="172" y="40"/>
                        <a:pt x="170" y="41"/>
                        <a:pt x="169" y="42"/>
                      </a:cubicBezTo>
                      <a:cubicBezTo>
                        <a:pt x="168" y="43"/>
                        <a:pt x="166" y="45"/>
                        <a:pt x="165" y="46"/>
                      </a:cubicBezTo>
                      <a:cubicBezTo>
                        <a:pt x="163" y="48"/>
                        <a:pt x="162" y="51"/>
                        <a:pt x="160" y="54"/>
                      </a:cubicBezTo>
                      <a:cubicBezTo>
                        <a:pt x="159" y="57"/>
                        <a:pt x="158" y="61"/>
                        <a:pt x="156" y="64"/>
                      </a:cubicBezTo>
                      <a:cubicBezTo>
                        <a:pt x="154" y="67"/>
                        <a:pt x="154" y="70"/>
                        <a:pt x="153" y="73"/>
                      </a:cubicBezTo>
                      <a:cubicBezTo>
                        <a:pt x="149" y="83"/>
                        <a:pt x="142" y="92"/>
                        <a:pt x="138" y="101"/>
                      </a:cubicBezTo>
                      <a:cubicBezTo>
                        <a:pt x="136" y="106"/>
                        <a:pt x="133" y="111"/>
                        <a:pt x="128" y="111"/>
                      </a:cubicBezTo>
                      <a:cubicBezTo>
                        <a:pt x="125" y="112"/>
                        <a:pt x="124" y="110"/>
                        <a:pt x="121" y="109"/>
                      </a:cubicBezTo>
                      <a:cubicBezTo>
                        <a:pt x="119" y="107"/>
                        <a:pt x="117" y="107"/>
                        <a:pt x="115" y="109"/>
                      </a:cubicBezTo>
                      <a:cubicBezTo>
                        <a:pt x="109" y="111"/>
                        <a:pt x="106" y="114"/>
                        <a:pt x="101" y="118"/>
                      </a:cubicBezTo>
                      <a:cubicBezTo>
                        <a:pt x="99" y="120"/>
                        <a:pt x="97" y="121"/>
                        <a:pt x="96" y="123"/>
                      </a:cubicBezTo>
                      <a:cubicBezTo>
                        <a:pt x="94" y="124"/>
                        <a:pt x="94" y="126"/>
                        <a:pt x="93" y="128"/>
                      </a:cubicBezTo>
                      <a:cubicBezTo>
                        <a:pt x="92" y="131"/>
                        <a:pt x="92" y="133"/>
                        <a:pt x="91" y="135"/>
                      </a:cubicBezTo>
                      <a:cubicBezTo>
                        <a:pt x="90" y="137"/>
                        <a:pt x="89" y="138"/>
                        <a:pt x="89" y="140"/>
                      </a:cubicBezTo>
                      <a:cubicBezTo>
                        <a:pt x="89" y="140"/>
                        <a:pt x="89" y="140"/>
                        <a:pt x="89" y="140"/>
                      </a:cubicBezTo>
                      <a:cubicBezTo>
                        <a:pt x="83" y="140"/>
                        <a:pt x="77" y="141"/>
                        <a:pt x="73" y="141"/>
                      </a:cubicBezTo>
                      <a:cubicBezTo>
                        <a:pt x="61" y="143"/>
                        <a:pt x="52" y="147"/>
                        <a:pt x="43" y="137"/>
                      </a:cubicBezTo>
                      <a:cubicBezTo>
                        <a:pt x="35" y="128"/>
                        <a:pt x="32" y="117"/>
                        <a:pt x="20" y="112"/>
                      </a:cubicBezTo>
                      <a:cubicBezTo>
                        <a:pt x="15" y="110"/>
                        <a:pt x="8" y="110"/>
                        <a:pt x="1" y="111"/>
                      </a:cubicBezTo>
                      <a:cubicBezTo>
                        <a:pt x="1" y="105"/>
                        <a:pt x="1" y="98"/>
                        <a:pt x="1" y="92"/>
                      </a:cubicBezTo>
                      <a:cubicBezTo>
                        <a:pt x="0" y="89"/>
                        <a:pt x="1" y="87"/>
                        <a:pt x="2" y="84"/>
                      </a:cubicBezTo>
                      <a:cubicBezTo>
                        <a:pt x="3" y="82"/>
                        <a:pt x="5" y="80"/>
                        <a:pt x="6" y="77"/>
                      </a:cubicBezTo>
                      <a:cubicBezTo>
                        <a:pt x="6" y="75"/>
                        <a:pt x="6" y="73"/>
                        <a:pt x="7" y="71"/>
                      </a:cubicBezTo>
                      <a:cubicBezTo>
                        <a:pt x="9" y="69"/>
                        <a:pt x="10" y="67"/>
                        <a:pt x="11" y="65"/>
                      </a:cubicBezTo>
                      <a:cubicBezTo>
                        <a:pt x="12" y="64"/>
                        <a:pt x="14" y="61"/>
                        <a:pt x="15" y="59"/>
                      </a:cubicBezTo>
                      <a:cubicBezTo>
                        <a:pt x="16" y="57"/>
                        <a:pt x="15" y="54"/>
                        <a:pt x="15" y="52"/>
                      </a:cubicBezTo>
                      <a:cubicBezTo>
                        <a:pt x="15" y="49"/>
                        <a:pt x="14" y="48"/>
                        <a:pt x="13" y="45"/>
                      </a:cubicBezTo>
                      <a:cubicBezTo>
                        <a:pt x="12" y="43"/>
                        <a:pt x="12" y="40"/>
                        <a:pt x="12" y="38"/>
                      </a:cubicBezTo>
                      <a:cubicBezTo>
                        <a:pt x="12" y="33"/>
                        <a:pt x="12" y="28"/>
                        <a:pt x="13" y="23"/>
                      </a:cubicBezTo>
                      <a:cubicBezTo>
                        <a:pt x="14" y="23"/>
                        <a:pt x="15" y="23"/>
                        <a:pt x="16" y="23"/>
                      </a:cubicBezTo>
                      <a:cubicBezTo>
                        <a:pt x="22" y="20"/>
                        <a:pt x="23" y="14"/>
                        <a:pt x="26" y="9"/>
                      </a:cubicBezTo>
                      <a:cubicBezTo>
                        <a:pt x="30" y="2"/>
                        <a:pt x="40" y="1"/>
                        <a:pt x="48" y="1"/>
                      </a:cubicBezTo>
                      <a:cubicBezTo>
                        <a:pt x="51" y="1"/>
                        <a:pt x="57" y="0"/>
                        <a:pt x="60" y="2"/>
                      </a:cubicBezTo>
                      <a:cubicBezTo>
                        <a:pt x="61" y="2"/>
                        <a:pt x="62" y="4"/>
                        <a:pt x="63" y="4"/>
                      </a:cubicBezTo>
                      <a:cubicBezTo>
                        <a:pt x="64" y="5"/>
                        <a:pt x="65" y="6"/>
                        <a:pt x="66" y="6"/>
                      </a:cubicBezTo>
                      <a:cubicBezTo>
                        <a:pt x="69" y="7"/>
                        <a:pt x="71" y="7"/>
                        <a:pt x="73" y="7"/>
                      </a:cubicBezTo>
                      <a:cubicBezTo>
                        <a:pt x="76" y="8"/>
                        <a:pt x="78" y="9"/>
                        <a:pt x="80" y="11"/>
                      </a:cubicBezTo>
                      <a:cubicBezTo>
                        <a:pt x="83" y="13"/>
                        <a:pt x="84" y="13"/>
                        <a:pt x="87" y="13"/>
                      </a:cubicBezTo>
                      <a:cubicBezTo>
                        <a:pt x="90" y="13"/>
                        <a:pt x="92" y="13"/>
                        <a:pt x="94" y="13"/>
                      </a:cubicBezTo>
                      <a:cubicBezTo>
                        <a:pt x="97" y="14"/>
                        <a:pt x="98" y="15"/>
                        <a:pt x="101" y="15"/>
                      </a:cubicBezTo>
                      <a:cubicBezTo>
                        <a:pt x="109" y="15"/>
                        <a:pt x="116" y="10"/>
                        <a:pt x="123" y="8"/>
                      </a:cubicBezTo>
                      <a:cubicBezTo>
                        <a:pt x="129" y="6"/>
                        <a:pt x="138" y="5"/>
                        <a:pt x="144" y="6"/>
                      </a:cubicBezTo>
                      <a:cubicBezTo>
                        <a:pt x="149" y="7"/>
                        <a:pt x="148" y="10"/>
                        <a:pt x="152" y="8"/>
                      </a:cubicBezTo>
                      <a:cubicBezTo>
                        <a:pt x="155" y="8"/>
                        <a:pt x="156" y="6"/>
                        <a:pt x="159" y="5"/>
                      </a:cubicBezTo>
                      <a:cubicBezTo>
                        <a:pt x="161" y="5"/>
                        <a:pt x="163" y="6"/>
                        <a:pt x="165" y="4"/>
                      </a:cubicBezTo>
                      <a:cubicBezTo>
                        <a:pt x="167" y="6"/>
                        <a:pt x="169" y="8"/>
                        <a:pt x="170" y="9"/>
                      </a:cubicBezTo>
                      <a:cubicBezTo>
                        <a:pt x="172" y="11"/>
                        <a:pt x="176" y="11"/>
                        <a:pt x="179"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3" name="Freeform 255"/>
                <p:cNvSpPr/>
                <p:nvPr/>
              </p:nvSpPr>
              <p:spPr bwMode="auto">
                <a:xfrm>
                  <a:off x="3371844" y="3878261"/>
                  <a:ext cx="69850" cy="79375"/>
                </a:xfrm>
                <a:custGeom>
                  <a:avLst/>
                  <a:gdLst/>
                  <a:ahLst/>
                  <a:cxnLst>
                    <a:cxn ang="0">
                      <a:pos x="27" y="20"/>
                    </a:cxn>
                    <a:cxn ang="0">
                      <a:pos x="18" y="26"/>
                    </a:cxn>
                    <a:cxn ang="0">
                      <a:pos x="15" y="30"/>
                    </a:cxn>
                    <a:cxn ang="0">
                      <a:pos x="13" y="28"/>
                    </a:cxn>
                    <a:cxn ang="0">
                      <a:pos x="0" y="21"/>
                    </a:cxn>
                    <a:cxn ang="0">
                      <a:pos x="7" y="10"/>
                    </a:cxn>
                    <a:cxn ang="0">
                      <a:pos x="8" y="8"/>
                    </a:cxn>
                    <a:cxn ang="0">
                      <a:pos x="9" y="8"/>
                    </a:cxn>
                    <a:cxn ang="0">
                      <a:pos x="23" y="0"/>
                    </a:cxn>
                    <a:cxn ang="0">
                      <a:pos x="24" y="4"/>
                    </a:cxn>
                    <a:cxn ang="0">
                      <a:pos x="21" y="19"/>
                    </a:cxn>
                    <a:cxn ang="0">
                      <a:pos x="27" y="20"/>
                    </a:cxn>
                  </a:cxnLst>
                  <a:rect l="0" t="0" r="r" b="b"/>
                  <a:pathLst>
                    <a:path w="27" h="30">
                      <a:moveTo>
                        <a:pt x="27" y="20"/>
                      </a:moveTo>
                      <a:cubicBezTo>
                        <a:pt x="24" y="22"/>
                        <a:pt x="20" y="24"/>
                        <a:pt x="18" y="26"/>
                      </a:cubicBezTo>
                      <a:cubicBezTo>
                        <a:pt x="17" y="27"/>
                        <a:pt x="16" y="29"/>
                        <a:pt x="15" y="30"/>
                      </a:cubicBezTo>
                      <a:cubicBezTo>
                        <a:pt x="14" y="29"/>
                        <a:pt x="14" y="28"/>
                        <a:pt x="13" y="28"/>
                      </a:cubicBezTo>
                      <a:cubicBezTo>
                        <a:pt x="9" y="23"/>
                        <a:pt x="4" y="25"/>
                        <a:pt x="0" y="21"/>
                      </a:cubicBezTo>
                      <a:cubicBezTo>
                        <a:pt x="0" y="18"/>
                        <a:pt x="6" y="14"/>
                        <a:pt x="7" y="10"/>
                      </a:cubicBezTo>
                      <a:cubicBezTo>
                        <a:pt x="7" y="9"/>
                        <a:pt x="7" y="9"/>
                        <a:pt x="8" y="8"/>
                      </a:cubicBezTo>
                      <a:cubicBezTo>
                        <a:pt x="8" y="8"/>
                        <a:pt x="8" y="8"/>
                        <a:pt x="9" y="8"/>
                      </a:cubicBezTo>
                      <a:cubicBezTo>
                        <a:pt x="12" y="6"/>
                        <a:pt x="21" y="4"/>
                        <a:pt x="23" y="0"/>
                      </a:cubicBezTo>
                      <a:cubicBezTo>
                        <a:pt x="24" y="1"/>
                        <a:pt x="24" y="2"/>
                        <a:pt x="24" y="4"/>
                      </a:cubicBezTo>
                      <a:cubicBezTo>
                        <a:pt x="24" y="9"/>
                        <a:pt x="19" y="15"/>
                        <a:pt x="21" y="19"/>
                      </a:cubicBezTo>
                      <a:cubicBezTo>
                        <a:pt x="22" y="20"/>
                        <a:pt x="25" y="19"/>
                        <a:pt x="27"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4" name="Freeform 256"/>
                <p:cNvSpPr/>
                <p:nvPr/>
              </p:nvSpPr>
              <p:spPr bwMode="auto">
                <a:xfrm>
                  <a:off x="3171820" y="3670299"/>
                  <a:ext cx="260350" cy="228600"/>
                </a:xfrm>
                <a:custGeom>
                  <a:avLst/>
                  <a:gdLst/>
                  <a:ahLst/>
                  <a:cxnLst>
                    <a:cxn ang="0">
                      <a:pos x="99" y="79"/>
                    </a:cxn>
                    <a:cxn ang="0">
                      <a:pos x="85" y="87"/>
                    </a:cxn>
                    <a:cxn ang="0">
                      <a:pos x="84" y="87"/>
                    </a:cxn>
                    <a:cxn ang="0">
                      <a:pos x="61" y="59"/>
                    </a:cxn>
                    <a:cxn ang="0">
                      <a:pos x="38" y="49"/>
                    </a:cxn>
                    <a:cxn ang="0">
                      <a:pos x="32" y="51"/>
                    </a:cxn>
                    <a:cxn ang="0">
                      <a:pos x="25" y="48"/>
                    </a:cxn>
                    <a:cxn ang="0">
                      <a:pos x="17" y="55"/>
                    </a:cxn>
                    <a:cxn ang="0">
                      <a:pos x="8" y="52"/>
                    </a:cxn>
                    <a:cxn ang="0">
                      <a:pos x="0" y="48"/>
                    </a:cxn>
                    <a:cxn ang="0">
                      <a:pos x="4" y="36"/>
                    </a:cxn>
                    <a:cxn ang="0">
                      <a:pos x="12" y="8"/>
                    </a:cxn>
                    <a:cxn ang="0">
                      <a:pos x="27" y="3"/>
                    </a:cxn>
                    <a:cxn ang="0">
                      <a:pos x="32" y="0"/>
                    </a:cxn>
                    <a:cxn ang="0">
                      <a:pos x="38" y="8"/>
                    </a:cxn>
                    <a:cxn ang="0">
                      <a:pos x="43" y="25"/>
                    </a:cxn>
                    <a:cxn ang="0">
                      <a:pos x="61" y="51"/>
                    </a:cxn>
                    <a:cxn ang="0">
                      <a:pos x="94" y="71"/>
                    </a:cxn>
                    <a:cxn ang="0">
                      <a:pos x="99" y="79"/>
                    </a:cxn>
                  </a:cxnLst>
                  <a:rect l="0" t="0" r="r" b="b"/>
                  <a:pathLst>
                    <a:path w="99" h="87">
                      <a:moveTo>
                        <a:pt x="99" y="79"/>
                      </a:moveTo>
                      <a:cubicBezTo>
                        <a:pt x="97" y="83"/>
                        <a:pt x="88" y="85"/>
                        <a:pt x="85" y="87"/>
                      </a:cubicBezTo>
                      <a:cubicBezTo>
                        <a:pt x="84" y="87"/>
                        <a:pt x="84" y="87"/>
                        <a:pt x="84" y="87"/>
                      </a:cubicBezTo>
                      <a:cubicBezTo>
                        <a:pt x="86" y="75"/>
                        <a:pt x="68" y="67"/>
                        <a:pt x="61" y="59"/>
                      </a:cubicBezTo>
                      <a:cubicBezTo>
                        <a:pt x="53" y="51"/>
                        <a:pt x="47" y="50"/>
                        <a:pt x="38" y="49"/>
                      </a:cubicBezTo>
                      <a:cubicBezTo>
                        <a:pt x="36" y="49"/>
                        <a:pt x="34" y="50"/>
                        <a:pt x="32" y="51"/>
                      </a:cubicBezTo>
                      <a:cubicBezTo>
                        <a:pt x="29" y="53"/>
                        <a:pt x="27" y="48"/>
                        <a:pt x="25" y="48"/>
                      </a:cubicBezTo>
                      <a:cubicBezTo>
                        <a:pt x="22" y="47"/>
                        <a:pt x="20" y="55"/>
                        <a:pt x="17" y="55"/>
                      </a:cubicBezTo>
                      <a:cubicBezTo>
                        <a:pt x="14" y="55"/>
                        <a:pt x="10" y="52"/>
                        <a:pt x="8" y="52"/>
                      </a:cubicBezTo>
                      <a:cubicBezTo>
                        <a:pt x="6" y="51"/>
                        <a:pt x="3" y="49"/>
                        <a:pt x="0" y="48"/>
                      </a:cubicBezTo>
                      <a:cubicBezTo>
                        <a:pt x="2" y="44"/>
                        <a:pt x="3" y="40"/>
                        <a:pt x="4" y="36"/>
                      </a:cubicBezTo>
                      <a:cubicBezTo>
                        <a:pt x="5" y="27"/>
                        <a:pt x="2" y="14"/>
                        <a:pt x="12" y="8"/>
                      </a:cubicBezTo>
                      <a:cubicBezTo>
                        <a:pt x="16" y="6"/>
                        <a:pt x="23" y="6"/>
                        <a:pt x="27" y="3"/>
                      </a:cubicBezTo>
                      <a:cubicBezTo>
                        <a:pt x="28" y="2"/>
                        <a:pt x="30" y="1"/>
                        <a:pt x="32" y="0"/>
                      </a:cubicBezTo>
                      <a:cubicBezTo>
                        <a:pt x="35" y="2"/>
                        <a:pt x="37" y="5"/>
                        <a:pt x="38" y="8"/>
                      </a:cubicBezTo>
                      <a:cubicBezTo>
                        <a:pt x="41" y="14"/>
                        <a:pt x="42" y="20"/>
                        <a:pt x="43" y="25"/>
                      </a:cubicBezTo>
                      <a:cubicBezTo>
                        <a:pt x="47" y="35"/>
                        <a:pt x="53" y="44"/>
                        <a:pt x="61" y="51"/>
                      </a:cubicBezTo>
                      <a:cubicBezTo>
                        <a:pt x="71" y="59"/>
                        <a:pt x="84" y="63"/>
                        <a:pt x="94" y="71"/>
                      </a:cubicBezTo>
                      <a:cubicBezTo>
                        <a:pt x="97" y="73"/>
                        <a:pt x="98" y="75"/>
                        <a:pt x="99" y="7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5" name="Freeform 257"/>
                <p:cNvSpPr/>
                <p:nvPr/>
              </p:nvSpPr>
              <p:spPr bwMode="auto">
                <a:xfrm>
                  <a:off x="3335332" y="3897311"/>
                  <a:ext cx="419099" cy="550862"/>
                </a:xfrm>
                <a:custGeom>
                  <a:avLst/>
                  <a:gdLst/>
                  <a:ahLst/>
                  <a:cxnLst>
                    <a:cxn ang="0">
                      <a:pos x="159" y="19"/>
                    </a:cxn>
                    <a:cxn ang="0">
                      <a:pos x="152" y="33"/>
                    </a:cxn>
                    <a:cxn ang="0">
                      <a:pos x="142" y="56"/>
                    </a:cxn>
                    <a:cxn ang="0">
                      <a:pos x="135" y="69"/>
                    </a:cxn>
                    <a:cxn ang="0">
                      <a:pos x="129" y="84"/>
                    </a:cxn>
                    <a:cxn ang="0">
                      <a:pos x="121" y="96"/>
                    </a:cxn>
                    <a:cxn ang="0">
                      <a:pos x="114" y="109"/>
                    </a:cxn>
                    <a:cxn ang="0">
                      <a:pos x="102" y="119"/>
                    </a:cxn>
                    <a:cxn ang="0">
                      <a:pos x="92" y="128"/>
                    </a:cxn>
                    <a:cxn ang="0">
                      <a:pos x="78" y="138"/>
                    </a:cxn>
                    <a:cxn ang="0">
                      <a:pos x="65" y="151"/>
                    </a:cxn>
                    <a:cxn ang="0">
                      <a:pos x="42" y="177"/>
                    </a:cxn>
                    <a:cxn ang="0">
                      <a:pos x="16" y="201"/>
                    </a:cxn>
                    <a:cxn ang="0">
                      <a:pos x="8" y="210"/>
                    </a:cxn>
                    <a:cxn ang="0">
                      <a:pos x="8" y="210"/>
                    </a:cxn>
                    <a:cxn ang="0">
                      <a:pos x="5" y="196"/>
                    </a:cxn>
                    <a:cxn ang="0">
                      <a:pos x="1" y="168"/>
                    </a:cxn>
                    <a:cxn ang="0">
                      <a:pos x="8" y="141"/>
                    </a:cxn>
                    <a:cxn ang="0">
                      <a:pos x="12" y="125"/>
                    </a:cxn>
                    <a:cxn ang="0">
                      <a:pos x="12" y="122"/>
                    </a:cxn>
                    <a:cxn ang="0">
                      <a:pos x="42" y="116"/>
                    </a:cxn>
                    <a:cxn ang="0">
                      <a:pos x="48" y="111"/>
                    </a:cxn>
                    <a:cxn ang="0">
                      <a:pos x="61" y="108"/>
                    </a:cxn>
                    <a:cxn ang="0">
                      <a:pos x="81" y="93"/>
                    </a:cxn>
                    <a:cxn ang="0">
                      <a:pos x="94" y="76"/>
                    </a:cxn>
                    <a:cxn ang="0">
                      <a:pos x="101" y="70"/>
                    </a:cxn>
                    <a:cxn ang="0">
                      <a:pos x="108" y="61"/>
                    </a:cxn>
                    <a:cxn ang="0">
                      <a:pos x="81" y="59"/>
                    </a:cxn>
                    <a:cxn ang="0">
                      <a:pos x="55" y="50"/>
                    </a:cxn>
                    <a:cxn ang="0">
                      <a:pos x="34" y="31"/>
                    </a:cxn>
                    <a:cxn ang="0">
                      <a:pos x="29" y="23"/>
                    </a:cxn>
                    <a:cxn ang="0">
                      <a:pos x="32" y="19"/>
                    </a:cxn>
                    <a:cxn ang="0">
                      <a:pos x="41" y="13"/>
                    </a:cxn>
                    <a:cxn ang="0">
                      <a:pos x="43" y="13"/>
                    </a:cxn>
                    <a:cxn ang="0">
                      <a:pos x="50" y="22"/>
                    </a:cxn>
                    <a:cxn ang="0">
                      <a:pos x="65" y="29"/>
                    </a:cxn>
                    <a:cxn ang="0">
                      <a:pos x="72" y="25"/>
                    </a:cxn>
                    <a:cxn ang="0">
                      <a:pos x="81" y="24"/>
                    </a:cxn>
                    <a:cxn ang="0">
                      <a:pos x="96" y="20"/>
                    </a:cxn>
                    <a:cxn ang="0">
                      <a:pos x="134" y="6"/>
                    </a:cxn>
                    <a:cxn ang="0">
                      <a:pos x="153" y="2"/>
                    </a:cxn>
                    <a:cxn ang="0">
                      <a:pos x="159" y="19"/>
                    </a:cxn>
                  </a:cxnLst>
                  <a:rect l="0" t="0" r="r" b="b"/>
                  <a:pathLst>
                    <a:path w="160" h="210">
                      <a:moveTo>
                        <a:pt x="159" y="19"/>
                      </a:moveTo>
                      <a:cubicBezTo>
                        <a:pt x="158" y="24"/>
                        <a:pt x="154" y="28"/>
                        <a:pt x="152" y="33"/>
                      </a:cubicBezTo>
                      <a:cubicBezTo>
                        <a:pt x="149" y="41"/>
                        <a:pt x="146" y="48"/>
                        <a:pt x="142" y="56"/>
                      </a:cubicBezTo>
                      <a:cubicBezTo>
                        <a:pt x="139" y="60"/>
                        <a:pt x="138" y="65"/>
                        <a:pt x="135" y="69"/>
                      </a:cubicBezTo>
                      <a:cubicBezTo>
                        <a:pt x="132" y="74"/>
                        <a:pt x="131" y="79"/>
                        <a:pt x="129" y="84"/>
                      </a:cubicBezTo>
                      <a:cubicBezTo>
                        <a:pt x="128" y="88"/>
                        <a:pt x="123" y="92"/>
                        <a:pt x="121" y="96"/>
                      </a:cubicBezTo>
                      <a:cubicBezTo>
                        <a:pt x="119" y="100"/>
                        <a:pt x="117" y="105"/>
                        <a:pt x="114" y="109"/>
                      </a:cubicBezTo>
                      <a:cubicBezTo>
                        <a:pt x="111" y="114"/>
                        <a:pt x="106" y="116"/>
                        <a:pt x="102" y="119"/>
                      </a:cubicBezTo>
                      <a:cubicBezTo>
                        <a:pt x="98" y="122"/>
                        <a:pt x="95" y="125"/>
                        <a:pt x="92" y="128"/>
                      </a:cubicBezTo>
                      <a:cubicBezTo>
                        <a:pt x="88" y="132"/>
                        <a:pt x="82" y="135"/>
                        <a:pt x="78" y="138"/>
                      </a:cubicBezTo>
                      <a:cubicBezTo>
                        <a:pt x="73" y="142"/>
                        <a:pt x="69" y="147"/>
                        <a:pt x="65" y="151"/>
                      </a:cubicBezTo>
                      <a:cubicBezTo>
                        <a:pt x="55" y="158"/>
                        <a:pt x="50" y="168"/>
                        <a:pt x="42" y="177"/>
                      </a:cubicBezTo>
                      <a:cubicBezTo>
                        <a:pt x="34" y="186"/>
                        <a:pt x="25" y="192"/>
                        <a:pt x="16" y="201"/>
                      </a:cubicBezTo>
                      <a:cubicBezTo>
                        <a:pt x="13" y="204"/>
                        <a:pt x="11" y="207"/>
                        <a:pt x="8" y="210"/>
                      </a:cubicBezTo>
                      <a:cubicBezTo>
                        <a:pt x="8" y="210"/>
                        <a:pt x="8" y="210"/>
                        <a:pt x="8" y="210"/>
                      </a:cubicBezTo>
                      <a:cubicBezTo>
                        <a:pt x="6" y="206"/>
                        <a:pt x="6" y="201"/>
                        <a:pt x="5" y="196"/>
                      </a:cubicBezTo>
                      <a:cubicBezTo>
                        <a:pt x="3" y="186"/>
                        <a:pt x="0" y="178"/>
                        <a:pt x="1" y="168"/>
                      </a:cubicBezTo>
                      <a:cubicBezTo>
                        <a:pt x="1" y="158"/>
                        <a:pt x="4" y="149"/>
                        <a:pt x="8" y="141"/>
                      </a:cubicBezTo>
                      <a:cubicBezTo>
                        <a:pt x="10" y="135"/>
                        <a:pt x="12" y="131"/>
                        <a:pt x="12" y="125"/>
                      </a:cubicBezTo>
                      <a:cubicBezTo>
                        <a:pt x="12" y="125"/>
                        <a:pt x="12" y="123"/>
                        <a:pt x="12" y="122"/>
                      </a:cubicBezTo>
                      <a:cubicBezTo>
                        <a:pt x="23" y="122"/>
                        <a:pt x="35" y="123"/>
                        <a:pt x="42" y="116"/>
                      </a:cubicBezTo>
                      <a:cubicBezTo>
                        <a:pt x="45" y="114"/>
                        <a:pt x="45" y="112"/>
                        <a:pt x="48" y="111"/>
                      </a:cubicBezTo>
                      <a:cubicBezTo>
                        <a:pt x="52" y="109"/>
                        <a:pt x="57" y="109"/>
                        <a:pt x="61" y="108"/>
                      </a:cubicBezTo>
                      <a:cubicBezTo>
                        <a:pt x="68" y="104"/>
                        <a:pt x="76" y="100"/>
                        <a:pt x="81" y="93"/>
                      </a:cubicBezTo>
                      <a:cubicBezTo>
                        <a:pt x="85" y="87"/>
                        <a:pt x="89" y="81"/>
                        <a:pt x="94" y="76"/>
                      </a:cubicBezTo>
                      <a:cubicBezTo>
                        <a:pt x="96" y="74"/>
                        <a:pt x="99" y="72"/>
                        <a:pt x="101" y="70"/>
                      </a:cubicBezTo>
                      <a:cubicBezTo>
                        <a:pt x="105" y="67"/>
                        <a:pt x="105" y="65"/>
                        <a:pt x="108" y="61"/>
                      </a:cubicBezTo>
                      <a:cubicBezTo>
                        <a:pt x="99" y="62"/>
                        <a:pt x="90" y="60"/>
                        <a:pt x="81" y="59"/>
                      </a:cubicBezTo>
                      <a:cubicBezTo>
                        <a:pt x="73" y="57"/>
                        <a:pt x="63" y="55"/>
                        <a:pt x="55" y="50"/>
                      </a:cubicBezTo>
                      <a:cubicBezTo>
                        <a:pt x="47" y="46"/>
                        <a:pt x="38" y="39"/>
                        <a:pt x="34" y="31"/>
                      </a:cubicBezTo>
                      <a:cubicBezTo>
                        <a:pt x="32" y="29"/>
                        <a:pt x="31" y="25"/>
                        <a:pt x="29" y="23"/>
                      </a:cubicBezTo>
                      <a:cubicBezTo>
                        <a:pt x="30" y="22"/>
                        <a:pt x="31" y="20"/>
                        <a:pt x="32" y="19"/>
                      </a:cubicBezTo>
                      <a:cubicBezTo>
                        <a:pt x="34" y="17"/>
                        <a:pt x="38" y="15"/>
                        <a:pt x="41" y="13"/>
                      </a:cubicBezTo>
                      <a:cubicBezTo>
                        <a:pt x="42" y="13"/>
                        <a:pt x="43" y="13"/>
                        <a:pt x="43" y="13"/>
                      </a:cubicBezTo>
                      <a:cubicBezTo>
                        <a:pt x="46" y="15"/>
                        <a:pt x="47" y="20"/>
                        <a:pt x="50" y="22"/>
                      </a:cubicBezTo>
                      <a:cubicBezTo>
                        <a:pt x="54" y="26"/>
                        <a:pt x="59" y="30"/>
                        <a:pt x="65" y="29"/>
                      </a:cubicBezTo>
                      <a:cubicBezTo>
                        <a:pt x="68" y="28"/>
                        <a:pt x="70" y="26"/>
                        <a:pt x="72" y="25"/>
                      </a:cubicBezTo>
                      <a:cubicBezTo>
                        <a:pt x="75" y="24"/>
                        <a:pt x="78" y="25"/>
                        <a:pt x="81" y="24"/>
                      </a:cubicBezTo>
                      <a:cubicBezTo>
                        <a:pt x="86" y="24"/>
                        <a:pt x="91" y="20"/>
                        <a:pt x="96" y="20"/>
                      </a:cubicBezTo>
                      <a:cubicBezTo>
                        <a:pt x="111" y="17"/>
                        <a:pt x="120" y="10"/>
                        <a:pt x="134" y="6"/>
                      </a:cubicBezTo>
                      <a:cubicBezTo>
                        <a:pt x="139" y="4"/>
                        <a:pt x="147" y="0"/>
                        <a:pt x="153" y="2"/>
                      </a:cubicBezTo>
                      <a:cubicBezTo>
                        <a:pt x="159" y="4"/>
                        <a:pt x="160" y="13"/>
                        <a:pt x="159" y="1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6" name="Freeform 258"/>
                <p:cNvSpPr/>
                <p:nvPr/>
              </p:nvSpPr>
              <p:spPr bwMode="auto">
                <a:xfrm>
                  <a:off x="2593971" y="3436936"/>
                  <a:ext cx="661986" cy="817562"/>
                </a:xfrm>
                <a:custGeom>
                  <a:avLst/>
                  <a:gdLst/>
                  <a:ahLst/>
                  <a:cxnLst>
                    <a:cxn ang="0">
                      <a:pos x="247" y="92"/>
                    </a:cxn>
                    <a:cxn ang="0">
                      <a:pos x="224" y="125"/>
                    </a:cxn>
                    <a:cxn ang="0">
                      <a:pos x="213" y="157"/>
                    </a:cxn>
                    <a:cxn ang="0">
                      <a:pos x="190" y="197"/>
                    </a:cxn>
                    <a:cxn ang="0">
                      <a:pos x="179" y="226"/>
                    </a:cxn>
                    <a:cxn ang="0">
                      <a:pos x="169" y="238"/>
                    </a:cxn>
                    <a:cxn ang="0">
                      <a:pos x="190" y="259"/>
                    </a:cxn>
                    <a:cxn ang="0">
                      <a:pos x="208" y="281"/>
                    </a:cxn>
                    <a:cxn ang="0">
                      <a:pos x="207" y="286"/>
                    </a:cxn>
                    <a:cxn ang="0">
                      <a:pos x="177" y="296"/>
                    </a:cxn>
                    <a:cxn ang="0">
                      <a:pos x="141" y="307"/>
                    </a:cxn>
                    <a:cxn ang="0">
                      <a:pos x="133" y="310"/>
                    </a:cxn>
                    <a:cxn ang="0">
                      <a:pos x="124" y="299"/>
                    </a:cxn>
                    <a:cxn ang="0">
                      <a:pos x="96" y="293"/>
                    </a:cxn>
                    <a:cxn ang="0">
                      <a:pos x="74" y="282"/>
                    </a:cxn>
                    <a:cxn ang="0">
                      <a:pos x="48" y="242"/>
                    </a:cxn>
                    <a:cxn ang="0">
                      <a:pos x="25" y="222"/>
                    </a:cxn>
                    <a:cxn ang="0">
                      <a:pos x="11" y="191"/>
                    </a:cxn>
                    <a:cxn ang="0">
                      <a:pos x="3" y="157"/>
                    </a:cxn>
                    <a:cxn ang="0">
                      <a:pos x="29" y="116"/>
                    </a:cxn>
                    <a:cxn ang="0">
                      <a:pos x="32" y="73"/>
                    </a:cxn>
                    <a:cxn ang="0">
                      <a:pos x="33" y="58"/>
                    </a:cxn>
                    <a:cxn ang="0">
                      <a:pos x="36" y="54"/>
                    </a:cxn>
                    <a:cxn ang="0">
                      <a:pos x="46" y="48"/>
                    </a:cxn>
                    <a:cxn ang="0">
                      <a:pos x="45" y="33"/>
                    </a:cxn>
                    <a:cxn ang="0">
                      <a:pos x="127" y="22"/>
                    </a:cxn>
                    <a:cxn ang="0">
                      <a:pos x="163" y="23"/>
                    </a:cxn>
                    <a:cxn ang="0">
                      <a:pos x="184" y="21"/>
                    </a:cxn>
                    <a:cxn ang="0">
                      <a:pos x="203" y="9"/>
                    </a:cxn>
                    <a:cxn ang="0">
                      <a:pos x="210" y="0"/>
                    </a:cxn>
                    <a:cxn ang="0">
                      <a:pos x="222" y="14"/>
                    </a:cxn>
                    <a:cxn ang="0">
                      <a:pos x="228" y="60"/>
                    </a:cxn>
                    <a:cxn ang="0">
                      <a:pos x="250" y="86"/>
                    </a:cxn>
                  </a:cxnLst>
                  <a:rect l="0" t="0" r="r" b="b"/>
                  <a:pathLst>
                    <a:path w="252" h="311">
                      <a:moveTo>
                        <a:pt x="252" y="89"/>
                      </a:moveTo>
                      <a:cubicBezTo>
                        <a:pt x="250" y="90"/>
                        <a:pt x="248" y="91"/>
                        <a:pt x="247" y="92"/>
                      </a:cubicBezTo>
                      <a:cubicBezTo>
                        <a:pt x="243" y="95"/>
                        <a:pt x="236" y="95"/>
                        <a:pt x="232" y="97"/>
                      </a:cubicBezTo>
                      <a:cubicBezTo>
                        <a:pt x="222" y="103"/>
                        <a:pt x="225" y="116"/>
                        <a:pt x="224" y="125"/>
                      </a:cubicBezTo>
                      <a:cubicBezTo>
                        <a:pt x="223" y="129"/>
                        <a:pt x="222" y="133"/>
                        <a:pt x="220" y="137"/>
                      </a:cubicBezTo>
                      <a:cubicBezTo>
                        <a:pt x="218" y="144"/>
                        <a:pt x="216" y="151"/>
                        <a:pt x="213" y="157"/>
                      </a:cubicBezTo>
                      <a:cubicBezTo>
                        <a:pt x="210" y="167"/>
                        <a:pt x="204" y="177"/>
                        <a:pt x="199" y="186"/>
                      </a:cubicBezTo>
                      <a:cubicBezTo>
                        <a:pt x="197" y="190"/>
                        <a:pt x="193" y="193"/>
                        <a:pt x="190" y="197"/>
                      </a:cubicBezTo>
                      <a:cubicBezTo>
                        <a:pt x="187" y="202"/>
                        <a:pt x="187" y="206"/>
                        <a:pt x="185" y="211"/>
                      </a:cubicBezTo>
                      <a:cubicBezTo>
                        <a:pt x="184" y="217"/>
                        <a:pt x="182" y="222"/>
                        <a:pt x="179" y="226"/>
                      </a:cubicBezTo>
                      <a:cubicBezTo>
                        <a:pt x="177" y="228"/>
                        <a:pt x="173" y="227"/>
                        <a:pt x="172" y="230"/>
                      </a:cubicBezTo>
                      <a:cubicBezTo>
                        <a:pt x="171" y="232"/>
                        <a:pt x="170" y="236"/>
                        <a:pt x="169" y="238"/>
                      </a:cubicBezTo>
                      <a:cubicBezTo>
                        <a:pt x="167" y="245"/>
                        <a:pt x="173" y="247"/>
                        <a:pt x="178" y="249"/>
                      </a:cubicBezTo>
                      <a:cubicBezTo>
                        <a:pt x="182" y="252"/>
                        <a:pt x="186" y="255"/>
                        <a:pt x="190" y="259"/>
                      </a:cubicBezTo>
                      <a:cubicBezTo>
                        <a:pt x="195" y="263"/>
                        <a:pt x="196" y="266"/>
                        <a:pt x="198" y="272"/>
                      </a:cubicBezTo>
                      <a:cubicBezTo>
                        <a:pt x="200" y="275"/>
                        <a:pt x="206" y="278"/>
                        <a:pt x="208" y="281"/>
                      </a:cubicBezTo>
                      <a:cubicBezTo>
                        <a:pt x="209" y="282"/>
                        <a:pt x="208" y="284"/>
                        <a:pt x="207" y="286"/>
                      </a:cubicBezTo>
                      <a:cubicBezTo>
                        <a:pt x="207" y="286"/>
                        <a:pt x="207" y="286"/>
                        <a:pt x="207" y="286"/>
                      </a:cubicBezTo>
                      <a:cubicBezTo>
                        <a:pt x="200" y="285"/>
                        <a:pt x="193" y="288"/>
                        <a:pt x="186" y="291"/>
                      </a:cubicBezTo>
                      <a:cubicBezTo>
                        <a:pt x="183" y="293"/>
                        <a:pt x="179" y="295"/>
                        <a:pt x="177" y="296"/>
                      </a:cubicBezTo>
                      <a:cubicBezTo>
                        <a:pt x="167" y="300"/>
                        <a:pt x="157" y="303"/>
                        <a:pt x="148" y="305"/>
                      </a:cubicBezTo>
                      <a:cubicBezTo>
                        <a:pt x="145" y="305"/>
                        <a:pt x="143" y="305"/>
                        <a:pt x="141" y="307"/>
                      </a:cubicBezTo>
                      <a:cubicBezTo>
                        <a:pt x="138" y="308"/>
                        <a:pt x="136" y="311"/>
                        <a:pt x="134" y="310"/>
                      </a:cubicBezTo>
                      <a:cubicBezTo>
                        <a:pt x="134" y="310"/>
                        <a:pt x="133" y="310"/>
                        <a:pt x="133" y="310"/>
                      </a:cubicBezTo>
                      <a:cubicBezTo>
                        <a:pt x="132" y="310"/>
                        <a:pt x="131" y="305"/>
                        <a:pt x="130" y="303"/>
                      </a:cubicBezTo>
                      <a:cubicBezTo>
                        <a:pt x="129" y="302"/>
                        <a:pt x="126" y="301"/>
                        <a:pt x="124" y="299"/>
                      </a:cubicBezTo>
                      <a:cubicBezTo>
                        <a:pt x="119" y="294"/>
                        <a:pt x="117" y="292"/>
                        <a:pt x="109" y="292"/>
                      </a:cubicBezTo>
                      <a:cubicBezTo>
                        <a:pt x="105" y="292"/>
                        <a:pt x="100" y="295"/>
                        <a:pt x="96" y="293"/>
                      </a:cubicBezTo>
                      <a:cubicBezTo>
                        <a:pt x="92" y="292"/>
                        <a:pt x="88" y="288"/>
                        <a:pt x="83" y="286"/>
                      </a:cubicBezTo>
                      <a:cubicBezTo>
                        <a:pt x="80" y="285"/>
                        <a:pt x="77" y="284"/>
                        <a:pt x="74" y="282"/>
                      </a:cubicBezTo>
                      <a:cubicBezTo>
                        <a:pt x="74" y="278"/>
                        <a:pt x="73" y="274"/>
                        <a:pt x="71" y="270"/>
                      </a:cubicBezTo>
                      <a:cubicBezTo>
                        <a:pt x="65" y="261"/>
                        <a:pt x="56" y="248"/>
                        <a:pt x="48" y="242"/>
                      </a:cubicBezTo>
                      <a:cubicBezTo>
                        <a:pt x="43" y="238"/>
                        <a:pt x="37" y="236"/>
                        <a:pt x="32" y="234"/>
                      </a:cubicBezTo>
                      <a:cubicBezTo>
                        <a:pt x="26" y="230"/>
                        <a:pt x="25" y="228"/>
                        <a:pt x="25" y="222"/>
                      </a:cubicBezTo>
                      <a:cubicBezTo>
                        <a:pt x="23" y="210"/>
                        <a:pt x="18" y="201"/>
                        <a:pt x="12" y="192"/>
                      </a:cubicBezTo>
                      <a:cubicBezTo>
                        <a:pt x="12" y="192"/>
                        <a:pt x="11" y="191"/>
                        <a:pt x="11" y="191"/>
                      </a:cubicBezTo>
                      <a:cubicBezTo>
                        <a:pt x="8" y="186"/>
                        <a:pt x="2" y="180"/>
                        <a:pt x="1" y="174"/>
                      </a:cubicBezTo>
                      <a:cubicBezTo>
                        <a:pt x="0" y="168"/>
                        <a:pt x="2" y="163"/>
                        <a:pt x="3" y="157"/>
                      </a:cubicBezTo>
                      <a:cubicBezTo>
                        <a:pt x="6" y="146"/>
                        <a:pt x="10" y="135"/>
                        <a:pt x="19" y="128"/>
                      </a:cubicBezTo>
                      <a:cubicBezTo>
                        <a:pt x="23" y="125"/>
                        <a:pt x="28" y="121"/>
                        <a:pt x="29" y="116"/>
                      </a:cubicBezTo>
                      <a:cubicBezTo>
                        <a:pt x="31" y="112"/>
                        <a:pt x="29" y="106"/>
                        <a:pt x="29" y="101"/>
                      </a:cubicBezTo>
                      <a:cubicBezTo>
                        <a:pt x="30" y="92"/>
                        <a:pt x="32" y="82"/>
                        <a:pt x="32" y="73"/>
                      </a:cubicBezTo>
                      <a:cubicBezTo>
                        <a:pt x="32" y="68"/>
                        <a:pt x="32" y="63"/>
                        <a:pt x="32" y="58"/>
                      </a:cubicBezTo>
                      <a:cubicBezTo>
                        <a:pt x="33" y="58"/>
                        <a:pt x="33" y="58"/>
                        <a:pt x="33" y="58"/>
                      </a:cubicBezTo>
                      <a:cubicBezTo>
                        <a:pt x="34" y="57"/>
                        <a:pt x="33" y="56"/>
                        <a:pt x="34" y="56"/>
                      </a:cubicBezTo>
                      <a:cubicBezTo>
                        <a:pt x="34" y="56"/>
                        <a:pt x="36" y="54"/>
                        <a:pt x="36" y="54"/>
                      </a:cubicBezTo>
                      <a:cubicBezTo>
                        <a:pt x="38" y="53"/>
                        <a:pt x="41" y="53"/>
                        <a:pt x="43" y="53"/>
                      </a:cubicBezTo>
                      <a:cubicBezTo>
                        <a:pt x="44" y="51"/>
                        <a:pt x="45" y="50"/>
                        <a:pt x="46" y="48"/>
                      </a:cubicBezTo>
                      <a:cubicBezTo>
                        <a:pt x="46" y="47"/>
                        <a:pt x="46" y="44"/>
                        <a:pt x="45" y="43"/>
                      </a:cubicBezTo>
                      <a:cubicBezTo>
                        <a:pt x="45" y="39"/>
                        <a:pt x="45" y="37"/>
                        <a:pt x="45" y="33"/>
                      </a:cubicBezTo>
                      <a:cubicBezTo>
                        <a:pt x="44" y="30"/>
                        <a:pt x="44" y="26"/>
                        <a:pt x="44" y="22"/>
                      </a:cubicBezTo>
                      <a:cubicBezTo>
                        <a:pt x="127" y="22"/>
                        <a:pt x="127" y="22"/>
                        <a:pt x="127" y="22"/>
                      </a:cubicBezTo>
                      <a:cubicBezTo>
                        <a:pt x="134" y="22"/>
                        <a:pt x="140" y="22"/>
                        <a:pt x="147" y="23"/>
                      </a:cubicBezTo>
                      <a:cubicBezTo>
                        <a:pt x="152" y="23"/>
                        <a:pt x="158" y="22"/>
                        <a:pt x="163" y="23"/>
                      </a:cubicBezTo>
                      <a:cubicBezTo>
                        <a:pt x="168" y="25"/>
                        <a:pt x="174" y="26"/>
                        <a:pt x="179" y="25"/>
                      </a:cubicBezTo>
                      <a:cubicBezTo>
                        <a:pt x="180" y="25"/>
                        <a:pt x="183" y="22"/>
                        <a:pt x="184" y="21"/>
                      </a:cubicBezTo>
                      <a:cubicBezTo>
                        <a:pt x="186" y="20"/>
                        <a:pt x="189" y="19"/>
                        <a:pt x="192" y="17"/>
                      </a:cubicBezTo>
                      <a:cubicBezTo>
                        <a:pt x="196" y="15"/>
                        <a:pt x="200" y="13"/>
                        <a:pt x="203" y="9"/>
                      </a:cubicBezTo>
                      <a:cubicBezTo>
                        <a:pt x="205" y="7"/>
                        <a:pt x="206" y="5"/>
                        <a:pt x="208" y="3"/>
                      </a:cubicBezTo>
                      <a:cubicBezTo>
                        <a:pt x="209" y="2"/>
                        <a:pt x="209" y="1"/>
                        <a:pt x="210" y="0"/>
                      </a:cubicBezTo>
                      <a:cubicBezTo>
                        <a:pt x="210" y="1"/>
                        <a:pt x="211" y="2"/>
                        <a:pt x="211" y="2"/>
                      </a:cubicBezTo>
                      <a:cubicBezTo>
                        <a:pt x="214" y="6"/>
                        <a:pt x="220" y="10"/>
                        <a:pt x="222" y="14"/>
                      </a:cubicBezTo>
                      <a:cubicBezTo>
                        <a:pt x="224" y="20"/>
                        <a:pt x="223" y="28"/>
                        <a:pt x="223" y="34"/>
                      </a:cubicBezTo>
                      <a:cubicBezTo>
                        <a:pt x="224" y="43"/>
                        <a:pt x="225" y="52"/>
                        <a:pt x="228" y="60"/>
                      </a:cubicBezTo>
                      <a:cubicBezTo>
                        <a:pt x="231" y="64"/>
                        <a:pt x="236" y="68"/>
                        <a:pt x="239" y="72"/>
                      </a:cubicBezTo>
                      <a:cubicBezTo>
                        <a:pt x="243" y="76"/>
                        <a:pt x="247" y="81"/>
                        <a:pt x="250" y="86"/>
                      </a:cubicBezTo>
                      <a:cubicBezTo>
                        <a:pt x="251" y="87"/>
                        <a:pt x="252" y="88"/>
                        <a:pt x="252" y="8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7" name="Freeform 259"/>
                <p:cNvSpPr/>
                <p:nvPr/>
              </p:nvSpPr>
              <p:spPr bwMode="auto">
                <a:xfrm>
                  <a:off x="2065334" y="3862386"/>
                  <a:ext cx="303212" cy="452437"/>
                </a:xfrm>
                <a:custGeom>
                  <a:avLst/>
                  <a:gdLst/>
                  <a:ahLst/>
                  <a:cxnLst>
                    <a:cxn ang="0">
                      <a:pos x="115" y="160"/>
                    </a:cxn>
                    <a:cxn ang="0">
                      <a:pos x="115" y="160"/>
                    </a:cxn>
                    <a:cxn ang="0">
                      <a:pos x="114" y="162"/>
                    </a:cxn>
                    <a:cxn ang="0">
                      <a:pos x="102" y="171"/>
                    </a:cxn>
                    <a:cxn ang="0">
                      <a:pos x="85" y="166"/>
                    </a:cxn>
                    <a:cxn ang="0">
                      <a:pos x="70" y="164"/>
                    </a:cxn>
                    <a:cxn ang="0">
                      <a:pos x="67" y="164"/>
                    </a:cxn>
                    <a:cxn ang="0">
                      <a:pos x="56" y="162"/>
                    </a:cxn>
                    <a:cxn ang="0">
                      <a:pos x="42" y="164"/>
                    </a:cxn>
                    <a:cxn ang="0">
                      <a:pos x="39" y="164"/>
                    </a:cxn>
                    <a:cxn ang="0">
                      <a:pos x="27" y="165"/>
                    </a:cxn>
                    <a:cxn ang="0">
                      <a:pos x="15" y="165"/>
                    </a:cxn>
                    <a:cxn ang="0">
                      <a:pos x="15" y="163"/>
                    </a:cxn>
                    <a:cxn ang="0">
                      <a:pos x="14" y="133"/>
                    </a:cxn>
                    <a:cxn ang="0">
                      <a:pos x="0" y="128"/>
                    </a:cxn>
                    <a:cxn ang="0">
                      <a:pos x="2" y="123"/>
                    </a:cxn>
                    <a:cxn ang="0">
                      <a:pos x="4" y="116"/>
                    </a:cxn>
                    <a:cxn ang="0">
                      <a:pos x="7" y="111"/>
                    </a:cxn>
                    <a:cxn ang="0">
                      <a:pos x="12" y="106"/>
                    </a:cxn>
                    <a:cxn ang="0">
                      <a:pos x="26" y="97"/>
                    </a:cxn>
                    <a:cxn ang="0">
                      <a:pos x="32" y="97"/>
                    </a:cxn>
                    <a:cxn ang="0">
                      <a:pos x="39" y="99"/>
                    </a:cxn>
                    <a:cxn ang="0">
                      <a:pos x="49" y="89"/>
                    </a:cxn>
                    <a:cxn ang="0">
                      <a:pos x="64" y="61"/>
                    </a:cxn>
                    <a:cxn ang="0">
                      <a:pos x="67" y="52"/>
                    </a:cxn>
                    <a:cxn ang="0">
                      <a:pos x="71" y="42"/>
                    </a:cxn>
                    <a:cxn ang="0">
                      <a:pos x="76" y="34"/>
                    </a:cxn>
                    <a:cxn ang="0">
                      <a:pos x="80" y="30"/>
                    </a:cxn>
                    <a:cxn ang="0">
                      <a:pos x="84" y="27"/>
                    </a:cxn>
                    <a:cxn ang="0">
                      <a:pos x="89" y="21"/>
                    </a:cxn>
                    <a:cxn ang="0">
                      <a:pos x="90" y="9"/>
                    </a:cxn>
                    <a:cxn ang="0">
                      <a:pos x="90" y="0"/>
                    </a:cxn>
                    <a:cxn ang="0">
                      <a:pos x="95" y="3"/>
                    </a:cxn>
                    <a:cxn ang="0">
                      <a:pos x="95" y="11"/>
                    </a:cxn>
                    <a:cxn ang="0">
                      <a:pos x="98" y="20"/>
                    </a:cxn>
                    <a:cxn ang="0">
                      <a:pos x="102" y="30"/>
                    </a:cxn>
                    <a:cxn ang="0">
                      <a:pos x="106" y="46"/>
                    </a:cxn>
                    <a:cxn ang="0">
                      <a:pos x="88" y="48"/>
                    </a:cxn>
                    <a:cxn ang="0">
                      <a:pos x="87" y="61"/>
                    </a:cxn>
                    <a:cxn ang="0">
                      <a:pos x="94" y="72"/>
                    </a:cxn>
                    <a:cxn ang="0">
                      <a:pos x="102" y="84"/>
                    </a:cxn>
                    <a:cxn ang="0">
                      <a:pos x="102" y="87"/>
                    </a:cxn>
                    <a:cxn ang="0">
                      <a:pos x="90" y="103"/>
                    </a:cxn>
                    <a:cxn ang="0">
                      <a:pos x="88" y="124"/>
                    </a:cxn>
                    <a:cxn ang="0">
                      <a:pos x="103" y="146"/>
                    </a:cxn>
                    <a:cxn ang="0">
                      <a:pos x="113" y="157"/>
                    </a:cxn>
                    <a:cxn ang="0">
                      <a:pos x="115" y="160"/>
                    </a:cxn>
                  </a:cxnLst>
                  <a:rect l="0" t="0" r="r" b="b"/>
                  <a:pathLst>
                    <a:path w="115" h="172">
                      <a:moveTo>
                        <a:pt x="115" y="160"/>
                      </a:moveTo>
                      <a:cubicBezTo>
                        <a:pt x="115" y="160"/>
                        <a:pt x="115" y="160"/>
                        <a:pt x="115" y="160"/>
                      </a:cubicBezTo>
                      <a:cubicBezTo>
                        <a:pt x="114" y="161"/>
                        <a:pt x="114" y="162"/>
                        <a:pt x="114" y="162"/>
                      </a:cubicBezTo>
                      <a:cubicBezTo>
                        <a:pt x="111" y="167"/>
                        <a:pt x="108" y="171"/>
                        <a:pt x="102" y="171"/>
                      </a:cubicBezTo>
                      <a:cubicBezTo>
                        <a:pt x="95" y="172"/>
                        <a:pt x="91" y="168"/>
                        <a:pt x="85" y="166"/>
                      </a:cubicBezTo>
                      <a:cubicBezTo>
                        <a:pt x="80" y="164"/>
                        <a:pt x="76" y="164"/>
                        <a:pt x="70" y="164"/>
                      </a:cubicBezTo>
                      <a:cubicBezTo>
                        <a:pt x="69" y="164"/>
                        <a:pt x="68" y="164"/>
                        <a:pt x="67" y="164"/>
                      </a:cubicBezTo>
                      <a:cubicBezTo>
                        <a:pt x="63" y="163"/>
                        <a:pt x="60" y="162"/>
                        <a:pt x="56" y="162"/>
                      </a:cubicBezTo>
                      <a:cubicBezTo>
                        <a:pt x="51" y="162"/>
                        <a:pt x="47" y="164"/>
                        <a:pt x="42" y="164"/>
                      </a:cubicBezTo>
                      <a:cubicBezTo>
                        <a:pt x="41" y="164"/>
                        <a:pt x="40" y="164"/>
                        <a:pt x="39" y="164"/>
                      </a:cubicBezTo>
                      <a:cubicBezTo>
                        <a:pt x="35" y="164"/>
                        <a:pt x="31" y="164"/>
                        <a:pt x="27" y="165"/>
                      </a:cubicBezTo>
                      <a:cubicBezTo>
                        <a:pt x="23" y="165"/>
                        <a:pt x="19" y="165"/>
                        <a:pt x="15" y="165"/>
                      </a:cubicBezTo>
                      <a:cubicBezTo>
                        <a:pt x="15" y="163"/>
                        <a:pt x="15" y="163"/>
                        <a:pt x="15" y="163"/>
                      </a:cubicBezTo>
                      <a:cubicBezTo>
                        <a:pt x="15" y="156"/>
                        <a:pt x="19" y="139"/>
                        <a:pt x="14" y="133"/>
                      </a:cubicBezTo>
                      <a:cubicBezTo>
                        <a:pt x="11" y="128"/>
                        <a:pt x="6" y="128"/>
                        <a:pt x="0" y="128"/>
                      </a:cubicBezTo>
                      <a:cubicBezTo>
                        <a:pt x="0" y="126"/>
                        <a:pt x="1" y="125"/>
                        <a:pt x="2" y="123"/>
                      </a:cubicBezTo>
                      <a:cubicBezTo>
                        <a:pt x="3" y="121"/>
                        <a:pt x="3" y="119"/>
                        <a:pt x="4" y="116"/>
                      </a:cubicBezTo>
                      <a:cubicBezTo>
                        <a:pt x="5" y="114"/>
                        <a:pt x="5" y="112"/>
                        <a:pt x="7" y="111"/>
                      </a:cubicBezTo>
                      <a:cubicBezTo>
                        <a:pt x="8" y="109"/>
                        <a:pt x="10" y="108"/>
                        <a:pt x="12" y="106"/>
                      </a:cubicBezTo>
                      <a:cubicBezTo>
                        <a:pt x="17" y="102"/>
                        <a:pt x="20" y="99"/>
                        <a:pt x="26" y="97"/>
                      </a:cubicBezTo>
                      <a:cubicBezTo>
                        <a:pt x="28" y="95"/>
                        <a:pt x="30" y="95"/>
                        <a:pt x="32" y="97"/>
                      </a:cubicBezTo>
                      <a:cubicBezTo>
                        <a:pt x="35" y="98"/>
                        <a:pt x="36" y="100"/>
                        <a:pt x="39" y="99"/>
                      </a:cubicBezTo>
                      <a:cubicBezTo>
                        <a:pt x="44" y="99"/>
                        <a:pt x="47" y="94"/>
                        <a:pt x="49" y="89"/>
                      </a:cubicBezTo>
                      <a:cubicBezTo>
                        <a:pt x="53" y="80"/>
                        <a:pt x="60" y="71"/>
                        <a:pt x="64" y="61"/>
                      </a:cubicBezTo>
                      <a:cubicBezTo>
                        <a:pt x="65" y="58"/>
                        <a:pt x="65" y="55"/>
                        <a:pt x="67" y="52"/>
                      </a:cubicBezTo>
                      <a:cubicBezTo>
                        <a:pt x="69" y="49"/>
                        <a:pt x="70" y="45"/>
                        <a:pt x="71" y="42"/>
                      </a:cubicBezTo>
                      <a:cubicBezTo>
                        <a:pt x="73" y="39"/>
                        <a:pt x="74" y="36"/>
                        <a:pt x="76" y="34"/>
                      </a:cubicBezTo>
                      <a:cubicBezTo>
                        <a:pt x="77" y="33"/>
                        <a:pt x="79" y="31"/>
                        <a:pt x="80" y="30"/>
                      </a:cubicBezTo>
                      <a:cubicBezTo>
                        <a:pt x="81" y="29"/>
                        <a:pt x="83" y="28"/>
                        <a:pt x="84" y="27"/>
                      </a:cubicBezTo>
                      <a:cubicBezTo>
                        <a:pt x="88" y="25"/>
                        <a:pt x="88" y="25"/>
                        <a:pt x="89" y="21"/>
                      </a:cubicBezTo>
                      <a:cubicBezTo>
                        <a:pt x="90" y="17"/>
                        <a:pt x="89" y="13"/>
                        <a:pt x="90" y="9"/>
                      </a:cubicBezTo>
                      <a:cubicBezTo>
                        <a:pt x="90" y="6"/>
                        <a:pt x="90" y="3"/>
                        <a:pt x="90" y="0"/>
                      </a:cubicBezTo>
                      <a:cubicBezTo>
                        <a:pt x="93" y="1"/>
                        <a:pt x="94" y="2"/>
                        <a:pt x="95" y="3"/>
                      </a:cubicBezTo>
                      <a:cubicBezTo>
                        <a:pt x="96" y="6"/>
                        <a:pt x="95" y="8"/>
                        <a:pt x="95" y="11"/>
                      </a:cubicBezTo>
                      <a:cubicBezTo>
                        <a:pt x="95" y="14"/>
                        <a:pt x="97" y="17"/>
                        <a:pt x="98" y="20"/>
                      </a:cubicBezTo>
                      <a:cubicBezTo>
                        <a:pt x="100" y="23"/>
                        <a:pt x="100" y="28"/>
                        <a:pt x="102" y="30"/>
                      </a:cubicBezTo>
                      <a:cubicBezTo>
                        <a:pt x="102" y="32"/>
                        <a:pt x="106" y="44"/>
                        <a:pt x="106" y="46"/>
                      </a:cubicBezTo>
                      <a:cubicBezTo>
                        <a:pt x="105" y="51"/>
                        <a:pt x="91" y="46"/>
                        <a:pt x="88" y="48"/>
                      </a:cubicBezTo>
                      <a:cubicBezTo>
                        <a:pt x="84" y="51"/>
                        <a:pt x="85" y="55"/>
                        <a:pt x="87" y="61"/>
                      </a:cubicBezTo>
                      <a:cubicBezTo>
                        <a:pt x="90" y="65"/>
                        <a:pt x="90" y="69"/>
                        <a:pt x="94" y="72"/>
                      </a:cubicBezTo>
                      <a:cubicBezTo>
                        <a:pt x="99" y="75"/>
                        <a:pt x="102" y="77"/>
                        <a:pt x="102" y="84"/>
                      </a:cubicBezTo>
                      <a:cubicBezTo>
                        <a:pt x="102" y="85"/>
                        <a:pt x="102" y="86"/>
                        <a:pt x="102" y="87"/>
                      </a:cubicBezTo>
                      <a:cubicBezTo>
                        <a:pt x="101" y="94"/>
                        <a:pt x="95" y="98"/>
                        <a:pt x="90" y="103"/>
                      </a:cubicBezTo>
                      <a:cubicBezTo>
                        <a:pt x="84" y="109"/>
                        <a:pt x="86" y="118"/>
                        <a:pt x="88" y="124"/>
                      </a:cubicBezTo>
                      <a:cubicBezTo>
                        <a:pt x="92" y="132"/>
                        <a:pt x="97" y="140"/>
                        <a:pt x="103" y="146"/>
                      </a:cubicBezTo>
                      <a:cubicBezTo>
                        <a:pt x="107" y="150"/>
                        <a:pt x="110" y="153"/>
                        <a:pt x="113" y="157"/>
                      </a:cubicBezTo>
                      <a:cubicBezTo>
                        <a:pt x="114" y="158"/>
                        <a:pt x="114" y="159"/>
                        <a:pt x="115" y="16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8" name="Freeform 260"/>
                <p:cNvSpPr/>
                <p:nvPr/>
              </p:nvSpPr>
              <p:spPr bwMode="auto">
                <a:xfrm>
                  <a:off x="2097084" y="4294186"/>
                  <a:ext cx="71437" cy="57150"/>
                </a:xfrm>
                <a:custGeom>
                  <a:avLst/>
                  <a:gdLst/>
                  <a:ahLst/>
                  <a:cxnLst>
                    <a:cxn ang="0">
                      <a:pos x="26" y="9"/>
                    </a:cxn>
                    <a:cxn ang="0">
                      <a:pos x="20" y="21"/>
                    </a:cxn>
                    <a:cxn ang="0">
                      <a:pos x="0" y="20"/>
                    </a:cxn>
                    <a:cxn ang="0">
                      <a:pos x="3" y="1"/>
                    </a:cxn>
                    <a:cxn ang="0">
                      <a:pos x="15" y="1"/>
                    </a:cxn>
                    <a:cxn ang="0">
                      <a:pos x="27" y="0"/>
                    </a:cxn>
                    <a:cxn ang="0">
                      <a:pos x="26" y="9"/>
                    </a:cxn>
                  </a:cxnLst>
                  <a:rect l="0" t="0" r="r" b="b"/>
                  <a:pathLst>
                    <a:path w="27" h="22">
                      <a:moveTo>
                        <a:pt x="26" y="9"/>
                      </a:moveTo>
                      <a:cubicBezTo>
                        <a:pt x="26" y="15"/>
                        <a:pt x="27" y="20"/>
                        <a:pt x="20" y="21"/>
                      </a:cubicBezTo>
                      <a:cubicBezTo>
                        <a:pt x="13" y="22"/>
                        <a:pt x="7" y="21"/>
                        <a:pt x="0" y="20"/>
                      </a:cubicBezTo>
                      <a:cubicBezTo>
                        <a:pt x="3" y="14"/>
                        <a:pt x="3" y="9"/>
                        <a:pt x="3" y="1"/>
                      </a:cubicBezTo>
                      <a:cubicBezTo>
                        <a:pt x="7" y="1"/>
                        <a:pt x="11" y="1"/>
                        <a:pt x="15" y="1"/>
                      </a:cubicBezTo>
                      <a:cubicBezTo>
                        <a:pt x="19" y="0"/>
                        <a:pt x="23" y="0"/>
                        <a:pt x="27" y="0"/>
                      </a:cubicBezTo>
                      <a:cubicBezTo>
                        <a:pt x="27" y="3"/>
                        <a:pt x="26" y="6"/>
                        <a:pt x="26"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9" name="Freeform 261"/>
                <p:cNvSpPr/>
                <p:nvPr/>
              </p:nvSpPr>
              <p:spPr bwMode="auto">
                <a:xfrm>
                  <a:off x="2063747" y="4287836"/>
                  <a:ext cx="236537" cy="252412"/>
                </a:xfrm>
                <a:custGeom>
                  <a:avLst/>
                  <a:gdLst/>
                  <a:ahLst/>
                  <a:cxnLst>
                    <a:cxn ang="0">
                      <a:pos x="87" y="53"/>
                    </a:cxn>
                    <a:cxn ang="0">
                      <a:pos x="86" y="68"/>
                    </a:cxn>
                    <a:cxn ang="0">
                      <a:pos x="71" y="69"/>
                    </a:cxn>
                    <a:cxn ang="0">
                      <a:pos x="45" y="78"/>
                    </a:cxn>
                    <a:cxn ang="0">
                      <a:pos x="52" y="85"/>
                    </a:cxn>
                    <a:cxn ang="0">
                      <a:pos x="46" y="91"/>
                    </a:cxn>
                    <a:cxn ang="0">
                      <a:pos x="38" y="96"/>
                    </a:cxn>
                    <a:cxn ang="0">
                      <a:pos x="31" y="85"/>
                    </a:cxn>
                    <a:cxn ang="0">
                      <a:pos x="19" y="75"/>
                    </a:cxn>
                    <a:cxn ang="0">
                      <a:pos x="8" y="58"/>
                    </a:cxn>
                    <a:cxn ang="0">
                      <a:pos x="8" y="29"/>
                    </a:cxn>
                    <a:cxn ang="0">
                      <a:pos x="13" y="22"/>
                    </a:cxn>
                    <a:cxn ang="0">
                      <a:pos x="33" y="23"/>
                    </a:cxn>
                    <a:cxn ang="0">
                      <a:pos x="39" y="11"/>
                    </a:cxn>
                    <a:cxn ang="0">
                      <a:pos x="40" y="2"/>
                    </a:cxn>
                    <a:cxn ang="0">
                      <a:pos x="43" y="2"/>
                    </a:cxn>
                    <a:cxn ang="0">
                      <a:pos x="57" y="0"/>
                    </a:cxn>
                    <a:cxn ang="0">
                      <a:pos x="68" y="2"/>
                    </a:cxn>
                    <a:cxn ang="0">
                      <a:pos x="75" y="16"/>
                    </a:cxn>
                    <a:cxn ang="0">
                      <a:pos x="88" y="19"/>
                    </a:cxn>
                    <a:cxn ang="0">
                      <a:pos x="85" y="39"/>
                    </a:cxn>
                    <a:cxn ang="0">
                      <a:pos x="87" y="53"/>
                    </a:cxn>
                  </a:cxnLst>
                  <a:rect l="0" t="0" r="r" b="b"/>
                  <a:pathLst>
                    <a:path w="90" h="96">
                      <a:moveTo>
                        <a:pt x="87" y="53"/>
                      </a:moveTo>
                      <a:cubicBezTo>
                        <a:pt x="88" y="57"/>
                        <a:pt x="89" y="65"/>
                        <a:pt x="86" y="68"/>
                      </a:cubicBezTo>
                      <a:cubicBezTo>
                        <a:pt x="83" y="72"/>
                        <a:pt x="75" y="70"/>
                        <a:pt x="71" y="69"/>
                      </a:cubicBezTo>
                      <a:cubicBezTo>
                        <a:pt x="65" y="68"/>
                        <a:pt x="40" y="70"/>
                        <a:pt x="45" y="78"/>
                      </a:cubicBezTo>
                      <a:cubicBezTo>
                        <a:pt x="47" y="81"/>
                        <a:pt x="52" y="80"/>
                        <a:pt x="52" y="85"/>
                      </a:cubicBezTo>
                      <a:cubicBezTo>
                        <a:pt x="51" y="87"/>
                        <a:pt x="48" y="89"/>
                        <a:pt x="46" y="91"/>
                      </a:cubicBezTo>
                      <a:cubicBezTo>
                        <a:pt x="44" y="92"/>
                        <a:pt x="41" y="94"/>
                        <a:pt x="38" y="96"/>
                      </a:cubicBezTo>
                      <a:cubicBezTo>
                        <a:pt x="36" y="92"/>
                        <a:pt x="34" y="88"/>
                        <a:pt x="31" y="85"/>
                      </a:cubicBezTo>
                      <a:cubicBezTo>
                        <a:pt x="27" y="81"/>
                        <a:pt x="23" y="79"/>
                        <a:pt x="19" y="75"/>
                      </a:cubicBezTo>
                      <a:cubicBezTo>
                        <a:pt x="14" y="70"/>
                        <a:pt x="10" y="64"/>
                        <a:pt x="8" y="58"/>
                      </a:cubicBezTo>
                      <a:cubicBezTo>
                        <a:pt x="4" y="49"/>
                        <a:pt x="0" y="37"/>
                        <a:pt x="8" y="29"/>
                      </a:cubicBezTo>
                      <a:cubicBezTo>
                        <a:pt x="10" y="27"/>
                        <a:pt x="12" y="24"/>
                        <a:pt x="13" y="22"/>
                      </a:cubicBezTo>
                      <a:cubicBezTo>
                        <a:pt x="20" y="23"/>
                        <a:pt x="26" y="24"/>
                        <a:pt x="33" y="23"/>
                      </a:cubicBezTo>
                      <a:cubicBezTo>
                        <a:pt x="40" y="22"/>
                        <a:pt x="39" y="17"/>
                        <a:pt x="39" y="11"/>
                      </a:cubicBezTo>
                      <a:cubicBezTo>
                        <a:pt x="39" y="8"/>
                        <a:pt x="40" y="5"/>
                        <a:pt x="40" y="2"/>
                      </a:cubicBezTo>
                      <a:cubicBezTo>
                        <a:pt x="41" y="2"/>
                        <a:pt x="42" y="2"/>
                        <a:pt x="43" y="2"/>
                      </a:cubicBezTo>
                      <a:cubicBezTo>
                        <a:pt x="48" y="2"/>
                        <a:pt x="52" y="0"/>
                        <a:pt x="57" y="0"/>
                      </a:cubicBezTo>
                      <a:cubicBezTo>
                        <a:pt x="61" y="0"/>
                        <a:pt x="64" y="1"/>
                        <a:pt x="68" y="2"/>
                      </a:cubicBezTo>
                      <a:cubicBezTo>
                        <a:pt x="70" y="7"/>
                        <a:pt x="72" y="11"/>
                        <a:pt x="75" y="16"/>
                      </a:cubicBezTo>
                      <a:cubicBezTo>
                        <a:pt x="76" y="18"/>
                        <a:pt x="87" y="17"/>
                        <a:pt x="88" y="19"/>
                      </a:cubicBezTo>
                      <a:cubicBezTo>
                        <a:pt x="90" y="24"/>
                        <a:pt x="83" y="33"/>
                        <a:pt x="85" y="39"/>
                      </a:cubicBezTo>
                      <a:cubicBezTo>
                        <a:pt x="86" y="44"/>
                        <a:pt x="87" y="49"/>
                        <a:pt x="87" y="5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0" name="Freeform 262"/>
                <p:cNvSpPr/>
                <p:nvPr/>
              </p:nvSpPr>
              <p:spPr bwMode="auto">
                <a:xfrm>
                  <a:off x="2163759" y="4235449"/>
                  <a:ext cx="298450" cy="355600"/>
                </a:xfrm>
                <a:custGeom>
                  <a:avLst/>
                  <a:gdLst/>
                  <a:ahLst/>
                  <a:cxnLst>
                    <a:cxn ang="0">
                      <a:pos x="108" y="23"/>
                    </a:cxn>
                    <a:cxn ang="0">
                      <a:pos x="101" y="51"/>
                    </a:cxn>
                    <a:cxn ang="0">
                      <a:pos x="96" y="66"/>
                    </a:cxn>
                    <a:cxn ang="0">
                      <a:pos x="85" y="77"/>
                    </a:cxn>
                    <a:cxn ang="0">
                      <a:pos x="77" y="88"/>
                    </a:cxn>
                    <a:cxn ang="0">
                      <a:pos x="81" y="103"/>
                    </a:cxn>
                    <a:cxn ang="0">
                      <a:pos x="84" y="117"/>
                    </a:cxn>
                    <a:cxn ang="0">
                      <a:pos x="69" y="125"/>
                    </a:cxn>
                    <a:cxn ang="0">
                      <a:pos x="46" y="132"/>
                    </a:cxn>
                    <a:cxn ang="0">
                      <a:pos x="37" y="125"/>
                    </a:cxn>
                    <a:cxn ang="0">
                      <a:pos x="31" y="126"/>
                    </a:cxn>
                    <a:cxn ang="0">
                      <a:pos x="27" y="122"/>
                    </a:cxn>
                    <a:cxn ang="0">
                      <a:pos x="20" y="126"/>
                    </a:cxn>
                    <a:cxn ang="0">
                      <a:pos x="12" y="135"/>
                    </a:cxn>
                    <a:cxn ang="0">
                      <a:pos x="0" y="116"/>
                    </a:cxn>
                    <a:cxn ang="0">
                      <a:pos x="8" y="111"/>
                    </a:cxn>
                    <a:cxn ang="0">
                      <a:pos x="14" y="105"/>
                    </a:cxn>
                    <a:cxn ang="0">
                      <a:pos x="7" y="98"/>
                    </a:cxn>
                    <a:cxn ang="0">
                      <a:pos x="33" y="89"/>
                    </a:cxn>
                    <a:cxn ang="0">
                      <a:pos x="48" y="88"/>
                    </a:cxn>
                    <a:cxn ang="0">
                      <a:pos x="49" y="73"/>
                    </a:cxn>
                    <a:cxn ang="0">
                      <a:pos x="47" y="59"/>
                    </a:cxn>
                    <a:cxn ang="0">
                      <a:pos x="50" y="39"/>
                    </a:cxn>
                    <a:cxn ang="0">
                      <a:pos x="37" y="36"/>
                    </a:cxn>
                    <a:cxn ang="0">
                      <a:pos x="30" y="22"/>
                    </a:cxn>
                    <a:cxn ang="0">
                      <a:pos x="33" y="22"/>
                    </a:cxn>
                    <a:cxn ang="0">
                      <a:pos x="48" y="24"/>
                    </a:cxn>
                    <a:cxn ang="0">
                      <a:pos x="65" y="29"/>
                    </a:cxn>
                    <a:cxn ang="0">
                      <a:pos x="77" y="20"/>
                    </a:cxn>
                    <a:cxn ang="0">
                      <a:pos x="78" y="18"/>
                    </a:cxn>
                    <a:cxn ang="0">
                      <a:pos x="78" y="18"/>
                    </a:cxn>
                    <a:cxn ang="0">
                      <a:pos x="83" y="8"/>
                    </a:cxn>
                    <a:cxn ang="0">
                      <a:pos x="96" y="3"/>
                    </a:cxn>
                    <a:cxn ang="0">
                      <a:pos x="108" y="0"/>
                    </a:cxn>
                    <a:cxn ang="0">
                      <a:pos x="111" y="8"/>
                    </a:cxn>
                    <a:cxn ang="0">
                      <a:pos x="108" y="23"/>
                    </a:cxn>
                  </a:cxnLst>
                  <a:rect l="0" t="0" r="r" b="b"/>
                  <a:pathLst>
                    <a:path w="114" h="135">
                      <a:moveTo>
                        <a:pt x="108" y="23"/>
                      </a:moveTo>
                      <a:cubicBezTo>
                        <a:pt x="104" y="33"/>
                        <a:pt x="103" y="42"/>
                        <a:pt x="101" y="51"/>
                      </a:cubicBezTo>
                      <a:cubicBezTo>
                        <a:pt x="100" y="57"/>
                        <a:pt x="98" y="62"/>
                        <a:pt x="96" y="66"/>
                      </a:cubicBezTo>
                      <a:cubicBezTo>
                        <a:pt x="93" y="71"/>
                        <a:pt x="90" y="73"/>
                        <a:pt x="85" y="77"/>
                      </a:cubicBezTo>
                      <a:cubicBezTo>
                        <a:pt x="81" y="80"/>
                        <a:pt x="78" y="82"/>
                        <a:pt x="77" y="88"/>
                      </a:cubicBezTo>
                      <a:cubicBezTo>
                        <a:pt x="77" y="94"/>
                        <a:pt x="79" y="98"/>
                        <a:pt x="81" y="103"/>
                      </a:cubicBezTo>
                      <a:cubicBezTo>
                        <a:pt x="82" y="107"/>
                        <a:pt x="86" y="113"/>
                        <a:pt x="84" y="117"/>
                      </a:cubicBezTo>
                      <a:cubicBezTo>
                        <a:pt x="82" y="121"/>
                        <a:pt x="73" y="123"/>
                        <a:pt x="69" y="125"/>
                      </a:cubicBezTo>
                      <a:cubicBezTo>
                        <a:pt x="62" y="129"/>
                        <a:pt x="55" y="133"/>
                        <a:pt x="46" y="132"/>
                      </a:cubicBezTo>
                      <a:cubicBezTo>
                        <a:pt x="47" y="125"/>
                        <a:pt x="42" y="124"/>
                        <a:pt x="37" y="125"/>
                      </a:cubicBezTo>
                      <a:cubicBezTo>
                        <a:pt x="34" y="125"/>
                        <a:pt x="33" y="125"/>
                        <a:pt x="31" y="126"/>
                      </a:cubicBezTo>
                      <a:cubicBezTo>
                        <a:pt x="30" y="124"/>
                        <a:pt x="29" y="123"/>
                        <a:pt x="27" y="122"/>
                      </a:cubicBezTo>
                      <a:cubicBezTo>
                        <a:pt x="23" y="120"/>
                        <a:pt x="22" y="123"/>
                        <a:pt x="20" y="126"/>
                      </a:cubicBezTo>
                      <a:cubicBezTo>
                        <a:pt x="18" y="130"/>
                        <a:pt x="15" y="133"/>
                        <a:pt x="12" y="135"/>
                      </a:cubicBezTo>
                      <a:cubicBezTo>
                        <a:pt x="8" y="129"/>
                        <a:pt x="4" y="122"/>
                        <a:pt x="0" y="116"/>
                      </a:cubicBezTo>
                      <a:cubicBezTo>
                        <a:pt x="3" y="114"/>
                        <a:pt x="6" y="112"/>
                        <a:pt x="8" y="111"/>
                      </a:cubicBezTo>
                      <a:cubicBezTo>
                        <a:pt x="10" y="109"/>
                        <a:pt x="13" y="107"/>
                        <a:pt x="14" y="105"/>
                      </a:cubicBezTo>
                      <a:cubicBezTo>
                        <a:pt x="14" y="100"/>
                        <a:pt x="9" y="101"/>
                        <a:pt x="7" y="98"/>
                      </a:cubicBezTo>
                      <a:cubicBezTo>
                        <a:pt x="2" y="90"/>
                        <a:pt x="27" y="88"/>
                        <a:pt x="33" y="89"/>
                      </a:cubicBezTo>
                      <a:cubicBezTo>
                        <a:pt x="37" y="90"/>
                        <a:pt x="45" y="92"/>
                        <a:pt x="48" y="88"/>
                      </a:cubicBezTo>
                      <a:cubicBezTo>
                        <a:pt x="51" y="85"/>
                        <a:pt x="50" y="77"/>
                        <a:pt x="49" y="73"/>
                      </a:cubicBezTo>
                      <a:cubicBezTo>
                        <a:pt x="49" y="69"/>
                        <a:pt x="48" y="64"/>
                        <a:pt x="47" y="59"/>
                      </a:cubicBezTo>
                      <a:cubicBezTo>
                        <a:pt x="45" y="53"/>
                        <a:pt x="52" y="44"/>
                        <a:pt x="50" y="39"/>
                      </a:cubicBezTo>
                      <a:cubicBezTo>
                        <a:pt x="49" y="37"/>
                        <a:pt x="38" y="38"/>
                        <a:pt x="37" y="36"/>
                      </a:cubicBezTo>
                      <a:cubicBezTo>
                        <a:pt x="34" y="31"/>
                        <a:pt x="32" y="27"/>
                        <a:pt x="30" y="22"/>
                      </a:cubicBezTo>
                      <a:cubicBezTo>
                        <a:pt x="31" y="22"/>
                        <a:pt x="32" y="22"/>
                        <a:pt x="33" y="22"/>
                      </a:cubicBezTo>
                      <a:cubicBezTo>
                        <a:pt x="39" y="22"/>
                        <a:pt x="43" y="22"/>
                        <a:pt x="48" y="24"/>
                      </a:cubicBezTo>
                      <a:cubicBezTo>
                        <a:pt x="54" y="26"/>
                        <a:pt x="58" y="30"/>
                        <a:pt x="65" y="29"/>
                      </a:cubicBezTo>
                      <a:cubicBezTo>
                        <a:pt x="71" y="29"/>
                        <a:pt x="74" y="25"/>
                        <a:pt x="77" y="20"/>
                      </a:cubicBezTo>
                      <a:cubicBezTo>
                        <a:pt x="77" y="20"/>
                        <a:pt x="77" y="19"/>
                        <a:pt x="78" y="18"/>
                      </a:cubicBezTo>
                      <a:cubicBezTo>
                        <a:pt x="78" y="18"/>
                        <a:pt x="78" y="18"/>
                        <a:pt x="78" y="18"/>
                      </a:cubicBezTo>
                      <a:cubicBezTo>
                        <a:pt x="79" y="14"/>
                        <a:pt x="81" y="11"/>
                        <a:pt x="83" y="8"/>
                      </a:cubicBezTo>
                      <a:cubicBezTo>
                        <a:pt x="86" y="3"/>
                        <a:pt x="90" y="3"/>
                        <a:pt x="96" y="3"/>
                      </a:cubicBezTo>
                      <a:cubicBezTo>
                        <a:pt x="100" y="2"/>
                        <a:pt x="104" y="1"/>
                        <a:pt x="108" y="0"/>
                      </a:cubicBezTo>
                      <a:cubicBezTo>
                        <a:pt x="108" y="3"/>
                        <a:pt x="109" y="5"/>
                        <a:pt x="111" y="8"/>
                      </a:cubicBezTo>
                      <a:cubicBezTo>
                        <a:pt x="114" y="15"/>
                        <a:pt x="110" y="16"/>
                        <a:pt x="108"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1" name="Freeform 263"/>
                <p:cNvSpPr/>
                <p:nvPr/>
              </p:nvSpPr>
              <p:spPr bwMode="auto">
                <a:xfrm>
                  <a:off x="2195509" y="4551361"/>
                  <a:ext cx="49212" cy="53975"/>
                </a:xfrm>
                <a:custGeom>
                  <a:avLst/>
                  <a:gdLst/>
                  <a:ahLst/>
                  <a:cxnLst>
                    <a:cxn ang="0">
                      <a:pos x="19" y="6"/>
                    </a:cxn>
                    <a:cxn ang="0">
                      <a:pos x="14" y="12"/>
                    </a:cxn>
                    <a:cxn ang="0">
                      <a:pos x="4" y="21"/>
                    </a:cxn>
                    <a:cxn ang="0">
                      <a:pos x="0" y="15"/>
                    </a:cxn>
                    <a:cxn ang="0">
                      <a:pos x="0" y="15"/>
                    </a:cxn>
                    <a:cxn ang="0">
                      <a:pos x="8" y="6"/>
                    </a:cxn>
                    <a:cxn ang="0">
                      <a:pos x="15" y="2"/>
                    </a:cxn>
                    <a:cxn ang="0">
                      <a:pos x="19" y="6"/>
                    </a:cxn>
                  </a:cxnLst>
                  <a:rect l="0" t="0" r="r" b="b"/>
                  <a:pathLst>
                    <a:path w="19" h="21">
                      <a:moveTo>
                        <a:pt x="19" y="6"/>
                      </a:moveTo>
                      <a:cubicBezTo>
                        <a:pt x="17" y="7"/>
                        <a:pt x="16" y="9"/>
                        <a:pt x="14" y="12"/>
                      </a:cubicBezTo>
                      <a:cubicBezTo>
                        <a:pt x="12" y="15"/>
                        <a:pt x="8" y="18"/>
                        <a:pt x="4" y="21"/>
                      </a:cubicBezTo>
                      <a:cubicBezTo>
                        <a:pt x="3" y="19"/>
                        <a:pt x="2" y="17"/>
                        <a:pt x="0" y="15"/>
                      </a:cubicBezTo>
                      <a:cubicBezTo>
                        <a:pt x="0" y="15"/>
                        <a:pt x="0" y="15"/>
                        <a:pt x="0" y="15"/>
                      </a:cubicBezTo>
                      <a:cubicBezTo>
                        <a:pt x="3" y="13"/>
                        <a:pt x="6" y="10"/>
                        <a:pt x="8" y="6"/>
                      </a:cubicBezTo>
                      <a:cubicBezTo>
                        <a:pt x="10" y="3"/>
                        <a:pt x="11" y="0"/>
                        <a:pt x="15" y="2"/>
                      </a:cubicBezTo>
                      <a:cubicBezTo>
                        <a:pt x="17" y="3"/>
                        <a:pt x="18" y="4"/>
                        <a:pt x="19"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2" name="Freeform 264"/>
                <p:cNvSpPr/>
                <p:nvPr/>
              </p:nvSpPr>
              <p:spPr bwMode="auto">
                <a:xfrm>
                  <a:off x="3079745" y="4186236"/>
                  <a:ext cx="285750" cy="385762"/>
                </a:xfrm>
                <a:custGeom>
                  <a:avLst/>
                  <a:gdLst/>
                  <a:ahLst/>
                  <a:cxnLst>
                    <a:cxn ang="0">
                      <a:pos x="98" y="58"/>
                    </a:cxn>
                    <a:cxn ang="0">
                      <a:pos x="102" y="86"/>
                    </a:cxn>
                    <a:cxn ang="0">
                      <a:pos x="105" y="100"/>
                    </a:cxn>
                    <a:cxn ang="0">
                      <a:pos x="105" y="100"/>
                    </a:cxn>
                    <a:cxn ang="0">
                      <a:pos x="93" y="116"/>
                    </a:cxn>
                    <a:cxn ang="0">
                      <a:pos x="76" y="141"/>
                    </a:cxn>
                    <a:cxn ang="0">
                      <a:pos x="72" y="147"/>
                    </a:cxn>
                    <a:cxn ang="0">
                      <a:pos x="36" y="114"/>
                    </a:cxn>
                    <a:cxn ang="0">
                      <a:pos x="2" y="95"/>
                    </a:cxn>
                    <a:cxn ang="0">
                      <a:pos x="5" y="87"/>
                    </a:cxn>
                    <a:cxn ang="0">
                      <a:pos x="5" y="72"/>
                    </a:cxn>
                    <a:cxn ang="0">
                      <a:pos x="0" y="70"/>
                    </a:cxn>
                    <a:cxn ang="0">
                      <a:pos x="3" y="63"/>
                    </a:cxn>
                    <a:cxn ang="0">
                      <a:pos x="8" y="41"/>
                    </a:cxn>
                    <a:cxn ang="0">
                      <a:pos x="0" y="18"/>
                    </a:cxn>
                    <a:cxn ang="0">
                      <a:pos x="1" y="6"/>
                    </a:cxn>
                    <a:cxn ang="0">
                      <a:pos x="22" y="1"/>
                    </a:cxn>
                    <a:cxn ang="0">
                      <a:pos x="22" y="1"/>
                    </a:cxn>
                    <a:cxn ang="0">
                      <a:pos x="55" y="14"/>
                    </a:cxn>
                    <a:cxn ang="0">
                      <a:pos x="78" y="20"/>
                    </a:cxn>
                    <a:cxn ang="0">
                      <a:pos x="99" y="13"/>
                    </a:cxn>
                    <a:cxn ang="0">
                      <a:pos x="109" y="12"/>
                    </a:cxn>
                    <a:cxn ang="0">
                      <a:pos x="109" y="15"/>
                    </a:cxn>
                    <a:cxn ang="0">
                      <a:pos x="105" y="31"/>
                    </a:cxn>
                    <a:cxn ang="0">
                      <a:pos x="98" y="58"/>
                    </a:cxn>
                  </a:cxnLst>
                  <a:rect l="0" t="0" r="r" b="b"/>
                  <a:pathLst>
                    <a:path w="109" h="147">
                      <a:moveTo>
                        <a:pt x="98" y="58"/>
                      </a:moveTo>
                      <a:cubicBezTo>
                        <a:pt x="97" y="68"/>
                        <a:pt x="100" y="76"/>
                        <a:pt x="102" y="86"/>
                      </a:cubicBezTo>
                      <a:cubicBezTo>
                        <a:pt x="103" y="91"/>
                        <a:pt x="103" y="96"/>
                        <a:pt x="105" y="100"/>
                      </a:cubicBezTo>
                      <a:cubicBezTo>
                        <a:pt x="105" y="100"/>
                        <a:pt x="105" y="100"/>
                        <a:pt x="105" y="100"/>
                      </a:cubicBezTo>
                      <a:cubicBezTo>
                        <a:pt x="101" y="105"/>
                        <a:pt x="98" y="111"/>
                        <a:pt x="93" y="116"/>
                      </a:cubicBezTo>
                      <a:cubicBezTo>
                        <a:pt x="87" y="124"/>
                        <a:pt x="81" y="133"/>
                        <a:pt x="76" y="141"/>
                      </a:cubicBezTo>
                      <a:cubicBezTo>
                        <a:pt x="74" y="143"/>
                        <a:pt x="73" y="145"/>
                        <a:pt x="72" y="147"/>
                      </a:cubicBezTo>
                      <a:cubicBezTo>
                        <a:pt x="59" y="138"/>
                        <a:pt x="47" y="125"/>
                        <a:pt x="36" y="114"/>
                      </a:cubicBezTo>
                      <a:cubicBezTo>
                        <a:pt x="27" y="105"/>
                        <a:pt x="14" y="99"/>
                        <a:pt x="2" y="95"/>
                      </a:cubicBezTo>
                      <a:cubicBezTo>
                        <a:pt x="3" y="92"/>
                        <a:pt x="4" y="90"/>
                        <a:pt x="5" y="87"/>
                      </a:cubicBezTo>
                      <a:cubicBezTo>
                        <a:pt x="7" y="83"/>
                        <a:pt x="9" y="76"/>
                        <a:pt x="5" y="72"/>
                      </a:cubicBezTo>
                      <a:cubicBezTo>
                        <a:pt x="3" y="71"/>
                        <a:pt x="2" y="71"/>
                        <a:pt x="0" y="70"/>
                      </a:cubicBezTo>
                      <a:cubicBezTo>
                        <a:pt x="1" y="68"/>
                        <a:pt x="2" y="65"/>
                        <a:pt x="3" y="63"/>
                      </a:cubicBezTo>
                      <a:cubicBezTo>
                        <a:pt x="6" y="56"/>
                        <a:pt x="8" y="49"/>
                        <a:pt x="8" y="41"/>
                      </a:cubicBezTo>
                      <a:cubicBezTo>
                        <a:pt x="7" y="32"/>
                        <a:pt x="0" y="27"/>
                        <a:pt x="0" y="18"/>
                      </a:cubicBezTo>
                      <a:cubicBezTo>
                        <a:pt x="1" y="14"/>
                        <a:pt x="1" y="10"/>
                        <a:pt x="1" y="6"/>
                      </a:cubicBezTo>
                      <a:cubicBezTo>
                        <a:pt x="8" y="3"/>
                        <a:pt x="15" y="0"/>
                        <a:pt x="22" y="1"/>
                      </a:cubicBezTo>
                      <a:cubicBezTo>
                        <a:pt x="22" y="1"/>
                        <a:pt x="22" y="1"/>
                        <a:pt x="22" y="1"/>
                      </a:cubicBezTo>
                      <a:cubicBezTo>
                        <a:pt x="33" y="2"/>
                        <a:pt x="43" y="11"/>
                        <a:pt x="55" y="14"/>
                      </a:cubicBezTo>
                      <a:cubicBezTo>
                        <a:pt x="62" y="17"/>
                        <a:pt x="70" y="23"/>
                        <a:pt x="78" y="20"/>
                      </a:cubicBezTo>
                      <a:cubicBezTo>
                        <a:pt x="85" y="18"/>
                        <a:pt x="91" y="14"/>
                        <a:pt x="99" y="13"/>
                      </a:cubicBezTo>
                      <a:cubicBezTo>
                        <a:pt x="102" y="12"/>
                        <a:pt x="106" y="12"/>
                        <a:pt x="109" y="12"/>
                      </a:cubicBezTo>
                      <a:cubicBezTo>
                        <a:pt x="109" y="13"/>
                        <a:pt x="109" y="15"/>
                        <a:pt x="109" y="15"/>
                      </a:cubicBezTo>
                      <a:cubicBezTo>
                        <a:pt x="109" y="21"/>
                        <a:pt x="107" y="25"/>
                        <a:pt x="105" y="31"/>
                      </a:cubicBezTo>
                      <a:cubicBezTo>
                        <a:pt x="101" y="39"/>
                        <a:pt x="98" y="48"/>
                        <a:pt x="98" y="5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3" name="Freeform 265"/>
                <p:cNvSpPr/>
                <p:nvPr/>
              </p:nvSpPr>
              <p:spPr bwMode="auto">
                <a:xfrm>
                  <a:off x="2870195" y="4484686"/>
                  <a:ext cx="65087" cy="63500"/>
                </a:xfrm>
                <a:custGeom>
                  <a:avLst/>
                  <a:gdLst/>
                  <a:ahLst/>
                  <a:cxnLst>
                    <a:cxn ang="0">
                      <a:pos x="22" y="23"/>
                    </a:cxn>
                    <a:cxn ang="0">
                      <a:pos x="10" y="21"/>
                    </a:cxn>
                    <a:cxn ang="0">
                      <a:pos x="6" y="15"/>
                    </a:cxn>
                    <a:cxn ang="0">
                      <a:pos x="2" y="18"/>
                    </a:cxn>
                    <a:cxn ang="0">
                      <a:pos x="2" y="18"/>
                    </a:cxn>
                    <a:cxn ang="0">
                      <a:pos x="0" y="10"/>
                    </a:cxn>
                    <a:cxn ang="0">
                      <a:pos x="0" y="8"/>
                    </a:cxn>
                    <a:cxn ang="0">
                      <a:pos x="5" y="6"/>
                    </a:cxn>
                    <a:cxn ang="0">
                      <a:pos x="23" y="0"/>
                    </a:cxn>
                    <a:cxn ang="0">
                      <a:pos x="23" y="2"/>
                    </a:cxn>
                    <a:cxn ang="0">
                      <a:pos x="22" y="23"/>
                    </a:cxn>
                  </a:cxnLst>
                  <a:rect l="0" t="0" r="r" b="b"/>
                  <a:pathLst>
                    <a:path w="25" h="24">
                      <a:moveTo>
                        <a:pt x="22" y="23"/>
                      </a:moveTo>
                      <a:cubicBezTo>
                        <a:pt x="21" y="24"/>
                        <a:pt x="15" y="22"/>
                        <a:pt x="10" y="21"/>
                      </a:cubicBezTo>
                      <a:cubicBezTo>
                        <a:pt x="10" y="18"/>
                        <a:pt x="9" y="16"/>
                        <a:pt x="6" y="15"/>
                      </a:cubicBezTo>
                      <a:cubicBezTo>
                        <a:pt x="2" y="18"/>
                        <a:pt x="2" y="18"/>
                        <a:pt x="2" y="18"/>
                      </a:cubicBezTo>
                      <a:cubicBezTo>
                        <a:pt x="2" y="18"/>
                        <a:pt x="2" y="18"/>
                        <a:pt x="2" y="18"/>
                      </a:cubicBezTo>
                      <a:cubicBezTo>
                        <a:pt x="1" y="15"/>
                        <a:pt x="0" y="12"/>
                        <a:pt x="0" y="10"/>
                      </a:cubicBezTo>
                      <a:cubicBezTo>
                        <a:pt x="0" y="9"/>
                        <a:pt x="0" y="8"/>
                        <a:pt x="0" y="8"/>
                      </a:cubicBezTo>
                      <a:cubicBezTo>
                        <a:pt x="1" y="7"/>
                        <a:pt x="3" y="6"/>
                        <a:pt x="5" y="6"/>
                      </a:cubicBezTo>
                      <a:cubicBezTo>
                        <a:pt x="14" y="5"/>
                        <a:pt x="18" y="1"/>
                        <a:pt x="23" y="0"/>
                      </a:cubicBezTo>
                      <a:cubicBezTo>
                        <a:pt x="23" y="0"/>
                        <a:pt x="23" y="1"/>
                        <a:pt x="23" y="2"/>
                      </a:cubicBezTo>
                      <a:cubicBezTo>
                        <a:pt x="23" y="8"/>
                        <a:pt x="25" y="18"/>
                        <a:pt x="22"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4" name="Freeform 266"/>
                <p:cNvSpPr/>
                <p:nvPr/>
              </p:nvSpPr>
              <p:spPr bwMode="auto">
                <a:xfrm>
                  <a:off x="2205034" y="4170361"/>
                  <a:ext cx="757236" cy="747712"/>
                </a:xfrm>
                <a:custGeom>
                  <a:avLst/>
                  <a:gdLst/>
                  <a:ahLst/>
                  <a:cxnLst>
                    <a:cxn ang="0">
                      <a:pos x="268" y="73"/>
                    </a:cxn>
                    <a:cxn ang="0">
                      <a:pos x="256" y="106"/>
                    </a:cxn>
                    <a:cxn ang="0">
                      <a:pos x="253" y="130"/>
                    </a:cxn>
                    <a:cxn ang="0">
                      <a:pos x="255" y="138"/>
                    </a:cxn>
                    <a:cxn ang="0">
                      <a:pos x="272" y="205"/>
                    </a:cxn>
                    <a:cxn ang="0">
                      <a:pos x="248" y="220"/>
                    </a:cxn>
                    <a:cxn ang="0">
                      <a:pos x="253" y="267"/>
                    </a:cxn>
                    <a:cxn ang="0">
                      <a:pos x="265" y="268"/>
                    </a:cxn>
                    <a:cxn ang="0">
                      <a:pos x="249" y="282"/>
                    </a:cxn>
                    <a:cxn ang="0">
                      <a:pos x="225" y="258"/>
                    </a:cxn>
                    <a:cxn ang="0">
                      <a:pos x="198" y="252"/>
                    </a:cxn>
                    <a:cxn ang="0">
                      <a:pos x="183" y="250"/>
                    </a:cxn>
                    <a:cxn ang="0">
                      <a:pos x="152" y="235"/>
                    </a:cxn>
                    <a:cxn ang="0">
                      <a:pos x="145" y="220"/>
                    </a:cxn>
                    <a:cxn ang="0">
                      <a:pos x="147" y="199"/>
                    </a:cxn>
                    <a:cxn ang="0">
                      <a:pos x="127" y="187"/>
                    </a:cxn>
                    <a:cxn ang="0">
                      <a:pos x="105" y="199"/>
                    </a:cxn>
                    <a:cxn ang="0">
                      <a:pos x="69" y="182"/>
                    </a:cxn>
                    <a:cxn ang="0">
                      <a:pos x="65" y="170"/>
                    </a:cxn>
                    <a:cxn ang="0">
                      <a:pos x="18" y="170"/>
                    </a:cxn>
                    <a:cxn ang="0">
                      <a:pos x="0" y="166"/>
                    </a:cxn>
                    <a:cxn ang="0">
                      <a:pos x="15" y="151"/>
                    </a:cxn>
                    <a:cxn ang="0">
                      <a:pos x="30" y="157"/>
                    </a:cxn>
                    <a:cxn ang="0">
                      <a:pos x="68" y="142"/>
                    </a:cxn>
                    <a:cxn ang="0">
                      <a:pos x="61" y="113"/>
                    </a:cxn>
                    <a:cxn ang="0">
                      <a:pos x="80" y="91"/>
                    </a:cxn>
                    <a:cxn ang="0">
                      <a:pos x="92" y="48"/>
                    </a:cxn>
                    <a:cxn ang="0">
                      <a:pos x="92" y="25"/>
                    </a:cxn>
                    <a:cxn ang="0">
                      <a:pos x="102" y="15"/>
                    </a:cxn>
                    <a:cxn ang="0">
                      <a:pos x="126" y="13"/>
                    </a:cxn>
                    <a:cxn ang="0">
                      <a:pos x="167" y="11"/>
                    </a:cxn>
                    <a:cxn ang="0">
                      <a:pos x="197" y="4"/>
                    </a:cxn>
                    <a:cxn ang="0">
                      <a:pos x="222" y="3"/>
                    </a:cxn>
                    <a:cxn ang="0">
                      <a:pos x="244" y="14"/>
                    </a:cxn>
                    <a:cxn ang="0">
                      <a:pos x="272" y="20"/>
                    </a:cxn>
                    <a:cxn ang="0">
                      <a:pos x="281" y="31"/>
                    </a:cxn>
                    <a:cxn ang="0">
                      <a:pos x="287" y="52"/>
                    </a:cxn>
                  </a:cxnLst>
                  <a:rect l="0" t="0" r="r" b="b"/>
                  <a:pathLst>
                    <a:path w="288" h="285">
                      <a:moveTo>
                        <a:pt x="287" y="52"/>
                      </a:moveTo>
                      <a:cubicBezTo>
                        <a:pt x="285" y="61"/>
                        <a:pt x="273" y="66"/>
                        <a:pt x="268" y="73"/>
                      </a:cubicBezTo>
                      <a:cubicBezTo>
                        <a:pt x="262" y="82"/>
                        <a:pt x="263" y="92"/>
                        <a:pt x="258" y="102"/>
                      </a:cubicBezTo>
                      <a:cubicBezTo>
                        <a:pt x="257" y="103"/>
                        <a:pt x="256" y="105"/>
                        <a:pt x="256" y="106"/>
                      </a:cubicBezTo>
                      <a:cubicBezTo>
                        <a:pt x="253" y="113"/>
                        <a:pt x="251" y="120"/>
                        <a:pt x="253" y="128"/>
                      </a:cubicBezTo>
                      <a:cubicBezTo>
                        <a:pt x="253" y="128"/>
                        <a:pt x="253" y="129"/>
                        <a:pt x="253" y="130"/>
                      </a:cubicBezTo>
                      <a:cubicBezTo>
                        <a:pt x="253" y="132"/>
                        <a:pt x="254" y="135"/>
                        <a:pt x="255" y="138"/>
                      </a:cubicBezTo>
                      <a:cubicBezTo>
                        <a:pt x="255" y="138"/>
                        <a:pt x="255" y="138"/>
                        <a:pt x="255" y="138"/>
                      </a:cubicBezTo>
                      <a:cubicBezTo>
                        <a:pt x="255" y="151"/>
                        <a:pt x="256" y="165"/>
                        <a:pt x="259" y="176"/>
                      </a:cubicBezTo>
                      <a:cubicBezTo>
                        <a:pt x="261" y="184"/>
                        <a:pt x="265" y="196"/>
                        <a:pt x="272" y="205"/>
                      </a:cubicBezTo>
                      <a:cubicBezTo>
                        <a:pt x="272" y="205"/>
                        <a:pt x="272" y="205"/>
                        <a:pt x="271" y="205"/>
                      </a:cubicBezTo>
                      <a:cubicBezTo>
                        <a:pt x="261" y="207"/>
                        <a:pt x="252" y="210"/>
                        <a:pt x="248" y="220"/>
                      </a:cubicBezTo>
                      <a:cubicBezTo>
                        <a:pt x="243" y="229"/>
                        <a:pt x="243" y="242"/>
                        <a:pt x="245" y="252"/>
                      </a:cubicBezTo>
                      <a:cubicBezTo>
                        <a:pt x="247" y="256"/>
                        <a:pt x="248" y="267"/>
                        <a:pt x="253" y="267"/>
                      </a:cubicBezTo>
                      <a:cubicBezTo>
                        <a:pt x="259" y="266"/>
                        <a:pt x="261" y="271"/>
                        <a:pt x="264" y="267"/>
                      </a:cubicBezTo>
                      <a:cubicBezTo>
                        <a:pt x="264" y="269"/>
                        <a:pt x="265" y="266"/>
                        <a:pt x="265" y="268"/>
                      </a:cubicBezTo>
                      <a:cubicBezTo>
                        <a:pt x="265" y="271"/>
                        <a:pt x="267" y="280"/>
                        <a:pt x="265" y="282"/>
                      </a:cubicBezTo>
                      <a:cubicBezTo>
                        <a:pt x="263" y="285"/>
                        <a:pt x="252" y="284"/>
                        <a:pt x="249" y="282"/>
                      </a:cubicBezTo>
                      <a:cubicBezTo>
                        <a:pt x="245" y="280"/>
                        <a:pt x="242" y="274"/>
                        <a:pt x="238" y="271"/>
                      </a:cubicBezTo>
                      <a:cubicBezTo>
                        <a:pt x="235" y="267"/>
                        <a:pt x="230" y="259"/>
                        <a:pt x="225" y="258"/>
                      </a:cubicBezTo>
                      <a:cubicBezTo>
                        <a:pt x="220" y="258"/>
                        <a:pt x="216" y="262"/>
                        <a:pt x="210" y="261"/>
                      </a:cubicBezTo>
                      <a:cubicBezTo>
                        <a:pt x="203" y="260"/>
                        <a:pt x="205" y="253"/>
                        <a:pt x="198" y="252"/>
                      </a:cubicBezTo>
                      <a:cubicBezTo>
                        <a:pt x="195" y="251"/>
                        <a:pt x="189" y="251"/>
                        <a:pt x="183" y="252"/>
                      </a:cubicBezTo>
                      <a:cubicBezTo>
                        <a:pt x="183" y="251"/>
                        <a:pt x="183" y="251"/>
                        <a:pt x="183" y="250"/>
                      </a:cubicBezTo>
                      <a:cubicBezTo>
                        <a:pt x="177" y="237"/>
                        <a:pt x="158" y="251"/>
                        <a:pt x="150" y="251"/>
                      </a:cubicBezTo>
                      <a:cubicBezTo>
                        <a:pt x="149" y="245"/>
                        <a:pt x="151" y="241"/>
                        <a:pt x="152" y="235"/>
                      </a:cubicBezTo>
                      <a:cubicBezTo>
                        <a:pt x="152" y="231"/>
                        <a:pt x="153" y="231"/>
                        <a:pt x="151" y="228"/>
                      </a:cubicBezTo>
                      <a:cubicBezTo>
                        <a:pt x="149" y="225"/>
                        <a:pt x="146" y="223"/>
                        <a:pt x="145" y="220"/>
                      </a:cubicBezTo>
                      <a:cubicBezTo>
                        <a:pt x="143" y="216"/>
                        <a:pt x="147" y="212"/>
                        <a:pt x="147" y="207"/>
                      </a:cubicBezTo>
                      <a:cubicBezTo>
                        <a:pt x="147" y="204"/>
                        <a:pt x="147" y="202"/>
                        <a:pt x="147" y="199"/>
                      </a:cubicBezTo>
                      <a:cubicBezTo>
                        <a:pt x="147" y="195"/>
                        <a:pt x="148" y="195"/>
                        <a:pt x="145" y="192"/>
                      </a:cubicBezTo>
                      <a:cubicBezTo>
                        <a:pt x="141" y="189"/>
                        <a:pt x="132" y="188"/>
                        <a:pt x="127" y="187"/>
                      </a:cubicBezTo>
                      <a:cubicBezTo>
                        <a:pt x="123" y="185"/>
                        <a:pt x="117" y="182"/>
                        <a:pt x="112" y="185"/>
                      </a:cubicBezTo>
                      <a:cubicBezTo>
                        <a:pt x="107" y="188"/>
                        <a:pt x="113" y="196"/>
                        <a:pt x="105" y="199"/>
                      </a:cubicBezTo>
                      <a:cubicBezTo>
                        <a:pt x="101" y="201"/>
                        <a:pt x="93" y="203"/>
                        <a:pt x="89" y="203"/>
                      </a:cubicBezTo>
                      <a:cubicBezTo>
                        <a:pt x="78" y="205"/>
                        <a:pt x="69" y="191"/>
                        <a:pt x="69" y="182"/>
                      </a:cubicBezTo>
                      <a:cubicBezTo>
                        <a:pt x="69" y="179"/>
                        <a:pt x="69" y="177"/>
                        <a:pt x="69" y="174"/>
                      </a:cubicBezTo>
                      <a:cubicBezTo>
                        <a:pt x="68" y="170"/>
                        <a:pt x="69" y="171"/>
                        <a:pt x="65" y="170"/>
                      </a:cubicBezTo>
                      <a:cubicBezTo>
                        <a:pt x="60" y="169"/>
                        <a:pt x="54" y="168"/>
                        <a:pt x="48" y="168"/>
                      </a:cubicBezTo>
                      <a:cubicBezTo>
                        <a:pt x="38" y="167"/>
                        <a:pt x="28" y="170"/>
                        <a:pt x="18" y="170"/>
                      </a:cubicBezTo>
                      <a:cubicBezTo>
                        <a:pt x="12" y="170"/>
                        <a:pt x="9" y="171"/>
                        <a:pt x="5" y="172"/>
                      </a:cubicBezTo>
                      <a:cubicBezTo>
                        <a:pt x="3" y="170"/>
                        <a:pt x="2" y="168"/>
                        <a:pt x="0" y="166"/>
                      </a:cubicBezTo>
                      <a:cubicBezTo>
                        <a:pt x="4" y="163"/>
                        <a:pt x="8" y="160"/>
                        <a:pt x="10" y="157"/>
                      </a:cubicBezTo>
                      <a:cubicBezTo>
                        <a:pt x="12" y="154"/>
                        <a:pt x="13" y="152"/>
                        <a:pt x="15" y="151"/>
                      </a:cubicBezTo>
                      <a:cubicBezTo>
                        <a:pt x="17" y="150"/>
                        <a:pt x="18" y="150"/>
                        <a:pt x="21" y="150"/>
                      </a:cubicBezTo>
                      <a:cubicBezTo>
                        <a:pt x="26" y="149"/>
                        <a:pt x="31" y="150"/>
                        <a:pt x="30" y="157"/>
                      </a:cubicBezTo>
                      <a:cubicBezTo>
                        <a:pt x="39" y="158"/>
                        <a:pt x="46" y="154"/>
                        <a:pt x="53" y="150"/>
                      </a:cubicBezTo>
                      <a:cubicBezTo>
                        <a:pt x="57" y="148"/>
                        <a:pt x="66" y="146"/>
                        <a:pt x="68" y="142"/>
                      </a:cubicBezTo>
                      <a:cubicBezTo>
                        <a:pt x="70" y="138"/>
                        <a:pt x="66" y="132"/>
                        <a:pt x="65" y="128"/>
                      </a:cubicBezTo>
                      <a:cubicBezTo>
                        <a:pt x="63" y="123"/>
                        <a:pt x="61" y="119"/>
                        <a:pt x="61" y="113"/>
                      </a:cubicBezTo>
                      <a:cubicBezTo>
                        <a:pt x="62" y="107"/>
                        <a:pt x="65" y="105"/>
                        <a:pt x="69" y="102"/>
                      </a:cubicBezTo>
                      <a:cubicBezTo>
                        <a:pt x="74" y="98"/>
                        <a:pt x="77" y="96"/>
                        <a:pt x="80" y="91"/>
                      </a:cubicBezTo>
                      <a:cubicBezTo>
                        <a:pt x="82" y="87"/>
                        <a:pt x="84" y="82"/>
                        <a:pt x="85" y="76"/>
                      </a:cubicBezTo>
                      <a:cubicBezTo>
                        <a:pt x="87" y="67"/>
                        <a:pt x="88" y="58"/>
                        <a:pt x="92" y="48"/>
                      </a:cubicBezTo>
                      <a:cubicBezTo>
                        <a:pt x="94" y="41"/>
                        <a:pt x="98" y="40"/>
                        <a:pt x="95" y="33"/>
                      </a:cubicBezTo>
                      <a:cubicBezTo>
                        <a:pt x="93" y="30"/>
                        <a:pt x="92" y="28"/>
                        <a:pt x="92" y="25"/>
                      </a:cubicBezTo>
                      <a:cubicBezTo>
                        <a:pt x="93" y="25"/>
                        <a:pt x="94" y="25"/>
                        <a:pt x="96" y="24"/>
                      </a:cubicBezTo>
                      <a:cubicBezTo>
                        <a:pt x="103" y="23"/>
                        <a:pt x="101" y="21"/>
                        <a:pt x="102" y="15"/>
                      </a:cubicBezTo>
                      <a:cubicBezTo>
                        <a:pt x="103" y="12"/>
                        <a:pt x="108" y="5"/>
                        <a:pt x="111" y="4"/>
                      </a:cubicBezTo>
                      <a:cubicBezTo>
                        <a:pt x="117" y="2"/>
                        <a:pt x="122" y="10"/>
                        <a:pt x="126" y="13"/>
                      </a:cubicBezTo>
                      <a:cubicBezTo>
                        <a:pt x="133" y="18"/>
                        <a:pt x="146" y="25"/>
                        <a:pt x="154" y="20"/>
                      </a:cubicBezTo>
                      <a:cubicBezTo>
                        <a:pt x="158" y="17"/>
                        <a:pt x="162" y="12"/>
                        <a:pt x="167" y="11"/>
                      </a:cubicBezTo>
                      <a:cubicBezTo>
                        <a:pt x="173" y="10"/>
                        <a:pt x="174" y="13"/>
                        <a:pt x="180" y="8"/>
                      </a:cubicBezTo>
                      <a:cubicBezTo>
                        <a:pt x="185" y="4"/>
                        <a:pt x="191" y="6"/>
                        <a:pt x="197" y="4"/>
                      </a:cubicBezTo>
                      <a:cubicBezTo>
                        <a:pt x="203" y="4"/>
                        <a:pt x="208" y="0"/>
                        <a:pt x="214" y="1"/>
                      </a:cubicBezTo>
                      <a:cubicBezTo>
                        <a:pt x="217" y="1"/>
                        <a:pt x="219" y="2"/>
                        <a:pt x="222" y="3"/>
                      </a:cubicBezTo>
                      <a:cubicBezTo>
                        <a:pt x="225" y="5"/>
                        <a:pt x="228" y="6"/>
                        <a:pt x="231" y="7"/>
                      </a:cubicBezTo>
                      <a:cubicBezTo>
                        <a:pt x="236" y="9"/>
                        <a:pt x="240" y="13"/>
                        <a:pt x="244" y="14"/>
                      </a:cubicBezTo>
                      <a:cubicBezTo>
                        <a:pt x="248" y="16"/>
                        <a:pt x="253" y="13"/>
                        <a:pt x="257" y="13"/>
                      </a:cubicBezTo>
                      <a:cubicBezTo>
                        <a:pt x="265" y="13"/>
                        <a:pt x="267" y="15"/>
                        <a:pt x="272" y="20"/>
                      </a:cubicBezTo>
                      <a:cubicBezTo>
                        <a:pt x="274" y="22"/>
                        <a:pt x="277" y="23"/>
                        <a:pt x="278" y="24"/>
                      </a:cubicBezTo>
                      <a:cubicBezTo>
                        <a:pt x="279" y="26"/>
                        <a:pt x="280" y="31"/>
                        <a:pt x="281" y="31"/>
                      </a:cubicBezTo>
                      <a:cubicBezTo>
                        <a:pt x="281" y="33"/>
                        <a:pt x="281" y="35"/>
                        <a:pt x="282" y="37"/>
                      </a:cubicBezTo>
                      <a:cubicBezTo>
                        <a:pt x="283" y="42"/>
                        <a:pt x="288" y="46"/>
                        <a:pt x="287"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5" name="Freeform 267"/>
                <p:cNvSpPr/>
                <p:nvPr/>
              </p:nvSpPr>
              <p:spPr bwMode="auto">
                <a:xfrm>
                  <a:off x="2895595" y="4427536"/>
                  <a:ext cx="412749" cy="412750"/>
                </a:xfrm>
                <a:custGeom>
                  <a:avLst/>
                  <a:gdLst/>
                  <a:ahLst/>
                  <a:cxnLst>
                    <a:cxn ang="0">
                      <a:pos x="157" y="144"/>
                    </a:cxn>
                    <a:cxn ang="0">
                      <a:pos x="157" y="144"/>
                    </a:cxn>
                    <a:cxn ang="0">
                      <a:pos x="114" y="155"/>
                    </a:cxn>
                    <a:cxn ang="0">
                      <a:pos x="83" y="157"/>
                    </a:cxn>
                    <a:cxn ang="0">
                      <a:pos x="80" y="156"/>
                    </a:cxn>
                    <a:cxn ang="0">
                      <a:pos x="79" y="150"/>
                    </a:cxn>
                    <a:cxn ang="0">
                      <a:pos x="78" y="143"/>
                    </a:cxn>
                    <a:cxn ang="0">
                      <a:pos x="68" y="129"/>
                    </a:cxn>
                    <a:cxn ang="0">
                      <a:pos x="53" y="123"/>
                    </a:cxn>
                    <a:cxn ang="0">
                      <a:pos x="48" y="124"/>
                    </a:cxn>
                    <a:cxn ang="0">
                      <a:pos x="39" y="119"/>
                    </a:cxn>
                    <a:cxn ang="0">
                      <a:pos x="24" y="112"/>
                    </a:cxn>
                    <a:cxn ang="0">
                      <a:pos x="22" y="111"/>
                    </a:cxn>
                    <a:cxn ang="0">
                      <a:pos x="9" y="76"/>
                    </a:cxn>
                    <a:cxn ang="0">
                      <a:pos x="2" y="53"/>
                    </a:cxn>
                    <a:cxn ang="0">
                      <a:pos x="0" y="43"/>
                    </a:cxn>
                    <a:cxn ang="0">
                      <a:pos x="12" y="45"/>
                    </a:cxn>
                    <a:cxn ang="0">
                      <a:pos x="13" y="24"/>
                    </a:cxn>
                    <a:cxn ang="0">
                      <a:pos x="13" y="22"/>
                    </a:cxn>
                    <a:cxn ang="0">
                      <a:pos x="19" y="8"/>
                    </a:cxn>
                    <a:cxn ang="0">
                      <a:pos x="22" y="0"/>
                    </a:cxn>
                    <a:cxn ang="0">
                      <a:pos x="27" y="0"/>
                    </a:cxn>
                    <a:cxn ang="0">
                      <a:pos x="31" y="0"/>
                    </a:cxn>
                    <a:cxn ang="0">
                      <a:pos x="31" y="9"/>
                    </a:cxn>
                    <a:cxn ang="0">
                      <a:pos x="31" y="23"/>
                    </a:cxn>
                    <a:cxn ang="0">
                      <a:pos x="37" y="26"/>
                    </a:cxn>
                    <a:cxn ang="0">
                      <a:pos x="50" y="22"/>
                    </a:cxn>
                    <a:cxn ang="0">
                      <a:pos x="61" y="20"/>
                    </a:cxn>
                    <a:cxn ang="0">
                      <a:pos x="72" y="3"/>
                    </a:cxn>
                    <a:cxn ang="0">
                      <a:pos x="106" y="22"/>
                    </a:cxn>
                    <a:cxn ang="0">
                      <a:pos x="142" y="55"/>
                    </a:cxn>
                    <a:cxn ang="0">
                      <a:pos x="140" y="62"/>
                    </a:cxn>
                    <a:cxn ang="0">
                      <a:pos x="143" y="80"/>
                    </a:cxn>
                    <a:cxn ang="0">
                      <a:pos x="143" y="98"/>
                    </a:cxn>
                    <a:cxn ang="0">
                      <a:pos x="150" y="116"/>
                    </a:cxn>
                    <a:cxn ang="0">
                      <a:pos x="157" y="144"/>
                    </a:cxn>
                  </a:cxnLst>
                  <a:rect l="0" t="0" r="r" b="b"/>
                  <a:pathLst>
                    <a:path w="157" h="157">
                      <a:moveTo>
                        <a:pt x="157" y="144"/>
                      </a:moveTo>
                      <a:cubicBezTo>
                        <a:pt x="157" y="144"/>
                        <a:pt x="157" y="144"/>
                        <a:pt x="157" y="144"/>
                      </a:cubicBezTo>
                      <a:cubicBezTo>
                        <a:pt x="144" y="150"/>
                        <a:pt x="130" y="155"/>
                        <a:pt x="114" y="155"/>
                      </a:cubicBezTo>
                      <a:cubicBezTo>
                        <a:pt x="103" y="155"/>
                        <a:pt x="93" y="156"/>
                        <a:pt x="83" y="157"/>
                      </a:cubicBezTo>
                      <a:cubicBezTo>
                        <a:pt x="81" y="157"/>
                        <a:pt x="81" y="156"/>
                        <a:pt x="80" y="156"/>
                      </a:cubicBezTo>
                      <a:cubicBezTo>
                        <a:pt x="80" y="154"/>
                        <a:pt x="79" y="152"/>
                        <a:pt x="79" y="150"/>
                      </a:cubicBezTo>
                      <a:cubicBezTo>
                        <a:pt x="79" y="148"/>
                        <a:pt x="78" y="145"/>
                        <a:pt x="78" y="143"/>
                      </a:cubicBezTo>
                      <a:cubicBezTo>
                        <a:pt x="72" y="125"/>
                        <a:pt x="69" y="125"/>
                        <a:pt x="68" y="129"/>
                      </a:cubicBezTo>
                      <a:cubicBezTo>
                        <a:pt x="64" y="126"/>
                        <a:pt x="58" y="123"/>
                        <a:pt x="53" y="123"/>
                      </a:cubicBezTo>
                      <a:cubicBezTo>
                        <a:pt x="52" y="123"/>
                        <a:pt x="50" y="123"/>
                        <a:pt x="48" y="124"/>
                      </a:cubicBezTo>
                      <a:cubicBezTo>
                        <a:pt x="46" y="122"/>
                        <a:pt x="43" y="121"/>
                        <a:pt x="39" y="119"/>
                      </a:cubicBezTo>
                      <a:cubicBezTo>
                        <a:pt x="33" y="118"/>
                        <a:pt x="29" y="116"/>
                        <a:pt x="24" y="112"/>
                      </a:cubicBezTo>
                      <a:cubicBezTo>
                        <a:pt x="24" y="112"/>
                        <a:pt x="23" y="111"/>
                        <a:pt x="22" y="111"/>
                      </a:cubicBezTo>
                      <a:cubicBezTo>
                        <a:pt x="20" y="98"/>
                        <a:pt x="12" y="88"/>
                        <a:pt x="9" y="76"/>
                      </a:cubicBezTo>
                      <a:cubicBezTo>
                        <a:pt x="7" y="68"/>
                        <a:pt x="4" y="61"/>
                        <a:pt x="2" y="53"/>
                      </a:cubicBezTo>
                      <a:cubicBezTo>
                        <a:pt x="1" y="50"/>
                        <a:pt x="1" y="47"/>
                        <a:pt x="0" y="43"/>
                      </a:cubicBezTo>
                      <a:cubicBezTo>
                        <a:pt x="5" y="44"/>
                        <a:pt x="11" y="46"/>
                        <a:pt x="12" y="45"/>
                      </a:cubicBezTo>
                      <a:cubicBezTo>
                        <a:pt x="15" y="40"/>
                        <a:pt x="13" y="30"/>
                        <a:pt x="13" y="24"/>
                      </a:cubicBezTo>
                      <a:cubicBezTo>
                        <a:pt x="13" y="23"/>
                        <a:pt x="13" y="22"/>
                        <a:pt x="13" y="22"/>
                      </a:cubicBezTo>
                      <a:cubicBezTo>
                        <a:pt x="14" y="16"/>
                        <a:pt x="16" y="13"/>
                        <a:pt x="19" y="8"/>
                      </a:cubicBezTo>
                      <a:cubicBezTo>
                        <a:pt x="20" y="5"/>
                        <a:pt x="21" y="3"/>
                        <a:pt x="22" y="0"/>
                      </a:cubicBezTo>
                      <a:cubicBezTo>
                        <a:pt x="23" y="0"/>
                        <a:pt x="25" y="0"/>
                        <a:pt x="27" y="0"/>
                      </a:cubicBezTo>
                      <a:cubicBezTo>
                        <a:pt x="29" y="0"/>
                        <a:pt x="30" y="0"/>
                        <a:pt x="31" y="0"/>
                      </a:cubicBezTo>
                      <a:cubicBezTo>
                        <a:pt x="31" y="3"/>
                        <a:pt x="32" y="6"/>
                        <a:pt x="31" y="9"/>
                      </a:cubicBezTo>
                      <a:cubicBezTo>
                        <a:pt x="30" y="12"/>
                        <a:pt x="26" y="20"/>
                        <a:pt x="31" y="23"/>
                      </a:cubicBezTo>
                      <a:cubicBezTo>
                        <a:pt x="37" y="26"/>
                        <a:pt x="37" y="26"/>
                        <a:pt x="37" y="26"/>
                      </a:cubicBezTo>
                      <a:cubicBezTo>
                        <a:pt x="37" y="17"/>
                        <a:pt x="44" y="20"/>
                        <a:pt x="50" y="22"/>
                      </a:cubicBezTo>
                      <a:cubicBezTo>
                        <a:pt x="55" y="25"/>
                        <a:pt x="58" y="25"/>
                        <a:pt x="61" y="20"/>
                      </a:cubicBezTo>
                      <a:cubicBezTo>
                        <a:pt x="65" y="14"/>
                        <a:pt x="69" y="9"/>
                        <a:pt x="72" y="3"/>
                      </a:cubicBezTo>
                      <a:cubicBezTo>
                        <a:pt x="84" y="7"/>
                        <a:pt x="97" y="13"/>
                        <a:pt x="106" y="22"/>
                      </a:cubicBezTo>
                      <a:cubicBezTo>
                        <a:pt x="117" y="33"/>
                        <a:pt x="129" y="46"/>
                        <a:pt x="142" y="55"/>
                      </a:cubicBezTo>
                      <a:cubicBezTo>
                        <a:pt x="141" y="57"/>
                        <a:pt x="141" y="59"/>
                        <a:pt x="140" y="62"/>
                      </a:cubicBezTo>
                      <a:cubicBezTo>
                        <a:pt x="139" y="68"/>
                        <a:pt x="143" y="74"/>
                        <a:pt x="143" y="80"/>
                      </a:cubicBezTo>
                      <a:cubicBezTo>
                        <a:pt x="143" y="86"/>
                        <a:pt x="142" y="92"/>
                        <a:pt x="143" y="98"/>
                      </a:cubicBezTo>
                      <a:cubicBezTo>
                        <a:pt x="144" y="104"/>
                        <a:pt x="148" y="110"/>
                        <a:pt x="150" y="116"/>
                      </a:cubicBezTo>
                      <a:cubicBezTo>
                        <a:pt x="153" y="126"/>
                        <a:pt x="156" y="135"/>
                        <a:pt x="157" y="1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6" name="Freeform 268"/>
                <p:cNvSpPr/>
                <p:nvPr/>
              </p:nvSpPr>
              <p:spPr bwMode="auto">
                <a:xfrm>
                  <a:off x="2181221" y="4608511"/>
                  <a:ext cx="504824" cy="493712"/>
                </a:xfrm>
                <a:custGeom>
                  <a:avLst/>
                  <a:gdLst/>
                  <a:ahLst/>
                  <a:cxnLst>
                    <a:cxn ang="0">
                      <a:pos x="192" y="85"/>
                    </a:cxn>
                    <a:cxn ang="0">
                      <a:pos x="188" y="98"/>
                    </a:cxn>
                    <a:cxn ang="0">
                      <a:pos x="187" y="111"/>
                    </a:cxn>
                    <a:cxn ang="0">
                      <a:pos x="160" y="110"/>
                    </a:cxn>
                    <a:cxn ang="0">
                      <a:pos x="157" y="131"/>
                    </a:cxn>
                    <a:cxn ang="0">
                      <a:pos x="157" y="152"/>
                    </a:cxn>
                    <a:cxn ang="0">
                      <a:pos x="158" y="163"/>
                    </a:cxn>
                    <a:cxn ang="0">
                      <a:pos x="167" y="171"/>
                    </a:cxn>
                    <a:cxn ang="0">
                      <a:pos x="180" y="180"/>
                    </a:cxn>
                    <a:cxn ang="0">
                      <a:pos x="178" y="180"/>
                    </a:cxn>
                    <a:cxn ang="0">
                      <a:pos x="148" y="188"/>
                    </a:cxn>
                    <a:cxn ang="0">
                      <a:pos x="118" y="186"/>
                    </a:cxn>
                    <a:cxn ang="0">
                      <a:pos x="102" y="179"/>
                    </a:cxn>
                    <a:cxn ang="0">
                      <a:pos x="86" y="179"/>
                    </a:cxn>
                    <a:cxn ang="0">
                      <a:pos x="53" y="180"/>
                    </a:cxn>
                    <a:cxn ang="0">
                      <a:pos x="35" y="176"/>
                    </a:cxn>
                    <a:cxn ang="0">
                      <a:pos x="17" y="175"/>
                    </a:cxn>
                    <a:cxn ang="0">
                      <a:pos x="2" y="176"/>
                    </a:cxn>
                    <a:cxn ang="0">
                      <a:pos x="11" y="129"/>
                    </a:cxn>
                    <a:cxn ang="0">
                      <a:pos x="22" y="110"/>
                    </a:cxn>
                    <a:cxn ang="0">
                      <a:pos x="31" y="83"/>
                    </a:cxn>
                    <a:cxn ang="0">
                      <a:pos x="29" y="70"/>
                    </a:cxn>
                    <a:cxn ang="0">
                      <a:pos x="27" y="51"/>
                    </a:cxn>
                    <a:cxn ang="0">
                      <a:pos x="22" y="21"/>
                    </a:cxn>
                    <a:cxn ang="0">
                      <a:pos x="14" y="5"/>
                    </a:cxn>
                    <a:cxn ang="0">
                      <a:pos x="27" y="3"/>
                    </a:cxn>
                    <a:cxn ang="0">
                      <a:pos x="57" y="1"/>
                    </a:cxn>
                    <a:cxn ang="0">
                      <a:pos x="74" y="3"/>
                    </a:cxn>
                    <a:cxn ang="0">
                      <a:pos x="78" y="7"/>
                    </a:cxn>
                    <a:cxn ang="0">
                      <a:pos x="78" y="15"/>
                    </a:cxn>
                    <a:cxn ang="0">
                      <a:pos x="98" y="36"/>
                    </a:cxn>
                    <a:cxn ang="0">
                      <a:pos x="114" y="32"/>
                    </a:cxn>
                    <a:cxn ang="0">
                      <a:pos x="121" y="18"/>
                    </a:cxn>
                    <a:cxn ang="0">
                      <a:pos x="136" y="20"/>
                    </a:cxn>
                    <a:cxn ang="0">
                      <a:pos x="154" y="25"/>
                    </a:cxn>
                    <a:cxn ang="0">
                      <a:pos x="156" y="32"/>
                    </a:cxn>
                    <a:cxn ang="0">
                      <a:pos x="156" y="40"/>
                    </a:cxn>
                    <a:cxn ang="0">
                      <a:pos x="154" y="53"/>
                    </a:cxn>
                    <a:cxn ang="0">
                      <a:pos x="160" y="61"/>
                    </a:cxn>
                    <a:cxn ang="0">
                      <a:pos x="161" y="68"/>
                    </a:cxn>
                    <a:cxn ang="0">
                      <a:pos x="159" y="84"/>
                    </a:cxn>
                    <a:cxn ang="0">
                      <a:pos x="192" y="83"/>
                    </a:cxn>
                    <a:cxn ang="0">
                      <a:pos x="192" y="85"/>
                    </a:cxn>
                  </a:cxnLst>
                  <a:rect l="0" t="0" r="r" b="b"/>
                  <a:pathLst>
                    <a:path w="192" h="188">
                      <a:moveTo>
                        <a:pt x="192" y="85"/>
                      </a:moveTo>
                      <a:cubicBezTo>
                        <a:pt x="192" y="89"/>
                        <a:pt x="189" y="94"/>
                        <a:pt x="188" y="98"/>
                      </a:cubicBezTo>
                      <a:cubicBezTo>
                        <a:pt x="188" y="102"/>
                        <a:pt x="187" y="106"/>
                        <a:pt x="187" y="111"/>
                      </a:cubicBezTo>
                      <a:cubicBezTo>
                        <a:pt x="178" y="111"/>
                        <a:pt x="168" y="109"/>
                        <a:pt x="160" y="110"/>
                      </a:cubicBezTo>
                      <a:cubicBezTo>
                        <a:pt x="160" y="117"/>
                        <a:pt x="158" y="124"/>
                        <a:pt x="157" y="131"/>
                      </a:cubicBezTo>
                      <a:cubicBezTo>
                        <a:pt x="156" y="138"/>
                        <a:pt x="157" y="146"/>
                        <a:pt x="157" y="152"/>
                      </a:cubicBezTo>
                      <a:cubicBezTo>
                        <a:pt x="157" y="156"/>
                        <a:pt x="156" y="160"/>
                        <a:pt x="158" y="163"/>
                      </a:cubicBezTo>
                      <a:cubicBezTo>
                        <a:pt x="160" y="166"/>
                        <a:pt x="165" y="169"/>
                        <a:pt x="167" y="171"/>
                      </a:cubicBezTo>
                      <a:cubicBezTo>
                        <a:pt x="170" y="173"/>
                        <a:pt x="176" y="176"/>
                        <a:pt x="180" y="180"/>
                      </a:cubicBezTo>
                      <a:cubicBezTo>
                        <a:pt x="179" y="180"/>
                        <a:pt x="179" y="180"/>
                        <a:pt x="178" y="180"/>
                      </a:cubicBezTo>
                      <a:cubicBezTo>
                        <a:pt x="168" y="184"/>
                        <a:pt x="159" y="188"/>
                        <a:pt x="148" y="188"/>
                      </a:cubicBezTo>
                      <a:cubicBezTo>
                        <a:pt x="138" y="188"/>
                        <a:pt x="127" y="188"/>
                        <a:pt x="118" y="186"/>
                      </a:cubicBezTo>
                      <a:cubicBezTo>
                        <a:pt x="111" y="185"/>
                        <a:pt x="108" y="181"/>
                        <a:pt x="102" y="179"/>
                      </a:cubicBezTo>
                      <a:cubicBezTo>
                        <a:pt x="98" y="177"/>
                        <a:pt x="91" y="178"/>
                        <a:pt x="86" y="179"/>
                      </a:cubicBezTo>
                      <a:cubicBezTo>
                        <a:pt x="75" y="179"/>
                        <a:pt x="64" y="180"/>
                        <a:pt x="53" y="180"/>
                      </a:cubicBezTo>
                      <a:cubicBezTo>
                        <a:pt x="46" y="180"/>
                        <a:pt x="41" y="178"/>
                        <a:pt x="35" y="176"/>
                      </a:cubicBezTo>
                      <a:cubicBezTo>
                        <a:pt x="29" y="174"/>
                        <a:pt x="23" y="174"/>
                        <a:pt x="17" y="175"/>
                      </a:cubicBezTo>
                      <a:cubicBezTo>
                        <a:pt x="12" y="176"/>
                        <a:pt x="7" y="176"/>
                        <a:pt x="2" y="176"/>
                      </a:cubicBezTo>
                      <a:cubicBezTo>
                        <a:pt x="0" y="161"/>
                        <a:pt x="4" y="145"/>
                        <a:pt x="11" y="129"/>
                      </a:cubicBezTo>
                      <a:cubicBezTo>
                        <a:pt x="15" y="123"/>
                        <a:pt x="17" y="116"/>
                        <a:pt x="22" y="110"/>
                      </a:cubicBezTo>
                      <a:cubicBezTo>
                        <a:pt x="27" y="103"/>
                        <a:pt x="31" y="92"/>
                        <a:pt x="31" y="83"/>
                      </a:cubicBezTo>
                      <a:cubicBezTo>
                        <a:pt x="31" y="79"/>
                        <a:pt x="29" y="74"/>
                        <a:pt x="29" y="70"/>
                      </a:cubicBezTo>
                      <a:cubicBezTo>
                        <a:pt x="27" y="64"/>
                        <a:pt x="28" y="58"/>
                        <a:pt x="27" y="51"/>
                      </a:cubicBezTo>
                      <a:cubicBezTo>
                        <a:pt x="25" y="42"/>
                        <a:pt x="25" y="31"/>
                        <a:pt x="22" y="21"/>
                      </a:cubicBezTo>
                      <a:cubicBezTo>
                        <a:pt x="20" y="15"/>
                        <a:pt x="17" y="10"/>
                        <a:pt x="14" y="5"/>
                      </a:cubicBezTo>
                      <a:cubicBezTo>
                        <a:pt x="18" y="4"/>
                        <a:pt x="21" y="3"/>
                        <a:pt x="27" y="3"/>
                      </a:cubicBezTo>
                      <a:cubicBezTo>
                        <a:pt x="37" y="3"/>
                        <a:pt x="47" y="0"/>
                        <a:pt x="57" y="1"/>
                      </a:cubicBezTo>
                      <a:cubicBezTo>
                        <a:pt x="63" y="1"/>
                        <a:pt x="69" y="2"/>
                        <a:pt x="74" y="3"/>
                      </a:cubicBezTo>
                      <a:cubicBezTo>
                        <a:pt x="78" y="4"/>
                        <a:pt x="77" y="3"/>
                        <a:pt x="78" y="7"/>
                      </a:cubicBezTo>
                      <a:cubicBezTo>
                        <a:pt x="78" y="10"/>
                        <a:pt x="78" y="12"/>
                        <a:pt x="78" y="15"/>
                      </a:cubicBezTo>
                      <a:cubicBezTo>
                        <a:pt x="78" y="24"/>
                        <a:pt x="87" y="38"/>
                        <a:pt x="98" y="36"/>
                      </a:cubicBezTo>
                      <a:cubicBezTo>
                        <a:pt x="102" y="36"/>
                        <a:pt x="110" y="34"/>
                        <a:pt x="114" y="32"/>
                      </a:cubicBezTo>
                      <a:cubicBezTo>
                        <a:pt x="122" y="29"/>
                        <a:pt x="116" y="21"/>
                        <a:pt x="121" y="18"/>
                      </a:cubicBezTo>
                      <a:cubicBezTo>
                        <a:pt x="126" y="15"/>
                        <a:pt x="132" y="18"/>
                        <a:pt x="136" y="20"/>
                      </a:cubicBezTo>
                      <a:cubicBezTo>
                        <a:pt x="141" y="21"/>
                        <a:pt x="150" y="22"/>
                        <a:pt x="154" y="25"/>
                      </a:cubicBezTo>
                      <a:cubicBezTo>
                        <a:pt x="157" y="28"/>
                        <a:pt x="156" y="28"/>
                        <a:pt x="156" y="32"/>
                      </a:cubicBezTo>
                      <a:cubicBezTo>
                        <a:pt x="156" y="35"/>
                        <a:pt x="156" y="37"/>
                        <a:pt x="156" y="40"/>
                      </a:cubicBezTo>
                      <a:cubicBezTo>
                        <a:pt x="156" y="45"/>
                        <a:pt x="152" y="49"/>
                        <a:pt x="154" y="53"/>
                      </a:cubicBezTo>
                      <a:cubicBezTo>
                        <a:pt x="155" y="56"/>
                        <a:pt x="158" y="58"/>
                        <a:pt x="160" y="61"/>
                      </a:cubicBezTo>
                      <a:cubicBezTo>
                        <a:pt x="162" y="64"/>
                        <a:pt x="161" y="64"/>
                        <a:pt x="161" y="68"/>
                      </a:cubicBezTo>
                      <a:cubicBezTo>
                        <a:pt x="160" y="74"/>
                        <a:pt x="158" y="78"/>
                        <a:pt x="159" y="84"/>
                      </a:cubicBezTo>
                      <a:cubicBezTo>
                        <a:pt x="167" y="84"/>
                        <a:pt x="186" y="70"/>
                        <a:pt x="192" y="83"/>
                      </a:cubicBezTo>
                      <a:cubicBezTo>
                        <a:pt x="192" y="84"/>
                        <a:pt x="192" y="84"/>
                        <a:pt x="192" y="8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7" name="Freeform 269"/>
                <p:cNvSpPr/>
                <p:nvPr/>
              </p:nvSpPr>
              <p:spPr bwMode="auto">
                <a:xfrm>
                  <a:off x="2506658" y="5094286"/>
                  <a:ext cx="379412" cy="392112"/>
                </a:xfrm>
                <a:custGeom>
                  <a:avLst/>
                  <a:gdLst/>
                  <a:ahLst/>
                  <a:cxnLst>
                    <a:cxn ang="0">
                      <a:pos x="144" y="69"/>
                    </a:cxn>
                    <a:cxn ang="0">
                      <a:pos x="125" y="78"/>
                    </a:cxn>
                    <a:cxn ang="0">
                      <a:pos x="101" y="103"/>
                    </a:cxn>
                    <a:cxn ang="0">
                      <a:pos x="86" y="127"/>
                    </a:cxn>
                    <a:cxn ang="0">
                      <a:pos x="54" y="125"/>
                    </a:cxn>
                    <a:cxn ang="0">
                      <a:pos x="43" y="134"/>
                    </a:cxn>
                    <a:cxn ang="0">
                      <a:pos x="30" y="143"/>
                    </a:cxn>
                    <a:cxn ang="0">
                      <a:pos x="16" y="148"/>
                    </a:cxn>
                    <a:cxn ang="0">
                      <a:pos x="12" y="134"/>
                    </a:cxn>
                    <a:cxn ang="0">
                      <a:pos x="7" y="119"/>
                    </a:cxn>
                    <a:cxn ang="0">
                      <a:pos x="4" y="106"/>
                    </a:cxn>
                    <a:cxn ang="0">
                      <a:pos x="1" y="73"/>
                    </a:cxn>
                    <a:cxn ang="0">
                      <a:pos x="14" y="67"/>
                    </a:cxn>
                    <a:cxn ang="0">
                      <a:pos x="19" y="67"/>
                    </a:cxn>
                    <a:cxn ang="0">
                      <a:pos x="19" y="58"/>
                    </a:cxn>
                    <a:cxn ang="0">
                      <a:pos x="15" y="27"/>
                    </a:cxn>
                    <a:cxn ang="0">
                      <a:pos x="28" y="8"/>
                    </a:cxn>
                    <a:cxn ang="0">
                      <a:pos x="41" y="6"/>
                    </a:cxn>
                    <a:cxn ang="0">
                      <a:pos x="54" y="10"/>
                    </a:cxn>
                    <a:cxn ang="0">
                      <a:pos x="78" y="2"/>
                    </a:cxn>
                    <a:cxn ang="0">
                      <a:pos x="84" y="0"/>
                    </a:cxn>
                    <a:cxn ang="0">
                      <a:pos x="87" y="14"/>
                    </a:cxn>
                    <a:cxn ang="0">
                      <a:pos x="108" y="36"/>
                    </a:cxn>
                    <a:cxn ang="0">
                      <a:pos x="117" y="52"/>
                    </a:cxn>
                    <a:cxn ang="0">
                      <a:pos x="130" y="63"/>
                    </a:cxn>
                    <a:cxn ang="0">
                      <a:pos x="144" y="69"/>
                    </a:cxn>
                  </a:cxnLst>
                  <a:rect l="0" t="0" r="r" b="b"/>
                  <a:pathLst>
                    <a:path w="144" h="149">
                      <a:moveTo>
                        <a:pt x="144" y="69"/>
                      </a:moveTo>
                      <a:cubicBezTo>
                        <a:pt x="137" y="69"/>
                        <a:pt x="129" y="72"/>
                        <a:pt x="125" y="78"/>
                      </a:cubicBezTo>
                      <a:cubicBezTo>
                        <a:pt x="118" y="88"/>
                        <a:pt x="109" y="94"/>
                        <a:pt x="101" y="103"/>
                      </a:cubicBezTo>
                      <a:cubicBezTo>
                        <a:pt x="95" y="110"/>
                        <a:pt x="94" y="121"/>
                        <a:pt x="86" y="127"/>
                      </a:cubicBezTo>
                      <a:cubicBezTo>
                        <a:pt x="77" y="134"/>
                        <a:pt x="64" y="128"/>
                        <a:pt x="54" y="125"/>
                      </a:cubicBezTo>
                      <a:cubicBezTo>
                        <a:pt x="44" y="121"/>
                        <a:pt x="49" y="127"/>
                        <a:pt x="43" y="134"/>
                      </a:cubicBezTo>
                      <a:cubicBezTo>
                        <a:pt x="40" y="137"/>
                        <a:pt x="35" y="140"/>
                        <a:pt x="30" y="143"/>
                      </a:cubicBezTo>
                      <a:cubicBezTo>
                        <a:pt x="27" y="144"/>
                        <a:pt x="20" y="149"/>
                        <a:pt x="16" y="148"/>
                      </a:cubicBezTo>
                      <a:cubicBezTo>
                        <a:pt x="10" y="146"/>
                        <a:pt x="12" y="139"/>
                        <a:pt x="12" y="134"/>
                      </a:cubicBezTo>
                      <a:cubicBezTo>
                        <a:pt x="12" y="128"/>
                        <a:pt x="10" y="123"/>
                        <a:pt x="7" y="119"/>
                      </a:cubicBezTo>
                      <a:cubicBezTo>
                        <a:pt x="7" y="114"/>
                        <a:pt x="6" y="110"/>
                        <a:pt x="4" y="106"/>
                      </a:cubicBezTo>
                      <a:cubicBezTo>
                        <a:pt x="1" y="95"/>
                        <a:pt x="0" y="84"/>
                        <a:pt x="1" y="73"/>
                      </a:cubicBezTo>
                      <a:cubicBezTo>
                        <a:pt x="2" y="66"/>
                        <a:pt x="7" y="66"/>
                        <a:pt x="14" y="67"/>
                      </a:cubicBezTo>
                      <a:cubicBezTo>
                        <a:pt x="16" y="67"/>
                        <a:pt x="17" y="70"/>
                        <a:pt x="19" y="67"/>
                      </a:cubicBezTo>
                      <a:cubicBezTo>
                        <a:pt x="20" y="66"/>
                        <a:pt x="19" y="60"/>
                        <a:pt x="19" y="58"/>
                      </a:cubicBezTo>
                      <a:cubicBezTo>
                        <a:pt x="18" y="48"/>
                        <a:pt x="15" y="37"/>
                        <a:pt x="15" y="27"/>
                      </a:cubicBezTo>
                      <a:cubicBezTo>
                        <a:pt x="16" y="16"/>
                        <a:pt x="16" y="9"/>
                        <a:pt x="28" y="8"/>
                      </a:cubicBezTo>
                      <a:cubicBezTo>
                        <a:pt x="33" y="7"/>
                        <a:pt x="37" y="6"/>
                        <a:pt x="41" y="6"/>
                      </a:cubicBezTo>
                      <a:cubicBezTo>
                        <a:pt x="46" y="7"/>
                        <a:pt x="49" y="9"/>
                        <a:pt x="54" y="10"/>
                      </a:cubicBezTo>
                      <a:cubicBezTo>
                        <a:pt x="62" y="11"/>
                        <a:pt x="71" y="5"/>
                        <a:pt x="78" y="2"/>
                      </a:cubicBezTo>
                      <a:cubicBezTo>
                        <a:pt x="80" y="1"/>
                        <a:pt x="82" y="1"/>
                        <a:pt x="84" y="0"/>
                      </a:cubicBezTo>
                      <a:cubicBezTo>
                        <a:pt x="84" y="5"/>
                        <a:pt x="84" y="10"/>
                        <a:pt x="87" y="14"/>
                      </a:cubicBezTo>
                      <a:cubicBezTo>
                        <a:pt x="91" y="23"/>
                        <a:pt x="102" y="28"/>
                        <a:pt x="108" y="36"/>
                      </a:cubicBezTo>
                      <a:cubicBezTo>
                        <a:pt x="112" y="41"/>
                        <a:pt x="113" y="47"/>
                        <a:pt x="117" y="52"/>
                      </a:cubicBezTo>
                      <a:cubicBezTo>
                        <a:pt x="120" y="57"/>
                        <a:pt x="125" y="60"/>
                        <a:pt x="130" y="63"/>
                      </a:cubicBezTo>
                      <a:cubicBezTo>
                        <a:pt x="135" y="65"/>
                        <a:pt x="140" y="67"/>
                        <a:pt x="144"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8" name="Freeform 270"/>
                <p:cNvSpPr/>
                <p:nvPr/>
              </p:nvSpPr>
              <p:spPr bwMode="auto">
                <a:xfrm>
                  <a:off x="2187571" y="5065711"/>
                  <a:ext cx="539749" cy="501650"/>
                </a:xfrm>
                <a:custGeom>
                  <a:avLst/>
                  <a:gdLst/>
                  <a:ahLst/>
                  <a:cxnLst>
                    <a:cxn ang="0">
                      <a:pos x="206" y="11"/>
                    </a:cxn>
                    <a:cxn ang="0">
                      <a:pos x="200" y="13"/>
                    </a:cxn>
                    <a:cxn ang="0">
                      <a:pos x="176" y="21"/>
                    </a:cxn>
                    <a:cxn ang="0">
                      <a:pos x="163" y="17"/>
                    </a:cxn>
                    <a:cxn ang="0">
                      <a:pos x="150" y="19"/>
                    </a:cxn>
                    <a:cxn ang="0">
                      <a:pos x="137" y="38"/>
                    </a:cxn>
                    <a:cxn ang="0">
                      <a:pos x="141" y="69"/>
                    </a:cxn>
                    <a:cxn ang="0">
                      <a:pos x="141" y="78"/>
                    </a:cxn>
                    <a:cxn ang="0">
                      <a:pos x="136" y="78"/>
                    </a:cxn>
                    <a:cxn ang="0">
                      <a:pos x="123" y="84"/>
                    </a:cxn>
                    <a:cxn ang="0">
                      <a:pos x="126" y="117"/>
                    </a:cxn>
                    <a:cxn ang="0">
                      <a:pos x="129" y="130"/>
                    </a:cxn>
                    <a:cxn ang="0">
                      <a:pos x="128" y="131"/>
                    </a:cxn>
                    <a:cxn ang="0">
                      <a:pos x="125" y="146"/>
                    </a:cxn>
                    <a:cxn ang="0">
                      <a:pos x="126" y="175"/>
                    </a:cxn>
                    <a:cxn ang="0">
                      <a:pos x="120" y="190"/>
                    </a:cxn>
                    <a:cxn ang="0">
                      <a:pos x="104" y="190"/>
                    </a:cxn>
                    <a:cxn ang="0">
                      <a:pos x="74" y="180"/>
                    </a:cxn>
                    <a:cxn ang="0">
                      <a:pos x="57" y="177"/>
                    </a:cxn>
                    <a:cxn ang="0">
                      <a:pos x="55" y="173"/>
                    </a:cxn>
                    <a:cxn ang="0">
                      <a:pos x="43" y="153"/>
                    </a:cxn>
                    <a:cxn ang="0">
                      <a:pos x="38" y="131"/>
                    </a:cxn>
                    <a:cxn ang="0">
                      <a:pos x="35" y="87"/>
                    </a:cxn>
                    <a:cxn ang="0">
                      <a:pos x="26" y="50"/>
                    </a:cxn>
                    <a:cxn ang="0">
                      <a:pos x="6" y="19"/>
                    </a:cxn>
                    <a:cxn ang="0">
                      <a:pos x="0" y="2"/>
                    </a:cxn>
                    <a:cxn ang="0">
                      <a:pos x="15" y="1"/>
                    </a:cxn>
                    <a:cxn ang="0">
                      <a:pos x="33" y="2"/>
                    </a:cxn>
                    <a:cxn ang="0">
                      <a:pos x="51" y="6"/>
                    </a:cxn>
                    <a:cxn ang="0">
                      <a:pos x="84" y="5"/>
                    </a:cxn>
                    <a:cxn ang="0">
                      <a:pos x="100" y="5"/>
                    </a:cxn>
                    <a:cxn ang="0">
                      <a:pos x="116" y="12"/>
                    </a:cxn>
                    <a:cxn ang="0">
                      <a:pos x="146" y="14"/>
                    </a:cxn>
                    <a:cxn ang="0">
                      <a:pos x="176" y="6"/>
                    </a:cxn>
                    <a:cxn ang="0">
                      <a:pos x="178" y="6"/>
                    </a:cxn>
                    <a:cxn ang="0">
                      <a:pos x="206" y="10"/>
                    </a:cxn>
                    <a:cxn ang="0">
                      <a:pos x="206" y="11"/>
                    </a:cxn>
                  </a:cxnLst>
                  <a:rect l="0" t="0" r="r" b="b"/>
                  <a:pathLst>
                    <a:path w="206" h="191">
                      <a:moveTo>
                        <a:pt x="206" y="11"/>
                      </a:moveTo>
                      <a:cubicBezTo>
                        <a:pt x="204" y="12"/>
                        <a:pt x="202" y="12"/>
                        <a:pt x="200" y="13"/>
                      </a:cubicBezTo>
                      <a:cubicBezTo>
                        <a:pt x="193" y="16"/>
                        <a:pt x="184" y="22"/>
                        <a:pt x="176" y="21"/>
                      </a:cubicBezTo>
                      <a:cubicBezTo>
                        <a:pt x="171" y="20"/>
                        <a:pt x="168" y="18"/>
                        <a:pt x="163" y="17"/>
                      </a:cubicBezTo>
                      <a:cubicBezTo>
                        <a:pt x="159" y="17"/>
                        <a:pt x="155" y="18"/>
                        <a:pt x="150" y="19"/>
                      </a:cubicBezTo>
                      <a:cubicBezTo>
                        <a:pt x="138" y="20"/>
                        <a:pt x="138" y="27"/>
                        <a:pt x="137" y="38"/>
                      </a:cubicBezTo>
                      <a:cubicBezTo>
                        <a:pt x="137" y="48"/>
                        <a:pt x="140" y="59"/>
                        <a:pt x="141" y="69"/>
                      </a:cubicBezTo>
                      <a:cubicBezTo>
                        <a:pt x="141" y="71"/>
                        <a:pt x="142" y="77"/>
                        <a:pt x="141" y="78"/>
                      </a:cubicBezTo>
                      <a:cubicBezTo>
                        <a:pt x="139" y="81"/>
                        <a:pt x="138" y="78"/>
                        <a:pt x="136" y="78"/>
                      </a:cubicBezTo>
                      <a:cubicBezTo>
                        <a:pt x="129" y="77"/>
                        <a:pt x="124" y="77"/>
                        <a:pt x="123" y="84"/>
                      </a:cubicBezTo>
                      <a:cubicBezTo>
                        <a:pt x="122" y="95"/>
                        <a:pt x="123" y="106"/>
                        <a:pt x="126" y="117"/>
                      </a:cubicBezTo>
                      <a:cubicBezTo>
                        <a:pt x="128" y="121"/>
                        <a:pt x="129" y="125"/>
                        <a:pt x="129" y="130"/>
                      </a:cubicBezTo>
                      <a:cubicBezTo>
                        <a:pt x="129" y="130"/>
                        <a:pt x="129" y="131"/>
                        <a:pt x="128" y="131"/>
                      </a:cubicBezTo>
                      <a:cubicBezTo>
                        <a:pt x="128" y="137"/>
                        <a:pt x="126" y="141"/>
                        <a:pt x="125" y="146"/>
                      </a:cubicBezTo>
                      <a:cubicBezTo>
                        <a:pt x="125" y="156"/>
                        <a:pt x="127" y="166"/>
                        <a:pt x="126" y="175"/>
                      </a:cubicBezTo>
                      <a:cubicBezTo>
                        <a:pt x="125" y="179"/>
                        <a:pt x="122" y="188"/>
                        <a:pt x="120" y="190"/>
                      </a:cubicBezTo>
                      <a:cubicBezTo>
                        <a:pt x="117" y="191"/>
                        <a:pt x="108" y="190"/>
                        <a:pt x="104" y="190"/>
                      </a:cubicBezTo>
                      <a:cubicBezTo>
                        <a:pt x="93" y="190"/>
                        <a:pt x="84" y="184"/>
                        <a:pt x="74" y="180"/>
                      </a:cubicBezTo>
                      <a:cubicBezTo>
                        <a:pt x="68" y="178"/>
                        <a:pt x="64" y="177"/>
                        <a:pt x="57" y="177"/>
                      </a:cubicBezTo>
                      <a:cubicBezTo>
                        <a:pt x="56" y="175"/>
                        <a:pt x="55" y="174"/>
                        <a:pt x="55" y="173"/>
                      </a:cubicBezTo>
                      <a:cubicBezTo>
                        <a:pt x="51" y="166"/>
                        <a:pt x="46" y="160"/>
                        <a:pt x="43" y="153"/>
                      </a:cubicBezTo>
                      <a:cubicBezTo>
                        <a:pt x="39" y="145"/>
                        <a:pt x="38" y="140"/>
                        <a:pt x="38" y="131"/>
                      </a:cubicBezTo>
                      <a:cubicBezTo>
                        <a:pt x="37" y="116"/>
                        <a:pt x="39" y="101"/>
                        <a:pt x="35" y="87"/>
                      </a:cubicBezTo>
                      <a:cubicBezTo>
                        <a:pt x="32" y="75"/>
                        <a:pt x="32" y="61"/>
                        <a:pt x="26" y="50"/>
                      </a:cubicBezTo>
                      <a:cubicBezTo>
                        <a:pt x="20" y="39"/>
                        <a:pt x="11" y="29"/>
                        <a:pt x="6" y="19"/>
                      </a:cubicBezTo>
                      <a:cubicBezTo>
                        <a:pt x="3" y="13"/>
                        <a:pt x="1" y="8"/>
                        <a:pt x="0" y="2"/>
                      </a:cubicBezTo>
                      <a:cubicBezTo>
                        <a:pt x="5" y="2"/>
                        <a:pt x="10" y="2"/>
                        <a:pt x="15" y="1"/>
                      </a:cubicBezTo>
                      <a:cubicBezTo>
                        <a:pt x="21" y="0"/>
                        <a:pt x="27" y="0"/>
                        <a:pt x="33" y="2"/>
                      </a:cubicBezTo>
                      <a:cubicBezTo>
                        <a:pt x="39" y="4"/>
                        <a:pt x="44" y="6"/>
                        <a:pt x="51" y="6"/>
                      </a:cubicBezTo>
                      <a:cubicBezTo>
                        <a:pt x="62" y="6"/>
                        <a:pt x="73" y="5"/>
                        <a:pt x="84" y="5"/>
                      </a:cubicBezTo>
                      <a:cubicBezTo>
                        <a:pt x="89" y="4"/>
                        <a:pt x="96" y="3"/>
                        <a:pt x="100" y="5"/>
                      </a:cubicBezTo>
                      <a:cubicBezTo>
                        <a:pt x="106" y="7"/>
                        <a:pt x="109" y="11"/>
                        <a:pt x="116" y="12"/>
                      </a:cubicBezTo>
                      <a:cubicBezTo>
                        <a:pt x="125" y="14"/>
                        <a:pt x="136" y="14"/>
                        <a:pt x="146" y="14"/>
                      </a:cubicBezTo>
                      <a:cubicBezTo>
                        <a:pt x="157" y="14"/>
                        <a:pt x="166" y="10"/>
                        <a:pt x="176" y="6"/>
                      </a:cubicBezTo>
                      <a:cubicBezTo>
                        <a:pt x="177" y="6"/>
                        <a:pt x="177" y="6"/>
                        <a:pt x="178" y="6"/>
                      </a:cubicBezTo>
                      <a:cubicBezTo>
                        <a:pt x="187" y="3"/>
                        <a:pt x="196" y="8"/>
                        <a:pt x="206" y="10"/>
                      </a:cubicBezTo>
                      <a:cubicBezTo>
                        <a:pt x="206" y="10"/>
                        <a:pt x="206" y="11"/>
                        <a:pt x="206"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9" name="Freeform 271"/>
                <p:cNvSpPr/>
                <p:nvPr/>
              </p:nvSpPr>
              <p:spPr bwMode="auto">
                <a:xfrm>
                  <a:off x="2901945" y="4805361"/>
                  <a:ext cx="422274" cy="684212"/>
                </a:xfrm>
                <a:custGeom>
                  <a:avLst/>
                  <a:gdLst/>
                  <a:ahLst/>
                  <a:cxnLst>
                    <a:cxn ang="0">
                      <a:pos x="159" y="71"/>
                    </a:cxn>
                    <a:cxn ang="0">
                      <a:pos x="145" y="95"/>
                    </a:cxn>
                    <a:cxn ang="0">
                      <a:pos x="116" y="113"/>
                    </a:cxn>
                    <a:cxn ang="0">
                      <a:pos x="101" y="119"/>
                    </a:cxn>
                    <a:cxn ang="0">
                      <a:pos x="90" y="130"/>
                    </a:cxn>
                    <a:cxn ang="0">
                      <a:pos x="79" y="137"/>
                    </a:cxn>
                    <a:cxn ang="0">
                      <a:pos x="78" y="152"/>
                    </a:cxn>
                    <a:cxn ang="0">
                      <a:pos x="82" y="166"/>
                    </a:cxn>
                    <a:cxn ang="0">
                      <a:pos x="84" y="187"/>
                    </a:cxn>
                    <a:cxn ang="0">
                      <a:pos x="77" y="215"/>
                    </a:cxn>
                    <a:cxn ang="0">
                      <a:pos x="68" y="229"/>
                    </a:cxn>
                    <a:cxn ang="0">
                      <a:pos x="56" y="235"/>
                    </a:cxn>
                    <a:cxn ang="0">
                      <a:pos x="42" y="247"/>
                    </a:cxn>
                    <a:cxn ang="0">
                      <a:pos x="40" y="260"/>
                    </a:cxn>
                    <a:cxn ang="0">
                      <a:pos x="37" y="259"/>
                    </a:cxn>
                    <a:cxn ang="0">
                      <a:pos x="36" y="258"/>
                    </a:cxn>
                    <a:cxn ang="0">
                      <a:pos x="33" y="242"/>
                    </a:cxn>
                    <a:cxn ang="0">
                      <a:pos x="33" y="240"/>
                    </a:cxn>
                    <a:cxn ang="0">
                      <a:pos x="32" y="207"/>
                    </a:cxn>
                    <a:cxn ang="0">
                      <a:pos x="20" y="191"/>
                    </a:cxn>
                    <a:cxn ang="0">
                      <a:pos x="20" y="190"/>
                    </a:cxn>
                    <a:cxn ang="0">
                      <a:pos x="36" y="164"/>
                    </a:cxn>
                    <a:cxn ang="0">
                      <a:pos x="50" y="125"/>
                    </a:cxn>
                    <a:cxn ang="0">
                      <a:pos x="45" y="96"/>
                    </a:cxn>
                    <a:cxn ang="0">
                      <a:pos x="13" y="80"/>
                    </a:cxn>
                    <a:cxn ang="0">
                      <a:pos x="8" y="79"/>
                    </a:cxn>
                    <a:cxn ang="0">
                      <a:pos x="7" y="78"/>
                    </a:cxn>
                    <a:cxn ang="0">
                      <a:pos x="0" y="67"/>
                    </a:cxn>
                    <a:cxn ang="0">
                      <a:pos x="10" y="64"/>
                    </a:cxn>
                    <a:cxn ang="0">
                      <a:pos x="17" y="60"/>
                    </a:cxn>
                    <a:cxn ang="0">
                      <a:pos x="34" y="53"/>
                    </a:cxn>
                    <a:cxn ang="0">
                      <a:pos x="48" y="47"/>
                    </a:cxn>
                    <a:cxn ang="0">
                      <a:pos x="48" y="46"/>
                    </a:cxn>
                    <a:cxn ang="0">
                      <a:pos x="54" y="57"/>
                    </a:cxn>
                    <a:cxn ang="0">
                      <a:pos x="68" y="70"/>
                    </a:cxn>
                    <a:cxn ang="0">
                      <a:pos x="69" y="86"/>
                    </a:cxn>
                    <a:cxn ang="0">
                      <a:pos x="78" y="100"/>
                    </a:cxn>
                    <a:cxn ang="0">
                      <a:pos x="87" y="88"/>
                    </a:cxn>
                    <a:cxn ang="0">
                      <a:pos x="82" y="48"/>
                    </a:cxn>
                    <a:cxn ang="0">
                      <a:pos x="79" y="38"/>
                    </a:cxn>
                    <a:cxn ang="0">
                      <a:pos x="78" y="17"/>
                    </a:cxn>
                    <a:cxn ang="0">
                      <a:pos x="78" y="12"/>
                    </a:cxn>
                    <a:cxn ang="0">
                      <a:pos x="81" y="13"/>
                    </a:cxn>
                    <a:cxn ang="0">
                      <a:pos x="112" y="11"/>
                    </a:cxn>
                    <a:cxn ang="0">
                      <a:pos x="155" y="0"/>
                    </a:cxn>
                    <a:cxn ang="0">
                      <a:pos x="156" y="6"/>
                    </a:cxn>
                    <a:cxn ang="0">
                      <a:pos x="160" y="40"/>
                    </a:cxn>
                    <a:cxn ang="0">
                      <a:pos x="159" y="71"/>
                    </a:cxn>
                  </a:cxnLst>
                  <a:rect l="0" t="0" r="r" b="b"/>
                  <a:pathLst>
                    <a:path w="161" h="260">
                      <a:moveTo>
                        <a:pt x="159" y="71"/>
                      </a:moveTo>
                      <a:cubicBezTo>
                        <a:pt x="158" y="79"/>
                        <a:pt x="150" y="88"/>
                        <a:pt x="145" y="95"/>
                      </a:cubicBezTo>
                      <a:cubicBezTo>
                        <a:pt x="138" y="103"/>
                        <a:pt x="125" y="107"/>
                        <a:pt x="116" y="113"/>
                      </a:cubicBezTo>
                      <a:cubicBezTo>
                        <a:pt x="111" y="116"/>
                        <a:pt x="106" y="117"/>
                        <a:pt x="101" y="119"/>
                      </a:cubicBezTo>
                      <a:cubicBezTo>
                        <a:pt x="94" y="122"/>
                        <a:pt x="94" y="124"/>
                        <a:pt x="90" y="130"/>
                      </a:cubicBezTo>
                      <a:cubicBezTo>
                        <a:pt x="88" y="135"/>
                        <a:pt x="83" y="134"/>
                        <a:pt x="79" y="137"/>
                      </a:cubicBezTo>
                      <a:cubicBezTo>
                        <a:pt x="72" y="141"/>
                        <a:pt x="77" y="146"/>
                        <a:pt x="78" y="152"/>
                      </a:cubicBezTo>
                      <a:cubicBezTo>
                        <a:pt x="79" y="157"/>
                        <a:pt x="81" y="161"/>
                        <a:pt x="82" y="166"/>
                      </a:cubicBezTo>
                      <a:cubicBezTo>
                        <a:pt x="83" y="173"/>
                        <a:pt x="84" y="179"/>
                        <a:pt x="84" y="187"/>
                      </a:cubicBezTo>
                      <a:cubicBezTo>
                        <a:pt x="85" y="198"/>
                        <a:pt x="81" y="205"/>
                        <a:pt x="77" y="215"/>
                      </a:cubicBezTo>
                      <a:cubicBezTo>
                        <a:pt x="75" y="220"/>
                        <a:pt x="74" y="225"/>
                        <a:pt x="68" y="229"/>
                      </a:cubicBezTo>
                      <a:cubicBezTo>
                        <a:pt x="65" y="231"/>
                        <a:pt x="60" y="233"/>
                        <a:pt x="56" y="235"/>
                      </a:cubicBezTo>
                      <a:cubicBezTo>
                        <a:pt x="51" y="238"/>
                        <a:pt x="45" y="242"/>
                        <a:pt x="42" y="247"/>
                      </a:cubicBezTo>
                      <a:cubicBezTo>
                        <a:pt x="40" y="251"/>
                        <a:pt x="40" y="256"/>
                        <a:pt x="40" y="260"/>
                      </a:cubicBezTo>
                      <a:cubicBezTo>
                        <a:pt x="39" y="260"/>
                        <a:pt x="38" y="260"/>
                        <a:pt x="37" y="259"/>
                      </a:cubicBezTo>
                      <a:cubicBezTo>
                        <a:pt x="37" y="259"/>
                        <a:pt x="36" y="258"/>
                        <a:pt x="36" y="258"/>
                      </a:cubicBezTo>
                      <a:cubicBezTo>
                        <a:pt x="33" y="253"/>
                        <a:pt x="33" y="248"/>
                        <a:pt x="33" y="242"/>
                      </a:cubicBezTo>
                      <a:cubicBezTo>
                        <a:pt x="33" y="241"/>
                        <a:pt x="33" y="241"/>
                        <a:pt x="33" y="240"/>
                      </a:cubicBezTo>
                      <a:cubicBezTo>
                        <a:pt x="33" y="229"/>
                        <a:pt x="36" y="218"/>
                        <a:pt x="32" y="207"/>
                      </a:cubicBezTo>
                      <a:cubicBezTo>
                        <a:pt x="29" y="200"/>
                        <a:pt x="27" y="195"/>
                        <a:pt x="20" y="191"/>
                      </a:cubicBezTo>
                      <a:cubicBezTo>
                        <a:pt x="20" y="191"/>
                        <a:pt x="20" y="191"/>
                        <a:pt x="20" y="190"/>
                      </a:cubicBezTo>
                      <a:cubicBezTo>
                        <a:pt x="26" y="183"/>
                        <a:pt x="31" y="174"/>
                        <a:pt x="36" y="164"/>
                      </a:cubicBezTo>
                      <a:cubicBezTo>
                        <a:pt x="42" y="153"/>
                        <a:pt x="48" y="138"/>
                        <a:pt x="50" y="125"/>
                      </a:cubicBezTo>
                      <a:cubicBezTo>
                        <a:pt x="51" y="117"/>
                        <a:pt x="50" y="102"/>
                        <a:pt x="45" y="96"/>
                      </a:cubicBezTo>
                      <a:cubicBezTo>
                        <a:pt x="38" y="87"/>
                        <a:pt x="23" y="82"/>
                        <a:pt x="13" y="80"/>
                      </a:cubicBezTo>
                      <a:cubicBezTo>
                        <a:pt x="11" y="80"/>
                        <a:pt x="9" y="79"/>
                        <a:pt x="8" y="79"/>
                      </a:cubicBezTo>
                      <a:cubicBezTo>
                        <a:pt x="7" y="79"/>
                        <a:pt x="7" y="79"/>
                        <a:pt x="7" y="78"/>
                      </a:cubicBezTo>
                      <a:cubicBezTo>
                        <a:pt x="5" y="75"/>
                        <a:pt x="2" y="71"/>
                        <a:pt x="0" y="67"/>
                      </a:cubicBezTo>
                      <a:cubicBezTo>
                        <a:pt x="3" y="65"/>
                        <a:pt x="7" y="65"/>
                        <a:pt x="10" y="64"/>
                      </a:cubicBezTo>
                      <a:cubicBezTo>
                        <a:pt x="13" y="63"/>
                        <a:pt x="15" y="61"/>
                        <a:pt x="17" y="60"/>
                      </a:cubicBezTo>
                      <a:cubicBezTo>
                        <a:pt x="23" y="58"/>
                        <a:pt x="29" y="56"/>
                        <a:pt x="34" y="53"/>
                      </a:cubicBezTo>
                      <a:cubicBezTo>
                        <a:pt x="39" y="50"/>
                        <a:pt x="43" y="48"/>
                        <a:pt x="48" y="47"/>
                      </a:cubicBezTo>
                      <a:cubicBezTo>
                        <a:pt x="48" y="47"/>
                        <a:pt x="48" y="47"/>
                        <a:pt x="48" y="46"/>
                      </a:cubicBezTo>
                      <a:cubicBezTo>
                        <a:pt x="49" y="52"/>
                        <a:pt x="50" y="54"/>
                        <a:pt x="54" y="57"/>
                      </a:cubicBezTo>
                      <a:cubicBezTo>
                        <a:pt x="58" y="60"/>
                        <a:pt x="66" y="66"/>
                        <a:pt x="68" y="70"/>
                      </a:cubicBezTo>
                      <a:cubicBezTo>
                        <a:pt x="71" y="75"/>
                        <a:pt x="68" y="81"/>
                        <a:pt x="69" y="86"/>
                      </a:cubicBezTo>
                      <a:cubicBezTo>
                        <a:pt x="69" y="89"/>
                        <a:pt x="75" y="100"/>
                        <a:pt x="78" y="100"/>
                      </a:cubicBezTo>
                      <a:cubicBezTo>
                        <a:pt x="81" y="100"/>
                        <a:pt x="85" y="90"/>
                        <a:pt x="87" y="88"/>
                      </a:cubicBezTo>
                      <a:cubicBezTo>
                        <a:pt x="97" y="72"/>
                        <a:pt x="90" y="61"/>
                        <a:pt x="82" y="48"/>
                      </a:cubicBezTo>
                      <a:cubicBezTo>
                        <a:pt x="81" y="44"/>
                        <a:pt x="80" y="41"/>
                        <a:pt x="79" y="38"/>
                      </a:cubicBezTo>
                      <a:cubicBezTo>
                        <a:pt x="79" y="31"/>
                        <a:pt x="78" y="24"/>
                        <a:pt x="78" y="17"/>
                      </a:cubicBezTo>
                      <a:cubicBezTo>
                        <a:pt x="78" y="15"/>
                        <a:pt x="78" y="14"/>
                        <a:pt x="78" y="12"/>
                      </a:cubicBezTo>
                      <a:cubicBezTo>
                        <a:pt x="79" y="12"/>
                        <a:pt x="79" y="13"/>
                        <a:pt x="81" y="13"/>
                      </a:cubicBezTo>
                      <a:cubicBezTo>
                        <a:pt x="91" y="12"/>
                        <a:pt x="101" y="11"/>
                        <a:pt x="112" y="11"/>
                      </a:cubicBezTo>
                      <a:cubicBezTo>
                        <a:pt x="128" y="11"/>
                        <a:pt x="142" y="6"/>
                        <a:pt x="155" y="0"/>
                      </a:cubicBezTo>
                      <a:cubicBezTo>
                        <a:pt x="155" y="2"/>
                        <a:pt x="156" y="4"/>
                        <a:pt x="156" y="6"/>
                      </a:cubicBezTo>
                      <a:cubicBezTo>
                        <a:pt x="157" y="18"/>
                        <a:pt x="160" y="29"/>
                        <a:pt x="160" y="40"/>
                      </a:cubicBezTo>
                      <a:cubicBezTo>
                        <a:pt x="160" y="50"/>
                        <a:pt x="161" y="61"/>
                        <a:pt x="159" y="7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0" name="Freeform 272"/>
                <p:cNvSpPr>
                  <a:spLocks noEditPoints="1"/>
                </p:cNvSpPr>
                <p:nvPr/>
              </p:nvSpPr>
              <p:spPr bwMode="auto">
                <a:xfrm>
                  <a:off x="2336796" y="5276847"/>
                  <a:ext cx="671511" cy="571500"/>
                </a:xfrm>
                <a:custGeom>
                  <a:avLst/>
                  <a:gdLst/>
                  <a:ahLst/>
                  <a:cxnLst>
                    <a:cxn ang="0">
                      <a:pos x="252" y="80"/>
                    </a:cxn>
                    <a:cxn ang="0">
                      <a:pos x="239" y="87"/>
                    </a:cxn>
                    <a:cxn ang="0">
                      <a:pos x="225" y="75"/>
                    </a:cxn>
                    <a:cxn ang="0">
                      <a:pos x="248" y="63"/>
                    </a:cxn>
                    <a:cxn ang="0">
                      <a:pos x="248" y="61"/>
                    </a:cxn>
                    <a:cxn ang="0">
                      <a:pos x="247" y="28"/>
                    </a:cxn>
                    <a:cxn ang="0">
                      <a:pos x="235" y="12"/>
                    </a:cxn>
                    <a:cxn ang="0">
                      <a:pos x="235" y="11"/>
                    </a:cxn>
                    <a:cxn ang="0">
                      <a:pos x="218" y="2"/>
                    </a:cxn>
                    <a:cxn ang="0">
                      <a:pos x="209" y="0"/>
                    </a:cxn>
                    <a:cxn ang="0">
                      <a:pos x="209" y="0"/>
                    </a:cxn>
                    <a:cxn ang="0">
                      <a:pos x="190" y="9"/>
                    </a:cxn>
                    <a:cxn ang="0">
                      <a:pos x="166" y="34"/>
                    </a:cxn>
                    <a:cxn ang="0">
                      <a:pos x="151" y="58"/>
                    </a:cxn>
                    <a:cxn ang="0">
                      <a:pos x="119" y="56"/>
                    </a:cxn>
                    <a:cxn ang="0">
                      <a:pos x="108" y="65"/>
                    </a:cxn>
                    <a:cxn ang="0">
                      <a:pos x="95" y="74"/>
                    </a:cxn>
                    <a:cxn ang="0">
                      <a:pos x="81" y="79"/>
                    </a:cxn>
                    <a:cxn ang="0">
                      <a:pos x="77" y="65"/>
                    </a:cxn>
                    <a:cxn ang="0">
                      <a:pos x="72" y="50"/>
                    </a:cxn>
                    <a:cxn ang="0">
                      <a:pos x="71" y="51"/>
                    </a:cxn>
                    <a:cxn ang="0">
                      <a:pos x="68" y="66"/>
                    </a:cxn>
                    <a:cxn ang="0">
                      <a:pos x="69" y="95"/>
                    </a:cxn>
                    <a:cxn ang="0">
                      <a:pos x="63" y="110"/>
                    </a:cxn>
                    <a:cxn ang="0">
                      <a:pos x="47" y="110"/>
                    </a:cxn>
                    <a:cxn ang="0">
                      <a:pos x="17" y="100"/>
                    </a:cxn>
                    <a:cxn ang="0">
                      <a:pos x="0" y="97"/>
                    </a:cxn>
                    <a:cxn ang="0">
                      <a:pos x="14" y="120"/>
                    </a:cxn>
                    <a:cxn ang="0">
                      <a:pos x="28" y="150"/>
                    </a:cxn>
                    <a:cxn ang="0">
                      <a:pos x="34" y="165"/>
                    </a:cxn>
                    <a:cxn ang="0">
                      <a:pos x="35" y="180"/>
                    </a:cxn>
                    <a:cxn ang="0">
                      <a:pos x="37" y="197"/>
                    </a:cxn>
                    <a:cxn ang="0">
                      <a:pos x="38" y="213"/>
                    </a:cxn>
                    <a:cxn ang="0">
                      <a:pos x="50" y="216"/>
                    </a:cxn>
                    <a:cxn ang="0">
                      <a:pos x="67" y="215"/>
                    </a:cxn>
                    <a:cxn ang="0">
                      <a:pos x="99" y="206"/>
                    </a:cxn>
                    <a:cxn ang="0">
                      <a:pos x="137" y="203"/>
                    </a:cxn>
                    <a:cxn ang="0">
                      <a:pos x="167" y="198"/>
                    </a:cxn>
                    <a:cxn ang="0">
                      <a:pos x="195" y="180"/>
                    </a:cxn>
                    <a:cxn ang="0">
                      <a:pos x="208" y="170"/>
                    </a:cxn>
                    <a:cxn ang="0">
                      <a:pos x="219" y="160"/>
                    </a:cxn>
                    <a:cxn ang="0">
                      <a:pos x="226" y="146"/>
                    </a:cxn>
                    <a:cxn ang="0">
                      <a:pos x="237" y="132"/>
                    </a:cxn>
                    <a:cxn ang="0">
                      <a:pos x="252" y="102"/>
                    </a:cxn>
                    <a:cxn ang="0">
                      <a:pos x="255" y="85"/>
                    </a:cxn>
                    <a:cxn ang="0">
                      <a:pos x="255" y="81"/>
                    </a:cxn>
                    <a:cxn ang="0">
                      <a:pos x="252" y="80"/>
                    </a:cxn>
                    <a:cxn ang="0">
                      <a:pos x="204" y="128"/>
                    </a:cxn>
                    <a:cxn ang="0">
                      <a:pos x="198" y="139"/>
                    </a:cxn>
                    <a:cxn ang="0">
                      <a:pos x="180" y="142"/>
                    </a:cxn>
                    <a:cxn ang="0">
                      <a:pos x="175" y="125"/>
                    </a:cxn>
                    <a:cxn ang="0">
                      <a:pos x="197" y="109"/>
                    </a:cxn>
                    <a:cxn ang="0">
                      <a:pos x="209" y="112"/>
                    </a:cxn>
                    <a:cxn ang="0">
                      <a:pos x="204" y="128"/>
                    </a:cxn>
                  </a:cxnLst>
                  <a:rect l="0" t="0" r="r" b="b"/>
                  <a:pathLst>
                    <a:path w="256" h="218">
                      <a:moveTo>
                        <a:pt x="252" y="80"/>
                      </a:moveTo>
                      <a:cubicBezTo>
                        <a:pt x="249" y="83"/>
                        <a:pt x="242" y="88"/>
                        <a:pt x="239" y="87"/>
                      </a:cubicBezTo>
                      <a:cubicBezTo>
                        <a:pt x="233" y="87"/>
                        <a:pt x="224" y="81"/>
                        <a:pt x="225" y="75"/>
                      </a:cubicBezTo>
                      <a:cubicBezTo>
                        <a:pt x="228" y="63"/>
                        <a:pt x="238" y="63"/>
                        <a:pt x="248" y="63"/>
                      </a:cubicBezTo>
                      <a:cubicBezTo>
                        <a:pt x="248" y="62"/>
                        <a:pt x="248" y="62"/>
                        <a:pt x="248" y="61"/>
                      </a:cubicBezTo>
                      <a:cubicBezTo>
                        <a:pt x="248" y="50"/>
                        <a:pt x="251" y="39"/>
                        <a:pt x="247" y="28"/>
                      </a:cubicBezTo>
                      <a:cubicBezTo>
                        <a:pt x="244" y="21"/>
                        <a:pt x="242" y="16"/>
                        <a:pt x="235" y="12"/>
                      </a:cubicBezTo>
                      <a:cubicBezTo>
                        <a:pt x="235" y="12"/>
                        <a:pt x="235" y="12"/>
                        <a:pt x="235" y="11"/>
                      </a:cubicBezTo>
                      <a:cubicBezTo>
                        <a:pt x="230" y="8"/>
                        <a:pt x="224" y="4"/>
                        <a:pt x="218" y="2"/>
                      </a:cubicBezTo>
                      <a:cubicBezTo>
                        <a:pt x="215" y="1"/>
                        <a:pt x="212" y="1"/>
                        <a:pt x="209" y="0"/>
                      </a:cubicBezTo>
                      <a:cubicBezTo>
                        <a:pt x="209" y="0"/>
                        <a:pt x="209" y="0"/>
                        <a:pt x="209" y="0"/>
                      </a:cubicBezTo>
                      <a:cubicBezTo>
                        <a:pt x="202" y="0"/>
                        <a:pt x="194" y="3"/>
                        <a:pt x="190" y="9"/>
                      </a:cubicBezTo>
                      <a:cubicBezTo>
                        <a:pt x="183" y="19"/>
                        <a:pt x="174" y="25"/>
                        <a:pt x="166" y="34"/>
                      </a:cubicBezTo>
                      <a:cubicBezTo>
                        <a:pt x="160" y="41"/>
                        <a:pt x="159" y="52"/>
                        <a:pt x="151" y="58"/>
                      </a:cubicBezTo>
                      <a:cubicBezTo>
                        <a:pt x="142" y="65"/>
                        <a:pt x="129" y="59"/>
                        <a:pt x="119" y="56"/>
                      </a:cubicBezTo>
                      <a:cubicBezTo>
                        <a:pt x="109" y="52"/>
                        <a:pt x="114" y="58"/>
                        <a:pt x="108" y="65"/>
                      </a:cubicBezTo>
                      <a:cubicBezTo>
                        <a:pt x="105" y="68"/>
                        <a:pt x="100" y="71"/>
                        <a:pt x="95" y="74"/>
                      </a:cubicBezTo>
                      <a:cubicBezTo>
                        <a:pt x="92" y="75"/>
                        <a:pt x="85" y="80"/>
                        <a:pt x="81" y="79"/>
                      </a:cubicBezTo>
                      <a:cubicBezTo>
                        <a:pt x="75" y="77"/>
                        <a:pt x="77" y="70"/>
                        <a:pt x="77" y="65"/>
                      </a:cubicBezTo>
                      <a:cubicBezTo>
                        <a:pt x="77" y="59"/>
                        <a:pt x="75" y="54"/>
                        <a:pt x="72" y="50"/>
                      </a:cubicBezTo>
                      <a:cubicBezTo>
                        <a:pt x="72" y="50"/>
                        <a:pt x="72" y="51"/>
                        <a:pt x="71" y="51"/>
                      </a:cubicBezTo>
                      <a:cubicBezTo>
                        <a:pt x="71" y="57"/>
                        <a:pt x="69" y="61"/>
                        <a:pt x="68" y="66"/>
                      </a:cubicBezTo>
                      <a:cubicBezTo>
                        <a:pt x="68" y="76"/>
                        <a:pt x="70" y="86"/>
                        <a:pt x="69" y="95"/>
                      </a:cubicBezTo>
                      <a:cubicBezTo>
                        <a:pt x="68" y="99"/>
                        <a:pt x="65" y="108"/>
                        <a:pt x="63" y="110"/>
                      </a:cubicBezTo>
                      <a:cubicBezTo>
                        <a:pt x="60" y="111"/>
                        <a:pt x="51" y="110"/>
                        <a:pt x="47" y="110"/>
                      </a:cubicBezTo>
                      <a:cubicBezTo>
                        <a:pt x="36" y="110"/>
                        <a:pt x="27" y="104"/>
                        <a:pt x="17" y="100"/>
                      </a:cubicBezTo>
                      <a:cubicBezTo>
                        <a:pt x="11" y="98"/>
                        <a:pt x="7" y="97"/>
                        <a:pt x="0" y="97"/>
                      </a:cubicBezTo>
                      <a:cubicBezTo>
                        <a:pt x="5" y="104"/>
                        <a:pt x="10" y="113"/>
                        <a:pt x="14" y="120"/>
                      </a:cubicBezTo>
                      <a:cubicBezTo>
                        <a:pt x="19" y="130"/>
                        <a:pt x="24" y="140"/>
                        <a:pt x="28" y="150"/>
                      </a:cubicBezTo>
                      <a:cubicBezTo>
                        <a:pt x="30" y="154"/>
                        <a:pt x="33" y="160"/>
                        <a:pt x="34" y="165"/>
                      </a:cubicBezTo>
                      <a:cubicBezTo>
                        <a:pt x="35" y="170"/>
                        <a:pt x="34" y="175"/>
                        <a:pt x="35" y="180"/>
                      </a:cubicBezTo>
                      <a:cubicBezTo>
                        <a:pt x="36" y="185"/>
                        <a:pt x="37" y="191"/>
                        <a:pt x="37" y="197"/>
                      </a:cubicBezTo>
                      <a:cubicBezTo>
                        <a:pt x="38" y="201"/>
                        <a:pt x="36" y="208"/>
                        <a:pt x="38" y="213"/>
                      </a:cubicBezTo>
                      <a:cubicBezTo>
                        <a:pt x="39" y="218"/>
                        <a:pt x="45" y="216"/>
                        <a:pt x="50" y="216"/>
                      </a:cubicBezTo>
                      <a:cubicBezTo>
                        <a:pt x="56" y="216"/>
                        <a:pt x="61" y="216"/>
                        <a:pt x="67" y="215"/>
                      </a:cubicBezTo>
                      <a:cubicBezTo>
                        <a:pt x="78" y="213"/>
                        <a:pt x="87" y="207"/>
                        <a:pt x="99" y="206"/>
                      </a:cubicBezTo>
                      <a:cubicBezTo>
                        <a:pt x="112" y="205"/>
                        <a:pt x="124" y="203"/>
                        <a:pt x="137" y="203"/>
                      </a:cubicBezTo>
                      <a:cubicBezTo>
                        <a:pt x="148" y="203"/>
                        <a:pt x="158" y="204"/>
                        <a:pt x="167" y="198"/>
                      </a:cubicBezTo>
                      <a:cubicBezTo>
                        <a:pt x="177" y="193"/>
                        <a:pt x="187" y="187"/>
                        <a:pt x="195" y="180"/>
                      </a:cubicBezTo>
                      <a:cubicBezTo>
                        <a:pt x="199" y="176"/>
                        <a:pt x="203" y="173"/>
                        <a:pt x="208" y="170"/>
                      </a:cubicBezTo>
                      <a:cubicBezTo>
                        <a:pt x="212" y="168"/>
                        <a:pt x="217" y="166"/>
                        <a:pt x="219" y="160"/>
                      </a:cubicBezTo>
                      <a:cubicBezTo>
                        <a:pt x="221" y="155"/>
                        <a:pt x="222" y="151"/>
                        <a:pt x="226" y="146"/>
                      </a:cubicBezTo>
                      <a:cubicBezTo>
                        <a:pt x="229" y="141"/>
                        <a:pt x="233" y="137"/>
                        <a:pt x="237" y="132"/>
                      </a:cubicBezTo>
                      <a:cubicBezTo>
                        <a:pt x="242" y="123"/>
                        <a:pt x="248" y="112"/>
                        <a:pt x="252" y="102"/>
                      </a:cubicBezTo>
                      <a:cubicBezTo>
                        <a:pt x="254" y="97"/>
                        <a:pt x="255" y="91"/>
                        <a:pt x="255" y="85"/>
                      </a:cubicBezTo>
                      <a:cubicBezTo>
                        <a:pt x="256" y="84"/>
                        <a:pt x="256" y="82"/>
                        <a:pt x="255" y="81"/>
                      </a:cubicBezTo>
                      <a:cubicBezTo>
                        <a:pt x="254" y="81"/>
                        <a:pt x="253" y="81"/>
                        <a:pt x="252" y="80"/>
                      </a:cubicBezTo>
                      <a:close/>
                      <a:moveTo>
                        <a:pt x="204" y="128"/>
                      </a:moveTo>
                      <a:cubicBezTo>
                        <a:pt x="202" y="132"/>
                        <a:pt x="201" y="136"/>
                        <a:pt x="198" y="139"/>
                      </a:cubicBezTo>
                      <a:cubicBezTo>
                        <a:pt x="192" y="146"/>
                        <a:pt x="188" y="149"/>
                        <a:pt x="180" y="142"/>
                      </a:cubicBezTo>
                      <a:cubicBezTo>
                        <a:pt x="175" y="138"/>
                        <a:pt x="170" y="131"/>
                        <a:pt x="175" y="125"/>
                      </a:cubicBezTo>
                      <a:cubicBezTo>
                        <a:pt x="181" y="116"/>
                        <a:pt x="185" y="109"/>
                        <a:pt x="197" y="109"/>
                      </a:cubicBezTo>
                      <a:cubicBezTo>
                        <a:pt x="201" y="109"/>
                        <a:pt x="207" y="108"/>
                        <a:pt x="209" y="112"/>
                      </a:cubicBezTo>
                      <a:cubicBezTo>
                        <a:pt x="210" y="117"/>
                        <a:pt x="206" y="124"/>
                        <a:pt x="204" y="1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1" name="Freeform 273"/>
                <p:cNvSpPr/>
                <p:nvPr/>
              </p:nvSpPr>
              <p:spPr bwMode="auto">
                <a:xfrm>
                  <a:off x="2536821" y="2205037"/>
                  <a:ext cx="374649" cy="254000"/>
                </a:xfrm>
                <a:custGeom>
                  <a:avLst/>
                  <a:gdLst/>
                  <a:ahLst/>
                  <a:cxnLst>
                    <a:cxn ang="0">
                      <a:pos x="137" y="50"/>
                    </a:cxn>
                    <a:cxn ang="0">
                      <a:pos x="129" y="44"/>
                    </a:cxn>
                    <a:cxn ang="0">
                      <a:pos x="119" y="36"/>
                    </a:cxn>
                    <a:cxn ang="0">
                      <a:pos x="112" y="24"/>
                    </a:cxn>
                    <a:cxn ang="0">
                      <a:pos x="108" y="17"/>
                    </a:cxn>
                    <a:cxn ang="0">
                      <a:pos x="101" y="11"/>
                    </a:cxn>
                    <a:cxn ang="0">
                      <a:pos x="93" y="5"/>
                    </a:cxn>
                    <a:cxn ang="0">
                      <a:pos x="87" y="4"/>
                    </a:cxn>
                    <a:cxn ang="0">
                      <a:pos x="87" y="4"/>
                    </a:cxn>
                    <a:cxn ang="0">
                      <a:pos x="87" y="3"/>
                    </a:cxn>
                    <a:cxn ang="0">
                      <a:pos x="79" y="0"/>
                    </a:cxn>
                    <a:cxn ang="0">
                      <a:pos x="73" y="2"/>
                    </a:cxn>
                    <a:cxn ang="0">
                      <a:pos x="57" y="0"/>
                    </a:cxn>
                    <a:cxn ang="0">
                      <a:pos x="45" y="2"/>
                    </a:cxn>
                    <a:cxn ang="0">
                      <a:pos x="40" y="0"/>
                    </a:cxn>
                    <a:cxn ang="0">
                      <a:pos x="35" y="3"/>
                    </a:cxn>
                    <a:cxn ang="0">
                      <a:pos x="29" y="11"/>
                    </a:cxn>
                    <a:cxn ang="0">
                      <a:pos x="24" y="17"/>
                    </a:cxn>
                    <a:cxn ang="0">
                      <a:pos x="13" y="32"/>
                    </a:cxn>
                    <a:cxn ang="0">
                      <a:pos x="3" y="42"/>
                    </a:cxn>
                    <a:cxn ang="0">
                      <a:pos x="0" y="42"/>
                    </a:cxn>
                    <a:cxn ang="0">
                      <a:pos x="3" y="53"/>
                    </a:cxn>
                    <a:cxn ang="0">
                      <a:pos x="9" y="60"/>
                    </a:cxn>
                    <a:cxn ang="0">
                      <a:pos x="13" y="66"/>
                    </a:cxn>
                    <a:cxn ang="0">
                      <a:pos x="16" y="73"/>
                    </a:cxn>
                    <a:cxn ang="0">
                      <a:pos x="21" y="75"/>
                    </a:cxn>
                    <a:cxn ang="0">
                      <a:pos x="31" y="78"/>
                    </a:cxn>
                    <a:cxn ang="0">
                      <a:pos x="31" y="84"/>
                    </a:cxn>
                    <a:cxn ang="0">
                      <a:pos x="31" y="93"/>
                    </a:cxn>
                    <a:cxn ang="0">
                      <a:pos x="33" y="96"/>
                    </a:cxn>
                    <a:cxn ang="0">
                      <a:pos x="35" y="96"/>
                    </a:cxn>
                    <a:cxn ang="0">
                      <a:pos x="48" y="96"/>
                    </a:cxn>
                    <a:cxn ang="0">
                      <a:pos x="75" y="97"/>
                    </a:cxn>
                    <a:cxn ang="0">
                      <a:pos x="88" y="90"/>
                    </a:cxn>
                    <a:cxn ang="0">
                      <a:pos x="101" y="88"/>
                    </a:cxn>
                    <a:cxn ang="0">
                      <a:pos x="114" y="95"/>
                    </a:cxn>
                    <a:cxn ang="0">
                      <a:pos x="120" y="97"/>
                    </a:cxn>
                    <a:cxn ang="0">
                      <a:pos x="126" y="88"/>
                    </a:cxn>
                    <a:cxn ang="0">
                      <a:pos x="133" y="79"/>
                    </a:cxn>
                    <a:cxn ang="0">
                      <a:pos x="138" y="65"/>
                    </a:cxn>
                    <a:cxn ang="0">
                      <a:pos x="143" y="55"/>
                    </a:cxn>
                    <a:cxn ang="0">
                      <a:pos x="137" y="50"/>
                    </a:cxn>
                  </a:cxnLst>
                  <a:rect l="0" t="0" r="r" b="b"/>
                  <a:pathLst>
                    <a:path w="143" h="97">
                      <a:moveTo>
                        <a:pt x="137" y="50"/>
                      </a:moveTo>
                      <a:cubicBezTo>
                        <a:pt x="135" y="48"/>
                        <a:pt x="132" y="46"/>
                        <a:pt x="129" y="44"/>
                      </a:cubicBezTo>
                      <a:cubicBezTo>
                        <a:pt x="125" y="42"/>
                        <a:pt x="122" y="39"/>
                        <a:pt x="119" y="36"/>
                      </a:cubicBezTo>
                      <a:cubicBezTo>
                        <a:pt x="117" y="32"/>
                        <a:pt x="115" y="27"/>
                        <a:pt x="112" y="24"/>
                      </a:cubicBezTo>
                      <a:cubicBezTo>
                        <a:pt x="110" y="22"/>
                        <a:pt x="109" y="19"/>
                        <a:pt x="108" y="17"/>
                      </a:cubicBezTo>
                      <a:cubicBezTo>
                        <a:pt x="106" y="15"/>
                        <a:pt x="103" y="12"/>
                        <a:pt x="101" y="11"/>
                      </a:cubicBezTo>
                      <a:cubicBezTo>
                        <a:pt x="98" y="9"/>
                        <a:pt x="96" y="7"/>
                        <a:pt x="93" y="5"/>
                      </a:cubicBezTo>
                      <a:cubicBezTo>
                        <a:pt x="91" y="4"/>
                        <a:pt x="90" y="4"/>
                        <a:pt x="87" y="4"/>
                      </a:cubicBezTo>
                      <a:cubicBezTo>
                        <a:pt x="87" y="4"/>
                        <a:pt x="87" y="4"/>
                        <a:pt x="87" y="4"/>
                      </a:cubicBezTo>
                      <a:cubicBezTo>
                        <a:pt x="87" y="4"/>
                        <a:pt x="87" y="3"/>
                        <a:pt x="87" y="3"/>
                      </a:cubicBezTo>
                      <a:cubicBezTo>
                        <a:pt x="84" y="3"/>
                        <a:pt x="82" y="0"/>
                        <a:pt x="79" y="0"/>
                      </a:cubicBezTo>
                      <a:cubicBezTo>
                        <a:pt x="76" y="0"/>
                        <a:pt x="75" y="1"/>
                        <a:pt x="73" y="2"/>
                      </a:cubicBezTo>
                      <a:cubicBezTo>
                        <a:pt x="67" y="3"/>
                        <a:pt x="62" y="1"/>
                        <a:pt x="57" y="0"/>
                      </a:cubicBezTo>
                      <a:cubicBezTo>
                        <a:pt x="53" y="0"/>
                        <a:pt x="49" y="1"/>
                        <a:pt x="45" y="2"/>
                      </a:cubicBezTo>
                      <a:cubicBezTo>
                        <a:pt x="44" y="2"/>
                        <a:pt x="42" y="1"/>
                        <a:pt x="40" y="0"/>
                      </a:cubicBezTo>
                      <a:cubicBezTo>
                        <a:pt x="38" y="1"/>
                        <a:pt x="37" y="2"/>
                        <a:pt x="35" y="3"/>
                      </a:cubicBezTo>
                      <a:cubicBezTo>
                        <a:pt x="33" y="5"/>
                        <a:pt x="32" y="8"/>
                        <a:pt x="29" y="11"/>
                      </a:cubicBezTo>
                      <a:cubicBezTo>
                        <a:pt x="27" y="13"/>
                        <a:pt x="26" y="15"/>
                        <a:pt x="24" y="17"/>
                      </a:cubicBezTo>
                      <a:cubicBezTo>
                        <a:pt x="20" y="21"/>
                        <a:pt x="16" y="27"/>
                        <a:pt x="13" y="32"/>
                      </a:cubicBezTo>
                      <a:cubicBezTo>
                        <a:pt x="10" y="37"/>
                        <a:pt x="11" y="43"/>
                        <a:pt x="3" y="42"/>
                      </a:cubicBezTo>
                      <a:cubicBezTo>
                        <a:pt x="2" y="42"/>
                        <a:pt x="1" y="42"/>
                        <a:pt x="0" y="42"/>
                      </a:cubicBezTo>
                      <a:cubicBezTo>
                        <a:pt x="0" y="46"/>
                        <a:pt x="1" y="50"/>
                        <a:pt x="3" y="53"/>
                      </a:cubicBezTo>
                      <a:cubicBezTo>
                        <a:pt x="5" y="56"/>
                        <a:pt x="7" y="58"/>
                        <a:pt x="9" y="60"/>
                      </a:cubicBezTo>
                      <a:cubicBezTo>
                        <a:pt x="11" y="62"/>
                        <a:pt x="12" y="64"/>
                        <a:pt x="13" y="66"/>
                      </a:cubicBezTo>
                      <a:cubicBezTo>
                        <a:pt x="14" y="68"/>
                        <a:pt x="15" y="70"/>
                        <a:pt x="16" y="73"/>
                      </a:cubicBezTo>
                      <a:cubicBezTo>
                        <a:pt x="18" y="75"/>
                        <a:pt x="21" y="70"/>
                        <a:pt x="21" y="75"/>
                      </a:cubicBezTo>
                      <a:cubicBezTo>
                        <a:pt x="21" y="80"/>
                        <a:pt x="30" y="76"/>
                        <a:pt x="31" y="78"/>
                      </a:cubicBezTo>
                      <a:cubicBezTo>
                        <a:pt x="31" y="79"/>
                        <a:pt x="31" y="83"/>
                        <a:pt x="31" y="84"/>
                      </a:cubicBezTo>
                      <a:cubicBezTo>
                        <a:pt x="32" y="86"/>
                        <a:pt x="30" y="91"/>
                        <a:pt x="31" y="93"/>
                      </a:cubicBezTo>
                      <a:cubicBezTo>
                        <a:pt x="32" y="94"/>
                        <a:pt x="32" y="95"/>
                        <a:pt x="33" y="96"/>
                      </a:cubicBezTo>
                      <a:cubicBezTo>
                        <a:pt x="33" y="96"/>
                        <a:pt x="34" y="96"/>
                        <a:pt x="35" y="96"/>
                      </a:cubicBezTo>
                      <a:cubicBezTo>
                        <a:pt x="39" y="96"/>
                        <a:pt x="44" y="95"/>
                        <a:pt x="48" y="96"/>
                      </a:cubicBezTo>
                      <a:cubicBezTo>
                        <a:pt x="56" y="97"/>
                        <a:pt x="66" y="97"/>
                        <a:pt x="75" y="97"/>
                      </a:cubicBezTo>
                      <a:cubicBezTo>
                        <a:pt x="80" y="96"/>
                        <a:pt x="84" y="92"/>
                        <a:pt x="88" y="90"/>
                      </a:cubicBezTo>
                      <a:cubicBezTo>
                        <a:pt x="92" y="87"/>
                        <a:pt x="97" y="88"/>
                        <a:pt x="101" y="88"/>
                      </a:cubicBezTo>
                      <a:cubicBezTo>
                        <a:pt x="107" y="88"/>
                        <a:pt x="109" y="92"/>
                        <a:pt x="114" y="95"/>
                      </a:cubicBezTo>
                      <a:cubicBezTo>
                        <a:pt x="116" y="95"/>
                        <a:pt x="118" y="96"/>
                        <a:pt x="120" y="97"/>
                      </a:cubicBezTo>
                      <a:cubicBezTo>
                        <a:pt x="122" y="94"/>
                        <a:pt x="124" y="91"/>
                        <a:pt x="126" y="88"/>
                      </a:cubicBezTo>
                      <a:cubicBezTo>
                        <a:pt x="128" y="85"/>
                        <a:pt x="132" y="82"/>
                        <a:pt x="133" y="79"/>
                      </a:cubicBezTo>
                      <a:cubicBezTo>
                        <a:pt x="135" y="74"/>
                        <a:pt x="135" y="69"/>
                        <a:pt x="138" y="65"/>
                      </a:cubicBezTo>
                      <a:cubicBezTo>
                        <a:pt x="139" y="62"/>
                        <a:pt x="141" y="58"/>
                        <a:pt x="143" y="55"/>
                      </a:cubicBezTo>
                      <a:cubicBezTo>
                        <a:pt x="141" y="54"/>
                        <a:pt x="139" y="52"/>
                        <a:pt x="137"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2" name="Freeform 274"/>
                <p:cNvSpPr/>
                <p:nvPr/>
              </p:nvSpPr>
              <p:spPr bwMode="auto">
                <a:xfrm>
                  <a:off x="2749546" y="2546349"/>
                  <a:ext cx="742949" cy="328612"/>
                </a:xfrm>
                <a:custGeom>
                  <a:avLst/>
                  <a:gdLst/>
                  <a:ahLst/>
                  <a:cxnLst>
                    <a:cxn ang="0">
                      <a:pos x="277" y="83"/>
                    </a:cxn>
                    <a:cxn ang="0">
                      <a:pos x="279" y="67"/>
                    </a:cxn>
                    <a:cxn ang="0">
                      <a:pos x="279" y="67"/>
                    </a:cxn>
                    <a:cxn ang="0">
                      <a:pos x="279" y="67"/>
                    </a:cxn>
                    <a:cxn ang="0">
                      <a:pos x="277" y="54"/>
                    </a:cxn>
                    <a:cxn ang="0">
                      <a:pos x="279" y="47"/>
                    </a:cxn>
                    <a:cxn ang="0">
                      <a:pos x="278" y="44"/>
                    </a:cxn>
                    <a:cxn ang="0">
                      <a:pos x="270" y="37"/>
                    </a:cxn>
                    <a:cxn ang="0">
                      <a:pos x="259" y="18"/>
                    </a:cxn>
                    <a:cxn ang="0">
                      <a:pos x="242" y="14"/>
                    </a:cxn>
                    <a:cxn ang="0">
                      <a:pos x="232" y="11"/>
                    </a:cxn>
                    <a:cxn ang="0">
                      <a:pos x="207" y="23"/>
                    </a:cxn>
                    <a:cxn ang="0">
                      <a:pos x="177" y="18"/>
                    </a:cxn>
                    <a:cxn ang="0">
                      <a:pos x="151" y="7"/>
                    </a:cxn>
                    <a:cxn ang="0">
                      <a:pos x="126" y="1"/>
                    </a:cxn>
                    <a:cxn ang="0">
                      <a:pos x="78" y="15"/>
                    </a:cxn>
                    <a:cxn ang="0">
                      <a:pos x="57" y="20"/>
                    </a:cxn>
                    <a:cxn ang="0">
                      <a:pos x="29" y="35"/>
                    </a:cxn>
                    <a:cxn ang="0">
                      <a:pos x="13" y="65"/>
                    </a:cxn>
                    <a:cxn ang="0">
                      <a:pos x="19" y="87"/>
                    </a:cxn>
                    <a:cxn ang="0">
                      <a:pos x="51" y="106"/>
                    </a:cxn>
                    <a:cxn ang="0">
                      <a:pos x="64" y="108"/>
                    </a:cxn>
                    <a:cxn ang="0">
                      <a:pos x="72" y="100"/>
                    </a:cxn>
                    <a:cxn ang="0">
                      <a:pos x="100" y="114"/>
                    </a:cxn>
                    <a:cxn ang="0">
                      <a:pos x="125" y="108"/>
                    </a:cxn>
                    <a:cxn ang="0">
                      <a:pos x="144" y="99"/>
                    </a:cxn>
                    <a:cxn ang="0">
                      <a:pos x="151" y="112"/>
                    </a:cxn>
                    <a:cxn ang="0">
                      <a:pos x="154" y="123"/>
                    </a:cxn>
                    <a:cxn ang="0">
                      <a:pos x="161" y="111"/>
                    </a:cxn>
                    <a:cxn ang="0">
                      <a:pos x="191" y="105"/>
                    </a:cxn>
                    <a:cxn ang="0">
                      <a:pos x="214" y="103"/>
                    </a:cxn>
                    <a:cxn ang="0">
                      <a:pos x="232" y="98"/>
                    </a:cxn>
                    <a:cxn ang="0">
                      <a:pos x="248" y="95"/>
                    </a:cxn>
                    <a:cxn ang="0">
                      <a:pos x="256" y="95"/>
                    </a:cxn>
                    <a:cxn ang="0">
                      <a:pos x="282" y="91"/>
                    </a:cxn>
                  </a:cxnLst>
                  <a:rect l="0" t="0" r="r" b="b"/>
                  <a:pathLst>
                    <a:path w="283" h="125">
                      <a:moveTo>
                        <a:pt x="282" y="91"/>
                      </a:moveTo>
                      <a:cubicBezTo>
                        <a:pt x="281" y="88"/>
                        <a:pt x="278" y="86"/>
                        <a:pt x="277" y="83"/>
                      </a:cubicBezTo>
                      <a:cubicBezTo>
                        <a:pt x="277" y="81"/>
                        <a:pt x="278" y="78"/>
                        <a:pt x="278" y="76"/>
                      </a:cubicBezTo>
                      <a:cubicBezTo>
                        <a:pt x="277" y="73"/>
                        <a:pt x="277" y="69"/>
                        <a:pt x="279" y="67"/>
                      </a:cubicBezTo>
                      <a:cubicBezTo>
                        <a:pt x="279" y="67"/>
                        <a:pt x="279" y="67"/>
                        <a:pt x="279" y="67"/>
                      </a:cubicBezTo>
                      <a:cubicBezTo>
                        <a:pt x="279" y="67"/>
                        <a:pt x="279" y="67"/>
                        <a:pt x="279" y="67"/>
                      </a:cubicBezTo>
                      <a:cubicBezTo>
                        <a:pt x="279" y="67"/>
                        <a:pt x="279" y="67"/>
                        <a:pt x="279" y="67"/>
                      </a:cubicBezTo>
                      <a:cubicBezTo>
                        <a:pt x="279" y="67"/>
                        <a:pt x="279" y="67"/>
                        <a:pt x="279" y="67"/>
                      </a:cubicBezTo>
                      <a:cubicBezTo>
                        <a:pt x="280" y="65"/>
                        <a:pt x="279" y="62"/>
                        <a:pt x="277" y="60"/>
                      </a:cubicBezTo>
                      <a:cubicBezTo>
                        <a:pt x="275" y="59"/>
                        <a:pt x="279" y="57"/>
                        <a:pt x="277" y="54"/>
                      </a:cubicBezTo>
                      <a:cubicBezTo>
                        <a:pt x="276" y="52"/>
                        <a:pt x="278" y="50"/>
                        <a:pt x="278" y="48"/>
                      </a:cubicBezTo>
                      <a:cubicBezTo>
                        <a:pt x="279" y="48"/>
                        <a:pt x="279" y="48"/>
                        <a:pt x="279" y="47"/>
                      </a:cubicBezTo>
                      <a:cubicBezTo>
                        <a:pt x="279" y="46"/>
                        <a:pt x="279" y="45"/>
                        <a:pt x="278" y="44"/>
                      </a:cubicBezTo>
                      <a:cubicBezTo>
                        <a:pt x="278" y="44"/>
                        <a:pt x="278" y="44"/>
                        <a:pt x="278" y="44"/>
                      </a:cubicBezTo>
                      <a:cubicBezTo>
                        <a:pt x="277" y="43"/>
                        <a:pt x="276" y="43"/>
                        <a:pt x="275" y="42"/>
                      </a:cubicBezTo>
                      <a:cubicBezTo>
                        <a:pt x="271" y="41"/>
                        <a:pt x="269" y="42"/>
                        <a:pt x="270" y="37"/>
                      </a:cubicBezTo>
                      <a:cubicBezTo>
                        <a:pt x="270" y="34"/>
                        <a:pt x="270" y="32"/>
                        <a:pt x="269" y="30"/>
                      </a:cubicBezTo>
                      <a:cubicBezTo>
                        <a:pt x="267" y="24"/>
                        <a:pt x="264" y="21"/>
                        <a:pt x="259" y="18"/>
                      </a:cubicBezTo>
                      <a:cubicBezTo>
                        <a:pt x="259" y="18"/>
                        <a:pt x="258" y="17"/>
                        <a:pt x="257" y="17"/>
                      </a:cubicBezTo>
                      <a:cubicBezTo>
                        <a:pt x="252" y="15"/>
                        <a:pt x="247" y="16"/>
                        <a:pt x="242" y="14"/>
                      </a:cubicBezTo>
                      <a:cubicBezTo>
                        <a:pt x="239" y="13"/>
                        <a:pt x="236" y="12"/>
                        <a:pt x="232" y="11"/>
                      </a:cubicBezTo>
                      <a:cubicBezTo>
                        <a:pt x="232" y="11"/>
                        <a:pt x="232" y="11"/>
                        <a:pt x="232" y="11"/>
                      </a:cubicBezTo>
                      <a:cubicBezTo>
                        <a:pt x="230" y="12"/>
                        <a:pt x="229" y="14"/>
                        <a:pt x="227" y="15"/>
                      </a:cubicBezTo>
                      <a:cubicBezTo>
                        <a:pt x="222" y="19"/>
                        <a:pt x="213" y="23"/>
                        <a:pt x="207" y="23"/>
                      </a:cubicBezTo>
                      <a:cubicBezTo>
                        <a:pt x="201" y="23"/>
                        <a:pt x="196" y="21"/>
                        <a:pt x="190" y="20"/>
                      </a:cubicBezTo>
                      <a:cubicBezTo>
                        <a:pt x="186" y="19"/>
                        <a:pt x="181" y="19"/>
                        <a:pt x="177" y="18"/>
                      </a:cubicBezTo>
                      <a:cubicBezTo>
                        <a:pt x="172" y="17"/>
                        <a:pt x="167" y="14"/>
                        <a:pt x="163" y="12"/>
                      </a:cubicBezTo>
                      <a:cubicBezTo>
                        <a:pt x="159" y="10"/>
                        <a:pt x="155" y="8"/>
                        <a:pt x="151" y="7"/>
                      </a:cubicBezTo>
                      <a:cubicBezTo>
                        <a:pt x="146" y="6"/>
                        <a:pt x="142" y="3"/>
                        <a:pt x="138" y="2"/>
                      </a:cubicBezTo>
                      <a:cubicBezTo>
                        <a:pt x="135" y="0"/>
                        <a:pt x="130" y="1"/>
                        <a:pt x="126" y="1"/>
                      </a:cubicBezTo>
                      <a:cubicBezTo>
                        <a:pt x="118" y="1"/>
                        <a:pt x="110" y="3"/>
                        <a:pt x="102" y="4"/>
                      </a:cubicBezTo>
                      <a:cubicBezTo>
                        <a:pt x="93" y="5"/>
                        <a:pt x="86" y="11"/>
                        <a:pt x="78" y="15"/>
                      </a:cubicBezTo>
                      <a:cubicBezTo>
                        <a:pt x="74" y="17"/>
                        <a:pt x="70" y="16"/>
                        <a:pt x="66" y="16"/>
                      </a:cubicBezTo>
                      <a:cubicBezTo>
                        <a:pt x="63" y="16"/>
                        <a:pt x="60" y="17"/>
                        <a:pt x="57" y="20"/>
                      </a:cubicBezTo>
                      <a:cubicBezTo>
                        <a:pt x="55" y="22"/>
                        <a:pt x="55" y="26"/>
                        <a:pt x="52" y="28"/>
                      </a:cubicBezTo>
                      <a:cubicBezTo>
                        <a:pt x="46" y="32"/>
                        <a:pt x="36" y="34"/>
                        <a:pt x="29" y="35"/>
                      </a:cubicBezTo>
                      <a:cubicBezTo>
                        <a:pt x="22" y="36"/>
                        <a:pt x="13" y="37"/>
                        <a:pt x="8" y="42"/>
                      </a:cubicBezTo>
                      <a:cubicBezTo>
                        <a:pt x="0" y="48"/>
                        <a:pt x="9" y="58"/>
                        <a:pt x="13" y="65"/>
                      </a:cubicBezTo>
                      <a:cubicBezTo>
                        <a:pt x="14" y="68"/>
                        <a:pt x="17" y="71"/>
                        <a:pt x="19" y="75"/>
                      </a:cubicBezTo>
                      <a:cubicBezTo>
                        <a:pt x="21" y="79"/>
                        <a:pt x="19" y="83"/>
                        <a:pt x="19" y="87"/>
                      </a:cubicBezTo>
                      <a:cubicBezTo>
                        <a:pt x="19" y="96"/>
                        <a:pt x="35" y="97"/>
                        <a:pt x="41" y="99"/>
                      </a:cubicBezTo>
                      <a:cubicBezTo>
                        <a:pt x="45" y="101"/>
                        <a:pt x="48" y="104"/>
                        <a:pt x="51" y="106"/>
                      </a:cubicBezTo>
                      <a:cubicBezTo>
                        <a:pt x="53" y="108"/>
                        <a:pt x="57" y="112"/>
                        <a:pt x="61" y="111"/>
                      </a:cubicBezTo>
                      <a:cubicBezTo>
                        <a:pt x="62" y="111"/>
                        <a:pt x="63" y="109"/>
                        <a:pt x="64" y="108"/>
                      </a:cubicBezTo>
                      <a:cubicBezTo>
                        <a:pt x="65" y="108"/>
                        <a:pt x="67" y="108"/>
                        <a:pt x="68" y="107"/>
                      </a:cubicBezTo>
                      <a:cubicBezTo>
                        <a:pt x="70" y="105"/>
                        <a:pt x="69" y="102"/>
                        <a:pt x="72" y="100"/>
                      </a:cubicBezTo>
                      <a:cubicBezTo>
                        <a:pt x="76" y="97"/>
                        <a:pt x="83" y="107"/>
                        <a:pt x="87" y="109"/>
                      </a:cubicBezTo>
                      <a:cubicBezTo>
                        <a:pt x="91" y="111"/>
                        <a:pt x="95" y="113"/>
                        <a:pt x="100" y="114"/>
                      </a:cubicBezTo>
                      <a:cubicBezTo>
                        <a:pt x="103" y="115"/>
                        <a:pt x="105" y="117"/>
                        <a:pt x="109" y="117"/>
                      </a:cubicBezTo>
                      <a:cubicBezTo>
                        <a:pt x="116" y="116"/>
                        <a:pt x="120" y="111"/>
                        <a:pt x="125" y="108"/>
                      </a:cubicBezTo>
                      <a:cubicBezTo>
                        <a:pt x="130" y="105"/>
                        <a:pt x="137" y="107"/>
                        <a:pt x="141" y="103"/>
                      </a:cubicBezTo>
                      <a:cubicBezTo>
                        <a:pt x="142" y="102"/>
                        <a:pt x="143" y="100"/>
                        <a:pt x="144" y="99"/>
                      </a:cubicBezTo>
                      <a:cubicBezTo>
                        <a:pt x="147" y="97"/>
                        <a:pt x="153" y="98"/>
                        <a:pt x="154" y="101"/>
                      </a:cubicBezTo>
                      <a:cubicBezTo>
                        <a:pt x="156" y="105"/>
                        <a:pt x="153" y="109"/>
                        <a:pt x="151" y="112"/>
                      </a:cubicBezTo>
                      <a:cubicBezTo>
                        <a:pt x="147" y="116"/>
                        <a:pt x="147" y="121"/>
                        <a:pt x="148" y="125"/>
                      </a:cubicBezTo>
                      <a:cubicBezTo>
                        <a:pt x="151" y="125"/>
                        <a:pt x="153" y="125"/>
                        <a:pt x="154" y="123"/>
                      </a:cubicBezTo>
                      <a:cubicBezTo>
                        <a:pt x="155" y="121"/>
                        <a:pt x="155" y="119"/>
                        <a:pt x="156" y="117"/>
                      </a:cubicBezTo>
                      <a:cubicBezTo>
                        <a:pt x="158" y="115"/>
                        <a:pt x="159" y="113"/>
                        <a:pt x="161" y="111"/>
                      </a:cubicBezTo>
                      <a:cubicBezTo>
                        <a:pt x="165" y="107"/>
                        <a:pt x="169" y="105"/>
                        <a:pt x="174" y="103"/>
                      </a:cubicBezTo>
                      <a:cubicBezTo>
                        <a:pt x="179" y="101"/>
                        <a:pt x="186" y="105"/>
                        <a:pt x="191" y="105"/>
                      </a:cubicBezTo>
                      <a:cubicBezTo>
                        <a:pt x="196" y="105"/>
                        <a:pt x="202" y="106"/>
                        <a:pt x="208" y="105"/>
                      </a:cubicBezTo>
                      <a:cubicBezTo>
                        <a:pt x="210" y="104"/>
                        <a:pt x="212" y="103"/>
                        <a:pt x="214" y="103"/>
                      </a:cubicBezTo>
                      <a:cubicBezTo>
                        <a:pt x="218" y="102"/>
                        <a:pt x="222" y="102"/>
                        <a:pt x="225" y="100"/>
                      </a:cubicBezTo>
                      <a:cubicBezTo>
                        <a:pt x="228" y="99"/>
                        <a:pt x="229" y="99"/>
                        <a:pt x="232" y="98"/>
                      </a:cubicBezTo>
                      <a:cubicBezTo>
                        <a:pt x="236" y="98"/>
                        <a:pt x="238" y="98"/>
                        <a:pt x="241" y="97"/>
                      </a:cubicBezTo>
                      <a:cubicBezTo>
                        <a:pt x="243" y="97"/>
                        <a:pt x="246" y="96"/>
                        <a:pt x="248" y="95"/>
                      </a:cubicBezTo>
                      <a:cubicBezTo>
                        <a:pt x="249" y="95"/>
                        <a:pt x="250" y="95"/>
                        <a:pt x="250" y="95"/>
                      </a:cubicBezTo>
                      <a:cubicBezTo>
                        <a:pt x="252" y="96"/>
                        <a:pt x="254" y="96"/>
                        <a:pt x="256" y="95"/>
                      </a:cubicBezTo>
                      <a:cubicBezTo>
                        <a:pt x="264" y="94"/>
                        <a:pt x="273" y="94"/>
                        <a:pt x="283" y="95"/>
                      </a:cubicBezTo>
                      <a:cubicBezTo>
                        <a:pt x="282" y="93"/>
                        <a:pt x="282" y="92"/>
                        <a:pt x="282" y="9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3" name="Freeform 275"/>
                <p:cNvSpPr/>
                <p:nvPr/>
              </p:nvSpPr>
              <p:spPr bwMode="auto">
                <a:xfrm>
                  <a:off x="6702414" y="2730499"/>
                  <a:ext cx="136525" cy="206375"/>
                </a:xfrm>
                <a:custGeom>
                  <a:avLst/>
                  <a:gdLst/>
                  <a:ahLst/>
                  <a:cxnLst>
                    <a:cxn ang="0">
                      <a:pos x="48" y="57"/>
                    </a:cxn>
                    <a:cxn ang="0">
                      <a:pos x="31" y="68"/>
                    </a:cxn>
                    <a:cxn ang="0">
                      <a:pos x="13" y="76"/>
                    </a:cxn>
                    <a:cxn ang="0">
                      <a:pos x="2" y="76"/>
                    </a:cxn>
                    <a:cxn ang="0">
                      <a:pos x="2" y="66"/>
                    </a:cxn>
                    <a:cxn ang="0">
                      <a:pos x="5" y="46"/>
                    </a:cxn>
                    <a:cxn ang="0">
                      <a:pos x="2" y="26"/>
                    </a:cxn>
                    <a:cxn ang="0">
                      <a:pos x="3" y="17"/>
                    </a:cxn>
                    <a:cxn ang="0">
                      <a:pos x="3" y="17"/>
                    </a:cxn>
                    <a:cxn ang="0">
                      <a:pos x="7" y="14"/>
                    </a:cxn>
                    <a:cxn ang="0">
                      <a:pos x="16" y="5"/>
                    </a:cxn>
                    <a:cxn ang="0">
                      <a:pos x="21" y="6"/>
                    </a:cxn>
                    <a:cxn ang="0">
                      <a:pos x="29" y="3"/>
                    </a:cxn>
                    <a:cxn ang="0">
                      <a:pos x="34" y="0"/>
                    </a:cxn>
                    <a:cxn ang="0">
                      <a:pos x="36" y="4"/>
                    </a:cxn>
                    <a:cxn ang="0">
                      <a:pos x="40" y="16"/>
                    </a:cxn>
                    <a:cxn ang="0">
                      <a:pos x="51" y="39"/>
                    </a:cxn>
                    <a:cxn ang="0">
                      <a:pos x="48" y="57"/>
                    </a:cxn>
                  </a:cxnLst>
                  <a:rect l="0" t="0" r="r" b="b"/>
                  <a:pathLst>
                    <a:path w="52" h="79">
                      <a:moveTo>
                        <a:pt x="48" y="57"/>
                      </a:moveTo>
                      <a:cubicBezTo>
                        <a:pt x="43" y="63"/>
                        <a:pt x="38" y="65"/>
                        <a:pt x="31" y="68"/>
                      </a:cubicBezTo>
                      <a:cubicBezTo>
                        <a:pt x="26" y="72"/>
                        <a:pt x="19" y="73"/>
                        <a:pt x="13" y="76"/>
                      </a:cubicBezTo>
                      <a:cubicBezTo>
                        <a:pt x="11" y="76"/>
                        <a:pt x="4" y="79"/>
                        <a:pt x="2" y="76"/>
                      </a:cubicBezTo>
                      <a:cubicBezTo>
                        <a:pt x="0" y="74"/>
                        <a:pt x="2" y="69"/>
                        <a:pt x="2" y="66"/>
                      </a:cubicBezTo>
                      <a:cubicBezTo>
                        <a:pt x="2" y="59"/>
                        <a:pt x="6" y="53"/>
                        <a:pt x="5" y="46"/>
                      </a:cubicBezTo>
                      <a:cubicBezTo>
                        <a:pt x="3" y="39"/>
                        <a:pt x="0" y="33"/>
                        <a:pt x="2" y="26"/>
                      </a:cubicBezTo>
                      <a:cubicBezTo>
                        <a:pt x="2" y="23"/>
                        <a:pt x="3" y="20"/>
                        <a:pt x="3" y="17"/>
                      </a:cubicBezTo>
                      <a:cubicBezTo>
                        <a:pt x="3" y="17"/>
                        <a:pt x="3" y="17"/>
                        <a:pt x="3" y="17"/>
                      </a:cubicBezTo>
                      <a:cubicBezTo>
                        <a:pt x="4" y="15"/>
                        <a:pt x="5" y="15"/>
                        <a:pt x="7" y="14"/>
                      </a:cubicBezTo>
                      <a:cubicBezTo>
                        <a:pt x="10" y="11"/>
                        <a:pt x="12" y="6"/>
                        <a:pt x="16" y="5"/>
                      </a:cubicBezTo>
                      <a:cubicBezTo>
                        <a:pt x="17" y="5"/>
                        <a:pt x="20" y="6"/>
                        <a:pt x="21" y="6"/>
                      </a:cubicBezTo>
                      <a:cubicBezTo>
                        <a:pt x="24" y="5"/>
                        <a:pt x="26" y="4"/>
                        <a:pt x="29" y="3"/>
                      </a:cubicBezTo>
                      <a:cubicBezTo>
                        <a:pt x="30" y="2"/>
                        <a:pt x="32" y="1"/>
                        <a:pt x="34" y="0"/>
                      </a:cubicBezTo>
                      <a:cubicBezTo>
                        <a:pt x="35" y="1"/>
                        <a:pt x="35" y="2"/>
                        <a:pt x="36" y="4"/>
                      </a:cubicBezTo>
                      <a:cubicBezTo>
                        <a:pt x="37" y="8"/>
                        <a:pt x="39" y="12"/>
                        <a:pt x="40" y="16"/>
                      </a:cubicBezTo>
                      <a:cubicBezTo>
                        <a:pt x="44" y="24"/>
                        <a:pt x="51" y="30"/>
                        <a:pt x="51" y="39"/>
                      </a:cubicBezTo>
                      <a:cubicBezTo>
                        <a:pt x="52" y="46"/>
                        <a:pt x="52" y="52"/>
                        <a:pt x="48"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4" name="Freeform 276"/>
                <p:cNvSpPr/>
                <p:nvPr/>
              </p:nvSpPr>
              <p:spPr bwMode="auto">
                <a:xfrm>
                  <a:off x="5661016" y="4122736"/>
                  <a:ext cx="166687" cy="207962"/>
                </a:xfrm>
                <a:custGeom>
                  <a:avLst/>
                  <a:gdLst/>
                  <a:ahLst/>
                  <a:cxnLst>
                    <a:cxn ang="0">
                      <a:pos x="63" y="79"/>
                    </a:cxn>
                    <a:cxn ang="0">
                      <a:pos x="54" y="75"/>
                    </a:cxn>
                    <a:cxn ang="0">
                      <a:pos x="43" y="70"/>
                    </a:cxn>
                    <a:cxn ang="0">
                      <a:pos x="32" y="56"/>
                    </a:cxn>
                    <a:cxn ang="0">
                      <a:pos x="20" y="49"/>
                    </a:cxn>
                    <a:cxn ang="0">
                      <a:pos x="16" y="42"/>
                    </a:cxn>
                    <a:cxn ang="0">
                      <a:pos x="12" y="37"/>
                    </a:cxn>
                    <a:cxn ang="0">
                      <a:pos x="3" y="17"/>
                    </a:cxn>
                    <a:cxn ang="0">
                      <a:pos x="0" y="1"/>
                    </a:cxn>
                    <a:cxn ang="0">
                      <a:pos x="7" y="0"/>
                    </a:cxn>
                    <a:cxn ang="0">
                      <a:pos x="16" y="8"/>
                    </a:cxn>
                    <a:cxn ang="0">
                      <a:pos x="24" y="13"/>
                    </a:cxn>
                    <a:cxn ang="0">
                      <a:pos x="33" y="10"/>
                    </a:cxn>
                    <a:cxn ang="0">
                      <a:pos x="41" y="4"/>
                    </a:cxn>
                    <a:cxn ang="0">
                      <a:pos x="43" y="3"/>
                    </a:cxn>
                    <a:cxn ang="0">
                      <a:pos x="50" y="15"/>
                    </a:cxn>
                    <a:cxn ang="0">
                      <a:pos x="57" y="38"/>
                    </a:cxn>
                    <a:cxn ang="0">
                      <a:pos x="63" y="59"/>
                    </a:cxn>
                    <a:cxn ang="0">
                      <a:pos x="62" y="69"/>
                    </a:cxn>
                    <a:cxn ang="0">
                      <a:pos x="63" y="79"/>
                    </a:cxn>
                  </a:cxnLst>
                  <a:rect l="0" t="0" r="r" b="b"/>
                  <a:pathLst>
                    <a:path w="63" h="79">
                      <a:moveTo>
                        <a:pt x="63" y="79"/>
                      </a:moveTo>
                      <a:cubicBezTo>
                        <a:pt x="59" y="79"/>
                        <a:pt x="57" y="77"/>
                        <a:pt x="54" y="75"/>
                      </a:cubicBezTo>
                      <a:cubicBezTo>
                        <a:pt x="51" y="72"/>
                        <a:pt x="47" y="72"/>
                        <a:pt x="43" y="70"/>
                      </a:cubicBezTo>
                      <a:cubicBezTo>
                        <a:pt x="38" y="67"/>
                        <a:pt x="36" y="60"/>
                        <a:pt x="32" y="56"/>
                      </a:cubicBezTo>
                      <a:cubicBezTo>
                        <a:pt x="28" y="53"/>
                        <a:pt x="23" y="52"/>
                        <a:pt x="20" y="49"/>
                      </a:cubicBezTo>
                      <a:cubicBezTo>
                        <a:pt x="18" y="46"/>
                        <a:pt x="18" y="44"/>
                        <a:pt x="16" y="42"/>
                      </a:cubicBezTo>
                      <a:cubicBezTo>
                        <a:pt x="14" y="40"/>
                        <a:pt x="13" y="39"/>
                        <a:pt x="12" y="37"/>
                      </a:cubicBezTo>
                      <a:cubicBezTo>
                        <a:pt x="8" y="31"/>
                        <a:pt x="6" y="24"/>
                        <a:pt x="3" y="17"/>
                      </a:cubicBezTo>
                      <a:cubicBezTo>
                        <a:pt x="1" y="12"/>
                        <a:pt x="0" y="7"/>
                        <a:pt x="0" y="1"/>
                      </a:cubicBezTo>
                      <a:cubicBezTo>
                        <a:pt x="2" y="0"/>
                        <a:pt x="4" y="0"/>
                        <a:pt x="7" y="0"/>
                      </a:cubicBezTo>
                      <a:cubicBezTo>
                        <a:pt x="11" y="1"/>
                        <a:pt x="13" y="5"/>
                        <a:pt x="16" y="8"/>
                      </a:cubicBezTo>
                      <a:cubicBezTo>
                        <a:pt x="19" y="11"/>
                        <a:pt x="20" y="12"/>
                        <a:pt x="24" y="13"/>
                      </a:cubicBezTo>
                      <a:cubicBezTo>
                        <a:pt x="28" y="14"/>
                        <a:pt x="29" y="12"/>
                        <a:pt x="33" y="10"/>
                      </a:cubicBezTo>
                      <a:cubicBezTo>
                        <a:pt x="36" y="8"/>
                        <a:pt x="38" y="5"/>
                        <a:pt x="41" y="4"/>
                      </a:cubicBezTo>
                      <a:cubicBezTo>
                        <a:pt x="42" y="4"/>
                        <a:pt x="42" y="3"/>
                        <a:pt x="43" y="3"/>
                      </a:cubicBezTo>
                      <a:cubicBezTo>
                        <a:pt x="47" y="6"/>
                        <a:pt x="49" y="10"/>
                        <a:pt x="50" y="15"/>
                      </a:cubicBezTo>
                      <a:cubicBezTo>
                        <a:pt x="51" y="23"/>
                        <a:pt x="55" y="30"/>
                        <a:pt x="57" y="38"/>
                      </a:cubicBezTo>
                      <a:cubicBezTo>
                        <a:pt x="59" y="45"/>
                        <a:pt x="63" y="51"/>
                        <a:pt x="63" y="59"/>
                      </a:cubicBezTo>
                      <a:cubicBezTo>
                        <a:pt x="63" y="63"/>
                        <a:pt x="63" y="66"/>
                        <a:pt x="62" y="69"/>
                      </a:cubicBezTo>
                      <a:cubicBezTo>
                        <a:pt x="62" y="73"/>
                        <a:pt x="63" y="76"/>
                        <a:pt x="63" y="7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5" name="Freeform 277"/>
                <p:cNvSpPr/>
                <p:nvPr/>
              </p:nvSpPr>
              <p:spPr bwMode="auto">
                <a:xfrm>
                  <a:off x="5768966" y="3790949"/>
                  <a:ext cx="196850" cy="174625"/>
                </a:xfrm>
                <a:custGeom>
                  <a:avLst/>
                  <a:gdLst/>
                  <a:ahLst/>
                  <a:cxnLst>
                    <a:cxn ang="0">
                      <a:pos x="74" y="20"/>
                    </a:cxn>
                    <a:cxn ang="0">
                      <a:pos x="71" y="35"/>
                    </a:cxn>
                    <a:cxn ang="0">
                      <a:pos x="66" y="40"/>
                    </a:cxn>
                    <a:cxn ang="0">
                      <a:pos x="59" y="46"/>
                    </a:cxn>
                    <a:cxn ang="0">
                      <a:pos x="53" y="50"/>
                    </a:cxn>
                    <a:cxn ang="0">
                      <a:pos x="52" y="55"/>
                    </a:cxn>
                    <a:cxn ang="0">
                      <a:pos x="49" y="58"/>
                    </a:cxn>
                    <a:cxn ang="0">
                      <a:pos x="46" y="64"/>
                    </a:cxn>
                    <a:cxn ang="0">
                      <a:pos x="37" y="65"/>
                    </a:cxn>
                    <a:cxn ang="0">
                      <a:pos x="30" y="65"/>
                    </a:cxn>
                    <a:cxn ang="0">
                      <a:pos x="27" y="66"/>
                    </a:cxn>
                    <a:cxn ang="0">
                      <a:pos x="16" y="60"/>
                    </a:cxn>
                    <a:cxn ang="0">
                      <a:pos x="0" y="42"/>
                    </a:cxn>
                    <a:cxn ang="0">
                      <a:pos x="1" y="40"/>
                    </a:cxn>
                    <a:cxn ang="0">
                      <a:pos x="3" y="30"/>
                    </a:cxn>
                    <a:cxn ang="0">
                      <a:pos x="4" y="15"/>
                    </a:cxn>
                    <a:cxn ang="0">
                      <a:pos x="11" y="9"/>
                    </a:cxn>
                    <a:cxn ang="0">
                      <a:pos x="29" y="8"/>
                    </a:cxn>
                    <a:cxn ang="0">
                      <a:pos x="33" y="4"/>
                    </a:cxn>
                    <a:cxn ang="0">
                      <a:pos x="40" y="10"/>
                    </a:cxn>
                    <a:cxn ang="0">
                      <a:pos x="46" y="11"/>
                    </a:cxn>
                    <a:cxn ang="0">
                      <a:pos x="55" y="8"/>
                    </a:cxn>
                    <a:cxn ang="0">
                      <a:pos x="60" y="8"/>
                    </a:cxn>
                    <a:cxn ang="0">
                      <a:pos x="74" y="0"/>
                    </a:cxn>
                    <a:cxn ang="0">
                      <a:pos x="74" y="5"/>
                    </a:cxn>
                    <a:cxn ang="0">
                      <a:pos x="74" y="20"/>
                    </a:cxn>
                  </a:cxnLst>
                  <a:rect l="0" t="0" r="r" b="b"/>
                  <a:pathLst>
                    <a:path w="75" h="66">
                      <a:moveTo>
                        <a:pt x="74" y="20"/>
                      </a:moveTo>
                      <a:cubicBezTo>
                        <a:pt x="74" y="26"/>
                        <a:pt x="75" y="30"/>
                        <a:pt x="71" y="35"/>
                      </a:cubicBezTo>
                      <a:cubicBezTo>
                        <a:pt x="69" y="36"/>
                        <a:pt x="68" y="38"/>
                        <a:pt x="66" y="40"/>
                      </a:cubicBezTo>
                      <a:cubicBezTo>
                        <a:pt x="63" y="42"/>
                        <a:pt x="62" y="44"/>
                        <a:pt x="59" y="46"/>
                      </a:cubicBezTo>
                      <a:cubicBezTo>
                        <a:pt x="58" y="47"/>
                        <a:pt x="53" y="48"/>
                        <a:pt x="53" y="50"/>
                      </a:cubicBezTo>
                      <a:cubicBezTo>
                        <a:pt x="52" y="51"/>
                        <a:pt x="52" y="53"/>
                        <a:pt x="52" y="55"/>
                      </a:cubicBezTo>
                      <a:cubicBezTo>
                        <a:pt x="51" y="56"/>
                        <a:pt x="50" y="57"/>
                        <a:pt x="49" y="58"/>
                      </a:cubicBezTo>
                      <a:cubicBezTo>
                        <a:pt x="48" y="61"/>
                        <a:pt x="48" y="62"/>
                        <a:pt x="46" y="64"/>
                      </a:cubicBezTo>
                      <a:cubicBezTo>
                        <a:pt x="43" y="65"/>
                        <a:pt x="40" y="65"/>
                        <a:pt x="37" y="65"/>
                      </a:cubicBezTo>
                      <a:cubicBezTo>
                        <a:pt x="35" y="65"/>
                        <a:pt x="32" y="64"/>
                        <a:pt x="30" y="65"/>
                      </a:cubicBezTo>
                      <a:cubicBezTo>
                        <a:pt x="29" y="65"/>
                        <a:pt x="28" y="66"/>
                        <a:pt x="27" y="66"/>
                      </a:cubicBezTo>
                      <a:cubicBezTo>
                        <a:pt x="24" y="64"/>
                        <a:pt x="20" y="62"/>
                        <a:pt x="16" y="60"/>
                      </a:cubicBezTo>
                      <a:cubicBezTo>
                        <a:pt x="9" y="55"/>
                        <a:pt x="4" y="49"/>
                        <a:pt x="0" y="42"/>
                      </a:cubicBezTo>
                      <a:cubicBezTo>
                        <a:pt x="0" y="41"/>
                        <a:pt x="1" y="41"/>
                        <a:pt x="1" y="40"/>
                      </a:cubicBezTo>
                      <a:cubicBezTo>
                        <a:pt x="3" y="36"/>
                        <a:pt x="3" y="34"/>
                        <a:pt x="3" y="30"/>
                      </a:cubicBezTo>
                      <a:cubicBezTo>
                        <a:pt x="3" y="25"/>
                        <a:pt x="2" y="20"/>
                        <a:pt x="4" y="15"/>
                      </a:cubicBezTo>
                      <a:cubicBezTo>
                        <a:pt x="6" y="11"/>
                        <a:pt x="7" y="10"/>
                        <a:pt x="11" y="9"/>
                      </a:cubicBezTo>
                      <a:cubicBezTo>
                        <a:pt x="16" y="6"/>
                        <a:pt x="23" y="7"/>
                        <a:pt x="29" y="8"/>
                      </a:cubicBezTo>
                      <a:cubicBezTo>
                        <a:pt x="31" y="8"/>
                        <a:pt x="32" y="5"/>
                        <a:pt x="33" y="4"/>
                      </a:cubicBezTo>
                      <a:cubicBezTo>
                        <a:pt x="36" y="7"/>
                        <a:pt x="39" y="10"/>
                        <a:pt x="40" y="10"/>
                      </a:cubicBezTo>
                      <a:cubicBezTo>
                        <a:pt x="42" y="11"/>
                        <a:pt x="44" y="11"/>
                        <a:pt x="46" y="11"/>
                      </a:cubicBezTo>
                      <a:cubicBezTo>
                        <a:pt x="48" y="11"/>
                        <a:pt x="52" y="8"/>
                        <a:pt x="55" y="8"/>
                      </a:cubicBezTo>
                      <a:cubicBezTo>
                        <a:pt x="58" y="9"/>
                        <a:pt x="57" y="9"/>
                        <a:pt x="60" y="8"/>
                      </a:cubicBezTo>
                      <a:cubicBezTo>
                        <a:pt x="66" y="7"/>
                        <a:pt x="69" y="3"/>
                        <a:pt x="74" y="0"/>
                      </a:cubicBezTo>
                      <a:cubicBezTo>
                        <a:pt x="74" y="1"/>
                        <a:pt x="74" y="3"/>
                        <a:pt x="74" y="5"/>
                      </a:cubicBezTo>
                      <a:cubicBezTo>
                        <a:pt x="74" y="10"/>
                        <a:pt x="74" y="15"/>
                        <a:pt x="74"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6" name="Freeform 278"/>
                <p:cNvSpPr/>
                <p:nvPr/>
              </p:nvSpPr>
              <p:spPr bwMode="auto">
                <a:xfrm>
                  <a:off x="5564178" y="3557586"/>
                  <a:ext cx="320674" cy="601662"/>
                </a:xfrm>
                <a:custGeom>
                  <a:avLst/>
                  <a:gdLst/>
                  <a:ahLst/>
                  <a:cxnLst>
                    <a:cxn ang="0">
                      <a:pos x="119" y="82"/>
                    </a:cxn>
                    <a:cxn ang="0">
                      <a:pos x="114" y="92"/>
                    </a:cxn>
                    <a:cxn ang="0">
                      <a:pos x="107" y="97"/>
                    </a:cxn>
                    <a:cxn ang="0">
                      <a:pos x="82" y="104"/>
                    </a:cxn>
                    <a:cxn ang="0">
                      <a:pos x="79" y="129"/>
                    </a:cxn>
                    <a:cxn ang="0">
                      <a:pos x="78" y="130"/>
                    </a:cxn>
                    <a:cxn ang="0">
                      <a:pos x="60" y="118"/>
                    </a:cxn>
                    <a:cxn ang="0">
                      <a:pos x="42" y="104"/>
                    </a:cxn>
                    <a:cxn ang="0">
                      <a:pos x="35" y="148"/>
                    </a:cxn>
                    <a:cxn ang="0">
                      <a:pos x="38" y="177"/>
                    </a:cxn>
                    <a:cxn ang="0">
                      <a:pos x="43" y="186"/>
                    </a:cxn>
                    <a:cxn ang="0">
                      <a:pos x="72" y="215"/>
                    </a:cxn>
                    <a:cxn ang="0">
                      <a:pos x="78" y="219"/>
                    </a:cxn>
                    <a:cxn ang="0">
                      <a:pos x="61" y="228"/>
                    </a:cxn>
                    <a:cxn ang="0">
                      <a:pos x="44" y="215"/>
                    </a:cxn>
                    <a:cxn ang="0">
                      <a:pos x="36" y="212"/>
                    </a:cxn>
                    <a:cxn ang="0">
                      <a:pos x="22" y="196"/>
                    </a:cxn>
                    <a:cxn ang="0">
                      <a:pos x="12" y="179"/>
                    </a:cxn>
                    <a:cxn ang="0">
                      <a:pos x="22" y="159"/>
                    </a:cxn>
                    <a:cxn ang="0">
                      <a:pos x="31" y="143"/>
                    </a:cxn>
                    <a:cxn ang="0">
                      <a:pos x="29" y="123"/>
                    </a:cxn>
                    <a:cxn ang="0">
                      <a:pos x="15" y="94"/>
                    </a:cxn>
                    <a:cxn ang="0">
                      <a:pos x="16" y="74"/>
                    </a:cxn>
                    <a:cxn ang="0">
                      <a:pos x="9" y="49"/>
                    </a:cxn>
                    <a:cxn ang="0">
                      <a:pos x="19" y="9"/>
                    </a:cxn>
                    <a:cxn ang="0">
                      <a:pos x="38" y="1"/>
                    </a:cxn>
                    <a:cxn ang="0">
                      <a:pos x="46" y="5"/>
                    </a:cxn>
                    <a:cxn ang="0">
                      <a:pos x="56" y="32"/>
                    </a:cxn>
                    <a:cxn ang="0">
                      <a:pos x="73" y="38"/>
                    </a:cxn>
                    <a:cxn ang="0">
                      <a:pos x="91" y="33"/>
                    </a:cxn>
                    <a:cxn ang="0">
                      <a:pos x="107" y="46"/>
                    </a:cxn>
                    <a:cxn ang="0">
                      <a:pos x="112" y="62"/>
                    </a:cxn>
                    <a:cxn ang="0">
                      <a:pos x="121" y="78"/>
                    </a:cxn>
                  </a:cxnLst>
                  <a:rect l="0" t="0" r="r" b="b"/>
                  <a:pathLst>
                    <a:path w="122" h="229">
                      <a:moveTo>
                        <a:pt x="121" y="78"/>
                      </a:moveTo>
                      <a:cubicBezTo>
                        <a:pt x="120" y="81"/>
                        <a:pt x="120" y="79"/>
                        <a:pt x="119" y="82"/>
                      </a:cubicBezTo>
                      <a:cubicBezTo>
                        <a:pt x="118" y="85"/>
                        <a:pt x="119" y="82"/>
                        <a:pt x="118" y="86"/>
                      </a:cubicBezTo>
                      <a:cubicBezTo>
                        <a:pt x="117" y="89"/>
                        <a:pt x="116" y="93"/>
                        <a:pt x="114" y="92"/>
                      </a:cubicBezTo>
                      <a:cubicBezTo>
                        <a:pt x="113" y="91"/>
                        <a:pt x="112" y="92"/>
                        <a:pt x="111" y="93"/>
                      </a:cubicBezTo>
                      <a:cubicBezTo>
                        <a:pt x="110" y="94"/>
                        <a:pt x="109" y="97"/>
                        <a:pt x="107" y="97"/>
                      </a:cubicBezTo>
                      <a:cubicBezTo>
                        <a:pt x="101" y="96"/>
                        <a:pt x="94" y="95"/>
                        <a:pt x="89" y="98"/>
                      </a:cubicBezTo>
                      <a:cubicBezTo>
                        <a:pt x="85" y="99"/>
                        <a:pt x="84" y="100"/>
                        <a:pt x="82" y="104"/>
                      </a:cubicBezTo>
                      <a:cubicBezTo>
                        <a:pt x="80" y="109"/>
                        <a:pt x="81" y="114"/>
                        <a:pt x="81" y="119"/>
                      </a:cubicBezTo>
                      <a:cubicBezTo>
                        <a:pt x="81" y="123"/>
                        <a:pt x="81" y="125"/>
                        <a:pt x="79" y="129"/>
                      </a:cubicBezTo>
                      <a:cubicBezTo>
                        <a:pt x="79" y="130"/>
                        <a:pt x="78" y="130"/>
                        <a:pt x="78" y="131"/>
                      </a:cubicBezTo>
                      <a:cubicBezTo>
                        <a:pt x="78" y="131"/>
                        <a:pt x="78" y="130"/>
                        <a:pt x="78" y="130"/>
                      </a:cubicBezTo>
                      <a:cubicBezTo>
                        <a:pt x="75" y="126"/>
                        <a:pt x="74" y="123"/>
                        <a:pt x="70" y="121"/>
                      </a:cubicBezTo>
                      <a:cubicBezTo>
                        <a:pt x="68" y="119"/>
                        <a:pt x="63" y="119"/>
                        <a:pt x="60" y="118"/>
                      </a:cubicBezTo>
                      <a:cubicBezTo>
                        <a:pt x="55" y="117"/>
                        <a:pt x="53" y="115"/>
                        <a:pt x="49" y="112"/>
                      </a:cubicBezTo>
                      <a:cubicBezTo>
                        <a:pt x="46" y="110"/>
                        <a:pt x="45" y="107"/>
                        <a:pt x="42" y="104"/>
                      </a:cubicBezTo>
                      <a:cubicBezTo>
                        <a:pt x="37" y="109"/>
                        <a:pt x="40" y="121"/>
                        <a:pt x="40" y="127"/>
                      </a:cubicBezTo>
                      <a:cubicBezTo>
                        <a:pt x="40" y="135"/>
                        <a:pt x="38" y="141"/>
                        <a:pt x="35" y="148"/>
                      </a:cubicBezTo>
                      <a:cubicBezTo>
                        <a:pt x="33" y="153"/>
                        <a:pt x="29" y="161"/>
                        <a:pt x="31" y="167"/>
                      </a:cubicBezTo>
                      <a:cubicBezTo>
                        <a:pt x="32" y="171"/>
                        <a:pt x="34" y="175"/>
                        <a:pt x="38" y="177"/>
                      </a:cubicBezTo>
                      <a:cubicBezTo>
                        <a:pt x="40" y="178"/>
                        <a:pt x="41" y="178"/>
                        <a:pt x="42" y="181"/>
                      </a:cubicBezTo>
                      <a:cubicBezTo>
                        <a:pt x="42" y="182"/>
                        <a:pt x="42" y="184"/>
                        <a:pt x="43" y="186"/>
                      </a:cubicBezTo>
                      <a:cubicBezTo>
                        <a:pt x="44" y="193"/>
                        <a:pt x="44" y="201"/>
                        <a:pt x="50" y="206"/>
                      </a:cubicBezTo>
                      <a:cubicBezTo>
                        <a:pt x="56" y="211"/>
                        <a:pt x="64" y="212"/>
                        <a:pt x="72" y="215"/>
                      </a:cubicBezTo>
                      <a:cubicBezTo>
                        <a:pt x="75" y="216"/>
                        <a:pt x="77" y="217"/>
                        <a:pt x="80" y="218"/>
                      </a:cubicBezTo>
                      <a:cubicBezTo>
                        <a:pt x="79" y="218"/>
                        <a:pt x="79" y="219"/>
                        <a:pt x="78" y="219"/>
                      </a:cubicBezTo>
                      <a:cubicBezTo>
                        <a:pt x="75" y="220"/>
                        <a:pt x="73" y="223"/>
                        <a:pt x="70" y="225"/>
                      </a:cubicBezTo>
                      <a:cubicBezTo>
                        <a:pt x="66" y="227"/>
                        <a:pt x="65" y="229"/>
                        <a:pt x="61" y="228"/>
                      </a:cubicBezTo>
                      <a:cubicBezTo>
                        <a:pt x="57" y="227"/>
                        <a:pt x="56" y="226"/>
                        <a:pt x="53" y="223"/>
                      </a:cubicBezTo>
                      <a:cubicBezTo>
                        <a:pt x="50" y="220"/>
                        <a:pt x="48" y="216"/>
                        <a:pt x="44" y="215"/>
                      </a:cubicBezTo>
                      <a:cubicBezTo>
                        <a:pt x="41" y="215"/>
                        <a:pt x="39" y="215"/>
                        <a:pt x="37" y="216"/>
                      </a:cubicBezTo>
                      <a:cubicBezTo>
                        <a:pt x="36" y="215"/>
                        <a:pt x="36" y="213"/>
                        <a:pt x="36" y="212"/>
                      </a:cubicBezTo>
                      <a:cubicBezTo>
                        <a:pt x="35" y="208"/>
                        <a:pt x="35" y="204"/>
                        <a:pt x="31" y="202"/>
                      </a:cubicBezTo>
                      <a:cubicBezTo>
                        <a:pt x="28" y="200"/>
                        <a:pt x="25" y="199"/>
                        <a:pt x="22" y="196"/>
                      </a:cubicBezTo>
                      <a:cubicBezTo>
                        <a:pt x="19" y="194"/>
                        <a:pt x="16" y="191"/>
                        <a:pt x="14" y="189"/>
                      </a:cubicBezTo>
                      <a:cubicBezTo>
                        <a:pt x="12" y="186"/>
                        <a:pt x="12" y="182"/>
                        <a:pt x="12" y="179"/>
                      </a:cubicBezTo>
                      <a:cubicBezTo>
                        <a:pt x="12" y="174"/>
                        <a:pt x="14" y="171"/>
                        <a:pt x="15" y="167"/>
                      </a:cubicBezTo>
                      <a:cubicBezTo>
                        <a:pt x="18" y="165"/>
                        <a:pt x="20" y="162"/>
                        <a:pt x="22" y="159"/>
                      </a:cubicBezTo>
                      <a:cubicBezTo>
                        <a:pt x="24" y="156"/>
                        <a:pt x="25" y="152"/>
                        <a:pt x="27" y="149"/>
                      </a:cubicBezTo>
                      <a:cubicBezTo>
                        <a:pt x="29" y="147"/>
                        <a:pt x="30" y="145"/>
                        <a:pt x="31" y="143"/>
                      </a:cubicBezTo>
                      <a:cubicBezTo>
                        <a:pt x="32" y="141"/>
                        <a:pt x="31" y="138"/>
                        <a:pt x="30" y="136"/>
                      </a:cubicBezTo>
                      <a:cubicBezTo>
                        <a:pt x="30" y="132"/>
                        <a:pt x="31" y="127"/>
                        <a:pt x="29" y="123"/>
                      </a:cubicBezTo>
                      <a:cubicBezTo>
                        <a:pt x="27" y="118"/>
                        <a:pt x="25" y="113"/>
                        <a:pt x="22" y="108"/>
                      </a:cubicBezTo>
                      <a:cubicBezTo>
                        <a:pt x="19" y="104"/>
                        <a:pt x="18" y="98"/>
                        <a:pt x="15" y="94"/>
                      </a:cubicBezTo>
                      <a:cubicBezTo>
                        <a:pt x="13" y="89"/>
                        <a:pt x="11" y="86"/>
                        <a:pt x="13" y="82"/>
                      </a:cubicBezTo>
                      <a:cubicBezTo>
                        <a:pt x="14" y="79"/>
                        <a:pt x="16" y="77"/>
                        <a:pt x="16" y="74"/>
                      </a:cubicBezTo>
                      <a:cubicBezTo>
                        <a:pt x="17" y="71"/>
                        <a:pt x="15" y="68"/>
                        <a:pt x="15" y="65"/>
                      </a:cubicBezTo>
                      <a:cubicBezTo>
                        <a:pt x="13" y="60"/>
                        <a:pt x="11" y="54"/>
                        <a:pt x="9" y="49"/>
                      </a:cubicBezTo>
                      <a:cubicBezTo>
                        <a:pt x="5" y="41"/>
                        <a:pt x="0" y="28"/>
                        <a:pt x="4" y="19"/>
                      </a:cubicBezTo>
                      <a:cubicBezTo>
                        <a:pt x="6" y="14"/>
                        <a:pt x="14" y="12"/>
                        <a:pt x="19" y="9"/>
                      </a:cubicBezTo>
                      <a:cubicBezTo>
                        <a:pt x="22" y="7"/>
                        <a:pt x="26" y="7"/>
                        <a:pt x="30" y="5"/>
                      </a:cubicBezTo>
                      <a:cubicBezTo>
                        <a:pt x="32" y="4"/>
                        <a:pt x="35" y="2"/>
                        <a:pt x="38" y="1"/>
                      </a:cubicBezTo>
                      <a:cubicBezTo>
                        <a:pt x="39" y="0"/>
                        <a:pt x="40" y="0"/>
                        <a:pt x="41" y="0"/>
                      </a:cubicBezTo>
                      <a:cubicBezTo>
                        <a:pt x="43" y="1"/>
                        <a:pt x="44" y="3"/>
                        <a:pt x="46" y="5"/>
                      </a:cubicBezTo>
                      <a:cubicBezTo>
                        <a:pt x="49" y="8"/>
                        <a:pt x="51" y="14"/>
                        <a:pt x="54" y="18"/>
                      </a:cubicBezTo>
                      <a:cubicBezTo>
                        <a:pt x="57" y="22"/>
                        <a:pt x="56" y="27"/>
                        <a:pt x="56" y="32"/>
                      </a:cubicBezTo>
                      <a:cubicBezTo>
                        <a:pt x="56" y="35"/>
                        <a:pt x="56" y="37"/>
                        <a:pt x="57" y="39"/>
                      </a:cubicBezTo>
                      <a:cubicBezTo>
                        <a:pt x="62" y="47"/>
                        <a:pt x="67" y="38"/>
                        <a:pt x="73" y="38"/>
                      </a:cubicBezTo>
                      <a:cubicBezTo>
                        <a:pt x="77" y="38"/>
                        <a:pt x="79" y="40"/>
                        <a:pt x="83" y="39"/>
                      </a:cubicBezTo>
                      <a:cubicBezTo>
                        <a:pt x="87" y="39"/>
                        <a:pt x="88" y="36"/>
                        <a:pt x="91" y="33"/>
                      </a:cubicBezTo>
                      <a:cubicBezTo>
                        <a:pt x="96" y="30"/>
                        <a:pt x="102" y="36"/>
                        <a:pt x="104" y="40"/>
                      </a:cubicBezTo>
                      <a:cubicBezTo>
                        <a:pt x="105" y="42"/>
                        <a:pt x="106" y="44"/>
                        <a:pt x="107" y="46"/>
                      </a:cubicBezTo>
                      <a:cubicBezTo>
                        <a:pt x="108" y="50"/>
                        <a:pt x="110" y="52"/>
                        <a:pt x="110" y="55"/>
                      </a:cubicBezTo>
                      <a:cubicBezTo>
                        <a:pt x="111" y="58"/>
                        <a:pt x="110" y="60"/>
                        <a:pt x="112" y="62"/>
                      </a:cubicBezTo>
                      <a:cubicBezTo>
                        <a:pt x="114" y="65"/>
                        <a:pt x="116" y="67"/>
                        <a:pt x="117" y="70"/>
                      </a:cubicBezTo>
                      <a:cubicBezTo>
                        <a:pt x="119" y="73"/>
                        <a:pt x="122" y="75"/>
                        <a:pt x="121" y="7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7" name="Freeform 279"/>
                <p:cNvSpPr/>
                <p:nvPr/>
              </p:nvSpPr>
              <p:spPr bwMode="auto">
                <a:xfrm>
                  <a:off x="5759441" y="3433761"/>
                  <a:ext cx="274637" cy="604837"/>
                </a:xfrm>
                <a:custGeom>
                  <a:avLst/>
                  <a:gdLst/>
                  <a:ahLst/>
                  <a:cxnLst>
                    <a:cxn ang="0">
                      <a:pos x="91" y="194"/>
                    </a:cxn>
                    <a:cxn ang="0">
                      <a:pos x="75" y="209"/>
                    </a:cxn>
                    <a:cxn ang="0">
                      <a:pos x="56" y="222"/>
                    </a:cxn>
                    <a:cxn ang="0">
                      <a:pos x="35" y="229"/>
                    </a:cxn>
                    <a:cxn ang="0">
                      <a:pos x="37" y="209"/>
                    </a:cxn>
                    <a:cxn ang="0">
                      <a:pos x="34" y="201"/>
                    </a:cxn>
                    <a:cxn ang="0">
                      <a:pos x="50" y="200"/>
                    </a:cxn>
                    <a:cxn ang="0">
                      <a:pos x="56" y="191"/>
                    </a:cxn>
                    <a:cxn ang="0">
                      <a:pos x="63" y="182"/>
                    </a:cxn>
                    <a:cxn ang="0">
                      <a:pos x="75" y="171"/>
                    </a:cxn>
                    <a:cxn ang="0">
                      <a:pos x="78" y="141"/>
                    </a:cxn>
                    <a:cxn ang="0">
                      <a:pos x="78" y="136"/>
                    </a:cxn>
                    <a:cxn ang="0">
                      <a:pos x="75" y="126"/>
                    </a:cxn>
                    <a:cxn ang="0">
                      <a:pos x="70" y="116"/>
                    </a:cxn>
                    <a:cxn ang="0">
                      <a:pos x="59" y="98"/>
                    </a:cxn>
                    <a:cxn ang="0">
                      <a:pos x="46" y="84"/>
                    </a:cxn>
                    <a:cxn ang="0">
                      <a:pos x="31" y="66"/>
                    </a:cxn>
                    <a:cxn ang="0">
                      <a:pos x="38" y="53"/>
                    </a:cxn>
                    <a:cxn ang="0">
                      <a:pos x="36" y="48"/>
                    </a:cxn>
                    <a:cxn ang="0">
                      <a:pos x="28" y="39"/>
                    </a:cxn>
                    <a:cxn ang="0">
                      <a:pos x="11" y="34"/>
                    </a:cxn>
                    <a:cxn ang="0">
                      <a:pos x="3" y="22"/>
                    </a:cxn>
                    <a:cxn ang="0">
                      <a:pos x="2" y="12"/>
                    </a:cxn>
                    <a:cxn ang="0">
                      <a:pos x="15" y="8"/>
                    </a:cxn>
                    <a:cxn ang="0">
                      <a:pos x="48" y="2"/>
                    </a:cxn>
                    <a:cxn ang="0">
                      <a:pos x="58" y="6"/>
                    </a:cxn>
                    <a:cxn ang="0">
                      <a:pos x="79" y="28"/>
                    </a:cxn>
                    <a:cxn ang="0">
                      <a:pos x="86" y="31"/>
                    </a:cxn>
                    <a:cxn ang="0">
                      <a:pos x="67" y="38"/>
                    </a:cxn>
                    <a:cxn ang="0">
                      <a:pos x="58" y="77"/>
                    </a:cxn>
                    <a:cxn ang="0">
                      <a:pos x="67" y="100"/>
                    </a:cxn>
                    <a:cxn ang="0">
                      <a:pos x="86" y="114"/>
                    </a:cxn>
                    <a:cxn ang="0">
                      <a:pos x="103" y="155"/>
                    </a:cxn>
                  </a:cxnLst>
                  <a:rect l="0" t="0" r="r" b="b"/>
                  <a:pathLst>
                    <a:path w="105" h="230">
                      <a:moveTo>
                        <a:pt x="102" y="177"/>
                      </a:moveTo>
                      <a:cubicBezTo>
                        <a:pt x="100" y="185"/>
                        <a:pt x="98" y="189"/>
                        <a:pt x="91" y="194"/>
                      </a:cubicBezTo>
                      <a:cubicBezTo>
                        <a:pt x="88" y="196"/>
                        <a:pt x="84" y="198"/>
                        <a:pt x="82" y="200"/>
                      </a:cubicBezTo>
                      <a:cubicBezTo>
                        <a:pt x="80" y="203"/>
                        <a:pt x="78" y="206"/>
                        <a:pt x="75" y="209"/>
                      </a:cubicBezTo>
                      <a:cubicBezTo>
                        <a:pt x="72" y="212"/>
                        <a:pt x="69" y="213"/>
                        <a:pt x="65" y="216"/>
                      </a:cubicBezTo>
                      <a:cubicBezTo>
                        <a:pt x="62" y="218"/>
                        <a:pt x="59" y="220"/>
                        <a:pt x="56" y="222"/>
                      </a:cubicBezTo>
                      <a:cubicBezTo>
                        <a:pt x="53" y="224"/>
                        <a:pt x="50" y="225"/>
                        <a:pt x="46" y="226"/>
                      </a:cubicBezTo>
                      <a:cubicBezTo>
                        <a:pt x="43" y="227"/>
                        <a:pt x="39" y="230"/>
                        <a:pt x="35" y="229"/>
                      </a:cubicBezTo>
                      <a:cubicBezTo>
                        <a:pt x="35" y="225"/>
                        <a:pt x="37" y="223"/>
                        <a:pt x="38" y="219"/>
                      </a:cubicBezTo>
                      <a:cubicBezTo>
                        <a:pt x="38" y="215"/>
                        <a:pt x="38" y="212"/>
                        <a:pt x="37" y="209"/>
                      </a:cubicBezTo>
                      <a:cubicBezTo>
                        <a:pt x="36" y="206"/>
                        <a:pt x="34" y="204"/>
                        <a:pt x="31" y="202"/>
                      </a:cubicBezTo>
                      <a:cubicBezTo>
                        <a:pt x="32" y="202"/>
                        <a:pt x="33" y="201"/>
                        <a:pt x="34" y="201"/>
                      </a:cubicBezTo>
                      <a:cubicBezTo>
                        <a:pt x="36" y="200"/>
                        <a:pt x="39" y="201"/>
                        <a:pt x="41" y="201"/>
                      </a:cubicBezTo>
                      <a:cubicBezTo>
                        <a:pt x="44" y="201"/>
                        <a:pt x="47" y="201"/>
                        <a:pt x="50" y="200"/>
                      </a:cubicBezTo>
                      <a:cubicBezTo>
                        <a:pt x="52" y="198"/>
                        <a:pt x="52" y="197"/>
                        <a:pt x="53" y="194"/>
                      </a:cubicBezTo>
                      <a:cubicBezTo>
                        <a:pt x="54" y="193"/>
                        <a:pt x="55" y="192"/>
                        <a:pt x="56" y="191"/>
                      </a:cubicBezTo>
                      <a:cubicBezTo>
                        <a:pt x="56" y="189"/>
                        <a:pt x="56" y="187"/>
                        <a:pt x="57" y="186"/>
                      </a:cubicBezTo>
                      <a:cubicBezTo>
                        <a:pt x="57" y="184"/>
                        <a:pt x="62" y="183"/>
                        <a:pt x="63" y="182"/>
                      </a:cubicBezTo>
                      <a:cubicBezTo>
                        <a:pt x="66" y="180"/>
                        <a:pt x="67" y="178"/>
                        <a:pt x="70" y="176"/>
                      </a:cubicBezTo>
                      <a:cubicBezTo>
                        <a:pt x="72" y="174"/>
                        <a:pt x="73" y="172"/>
                        <a:pt x="75" y="171"/>
                      </a:cubicBezTo>
                      <a:cubicBezTo>
                        <a:pt x="79" y="166"/>
                        <a:pt x="78" y="162"/>
                        <a:pt x="78" y="156"/>
                      </a:cubicBezTo>
                      <a:cubicBezTo>
                        <a:pt x="78" y="151"/>
                        <a:pt x="78" y="146"/>
                        <a:pt x="78" y="141"/>
                      </a:cubicBezTo>
                      <a:cubicBezTo>
                        <a:pt x="78" y="139"/>
                        <a:pt x="78" y="137"/>
                        <a:pt x="78" y="136"/>
                      </a:cubicBezTo>
                      <a:cubicBezTo>
                        <a:pt x="78" y="136"/>
                        <a:pt x="78" y="136"/>
                        <a:pt x="78" y="136"/>
                      </a:cubicBezTo>
                      <a:cubicBezTo>
                        <a:pt x="78" y="135"/>
                        <a:pt x="78" y="134"/>
                        <a:pt x="78" y="133"/>
                      </a:cubicBezTo>
                      <a:cubicBezTo>
                        <a:pt x="77" y="130"/>
                        <a:pt x="76" y="129"/>
                        <a:pt x="75" y="126"/>
                      </a:cubicBezTo>
                      <a:cubicBezTo>
                        <a:pt x="74" y="124"/>
                        <a:pt x="74" y="123"/>
                        <a:pt x="74" y="121"/>
                      </a:cubicBezTo>
                      <a:cubicBezTo>
                        <a:pt x="73" y="120"/>
                        <a:pt x="71" y="118"/>
                        <a:pt x="70" y="116"/>
                      </a:cubicBezTo>
                      <a:cubicBezTo>
                        <a:pt x="69" y="113"/>
                        <a:pt x="67" y="111"/>
                        <a:pt x="65" y="109"/>
                      </a:cubicBezTo>
                      <a:cubicBezTo>
                        <a:pt x="62" y="105"/>
                        <a:pt x="60" y="102"/>
                        <a:pt x="59" y="98"/>
                      </a:cubicBezTo>
                      <a:cubicBezTo>
                        <a:pt x="58" y="95"/>
                        <a:pt x="59" y="94"/>
                        <a:pt x="56" y="92"/>
                      </a:cubicBezTo>
                      <a:cubicBezTo>
                        <a:pt x="53" y="89"/>
                        <a:pt x="49" y="87"/>
                        <a:pt x="46" y="84"/>
                      </a:cubicBezTo>
                      <a:cubicBezTo>
                        <a:pt x="44" y="82"/>
                        <a:pt x="42" y="80"/>
                        <a:pt x="40" y="78"/>
                      </a:cubicBezTo>
                      <a:cubicBezTo>
                        <a:pt x="35" y="74"/>
                        <a:pt x="31" y="71"/>
                        <a:pt x="31" y="66"/>
                      </a:cubicBezTo>
                      <a:cubicBezTo>
                        <a:pt x="31" y="62"/>
                        <a:pt x="31" y="60"/>
                        <a:pt x="33" y="58"/>
                      </a:cubicBezTo>
                      <a:cubicBezTo>
                        <a:pt x="35" y="56"/>
                        <a:pt x="38" y="56"/>
                        <a:pt x="38" y="53"/>
                      </a:cubicBezTo>
                      <a:cubicBezTo>
                        <a:pt x="37" y="51"/>
                        <a:pt x="36" y="51"/>
                        <a:pt x="36" y="50"/>
                      </a:cubicBezTo>
                      <a:cubicBezTo>
                        <a:pt x="35" y="49"/>
                        <a:pt x="36" y="48"/>
                        <a:pt x="36" y="48"/>
                      </a:cubicBezTo>
                      <a:cubicBezTo>
                        <a:pt x="35" y="46"/>
                        <a:pt x="35" y="45"/>
                        <a:pt x="34" y="43"/>
                      </a:cubicBezTo>
                      <a:cubicBezTo>
                        <a:pt x="32" y="40"/>
                        <a:pt x="32" y="38"/>
                        <a:pt x="28" y="39"/>
                      </a:cubicBezTo>
                      <a:cubicBezTo>
                        <a:pt x="24" y="40"/>
                        <a:pt x="15" y="42"/>
                        <a:pt x="12" y="39"/>
                      </a:cubicBezTo>
                      <a:cubicBezTo>
                        <a:pt x="11" y="37"/>
                        <a:pt x="11" y="35"/>
                        <a:pt x="11" y="34"/>
                      </a:cubicBezTo>
                      <a:cubicBezTo>
                        <a:pt x="10" y="31"/>
                        <a:pt x="9" y="31"/>
                        <a:pt x="7" y="29"/>
                      </a:cubicBezTo>
                      <a:cubicBezTo>
                        <a:pt x="5" y="27"/>
                        <a:pt x="4" y="25"/>
                        <a:pt x="3" y="22"/>
                      </a:cubicBezTo>
                      <a:cubicBezTo>
                        <a:pt x="3" y="21"/>
                        <a:pt x="2" y="19"/>
                        <a:pt x="0" y="16"/>
                      </a:cubicBezTo>
                      <a:cubicBezTo>
                        <a:pt x="1" y="15"/>
                        <a:pt x="1" y="14"/>
                        <a:pt x="2" y="12"/>
                      </a:cubicBezTo>
                      <a:cubicBezTo>
                        <a:pt x="2" y="9"/>
                        <a:pt x="1" y="8"/>
                        <a:pt x="5" y="8"/>
                      </a:cubicBezTo>
                      <a:cubicBezTo>
                        <a:pt x="8" y="8"/>
                        <a:pt x="12" y="8"/>
                        <a:pt x="15" y="8"/>
                      </a:cubicBezTo>
                      <a:cubicBezTo>
                        <a:pt x="21" y="7"/>
                        <a:pt x="27" y="8"/>
                        <a:pt x="33" y="6"/>
                      </a:cubicBezTo>
                      <a:cubicBezTo>
                        <a:pt x="38" y="4"/>
                        <a:pt x="43" y="3"/>
                        <a:pt x="48" y="2"/>
                      </a:cubicBezTo>
                      <a:cubicBezTo>
                        <a:pt x="50" y="1"/>
                        <a:pt x="52" y="0"/>
                        <a:pt x="54" y="1"/>
                      </a:cubicBezTo>
                      <a:cubicBezTo>
                        <a:pt x="58" y="1"/>
                        <a:pt x="57" y="3"/>
                        <a:pt x="58" y="6"/>
                      </a:cubicBezTo>
                      <a:cubicBezTo>
                        <a:pt x="60" y="11"/>
                        <a:pt x="63" y="15"/>
                        <a:pt x="65" y="19"/>
                      </a:cubicBezTo>
                      <a:cubicBezTo>
                        <a:pt x="69" y="25"/>
                        <a:pt x="72" y="27"/>
                        <a:pt x="79" y="28"/>
                      </a:cubicBezTo>
                      <a:cubicBezTo>
                        <a:pt x="82" y="28"/>
                        <a:pt x="84" y="29"/>
                        <a:pt x="86" y="30"/>
                      </a:cubicBezTo>
                      <a:cubicBezTo>
                        <a:pt x="86" y="31"/>
                        <a:pt x="86" y="31"/>
                        <a:pt x="86" y="31"/>
                      </a:cubicBezTo>
                      <a:cubicBezTo>
                        <a:pt x="83" y="32"/>
                        <a:pt x="80" y="34"/>
                        <a:pt x="77" y="36"/>
                      </a:cubicBezTo>
                      <a:cubicBezTo>
                        <a:pt x="73" y="37"/>
                        <a:pt x="70" y="37"/>
                        <a:pt x="67" y="38"/>
                      </a:cubicBezTo>
                      <a:cubicBezTo>
                        <a:pt x="61" y="40"/>
                        <a:pt x="57" y="48"/>
                        <a:pt x="56" y="54"/>
                      </a:cubicBezTo>
                      <a:cubicBezTo>
                        <a:pt x="55" y="62"/>
                        <a:pt x="56" y="69"/>
                        <a:pt x="58" y="77"/>
                      </a:cubicBezTo>
                      <a:cubicBezTo>
                        <a:pt x="59" y="80"/>
                        <a:pt x="60" y="84"/>
                        <a:pt x="62" y="88"/>
                      </a:cubicBezTo>
                      <a:cubicBezTo>
                        <a:pt x="63" y="91"/>
                        <a:pt x="64" y="97"/>
                        <a:pt x="67" y="100"/>
                      </a:cubicBezTo>
                      <a:cubicBezTo>
                        <a:pt x="69" y="103"/>
                        <a:pt x="74" y="104"/>
                        <a:pt x="78" y="106"/>
                      </a:cubicBezTo>
                      <a:cubicBezTo>
                        <a:pt x="81" y="108"/>
                        <a:pt x="83" y="112"/>
                        <a:pt x="86" y="114"/>
                      </a:cubicBezTo>
                      <a:cubicBezTo>
                        <a:pt x="93" y="119"/>
                        <a:pt x="96" y="124"/>
                        <a:pt x="98" y="132"/>
                      </a:cubicBezTo>
                      <a:cubicBezTo>
                        <a:pt x="100" y="140"/>
                        <a:pt x="101" y="147"/>
                        <a:pt x="103" y="155"/>
                      </a:cubicBezTo>
                      <a:cubicBezTo>
                        <a:pt x="105" y="162"/>
                        <a:pt x="104" y="170"/>
                        <a:pt x="102" y="17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8" name="Freeform 280"/>
                <p:cNvSpPr/>
                <p:nvPr/>
              </p:nvSpPr>
              <p:spPr bwMode="auto">
                <a:xfrm>
                  <a:off x="5367329" y="3200399"/>
                  <a:ext cx="328612" cy="795337"/>
                </a:xfrm>
                <a:custGeom>
                  <a:avLst/>
                  <a:gdLst/>
                  <a:ahLst/>
                  <a:cxnLst>
                    <a:cxn ang="0">
                      <a:pos x="124" y="119"/>
                    </a:cxn>
                    <a:cxn ang="0">
                      <a:pos x="120" y="132"/>
                    </a:cxn>
                    <a:cxn ang="0">
                      <a:pos x="113" y="137"/>
                    </a:cxn>
                    <a:cxn ang="0">
                      <a:pos x="94" y="145"/>
                    </a:cxn>
                    <a:cxn ang="0">
                      <a:pos x="84" y="185"/>
                    </a:cxn>
                    <a:cxn ang="0">
                      <a:pos x="91" y="210"/>
                    </a:cxn>
                    <a:cxn ang="0">
                      <a:pos x="90" y="230"/>
                    </a:cxn>
                    <a:cxn ang="0">
                      <a:pos x="104" y="259"/>
                    </a:cxn>
                    <a:cxn ang="0">
                      <a:pos x="106" y="279"/>
                    </a:cxn>
                    <a:cxn ang="0">
                      <a:pos x="97" y="295"/>
                    </a:cxn>
                    <a:cxn ang="0">
                      <a:pos x="92" y="296"/>
                    </a:cxn>
                    <a:cxn ang="0">
                      <a:pos x="91" y="256"/>
                    </a:cxn>
                    <a:cxn ang="0">
                      <a:pos x="86" y="231"/>
                    </a:cxn>
                    <a:cxn ang="0">
                      <a:pos x="81" y="209"/>
                    </a:cxn>
                    <a:cxn ang="0">
                      <a:pos x="75" y="187"/>
                    </a:cxn>
                    <a:cxn ang="0">
                      <a:pos x="63" y="193"/>
                    </a:cxn>
                    <a:cxn ang="0">
                      <a:pos x="34" y="210"/>
                    </a:cxn>
                    <a:cxn ang="0">
                      <a:pos x="18" y="151"/>
                    </a:cxn>
                    <a:cxn ang="0">
                      <a:pos x="5" y="137"/>
                    </a:cxn>
                    <a:cxn ang="0">
                      <a:pos x="1" y="127"/>
                    </a:cxn>
                    <a:cxn ang="0">
                      <a:pos x="7" y="113"/>
                    </a:cxn>
                    <a:cxn ang="0">
                      <a:pos x="10" y="107"/>
                    </a:cxn>
                    <a:cxn ang="0">
                      <a:pos x="17" y="93"/>
                    </a:cxn>
                    <a:cxn ang="0">
                      <a:pos x="16" y="78"/>
                    </a:cxn>
                    <a:cxn ang="0">
                      <a:pos x="34" y="71"/>
                    </a:cxn>
                    <a:cxn ang="0">
                      <a:pos x="44" y="35"/>
                    </a:cxn>
                    <a:cxn ang="0">
                      <a:pos x="62" y="23"/>
                    </a:cxn>
                    <a:cxn ang="0">
                      <a:pos x="74" y="16"/>
                    </a:cxn>
                    <a:cxn ang="0">
                      <a:pos x="84" y="2"/>
                    </a:cxn>
                    <a:cxn ang="0">
                      <a:pos x="89" y="17"/>
                    </a:cxn>
                    <a:cxn ang="0">
                      <a:pos x="93" y="31"/>
                    </a:cxn>
                    <a:cxn ang="0">
                      <a:pos x="78" y="60"/>
                    </a:cxn>
                    <a:cxn ang="0">
                      <a:pos x="94" y="79"/>
                    </a:cxn>
                    <a:cxn ang="0">
                      <a:pos x="104" y="91"/>
                    </a:cxn>
                    <a:cxn ang="0">
                      <a:pos x="102" y="102"/>
                    </a:cxn>
                    <a:cxn ang="0">
                      <a:pos x="112" y="111"/>
                    </a:cxn>
                  </a:cxnLst>
                  <a:rect l="0" t="0" r="r" b="b"/>
                  <a:pathLst>
                    <a:path w="125" h="303">
                      <a:moveTo>
                        <a:pt x="125" y="119"/>
                      </a:moveTo>
                      <a:cubicBezTo>
                        <a:pt x="124" y="119"/>
                        <a:pt x="124" y="119"/>
                        <a:pt x="124" y="119"/>
                      </a:cubicBezTo>
                      <a:cubicBezTo>
                        <a:pt x="123" y="121"/>
                        <a:pt x="123" y="123"/>
                        <a:pt x="123" y="125"/>
                      </a:cubicBezTo>
                      <a:cubicBezTo>
                        <a:pt x="122" y="127"/>
                        <a:pt x="121" y="129"/>
                        <a:pt x="120" y="132"/>
                      </a:cubicBezTo>
                      <a:cubicBezTo>
                        <a:pt x="119" y="134"/>
                        <a:pt x="118" y="135"/>
                        <a:pt x="116" y="136"/>
                      </a:cubicBezTo>
                      <a:cubicBezTo>
                        <a:pt x="115" y="136"/>
                        <a:pt x="114" y="136"/>
                        <a:pt x="113" y="137"/>
                      </a:cubicBezTo>
                      <a:cubicBezTo>
                        <a:pt x="110" y="138"/>
                        <a:pt x="107" y="140"/>
                        <a:pt x="105" y="141"/>
                      </a:cubicBezTo>
                      <a:cubicBezTo>
                        <a:pt x="101" y="143"/>
                        <a:pt x="97" y="143"/>
                        <a:pt x="94" y="145"/>
                      </a:cubicBezTo>
                      <a:cubicBezTo>
                        <a:pt x="89" y="148"/>
                        <a:pt x="81" y="150"/>
                        <a:pt x="79" y="155"/>
                      </a:cubicBezTo>
                      <a:cubicBezTo>
                        <a:pt x="75" y="164"/>
                        <a:pt x="80" y="177"/>
                        <a:pt x="84" y="185"/>
                      </a:cubicBezTo>
                      <a:cubicBezTo>
                        <a:pt x="86" y="190"/>
                        <a:pt x="88" y="196"/>
                        <a:pt x="90" y="201"/>
                      </a:cubicBezTo>
                      <a:cubicBezTo>
                        <a:pt x="90" y="204"/>
                        <a:pt x="92" y="207"/>
                        <a:pt x="91" y="210"/>
                      </a:cubicBezTo>
                      <a:cubicBezTo>
                        <a:pt x="91" y="213"/>
                        <a:pt x="89" y="215"/>
                        <a:pt x="88" y="218"/>
                      </a:cubicBezTo>
                      <a:cubicBezTo>
                        <a:pt x="86" y="222"/>
                        <a:pt x="88" y="225"/>
                        <a:pt x="90" y="230"/>
                      </a:cubicBezTo>
                      <a:cubicBezTo>
                        <a:pt x="93" y="234"/>
                        <a:pt x="94" y="240"/>
                        <a:pt x="97" y="244"/>
                      </a:cubicBezTo>
                      <a:cubicBezTo>
                        <a:pt x="100" y="249"/>
                        <a:pt x="102" y="254"/>
                        <a:pt x="104" y="259"/>
                      </a:cubicBezTo>
                      <a:cubicBezTo>
                        <a:pt x="106" y="263"/>
                        <a:pt x="105" y="268"/>
                        <a:pt x="105" y="272"/>
                      </a:cubicBezTo>
                      <a:cubicBezTo>
                        <a:pt x="106" y="274"/>
                        <a:pt x="107" y="277"/>
                        <a:pt x="106" y="279"/>
                      </a:cubicBezTo>
                      <a:cubicBezTo>
                        <a:pt x="105" y="281"/>
                        <a:pt x="104" y="283"/>
                        <a:pt x="102" y="285"/>
                      </a:cubicBezTo>
                      <a:cubicBezTo>
                        <a:pt x="100" y="288"/>
                        <a:pt x="99" y="292"/>
                        <a:pt x="97" y="295"/>
                      </a:cubicBezTo>
                      <a:cubicBezTo>
                        <a:pt x="95" y="298"/>
                        <a:pt x="93" y="301"/>
                        <a:pt x="90" y="303"/>
                      </a:cubicBezTo>
                      <a:cubicBezTo>
                        <a:pt x="91" y="301"/>
                        <a:pt x="92" y="298"/>
                        <a:pt x="92" y="296"/>
                      </a:cubicBezTo>
                      <a:cubicBezTo>
                        <a:pt x="93" y="289"/>
                        <a:pt x="92" y="281"/>
                        <a:pt x="92" y="274"/>
                      </a:cubicBezTo>
                      <a:cubicBezTo>
                        <a:pt x="92" y="268"/>
                        <a:pt x="91" y="262"/>
                        <a:pt x="91" y="256"/>
                      </a:cubicBezTo>
                      <a:cubicBezTo>
                        <a:pt x="91" y="251"/>
                        <a:pt x="91" y="246"/>
                        <a:pt x="89" y="241"/>
                      </a:cubicBezTo>
                      <a:cubicBezTo>
                        <a:pt x="88" y="237"/>
                        <a:pt x="87" y="234"/>
                        <a:pt x="86" y="231"/>
                      </a:cubicBezTo>
                      <a:cubicBezTo>
                        <a:pt x="84" y="227"/>
                        <a:pt x="83" y="224"/>
                        <a:pt x="83" y="219"/>
                      </a:cubicBezTo>
                      <a:cubicBezTo>
                        <a:pt x="82" y="215"/>
                        <a:pt x="82" y="212"/>
                        <a:pt x="81" y="209"/>
                      </a:cubicBezTo>
                      <a:cubicBezTo>
                        <a:pt x="81" y="205"/>
                        <a:pt x="79" y="201"/>
                        <a:pt x="78" y="197"/>
                      </a:cubicBezTo>
                      <a:cubicBezTo>
                        <a:pt x="78" y="194"/>
                        <a:pt x="77" y="189"/>
                        <a:pt x="75" y="187"/>
                      </a:cubicBezTo>
                      <a:cubicBezTo>
                        <a:pt x="73" y="184"/>
                        <a:pt x="69" y="183"/>
                        <a:pt x="65" y="184"/>
                      </a:cubicBezTo>
                      <a:cubicBezTo>
                        <a:pt x="61" y="185"/>
                        <a:pt x="63" y="189"/>
                        <a:pt x="63" y="193"/>
                      </a:cubicBezTo>
                      <a:cubicBezTo>
                        <a:pt x="62" y="198"/>
                        <a:pt x="59" y="206"/>
                        <a:pt x="54" y="208"/>
                      </a:cubicBezTo>
                      <a:cubicBezTo>
                        <a:pt x="49" y="210"/>
                        <a:pt x="40" y="211"/>
                        <a:pt x="34" y="210"/>
                      </a:cubicBezTo>
                      <a:cubicBezTo>
                        <a:pt x="21" y="207"/>
                        <a:pt x="34" y="178"/>
                        <a:pt x="31" y="169"/>
                      </a:cubicBezTo>
                      <a:cubicBezTo>
                        <a:pt x="29" y="162"/>
                        <a:pt x="22" y="157"/>
                        <a:pt x="18" y="151"/>
                      </a:cubicBezTo>
                      <a:cubicBezTo>
                        <a:pt x="16" y="148"/>
                        <a:pt x="15" y="145"/>
                        <a:pt x="12" y="143"/>
                      </a:cubicBezTo>
                      <a:cubicBezTo>
                        <a:pt x="10" y="140"/>
                        <a:pt x="7" y="139"/>
                        <a:pt x="5" y="137"/>
                      </a:cubicBezTo>
                      <a:cubicBezTo>
                        <a:pt x="2" y="135"/>
                        <a:pt x="1" y="131"/>
                        <a:pt x="0" y="128"/>
                      </a:cubicBezTo>
                      <a:cubicBezTo>
                        <a:pt x="0" y="128"/>
                        <a:pt x="0" y="127"/>
                        <a:pt x="1" y="127"/>
                      </a:cubicBezTo>
                      <a:cubicBezTo>
                        <a:pt x="2" y="126"/>
                        <a:pt x="2" y="125"/>
                        <a:pt x="3" y="124"/>
                      </a:cubicBezTo>
                      <a:cubicBezTo>
                        <a:pt x="6" y="121"/>
                        <a:pt x="7" y="117"/>
                        <a:pt x="7" y="113"/>
                      </a:cubicBezTo>
                      <a:cubicBezTo>
                        <a:pt x="7" y="111"/>
                        <a:pt x="7" y="110"/>
                        <a:pt x="7" y="109"/>
                      </a:cubicBezTo>
                      <a:cubicBezTo>
                        <a:pt x="8" y="109"/>
                        <a:pt x="9" y="108"/>
                        <a:pt x="10" y="107"/>
                      </a:cubicBezTo>
                      <a:cubicBezTo>
                        <a:pt x="12" y="106"/>
                        <a:pt x="13" y="104"/>
                        <a:pt x="14" y="102"/>
                      </a:cubicBezTo>
                      <a:cubicBezTo>
                        <a:pt x="15" y="99"/>
                        <a:pt x="16" y="96"/>
                        <a:pt x="17" y="93"/>
                      </a:cubicBezTo>
                      <a:cubicBezTo>
                        <a:pt x="18" y="90"/>
                        <a:pt x="18" y="88"/>
                        <a:pt x="17" y="86"/>
                      </a:cubicBezTo>
                      <a:cubicBezTo>
                        <a:pt x="16" y="83"/>
                        <a:pt x="13" y="80"/>
                        <a:pt x="16" y="78"/>
                      </a:cubicBezTo>
                      <a:cubicBezTo>
                        <a:pt x="20" y="76"/>
                        <a:pt x="25" y="79"/>
                        <a:pt x="29" y="79"/>
                      </a:cubicBezTo>
                      <a:cubicBezTo>
                        <a:pt x="33" y="79"/>
                        <a:pt x="33" y="74"/>
                        <a:pt x="34" y="71"/>
                      </a:cubicBezTo>
                      <a:cubicBezTo>
                        <a:pt x="35" y="64"/>
                        <a:pt x="34" y="58"/>
                        <a:pt x="36" y="52"/>
                      </a:cubicBezTo>
                      <a:cubicBezTo>
                        <a:pt x="38" y="46"/>
                        <a:pt x="40" y="40"/>
                        <a:pt x="44" y="35"/>
                      </a:cubicBezTo>
                      <a:cubicBezTo>
                        <a:pt x="46" y="31"/>
                        <a:pt x="50" y="27"/>
                        <a:pt x="55" y="24"/>
                      </a:cubicBezTo>
                      <a:cubicBezTo>
                        <a:pt x="57" y="23"/>
                        <a:pt x="60" y="23"/>
                        <a:pt x="62" y="23"/>
                      </a:cubicBezTo>
                      <a:cubicBezTo>
                        <a:pt x="65" y="23"/>
                        <a:pt x="69" y="24"/>
                        <a:pt x="71" y="23"/>
                      </a:cubicBezTo>
                      <a:cubicBezTo>
                        <a:pt x="73" y="22"/>
                        <a:pt x="74" y="19"/>
                        <a:pt x="74" y="16"/>
                      </a:cubicBezTo>
                      <a:cubicBezTo>
                        <a:pt x="75" y="16"/>
                        <a:pt x="76" y="15"/>
                        <a:pt x="77" y="13"/>
                      </a:cubicBezTo>
                      <a:cubicBezTo>
                        <a:pt x="78" y="11"/>
                        <a:pt x="79" y="0"/>
                        <a:pt x="84" y="2"/>
                      </a:cubicBezTo>
                      <a:cubicBezTo>
                        <a:pt x="86" y="3"/>
                        <a:pt x="87" y="8"/>
                        <a:pt x="87" y="10"/>
                      </a:cubicBezTo>
                      <a:cubicBezTo>
                        <a:pt x="88" y="12"/>
                        <a:pt x="89" y="15"/>
                        <a:pt x="89" y="17"/>
                      </a:cubicBezTo>
                      <a:cubicBezTo>
                        <a:pt x="90" y="19"/>
                        <a:pt x="92" y="22"/>
                        <a:pt x="92" y="24"/>
                      </a:cubicBezTo>
                      <a:cubicBezTo>
                        <a:pt x="93" y="26"/>
                        <a:pt x="93" y="28"/>
                        <a:pt x="93" y="31"/>
                      </a:cubicBezTo>
                      <a:cubicBezTo>
                        <a:pt x="93" y="36"/>
                        <a:pt x="92" y="43"/>
                        <a:pt x="90" y="48"/>
                      </a:cubicBezTo>
                      <a:cubicBezTo>
                        <a:pt x="87" y="52"/>
                        <a:pt x="80" y="55"/>
                        <a:pt x="78" y="60"/>
                      </a:cubicBezTo>
                      <a:cubicBezTo>
                        <a:pt x="77" y="67"/>
                        <a:pt x="80" y="72"/>
                        <a:pt x="86" y="75"/>
                      </a:cubicBezTo>
                      <a:cubicBezTo>
                        <a:pt x="89" y="76"/>
                        <a:pt x="91" y="77"/>
                        <a:pt x="94" y="79"/>
                      </a:cubicBezTo>
                      <a:cubicBezTo>
                        <a:pt x="96" y="81"/>
                        <a:pt x="98" y="83"/>
                        <a:pt x="100" y="85"/>
                      </a:cubicBezTo>
                      <a:cubicBezTo>
                        <a:pt x="101" y="87"/>
                        <a:pt x="102" y="90"/>
                        <a:pt x="104" y="91"/>
                      </a:cubicBezTo>
                      <a:cubicBezTo>
                        <a:pt x="105" y="93"/>
                        <a:pt x="106" y="93"/>
                        <a:pt x="106" y="95"/>
                      </a:cubicBezTo>
                      <a:cubicBezTo>
                        <a:pt x="106" y="97"/>
                        <a:pt x="103" y="100"/>
                        <a:pt x="102" y="102"/>
                      </a:cubicBezTo>
                      <a:cubicBezTo>
                        <a:pt x="101" y="106"/>
                        <a:pt x="101" y="107"/>
                        <a:pt x="105" y="108"/>
                      </a:cubicBezTo>
                      <a:cubicBezTo>
                        <a:pt x="107" y="109"/>
                        <a:pt x="110" y="110"/>
                        <a:pt x="112" y="111"/>
                      </a:cubicBezTo>
                      <a:cubicBezTo>
                        <a:pt x="116" y="113"/>
                        <a:pt x="120" y="117"/>
                        <a:pt x="125" y="11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9" name="Freeform 281"/>
                <p:cNvSpPr/>
                <p:nvPr/>
              </p:nvSpPr>
              <p:spPr bwMode="auto">
                <a:xfrm>
                  <a:off x="5194292" y="3294060"/>
                  <a:ext cx="192087" cy="242887"/>
                </a:xfrm>
                <a:custGeom>
                  <a:avLst/>
                  <a:gdLst/>
                  <a:ahLst/>
                  <a:cxnLst>
                    <a:cxn ang="0">
                      <a:pos x="73" y="73"/>
                    </a:cxn>
                    <a:cxn ang="0">
                      <a:pos x="73" y="77"/>
                    </a:cxn>
                    <a:cxn ang="0">
                      <a:pos x="69" y="88"/>
                    </a:cxn>
                    <a:cxn ang="0">
                      <a:pos x="67" y="91"/>
                    </a:cxn>
                    <a:cxn ang="0">
                      <a:pos x="66" y="92"/>
                    </a:cxn>
                    <a:cxn ang="0">
                      <a:pos x="64" y="88"/>
                    </a:cxn>
                    <a:cxn ang="0">
                      <a:pos x="61" y="77"/>
                    </a:cxn>
                    <a:cxn ang="0">
                      <a:pos x="54" y="68"/>
                    </a:cxn>
                    <a:cxn ang="0">
                      <a:pos x="48" y="60"/>
                    </a:cxn>
                    <a:cxn ang="0">
                      <a:pos x="33" y="41"/>
                    </a:cxn>
                    <a:cxn ang="0">
                      <a:pos x="31" y="23"/>
                    </a:cxn>
                    <a:cxn ang="0">
                      <a:pos x="28" y="31"/>
                    </a:cxn>
                    <a:cxn ang="0">
                      <a:pos x="26" y="37"/>
                    </a:cxn>
                    <a:cxn ang="0">
                      <a:pos x="21" y="38"/>
                    </a:cxn>
                    <a:cxn ang="0">
                      <a:pos x="29" y="54"/>
                    </a:cxn>
                    <a:cxn ang="0">
                      <a:pos x="40" y="70"/>
                    </a:cxn>
                    <a:cxn ang="0">
                      <a:pos x="26" y="75"/>
                    </a:cxn>
                    <a:cxn ang="0">
                      <a:pos x="16" y="74"/>
                    </a:cxn>
                    <a:cxn ang="0">
                      <a:pos x="16" y="68"/>
                    </a:cxn>
                    <a:cxn ang="0">
                      <a:pos x="12" y="49"/>
                    </a:cxn>
                    <a:cxn ang="0">
                      <a:pos x="10" y="44"/>
                    </a:cxn>
                    <a:cxn ang="0">
                      <a:pos x="6" y="38"/>
                    </a:cxn>
                    <a:cxn ang="0">
                      <a:pos x="6" y="30"/>
                    </a:cxn>
                    <a:cxn ang="0">
                      <a:pos x="9" y="23"/>
                    </a:cxn>
                    <a:cxn ang="0">
                      <a:pos x="6" y="14"/>
                    </a:cxn>
                    <a:cxn ang="0">
                      <a:pos x="1" y="8"/>
                    </a:cxn>
                    <a:cxn ang="0">
                      <a:pos x="6" y="3"/>
                    </a:cxn>
                    <a:cxn ang="0">
                      <a:pos x="25" y="6"/>
                    </a:cxn>
                    <a:cxn ang="0">
                      <a:pos x="32" y="9"/>
                    </a:cxn>
                    <a:cxn ang="0">
                      <a:pos x="38" y="17"/>
                    </a:cxn>
                    <a:cxn ang="0">
                      <a:pos x="51" y="21"/>
                    </a:cxn>
                    <a:cxn ang="0">
                      <a:pos x="60" y="19"/>
                    </a:cxn>
                    <a:cxn ang="0">
                      <a:pos x="65" y="21"/>
                    </a:cxn>
                    <a:cxn ang="0">
                      <a:pos x="61" y="33"/>
                    </a:cxn>
                    <a:cxn ang="0">
                      <a:pos x="54" y="45"/>
                    </a:cxn>
                    <a:cxn ang="0">
                      <a:pos x="57" y="60"/>
                    </a:cxn>
                    <a:cxn ang="0">
                      <a:pos x="59" y="57"/>
                    </a:cxn>
                    <a:cxn ang="0">
                      <a:pos x="62" y="52"/>
                    </a:cxn>
                    <a:cxn ang="0">
                      <a:pos x="64" y="44"/>
                    </a:cxn>
                    <a:cxn ang="0">
                      <a:pos x="66" y="51"/>
                    </a:cxn>
                    <a:cxn ang="0">
                      <a:pos x="70" y="60"/>
                    </a:cxn>
                    <a:cxn ang="0">
                      <a:pos x="73" y="73"/>
                    </a:cxn>
                  </a:cxnLst>
                  <a:rect l="0" t="0" r="r" b="b"/>
                  <a:pathLst>
                    <a:path w="73" h="92">
                      <a:moveTo>
                        <a:pt x="73" y="73"/>
                      </a:moveTo>
                      <a:cubicBezTo>
                        <a:pt x="73" y="74"/>
                        <a:pt x="73" y="75"/>
                        <a:pt x="73" y="77"/>
                      </a:cubicBezTo>
                      <a:cubicBezTo>
                        <a:pt x="73" y="81"/>
                        <a:pt x="72" y="85"/>
                        <a:pt x="69" y="88"/>
                      </a:cubicBezTo>
                      <a:cubicBezTo>
                        <a:pt x="68" y="89"/>
                        <a:pt x="68" y="90"/>
                        <a:pt x="67" y="91"/>
                      </a:cubicBezTo>
                      <a:cubicBezTo>
                        <a:pt x="66" y="91"/>
                        <a:pt x="66" y="92"/>
                        <a:pt x="66" y="92"/>
                      </a:cubicBezTo>
                      <a:cubicBezTo>
                        <a:pt x="65" y="90"/>
                        <a:pt x="64" y="89"/>
                        <a:pt x="64" y="88"/>
                      </a:cubicBezTo>
                      <a:cubicBezTo>
                        <a:pt x="62" y="84"/>
                        <a:pt x="62" y="81"/>
                        <a:pt x="61" y="77"/>
                      </a:cubicBezTo>
                      <a:cubicBezTo>
                        <a:pt x="59" y="74"/>
                        <a:pt x="57" y="71"/>
                        <a:pt x="54" y="68"/>
                      </a:cubicBezTo>
                      <a:cubicBezTo>
                        <a:pt x="52" y="65"/>
                        <a:pt x="50" y="62"/>
                        <a:pt x="48" y="60"/>
                      </a:cubicBezTo>
                      <a:cubicBezTo>
                        <a:pt x="41" y="53"/>
                        <a:pt x="36" y="50"/>
                        <a:pt x="33" y="41"/>
                      </a:cubicBezTo>
                      <a:cubicBezTo>
                        <a:pt x="31" y="35"/>
                        <a:pt x="33" y="28"/>
                        <a:pt x="31" y="23"/>
                      </a:cubicBezTo>
                      <a:cubicBezTo>
                        <a:pt x="30" y="24"/>
                        <a:pt x="29" y="29"/>
                        <a:pt x="28" y="31"/>
                      </a:cubicBezTo>
                      <a:cubicBezTo>
                        <a:pt x="27" y="34"/>
                        <a:pt x="28" y="35"/>
                        <a:pt x="26" y="37"/>
                      </a:cubicBezTo>
                      <a:cubicBezTo>
                        <a:pt x="25" y="38"/>
                        <a:pt x="22" y="38"/>
                        <a:pt x="21" y="38"/>
                      </a:cubicBezTo>
                      <a:cubicBezTo>
                        <a:pt x="17" y="42"/>
                        <a:pt x="26" y="51"/>
                        <a:pt x="29" y="54"/>
                      </a:cubicBezTo>
                      <a:cubicBezTo>
                        <a:pt x="33" y="59"/>
                        <a:pt x="36" y="65"/>
                        <a:pt x="40" y="70"/>
                      </a:cubicBezTo>
                      <a:cubicBezTo>
                        <a:pt x="45" y="77"/>
                        <a:pt x="29" y="74"/>
                        <a:pt x="26" y="75"/>
                      </a:cubicBezTo>
                      <a:cubicBezTo>
                        <a:pt x="23" y="75"/>
                        <a:pt x="19" y="74"/>
                        <a:pt x="16" y="74"/>
                      </a:cubicBezTo>
                      <a:cubicBezTo>
                        <a:pt x="16" y="72"/>
                        <a:pt x="16" y="70"/>
                        <a:pt x="16" y="68"/>
                      </a:cubicBezTo>
                      <a:cubicBezTo>
                        <a:pt x="16" y="61"/>
                        <a:pt x="15" y="56"/>
                        <a:pt x="12" y="49"/>
                      </a:cubicBezTo>
                      <a:cubicBezTo>
                        <a:pt x="12" y="48"/>
                        <a:pt x="11" y="45"/>
                        <a:pt x="10" y="44"/>
                      </a:cubicBezTo>
                      <a:cubicBezTo>
                        <a:pt x="9" y="42"/>
                        <a:pt x="7" y="40"/>
                        <a:pt x="6" y="38"/>
                      </a:cubicBezTo>
                      <a:cubicBezTo>
                        <a:pt x="5" y="35"/>
                        <a:pt x="4" y="32"/>
                        <a:pt x="6" y="30"/>
                      </a:cubicBezTo>
                      <a:cubicBezTo>
                        <a:pt x="9" y="26"/>
                        <a:pt x="10" y="27"/>
                        <a:pt x="9" y="23"/>
                      </a:cubicBezTo>
                      <a:cubicBezTo>
                        <a:pt x="9" y="19"/>
                        <a:pt x="9" y="16"/>
                        <a:pt x="6" y="14"/>
                      </a:cubicBezTo>
                      <a:cubicBezTo>
                        <a:pt x="4" y="12"/>
                        <a:pt x="0" y="11"/>
                        <a:pt x="1" y="8"/>
                      </a:cubicBezTo>
                      <a:cubicBezTo>
                        <a:pt x="1" y="6"/>
                        <a:pt x="4" y="4"/>
                        <a:pt x="6" y="3"/>
                      </a:cubicBezTo>
                      <a:cubicBezTo>
                        <a:pt x="12" y="0"/>
                        <a:pt x="19" y="4"/>
                        <a:pt x="25" y="6"/>
                      </a:cubicBezTo>
                      <a:cubicBezTo>
                        <a:pt x="27" y="7"/>
                        <a:pt x="30" y="7"/>
                        <a:pt x="32" y="9"/>
                      </a:cubicBezTo>
                      <a:cubicBezTo>
                        <a:pt x="34" y="12"/>
                        <a:pt x="36" y="15"/>
                        <a:pt x="38" y="17"/>
                      </a:cubicBezTo>
                      <a:cubicBezTo>
                        <a:pt x="42" y="23"/>
                        <a:pt x="44" y="25"/>
                        <a:pt x="51" y="21"/>
                      </a:cubicBezTo>
                      <a:cubicBezTo>
                        <a:pt x="52" y="20"/>
                        <a:pt x="60" y="18"/>
                        <a:pt x="60" y="19"/>
                      </a:cubicBezTo>
                      <a:cubicBezTo>
                        <a:pt x="61" y="21"/>
                        <a:pt x="63" y="20"/>
                        <a:pt x="65" y="21"/>
                      </a:cubicBezTo>
                      <a:cubicBezTo>
                        <a:pt x="72" y="25"/>
                        <a:pt x="64" y="29"/>
                        <a:pt x="61" y="33"/>
                      </a:cubicBezTo>
                      <a:cubicBezTo>
                        <a:pt x="58" y="37"/>
                        <a:pt x="56" y="40"/>
                        <a:pt x="54" y="45"/>
                      </a:cubicBezTo>
                      <a:cubicBezTo>
                        <a:pt x="51" y="51"/>
                        <a:pt x="53" y="56"/>
                        <a:pt x="57" y="60"/>
                      </a:cubicBezTo>
                      <a:cubicBezTo>
                        <a:pt x="60" y="59"/>
                        <a:pt x="58" y="58"/>
                        <a:pt x="59" y="57"/>
                      </a:cubicBezTo>
                      <a:cubicBezTo>
                        <a:pt x="60" y="55"/>
                        <a:pt x="61" y="54"/>
                        <a:pt x="62" y="52"/>
                      </a:cubicBezTo>
                      <a:cubicBezTo>
                        <a:pt x="63" y="50"/>
                        <a:pt x="63" y="46"/>
                        <a:pt x="64" y="44"/>
                      </a:cubicBezTo>
                      <a:cubicBezTo>
                        <a:pt x="66" y="44"/>
                        <a:pt x="66" y="49"/>
                        <a:pt x="66" y="51"/>
                      </a:cubicBezTo>
                      <a:cubicBezTo>
                        <a:pt x="67" y="54"/>
                        <a:pt x="69" y="57"/>
                        <a:pt x="70" y="60"/>
                      </a:cubicBezTo>
                      <a:cubicBezTo>
                        <a:pt x="72" y="64"/>
                        <a:pt x="73" y="69"/>
                        <a:pt x="73" y="7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0" name="Freeform 282"/>
                <p:cNvSpPr/>
                <p:nvPr/>
              </p:nvSpPr>
              <p:spPr bwMode="auto">
                <a:xfrm>
                  <a:off x="5218104" y="3216274"/>
                  <a:ext cx="138112" cy="73025"/>
                </a:xfrm>
                <a:custGeom>
                  <a:avLst/>
                  <a:gdLst/>
                  <a:ahLst/>
                  <a:cxnLst>
                    <a:cxn ang="0">
                      <a:pos x="53" y="22"/>
                    </a:cxn>
                    <a:cxn ang="0">
                      <a:pos x="37" y="28"/>
                    </a:cxn>
                    <a:cxn ang="0">
                      <a:pos x="18" y="28"/>
                    </a:cxn>
                    <a:cxn ang="0">
                      <a:pos x="4" y="23"/>
                    </a:cxn>
                    <a:cxn ang="0">
                      <a:pos x="0" y="11"/>
                    </a:cxn>
                    <a:cxn ang="0">
                      <a:pos x="4" y="14"/>
                    </a:cxn>
                    <a:cxn ang="0">
                      <a:pos x="10" y="10"/>
                    </a:cxn>
                    <a:cxn ang="0">
                      <a:pos x="39" y="4"/>
                    </a:cxn>
                    <a:cxn ang="0">
                      <a:pos x="50" y="14"/>
                    </a:cxn>
                    <a:cxn ang="0">
                      <a:pos x="53" y="22"/>
                    </a:cxn>
                  </a:cxnLst>
                  <a:rect l="0" t="0" r="r" b="b"/>
                  <a:pathLst>
                    <a:path w="53" h="28">
                      <a:moveTo>
                        <a:pt x="53" y="22"/>
                      </a:moveTo>
                      <a:cubicBezTo>
                        <a:pt x="47" y="23"/>
                        <a:pt x="42" y="27"/>
                        <a:pt x="37" y="28"/>
                      </a:cubicBezTo>
                      <a:cubicBezTo>
                        <a:pt x="31" y="28"/>
                        <a:pt x="24" y="28"/>
                        <a:pt x="18" y="28"/>
                      </a:cubicBezTo>
                      <a:cubicBezTo>
                        <a:pt x="13" y="28"/>
                        <a:pt x="8" y="27"/>
                        <a:pt x="4" y="23"/>
                      </a:cubicBezTo>
                      <a:cubicBezTo>
                        <a:pt x="2" y="20"/>
                        <a:pt x="1" y="16"/>
                        <a:pt x="0" y="11"/>
                      </a:cubicBezTo>
                      <a:cubicBezTo>
                        <a:pt x="1" y="13"/>
                        <a:pt x="2" y="14"/>
                        <a:pt x="4" y="14"/>
                      </a:cubicBezTo>
                      <a:cubicBezTo>
                        <a:pt x="6" y="13"/>
                        <a:pt x="8" y="11"/>
                        <a:pt x="10" y="10"/>
                      </a:cubicBezTo>
                      <a:cubicBezTo>
                        <a:pt x="19" y="5"/>
                        <a:pt x="29" y="0"/>
                        <a:pt x="39" y="4"/>
                      </a:cubicBezTo>
                      <a:cubicBezTo>
                        <a:pt x="44" y="6"/>
                        <a:pt x="49" y="8"/>
                        <a:pt x="50" y="14"/>
                      </a:cubicBezTo>
                      <a:cubicBezTo>
                        <a:pt x="51" y="17"/>
                        <a:pt x="51" y="20"/>
                        <a:pt x="53"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1" name="Freeform 283"/>
                <p:cNvSpPr/>
                <p:nvPr/>
              </p:nvSpPr>
              <p:spPr bwMode="auto">
                <a:xfrm>
                  <a:off x="4878380" y="3119435"/>
                  <a:ext cx="319087" cy="174625"/>
                </a:xfrm>
                <a:custGeom>
                  <a:avLst/>
                  <a:gdLst/>
                  <a:ahLst/>
                  <a:cxnLst>
                    <a:cxn ang="0">
                      <a:pos x="121" y="43"/>
                    </a:cxn>
                    <a:cxn ang="0">
                      <a:pos x="120" y="66"/>
                    </a:cxn>
                    <a:cxn ang="0">
                      <a:pos x="110" y="65"/>
                    </a:cxn>
                    <a:cxn ang="0">
                      <a:pos x="102" y="64"/>
                    </a:cxn>
                    <a:cxn ang="0">
                      <a:pos x="94" y="63"/>
                    </a:cxn>
                    <a:cxn ang="0">
                      <a:pos x="90" y="62"/>
                    </a:cxn>
                    <a:cxn ang="0">
                      <a:pos x="85" y="61"/>
                    </a:cxn>
                    <a:cxn ang="0">
                      <a:pos x="69" y="56"/>
                    </a:cxn>
                    <a:cxn ang="0">
                      <a:pos x="48" y="49"/>
                    </a:cxn>
                    <a:cxn ang="0">
                      <a:pos x="13" y="32"/>
                    </a:cxn>
                    <a:cxn ang="0">
                      <a:pos x="0" y="24"/>
                    </a:cxn>
                    <a:cxn ang="0">
                      <a:pos x="4" y="18"/>
                    </a:cxn>
                    <a:cxn ang="0">
                      <a:pos x="12" y="11"/>
                    </a:cxn>
                    <a:cxn ang="0">
                      <a:pos x="16" y="3"/>
                    </a:cxn>
                    <a:cxn ang="0">
                      <a:pos x="29" y="1"/>
                    </a:cxn>
                    <a:cxn ang="0">
                      <a:pos x="46" y="10"/>
                    </a:cxn>
                    <a:cxn ang="0">
                      <a:pos x="64" y="24"/>
                    </a:cxn>
                    <a:cxn ang="0">
                      <a:pos x="79" y="33"/>
                    </a:cxn>
                    <a:cxn ang="0">
                      <a:pos x="93" y="40"/>
                    </a:cxn>
                    <a:cxn ang="0">
                      <a:pos x="114" y="44"/>
                    </a:cxn>
                    <a:cxn ang="0">
                      <a:pos x="121" y="43"/>
                    </a:cxn>
                  </a:cxnLst>
                  <a:rect l="0" t="0" r="r" b="b"/>
                  <a:pathLst>
                    <a:path w="121" h="67">
                      <a:moveTo>
                        <a:pt x="121" y="43"/>
                      </a:moveTo>
                      <a:cubicBezTo>
                        <a:pt x="121" y="51"/>
                        <a:pt x="121" y="59"/>
                        <a:pt x="120" y="66"/>
                      </a:cubicBezTo>
                      <a:cubicBezTo>
                        <a:pt x="117" y="67"/>
                        <a:pt x="113" y="65"/>
                        <a:pt x="110" y="65"/>
                      </a:cubicBezTo>
                      <a:cubicBezTo>
                        <a:pt x="107" y="64"/>
                        <a:pt x="105" y="64"/>
                        <a:pt x="102" y="64"/>
                      </a:cubicBezTo>
                      <a:cubicBezTo>
                        <a:pt x="99" y="64"/>
                        <a:pt x="97" y="64"/>
                        <a:pt x="94" y="63"/>
                      </a:cubicBezTo>
                      <a:cubicBezTo>
                        <a:pt x="92" y="63"/>
                        <a:pt x="91" y="62"/>
                        <a:pt x="90" y="62"/>
                      </a:cubicBezTo>
                      <a:cubicBezTo>
                        <a:pt x="88" y="62"/>
                        <a:pt x="86" y="62"/>
                        <a:pt x="85" y="61"/>
                      </a:cubicBezTo>
                      <a:cubicBezTo>
                        <a:pt x="80" y="60"/>
                        <a:pt x="74" y="58"/>
                        <a:pt x="69" y="56"/>
                      </a:cubicBezTo>
                      <a:cubicBezTo>
                        <a:pt x="62" y="54"/>
                        <a:pt x="55" y="52"/>
                        <a:pt x="48" y="49"/>
                      </a:cubicBezTo>
                      <a:cubicBezTo>
                        <a:pt x="36" y="43"/>
                        <a:pt x="24" y="38"/>
                        <a:pt x="13" y="32"/>
                      </a:cubicBezTo>
                      <a:cubicBezTo>
                        <a:pt x="11" y="31"/>
                        <a:pt x="1" y="28"/>
                        <a:pt x="0" y="24"/>
                      </a:cubicBezTo>
                      <a:cubicBezTo>
                        <a:pt x="0" y="23"/>
                        <a:pt x="3" y="19"/>
                        <a:pt x="4" y="18"/>
                      </a:cubicBezTo>
                      <a:cubicBezTo>
                        <a:pt x="7" y="15"/>
                        <a:pt x="10" y="13"/>
                        <a:pt x="12" y="11"/>
                      </a:cubicBezTo>
                      <a:cubicBezTo>
                        <a:pt x="14" y="9"/>
                        <a:pt x="15" y="6"/>
                        <a:pt x="16" y="3"/>
                      </a:cubicBezTo>
                      <a:cubicBezTo>
                        <a:pt x="21" y="6"/>
                        <a:pt x="25" y="2"/>
                        <a:pt x="29" y="1"/>
                      </a:cubicBezTo>
                      <a:cubicBezTo>
                        <a:pt x="35" y="0"/>
                        <a:pt x="42" y="7"/>
                        <a:pt x="46" y="10"/>
                      </a:cubicBezTo>
                      <a:cubicBezTo>
                        <a:pt x="52" y="15"/>
                        <a:pt x="57" y="20"/>
                        <a:pt x="64" y="24"/>
                      </a:cubicBezTo>
                      <a:cubicBezTo>
                        <a:pt x="69" y="27"/>
                        <a:pt x="74" y="30"/>
                        <a:pt x="79" y="33"/>
                      </a:cubicBezTo>
                      <a:cubicBezTo>
                        <a:pt x="84" y="36"/>
                        <a:pt x="88" y="38"/>
                        <a:pt x="93" y="40"/>
                      </a:cubicBezTo>
                      <a:cubicBezTo>
                        <a:pt x="100" y="42"/>
                        <a:pt x="107" y="45"/>
                        <a:pt x="114" y="44"/>
                      </a:cubicBezTo>
                      <a:cubicBezTo>
                        <a:pt x="116" y="44"/>
                        <a:pt x="119" y="43"/>
                        <a:pt x="121" y="4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2" name="Freeform 284"/>
                <p:cNvSpPr/>
                <p:nvPr/>
              </p:nvSpPr>
              <p:spPr bwMode="auto">
                <a:xfrm>
                  <a:off x="4406893" y="2989260"/>
                  <a:ext cx="1155698" cy="1074737"/>
                </a:xfrm>
                <a:custGeom>
                  <a:avLst/>
                  <a:gdLst/>
                  <a:ahLst/>
                  <a:cxnLst>
                    <a:cxn ang="0">
                      <a:pos x="428" y="103"/>
                    </a:cxn>
                    <a:cxn ang="0">
                      <a:pos x="402" y="132"/>
                    </a:cxn>
                    <a:cxn ang="0">
                      <a:pos x="382" y="158"/>
                    </a:cxn>
                    <a:cxn ang="0">
                      <a:pos x="380" y="182"/>
                    </a:cxn>
                    <a:cxn ang="0">
                      <a:pos x="370" y="176"/>
                    </a:cxn>
                    <a:cxn ang="0">
                      <a:pos x="362" y="168"/>
                    </a:cxn>
                    <a:cxn ang="0">
                      <a:pos x="354" y="161"/>
                    </a:cxn>
                    <a:cxn ang="0">
                      <a:pos x="360" y="135"/>
                    </a:cxn>
                    <a:cxn ang="0">
                      <a:pos x="332" y="125"/>
                    </a:cxn>
                    <a:cxn ang="0">
                      <a:pos x="301" y="124"/>
                    </a:cxn>
                    <a:cxn ang="0">
                      <a:pos x="306" y="146"/>
                    </a:cxn>
                    <a:cxn ang="0">
                      <a:pos x="312" y="165"/>
                    </a:cxn>
                    <a:cxn ang="0">
                      <a:pos x="300" y="190"/>
                    </a:cxn>
                    <a:cxn ang="0">
                      <a:pos x="256" y="236"/>
                    </a:cxn>
                    <a:cxn ang="0">
                      <a:pos x="218" y="266"/>
                    </a:cxn>
                    <a:cxn ang="0">
                      <a:pos x="186" y="292"/>
                    </a:cxn>
                    <a:cxn ang="0">
                      <a:pos x="183" y="330"/>
                    </a:cxn>
                    <a:cxn ang="0">
                      <a:pos x="176" y="369"/>
                    </a:cxn>
                    <a:cxn ang="0">
                      <a:pos x="157" y="392"/>
                    </a:cxn>
                    <a:cxn ang="0">
                      <a:pos x="144" y="404"/>
                    </a:cxn>
                    <a:cxn ang="0">
                      <a:pos x="131" y="395"/>
                    </a:cxn>
                    <a:cxn ang="0">
                      <a:pos x="104" y="328"/>
                    </a:cxn>
                    <a:cxn ang="0">
                      <a:pos x="84" y="287"/>
                    </a:cxn>
                    <a:cxn ang="0">
                      <a:pos x="70" y="235"/>
                    </a:cxn>
                    <a:cxn ang="0">
                      <a:pos x="68" y="192"/>
                    </a:cxn>
                    <a:cxn ang="0">
                      <a:pos x="45" y="211"/>
                    </a:cxn>
                    <a:cxn ang="0">
                      <a:pos x="21" y="177"/>
                    </a:cxn>
                    <a:cxn ang="0">
                      <a:pos x="25" y="158"/>
                    </a:cxn>
                    <a:cxn ang="0">
                      <a:pos x="48" y="155"/>
                    </a:cxn>
                    <a:cxn ang="0">
                      <a:pos x="43" y="133"/>
                    </a:cxn>
                    <a:cxn ang="0">
                      <a:pos x="25" y="105"/>
                    </a:cxn>
                    <a:cxn ang="0">
                      <a:pos x="44" y="95"/>
                    </a:cxn>
                    <a:cxn ang="0">
                      <a:pos x="69" y="77"/>
                    </a:cxn>
                    <a:cxn ang="0">
                      <a:pos x="90" y="52"/>
                    </a:cxn>
                    <a:cxn ang="0">
                      <a:pos x="102" y="31"/>
                    </a:cxn>
                    <a:cxn ang="0">
                      <a:pos x="116" y="10"/>
                    </a:cxn>
                    <a:cxn ang="0">
                      <a:pos x="151" y="6"/>
                    </a:cxn>
                    <a:cxn ang="0">
                      <a:pos x="168" y="15"/>
                    </a:cxn>
                    <a:cxn ang="0">
                      <a:pos x="180" y="42"/>
                    </a:cxn>
                    <a:cxn ang="0">
                      <a:pos x="196" y="52"/>
                    </a:cxn>
                    <a:cxn ang="0">
                      <a:pos x="180" y="73"/>
                    </a:cxn>
                    <a:cxn ang="0">
                      <a:pos x="249" y="105"/>
                    </a:cxn>
                    <a:cxn ang="0">
                      <a:pos x="274" y="112"/>
                    </a:cxn>
                    <a:cxn ang="0">
                      <a:pos x="300" y="115"/>
                    </a:cxn>
                    <a:cxn ang="0">
                      <a:pos x="308" y="94"/>
                    </a:cxn>
                    <a:cxn ang="0">
                      <a:pos x="327" y="114"/>
                    </a:cxn>
                    <a:cxn ang="0">
                      <a:pos x="362" y="108"/>
                    </a:cxn>
                    <a:cxn ang="0">
                      <a:pos x="413" y="93"/>
                    </a:cxn>
                    <a:cxn ang="0">
                      <a:pos x="440" y="96"/>
                    </a:cxn>
                  </a:cxnLst>
                  <a:rect l="0" t="0" r="r" b="b"/>
                  <a:pathLst>
                    <a:path w="440" h="409">
                      <a:moveTo>
                        <a:pt x="440" y="96"/>
                      </a:moveTo>
                      <a:cubicBezTo>
                        <a:pt x="440" y="99"/>
                        <a:pt x="439" y="102"/>
                        <a:pt x="437" y="103"/>
                      </a:cubicBezTo>
                      <a:cubicBezTo>
                        <a:pt x="435" y="104"/>
                        <a:pt x="431" y="103"/>
                        <a:pt x="428" y="103"/>
                      </a:cubicBezTo>
                      <a:cubicBezTo>
                        <a:pt x="426" y="103"/>
                        <a:pt x="423" y="103"/>
                        <a:pt x="421" y="104"/>
                      </a:cubicBezTo>
                      <a:cubicBezTo>
                        <a:pt x="416" y="107"/>
                        <a:pt x="412" y="111"/>
                        <a:pt x="410" y="115"/>
                      </a:cubicBezTo>
                      <a:cubicBezTo>
                        <a:pt x="406" y="120"/>
                        <a:pt x="404" y="126"/>
                        <a:pt x="402" y="132"/>
                      </a:cubicBezTo>
                      <a:cubicBezTo>
                        <a:pt x="400" y="138"/>
                        <a:pt x="401" y="144"/>
                        <a:pt x="400" y="151"/>
                      </a:cubicBezTo>
                      <a:cubicBezTo>
                        <a:pt x="399" y="154"/>
                        <a:pt x="399" y="159"/>
                        <a:pt x="395" y="159"/>
                      </a:cubicBezTo>
                      <a:cubicBezTo>
                        <a:pt x="391" y="159"/>
                        <a:pt x="386" y="156"/>
                        <a:pt x="382" y="158"/>
                      </a:cubicBezTo>
                      <a:cubicBezTo>
                        <a:pt x="379" y="160"/>
                        <a:pt x="382" y="163"/>
                        <a:pt x="383" y="166"/>
                      </a:cubicBezTo>
                      <a:cubicBezTo>
                        <a:pt x="384" y="168"/>
                        <a:pt x="384" y="170"/>
                        <a:pt x="383" y="173"/>
                      </a:cubicBezTo>
                      <a:cubicBezTo>
                        <a:pt x="382" y="176"/>
                        <a:pt x="381" y="179"/>
                        <a:pt x="380" y="182"/>
                      </a:cubicBezTo>
                      <a:cubicBezTo>
                        <a:pt x="379" y="184"/>
                        <a:pt x="378" y="186"/>
                        <a:pt x="376" y="187"/>
                      </a:cubicBezTo>
                      <a:cubicBezTo>
                        <a:pt x="375" y="188"/>
                        <a:pt x="374" y="189"/>
                        <a:pt x="373" y="189"/>
                      </a:cubicBezTo>
                      <a:cubicBezTo>
                        <a:pt x="373" y="185"/>
                        <a:pt x="372" y="180"/>
                        <a:pt x="370" y="176"/>
                      </a:cubicBezTo>
                      <a:cubicBezTo>
                        <a:pt x="369" y="173"/>
                        <a:pt x="367" y="170"/>
                        <a:pt x="366" y="167"/>
                      </a:cubicBezTo>
                      <a:cubicBezTo>
                        <a:pt x="366" y="165"/>
                        <a:pt x="366" y="160"/>
                        <a:pt x="364" y="160"/>
                      </a:cubicBezTo>
                      <a:cubicBezTo>
                        <a:pt x="363" y="162"/>
                        <a:pt x="363" y="166"/>
                        <a:pt x="362" y="168"/>
                      </a:cubicBezTo>
                      <a:cubicBezTo>
                        <a:pt x="361" y="170"/>
                        <a:pt x="360" y="171"/>
                        <a:pt x="359" y="173"/>
                      </a:cubicBezTo>
                      <a:cubicBezTo>
                        <a:pt x="358" y="174"/>
                        <a:pt x="360" y="175"/>
                        <a:pt x="357" y="176"/>
                      </a:cubicBezTo>
                      <a:cubicBezTo>
                        <a:pt x="353" y="172"/>
                        <a:pt x="351" y="167"/>
                        <a:pt x="354" y="161"/>
                      </a:cubicBezTo>
                      <a:cubicBezTo>
                        <a:pt x="356" y="156"/>
                        <a:pt x="358" y="153"/>
                        <a:pt x="361" y="149"/>
                      </a:cubicBezTo>
                      <a:cubicBezTo>
                        <a:pt x="364" y="145"/>
                        <a:pt x="372" y="141"/>
                        <a:pt x="365" y="137"/>
                      </a:cubicBezTo>
                      <a:cubicBezTo>
                        <a:pt x="363" y="136"/>
                        <a:pt x="361" y="137"/>
                        <a:pt x="360" y="135"/>
                      </a:cubicBezTo>
                      <a:cubicBezTo>
                        <a:pt x="360" y="134"/>
                        <a:pt x="352" y="136"/>
                        <a:pt x="351" y="137"/>
                      </a:cubicBezTo>
                      <a:cubicBezTo>
                        <a:pt x="344" y="141"/>
                        <a:pt x="342" y="139"/>
                        <a:pt x="338" y="133"/>
                      </a:cubicBezTo>
                      <a:cubicBezTo>
                        <a:pt x="336" y="131"/>
                        <a:pt x="334" y="128"/>
                        <a:pt x="332" y="125"/>
                      </a:cubicBezTo>
                      <a:cubicBezTo>
                        <a:pt x="330" y="123"/>
                        <a:pt x="327" y="123"/>
                        <a:pt x="325" y="122"/>
                      </a:cubicBezTo>
                      <a:cubicBezTo>
                        <a:pt x="319" y="120"/>
                        <a:pt x="312" y="116"/>
                        <a:pt x="306" y="119"/>
                      </a:cubicBezTo>
                      <a:cubicBezTo>
                        <a:pt x="304" y="120"/>
                        <a:pt x="301" y="122"/>
                        <a:pt x="301" y="124"/>
                      </a:cubicBezTo>
                      <a:cubicBezTo>
                        <a:pt x="300" y="127"/>
                        <a:pt x="304" y="128"/>
                        <a:pt x="306" y="130"/>
                      </a:cubicBezTo>
                      <a:cubicBezTo>
                        <a:pt x="309" y="132"/>
                        <a:pt x="309" y="135"/>
                        <a:pt x="309" y="139"/>
                      </a:cubicBezTo>
                      <a:cubicBezTo>
                        <a:pt x="310" y="143"/>
                        <a:pt x="309" y="142"/>
                        <a:pt x="306" y="146"/>
                      </a:cubicBezTo>
                      <a:cubicBezTo>
                        <a:pt x="304" y="148"/>
                        <a:pt x="305" y="151"/>
                        <a:pt x="306" y="154"/>
                      </a:cubicBezTo>
                      <a:cubicBezTo>
                        <a:pt x="307" y="156"/>
                        <a:pt x="309" y="158"/>
                        <a:pt x="310" y="160"/>
                      </a:cubicBezTo>
                      <a:cubicBezTo>
                        <a:pt x="311" y="161"/>
                        <a:pt x="312" y="164"/>
                        <a:pt x="312" y="165"/>
                      </a:cubicBezTo>
                      <a:cubicBezTo>
                        <a:pt x="315" y="172"/>
                        <a:pt x="316" y="177"/>
                        <a:pt x="316" y="184"/>
                      </a:cubicBezTo>
                      <a:cubicBezTo>
                        <a:pt x="316" y="186"/>
                        <a:pt x="316" y="188"/>
                        <a:pt x="316" y="190"/>
                      </a:cubicBezTo>
                      <a:cubicBezTo>
                        <a:pt x="311" y="189"/>
                        <a:pt x="305" y="189"/>
                        <a:pt x="300" y="190"/>
                      </a:cubicBezTo>
                      <a:cubicBezTo>
                        <a:pt x="295" y="192"/>
                        <a:pt x="291" y="200"/>
                        <a:pt x="287" y="204"/>
                      </a:cubicBezTo>
                      <a:cubicBezTo>
                        <a:pt x="281" y="210"/>
                        <a:pt x="275" y="215"/>
                        <a:pt x="271" y="222"/>
                      </a:cubicBezTo>
                      <a:cubicBezTo>
                        <a:pt x="266" y="228"/>
                        <a:pt x="262" y="232"/>
                        <a:pt x="256" y="236"/>
                      </a:cubicBezTo>
                      <a:cubicBezTo>
                        <a:pt x="248" y="240"/>
                        <a:pt x="243" y="248"/>
                        <a:pt x="237" y="253"/>
                      </a:cubicBezTo>
                      <a:cubicBezTo>
                        <a:pt x="234" y="256"/>
                        <a:pt x="231" y="259"/>
                        <a:pt x="227" y="261"/>
                      </a:cubicBezTo>
                      <a:cubicBezTo>
                        <a:pt x="224" y="263"/>
                        <a:pt x="220" y="263"/>
                        <a:pt x="218" y="266"/>
                      </a:cubicBezTo>
                      <a:cubicBezTo>
                        <a:pt x="213" y="271"/>
                        <a:pt x="210" y="277"/>
                        <a:pt x="203" y="281"/>
                      </a:cubicBezTo>
                      <a:cubicBezTo>
                        <a:pt x="201" y="282"/>
                        <a:pt x="198" y="283"/>
                        <a:pt x="195" y="284"/>
                      </a:cubicBezTo>
                      <a:cubicBezTo>
                        <a:pt x="192" y="285"/>
                        <a:pt x="189" y="289"/>
                        <a:pt x="186" y="292"/>
                      </a:cubicBezTo>
                      <a:cubicBezTo>
                        <a:pt x="183" y="296"/>
                        <a:pt x="180" y="301"/>
                        <a:pt x="179" y="306"/>
                      </a:cubicBezTo>
                      <a:cubicBezTo>
                        <a:pt x="178" y="310"/>
                        <a:pt x="180" y="315"/>
                        <a:pt x="181" y="319"/>
                      </a:cubicBezTo>
                      <a:cubicBezTo>
                        <a:pt x="181" y="323"/>
                        <a:pt x="183" y="326"/>
                        <a:pt x="183" y="330"/>
                      </a:cubicBezTo>
                      <a:cubicBezTo>
                        <a:pt x="184" y="333"/>
                        <a:pt x="183" y="336"/>
                        <a:pt x="183" y="339"/>
                      </a:cubicBezTo>
                      <a:cubicBezTo>
                        <a:pt x="182" y="346"/>
                        <a:pt x="182" y="353"/>
                        <a:pt x="180" y="359"/>
                      </a:cubicBezTo>
                      <a:cubicBezTo>
                        <a:pt x="179" y="363"/>
                        <a:pt x="178" y="366"/>
                        <a:pt x="176" y="369"/>
                      </a:cubicBezTo>
                      <a:cubicBezTo>
                        <a:pt x="174" y="371"/>
                        <a:pt x="171" y="373"/>
                        <a:pt x="170" y="377"/>
                      </a:cubicBezTo>
                      <a:cubicBezTo>
                        <a:pt x="168" y="380"/>
                        <a:pt x="167" y="383"/>
                        <a:pt x="165" y="385"/>
                      </a:cubicBezTo>
                      <a:cubicBezTo>
                        <a:pt x="163" y="388"/>
                        <a:pt x="160" y="389"/>
                        <a:pt x="157" y="392"/>
                      </a:cubicBezTo>
                      <a:cubicBezTo>
                        <a:pt x="155" y="394"/>
                        <a:pt x="153" y="397"/>
                        <a:pt x="151" y="399"/>
                      </a:cubicBezTo>
                      <a:cubicBezTo>
                        <a:pt x="150" y="400"/>
                        <a:pt x="149" y="401"/>
                        <a:pt x="148" y="402"/>
                      </a:cubicBezTo>
                      <a:cubicBezTo>
                        <a:pt x="147" y="403"/>
                        <a:pt x="145" y="403"/>
                        <a:pt x="144" y="404"/>
                      </a:cubicBezTo>
                      <a:cubicBezTo>
                        <a:pt x="143" y="406"/>
                        <a:pt x="144" y="408"/>
                        <a:pt x="142" y="409"/>
                      </a:cubicBezTo>
                      <a:cubicBezTo>
                        <a:pt x="140" y="409"/>
                        <a:pt x="139" y="406"/>
                        <a:pt x="138" y="405"/>
                      </a:cubicBezTo>
                      <a:cubicBezTo>
                        <a:pt x="135" y="402"/>
                        <a:pt x="133" y="398"/>
                        <a:pt x="131" y="395"/>
                      </a:cubicBezTo>
                      <a:cubicBezTo>
                        <a:pt x="126" y="388"/>
                        <a:pt x="126" y="380"/>
                        <a:pt x="123" y="372"/>
                      </a:cubicBezTo>
                      <a:cubicBezTo>
                        <a:pt x="120" y="365"/>
                        <a:pt x="119" y="357"/>
                        <a:pt x="115" y="350"/>
                      </a:cubicBezTo>
                      <a:cubicBezTo>
                        <a:pt x="112" y="343"/>
                        <a:pt x="109" y="335"/>
                        <a:pt x="104" y="328"/>
                      </a:cubicBezTo>
                      <a:cubicBezTo>
                        <a:pt x="100" y="322"/>
                        <a:pt x="96" y="315"/>
                        <a:pt x="93" y="308"/>
                      </a:cubicBezTo>
                      <a:cubicBezTo>
                        <a:pt x="91" y="305"/>
                        <a:pt x="90" y="301"/>
                        <a:pt x="88" y="297"/>
                      </a:cubicBezTo>
                      <a:cubicBezTo>
                        <a:pt x="87" y="294"/>
                        <a:pt x="85" y="291"/>
                        <a:pt x="84" y="287"/>
                      </a:cubicBezTo>
                      <a:cubicBezTo>
                        <a:pt x="82" y="280"/>
                        <a:pt x="78" y="274"/>
                        <a:pt x="76" y="267"/>
                      </a:cubicBezTo>
                      <a:cubicBezTo>
                        <a:pt x="74" y="262"/>
                        <a:pt x="73" y="257"/>
                        <a:pt x="71" y="252"/>
                      </a:cubicBezTo>
                      <a:cubicBezTo>
                        <a:pt x="69" y="247"/>
                        <a:pt x="70" y="241"/>
                        <a:pt x="70" y="235"/>
                      </a:cubicBezTo>
                      <a:cubicBezTo>
                        <a:pt x="70" y="230"/>
                        <a:pt x="70" y="226"/>
                        <a:pt x="71" y="221"/>
                      </a:cubicBezTo>
                      <a:cubicBezTo>
                        <a:pt x="73" y="216"/>
                        <a:pt x="76" y="212"/>
                        <a:pt x="76" y="207"/>
                      </a:cubicBezTo>
                      <a:cubicBezTo>
                        <a:pt x="76" y="201"/>
                        <a:pt x="77" y="189"/>
                        <a:pt x="68" y="192"/>
                      </a:cubicBezTo>
                      <a:cubicBezTo>
                        <a:pt x="64" y="193"/>
                        <a:pt x="64" y="196"/>
                        <a:pt x="61" y="199"/>
                      </a:cubicBezTo>
                      <a:cubicBezTo>
                        <a:pt x="59" y="202"/>
                        <a:pt x="57" y="204"/>
                        <a:pt x="54" y="207"/>
                      </a:cubicBezTo>
                      <a:cubicBezTo>
                        <a:pt x="51" y="209"/>
                        <a:pt x="49" y="211"/>
                        <a:pt x="45" y="211"/>
                      </a:cubicBezTo>
                      <a:cubicBezTo>
                        <a:pt x="41" y="211"/>
                        <a:pt x="38" y="209"/>
                        <a:pt x="35" y="208"/>
                      </a:cubicBezTo>
                      <a:cubicBezTo>
                        <a:pt x="28" y="205"/>
                        <a:pt x="18" y="200"/>
                        <a:pt x="17" y="192"/>
                      </a:cubicBezTo>
                      <a:cubicBezTo>
                        <a:pt x="16" y="185"/>
                        <a:pt x="34" y="180"/>
                        <a:pt x="21" y="177"/>
                      </a:cubicBezTo>
                      <a:cubicBezTo>
                        <a:pt x="13" y="175"/>
                        <a:pt x="6" y="170"/>
                        <a:pt x="0" y="165"/>
                      </a:cubicBezTo>
                      <a:cubicBezTo>
                        <a:pt x="2" y="163"/>
                        <a:pt x="4" y="162"/>
                        <a:pt x="7" y="160"/>
                      </a:cubicBezTo>
                      <a:cubicBezTo>
                        <a:pt x="13" y="157"/>
                        <a:pt x="18" y="158"/>
                        <a:pt x="25" y="158"/>
                      </a:cubicBezTo>
                      <a:cubicBezTo>
                        <a:pt x="28" y="157"/>
                        <a:pt x="30" y="156"/>
                        <a:pt x="32" y="156"/>
                      </a:cubicBezTo>
                      <a:cubicBezTo>
                        <a:pt x="36" y="156"/>
                        <a:pt x="39" y="156"/>
                        <a:pt x="42" y="157"/>
                      </a:cubicBezTo>
                      <a:cubicBezTo>
                        <a:pt x="43" y="157"/>
                        <a:pt x="47" y="157"/>
                        <a:pt x="48" y="155"/>
                      </a:cubicBezTo>
                      <a:cubicBezTo>
                        <a:pt x="49" y="154"/>
                        <a:pt x="47" y="150"/>
                        <a:pt x="47" y="148"/>
                      </a:cubicBezTo>
                      <a:cubicBezTo>
                        <a:pt x="47" y="145"/>
                        <a:pt x="46" y="144"/>
                        <a:pt x="45" y="141"/>
                      </a:cubicBezTo>
                      <a:cubicBezTo>
                        <a:pt x="45" y="137"/>
                        <a:pt x="45" y="136"/>
                        <a:pt x="43" y="133"/>
                      </a:cubicBezTo>
                      <a:cubicBezTo>
                        <a:pt x="41" y="130"/>
                        <a:pt x="40" y="127"/>
                        <a:pt x="38" y="124"/>
                      </a:cubicBezTo>
                      <a:cubicBezTo>
                        <a:pt x="35" y="121"/>
                        <a:pt x="34" y="116"/>
                        <a:pt x="31" y="113"/>
                      </a:cubicBezTo>
                      <a:cubicBezTo>
                        <a:pt x="28" y="110"/>
                        <a:pt x="25" y="110"/>
                        <a:pt x="25" y="105"/>
                      </a:cubicBezTo>
                      <a:cubicBezTo>
                        <a:pt x="25" y="102"/>
                        <a:pt x="25" y="100"/>
                        <a:pt x="26" y="98"/>
                      </a:cubicBezTo>
                      <a:cubicBezTo>
                        <a:pt x="28" y="95"/>
                        <a:pt x="29" y="95"/>
                        <a:pt x="31" y="95"/>
                      </a:cubicBezTo>
                      <a:cubicBezTo>
                        <a:pt x="35" y="95"/>
                        <a:pt x="40" y="95"/>
                        <a:pt x="44" y="95"/>
                      </a:cubicBezTo>
                      <a:cubicBezTo>
                        <a:pt x="50" y="95"/>
                        <a:pt x="54" y="93"/>
                        <a:pt x="58" y="89"/>
                      </a:cubicBezTo>
                      <a:cubicBezTo>
                        <a:pt x="60" y="87"/>
                        <a:pt x="62" y="84"/>
                        <a:pt x="64" y="82"/>
                      </a:cubicBezTo>
                      <a:cubicBezTo>
                        <a:pt x="66" y="81"/>
                        <a:pt x="68" y="79"/>
                        <a:pt x="69" y="77"/>
                      </a:cubicBezTo>
                      <a:cubicBezTo>
                        <a:pt x="72" y="73"/>
                        <a:pt x="75" y="68"/>
                        <a:pt x="78" y="64"/>
                      </a:cubicBezTo>
                      <a:cubicBezTo>
                        <a:pt x="80" y="62"/>
                        <a:pt x="81" y="60"/>
                        <a:pt x="82" y="58"/>
                      </a:cubicBezTo>
                      <a:cubicBezTo>
                        <a:pt x="84" y="55"/>
                        <a:pt x="88" y="54"/>
                        <a:pt x="90" y="52"/>
                      </a:cubicBezTo>
                      <a:cubicBezTo>
                        <a:pt x="92" y="50"/>
                        <a:pt x="94" y="48"/>
                        <a:pt x="96" y="46"/>
                      </a:cubicBezTo>
                      <a:cubicBezTo>
                        <a:pt x="98" y="44"/>
                        <a:pt x="99" y="42"/>
                        <a:pt x="100" y="39"/>
                      </a:cubicBezTo>
                      <a:cubicBezTo>
                        <a:pt x="101" y="36"/>
                        <a:pt x="102" y="34"/>
                        <a:pt x="102" y="31"/>
                      </a:cubicBezTo>
                      <a:cubicBezTo>
                        <a:pt x="103" y="29"/>
                        <a:pt x="103" y="27"/>
                        <a:pt x="104" y="25"/>
                      </a:cubicBezTo>
                      <a:cubicBezTo>
                        <a:pt x="106" y="21"/>
                        <a:pt x="108" y="18"/>
                        <a:pt x="111" y="16"/>
                      </a:cubicBezTo>
                      <a:cubicBezTo>
                        <a:pt x="113" y="14"/>
                        <a:pt x="115" y="12"/>
                        <a:pt x="116" y="10"/>
                      </a:cubicBezTo>
                      <a:cubicBezTo>
                        <a:pt x="120" y="4"/>
                        <a:pt x="122" y="1"/>
                        <a:pt x="129" y="1"/>
                      </a:cubicBezTo>
                      <a:cubicBezTo>
                        <a:pt x="134" y="2"/>
                        <a:pt x="144" y="0"/>
                        <a:pt x="148" y="2"/>
                      </a:cubicBezTo>
                      <a:cubicBezTo>
                        <a:pt x="149" y="3"/>
                        <a:pt x="150" y="5"/>
                        <a:pt x="151" y="6"/>
                      </a:cubicBezTo>
                      <a:cubicBezTo>
                        <a:pt x="152" y="7"/>
                        <a:pt x="154" y="8"/>
                        <a:pt x="156" y="10"/>
                      </a:cubicBezTo>
                      <a:cubicBezTo>
                        <a:pt x="160" y="12"/>
                        <a:pt x="164" y="13"/>
                        <a:pt x="168" y="15"/>
                      </a:cubicBezTo>
                      <a:cubicBezTo>
                        <a:pt x="168" y="15"/>
                        <a:pt x="168" y="15"/>
                        <a:pt x="168" y="15"/>
                      </a:cubicBezTo>
                      <a:cubicBezTo>
                        <a:pt x="167" y="16"/>
                        <a:pt x="165" y="17"/>
                        <a:pt x="164" y="19"/>
                      </a:cubicBezTo>
                      <a:cubicBezTo>
                        <a:pt x="162" y="23"/>
                        <a:pt x="163" y="30"/>
                        <a:pt x="166" y="34"/>
                      </a:cubicBezTo>
                      <a:cubicBezTo>
                        <a:pt x="170" y="38"/>
                        <a:pt x="175" y="40"/>
                        <a:pt x="180" y="42"/>
                      </a:cubicBezTo>
                      <a:cubicBezTo>
                        <a:pt x="183" y="44"/>
                        <a:pt x="186" y="45"/>
                        <a:pt x="189" y="46"/>
                      </a:cubicBezTo>
                      <a:cubicBezTo>
                        <a:pt x="192" y="48"/>
                        <a:pt x="193" y="49"/>
                        <a:pt x="196" y="52"/>
                      </a:cubicBezTo>
                      <a:cubicBezTo>
                        <a:pt x="196" y="52"/>
                        <a:pt x="196" y="52"/>
                        <a:pt x="196" y="52"/>
                      </a:cubicBezTo>
                      <a:cubicBezTo>
                        <a:pt x="195" y="55"/>
                        <a:pt x="194" y="58"/>
                        <a:pt x="192" y="60"/>
                      </a:cubicBezTo>
                      <a:cubicBezTo>
                        <a:pt x="190" y="62"/>
                        <a:pt x="187" y="64"/>
                        <a:pt x="184" y="67"/>
                      </a:cubicBezTo>
                      <a:cubicBezTo>
                        <a:pt x="183" y="68"/>
                        <a:pt x="180" y="72"/>
                        <a:pt x="180" y="73"/>
                      </a:cubicBezTo>
                      <a:cubicBezTo>
                        <a:pt x="181" y="77"/>
                        <a:pt x="191" y="80"/>
                        <a:pt x="193" y="81"/>
                      </a:cubicBezTo>
                      <a:cubicBezTo>
                        <a:pt x="204" y="87"/>
                        <a:pt x="216" y="92"/>
                        <a:pt x="228" y="98"/>
                      </a:cubicBezTo>
                      <a:cubicBezTo>
                        <a:pt x="235" y="101"/>
                        <a:pt x="242" y="103"/>
                        <a:pt x="249" y="105"/>
                      </a:cubicBezTo>
                      <a:cubicBezTo>
                        <a:pt x="254" y="107"/>
                        <a:pt x="260" y="109"/>
                        <a:pt x="265" y="110"/>
                      </a:cubicBezTo>
                      <a:cubicBezTo>
                        <a:pt x="266" y="111"/>
                        <a:pt x="268" y="111"/>
                        <a:pt x="270" y="111"/>
                      </a:cubicBezTo>
                      <a:cubicBezTo>
                        <a:pt x="271" y="111"/>
                        <a:pt x="272" y="112"/>
                        <a:pt x="274" y="112"/>
                      </a:cubicBezTo>
                      <a:cubicBezTo>
                        <a:pt x="277" y="113"/>
                        <a:pt x="279" y="113"/>
                        <a:pt x="282" y="113"/>
                      </a:cubicBezTo>
                      <a:cubicBezTo>
                        <a:pt x="285" y="113"/>
                        <a:pt x="287" y="113"/>
                        <a:pt x="290" y="114"/>
                      </a:cubicBezTo>
                      <a:cubicBezTo>
                        <a:pt x="293" y="114"/>
                        <a:pt x="297" y="116"/>
                        <a:pt x="300" y="115"/>
                      </a:cubicBezTo>
                      <a:cubicBezTo>
                        <a:pt x="301" y="108"/>
                        <a:pt x="301" y="100"/>
                        <a:pt x="301" y="92"/>
                      </a:cubicBezTo>
                      <a:cubicBezTo>
                        <a:pt x="302" y="92"/>
                        <a:pt x="302" y="92"/>
                        <a:pt x="302" y="92"/>
                      </a:cubicBezTo>
                      <a:cubicBezTo>
                        <a:pt x="305" y="92"/>
                        <a:pt x="306" y="92"/>
                        <a:pt x="308" y="94"/>
                      </a:cubicBezTo>
                      <a:cubicBezTo>
                        <a:pt x="308" y="95"/>
                        <a:pt x="309" y="96"/>
                        <a:pt x="309" y="97"/>
                      </a:cubicBezTo>
                      <a:cubicBezTo>
                        <a:pt x="310" y="102"/>
                        <a:pt x="311" y="106"/>
                        <a:pt x="313" y="109"/>
                      </a:cubicBezTo>
                      <a:cubicBezTo>
                        <a:pt x="317" y="113"/>
                        <a:pt x="322" y="114"/>
                        <a:pt x="327" y="114"/>
                      </a:cubicBezTo>
                      <a:cubicBezTo>
                        <a:pt x="333" y="114"/>
                        <a:pt x="340" y="114"/>
                        <a:pt x="346" y="114"/>
                      </a:cubicBezTo>
                      <a:cubicBezTo>
                        <a:pt x="351" y="113"/>
                        <a:pt x="356" y="109"/>
                        <a:pt x="362" y="108"/>
                      </a:cubicBezTo>
                      <a:cubicBezTo>
                        <a:pt x="362" y="108"/>
                        <a:pt x="362" y="108"/>
                        <a:pt x="362" y="108"/>
                      </a:cubicBezTo>
                      <a:cubicBezTo>
                        <a:pt x="362" y="108"/>
                        <a:pt x="364" y="109"/>
                        <a:pt x="365" y="109"/>
                      </a:cubicBezTo>
                      <a:cubicBezTo>
                        <a:pt x="378" y="108"/>
                        <a:pt x="389" y="107"/>
                        <a:pt x="400" y="102"/>
                      </a:cubicBezTo>
                      <a:cubicBezTo>
                        <a:pt x="405" y="100"/>
                        <a:pt x="408" y="96"/>
                        <a:pt x="413" y="93"/>
                      </a:cubicBezTo>
                      <a:cubicBezTo>
                        <a:pt x="418" y="90"/>
                        <a:pt x="421" y="91"/>
                        <a:pt x="427" y="94"/>
                      </a:cubicBezTo>
                      <a:cubicBezTo>
                        <a:pt x="430" y="96"/>
                        <a:pt x="434" y="97"/>
                        <a:pt x="438" y="97"/>
                      </a:cubicBezTo>
                      <a:cubicBezTo>
                        <a:pt x="439" y="97"/>
                        <a:pt x="439" y="96"/>
                        <a:pt x="440" y="9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3" name="Freeform 285"/>
                <p:cNvSpPr/>
                <p:nvPr/>
              </p:nvSpPr>
              <p:spPr bwMode="auto">
                <a:xfrm>
                  <a:off x="4143368" y="2828924"/>
                  <a:ext cx="554037" cy="595312"/>
                </a:xfrm>
                <a:custGeom>
                  <a:avLst/>
                  <a:gdLst/>
                  <a:ahLst/>
                  <a:cxnLst>
                    <a:cxn ang="0">
                      <a:pos x="204" y="86"/>
                    </a:cxn>
                    <a:cxn ang="0">
                      <a:pos x="200" y="100"/>
                    </a:cxn>
                    <a:cxn ang="0">
                      <a:pos x="190" y="113"/>
                    </a:cxn>
                    <a:cxn ang="0">
                      <a:pos x="178" y="125"/>
                    </a:cxn>
                    <a:cxn ang="0">
                      <a:pos x="164" y="143"/>
                    </a:cxn>
                    <a:cxn ang="0">
                      <a:pos x="144" y="156"/>
                    </a:cxn>
                    <a:cxn ang="0">
                      <a:pos x="126" y="159"/>
                    </a:cxn>
                    <a:cxn ang="0">
                      <a:pos x="131" y="174"/>
                    </a:cxn>
                    <a:cxn ang="0">
                      <a:pos x="143" y="194"/>
                    </a:cxn>
                    <a:cxn ang="0">
                      <a:pos x="147" y="209"/>
                    </a:cxn>
                    <a:cxn ang="0">
                      <a:pos x="142" y="218"/>
                    </a:cxn>
                    <a:cxn ang="0">
                      <a:pos x="125" y="219"/>
                    </a:cxn>
                    <a:cxn ang="0">
                      <a:pos x="100" y="226"/>
                    </a:cxn>
                    <a:cxn ang="0">
                      <a:pos x="80" y="202"/>
                    </a:cxn>
                    <a:cxn ang="0">
                      <a:pos x="30" y="196"/>
                    </a:cxn>
                    <a:cxn ang="0">
                      <a:pos x="5" y="198"/>
                    </a:cxn>
                    <a:cxn ang="0">
                      <a:pos x="17" y="178"/>
                    </a:cxn>
                    <a:cxn ang="0">
                      <a:pos x="28" y="173"/>
                    </a:cxn>
                    <a:cxn ang="0">
                      <a:pos x="30" y="161"/>
                    </a:cxn>
                    <a:cxn ang="0">
                      <a:pos x="4" y="132"/>
                    </a:cxn>
                    <a:cxn ang="0">
                      <a:pos x="14" y="129"/>
                    </a:cxn>
                    <a:cxn ang="0">
                      <a:pos x="57" y="127"/>
                    </a:cxn>
                    <a:cxn ang="0">
                      <a:pos x="73" y="126"/>
                    </a:cxn>
                    <a:cxn ang="0">
                      <a:pos x="84" y="97"/>
                    </a:cxn>
                    <a:cxn ang="0">
                      <a:pos x="113" y="86"/>
                    </a:cxn>
                    <a:cxn ang="0">
                      <a:pos x="116" y="69"/>
                    </a:cxn>
                    <a:cxn ang="0">
                      <a:pos x="132" y="59"/>
                    </a:cxn>
                    <a:cxn ang="0">
                      <a:pos x="145" y="39"/>
                    </a:cxn>
                    <a:cxn ang="0">
                      <a:pos x="166" y="0"/>
                    </a:cxn>
                    <a:cxn ang="0">
                      <a:pos x="171" y="2"/>
                    </a:cxn>
                    <a:cxn ang="0">
                      <a:pos x="172" y="14"/>
                    </a:cxn>
                    <a:cxn ang="0">
                      <a:pos x="190" y="28"/>
                    </a:cxn>
                    <a:cxn ang="0">
                      <a:pos x="184" y="42"/>
                    </a:cxn>
                    <a:cxn ang="0">
                      <a:pos x="195" y="67"/>
                    </a:cxn>
                    <a:cxn ang="0">
                      <a:pos x="211" y="77"/>
                    </a:cxn>
                  </a:cxnLst>
                  <a:rect l="0" t="0" r="r" b="b"/>
                  <a:pathLst>
                    <a:path w="211" h="226">
                      <a:moveTo>
                        <a:pt x="211" y="77"/>
                      </a:moveTo>
                      <a:cubicBezTo>
                        <a:pt x="208" y="79"/>
                        <a:pt x="206" y="82"/>
                        <a:pt x="204" y="86"/>
                      </a:cubicBezTo>
                      <a:cubicBezTo>
                        <a:pt x="203" y="88"/>
                        <a:pt x="203" y="90"/>
                        <a:pt x="202" y="92"/>
                      </a:cubicBezTo>
                      <a:cubicBezTo>
                        <a:pt x="202" y="95"/>
                        <a:pt x="201" y="97"/>
                        <a:pt x="200" y="100"/>
                      </a:cubicBezTo>
                      <a:cubicBezTo>
                        <a:pt x="199" y="103"/>
                        <a:pt x="198" y="105"/>
                        <a:pt x="196" y="107"/>
                      </a:cubicBezTo>
                      <a:cubicBezTo>
                        <a:pt x="194" y="109"/>
                        <a:pt x="192" y="111"/>
                        <a:pt x="190" y="113"/>
                      </a:cubicBezTo>
                      <a:cubicBezTo>
                        <a:pt x="188" y="115"/>
                        <a:pt x="184" y="116"/>
                        <a:pt x="182" y="119"/>
                      </a:cubicBezTo>
                      <a:cubicBezTo>
                        <a:pt x="181" y="121"/>
                        <a:pt x="180" y="123"/>
                        <a:pt x="178" y="125"/>
                      </a:cubicBezTo>
                      <a:cubicBezTo>
                        <a:pt x="175" y="129"/>
                        <a:pt x="172" y="134"/>
                        <a:pt x="169" y="138"/>
                      </a:cubicBezTo>
                      <a:cubicBezTo>
                        <a:pt x="168" y="140"/>
                        <a:pt x="166" y="142"/>
                        <a:pt x="164" y="143"/>
                      </a:cubicBezTo>
                      <a:cubicBezTo>
                        <a:pt x="162" y="145"/>
                        <a:pt x="160" y="148"/>
                        <a:pt x="158" y="150"/>
                      </a:cubicBezTo>
                      <a:cubicBezTo>
                        <a:pt x="154" y="154"/>
                        <a:pt x="150" y="156"/>
                        <a:pt x="144" y="156"/>
                      </a:cubicBezTo>
                      <a:cubicBezTo>
                        <a:pt x="140" y="156"/>
                        <a:pt x="135" y="156"/>
                        <a:pt x="131" y="156"/>
                      </a:cubicBezTo>
                      <a:cubicBezTo>
                        <a:pt x="129" y="156"/>
                        <a:pt x="128" y="156"/>
                        <a:pt x="126" y="159"/>
                      </a:cubicBezTo>
                      <a:cubicBezTo>
                        <a:pt x="125" y="161"/>
                        <a:pt x="125" y="163"/>
                        <a:pt x="125" y="166"/>
                      </a:cubicBezTo>
                      <a:cubicBezTo>
                        <a:pt x="125" y="171"/>
                        <a:pt x="128" y="171"/>
                        <a:pt x="131" y="174"/>
                      </a:cubicBezTo>
                      <a:cubicBezTo>
                        <a:pt x="134" y="177"/>
                        <a:pt x="135" y="182"/>
                        <a:pt x="138" y="185"/>
                      </a:cubicBezTo>
                      <a:cubicBezTo>
                        <a:pt x="140" y="188"/>
                        <a:pt x="141" y="191"/>
                        <a:pt x="143" y="194"/>
                      </a:cubicBezTo>
                      <a:cubicBezTo>
                        <a:pt x="145" y="197"/>
                        <a:pt x="145" y="198"/>
                        <a:pt x="145" y="202"/>
                      </a:cubicBezTo>
                      <a:cubicBezTo>
                        <a:pt x="146" y="205"/>
                        <a:pt x="147" y="206"/>
                        <a:pt x="147" y="209"/>
                      </a:cubicBezTo>
                      <a:cubicBezTo>
                        <a:pt x="147" y="211"/>
                        <a:pt x="149" y="215"/>
                        <a:pt x="148" y="216"/>
                      </a:cubicBezTo>
                      <a:cubicBezTo>
                        <a:pt x="147" y="218"/>
                        <a:pt x="143" y="218"/>
                        <a:pt x="142" y="218"/>
                      </a:cubicBezTo>
                      <a:cubicBezTo>
                        <a:pt x="139" y="217"/>
                        <a:pt x="136" y="217"/>
                        <a:pt x="132" y="217"/>
                      </a:cubicBezTo>
                      <a:cubicBezTo>
                        <a:pt x="130" y="217"/>
                        <a:pt x="128" y="218"/>
                        <a:pt x="125" y="219"/>
                      </a:cubicBezTo>
                      <a:cubicBezTo>
                        <a:pt x="118" y="219"/>
                        <a:pt x="113" y="218"/>
                        <a:pt x="107" y="221"/>
                      </a:cubicBezTo>
                      <a:cubicBezTo>
                        <a:pt x="104" y="223"/>
                        <a:pt x="102" y="224"/>
                        <a:pt x="100" y="226"/>
                      </a:cubicBezTo>
                      <a:cubicBezTo>
                        <a:pt x="100" y="226"/>
                        <a:pt x="100" y="226"/>
                        <a:pt x="99" y="225"/>
                      </a:cubicBezTo>
                      <a:cubicBezTo>
                        <a:pt x="92" y="219"/>
                        <a:pt x="88" y="209"/>
                        <a:pt x="80" y="202"/>
                      </a:cubicBezTo>
                      <a:cubicBezTo>
                        <a:pt x="71" y="194"/>
                        <a:pt x="61" y="197"/>
                        <a:pt x="50" y="197"/>
                      </a:cubicBezTo>
                      <a:cubicBezTo>
                        <a:pt x="43" y="197"/>
                        <a:pt x="37" y="196"/>
                        <a:pt x="30" y="196"/>
                      </a:cubicBezTo>
                      <a:cubicBezTo>
                        <a:pt x="25" y="196"/>
                        <a:pt x="21" y="198"/>
                        <a:pt x="16" y="198"/>
                      </a:cubicBezTo>
                      <a:cubicBezTo>
                        <a:pt x="12" y="199"/>
                        <a:pt x="8" y="199"/>
                        <a:pt x="5" y="198"/>
                      </a:cubicBezTo>
                      <a:cubicBezTo>
                        <a:pt x="7" y="195"/>
                        <a:pt x="9" y="192"/>
                        <a:pt x="10" y="188"/>
                      </a:cubicBezTo>
                      <a:cubicBezTo>
                        <a:pt x="12" y="185"/>
                        <a:pt x="13" y="180"/>
                        <a:pt x="17" y="178"/>
                      </a:cubicBezTo>
                      <a:cubicBezTo>
                        <a:pt x="19" y="177"/>
                        <a:pt x="21" y="176"/>
                        <a:pt x="24" y="175"/>
                      </a:cubicBezTo>
                      <a:cubicBezTo>
                        <a:pt x="25" y="175"/>
                        <a:pt x="27" y="174"/>
                        <a:pt x="28" y="173"/>
                      </a:cubicBezTo>
                      <a:cubicBezTo>
                        <a:pt x="29" y="172"/>
                        <a:pt x="31" y="170"/>
                        <a:pt x="31" y="170"/>
                      </a:cubicBezTo>
                      <a:cubicBezTo>
                        <a:pt x="33" y="166"/>
                        <a:pt x="31" y="164"/>
                        <a:pt x="30" y="161"/>
                      </a:cubicBezTo>
                      <a:cubicBezTo>
                        <a:pt x="27" y="153"/>
                        <a:pt x="24" y="146"/>
                        <a:pt x="16" y="144"/>
                      </a:cubicBezTo>
                      <a:cubicBezTo>
                        <a:pt x="11" y="142"/>
                        <a:pt x="0" y="140"/>
                        <a:pt x="4" y="132"/>
                      </a:cubicBezTo>
                      <a:cubicBezTo>
                        <a:pt x="4" y="131"/>
                        <a:pt x="6" y="130"/>
                        <a:pt x="6" y="129"/>
                      </a:cubicBezTo>
                      <a:cubicBezTo>
                        <a:pt x="14" y="129"/>
                        <a:pt x="14" y="129"/>
                        <a:pt x="14" y="129"/>
                      </a:cubicBezTo>
                      <a:cubicBezTo>
                        <a:pt x="23" y="129"/>
                        <a:pt x="30" y="130"/>
                        <a:pt x="38" y="129"/>
                      </a:cubicBezTo>
                      <a:cubicBezTo>
                        <a:pt x="44" y="128"/>
                        <a:pt x="51" y="129"/>
                        <a:pt x="57" y="127"/>
                      </a:cubicBezTo>
                      <a:cubicBezTo>
                        <a:pt x="60" y="126"/>
                        <a:pt x="62" y="126"/>
                        <a:pt x="65" y="126"/>
                      </a:cubicBezTo>
                      <a:cubicBezTo>
                        <a:pt x="68" y="126"/>
                        <a:pt x="71" y="127"/>
                        <a:pt x="73" y="126"/>
                      </a:cubicBezTo>
                      <a:cubicBezTo>
                        <a:pt x="77" y="124"/>
                        <a:pt x="75" y="115"/>
                        <a:pt x="76" y="111"/>
                      </a:cubicBezTo>
                      <a:cubicBezTo>
                        <a:pt x="78" y="105"/>
                        <a:pt x="78" y="101"/>
                        <a:pt x="84" y="97"/>
                      </a:cubicBezTo>
                      <a:cubicBezTo>
                        <a:pt x="89" y="94"/>
                        <a:pt x="93" y="91"/>
                        <a:pt x="99" y="88"/>
                      </a:cubicBezTo>
                      <a:cubicBezTo>
                        <a:pt x="103" y="86"/>
                        <a:pt x="108" y="87"/>
                        <a:pt x="113" y="86"/>
                      </a:cubicBezTo>
                      <a:cubicBezTo>
                        <a:pt x="119" y="86"/>
                        <a:pt x="121" y="82"/>
                        <a:pt x="120" y="77"/>
                      </a:cubicBezTo>
                      <a:cubicBezTo>
                        <a:pt x="120" y="74"/>
                        <a:pt x="117" y="71"/>
                        <a:pt x="116" y="69"/>
                      </a:cubicBezTo>
                      <a:cubicBezTo>
                        <a:pt x="115" y="64"/>
                        <a:pt x="121" y="63"/>
                        <a:pt x="124" y="63"/>
                      </a:cubicBezTo>
                      <a:cubicBezTo>
                        <a:pt x="128" y="62"/>
                        <a:pt x="132" y="63"/>
                        <a:pt x="132" y="59"/>
                      </a:cubicBezTo>
                      <a:cubicBezTo>
                        <a:pt x="133" y="56"/>
                        <a:pt x="132" y="53"/>
                        <a:pt x="133" y="50"/>
                      </a:cubicBezTo>
                      <a:cubicBezTo>
                        <a:pt x="135" y="44"/>
                        <a:pt x="141" y="44"/>
                        <a:pt x="145" y="39"/>
                      </a:cubicBezTo>
                      <a:cubicBezTo>
                        <a:pt x="152" y="32"/>
                        <a:pt x="152" y="19"/>
                        <a:pt x="156" y="10"/>
                      </a:cubicBezTo>
                      <a:cubicBezTo>
                        <a:pt x="158" y="4"/>
                        <a:pt x="159" y="1"/>
                        <a:pt x="166" y="0"/>
                      </a:cubicBezTo>
                      <a:cubicBezTo>
                        <a:pt x="168" y="0"/>
                        <a:pt x="170" y="0"/>
                        <a:pt x="172" y="0"/>
                      </a:cubicBezTo>
                      <a:cubicBezTo>
                        <a:pt x="172" y="1"/>
                        <a:pt x="171" y="1"/>
                        <a:pt x="171" y="2"/>
                      </a:cubicBezTo>
                      <a:cubicBezTo>
                        <a:pt x="171" y="4"/>
                        <a:pt x="171" y="6"/>
                        <a:pt x="171" y="8"/>
                      </a:cubicBezTo>
                      <a:cubicBezTo>
                        <a:pt x="171" y="11"/>
                        <a:pt x="171" y="13"/>
                        <a:pt x="172" y="14"/>
                      </a:cubicBezTo>
                      <a:cubicBezTo>
                        <a:pt x="173" y="18"/>
                        <a:pt x="175" y="16"/>
                        <a:pt x="177" y="17"/>
                      </a:cubicBezTo>
                      <a:cubicBezTo>
                        <a:pt x="182" y="18"/>
                        <a:pt x="190" y="22"/>
                        <a:pt x="190" y="28"/>
                      </a:cubicBezTo>
                      <a:cubicBezTo>
                        <a:pt x="189" y="30"/>
                        <a:pt x="187" y="33"/>
                        <a:pt x="186" y="34"/>
                      </a:cubicBezTo>
                      <a:cubicBezTo>
                        <a:pt x="185" y="37"/>
                        <a:pt x="184" y="39"/>
                        <a:pt x="184" y="42"/>
                      </a:cubicBezTo>
                      <a:cubicBezTo>
                        <a:pt x="184" y="47"/>
                        <a:pt x="184" y="52"/>
                        <a:pt x="186" y="56"/>
                      </a:cubicBezTo>
                      <a:cubicBezTo>
                        <a:pt x="189" y="60"/>
                        <a:pt x="193" y="62"/>
                        <a:pt x="195" y="67"/>
                      </a:cubicBezTo>
                      <a:cubicBezTo>
                        <a:pt x="197" y="72"/>
                        <a:pt x="202" y="74"/>
                        <a:pt x="207" y="76"/>
                      </a:cubicBezTo>
                      <a:cubicBezTo>
                        <a:pt x="209" y="76"/>
                        <a:pt x="210" y="77"/>
                        <a:pt x="211" y="7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4" name="Freeform 286"/>
                <p:cNvSpPr/>
                <p:nvPr/>
              </p:nvSpPr>
              <p:spPr bwMode="auto">
                <a:xfrm>
                  <a:off x="5191117" y="1960562"/>
                  <a:ext cx="1258885" cy="609600"/>
                </a:xfrm>
                <a:custGeom>
                  <a:avLst/>
                  <a:gdLst/>
                  <a:ahLst/>
                  <a:cxnLst>
                    <a:cxn ang="0">
                      <a:pos x="471" y="125"/>
                    </a:cxn>
                    <a:cxn ang="0">
                      <a:pos x="439" y="132"/>
                    </a:cxn>
                    <a:cxn ang="0">
                      <a:pos x="426" y="143"/>
                    </a:cxn>
                    <a:cxn ang="0">
                      <a:pos x="408" y="153"/>
                    </a:cxn>
                    <a:cxn ang="0">
                      <a:pos x="365" y="162"/>
                    </a:cxn>
                    <a:cxn ang="0">
                      <a:pos x="354" y="172"/>
                    </a:cxn>
                    <a:cxn ang="0">
                      <a:pos x="354" y="191"/>
                    </a:cxn>
                    <a:cxn ang="0">
                      <a:pos x="340" y="205"/>
                    </a:cxn>
                    <a:cxn ang="0">
                      <a:pos x="331" y="211"/>
                    </a:cxn>
                    <a:cxn ang="0">
                      <a:pos x="294" y="216"/>
                    </a:cxn>
                    <a:cxn ang="0">
                      <a:pos x="251" y="231"/>
                    </a:cxn>
                    <a:cxn ang="0">
                      <a:pos x="225" y="227"/>
                    </a:cxn>
                    <a:cxn ang="0">
                      <a:pos x="217" y="223"/>
                    </a:cxn>
                    <a:cxn ang="0">
                      <a:pos x="181" y="212"/>
                    </a:cxn>
                    <a:cxn ang="0">
                      <a:pos x="137" y="211"/>
                    </a:cxn>
                    <a:cxn ang="0">
                      <a:pos x="120" y="190"/>
                    </a:cxn>
                    <a:cxn ang="0">
                      <a:pos x="110" y="178"/>
                    </a:cxn>
                    <a:cxn ang="0">
                      <a:pos x="92" y="167"/>
                    </a:cxn>
                    <a:cxn ang="0">
                      <a:pos x="68" y="161"/>
                    </a:cxn>
                    <a:cxn ang="0">
                      <a:pos x="51" y="156"/>
                    </a:cxn>
                    <a:cxn ang="0">
                      <a:pos x="44" y="131"/>
                    </a:cxn>
                    <a:cxn ang="0">
                      <a:pos x="40" y="108"/>
                    </a:cxn>
                    <a:cxn ang="0">
                      <a:pos x="20" y="90"/>
                    </a:cxn>
                    <a:cxn ang="0">
                      <a:pos x="0" y="70"/>
                    </a:cxn>
                    <a:cxn ang="0">
                      <a:pos x="16" y="62"/>
                    </a:cxn>
                    <a:cxn ang="0">
                      <a:pos x="43" y="45"/>
                    </a:cxn>
                    <a:cxn ang="0">
                      <a:pos x="68" y="32"/>
                    </a:cxn>
                    <a:cxn ang="0">
                      <a:pos x="80" y="35"/>
                    </a:cxn>
                    <a:cxn ang="0">
                      <a:pos x="101" y="45"/>
                    </a:cxn>
                    <a:cxn ang="0">
                      <a:pos x="117" y="52"/>
                    </a:cxn>
                    <a:cxn ang="0">
                      <a:pos x="143" y="53"/>
                    </a:cxn>
                    <a:cxn ang="0">
                      <a:pos x="156" y="47"/>
                    </a:cxn>
                    <a:cxn ang="0">
                      <a:pos x="152" y="32"/>
                    </a:cxn>
                    <a:cxn ang="0">
                      <a:pos x="159" y="9"/>
                    </a:cxn>
                    <a:cxn ang="0">
                      <a:pos x="170" y="1"/>
                    </a:cxn>
                    <a:cxn ang="0">
                      <a:pos x="196" y="8"/>
                    </a:cxn>
                    <a:cxn ang="0">
                      <a:pos x="205" y="11"/>
                    </a:cxn>
                    <a:cxn ang="0">
                      <a:pos x="217" y="34"/>
                    </a:cxn>
                    <a:cxn ang="0">
                      <a:pos x="251" y="43"/>
                    </a:cxn>
                    <a:cxn ang="0">
                      <a:pos x="269" y="38"/>
                    </a:cxn>
                    <a:cxn ang="0">
                      <a:pos x="301" y="58"/>
                    </a:cxn>
                    <a:cxn ang="0">
                      <a:pos x="315" y="65"/>
                    </a:cxn>
                    <a:cxn ang="0">
                      <a:pos x="348" y="69"/>
                    </a:cxn>
                    <a:cxn ang="0">
                      <a:pos x="379" y="55"/>
                    </a:cxn>
                    <a:cxn ang="0">
                      <a:pos x="411" y="46"/>
                    </a:cxn>
                    <a:cxn ang="0">
                      <a:pos x="425" y="51"/>
                    </a:cxn>
                    <a:cxn ang="0">
                      <a:pos x="431" y="56"/>
                    </a:cxn>
                    <a:cxn ang="0">
                      <a:pos x="416" y="86"/>
                    </a:cxn>
                    <a:cxn ang="0">
                      <a:pos x="431" y="102"/>
                    </a:cxn>
                    <a:cxn ang="0">
                      <a:pos x="452" y="99"/>
                    </a:cxn>
                    <a:cxn ang="0">
                      <a:pos x="474" y="112"/>
                    </a:cxn>
                  </a:cxnLst>
                  <a:rect l="0" t="0" r="r" b="b"/>
                  <a:pathLst>
                    <a:path w="479" h="232">
                      <a:moveTo>
                        <a:pt x="479" y="127"/>
                      </a:moveTo>
                      <a:cubicBezTo>
                        <a:pt x="476" y="127"/>
                        <a:pt x="474" y="126"/>
                        <a:pt x="471" y="125"/>
                      </a:cubicBezTo>
                      <a:cubicBezTo>
                        <a:pt x="468" y="124"/>
                        <a:pt x="464" y="125"/>
                        <a:pt x="461" y="125"/>
                      </a:cubicBezTo>
                      <a:cubicBezTo>
                        <a:pt x="453" y="127"/>
                        <a:pt x="447" y="131"/>
                        <a:pt x="439" y="132"/>
                      </a:cubicBezTo>
                      <a:cubicBezTo>
                        <a:pt x="436" y="132"/>
                        <a:pt x="432" y="132"/>
                        <a:pt x="430" y="135"/>
                      </a:cubicBezTo>
                      <a:cubicBezTo>
                        <a:pt x="428" y="137"/>
                        <a:pt x="429" y="140"/>
                        <a:pt x="426" y="143"/>
                      </a:cubicBezTo>
                      <a:cubicBezTo>
                        <a:pt x="424" y="145"/>
                        <a:pt x="420" y="146"/>
                        <a:pt x="417" y="148"/>
                      </a:cubicBezTo>
                      <a:cubicBezTo>
                        <a:pt x="414" y="150"/>
                        <a:pt x="411" y="151"/>
                        <a:pt x="408" y="153"/>
                      </a:cubicBezTo>
                      <a:cubicBezTo>
                        <a:pt x="399" y="157"/>
                        <a:pt x="390" y="165"/>
                        <a:pt x="380" y="165"/>
                      </a:cubicBezTo>
                      <a:cubicBezTo>
                        <a:pt x="375" y="166"/>
                        <a:pt x="370" y="165"/>
                        <a:pt x="365" y="162"/>
                      </a:cubicBezTo>
                      <a:cubicBezTo>
                        <a:pt x="360" y="159"/>
                        <a:pt x="354" y="156"/>
                        <a:pt x="353" y="164"/>
                      </a:cubicBezTo>
                      <a:cubicBezTo>
                        <a:pt x="353" y="167"/>
                        <a:pt x="353" y="170"/>
                        <a:pt x="354" y="172"/>
                      </a:cubicBezTo>
                      <a:cubicBezTo>
                        <a:pt x="356" y="174"/>
                        <a:pt x="358" y="177"/>
                        <a:pt x="359" y="179"/>
                      </a:cubicBezTo>
                      <a:cubicBezTo>
                        <a:pt x="359" y="183"/>
                        <a:pt x="357" y="188"/>
                        <a:pt x="354" y="191"/>
                      </a:cubicBezTo>
                      <a:cubicBezTo>
                        <a:pt x="351" y="195"/>
                        <a:pt x="348" y="199"/>
                        <a:pt x="344" y="202"/>
                      </a:cubicBezTo>
                      <a:cubicBezTo>
                        <a:pt x="343" y="203"/>
                        <a:pt x="341" y="204"/>
                        <a:pt x="340" y="205"/>
                      </a:cubicBezTo>
                      <a:cubicBezTo>
                        <a:pt x="339" y="206"/>
                        <a:pt x="338" y="207"/>
                        <a:pt x="337" y="208"/>
                      </a:cubicBezTo>
                      <a:cubicBezTo>
                        <a:pt x="336" y="209"/>
                        <a:pt x="332" y="210"/>
                        <a:pt x="331" y="211"/>
                      </a:cubicBezTo>
                      <a:cubicBezTo>
                        <a:pt x="325" y="214"/>
                        <a:pt x="317" y="214"/>
                        <a:pt x="311" y="216"/>
                      </a:cubicBezTo>
                      <a:cubicBezTo>
                        <a:pt x="304" y="218"/>
                        <a:pt x="300" y="216"/>
                        <a:pt x="294" y="216"/>
                      </a:cubicBezTo>
                      <a:cubicBezTo>
                        <a:pt x="284" y="216"/>
                        <a:pt x="275" y="223"/>
                        <a:pt x="266" y="226"/>
                      </a:cubicBezTo>
                      <a:cubicBezTo>
                        <a:pt x="261" y="228"/>
                        <a:pt x="256" y="231"/>
                        <a:pt x="251" y="231"/>
                      </a:cubicBezTo>
                      <a:cubicBezTo>
                        <a:pt x="245" y="232"/>
                        <a:pt x="239" y="231"/>
                        <a:pt x="233" y="230"/>
                      </a:cubicBezTo>
                      <a:cubicBezTo>
                        <a:pt x="230" y="229"/>
                        <a:pt x="228" y="228"/>
                        <a:pt x="225" y="227"/>
                      </a:cubicBezTo>
                      <a:cubicBezTo>
                        <a:pt x="223" y="227"/>
                        <a:pt x="223" y="227"/>
                        <a:pt x="221" y="226"/>
                      </a:cubicBezTo>
                      <a:cubicBezTo>
                        <a:pt x="219" y="225"/>
                        <a:pt x="218" y="224"/>
                        <a:pt x="217" y="223"/>
                      </a:cubicBezTo>
                      <a:cubicBezTo>
                        <a:pt x="213" y="219"/>
                        <a:pt x="208" y="214"/>
                        <a:pt x="203" y="212"/>
                      </a:cubicBezTo>
                      <a:cubicBezTo>
                        <a:pt x="196" y="208"/>
                        <a:pt x="189" y="211"/>
                        <a:pt x="181" y="212"/>
                      </a:cubicBezTo>
                      <a:cubicBezTo>
                        <a:pt x="173" y="213"/>
                        <a:pt x="165" y="212"/>
                        <a:pt x="157" y="212"/>
                      </a:cubicBezTo>
                      <a:cubicBezTo>
                        <a:pt x="150" y="212"/>
                        <a:pt x="144" y="212"/>
                        <a:pt x="137" y="211"/>
                      </a:cubicBezTo>
                      <a:cubicBezTo>
                        <a:pt x="130" y="209"/>
                        <a:pt x="128" y="205"/>
                        <a:pt x="125" y="199"/>
                      </a:cubicBezTo>
                      <a:cubicBezTo>
                        <a:pt x="124" y="196"/>
                        <a:pt x="121" y="193"/>
                        <a:pt x="120" y="190"/>
                      </a:cubicBezTo>
                      <a:cubicBezTo>
                        <a:pt x="119" y="188"/>
                        <a:pt x="118" y="185"/>
                        <a:pt x="116" y="184"/>
                      </a:cubicBezTo>
                      <a:cubicBezTo>
                        <a:pt x="115" y="181"/>
                        <a:pt x="112" y="180"/>
                        <a:pt x="110" y="178"/>
                      </a:cubicBezTo>
                      <a:cubicBezTo>
                        <a:pt x="107" y="176"/>
                        <a:pt x="104" y="173"/>
                        <a:pt x="101" y="171"/>
                      </a:cubicBezTo>
                      <a:cubicBezTo>
                        <a:pt x="98" y="170"/>
                        <a:pt x="95" y="169"/>
                        <a:pt x="92" y="167"/>
                      </a:cubicBezTo>
                      <a:cubicBezTo>
                        <a:pt x="89" y="166"/>
                        <a:pt x="86" y="164"/>
                        <a:pt x="84" y="163"/>
                      </a:cubicBezTo>
                      <a:cubicBezTo>
                        <a:pt x="78" y="161"/>
                        <a:pt x="74" y="162"/>
                        <a:pt x="68" y="161"/>
                      </a:cubicBezTo>
                      <a:cubicBezTo>
                        <a:pt x="65" y="161"/>
                        <a:pt x="63" y="159"/>
                        <a:pt x="60" y="159"/>
                      </a:cubicBezTo>
                      <a:cubicBezTo>
                        <a:pt x="56" y="159"/>
                        <a:pt x="54" y="157"/>
                        <a:pt x="51" y="156"/>
                      </a:cubicBezTo>
                      <a:cubicBezTo>
                        <a:pt x="45" y="155"/>
                        <a:pt x="45" y="151"/>
                        <a:pt x="45" y="145"/>
                      </a:cubicBezTo>
                      <a:cubicBezTo>
                        <a:pt x="45" y="140"/>
                        <a:pt x="44" y="135"/>
                        <a:pt x="44" y="131"/>
                      </a:cubicBezTo>
                      <a:cubicBezTo>
                        <a:pt x="44" y="125"/>
                        <a:pt x="44" y="120"/>
                        <a:pt x="42" y="114"/>
                      </a:cubicBezTo>
                      <a:cubicBezTo>
                        <a:pt x="41" y="112"/>
                        <a:pt x="40" y="111"/>
                        <a:pt x="40" y="108"/>
                      </a:cubicBezTo>
                      <a:cubicBezTo>
                        <a:pt x="39" y="105"/>
                        <a:pt x="39" y="104"/>
                        <a:pt x="37" y="102"/>
                      </a:cubicBezTo>
                      <a:cubicBezTo>
                        <a:pt x="32" y="97"/>
                        <a:pt x="26" y="93"/>
                        <a:pt x="20" y="90"/>
                      </a:cubicBezTo>
                      <a:cubicBezTo>
                        <a:pt x="15" y="87"/>
                        <a:pt x="8" y="85"/>
                        <a:pt x="5" y="80"/>
                      </a:cubicBezTo>
                      <a:cubicBezTo>
                        <a:pt x="3" y="78"/>
                        <a:pt x="2" y="73"/>
                        <a:pt x="0" y="70"/>
                      </a:cubicBezTo>
                      <a:cubicBezTo>
                        <a:pt x="1" y="70"/>
                        <a:pt x="1" y="69"/>
                        <a:pt x="2" y="69"/>
                      </a:cubicBezTo>
                      <a:cubicBezTo>
                        <a:pt x="6" y="66"/>
                        <a:pt x="11" y="64"/>
                        <a:pt x="16" y="62"/>
                      </a:cubicBezTo>
                      <a:cubicBezTo>
                        <a:pt x="21" y="59"/>
                        <a:pt x="27" y="56"/>
                        <a:pt x="32" y="53"/>
                      </a:cubicBezTo>
                      <a:cubicBezTo>
                        <a:pt x="36" y="51"/>
                        <a:pt x="40" y="47"/>
                        <a:pt x="43" y="45"/>
                      </a:cubicBezTo>
                      <a:cubicBezTo>
                        <a:pt x="48" y="43"/>
                        <a:pt x="52" y="41"/>
                        <a:pt x="56" y="38"/>
                      </a:cubicBezTo>
                      <a:cubicBezTo>
                        <a:pt x="60" y="35"/>
                        <a:pt x="62" y="32"/>
                        <a:pt x="68" y="32"/>
                      </a:cubicBezTo>
                      <a:cubicBezTo>
                        <a:pt x="71" y="31"/>
                        <a:pt x="73" y="31"/>
                        <a:pt x="76" y="32"/>
                      </a:cubicBezTo>
                      <a:cubicBezTo>
                        <a:pt x="78" y="32"/>
                        <a:pt x="79" y="33"/>
                        <a:pt x="80" y="35"/>
                      </a:cubicBezTo>
                      <a:cubicBezTo>
                        <a:pt x="84" y="39"/>
                        <a:pt x="89" y="36"/>
                        <a:pt x="93" y="37"/>
                      </a:cubicBezTo>
                      <a:cubicBezTo>
                        <a:pt x="97" y="39"/>
                        <a:pt x="98" y="43"/>
                        <a:pt x="101" y="45"/>
                      </a:cubicBezTo>
                      <a:cubicBezTo>
                        <a:pt x="103" y="47"/>
                        <a:pt x="105" y="49"/>
                        <a:pt x="108" y="50"/>
                      </a:cubicBezTo>
                      <a:cubicBezTo>
                        <a:pt x="111" y="51"/>
                        <a:pt x="114" y="52"/>
                        <a:pt x="117" y="52"/>
                      </a:cubicBezTo>
                      <a:cubicBezTo>
                        <a:pt x="121" y="53"/>
                        <a:pt x="124" y="52"/>
                        <a:pt x="127" y="53"/>
                      </a:cubicBezTo>
                      <a:cubicBezTo>
                        <a:pt x="132" y="53"/>
                        <a:pt x="138" y="54"/>
                        <a:pt x="143" y="53"/>
                      </a:cubicBezTo>
                      <a:cubicBezTo>
                        <a:pt x="146" y="53"/>
                        <a:pt x="149" y="53"/>
                        <a:pt x="151" y="52"/>
                      </a:cubicBezTo>
                      <a:cubicBezTo>
                        <a:pt x="152" y="51"/>
                        <a:pt x="156" y="48"/>
                        <a:pt x="156" y="47"/>
                      </a:cubicBezTo>
                      <a:cubicBezTo>
                        <a:pt x="157" y="44"/>
                        <a:pt x="154" y="42"/>
                        <a:pt x="153" y="40"/>
                      </a:cubicBezTo>
                      <a:cubicBezTo>
                        <a:pt x="152" y="38"/>
                        <a:pt x="152" y="35"/>
                        <a:pt x="152" y="32"/>
                      </a:cubicBezTo>
                      <a:cubicBezTo>
                        <a:pt x="152" y="26"/>
                        <a:pt x="153" y="22"/>
                        <a:pt x="156" y="16"/>
                      </a:cubicBezTo>
                      <a:cubicBezTo>
                        <a:pt x="157" y="14"/>
                        <a:pt x="158" y="11"/>
                        <a:pt x="159" y="9"/>
                      </a:cubicBezTo>
                      <a:cubicBezTo>
                        <a:pt x="159" y="6"/>
                        <a:pt x="161" y="2"/>
                        <a:pt x="163" y="1"/>
                      </a:cubicBezTo>
                      <a:cubicBezTo>
                        <a:pt x="164" y="0"/>
                        <a:pt x="168" y="1"/>
                        <a:pt x="170" y="1"/>
                      </a:cubicBezTo>
                      <a:cubicBezTo>
                        <a:pt x="172" y="2"/>
                        <a:pt x="175" y="2"/>
                        <a:pt x="178" y="3"/>
                      </a:cubicBezTo>
                      <a:cubicBezTo>
                        <a:pt x="184" y="5"/>
                        <a:pt x="190" y="7"/>
                        <a:pt x="196" y="8"/>
                      </a:cubicBezTo>
                      <a:cubicBezTo>
                        <a:pt x="198" y="8"/>
                        <a:pt x="199" y="9"/>
                        <a:pt x="200" y="9"/>
                      </a:cubicBezTo>
                      <a:cubicBezTo>
                        <a:pt x="202" y="10"/>
                        <a:pt x="204" y="10"/>
                        <a:pt x="205" y="11"/>
                      </a:cubicBezTo>
                      <a:cubicBezTo>
                        <a:pt x="208" y="12"/>
                        <a:pt x="210" y="15"/>
                        <a:pt x="211" y="18"/>
                      </a:cubicBezTo>
                      <a:cubicBezTo>
                        <a:pt x="213" y="23"/>
                        <a:pt x="213" y="29"/>
                        <a:pt x="217" y="34"/>
                      </a:cubicBezTo>
                      <a:cubicBezTo>
                        <a:pt x="220" y="38"/>
                        <a:pt x="226" y="45"/>
                        <a:pt x="232" y="46"/>
                      </a:cubicBezTo>
                      <a:cubicBezTo>
                        <a:pt x="239" y="47"/>
                        <a:pt x="245" y="45"/>
                        <a:pt x="251" y="43"/>
                      </a:cubicBezTo>
                      <a:cubicBezTo>
                        <a:pt x="254" y="42"/>
                        <a:pt x="257" y="39"/>
                        <a:pt x="261" y="38"/>
                      </a:cubicBezTo>
                      <a:cubicBezTo>
                        <a:pt x="263" y="38"/>
                        <a:pt x="266" y="38"/>
                        <a:pt x="269" y="38"/>
                      </a:cubicBezTo>
                      <a:cubicBezTo>
                        <a:pt x="274" y="39"/>
                        <a:pt x="281" y="41"/>
                        <a:pt x="285" y="44"/>
                      </a:cubicBezTo>
                      <a:cubicBezTo>
                        <a:pt x="291" y="48"/>
                        <a:pt x="295" y="54"/>
                        <a:pt x="301" y="58"/>
                      </a:cubicBezTo>
                      <a:cubicBezTo>
                        <a:pt x="303" y="60"/>
                        <a:pt x="305" y="63"/>
                        <a:pt x="308" y="64"/>
                      </a:cubicBezTo>
                      <a:cubicBezTo>
                        <a:pt x="310" y="65"/>
                        <a:pt x="313" y="65"/>
                        <a:pt x="315" y="65"/>
                      </a:cubicBezTo>
                      <a:cubicBezTo>
                        <a:pt x="320" y="65"/>
                        <a:pt x="326" y="64"/>
                        <a:pt x="330" y="65"/>
                      </a:cubicBezTo>
                      <a:cubicBezTo>
                        <a:pt x="336" y="66"/>
                        <a:pt x="341" y="69"/>
                        <a:pt x="348" y="69"/>
                      </a:cubicBezTo>
                      <a:cubicBezTo>
                        <a:pt x="354" y="69"/>
                        <a:pt x="359" y="67"/>
                        <a:pt x="365" y="65"/>
                      </a:cubicBezTo>
                      <a:cubicBezTo>
                        <a:pt x="371" y="63"/>
                        <a:pt x="374" y="58"/>
                        <a:pt x="379" y="55"/>
                      </a:cubicBezTo>
                      <a:cubicBezTo>
                        <a:pt x="383" y="52"/>
                        <a:pt x="388" y="50"/>
                        <a:pt x="393" y="46"/>
                      </a:cubicBezTo>
                      <a:cubicBezTo>
                        <a:pt x="399" y="41"/>
                        <a:pt x="404" y="40"/>
                        <a:pt x="411" y="46"/>
                      </a:cubicBezTo>
                      <a:cubicBezTo>
                        <a:pt x="413" y="49"/>
                        <a:pt x="415" y="51"/>
                        <a:pt x="418" y="51"/>
                      </a:cubicBezTo>
                      <a:cubicBezTo>
                        <a:pt x="421" y="51"/>
                        <a:pt x="423" y="51"/>
                        <a:pt x="425" y="51"/>
                      </a:cubicBezTo>
                      <a:cubicBezTo>
                        <a:pt x="429" y="52"/>
                        <a:pt x="431" y="53"/>
                        <a:pt x="432" y="56"/>
                      </a:cubicBezTo>
                      <a:cubicBezTo>
                        <a:pt x="432" y="56"/>
                        <a:pt x="432" y="56"/>
                        <a:pt x="431" y="56"/>
                      </a:cubicBezTo>
                      <a:cubicBezTo>
                        <a:pt x="427" y="58"/>
                        <a:pt x="425" y="69"/>
                        <a:pt x="424" y="74"/>
                      </a:cubicBezTo>
                      <a:cubicBezTo>
                        <a:pt x="422" y="78"/>
                        <a:pt x="418" y="81"/>
                        <a:pt x="416" y="86"/>
                      </a:cubicBezTo>
                      <a:cubicBezTo>
                        <a:pt x="414" y="90"/>
                        <a:pt x="416" y="96"/>
                        <a:pt x="418" y="100"/>
                      </a:cubicBezTo>
                      <a:cubicBezTo>
                        <a:pt x="420" y="104"/>
                        <a:pt x="426" y="102"/>
                        <a:pt x="431" y="102"/>
                      </a:cubicBezTo>
                      <a:cubicBezTo>
                        <a:pt x="435" y="102"/>
                        <a:pt x="441" y="103"/>
                        <a:pt x="446" y="102"/>
                      </a:cubicBezTo>
                      <a:cubicBezTo>
                        <a:pt x="447" y="102"/>
                        <a:pt x="450" y="100"/>
                        <a:pt x="452" y="99"/>
                      </a:cubicBezTo>
                      <a:cubicBezTo>
                        <a:pt x="454" y="99"/>
                        <a:pt x="457" y="99"/>
                        <a:pt x="459" y="100"/>
                      </a:cubicBezTo>
                      <a:cubicBezTo>
                        <a:pt x="464" y="100"/>
                        <a:pt x="469" y="108"/>
                        <a:pt x="474" y="112"/>
                      </a:cubicBezTo>
                      <a:cubicBezTo>
                        <a:pt x="479" y="117"/>
                        <a:pt x="479" y="120"/>
                        <a:pt x="479" y="1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5" name="Freeform 287"/>
                <p:cNvSpPr/>
                <p:nvPr/>
              </p:nvSpPr>
              <p:spPr bwMode="auto">
                <a:xfrm>
                  <a:off x="4632317" y="1870074"/>
                  <a:ext cx="2428871" cy="1695449"/>
                </a:xfrm>
                <a:custGeom>
                  <a:avLst/>
                  <a:gdLst/>
                  <a:ahLst/>
                  <a:cxnLst>
                    <a:cxn ang="0">
                      <a:pos x="904" y="158"/>
                    </a:cxn>
                    <a:cxn ang="0">
                      <a:pos x="880" y="194"/>
                    </a:cxn>
                    <a:cxn ang="0">
                      <a:pos x="855" y="244"/>
                    </a:cxn>
                    <a:cxn ang="0">
                      <a:pos x="820" y="258"/>
                    </a:cxn>
                    <a:cxn ang="0">
                      <a:pos x="785" y="278"/>
                    </a:cxn>
                    <a:cxn ang="0">
                      <a:pos x="761" y="299"/>
                    </a:cxn>
                    <a:cxn ang="0">
                      <a:pos x="717" y="324"/>
                    </a:cxn>
                    <a:cxn ang="0">
                      <a:pos x="716" y="278"/>
                    </a:cxn>
                    <a:cxn ang="0">
                      <a:pos x="662" y="315"/>
                    </a:cxn>
                    <a:cxn ang="0">
                      <a:pos x="701" y="340"/>
                    </a:cxn>
                    <a:cxn ang="0">
                      <a:pos x="714" y="362"/>
                    </a:cxn>
                    <a:cxn ang="0">
                      <a:pos x="702" y="420"/>
                    </a:cxn>
                    <a:cxn ang="0">
                      <a:pos x="709" y="452"/>
                    </a:cxn>
                    <a:cxn ang="0">
                      <a:pos x="706" y="480"/>
                    </a:cxn>
                    <a:cxn ang="0">
                      <a:pos x="711" y="515"/>
                    </a:cxn>
                    <a:cxn ang="0">
                      <a:pos x="681" y="563"/>
                    </a:cxn>
                    <a:cxn ang="0">
                      <a:pos x="641" y="604"/>
                    </a:cxn>
                    <a:cxn ang="0">
                      <a:pos x="596" y="610"/>
                    </a:cxn>
                    <a:cxn ang="0">
                      <a:pos x="553" y="629"/>
                    </a:cxn>
                    <a:cxn ang="0">
                      <a:pos x="515" y="625"/>
                    </a:cxn>
                    <a:cxn ang="0">
                      <a:pos x="477" y="597"/>
                    </a:cxn>
                    <a:cxn ang="0">
                      <a:pos x="429" y="611"/>
                    </a:cxn>
                    <a:cxn ang="0">
                      <a:pos x="392" y="617"/>
                    </a:cxn>
                    <a:cxn ang="0">
                      <a:pos x="380" y="591"/>
                    </a:cxn>
                    <a:cxn ang="0">
                      <a:pos x="373" y="537"/>
                    </a:cxn>
                    <a:cxn ang="0">
                      <a:pos x="357" y="519"/>
                    </a:cxn>
                    <a:cxn ang="0">
                      <a:pos x="314" y="528"/>
                    </a:cxn>
                    <a:cxn ang="0">
                      <a:pos x="262" y="516"/>
                    </a:cxn>
                    <a:cxn ang="0">
                      <a:pos x="216" y="518"/>
                    </a:cxn>
                    <a:cxn ang="0">
                      <a:pos x="158" y="499"/>
                    </a:cxn>
                    <a:cxn ang="0">
                      <a:pos x="103" y="472"/>
                    </a:cxn>
                    <a:cxn ang="0">
                      <a:pos x="89" y="434"/>
                    </a:cxn>
                    <a:cxn ang="0">
                      <a:pos x="64" y="384"/>
                    </a:cxn>
                    <a:cxn ang="0">
                      <a:pos x="24" y="353"/>
                    </a:cxn>
                    <a:cxn ang="0">
                      <a:pos x="10" y="323"/>
                    </a:cxn>
                    <a:cxn ang="0">
                      <a:pos x="7" y="296"/>
                    </a:cxn>
                    <a:cxn ang="0">
                      <a:pos x="81" y="266"/>
                    </a:cxn>
                    <a:cxn ang="0">
                      <a:pos x="103" y="212"/>
                    </a:cxn>
                    <a:cxn ang="0">
                      <a:pos x="117" y="190"/>
                    </a:cxn>
                    <a:cxn ang="0">
                      <a:pos x="146" y="153"/>
                    </a:cxn>
                    <a:cxn ang="0">
                      <a:pos x="179" y="135"/>
                    </a:cxn>
                    <a:cxn ang="0">
                      <a:pos x="213" y="104"/>
                    </a:cxn>
                    <a:cxn ang="0">
                      <a:pos x="255" y="148"/>
                    </a:cxn>
                    <a:cxn ang="0">
                      <a:pos x="281" y="195"/>
                    </a:cxn>
                    <a:cxn ang="0">
                      <a:pos x="329" y="218"/>
                    </a:cxn>
                    <a:cxn ang="0">
                      <a:pos x="394" y="246"/>
                    </a:cxn>
                    <a:cxn ang="0">
                      <a:pos x="446" y="264"/>
                    </a:cxn>
                    <a:cxn ang="0">
                      <a:pos x="544" y="245"/>
                    </a:cxn>
                    <a:cxn ang="0">
                      <a:pos x="572" y="213"/>
                    </a:cxn>
                    <a:cxn ang="0">
                      <a:pos x="621" y="187"/>
                    </a:cxn>
                    <a:cxn ang="0">
                      <a:pos x="674" y="159"/>
                    </a:cxn>
                    <a:cxn ang="0">
                      <a:pos x="665" y="133"/>
                    </a:cxn>
                    <a:cxn ang="0">
                      <a:pos x="637" y="108"/>
                    </a:cxn>
                    <a:cxn ang="0">
                      <a:pos x="690" y="78"/>
                    </a:cxn>
                    <a:cxn ang="0">
                      <a:pos x="707" y="34"/>
                    </a:cxn>
                    <a:cxn ang="0">
                      <a:pos x="781" y="13"/>
                    </a:cxn>
                    <a:cxn ang="0">
                      <a:pos x="832" y="100"/>
                    </a:cxn>
                    <a:cxn ang="0">
                      <a:pos x="925" y="116"/>
                    </a:cxn>
                  </a:cxnLst>
                  <a:rect l="0" t="0" r="r" b="b"/>
                  <a:pathLst>
                    <a:path w="925" h="645">
                      <a:moveTo>
                        <a:pt x="925" y="116"/>
                      </a:moveTo>
                      <a:cubicBezTo>
                        <a:pt x="922" y="119"/>
                        <a:pt x="919" y="124"/>
                        <a:pt x="918" y="128"/>
                      </a:cubicBezTo>
                      <a:cubicBezTo>
                        <a:pt x="917" y="131"/>
                        <a:pt x="916" y="133"/>
                        <a:pt x="914" y="136"/>
                      </a:cubicBezTo>
                      <a:cubicBezTo>
                        <a:pt x="913" y="138"/>
                        <a:pt x="911" y="140"/>
                        <a:pt x="910" y="143"/>
                      </a:cubicBezTo>
                      <a:cubicBezTo>
                        <a:pt x="907" y="147"/>
                        <a:pt x="905" y="153"/>
                        <a:pt x="904" y="158"/>
                      </a:cubicBezTo>
                      <a:cubicBezTo>
                        <a:pt x="903" y="160"/>
                        <a:pt x="903" y="163"/>
                        <a:pt x="902" y="166"/>
                      </a:cubicBezTo>
                      <a:cubicBezTo>
                        <a:pt x="902" y="169"/>
                        <a:pt x="901" y="172"/>
                        <a:pt x="900" y="175"/>
                      </a:cubicBezTo>
                      <a:cubicBezTo>
                        <a:pt x="900" y="177"/>
                        <a:pt x="899" y="178"/>
                        <a:pt x="898" y="181"/>
                      </a:cubicBezTo>
                      <a:cubicBezTo>
                        <a:pt x="897" y="183"/>
                        <a:pt x="897" y="185"/>
                        <a:pt x="896" y="187"/>
                      </a:cubicBezTo>
                      <a:cubicBezTo>
                        <a:pt x="891" y="193"/>
                        <a:pt x="887" y="193"/>
                        <a:pt x="880" y="194"/>
                      </a:cubicBezTo>
                      <a:cubicBezTo>
                        <a:pt x="878" y="194"/>
                        <a:pt x="875" y="196"/>
                        <a:pt x="872" y="196"/>
                      </a:cubicBezTo>
                      <a:cubicBezTo>
                        <a:pt x="871" y="196"/>
                        <a:pt x="869" y="197"/>
                        <a:pt x="867" y="197"/>
                      </a:cubicBezTo>
                      <a:cubicBezTo>
                        <a:pt x="864" y="198"/>
                        <a:pt x="860" y="201"/>
                        <a:pt x="860" y="205"/>
                      </a:cubicBezTo>
                      <a:cubicBezTo>
                        <a:pt x="861" y="209"/>
                        <a:pt x="864" y="212"/>
                        <a:pt x="864" y="217"/>
                      </a:cubicBezTo>
                      <a:cubicBezTo>
                        <a:pt x="866" y="226"/>
                        <a:pt x="861" y="237"/>
                        <a:pt x="855" y="244"/>
                      </a:cubicBezTo>
                      <a:cubicBezTo>
                        <a:pt x="854" y="245"/>
                        <a:pt x="853" y="245"/>
                        <a:pt x="852" y="246"/>
                      </a:cubicBezTo>
                      <a:cubicBezTo>
                        <a:pt x="850" y="246"/>
                        <a:pt x="848" y="247"/>
                        <a:pt x="847" y="247"/>
                      </a:cubicBezTo>
                      <a:cubicBezTo>
                        <a:pt x="841" y="248"/>
                        <a:pt x="841" y="251"/>
                        <a:pt x="838" y="255"/>
                      </a:cubicBezTo>
                      <a:cubicBezTo>
                        <a:pt x="835" y="258"/>
                        <a:pt x="834" y="258"/>
                        <a:pt x="830" y="258"/>
                      </a:cubicBezTo>
                      <a:cubicBezTo>
                        <a:pt x="828" y="258"/>
                        <a:pt x="821" y="257"/>
                        <a:pt x="820" y="258"/>
                      </a:cubicBezTo>
                      <a:cubicBezTo>
                        <a:pt x="819" y="260"/>
                        <a:pt x="818" y="267"/>
                        <a:pt x="818" y="268"/>
                      </a:cubicBezTo>
                      <a:cubicBezTo>
                        <a:pt x="816" y="269"/>
                        <a:pt x="813" y="272"/>
                        <a:pt x="810" y="272"/>
                      </a:cubicBezTo>
                      <a:cubicBezTo>
                        <a:pt x="806" y="273"/>
                        <a:pt x="803" y="267"/>
                        <a:pt x="800" y="266"/>
                      </a:cubicBezTo>
                      <a:cubicBezTo>
                        <a:pt x="795" y="264"/>
                        <a:pt x="795" y="267"/>
                        <a:pt x="794" y="271"/>
                      </a:cubicBezTo>
                      <a:cubicBezTo>
                        <a:pt x="793" y="275"/>
                        <a:pt x="789" y="277"/>
                        <a:pt x="785" y="278"/>
                      </a:cubicBezTo>
                      <a:cubicBezTo>
                        <a:pt x="783" y="279"/>
                        <a:pt x="781" y="279"/>
                        <a:pt x="780" y="280"/>
                      </a:cubicBezTo>
                      <a:cubicBezTo>
                        <a:pt x="778" y="281"/>
                        <a:pt x="777" y="283"/>
                        <a:pt x="775" y="283"/>
                      </a:cubicBezTo>
                      <a:cubicBezTo>
                        <a:pt x="772" y="286"/>
                        <a:pt x="768" y="287"/>
                        <a:pt x="766" y="290"/>
                      </a:cubicBezTo>
                      <a:cubicBezTo>
                        <a:pt x="763" y="293"/>
                        <a:pt x="763" y="296"/>
                        <a:pt x="761" y="299"/>
                      </a:cubicBezTo>
                      <a:cubicBezTo>
                        <a:pt x="761" y="299"/>
                        <a:pt x="761" y="299"/>
                        <a:pt x="761" y="299"/>
                      </a:cubicBezTo>
                      <a:cubicBezTo>
                        <a:pt x="760" y="299"/>
                        <a:pt x="759" y="299"/>
                        <a:pt x="759" y="299"/>
                      </a:cubicBezTo>
                      <a:cubicBezTo>
                        <a:pt x="754" y="298"/>
                        <a:pt x="753" y="299"/>
                        <a:pt x="751" y="303"/>
                      </a:cubicBezTo>
                      <a:cubicBezTo>
                        <a:pt x="748" y="305"/>
                        <a:pt x="745" y="307"/>
                        <a:pt x="742" y="309"/>
                      </a:cubicBezTo>
                      <a:cubicBezTo>
                        <a:pt x="737" y="312"/>
                        <a:pt x="732" y="316"/>
                        <a:pt x="727" y="319"/>
                      </a:cubicBezTo>
                      <a:cubicBezTo>
                        <a:pt x="723" y="322"/>
                        <a:pt x="722" y="324"/>
                        <a:pt x="717" y="324"/>
                      </a:cubicBezTo>
                      <a:cubicBezTo>
                        <a:pt x="714" y="324"/>
                        <a:pt x="710" y="323"/>
                        <a:pt x="708" y="319"/>
                      </a:cubicBezTo>
                      <a:cubicBezTo>
                        <a:pt x="707" y="315"/>
                        <a:pt x="711" y="313"/>
                        <a:pt x="714" y="310"/>
                      </a:cubicBezTo>
                      <a:cubicBezTo>
                        <a:pt x="716" y="307"/>
                        <a:pt x="717" y="305"/>
                        <a:pt x="719" y="302"/>
                      </a:cubicBezTo>
                      <a:cubicBezTo>
                        <a:pt x="722" y="296"/>
                        <a:pt x="726" y="290"/>
                        <a:pt x="725" y="283"/>
                      </a:cubicBezTo>
                      <a:cubicBezTo>
                        <a:pt x="724" y="278"/>
                        <a:pt x="720" y="277"/>
                        <a:pt x="716" y="278"/>
                      </a:cubicBezTo>
                      <a:cubicBezTo>
                        <a:pt x="713" y="279"/>
                        <a:pt x="710" y="283"/>
                        <a:pt x="708" y="286"/>
                      </a:cubicBezTo>
                      <a:cubicBezTo>
                        <a:pt x="705" y="289"/>
                        <a:pt x="705" y="292"/>
                        <a:pt x="703" y="295"/>
                      </a:cubicBezTo>
                      <a:cubicBezTo>
                        <a:pt x="701" y="299"/>
                        <a:pt x="696" y="300"/>
                        <a:pt x="693" y="302"/>
                      </a:cubicBezTo>
                      <a:cubicBezTo>
                        <a:pt x="685" y="305"/>
                        <a:pt x="679" y="308"/>
                        <a:pt x="671" y="310"/>
                      </a:cubicBezTo>
                      <a:cubicBezTo>
                        <a:pt x="668" y="311"/>
                        <a:pt x="665" y="313"/>
                        <a:pt x="662" y="315"/>
                      </a:cubicBezTo>
                      <a:cubicBezTo>
                        <a:pt x="662" y="315"/>
                        <a:pt x="655" y="323"/>
                        <a:pt x="657" y="323"/>
                      </a:cubicBezTo>
                      <a:cubicBezTo>
                        <a:pt x="659" y="323"/>
                        <a:pt x="664" y="330"/>
                        <a:pt x="665" y="332"/>
                      </a:cubicBezTo>
                      <a:cubicBezTo>
                        <a:pt x="668" y="334"/>
                        <a:pt x="671" y="336"/>
                        <a:pt x="674" y="339"/>
                      </a:cubicBezTo>
                      <a:cubicBezTo>
                        <a:pt x="679" y="344"/>
                        <a:pt x="685" y="350"/>
                        <a:pt x="693" y="345"/>
                      </a:cubicBezTo>
                      <a:cubicBezTo>
                        <a:pt x="697" y="343"/>
                        <a:pt x="696" y="340"/>
                        <a:pt x="701" y="340"/>
                      </a:cubicBezTo>
                      <a:cubicBezTo>
                        <a:pt x="704" y="339"/>
                        <a:pt x="707" y="339"/>
                        <a:pt x="710" y="339"/>
                      </a:cubicBezTo>
                      <a:cubicBezTo>
                        <a:pt x="718" y="341"/>
                        <a:pt x="725" y="344"/>
                        <a:pt x="732" y="346"/>
                      </a:cubicBezTo>
                      <a:cubicBezTo>
                        <a:pt x="732" y="349"/>
                        <a:pt x="732" y="351"/>
                        <a:pt x="731" y="353"/>
                      </a:cubicBezTo>
                      <a:cubicBezTo>
                        <a:pt x="729" y="355"/>
                        <a:pt x="728" y="355"/>
                        <a:pt x="726" y="357"/>
                      </a:cubicBezTo>
                      <a:cubicBezTo>
                        <a:pt x="722" y="360"/>
                        <a:pt x="720" y="362"/>
                        <a:pt x="714" y="362"/>
                      </a:cubicBezTo>
                      <a:cubicBezTo>
                        <a:pt x="706" y="363"/>
                        <a:pt x="702" y="365"/>
                        <a:pt x="697" y="372"/>
                      </a:cubicBezTo>
                      <a:cubicBezTo>
                        <a:pt x="695" y="375"/>
                        <a:pt x="693" y="377"/>
                        <a:pt x="690" y="380"/>
                      </a:cubicBezTo>
                      <a:cubicBezTo>
                        <a:pt x="688" y="382"/>
                        <a:pt x="685" y="384"/>
                        <a:pt x="683" y="386"/>
                      </a:cubicBezTo>
                      <a:cubicBezTo>
                        <a:pt x="675" y="394"/>
                        <a:pt x="687" y="397"/>
                        <a:pt x="692" y="400"/>
                      </a:cubicBezTo>
                      <a:cubicBezTo>
                        <a:pt x="699" y="405"/>
                        <a:pt x="699" y="412"/>
                        <a:pt x="702" y="420"/>
                      </a:cubicBezTo>
                      <a:cubicBezTo>
                        <a:pt x="704" y="426"/>
                        <a:pt x="708" y="432"/>
                        <a:pt x="711" y="437"/>
                      </a:cubicBezTo>
                      <a:cubicBezTo>
                        <a:pt x="714" y="442"/>
                        <a:pt x="718" y="446"/>
                        <a:pt x="723" y="449"/>
                      </a:cubicBezTo>
                      <a:cubicBezTo>
                        <a:pt x="720" y="452"/>
                        <a:pt x="714" y="449"/>
                        <a:pt x="711" y="449"/>
                      </a:cubicBezTo>
                      <a:cubicBezTo>
                        <a:pt x="708" y="448"/>
                        <a:pt x="704" y="447"/>
                        <a:pt x="700" y="447"/>
                      </a:cubicBezTo>
                      <a:cubicBezTo>
                        <a:pt x="703" y="449"/>
                        <a:pt x="706" y="450"/>
                        <a:pt x="709" y="452"/>
                      </a:cubicBezTo>
                      <a:cubicBezTo>
                        <a:pt x="712" y="455"/>
                        <a:pt x="715" y="458"/>
                        <a:pt x="718" y="461"/>
                      </a:cubicBezTo>
                      <a:cubicBezTo>
                        <a:pt x="722" y="463"/>
                        <a:pt x="723" y="464"/>
                        <a:pt x="719" y="466"/>
                      </a:cubicBezTo>
                      <a:cubicBezTo>
                        <a:pt x="716" y="467"/>
                        <a:pt x="713" y="469"/>
                        <a:pt x="710" y="470"/>
                      </a:cubicBezTo>
                      <a:cubicBezTo>
                        <a:pt x="708" y="471"/>
                        <a:pt x="704" y="472"/>
                        <a:pt x="702" y="474"/>
                      </a:cubicBezTo>
                      <a:cubicBezTo>
                        <a:pt x="699" y="478"/>
                        <a:pt x="702" y="479"/>
                        <a:pt x="706" y="480"/>
                      </a:cubicBezTo>
                      <a:cubicBezTo>
                        <a:pt x="709" y="481"/>
                        <a:pt x="712" y="481"/>
                        <a:pt x="716" y="482"/>
                      </a:cubicBezTo>
                      <a:cubicBezTo>
                        <a:pt x="719" y="483"/>
                        <a:pt x="722" y="482"/>
                        <a:pt x="725" y="482"/>
                      </a:cubicBezTo>
                      <a:cubicBezTo>
                        <a:pt x="725" y="486"/>
                        <a:pt x="721" y="490"/>
                        <a:pt x="720" y="493"/>
                      </a:cubicBezTo>
                      <a:cubicBezTo>
                        <a:pt x="719" y="497"/>
                        <a:pt x="717" y="501"/>
                        <a:pt x="716" y="504"/>
                      </a:cubicBezTo>
                      <a:cubicBezTo>
                        <a:pt x="714" y="508"/>
                        <a:pt x="713" y="511"/>
                        <a:pt x="711" y="515"/>
                      </a:cubicBezTo>
                      <a:cubicBezTo>
                        <a:pt x="709" y="519"/>
                        <a:pt x="707" y="522"/>
                        <a:pt x="706" y="526"/>
                      </a:cubicBezTo>
                      <a:cubicBezTo>
                        <a:pt x="705" y="530"/>
                        <a:pt x="702" y="532"/>
                        <a:pt x="700" y="536"/>
                      </a:cubicBezTo>
                      <a:cubicBezTo>
                        <a:pt x="699" y="538"/>
                        <a:pt x="699" y="539"/>
                        <a:pt x="698" y="542"/>
                      </a:cubicBezTo>
                      <a:cubicBezTo>
                        <a:pt x="698" y="545"/>
                        <a:pt x="697" y="544"/>
                        <a:pt x="695" y="546"/>
                      </a:cubicBezTo>
                      <a:cubicBezTo>
                        <a:pt x="689" y="550"/>
                        <a:pt x="688" y="559"/>
                        <a:pt x="681" y="563"/>
                      </a:cubicBezTo>
                      <a:cubicBezTo>
                        <a:pt x="678" y="564"/>
                        <a:pt x="674" y="564"/>
                        <a:pt x="671" y="567"/>
                      </a:cubicBezTo>
                      <a:cubicBezTo>
                        <a:pt x="668" y="569"/>
                        <a:pt x="666" y="572"/>
                        <a:pt x="665" y="575"/>
                      </a:cubicBezTo>
                      <a:cubicBezTo>
                        <a:pt x="662" y="580"/>
                        <a:pt x="656" y="587"/>
                        <a:pt x="650" y="588"/>
                      </a:cubicBezTo>
                      <a:cubicBezTo>
                        <a:pt x="645" y="589"/>
                        <a:pt x="643" y="589"/>
                        <a:pt x="643" y="594"/>
                      </a:cubicBezTo>
                      <a:cubicBezTo>
                        <a:pt x="643" y="598"/>
                        <a:pt x="642" y="601"/>
                        <a:pt x="641" y="604"/>
                      </a:cubicBezTo>
                      <a:cubicBezTo>
                        <a:pt x="635" y="605"/>
                        <a:pt x="630" y="600"/>
                        <a:pt x="623" y="602"/>
                      </a:cubicBezTo>
                      <a:cubicBezTo>
                        <a:pt x="621" y="603"/>
                        <a:pt x="618" y="605"/>
                        <a:pt x="616" y="606"/>
                      </a:cubicBezTo>
                      <a:cubicBezTo>
                        <a:pt x="613" y="608"/>
                        <a:pt x="610" y="609"/>
                        <a:pt x="608" y="610"/>
                      </a:cubicBezTo>
                      <a:cubicBezTo>
                        <a:pt x="605" y="612"/>
                        <a:pt x="602" y="613"/>
                        <a:pt x="599" y="612"/>
                      </a:cubicBezTo>
                      <a:cubicBezTo>
                        <a:pt x="597" y="612"/>
                        <a:pt x="597" y="612"/>
                        <a:pt x="596" y="610"/>
                      </a:cubicBezTo>
                      <a:cubicBezTo>
                        <a:pt x="595" y="609"/>
                        <a:pt x="594" y="606"/>
                        <a:pt x="592" y="606"/>
                      </a:cubicBezTo>
                      <a:cubicBezTo>
                        <a:pt x="590" y="606"/>
                        <a:pt x="589" y="612"/>
                        <a:pt x="588" y="613"/>
                      </a:cubicBezTo>
                      <a:cubicBezTo>
                        <a:pt x="587" y="616"/>
                        <a:pt x="584" y="618"/>
                        <a:pt x="582" y="619"/>
                      </a:cubicBezTo>
                      <a:cubicBezTo>
                        <a:pt x="576" y="623"/>
                        <a:pt x="567" y="625"/>
                        <a:pt x="559" y="625"/>
                      </a:cubicBezTo>
                      <a:cubicBezTo>
                        <a:pt x="556" y="626"/>
                        <a:pt x="554" y="625"/>
                        <a:pt x="553" y="629"/>
                      </a:cubicBezTo>
                      <a:cubicBezTo>
                        <a:pt x="553" y="632"/>
                        <a:pt x="555" y="634"/>
                        <a:pt x="554" y="638"/>
                      </a:cubicBezTo>
                      <a:cubicBezTo>
                        <a:pt x="553" y="641"/>
                        <a:pt x="551" y="644"/>
                        <a:pt x="549" y="644"/>
                      </a:cubicBezTo>
                      <a:cubicBezTo>
                        <a:pt x="546" y="645"/>
                        <a:pt x="544" y="643"/>
                        <a:pt x="542" y="641"/>
                      </a:cubicBezTo>
                      <a:cubicBezTo>
                        <a:pt x="538" y="636"/>
                        <a:pt x="537" y="630"/>
                        <a:pt x="533" y="625"/>
                      </a:cubicBezTo>
                      <a:cubicBezTo>
                        <a:pt x="529" y="619"/>
                        <a:pt x="521" y="622"/>
                        <a:pt x="515" y="625"/>
                      </a:cubicBezTo>
                      <a:cubicBezTo>
                        <a:pt x="513" y="624"/>
                        <a:pt x="511" y="623"/>
                        <a:pt x="508" y="623"/>
                      </a:cubicBezTo>
                      <a:cubicBezTo>
                        <a:pt x="501" y="622"/>
                        <a:pt x="498" y="620"/>
                        <a:pt x="494" y="614"/>
                      </a:cubicBezTo>
                      <a:cubicBezTo>
                        <a:pt x="492" y="610"/>
                        <a:pt x="489" y="606"/>
                        <a:pt x="487" y="601"/>
                      </a:cubicBezTo>
                      <a:cubicBezTo>
                        <a:pt x="486" y="598"/>
                        <a:pt x="487" y="596"/>
                        <a:pt x="483" y="596"/>
                      </a:cubicBezTo>
                      <a:cubicBezTo>
                        <a:pt x="481" y="595"/>
                        <a:pt x="479" y="596"/>
                        <a:pt x="477" y="597"/>
                      </a:cubicBezTo>
                      <a:cubicBezTo>
                        <a:pt x="472" y="598"/>
                        <a:pt x="467" y="599"/>
                        <a:pt x="462" y="601"/>
                      </a:cubicBezTo>
                      <a:cubicBezTo>
                        <a:pt x="456" y="603"/>
                        <a:pt x="450" y="602"/>
                        <a:pt x="444" y="603"/>
                      </a:cubicBezTo>
                      <a:cubicBezTo>
                        <a:pt x="441" y="603"/>
                        <a:pt x="437" y="603"/>
                        <a:pt x="434" y="603"/>
                      </a:cubicBezTo>
                      <a:cubicBezTo>
                        <a:pt x="430" y="603"/>
                        <a:pt x="431" y="604"/>
                        <a:pt x="431" y="607"/>
                      </a:cubicBezTo>
                      <a:cubicBezTo>
                        <a:pt x="430" y="609"/>
                        <a:pt x="430" y="610"/>
                        <a:pt x="429" y="611"/>
                      </a:cubicBezTo>
                      <a:cubicBezTo>
                        <a:pt x="427" y="614"/>
                        <a:pt x="422" y="610"/>
                        <a:pt x="418" y="613"/>
                      </a:cubicBezTo>
                      <a:cubicBezTo>
                        <a:pt x="416" y="614"/>
                        <a:pt x="416" y="618"/>
                        <a:pt x="415" y="620"/>
                      </a:cubicBezTo>
                      <a:cubicBezTo>
                        <a:pt x="414" y="621"/>
                        <a:pt x="411" y="624"/>
                        <a:pt x="409" y="625"/>
                      </a:cubicBezTo>
                      <a:cubicBezTo>
                        <a:pt x="407" y="625"/>
                        <a:pt x="406" y="625"/>
                        <a:pt x="405" y="625"/>
                      </a:cubicBezTo>
                      <a:cubicBezTo>
                        <a:pt x="400" y="623"/>
                        <a:pt x="396" y="619"/>
                        <a:pt x="392" y="617"/>
                      </a:cubicBezTo>
                      <a:cubicBezTo>
                        <a:pt x="390" y="616"/>
                        <a:pt x="387" y="615"/>
                        <a:pt x="385" y="614"/>
                      </a:cubicBezTo>
                      <a:cubicBezTo>
                        <a:pt x="381" y="613"/>
                        <a:pt x="381" y="612"/>
                        <a:pt x="382" y="608"/>
                      </a:cubicBezTo>
                      <a:cubicBezTo>
                        <a:pt x="383" y="606"/>
                        <a:pt x="386" y="603"/>
                        <a:pt x="386" y="601"/>
                      </a:cubicBezTo>
                      <a:cubicBezTo>
                        <a:pt x="386" y="599"/>
                        <a:pt x="385" y="599"/>
                        <a:pt x="384" y="597"/>
                      </a:cubicBezTo>
                      <a:cubicBezTo>
                        <a:pt x="382" y="596"/>
                        <a:pt x="381" y="593"/>
                        <a:pt x="380" y="591"/>
                      </a:cubicBezTo>
                      <a:cubicBezTo>
                        <a:pt x="378" y="589"/>
                        <a:pt x="376" y="587"/>
                        <a:pt x="374" y="585"/>
                      </a:cubicBezTo>
                      <a:cubicBezTo>
                        <a:pt x="371" y="583"/>
                        <a:pt x="369" y="582"/>
                        <a:pt x="366" y="581"/>
                      </a:cubicBezTo>
                      <a:cubicBezTo>
                        <a:pt x="360" y="578"/>
                        <a:pt x="357" y="573"/>
                        <a:pt x="358" y="566"/>
                      </a:cubicBezTo>
                      <a:cubicBezTo>
                        <a:pt x="360" y="561"/>
                        <a:pt x="367" y="558"/>
                        <a:pt x="370" y="554"/>
                      </a:cubicBezTo>
                      <a:cubicBezTo>
                        <a:pt x="372" y="549"/>
                        <a:pt x="373" y="542"/>
                        <a:pt x="373" y="537"/>
                      </a:cubicBezTo>
                      <a:cubicBezTo>
                        <a:pt x="373" y="534"/>
                        <a:pt x="373" y="532"/>
                        <a:pt x="372" y="530"/>
                      </a:cubicBezTo>
                      <a:cubicBezTo>
                        <a:pt x="372" y="528"/>
                        <a:pt x="370" y="525"/>
                        <a:pt x="369" y="523"/>
                      </a:cubicBezTo>
                      <a:cubicBezTo>
                        <a:pt x="369" y="521"/>
                        <a:pt x="368" y="518"/>
                        <a:pt x="367" y="516"/>
                      </a:cubicBezTo>
                      <a:cubicBezTo>
                        <a:pt x="367" y="514"/>
                        <a:pt x="366" y="509"/>
                        <a:pt x="364" y="508"/>
                      </a:cubicBezTo>
                      <a:cubicBezTo>
                        <a:pt x="359" y="506"/>
                        <a:pt x="358" y="517"/>
                        <a:pt x="357" y="519"/>
                      </a:cubicBezTo>
                      <a:cubicBezTo>
                        <a:pt x="356" y="521"/>
                        <a:pt x="355" y="522"/>
                        <a:pt x="354" y="522"/>
                      </a:cubicBezTo>
                      <a:cubicBezTo>
                        <a:pt x="353" y="522"/>
                        <a:pt x="353" y="523"/>
                        <a:pt x="352" y="523"/>
                      </a:cubicBezTo>
                      <a:cubicBezTo>
                        <a:pt x="348" y="523"/>
                        <a:pt x="344" y="522"/>
                        <a:pt x="341" y="520"/>
                      </a:cubicBezTo>
                      <a:cubicBezTo>
                        <a:pt x="335" y="517"/>
                        <a:pt x="332" y="516"/>
                        <a:pt x="327" y="519"/>
                      </a:cubicBezTo>
                      <a:cubicBezTo>
                        <a:pt x="322" y="522"/>
                        <a:pt x="319" y="526"/>
                        <a:pt x="314" y="528"/>
                      </a:cubicBezTo>
                      <a:cubicBezTo>
                        <a:pt x="303" y="533"/>
                        <a:pt x="292" y="534"/>
                        <a:pt x="279" y="535"/>
                      </a:cubicBezTo>
                      <a:cubicBezTo>
                        <a:pt x="278" y="535"/>
                        <a:pt x="276" y="534"/>
                        <a:pt x="276" y="534"/>
                      </a:cubicBezTo>
                      <a:cubicBezTo>
                        <a:pt x="276" y="534"/>
                        <a:pt x="276" y="534"/>
                        <a:pt x="276" y="534"/>
                      </a:cubicBezTo>
                      <a:cubicBezTo>
                        <a:pt x="274" y="532"/>
                        <a:pt x="274" y="529"/>
                        <a:pt x="273" y="526"/>
                      </a:cubicBezTo>
                      <a:cubicBezTo>
                        <a:pt x="272" y="520"/>
                        <a:pt x="267" y="518"/>
                        <a:pt x="262" y="516"/>
                      </a:cubicBezTo>
                      <a:cubicBezTo>
                        <a:pt x="252" y="512"/>
                        <a:pt x="242" y="517"/>
                        <a:pt x="233" y="522"/>
                      </a:cubicBezTo>
                      <a:cubicBezTo>
                        <a:pt x="231" y="523"/>
                        <a:pt x="229" y="525"/>
                        <a:pt x="227" y="526"/>
                      </a:cubicBezTo>
                      <a:cubicBezTo>
                        <a:pt x="225" y="526"/>
                        <a:pt x="224" y="525"/>
                        <a:pt x="223" y="523"/>
                      </a:cubicBezTo>
                      <a:cubicBezTo>
                        <a:pt x="223" y="522"/>
                        <a:pt x="222" y="521"/>
                        <a:pt x="222" y="520"/>
                      </a:cubicBezTo>
                      <a:cubicBezTo>
                        <a:pt x="220" y="518"/>
                        <a:pt x="219" y="518"/>
                        <a:pt x="216" y="518"/>
                      </a:cubicBezTo>
                      <a:cubicBezTo>
                        <a:pt x="216" y="518"/>
                        <a:pt x="216" y="518"/>
                        <a:pt x="215" y="518"/>
                      </a:cubicBezTo>
                      <a:cubicBezTo>
                        <a:pt x="213" y="518"/>
                        <a:pt x="210" y="519"/>
                        <a:pt x="208" y="519"/>
                      </a:cubicBezTo>
                      <a:cubicBezTo>
                        <a:pt x="201" y="520"/>
                        <a:pt x="194" y="517"/>
                        <a:pt x="187" y="515"/>
                      </a:cubicBezTo>
                      <a:cubicBezTo>
                        <a:pt x="182" y="513"/>
                        <a:pt x="178" y="511"/>
                        <a:pt x="173" y="508"/>
                      </a:cubicBezTo>
                      <a:cubicBezTo>
                        <a:pt x="168" y="505"/>
                        <a:pt x="163" y="502"/>
                        <a:pt x="158" y="499"/>
                      </a:cubicBezTo>
                      <a:cubicBezTo>
                        <a:pt x="151" y="495"/>
                        <a:pt x="146" y="490"/>
                        <a:pt x="140" y="485"/>
                      </a:cubicBezTo>
                      <a:cubicBezTo>
                        <a:pt x="136" y="482"/>
                        <a:pt x="129" y="475"/>
                        <a:pt x="123" y="476"/>
                      </a:cubicBezTo>
                      <a:cubicBezTo>
                        <a:pt x="119" y="477"/>
                        <a:pt x="115" y="481"/>
                        <a:pt x="110" y="478"/>
                      </a:cubicBezTo>
                      <a:cubicBezTo>
                        <a:pt x="110" y="478"/>
                        <a:pt x="110" y="478"/>
                        <a:pt x="110" y="478"/>
                      </a:cubicBezTo>
                      <a:cubicBezTo>
                        <a:pt x="107" y="475"/>
                        <a:pt x="106" y="474"/>
                        <a:pt x="103" y="472"/>
                      </a:cubicBezTo>
                      <a:cubicBezTo>
                        <a:pt x="100" y="471"/>
                        <a:pt x="97" y="470"/>
                        <a:pt x="94" y="468"/>
                      </a:cubicBezTo>
                      <a:cubicBezTo>
                        <a:pt x="89" y="466"/>
                        <a:pt x="84" y="464"/>
                        <a:pt x="80" y="460"/>
                      </a:cubicBezTo>
                      <a:cubicBezTo>
                        <a:pt x="77" y="456"/>
                        <a:pt x="76" y="449"/>
                        <a:pt x="78" y="445"/>
                      </a:cubicBezTo>
                      <a:cubicBezTo>
                        <a:pt x="79" y="443"/>
                        <a:pt x="81" y="442"/>
                        <a:pt x="82" y="441"/>
                      </a:cubicBezTo>
                      <a:cubicBezTo>
                        <a:pt x="85" y="439"/>
                        <a:pt x="88" y="437"/>
                        <a:pt x="89" y="434"/>
                      </a:cubicBezTo>
                      <a:cubicBezTo>
                        <a:pt x="91" y="425"/>
                        <a:pt x="72" y="420"/>
                        <a:pt x="79" y="412"/>
                      </a:cubicBezTo>
                      <a:cubicBezTo>
                        <a:pt x="81" y="410"/>
                        <a:pt x="84" y="410"/>
                        <a:pt x="83" y="406"/>
                      </a:cubicBezTo>
                      <a:cubicBezTo>
                        <a:pt x="82" y="404"/>
                        <a:pt x="78" y="404"/>
                        <a:pt x="76" y="403"/>
                      </a:cubicBezTo>
                      <a:cubicBezTo>
                        <a:pt x="72" y="400"/>
                        <a:pt x="69" y="396"/>
                        <a:pt x="68" y="391"/>
                      </a:cubicBezTo>
                      <a:cubicBezTo>
                        <a:pt x="67" y="388"/>
                        <a:pt x="67" y="385"/>
                        <a:pt x="64" y="384"/>
                      </a:cubicBezTo>
                      <a:cubicBezTo>
                        <a:pt x="63" y="384"/>
                        <a:pt x="60" y="385"/>
                        <a:pt x="58" y="384"/>
                      </a:cubicBezTo>
                      <a:cubicBezTo>
                        <a:pt x="53" y="384"/>
                        <a:pt x="48" y="381"/>
                        <a:pt x="44" y="377"/>
                      </a:cubicBezTo>
                      <a:cubicBezTo>
                        <a:pt x="41" y="374"/>
                        <a:pt x="39" y="368"/>
                        <a:pt x="35" y="364"/>
                      </a:cubicBezTo>
                      <a:cubicBezTo>
                        <a:pt x="32" y="361"/>
                        <a:pt x="28" y="358"/>
                        <a:pt x="25" y="354"/>
                      </a:cubicBezTo>
                      <a:cubicBezTo>
                        <a:pt x="25" y="354"/>
                        <a:pt x="24" y="353"/>
                        <a:pt x="24" y="353"/>
                      </a:cubicBezTo>
                      <a:cubicBezTo>
                        <a:pt x="23" y="351"/>
                        <a:pt x="22" y="349"/>
                        <a:pt x="22" y="347"/>
                      </a:cubicBezTo>
                      <a:cubicBezTo>
                        <a:pt x="22" y="346"/>
                        <a:pt x="22" y="345"/>
                        <a:pt x="22" y="344"/>
                      </a:cubicBezTo>
                      <a:cubicBezTo>
                        <a:pt x="21" y="339"/>
                        <a:pt x="19" y="332"/>
                        <a:pt x="16" y="328"/>
                      </a:cubicBezTo>
                      <a:cubicBezTo>
                        <a:pt x="14" y="326"/>
                        <a:pt x="14" y="326"/>
                        <a:pt x="12" y="325"/>
                      </a:cubicBezTo>
                      <a:cubicBezTo>
                        <a:pt x="11" y="325"/>
                        <a:pt x="11" y="324"/>
                        <a:pt x="10" y="323"/>
                      </a:cubicBezTo>
                      <a:cubicBezTo>
                        <a:pt x="9" y="323"/>
                        <a:pt x="8" y="323"/>
                        <a:pt x="7" y="323"/>
                      </a:cubicBezTo>
                      <a:cubicBezTo>
                        <a:pt x="6" y="322"/>
                        <a:pt x="5" y="319"/>
                        <a:pt x="3" y="318"/>
                      </a:cubicBezTo>
                      <a:cubicBezTo>
                        <a:pt x="2" y="315"/>
                        <a:pt x="1" y="313"/>
                        <a:pt x="1" y="310"/>
                      </a:cubicBezTo>
                      <a:cubicBezTo>
                        <a:pt x="1" y="309"/>
                        <a:pt x="1" y="309"/>
                        <a:pt x="1" y="309"/>
                      </a:cubicBezTo>
                      <a:cubicBezTo>
                        <a:pt x="0" y="303"/>
                        <a:pt x="1" y="300"/>
                        <a:pt x="7" y="296"/>
                      </a:cubicBezTo>
                      <a:cubicBezTo>
                        <a:pt x="16" y="289"/>
                        <a:pt x="26" y="282"/>
                        <a:pt x="38" y="283"/>
                      </a:cubicBezTo>
                      <a:cubicBezTo>
                        <a:pt x="44" y="284"/>
                        <a:pt x="49" y="284"/>
                        <a:pt x="54" y="280"/>
                      </a:cubicBezTo>
                      <a:cubicBezTo>
                        <a:pt x="55" y="278"/>
                        <a:pt x="56" y="276"/>
                        <a:pt x="58" y="274"/>
                      </a:cubicBezTo>
                      <a:cubicBezTo>
                        <a:pt x="60" y="271"/>
                        <a:pt x="63" y="271"/>
                        <a:pt x="66" y="270"/>
                      </a:cubicBezTo>
                      <a:cubicBezTo>
                        <a:pt x="70" y="268"/>
                        <a:pt x="76" y="268"/>
                        <a:pt x="81" y="266"/>
                      </a:cubicBezTo>
                      <a:cubicBezTo>
                        <a:pt x="86" y="264"/>
                        <a:pt x="90" y="260"/>
                        <a:pt x="93" y="256"/>
                      </a:cubicBezTo>
                      <a:cubicBezTo>
                        <a:pt x="95" y="254"/>
                        <a:pt x="96" y="252"/>
                        <a:pt x="97" y="249"/>
                      </a:cubicBezTo>
                      <a:cubicBezTo>
                        <a:pt x="98" y="247"/>
                        <a:pt x="99" y="244"/>
                        <a:pt x="101" y="241"/>
                      </a:cubicBezTo>
                      <a:cubicBezTo>
                        <a:pt x="103" y="236"/>
                        <a:pt x="104" y="232"/>
                        <a:pt x="104" y="226"/>
                      </a:cubicBezTo>
                      <a:cubicBezTo>
                        <a:pt x="104" y="221"/>
                        <a:pt x="104" y="216"/>
                        <a:pt x="103" y="212"/>
                      </a:cubicBezTo>
                      <a:cubicBezTo>
                        <a:pt x="103" y="211"/>
                        <a:pt x="103" y="209"/>
                        <a:pt x="102" y="208"/>
                      </a:cubicBezTo>
                      <a:cubicBezTo>
                        <a:pt x="101" y="206"/>
                        <a:pt x="101" y="205"/>
                        <a:pt x="100" y="203"/>
                      </a:cubicBezTo>
                      <a:cubicBezTo>
                        <a:pt x="99" y="201"/>
                        <a:pt x="97" y="198"/>
                        <a:pt x="99" y="195"/>
                      </a:cubicBezTo>
                      <a:cubicBezTo>
                        <a:pt x="100" y="194"/>
                        <a:pt x="106" y="193"/>
                        <a:pt x="108" y="192"/>
                      </a:cubicBezTo>
                      <a:cubicBezTo>
                        <a:pt x="111" y="191"/>
                        <a:pt x="114" y="191"/>
                        <a:pt x="117" y="190"/>
                      </a:cubicBezTo>
                      <a:cubicBezTo>
                        <a:pt x="121" y="189"/>
                        <a:pt x="124" y="188"/>
                        <a:pt x="127" y="187"/>
                      </a:cubicBezTo>
                      <a:cubicBezTo>
                        <a:pt x="130" y="185"/>
                        <a:pt x="131" y="185"/>
                        <a:pt x="132" y="181"/>
                      </a:cubicBezTo>
                      <a:cubicBezTo>
                        <a:pt x="132" y="179"/>
                        <a:pt x="133" y="177"/>
                        <a:pt x="133" y="175"/>
                      </a:cubicBezTo>
                      <a:cubicBezTo>
                        <a:pt x="135" y="172"/>
                        <a:pt x="136" y="170"/>
                        <a:pt x="138" y="168"/>
                      </a:cubicBezTo>
                      <a:cubicBezTo>
                        <a:pt x="140" y="162"/>
                        <a:pt x="140" y="157"/>
                        <a:pt x="146" y="153"/>
                      </a:cubicBezTo>
                      <a:cubicBezTo>
                        <a:pt x="150" y="150"/>
                        <a:pt x="156" y="150"/>
                        <a:pt x="161" y="149"/>
                      </a:cubicBezTo>
                      <a:cubicBezTo>
                        <a:pt x="163" y="149"/>
                        <a:pt x="165" y="149"/>
                        <a:pt x="167" y="148"/>
                      </a:cubicBezTo>
                      <a:cubicBezTo>
                        <a:pt x="168" y="148"/>
                        <a:pt x="169" y="147"/>
                        <a:pt x="170" y="147"/>
                      </a:cubicBezTo>
                      <a:cubicBezTo>
                        <a:pt x="173" y="146"/>
                        <a:pt x="175" y="148"/>
                        <a:pt x="177" y="147"/>
                      </a:cubicBezTo>
                      <a:cubicBezTo>
                        <a:pt x="178" y="143"/>
                        <a:pt x="179" y="139"/>
                        <a:pt x="179" y="135"/>
                      </a:cubicBezTo>
                      <a:cubicBezTo>
                        <a:pt x="180" y="132"/>
                        <a:pt x="180" y="129"/>
                        <a:pt x="182" y="126"/>
                      </a:cubicBezTo>
                      <a:cubicBezTo>
                        <a:pt x="185" y="121"/>
                        <a:pt x="190" y="115"/>
                        <a:pt x="195" y="112"/>
                      </a:cubicBezTo>
                      <a:cubicBezTo>
                        <a:pt x="195" y="111"/>
                        <a:pt x="196" y="111"/>
                        <a:pt x="196" y="111"/>
                      </a:cubicBezTo>
                      <a:cubicBezTo>
                        <a:pt x="200" y="108"/>
                        <a:pt x="204" y="103"/>
                        <a:pt x="208" y="102"/>
                      </a:cubicBezTo>
                      <a:cubicBezTo>
                        <a:pt x="210" y="101"/>
                        <a:pt x="212" y="102"/>
                        <a:pt x="213" y="104"/>
                      </a:cubicBezTo>
                      <a:cubicBezTo>
                        <a:pt x="215" y="107"/>
                        <a:pt x="216" y="112"/>
                        <a:pt x="218" y="114"/>
                      </a:cubicBezTo>
                      <a:cubicBezTo>
                        <a:pt x="221" y="119"/>
                        <a:pt x="228" y="121"/>
                        <a:pt x="233" y="124"/>
                      </a:cubicBezTo>
                      <a:cubicBezTo>
                        <a:pt x="239" y="127"/>
                        <a:pt x="245" y="131"/>
                        <a:pt x="250" y="136"/>
                      </a:cubicBezTo>
                      <a:cubicBezTo>
                        <a:pt x="252" y="138"/>
                        <a:pt x="252" y="139"/>
                        <a:pt x="253" y="142"/>
                      </a:cubicBezTo>
                      <a:cubicBezTo>
                        <a:pt x="253" y="145"/>
                        <a:pt x="254" y="146"/>
                        <a:pt x="255" y="148"/>
                      </a:cubicBezTo>
                      <a:cubicBezTo>
                        <a:pt x="257" y="154"/>
                        <a:pt x="257" y="159"/>
                        <a:pt x="257" y="165"/>
                      </a:cubicBezTo>
                      <a:cubicBezTo>
                        <a:pt x="257" y="169"/>
                        <a:pt x="258" y="174"/>
                        <a:pt x="258" y="179"/>
                      </a:cubicBezTo>
                      <a:cubicBezTo>
                        <a:pt x="258" y="185"/>
                        <a:pt x="258" y="189"/>
                        <a:pt x="264" y="190"/>
                      </a:cubicBezTo>
                      <a:cubicBezTo>
                        <a:pt x="267" y="191"/>
                        <a:pt x="269" y="193"/>
                        <a:pt x="273" y="193"/>
                      </a:cubicBezTo>
                      <a:cubicBezTo>
                        <a:pt x="276" y="193"/>
                        <a:pt x="278" y="195"/>
                        <a:pt x="281" y="195"/>
                      </a:cubicBezTo>
                      <a:cubicBezTo>
                        <a:pt x="287" y="196"/>
                        <a:pt x="291" y="195"/>
                        <a:pt x="297" y="197"/>
                      </a:cubicBezTo>
                      <a:cubicBezTo>
                        <a:pt x="299" y="198"/>
                        <a:pt x="302" y="200"/>
                        <a:pt x="305" y="201"/>
                      </a:cubicBezTo>
                      <a:cubicBezTo>
                        <a:pt x="308" y="203"/>
                        <a:pt x="311" y="204"/>
                        <a:pt x="314" y="205"/>
                      </a:cubicBezTo>
                      <a:cubicBezTo>
                        <a:pt x="317" y="207"/>
                        <a:pt x="320" y="210"/>
                        <a:pt x="323" y="212"/>
                      </a:cubicBezTo>
                      <a:cubicBezTo>
                        <a:pt x="325" y="214"/>
                        <a:pt x="328" y="215"/>
                        <a:pt x="329" y="218"/>
                      </a:cubicBezTo>
                      <a:cubicBezTo>
                        <a:pt x="331" y="219"/>
                        <a:pt x="332" y="222"/>
                        <a:pt x="333" y="224"/>
                      </a:cubicBezTo>
                      <a:cubicBezTo>
                        <a:pt x="334" y="227"/>
                        <a:pt x="337" y="230"/>
                        <a:pt x="338" y="233"/>
                      </a:cubicBezTo>
                      <a:cubicBezTo>
                        <a:pt x="341" y="239"/>
                        <a:pt x="343" y="243"/>
                        <a:pt x="350" y="245"/>
                      </a:cubicBezTo>
                      <a:cubicBezTo>
                        <a:pt x="357" y="246"/>
                        <a:pt x="363" y="246"/>
                        <a:pt x="370" y="246"/>
                      </a:cubicBezTo>
                      <a:cubicBezTo>
                        <a:pt x="378" y="246"/>
                        <a:pt x="386" y="247"/>
                        <a:pt x="394" y="246"/>
                      </a:cubicBezTo>
                      <a:cubicBezTo>
                        <a:pt x="402" y="245"/>
                        <a:pt x="409" y="242"/>
                        <a:pt x="416" y="246"/>
                      </a:cubicBezTo>
                      <a:cubicBezTo>
                        <a:pt x="421" y="248"/>
                        <a:pt x="426" y="253"/>
                        <a:pt x="430" y="257"/>
                      </a:cubicBezTo>
                      <a:cubicBezTo>
                        <a:pt x="431" y="258"/>
                        <a:pt x="432" y="259"/>
                        <a:pt x="434" y="260"/>
                      </a:cubicBezTo>
                      <a:cubicBezTo>
                        <a:pt x="436" y="261"/>
                        <a:pt x="436" y="261"/>
                        <a:pt x="438" y="261"/>
                      </a:cubicBezTo>
                      <a:cubicBezTo>
                        <a:pt x="441" y="262"/>
                        <a:pt x="443" y="263"/>
                        <a:pt x="446" y="264"/>
                      </a:cubicBezTo>
                      <a:cubicBezTo>
                        <a:pt x="452" y="265"/>
                        <a:pt x="458" y="266"/>
                        <a:pt x="464" y="265"/>
                      </a:cubicBezTo>
                      <a:cubicBezTo>
                        <a:pt x="469" y="265"/>
                        <a:pt x="474" y="262"/>
                        <a:pt x="479" y="260"/>
                      </a:cubicBezTo>
                      <a:cubicBezTo>
                        <a:pt x="488" y="257"/>
                        <a:pt x="497" y="250"/>
                        <a:pt x="507" y="250"/>
                      </a:cubicBezTo>
                      <a:cubicBezTo>
                        <a:pt x="513" y="250"/>
                        <a:pt x="517" y="252"/>
                        <a:pt x="524" y="250"/>
                      </a:cubicBezTo>
                      <a:cubicBezTo>
                        <a:pt x="530" y="248"/>
                        <a:pt x="538" y="248"/>
                        <a:pt x="544" y="245"/>
                      </a:cubicBezTo>
                      <a:cubicBezTo>
                        <a:pt x="545" y="244"/>
                        <a:pt x="549" y="243"/>
                        <a:pt x="550" y="242"/>
                      </a:cubicBezTo>
                      <a:cubicBezTo>
                        <a:pt x="551" y="241"/>
                        <a:pt x="552" y="240"/>
                        <a:pt x="553" y="239"/>
                      </a:cubicBezTo>
                      <a:cubicBezTo>
                        <a:pt x="554" y="238"/>
                        <a:pt x="556" y="237"/>
                        <a:pt x="557" y="236"/>
                      </a:cubicBezTo>
                      <a:cubicBezTo>
                        <a:pt x="561" y="233"/>
                        <a:pt x="564" y="229"/>
                        <a:pt x="567" y="225"/>
                      </a:cubicBezTo>
                      <a:cubicBezTo>
                        <a:pt x="570" y="222"/>
                        <a:pt x="572" y="217"/>
                        <a:pt x="572" y="213"/>
                      </a:cubicBezTo>
                      <a:cubicBezTo>
                        <a:pt x="571" y="211"/>
                        <a:pt x="569" y="208"/>
                        <a:pt x="567" y="206"/>
                      </a:cubicBezTo>
                      <a:cubicBezTo>
                        <a:pt x="566" y="204"/>
                        <a:pt x="566" y="201"/>
                        <a:pt x="566" y="198"/>
                      </a:cubicBezTo>
                      <a:cubicBezTo>
                        <a:pt x="567" y="190"/>
                        <a:pt x="573" y="193"/>
                        <a:pt x="578" y="196"/>
                      </a:cubicBezTo>
                      <a:cubicBezTo>
                        <a:pt x="583" y="199"/>
                        <a:pt x="588" y="200"/>
                        <a:pt x="593" y="199"/>
                      </a:cubicBezTo>
                      <a:cubicBezTo>
                        <a:pt x="603" y="199"/>
                        <a:pt x="612" y="191"/>
                        <a:pt x="621" y="187"/>
                      </a:cubicBezTo>
                      <a:cubicBezTo>
                        <a:pt x="624" y="185"/>
                        <a:pt x="627" y="184"/>
                        <a:pt x="630" y="182"/>
                      </a:cubicBezTo>
                      <a:cubicBezTo>
                        <a:pt x="633" y="180"/>
                        <a:pt x="637" y="179"/>
                        <a:pt x="639" y="177"/>
                      </a:cubicBezTo>
                      <a:cubicBezTo>
                        <a:pt x="642" y="174"/>
                        <a:pt x="641" y="171"/>
                        <a:pt x="643" y="169"/>
                      </a:cubicBezTo>
                      <a:cubicBezTo>
                        <a:pt x="645" y="166"/>
                        <a:pt x="649" y="166"/>
                        <a:pt x="652" y="166"/>
                      </a:cubicBezTo>
                      <a:cubicBezTo>
                        <a:pt x="660" y="165"/>
                        <a:pt x="666" y="161"/>
                        <a:pt x="674" y="159"/>
                      </a:cubicBezTo>
                      <a:cubicBezTo>
                        <a:pt x="677" y="159"/>
                        <a:pt x="681" y="158"/>
                        <a:pt x="684" y="159"/>
                      </a:cubicBezTo>
                      <a:cubicBezTo>
                        <a:pt x="687" y="160"/>
                        <a:pt x="689" y="161"/>
                        <a:pt x="692" y="161"/>
                      </a:cubicBezTo>
                      <a:cubicBezTo>
                        <a:pt x="692" y="154"/>
                        <a:pt x="692" y="151"/>
                        <a:pt x="687" y="146"/>
                      </a:cubicBezTo>
                      <a:cubicBezTo>
                        <a:pt x="682" y="142"/>
                        <a:pt x="677" y="134"/>
                        <a:pt x="672" y="134"/>
                      </a:cubicBezTo>
                      <a:cubicBezTo>
                        <a:pt x="670" y="133"/>
                        <a:pt x="667" y="133"/>
                        <a:pt x="665" y="133"/>
                      </a:cubicBezTo>
                      <a:cubicBezTo>
                        <a:pt x="663" y="134"/>
                        <a:pt x="660" y="136"/>
                        <a:pt x="659" y="136"/>
                      </a:cubicBezTo>
                      <a:cubicBezTo>
                        <a:pt x="654" y="137"/>
                        <a:pt x="648" y="136"/>
                        <a:pt x="644" y="136"/>
                      </a:cubicBezTo>
                      <a:cubicBezTo>
                        <a:pt x="639" y="136"/>
                        <a:pt x="633" y="138"/>
                        <a:pt x="631" y="134"/>
                      </a:cubicBezTo>
                      <a:cubicBezTo>
                        <a:pt x="629" y="130"/>
                        <a:pt x="627" y="124"/>
                        <a:pt x="629" y="120"/>
                      </a:cubicBezTo>
                      <a:cubicBezTo>
                        <a:pt x="631" y="115"/>
                        <a:pt x="635" y="112"/>
                        <a:pt x="637" y="108"/>
                      </a:cubicBezTo>
                      <a:cubicBezTo>
                        <a:pt x="638" y="103"/>
                        <a:pt x="640" y="92"/>
                        <a:pt x="644" y="90"/>
                      </a:cubicBezTo>
                      <a:cubicBezTo>
                        <a:pt x="645" y="90"/>
                        <a:pt x="645" y="90"/>
                        <a:pt x="645" y="90"/>
                      </a:cubicBezTo>
                      <a:cubicBezTo>
                        <a:pt x="650" y="89"/>
                        <a:pt x="657" y="94"/>
                        <a:pt x="662" y="94"/>
                      </a:cubicBezTo>
                      <a:cubicBezTo>
                        <a:pt x="668" y="94"/>
                        <a:pt x="672" y="90"/>
                        <a:pt x="676" y="87"/>
                      </a:cubicBezTo>
                      <a:cubicBezTo>
                        <a:pt x="681" y="85"/>
                        <a:pt x="687" y="82"/>
                        <a:pt x="690" y="78"/>
                      </a:cubicBezTo>
                      <a:cubicBezTo>
                        <a:pt x="691" y="76"/>
                        <a:pt x="691" y="73"/>
                        <a:pt x="692" y="70"/>
                      </a:cubicBezTo>
                      <a:cubicBezTo>
                        <a:pt x="693" y="68"/>
                        <a:pt x="694" y="65"/>
                        <a:pt x="695" y="63"/>
                      </a:cubicBezTo>
                      <a:cubicBezTo>
                        <a:pt x="698" y="58"/>
                        <a:pt x="700" y="53"/>
                        <a:pt x="702" y="48"/>
                      </a:cubicBezTo>
                      <a:cubicBezTo>
                        <a:pt x="703" y="45"/>
                        <a:pt x="703" y="44"/>
                        <a:pt x="705" y="41"/>
                      </a:cubicBezTo>
                      <a:cubicBezTo>
                        <a:pt x="706" y="39"/>
                        <a:pt x="707" y="36"/>
                        <a:pt x="707" y="34"/>
                      </a:cubicBezTo>
                      <a:cubicBezTo>
                        <a:pt x="707" y="31"/>
                        <a:pt x="708" y="28"/>
                        <a:pt x="707" y="26"/>
                      </a:cubicBezTo>
                      <a:cubicBezTo>
                        <a:pt x="706" y="23"/>
                        <a:pt x="704" y="21"/>
                        <a:pt x="703" y="18"/>
                      </a:cubicBezTo>
                      <a:cubicBezTo>
                        <a:pt x="703" y="12"/>
                        <a:pt x="704" y="7"/>
                        <a:pt x="709" y="5"/>
                      </a:cubicBezTo>
                      <a:cubicBezTo>
                        <a:pt x="719" y="1"/>
                        <a:pt x="734" y="0"/>
                        <a:pt x="745" y="2"/>
                      </a:cubicBezTo>
                      <a:cubicBezTo>
                        <a:pt x="757" y="3"/>
                        <a:pt x="770" y="6"/>
                        <a:pt x="781" y="13"/>
                      </a:cubicBezTo>
                      <a:cubicBezTo>
                        <a:pt x="786" y="17"/>
                        <a:pt x="790" y="20"/>
                        <a:pt x="792" y="26"/>
                      </a:cubicBezTo>
                      <a:cubicBezTo>
                        <a:pt x="794" y="31"/>
                        <a:pt x="797" y="36"/>
                        <a:pt x="799" y="42"/>
                      </a:cubicBezTo>
                      <a:cubicBezTo>
                        <a:pt x="803" y="53"/>
                        <a:pt x="803" y="64"/>
                        <a:pt x="807" y="75"/>
                      </a:cubicBezTo>
                      <a:cubicBezTo>
                        <a:pt x="810" y="81"/>
                        <a:pt x="812" y="87"/>
                        <a:pt x="817" y="92"/>
                      </a:cubicBezTo>
                      <a:cubicBezTo>
                        <a:pt x="821" y="96"/>
                        <a:pt x="826" y="98"/>
                        <a:pt x="832" y="100"/>
                      </a:cubicBezTo>
                      <a:cubicBezTo>
                        <a:pt x="842" y="103"/>
                        <a:pt x="857" y="111"/>
                        <a:pt x="859" y="123"/>
                      </a:cubicBezTo>
                      <a:cubicBezTo>
                        <a:pt x="860" y="129"/>
                        <a:pt x="863" y="133"/>
                        <a:pt x="870" y="134"/>
                      </a:cubicBezTo>
                      <a:cubicBezTo>
                        <a:pt x="877" y="135"/>
                        <a:pt x="881" y="132"/>
                        <a:pt x="887" y="131"/>
                      </a:cubicBezTo>
                      <a:cubicBezTo>
                        <a:pt x="896" y="130"/>
                        <a:pt x="906" y="125"/>
                        <a:pt x="916" y="120"/>
                      </a:cubicBezTo>
                      <a:cubicBezTo>
                        <a:pt x="918" y="119"/>
                        <a:pt x="923" y="118"/>
                        <a:pt x="925" y="116"/>
                      </a:cubicBez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6" name="Freeform 288"/>
                <p:cNvSpPr>
                  <a:spLocks noEditPoints="1"/>
                </p:cNvSpPr>
                <p:nvPr/>
              </p:nvSpPr>
              <p:spPr bwMode="auto">
                <a:xfrm>
                  <a:off x="3798881" y="2519362"/>
                  <a:ext cx="560387" cy="368300"/>
                </a:xfrm>
                <a:custGeom>
                  <a:avLst/>
                  <a:gdLst/>
                  <a:ahLst/>
                  <a:cxnLst>
                    <a:cxn ang="0">
                      <a:pos x="204" y="84"/>
                    </a:cxn>
                    <a:cxn ang="0">
                      <a:pos x="178" y="72"/>
                    </a:cxn>
                    <a:cxn ang="0">
                      <a:pos x="156" y="52"/>
                    </a:cxn>
                    <a:cxn ang="0">
                      <a:pos x="138" y="31"/>
                    </a:cxn>
                    <a:cxn ang="0">
                      <a:pos x="122" y="25"/>
                    </a:cxn>
                    <a:cxn ang="0">
                      <a:pos x="112" y="20"/>
                    </a:cxn>
                    <a:cxn ang="0">
                      <a:pos x="105" y="4"/>
                    </a:cxn>
                    <a:cxn ang="0">
                      <a:pos x="72" y="1"/>
                    </a:cxn>
                    <a:cxn ang="0">
                      <a:pos x="70" y="14"/>
                    </a:cxn>
                    <a:cxn ang="0">
                      <a:pos x="54" y="23"/>
                    </a:cxn>
                    <a:cxn ang="0">
                      <a:pos x="48" y="21"/>
                    </a:cxn>
                    <a:cxn ang="0">
                      <a:pos x="23" y="4"/>
                    </a:cxn>
                    <a:cxn ang="0">
                      <a:pos x="0" y="12"/>
                    </a:cxn>
                    <a:cxn ang="0">
                      <a:pos x="7" y="34"/>
                    </a:cxn>
                    <a:cxn ang="0">
                      <a:pos x="9" y="62"/>
                    </a:cxn>
                    <a:cxn ang="0">
                      <a:pos x="25" y="103"/>
                    </a:cxn>
                    <a:cxn ang="0">
                      <a:pos x="34" y="95"/>
                    </a:cxn>
                    <a:cxn ang="0">
                      <a:pos x="47" y="88"/>
                    </a:cxn>
                    <a:cxn ang="0">
                      <a:pos x="68" y="86"/>
                    </a:cxn>
                    <a:cxn ang="0">
                      <a:pos x="93" y="99"/>
                    </a:cxn>
                    <a:cxn ang="0">
                      <a:pos x="111" y="111"/>
                    </a:cxn>
                    <a:cxn ang="0">
                      <a:pos x="124" y="124"/>
                    </a:cxn>
                    <a:cxn ang="0">
                      <a:pos x="134" y="139"/>
                    </a:cxn>
                    <a:cxn ang="0">
                      <a:pos x="138" y="139"/>
                    </a:cxn>
                    <a:cxn ang="0">
                      <a:pos x="161" y="134"/>
                    </a:cxn>
                    <a:cxn ang="0">
                      <a:pos x="179" y="122"/>
                    </a:cxn>
                    <a:cxn ang="0">
                      <a:pos x="185" y="106"/>
                    </a:cxn>
                    <a:cxn ang="0">
                      <a:pos x="205" y="98"/>
                    </a:cxn>
                    <a:cxn ang="0">
                      <a:pos x="213" y="95"/>
                    </a:cxn>
                    <a:cxn ang="0">
                      <a:pos x="28" y="34"/>
                    </a:cxn>
                    <a:cxn ang="0">
                      <a:pos x="13" y="10"/>
                    </a:cxn>
                    <a:cxn ang="0">
                      <a:pos x="28" y="34"/>
                    </a:cxn>
                  </a:cxnLst>
                  <a:rect l="0" t="0" r="r" b="b"/>
                  <a:pathLst>
                    <a:path w="213" h="140">
                      <a:moveTo>
                        <a:pt x="211" y="89"/>
                      </a:moveTo>
                      <a:cubicBezTo>
                        <a:pt x="209" y="85"/>
                        <a:pt x="208" y="84"/>
                        <a:pt x="204" y="84"/>
                      </a:cubicBezTo>
                      <a:cubicBezTo>
                        <a:pt x="201" y="83"/>
                        <a:pt x="198" y="83"/>
                        <a:pt x="196" y="82"/>
                      </a:cubicBezTo>
                      <a:cubicBezTo>
                        <a:pt x="189" y="81"/>
                        <a:pt x="182" y="76"/>
                        <a:pt x="178" y="72"/>
                      </a:cubicBezTo>
                      <a:cubicBezTo>
                        <a:pt x="173" y="67"/>
                        <a:pt x="168" y="64"/>
                        <a:pt x="163" y="59"/>
                      </a:cubicBezTo>
                      <a:cubicBezTo>
                        <a:pt x="161" y="56"/>
                        <a:pt x="159" y="54"/>
                        <a:pt x="156" y="52"/>
                      </a:cubicBezTo>
                      <a:cubicBezTo>
                        <a:pt x="153" y="50"/>
                        <a:pt x="151" y="48"/>
                        <a:pt x="148" y="46"/>
                      </a:cubicBezTo>
                      <a:cubicBezTo>
                        <a:pt x="144" y="42"/>
                        <a:pt x="141" y="37"/>
                        <a:pt x="138" y="31"/>
                      </a:cubicBezTo>
                      <a:cubicBezTo>
                        <a:pt x="136" y="28"/>
                        <a:pt x="136" y="27"/>
                        <a:pt x="132" y="27"/>
                      </a:cubicBezTo>
                      <a:cubicBezTo>
                        <a:pt x="129" y="26"/>
                        <a:pt x="126" y="26"/>
                        <a:pt x="122" y="25"/>
                      </a:cubicBezTo>
                      <a:cubicBezTo>
                        <a:pt x="119" y="25"/>
                        <a:pt x="119" y="24"/>
                        <a:pt x="116" y="22"/>
                      </a:cubicBezTo>
                      <a:cubicBezTo>
                        <a:pt x="115" y="22"/>
                        <a:pt x="113" y="21"/>
                        <a:pt x="112" y="20"/>
                      </a:cubicBezTo>
                      <a:cubicBezTo>
                        <a:pt x="111" y="18"/>
                        <a:pt x="112" y="15"/>
                        <a:pt x="111" y="14"/>
                      </a:cubicBezTo>
                      <a:cubicBezTo>
                        <a:pt x="110" y="11"/>
                        <a:pt x="108" y="7"/>
                        <a:pt x="105" y="4"/>
                      </a:cubicBezTo>
                      <a:cubicBezTo>
                        <a:pt x="103" y="1"/>
                        <a:pt x="100" y="1"/>
                        <a:pt x="96" y="1"/>
                      </a:cubicBezTo>
                      <a:cubicBezTo>
                        <a:pt x="88" y="0"/>
                        <a:pt x="79" y="1"/>
                        <a:pt x="72" y="1"/>
                      </a:cubicBezTo>
                      <a:cubicBezTo>
                        <a:pt x="71" y="3"/>
                        <a:pt x="71" y="5"/>
                        <a:pt x="70" y="7"/>
                      </a:cubicBezTo>
                      <a:cubicBezTo>
                        <a:pt x="70" y="9"/>
                        <a:pt x="70" y="12"/>
                        <a:pt x="70" y="14"/>
                      </a:cubicBezTo>
                      <a:cubicBezTo>
                        <a:pt x="69" y="19"/>
                        <a:pt x="69" y="24"/>
                        <a:pt x="63" y="24"/>
                      </a:cubicBezTo>
                      <a:cubicBezTo>
                        <a:pt x="60" y="25"/>
                        <a:pt x="57" y="24"/>
                        <a:pt x="54" y="23"/>
                      </a:cubicBezTo>
                      <a:cubicBezTo>
                        <a:pt x="54" y="23"/>
                        <a:pt x="54" y="23"/>
                        <a:pt x="54" y="23"/>
                      </a:cubicBezTo>
                      <a:cubicBezTo>
                        <a:pt x="52" y="22"/>
                        <a:pt x="51" y="21"/>
                        <a:pt x="48" y="21"/>
                      </a:cubicBezTo>
                      <a:cubicBezTo>
                        <a:pt x="44" y="20"/>
                        <a:pt x="36" y="18"/>
                        <a:pt x="33" y="14"/>
                      </a:cubicBezTo>
                      <a:cubicBezTo>
                        <a:pt x="30" y="9"/>
                        <a:pt x="30" y="5"/>
                        <a:pt x="23" y="4"/>
                      </a:cubicBezTo>
                      <a:cubicBezTo>
                        <a:pt x="19" y="4"/>
                        <a:pt x="14" y="4"/>
                        <a:pt x="10" y="5"/>
                      </a:cubicBezTo>
                      <a:cubicBezTo>
                        <a:pt x="7" y="6"/>
                        <a:pt x="3" y="10"/>
                        <a:pt x="0" y="12"/>
                      </a:cubicBezTo>
                      <a:cubicBezTo>
                        <a:pt x="0" y="15"/>
                        <a:pt x="0" y="18"/>
                        <a:pt x="2" y="20"/>
                      </a:cubicBezTo>
                      <a:cubicBezTo>
                        <a:pt x="4" y="24"/>
                        <a:pt x="7" y="29"/>
                        <a:pt x="7" y="34"/>
                      </a:cubicBezTo>
                      <a:cubicBezTo>
                        <a:pt x="7" y="44"/>
                        <a:pt x="0" y="54"/>
                        <a:pt x="15" y="54"/>
                      </a:cubicBezTo>
                      <a:cubicBezTo>
                        <a:pt x="16" y="59"/>
                        <a:pt x="10" y="58"/>
                        <a:pt x="9" y="62"/>
                      </a:cubicBezTo>
                      <a:cubicBezTo>
                        <a:pt x="9" y="66"/>
                        <a:pt x="16" y="67"/>
                        <a:pt x="19" y="68"/>
                      </a:cubicBezTo>
                      <a:cubicBezTo>
                        <a:pt x="25" y="74"/>
                        <a:pt x="25" y="91"/>
                        <a:pt x="25" y="103"/>
                      </a:cubicBezTo>
                      <a:cubicBezTo>
                        <a:pt x="25" y="103"/>
                        <a:pt x="25" y="102"/>
                        <a:pt x="26" y="102"/>
                      </a:cubicBezTo>
                      <a:cubicBezTo>
                        <a:pt x="28" y="101"/>
                        <a:pt x="33" y="97"/>
                        <a:pt x="34" y="95"/>
                      </a:cubicBezTo>
                      <a:cubicBezTo>
                        <a:pt x="35" y="95"/>
                        <a:pt x="37" y="93"/>
                        <a:pt x="39" y="92"/>
                      </a:cubicBezTo>
                      <a:cubicBezTo>
                        <a:pt x="42" y="91"/>
                        <a:pt x="44" y="89"/>
                        <a:pt x="47" y="88"/>
                      </a:cubicBezTo>
                      <a:cubicBezTo>
                        <a:pt x="52" y="86"/>
                        <a:pt x="56" y="84"/>
                        <a:pt x="61" y="84"/>
                      </a:cubicBezTo>
                      <a:cubicBezTo>
                        <a:pt x="64" y="85"/>
                        <a:pt x="66" y="86"/>
                        <a:pt x="68" y="86"/>
                      </a:cubicBezTo>
                      <a:cubicBezTo>
                        <a:pt x="72" y="87"/>
                        <a:pt x="75" y="87"/>
                        <a:pt x="78" y="89"/>
                      </a:cubicBezTo>
                      <a:cubicBezTo>
                        <a:pt x="83" y="92"/>
                        <a:pt x="89" y="96"/>
                        <a:pt x="93" y="99"/>
                      </a:cubicBezTo>
                      <a:cubicBezTo>
                        <a:pt x="96" y="100"/>
                        <a:pt x="98" y="102"/>
                        <a:pt x="101" y="104"/>
                      </a:cubicBezTo>
                      <a:cubicBezTo>
                        <a:pt x="104" y="106"/>
                        <a:pt x="107" y="109"/>
                        <a:pt x="111" y="111"/>
                      </a:cubicBezTo>
                      <a:cubicBezTo>
                        <a:pt x="114" y="112"/>
                        <a:pt x="117" y="113"/>
                        <a:pt x="119" y="116"/>
                      </a:cubicBezTo>
                      <a:cubicBezTo>
                        <a:pt x="121" y="118"/>
                        <a:pt x="123" y="121"/>
                        <a:pt x="124" y="124"/>
                      </a:cubicBezTo>
                      <a:cubicBezTo>
                        <a:pt x="126" y="126"/>
                        <a:pt x="127" y="129"/>
                        <a:pt x="129" y="132"/>
                      </a:cubicBezTo>
                      <a:cubicBezTo>
                        <a:pt x="131" y="134"/>
                        <a:pt x="134" y="136"/>
                        <a:pt x="134" y="139"/>
                      </a:cubicBezTo>
                      <a:cubicBezTo>
                        <a:pt x="134" y="139"/>
                        <a:pt x="134" y="140"/>
                        <a:pt x="134" y="140"/>
                      </a:cubicBezTo>
                      <a:cubicBezTo>
                        <a:pt x="135" y="140"/>
                        <a:pt x="136" y="139"/>
                        <a:pt x="138" y="139"/>
                      </a:cubicBezTo>
                      <a:cubicBezTo>
                        <a:pt x="143" y="138"/>
                        <a:pt x="147" y="138"/>
                        <a:pt x="153" y="138"/>
                      </a:cubicBezTo>
                      <a:cubicBezTo>
                        <a:pt x="156" y="138"/>
                        <a:pt x="159" y="138"/>
                        <a:pt x="161" y="134"/>
                      </a:cubicBezTo>
                      <a:cubicBezTo>
                        <a:pt x="162" y="132"/>
                        <a:pt x="162" y="131"/>
                        <a:pt x="165" y="130"/>
                      </a:cubicBezTo>
                      <a:cubicBezTo>
                        <a:pt x="169" y="127"/>
                        <a:pt x="177" y="127"/>
                        <a:pt x="179" y="122"/>
                      </a:cubicBezTo>
                      <a:cubicBezTo>
                        <a:pt x="180" y="118"/>
                        <a:pt x="180" y="115"/>
                        <a:pt x="181" y="111"/>
                      </a:cubicBezTo>
                      <a:cubicBezTo>
                        <a:pt x="182" y="110"/>
                        <a:pt x="184" y="107"/>
                        <a:pt x="185" y="106"/>
                      </a:cubicBezTo>
                      <a:cubicBezTo>
                        <a:pt x="188" y="101"/>
                        <a:pt x="192" y="102"/>
                        <a:pt x="197" y="101"/>
                      </a:cubicBezTo>
                      <a:cubicBezTo>
                        <a:pt x="200" y="100"/>
                        <a:pt x="202" y="98"/>
                        <a:pt x="205" y="98"/>
                      </a:cubicBezTo>
                      <a:cubicBezTo>
                        <a:pt x="207" y="97"/>
                        <a:pt x="210" y="96"/>
                        <a:pt x="212" y="96"/>
                      </a:cubicBezTo>
                      <a:cubicBezTo>
                        <a:pt x="212" y="95"/>
                        <a:pt x="213" y="95"/>
                        <a:pt x="213" y="95"/>
                      </a:cubicBezTo>
                      <a:cubicBezTo>
                        <a:pt x="213" y="93"/>
                        <a:pt x="212" y="91"/>
                        <a:pt x="211" y="89"/>
                      </a:cubicBezTo>
                      <a:close/>
                      <a:moveTo>
                        <a:pt x="28" y="34"/>
                      </a:moveTo>
                      <a:cubicBezTo>
                        <a:pt x="23" y="35"/>
                        <a:pt x="14" y="30"/>
                        <a:pt x="11" y="26"/>
                      </a:cubicBezTo>
                      <a:cubicBezTo>
                        <a:pt x="6" y="20"/>
                        <a:pt x="5" y="12"/>
                        <a:pt x="13" y="10"/>
                      </a:cubicBezTo>
                      <a:cubicBezTo>
                        <a:pt x="21" y="8"/>
                        <a:pt x="32" y="18"/>
                        <a:pt x="31" y="25"/>
                      </a:cubicBezTo>
                      <a:cubicBezTo>
                        <a:pt x="30" y="28"/>
                        <a:pt x="33" y="33"/>
                        <a:pt x="28"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7" name="Freeform 289"/>
                <p:cNvSpPr/>
                <p:nvPr/>
              </p:nvSpPr>
              <p:spPr bwMode="auto">
                <a:xfrm>
                  <a:off x="3484557" y="2570162"/>
                  <a:ext cx="249237" cy="173037"/>
                </a:xfrm>
                <a:custGeom>
                  <a:avLst/>
                  <a:gdLst/>
                  <a:ahLst/>
                  <a:cxnLst>
                    <a:cxn ang="0">
                      <a:pos x="95" y="26"/>
                    </a:cxn>
                    <a:cxn ang="0">
                      <a:pos x="80" y="32"/>
                    </a:cxn>
                    <a:cxn ang="0">
                      <a:pos x="70" y="47"/>
                    </a:cxn>
                    <a:cxn ang="0">
                      <a:pos x="68" y="66"/>
                    </a:cxn>
                    <a:cxn ang="0">
                      <a:pos x="68" y="66"/>
                    </a:cxn>
                    <a:cxn ang="0">
                      <a:pos x="63" y="63"/>
                    </a:cxn>
                    <a:cxn ang="0">
                      <a:pos x="60" y="60"/>
                    </a:cxn>
                    <a:cxn ang="0">
                      <a:pos x="56" y="43"/>
                    </a:cxn>
                    <a:cxn ang="0">
                      <a:pos x="54" y="40"/>
                    </a:cxn>
                    <a:cxn ang="0">
                      <a:pos x="50" y="41"/>
                    </a:cxn>
                    <a:cxn ang="0">
                      <a:pos x="43" y="43"/>
                    </a:cxn>
                    <a:cxn ang="0">
                      <a:pos x="37" y="49"/>
                    </a:cxn>
                    <a:cxn ang="0">
                      <a:pos x="36" y="48"/>
                    </a:cxn>
                    <a:cxn ang="0">
                      <a:pos x="29" y="39"/>
                    </a:cxn>
                    <a:cxn ang="0">
                      <a:pos x="22" y="32"/>
                    </a:cxn>
                    <a:cxn ang="0">
                      <a:pos x="20" y="25"/>
                    </a:cxn>
                    <a:cxn ang="0">
                      <a:pos x="16" y="22"/>
                    </a:cxn>
                    <a:cxn ang="0">
                      <a:pos x="14" y="16"/>
                    </a:cxn>
                    <a:cxn ang="0">
                      <a:pos x="8" y="9"/>
                    </a:cxn>
                    <a:cxn ang="0">
                      <a:pos x="0" y="4"/>
                    </a:cxn>
                    <a:cxn ang="0">
                      <a:pos x="11" y="4"/>
                    </a:cxn>
                    <a:cxn ang="0">
                      <a:pos x="20" y="9"/>
                    </a:cxn>
                    <a:cxn ang="0">
                      <a:pos x="28" y="6"/>
                    </a:cxn>
                    <a:cxn ang="0">
                      <a:pos x="31" y="0"/>
                    </a:cxn>
                    <a:cxn ang="0">
                      <a:pos x="32" y="0"/>
                    </a:cxn>
                    <a:cxn ang="0">
                      <a:pos x="35" y="1"/>
                    </a:cxn>
                    <a:cxn ang="0">
                      <a:pos x="38" y="3"/>
                    </a:cxn>
                    <a:cxn ang="0">
                      <a:pos x="39" y="5"/>
                    </a:cxn>
                    <a:cxn ang="0">
                      <a:pos x="41" y="5"/>
                    </a:cxn>
                    <a:cxn ang="0">
                      <a:pos x="50" y="6"/>
                    </a:cxn>
                    <a:cxn ang="0">
                      <a:pos x="57" y="7"/>
                    </a:cxn>
                    <a:cxn ang="0">
                      <a:pos x="61" y="3"/>
                    </a:cxn>
                    <a:cxn ang="0">
                      <a:pos x="63" y="1"/>
                    </a:cxn>
                    <a:cxn ang="0">
                      <a:pos x="66" y="6"/>
                    </a:cxn>
                    <a:cxn ang="0">
                      <a:pos x="79" y="18"/>
                    </a:cxn>
                    <a:cxn ang="0">
                      <a:pos x="95" y="26"/>
                    </a:cxn>
                  </a:cxnLst>
                  <a:rect l="0" t="0" r="r" b="b"/>
                  <a:pathLst>
                    <a:path w="95" h="66">
                      <a:moveTo>
                        <a:pt x="95" y="26"/>
                      </a:moveTo>
                      <a:cubicBezTo>
                        <a:pt x="91" y="30"/>
                        <a:pt x="85" y="30"/>
                        <a:pt x="80" y="32"/>
                      </a:cubicBezTo>
                      <a:cubicBezTo>
                        <a:pt x="74" y="35"/>
                        <a:pt x="71" y="41"/>
                        <a:pt x="70" y="47"/>
                      </a:cubicBezTo>
                      <a:cubicBezTo>
                        <a:pt x="69" y="51"/>
                        <a:pt x="68" y="59"/>
                        <a:pt x="68" y="66"/>
                      </a:cubicBezTo>
                      <a:cubicBezTo>
                        <a:pt x="68" y="66"/>
                        <a:pt x="68" y="66"/>
                        <a:pt x="68" y="66"/>
                      </a:cubicBezTo>
                      <a:cubicBezTo>
                        <a:pt x="66" y="65"/>
                        <a:pt x="65" y="66"/>
                        <a:pt x="63" y="63"/>
                      </a:cubicBezTo>
                      <a:cubicBezTo>
                        <a:pt x="62" y="63"/>
                        <a:pt x="61" y="61"/>
                        <a:pt x="60" y="60"/>
                      </a:cubicBezTo>
                      <a:cubicBezTo>
                        <a:pt x="57" y="55"/>
                        <a:pt x="60" y="48"/>
                        <a:pt x="56" y="43"/>
                      </a:cubicBezTo>
                      <a:cubicBezTo>
                        <a:pt x="56" y="42"/>
                        <a:pt x="55" y="40"/>
                        <a:pt x="54" y="40"/>
                      </a:cubicBezTo>
                      <a:cubicBezTo>
                        <a:pt x="52" y="39"/>
                        <a:pt x="52" y="40"/>
                        <a:pt x="50" y="41"/>
                      </a:cubicBezTo>
                      <a:cubicBezTo>
                        <a:pt x="47" y="41"/>
                        <a:pt x="45" y="40"/>
                        <a:pt x="43" y="43"/>
                      </a:cubicBezTo>
                      <a:cubicBezTo>
                        <a:pt x="41" y="45"/>
                        <a:pt x="40" y="47"/>
                        <a:pt x="37" y="49"/>
                      </a:cubicBezTo>
                      <a:cubicBezTo>
                        <a:pt x="37" y="48"/>
                        <a:pt x="37" y="48"/>
                        <a:pt x="36" y="48"/>
                      </a:cubicBezTo>
                      <a:cubicBezTo>
                        <a:pt x="35" y="45"/>
                        <a:pt x="32" y="41"/>
                        <a:pt x="29" y="39"/>
                      </a:cubicBezTo>
                      <a:cubicBezTo>
                        <a:pt x="26" y="36"/>
                        <a:pt x="23" y="37"/>
                        <a:pt x="22" y="32"/>
                      </a:cubicBezTo>
                      <a:cubicBezTo>
                        <a:pt x="22" y="29"/>
                        <a:pt x="22" y="28"/>
                        <a:pt x="20" y="25"/>
                      </a:cubicBezTo>
                      <a:cubicBezTo>
                        <a:pt x="19" y="24"/>
                        <a:pt x="17" y="23"/>
                        <a:pt x="16" y="22"/>
                      </a:cubicBezTo>
                      <a:cubicBezTo>
                        <a:pt x="15" y="20"/>
                        <a:pt x="15" y="18"/>
                        <a:pt x="14" y="16"/>
                      </a:cubicBezTo>
                      <a:cubicBezTo>
                        <a:pt x="13" y="13"/>
                        <a:pt x="11" y="11"/>
                        <a:pt x="8" y="9"/>
                      </a:cubicBezTo>
                      <a:cubicBezTo>
                        <a:pt x="6" y="7"/>
                        <a:pt x="3" y="6"/>
                        <a:pt x="0" y="4"/>
                      </a:cubicBezTo>
                      <a:cubicBezTo>
                        <a:pt x="4" y="3"/>
                        <a:pt x="7" y="2"/>
                        <a:pt x="11" y="4"/>
                      </a:cubicBezTo>
                      <a:cubicBezTo>
                        <a:pt x="14" y="6"/>
                        <a:pt x="17" y="8"/>
                        <a:pt x="20" y="9"/>
                      </a:cubicBezTo>
                      <a:cubicBezTo>
                        <a:pt x="25" y="10"/>
                        <a:pt x="26" y="10"/>
                        <a:pt x="28" y="6"/>
                      </a:cubicBezTo>
                      <a:cubicBezTo>
                        <a:pt x="29" y="5"/>
                        <a:pt x="30" y="2"/>
                        <a:pt x="31" y="0"/>
                      </a:cubicBezTo>
                      <a:cubicBezTo>
                        <a:pt x="31" y="0"/>
                        <a:pt x="31" y="0"/>
                        <a:pt x="32" y="0"/>
                      </a:cubicBezTo>
                      <a:cubicBezTo>
                        <a:pt x="33" y="0"/>
                        <a:pt x="34" y="0"/>
                        <a:pt x="35" y="1"/>
                      </a:cubicBezTo>
                      <a:cubicBezTo>
                        <a:pt x="36" y="1"/>
                        <a:pt x="37" y="2"/>
                        <a:pt x="38" y="3"/>
                      </a:cubicBezTo>
                      <a:cubicBezTo>
                        <a:pt x="39" y="3"/>
                        <a:pt x="38" y="5"/>
                        <a:pt x="39" y="5"/>
                      </a:cubicBezTo>
                      <a:cubicBezTo>
                        <a:pt x="40" y="5"/>
                        <a:pt x="40" y="5"/>
                        <a:pt x="41" y="5"/>
                      </a:cubicBezTo>
                      <a:cubicBezTo>
                        <a:pt x="44" y="6"/>
                        <a:pt x="47" y="5"/>
                        <a:pt x="50" y="6"/>
                      </a:cubicBezTo>
                      <a:cubicBezTo>
                        <a:pt x="53" y="7"/>
                        <a:pt x="54" y="8"/>
                        <a:pt x="57" y="7"/>
                      </a:cubicBezTo>
                      <a:cubicBezTo>
                        <a:pt x="58" y="6"/>
                        <a:pt x="59" y="4"/>
                        <a:pt x="61" y="3"/>
                      </a:cubicBezTo>
                      <a:cubicBezTo>
                        <a:pt x="61" y="3"/>
                        <a:pt x="62" y="2"/>
                        <a:pt x="63" y="1"/>
                      </a:cubicBezTo>
                      <a:cubicBezTo>
                        <a:pt x="64" y="3"/>
                        <a:pt x="65" y="5"/>
                        <a:pt x="66" y="6"/>
                      </a:cubicBezTo>
                      <a:cubicBezTo>
                        <a:pt x="69" y="10"/>
                        <a:pt x="74" y="15"/>
                        <a:pt x="79" y="18"/>
                      </a:cubicBezTo>
                      <a:cubicBezTo>
                        <a:pt x="83" y="21"/>
                        <a:pt x="91" y="22"/>
                        <a:pt x="95"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8" name="Freeform 290"/>
                <p:cNvSpPr/>
                <p:nvPr/>
              </p:nvSpPr>
              <p:spPr bwMode="auto">
                <a:xfrm>
                  <a:off x="3303582" y="2459037"/>
                  <a:ext cx="261937" cy="136525"/>
                </a:xfrm>
                <a:custGeom>
                  <a:avLst/>
                  <a:gdLst/>
                  <a:ahLst/>
                  <a:cxnLst>
                    <a:cxn ang="0">
                      <a:pos x="100" y="42"/>
                    </a:cxn>
                    <a:cxn ang="0">
                      <a:pos x="97" y="48"/>
                    </a:cxn>
                    <a:cxn ang="0">
                      <a:pos x="89" y="51"/>
                    </a:cxn>
                    <a:cxn ang="0">
                      <a:pos x="80" y="46"/>
                    </a:cxn>
                    <a:cxn ang="0">
                      <a:pos x="69" y="46"/>
                    </a:cxn>
                    <a:cxn ang="0">
                      <a:pos x="67" y="47"/>
                    </a:cxn>
                    <a:cxn ang="0">
                      <a:pos x="56" y="49"/>
                    </a:cxn>
                    <a:cxn ang="0">
                      <a:pos x="48" y="51"/>
                    </a:cxn>
                    <a:cxn ang="0">
                      <a:pos x="46" y="50"/>
                    </a:cxn>
                    <a:cxn ang="0">
                      <a:pos x="31" y="47"/>
                    </a:cxn>
                    <a:cxn ang="0">
                      <a:pos x="21" y="44"/>
                    </a:cxn>
                    <a:cxn ang="0">
                      <a:pos x="21" y="44"/>
                    </a:cxn>
                    <a:cxn ang="0">
                      <a:pos x="25" y="40"/>
                    </a:cxn>
                    <a:cxn ang="0">
                      <a:pos x="25" y="27"/>
                    </a:cxn>
                    <a:cxn ang="0">
                      <a:pos x="9" y="10"/>
                    </a:cxn>
                    <a:cxn ang="0">
                      <a:pos x="0" y="1"/>
                    </a:cxn>
                    <a:cxn ang="0">
                      <a:pos x="7" y="0"/>
                    </a:cxn>
                    <a:cxn ang="0">
                      <a:pos x="25" y="7"/>
                    </a:cxn>
                    <a:cxn ang="0">
                      <a:pos x="30" y="10"/>
                    </a:cxn>
                    <a:cxn ang="0">
                      <a:pos x="35" y="12"/>
                    </a:cxn>
                    <a:cxn ang="0">
                      <a:pos x="43" y="14"/>
                    </a:cxn>
                    <a:cxn ang="0">
                      <a:pos x="58" y="21"/>
                    </a:cxn>
                    <a:cxn ang="0">
                      <a:pos x="60" y="23"/>
                    </a:cxn>
                    <a:cxn ang="0">
                      <a:pos x="63" y="23"/>
                    </a:cxn>
                    <a:cxn ang="0">
                      <a:pos x="71" y="20"/>
                    </a:cxn>
                    <a:cxn ang="0">
                      <a:pos x="88" y="26"/>
                    </a:cxn>
                    <a:cxn ang="0">
                      <a:pos x="97" y="41"/>
                    </a:cxn>
                    <a:cxn ang="0">
                      <a:pos x="100" y="42"/>
                    </a:cxn>
                  </a:cxnLst>
                  <a:rect l="0" t="0" r="r" b="b"/>
                  <a:pathLst>
                    <a:path w="100" h="52">
                      <a:moveTo>
                        <a:pt x="100" y="42"/>
                      </a:moveTo>
                      <a:cubicBezTo>
                        <a:pt x="99" y="44"/>
                        <a:pt x="98" y="47"/>
                        <a:pt x="97" y="48"/>
                      </a:cubicBezTo>
                      <a:cubicBezTo>
                        <a:pt x="95" y="52"/>
                        <a:pt x="94" y="52"/>
                        <a:pt x="89" y="51"/>
                      </a:cubicBezTo>
                      <a:cubicBezTo>
                        <a:pt x="86" y="50"/>
                        <a:pt x="83" y="48"/>
                        <a:pt x="80" y="46"/>
                      </a:cubicBezTo>
                      <a:cubicBezTo>
                        <a:pt x="76" y="44"/>
                        <a:pt x="73" y="45"/>
                        <a:pt x="69" y="46"/>
                      </a:cubicBezTo>
                      <a:cubicBezTo>
                        <a:pt x="69" y="46"/>
                        <a:pt x="68" y="46"/>
                        <a:pt x="67" y="47"/>
                      </a:cubicBezTo>
                      <a:cubicBezTo>
                        <a:pt x="64" y="48"/>
                        <a:pt x="60" y="48"/>
                        <a:pt x="56" y="49"/>
                      </a:cubicBezTo>
                      <a:cubicBezTo>
                        <a:pt x="53" y="49"/>
                        <a:pt x="51" y="50"/>
                        <a:pt x="48" y="51"/>
                      </a:cubicBezTo>
                      <a:cubicBezTo>
                        <a:pt x="48" y="51"/>
                        <a:pt x="47" y="50"/>
                        <a:pt x="46" y="50"/>
                      </a:cubicBezTo>
                      <a:cubicBezTo>
                        <a:pt x="41" y="48"/>
                        <a:pt x="36" y="49"/>
                        <a:pt x="31" y="47"/>
                      </a:cubicBezTo>
                      <a:cubicBezTo>
                        <a:pt x="28" y="46"/>
                        <a:pt x="25" y="45"/>
                        <a:pt x="21" y="44"/>
                      </a:cubicBezTo>
                      <a:cubicBezTo>
                        <a:pt x="21" y="44"/>
                        <a:pt x="21" y="44"/>
                        <a:pt x="21" y="44"/>
                      </a:cubicBezTo>
                      <a:cubicBezTo>
                        <a:pt x="22" y="43"/>
                        <a:pt x="23" y="41"/>
                        <a:pt x="25" y="40"/>
                      </a:cubicBezTo>
                      <a:cubicBezTo>
                        <a:pt x="28" y="36"/>
                        <a:pt x="25" y="32"/>
                        <a:pt x="25" y="27"/>
                      </a:cubicBezTo>
                      <a:cubicBezTo>
                        <a:pt x="23" y="20"/>
                        <a:pt x="14" y="15"/>
                        <a:pt x="9" y="10"/>
                      </a:cubicBezTo>
                      <a:cubicBezTo>
                        <a:pt x="6" y="7"/>
                        <a:pt x="3" y="4"/>
                        <a:pt x="0" y="1"/>
                      </a:cubicBezTo>
                      <a:cubicBezTo>
                        <a:pt x="3" y="0"/>
                        <a:pt x="6" y="0"/>
                        <a:pt x="7" y="0"/>
                      </a:cubicBezTo>
                      <a:cubicBezTo>
                        <a:pt x="13" y="1"/>
                        <a:pt x="20" y="4"/>
                        <a:pt x="25" y="7"/>
                      </a:cubicBezTo>
                      <a:cubicBezTo>
                        <a:pt x="27" y="8"/>
                        <a:pt x="28" y="9"/>
                        <a:pt x="30" y="10"/>
                      </a:cubicBezTo>
                      <a:cubicBezTo>
                        <a:pt x="31" y="11"/>
                        <a:pt x="33" y="11"/>
                        <a:pt x="35" y="12"/>
                      </a:cubicBezTo>
                      <a:cubicBezTo>
                        <a:pt x="38" y="13"/>
                        <a:pt x="40" y="13"/>
                        <a:pt x="43" y="14"/>
                      </a:cubicBezTo>
                      <a:cubicBezTo>
                        <a:pt x="48" y="15"/>
                        <a:pt x="53" y="17"/>
                        <a:pt x="58" y="21"/>
                      </a:cubicBezTo>
                      <a:cubicBezTo>
                        <a:pt x="59" y="22"/>
                        <a:pt x="58" y="22"/>
                        <a:pt x="60" y="23"/>
                      </a:cubicBezTo>
                      <a:cubicBezTo>
                        <a:pt x="61" y="23"/>
                        <a:pt x="62" y="23"/>
                        <a:pt x="63" y="23"/>
                      </a:cubicBezTo>
                      <a:cubicBezTo>
                        <a:pt x="66" y="22"/>
                        <a:pt x="69" y="21"/>
                        <a:pt x="71" y="20"/>
                      </a:cubicBezTo>
                      <a:cubicBezTo>
                        <a:pt x="77" y="20"/>
                        <a:pt x="85" y="21"/>
                        <a:pt x="88" y="26"/>
                      </a:cubicBezTo>
                      <a:cubicBezTo>
                        <a:pt x="91" y="31"/>
                        <a:pt x="90" y="38"/>
                        <a:pt x="97" y="41"/>
                      </a:cubicBezTo>
                      <a:cubicBezTo>
                        <a:pt x="97" y="41"/>
                        <a:pt x="99" y="42"/>
                        <a:pt x="100" y="4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9" name="Freeform 291"/>
                <p:cNvSpPr/>
                <p:nvPr/>
              </p:nvSpPr>
              <p:spPr bwMode="auto">
                <a:xfrm>
                  <a:off x="3471857" y="2671762"/>
                  <a:ext cx="758824" cy="677862"/>
                </a:xfrm>
                <a:custGeom>
                  <a:avLst/>
                  <a:gdLst/>
                  <a:ahLst/>
                  <a:cxnLst>
                    <a:cxn ang="0">
                      <a:pos x="284" y="233"/>
                    </a:cxn>
                    <a:cxn ang="0">
                      <a:pos x="273" y="238"/>
                    </a:cxn>
                    <a:cxn ang="0">
                      <a:pos x="261" y="258"/>
                    </a:cxn>
                    <a:cxn ang="0">
                      <a:pos x="211" y="253"/>
                    </a:cxn>
                    <a:cxn ang="0">
                      <a:pos x="201" y="248"/>
                    </a:cxn>
                    <a:cxn ang="0">
                      <a:pos x="180" y="227"/>
                    </a:cxn>
                    <a:cxn ang="0">
                      <a:pos x="142" y="230"/>
                    </a:cxn>
                    <a:cxn ang="0">
                      <a:pos x="124" y="218"/>
                    </a:cxn>
                    <a:cxn ang="0">
                      <a:pos x="91" y="185"/>
                    </a:cxn>
                    <a:cxn ang="0">
                      <a:pos x="66" y="175"/>
                    </a:cxn>
                    <a:cxn ang="0">
                      <a:pos x="58" y="155"/>
                    </a:cxn>
                    <a:cxn ang="0">
                      <a:pos x="36" y="133"/>
                    </a:cxn>
                    <a:cxn ang="0">
                      <a:pos x="30" y="125"/>
                    </a:cxn>
                    <a:cxn ang="0">
                      <a:pos x="24" y="113"/>
                    </a:cxn>
                    <a:cxn ang="0">
                      <a:pos x="27" y="86"/>
                    </a:cxn>
                    <a:cxn ang="0">
                      <a:pos x="19" y="67"/>
                    </a:cxn>
                    <a:cxn ang="0">
                      <a:pos x="7" y="43"/>
                    </a:cxn>
                    <a:cxn ang="0">
                      <a:pos x="3" y="28"/>
                    </a:cxn>
                    <a:cxn ang="0">
                      <a:pos x="4" y="19"/>
                    </a:cxn>
                    <a:cxn ang="0">
                      <a:pos x="4" y="19"/>
                    </a:cxn>
                    <a:cxn ang="0">
                      <a:pos x="2" y="12"/>
                    </a:cxn>
                    <a:cxn ang="0">
                      <a:pos x="3" y="0"/>
                    </a:cxn>
                    <a:cxn ang="0">
                      <a:pos x="28" y="15"/>
                    </a:cxn>
                    <a:cxn ang="0">
                      <a:pos x="35" y="15"/>
                    </a:cxn>
                    <a:cxn ang="0">
                      <a:pos x="42" y="10"/>
                    </a:cxn>
                    <a:cxn ang="0">
                      <a:pos x="55" y="2"/>
                    </a:cxn>
                    <a:cxn ang="0">
                      <a:pos x="61" y="4"/>
                    </a:cxn>
                    <a:cxn ang="0">
                      <a:pos x="68" y="24"/>
                    </a:cxn>
                    <a:cxn ang="0">
                      <a:pos x="73" y="27"/>
                    </a:cxn>
                    <a:cxn ang="0">
                      <a:pos x="93" y="45"/>
                    </a:cxn>
                    <a:cxn ang="0">
                      <a:pos x="139" y="54"/>
                    </a:cxn>
                    <a:cxn ang="0">
                      <a:pos x="150" y="45"/>
                    </a:cxn>
                    <a:cxn ang="0">
                      <a:pos x="151" y="44"/>
                    </a:cxn>
                    <a:cxn ang="0">
                      <a:pos x="164" y="34"/>
                    </a:cxn>
                    <a:cxn ang="0">
                      <a:pos x="186" y="26"/>
                    </a:cxn>
                    <a:cxn ang="0">
                      <a:pos x="203" y="31"/>
                    </a:cxn>
                    <a:cxn ang="0">
                      <a:pos x="226" y="46"/>
                    </a:cxn>
                    <a:cxn ang="0">
                      <a:pos x="244" y="58"/>
                    </a:cxn>
                    <a:cxn ang="0">
                      <a:pos x="254" y="74"/>
                    </a:cxn>
                    <a:cxn ang="0">
                      <a:pos x="259" y="82"/>
                    </a:cxn>
                    <a:cxn ang="0">
                      <a:pos x="252" y="98"/>
                    </a:cxn>
                    <a:cxn ang="0">
                      <a:pos x="247" y="128"/>
                    </a:cxn>
                    <a:cxn ang="0">
                      <a:pos x="248" y="144"/>
                    </a:cxn>
                    <a:cxn ang="0">
                      <a:pos x="259" y="154"/>
                    </a:cxn>
                    <a:cxn ang="0">
                      <a:pos x="255" y="181"/>
                    </a:cxn>
                    <a:cxn ang="0">
                      <a:pos x="262" y="189"/>
                    </a:cxn>
                    <a:cxn ang="0">
                      <a:pos x="272" y="204"/>
                    </a:cxn>
                    <a:cxn ang="0">
                      <a:pos x="287" y="230"/>
                    </a:cxn>
                  </a:cxnLst>
                  <a:rect l="0" t="0" r="r" b="b"/>
                  <a:pathLst>
                    <a:path w="289" h="258">
                      <a:moveTo>
                        <a:pt x="287" y="230"/>
                      </a:moveTo>
                      <a:cubicBezTo>
                        <a:pt x="287" y="230"/>
                        <a:pt x="285" y="232"/>
                        <a:pt x="284" y="233"/>
                      </a:cubicBezTo>
                      <a:cubicBezTo>
                        <a:pt x="283" y="234"/>
                        <a:pt x="281" y="235"/>
                        <a:pt x="280" y="235"/>
                      </a:cubicBezTo>
                      <a:cubicBezTo>
                        <a:pt x="277" y="236"/>
                        <a:pt x="275" y="237"/>
                        <a:pt x="273" y="238"/>
                      </a:cubicBezTo>
                      <a:cubicBezTo>
                        <a:pt x="269" y="240"/>
                        <a:pt x="268" y="245"/>
                        <a:pt x="266" y="248"/>
                      </a:cubicBezTo>
                      <a:cubicBezTo>
                        <a:pt x="265" y="252"/>
                        <a:pt x="263" y="255"/>
                        <a:pt x="261" y="258"/>
                      </a:cubicBezTo>
                      <a:cubicBezTo>
                        <a:pt x="260" y="258"/>
                        <a:pt x="259" y="258"/>
                        <a:pt x="258" y="258"/>
                      </a:cubicBezTo>
                      <a:cubicBezTo>
                        <a:pt x="242" y="255"/>
                        <a:pt x="226" y="257"/>
                        <a:pt x="211" y="253"/>
                      </a:cubicBezTo>
                      <a:cubicBezTo>
                        <a:pt x="209" y="252"/>
                        <a:pt x="206" y="252"/>
                        <a:pt x="205" y="251"/>
                      </a:cubicBezTo>
                      <a:cubicBezTo>
                        <a:pt x="203" y="251"/>
                        <a:pt x="202" y="249"/>
                        <a:pt x="201" y="248"/>
                      </a:cubicBezTo>
                      <a:cubicBezTo>
                        <a:pt x="198" y="245"/>
                        <a:pt x="196" y="243"/>
                        <a:pt x="194" y="240"/>
                      </a:cubicBezTo>
                      <a:cubicBezTo>
                        <a:pt x="191" y="234"/>
                        <a:pt x="187" y="226"/>
                        <a:pt x="180" y="227"/>
                      </a:cubicBezTo>
                      <a:cubicBezTo>
                        <a:pt x="173" y="227"/>
                        <a:pt x="169" y="232"/>
                        <a:pt x="163" y="233"/>
                      </a:cubicBezTo>
                      <a:cubicBezTo>
                        <a:pt x="156" y="234"/>
                        <a:pt x="149" y="232"/>
                        <a:pt x="142" y="230"/>
                      </a:cubicBezTo>
                      <a:cubicBezTo>
                        <a:pt x="139" y="230"/>
                        <a:pt x="135" y="229"/>
                        <a:pt x="132" y="227"/>
                      </a:cubicBezTo>
                      <a:cubicBezTo>
                        <a:pt x="129" y="225"/>
                        <a:pt x="127" y="220"/>
                        <a:pt x="124" y="218"/>
                      </a:cubicBezTo>
                      <a:cubicBezTo>
                        <a:pt x="118" y="214"/>
                        <a:pt x="110" y="211"/>
                        <a:pt x="105" y="206"/>
                      </a:cubicBezTo>
                      <a:cubicBezTo>
                        <a:pt x="99" y="200"/>
                        <a:pt x="94" y="192"/>
                        <a:pt x="91" y="185"/>
                      </a:cubicBezTo>
                      <a:cubicBezTo>
                        <a:pt x="88" y="179"/>
                        <a:pt x="85" y="169"/>
                        <a:pt x="78" y="168"/>
                      </a:cubicBezTo>
                      <a:cubicBezTo>
                        <a:pt x="73" y="168"/>
                        <a:pt x="69" y="171"/>
                        <a:pt x="66" y="175"/>
                      </a:cubicBezTo>
                      <a:cubicBezTo>
                        <a:pt x="66" y="173"/>
                        <a:pt x="65" y="170"/>
                        <a:pt x="65" y="169"/>
                      </a:cubicBezTo>
                      <a:cubicBezTo>
                        <a:pt x="63" y="164"/>
                        <a:pt x="61" y="159"/>
                        <a:pt x="58" y="155"/>
                      </a:cubicBezTo>
                      <a:cubicBezTo>
                        <a:pt x="55" y="150"/>
                        <a:pt x="50" y="146"/>
                        <a:pt x="47" y="143"/>
                      </a:cubicBezTo>
                      <a:cubicBezTo>
                        <a:pt x="43" y="140"/>
                        <a:pt x="40" y="136"/>
                        <a:pt x="36" y="133"/>
                      </a:cubicBezTo>
                      <a:cubicBezTo>
                        <a:pt x="35" y="132"/>
                        <a:pt x="33" y="132"/>
                        <a:pt x="32" y="131"/>
                      </a:cubicBezTo>
                      <a:cubicBezTo>
                        <a:pt x="30" y="129"/>
                        <a:pt x="31" y="127"/>
                        <a:pt x="30" y="125"/>
                      </a:cubicBezTo>
                      <a:cubicBezTo>
                        <a:pt x="29" y="123"/>
                        <a:pt x="28" y="122"/>
                        <a:pt x="28" y="120"/>
                      </a:cubicBezTo>
                      <a:cubicBezTo>
                        <a:pt x="26" y="118"/>
                        <a:pt x="25" y="115"/>
                        <a:pt x="24" y="113"/>
                      </a:cubicBezTo>
                      <a:cubicBezTo>
                        <a:pt x="23" y="112"/>
                        <a:pt x="20" y="110"/>
                        <a:pt x="20" y="108"/>
                      </a:cubicBezTo>
                      <a:cubicBezTo>
                        <a:pt x="17" y="100"/>
                        <a:pt x="25" y="92"/>
                        <a:pt x="27" y="86"/>
                      </a:cubicBezTo>
                      <a:cubicBezTo>
                        <a:pt x="28" y="82"/>
                        <a:pt x="28" y="79"/>
                        <a:pt x="27" y="75"/>
                      </a:cubicBezTo>
                      <a:cubicBezTo>
                        <a:pt x="27" y="69"/>
                        <a:pt x="23" y="70"/>
                        <a:pt x="19" y="67"/>
                      </a:cubicBezTo>
                      <a:cubicBezTo>
                        <a:pt x="12" y="63"/>
                        <a:pt x="10" y="54"/>
                        <a:pt x="8" y="47"/>
                      </a:cubicBezTo>
                      <a:cubicBezTo>
                        <a:pt x="7" y="45"/>
                        <a:pt x="7" y="44"/>
                        <a:pt x="7" y="43"/>
                      </a:cubicBezTo>
                      <a:cubicBezTo>
                        <a:pt x="6" y="40"/>
                        <a:pt x="3" y="38"/>
                        <a:pt x="2" y="35"/>
                      </a:cubicBezTo>
                      <a:cubicBezTo>
                        <a:pt x="2" y="33"/>
                        <a:pt x="3" y="30"/>
                        <a:pt x="3" y="28"/>
                      </a:cubicBezTo>
                      <a:cubicBezTo>
                        <a:pt x="2" y="25"/>
                        <a:pt x="2" y="21"/>
                        <a:pt x="4" y="19"/>
                      </a:cubicBezTo>
                      <a:cubicBezTo>
                        <a:pt x="4" y="19"/>
                        <a:pt x="4" y="19"/>
                        <a:pt x="4" y="19"/>
                      </a:cubicBezTo>
                      <a:cubicBezTo>
                        <a:pt x="4" y="19"/>
                        <a:pt x="4" y="19"/>
                        <a:pt x="4" y="19"/>
                      </a:cubicBezTo>
                      <a:cubicBezTo>
                        <a:pt x="4" y="19"/>
                        <a:pt x="4" y="19"/>
                        <a:pt x="4" y="19"/>
                      </a:cubicBezTo>
                      <a:cubicBezTo>
                        <a:pt x="4" y="19"/>
                        <a:pt x="4" y="19"/>
                        <a:pt x="4" y="19"/>
                      </a:cubicBezTo>
                      <a:cubicBezTo>
                        <a:pt x="5" y="17"/>
                        <a:pt x="4" y="14"/>
                        <a:pt x="2" y="12"/>
                      </a:cubicBezTo>
                      <a:cubicBezTo>
                        <a:pt x="0" y="11"/>
                        <a:pt x="4" y="9"/>
                        <a:pt x="2" y="6"/>
                      </a:cubicBezTo>
                      <a:cubicBezTo>
                        <a:pt x="1" y="4"/>
                        <a:pt x="3" y="2"/>
                        <a:pt x="3" y="0"/>
                      </a:cubicBezTo>
                      <a:cubicBezTo>
                        <a:pt x="9" y="6"/>
                        <a:pt x="14" y="11"/>
                        <a:pt x="20" y="14"/>
                      </a:cubicBezTo>
                      <a:cubicBezTo>
                        <a:pt x="23" y="15"/>
                        <a:pt x="25" y="15"/>
                        <a:pt x="28" y="15"/>
                      </a:cubicBezTo>
                      <a:cubicBezTo>
                        <a:pt x="30" y="16"/>
                        <a:pt x="32" y="16"/>
                        <a:pt x="33" y="15"/>
                      </a:cubicBezTo>
                      <a:cubicBezTo>
                        <a:pt x="34" y="15"/>
                        <a:pt x="35" y="15"/>
                        <a:pt x="35" y="15"/>
                      </a:cubicBezTo>
                      <a:cubicBezTo>
                        <a:pt x="35" y="12"/>
                        <a:pt x="39" y="11"/>
                        <a:pt x="41" y="10"/>
                      </a:cubicBezTo>
                      <a:cubicBezTo>
                        <a:pt x="42" y="10"/>
                        <a:pt x="42" y="10"/>
                        <a:pt x="42" y="10"/>
                      </a:cubicBezTo>
                      <a:cubicBezTo>
                        <a:pt x="45" y="8"/>
                        <a:pt x="46" y="6"/>
                        <a:pt x="48" y="4"/>
                      </a:cubicBezTo>
                      <a:cubicBezTo>
                        <a:pt x="50" y="1"/>
                        <a:pt x="52" y="2"/>
                        <a:pt x="55" y="2"/>
                      </a:cubicBezTo>
                      <a:cubicBezTo>
                        <a:pt x="57" y="1"/>
                        <a:pt x="57" y="0"/>
                        <a:pt x="59" y="1"/>
                      </a:cubicBezTo>
                      <a:cubicBezTo>
                        <a:pt x="60" y="1"/>
                        <a:pt x="61" y="3"/>
                        <a:pt x="61" y="4"/>
                      </a:cubicBezTo>
                      <a:cubicBezTo>
                        <a:pt x="65" y="9"/>
                        <a:pt x="62" y="16"/>
                        <a:pt x="65" y="21"/>
                      </a:cubicBezTo>
                      <a:cubicBezTo>
                        <a:pt x="66" y="22"/>
                        <a:pt x="67" y="24"/>
                        <a:pt x="68" y="24"/>
                      </a:cubicBezTo>
                      <a:cubicBezTo>
                        <a:pt x="70" y="27"/>
                        <a:pt x="71" y="26"/>
                        <a:pt x="73" y="27"/>
                      </a:cubicBezTo>
                      <a:cubicBezTo>
                        <a:pt x="73" y="27"/>
                        <a:pt x="73" y="27"/>
                        <a:pt x="73" y="27"/>
                      </a:cubicBezTo>
                      <a:cubicBezTo>
                        <a:pt x="73" y="32"/>
                        <a:pt x="74" y="37"/>
                        <a:pt x="75" y="38"/>
                      </a:cubicBezTo>
                      <a:cubicBezTo>
                        <a:pt x="80" y="42"/>
                        <a:pt x="88" y="41"/>
                        <a:pt x="93" y="45"/>
                      </a:cubicBezTo>
                      <a:cubicBezTo>
                        <a:pt x="98" y="48"/>
                        <a:pt x="104" y="52"/>
                        <a:pt x="110" y="54"/>
                      </a:cubicBezTo>
                      <a:cubicBezTo>
                        <a:pt x="120" y="57"/>
                        <a:pt x="129" y="53"/>
                        <a:pt x="139" y="54"/>
                      </a:cubicBezTo>
                      <a:cubicBezTo>
                        <a:pt x="142" y="54"/>
                        <a:pt x="146" y="55"/>
                        <a:pt x="149" y="54"/>
                      </a:cubicBezTo>
                      <a:cubicBezTo>
                        <a:pt x="150" y="52"/>
                        <a:pt x="150" y="49"/>
                        <a:pt x="150" y="45"/>
                      </a:cubicBezTo>
                      <a:cubicBezTo>
                        <a:pt x="150" y="45"/>
                        <a:pt x="150" y="45"/>
                        <a:pt x="150" y="45"/>
                      </a:cubicBezTo>
                      <a:cubicBezTo>
                        <a:pt x="150" y="45"/>
                        <a:pt x="150" y="44"/>
                        <a:pt x="151" y="44"/>
                      </a:cubicBezTo>
                      <a:cubicBezTo>
                        <a:pt x="153" y="43"/>
                        <a:pt x="158" y="39"/>
                        <a:pt x="159" y="37"/>
                      </a:cubicBezTo>
                      <a:cubicBezTo>
                        <a:pt x="160" y="37"/>
                        <a:pt x="162" y="35"/>
                        <a:pt x="164" y="34"/>
                      </a:cubicBezTo>
                      <a:cubicBezTo>
                        <a:pt x="167" y="33"/>
                        <a:pt x="169" y="31"/>
                        <a:pt x="172" y="30"/>
                      </a:cubicBezTo>
                      <a:cubicBezTo>
                        <a:pt x="177" y="28"/>
                        <a:pt x="181" y="26"/>
                        <a:pt x="186" y="26"/>
                      </a:cubicBezTo>
                      <a:cubicBezTo>
                        <a:pt x="189" y="27"/>
                        <a:pt x="191" y="28"/>
                        <a:pt x="193" y="28"/>
                      </a:cubicBezTo>
                      <a:cubicBezTo>
                        <a:pt x="197" y="29"/>
                        <a:pt x="200" y="29"/>
                        <a:pt x="203" y="31"/>
                      </a:cubicBezTo>
                      <a:cubicBezTo>
                        <a:pt x="208" y="34"/>
                        <a:pt x="214" y="38"/>
                        <a:pt x="218" y="41"/>
                      </a:cubicBezTo>
                      <a:cubicBezTo>
                        <a:pt x="221" y="42"/>
                        <a:pt x="223" y="44"/>
                        <a:pt x="226" y="46"/>
                      </a:cubicBezTo>
                      <a:cubicBezTo>
                        <a:pt x="229" y="48"/>
                        <a:pt x="232" y="51"/>
                        <a:pt x="236" y="53"/>
                      </a:cubicBezTo>
                      <a:cubicBezTo>
                        <a:pt x="239" y="54"/>
                        <a:pt x="242" y="55"/>
                        <a:pt x="244" y="58"/>
                      </a:cubicBezTo>
                      <a:cubicBezTo>
                        <a:pt x="246" y="60"/>
                        <a:pt x="248" y="63"/>
                        <a:pt x="249" y="66"/>
                      </a:cubicBezTo>
                      <a:cubicBezTo>
                        <a:pt x="251" y="68"/>
                        <a:pt x="252" y="71"/>
                        <a:pt x="254" y="74"/>
                      </a:cubicBezTo>
                      <a:cubicBezTo>
                        <a:pt x="256" y="76"/>
                        <a:pt x="259" y="78"/>
                        <a:pt x="259" y="81"/>
                      </a:cubicBezTo>
                      <a:cubicBezTo>
                        <a:pt x="259" y="81"/>
                        <a:pt x="259" y="82"/>
                        <a:pt x="259" y="82"/>
                      </a:cubicBezTo>
                      <a:cubicBezTo>
                        <a:pt x="258" y="85"/>
                        <a:pt x="256" y="88"/>
                        <a:pt x="255" y="90"/>
                      </a:cubicBezTo>
                      <a:cubicBezTo>
                        <a:pt x="254" y="93"/>
                        <a:pt x="253" y="95"/>
                        <a:pt x="252" y="98"/>
                      </a:cubicBezTo>
                      <a:cubicBezTo>
                        <a:pt x="251" y="103"/>
                        <a:pt x="251" y="108"/>
                        <a:pt x="250" y="114"/>
                      </a:cubicBezTo>
                      <a:cubicBezTo>
                        <a:pt x="250" y="119"/>
                        <a:pt x="247" y="123"/>
                        <a:pt x="247" y="128"/>
                      </a:cubicBezTo>
                      <a:cubicBezTo>
                        <a:pt x="246" y="130"/>
                        <a:pt x="246" y="133"/>
                        <a:pt x="246" y="135"/>
                      </a:cubicBezTo>
                      <a:cubicBezTo>
                        <a:pt x="246" y="138"/>
                        <a:pt x="248" y="141"/>
                        <a:pt x="248" y="144"/>
                      </a:cubicBezTo>
                      <a:cubicBezTo>
                        <a:pt x="249" y="146"/>
                        <a:pt x="250" y="148"/>
                        <a:pt x="251" y="150"/>
                      </a:cubicBezTo>
                      <a:cubicBezTo>
                        <a:pt x="254" y="154"/>
                        <a:pt x="255" y="152"/>
                        <a:pt x="259" y="154"/>
                      </a:cubicBezTo>
                      <a:cubicBezTo>
                        <a:pt x="265" y="155"/>
                        <a:pt x="262" y="166"/>
                        <a:pt x="259" y="169"/>
                      </a:cubicBezTo>
                      <a:cubicBezTo>
                        <a:pt x="256" y="172"/>
                        <a:pt x="250" y="178"/>
                        <a:pt x="255" y="181"/>
                      </a:cubicBezTo>
                      <a:cubicBezTo>
                        <a:pt x="257" y="183"/>
                        <a:pt x="260" y="184"/>
                        <a:pt x="261" y="186"/>
                      </a:cubicBezTo>
                      <a:cubicBezTo>
                        <a:pt x="262" y="187"/>
                        <a:pt x="263" y="188"/>
                        <a:pt x="262" y="189"/>
                      </a:cubicBezTo>
                      <a:cubicBezTo>
                        <a:pt x="262" y="190"/>
                        <a:pt x="260" y="191"/>
                        <a:pt x="260" y="192"/>
                      </a:cubicBezTo>
                      <a:cubicBezTo>
                        <a:pt x="256" y="200"/>
                        <a:pt x="267" y="202"/>
                        <a:pt x="272" y="204"/>
                      </a:cubicBezTo>
                      <a:cubicBezTo>
                        <a:pt x="280" y="206"/>
                        <a:pt x="283" y="213"/>
                        <a:pt x="286" y="221"/>
                      </a:cubicBezTo>
                      <a:cubicBezTo>
                        <a:pt x="287" y="224"/>
                        <a:pt x="289" y="226"/>
                        <a:pt x="287" y="23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0" name="Freeform 292"/>
                <p:cNvSpPr/>
                <p:nvPr/>
              </p:nvSpPr>
              <p:spPr bwMode="auto">
                <a:xfrm>
                  <a:off x="3243257" y="2792410"/>
                  <a:ext cx="401637" cy="388937"/>
                </a:xfrm>
                <a:custGeom>
                  <a:avLst/>
                  <a:gdLst/>
                  <a:ahLst/>
                  <a:cxnLst>
                    <a:cxn ang="0">
                      <a:pos x="153" y="129"/>
                    </a:cxn>
                    <a:cxn ang="0">
                      <a:pos x="153" y="129"/>
                    </a:cxn>
                    <a:cxn ang="0">
                      <a:pos x="149" y="135"/>
                    </a:cxn>
                    <a:cxn ang="0">
                      <a:pos x="149" y="135"/>
                    </a:cxn>
                    <a:cxn ang="0">
                      <a:pos x="138" y="137"/>
                    </a:cxn>
                    <a:cxn ang="0">
                      <a:pos x="129" y="148"/>
                    </a:cxn>
                    <a:cxn ang="0">
                      <a:pos x="95" y="143"/>
                    </a:cxn>
                    <a:cxn ang="0">
                      <a:pos x="78" y="137"/>
                    </a:cxn>
                    <a:cxn ang="0">
                      <a:pos x="61" y="122"/>
                    </a:cxn>
                    <a:cxn ang="0">
                      <a:pos x="49" y="108"/>
                    </a:cxn>
                    <a:cxn ang="0">
                      <a:pos x="32" y="100"/>
                    </a:cxn>
                    <a:cxn ang="0">
                      <a:pos x="13" y="88"/>
                    </a:cxn>
                    <a:cxn ang="0">
                      <a:pos x="8" y="85"/>
                    </a:cxn>
                    <a:cxn ang="0">
                      <a:pos x="0" y="78"/>
                    </a:cxn>
                    <a:cxn ang="0">
                      <a:pos x="7" y="74"/>
                    </a:cxn>
                    <a:cxn ang="0">
                      <a:pos x="23" y="63"/>
                    </a:cxn>
                    <a:cxn ang="0">
                      <a:pos x="45" y="39"/>
                    </a:cxn>
                    <a:cxn ang="0">
                      <a:pos x="46" y="24"/>
                    </a:cxn>
                    <a:cxn ang="0">
                      <a:pos x="47" y="16"/>
                    </a:cxn>
                    <a:cxn ang="0">
                      <a:pos x="53" y="12"/>
                    </a:cxn>
                    <a:cxn ang="0">
                      <a:pos x="60" y="4"/>
                    </a:cxn>
                    <a:cxn ang="0">
                      <a:pos x="62" y="1"/>
                    </a:cxn>
                    <a:cxn ang="0">
                      <a:pos x="68" y="1"/>
                    </a:cxn>
                    <a:cxn ang="0">
                      <a:pos x="95" y="1"/>
                    </a:cxn>
                    <a:cxn ang="0">
                      <a:pos x="106" y="21"/>
                    </a:cxn>
                    <a:cxn ang="0">
                      <a:pos x="114" y="29"/>
                    </a:cxn>
                    <a:cxn ang="0">
                      <a:pos x="114" y="40"/>
                    </a:cxn>
                    <a:cxn ang="0">
                      <a:pos x="107" y="62"/>
                    </a:cxn>
                    <a:cxn ang="0">
                      <a:pos x="111" y="67"/>
                    </a:cxn>
                    <a:cxn ang="0">
                      <a:pos x="115" y="74"/>
                    </a:cxn>
                    <a:cxn ang="0">
                      <a:pos x="117" y="79"/>
                    </a:cxn>
                    <a:cxn ang="0">
                      <a:pos x="119" y="85"/>
                    </a:cxn>
                    <a:cxn ang="0">
                      <a:pos x="123" y="87"/>
                    </a:cxn>
                    <a:cxn ang="0">
                      <a:pos x="134" y="97"/>
                    </a:cxn>
                    <a:cxn ang="0">
                      <a:pos x="145" y="109"/>
                    </a:cxn>
                    <a:cxn ang="0">
                      <a:pos x="152" y="123"/>
                    </a:cxn>
                    <a:cxn ang="0">
                      <a:pos x="153" y="129"/>
                    </a:cxn>
                  </a:cxnLst>
                  <a:rect l="0" t="0" r="r" b="b"/>
                  <a:pathLst>
                    <a:path w="153" h="148">
                      <a:moveTo>
                        <a:pt x="153" y="129"/>
                      </a:moveTo>
                      <a:cubicBezTo>
                        <a:pt x="153" y="129"/>
                        <a:pt x="153" y="129"/>
                        <a:pt x="153" y="129"/>
                      </a:cubicBezTo>
                      <a:cubicBezTo>
                        <a:pt x="152" y="131"/>
                        <a:pt x="151" y="133"/>
                        <a:pt x="149" y="135"/>
                      </a:cubicBezTo>
                      <a:cubicBezTo>
                        <a:pt x="149" y="135"/>
                        <a:pt x="149" y="135"/>
                        <a:pt x="149" y="135"/>
                      </a:cubicBezTo>
                      <a:cubicBezTo>
                        <a:pt x="145" y="134"/>
                        <a:pt x="141" y="134"/>
                        <a:pt x="138" y="137"/>
                      </a:cubicBezTo>
                      <a:cubicBezTo>
                        <a:pt x="134" y="139"/>
                        <a:pt x="131" y="143"/>
                        <a:pt x="129" y="148"/>
                      </a:cubicBezTo>
                      <a:cubicBezTo>
                        <a:pt x="118" y="147"/>
                        <a:pt x="106" y="146"/>
                        <a:pt x="95" y="143"/>
                      </a:cubicBezTo>
                      <a:cubicBezTo>
                        <a:pt x="90" y="141"/>
                        <a:pt x="83" y="139"/>
                        <a:pt x="78" y="137"/>
                      </a:cubicBezTo>
                      <a:cubicBezTo>
                        <a:pt x="71" y="133"/>
                        <a:pt x="65" y="127"/>
                        <a:pt x="61" y="122"/>
                      </a:cubicBezTo>
                      <a:cubicBezTo>
                        <a:pt x="57" y="117"/>
                        <a:pt x="53" y="113"/>
                        <a:pt x="49" y="108"/>
                      </a:cubicBezTo>
                      <a:cubicBezTo>
                        <a:pt x="45" y="103"/>
                        <a:pt x="38" y="102"/>
                        <a:pt x="32" y="100"/>
                      </a:cubicBezTo>
                      <a:cubicBezTo>
                        <a:pt x="24" y="98"/>
                        <a:pt x="18" y="93"/>
                        <a:pt x="13" y="88"/>
                      </a:cubicBezTo>
                      <a:cubicBezTo>
                        <a:pt x="11" y="87"/>
                        <a:pt x="10" y="86"/>
                        <a:pt x="8" y="85"/>
                      </a:cubicBezTo>
                      <a:cubicBezTo>
                        <a:pt x="6" y="82"/>
                        <a:pt x="3" y="80"/>
                        <a:pt x="0" y="78"/>
                      </a:cubicBezTo>
                      <a:cubicBezTo>
                        <a:pt x="2" y="77"/>
                        <a:pt x="4" y="75"/>
                        <a:pt x="7" y="74"/>
                      </a:cubicBezTo>
                      <a:cubicBezTo>
                        <a:pt x="12" y="71"/>
                        <a:pt x="18" y="67"/>
                        <a:pt x="23" y="63"/>
                      </a:cubicBezTo>
                      <a:cubicBezTo>
                        <a:pt x="32" y="58"/>
                        <a:pt x="45" y="51"/>
                        <a:pt x="45" y="39"/>
                      </a:cubicBezTo>
                      <a:cubicBezTo>
                        <a:pt x="45" y="34"/>
                        <a:pt x="46" y="29"/>
                        <a:pt x="46" y="24"/>
                      </a:cubicBezTo>
                      <a:cubicBezTo>
                        <a:pt x="46" y="21"/>
                        <a:pt x="45" y="18"/>
                        <a:pt x="47" y="16"/>
                      </a:cubicBezTo>
                      <a:cubicBezTo>
                        <a:pt x="49" y="14"/>
                        <a:pt x="51" y="13"/>
                        <a:pt x="53" y="12"/>
                      </a:cubicBezTo>
                      <a:cubicBezTo>
                        <a:pt x="56" y="10"/>
                        <a:pt x="58" y="7"/>
                        <a:pt x="60" y="4"/>
                      </a:cubicBezTo>
                      <a:cubicBezTo>
                        <a:pt x="61" y="3"/>
                        <a:pt x="62" y="3"/>
                        <a:pt x="62" y="1"/>
                      </a:cubicBezTo>
                      <a:cubicBezTo>
                        <a:pt x="64" y="2"/>
                        <a:pt x="66" y="2"/>
                        <a:pt x="68" y="1"/>
                      </a:cubicBezTo>
                      <a:cubicBezTo>
                        <a:pt x="76" y="0"/>
                        <a:pt x="85" y="0"/>
                        <a:pt x="95" y="1"/>
                      </a:cubicBezTo>
                      <a:cubicBezTo>
                        <a:pt x="97" y="8"/>
                        <a:pt x="99" y="17"/>
                        <a:pt x="106" y="21"/>
                      </a:cubicBezTo>
                      <a:cubicBezTo>
                        <a:pt x="110" y="24"/>
                        <a:pt x="114" y="23"/>
                        <a:pt x="114" y="29"/>
                      </a:cubicBezTo>
                      <a:cubicBezTo>
                        <a:pt x="115" y="33"/>
                        <a:pt x="115" y="36"/>
                        <a:pt x="114" y="40"/>
                      </a:cubicBezTo>
                      <a:cubicBezTo>
                        <a:pt x="112" y="46"/>
                        <a:pt x="104" y="54"/>
                        <a:pt x="107" y="62"/>
                      </a:cubicBezTo>
                      <a:cubicBezTo>
                        <a:pt x="107" y="64"/>
                        <a:pt x="110" y="66"/>
                        <a:pt x="111" y="67"/>
                      </a:cubicBezTo>
                      <a:cubicBezTo>
                        <a:pt x="112" y="69"/>
                        <a:pt x="113" y="72"/>
                        <a:pt x="115" y="74"/>
                      </a:cubicBezTo>
                      <a:cubicBezTo>
                        <a:pt x="115" y="76"/>
                        <a:pt x="116" y="77"/>
                        <a:pt x="117" y="79"/>
                      </a:cubicBezTo>
                      <a:cubicBezTo>
                        <a:pt x="118" y="81"/>
                        <a:pt x="117" y="83"/>
                        <a:pt x="119" y="85"/>
                      </a:cubicBezTo>
                      <a:cubicBezTo>
                        <a:pt x="120" y="86"/>
                        <a:pt x="122" y="86"/>
                        <a:pt x="123" y="87"/>
                      </a:cubicBezTo>
                      <a:cubicBezTo>
                        <a:pt x="127" y="90"/>
                        <a:pt x="130" y="94"/>
                        <a:pt x="134" y="97"/>
                      </a:cubicBezTo>
                      <a:cubicBezTo>
                        <a:pt x="137" y="100"/>
                        <a:pt x="142" y="104"/>
                        <a:pt x="145" y="109"/>
                      </a:cubicBezTo>
                      <a:cubicBezTo>
                        <a:pt x="148" y="113"/>
                        <a:pt x="150" y="118"/>
                        <a:pt x="152" y="123"/>
                      </a:cubicBezTo>
                      <a:cubicBezTo>
                        <a:pt x="152" y="124"/>
                        <a:pt x="153" y="127"/>
                        <a:pt x="153" y="1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1" name="Freeform 293"/>
                <p:cNvSpPr/>
                <p:nvPr/>
              </p:nvSpPr>
              <p:spPr bwMode="auto">
                <a:xfrm>
                  <a:off x="3730619" y="3297235"/>
                  <a:ext cx="42862" cy="79375"/>
                </a:xfrm>
                <a:custGeom>
                  <a:avLst/>
                  <a:gdLst/>
                  <a:ahLst/>
                  <a:cxnLst>
                    <a:cxn ang="0">
                      <a:pos x="14" y="23"/>
                    </a:cxn>
                    <a:cxn ang="0">
                      <a:pos x="10" y="30"/>
                    </a:cxn>
                    <a:cxn ang="0">
                      <a:pos x="6" y="29"/>
                    </a:cxn>
                    <a:cxn ang="0">
                      <a:pos x="3" y="28"/>
                    </a:cxn>
                    <a:cxn ang="0">
                      <a:pos x="1" y="21"/>
                    </a:cxn>
                    <a:cxn ang="0">
                      <a:pos x="0" y="20"/>
                    </a:cxn>
                    <a:cxn ang="0">
                      <a:pos x="0" y="20"/>
                    </a:cxn>
                    <a:cxn ang="0">
                      <a:pos x="4" y="9"/>
                    </a:cxn>
                    <a:cxn ang="0">
                      <a:pos x="14" y="10"/>
                    </a:cxn>
                    <a:cxn ang="0">
                      <a:pos x="14" y="23"/>
                    </a:cxn>
                  </a:cxnLst>
                  <a:rect l="0" t="0" r="r" b="b"/>
                  <a:pathLst>
                    <a:path w="16" h="30">
                      <a:moveTo>
                        <a:pt x="14" y="23"/>
                      </a:moveTo>
                      <a:cubicBezTo>
                        <a:pt x="14" y="26"/>
                        <a:pt x="10" y="28"/>
                        <a:pt x="10" y="30"/>
                      </a:cubicBezTo>
                      <a:cubicBezTo>
                        <a:pt x="8" y="30"/>
                        <a:pt x="7" y="29"/>
                        <a:pt x="6" y="29"/>
                      </a:cubicBezTo>
                      <a:cubicBezTo>
                        <a:pt x="5" y="29"/>
                        <a:pt x="4" y="29"/>
                        <a:pt x="3" y="28"/>
                      </a:cubicBezTo>
                      <a:cubicBezTo>
                        <a:pt x="2" y="26"/>
                        <a:pt x="2" y="24"/>
                        <a:pt x="1" y="21"/>
                      </a:cubicBezTo>
                      <a:cubicBezTo>
                        <a:pt x="1" y="21"/>
                        <a:pt x="1" y="20"/>
                        <a:pt x="0" y="20"/>
                      </a:cubicBezTo>
                      <a:cubicBezTo>
                        <a:pt x="0" y="20"/>
                        <a:pt x="0" y="20"/>
                        <a:pt x="0" y="20"/>
                      </a:cubicBezTo>
                      <a:cubicBezTo>
                        <a:pt x="1" y="16"/>
                        <a:pt x="3" y="12"/>
                        <a:pt x="4" y="9"/>
                      </a:cubicBezTo>
                      <a:cubicBezTo>
                        <a:pt x="8" y="0"/>
                        <a:pt x="12" y="5"/>
                        <a:pt x="14" y="10"/>
                      </a:cubicBezTo>
                      <a:cubicBezTo>
                        <a:pt x="16" y="14"/>
                        <a:pt x="16" y="17"/>
                        <a:pt x="14"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2" name="Freeform 294"/>
                <p:cNvSpPr/>
                <p:nvPr/>
              </p:nvSpPr>
              <p:spPr bwMode="auto">
                <a:xfrm>
                  <a:off x="3738556" y="3292474"/>
                  <a:ext cx="220662" cy="173037"/>
                </a:xfrm>
                <a:custGeom>
                  <a:avLst/>
                  <a:gdLst/>
                  <a:ahLst/>
                  <a:cxnLst>
                    <a:cxn ang="0">
                      <a:pos x="84" y="31"/>
                    </a:cxn>
                    <a:cxn ang="0">
                      <a:pos x="83" y="32"/>
                    </a:cxn>
                    <a:cxn ang="0">
                      <a:pos x="79" y="32"/>
                    </a:cxn>
                    <a:cxn ang="0">
                      <a:pos x="74" y="29"/>
                    </a:cxn>
                    <a:cxn ang="0">
                      <a:pos x="70" y="30"/>
                    </a:cxn>
                    <a:cxn ang="0">
                      <a:pos x="69" y="35"/>
                    </a:cxn>
                    <a:cxn ang="0">
                      <a:pos x="71" y="39"/>
                    </a:cxn>
                    <a:cxn ang="0">
                      <a:pos x="69" y="44"/>
                    </a:cxn>
                    <a:cxn ang="0">
                      <a:pos x="61" y="60"/>
                    </a:cxn>
                    <a:cxn ang="0">
                      <a:pos x="58" y="66"/>
                    </a:cxn>
                    <a:cxn ang="0">
                      <a:pos x="58" y="66"/>
                    </a:cxn>
                    <a:cxn ang="0">
                      <a:pos x="28" y="63"/>
                    </a:cxn>
                    <a:cxn ang="0">
                      <a:pos x="21" y="61"/>
                    </a:cxn>
                    <a:cxn ang="0">
                      <a:pos x="13" y="59"/>
                    </a:cxn>
                    <a:cxn ang="0">
                      <a:pos x="11" y="52"/>
                    </a:cxn>
                    <a:cxn ang="0">
                      <a:pos x="6" y="44"/>
                    </a:cxn>
                    <a:cxn ang="0">
                      <a:pos x="0" y="31"/>
                    </a:cxn>
                    <a:cxn ang="0">
                      <a:pos x="0" y="30"/>
                    </a:cxn>
                    <a:cxn ang="0">
                      <a:pos x="3" y="31"/>
                    </a:cxn>
                    <a:cxn ang="0">
                      <a:pos x="7" y="32"/>
                    </a:cxn>
                    <a:cxn ang="0">
                      <a:pos x="8" y="35"/>
                    </a:cxn>
                    <a:cxn ang="0">
                      <a:pos x="19" y="36"/>
                    </a:cxn>
                    <a:cxn ang="0">
                      <a:pos x="30" y="36"/>
                    </a:cxn>
                    <a:cxn ang="0">
                      <a:pos x="51" y="28"/>
                    </a:cxn>
                    <a:cxn ang="0">
                      <a:pos x="69" y="12"/>
                    </a:cxn>
                    <a:cxn ang="0">
                      <a:pos x="77" y="2"/>
                    </a:cxn>
                    <a:cxn ang="0">
                      <a:pos x="82" y="8"/>
                    </a:cxn>
                    <a:cxn ang="0">
                      <a:pos x="84" y="28"/>
                    </a:cxn>
                    <a:cxn ang="0">
                      <a:pos x="84" y="31"/>
                    </a:cxn>
                  </a:cxnLst>
                  <a:rect l="0" t="0" r="r" b="b"/>
                  <a:pathLst>
                    <a:path w="84" h="66">
                      <a:moveTo>
                        <a:pt x="84" y="31"/>
                      </a:moveTo>
                      <a:cubicBezTo>
                        <a:pt x="83" y="31"/>
                        <a:pt x="83" y="31"/>
                        <a:pt x="83" y="32"/>
                      </a:cubicBezTo>
                      <a:cubicBezTo>
                        <a:pt x="82" y="32"/>
                        <a:pt x="80" y="32"/>
                        <a:pt x="79" y="32"/>
                      </a:cubicBezTo>
                      <a:cubicBezTo>
                        <a:pt x="77" y="31"/>
                        <a:pt x="76" y="29"/>
                        <a:pt x="74" y="29"/>
                      </a:cubicBezTo>
                      <a:cubicBezTo>
                        <a:pt x="73" y="29"/>
                        <a:pt x="71" y="29"/>
                        <a:pt x="70" y="30"/>
                      </a:cubicBezTo>
                      <a:cubicBezTo>
                        <a:pt x="70" y="31"/>
                        <a:pt x="69" y="35"/>
                        <a:pt x="69" y="35"/>
                      </a:cubicBezTo>
                      <a:cubicBezTo>
                        <a:pt x="69" y="37"/>
                        <a:pt x="71" y="38"/>
                        <a:pt x="71" y="39"/>
                      </a:cubicBezTo>
                      <a:cubicBezTo>
                        <a:pt x="72" y="42"/>
                        <a:pt x="71" y="43"/>
                        <a:pt x="69" y="44"/>
                      </a:cubicBezTo>
                      <a:cubicBezTo>
                        <a:pt x="66" y="49"/>
                        <a:pt x="64" y="55"/>
                        <a:pt x="61" y="60"/>
                      </a:cubicBezTo>
                      <a:cubicBezTo>
                        <a:pt x="60" y="62"/>
                        <a:pt x="59" y="64"/>
                        <a:pt x="58" y="66"/>
                      </a:cubicBezTo>
                      <a:cubicBezTo>
                        <a:pt x="58" y="66"/>
                        <a:pt x="58" y="66"/>
                        <a:pt x="58" y="66"/>
                      </a:cubicBezTo>
                      <a:cubicBezTo>
                        <a:pt x="48" y="66"/>
                        <a:pt x="38" y="64"/>
                        <a:pt x="28" y="63"/>
                      </a:cubicBezTo>
                      <a:cubicBezTo>
                        <a:pt x="25" y="63"/>
                        <a:pt x="23" y="62"/>
                        <a:pt x="21" y="61"/>
                      </a:cubicBezTo>
                      <a:cubicBezTo>
                        <a:pt x="19" y="61"/>
                        <a:pt x="15" y="60"/>
                        <a:pt x="13" y="59"/>
                      </a:cubicBezTo>
                      <a:cubicBezTo>
                        <a:pt x="11" y="58"/>
                        <a:pt x="11" y="54"/>
                        <a:pt x="11" y="52"/>
                      </a:cubicBezTo>
                      <a:cubicBezTo>
                        <a:pt x="10" y="49"/>
                        <a:pt x="8" y="47"/>
                        <a:pt x="6" y="44"/>
                      </a:cubicBezTo>
                      <a:cubicBezTo>
                        <a:pt x="5" y="40"/>
                        <a:pt x="1" y="36"/>
                        <a:pt x="0" y="31"/>
                      </a:cubicBezTo>
                      <a:cubicBezTo>
                        <a:pt x="0" y="31"/>
                        <a:pt x="0" y="31"/>
                        <a:pt x="0" y="30"/>
                      </a:cubicBezTo>
                      <a:cubicBezTo>
                        <a:pt x="1" y="31"/>
                        <a:pt x="2" y="31"/>
                        <a:pt x="3" y="31"/>
                      </a:cubicBezTo>
                      <a:cubicBezTo>
                        <a:pt x="4" y="31"/>
                        <a:pt x="5" y="32"/>
                        <a:pt x="7" y="32"/>
                      </a:cubicBezTo>
                      <a:cubicBezTo>
                        <a:pt x="6" y="33"/>
                        <a:pt x="7" y="34"/>
                        <a:pt x="8" y="35"/>
                      </a:cubicBezTo>
                      <a:cubicBezTo>
                        <a:pt x="10" y="37"/>
                        <a:pt x="16" y="36"/>
                        <a:pt x="19" y="36"/>
                      </a:cubicBezTo>
                      <a:cubicBezTo>
                        <a:pt x="23" y="36"/>
                        <a:pt x="26" y="36"/>
                        <a:pt x="30" y="36"/>
                      </a:cubicBezTo>
                      <a:cubicBezTo>
                        <a:pt x="38" y="35"/>
                        <a:pt x="44" y="32"/>
                        <a:pt x="51" y="28"/>
                      </a:cubicBezTo>
                      <a:cubicBezTo>
                        <a:pt x="57" y="24"/>
                        <a:pt x="65" y="18"/>
                        <a:pt x="69" y="12"/>
                      </a:cubicBezTo>
                      <a:cubicBezTo>
                        <a:pt x="72" y="9"/>
                        <a:pt x="73" y="4"/>
                        <a:pt x="77" y="2"/>
                      </a:cubicBezTo>
                      <a:cubicBezTo>
                        <a:pt x="81" y="0"/>
                        <a:pt x="81" y="4"/>
                        <a:pt x="82" y="8"/>
                      </a:cubicBezTo>
                      <a:cubicBezTo>
                        <a:pt x="83" y="14"/>
                        <a:pt x="84" y="21"/>
                        <a:pt x="84" y="28"/>
                      </a:cubicBezTo>
                      <a:cubicBezTo>
                        <a:pt x="84" y="29"/>
                        <a:pt x="84" y="30"/>
                        <a:pt x="84"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3" name="Freeform 295"/>
                <p:cNvSpPr/>
                <p:nvPr/>
              </p:nvSpPr>
              <p:spPr bwMode="auto">
                <a:xfrm>
                  <a:off x="3786181" y="3368674"/>
                  <a:ext cx="301625" cy="349250"/>
                </a:xfrm>
                <a:custGeom>
                  <a:avLst/>
                  <a:gdLst/>
                  <a:ahLst/>
                  <a:cxnLst>
                    <a:cxn ang="0">
                      <a:pos x="114" y="39"/>
                    </a:cxn>
                    <a:cxn ang="0">
                      <a:pos x="105" y="56"/>
                    </a:cxn>
                    <a:cxn ang="0">
                      <a:pos x="97" y="62"/>
                    </a:cxn>
                    <a:cxn ang="0">
                      <a:pos x="89" y="75"/>
                    </a:cxn>
                    <a:cxn ang="0">
                      <a:pos x="82" y="83"/>
                    </a:cxn>
                    <a:cxn ang="0">
                      <a:pos x="68" y="99"/>
                    </a:cxn>
                    <a:cxn ang="0">
                      <a:pos x="48" y="112"/>
                    </a:cxn>
                    <a:cxn ang="0">
                      <a:pos x="14" y="133"/>
                    </a:cxn>
                    <a:cxn ang="0">
                      <a:pos x="10" y="126"/>
                    </a:cxn>
                    <a:cxn ang="0">
                      <a:pos x="6" y="114"/>
                    </a:cxn>
                    <a:cxn ang="0">
                      <a:pos x="2" y="101"/>
                    </a:cxn>
                    <a:cxn ang="0">
                      <a:pos x="0" y="97"/>
                    </a:cxn>
                    <a:cxn ang="0">
                      <a:pos x="1" y="97"/>
                    </a:cxn>
                    <a:cxn ang="0">
                      <a:pos x="16" y="92"/>
                    </a:cxn>
                    <a:cxn ang="0">
                      <a:pos x="24" y="88"/>
                    </a:cxn>
                    <a:cxn ang="0">
                      <a:pos x="32" y="85"/>
                    </a:cxn>
                    <a:cxn ang="0">
                      <a:pos x="44" y="77"/>
                    </a:cxn>
                    <a:cxn ang="0">
                      <a:pos x="45" y="69"/>
                    </a:cxn>
                    <a:cxn ang="0">
                      <a:pos x="46" y="65"/>
                    </a:cxn>
                    <a:cxn ang="0">
                      <a:pos x="47" y="62"/>
                    </a:cxn>
                    <a:cxn ang="0">
                      <a:pos x="49" y="56"/>
                    </a:cxn>
                    <a:cxn ang="0">
                      <a:pos x="49" y="48"/>
                    </a:cxn>
                    <a:cxn ang="0">
                      <a:pos x="40" y="37"/>
                    </a:cxn>
                    <a:cxn ang="0">
                      <a:pos x="43" y="31"/>
                    </a:cxn>
                    <a:cxn ang="0">
                      <a:pos x="51" y="15"/>
                    </a:cxn>
                    <a:cxn ang="0">
                      <a:pos x="53" y="10"/>
                    </a:cxn>
                    <a:cxn ang="0">
                      <a:pos x="51" y="6"/>
                    </a:cxn>
                    <a:cxn ang="0">
                      <a:pos x="52" y="1"/>
                    </a:cxn>
                    <a:cxn ang="0">
                      <a:pos x="56" y="0"/>
                    </a:cxn>
                    <a:cxn ang="0">
                      <a:pos x="61" y="3"/>
                    </a:cxn>
                    <a:cxn ang="0">
                      <a:pos x="65" y="3"/>
                    </a:cxn>
                    <a:cxn ang="0">
                      <a:pos x="66" y="2"/>
                    </a:cxn>
                    <a:cxn ang="0">
                      <a:pos x="78" y="15"/>
                    </a:cxn>
                    <a:cxn ang="0">
                      <a:pos x="89" y="20"/>
                    </a:cxn>
                    <a:cxn ang="0">
                      <a:pos x="101" y="26"/>
                    </a:cxn>
                    <a:cxn ang="0">
                      <a:pos x="114" y="39"/>
                    </a:cxn>
                  </a:cxnLst>
                  <a:rect l="0" t="0" r="r" b="b"/>
                  <a:pathLst>
                    <a:path w="115" h="133">
                      <a:moveTo>
                        <a:pt x="114" y="39"/>
                      </a:moveTo>
                      <a:cubicBezTo>
                        <a:pt x="115" y="44"/>
                        <a:pt x="109" y="52"/>
                        <a:pt x="105" y="56"/>
                      </a:cubicBezTo>
                      <a:cubicBezTo>
                        <a:pt x="103" y="59"/>
                        <a:pt x="101" y="60"/>
                        <a:pt x="97" y="62"/>
                      </a:cubicBezTo>
                      <a:cubicBezTo>
                        <a:pt x="92" y="64"/>
                        <a:pt x="91" y="70"/>
                        <a:pt x="89" y="75"/>
                      </a:cubicBezTo>
                      <a:cubicBezTo>
                        <a:pt x="87" y="78"/>
                        <a:pt x="84" y="80"/>
                        <a:pt x="82" y="83"/>
                      </a:cubicBezTo>
                      <a:cubicBezTo>
                        <a:pt x="77" y="89"/>
                        <a:pt x="75" y="95"/>
                        <a:pt x="68" y="99"/>
                      </a:cubicBezTo>
                      <a:cubicBezTo>
                        <a:pt x="61" y="103"/>
                        <a:pt x="54" y="106"/>
                        <a:pt x="48" y="112"/>
                      </a:cubicBezTo>
                      <a:cubicBezTo>
                        <a:pt x="38" y="121"/>
                        <a:pt x="26" y="127"/>
                        <a:pt x="14" y="133"/>
                      </a:cubicBezTo>
                      <a:cubicBezTo>
                        <a:pt x="13" y="131"/>
                        <a:pt x="11" y="129"/>
                        <a:pt x="10" y="126"/>
                      </a:cubicBezTo>
                      <a:cubicBezTo>
                        <a:pt x="8" y="123"/>
                        <a:pt x="7" y="118"/>
                        <a:pt x="6" y="114"/>
                      </a:cubicBezTo>
                      <a:cubicBezTo>
                        <a:pt x="5" y="110"/>
                        <a:pt x="4" y="106"/>
                        <a:pt x="2" y="101"/>
                      </a:cubicBezTo>
                      <a:cubicBezTo>
                        <a:pt x="1" y="101"/>
                        <a:pt x="1" y="99"/>
                        <a:pt x="0" y="97"/>
                      </a:cubicBezTo>
                      <a:cubicBezTo>
                        <a:pt x="0" y="97"/>
                        <a:pt x="0" y="97"/>
                        <a:pt x="1" y="97"/>
                      </a:cubicBezTo>
                      <a:cubicBezTo>
                        <a:pt x="6" y="94"/>
                        <a:pt x="11" y="94"/>
                        <a:pt x="16" y="92"/>
                      </a:cubicBezTo>
                      <a:cubicBezTo>
                        <a:pt x="19" y="91"/>
                        <a:pt x="21" y="89"/>
                        <a:pt x="24" y="88"/>
                      </a:cubicBezTo>
                      <a:cubicBezTo>
                        <a:pt x="26" y="87"/>
                        <a:pt x="29" y="86"/>
                        <a:pt x="32" y="85"/>
                      </a:cubicBezTo>
                      <a:cubicBezTo>
                        <a:pt x="36" y="83"/>
                        <a:pt x="42" y="82"/>
                        <a:pt x="44" y="77"/>
                      </a:cubicBezTo>
                      <a:cubicBezTo>
                        <a:pt x="45" y="74"/>
                        <a:pt x="44" y="71"/>
                        <a:pt x="45" y="69"/>
                      </a:cubicBezTo>
                      <a:cubicBezTo>
                        <a:pt x="45" y="68"/>
                        <a:pt x="46" y="67"/>
                        <a:pt x="46" y="65"/>
                      </a:cubicBezTo>
                      <a:cubicBezTo>
                        <a:pt x="47" y="64"/>
                        <a:pt x="47" y="63"/>
                        <a:pt x="47" y="62"/>
                      </a:cubicBezTo>
                      <a:cubicBezTo>
                        <a:pt x="48" y="60"/>
                        <a:pt x="49" y="58"/>
                        <a:pt x="49" y="56"/>
                      </a:cubicBezTo>
                      <a:cubicBezTo>
                        <a:pt x="50" y="53"/>
                        <a:pt x="49" y="50"/>
                        <a:pt x="49" y="48"/>
                      </a:cubicBezTo>
                      <a:cubicBezTo>
                        <a:pt x="50" y="41"/>
                        <a:pt x="47" y="38"/>
                        <a:pt x="40" y="37"/>
                      </a:cubicBezTo>
                      <a:cubicBezTo>
                        <a:pt x="41" y="35"/>
                        <a:pt x="42" y="33"/>
                        <a:pt x="43" y="31"/>
                      </a:cubicBezTo>
                      <a:cubicBezTo>
                        <a:pt x="46" y="26"/>
                        <a:pt x="48" y="20"/>
                        <a:pt x="51" y="15"/>
                      </a:cubicBezTo>
                      <a:cubicBezTo>
                        <a:pt x="53" y="14"/>
                        <a:pt x="54" y="13"/>
                        <a:pt x="53" y="10"/>
                      </a:cubicBezTo>
                      <a:cubicBezTo>
                        <a:pt x="53" y="9"/>
                        <a:pt x="51" y="8"/>
                        <a:pt x="51" y="6"/>
                      </a:cubicBezTo>
                      <a:cubicBezTo>
                        <a:pt x="51" y="6"/>
                        <a:pt x="52" y="2"/>
                        <a:pt x="52" y="1"/>
                      </a:cubicBezTo>
                      <a:cubicBezTo>
                        <a:pt x="53" y="0"/>
                        <a:pt x="55" y="0"/>
                        <a:pt x="56" y="0"/>
                      </a:cubicBezTo>
                      <a:cubicBezTo>
                        <a:pt x="58" y="0"/>
                        <a:pt x="59" y="2"/>
                        <a:pt x="61" y="3"/>
                      </a:cubicBezTo>
                      <a:cubicBezTo>
                        <a:pt x="62" y="3"/>
                        <a:pt x="64" y="3"/>
                        <a:pt x="65" y="3"/>
                      </a:cubicBezTo>
                      <a:cubicBezTo>
                        <a:pt x="65" y="2"/>
                        <a:pt x="65" y="2"/>
                        <a:pt x="66" y="2"/>
                      </a:cubicBezTo>
                      <a:cubicBezTo>
                        <a:pt x="67" y="9"/>
                        <a:pt x="71" y="11"/>
                        <a:pt x="78" y="15"/>
                      </a:cubicBezTo>
                      <a:cubicBezTo>
                        <a:pt x="81" y="18"/>
                        <a:pt x="85" y="19"/>
                        <a:pt x="89" y="20"/>
                      </a:cubicBezTo>
                      <a:cubicBezTo>
                        <a:pt x="93" y="22"/>
                        <a:pt x="97" y="24"/>
                        <a:pt x="101" y="26"/>
                      </a:cubicBezTo>
                      <a:cubicBezTo>
                        <a:pt x="106" y="28"/>
                        <a:pt x="114" y="32"/>
                        <a:pt x="114" y="3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4" name="Freeform 296"/>
                <p:cNvSpPr/>
                <p:nvPr/>
              </p:nvSpPr>
              <p:spPr bwMode="auto">
                <a:xfrm>
                  <a:off x="3411532" y="3622674"/>
                  <a:ext cx="411162" cy="255587"/>
                </a:xfrm>
                <a:custGeom>
                  <a:avLst/>
                  <a:gdLst/>
                  <a:ahLst/>
                  <a:cxnLst>
                    <a:cxn ang="0">
                      <a:pos x="157" y="36"/>
                    </a:cxn>
                    <a:cxn ang="0">
                      <a:pos x="149" y="41"/>
                    </a:cxn>
                    <a:cxn ang="0">
                      <a:pos x="127" y="54"/>
                    </a:cxn>
                    <a:cxn ang="0">
                      <a:pos x="108" y="63"/>
                    </a:cxn>
                    <a:cxn ang="0">
                      <a:pos x="93" y="67"/>
                    </a:cxn>
                    <a:cxn ang="0">
                      <a:pos x="55" y="88"/>
                    </a:cxn>
                    <a:cxn ang="0">
                      <a:pos x="33" y="94"/>
                    </a:cxn>
                    <a:cxn ang="0">
                      <a:pos x="24" y="96"/>
                    </a:cxn>
                    <a:cxn ang="0">
                      <a:pos x="14" y="94"/>
                    </a:cxn>
                    <a:cxn ang="0">
                      <a:pos x="11" y="83"/>
                    </a:cxn>
                    <a:cxn ang="0">
                      <a:pos x="9" y="73"/>
                    </a:cxn>
                    <a:cxn ang="0">
                      <a:pos x="3" y="52"/>
                    </a:cxn>
                    <a:cxn ang="0">
                      <a:pos x="0" y="40"/>
                    </a:cxn>
                    <a:cxn ang="0">
                      <a:pos x="1" y="39"/>
                    </a:cxn>
                    <a:cxn ang="0">
                      <a:pos x="5" y="28"/>
                    </a:cxn>
                    <a:cxn ang="0">
                      <a:pos x="12" y="25"/>
                    </a:cxn>
                    <a:cxn ang="0">
                      <a:pos x="23" y="27"/>
                    </a:cxn>
                    <a:cxn ang="0">
                      <a:pos x="34" y="31"/>
                    </a:cxn>
                    <a:cxn ang="0">
                      <a:pos x="45" y="31"/>
                    </a:cxn>
                    <a:cxn ang="0">
                      <a:pos x="55" y="49"/>
                    </a:cxn>
                    <a:cxn ang="0">
                      <a:pos x="58" y="46"/>
                    </a:cxn>
                    <a:cxn ang="0">
                      <a:pos x="63" y="40"/>
                    </a:cxn>
                    <a:cxn ang="0">
                      <a:pos x="68" y="31"/>
                    </a:cxn>
                    <a:cxn ang="0">
                      <a:pos x="81" y="16"/>
                    </a:cxn>
                    <a:cxn ang="0">
                      <a:pos x="112" y="7"/>
                    </a:cxn>
                    <a:cxn ang="0">
                      <a:pos x="143" y="0"/>
                    </a:cxn>
                    <a:cxn ang="0">
                      <a:pos x="145" y="4"/>
                    </a:cxn>
                    <a:cxn ang="0">
                      <a:pos x="149" y="17"/>
                    </a:cxn>
                    <a:cxn ang="0">
                      <a:pos x="153" y="29"/>
                    </a:cxn>
                    <a:cxn ang="0">
                      <a:pos x="157" y="36"/>
                    </a:cxn>
                  </a:cxnLst>
                  <a:rect l="0" t="0" r="r" b="b"/>
                  <a:pathLst>
                    <a:path w="157" h="97">
                      <a:moveTo>
                        <a:pt x="157" y="36"/>
                      </a:moveTo>
                      <a:cubicBezTo>
                        <a:pt x="154" y="38"/>
                        <a:pt x="152" y="39"/>
                        <a:pt x="149" y="41"/>
                      </a:cubicBezTo>
                      <a:cubicBezTo>
                        <a:pt x="142" y="46"/>
                        <a:pt x="135" y="51"/>
                        <a:pt x="127" y="54"/>
                      </a:cubicBezTo>
                      <a:cubicBezTo>
                        <a:pt x="121" y="57"/>
                        <a:pt x="115" y="61"/>
                        <a:pt x="108" y="63"/>
                      </a:cubicBezTo>
                      <a:cubicBezTo>
                        <a:pt x="103" y="64"/>
                        <a:pt x="98" y="65"/>
                        <a:pt x="93" y="67"/>
                      </a:cubicBezTo>
                      <a:cubicBezTo>
                        <a:pt x="80" y="73"/>
                        <a:pt x="68" y="82"/>
                        <a:pt x="55" y="88"/>
                      </a:cubicBezTo>
                      <a:cubicBezTo>
                        <a:pt x="48" y="91"/>
                        <a:pt x="41" y="93"/>
                        <a:pt x="33" y="94"/>
                      </a:cubicBezTo>
                      <a:cubicBezTo>
                        <a:pt x="30" y="95"/>
                        <a:pt x="27" y="95"/>
                        <a:pt x="24" y="96"/>
                      </a:cubicBezTo>
                      <a:cubicBezTo>
                        <a:pt x="20" y="97"/>
                        <a:pt x="15" y="97"/>
                        <a:pt x="14" y="94"/>
                      </a:cubicBezTo>
                      <a:cubicBezTo>
                        <a:pt x="12" y="91"/>
                        <a:pt x="12" y="87"/>
                        <a:pt x="11" y="83"/>
                      </a:cubicBezTo>
                      <a:cubicBezTo>
                        <a:pt x="10" y="80"/>
                        <a:pt x="10" y="77"/>
                        <a:pt x="9" y="73"/>
                      </a:cubicBezTo>
                      <a:cubicBezTo>
                        <a:pt x="8" y="66"/>
                        <a:pt x="4" y="60"/>
                        <a:pt x="3" y="52"/>
                      </a:cubicBezTo>
                      <a:cubicBezTo>
                        <a:pt x="2" y="48"/>
                        <a:pt x="1" y="44"/>
                        <a:pt x="0" y="40"/>
                      </a:cubicBezTo>
                      <a:cubicBezTo>
                        <a:pt x="0" y="40"/>
                        <a:pt x="0" y="39"/>
                        <a:pt x="1" y="39"/>
                      </a:cubicBezTo>
                      <a:cubicBezTo>
                        <a:pt x="3" y="36"/>
                        <a:pt x="4" y="32"/>
                        <a:pt x="5" y="28"/>
                      </a:cubicBezTo>
                      <a:cubicBezTo>
                        <a:pt x="6" y="25"/>
                        <a:pt x="8" y="25"/>
                        <a:pt x="12" y="25"/>
                      </a:cubicBezTo>
                      <a:cubicBezTo>
                        <a:pt x="16" y="25"/>
                        <a:pt x="19" y="26"/>
                        <a:pt x="23" y="27"/>
                      </a:cubicBezTo>
                      <a:cubicBezTo>
                        <a:pt x="27" y="28"/>
                        <a:pt x="30" y="30"/>
                        <a:pt x="34" y="31"/>
                      </a:cubicBezTo>
                      <a:cubicBezTo>
                        <a:pt x="38" y="31"/>
                        <a:pt x="41" y="31"/>
                        <a:pt x="45" y="31"/>
                      </a:cubicBezTo>
                      <a:cubicBezTo>
                        <a:pt x="53" y="32"/>
                        <a:pt x="55" y="43"/>
                        <a:pt x="55" y="49"/>
                      </a:cubicBezTo>
                      <a:cubicBezTo>
                        <a:pt x="56" y="49"/>
                        <a:pt x="57" y="47"/>
                        <a:pt x="58" y="46"/>
                      </a:cubicBezTo>
                      <a:cubicBezTo>
                        <a:pt x="60" y="44"/>
                        <a:pt x="61" y="42"/>
                        <a:pt x="63" y="40"/>
                      </a:cubicBezTo>
                      <a:cubicBezTo>
                        <a:pt x="64" y="37"/>
                        <a:pt x="65" y="34"/>
                        <a:pt x="68" y="31"/>
                      </a:cubicBezTo>
                      <a:cubicBezTo>
                        <a:pt x="72" y="26"/>
                        <a:pt x="77" y="21"/>
                        <a:pt x="81" y="16"/>
                      </a:cubicBezTo>
                      <a:cubicBezTo>
                        <a:pt x="89" y="7"/>
                        <a:pt x="101" y="8"/>
                        <a:pt x="112" y="7"/>
                      </a:cubicBezTo>
                      <a:cubicBezTo>
                        <a:pt x="123" y="6"/>
                        <a:pt x="133" y="4"/>
                        <a:pt x="143" y="0"/>
                      </a:cubicBezTo>
                      <a:cubicBezTo>
                        <a:pt x="144" y="2"/>
                        <a:pt x="144" y="4"/>
                        <a:pt x="145" y="4"/>
                      </a:cubicBezTo>
                      <a:cubicBezTo>
                        <a:pt x="147" y="9"/>
                        <a:pt x="148" y="13"/>
                        <a:pt x="149" y="17"/>
                      </a:cubicBezTo>
                      <a:cubicBezTo>
                        <a:pt x="150" y="21"/>
                        <a:pt x="151" y="26"/>
                        <a:pt x="153" y="29"/>
                      </a:cubicBezTo>
                      <a:cubicBezTo>
                        <a:pt x="154" y="32"/>
                        <a:pt x="156" y="34"/>
                        <a:pt x="157"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5" name="Freeform 297"/>
                <p:cNvSpPr/>
                <p:nvPr/>
              </p:nvSpPr>
              <p:spPr bwMode="auto">
                <a:xfrm>
                  <a:off x="3108320" y="3024185"/>
                  <a:ext cx="809624" cy="728662"/>
                </a:xfrm>
                <a:custGeom>
                  <a:avLst/>
                  <a:gdLst/>
                  <a:ahLst/>
                  <a:cxnLst>
                    <a:cxn ang="0">
                      <a:pos x="305" y="193"/>
                    </a:cxn>
                    <a:cxn ang="0">
                      <a:pos x="303" y="200"/>
                    </a:cxn>
                    <a:cxn ang="0">
                      <a:pos x="290" y="216"/>
                    </a:cxn>
                    <a:cxn ang="0">
                      <a:pos x="274" y="223"/>
                    </a:cxn>
                    <a:cxn ang="0">
                      <a:pos x="258" y="228"/>
                    </a:cxn>
                    <a:cxn ang="0">
                      <a:pos x="196" y="244"/>
                    </a:cxn>
                    <a:cxn ang="0">
                      <a:pos x="178" y="268"/>
                    </a:cxn>
                    <a:cxn ang="0">
                      <a:pos x="170" y="277"/>
                    </a:cxn>
                    <a:cxn ang="0">
                      <a:pos x="149" y="259"/>
                    </a:cxn>
                    <a:cxn ang="0">
                      <a:pos x="127" y="253"/>
                    </a:cxn>
                    <a:cxn ang="0">
                      <a:pos x="116" y="267"/>
                    </a:cxn>
                    <a:cxn ang="0">
                      <a:pos x="112" y="259"/>
                    </a:cxn>
                    <a:cxn ang="0">
                      <a:pos x="105" y="238"/>
                    </a:cxn>
                    <a:cxn ang="0">
                      <a:pos x="91" y="218"/>
                    </a:cxn>
                    <a:cxn ang="0">
                      <a:pos x="72" y="201"/>
                    </a:cxn>
                    <a:cxn ang="0">
                      <a:pos x="64" y="172"/>
                    </a:cxn>
                    <a:cxn ang="0">
                      <a:pos x="53" y="154"/>
                    </a:cxn>
                    <a:cxn ang="0">
                      <a:pos x="37" y="134"/>
                    </a:cxn>
                    <a:cxn ang="0">
                      <a:pos x="23" y="106"/>
                    </a:cxn>
                    <a:cxn ang="0">
                      <a:pos x="3" y="67"/>
                    </a:cxn>
                    <a:cxn ang="0">
                      <a:pos x="0" y="54"/>
                    </a:cxn>
                    <a:cxn ang="0">
                      <a:pos x="0" y="44"/>
                    </a:cxn>
                    <a:cxn ang="0">
                      <a:pos x="19" y="50"/>
                    </a:cxn>
                    <a:cxn ang="0">
                      <a:pos x="44" y="31"/>
                    </a:cxn>
                    <a:cxn ang="0">
                      <a:pos x="36" y="14"/>
                    </a:cxn>
                    <a:cxn ang="0">
                      <a:pos x="55" y="5"/>
                    </a:cxn>
                    <a:cxn ang="0">
                      <a:pos x="83" y="12"/>
                    </a:cxn>
                    <a:cxn ang="0">
                      <a:pos x="112" y="34"/>
                    </a:cxn>
                    <a:cxn ang="0">
                      <a:pos x="146" y="55"/>
                    </a:cxn>
                    <a:cxn ang="0">
                      <a:pos x="181" y="60"/>
                    </a:cxn>
                    <a:cxn ang="0">
                      <a:pos x="194" y="67"/>
                    </a:cxn>
                    <a:cxn ang="0">
                      <a:pos x="211" y="83"/>
                    </a:cxn>
                    <a:cxn ang="0">
                      <a:pos x="228" y="111"/>
                    </a:cxn>
                    <a:cxn ang="0">
                      <a:pos x="237" y="124"/>
                    </a:cxn>
                    <a:cxn ang="0">
                      <a:pos x="240" y="132"/>
                    </a:cxn>
                    <a:cxn ang="0">
                      <a:pos x="246" y="146"/>
                    </a:cxn>
                    <a:cxn ang="0">
                      <a:pos x="253" y="161"/>
                    </a:cxn>
                    <a:cxn ang="0">
                      <a:pos x="268" y="165"/>
                    </a:cxn>
                    <a:cxn ang="0">
                      <a:pos x="298" y="168"/>
                    </a:cxn>
                    <a:cxn ang="0">
                      <a:pos x="307" y="187"/>
                    </a:cxn>
                  </a:cxnLst>
                  <a:rect l="0" t="0" r="r" b="b"/>
                  <a:pathLst>
                    <a:path w="308" h="277">
                      <a:moveTo>
                        <a:pt x="307" y="187"/>
                      </a:moveTo>
                      <a:cubicBezTo>
                        <a:pt x="307" y="189"/>
                        <a:pt x="306" y="191"/>
                        <a:pt x="305" y="193"/>
                      </a:cubicBezTo>
                      <a:cubicBezTo>
                        <a:pt x="305" y="194"/>
                        <a:pt x="305" y="195"/>
                        <a:pt x="304" y="196"/>
                      </a:cubicBezTo>
                      <a:cubicBezTo>
                        <a:pt x="304" y="198"/>
                        <a:pt x="303" y="199"/>
                        <a:pt x="303" y="200"/>
                      </a:cubicBezTo>
                      <a:cubicBezTo>
                        <a:pt x="302" y="202"/>
                        <a:pt x="303" y="205"/>
                        <a:pt x="302" y="208"/>
                      </a:cubicBezTo>
                      <a:cubicBezTo>
                        <a:pt x="300" y="213"/>
                        <a:pt x="294" y="214"/>
                        <a:pt x="290" y="216"/>
                      </a:cubicBezTo>
                      <a:cubicBezTo>
                        <a:pt x="287" y="217"/>
                        <a:pt x="284" y="218"/>
                        <a:pt x="282" y="219"/>
                      </a:cubicBezTo>
                      <a:cubicBezTo>
                        <a:pt x="279" y="220"/>
                        <a:pt x="277" y="222"/>
                        <a:pt x="274" y="223"/>
                      </a:cubicBezTo>
                      <a:cubicBezTo>
                        <a:pt x="269" y="225"/>
                        <a:pt x="264" y="225"/>
                        <a:pt x="259" y="228"/>
                      </a:cubicBezTo>
                      <a:cubicBezTo>
                        <a:pt x="258" y="228"/>
                        <a:pt x="258" y="228"/>
                        <a:pt x="258" y="228"/>
                      </a:cubicBezTo>
                      <a:cubicBezTo>
                        <a:pt x="248" y="232"/>
                        <a:pt x="238" y="234"/>
                        <a:pt x="227" y="235"/>
                      </a:cubicBezTo>
                      <a:cubicBezTo>
                        <a:pt x="216" y="236"/>
                        <a:pt x="204" y="235"/>
                        <a:pt x="196" y="244"/>
                      </a:cubicBezTo>
                      <a:cubicBezTo>
                        <a:pt x="192" y="249"/>
                        <a:pt x="187" y="254"/>
                        <a:pt x="183" y="259"/>
                      </a:cubicBezTo>
                      <a:cubicBezTo>
                        <a:pt x="180" y="262"/>
                        <a:pt x="179" y="265"/>
                        <a:pt x="178" y="268"/>
                      </a:cubicBezTo>
                      <a:cubicBezTo>
                        <a:pt x="176" y="270"/>
                        <a:pt x="175" y="272"/>
                        <a:pt x="173" y="274"/>
                      </a:cubicBezTo>
                      <a:cubicBezTo>
                        <a:pt x="172" y="275"/>
                        <a:pt x="171" y="277"/>
                        <a:pt x="170" y="277"/>
                      </a:cubicBezTo>
                      <a:cubicBezTo>
                        <a:pt x="170" y="271"/>
                        <a:pt x="168" y="260"/>
                        <a:pt x="160" y="259"/>
                      </a:cubicBezTo>
                      <a:cubicBezTo>
                        <a:pt x="156" y="259"/>
                        <a:pt x="153" y="259"/>
                        <a:pt x="149" y="259"/>
                      </a:cubicBezTo>
                      <a:cubicBezTo>
                        <a:pt x="145" y="258"/>
                        <a:pt x="142" y="256"/>
                        <a:pt x="138" y="255"/>
                      </a:cubicBezTo>
                      <a:cubicBezTo>
                        <a:pt x="134" y="254"/>
                        <a:pt x="131" y="253"/>
                        <a:pt x="127" y="253"/>
                      </a:cubicBezTo>
                      <a:cubicBezTo>
                        <a:pt x="123" y="253"/>
                        <a:pt x="121" y="253"/>
                        <a:pt x="120" y="256"/>
                      </a:cubicBezTo>
                      <a:cubicBezTo>
                        <a:pt x="119" y="260"/>
                        <a:pt x="118" y="264"/>
                        <a:pt x="116" y="267"/>
                      </a:cubicBezTo>
                      <a:cubicBezTo>
                        <a:pt x="115" y="267"/>
                        <a:pt x="115" y="268"/>
                        <a:pt x="115" y="268"/>
                      </a:cubicBezTo>
                      <a:cubicBezTo>
                        <a:pt x="114" y="265"/>
                        <a:pt x="113" y="262"/>
                        <a:pt x="112" y="259"/>
                      </a:cubicBezTo>
                      <a:cubicBezTo>
                        <a:pt x="111" y="256"/>
                        <a:pt x="111" y="253"/>
                        <a:pt x="110" y="250"/>
                      </a:cubicBezTo>
                      <a:cubicBezTo>
                        <a:pt x="108" y="246"/>
                        <a:pt x="108" y="241"/>
                        <a:pt x="105" y="238"/>
                      </a:cubicBezTo>
                      <a:cubicBezTo>
                        <a:pt x="102" y="235"/>
                        <a:pt x="99" y="231"/>
                        <a:pt x="96" y="228"/>
                      </a:cubicBezTo>
                      <a:cubicBezTo>
                        <a:pt x="93" y="225"/>
                        <a:pt x="92" y="222"/>
                        <a:pt x="91" y="218"/>
                      </a:cubicBezTo>
                      <a:cubicBezTo>
                        <a:pt x="89" y="214"/>
                        <a:pt x="86" y="213"/>
                        <a:pt x="83" y="210"/>
                      </a:cubicBezTo>
                      <a:cubicBezTo>
                        <a:pt x="79" y="207"/>
                        <a:pt x="76" y="204"/>
                        <a:pt x="72" y="201"/>
                      </a:cubicBezTo>
                      <a:cubicBezTo>
                        <a:pt x="65" y="196"/>
                        <a:pt x="65" y="190"/>
                        <a:pt x="65" y="182"/>
                      </a:cubicBezTo>
                      <a:cubicBezTo>
                        <a:pt x="65" y="178"/>
                        <a:pt x="64" y="175"/>
                        <a:pt x="64" y="172"/>
                      </a:cubicBezTo>
                      <a:cubicBezTo>
                        <a:pt x="63" y="169"/>
                        <a:pt x="64" y="165"/>
                        <a:pt x="62" y="161"/>
                      </a:cubicBezTo>
                      <a:cubicBezTo>
                        <a:pt x="61" y="157"/>
                        <a:pt x="56" y="157"/>
                        <a:pt x="53" y="154"/>
                      </a:cubicBezTo>
                      <a:cubicBezTo>
                        <a:pt x="50" y="151"/>
                        <a:pt x="47" y="148"/>
                        <a:pt x="45" y="144"/>
                      </a:cubicBezTo>
                      <a:cubicBezTo>
                        <a:pt x="42" y="141"/>
                        <a:pt x="40" y="137"/>
                        <a:pt x="37" y="134"/>
                      </a:cubicBezTo>
                      <a:cubicBezTo>
                        <a:pt x="34" y="131"/>
                        <a:pt x="32" y="129"/>
                        <a:pt x="30" y="126"/>
                      </a:cubicBezTo>
                      <a:cubicBezTo>
                        <a:pt x="28" y="119"/>
                        <a:pt x="27" y="112"/>
                        <a:pt x="23" y="106"/>
                      </a:cubicBezTo>
                      <a:cubicBezTo>
                        <a:pt x="18" y="99"/>
                        <a:pt x="15" y="93"/>
                        <a:pt x="10" y="86"/>
                      </a:cubicBezTo>
                      <a:cubicBezTo>
                        <a:pt x="7" y="81"/>
                        <a:pt x="4" y="74"/>
                        <a:pt x="3" y="67"/>
                      </a:cubicBezTo>
                      <a:cubicBezTo>
                        <a:pt x="2" y="64"/>
                        <a:pt x="3" y="60"/>
                        <a:pt x="2" y="57"/>
                      </a:cubicBezTo>
                      <a:cubicBezTo>
                        <a:pt x="1" y="55"/>
                        <a:pt x="2" y="55"/>
                        <a:pt x="0" y="54"/>
                      </a:cubicBezTo>
                      <a:cubicBezTo>
                        <a:pt x="0" y="50"/>
                        <a:pt x="0" y="50"/>
                        <a:pt x="0" y="50"/>
                      </a:cubicBezTo>
                      <a:cubicBezTo>
                        <a:pt x="0" y="48"/>
                        <a:pt x="0" y="46"/>
                        <a:pt x="0" y="44"/>
                      </a:cubicBezTo>
                      <a:cubicBezTo>
                        <a:pt x="3" y="45"/>
                        <a:pt x="7" y="47"/>
                        <a:pt x="7" y="48"/>
                      </a:cubicBezTo>
                      <a:cubicBezTo>
                        <a:pt x="12" y="50"/>
                        <a:pt x="14" y="52"/>
                        <a:pt x="19" y="50"/>
                      </a:cubicBezTo>
                      <a:cubicBezTo>
                        <a:pt x="24" y="49"/>
                        <a:pt x="29" y="50"/>
                        <a:pt x="32" y="46"/>
                      </a:cubicBezTo>
                      <a:cubicBezTo>
                        <a:pt x="36" y="43"/>
                        <a:pt x="37" y="38"/>
                        <a:pt x="44" y="31"/>
                      </a:cubicBezTo>
                      <a:cubicBezTo>
                        <a:pt x="47" y="28"/>
                        <a:pt x="44" y="24"/>
                        <a:pt x="41" y="21"/>
                      </a:cubicBezTo>
                      <a:cubicBezTo>
                        <a:pt x="39" y="19"/>
                        <a:pt x="36" y="17"/>
                        <a:pt x="36" y="14"/>
                      </a:cubicBezTo>
                      <a:cubicBezTo>
                        <a:pt x="36" y="11"/>
                        <a:pt x="39" y="10"/>
                        <a:pt x="41" y="9"/>
                      </a:cubicBezTo>
                      <a:cubicBezTo>
                        <a:pt x="45" y="7"/>
                        <a:pt x="51" y="6"/>
                        <a:pt x="55" y="5"/>
                      </a:cubicBezTo>
                      <a:cubicBezTo>
                        <a:pt x="58" y="3"/>
                        <a:pt x="61" y="2"/>
                        <a:pt x="64" y="0"/>
                      </a:cubicBezTo>
                      <a:cubicBezTo>
                        <a:pt x="69" y="5"/>
                        <a:pt x="75" y="10"/>
                        <a:pt x="83" y="12"/>
                      </a:cubicBezTo>
                      <a:cubicBezTo>
                        <a:pt x="89" y="14"/>
                        <a:pt x="96" y="15"/>
                        <a:pt x="100" y="20"/>
                      </a:cubicBezTo>
                      <a:cubicBezTo>
                        <a:pt x="104" y="25"/>
                        <a:pt x="108" y="29"/>
                        <a:pt x="112" y="34"/>
                      </a:cubicBezTo>
                      <a:cubicBezTo>
                        <a:pt x="116" y="39"/>
                        <a:pt x="122" y="45"/>
                        <a:pt x="129" y="49"/>
                      </a:cubicBezTo>
                      <a:cubicBezTo>
                        <a:pt x="134" y="51"/>
                        <a:pt x="141" y="53"/>
                        <a:pt x="146" y="55"/>
                      </a:cubicBezTo>
                      <a:cubicBezTo>
                        <a:pt x="157" y="58"/>
                        <a:pt x="169" y="59"/>
                        <a:pt x="180" y="60"/>
                      </a:cubicBezTo>
                      <a:cubicBezTo>
                        <a:pt x="180" y="60"/>
                        <a:pt x="181" y="60"/>
                        <a:pt x="181" y="60"/>
                      </a:cubicBezTo>
                      <a:cubicBezTo>
                        <a:pt x="183" y="60"/>
                        <a:pt x="186" y="60"/>
                        <a:pt x="188" y="61"/>
                      </a:cubicBezTo>
                      <a:cubicBezTo>
                        <a:pt x="190" y="62"/>
                        <a:pt x="192" y="65"/>
                        <a:pt x="194" y="67"/>
                      </a:cubicBezTo>
                      <a:cubicBezTo>
                        <a:pt x="196" y="68"/>
                        <a:pt x="198" y="69"/>
                        <a:pt x="200" y="69"/>
                      </a:cubicBezTo>
                      <a:cubicBezTo>
                        <a:pt x="203" y="74"/>
                        <a:pt x="208" y="78"/>
                        <a:pt x="211" y="83"/>
                      </a:cubicBezTo>
                      <a:cubicBezTo>
                        <a:pt x="214" y="88"/>
                        <a:pt x="217" y="93"/>
                        <a:pt x="220" y="99"/>
                      </a:cubicBezTo>
                      <a:cubicBezTo>
                        <a:pt x="222" y="103"/>
                        <a:pt x="226" y="107"/>
                        <a:pt x="228" y="111"/>
                      </a:cubicBezTo>
                      <a:cubicBezTo>
                        <a:pt x="231" y="116"/>
                        <a:pt x="232" y="121"/>
                        <a:pt x="237" y="125"/>
                      </a:cubicBezTo>
                      <a:cubicBezTo>
                        <a:pt x="237" y="125"/>
                        <a:pt x="237" y="124"/>
                        <a:pt x="237" y="124"/>
                      </a:cubicBezTo>
                      <a:cubicBezTo>
                        <a:pt x="238" y="124"/>
                        <a:pt x="238" y="125"/>
                        <a:pt x="238" y="125"/>
                      </a:cubicBezTo>
                      <a:cubicBezTo>
                        <a:pt x="239" y="128"/>
                        <a:pt x="239" y="130"/>
                        <a:pt x="240" y="132"/>
                      </a:cubicBezTo>
                      <a:cubicBezTo>
                        <a:pt x="240" y="133"/>
                        <a:pt x="240" y="133"/>
                        <a:pt x="240" y="133"/>
                      </a:cubicBezTo>
                      <a:cubicBezTo>
                        <a:pt x="241" y="138"/>
                        <a:pt x="245" y="142"/>
                        <a:pt x="246" y="146"/>
                      </a:cubicBezTo>
                      <a:cubicBezTo>
                        <a:pt x="248" y="149"/>
                        <a:pt x="250" y="151"/>
                        <a:pt x="251" y="154"/>
                      </a:cubicBezTo>
                      <a:cubicBezTo>
                        <a:pt x="251" y="156"/>
                        <a:pt x="251" y="160"/>
                        <a:pt x="253" y="161"/>
                      </a:cubicBezTo>
                      <a:cubicBezTo>
                        <a:pt x="255" y="162"/>
                        <a:pt x="259" y="163"/>
                        <a:pt x="261" y="163"/>
                      </a:cubicBezTo>
                      <a:cubicBezTo>
                        <a:pt x="263" y="164"/>
                        <a:pt x="265" y="165"/>
                        <a:pt x="268" y="165"/>
                      </a:cubicBezTo>
                      <a:cubicBezTo>
                        <a:pt x="278" y="166"/>
                        <a:pt x="288" y="168"/>
                        <a:pt x="298" y="168"/>
                      </a:cubicBezTo>
                      <a:cubicBezTo>
                        <a:pt x="298" y="168"/>
                        <a:pt x="298" y="168"/>
                        <a:pt x="298" y="168"/>
                      </a:cubicBezTo>
                      <a:cubicBezTo>
                        <a:pt x="305" y="169"/>
                        <a:pt x="308" y="172"/>
                        <a:pt x="307" y="179"/>
                      </a:cubicBezTo>
                      <a:cubicBezTo>
                        <a:pt x="307" y="181"/>
                        <a:pt x="308" y="184"/>
                        <a:pt x="307" y="1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6" name="Freeform 298"/>
                <p:cNvSpPr/>
                <p:nvPr/>
              </p:nvSpPr>
              <p:spPr bwMode="auto">
                <a:xfrm>
                  <a:off x="3119432" y="2908299"/>
                  <a:ext cx="55562" cy="96837"/>
                </a:xfrm>
                <a:custGeom>
                  <a:avLst/>
                  <a:gdLst/>
                  <a:ahLst/>
                  <a:cxnLst>
                    <a:cxn ang="0">
                      <a:pos x="18" y="9"/>
                    </a:cxn>
                    <a:cxn ang="0">
                      <a:pos x="17" y="13"/>
                    </a:cxn>
                    <a:cxn ang="0">
                      <a:pos x="15" y="16"/>
                    </a:cxn>
                    <a:cxn ang="0">
                      <a:pos x="10" y="32"/>
                    </a:cxn>
                    <a:cxn ang="0">
                      <a:pos x="8" y="37"/>
                    </a:cxn>
                    <a:cxn ang="0">
                      <a:pos x="8" y="37"/>
                    </a:cxn>
                    <a:cxn ang="0">
                      <a:pos x="3" y="35"/>
                    </a:cxn>
                    <a:cxn ang="0">
                      <a:pos x="0" y="35"/>
                    </a:cxn>
                    <a:cxn ang="0">
                      <a:pos x="6" y="20"/>
                    </a:cxn>
                    <a:cxn ang="0">
                      <a:pos x="9" y="0"/>
                    </a:cxn>
                    <a:cxn ang="0">
                      <a:pos x="18" y="2"/>
                    </a:cxn>
                    <a:cxn ang="0">
                      <a:pos x="18" y="9"/>
                    </a:cxn>
                  </a:cxnLst>
                  <a:rect l="0" t="0" r="r" b="b"/>
                  <a:pathLst>
                    <a:path w="21" h="37">
                      <a:moveTo>
                        <a:pt x="18" y="9"/>
                      </a:moveTo>
                      <a:cubicBezTo>
                        <a:pt x="17" y="11"/>
                        <a:pt x="17" y="11"/>
                        <a:pt x="17" y="13"/>
                      </a:cubicBezTo>
                      <a:cubicBezTo>
                        <a:pt x="16" y="14"/>
                        <a:pt x="16" y="15"/>
                        <a:pt x="15" y="16"/>
                      </a:cubicBezTo>
                      <a:cubicBezTo>
                        <a:pt x="13" y="21"/>
                        <a:pt x="11" y="27"/>
                        <a:pt x="10" y="32"/>
                      </a:cubicBezTo>
                      <a:cubicBezTo>
                        <a:pt x="9" y="34"/>
                        <a:pt x="9" y="35"/>
                        <a:pt x="8" y="37"/>
                      </a:cubicBezTo>
                      <a:cubicBezTo>
                        <a:pt x="8" y="37"/>
                        <a:pt x="8" y="37"/>
                        <a:pt x="8" y="37"/>
                      </a:cubicBezTo>
                      <a:cubicBezTo>
                        <a:pt x="6" y="37"/>
                        <a:pt x="5" y="36"/>
                        <a:pt x="3" y="35"/>
                      </a:cubicBezTo>
                      <a:cubicBezTo>
                        <a:pt x="2" y="35"/>
                        <a:pt x="1" y="35"/>
                        <a:pt x="0" y="35"/>
                      </a:cubicBezTo>
                      <a:cubicBezTo>
                        <a:pt x="2" y="30"/>
                        <a:pt x="4" y="25"/>
                        <a:pt x="6" y="20"/>
                      </a:cubicBezTo>
                      <a:cubicBezTo>
                        <a:pt x="8" y="13"/>
                        <a:pt x="9" y="7"/>
                        <a:pt x="9" y="0"/>
                      </a:cubicBezTo>
                      <a:cubicBezTo>
                        <a:pt x="12" y="0"/>
                        <a:pt x="16" y="0"/>
                        <a:pt x="18" y="2"/>
                      </a:cubicBezTo>
                      <a:cubicBezTo>
                        <a:pt x="21" y="4"/>
                        <a:pt x="19" y="6"/>
                        <a:pt x="18"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7" name="Freeform 299"/>
                <p:cNvSpPr/>
                <p:nvPr/>
              </p:nvSpPr>
              <p:spPr bwMode="auto">
                <a:xfrm>
                  <a:off x="3068632" y="3000374"/>
                  <a:ext cx="71437" cy="139700"/>
                </a:xfrm>
                <a:custGeom>
                  <a:avLst/>
                  <a:gdLst/>
                  <a:ahLst/>
                  <a:cxnLst>
                    <a:cxn ang="0">
                      <a:pos x="27" y="2"/>
                    </a:cxn>
                    <a:cxn ang="0">
                      <a:pos x="27" y="2"/>
                    </a:cxn>
                    <a:cxn ang="0">
                      <a:pos x="26" y="10"/>
                    </a:cxn>
                    <a:cxn ang="0">
                      <a:pos x="25" y="12"/>
                    </a:cxn>
                    <a:cxn ang="0">
                      <a:pos x="16" y="44"/>
                    </a:cxn>
                    <a:cxn ang="0">
                      <a:pos x="15" y="53"/>
                    </a:cxn>
                    <a:cxn ang="0">
                      <a:pos x="13" y="52"/>
                    </a:cxn>
                    <a:cxn ang="0">
                      <a:pos x="0" y="25"/>
                    </a:cxn>
                    <a:cxn ang="0">
                      <a:pos x="10" y="13"/>
                    </a:cxn>
                    <a:cxn ang="0">
                      <a:pos x="19" y="0"/>
                    </a:cxn>
                    <a:cxn ang="0">
                      <a:pos x="19" y="0"/>
                    </a:cxn>
                    <a:cxn ang="0">
                      <a:pos x="22" y="0"/>
                    </a:cxn>
                    <a:cxn ang="0">
                      <a:pos x="27" y="2"/>
                    </a:cxn>
                    <a:cxn ang="0">
                      <a:pos x="27" y="2"/>
                    </a:cxn>
                  </a:cxnLst>
                  <a:rect l="0" t="0" r="r" b="b"/>
                  <a:pathLst>
                    <a:path w="27" h="53">
                      <a:moveTo>
                        <a:pt x="27" y="2"/>
                      </a:moveTo>
                      <a:cubicBezTo>
                        <a:pt x="27" y="2"/>
                        <a:pt x="27" y="2"/>
                        <a:pt x="27" y="2"/>
                      </a:cubicBezTo>
                      <a:cubicBezTo>
                        <a:pt x="27" y="5"/>
                        <a:pt x="26" y="7"/>
                        <a:pt x="26" y="10"/>
                      </a:cubicBezTo>
                      <a:cubicBezTo>
                        <a:pt x="26" y="10"/>
                        <a:pt x="26" y="11"/>
                        <a:pt x="25" y="12"/>
                      </a:cubicBezTo>
                      <a:cubicBezTo>
                        <a:pt x="23" y="23"/>
                        <a:pt x="19" y="33"/>
                        <a:pt x="16" y="44"/>
                      </a:cubicBezTo>
                      <a:cubicBezTo>
                        <a:pt x="15" y="47"/>
                        <a:pt x="15" y="50"/>
                        <a:pt x="15" y="53"/>
                      </a:cubicBezTo>
                      <a:cubicBezTo>
                        <a:pt x="14" y="53"/>
                        <a:pt x="13" y="52"/>
                        <a:pt x="13" y="52"/>
                      </a:cubicBezTo>
                      <a:cubicBezTo>
                        <a:pt x="12" y="51"/>
                        <a:pt x="5" y="36"/>
                        <a:pt x="0" y="25"/>
                      </a:cubicBezTo>
                      <a:cubicBezTo>
                        <a:pt x="4" y="21"/>
                        <a:pt x="6" y="16"/>
                        <a:pt x="10" y="13"/>
                      </a:cubicBezTo>
                      <a:cubicBezTo>
                        <a:pt x="14" y="9"/>
                        <a:pt x="17" y="5"/>
                        <a:pt x="19" y="0"/>
                      </a:cubicBezTo>
                      <a:cubicBezTo>
                        <a:pt x="19" y="0"/>
                        <a:pt x="19" y="0"/>
                        <a:pt x="19" y="0"/>
                      </a:cubicBezTo>
                      <a:cubicBezTo>
                        <a:pt x="20" y="0"/>
                        <a:pt x="21" y="0"/>
                        <a:pt x="22" y="0"/>
                      </a:cubicBezTo>
                      <a:cubicBezTo>
                        <a:pt x="24" y="1"/>
                        <a:pt x="25" y="2"/>
                        <a:pt x="27" y="2"/>
                      </a:cubicBezTo>
                      <a:cubicBezTo>
                        <a:pt x="27" y="2"/>
                        <a:pt x="27" y="2"/>
                        <a:pt x="27"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8" name="Freeform 300"/>
                <p:cNvSpPr/>
                <p:nvPr/>
              </p:nvSpPr>
              <p:spPr bwMode="auto">
                <a:xfrm>
                  <a:off x="3016245" y="3065460"/>
                  <a:ext cx="92075" cy="163512"/>
                </a:xfrm>
                <a:custGeom>
                  <a:avLst/>
                  <a:gdLst/>
                  <a:ahLst/>
                  <a:cxnLst>
                    <a:cxn ang="0">
                      <a:pos x="35" y="34"/>
                    </a:cxn>
                    <a:cxn ang="0">
                      <a:pos x="35" y="38"/>
                    </a:cxn>
                    <a:cxn ang="0">
                      <a:pos x="34" y="38"/>
                    </a:cxn>
                    <a:cxn ang="0">
                      <a:pos x="31" y="41"/>
                    </a:cxn>
                    <a:cxn ang="0">
                      <a:pos x="23" y="60"/>
                    </a:cxn>
                    <a:cxn ang="0">
                      <a:pos x="16" y="55"/>
                    </a:cxn>
                    <a:cxn ang="0">
                      <a:pos x="10" y="46"/>
                    </a:cxn>
                    <a:cxn ang="0">
                      <a:pos x="3" y="36"/>
                    </a:cxn>
                    <a:cxn ang="0">
                      <a:pos x="1" y="27"/>
                    </a:cxn>
                    <a:cxn ang="0">
                      <a:pos x="0" y="7"/>
                    </a:cxn>
                    <a:cxn ang="0">
                      <a:pos x="4" y="7"/>
                    </a:cxn>
                    <a:cxn ang="0">
                      <a:pos x="19" y="1"/>
                    </a:cxn>
                    <a:cxn ang="0">
                      <a:pos x="20" y="0"/>
                    </a:cxn>
                    <a:cxn ang="0">
                      <a:pos x="33" y="27"/>
                    </a:cxn>
                    <a:cxn ang="0">
                      <a:pos x="35" y="28"/>
                    </a:cxn>
                    <a:cxn ang="0">
                      <a:pos x="35" y="34"/>
                    </a:cxn>
                  </a:cxnLst>
                  <a:rect l="0" t="0" r="r" b="b"/>
                  <a:pathLst>
                    <a:path w="35" h="62">
                      <a:moveTo>
                        <a:pt x="35" y="34"/>
                      </a:moveTo>
                      <a:cubicBezTo>
                        <a:pt x="35" y="38"/>
                        <a:pt x="35" y="38"/>
                        <a:pt x="35" y="38"/>
                      </a:cubicBezTo>
                      <a:cubicBezTo>
                        <a:pt x="35" y="38"/>
                        <a:pt x="35" y="38"/>
                        <a:pt x="34" y="38"/>
                      </a:cubicBezTo>
                      <a:cubicBezTo>
                        <a:pt x="32" y="38"/>
                        <a:pt x="32" y="39"/>
                        <a:pt x="31" y="41"/>
                      </a:cubicBezTo>
                      <a:cubicBezTo>
                        <a:pt x="28" y="46"/>
                        <a:pt x="30" y="58"/>
                        <a:pt x="23" y="60"/>
                      </a:cubicBezTo>
                      <a:cubicBezTo>
                        <a:pt x="19" y="62"/>
                        <a:pt x="17" y="58"/>
                        <a:pt x="16" y="55"/>
                      </a:cubicBezTo>
                      <a:cubicBezTo>
                        <a:pt x="14" y="52"/>
                        <a:pt x="12" y="49"/>
                        <a:pt x="10" y="46"/>
                      </a:cubicBezTo>
                      <a:cubicBezTo>
                        <a:pt x="8" y="42"/>
                        <a:pt x="5" y="40"/>
                        <a:pt x="3" y="36"/>
                      </a:cubicBezTo>
                      <a:cubicBezTo>
                        <a:pt x="0" y="33"/>
                        <a:pt x="1" y="31"/>
                        <a:pt x="1" y="27"/>
                      </a:cubicBezTo>
                      <a:cubicBezTo>
                        <a:pt x="2" y="20"/>
                        <a:pt x="0" y="14"/>
                        <a:pt x="0" y="7"/>
                      </a:cubicBezTo>
                      <a:cubicBezTo>
                        <a:pt x="4" y="7"/>
                        <a:pt x="4" y="7"/>
                        <a:pt x="4" y="7"/>
                      </a:cubicBezTo>
                      <a:cubicBezTo>
                        <a:pt x="10" y="7"/>
                        <a:pt x="15" y="4"/>
                        <a:pt x="19" y="1"/>
                      </a:cubicBezTo>
                      <a:cubicBezTo>
                        <a:pt x="19" y="0"/>
                        <a:pt x="20" y="0"/>
                        <a:pt x="20" y="0"/>
                      </a:cubicBezTo>
                      <a:cubicBezTo>
                        <a:pt x="25" y="11"/>
                        <a:pt x="32" y="26"/>
                        <a:pt x="33" y="27"/>
                      </a:cubicBezTo>
                      <a:cubicBezTo>
                        <a:pt x="33" y="27"/>
                        <a:pt x="34" y="28"/>
                        <a:pt x="35" y="28"/>
                      </a:cubicBezTo>
                      <a:cubicBezTo>
                        <a:pt x="35" y="30"/>
                        <a:pt x="35" y="32"/>
                        <a:pt x="35"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9" name="Freeform 301"/>
                <p:cNvSpPr/>
                <p:nvPr/>
              </p:nvSpPr>
              <p:spPr bwMode="auto">
                <a:xfrm>
                  <a:off x="2751133" y="2535237"/>
                  <a:ext cx="115887" cy="87312"/>
                </a:xfrm>
                <a:custGeom>
                  <a:avLst/>
                  <a:gdLst/>
                  <a:ahLst/>
                  <a:cxnLst>
                    <a:cxn ang="0">
                      <a:pos x="40" y="22"/>
                    </a:cxn>
                    <a:cxn ang="0">
                      <a:pos x="32" y="26"/>
                    </a:cxn>
                    <a:cxn ang="0">
                      <a:pos x="12" y="33"/>
                    </a:cxn>
                    <a:cxn ang="0">
                      <a:pos x="0" y="32"/>
                    </a:cxn>
                    <a:cxn ang="0">
                      <a:pos x="2" y="30"/>
                    </a:cxn>
                    <a:cxn ang="0">
                      <a:pos x="7" y="18"/>
                    </a:cxn>
                    <a:cxn ang="0">
                      <a:pos x="10" y="12"/>
                    </a:cxn>
                    <a:cxn ang="0">
                      <a:pos x="10" y="7"/>
                    </a:cxn>
                    <a:cxn ang="0">
                      <a:pos x="10" y="5"/>
                    </a:cxn>
                    <a:cxn ang="0">
                      <a:pos x="10" y="5"/>
                    </a:cxn>
                    <a:cxn ang="0">
                      <a:pos x="19" y="2"/>
                    </a:cxn>
                    <a:cxn ang="0">
                      <a:pos x="25" y="0"/>
                    </a:cxn>
                    <a:cxn ang="0">
                      <a:pos x="28" y="8"/>
                    </a:cxn>
                    <a:cxn ang="0">
                      <a:pos x="39" y="16"/>
                    </a:cxn>
                    <a:cxn ang="0">
                      <a:pos x="40" y="22"/>
                    </a:cxn>
                  </a:cxnLst>
                  <a:rect l="0" t="0" r="r" b="b"/>
                  <a:pathLst>
                    <a:path w="44" h="33">
                      <a:moveTo>
                        <a:pt x="40" y="22"/>
                      </a:moveTo>
                      <a:cubicBezTo>
                        <a:pt x="38" y="24"/>
                        <a:pt x="35" y="25"/>
                        <a:pt x="32" y="26"/>
                      </a:cubicBezTo>
                      <a:cubicBezTo>
                        <a:pt x="24" y="27"/>
                        <a:pt x="19" y="31"/>
                        <a:pt x="12" y="33"/>
                      </a:cubicBezTo>
                      <a:cubicBezTo>
                        <a:pt x="8" y="33"/>
                        <a:pt x="4" y="33"/>
                        <a:pt x="0" y="32"/>
                      </a:cubicBezTo>
                      <a:cubicBezTo>
                        <a:pt x="1" y="31"/>
                        <a:pt x="2" y="31"/>
                        <a:pt x="2" y="30"/>
                      </a:cubicBezTo>
                      <a:cubicBezTo>
                        <a:pt x="4" y="26"/>
                        <a:pt x="5" y="22"/>
                        <a:pt x="7" y="18"/>
                      </a:cubicBezTo>
                      <a:cubicBezTo>
                        <a:pt x="8" y="16"/>
                        <a:pt x="9" y="14"/>
                        <a:pt x="10" y="12"/>
                      </a:cubicBezTo>
                      <a:cubicBezTo>
                        <a:pt x="10" y="10"/>
                        <a:pt x="9" y="9"/>
                        <a:pt x="10" y="7"/>
                      </a:cubicBezTo>
                      <a:cubicBezTo>
                        <a:pt x="10" y="6"/>
                        <a:pt x="10" y="6"/>
                        <a:pt x="10" y="5"/>
                      </a:cubicBezTo>
                      <a:cubicBezTo>
                        <a:pt x="10" y="5"/>
                        <a:pt x="10" y="5"/>
                        <a:pt x="10" y="5"/>
                      </a:cubicBezTo>
                      <a:cubicBezTo>
                        <a:pt x="13" y="3"/>
                        <a:pt x="17" y="4"/>
                        <a:pt x="19" y="2"/>
                      </a:cubicBezTo>
                      <a:cubicBezTo>
                        <a:pt x="20" y="0"/>
                        <a:pt x="22" y="1"/>
                        <a:pt x="25" y="0"/>
                      </a:cubicBezTo>
                      <a:cubicBezTo>
                        <a:pt x="25" y="3"/>
                        <a:pt x="26" y="6"/>
                        <a:pt x="28" y="8"/>
                      </a:cubicBezTo>
                      <a:cubicBezTo>
                        <a:pt x="30" y="14"/>
                        <a:pt x="34" y="14"/>
                        <a:pt x="39" y="16"/>
                      </a:cubicBezTo>
                      <a:cubicBezTo>
                        <a:pt x="44" y="17"/>
                        <a:pt x="44" y="19"/>
                        <a:pt x="40"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0" name="Freeform 302"/>
                <p:cNvSpPr/>
                <p:nvPr/>
              </p:nvSpPr>
              <p:spPr bwMode="auto">
                <a:xfrm>
                  <a:off x="2111372" y="2149474"/>
                  <a:ext cx="314324" cy="152400"/>
                </a:xfrm>
                <a:custGeom>
                  <a:avLst/>
                  <a:gdLst/>
                  <a:ahLst/>
                  <a:cxnLst>
                    <a:cxn ang="0">
                      <a:pos x="120" y="18"/>
                    </a:cxn>
                    <a:cxn ang="0">
                      <a:pos x="118" y="21"/>
                    </a:cxn>
                    <a:cxn ang="0">
                      <a:pos x="114" y="25"/>
                    </a:cxn>
                    <a:cxn ang="0">
                      <a:pos x="108" y="28"/>
                    </a:cxn>
                    <a:cxn ang="0">
                      <a:pos x="106" y="32"/>
                    </a:cxn>
                    <a:cxn ang="0">
                      <a:pos x="103" y="35"/>
                    </a:cxn>
                    <a:cxn ang="0">
                      <a:pos x="98" y="41"/>
                    </a:cxn>
                    <a:cxn ang="0">
                      <a:pos x="94" y="48"/>
                    </a:cxn>
                    <a:cxn ang="0">
                      <a:pos x="88" y="53"/>
                    </a:cxn>
                    <a:cxn ang="0">
                      <a:pos x="73" y="58"/>
                    </a:cxn>
                    <a:cxn ang="0">
                      <a:pos x="61" y="57"/>
                    </a:cxn>
                    <a:cxn ang="0">
                      <a:pos x="58" y="56"/>
                    </a:cxn>
                    <a:cxn ang="0">
                      <a:pos x="40" y="50"/>
                    </a:cxn>
                    <a:cxn ang="0">
                      <a:pos x="24" y="47"/>
                    </a:cxn>
                    <a:cxn ang="0">
                      <a:pos x="17" y="49"/>
                    </a:cxn>
                    <a:cxn ang="0">
                      <a:pos x="9" y="49"/>
                    </a:cxn>
                    <a:cxn ang="0">
                      <a:pos x="6" y="50"/>
                    </a:cxn>
                    <a:cxn ang="0">
                      <a:pos x="2" y="45"/>
                    </a:cxn>
                    <a:cxn ang="0">
                      <a:pos x="0" y="40"/>
                    </a:cxn>
                    <a:cxn ang="0">
                      <a:pos x="0" y="40"/>
                    </a:cxn>
                    <a:cxn ang="0">
                      <a:pos x="23" y="31"/>
                    </a:cxn>
                    <a:cxn ang="0">
                      <a:pos x="36" y="29"/>
                    </a:cxn>
                    <a:cxn ang="0">
                      <a:pos x="41" y="30"/>
                    </a:cxn>
                    <a:cxn ang="0">
                      <a:pos x="45" y="24"/>
                    </a:cxn>
                    <a:cxn ang="0">
                      <a:pos x="50" y="1"/>
                    </a:cxn>
                    <a:cxn ang="0">
                      <a:pos x="50" y="0"/>
                    </a:cxn>
                    <a:cxn ang="0">
                      <a:pos x="55" y="5"/>
                    </a:cxn>
                    <a:cxn ang="0">
                      <a:pos x="61" y="10"/>
                    </a:cxn>
                    <a:cxn ang="0">
                      <a:pos x="69" y="11"/>
                    </a:cxn>
                    <a:cxn ang="0">
                      <a:pos x="76" y="11"/>
                    </a:cxn>
                    <a:cxn ang="0">
                      <a:pos x="81" y="6"/>
                    </a:cxn>
                    <a:cxn ang="0">
                      <a:pos x="91" y="1"/>
                    </a:cxn>
                    <a:cxn ang="0">
                      <a:pos x="101" y="4"/>
                    </a:cxn>
                    <a:cxn ang="0">
                      <a:pos x="110" y="6"/>
                    </a:cxn>
                    <a:cxn ang="0">
                      <a:pos x="114" y="13"/>
                    </a:cxn>
                    <a:cxn ang="0">
                      <a:pos x="120" y="18"/>
                    </a:cxn>
                  </a:cxnLst>
                  <a:rect l="0" t="0" r="r" b="b"/>
                  <a:pathLst>
                    <a:path w="120" h="58">
                      <a:moveTo>
                        <a:pt x="120" y="18"/>
                      </a:moveTo>
                      <a:cubicBezTo>
                        <a:pt x="120" y="19"/>
                        <a:pt x="119" y="20"/>
                        <a:pt x="118" y="21"/>
                      </a:cubicBezTo>
                      <a:cubicBezTo>
                        <a:pt x="117" y="23"/>
                        <a:pt x="115" y="24"/>
                        <a:pt x="114" y="25"/>
                      </a:cubicBezTo>
                      <a:cubicBezTo>
                        <a:pt x="112" y="26"/>
                        <a:pt x="109" y="27"/>
                        <a:pt x="108" y="28"/>
                      </a:cubicBezTo>
                      <a:cubicBezTo>
                        <a:pt x="107" y="29"/>
                        <a:pt x="107" y="31"/>
                        <a:pt x="106" y="32"/>
                      </a:cubicBezTo>
                      <a:cubicBezTo>
                        <a:pt x="105" y="33"/>
                        <a:pt x="104" y="34"/>
                        <a:pt x="103" y="35"/>
                      </a:cubicBezTo>
                      <a:cubicBezTo>
                        <a:pt x="102" y="37"/>
                        <a:pt x="100" y="39"/>
                        <a:pt x="98" y="41"/>
                      </a:cubicBezTo>
                      <a:cubicBezTo>
                        <a:pt x="97" y="43"/>
                        <a:pt x="95" y="46"/>
                        <a:pt x="94" y="48"/>
                      </a:cubicBezTo>
                      <a:cubicBezTo>
                        <a:pt x="92" y="50"/>
                        <a:pt x="90" y="52"/>
                        <a:pt x="88" y="53"/>
                      </a:cubicBezTo>
                      <a:cubicBezTo>
                        <a:pt x="84" y="55"/>
                        <a:pt x="78" y="58"/>
                        <a:pt x="73" y="58"/>
                      </a:cubicBezTo>
                      <a:cubicBezTo>
                        <a:pt x="69" y="58"/>
                        <a:pt x="65" y="58"/>
                        <a:pt x="61" y="57"/>
                      </a:cubicBezTo>
                      <a:cubicBezTo>
                        <a:pt x="60" y="57"/>
                        <a:pt x="59" y="57"/>
                        <a:pt x="58" y="56"/>
                      </a:cubicBezTo>
                      <a:cubicBezTo>
                        <a:pt x="51" y="55"/>
                        <a:pt x="45" y="55"/>
                        <a:pt x="40" y="50"/>
                      </a:cubicBezTo>
                      <a:cubicBezTo>
                        <a:pt x="36" y="46"/>
                        <a:pt x="30" y="46"/>
                        <a:pt x="24" y="47"/>
                      </a:cubicBezTo>
                      <a:cubicBezTo>
                        <a:pt x="22" y="47"/>
                        <a:pt x="20" y="48"/>
                        <a:pt x="17" y="49"/>
                      </a:cubicBezTo>
                      <a:cubicBezTo>
                        <a:pt x="14" y="49"/>
                        <a:pt x="12" y="49"/>
                        <a:pt x="9" y="49"/>
                      </a:cubicBezTo>
                      <a:cubicBezTo>
                        <a:pt x="8" y="50"/>
                        <a:pt x="7" y="50"/>
                        <a:pt x="6" y="50"/>
                      </a:cubicBezTo>
                      <a:cubicBezTo>
                        <a:pt x="5" y="48"/>
                        <a:pt x="3" y="47"/>
                        <a:pt x="2" y="45"/>
                      </a:cubicBezTo>
                      <a:cubicBezTo>
                        <a:pt x="1" y="44"/>
                        <a:pt x="1" y="42"/>
                        <a:pt x="0" y="40"/>
                      </a:cubicBezTo>
                      <a:cubicBezTo>
                        <a:pt x="0" y="40"/>
                        <a:pt x="0" y="40"/>
                        <a:pt x="0" y="40"/>
                      </a:cubicBezTo>
                      <a:cubicBezTo>
                        <a:pt x="8" y="37"/>
                        <a:pt x="15" y="34"/>
                        <a:pt x="23" y="31"/>
                      </a:cubicBezTo>
                      <a:cubicBezTo>
                        <a:pt x="27" y="30"/>
                        <a:pt x="31" y="29"/>
                        <a:pt x="36" y="29"/>
                      </a:cubicBezTo>
                      <a:cubicBezTo>
                        <a:pt x="37" y="29"/>
                        <a:pt x="39" y="30"/>
                        <a:pt x="41" y="30"/>
                      </a:cubicBezTo>
                      <a:cubicBezTo>
                        <a:pt x="44" y="29"/>
                        <a:pt x="44" y="27"/>
                        <a:pt x="45" y="24"/>
                      </a:cubicBezTo>
                      <a:cubicBezTo>
                        <a:pt x="48" y="16"/>
                        <a:pt x="50" y="9"/>
                        <a:pt x="50" y="1"/>
                      </a:cubicBezTo>
                      <a:cubicBezTo>
                        <a:pt x="50" y="0"/>
                        <a:pt x="50" y="0"/>
                        <a:pt x="50" y="0"/>
                      </a:cubicBezTo>
                      <a:cubicBezTo>
                        <a:pt x="52" y="1"/>
                        <a:pt x="53" y="3"/>
                        <a:pt x="55" y="5"/>
                      </a:cubicBezTo>
                      <a:cubicBezTo>
                        <a:pt x="57" y="8"/>
                        <a:pt x="58" y="9"/>
                        <a:pt x="61" y="10"/>
                      </a:cubicBezTo>
                      <a:cubicBezTo>
                        <a:pt x="64" y="11"/>
                        <a:pt x="66" y="11"/>
                        <a:pt x="69" y="11"/>
                      </a:cubicBezTo>
                      <a:cubicBezTo>
                        <a:pt x="71" y="12"/>
                        <a:pt x="74" y="12"/>
                        <a:pt x="76" y="11"/>
                      </a:cubicBezTo>
                      <a:cubicBezTo>
                        <a:pt x="78" y="10"/>
                        <a:pt x="79" y="7"/>
                        <a:pt x="81" y="6"/>
                      </a:cubicBezTo>
                      <a:cubicBezTo>
                        <a:pt x="84" y="2"/>
                        <a:pt x="85" y="1"/>
                        <a:pt x="91" y="1"/>
                      </a:cubicBezTo>
                      <a:cubicBezTo>
                        <a:pt x="96" y="0"/>
                        <a:pt x="98" y="0"/>
                        <a:pt x="101" y="4"/>
                      </a:cubicBezTo>
                      <a:cubicBezTo>
                        <a:pt x="103" y="6"/>
                        <a:pt x="107" y="7"/>
                        <a:pt x="110" y="6"/>
                      </a:cubicBezTo>
                      <a:cubicBezTo>
                        <a:pt x="111" y="9"/>
                        <a:pt x="112" y="11"/>
                        <a:pt x="114" y="13"/>
                      </a:cubicBezTo>
                      <a:cubicBezTo>
                        <a:pt x="116" y="16"/>
                        <a:pt x="118" y="17"/>
                        <a:pt x="120"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1" name="Freeform 303"/>
                <p:cNvSpPr/>
                <p:nvPr/>
              </p:nvSpPr>
              <p:spPr bwMode="auto">
                <a:xfrm>
                  <a:off x="2216146" y="2022474"/>
                  <a:ext cx="257175" cy="158750"/>
                </a:xfrm>
                <a:custGeom>
                  <a:avLst/>
                  <a:gdLst/>
                  <a:ahLst/>
                  <a:cxnLst>
                    <a:cxn ang="0">
                      <a:pos x="98" y="34"/>
                    </a:cxn>
                    <a:cxn ang="0">
                      <a:pos x="87" y="45"/>
                    </a:cxn>
                    <a:cxn ang="0">
                      <a:pos x="70" y="54"/>
                    </a:cxn>
                    <a:cxn ang="0">
                      <a:pos x="61" y="52"/>
                    </a:cxn>
                    <a:cxn ang="0">
                      <a:pos x="51" y="49"/>
                    </a:cxn>
                    <a:cxn ang="0">
                      <a:pos x="41" y="54"/>
                    </a:cxn>
                    <a:cxn ang="0">
                      <a:pos x="36" y="59"/>
                    </a:cxn>
                    <a:cxn ang="0">
                      <a:pos x="29" y="59"/>
                    </a:cxn>
                    <a:cxn ang="0">
                      <a:pos x="21" y="58"/>
                    </a:cxn>
                    <a:cxn ang="0">
                      <a:pos x="15" y="53"/>
                    </a:cxn>
                    <a:cxn ang="0">
                      <a:pos x="10" y="48"/>
                    </a:cxn>
                    <a:cxn ang="0">
                      <a:pos x="4" y="37"/>
                    </a:cxn>
                    <a:cxn ang="0">
                      <a:pos x="0" y="24"/>
                    </a:cxn>
                    <a:cxn ang="0">
                      <a:pos x="6" y="18"/>
                    </a:cxn>
                    <a:cxn ang="0">
                      <a:pos x="13" y="14"/>
                    </a:cxn>
                    <a:cxn ang="0">
                      <a:pos x="21" y="12"/>
                    </a:cxn>
                    <a:cxn ang="0">
                      <a:pos x="26" y="8"/>
                    </a:cxn>
                    <a:cxn ang="0">
                      <a:pos x="31" y="0"/>
                    </a:cxn>
                    <a:cxn ang="0">
                      <a:pos x="35" y="2"/>
                    </a:cxn>
                    <a:cxn ang="0">
                      <a:pos x="52" y="12"/>
                    </a:cxn>
                    <a:cxn ang="0">
                      <a:pos x="71" y="21"/>
                    </a:cxn>
                    <a:cxn ang="0">
                      <a:pos x="89" y="26"/>
                    </a:cxn>
                    <a:cxn ang="0">
                      <a:pos x="95" y="30"/>
                    </a:cxn>
                    <a:cxn ang="0">
                      <a:pos x="98" y="34"/>
                    </a:cxn>
                  </a:cxnLst>
                  <a:rect l="0" t="0" r="r" b="b"/>
                  <a:pathLst>
                    <a:path w="98" h="60">
                      <a:moveTo>
                        <a:pt x="98" y="34"/>
                      </a:moveTo>
                      <a:cubicBezTo>
                        <a:pt x="94" y="37"/>
                        <a:pt x="92" y="41"/>
                        <a:pt x="87" y="45"/>
                      </a:cubicBezTo>
                      <a:cubicBezTo>
                        <a:pt x="83" y="48"/>
                        <a:pt x="76" y="53"/>
                        <a:pt x="70" y="54"/>
                      </a:cubicBezTo>
                      <a:cubicBezTo>
                        <a:pt x="67" y="55"/>
                        <a:pt x="63" y="54"/>
                        <a:pt x="61" y="52"/>
                      </a:cubicBezTo>
                      <a:cubicBezTo>
                        <a:pt x="58" y="48"/>
                        <a:pt x="56" y="48"/>
                        <a:pt x="51" y="49"/>
                      </a:cubicBezTo>
                      <a:cubicBezTo>
                        <a:pt x="45" y="49"/>
                        <a:pt x="44" y="50"/>
                        <a:pt x="41" y="54"/>
                      </a:cubicBezTo>
                      <a:cubicBezTo>
                        <a:pt x="39" y="55"/>
                        <a:pt x="38" y="58"/>
                        <a:pt x="36" y="59"/>
                      </a:cubicBezTo>
                      <a:cubicBezTo>
                        <a:pt x="34" y="60"/>
                        <a:pt x="31" y="60"/>
                        <a:pt x="29" y="59"/>
                      </a:cubicBezTo>
                      <a:cubicBezTo>
                        <a:pt x="26" y="59"/>
                        <a:pt x="24" y="59"/>
                        <a:pt x="21" y="58"/>
                      </a:cubicBezTo>
                      <a:cubicBezTo>
                        <a:pt x="18" y="57"/>
                        <a:pt x="17" y="56"/>
                        <a:pt x="15" y="53"/>
                      </a:cubicBezTo>
                      <a:cubicBezTo>
                        <a:pt x="13" y="51"/>
                        <a:pt x="12" y="49"/>
                        <a:pt x="10" y="48"/>
                      </a:cubicBezTo>
                      <a:cubicBezTo>
                        <a:pt x="10" y="44"/>
                        <a:pt x="7" y="40"/>
                        <a:pt x="4" y="37"/>
                      </a:cubicBezTo>
                      <a:cubicBezTo>
                        <a:pt x="1" y="33"/>
                        <a:pt x="0" y="29"/>
                        <a:pt x="0" y="24"/>
                      </a:cubicBezTo>
                      <a:cubicBezTo>
                        <a:pt x="1" y="21"/>
                        <a:pt x="3" y="20"/>
                        <a:pt x="6" y="18"/>
                      </a:cubicBezTo>
                      <a:cubicBezTo>
                        <a:pt x="8" y="17"/>
                        <a:pt x="11" y="15"/>
                        <a:pt x="13" y="14"/>
                      </a:cubicBezTo>
                      <a:cubicBezTo>
                        <a:pt x="16" y="12"/>
                        <a:pt x="18" y="13"/>
                        <a:pt x="21" y="12"/>
                      </a:cubicBezTo>
                      <a:cubicBezTo>
                        <a:pt x="24" y="11"/>
                        <a:pt x="24" y="11"/>
                        <a:pt x="26" y="8"/>
                      </a:cubicBezTo>
                      <a:cubicBezTo>
                        <a:pt x="28" y="5"/>
                        <a:pt x="29" y="3"/>
                        <a:pt x="31" y="0"/>
                      </a:cubicBezTo>
                      <a:cubicBezTo>
                        <a:pt x="32" y="1"/>
                        <a:pt x="34" y="1"/>
                        <a:pt x="35" y="2"/>
                      </a:cubicBezTo>
                      <a:cubicBezTo>
                        <a:pt x="41" y="5"/>
                        <a:pt x="46" y="8"/>
                        <a:pt x="52" y="12"/>
                      </a:cubicBezTo>
                      <a:cubicBezTo>
                        <a:pt x="59" y="15"/>
                        <a:pt x="64" y="18"/>
                        <a:pt x="71" y="21"/>
                      </a:cubicBezTo>
                      <a:cubicBezTo>
                        <a:pt x="77" y="23"/>
                        <a:pt x="83" y="24"/>
                        <a:pt x="89" y="26"/>
                      </a:cubicBezTo>
                      <a:cubicBezTo>
                        <a:pt x="91" y="27"/>
                        <a:pt x="93" y="29"/>
                        <a:pt x="95" y="30"/>
                      </a:cubicBezTo>
                      <a:cubicBezTo>
                        <a:pt x="96" y="31"/>
                        <a:pt x="97" y="32"/>
                        <a:pt x="98"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2" name="Freeform 304"/>
                <p:cNvSpPr/>
                <p:nvPr/>
              </p:nvSpPr>
              <p:spPr bwMode="auto">
                <a:xfrm>
                  <a:off x="2400296" y="2112962"/>
                  <a:ext cx="233362" cy="92075"/>
                </a:xfrm>
                <a:custGeom>
                  <a:avLst/>
                  <a:gdLst/>
                  <a:ahLst/>
                  <a:cxnLst>
                    <a:cxn ang="0">
                      <a:pos x="89" y="1"/>
                    </a:cxn>
                    <a:cxn ang="0">
                      <a:pos x="89" y="1"/>
                    </a:cxn>
                    <a:cxn ang="0">
                      <a:pos x="85" y="7"/>
                    </a:cxn>
                    <a:cxn ang="0">
                      <a:pos x="82" y="14"/>
                    </a:cxn>
                    <a:cxn ang="0">
                      <a:pos x="80" y="26"/>
                    </a:cxn>
                    <a:cxn ang="0">
                      <a:pos x="80" y="26"/>
                    </a:cxn>
                    <a:cxn ang="0">
                      <a:pos x="72" y="25"/>
                    </a:cxn>
                    <a:cxn ang="0">
                      <a:pos x="58" y="24"/>
                    </a:cxn>
                    <a:cxn ang="0">
                      <a:pos x="52" y="28"/>
                    </a:cxn>
                    <a:cxn ang="0">
                      <a:pos x="46" y="31"/>
                    </a:cxn>
                    <a:cxn ang="0">
                      <a:pos x="17" y="33"/>
                    </a:cxn>
                    <a:cxn ang="0">
                      <a:pos x="10" y="32"/>
                    </a:cxn>
                    <a:cxn ang="0">
                      <a:pos x="4" y="27"/>
                    </a:cxn>
                    <a:cxn ang="0">
                      <a:pos x="0" y="20"/>
                    </a:cxn>
                    <a:cxn ang="0">
                      <a:pos x="17" y="11"/>
                    </a:cxn>
                    <a:cxn ang="0">
                      <a:pos x="28" y="0"/>
                    </a:cxn>
                    <a:cxn ang="0">
                      <a:pos x="31" y="3"/>
                    </a:cxn>
                    <a:cxn ang="0">
                      <a:pos x="47" y="7"/>
                    </a:cxn>
                    <a:cxn ang="0">
                      <a:pos x="63" y="8"/>
                    </a:cxn>
                    <a:cxn ang="0">
                      <a:pos x="79" y="5"/>
                    </a:cxn>
                    <a:cxn ang="0">
                      <a:pos x="84" y="4"/>
                    </a:cxn>
                    <a:cxn ang="0">
                      <a:pos x="89" y="1"/>
                    </a:cxn>
                  </a:cxnLst>
                  <a:rect l="0" t="0" r="r" b="b"/>
                  <a:pathLst>
                    <a:path w="89" h="35">
                      <a:moveTo>
                        <a:pt x="89" y="1"/>
                      </a:moveTo>
                      <a:cubicBezTo>
                        <a:pt x="89" y="1"/>
                        <a:pt x="89" y="1"/>
                        <a:pt x="89" y="1"/>
                      </a:cubicBezTo>
                      <a:cubicBezTo>
                        <a:pt x="89" y="4"/>
                        <a:pt x="86" y="4"/>
                        <a:pt x="85" y="7"/>
                      </a:cubicBezTo>
                      <a:cubicBezTo>
                        <a:pt x="83" y="9"/>
                        <a:pt x="83" y="12"/>
                        <a:pt x="82" y="14"/>
                      </a:cubicBezTo>
                      <a:cubicBezTo>
                        <a:pt x="80" y="18"/>
                        <a:pt x="82" y="22"/>
                        <a:pt x="80" y="26"/>
                      </a:cubicBezTo>
                      <a:cubicBezTo>
                        <a:pt x="80" y="26"/>
                        <a:pt x="80" y="26"/>
                        <a:pt x="80" y="26"/>
                      </a:cubicBezTo>
                      <a:cubicBezTo>
                        <a:pt x="77" y="26"/>
                        <a:pt x="75" y="26"/>
                        <a:pt x="72" y="25"/>
                      </a:cubicBezTo>
                      <a:cubicBezTo>
                        <a:pt x="68" y="24"/>
                        <a:pt x="62" y="23"/>
                        <a:pt x="58" y="24"/>
                      </a:cubicBezTo>
                      <a:cubicBezTo>
                        <a:pt x="55" y="25"/>
                        <a:pt x="54" y="27"/>
                        <a:pt x="52" y="28"/>
                      </a:cubicBezTo>
                      <a:cubicBezTo>
                        <a:pt x="50" y="29"/>
                        <a:pt x="48" y="30"/>
                        <a:pt x="46" y="31"/>
                      </a:cubicBezTo>
                      <a:cubicBezTo>
                        <a:pt x="38" y="35"/>
                        <a:pt x="26" y="35"/>
                        <a:pt x="17" y="33"/>
                      </a:cubicBezTo>
                      <a:cubicBezTo>
                        <a:pt x="15" y="33"/>
                        <a:pt x="13" y="33"/>
                        <a:pt x="10" y="32"/>
                      </a:cubicBezTo>
                      <a:cubicBezTo>
                        <a:pt x="8" y="31"/>
                        <a:pt x="6" y="30"/>
                        <a:pt x="4" y="27"/>
                      </a:cubicBezTo>
                      <a:cubicBezTo>
                        <a:pt x="2" y="25"/>
                        <a:pt x="1" y="23"/>
                        <a:pt x="0" y="20"/>
                      </a:cubicBezTo>
                      <a:cubicBezTo>
                        <a:pt x="6" y="19"/>
                        <a:pt x="13" y="14"/>
                        <a:pt x="17" y="11"/>
                      </a:cubicBezTo>
                      <a:cubicBezTo>
                        <a:pt x="22" y="7"/>
                        <a:pt x="24" y="3"/>
                        <a:pt x="28" y="0"/>
                      </a:cubicBezTo>
                      <a:cubicBezTo>
                        <a:pt x="29" y="1"/>
                        <a:pt x="30" y="2"/>
                        <a:pt x="31" y="3"/>
                      </a:cubicBezTo>
                      <a:cubicBezTo>
                        <a:pt x="36" y="7"/>
                        <a:pt x="41" y="7"/>
                        <a:pt x="47" y="7"/>
                      </a:cubicBezTo>
                      <a:cubicBezTo>
                        <a:pt x="53" y="7"/>
                        <a:pt x="58" y="8"/>
                        <a:pt x="63" y="8"/>
                      </a:cubicBezTo>
                      <a:cubicBezTo>
                        <a:pt x="69" y="8"/>
                        <a:pt x="73" y="7"/>
                        <a:pt x="79" y="5"/>
                      </a:cubicBezTo>
                      <a:cubicBezTo>
                        <a:pt x="80" y="5"/>
                        <a:pt x="82" y="5"/>
                        <a:pt x="84" y="4"/>
                      </a:cubicBezTo>
                      <a:cubicBezTo>
                        <a:pt x="86" y="3"/>
                        <a:pt x="87" y="2"/>
                        <a:pt x="89"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3" name="Freeform 305"/>
                <p:cNvSpPr/>
                <p:nvPr/>
              </p:nvSpPr>
              <p:spPr bwMode="auto">
                <a:xfrm>
                  <a:off x="2606671" y="1933574"/>
                  <a:ext cx="714374" cy="477837"/>
                </a:xfrm>
                <a:custGeom>
                  <a:avLst/>
                  <a:gdLst/>
                  <a:ahLst/>
                  <a:cxnLst>
                    <a:cxn ang="0">
                      <a:pos x="255" y="103"/>
                    </a:cxn>
                    <a:cxn ang="0">
                      <a:pos x="236" y="124"/>
                    </a:cxn>
                    <a:cxn ang="0">
                      <a:pos x="225" y="128"/>
                    </a:cxn>
                    <a:cxn ang="0">
                      <a:pos x="199" y="139"/>
                    </a:cxn>
                    <a:cxn ang="0">
                      <a:pos x="192" y="144"/>
                    </a:cxn>
                    <a:cxn ang="0">
                      <a:pos x="212" y="163"/>
                    </a:cxn>
                    <a:cxn ang="0">
                      <a:pos x="172" y="182"/>
                    </a:cxn>
                    <a:cxn ang="0">
                      <a:pos x="156" y="167"/>
                    </a:cxn>
                    <a:cxn ang="0">
                      <a:pos x="169" y="151"/>
                    </a:cxn>
                    <a:cxn ang="0">
                      <a:pos x="128" y="143"/>
                    </a:cxn>
                    <a:cxn ang="0">
                      <a:pos x="110" y="153"/>
                    </a:cxn>
                    <a:cxn ang="0">
                      <a:pos x="105" y="144"/>
                    </a:cxn>
                    <a:cxn ang="0">
                      <a:pos x="112" y="140"/>
                    </a:cxn>
                    <a:cxn ang="0">
                      <a:pos x="115" y="132"/>
                    </a:cxn>
                    <a:cxn ang="0">
                      <a:pos x="108" y="119"/>
                    </a:cxn>
                    <a:cxn ang="0">
                      <a:pos x="85" y="99"/>
                    </a:cxn>
                    <a:cxn ang="0">
                      <a:pos x="65" y="103"/>
                    </a:cxn>
                    <a:cxn ang="0">
                      <a:pos x="60" y="107"/>
                    </a:cxn>
                    <a:cxn ang="0">
                      <a:pos x="52" y="103"/>
                    </a:cxn>
                    <a:cxn ang="0">
                      <a:pos x="30" y="103"/>
                    </a:cxn>
                    <a:cxn ang="0">
                      <a:pos x="13" y="103"/>
                    </a:cxn>
                    <a:cxn ang="0">
                      <a:pos x="1" y="94"/>
                    </a:cxn>
                    <a:cxn ang="0">
                      <a:pos x="6" y="75"/>
                    </a:cxn>
                    <a:cxn ang="0">
                      <a:pos x="10" y="69"/>
                    </a:cxn>
                    <a:cxn ang="0">
                      <a:pos x="14" y="56"/>
                    </a:cxn>
                    <a:cxn ang="0">
                      <a:pos x="22" y="28"/>
                    </a:cxn>
                    <a:cxn ang="0">
                      <a:pos x="36" y="15"/>
                    </a:cxn>
                    <a:cxn ang="0">
                      <a:pos x="49" y="13"/>
                    </a:cxn>
                    <a:cxn ang="0">
                      <a:pos x="81" y="18"/>
                    </a:cxn>
                    <a:cxn ang="0">
                      <a:pos x="99" y="20"/>
                    </a:cxn>
                    <a:cxn ang="0">
                      <a:pos x="120" y="24"/>
                    </a:cxn>
                    <a:cxn ang="0">
                      <a:pos x="130" y="16"/>
                    </a:cxn>
                    <a:cxn ang="0">
                      <a:pos x="148" y="8"/>
                    </a:cxn>
                    <a:cxn ang="0">
                      <a:pos x="163" y="4"/>
                    </a:cxn>
                    <a:cxn ang="0">
                      <a:pos x="176" y="0"/>
                    </a:cxn>
                    <a:cxn ang="0">
                      <a:pos x="186" y="21"/>
                    </a:cxn>
                    <a:cxn ang="0">
                      <a:pos x="198" y="38"/>
                    </a:cxn>
                    <a:cxn ang="0">
                      <a:pos x="208" y="48"/>
                    </a:cxn>
                    <a:cxn ang="0">
                      <a:pos x="226" y="49"/>
                    </a:cxn>
                    <a:cxn ang="0">
                      <a:pos x="248" y="61"/>
                    </a:cxn>
                    <a:cxn ang="0">
                      <a:pos x="268" y="74"/>
                    </a:cxn>
                    <a:cxn ang="0">
                      <a:pos x="272" y="86"/>
                    </a:cxn>
                  </a:cxnLst>
                  <a:rect l="0" t="0" r="r" b="b"/>
                  <a:pathLst>
                    <a:path w="272" h="182">
                      <a:moveTo>
                        <a:pt x="272" y="86"/>
                      </a:moveTo>
                      <a:cubicBezTo>
                        <a:pt x="271" y="93"/>
                        <a:pt x="261" y="100"/>
                        <a:pt x="255" y="103"/>
                      </a:cubicBezTo>
                      <a:cubicBezTo>
                        <a:pt x="249" y="107"/>
                        <a:pt x="245" y="110"/>
                        <a:pt x="241" y="117"/>
                      </a:cubicBezTo>
                      <a:cubicBezTo>
                        <a:pt x="240" y="119"/>
                        <a:pt x="238" y="121"/>
                        <a:pt x="236" y="124"/>
                      </a:cubicBezTo>
                      <a:cubicBezTo>
                        <a:pt x="236" y="124"/>
                        <a:pt x="236" y="124"/>
                        <a:pt x="236" y="124"/>
                      </a:cubicBezTo>
                      <a:cubicBezTo>
                        <a:pt x="232" y="125"/>
                        <a:pt x="228" y="127"/>
                        <a:pt x="225" y="128"/>
                      </a:cubicBezTo>
                      <a:cubicBezTo>
                        <a:pt x="218" y="131"/>
                        <a:pt x="211" y="135"/>
                        <a:pt x="204" y="137"/>
                      </a:cubicBezTo>
                      <a:cubicBezTo>
                        <a:pt x="202" y="138"/>
                        <a:pt x="201" y="138"/>
                        <a:pt x="199" y="139"/>
                      </a:cubicBezTo>
                      <a:cubicBezTo>
                        <a:pt x="198" y="139"/>
                        <a:pt x="194" y="140"/>
                        <a:pt x="194" y="140"/>
                      </a:cubicBezTo>
                      <a:cubicBezTo>
                        <a:pt x="192" y="142"/>
                        <a:pt x="192" y="142"/>
                        <a:pt x="192" y="144"/>
                      </a:cubicBezTo>
                      <a:cubicBezTo>
                        <a:pt x="192" y="146"/>
                        <a:pt x="192" y="148"/>
                        <a:pt x="193" y="149"/>
                      </a:cubicBezTo>
                      <a:cubicBezTo>
                        <a:pt x="196" y="157"/>
                        <a:pt x="204" y="161"/>
                        <a:pt x="212" y="163"/>
                      </a:cubicBezTo>
                      <a:cubicBezTo>
                        <a:pt x="212" y="170"/>
                        <a:pt x="200" y="175"/>
                        <a:pt x="195" y="176"/>
                      </a:cubicBezTo>
                      <a:cubicBezTo>
                        <a:pt x="188" y="179"/>
                        <a:pt x="180" y="181"/>
                        <a:pt x="172" y="182"/>
                      </a:cubicBezTo>
                      <a:cubicBezTo>
                        <a:pt x="168" y="182"/>
                        <a:pt x="165" y="179"/>
                        <a:pt x="163" y="176"/>
                      </a:cubicBezTo>
                      <a:cubicBezTo>
                        <a:pt x="160" y="172"/>
                        <a:pt x="158" y="170"/>
                        <a:pt x="156" y="167"/>
                      </a:cubicBezTo>
                      <a:cubicBezTo>
                        <a:pt x="153" y="162"/>
                        <a:pt x="155" y="158"/>
                        <a:pt x="159" y="156"/>
                      </a:cubicBezTo>
                      <a:cubicBezTo>
                        <a:pt x="161" y="155"/>
                        <a:pt x="169" y="154"/>
                        <a:pt x="169" y="151"/>
                      </a:cubicBezTo>
                      <a:cubicBezTo>
                        <a:pt x="158" y="151"/>
                        <a:pt x="154" y="137"/>
                        <a:pt x="142" y="137"/>
                      </a:cubicBezTo>
                      <a:cubicBezTo>
                        <a:pt x="137" y="137"/>
                        <a:pt x="132" y="140"/>
                        <a:pt x="128" y="143"/>
                      </a:cubicBezTo>
                      <a:cubicBezTo>
                        <a:pt x="122" y="147"/>
                        <a:pt x="119" y="152"/>
                        <a:pt x="116" y="158"/>
                      </a:cubicBezTo>
                      <a:cubicBezTo>
                        <a:pt x="114" y="157"/>
                        <a:pt x="112" y="155"/>
                        <a:pt x="110" y="153"/>
                      </a:cubicBezTo>
                      <a:cubicBezTo>
                        <a:pt x="108" y="151"/>
                        <a:pt x="105" y="149"/>
                        <a:pt x="102" y="147"/>
                      </a:cubicBezTo>
                      <a:cubicBezTo>
                        <a:pt x="103" y="146"/>
                        <a:pt x="104" y="144"/>
                        <a:pt x="105" y="144"/>
                      </a:cubicBezTo>
                      <a:cubicBezTo>
                        <a:pt x="106" y="143"/>
                        <a:pt x="108" y="143"/>
                        <a:pt x="109" y="142"/>
                      </a:cubicBezTo>
                      <a:cubicBezTo>
                        <a:pt x="111" y="142"/>
                        <a:pt x="110" y="142"/>
                        <a:pt x="112" y="140"/>
                      </a:cubicBezTo>
                      <a:cubicBezTo>
                        <a:pt x="114" y="138"/>
                        <a:pt x="117" y="137"/>
                        <a:pt x="119" y="135"/>
                      </a:cubicBezTo>
                      <a:cubicBezTo>
                        <a:pt x="119" y="133"/>
                        <a:pt x="117" y="133"/>
                        <a:pt x="115" y="132"/>
                      </a:cubicBezTo>
                      <a:cubicBezTo>
                        <a:pt x="114" y="130"/>
                        <a:pt x="113" y="129"/>
                        <a:pt x="112" y="127"/>
                      </a:cubicBezTo>
                      <a:cubicBezTo>
                        <a:pt x="111" y="124"/>
                        <a:pt x="109" y="122"/>
                        <a:pt x="108" y="119"/>
                      </a:cubicBezTo>
                      <a:cubicBezTo>
                        <a:pt x="105" y="113"/>
                        <a:pt x="103" y="106"/>
                        <a:pt x="98" y="102"/>
                      </a:cubicBezTo>
                      <a:cubicBezTo>
                        <a:pt x="94" y="99"/>
                        <a:pt x="90" y="99"/>
                        <a:pt x="85" y="99"/>
                      </a:cubicBezTo>
                      <a:cubicBezTo>
                        <a:pt x="81" y="98"/>
                        <a:pt x="77" y="94"/>
                        <a:pt x="74" y="95"/>
                      </a:cubicBezTo>
                      <a:cubicBezTo>
                        <a:pt x="70" y="96"/>
                        <a:pt x="68" y="101"/>
                        <a:pt x="65" y="103"/>
                      </a:cubicBezTo>
                      <a:cubicBezTo>
                        <a:pt x="64" y="105"/>
                        <a:pt x="62" y="106"/>
                        <a:pt x="60" y="107"/>
                      </a:cubicBezTo>
                      <a:cubicBezTo>
                        <a:pt x="60" y="107"/>
                        <a:pt x="60" y="107"/>
                        <a:pt x="60" y="107"/>
                      </a:cubicBezTo>
                      <a:cubicBezTo>
                        <a:pt x="60" y="107"/>
                        <a:pt x="60" y="106"/>
                        <a:pt x="60" y="106"/>
                      </a:cubicBezTo>
                      <a:cubicBezTo>
                        <a:pt x="57" y="106"/>
                        <a:pt x="55" y="103"/>
                        <a:pt x="52" y="103"/>
                      </a:cubicBezTo>
                      <a:cubicBezTo>
                        <a:pt x="49" y="103"/>
                        <a:pt x="48" y="104"/>
                        <a:pt x="46" y="105"/>
                      </a:cubicBezTo>
                      <a:cubicBezTo>
                        <a:pt x="40" y="106"/>
                        <a:pt x="35" y="104"/>
                        <a:pt x="30" y="103"/>
                      </a:cubicBezTo>
                      <a:cubicBezTo>
                        <a:pt x="26" y="103"/>
                        <a:pt x="22" y="104"/>
                        <a:pt x="18" y="105"/>
                      </a:cubicBezTo>
                      <a:cubicBezTo>
                        <a:pt x="17" y="105"/>
                        <a:pt x="15" y="104"/>
                        <a:pt x="13" y="103"/>
                      </a:cubicBezTo>
                      <a:cubicBezTo>
                        <a:pt x="7" y="101"/>
                        <a:pt x="0" y="98"/>
                        <a:pt x="1" y="94"/>
                      </a:cubicBezTo>
                      <a:cubicBezTo>
                        <a:pt x="1" y="94"/>
                        <a:pt x="1" y="94"/>
                        <a:pt x="1" y="94"/>
                      </a:cubicBezTo>
                      <a:cubicBezTo>
                        <a:pt x="3" y="90"/>
                        <a:pt x="1" y="86"/>
                        <a:pt x="3" y="82"/>
                      </a:cubicBezTo>
                      <a:cubicBezTo>
                        <a:pt x="4" y="80"/>
                        <a:pt x="4" y="77"/>
                        <a:pt x="6" y="75"/>
                      </a:cubicBezTo>
                      <a:cubicBezTo>
                        <a:pt x="7" y="72"/>
                        <a:pt x="10" y="72"/>
                        <a:pt x="10" y="69"/>
                      </a:cubicBezTo>
                      <a:cubicBezTo>
                        <a:pt x="10" y="69"/>
                        <a:pt x="10" y="69"/>
                        <a:pt x="10" y="69"/>
                      </a:cubicBezTo>
                      <a:cubicBezTo>
                        <a:pt x="10" y="66"/>
                        <a:pt x="9" y="64"/>
                        <a:pt x="10" y="62"/>
                      </a:cubicBezTo>
                      <a:cubicBezTo>
                        <a:pt x="10" y="60"/>
                        <a:pt x="13" y="57"/>
                        <a:pt x="14" y="56"/>
                      </a:cubicBezTo>
                      <a:cubicBezTo>
                        <a:pt x="18" y="52"/>
                        <a:pt x="22" y="48"/>
                        <a:pt x="23" y="42"/>
                      </a:cubicBezTo>
                      <a:cubicBezTo>
                        <a:pt x="24" y="37"/>
                        <a:pt x="23" y="33"/>
                        <a:pt x="22" y="28"/>
                      </a:cubicBezTo>
                      <a:cubicBezTo>
                        <a:pt x="22" y="23"/>
                        <a:pt x="33" y="20"/>
                        <a:pt x="31" y="15"/>
                      </a:cubicBezTo>
                      <a:cubicBezTo>
                        <a:pt x="32" y="15"/>
                        <a:pt x="34" y="14"/>
                        <a:pt x="36" y="15"/>
                      </a:cubicBezTo>
                      <a:cubicBezTo>
                        <a:pt x="38" y="15"/>
                        <a:pt x="40" y="11"/>
                        <a:pt x="42" y="11"/>
                      </a:cubicBezTo>
                      <a:cubicBezTo>
                        <a:pt x="45" y="11"/>
                        <a:pt x="47" y="12"/>
                        <a:pt x="49" y="13"/>
                      </a:cubicBezTo>
                      <a:cubicBezTo>
                        <a:pt x="54" y="14"/>
                        <a:pt x="58" y="15"/>
                        <a:pt x="64" y="15"/>
                      </a:cubicBezTo>
                      <a:cubicBezTo>
                        <a:pt x="69" y="15"/>
                        <a:pt x="75" y="16"/>
                        <a:pt x="81" y="18"/>
                      </a:cubicBezTo>
                      <a:cubicBezTo>
                        <a:pt x="84" y="20"/>
                        <a:pt x="85" y="21"/>
                        <a:pt x="90" y="21"/>
                      </a:cubicBezTo>
                      <a:cubicBezTo>
                        <a:pt x="93" y="21"/>
                        <a:pt x="96" y="21"/>
                        <a:pt x="99" y="20"/>
                      </a:cubicBezTo>
                      <a:cubicBezTo>
                        <a:pt x="103" y="19"/>
                        <a:pt x="108" y="17"/>
                        <a:pt x="113" y="21"/>
                      </a:cubicBezTo>
                      <a:cubicBezTo>
                        <a:pt x="115" y="23"/>
                        <a:pt x="117" y="25"/>
                        <a:pt x="120" y="24"/>
                      </a:cubicBezTo>
                      <a:cubicBezTo>
                        <a:pt x="121" y="23"/>
                        <a:pt x="124" y="20"/>
                        <a:pt x="124" y="19"/>
                      </a:cubicBezTo>
                      <a:cubicBezTo>
                        <a:pt x="125" y="18"/>
                        <a:pt x="129" y="17"/>
                        <a:pt x="130" y="16"/>
                      </a:cubicBezTo>
                      <a:cubicBezTo>
                        <a:pt x="132" y="15"/>
                        <a:pt x="132" y="13"/>
                        <a:pt x="134" y="11"/>
                      </a:cubicBezTo>
                      <a:cubicBezTo>
                        <a:pt x="137" y="8"/>
                        <a:pt x="144" y="8"/>
                        <a:pt x="148" y="8"/>
                      </a:cubicBezTo>
                      <a:cubicBezTo>
                        <a:pt x="149" y="8"/>
                        <a:pt x="151" y="8"/>
                        <a:pt x="152" y="8"/>
                      </a:cubicBezTo>
                      <a:cubicBezTo>
                        <a:pt x="156" y="7"/>
                        <a:pt x="160" y="7"/>
                        <a:pt x="163" y="4"/>
                      </a:cubicBezTo>
                      <a:cubicBezTo>
                        <a:pt x="166" y="2"/>
                        <a:pt x="168" y="1"/>
                        <a:pt x="171" y="0"/>
                      </a:cubicBezTo>
                      <a:cubicBezTo>
                        <a:pt x="172" y="0"/>
                        <a:pt x="174" y="0"/>
                        <a:pt x="176" y="0"/>
                      </a:cubicBezTo>
                      <a:cubicBezTo>
                        <a:pt x="178" y="1"/>
                        <a:pt x="177" y="2"/>
                        <a:pt x="178" y="4"/>
                      </a:cubicBezTo>
                      <a:cubicBezTo>
                        <a:pt x="181" y="10"/>
                        <a:pt x="182" y="16"/>
                        <a:pt x="186" y="21"/>
                      </a:cubicBezTo>
                      <a:cubicBezTo>
                        <a:pt x="188" y="24"/>
                        <a:pt x="191" y="26"/>
                        <a:pt x="193" y="28"/>
                      </a:cubicBezTo>
                      <a:cubicBezTo>
                        <a:pt x="195" y="31"/>
                        <a:pt x="196" y="35"/>
                        <a:pt x="198" y="38"/>
                      </a:cubicBezTo>
                      <a:cubicBezTo>
                        <a:pt x="199" y="40"/>
                        <a:pt x="200" y="43"/>
                        <a:pt x="202" y="45"/>
                      </a:cubicBezTo>
                      <a:cubicBezTo>
                        <a:pt x="204" y="47"/>
                        <a:pt x="206" y="47"/>
                        <a:pt x="208" y="48"/>
                      </a:cubicBezTo>
                      <a:cubicBezTo>
                        <a:pt x="212" y="51"/>
                        <a:pt x="215" y="54"/>
                        <a:pt x="220" y="53"/>
                      </a:cubicBezTo>
                      <a:cubicBezTo>
                        <a:pt x="222" y="52"/>
                        <a:pt x="224" y="50"/>
                        <a:pt x="226" y="49"/>
                      </a:cubicBezTo>
                      <a:cubicBezTo>
                        <a:pt x="233" y="47"/>
                        <a:pt x="236" y="54"/>
                        <a:pt x="241" y="57"/>
                      </a:cubicBezTo>
                      <a:cubicBezTo>
                        <a:pt x="243" y="59"/>
                        <a:pt x="245" y="60"/>
                        <a:pt x="248" y="61"/>
                      </a:cubicBezTo>
                      <a:cubicBezTo>
                        <a:pt x="252" y="63"/>
                        <a:pt x="255" y="65"/>
                        <a:pt x="259" y="67"/>
                      </a:cubicBezTo>
                      <a:cubicBezTo>
                        <a:pt x="263" y="69"/>
                        <a:pt x="267" y="70"/>
                        <a:pt x="268" y="74"/>
                      </a:cubicBezTo>
                      <a:cubicBezTo>
                        <a:pt x="269" y="75"/>
                        <a:pt x="269" y="78"/>
                        <a:pt x="270" y="79"/>
                      </a:cubicBezTo>
                      <a:cubicBezTo>
                        <a:pt x="271" y="82"/>
                        <a:pt x="272" y="83"/>
                        <a:pt x="272"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4" name="Freeform 306"/>
                <p:cNvSpPr/>
                <p:nvPr/>
              </p:nvSpPr>
              <p:spPr bwMode="auto">
                <a:xfrm>
                  <a:off x="2554283" y="1555750"/>
                  <a:ext cx="293687" cy="169862"/>
                </a:xfrm>
                <a:custGeom>
                  <a:avLst/>
                  <a:gdLst/>
                  <a:ahLst/>
                  <a:cxnLst>
                    <a:cxn ang="0">
                      <a:pos x="111" y="43"/>
                    </a:cxn>
                    <a:cxn ang="0">
                      <a:pos x="111" y="43"/>
                    </a:cxn>
                    <a:cxn ang="0">
                      <a:pos x="108" y="48"/>
                    </a:cxn>
                    <a:cxn ang="0">
                      <a:pos x="96" y="61"/>
                    </a:cxn>
                    <a:cxn ang="0">
                      <a:pos x="93" y="65"/>
                    </a:cxn>
                    <a:cxn ang="0">
                      <a:pos x="89" y="62"/>
                    </a:cxn>
                    <a:cxn ang="0">
                      <a:pos x="77" y="51"/>
                    </a:cxn>
                    <a:cxn ang="0">
                      <a:pos x="70" y="44"/>
                    </a:cxn>
                    <a:cxn ang="0">
                      <a:pos x="66" y="37"/>
                    </a:cxn>
                    <a:cxn ang="0">
                      <a:pos x="59" y="42"/>
                    </a:cxn>
                    <a:cxn ang="0">
                      <a:pos x="53" y="43"/>
                    </a:cxn>
                    <a:cxn ang="0">
                      <a:pos x="39" y="40"/>
                    </a:cxn>
                    <a:cxn ang="0">
                      <a:pos x="24" y="40"/>
                    </a:cxn>
                    <a:cxn ang="0">
                      <a:pos x="10" y="48"/>
                    </a:cxn>
                    <a:cxn ang="0">
                      <a:pos x="1" y="50"/>
                    </a:cxn>
                    <a:cxn ang="0">
                      <a:pos x="1" y="46"/>
                    </a:cxn>
                    <a:cxn ang="0">
                      <a:pos x="2" y="30"/>
                    </a:cxn>
                    <a:cxn ang="0">
                      <a:pos x="10" y="17"/>
                    </a:cxn>
                    <a:cxn ang="0">
                      <a:pos x="15" y="9"/>
                    </a:cxn>
                    <a:cxn ang="0">
                      <a:pos x="36" y="22"/>
                    </a:cxn>
                    <a:cxn ang="0">
                      <a:pos x="55" y="15"/>
                    </a:cxn>
                    <a:cxn ang="0">
                      <a:pos x="52" y="2"/>
                    </a:cxn>
                    <a:cxn ang="0">
                      <a:pos x="55" y="1"/>
                    </a:cxn>
                    <a:cxn ang="0">
                      <a:pos x="64" y="3"/>
                    </a:cxn>
                    <a:cxn ang="0">
                      <a:pos x="80" y="2"/>
                    </a:cxn>
                    <a:cxn ang="0">
                      <a:pos x="84" y="3"/>
                    </a:cxn>
                    <a:cxn ang="0">
                      <a:pos x="88" y="4"/>
                    </a:cxn>
                    <a:cxn ang="0">
                      <a:pos x="95" y="9"/>
                    </a:cxn>
                    <a:cxn ang="0">
                      <a:pos x="100" y="10"/>
                    </a:cxn>
                    <a:cxn ang="0">
                      <a:pos x="103" y="10"/>
                    </a:cxn>
                    <a:cxn ang="0">
                      <a:pos x="106" y="21"/>
                    </a:cxn>
                    <a:cxn ang="0">
                      <a:pos x="112" y="37"/>
                    </a:cxn>
                    <a:cxn ang="0">
                      <a:pos x="111" y="43"/>
                    </a:cxn>
                  </a:cxnLst>
                  <a:rect l="0" t="0" r="r" b="b"/>
                  <a:pathLst>
                    <a:path w="112" h="65">
                      <a:moveTo>
                        <a:pt x="111" y="43"/>
                      </a:moveTo>
                      <a:cubicBezTo>
                        <a:pt x="111" y="43"/>
                        <a:pt x="111" y="43"/>
                        <a:pt x="111" y="43"/>
                      </a:cubicBezTo>
                      <a:cubicBezTo>
                        <a:pt x="110" y="44"/>
                        <a:pt x="109" y="46"/>
                        <a:pt x="108" y="48"/>
                      </a:cubicBezTo>
                      <a:cubicBezTo>
                        <a:pt x="104" y="52"/>
                        <a:pt x="100" y="56"/>
                        <a:pt x="96" y="61"/>
                      </a:cubicBezTo>
                      <a:cubicBezTo>
                        <a:pt x="95" y="62"/>
                        <a:pt x="94" y="64"/>
                        <a:pt x="93" y="65"/>
                      </a:cubicBezTo>
                      <a:cubicBezTo>
                        <a:pt x="91" y="64"/>
                        <a:pt x="90" y="63"/>
                        <a:pt x="89" y="62"/>
                      </a:cubicBezTo>
                      <a:cubicBezTo>
                        <a:pt x="84" y="58"/>
                        <a:pt x="81" y="55"/>
                        <a:pt x="77" y="51"/>
                      </a:cubicBezTo>
                      <a:cubicBezTo>
                        <a:pt x="75" y="49"/>
                        <a:pt x="72" y="46"/>
                        <a:pt x="70" y="44"/>
                      </a:cubicBezTo>
                      <a:cubicBezTo>
                        <a:pt x="69" y="43"/>
                        <a:pt x="67" y="38"/>
                        <a:pt x="66" y="37"/>
                      </a:cubicBezTo>
                      <a:cubicBezTo>
                        <a:pt x="64" y="36"/>
                        <a:pt x="61" y="40"/>
                        <a:pt x="59" y="42"/>
                      </a:cubicBezTo>
                      <a:cubicBezTo>
                        <a:pt x="57" y="43"/>
                        <a:pt x="56" y="43"/>
                        <a:pt x="53" y="43"/>
                      </a:cubicBezTo>
                      <a:cubicBezTo>
                        <a:pt x="48" y="43"/>
                        <a:pt x="44" y="40"/>
                        <a:pt x="39" y="40"/>
                      </a:cubicBezTo>
                      <a:cubicBezTo>
                        <a:pt x="34" y="40"/>
                        <a:pt x="29" y="40"/>
                        <a:pt x="24" y="40"/>
                      </a:cubicBezTo>
                      <a:cubicBezTo>
                        <a:pt x="17" y="40"/>
                        <a:pt x="15" y="44"/>
                        <a:pt x="10" y="48"/>
                      </a:cubicBezTo>
                      <a:cubicBezTo>
                        <a:pt x="9" y="49"/>
                        <a:pt x="5" y="50"/>
                        <a:pt x="1" y="50"/>
                      </a:cubicBezTo>
                      <a:cubicBezTo>
                        <a:pt x="1" y="48"/>
                        <a:pt x="1" y="47"/>
                        <a:pt x="1" y="46"/>
                      </a:cubicBezTo>
                      <a:cubicBezTo>
                        <a:pt x="1" y="40"/>
                        <a:pt x="0" y="35"/>
                        <a:pt x="2" y="30"/>
                      </a:cubicBezTo>
                      <a:cubicBezTo>
                        <a:pt x="4" y="25"/>
                        <a:pt x="8" y="21"/>
                        <a:pt x="10" y="17"/>
                      </a:cubicBezTo>
                      <a:cubicBezTo>
                        <a:pt x="11" y="13"/>
                        <a:pt x="10" y="9"/>
                        <a:pt x="15" y="9"/>
                      </a:cubicBezTo>
                      <a:cubicBezTo>
                        <a:pt x="25" y="10"/>
                        <a:pt x="29" y="19"/>
                        <a:pt x="36" y="22"/>
                      </a:cubicBezTo>
                      <a:cubicBezTo>
                        <a:pt x="43" y="26"/>
                        <a:pt x="55" y="23"/>
                        <a:pt x="55" y="15"/>
                      </a:cubicBezTo>
                      <a:cubicBezTo>
                        <a:pt x="55" y="10"/>
                        <a:pt x="54" y="6"/>
                        <a:pt x="52" y="2"/>
                      </a:cubicBezTo>
                      <a:cubicBezTo>
                        <a:pt x="53" y="2"/>
                        <a:pt x="54" y="2"/>
                        <a:pt x="55" y="1"/>
                      </a:cubicBezTo>
                      <a:cubicBezTo>
                        <a:pt x="58" y="1"/>
                        <a:pt x="61" y="2"/>
                        <a:pt x="64" y="3"/>
                      </a:cubicBezTo>
                      <a:cubicBezTo>
                        <a:pt x="70" y="3"/>
                        <a:pt x="75" y="0"/>
                        <a:pt x="80" y="2"/>
                      </a:cubicBezTo>
                      <a:cubicBezTo>
                        <a:pt x="82" y="3"/>
                        <a:pt x="82" y="3"/>
                        <a:pt x="84" y="3"/>
                      </a:cubicBezTo>
                      <a:cubicBezTo>
                        <a:pt x="85" y="4"/>
                        <a:pt x="87" y="3"/>
                        <a:pt x="88" y="4"/>
                      </a:cubicBezTo>
                      <a:cubicBezTo>
                        <a:pt x="92" y="4"/>
                        <a:pt x="92" y="7"/>
                        <a:pt x="95" y="9"/>
                      </a:cubicBezTo>
                      <a:cubicBezTo>
                        <a:pt x="96" y="9"/>
                        <a:pt x="99" y="9"/>
                        <a:pt x="100" y="10"/>
                      </a:cubicBezTo>
                      <a:cubicBezTo>
                        <a:pt x="101" y="10"/>
                        <a:pt x="102" y="10"/>
                        <a:pt x="103" y="10"/>
                      </a:cubicBezTo>
                      <a:cubicBezTo>
                        <a:pt x="104" y="14"/>
                        <a:pt x="105" y="18"/>
                        <a:pt x="106" y="21"/>
                      </a:cubicBezTo>
                      <a:cubicBezTo>
                        <a:pt x="107" y="26"/>
                        <a:pt x="111" y="32"/>
                        <a:pt x="112" y="37"/>
                      </a:cubicBezTo>
                      <a:cubicBezTo>
                        <a:pt x="112" y="39"/>
                        <a:pt x="111" y="41"/>
                        <a:pt x="111" y="4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5" name="Freeform 307"/>
                <p:cNvSpPr/>
                <p:nvPr/>
              </p:nvSpPr>
              <p:spPr bwMode="auto">
                <a:xfrm>
                  <a:off x="2657471" y="1419225"/>
                  <a:ext cx="173037" cy="161925"/>
                </a:xfrm>
                <a:custGeom>
                  <a:avLst/>
                  <a:gdLst/>
                  <a:ahLst/>
                  <a:cxnLst>
                    <a:cxn ang="0">
                      <a:pos x="64" y="25"/>
                    </a:cxn>
                    <a:cxn ang="0">
                      <a:pos x="61" y="40"/>
                    </a:cxn>
                    <a:cxn ang="0">
                      <a:pos x="63" y="57"/>
                    </a:cxn>
                    <a:cxn ang="0">
                      <a:pos x="64" y="62"/>
                    </a:cxn>
                    <a:cxn ang="0">
                      <a:pos x="61" y="62"/>
                    </a:cxn>
                    <a:cxn ang="0">
                      <a:pos x="56" y="61"/>
                    </a:cxn>
                    <a:cxn ang="0">
                      <a:pos x="49" y="56"/>
                    </a:cxn>
                    <a:cxn ang="0">
                      <a:pos x="45" y="55"/>
                    </a:cxn>
                    <a:cxn ang="0">
                      <a:pos x="41" y="54"/>
                    </a:cxn>
                    <a:cxn ang="0">
                      <a:pos x="25" y="55"/>
                    </a:cxn>
                    <a:cxn ang="0">
                      <a:pos x="16" y="53"/>
                    </a:cxn>
                    <a:cxn ang="0">
                      <a:pos x="13" y="54"/>
                    </a:cxn>
                    <a:cxn ang="0">
                      <a:pos x="7" y="41"/>
                    </a:cxn>
                    <a:cxn ang="0">
                      <a:pos x="1" y="28"/>
                    </a:cxn>
                    <a:cxn ang="0">
                      <a:pos x="4" y="16"/>
                    </a:cxn>
                    <a:cxn ang="0">
                      <a:pos x="20" y="9"/>
                    </a:cxn>
                    <a:cxn ang="0">
                      <a:pos x="35" y="4"/>
                    </a:cxn>
                    <a:cxn ang="0">
                      <a:pos x="63" y="0"/>
                    </a:cxn>
                    <a:cxn ang="0">
                      <a:pos x="65" y="7"/>
                    </a:cxn>
                    <a:cxn ang="0">
                      <a:pos x="64" y="25"/>
                    </a:cxn>
                  </a:cxnLst>
                  <a:rect l="0" t="0" r="r" b="b"/>
                  <a:pathLst>
                    <a:path w="66" h="62">
                      <a:moveTo>
                        <a:pt x="64" y="25"/>
                      </a:moveTo>
                      <a:cubicBezTo>
                        <a:pt x="62" y="30"/>
                        <a:pt x="60" y="35"/>
                        <a:pt x="61" y="40"/>
                      </a:cubicBezTo>
                      <a:cubicBezTo>
                        <a:pt x="61" y="46"/>
                        <a:pt x="62" y="52"/>
                        <a:pt x="63" y="57"/>
                      </a:cubicBezTo>
                      <a:cubicBezTo>
                        <a:pt x="63" y="59"/>
                        <a:pt x="63" y="61"/>
                        <a:pt x="64" y="62"/>
                      </a:cubicBezTo>
                      <a:cubicBezTo>
                        <a:pt x="63" y="62"/>
                        <a:pt x="62" y="62"/>
                        <a:pt x="61" y="62"/>
                      </a:cubicBezTo>
                      <a:cubicBezTo>
                        <a:pt x="60" y="61"/>
                        <a:pt x="57" y="61"/>
                        <a:pt x="56" y="61"/>
                      </a:cubicBezTo>
                      <a:cubicBezTo>
                        <a:pt x="53" y="59"/>
                        <a:pt x="53" y="56"/>
                        <a:pt x="49" y="56"/>
                      </a:cubicBezTo>
                      <a:cubicBezTo>
                        <a:pt x="48" y="55"/>
                        <a:pt x="46" y="56"/>
                        <a:pt x="45" y="55"/>
                      </a:cubicBezTo>
                      <a:cubicBezTo>
                        <a:pt x="43" y="55"/>
                        <a:pt x="43" y="55"/>
                        <a:pt x="41" y="54"/>
                      </a:cubicBezTo>
                      <a:cubicBezTo>
                        <a:pt x="36" y="52"/>
                        <a:pt x="31" y="55"/>
                        <a:pt x="25" y="55"/>
                      </a:cubicBezTo>
                      <a:cubicBezTo>
                        <a:pt x="22" y="54"/>
                        <a:pt x="19" y="53"/>
                        <a:pt x="16" y="53"/>
                      </a:cubicBezTo>
                      <a:cubicBezTo>
                        <a:pt x="15" y="54"/>
                        <a:pt x="14" y="54"/>
                        <a:pt x="13" y="54"/>
                      </a:cubicBezTo>
                      <a:cubicBezTo>
                        <a:pt x="11" y="49"/>
                        <a:pt x="9" y="45"/>
                        <a:pt x="7" y="41"/>
                      </a:cubicBezTo>
                      <a:cubicBezTo>
                        <a:pt x="5" y="36"/>
                        <a:pt x="1" y="34"/>
                        <a:pt x="1" y="28"/>
                      </a:cubicBezTo>
                      <a:cubicBezTo>
                        <a:pt x="0" y="22"/>
                        <a:pt x="0" y="18"/>
                        <a:pt x="4" y="16"/>
                      </a:cubicBezTo>
                      <a:cubicBezTo>
                        <a:pt x="9" y="13"/>
                        <a:pt x="15" y="11"/>
                        <a:pt x="20" y="9"/>
                      </a:cubicBezTo>
                      <a:cubicBezTo>
                        <a:pt x="24" y="6"/>
                        <a:pt x="30" y="5"/>
                        <a:pt x="35" y="4"/>
                      </a:cubicBezTo>
                      <a:cubicBezTo>
                        <a:pt x="45" y="2"/>
                        <a:pt x="54" y="3"/>
                        <a:pt x="63" y="0"/>
                      </a:cubicBezTo>
                      <a:cubicBezTo>
                        <a:pt x="66" y="2"/>
                        <a:pt x="65" y="4"/>
                        <a:pt x="65" y="7"/>
                      </a:cubicBezTo>
                      <a:cubicBezTo>
                        <a:pt x="65" y="13"/>
                        <a:pt x="65" y="19"/>
                        <a:pt x="64"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6" name="Freeform 308"/>
                <p:cNvSpPr/>
                <p:nvPr/>
              </p:nvSpPr>
              <p:spPr bwMode="auto">
                <a:xfrm>
                  <a:off x="2552696" y="1649412"/>
                  <a:ext cx="246062" cy="192087"/>
                </a:xfrm>
                <a:custGeom>
                  <a:avLst/>
                  <a:gdLst/>
                  <a:ahLst/>
                  <a:cxnLst>
                    <a:cxn ang="0">
                      <a:pos x="94" y="29"/>
                    </a:cxn>
                    <a:cxn ang="0">
                      <a:pos x="88" y="38"/>
                    </a:cxn>
                    <a:cxn ang="0">
                      <a:pos x="83" y="51"/>
                    </a:cxn>
                    <a:cxn ang="0">
                      <a:pos x="76" y="65"/>
                    </a:cxn>
                    <a:cxn ang="0">
                      <a:pos x="62" y="71"/>
                    </a:cxn>
                    <a:cxn ang="0">
                      <a:pos x="45" y="72"/>
                    </a:cxn>
                    <a:cxn ang="0">
                      <a:pos x="39" y="73"/>
                    </a:cxn>
                    <a:cxn ang="0">
                      <a:pos x="37" y="70"/>
                    </a:cxn>
                    <a:cxn ang="0">
                      <a:pos x="31" y="62"/>
                    </a:cxn>
                    <a:cxn ang="0">
                      <a:pos x="31" y="59"/>
                    </a:cxn>
                    <a:cxn ang="0">
                      <a:pos x="33" y="47"/>
                    </a:cxn>
                    <a:cxn ang="0">
                      <a:pos x="20" y="42"/>
                    </a:cxn>
                    <a:cxn ang="0">
                      <a:pos x="11" y="39"/>
                    </a:cxn>
                    <a:cxn ang="0">
                      <a:pos x="2" y="34"/>
                    </a:cxn>
                    <a:cxn ang="0">
                      <a:pos x="0" y="33"/>
                    </a:cxn>
                    <a:cxn ang="0">
                      <a:pos x="0" y="31"/>
                    </a:cxn>
                    <a:cxn ang="0">
                      <a:pos x="2" y="14"/>
                    </a:cxn>
                    <a:cxn ang="0">
                      <a:pos x="11" y="12"/>
                    </a:cxn>
                    <a:cxn ang="0">
                      <a:pos x="25" y="4"/>
                    </a:cxn>
                    <a:cxn ang="0">
                      <a:pos x="40" y="4"/>
                    </a:cxn>
                    <a:cxn ang="0">
                      <a:pos x="54" y="7"/>
                    </a:cxn>
                    <a:cxn ang="0">
                      <a:pos x="60" y="6"/>
                    </a:cxn>
                    <a:cxn ang="0">
                      <a:pos x="67" y="1"/>
                    </a:cxn>
                    <a:cxn ang="0">
                      <a:pos x="71" y="8"/>
                    </a:cxn>
                    <a:cxn ang="0">
                      <a:pos x="78" y="15"/>
                    </a:cxn>
                    <a:cxn ang="0">
                      <a:pos x="90" y="26"/>
                    </a:cxn>
                    <a:cxn ang="0">
                      <a:pos x="94" y="29"/>
                    </a:cxn>
                  </a:cxnLst>
                  <a:rect l="0" t="0" r="r" b="b"/>
                  <a:pathLst>
                    <a:path w="94" h="73">
                      <a:moveTo>
                        <a:pt x="94" y="29"/>
                      </a:moveTo>
                      <a:cubicBezTo>
                        <a:pt x="91" y="32"/>
                        <a:pt x="89" y="35"/>
                        <a:pt x="88" y="38"/>
                      </a:cubicBezTo>
                      <a:cubicBezTo>
                        <a:pt x="86" y="43"/>
                        <a:pt x="85" y="47"/>
                        <a:pt x="83" y="51"/>
                      </a:cubicBezTo>
                      <a:cubicBezTo>
                        <a:pt x="81" y="55"/>
                        <a:pt x="79" y="61"/>
                        <a:pt x="76" y="65"/>
                      </a:cubicBezTo>
                      <a:cubicBezTo>
                        <a:pt x="73" y="70"/>
                        <a:pt x="68" y="72"/>
                        <a:pt x="62" y="71"/>
                      </a:cubicBezTo>
                      <a:cubicBezTo>
                        <a:pt x="55" y="71"/>
                        <a:pt x="51" y="70"/>
                        <a:pt x="45" y="72"/>
                      </a:cubicBezTo>
                      <a:cubicBezTo>
                        <a:pt x="43" y="72"/>
                        <a:pt x="41" y="73"/>
                        <a:pt x="39" y="73"/>
                      </a:cubicBezTo>
                      <a:cubicBezTo>
                        <a:pt x="39" y="72"/>
                        <a:pt x="38" y="71"/>
                        <a:pt x="37" y="70"/>
                      </a:cubicBezTo>
                      <a:cubicBezTo>
                        <a:pt x="35" y="67"/>
                        <a:pt x="32" y="65"/>
                        <a:pt x="31" y="62"/>
                      </a:cubicBezTo>
                      <a:cubicBezTo>
                        <a:pt x="31" y="62"/>
                        <a:pt x="31" y="60"/>
                        <a:pt x="31" y="59"/>
                      </a:cubicBezTo>
                      <a:cubicBezTo>
                        <a:pt x="31" y="55"/>
                        <a:pt x="31" y="49"/>
                        <a:pt x="33" y="47"/>
                      </a:cubicBezTo>
                      <a:cubicBezTo>
                        <a:pt x="31" y="44"/>
                        <a:pt x="24" y="43"/>
                        <a:pt x="20" y="42"/>
                      </a:cubicBezTo>
                      <a:cubicBezTo>
                        <a:pt x="17" y="40"/>
                        <a:pt x="14" y="40"/>
                        <a:pt x="11" y="39"/>
                      </a:cubicBezTo>
                      <a:cubicBezTo>
                        <a:pt x="8" y="37"/>
                        <a:pt x="5" y="36"/>
                        <a:pt x="2" y="34"/>
                      </a:cubicBezTo>
                      <a:cubicBezTo>
                        <a:pt x="2" y="33"/>
                        <a:pt x="1" y="33"/>
                        <a:pt x="0" y="33"/>
                      </a:cubicBezTo>
                      <a:cubicBezTo>
                        <a:pt x="0" y="32"/>
                        <a:pt x="0" y="32"/>
                        <a:pt x="0" y="31"/>
                      </a:cubicBezTo>
                      <a:cubicBezTo>
                        <a:pt x="1" y="25"/>
                        <a:pt x="2" y="20"/>
                        <a:pt x="2" y="14"/>
                      </a:cubicBezTo>
                      <a:cubicBezTo>
                        <a:pt x="6" y="14"/>
                        <a:pt x="10" y="13"/>
                        <a:pt x="11" y="12"/>
                      </a:cubicBezTo>
                      <a:cubicBezTo>
                        <a:pt x="16" y="8"/>
                        <a:pt x="18" y="4"/>
                        <a:pt x="25" y="4"/>
                      </a:cubicBezTo>
                      <a:cubicBezTo>
                        <a:pt x="30" y="4"/>
                        <a:pt x="35" y="4"/>
                        <a:pt x="40" y="4"/>
                      </a:cubicBezTo>
                      <a:cubicBezTo>
                        <a:pt x="45" y="4"/>
                        <a:pt x="49" y="7"/>
                        <a:pt x="54" y="7"/>
                      </a:cubicBezTo>
                      <a:cubicBezTo>
                        <a:pt x="57" y="7"/>
                        <a:pt x="58" y="7"/>
                        <a:pt x="60" y="6"/>
                      </a:cubicBezTo>
                      <a:cubicBezTo>
                        <a:pt x="62" y="4"/>
                        <a:pt x="65" y="0"/>
                        <a:pt x="67" y="1"/>
                      </a:cubicBezTo>
                      <a:cubicBezTo>
                        <a:pt x="68" y="2"/>
                        <a:pt x="70" y="7"/>
                        <a:pt x="71" y="8"/>
                      </a:cubicBezTo>
                      <a:cubicBezTo>
                        <a:pt x="73" y="10"/>
                        <a:pt x="76" y="13"/>
                        <a:pt x="78" y="15"/>
                      </a:cubicBezTo>
                      <a:cubicBezTo>
                        <a:pt x="82" y="19"/>
                        <a:pt x="85" y="22"/>
                        <a:pt x="90" y="26"/>
                      </a:cubicBezTo>
                      <a:cubicBezTo>
                        <a:pt x="91" y="27"/>
                        <a:pt x="92" y="28"/>
                        <a:pt x="94" y="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7" name="Freeform 309"/>
                <p:cNvSpPr/>
                <p:nvPr/>
              </p:nvSpPr>
              <p:spPr bwMode="auto">
                <a:xfrm>
                  <a:off x="2498721" y="1736724"/>
                  <a:ext cx="139700" cy="71437"/>
                </a:xfrm>
                <a:custGeom>
                  <a:avLst/>
                  <a:gdLst/>
                  <a:ahLst/>
                  <a:cxnLst>
                    <a:cxn ang="0">
                      <a:pos x="51" y="26"/>
                    </a:cxn>
                    <a:cxn ang="0">
                      <a:pos x="47" y="25"/>
                    </a:cxn>
                    <a:cxn ang="0">
                      <a:pos x="28" y="26"/>
                    </a:cxn>
                    <a:cxn ang="0">
                      <a:pos x="8" y="25"/>
                    </a:cxn>
                    <a:cxn ang="0">
                      <a:pos x="0" y="19"/>
                    </a:cxn>
                    <a:cxn ang="0">
                      <a:pos x="20" y="0"/>
                    </a:cxn>
                    <a:cxn ang="0">
                      <a:pos x="22" y="1"/>
                    </a:cxn>
                    <a:cxn ang="0">
                      <a:pos x="31" y="6"/>
                    </a:cxn>
                    <a:cxn ang="0">
                      <a:pos x="40" y="9"/>
                    </a:cxn>
                    <a:cxn ang="0">
                      <a:pos x="53" y="14"/>
                    </a:cxn>
                    <a:cxn ang="0">
                      <a:pos x="51" y="26"/>
                    </a:cxn>
                  </a:cxnLst>
                  <a:rect l="0" t="0" r="r" b="b"/>
                  <a:pathLst>
                    <a:path w="53" h="27">
                      <a:moveTo>
                        <a:pt x="51" y="26"/>
                      </a:moveTo>
                      <a:cubicBezTo>
                        <a:pt x="50" y="26"/>
                        <a:pt x="48" y="25"/>
                        <a:pt x="47" y="25"/>
                      </a:cubicBezTo>
                      <a:cubicBezTo>
                        <a:pt x="41" y="26"/>
                        <a:pt x="34" y="26"/>
                        <a:pt x="28" y="26"/>
                      </a:cubicBezTo>
                      <a:cubicBezTo>
                        <a:pt x="21" y="26"/>
                        <a:pt x="14" y="27"/>
                        <a:pt x="8" y="25"/>
                      </a:cubicBezTo>
                      <a:cubicBezTo>
                        <a:pt x="5" y="23"/>
                        <a:pt x="3" y="21"/>
                        <a:pt x="0" y="19"/>
                      </a:cubicBezTo>
                      <a:cubicBezTo>
                        <a:pt x="10" y="17"/>
                        <a:pt x="18" y="11"/>
                        <a:pt x="20" y="0"/>
                      </a:cubicBezTo>
                      <a:cubicBezTo>
                        <a:pt x="21" y="0"/>
                        <a:pt x="22" y="0"/>
                        <a:pt x="22" y="1"/>
                      </a:cubicBezTo>
                      <a:cubicBezTo>
                        <a:pt x="25" y="3"/>
                        <a:pt x="28" y="4"/>
                        <a:pt x="31" y="6"/>
                      </a:cubicBezTo>
                      <a:cubicBezTo>
                        <a:pt x="34" y="7"/>
                        <a:pt x="37" y="7"/>
                        <a:pt x="40" y="9"/>
                      </a:cubicBezTo>
                      <a:cubicBezTo>
                        <a:pt x="44" y="10"/>
                        <a:pt x="51" y="11"/>
                        <a:pt x="53" y="14"/>
                      </a:cubicBezTo>
                      <a:cubicBezTo>
                        <a:pt x="51" y="16"/>
                        <a:pt x="51" y="22"/>
                        <a:pt x="51"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8" name="Freeform 310"/>
                <p:cNvSpPr/>
                <p:nvPr/>
              </p:nvSpPr>
              <p:spPr bwMode="auto">
                <a:xfrm>
                  <a:off x="2285996" y="1777999"/>
                  <a:ext cx="407987" cy="355600"/>
                </a:xfrm>
                <a:custGeom>
                  <a:avLst/>
                  <a:gdLst/>
                  <a:ahLst/>
                  <a:cxnLst>
                    <a:cxn ang="0">
                      <a:pos x="144" y="87"/>
                    </a:cxn>
                    <a:cxn ang="0">
                      <a:pos x="145" y="101"/>
                    </a:cxn>
                    <a:cxn ang="0">
                      <a:pos x="136" y="115"/>
                    </a:cxn>
                    <a:cxn ang="0">
                      <a:pos x="132" y="121"/>
                    </a:cxn>
                    <a:cxn ang="0">
                      <a:pos x="132" y="128"/>
                    </a:cxn>
                    <a:cxn ang="0">
                      <a:pos x="127" y="131"/>
                    </a:cxn>
                    <a:cxn ang="0">
                      <a:pos x="122" y="132"/>
                    </a:cxn>
                    <a:cxn ang="0">
                      <a:pos x="106" y="135"/>
                    </a:cxn>
                    <a:cxn ang="0">
                      <a:pos x="90" y="134"/>
                    </a:cxn>
                    <a:cxn ang="0">
                      <a:pos x="74" y="130"/>
                    </a:cxn>
                    <a:cxn ang="0">
                      <a:pos x="71" y="127"/>
                    </a:cxn>
                    <a:cxn ang="0">
                      <a:pos x="68" y="123"/>
                    </a:cxn>
                    <a:cxn ang="0">
                      <a:pos x="62" y="119"/>
                    </a:cxn>
                    <a:cxn ang="0">
                      <a:pos x="44" y="114"/>
                    </a:cxn>
                    <a:cxn ang="0">
                      <a:pos x="25" y="105"/>
                    </a:cxn>
                    <a:cxn ang="0">
                      <a:pos x="8" y="95"/>
                    </a:cxn>
                    <a:cxn ang="0">
                      <a:pos x="4" y="93"/>
                    </a:cxn>
                    <a:cxn ang="0">
                      <a:pos x="4" y="93"/>
                    </a:cxn>
                    <a:cxn ang="0">
                      <a:pos x="9" y="86"/>
                    </a:cxn>
                    <a:cxn ang="0">
                      <a:pos x="10" y="73"/>
                    </a:cxn>
                    <a:cxn ang="0">
                      <a:pos x="9" y="66"/>
                    </a:cxn>
                    <a:cxn ang="0">
                      <a:pos x="8" y="58"/>
                    </a:cxn>
                    <a:cxn ang="0">
                      <a:pos x="5" y="50"/>
                    </a:cxn>
                    <a:cxn ang="0">
                      <a:pos x="3" y="43"/>
                    </a:cxn>
                    <a:cxn ang="0">
                      <a:pos x="0" y="35"/>
                    </a:cxn>
                    <a:cxn ang="0">
                      <a:pos x="0" y="27"/>
                    </a:cxn>
                    <a:cxn ang="0">
                      <a:pos x="0" y="22"/>
                    </a:cxn>
                    <a:cxn ang="0">
                      <a:pos x="16" y="19"/>
                    </a:cxn>
                    <a:cxn ang="0">
                      <a:pos x="28" y="13"/>
                    </a:cxn>
                    <a:cxn ang="0">
                      <a:pos x="34" y="8"/>
                    </a:cxn>
                    <a:cxn ang="0">
                      <a:pos x="37" y="2"/>
                    </a:cxn>
                    <a:cxn ang="0">
                      <a:pos x="57" y="4"/>
                    </a:cxn>
                    <a:cxn ang="0">
                      <a:pos x="74" y="5"/>
                    </a:cxn>
                    <a:cxn ang="0">
                      <a:pos x="81" y="3"/>
                    </a:cxn>
                    <a:cxn ang="0">
                      <a:pos x="89" y="9"/>
                    </a:cxn>
                    <a:cxn ang="0">
                      <a:pos x="109" y="10"/>
                    </a:cxn>
                    <a:cxn ang="0">
                      <a:pos x="128" y="9"/>
                    </a:cxn>
                    <a:cxn ang="0">
                      <a:pos x="132" y="10"/>
                    </a:cxn>
                    <a:cxn ang="0">
                      <a:pos x="132" y="13"/>
                    </a:cxn>
                    <a:cxn ang="0">
                      <a:pos x="138" y="21"/>
                    </a:cxn>
                    <a:cxn ang="0">
                      <a:pos x="140" y="24"/>
                    </a:cxn>
                    <a:cxn ang="0">
                      <a:pos x="142" y="30"/>
                    </a:cxn>
                    <a:cxn ang="0">
                      <a:pos x="147" y="44"/>
                    </a:cxn>
                    <a:cxn ang="0">
                      <a:pos x="146" y="52"/>
                    </a:cxn>
                    <a:cxn ang="0">
                      <a:pos x="140" y="56"/>
                    </a:cxn>
                    <a:cxn ang="0">
                      <a:pos x="142" y="70"/>
                    </a:cxn>
                    <a:cxn ang="0">
                      <a:pos x="153" y="74"/>
                    </a:cxn>
                    <a:cxn ang="0">
                      <a:pos x="144" y="87"/>
                    </a:cxn>
                  </a:cxnLst>
                  <a:rect l="0" t="0" r="r" b="b"/>
                  <a:pathLst>
                    <a:path w="155" h="135">
                      <a:moveTo>
                        <a:pt x="144" y="87"/>
                      </a:moveTo>
                      <a:cubicBezTo>
                        <a:pt x="145" y="92"/>
                        <a:pt x="146" y="96"/>
                        <a:pt x="145" y="101"/>
                      </a:cubicBezTo>
                      <a:cubicBezTo>
                        <a:pt x="144" y="107"/>
                        <a:pt x="140" y="111"/>
                        <a:pt x="136" y="115"/>
                      </a:cubicBezTo>
                      <a:cubicBezTo>
                        <a:pt x="135" y="116"/>
                        <a:pt x="132" y="119"/>
                        <a:pt x="132" y="121"/>
                      </a:cubicBezTo>
                      <a:cubicBezTo>
                        <a:pt x="131" y="123"/>
                        <a:pt x="132" y="125"/>
                        <a:pt x="132" y="128"/>
                      </a:cubicBezTo>
                      <a:cubicBezTo>
                        <a:pt x="130" y="129"/>
                        <a:pt x="129" y="130"/>
                        <a:pt x="127" y="131"/>
                      </a:cubicBezTo>
                      <a:cubicBezTo>
                        <a:pt x="125" y="132"/>
                        <a:pt x="123" y="132"/>
                        <a:pt x="122" y="132"/>
                      </a:cubicBezTo>
                      <a:cubicBezTo>
                        <a:pt x="116" y="134"/>
                        <a:pt x="112" y="135"/>
                        <a:pt x="106" y="135"/>
                      </a:cubicBezTo>
                      <a:cubicBezTo>
                        <a:pt x="101" y="135"/>
                        <a:pt x="96" y="134"/>
                        <a:pt x="90" y="134"/>
                      </a:cubicBezTo>
                      <a:cubicBezTo>
                        <a:pt x="84" y="134"/>
                        <a:pt x="79" y="134"/>
                        <a:pt x="74" y="130"/>
                      </a:cubicBezTo>
                      <a:cubicBezTo>
                        <a:pt x="73" y="129"/>
                        <a:pt x="72" y="128"/>
                        <a:pt x="71" y="127"/>
                      </a:cubicBezTo>
                      <a:cubicBezTo>
                        <a:pt x="70" y="125"/>
                        <a:pt x="69" y="124"/>
                        <a:pt x="68" y="123"/>
                      </a:cubicBezTo>
                      <a:cubicBezTo>
                        <a:pt x="66" y="122"/>
                        <a:pt x="64" y="120"/>
                        <a:pt x="62" y="119"/>
                      </a:cubicBezTo>
                      <a:cubicBezTo>
                        <a:pt x="56" y="117"/>
                        <a:pt x="50" y="116"/>
                        <a:pt x="44" y="114"/>
                      </a:cubicBezTo>
                      <a:cubicBezTo>
                        <a:pt x="37" y="111"/>
                        <a:pt x="32" y="108"/>
                        <a:pt x="25" y="105"/>
                      </a:cubicBezTo>
                      <a:cubicBezTo>
                        <a:pt x="19" y="101"/>
                        <a:pt x="14" y="98"/>
                        <a:pt x="8" y="95"/>
                      </a:cubicBezTo>
                      <a:cubicBezTo>
                        <a:pt x="7" y="94"/>
                        <a:pt x="5" y="94"/>
                        <a:pt x="4" y="93"/>
                      </a:cubicBezTo>
                      <a:cubicBezTo>
                        <a:pt x="4" y="93"/>
                        <a:pt x="4" y="93"/>
                        <a:pt x="4" y="93"/>
                      </a:cubicBezTo>
                      <a:cubicBezTo>
                        <a:pt x="5" y="91"/>
                        <a:pt x="7" y="89"/>
                        <a:pt x="9" y="86"/>
                      </a:cubicBezTo>
                      <a:cubicBezTo>
                        <a:pt x="11" y="82"/>
                        <a:pt x="10" y="78"/>
                        <a:pt x="10" y="73"/>
                      </a:cubicBezTo>
                      <a:cubicBezTo>
                        <a:pt x="10" y="70"/>
                        <a:pt x="9" y="68"/>
                        <a:pt x="9" y="66"/>
                      </a:cubicBezTo>
                      <a:cubicBezTo>
                        <a:pt x="8" y="63"/>
                        <a:pt x="9" y="61"/>
                        <a:pt x="8" y="58"/>
                      </a:cubicBezTo>
                      <a:cubicBezTo>
                        <a:pt x="7" y="56"/>
                        <a:pt x="5" y="53"/>
                        <a:pt x="5" y="50"/>
                      </a:cubicBezTo>
                      <a:cubicBezTo>
                        <a:pt x="4" y="48"/>
                        <a:pt x="4" y="45"/>
                        <a:pt x="3" y="43"/>
                      </a:cubicBezTo>
                      <a:cubicBezTo>
                        <a:pt x="2" y="40"/>
                        <a:pt x="0" y="37"/>
                        <a:pt x="0" y="35"/>
                      </a:cubicBezTo>
                      <a:cubicBezTo>
                        <a:pt x="0" y="32"/>
                        <a:pt x="0" y="29"/>
                        <a:pt x="0" y="27"/>
                      </a:cubicBezTo>
                      <a:cubicBezTo>
                        <a:pt x="0" y="25"/>
                        <a:pt x="0" y="24"/>
                        <a:pt x="0" y="22"/>
                      </a:cubicBezTo>
                      <a:cubicBezTo>
                        <a:pt x="5" y="22"/>
                        <a:pt x="11" y="20"/>
                        <a:pt x="16" y="19"/>
                      </a:cubicBezTo>
                      <a:cubicBezTo>
                        <a:pt x="21" y="17"/>
                        <a:pt x="24" y="15"/>
                        <a:pt x="28" y="13"/>
                      </a:cubicBezTo>
                      <a:cubicBezTo>
                        <a:pt x="30" y="11"/>
                        <a:pt x="32" y="11"/>
                        <a:pt x="34" y="8"/>
                      </a:cubicBezTo>
                      <a:cubicBezTo>
                        <a:pt x="35" y="6"/>
                        <a:pt x="35" y="3"/>
                        <a:pt x="37" y="2"/>
                      </a:cubicBezTo>
                      <a:cubicBezTo>
                        <a:pt x="43" y="0"/>
                        <a:pt x="51" y="4"/>
                        <a:pt x="57" y="4"/>
                      </a:cubicBezTo>
                      <a:cubicBezTo>
                        <a:pt x="63" y="5"/>
                        <a:pt x="69" y="5"/>
                        <a:pt x="74" y="5"/>
                      </a:cubicBezTo>
                      <a:cubicBezTo>
                        <a:pt x="77" y="4"/>
                        <a:pt x="79" y="4"/>
                        <a:pt x="81" y="3"/>
                      </a:cubicBezTo>
                      <a:cubicBezTo>
                        <a:pt x="84" y="5"/>
                        <a:pt x="86" y="7"/>
                        <a:pt x="89" y="9"/>
                      </a:cubicBezTo>
                      <a:cubicBezTo>
                        <a:pt x="95" y="11"/>
                        <a:pt x="102" y="10"/>
                        <a:pt x="109" y="10"/>
                      </a:cubicBezTo>
                      <a:cubicBezTo>
                        <a:pt x="115" y="10"/>
                        <a:pt x="122" y="10"/>
                        <a:pt x="128" y="9"/>
                      </a:cubicBezTo>
                      <a:cubicBezTo>
                        <a:pt x="129" y="9"/>
                        <a:pt x="131" y="10"/>
                        <a:pt x="132" y="10"/>
                      </a:cubicBezTo>
                      <a:cubicBezTo>
                        <a:pt x="132" y="11"/>
                        <a:pt x="132" y="13"/>
                        <a:pt x="132" y="13"/>
                      </a:cubicBezTo>
                      <a:cubicBezTo>
                        <a:pt x="133" y="16"/>
                        <a:pt x="136" y="18"/>
                        <a:pt x="138" y="21"/>
                      </a:cubicBezTo>
                      <a:cubicBezTo>
                        <a:pt x="139" y="22"/>
                        <a:pt x="140" y="23"/>
                        <a:pt x="140" y="24"/>
                      </a:cubicBezTo>
                      <a:cubicBezTo>
                        <a:pt x="141" y="26"/>
                        <a:pt x="142" y="27"/>
                        <a:pt x="142" y="30"/>
                      </a:cubicBezTo>
                      <a:cubicBezTo>
                        <a:pt x="143" y="35"/>
                        <a:pt x="145" y="39"/>
                        <a:pt x="147" y="44"/>
                      </a:cubicBezTo>
                      <a:cubicBezTo>
                        <a:pt x="148" y="47"/>
                        <a:pt x="149" y="48"/>
                        <a:pt x="146" y="52"/>
                      </a:cubicBezTo>
                      <a:cubicBezTo>
                        <a:pt x="145" y="53"/>
                        <a:pt x="141" y="54"/>
                        <a:pt x="140" y="56"/>
                      </a:cubicBezTo>
                      <a:cubicBezTo>
                        <a:pt x="139" y="58"/>
                        <a:pt x="139" y="66"/>
                        <a:pt x="142" y="70"/>
                      </a:cubicBezTo>
                      <a:cubicBezTo>
                        <a:pt x="145" y="73"/>
                        <a:pt x="152" y="72"/>
                        <a:pt x="153" y="74"/>
                      </a:cubicBezTo>
                      <a:cubicBezTo>
                        <a:pt x="155" y="79"/>
                        <a:pt x="144" y="82"/>
                        <a:pt x="144" y="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9" name="Freeform 311"/>
                <p:cNvSpPr/>
                <p:nvPr/>
              </p:nvSpPr>
              <p:spPr bwMode="auto">
                <a:xfrm>
                  <a:off x="2043109" y="1563687"/>
                  <a:ext cx="104775" cy="220662"/>
                </a:xfrm>
                <a:custGeom>
                  <a:avLst/>
                  <a:gdLst/>
                  <a:ahLst/>
                  <a:cxnLst>
                    <a:cxn ang="0">
                      <a:pos x="38" y="26"/>
                    </a:cxn>
                    <a:cxn ang="0">
                      <a:pos x="34" y="52"/>
                    </a:cxn>
                    <a:cxn ang="0">
                      <a:pos x="27" y="77"/>
                    </a:cxn>
                    <a:cxn ang="0">
                      <a:pos x="29" y="84"/>
                    </a:cxn>
                    <a:cxn ang="0">
                      <a:pos x="25" y="83"/>
                    </a:cxn>
                    <a:cxn ang="0">
                      <a:pos x="16" y="82"/>
                    </a:cxn>
                    <a:cxn ang="0">
                      <a:pos x="11" y="78"/>
                    </a:cxn>
                    <a:cxn ang="0">
                      <a:pos x="8" y="63"/>
                    </a:cxn>
                    <a:cxn ang="0">
                      <a:pos x="2" y="46"/>
                    </a:cxn>
                    <a:cxn ang="0">
                      <a:pos x="13" y="18"/>
                    </a:cxn>
                    <a:cxn ang="0">
                      <a:pos x="28" y="10"/>
                    </a:cxn>
                    <a:cxn ang="0">
                      <a:pos x="39" y="0"/>
                    </a:cxn>
                    <a:cxn ang="0">
                      <a:pos x="38" y="14"/>
                    </a:cxn>
                    <a:cxn ang="0">
                      <a:pos x="38" y="26"/>
                    </a:cxn>
                  </a:cxnLst>
                  <a:rect l="0" t="0" r="r" b="b"/>
                  <a:pathLst>
                    <a:path w="40" h="84">
                      <a:moveTo>
                        <a:pt x="38" y="26"/>
                      </a:moveTo>
                      <a:cubicBezTo>
                        <a:pt x="38" y="35"/>
                        <a:pt x="35" y="44"/>
                        <a:pt x="34" y="52"/>
                      </a:cubicBezTo>
                      <a:cubicBezTo>
                        <a:pt x="32" y="61"/>
                        <a:pt x="28" y="69"/>
                        <a:pt x="27" y="77"/>
                      </a:cubicBezTo>
                      <a:cubicBezTo>
                        <a:pt x="27" y="80"/>
                        <a:pt x="27" y="82"/>
                        <a:pt x="29" y="84"/>
                      </a:cubicBezTo>
                      <a:cubicBezTo>
                        <a:pt x="27" y="84"/>
                        <a:pt x="26" y="83"/>
                        <a:pt x="25" y="83"/>
                      </a:cubicBezTo>
                      <a:cubicBezTo>
                        <a:pt x="22" y="82"/>
                        <a:pt x="19" y="83"/>
                        <a:pt x="16" y="82"/>
                      </a:cubicBezTo>
                      <a:cubicBezTo>
                        <a:pt x="14" y="81"/>
                        <a:pt x="13" y="79"/>
                        <a:pt x="11" y="78"/>
                      </a:cubicBezTo>
                      <a:cubicBezTo>
                        <a:pt x="10" y="73"/>
                        <a:pt x="10" y="68"/>
                        <a:pt x="8" y="63"/>
                      </a:cubicBezTo>
                      <a:cubicBezTo>
                        <a:pt x="5" y="58"/>
                        <a:pt x="2" y="52"/>
                        <a:pt x="2" y="46"/>
                      </a:cubicBezTo>
                      <a:cubicBezTo>
                        <a:pt x="0" y="36"/>
                        <a:pt x="5" y="23"/>
                        <a:pt x="13" y="18"/>
                      </a:cubicBezTo>
                      <a:cubicBezTo>
                        <a:pt x="18" y="15"/>
                        <a:pt x="23" y="13"/>
                        <a:pt x="28" y="10"/>
                      </a:cubicBezTo>
                      <a:cubicBezTo>
                        <a:pt x="32" y="7"/>
                        <a:pt x="35" y="3"/>
                        <a:pt x="39" y="0"/>
                      </a:cubicBezTo>
                      <a:cubicBezTo>
                        <a:pt x="40" y="5"/>
                        <a:pt x="38" y="9"/>
                        <a:pt x="38" y="14"/>
                      </a:cubicBezTo>
                      <a:cubicBezTo>
                        <a:pt x="38" y="18"/>
                        <a:pt x="38" y="22"/>
                        <a:pt x="38"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0" name="Freeform 312"/>
                <p:cNvSpPr/>
                <p:nvPr/>
              </p:nvSpPr>
              <p:spPr bwMode="auto">
                <a:xfrm>
                  <a:off x="6627802" y="2517774"/>
                  <a:ext cx="252412" cy="257175"/>
                </a:xfrm>
                <a:custGeom>
                  <a:avLst/>
                  <a:gdLst/>
                  <a:ahLst/>
                  <a:cxnLst>
                    <a:cxn ang="0">
                      <a:pos x="96" y="5"/>
                    </a:cxn>
                    <a:cxn ang="0">
                      <a:pos x="93" y="6"/>
                    </a:cxn>
                    <a:cxn ang="0">
                      <a:pos x="84" y="23"/>
                    </a:cxn>
                    <a:cxn ang="0">
                      <a:pos x="76" y="40"/>
                    </a:cxn>
                    <a:cxn ang="0">
                      <a:pos x="64" y="46"/>
                    </a:cxn>
                    <a:cxn ang="0">
                      <a:pos x="58" y="50"/>
                    </a:cxn>
                    <a:cxn ang="0">
                      <a:pos x="51" y="52"/>
                    </a:cxn>
                    <a:cxn ang="0">
                      <a:pos x="51" y="63"/>
                    </a:cxn>
                    <a:cxn ang="0">
                      <a:pos x="58" y="76"/>
                    </a:cxn>
                    <a:cxn ang="0">
                      <a:pos x="62" y="81"/>
                    </a:cxn>
                    <a:cxn ang="0">
                      <a:pos x="57" y="84"/>
                    </a:cxn>
                    <a:cxn ang="0">
                      <a:pos x="49" y="87"/>
                    </a:cxn>
                    <a:cxn ang="0">
                      <a:pos x="44" y="86"/>
                    </a:cxn>
                    <a:cxn ang="0">
                      <a:pos x="35" y="95"/>
                    </a:cxn>
                    <a:cxn ang="0">
                      <a:pos x="31" y="98"/>
                    </a:cxn>
                    <a:cxn ang="0">
                      <a:pos x="31" y="98"/>
                    </a:cxn>
                    <a:cxn ang="0">
                      <a:pos x="30" y="96"/>
                    </a:cxn>
                    <a:cxn ang="0">
                      <a:pos x="20" y="93"/>
                    </a:cxn>
                    <a:cxn ang="0">
                      <a:pos x="9" y="85"/>
                    </a:cxn>
                    <a:cxn ang="0">
                      <a:pos x="16" y="67"/>
                    </a:cxn>
                    <a:cxn ang="0">
                      <a:pos x="1" y="53"/>
                    </a:cxn>
                    <a:cxn ang="0">
                      <a:pos x="1" y="53"/>
                    </a:cxn>
                    <a:cxn ang="0">
                      <a:pos x="6" y="44"/>
                    </a:cxn>
                    <a:cxn ang="0">
                      <a:pos x="15" y="37"/>
                    </a:cxn>
                    <a:cxn ang="0">
                      <a:pos x="20" y="34"/>
                    </a:cxn>
                    <a:cxn ang="0">
                      <a:pos x="25" y="32"/>
                    </a:cxn>
                    <a:cxn ang="0">
                      <a:pos x="34" y="25"/>
                    </a:cxn>
                    <a:cxn ang="0">
                      <a:pos x="40" y="20"/>
                    </a:cxn>
                    <a:cxn ang="0">
                      <a:pos x="50" y="26"/>
                    </a:cxn>
                    <a:cxn ang="0">
                      <a:pos x="58" y="22"/>
                    </a:cxn>
                    <a:cxn ang="0">
                      <a:pos x="60" y="12"/>
                    </a:cxn>
                    <a:cxn ang="0">
                      <a:pos x="70" y="12"/>
                    </a:cxn>
                    <a:cxn ang="0">
                      <a:pos x="78" y="9"/>
                    </a:cxn>
                    <a:cxn ang="0">
                      <a:pos x="87" y="1"/>
                    </a:cxn>
                    <a:cxn ang="0">
                      <a:pos x="92" y="0"/>
                    </a:cxn>
                    <a:cxn ang="0">
                      <a:pos x="93" y="1"/>
                    </a:cxn>
                    <a:cxn ang="0">
                      <a:pos x="96" y="5"/>
                    </a:cxn>
                  </a:cxnLst>
                  <a:rect l="0" t="0" r="r" b="b"/>
                  <a:pathLst>
                    <a:path w="96" h="98">
                      <a:moveTo>
                        <a:pt x="96" y="5"/>
                      </a:moveTo>
                      <a:cubicBezTo>
                        <a:pt x="95" y="5"/>
                        <a:pt x="94" y="6"/>
                        <a:pt x="93" y="6"/>
                      </a:cubicBezTo>
                      <a:cubicBezTo>
                        <a:pt x="87" y="10"/>
                        <a:pt x="87" y="16"/>
                        <a:pt x="84" y="23"/>
                      </a:cubicBezTo>
                      <a:cubicBezTo>
                        <a:pt x="81" y="28"/>
                        <a:pt x="80" y="35"/>
                        <a:pt x="76" y="40"/>
                      </a:cubicBezTo>
                      <a:cubicBezTo>
                        <a:pt x="73" y="44"/>
                        <a:pt x="68" y="43"/>
                        <a:pt x="64" y="46"/>
                      </a:cubicBezTo>
                      <a:cubicBezTo>
                        <a:pt x="62" y="47"/>
                        <a:pt x="60" y="49"/>
                        <a:pt x="58" y="50"/>
                      </a:cubicBezTo>
                      <a:cubicBezTo>
                        <a:pt x="56" y="50"/>
                        <a:pt x="52" y="50"/>
                        <a:pt x="51" y="52"/>
                      </a:cubicBezTo>
                      <a:cubicBezTo>
                        <a:pt x="49" y="54"/>
                        <a:pt x="50" y="61"/>
                        <a:pt x="51" y="63"/>
                      </a:cubicBezTo>
                      <a:cubicBezTo>
                        <a:pt x="52" y="68"/>
                        <a:pt x="55" y="72"/>
                        <a:pt x="58" y="76"/>
                      </a:cubicBezTo>
                      <a:cubicBezTo>
                        <a:pt x="59" y="78"/>
                        <a:pt x="61" y="79"/>
                        <a:pt x="62" y="81"/>
                      </a:cubicBezTo>
                      <a:cubicBezTo>
                        <a:pt x="60" y="82"/>
                        <a:pt x="58" y="83"/>
                        <a:pt x="57" y="84"/>
                      </a:cubicBezTo>
                      <a:cubicBezTo>
                        <a:pt x="54" y="85"/>
                        <a:pt x="52" y="86"/>
                        <a:pt x="49" y="87"/>
                      </a:cubicBezTo>
                      <a:cubicBezTo>
                        <a:pt x="48" y="87"/>
                        <a:pt x="45" y="86"/>
                        <a:pt x="44" y="86"/>
                      </a:cubicBezTo>
                      <a:cubicBezTo>
                        <a:pt x="40" y="87"/>
                        <a:pt x="38" y="92"/>
                        <a:pt x="35" y="95"/>
                      </a:cubicBezTo>
                      <a:cubicBezTo>
                        <a:pt x="33" y="96"/>
                        <a:pt x="32" y="96"/>
                        <a:pt x="31" y="98"/>
                      </a:cubicBezTo>
                      <a:cubicBezTo>
                        <a:pt x="31" y="98"/>
                        <a:pt x="31" y="98"/>
                        <a:pt x="31" y="98"/>
                      </a:cubicBezTo>
                      <a:cubicBezTo>
                        <a:pt x="31" y="97"/>
                        <a:pt x="31" y="97"/>
                        <a:pt x="30" y="96"/>
                      </a:cubicBezTo>
                      <a:cubicBezTo>
                        <a:pt x="29" y="93"/>
                        <a:pt x="23" y="93"/>
                        <a:pt x="20" y="93"/>
                      </a:cubicBezTo>
                      <a:cubicBezTo>
                        <a:pt x="15" y="92"/>
                        <a:pt x="0" y="93"/>
                        <a:pt x="9" y="85"/>
                      </a:cubicBezTo>
                      <a:cubicBezTo>
                        <a:pt x="14" y="80"/>
                        <a:pt x="17" y="75"/>
                        <a:pt x="16" y="67"/>
                      </a:cubicBezTo>
                      <a:cubicBezTo>
                        <a:pt x="15" y="62"/>
                        <a:pt x="7" y="55"/>
                        <a:pt x="1" y="53"/>
                      </a:cubicBezTo>
                      <a:cubicBezTo>
                        <a:pt x="1" y="53"/>
                        <a:pt x="1" y="53"/>
                        <a:pt x="1" y="53"/>
                      </a:cubicBezTo>
                      <a:cubicBezTo>
                        <a:pt x="3" y="50"/>
                        <a:pt x="3" y="47"/>
                        <a:pt x="6" y="44"/>
                      </a:cubicBezTo>
                      <a:cubicBezTo>
                        <a:pt x="8" y="41"/>
                        <a:pt x="12" y="40"/>
                        <a:pt x="15" y="37"/>
                      </a:cubicBezTo>
                      <a:cubicBezTo>
                        <a:pt x="17" y="37"/>
                        <a:pt x="18" y="35"/>
                        <a:pt x="20" y="34"/>
                      </a:cubicBezTo>
                      <a:cubicBezTo>
                        <a:pt x="21" y="33"/>
                        <a:pt x="23" y="33"/>
                        <a:pt x="25" y="32"/>
                      </a:cubicBezTo>
                      <a:cubicBezTo>
                        <a:pt x="29" y="31"/>
                        <a:pt x="33" y="29"/>
                        <a:pt x="34" y="25"/>
                      </a:cubicBezTo>
                      <a:cubicBezTo>
                        <a:pt x="35" y="21"/>
                        <a:pt x="35" y="18"/>
                        <a:pt x="40" y="20"/>
                      </a:cubicBezTo>
                      <a:cubicBezTo>
                        <a:pt x="43" y="21"/>
                        <a:pt x="46" y="27"/>
                        <a:pt x="50" y="26"/>
                      </a:cubicBezTo>
                      <a:cubicBezTo>
                        <a:pt x="53" y="26"/>
                        <a:pt x="56" y="23"/>
                        <a:pt x="58" y="22"/>
                      </a:cubicBezTo>
                      <a:cubicBezTo>
                        <a:pt x="58" y="21"/>
                        <a:pt x="59" y="14"/>
                        <a:pt x="60" y="12"/>
                      </a:cubicBezTo>
                      <a:cubicBezTo>
                        <a:pt x="61" y="11"/>
                        <a:pt x="68" y="12"/>
                        <a:pt x="70" y="12"/>
                      </a:cubicBezTo>
                      <a:cubicBezTo>
                        <a:pt x="74" y="12"/>
                        <a:pt x="75" y="12"/>
                        <a:pt x="78" y="9"/>
                      </a:cubicBezTo>
                      <a:cubicBezTo>
                        <a:pt x="81" y="5"/>
                        <a:pt x="81" y="2"/>
                        <a:pt x="87" y="1"/>
                      </a:cubicBezTo>
                      <a:cubicBezTo>
                        <a:pt x="88" y="1"/>
                        <a:pt x="90" y="0"/>
                        <a:pt x="92" y="0"/>
                      </a:cubicBezTo>
                      <a:cubicBezTo>
                        <a:pt x="92" y="0"/>
                        <a:pt x="92" y="1"/>
                        <a:pt x="93" y="1"/>
                      </a:cubicBezTo>
                      <a:cubicBezTo>
                        <a:pt x="94" y="2"/>
                        <a:pt x="95" y="4"/>
                        <a:pt x="9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1" name="Freeform 313"/>
                <p:cNvSpPr>
                  <a:spLocks noEditPoints="1"/>
                </p:cNvSpPr>
                <p:nvPr/>
              </p:nvSpPr>
              <p:spPr bwMode="auto">
                <a:xfrm>
                  <a:off x="2814633" y="73025"/>
                  <a:ext cx="6389677" cy="2517774"/>
                </a:xfrm>
                <a:custGeom>
                  <a:avLst/>
                  <a:gdLst/>
                  <a:ahLst/>
                  <a:cxnLst>
                    <a:cxn ang="0">
                      <a:pos x="2294" y="252"/>
                    </a:cxn>
                    <a:cxn ang="0">
                      <a:pos x="2104" y="243"/>
                    </a:cxn>
                    <a:cxn ang="0">
                      <a:pos x="1865" y="192"/>
                    </a:cxn>
                    <a:cxn ang="0">
                      <a:pos x="1678" y="155"/>
                    </a:cxn>
                    <a:cxn ang="0">
                      <a:pos x="1533" y="182"/>
                    </a:cxn>
                    <a:cxn ang="0">
                      <a:pos x="1384" y="141"/>
                    </a:cxn>
                    <a:cxn ang="0">
                      <a:pos x="1246" y="111"/>
                    </a:cxn>
                    <a:cxn ang="0">
                      <a:pos x="1273" y="83"/>
                    </a:cxn>
                    <a:cxn ang="0">
                      <a:pos x="1199" y="25"/>
                    </a:cxn>
                    <a:cxn ang="0">
                      <a:pos x="1064" y="49"/>
                    </a:cxn>
                    <a:cxn ang="0">
                      <a:pos x="890" y="102"/>
                    </a:cxn>
                    <a:cxn ang="0">
                      <a:pos x="846" y="198"/>
                    </a:cxn>
                    <a:cxn ang="0">
                      <a:pos x="750" y="154"/>
                    </a:cxn>
                    <a:cxn ang="0">
                      <a:pos x="719" y="134"/>
                    </a:cxn>
                    <a:cxn ang="0">
                      <a:pos x="727" y="239"/>
                    </a:cxn>
                    <a:cxn ang="0">
                      <a:pos x="752" y="282"/>
                    </a:cxn>
                    <a:cxn ang="0">
                      <a:pos x="617" y="313"/>
                    </a:cxn>
                    <a:cxn ang="0">
                      <a:pos x="679" y="157"/>
                    </a:cxn>
                    <a:cxn ang="0">
                      <a:pos x="606" y="261"/>
                    </a:cxn>
                    <a:cxn ang="0">
                      <a:pos x="409" y="267"/>
                    </a:cxn>
                    <a:cxn ang="0">
                      <a:pos x="267" y="288"/>
                    </a:cxn>
                    <a:cxn ang="0">
                      <a:pos x="198" y="331"/>
                    </a:cxn>
                    <a:cxn ang="0">
                      <a:pos x="68" y="298"/>
                    </a:cxn>
                    <a:cxn ang="0">
                      <a:pos x="107" y="235"/>
                    </a:cxn>
                    <a:cxn ang="0">
                      <a:pos x="20" y="284"/>
                    </a:cxn>
                    <a:cxn ang="0">
                      <a:pos x="54" y="420"/>
                    </a:cxn>
                    <a:cxn ang="0">
                      <a:pos x="34" y="512"/>
                    </a:cxn>
                    <a:cxn ang="0">
                      <a:pos x="20" y="611"/>
                    </a:cxn>
                    <a:cxn ang="0">
                      <a:pos x="72" y="710"/>
                    </a:cxn>
                    <a:cxn ang="0">
                      <a:pos x="147" y="757"/>
                    </a:cxn>
                    <a:cxn ang="0">
                      <a:pos x="158" y="850"/>
                    </a:cxn>
                    <a:cxn ang="0">
                      <a:pos x="274" y="934"/>
                    </a:cxn>
                    <a:cxn ang="0">
                      <a:pos x="301" y="907"/>
                    </a:cxn>
                    <a:cxn ang="0">
                      <a:pos x="292" y="789"/>
                    </a:cxn>
                    <a:cxn ang="0">
                      <a:pos x="351" y="724"/>
                    </a:cxn>
                    <a:cxn ang="0">
                      <a:pos x="510" y="744"/>
                    </a:cxn>
                    <a:cxn ang="0">
                      <a:pos x="511" y="689"/>
                    </a:cxn>
                    <a:cxn ang="0">
                      <a:pos x="627" y="633"/>
                    </a:cxn>
                    <a:cxn ang="0">
                      <a:pos x="723" y="660"/>
                    </a:cxn>
                    <a:cxn ang="0">
                      <a:pos x="849" y="748"/>
                    </a:cxn>
                    <a:cxn ang="0">
                      <a:pos x="981" y="750"/>
                    </a:cxn>
                    <a:cxn ang="0">
                      <a:pos x="1064" y="727"/>
                    </a:cxn>
                    <a:cxn ang="0">
                      <a:pos x="1190" y="762"/>
                    </a:cxn>
                    <a:cxn ang="0">
                      <a:pos x="1354" y="778"/>
                    </a:cxn>
                    <a:cxn ang="0">
                      <a:pos x="1484" y="710"/>
                    </a:cxn>
                    <a:cxn ang="0">
                      <a:pos x="1596" y="842"/>
                    </a:cxn>
                    <a:cxn ang="0">
                      <a:pos x="1548" y="935"/>
                    </a:cxn>
                    <a:cxn ang="0">
                      <a:pos x="1663" y="847"/>
                    </a:cxn>
                    <a:cxn ang="0">
                      <a:pos x="1672" y="668"/>
                    </a:cxn>
                    <a:cxn ang="0">
                      <a:pos x="1665" y="600"/>
                    </a:cxn>
                    <a:cxn ang="0">
                      <a:pos x="1814" y="528"/>
                    </a:cxn>
                    <a:cxn ang="0">
                      <a:pos x="1908" y="490"/>
                    </a:cxn>
                    <a:cxn ang="0">
                      <a:pos x="1988" y="481"/>
                    </a:cxn>
                    <a:cxn ang="0">
                      <a:pos x="2038" y="462"/>
                    </a:cxn>
                    <a:cxn ang="0">
                      <a:pos x="1933" y="733"/>
                    </a:cxn>
                    <a:cxn ang="0">
                      <a:pos x="2011" y="621"/>
                    </a:cxn>
                    <a:cxn ang="0">
                      <a:pos x="2072" y="493"/>
                    </a:cxn>
                    <a:cxn ang="0">
                      <a:pos x="2199" y="453"/>
                    </a:cxn>
                    <a:cxn ang="0">
                      <a:pos x="2221" y="371"/>
                    </a:cxn>
                    <a:cxn ang="0">
                      <a:pos x="2347" y="361"/>
                    </a:cxn>
                    <a:cxn ang="0">
                      <a:pos x="1241" y="641"/>
                    </a:cxn>
                    <a:cxn ang="0">
                      <a:pos x="1199" y="687"/>
                    </a:cxn>
                  </a:cxnLst>
                  <a:rect l="0" t="0" r="r" b="b"/>
                  <a:pathLst>
                    <a:path w="2433" h="958">
                      <a:moveTo>
                        <a:pt x="2427" y="321"/>
                      </a:moveTo>
                      <a:cubicBezTo>
                        <a:pt x="2424" y="319"/>
                        <a:pt x="2422" y="316"/>
                        <a:pt x="2418" y="314"/>
                      </a:cubicBezTo>
                      <a:cubicBezTo>
                        <a:pt x="2411" y="312"/>
                        <a:pt x="2403" y="310"/>
                        <a:pt x="2395" y="308"/>
                      </a:cubicBezTo>
                      <a:cubicBezTo>
                        <a:pt x="2388" y="306"/>
                        <a:pt x="2381" y="304"/>
                        <a:pt x="2373" y="304"/>
                      </a:cubicBezTo>
                      <a:cubicBezTo>
                        <a:pt x="2370" y="304"/>
                        <a:pt x="2369" y="304"/>
                        <a:pt x="2368" y="306"/>
                      </a:cubicBezTo>
                      <a:cubicBezTo>
                        <a:pt x="2367" y="307"/>
                        <a:pt x="2367" y="310"/>
                        <a:pt x="2367" y="311"/>
                      </a:cubicBezTo>
                      <a:cubicBezTo>
                        <a:pt x="2367" y="314"/>
                        <a:pt x="2370" y="321"/>
                        <a:pt x="2372" y="324"/>
                      </a:cubicBezTo>
                      <a:cubicBezTo>
                        <a:pt x="2369" y="321"/>
                        <a:pt x="2365" y="321"/>
                        <a:pt x="2363" y="319"/>
                      </a:cubicBezTo>
                      <a:cubicBezTo>
                        <a:pt x="2361" y="317"/>
                        <a:pt x="2359" y="313"/>
                        <a:pt x="2358" y="311"/>
                      </a:cubicBezTo>
                      <a:cubicBezTo>
                        <a:pt x="2355" y="304"/>
                        <a:pt x="2357" y="296"/>
                        <a:pt x="2354" y="289"/>
                      </a:cubicBezTo>
                      <a:cubicBezTo>
                        <a:pt x="2349" y="282"/>
                        <a:pt x="2342" y="281"/>
                        <a:pt x="2335" y="278"/>
                      </a:cubicBezTo>
                      <a:cubicBezTo>
                        <a:pt x="2327" y="275"/>
                        <a:pt x="2323" y="268"/>
                        <a:pt x="2317" y="262"/>
                      </a:cubicBezTo>
                      <a:cubicBezTo>
                        <a:pt x="2310" y="257"/>
                        <a:pt x="2303" y="255"/>
                        <a:pt x="2294" y="252"/>
                      </a:cubicBezTo>
                      <a:cubicBezTo>
                        <a:pt x="2290" y="251"/>
                        <a:pt x="2286" y="250"/>
                        <a:pt x="2283" y="248"/>
                      </a:cubicBezTo>
                      <a:cubicBezTo>
                        <a:pt x="2279" y="246"/>
                        <a:pt x="2276" y="243"/>
                        <a:pt x="2272" y="241"/>
                      </a:cubicBezTo>
                      <a:cubicBezTo>
                        <a:pt x="2265" y="236"/>
                        <a:pt x="2255" y="234"/>
                        <a:pt x="2247" y="232"/>
                      </a:cubicBezTo>
                      <a:cubicBezTo>
                        <a:pt x="2239" y="230"/>
                        <a:pt x="2231" y="227"/>
                        <a:pt x="2223" y="226"/>
                      </a:cubicBezTo>
                      <a:cubicBezTo>
                        <a:pt x="2215" y="224"/>
                        <a:pt x="2208" y="222"/>
                        <a:pt x="2200" y="222"/>
                      </a:cubicBezTo>
                      <a:cubicBezTo>
                        <a:pt x="2193" y="222"/>
                        <a:pt x="2186" y="222"/>
                        <a:pt x="2179" y="222"/>
                      </a:cubicBezTo>
                      <a:cubicBezTo>
                        <a:pt x="2171" y="221"/>
                        <a:pt x="2165" y="218"/>
                        <a:pt x="2158" y="217"/>
                      </a:cubicBezTo>
                      <a:cubicBezTo>
                        <a:pt x="2151" y="217"/>
                        <a:pt x="2142" y="215"/>
                        <a:pt x="2141" y="224"/>
                      </a:cubicBezTo>
                      <a:cubicBezTo>
                        <a:pt x="2141" y="228"/>
                        <a:pt x="2142" y="232"/>
                        <a:pt x="2144" y="236"/>
                      </a:cubicBezTo>
                      <a:cubicBezTo>
                        <a:pt x="2146" y="239"/>
                        <a:pt x="2148" y="241"/>
                        <a:pt x="2149" y="244"/>
                      </a:cubicBezTo>
                      <a:cubicBezTo>
                        <a:pt x="2150" y="253"/>
                        <a:pt x="2143" y="253"/>
                        <a:pt x="2136" y="253"/>
                      </a:cubicBezTo>
                      <a:cubicBezTo>
                        <a:pt x="2130" y="253"/>
                        <a:pt x="2126" y="253"/>
                        <a:pt x="2121" y="252"/>
                      </a:cubicBezTo>
                      <a:cubicBezTo>
                        <a:pt x="2114" y="250"/>
                        <a:pt x="2108" y="249"/>
                        <a:pt x="2104" y="243"/>
                      </a:cubicBezTo>
                      <a:cubicBezTo>
                        <a:pt x="2100" y="235"/>
                        <a:pt x="2096" y="234"/>
                        <a:pt x="2087" y="234"/>
                      </a:cubicBezTo>
                      <a:cubicBezTo>
                        <a:pt x="2078" y="234"/>
                        <a:pt x="2072" y="233"/>
                        <a:pt x="2063" y="230"/>
                      </a:cubicBezTo>
                      <a:cubicBezTo>
                        <a:pt x="2059" y="229"/>
                        <a:pt x="2055" y="228"/>
                        <a:pt x="2050" y="227"/>
                      </a:cubicBezTo>
                      <a:cubicBezTo>
                        <a:pt x="2047" y="226"/>
                        <a:pt x="2043" y="225"/>
                        <a:pt x="2040" y="225"/>
                      </a:cubicBezTo>
                      <a:cubicBezTo>
                        <a:pt x="2036" y="226"/>
                        <a:pt x="2033" y="227"/>
                        <a:pt x="2029" y="229"/>
                      </a:cubicBezTo>
                      <a:cubicBezTo>
                        <a:pt x="2026" y="231"/>
                        <a:pt x="2023" y="231"/>
                        <a:pt x="2019" y="232"/>
                      </a:cubicBezTo>
                      <a:cubicBezTo>
                        <a:pt x="2013" y="234"/>
                        <a:pt x="2002" y="236"/>
                        <a:pt x="1996" y="233"/>
                      </a:cubicBezTo>
                      <a:cubicBezTo>
                        <a:pt x="1990" y="230"/>
                        <a:pt x="1987" y="221"/>
                        <a:pt x="1985" y="214"/>
                      </a:cubicBezTo>
                      <a:cubicBezTo>
                        <a:pt x="1983" y="207"/>
                        <a:pt x="1981" y="200"/>
                        <a:pt x="1975" y="195"/>
                      </a:cubicBezTo>
                      <a:cubicBezTo>
                        <a:pt x="1969" y="189"/>
                        <a:pt x="1960" y="189"/>
                        <a:pt x="1952" y="189"/>
                      </a:cubicBezTo>
                      <a:cubicBezTo>
                        <a:pt x="1938" y="189"/>
                        <a:pt x="1924" y="191"/>
                        <a:pt x="1910" y="192"/>
                      </a:cubicBezTo>
                      <a:cubicBezTo>
                        <a:pt x="1903" y="193"/>
                        <a:pt x="1895" y="193"/>
                        <a:pt x="1888" y="193"/>
                      </a:cubicBezTo>
                      <a:cubicBezTo>
                        <a:pt x="1881" y="194"/>
                        <a:pt x="1871" y="196"/>
                        <a:pt x="1865" y="192"/>
                      </a:cubicBezTo>
                      <a:cubicBezTo>
                        <a:pt x="1857" y="188"/>
                        <a:pt x="1850" y="183"/>
                        <a:pt x="1842" y="179"/>
                      </a:cubicBezTo>
                      <a:cubicBezTo>
                        <a:pt x="1833" y="175"/>
                        <a:pt x="1824" y="173"/>
                        <a:pt x="1818" y="166"/>
                      </a:cubicBezTo>
                      <a:cubicBezTo>
                        <a:pt x="1823" y="166"/>
                        <a:pt x="1835" y="171"/>
                        <a:pt x="1838" y="166"/>
                      </a:cubicBezTo>
                      <a:cubicBezTo>
                        <a:pt x="1843" y="156"/>
                        <a:pt x="1831" y="154"/>
                        <a:pt x="1825" y="153"/>
                      </a:cubicBezTo>
                      <a:cubicBezTo>
                        <a:pt x="1817" y="151"/>
                        <a:pt x="1809" y="149"/>
                        <a:pt x="1801" y="149"/>
                      </a:cubicBezTo>
                      <a:cubicBezTo>
                        <a:pt x="1793" y="149"/>
                        <a:pt x="1785" y="149"/>
                        <a:pt x="1777" y="149"/>
                      </a:cubicBezTo>
                      <a:cubicBezTo>
                        <a:pt x="1768" y="148"/>
                        <a:pt x="1760" y="145"/>
                        <a:pt x="1751" y="146"/>
                      </a:cubicBezTo>
                      <a:cubicBezTo>
                        <a:pt x="1747" y="147"/>
                        <a:pt x="1742" y="147"/>
                        <a:pt x="1737" y="147"/>
                      </a:cubicBezTo>
                      <a:cubicBezTo>
                        <a:pt x="1734" y="147"/>
                        <a:pt x="1730" y="148"/>
                        <a:pt x="1727" y="147"/>
                      </a:cubicBezTo>
                      <a:cubicBezTo>
                        <a:pt x="1723" y="147"/>
                        <a:pt x="1720" y="145"/>
                        <a:pt x="1716" y="144"/>
                      </a:cubicBezTo>
                      <a:cubicBezTo>
                        <a:pt x="1713" y="144"/>
                        <a:pt x="1709" y="143"/>
                        <a:pt x="1706" y="143"/>
                      </a:cubicBezTo>
                      <a:cubicBezTo>
                        <a:pt x="1699" y="143"/>
                        <a:pt x="1693" y="149"/>
                        <a:pt x="1687" y="151"/>
                      </a:cubicBezTo>
                      <a:cubicBezTo>
                        <a:pt x="1684" y="152"/>
                        <a:pt x="1680" y="153"/>
                        <a:pt x="1678" y="155"/>
                      </a:cubicBezTo>
                      <a:cubicBezTo>
                        <a:pt x="1675" y="158"/>
                        <a:pt x="1680" y="161"/>
                        <a:pt x="1682" y="164"/>
                      </a:cubicBezTo>
                      <a:cubicBezTo>
                        <a:pt x="1684" y="167"/>
                        <a:pt x="1693" y="182"/>
                        <a:pt x="1683" y="179"/>
                      </a:cubicBezTo>
                      <a:cubicBezTo>
                        <a:pt x="1678" y="178"/>
                        <a:pt x="1669" y="174"/>
                        <a:pt x="1664" y="178"/>
                      </a:cubicBezTo>
                      <a:cubicBezTo>
                        <a:pt x="1662" y="180"/>
                        <a:pt x="1659" y="184"/>
                        <a:pt x="1656" y="184"/>
                      </a:cubicBezTo>
                      <a:cubicBezTo>
                        <a:pt x="1652" y="185"/>
                        <a:pt x="1651" y="180"/>
                        <a:pt x="1648" y="178"/>
                      </a:cubicBezTo>
                      <a:cubicBezTo>
                        <a:pt x="1640" y="171"/>
                        <a:pt x="1618" y="172"/>
                        <a:pt x="1609" y="177"/>
                      </a:cubicBezTo>
                      <a:cubicBezTo>
                        <a:pt x="1604" y="179"/>
                        <a:pt x="1595" y="182"/>
                        <a:pt x="1589" y="180"/>
                      </a:cubicBezTo>
                      <a:cubicBezTo>
                        <a:pt x="1586" y="179"/>
                        <a:pt x="1585" y="173"/>
                        <a:pt x="1584" y="171"/>
                      </a:cubicBezTo>
                      <a:cubicBezTo>
                        <a:pt x="1583" y="169"/>
                        <a:pt x="1578" y="161"/>
                        <a:pt x="1576" y="161"/>
                      </a:cubicBezTo>
                      <a:cubicBezTo>
                        <a:pt x="1572" y="167"/>
                        <a:pt x="1570" y="175"/>
                        <a:pt x="1567" y="182"/>
                      </a:cubicBezTo>
                      <a:cubicBezTo>
                        <a:pt x="1565" y="187"/>
                        <a:pt x="1562" y="199"/>
                        <a:pt x="1555" y="199"/>
                      </a:cubicBezTo>
                      <a:cubicBezTo>
                        <a:pt x="1551" y="199"/>
                        <a:pt x="1549" y="195"/>
                        <a:pt x="1546" y="193"/>
                      </a:cubicBezTo>
                      <a:cubicBezTo>
                        <a:pt x="1541" y="189"/>
                        <a:pt x="1537" y="187"/>
                        <a:pt x="1533" y="182"/>
                      </a:cubicBezTo>
                      <a:cubicBezTo>
                        <a:pt x="1529" y="177"/>
                        <a:pt x="1520" y="169"/>
                        <a:pt x="1522" y="162"/>
                      </a:cubicBezTo>
                      <a:cubicBezTo>
                        <a:pt x="1524" y="159"/>
                        <a:pt x="1527" y="156"/>
                        <a:pt x="1528" y="152"/>
                      </a:cubicBezTo>
                      <a:cubicBezTo>
                        <a:pt x="1529" y="148"/>
                        <a:pt x="1529" y="144"/>
                        <a:pt x="1529" y="140"/>
                      </a:cubicBezTo>
                      <a:cubicBezTo>
                        <a:pt x="1529" y="137"/>
                        <a:pt x="1526" y="132"/>
                        <a:pt x="1524" y="130"/>
                      </a:cubicBezTo>
                      <a:cubicBezTo>
                        <a:pt x="1521" y="127"/>
                        <a:pt x="1517" y="127"/>
                        <a:pt x="1513" y="125"/>
                      </a:cubicBezTo>
                      <a:cubicBezTo>
                        <a:pt x="1506" y="122"/>
                        <a:pt x="1497" y="122"/>
                        <a:pt x="1490" y="120"/>
                      </a:cubicBezTo>
                      <a:cubicBezTo>
                        <a:pt x="1482" y="117"/>
                        <a:pt x="1475" y="117"/>
                        <a:pt x="1467" y="117"/>
                      </a:cubicBezTo>
                      <a:cubicBezTo>
                        <a:pt x="1463" y="117"/>
                        <a:pt x="1459" y="116"/>
                        <a:pt x="1454" y="116"/>
                      </a:cubicBezTo>
                      <a:cubicBezTo>
                        <a:pt x="1451" y="116"/>
                        <a:pt x="1448" y="114"/>
                        <a:pt x="1444" y="115"/>
                      </a:cubicBezTo>
                      <a:cubicBezTo>
                        <a:pt x="1437" y="116"/>
                        <a:pt x="1439" y="127"/>
                        <a:pt x="1439" y="133"/>
                      </a:cubicBezTo>
                      <a:cubicBezTo>
                        <a:pt x="1438" y="142"/>
                        <a:pt x="1429" y="141"/>
                        <a:pt x="1422" y="141"/>
                      </a:cubicBezTo>
                      <a:cubicBezTo>
                        <a:pt x="1414" y="142"/>
                        <a:pt x="1405" y="142"/>
                        <a:pt x="1397" y="142"/>
                      </a:cubicBezTo>
                      <a:cubicBezTo>
                        <a:pt x="1393" y="142"/>
                        <a:pt x="1388" y="142"/>
                        <a:pt x="1384" y="141"/>
                      </a:cubicBezTo>
                      <a:cubicBezTo>
                        <a:pt x="1381" y="140"/>
                        <a:pt x="1378" y="139"/>
                        <a:pt x="1375" y="138"/>
                      </a:cubicBezTo>
                      <a:cubicBezTo>
                        <a:pt x="1372" y="137"/>
                        <a:pt x="1369" y="135"/>
                        <a:pt x="1368" y="132"/>
                      </a:cubicBezTo>
                      <a:cubicBezTo>
                        <a:pt x="1366" y="129"/>
                        <a:pt x="1367" y="125"/>
                        <a:pt x="1365" y="122"/>
                      </a:cubicBezTo>
                      <a:cubicBezTo>
                        <a:pt x="1361" y="117"/>
                        <a:pt x="1346" y="120"/>
                        <a:pt x="1340" y="120"/>
                      </a:cubicBezTo>
                      <a:cubicBezTo>
                        <a:pt x="1332" y="121"/>
                        <a:pt x="1323" y="120"/>
                        <a:pt x="1315" y="121"/>
                      </a:cubicBezTo>
                      <a:cubicBezTo>
                        <a:pt x="1311" y="121"/>
                        <a:pt x="1308" y="123"/>
                        <a:pt x="1304" y="124"/>
                      </a:cubicBezTo>
                      <a:cubicBezTo>
                        <a:pt x="1302" y="124"/>
                        <a:pt x="1300" y="125"/>
                        <a:pt x="1298" y="126"/>
                      </a:cubicBezTo>
                      <a:cubicBezTo>
                        <a:pt x="1295" y="127"/>
                        <a:pt x="1295" y="126"/>
                        <a:pt x="1293" y="124"/>
                      </a:cubicBezTo>
                      <a:cubicBezTo>
                        <a:pt x="1289" y="121"/>
                        <a:pt x="1285" y="120"/>
                        <a:pt x="1280" y="120"/>
                      </a:cubicBezTo>
                      <a:cubicBezTo>
                        <a:pt x="1278" y="121"/>
                        <a:pt x="1271" y="124"/>
                        <a:pt x="1269" y="122"/>
                      </a:cubicBezTo>
                      <a:cubicBezTo>
                        <a:pt x="1267" y="121"/>
                        <a:pt x="1266" y="115"/>
                        <a:pt x="1265" y="113"/>
                      </a:cubicBezTo>
                      <a:cubicBezTo>
                        <a:pt x="1263" y="107"/>
                        <a:pt x="1261" y="105"/>
                        <a:pt x="1255" y="107"/>
                      </a:cubicBezTo>
                      <a:cubicBezTo>
                        <a:pt x="1252" y="108"/>
                        <a:pt x="1249" y="109"/>
                        <a:pt x="1246" y="111"/>
                      </a:cubicBezTo>
                      <a:cubicBezTo>
                        <a:pt x="1242" y="114"/>
                        <a:pt x="1243" y="116"/>
                        <a:pt x="1242" y="120"/>
                      </a:cubicBezTo>
                      <a:cubicBezTo>
                        <a:pt x="1241" y="128"/>
                        <a:pt x="1229" y="126"/>
                        <a:pt x="1222" y="127"/>
                      </a:cubicBezTo>
                      <a:cubicBezTo>
                        <a:pt x="1214" y="128"/>
                        <a:pt x="1206" y="129"/>
                        <a:pt x="1197" y="130"/>
                      </a:cubicBezTo>
                      <a:cubicBezTo>
                        <a:pt x="1192" y="130"/>
                        <a:pt x="1185" y="132"/>
                        <a:pt x="1180" y="134"/>
                      </a:cubicBezTo>
                      <a:cubicBezTo>
                        <a:pt x="1178" y="135"/>
                        <a:pt x="1175" y="137"/>
                        <a:pt x="1173" y="139"/>
                      </a:cubicBezTo>
                      <a:cubicBezTo>
                        <a:pt x="1171" y="139"/>
                        <a:pt x="1167" y="140"/>
                        <a:pt x="1166" y="142"/>
                      </a:cubicBezTo>
                      <a:cubicBezTo>
                        <a:pt x="1168" y="138"/>
                        <a:pt x="1168" y="134"/>
                        <a:pt x="1171" y="132"/>
                      </a:cubicBezTo>
                      <a:cubicBezTo>
                        <a:pt x="1174" y="130"/>
                        <a:pt x="1178" y="128"/>
                        <a:pt x="1182" y="127"/>
                      </a:cubicBezTo>
                      <a:cubicBezTo>
                        <a:pt x="1191" y="124"/>
                        <a:pt x="1199" y="120"/>
                        <a:pt x="1207" y="116"/>
                      </a:cubicBezTo>
                      <a:cubicBezTo>
                        <a:pt x="1214" y="113"/>
                        <a:pt x="1221" y="108"/>
                        <a:pt x="1228" y="104"/>
                      </a:cubicBezTo>
                      <a:cubicBezTo>
                        <a:pt x="1232" y="102"/>
                        <a:pt x="1237" y="102"/>
                        <a:pt x="1241" y="99"/>
                      </a:cubicBezTo>
                      <a:cubicBezTo>
                        <a:pt x="1245" y="97"/>
                        <a:pt x="1248" y="94"/>
                        <a:pt x="1251" y="92"/>
                      </a:cubicBezTo>
                      <a:cubicBezTo>
                        <a:pt x="1258" y="87"/>
                        <a:pt x="1266" y="87"/>
                        <a:pt x="1273" y="83"/>
                      </a:cubicBezTo>
                      <a:cubicBezTo>
                        <a:pt x="1280" y="80"/>
                        <a:pt x="1285" y="76"/>
                        <a:pt x="1291" y="70"/>
                      </a:cubicBezTo>
                      <a:cubicBezTo>
                        <a:pt x="1293" y="68"/>
                        <a:pt x="1296" y="64"/>
                        <a:pt x="1295" y="61"/>
                      </a:cubicBezTo>
                      <a:cubicBezTo>
                        <a:pt x="1295" y="57"/>
                        <a:pt x="1291" y="54"/>
                        <a:pt x="1289" y="51"/>
                      </a:cubicBezTo>
                      <a:cubicBezTo>
                        <a:pt x="1286" y="49"/>
                        <a:pt x="1284" y="45"/>
                        <a:pt x="1282" y="42"/>
                      </a:cubicBezTo>
                      <a:cubicBezTo>
                        <a:pt x="1281" y="41"/>
                        <a:pt x="1281" y="40"/>
                        <a:pt x="1279" y="38"/>
                      </a:cubicBezTo>
                      <a:cubicBezTo>
                        <a:pt x="1277" y="36"/>
                        <a:pt x="1275" y="36"/>
                        <a:pt x="1272" y="35"/>
                      </a:cubicBezTo>
                      <a:cubicBezTo>
                        <a:pt x="1266" y="31"/>
                        <a:pt x="1259" y="25"/>
                        <a:pt x="1251" y="25"/>
                      </a:cubicBezTo>
                      <a:cubicBezTo>
                        <a:pt x="1247" y="24"/>
                        <a:pt x="1243" y="24"/>
                        <a:pt x="1240" y="25"/>
                      </a:cubicBezTo>
                      <a:cubicBezTo>
                        <a:pt x="1236" y="25"/>
                        <a:pt x="1233" y="27"/>
                        <a:pt x="1230" y="28"/>
                      </a:cubicBezTo>
                      <a:cubicBezTo>
                        <a:pt x="1223" y="30"/>
                        <a:pt x="1217" y="32"/>
                        <a:pt x="1210" y="34"/>
                      </a:cubicBezTo>
                      <a:cubicBezTo>
                        <a:pt x="1203" y="36"/>
                        <a:pt x="1195" y="38"/>
                        <a:pt x="1188" y="38"/>
                      </a:cubicBezTo>
                      <a:cubicBezTo>
                        <a:pt x="1187" y="33"/>
                        <a:pt x="1189" y="33"/>
                        <a:pt x="1193" y="30"/>
                      </a:cubicBezTo>
                      <a:cubicBezTo>
                        <a:pt x="1195" y="29"/>
                        <a:pt x="1199" y="28"/>
                        <a:pt x="1199" y="25"/>
                      </a:cubicBezTo>
                      <a:cubicBezTo>
                        <a:pt x="1200" y="18"/>
                        <a:pt x="1189" y="20"/>
                        <a:pt x="1185" y="20"/>
                      </a:cubicBezTo>
                      <a:cubicBezTo>
                        <a:pt x="1178" y="20"/>
                        <a:pt x="1173" y="18"/>
                        <a:pt x="1166" y="19"/>
                      </a:cubicBezTo>
                      <a:cubicBezTo>
                        <a:pt x="1161" y="20"/>
                        <a:pt x="1155" y="20"/>
                        <a:pt x="1150" y="20"/>
                      </a:cubicBezTo>
                      <a:cubicBezTo>
                        <a:pt x="1153" y="20"/>
                        <a:pt x="1155" y="18"/>
                        <a:pt x="1158" y="17"/>
                      </a:cubicBezTo>
                      <a:cubicBezTo>
                        <a:pt x="1161" y="15"/>
                        <a:pt x="1165" y="15"/>
                        <a:pt x="1169" y="14"/>
                      </a:cubicBezTo>
                      <a:cubicBezTo>
                        <a:pt x="1173" y="13"/>
                        <a:pt x="1187" y="11"/>
                        <a:pt x="1186" y="5"/>
                      </a:cubicBezTo>
                      <a:cubicBezTo>
                        <a:pt x="1172" y="0"/>
                        <a:pt x="1155" y="3"/>
                        <a:pt x="1141" y="6"/>
                      </a:cubicBezTo>
                      <a:cubicBezTo>
                        <a:pt x="1133" y="8"/>
                        <a:pt x="1125" y="10"/>
                        <a:pt x="1118" y="13"/>
                      </a:cubicBezTo>
                      <a:cubicBezTo>
                        <a:pt x="1110" y="16"/>
                        <a:pt x="1106" y="20"/>
                        <a:pt x="1105" y="28"/>
                      </a:cubicBezTo>
                      <a:cubicBezTo>
                        <a:pt x="1101" y="52"/>
                        <a:pt x="1078" y="21"/>
                        <a:pt x="1074" y="34"/>
                      </a:cubicBezTo>
                      <a:cubicBezTo>
                        <a:pt x="1072" y="39"/>
                        <a:pt x="1079" y="39"/>
                        <a:pt x="1082" y="40"/>
                      </a:cubicBezTo>
                      <a:cubicBezTo>
                        <a:pt x="1085" y="42"/>
                        <a:pt x="1087" y="42"/>
                        <a:pt x="1086" y="46"/>
                      </a:cubicBezTo>
                      <a:cubicBezTo>
                        <a:pt x="1080" y="49"/>
                        <a:pt x="1071" y="48"/>
                        <a:pt x="1064" y="49"/>
                      </a:cubicBezTo>
                      <a:cubicBezTo>
                        <a:pt x="1056" y="49"/>
                        <a:pt x="1048" y="49"/>
                        <a:pt x="1040" y="49"/>
                      </a:cubicBezTo>
                      <a:cubicBezTo>
                        <a:pt x="1032" y="48"/>
                        <a:pt x="1023" y="48"/>
                        <a:pt x="1015" y="47"/>
                      </a:cubicBezTo>
                      <a:cubicBezTo>
                        <a:pt x="1009" y="47"/>
                        <a:pt x="994" y="42"/>
                        <a:pt x="989" y="46"/>
                      </a:cubicBezTo>
                      <a:cubicBezTo>
                        <a:pt x="987" y="48"/>
                        <a:pt x="988" y="51"/>
                        <a:pt x="986" y="53"/>
                      </a:cubicBezTo>
                      <a:cubicBezTo>
                        <a:pt x="985" y="56"/>
                        <a:pt x="982" y="57"/>
                        <a:pt x="979" y="58"/>
                      </a:cubicBezTo>
                      <a:cubicBezTo>
                        <a:pt x="973" y="59"/>
                        <a:pt x="967" y="58"/>
                        <a:pt x="961" y="57"/>
                      </a:cubicBezTo>
                      <a:cubicBezTo>
                        <a:pt x="950" y="56"/>
                        <a:pt x="935" y="57"/>
                        <a:pt x="929" y="68"/>
                      </a:cubicBezTo>
                      <a:cubicBezTo>
                        <a:pt x="926" y="67"/>
                        <a:pt x="922" y="69"/>
                        <a:pt x="919" y="70"/>
                      </a:cubicBezTo>
                      <a:cubicBezTo>
                        <a:pt x="915" y="71"/>
                        <a:pt x="911" y="72"/>
                        <a:pt x="906" y="72"/>
                      </a:cubicBezTo>
                      <a:cubicBezTo>
                        <a:pt x="901" y="73"/>
                        <a:pt x="899" y="74"/>
                        <a:pt x="895" y="77"/>
                      </a:cubicBezTo>
                      <a:cubicBezTo>
                        <a:pt x="892" y="79"/>
                        <a:pt x="889" y="82"/>
                        <a:pt x="887" y="85"/>
                      </a:cubicBezTo>
                      <a:cubicBezTo>
                        <a:pt x="885" y="87"/>
                        <a:pt x="883" y="91"/>
                        <a:pt x="883" y="95"/>
                      </a:cubicBezTo>
                      <a:cubicBezTo>
                        <a:pt x="883" y="99"/>
                        <a:pt x="887" y="100"/>
                        <a:pt x="890" y="102"/>
                      </a:cubicBezTo>
                      <a:cubicBezTo>
                        <a:pt x="893" y="104"/>
                        <a:pt x="895" y="107"/>
                        <a:pt x="894" y="110"/>
                      </a:cubicBezTo>
                      <a:cubicBezTo>
                        <a:pt x="894" y="114"/>
                        <a:pt x="890" y="113"/>
                        <a:pt x="886" y="114"/>
                      </a:cubicBezTo>
                      <a:cubicBezTo>
                        <a:pt x="883" y="114"/>
                        <a:pt x="881" y="115"/>
                        <a:pt x="878" y="116"/>
                      </a:cubicBezTo>
                      <a:cubicBezTo>
                        <a:pt x="875" y="116"/>
                        <a:pt x="870" y="116"/>
                        <a:pt x="867" y="116"/>
                      </a:cubicBezTo>
                      <a:cubicBezTo>
                        <a:pt x="860" y="116"/>
                        <a:pt x="855" y="116"/>
                        <a:pt x="848" y="116"/>
                      </a:cubicBezTo>
                      <a:cubicBezTo>
                        <a:pt x="842" y="116"/>
                        <a:pt x="836" y="117"/>
                        <a:pt x="829" y="117"/>
                      </a:cubicBezTo>
                      <a:cubicBezTo>
                        <a:pt x="822" y="117"/>
                        <a:pt x="815" y="118"/>
                        <a:pt x="809" y="121"/>
                      </a:cubicBezTo>
                      <a:cubicBezTo>
                        <a:pt x="804" y="124"/>
                        <a:pt x="795" y="130"/>
                        <a:pt x="798" y="138"/>
                      </a:cubicBezTo>
                      <a:cubicBezTo>
                        <a:pt x="799" y="140"/>
                        <a:pt x="803" y="144"/>
                        <a:pt x="805" y="146"/>
                      </a:cubicBezTo>
                      <a:cubicBezTo>
                        <a:pt x="809" y="149"/>
                        <a:pt x="813" y="152"/>
                        <a:pt x="817" y="154"/>
                      </a:cubicBezTo>
                      <a:cubicBezTo>
                        <a:pt x="825" y="158"/>
                        <a:pt x="834" y="165"/>
                        <a:pt x="837" y="173"/>
                      </a:cubicBezTo>
                      <a:cubicBezTo>
                        <a:pt x="839" y="177"/>
                        <a:pt x="840" y="181"/>
                        <a:pt x="842" y="185"/>
                      </a:cubicBezTo>
                      <a:cubicBezTo>
                        <a:pt x="844" y="190"/>
                        <a:pt x="844" y="193"/>
                        <a:pt x="846" y="198"/>
                      </a:cubicBezTo>
                      <a:cubicBezTo>
                        <a:pt x="847" y="204"/>
                        <a:pt x="848" y="210"/>
                        <a:pt x="851" y="216"/>
                      </a:cubicBezTo>
                      <a:cubicBezTo>
                        <a:pt x="852" y="219"/>
                        <a:pt x="854" y="230"/>
                        <a:pt x="858" y="231"/>
                      </a:cubicBezTo>
                      <a:cubicBezTo>
                        <a:pt x="852" y="233"/>
                        <a:pt x="845" y="227"/>
                        <a:pt x="840" y="225"/>
                      </a:cubicBezTo>
                      <a:cubicBezTo>
                        <a:pt x="835" y="222"/>
                        <a:pt x="827" y="218"/>
                        <a:pt x="824" y="213"/>
                      </a:cubicBezTo>
                      <a:cubicBezTo>
                        <a:pt x="821" y="207"/>
                        <a:pt x="826" y="202"/>
                        <a:pt x="827" y="196"/>
                      </a:cubicBezTo>
                      <a:cubicBezTo>
                        <a:pt x="828" y="193"/>
                        <a:pt x="829" y="190"/>
                        <a:pt x="829" y="187"/>
                      </a:cubicBezTo>
                      <a:cubicBezTo>
                        <a:pt x="829" y="184"/>
                        <a:pt x="828" y="181"/>
                        <a:pt x="827" y="177"/>
                      </a:cubicBezTo>
                      <a:cubicBezTo>
                        <a:pt x="824" y="176"/>
                        <a:pt x="822" y="173"/>
                        <a:pt x="819" y="172"/>
                      </a:cubicBezTo>
                      <a:cubicBezTo>
                        <a:pt x="815" y="170"/>
                        <a:pt x="811" y="168"/>
                        <a:pt x="808" y="167"/>
                      </a:cubicBezTo>
                      <a:cubicBezTo>
                        <a:pt x="800" y="164"/>
                        <a:pt x="791" y="162"/>
                        <a:pt x="783" y="157"/>
                      </a:cubicBezTo>
                      <a:cubicBezTo>
                        <a:pt x="780" y="155"/>
                        <a:pt x="776" y="153"/>
                        <a:pt x="772" y="152"/>
                      </a:cubicBezTo>
                      <a:cubicBezTo>
                        <a:pt x="768" y="151"/>
                        <a:pt x="764" y="149"/>
                        <a:pt x="760" y="149"/>
                      </a:cubicBezTo>
                      <a:cubicBezTo>
                        <a:pt x="756" y="150"/>
                        <a:pt x="753" y="152"/>
                        <a:pt x="750" y="154"/>
                      </a:cubicBezTo>
                      <a:cubicBezTo>
                        <a:pt x="747" y="157"/>
                        <a:pt x="744" y="159"/>
                        <a:pt x="741" y="162"/>
                      </a:cubicBezTo>
                      <a:cubicBezTo>
                        <a:pt x="740" y="164"/>
                        <a:pt x="737" y="167"/>
                        <a:pt x="740" y="170"/>
                      </a:cubicBezTo>
                      <a:cubicBezTo>
                        <a:pt x="741" y="171"/>
                        <a:pt x="744" y="171"/>
                        <a:pt x="745" y="172"/>
                      </a:cubicBezTo>
                      <a:cubicBezTo>
                        <a:pt x="747" y="172"/>
                        <a:pt x="749" y="174"/>
                        <a:pt x="751" y="175"/>
                      </a:cubicBezTo>
                      <a:cubicBezTo>
                        <a:pt x="755" y="176"/>
                        <a:pt x="757" y="178"/>
                        <a:pt x="759" y="182"/>
                      </a:cubicBezTo>
                      <a:cubicBezTo>
                        <a:pt x="760" y="185"/>
                        <a:pt x="763" y="190"/>
                        <a:pt x="762" y="193"/>
                      </a:cubicBezTo>
                      <a:cubicBezTo>
                        <a:pt x="759" y="194"/>
                        <a:pt x="756" y="191"/>
                        <a:pt x="753" y="190"/>
                      </a:cubicBezTo>
                      <a:cubicBezTo>
                        <a:pt x="749" y="190"/>
                        <a:pt x="745" y="189"/>
                        <a:pt x="741" y="188"/>
                      </a:cubicBezTo>
                      <a:cubicBezTo>
                        <a:pt x="737" y="188"/>
                        <a:pt x="734" y="186"/>
                        <a:pt x="731" y="185"/>
                      </a:cubicBezTo>
                      <a:cubicBezTo>
                        <a:pt x="726" y="184"/>
                        <a:pt x="727" y="180"/>
                        <a:pt x="727" y="176"/>
                      </a:cubicBezTo>
                      <a:cubicBezTo>
                        <a:pt x="727" y="169"/>
                        <a:pt x="728" y="162"/>
                        <a:pt x="728" y="155"/>
                      </a:cubicBezTo>
                      <a:cubicBezTo>
                        <a:pt x="728" y="151"/>
                        <a:pt x="727" y="148"/>
                        <a:pt x="726" y="144"/>
                      </a:cubicBezTo>
                      <a:cubicBezTo>
                        <a:pt x="725" y="142"/>
                        <a:pt x="721" y="134"/>
                        <a:pt x="719" y="134"/>
                      </a:cubicBezTo>
                      <a:cubicBezTo>
                        <a:pt x="719" y="134"/>
                        <a:pt x="719" y="134"/>
                        <a:pt x="719" y="134"/>
                      </a:cubicBezTo>
                      <a:cubicBezTo>
                        <a:pt x="719" y="137"/>
                        <a:pt x="716" y="141"/>
                        <a:pt x="714" y="143"/>
                      </a:cubicBezTo>
                      <a:cubicBezTo>
                        <a:pt x="713" y="147"/>
                        <a:pt x="711" y="150"/>
                        <a:pt x="710" y="153"/>
                      </a:cubicBezTo>
                      <a:cubicBezTo>
                        <a:pt x="706" y="159"/>
                        <a:pt x="699" y="164"/>
                        <a:pt x="694" y="168"/>
                      </a:cubicBezTo>
                      <a:cubicBezTo>
                        <a:pt x="692" y="170"/>
                        <a:pt x="688" y="172"/>
                        <a:pt x="685" y="174"/>
                      </a:cubicBezTo>
                      <a:cubicBezTo>
                        <a:pt x="683" y="178"/>
                        <a:pt x="685" y="181"/>
                        <a:pt x="688" y="184"/>
                      </a:cubicBezTo>
                      <a:cubicBezTo>
                        <a:pt x="691" y="187"/>
                        <a:pt x="692" y="189"/>
                        <a:pt x="692" y="194"/>
                      </a:cubicBezTo>
                      <a:cubicBezTo>
                        <a:pt x="693" y="197"/>
                        <a:pt x="694" y="201"/>
                        <a:pt x="694" y="205"/>
                      </a:cubicBezTo>
                      <a:cubicBezTo>
                        <a:pt x="694" y="213"/>
                        <a:pt x="693" y="220"/>
                        <a:pt x="692" y="228"/>
                      </a:cubicBezTo>
                      <a:cubicBezTo>
                        <a:pt x="692" y="232"/>
                        <a:pt x="693" y="236"/>
                        <a:pt x="695" y="239"/>
                      </a:cubicBezTo>
                      <a:cubicBezTo>
                        <a:pt x="698" y="243"/>
                        <a:pt x="701" y="243"/>
                        <a:pt x="705" y="243"/>
                      </a:cubicBezTo>
                      <a:cubicBezTo>
                        <a:pt x="708" y="243"/>
                        <a:pt x="712" y="244"/>
                        <a:pt x="715" y="243"/>
                      </a:cubicBezTo>
                      <a:cubicBezTo>
                        <a:pt x="719" y="242"/>
                        <a:pt x="722" y="240"/>
                        <a:pt x="727" y="239"/>
                      </a:cubicBezTo>
                      <a:cubicBezTo>
                        <a:pt x="730" y="239"/>
                        <a:pt x="734" y="237"/>
                        <a:pt x="737" y="239"/>
                      </a:cubicBezTo>
                      <a:cubicBezTo>
                        <a:pt x="740" y="240"/>
                        <a:pt x="741" y="243"/>
                        <a:pt x="743" y="244"/>
                      </a:cubicBezTo>
                      <a:cubicBezTo>
                        <a:pt x="745" y="245"/>
                        <a:pt x="747" y="245"/>
                        <a:pt x="749" y="246"/>
                      </a:cubicBezTo>
                      <a:cubicBezTo>
                        <a:pt x="750" y="247"/>
                        <a:pt x="750" y="247"/>
                        <a:pt x="751" y="249"/>
                      </a:cubicBezTo>
                      <a:cubicBezTo>
                        <a:pt x="754" y="253"/>
                        <a:pt x="757" y="257"/>
                        <a:pt x="759" y="262"/>
                      </a:cubicBezTo>
                      <a:cubicBezTo>
                        <a:pt x="760" y="265"/>
                        <a:pt x="759" y="268"/>
                        <a:pt x="760" y="271"/>
                      </a:cubicBezTo>
                      <a:cubicBezTo>
                        <a:pt x="760" y="273"/>
                        <a:pt x="762" y="276"/>
                        <a:pt x="763" y="278"/>
                      </a:cubicBezTo>
                      <a:cubicBezTo>
                        <a:pt x="767" y="283"/>
                        <a:pt x="771" y="287"/>
                        <a:pt x="776" y="290"/>
                      </a:cubicBezTo>
                      <a:cubicBezTo>
                        <a:pt x="780" y="292"/>
                        <a:pt x="785" y="300"/>
                        <a:pt x="790" y="299"/>
                      </a:cubicBezTo>
                      <a:cubicBezTo>
                        <a:pt x="786" y="300"/>
                        <a:pt x="783" y="301"/>
                        <a:pt x="779" y="301"/>
                      </a:cubicBezTo>
                      <a:cubicBezTo>
                        <a:pt x="776" y="302"/>
                        <a:pt x="773" y="303"/>
                        <a:pt x="769" y="301"/>
                      </a:cubicBezTo>
                      <a:cubicBezTo>
                        <a:pt x="766" y="299"/>
                        <a:pt x="763" y="295"/>
                        <a:pt x="761" y="292"/>
                      </a:cubicBezTo>
                      <a:cubicBezTo>
                        <a:pt x="758" y="289"/>
                        <a:pt x="755" y="286"/>
                        <a:pt x="752" y="282"/>
                      </a:cubicBezTo>
                      <a:cubicBezTo>
                        <a:pt x="746" y="275"/>
                        <a:pt x="746" y="267"/>
                        <a:pt x="742" y="259"/>
                      </a:cubicBezTo>
                      <a:cubicBezTo>
                        <a:pt x="738" y="252"/>
                        <a:pt x="729" y="251"/>
                        <a:pt x="722" y="251"/>
                      </a:cubicBezTo>
                      <a:cubicBezTo>
                        <a:pt x="718" y="251"/>
                        <a:pt x="711" y="250"/>
                        <a:pt x="709" y="254"/>
                      </a:cubicBezTo>
                      <a:cubicBezTo>
                        <a:pt x="708" y="257"/>
                        <a:pt x="709" y="263"/>
                        <a:pt x="709" y="267"/>
                      </a:cubicBezTo>
                      <a:cubicBezTo>
                        <a:pt x="709" y="271"/>
                        <a:pt x="710" y="276"/>
                        <a:pt x="709" y="279"/>
                      </a:cubicBezTo>
                      <a:cubicBezTo>
                        <a:pt x="707" y="285"/>
                        <a:pt x="702" y="288"/>
                        <a:pt x="699" y="292"/>
                      </a:cubicBezTo>
                      <a:cubicBezTo>
                        <a:pt x="696" y="295"/>
                        <a:pt x="695" y="301"/>
                        <a:pt x="692" y="304"/>
                      </a:cubicBezTo>
                      <a:cubicBezTo>
                        <a:pt x="689" y="306"/>
                        <a:pt x="686" y="308"/>
                        <a:pt x="683" y="310"/>
                      </a:cubicBezTo>
                      <a:cubicBezTo>
                        <a:pt x="680" y="313"/>
                        <a:pt x="678" y="317"/>
                        <a:pt x="675" y="319"/>
                      </a:cubicBezTo>
                      <a:cubicBezTo>
                        <a:pt x="672" y="322"/>
                        <a:pt x="667" y="323"/>
                        <a:pt x="663" y="323"/>
                      </a:cubicBezTo>
                      <a:cubicBezTo>
                        <a:pt x="655" y="323"/>
                        <a:pt x="648" y="321"/>
                        <a:pt x="640" y="319"/>
                      </a:cubicBezTo>
                      <a:cubicBezTo>
                        <a:pt x="636" y="318"/>
                        <a:pt x="632" y="318"/>
                        <a:pt x="628" y="317"/>
                      </a:cubicBezTo>
                      <a:cubicBezTo>
                        <a:pt x="624" y="316"/>
                        <a:pt x="621" y="314"/>
                        <a:pt x="617" y="313"/>
                      </a:cubicBezTo>
                      <a:cubicBezTo>
                        <a:pt x="616" y="313"/>
                        <a:pt x="614" y="313"/>
                        <a:pt x="613" y="313"/>
                      </a:cubicBezTo>
                      <a:cubicBezTo>
                        <a:pt x="621" y="312"/>
                        <a:pt x="628" y="312"/>
                        <a:pt x="636" y="310"/>
                      </a:cubicBezTo>
                      <a:cubicBezTo>
                        <a:pt x="644" y="309"/>
                        <a:pt x="652" y="310"/>
                        <a:pt x="660" y="308"/>
                      </a:cubicBezTo>
                      <a:cubicBezTo>
                        <a:pt x="666" y="306"/>
                        <a:pt x="675" y="303"/>
                        <a:pt x="680" y="298"/>
                      </a:cubicBezTo>
                      <a:cubicBezTo>
                        <a:pt x="684" y="293"/>
                        <a:pt x="686" y="285"/>
                        <a:pt x="689" y="279"/>
                      </a:cubicBezTo>
                      <a:cubicBezTo>
                        <a:pt x="690" y="275"/>
                        <a:pt x="692" y="271"/>
                        <a:pt x="692" y="266"/>
                      </a:cubicBezTo>
                      <a:cubicBezTo>
                        <a:pt x="692" y="260"/>
                        <a:pt x="687" y="255"/>
                        <a:pt x="684" y="251"/>
                      </a:cubicBezTo>
                      <a:cubicBezTo>
                        <a:pt x="680" y="247"/>
                        <a:pt x="676" y="243"/>
                        <a:pt x="675" y="237"/>
                      </a:cubicBezTo>
                      <a:cubicBezTo>
                        <a:pt x="674" y="225"/>
                        <a:pt x="677" y="212"/>
                        <a:pt x="677" y="200"/>
                      </a:cubicBezTo>
                      <a:cubicBezTo>
                        <a:pt x="677" y="195"/>
                        <a:pt x="677" y="192"/>
                        <a:pt x="675" y="188"/>
                      </a:cubicBezTo>
                      <a:cubicBezTo>
                        <a:pt x="673" y="184"/>
                        <a:pt x="668" y="181"/>
                        <a:pt x="668" y="176"/>
                      </a:cubicBezTo>
                      <a:cubicBezTo>
                        <a:pt x="668" y="173"/>
                        <a:pt x="671" y="170"/>
                        <a:pt x="673" y="167"/>
                      </a:cubicBezTo>
                      <a:cubicBezTo>
                        <a:pt x="676" y="164"/>
                        <a:pt x="677" y="160"/>
                        <a:pt x="679" y="157"/>
                      </a:cubicBezTo>
                      <a:cubicBezTo>
                        <a:pt x="680" y="153"/>
                        <a:pt x="682" y="150"/>
                        <a:pt x="682" y="147"/>
                      </a:cubicBezTo>
                      <a:cubicBezTo>
                        <a:pt x="683" y="141"/>
                        <a:pt x="680" y="139"/>
                        <a:pt x="675" y="138"/>
                      </a:cubicBezTo>
                      <a:cubicBezTo>
                        <a:pt x="666" y="135"/>
                        <a:pt x="656" y="133"/>
                        <a:pt x="647" y="134"/>
                      </a:cubicBezTo>
                      <a:cubicBezTo>
                        <a:pt x="638" y="135"/>
                        <a:pt x="627" y="138"/>
                        <a:pt x="623" y="146"/>
                      </a:cubicBezTo>
                      <a:cubicBezTo>
                        <a:pt x="618" y="154"/>
                        <a:pt x="613" y="161"/>
                        <a:pt x="608" y="169"/>
                      </a:cubicBezTo>
                      <a:cubicBezTo>
                        <a:pt x="603" y="176"/>
                        <a:pt x="599" y="183"/>
                        <a:pt x="597" y="191"/>
                      </a:cubicBezTo>
                      <a:cubicBezTo>
                        <a:pt x="593" y="205"/>
                        <a:pt x="589" y="217"/>
                        <a:pt x="590" y="231"/>
                      </a:cubicBezTo>
                      <a:cubicBezTo>
                        <a:pt x="597" y="232"/>
                        <a:pt x="605" y="230"/>
                        <a:pt x="610" y="237"/>
                      </a:cubicBezTo>
                      <a:cubicBezTo>
                        <a:pt x="611" y="239"/>
                        <a:pt x="611" y="241"/>
                        <a:pt x="612" y="242"/>
                      </a:cubicBezTo>
                      <a:cubicBezTo>
                        <a:pt x="613" y="244"/>
                        <a:pt x="614" y="245"/>
                        <a:pt x="615" y="246"/>
                      </a:cubicBezTo>
                      <a:cubicBezTo>
                        <a:pt x="618" y="249"/>
                        <a:pt x="621" y="252"/>
                        <a:pt x="621" y="257"/>
                      </a:cubicBezTo>
                      <a:cubicBezTo>
                        <a:pt x="620" y="260"/>
                        <a:pt x="619" y="264"/>
                        <a:pt x="616" y="265"/>
                      </a:cubicBezTo>
                      <a:cubicBezTo>
                        <a:pt x="613" y="266"/>
                        <a:pt x="608" y="263"/>
                        <a:pt x="606" y="261"/>
                      </a:cubicBezTo>
                      <a:cubicBezTo>
                        <a:pt x="602" y="259"/>
                        <a:pt x="599" y="255"/>
                        <a:pt x="595" y="253"/>
                      </a:cubicBezTo>
                      <a:cubicBezTo>
                        <a:pt x="592" y="251"/>
                        <a:pt x="588" y="248"/>
                        <a:pt x="585" y="245"/>
                      </a:cubicBezTo>
                      <a:cubicBezTo>
                        <a:pt x="570" y="234"/>
                        <a:pt x="551" y="230"/>
                        <a:pt x="533" y="229"/>
                      </a:cubicBezTo>
                      <a:cubicBezTo>
                        <a:pt x="529" y="228"/>
                        <a:pt x="525" y="229"/>
                        <a:pt x="521" y="228"/>
                      </a:cubicBezTo>
                      <a:cubicBezTo>
                        <a:pt x="515" y="228"/>
                        <a:pt x="510" y="224"/>
                        <a:pt x="505" y="224"/>
                      </a:cubicBezTo>
                      <a:cubicBezTo>
                        <a:pt x="501" y="224"/>
                        <a:pt x="497" y="224"/>
                        <a:pt x="496" y="228"/>
                      </a:cubicBezTo>
                      <a:cubicBezTo>
                        <a:pt x="493" y="236"/>
                        <a:pt x="504" y="246"/>
                        <a:pt x="498" y="253"/>
                      </a:cubicBezTo>
                      <a:cubicBezTo>
                        <a:pt x="496" y="255"/>
                        <a:pt x="490" y="258"/>
                        <a:pt x="487" y="258"/>
                      </a:cubicBezTo>
                      <a:cubicBezTo>
                        <a:pt x="481" y="258"/>
                        <a:pt x="484" y="252"/>
                        <a:pt x="481" y="249"/>
                      </a:cubicBezTo>
                      <a:cubicBezTo>
                        <a:pt x="479" y="248"/>
                        <a:pt x="474" y="249"/>
                        <a:pt x="472" y="249"/>
                      </a:cubicBezTo>
                      <a:cubicBezTo>
                        <a:pt x="466" y="249"/>
                        <a:pt x="462" y="249"/>
                        <a:pt x="456" y="252"/>
                      </a:cubicBezTo>
                      <a:cubicBezTo>
                        <a:pt x="451" y="255"/>
                        <a:pt x="448" y="257"/>
                        <a:pt x="441" y="257"/>
                      </a:cubicBezTo>
                      <a:cubicBezTo>
                        <a:pt x="430" y="256"/>
                        <a:pt x="420" y="263"/>
                        <a:pt x="409" y="267"/>
                      </a:cubicBezTo>
                      <a:cubicBezTo>
                        <a:pt x="405" y="269"/>
                        <a:pt x="395" y="273"/>
                        <a:pt x="391" y="271"/>
                      </a:cubicBezTo>
                      <a:cubicBezTo>
                        <a:pt x="385" y="267"/>
                        <a:pt x="391" y="262"/>
                        <a:pt x="394" y="260"/>
                      </a:cubicBezTo>
                      <a:cubicBezTo>
                        <a:pt x="399" y="258"/>
                        <a:pt x="404" y="256"/>
                        <a:pt x="404" y="251"/>
                      </a:cubicBezTo>
                      <a:cubicBezTo>
                        <a:pt x="403" y="247"/>
                        <a:pt x="404" y="247"/>
                        <a:pt x="400" y="246"/>
                      </a:cubicBezTo>
                      <a:cubicBezTo>
                        <a:pt x="398" y="246"/>
                        <a:pt x="394" y="246"/>
                        <a:pt x="391" y="246"/>
                      </a:cubicBezTo>
                      <a:cubicBezTo>
                        <a:pt x="386" y="248"/>
                        <a:pt x="382" y="253"/>
                        <a:pt x="378" y="256"/>
                      </a:cubicBezTo>
                      <a:cubicBezTo>
                        <a:pt x="374" y="258"/>
                        <a:pt x="369" y="260"/>
                        <a:pt x="365" y="262"/>
                      </a:cubicBezTo>
                      <a:cubicBezTo>
                        <a:pt x="356" y="266"/>
                        <a:pt x="346" y="270"/>
                        <a:pt x="337" y="274"/>
                      </a:cubicBezTo>
                      <a:cubicBezTo>
                        <a:pt x="325" y="279"/>
                        <a:pt x="314" y="279"/>
                        <a:pt x="306" y="289"/>
                      </a:cubicBezTo>
                      <a:cubicBezTo>
                        <a:pt x="302" y="294"/>
                        <a:pt x="304" y="299"/>
                        <a:pt x="300" y="303"/>
                      </a:cubicBezTo>
                      <a:cubicBezTo>
                        <a:pt x="296" y="306"/>
                        <a:pt x="293" y="305"/>
                        <a:pt x="288" y="305"/>
                      </a:cubicBezTo>
                      <a:cubicBezTo>
                        <a:pt x="283" y="306"/>
                        <a:pt x="277" y="305"/>
                        <a:pt x="273" y="302"/>
                      </a:cubicBezTo>
                      <a:cubicBezTo>
                        <a:pt x="271" y="299"/>
                        <a:pt x="266" y="291"/>
                        <a:pt x="267" y="288"/>
                      </a:cubicBezTo>
                      <a:cubicBezTo>
                        <a:pt x="270" y="288"/>
                        <a:pt x="281" y="286"/>
                        <a:pt x="284" y="284"/>
                      </a:cubicBezTo>
                      <a:cubicBezTo>
                        <a:pt x="288" y="280"/>
                        <a:pt x="289" y="269"/>
                        <a:pt x="286" y="265"/>
                      </a:cubicBezTo>
                      <a:cubicBezTo>
                        <a:pt x="283" y="262"/>
                        <a:pt x="281" y="263"/>
                        <a:pt x="277" y="262"/>
                      </a:cubicBezTo>
                      <a:cubicBezTo>
                        <a:pt x="272" y="261"/>
                        <a:pt x="268" y="259"/>
                        <a:pt x="263" y="258"/>
                      </a:cubicBezTo>
                      <a:cubicBezTo>
                        <a:pt x="258" y="257"/>
                        <a:pt x="249" y="257"/>
                        <a:pt x="244" y="259"/>
                      </a:cubicBezTo>
                      <a:cubicBezTo>
                        <a:pt x="246" y="264"/>
                        <a:pt x="251" y="267"/>
                        <a:pt x="253" y="273"/>
                      </a:cubicBezTo>
                      <a:cubicBezTo>
                        <a:pt x="255" y="279"/>
                        <a:pt x="255" y="283"/>
                        <a:pt x="252" y="289"/>
                      </a:cubicBezTo>
                      <a:cubicBezTo>
                        <a:pt x="248" y="296"/>
                        <a:pt x="252" y="297"/>
                        <a:pt x="255" y="304"/>
                      </a:cubicBezTo>
                      <a:cubicBezTo>
                        <a:pt x="256" y="309"/>
                        <a:pt x="256" y="315"/>
                        <a:pt x="253" y="319"/>
                      </a:cubicBezTo>
                      <a:cubicBezTo>
                        <a:pt x="251" y="323"/>
                        <a:pt x="248" y="329"/>
                        <a:pt x="245" y="330"/>
                      </a:cubicBezTo>
                      <a:cubicBezTo>
                        <a:pt x="240" y="331"/>
                        <a:pt x="232" y="324"/>
                        <a:pt x="227" y="323"/>
                      </a:cubicBezTo>
                      <a:cubicBezTo>
                        <a:pt x="221" y="320"/>
                        <a:pt x="217" y="319"/>
                        <a:pt x="211" y="322"/>
                      </a:cubicBezTo>
                      <a:cubicBezTo>
                        <a:pt x="207" y="325"/>
                        <a:pt x="202" y="328"/>
                        <a:pt x="198" y="331"/>
                      </a:cubicBezTo>
                      <a:cubicBezTo>
                        <a:pt x="191" y="335"/>
                        <a:pt x="186" y="342"/>
                        <a:pt x="185" y="351"/>
                      </a:cubicBezTo>
                      <a:cubicBezTo>
                        <a:pt x="183" y="362"/>
                        <a:pt x="196" y="362"/>
                        <a:pt x="195" y="372"/>
                      </a:cubicBezTo>
                      <a:cubicBezTo>
                        <a:pt x="190" y="373"/>
                        <a:pt x="183" y="369"/>
                        <a:pt x="178" y="367"/>
                      </a:cubicBezTo>
                      <a:cubicBezTo>
                        <a:pt x="172" y="366"/>
                        <a:pt x="166" y="365"/>
                        <a:pt x="160" y="363"/>
                      </a:cubicBezTo>
                      <a:cubicBezTo>
                        <a:pt x="154" y="362"/>
                        <a:pt x="132" y="355"/>
                        <a:pt x="135" y="369"/>
                      </a:cubicBezTo>
                      <a:cubicBezTo>
                        <a:pt x="136" y="374"/>
                        <a:pt x="166" y="379"/>
                        <a:pt x="154" y="389"/>
                      </a:cubicBezTo>
                      <a:cubicBezTo>
                        <a:pt x="152" y="391"/>
                        <a:pt x="144" y="391"/>
                        <a:pt x="140" y="391"/>
                      </a:cubicBezTo>
                      <a:cubicBezTo>
                        <a:pt x="136" y="389"/>
                        <a:pt x="132" y="384"/>
                        <a:pt x="127" y="381"/>
                      </a:cubicBezTo>
                      <a:cubicBezTo>
                        <a:pt x="124" y="379"/>
                        <a:pt x="119" y="380"/>
                        <a:pt x="115" y="377"/>
                      </a:cubicBezTo>
                      <a:cubicBezTo>
                        <a:pt x="111" y="375"/>
                        <a:pt x="110" y="370"/>
                        <a:pt x="109" y="364"/>
                      </a:cubicBezTo>
                      <a:cubicBezTo>
                        <a:pt x="107" y="354"/>
                        <a:pt x="113" y="341"/>
                        <a:pt x="106" y="332"/>
                      </a:cubicBezTo>
                      <a:cubicBezTo>
                        <a:pt x="99" y="323"/>
                        <a:pt x="86" y="315"/>
                        <a:pt x="77" y="307"/>
                      </a:cubicBezTo>
                      <a:cubicBezTo>
                        <a:pt x="75" y="305"/>
                        <a:pt x="69" y="301"/>
                        <a:pt x="68" y="298"/>
                      </a:cubicBezTo>
                      <a:cubicBezTo>
                        <a:pt x="81" y="293"/>
                        <a:pt x="93" y="303"/>
                        <a:pt x="103" y="309"/>
                      </a:cubicBezTo>
                      <a:cubicBezTo>
                        <a:pt x="114" y="315"/>
                        <a:pt x="126" y="317"/>
                        <a:pt x="136" y="323"/>
                      </a:cubicBezTo>
                      <a:cubicBezTo>
                        <a:pt x="147" y="329"/>
                        <a:pt x="158" y="333"/>
                        <a:pt x="170" y="332"/>
                      </a:cubicBezTo>
                      <a:cubicBezTo>
                        <a:pt x="177" y="331"/>
                        <a:pt x="179" y="327"/>
                        <a:pt x="185" y="324"/>
                      </a:cubicBezTo>
                      <a:cubicBezTo>
                        <a:pt x="189" y="322"/>
                        <a:pt x="193" y="320"/>
                        <a:pt x="197" y="317"/>
                      </a:cubicBezTo>
                      <a:cubicBezTo>
                        <a:pt x="198" y="316"/>
                        <a:pt x="198" y="316"/>
                        <a:pt x="199" y="316"/>
                      </a:cubicBezTo>
                      <a:cubicBezTo>
                        <a:pt x="201" y="312"/>
                        <a:pt x="205" y="308"/>
                        <a:pt x="206" y="304"/>
                      </a:cubicBezTo>
                      <a:cubicBezTo>
                        <a:pt x="208" y="298"/>
                        <a:pt x="205" y="296"/>
                        <a:pt x="201" y="291"/>
                      </a:cubicBezTo>
                      <a:cubicBezTo>
                        <a:pt x="198" y="286"/>
                        <a:pt x="196" y="280"/>
                        <a:pt x="192" y="275"/>
                      </a:cubicBezTo>
                      <a:cubicBezTo>
                        <a:pt x="187" y="270"/>
                        <a:pt x="180" y="268"/>
                        <a:pt x="175" y="265"/>
                      </a:cubicBezTo>
                      <a:cubicBezTo>
                        <a:pt x="169" y="262"/>
                        <a:pt x="164" y="258"/>
                        <a:pt x="158" y="255"/>
                      </a:cubicBezTo>
                      <a:cubicBezTo>
                        <a:pt x="152" y="253"/>
                        <a:pt x="147" y="252"/>
                        <a:pt x="142" y="249"/>
                      </a:cubicBezTo>
                      <a:cubicBezTo>
                        <a:pt x="131" y="244"/>
                        <a:pt x="120" y="236"/>
                        <a:pt x="107" y="235"/>
                      </a:cubicBezTo>
                      <a:cubicBezTo>
                        <a:pt x="97" y="233"/>
                        <a:pt x="86" y="232"/>
                        <a:pt x="76" y="230"/>
                      </a:cubicBezTo>
                      <a:cubicBezTo>
                        <a:pt x="71" y="229"/>
                        <a:pt x="67" y="231"/>
                        <a:pt x="62" y="232"/>
                      </a:cubicBezTo>
                      <a:cubicBezTo>
                        <a:pt x="57" y="233"/>
                        <a:pt x="53" y="231"/>
                        <a:pt x="50" y="228"/>
                      </a:cubicBezTo>
                      <a:cubicBezTo>
                        <a:pt x="47" y="229"/>
                        <a:pt x="43" y="231"/>
                        <a:pt x="41" y="232"/>
                      </a:cubicBezTo>
                      <a:cubicBezTo>
                        <a:pt x="38" y="233"/>
                        <a:pt x="37" y="235"/>
                        <a:pt x="35" y="237"/>
                      </a:cubicBezTo>
                      <a:cubicBezTo>
                        <a:pt x="32" y="239"/>
                        <a:pt x="29" y="240"/>
                        <a:pt x="28" y="242"/>
                      </a:cubicBezTo>
                      <a:cubicBezTo>
                        <a:pt x="26" y="244"/>
                        <a:pt x="26" y="247"/>
                        <a:pt x="24" y="248"/>
                      </a:cubicBezTo>
                      <a:cubicBezTo>
                        <a:pt x="24" y="248"/>
                        <a:pt x="23" y="249"/>
                        <a:pt x="21" y="250"/>
                      </a:cubicBezTo>
                      <a:cubicBezTo>
                        <a:pt x="21" y="250"/>
                        <a:pt x="21" y="250"/>
                        <a:pt x="21" y="250"/>
                      </a:cubicBezTo>
                      <a:cubicBezTo>
                        <a:pt x="21" y="251"/>
                        <a:pt x="20" y="253"/>
                        <a:pt x="20" y="255"/>
                      </a:cubicBezTo>
                      <a:cubicBezTo>
                        <a:pt x="18" y="260"/>
                        <a:pt x="18" y="265"/>
                        <a:pt x="18" y="270"/>
                      </a:cubicBezTo>
                      <a:cubicBezTo>
                        <a:pt x="18" y="273"/>
                        <a:pt x="18" y="274"/>
                        <a:pt x="19" y="277"/>
                      </a:cubicBezTo>
                      <a:cubicBezTo>
                        <a:pt x="20" y="279"/>
                        <a:pt x="19" y="282"/>
                        <a:pt x="20" y="284"/>
                      </a:cubicBezTo>
                      <a:cubicBezTo>
                        <a:pt x="21" y="287"/>
                        <a:pt x="24" y="290"/>
                        <a:pt x="25" y="293"/>
                      </a:cubicBezTo>
                      <a:cubicBezTo>
                        <a:pt x="27" y="297"/>
                        <a:pt x="29" y="301"/>
                        <a:pt x="30" y="305"/>
                      </a:cubicBezTo>
                      <a:cubicBezTo>
                        <a:pt x="32" y="310"/>
                        <a:pt x="32" y="316"/>
                        <a:pt x="33" y="321"/>
                      </a:cubicBezTo>
                      <a:cubicBezTo>
                        <a:pt x="35" y="327"/>
                        <a:pt x="37" y="332"/>
                        <a:pt x="38" y="338"/>
                      </a:cubicBezTo>
                      <a:cubicBezTo>
                        <a:pt x="38" y="341"/>
                        <a:pt x="37" y="344"/>
                        <a:pt x="37" y="346"/>
                      </a:cubicBezTo>
                      <a:cubicBezTo>
                        <a:pt x="36" y="350"/>
                        <a:pt x="37" y="354"/>
                        <a:pt x="37" y="357"/>
                      </a:cubicBezTo>
                      <a:cubicBezTo>
                        <a:pt x="37" y="363"/>
                        <a:pt x="37" y="367"/>
                        <a:pt x="38" y="371"/>
                      </a:cubicBezTo>
                      <a:cubicBezTo>
                        <a:pt x="39" y="374"/>
                        <a:pt x="40" y="376"/>
                        <a:pt x="41" y="379"/>
                      </a:cubicBezTo>
                      <a:cubicBezTo>
                        <a:pt x="41" y="382"/>
                        <a:pt x="41" y="384"/>
                        <a:pt x="42" y="387"/>
                      </a:cubicBezTo>
                      <a:cubicBezTo>
                        <a:pt x="43" y="389"/>
                        <a:pt x="44" y="391"/>
                        <a:pt x="44" y="393"/>
                      </a:cubicBezTo>
                      <a:cubicBezTo>
                        <a:pt x="45" y="396"/>
                        <a:pt x="45" y="399"/>
                        <a:pt x="45" y="402"/>
                      </a:cubicBezTo>
                      <a:cubicBezTo>
                        <a:pt x="46" y="407"/>
                        <a:pt x="50" y="408"/>
                        <a:pt x="52" y="412"/>
                      </a:cubicBezTo>
                      <a:cubicBezTo>
                        <a:pt x="53" y="414"/>
                        <a:pt x="54" y="417"/>
                        <a:pt x="54" y="420"/>
                      </a:cubicBezTo>
                      <a:cubicBezTo>
                        <a:pt x="55" y="423"/>
                        <a:pt x="54" y="425"/>
                        <a:pt x="54" y="428"/>
                      </a:cubicBezTo>
                      <a:cubicBezTo>
                        <a:pt x="53" y="432"/>
                        <a:pt x="57" y="434"/>
                        <a:pt x="52" y="437"/>
                      </a:cubicBezTo>
                      <a:cubicBezTo>
                        <a:pt x="47" y="440"/>
                        <a:pt x="43" y="443"/>
                        <a:pt x="40" y="449"/>
                      </a:cubicBezTo>
                      <a:cubicBezTo>
                        <a:pt x="39" y="451"/>
                        <a:pt x="39" y="454"/>
                        <a:pt x="37" y="456"/>
                      </a:cubicBezTo>
                      <a:cubicBezTo>
                        <a:pt x="37" y="457"/>
                        <a:pt x="36" y="458"/>
                        <a:pt x="35" y="459"/>
                      </a:cubicBezTo>
                      <a:cubicBezTo>
                        <a:pt x="35" y="460"/>
                        <a:pt x="34" y="460"/>
                        <a:pt x="33" y="461"/>
                      </a:cubicBezTo>
                      <a:cubicBezTo>
                        <a:pt x="33" y="462"/>
                        <a:pt x="33" y="463"/>
                        <a:pt x="32" y="464"/>
                      </a:cubicBezTo>
                      <a:cubicBezTo>
                        <a:pt x="31" y="466"/>
                        <a:pt x="26" y="468"/>
                        <a:pt x="24" y="469"/>
                      </a:cubicBezTo>
                      <a:cubicBezTo>
                        <a:pt x="23" y="470"/>
                        <a:pt x="21" y="469"/>
                        <a:pt x="20" y="470"/>
                      </a:cubicBezTo>
                      <a:cubicBezTo>
                        <a:pt x="19" y="471"/>
                        <a:pt x="17" y="475"/>
                        <a:pt x="16" y="476"/>
                      </a:cubicBezTo>
                      <a:cubicBezTo>
                        <a:pt x="14" y="478"/>
                        <a:pt x="13" y="481"/>
                        <a:pt x="11" y="484"/>
                      </a:cubicBezTo>
                      <a:cubicBezTo>
                        <a:pt x="15" y="489"/>
                        <a:pt x="18" y="493"/>
                        <a:pt x="23" y="498"/>
                      </a:cubicBezTo>
                      <a:cubicBezTo>
                        <a:pt x="28" y="502"/>
                        <a:pt x="31" y="506"/>
                        <a:pt x="34" y="512"/>
                      </a:cubicBezTo>
                      <a:cubicBezTo>
                        <a:pt x="31" y="507"/>
                        <a:pt x="11" y="509"/>
                        <a:pt x="6" y="511"/>
                      </a:cubicBezTo>
                      <a:cubicBezTo>
                        <a:pt x="5" y="511"/>
                        <a:pt x="4" y="512"/>
                        <a:pt x="3" y="512"/>
                      </a:cubicBezTo>
                      <a:cubicBezTo>
                        <a:pt x="6" y="514"/>
                        <a:pt x="5" y="516"/>
                        <a:pt x="5" y="519"/>
                      </a:cubicBezTo>
                      <a:cubicBezTo>
                        <a:pt x="5" y="525"/>
                        <a:pt x="5" y="531"/>
                        <a:pt x="4" y="537"/>
                      </a:cubicBezTo>
                      <a:cubicBezTo>
                        <a:pt x="2" y="542"/>
                        <a:pt x="0" y="547"/>
                        <a:pt x="1" y="552"/>
                      </a:cubicBezTo>
                      <a:cubicBezTo>
                        <a:pt x="1" y="558"/>
                        <a:pt x="2" y="564"/>
                        <a:pt x="3" y="569"/>
                      </a:cubicBezTo>
                      <a:cubicBezTo>
                        <a:pt x="3" y="571"/>
                        <a:pt x="3" y="573"/>
                        <a:pt x="4" y="574"/>
                      </a:cubicBezTo>
                      <a:cubicBezTo>
                        <a:pt x="5" y="578"/>
                        <a:pt x="6" y="582"/>
                        <a:pt x="7" y="585"/>
                      </a:cubicBezTo>
                      <a:cubicBezTo>
                        <a:pt x="8" y="590"/>
                        <a:pt x="12" y="596"/>
                        <a:pt x="13" y="601"/>
                      </a:cubicBezTo>
                      <a:cubicBezTo>
                        <a:pt x="13" y="603"/>
                        <a:pt x="12" y="605"/>
                        <a:pt x="12" y="607"/>
                      </a:cubicBezTo>
                      <a:cubicBezTo>
                        <a:pt x="12" y="607"/>
                        <a:pt x="12" y="607"/>
                        <a:pt x="12" y="607"/>
                      </a:cubicBezTo>
                      <a:cubicBezTo>
                        <a:pt x="12" y="607"/>
                        <a:pt x="12" y="608"/>
                        <a:pt x="12" y="608"/>
                      </a:cubicBezTo>
                      <a:cubicBezTo>
                        <a:pt x="14" y="611"/>
                        <a:pt x="17" y="611"/>
                        <a:pt x="20" y="611"/>
                      </a:cubicBezTo>
                      <a:cubicBezTo>
                        <a:pt x="23" y="612"/>
                        <a:pt x="24" y="613"/>
                        <a:pt x="27" y="613"/>
                      </a:cubicBezTo>
                      <a:cubicBezTo>
                        <a:pt x="30" y="613"/>
                        <a:pt x="33" y="613"/>
                        <a:pt x="35" y="613"/>
                      </a:cubicBezTo>
                      <a:cubicBezTo>
                        <a:pt x="40" y="614"/>
                        <a:pt x="43" y="616"/>
                        <a:pt x="46" y="619"/>
                      </a:cubicBezTo>
                      <a:cubicBezTo>
                        <a:pt x="49" y="622"/>
                        <a:pt x="52" y="623"/>
                        <a:pt x="53" y="627"/>
                      </a:cubicBezTo>
                      <a:cubicBezTo>
                        <a:pt x="55" y="633"/>
                        <a:pt x="54" y="639"/>
                        <a:pt x="55" y="645"/>
                      </a:cubicBezTo>
                      <a:cubicBezTo>
                        <a:pt x="56" y="650"/>
                        <a:pt x="58" y="654"/>
                        <a:pt x="60" y="658"/>
                      </a:cubicBezTo>
                      <a:cubicBezTo>
                        <a:pt x="63" y="662"/>
                        <a:pt x="67" y="664"/>
                        <a:pt x="71" y="667"/>
                      </a:cubicBezTo>
                      <a:cubicBezTo>
                        <a:pt x="75" y="671"/>
                        <a:pt x="71" y="675"/>
                        <a:pt x="68" y="678"/>
                      </a:cubicBezTo>
                      <a:cubicBezTo>
                        <a:pt x="64" y="683"/>
                        <a:pt x="63" y="687"/>
                        <a:pt x="64" y="693"/>
                      </a:cubicBezTo>
                      <a:cubicBezTo>
                        <a:pt x="65" y="698"/>
                        <a:pt x="68" y="700"/>
                        <a:pt x="70" y="704"/>
                      </a:cubicBezTo>
                      <a:cubicBezTo>
                        <a:pt x="70" y="705"/>
                        <a:pt x="70" y="706"/>
                        <a:pt x="70" y="707"/>
                      </a:cubicBezTo>
                      <a:cubicBezTo>
                        <a:pt x="71" y="708"/>
                        <a:pt x="72" y="707"/>
                        <a:pt x="72" y="708"/>
                      </a:cubicBezTo>
                      <a:cubicBezTo>
                        <a:pt x="72" y="709"/>
                        <a:pt x="72" y="709"/>
                        <a:pt x="72" y="710"/>
                      </a:cubicBezTo>
                      <a:cubicBezTo>
                        <a:pt x="72" y="712"/>
                        <a:pt x="72" y="713"/>
                        <a:pt x="73" y="714"/>
                      </a:cubicBezTo>
                      <a:cubicBezTo>
                        <a:pt x="73" y="715"/>
                        <a:pt x="73" y="715"/>
                        <a:pt x="73" y="716"/>
                      </a:cubicBezTo>
                      <a:cubicBezTo>
                        <a:pt x="77" y="715"/>
                        <a:pt x="81" y="715"/>
                        <a:pt x="84" y="712"/>
                      </a:cubicBezTo>
                      <a:cubicBezTo>
                        <a:pt x="87" y="710"/>
                        <a:pt x="89" y="709"/>
                        <a:pt x="92" y="708"/>
                      </a:cubicBezTo>
                      <a:cubicBezTo>
                        <a:pt x="93" y="708"/>
                        <a:pt x="95" y="708"/>
                        <a:pt x="97" y="708"/>
                      </a:cubicBezTo>
                      <a:cubicBezTo>
                        <a:pt x="99" y="709"/>
                        <a:pt x="98" y="710"/>
                        <a:pt x="99" y="712"/>
                      </a:cubicBezTo>
                      <a:cubicBezTo>
                        <a:pt x="102" y="718"/>
                        <a:pt x="103" y="724"/>
                        <a:pt x="107" y="729"/>
                      </a:cubicBezTo>
                      <a:cubicBezTo>
                        <a:pt x="109" y="732"/>
                        <a:pt x="112" y="734"/>
                        <a:pt x="114" y="736"/>
                      </a:cubicBezTo>
                      <a:cubicBezTo>
                        <a:pt x="116" y="739"/>
                        <a:pt x="117" y="743"/>
                        <a:pt x="119" y="746"/>
                      </a:cubicBezTo>
                      <a:cubicBezTo>
                        <a:pt x="120" y="748"/>
                        <a:pt x="121" y="751"/>
                        <a:pt x="123" y="753"/>
                      </a:cubicBezTo>
                      <a:cubicBezTo>
                        <a:pt x="125" y="755"/>
                        <a:pt x="127" y="755"/>
                        <a:pt x="129" y="756"/>
                      </a:cubicBezTo>
                      <a:cubicBezTo>
                        <a:pt x="133" y="759"/>
                        <a:pt x="136" y="762"/>
                        <a:pt x="141" y="761"/>
                      </a:cubicBezTo>
                      <a:cubicBezTo>
                        <a:pt x="143" y="760"/>
                        <a:pt x="145" y="758"/>
                        <a:pt x="147" y="757"/>
                      </a:cubicBezTo>
                      <a:cubicBezTo>
                        <a:pt x="154" y="755"/>
                        <a:pt x="157" y="762"/>
                        <a:pt x="162" y="765"/>
                      </a:cubicBezTo>
                      <a:cubicBezTo>
                        <a:pt x="164" y="767"/>
                        <a:pt x="166" y="768"/>
                        <a:pt x="169" y="769"/>
                      </a:cubicBezTo>
                      <a:cubicBezTo>
                        <a:pt x="173" y="771"/>
                        <a:pt x="176" y="773"/>
                        <a:pt x="180" y="775"/>
                      </a:cubicBezTo>
                      <a:cubicBezTo>
                        <a:pt x="184" y="777"/>
                        <a:pt x="188" y="778"/>
                        <a:pt x="189" y="782"/>
                      </a:cubicBezTo>
                      <a:cubicBezTo>
                        <a:pt x="190" y="783"/>
                        <a:pt x="190" y="786"/>
                        <a:pt x="191" y="787"/>
                      </a:cubicBezTo>
                      <a:cubicBezTo>
                        <a:pt x="192" y="790"/>
                        <a:pt x="193" y="791"/>
                        <a:pt x="193" y="794"/>
                      </a:cubicBezTo>
                      <a:cubicBezTo>
                        <a:pt x="192" y="801"/>
                        <a:pt x="182" y="808"/>
                        <a:pt x="176" y="811"/>
                      </a:cubicBezTo>
                      <a:cubicBezTo>
                        <a:pt x="170" y="815"/>
                        <a:pt x="166" y="818"/>
                        <a:pt x="162" y="825"/>
                      </a:cubicBezTo>
                      <a:cubicBezTo>
                        <a:pt x="161" y="827"/>
                        <a:pt x="159" y="829"/>
                        <a:pt x="157" y="832"/>
                      </a:cubicBezTo>
                      <a:cubicBezTo>
                        <a:pt x="162" y="830"/>
                        <a:pt x="167" y="830"/>
                        <a:pt x="171" y="832"/>
                      </a:cubicBezTo>
                      <a:cubicBezTo>
                        <a:pt x="172" y="832"/>
                        <a:pt x="173" y="833"/>
                        <a:pt x="175" y="833"/>
                      </a:cubicBezTo>
                      <a:cubicBezTo>
                        <a:pt x="175" y="837"/>
                        <a:pt x="169" y="839"/>
                        <a:pt x="166" y="841"/>
                      </a:cubicBezTo>
                      <a:cubicBezTo>
                        <a:pt x="162" y="843"/>
                        <a:pt x="159" y="846"/>
                        <a:pt x="158" y="850"/>
                      </a:cubicBezTo>
                      <a:cubicBezTo>
                        <a:pt x="156" y="859"/>
                        <a:pt x="154" y="864"/>
                        <a:pt x="147" y="869"/>
                      </a:cubicBezTo>
                      <a:cubicBezTo>
                        <a:pt x="133" y="879"/>
                        <a:pt x="171" y="893"/>
                        <a:pt x="177" y="899"/>
                      </a:cubicBezTo>
                      <a:cubicBezTo>
                        <a:pt x="180" y="902"/>
                        <a:pt x="183" y="905"/>
                        <a:pt x="186" y="909"/>
                      </a:cubicBezTo>
                      <a:cubicBezTo>
                        <a:pt x="189" y="908"/>
                        <a:pt x="192" y="908"/>
                        <a:pt x="193" y="908"/>
                      </a:cubicBezTo>
                      <a:cubicBezTo>
                        <a:pt x="199" y="909"/>
                        <a:pt x="206" y="912"/>
                        <a:pt x="211" y="915"/>
                      </a:cubicBezTo>
                      <a:cubicBezTo>
                        <a:pt x="213" y="916"/>
                        <a:pt x="214" y="917"/>
                        <a:pt x="216" y="918"/>
                      </a:cubicBezTo>
                      <a:cubicBezTo>
                        <a:pt x="217" y="919"/>
                        <a:pt x="219" y="919"/>
                        <a:pt x="221" y="920"/>
                      </a:cubicBezTo>
                      <a:cubicBezTo>
                        <a:pt x="224" y="921"/>
                        <a:pt x="226" y="921"/>
                        <a:pt x="229" y="922"/>
                      </a:cubicBezTo>
                      <a:cubicBezTo>
                        <a:pt x="234" y="923"/>
                        <a:pt x="239" y="925"/>
                        <a:pt x="244" y="929"/>
                      </a:cubicBezTo>
                      <a:cubicBezTo>
                        <a:pt x="245" y="930"/>
                        <a:pt x="244" y="930"/>
                        <a:pt x="246" y="931"/>
                      </a:cubicBezTo>
                      <a:cubicBezTo>
                        <a:pt x="247" y="931"/>
                        <a:pt x="248" y="931"/>
                        <a:pt x="249" y="931"/>
                      </a:cubicBezTo>
                      <a:cubicBezTo>
                        <a:pt x="252" y="930"/>
                        <a:pt x="255" y="929"/>
                        <a:pt x="257" y="928"/>
                      </a:cubicBezTo>
                      <a:cubicBezTo>
                        <a:pt x="263" y="928"/>
                        <a:pt x="271" y="929"/>
                        <a:pt x="274" y="934"/>
                      </a:cubicBezTo>
                      <a:cubicBezTo>
                        <a:pt x="277" y="939"/>
                        <a:pt x="276" y="946"/>
                        <a:pt x="283" y="949"/>
                      </a:cubicBezTo>
                      <a:cubicBezTo>
                        <a:pt x="283" y="949"/>
                        <a:pt x="285" y="950"/>
                        <a:pt x="286" y="950"/>
                      </a:cubicBezTo>
                      <a:cubicBezTo>
                        <a:pt x="286" y="950"/>
                        <a:pt x="286" y="950"/>
                        <a:pt x="287" y="950"/>
                      </a:cubicBezTo>
                      <a:cubicBezTo>
                        <a:pt x="288" y="950"/>
                        <a:pt x="289" y="950"/>
                        <a:pt x="290" y="951"/>
                      </a:cubicBezTo>
                      <a:cubicBezTo>
                        <a:pt x="291" y="951"/>
                        <a:pt x="292" y="952"/>
                        <a:pt x="293" y="953"/>
                      </a:cubicBezTo>
                      <a:cubicBezTo>
                        <a:pt x="294" y="953"/>
                        <a:pt x="293" y="955"/>
                        <a:pt x="294" y="955"/>
                      </a:cubicBezTo>
                      <a:cubicBezTo>
                        <a:pt x="295" y="955"/>
                        <a:pt x="295" y="955"/>
                        <a:pt x="296" y="955"/>
                      </a:cubicBezTo>
                      <a:cubicBezTo>
                        <a:pt x="299" y="956"/>
                        <a:pt x="302" y="955"/>
                        <a:pt x="305" y="956"/>
                      </a:cubicBezTo>
                      <a:cubicBezTo>
                        <a:pt x="308" y="957"/>
                        <a:pt x="309" y="958"/>
                        <a:pt x="312" y="957"/>
                      </a:cubicBezTo>
                      <a:cubicBezTo>
                        <a:pt x="313" y="956"/>
                        <a:pt x="314" y="954"/>
                        <a:pt x="316" y="953"/>
                      </a:cubicBezTo>
                      <a:cubicBezTo>
                        <a:pt x="316" y="953"/>
                        <a:pt x="317" y="952"/>
                        <a:pt x="318" y="951"/>
                      </a:cubicBezTo>
                      <a:cubicBezTo>
                        <a:pt x="312" y="943"/>
                        <a:pt x="307" y="932"/>
                        <a:pt x="302" y="923"/>
                      </a:cubicBezTo>
                      <a:cubicBezTo>
                        <a:pt x="300" y="918"/>
                        <a:pt x="301" y="913"/>
                        <a:pt x="301" y="907"/>
                      </a:cubicBezTo>
                      <a:cubicBezTo>
                        <a:pt x="301" y="904"/>
                        <a:pt x="301" y="902"/>
                        <a:pt x="298" y="900"/>
                      </a:cubicBezTo>
                      <a:cubicBezTo>
                        <a:pt x="296" y="898"/>
                        <a:pt x="293" y="899"/>
                        <a:pt x="291" y="897"/>
                      </a:cubicBezTo>
                      <a:cubicBezTo>
                        <a:pt x="289" y="894"/>
                        <a:pt x="291" y="885"/>
                        <a:pt x="293" y="882"/>
                      </a:cubicBezTo>
                      <a:cubicBezTo>
                        <a:pt x="296" y="878"/>
                        <a:pt x="301" y="875"/>
                        <a:pt x="305" y="871"/>
                      </a:cubicBezTo>
                      <a:cubicBezTo>
                        <a:pt x="311" y="865"/>
                        <a:pt x="318" y="859"/>
                        <a:pt x="326" y="854"/>
                      </a:cubicBezTo>
                      <a:cubicBezTo>
                        <a:pt x="326" y="850"/>
                        <a:pt x="324" y="847"/>
                        <a:pt x="322" y="844"/>
                      </a:cubicBezTo>
                      <a:cubicBezTo>
                        <a:pt x="320" y="842"/>
                        <a:pt x="320" y="840"/>
                        <a:pt x="319" y="838"/>
                      </a:cubicBezTo>
                      <a:cubicBezTo>
                        <a:pt x="318" y="836"/>
                        <a:pt x="319" y="835"/>
                        <a:pt x="318" y="834"/>
                      </a:cubicBezTo>
                      <a:cubicBezTo>
                        <a:pt x="316" y="831"/>
                        <a:pt x="314" y="828"/>
                        <a:pt x="311" y="826"/>
                      </a:cubicBezTo>
                      <a:cubicBezTo>
                        <a:pt x="307" y="823"/>
                        <a:pt x="302" y="819"/>
                        <a:pt x="298" y="816"/>
                      </a:cubicBezTo>
                      <a:cubicBezTo>
                        <a:pt x="295" y="812"/>
                        <a:pt x="291" y="808"/>
                        <a:pt x="289" y="804"/>
                      </a:cubicBezTo>
                      <a:cubicBezTo>
                        <a:pt x="289" y="802"/>
                        <a:pt x="288" y="798"/>
                        <a:pt x="289" y="796"/>
                      </a:cubicBezTo>
                      <a:cubicBezTo>
                        <a:pt x="290" y="794"/>
                        <a:pt x="291" y="792"/>
                        <a:pt x="292" y="789"/>
                      </a:cubicBezTo>
                      <a:cubicBezTo>
                        <a:pt x="292" y="784"/>
                        <a:pt x="291" y="779"/>
                        <a:pt x="291" y="774"/>
                      </a:cubicBezTo>
                      <a:cubicBezTo>
                        <a:pt x="291" y="769"/>
                        <a:pt x="292" y="770"/>
                        <a:pt x="295" y="769"/>
                      </a:cubicBezTo>
                      <a:cubicBezTo>
                        <a:pt x="298" y="768"/>
                        <a:pt x="299" y="766"/>
                        <a:pt x="302" y="767"/>
                      </a:cubicBezTo>
                      <a:cubicBezTo>
                        <a:pt x="303" y="767"/>
                        <a:pt x="305" y="768"/>
                        <a:pt x="307" y="769"/>
                      </a:cubicBezTo>
                      <a:cubicBezTo>
                        <a:pt x="308" y="770"/>
                        <a:pt x="308" y="770"/>
                        <a:pt x="309" y="771"/>
                      </a:cubicBezTo>
                      <a:cubicBezTo>
                        <a:pt x="312" y="773"/>
                        <a:pt x="314" y="774"/>
                        <a:pt x="316" y="774"/>
                      </a:cubicBezTo>
                      <a:cubicBezTo>
                        <a:pt x="319" y="774"/>
                        <a:pt x="323" y="774"/>
                        <a:pt x="324" y="771"/>
                      </a:cubicBezTo>
                      <a:cubicBezTo>
                        <a:pt x="326" y="768"/>
                        <a:pt x="324" y="766"/>
                        <a:pt x="322" y="765"/>
                      </a:cubicBezTo>
                      <a:cubicBezTo>
                        <a:pt x="320" y="763"/>
                        <a:pt x="318" y="763"/>
                        <a:pt x="318" y="760"/>
                      </a:cubicBezTo>
                      <a:cubicBezTo>
                        <a:pt x="318" y="758"/>
                        <a:pt x="318" y="753"/>
                        <a:pt x="319" y="751"/>
                      </a:cubicBezTo>
                      <a:cubicBezTo>
                        <a:pt x="322" y="745"/>
                        <a:pt x="329" y="743"/>
                        <a:pt x="334" y="739"/>
                      </a:cubicBezTo>
                      <a:cubicBezTo>
                        <a:pt x="338" y="736"/>
                        <a:pt x="339" y="733"/>
                        <a:pt x="342" y="730"/>
                      </a:cubicBezTo>
                      <a:cubicBezTo>
                        <a:pt x="345" y="726"/>
                        <a:pt x="347" y="723"/>
                        <a:pt x="351" y="724"/>
                      </a:cubicBezTo>
                      <a:cubicBezTo>
                        <a:pt x="354" y="725"/>
                        <a:pt x="356" y="727"/>
                        <a:pt x="358" y="728"/>
                      </a:cubicBezTo>
                      <a:cubicBezTo>
                        <a:pt x="361" y="729"/>
                        <a:pt x="363" y="729"/>
                        <a:pt x="365" y="729"/>
                      </a:cubicBezTo>
                      <a:cubicBezTo>
                        <a:pt x="375" y="730"/>
                        <a:pt x="383" y="733"/>
                        <a:pt x="391" y="738"/>
                      </a:cubicBezTo>
                      <a:cubicBezTo>
                        <a:pt x="395" y="741"/>
                        <a:pt x="399" y="742"/>
                        <a:pt x="403" y="745"/>
                      </a:cubicBezTo>
                      <a:cubicBezTo>
                        <a:pt x="406" y="747"/>
                        <a:pt x="408" y="749"/>
                        <a:pt x="412" y="750"/>
                      </a:cubicBezTo>
                      <a:cubicBezTo>
                        <a:pt x="418" y="751"/>
                        <a:pt x="423" y="749"/>
                        <a:pt x="429" y="747"/>
                      </a:cubicBezTo>
                      <a:cubicBezTo>
                        <a:pt x="430" y="746"/>
                        <a:pt x="432" y="746"/>
                        <a:pt x="433" y="746"/>
                      </a:cubicBezTo>
                      <a:cubicBezTo>
                        <a:pt x="435" y="745"/>
                        <a:pt x="436" y="743"/>
                        <a:pt x="438" y="743"/>
                      </a:cubicBezTo>
                      <a:cubicBezTo>
                        <a:pt x="440" y="742"/>
                        <a:pt x="444" y="743"/>
                        <a:pt x="446" y="743"/>
                      </a:cubicBezTo>
                      <a:cubicBezTo>
                        <a:pt x="453" y="743"/>
                        <a:pt x="457" y="745"/>
                        <a:pt x="463" y="748"/>
                      </a:cubicBezTo>
                      <a:cubicBezTo>
                        <a:pt x="469" y="751"/>
                        <a:pt x="475" y="754"/>
                        <a:pt x="481" y="754"/>
                      </a:cubicBezTo>
                      <a:cubicBezTo>
                        <a:pt x="487" y="754"/>
                        <a:pt x="492" y="753"/>
                        <a:pt x="498" y="751"/>
                      </a:cubicBezTo>
                      <a:cubicBezTo>
                        <a:pt x="503" y="749"/>
                        <a:pt x="509" y="751"/>
                        <a:pt x="510" y="744"/>
                      </a:cubicBezTo>
                      <a:cubicBezTo>
                        <a:pt x="510" y="742"/>
                        <a:pt x="511" y="738"/>
                        <a:pt x="510" y="736"/>
                      </a:cubicBezTo>
                      <a:cubicBezTo>
                        <a:pt x="509" y="733"/>
                        <a:pt x="505" y="731"/>
                        <a:pt x="503" y="729"/>
                      </a:cubicBezTo>
                      <a:cubicBezTo>
                        <a:pt x="502" y="728"/>
                        <a:pt x="500" y="728"/>
                        <a:pt x="499" y="727"/>
                      </a:cubicBezTo>
                      <a:cubicBezTo>
                        <a:pt x="498" y="725"/>
                        <a:pt x="497" y="724"/>
                        <a:pt x="496" y="723"/>
                      </a:cubicBezTo>
                      <a:cubicBezTo>
                        <a:pt x="493" y="721"/>
                        <a:pt x="492" y="721"/>
                        <a:pt x="493" y="717"/>
                      </a:cubicBezTo>
                      <a:cubicBezTo>
                        <a:pt x="494" y="716"/>
                        <a:pt x="493" y="716"/>
                        <a:pt x="494" y="715"/>
                      </a:cubicBezTo>
                      <a:cubicBezTo>
                        <a:pt x="495" y="714"/>
                        <a:pt x="496" y="715"/>
                        <a:pt x="497" y="714"/>
                      </a:cubicBezTo>
                      <a:cubicBezTo>
                        <a:pt x="498" y="713"/>
                        <a:pt x="498" y="712"/>
                        <a:pt x="498" y="710"/>
                      </a:cubicBezTo>
                      <a:cubicBezTo>
                        <a:pt x="498" y="708"/>
                        <a:pt x="497" y="705"/>
                        <a:pt x="499" y="703"/>
                      </a:cubicBezTo>
                      <a:cubicBezTo>
                        <a:pt x="500" y="702"/>
                        <a:pt x="504" y="701"/>
                        <a:pt x="506" y="700"/>
                      </a:cubicBezTo>
                      <a:cubicBezTo>
                        <a:pt x="509" y="698"/>
                        <a:pt x="513" y="697"/>
                        <a:pt x="516" y="695"/>
                      </a:cubicBezTo>
                      <a:cubicBezTo>
                        <a:pt x="519" y="693"/>
                        <a:pt x="521" y="692"/>
                        <a:pt x="517" y="691"/>
                      </a:cubicBezTo>
                      <a:cubicBezTo>
                        <a:pt x="515" y="690"/>
                        <a:pt x="511" y="690"/>
                        <a:pt x="511" y="689"/>
                      </a:cubicBezTo>
                      <a:cubicBezTo>
                        <a:pt x="510" y="688"/>
                        <a:pt x="511" y="686"/>
                        <a:pt x="511" y="686"/>
                      </a:cubicBezTo>
                      <a:cubicBezTo>
                        <a:pt x="510" y="683"/>
                        <a:pt x="508" y="680"/>
                        <a:pt x="507" y="678"/>
                      </a:cubicBezTo>
                      <a:cubicBezTo>
                        <a:pt x="505" y="676"/>
                        <a:pt x="501" y="674"/>
                        <a:pt x="504" y="671"/>
                      </a:cubicBezTo>
                      <a:cubicBezTo>
                        <a:pt x="507" y="667"/>
                        <a:pt x="515" y="668"/>
                        <a:pt x="519" y="667"/>
                      </a:cubicBezTo>
                      <a:cubicBezTo>
                        <a:pt x="524" y="665"/>
                        <a:pt x="528" y="665"/>
                        <a:pt x="534" y="664"/>
                      </a:cubicBezTo>
                      <a:cubicBezTo>
                        <a:pt x="540" y="664"/>
                        <a:pt x="546" y="662"/>
                        <a:pt x="553" y="660"/>
                      </a:cubicBezTo>
                      <a:cubicBezTo>
                        <a:pt x="556" y="659"/>
                        <a:pt x="560" y="658"/>
                        <a:pt x="564" y="657"/>
                      </a:cubicBezTo>
                      <a:cubicBezTo>
                        <a:pt x="566" y="656"/>
                        <a:pt x="569" y="655"/>
                        <a:pt x="571" y="655"/>
                      </a:cubicBezTo>
                      <a:cubicBezTo>
                        <a:pt x="573" y="654"/>
                        <a:pt x="575" y="655"/>
                        <a:pt x="576" y="654"/>
                      </a:cubicBezTo>
                      <a:cubicBezTo>
                        <a:pt x="578" y="654"/>
                        <a:pt x="579" y="653"/>
                        <a:pt x="580" y="652"/>
                      </a:cubicBezTo>
                      <a:cubicBezTo>
                        <a:pt x="584" y="651"/>
                        <a:pt x="587" y="652"/>
                        <a:pt x="591" y="650"/>
                      </a:cubicBezTo>
                      <a:cubicBezTo>
                        <a:pt x="596" y="647"/>
                        <a:pt x="603" y="646"/>
                        <a:pt x="609" y="644"/>
                      </a:cubicBezTo>
                      <a:cubicBezTo>
                        <a:pt x="615" y="641"/>
                        <a:pt x="621" y="637"/>
                        <a:pt x="627" y="633"/>
                      </a:cubicBezTo>
                      <a:cubicBezTo>
                        <a:pt x="629" y="632"/>
                        <a:pt x="631" y="631"/>
                        <a:pt x="634" y="631"/>
                      </a:cubicBezTo>
                      <a:cubicBezTo>
                        <a:pt x="637" y="632"/>
                        <a:pt x="637" y="635"/>
                        <a:pt x="639" y="637"/>
                      </a:cubicBezTo>
                      <a:cubicBezTo>
                        <a:pt x="641" y="639"/>
                        <a:pt x="645" y="640"/>
                        <a:pt x="648" y="642"/>
                      </a:cubicBezTo>
                      <a:cubicBezTo>
                        <a:pt x="650" y="644"/>
                        <a:pt x="651" y="646"/>
                        <a:pt x="652" y="649"/>
                      </a:cubicBezTo>
                      <a:cubicBezTo>
                        <a:pt x="653" y="652"/>
                        <a:pt x="654" y="654"/>
                        <a:pt x="655" y="657"/>
                      </a:cubicBezTo>
                      <a:cubicBezTo>
                        <a:pt x="655" y="659"/>
                        <a:pt x="656" y="664"/>
                        <a:pt x="658" y="665"/>
                      </a:cubicBezTo>
                      <a:cubicBezTo>
                        <a:pt x="660" y="666"/>
                        <a:pt x="664" y="664"/>
                        <a:pt x="667" y="663"/>
                      </a:cubicBezTo>
                      <a:cubicBezTo>
                        <a:pt x="669" y="662"/>
                        <a:pt x="672" y="661"/>
                        <a:pt x="675" y="661"/>
                      </a:cubicBezTo>
                      <a:cubicBezTo>
                        <a:pt x="677" y="661"/>
                        <a:pt x="681" y="662"/>
                        <a:pt x="683" y="663"/>
                      </a:cubicBezTo>
                      <a:cubicBezTo>
                        <a:pt x="685" y="664"/>
                        <a:pt x="689" y="669"/>
                        <a:pt x="691" y="666"/>
                      </a:cubicBezTo>
                      <a:cubicBezTo>
                        <a:pt x="696" y="668"/>
                        <a:pt x="698" y="675"/>
                        <a:pt x="704" y="675"/>
                      </a:cubicBezTo>
                      <a:cubicBezTo>
                        <a:pt x="708" y="674"/>
                        <a:pt x="715" y="669"/>
                        <a:pt x="718" y="667"/>
                      </a:cubicBezTo>
                      <a:cubicBezTo>
                        <a:pt x="720" y="665"/>
                        <a:pt x="722" y="662"/>
                        <a:pt x="723" y="660"/>
                      </a:cubicBezTo>
                      <a:cubicBezTo>
                        <a:pt x="725" y="657"/>
                        <a:pt x="726" y="654"/>
                        <a:pt x="730" y="653"/>
                      </a:cubicBezTo>
                      <a:cubicBezTo>
                        <a:pt x="736" y="651"/>
                        <a:pt x="739" y="660"/>
                        <a:pt x="741" y="664"/>
                      </a:cubicBezTo>
                      <a:cubicBezTo>
                        <a:pt x="742" y="670"/>
                        <a:pt x="749" y="673"/>
                        <a:pt x="752" y="678"/>
                      </a:cubicBezTo>
                      <a:cubicBezTo>
                        <a:pt x="753" y="681"/>
                        <a:pt x="755" y="684"/>
                        <a:pt x="757" y="686"/>
                      </a:cubicBezTo>
                      <a:cubicBezTo>
                        <a:pt x="758" y="689"/>
                        <a:pt x="760" y="692"/>
                        <a:pt x="761" y="695"/>
                      </a:cubicBezTo>
                      <a:cubicBezTo>
                        <a:pt x="764" y="700"/>
                        <a:pt x="766" y="704"/>
                        <a:pt x="769" y="709"/>
                      </a:cubicBezTo>
                      <a:cubicBezTo>
                        <a:pt x="776" y="719"/>
                        <a:pt x="777" y="732"/>
                        <a:pt x="786" y="740"/>
                      </a:cubicBezTo>
                      <a:cubicBezTo>
                        <a:pt x="788" y="742"/>
                        <a:pt x="795" y="753"/>
                        <a:pt x="797" y="747"/>
                      </a:cubicBezTo>
                      <a:cubicBezTo>
                        <a:pt x="798" y="744"/>
                        <a:pt x="795" y="736"/>
                        <a:pt x="799" y="734"/>
                      </a:cubicBezTo>
                      <a:cubicBezTo>
                        <a:pt x="803" y="733"/>
                        <a:pt x="811" y="742"/>
                        <a:pt x="813" y="745"/>
                      </a:cubicBezTo>
                      <a:cubicBezTo>
                        <a:pt x="817" y="748"/>
                        <a:pt x="827" y="748"/>
                        <a:pt x="832" y="747"/>
                      </a:cubicBezTo>
                      <a:cubicBezTo>
                        <a:pt x="835" y="746"/>
                        <a:pt x="837" y="744"/>
                        <a:pt x="841" y="745"/>
                      </a:cubicBezTo>
                      <a:cubicBezTo>
                        <a:pt x="845" y="745"/>
                        <a:pt x="846" y="745"/>
                        <a:pt x="849" y="748"/>
                      </a:cubicBezTo>
                      <a:cubicBezTo>
                        <a:pt x="853" y="753"/>
                        <a:pt x="856" y="760"/>
                        <a:pt x="859" y="767"/>
                      </a:cubicBezTo>
                      <a:cubicBezTo>
                        <a:pt x="861" y="773"/>
                        <a:pt x="864" y="778"/>
                        <a:pt x="870" y="779"/>
                      </a:cubicBezTo>
                      <a:cubicBezTo>
                        <a:pt x="876" y="780"/>
                        <a:pt x="882" y="780"/>
                        <a:pt x="885" y="786"/>
                      </a:cubicBezTo>
                      <a:cubicBezTo>
                        <a:pt x="886" y="788"/>
                        <a:pt x="888" y="791"/>
                        <a:pt x="888" y="795"/>
                      </a:cubicBezTo>
                      <a:cubicBezTo>
                        <a:pt x="892" y="792"/>
                        <a:pt x="896" y="787"/>
                        <a:pt x="900" y="786"/>
                      </a:cubicBezTo>
                      <a:cubicBezTo>
                        <a:pt x="902" y="785"/>
                        <a:pt x="904" y="786"/>
                        <a:pt x="905" y="788"/>
                      </a:cubicBezTo>
                      <a:cubicBezTo>
                        <a:pt x="906" y="788"/>
                        <a:pt x="906" y="787"/>
                        <a:pt x="907" y="787"/>
                      </a:cubicBezTo>
                      <a:cubicBezTo>
                        <a:pt x="911" y="784"/>
                        <a:pt x="916" y="782"/>
                        <a:pt x="921" y="780"/>
                      </a:cubicBezTo>
                      <a:cubicBezTo>
                        <a:pt x="926" y="777"/>
                        <a:pt x="932" y="774"/>
                        <a:pt x="937" y="771"/>
                      </a:cubicBezTo>
                      <a:cubicBezTo>
                        <a:pt x="941" y="769"/>
                        <a:pt x="945" y="765"/>
                        <a:pt x="948" y="763"/>
                      </a:cubicBezTo>
                      <a:cubicBezTo>
                        <a:pt x="953" y="761"/>
                        <a:pt x="957" y="759"/>
                        <a:pt x="961" y="756"/>
                      </a:cubicBezTo>
                      <a:cubicBezTo>
                        <a:pt x="965" y="753"/>
                        <a:pt x="967" y="750"/>
                        <a:pt x="973" y="750"/>
                      </a:cubicBezTo>
                      <a:cubicBezTo>
                        <a:pt x="976" y="749"/>
                        <a:pt x="978" y="749"/>
                        <a:pt x="981" y="750"/>
                      </a:cubicBezTo>
                      <a:cubicBezTo>
                        <a:pt x="983" y="750"/>
                        <a:pt x="984" y="751"/>
                        <a:pt x="985" y="753"/>
                      </a:cubicBezTo>
                      <a:cubicBezTo>
                        <a:pt x="989" y="757"/>
                        <a:pt x="994" y="754"/>
                        <a:pt x="998" y="755"/>
                      </a:cubicBezTo>
                      <a:cubicBezTo>
                        <a:pt x="1002" y="757"/>
                        <a:pt x="1003" y="761"/>
                        <a:pt x="1006" y="763"/>
                      </a:cubicBezTo>
                      <a:cubicBezTo>
                        <a:pt x="1008" y="765"/>
                        <a:pt x="1010" y="767"/>
                        <a:pt x="1013" y="768"/>
                      </a:cubicBezTo>
                      <a:cubicBezTo>
                        <a:pt x="1016" y="769"/>
                        <a:pt x="1019" y="770"/>
                        <a:pt x="1022" y="770"/>
                      </a:cubicBezTo>
                      <a:cubicBezTo>
                        <a:pt x="1026" y="771"/>
                        <a:pt x="1029" y="770"/>
                        <a:pt x="1032" y="771"/>
                      </a:cubicBezTo>
                      <a:cubicBezTo>
                        <a:pt x="1037" y="771"/>
                        <a:pt x="1043" y="772"/>
                        <a:pt x="1048" y="771"/>
                      </a:cubicBezTo>
                      <a:cubicBezTo>
                        <a:pt x="1051" y="771"/>
                        <a:pt x="1054" y="771"/>
                        <a:pt x="1056" y="770"/>
                      </a:cubicBezTo>
                      <a:cubicBezTo>
                        <a:pt x="1057" y="769"/>
                        <a:pt x="1061" y="766"/>
                        <a:pt x="1061" y="765"/>
                      </a:cubicBezTo>
                      <a:cubicBezTo>
                        <a:pt x="1062" y="762"/>
                        <a:pt x="1059" y="760"/>
                        <a:pt x="1058" y="758"/>
                      </a:cubicBezTo>
                      <a:cubicBezTo>
                        <a:pt x="1057" y="756"/>
                        <a:pt x="1057" y="753"/>
                        <a:pt x="1057" y="750"/>
                      </a:cubicBezTo>
                      <a:cubicBezTo>
                        <a:pt x="1057" y="744"/>
                        <a:pt x="1058" y="740"/>
                        <a:pt x="1061" y="734"/>
                      </a:cubicBezTo>
                      <a:cubicBezTo>
                        <a:pt x="1062" y="732"/>
                        <a:pt x="1063" y="729"/>
                        <a:pt x="1064" y="727"/>
                      </a:cubicBezTo>
                      <a:cubicBezTo>
                        <a:pt x="1064" y="724"/>
                        <a:pt x="1066" y="720"/>
                        <a:pt x="1068" y="719"/>
                      </a:cubicBezTo>
                      <a:cubicBezTo>
                        <a:pt x="1069" y="718"/>
                        <a:pt x="1073" y="719"/>
                        <a:pt x="1075" y="719"/>
                      </a:cubicBezTo>
                      <a:cubicBezTo>
                        <a:pt x="1077" y="720"/>
                        <a:pt x="1080" y="720"/>
                        <a:pt x="1083" y="721"/>
                      </a:cubicBezTo>
                      <a:cubicBezTo>
                        <a:pt x="1089" y="723"/>
                        <a:pt x="1095" y="725"/>
                        <a:pt x="1101" y="726"/>
                      </a:cubicBezTo>
                      <a:cubicBezTo>
                        <a:pt x="1103" y="726"/>
                        <a:pt x="1104" y="727"/>
                        <a:pt x="1105" y="727"/>
                      </a:cubicBezTo>
                      <a:cubicBezTo>
                        <a:pt x="1107" y="728"/>
                        <a:pt x="1109" y="728"/>
                        <a:pt x="1110" y="729"/>
                      </a:cubicBezTo>
                      <a:cubicBezTo>
                        <a:pt x="1113" y="730"/>
                        <a:pt x="1115" y="733"/>
                        <a:pt x="1116" y="736"/>
                      </a:cubicBezTo>
                      <a:cubicBezTo>
                        <a:pt x="1118" y="741"/>
                        <a:pt x="1118" y="747"/>
                        <a:pt x="1122" y="752"/>
                      </a:cubicBezTo>
                      <a:cubicBezTo>
                        <a:pt x="1125" y="756"/>
                        <a:pt x="1131" y="763"/>
                        <a:pt x="1137" y="764"/>
                      </a:cubicBezTo>
                      <a:cubicBezTo>
                        <a:pt x="1144" y="765"/>
                        <a:pt x="1150" y="763"/>
                        <a:pt x="1156" y="761"/>
                      </a:cubicBezTo>
                      <a:cubicBezTo>
                        <a:pt x="1159" y="760"/>
                        <a:pt x="1162" y="757"/>
                        <a:pt x="1166" y="756"/>
                      </a:cubicBezTo>
                      <a:cubicBezTo>
                        <a:pt x="1168" y="756"/>
                        <a:pt x="1171" y="756"/>
                        <a:pt x="1174" y="756"/>
                      </a:cubicBezTo>
                      <a:cubicBezTo>
                        <a:pt x="1179" y="757"/>
                        <a:pt x="1186" y="759"/>
                        <a:pt x="1190" y="762"/>
                      </a:cubicBezTo>
                      <a:cubicBezTo>
                        <a:pt x="1196" y="766"/>
                        <a:pt x="1200" y="772"/>
                        <a:pt x="1206" y="776"/>
                      </a:cubicBezTo>
                      <a:cubicBezTo>
                        <a:pt x="1208" y="778"/>
                        <a:pt x="1210" y="781"/>
                        <a:pt x="1213" y="782"/>
                      </a:cubicBezTo>
                      <a:cubicBezTo>
                        <a:pt x="1215" y="783"/>
                        <a:pt x="1218" y="783"/>
                        <a:pt x="1220" y="783"/>
                      </a:cubicBezTo>
                      <a:cubicBezTo>
                        <a:pt x="1225" y="783"/>
                        <a:pt x="1231" y="782"/>
                        <a:pt x="1235" y="783"/>
                      </a:cubicBezTo>
                      <a:cubicBezTo>
                        <a:pt x="1241" y="784"/>
                        <a:pt x="1246" y="787"/>
                        <a:pt x="1253" y="787"/>
                      </a:cubicBezTo>
                      <a:cubicBezTo>
                        <a:pt x="1259" y="787"/>
                        <a:pt x="1264" y="785"/>
                        <a:pt x="1270" y="783"/>
                      </a:cubicBezTo>
                      <a:cubicBezTo>
                        <a:pt x="1276" y="781"/>
                        <a:pt x="1279" y="776"/>
                        <a:pt x="1284" y="773"/>
                      </a:cubicBezTo>
                      <a:cubicBezTo>
                        <a:pt x="1288" y="770"/>
                        <a:pt x="1293" y="768"/>
                        <a:pt x="1298" y="764"/>
                      </a:cubicBezTo>
                      <a:cubicBezTo>
                        <a:pt x="1304" y="759"/>
                        <a:pt x="1309" y="758"/>
                        <a:pt x="1316" y="764"/>
                      </a:cubicBezTo>
                      <a:cubicBezTo>
                        <a:pt x="1318" y="767"/>
                        <a:pt x="1320" y="769"/>
                        <a:pt x="1323" y="769"/>
                      </a:cubicBezTo>
                      <a:cubicBezTo>
                        <a:pt x="1326" y="769"/>
                        <a:pt x="1328" y="769"/>
                        <a:pt x="1330" y="769"/>
                      </a:cubicBezTo>
                      <a:cubicBezTo>
                        <a:pt x="1334" y="770"/>
                        <a:pt x="1336" y="771"/>
                        <a:pt x="1337" y="774"/>
                      </a:cubicBezTo>
                      <a:cubicBezTo>
                        <a:pt x="1342" y="773"/>
                        <a:pt x="1349" y="778"/>
                        <a:pt x="1354" y="778"/>
                      </a:cubicBezTo>
                      <a:cubicBezTo>
                        <a:pt x="1360" y="778"/>
                        <a:pt x="1364" y="774"/>
                        <a:pt x="1368" y="771"/>
                      </a:cubicBezTo>
                      <a:cubicBezTo>
                        <a:pt x="1373" y="769"/>
                        <a:pt x="1379" y="766"/>
                        <a:pt x="1382" y="762"/>
                      </a:cubicBezTo>
                      <a:cubicBezTo>
                        <a:pt x="1383" y="760"/>
                        <a:pt x="1383" y="757"/>
                        <a:pt x="1384" y="754"/>
                      </a:cubicBezTo>
                      <a:cubicBezTo>
                        <a:pt x="1385" y="752"/>
                        <a:pt x="1386" y="749"/>
                        <a:pt x="1387" y="747"/>
                      </a:cubicBezTo>
                      <a:cubicBezTo>
                        <a:pt x="1390" y="742"/>
                        <a:pt x="1392" y="737"/>
                        <a:pt x="1394" y="732"/>
                      </a:cubicBezTo>
                      <a:cubicBezTo>
                        <a:pt x="1395" y="729"/>
                        <a:pt x="1395" y="728"/>
                        <a:pt x="1397" y="725"/>
                      </a:cubicBezTo>
                      <a:cubicBezTo>
                        <a:pt x="1398" y="723"/>
                        <a:pt x="1399" y="720"/>
                        <a:pt x="1399" y="718"/>
                      </a:cubicBezTo>
                      <a:cubicBezTo>
                        <a:pt x="1399" y="715"/>
                        <a:pt x="1400" y="712"/>
                        <a:pt x="1399" y="710"/>
                      </a:cubicBezTo>
                      <a:cubicBezTo>
                        <a:pt x="1398" y="707"/>
                        <a:pt x="1396" y="705"/>
                        <a:pt x="1395" y="702"/>
                      </a:cubicBezTo>
                      <a:cubicBezTo>
                        <a:pt x="1395" y="696"/>
                        <a:pt x="1396" y="691"/>
                        <a:pt x="1401" y="689"/>
                      </a:cubicBezTo>
                      <a:cubicBezTo>
                        <a:pt x="1411" y="685"/>
                        <a:pt x="1426" y="684"/>
                        <a:pt x="1437" y="686"/>
                      </a:cubicBezTo>
                      <a:cubicBezTo>
                        <a:pt x="1449" y="687"/>
                        <a:pt x="1462" y="690"/>
                        <a:pt x="1473" y="697"/>
                      </a:cubicBezTo>
                      <a:cubicBezTo>
                        <a:pt x="1478" y="701"/>
                        <a:pt x="1482" y="704"/>
                        <a:pt x="1484" y="710"/>
                      </a:cubicBezTo>
                      <a:cubicBezTo>
                        <a:pt x="1486" y="715"/>
                        <a:pt x="1489" y="720"/>
                        <a:pt x="1491" y="726"/>
                      </a:cubicBezTo>
                      <a:cubicBezTo>
                        <a:pt x="1495" y="737"/>
                        <a:pt x="1495" y="748"/>
                        <a:pt x="1499" y="759"/>
                      </a:cubicBezTo>
                      <a:cubicBezTo>
                        <a:pt x="1502" y="765"/>
                        <a:pt x="1504" y="771"/>
                        <a:pt x="1509" y="776"/>
                      </a:cubicBezTo>
                      <a:cubicBezTo>
                        <a:pt x="1513" y="780"/>
                        <a:pt x="1518" y="782"/>
                        <a:pt x="1524" y="784"/>
                      </a:cubicBezTo>
                      <a:cubicBezTo>
                        <a:pt x="1534" y="787"/>
                        <a:pt x="1549" y="795"/>
                        <a:pt x="1551" y="807"/>
                      </a:cubicBezTo>
                      <a:cubicBezTo>
                        <a:pt x="1552" y="813"/>
                        <a:pt x="1555" y="817"/>
                        <a:pt x="1562" y="818"/>
                      </a:cubicBezTo>
                      <a:cubicBezTo>
                        <a:pt x="1569" y="819"/>
                        <a:pt x="1573" y="816"/>
                        <a:pt x="1579" y="815"/>
                      </a:cubicBezTo>
                      <a:cubicBezTo>
                        <a:pt x="1588" y="814"/>
                        <a:pt x="1598" y="809"/>
                        <a:pt x="1608" y="804"/>
                      </a:cubicBezTo>
                      <a:cubicBezTo>
                        <a:pt x="1610" y="803"/>
                        <a:pt x="1615" y="802"/>
                        <a:pt x="1617" y="800"/>
                      </a:cubicBezTo>
                      <a:cubicBezTo>
                        <a:pt x="1614" y="803"/>
                        <a:pt x="1611" y="808"/>
                        <a:pt x="1610" y="812"/>
                      </a:cubicBezTo>
                      <a:cubicBezTo>
                        <a:pt x="1609" y="815"/>
                        <a:pt x="1608" y="817"/>
                        <a:pt x="1606" y="820"/>
                      </a:cubicBezTo>
                      <a:cubicBezTo>
                        <a:pt x="1605" y="822"/>
                        <a:pt x="1603" y="824"/>
                        <a:pt x="1602" y="827"/>
                      </a:cubicBezTo>
                      <a:cubicBezTo>
                        <a:pt x="1599" y="831"/>
                        <a:pt x="1597" y="837"/>
                        <a:pt x="1596" y="842"/>
                      </a:cubicBezTo>
                      <a:cubicBezTo>
                        <a:pt x="1595" y="844"/>
                        <a:pt x="1595" y="847"/>
                        <a:pt x="1594" y="850"/>
                      </a:cubicBezTo>
                      <a:cubicBezTo>
                        <a:pt x="1594" y="853"/>
                        <a:pt x="1593" y="856"/>
                        <a:pt x="1592" y="859"/>
                      </a:cubicBezTo>
                      <a:cubicBezTo>
                        <a:pt x="1592" y="861"/>
                        <a:pt x="1591" y="862"/>
                        <a:pt x="1590" y="865"/>
                      </a:cubicBezTo>
                      <a:cubicBezTo>
                        <a:pt x="1589" y="867"/>
                        <a:pt x="1589" y="869"/>
                        <a:pt x="1588" y="871"/>
                      </a:cubicBezTo>
                      <a:cubicBezTo>
                        <a:pt x="1583" y="877"/>
                        <a:pt x="1579" y="877"/>
                        <a:pt x="1572" y="878"/>
                      </a:cubicBezTo>
                      <a:cubicBezTo>
                        <a:pt x="1570" y="878"/>
                        <a:pt x="1567" y="880"/>
                        <a:pt x="1564" y="880"/>
                      </a:cubicBezTo>
                      <a:cubicBezTo>
                        <a:pt x="1563" y="880"/>
                        <a:pt x="1561" y="881"/>
                        <a:pt x="1559" y="881"/>
                      </a:cubicBezTo>
                      <a:cubicBezTo>
                        <a:pt x="1556" y="882"/>
                        <a:pt x="1552" y="885"/>
                        <a:pt x="1552" y="889"/>
                      </a:cubicBezTo>
                      <a:cubicBezTo>
                        <a:pt x="1553" y="893"/>
                        <a:pt x="1556" y="896"/>
                        <a:pt x="1556" y="901"/>
                      </a:cubicBezTo>
                      <a:cubicBezTo>
                        <a:pt x="1558" y="910"/>
                        <a:pt x="1553" y="921"/>
                        <a:pt x="1547" y="928"/>
                      </a:cubicBezTo>
                      <a:cubicBezTo>
                        <a:pt x="1546" y="929"/>
                        <a:pt x="1545" y="929"/>
                        <a:pt x="1544" y="930"/>
                      </a:cubicBezTo>
                      <a:cubicBezTo>
                        <a:pt x="1544" y="930"/>
                        <a:pt x="1544" y="931"/>
                        <a:pt x="1545" y="931"/>
                      </a:cubicBezTo>
                      <a:cubicBezTo>
                        <a:pt x="1546" y="932"/>
                        <a:pt x="1547" y="934"/>
                        <a:pt x="1548" y="935"/>
                      </a:cubicBezTo>
                      <a:cubicBezTo>
                        <a:pt x="1548" y="935"/>
                        <a:pt x="1549" y="934"/>
                        <a:pt x="1550" y="934"/>
                      </a:cubicBezTo>
                      <a:cubicBezTo>
                        <a:pt x="1552" y="933"/>
                        <a:pt x="1552" y="931"/>
                        <a:pt x="1553" y="930"/>
                      </a:cubicBezTo>
                      <a:cubicBezTo>
                        <a:pt x="1556" y="927"/>
                        <a:pt x="1559" y="926"/>
                        <a:pt x="1562" y="924"/>
                      </a:cubicBezTo>
                      <a:cubicBezTo>
                        <a:pt x="1565" y="922"/>
                        <a:pt x="1566" y="919"/>
                        <a:pt x="1571" y="919"/>
                      </a:cubicBezTo>
                      <a:cubicBezTo>
                        <a:pt x="1575" y="919"/>
                        <a:pt x="1578" y="920"/>
                        <a:pt x="1582" y="921"/>
                      </a:cubicBezTo>
                      <a:cubicBezTo>
                        <a:pt x="1589" y="922"/>
                        <a:pt x="1596" y="920"/>
                        <a:pt x="1602" y="916"/>
                      </a:cubicBezTo>
                      <a:cubicBezTo>
                        <a:pt x="1605" y="915"/>
                        <a:pt x="1608" y="912"/>
                        <a:pt x="1610" y="910"/>
                      </a:cubicBezTo>
                      <a:cubicBezTo>
                        <a:pt x="1611" y="909"/>
                        <a:pt x="1613" y="908"/>
                        <a:pt x="1614" y="906"/>
                      </a:cubicBezTo>
                      <a:cubicBezTo>
                        <a:pt x="1617" y="901"/>
                        <a:pt x="1619" y="897"/>
                        <a:pt x="1623" y="893"/>
                      </a:cubicBezTo>
                      <a:cubicBezTo>
                        <a:pt x="1627" y="890"/>
                        <a:pt x="1630" y="887"/>
                        <a:pt x="1633" y="884"/>
                      </a:cubicBezTo>
                      <a:cubicBezTo>
                        <a:pt x="1637" y="878"/>
                        <a:pt x="1640" y="872"/>
                        <a:pt x="1645" y="867"/>
                      </a:cubicBezTo>
                      <a:cubicBezTo>
                        <a:pt x="1647" y="863"/>
                        <a:pt x="1650" y="860"/>
                        <a:pt x="1653" y="857"/>
                      </a:cubicBezTo>
                      <a:cubicBezTo>
                        <a:pt x="1657" y="853"/>
                        <a:pt x="1660" y="851"/>
                        <a:pt x="1663" y="847"/>
                      </a:cubicBezTo>
                      <a:cubicBezTo>
                        <a:pt x="1665" y="842"/>
                        <a:pt x="1668" y="839"/>
                        <a:pt x="1672" y="835"/>
                      </a:cubicBezTo>
                      <a:cubicBezTo>
                        <a:pt x="1675" y="832"/>
                        <a:pt x="1678" y="829"/>
                        <a:pt x="1679" y="825"/>
                      </a:cubicBezTo>
                      <a:cubicBezTo>
                        <a:pt x="1681" y="820"/>
                        <a:pt x="1682" y="813"/>
                        <a:pt x="1685" y="808"/>
                      </a:cubicBezTo>
                      <a:cubicBezTo>
                        <a:pt x="1688" y="802"/>
                        <a:pt x="1690" y="796"/>
                        <a:pt x="1691" y="789"/>
                      </a:cubicBezTo>
                      <a:cubicBezTo>
                        <a:pt x="1692" y="782"/>
                        <a:pt x="1697" y="776"/>
                        <a:pt x="1698" y="768"/>
                      </a:cubicBezTo>
                      <a:cubicBezTo>
                        <a:pt x="1700" y="762"/>
                        <a:pt x="1699" y="755"/>
                        <a:pt x="1700" y="748"/>
                      </a:cubicBezTo>
                      <a:cubicBezTo>
                        <a:pt x="1700" y="742"/>
                        <a:pt x="1704" y="736"/>
                        <a:pt x="1705" y="730"/>
                      </a:cubicBezTo>
                      <a:cubicBezTo>
                        <a:pt x="1705" y="722"/>
                        <a:pt x="1705" y="714"/>
                        <a:pt x="1705" y="706"/>
                      </a:cubicBezTo>
                      <a:cubicBezTo>
                        <a:pt x="1705" y="703"/>
                        <a:pt x="1706" y="699"/>
                        <a:pt x="1705" y="696"/>
                      </a:cubicBezTo>
                      <a:cubicBezTo>
                        <a:pt x="1704" y="693"/>
                        <a:pt x="1702" y="690"/>
                        <a:pt x="1700" y="687"/>
                      </a:cubicBezTo>
                      <a:cubicBezTo>
                        <a:pt x="1696" y="681"/>
                        <a:pt x="1696" y="671"/>
                        <a:pt x="1688" y="668"/>
                      </a:cubicBezTo>
                      <a:cubicBezTo>
                        <a:pt x="1685" y="666"/>
                        <a:pt x="1681" y="664"/>
                        <a:pt x="1679" y="664"/>
                      </a:cubicBezTo>
                      <a:cubicBezTo>
                        <a:pt x="1675" y="663"/>
                        <a:pt x="1674" y="665"/>
                        <a:pt x="1672" y="668"/>
                      </a:cubicBezTo>
                      <a:cubicBezTo>
                        <a:pt x="1669" y="670"/>
                        <a:pt x="1666" y="672"/>
                        <a:pt x="1662" y="674"/>
                      </a:cubicBezTo>
                      <a:cubicBezTo>
                        <a:pt x="1659" y="676"/>
                        <a:pt x="1655" y="678"/>
                        <a:pt x="1652" y="679"/>
                      </a:cubicBezTo>
                      <a:cubicBezTo>
                        <a:pt x="1647" y="681"/>
                        <a:pt x="1645" y="677"/>
                        <a:pt x="1643" y="673"/>
                      </a:cubicBezTo>
                      <a:cubicBezTo>
                        <a:pt x="1642" y="669"/>
                        <a:pt x="1641" y="666"/>
                        <a:pt x="1639" y="662"/>
                      </a:cubicBezTo>
                      <a:cubicBezTo>
                        <a:pt x="1639" y="659"/>
                        <a:pt x="1638" y="657"/>
                        <a:pt x="1634" y="656"/>
                      </a:cubicBezTo>
                      <a:cubicBezTo>
                        <a:pt x="1629" y="653"/>
                        <a:pt x="1622" y="653"/>
                        <a:pt x="1615" y="652"/>
                      </a:cubicBezTo>
                      <a:cubicBezTo>
                        <a:pt x="1615" y="649"/>
                        <a:pt x="1619" y="646"/>
                        <a:pt x="1621" y="644"/>
                      </a:cubicBezTo>
                      <a:cubicBezTo>
                        <a:pt x="1624" y="642"/>
                        <a:pt x="1627" y="639"/>
                        <a:pt x="1629" y="636"/>
                      </a:cubicBezTo>
                      <a:cubicBezTo>
                        <a:pt x="1631" y="633"/>
                        <a:pt x="1634" y="631"/>
                        <a:pt x="1638" y="628"/>
                      </a:cubicBezTo>
                      <a:cubicBezTo>
                        <a:pt x="1641" y="626"/>
                        <a:pt x="1642" y="624"/>
                        <a:pt x="1645" y="621"/>
                      </a:cubicBezTo>
                      <a:cubicBezTo>
                        <a:pt x="1649" y="616"/>
                        <a:pt x="1655" y="613"/>
                        <a:pt x="1658" y="607"/>
                      </a:cubicBezTo>
                      <a:cubicBezTo>
                        <a:pt x="1659" y="605"/>
                        <a:pt x="1659" y="604"/>
                        <a:pt x="1661" y="603"/>
                      </a:cubicBezTo>
                      <a:cubicBezTo>
                        <a:pt x="1663" y="602"/>
                        <a:pt x="1664" y="600"/>
                        <a:pt x="1665" y="600"/>
                      </a:cubicBezTo>
                      <a:cubicBezTo>
                        <a:pt x="1669" y="598"/>
                        <a:pt x="1674" y="597"/>
                        <a:pt x="1675" y="592"/>
                      </a:cubicBezTo>
                      <a:cubicBezTo>
                        <a:pt x="1675" y="593"/>
                        <a:pt x="1675" y="593"/>
                        <a:pt x="1675" y="593"/>
                      </a:cubicBezTo>
                      <a:cubicBezTo>
                        <a:pt x="1677" y="591"/>
                        <a:pt x="1677" y="589"/>
                        <a:pt x="1678" y="587"/>
                      </a:cubicBezTo>
                      <a:cubicBezTo>
                        <a:pt x="1678" y="585"/>
                        <a:pt x="1680" y="583"/>
                        <a:pt x="1681" y="581"/>
                      </a:cubicBezTo>
                      <a:cubicBezTo>
                        <a:pt x="1682" y="579"/>
                        <a:pt x="1683" y="578"/>
                        <a:pt x="1684" y="577"/>
                      </a:cubicBezTo>
                      <a:cubicBezTo>
                        <a:pt x="1687" y="574"/>
                        <a:pt x="1687" y="571"/>
                        <a:pt x="1689" y="569"/>
                      </a:cubicBezTo>
                      <a:cubicBezTo>
                        <a:pt x="1691" y="565"/>
                        <a:pt x="1695" y="563"/>
                        <a:pt x="1697" y="560"/>
                      </a:cubicBezTo>
                      <a:cubicBezTo>
                        <a:pt x="1700" y="556"/>
                        <a:pt x="1702" y="553"/>
                        <a:pt x="1704" y="549"/>
                      </a:cubicBezTo>
                      <a:cubicBezTo>
                        <a:pt x="1709" y="543"/>
                        <a:pt x="1715" y="539"/>
                        <a:pt x="1720" y="533"/>
                      </a:cubicBezTo>
                      <a:cubicBezTo>
                        <a:pt x="1724" y="528"/>
                        <a:pt x="1733" y="524"/>
                        <a:pt x="1740" y="523"/>
                      </a:cubicBezTo>
                      <a:cubicBezTo>
                        <a:pt x="1749" y="521"/>
                        <a:pt x="1757" y="521"/>
                        <a:pt x="1766" y="523"/>
                      </a:cubicBezTo>
                      <a:cubicBezTo>
                        <a:pt x="1774" y="524"/>
                        <a:pt x="1781" y="523"/>
                        <a:pt x="1789" y="525"/>
                      </a:cubicBezTo>
                      <a:cubicBezTo>
                        <a:pt x="1797" y="526"/>
                        <a:pt x="1806" y="529"/>
                        <a:pt x="1814" y="528"/>
                      </a:cubicBezTo>
                      <a:cubicBezTo>
                        <a:pt x="1821" y="528"/>
                        <a:pt x="1826" y="523"/>
                        <a:pt x="1830" y="518"/>
                      </a:cubicBezTo>
                      <a:cubicBezTo>
                        <a:pt x="1833" y="514"/>
                        <a:pt x="1835" y="512"/>
                        <a:pt x="1839" y="514"/>
                      </a:cubicBezTo>
                      <a:cubicBezTo>
                        <a:pt x="1843" y="516"/>
                        <a:pt x="1847" y="518"/>
                        <a:pt x="1851" y="520"/>
                      </a:cubicBezTo>
                      <a:cubicBezTo>
                        <a:pt x="1855" y="521"/>
                        <a:pt x="1857" y="520"/>
                        <a:pt x="1857" y="525"/>
                      </a:cubicBezTo>
                      <a:cubicBezTo>
                        <a:pt x="1857" y="527"/>
                        <a:pt x="1856" y="531"/>
                        <a:pt x="1858" y="532"/>
                      </a:cubicBezTo>
                      <a:cubicBezTo>
                        <a:pt x="1860" y="535"/>
                        <a:pt x="1865" y="534"/>
                        <a:pt x="1868" y="534"/>
                      </a:cubicBezTo>
                      <a:cubicBezTo>
                        <a:pt x="1871" y="534"/>
                        <a:pt x="1874" y="535"/>
                        <a:pt x="1878" y="535"/>
                      </a:cubicBezTo>
                      <a:cubicBezTo>
                        <a:pt x="1884" y="536"/>
                        <a:pt x="1890" y="535"/>
                        <a:pt x="1896" y="532"/>
                      </a:cubicBezTo>
                      <a:cubicBezTo>
                        <a:pt x="1899" y="531"/>
                        <a:pt x="1901" y="530"/>
                        <a:pt x="1904" y="529"/>
                      </a:cubicBezTo>
                      <a:cubicBezTo>
                        <a:pt x="1908" y="528"/>
                        <a:pt x="1909" y="527"/>
                        <a:pt x="1912" y="524"/>
                      </a:cubicBezTo>
                      <a:cubicBezTo>
                        <a:pt x="1906" y="521"/>
                        <a:pt x="1894" y="519"/>
                        <a:pt x="1897" y="510"/>
                      </a:cubicBezTo>
                      <a:cubicBezTo>
                        <a:pt x="1898" y="507"/>
                        <a:pt x="1901" y="504"/>
                        <a:pt x="1903" y="501"/>
                      </a:cubicBezTo>
                      <a:cubicBezTo>
                        <a:pt x="1904" y="497"/>
                        <a:pt x="1905" y="493"/>
                        <a:pt x="1908" y="490"/>
                      </a:cubicBezTo>
                      <a:cubicBezTo>
                        <a:pt x="1911" y="487"/>
                        <a:pt x="1915" y="486"/>
                        <a:pt x="1918" y="482"/>
                      </a:cubicBezTo>
                      <a:cubicBezTo>
                        <a:pt x="1921" y="479"/>
                        <a:pt x="1922" y="475"/>
                        <a:pt x="1925" y="473"/>
                      </a:cubicBezTo>
                      <a:cubicBezTo>
                        <a:pt x="1928" y="470"/>
                        <a:pt x="1931" y="467"/>
                        <a:pt x="1934" y="464"/>
                      </a:cubicBezTo>
                      <a:cubicBezTo>
                        <a:pt x="1936" y="461"/>
                        <a:pt x="1937" y="459"/>
                        <a:pt x="1941" y="457"/>
                      </a:cubicBezTo>
                      <a:cubicBezTo>
                        <a:pt x="1945" y="455"/>
                        <a:pt x="1949" y="455"/>
                        <a:pt x="1953" y="455"/>
                      </a:cubicBezTo>
                      <a:cubicBezTo>
                        <a:pt x="1957" y="454"/>
                        <a:pt x="1961" y="454"/>
                        <a:pt x="1965" y="454"/>
                      </a:cubicBezTo>
                      <a:cubicBezTo>
                        <a:pt x="1968" y="454"/>
                        <a:pt x="1972" y="455"/>
                        <a:pt x="1976" y="454"/>
                      </a:cubicBezTo>
                      <a:cubicBezTo>
                        <a:pt x="1978" y="454"/>
                        <a:pt x="1979" y="453"/>
                        <a:pt x="1981" y="452"/>
                      </a:cubicBezTo>
                      <a:cubicBezTo>
                        <a:pt x="1983" y="452"/>
                        <a:pt x="1985" y="452"/>
                        <a:pt x="1988" y="452"/>
                      </a:cubicBezTo>
                      <a:cubicBezTo>
                        <a:pt x="1990" y="452"/>
                        <a:pt x="1992" y="452"/>
                        <a:pt x="1994" y="452"/>
                      </a:cubicBezTo>
                      <a:cubicBezTo>
                        <a:pt x="1994" y="455"/>
                        <a:pt x="1992" y="457"/>
                        <a:pt x="1991" y="460"/>
                      </a:cubicBezTo>
                      <a:cubicBezTo>
                        <a:pt x="1989" y="464"/>
                        <a:pt x="1988" y="467"/>
                        <a:pt x="1987" y="470"/>
                      </a:cubicBezTo>
                      <a:cubicBezTo>
                        <a:pt x="1986" y="474"/>
                        <a:pt x="1984" y="478"/>
                        <a:pt x="1988" y="481"/>
                      </a:cubicBezTo>
                      <a:cubicBezTo>
                        <a:pt x="1991" y="483"/>
                        <a:pt x="1995" y="483"/>
                        <a:pt x="1997" y="480"/>
                      </a:cubicBezTo>
                      <a:cubicBezTo>
                        <a:pt x="1999" y="477"/>
                        <a:pt x="2000" y="475"/>
                        <a:pt x="2003" y="473"/>
                      </a:cubicBezTo>
                      <a:cubicBezTo>
                        <a:pt x="2006" y="471"/>
                        <a:pt x="2009" y="470"/>
                        <a:pt x="2012" y="468"/>
                      </a:cubicBezTo>
                      <a:cubicBezTo>
                        <a:pt x="2014" y="466"/>
                        <a:pt x="2016" y="464"/>
                        <a:pt x="2019" y="462"/>
                      </a:cubicBezTo>
                      <a:cubicBezTo>
                        <a:pt x="2021" y="460"/>
                        <a:pt x="2025" y="460"/>
                        <a:pt x="2027" y="458"/>
                      </a:cubicBezTo>
                      <a:cubicBezTo>
                        <a:pt x="2029" y="456"/>
                        <a:pt x="2029" y="455"/>
                        <a:pt x="2030" y="453"/>
                      </a:cubicBezTo>
                      <a:cubicBezTo>
                        <a:pt x="2031" y="450"/>
                        <a:pt x="2034" y="447"/>
                        <a:pt x="2034" y="445"/>
                      </a:cubicBezTo>
                      <a:cubicBezTo>
                        <a:pt x="2034" y="441"/>
                        <a:pt x="2033" y="438"/>
                        <a:pt x="2034" y="434"/>
                      </a:cubicBezTo>
                      <a:cubicBezTo>
                        <a:pt x="2036" y="429"/>
                        <a:pt x="2038" y="429"/>
                        <a:pt x="2042" y="429"/>
                      </a:cubicBezTo>
                      <a:cubicBezTo>
                        <a:pt x="2046" y="429"/>
                        <a:pt x="2050" y="427"/>
                        <a:pt x="2053" y="428"/>
                      </a:cubicBezTo>
                      <a:cubicBezTo>
                        <a:pt x="2056" y="429"/>
                        <a:pt x="2059" y="434"/>
                        <a:pt x="2058" y="437"/>
                      </a:cubicBezTo>
                      <a:cubicBezTo>
                        <a:pt x="2057" y="441"/>
                        <a:pt x="2053" y="443"/>
                        <a:pt x="2050" y="444"/>
                      </a:cubicBezTo>
                      <a:cubicBezTo>
                        <a:pt x="2045" y="448"/>
                        <a:pt x="2040" y="456"/>
                        <a:pt x="2038" y="462"/>
                      </a:cubicBezTo>
                      <a:cubicBezTo>
                        <a:pt x="2035" y="468"/>
                        <a:pt x="2036" y="475"/>
                        <a:pt x="2033" y="481"/>
                      </a:cubicBezTo>
                      <a:cubicBezTo>
                        <a:pt x="2031" y="487"/>
                        <a:pt x="2023" y="490"/>
                        <a:pt x="2018" y="493"/>
                      </a:cubicBezTo>
                      <a:cubicBezTo>
                        <a:pt x="2014" y="495"/>
                        <a:pt x="2012" y="496"/>
                        <a:pt x="2009" y="499"/>
                      </a:cubicBezTo>
                      <a:cubicBezTo>
                        <a:pt x="2007" y="502"/>
                        <a:pt x="2005" y="506"/>
                        <a:pt x="2002" y="509"/>
                      </a:cubicBezTo>
                      <a:cubicBezTo>
                        <a:pt x="1997" y="515"/>
                        <a:pt x="1992" y="521"/>
                        <a:pt x="1987" y="527"/>
                      </a:cubicBezTo>
                      <a:cubicBezTo>
                        <a:pt x="1977" y="538"/>
                        <a:pt x="1969" y="549"/>
                        <a:pt x="1959" y="561"/>
                      </a:cubicBezTo>
                      <a:cubicBezTo>
                        <a:pt x="1955" y="565"/>
                        <a:pt x="1948" y="569"/>
                        <a:pt x="1943" y="572"/>
                      </a:cubicBezTo>
                      <a:cubicBezTo>
                        <a:pt x="1927" y="578"/>
                        <a:pt x="1923" y="595"/>
                        <a:pt x="1919" y="610"/>
                      </a:cubicBezTo>
                      <a:cubicBezTo>
                        <a:pt x="1917" y="618"/>
                        <a:pt x="1919" y="627"/>
                        <a:pt x="1919" y="635"/>
                      </a:cubicBezTo>
                      <a:cubicBezTo>
                        <a:pt x="1919" y="652"/>
                        <a:pt x="1918" y="669"/>
                        <a:pt x="1922" y="685"/>
                      </a:cubicBezTo>
                      <a:cubicBezTo>
                        <a:pt x="1924" y="690"/>
                        <a:pt x="1926" y="696"/>
                        <a:pt x="1927" y="702"/>
                      </a:cubicBezTo>
                      <a:cubicBezTo>
                        <a:pt x="1928" y="707"/>
                        <a:pt x="1929" y="713"/>
                        <a:pt x="1930" y="718"/>
                      </a:cubicBezTo>
                      <a:cubicBezTo>
                        <a:pt x="1932" y="723"/>
                        <a:pt x="1932" y="727"/>
                        <a:pt x="1933" y="733"/>
                      </a:cubicBezTo>
                      <a:cubicBezTo>
                        <a:pt x="1933" y="736"/>
                        <a:pt x="1932" y="744"/>
                        <a:pt x="1935" y="747"/>
                      </a:cubicBezTo>
                      <a:cubicBezTo>
                        <a:pt x="1936" y="744"/>
                        <a:pt x="1940" y="744"/>
                        <a:pt x="1942" y="743"/>
                      </a:cubicBezTo>
                      <a:cubicBezTo>
                        <a:pt x="1945" y="742"/>
                        <a:pt x="1948" y="740"/>
                        <a:pt x="1950" y="737"/>
                      </a:cubicBezTo>
                      <a:cubicBezTo>
                        <a:pt x="1954" y="731"/>
                        <a:pt x="1956" y="725"/>
                        <a:pt x="1958" y="718"/>
                      </a:cubicBezTo>
                      <a:cubicBezTo>
                        <a:pt x="1960" y="714"/>
                        <a:pt x="1962" y="711"/>
                        <a:pt x="1963" y="707"/>
                      </a:cubicBezTo>
                      <a:cubicBezTo>
                        <a:pt x="1963" y="704"/>
                        <a:pt x="1963" y="701"/>
                        <a:pt x="1964" y="698"/>
                      </a:cubicBezTo>
                      <a:cubicBezTo>
                        <a:pt x="1966" y="694"/>
                        <a:pt x="1968" y="695"/>
                        <a:pt x="1972" y="694"/>
                      </a:cubicBezTo>
                      <a:cubicBezTo>
                        <a:pt x="1974" y="693"/>
                        <a:pt x="1980" y="691"/>
                        <a:pt x="1980" y="689"/>
                      </a:cubicBezTo>
                      <a:cubicBezTo>
                        <a:pt x="1987" y="685"/>
                        <a:pt x="1985" y="675"/>
                        <a:pt x="1985" y="668"/>
                      </a:cubicBezTo>
                      <a:cubicBezTo>
                        <a:pt x="1984" y="659"/>
                        <a:pt x="1989" y="656"/>
                        <a:pt x="1998" y="656"/>
                      </a:cubicBezTo>
                      <a:cubicBezTo>
                        <a:pt x="2002" y="656"/>
                        <a:pt x="2009" y="656"/>
                        <a:pt x="2011" y="653"/>
                      </a:cubicBezTo>
                      <a:cubicBezTo>
                        <a:pt x="2013" y="651"/>
                        <a:pt x="2013" y="646"/>
                        <a:pt x="2013" y="643"/>
                      </a:cubicBezTo>
                      <a:cubicBezTo>
                        <a:pt x="2012" y="637"/>
                        <a:pt x="2006" y="626"/>
                        <a:pt x="2011" y="621"/>
                      </a:cubicBezTo>
                      <a:cubicBezTo>
                        <a:pt x="2017" y="614"/>
                        <a:pt x="2041" y="614"/>
                        <a:pt x="2030" y="599"/>
                      </a:cubicBezTo>
                      <a:cubicBezTo>
                        <a:pt x="2027" y="595"/>
                        <a:pt x="2026" y="589"/>
                        <a:pt x="2025" y="584"/>
                      </a:cubicBezTo>
                      <a:cubicBezTo>
                        <a:pt x="2025" y="579"/>
                        <a:pt x="2027" y="574"/>
                        <a:pt x="2026" y="570"/>
                      </a:cubicBezTo>
                      <a:cubicBezTo>
                        <a:pt x="2023" y="564"/>
                        <a:pt x="2019" y="568"/>
                        <a:pt x="2016" y="565"/>
                      </a:cubicBezTo>
                      <a:cubicBezTo>
                        <a:pt x="2013" y="563"/>
                        <a:pt x="2014" y="558"/>
                        <a:pt x="2015" y="555"/>
                      </a:cubicBezTo>
                      <a:cubicBezTo>
                        <a:pt x="2017" y="549"/>
                        <a:pt x="2021" y="544"/>
                        <a:pt x="2024" y="537"/>
                      </a:cubicBezTo>
                      <a:cubicBezTo>
                        <a:pt x="2026" y="531"/>
                        <a:pt x="2029" y="526"/>
                        <a:pt x="2032" y="520"/>
                      </a:cubicBezTo>
                      <a:cubicBezTo>
                        <a:pt x="2035" y="514"/>
                        <a:pt x="2038" y="506"/>
                        <a:pt x="2043" y="502"/>
                      </a:cubicBezTo>
                      <a:cubicBezTo>
                        <a:pt x="2044" y="502"/>
                        <a:pt x="2047" y="500"/>
                        <a:pt x="2047" y="500"/>
                      </a:cubicBezTo>
                      <a:cubicBezTo>
                        <a:pt x="2050" y="500"/>
                        <a:pt x="2051" y="505"/>
                        <a:pt x="2052" y="507"/>
                      </a:cubicBezTo>
                      <a:cubicBezTo>
                        <a:pt x="2054" y="511"/>
                        <a:pt x="2056" y="515"/>
                        <a:pt x="2060" y="511"/>
                      </a:cubicBezTo>
                      <a:cubicBezTo>
                        <a:pt x="2062" y="508"/>
                        <a:pt x="2062" y="504"/>
                        <a:pt x="2064" y="502"/>
                      </a:cubicBezTo>
                      <a:cubicBezTo>
                        <a:pt x="2066" y="499"/>
                        <a:pt x="2068" y="496"/>
                        <a:pt x="2072" y="493"/>
                      </a:cubicBezTo>
                      <a:cubicBezTo>
                        <a:pt x="2075" y="490"/>
                        <a:pt x="2076" y="489"/>
                        <a:pt x="2076" y="495"/>
                      </a:cubicBezTo>
                      <a:cubicBezTo>
                        <a:pt x="2076" y="499"/>
                        <a:pt x="2075" y="501"/>
                        <a:pt x="2075" y="505"/>
                      </a:cubicBezTo>
                      <a:cubicBezTo>
                        <a:pt x="2074" y="507"/>
                        <a:pt x="2073" y="514"/>
                        <a:pt x="2077" y="512"/>
                      </a:cubicBezTo>
                      <a:cubicBezTo>
                        <a:pt x="2079" y="511"/>
                        <a:pt x="2083" y="506"/>
                        <a:pt x="2084" y="504"/>
                      </a:cubicBezTo>
                      <a:cubicBezTo>
                        <a:pt x="2088" y="500"/>
                        <a:pt x="2091" y="495"/>
                        <a:pt x="2096" y="492"/>
                      </a:cubicBezTo>
                      <a:cubicBezTo>
                        <a:pt x="2100" y="489"/>
                        <a:pt x="2105" y="486"/>
                        <a:pt x="2111" y="486"/>
                      </a:cubicBezTo>
                      <a:cubicBezTo>
                        <a:pt x="2123" y="485"/>
                        <a:pt x="2133" y="495"/>
                        <a:pt x="2140" y="505"/>
                      </a:cubicBezTo>
                      <a:cubicBezTo>
                        <a:pt x="2142" y="501"/>
                        <a:pt x="2144" y="497"/>
                        <a:pt x="2146" y="494"/>
                      </a:cubicBezTo>
                      <a:cubicBezTo>
                        <a:pt x="2148" y="491"/>
                        <a:pt x="2155" y="487"/>
                        <a:pt x="2155" y="488"/>
                      </a:cubicBezTo>
                      <a:cubicBezTo>
                        <a:pt x="2157" y="488"/>
                        <a:pt x="2158" y="482"/>
                        <a:pt x="2159" y="481"/>
                      </a:cubicBezTo>
                      <a:cubicBezTo>
                        <a:pt x="2161" y="478"/>
                        <a:pt x="2164" y="475"/>
                        <a:pt x="2167" y="473"/>
                      </a:cubicBezTo>
                      <a:cubicBezTo>
                        <a:pt x="2171" y="469"/>
                        <a:pt x="2174" y="465"/>
                        <a:pt x="2179" y="462"/>
                      </a:cubicBezTo>
                      <a:cubicBezTo>
                        <a:pt x="2186" y="459"/>
                        <a:pt x="2192" y="455"/>
                        <a:pt x="2199" y="453"/>
                      </a:cubicBezTo>
                      <a:cubicBezTo>
                        <a:pt x="2201" y="452"/>
                        <a:pt x="2202" y="451"/>
                        <a:pt x="2204" y="451"/>
                      </a:cubicBezTo>
                      <a:cubicBezTo>
                        <a:pt x="2207" y="450"/>
                        <a:pt x="2210" y="451"/>
                        <a:pt x="2213" y="450"/>
                      </a:cubicBezTo>
                      <a:cubicBezTo>
                        <a:pt x="2214" y="449"/>
                        <a:pt x="2214" y="449"/>
                        <a:pt x="2215" y="448"/>
                      </a:cubicBezTo>
                      <a:cubicBezTo>
                        <a:pt x="2218" y="446"/>
                        <a:pt x="2221" y="444"/>
                        <a:pt x="2224" y="443"/>
                      </a:cubicBezTo>
                      <a:cubicBezTo>
                        <a:pt x="2224" y="443"/>
                        <a:pt x="2233" y="436"/>
                        <a:pt x="2235" y="434"/>
                      </a:cubicBezTo>
                      <a:cubicBezTo>
                        <a:pt x="2239" y="430"/>
                        <a:pt x="2248" y="433"/>
                        <a:pt x="2252" y="434"/>
                      </a:cubicBezTo>
                      <a:cubicBezTo>
                        <a:pt x="2258" y="434"/>
                        <a:pt x="2265" y="436"/>
                        <a:pt x="2271" y="434"/>
                      </a:cubicBezTo>
                      <a:cubicBezTo>
                        <a:pt x="2276" y="432"/>
                        <a:pt x="2276" y="424"/>
                        <a:pt x="2274" y="419"/>
                      </a:cubicBezTo>
                      <a:cubicBezTo>
                        <a:pt x="2273" y="416"/>
                        <a:pt x="2271" y="413"/>
                        <a:pt x="2270" y="409"/>
                      </a:cubicBezTo>
                      <a:cubicBezTo>
                        <a:pt x="2268" y="402"/>
                        <a:pt x="2266" y="394"/>
                        <a:pt x="2263" y="387"/>
                      </a:cubicBezTo>
                      <a:cubicBezTo>
                        <a:pt x="2261" y="383"/>
                        <a:pt x="2259" y="380"/>
                        <a:pt x="2255" y="378"/>
                      </a:cubicBezTo>
                      <a:cubicBezTo>
                        <a:pt x="2251" y="377"/>
                        <a:pt x="2248" y="376"/>
                        <a:pt x="2244" y="375"/>
                      </a:cubicBezTo>
                      <a:cubicBezTo>
                        <a:pt x="2236" y="374"/>
                        <a:pt x="2228" y="374"/>
                        <a:pt x="2221" y="371"/>
                      </a:cubicBezTo>
                      <a:cubicBezTo>
                        <a:pt x="2219" y="370"/>
                        <a:pt x="2211" y="366"/>
                        <a:pt x="2216" y="364"/>
                      </a:cubicBezTo>
                      <a:cubicBezTo>
                        <a:pt x="2218" y="362"/>
                        <a:pt x="2224" y="364"/>
                        <a:pt x="2227" y="364"/>
                      </a:cubicBezTo>
                      <a:cubicBezTo>
                        <a:pt x="2234" y="365"/>
                        <a:pt x="2242" y="366"/>
                        <a:pt x="2249" y="368"/>
                      </a:cubicBezTo>
                      <a:cubicBezTo>
                        <a:pt x="2256" y="370"/>
                        <a:pt x="2265" y="371"/>
                        <a:pt x="2272" y="368"/>
                      </a:cubicBezTo>
                      <a:cubicBezTo>
                        <a:pt x="2276" y="366"/>
                        <a:pt x="2279" y="364"/>
                        <a:pt x="2283" y="362"/>
                      </a:cubicBezTo>
                      <a:cubicBezTo>
                        <a:pt x="2286" y="360"/>
                        <a:pt x="2286" y="358"/>
                        <a:pt x="2287" y="355"/>
                      </a:cubicBezTo>
                      <a:cubicBezTo>
                        <a:pt x="2289" y="350"/>
                        <a:pt x="2290" y="345"/>
                        <a:pt x="2290" y="340"/>
                      </a:cubicBezTo>
                      <a:cubicBezTo>
                        <a:pt x="2290" y="336"/>
                        <a:pt x="2290" y="329"/>
                        <a:pt x="2293" y="325"/>
                      </a:cubicBezTo>
                      <a:cubicBezTo>
                        <a:pt x="2296" y="326"/>
                        <a:pt x="2298" y="332"/>
                        <a:pt x="2300" y="335"/>
                      </a:cubicBezTo>
                      <a:cubicBezTo>
                        <a:pt x="2302" y="338"/>
                        <a:pt x="2305" y="341"/>
                        <a:pt x="2307" y="344"/>
                      </a:cubicBezTo>
                      <a:cubicBezTo>
                        <a:pt x="2313" y="349"/>
                        <a:pt x="2321" y="347"/>
                        <a:pt x="2329" y="347"/>
                      </a:cubicBezTo>
                      <a:cubicBezTo>
                        <a:pt x="2333" y="347"/>
                        <a:pt x="2335" y="348"/>
                        <a:pt x="2338" y="351"/>
                      </a:cubicBezTo>
                      <a:cubicBezTo>
                        <a:pt x="2341" y="354"/>
                        <a:pt x="2344" y="357"/>
                        <a:pt x="2347" y="361"/>
                      </a:cubicBezTo>
                      <a:cubicBezTo>
                        <a:pt x="2352" y="366"/>
                        <a:pt x="2360" y="370"/>
                        <a:pt x="2367" y="372"/>
                      </a:cubicBezTo>
                      <a:cubicBezTo>
                        <a:pt x="2372" y="374"/>
                        <a:pt x="2377" y="375"/>
                        <a:pt x="2383" y="377"/>
                      </a:cubicBezTo>
                      <a:cubicBezTo>
                        <a:pt x="2385" y="377"/>
                        <a:pt x="2389" y="379"/>
                        <a:pt x="2391" y="378"/>
                      </a:cubicBezTo>
                      <a:cubicBezTo>
                        <a:pt x="2393" y="377"/>
                        <a:pt x="2394" y="373"/>
                        <a:pt x="2395" y="371"/>
                      </a:cubicBezTo>
                      <a:cubicBezTo>
                        <a:pt x="2397" y="366"/>
                        <a:pt x="2398" y="362"/>
                        <a:pt x="2399" y="357"/>
                      </a:cubicBezTo>
                      <a:cubicBezTo>
                        <a:pt x="2399" y="354"/>
                        <a:pt x="2400" y="352"/>
                        <a:pt x="2399" y="350"/>
                      </a:cubicBezTo>
                      <a:cubicBezTo>
                        <a:pt x="2398" y="347"/>
                        <a:pt x="2396" y="345"/>
                        <a:pt x="2396" y="341"/>
                      </a:cubicBezTo>
                      <a:cubicBezTo>
                        <a:pt x="2403" y="341"/>
                        <a:pt x="2411" y="342"/>
                        <a:pt x="2418" y="342"/>
                      </a:cubicBezTo>
                      <a:cubicBezTo>
                        <a:pt x="2421" y="342"/>
                        <a:pt x="2424" y="342"/>
                        <a:pt x="2427" y="338"/>
                      </a:cubicBezTo>
                      <a:cubicBezTo>
                        <a:pt x="2428" y="337"/>
                        <a:pt x="2428" y="335"/>
                        <a:pt x="2429" y="333"/>
                      </a:cubicBezTo>
                      <a:cubicBezTo>
                        <a:pt x="2430" y="332"/>
                        <a:pt x="2431" y="330"/>
                        <a:pt x="2432" y="329"/>
                      </a:cubicBezTo>
                      <a:cubicBezTo>
                        <a:pt x="2433" y="324"/>
                        <a:pt x="2430" y="323"/>
                        <a:pt x="2427" y="321"/>
                      </a:cubicBezTo>
                      <a:close/>
                      <a:moveTo>
                        <a:pt x="1241" y="641"/>
                      </a:moveTo>
                      <a:cubicBezTo>
                        <a:pt x="1240" y="648"/>
                        <a:pt x="1238" y="655"/>
                        <a:pt x="1236" y="662"/>
                      </a:cubicBezTo>
                      <a:cubicBezTo>
                        <a:pt x="1233" y="669"/>
                        <a:pt x="1231" y="678"/>
                        <a:pt x="1227" y="684"/>
                      </a:cubicBezTo>
                      <a:cubicBezTo>
                        <a:pt x="1222" y="690"/>
                        <a:pt x="1216" y="693"/>
                        <a:pt x="1211" y="698"/>
                      </a:cubicBezTo>
                      <a:cubicBezTo>
                        <a:pt x="1205" y="704"/>
                        <a:pt x="1198" y="709"/>
                        <a:pt x="1192" y="714"/>
                      </a:cubicBezTo>
                      <a:cubicBezTo>
                        <a:pt x="1188" y="716"/>
                        <a:pt x="1185" y="719"/>
                        <a:pt x="1182" y="721"/>
                      </a:cubicBezTo>
                      <a:cubicBezTo>
                        <a:pt x="1179" y="724"/>
                        <a:pt x="1177" y="727"/>
                        <a:pt x="1175" y="729"/>
                      </a:cubicBezTo>
                      <a:cubicBezTo>
                        <a:pt x="1170" y="734"/>
                        <a:pt x="1162" y="733"/>
                        <a:pt x="1155" y="733"/>
                      </a:cubicBezTo>
                      <a:cubicBezTo>
                        <a:pt x="1152" y="733"/>
                        <a:pt x="1147" y="733"/>
                        <a:pt x="1146" y="729"/>
                      </a:cubicBezTo>
                      <a:cubicBezTo>
                        <a:pt x="1146" y="725"/>
                        <a:pt x="1150" y="724"/>
                        <a:pt x="1153" y="723"/>
                      </a:cubicBezTo>
                      <a:cubicBezTo>
                        <a:pt x="1159" y="722"/>
                        <a:pt x="1165" y="720"/>
                        <a:pt x="1171" y="717"/>
                      </a:cubicBezTo>
                      <a:cubicBezTo>
                        <a:pt x="1174" y="715"/>
                        <a:pt x="1177" y="714"/>
                        <a:pt x="1180" y="712"/>
                      </a:cubicBezTo>
                      <a:cubicBezTo>
                        <a:pt x="1183" y="710"/>
                        <a:pt x="1184" y="705"/>
                        <a:pt x="1187" y="704"/>
                      </a:cubicBezTo>
                      <a:cubicBezTo>
                        <a:pt x="1188" y="698"/>
                        <a:pt x="1196" y="692"/>
                        <a:pt x="1199" y="687"/>
                      </a:cubicBezTo>
                      <a:cubicBezTo>
                        <a:pt x="1203" y="680"/>
                        <a:pt x="1208" y="674"/>
                        <a:pt x="1212" y="667"/>
                      </a:cubicBezTo>
                      <a:cubicBezTo>
                        <a:pt x="1215" y="659"/>
                        <a:pt x="1219" y="651"/>
                        <a:pt x="1222" y="643"/>
                      </a:cubicBezTo>
                      <a:cubicBezTo>
                        <a:pt x="1223" y="639"/>
                        <a:pt x="1224" y="636"/>
                        <a:pt x="1226" y="633"/>
                      </a:cubicBezTo>
                      <a:cubicBezTo>
                        <a:pt x="1228" y="629"/>
                        <a:pt x="1232" y="616"/>
                        <a:pt x="1239" y="623"/>
                      </a:cubicBezTo>
                      <a:cubicBezTo>
                        <a:pt x="1242" y="628"/>
                        <a:pt x="1241" y="636"/>
                        <a:pt x="1241" y="64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2" name="Freeform 314"/>
                <p:cNvSpPr/>
                <p:nvPr/>
              </p:nvSpPr>
              <p:spPr bwMode="auto">
                <a:xfrm>
                  <a:off x="2541583" y="649287"/>
                  <a:ext cx="422274" cy="747712"/>
                </a:xfrm>
                <a:custGeom>
                  <a:avLst/>
                  <a:gdLst/>
                  <a:ahLst/>
                  <a:cxnLst>
                    <a:cxn ang="0">
                      <a:pos x="144" y="230"/>
                    </a:cxn>
                    <a:cxn ang="0">
                      <a:pos x="139" y="240"/>
                    </a:cxn>
                    <a:cxn ang="0">
                      <a:pos x="136" y="245"/>
                    </a:cxn>
                    <a:cxn ang="0">
                      <a:pos x="124" y="251"/>
                    </a:cxn>
                    <a:cxn ang="0">
                      <a:pos x="115" y="265"/>
                    </a:cxn>
                    <a:cxn ang="0">
                      <a:pos x="110" y="273"/>
                    </a:cxn>
                    <a:cxn ang="0">
                      <a:pos x="85" y="275"/>
                    </a:cxn>
                    <a:cxn ang="0">
                      <a:pos x="21" y="274"/>
                    </a:cxn>
                    <a:cxn ang="0">
                      <a:pos x="19" y="185"/>
                    </a:cxn>
                    <a:cxn ang="0">
                      <a:pos x="69" y="143"/>
                    </a:cxn>
                    <a:cxn ang="0">
                      <a:pos x="54" y="114"/>
                    </a:cxn>
                    <a:cxn ang="0">
                      <a:pos x="49" y="94"/>
                    </a:cxn>
                    <a:cxn ang="0">
                      <a:pos x="51" y="79"/>
                    </a:cxn>
                    <a:cxn ang="0">
                      <a:pos x="41" y="56"/>
                    </a:cxn>
                    <a:cxn ang="0">
                      <a:pos x="21" y="43"/>
                    </a:cxn>
                    <a:cxn ang="0">
                      <a:pos x="1" y="28"/>
                    </a:cxn>
                    <a:cxn ang="0">
                      <a:pos x="5" y="28"/>
                    </a:cxn>
                    <a:cxn ang="0">
                      <a:pos x="13" y="23"/>
                    </a:cxn>
                    <a:cxn ang="0">
                      <a:pos x="20" y="23"/>
                    </a:cxn>
                    <a:cxn ang="0">
                      <a:pos x="39" y="40"/>
                    </a:cxn>
                    <a:cxn ang="0">
                      <a:pos x="57" y="36"/>
                    </a:cxn>
                    <a:cxn ang="0">
                      <a:pos x="68" y="37"/>
                    </a:cxn>
                    <a:cxn ang="0">
                      <a:pos x="78" y="21"/>
                    </a:cxn>
                    <a:cxn ang="0">
                      <a:pos x="96" y="5"/>
                    </a:cxn>
                    <a:cxn ang="0">
                      <a:pos x="102" y="2"/>
                    </a:cxn>
                    <a:cxn ang="0">
                      <a:pos x="118" y="1"/>
                    </a:cxn>
                    <a:cxn ang="0">
                      <a:pos x="125" y="14"/>
                    </a:cxn>
                    <a:cxn ang="0">
                      <a:pos x="121" y="31"/>
                    </a:cxn>
                    <a:cxn ang="0">
                      <a:pos x="124" y="36"/>
                    </a:cxn>
                    <a:cxn ang="0">
                      <a:pos x="123" y="58"/>
                    </a:cxn>
                    <a:cxn ang="0">
                      <a:pos x="129" y="74"/>
                    </a:cxn>
                    <a:cxn ang="0">
                      <a:pos x="137" y="102"/>
                    </a:cxn>
                    <a:cxn ang="0">
                      <a:pos x="141" y="127"/>
                    </a:cxn>
                    <a:cxn ang="0">
                      <a:pos x="142" y="152"/>
                    </a:cxn>
                    <a:cxn ang="0">
                      <a:pos x="146" y="168"/>
                    </a:cxn>
                    <a:cxn ang="0">
                      <a:pos x="149" y="183"/>
                    </a:cxn>
                    <a:cxn ang="0">
                      <a:pos x="158" y="201"/>
                    </a:cxn>
                    <a:cxn ang="0">
                      <a:pos x="156" y="218"/>
                    </a:cxn>
                  </a:cxnLst>
                  <a:rect l="0" t="0" r="r" b="b"/>
                  <a:pathLst>
                    <a:path w="161" h="285">
                      <a:moveTo>
                        <a:pt x="156" y="218"/>
                      </a:moveTo>
                      <a:cubicBezTo>
                        <a:pt x="151" y="221"/>
                        <a:pt x="147" y="224"/>
                        <a:pt x="144" y="230"/>
                      </a:cubicBezTo>
                      <a:cubicBezTo>
                        <a:pt x="143" y="232"/>
                        <a:pt x="143" y="235"/>
                        <a:pt x="141" y="237"/>
                      </a:cubicBezTo>
                      <a:cubicBezTo>
                        <a:pt x="141" y="238"/>
                        <a:pt x="140" y="239"/>
                        <a:pt x="139" y="240"/>
                      </a:cubicBezTo>
                      <a:cubicBezTo>
                        <a:pt x="139" y="241"/>
                        <a:pt x="138" y="241"/>
                        <a:pt x="137" y="242"/>
                      </a:cubicBezTo>
                      <a:cubicBezTo>
                        <a:pt x="137" y="243"/>
                        <a:pt x="137" y="244"/>
                        <a:pt x="136" y="245"/>
                      </a:cubicBezTo>
                      <a:cubicBezTo>
                        <a:pt x="135" y="247"/>
                        <a:pt x="130" y="249"/>
                        <a:pt x="128" y="250"/>
                      </a:cubicBezTo>
                      <a:cubicBezTo>
                        <a:pt x="127" y="251"/>
                        <a:pt x="125" y="250"/>
                        <a:pt x="124" y="251"/>
                      </a:cubicBezTo>
                      <a:cubicBezTo>
                        <a:pt x="123" y="252"/>
                        <a:pt x="121" y="256"/>
                        <a:pt x="120" y="257"/>
                      </a:cubicBezTo>
                      <a:cubicBezTo>
                        <a:pt x="118" y="259"/>
                        <a:pt x="117" y="262"/>
                        <a:pt x="115" y="265"/>
                      </a:cubicBezTo>
                      <a:cubicBezTo>
                        <a:pt x="115" y="265"/>
                        <a:pt x="115" y="265"/>
                        <a:pt x="115" y="265"/>
                      </a:cubicBezTo>
                      <a:cubicBezTo>
                        <a:pt x="113" y="267"/>
                        <a:pt x="113" y="271"/>
                        <a:pt x="110" y="273"/>
                      </a:cubicBezTo>
                      <a:cubicBezTo>
                        <a:pt x="108" y="275"/>
                        <a:pt x="105" y="277"/>
                        <a:pt x="102" y="277"/>
                      </a:cubicBezTo>
                      <a:cubicBezTo>
                        <a:pt x="96" y="278"/>
                        <a:pt x="90" y="276"/>
                        <a:pt x="85" y="275"/>
                      </a:cubicBezTo>
                      <a:cubicBezTo>
                        <a:pt x="74" y="274"/>
                        <a:pt x="62" y="278"/>
                        <a:pt x="51" y="282"/>
                      </a:cubicBezTo>
                      <a:cubicBezTo>
                        <a:pt x="41" y="285"/>
                        <a:pt x="27" y="282"/>
                        <a:pt x="21" y="274"/>
                      </a:cubicBezTo>
                      <a:cubicBezTo>
                        <a:pt x="15" y="264"/>
                        <a:pt x="13" y="254"/>
                        <a:pt x="11" y="243"/>
                      </a:cubicBezTo>
                      <a:cubicBezTo>
                        <a:pt x="7" y="225"/>
                        <a:pt x="6" y="200"/>
                        <a:pt x="19" y="185"/>
                      </a:cubicBezTo>
                      <a:cubicBezTo>
                        <a:pt x="27" y="178"/>
                        <a:pt x="38" y="174"/>
                        <a:pt x="48" y="169"/>
                      </a:cubicBezTo>
                      <a:cubicBezTo>
                        <a:pt x="58" y="164"/>
                        <a:pt x="65" y="154"/>
                        <a:pt x="69" y="143"/>
                      </a:cubicBezTo>
                      <a:cubicBezTo>
                        <a:pt x="73" y="134"/>
                        <a:pt x="73" y="121"/>
                        <a:pt x="63" y="117"/>
                      </a:cubicBezTo>
                      <a:cubicBezTo>
                        <a:pt x="59" y="115"/>
                        <a:pt x="56" y="115"/>
                        <a:pt x="54" y="114"/>
                      </a:cubicBezTo>
                      <a:cubicBezTo>
                        <a:pt x="53" y="113"/>
                        <a:pt x="52" y="111"/>
                        <a:pt x="52" y="109"/>
                      </a:cubicBezTo>
                      <a:cubicBezTo>
                        <a:pt x="49" y="104"/>
                        <a:pt x="48" y="100"/>
                        <a:pt x="49" y="94"/>
                      </a:cubicBezTo>
                      <a:cubicBezTo>
                        <a:pt x="49" y="92"/>
                        <a:pt x="51" y="89"/>
                        <a:pt x="52" y="87"/>
                      </a:cubicBezTo>
                      <a:cubicBezTo>
                        <a:pt x="52" y="85"/>
                        <a:pt x="52" y="81"/>
                        <a:pt x="51" y="79"/>
                      </a:cubicBezTo>
                      <a:cubicBezTo>
                        <a:pt x="51" y="73"/>
                        <a:pt x="45" y="70"/>
                        <a:pt x="43" y="64"/>
                      </a:cubicBezTo>
                      <a:cubicBezTo>
                        <a:pt x="43" y="61"/>
                        <a:pt x="43" y="58"/>
                        <a:pt x="41" y="56"/>
                      </a:cubicBezTo>
                      <a:cubicBezTo>
                        <a:pt x="40" y="54"/>
                        <a:pt x="37" y="53"/>
                        <a:pt x="35" y="52"/>
                      </a:cubicBezTo>
                      <a:cubicBezTo>
                        <a:pt x="30" y="49"/>
                        <a:pt x="26" y="46"/>
                        <a:pt x="21" y="43"/>
                      </a:cubicBezTo>
                      <a:cubicBezTo>
                        <a:pt x="16" y="39"/>
                        <a:pt x="10" y="38"/>
                        <a:pt x="5" y="34"/>
                      </a:cubicBezTo>
                      <a:cubicBezTo>
                        <a:pt x="3" y="33"/>
                        <a:pt x="2" y="31"/>
                        <a:pt x="1" y="28"/>
                      </a:cubicBezTo>
                      <a:cubicBezTo>
                        <a:pt x="0" y="28"/>
                        <a:pt x="0" y="27"/>
                        <a:pt x="0" y="27"/>
                      </a:cubicBezTo>
                      <a:cubicBezTo>
                        <a:pt x="2" y="28"/>
                        <a:pt x="3" y="28"/>
                        <a:pt x="5" y="28"/>
                      </a:cubicBezTo>
                      <a:cubicBezTo>
                        <a:pt x="7" y="28"/>
                        <a:pt x="9" y="26"/>
                        <a:pt x="11" y="26"/>
                      </a:cubicBezTo>
                      <a:cubicBezTo>
                        <a:pt x="11" y="25"/>
                        <a:pt x="13" y="24"/>
                        <a:pt x="13" y="23"/>
                      </a:cubicBezTo>
                      <a:cubicBezTo>
                        <a:pt x="14" y="22"/>
                        <a:pt x="14" y="20"/>
                        <a:pt x="15" y="20"/>
                      </a:cubicBezTo>
                      <a:cubicBezTo>
                        <a:pt x="17" y="19"/>
                        <a:pt x="19" y="22"/>
                        <a:pt x="20" y="23"/>
                      </a:cubicBezTo>
                      <a:cubicBezTo>
                        <a:pt x="24" y="27"/>
                        <a:pt x="28" y="30"/>
                        <a:pt x="29" y="36"/>
                      </a:cubicBezTo>
                      <a:cubicBezTo>
                        <a:pt x="31" y="41"/>
                        <a:pt x="33" y="39"/>
                        <a:pt x="39" y="40"/>
                      </a:cubicBezTo>
                      <a:cubicBezTo>
                        <a:pt x="41" y="40"/>
                        <a:pt x="45" y="40"/>
                        <a:pt x="47" y="40"/>
                      </a:cubicBezTo>
                      <a:cubicBezTo>
                        <a:pt x="48" y="38"/>
                        <a:pt x="52" y="35"/>
                        <a:pt x="57" y="36"/>
                      </a:cubicBezTo>
                      <a:cubicBezTo>
                        <a:pt x="59" y="36"/>
                        <a:pt x="61" y="38"/>
                        <a:pt x="63" y="38"/>
                      </a:cubicBezTo>
                      <a:cubicBezTo>
                        <a:pt x="65" y="38"/>
                        <a:pt x="66" y="38"/>
                        <a:pt x="68" y="37"/>
                      </a:cubicBezTo>
                      <a:cubicBezTo>
                        <a:pt x="72" y="37"/>
                        <a:pt x="76" y="35"/>
                        <a:pt x="78" y="31"/>
                      </a:cubicBezTo>
                      <a:cubicBezTo>
                        <a:pt x="79" y="28"/>
                        <a:pt x="78" y="25"/>
                        <a:pt x="78" y="21"/>
                      </a:cubicBezTo>
                      <a:cubicBezTo>
                        <a:pt x="79" y="16"/>
                        <a:pt x="83" y="11"/>
                        <a:pt x="88" y="8"/>
                      </a:cubicBezTo>
                      <a:cubicBezTo>
                        <a:pt x="91" y="7"/>
                        <a:pt x="93" y="6"/>
                        <a:pt x="96" y="5"/>
                      </a:cubicBezTo>
                      <a:cubicBezTo>
                        <a:pt x="97" y="5"/>
                        <a:pt x="98" y="4"/>
                        <a:pt x="99" y="4"/>
                      </a:cubicBezTo>
                      <a:cubicBezTo>
                        <a:pt x="100" y="3"/>
                        <a:pt x="101" y="2"/>
                        <a:pt x="102" y="2"/>
                      </a:cubicBezTo>
                      <a:cubicBezTo>
                        <a:pt x="104" y="1"/>
                        <a:pt x="109" y="0"/>
                        <a:pt x="111" y="0"/>
                      </a:cubicBezTo>
                      <a:cubicBezTo>
                        <a:pt x="113" y="0"/>
                        <a:pt x="116" y="0"/>
                        <a:pt x="118" y="1"/>
                      </a:cubicBezTo>
                      <a:cubicBezTo>
                        <a:pt x="119" y="2"/>
                        <a:pt x="121" y="5"/>
                        <a:pt x="123" y="7"/>
                      </a:cubicBezTo>
                      <a:cubicBezTo>
                        <a:pt x="124" y="9"/>
                        <a:pt x="125" y="11"/>
                        <a:pt x="125" y="14"/>
                      </a:cubicBezTo>
                      <a:cubicBezTo>
                        <a:pt x="125" y="17"/>
                        <a:pt x="122" y="20"/>
                        <a:pt x="122" y="22"/>
                      </a:cubicBezTo>
                      <a:cubicBezTo>
                        <a:pt x="122" y="25"/>
                        <a:pt x="120" y="29"/>
                        <a:pt x="121" y="31"/>
                      </a:cubicBezTo>
                      <a:cubicBezTo>
                        <a:pt x="121" y="32"/>
                        <a:pt x="123" y="32"/>
                        <a:pt x="125" y="31"/>
                      </a:cubicBezTo>
                      <a:cubicBezTo>
                        <a:pt x="125" y="32"/>
                        <a:pt x="124" y="34"/>
                        <a:pt x="124" y="36"/>
                      </a:cubicBezTo>
                      <a:cubicBezTo>
                        <a:pt x="122" y="41"/>
                        <a:pt x="122" y="46"/>
                        <a:pt x="122" y="51"/>
                      </a:cubicBezTo>
                      <a:cubicBezTo>
                        <a:pt x="122" y="54"/>
                        <a:pt x="122" y="55"/>
                        <a:pt x="123" y="58"/>
                      </a:cubicBezTo>
                      <a:cubicBezTo>
                        <a:pt x="124" y="60"/>
                        <a:pt x="123" y="63"/>
                        <a:pt x="124" y="65"/>
                      </a:cubicBezTo>
                      <a:cubicBezTo>
                        <a:pt x="125" y="68"/>
                        <a:pt x="128" y="71"/>
                        <a:pt x="129" y="74"/>
                      </a:cubicBezTo>
                      <a:cubicBezTo>
                        <a:pt x="131" y="78"/>
                        <a:pt x="133" y="82"/>
                        <a:pt x="134" y="86"/>
                      </a:cubicBezTo>
                      <a:cubicBezTo>
                        <a:pt x="136" y="91"/>
                        <a:pt x="136" y="97"/>
                        <a:pt x="137" y="102"/>
                      </a:cubicBezTo>
                      <a:cubicBezTo>
                        <a:pt x="139" y="108"/>
                        <a:pt x="141" y="113"/>
                        <a:pt x="142" y="119"/>
                      </a:cubicBezTo>
                      <a:cubicBezTo>
                        <a:pt x="142" y="122"/>
                        <a:pt x="141" y="125"/>
                        <a:pt x="141" y="127"/>
                      </a:cubicBezTo>
                      <a:cubicBezTo>
                        <a:pt x="140" y="131"/>
                        <a:pt x="141" y="135"/>
                        <a:pt x="141" y="138"/>
                      </a:cubicBezTo>
                      <a:cubicBezTo>
                        <a:pt x="141" y="144"/>
                        <a:pt x="141" y="148"/>
                        <a:pt x="142" y="152"/>
                      </a:cubicBezTo>
                      <a:cubicBezTo>
                        <a:pt x="143" y="155"/>
                        <a:pt x="144" y="157"/>
                        <a:pt x="145" y="160"/>
                      </a:cubicBezTo>
                      <a:cubicBezTo>
                        <a:pt x="145" y="163"/>
                        <a:pt x="145" y="165"/>
                        <a:pt x="146" y="168"/>
                      </a:cubicBezTo>
                      <a:cubicBezTo>
                        <a:pt x="147" y="170"/>
                        <a:pt x="148" y="172"/>
                        <a:pt x="148" y="174"/>
                      </a:cubicBezTo>
                      <a:cubicBezTo>
                        <a:pt x="149" y="177"/>
                        <a:pt x="149" y="180"/>
                        <a:pt x="149" y="183"/>
                      </a:cubicBezTo>
                      <a:cubicBezTo>
                        <a:pt x="150" y="188"/>
                        <a:pt x="154" y="189"/>
                        <a:pt x="156" y="193"/>
                      </a:cubicBezTo>
                      <a:cubicBezTo>
                        <a:pt x="157" y="195"/>
                        <a:pt x="158" y="198"/>
                        <a:pt x="158" y="201"/>
                      </a:cubicBezTo>
                      <a:cubicBezTo>
                        <a:pt x="159" y="204"/>
                        <a:pt x="158" y="206"/>
                        <a:pt x="158" y="209"/>
                      </a:cubicBezTo>
                      <a:cubicBezTo>
                        <a:pt x="157" y="213"/>
                        <a:pt x="161" y="215"/>
                        <a:pt x="156" y="2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3" name="Freeform 315"/>
                <p:cNvSpPr/>
                <p:nvPr/>
              </p:nvSpPr>
              <p:spPr bwMode="auto">
                <a:xfrm>
                  <a:off x="2171696" y="711199"/>
                  <a:ext cx="511174" cy="1017587"/>
                </a:xfrm>
                <a:custGeom>
                  <a:avLst/>
                  <a:gdLst/>
                  <a:ahLst/>
                  <a:cxnLst>
                    <a:cxn ang="0">
                      <a:pos x="174" y="95"/>
                    </a:cxn>
                    <a:cxn ang="0">
                      <a:pos x="151" y="108"/>
                    </a:cxn>
                    <a:cxn ang="0">
                      <a:pos x="137" y="139"/>
                    </a:cxn>
                    <a:cxn ang="0">
                      <a:pos x="109" y="157"/>
                    </a:cxn>
                    <a:cxn ang="0">
                      <a:pos x="91" y="213"/>
                    </a:cxn>
                    <a:cxn ang="0">
                      <a:pos x="104" y="246"/>
                    </a:cxn>
                    <a:cxn ang="0">
                      <a:pos x="105" y="276"/>
                    </a:cxn>
                    <a:cxn ang="0">
                      <a:pos x="88" y="302"/>
                    </a:cxn>
                    <a:cxn ang="0">
                      <a:pos x="70" y="358"/>
                    </a:cxn>
                    <a:cxn ang="0">
                      <a:pos x="46" y="381"/>
                    </a:cxn>
                    <a:cxn ang="0">
                      <a:pos x="34" y="384"/>
                    </a:cxn>
                    <a:cxn ang="0">
                      <a:pos x="13" y="342"/>
                    </a:cxn>
                    <a:cxn ang="0">
                      <a:pos x="4" y="311"/>
                    </a:cxn>
                    <a:cxn ang="0">
                      <a:pos x="2" y="292"/>
                    </a:cxn>
                    <a:cxn ang="0">
                      <a:pos x="17" y="263"/>
                    </a:cxn>
                    <a:cxn ang="0">
                      <a:pos x="20" y="241"/>
                    </a:cxn>
                    <a:cxn ang="0">
                      <a:pos x="19" y="234"/>
                    </a:cxn>
                    <a:cxn ang="0">
                      <a:pos x="16" y="202"/>
                    </a:cxn>
                    <a:cxn ang="0">
                      <a:pos x="13" y="154"/>
                    </a:cxn>
                    <a:cxn ang="0">
                      <a:pos x="33" y="146"/>
                    </a:cxn>
                    <a:cxn ang="0">
                      <a:pos x="42" y="134"/>
                    </a:cxn>
                    <a:cxn ang="0">
                      <a:pos x="42" y="122"/>
                    </a:cxn>
                    <a:cxn ang="0">
                      <a:pos x="50" y="106"/>
                    </a:cxn>
                    <a:cxn ang="0">
                      <a:pos x="55" y="85"/>
                    </a:cxn>
                    <a:cxn ang="0">
                      <a:pos x="64" y="71"/>
                    </a:cxn>
                    <a:cxn ang="0">
                      <a:pos x="76" y="59"/>
                    </a:cxn>
                    <a:cxn ang="0">
                      <a:pos x="81" y="44"/>
                    </a:cxn>
                    <a:cxn ang="0">
                      <a:pos x="103" y="32"/>
                    </a:cxn>
                    <a:cxn ang="0">
                      <a:pos x="118" y="21"/>
                    </a:cxn>
                    <a:cxn ang="0">
                      <a:pos x="131" y="19"/>
                    </a:cxn>
                    <a:cxn ang="0">
                      <a:pos x="137" y="0"/>
                    </a:cxn>
                    <a:cxn ang="0">
                      <a:pos x="141" y="3"/>
                    </a:cxn>
                    <a:cxn ang="0">
                      <a:pos x="146" y="10"/>
                    </a:cxn>
                    <a:cxn ang="0">
                      <a:pos x="176" y="28"/>
                    </a:cxn>
                    <a:cxn ang="0">
                      <a:pos x="184" y="40"/>
                    </a:cxn>
                    <a:cxn ang="0">
                      <a:pos x="193" y="63"/>
                    </a:cxn>
                    <a:cxn ang="0">
                      <a:pos x="193" y="85"/>
                    </a:cxn>
                  </a:cxnLst>
                  <a:rect l="0" t="0" r="r" b="b"/>
                  <a:pathLst>
                    <a:path w="195" h="387">
                      <a:moveTo>
                        <a:pt x="195" y="90"/>
                      </a:moveTo>
                      <a:cubicBezTo>
                        <a:pt x="188" y="90"/>
                        <a:pt x="181" y="92"/>
                        <a:pt x="174" y="95"/>
                      </a:cubicBezTo>
                      <a:cubicBezTo>
                        <a:pt x="171" y="97"/>
                        <a:pt x="167" y="100"/>
                        <a:pt x="164" y="102"/>
                      </a:cubicBezTo>
                      <a:cubicBezTo>
                        <a:pt x="158" y="104"/>
                        <a:pt x="154" y="103"/>
                        <a:pt x="151" y="108"/>
                      </a:cubicBezTo>
                      <a:cubicBezTo>
                        <a:pt x="148" y="112"/>
                        <a:pt x="148" y="118"/>
                        <a:pt x="147" y="123"/>
                      </a:cubicBezTo>
                      <a:cubicBezTo>
                        <a:pt x="145" y="129"/>
                        <a:pt x="141" y="134"/>
                        <a:pt x="137" y="139"/>
                      </a:cubicBezTo>
                      <a:cubicBezTo>
                        <a:pt x="134" y="143"/>
                        <a:pt x="132" y="148"/>
                        <a:pt x="127" y="151"/>
                      </a:cubicBezTo>
                      <a:cubicBezTo>
                        <a:pt x="121" y="153"/>
                        <a:pt x="114" y="153"/>
                        <a:pt x="109" y="157"/>
                      </a:cubicBezTo>
                      <a:cubicBezTo>
                        <a:pt x="101" y="164"/>
                        <a:pt x="101" y="175"/>
                        <a:pt x="96" y="184"/>
                      </a:cubicBezTo>
                      <a:cubicBezTo>
                        <a:pt x="90" y="193"/>
                        <a:pt x="91" y="202"/>
                        <a:pt x="91" y="213"/>
                      </a:cubicBezTo>
                      <a:cubicBezTo>
                        <a:pt x="91" y="220"/>
                        <a:pt x="93" y="223"/>
                        <a:pt x="97" y="229"/>
                      </a:cubicBezTo>
                      <a:cubicBezTo>
                        <a:pt x="100" y="234"/>
                        <a:pt x="101" y="240"/>
                        <a:pt x="104" y="246"/>
                      </a:cubicBezTo>
                      <a:cubicBezTo>
                        <a:pt x="107" y="252"/>
                        <a:pt x="114" y="256"/>
                        <a:pt x="114" y="263"/>
                      </a:cubicBezTo>
                      <a:cubicBezTo>
                        <a:pt x="114" y="269"/>
                        <a:pt x="109" y="272"/>
                        <a:pt x="105" y="276"/>
                      </a:cubicBezTo>
                      <a:cubicBezTo>
                        <a:pt x="102" y="280"/>
                        <a:pt x="100" y="285"/>
                        <a:pt x="97" y="289"/>
                      </a:cubicBezTo>
                      <a:cubicBezTo>
                        <a:pt x="94" y="294"/>
                        <a:pt x="91" y="298"/>
                        <a:pt x="88" y="302"/>
                      </a:cubicBezTo>
                      <a:cubicBezTo>
                        <a:pt x="82" y="309"/>
                        <a:pt x="82" y="320"/>
                        <a:pt x="79" y="330"/>
                      </a:cubicBezTo>
                      <a:cubicBezTo>
                        <a:pt x="77" y="341"/>
                        <a:pt x="77" y="349"/>
                        <a:pt x="70" y="358"/>
                      </a:cubicBezTo>
                      <a:cubicBezTo>
                        <a:pt x="66" y="361"/>
                        <a:pt x="63" y="366"/>
                        <a:pt x="60" y="369"/>
                      </a:cubicBezTo>
                      <a:cubicBezTo>
                        <a:pt x="55" y="374"/>
                        <a:pt x="49" y="376"/>
                        <a:pt x="46" y="381"/>
                      </a:cubicBezTo>
                      <a:cubicBezTo>
                        <a:pt x="44" y="384"/>
                        <a:pt x="45" y="386"/>
                        <a:pt x="41" y="387"/>
                      </a:cubicBezTo>
                      <a:cubicBezTo>
                        <a:pt x="39" y="387"/>
                        <a:pt x="36" y="385"/>
                        <a:pt x="34" y="384"/>
                      </a:cubicBezTo>
                      <a:cubicBezTo>
                        <a:pt x="26" y="379"/>
                        <a:pt x="31" y="371"/>
                        <a:pt x="28" y="364"/>
                      </a:cubicBezTo>
                      <a:cubicBezTo>
                        <a:pt x="25" y="356"/>
                        <a:pt x="15" y="351"/>
                        <a:pt x="13" y="342"/>
                      </a:cubicBezTo>
                      <a:cubicBezTo>
                        <a:pt x="12" y="337"/>
                        <a:pt x="14" y="331"/>
                        <a:pt x="12" y="326"/>
                      </a:cubicBezTo>
                      <a:cubicBezTo>
                        <a:pt x="10" y="321"/>
                        <a:pt x="7" y="316"/>
                        <a:pt x="4" y="311"/>
                      </a:cubicBezTo>
                      <a:cubicBezTo>
                        <a:pt x="3" y="306"/>
                        <a:pt x="1" y="302"/>
                        <a:pt x="0" y="297"/>
                      </a:cubicBezTo>
                      <a:cubicBezTo>
                        <a:pt x="1" y="295"/>
                        <a:pt x="1" y="293"/>
                        <a:pt x="2" y="292"/>
                      </a:cubicBezTo>
                      <a:cubicBezTo>
                        <a:pt x="6" y="287"/>
                        <a:pt x="11" y="284"/>
                        <a:pt x="11" y="278"/>
                      </a:cubicBezTo>
                      <a:cubicBezTo>
                        <a:pt x="11" y="272"/>
                        <a:pt x="14" y="268"/>
                        <a:pt x="17" y="263"/>
                      </a:cubicBezTo>
                      <a:cubicBezTo>
                        <a:pt x="19" y="258"/>
                        <a:pt x="20" y="254"/>
                        <a:pt x="20" y="248"/>
                      </a:cubicBezTo>
                      <a:cubicBezTo>
                        <a:pt x="20" y="245"/>
                        <a:pt x="21" y="243"/>
                        <a:pt x="20" y="241"/>
                      </a:cubicBezTo>
                      <a:cubicBezTo>
                        <a:pt x="20" y="239"/>
                        <a:pt x="20" y="238"/>
                        <a:pt x="20" y="237"/>
                      </a:cubicBezTo>
                      <a:cubicBezTo>
                        <a:pt x="20" y="235"/>
                        <a:pt x="19" y="235"/>
                        <a:pt x="19" y="234"/>
                      </a:cubicBezTo>
                      <a:cubicBezTo>
                        <a:pt x="17" y="229"/>
                        <a:pt x="18" y="223"/>
                        <a:pt x="18" y="218"/>
                      </a:cubicBezTo>
                      <a:cubicBezTo>
                        <a:pt x="18" y="212"/>
                        <a:pt x="17" y="207"/>
                        <a:pt x="16" y="202"/>
                      </a:cubicBezTo>
                      <a:cubicBezTo>
                        <a:pt x="12" y="189"/>
                        <a:pt x="14" y="176"/>
                        <a:pt x="13" y="163"/>
                      </a:cubicBezTo>
                      <a:cubicBezTo>
                        <a:pt x="13" y="160"/>
                        <a:pt x="12" y="157"/>
                        <a:pt x="13" y="154"/>
                      </a:cubicBezTo>
                      <a:cubicBezTo>
                        <a:pt x="15" y="151"/>
                        <a:pt x="19" y="151"/>
                        <a:pt x="22" y="149"/>
                      </a:cubicBezTo>
                      <a:cubicBezTo>
                        <a:pt x="26" y="148"/>
                        <a:pt x="29" y="146"/>
                        <a:pt x="33" y="146"/>
                      </a:cubicBezTo>
                      <a:cubicBezTo>
                        <a:pt x="36" y="145"/>
                        <a:pt x="39" y="144"/>
                        <a:pt x="41" y="141"/>
                      </a:cubicBezTo>
                      <a:cubicBezTo>
                        <a:pt x="43" y="139"/>
                        <a:pt x="44" y="137"/>
                        <a:pt x="42" y="134"/>
                      </a:cubicBezTo>
                      <a:cubicBezTo>
                        <a:pt x="41" y="132"/>
                        <a:pt x="37" y="129"/>
                        <a:pt x="37" y="127"/>
                      </a:cubicBezTo>
                      <a:cubicBezTo>
                        <a:pt x="36" y="122"/>
                        <a:pt x="40" y="124"/>
                        <a:pt x="42" y="122"/>
                      </a:cubicBezTo>
                      <a:cubicBezTo>
                        <a:pt x="44" y="120"/>
                        <a:pt x="43" y="117"/>
                        <a:pt x="44" y="114"/>
                      </a:cubicBezTo>
                      <a:cubicBezTo>
                        <a:pt x="45" y="110"/>
                        <a:pt x="46" y="109"/>
                        <a:pt x="50" y="106"/>
                      </a:cubicBezTo>
                      <a:cubicBezTo>
                        <a:pt x="53" y="104"/>
                        <a:pt x="54" y="103"/>
                        <a:pt x="54" y="99"/>
                      </a:cubicBezTo>
                      <a:cubicBezTo>
                        <a:pt x="53" y="95"/>
                        <a:pt x="52" y="88"/>
                        <a:pt x="55" y="85"/>
                      </a:cubicBezTo>
                      <a:cubicBezTo>
                        <a:pt x="56" y="83"/>
                        <a:pt x="59" y="83"/>
                        <a:pt x="61" y="81"/>
                      </a:cubicBezTo>
                      <a:cubicBezTo>
                        <a:pt x="63" y="78"/>
                        <a:pt x="63" y="74"/>
                        <a:pt x="64" y="71"/>
                      </a:cubicBezTo>
                      <a:cubicBezTo>
                        <a:pt x="65" y="68"/>
                        <a:pt x="67" y="66"/>
                        <a:pt x="69" y="65"/>
                      </a:cubicBezTo>
                      <a:cubicBezTo>
                        <a:pt x="72" y="63"/>
                        <a:pt x="75" y="62"/>
                        <a:pt x="76" y="59"/>
                      </a:cubicBezTo>
                      <a:cubicBezTo>
                        <a:pt x="78" y="56"/>
                        <a:pt x="77" y="54"/>
                        <a:pt x="77" y="51"/>
                      </a:cubicBezTo>
                      <a:cubicBezTo>
                        <a:pt x="78" y="48"/>
                        <a:pt x="80" y="46"/>
                        <a:pt x="81" y="44"/>
                      </a:cubicBezTo>
                      <a:cubicBezTo>
                        <a:pt x="84" y="42"/>
                        <a:pt x="85" y="40"/>
                        <a:pt x="87" y="38"/>
                      </a:cubicBezTo>
                      <a:cubicBezTo>
                        <a:pt x="92" y="34"/>
                        <a:pt x="97" y="33"/>
                        <a:pt x="103" y="32"/>
                      </a:cubicBezTo>
                      <a:cubicBezTo>
                        <a:pt x="110" y="32"/>
                        <a:pt x="111" y="27"/>
                        <a:pt x="111" y="21"/>
                      </a:cubicBezTo>
                      <a:cubicBezTo>
                        <a:pt x="113" y="21"/>
                        <a:pt x="116" y="22"/>
                        <a:pt x="118" y="21"/>
                      </a:cubicBezTo>
                      <a:cubicBezTo>
                        <a:pt x="120" y="21"/>
                        <a:pt x="122" y="21"/>
                        <a:pt x="123" y="21"/>
                      </a:cubicBezTo>
                      <a:cubicBezTo>
                        <a:pt x="126" y="20"/>
                        <a:pt x="128" y="20"/>
                        <a:pt x="131" y="19"/>
                      </a:cubicBezTo>
                      <a:cubicBezTo>
                        <a:pt x="135" y="19"/>
                        <a:pt x="134" y="18"/>
                        <a:pt x="135" y="15"/>
                      </a:cubicBezTo>
                      <a:cubicBezTo>
                        <a:pt x="135" y="12"/>
                        <a:pt x="134" y="0"/>
                        <a:pt x="137" y="0"/>
                      </a:cubicBezTo>
                      <a:cubicBezTo>
                        <a:pt x="138" y="0"/>
                        <a:pt x="140" y="2"/>
                        <a:pt x="140" y="2"/>
                      </a:cubicBezTo>
                      <a:cubicBezTo>
                        <a:pt x="141" y="3"/>
                        <a:pt x="141" y="3"/>
                        <a:pt x="141" y="3"/>
                      </a:cubicBezTo>
                      <a:cubicBezTo>
                        <a:pt x="141" y="3"/>
                        <a:pt x="141" y="4"/>
                        <a:pt x="142" y="4"/>
                      </a:cubicBezTo>
                      <a:cubicBezTo>
                        <a:pt x="143" y="7"/>
                        <a:pt x="144" y="9"/>
                        <a:pt x="146" y="10"/>
                      </a:cubicBezTo>
                      <a:cubicBezTo>
                        <a:pt x="151" y="14"/>
                        <a:pt x="157" y="15"/>
                        <a:pt x="162" y="19"/>
                      </a:cubicBezTo>
                      <a:cubicBezTo>
                        <a:pt x="167" y="22"/>
                        <a:pt x="171" y="25"/>
                        <a:pt x="176" y="28"/>
                      </a:cubicBezTo>
                      <a:cubicBezTo>
                        <a:pt x="178" y="29"/>
                        <a:pt x="181" y="30"/>
                        <a:pt x="182" y="32"/>
                      </a:cubicBezTo>
                      <a:cubicBezTo>
                        <a:pt x="184" y="34"/>
                        <a:pt x="184" y="37"/>
                        <a:pt x="184" y="40"/>
                      </a:cubicBezTo>
                      <a:cubicBezTo>
                        <a:pt x="186" y="46"/>
                        <a:pt x="192" y="49"/>
                        <a:pt x="192" y="55"/>
                      </a:cubicBezTo>
                      <a:cubicBezTo>
                        <a:pt x="193" y="57"/>
                        <a:pt x="193" y="61"/>
                        <a:pt x="193" y="63"/>
                      </a:cubicBezTo>
                      <a:cubicBezTo>
                        <a:pt x="192" y="65"/>
                        <a:pt x="190" y="68"/>
                        <a:pt x="190" y="70"/>
                      </a:cubicBezTo>
                      <a:cubicBezTo>
                        <a:pt x="189" y="76"/>
                        <a:pt x="190" y="80"/>
                        <a:pt x="193" y="85"/>
                      </a:cubicBezTo>
                      <a:cubicBezTo>
                        <a:pt x="193" y="87"/>
                        <a:pt x="194" y="89"/>
                        <a:pt x="195"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4" name="Freeform 316"/>
                <p:cNvSpPr/>
                <p:nvPr/>
              </p:nvSpPr>
              <p:spPr bwMode="auto">
                <a:xfrm>
                  <a:off x="1931984" y="566737"/>
                  <a:ext cx="1039811" cy="985837"/>
                </a:xfrm>
                <a:custGeom>
                  <a:avLst/>
                  <a:gdLst/>
                  <a:ahLst/>
                  <a:cxnLst>
                    <a:cxn ang="0">
                      <a:pos x="385" y="39"/>
                    </a:cxn>
                    <a:cxn ang="0">
                      <a:pos x="377" y="44"/>
                    </a:cxn>
                    <a:cxn ang="0">
                      <a:pos x="364" y="54"/>
                    </a:cxn>
                    <a:cxn ang="0">
                      <a:pos x="357" y="62"/>
                    </a:cxn>
                    <a:cxn ang="0">
                      <a:pos x="353" y="62"/>
                    </a:cxn>
                    <a:cxn ang="0">
                      <a:pos x="357" y="45"/>
                    </a:cxn>
                    <a:cxn ang="0">
                      <a:pos x="350" y="32"/>
                    </a:cxn>
                    <a:cxn ang="0">
                      <a:pos x="334" y="33"/>
                    </a:cxn>
                    <a:cxn ang="0">
                      <a:pos x="328" y="36"/>
                    </a:cxn>
                    <a:cxn ang="0">
                      <a:pos x="310" y="52"/>
                    </a:cxn>
                    <a:cxn ang="0">
                      <a:pos x="300" y="68"/>
                    </a:cxn>
                    <a:cxn ang="0">
                      <a:pos x="289" y="67"/>
                    </a:cxn>
                    <a:cxn ang="0">
                      <a:pos x="271" y="71"/>
                    </a:cxn>
                    <a:cxn ang="0">
                      <a:pos x="252" y="54"/>
                    </a:cxn>
                    <a:cxn ang="0">
                      <a:pos x="245" y="54"/>
                    </a:cxn>
                    <a:cxn ang="0">
                      <a:pos x="237" y="59"/>
                    </a:cxn>
                    <a:cxn ang="0">
                      <a:pos x="231" y="57"/>
                    </a:cxn>
                    <a:cxn ang="0">
                      <a:pos x="226" y="70"/>
                    </a:cxn>
                    <a:cxn ang="0">
                      <a:pos x="214" y="76"/>
                    </a:cxn>
                    <a:cxn ang="0">
                      <a:pos x="202" y="76"/>
                    </a:cxn>
                    <a:cxn ang="0">
                      <a:pos x="178" y="93"/>
                    </a:cxn>
                    <a:cxn ang="0">
                      <a:pos x="168" y="106"/>
                    </a:cxn>
                    <a:cxn ang="0">
                      <a:pos x="160" y="120"/>
                    </a:cxn>
                    <a:cxn ang="0">
                      <a:pos x="152" y="136"/>
                    </a:cxn>
                    <a:cxn ang="0">
                      <a:pos x="145" y="154"/>
                    </a:cxn>
                    <a:cxn ang="0">
                      <a:pos x="135" y="169"/>
                    </a:cxn>
                    <a:cxn ang="0">
                      <a:pos x="128" y="182"/>
                    </a:cxn>
                    <a:cxn ang="0">
                      <a:pos x="132" y="196"/>
                    </a:cxn>
                    <a:cxn ang="0">
                      <a:pos x="113" y="204"/>
                    </a:cxn>
                    <a:cxn ang="0">
                      <a:pos x="104" y="218"/>
                    </a:cxn>
                    <a:cxn ang="0">
                      <a:pos x="109" y="273"/>
                    </a:cxn>
                    <a:cxn ang="0">
                      <a:pos x="111" y="292"/>
                    </a:cxn>
                    <a:cxn ang="0">
                      <a:pos x="111" y="303"/>
                    </a:cxn>
                    <a:cxn ang="0">
                      <a:pos x="102" y="333"/>
                    </a:cxn>
                    <a:cxn ang="0">
                      <a:pos x="91" y="352"/>
                    </a:cxn>
                    <a:cxn ang="0">
                      <a:pos x="78" y="321"/>
                    </a:cxn>
                    <a:cxn ang="0">
                      <a:pos x="70" y="335"/>
                    </a:cxn>
                    <a:cxn ang="0">
                      <a:pos x="39" y="371"/>
                    </a:cxn>
                    <a:cxn ang="0">
                      <a:pos x="12" y="338"/>
                    </a:cxn>
                    <a:cxn ang="0">
                      <a:pos x="11" y="307"/>
                    </a:cxn>
                    <a:cxn ang="0">
                      <a:pos x="22" y="296"/>
                    </a:cxn>
                    <a:cxn ang="0">
                      <a:pos x="10" y="255"/>
                    </a:cxn>
                    <a:cxn ang="0">
                      <a:pos x="33" y="252"/>
                    </a:cxn>
                    <a:cxn ang="0">
                      <a:pos x="52" y="235"/>
                    </a:cxn>
                    <a:cxn ang="0">
                      <a:pos x="76" y="209"/>
                    </a:cxn>
                    <a:cxn ang="0">
                      <a:pos x="76" y="201"/>
                    </a:cxn>
                    <a:cxn ang="0">
                      <a:pos x="91" y="180"/>
                    </a:cxn>
                    <a:cxn ang="0">
                      <a:pos x="107" y="159"/>
                    </a:cxn>
                    <a:cxn ang="0">
                      <a:pos x="129" y="139"/>
                    </a:cxn>
                    <a:cxn ang="0">
                      <a:pos x="129" y="120"/>
                    </a:cxn>
                    <a:cxn ang="0">
                      <a:pos x="150" y="103"/>
                    </a:cxn>
                    <a:cxn ang="0">
                      <a:pos x="179" y="82"/>
                    </a:cxn>
                    <a:cxn ang="0">
                      <a:pos x="191" y="67"/>
                    </a:cxn>
                    <a:cxn ang="0">
                      <a:pos x="205" y="47"/>
                    </a:cxn>
                    <a:cxn ang="0">
                      <a:pos x="217" y="31"/>
                    </a:cxn>
                    <a:cxn ang="0">
                      <a:pos x="248" y="34"/>
                    </a:cxn>
                    <a:cxn ang="0">
                      <a:pos x="265" y="20"/>
                    </a:cxn>
                    <a:cxn ang="0">
                      <a:pos x="307" y="6"/>
                    </a:cxn>
                    <a:cxn ang="0">
                      <a:pos x="322" y="11"/>
                    </a:cxn>
                    <a:cxn ang="0">
                      <a:pos x="349" y="7"/>
                    </a:cxn>
                    <a:cxn ang="0">
                      <a:pos x="361" y="17"/>
                    </a:cxn>
                    <a:cxn ang="0">
                      <a:pos x="394" y="22"/>
                    </a:cxn>
                  </a:cxnLst>
                  <a:rect l="0" t="0" r="r" b="b"/>
                  <a:pathLst>
                    <a:path w="396" h="375">
                      <a:moveTo>
                        <a:pt x="383" y="27"/>
                      </a:moveTo>
                      <a:cubicBezTo>
                        <a:pt x="376" y="30"/>
                        <a:pt x="381" y="35"/>
                        <a:pt x="385" y="39"/>
                      </a:cubicBezTo>
                      <a:cubicBezTo>
                        <a:pt x="385" y="39"/>
                        <a:pt x="385" y="39"/>
                        <a:pt x="386" y="40"/>
                      </a:cubicBezTo>
                      <a:cubicBezTo>
                        <a:pt x="383" y="41"/>
                        <a:pt x="379" y="43"/>
                        <a:pt x="377" y="44"/>
                      </a:cubicBezTo>
                      <a:cubicBezTo>
                        <a:pt x="374" y="45"/>
                        <a:pt x="373" y="47"/>
                        <a:pt x="371" y="49"/>
                      </a:cubicBezTo>
                      <a:cubicBezTo>
                        <a:pt x="368" y="51"/>
                        <a:pt x="365" y="52"/>
                        <a:pt x="364" y="54"/>
                      </a:cubicBezTo>
                      <a:cubicBezTo>
                        <a:pt x="362" y="56"/>
                        <a:pt x="362" y="59"/>
                        <a:pt x="360" y="60"/>
                      </a:cubicBezTo>
                      <a:cubicBezTo>
                        <a:pt x="360" y="60"/>
                        <a:pt x="359" y="61"/>
                        <a:pt x="357" y="62"/>
                      </a:cubicBezTo>
                      <a:cubicBezTo>
                        <a:pt x="357" y="62"/>
                        <a:pt x="357" y="62"/>
                        <a:pt x="357" y="62"/>
                      </a:cubicBezTo>
                      <a:cubicBezTo>
                        <a:pt x="355" y="63"/>
                        <a:pt x="353" y="63"/>
                        <a:pt x="353" y="62"/>
                      </a:cubicBezTo>
                      <a:cubicBezTo>
                        <a:pt x="352" y="60"/>
                        <a:pt x="354" y="56"/>
                        <a:pt x="354" y="53"/>
                      </a:cubicBezTo>
                      <a:cubicBezTo>
                        <a:pt x="354" y="51"/>
                        <a:pt x="357" y="48"/>
                        <a:pt x="357" y="45"/>
                      </a:cubicBezTo>
                      <a:cubicBezTo>
                        <a:pt x="357" y="42"/>
                        <a:pt x="356" y="40"/>
                        <a:pt x="355" y="38"/>
                      </a:cubicBezTo>
                      <a:cubicBezTo>
                        <a:pt x="353" y="36"/>
                        <a:pt x="351" y="33"/>
                        <a:pt x="350" y="32"/>
                      </a:cubicBezTo>
                      <a:cubicBezTo>
                        <a:pt x="348" y="31"/>
                        <a:pt x="345" y="31"/>
                        <a:pt x="343" y="31"/>
                      </a:cubicBezTo>
                      <a:cubicBezTo>
                        <a:pt x="341" y="31"/>
                        <a:pt x="336" y="32"/>
                        <a:pt x="334" y="33"/>
                      </a:cubicBezTo>
                      <a:cubicBezTo>
                        <a:pt x="333" y="33"/>
                        <a:pt x="332" y="34"/>
                        <a:pt x="331" y="35"/>
                      </a:cubicBezTo>
                      <a:cubicBezTo>
                        <a:pt x="330" y="35"/>
                        <a:pt x="329" y="36"/>
                        <a:pt x="328" y="36"/>
                      </a:cubicBezTo>
                      <a:cubicBezTo>
                        <a:pt x="325" y="37"/>
                        <a:pt x="323" y="38"/>
                        <a:pt x="320" y="39"/>
                      </a:cubicBezTo>
                      <a:cubicBezTo>
                        <a:pt x="315" y="42"/>
                        <a:pt x="311" y="47"/>
                        <a:pt x="310" y="52"/>
                      </a:cubicBezTo>
                      <a:cubicBezTo>
                        <a:pt x="310" y="56"/>
                        <a:pt x="311" y="59"/>
                        <a:pt x="310" y="62"/>
                      </a:cubicBezTo>
                      <a:cubicBezTo>
                        <a:pt x="308" y="66"/>
                        <a:pt x="304" y="68"/>
                        <a:pt x="300" y="68"/>
                      </a:cubicBezTo>
                      <a:cubicBezTo>
                        <a:pt x="298" y="69"/>
                        <a:pt x="297" y="69"/>
                        <a:pt x="295" y="69"/>
                      </a:cubicBezTo>
                      <a:cubicBezTo>
                        <a:pt x="293" y="69"/>
                        <a:pt x="291" y="67"/>
                        <a:pt x="289" y="67"/>
                      </a:cubicBezTo>
                      <a:cubicBezTo>
                        <a:pt x="284" y="66"/>
                        <a:pt x="280" y="69"/>
                        <a:pt x="279" y="71"/>
                      </a:cubicBezTo>
                      <a:cubicBezTo>
                        <a:pt x="277" y="71"/>
                        <a:pt x="273" y="71"/>
                        <a:pt x="271" y="71"/>
                      </a:cubicBezTo>
                      <a:cubicBezTo>
                        <a:pt x="265" y="70"/>
                        <a:pt x="263" y="72"/>
                        <a:pt x="261" y="67"/>
                      </a:cubicBezTo>
                      <a:cubicBezTo>
                        <a:pt x="260" y="61"/>
                        <a:pt x="256" y="58"/>
                        <a:pt x="252" y="54"/>
                      </a:cubicBezTo>
                      <a:cubicBezTo>
                        <a:pt x="251" y="53"/>
                        <a:pt x="249" y="50"/>
                        <a:pt x="247" y="51"/>
                      </a:cubicBezTo>
                      <a:cubicBezTo>
                        <a:pt x="246" y="51"/>
                        <a:pt x="246" y="53"/>
                        <a:pt x="245" y="54"/>
                      </a:cubicBezTo>
                      <a:cubicBezTo>
                        <a:pt x="245" y="55"/>
                        <a:pt x="243" y="56"/>
                        <a:pt x="243" y="57"/>
                      </a:cubicBezTo>
                      <a:cubicBezTo>
                        <a:pt x="241" y="57"/>
                        <a:pt x="239" y="59"/>
                        <a:pt x="237" y="59"/>
                      </a:cubicBezTo>
                      <a:cubicBezTo>
                        <a:pt x="235" y="59"/>
                        <a:pt x="234" y="59"/>
                        <a:pt x="232" y="58"/>
                      </a:cubicBezTo>
                      <a:cubicBezTo>
                        <a:pt x="232" y="58"/>
                        <a:pt x="232" y="58"/>
                        <a:pt x="231" y="57"/>
                      </a:cubicBezTo>
                      <a:cubicBezTo>
                        <a:pt x="231" y="57"/>
                        <a:pt x="229" y="55"/>
                        <a:pt x="228" y="55"/>
                      </a:cubicBezTo>
                      <a:cubicBezTo>
                        <a:pt x="225" y="55"/>
                        <a:pt x="226" y="67"/>
                        <a:pt x="226" y="70"/>
                      </a:cubicBezTo>
                      <a:cubicBezTo>
                        <a:pt x="225" y="73"/>
                        <a:pt x="226" y="74"/>
                        <a:pt x="222" y="74"/>
                      </a:cubicBezTo>
                      <a:cubicBezTo>
                        <a:pt x="219" y="75"/>
                        <a:pt x="217" y="75"/>
                        <a:pt x="214" y="76"/>
                      </a:cubicBezTo>
                      <a:cubicBezTo>
                        <a:pt x="213" y="76"/>
                        <a:pt x="211" y="76"/>
                        <a:pt x="209" y="76"/>
                      </a:cubicBezTo>
                      <a:cubicBezTo>
                        <a:pt x="207" y="77"/>
                        <a:pt x="204" y="76"/>
                        <a:pt x="202" y="76"/>
                      </a:cubicBezTo>
                      <a:cubicBezTo>
                        <a:pt x="202" y="82"/>
                        <a:pt x="201" y="87"/>
                        <a:pt x="194" y="87"/>
                      </a:cubicBezTo>
                      <a:cubicBezTo>
                        <a:pt x="188" y="88"/>
                        <a:pt x="183" y="89"/>
                        <a:pt x="178" y="93"/>
                      </a:cubicBezTo>
                      <a:cubicBezTo>
                        <a:pt x="176" y="95"/>
                        <a:pt x="175" y="97"/>
                        <a:pt x="172" y="99"/>
                      </a:cubicBezTo>
                      <a:cubicBezTo>
                        <a:pt x="171" y="101"/>
                        <a:pt x="169" y="103"/>
                        <a:pt x="168" y="106"/>
                      </a:cubicBezTo>
                      <a:cubicBezTo>
                        <a:pt x="168" y="109"/>
                        <a:pt x="169" y="111"/>
                        <a:pt x="167" y="114"/>
                      </a:cubicBezTo>
                      <a:cubicBezTo>
                        <a:pt x="166" y="117"/>
                        <a:pt x="163" y="118"/>
                        <a:pt x="160" y="120"/>
                      </a:cubicBezTo>
                      <a:cubicBezTo>
                        <a:pt x="158" y="121"/>
                        <a:pt x="156" y="123"/>
                        <a:pt x="155" y="126"/>
                      </a:cubicBezTo>
                      <a:cubicBezTo>
                        <a:pt x="154" y="129"/>
                        <a:pt x="154" y="133"/>
                        <a:pt x="152" y="136"/>
                      </a:cubicBezTo>
                      <a:cubicBezTo>
                        <a:pt x="150" y="138"/>
                        <a:pt x="147" y="138"/>
                        <a:pt x="146" y="140"/>
                      </a:cubicBezTo>
                      <a:cubicBezTo>
                        <a:pt x="143" y="143"/>
                        <a:pt x="144" y="150"/>
                        <a:pt x="145" y="154"/>
                      </a:cubicBezTo>
                      <a:cubicBezTo>
                        <a:pt x="145" y="158"/>
                        <a:pt x="144" y="159"/>
                        <a:pt x="141" y="161"/>
                      </a:cubicBezTo>
                      <a:cubicBezTo>
                        <a:pt x="137" y="164"/>
                        <a:pt x="136" y="165"/>
                        <a:pt x="135" y="169"/>
                      </a:cubicBezTo>
                      <a:cubicBezTo>
                        <a:pt x="134" y="172"/>
                        <a:pt x="135" y="175"/>
                        <a:pt x="133" y="177"/>
                      </a:cubicBezTo>
                      <a:cubicBezTo>
                        <a:pt x="131" y="179"/>
                        <a:pt x="127" y="177"/>
                        <a:pt x="128" y="182"/>
                      </a:cubicBezTo>
                      <a:cubicBezTo>
                        <a:pt x="128" y="184"/>
                        <a:pt x="132" y="187"/>
                        <a:pt x="133" y="189"/>
                      </a:cubicBezTo>
                      <a:cubicBezTo>
                        <a:pt x="135" y="192"/>
                        <a:pt x="134" y="194"/>
                        <a:pt x="132" y="196"/>
                      </a:cubicBezTo>
                      <a:cubicBezTo>
                        <a:pt x="130" y="199"/>
                        <a:pt x="127" y="200"/>
                        <a:pt x="124" y="201"/>
                      </a:cubicBezTo>
                      <a:cubicBezTo>
                        <a:pt x="120" y="201"/>
                        <a:pt x="117" y="203"/>
                        <a:pt x="113" y="204"/>
                      </a:cubicBezTo>
                      <a:cubicBezTo>
                        <a:pt x="110" y="206"/>
                        <a:pt x="106" y="206"/>
                        <a:pt x="104" y="209"/>
                      </a:cubicBezTo>
                      <a:cubicBezTo>
                        <a:pt x="103" y="212"/>
                        <a:pt x="104" y="215"/>
                        <a:pt x="104" y="218"/>
                      </a:cubicBezTo>
                      <a:cubicBezTo>
                        <a:pt x="105" y="231"/>
                        <a:pt x="103" y="244"/>
                        <a:pt x="107" y="257"/>
                      </a:cubicBezTo>
                      <a:cubicBezTo>
                        <a:pt x="108" y="262"/>
                        <a:pt x="109" y="267"/>
                        <a:pt x="109" y="273"/>
                      </a:cubicBezTo>
                      <a:cubicBezTo>
                        <a:pt x="109" y="278"/>
                        <a:pt x="108" y="284"/>
                        <a:pt x="110" y="289"/>
                      </a:cubicBezTo>
                      <a:cubicBezTo>
                        <a:pt x="110" y="290"/>
                        <a:pt x="111" y="290"/>
                        <a:pt x="111" y="292"/>
                      </a:cubicBezTo>
                      <a:cubicBezTo>
                        <a:pt x="111" y="293"/>
                        <a:pt x="111" y="294"/>
                        <a:pt x="111" y="296"/>
                      </a:cubicBezTo>
                      <a:cubicBezTo>
                        <a:pt x="112" y="298"/>
                        <a:pt x="111" y="300"/>
                        <a:pt x="111" y="303"/>
                      </a:cubicBezTo>
                      <a:cubicBezTo>
                        <a:pt x="111" y="309"/>
                        <a:pt x="110" y="313"/>
                        <a:pt x="108" y="318"/>
                      </a:cubicBezTo>
                      <a:cubicBezTo>
                        <a:pt x="105" y="323"/>
                        <a:pt x="102" y="327"/>
                        <a:pt x="102" y="333"/>
                      </a:cubicBezTo>
                      <a:cubicBezTo>
                        <a:pt x="102" y="339"/>
                        <a:pt x="97" y="342"/>
                        <a:pt x="93" y="347"/>
                      </a:cubicBezTo>
                      <a:cubicBezTo>
                        <a:pt x="92" y="348"/>
                        <a:pt x="92" y="350"/>
                        <a:pt x="91" y="352"/>
                      </a:cubicBezTo>
                      <a:cubicBezTo>
                        <a:pt x="90" y="351"/>
                        <a:pt x="90" y="351"/>
                        <a:pt x="90" y="350"/>
                      </a:cubicBezTo>
                      <a:cubicBezTo>
                        <a:pt x="89" y="346"/>
                        <a:pt x="86" y="315"/>
                        <a:pt x="78" y="321"/>
                      </a:cubicBezTo>
                      <a:cubicBezTo>
                        <a:pt x="77" y="322"/>
                        <a:pt x="76" y="327"/>
                        <a:pt x="75" y="329"/>
                      </a:cubicBezTo>
                      <a:cubicBezTo>
                        <a:pt x="74" y="331"/>
                        <a:pt x="72" y="333"/>
                        <a:pt x="70" y="335"/>
                      </a:cubicBezTo>
                      <a:cubicBezTo>
                        <a:pt x="67" y="340"/>
                        <a:pt x="64" y="345"/>
                        <a:pt x="61" y="351"/>
                      </a:cubicBezTo>
                      <a:cubicBezTo>
                        <a:pt x="55" y="360"/>
                        <a:pt x="51" y="367"/>
                        <a:pt x="39" y="371"/>
                      </a:cubicBezTo>
                      <a:cubicBezTo>
                        <a:pt x="32" y="374"/>
                        <a:pt x="14" y="375"/>
                        <a:pt x="9" y="369"/>
                      </a:cubicBezTo>
                      <a:cubicBezTo>
                        <a:pt x="2" y="362"/>
                        <a:pt x="9" y="345"/>
                        <a:pt x="12" y="338"/>
                      </a:cubicBezTo>
                      <a:cubicBezTo>
                        <a:pt x="14" y="332"/>
                        <a:pt x="18" y="326"/>
                        <a:pt x="19" y="320"/>
                      </a:cubicBezTo>
                      <a:cubicBezTo>
                        <a:pt x="19" y="313"/>
                        <a:pt x="10" y="313"/>
                        <a:pt x="11" y="307"/>
                      </a:cubicBezTo>
                      <a:cubicBezTo>
                        <a:pt x="11" y="304"/>
                        <a:pt x="14" y="302"/>
                        <a:pt x="16" y="300"/>
                      </a:cubicBezTo>
                      <a:cubicBezTo>
                        <a:pt x="17" y="299"/>
                        <a:pt x="22" y="297"/>
                        <a:pt x="22" y="296"/>
                      </a:cubicBezTo>
                      <a:cubicBezTo>
                        <a:pt x="22" y="292"/>
                        <a:pt x="9" y="288"/>
                        <a:pt x="6" y="285"/>
                      </a:cubicBezTo>
                      <a:cubicBezTo>
                        <a:pt x="0" y="277"/>
                        <a:pt x="7" y="263"/>
                        <a:pt x="10" y="255"/>
                      </a:cubicBezTo>
                      <a:cubicBezTo>
                        <a:pt x="13" y="249"/>
                        <a:pt x="16" y="249"/>
                        <a:pt x="21" y="252"/>
                      </a:cubicBezTo>
                      <a:cubicBezTo>
                        <a:pt x="26" y="254"/>
                        <a:pt x="32" y="258"/>
                        <a:pt x="33" y="252"/>
                      </a:cubicBezTo>
                      <a:cubicBezTo>
                        <a:pt x="33" y="243"/>
                        <a:pt x="24" y="235"/>
                        <a:pt x="33" y="229"/>
                      </a:cubicBezTo>
                      <a:cubicBezTo>
                        <a:pt x="41" y="223"/>
                        <a:pt x="47" y="227"/>
                        <a:pt x="52" y="235"/>
                      </a:cubicBezTo>
                      <a:cubicBezTo>
                        <a:pt x="55" y="229"/>
                        <a:pt x="52" y="221"/>
                        <a:pt x="57" y="215"/>
                      </a:cubicBezTo>
                      <a:cubicBezTo>
                        <a:pt x="63" y="209"/>
                        <a:pt x="69" y="208"/>
                        <a:pt x="76" y="209"/>
                      </a:cubicBezTo>
                      <a:cubicBezTo>
                        <a:pt x="82" y="209"/>
                        <a:pt x="95" y="207"/>
                        <a:pt x="96" y="199"/>
                      </a:cubicBezTo>
                      <a:cubicBezTo>
                        <a:pt x="96" y="186"/>
                        <a:pt x="80" y="201"/>
                        <a:pt x="76" y="201"/>
                      </a:cubicBezTo>
                      <a:cubicBezTo>
                        <a:pt x="69" y="199"/>
                        <a:pt x="72" y="191"/>
                        <a:pt x="76" y="188"/>
                      </a:cubicBezTo>
                      <a:cubicBezTo>
                        <a:pt x="79" y="185"/>
                        <a:pt x="86" y="181"/>
                        <a:pt x="91" y="180"/>
                      </a:cubicBezTo>
                      <a:cubicBezTo>
                        <a:pt x="96" y="178"/>
                        <a:pt x="100" y="179"/>
                        <a:pt x="103" y="174"/>
                      </a:cubicBezTo>
                      <a:cubicBezTo>
                        <a:pt x="106" y="169"/>
                        <a:pt x="105" y="164"/>
                        <a:pt x="107" y="159"/>
                      </a:cubicBezTo>
                      <a:cubicBezTo>
                        <a:pt x="108" y="154"/>
                        <a:pt x="112" y="148"/>
                        <a:pt x="118" y="147"/>
                      </a:cubicBezTo>
                      <a:cubicBezTo>
                        <a:pt x="122" y="145"/>
                        <a:pt x="131" y="148"/>
                        <a:pt x="129" y="139"/>
                      </a:cubicBezTo>
                      <a:cubicBezTo>
                        <a:pt x="128" y="136"/>
                        <a:pt x="124" y="135"/>
                        <a:pt x="123" y="132"/>
                      </a:cubicBezTo>
                      <a:cubicBezTo>
                        <a:pt x="122" y="128"/>
                        <a:pt x="126" y="123"/>
                        <a:pt x="129" y="120"/>
                      </a:cubicBezTo>
                      <a:cubicBezTo>
                        <a:pt x="133" y="116"/>
                        <a:pt x="136" y="117"/>
                        <a:pt x="141" y="115"/>
                      </a:cubicBezTo>
                      <a:cubicBezTo>
                        <a:pt x="146" y="112"/>
                        <a:pt x="148" y="107"/>
                        <a:pt x="150" y="103"/>
                      </a:cubicBezTo>
                      <a:cubicBezTo>
                        <a:pt x="152" y="96"/>
                        <a:pt x="153" y="92"/>
                        <a:pt x="159" y="88"/>
                      </a:cubicBezTo>
                      <a:cubicBezTo>
                        <a:pt x="166" y="84"/>
                        <a:pt x="173" y="85"/>
                        <a:pt x="179" y="82"/>
                      </a:cubicBezTo>
                      <a:cubicBezTo>
                        <a:pt x="185" y="78"/>
                        <a:pt x="180" y="80"/>
                        <a:pt x="179" y="75"/>
                      </a:cubicBezTo>
                      <a:cubicBezTo>
                        <a:pt x="179" y="69"/>
                        <a:pt x="187" y="68"/>
                        <a:pt x="191" y="67"/>
                      </a:cubicBezTo>
                      <a:cubicBezTo>
                        <a:pt x="196" y="66"/>
                        <a:pt x="201" y="64"/>
                        <a:pt x="204" y="59"/>
                      </a:cubicBezTo>
                      <a:cubicBezTo>
                        <a:pt x="206" y="55"/>
                        <a:pt x="205" y="51"/>
                        <a:pt x="205" y="47"/>
                      </a:cubicBezTo>
                      <a:cubicBezTo>
                        <a:pt x="205" y="42"/>
                        <a:pt x="206" y="40"/>
                        <a:pt x="207" y="36"/>
                      </a:cubicBezTo>
                      <a:cubicBezTo>
                        <a:pt x="209" y="32"/>
                        <a:pt x="212" y="29"/>
                        <a:pt x="217" y="31"/>
                      </a:cubicBezTo>
                      <a:cubicBezTo>
                        <a:pt x="221" y="33"/>
                        <a:pt x="221" y="38"/>
                        <a:pt x="225" y="39"/>
                      </a:cubicBezTo>
                      <a:cubicBezTo>
                        <a:pt x="231" y="41"/>
                        <a:pt x="245" y="38"/>
                        <a:pt x="248" y="34"/>
                      </a:cubicBezTo>
                      <a:cubicBezTo>
                        <a:pt x="251" y="31"/>
                        <a:pt x="249" y="24"/>
                        <a:pt x="251" y="21"/>
                      </a:cubicBezTo>
                      <a:cubicBezTo>
                        <a:pt x="254" y="18"/>
                        <a:pt x="261" y="19"/>
                        <a:pt x="265" y="20"/>
                      </a:cubicBezTo>
                      <a:cubicBezTo>
                        <a:pt x="279" y="24"/>
                        <a:pt x="284" y="18"/>
                        <a:pt x="294" y="8"/>
                      </a:cubicBezTo>
                      <a:cubicBezTo>
                        <a:pt x="298" y="5"/>
                        <a:pt x="303" y="0"/>
                        <a:pt x="307" y="6"/>
                      </a:cubicBezTo>
                      <a:cubicBezTo>
                        <a:pt x="310" y="10"/>
                        <a:pt x="304" y="20"/>
                        <a:pt x="311" y="21"/>
                      </a:cubicBezTo>
                      <a:cubicBezTo>
                        <a:pt x="317" y="22"/>
                        <a:pt x="320" y="14"/>
                        <a:pt x="322" y="11"/>
                      </a:cubicBezTo>
                      <a:cubicBezTo>
                        <a:pt x="329" y="6"/>
                        <a:pt x="329" y="15"/>
                        <a:pt x="333" y="17"/>
                      </a:cubicBezTo>
                      <a:cubicBezTo>
                        <a:pt x="338" y="14"/>
                        <a:pt x="343" y="7"/>
                        <a:pt x="349" y="7"/>
                      </a:cubicBezTo>
                      <a:cubicBezTo>
                        <a:pt x="354" y="6"/>
                        <a:pt x="355" y="9"/>
                        <a:pt x="357" y="13"/>
                      </a:cubicBezTo>
                      <a:cubicBezTo>
                        <a:pt x="358" y="13"/>
                        <a:pt x="360" y="16"/>
                        <a:pt x="361" y="17"/>
                      </a:cubicBezTo>
                      <a:cubicBezTo>
                        <a:pt x="363" y="17"/>
                        <a:pt x="363" y="16"/>
                        <a:pt x="365" y="15"/>
                      </a:cubicBezTo>
                      <a:cubicBezTo>
                        <a:pt x="372" y="13"/>
                        <a:pt x="392" y="12"/>
                        <a:pt x="394" y="22"/>
                      </a:cubicBezTo>
                      <a:cubicBezTo>
                        <a:pt x="396" y="30"/>
                        <a:pt x="386" y="26"/>
                        <a:pt x="383" y="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5" name="Freeform 317"/>
                <p:cNvSpPr/>
                <p:nvPr/>
              </p:nvSpPr>
              <p:spPr bwMode="auto">
                <a:xfrm>
                  <a:off x="1876422" y="1862137"/>
                  <a:ext cx="139700" cy="160337"/>
                </a:xfrm>
                <a:custGeom>
                  <a:avLst/>
                  <a:gdLst/>
                  <a:ahLst/>
                  <a:cxnLst>
                    <a:cxn ang="0">
                      <a:pos x="48" y="21"/>
                    </a:cxn>
                    <a:cxn ang="0">
                      <a:pos x="49" y="26"/>
                    </a:cxn>
                    <a:cxn ang="0">
                      <a:pos x="47" y="36"/>
                    </a:cxn>
                    <a:cxn ang="0">
                      <a:pos x="41" y="46"/>
                    </a:cxn>
                    <a:cxn ang="0">
                      <a:pos x="37" y="55"/>
                    </a:cxn>
                    <a:cxn ang="0">
                      <a:pos x="34" y="61"/>
                    </a:cxn>
                    <a:cxn ang="0">
                      <a:pos x="33" y="61"/>
                    </a:cxn>
                    <a:cxn ang="0">
                      <a:pos x="26" y="59"/>
                    </a:cxn>
                    <a:cxn ang="0">
                      <a:pos x="19" y="57"/>
                    </a:cxn>
                    <a:cxn ang="0">
                      <a:pos x="12" y="56"/>
                    </a:cxn>
                    <a:cxn ang="0">
                      <a:pos x="6" y="55"/>
                    </a:cxn>
                    <a:cxn ang="0">
                      <a:pos x="0" y="53"/>
                    </a:cxn>
                    <a:cxn ang="0">
                      <a:pos x="14" y="26"/>
                    </a:cxn>
                    <a:cxn ang="0">
                      <a:pos x="18" y="18"/>
                    </a:cxn>
                    <a:cxn ang="0">
                      <a:pos x="25" y="27"/>
                    </a:cxn>
                    <a:cxn ang="0">
                      <a:pos x="29" y="12"/>
                    </a:cxn>
                    <a:cxn ang="0">
                      <a:pos x="43" y="5"/>
                    </a:cxn>
                    <a:cxn ang="0">
                      <a:pos x="52" y="0"/>
                    </a:cxn>
                    <a:cxn ang="0">
                      <a:pos x="53" y="7"/>
                    </a:cxn>
                    <a:cxn ang="0">
                      <a:pos x="51" y="18"/>
                    </a:cxn>
                    <a:cxn ang="0">
                      <a:pos x="48" y="21"/>
                    </a:cxn>
                  </a:cxnLst>
                  <a:rect l="0" t="0" r="r" b="b"/>
                  <a:pathLst>
                    <a:path w="53" h="61">
                      <a:moveTo>
                        <a:pt x="48" y="21"/>
                      </a:moveTo>
                      <a:cubicBezTo>
                        <a:pt x="47" y="24"/>
                        <a:pt x="48" y="25"/>
                        <a:pt x="49" y="26"/>
                      </a:cubicBezTo>
                      <a:cubicBezTo>
                        <a:pt x="50" y="30"/>
                        <a:pt x="50" y="33"/>
                        <a:pt x="47" y="36"/>
                      </a:cubicBezTo>
                      <a:cubicBezTo>
                        <a:pt x="44" y="39"/>
                        <a:pt x="42" y="41"/>
                        <a:pt x="41" y="46"/>
                      </a:cubicBezTo>
                      <a:cubicBezTo>
                        <a:pt x="40" y="49"/>
                        <a:pt x="39" y="52"/>
                        <a:pt x="37" y="55"/>
                      </a:cubicBezTo>
                      <a:cubicBezTo>
                        <a:pt x="36" y="57"/>
                        <a:pt x="35" y="59"/>
                        <a:pt x="34" y="61"/>
                      </a:cubicBezTo>
                      <a:cubicBezTo>
                        <a:pt x="33" y="61"/>
                        <a:pt x="33" y="61"/>
                        <a:pt x="33" y="61"/>
                      </a:cubicBezTo>
                      <a:cubicBezTo>
                        <a:pt x="30" y="61"/>
                        <a:pt x="28" y="60"/>
                        <a:pt x="26" y="59"/>
                      </a:cubicBezTo>
                      <a:cubicBezTo>
                        <a:pt x="24" y="58"/>
                        <a:pt x="21" y="58"/>
                        <a:pt x="19" y="57"/>
                      </a:cubicBezTo>
                      <a:cubicBezTo>
                        <a:pt x="17" y="57"/>
                        <a:pt x="14" y="56"/>
                        <a:pt x="12" y="56"/>
                      </a:cubicBezTo>
                      <a:cubicBezTo>
                        <a:pt x="9" y="56"/>
                        <a:pt x="8" y="55"/>
                        <a:pt x="6" y="55"/>
                      </a:cubicBezTo>
                      <a:cubicBezTo>
                        <a:pt x="4" y="54"/>
                        <a:pt x="2" y="55"/>
                        <a:pt x="0" y="53"/>
                      </a:cubicBezTo>
                      <a:cubicBezTo>
                        <a:pt x="10" y="49"/>
                        <a:pt x="13" y="36"/>
                        <a:pt x="14" y="26"/>
                      </a:cubicBezTo>
                      <a:cubicBezTo>
                        <a:pt x="18" y="18"/>
                        <a:pt x="18" y="18"/>
                        <a:pt x="18" y="18"/>
                      </a:cubicBezTo>
                      <a:cubicBezTo>
                        <a:pt x="21" y="20"/>
                        <a:pt x="23" y="24"/>
                        <a:pt x="25" y="27"/>
                      </a:cubicBezTo>
                      <a:cubicBezTo>
                        <a:pt x="28" y="24"/>
                        <a:pt x="26" y="16"/>
                        <a:pt x="29" y="12"/>
                      </a:cubicBezTo>
                      <a:cubicBezTo>
                        <a:pt x="32" y="7"/>
                        <a:pt x="37" y="7"/>
                        <a:pt x="43" y="5"/>
                      </a:cubicBezTo>
                      <a:cubicBezTo>
                        <a:pt x="46" y="3"/>
                        <a:pt x="49" y="2"/>
                        <a:pt x="52" y="0"/>
                      </a:cubicBezTo>
                      <a:cubicBezTo>
                        <a:pt x="53" y="2"/>
                        <a:pt x="53" y="4"/>
                        <a:pt x="53" y="7"/>
                      </a:cubicBezTo>
                      <a:cubicBezTo>
                        <a:pt x="53" y="11"/>
                        <a:pt x="53" y="14"/>
                        <a:pt x="51" y="18"/>
                      </a:cubicBezTo>
                      <a:cubicBezTo>
                        <a:pt x="50" y="19"/>
                        <a:pt x="48" y="20"/>
                        <a:pt x="48"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6" name="Freeform 318"/>
                <p:cNvSpPr/>
                <p:nvPr/>
              </p:nvSpPr>
              <p:spPr bwMode="auto">
                <a:xfrm>
                  <a:off x="1824035" y="2001837"/>
                  <a:ext cx="160337" cy="115887"/>
                </a:xfrm>
                <a:custGeom>
                  <a:avLst/>
                  <a:gdLst/>
                  <a:ahLst/>
                  <a:cxnLst>
                    <a:cxn ang="0">
                      <a:pos x="59" y="32"/>
                    </a:cxn>
                    <a:cxn ang="0">
                      <a:pos x="55" y="31"/>
                    </a:cxn>
                    <a:cxn ang="0">
                      <a:pos x="52" y="33"/>
                    </a:cxn>
                    <a:cxn ang="0">
                      <a:pos x="50" y="43"/>
                    </a:cxn>
                    <a:cxn ang="0">
                      <a:pos x="50" y="44"/>
                    </a:cxn>
                    <a:cxn ang="0">
                      <a:pos x="49" y="44"/>
                    </a:cxn>
                    <a:cxn ang="0">
                      <a:pos x="39" y="38"/>
                    </a:cxn>
                    <a:cxn ang="0">
                      <a:pos x="30" y="30"/>
                    </a:cxn>
                    <a:cxn ang="0">
                      <a:pos x="17" y="23"/>
                    </a:cxn>
                    <a:cxn ang="0">
                      <a:pos x="6" y="14"/>
                    </a:cxn>
                    <a:cxn ang="0">
                      <a:pos x="0" y="11"/>
                    </a:cxn>
                    <a:cxn ang="0">
                      <a:pos x="5" y="7"/>
                    </a:cxn>
                    <a:cxn ang="0">
                      <a:pos x="20" y="0"/>
                    </a:cxn>
                    <a:cxn ang="0">
                      <a:pos x="20" y="0"/>
                    </a:cxn>
                    <a:cxn ang="0">
                      <a:pos x="26" y="2"/>
                    </a:cxn>
                    <a:cxn ang="0">
                      <a:pos x="32" y="3"/>
                    </a:cxn>
                    <a:cxn ang="0">
                      <a:pos x="39" y="4"/>
                    </a:cxn>
                    <a:cxn ang="0">
                      <a:pos x="46" y="6"/>
                    </a:cxn>
                    <a:cxn ang="0">
                      <a:pos x="53" y="8"/>
                    </a:cxn>
                    <a:cxn ang="0">
                      <a:pos x="54" y="8"/>
                    </a:cxn>
                    <a:cxn ang="0">
                      <a:pos x="52" y="11"/>
                    </a:cxn>
                    <a:cxn ang="0">
                      <a:pos x="51" y="16"/>
                    </a:cxn>
                    <a:cxn ang="0">
                      <a:pos x="54" y="22"/>
                    </a:cxn>
                    <a:cxn ang="0">
                      <a:pos x="59" y="30"/>
                    </a:cxn>
                    <a:cxn ang="0">
                      <a:pos x="59" y="32"/>
                    </a:cxn>
                  </a:cxnLst>
                  <a:rect l="0" t="0" r="r" b="b"/>
                  <a:pathLst>
                    <a:path w="61" h="44">
                      <a:moveTo>
                        <a:pt x="59" y="32"/>
                      </a:moveTo>
                      <a:cubicBezTo>
                        <a:pt x="58" y="32"/>
                        <a:pt x="56" y="31"/>
                        <a:pt x="55" y="31"/>
                      </a:cubicBezTo>
                      <a:cubicBezTo>
                        <a:pt x="52" y="31"/>
                        <a:pt x="53" y="31"/>
                        <a:pt x="52" y="33"/>
                      </a:cubicBezTo>
                      <a:cubicBezTo>
                        <a:pt x="51" y="37"/>
                        <a:pt x="51" y="40"/>
                        <a:pt x="50" y="43"/>
                      </a:cubicBezTo>
                      <a:cubicBezTo>
                        <a:pt x="50" y="43"/>
                        <a:pt x="50" y="44"/>
                        <a:pt x="50" y="44"/>
                      </a:cubicBezTo>
                      <a:cubicBezTo>
                        <a:pt x="50" y="44"/>
                        <a:pt x="49" y="44"/>
                        <a:pt x="49" y="44"/>
                      </a:cubicBezTo>
                      <a:cubicBezTo>
                        <a:pt x="46" y="43"/>
                        <a:pt x="42" y="42"/>
                        <a:pt x="39" y="38"/>
                      </a:cubicBezTo>
                      <a:cubicBezTo>
                        <a:pt x="37" y="34"/>
                        <a:pt x="35" y="32"/>
                        <a:pt x="30" y="30"/>
                      </a:cubicBezTo>
                      <a:cubicBezTo>
                        <a:pt x="26" y="28"/>
                        <a:pt x="21" y="26"/>
                        <a:pt x="17" y="23"/>
                      </a:cubicBezTo>
                      <a:cubicBezTo>
                        <a:pt x="14" y="20"/>
                        <a:pt x="10" y="17"/>
                        <a:pt x="6" y="14"/>
                      </a:cubicBezTo>
                      <a:cubicBezTo>
                        <a:pt x="4" y="13"/>
                        <a:pt x="2" y="12"/>
                        <a:pt x="0" y="11"/>
                      </a:cubicBezTo>
                      <a:cubicBezTo>
                        <a:pt x="2" y="9"/>
                        <a:pt x="4" y="8"/>
                        <a:pt x="5" y="7"/>
                      </a:cubicBezTo>
                      <a:cubicBezTo>
                        <a:pt x="10" y="3"/>
                        <a:pt x="15" y="3"/>
                        <a:pt x="20" y="0"/>
                      </a:cubicBezTo>
                      <a:cubicBezTo>
                        <a:pt x="20" y="0"/>
                        <a:pt x="20" y="0"/>
                        <a:pt x="20" y="0"/>
                      </a:cubicBezTo>
                      <a:cubicBezTo>
                        <a:pt x="22" y="2"/>
                        <a:pt x="24" y="1"/>
                        <a:pt x="26" y="2"/>
                      </a:cubicBezTo>
                      <a:cubicBezTo>
                        <a:pt x="28" y="2"/>
                        <a:pt x="29" y="3"/>
                        <a:pt x="32" y="3"/>
                      </a:cubicBezTo>
                      <a:cubicBezTo>
                        <a:pt x="34" y="3"/>
                        <a:pt x="37" y="4"/>
                        <a:pt x="39" y="4"/>
                      </a:cubicBezTo>
                      <a:cubicBezTo>
                        <a:pt x="41" y="5"/>
                        <a:pt x="44" y="5"/>
                        <a:pt x="46" y="6"/>
                      </a:cubicBezTo>
                      <a:cubicBezTo>
                        <a:pt x="48" y="7"/>
                        <a:pt x="50" y="8"/>
                        <a:pt x="53" y="8"/>
                      </a:cubicBezTo>
                      <a:cubicBezTo>
                        <a:pt x="53" y="8"/>
                        <a:pt x="53" y="8"/>
                        <a:pt x="54" y="8"/>
                      </a:cubicBezTo>
                      <a:cubicBezTo>
                        <a:pt x="53" y="9"/>
                        <a:pt x="53" y="10"/>
                        <a:pt x="52" y="11"/>
                      </a:cubicBezTo>
                      <a:cubicBezTo>
                        <a:pt x="52" y="12"/>
                        <a:pt x="51" y="15"/>
                        <a:pt x="51" y="16"/>
                      </a:cubicBezTo>
                      <a:cubicBezTo>
                        <a:pt x="51" y="20"/>
                        <a:pt x="54" y="19"/>
                        <a:pt x="54" y="22"/>
                      </a:cubicBezTo>
                      <a:cubicBezTo>
                        <a:pt x="61" y="21"/>
                        <a:pt x="59" y="27"/>
                        <a:pt x="59" y="30"/>
                      </a:cubicBezTo>
                      <a:cubicBezTo>
                        <a:pt x="59" y="31"/>
                        <a:pt x="59" y="31"/>
                        <a:pt x="59" y="3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7" name="Freeform 319"/>
                <p:cNvSpPr/>
                <p:nvPr/>
              </p:nvSpPr>
              <p:spPr bwMode="auto">
                <a:xfrm>
                  <a:off x="1958972" y="1768474"/>
                  <a:ext cx="357187" cy="485775"/>
                </a:xfrm>
                <a:custGeom>
                  <a:avLst/>
                  <a:gdLst/>
                  <a:ahLst/>
                  <a:cxnLst>
                    <a:cxn ang="0">
                      <a:pos x="129" y="97"/>
                    </a:cxn>
                    <a:cxn ang="0">
                      <a:pos x="124" y="105"/>
                    </a:cxn>
                    <a:cxn ang="0">
                      <a:pos x="111" y="111"/>
                    </a:cxn>
                    <a:cxn ang="0">
                      <a:pos x="98" y="121"/>
                    </a:cxn>
                    <a:cxn ang="0">
                      <a:pos x="108" y="145"/>
                    </a:cxn>
                    <a:cxn ang="0">
                      <a:pos x="103" y="169"/>
                    </a:cxn>
                    <a:cxn ang="0">
                      <a:pos x="94" y="174"/>
                    </a:cxn>
                    <a:cxn ang="0">
                      <a:pos x="58" y="185"/>
                    </a:cxn>
                    <a:cxn ang="0">
                      <a:pos x="48" y="174"/>
                    </a:cxn>
                    <a:cxn ang="0">
                      <a:pos x="26" y="178"/>
                    </a:cxn>
                    <a:cxn ang="0">
                      <a:pos x="25" y="172"/>
                    </a:cxn>
                    <a:cxn ang="0">
                      <a:pos x="35" y="152"/>
                    </a:cxn>
                    <a:cxn ang="0">
                      <a:pos x="27" y="144"/>
                    </a:cxn>
                    <a:cxn ang="0">
                      <a:pos x="11" y="138"/>
                    </a:cxn>
                    <a:cxn ang="0">
                      <a:pos x="8" y="121"/>
                    </a:cxn>
                    <a:cxn ang="0">
                      <a:pos x="3" y="111"/>
                    </a:cxn>
                    <a:cxn ang="0">
                      <a:pos x="1" y="100"/>
                    </a:cxn>
                    <a:cxn ang="0">
                      <a:pos x="6" y="91"/>
                    </a:cxn>
                    <a:cxn ang="0">
                      <a:pos x="16" y="72"/>
                    </a:cxn>
                    <a:cxn ang="0">
                      <a:pos x="17" y="57"/>
                    </a:cxn>
                    <a:cxn ang="0">
                      <a:pos x="22" y="43"/>
                    </a:cxn>
                    <a:cxn ang="0">
                      <a:pos x="25" y="35"/>
                    </a:cxn>
                    <a:cxn ang="0">
                      <a:pos x="43" y="1"/>
                    </a:cxn>
                    <a:cxn ang="0">
                      <a:pos x="48" y="4"/>
                    </a:cxn>
                    <a:cxn ang="0">
                      <a:pos x="61" y="6"/>
                    </a:cxn>
                    <a:cxn ang="0">
                      <a:pos x="75" y="18"/>
                    </a:cxn>
                    <a:cxn ang="0">
                      <a:pos x="116" y="26"/>
                    </a:cxn>
                    <a:cxn ang="0">
                      <a:pos x="125" y="26"/>
                    </a:cxn>
                    <a:cxn ang="0">
                      <a:pos x="125" y="39"/>
                    </a:cxn>
                    <a:cxn ang="0">
                      <a:pos x="130" y="54"/>
                    </a:cxn>
                    <a:cxn ang="0">
                      <a:pos x="134" y="70"/>
                    </a:cxn>
                    <a:cxn ang="0">
                      <a:pos x="134" y="90"/>
                    </a:cxn>
                  </a:cxnLst>
                  <a:rect l="0" t="0" r="r" b="b"/>
                  <a:pathLst>
                    <a:path w="136" h="185">
                      <a:moveTo>
                        <a:pt x="134" y="90"/>
                      </a:moveTo>
                      <a:cubicBezTo>
                        <a:pt x="132" y="93"/>
                        <a:pt x="130" y="95"/>
                        <a:pt x="129" y="97"/>
                      </a:cubicBezTo>
                      <a:cubicBezTo>
                        <a:pt x="129" y="97"/>
                        <a:pt x="129" y="97"/>
                        <a:pt x="129" y="97"/>
                      </a:cubicBezTo>
                      <a:cubicBezTo>
                        <a:pt x="127" y="100"/>
                        <a:pt x="126" y="102"/>
                        <a:pt x="124" y="105"/>
                      </a:cubicBezTo>
                      <a:cubicBezTo>
                        <a:pt x="122" y="108"/>
                        <a:pt x="122" y="108"/>
                        <a:pt x="119" y="109"/>
                      </a:cubicBezTo>
                      <a:cubicBezTo>
                        <a:pt x="116" y="110"/>
                        <a:pt x="114" y="109"/>
                        <a:pt x="111" y="111"/>
                      </a:cubicBezTo>
                      <a:cubicBezTo>
                        <a:pt x="109" y="112"/>
                        <a:pt x="106" y="114"/>
                        <a:pt x="104" y="115"/>
                      </a:cubicBezTo>
                      <a:cubicBezTo>
                        <a:pt x="101" y="117"/>
                        <a:pt x="99" y="118"/>
                        <a:pt x="98" y="121"/>
                      </a:cubicBezTo>
                      <a:cubicBezTo>
                        <a:pt x="98" y="126"/>
                        <a:pt x="99" y="130"/>
                        <a:pt x="102" y="134"/>
                      </a:cubicBezTo>
                      <a:cubicBezTo>
                        <a:pt x="105" y="137"/>
                        <a:pt x="108" y="141"/>
                        <a:pt x="108" y="145"/>
                      </a:cubicBezTo>
                      <a:cubicBezTo>
                        <a:pt x="108" y="145"/>
                        <a:pt x="108" y="145"/>
                        <a:pt x="108" y="146"/>
                      </a:cubicBezTo>
                      <a:cubicBezTo>
                        <a:pt x="108" y="154"/>
                        <a:pt x="106" y="161"/>
                        <a:pt x="103" y="169"/>
                      </a:cubicBezTo>
                      <a:cubicBezTo>
                        <a:pt x="102" y="172"/>
                        <a:pt x="102" y="174"/>
                        <a:pt x="99" y="175"/>
                      </a:cubicBezTo>
                      <a:cubicBezTo>
                        <a:pt x="97" y="175"/>
                        <a:pt x="95" y="174"/>
                        <a:pt x="94" y="174"/>
                      </a:cubicBezTo>
                      <a:cubicBezTo>
                        <a:pt x="89" y="174"/>
                        <a:pt x="85" y="175"/>
                        <a:pt x="81" y="176"/>
                      </a:cubicBezTo>
                      <a:cubicBezTo>
                        <a:pt x="73" y="179"/>
                        <a:pt x="66" y="182"/>
                        <a:pt x="58" y="185"/>
                      </a:cubicBezTo>
                      <a:cubicBezTo>
                        <a:pt x="56" y="183"/>
                        <a:pt x="55" y="181"/>
                        <a:pt x="54" y="178"/>
                      </a:cubicBezTo>
                      <a:cubicBezTo>
                        <a:pt x="53" y="175"/>
                        <a:pt x="52" y="173"/>
                        <a:pt x="48" y="174"/>
                      </a:cubicBezTo>
                      <a:cubicBezTo>
                        <a:pt x="46" y="175"/>
                        <a:pt x="43" y="177"/>
                        <a:pt x="40" y="177"/>
                      </a:cubicBezTo>
                      <a:cubicBezTo>
                        <a:pt x="36" y="178"/>
                        <a:pt x="31" y="179"/>
                        <a:pt x="26" y="178"/>
                      </a:cubicBezTo>
                      <a:cubicBezTo>
                        <a:pt x="27" y="178"/>
                        <a:pt x="27" y="178"/>
                        <a:pt x="27" y="178"/>
                      </a:cubicBezTo>
                      <a:cubicBezTo>
                        <a:pt x="28" y="175"/>
                        <a:pt x="24" y="174"/>
                        <a:pt x="25" y="172"/>
                      </a:cubicBezTo>
                      <a:cubicBezTo>
                        <a:pt x="27" y="169"/>
                        <a:pt x="29" y="167"/>
                        <a:pt x="29" y="164"/>
                      </a:cubicBezTo>
                      <a:cubicBezTo>
                        <a:pt x="30" y="159"/>
                        <a:pt x="35" y="157"/>
                        <a:pt x="35" y="152"/>
                      </a:cubicBezTo>
                      <a:cubicBezTo>
                        <a:pt x="37" y="152"/>
                        <a:pt x="35" y="148"/>
                        <a:pt x="34" y="146"/>
                      </a:cubicBezTo>
                      <a:cubicBezTo>
                        <a:pt x="29" y="145"/>
                        <a:pt x="29" y="145"/>
                        <a:pt x="27" y="144"/>
                      </a:cubicBezTo>
                      <a:cubicBezTo>
                        <a:pt x="25" y="143"/>
                        <a:pt x="24" y="143"/>
                        <a:pt x="22" y="142"/>
                      </a:cubicBezTo>
                      <a:cubicBezTo>
                        <a:pt x="18" y="141"/>
                        <a:pt x="15" y="139"/>
                        <a:pt x="11" y="138"/>
                      </a:cubicBezTo>
                      <a:cubicBezTo>
                        <a:pt x="11" y="136"/>
                        <a:pt x="11" y="133"/>
                        <a:pt x="11" y="131"/>
                      </a:cubicBezTo>
                      <a:cubicBezTo>
                        <a:pt x="12" y="127"/>
                        <a:pt x="9" y="124"/>
                        <a:pt x="8" y="121"/>
                      </a:cubicBezTo>
                      <a:cubicBezTo>
                        <a:pt x="8" y="120"/>
                        <a:pt x="8" y="120"/>
                        <a:pt x="8" y="119"/>
                      </a:cubicBezTo>
                      <a:cubicBezTo>
                        <a:pt x="8" y="116"/>
                        <a:pt x="10" y="110"/>
                        <a:pt x="3" y="111"/>
                      </a:cubicBezTo>
                      <a:cubicBezTo>
                        <a:pt x="3" y="108"/>
                        <a:pt x="0" y="109"/>
                        <a:pt x="0" y="105"/>
                      </a:cubicBezTo>
                      <a:cubicBezTo>
                        <a:pt x="0" y="104"/>
                        <a:pt x="1" y="101"/>
                        <a:pt x="1" y="100"/>
                      </a:cubicBezTo>
                      <a:cubicBezTo>
                        <a:pt x="2" y="99"/>
                        <a:pt x="2" y="98"/>
                        <a:pt x="3" y="97"/>
                      </a:cubicBezTo>
                      <a:cubicBezTo>
                        <a:pt x="4" y="95"/>
                        <a:pt x="5" y="93"/>
                        <a:pt x="6" y="91"/>
                      </a:cubicBezTo>
                      <a:cubicBezTo>
                        <a:pt x="8" y="88"/>
                        <a:pt x="9" y="85"/>
                        <a:pt x="10" y="82"/>
                      </a:cubicBezTo>
                      <a:cubicBezTo>
                        <a:pt x="11" y="77"/>
                        <a:pt x="13" y="75"/>
                        <a:pt x="16" y="72"/>
                      </a:cubicBezTo>
                      <a:cubicBezTo>
                        <a:pt x="19" y="69"/>
                        <a:pt x="19" y="66"/>
                        <a:pt x="18" y="62"/>
                      </a:cubicBezTo>
                      <a:cubicBezTo>
                        <a:pt x="17" y="61"/>
                        <a:pt x="16" y="60"/>
                        <a:pt x="17" y="57"/>
                      </a:cubicBezTo>
                      <a:cubicBezTo>
                        <a:pt x="17" y="56"/>
                        <a:pt x="19" y="55"/>
                        <a:pt x="20" y="54"/>
                      </a:cubicBezTo>
                      <a:cubicBezTo>
                        <a:pt x="22" y="50"/>
                        <a:pt x="22" y="47"/>
                        <a:pt x="22" y="43"/>
                      </a:cubicBezTo>
                      <a:cubicBezTo>
                        <a:pt x="22" y="40"/>
                        <a:pt x="22" y="38"/>
                        <a:pt x="21" y="36"/>
                      </a:cubicBezTo>
                      <a:cubicBezTo>
                        <a:pt x="23" y="36"/>
                        <a:pt x="24" y="35"/>
                        <a:pt x="25" y="35"/>
                      </a:cubicBezTo>
                      <a:cubicBezTo>
                        <a:pt x="30" y="33"/>
                        <a:pt x="36" y="31"/>
                        <a:pt x="41" y="30"/>
                      </a:cubicBezTo>
                      <a:cubicBezTo>
                        <a:pt x="53" y="27"/>
                        <a:pt x="45" y="9"/>
                        <a:pt x="43" y="1"/>
                      </a:cubicBezTo>
                      <a:cubicBezTo>
                        <a:pt x="43" y="1"/>
                        <a:pt x="43" y="0"/>
                        <a:pt x="43" y="0"/>
                      </a:cubicBezTo>
                      <a:cubicBezTo>
                        <a:pt x="45" y="1"/>
                        <a:pt x="46" y="3"/>
                        <a:pt x="48" y="4"/>
                      </a:cubicBezTo>
                      <a:cubicBezTo>
                        <a:pt x="51" y="5"/>
                        <a:pt x="54" y="4"/>
                        <a:pt x="57" y="5"/>
                      </a:cubicBezTo>
                      <a:cubicBezTo>
                        <a:pt x="58" y="5"/>
                        <a:pt x="59" y="6"/>
                        <a:pt x="61" y="6"/>
                      </a:cubicBezTo>
                      <a:cubicBezTo>
                        <a:pt x="61" y="7"/>
                        <a:pt x="61" y="7"/>
                        <a:pt x="61" y="7"/>
                      </a:cubicBezTo>
                      <a:cubicBezTo>
                        <a:pt x="64" y="11"/>
                        <a:pt x="70" y="15"/>
                        <a:pt x="75" y="18"/>
                      </a:cubicBezTo>
                      <a:cubicBezTo>
                        <a:pt x="86" y="23"/>
                        <a:pt x="97" y="18"/>
                        <a:pt x="108" y="21"/>
                      </a:cubicBezTo>
                      <a:cubicBezTo>
                        <a:pt x="111" y="22"/>
                        <a:pt x="113" y="26"/>
                        <a:pt x="116" y="26"/>
                      </a:cubicBezTo>
                      <a:cubicBezTo>
                        <a:pt x="118" y="27"/>
                        <a:pt x="121" y="27"/>
                        <a:pt x="123" y="26"/>
                      </a:cubicBezTo>
                      <a:cubicBezTo>
                        <a:pt x="124" y="26"/>
                        <a:pt x="125" y="26"/>
                        <a:pt x="125" y="26"/>
                      </a:cubicBezTo>
                      <a:cubicBezTo>
                        <a:pt x="125" y="28"/>
                        <a:pt x="125" y="29"/>
                        <a:pt x="125" y="31"/>
                      </a:cubicBezTo>
                      <a:cubicBezTo>
                        <a:pt x="125" y="33"/>
                        <a:pt x="125" y="36"/>
                        <a:pt x="125" y="39"/>
                      </a:cubicBezTo>
                      <a:cubicBezTo>
                        <a:pt x="125" y="41"/>
                        <a:pt x="127" y="44"/>
                        <a:pt x="128" y="47"/>
                      </a:cubicBezTo>
                      <a:cubicBezTo>
                        <a:pt x="129" y="49"/>
                        <a:pt x="129" y="52"/>
                        <a:pt x="130" y="54"/>
                      </a:cubicBezTo>
                      <a:cubicBezTo>
                        <a:pt x="130" y="57"/>
                        <a:pt x="132" y="60"/>
                        <a:pt x="133" y="62"/>
                      </a:cubicBezTo>
                      <a:cubicBezTo>
                        <a:pt x="134" y="65"/>
                        <a:pt x="133" y="67"/>
                        <a:pt x="134" y="70"/>
                      </a:cubicBezTo>
                      <a:cubicBezTo>
                        <a:pt x="134" y="72"/>
                        <a:pt x="135" y="74"/>
                        <a:pt x="135" y="77"/>
                      </a:cubicBezTo>
                      <a:cubicBezTo>
                        <a:pt x="135" y="82"/>
                        <a:pt x="136" y="86"/>
                        <a:pt x="134"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8" name="Freeform 320"/>
                <p:cNvSpPr/>
                <p:nvPr/>
              </p:nvSpPr>
              <p:spPr bwMode="auto">
                <a:xfrm>
                  <a:off x="2270121" y="2274887"/>
                  <a:ext cx="98425" cy="82550"/>
                </a:xfrm>
                <a:custGeom>
                  <a:avLst/>
                  <a:gdLst/>
                  <a:ahLst/>
                  <a:cxnLst>
                    <a:cxn ang="0">
                      <a:pos x="30" y="13"/>
                    </a:cxn>
                    <a:cxn ang="0">
                      <a:pos x="31" y="19"/>
                    </a:cxn>
                    <a:cxn ang="0">
                      <a:pos x="25" y="23"/>
                    </a:cxn>
                    <a:cxn ang="0">
                      <a:pos x="13" y="27"/>
                    </a:cxn>
                    <a:cxn ang="0">
                      <a:pos x="7" y="31"/>
                    </a:cxn>
                    <a:cxn ang="0">
                      <a:pos x="4" y="29"/>
                    </a:cxn>
                    <a:cxn ang="0">
                      <a:pos x="1" y="28"/>
                    </a:cxn>
                    <a:cxn ang="0">
                      <a:pos x="2" y="20"/>
                    </a:cxn>
                    <a:cxn ang="0">
                      <a:pos x="0" y="9"/>
                    </a:cxn>
                    <a:cxn ang="0">
                      <a:pos x="12" y="10"/>
                    </a:cxn>
                    <a:cxn ang="0">
                      <a:pos x="27" y="5"/>
                    </a:cxn>
                    <a:cxn ang="0">
                      <a:pos x="33" y="0"/>
                    </a:cxn>
                    <a:cxn ang="0">
                      <a:pos x="33" y="1"/>
                    </a:cxn>
                    <a:cxn ang="0">
                      <a:pos x="37" y="6"/>
                    </a:cxn>
                    <a:cxn ang="0">
                      <a:pos x="30" y="13"/>
                    </a:cxn>
                  </a:cxnLst>
                  <a:rect l="0" t="0" r="r" b="b"/>
                  <a:pathLst>
                    <a:path w="37" h="31">
                      <a:moveTo>
                        <a:pt x="30" y="13"/>
                      </a:moveTo>
                      <a:cubicBezTo>
                        <a:pt x="31" y="14"/>
                        <a:pt x="32" y="18"/>
                        <a:pt x="31" y="19"/>
                      </a:cubicBezTo>
                      <a:cubicBezTo>
                        <a:pt x="30" y="22"/>
                        <a:pt x="27" y="22"/>
                        <a:pt x="25" y="23"/>
                      </a:cubicBezTo>
                      <a:cubicBezTo>
                        <a:pt x="21" y="25"/>
                        <a:pt x="17" y="24"/>
                        <a:pt x="13" y="27"/>
                      </a:cubicBezTo>
                      <a:cubicBezTo>
                        <a:pt x="12" y="28"/>
                        <a:pt x="9" y="30"/>
                        <a:pt x="7" y="31"/>
                      </a:cubicBezTo>
                      <a:cubicBezTo>
                        <a:pt x="6" y="30"/>
                        <a:pt x="5" y="29"/>
                        <a:pt x="4" y="29"/>
                      </a:cubicBezTo>
                      <a:cubicBezTo>
                        <a:pt x="3" y="29"/>
                        <a:pt x="2" y="28"/>
                        <a:pt x="1" y="28"/>
                      </a:cubicBezTo>
                      <a:cubicBezTo>
                        <a:pt x="1" y="26"/>
                        <a:pt x="2" y="23"/>
                        <a:pt x="2" y="20"/>
                      </a:cubicBezTo>
                      <a:cubicBezTo>
                        <a:pt x="2" y="16"/>
                        <a:pt x="0" y="13"/>
                        <a:pt x="0" y="9"/>
                      </a:cubicBezTo>
                      <a:cubicBezTo>
                        <a:pt x="4" y="10"/>
                        <a:pt x="8" y="10"/>
                        <a:pt x="12" y="10"/>
                      </a:cubicBezTo>
                      <a:cubicBezTo>
                        <a:pt x="17" y="10"/>
                        <a:pt x="23" y="7"/>
                        <a:pt x="27" y="5"/>
                      </a:cubicBezTo>
                      <a:cubicBezTo>
                        <a:pt x="29" y="4"/>
                        <a:pt x="31" y="2"/>
                        <a:pt x="33" y="0"/>
                      </a:cubicBezTo>
                      <a:cubicBezTo>
                        <a:pt x="33" y="0"/>
                        <a:pt x="33" y="1"/>
                        <a:pt x="33" y="1"/>
                      </a:cubicBezTo>
                      <a:cubicBezTo>
                        <a:pt x="34" y="3"/>
                        <a:pt x="36" y="4"/>
                        <a:pt x="37" y="6"/>
                      </a:cubicBezTo>
                      <a:cubicBezTo>
                        <a:pt x="34" y="8"/>
                        <a:pt x="29" y="10"/>
                        <a:pt x="30" y="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9" name="Freeform 321"/>
                <p:cNvSpPr/>
                <p:nvPr/>
              </p:nvSpPr>
              <p:spPr bwMode="auto">
                <a:xfrm>
                  <a:off x="2289171" y="2290762"/>
                  <a:ext cx="195262" cy="215900"/>
                </a:xfrm>
                <a:custGeom>
                  <a:avLst/>
                  <a:gdLst/>
                  <a:ahLst/>
                  <a:cxnLst>
                    <a:cxn ang="0">
                      <a:pos x="74" y="36"/>
                    </a:cxn>
                    <a:cxn ang="0">
                      <a:pos x="71" y="35"/>
                    </a:cxn>
                    <a:cxn ang="0">
                      <a:pos x="57" y="33"/>
                    </a:cxn>
                    <a:cxn ang="0">
                      <a:pos x="42" y="33"/>
                    </a:cxn>
                    <a:cxn ang="0">
                      <a:pos x="35" y="33"/>
                    </a:cxn>
                    <a:cxn ang="0">
                      <a:pos x="27" y="32"/>
                    </a:cxn>
                    <a:cxn ang="0">
                      <a:pos x="27" y="35"/>
                    </a:cxn>
                    <a:cxn ang="0">
                      <a:pos x="25" y="38"/>
                    </a:cxn>
                    <a:cxn ang="0">
                      <a:pos x="27" y="45"/>
                    </a:cxn>
                    <a:cxn ang="0">
                      <a:pos x="38" y="58"/>
                    </a:cxn>
                    <a:cxn ang="0">
                      <a:pos x="43" y="63"/>
                    </a:cxn>
                    <a:cxn ang="0">
                      <a:pos x="50" y="69"/>
                    </a:cxn>
                    <a:cxn ang="0">
                      <a:pos x="54" y="75"/>
                    </a:cxn>
                    <a:cxn ang="0">
                      <a:pos x="56" y="77"/>
                    </a:cxn>
                    <a:cxn ang="0">
                      <a:pos x="52" y="82"/>
                    </a:cxn>
                    <a:cxn ang="0">
                      <a:pos x="46" y="77"/>
                    </a:cxn>
                    <a:cxn ang="0">
                      <a:pos x="21" y="52"/>
                    </a:cxn>
                    <a:cxn ang="0">
                      <a:pos x="9" y="35"/>
                    </a:cxn>
                    <a:cxn ang="0">
                      <a:pos x="0" y="25"/>
                    </a:cxn>
                    <a:cxn ang="0">
                      <a:pos x="6" y="21"/>
                    </a:cxn>
                    <a:cxn ang="0">
                      <a:pos x="18" y="17"/>
                    </a:cxn>
                    <a:cxn ang="0">
                      <a:pos x="24" y="13"/>
                    </a:cxn>
                    <a:cxn ang="0">
                      <a:pos x="23" y="7"/>
                    </a:cxn>
                    <a:cxn ang="0">
                      <a:pos x="30" y="0"/>
                    </a:cxn>
                    <a:cxn ang="0">
                      <a:pos x="33" y="2"/>
                    </a:cxn>
                    <a:cxn ang="0">
                      <a:pos x="50" y="15"/>
                    </a:cxn>
                    <a:cxn ang="0">
                      <a:pos x="65" y="18"/>
                    </a:cxn>
                    <a:cxn ang="0">
                      <a:pos x="73" y="14"/>
                    </a:cxn>
                    <a:cxn ang="0">
                      <a:pos x="73" y="21"/>
                    </a:cxn>
                    <a:cxn ang="0">
                      <a:pos x="73" y="35"/>
                    </a:cxn>
                    <a:cxn ang="0">
                      <a:pos x="74" y="36"/>
                    </a:cxn>
                  </a:cxnLst>
                  <a:rect l="0" t="0" r="r" b="b"/>
                  <a:pathLst>
                    <a:path w="74" h="82">
                      <a:moveTo>
                        <a:pt x="74" y="36"/>
                      </a:moveTo>
                      <a:cubicBezTo>
                        <a:pt x="73" y="35"/>
                        <a:pt x="72" y="35"/>
                        <a:pt x="71" y="35"/>
                      </a:cubicBezTo>
                      <a:cubicBezTo>
                        <a:pt x="66" y="35"/>
                        <a:pt x="61" y="33"/>
                        <a:pt x="57" y="33"/>
                      </a:cubicBezTo>
                      <a:cubicBezTo>
                        <a:pt x="52" y="33"/>
                        <a:pt x="47" y="33"/>
                        <a:pt x="42" y="33"/>
                      </a:cubicBezTo>
                      <a:cubicBezTo>
                        <a:pt x="40" y="33"/>
                        <a:pt x="37" y="33"/>
                        <a:pt x="35" y="33"/>
                      </a:cubicBezTo>
                      <a:cubicBezTo>
                        <a:pt x="32" y="33"/>
                        <a:pt x="29" y="31"/>
                        <a:pt x="27" y="32"/>
                      </a:cubicBezTo>
                      <a:cubicBezTo>
                        <a:pt x="27" y="33"/>
                        <a:pt x="27" y="34"/>
                        <a:pt x="27" y="35"/>
                      </a:cubicBezTo>
                      <a:cubicBezTo>
                        <a:pt x="26" y="37"/>
                        <a:pt x="26" y="37"/>
                        <a:pt x="25" y="38"/>
                      </a:cubicBezTo>
                      <a:cubicBezTo>
                        <a:pt x="22" y="41"/>
                        <a:pt x="24" y="43"/>
                        <a:pt x="27" y="45"/>
                      </a:cubicBezTo>
                      <a:cubicBezTo>
                        <a:pt x="31" y="50"/>
                        <a:pt x="32" y="55"/>
                        <a:pt x="38" y="58"/>
                      </a:cubicBezTo>
                      <a:cubicBezTo>
                        <a:pt x="40" y="60"/>
                        <a:pt x="41" y="61"/>
                        <a:pt x="43" y="63"/>
                      </a:cubicBezTo>
                      <a:cubicBezTo>
                        <a:pt x="45" y="66"/>
                        <a:pt x="48" y="67"/>
                        <a:pt x="50" y="69"/>
                      </a:cubicBezTo>
                      <a:cubicBezTo>
                        <a:pt x="52" y="72"/>
                        <a:pt x="51" y="74"/>
                        <a:pt x="54" y="75"/>
                      </a:cubicBezTo>
                      <a:cubicBezTo>
                        <a:pt x="54" y="75"/>
                        <a:pt x="55" y="76"/>
                        <a:pt x="56" y="77"/>
                      </a:cubicBezTo>
                      <a:cubicBezTo>
                        <a:pt x="55" y="79"/>
                        <a:pt x="54" y="81"/>
                        <a:pt x="52" y="82"/>
                      </a:cubicBezTo>
                      <a:cubicBezTo>
                        <a:pt x="50" y="81"/>
                        <a:pt x="48" y="79"/>
                        <a:pt x="46" y="77"/>
                      </a:cubicBezTo>
                      <a:cubicBezTo>
                        <a:pt x="36" y="71"/>
                        <a:pt x="28" y="60"/>
                        <a:pt x="21" y="52"/>
                      </a:cubicBezTo>
                      <a:cubicBezTo>
                        <a:pt x="16" y="47"/>
                        <a:pt x="13" y="41"/>
                        <a:pt x="9" y="35"/>
                      </a:cubicBezTo>
                      <a:cubicBezTo>
                        <a:pt x="7" y="32"/>
                        <a:pt x="4" y="28"/>
                        <a:pt x="0" y="25"/>
                      </a:cubicBezTo>
                      <a:cubicBezTo>
                        <a:pt x="2" y="24"/>
                        <a:pt x="5" y="22"/>
                        <a:pt x="6" y="21"/>
                      </a:cubicBezTo>
                      <a:cubicBezTo>
                        <a:pt x="10" y="18"/>
                        <a:pt x="14" y="19"/>
                        <a:pt x="18" y="17"/>
                      </a:cubicBezTo>
                      <a:cubicBezTo>
                        <a:pt x="20" y="16"/>
                        <a:pt x="23" y="16"/>
                        <a:pt x="24" y="13"/>
                      </a:cubicBezTo>
                      <a:cubicBezTo>
                        <a:pt x="25" y="12"/>
                        <a:pt x="24" y="8"/>
                        <a:pt x="23" y="7"/>
                      </a:cubicBezTo>
                      <a:cubicBezTo>
                        <a:pt x="22" y="4"/>
                        <a:pt x="27" y="2"/>
                        <a:pt x="30" y="0"/>
                      </a:cubicBezTo>
                      <a:cubicBezTo>
                        <a:pt x="31" y="0"/>
                        <a:pt x="32" y="1"/>
                        <a:pt x="33" y="2"/>
                      </a:cubicBezTo>
                      <a:cubicBezTo>
                        <a:pt x="37" y="7"/>
                        <a:pt x="43" y="13"/>
                        <a:pt x="50" y="15"/>
                      </a:cubicBezTo>
                      <a:cubicBezTo>
                        <a:pt x="54" y="17"/>
                        <a:pt x="60" y="18"/>
                        <a:pt x="65" y="18"/>
                      </a:cubicBezTo>
                      <a:cubicBezTo>
                        <a:pt x="68" y="17"/>
                        <a:pt x="70" y="16"/>
                        <a:pt x="73" y="14"/>
                      </a:cubicBezTo>
                      <a:cubicBezTo>
                        <a:pt x="72" y="16"/>
                        <a:pt x="73" y="19"/>
                        <a:pt x="73" y="21"/>
                      </a:cubicBezTo>
                      <a:cubicBezTo>
                        <a:pt x="73" y="26"/>
                        <a:pt x="72" y="30"/>
                        <a:pt x="73" y="35"/>
                      </a:cubicBezTo>
                      <a:cubicBezTo>
                        <a:pt x="73" y="35"/>
                        <a:pt x="73" y="36"/>
                        <a:pt x="74"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0" name="Freeform 322"/>
                <p:cNvSpPr/>
                <p:nvPr/>
              </p:nvSpPr>
              <p:spPr bwMode="auto">
                <a:xfrm>
                  <a:off x="2425696" y="2454274"/>
                  <a:ext cx="88900" cy="85725"/>
                </a:xfrm>
                <a:custGeom>
                  <a:avLst/>
                  <a:gdLst/>
                  <a:ahLst/>
                  <a:cxnLst>
                    <a:cxn ang="0">
                      <a:pos x="34" y="21"/>
                    </a:cxn>
                    <a:cxn ang="0">
                      <a:pos x="32" y="22"/>
                    </a:cxn>
                    <a:cxn ang="0">
                      <a:pos x="27" y="27"/>
                    </a:cxn>
                    <a:cxn ang="0">
                      <a:pos x="21" y="33"/>
                    </a:cxn>
                    <a:cxn ang="0">
                      <a:pos x="21" y="33"/>
                    </a:cxn>
                    <a:cxn ang="0">
                      <a:pos x="21" y="32"/>
                    </a:cxn>
                    <a:cxn ang="0">
                      <a:pos x="5" y="23"/>
                    </a:cxn>
                    <a:cxn ang="0">
                      <a:pos x="0" y="20"/>
                    </a:cxn>
                    <a:cxn ang="0">
                      <a:pos x="4" y="15"/>
                    </a:cxn>
                    <a:cxn ang="0">
                      <a:pos x="6" y="13"/>
                    </a:cxn>
                    <a:cxn ang="0">
                      <a:pos x="21" y="6"/>
                    </a:cxn>
                    <a:cxn ang="0">
                      <a:pos x="28" y="0"/>
                    </a:cxn>
                    <a:cxn ang="0">
                      <a:pos x="29" y="3"/>
                    </a:cxn>
                    <a:cxn ang="0">
                      <a:pos x="33" y="8"/>
                    </a:cxn>
                    <a:cxn ang="0">
                      <a:pos x="34" y="21"/>
                    </a:cxn>
                  </a:cxnLst>
                  <a:rect l="0" t="0" r="r" b="b"/>
                  <a:pathLst>
                    <a:path w="34" h="33">
                      <a:moveTo>
                        <a:pt x="34" y="21"/>
                      </a:moveTo>
                      <a:cubicBezTo>
                        <a:pt x="33" y="21"/>
                        <a:pt x="33" y="22"/>
                        <a:pt x="32" y="22"/>
                      </a:cubicBezTo>
                      <a:cubicBezTo>
                        <a:pt x="30" y="24"/>
                        <a:pt x="29" y="25"/>
                        <a:pt x="27" y="27"/>
                      </a:cubicBezTo>
                      <a:cubicBezTo>
                        <a:pt x="25" y="28"/>
                        <a:pt x="23" y="30"/>
                        <a:pt x="21" y="33"/>
                      </a:cubicBezTo>
                      <a:cubicBezTo>
                        <a:pt x="21" y="33"/>
                        <a:pt x="21" y="33"/>
                        <a:pt x="21" y="33"/>
                      </a:cubicBezTo>
                      <a:cubicBezTo>
                        <a:pt x="21" y="32"/>
                        <a:pt x="21" y="32"/>
                        <a:pt x="21" y="32"/>
                      </a:cubicBezTo>
                      <a:cubicBezTo>
                        <a:pt x="17" y="27"/>
                        <a:pt x="11" y="24"/>
                        <a:pt x="5" y="23"/>
                      </a:cubicBezTo>
                      <a:cubicBezTo>
                        <a:pt x="3" y="22"/>
                        <a:pt x="2" y="21"/>
                        <a:pt x="0" y="20"/>
                      </a:cubicBezTo>
                      <a:cubicBezTo>
                        <a:pt x="2" y="19"/>
                        <a:pt x="3" y="17"/>
                        <a:pt x="4" y="15"/>
                      </a:cubicBezTo>
                      <a:cubicBezTo>
                        <a:pt x="5" y="15"/>
                        <a:pt x="6" y="14"/>
                        <a:pt x="6" y="13"/>
                      </a:cubicBezTo>
                      <a:cubicBezTo>
                        <a:pt x="10" y="9"/>
                        <a:pt x="15" y="8"/>
                        <a:pt x="21" y="6"/>
                      </a:cubicBezTo>
                      <a:cubicBezTo>
                        <a:pt x="24" y="4"/>
                        <a:pt x="26" y="2"/>
                        <a:pt x="28" y="0"/>
                      </a:cubicBezTo>
                      <a:cubicBezTo>
                        <a:pt x="29" y="1"/>
                        <a:pt x="29" y="2"/>
                        <a:pt x="29" y="3"/>
                      </a:cubicBezTo>
                      <a:cubicBezTo>
                        <a:pt x="30" y="5"/>
                        <a:pt x="32" y="6"/>
                        <a:pt x="33" y="8"/>
                      </a:cubicBezTo>
                      <a:cubicBezTo>
                        <a:pt x="34" y="12"/>
                        <a:pt x="32" y="17"/>
                        <a:pt x="34"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1" name="Freeform 323"/>
                <p:cNvSpPr/>
                <p:nvPr/>
              </p:nvSpPr>
              <p:spPr bwMode="auto">
                <a:xfrm>
                  <a:off x="2613021" y="2433637"/>
                  <a:ext cx="238125" cy="149225"/>
                </a:xfrm>
                <a:custGeom>
                  <a:avLst/>
                  <a:gdLst/>
                  <a:ahLst/>
                  <a:cxnLst>
                    <a:cxn ang="0">
                      <a:pos x="91" y="10"/>
                    </a:cxn>
                    <a:cxn ang="0">
                      <a:pos x="90" y="11"/>
                    </a:cxn>
                    <a:cxn ang="0">
                      <a:pos x="82" y="20"/>
                    </a:cxn>
                    <a:cxn ang="0">
                      <a:pos x="75" y="27"/>
                    </a:cxn>
                    <a:cxn ang="0">
                      <a:pos x="77" y="36"/>
                    </a:cxn>
                    <a:cxn ang="0">
                      <a:pos x="78" y="39"/>
                    </a:cxn>
                    <a:cxn ang="0">
                      <a:pos x="78" y="39"/>
                    </a:cxn>
                    <a:cxn ang="0">
                      <a:pos x="72" y="41"/>
                    </a:cxn>
                    <a:cxn ang="0">
                      <a:pos x="63" y="44"/>
                    </a:cxn>
                    <a:cxn ang="0">
                      <a:pos x="63" y="44"/>
                    </a:cxn>
                    <a:cxn ang="0">
                      <a:pos x="56" y="48"/>
                    </a:cxn>
                    <a:cxn ang="0">
                      <a:pos x="46" y="53"/>
                    </a:cxn>
                    <a:cxn ang="0">
                      <a:pos x="32" y="53"/>
                    </a:cxn>
                    <a:cxn ang="0">
                      <a:pos x="20" y="54"/>
                    </a:cxn>
                    <a:cxn ang="0">
                      <a:pos x="15" y="57"/>
                    </a:cxn>
                    <a:cxn ang="0">
                      <a:pos x="10" y="49"/>
                    </a:cxn>
                    <a:cxn ang="0">
                      <a:pos x="0" y="36"/>
                    </a:cxn>
                    <a:cxn ang="0">
                      <a:pos x="0" y="35"/>
                    </a:cxn>
                    <a:cxn ang="0">
                      <a:pos x="6" y="24"/>
                    </a:cxn>
                    <a:cxn ang="0">
                      <a:pos x="4" y="9"/>
                    </a:cxn>
                    <a:cxn ang="0">
                      <a:pos x="6" y="9"/>
                    </a:cxn>
                    <a:cxn ang="0">
                      <a:pos x="19" y="9"/>
                    </a:cxn>
                    <a:cxn ang="0">
                      <a:pos x="46" y="10"/>
                    </a:cxn>
                    <a:cxn ang="0">
                      <a:pos x="59" y="3"/>
                    </a:cxn>
                    <a:cxn ang="0">
                      <a:pos x="72" y="1"/>
                    </a:cxn>
                    <a:cxn ang="0">
                      <a:pos x="85" y="8"/>
                    </a:cxn>
                    <a:cxn ang="0">
                      <a:pos x="91" y="10"/>
                    </a:cxn>
                  </a:cxnLst>
                  <a:rect l="0" t="0" r="r" b="b"/>
                  <a:pathLst>
                    <a:path w="91" h="57">
                      <a:moveTo>
                        <a:pt x="91" y="10"/>
                      </a:moveTo>
                      <a:cubicBezTo>
                        <a:pt x="91" y="10"/>
                        <a:pt x="90" y="11"/>
                        <a:pt x="90" y="11"/>
                      </a:cubicBezTo>
                      <a:cubicBezTo>
                        <a:pt x="88" y="15"/>
                        <a:pt x="85" y="17"/>
                        <a:pt x="82" y="20"/>
                      </a:cubicBezTo>
                      <a:cubicBezTo>
                        <a:pt x="79" y="21"/>
                        <a:pt x="76" y="23"/>
                        <a:pt x="75" y="27"/>
                      </a:cubicBezTo>
                      <a:cubicBezTo>
                        <a:pt x="75" y="30"/>
                        <a:pt x="76" y="33"/>
                        <a:pt x="77" y="36"/>
                      </a:cubicBezTo>
                      <a:cubicBezTo>
                        <a:pt x="77" y="37"/>
                        <a:pt x="77" y="38"/>
                        <a:pt x="78" y="39"/>
                      </a:cubicBezTo>
                      <a:cubicBezTo>
                        <a:pt x="78" y="39"/>
                        <a:pt x="78" y="39"/>
                        <a:pt x="78" y="39"/>
                      </a:cubicBezTo>
                      <a:cubicBezTo>
                        <a:pt x="75" y="40"/>
                        <a:pt x="73" y="39"/>
                        <a:pt x="72" y="41"/>
                      </a:cubicBezTo>
                      <a:cubicBezTo>
                        <a:pt x="70" y="43"/>
                        <a:pt x="66" y="42"/>
                        <a:pt x="63" y="44"/>
                      </a:cubicBezTo>
                      <a:cubicBezTo>
                        <a:pt x="63" y="44"/>
                        <a:pt x="63" y="44"/>
                        <a:pt x="63" y="44"/>
                      </a:cubicBezTo>
                      <a:cubicBezTo>
                        <a:pt x="61" y="45"/>
                        <a:pt x="57" y="47"/>
                        <a:pt x="56" y="48"/>
                      </a:cubicBezTo>
                      <a:cubicBezTo>
                        <a:pt x="52" y="51"/>
                        <a:pt x="51" y="54"/>
                        <a:pt x="46" y="53"/>
                      </a:cubicBezTo>
                      <a:cubicBezTo>
                        <a:pt x="41" y="53"/>
                        <a:pt x="36" y="56"/>
                        <a:pt x="32" y="53"/>
                      </a:cubicBezTo>
                      <a:cubicBezTo>
                        <a:pt x="27" y="50"/>
                        <a:pt x="24" y="52"/>
                        <a:pt x="20" y="54"/>
                      </a:cubicBezTo>
                      <a:cubicBezTo>
                        <a:pt x="18" y="55"/>
                        <a:pt x="16" y="56"/>
                        <a:pt x="15" y="57"/>
                      </a:cubicBezTo>
                      <a:cubicBezTo>
                        <a:pt x="13" y="54"/>
                        <a:pt x="12" y="51"/>
                        <a:pt x="10" y="49"/>
                      </a:cubicBezTo>
                      <a:cubicBezTo>
                        <a:pt x="7" y="45"/>
                        <a:pt x="0" y="41"/>
                        <a:pt x="0" y="36"/>
                      </a:cubicBezTo>
                      <a:cubicBezTo>
                        <a:pt x="0" y="36"/>
                        <a:pt x="0" y="35"/>
                        <a:pt x="0" y="35"/>
                      </a:cubicBezTo>
                      <a:cubicBezTo>
                        <a:pt x="0" y="31"/>
                        <a:pt x="5" y="28"/>
                        <a:pt x="6" y="24"/>
                      </a:cubicBezTo>
                      <a:cubicBezTo>
                        <a:pt x="6" y="18"/>
                        <a:pt x="6" y="13"/>
                        <a:pt x="4" y="9"/>
                      </a:cubicBezTo>
                      <a:cubicBezTo>
                        <a:pt x="4" y="9"/>
                        <a:pt x="5" y="9"/>
                        <a:pt x="6" y="9"/>
                      </a:cubicBezTo>
                      <a:cubicBezTo>
                        <a:pt x="10" y="9"/>
                        <a:pt x="15" y="8"/>
                        <a:pt x="19" y="9"/>
                      </a:cubicBezTo>
                      <a:cubicBezTo>
                        <a:pt x="27" y="10"/>
                        <a:pt x="37" y="10"/>
                        <a:pt x="46" y="10"/>
                      </a:cubicBezTo>
                      <a:cubicBezTo>
                        <a:pt x="51" y="9"/>
                        <a:pt x="55" y="5"/>
                        <a:pt x="59" y="3"/>
                      </a:cubicBezTo>
                      <a:cubicBezTo>
                        <a:pt x="63" y="0"/>
                        <a:pt x="68" y="1"/>
                        <a:pt x="72" y="1"/>
                      </a:cubicBezTo>
                      <a:cubicBezTo>
                        <a:pt x="78" y="1"/>
                        <a:pt x="80" y="5"/>
                        <a:pt x="85" y="8"/>
                      </a:cubicBezTo>
                      <a:cubicBezTo>
                        <a:pt x="87" y="8"/>
                        <a:pt x="89" y="9"/>
                        <a:pt x="91"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2" name="Freeform 324"/>
                <p:cNvSpPr/>
                <p:nvPr/>
              </p:nvSpPr>
              <p:spPr bwMode="auto">
                <a:xfrm>
                  <a:off x="2481258" y="2509836"/>
                  <a:ext cx="77787" cy="146050"/>
                </a:xfrm>
                <a:custGeom>
                  <a:avLst/>
                  <a:gdLst/>
                  <a:ahLst/>
                  <a:cxnLst>
                    <a:cxn ang="0">
                      <a:pos x="30" y="36"/>
                    </a:cxn>
                    <a:cxn ang="0">
                      <a:pos x="30" y="36"/>
                    </a:cxn>
                    <a:cxn ang="0">
                      <a:pos x="27" y="47"/>
                    </a:cxn>
                    <a:cxn ang="0">
                      <a:pos x="18" y="53"/>
                    </a:cxn>
                    <a:cxn ang="0">
                      <a:pos x="11" y="55"/>
                    </a:cxn>
                    <a:cxn ang="0">
                      <a:pos x="10" y="56"/>
                    </a:cxn>
                    <a:cxn ang="0">
                      <a:pos x="4" y="42"/>
                    </a:cxn>
                    <a:cxn ang="0">
                      <a:pos x="0" y="12"/>
                    </a:cxn>
                    <a:cxn ang="0">
                      <a:pos x="0" y="12"/>
                    </a:cxn>
                    <a:cxn ang="0">
                      <a:pos x="6" y="6"/>
                    </a:cxn>
                    <a:cxn ang="0">
                      <a:pos x="11" y="1"/>
                    </a:cxn>
                    <a:cxn ang="0">
                      <a:pos x="13" y="0"/>
                    </a:cxn>
                    <a:cxn ang="0">
                      <a:pos x="15" y="3"/>
                    </a:cxn>
                    <a:cxn ang="0">
                      <a:pos x="21" y="13"/>
                    </a:cxn>
                    <a:cxn ang="0">
                      <a:pos x="22" y="18"/>
                    </a:cxn>
                    <a:cxn ang="0">
                      <a:pos x="28" y="33"/>
                    </a:cxn>
                    <a:cxn ang="0">
                      <a:pos x="30" y="36"/>
                    </a:cxn>
                  </a:cxnLst>
                  <a:rect l="0" t="0" r="r" b="b"/>
                  <a:pathLst>
                    <a:path w="30" h="56">
                      <a:moveTo>
                        <a:pt x="30" y="36"/>
                      </a:moveTo>
                      <a:cubicBezTo>
                        <a:pt x="30" y="36"/>
                        <a:pt x="30" y="36"/>
                        <a:pt x="30" y="36"/>
                      </a:cubicBezTo>
                      <a:cubicBezTo>
                        <a:pt x="29" y="39"/>
                        <a:pt x="29" y="45"/>
                        <a:pt x="27" y="47"/>
                      </a:cubicBezTo>
                      <a:cubicBezTo>
                        <a:pt x="26" y="50"/>
                        <a:pt x="21" y="51"/>
                        <a:pt x="18" y="53"/>
                      </a:cubicBezTo>
                      <a:cubicBezTo>
                        <a:pt x="16" y="54"/>
                        <a:pt x="13" y="54"/>
                        <a:pt x="11" y="55"/>
                      </a:cubicBezTo>
                      <a:cubicBezTo>
                        <a:pt x="11" y="56"/>
                        <a:pt x="10" y="56"/>
                        <a:pt x="10" y="56"/>
                      </a:cubicBezTo>
                      <a:cubicBezTo>
                        <a:pt x="7" y="52"/>
                        <a:pt x="4" y="47"/>
                        <a:pt x="4" y="42"/>
                      </a:cubicBezTo>
                      <a:cubicBezTo>
                        <a:pt x="2" y="30"/>
                        <a:pt x="7" y="21"/>
                        <a:pt x="0" y="12"/>
                      </a:cubicBezTo>
                      <a:cubicBezTo>
                        <a:pt x="0" y="12"/>
                        <a:pt x="0" y="12"/>
                        <a:pt x="0" y="12"/>
                      </a:cubicBezTo>
                      <a:cubicBezTo>
                        <a:pt x="2" y="9"/>
                        <a:pt x="4" y="7"/>
                        <a:pt x="6" y="6"/>
                      </a:cubicBezTo>
                      <a:cubicBezTo>
                        <a:pt x="8" y="4"/>
                        <a:pt x="9" y="3"/>
                        <a:pt x="11" y="1"/>
                      </a:cubicBezTo>
                      <a:cubicBezTo>
                        <a:pt x="12" y="1"/>
                        <a:pt x="12" y="0"/>
                        <a:pt x="13" y="0"/>
                      </a:cubicBezTo>
                      <a:cubicBezTo>
                        <a:pt x="13" y="1"/>
                        <a:pt x="14" y="2"/>
                        <a:pt x="15" y="3"/>
                      </a:cubicBezTo>
                      <a:cubicBezTo>
                        <a:pt x="18" y="6"/>
                        <a:pt x="20" y="10"/>
                        <a:pt x="21" y="13"/>
                      </a:cubicBezTo>
                      <a:cubicBezTo>
                        <a:pt x="21" y="15"/>
                        <a:pt x="21" y="16"/>
                        <a:pt x="22" y="18"/>
                      </a:cubicBezTo>
                      <a:cubicBezTo>
                        <a:pt x="22" y="25"/>
                        <a:pt x="22" y="29"/>
                        <a:pt x="28" y="33"/>
                      </a:cubicBezTo>
                      <a:cubicBezTo>
                        <a:pt x="29" y="34"/>
                        <a:pt x="30" y="35"/>
                        <a:pt x="30"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3" name="Freeform 325"/>
                <p:cNvSpPr/>
                <p:nvPr/>
              </p:nvSpPr>
              <p:spPr bwMode="auto">
                <a:xfrm>
                  <a:off x="2506658" y="2547936"/>
                  <a:ext cx="271462" cy="279400"/>
                </a:xfrm>
                <a:custGeom>
                  <a:avLst/>
                  <a:gdLst/>
                  <a:ahLst/>
                  <a:cxnLst>
                    <a:cxn ang="0">
                      <a:pos x="103" y="7"/>
                    </a:cxn>
                    <a:cxn ang="0">
                      <a:pos x="100" y="13"/>
                    </a:cxn>
                    <a:cxn ang="0">
                      <a:pos x="95" y="25"/>
                    </a:cxn>
                    <a:cxn ang="0">
                      <a:pos x="93" y="27"/>
                    </a:cxn>
                    <a:cxn ang="0">
                      <a:pos x="93" y="27"/>
                    </a:cxn>
                    <a:cxn ang="0">
                      <a:pos x="83" y="24"/>
                    </a:cxn>
                    <a:cxn ang="0">
                      <a:pos x="61" y="23"/>
                    </a:cxn>
                    <a:cxn ang="0">
                      <a:pos x="58" y="39"/>
                    </a:cxn>
                    <a:cxn ang="0">
                      <a:pos x="43" y="29"/>
                    </a:cxn>
                    <a:cxn ang="0">
                      <a:pos x="47" y="50"/>
                    </a:cxn>
                    <a:cxn ang="0">
                      <a:pos x="64" y="69"/>
                    </a:cxn>
                    <a:cxn ang="0">
                      <a:pos x="64" y="80"/>
                    </a:cxn>
                    <a:cxn ang="0">
                      <a:pos x="54" y="79"/>
                    </a:cxn>
                    <a:cxn ang="0">
                      <a:pos x="51" y="89"/>
                    </a:cxn>
                    <a:cxn ang="0">
                      <a:pos x="46" y="99"/>
                    </a:cxn>
                    <a:cxn ang="0">
                      <a:pos x="40" y="104"/>
                    </a:cxn>
                    <a:cxn ang="0">
                      <a:pos x="30" y="96"/>
                    </a:cxn>
                    <a:cxn ang="0">
                      <a:pos x="22" y="77"/>
                    </a:cxn>
                    <a:cxn ang="0">
                      <a:pos x="43" y="74"/>
                    </a:cxn>
                    <a:cxn ang="0">
                      <a:pos x="25" y="67"/>
                    </a:cxn>
                    <a:cxn ang="0">
                      <a:pos x="11" y="57"/>
                    </a:cxn>
                    <a:cxn ang="0">
                      <a:pos x="1" y="43"/>
                    </a:cxn>
                    <a:cxn ang="0">
                      <a:pos x="0" y="41"/>
                    </a:cxn>
                    <a:cxn ang="0">
                      <a:pos x="1" y="40"/>
                    </a:cxn>
                    <a:cxn ang="0">
                      <a:pos x="8" y="38"/>
                    </a:cxn>
                    <a:cxn ang="0">
                      <a:pos x="17" y="32"/>
                    </a:cxn>
                    <a:cxn ang="0">
                      <a:pos x="20" y="21"/>
                    </a:cxn>
                    <a:cxn ang="0">
                      <a:pos x="20" y="21"/>
                    </a:cxn>
                    <a:cxn ang="0">
                      <a:pos x="32" y="21"/>
                    </a:cxn>
                    <a:cxn ang="0">
                      <a:pos x="39" y="18"/>
                    </a:cxn>
                    <a:cxn ang="0">
                      <a:pos x="45" y="16"/>
                    </a:cxn>
                    <a:cxn ang="0">
                      <a:pos x="55" y="13"/>
                    </a:cxn>
                    <a:cxn ang="0">
                      <a:pos x="60" y="10"/>
                    </a:cxn>
                    <a:cxn ang="0">
                      <a:pos x="72" y="9"/>
                    </a:cxn>
                    <a:cxn ang="0">
                      <a:pos x="86" y="9"/>
                    </a:cxn>
                    <a:cxn ang="0">
                      <a:pos x="96" y="4"/>
                    </a:cxn>
                    <a:cxn ang="0">
                      <a:pos x="103" y="0"/>
                    </a:cxn>
                    <a:cxn ang="0">
                      <a:pos x="103" y="2"/>
                    </a:cxn>
                    <a:cxn ang="0">
                      <a:pos x="103" y="7"/>
                    </a:cxn>
                  </a:cxnLst>
                  <a:rect l="0" t="0" r="r" b="b"/>
                  <a:pathLst>
                    <a:path w="103" h="106">
                      <a:moveTo>
                        <a:pt x="103" y="7"/>
                      </a:moveTo>
                      <a:cubicBezTo>
                        <a:pt x="102" y="9"/>
                        <a:pt x="101" y="11"/>
                        <a:pt x="100" y="13"/>
                      </a:cubicBezTo>
                      <a:cubicBezTo>
                        <a:pt x="98" y="17"/>
                        <a:pt x="97" y="21"/>
                        <a:pt x="95" y="25"/>
                      </a:cubicBezTo>
                      <a:cubicBezTo>
                        <a:pt x="95" y="26"/>
                        <a:pt x="94" y="26"/>
                        <a:pt x="93" y="27"/>
                      </a:cubicBezTo>
                      <a:cubicBezTo>
                        <a:pt x="93" y="27"/>
                        <a:pt x="93" y="27"/>
                        <a:pt x="93" y="27"/>
                      </a:cubicBezTo>
                      <a:cubicBezTo>
                        <a:pt x="90" y="26"/>
                        <a:pt x="86" y="25"/>
                        <a:pt x="83" y="24"/>
                      </a:cubicBezTo>
                      <a:cubicBezTo>
                        <a:pt x="76" y="23"/>
                        <a:pt x="68" y="23"/>
                        <a:pt x="61" y="23"/>
                      </a:cubicBezTo>
                      <a:cubicBezTo>
                        <a:pt x="60" y="28"/>
                        <a:pt x="58" y="34"/>
                        <a:pt x="58" y="39"/>
                      </a:cubicBezTo>
                      <a:cubicBezTo>
                        <a:pt x="55" y="35"/>
                        <a:pt x="46" y="15"/>
                        <a:pt x="43" y="29"/>
                      </a:cubicBezTo>
                      <a:cubicBezTo>
                        <a:pt x="41" y="36"/>
                        <a:pt x="43" y="44"/>
                        <a:pt x="47" y="50"/>
                      </a:cubicBezTo>
                      <a:cubicBezTo>
                        <a:pt x="53" y="56"/>
                        <a:pt x="61" y="61"/>
                        <a:pt x="64" y="69"/>
                      </a:cubicBezTo>
                      <a:cubicBezTo>
                        <a:pt x="65" y="71"/>
                        <a:pt x="66" y="78"/>
                        <a:pt x="64" y="80"/>
                      </a:cubicBezTo>
                      <a:cubicBezTo>
                        <a:pt x="62" y="83"/>
                        <a:pt x="57" y="80"/>
                        <a:pt x="54" y="79"/>
                      </a:cubicBezTo>
                      <a:cubicBezTo>
                        <a:pt x="52" y="83"/>
                        <a:pt x="51" y="85"/>
                        <a:pt x="51" y="89"/>
                      </a:cubicBezTo>
                      <a:cubicBezTo>
                        <a:pt x="50" y="93"/>
                        <a:pt x="47" y="96"/>
                        <a:pt x="46" y="99"/>
                      </a:cubicBezTo>
                      <a:cubicBezTo>
                        <a:pt x="44" y="104"/>
                        <a:pt x="46" y="106"/>
                        <a:pt x="40" y="104"/>
                      </a:cubicBezTo>
                      <a:cubicBezTo>
                        <a:pt x="35" y="102"/>
                        <a:pt x="33" y="99"/>
                        <a:pt x="30" y="96"/>
                      </a:cubicBezTo>
                      <a:cubicBezTo>
                        <a:pt x="25" y="91"/>
                        <a:pt x="13" y="84"/>
                        <a:pt x="22" y="77"/>
                      </a:cubicBezTo>
                      <a:cubicBezTo>
                        <a:pt x="27" y="74"/>
                        <a:pt x="37" y="75"/>
                        <a:pt x="43" y="74"/>
                      </a:cubicBezTo>
                      <a:cubicBezTo>
                        <a:pt x="37" y="72"/>
                        <a:pt x="31" y="69"/>
                        <a:pt x="25" y="67"/>
                      </a:cubicBezTo>
                      <a:cubicBezTo>
                        <a:pt x="19" y="66"/>
                        <a:pt x="15" y="62"/>
                        <a:pt x="11" y="57"/>
                      </a:cubicBezTo>
                      <a:cubicBezTo>
                        <a:pt x="7" y="53"/>
                        <a:pt x="3" y="48"/>
                        <a:pt x="1" y="43"/>
                      </a:cubicBezTo>
                      <a:cubicBezTo>
                        <a:pt x="0" y="43"/>
                        <a:pt x="0" y="42"/>
                        <a:pt x="0" y="41"/>
                      </a:cubicBezTo>
                      <a:cubicBezTo>
                        <a:pt x="0" y="41"/>
                        <a:pt x="1" y="41"/>
                        <a:pt x="1" y="40"/>
                      </a:cubicBezTo>
                      <a:cubicBezTo>
                        <a:pt x="3" y="39"/>
                        <a:pt x="6" y="39"/>
                        <a:pt x="8" y="38"/>
                      </a:cubicBezTo>
                      <a:cubicBezTo>
                        <a:pt x="11" y="36"/>
                        <a:pt x="16" y="35"/>
                        <a:pt x="17" y="32"/>
                      </a:cubicBezTo>
                      <a:cubicBezTo>
                        <a:pt x="19" y="30"/>
                        <a:pt x="19" y="24"/>
                        <a:pt x="20" y="21"/>
                      </a:cubicBezTo>
                      <a:cubicBezTo>
                        <a:pt x="20" y="21"/>
                        <a:pt x="20" y="21"/>
                        <a:pt x="20" y="21"/>
                      </a:cubicBezTo>
                      <a:cubicBezTo>
                        <a:pt x="24" y="21"/>
                        <a:pt x="28" y="21"/>
                        <a:pt x="32" y="21"/>
                      </a:cubicBezTo>
                      <a:cubicBezTo>
                        <a:pt x="35" y="21"/>
                        <a:pt x="37" y="19"/>
                        <a:pt x="39" y="18"/>
                      </a:cubicBezTo>
                      <a:cubicBezTo>
                        <a:pt x="41" y="17"/>
                        <a:pt x="43" y="17"/>
                        <a:pt x="45" y="16"/>
                      </a:cubicBezTo>
                      <a:cubicBezTo>
                        <a:pt x="48" y="15"/>
                        <a:pt x="52" y="14"/>
                        <a:pt x="55" y="13"/>
                      </a:cubicBezTo>
                      <a:cubicBezTo>
                        <a:pt x="56" y="12"/>
                        <a:pt x="58" y="11"/>
                        <a:pt x="60" y="10"/>
                      </a:cubicBezTo>
                      <a:cubicBezTo>
                        <a:pt x="64" y="8"/>
                        <a:pt x="67" y="6"/>
                        <a:pt x="72" y="9"/>
                      </a:cubicBezTo>
                      <a:cubicBezTo>
                        <a:pt x="76" y="12"/>
                        <a:pt x="81" y="9"/>
                        <a:pt x="86" y="9"/>
                      </a:cubicBezTo>
                      <a:cubicBezTo>
                        <a:pt x="91" y="10"/>
                        <a:pt x="92" y="7"/>
                        <a:pt x="96" y="4"/>
                      </a:cubicBezTo>
                      <a:cubicBezTo>
                        <a:pt x="97" y="3"/>
                        <a:pt x="101" y="1"/>
                        <a:pt x="103" y="0"/>
                      </a:cubicBezTo>
                      <a:cubicBezTo>
                        <a:pt x="103" y="1"/>
                        <a:pt x="103" y="1"/>
                        <a:pt x="103" y="2"/>
                      </a:cubicBezTo>
                      <a:cubicBezTo>
                        <a:pt x="102" y="4"/>
                        <a:pt x="103" y="5"/>
                        <a:pt x="103"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4" name="Freeform 326"/>
                <p:cNvSpPr/>
                <p:nvPr/>
              </p:nvSpPr>
              <p:spPr bwMode="auto">
                <a:xfrm>
                  <a:off x="1997072" y="2270124"/>
                  <a:ext cx="476249" cy="498475"/>
                </a:xfrm>
                <a:custGeom>
                  <a:avLst/>
                  <a:gdLst/>
                  <a:ahLst/>
                  <a:cxnLst>
                    <a:cxn ang="0">
                      <a:pos x="176" y="150"/>
                    </a:cxn>
                    <a:cxn ang="0">
                      <a:pos x="163" y="147"/>
                    </a:cxn>
                    <a:cxn ang="0">
                      <a:pos x="156" y="141"/>
                    </a:cxn>
                    <a:cxn ang="0">
                      <a:pos x="152" y="150"/>
                    </a:cxn>
                    <a:cxn ang="0">
                      <a:pos x="150" y="165"/>
                    </a:cxn>
                    <a:cxn ang="0">
                      <a:pos x="142" y="179"/>
                    </a:cxn>
                    <a:cxn ang="0">
                      <a:pos x="135" y="190"/>
                    </a:cxn>
                    <a:cxn ang="0">
                      <a:pos x="134" y="163"/>
                    </a:cxn>
                    <a:cxn ang="0">
                      <a:pos x="118" y="136"/>
                    </a:cxn>
                    <a:cxn ang="0">
                      <a:pos x="94" y="118"/>
                    </a:cxn>
                    <a:cxn ang="0">
                      <a:pos x="67" y="97"/>
                    </a:cxn>
                    <a:cxn ang="0">
                      <a:pos x="51" y="65"/>
                    </a:cxn>
                    <a:cxn ang="0">
                      <a:pos x="20" y="63"/>
                    </a:cxn>
                    <a:cxn ang="0">
                      <a:pos x="12" y="68"/>
                    </a:cxn>
                    <a:cxn ang="0">
                      <a:pos x="7" y="64"/>
                    </a:cxn>
                    <a:cxn ang="0">
                      <a:pos x="0" y="55"/>
                    </a:cxn>
                    <a:cxn ang="0">
                      <a:pos x="0" y="48"/>
                    </a:cxn>
                    <a:cxn ang="0">
                      <a:pos x="0" y="34"/>
                    </a:cxn>
                    <a:cxn ang="0">
                      <a:pos x="0" y="29"/>
                    </a:cxn>
                    <a:cxn ang="0">
                      <a:pos x="8" y="24"/>
                    </a:cxn>
                    <a:cxn ang="0">
                      <a:pos x="13" y="19"/>
                    </a:cxn>
                    <a:cxn ang="0">
                      <a:pos x="15" y="14"/>
                    </a:cxn>
                    <a:cxn ang="0">
                      <a:pos x="25" y="19"/>
                    </a:cxn>
                    <a:cxn ang="0">
                      <a:pos x="43" y="13"/>
                    </a:cxn>
                    <a:cxn ang="0">
                      <a:pos x="50" y="4"/>
                    </a:cxn>
                    <a:cxn ang="0">
                      <a:pos x="49" y="4"/>
                    </a:cxn>
                    <a:cxn ang="0">
                      <a:pos x="52" y="3"/>
                    </a:cxn>
                    <a:cxn ang="0">
                      <a:pos x="60" y="3"/>
                    </a:cxn>
                    <a:cxn ang="0">
                      <a:pos x="67" y="1"/>
                    </a:cxn>
                    <a:cxn ang="0">
                      <a:pos x="83" y="4"/>
                    </a:cxn>
                    <a:cxn ang="0">
                      <a:pos x="101" y="10"/>
                    </a:cxn>
                    <a:cxn ang="0">
                      <a:pos x="104" y="11"/>
                    </a:cxn>
                    <a:cxn ang="0">
                      <a:pos x="106" y="22"/>
                    </a:cxn>
                    <a:cxn ang="0">
                      <a:pos x="105" y="30"/>
                    </a:cxn>
                    <a:cxn ang="0">
                      <a:pos x="84" y="39"/>
                    </a:cxn>
                    <a:cxn ang="0">
                      <a:pos x="98" y="70"/>
                    </a:cxn>
                    <a:cxn ang="0">
                      <a:pos x="114" y="97"/>
                    </a:cxn>
                    <a:cxn ang="0">
                      <a:pos x="142" y="116"/>
                    </a:cxn>
                    <a:cxn ang="0">
                      <a:pos x="169" y="136"/>
                    </a:cxn>
                    <a:cxn ang="0">
                      <a:pos x="176" y="150"/>
                    </a:cxn>
                  </a:cxnLst>
                  <a:rect l="0" t="0" r="r" b="b"/>
                  <a:pathLst>
                    <a:path w="181" h="190">
                      <a:moveTo>
                        <a:pt x="176" y="150"/>
                      </a:moveTo>
                      <a:cubicBezTo>
                        <a:pt x="171" y="154"/>
                        <a:pt x="171" y="150"/>
                        <a:pt x="163" y="147"/>
                      </a:cubicBezTo>
                      <a:cubicBezTo>
                        <a:pt x="160" y="146"/>
                        <a:pt x="159" y="139"/>
                        <a:pt x="156" y="141"/>
                      </a:cubicBezTo>
                      <a:cubicBezTo>
                        <a:pt x="154" y="142"/>
                        <a:pt x="152" y="148"/>
                        <a:pt x="152" y="150"/>
                      </a:cubicBezTo>
                      <a:cubicBezTo>
                        <a:pt x="151" y="155"/>
                        <a:pt x="152" y="160"/>
                        <a:pt x="150" y="165"/>
                      </a:cubicBezTo>
                      <a:cubicBezTo>
                        <a:pt x="149" y="171"/>
                        <a:pt x="147" y="174"/>
                        <a:pt x="142" y="179"/>
                      </a:cubicBezTo>
                      <a:cubicBezTo>
                        <a:pt x="138" y="182"/>
                        <a:pt x="137" y="186"/>
                        <a:pt x="135" y="190"/>
                      </a:cubicBezTo>
                      <a:cubicBezTo>
                        <a:pt x="134" y="181"/>
                        <a:pt x="136" y="172"/>
                        <a:pt x="134" y="163"/>
                      </a:cubicBezTo>
                      <a:cubicBezTo>
                        <a:pt x="133" y="153"/>
                        <a:pt x="124" y="142"/>
                        <a:pt x="118" y="136"/>
                      </a:cubicBezTo>
                      <a:cubicBezTo>
                        <a:pt x="111" y="128"/>
                        <a:pt x="102" y="122"/>
                        <a:pt x="94" y="118"/>
                      </a:cubicBezTo>
                      <a:cubicBezTo>
                        <a:pt x="84" y="112"/>
                        <a:pt x="73" y="107"/>
                        <a:pt x="67" y="97"/>
                      </a:cubicBezTo>
                      <a:cubicBezTo>
                        <a:pt x="61" y="86"/>
                        <a:pt x="59" y="75"/>
                        <a:pt x="51" y="65"/>
                      </a:cubicBezTo>
                      <a:cubicBezTo>
                        <a:pt x="42" y="54"/>
                        <a:pt x="32" y="56"/>
                        <a:pt x="20" y="63"/>
                      </a:cubicBezTo>
                      <a:cubicBezTo>
                        <a:pt x="18" y="64"/>
                        <a:pt x="15" y="66"/>
                        <a:pt x="12" y="68"/>
                      </a:cubicBezTo>
                      <a:cubicBezTo>
                        <a:pt x="10" y="67"/>
                        <a:pt x="8" y="66"/>
                        <a:pt x="7" y="64"/>
                      </a:cubicBezTo>
                      <a:cubicBezTo>
                        <a:pt x="4" y="62"/>
                        <a:pt x="1" y="60"/>
                        <a:pt x="0" y="55"/>
                      </a:cubicBezTo>
                      <a:cubicBezTo>
                        <a:pt x="0" y="53"/>
                        <a:pt x="0" y="50"/>
                        <a:pt x="0" y="48"/>
                      </a:cubicBezTo>
                      <a:cubicBezTo>
                        <a:pt x="0" y="34"/>
                        <a:pt x="0" y="34"/>
                        <a:pt x="0" y="34"/>
                      </a:cubicBezTo>
                      <a:cubicBezTo>
                        <a:pt x="0" y="32"/>
                        <a:pt x="0" y="31"/>
                        <a:pt x="0" y="29"/>
                      </a:cubicBezTo>
                      <a:cubicBezTo>
                        <a:pt x="3" y="28"/>
                        <a:pt x="5" y="26"/>
                        <a:pt x="8" y="24"/>
                      </a:cubicBezTo>
                      <a:cubicBezTo>
                        <a:pt x="10" y="23"/>
                        <a:pt x="11" y="21"/>
                        <a:pt x="13" y="19"/>
                      </a:cubicBezTo>
                      <a:cubicBezTo>
                        <a:pt x="13" y="17"/>
                        <a:pt x="13" y="16"/>
                        <a:pt x="15" y="14"/>
                      </a:cubicBezTo>
                      <a:cubicBezTo>
                        <a:pt x="19" y="12"/>
                        <a:pt x="22" y="17"/>
                        <a:pt x="25" y="19"/>
                      </a:cubicBezTo>
                      <a:cubicBezTo>
                        <a:pt x="33" y="23"/>
                        <a:pt x="38" y="15"/>
                        <a:pt x="43" y="13"/>
                      </a:cubicBezTo>
                      <a:cubicBezTo>
                        <a:pt x="47" y="11"/>
                        <a:pt x="53" y="10"/>
                        <a:pt x="50" y="4"/>
                      </a:cubicBezTo>
                      <a:cubicBezTo>
                        <a:pt x="50" y="4"/>
                        <a:pt x="50" y="4"/>
                        <a:pt x="49" y="4"/>
                      </a:cubicBezTo>
                      <a:cubicBezTo>
                        <a:pt x="50" y="4"/>
                        <a:pt x="51" y="4"/>
                        <a:pt x="52" y="3"/>
                      </a:cubicBezTo>
                      <a:cubicBezTo>
                        <a:pt x="55" y="3"/>
                        <a:pt x="57" y="3"/>
                        <a:pt x="60" y="3"/>
                      </a:cubicBezTo>
                      <a:cubicBezTo>
                        <a:pt x="63" y="2"/>
                        <a:pt x="65" y="1"/>
                        <a:pt x="67" y="1"/>
                      </a:cubicBezTo>
                      <a:cubicBezTo>
                        <a:pt x="73" y="0"/>
                        <a:pt x="79" y="0"/>
                        <a:pt x="83" y="4"/>
                      </a:cubicBezTo>
                      <a:cubicBezTo>
                        <a:pt x="88" y="9"/>
                        <a:pt x="94" y="9"/>
                        <a:pt x="101" y="10"/>
                      </a:cubicBezTo>
                      <a:cubicBezTo>
                        <a:pt x="102" y="11"/>
                        <a:pt x="103" y="11"/>
                        <a:pt x="104" y="11"/>
                      </a:cubicBezTo>
                      <a:cubicBezTo>
                        <a:pt x="104" y="15"/>
                        <a:pt x="106" y="18"/>
                        <a:pt x="106" y="22"/>
                      </a:cubicBezTo>
                      <a:cubicBezTo>
                        <a:pt x="106" y="25"/>
                        <a:pt x="105" y="28"/>
                        <a:pt x="105" y="30"/>
                      </a:cubicBezTo>
                      <a:cubicBezTo>
                        <a:pt x="97" y="28"/>
                        <a:pt x="85" y="31"/>
                        <a:pt x="84" y="39"/>
                      </a:cubicBezTo>
                      <a:cubicBezTo>
                        <a:pt x="83" y="51"/>
                        <a:pt x="91" y="62"/>
                        <a:pt x="98" y="70"/>
                      </a:cubicBezTo>
                      <a:cubicBezTo>
                        <a:pt x="105" y="78"/>
                        <a:pt x="108" y="88"/>
                        <a:pt x="114" y="97"/>
                      </a:cubicBezTo>
                      <a:cubicBezTo>
                        <a:pt x="121" y="105"/>
                        <a:pt x="133" y="111"/>
                        <a:pt x="142" y="116"/>
                      </a:cubicBezTo>
                      <a:cubicBezTo>
                        <a:pt x="151" y="122"/>
                        <a:pt x="162" y="127"/>
                        <a:pt x="169" y="136"/>
                      </a:cubicBezTo>
                      <a:cubicBezTo>
                        <a:pt x="172" y="140"/>
                        <a:pt x="181" y="146"/>
                        <a:pt x="176" y="1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5" name="Freeform 327"/>
                <p:cNvSpPr/>
                <p:nvPr/>
              </p:nvSpPr>
              <p:spPr bwMode="auto">
                <a:xfrm>
                  <a:off x="1538285" y="2030412"/>
                  <a:ext cx="517524" cy="517525"/>
                </a:xfrm>
                <a:custGeom>
                  <a:avLst/>
                  <a:gdLst/>
                  <a:ahLst/>
                  <a:cxnLst>
                    <a:cxn ang="0">
                      <a:pos x="195" y="52"/>
                    </a:cxn>
                    <a:cxn ang="0">
                      <a:pos x="189" y="64"/>
                    </a:cxn>
                    <a:cxn ang="0">
                      <a:pos x="185" y="72"/>
                    </a:cxn>
                    <a:cxn ang="0">
                      <a:pos x="187" y="78"/>
                    </a:cxn>
                    <a:cxn ang="0">
                      <a:pos x="186" y="78"/>
                    </a:cxn>
                    <a:cxn ang="0">
                      <a:pos x="178" y="84"/>
                    </a:cxn>
                    <a:cxn ang="0">
                      <a:pos x="177" y="93"/>
                    </a:cxn>
                    <a:cxn ang="0">
                      <a:pos x="173" y="95"/>
                    </a:cxn>
                    <a:cxn ang="0">
                      <a:pos x="168" y="104"/>
                    </a:cxn>
                    <a:cxn ang="0">
                      <a:pos x="166" y="107"/>
                    </a:cxn>
                    <a:cxn ang="0">
                      <a:pos x="176" y="108"/>
                    </a:cxn>
                    <a:cxn ang="0">
                      <a:pos x="175" y="116"/>
                    </a:cxn>
                    <a:cxn ang="0">
                      <a:pos x="175" y="120"/>
                    </a:cxn>
                    <a:cxn ang="0">
                      <a:pos x="175" y="125"/>
                    </a:cxn>
                    <a:cxn ang="0">
                      <a:pos x="175" y="139"/>
                    </a:cxn>
                    <a:cxn ang="0">
                      <a:pos x="175" y="146"/>
                    </a:cxn>
                    <a:cxn ang="0">
                      <a:pos x="182" y="155"/>
                    </a:cxn>
                    <a:cxn ang="0">
                      <a:pos x="187" y="159"/>
                    </a:cxn>
                    <a:cxn ang="0">
                      <a:pos x="182" y="163"/>
                    </a:cxn>
                    <a:cxn ang="0">
                      <a:pos x="170" y="171"/>
                    </a:cxn>
                    <a:cxn ang="0">
                      <a:pos x="156" y="168"/>
                    </a:cxn>
                    <a:cxn ang="0">
                      <a:pos x="138" y="166"/>
                    </a:cxn>
                    <a:cxn ang="0">
                      <a:pos x="120" y="182"/>
                    </a:cxn>
                    <a:cxn ang="0">
                      <a:pos x="121" y="197"/>
                    </a:cxn>
                    <a:cxn ang="0">
                      <a:pos x="120" y="197"/>
                    </a:cxn>
                    <a:cxn ang="0">
                      <a:pos x="115" y="190"/>
                    </a:cxn>
                    <a:cxn ang="0">
                      <a:pos x="101" y="185"/>
                    </a:cxn>
                    <a:cxn ang="0">
                      <a:pos x="91" y="182"/>
                    </a:cxn>
                    <a:cxn ang="0">
                      <a:pos x="80" y="182"/>
                    </a:cxn>
                    <a:cxn ang="0">
                      <a:pos x="60" y="176"/>
                    </a:cxn>
                    <a:cxn ang="0">
                      <a:pos x="49" y="167"/>
                    </a:cxn>
                    <a:cxn ang="0">
                      <a:pos x="46" y="165"/>
                    </a:cxn>
                    <a:cxn ang="0">
                      <a:pos x="52" y="158"/>
                    </a:cxn>
                    <a:cxn ang="0">
                      <a:pos x="54" y="144"/>
                    </a:cxn>
                    <a:cxn ang="0">
                      <a:pos x="59" y="129"/>
                    </a:cxn>
                    <a:cxn ang="0">
                      <a:pos x="46" y="103"/>
                    </a:cxn>
                    <a:cxn ang="0">
                      <a:pos x="43" y="93"/>
                    </a:cxn>
                    <a:cxn ang="0">
                      <a:pos x="25" y="82"/>
                    </a:cxn>
                    <a:cxn ang="0">
                      <a:pos x="7" y="74"/>
                    </a:cxn>
                    <a:cxn ang="0">
                      <a:pos x="1" y="54"/>
                    </a:cxn>
                    <a:cxn ang="0">
                      <a:pos x="24" y="56"/>
                    </a:cxn>
                    <a:cxn ang="0">
                      <a:pos x="40" y="57"/>
                    </a:cxn>
                    <a:cxn ang="0">
                      <a:pos x="47" y="40"/>
                    </a:cxn>
                    <a:cxn ang="0">
                      <a:pos x="48" y="31"/>
                    </a:cxn>
                    <a:cxn ang="0">
                      <a:pos x="58" y="37"/>
                    </a:cxn>
                    <a:cxn ang="0">
                      <a:pos x="73" y="41"/>
                    </a:cxn>
                    <a:cxn ang="0">
                      <a:pos x="83" y="29"/>
                    </a:cxn>
                    <a:cxn ang="0">
                      <a:pos x="95" y="22"/>
                    </a:cxn>
                    <a:cxn ang="0">
                      <a:pos x="101" y="9"/>
                    </a:cxn>
                    <a:cxn ang="0">
                      <a:pos x="109" y="0"/>
                    </a:cxn>
                    <a:cxn ang="0">
                      <a:pos x="115" y="3"/>
                    </a:cxn>
                    <a:cxn ang="0">
                      <a:pos x="126" y="12"/>
                    </a:cxn>
                    <a:cxn ang="0">
                      <a:pos x="139" y="19"/>
                    </a:cxn>
                    <a:cxn ang="0">
                      <a:pos x="148" y="27"/>
                    </a:cxn>
                    <a:cxn ang="0">
                      <a:pos x="158" y="33"/>
                    </a:cxn>
                    <a:cxn ang="0">
                      <a:pos x="159" y="33"/>
                    </a:cxn>
                    <a:cxn ang="0">
                      <a:pos x="170" y="38"/>
                    </a:cxn>
                    <a:cxn ang="0">
                      <a:pos x="171" y="38"/>
                    </a:cxn>
                    <a:cxn ang="0">
                      <a:pos x="182" y="42"/>
                    </a:cxn>
                    <a:cxn ang="0">
                      <a:pos x="187" y="44"/>
                    </a:cxn>
                    <a:cxn ang="0">
                      <a:pos x="194" y="46"/>
                    </a:cxn>
                    <a:cxn ang="0">
                      <a:pos x="195" y="52"/>
                    </a:cxn>
                  </a:cxnLst>
                  <a:rect l="0" t="0" r="r" b="b"/>
                  <a:pathLst>
                    <a:path w="197" h="197">
                      <a:moveTo>
                        <a:pt x="195" y="52"/>
                      </a:moveTo>
                      <a:cubicBezTo>
                        <a:pt x="195" y="57"/>
                        <a:pt x="190" y="59"/>
                        <a:pt x="189" y="64"/>
                      </a:cubicBezTo>
                      <a:cubicBezTo>
                        <a:pt x="189" y="67"/>
                        <a:pt x="187" y="69"/>
                        <a:pt x="185" y="72"/>
                      </a:cubicBezTo>
                      <a:cubicBezTo>
                        <a:pt x="184" y="74"/>
                        <a:pt x="188" y="75"/>
                        <a:pt x="187" y="78"/>
                      </a:cubicBezTo>
                      <a:cubicBezTo>
                        <a:pt x="187" y="78"/>
                        <a:pt x="187" y="78"/>
                        <a:pt x="186" y="78"/>
                      </a:cubicBezTo>
                      <a:cubicBezTo>
                        <a:pt x="185" y="80"/>
                        <a:pt x="179" y="82"/>
                        <a:pt x="178" y="84"/>
                      </a:cubicBezTo>
                      <a:cubicBezTo>
                        <a:pt x="176" y="86"/>
                        <a:pt x="179" y="90"/>
                        <a:pt x="177" y="93"/>
                      </a:cubicBezTo>
                      <a:cubicBezTo>
                        <a:pt x="175" y="94"/>
                        <a:pt x="175" y="93"/>
                        <a:pt x="173" y="95"/>
                      </a:cubicBezTo>
                      <a:cubicBezTo>
                        <a:pt x="170" y="97"/>
                        <a:pt x="171" y="102"/>
                        <a:pt x="168" y="104"/>
                      </a:cubicBezTo>
                      <a:cubicBezTo>
                        <a:pt x="167" y="105"/>
                        <a:pt x="162" y="105"/>
                        <a:pt x="166" y="107"/>
                      </a:cubicBezTo>
                      <a:cubicBezTo>
                        <a:pt x="169" y="108"/>
                        <a:pt x="175" y="106"/>
                        <a:pt x="176" y="108"/>
                      </a:cubicBezTo>
                      <a:cubicBezTo>
                        <a:pt x="177" y="110"/>
                        <a:pt x="176" y="115"/>
                        <a:pt x="175" y="116"/>
                      </a:cubicBezTo>
                      <a:cubicBezTo>
                        <a:pt x="175" y="118"/>
                        <a:pt x="175" y="119"/>
                        <a:pt x="175" y="120"/>
                      </a:cubicBezTo>
                      <a:cubicBezTo>
                        <a:pt x="175" y="122"/>
                        <a:pt x="175" y="123"/>
                        <a:pt x="175" y="125"/>
                      </a:cubicBezTo>
                      <a:cubicBezTo>
                        <a:pt x="175" y="139"/>
                        <a:pt x="175" y="139"/>
                        <a:pt x="175" y="139"/>
                      </a:cubicBezTo>
                      <a:cubicBezTo>
                        <a:pt x="175" y="141"/>
                        <a:pt x="175" y="144"/>
                        <a:pt x="175" y="146"/>
                      </a:cubicBezTo>
                      <a:cubicBezTo>
                        <a:pt x="176" y="151"/>
                        <a:pt x="179" y="153"/>
                        <a:pt x="182" y="155"/>
                      </a:cubicBezTo>
                      <a:cubicBezTo>
                        <a:pt x="183" y="157"/>
                        <a:pt x="185" y="158"/>
                        <a:pt x="187" y="159"/>
                      </a:cubicBezTo>
                      <a:cubicBezTo>
                        <a:pt x="185" y="161"/>
                        <a:pt x="183" y="162"/>
                        <a:pt x="182" y="163"/>
                      </a:cubicBezTo>
                      <a:cubicBezTo>
                        <a:pt x="178" y="166"/>
                        <a:pt x="176" y="171"/>
                        <a:pt x="170" y="171"/>
                      </a:cubicBezTo>
                      <a:cubicBezTo>
                        <a:pt x="165" y="171"/>
                        <a:pt x="160" y="169"/>
                        <a:pt x="156" y="168"/>
                      </a:cubicBezTo>
                      <a:cubicBezTo>
                        <a:pt x="150" y="167"/>
                        <a:pt x="144" y="166"/>
                        <a:pt x="138" y="166"/>
                      </a:cubicBezTo>
                      <a:cubicBezTo>
                        <a:pt x="126" y="166"/>
                        <a:pt x="119" y="168"/>
                        <a:pt x="120" y="182"/>
                      </a:cubicBezTo>
                      <a:cubicBezTo>
                        <a:pt x="120" y="187"/>
                        <a:pt x="122" y="192"/>
                        <a:pt x="121" y="197"/>
                      </a:cubicBezTo>
                      <a:cubicBezTo>
                        <a:pt x="121" y="197"/>
                        <a:pt x="121" y="197"/>
                        <a:pt x="120" y="197"/>
                      </a:cubicBezTo>
                      <a:cubicBezTo>
                        <a:pt x="118" y="195"/>
                        <a:pt x="117" y="192"/>
                        <a:pt x="115" y="190"/>
                      </a:cubicBezTo>
                      <a:cubicBezTo>
                        <a:pt x="111" y="187"/>
                        <a:pt x="105" y="186"/>
                        <a:pt x="101" y="185"/>
                      </a:cubicBezTo>
                      <a:cubicBezTo>
                        <a:pt x="97" y="185"/>
                        <a:pt x="95" y="183"/>
                        <a:pt x="91" y="182"/>
                      </a:cubicBezTo>
                      <a:cubicBezTo>
                        <a:pt x="86" y="179"/>
                        <a:pt x="86" y="182"/>
                        <a:pt x="80" y="182"/>
                      </a:cubicBezTo>
                      <a:cubicBezTo>
                        <a:pt x="71" y="184"/>
                        <a:pt x="66" y="182"/>
                        <a:pt x="60" y="176"/>
                      </a:cubicBezTo>
                      <a:cubicBezTo>
                        <a:pt x="57" y="173"/>
                        <a:pt x="52" y="169"/>
                        <a:pt x="49" y="167"/>
                      </a:cubicBezTo>
                      <a:cubicBezTo>
                        <a:pt x="48" y="166"/>
                        <a:pt x="47" y="165"/>
                        <a:pt x="46" y="165"/>
                      </a:cubicBezTo>
                      <a:cubicBezTo>
                        <a:pt x="49" y="164"/>
                        <a:pt x="51" y="162"/>
                        <a:pt x="52" y="158"/>
                      </a:cubicBezTo>
                      <a:cubicBezTo>
                        <a:pt x="53" y="154"/>
                        <a:pt x="53" y="149"/>
                        <a:pt x="54" y="144"/>
                      </a:cubicBezTo>
                      <a:cubicBezTo>
                        <a:pt x="55" y="139"/>
                        <a:pt x="58" y="134"/>
                        <a:pt x="59" y="129"/>
                      </a:cubicBezTo>
                      <a:cubicBezTo>
                        <a:pt x="60" y="118"/>
                        <a:pt x="52" y="111"/>
                        <a:pt x="46" y="103"/>
                      </a:cubicBezTo>
                      <a:cubicBezTo>
                        <a:pt x="44" y="100"/>
                        <a:pt x="44" y="98"/>
                        <a:pt x="43" y="93"/>
                      </a:cubicBezTo>
                      <a:cubicBezTo>
                        <a:pt x="40" y="85"/>
                        <a:pt x="32" y="85"/>
                        <a:pt x="25" y="82"/>
                      </a:cubicBezTo>
                      <a:cubicBezTo>
                        <a:pt x="19" y="80"/>
                        <a:pt x="12" y="79"/>
                        <a:pt x="7" y="74"/>
                      </a:cubicBezTo>
                      <a:cubicBezTo>
                        <a:pt x="0" y="69"/>
                        <a:pt x="0" y="62"/>
                        <a:pt x="1" y="54"/>
                      </a:cubicBezTo>
                      <a:cubicBezTo>
                        <a:pt x="8" y="53"/>
                        <a:pt x="16" y="56"/>
                        <a:pt x="24" y="56"/>
                      </a:cubicBezTo>
                      <a:cubicBezTo>
                        <a:pt x="28" y="57"/>
                        <a:pt x="36" y="58"/>
                        <a:pt x="40" y="57"/>
                      </a:cubicBezTo>
                      <a:cubicBezTo>
                        <a:pt x="47" y="54"/>
                        <a:pt x="48" y="46"/>
                        <a:pt x="47" y="40"/>
                      </a:cubicBezTo>
                      <a:cubicBezTo>
                        <a:pt x="47" y="38"/>
                        <a:pt x="47" y="33"/>
                        <a:pt x="48" y="31"/>
                      </a:cubicBezTo>
                      <a:cubicBezTo>
                        <a:pt x="51" y="28"/>
                        <a:pt x="55" y="34"/>
                        <a:pt x="58" y="37"/>
                      </a:cubicBezTo>
                      <a:cubicBezTo>
                        <a:pt x="62" y="42"/>
                        <a:pt x="66" y="47"/>
                        <a:pt x="73" y="41"/>
                      </a:cubicBezTo>
                      <a:cubicBezTo>
                        <a:pt x="77" y="37"/>
                        <a:pt x="78" y="31"/>
                        <a:pt x="83" y="29"/>
                      </a:cubicBezTo>
                      <a:cubicBezTo>
                        <a:pt x="89" y="27"/>
                        <a:pt x="92" y="28"/>
                        <a:pt x="95" y="22"/>
                      </a:cubicBezTo>
                      <a:cubicBezTo>
                        <a:pt x="97" y="18"/>
                        <a:pt x="98" y="13"/>
                        <a:pt x="101" y="9"/>
                      </a:cubicBezTo>
                      <a:cubicBezTo>
                        <a:pt x="103" y="6"/>
                        <a:pt x="106" y="3"/>
                        <a:pt x="109" y="0"/>
                      </a:cubicBezTo>
                      <a:cubicBezTo>
                        <a:pt x="111" y="1"/>
                        <a:pt x="113" y="2"/>
                        <a:pt x="115" y="3"/>
                      </a:cubicBezTo>
                      <a:cubicBezTo>
                        <a:pt x="119" y="6"/>
                        <a:pt x="123" y="9"/>
                        <a:pt x="126" y="12"/>
                      </a:cubicBezTo>
                      <a:cubicBezTo>
                        <a:pt x="130" y="15"/>
                        <a:pt x="135" y="17"/>
                        <a:pt x="139" y="19"/>
                      </a:cubicBezTo>
                      <a:cubicBezTo>
                        <a:pt x="144" y="21"/>
                        <a:pt x="146" y="23"/>
                        <a:pt x="148" y="27"/>
                      </a:cubicBezTo>
                      <a:cubicBezTo>
                        <a:pt x="151" y="31"/>
                        <a:pt x="155" y="32"/>
                        <a:pt x="158" y="33"/>
                      </a:cubicBezTo>
                      <a:cubicBezTo>
                        <a:pt x="158" y="33"/>
                        <a:pt x="159" y="33"/>
                        <a:pt x="159" y="33"/>
                      </a:cubicBezTo>
                      <a:cubicBezTo>
                        <a:pt x="163" y="35"/>
                        <a:pt x="166" y="37"/>
                        <a:pt x="170" y="38"/>
                      </a:cubicBezTo>
                      <a:cubicBezTo>
                        <a:pt x="170" y="38"/>
                        <a:pt x="171" y="38"/>
                        <a:pt x="171" y="38"/>
                      </a:cubicBezTo>
                      <a:cubicBezTo>
                        <a:pt x="175" y="39"/>
                        <a:pt x="178" y="41"/>
                        <a:pt x="182" y="42"/>
                      </a:cubicBezTo>
                      <a:cubicBezTo>
                        <a:pt x="184" y="43"/>
                        <a:pt x="185" y="43"/>
                        <a:pt x="187" y="44"/>
                      </a:cubicBezTo>
                      <a:cubicBezTo>
                        <a:pt x="189" y="45"/>
                        <a:pt x="189" y="45"/>
                        <a:pt x="194" y="46"/>
                      </a:cubicBezTo>
                      <a:cubicBezTo>
                        <a:pt x="195" y="47"/>
                        <a:pt x="197" y="52"/>
                        <a:pt x="195"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6" name="Freeform 328"/>
                <p:cNvSpPr/>
                <p:nvPr/>
              </p:nvSpPr>
              <p:spPr bwMode="auto">
                <a:xfrm>
                  <a:off x="1358898" y="2455862"/>
                  <a:ext cx="493712" cy="388937"/>
                </a:xfrm>
                <a:custGeom>
                  <a:avLst/>
                  <a:gdLst/>
                  <a:ahLst/>
                  <a:cxnLst>
                    <a:cxn ang="0">
                      <a:pos x="188" y="35"/>
                    </a:cxn>
                    <a:cxn ang="0">
                      <a:pos x="175" y="46"/>
                    </a:cxn>
                    <a:cxn ang="0">
                      <a:pos x="166" y="51"/>
                    </a:cxn>
                    <a:cxn ang="0">
                      <a:pos x="163" y="56"/>
                    </a:cxn>
                    <a:cxn ang="0">
                      <a:pos x="151" y="68"/>
                    </a:cxn>
                    <a:cxn ang="0">
                      <a:pos x="140" y="80"/>
                    </a:cxn>
                    <a:cxn ang="0">
                      <a:pos x="136" y="96"/>
                    </a:cxn>
                    <a:cxn ang="0">
                      <a:pos x="133" y="111"/>
                    </a:cxn>
                    <a:cxn ang="0">
                      <a:pos x="125" y="122"/>
                    </a:cxn>
                    <a:cxn ang="0">
                      <a:pos x="103" y="142"/>
                    </a:cxn>
                    <a:cxn ang="0">
                      <a:pos x="88" y="139"/>
                    </a:cxn>
                    <a:cxn ang="0">
                      <a:pos x="72" y="143"/>
                    </a:cxn>
                    <a:cxn ang="0">
                      <a:pos x="40" y="136"/>
                    </a:cxn>
                    <a:cxn ang="0">
                      <a:pos x="28" y="132"/>
                    </a:cxn>
                    <a:cxn ang="0">
                      <a:pos x="29" y="129"/>
                    </a:cxn>
                    <a:cxn ang="0">
                      <a:pos x="29" y="123"/>
                    </a:cxn>
                    <a:cxn ang="0">
                      <a:pos x="34" y="117"/>
                    </a:cxn>
                    <a:cxn ang="0">
                      <a:pos x="34" y="107"/>
                    </a:cxn>
                    <a:cxn ang="0">
                      <a:pos x="31" y="97"/>
                    </a:cxn>
                    <a:cxn ang="0">
                      <a:pos x="33" y="87"/>
                    </a:cxn>
                    <a:cxn ang="0">
                      <a:pos x="38" y="68"/>
                    </a:cxn>
                    <a:cxn ang="0">
                      <a:pos x="38" y="58"/>
                    </a:cxn>
                    <a:cxn ang="0">
                      <a:pos x="45" y="52"/>
                    </a:cxn>
                    <a:cxn ang="0">
                      <a:pos x="45" y="41"/>
                    </a:cxn>
                    <a:cxn ang="0">
                      <a:pos x="39" y="35"/>
                    </a:cxn>
                    <a:cxn ang="0">
                      <a:pos x="31" y="36"/>
                    </a:cxn>
                    <a:cxn ang="0">
                      <a:pos x="20" y="34"/>
                    </a:cxn>
                    <a:cxn ang="0">
                      <a:pos x="10" y="32"/>
                    </a:cxn>
                    <a:cxn ang="0">
                      <a:pos x="7" y="35"/>
                    </a:cxn>
                    <a:cxn ang="0">
                      <a:pos x="7" y="33"/>
                    </a:cxn>
                    <a:cxn ang="0">
                      <a:pos x="1" y="17"/>
                    </a:cxn>
                    <a:cxn ang="0">
                      <a:pos x="10" y="4"/>
                    </a:cxn>
                    <a:cxn ang="0">
                      <a:pos x="42" y="2"/>
                    </a:cxn>
                    <a:cxn ang="0">
                      <a:pos x="74" y="4"/>
                    </a:cxn>
                    <a:cxn ang="0">
                      <a:pos x="93" y="8"/>
                    </a:cxn>
                    <a:cxn ang="0">
                      <a:pos x="109" y="5"/>
                    </a:cxn>
                    <a:cxn ang="0">
                      <a:pos x="114" y="3"/>
                    </a:cxn>
                    <a:cxn ang="0">
                      <a:pos x="117" y="5"/>
                    </a:cxn>
                    <a:cxn ang="0">
                      <a:pos x="128" y="14"/>
                    </a:cxn>
                    <a:cxn ang="0">
                      <a:pos x="148" y="20"/>
                    </a:cxn>
                    <a:cxn ang="0">
                      <a:pos x="159" y="20"/>
                    </a:cxn>
                    <a:cxn ang="0">
                      <a:pos x="169" y="23"/>
                    </a:cxn>
                    <a:cxn ang="0">
                      <a:pos x="183" y="28"/>
                    </a:cxn>
                    <a:cxn ang="0">
                      <a:pos x="188" y="35"/>
                    </a:cxn>
                  </a:cxnLst>
                  <a:rect l="0" t="0" r="r" b="b"/>
                  <a:pathLst>
                    <a:path w="188" h="148">
                      <a:moveTo>
                        <a:pt x="188" y="35"/>
                      </a:moveTo>
                      <a:cubicBezTo>
                        <a:pt x="186" y="41"/>
                        <a:pt x="180" y="44"/>
                        <a:pt x="175" y="46"/>
                      </a:cubicBezTo>
                      <a:cubicBezTo>
                        <a:pt x="172" y="47"/>
                        <a:pt x="168" y="49"/>
                        <a:pt x="166" y="51"/>
                      </a:cubicBezTo>
                      <a:cubicBezTo>
                        <a:pt x="165" y="52"/>
                        <a:pt x="165" y="55"/>
                        <a:pt x="163" y="56"/>
                      </a:cubicBezTo>
                      <a:cubicBezTo>
                        <a:pt x="160" y="61"/>
                        <a:pt x="154" y="64"/>
                        <a:pt x="151" y="68"/>
                      </a:cubicBezTo>
                      <a:cubicBezTo>
                        <a:pt x="147" y="71"/>
                        <a:pt x="142" y="76"/>
                        <a:pt x="140" y="80"/>
                      </a:cubicBezTo>
                      <a:cubicBezTo>
                        <a:pt x="138" y="85"/>
                        <a:pt x="137" y="91"/>
                        <a:pt x="136" y="96"/>
                      </a:cubicBezTo>
                      <a:cubicBezTo>
                        <a:pt x="134" y="101"/>
                        <a:pt x="134" y="105"/>
                        <a:pt x="133" y="111"/>
                      </a:cubicBezTo>
                      <a:cubicBezTo>
                        <a:pt x="132" y="115"/>
                        <a:pt x="128" y="118"/>
                        <a:pt x="125" y="122"/>
                      </a:cubicBezTo>
                      <a:cubicBezTo>
                        <a:pt x="118" y="129"/>
                        <a:pt x="116" y="141"/>
                        <a:pt x="103" y="142"/>
                      </a:cubicBezTo>
                      <a:cubicBezTo>
                        <a:pt x="98" y="143"/>
                        <a:pt x="94" y="139"/>
                        <a:pt x="88" y="139"/>
                      </a:cubicBezTo>
                      <a:cubicBezTo>
                        <a:pt x="82" y="139"/>
                        <a:pt x="77" y="141"/>
                        <a:pt x="72" y="143"/>
                      </a:cubicBezTo>
                      <a:cubicBezTo>
                        <a:pt x="60" y="148"/>
                        <a:pt x="49" y="146"/>
                        <a:pt x="40" y="136"/>
                      </a:cubicBezTo>
                      <a:cubicBezTo>
                        <a:pt x="36" y="131"/>
                        <a:pt x="33" y="132"/>
                        <a:pt x="28" y="132"/>
                      </a:cubicBezTo>
                      <a:cubicBezTo>
                        <a:pt x="28" y="131"/>
                        <a:pt x="29" y="130"/>
                        <a:pt x="29" y="129"/>
                      </a:cubicBezTo>
                      <a:cubicBezTo>
                        <a:pt x="29" y="127"/>
                        <a:pt x="28" y="125"/>
                        <a:pt x="29" y="123"/>
                      </a:cubicBezTo>
                      <a:cubicBezTo>
                        <a:pt x="30" y="121"/>
                        <a:pt x="33" y="120"/>
                        <a:pt x="34" y="117"/>
                      </a:cubicBezTo>
                      <a:cubicBezTo>
                        <a:pt x="34" y="115"/>
                        <a:pt x="33" y="110"/>
                        <a:pt x="34" y="107"/>
                      </a:cubicBezTo>
                      <a:cubicBezTo>
                        <a:pt x="34" y="102"/>
                        <a:pt x="30" y="100"/>
                        <a:pt x="31" y="97"/>
                      </a:cubicBezTo>
                      <a:cubicBezTo>
                        <a:pt x="31" y="94"/>
                        <a:pt x="32" y="90"/>
                        <a:pt x="33" y="87"/>
                      </a:cubicBezTo>
                      <a:cubicBezTo>
                        <a:pt x="34" y="81"/>
                        <a:pt x="38" y="75"/>
                        <a:pt x="38" y="68"/>
                      </a:cubicBezTo>
                      <a:cubicBezTo>
                        <a:pt x="39" y="65"/>
                        <a:pt x="37" y="61"/>
                        <a:pt x="38" y="58"/>
                      </a:cubicBezTo>
                      <a:cubicBezTo>
                        <a:pt x="39" y="54"/>
                        <a:pt x="42" y="54"/>
                        <a:pt x="45" y="52"/>
                      </a:cubicBezTo>
                      <a:cubicBezTo>
                        <a:pt x="48" y="49"/>
                        <a:pt x="48" y="45"/>
                        <a:pt x="45" y="41"/>
                      </a:cubicBezTo>
                      <a:cubicBezTo>
                        <a:pt x="45" y="39"/>
                        <a:pt x="41" y="35"/>
                        <a:pt x="39" y="35"/>
                      </a:cubicBezTo>
                      <a:cubicBezTo>
                        <a:pt x="36" y="34"/>
                        <a:pt x="34" y="36"/>
                        <a:pt x="31" y="36"/>
                      </a:cubicBezTo>
                      <a:cubicBezTo>
                        <a:pt x="27" y="37"/>
                        <a:pt x="24" y="36"/>
                        <a:pt x="20" y="34"/>
                      </a:cubicBezTo>
                      <a:cubicBezTo>
                        <a:pt x="17" y="32"/>
                        <a:pt x="15" y="31"/>
                        <a:pt x="10" y="32"/>
                      </a:cubicBezTo>
                      <a:cubicBezTo>
                        <a:pt x="9" y="33"/>
                        <a:pt x="8" y="34"/>
                        <a:pt x="7" y="35"/>
                      </a:cubicBezTo>
                      <a:cubicBezTo>
                        <a:pt x="7" y="34"/>
                        <a:pt x="7" y="33"/>
                        <a:pt x="7" y="33"/>
                      </a:cubicBezTo>
                      <a:cubicBezTo>
                        <a:pt x="5" y="27"/>
                        <a:pt x="2" y="22"/>
                        <a:pt x="1" y="17"/>
                      </a:cubicBezTo>
                      <a:cubicBezTo>
                        <a:pt x="0" y="10"/>
                        <a:pt x="4" y="7"/>
                        <a:pt x="10" y="4"/>
                      </a:cubicBezTo>
                      <a:cubicBezTo>
                        <a:pt x="20" y="0"/>
                        <a:pt x="31" y="2"/>
                        <a:pt x="42" y="2"/>
                      </a:cubicBezTo>
                      <a:cubicBezTo>
                        <a:pt x="52" y="2"/>
                        <a:pt x="63" y="3"/>
                        <a:pt x="74" y="4"/>
                      </a:cubicBezTo>
                      <a:cubicBezTo>
                        <a:pt x="80" y="5"/>
                        <a:pt x="86" y="8"/>
                        <a:pt x="93" y="8"/>
                      </a:cubicBezTo>
                      <a:cubicBezTo>
                        <a:pt x="99" y="7"/>
                        <a:pt x="103" y="6"/>
                        <a:pt x="109" y="5"/>
                      </a:cubicBezTo>
                      <a:cubicBezTo>
                        <a:pt x="110" y="4"/>
                        <a:pt x="112" y="3"/>
                        <a:pt x="114" y="3"/>
                      </a:cubicBezTo>
                      <a:cubicBezTo>
                        <a:pt x="115" y="3"/>
                        <a:pt x="116" y="4"/>
                        <a:pt x="117" y="5"/>
                      </a:cubicBezTo>
                      <a:cubicBezTo>
                        <a:pt x="120" y="7"/>
                        <a:pt x="125" y="11"/>
                        <a:pt x="128" y="14"/>
                      </a:cubicBezTo>
                      <a:cubicBezTo>
                        <a:pt x="134" y="20"/>
                        <a:pt x="139" y="22"/>
                        <a:pt x="148" y="20"/>
                      </a:cubicBezTo>
                      <a:cubicBezTo>
                        <a:pt x="154" y="20"/>
                        <a:pt x="154" y="17"/>
                        <a:pt x="159" y="20"/>
                      </a:cubicBezTo>
                      <a:cubicBezTo>
                        <a:pt x="163" y="21"/>
                        <a:pt x="165" y="23"/>
                        <a:pt x="169" y="23"/>
                      </a:cubicBezTo>
                      <a:cubicBezTo>
                        <a:pt x="173" y="24"/>
                        <a:pt x="179" y="25"/>
                        <a:pt x="183" y="28"/>
                      </a:cubicBezTo>
                      <a:cubicBezTo>
                        <a:pt x="185" y="30"/>
                        <a:pt x="186" y="33"/>
                        <a:pt x="188"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7" name="Freeform 329"/>
                <p:cNvSpPr/>
                <p:nvPr/>
              </p:nvSpPr>
              <p:spPr bwMode="auto">
                <a:xfrm>
                  <a:off x="2590796" y="1487487"/>
                  <a:ext cx="79375" cy="53975"/>
                </a:xfrm>
                <a:custGeom>
                  <a:avLst/>
                  <a:gdLst/>
                  <a:ahLst/>
                  <a:cxnLst>
                    <a:cxn ang="0">
                      <a:pos x="20" y="16"/>
                    </a:cxn>
                    <a:cxn ang="0">
                      <a:pos x="12" y="19"/>
                    </a:cxn>
                    <a:cxn ang="0">
                      <a:pos x="1" y="17"/>
                    </a:cxn>
                    <a:cxn ang="0">
                      <a:pos x="5" y="3"/>
                    </a:cxn>
                    <a:cxn ang="0">
                      <a:pos x="20" y="16"/>
                    </a:cxn>
                  </a:cxnLst>
                  <a:rect l="0" t="0" r="r" b="b"/>
                  <a:pathLst>
                    <a:path w="30" h="21">
                      <a:moveTo>
                        <a:pt x="20" y="16"/>
                      </a:moveTo>
                      <a:cubicBezTo>
                        <a:pt x="17" y="17"/>
                        <a:pt x="15" y="18"/>
                        <a:pt x="12" y="19"/>
                      </a:cubicBezTo>
                      <a:cubicBezTo>
                        <a:pt x="8" y="21"/>
                        <a:pt x="3" y="21"/>
                        <a:pt x="1" y="17"/>
                      </a:cubicBezTo>
                      <a:cubicBezTo>
                        <a:pt x="0" y="13"/>
                        <a:pt x="0" y="5"/>
                        <a:pt x="5" y="3"/>
                      </a:cubicBezTo>
                      <a:cubicBezTo>
                        <a:pt x="11" y="0"/>
                        <a:pt x="30" y="12"/>
                        <a:pt x="20" y="1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8" name="Freeform 330"/>
                <p:cNvSpPr/>
                <p:nvPr/>
              </p:nvSpPr>
              <p:spPr bwMode="auto">
                <a:xfrm>
                  <a:off x="2444746" y="1541462"/>
                  <a:ext cx="52387" cy="95250"/>
                </a:xfrm>
                <a:custGeom>
                  <a:avLst/>
                  <a:gdLst/>
                  <a:ahLst/>
                  <a:cxnLst>
                    <a:cxn ang="0">
                      <a:pos x="14" y="11"/>
                    </a:cxn>
                    <a:cxn ang="0">
                      <a:pos x="7" y="24"/>
                    </a:cxn>
                    <a:cxn ang="0">
                      <a:pos x="0" y="36"/>
                    </a:cxn>
                    <a:cxn ang="0">
                      <a:pos x="8" y="11"/>
                    </a:cxn>
                    <a:cxn ang="0">
                      <a:pos x="16" y="1"/>
                    </a:cxn>
                    <a:cxn ang="0">
                      <a:pos x="14" y="11"/>
                    </a:cxn>
                  </a:cxnLst>
                  <a:rect l="0" t="0" r="r" b="b"/>
                  <a:pathLst>
                    <a:path w="20" h="36">
                      <a:moveTo>
                        <a:pt x="14" y="11"/>
                      </a:moveTo>
                      <a:cubicBezTo>
                        <a:pt x="11" y="15"/>
                        <a:pt x="9" y="19"/>
                        <a:pt x="7" y="24"/>
                      </a:cubicBezTo>
                      <a:cubicBezTo>
                        <a:pt x="5" y="26"/>
                        <a:pt x="3" y="34"/>
                        <a:pt x="0" y="36"/>
                      </a:cubicBezTo>
                      <a:cubicBezTo>
                        <a:pt x="0" y="27"/>
                        <a:pt x="3" y="18"/>
                        <a:pt x="8" y="11"/>
                      </a:cubicBezTo>
                      <a:cubicBezTo>
                        <a:pt x="9" y="9"/>
                        <a:pt x="13" y="0"/>
                        <a:pt x="16" y="1"/>
                      </a:cubicBezTo>
                      <a:cubicBezTo>
                        <a:pt x="20" y="1"/>
                        <a:pt x="15" y="9"/>
                        <a:pt x="14"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9" name="Freeform 331"/>
                <p:cNvSpPr/>
                <p:nvPr/>
              </p:nvSpPr>
              <p:spPr bwMode="auto">
                <a:xfrm>
                  <a:off x="2376484" y="1589087"/>
                  <a:ext cx="36512" cy="96837"/>
                </a:xfrm>
                <a:custGeom>
                  <a:avLst/>
                  <a:gdLst/>
                  <a:ahLst/>
                  <a:cxnLst>
                    <a:cxn ang="0">
                      <a:pos x="3" y="12"/>
                    </a:cxn>
                    <a:cxn ang="0">
                      <a:pos x="3" y="37"/>
                    </a:cxn>
                    <a:cxn ang="0">
                      <a:pos x="9" y="24"/>
                    </a:cxn>
                    <a:cxn ang="0">
                      <a:pos x="14" y="13"/>
                    </a:cxn>
                    <a:cxn ang="0">
                      <a:pos x="9" y="3"/>
                    </a:cxn>
                    <a:cxn ang="0">
                      <a:pos x="3" y="12"/>
                    </a:cxn>
                  </a:cxnLst>
                  <a:rect l="0" t="0" r="r" b="b"/>
                  <a:pathLst>
                    <a:path w="14" h="37">
                      <a:moveTo>
                        <a:pt x="3" y="12"/>
                      </a:moveTo>
                      <a:cubicBezTo>
                        <a:pt x="1" y="20"/>
                        <a:pt x="0" y="30"/>
                        <a:pt x="3" y="37"/>
                      </a:cubicBezTo>
                      <a:cubicBezTo>
                        <a:pt x="6" y="36"/>
                        <a:pt x="8" y="27"/>
                        <a:pt x="9" y="24"/>
                      </a:cubicBezTo>
                      <a:cubicBezTo>
                        <a:pt x="11" y="20"/>
                        <a:pt x="13" y="17"/>
                        <a:pt x="14" y="13"/>
                      </a:cubicBezTo>
                      <a:cubicBezTo>
                        <a:pt x="14" y="9"/>
                        <a:pt x="14" y="0"/>
                        <a:pt x="9" y="3"/>
                      </a:cubicBezTo>
                      <a:cubicBezTo>
                        <a:pt x="6" y="4"/>
                        <a:pt x="4" y="9"/>
                        <a:pt x="3"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0" name="Freeform 332"/>
                <p:cNvSpPr/>
                <p:nvPr/>
              </p:nvSpPr>
              <p:spPr bwMode="auto">
                <a:xfrm>
                  <a:off x="2168521" y="1684337"/>
                  <a:ext cx="65087" cy="115887"/>
                </a:xfrm>
                <a:custGeom>
                  <a:avLst/>
                  <a:gdLst/>
                  <a:ahLst/>
                  <a:cxnLst>
                    <a:cxn ang="0">
                      <a:pos x="14" y="7"/>
                    </a:cxn>
                    <a:cxn ang="0">
                      <a:pos x="5" y="3"/>
                    </a:cxn>
                    <a:cxn ang="0">
                      <a:pos x="3" y="25"/>
                    </a:cxn>
                    <a:cxn ang="0">
                      <a:pos x="12" y="40"/>
                    </a:cxn>
                    <a:cxn ang="0">
                      <a:pos x="24" y="25"/>
                    </a:cxn>
                    <a:cxn ang="0">
                      <a:pos x="20" y="16"/>
                    </a:cxn>
                    <a:cxn ang="0">
                      <a:pos x="14" y="7"/>
                    </a:cxn>
                  </a:cxnLst>
                  <a:rect l="0" t="0" r="r" b="b"/>
                  <a:pathLst>
                    <a:path w="25" h="44">
                      <a:moveTo>
                        <a:pt x="14" y="7"/>
                      </a:moveTo>
                      <a:cubicBezTo>
                        <a:pt x="12" y="3"/>
                        <a:pt x="10" y="0"/>
                        <a:pt x="5" y="3"/>
                      </a:cubicBezTo>
                      <a:cubicBezTo>
                        <a:pt x="0" y="7"/>
                        <a:pt x="2" y="20"/>
                        <a:pt x="3" y="25"/>
                      </a:cubicBezTo>
                      <a:cubicBezTo>
                        <a:pt x="4" y="32"/>
                        <a:pt x="3" y="44"/>
                        <a:pt x="12" y="40"/>
                      </a:cubicBezTo>
                      <a:cubicBezTo>
                        <a:pt x="17" y="38"/>
                        <a:pt x="24" y="31"/>
                        <a:pt x="24" y="25"/>
                      </a:cubicBezTo>
                      <a:cubicBezTo>
                        <a:pt x="25" y="22"/>
                        <a:pt x="22" y="19"/>
                        <a:pt x="20" y="16"/>
                      </a:cubicBezTo>
                      <a:cubicBezTo>
                        <a:pt x="18" y="13"/>
                        <a:pt x="17" y="10"/>
                        <a:pt x="14"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1" name="Freeform 333"/>
                <p:cNvSpPr/>
                <p:nvPr/>
              </p:nvSpPr>
              <p:spPr bwMode="auto">
                <a:xfrm>
                  <a:off x="2132009" y="1709737"/>
                  <a:ext cx="28575" cy="76200"/>
                </a:xfrm>
                <a:custGeom>
                  <a:avLst/>
                  <a:gdLst/>
                  <a:ahLst/>
                  <a:cxnLst>
                    <a:cxn ang="0">
                      <a:pos x="1" y="17"/>
                    </a:cxn>
                    <a:cxn ang="0">
                      <a:pos x="3" y="29"/>
                    </a:cxn>
                    <a:cxn ang="0">
                      <a:pos x="9" y="19"/>
                    </a:cxn>
                    <a:cxn ang="0">
                      <a:pos x="9" y="8"/>
                    </a:cxn>
                    <a:cxn ang="0">
                      <a:pos x="1" y="17"/>
                    </a:cxn>
                  </a:cxnLst>
                  <a:rect l="0" t="0" r="r" b="b"/>
                  <a:pathLst>
                    <a:path w="11" h="29">
                      <a:moveTo>
                        <a:pt x="1" y="17"/>
                      </a:moveTo>
                      <a:cubicBezTo>
                        <a:pt x="0" y="19"/>
                        <a:pt x="0" y="29"/>
                        <a:pt x="3" y="29"/>
                      </a:cubicBezTo>
                      <a:cubicBezTo>
                        <a:pt x="6" y="29"/>
                        <a:pt x="8" y="21"/>
                        <a:pt x="9" y="19"/>
                      </a:cubicBezTo>
                      <a:cubicBezTo>
                        <a:pt x="10" y="15"/>
                        <a:pt x="11" y="12"/>
                        <a:pt x="9" y="8"/>
                      </a:cubicBezTo>
                      <a:cubicBezTo>
                        <a:pt x="4" y="0"/>
                        <a:pt x="1" y="13"/>
                        <a:pt x="1"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2" name="Freeform 334"/>
                <p:cNvSpPr/>
                <p:nvPr/>
              </p:nvSpPr>
              <p:spPr bwMode="auto">
                <a:xfrm>
                  <a:off x="12622192" y="4006849"/>
                  <a:ext cx="241300" cy="95250"/>
                </a:xfrm>
                <a:custGeom>
                  <a:avLst/>
                  <a:gdLst/>
                  <a:ahLst/>
                  <a:cxnLst>
                    <a:cxn ang="0">
                      <a:pos x="92" y="20"/>
                    </a:cxn>
                    <a:cxn ang="0">
                      <a:pos x="85" y="27"/>
                    </a:cxn>
                    <a:cxn ang="0">
                      <a:pos x="79" y="34"/>
                    </a:cxn>
                    <a:cxn ang="0">
                      <a:pos x="76" y="25"/>
                    </a:cxn>
                    <a:cxn ang="0">
                      <a:pos x="68" y="15"/>
                    </a:cxn>
                    <a:cxn ang="0">
                      <a:pos x="54" y="13"/>
                    </a:cxn>
                    <a:cxn ang="0">
                      <a:pos x="40" y="15"/>
                    </a:cxn>
                    <a:cxn ang="0">
                      <a:pos x="43" y="29"/>
                    </a:cxn>
                    <a:cxn ang="0">
                      <a:pos x="37" y="35"/>
                    </a:cxn>
                    <a:cxn ang="0">
                      <a:pos x="28" y="30"/>
                    </a:cxn>
                    <a:cxn ang="0">
                      <a:pos x="26" y="24"/>
                    </a:cxn>
                    <a:cxn ang="0">
                      <a:pos x="21" y="23"/>
                    </a:cxn>
                    <a:cxn ang="0">
                      <a:pos x="6" y="20"/>
                    </a:cxn>
                    <a:cxn ang="0">
                      <a:pos x="0" y="19"/>
                    </a:cxn>
                    <a:cxn ang="0">
                      <a:pos x="0" y="19"/>
                    </a:cxn>
                    <a:cxn ang="0">
                      <a:pos x="1" y="17"/>
                    </a:cxn>
                    <a:cxn ang="0">
                      <a:pos x="2" y="14"/>
                    </a:cxn>
                    <a:cxn ang="0">
                      <a:pos x="3" y="9"/>
                    </a:cxn>
                    <a:cxn ang="0">
                      <a:pos x="6" y="1"/>
                    </a:cxn>
                    <a:cxn ang="0">
                      <a:pos x="6" y="0"/>
                    </a:cxn>
                    <a:cxn ang="0">
                      <a:pos x="16" y="10"/>
                    </a:cxn>
                    <a:cxn ang="0">
                      <a:pos x="35" y="7"/>
                    </a:cxn>
                    <a:cxn ang="0">
                      <a:pos x="55" y="1"/>
                    </a:cxn>
                    <a:cxn ang="0">
                      <a:pos x="75" y="6"/>
                    </a:cxn>
                    <a:cxn ang="0">
                      <a:pos x="84" y="14"/>
                    </a:cxn>
                    <a:cxn ang="0">
                      <a:pos x="92" y="20"/>
                    </a:cxn>
                  </a:cxnLst>
                  <a:rect l="0" t="0" r="r" b="b"/>
                  <a:pathLst>
                    <a:path w="92" h="36">
                      <a:moveTo>
                        <a:pt x="92" y="20"/>
                      </a:moveTo>
                      <a:cubicBezTo>
                        <a:pt x="89" y="21"/>
                        <a:pt x="87" y="25"/>
                        <a:pt x="85" y="27"/>
                      </a:cubicBezTo>
                      <a:cubicBezTo>
                        <a:pt x="82" y="29"/>
                        <a:pt x="80" y="31"/>
                        <a:pt x="79" y="34"/>
                      </a:cubicBezTo>
                      <a:cubicBezTo>
                        <a:pt x="76" y="25"/>
                        <a:pt x="76" y="25"/>
                        <a:pt x="76" y="25"/>
                      </a:cubicBezTo>
                      <a:cubicBezTo>
                        <a:pt x="77" y="21"/>
                        <a:pt x="70" y="16"/>
                        <a:pt x="68" y="15"/>
                      </a:cubicBezTo>
                      <a:cubicBezTo>
                        <a:pt x="63" y="12"/>
                        <a:pt x="59" y="12"/>
                        <a:pt x="54" y="13"/>
                      </a:cubicBezTo>
                      <a:cubicBezTo>
                        <a:pt x="51" y="13"/>
                        <a:pt x="42" y="13"/>
                        <a:pt x="40" y="15"/>
                      </a:cubicBezTo>
                      <a:cubicBezTo>
                        <a:pt x="37" y="19"/>
                        <a:pt x="43" y="25"/>
                        <a:pt x="43" y="29"/>
                      </a:cubicBezTo>
                      <a:cubicBezTo>
                        <a:pt x="44" y="33"/>
                        <a:pt x="42" y="35"/>
                        <a:pt x="37" y="35"/>
                      </a:cubicBezTo>
                      <a:cubicBezTo>
                        <a:pt x="33" y="36"/>
                        <a:pt x="30" y="34"/>
                        <a:pt x="28" y="30"/>
                      </a:cubicBezTo>
                      <a:cubicBezTo>
                        <a:pt x="28" y="28"/>
                        <a:pt x="28" y="25"/>
                        <a:pt x="26" y="24"/>
                      </a:cubicBezTo>
                      <a:cubicBezTo>
                        <a:pt x="25" y="24"/>
                        <a:pt x="22" y="24"/>
                        <a:pt x="21" y="23"/>
                      </a:cubicBezTo>
                      <a:cubicBezTo>
                        <a:pt x="16" y="22"/>
                        <a:pt x="11" y="21"/>
                        <a:pt x="6" y="20"/>
                      </a:cubicBezTo>
                      <a:cubicBezTo>
                        <a:pt x="5" y="20"/>
                        <a:pt x="2" y="20"/>
                        <a:pt x="0" y="19"/>
                      </a:cubicBezTo>
                      <a:cubicBezTo>
                        <a:pt x="0" y="19"/>
                        <a:pt x="0" y="19"/>
                        <a:pt x="0" y="19"/>
                      </a:cubicBezTo>
                      <a:cubicBezTo>
                        <a:pt x="0" y="18"/>
                        <a:pt x="1" y="17"/>
                        <a:pt x="1" y="17"/>
                      </a:cubicBezTo>
                      <a:cubicBezTo>
                        <a:pt x="2" y="16"/>
                        <a:pt x="2" y="15"/>
                        <a:pt x="2" y="14"/>
                      </a:cubicBezTo>
                      <a:cubicBezTo>
                        <a:pt x="2" y="13"/>
                        <a:pt x="3" y="11"/>
                        <a:pt x="3" y="9"/>
                      </a:cubicBezTo>
                      <a:cubicBezTo>
                        <a:pt x="4" y="7"/>
                        <a:pt x="5" y="4"/>
                        <a:pt x="6" y="1"/>
                      </a:cubicBezTo>
                      <a:cubicBezTo>
                        <a:pt x="6" y="1"/>
                        <a:pt x="6" y="1"/>
                        <a:pt x="6" y="0"/>
                      </a:cubicBezTo>
                      <a:cubicBezTo>
                        <a:pt x="9" y="4"/>
                        <a:pt x="12" y="8"/>
                        <a:pt x="16" y="10"/>
                      </a:cubicBezTo>
                      <a:cubicBezTo>
                        <a:pt x="21" y="13"/>
                        <a:pt x="29" y="9"/>
                        <a:pt x="35" y="7"/>
                      </a:cubicBezTo>
                      <a:cubicBezTo>
                        <a:pt x="42" y="5"/>
                        <a:pt x="47" y="0"/>
                        <a:pt x="55" y="1"/>
                      </a:cubicBezTo>
                      <a:cubicBezTo>
                        <a:pt x="63" y="1"/>
                        <a:pt x="69" y="3"/>
                        <a:pt x="75" y="6"/>
                      </a:cubicBezTo>
                      <a:cubicBezTo>
                        <a:pt x="79" y="8"/>
                        <a:pt x="81" y="11"/>
                        <a:pt x="84" y="14"/>
                      </a:cubicBezTo>
                      <a:cubicBezTo>
                        <a:pt x="87" y="17"/>
                        <a:pt x="89" y="18"/>
                        <a:pt x="92"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3" name="Freeform 335"/>
                <p:cNvSpPr/>
                <p:nvPr/>
              </p:nvSpPr>
              <p:spPr bwMode="auto">
                <a:xfrm>
                  <a:off x="12503130" y="3938586"/>
                  <a:ext cx="134937" cy="119062"/>
                </a:xfrm>
                <a:custGeom>
                  <a:avLst/>
                  <a:gdLst/>
                  <a:ahLst/>
                  <a:cxnLst>
                    <a:cxn ang="0">
                      <a:pos x="51" y="26"/>
                    </a:cxn>
                    <a:cxn ang="0">
                      <a:pos x="51" y="27"/>
                    </a:cxn>
                    <a:cxn ang="0">
                      <a:pos x="48" y="35"/>
                    </a:cxn>
                    <a:cxn ang="0">
                      <a:pos x="47" y="40"/>
                    </a:cxn>
                    <a:cxn ang="0">
                      <a:pos x="46" y="43"/>
                    </a:cxn>
                    <a:cxn ang="0">
                      <a:pos x="45" y="45"/>
                    </a:cxn>
                    <a:cxn ang="0">
                      <a:pos x="45" y="45"/>
                    </a:cxn>
                    <a:cxn ang="0">
                      <a:pos x="40" y="44"/>
                    </a:cxn>
                    <a:cxn ang="0">
                      <a:pos x="32" y="34"/>
                    </a:cxn>
                    <a:cxn ang="0">
                      <a:pos x="13" y="16"/>
                    </a:cxn>
                    <a:cxn ang="0">
                      <a:pos x="13" y="25"/>
                    </a:cxn>
                    <a:cxn ang="0">
                      <a:pos x="3" y="15"/>
                    </a:cxn>
                    <a:cxn ang="0">
                      <a:pos x="1" y="3"/>
                    </a:cxn>
                    <a:cxn ang="0">
                      <a:pos x="0" y="1"/>
                    </a:cxn>
                    <a:cxn ang="0">
                      <a:pos x="3" y="2"/>
                    </a:cxn>
                    <a:cxn ang="0">
                      <a:pos x="6" y="1"/>
                    </a:cxn>
                    <a:cxn ang="0">
                      <a:pos x="8" y="0"/>
                    </a:cxn>
                    <a:cxn ang="0">
                      <a:pos x="16" y="3"/>
                    </a:cxn>
                    <a:cxn ang="0">
                      <a:pos x="21" y="5"/>
                    </a:cxn>
                    <a:cxn ang="0">
                      <a:pos x="28" y="8"/>
                    </a:cxn>
                    <a:cxn ang="0">
                      <a:pos x="33" y="8"/>
                    </a:cxn>
                    <a:cxn ang="0">
                      <a:pos x="35" y="8"/>
                    </a:cxn>
                    <a:cxn ang="0">
                      <a:pos x="37" y="10"/>
                    </a:cxn>
                    <a:cxn ang="0">
                      <a:pos x="45" y="19"/>
                    </a:cxn>
                    <a:cxn ang="0">
                      <a:pos x="51" y="26"/>
                    </a:cxn>
                  </a:cxnLst>
                  <a:rect l="0" t="0" r="r" b="b"/>
                  <a:pathLst>
                    <a:path w="51" h="45">
                      <a:moveTo>
                        <a:pt x="51" y="26"/>
                      </a:moveTo>
                      <a:cubicBezTo>
                        <a:pt x="51" y="27"/>
                        <a:pt x="51" y="27"/>
                        <a:pt x="51" y="27"/>
                      </a:cubicBezTo>
                      <a:cubicBezTo>
                        <a:pt x="50" y="30"/>
                        <a:pt x="49" y="33"/>
                        <a:pt x="48" y="35"/>
                      </a:cubicBezTo>
                      <a:cubicBezTo>
                        <a:pt x="48" y="37"/>
                        <a:pt x="47" y="39"/>
                        <a:pt x="47" y="40"/>
                      </a:cubicBezTo>
                      <a:cubicBezTo>
                        <a:pt x="47" y="41"/>
                        <a:pt x="47" y="42"/>
                        <a:pt x="46" y="43"/>
                      </a:cubicBezTo>
                      <a:cubicBezTo>
                        <a:pt x="46" y="43"/>
                        <a:pt x="45" y="44"/>
                        <a:pt x="45" y="45"/>
                      </a:cubicBezTo>
                      <a:cubicBezTo>
                        <a:pt x="45" y="45"/>
                        <a:pt x="45" y="45"/>
                        <a:pt x="45" y="45"/>
                      </a:cubicBezTo>
                      <a:cubicBezTo>
                        <a:pt x="43" y="45"/>
                        <a:pt x="42" y="45"/>
                        <a:pt x="40" y="44"/>
                      </a:cubicBezTo>
                      <a:cubicBezTo>
                        <a:pt x="37" y="41"/>
                        <a:pt x="34" y="37"/>
                        <a:pt x="32" y="34"/>
                      </a:cubicBezTo>
                      <a:cubicBezTo>
                        <a:pt x="28" y="29"/>
                        <a:pt x="21" y="15"/>
                        <a:pt x="13" y="16"/>
                      </a:cubicBezTo>
                      <a:cubicBezTo>
                        <a:pt x="14" y="19"/>
                        <a:pt x="15" y="23"/>
                        <a:pt x="13" y="25"/>
                      </a:cubicBezTo>
                      <a:cubicBezTo>
                        <a:pt x="9" y="22"/>
                        <a:pt x="4" y="20"/>
                        <a:pt x="3" y="15"/>
                      </a:cubicBezTo>
                      <a:cubicBezTo>
                        <a:pt x="2" y="10"/>
                        <a:pt x="4" y="7"/>
                        <a:pt x="1" y="3"/>
                      </a:cubicBezTo>
                      <a:cubicBezTo>
                        <a:pt x="1" y="2"/>
                        <a:pt x="0" y="2"/>
                        <a:pt x="0" y="1"/>
                      </a:cubicBezTo>
                      <a:cubicBezTo>
                        <a:pt x="1" y="1"/>
                        <a:pt x="2" y="2"/>
                        <a:pt x="3" y="2"/>
                      </a:cubicBezTo>
                      <a:cubicBezTo>
                        <a:pt x="4" y="2"/>
                        <a:pt x="5" y="2"/>
                        <a:pt x="6" y="1"/>
                      </a:cubicBezTo>
                      <a:cubicBezTo>
                        <a:pt x="7" y="1"/>
                        <a:pt x="7" y="0"/>
                        <a:pt x="8" y="0"/>
                      </a:cubicBezTo>
                      <a:cubicBezTo>
                        <a:pt x="11" y="0"/>
                        <a:pt x="13" y="2"/>
                        <a:pt x="16" y="3"/>
                      </a:cubicBezTo>
                      <a:cubicBezTo>
                        <a:pt x="17" y="4"/>
                        <a:pt x="19" y="5"/>
                        <a:pt x="21" y="5"/>
                      </a:cubicBezTo>
                      <a:cubicBezTo>
                        <a:pt x="23" y="6"/>
                        <a:pt x="26" y="7"/>
                        <a:pt x="28" y="8"/>
                      </a:cubicBezTo>
                      <a:cubicBezTo>
                        <a:pt x="29" y="8"/>
                        <a:pt x="31" y="8"/>
                        <a:pt x="33" y="8"/>
                      </a:cubicBezTo>
                      <a:cubicBezTo>
                        <a:pt x="34" y="8"/>
                        <a:pt x="34" y="8"/>
                        <a:pt x="35" y="8"/>
                      </a:cubicBezTo>
                      <a:cubicBezTo>
                        <a:pt x="36" y="8"/>
                        <a:pt x="36" y="9"/>
                        <a:pt x="37" y="10"/>
                      </a:cubicBezTo>
                      <a:cubicBezTo>
                        <a:pt x="39" y="12"/>
                        <a:pt x="42" y="15"/>
                        <a:pt x="45" y="19"/>
                      </a:cubicBezTo>
                      <a:cubicBezTo>
                        <a:pt x="47" y="21"/>
                        <a:pt x="49" y="24"/>
                        <a:pt x="51"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4" name="Freeform 336"/>
                <p:cNvSpPr/>
                <p:nvPr/>
              </p:nvSpPr>
              <p:spPr bwMode="auto">
                <a:xfrm>
                  <a:off x="12450742" y="3786186"/>
                  <a:ext cx="163512" cy="173037"/>
                </a:xfrm>
                <a:custGeom>
                  <a:avLst/>
                  <a:gdLst/>
                  <a:ahLst/>
                  <a:cxnLst>
                    <a:cxn ang="0">
                      <a:pos x="59" y="35"/>
                    </a:cxn>
                    <a:cxn ang="0">
                      <a:pos x="54" y="47"/>
                    </a:cxn>
                    <a:cxn ang="0">
                      <a:pos x="51" y="57"/>
                    </a:cxn>
                    <a:cxn ang="0">
                      <a:pos x="55" y="66"/>
                    </a:cxn>
                    <a:cxn ang="0">
                      <a:pos x="53" y="66"/>
                    </a:cxn>
                    <a:cxn ang="0">
                      <a:pos x="48" y="66"/>
                    </a:cxn>
                    <a:cxn ang="0">
                      <a:pos x="41" y="63"/>
                    </a:cxn>
                    <a:cxn ang="0">
                      <a:pos x="36" y="61"/>
                    </a:cxn>
                    <a:cxn ang="0">
                      <a:pos x="28" y="58"/>
                    </a:cxn>
                    <a:cxn ang="0">
                      <a:pos x="26" y="59"/>
                    </a:cxn>
                    <a:cxn ang="0">
                      <a:pos x="23" y="60"/>
                    </a:cxn>
                    <a:cxn ang="0">
                      <a:pos x="20" y="59"/>
                    </a:cxn>
                    <a:cxn ang="0">
                      <a:pos x="20" y="59"/>
                    </a:cxn>
                    <a:cxn ang="0">
                      <a:pos x="4" y="35"/>
                    </a:cxn>
                    <a:cxn ang="0">
                      <a:pos x="0" y="31"/>
                    </a:cxn>
                    <a:cxn ang="0">
                      <a:pos x="8" y="27"/>
                    </a:cxn>
                    <a:cxn ang="0">
                      <a:pos x="12" y="25"/>
                    </a:cxn>
                    <a:cxn ang="0">
                      <a:pos x="16" y="22"/>
                    </a:cxn>
                    <a:cxn ang="0">
                      <a:pos x="22" y="15"/>
                    </a:cxn>
                    <a:cxn ang="0">
                      <a:pos x="29" y="11"/>
                    </a:cxn>
                    <a:cxn ang="0">
                      <a:pos x="37" y="6"/>
                    </a:cxn>
                    <a:cxn ang="0">
                      <a:pos x="42" y="5"/>
                    </a:cxn>
                    <a:cxn ang="0">
                      <a:pos x="47" y="4"/>
                    </a:cxn>
                    <a:cxn ang="0">
                      <a:pos x="55" y="1"/>
                    </a:cxn>
                    <a:cxn ang="0">
                      <a:pos x="61" y="0"/>
                    </a:cxn>
                    <a:cxn ang="0">
                      <a:pos x="60" y="13"/>
                    </a:cxn>
                    <a:cxn ang="0">
                      <a:pos x="59" y="35"/>
                    </a:cxn>
                  </a:cxnLst>
                  <a:rect l="0" t="0" r="r" b="b"/>
                  <a:pathLst>
                    <a:path w="62" h="66">
                      <a:moveTo>
                        <a:pt x="59" y="35"/>
                      </a:moveTo>
                      <a:cubicBezTo>
                        <a:pt x="57" y="39"/>
                        <a:pt x="55" y="42"/>
                        <a:pt x="54" y="47"/>
                      </a:cubicBezTo>
                      <a:cubicBezTo>
                        <a:pt x="53" y="50"/>
                        <a:pt x="51" y="54"/>
                        <a:pt x="51" y="57"/>
                      </a:cubicBezTo>
                      <a:cubicBezTo>
                        <a:pt x="52" y="60"/>
                        <a:pt x="53" y="63"/>
                        <a:pt x="55" y="66"/>
                      </a:cubicBezTo>
                      <a:cubicBezTo>
                        <a:pt x="54" y="66"/>
                        <a:pt x="54" y="66"/>
                        <a:pt x="53" y="66"/>
                      </a:cubicBezTo>
                      <a:cubicBezTo>
                        <a:pt x="51" y="66"/>
                        <a:pt x="49" y="66"/>
                        <a:pt x="48" y="66"/>
                      </a:cubicBezTo>
                      <a:cubicBezTo>
                        <a:pt x="46" y="65"/>
                        <a:pt x="43" y="64"/>
                        <a:pt x="41" y="63"/>
                      </a:cubicBezTo>
                      <a:cubicBezTo>
                        <a:pt x="39" y="63"/>
                        <a:pt x="37" y="62"/>
                        <a:pt x="36" y="61"/>
                      </a:cubicBezTo>
                      <a:cubicBezTo>
                        <a:pt x="33" y="60"/>
                        <a:pt x="31" y="58"/>
                        <a:pt x="28" y="58"/>
                      </a:cubicBezTo>
                      <a:cubicBezTo>
                        <a:pt x="27" y="58"/>
                        <a:pt x="27" y="59"/>
                        <a:pt x="26" y="59"/>
                      </a:cubicBezTo>
                      <a:cubicBezTo>
                        <a:pt x="25" y="60"/>
                        <a:pt x="24" y="60"/>
                        <a:pt x="23" y="60"/>
                      </a:cubicBezTo>
                      <a:cubicBezTo>
                        <a:pt x="22" y="60"/>
                        <a:pt x="21" y="59"/>
                        <a:pt x="20" y="59"/>
                      </a:cubicBezTo>
                      <a:cubicBezTo>
                        <a:pt x="20" y="59"/>
                        <a:pt x="20" y="59"/>
                        <a:pt x="20" y="59"/>
                      </a:cubicBezTo>
                      <a:cubicBezTo>
                        <a:pt x="15" y="51"/>
                        <a:pt x="10" y="42"/>
                        <a:pt x="4" y="35"/>
                      </a:cubicBezTo>
                      <a:cubicBezTo>
                        <a:pt x="3" y="33"/>
                        <a:pt x="2" y="32"/>
                        <a:pt x="0" y="31"/>
                      </a:cubicBezTo>
                      <a:cubicBezTo>
                        <a:pt x="3" y="29"/>
                        <a:pt x="7" y="28"/>
                        <a:pt x="8" y="27"/>
                      </a:cubicBezTo>
                      <a:cubicBezTo>
                        <a:pt x="9" y="26"/>
                        <a:pt x="11" y="26"/>
                        <a:pt x="12" y="25"/>
                      </a:cubicBezTo>
                      <a:cubicBezTo>
                        <a:pt x="13" y="24"/>
                        <a:pt x="15" y="23"/>
                        <a:pt x="16" y="22"/>
                      </a:cubicBezTo>
                      <a:cubicBezTo>
                        <a:pt x="18" y="20"/>
                        <a:pt x="20" y="17"/>
                        <a:pt x="22" y="15"/>
                      </a:cubicBezTo>
                      <a:cubicBezTo>
                        <a:pt x="24" y="14"/>
                        <a:pt x="26" y="12"/>
                        <a:pt x="29" y="11"/>
                      </a:cubicBezTo>
                      <a:cubicBezTo>
                        <a:pt x="31" y="9"/>
                        <a:pt x="34" y="7"/>
                        <a:pt x="37" y="6"/>
                      </a:cubicBezTo>
                      <a:cubicBezTo>
                        <a:pt x="38" y="6"/>
                        <a:pt x="40" y="5"/>
                        <a:pt x="42" y="5"/>
                      </a:cubicBezTo>
                      <a:cubicBezTo>
                        <a:pt x="44" y="5"/>
                        <a:pt x="46" y="5"/>
                        <a:pt x="47" y="4"/>
                      </a:cubicBezTo>
                      <a:cubicBezTo>
                        <a:pt x="50" y="4"/>
                        <a:pt x="52" y="2"/>
                        <a:pt x="55" y="1"/>
                      </a:cubicBezTo>
                      <a:cubicBezTo>
                        <a:pt x="57" y="1"/>
                        <a:pt x="59" y="0"/>
                        <a:pt x="61" y="0"/>
                      </a:cubicBezTo>
                      <a:cubicBezTo>
                        <a:pt x="62" y="4"/>
                        <a:pt x="60" y="9"/>
                        <a:pt x="60" y="13"/>
                      </a:cubicBezTo>
                      <a:cubicBezTo>
                        <a:pt x="59" y="20"/>
                        <a:pt x="61" y="28"/>
                        <a:pt x="59"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5" name="Freeform 337"/>
                <p:cNvSpPr/>
                <p:nvPr/>
              </p:nvSpPr>
              <p:spPr bwMode="auto">
                <a:xfrm>
                  <a:off x="12374542" y="3749674"/>
                  <a:ext cx="236537" cy="117475"/>
                </a:xfrm>
                <a:custGeom>
                  <a:avLst/>
                  <a:gdLst/>
                  <a:ahLst/>
                  <a:cxnLst>
                    <a:cxn ang="0">
                      <a:pos x="90" y="14"/>
                    </a:cxn>
                    <a:cxn ang="0">
                      <a:pos x="84" y="15"/>
                    </a:cxn>
                    <a:cxn ang="0">
                      <a:pos x="76" y="18"/>
                    </a:cxn>
                    <a:cxn ang="0">
                      <a:pos x="71" y="19"/>
                    </a:cxn>
                    <a:cxn ang="0">
                      <a:pos x="66" y="20"/>
                    </a:cxn>
                    <a:cxn ang="0">
                      <a:pos x="58" y="25"/>
                    </a:cxn>
                    <a:cxn ang="0">
                      <a:pos x="51" y="29"/>
                    </a:cxn>
                    <a:cxn ang="0">
                      <a:pos x="45" y="36"/>
                    </a:cxn>
                    <a:cxn ang="0">
                      <a:pos x="41" y="39"/>
                    </a:cxn>
                    <a:cxn ang="0">
                      <a:pos x="37" y="41"/>
                    </a:cxn>
                    <a:cxn ang="0">
                      <a:pos x="29" y="45"/>
                    </a:cxn>
                    <a:cxn ang="0">
                      <a:pos x="23" y="42"/>
                    </a:cxn>
                    <a:cxn ang="0">
                      <a:pos x="24" y="38"/>
                    </a:cxn>
                    <a:cxn ang="0">
                      <a:pos x="21" y="34"/>
                    </a:cxn>
                    <a:cxn ang="0">
                      <a:pos x="16" y="31"/>
                    </a:cxn>
                    <a:cxn ang="0">
                      <a:pos x="10" y="26"/>
                    </a:cxn>
                    <a:cxn ang="0">
                      <a:pos x="5" y="22"/>
                    </a:cxn>
                    <a:cxn ang="0">
                      <a:pos x="0" y="18"/>
                    </a:cxn>
                    <a:cxn ang="0">
                      <a:pos x="3" y="14"/>
                    </a:cxn>
                    <a:cxn ang="0">
                      <a:pos x="9" y="9"/>
                    </a:cxn>
                    <a:cxn ang="0">
                      <a:pos x="14" y="3"/>
                    </a:cxn>
                    <a:cxn ang="0">
                      <a:pos x="25" y="3"/>
                    </a:cxn>
                    <a:cxn ang="0">
                      <a:pos x="66" y="2"/>
                    </a:cxn>
                    <a:cxn ang="0">
                      <a:pos x="87" y="9"/>
                    </a:cxn>
                    <a:cxn ang="0">
                      <a:pos x="90" y="14"/>
                    </a:cxn>
                  </a:cxnLst>
                  <a:rect l="0" t="0" r="r" b="b"/>
                  <a:pathLst>
                    <a:path w="90" h="45">
                      <a:moveTo>
                        <a:pt x="90" y="14"/>
                      </a:moveTo>
                      <a:cubicBezTo>
                        <a:pt x="88" y="14"/>
                        <a:pt x="86" y="15"/>
                        <a:pt x="84" y="15"/>
                      </a:cubicBezTo>
                      <a:cubicBezTo>
                        <a:pt x="81" y="16"/>
                        <a:pt x="79" y="18"/>
                        <a:pt x="76" y="18"/>
                      </a:cubicBezTo>
                      <a:cubicBezTo>
                        <a:pt x="75" y="19"/>
                        <a:pt x="73" y="19"/>
                        <a:pt x="71" y="19"/>
                      </a:cubicBezTo>
                      <a:cubicBezTo>
                        <a:pt x="69" y="19"/>
                        <a:pt x="67" y="20"/>
                        <a:pt x="66" y="20"/>
                      </a:cubicBezTo>
                      <a:cubicBezTo>
                        <a:pt x="63" y="21"/>
                        <a:pt x="60" y="23"/>
                        <a:pt x="58" y="25"/>
                      </a:cubicBezTo>
                      <a:cubicBezTo>
                        <a:pt x="55" y="26"/>
                        <a:pt x="53" y="28"/>
                        <a:pt x="51" y="29"/>
                      </a:cubicBezTo>
                      <a:cubicBezTo>
                        <a:pt x="49" y="31"/>
                        <a:pt x="47" y="34"/>
                        <a:pt x="45" y="36"/>
                      </a:cubicBezTo>
                      <a:cubicBezTo>
                        <a:pt x="44" y="37"/>
                        <a:pt x="42" y="38"/>
                        <a:pt x="41" y="39"/>
                      </a:cubicBezTo>
                      <a:cubicBezTo>
                        <a:pt x="40" y="40"/>
                        <a:pt x="38" y="40"/>
                        <a:pt x="37" y="41"/>
                      </a:cubicBezTo>
                      <a:cubicBezTo>
                        <a:pt x="36" y="42"/>
                        <a:pt x="32" y="43"/>
                        <a:pt x="29" y="45"/>
                      </a:cubicBezTo>
                      <a:cubicBezTo>
                        <a:pt x="27" y="44"/>
                        <a:pt x="25" y="42"/>
                        <a:pt x="23" y="42"/>
                      </a:cubicBezTo>
                      <a:cubicBezTo>
                        <a:pt x="24" y="40"/>
                        <a:pt x="24" y="39"/>
                        <a:pt x="24" y="38"/>
                      </a:cubicBezTo>
                      <a:cubicBezTo>
                        <a:pt x="24" y="36"/>
                        <a:pt x="23" y="35"/>
                        <a:pt x="21" y="34"/>
                      </a:cubicBezTo>
                      <a:cubicBezTo>
                        <a:pt x="20" y="33"/>
                        <a:pt x="18" y="32"/>
                        <a:pt x="16" y="31"/>
                      </a:cubicBezTo>
                      <a:cubicBezTo>
                        <a:pt x="14" y="29"/>
                        <a:pt x="12" y="27"/>
                        <a:pt x="10" y="26"/>
                      </a:cubicBezTo>
                      <a:cubicBezTo>
                        <a:pt x="9" y="25"/>
                        <a:pt x="6" y="24"/>
                        <a:pt x="5" y="22"/>
                      </a:cubicBezTo>
                      <a:cubicBezTo>
                        <a:pt x="3" y="21"/>
                        <a:pt x="2" y="19"/>
                        <a:pt x="0" y="18"/>
                      </a:cubicBezTo>
                      <a:cubicBezTo>
                        <a:pt x="1" y="17"/>
                        <a:pt x="1" y="16"/>
                        <a:pt x="3" y="14"/>
                      </a:cubicBezTo>
                      <a:cubicBezTo>
                        <a:pt x="5" y="12"/>
                        <a:pt x="7" y="11"/>
                        <a:pt x="9" y="9"/>
                      </a:cubicBezTo>
                      <a:cubicBezTo>
                        <a:pt x="11" y="7"/>
                        <a:pt x="13" y="5"/>
                        <a:pt x="14" y="3"/>
                      </a:cubicBezTo>
                      <a:cubicBezTo>
                        <a:pt x="18" y="3"/>
                        <a:pt x="22" y="3"/>
                        <a:pt x="25" y="3"/>
                      </a:cubicBezTo>
                      <a:cubicBezTo>
                        <a:pt x="38" y="1"/>
                        <a:pt x="53" y="0"/>
                        <a:pt x="66" y="2"/>
                      </a:cubicBezTo>
                      <a:cubicBezTo>
                        <a:pt x="73" y="3"/>
                        <a:pt x="81" y="5"/>
                        <a:pt x="87" y="9"/>
                      </a:cubicBezTo>
                      <a:cubicBezTo>
                        <a:pt x="89" y="10"/>
                        <a:pt x="90" y="12"/>
                        <a:pt x="90"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6" name="Freeform 338"/>
                <p:cNvSpPr/>
                <p:nvPr/>
              </p:nvSpPr>
              <p:spPr bwMode="auto">
                <a:xfrm>
                  <a:off x="12341205" y="3797299"/>
                  <a:ext cx="96837" cy="61912"/>
                </a:xfrm>
                <a:custGeom>
                  <a:avLst/>
                  <a:gdLst/>
                  <a:ahLst/>
                  <a:cxnLst>
                    <a:cxn ang="0">
                      <a:pos x="37" y="20"/>
                    </a:cxn>
                    <a:cxn ang="0">
                      <a:pos x="36" y="24"/>
                    </a:cxn>
                    <a:cxn ang="0">
                      <a:pos x="34" y="23"/>
                    </a:cxn>
                    <a:cxn ang="0">
                      <a:pos x="23" y="20"/>
                    </a:cxn>
                    <a:cxn ang="0">
                      <a:pos x="0" y="13"/>
                    </a:cxn>
                    <a:cxn ang="0">
                      <a:pos x="1" y="12"/>
                    </a:cxn>
                    <a:cxn ang="0">
                      <a:pos x="11" y="2"/>
                    </a:cxn>
                    <a:cxn ang="0">
                      <a:pos x="13" y="0"/>
                    </a:cxn>
                    <a:cxn ang="0">
                      <a:pos x="18" y="4"/>
                    </a:cxn>
                    <a:cxn ang="0">
                      <a:pos x="23" y="8"/>
                    </a:cxn>
                    <a:cxn ang="0">
                      <a:pos x="29" y="13"/>
                    </a:cxn>
                    <a:cxn ang="0">
                      <a:pos x="34" y="16"/>
                    </a:cxn>
                    <a:cxn ang="0">
                      <a:pos x="37" y="20"/>
                    </a:cxn>
                  </a:cxnLst>
                  <a:rect l="0" t="0" r="r" b="b"/>
                  <a:pathLst>
                    <a:path w="37" h="24">
                      <a:moveTo>
                        <a:pt x="37" y="20"/>
                      </a:moveTo>
                      <a:cubicBezTo>
                        <a:pt x="37" y="21"/>
                        <a:pt x="37" y="22"/>
                        <a:pt x="36" y="24"/>
                      </a:cubicBezTo>
                      <a:cubicBezTo>
                        <a:pt x="36" y="23"/>
                        <a:pt x="35" y="23"/>
                        <a:pt x="34" y="23"/>
                      </a:cubicBezTo>
                      <a:cubicBezTo>
                        <a:pt x="30" y="22"/>
                        <a:pt x="26" y="21"/>
                        <a:pt x="23" y="20"/>
                      </a:cubicBezTo>
                      <a:cubicBezTo>
                        <a:pt x="15" y="18"/>
                        <a:pt x="7" y="15"/>
                        <a:pt x="0" y="13"/>
                      </a:cubicBezTo>
                      <a:cubicBezTo>
                        <a:pt x="0" y="12"/>
                        <a:pt x="0" y="12"/>
                        <a:pt x="1" y="12"/>
                      </a:cubicBezTo>
                      <a:cubicBezTo>
                        <a:pt x="5" y="9"/>
                        <a:pt x="8" y="6"/>
                        <a:pt x="11" y="2"/>
                      </a:cubicBezTo>
                      <a:cubicBezTo>
                        <a:pt x="12" y="2"/>
                        <a:pt x="12" y="1"/>
                        <a:pt x="13" y="0"/>
                      </a:cubicBezTo>
                      <a:cubicBezTo>
                        <a:pt x="15" y="1"/>
                        <a:pt x="16" y="3"/>
                        <a:pt x="18" y="4"/>
                      </a:cubicBezTo>
                      <a:cubicBezTo>
                        <a:pt x="19" y="6"/>
                        <a:pt x="22" y="7"/>
                        <a:pt x="23" y="8"/>
                      </a:cubicBezTo>
                      <a:cubicBezTo>
                        <a:pt x="25" y="9"/>
                        <a:pt x="27" y="11"/>
                        <a:pt x="29" y="13"/>
                      </a:cubicBezTo>
                      <a:cubicBezTo>
                        <a:pt x="31" y="14"/>
                        <a:pt x="33" y="15"/>
                        <a:pt x="34" y="16"/>
                      </a:cubicBezTo>
                      <a:cubicBezTo>
                        <a:pt x="36" y="17"/>
                        <a:pt x="37" y="18"/>
                        <a:pt x="37"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7" name="Freeform 339"/>
                <p:cNvSpPr/>
                <p:nvPr/>
              </p:nvSpPr>
              <p:spPr bwMode="auto">
                <a:xfrm>
                  <a:off x="12249130" y="3662361"/>
                  <a:ext cx="161925" cy="168275"/>
                </a:xfrm>
                <a:custGeom>
                  <a:avLst/>
                  <a:gdLst/>
                  <a:ahLst/>
                  <a:cxnLst>
                    <a:cxn ang="0">
                      <a:pos x="62" y="36"/>
                    </a:cxn>
                    <a:cxn ang="0">
                      <a:pos x="57" y="42"/>
                    </a:cxn>
                    <a:cxn ang="0">
                      <a:pos x="51" y="47"/>
                    </a:cxn>
                    <a:cxn ang="0">
                      <a:pos x="48" y="51"/>
                    </a:cxn>
                    <a:cxn ang="0">
                      <a:pos x="46" y="53"/>
                    </a:cxn>
                    <a:cxn ang="0">
                      <a:pos x="36" y="63"/>
                    </a:cxn>
                    <a:cxn ang="0">
                      <a:pos x="35" y="64"/>
                    </a:cxn>
                    <a:cxn ang="0">
                      <a:pos x="35" y="64"/>
                    </a:cxn>
                    <a:cxn ang="0">
                      <a:pos x="30" y="62"/>
                    </a:cxn>
                    <a:cxn ang="0">
                      <a:pos x="3" y="52"/>
                    </a:cxn>
                    <a:cxn ang="0">
                      <a:pos x="0" y="50"/>
                    </a:cxn>
                    <a:cxn ang="0">
                      <a:pos x="2" y="47"/>
                    </a:cxn>
                    <a:cxn ang="0">
                      <a:pos x="8" y="37"/>
                    </a:cxn>
                    <a:cxn ang="0">
                      <a:pos x="15" y="30"/>
                    </a:cxn>
                    <a:cxn ang="0">
                      <a:pos x="20" y="28"/>
                    </a:cxn>
                    <a:cxn ang="0">
                      <a:pos x="24" y="25"/>
                    </a:cxn>
                    <a:cxn ang="0">
                      <a:pos x="22" y="20"/>
                    </a:cxn>
                    <a:cxn ang="0">
                      <a:pos x="19" y="17"/>
                    </a:cxn>
                    <a:cxn ang="0">
                      <a:pos x="17" y="7"/>
                    </a:cxn>
                    <a:cxn ang="0">
                      <a:pos x="22" y="4"/>
                    </a:cxn>
                    <a:cxn ang="0">
                      <a:pos x="27" y="1"/>
                    </a:cxn>
                    <a:cxn ang="0">
                      <a:pos x="38" y="2"/>
                    </a:cxn>
                    <a:cxn ang="0">
                      <a:pos x="48" y="2"/>
                    </a:cxn>
                    <a:cxn ang="0">
                      <a:pos x="48" y="2"/>
                    </a:cxn>
                    <a:cxn ang="0">
                      <a:pos x="46" y="10"/>
                    </a:cxn>
                    <a:cxn ang="0">
                      <a:pos x="45" y="16"/>
                    </a:cxn>
                    <a:cxn ang="0">
                      <a:pos x="45" y="22"/>
                    </a:cxn>
                    <a:cxn ang="0">
                      <a:pos x="46" y="32"/>
                    </a:cxn>
                    <a:cxn ang="0">
                      <a:pos x="51" y="33"/>
                    </a:cxn>
                    <a:cxn ang="0">
                      <a:pos x="54" y="33"/>
                    </a:cxn>
                    <a:cxn ang="0">
                      <a:pos x="55" y="32"/>
                    </a:cxn>
                    <a:cxn ang="0">
                      <a:pos x="62" y="36"/>
                    </a:cxn>
                  </a:cxnLst>
                  <a:rect l="0" t="0" r="r" b="b"/>
                  <a:pathLst>
                    <a:path w="62" h="64">
                      <a:moveTo>
                        <a:pt x="62" y="36"/>
                      </a:moveTo>
                      <a:cubicBezTo>
                        <a:pt x="61" y="38"/>
                        <a:pt x="59" y="40"/>
                        <a:pt x="57" y="42"/>
                      </a:cubicBezTo>
                      <a:cubicBezTo>
                        <a:pt x="55" y="44"/>
                        <a:pt x="53" y="45"/>
                        <a:pt x="51" y="47"/>
                      </a:cubicBezTo>
                      <a:cubicBezTo>
                        <a:pt x="49" y="49"/>
                        <a:pt x="49" y="50"/>
                        <a:pt x="48" y="51"/>
                      </a:cubicBezTo>
                      <a:cubicBezTo>
                        <a:pt x="47" y="52"/>
                        <a:pt x="47" y="53"/>
                        <a:pt x="46" y="53"/>
                      </a:cubicBezTo>
                      <a:cubicBezTo>
                        <a:pt x="43" y="57"/>
                        <a:pt x="40" y="60"/>
                        <a:pt x="36" y="63"/>
                      </a:cubicBezTo>
                      <a:cubicBezTo>
                        <a:pt x="35" y="63"/>
                        <a:pt x="35" y="63"/>
                        <a:pt x="35" y="64"/>
                      </a:cubicBezTo>
                      <a:cubicBezTo>
                        <a:pt x="35" y="64"/>
                        <a:pt x="35" y="64"/>
                        <a:pt x="35" y="64"/>
                      </a:cubicBezTo>
                      <a:cubicBezTo>
                        <a:pt x="33" y="63"/>
                        <a:pt x="32" y="63"/>
                        <a:pt x="30" y="62"/>
                      </a:cubicBezTo>
                      <a:cubicBezTo>
                        <a:pt x="21" y="59"/>
                        <a:pt x="11" y="57"/>
                        <a:pt x="3" y="52"/>
                      </a:cubicBezTo>
                      <a:cubicBezTo>
                        <a:pt x="2" y="52"/>
                        <a:pt x="1" y="51"/>
                        <a:pt x="0" y="50"/>
                      </a:cubicBezTo>
                      <a:cubicBezTo>
                        <a:pt x="1" y="49"/>
                        <a:pt x="1" y="48"/>
                        <a:pt x="2" y="47"/>
                      </a:cubicBezTo>
                      <a:cubicBezTo>
                        <a:pt x="4" y="44"/>
                        <a:pt x="6" y="40"/>
                        <a:pt x="8" y="37"/>
                      </a:cubicBezTo>
                      <a:cubicBezTo>
                        <a:pt x="10" y="34"/>
                        <a:pt x="12" y="31"/>
                        <a:pt x="15" y="30"/>
                      </a:cubicBezTo>
                      <a:cubicBezTo>
                        <a:pt x="17" y="29"/>
                        <a:pt x="18" y="28"/>
                        <a:pt x="20" y="28"/>
                      </a:cubicBezTo>
                      <a:cubicBezTo>
                        <a:pt x="21" y="27"/>
                        <a:pt x="23" y="26"/>
                        <a:pt x="24" y="25"/>
                      </a:cubicBezTo>
                      <a:cubicBezTo>
                        <a:pt x="24" y="24"/>
                        <a:pt x="23" y="21"/>
                        <a:pt x="22" y="20"/>
                      </a:cubicBezTo>
                      <a:cubicBezTo>
                        <a:pt x="22" y="19"/>
                        <a:pt x="20" y="18"/>
                        <a:pt x="19" y="17"/>
                      </a:cubicBezTo>
                      <a:cubicBezTo>
                        <a:pt x="17" y="15"/>
                        <a:pt x="15" y="9"/>
                        <a:pt x="17" y="7"/>
                      </a:cubicBezTo>
                      <a:cubicBezTo>
                        <a:pt x="19" y="5"/>
                        <a:pt x="21" y="5"/>
                        <a:pt x="22" y="4"/>
                      </a:cubicBezTo>
                      <a:cubicBezTo>
                        <a:pt x="24" y="3"/>
                        <a:pt x="25" y="1"/>
                        <a:pt x="27" y="1"/>
                      </a:cubicBezTo>
                      <a:cubicBezTo>
                        <a:pt x="30" y="0"/>
                        <a:pt x="35" y="1"/>
                        <a:pt x="38" y="2"/>
                      </a:cubicBezTo>
                      <a:cubicBezTo>
                        <a:pt x="41" y="2"/>
                        <a:pt x="45" y="2"/>
                        <a:pt x="48" y="2"/>
                      </a:cubicBezTo>
                      <a:cubicBezTo>
                        <a:pt x="48" y="2"/>
                        <a:pt x="48" y="2"/>
                        <a:pt x="48" y="2"/>
                      </a:cubicBezTo>
                      <a:cubicBezTo>
                        <a:pt x="47" y="4"/>
                        <a:pt x="47" y="7"/>
                        <a:pt x="46" y="10"/>
                      </a:cubicBezTo>
                      <a:cubicBezTo>
                        <a:pt x="46" y="12"/>
                        <a:pt x="45" y="14"/>
                        <a:pt x="45" y="16"/>
                      </a:cubicBezTo>
                      <a:cubicBezTo>
                        <a:pt x="45" y="18"/>
                        <a:pt x="45" y="20"/>
                        <a:pt x="45" y="22"/>
                      </a:cubicBezTo>
                      <a:cubicBezTo>
                        <a:pt x="45" y="24"/>
                        <a:pt x="44" y="31"/>
                        <a:pt x="46" y="32"/>
                      </a:cubicBezTo>
                      <a:cubicBezTo>
                        <a:pt x="46" y="33"/>
                        <a:pt x="49" y="33"/>
                        <a:pt x="51" y="33"/>
                      </a:cubicBezTo>
                      <a:cubicBezTo>
                        <a:pt x="52" y="33"/>
                        <a:pt x="53" y="33"/>
                        <a:pt x="54" y="33"/>
                      </a:cubicBezTo>
                      <a:cubicBezTo>
                        <a:pt x="54" y="32"/>
                        <a:pt x="55" y="32"/>
                        <a:pt x="55" y="32"/>
                      </a:cubicBezTo>
                      <a:cubicBezTo>
                        <a:pt x="57" y="34"/>
                        <a:pt x="59" y="35"/>
                        <a:pt x="62"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8" name="Freeform 340"/>
                <p:cNvSpPr/>
                <p:nvPr/>
              </p:nvSpPr>
              <p:spPr bwMode="auto">
                <a:xfrm>
                  <a:off x="12365017" y="3646486"/>
                  <a:ext cx="60325" cy="103187"/>
                </a:xfrm>
                <a:custGeom>
                  <a:avLst/>
                  <a:gdLst/>
                  <a:ahLst/>
                  <a:cxnLst>
                    <a:cxn ang="0">
                      <a:pos x="23" y="0"/>
                    </a:cxn>
                    <a:cxn ang="0">
                      <a:pos x="17" y="17"/>
                    </a:cxn>
                    <a:cxn ang="0">
                      <a:pos x="13" y="26"/>
                    </a:cxn>
                    <a:cxn ang="0">
                      <a:pos x="10" y="36"/>
                    </a:cxn>
                    <a:cxn ang="0">
                      <a:pos x="11" y="38"/>
                    </a:cxn>
                    <a:cxn ang="0">
                      <a:pos x="10" y="39"/>
                    </a:cxn>
                    <a:cxn ang="0">
                      <a:pos x="7" y="39"/>
                    </a:cxn>
                    <a:cxn ang="0">
                      <a:pos x="2" y="38"/>
                    </a:cxn>
                    <a:cxn ang="0">
                      <a:pos x="1" y="28"/>
                    </a:cxn>
                    <a:cxn ang="0">
                      <a:pos x="1" y="22"/>
                    </a:cxn>
                    <a:cxn ang="0">
                      <a:pos x="2" y="16"/>
                    </a:cxn>
                    <a:cxn ang="0">
                      <a:pos x="4" y="8"/>
                    </a:cxn>
                    <a:cxn ang="0">
                      <a:pos x="13" y="6"/>
                    </a:cxn>
                    <a:cxn ang="0">
                      <a:pos x="17" y="2"/>
                    </a:cxn>
                    <a:cxn ang="0">
                      <a:pos x="22" y="0"/>
                    </a:cxn>
                    <a:cxn ang="0">
                      <a:pos x="23" y="0"/>
                    </a:cxn>
                  </a:cxnLst>
                  <a:rect l="0" t="0" r="r" b="b"/>
                  <a:pathLst>
                    <a:path w="23" h="39">
                      <a:moveTo>
                        <a:pt x="23" y="0"/>
                      </a:moveTo>
                      <a:cubicBezTo>
                        <a:pt x="20" y="5"/>
                        <a:pt x="19" y="11"/>
                        <a:pt x="17" y="17"/>
                      </a:cubicBezTo>
                      <a:cubicBezTo>
                        <a:pt x="16" y="20"/>
                        <a:pt x="15" y="23"/>
                        <a:pt x="13" y="26"/>
                      </a:cubicBezTo>
                      <a:cubicBezTo>
                        <a:pt x="12" y="29"/>
                        <a:pt x="9" y="32"/>
                        <a:pt x="10" y="36"/>
                      </a:cubicBezTo>
                      <a:cubicBezTo>
                        <a:pt x="11" y="36"/>
                        <a:pt x="11" y="37"/>
                        <a:pt x="11" y="38"/>
                      </a:cubicBezTo>
                      <a:cubicBezTo>
                        <a:pt x="11" y="38"/>
                        <a:pt x="10" y="38"/>
                        <a:pt x="10" y="39"/>
                      </a:cubicBezTo>
                      <a:cubicBezTo>
                        <a:pt x="9" y="39"/>
                        <a:pt x="8" y="39"/>
                        <a:pt x="7" y="39"/>
                      </a:cubicBezTo>
                      <a:cubicBezTo>
                        <a:pt x="5" y="39"/>
                        <a:pt x="2" y="39"/>
                        <a:pt x="2" y="38"/>
                      </a:cubicBezTo>
                      <a:cubicBezTo>
                        <a:pt x="0" y="37"/>
                        <a:pt x="1" y="30"/>
                        <a:pt x="1" y="28"/>
                      </a:cubicBezTo>
                      <a:cubicBezTo>
                        <a:pt x="1" y="26"/>
                        <a:pt x="1" y="24"/>
                        <a:pt x="1" y="22"/>
                      </a:cubicBezTo>
                      <a:cubicBezTo>
                        <a:pt x="1" y="20"/>
                        <a:pt x="2" y="18"/>
                        <a:pt x="2" y="16"/>
                      </a:cubicBezTo>
                      <a:cubicBezTo>
                        <a:pt x="3" y="13"/>
                        <a:pt x="3" y="10"/>
                        <a:pt x="4" y="8"/>
                      </a:cubicBezTo>
                      <a:cubicBezTo>
                        <a:pt x="7" y="8"/>
                        <a:pt x="11" y="8"/>
                        <a:pt x="13" y="6"/>
                      </a:cubicBezTo>
                      <a:cubicBezTo>
                        <a:pt x="14" y="4"/>
                        <a:pt x="16" y="3"/>
                        <a:pt x="17" y="2"/>
                      </a:cubicBezTo>
                      <a:cubicBezTo>
                        <a:pt x="19" y="0"/>
                        <a:pt x="20" y="0"/>
                        <a:pt x="22" y="0"/>
                      </a:cubicBezTo>
                      <a:cubicBezTo>
                        <a:pt x="23" y="0"/>
                        <a:pt x="23" y="0"/>
                        <a:pt x="23"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9" name="Freeform 341"/>
                <p:cNvSpPr/>
                <p:nvPr/>
              </p:nvSpPr>
              <p:spPr bwMode="auto">
                <a:xfrm>
                  <a:off x="11290282" y="3021010"/>
                  <a:ext cx="1189036" cy="773112"/>
                </a:xfrm>
                <a:custGeom>
                  <a:avLst/>
                  <a:gdLst/>
                  <a:ahLst/>
                  <a:cxnLst>
                    <a:cxn ang="0">
                      <a:pos x="442" y="206"/>
                    </a:cxn>
                    <a:cxn ang="0">
                      <a:pos x="437" y="226"/>
                    </a:cxn>
                    <a:cxn ang="0">
                      <a:pos x="432" y="238"/>
                    </a:cxn>
                    <a:cxn ang="0">
                      <a:pos x="426" y="240"/>
                    </a:cxn>
                    <a:cxn ang="0">
                      <a:pos x="413" y="246"/>
                    </a:cxn>
                    <a:cxn ang="0">
                      <a:pos x="403" y="246"/>
                    </a:cxn>
                    <a:cxn ang="0">
                      <a:pos x="387" y="248"/>
                    </a:cxn>
                    <a:cxn ang="0">
                      <a:pos x="384" y="261"/>
                    </a:cxn>
                    <a:cxn ang="0">
                      <a:pos x="389" y="269"/>
                    </a:cxn>
                    <a:cxn ang="0">
                      <a:pos x="380" y="274"/>
                    </a:cxn>
                    <a:cxn ang="0">
                      <a:pos x="367" y="291"/>
                    </a:cxn>
                    <a:cxn ang="0">
                      <a:pos x="360" y="288"/>
                    </a:cxn>
                    <a:cxn ang="0">
                      <a:pos x="327" y="271"/>
                    </a:cxn>
                    <a:cxn ang="0">
                      <a:pos x="308" y="277"/>
                    </a:cxn>
                    <a:cxn ang="0">
                      <a:pos x="288" y="272"/>
                    </a:cxn>
                    <a:cxn ang="0">
                      <a:pos x="257" y="265"/>
                    </a:cxn>
                    <a:cxn ang="0">
                      <a:pos x="208" y="242"/>
                    </a:cxn>
                    <a:cxn ang="0">
                      <a:pos x="178" y="217"/>
                    </a:cxn>
                    <a:cxn ang="0">
                      <a:pos x="170" y="199"/>
                    </a:cxn>
                    <a:cxn ang="0">
                      <a:pos x="153" y="152"/>
                    </a:cxn>
                    <a:cxn ang="0">
                      <a:pos x="119" y="111"/>
                    </a:cxn>
                    <a:cxn ang="0">
                      <a:pos x="78" y="71"/>
                    </a:cxn>
                    <a:cxn ang="0">
                      <a:pos x="54" y="27"/>
                    </a:cxn>
                    <a:cxn ang="0">
                      <a:pos x="38" y="11"/>
                    </a:cxn>
                    <a:cxn ang="0">
                      <a:pos x="30" y="24"/>
                    </a:cxn>
                    <a:cxn ang="0">
                      <a:pos x="50" y="69"/>
                    </a:cxn>
                    <a:cxn ang="0">
                      <a:pos x="96" y="124"/>
                    </a:cxn>
                    <a:cxn ang="0">
                      <a:pos x="109" y="146"/>
                    </a:cxn>
                    <a:cxn ang="0">
                      <a:pos x="108" y="159"/>
                    </a:cxn>
                    <a:cxn ang="0">
                      <a:pos x="99" y="160"/>
                    </a:cxn>
                    <a:cxn ang="0">
                      <a:pos x="74" y="132"/>
                    </a:cxn>
                    <a:cxn ang="0">
                      <a:pos x="59" y="107"/>
                    </a:cxn>
                    <a:cxn ang="0">
                      <a:pos x="26" y="80"/>
                    </a:cxn>
                    <a:cxn ang="0">
                      <a:pos x="40" y="77"/>
                    </a:cxn>
                    <a:cxn ang="0">
                      <a:pos x="18" y="51"/>
                    </a:cxn>
                    <a:cxn ang="0">
                      <a:pos x="1" y="9"/>
                    </a:cxn>
                    <a:cxn ang="0">
                      <a:pos x="7" y="2"/>
                    </a:cxn>
                    <a:cxn ang="0">
                      <a:pos x="36" y="2"/>
                    </a:cxn>
                    <a:cxn ang="0">
                      <a:pos x="62" y="14"/>
                    </a:cxn>
                    <a:cxn ang="0">
                      <a:pos x="84" y="20"/>
                    </a:cxn>
                    <a:cxn ang="0">
                      <a:pos x="110" y="21"/>
                    </a:cxn>
                    <a:cxn ang="0">
                      <a:pos x="142" y="15"/>
                    </a:cxn>
                    <a:cxn ang="0">
                      <a:pos x="163" y="18"/>
                    </a:cxn>
                    <a:cxn ang="0">
                      <a:pos x="182" y="36"/>
                    </a:cxn>
                    <a:cxn ang="0">
                      <a:pos x="212" y="58"/>
                    </a:cxn>
                    <a:cxn ang="0">
                      <a:pos x="229" y="40"/>
                    </a:cxn>
                    <a:cxn ang="0">
                      <a:pos x="249" y="68"/>
                    </a:cxn>
                    <a:cxn ang="0">
                      <a:pos x="267" y="97"/>
                    </a:cxn>
                    <a:cxn ang="0">
                      <a:pos x="290" y="112"/>
                    </a:cxn>
                    <a:cxn ang="0">
                      <a:pos x="286" y="149"/>
                    </a:cxn>
                    <a:cxn ang="0">
                      <a:pos x="293" y="189"/>
                    </a:cxn>
                    <a:cxn ang="0">
                      <a:pos x="309" y="223"/>
                    </a:cxn>
                    <a:cxn ang="0">
                      <a:pos x="338" y="239"/>
                    </a:cxn>
                    <a:cxn ang="0">
                      <a:pos x="377" y="230"/>
                    </a:cxn>
                    <a:cxn ang="0">
                      <a:pos x="398" y="207"/>
                    </a:cxn>
                    <a:cxn ang="0">
                      <a:pos x="417" y="190"/>
                    </a:cxn>
                    <a:cxn ang="0">
                      <a:pos x="448" y="189"/>
                    </a:cxn>
                  </a:cxnLst>
                  <a:rect l="0" t="0" r="r" b="b"/>
                  <a:pathLst>
                    <a:path w="453" h="294">
                      <a:moveTo>
                        <a:pt x="449" y="197"/>
                      </a:moveTo>
                      <a:cubicBezTo>
                        <a:pt x="447" y="200"/>
                        <a:pt x="443" y="203"/>
                        <a:pt x="442" y="206"/>
                      </a:cubicBezTo>
                      <a:cubicBezTo>
                        <a:pt x="441" y="209"/>
                        <a:pt x="440" y="213"/>
                        <a:pt x="439" y="216"/>
                      </a:cubicBezTo>
                      <a:cubicBezTo>
                        <a:pt x="438" y="219"/>
                        <a:pt x="438" y="223"/>
                        <a:pt x="437" y="226"/>
                      </a:cubicBezTo>
                      <a:cubicBezTo>
                        <a:pt x="436" y="230"/>
                        <a:pt x="434" y="233"/>
                        <a:pt x="432" y="237"/>
                      </a:cubicBezTo>
                      <a:cubicBezTo>
                        <a:pt x="432" y="237"/>
                        <a:pt x="432" y="237"/>
                        <a:pt x="432" y="238"/>
                      </a:cubicBezTo>
                      <a:cubicBezTo>
                        <a:pt x="432" y="238"/>
                        <a:pt x="432" y="238"/>
                        <a:pt x="431" y="238"/>
                      </a:cubicBezTo>
                      <a:cubicBezTo>
                        <a:pt x="429" y="238"/>
                        <a:pt x="428" y="238"/>
                        <a:pt x="426" y="240"/>
                      </a:cubicBezTo>
                      <a:cubicBezTo>
                        <a:pt x="425" y="241"/>
                        <a:pt x="423" y="242"/>
                        <a:pt x="422" y="244"/>
                      </a:cubicBezTo>
                      <a:cubicBezTo>
                        <a:pt x="420" y="246"/>
                        <a:pt x="416" y="246"/>
                        <a:pt x="413" y="246"/>
                      </a:cubicBezTo>
                      <a:cubicBezTo>
                        <a:pt x="413" y="246"/>
                        <a:pt x="413" y="246"/>
                        <a:pt x="413" y="246"/>
                      </a:cubicBezTo>
                      <a:cubicBezTo>
                        <a:pt x="410" y="246"/>
                        <a:pt x="406" y="246"/>
                        <a:pt x="403" y="246"/>
                      </a:cubicBezTo>
                      <a:cubicBezTo>
                        <a:pt x="400" y="245"/>
                        <a:pt x="395" y="244"/>
                        <a:pt x="392" y="245"/>
                      </a:cubicBezTo>
                      <a:cubicBezTo>
                        <a:pt x="390" y="245"/>
                        <a:pt x="389" y="247"/>
                        <a:pt x="387" y="248"/>
                      </a:cubicBezTo>
                      <a:cubicBezTo>
                        <a:pt x="386" y="249"/>
                        <a:pt x="384" y="249"/>
                        <a:pt x="382" y="251"/>
                      </a:cubicBezTo>
                      <a:cubicBezTo>
                        <a:pt x="380" y="253"/>
                        <a:pt x="382" y="259"/>
                        <a:pt x="384" y="261"/>
                      </a:cubicBezTo>
                      <a:cubicBezTo>
                        <a:pt x="385" y="262"/>
                        <a:pt x="387" y="263"/>
                        <a:pt x="387" y="264"/>
                      </a:cubicBezTo>
                      <a:cubicBezTo>
                        <a:pt x="388" y="265"/>
                        <a:pt x="389" y="268"/>
                        <a:pt x="389" y="269"/>
                      </a:cubicBezTo>
                      <a:cubicBezTo>
                        <a:pt x="388" y="270"/>
                        <a:pt x="386" y="271"/>
                        <a:pt x="385" y="272"/>
                      </a:cubicBezTo>
                      <a:cubicBezTo>
                        <a:pt x="383" y="272"/>
                        <a:pt x="382" y="273"/>
                        <a:pt x="380" y="274"/>
                      </a:cubicBezTo>
                      <a:cubicBezTo>
                        <a:pt x="377" y="275"/>
                        <a:pt x="375" y="278"/>
                        <a:pt x="373" y="281"/>
                      </a:cubicBezTo>
                      <a:cubicBezTo>
                        <a:pt x="371" y="284"/>
                        <a:pt x="369" y="288"/>
                        <a:pt x="367" y="291"/>
                      </a:cubicBezTo>
                      <a:cubicBezTo>
                        <a:pt x="366" y="292"/>
                        <a:pt x="366" y="293"/>
                        <a:pt x="365" y="294"/>
                      </a:cubicBezTo>
                      <a:cubicBezTo>
                        <a:pt x="363" y="292"/>
                        <a:pt x="362" y="290"/>
                        <a:pt x="360" y="288"/>
                      </a:cubicBezTo>
                      <a:cubicBezTo>
                        <a:pt x="353" y="282"/>
                        <a:pt x="345" y="275"/>
                        <a:pt x="337" y="271"/>
                      </a:cubicBezTo>
                      <a:cubicBezTo>
                        <a:pt x="333" y="269"/>
                        <a:pt x="331" y="270"/>
                        <a:pt x="327" y="271"/>
                      </a:cubicBezTo>
                      <a:cubicBezTo>
                        <a:pt x="323" y="272"/>
                        <a:pt x="322" y="273"/>
                        <a:pt x="318" y="275"/>
                      </a:cubicBezTo>
                      <a:cubicBezTo>
                        <a:pt x="315" y="277"/>
                        <a:pt x="312" y="277"/>
                        <a:pt x="308" y="277"/>
                      </a:cubicBezTo>
                      <a:cubicBezTo>
                        <a:pt x="305" y="277"/>
                        <a:pt x="302" y="277"/>
                        <a:pt x="299" y="277"/>
                      </a:cubicBezTo>
                      <a:cubicBezTo>
                        <a:pt x="295" y="276"/>
                        <a:pt x="292" y="273"/>
                        <a:pt x="288" y="272"/>
                      </a:cubicBezTo>
                      <a:cubicBezTo>
                        <a:pt x="284" y="270"/>
                        <a:pt x="279" y="270"/>
                        <a:pt x="275" y="270"/>
                      </a:cubicBezTo>
                      <a:cubicBezTo>
                        <a:pt x="269" y="269"/>
                        <a:pt x="263" y="267"/>
                        <a:pt x="257" y="265"/>
                      </a:cubicBezTo>
                      <a:cubicBezTo>
                        <a:pt x="246" y="261"/>
                        <a:pt x="236" y="255"/>
                        <a:pt x="225" y="250"/>
                      </a:cubicBezTo>
                      <a:cubicBezTo>
                        <a:pt x="220" y="248"/>
                        <a:pt x="213" y="245"/>
                        <a:pt x="208" y="242"/>
                      </a:cubicBezTo>
                      <a:cubicBezTo>
                        <a:pt x="204" y="239"/>
                        <a:pt x="200" y="237"/>
                        <a:pt x="196" y="233"/>
                      </a:cubicBezTo>
                      <a:cubicBezTo>
                        <a:pt x="191" y="228"/>
                        <a:pt x="185" y="221"/>
                        <a:pt x="178" y="217"/>
                      </a:cubicBezTo>
                      <a:cubicBezTo>
                        <a:pt x="175" y="214"/>
                        <a:pt x="170" y="213"/>
                        <a:pt x="169" y="210"/>
                      </a:cubicBezTo>
                      <a:cubicBezTo>
                        <a:pt x="167" y="206"/>
                        <a:pt x="168" y="202"/>
                        <a:pt x="170" y="199"/>
                      </a:cubicBezTo>
                      <a:cubicBezTo>
                        <a:pt x="176" y="191"/>
                        <a:pt x="174" y="185"/>
                        <a:pt x="170" y="176"/>
                      </a:cubicBezTo>
                      <a:cubicBezTo>
                        <a:pt x="165" y="168"/>
                        <a:pt x="160" y="159"/>
                        <a:pt x="153" y="152"/>
                      </a:cubicBezTo>
                      <a:cubicBezTo>
                        <a:pt x="147" y="145"/>
                        <a:pt x="140" y="138"/>
                        <a:pt x="135" y="131"/>
                      </a:cubicBezTo>
                      <a:cubicBezTo>
                        <a:pt x="130" y="124"/>
                        <a:pt x="125" y="117"/>
                        <a:pt x="119" y="111"/>
                      </a:cubicBezTo>
                      <a:cubicBezTo>
                        <a:pt x="113" y="105"/>
                        <a:pt x="104" y="100"/>
                        <a:pt x="98" y="93"/>
                      </a:cubicBezTo>
                      <a:cubicBezTo>
                        <a:pt x="91" y="86"/>
                        <a:pt x="84" y="79"/>
                        <a:pt x="78" y="71"/>
                      </a:cubicBezTo>
                      <a:cubicBezTo>
                        <a:pt x="74" y="64"/>
                        <a:pt x="71" y="56"/>
                        <a:pt x="67" y="49"/>
                      </a:cubicBezTo>
                      <a:cubicBezTo>
                        <a:pt x="62" y="41"/>
                        <a:pt x="60" y="34"/>
                        <a:pt x="54" y="27"/>
                      </a:cubicBezTo>
                      <a:cubicBezTo>
                        <a:pt x="51" y="24"/>
                        <a:pt x="48" y="21"/>
                        <a:pt x="45" y="18"/>
                      </a:cubicBezTo>
                      <a:cubicBezTo>
                        <a:pt x="43" y="16"/>
                        <a:pt x="41" y="12"/>
                        <a:pt x="38" y="11"/>
                      </a:cubicBezTo>
                      <a:cubicBezTo>
                        <a:pt x="34" y="9"/>
                        <a:pt x="29" y="10"/>
                        <a:pt x="29" y="14"/>
                      </a:cubicBezTo>
                      <a:cubicBezTo>
                        <a:pt x="28" y="17"/>
                        <a:pt x="29" y="21"/>
                        <a:pt x="30" y="24"/>
                      </a:cubicBezTo>
                      <a:cubicBezTo>
                        <a:pt x="32" y="32"/>
                        <a:pt x="34" y="40"/>
                        <a:pt x="37" y="47"/>
                      </a:cubicBezTo>
                      <a:cubicBezTo>
                        <a:pt x="41" y="55"/>
                        <a:pt x="44" y="63"/>
                        <a:pt x="50" y="69"/>
                      </a:cubicBezTo>
                      <a:cubicBezTo>
                        <a:pt x="56" y="75"/>
                        <a:pt x="62" y="79"/>
                        <a:pt x="67" y="85"/>
                      </a:cubicBezTo>
                      <a:cubicBezTo>
                        <a:pt x="77" y="98"/>
                        <a:pt x="87" y="111"/>
                        <a:pt x="96" y="124"/>
                      </a:cubicBezTo>
                      <a:cubicBezTo>
                        <a:pt x="98" y="127"/>
                        <a:pt x="99" y="132"/>
                        <a:pt x="102" y="136"/>
                      </a:cubicBezTo>
                      <a:cubicBezTo>
                        <a:pt x="104" y="139"/>
                        <a:pt x="106" y="142"/>
                        <a:pt x="109" y="146"/>
                      </a:cubicBezTo>
                      <a:cubicBezTo>
                        <a:pt x="111" y="148"/>
                        <a:pt x="113" y="152"/>
                        <a:pt x="112" y="155"/>
                      </a:cubicBezTo>
                      <a:cubicBezTo>
                        <a:pt x="111" y="157"/>
                        <a:pt x="109" y="158"/>
                        <a:pt x="108" y="159"/>
                      </a:cubicBezTo>
                      <a:cubicBezTo>
                        <a:pt x="108" y="161"/>
                        <a:pt x="108" y="162"/>
                        <a:pt x="107" y="164"/>
                      </a:cubicBezTo>
                      <a:cubicBezTo>
                        <a:pt x="103" y="164"/>
                        <a:pt x="101" y="163"/>
                        <a:pt x="99" y="160"/>
                      </a:cubicBezTo>
                      <a:cubicBezTo>
                        <a:pt x="96" y="157"/>
                        <a:pt x="93" y="154"/>
                        <a:pt x="90" y="151"/>
                      </a:cubicBezTo>
                      <a:cubicBezTo>
                        <a:pt x="84" y="145"/>
                        <a:pt x="77" y="139"/>
                        <a:pt x="74" y="132"/>
                      </a:cubicBezTo>
                      <a:cubicBezTo>
                        <a:pt x="71" y="125"/>
                        <a:pt x="72" y="118"/>
                        <a:pt x="68" y="111"/>
                      </a:cubicBezTo>
                      <a:cubicBezTo>
                        <a:pt x="66" y="108"/>
                        <a:pt x="63" y="108"/>
                        <a:pt x="59" y="107"/>
                      </a:cubicBezTo>
                      <a:cubicBezTo>
                        <a:pt x="50" y="104"/>
                        <a:pt x="40" y="99"/>
                        <a:pt x="32" y="94"/>
                      </a:cubicBezTo>
                      <a:cubicBezTo>
                        <a:pt x="27" y="91"/>
                        <a:pt x="24" y="85"/>
                        <a:pt x="26" y="80"/>
                      </a:cubicBezTo>
                      <a:cubicBezTo>
                        <a:pt x="32" y="80"/>
                        <a:pt x="38" y="83"/>
                        <a:pt x="43" y="85"/>
                      </a:cubicBezTo>
                      <a:cubicBezTo>
                        <a:pt x="42" y="82"/>
                        <a:pt x="42" y="80"/>
                        <a:pt x="40" y="77"/>
                      </a:cubicBezTo>
                      <a:cubicBezTo>
                        <a:pt x="38" y="75"/>
                        <a:pt x="35" y="73"/>
                        <a:pt x="33" y="71"/>
                      </a:cubicBezTo>
                      <a:cubicBezTo>
                        <a:pt x="27" y="65"/>
                        <a:pt x="23" y="58"/>
                        <a:pt x="18" y="51"/>
                      </a:cubicBezTo>
                      <a:cubicBezTo>
                        <a:pt x="14" y="43"/>
                        <a:pt x="11" y="33"/>
                        <a:pt x="8" y="24"/>
                      </a:cubicBezTo>
                      <a:cubicBezTo>
                        <a:pt x="6" y="19"/>
                        <a:pt x="3" y="14"/>
                        <a:pt x="1" y="9"/>
                      </a:cubicBezTo>
                      <a:cubicBezTo>
                        <a:pt x="1" y="7"/>
                        <a:pt x="1" y="6"/>
                        <a:pt x="0" y="4"/>
                      </a:cubicBezTo>
                      <a:cubicBezTo>
                        <a:pt x="3" y="3"/>
                        <a:pt x="6" y="2"/>
                        <a:pt x="7" y="2"/>
                      </a:cubicBezTo>
                      <a:cubicBezTo>
                        <a:pt x="14" y="1"/>
                        <a:pt x="21" y="0"/>
                        <a:pt x="27" y="0"/>
                      </a:cubicBezTo>
                      <a:cubicBezTo>
                        <a:pt x="32" y="0"/>
                        <a:pt x="33" y="0"/>
                        <a:pt x="36" y="2"/>
                      </a:cubicBezTo>
                      <a:cubicBezTo>
                        <a:pt x="39" y="4"/>
                        <a:pt x="44" y="7"/>
                        <a:pt x="47" y="9"/>
                      </a:cubicBezTo>
                      <a:cubicBezTo>
                        <a:pt x="52" y="11"/>
                        <a:pt x="57" y="13"/>
                        <a:pt x="62" y="14"/>
                      </a:cubicBezTo>
                      <a:cubicBezTo>
                        <a:pt x="67" y="15"/>
                        <a:pt x="72" y="17"/>
                        <a:pt x="78" y="18"/>
                      </a:cubicBezTo>
                      <a:cubicBezTo>
                        <a:pt x="80" y="19"/>
                        <a:pt x="82" y="20"/>
                        <a:pt x="84" y="20"/>
                      </a:cubicBezTo>
                      <a:cubicBezTo>
                        <a:pt x="88" y="20"/>
                        <a:pt x="91" y="20"/>
                        <a:pt x="94" y="20"/>
                      </a:cubicBezTo>
                      <a:cubicBezTo>
                        <a:pt x="99" y="20"/>
                        <a:pt x="105" y="21"/>
                        <a:pt x="110" y="21"/>
                      </a:cubicBezTo>
                      <a:cubicBezTo>
                        <a:pt x="116" y="20"/>
                        <a:pt x="121" y="18"/>
                        <a:pt x="126" y="17"/>
                      </a:cubicBezTo>
                      <a:cubicBezTo>
                        <a:pt x="131" y="16"/>
                        <a:pt x="137" y="15"/>
                        <a:pt x="142" y="15"/>
                      </a:cubicBezTo>
                      <a:cubicBezTo>
                        <a:pt x="147" y="15"/>
                        <a:pt x="153" y="12"/>
                        <a:pt x="158" y="14"/>
                      </a:cubicBezTo>
                      <a:cubicBezTo>
                        <a:pt x="160" y="15"/>
                        <a:pt x="162" y="17"/>
                        <a:pt x="163" y="18"/>
                      </a:cubicBezTo>
                      <a:cubicBezTo>
                        <a:pt x="166" y="20"/>
                        <a:pt x="168" y="21"/>
                        <a:pt x="170" y="23"/>
                      </a:cubicBezTo>
                      <a:cubicBezTo>
                        <a:pt x="174" y="27"/>
                        <a:pt x="179" y="31"/>
                        <a:pt x="182" y="36"/>
                      </a:cubicBezTo>
                      <a:cubicBezTo>
                        <a:pt x="187" y="45"/>
                        <a:pt x="192" y="62"/>
                        <a:pt x="206" y="61"/>
                      </a:cubicBezTo>
                      <a:cubicBezTo>
                        <a:pt x="209" y="60"/>
                        <a:pt x="210" y="59"/>
                        <a:pt x="212" y="58"/>
                      </a:cubicBezTo>
                      <a:cubicBezTo>
                        <a:pt x="214" y="56"/>
                        <a:pt x="216" y="54"/>
                        <a:pt x="217" y="51"/>
                      </a:cubicBezTo>
                      <a:cubicBezTo>
                        <a:pt x="219" y="47"/>
                        <a:pt x="224" y="41"/>
                        <a:pt x="229" y="40"/>
                      </a:cubicBezTo>
                      <a:cubicBezTo>
                        <a:pt x="235" y="40"/>
                        <a:pt x="240" y="50"/>
                        <a:pt x="242" y="54"/>
                      </a:cubicBezTo>
                      <a:cubicBezTo>
                        <a:pt x="245" y="59"/>
                        <a:pt x="246" y="63"/>
                        <a:pt x="249" y="68"/>
                      </a:cubicBezTo>
                      <a:cubicBezTo>
                        <a:pt x="253" y="75"/>
                        <a:pt x="258" y="81"/>
                        <a:pt x="262" y="88"/>
                      </a:cubicBezTo>
                      <a:cubicBezTo>
                        <a:pt x="264" y="91"/>
                        <a:pt x="265" y="95"/>
                        <a:pt x="267" y="97"/>
                      </a:cubicBezTo>
                      <a:cubicBezTo>
                        <a:pt x="272" y="103"/>
                        <a:pt x="278" y="108"/>
                        <a:pt x="286" y="110"/>
                      </a:cubicBezTo>
                      <a:cubicBezTo>
                        <a:pt x="287" y="111"/>
                        <a:pt x="288" y="111"/>
                        <a:pt x="290" y="112"/>
                      </a:cubicBezTo>
                      <a:cubicBezTo>
                        <a:pt x="289" y="117"/>
                        <a:pt x="289" y="122"/>
                        <a:pt x="289" y="127"/>
                      </a:cubicBezTo>
                      <a:cubicBezTo>
                        <a:pt x="289" y="135"/>
                        <a:pt x="287" y="142"/>
                        <a:pt x="286" y="149"/>
                      </a:cubicBezTo>
                      <a:cubicBezTo>
                        <a:pt x="285" y="155"/>
                        <a:pt x="286" y="164"/>
                        <a:pt x="287" y="170"/>
                      </a:cubicBezTo>
                      <a:cubicBezTo>
                        <a:pt x="288" y="176"/>
                        <a:pt x="292" y="182"/>
                        <a:pt x="293" y="189"/>
                      </a:cubicBezTo>
                      <a:cubicBezTo>
                        <a:pt x="294" y="196"/>
                        <a:pt x="296" y="201"/>
                        <a:pt x="299" y="207"/>
                      </a:cubicBezTo>
                      <a:cubicBezTo>
                        <a:pt x="302" y="213"/>
                        <a:pt x="304" y="219"/>
                        <a:pt x="309" y="223"/>
                      </a:cubicBezTo>
                      <a:cubicBezTo>
                        <a:pt x="313" y="228"/>
                        <a:pt x="318" y="232"/>
                        <a:pt x="323" y="236"/>
                      </a:cubicBezTo>
                      <a:cubicBezTo>
                        <a:pt x="328" y="240"/>
                        <a:pt x="332" y="240"/>
                        <a:pt x="338" y="239"/>
                      </a:cubicBezTo>
                      <a:cubicBezTo>
                        <a:pt x="345" y="238"/>
                        <a:pt x="351" y="236"/>
                        <a:pt x="358" y="234"/>
                      </a:cubicBezTo>
                      <a:cubicBezTo>
                        <a:pt x="365" y="233"/>
                        <a:pt x="371" y="232"/>
                        <a:pt x="377" y="230"/>
                      </a:cubicBezTo>
                      <a:cubicBezTo>
                        <a:pt x="386" y="227"/>
                        <a:pt x="390" y="224"/>
                        <a:pt x="395" y="216"/>
                      </a:cubicBezTo>
                      <a:cubicBezTo>
                        <a:pt x="396" y="213"/>
                        <a:pt x="397" y="210"/>
                        <a:pt x="398" y="207"/>
                      </a:cubicBezTo>
                      <a:cubicBezTo>
                        <a:pt x="398" y="204"/>
                        <a:pt x="398" y="200"/>
                        <a:pt x="400" y="198"/>
                      </a:cubicBezTo>
                      <a:cubicBezTo>
                        <a:pt x="403" y="194"/>
                        <a:pt x="412" y="192"/>
                        <a:pt x="417" y="190"/>
                      </a:cubicBezTo>
                      <a:cubicBezTo>
                        <a:pt x="423" y="187"/>
                        <a:pt x="430" y="188"/>
                        <a:pt x="436" y="188"/>
                      </a:cubicBezTo>
                      <a:cubicBezTo>
                        <a:pt x="440" y="188"/>
                        <a:pt x="444" y="188"/>
                        <a:pt x="448" y="189"/>
                      </a:cubicBezTo>
                      <a:cubicBezTo>
                        <a:pt x="453" y="190"/>
                        <a:pt x="452" y="193"/>
                        <a:pt x="449" y="19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0" name="Freeform 342"/>
                <p:cNvSpPr/>
                <p:nvPr/>
              </p:nvSpPr>
              <p:spPr bwMode="auto">
                <a:xfrm>
                  <a:off x="10969607" y="2151062"/>
                  <a:ext cx="2290759" cy="1214437"/>
                </a:xfrm>
                <a:custGeom>
                  <a:avLst/>
                  <a:gdLst/>
                  <a:ahLst/>
                  <a:cxnLst>
                    <a:cxn ang="0">
                      <a:pos x="839" y="111"/>
                    </a:cxn>
                    <a:cxn ang="0">
                      <a:pos x="813" y="146"/>
                    </a:cxn>
                    <a:cxn ang="0">
                      <a:pos x="806" y="164"/>
                    </a:cxn>
                    <a:cxn ang="0">
                      <a:pos x="755" y="200"/>
                    </a:cxn>
                    <a:cxn ang="0">
                      <a:pos x="739" y="227"/>
                    </a:cxn>
                    <a:cxn ang="0">
                      <a:pos x="726" y="211"/>
                    </a:cxn>
                    <a:cxn ang="0">
                      <a:pos x="737" y="277"/>
                    </a:cxn>
                    <a:cxn ang="0">
                      <a:pos x="709" y="299"/>
                    </a:cxn>
                    <a:cxn ang="0">
                      <a:pos x="664" y="335"/>
                    </a:cxn>
                    <a:cxn ang="0">
                      <a:pos x="653" y="354"/>
                    </a:cxn>
                    <a:cxn ang="0">
                      <a:pos x="669" y="414"/>
                    </a:cxn>
                    <a:cxn ang="0">
                      <a:pos x="670" y="458"/>
                    </a:cxn>
                    <a:cxn ang="0">
                      <a:pos x="634" y="417"/>
                    </a:cxn>
                    <a:cxn ang="0">
                      <a:pos x="603" y="374"/>
                    </a:cxn>
                    <a:cxn ang="0">
                      <a:pos x="543" y="367"/>
                    </a:cxn>
                    <a:cxn ang="0">
                      <a:pos x="515" y="372"/>
                    </a:cxn>
                    <a:cxn ang="0">
                      <a:pos x="520" y="388"/>
                    </a:cxn>
                    <a:cxn ang="0">
                      <a:pos x="485" y="379"/>
                    </a:cxn>
                    <a:cxn ang="0">
                      <a:pos x="447" y="391"/>
                    </a:cxn>
                    <a:cxn ang="0">
                      <a:pos x="412" y="438"/>
                    </a:cxn>
                    <a:cxn ang="0">
                      <a:pos x="389" y="428"/>
                    </a:cxn>
                    <a:cxn ang="0">
                      <a:pos x="364" y="385"/>
                    </a:cxn>
                    <a:cxn ang="0">
                      <a:pos x="334" y="389"/>
                    </a:cxn>
                    <a:cxn ang="0">
                      <a:pos x="292" y="354"/>
                    </a:cxn>
                    <a:cxn ang="0">
                      <a:pos x="264" y="346"/>
                    </a:cxn>
                    <a:cxn ang="0">
                      <a:pos x="216" y="351"/>
                    </a:cxn>
                    <a:cxn ang="0">
                      <a:pos x="184" y="345"/>
                    </a:cxn>
                    <a:cxn ang="0">
                      <a:pos x="149" y="331"/>
                    </a:cxn>
                    <a:cxn ang="0">
                      <a:pos x="120" y="328"/>
                    </a:cxn>
                    <a:cxn ang="0">
                      <a:pos x="58" y="280"/>
                    </a:cxn>
                    <a:cxn ang="0">
                      <a:pos x="32" y="219"/>
                    </a:cxn>
                    <a:cxn ang="0">
                      <a:pos x="9" y="133"/>
                    </a:cxn>
                    <a:cxn ang="0">
                      <a:pos x="17" y="77"/>
                    </a:cxn>
                    <a:cxn ang="0">
                      <a:pos x="3" y="23"/>
                    </a:cxn>
                    <a:cxn ang="0">
                      <a:pos x="26" y="20"/>
                    </a:cxn>
                    <a:cxn ang="0">
                      <a:pos x="34" y="43"/>
                    </a:cxn>
                    <a:cxn ang="0">
                      <a:pos x="42" y="13"/>
                    </a:cxn>
                    <a:cxn ang="0">
                      <a:pos x="448" y="0"/>
                    </a:cxn>
                    <a:cxn ang="0">
                      <a:pos x="473" y="16"/>
                    </a:cxn>
                    <a:cxn ang="0">
                      <a:pos x="499" y="16"/>
                    </a:cxn>
                    <a:cxn ang="0">
                      <a:pos x="534" y="24"/>
                    </a:cxn>
                    <a:cxn ang="0">
                      <a:pos x="509" y="55"/>
                    </a:cxn>
                    <a:cxn ang="0">
                      <a:pos x="587" y="57"/>
                    </a:cxn>
                    <a:cxn ang="0">
                      <a:pos x="587" y="72"/>
                    </a:cxn>
                    <a:cxn ang="0">
                      <a:pos x="560" y="140"/>
                    </a:cxn>
                    <a:cxn ang="0">
                      <a:pos x="584" y="132"/>
                    </a:cxn>
                    <a:cxn ang="0">
                      <a:pos x="625" y="82"/>
                    </a:cxn>
                    <a:cxn ang="0">
                      <a:pos x="638" y="131"/>
                    </a:cxn>
                    <a:cxn ang="0">
                      <a:pos x="663" y="158"/>
                    </a:cxn>
                    <a:cxn ang="0">
                      <a:pos x="676" y="139"/>
                    </a:cxn>
                    <a:cxn ang="0">
                      <a:pos x="692" y="130"/>
                    </a:cxn>
                    <a:cxn ang="0">
                      <a:pos x="709" y="128"/>
                    </a:cxn>
                    <a:cxn ang="0">
                      <a:pos x="739" y="101"/>
                    </a:cxn>
                    <a:cxn ang="0">
                      <a:pos x="764" y="89"/>
                    </a:cxn>
                    <a:cxn ang="0">
                      <a:pos x="795" y="91"/>
                    </a:cxn>
                    <a:cxn ang="0">
                      <a:pos x="826" y="61"/>
                    </a:cxn>
                    <a:cxn ang="0">
                      <a:pos x="839" y="44"/>
                    </a:cxn>
                    <a:cxn ang="0">
                      <a:pos x="857" y="60"/>
                    </a:cxn>
                    <a:cxn ang="0">
                      <a:pos x="872" y="90"/>
                    </a:cxn>
                  </a:cxnLst>
                  <a:rect l="0" t="0" r="r" b="b"/>
                  <a:pathLst>
                    <a:path w="872" h="462">
                      <a:moveTo>
                        <a:pt x="872" y="91"/>
                      </a:moveTo>
                      <a:cubicBezTo>
                        <a:pt x="868" y="94"/>
                        <a:pt x="863" y="96"/>
                        <a:pt x="858" y="99"/>
                      </a:cubicBezTo>
                      <a:cubicBezTo>
                        <a:pt x="851" y="103"/>
                        <a:pt x="845" y="107"/>
                        <a:pt x="839" y="111"/>
                      </a:cubicBezTo>
                      <a:cubicBezTo>
                        <a:pt x="833" y="116"/>
                        <a:pt x="823" y="119"/>
                        <a:pt x="819" y="126"/>
                      </a:cubicBezTo>
                      <a:cubicBezTo>
                        <a:pt x="817" y="128"/>
                        <a:pt x="816" y="131"/>
                        <a:pt x="816" y="134"/>
                      </a:cubicBezTo>
                      <a:cubicBezTo>
                        <a:pt x="815" y="138"/>
                        <a:pt x="812" y="142"/>
                        <a:pt x="813" y="146"/>
                      </a:cubicBezTo>
                      <a:cubicBezTo>
                        <a:pt x="814" y="149"/>
                        <a:pt x="819" y="152"/>
                        <a:pt x="822" y="154"/>
                      </a:cubicBezTo>
                      <a:cubicBezTo>
                        <a:pt x="825" y="155"/>
                        <a:pt x="831" y="156"/>
                        <a:pt x="826" y="160"/>
                      </a:cubicBezTo>
                      <a:cubicBezTo>
                        <a:pt x="821" y="163"/>
                        <a:pt x="813" y="163"/>
                        <a:pt x="806" y="164"/>
                      </a:cubicBezTo>
                      <a:cubicBezTo>
                        <a:pt x="799" y="164"/>
                        <a:pt x="794" y="165"/>
                        <a:pt x="787" y="167"/>
                      </a:cubicBezTo>
                      <a:cubicBezTo>
                        <a:pt x="779" y="170"/>
                        <a:pt x="769" y="172"/>
                        <a:pt x="763" y="179"/>
                      </a:cubicBezTo>
                      <a:cubicBezTo>
                        <a:pt x="759" y="185"/>
                        <a:pt x="758" y="193"/>
                        <a:pt x="755" y="200"/>
                      </a:cubicBezTo>
                      <a:cubicBezTo>
                        <a:pt x="753" y="207"/>
                        <a:pt x="751" y="214"/>
                        <a:pt x="750" y="221"/>
                      </a:cubicBezTo>
                      <a:cubicBezTo>
                        <a:pt x="748" y="227"/>
                        <a:pt x="747" y="234"/>
                        <a:pt x="744" y="240"/>
                      </a:cubicBezTo>
                      <a:cubicBezTo>
                        <a:pt x="742" y="237"/>
                        <a:pt x="740" y="231"/>
                        <a:pt x="739" y="227"/>
                      </a:cubicBezTo>
                      <a:cubicBezTo>
                        <a:pt x="737" y="223"/>
                        <a:pt x="736" y="218"/>
                        <a:pt x="735" y="213"/>
                      </a:cubicBezTo>
                      <a:cubicBezTo>
                        <a:pt x="735" y="210"/>
                        <a:pt x="734" y="204"/>
                        <a:pt x="730" y="203"/>
                      </a:cubicBezTo>
                      <a:cubicBezTo>
                        <a:pt x="726" y="203"/>
                        <a:pt x="726" y="208"/>
                        <a:pt x="726" y="211"/>
                      </a:cubicBezTo>
                      <a:cubicBezTo>
                        <a:pt x="727" y="218"/>
                        <a:pt x="728" y="225"/>
                        <a:pt x="728" y="232"/>
                      </a:cubicBezTo>
                      <a:cubicBezTo>
                        <a:pt x="728" y="240"/>
                        <a:pt x="729" y="248"/>
                        <a:pt x="732" y="255"/>
                      </a:cubicBezTo>
                      <a:cubicBezTo>
                        <a:pt x="734" y="262"/>
                        <a:pt x="740" y="269"/>
                        <a:pt x="737" y="277"/>
                      </a:cubicBezTo>
                      <a:cubicBezTo>
                        <a:pt x="735" y="281"/>
                        <a:pt x="732" y="283"/>
                        <a:pt x="729" y="286"/>
                      </a:cubicBezTo>
                      <a:cubicBezTo>
                        <a:pt x="725" y="288"/>
                        <a:pt x="722" y="293"/>
                        <a:pt x="718" y="295"/>
                      </a:cubicBezTo>
                      <a:cubicBezTo>
                        <a:pt x="715" y="297"/>
                        <a:pt x="712" y="297"/>
                        <a:pt x="709" y="299"/>
                      </a:cubicBezTo>
                      <a:cubicBezTo>
                        <a:pt x="704" y="302"/>
                        <a:pt x="699" y="306"/>
                        <a:pt x="694" y="309"/>
                      </a:cubicBezTo>
                      <a:cubicBezTo>
                        <a:pt x="689" y="312"/>
                        <a:pt x="685" y="316"/>
                        <a:pt x="680" y="320"/>
                      </a:cubicBezTo>
                      <a:cubicBezTo>
                        <a:pt x="675" y="324"/>
                        <a:pt x="668" y="329"/>
                        <a:pt x="664" y="335"/>
                      </a:cubicBezTo>
                      <a:cubicBezTo>
                        <a:pt x="662" y="337"/>
                        <a:pt x="660" y="340"/>
                        <a:pt x="659" y="343"/>
                      </a:cubicBezTo>
                      <a:cubicBezTo>
                        <a:pt x="658" y="345"/>
                        <a:pt x="657" y="347"/>
                        <a:pt x="656" y="349"/>
                      </a:cubicBezTo>
                      <a:cubicBezTo>
                        <a:pt x="655" y="351"/>
                        <a:pt x="654" y="352"/>
                        <a:pt x="653" y="354"/>
                      </a:cubicBezTo>
                      <a:cubicBezTo>
                        <a:pt x="652" y="360"/>
                        <a:pt x="654" y="369"/>
                        <a:pt x="655" y="374"/>
                      </a:cubicBezTo>
                      <a:cubicBezTo>
                        <a:pt x="657" y="381"/>
                        <a:pt x="660" y="387"/>
                        <a:pt x="662" y="394"/>
                      </a:cubicBezTo>
                      <a:cubicBezTo>
                        <a:pt x="664" y="401"/>
                        <a:pt x="667" y="407"/>
                        <a:pt x="669" y="414"/>
                      </a:cubicBezTo>
                      <a:cubicBezTo>
                        <a:pt x="671" y="422"/>
                        <a:pt x="674" y="430"/>
                        <a:pt x="674" y="439"/>
                      </a:cubicBezTo>
                      <a:cubicBezTo>
                        <a:pt x="673" y="442"/>
                        <a:pt x="673" y="446"/>
                        <a:pt x="672" y="449"/>
                      </a:cubicBezTo>
                      <a:cubicBezTo>
                        <a:pt x="672" y="452"/>
                        <a:pt x="672" y="456"/>
                        <a:pt x="670" y="458"/>
                      </a:cubicBezTo>
                      <a:cubicBezTo>
                        <a:pt x="665" y="462"/>
                        <a:pt x="655" y="453"/>
                        <a:pt x="652" y="449"/>
                      </a:cubicBezTo>
                      <a:cubicBezTo>
                        <a:pt x="646" y="443"/>
                        <a:pt x="642" y="435"/>
                        <a:pt x="638" y="428"/>
                      </a:cubicBezTo>
                      <a:cubicBezTo>
                        <a:pt x="635" y="424"/>
                        <a:pt x="634" y="422"/>
                        <a:pt x="634" y="417"/>
                      </a:cubicBezTo>
                      <a:cubicBezTo>
                        <a:pt x="634" y="413"/>
                        <a:pt x="635" y="410"/>
                        <a:pt x="635" y="406"/>
                      </a:cubicBezTo>
                      <a:cubicBezTo>
                        <a:pt x="635" y="398"/>
                        <a:pt x="631" y="389"/>
                        <a:pt x="624" y="384"/>
                      </a:cubicBezTo>
                      <a:cubicBezTo>
                        <a:pt x="618" y="378"/>
                        <a:pt x="611" y="377"/>
                        <a:pt x="603" y="374"/>
                      </a:cubicBezTo>
                      <a:cubicBezTo>
                        <a:pt x="595" y="371"/>
                        <a:pt x="586" y="372"/>
                        <a:pt x="578" y="370"/>
                      </a:cubicBezTo>
                      <a:cubicBezTo>
                        <a:pt x="570" y="368"/>
                        <a:pt x="562" y="368"/>
                        <a:pt x="553" y="367"/>
                      </a:cubicBezTo>
                      <a:cubicBezTo>
                        <a:pt x="550" y="367"/>
                        <a:pt x="547" y="367"/>
                        <a:pt x="543" y="367"/>
                      </a:cubicBezTo>
                      <a:cubicBezTo>
                        <a:pt x="540" y="367"/>
                        <a:pt x="533" y="366"/>
                        <a:pt x="531" y="368"/>
                      </a:cubicBezTo>
                      <a:cubicBezTo>
                        <a:pt x="528" y="370"/>
                        <a:pt x="530" y="374"/>
                        <a:pt x="525" y="374"/>
                      </a:cubicBezTo>
                      <a:cubicBezTo>
                        <a:pt x="522" y="375"/>
                        <a:pt x="518" y="372"/>
                        <a:pt x="515" y="372"/>
                      </a:cubicBezTo>
                      <a:cubicBezTo>
                        <a:pt x="517" y="377"/>
                        <a:pt x="524" y="380"/>
                        <a:pt x="528" y="383"/>
                      </a:cubicBezTo>
                      <a:cubicBezTo>
                        <a:pt x="536" y="392"/>
                        <a:pt x="536" y="392"/>
                        <a:pt x="536" y="392"/>
                      </a:cubicBezTo>
                      <a:cubicBezTo>
                        <a:pt x="531" y="391"/>
                        <a:pt x="525" y="390"/>
                        <a:pt x="520" y="388"/>
                      </a:cubicBezTo>
                      <a:cubicBezTo>
                        <a:pt x="515" y="386"/>
                        <a:pt x="509" y="383"/>
                        <a:pt x="504" y="382"/>
                      </a:cubicBezTo>
                      <a:cubicBezTo>
                        <a:pt x="500" y="381"/>
                        <a:pt x="497" y="382"/>
                        <a:pt x="494" y="381"/>
                      </a:cubicBezTo>
                      <a:cubicBezTo>
                        <a:pt x="491" y="380"/>
                        <a:pt x="489" y="379"/>
                        <a:pt x="485" y="379"/>
                      </a:cubicBezTo>
                      <a:cubicBezTo>
                        <a:pt x="479" y="379"/>
                        <a:pt x="474" y="380"/>
                        <a:pt x="469" y="383"/>
                      </a:cubicBezTo>
                      <a:cubicBezTo>
                        <a:pt x="465" y="385"/>
                        <a:pt x="462" y="386"/>
                        <a:pt x="459" y="388"/>
                      </a:cubicBezTo>
                      <a:cubicBezTo>
                        <a:pt x="455" y="389"/>
                        <a:pt x="451" y="389"/>
                        <a:pt x="447" y="391"/>
                      </a:cubicBezTo>
                      <a:cubicBezTo>
                        <a:pt x="440" y="395"/>
                        <a:pt x="434" y="399"/>
                        <a:pt x="427" y="403"/>
                      </a:cubicBezTo>
                      <a:cubicBezTo>
                        <a:pt x="420" y="407"/>
                        <a:pt x="417" y="411"/>
                        <a:pt x="416" y="419"/>
                      </a:cubicBezTo>
                      <a:cubicBezTo>
                        <a:pt x="415" y="425"/>
                        <a:pt x="413" y="432"/>
                        <a:pt x="412" y="438"/>
                      </a:cubicBezTo>
                      <a:cubicBezTo>
                        <a:pt x="412" y="439"/>
                        <a:pt x="412" y="441"/>
                        <a:pt x="412" y="443"/>
                      </a:cubicBezTo>
                      <a:cubicBezTo>
                        <a:pt x="410" y="442"/>
                        <a:pt x="409" y="442"/>
                        <a:pt x="408" y="441"/>
                      </a:cubicBezTo>
                      <a:cubicBezTo>
                        <a:pt x="400" y="439"/>
                        <a:pt x="394" y="434"/>
                        <a:pt x="389" y="428"/>
                      </a:cubicBezTo>
                      <a:cubicBezTo>
                        <a:pt x="387" y="426"/>
                        <a:pt x="386" y="422"/>
                        <a:pt x="384" y="419"/>
                      </a:cubicBezTo>
                      <a:cubicBezTo>
                        <a:pt x="380" y="412"/>
                        <a:pt x="375" y="406"/>
                        <a:pt x="371" y="399"/>
                      </a:cubicBezTo>
                      <a:cubicBezTo>
                        <a:pt x="368" y="394"/>
                        <a:pt x="367" y="390"/>
                        <a:pt x="364" y="385"/>
                      </a:cubicBezTo>
                      <a:cubicBezTo>
                        <a:pt x="362" y="381"/>
                        <a:pt x="357" y="371"/>
                        <a:pt x="351" y="371"/>
                      </a:cubicBezTo>
                      <a:cubicBezTo>
                        <a:pt x="346" y="372"/>
                        <a:pt x="341" y="378"/>
                        <a:pt x="339" y="382"/>
                      </a:cubicBezTo>
                      <a:cubicBezTo>
                        <a:pt x="338" y="385"/>
                        <a:pt x="336" y="387"/>
                        <a:pt x="334" y="389"/>
                      </a:cubicBezTo>
                      <a:cubicBezTo>
                        <a:pt x="332" y="390"/>
                        <a:pt x="331" y="391"/>
                        <a:pt x="328" y="392"/>
                      </a:cubicBezTo>
                      <a:cubicBezTo>
                        <a:pt x="314" y="393"/>
                        <a:pt x="309" y="376"/>
                        <a:pt x="304" y="367"/>
                      </a:cubicBezTo>
                      <a:cubicBezTo>
                        <a:pt x="301" y="362"/>
                        <a:pt x="296" y="358"/>
                        <a:pt x="292" y="354"/>
                      </a:cubicBezTo>
                      <a:cubicBezTo>
                        <a:pt x="290" y="352"/>
                        <a:pt x="288" y="351"/>
                        <a:pt x="285" y="349"/>
                      </a:cubicBezTo>
                      <a:cubicBezTo>
                        <a:pt x="284" y="348"/>
                        <a:pt x="282" y="346"/>
                        <a:pt x="280" y="345"/>
                      </a:cubicBezTo>
                      <a:cubicBezTo>
                        <a:pt x="275" y="343"/>
                        <a:pt x="269" y="346"/>
                        <a:pt x="264" y="346"/>
                      </a:cubicBezTo>
                      <a:cubicBezTo>
                        <a:pt x="259" y="346"/>
                        <a:pt x="253" y="347"/>
                        <a:pt x="248" y="348"/>
                      </a:cubicBezTo>
                      <a:cubicBezTo>
                        <a:pt x="243" y="349"/>
                        <a:pt x="238" y="351"/>
                        <a:pt x="232" y="352"/>
                      </a:cubicBezTo>
                      <a:cubicBezTo>
                        <a:pt x="227" y="352"/>
                        <a:pt x="221" y="351"/>
                        <a:pt x="216" y="351"/>
                      </a:cubicBezTo>
                      <a:cubicBezTo>
                        <a:pt x="213" y="351"/>
                        <a:pt x="210" y="351"/>
                        <a:pt x="206" y="351"/>
                      </a:cubicBezTo>
                      <a:cubicBezTo>
                        <a:pt x="204" y="351"/>
                        <a:pt x="202" y="350"/>
                        <a:pt x="200" y="349"/>
                      </a:cubicBezTo>
                      <a:cubicBezTo>
                        <a:pt x="194" y="348"/>
                        <a:pt x="189" y="346"/>
                        <a:pt x="184" y="345"/>
                      </a:cubicBezTo>
                      <a:cubicBezTo>
                        <a:pt x="179" y="344"/>
                        <a:pt x="174" y="342"/>
                        <a:pt x="169" y="340"/>
                      </a:cubicBezTo>
                      <a:cubicBezTo>
                        <a:pt x="166" y="338"/>
                        <a:pt x="161" y="335"/>
                        <a:pt x="158" y="333"/>
                      </a:cubicBezTo>
                      <a:cubicBezTo>
                        <a:pt x="155" y="331"/>
                        <a:pt x="154" y="331"/>
                        <a:pt x="149" y="331"/>
                      </a:cubicBezTo>
                      <a:cubicBezTo>
                        <a:pt x="143" y="331"/>
                        <a:pt x="136" y="332"/>
                        <a:pt x="129" y="333"/>
                      </a:cubicBezTo>
                      <a:cubicBezTo>
                        <a:pt x="128" y="333"/>
                        <a:pt x="125" y="334"/>
                        <a:pt x="122" y="335"/>
                      </a:cubicBezTo>
                      <a:cubicBezTo>
                        <a:pt x="122" y="332"/>
                        <a:pt x="121" y="330"/>
                        <a:pt x="120" y="328"/>
                      </a:cubicBezTo>
                      <a:cubicBezTo>
                        <a:pt x="117" y="319"/>
                        <a:pt x="105" y="314"/>
                        <a:pt x="97" y="310"/>
                      </a:cubicBezTo>
                      <a:cubicBezTo>
                        <a:pt x="90" y="307"/>
                        <a:pt x="82" y="306"/>
                        <a:pt x="75" y="301"/>
                      </a:cubicBezTo>
                      <a:cubicBezTo>
                        <a:pt x="69" y="296"/>
                        <a:pt x="61" y="287"/>
                        <a:pt x="58" y="280"/>
                      </a:cubicBezTo>
                      <a:cubicBezTo>
                        <a:pt x="56" y="272"/>
                        <a:pt x="56" y="265"/>
                        <a:pt x="55" y="257"/>
                      </a:cubicBezTo>
                      <a:cubicBezTo>
                        <a:pt x="53" y="250"/>
                        <a:pt x="50" y="241"/>
                        <a:pt x="44" y="236"/>
                      </a:cubicBezTo>
                      <a:cubicBezTo>
                        <a:pt x="39" y="230"/>
                        <a:pt x="37" y="224"/>
                        <a:pt x="32" y="219"/>
                      </a:cubicBezTo>
                      <a:cubicBezTo>
                        <a:pt x="28" y="213"/>
                        <a:pt x="26" y="207"/>
                        <a:pt x="22" y="201"/>
                      </a:cubicBezTo>
                      <a:cubicBezTo>
                        <a:pt x="15" y="190"/>
                        <a:pt x="15" y="176"/>
                        <a:pt x="13" y="163"/>
                      </a:cubicBezTo>
                      <a:cubicBezTo>
                        <a:pt x="11" y="153"/>
                        <a:pt x="9" y="143"/>
                        <a:pt x="9" y="133"/>
                      </a:cubicBezTo>
                      <a:cubicBezTo>
                        <a:pt x="9" y="124"/>
                        <a:pt x="11" y="115"/>
                        <a:pt x="12" y="106"/>
                      </a:cubicBezTo>
                      <a:cubicBezTo>
                        <a:pt x="14" y="100"/>
                        <a:pt x="15" y="95"/>
                        <a:pt x="16" y="89"/>
                      </a:cubicBezTo>
                      <a:cubicBezTo>
                        <a:pt x="17" y="85"/>
                        <a:pt x="17" y="81"/>
                        <a:pt x="17" y="77"/>
                      </a:cubicBezTo>
                      <a:cubicBezTo>
                        <a:pt x="17" y="59"/>
                        <a:pt x="17" y="59"/>
                        <a:pt x="17" y="59"/>
                      </a:cubicBezTo>
                      <a:cubicBezTo>
                        <a:pt x="17" y="55"/>
                        <a:pt x="18" y="50"/>
                        <a:pt x="18" y="46"/>
                      </a:cubicBezTo>
                      <a:cubicBezTo>
                        <a:pt x="16" y="37"/>
                        <a:pt x="9" y="30"/>
                        <a:pt x="3" y="23"/>
                      </a:cubicBezTo>
                      <a:cubicBezTo>
                        <a:pt x="1" y="20"/>
                        <a:pt x="0" y="17"/>
                        <a:pt x="4" y="16"/>
                      </a:cubicBezTo>
                      <a:cubicBezTo>
                        <a:pt x="7" y="15"/>
                        <a:pt x="11" y="16"/>
                        <a:pt x="13" y="17"/>
                      </a:cubicBezTo>
                      <a:cubicBezTo>
                        <a:pt x="17" y="19"/>
                        <a:pt x="22" y="19"/>
                        <a:pt x="26" y="20"/>
                      </a:cubicBezTo>
                      <a:cubicBezTo>
                        <a:pt x="30" y="21"/>
                        <a:pt x="33" y="20"/>
                        <a:pt x="33" y="25"/>
                      </a:cubicBezTo>
                      <a:cubicBezTo>
                        <a:pt x="33" y="29"/>
                        <a:pt x="28" y="31"/>
                        <a:pt x="27" y="35"/>
                      </a:cubicBezTo>
                      <a:cubicBezTo>
                        <a:pt x="26" y="40"/>
                        <a:pt x="31" y="42"/>
                        <a:pt x="34" y="43"/>
                      </a:cubicBezTo>
                      <a:cubicBezTo>
                        <a:pt x="37" y="45"/>
                        <a:pt x="42" y="47"/>
                        <a:pt x="44" y="44"/>
                      </a:cubicBezTo>
                      <a:cubicBezTo>
                        <a:pt x="47" y="42"/>
                        <a:pt x="46" y="37"/>
                        <a:pt x="46" y="34"/>
                      </a:cubicBezTo>
                      <a:cubicBezTo>
                        <a:pt x="46" y="27"/>
                        <a:pt x="45" y="19"/>
                        <a:pt x="42" y="13"/>
                      </a:cubicBezTo>
                      <a:cubicBezTo>
                        <a:pt x="40" y="9"/>
                        <a:pt x="38" y="4"/>
                        <a:pt x="35" y="0"/>
                      </a:cubicBezTo>
                      <a:cubicBezTo>
                        <a:pt x="444" y="0"/>
                        <a:pt x="444" y="0"/>
                        <a:pt x="444" y="0"/>
                      </a:cubicBezTo>
                      <a:cubicBezTo>
                        <a:pt x="445" y="0"/>
                        <a:pt x="447" y="0"/>
                        <a:pt x="448" y="0"/>
                      </a:cubicBezTo>
                      <a:cubicBezTo>
                        <a:pt x="453" y="1"/>
                        <a:pt x="454" y="7"/>
                        <a:pt x="459" y="9"/>
                      </a:cubicBezTo>
                      <a:cubicBezTo>
                        <a:pt x="461" y="10"/>
                        <a:pt x="465" y="9"/>
                        <a:pt x="467" y="10"/>
                      </a:cubicBezTo>
                      <a:cubicBezTo>
                        <a:pt x="470" y="12"/>
                        <a:pt x="469" y="16"/>
                        <a:pt x="473" y="16"/>
                      </a:cubicBezTo>
                      <a:cubicBezTo>
                        <a:pt x="475" y="15"/>
                        <a:pt x="477" y="13"/>
                        <a:pt x="478" y="13"/>
                      </a:cubicBezTo>
                      <a:cubicBezTo>
                        <a:pt x="479" y="12"/>
                        <a:pt x="481" y="13"/>
                        <a:pt x="482" y="12"/>
                      </a:cubicBezTo>
                      <a:cubicBezTo>
                        <a:pt x="489" y="12"/>
                        <a:pt x="494" y="13"/>
                        <a:pt x="499" y="16"/>
                      </a:cubicBezTo>
                      <a:cubicBezTo>
                        <a:pt x="505" y="18"/>
                        <a:pt x="512" y="21"/>
                        <a:pt x="518" y="22"/>
                      </a:cubicBezTo>
                      <a:cubicBezTo>
                        <a:pt x="520" y="23"/>
                        <a:pt x="522" y="23"/>
                        <a:pt x="525" y="23"/>
                      </a:cubicBezTo>
                      <a:cubicBezTo>
                        <a:pt x="528" y="23"/>
                        <a:pt x="531" y="24"/>
                        <a:pt x="534" y="24"/>
                      </a:cubicBezTo>
                      <a:cubicBezTo>
                        <a:pt x="534" y="24"/>
                        <a:pt x="535" y="24"/>
                        <a:pt x="535" y="24"/>
                      </a:cubicBezTo>
                      <a:cubicBezTo>
                        <a:pt x="529" y="30"/>
                        <a:pt x="522" y="36"/>
                        <a:pt x="515" y="41"/>
                      </a:cubicBezTo>
                      <a:cubicBezTo>
                        <a:pt x="510" y="45"/>
                        <a:pt x="499" y="51"/>
                        <a:pt x="509" y="55"/>
                      </a:cubicBezTo>
                      <a:cubicBezTo>
                        <a:pt x="522" y="61"/>
                        <a:pt x="535" y="48"/>
                        <a:pt x="546" y="45"/>
                      </a:cubicBezTo>
                      <a:cubicBezTo>
                        <a:pt x="554" y="42"/>
                        <a:pt x="560" y="50"/>
                        <a:pt x="566" y="53"/>
                      </a:cubicBezTo>
                      <a:cubicBezTo>
                        <a:pt x="573" y="55"/>
                        <a:pt x="580" y="57"/>
                        <a:pt x="587" y="57"/>
                      </a:cubicBezTo>
                      <a:cubicBezTo>
                        <a:pt x="594" y="57"/>
                        <a:pt x="601" y="54"/>
                        <a:pt x="607" y="56"/>
                      </a:cubicBezTo>
                      <a:cubicBezTo>
                        <a:pt x="613" y="59"/>
                        <a:pt x="617" y="66"/>
                        <a:pt x="608" y="69"/>
                      </a:cubicBezTo>
                      <a:cubicBezTo>
                        <a:pt x="602" y="71"/>
                        <a:pt x="594" y="70"/>
                        <a:pt x="587" y="72"/>
                      </a:cubicBezTo>
                      <a:cubicBezTo>
                        <a:pt x="580" y="75"/>
                        <a:pt x="576" y="79"/>
                        <a:pt x="572" y="84"/>
                      </a:cubicBezTo>
                      <a:cubicBezTo>
                        <a:pt x="565" y="94"/>
                        <a:pt x="561" y="109"/>
                        <a:pt x="560" y="121"/>
                      </a:cubicBezTo>
                      <a:cubicBezTo>
                        <a:pt x="559" y="127"/>
                        <a:pt x="560" y="134"/>
                        <a:pt x="560" y="140"/>
                      </a:cubicBezTo>
                      <a:cubicBezTo>
                        <a:pt x="560" y="145"/>
                        <a:pt x="561" y="156"/>
                        <a:pt x="564" y="159"/>
                      </a:cubicBezTo>
                      <a:cubicBezTo>
                        <a:pt x="568" y="164"/>
                        <a:pt x="578" y="158"/>
                        <a:pt x="581" y="153"/>
                      </a:cubicBezTo>
                      <a:cubicBezTo>
                        <a:pt x="586" y="147"/>
                        <a:pt x="583" y="140"/>
                        <a:pt x="584" y="132"/>
                      </a:cubicBezTo>
                      <a:cubicBezTo>
                        <a:pt x="585" y="120"/>
                        <a:pt x="587" y="109"/>
                        <a:pt x="592" y="98"/>
                      </a:cubicBezTo>
                      <a:cubicBezTo>
                        <a:pt x="595" y="91"/>
                        <a:pt x="599" y="84"/>
                        <a:pt x="606" y="81"/>
                      </a:cubicBezTo>
                      <a:cubicBezTo>
                        <a:pt x="610" y="80"/>
                        <a:pt x="622" y="79"/>
                        <a:pt x="625" y="82"/>
                      </a:cubicBezTo>
                      <a:cubicBezTo>
                        <a:pt x="639" y="93"/>
                        <a:pt x="612" y="107"/>
                        <a:pt x="618" y="117"/>
                      </a:cubicBezTo>
                      <a:cubicBezTo>
                        <a:pt x="623" y="124"/>
                        <a:pt x="628" y="114"/>
                        <a:pt x="633" y="114"/>
                      </a:cubicBezTo>
                      <a:cubicBezTo>
                        <a:pt x="642" y="115"/>
                        <a:pt x="639" y="125"/>
                        <a:pt x="638" y="131"/>
                      </a:cubicBezTo>
                      <a:cubicBezTo>
                        <a:pt x="637" y="137"/>
                        <a:pt x="637" y="143"/>
                        <a:pt x="635" y="149"/>
                      </a:cubicBezTo>
                      <a:cubicBezTo>
                        <a:pt x="633" y="154"/>
                        <a:pt x="630" y="158"/>
                        <a:pt x="629" y="164"/>
                      </a:cubicBezTo>
                      <a:cubicBezTo>
                        <a:pt x="637" y="170"/>
                        <a:pt x="654" y="161"/>
                        <a:pt x="663" y="158"/>
                      </a:cubicBezTo>
                      <a:cubicBezTo>
                        <a:pt x="668" y="157"/>
                        <a:pt x="674" y="155"/>
                        <a:pt x="679" y="153"/>
                      </a:cubicBezTo>
                      <a:cubicBezTo>
                        <a:pt x="682" y="151"/>
                        <a:pt x="694" y="148"/>
                        <a:pt x="695" y="145"/>
                      </a:cubicBezTo>
                      <a:cubicBezTo>
                        <a:pt x="697" y="139"/>
                        <a:pt x="686" y="138"/>
                        <a:pt x="676" y="139"/>
                      </a:cubicBezTo>
                      <a:cubicBezTo>
                        <a:pt x="677" y="138"/>
                        <a:pt x="678" y="137"/>
                        <a:pt x="679" y="137"/>
                      </a:cubicBezTo>
                      <a:cubicBezTo>
                        <a:pt x="681" y="135"/>
                        <a:pt x="683" y="134"/>
                        <a:pt x="685" y="133"/>
                      </a:cubicBezTo>
                      <a:cubicBezTo>
                        <a:pt x="688" y="132"/>
                        <a:pt x="690" y="132"/>
                        <a:pt x="692" y="130"/>
                      </a:cubicBezTo>
                      <a:cubicBezTo>
                        <a:pt x="694" y="129"/>
                        <a:pt x="694" y="128"/>
                        <a:pt x="695" y="127"/>
                      </a:cubicBezTo>
                      <a:cubicBezTo>
                        <a:pt x="699" y="127"/>
                        <a:pt x="703" y="127"/>
                        <a:pt x="704" y="127"/>
                      </a:cubicBezTo>
                      <a:cubicBezTo>
                        <a:pt x="709" y="128"/>
                        <a:pt x="709" y="128"/>
                        <a:pt x="709" y="128"/>
                      </a:cubicBezTo>
                      <a:cubicBezTo>
                        <a:pt x="716" y="128"/>
                        <a:pt x="729" y="131"/>
                        <a:pt x="735" y="127"/>
                      </a:cubicBezTo>
                      <a:cubicBezTo>
                        <a:pt x="741" y="123"/>
                        <a:pt x="745" y="114"/>
                        <a:pt x="745" y="107"/>
                      </a:cubicBezTo>
                      <a:cubicBezTo>
                        <a:pt x="745" y="102"/>
                        <a:pt x="745" y="101"/>
                        <a:pt x="739" y="101"/>
                      </a:cubicBezTo>
                      <a:cubicBezTo>
                        <a:pt x="740" y="100"/>
                        <a:pt x="741" y="99"/>
                        <a:pt x="742" y="99"/>
                      </a:cubicBezTo>
                      <a:cubicBezTo>
                        <a:pt x="746" y="96"/>
                        <a:pt x="751" y="96"/>
                        <a:pt x="755" y="94"/>
                      </a:cubicBezTo>
                      <a:cubicBezTo>
                        <a:pt x="758" y="93"/>
                        <a:pt x="761" y="90"/>
                        <a:pt x="764" y="89"/>
                      </a:cubicBezTo>
                      <a:cubicBezTo>
                        <a:pt x="768" y="88"/>
                        <a:pt x="771" y="90"/>
                        <a:pt x="775" y="91"/>
                      </a:cubicBezTo>
                      <a:cubicBezTo>
                        <a:pt x="778" y="91"/>
                        <a:pt x="783" y="91"/>
                        <a:pt x="786" y="92"/>
                      </a:cubicBezTo>
                      <a:cubicBezTo>
                        <a:pt x="789" y="92"/>
                        <a:pt x="792" y="92"/>
                        <a:pt x="795" y="91"/>
                      </a:cubicBezTo>
                      <a:cubicBezTo>
                        <a:pt x="800" y="91"/>
                        <a:pt x="808" y="88"/>
                        <a:pt x="811" y="84"/>
                      </a:cubicBezTo>
                      <a:cubicBezTo>
                        <a:pt x="813" y="82"/>
                        <a:pt x="813" y="79"/>
                        <a:pt x="814" y="76"/>
                      </a:cubicBezTo>
                      <a:cubicBezTo>
                        <a:pt x="817" y="71"/>
                        <a:pt x="821" y="65"/>
                        <a:pt x="826" y="61"/>
                      </a:cubicBezTo>
                      <a:cubicBezTo>
                        <a:pt x="829" y="58"/>
                        <a:pt x="833" y="54"/>
                        <a:pt x="836" y="52"/>
                      </a:cubicBezTo>
                      <a:cubicBezTo>
                        <a:pt x="837" y="52"/>
                        <a:pt x="839" y="51"/>
                        <a:pt x="839" y="50"/>
                      </a:cubicBezTo>
                      <a:cubicBezTo>
                        <a:pt x="840" y="49"/>
                        <a:pt x="839" y="46"/>
                        <a:pt x="839" y="44"/>
                      </a:cubicBezTo>
                      <a:cubicBezTo>
                        <a:pt x="841" y="38"/>
                        <a:pt x="845" y="40"/>
                        <a:pt x="849" y="42"/>
                      </a:cubicBezTo>
                      <a:cubicBezTo>
                        <a:pt x="854" y="44"/>
                        <a:pt x="854" y="45"/>
                        <a:pt x="855" y="50"/>
                      </a:cubicBezTo>
                      <a:cubicBezTo>
                        <a:pt x="856" y="53"/>
                        <a:pt x="856" y="56"/>
                        <a:pt x="857" y="60"/>
                      </a:cubicBezTo>
                      <a:cubicBezTo>
                        <a:pt x="858" y="63"/>
                        <a:pt x="859" y="68"/>
                        <a:pt x="861" y="71"/>
                      </a:cubicBezTo>
                      <a:cubicBezTo>
                        <a:pt x="862" y="75"/>
                        <a:pt x="863" y="79"/>
                        <a:pt x="864" y="82"/>
                      </a:cubicBezTo>
                      <a:cubicBezTo>
                        <a:pt x="866" y="85"/>
                        <a:pt x="869" y="87"/>
                        <a:pt x="872" y="90"/>
                      </a:cubicBezTo>
                      <a:cubicBezTo>
                        <a:pt x="872" y="90"/>
                        <a:pt x="872" y="91"/>
                        <a:pt x="872" y="9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1" name="Freeform 343"/>
                <p:cNvSpPr>
                  <a:spLocks noEditPoints="1"/>
                </p:cNvSpPr>
                <p:nvPr/>
              </p:nvSpPr>
              <p:spPr bwMode="auto">
                <a:xfrm>
                  <a:off x="10347308" y="341312"/>
                  <a:ext cx="3359145" cy="2217737"/>
                </a:xfrm>
                <a:custGeom>
                  <a:avLst/>
                  <a:gdLst/>
                  <a:ahLst/>
                  <a:cxnLst>
                    <a:cxn ang="0">
                      <a:pos x="1249" y="551"/>
                    </a:cxn>
                    <a:cxn ang="0">
                      <a:pos x="1154" y="411"/>
                    </a:cxn>
                    <a:cxn ang="0">
                      <a:pos x="1064" y="442"/>
                    </a:cxn>
                    <a:cxn ang="0">
                      <a:pos x="1071" y="375"/>
                    </a:cxn>
                    <a:cxn ang="0">
                      <a:pos x="968" y="334"/>
                    </a:cxn>
                    <a:cxn ang="0">
                      <a:pos x="939" y="431"/>
                    </a:cxn>
                    <a:cxn ang="0">
                      <a:pos x="921" y="558"/>
                    </a:cxn>
                    <a:cxn ang="0">
                      <a:pos x="877" y="555"/>
                    </a:cxn>
                    <a:cxn ang="0">
                      <a:pos x="740" y="486"/>
                    </a:cxn>
                    <a:cxn ang="0">
                      <a:pos x="696" y="379"/>
                    </a:cxn>
                    <a:cxn ang="0">
                      <a:pos x="712" y="292"/>
                    </a:cxn>
                    <a:cxn ang="0">
                      <a:pos x="807" y="259"/>
                    </a:cxn>
                    <a:cxn ang="0">
                      <a:pos x="823" y="227"/>
                    </a:cxn>
                    <a:cxn ang="0">
                      <a:pos x="850" y="203"/>
                    </a:cxn>
                    <a:cxn ang="0">
                      <a:pos x="895" y="146"/>
                    </a:cxn>
                    <a:cxn ang="0">
                      <a:pos x="822" y="179"/>
                    </a:cxn>
                    <a:cxn ang="0">
                      <a:pos x="758" y="168"/>
                    </a:cxn>
                    <a:cxn ang="0">
                      <a:pos x="715" y="76"/>
                    </a:cxn>
                    <a:cxn ang="0">
                      <a:pos x="757" y="8"/>
                    </a:cxn>
                    <a:cxn ang="0">
                      <a:pos x="688" y="56"/>
                    </a:cxn>
                    <a:cxn ang="0">
                      <a:pos x="713" y="137"/>
                    </a:cxn>
                    <a:cxn ang="0">
                      <a:pos x="665" y="176"/>
                    </a:cxn>
                    <a:cxn ang="0">
                      <a:pos x="526" y="149"/>
                    </a:cxn>
                    <a:cxn ang="0">
                      <a:pos x="508" y="171"/>
                    </a:cxn>
                    <a:cxn ang="0">
                      <a:pos x="391" y="180"/>
                    </a:cxn>
                    <a:cxn ang="0">
                      <a:pos x="284" y="126"/>
                    </a:cxn>
                    <a:cxn ang="0">
                      <a:pos x="202" y="107"/>
                    </a:cxn>
                    <a:cxn ang="0">
                      <a:pos x="153" y="125"/>
                    </a:cxn>
                    <a:cxn ang="0">
                      <a:pos x="74" y="153"/>
                    </a:cxn>
                    <a:cxn ang="0">
                      <a:pos x="5" y="390"/>
                    </a:cxn>
                    <a:cxn ang="0">
                      <a:pos x="96" y="426"/>
                    </a:cxn>
                    <a:cxn ang="0">
                      <a:pos x="165" y="514"/>
                    </a:cxn>
                    <a:cxn ang="0">
                      <a:pos x="173" y="575"/>
                    </a:cxn>
                    <a:cxn ang="0">
                      <a:pos x="208" y="645"/>
                    </a:cxn>
                    <a:cxn ang="0">
                      <a:pos x="259" y="672"/>
                    </a:cxn>
                    <a:cxn ang="0">
                      <a:pos x="719" y="701"/>
                    </a:cxn>
                    <a:cxn ang="0">
                      <a:pos x="846" y="721"/>
                    </a:cxn>
                    <a:cxn ang="0">
                      <a:pos x="880" y="828"/>
                    </a:cxn>
                    <a:cxn ang="0">
                      <a:pos x="922" y="822"/>
                    </a:cxn>
                    <a:cxn ang="0">
                      <a:pos x="967" y="797"/>
                    </a:cxn>
                    <a:cxn ang="0">
                      <a:pos x="1032" y="780"/>
                    </a:cxn>
                    <a:cxn ang="0">
                      <a:pos x="1094" y="749"/>
                    </a:cxn>
                    <a:cxn ang="0">
                      <a:pos x="1121" y="794"/>
                    </a:cxn>
                    <a:cxn ang="0">
                      <a:pos x="1188" y="766"/>
                    </a:cxn>
                    <a:cxn ang="0">
                      <a:pos x="1145" y="702"/>
                    </a:cxn>
                    <a:cxn ang="0">
                      <a:pos x="1047" y="741"/>
                    </a:cxn>
                    <a:cxn ang="0">
                      <a:pos x="1109" y="671"/>
                    </a:cxn>
                    <a:cxn ang="0">
                      <a:pos x="1271" y="587"/>
                    </a:cxn>
                    <a:cxn ang="0">
                      <a:pos x="275" y="281"/>
                    </a:cxn>
                    <a:cxn ang="0">
                      <a:pos x="248" y="247"/>
                    </a:cxn>
                    <a:cxn ang="0">
                      <a:pos x="339" y="248"/>
                    </a:cxn>
                    <a:cxn ang="0">
                      <a:pos x="387" y="344"/>
                    </a:cxn>
                    <a:cxn ang="0">
                      <a:pos x="481" y="334"/>
                    </a:cxn>
                    <a:cxn ang="0">
                      <a:pos x="488" y="428"/>
                    </a:cxn>
                    <a:cxn ang="0">
                      <a:pos x="457" y="429"/>
                    </a:cxn>
                    <a:cxn ang="0">
                      <a:pos x="577" y="505"/>
                    </a:cxn>
                    <a:cxn ang="0">
                      <a:pos x="660" y="636"/>
                    </a:cxn>
                    <a:cxn ang="0">
                      <a:pos x="620" y="570"/>
                    </a:cxn>
                    <a:cxn ang="0">
                      <a:pos x="662" y="534"/>
                    </a:cxn>
                    <a:cxn ang="0">
                      <a:pos x="671" y="648"/>
                    </a:cxn>
                  </a:cxnLst>
                  <a:rect l="0" t="0" r="r" b="b"/>
                  <a:pathLst>
                    <a:path w="1279" h="844">
                      <a:moveTo>
                        <a:pt x="1271" y="587"/>
                      </a:moveTo>
                      <a:cubicBezTo>
                        <a:pt x="1268" y="581"/>
                        <a:pt x="1260" y="571"/>
                        <a:pt x="1253" y="569"/>
                      </a:cubicBezTo>
                      <a:cubicBezTo>
                        <a:pt x="1246" y="566"/>
                        <a:pt x="1236" y="573"/>
                        <a:pt x="1230" y="576"/>
                      </a:cubicBezTo>
                      <a:cubicBezTo>
                        <a:pt x="1226" y="578"/>
                        <a:pt x="1222" y="580"/>
                        <a:pt x="1218" y="582"/>
                      </a:cubicBezTo>
                      <a:cubicBezTo>
                        <a:pt x="1214" y="583"/>
                        <a:pt x="1208" y="586"/>
                        <a:pt x="1204" y="585"/>
                      </a:cubicBezTo>
                      <a:cubicBezTo>
                        <a:pt x="1202" y="575"/>
                        <a:pt x="1217" y="570"/>
                        <a:pt x="1225" y="566"/>
                      </a:cubicBezTo>
                      <a:cubicBezTo>
                        <a:pt x="1229" y="564"/>
                        <a:pt x="1234" y="563"/>
                        <a:pt x="1238" y="561"/>
                      </a:cubicBezTo>
                      <a:cubicBezTo>
                        <a:pt x="1241" y="559"/>
                        <a:pt x="1242" y="559"/>
                        <a:pt x="1244" y="556"/>
                      </a:cubicBezTo>
                      <a:cubicBezTo>
                        <a:pt x="1246" y="555"/>
                        <a:pt x="1247" y="552"/>
                        <a:pt x="1249" y="551"/>
                      </a:cubicBezTo>
                      <a:cubicBezTo>
                        <a:pt x="1242" y="551"/>
                        <a:pt x="1236" y="551"/>
                        <a:pt x="1230" y="548"/>
                      </a:cubicBezTo>
                      <a:cubicBezTo>
                        <a:pt x="1224" y="544"/>
                        <a:pt x="1219" y="539"/>
                        <a:pt x="1213" y="535"/>
                      </a:cubicBezTo>
                      <a:cubicBezTo>
                        <a:pt x="1206" y="530"/>
                        <a:pt x="1200" y="525"/>
                        <a:pt x="1194" y="519"/>
                      </a:cubicBezTo>
                      <a:cubicBezTo>
                        <a:pt x="1187" y="513"/>
                        <a:pt x="1185" y="504"/>
                        <a:pt x="1184" y="496"/>
                      </a:cubicBezTo>
                      <a:cubicBezTo>
                        <a:pt x="1182" y="488"/>
                        <a:pt x="1182" y="480"/>
                        <a:pt x="1182" y="472"/>
                      </a:cubicBezTo>
                      <a:cubicBezTo>
                        <a:pt x="1182" y="464"/>
                        <a:pt x="1177" y="457"/>
                        <a:pt x="1173" y="450"/>
                      </a:cubicBezTo>
                      <a:cubicBezTo>
                        <a:pt x="1169" y="443"/>
                        <a:pt x="1167" y="434"/>
                        <a:pt x="1164" y="427"/>
                      </a:cubicBezTo>
                      <a:cubicBezTo>
                        <a:pt x="1163" y="424"/>
                        <a:pt x="1161" y="420"/>
                        <a:pt x="1160" y="417"/>
                      </a:cubicBezTo>
                      <a:cubicBezTo>
                        <a:pt x="1159" y="414"/>
                        <a:pt x="1157" y="410"/>
                        <a:pt x="1154" y="411"/>
                      </a:cubicBezTo>
                      <a:cubicBezTo>
                        <a:pt x="1152" y="406"/>
                        <a:pt x="1151" y="402"/>
                        <a:pt x="1149" y="397"/>
                      </a:cubicBezTo>
                      <a:cubicBezTo>
                        <a:pt x="1148" y="393"/>
                        <a:pt x="1145" y="390"/>
                        <a:pt x="1143" y="386"/>
                      </a:cubicBezTo>
                      <a:cubicBezTo>
                        <a:pt x="1142" y="386"/>
                        <a:pt x="1141" y="392"/>
                        <a:pt x="1140" y="394"/>
                      </a:cubicBezTo>
                      <a:cubicBezTo>
                        <a:pt x="1140" y="398"/>
                        <a:pt x="1139" y="401"/>
                        <a:pt x="1138" y="405"/>
                      </a:cubicBezTo>
                      <a:cubicBezTo>
                        <a:pt x="1136" y="412"/>
                        <a:pt x="1132" y="419"/>
                        <a:pt x="1128" y="425"/>
                      </a:cubicBezTo>
                      <a:cubicBezTo>
                        <a:pt x="1124" y="432"/>
                        <a:pt x="1122" y="440"/>
                        <a:pt x="1115" y="446"/>
                      </a:cubicBezTo>
                      <a:cubicBezTo>
                        <a:pt x="1110" y="451"/>
                        <a:pt x="1103" y="455"/>
                        <a:pt x="1097" y="451"/>
                      </a:cubicBezTo>
                      <a:cubicBezTo>
                        <a:pt x="1092" y="447"/>
                        <a:pt x="1089" y="440"/>
                        <a:pt x="1082" y="438"/>
                      </a:cubicBezTo>
                      <a:cubicBezTo>
                        <a:pt x="1075" y="435"/>
                        <a:pt x="1071" y="441"/>
                        <a:pt x="1064" y="442"/>
                      </a:cubicBezTo>
                      <a:cubicBezTo>
                        <a:pt x="1061" y="442"/>
                        <a:pt x="1057" y="443"/>
                        <a:pt x="1056" y="440"/>
                      </a:cubicBezTo>
                      <a:cubicBezTo>
                        <a:pt x="1055" y="437"/>
                        <a:pt x="1059" y="435"/>
                        <a:pt x="1061" y="434"/>
                      </a:cubicBezTo>
                      <a:cubicBezTo>
                        <a:pt x="1067" y="430"/>
                        <a:pt x="1071" y="428"/>
                        <a:pt x="1071" y="420"/>
                      </a:cubicBezTo>
                      <a:cubicBezTo>
                        <a:pt x="1071" y="415"/>
                        <a:pt x="1068" y="407"/>
                        <a:pt x="1063" y="404"/>
                      </a:cubicBezTo>
                      <a:cubicBezTo>
                        <a:pt x="1061" y="403"/>
                        <a:pt x="1057" y="403"/>
                        <a:pt x="1054" y="403"/>
                      </a:cubicBezTo>
                      <a:cubicBezTo>
                        <a:pt x="1051" y="402"/>
                        <a:pt x="1049" y="401"/>
                        <a:pt x="1046" y="398"/>
                      </a:cubicBezTo>
                      <a:cubicBezTo>
                        <a:pt x="1051" y="398"/>
                        <a:pt x="1055" y="398"/>
                        <a:pt x="1058" y="395"/>
                      </a:cubicBezTo>
                      <a:cubicBezTo>
                        <a:pt x="1061" y="392"/>
                        <a:pt x="1062" y="388"/>
                        <a:pt x="1065" y="385"/>
                      </a:cubicBezTo>
                      <a:cubicBezTo>
                        <a:pt x="1068" y="382"/>
                        <a:pt x="1070" y="380"/>
                        <a:pt x="1071" y="375"/>
                      </a:cubicBezTo>
                      <a:cubicBezTo>
                        <a:pt x="1072" y="370"/>
                        <a:pt x="1070" y="371"/>
                        <a:pt x="1066" y="370"/>
                      </a:cubicBezTo>
                      <a:cubicBezTo>
                        <a:pt x="1058" y="370"/>
                        <a:pt x="1049" y="366"/>
                        <a:pt x="1042" y="361"/>
                      </a:cubicBezTo>
                      <a:cubicBezTo>
                        <a:pt x="1039" y="358"/>
                        <a:pt x="1036" y="356"/>
                        <a:pt x="1033" y="352"/>
                      </a:cubicBezTo>
                      <a:cubicBezTo>
                        <a:pt x="1030" y="348"/>
                        <a:pt x="1028" y="345"/>
                        <a:pt x="1025" y="342"/>
                      </a:cubicBezTo>
                      <a:cubicBezTo>
                        <a:pt x="1022" y="338"/>
                        <a:pt x="1019" y="335"/>
                        <a:pt x="1015" y="334"/>
                      </a:cubicBezTo>
                      <a:cubicBezTo>
                        <a:pt x="1010" y="333"/>
                        <a:pt x="1009" y="335"/>
                        <a:pt x="1005" y="337"/>
                      </a:cubicBezTo>
                      <a:cubicBezTo>
                        <a:pt x="1000" y="338"/>
                        <a:pt x="995" y="338"/>
                        <a:pt x="990" y="338"/>
                      </a:cubicBezTo>
                      <a:cubicBezTo>
                        <a:pt x="987" y="338"/>
                        <a:pt x="983" y="338"/>
                        <a:pt x="980" y="337"/>
                      </a:cubicBezTo>
                      <a:cubicBezTo>
                        <a:pt x="976" y="336"/>
                        <a:pt x="972" y="334"/>
                        <a:pt x="968" y="334"/>
                      </a:cubicBezTo>
                      <a:cubicBezTo>
                        <a:pt x="964" y="333"/>
                        <a:pt x="960" y="333"/>
                        <a:pt x="957" y="332"/>
                      </a:cubicBezTo>
                      <a:cubicBezTo>
                        <a:pt x="953" y="332"/>
                        <a:pt x="948" y="330"/>
                        <a:pt x="946" y="334"/>
                      </a:cubicBezTo>
                      <a:cubicBezTo>
                        <a:pt x="945" y="337"/>
                        <a:pt x="945" y="342"/>
                        <a:pt x="946" y="345"/>
                      </a:cubicBezTo>
                      <a:cubicBezTo>
                        <a:pt x="946" y="351"/>
                        <a:pt x="952" y="358"/>
                        <a:pt x="949" y="364"/>
                      </a:cubicBezTo>
                      <a:cubicBezTo>
                        <a:pt x="945" y="371"/>
                        <a:pt x="937" y="373"/>
                        <a:pt x="933" y="379"/>
                      </a:cubicBezTo>
                      <a:cubicBezTo>
                        <a:pt x="935" y="382"/>
                        <a:pt x="940" y="380"/>
                        <a:pt x="943" y="381"/>
                      </a:cubicBezTo>
                      <a:cubicBezTo>
                        <a:pt x="948" y="382"/>
                        <a:pt x="950" y="386"/>
                        <a:pt x="951" y="391"/>
                      </a:cubicBezTo>
                      <a:cubicBezTo>
                        <a:pt x="951" y="398"/>
                        <a:pt x="950" y="404"/>
                        <a:pt x="947" y="411"/>
                      </a:cubicBezTo>
                      <a:cubicBezTo>
                        <a:pt x="944" y="417"/>
                        <a:pt x="942" y="425"/>
                        <a:pt x="939" y="431"/>
                      </a:cubicBezTo>
                      <a:cubicBezTo>
                        <a:pt x="938" y="434"/>
                        <a:pt x="936" y="437"/>
                        <a:pt x="937" y="439"/>
                      </a:cubicBezTo>
                      <a:cubicBezTo>
                        <a:pt x="937" y="444"/>
                        <a:pt x="941" y="447"/>
                        <a:pt x="943" y="450"/>
                      </a:cubicBezTo>
                      <a:cubicBezTo>
                        <a:pt x="945" y="453"/>
                        <a:pt x="947" y="456"/>
                        <a:pt x="949" y="459"/>
                      </a:cubicBezTo>
                      <a:cubicBezTo>
                        <a:pt x="951" y="463"/>
                        <a:pt x="955" y="465"/>
                        <a:pt x="957" y="469"/>
                      </a:cubicBezTo>
                      <a:cubicBezTo>
                        <a:pt x="960" y="472"/>
                        <a:pt x="960" y="476"/>
                        <a:pt x="961" y="480"/>
                      </a:cubicBezTo>
                      <a:cubicBezTo>
                        <a:pt x="962" y="483"/>
                        <a:pt x="963" y="487"/>
                        <a:pt x="963" y="491"/>
                      </a:cubicBezTo>
                      <a:cubicBezTo>
                        <a:pt x="963" y="498"/>
                        <a:pt x="962" y="505"/>
                        <a:pt x="961" y="512"/>
                      </a:cubicBezTo>
                      <a:cubicBezTo>
                        <a:pt x="959" y="526"/>
                        <a:pt x="946" y="537"/>
                        <a:pt x="934" y="543"/>
                      </a:cubicBezTo>
                      <a:cubicBezTo>
                        <a:pt x="928" y="547"/>
                        <a:pt x="921" y="550"/>
                        <a:pt x="921" y="558"/>
                      </a:cubicBezTo>
                      <a:cubicBezTo>
                        <a:pt x="921" y="562"/>
                        <a:pt x="924" y="565"/>
                        <a:pt x="925" y="570"/>
                      </a:cubicBezTo>
                      <a:cubicBezTo>
                        <a:pt x="926" y="573"/>
                        <a:pt x="926" y="577"/>
                        <a:pt x="927" y="580"/>
                      </a:cubicBezTo>
                      <a:cubicBezTo>
                        <a:pt x="929" y="588"/>
                        <a:pt x="935" y="595"/>
                        <a:pt x="937" y="602"/>
                      </a:cubicBezTo>
                      <a:cubicBezTo>
                        <a:pt x="939" y="610"/>
                        <a:pt x="936" y="616"/>
                        <a:pt x="931" y="621"/>
                      </a:cubicBezTo>
                      <a:cubicBezTo>
                        <a:pt x="927" y="627"/>
                        <a:pt x="935" y="635"/>
                        <a:pt x="931" y="641"/>
                      </a:cubicBezTo>
                      <a:cubicBezTo>
                        <a:pt x="927" y="647"/>
                        <a:pt x="915" y="640"/>
                        <a:pt x="910" y="638"/>
                      </a:cubicBezTo>
                      <a:cubicBezTo>
                        <a:pt x="902" y="635"/>
                        <a:pt x="898" y="627"/>
                        <a:pt x="893" y="620"/>
                      </a:cubicBezTo>
                      <a:cubicBezTo>
                        <a:pt x="889" y="615"/>
                        <a:pt x="883" y="608"/>
                        <a:pt x="881" y="601"/>
                      </a:cubicBezTo>
                      <a:cubicBezTo>
                        <a:pt x="878" y="586"/>
                        <a:pt x="877" y="571"/>
                        <a:pt x="877" y="555"/>
                      </a:cubicBezTo>
                      <a:cubicBezTo>
                        <a:pt x="877" y="547"/>
                        <a:pt x="876" y="539"/>
                        <a:pt x="867" y="537"/>
                      </a:cubicBezTo>
                      <a:cubicBezTo>
                        <a:pt x="863" y="536"/>
                        <a:pt x="860" y="536"/>
                        <a:pt x="856" y="536"/>
                      </a:cubicBezTo>
                      <a:cubicBezTo>
                        <a:pt x="852" y="536"/>
                        <a:pt x="848" y="534"/>
                        <a:pt x="844" y="534"/>
                      </a:cubicBezTo>
                      <a:cubicBezTo>
                        <a:pt x="828" y="532"/>
                        <a:pt x="815" y="525"/>
                        <a:pt x="803" y="515"/>
                      </a:cubicBezTo>
                      <a:cubicBezTo>
                        <a:pt x="800" y="512"/>
                        <a:pt x="797" y="509"/>
                        <a:pt x="794" y="506"/>
                      </a:cubicBezTo>
                      <a:cubicBezTo>
                        <a:pt x="791" y="503"/>
                        <a:pt x="788" y="500"/>
                        <a:pt x="784" y="498"/>
                      </a:cubicBezTo>
                      <a:cubicBezTo>
                        <a:pt x="780" y="494"/>
                        <a:pt x="774" y="493"/>
                        <a:pt x="768" y="491"/>
                      </a:cubicBezTo>
                      <a:cubicBezTo>
                        <a:pt x="763" y="490"/>
                        <a:pt x="759" y="488"/>
                        <a:pt x="753" y="486"/>
                      </a:cubicBezTo>
                      <a:cubicBezTo>
                        <a:pt x="749" y="484"/>
                        <a:pt x="745" y="485"/>
                        <a:pt x="740" y="486"/>
                      </a:cubicBezTo>
                      <a:cubicBezTo>
                        <a:pt x="734" y="487"/>
                        <a:pt x="730" y="492"/>
                        <a:pt x="724" y="494"/>
                      </a:cubicBezTo>
                      <a:cubicBezTo>
                        <a:pt x="721" y="495"/>
                        <a:pt x="717" y="495"/>
                        <a:pt x="714" y="496"/>
                      </a:cubicBezTo>
                      <a:cubicBezTo>
                        <a:pt x="720" y="493"/>
                        <a:pt x="721" y="483"/>
                        <a:pt x="722" y="477"/>
                      </a:cubicBezTo>
                      <a:cubicBezTo>
                        <a:pt x="723" y="470"/>
                        <a:pt x="722" y="463"/>
                        <a:pt x="719" y="457"/>
                      </a:cubicBezTo>
                      <a:cubicBezTo>
                        <a:pt x="717" y="453"/>
                        <a:pt x="716" y="448"/>
                        <a:pt x="714" y="444"/>
                      </a:cubicBezTo>
                      <a:cubicBezTo>
                        <a:pt x="712" y="441"/>
                        <a:pt x="707" y="440"/>
                        <a:pt x="704" y="439"/>
                      </a:cubicBezTo>
                      <a:cubicBezTo>
                        <a:pt x="696" y="435"/>
                        <a:pt x="691" y="433"/>
                        <a:pt x="691" y="424"/>
                      </a:cubicBezTo>
                      <a:cubicBezTo>
                        <a:pt x="691" y="416"/>
                        <a:pt x="689" y="409"/>
                        <a:pt x="689" y="402"/>
                      </a:cubicBezTo>
                      <a:cubicBezTo>
                        <a:pt x="690" y="394"/>
                        <a:pt x="693" y="387"/>
                        <a:pt x="696" y="379"/>
                      </a:cubicBezTo>
                      <a:cubicBezTo>
                        <a:pt x="700" y="370"/>
                        <a:pt x="705" y="362"/>
                        <a:pt x="710" y="354"/>
                      </a:cubicBezTo>
                      <a:cubicBezTo>
                        <a:pt x="712" y="349"/>
                        <a:pt x="713" y="345"/>
                        <a:pt x="717" y="342"/>
                      </a:cubicBezTo>
                      <a:cubicBezTo>
                        <a:pt x="719" y="339"/>
                        <a:pt x="723" y="337"/>
                        <a:pt x="725" y="334"/>
                      </a:cubicBezTo>
                      <a:cubicBezTo>
                        <a:pt x="727" y="331"/>
                        <a:pt x="726" y="326"/>
                        <a:pt x="728" y="324"/>
                      </a:cubicBezTo>
                      <a:cubicBezTo>
                        <a:pt x="730" y="321"/>
                        <a:pt x="734" y="320"/>
                        <a:pt x="738" y="319"/>
                      </a:cubicBezTo>
                      <a:cubicBezTo>
                        <a:pt x="743" y="318"/>
                        <a:pt x="754" y="312"/>
                        <a:pt x="748" y="305"/>
                      </a:cubicBezTo>
                      <a:cubicBezTo>
                        <a:pt x="745" y="302"/>
                        <a:pt x="740" y="302"/>
                        <a:pt x="736" y="301"/>
                      </a:cubicBezTo>
                      <a:cubicBezTo>
                        <a:pt x="732" y="299"/>
                        <a:pt x="729" y="298"/>
                        <a:pt x="725" y="296"/>
                      </a:cubicBezTo>
                      <a:cubicBezTo>
                        <a:pt x="721" y="293"/>
                        <a:pt x="717" y="293"/>
                        <a:pt x="712" y="292"/>
                      </a:cubicBezTo>
                      <a:cubicBezTo>
                        <a:pt x="710" y="291"/>
                        <a:pt x="705" y="287"/>
                        <a:pt x="707" y="284"/>
                      </a:cubicBezTo>
                      <a:cubicBezTo>
                        <a:pt x="710" y="281"/>
                        <a:pt x="718" y="285"/>
                        <a:pt x="720" y="286"/>
                      </a:cubicBezTo>
                      <a:cubicBezTo>
                        <a:pt x="723" y="287"/>
                        <a:pt x="727" y="288"/>
                        <a:pt x="731" y="289"/>
                      </a:cubicBezTo>
                      <a:cubicBezTo>
                        <a:pt x="740" y="291"/>
                        <a:pt x="748" y="294"/>
                        <a:pt x="757" y="294"/>
                      </a:cubicBezTo>
                      <a:cubicBezTo>
                        <a:pt x="761" y="294"/>
                        <a:pt x="766" y="293"/>
                        <a:pt x="770" y="291"/>
                      </a:cubicBezTo>
                      <a:cubicBezTo>
                        <a:pt x="774" y="289"/>
                        <a:pt x="778" y="287"/>
                        <a:pt x="782" y="285"/>
                      </a:cubicBezTo>
                      <a:cubicBezTo>
                        <a:pt x="786" y="283"/>
                        <a:pt x="788" y="280"/>
                        <a:pt x="791" y="277"/>
                      </a:cubicBezTo>
                      <a:cubicBezTo>
                        <a:pt x="794" y="275"/>
                        <a:pt x="797" y="272"/>
                        <a:pt x="800" y="270"/>
                      </a:cubicBezTo>
                      <a:cubicBezTo>
                        <a:pt x="803" y="267"/>
                        <a:pt x="805" y="264"/>
                        <a:pt x="807" y="259"/>
                      </a:cubicBezTo>
                      <a:cubicBezTo>
                        <a:pt x="808" y="254"/>
                        <a:pt x="806" y="254"/>
                        <a:pt x="802" y="253"/>
                      </a:cubicBezTo>
                      <a:cubicBezTo>
                        <a:pt x="795" y="250"/>
                        <a:pt x="787" y="247"/>
                        <a:pt x="780" y="246"/>
                      </a:cubicBezTo>
                      <a:cubicBezTo>
                        <a:pt x="776" y="246"/>
                        <a:pt x="772" y="246"/>
                        <a:pt x="768" y="245"/>
                      </a:cubicBezTo>
                      <a:cubicBezTo>
                        <a:pt x="763" y="243"/>
                        <a:pt x="760" y="241"/>
                        <a:pt x="756" y="237"/>
                      </a:cubicBezTo>
                      <a:cubicBezTo>
                        <a:pt x="754" y="235"/>
                        <a:pt x="751" y="231"/>
                        <a:pt x="755" y="229"/>
                      </a:cubicBezTo>
                      <a:cubicBezTo>
                        <a:pt x="758" y="227"/>
                        <a:pt x="762" y="229"/>
                        <a:pt x="764" y="231"/>
                      </a:cubicBezTo>
                      <a:cubicBezTo>
                        <a:pt x="772" y="235"/>
                        <a:pt x="780" y="239"/>
                        <a:pt x="788" y="241"/>
                      </a:cubicBezTo>
                      <a:cubicBezTo>
                        <a:pt x="795" y="243"/>
                        <a:pt x="801" y="243"/>
                        <a:pt x="808" y="240"/>
                      </a:cubicBezTo>
                      <a:cubicBezTo>
                        <a:pt x="814" y="238"/>
                        <a:pt x="823" y="235"/>
                        <a:pt x="823" y="227"/>
                      </a:cubicBezTo>
                      <a:cubicBezTo>
                        <a:pt x="823" y="222"/>
                        <a:pt x="819" y="223"/>
                        <a:pt x="818" y="219"/>
                      </a:cubicBezTo>
                      <a:cubicBezTo>
                        <a:pt x="815" y="214"/>
                        <a:pt x="817" y="213"/>
                        <a:pt x="822" y="214"/>
                      </a:cubicBezTo>
                      <a:cubicBezTo>
                        <a:pt x="827" y="215"/>
                        <a:pt x="830" y="216"/>
                        <a:pt x="834" y="218"/>
                      </a:cubicBezTo>
                      <a:cubicBezTo>
                        <a:pt x="837" y="220"/>
                        <a:pt x="842" y="221"/>
                        <a:pt x="845" y="222"/>
                      </a:cubicBezTo>
                      <a:cubicBezTo>
                        <a:pt x="848" y="222"/>
                        <a:pt x="852" y="222"/>
                        <a:pt x="854" y="221"/>
                      </a:cubicBezTo>
                      <a:cubicBezTo>
                        <a:pt x="860" y="220"/>
                        <a:pt x="853" y="218"/>
                        <a:pt x="851" y="216"/>
                      </a:cubicBezTo>
                      <a:cubicBezTo>
                        <a:pt x="849" y="214"/>
                        <a:pt x="847" y="211"/>
                        <a:pt x="846" y="208"/>
                      </a:cubicBezTo>
                      <a:cubicBezTo>
                        <a:pt x="844" y="205"/>
                        <a:pt x="842" y="203"/>
                        <a:pt x="842" y="199"/>
                      </a:cubicBezTo>
                      <a:cubicBezTo>
                        <a:pt x="845" y="199"/>
                        <a:pt x="848" y="202"/>
                        <a:pt x="850" y="203"/>
                      </a:cubicBezTo>
                      <a:cubicBezTo>
                        <a:pt x="852" y="204"/>
                        <a:pt x="855" y="206"/>
                        <a:pt x="858" y="208"/>
                      </a:cubicBezTo>
                      <a:cubicBezTo>
                        <a:pt x="861" y="210"/>
                        <a:pt x="868" y="215"/>
                        <a:pt x="873" y="213"/>
                      </a:cubicBezTo>
                      <a:cubicBezTo>
                        <a:pt x="877" y="212"/>
                        <a:pt x="881" y="208"/>
                        <a:pt x="884" y="205"/>
                      </a:cubicBezTo>
                      <a:cubicBezTo>
                        <a:pt x="887" y="203"/>
                        <a:pt x="892" y="200"/>
                        <a:pt x="892" y="195"/>
                      </a:cubicBezTo>
                      <a:cubicBezTo>
                        <a:pt x="892" y="192"/>
                        <a:pt x="889" y="187"/>
                        <a:pt x="888" y="184"/>
                      </a:cubicBezTo>
                      <a:cubicBezTo>
                        <a:pt x="886" y="180"/>
                        <a:pt x="884" y="177"/>
                        <a:pt x="883" y="173"/>
                      </a:cubicBezTo>
                      <a:cubicBezTo>
                        <a:pt x="882" y="170"/>
                        <a:pt x="882" y="165"/>
                        <a:pt x="883" y="163"/>
                      </a:cubicBezTo>
                      <a:cubicBezTo>
                        <a:pt x="885" y="160"/>
                        <a:pt x="889" y="158"/>
                        <a:pt x="891" y="155"/>
                      </a:cubicBezTo>
                      <a:cubicBezTo>
                        <a:pt x="893" y="153"/>
                        <a:pt x="896" y="149"/>
                        <a:pt x="895" y="146"/>
                      </a:cubicBezTo>
                      <a:cubicBezTo>
                        <a:pt x="894" y="142"/>
                        <a:pt x="888" y="137"/>
                        <a:pt x="885" y="135"/>
                      </a:cubicBezTo>
                      <a:cubicBezTo>
                        <a:pt x="881" y="133"/>
                        <a:pt x="877" y="133"/>
                        <a:pt x="873" y="131"/>
                      </a:cubicBezTo>
                      <a:cubicBezTo>
                        <a:pt x="868" y="129"/>
                        <a:pt x="864" y="127"/>
                        <a:pt x="859" y="126"/>
                      </a:cubicBezTo>
                      <a:cubicBezTo>
                        <a:pt x="855" y="125"/>
                        <a:pt x="849" y="125"/>
                        <a:pt x="844" y="125"/>
                      </a:cubicBezTo>
                      <a:cubicBezTo>
                        <a:pt x="840" y="125"/>
                        <a:pt x="838" y="126"/>
                        <a:pt x="835" y="128"/>
                      </a:cubicBezTo>
                      <a:cubicBezTo>
                        <a:pt x="826" y="135"/>
                        <a:pt x="839" y="140"/>
                        <a:pt x="842" y="146"/>
                      </a:cubicBezTo>
                      <a:cubicBezTo>
                        <a:pt x="847" y="155"/>
                        <a:pt x="832" y="155"/>
                        <a:pt x="828" y="159"/>
                      </a:cubicBezTo>
                      <a:cubicBezTo>
                        <a:pt x="826" y="161"/>
                        <a:pt x="826" y="166"/>
                        <a:pt x="825" y="169"/>
                      </a:cubicBezTo>
                      <a:cubicBezTo>
                        <a:pt x="824" y="173"/>
                        <a:pt x="823" y="175"/>
                        <a:pt x="822" y="179"/>
                      </a:cubicBezTo>
                      <a:cubicBezTo>
                        <a:pt x="820" y="182"/>
                        <a:pt x="819" y="185"/>
                        <a:pt x="818" y="189"/>
                      </a:cubicBezTo>
                      <a:cubicBezTo>
                        <a:pt x="817" y="191"/>
                        <a:pt x="815" y="197"/>
                        <a:pt x="813" y="199"/>
                      </a:cubicBezTo>
                      <a:cubicBezTo>
                        <a:pt x="806" y="203"/>
                        <a:pt x="798" y="195"/>
                        <a:pt x="796" y="190"/>
                      </a:cubicBezTo>
                      <a:cubicBezTo>
                        <a:pt x="795" y="187"/>
                        <a:pt x="792" y="183"/>
                        <a:pt x="791" y="180"/>
                      </a:cubicBezTo>
                      <a:cubicBezTo>
                        <a:pt x="790" y="177"/>
                        <a:pt x="791" y="173"/>
                        <a:pt x="791" y="170"/>
                      </a:cubicBezTo>
                      <a:cubicBezTo>
                        <a:pt x="793" y="162"/>
                        <a:pt x="795" y="157"/>
                        <a:pt x="789" y="150"/>
                      </a:cubicBezTo>
                      <a:cubicBezTo>
                        <a:pt x="786" y="146"/>
                        <a:pt x="783" y="141"/>
                        <a:pt x="778" y="141"/>
                      </a:cubicBezTo>
                      <a:cubicBezTo>
                        <a:pt x="774" y="141"/>
                        <a:pt x="772" y="146"/>
                        <a:pt x="770" y="149"/>
                      </a:cubicBezTo>
                      <a:cubicBezTo>
                        <a:pt x="767" y="156"/>
                        <a:pt x="765" y="164"/>
                        <a:pt x="758" y="168"/>
                      </a:cubicBezTo>
                      <a:cubicBezTo>
                        <a:pt x="755" y="162"/>
                        <a:pt x="755" y="154"/>
                        <a:pt x="755" y="147"/>
                      </a:cubicBezTo>
                      <a:cubicBezTo>
                        <a:pt x="755" y="143"/>
                        <a:pt x="755" y="140"/>
                        <a:pt x="755" y="136"/>
                      </a:cubicBezTo>
                      <a:cubicBezTo>
                        <a:pt x="755" y="131"/>
                        <a:pt x="754" y="129"/>
                        <a:pt x="749" y="129"/>
                      </a:cubicBezTo>
                      <a:cubicBezTo>
                        <a:pt x="745" y="129"/>
                        <a:pt x="729" y="134"/>
                        <a:pt x="727" y="128"/>
                      </a:cubicBezTo>
                      <a:cubicBezTo>
                        <a:pt x="725" y="120"/>
                        <a:pt x="739" y="119"/>
                        <a:pt x="740" y="112"/>
                      </a:cubicBezTo>
                      <a:cubicBezTo>
                        <a:pt x="741" y="107"/>
                        <a:pt x="736" y="104"/>
                        <a:pt x="733" y="102"/>
                      </a:cubicBezTo>
                      <a:cubicBezTo>
                        <a:pt x="728" y="100"/>
                        <a:pt x="724" y="97"/>
                        <a:pt x="722" y="93"/>
                      </a:cubicBezTo>
                      <a:cubicBezTo>
                        <a:pt x="721" y="89"/>
                        <a:pt x="719" y="85"/>
                        <a:pt x="718" y="82"/>
                      </a:cubicBezTo>
                      <a:cubicBezTo>
                        <a:pt x="718" y="80"/>
                        <a:pt x="717" y="77"/>
                        <a:pt x="715" y="76"/>
                      </a:cubicBezTo>
                      <a:cubicBezTo>
                        <a:pt x="714" y="75"/>
                        <a:pt x="712" y="75"/>
                        <a:pt x="711" y="74"/>
                      </a:cubicBezTo>
                      <a:cubicBezTo>
                        <a:pt x="706" y="72"/>
                        <a:pt x="694" y="63"/>
                        <a:pt x="700" y="58"/>
                      </a:cubicBezTo>
                      <a:cubicBezTo>
                        <a:pt x="703" y="56"/>
                        <a:pt x="707" y="55"/>
                        <a:pt x="710" y="53"/>
                      </a:cubicBezTo>
                      <a:cubicBezTo>
                        <a:pt x="712" y="51"/>
                        <a:pt x="710" y="47"/>
                        <a:pt x="710" y="43"/>
                      </a:cubicBezTo>
                      <a:cubicBezTo>
                        <a:pt x="710" y="42"/>
                        <a:pt x="710" y="41"/>
                        <a:pt x="710" y="40"/>
                      </a:cubicBezTo>
                      <a:cubicBezTo>
                        <a:pt x="716" y="38"/>
                        <a:pt x="721" y="41"/>
                        <a:pt x="727" y="41"/>
                      </a:cubicBezTo>
                      <a:cubicBezTo>
                        <a:pt x="732" y="41"/>
                        <a:pt x="739" y="37"/>
                        <a:pt x="742" y="32"/>
                      </a:cubicBezTo>
                      <a:cubicBezTo>
                        <a:pt x="745" y="25"/>
                        <a:pt x="750" y="22"/>
                        <a:pt x="756" y="17"/>
                      </a:cubicBezTo>
                      <a:cubicBezTo>
                        <a:pt x="758" y="15"/>
                        <a:pt x="761" y="10"/>
                        <a:pt x="757" y="8"/>
                      </a:cubicBezTo>
                      <a:cubicBezTo>
                        <a:pt x="754" y="7"/>
                        <a:pt x="749" y="7"/>
                        <a:pt x="746" y="7"/>
                      </a:cubicBezTo>
                      <a:cubicBezTo>
                        <a:pt x="737" y="4"/>
                        <a:pt x="727" y="4"/>
                        <a:pt x="718" y="3"/>
                      </a:cubicBezTo>
                      <a:cubicBezTo>
                        <a:pt x="712" y="3"/>
                        <a:pt x="701" y="0"/>
                        <a:pt x="694" y="3"/>
                      </a:cubicBezTo>
                      <a:cubicBezTo>
                        <a:pt x="691" y="4"/>
                        <a:pt x="692" y="8"/>
                        <a:pt x="692" y="12"/>
                      </a:cubicBezTo>
                      <a:cubicBezTo>
                        <a:pt x="691" y="16"/>
                        <a:pt x="689" y="16"/>
                        <a:pt x="686" y="18"/>
                      </a:cubicBezTo>
                      <a:cubicBezTo>
                        <a:pt x="682" y="20"/>
                        <a:pt x="680" y="21"/>
                        <a:pt x="679" y="25"/>
                      </a:cubicBezTo>
                      <a:cubicBezTo>
                        <a:pt x="678" y="29"/>
                        <a:pt x="677" y="31"/>
                        <a:pt x="679" y="35"/>
                      </a:cubicBezTo>
                      <a:cubicBezTo>
                        <a:pt x="681" y="38"/>
                        <a:pt x="684" y="40"/>
                        <a:pt x="686" y="44"/>
                      </a:cubicBezTo>
                      <a:cubicBezTo>
                        <a:pt x="687" y="48"/>
                        <a:pt x="688" y="53"/>
                        <a:pt x="688" y="56"/>
                      </a:cubicBezTo>
                      <a:cubicBezTo>
                        <a:pt x="689" y="64"/>
                        <a:pt x="687" y="70"/>
                        <a:pt x="682" y="76"/>
                      </a:cubicBezTo>
                      <a:cubicBezTo>
                        <a:pt x="679" y="81"/>
                        <a:pt x="668" y="81"/>
                        <a:pt x="668" y="87"/>
                      </a:cubicBezTo>
                      <a:cubicBezTo>
                        <a:pt x="668" y="91"/>
                        <a:pt x="671" y="93"/>
                        <a:pt x="673" y="96"/>
                      </a:cubicBezTo>
                      <a:cubicBezTo>
                        <a:pt x="676" y="100"/>
                        <a:pt x="675" y="103"/>
                        <a:pt x="672" y="106"/>
                      </a:cubicBezTo>
                      <a:cubicBezTo>
                        <a:pt x="671" y="108"/>
                        <a:pt x="668" y="112"/>
                        <a:pt x="669" y="115"/>
                      </a:cubicBezTo>
                      <a:cubicBezTo>
                        <a:pt x="671" y="118"/>
                        <a:pt x="676" y="119"/>
                        <a:pt x="679" y="120"/>
                      </a:cubicBezTo>
                      <a:cubicBezTo>
                        <a:pt x="684" y="122"/>
                        <a:pt x="689" y="122"/>
                        <a:pt x="695" y="124"/>
                      </a:cubicBezTo>
                      <a:cubicBezTo>
                        <a:pt x="700" y="125"/>
                        <a:pt x="706" y="128"/>
                        <a:pt x="711" y="130"/>
                      </a:cubicBezTo>
                      <a:cubicBezTo>
                        <a:pt x="711" y="132"/>
                        <a:pt x="711" y="135"/>
                        <a:pt x="713" y="137"/>
                      </a:cubicBezTo>
                      <a:cubicBezTo>
                        <a:pt x="712" y="137"/>
                        <a:pt x="710" y="137"/>
                        <a:pt x="709" y="137"/>
                      </a:cubicBezTo>
                      <a:cubicBezTo>
                        <a:pt x="707" y="138"/>
                        <a:pt x="704" y="138"/>
                        <a:pt x="702" y="139"/>
                      </a:cubicBezTo>
                      <a:cubicBezTo>
                        <a:pt x="699" y="140"/>
                        <a:pt x="698" y="142"/>
                        <a:pt x="697" y="145"/>
                      </a:cubicBezTo>
                      <a:cubicBezTo>
                        <a:pt x="697" y="151"/>
                        <a:pt x="701" y="151"/>
                        <a:pt x="706" y="152"/>
                      </a:cubicBezTo>
                      <a:cubicBezTo>
                        <a:pt x="711" y="153"/>
                        <a:pt x="712" y="159"/>
                        <a:pt x="707" y="162"/>
                      </a:cubicBezTo>
                      <a:cubicBezTo>
                        <a:pt x="704" y="164"/>
                        <a:pt x="699" y="166"/>
                        <a:pt x="695" y="169"/>
                      </a:cubicBezTo>
                      <a:cubicBezTo>
                        <a:pt x="690" y="172"/>
                        <a:pt x="683" y="176"/>
                        <a:pt x="683" y="184"/>
                      </a:cubicBezTo>
                      <a:cubicBezTo>
                        <a:pt x="684" y="188"/>
                        <a:pt x="684" y="205"/>
                        <a:pt x="676" y="197"/>
                      </a:cubicBezTo>
                      <a:cubicBezTo>
                        <a:pt x="670" y="191"/>
                        <a:pt x="668" y="182"/>
                        <a:pt x="665" y="176"/>
                      </a:cubicBezTo>
                      <a:cubicBezTo>
                        <a:pt x="663" y="172"/>
                        <a:pt x="661" y="169"/>
                        <a:pt x="658" y="166"/>
                      </a:cubicBezTo>
                      <a:cubicBezTo>
                        <a:pt x="655" y="164"/>
                        <a:pt x="652" y="164"/>
                        <a:pt x="648" y="164"/>
                      </a:cubicBezTo>
                      <a:cubicBezTo>
                        <a:pt x="645" y="164"/>
                        <a:pt x="641" y="163"/>
                        <a:pt x="637" y="164"/>
                      </a:cubicBezTo>
                      <a:cubicBezTo>
                        <a:pt x="631" y="165"/>
                        <a:pt x="633" y="167"/>
                        <a:pt x="635" y="172"/>
                      </a:cubicBezTo>
                      <a:cubicBezTo>
                        <a:pt x="639" y="180"/>
                        <a:pt x="627" y="180"/>
                        <a:pt x="621" y="182"/>
                      </a:cubicBezTo>
                      <a:cubicBezTo>
                        <a:pt x="614" y="183"/>
                        <a:pt x="604" y="183"/>
                        <a:pt x="596" y="182"/>
                      </a:cubicBezTo>
                      <a:cubicBezTo>
                        <a:pt x="581" y="179"/>
                        <a:pt x="563" y="179"/>
                        <a:pt x="549" y="172"/>
                      </a:cubicBezTo>
                      <a:cubicBezTo>
                        <a:pt x="543" y="169"/>
                        <a:pt x="538" y="161"/>
                        <a:pt x="533" y="155"/>
                      </a:cubicBezTo>
                      <a:cubicBezTo>
                        <a:pt x="531" y="153"/>
                        <a:pt x="529" y="149"/>
                        <a:pt x="526" y="149"/>
                      </a:cubicBezTo>
                      <a:cubicBezTo>
                        <a:pt x="521" y="148"/>
                        <a:pt x="517" y="150"/>
                        <a:pt x="513" y="151"/>
                      </a:cubicBezTo>
                      <a:cubicBezTo>
                        <a:pt x="506" y="153"/>
                        <a:pt x="500" y="156"/>
                        <a:pt x="494" y="158"/>
                      </a:cubicBezTo>
                      <a:cubicBezTo>
                        <a:pt x="491" y="159"/>
                        <a:pt x="487" y="159"/>
                        <a:pt x="485" y="162"/>
                      </a:cubicBezTo>
                      <a:cubicBezTo>
                        <a:pt x="482" y="165"/>
                        <a:pt x="484" y="168"/>
                        <a:pt x="488" y="168"/>
                      </a:cubicBezTo>
                      <a:cubicBezTo>
                        <a:pt x="495" y="168"/>
                        <a:pt x="501" y="163"/>
                        <a:pt x="508" y="162"/>
                      </a:cubicBezTo>
                      <a:cubicBezTo>
                        <a:pt x="511" y="162"/>
                        <a:pt x="514" y="162"/>
                        <a:pt x="517" y="161"/>
                      </a:cubicBezTo>
                      <a:cubicBezTo>
                        <a:pt x="521" y="161"/>
                        <a:pt x="524" y="159"/>
                        <a:pt x="528" y="160"/>
                      </a:cubicBezTo>
                      <a:cubicBezTo>
                        <a:pt x="527" y="163"/>
                        <a:pt x="521" y="164"/>
                        <a:pt x="518" y="165"/>
                      </a:cubicBezTo>
                      <a:cubicBezTo>
                        <a:pt x="515" y="167"/>
                        <a:pt x="511" y="169"/>
                        <a:pt x="508" y="171"/>
                      </a:cubicBezTo>
                      <a:cubicBezTo>
                        <a:pt x="506" y="173"/>
                        <a:pt x="503" y="176"/>
                        <a:pt x="501" y="179"/>
                      </a:cubicBezTo>
                      <a:cubicBezTo>
                        <a:pt x="497" y="184"/>
                        <a:pt x="500" y="185"/>
                        <a:pt x="502" y="190"/>
                      </a:cubicBezTo>
                      <a:cubicBezTo>
                        <a:pt x="505" y="193"/>
                        <a:pt x="510" y="208"/>
                        <a:pt x="503" y="210"/>
                      </a:cubicBezTo>
                      <a:cubicBezTo>
                        <a:pt x="494" y="213"/>
                        <a:pt x="492" y="201"/>
                        <a:pt x="489" y="196"/>
                      </a:cubicBezTo>
                      <a:cubicBezTo>
                        <a:pt x="486" y="187"/>
                        <a:pt x="480" y="182"/>
                        <a:pt x="471" y="180"/>
                      </a:cubicBezTo>
                      <a:cubicBezTo>
                        <a:pt x="458" y="176"/>
                        <a:pt x="445" y="182"/>
                        <a:pt x="431" y="182"/>
                      </a:cubicBezTo>
                      <a:cubicBezTo>
                        <a:pt x="426" y="182"/>
                        <a:pt x="420" y="182"/>
                        <a:pt x="414" y="181"/>
                      </a:cubicBezTo>
                      <a:cubicBezTo>
                        <a:pt x="409" y="180"/>
                        <a:pt x="404" y="180"/>
                        <a:pt x="399" y="180"/>
                      </a:cubicBezTo>
                      <a:cubicBezTo>
                        <a:pt x="396" y="180"/>
                        <a:pt x="394" y="180"/>
                        <a:pt x="391" y="180"/>
                      </a:cubicBezTo>
                      <a:cubicBezTo>
                        <a:pt x="388" y="180"/>
                        <a:pt x="386" y="178"/>
                        <a:pt x="383" y="179"/>
                      </a:cubicBezTo>
                      <a:cubicBezTo>
                        <a:pt x="382" y="174"/>
                        <a:pt x="396" y="169"/>
                        <a:pt x="399" y="167"/>
                      </a:cubicBezTo>
                      <a:cubicBezTo>
                        <a:pt x="402" y="165"/>
                        <a:pt x="403" y="161"/>
                        <a:pt x="402" y="157"/>
                      </a:cubicBezTo>
                      <a:cubicBezTo>
                        <a:pt x="402" y="155"/>
                        <a:pt x="396" y="152"/>
                        <a:pt x="393" y="150"/>
                      </a:cubicBezTo>
                      <a:cubicBezTo>
                        <a:pt x="387" y="147"/>
                        <a:pt x="378" y="147"/>
                        <a:pt x="371" y="147"/>
                      </a:cubicBezTo>
                      <a:cubicBezTo>
                        <a:pt x="362" y="148"/>
                        <a:pt x="355" y="148"/>
                        <a:pt x="346" y="146"/>
                      </a:cubicBezTo>
                      <a:cubicBezTo>
                        <a:pt x="338" y="144"/>
                        <a:pt x="332" y="138"/>
                        <a:pt x="324" y="136"/>
                      </a:cubicBezTo>
                      <a:cubicBezTo>
                        <a:pt x="314" y="134"/>
                        <a:pt x="305" y="131"/>
                        <a:pt x="296" y="129"/>
                      </a:cubicBezTo>
                      <a:cubicBezTo>
                        <a:pt x="292" y="128"/>
                        <a:pt x="288" y="126"/>
                        <a:pt x="284" y="126"/>
                      </a:cubicBezTo>
                      <a:cubicBezTo>
                        <a:pt x="281" y="126"/>
                        <a:pt x="275" y="125"/>
                        <a:pt x="273" y="126"/>
                      </a:cubicBezTo>
                      <a:cubicBezTo>
                        <a:pt x="272" y="127"/>
                        <a:pt x="271" y="129"/>
                        <a:pt x="269" y="130"/>
                      </a:cubicBezTo>
                      <a:cubicBezTo>
                        <a:pt x="267" y="132"/>
                        <a:pt x="266" y="132"/>
                        <a:pt x="263" y="133"/>
                      </a:cubicBezTo>
                      <a:cubicBezTo>
                        <a:pt x="261" y="134"/>
                        <a:pt x="256" y="136"/>
                        <a:pt x="253" y="135"/>
                      </a:cubicBezTo>
                      <a:cubicBezTo>
                        <a:pt x="252" y="133"/>
                        <a:pt x="251" y="127"/>
                        <a:pt x="250" y="125"/>
                      </a:cubicBezTo>
                      <a:cubicBezTo>
                        <a:pt x="249" y="120"/>
                        <a:pt x="246" y="116"/>
                        <a:pt x="244" y="112"/>
                      </a:cubicBezTo>
                      <a:cubicBezTo>
                        <a:pt x="239" y="117"/>
                        <a:pt x="241" y="126"/>
                        <a:pt x="236" y="131"/>
                      </a:cubicBezTo>
                      <a:cubicBezTo>
                        <a:pt x="228" y="139"/>
                        <a:pt x="212" y="124"/>
                        <a:pt x="208" y="117"/>
                      </a:cubicBezTo>
                      <a:cubicBezTo>
                        <a:pt x="206" y="114"/>
                        <a:pt x="205" y="109"/>
                        <a:pt x="202" y="107"/>
                      </a:cubicBezTo>
                      <a:cubicBezTo>
                        <a:pt x="198" y="105"/>
                        <a:pt x="197" y="109"/>
                        <a:pt x="195" y="112"/>
                      </a:cubicBezTo>
                      <a:cubicBezTo>
                        <a:pt x="193" y="115"/>
                        <a:pt x="191" y="119"/>
                        <a:pt x="188" y="121"/>
                      </a:cubicBezTo>
                      <a:cubicBezTo>
                        <a:pt x="186" y="124"/>
                        <a:pt x="182" y="124"/>
                        <a:pt x="179" y="125"/>
                      </a:cubicBezTo>
                      <a:cubicBezTo>
                        <a:pt x="175" y="127"/>
                        <a:pt x="172" y="128"/>
                        <a:pt x="168" y="130"/>
                      </a:cubicBezTo>
                      <a:cubicBezTo>
                        <a:pt x="164" y="131"/>
                        <a:pt x="159" y="132"/>
                        <a:pt x="155" y="134"/>
                      </a:cubicBezTo>
                      <a:cubicBezTo>
                        <a:pt x="152" y="135"/>
                        <a:pt x="148" y="137"/>
                        <a:pt x="144" y="138"/>
                      </a:cubicBezTo>
                      <a:cubicBezTo>
                        <a:pt x="143" y="138"/>
                        <a:pt x="142" y="138"/>
                        <a:pt x="141" y="138"/>
                      </a:cubicBezTo>
                      <a:cubicBezTo>
                        <a:pt x="141" y="135"/>
                        <a:pt x="140" y="132"/>
                        <a:pt x="143" y="130"/>
                      </a:cubicBezTo>
                      <a:cubicBezTo>
                        <a:pt x="146" y="128"/>
                        <a:pt x="150" y="127"/>
                        <a:pt x="153" y="125"/>
                      </a:cubicBezTo>
                      <a:cubicBezTo>
                        <a:pt x="160" y="122"/>
                        <a:pt x="165" y="115"/>
                        <a:pt x="173" y="113"/>
                      </a:cubicBezTo>
                      <a:cubicBezTo>
                        <a:pt x="173" y="112"/>
                        <a:pt x="173" y="112"/>
                        <a:pt x="173" y="112"/>
                      </a:cubicBezTo>
                      <a:cubicBezTo>
                        <a:pt x="169" y="112"/>
                        <a:pt x="165" y="114"/>
                        <a:pt x="162" y="115"/>
                      </a:cubicBezTo>
                      <a:cubicBezTo>
                        <a:pt x="157" y="116"/>
                        <a:pt x="153" y="117"/>
                        <a:pt x="148" y="119"/>
                      </a:cubicBezTo>
                      <a:cubicBezTo>
                        <a:pt x="140" y="122"/>
                        <a:pt x="131" y="126"/>
                        <a:pt x="122" y="126"/>
                      </a:cubicBezTo>
                      <a:cubicBezTo>
                        <a:pt x="114" y="127"/>
                        <a:pt x="105" y="130"/>
                        <a:pt x="97" y="131"/>
                      </a:cubicBezTo>
                      <a:cubicBezTo>
                        <a:pt x="92" y="132"/>
                        <a:pt x="74" y="133"/>
                        <a:pt x="79" y="142"/>
                      </a:cubicBezTo>
                      <a:cubicBezTo>
                        <a:pt x="81" y="147"/>
                        <a:pt x="84" y="150"/>
                        <a:pt x="85" y="156"/>
                      </a:cubicBezTo>
                      <a:cubicBezTo>
                        <a:pt x="82" y="156"/>
                        <a:pt x="77" y="154"/>
                        <a:pt x="74" y="153"/>
                      </a:cubicBezTo>
                      <a:cubicBezTo>
                        <a:pt x="70" y="151"/>
                        <a:pt x="67" y="149"/>
                        <a:pt x="63" y="148"/>
                      </a:cubicBezTo>
                      <a:cubicBezTo>
                        <a:pt x="53" y="144"/>
                        <a:pt x="42" y="142"/>
                        <a:pt x="32" y="137"/>
                      </a:cubicBezTo>
                      <a:cubicBezTo>
                        <a:pt x="24" y="133"/>
                        <a:pt x="15" y="130"/>
                        <a:pt x="5" y="129"/>
                      </a:cubicBezTo>
                      <a:cubicBezTo>
                        <a:pt x="4" y="128"/>
                        <a:pt x="2" y="128"/>
                        <a:pt x="1" y="128"/>
                      </a:cubicBezTo>
                      <a:cubicBezTo>
                        <a:pt x="1" y="136"/>
                        <a:pt x="1" y="144"/>
                        <a:pt x="1" y="152"/>
                      </a:cubicBezTo>
                      <a:cubicBezTo>
                        <a:pt x="1" y="176"/>
                        <a:pt x="1" y="200"/>
                        <a:pt x="1" y="224"/>
                      </a:cubicBezTo>
                      <a:cubicBezTo>
                        <a:pt x="1" y="252"/>
                        <a:pt x="1" y="280"/>
                        <a:pt x="1" y="307"/>
                      </a:cubicBezTo>
                      <a:cubicBezTo>
                        <a:pt x="1" y="329"/>
                        <a:pt x="1" y="350"/>
                        <a:pt x="1" y="371"/>
                      </a:cubicBezTo>
                      <a:cubicBezTo>
                        <a:pt x="1" y="377"/>
                        <a:pt x="0" y="385"/>
                        <a:pt x="5" y="390"/>
                      </a:cubicBezTo>
                      <a:cubicBezTo>
                        <a:pt x="9" y="394"/>
                        <a:pt x="16" y="391"/>
                        <a:pt x="21" y="392"/>
                      </a:cubicBezTo>
                      <a:cubicBezTo>
                        <a:pt x="26" y="394"/>
                        <a:pt x="30" y="399"/>
                        <a:pt x="34" y="403"/>
                      </a:cubicBezTo>
                      <a:cubicBezTo>
                        <a:pt x="39" y="408"/>
                        <a:pt x="45" y="412"/>
                        <a:pt x="48" y="418"/>
                      </a:cubicBezTo>
                      <a:cubicBezTo>
                        <a:pt x="50" y="420"/>
                        <a:pt x="51" y="422"/>
                        <a:pt x="53" y="424"/>
                      </a:cubicBezTo>
                      <a:cubicBezTo>
                        <a:pt x="54" y="426"/>
                        <a:pt x="56" y="431"/>
                        <a:pt x="58" y="432"/>
                      </a:cubicBezTo>
                      <a:cubicBezTo>
                        <a:pt x="62" y="432"/>
                        <a:pt x="66" y="420"/>
                        <a:pt x="68" y="418"/>
                      </a:cubicBezTo>
                      <a:cubicBezTo>
                        <a:pt x="70" y="416"/>
                        <a:pt x="72" y="414"/>
                        <a:pt x="74" y="412"/>
                      </a:cubicBezTo>
                      <a:cubicBezTo>
                        <a:pt x="77" y="409"/>
                        <a:pt x="78" y="410"/>
                        <a:pt x="81" y="412"/>
                      </a:cubicBezTo>
                      <a:cubicBezTo>
                        <a:pt x="86" y="417"/>
                        <a:pt x="92" y="420"/>
                        <a:pt x="96" y="426"/>
                      </a:cubicBezTo>
                      <a:cubicBezTo>
                        <a:pt x="98" y="428"/>
                        <a:pt x="99" y="430"/>
                        <a:pt x="101" y="433"/>
                      </a:cubicBezTo>
                      <a:cubicBezTo>
                        <a:pt x="102" y="436"/>
                        <a:pt x="105" y="438"/>
                        <a:pt x="106" y="440"/>
                      </a:cubicBezTo>
                      <a:cubicBezTo>
                        <a:pt x="110" y="445"/>
                        <a:pt x="114" y="449"/>
                        <a:pt x="117" y="453"/>
                      </a:cubicBezTo>
                      <a:cubicBezTo>
                        <a:pt x="119" y="456"/>
                        <a:pt x="120" y="458"/>
                        <a:pt x="121" y="460"/>
                      </a:cubicBezTo>
                      <a:cubicBezTo>
                        <a:pt x="122" y="464"/>
                        <a:pt x="124" y="466"/>
                        <a:pt x="127" y="469"/>
                      </a:cubicBezTo>
                      <a:cubicBezTo>
                        <a:pt x="131" y="473"/>
                        <a:pt x="130" y="475"/>
                        <a:pt x="131" y="480"/>
                      </a:cubicBezTo>
                      <a:cubicBezTo>
                        <a:pt x="132" y="485"/>
                        <a:pt x="135" y="487"/>
                        <a:pt x="138" y="491"/>
                      </a:cubicBezTo>
                      <a:cubicBezTo>
                        <a:pt x="140" y="494"/>
                        <a:pt x="143" y="498"/>
                        <a:pt x="146" y="501"/>
                      </a:cubicBezTo>
                      <a:cubicBezTo>
                        <a:pt x="152" y="507"/>
                        <a:pt x="160" y="507"/>
                        <a:pt x="165" y="514"/>
                      </a:cubicBezTo>
                      <a:cubicBezTo>
                        <a:pt x="167" y="516"/>
                        <a:pt x="168" y="519"/>
                        <a:pt x="168" y="522"/>
                      </a:cubicBezTo>
                      <a:cubicBezTo>
                        <a:pt x="168" y="523"/>
                        <a:pt x="168" y="524"/>
                        <a:pt x="168" y="525"/>
                      </a:cubicBezTo>
                      <a:cubicBezTo>
                        <a:pt x="168" y="525"/>
                        <a:pt x="168" y="525"/>
                        <a:pt x="168" y="525"/>
                      </a:cubicBezTo>
                      <a:cubicBezTo>
                        <a:pt x="169" y="527"/>
                        <a:pt x="169" y="530"/>
                        <a:pt x="169" y="531"/>
                      </a:cubicBezTo>
                      <a:cubicBezTo>
                        <a:pt x="168" y="535"/>
                        <a:pt x="165" y="538"/>
                        <a:pt x="164" y="541"/>
                      </a:cubicBezTo>
                      <a:cubicBezTo>
                        <a:pt x="162" y="543"/>
                        <a:pt x="161" y="546"/>
                        <a:pt x="159" y="549"/>
                      </a:cubicBezTo>
                      <a:cubicBezTo>
                        <a:pt x="158" y="552"/>
                        <a:pt x="155" y="555"/>
                        <a:pt x="155" y="559"/>
                      </a:cubicBezTo>
                      <a:cubicBezTo>
                        <a:pt x="154" y="563"/>
                        <a:pt x="157" y="565"/>
                        <a:pt x="160" y="568"/>
                      </a:cubicBezTo>
                      <a:cubicBezTo>
                        <a:pt x="163" y="573"/>
                        <a:pt x="167" y="581"/>
                        <a:pt x="173" y="575"/>
                      </a:cubicBezTo>
                      <a:cubicBezTo>
                        <a:pt x="175" y="573"/>
                        <a:pt x="178" y="571"/>
                        <a:pt x="180" y="568"/>
                      </a:cubicBezTo>
                      <a:cubicBezTo>
                        <a:pt x="182" y="566"/>
                        <a:pt x="183" y="561"/>
                        <a:pt x="186" y="561"/>
                      </a:cubicBezTo>
                      <a:cubicBezTo>
                        <a:pt x="186" y="561"/>
                        <a:pt x="187" y="575"/>
                        <a:pt x="187" y="576"/>
                      </a:cubicBezTo>
                      <a:cubicBezTo>
                        <a:pt x="187" y="579"/>
                        <a:pt x="187" y="582"/>
                        <a:pt x="187" y="584"/>
                      </a:cubicBezTo>
                      <a:cubicBezTo>
                        <a:pt x="186" y="586"/>
                        <a:pt x="185" y="587"/>
                        <a:pt x="186" y="589"/>
                      </a:cubicBezTo>
                      <a:cubicBezTo>
                        <a:pt x="186" y="596"/>
                        <a:pt x="195" y="599"/>
                        <a:pt x="199" y="604"/>
                      </a:cubicBezTo>
                      <a:cubicBezTo>
                        <a:pt x="202" y="610"/>
                        <a:pt x="203" y="620"/>
                        <a:pt x="202" y="626"/>
                      </a:cubicBezTo>
                      <a:cubicBezTo>
                        <a:pt x="201" y="630"/>
                        <a:pt x="197" y="634"/>
                        <a:pt x="198" y="637"/>
                      </a:cubicBezTo>
                      <a:cubicBezTo>
                        <a:pt x="199" y="641"/>
                        <a:pt x="205" y="643"/>
                        <a:pt x="208" y="645"/>
                      </a:cubicBezTo>
                      <a:cubicBezTo>
                        <a:pt x="215" y="647"/>
                        <a:pt x="222" y="648"/>
                        <a:pt x="229" y="649"/>
                      </a:cubicBezTo>
                      <a:cubicBezTo>
                        <a:pt x="234" y="650"/>
                        <a:pt x="237" y="644"/>
                        <a:pt x="242" y="642"/>
                      </a:cubicBezTo>
                      <a:cubicBezTo>
                        <a:pt x="249" y="640"/>
                        <a:pt x="249" y="644"/>
                        <a:pt x="248" y="650"/>
                      </a:cubicBezTo>
                      <a:cubicBezTo>
                        <a:pt x="248" y="655"/>
                        <a:pt x="244" y="658"/>
                        <a:pt x="243" y="663"/>
                      </a:cubicBezTo>
                      <a:cubicBezTo>
                        <a:pt x="242" y="665"/>
                        <a:pt x="243" y="667"/>
                        <a:pt x="244" y="669"/>
                      </a:cubicBezTo>
                      <a:cubicBezTo>
                        <a:pt x="246" y="670"/>
                        <a:pt x="249" y="672"/>
                        <a:pt x="251" y="672"/>
                      </a:cubicBezTo>
                      <a:cubicBezTo>
                        <a:pt x="252" y="668"/>
                        <a:pt x="254" y="665"/>
                        <a:pt x="255" y="661"/>
                      </a:cubicBezTo>
                      <a:cubicBezTo>
                        <a:pt x="256" y="661"/>
                        <a:pt x="256" y="661"/>
                        <a:pt x="257" y="661"/>
                      </a:cubicBezTo>
                      <a:cubicBezTo>
                        <a:pt x="258" y="665"/>
                        <a:pt x="257" y="668"/>
                        <a:pt x="259" y="672"/>
                      </a:cubicBezTo>
                      <a:cubicBezTo>
                        <a:pt x="260" y="675"/>
                        <a:pt x="264" y="678"/>
                        <a:pt x="266" y="681"/>
                      </a:cubicBezTo>
                      <a:cubicBezTo>
                        <a:pt x="268" y="684"/>
                        <a:pt x="270" y="686"/>
                        <a:pt x="272" y="689"/>
                      </a:cubicBezTo>
                      <a:cubicBezTo>
                        <a:pt x="681" y="689"/>
                        <a:pt x="681" y="689"/>
                        <a:pt x="681" y="689"/>
                      </a:cubicBezTo>
                      <a:cubicBezTo>
                        <a:pt x="682" y="689"/>
                        <a:pt x="684" y="689"/>
                        <a:pt x="685" y="689"/>
                      </a:cubicBezTo>
                      <a:cubicBezTo>
                        <a:pt x="690" y="690"/>
                        <a:pt x="691" y="696"/>
                        <a:pt x="696" y="698"/>
                      </a:cubicBezTo>
                      <a:cubicBezTo>
                        <a:pt x="698" y="699"/>
                        <a:pt x="702" y="698"/>
                        <a:pt x="704" y="699"/>
                      </a:cubicBezTo>
                      <a:cubicBezTo>
                        <a:pt x="707" y="701"/>
                        <a:pt x="706" y="705"/>
                        <a:pt x="710" y="705"/>
                      </a:cubicBezTo>
                      <a:cubicBezTo>
                        <a:pt x="712" y="704"/>
                        <a:pt x="714" y="702"/>
                        <a:pt x="715" y="702"/>
                      </a:cubicBezTo>
                      <a:cubicBezTo>
                        <a:pt x="716" y="701"/>
                        <a:pt x="718" y="702"/>
                        <a:pt x="719" y="701"/>
                      </a:cubicBezTo>
                      <a:cubicBezTo>
                        <a:pt x="726" y="701"/>
                        <a:pt x="731" y="702"/>
                        <a:pt x="736" y="705"/>
                      </a:cubicBezTo>
                      <a:cubicBezTo>
                        <a:pt x="742" y="707"/>
                        <a:pt x="749" y="710"/>
                        <a:pt x="755" y="711"/>
                      </a:cubicBezTo>
                      <a:cubicBezTo>
                        <a:pt x="757" y="712"/>
                        <a:pt x="759" y="712"/>
                        <a:pt x="762" y="712"/>
                      </a:cubicBezTo>
                      <a:cubicBezTo>
                        <a:pt x="765" y="712"/>
                        <a:pt x="768" y="713"/>
                        <a:pt x="771" y="713"/>
                      </a:cubicBezTo>
                      <a:cubicBezTo>
                        <a:pt x="771" y="713"/>
                        <a:pt x="772" y="713"/>
                        <a:pt x="772" y="713"/>
                      </a:cubicBezTo>
                      <a:cubicBezTo>
                        <a:pt x="775" y="711"/>
                        <a:pt x="777" y="708"/>
                        <a:pt x="780" y="706"/>
                      </a:cubicBezTo>
                      <a:cubicBezTo>
                        <a:pt x="789" y="698"/>
                        <a:pt x="801" y="688"/>
                        <a:pt x="813" y="695"/>
                      </a:cubicBezTo>
                      <a:cubicBezTo>
                        <a:pt x="819" y="699"/>
                        <a:pt x="823" y="705"/>
                        <a:pt x="829" y="708"/>
                      </a:cubicBezTo>
                      <a:cubicBezTo>
                        <a:pt x="834" y="711"/>
                        <a:pt x="844" y="715"/>
                        <a:pt x="846" y="721"/>
                      </a:cubicBezTo>
                      <a:cubicBezTo>
                        <a:pt x="847" y="723"/>
                        <a:pt x="846" y="727"/>
                        <a:pt x="846" y="730"/>
                      </a:cubicBezTo>
                      <a:cubicBezTo>
                        <a:pt x="847" y="733"/>
                        <a:pt x="850" y="737"/>
                        <a:pt x="852" y="740"/>
                      </a:cubicBezTo>
                      <a:cubicBezTo>
                        <a:pt x="856" y="746"/>
                        <a:pt x="862" y="748"/>
                        <a:pt x="869" y="750"/>
                      </a:cubicBezTo>
                      <a:cubicBezTo>
                        <a:pt x="881" y="752"/>
                        <a:pt x="896" y="754"/>
                        <a:pt x="906" y="761"/>
                      </a:cubicBezTo>
                      <a:cubicBezTo>
                        <a:pt x="913" y="766"/>
                        <a:pt x="925" y="786"/>
                        <a:pt x="915" y="793"/>
                      </a:cubicBezTo>
                      <a:cubicBezTo>
                        <a:pt x="909" y="789"/>
                        <a:pt x="905" y="782"/>
                        <a:pt x="898" y="780"/>
                      </a:cubicBezTo>
                      <a:cubicBezTo>
                        <a:pt x="889" y="778"/>
                        <a:pt x="892" y="783"/>
                        <a:pt x="892" y="790"/>
                      </a:cubicBezTo>
                      <a:cubicBezTo>
                        <a:pt x="892" y="804"/>
                        <a:pt x="887" y="810"/>
                        <a:pt x="883" y="823"/>
                      </a:cubicBezTo>
                      <a:cubicBezTo>
                        <a:pt x="882" y="824"/>
                        <a:pt x="881" y="826"/>
                        <a:pt x="880" y="828"/>
                      </a:cubicBezTo>
                      <a:cubicBezTo>
                        <a:pt x="880" y="828"/>
                        <a:pt x="880" y="828"/>
                        <a:pt x="880" y="828"/>
                      </a:cubicBezTo>
                      <a:cubicBezTo>
                        <a:pt x="880" y="833"/>
                        <a:pt x="874" y="838"/>
                        <a:pt x="877" y="843"/>
                      </a:cubicBezTo>
                      <a:cubicBezTo>
                        <a:pt x="877" y="843"/>
                        <a:pt x="879" y="843"/>
                        <a:pt x="879" y="844"/>
                      </a:cubicBezTo>
                      <a:cubicBezTo>
                        <a:pt x="880" y="844"/>
                        <a:pt x="880" y="844"/>
                        <a:pt x="880" y="844"/>
                      </a:cubicBezTo>
                      <a:cubicBezTo>
                        <a:pt x="886" y="843"/>
                        <a:pt x="889" y="834"/>
                        <a:pt x="895" y="832"/>
                      </a:cubicBezTo>
                      <a:cubicBezTo>
                        <a:pt x="897" y="831"/>
                        <a:pt x="905" y="829"/>
                        <a:pt x="913" y="828"/>
                      </a:cubicBezTo>
                      <a:cubicBezTo>
                        <a:pt x="913" y="828"/>
                        <a:pt x="913" y="828"/>
                        <a:pt x="913" y="828"/>
                      </a:cubicBezTo>
                      <a:cubicBezTo>
                        <a:pt x="914" y="827"/>
                        <a:pt x="915" y="826"/>
                        <a:pt x="916" y="826"/>
                      </a:cubicBezTo>
                      <a:cubicBezTo>
                        <a:pt x="918" y="824"/>
                        <a:pt x="920" y="823"/>
                        <a:pt x="922" y="822"/>
                      </a:cubicBezTo>
                      <a:cubicBezTo>
                        <a:pt x="925" y="821"/>
                        <a:pt x="927" y="821"/>
                        <a:pt x="929" y="819"/>
                      </a:cubicBezTo>
                      <a:cubicBezTo>
                        <a:pt x="931" y="818"/>
                        <a:pt x="931" y="817"/>
                        <a:pt x="932" y="816"/>
                      </a:cubicBezTo>
                      <a:cubicBezTo>
                        <a:pt x="925" y="815"/>
                        <a:pt x="917" y="814"/>
                        <a:pt x="919" y="811"/>
                      </a:cubicBezTo>
                      <a:cubicBezTo>
                        <a:pt x="920" y="809"/>
                        <a:pt x="928" y="807"/>
                        <a:pt x="931" y="806"/>
                      </a:cubicBezTo>
                      <a:cubicBezTo>
                        <a:pt x="934" y="804"/>
                        <a:pt x="938" y="804"/>
                        <a:pt x="942" y="803"/>
                      </a:cubicBezTo>
                      <a:cubicBezTo>
                        <a:pt x="947" y="803"/>
                        <a:pt x="951" y="802"/>
                        <a:pt x="956" y="801"/>
                      </a:cubicBezTo>
                      <a:cubicBezTo>
                        <a:pt x="958" y="801"/>
                        <a:pt x="961" y="801"/>
                        <a:pt x="963" y="799"/>
                      </a:cubicBezTo>
                      <a:cubicBezTo>
                        <a:pt x="963" y="799"/>
                        <a:pt x="963" y="799"/>
                        <a:pt x="963" y="799"/>
                      </a:cubicBezTo>
                      <a:cubicBezTo>
                        <a:pt x="964" y="799"/>
                        <a:pt x="966" y="798"/>
                        <a:pt x="967" y="797"/>
                      </a:cubicBezTo>
                      <a:cubicBezTo>
                        <a:pt x="967" y="797"/>
                        <a:pt x="967" y="797"/>
                        <a:pt x="967" y="797"/>
                      </a:cubicBezTo>
                      <a:cubicBezTo>
                        <a:pt x="967" y="797"/>
                        <a:pt x="968" y="796"/>
                        <a:pt x="968" y="796"/>
                      </a:cubicBezTo>
                      <a:cubicBezTo>
                        <a:pt x="971" y="792"/>
                        <a:pt x="971" y="790"/>
                        <a:pt x="976" y="790"/>
                      </a:cubicBezTo>
                      <a:cubicBezTo>
                        <a:pt x="977" y="789"/>
                        <a:pt x="978" y="788"/>
                        <a:pt x="979" y="788"/>
                      </a:cubicBezTo>
                      <a:cubicBezTo>
                        <a:pt x="983" y="785"/>
                        <a:pt x="988" y="785"/>
                        <a:pt x="992" y="783"/>
                      </a:cubicBezTo>
                      <a:cubicBezTo>
                        <a:pt x="995" y="782"/>
                        <a:pt x="998" y="779"/>
                        <a:pt x="1001" y="778"/>
                      </a:cubicBezTo>
                      <a:cubicBezTo>
                        <a:pt x="1005" y="777"/>
                        <a:pt x="1008" y="779"/>
                        <a:pt x="1012" y="780"/>
                      </a:cubicBezTo>
                      <a:cubicBezTo>
                        <a:pt x="1015" y="780"/>
                        <a:pt x="1020" y="780"/>
                        <a:pt x="1023" y="781"/>
                      </a:cubicBezTo>
                      <a:cubicBezTo>
                        <a:pt x="1026" y="781"/>
                        <a:pt x="1029" y="781"/>
                        <a:pt x="1032" y="780"/>
                      </a:cubicBezTo>
                      <a:cubicBezTo>
                        <a:pt x="1037" y="780"/>
                        <a:pt x="1045" y="777"/>
                        <a:pt x="1048" y="773"/>
                      </a:cubicBezTo>
                      <a:cubicBezTo>
                        <a:pt x="1050" y="771"/>
                        <a:pt x="1050" y="768"/>
                        <a:pt x="1051" y="765"/>
                      </a:cubicBezTo>
                      <a:cubicBezTo>
                        <a:pt x="1054" y="760"/>
                        <a:pt x="1058" y="754"/>
                        <a:pt x="1063" y="750"/>
                      </a:cubicBezTo>
                      <a:cubicBezTo>
                        <a:pt x="1066" y="747"/>
                        <a:pt x="1070" y="743"/>
                        <a:pt x="1073" y="741"/>
                      </a:cubicBezTo>
                      <a:cubicBezTo>
                        <a:pt x="1074" y="741"/>
                        <a:pt x="1076" y="740"/>
                        <a:pt x="1076" y="739"/>
                      </a:cubicBezTo>
                      <a:cubicBezTo>
                        <a:pt x="1077" y="738"/>
                        <a:pt x="1076" y="735"/>
                        <a:pt x="1076" y="733"/>
                      </a:cubicBezTo>
                      <a:cubicBezTo>
                        <a:pt x="1078" y="727"/>
                        <a:pt x="1082" y="729"/>
                        <a:pt x="1086" y="731"/>
                      </a:cubicBezTo>
                      <a:cubicBezTo>
                        <a:pt x="1091" y="733"/>
                        <a:pt x="1091" y="734"/>
                        <a:pt x="1092" y="739"/>
                      </a:cubicBezTo>
                      <a:cubicBezTo>
                        <a:pt x="1093" y="742"/>
                        <a:pt x="1093" y="745"/>
                        <a:pt x="1094" y="749"/>
                      </a:cubicBezTo>
                      <a:cubicBezTo>
                        <a:pt x="1095" y="752"/>
                        <a:pt x="1096" y="757"/>
                        <a:pt x="1098" y="760"/>
                      </a:cubicBezTo>
                      <a:cubicBezTo>
                        <a:pt x="1099" y="764"/>
                        <a:pt x="1100" y="768"/>
                        <a:pt x="1101" y="771"/>
                      </a:cubicBezTo>
                      <a:cubicBezTo>
                        <a:pt x="1103" y="774"/>
                        <a:pt x="1106" y="776"/>
                        <a:pt x="1109" y="779"/>
                      </a:cubicBezTo>
                      <a:cubicBezTo>
                        <a:pt x="1109" y="779"/>
                        <a:pt x="1109" y="780"/>
                        <a:pt x="1109" y="780"/>
                      </a:cubicBezTo>
                      <a:cubicBezTo>
                        <a:pt x="1112" y="778"/>
                        <a:pt x="1115" y="777"/>
                        <a:pt x="1118" y="775"/>
                      </a:cubicBezTo>
                      <a:cubicBezTo>
                        <a:pt x="1124" y="771"/>
                        <a:pt x="1129" y="765"/>
                        <a:pt x="1137" y="764"/>
                      </a:cubicBezTo>
                      <a:cubicBezTo>
                        <a:pt x="1142" y="762"/>
                        <a:pt x="1156" y="765"/>
                        <a:pt x="1156" y="772"/>
                      </a:cubicBezTo>
                      <a:cubicBezTo>
                        <a:pt x="1156" y="778"/>
                        <a:pt x="1142" y="780"/>
                        <a:pt x="1137" y="782"/>
                      </a:cubicBezTo>
                      <a:cubicBezTo>
                        <a:pt x="1133" y="784"/>
                        <a:pt x="1122" y="788"/>
                        <a:pt x="1121" y="794"/>
                      </a:cubicBezTo>
                      <a:cubicBezTo>
                        <a:pt x="1121" y="797"/>
                        <a:pt x="1121" y="802"/>
                        <a:pt x="1122" y="804"/>
                      </a:cubicBezTo>
                      <a:cubicBezTo>
                        <a:pt x="1123" y="806"/>
                        <a:pt x="1124" y="807"/>
                        <a:pt x="1126" y="809"/>
                      </a:cubicBezTo>
                      <a:cubicBezTo>
                        <a:pt x="1128" y="811"/>
                        <a:pt x="1128" y="812"/>
                        <a:pt x="1130" y="810"/>
                      </a:cubicBezTo>
                      <a:cubicBezTo>
                        <a:pt x="1132" y="808"/>
                        <a:pt x="1133" y="804"/>
                        <a:pt x="1136" y="802"/>
                      </a:cubicBezTo>
                      <a:cubicBezTo>
                        <a:pt x="1139" y="800"/>
                        <a:pt x="1142" y="799"/>
                        <a:pt x="1145" y="796"/>
                      </a:cubicBezTo>
                      <a:cubicBezTo>
                        <a:pt x="1151" y="792"/>
                        <a:pt x="1157" y="790"/>
                        <a:pt x="1164" y="789"/>
                      </a:cubicBezTo>
                      <a:cubicBezTo>
                        <a:pt x="1172" y="788"/>
                        <a:pt x="1177" y="783"/>
                        <a:pt x="1184" y="780"/>
                      </a:cubicBezTo>
                      <a:cubicBezTo>
                        <a:pt x="1187" y="778"/>
                        <a:pt x="1192" y="777"/>
                        <a:pt x="1193" y="773"/>
                      </a:cubicBezTo>
                      <a:cubicBezTo>
                        <a:pt x="1194" y="769"/>
                        <a:pt x="1192" y="766"/>
                        <a:pt x="1188" y="766"/>
                      </a:cubicBezTo>
                      <a:cubicBezTo>
                        <a:pt x="1185" y="765"/>
                        <a:pt x="1181" y="766"/>
                        <a:pt x="1177" y="765"/>
                      </a:cubicBezTo>
                      <a:cubicBezTo>
                        <a:pt x="1174" y="765"/>
                        <a:pt x="1170" y="764"/>
                        <a:pt x="1167" y="763"/>
                      </a:cubicBezTo>
                      <a:cubicBezTo>
                        <a:pt x="1159" y="761"/>
                        <a:pt x="1151" y="760"/>
                        <a:pt x="1146" y="753"/>
                      </a:cubicBezTo>
                      <a:cubicBezTo>
                        <a:pt x="1142" y="747"/>
                        <a:pt x="1136" y="740"/>
                        <a:pt x="1138" y="732"/>
                      </a:cubicBezTo>
                      <a:cubicBezTo>
                        <a:pt x="1138" y="729"/>
                        <a:pt x="1142" y="726"/>
                        <a:pt x="1142" y="723"/>
                      </a:cubicBezTo>
                      <a:cubicBezTo>
                        <a:pt x="1142" y="719"/>
                        <a:pt x="1137" y="720"/>
                        <a:pt x="1133" y="720"/>
                      </a:cubicBezTo>
                      <a:cubicBezTo>
                        <a:pt x="1129" y="720"/>
                        <a:pt x="1115" y="720"/>
                        <a:pt x="1113" y="716"/>
                      </a:cubicBezTo>
                      <a:cubicBezTo>
                        <a:pt x="1109" y="708"/>
                        <a:pt x="1124" y="709"/>
                        <a:pt x="1127" y="709"/>
                      </a:cubicBezTo>
                      <a:cubicBezTo>
                        <a:pt x="1134" y="709"/>
                        <a:pt x="1143" y="710"/>
                        <a:pt x="1145" y="702"/>
                      </a:cubicBezTo>
                      <a:cubicBezTo>
                        <a:pt x="1146" y="699"/>
                        <a:pt x="1146" y="695"/>
                        <a:pt x="1146" y="692"/>
                      </a:cubicBezTo>
                      <a:cubicBezTo>
                        <a:pt x="1145" y="688"/>
                        <a:pt x="1143" y="687"/>
                        <a:pt x="1139" y="686"/>
                      </a:cubicBezTo>
                      <a:cubicBezTo>
                        <a:pt x="1130" y="685"/>
                        <a:pt x="1122" y="687"/>
                        <a:pt x="1114" y="690"/>
                      </a:cubicBezTo>
                      <a:cubicBezTo>
                        <a:pt x="1107" y="693"/>
                        <a:pt x="1101" y="695"/>
                        <a:pt x="1095" y="700"/>
                      </a:cubicBezTo>
                      <a:cubicBezTo>
                        <a:pt x="1089" y="704"/>
                        <a:pt x="1083" y="708"/>
                        <a:pt x="1078" y="713"/>
                      </a:cubicBezTo>
                      <a:cubicBezTo>
                        <a:pt x="1075" y="715"/>
                        <a:pt x="1073" y="717"/>
                        <a:pt x="1071" y="719"/>
                      </a:cubicBezTo>
                      <a:cubicBezTo>
                        <a:pt x="1068" y="722"/>
                        <a:pt x="1066" y="725"/>
                        <a:pt x="1063" y="728"/>
                      </a:cubicBezTo>
                      <a:cubicBezTo>
                        <a:pt x="1061" y="731"/>
                        <a:pt x="1057" y="732"/>
                        <a:pt x="1055" y="735"/>
                      </a:cubicBezTo>
                      <a:cubicBezTo>
                        <a:pt x="1052" y="737"/>
                        <a:pt x="1051" y="739"/>
                        <a:pt x="1047" y="741"/>
                      </a:cubicBezTo>
                      <a:cubicBezTo>
                        <a:pt x="1045" y="742"/>
                        <a:pt x="1044" y="742"/>
                        <a:pt x="1042" y="743"/>
                      </a:cubicBezTo>
                      <a:cubicBezTo>
                        <a:pt x="1041" y="740"/>
                        <a:pt x="1047" y="737"/>
                        <a:pt x="1048" y="735"/>
                      </a:cubicBezTo>
                      <a:cubicBezTo>
                        <a:pt x="1050" y="732"/>
                        <a:pt x="1051" y="728"/>
                        <a:pt x="1053" y="725"/>
                      </a:cubicBezTo>
                      <a:cubicBezTo>
                        <a:pt x="1058" y="718"/>
                        <a:pt x="1063" y="711"/>
                        <a:pt x="1069" y="705"/>
                      </a:cubicBezTo>
                      <a:cubicBezTo>
                        <a:pt x="1072" y="702"/>
                        <a:pt x="1075" y="700"/>
                        <a:pt x="1078" y="697"/>
                      </a:cubicBezTo>
                      <a:cubicBezTo>
                        <a:pt x="1080" y="695"/>
                        <a:pt x="1083" y="692"/>
                        <a:pt x="1085" y="690"/>
                      </a:cubicBezTo>
                      <a:cubicBezTo>
                        <a:pt x="1088" y="687"/>
                        <a:pt x="1093" y="685"/>
                        <a:pt x="1096" y="683"/>
                      </a:cubicBezTo>
                      <a:cubicBezTo>
                        <a:pt x="1099" y="682"/>
                        <a:pt x="1102" y="683"/>
                        <a:pt x="1104" y="680"/>
                      </a:cubicBezTo>
                      <a:cubicBezTo>
                        <a:pt x="1106" y="678"/>
                        <a:pt x="1108" y="673"/>
                        <a:pt x="1109" y="671"/>
                      </a:cubicBezTo>
                      <a:cubicBezTo>
                        <a:pt x="1111" y="667"/>
                        <a:pt x="1114" y="665"/>
                        <a:pt x="1117" y="663"/>
                      </a:cubicBezTo>
                      <a:cubicBezTo>
                        <a:pt x="1125" y="658"/>
                        <a:pt x="1132" y="658"/>
                        <a:pt x="1140" y="658"/>
                      </a:cubicBezTo>
                      <a:cubicBezTo>
                        <a:pt x="1157" y="658"/>
                        <a:pt x="1173" y="660"/>
                        <a:pt x="1189" y="661"/>
                      </a:cubicBezTo>
                      <a:cubicBezTo>
                        <a:pt x="1201" y="662"/>
                        <a:pt x="1214" y="660"/>
                        <a:pt x="1222" y="651"/>
                      </a:cubicBezTo>
                      <a:cubicBezTo>
                        <a:pt x="1226" y="648"/>
                        <a:pt x="1228" y="642"/>
                        <a:pt x="1232" y="639"/>
                      </a:cubicBezTo>
                      <a:cubicBezTo>
                        <a:pt x="1235" y="637"/>
                        <a:pt x="1238" y="636"/>
                        <a:pt x="1240" y="635"/>
                      </a:cubicBezTo>
                      <a:cubicBezTo>
                        <a:pt x="1249" y="631"/>
                        <a:pt x="1259" y="630"/>
                        <a:pt x="1267" y="625"/>
                      </a:cubicBezTo>
                      <a:cubicBezTo>
                        <a:pt x="1272" y="621"/>
                        <a:pt x="1277" y="615"/>
                        <a:pt x="1278" y="608"/>
                      </a:cubicBezTo>
                      <a:cubicBezTo>
                        <a:pt x="1279" y="601"/>
                        <a:pt x="1275" y="593"/>
                        <a:pt x="1271" y="587"/>
                      </a:cubicBezTo>
                      <a:close/>
                      <a:moveTo>
                        <a:pt x="346" y="264"/>
                      </a:moveTo>
                      <a:cubicBezTo>
                        <a:pt x="341" y="270"/>
                        <a:pt x="332" y="263"/>
                        <a:pt x="326" y="263"/>
                      </a:cubicBezTo>
                      <a:cubicBezTo>
                        <a:pt x="321" y="263"/>
                        <a:pt x="319" y="267"/>
                        <a:pt x="317" y="270"/>
                      </a:cubicBezTo>
                      <a:cubicBezTo>
                        <a:pt x="315" y="274"/>
                        <a:pt x="312" y="275"/>
                        <a:pt x="309" y="278"/>
                      </a:cubicBezTo>
                      <a:cubicBezTo>
                        <a:pt x="307" y="279"/>
                        <a:pt x="303" y="284"/>
                        <a:pt x="301" y="281"/>
                      </a:cubicBezTo>
                      <a:cubicBezTo>
                        <a:pt x="299" y="278"/>
                        <a:pt x="305" y="273"/>
                        <a:pt x="306" y="271"/>
                      </a:cubicBezTo>
                      <a:cubicBezTo>
                        <a:pt x="307" y="268"/>
                        <a:pt x="308" y="264"/>
                        <a:pt x="304" y="264"/>
                      </a:cubicBezTo>
                      <a:cubicBezTo>
                        <a:pt x="300" y="264"/>
                        <a:pt x="298" y="270"/>
                        <a:pt x="296" y="273"/>
                      </a:cubicBezTo>
                      <a:cubicBezTo>
                        <a:pt x="291" y="280"/>
                        <a:pt x="283" y="281"/>
                        <a:pt x="275" y="281"/>
                      </a:cubicBezTo>
                      <a:cubicBezTo>
                        <a:pt x="270" y="280"/>
                        <a:pt x="269" y="277"/>
                        <a:pt x="270" y="273"/>
                      </a:cubicBezTo>
                      <a:cubicBezTo>
                        <a:pt x="271" y="269"/>
                        <a:pt x="273" y="268"/>
                        <a:pt x="277" y="267"/>
                      </a:cubicBezTo>
                      <a:cubicBezTo>
                        <a:pt x="283" y="265"/>
                        <a:pt x="288" y="262"/>
                        <a:pt x="293" y="258"/>
                      </a:cubicBezTo>
                      <a:cubicBezTo>
                        <a:pt x="296" y="256"/>
                        <a:pt x="297" y="253"/>
                        <a:pt x="293" y="252"/>
                      </a:cubicBezTo>
                      <a:cubicBezTo>
                        <a:pt x="289" y="251"/>
                        <a:pt x="285" y="254"/>
                        <a:pt x="281" y="254"/>
                      </a:cubicBezTo>
                      <a:cubicBezTo>
                        <a:pt x="273" y="255"/>
                        <a:pt x="266" y="255"/>
                        <a:pt x="258" y="255"/>
                      </a:cubicBezTo>
                      <a:cubicBezTo>
                        <a:pt x="253" y="255"/>
                        <a:pt x="245" y="257"/>
                        <a:pt x="241" y="255"/>
                      </a:cubicBezTo>
                      <a:cubicBezTo>
                        <a:pt x="240" y="255"/>
                        <a:pt x="242" y="250"/>
                        <a:pt x="243" y="249"/>
                      </a:cubicBezTo>
                      <a:cubicBezTo>
                        <a:pt x="244" y="248"/>
                        <a:pt x="246" y="248"/>
                        <a:pt x="248" y="247"/>
                      </a:cubicBezTo>
                      <a:cubicBezTo>
                        <a:pt x="254" y="247"/>
                        <a:pt x="259" y="246"/>
                        <a:pt x="265" y="244"/>
                      </a:cubicBezTo>
                      <a:cubicBezTo>
                        <a:pt x="270" y="242"/>
                        <a:pt x="275" y="242"/>
                        <a:pt x="280" y="242"/>
                      </a:cubicBezTo>
                      <a:cubicBezTo>
                        <a:pt x="287" y="242"/>
                        <a:pt x="294" y="239"/>
                        <a:pt x="301" y="237"/>
                      </a:cubicBezTo>
                      <a:cubicBezTo>
                        <a:pt x="308" y="236"/>
                        <a:pt x="315" y="234"/>
                        <a:pt x="323" y="234"/>
                      </a:cubicBezTo>
                      <a:cubicBezTo>
                        <a:pt x="326" y="234"/>
                        <a:pt x="332" y="233"/>
                        <a:pt x="331" y="238"/>
                      </a:cubicBezTo>
                      <a:cubicBezTo>
                        <a:pt x="330" y="242"/>
                        <a:pt x="324" y="241"/>
                        <a:pt x="321" y="242"/>
                      </a:cubicBezTo>
                      <a:cubicBezTo>
                        <a:pt x="319" y="242"/>
                        <a:pt x="312" y="246"/>
                        <a:pt x="315" y="249"/>
                      </a:cubicBezTo>
                      <a:cubicBezTo>
                        <a:pt x="316" y="250"/>
                        <a:pt x="325" y="249"/>
                        <a:pt x="327" y="249"/>
                      </a:cubicBezTo>
                      <a:cubicBezTo>
                        <a:pt x="331" y="249"/>
                        <a:pt x="335" y="249"/>
                        <a:pt x="339" y="248"/>
                      </a:cubicBezTo>
                      <a:cubicBezTo>
                        <a:pt x="342" y="248"/>
                        <a:pt x="347" y="247"/>
                        <a:pt x="350" y="247"/>
                      </a:cubicBezTo>
                      <a:cubicBezTo>
                        <a:pt x="359" y="249"/>
                        <a:pt x="348" y="260"/>
                        <a:pt x="346" y="264"/>
                      </a:cubicBezTo>
                      <a:close/>
                      <a:moveTo>
                        <a:pt x="414" y="370"/>
                      </a:moveTo>
                      <a:cubicBezTo>
                        <a:pt x="411" y="374"/>
                        <a:pt x="405" y="375"/>
                        <a:pt x="400" y="376"/>
                      </a:cubicBezTo>
                      <a:cubicBezTo>
                        <a:pt x="395" y="378"/>
                        <a:pt x="365" y="379"/>
                        <a:pt x="366" y="370"/>
                      </a:cubicBezTo>
                      <a:cubicBezTo>
                        <a:pt x="366" y="366"/>
                        <a:pt x="373" y="366"/>
                        <a:pt x="376" y="365"/>
                      </a:cubicBezTo>
                      <a:cubicBezTo>
                        <a:pt x="379" y="365"/>
                        <a:pt x="382" y="363"/>
                        <a:pt x="385" y="361"/>
                      </a:cubicBezTo>
                      <a:cubicBezTo>
                        <a:pt x="389" y="360"/>
                        <a:pt x="394" y="358"/>
                        <a:pt x="394" y="353"/>
                      </a:cubicBezTo>
                      <a:cubicBezTo>
                        <a:pt x="394" y="349"/>
                        <a:pt x="390" y="347"/>
                        <a:pt x="387" y="344"/>
                      </a:cubicBezTo>
                      <a:cubicBezTo>
                        <a:pt x="382" y="340"/>
                        <a:pt x="372" y="334"/>
                        <a:pt x="371" y="327"/>
                      </a:cubicBezTo>
                      <a:cubicBezTo>
                        <a:pt x="370" y="317"/>
                        <a:pt x="385" y="328"/>
                        <a:pt x="388" y="330"/>
                      </a:cubicBezTo>
                      <a:cubicBezTo>
                        <a:pt x="394" y="334"/>
                        <a:pt x="399" y="338"/>
                        <a:pt x="407" y="341"/>
                      </a:cubicBezTo>
                      <a:cubicBezTo>
                        <a:pt x="415" y="345"/>
                        <a:pt x="419" y="346"/>
                        <a:pt x="427" y="342"/>
                      </a:cubicBezTo>
                      <a:cubicBezTo>
                        <a:pt x="434" y="338"/>
                        <a:pt x="442" y="334"/>
                        <a:pt x="448" y="329"/>
                      </a:cubicBezTo>
                      <a:cubicBezTo>
                        <a:pt x="452" y="327"/>
                        <a:pt x="454" y="325"/>
                        <a:pt x="458" y="325"/>
                      </a:cubicBezTo>
                      <a:cubicBezTo>
                        <a:pt x="462" y="325"/>
                        <a:pt x="465" y="325"/>
                        <a:pt x="469" y="326"/>
                      </a:cubicBezTo>
                      <a:cubicBezTo>
                        <a:pt x="472" y="326"/>
                        <a:pt x="476" y="326"/>
                        <a:pt x="480" y="327"/>
                      </a:cubicBezTo>
                      <a:cubicBezTo>
                        <a:pt x="484" y="328"/>
                        <a:pt x="486" y="332"/>
                        <a:pt x="481" y="334"/>
                      </a:cubicBezTo>
                      <a:cubicBezTo>
                        <a:pt x="474" y="336"/>
                        <a:pt x="466" y="333"/>
                        <a:pt x="459" y="335"/>
                      </a:cubicBezTo>
                      <a:cubicBezTo>
                        <a:pt x="455" y="336"/>
                        <a:pt x="452" y="337"/>
                        <a:pt x="451" y="340"/>
                      </a:cubicBezTo>
                      <a:cubicBezTo>
                        <a:pt x="449" y="343"/>
                        <a:pt x="448" y="346"/>
                        <a:pt x="446" y="349"/>
                      </a:cubicBezTo>
                      <a:cubicBezTo>
                        <a:pt x="443" y="352"/>
                        <a:pt x="437" y="355"/>
                        <a:pt x="433" y="357"/>
                      </a:cubicBezTo>
                      <a:cubicBezTo>
                        <a:pt x="429" y="358"/>
                        <a:pt x="426" y="358"/>
                        <a:pt x="422" y="360"/>
                      </a:cubicBezTo>
                      <a:cubicBezTo>
                        <a:pt x="418" y="362"/>
                        <a:pt x="417" y="367"/>
                        <a:pt x="414" y="370"/>
                      </a:cubicBezTo>
                      <a:close/>
                      <a:moveTo>
                        <a:pt x="525" y="426"/>
                      </a:moveTo>
                      <a:cubicBezTo>
                        <a:pt x="521" y="427"/>
                        <a:pt x="518" y="428"/>
                        <a:pt x="513" y="428"/>
                      </a:cubicBezTo>
                      <a:cubicBezTo>
                        <a:pt x="505" y="428"/>
                        <a:pt x="496" y="428"/>
                        <a:pt x="488" y="428"/>
                      </a:cubicBezTo>
                      <a:cubicBezTo>
                        <a:pt x="484" y="429"/>
                        <a:pt x="479" y="430"/>
                        <a:pt x="475" y="431"/>
                      </a:cubicBezTo>
                      <a:cubicBezTo>
                        <a:pt x="471" y="432"/>
                        <a:pt x="469" y="434"/>
                        <a:pt x="466" y="436"/>
                      </a:cubicBezTo>
                      <a:cubicBezTo>
                        <a:pt x="463" y="440"/>
                        <a:pt x="463" y="440"/>
                        <a:pt x="463" y="440"/>
                      </a:cubicBezTo>
                      <a:cubicBezTo>
                        <a:pt x="459" y="444"/>
                        <a:pt x="455" y="445"/>
                        <a:pt x="451" y="448"/>
                      </a:cubicBezTo>
                      <a:cubicBezTo>
                        <a:pt x="447" y="451"/>
                        <a:pt x="441" y="455"/>
                        <a:pt x="436" y="452"/>
                      </a:cubicBezTo>
                      <a:cubicBezTo>
                        <a:pt x="434" y="450"/>
                        <a:pt x="430" y="445"/>
                        <a:pt x="431" y="442"/>
                      </a:cubicBezTo>
                      <a:cubicBezTo>
                        <a:pt x="432" y="439"/>
                        <a:pt x="437" y="438"/>
                        <a:pt x="439" y="438"/>
                      </a:cubicBezTo>
                      <a:cubicBezTo>
                        <a:pt x="443" y="437"/>
                        <a:pt x="446" y="438"/>
                        <a:pt x="449" y="437"/>
                      </a:cubicBezTo>
                      <a:cubicBezTo>
                        <a:pt x="453" y="436"/>
                        <a:pt x="455" y="432"/>
                        <a:pt x="457" y="429"/>
                      </a:cubicBezTo>
                      <a:cubicBezTo>
                        <a:pt x="461" y="423"/>
                        <a:pt x="465" y="414"/>
                        <a:pt x="474" y="414"/>
                      </a:cubicBezTo>
                      <a:cubicBezTo>
                        <a:pt x="482" y="414"/>
                        <a:pt x="490" y="415"/>
                        <a:pt x="498" y="416"/>
                      </a:cubicBezTo>
                      <a:cubicBezTo>
                        <a:pt x="503" y="417"/>
                        <a:pt x="508" y="418"/>
                        <a:pt x="512" y="418"/>
                      </a:cubicBezTo>
                      <a:cubicBezTo>
                        <a:pt x="517" y="419"/>
                        <a:pt x="522" y="418"/>
                        <a:pt x="526" y="420"/>
                      </a:cubicBezTo>
                      <a:cubicBezTo>
                        <a:pt x="531" y="422"/>
                        <a:pt x="528" y="425"/>
                        <a:pt x="525" y="426"/>
                      </a:cubicBezTo>
                      <a:close/>
                      <a:moveTo>
                        <a:pt x="596" y="465"/>
                      </a:moveTo>
                      <a:cubicBezTo>
                        <a:pt x="595" y="468"/>
                        <a:pt x="594" y="471"/>
                        <a:pt x="592" y="474"/>
                      </a:cubicBezTo>
                      <a:cubicBezTo>
                        <a:pt x="589" y="480"/>
                        <a:pt x="587" y="486"/>
                        <a:pt x="586" y="493"/>
                      </a:cubicBezTo>
                      <a:cubicBezTo>
                        <a:pt x="585" y="498"/>
                        <a:pt x="582" y="503"/>
                        <a:pt x="577" y="505"/>
                      </a:cubicBezTo>
                      <a:cubicBezTo>
                        <a:pt x="575" y="506"/>
                        <a:pt x="569" y="507"/>
                        <a:pt x="567" y="505"/>
                      </a:cubicBezTo>
                      <a:cubicBezTo>
                        <a:pt x="563" y="501"/>
                        <a:pt x="570" y="497"/>
                        <a:pt x="571" y="494"/>
                      </a:cubicBezTo>
                      <a:cubicBezTo>
                        <a:pt x="575" y="488"/>
                        <a:pt x="576" y="481"/>
                        <a:pt x="578" y="475"/>
                      </a:cubicBezTo>
                      <a:cubicBezTo>
                        <a:pt x="578" y="472"/>
                        <a:pt x="578" y="467"/>
                        <a:pt x="579" y="464"/>
                      </a:cubicBezTo>
                      <a:cubicBezTo>
                        <a:pt x="581" y="460"/>
                        <a:pt x="585" y="460"/>
                        <a:pt x="589" y="460"/>
                      </a:cubicBezTo>
                      <a:cubicBezTo>
                        <a:pt x="593" y="460"/>
                        <a:pt x="597" y="460"/>
                        <a:pt x="596" y="465"/>
                      </a:cubicBezTo>
                      <a:close/>
                      <a:moveTo>
                        <a:pt x="671" y="648"/>
                      </a:moveTo>
                      <a:cubicBezTo>
                        <a:pt x="670" y="650"/>
                        <a:pt x="668" y="657"/>
                        <a:pt x="665" y="658"/>
                      </a:cubicBezTo>
                      <a:cubicBezTo>
                        <a:pt x="663" y="651"/>
                        <a:pt x="662" y="643"/>
                        <a:pt x="660" y="636"/>
                      </a:cubicBezTo>
                      <a:cubicBezTo>
                        <a:pt x="658" y="627"/>
                        <a:pt x="652" y="622"/>
                        <a:pt x="645" y="616"/>
                      </a:cubicBezTo>
                      <a:cubicBezTo>
                        <a:pt x="641" y="613"/>
                        <a:pt x="640" y="611"/>
                        <a:pt x="639" y="606"/>
                      </a:cubicBezTo>
                      <a:cubicBezTo>
                        <a:pt x="639" y="603"/>
                        <a:pt x="639" y="598"/>
                        <a:pt x="638" y="596"/>
                      </a:cubicBezTo>
                      <a:cubicBezTo>
                        <a:pt x="635" y="593"/>
                        <a:pt x="629" y="592"/>
                        <a:pt x="625" y="591"/>
                      </a:cubicBezTo>
                      <a:cubicBezTo>
                        <a:pt x="622" y="590"/>
                        <a:pt x="618" y="589"/>
                        <a:pt x="615" y="588"/>
                      </a:cubicBezTo>
                      <a:cubicBezTo>
                        <a:pt x="612" y="587"/>
                        <a:pt x="607" y="586"/>
                        <a:pt x="605" y="583"/>
                      </a:cubicBezTo>
                      <a:cubicBezTo>
                        <a:pt x="604" y="581"/>
                        <a:pt x="605" y="576"/>
                        <a:pt x="606" y="574"/>
                      </a:cubicBezTo>
                      <a:cubicBezTo>
                        <a:pt x="608" y="571"/>
                        <a:pt x="611" y="568"/>
                        <a:pt x="613" y="565"/>
                      </a:cubicBezTo>
                      <a:cubicBezTo>
                        <a:pt x="617" y="561"/>
                        <a:pt x="618" y="566"/>
                        <a:pt x="620" y="570"/>
                      </a:cubicBezTo>
                      <a:cubicBezTo>
                        <a:pt x="621" y="573"/>
                        <a:pt x="619" y="577"/>
                        <a:pt x="620" y="580"/>
                      </a:cubicBezTo>
                      <a:cubicBezTo>
                        <a:pt x="622" y="584"/>
                        <a:pt x="627" y="585"/>
                        <a:pt x="629" y="582"/>
                      </a:cubicBezTo>
                      <a:cubicBezTo>
                        <a:pt x="631" y="580"/>
                        <a:pt x="631" y="574"/>
                        <a:pt x="635" y="574"/>
                      </a:cubicBezTo>
                      <a:cubicBezTo>
                        <a:pt x="638" y="573"/>
                        <a:pt x="641" y="577"/>
                        <a:pt x="645" y="576"/>
                      </a:cubicBezTo>
                      <a:cubicBezTo>
                        <a:pt x="646" y="575"/>
                        <a:pt x="647" y="575"/>
                        <a:pt x="648" y="573"/>
                      </a:cubicBezTo>
                      <a:cubicBezTo>
                        <a:pt x="646" y="570"/>
                        <a:pt x="638" y="568"/>
                        <a:pt x="639" y="563"/>
                      </a:cubicBezTo>
                      <a:cubicBezTo>
                        <a:pt x="640" y="558"/>
                        <a:pt x="648" y="556"/>
                        <a:pt x="649" y="551"/>
                      </a:cubicBezTo>
                      <a:cubicBezTo>
                        <a:pt x="650" y="547"/>
                        <a:pt x="647" y="543"/>
                        <a:pt x="650" y="539"/>
                      </a:cubicBezTo>
                      <a:cubicBezTo>
                        <a:pt x="652" y="536"/>
                        <a:pt x="658" y="533"/>
                        <a:pt x="662" y="534"/>
                      </a:cubicBezTo>
                      <a:cubicBezTo>
                        <a:pt x="662" y="537"/>
                        <a:pt x="666" y="543"/>
                        <a:pt x="659" y="544"/>
                      </a:cubicBezTo>
                      <a:cubicBezTo>
                        <a:pt x="663" y="544"/>
                        <a:pt x="666" y="543"/>
                        <a:pt x="667" y="547"/>
                      </a:cubicBezTo>
                      <a:cubicBezTo>
                        <a:pt x="668" y="551"/>
                        <a:pt x="665" y="552"/>
                        <a:pt x="663" y="554"/>
                      </a:cubicBezTo>
                      <a:cubicBezTo>
                        <a:pt x="658" y="557"/>
                        <a:pt x="653" y="560"/>
                        <a:pt x="653" y="566"/>
                      </a:cubicBezTo>
                      <a:cubicBezTo>
                        <a:pt x="651" y="579"/>
                        <a:pt x="659" y="589"/>
                        <a:pt x="661" y="601"/>
                      </a:cubicBezTo>
                      <a:cubicBezTo>
                        <a:pt x="664" y="604"/>
                        <a:pt x="664" y="604"/>
                        <a:pt x="664" y="604"/>
                      </a:cubicBezTo>
                      <a:cubicBezTo>
                        <a:pt x="663" y="608"/>
                        <a:pt x="667" y="614"/>
                        <a:pt x="668" y="618"/>
                      </a:cubicBezTo>
                      <a:cubicBezTo>
                        <a:pt x="669" y="623"/>
                        <a:pt x="669" y="628"/>
                        <a:pt x="670" y="633"/>
                      </a:cubicBezTo>
                      <a:cubicBezTo>
                        <a:pt x="671" y="638"/>
                        <a:pt x="671" y="643"/>
                        <a:pt x="671" y="64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2" name="Freeform 344"/>
                <p:cNvSpPr/>
                <p:nvPr/>
              </p:nvSpPr>
              <p:spPr bwMode="auto">
                <a:xfrm>
                  <a:off x="9264635" y="554037"/>
                  <a:ext cx="1523998" cy="1238250"/>
                </a:xfrm>
                <a:custGeom>
                  <a:avLst/>
                  <a:gdLst/>
                  <a:ahLst/>
                  <a:cxnLst>
                    <a:cxn ang="0">
                      <a:pos x="571" y="453"/>
                    </a:cxn>
                    <a:cxn ang="0">
                      <a:pos x="558" y="446"/>
                    </a:cxn>
                    <a:cxn ang="0">
                      <a:pos x="533" y="404"/>
                    </a:cxn>
                    <a:cxn ang="0">
                      <a:pos x="495" y="338"/>
                    </a:cxn>
                    <a:cxn ang="0">
                      <a:pos x="485" y="373"/>
                    </a:cxn>
                    <a:cxn ang="0">
                      <a:pos x="446" y="351"/>
                    </a:cxn>
                    <a:cxn ang="0">
                      <a:pos x="376" y="317"/>
                    </a:cxn>
                    <a:cxn ang="0">
                      <a:pos x="322" y="295"/>
                    </a:cxn>
                    <a:cxn ang="0">
                      <a:pos x="302" y="298"/>
                    </a:cxn>
                    <a:cxn ang="0">
                      <a:pos x="281" y="324"/>
                    </a:cxn>
                    <a:cxn ang="0">
                      <a:pos x="247" y="339"/>
                    </a:cxn>
                    <a:cxn ang="0">
                      <a:pos x="264" y="296"/>
                    </a:cxn>
                    <a:cxn ang="0">
                      <a:pos x="273" y="282"/>
                    </a:cxn>
                    <a:cxn ang="0">
                      <a:pos x="232" y="317"/>
                    </a:cxn>
                    <a:cxn ang="0">
                      <a:pos x="214" y="350"/>
                    </a:cxn>
                    <a:cxn ang="0">
                      <a:pos x="213" y="372"/>
                    </a:cxn>
                    <a:cxn ang="0">
                      <a:pos x="160" y="417"/>
                    </a:cxn>
                    <a:cxn ang="0">
                      <a:pos x="122" y="445"/>
                    </a:cxn>
                    <a:cxn ang="0">
                      <a:pos x="80" y="457"/>
                    </a:cxn>
                    <a:cxn ang="0">
                      <a:pos x="128" y="423"/>
                    </a:cxn>
                    <a:cxn ang="0">
                      <a:pos x="170" y="351"/>
                    </a:cxn>
                    <a:cxn ang="0">
                      <a:pos x="118" y="349"/>
                    </a:cxn>
                    <a:cxn ang="0">
                      <a:pos x="97" y="341"/>
                    </a:cxn>
                    <a:cxn ang="0">
                      <a:pos x="79" y="325"/>
                    </a:cxn>
                    <a:cxn ang="0">
                      <a:pos x="47" y="300"/>
                    </a:cxn>
                    <a:cxn ang="0">
                      <a:pos x="42" y="257"/>
                    </a:cxn>
                    <a:cxn ang="0">
                      <a:pos x="57" y="229"/>
                    </a:cxn>
                    <a:cxn ang="0">
                      <a:pos x="94" y="219"/>
                    </a:cxn>
                    <a:cxn ang="0">
                      <a:pos x="115" y="179"/>
                    </a:cxn>
                    <a:cxn ang="0">
                      <a:pos x="77" y="194"/>
                    </a:cxn>
                    <a:cxn ang="0">
                      <a:pos x="31" y="184"/>
                    </a:cxn>
                    <a:cxn ang="0">
                      <a:pos x="8" y="155"/>
                    </a:cxn>
                    <a:cxn ang="0">
                      <a:pos x="73" y="148"/>
                    </a:cxn>
                    <a:cxn ang="0">
                      <a:pos x="105" y="144"/>
                    </a:cxn>
                    <a:cxn ang="0">
                      <a:pos x="66" y="109"/>
                    </a:cxn>
                    <a:cxn ang="0">
                      <a:pos x="29" y="78"/>
                    </a:cxn>
                    <a:cxn ang="0">
                      <a:pos x="77" y="51"/>
                    </a:cxn>
                    <a:cxn ang="0">
                      <a:pos x="111" y="27"/>
                    </a:cxn>
                    <a:cxn ang="0">
                      <a:pos x="161" y="9"/>
                    </a:cxn>
                    <a:cxn ang="0">
                      <a:pos x="203" y="6"/>
                    </a:cxn>
                    <a:cxn ang="0">
                      <a:pos x="230" y="11"/>
                    </a:cxn>
                    <a:cxn ang="0">
                      <a:pos x="247" y="25"/>
                    </a:cxn>
                    <a:cxn ang="0">
                      <a:pos x="309" y="29"/>
                    </a:cxn>
                    <a:cxn ang="0">
                      <a:pos x="376" y="35"/>
                    </a:cxn>
                    <a:cxn ang="0">
                      <a:pos x="413" y="71"/>
                    </a:cxn>
                    <a:cxn ang="0">
                      <a:pos x="413" y="290"/>
                    </a:cxn>
                    <a:cxn ang="0">
                      <a:pos x="446" y="322"/>
                    </a:cxn>
                    <a:cxn ang="0">
                      <a:pos x="470" y="351"/>
                    </a:cxn>
                    <a:cxn ang="0">
                      <a:pos x="493" y="331"/>
                    </a:cxn>
                    <a:cxn ang="0">
                      <a:pos x="518" y="359"/>
                    </a:cxn>
                    <a:cxn ang="0">
                      <a:pos x="539" y="388"/>
                    </a:cxn>
                    <a:cxn ang="0">
                      <a:pos x="558" y="420"/>
                    </a:cxn>
                    <a:cxn ang="0">
                      <a:pos x="580" y="444"/>
                    </a:cxn>
                  </a:cxnLst>
                  <a:rect l="0" t="0" r="r" b="b"/>
                  <a:pathLst>
                    <a:path w="580" h="471">
                      <a:moveTo>
                        <a:pt x="580" y="444"/>
                      </a:moveTo>
                      <a:cubicBezTo>
                        <a:pt x="580" y="442"/>
                        <a:pt x="578" y="441"/>
                        <a:pt x="577" y="443"/>
                      </a:cubicBezTo>
                      <a:cubicBezTo>
                        <a:pt x="574" y="445"/>
                        <a:pt x="573" y="450"/>
                        <a:pt x="571" y="453"/>
                      </a:cubicBezTo>
                      <a:cubicBezTo>
                        <a:pt x="567" y="458"/>
                        <a:pt x="562" y="463"/>
                        <a:pt x="563" y="471"/>
                      </a:cubicBezTo>
                      <a:cubicBezTo>
                        <a:pt x="561" y="471"/>
                        <a:pt x="559" y="461"/>
                        <a:pt x="559" y="459"/>
                      </a:cubicBezTo>
                      <a:cubicBezTo>
                        <a:pt x="558" y="455"/>
                        <a:pt x="558" y="450"/>
                        <a:pt x="558" y="446"/>
                      </a:cubicBezTo>
                      <a:cubicBezTo>
                        <a:pt x="559" y="441"/>
                        <a:pt x="561" y="437"/>
                        <a:pt x="556" y="435"/>
                      </a:cubicBezTo>
                      <a:cubicBezTo>
                        <a:pt x="550" y="433"/>
                        <a:pt x="549" y="431"/>
                        <a:pt x="546" y="426"/>
                      </a:cubicBezTo>
                      <a:cubicBezTo>
                        <a:pt x="542" y="419"/>
                        <a:pt x="538" y="411"/>
                        <a:pt x="533" y="404"/>
                      </a:cubicBezTo>
                      <a:cubicBezTo>
                        <a:pt x="528" y="397"/>
                        <a:pt x="523" y="390"/>
                        <a:pt x="520" y="383"/>
                      </a:cubicBezTo>
                      <a:cubicBezTo>
                        <a:pt x="516" y="375"/>
                        <a:pt x="512" y="368"/>
                        <a:pt x="508" y="359"/>
                      </a:cubicBezTo>
                      <a:cubicBezTo>
                        <a:pt x="505" y="352"/>
                        <a:pt x="502" y="343"/>
                        <a:pt x="495" y="338"/>
                      </a:cubicBezTo>
                      <a:cubicBezTo>
                        <a:pt x="496" y="344"/>
                        <a:pt x="499" y="349"/>
                        <a:pt x="500" y="355"/>
                      </a:cubicBezTo>
                      <a:cubicBezTo>
                        <a:pt x="500" y="359"/>
                        <a:pt x="501" y="367"/>
                        <a:pt x="498" y="371"/>
                      </a:cubicBezTo>
                      <a:cubicBezTo>
                        <a:pt x="496" y="375"/>
                        <a:pt x="489" y="374"/>
                        <a:pt x="485" y="373"/>
                      </a:cubicBezTo>
                      <a:cubicBezTo>
                        <a:pt x="479" y="372"/>
                        <a:pt x="474" y="368"/>
                        <a:pt x="470" y="365"/>
                      </a:cubicBezTo>
                      <a:cubicBezTo>
                        <a:pt x="466" y="361"/>
                        <a:pt x="461" y="360"/>
                        <a:pt x="456" y="358"/>
                      </a:cubicBezTo>
                      <a:cubicBezTo>
                        <a:pt x="452" y="356"/>
                        <a:pt x="450" y="353"/>
                        <a:pt x="446" y="351"/>
                      </a:cubicBezTo>
                      <a:cubicBezTo>
                        <a:pt x="441" y="346"/>
                        <a:pt x="437" y="338"/>
                        <a:pt x="430" y="335"/>
                      </a:cubicBezTo>
                      <a:cubicBezTo>
                        <a:pt x="421" y="330"/>
                        <a:pt x="413" y="325"/>
                        <a:pt x="403" y="321"/>
                      </a:cubicBezTo>
                      <a:cubicBezTo>
                        <a:pt x="394" y="318"/>
                        <a:pt x="386" y="317"/>
                        <a:pt x="376" y="317"/>
                      </a:cubicBezTo>
                      <a:cubicBezTo>
                        <a:pt x="367" y="316"/>
                        <a:pt x="360" y="312"/>
                        <a:pt x="352" y="308"/>
                      </a:cubicBezTo>
                      <a:cubicBezTo>
                        <a:pt x="347" y="306"/>
                        <a:pt x="342" y="304"/>
                        <a:pt x="337" y="302"/>
                      </a:cubicBezTo>
                      <a:cubicBezTo>
                        <a:pt x="332" y="300"/>
                        <a:pt x="327" y="297"/>
                        <a:pt x="322" y="295"/>
                      </a:cubicBezTo>
                      <a:cubicBezTo>
                        <a:pt x="320" y="294"/>
                        <a:pt x="318" y="293"/>
                        <a:pt x="316" y="292"/>
                      </a:cubicBezTo>
                      <a:cubicBezTo>
                        <a:pt x="314" y="291"/>
                        <a:pt x="311" y="292"/>
                        <a:pt x="309" y="292"/>
                      </a:cubicBezTo>
                      <a:cubicBezTo>
                        <a:pt x="303" y="292"/>
                        <a:pt x="301" y="292"/>
                        <a:pt x="302" y="298"/>
                      </a:cubicBezTo>
                      <a:cubicBezTo>
                        <a:pt x="304" y="305"/>
                        <a:pt x="310" y="313"/>
                        <a:pt x="301" y="318"/>
                      </a:cubicBezTo>
                      <a:cubicBezTo>
                        <a:pt x="298" y="320"/>
                        <a:pt x="294" y="319"/>
                        <a:pt x="291" y="319"/>
                      </a:cubicBezTo>
                      <a:cubicBezTo>
                        <a:pt x="286" y="319"/>
                        <a:pt x="284" y="321"/>
                        <a:pt x="281" y="324"/>
                      </a:cubicBezTo>
                      <a:cubicBezTo>
                        <a:pt x="275" y="329"/>
                        <a:pt x="269" y="336"/>
                        <a:pt x="263" y="341"/>
                      </a:cubicBezTo>
                      <a:cubicBezTo>
                        <a:pt x="260" y="343"/>
                        <a:pt x="257" y="344"/>
                        <a:pt x="253" y="345"/>
                      </a:cubicBezTo>
                      <a:cubicBezTo>
                        <a:pt x="248" y="345"/>
                        <a:pt x="248" y="343"/>
                        <a:pt x="247" y="339"/>
                      </a:cubicBezTo>
                      <a:cubicBezTo>
                        <a:pt x="247" y="335"/>
                        <a:pt x="248" y="332"/>
                        <a:pt x="248" y="328"/>
                      </a:cubicBezTo>
                      <a:cubicBezTo>
                        <a:pt x="249" y="324"/>
                        <a:pt x="249" y="319"/>
                        <a:pt x="250" y="315"/>
                      </a:cubicBezTo>
                      <a:cubicBezTo>
                        <a:pt x="252" y="308"/>
                        <a:pt x="257" y="300"/>
                        <a:pt x="264" y="296"/>
                      </a:cubicBezTo>
                      <a:cubicBezTo>
                        <a:pt x="267" y="294"/>
                        <a:pt x="271" y="294"/>
                        <a:pt x="274" y="294"/>
                      </a:cubicBezTo>
                      <a:cubicBezTo>
                        <a:pt x="278" y="293"/>
                        <a:pt x="281" y="291"/>
                        <a:pt x="285" y="291"/>
                      </a:cubicBezTo>
                      <a:cubicBezTo>
                        <a:pt x="285" y="283"/>
                        <a:pt x="279" y="283"/>
                        <a:pt x="273" y="282"/>
                      </a:cubicBezTo>
                      <a:cubicBezTo>
                        <a:pt x="266" y="281"/>
                        <a:pt x="259" y="281"/>
                        <a:pt x="254" y="286"/>
                      </a:cubicBezTo>
                      <a:cubicBezTo>
                        <a:pt x="249" y="290"/>
                        <a:pt x="246" y="296"/>
                        <a:pt x="242" y="301"/>
                      </a:cubicBezTo>
                      <a:cubicBezTo>
                        <a:pt x="239" y="306"/>
                        <a:pt x="237" y="312"/>
                        <a:pt x="232" y="317"/>
                      </a:cubicBezTo>
                      <a:cubicBezTo>
                        <a:pt x="228" y="321"/>
                        <a:pt x="227" y="327"/>
                        <a:pt x="222" y="330"/>
                      </a:cubicBezTo>
                      <a:cubicBezTo>
                        <a:pt x="219" y="332"/>
                        <a:pt x="216" y="334"/>
                        <a:pt x="214" y="339"/>
                      </a:cubicBezTo>
                      <a:cubicBezTo>
                        <a:pt x="213" y="341"/>
                        <a:pt x="211" y="347"/>
                        <a:pt x="214" y="350"/>
                      </a:cubicBezTo>
                      <a:cubicBezTo>
                        <a:pt x="216" y="352"/>
                        <a:pt x="223" y="350"/>
                        <a:pt x="224" y="355"/>
                      </a:cubicBezTo>
                      <a:cubicBezTo>
                        <a:pt x="224" y="357"/>
                        <a:pt x="222" y="362"/>
                        <a:pt x="221" y="364"/>
                      </a:cubicBezTo>
                      <a:cubicBezTo>
                        <a:pt x="219" y="369"/>
                        <a:pt x="217" y="370"/>
                        <a:pt x="213" y="372"/>
                      </a:cubicBezTo>
                      <a:cubicBezTo>
                        <a:pt x="206" y="377"/>
                        <a:pt x="199" y="381"/>
                        <a:pt x="193" y="386"/>
                      </a:cubicBezTo>
                      <a:cubicBezTo>
                        <a:pt x="187" y="390"/>
                        <a:pt x="181" y="395"/>
                        <a:pt x="176" y="400"/>
                      </a:cubicBezTo>
                      <a:cubicBezTo>
                        <a:pt x="171" y="406"/>
                        <a:pt x="164" y="410"/>
                        <a:pt x="160" y="417"/>
                      </a:cubicBezTo>
                      <a:cubicBezTo>
                        <a:pt x="158" y="420"/>
                        <a:pt x="156" y="423"/>
                        <a:pt x="154" y="425"/>
                      </a:cubicBezTo>
                      <a:cubicBezTo>
                        <a:pt x="150" y="428"/>
                        <a:pt x="146" y="430"/>
                        <a:pt x="142" y="433"/>
                      </a:cubicBezTo>
                      <a:cubicBezTo>
                        <a:pt x="136" y="437"/>
                        <a:pt x="129" y="442"/>
                        <a:pt x="122" y="445"/>
                      </a:cubicBezTo>
                      <a:cubicBezTo>
                        <a:pt x="115" y="448"/>
                        <a:pt x="107" y="451"/>
                        <a:pt x="100" y="454"/>
                      </a:cubicBezTo>
                      <a:cubicBezTo>
                        <a:pt x="96" y="456"/>
                        <a:pt x="93" y="457"/>
                        <a:pt x="89" y="458"/>
                      </a:cubicBezTo>
                      <a:cubicBezTo>
                        <a:pt x="85" y="459"/>
                        <a:pt x="82" y="462"/>
                        <a:pt x="80" y="457"/>
                      </a:cubicBezTo>
                      <a:cubicBezTo>
                        <a:pt x="78" y="450"/>
                        <a:pt x="88" y="444"/>
                        <a:pt x="92" y="440"/>
                      </a:cubicBezTo>
                      <a:cubicBezTo>
                        <a:pt x="99" y="436"/>
                        <a:pt x="107" y="440"/>
                        <a:pt x="114" y="438"/>
                      </a:cubicBezTo>
                      <a:cubicBezTo>
                        <a:pt x="120" y="437"/>
                        <a:pt x="123" y="427"/>
                        <a:pt x="128" y="423"/>
                      </a:cubicBezTo>
                      <a:cubicBezTo>
                        <a:pt x="133" y="418"/>
                        <a:pt x="140" y="414"/>
                        <a:pt x="145" y="409"/>
                      </a:cubicBezTo>
                      <a:cubicBezTo>
                        <a:pt x="157" y="397"/>
                        <a:pt x="161" y="381"/>
                        <a:pt x="168" y="367"/>
                      </a:cubicBezTo>
                      <a:cubicBezTo>
                        <a:pt x="170" y="365"/>
                        <a:pt x="179" y="349"/>
                        <a:pt x="170" y="351"/>
                      </a:cubicBezTo>
                      <a:cubicBezTo>
                        <a:pt x="163" y="353"/>
                        <a:pt x="159" y="360"/>
                        <a:pt x="153" y="362"/>
                      </a:cubicBezTo>
                      <a:cubicBezTo>
                        <a:pt x="145" y="364"/>
                        <a:pt x="136" y="360"/>
                        <a:pt x="130" y="355"/>
                      </a:cubicBezTo>
                      <a:cubicBezTo>
                        <a:pt x="127" y="353"/>
                        <a:pt x="122" y="347"/>
                        <a:pt x="118" y="349"/>
                      </a:cubicBezTo>
                      <a:cubicBezTo>
                        <a:pt x="114" y="350"/>
                        <a:pt x="113" y="356"/>
                        <a:pt x="110" y="358"/>
                      </a:cubicBezTo>
                      <a:cubicBezTo>
                        <a:pt x="108" y="363"/>
                        <a:pt x="95" y="363"/>
                        <a:pt x="94" y="357"/>
                      </a:cubicBezTo>
                      <a:cubicBezTo>
                        <a:pt x="93" y="351"/>
                        <a:pt x="96" y="346"/>
                        <a:pt x="97" y="341"/>
                      </a:cubicBezTo>
                      <a:cubicBezTo>
                        <a:pt x="98" y="334"/>
                        <a:pt x="94" y="328"/>
                        <a:pt x="95" y="322"/>
                      </a:cubicBezTo>
                      <a:cubicBezTo>
                        <a:pt x="92" y="322"/>
                        <a:pt x="89" y="321"/>
                        <a:pt x="87" y="322"/>
                      </a:cubicBezTo>
                      <a:cubicBezTo>
                        <a:pt x="84" y="323"/>
                        <a:pt x="82" y="325"/>
                        <a:pt x="79" y="325"/>
                      </a:cubicBezTo>
                      <a:cubicBezTo>
                        <a:pt x="75" y="326"/>
                        <a:pt x="69" y="326"/>
                        <a:pt x="66" y="324"/>
                      </a:cubicBezTo>
                      <a:cubicBezTo>
                        <a:pt x="61" y="321"/>
                        <a:pt x="57" y="317"/>
                        <a:pt x="53" y="314"/>
                      </a:cubicBezTo>
                      <a:cubicBezTo>
                        <a:pt x="49" y="310"/>
                        <a:pt x="46" y="306"/>
                        <a:pt x="47" y="300"/>
                      </a:cubicBezTo>
                      <a:cubicBezTo>
                        <a:pt x="47" y="297"/>
                        <a:pt x="48" y="294"/>
                        <a:pt x="46" y="290"/>
                      </a:cubicBezTo>
                      <a:cubicBezTo>
                        <a:pt x="45" y="287"/>
                        <a:pt x="42" y="284"/>
                        <a:pt x="41" y="280"/>
                      </a:cubicBezTo>
                      <a:cubicBezTo>
                        <a:pt x="38" y="273"/>
                        <a:pt x="39" y="264"/>
                        <a:pt x="42" y="257"/>
                      </a:cubicBezTo>
                      <a:cubicBezTo>
                        <a:pt x="44" y="254"/>
                        <a:pt x="46" y="251"/>
                        <a:pt x="48" y="248"/>
                      </a:cubicBezTo>
                      <a:cubicBezTo>
                        <a:pt x="50" y="245"/>
                        <a:pt x="51" y="242"/>
                        <a:pt x="52" y="238"/>
                      </a:cubicBezTo>
                      <a:cubicBezTo>
                        <a:pt x="53" y="234"/>
                        <a:pt x="54" y="231"/>
                        <a:pt x="57" y="229"/>
                      </a:cubicBezTo>
                      <a:cubicBezTo>
                        <a:pt x="61" y="227"/>
                        <a:pt x="66" y="229"/>
                        <a:pt x="70" y="230"/>
                      </a:cubicBezTo>
                      <a:cubicBezTo>
                        <a:pt x="77" y="232"/>
                        <a:pt x="83" y="233"/>
                        <a:pt x="86" y="224"/>
                      </a:cubicBezTo>
                      <a:cubicBezTo>
                        <a:pt x="88" y="220"/>
                        <a:pt x="89" y="219"/>
                        <a:pt x="94" y="219"/>
                      </a:cubicBezTo>
                      <a:cubicBezTo>
                        <a:pt x="97" y="219"/>
                        <a:pt x="101" y="219"/>
                        <a:pt x="105" y="218"/>
                      </a:cubicBezTo>
                      <a:cubicBezTo>
                        <a:pt x="114" y="215"/>
                        <a:pt x="111" y="207"/>
                        <a:pt x="113" y="200"/>
                      </a:cubicBezTo>
                      <a:cubicBezTo>
                        <a:pt x="114" y="193"/>
                        <a:pt x="116" y="186"/>
                        <a:pt x="115" y="179"/>
                      </a:cubicBezTo>
                      <a:cubicBezTo>
                        <a:pt x="108" y="180"/>
                        <a:pt x="108" y="185"/>
                        <a:pt x="104" y="189"/>
                      </a:cubicBezTo>
                      <a:cubicBezTo>
                        <a:pt x="101" y="191"/>
                        <a:pt x="98" y="193"/>
                        <a:pt x="95" y="194"/>
                      </a:cubicBezTo>
                      <a:cubicBezTo>
                        <a:pt x="90" y="198"/>
                        <a:pt x="82" y="197"/>
                        <a:pt x="77" y="194"/>
                      </a:cubicBezTo>
                      <a:cubicBezTo>
                        <a:pt x="73" y="193"/>
                        <a:pt x="70" y="191"/>
                        <a:pt x="66" y="190"/>
                      </a:cubicBezTo>
                      <a:cubicBezTo>
                        <a:pt x="62" y="190"/>
                        <a:pt x="58" y="190"/>
                        <a:pt x="54" y="190"/>
                      </a:cubicBezTo>
                      <a:cubicBezTo>
                        <a:pt x="47" y="190"/>
                        <a:pt x="36" y="190"/>
                        <a:pt x="31" y="184"/>
                      </a:cubicBezTo>
                      <a:cubicBezTo>
                        <a:pt x="29" y="181"/>
                        <a:pt x="30" y="178"/>
                        <a:pt x="30" y="174"/>
                      </a:cubicBezTo>
                      <a:cubicBezTo>
                        <a:pt x="29" y="171"/>
                        <a:pt x="26" y="169"/>
                        <a:pt x="22" y="167"/>
                      </a:cubicBezTo>
                      <a:cubicBezTo>
                        <a:pt x="18" y="165"/>
                        <a:pt x="0" y="162"/>
                        <a:pt x="8" y="155"/>
                      </a:cubicBezTo>
                      <a:cubicBezTo>
                        <a:pt x="21" y="144"/>
                        <a:pt x="38" y="142"/>
                        <a:pt x="53" y="135"/>
                      </a:cubicBezTo>
                      <a:cubicBezTo>
                        <a:pt x="61" y="131"/>
                        <a:pt x="67" y="132"/>
                        <a:pt x="68" y="141"/>
                      </a:cubicBezTo>
                      <a:cubicBezTo>
                        <a:pt x="69" y="146"/>
                        <a:pt x="67" y="148"/>
                        <a:pt x="73" y="148"/>
                      </a:cubicBezTo>
                      <a:cubicBezTo>
                        <a:pt x="76" y="148"/>
                        <a:pt x="79" y="148"/>
                        <a:pt x="83" y="148"/>
                      </a:cubicBezTo>
                      <a:cubicBezTo>
                        <a:pt x="86" y="148"/>
                        <a:pt x="90" y="148"/>
                        <a:pt x="94" y="148"/>
                      </a:cubicBezTo>
                      <a:cubicBezTo>
                        <a:pt x="97" y="147"/>
                        <a:pt x="103" y="147"/>
                        <a:pt x="105" y="144"/>
                      </a:cubicBezTo>
                      <a:cubicBezTo>
                        <a:pt x="108" y="139"/>
                        <a:pt x="107" y="128"/>
                        <a:pt x="104" y="124"/>
                      </a:cubicBezTo>
                      <a:cubicBezTo>
                        <a:pt x="100" y="120"/>
                        <a:pt x="89" y="123"/>
                        <a:pt x="84" y="122"/>
                      </a:cubicBezTo>
                      <a:cubicBezTo>
                        <a:pt x="77" y="121"/>
                        <a:pt x="70" y="116"/>
                        <a:pt x="66" y="109"/>
                      </a:cubicBezTo>
                      <a:cubicBezTo>
                        <a:pt x="64" y="105"/>
                        <a:pt x="61" y="103"/>
                        <a:pt x="57" y="100"/>
                      </a:cubicBezTo>
                      <a:cubicBezTo>
                        <a:pt x="54" y="97"/>
                        <a:pt x="51" y="93"/>
                        <a:pt x="47" y="92"/>
                      </a:cubicBezTo>
                      <a:cubicBezTo>
                        <a:pt x="41" y="89"/>
                        <a:pt x="30" y="86"/>
                        <a:pt x="29" y="78"/>
                      </a:cubicBezTo>
                      <a:cubicBezTo>
                        <a:pt x="27" y="69"/>
                        <a:pt x="38" y="69"/>
                        <a:pt x="44" y="68"/>
                      </a:cubicBezTo>
                      <a:cubicBezTo>
                        <a:pt x="51" y="67"/>
                        <a:pt x="59" y="67"/>
                        <a:pt x="65" y="65"/>
                      </a:cubicBezTo>
                      <a:cubicBezTo>
                        <a:pt x="71" y="63"/>
                        <a:pt x="74" y="56"/>
                        <a:pt x="77" y="51"/>
                      </a:cubicBezTo>
                      <a:cubicBezTo>
                        <a:pt x="80" y="46"/>
                        <a:pt x="81" y="39"/>
                        <a:pt x="86" y="35"/>
                      </a:cubicBezTo>
                      <a:cubicBezTo>
                        <a:pt x="90" y="31"/>
                        <a:pt x="96" y="28"/>
                        <a:pt x="101" y="27"/>
                      </a:cubicBezTo>
                      <a:cubicBezTo>
                        <a:pt x="104" y="26"/>
                        <a:pt x="107" y="27"/>
                        <a:pt x="111" y="27"/>
                      </a:cubicBezTo>
                      <a:cubicBezTo>
                        <a:pt x="114" y="26"/>
                        <a:pt x="117" y="25"/>
                        <a:pt x="120" y="23"/>
                      </a:cubicBezTo>
                      <a:cubicBezTo>
                        <a:pt x="126" y="19"/>
                        <a:pt x="131" y="15"/>
                        <a:pt x="139" y="13"/>
                      </a:cubicBezTo>
                      <a:cubicBezTo>
                        <a:pt x="146" y="12"/>
                        <a:pt x="154" y="13"/>
                        <a:pt x="161" y="9"/>
                      </a:cubicBezTo>
                      <a:cubicBezTo>
                        <a:pt x="164" y="8"/>
                        <a:pt x="167" y="4"/>
                        <a:pt x="171" y="2"/>
                      </a:cubicBezTo>
                      <a:cubicBezTo>
                        <a:pt x="174" y="1"/>
                        <a:pt x="177" y="1"/>
                        <a:pt x="181" y="1"/>
                      </a:cubicBezTo>
                      <a:cubicBezTo>
                        <a:pt x="188" y="1"/>
                        <a:pt x="198" y="0"/>
                        <a:pt x="203" y="6"/>
                      </a:cubicBezTo>
                      <a:cubicBezTo>
                        <a:pt x="205" y="8"/>
                        <a:pt x="206" y="14"/>
                        <a:pt x="209" y="15"/>
                      </a:cubicBezTo>
                      <a:cubicBezTo>
                        <a:pt x="211" y="16"/>
                        <a:pt x="217" y="14"/>
                        <a:pt x="219" y="14"/>
                      </a:cubicBezTo>
                      <a:cubicBezTo>
                        <a:pt x="223" y="13"/>
                        <a:pt x="226" y="12"/>
                        <a:pt x="230" y="11"/>
                      </a:cubicBezTo>
                      <a:cubicBezTo>
                        <a:pt x="232" y="11"/>
                        <a:pt x="235" y="11"/>
                        <a:pt x="237" y="11"/>
                      </a:cubicBezTo>
                      <a:cubicBezTo>
                        <a:pt x="240" y="12"/>
                        <a:pt x="239" y="12"/>
                        <a:pt x="240" y="15"/>
                      </a:cubicBezTo>
                      <a:cubicBezTo>
                        <a:pt x="242" y="18"/>
                        <a:pt x="243" y="23"/>
                        <a:pt x="247" y="25"/>
                      </a:cubicBezTo>
                      <a:cubicBezTo>
                        <a:pt x="250" y="26"/>
                        <a:pt x="255" y="25"/>
                        <a:pt x="258" y="25"/>
                      </a:cubicBezTo>
                      <a:cubicBezTo>
                        <a:pt x="267" y="25"/>
                        <a:pt x="276" y="24"/>
                        <a:pt x="284" y="25"/>
                      </a:cubicBezTo>
                      <a:cubicBezTo>
                        <a:pt x="293" y="25"/>
                        <a:pt x="301" y="27"/>
                        <a:pt x="309" y="29"/>
                      </a:cubicBezTo>
                      <a:cubicBezTo>
                        <a:pt x="316" y="31"/>
                        <a:pt x="324" y="33"/>
                        <a:pt x="331" y="35"/>
                      </a:cubicBezTo>
                      <a:cubicBezTo>
                        <a:pt x="338" y="37"/>
                        <a:pt x="347" y="37"/>
                        <a:pt x="355" y="36"/>
                      </a:cubicBezTo>
                      <a:cubicBezTo>
                        <a:pt x="362" y="35"/>
                        <a:pt x="369" y="34"/>
                        <a:pt x="376" y="35"/>
                      </a:cubicBezTo>
                      <a:cubicBezTo>
                        <a:pt x="382" y="36"/>
                        <a:pt x="388" y="38"/>
                        <a:pt x="394" y="40"/>
                      </a:cubicBezTo>
                      <a:cubicBezTo>
                        <a:pt x="401" y="42"/>
                        <a:pt x="406" y="45"/>
                        <a:pt x="413" y="47"/>
                      </a:cubicBezTo>
                      <a:cubicBezTo>
                        <a:pt x="413" y="55"/>
                        <a:pt x="413" y="63"/>
                        <a:pt x="413" y="71"/>
                      </a:cubicBezTo>
                      <a:cubicBezTo>
                        <a:pt x="413" y="95"/>
                        <a:pt x="413" y="119"/>
                        <a:pt x="413" y="143"/>
                      </a:cubicBezTo>
                      <a:cubicBezTo>
                        <a:pt x="413" y="171"/>
                        <a:pt x="413" y="199"/>
                        <a:pt x="413" y="226"/>
                      </a:cubicBezTo>
                      <a:cubicBezTo>
                        <a:pt x="413" y="248"/>
                        <a:pt x="413" y="269"/>
                        <a:pt x="413" y="290"/>
                      </a:cubicBezTo>
                      <a:cubicBezTo>
                        <a:pt x="413" y="296"/>
                        <a:pt x="412" y="304"/>
                        <a:pt x="417" y="309"/>
                      </a:cubicBezTo>
                      <a:cubicBezTo>
                        <a:pt x="421" y="313"/>
                        <a:pt x="428" y="310"/>
                        <a:pt x="433" y="311"/>
                      </a:cubicBezTo>
                      <a:cubicBezTo>
                        <a:pt x="438" y="313"/>
                        <a:pt x="442" y="318"/>
                        <a:pt x="446" y="322"/>
                      </a:cubicBezTo>
                      <a:cubicBezTo>
                        <a:pt x="451" y="327"/>
                        <a:pt x="457" y="331"/>
                        <a:pt x="460" y="337"/>
                      </a:cubicBezTo>
                      <a:cubicBezTo>
                        <a:pt x="462" y="339"/>
                        <a:pt x="463" y="341"/>
                        <a:pt x="465" y="343"/>
                      </a:cubicBezTo>
                      <a:cubicBezTo>
                        <a:pt x="466" y="345"/>
                        <a:pt x="468" y="350"/>
                        <a:pt x="470" y="351"/>
                      </a:cubicBezTo>
                      <a:cubicBezTo>
                        <a:pt x="474" y="351"/>
                        <a:pt x="478" y="339"/>
                        <a:pt x="480" y="337"/>
                      </a:cubicBezTo>
                      <a:cubicBezTo>
                        <a:pt x="482" y="335"/>
                        <a:pt x="484" y="333"/>
                        <a:pt x="486" y="331"/>
                      </a:cubicBezTo>
                      <a:cubicBezTo>
                        <a:pt x="489" y="328"/>
                        <a:pt x="490" y="329"/>
                        <a:pt x="493" y="331"/>
                      </a:cubicBezTo>
                      <a:cubicBezTo>
                        <a:pt x="498" y="336"/>
                        <a:pt x="504" y="339"/>
                        <a:pt x="508" y="345"/>
                      </a:cubicBezTo>
                      <a:cubicBezTo>
                        <a:pt x="510" y="347"/>
                        <a:pt x="511" y="349"/>
                        <a:pt x="513" y="352"/>
                      </a:cubicBezTo>
                      <a:cubicBezTo>
                        <a:pt x="514" y="355"/>
                        <a:pt x="517" y="357"/>
                        <a:pt x="518" y="359"/>
                      </a:cubicBezTo>
                      <a:cubicBezTo>
                        <a:pt x="522" y="364"/>
                        <a:pt x="526" y="368"/>
                        <a:pt x="529" y="372"/>
                      </a:cubicBezTo>
                      <a:cubicBezTo>
                        <a:pt x="531" y="375"/>
                        <a:pt x="532" y="377"/>
                        <a:pt x="533" y="379"/>
                      </a:cubicBezTo>
                      <a:cubicBezTo>
                        <a:pt x="534" y="383"/>
                        <a:pt x="536" y="385"/>
                        <a:pt x="539" y="388"/>
                      </a:cubicBezTo>
                      <a:cubicBezTo>
                        <a:pt x="543" y="392"/>
                        <a:pt x="542" y="394"/>
                        <a:pt x="543" y="399"/>
                      </a:cubicBezTo>
                      <a:cubicBezTo>
                        <a:pt x="544" y="404"/>
                        <a:pt x="547" y="406"/>
                        <a:pt x="550" y="410"/>
                      </a:cubicBezTo>
                      <a:cubicBezTo>
                        <a:pt x="552" y="413"/>
                        <a:pt x="555" y="417"/>
                        <a:pt x="558" y="420"/>
                      </a:cubicBezTo>
                      <a:cubicBezTo>
                        <a:pt x="564" y="426"/>
                        <a:pt x="572" y="426"/>
                        <a:pt x="577" y="433"/>
                      </a:cubicBezTo>
                      <a:cubicBezTo>
                        <a:pt x="579" y="435"/>
                        <a:pt x="580" y="438"/>
                        <a:pt x="580" y="441"/>
                      </a:cubicBezTo>
                      <a:cubicBezTo>
                        <a:pt x="580" y="442"/>
                        <a:pt x="580" y="443"/>
                        <a:pt x="580" y="4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3" name="Freeform 345"/>
                <p:cNvSpPr/>
                <p:nvPr/>
              </p:nvSpPr>
              <p:spPr bwMode="auto">
                <a:xfrm>
                  <a:off x="2924170" y="5441947"/>
                  <a:ext cx="74612" cy="65087"/>
                </a:xfrm>
                <a:custGeom>
                  <a:avLst/>
                  <a:gdLst/>
                  <a:ahLst/>
                  <a:cxnLst>
                    <a:cxn ang="0">
                      <a:pos x="28" y="17"/>
                    </a:cxn>
                    <a:cxn ang="0">
                      <a:pos x="15" y="24"/>
                    </a:cxn>
                    <a:cxn ang="0">
                      <a:pos x="1" y="12"/>
                    </a:cxn>
                    <a:cxn ang="0">
                      <a:pos x="24" y="0"/>
                    </a:cxn>
                    <a:cxn ang="0">
                      <a:pos x="27" y="16"/>
                    </a:cxn>
                    <a:cxn ang="0">
                      <a:pos x="28" y="17"/>
                    </a:cxn>
                  </a:cxnLst>
                  <a:rect l="0" t="0" r="r" b="b"/>
                  <a:pathLst>
                    <a:path w="28" h="25">
                      <a:moveTo>
                        <a:pt x="28" y="17"/>
                      </a:moveTo>
                      <a:cubicBezTo>
                        <a:pt x="25" y="20"/>
                        <a:pt x="18" y="25"/>
                        <a:pt x="15" y="24"/>
                      </a:cubicBezTo>
                      <a:cubicBezTo>
                        <a:pt x="9" y="24"/>
                        <a:pt x="0" y="18"/>
                        <a:pt x="1" y="12"/>
                      </a:cubicBezTo>
                      <a:cubicBezTo>
                        <a:pt x="4" y="0"/>
                        <a:pt x="14" y="0"/>
                        <a:pt x="24" y="0"/>
                      </a:cubicBezTo>
                      <a:cubicBezTo>
                        <a:pt x="24" y="6"/>
                        <a:pt x="24" y="11"/>
                        <a:pt x="27" y="16"/>
                      </a:cubicBezTo>
                      <a:cubicBezTo>
                        <a:pt x="27" y="16"/>
                        <a:pt x="28" y="17"/>
                        <a:pt x="28"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4" name="Freeform 346"/>
                <p:cNvSpPr/>
                <p:nvPr/>
              </p:nvSpPr>
              <p:spPr bwMode="auto">
                <a:xfrm>
                  <a:off x="2782883" y="5559422"/>
                  <a:ext cx="104775" cy="107950"/>
                </a:xfrm>
                <a:custGeom>
                  <a:avLst/>
                  <a:gdLst/>
                  <a:ahLst/>
                  <a:cxnLst>
                    <a:cxn ang="0">
                      <a:pos x="34" y="20"/>
                    </a:cxn>
                    <a:cxn ang="0">
                      <a:pos x="28" y="31"/>
                    </a:cxn>
                    <a:cxn ang="0">
                      <a:pos x="10" y="34"/>
                    </a:cxn>
                    <a:cxn ang="0">
                      <a:pos x="5" y="17"/>
                    </a:cxn>
                    <a:cxn ang="0">
                      <a:pos x="27" y="1"/>
                    </a:cxn>
                    <a:cxn ang="0">
                      <a:pos x="39" y="4"/>
                    </a:cxn>
                    <a:cxn ang="0">
                      <a:pos x="34" y="20"/>
                    </a:cxn>
                  </a:cxnLst>
                  <a:rect l="0" t="0" r="r" b="b"/>
                  <a:pathLst>
                    <a:path w="40" h="41">
                      <a:moveTo>
                        <a:pt x="34" y="20"/>
                      </a:moveTo>
                      <a:cubicBezTo>
                        <a:pt x="32" y="24"/>
                        <a:pt x="31" y="28"/>
                        <a:pt x="28" y="31"/>
                      </a:cubicBezTo>
                      <a:cubicBezTo>
                        <a:pt x="22" y="38"/>
                        <a:pt x="18" y="41"/>
                        <a:pt x="10" y="34"/>
                      </a:cubicBezTo>
                      <a:cubicBezTo>
                        <a:pt x="5" y="30"/>
                        <a:pt x="0" y="23"/>
                        <a:pt x="5" y="17"/>
                      </a:cubicBezTo>
                      <a:cubicBezTo>
                        <a:pt x="11" y="8"/>
                        <a:pt x="15" y="1"/>
                        <a:pt x="27" y="1"/>
                      </a:cubicBezTo>
                      <a:cubicBezTo>
                        <a:pt x="31" y="1"/>
                        <a:pt x="37" y="0"/>
                        <a:pt x="39" y="4"/>
                      </a:cubicBezTo>
                      <a:cubicBezTo>
                        <a:pt x="40" y="9"/>
                        <a:pt x="36" y="16"/>
                        <a:pt x="34"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5" name="Freeform 347"/>
                <p:cNvSpPr/>
                <p:nvPr/>
              </p:nvSpPr>
              <p:spPr bwMode="auto">
                <a:xfrm>
                  <a:off x="2727321" y="5010149"/>
                  <a:ext cx="307974" cy="295275"/>
                </a:xfrm>
                <a:custGeom>
                  <a:avLst/>
                  <a:gdLst/>
                  <a:ahLst/>
                  <a:cxnLst>
                    <a:cxn ang="0">
                      <a:pos x="116" y="47"/>
                    </a:cxn>
                    <a:cxn ang="0">
                      <a:pos x="102" y="86"/>
                    </a:cxn>
                    <a:cxn ang="0">
                      <a:pos x="86" y="112"/>
                    </a:cxn>
                    <a:cxn ang="0">
                      <a:pos x="69" y="103"/>
                    </a:cxn>
                    <a:cxn ang="0">
                      <a:pos x="60" y="101"/>
                    </a:cxn>
                    <a:cxn ang="0">
                      <a:pos x="60" y="101"/>
                    </a:cxn>
                    <a:cxn ang="0">
                      <a:pos x="46" y="95"/>
                    </a:cxn>
                    <a:cxn ang="0">
                      <a:pos x="33" y="84"/>
                    </a:cxn>
                    <a:cxn ang="0">
                      <a:pos x="24" y="68"/>
                    </a:cxn>
                    <a:cxn ang="0">
                      <a:pos x="3" y="46"/>
                    </a:cxn>
                    <a:cxn ang="0">
                      <a:pos x="0" y="32"/>
                    </a:cxn>
                    <a:cxn ang="0">
                      <a:pos x="0" y="32"/>
                    </a:cxn>
                    <a:cxn ang="0">
                      <a:pos x="1" y="32"/>
                    </a:cxn>
                    <a:cxn ang="0">
                      <a:pos x="31" y="30"/>
                    </a:cxn>
                    <a:cxn ang="0">
                      <a:pos x="39" y="18"/>
                    </a:cxn>
                    <a:cxn ang="0">
                      <a:pos x="51" y="6"/>
                    </a:cxn>
                    <a:cxn ang="0">
                      <a:pos x="74" y="1"/>
                    </a:cxn>
                    <a:cxn ang="0">
                      <a:pos x="79" y="2"/>
                    </a:cxn>
                    <a:cxn ang="0">
                      <a:pos x="111" y="18"/>
                    </a:cxn>
                    <a:cxn ang="0">
                      <a:pos x="116" y="47"/>
                    </a:cxn>
                  </a:cxnLst>
                  <a:rect l="0" t="0" r="r" b="b"/>
                  <a:pathLst>
                    <a:path w="117" h="112">
                      <a:moveTo>
                        <a:pt x="116" y="47"/>
                      </a:moveTo>
                      <a:cubicBezTo>
                        <a:pt x="114" y="60"/>
                        <a:pt x="108" y="75"/>
                        <a:pt x="102" y="86"/>
                      </a:cubicBezTo>
                      <a:cubicBezTo>
                        <a:pt x="97" y="96"/>
                        <a:pt x="92" y="105"/>
                        <a:pt x="86" y="112"/>
                      </a:cubicBezTo>
                      <a:cubicBezTo>
                        <a:pt x="81" y="109"/>
                        <a:pt x="75" y="105"/>
                        <a:pt x="69" y="103"/>
                      </a:cubicBezTo>
                      <a:cubicBezTo>
                        <a:pt x="66" y="102"/>
                        <a:pt x="63" y="102"/>
                        <a:pt x="60" y="101"/>
                      </a:cubicBezTo>
                      <a:cubicBezTo>
                        <a:pt x="60" y="101"/>
                        <a:pt x="60" y="101"/>
                        <a:pt x="60" y="101"/>
                      </a:cubicBezTo>
                      <a:cubicBezTo>
                        <a:pt x="56" y="99"/>
                        <a:pt x="51" y="97"/>
                        <a:pt x="46" y="95"/>
                      </a:cubicBezTo>
                      <a:cubicBezTo>
                        <a:pt x="41" y="92"/>
                        <a:pt x="36" y="89"/>
                        <a:pt x="33" y="84"/>
                      </a:cubicBezTo>
                      <a:cubicBezTo>
                        <a:pt x="29" y="79"/>
                        <a:pt x="28" y="73"/>
                        <a:pt x="24" y="68"/>
                      </a:cubicBezTo>
                      <a:cubicBezTo>
                        <a:pt x="18" y="60"/>
                        <a:pt x="7" y="55"/>
                        <a:pt x="3" y="46"/>
                      </a:cubicBezTo>
                      <a:cubicBezTo>
                        <a:pt x="0" y="42"/>
                        <a:pt x="0" y="37"/>
                        <a:pt x="0" y="32"/>
                      </a:cubicBezTo>
                      <a:cubicBezTo>
                        <a:pt x="0" y="32"/>
                        <a:pt x="0" y="32"/>
                        <a:pt x="0" y="32"/>
                      </a:cubicBezTo>
                      <a:cubicBezTo>
                        <a:pt x="1" y="32"/>
                        <a:pt x="1" y="32"/>
                        <a:pt x="1" y="32"/>
                      </a:cubicBezTo>
                      <a:cubicBezTo>
                        <a:pt x="12" y="34"/>
                        <a:pt x="22" y="41"/>
                        <a:pt x="31" y="30"/>
                      </a:cubicBezTo>
                      <a:cubicBezTo>
                        <a:pt x="33" y="26"/>
                        <a:pt x="36" y="21"/>
                        <a:pt x="39" y="18"/>
                      </a:cubicBezTo>
                      <a:cubicBezTo>
                        <a:pt x="43" y="14"/>
                        <a:pt x="47" y="11"/>
                        <a:pt x="51" y="6"/>
                      </a:cubicBezTo>
                      <a:cubicBezTo>
                        <a:pt x="56" y="1"/>
                        <a:pt x="66" y="0"/>
                        <a:pt x="74" y="1"/>
                      </a:cubicBezTo>
                      <a:cubicBezTo>
                        <a:pt x="75" y="1"/>
                        <a:pt x="77" y="2"/>
                        <a:pt x="79" y="2"/>
                      </a:cubicBezTo>
                      <a:cubicBezTo>
                        <a:pt x="89" y="4"/>
                        <a:pt x="104" y="9"/>
                        <a:pt x="111" y="18"/>
                      </a:cubicBezTo>
                      <a:cubicBezTo>
                        <a:pt x="116" y="24"/>
                        <a:pt x="117" y="39"/>
                        <a:pt x="116" y="4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6" name="Freeform 348"/>
                <p:cNvSpPr/>
                <p:nvPr/>
              </p:nvSpPr>
              <p:spPr bwMode="auto">
                <a:xfrm>
                  <a:off x="2590796" y="4708524"/>
                  <a:ext cx="463549" cy="409575"/>
                </a:xfrm>
                <a:custGeom>
                  <a:avLst/>
                  <a:gdLst/>
                  <a:ahLst/>
                  <a:cxnLst>
                    <a:cxn ang="0">
                      <a:pos x="175" y="38"/>
                    </a:cxn>
                    <a:cxn ang="0">
                      <a:pos x="167" y="67"/>
                    </a:cxn>
                    <a:cxn ang="0">
                      <a:pos x="166" y="83"/>
                    </a:cxn>
                    <a:cxn ang="0">
                      <a:pos x="166" y="83"/>
                    </a:cxn>
                    <a:cxn ang="0">
                      <a:pos x="166" y="84"/>
                    </a:cxn>
                    <a:cxn ang="0">
                      <a:pos x="152" y="90"/>
                    </a:cxn>
                    <a:cxn ang="0">
                      <a:pos x="135" y="97"/>
                    </a:cxn>
                    <a:cxn ang="0">
                      <a:pos x="128" y="101"/>
                    </a:cxn>
                    <a:cxn ang="0">
                      <a:pos x="118" y="104"/>
                    </a:cxn>
                    <a:cxn ang="0">
                      <a:pos x="125" y="115"/>
                    </a:cxn>
                    <a:cxn ang="0">
                      <a:pos x="126" y="116"/>
                    </a:cxn>
                    <a:cxn ang="0">
                      <a:pos x="103" y="121"/>
                    </a:cxn>
                    <a:cxn ang="0">
                      <a:pos x="91" y="133"/>
                    </a:cxn>
                    <a:cxn ang="0">
                      <a:pos x="83" y="145"/>
                    </a:cxn>
                    <a:cxn ang="0">
                      <a:pos x="53" y="147"/>
                    </a:cxn>
                    <a:cxn ang="0">
                      <a:pos x="52" y="147"/>
                    </a:cxn>
                    <a:cxn ang="0">
                      <a:pos x="52" y="146"/>
                    </a:cxn>
                    <a:cxn ang="0">
                      <a:pos x="24" y="142"/>
                    </a:cxn>
                    <a:cxn ang="0">
                      <a:pos x="11" y="133"/>
                    </a:cxn>
                    <a:cxn ang="0">
                      <a:pos x="2" y="125"/>
                    </a:cxn>
                    <a:cxn ang="0">
                      <a:pos x="1" y="114"/>
                    </a:cxn>
                    <a:cxn ang="0">
                      <a:pos x="1" y="93"/>
                    </a:cxn>
                    <a:cxn ang="0">
                      <a:pos x="4" y="72"/>
                    </a:cxn>
                    <a:cxn ang="0">
                      <a:pos x="31" y="73"/>
                    </a:cxn>
                    <a:cxn ang="0">
                      <a:pos x="32" y="60"/>
                    </a:cxn>
                    <a:cxn ang="0">
                      <a:pos x="36" y="47"/>
                    </a:cxn>
                    <a:cxn ang="0">
                      <a:pos x="51" y="47"/>
                    </a:cxn>
                    <a:cxn ang="0">
                      <a:pos x="63" y="56"/>
                    </a:cxn>
                    <a:cxn ang="0">
                      <a:pos x="78" y="53"/>
                    </a:cxn>
                    <a:cxn ang="0">
                      <a:pos x="91" y="66"/>
                    </a:cxn>
                    <a:cxn ang="0">
                      <a:pos x="102" y="77"/>
                    </a:cxn>
                    <a:cxn ang="0">
                      <a:pos x="118" y="77"/>
                    </a:cxn>
                    <a:cxn ang="0">
                      <a:pos x="118" y="63"/>
                    </a:cxn>
                    <a:cxn ang="0">
                      <a:pos x="117" y="62"/>
                    </a:cxn>
                    <a:cxn ang="0">
                      <a:pos x="106" y="62"/>
                    </a:cxn>
                    <a:cxn ang="0">
                      <a:pos x="98" y="47"/>
                    </a:cxn>
                    <a:cxn ang="0">
                      <a:pos x="101" y="15"/>
                    </a:cxn>
                    <a:cxn ang="0">
                      <a:pos x="124" y="0"/>
                    </a:cxn>
                    <a:cxn ang="0">
                      <a:pos x="125" y="0"/>
                    </a:cxn>
                    <a:cxn ang="0">
                      <a:pos x="139" y="11"/>
                    </a:cxn>
                    <a:cxn ang="0">
                      <a:pos x="138" y="4"/>
                    </a:cxn>
                    <a:cxn ang="0">
                      <a:pos x="140" y="5"/>
                    </a:cxn>
                    <a:cxn ang="0">
                      <a:pos x="155" y="12"/>
                    </a:cxn>
                    <a:cxn ang="0">
                      <a:pos x="164" y="17"/>
                    </a:cxn>
                    <a:cxn ang="0">
                      <a:pos x="175" y="38"/>
                    </a:cxn>
                  </a:cxnLst>
                  <a:rect l="0" t="0" r="r" b="b"/>
                  <a:pathLst>
                    <a:path w="176" h="156">
                      <a:moveTo>
                        <a:pt x="175" y="38"/>
                      </a:moveTo>
                      <a:cubicBezTo>
                        <a:pt x="173" y="49"/>
                        <a:pt x="168" y="57"/>
                        <a:pt x="167" y="67"/>
                      </a:cubicBezTo>
                      <a:cubicBezTo>
                        <a:pt x="167" y="72"/>
                        <a:pt x="166" y="77"/>
                        <a:pt x="166" y="83"/>
                      </a:cubicBezTo>
                      <a:cubicBezTo>
                        <a:pt x="166" y="83"/>
                        <a:pt x="166" y="83"/>
                        <a:pt x="166" y="83"/>
                      </a:cubicBezTo>
                      <a:cubicBezTo>
                        <a:pt x="166" y="84"/>
                        <a:pt x="166" y="84"/>
                        <a:pt x="166" y="84"/>
                      </a:cubicBezTo>
                      <a:cubicBezTo>
                        <a:pt x="161" y="85"/>
                        <a:pt x="157" y="87"/>
                        <a:pt x="152" y="90"/>
                      </a:cubicBezTo>
                      <a:cubicBezTo>
                        <a:pt x="147" y="93"/>
                        <a:pt x="141" y="95"/>
                        <a:pt x="135" y="97"/>
                      </a:cubicBezTo>
                      <a:cubicBezTo>
                        <a:pt x="133" y="98"/>
                        <a:pt x="131" y="100"/>
                        <a:pt x="128" y="101"/>
                      </a:cubicBezTo>
                      <a:cubicBezTo>
                        <a:pt x="125" y="102"/>
                        <a:pt x="121" y="102"/>
                        <a:pt x="118" y="104"/>
                      </a:cubicBezTo>
                      <a:cubicBezTo>
                        <a:pt x="120" y="108"/>
                        <a:pt x="123" y="112"/>
                        <a:pt x="125" y="115"/>
                      </a:cubicBezTo>
                      <a:cubicBezTo>
                        <a:pt x="125" y="116"/>
                        <a:pt x="125" y="116"/>
                        <a:pt x="126" y="116"/>
                      </a:cubicBezTo>
                      <a:cubicBezTo>
                        <a:pt x="118" y="115"/>
                        <a:pt x="108" y="116"/>
                        <a:pt x="103" y="121"/>
                      </a:cubicBezTo>
                      <a:cubicBezTo>
                        <a:pt x="99" y="126"/>
                        <a:pt x="95" y="129"/>
                        <a:pt x="91" y="133"/>
                      </a:cubicBezTo>
                      <a:cubicBezTo>
                        <a:pt x="88" y="136"/>
                        <a:pt x="85" y="141"/>
                        <a:pt x="83" y="145"/>
                      </a:cubicBezTo>
                      <a:cubicBezTo>
                        <a:pt x="74" y="156"/>
                        <a:pt x="64" y="149"/>
                        <a:pt x="53" y="147"/>
                      </a:cubicBezTo>
                      <a:cubicBezTo>
                        <a:pt x="52" y="147"/>
                        <a:pt x="52" y="147"/>
                        <a:pt x="52" y="147"/>
                      </a:cubicBezTo>
                      <a:cubicBezTo>
                        <a:pt x="52" y="146"/>
                        <a:pt x="52" y="146"/>
                        <a:pt x="52" y="146"/>
                      </a:cubicBezTo>
                      <a:cubicBezTo>
                        <a:pt x="42" y="144"/>
                        <a:pt x="33" y="139"/>
                        <a:pt x="24" y="142"/>
                      </a:cubicBezTo>
                      <a:cubicBezTo>
                        <a:pt x="20" y="138"/>
                        <a:pt x="14" y="135"/>
                        <a:pt x="11" y="133"/>
                      </a:cubicBezTo>
                      <a:cubicBezTo>
                        <a:pt x="9" y="131"/>
                        <a:pt x="4" y="128"/>
                        <a:pt x="2" y="125"/>
                      </a:cubicBezTo>
                      <a:cubicBezTo>
                        <a:pt x="0" y="122"/>
                        <a:pt x="1" y="118"/>
                        <a:pt x="1" y="114"/>
                      </a:cubicBezTo>
                      <a:cubicBezTo>
                        <a:pt x="1" y="108"/>
                        <a:pt x="0" y="100"/>
                        <a:pt x="1" y="93"/>
                      </a:cubicBezTo>
                      <a:cubicBezTo>
                        <a:pt x="2" y="86"/>
                        <a:pt x="4" y="79"/>
                        <a:pt x="4" y="72"/>
                      </a:cubicBezTo>
                      <a:cubicBezTo>
                        <a:pt x="12" y="71"/>
                        <a:pt x="22" y="73"/>
                        <a:pt x="31" y="73"/>
                      </a:cubicBezTo>
                      <a:cubicBezTo>
                        <a:pt x="31" y="68"/>
                        <a:pt x="32" y="64"/>
                        <a:pt x="32" y="60"/>
                      </a:cubicBezTo>
                      <a:cubicBezTo>
                        <a:pt x="33" y="56"/>
                        <a:pt x="36" y="51"/>
                        <a:pt x="36" y="47"/>
                      </a:cubicBezTo>
                      <a:cubicBezTo>
                        <a:pt x="42" y="46"/>
                        <a:pt x="48" y="46"/>
                        <a:pt x="51" y="47"/>
                      </a:cubicBezTo>
                      <a:cubicBezTo>
                        <a:pt x="58" y="48"/>
                        <a:pt x="56" y="55"/>
                        <a:pt x="63" y="56"/>
                      </a:cubicBezTo>
                      <a:cubicBezTo>
                        <a:pt x="69" y="57"/>
                        <a:pt x="73" y="53"/>
                        <a:pt x="78" y="53"/>
                      </a:cubicBezTo>
                      <a:cubicBezTo>
                        <a:pt x="83" y="54"/>
                        <a:pt x="88" y="62"/>
                        <a:pt x="91" y="66"/>
                      </a:cubicBezTo>
                      <a:cubicBezTo>
                        <a:pt x="95" y="69"/>
                        <a:pt x="98" y="75"/>
                        <a:pt x="102" y="77"/>
                      </a:cubicBezTo>
                      <a:cubicBezTo>
                        <a:pt x="105" y="79"/>
                        <a:pt x="116" y="80"/>
                        <a:pt x="118" y="77"/>
                      </a:cubicBezTo>
                      <a:cubicBezTo>
                        <a:pt x="120" y="75"/>
                        <a:pt x="118" y="66"/>
                        <a:pt x="118" y="63"/>
                      </a:cubicBezTo>
                      <a:cubicBezTo>
                        <a:pt x="118" y="61"/>
                        <a:pt x="117" y="64"/>
                        <a:pt x="117" y="62"/>
                      </a:cubicBezTo>
                      <a:cubicBezTo>
                        <a:pt x="114" y="66"/>
                        <a:pt x="112" y="61"/>
                        <a:pt x="106" y="62"/>
                      </a:cubicBezTo>
                      <a:cubicBezTo>
                        <a:pt x="101" y="62"/>
                        <a:pt x="100" y="51"/>
                        <a:pt x="98" y="47"/>
                      </a:cubicBezTo>
                      <a:cubicBezTo>
                        <a:pt x="96" y="37"/>
                        <a:pt x="96" y="24"/>
                        <a:pt x="101" y="15"/>
                      </a:cubicBezTo>
                      <a:cubicBezTo>
                        <a:pt x="105" y="5"/>
                        <a:pt x="114" y="2"/>
                        <a:pt x="124" y="0"/>
                      </a:cubicBezTo>
                      <a:cubicBezTo>
                        <a:pt x="125" y="0"/>
                        <a:pt x="125" y="0"/>
                        <a:pt x="125" y="0"/>
                      </a:cubicBezTo>
                      <a:cubicBezTo>
                        <a:pt x="129" y="6"/>
                        <a:pt x="134" y="10"/>
                        <a:pt x="139" y="11"/>
                      </a:cubicBezTo>
                      <a:cubicBezTo>
                        <a:pt x="139" y="8"/>
                        <a:pt x="139" y="6"/>
                        <a:pt x="138" y="4"/>
                      </a:cubicBezTo>
                      <a:cubicBezTo>
                        <a:pt x="139" y="4"/>
                        <a:pt x="140" y="5"/>
                        <a:pt x="140" y="5"/>
                      </a:cubicBezTo>
                      <a:cubicBezTo>
                        <a:pt x="145" y="9"/>
                        <a:pt x="149" y="11"/>
                        <a:pt x="155" y="12"/>
                      </a:cubicBezTo>
                      <a:cubicBezTo>
                        <a:pt x="159" y="14"/>
                        <a:pt x="162" y="15"/>
                        <a:pt x="164" y="17"/>
                      </a:cubicBezTo>
                      <a:cubicBezTo>
                        <a:pt x="171" y="21"/>
                        <a:pt x="176" y="28"/>
                        <a:pt x="175" y="3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7" name="Freeform 349"/>
                <p:cNvSpPr/>
                <p:nvPr/>
              </p:nvSpPr>
              <p:spPr bwMode="auto">
                <a:xfrm>
                  <a:off x="3022595" y="4751386"/>
                  <a:ext cx="133350" cy="317500"/>
                </a:xfrm>
                <a:custGeom>
                  <a:avLst/>
                  <a:gdLst/>
                  <a:ahLst/>
                  <a:cxnLst>
                    <a:cxn ang="0">
                      <a:pos x="41" y="109"/>
                    </a:cxn>
                    <a:cxn ang="0">
                      <a:pos x="32" y="121"/>
                    </a:cxn>
                    <a:cxn ang="0">
                      <a:pos x="23" y="107"/>
                    </a:cxn>
                    <a:cxn ang="0">
                      <a:pos x="22" y="91"/>
                    </a:cxn>
                    <a:cxn ang="0">
                      <a:pos x="8" y="78"/>
                    </a:cxn>
                    <a:cxn ang="0">
                      <a:pos x="2" y="67"/>
                    </a:cxn>
                    <a:cxn ang="0">
                      <a:pos x="2" y="67"/>
                    </a:cxn>
                    <a:cxn ang="0">
                      <a:pos x="3" y="51"/>
                    </a:cxn>
                    <a:cxn ang="0">
                      <a:pos x="11" y="22"/>
                    </a:cxn>
                    <a:cxn ang="0">
                      <a:pos x="0" y="1"/>
                    </a:cxn>
                    <a:cxn ang="0">
                      <a:pos x="5" y="0"/>
                    </a:cxn>
                    <a:cxn ang="0">
                      <a:pos x="20" y="6"/>
                    </a:cxn>
                    <a:cxn ang="0">
                      <a:pos x="20" y="9"/>
                    </a:cxn>
                    <a:cxn ang="0">
                      <a:pos x="21" y="16"/>
                    </a:cxn>
                    <a:cxn ang="0">
                      <a:pos x="20" y="46"/>
                    </a:cxn>
                    <a:cxn ang="0">
                      <a:pos x="22" y="66"/>
                    </a:cxn>
                    <a:cxn ang="0">
                      <a:pos x="38" y="81"/>
                    </a:cxn>
                    <a:cxn ang="0">
                      <a:pos x="36" y="69"/>
                    </a:cxn>
                    <a:cxn ang="0">
                      <a:pos x="41" y="109"/>
                    </a:cxn>
                  </a:cxnLst>
                  <a:rect l="0" t="0" r="r" b="b"/>
                  <a:pathLst>
                    <a:path w="51" h="121">
                      <a:moveTo>
                        <a:pt x="41" y="109"/>
                      </a:moveTo>
                      <a:cubicBezTo>
                        <a:pt x="39" y="111"/>
                        <a:pt x="35" y="121"/>
                        <a:pt x="32" y="121"/>
                      </a:cubicBezTo>
                      <a:cubicBezTo>
                        <a:pt x="29" y="121"/>
                        <a:pt x="23" y="110"/>
                        <a:pt x="23" y="107"/>
                      </a:cubicBezTo>
                      <a:cubicBezTo>
                        <a:pt x="22" y="102"/>
                        <a:pt x="25" y="96"/>
                        <a:pt x="22" y="91"/>
                      </a:cubicBezTo>
                      <a:cubicBezTo>
                        <a:pt x="20" y="87"/>
                        <a:pt x="12" y="81"/>
                        <a:pt x="8" y="78"/>
                      </a:cubicBezTo>
                      <a:cubicBezTo>
                        <a:pt x="4" y="75"/>
                        <a:pt x="3" y="73"/>
                        <a:pt x="2" y="67"/>
                      </a:cubicBezTo>
                      <a:cubicBezTo>
                        <a:pt x="2" y="67"/>
                        <a:pt x="2" y="67"/>
                        <a:pt x="2" y="67"/>
                      </a:cubicBezTo>
                      <a:cubicBezTo>
                        <a:pt x="2" y="61"/>
                        <a:pt x="3" y="56"/>
                        <a:pt x="3" y="51"/>
                      </a:cubicBezTo>
                      <a:cubicBezTo>
                        <a:pt x="4" y="41"/>
                        <a:pt x="9" y="33"/>
                        <a:pt x="11" y="22"/>
                      </a:cubicBezTo>
                      <a:cubicBezTo>
                        <a:pt x="12" y="12"/>
                        <a:pt x="7" y="5"/>
                        <a:pt x="0" y="1"/>
                      </a:cubicBezTo>
                      <a:cubicBezTo>
                        <a:pt x="2" y="0"/>
                        <a:pt x="4" y="0"/>
                        <a:pt x="5" y="0"/>
                      </a:cubicBezTo>
                      <a:cubicBezTo>
                        <a:pt x="10" y="0"/>
                        <a:pt x="16" y="3"/>
                        <a:pt x="20" y="6"/>
                      </a:cubicBezTo>
                      <a:cubicBezTo>
                        <a:pt x="20" y="7"/>
                        <a:pt x="20" y="8"/>
                        <a:pt x="20" y="9"/>
                      </a:cubicBezTo>
                      <a:cubicBezTo>
                        <a:pt x="20" y="12"/>
                        <a:pt x="21" y="14"/>
                        <a:pt x="21" y="16"/>
                      </a:cubicBezTo>
                      <a:cubicBezTo>
                        <a:pt x="21" y="26"/>
                        <a:pt x="20" y="36"/>
                        <a:pt x="20" y="46"/>
                      </a:cubicBezTo>
                      <a:cubicBezTo>
                        <a:pt x="20" y="53"/>
                        <a:pt x="21" y="60"/>
                        <a:pt x="22" y="66"/>
                      </a:cubicBezTo>
                      <a:cubicBezTo>
                        <a:pt x="24" y="72"/>
                        <a:pt x="31" y="83"/>
                        <a:pt x="38" y="81"/>
                      </a:cubicBezTo>
                      <a:cubicBezTo>
                        <a:pt x="39" y="77"/>
                        <a:pt x="37" y="73"/>
                        <a:pt x="36" y="69"/>
                      </a:cubicBezTo>
                      <a:cubicBezTo>
                        <a:pt x="44" y="82"/>
                        <a:pt x="51" y="93"/>
                        <a:pt x="41" y="10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8" name="Freeform 350"/>
                <p:cNvSpPr/>
                <p:nvPr/>
              </p:nvSpPr>
              <p:spPr bwMode="auto">
                <a:xfrm>
                  <a:off x="2878133" y="4202111"/>
                  <a:ext cx="222250" cy="246062"/>
                </a:xfrm>
                <a:custGeom>
                  <a:avLst/>
                  <a:gdLst/>
                  <a:ahLst/>
                  <a:cxnLst>
                    <a:cxn ang="0">
                      <a:pos x="80" y="57"/>
                    </a:cxn>
                    <a:cxn ang="0">
                      <a:pos x="77" y="64"/>
                    </a:cxn>
                    <a:cxn ang="0">
                      <a:pos x="65" y="63"/>
                    </a:cxn>
                    <a:cxn ang="0">
                      <a:pos x="39" y="79"/>
                    </a:cxn>
                    <a:cxn ang="0">
                      <a:pos x="38" y="86"/>
                    </a:cxn>
                    <a:cxn ang="0">
                      <a:pos x="34" y="86"/>
                    </a:cxn>
                    <a:cxn ang="0">
                      <a:pos x="29" y="86"/>
                    </a:cxn>
                    <a:cxn ang="0">
                      <a:pos x="27" y="87"/>
                    </a:cxn>
                    <a:cxn ang="0">
                      <a:pos x="21" y="90"/>
                    </a:cxn>
                    <a:cxn ang="0">
                      <a:pos x="18" y="90"/>
                    </a:cxn>
                    <a:cxn ang="0">
                      <a:pos x="14" y="89"/>
                    </a:cxn>
                    <a:cxn ang="0">
                      <a:pos x="5" y="92"/>
                    </a:cxn>
                    <a:cxn ang="0">
                      <a:pos x="0" y="94"/>
                    </a:cxn>
                    <a:cxn ang="0">
                      <a:pos x="2" y="90"/>
                    </a:cxn>
                    <a:cxn ang="0">
                      <a:pos x="12" y="61"/>
                    </a:cxn>
                    <a:cxn ang="0">
                      <a:pos x="31" y="40"/>
                    </a:cxn>
                    <a:cxn ang="0">
                      <a:pos x="26" y="25"/>
                    </a:cxn>
                    <a:cxn ang="0">
                      <a:pos x="25" y="19"/>
                    </a:cxn>
                    <a:cxn ang="0">
                      <a:pos x="26" y="19"/>
                    </a:cxn>
                    <a:cxn ang="0">
                      <a:pos x="33" y="16"/>
                    </a:cxn>
                    <a:cxn ang="0">
                      <a:pos x="40" y="14"/>
                    </a:cxn>
                    <a:cxn ang="0">
                      <a:pos x="69" y="5"/>
                    </a:cxn>
                    <a:cxn ang="0">
                      <a:pos x="78" y="0"/>
                    </a:cxn>
                    <a:cxn ang="0">
                      <a:pos x="77" y="12"/>
                    </a:cxn>
                    <a:cxn ang="0">
                      <a:pos x="85" y="35"/>
                    </a:cxn>
                    <a:cxn ang="0">
                      <a:pos x="80" y="57"/>
                    </a:cxn>
                  </a:cxnLst>
                  <a:rect l="0" t="0" r="r" b="b"/>
                  <a:pathLst>
                    <a:path w="85" h="94">
                      <a:moveTo>
                        <a:pt x="80" y="57"/>
                      </a:moveTo>
                      <a:cubicBezTo>
                        <a:pt x="79" y="59"/>
                        <a:pt x="78" y="62"/>
                        <a:pt x="77" y="64"/>
                      </a:cubicBezTo>
                      <a:cubicBezTo>
                        <a:pt x="73" y="63"/>
                        <a:pt x="68" y="63"/>
                        <a:pt x="65" y="63"/>
                      </a:cubicBezTo>
                      <a:cubicBezTo>
                        <a:pt x="55" y="63"/>
                        <a:pt x="41" y="70"/>
                        <a:pt x="39" y="79"/>
                      </a:cubicBezTo>
                      <a:cubicBezTo>
                        <a:pt x="39" y="81"/>
                        <a:pt x="38" y="84"/>
                        <a:pt x="38" y="86"/>
                      </a:cubicBezTo>
                      <a:cubicBezTo>
                        <a:pt x="37" y="86"/>
                        <a:pt x="36" y="86"/>
                        <a:pt x="34" y="86"/>
                      </a:cubicBezTo>
                      <a:cubicBezTo>
                        <a:pt x="32" y="86"/>
                        <a:pt x="30" y="86"/>
                        <a:pt x="29" y="86"/>
                      </a:cubicBezTo>
                      <a:cubicBezTo>
                        <a:pt x="28" y="86"/>
                        <a:pt x="27" y="87"/>
                        <a:pt x="27" y="87"/>
                      </a:cubicBezTo>
                      <a:cubicBezTo>
                        <a:pt x="24" y="89"/>
                        <a:pt x="25" y="90"/>
                        <a:pt x="21" y="90"/>
                      </a:cubicBezTo>
                      <a:cubicBezTo>
                        <a:pt x="20" y="90"/>
                        <a:pt x="20" y="91"/>
                        <a:pt x="18" y="90"/>
                      </a:cubicBezTo>
                      <a:cubicBezTo>
                        <a:pt x="15" y="88"/>
                        <a:pt x="17" y="89"/>
                        <a:pt x="14" y="89"/>
                      </a:cubicBezTo>
                      <a:cubicBezTo>
                        <a:pt x="11" y="90"/>
                        <a:pt x="8" y="91"/>
                        <a:pt x="5" y="92"/>
                      </a:cubicBezTo>
                      <a:cubicBezTo>
                        <a:pt x="3" y="93"/>
                        <a:pt x="2" y="94"/>
                        <a:pt x="0" y="94"/>
                      </a:cubicBezTo>
                      <a:cubicBezTo>
                        <a:pt x="0" y="93"/>
                        <a:pt x="1" y="91"/>
                        <a:pt x="2" y="90"/>
                      </a:cubicBezTo>
                      <a:cubicBezTo>
                        <a:pt x="7" y="80"/>
                        <a:pt x="6" y="70"/>
                        <a:pt x="12" y="61"/>
                      </a:cubicBezTo>
                      <a:cubicBezTo>
                        <a:pt x="17" y="54"/>
                        <a:pt x="29" y="49"/>
                        <a:pt x="31" y="40"/>
                      </a:cubicBezTo>
                      <a:cubicBezTo>
                        <a:pt x="32" y="34"/>
                        <a:pt x="27" y="30"/>
                        <a:pt x="26" y="25"/>
                      </a:cubicBezTo>
                      <a:cubicBezTo>
                        <a:pt x="25" y="23"/>
                        <a:pt x="25" y="21"/>
                        <a:pt x="25" y="19"/>
                      </a:cubicBezTo>
                      <a:cubicBezTo>
                        <a:pt x="25" y="19"/>
                        <a:pt x="26" y="19"/>
                        <a:pt x="26" y="19"/>
                      </a:cubicBezTo>
                      <a:cubicBezTo>
                        <a:pt x="28" y="20"/>
                        <a:pt x="30" y="17"/>
                        <a:pt x="33" y="16"/>
                      </a:cubicBezTo>
                      <a:cubicBezTo>
                        <a:pt x="35" y="14"/>
                        <a:pt x="37" y="14"/>
                        <a:pt x="40" y="14"/>
                      </a:cubicBezTo>
                      <a:cubicBezTo>
                        <a:pt x="49" y="12"/>
                        <a:pt x="59" y="9"/>
                        <a:pt x="69" y="5"/>
                      </a:cubicBezTo>
                      <a:cubicBezTo>
                        <a:pt x="71" y="4"/>
                        <a:pt x="75" y="2"/>
                        <a:pt x="78" y="0"/>
                      </a:cubicBezTo>
                      <a:cubicBezTo>
                        <a:pt x="78" y="4"/>
                        <a:pt x="78" y="8"/>
                        <a:pt x="77" y="12"/>
                      </a:cubicBezTo>
                      <a:cubicBezTo>
                        <a:pt x="77" y="21"/>
                        <a:pt x="84" y="26"/>
                        <a:pt x="85" y="35"/>
                      </a:cubicBezTo>
                      <a:cubicBezTo>
                        <a:pt x="85" y="43"/>
                        <a:pt x="83" y="50"/>
                        <a:pt x="80"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9" name="Freeform 351"/>
                <p:cNvSpPr/>
                <p:nvPr/>
              </p:nvSpPr>
              <p:spPr bwMode="auto">
                <a:xfrm>
                  <a:off x="3032120" y="3794124"/>
                  <a:ext cx="585787" cy="452437"/>
                </a:xfrm>
                <a:custGeom>
                  <a:avLst/>
                  <a:gdLst/>
                  <a:ahLst/>
                  <a:cxnLst>
                    <a:cxn ang="0">
                      <a:pos x="223" y="100"/>
                    </a:cxn>
                    <a:cxn ang="0">
                      <a:pos x="216" y="109"/>
                    </a:cxn>
                    <a:cxn ang="0">
                      <a:pos x="209" y="115"/>
                    </a:cxn>
                    <a:cxn ang="0">
                      <a:pos x="196" y="132"/>
                    </a:cxn>
                    <a:cxn ang="0">
                      <a:pos x="176" y="147"/>
                    </a:cxn>
                    <a:cxn ang="0">
                      <a:pos x="163" y="150"/>
                    </a:cxn>
                    <a:cxn ang="0">
                      <a:pos x="157" y="155"/>
                    </a:cxn>
                    <a:cxn ang="0">
                      <a:pos x="127" y="161"/>
                    </a:cxn>
                    <a:cxn ang="0">
                      <a:pos x="117" y="162"/>
                    </a:cxn>
                    <a:cxn ang="0">
                      <a:pos x="96" y="169"/>
                    </a:cxn>
                    <a:cxn ang="0">
                      <a:pos x="73" y="163"/>
                    </a:cxn>
                    <a:cxn ang="0">
                      <a:pos x="40" y="150"/>
                    </a:cxn>
                    <a:cxn ang="0">
                      <a:pos x="41" y="145"/>
                    </a:cxn>
                    <a:cxn ang="0">
                      <a:pos x="31" y="136"/>
                    </a:cxn>
                    <a:cxn ang="0">
                      <a:pos x="23" y="123"/>
                    </a:cxn>
                    <a:cxn ang="0">
                      <a:pos x="11" y="113"/>
                    </a:cxn>
                    <a:cxn ang="0">
                      <a:pos x="2" y="102"/>
                    </a:cxn>
                    <a:cxn ang="0">
                      <a:pos x="5" y="94"/>
                    </a:cxn>
                    <a:cxn ang="0">
                      <a:pos x="12" y="90"/>
                    </a:cxn>
                    <a:cxn ang="0">
                      <a:pos x="18" y="75"/>
                    </a:cxn>
                    <a:cxn ang="0">
                      <a:pos x="23" y="61"/>
                    </a:cxn>
                    <a:cxn ang="0">
                      <a:pos x="32" y="50"/>
                    </a:cxn>
                    <a:cxn ang="0">
                      <a:pos x="46" y="21"/>
                    </a:cxn>
                    <a:cxn ang="0">
                      <a:pos x="53" y="1"/>
                    </a:cxn>
                    <a:cxn ang="0">
                      <a:pos x="61" y="5"/>
                    </a:cxn>
                    <a:cxn ang="0">
                      <a:pos x="70" y="8"/>
                    </a:cxn>
                    <a:cxn ang="0">
                      <a:pos x="78" y="1"/>
                    </a:cxn>
                    <a:cxn ang="0">
                      <a:pos x="85" y="4"/>
                    </a:cxn>
                    <a:cxn ang="0">
                      <a:pos x="91" y="2"/>
                    </a:cxn>
                    <a:cxn ang="0">
                      <a:pos x="114" y="12"/>
                    </a:cxn>
                    <a:cxn ang="0">
                      <a:pos x="137" y="40"/>
                    </a:cxn>
                    <a:cxn ang="0">
                      <a:pos x="136" y="42"/>
                    </a:cxn>
                    <a:cxn ang="0">
                      <a:pos x="129" y="53"/>
                    </a:cxn>
                    <a:cxn ang="0">
                      <a:pos x="142" y="60"/>
                    </a:cxn>
                    <a:cxn ang="0">
                      <a:pos x="144" y="62"/>
                    </a:cxn>
                    <a:cxn ang="0">
                      <a:pos x="149" y="70"/>
                    </a:cxn>
                    <a:cxn ang="0">
                      <a:pos x="170" y="89"/>
                    </a:cxn>
                    <a:cxn ang="0">
                      <a:pos x="196" y="98"/>
                    </a:cxn>
                    <a:cxn ang="0">
                      <a:pos x="223" y="100"/>
                    </a:cxn>
                  </a:cxnLst>
                  <a:rect l="0" t="0" r="r" b="b"/>
                  <a:pathLst>
                    <a:path w="223" h="172">
                      <a:moveTo>
                        <a:pt x="223" y="100"/>
                      </a:moveTo>
                      <a:cubicBezTo>
                        <a:pt x="220" y="104"/>
                        <a:pt x="220" y="106"/>
                        <a:pt x="216" y="109"/>
                      </a:cubicBezTo>
                      <a:cubicBezTo>
                        <a:pt x="214" y="111"/>
                        <a:pt x="211" y="113"/>
                        <a:pt x="209" y="115"/>
                      </a:cubicBezTo>
                      <a:cubicBezTo>
                        <a:pt x="204" y="120"/>
                        <a:pt x="200" y="126"/>
                        <a:pt x="196" y="132"/>
                      </a:cubicBezTo>
                      <a:cubicBezTo>
                        <a:pt x="191" y="139"/>
                        <a:pt x="183" y="143"/>
                        <a:pt x="176" y="147"/>
                      </a:cubicBezTo>
                      <a:cubicBezTo>
                        <a:pt x="172" y="148"/>
                        <a:pt x="167" y="148"/>
                        <a:pt x="163" y="150"/>
                      </a:cubicBezTo>
                      <a:cubicBezTo>
                        <a:pt x="160" y="151"/>
                        <a:pt x="160" y="153"/>
                        <a:pt x="157" y="155"/>
                      </a:cubicBezTo>
                      <a:cubicBezTo>
                        <a:pt x="150" y="162"/>
                        <a:pt x="138" y="161"/>
                        <a:pt x="127" y="161"/>
                      </a:cubicBezTo>
                      <a:cubicBezTo>
                        <a:pt x="124" y="161"/>
                        <a:pt x="120" y="161"/>
                        <a:pt x="117" y="162"/>
                      </a:cubicBezTo>
                      <a:cubicBezTo>
                        <a:pt x="109" y="163"/>
                        <a:pt x="103" y="167"/>
                        <a:pt x="96" y="169"/>
                      </a:cubicBezTo>
                      <a:cubicBezTo>
                        <a:pt x="88" y="172"/>
                        <a:pt x="80" y="166"/>
                        <a:pt x="73" y="163"/>
                      </a:cubicBezTo>
                      <a:cubicBezTo>
                        <a:pt x="61" y="160"/>
                        <a:pt x="51" y="151"/>
                        <a:pt x="40" y="150"/>
                      </a:cubicBezTo>
                      <a:cubicBezTo>
                        <a:pt x="41" y="148"/>
                        <a:pt x="42" y="146"/>
                        <a:pt x="41" y="145"/>
                      </a:cubicBezTo>
                      <a:cubicBezTo>
                        <a:pt x="39" y="142"/>
                        <a:pt x="33" y="139"/>
                        <a:pt x="31" y="136"/>
                      </a:cubicBezTo>
                      <a:cubicBezTo>
                        <a:pt x="29" y="130"/>
                        <a:pt x="28" y="127"/>
                        <a:pt x="23" y="123"/>
                      </a:cubicBezTo>
                      <a:cubicBezTo>
                        <a:pt x="19" y="119"/>
                        <a:pt x="15" y="116"/>
                        <a:pt x="11" y="113"/>
                      </a:cubicBezTo>
                      <a:cubicBezTo>
                        <a:pt x="6" y="111"/>
                        <a:pt x="0" y="109"/>
                        <a:pt x="2" y="102"/>
                      </a:cubicBezTo>
                      <a:cubicBezTo>
                        <a:pt x="3" y="100"/>
                        <a:pt x="4" y="96"/>
                        <a:pt x="5" y="94"/>
                      </a:cubicBezTo>
                      <a:cubicBezTo>
                        <a:pt x="6" y="91"/>
                        <a:pt x="10" y="92"/>
                        <a:pt x="12" y="90"/>
                      </a:cubicBezTo>
                      <a:cubicBezTo>
                        <a:pt x="15" y="86"/>
                        <a:pt x="17" y="81"/>
                        <a:pt x="18" y="75"/>
                      </a:cubicBezTo>
                      <a:cubicBezTo>
                        <a:pt x="20" y="70"/>
                        <a:pt x="20" y="66"/>
                        <a:pt x="23" y="61"/>
                      </a:cubicBezTo>
                      <a:cubicBezTo>
                        <a:pt x="26" y="57"/>
                        <a:pt x="30" y="54"/>
                        <a:pt x="32" y="50"/>
                      </a:cubicBezTo>
                      <a:cubicBezTo>
                        <a:pt x="37" y="41"/>
                        <a:pt x="43" y="31"/>
                        <a:pt x="46" y="21"/>
                      </a:cubicBezTo>
                      <a:cubicBezTo>
                        <a:pt x="49" y="15"/>
                        <a:pt x="51" y="8"/>
                        <a:pt x="53" y="1"/>
                      </a:cubicBezTo>
                      <a:cubicBezTo>
                        <a:pt x="56" y="2"/>
                        <a:pt x="59" y="4"/>
                        <a:pt x="61" y="5"/>
                      </a:cubicBezTo>
                      <a:cubicBezTo>
                        <a:pt x="63" y="5"/>
                        <a:pt x="67" y="8"/>
                        <a:pt x="70" y="8"/>
                      </a:cubicBezTo>
                      <a:cubicBezTo>
                        <a:pt x="73" y="8"/>
                        <a:pt x="75" y="0"/>
                        <a:pt x="78" y="1"/>
                      </a:cubicBezTo>
                      <a:cubicBezTo>
                        <a:pt x="80" y="1"/>
                        <a:pt x="82" y="6"/>
                        <a:pt x="85" y="4"/>
                      </a:cubicBezTo>
                      <a:cubicBezTo>
                        <a:pt x="87" y="3"/>
                        <a:pt x="89" y="2"/>
                        <a:pt x="91" y="2"/>
                      </a:cubicBezTo>
                      <a:cubicBezTo>
                        <a:pt x="100" y="3"/>
                        <a:pt x="106" y="4"/>
                        <a:pt x="114" y="12"/>
                      </a:cubicBezTo>
                      <a:cubicBezTo>
                        <a:pt x="121" y="20"/>
                        <a:pt x="139" y="28"/>
                        <a:pt x="137" y="40"/>
                      </a:cubicBezTo>
                      <a:cubicBezTo>
                        <a:pt x="136" y="41"/>
                        <a:pt x="136" y="41"/>
                        <a:pt x="136" y="42"/>
                      </a:cubicBezTo>
                      <a:cubicBezTo>
                        <a:pt x="135" y="46"/>
                        <a:pt x="129" y="50"/>
                        <a:pt x="129" y="53"/>
                      </a:cubicBezTo>
                      <a:cubicBezTo>
                        <a:pt x="133" y="57"/>
                        <a:pt x="138" y="55"/>
                        <a:pt x="142" y="60"/>
                      </a:cubicBezTo>
                      <a:cubicBezTo>
                        <a:pt x="143" y="60"/>
                        <a:pt x="143" y="61"/>
                        <a:pt x="144" y="62"/>
                      </a:cubicBezTo>
                      <a:cubicBezTo>
                        <a:pt x="146" y="64"/>
                        <a:pt x="147" y="68"/>
                        <a:pt x="149" y="70"/>
                      </a:cubicBezTo>
                      <a:cubicBezTo>
                        <a:pt x="153" y="78"/>
                        <a:pt x="162" y="85"/>
                        <a:pt x="170" y="89"/>
                      </a:cubicBezTo>
                      <a:cubicBezTo>
                        <a:pt x="178" y="94"/>
                        <a:pt x="188" y="96"/>
                        <a:pt x="196" y="98"/>
                      </a:cubicBezTo>
                      <a:cubicBezTo>
                        <a:pt x="205" y="99"/>
                        <a:pt x="214" y="101"/>
                        <a:pt x="223" y="10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0" name="Freeform 352"/>
                <p:cNvSpPr/>
                <p:nvPr/>
              </p:nvSpPr>
              <p:spPr bwMode="auto">
                <a:xfrm>
                  <a:off x="3441694" y="3922711"/>
                  <a:ext cx="11112" cy="7937"/>
                </a:xfrm>
                <a:custGeom>
                  <a:avLst/>
                  <a:gdLst/>
                  <a:ahLst/>
                  <a:cxnLst>
                    <a:cxn ang="0">
                      <a:pos x="4" y="0"/>
                    </a:cxn>
                    <a:cxn ang="0">
                      <a:pos x="0" y="3"/>
                    </a:cxn>
                  </a:cxnLst>
                  <a:rect l="0" t="0" r="r" b="b"/>
                  <a:pathLst>
                    <a:path w="4" h="3">
                      <a:moveTo>
                        <a:pt x="4" y="0"/>
                      </a:moveTo>
                      <a:cubicBezTo>
                        <a:pt x="2" y="1"/>
                        <a:pt x="1" y="2"/>
                        <a:pt x="0" y="3"/>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1" name="Freeform 353"/>
                <p:cNvSpPr/>
                <p:nvPr/>
              </p:nvSpPr>
              <p:spPr bwMode="auto">
                <a:xfrm>
                  <a:off x="3432169" y="3870324"/>
                  <a:ext cx="1587" cy="7937"/>
                </a:xfrm>
                <a:custGeom>
                  <a:avLst/>
                  <a:gdLst/>
                  <a:ahLst/>
                  <a:cxnLst>
                    <a:cxn ang="0">
                      <a:pos x="1" y="0"/>
                    </a:cxn>
                    <a:cxn ang="0">
                      <a:pos x="0" y="3"/>
                    </a:cxn>
                  </a:cxnLst>
                  <a:rect l="0" t="0" r="r" b="b"/>
                  <a:pathLst>
                    <a:path w="1" h="3">
                      <a:moveTo>
                        <a:pt x="1" y="0"/>
                      </a:moveTo>
                      <a:cubicBezTo>
                        <a:pt x="1" y="1"/>
                        <a:pt x="1" y="2"/>
                        <a:pt x="0" y="3"/>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2" name="Freeform 354"/>
                <p:cNvSpPr/>
                <p:nvPr/>
              </p:nvSpPr>
              <p:spPr bwMode="auto">
                <a:xfrm>
                  <a:off x="2863845" y="4427536"/>
                  <a:ext cx="90487" cy="79375"/>
                </a:xfrm>
                <a:custGeom>
                  <a:avLst/>
                  <a:gdLst/>
                  <a:ahLst/>
                  <a:cxnLst>
                    <a:cxn ang="0">
                      <a:pos x="34" y="0"/>
                    </a:cxn>
                    <a:cxn ang="0">
                      <a:pos x="31" y="8"/>
                    </a:cxn>
                    <a:cxn ang="0">
                      <a:pos x="25" y="22"/>
                    </a:cxn>
                    <a:cxn ang="0">
                      <a:pos x="7" y="28"/>
                    </a:cxn>
                    <a:cxn ang="0">
                      <a:pos x="2" y="30"/>
                    </a:cxn>
                    <a:cxn ang="0">
                      <a:pos x="5" y="8"/>
                    </a:cxn>
                    <a:cxn ang="0">
                      <a:pos x="10" y="6"/>
                    </a:cxn>
                    <a:cxn ang="0">
                      <a:pos x="19" y="3"/>
                    </a:cxn>
                    <a:cxn ang="0">
                      <a:pos x="23" y="4"/>
                    </a:cxn>
                    <a:cxn ang="0">
                      <a:pos x="26" y="4"/>
                    </a:cxn>
                    <a:cxn ang="0">
                      <a:pos x="32" y="1"/>
                    </a:cxn>
                    <a:cxn ang="0">
                      <a:pos x="34" y="0"/>
                    </a:cxn>
                  </a:cxnLst>
                  <a:rect l="0" t="0" r="r" b="b"/>
                  <a:pathLst>
                    <a:path w="34" h="30">
                      <a:moveTo>
                        <a:pt x="34" y="0"/>
                      </a:moveTo>
                      <a:cubicBezTo>
                        <a:pt x="33" y="3"/>
                        <a:pt x="32" y="5"/>
                        <a:pt x="31" y="8"/>
                      </a:cubicBezTo>
                      <a:cubicBezTo>
                        <a:pt x="28" y="13"/>
                        <a:pt x="26" y="16"/>
                        <a:pt x="25" y="22"/>
                      </a:cubicBezTo>
                      <a:cubicBezTo>
                        <a:pt x="20" y="23"/>
                        <a:pt x="16" y="27"/>
                        <a:pt x="7" y="28"/>
                      </a:cubicBezTo>
                      <a:cubicBezTo>
                        <a:pt x="5" y="28"/>
                        <a:pt x="3" y="29"/>
                        <a:pt x="2" y="30"/>
                      </a:cubicBezTo>
                      <a:cubicBezTo>
                        <a:pt x="0" y="22"/>
                        <a:pt x="2" y="15"/>
                        <a:pt x="5" y="8"/>
                      </a:cubicBezTo>
                      <a:cubicBezTo>
                        <a:pt x="7" y="8"/>
                        <a:pt x="8" y="7"/>
                        <a:pt x="10" y="6"/>
                      </a:cubicBezTo>
                      <a:cubicBezTo>
                        <a:pt x="13" y="5"/>
                        <a:pt x="16" y="4"/>
                        <a:pt x="19" y="3"/>
                      </a:cubicBezTo>
                      <a:cubicBezTo>
                        <a:pt x="22" y="3"/>
                        <a:pt x="20" y="2"/>
                        <a:pt x="23" y="4"/>
                      </a:cubicBezTo>
                      <a:cubicBezTo>
                        <a:pt x="25" y="5"/>
                        <a:pt x="25" y="4"/>
                        <a:pt x="26" y="4"/>
                      </a:cubicBezTo>
                      <a:cubicBezTo>
                        <a:pt x="30" y="4"/>
                        <a:pt x="29" y="3"/>
                        <a:pt x="32" y="1"/>
                      </a:cubicBezTo>
                      <a:cubicBezTo>
                        <a:pt x="32" y="1"/>
                        <a:pt x="33" y="0"/>
                        <a:pt x="34"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3" name="Freeform 355"/>
                <p:cNvSpPr/>
                <p:nvPr/>
              </p:nvSpPr>
              <p:spPr bwMode="auto">
                <a:xfrm>
                  <a:off x="2285996" y="3941761"/>
                  <a:ext cx="501649" cy="341312"/>
                </a:xfrm>
                <a:custGeom>
                  <a:avLst/>
                  <a:gdLst/>
                  <a:ahLst/>
                  <a:cxnLst>
                    <a:cxn ang="0">
                      <a:pos x="191" y="90"/>
                    </a:cxn>
                    <a:cxn ang="0">
                      <a:pos x="183" y="88"/>
                    </a:cxn>
                    <a:cxn ang="0">
                      <a:pos x="166" y="91"/>
                    </a:cxn>
                    <a:cxn ang="0">
                      <a:pos x="149" y="95"/>
                    </a:cxn>
                    <a:cxn ang="0">
                      <a:pos x="136" y="98"/>
                    </a:cxn>
                    <a:cxn ang="0">
                      <a:pos x="123" y="107"/>
                    </a:cxn>
                    <a:cxn ang="0">
                      <a:pos x="95" y="100"/>
                    </a:cxn>
                    <a:cxn ang="0">
                      <a:pos x="80" y="91"/>
                    </a:cxn>
                    <a:cxn ang="0">
                      <a:pos x="71" y="102"/>
                    </a:cxn>
                    <a:cxn ang="0">
                      <a:pos x="65" y="111"/>
                    </a:cxn>
                    <a:cxn ang="0">
                      <a:pos x="61" y="112"/>
                    </a:cxn>
                    <a:cxn ang="0">
                      <a:pos x="49" y="115"/>
                    </a:cxn>
                    <a:cxn ang="0">
                      <a:pos x="36" y="120"/>
                    </a:cxn>
                    <a:cxn ang="0">
                      <a:pos x="31" y="130"/>
                    </a:cxn>
                    <a:cxn ang="0">
                      <a:pos x="29" y="127"/>
                    </a:cxn>
                    <a:cxn ang="0">
                      <a:pos x="19" y="116"/>
                    </a:cxn>
                    <a:cxn ang="0">
                      <a:pos x="4" y="94"/>
                    </a:cxn>
                    <a:cxn ang="0">
                      <a:pos x="6" y="73"/>
                    </a:cxn>
                    <a:cxn ang="0">
                      <a:pos x="18" y="57"/>
                    </a:cxn>
                    <a:cxn ang="0">
                      <a:pos x="20" y="57"/>
                    </a:cxn>
                    <a:cxn ang="0">
                      <a:pos x="35" y="55"/>
                    </a:cxn>
                    <a:cxn ang="0">
                      <a:pos x="49" y="49"/>
                    </a:cxn>
                    <a:cxn ang="0">
                      <a:pos x="64" y="45"/>
                    </a:cxn>
                    <a:cxn ang="0">
                      <a:pos x="75" y="35"/>
                    </a:cxn>
                    <a:cxn ang="0">
                      <a:pos x="76" y="33"/>
                    </a:cxn>
                    <a:cxn ang="0">
                      <a:pos x="80" y="32"/>
                    </a:cxn>
                    <a:cxn ang="0">
                      <a:pos x="88" y="31"/>
                    </a:cxn>
                    <a:cxn ang="0">
                      <a:pos x="96" y="33"/>
                    </a:cxn>
                    <a:cxn ang="0">
                      <a:pos x="101" y="27"/>
                    </a:cxn>
                    <a:cxn ang="0">
                      <a:pos x="113" y="13"/>
                    </a:cxn>
                    <a:cxn ang="0">
                      <a:pos x="119" y="5"/>
                    </a:cxn>
                    <a:cxn ang="0">
                      <a:pos x="124" y="2"/>
                    </a:cxn>
                    <a:cxn ang="0">
                      <a:pos x="129" y="0"/>
                    </a:cxn>
                    <a:cxn ang="0">
                      <a:pos x="142" y="30"/>
                    </a:cxn>
                    <a:cxn ang="0">
                      <a:pos x="149" y="42"/>
                    </a:cxn>
                    <a:cxn ang="0">
                      <a:pos x="165" y="50"/>
                    </a:cxn>
                    <a:cxn ang="0">
                      <a:pos x="188" y="78"/>
                    </a:cxn>
                    <a:cxn ang="0">
                      <a:pos x="191" y="90"/>
                    </a:cxn>
                  </a:cxnLst>
                  <a:rect l="0" t="0" r="r" b="b"/>
                  <a:pathLst>
                    <a:path w="191" h="130">
                      <a:moveTo>
                        <a:pt x="191" y="90"/>
                      </a:moveTo>
                      <a:cubicBezTo>
                        <a:pt x="188" y="89"/>
                        <a:pt x="186" y="88"/>
                        <a:pt x="183" y="88"/>
                      </a:cubicBezTo>
                      <a:cubicBezTo>
                        <a:pt x="177" y="87"/>
                        <a:pt x="172" y="91"/>
                        <a:pt x="166" y="91"/>
                      </a:cubicBezTo>
                      <a:cubicBezTo>
                        <a:pt x="160" y="93"/>
                        <a:pt x="154" y="91"/>
                        <a:pt x="149" y="95"/>
                      </a:cubicBezTo>
                      <a:cubicBezTo>
                        <a:pt x="143" y="100"/>
                        <a:pt x="142" y="97"/>
                        <a:pt x="136" y="98"/>
                      </a:cubicBezTo>
                      <a:cubicBezTo>
                        <a:pt x="131" y="99"/>
                        <a:pt x="127" y="104"/>
                        <a:pt x="123" y="107"/>
                      </a:cubicBezTo>
                      <a:cubicBezTo>
                        <a:pt x="115" y="112"/>
                        <a:pt x="102" y="105"/>
                        <a:pt x="95" y="100"/>
                      </a:cubicBezTo>
                      <a:cubicBezTo>
                        <a:pt x="91" y="97"/>
                        <a:pt x="86" y="89"/>
                        <a:pt x="80" y="91"/>
                      </a:cubicBezTo>
                      <a:cubicBezTo>
                        <a:pt x="77" y="92"/>
                        <a:pt x="72" y="99"/>
                        <a:pt x="71" y="102"/>
                      </a:cubicBezTo>
                      <a:cubicBezTo>
                        <a:pt x="70" y="108"/>
                        <a:pt x="72" y="110"/>
                        <a:pt x="65" y="111"/>
                      </a:cubicBezTo>
                      <a:cubicBezTo>
                        <a:pt x="63" y="112"/>
                        <a:pt x="62" y="112"/>
                        <a:pt x="61" y="112"/>
                      </a:cubicBezTo>
                      <a:cubicBezTo>
                        <a:pt x="57" y="113"/>
                        <a:pt x="53" y="114"/>
                        <a:pt x="49" y="115"/>
                      </a:cubicBezTo>
                      <a:cubicBezTo>
                        <a:pt x="43" y="115"/>
                        <a:pt x="39" y="115"/>
                        <a:pt x="36" y="120"/>
                      </a:cubicBezTo>
                      <a:cubicBezTo>
                        <a:pt x="34" y="123"/>
                        <a:pt x="32" y="126"/>
                        <a:pt x="31" y="130"/>
                      </a:cubicBezTo>
                      <a:cubicBezTo>
                        <a:pt x="30" y="129"/>
                        <a:pt x="30" y="128"/>
                        <a:pt x="29" y="127"/>
                      </a:cubicBezTo>
                      <a:cubicBezTo>
                        <a:pt x="26" y="123"/>
                        <a:pt x="23" y="120"/>
                        <a:pt x="19" y="116"/>
                      </a:cubicBezTo>
                      <a:cubicBezTo>
                        <a:pt x="13" y="110"/>
                        <a:pt x="8" y="102"/>
                        <a:pt x="4" y="94"/>
                      </a:cubicBezTo>
                      <a:cubicBezTo>
                        <a:pt x="2" y="88"/>
                        <a:pt x="0" y="79"/>
                        <a:pt x="6" y="73"/>
                      </a:cubicBezTo>
                      <a:cubicBezTo>
                        <a:pt x="11" y="68"/>
                        <a:pt x="17" y="64"/>
                        <a:pt x="18" y="57"/>
                      </a:cubicBezTo>
                      <a:cubicBezTo>
                        <a:pt x="19" y="57"/>
                        <a:pt x="19" y="57"/>
                        <a:pt x="20" y="57"/>
                      </a:cubicBezTo>
                      <a:cubicBezTo>
                        <a:pt x="25" y="56"/>
                        <a:pt x="30" y="56"/>
                        <a:pt x="35" y="55"/>
                      </a:cubicBezTo>
                      <a:cubicBezTo>
                        <a:pt x="40" y="55"/>
                        <a:pt x="44" y="51"/>
                        <a:pt x="49" y="49"/>
                      </a:cubicBezTo>
                      <a:cubicBezTo>
                        <a:pt x="54" y="48"/>
                        <a:pt x="59" y="47"/>
                        <a:pt x="64" y="45"/>
                      </a:cubicBezTo>
                      <a:cubicBezTo>
                        <a:pt x="69" y="42"/>
                        <a:pt x="72" y="39"/>
                        <a:pt x="75" y="35"/>
                      </a:cubicBezTo>
                      <a:cubicBezTo>
                        <a:pt x="76" y="34"/>
                        <a:pt x="75" y="34"/>
                        <a:pt x="76" y="33"/>
                      </a:cubicBezTo>
                      <a:cubicBezTo>
                        <a:pt x="77" y="32"/>
                        <a:pt x="79" y="32"/>
                        <a:pt x="80" y="32"/>
                      </a:cubicBezTo>
                      <a:cubicBezTo>
                        <a:pt x="83" y="31"/>
                        <a:pt x="86" y="31"/>
                        <a:pt x="88" y="31"/>
                      </a:cubicBezTo>
                      <a:cubicBezTo>
                        <a:pt x="91" y="32"/>
                        <a:pt x="94" y="33"/>
                        <a:pt x="96" y="33"/>
                      </a:cubicBezTo>
                      <a:cubicBezTo>
                        <a:pt x="99" y="32"/>
                        <a:pt x="100" y="29"/>
                        <a:pt x="101" y="27"/>
                      </a:cubicBezTo>
                      <a:cubicBezTo>
                        <a:pt x="104" y="21"/>
                        <a:pt x="110" y="18"/>
                        <a:pt x="113" y="13"/>
                      </a:cubicBezTo>
                      <a:cubicBezTo>
                        <a:pt x="115" y="10"/>
                        <a:pt x="116" y="7"/>
                        <a:pt x="119" y="5"/>
                      </a:cubicBezTo>
                      <a:cubicBezTo>
                        <a:pt x="121" y="4"/>
                        <a:pt x="123" y="3"/>
                        <a:pt x="124" y="2"/>
                      </a:cubicBezTo>
                      <a:cubicBezTo>
                        <a:pt x="126" y="2"/>
                        <a:pt x="127" y="1"/>
                        <a:pt x="129" y="0"/>
                      </a:cubicBezTo>
                      <a:cubicBezTo>
                        <a:pt x="135" y="9"/>
                        <a:pt x="140" y="18"/>
                        <a:pt x="142" y="30"/>
                      </a:cubicBezTo>
                      <a:cubicBezTo>
                        <a:pt x="142" y="36"/>
                        <a:pt x="143" y="38"/>
                        <a:pt x="149" y="42"/>
                      </a:cubicBezTo>
                      <a:cubicBezTo>
                        <a:pt x="154" y="44"/>
                        <a:pt x="160" y="46"/>
                        <a:pt x="165" y="50"/>
                      </a:cubicBezTo>
                      <a:cubicBezTo>
                        <a:pt x="173" y="56"/>
                        <a:pt x="182" y="69"/>
                        <a:pt x="188" y="78"/>
                      </a:cubicBezTo>
                      <a:cubicBezTo>
                        <a:pt x="190" y="82"/>
                        <a:pt x="191" y="86"/>
                        <a:pt x="191"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4" name="Freeform 356"/>
                <p:cNvSpPr/>
                <p:nvPr/>
              </p:nvSpPr>
              <p:spPr bwMode="auto">
                <a:xfrm>
                  <a:off x="1228723" y="3357562"/>
                  <a:ext cx="669924" cy="623887"/>
                </a:xfrm>
                <a:custGeom>
                  <a:avLst/>
                  <a:gdLst/>
                  <a:ahLst/>
                  <a:cxnLst>
                    <a:cxn ang="0">
                      <a:pos x="248" y="145"/>
                    </a:cxn>
                    <a:cxn ang="0">
                      <a:pos x="220" y="158"/>
                    </a:cxn>
                    <a:cxn ang="0">
                      <a:pos x="197" y="161"/>
                    </a:cxn>
                    <a:cxn ang="0">
                      <a:pos x="187" y="161"/>
                    </a:cxn>
                    <a:cxn ang="0">
                      <a:pos x="167" y="166"/>
                    </a:cxn>
                    <a:cxn ang="0">
                      <a:pos x="155" y="172"/>
                    </a:cxn>
                    <a:cxn ang="0">
                      <a:pos x="147" y="175"/>
                    </a:cxn>
                    <a:cxn ang="0">
                      <a:pos x="143" y="190"/>
                    </a:cxn>
                    <a:cxn ang="0">
                      <a:pos x="128" y="191"/>
                    </a:cxn>
                    <a:cxn ang="0">
                      <a:pos x="120" y="203"/>
                    </a:cxn>
                    <a:cxn ang="0">
                      <a:pos x="111" y="217"/>
                    </a:cxn>
                    <a:cxn ang="0">
                      <a:pos x="105" y="230"/>
                    </a:cxn>
                    <a:cxn ang="0">
                      <a:pos x="99" y="235"/>
                    </a:cxn>
                    <a:cxn ang="0">
                      <a:pos x="73" y="237"/>
                    </a:cxn>
                    <a:cxn ang="0">
                      <a:pos x="66" y="230"/>
                    </a:cxn>
                    <a:cxn ang="0">
                      <a:pos x="61" y="221"/>
                    </a:cxn>
                    <a:cxn ang="0">
                      <a:pos x="57" y="209"/>
                    </a:cxn>
                    <a:cxn ang="0">
                      <a:pos x="41" y="206"/>
                    </a:cxn>
                    <a:cxn ang="0">
                      <a:pos x="25" y="206"/>
                    </a:cxn>
                    <a:cxn ang="0">
                      <a:pos x="19" y="192"/>
                    </a:cxn>
                    <a:cxn ang="0">
                      <a:pos x="12" y="171"/>
                    </a:cxn>
                    <a:cxn ang="0">
                      <a:pos x="6" y="164"/>
                    </a:cxn>
                    <a:cxn ang="0">
                      <a:pos x="0" y="160"/>
                    </a:cxn>
                    <a:cxn ang="0">
                      <a:pos x="11" y="153"/>
                    </a:cxn>
                    <a:cxn ang="0">
                      <a:pos x="42" y="153"/>
                    </a:cxn>
                    <a:cxn ang="0">
                      <a:pos x="90" y="153"/>
                    </a:cxn>
                    <a:cxn ang="0">
                      <a:pos x="112" y="145"/>
                    </a:cxn>
                    <a:cxn ang="0">
                      <a:pos x="114" y="0"/>
                    </a:cxn>
                    <a:cxn ang="0">
                      <a:pos x="213" y="68"/>
                    </a:cxn>
                    <a:cxn ang="0">
                      <a:pos x="238" y="92"/>
                    </a:cxn>
                    <a:cxn ang="0">
                      <a:pos x="250" y="101"/>
                    </a:cxn>
                    <a:cxn ang="0">
                      <a:pos x="253" y="115"/>
                    </a:cxn>
                  </a:cxnLst>
                  <a:rect l="0" t="0" r="r" b="b"/>
                  <a:pathLst>
                    <a:path w="255" h="237">
                      <a:moveTo>
                        <a:pt x="255" y="129"/>
                      </a:moveTo>
                      <a:cubicBezTo>
                        <a:pt x="255" y="135"/>
                        <a:pt x="251" y="140"/>
                        <a:pt x="248" y="145"/>
                      </a:cubicBezTo>
                      <a:cubicBezTo>
                        <a:pt x="245" y="149"/>
                        <a:pt x="242" y="156"/>
                        <a:pt x="236" y="158"/>
                      </a:cubicBezTo>
                      <a:cubicBezTo>
                        <a:pt x="231" y="159"/>
                        <a:pt x="225" y="158"/>
                        <a:pt x="220" y="158"/>
                      </a:cubicBezTo>
                      <a:cubicBezTo>
                        <a:pt x="215" y="159"/>
                        <a:pt x="210" y="158"/>
                        <a:pt x="205" y="158"/>
                      </a:cubicBezTo>
                      <a:cubicBezTo>
                        <a:pt x="202" y="159"/>
                        <a:pt x="200" y="160"/>
                        <a:pt x="197" y="161"/>
                      </a:cubicBezTo>
                      <a:cubicBezTo>
                        <a:pt x="195" y="161"/>
                        <a:pt x="192" y="161"/>
                        <a:pt x="190" y="161"/>
                      </a:cubicBezTo>
                      <a:cubicBezTo>
                        <a:pt x="189" y="161"/>
                        <a:pt x="188" y="161"/>
                        <a:pt x="187" y="161"/>
                      </a:cubicBezTo>
                      <a:cubicBezTo>
                        <a:pt x="183" y="161"/>
                        <a:pt x="179" y="161"/>
                        <a:pt x="175" y="163"/>
                      </a:cubicBezTo>
                      <a:cubicBezTo>
                        <a:pt x="172" y="164"/>
                        <a:pt x="169" y="165"/>
                        <a:pt x="167" y="166"/>
                      </a:cubicBezTo>
                      <a:cubicBezTo>
                        <a:pt x="164" y="167"/>
                        <a:pt x="162" y="170"/>
                        <a:pt x="160" y="171"/>
                      </a:cubicBezTo>
                      <a:cubicBezTo>
                        <a:pt x="158" y="172"/>
                        <a:pt x="156" y="171"/>
                        <a:pt x="155" y="172"/>
                      </a:cubicBezTo>
                      <a:cubicBezTo>
                        <a:pt x="153" y="173"/>
                        <a:pt x="152" y="174"/>
                        <a:pt x="151" y="174"/>
                      </a:cubicBezTo>
                      <a:cubicBezTo>
                        <a:pt x="149" y="175"/>
                        <a:pt x="148" y="174"/>
                        <a:pt x="147" y="175"/>
                      </a:cubicBezTo>
                      <a:cubicBezTo>
                        <a:pt x="147" y="176"/>
                        <a:pt x="146" y="180"/>
                        <a:pt x="145" y="180"/>
                      </a:cubicBezTo>
                      <a:cubicBezTo>
                        <a:pt x="145" y="183"/>
                        <a:pt x="145" y="187"/>
                        <a:pt x="143" y="190"/>
                      </a:cubicBezTo>
                      <a:cubicBezTo>
                        <a:pt x="141" y="191"/>
                        <a:pt x="137" y="191"/>
                        <a:pt x="134" y="191"/>
                      </a:cubicBezTo>
                      <a:cubicBezTo>
                        <a:pt x="132" y="191"/>
                        <a:pt x="130" y="189"/>
                        <a:pt x="128" y="191"/>
                      </a:cubicBezTo>
                      <a:cubicBezTo>
                        <a:pt x="126" y="192"/>
                        <a:pt x="123" y="196"/>
                        <a:pt x="122" y="198"/>
                      </a:cubicBezTo>
                      <a:cubicBezTo>
                        <a:pt x="121" y="199"/>
                        <a:pt x="121" y="202"/>
                        <a:pt x="120" y="203"/>
                      </a:cubicBezTo>
                      <a:cubicBezTo>
                        <a:pt x="119" y="206"/>
                        <a:pt x="116" y="208"/>
                        <a:pt x="115" y="210"/>
                      </a:cubicBezTo>
                      <a:cubicBezTo>
                        <a:pt x="113" y="213"/>
                        <a:pt x="113" y="215"/>
                        <a:pt x="111" y="217"/>
                      </a:cubicBezTo>
                      <a:cubicBezTo>
                        <a:pt x="110" y="219"/>
                        <a:pt x="108" y="221"/>
                        <a:pt x="107" y="223"/>
                      </a:cubicBezTo>
                      <a:cubicBezTo>
                        <a:pt x="106" y="226"/>
                        <a:pt x="106" y="228"/>
                        <a:pt x="105" y="230"/>
                      </a:cubicBezTo>
                      <a:cubicBezTo>
                        <a:pt x="104" y="232"/>
                        <a:pt x="103" y="233"/>
                        <a:pt x="103" y="235"/>
                      </a:cubicBezTo>
                      <a:cubicBezTo>
                        <a:pt x="101" y="235"/>
                        <a:pt x="100" y="235"/>
                        <a:pt x="99" y="235"/>
                      </a:cubicBezTo>
                      <a:cubicBezTo>
                        <a:pt x="94" y="236"/>
                        <a:pt x="90" y="232"/>
                        <a:pt x="86" y="233"/>
                      </a:cubicBezTo>
                      <a:cubicBezTo>
                        <a:pt x="83" y="233"/>
                        <a:pt x="76" y="237"/>
                        <a:pt x="73" y="237"/>
                      </a:cubicBezTo>
                      <a:cubicBezTo>
                        <a:pt x="72" y="237"/>
                        <a:pt x="72" y="237"/>
                        <a:pt x="72" y="237"/>
                      </a:cubicBezTo>
                      <a:cubicBezTo>
                        <a:pt x="69" y="236"/>
                        <a:pt x="68" y="231"/>
                        <a:pt x="66" y="230"/>
                      </a:cubicBezTo>
                      <a:cubicBezTo>
                        <a:pt x="64" y="228"/>
                        <a:pt x="64" y="226"/>
                        <a:pt x="63" y="224"/>
                      </a:cubicBezTo>
                      <a:cubicBezTo>
                        <a:pt x="63" y="223"/>
                        <a:pt x="62" y="222"/>
                        <a:pt x="61" y="221"/>
                      </a:cubicBezTo>
                      <a:cubicBezTo>
                        <a:pt x="61" y="220"/>
                        <a:pt x="60" y="218"/>
                        <a:pt x="59" y="217"/>
                      </a:cubicBezTo>
                      <a:cubicBezTo>
                        <a:pt x="58" y="214"/>
                        <a:pt x="58" y="212"/>
                        <a:pt x="57" y="209"/>
                      </a:cubicBezTo>
                      <a:cubicBezTo>
                        <a:pt x="55" y="205"/>
                        <a:pt x="54" y="205"/>
                        <a:pt x="49" y="205"/>
                      </a:cubicBezTo>
                      <a:cubicBezTo>
                        <a:pt x="46" y="206"/>
                        <a:pt x="44" y="206"/>
                        <a:pt x="41" y="206"/>
                      </a:cubicBezTo>
                      <a:cubicBezTo>
                        <a:pt x="38" y="207"/>
                        <a:pt x="34" y="209"/>
                        <a:pt x="31" y="209"/>
                      </a:cubicBezTo>
                      <a:cubicBezTo>
                        <a:pt x="28" y="210"/>
                        <a:pt x="27" y="209"/>
                        <a:pt x="25" y="206"/>
                      </a:cubicBezTo>
                      <a:cubicBezTo>
                        <a:pt x="24" y="204"/>
                        <a:pt x="23" y="203"/>
                        <a:pt x="22" y="201"/>
                      </a:cubicBezTo>
                      <a:cubicBezTo>
                        <a:pt x="21" y="198"/>
                        <a:pt x="20" y="195"/>
                        <a:pt x="19" y="192"/>
                      </a:cubicBezTo>
                      <a:cubicBezTo>
                        <a:pt x="17" y="186"/>
                        <a:pt x="11" y="184"/>
                        <a:pt x="9" y="178"/>
                      </a:cubicBezTo>
                      <a:cubicBezTo>
                        <a:pt x="8" y="174"/>
                        <a:pt x="9" y="173"/>
                        <a:pt x="12" y="171"/>
                      </a:cubicBezTo>
                      <a:cubicBezTo>
                        <a:pt x="14" y="170"/>
                        <a:pt x="17" y="168"/>
                        <a:pt x="13" y="165"/>
                      </a:cubicBezTo>
                      <a:cubicBezTo>
                        <a:pt x="12" y="164"/>
                        <a:pt x="8" y="164"/>
                        <a:pt x="6" y="164"/>
                      </a:cubicBezTo>
                      <a:cubicBezTo>
                        <a:pt x="3" y="164"/>
                        <a:pt x="2" y="162"/>
                        <a:pt x="0" y="160"/>
                      </a:cubicBezTo>
                      <a:cubicBezTo>
                        <a:pt x="0" y="160"/>
                        <a:pt x="0" y="160"/>
                        <a:pt x="0" y="160"/>
                      </a:cubicBezTo>
                      <a:cubicBezTo>
                        <a:pt x="1" y="159"/>
                        <a:pt x="3" y="157"/>
                        <a:pt x="4" y="156"/>
                      </a:cubicBezTo>
                      <a:cubicBezTo>
                        <a:pt x="6" y="155"/>
                        <a:pt x="8" y="154"/>
                        <a:pt x="11" y="153"/>
                      </a:cubicBezTo>
                      <a:cubicBezTo>
                        <a:pt x="16" y="152"/>
                        <a:pt x="20" y="151"/>
                        <a:pt x="26" y="151"/>
                      </a:cubicBezTo>
                      <a:cubicBezTo>
                        <a:pt x="31" y="151"/>
                        <a:pt x="36" y="153"/>
                        <a:pt x="42" y="153"/>
                      </a:cubicBezTo>
                      <a:cubicBezTo>
                        <a:pt x="47" y="153"/>
                        <a:pt x="51" y="153"/>
                        <a:pt x="55" y="153"/>
                      </a:cubicBezTo>
                      <a:cubicBezTo>
                        <a:pt x="67" y="153"/>
                        <a:pt x="79" y="153"/>
                        <a:pt x="90" y="153"/>
                      </a:cubicBezTo>
                      <a:cubicBezTo>
                        <a:pt x="96" y="153"/>
                        <a:pt x="99" y="152"/>
                        <a:pt x="104" y="149"/>
                      </a:cubicBezTo>
                      <a:cubicBezTo>
                        <a:pt x="107" y="148"/>
                        <a:pt x="109" y="146"/>
                        <a:pt x="112" y="145"/>
                      </a:cubicBezTo>
                      <a:cubicBezTo>
                        <a:pt x="93" y="4"/>
                        <a:pt x="93" y="4"/>
                        <a:pt x="93" y="4"/>
                      </a:cubicBezTo>
                      <a:cubicBezTo>
                        <a:pt x="114" y="0"/>
                        <a:pt x="114" y="0"/>
                        <a:pt x="114" y="0"/>
                      </a:cubicBezTo>
                      <a:cubicBezTo>
                        <a:pt x="126" y="8"/>
                        <a:pt x="139" y="17"/>
                        <a:pt x="151" y="25"/>
                      </a:cubicBezTo>
                      <a:cubicBezTo>
                        <a:pt x="172" y="39"/>
                        <a:pt x="193" y="54"/>
                        <a:pt x="213" y="68"/>
                      </a:cubicBezTo>
                      <a:cubicBezTo>
                        <a:pt x="218" y="71"/>
                        <a:pt x="224" y="74"/>
                        <a:pt x="229" y="78"/>
                      </a:cubicBezTo>
                      <a:cubicBezTo>
                        <a:pt x="233" y="82"/>
                        <a:pt x="234" y="88"/>
                        <a:pt x="238" y="92"/>
                      </a:cubicBezTo>
                      <a:cubicBezTo>
                        <a:pt x="240" y="94"/>
                        <a:pt x="243" y="97"/>
                        <a:pt x="245" y="99"/>
                      </a:cubicBezTo>
                      <a:cubicBezTo>
                        <a:pt x="247" y="100"/>
                        <a:pt x="248" y="100"/>
                        <a:pt x="250" y="101"/>
                      </a:cubicBezTo>
                      <a:cubicBezTo>
                        <a:pt x="252" y="101"/>
                        <a:pt x="253" y="101"/>
                        <a:pt x="254" y="102"/>
                      </a:cubicBezTo>
                      <a:cubicBezTo>
                        <a:pt x="253" y="106"/>
                        <a:pt x="253" y="110"/>
                        <a:pt x="253" y="115"/>
                      </a:cubicBezTo>
                      <a:cubicBezTo>
                        <a:pt x="253" y="120"/>
                        <a:pt x="255" y="124"/>
                        <a:pt x="255" y="1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5" name="Freeform 357"/>
                <p:cNvSpPr/>
                <p:nvPr/>
              </p:nvSpPr>
              <p:spPr bwMode="auto">
                <a:xfrm>
                  <a:off x="2265359" y="3441699"/>
                  <a:ext cx="412749" cy="649287"/>
                </a:xfrm>
                <a:custGeom>
                  <a:avLst/>
                  <a:gdLst/>
                  <a:ahLst/>
                  <a:cxnLst>
                    <a:cxn ang="0">
                      <a:pos x="154" y="99"/>
                    </a:cxn>
                    <a:cxn ang="0">
                      <a:pos x="154" y="114"/>
                    </a:cxn>
                    <a:cxn ang="0">
                      <a:pos x="144" y="126"/>
                    </a:cxn>
                    <a:cxn ang="0">
                      <a:pos x="128" y="155"/>
                    </a:cxn>
                    <a:cxn ang="0">
                      <a:pos x="126" y="172"/>
                    </a:cxn>
                    <a:cxn ang="0">
                      <a:pos x="136" y="189"/>
                    </a:cxn>
                    <a:cxn ang="0">
                      <a:pos x="137" y="190"/>
                    </a:cxn>
                    <a:cxn ang="0">
                      <a:pos x="132" y="192"/>
                    </a:cxn>
                    <a:cxn ang="0">
                      <a:pos x="127" y="195"/>
                    </a:cxn>
                    <a:cxn ang="0">
                      <a:pos x="121" y="203"/>
                    </a:cxn>
                    <a:cxn ang="0">
                      <a:pos x="109" y="217"/>
                    </a:cxn>
                    <a:cxn ang="0">
                      <a:pos x="104" y="223"/>
                    </a:cxn>
                    <a:cxn ang="0">
                      <a:pos x="96" y="221"/>
                    </a:cxn>
                    <a:cxn ang="0">
                      <a:pos x="88" y="222"/>
                    </a:cxn>
                    <a:cxn ang="0">
                      <a:pos x="84" y="223"/>
                    </a:cxn>
                    <a:cxn ang="0">
                      <a:pos x="83" y="225"/>
                    </a:cxn>
                    <a:cxn ang="0">
                      <a:pos x="72" y="235"/>
                    </a:cxn>
                    <a:cxn ang="0">
                      <a:pos x="57" y="239"/>
                    </a:cxn>
                    <a:cxn ang="0">
                      <a:pos x="43" y="245"/>
                    </a:cxn>
                    <a:cxn ang="0">
                      <a:pos x="28" y="247"/>
                    </a:cxn>
                    <a:cxn ang="0">
                      <a:pos x="26" y="247"/>
                    </a:cxn>
                    <a:cxn ang="0">
                      <a:pos x="26" y="244"/>
                    </a:cxn>
                    <a:cxn ang="0">
                      <a:pos x="18" y="232"/>
                    </a:cxn>
                    <a:cxn ang="0">
                      <a:pos x="11" y="221"/>
                    </a:cxn>
                    <a:cxn ang="0">
                      <a:pos x="12" y="208"/>
                    </a:cxn>
                    <a:cxn ang="0">
                      <a:pos x="30" y="206"/>
                    </a:cxn>
                    <a:cxn ang="0">
                      <a:pos x="26" y="190"/>
                    </a:cxn>
                    <a:cxn ang="0">
                      <a:pos x="22" y="180"/>
                    </a:cxn>
                    <a:cxn ang="0">
                      <a:pos x="19" y="171"/>
                    </a:cxn>
                    <a:cxn ang="0">
                      <a:pos x="19" y="163"/>
                    </a:cxn>
                    <a:cxn ang="0">
                      <a:pos x="14" y="160"/>
                    </a:cxn>
                    <a:cxn ang="0">
                      <a:pos x="5" y="157"/>
                    </a:cxn>
                    <a:cxn ang="0">
                      <a:pos x="0" y="152"/>
                    </a:cxn>
                    <a:cxn ang="0">
                      <a:pos x="0" y="151"/>
                    </a:cxn>
                    <a:cxn ang="0">
                      <a:pos x="1" y="145"/>
                    </a:cxn>
                    <a:cxn ang="0">
                      <a:pos x="4" y="131"/>
                    </a:cxn>
                    <a:cxn ang="0">
                      <a:pos x="15" y="118"/>
                    </a:cxn>
                    <a:cxn ang="0">
                      <a:pos x="25" y="108"/>
                    </a:cxn>
                    <a:cxn ang="0">
                      <a:pos x="30" y="95"/>
                    </a:cxn>
                    <a:cxn ang="0">
                      <a:pos x="26" y="86"/>
                    </a:cxn>
                    <a:cxn ang="0">
                      <a:pos x="26" y="78"/>
                    </a:cxn>
                    <a:cxn ang="0">
                      <a:pos x="29" y="65"/>
                    </a:cxn>
                    <a:cxn ang="0">
                      <a:pos x="33" y="54"/>
                    </a:cxn>
                    <a:cxn ang="0">
                      <a:pos x="31" y="42"/>
                    </a:cxn>
                    <a:cxn ang="0">
                      <a:pos x="24" y="29"/>
                    </a:cxn>
                    <a:cxn ang="0">
                      <a:pos x="24" y="15"/>
                    </a:cxn>
                    <a:cxn ang="0">
                      <a:pos x="27" y="2"/>
                    </a:cxn>
                    <a:cxn ang="0">
                      <a:pos x="32" y="0"/>
                    </a:cxn>
                    <a:cxn ang="0">
                      <a:pos x="48" y="7"/>
                    </a:cxn>
                    <a:cxn ang="0">
                      <a:pos x="66" y="17"/>
                    </a:cxn>
                    <a:cxn ang="0">
                      <a:pos x="84" y="27"/>
                    </a:cxn>
                    <a:cxn ang="0">
                      <a:pos x="104" y="38"/>
                    </a:cxn>
                    <a:cxn ang="0">
                      <a:pos x="115" y="42"/>
                    </a:cxn>
                    <a:cxn ang="0">
                      <a:pos x="124" y="45"/>
                    </a:cxn>
                    <a:cxn ang="0">
                      <a:pos x="133" y="52"/>
                    </a:cxn>
                    <a:cxn ang="0">
                      <a:pos x="141" y="56"/>
                    </a:cxn>
                    <a:cxn ang="0">
                      <a:pos x="151" y="60"/>
                    </a:cxn>
                    <a:cxn ang="0">
                      <a:pos x="156" y="57"/>
                    </a:cxn>
                    <a:cxn ang="0">
                      <a:pos x="157" y="56"/>
                    </a:cxn>
                    <a:cxn ang="0">
                      <a:pos x="157" y="71"/>
                    </a:cxn>
                    <a:cxn ang="0">
                      <a:pos x="154" y="99"/>
                    </a:cxn>
                  </a:cxnLst>
                  <a:rect l="0" t="0" r="r" b="b"/>
                  <a:pathLst>
                    <a:path w="157" h="247">
                      <a:moveTo>
                        <a:pt x="154" y="99"/>
                      </a:moveTo>
                      <a:cubicBezTo>
                        <a:pt x="154" y="104"/>
                        <a:pt x="156" y="110"/>
                        <a:pt x="154" y="114"/>
                      </a:cubicBezTo>
                      <a:cubicBezTo>
                        <a:pt x="153" y="119"/>
                        <a:pt x="148" y="123"/>
                        <a:pt x="144" y="126"/>
                      </a:cubicBezTo>
                      <a:cubicBezTo>
                        <a:pt x="135" y="133"/>
                        <a:pt x="131" y="144"/>
                        <a:pt x="128" y="155"/>
                      </a:cubicBezTo>
                      <a:cubicBezTo>
                        <a:pt x="127" y="161"/>
                        <a:pt x="125" y="166"/>
                        <a:pt x="126" y="172"/>
                      </a:cubicBezTo>
                      <a:cubicBezTo>
                        <a:pt x="127" y="178"/>
                        <a:pt x="133" y="184"/>
                        <a:pt x="136" y="189"/>
                      </a:cubicBezTo>
                      <a:cubicBezTo>
                        <a:pt x="136" y="189"/>
                        <a:pt x="137" y="190"/>
                        <a:pt x="137" y="190"/>
                      </a:cubicBezTo>
                      <a:cubicBezTo>
                        <a:pt x="135" y="191"/>
                        <a:pt x="134" y="192"/>
                        <a:pt x="132" y="192"/>
                      </a:cubicBezTo>
                      <a:cubicBezTo>
                        <a:pt x="131" y="193"/>
                        <a:pt x="129" y="194"/>
                        <a:pt x="127" y="195"/>
                      </a:cubicBezTo>
                      <a:cubicBezTo>
                        <a:pt x="124" y="197"/>
                        <a:pt x="123" y="200"/>
                        <a:pt x="121" y="203"/>
                      </a:cubicBezTo>
                      <a:cubicBezTo>
                        <a:pt x="118" y="208"/>
                        <a:pt x="112" y="211"/>
                        <a:pt x="109" y="217"/>
                      </a:cubicBezTo>
                      <a:cubicBezTo>
                        <a:pt x="108" y="219"/>
                        <a:pt x="107" y="222"/>
                        <a:pt x="104" y="223"/>
                      </a:cubicBezTo>
                      <a:cubicBezTo>
                        <a:pt x="102" y="223"/>
                        <a:pt x="99" y="222"/>
                        <a:pt x="96" y="221"/>
                      </a:cubicBezTo>
                      <a:cubicBezTo>
                        <a:pt x="94" y="221"/>
                        <a:pt x="91" y="221"/>
                        <a:pt x="88" y="222"/>
                      </a:cubicBezTo>
                      <a:cubicBezTo>
                        <a:pt x="87" y="222"/>
                        <a:pt x="85" y="222"/>
                        <a:pt x="84" y="223"/>
                      </a:cubicBezTo>
                      <a:cubicBezTo>
                        <a:pt x="83" y="224"/>
                        <a:pt x="84" y="224"/>
                        <a:pt x="83" y="225"/>
                      </a:cubicBezTo>
                      <a:cubicBezTo>
                        <a:pt x="80" y="229"/>
                        <a:pt x="77" y="232"/>
                        <a:pt x="72" y="235"/>
                      </a:cubicBezTo>
                      <a:cubicBezTo>
                        <a:pt x="67" y="237"/>
                        <a:pt x="62" y="238"/>
                        <a:pt x="57" y="239"/>
                      </a:cubicBezTo>
                      <a:cubicBezTo>
                        <a:pt x="52" y="241"/>
                        <a:pt x="48" y="245"/>
                        <a:pt x="43" y="245"/>
                      </a:cubicBezTo>
                      <a:cubicBezTo>
                        <a:pt x="38" y="246"/>
                        <a:pt x="33" y="246"/>
                        <a:pt x="28" y="247"/>
                      </a:cubicBezTo>
                      <a:cubicBezTo>
                        <a:pt x="27" y="247"/>
                        <a:pt x="27" y="247"/>
                        <a:pt x="26" y="247"/>
                      </a:cubicBezTo>
                      <a:cubicBezTo>
                        <a:pt x="26" y="246"/>
                        <a:pt x="26" y="245"/>
                        <a:pt x="26" y="244"/>
                      </a:cubicBezTo>
                      <a:cubicBezTo>
                        <a:pt x="26" y="237"/>
                        <a:pt x="23" y="235"/>
                        <a:pt x="18" y="232"/>
                      </a:cubicBezTo>
                      <a:cubicBezTo>
                        <a:pt x="14" y="229"/>
                        <a:pt x="14" y="225"/>
                        <a:pt x="11" y="221"/>
                      </a:cubicBezTo>
                      <a:cubicBezTo>
                        <a:pt x="9" y="215"/>
                        <a:pt x="8" y="211"/>
                        <a:pt x="12" y="208"/>
                      </a:cubicBezTo>
                      <a:cubicBezTo>
                        <a:pt x="15" y="206"/>
                        <a:pt x="29" y="211"/>
                        <a:pt x="30" y="206"/>
                      </a:cubicBezTo>
                      <a:cubicBezTo>
                        <a:pt x="30" y="204"/>
                        <a:pt x="26" y="192"/>
                        <a:pt x="26" y="190"/>
                      </a:cubicBezTo>
                      <a:cubicBezTo>
                        <a:pt x="24" y="188"/>
                        <a:pt x="24" y="183"/>
                        <a:pt x="22" y="180"/>
                      </a:cubicBezTo>
                      <a:cubicBezTo>
                        <a:pt x="21" y="177"/>
                        <a:pt x="19" y="174"/>
                        <a:pt x="19" y="171"/>
                      </a:cubicBezTo>
                      <a:cubicBezTo>
                        <a:pt x="19" y="168"/>
                        <a:pt x="20" y="166"/>
                        <a:pt x="19" y="163"/>
                      </a:cubicBezTo>
                      <a:cubicBezTo>
                        <a:pt x="18" y="162"/>
                        <a:pt x="17" y="161"/>
                        <a:pt x="14" y="160"/>
                      </a:cubicBezTo>
                      <a:cubicBezTo>
                        <a:pt x="11" y="159"/>
                        <a:pt x="7" y="159"/>
                        <a:pt x="5" y="157"/>
                      </a:cubicBezTo>
                      <a:cubicBezTo>
                        <a:pt x="4" y="156"/>
                        <a:pt x="2" y="154"/>
                        <a:pt x="0" y="152"/>
                      </a:cubicBezTo>
                      <a:cubicBezTo>
                        <a:pt x="0" y="152"/>
                        <a:pt x="0" y="152"/>
                        <a:pt x="0" y="151"/>
                      </a:cubicBezTo>
                      <a:cubicBezTo>
                        <a:pt x="1" y="150"/>
                        <a:pt x="1" y="147"/>
                        <a:pt x="1" y="145"/>
                      </a:cubicBezTo>
                      <a:cubicBezTo>
                        <a:pt x="1" y="140"/>
                        <a:pt x="1" y="135"/>
                        <a:pt x="4" y="131"/>
                      </a:cubicBezTo>
                      <a:cubicBezTo>
                        <a:pt x="8" y="127"/>
                        <a:pt x="14" y="124"/>
                        <a:pt x="15" y="118"/>
                      </a:cubicBezTo>
                      <a:cubicBezTo>
                        <a:pt x="17" y="112"/>
                        <a:pt x="20" y="111"/>
                        <a:pt x="25" y="108"/>
                      </a:cubicBezTo>
                      <a:cubicBezTo>
                        <a:pt x="29" y="105"/>
                        <a:pt x="32" y="100"/>
                        <a:pt x="30" y="95"/>
                      </a:cubicBezTo>
                      <a:cubicBezTo>
                        <a:pt x="30" y="92"/>
                        <a:pt x="27" y="89"/>
                        <a:pt x="26" y="86"/>
                      </a:cubicBezTo>
                      <a:cubicBezTo>
                        <a:pt x="26" y="83"/>
                        <a:pt x="26" y="81"/>
                        <a:pt x="26" y="78"/>
                      </a:cubicBezTo>
                      <a:cubicBezTo>
                        <a:pt x="27" y="73"/>
                        <a:pt x="27" y="70"/>
                        <a:pt x="29" y="65"/>
                      </a:cubicBezTo>
                      <a:cubicBezTo>
                        <a:pt x="32" y="61"/>
                        <a:pt x="32" y="58"/>
                        <a:pt x="33" y="54"/>
                      </a:cubicBezTo>
                      <a:cubicBezTo>
                        <a:pt x="34" y="50"/>
                        <a:pt x="35" y="45"/>
                        <a:pt x="31" y="42"/>
                      </a:cubicBezTo>
                      <a:cubicBezTo>
                        <a:pt x="27" y="38"/>
                        <a:pt x="25" y="35"/>
                        <a:pt x="24" y="29"/>
                      </a:cubicBezTo>
                      <a:cubicBezTo>
                        <a:pt x="23" y="24"/>
                        <a:pt x="23" y="20"/>
                        <a:pt x="24" y="15"/>
                      </a:cubicBezTo>
                      <a:cubicBezTo>
                        <a:pt x="25" y="11"/>
                        <a:pt x="26" y="6"/>
                        <a:pt x="27" y="2"/>
                      </a:cubicBezTo>
                      <a:cubicBezTo>
                        <a:pt x="28" y="1"/>
                        <a:pt x="30" y="1"/>
                        <a:pt x="32" y="0"/>
                      </a:cubicBezTo>
                      <a:cubicBezTo>
                        <a:pt x="38" y="0"/>
                        <a:pt x="43" y="4"/>
                        <a:pt x="48" y="7"/>
                      </a:cubicBezTo>
                      <a:cubicBezTo>
                        <a:pt x="53" y="11"/>
                        <a:pt x="60" y="14"/>
                        <a:pt x="66" y="17"/>
                      </a:cubicBezTo>
                      <a:cubicBezTo>
                        <a:pt x="71" y="21"/>
                        <a:pt x="78" y="23"/>
                        <a:pt x="84" y="27"/>
                      </a:cubicBezTo>
                      <a:cubicBezTo>
                        <a:pt x="90" y="30"/>
                        <a:pt x="97" y="35"/>
                        <a:pt x="104" y="38"/>
                      </a:cubicBezTo>
                      <a:cubicBezTo>
                        <a:pt x="108" y="39"/>
                        <a:pt x="111" y="40"/>
                        <a:pt x="115" y="42"/>
                      </a:cubicBezTo>
                      <a:cubicBezTo>
                        <a:pt x="118" y="43"/>
                        <a:pt x="121" y="44"/>
                        <a:pt x="124" y="45"/>
                      </a:cubicBezTo>
                      <a:cubicBezTo>
                        <a:pt x="127" y="47"/>
                        <a:pt x="130" y="50"/>
                        <a:pt x="133" y="52"/>
                      </a:cubicBezTo>
                      <a:cubicBezTo>
                        <a:pt x="136" y="53"/>
                        <a:pt x="139" y="55"/>
                        <a:pt x="141" y="56"/>
                      </a:cubicBezTo>
                      <a:cubicBezTo>
                        <a:pt x="144" y="58"/>
                        <a:pt x="148" y="60"/>
                        <a:pt x="151" y="60"/>
                      </a:cubicBezTo>
                      <a:cubicBezTo>
                        <a:pt x="155" y="61"/>
                        <a:pt x="154" y="59"/>
                        <a:pt x="156" y="57"/>
                      </a:cubicBezTo>
                      <a:cubicBezTo>
                        <a:pt x="156" y="56"/>
                        <a:pt x="157" y="56"/>
                        <a:pt x="157" y="56"/>
                      </a:cubicBezTo>
                      <a:cubicBezTo>
                        <a:pt x="157" y="61"/>
                        <a:pt x="157" y="66"/>
                        <a:pt x="157" y="71"/>
                      </a:cubicBezTo>
                      <a:cubicBezTo>
                        <a:pt x="157" y="80"/>
                        <a:pt x="155" y="90"/>
                        <a:pt x="154" y="9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6" name="Freeform 358"/>
                <p:cNvSpPr/>
                <p:nvPr/>
              </p:nvSpPr>
              <p:spPr bwMode="auto">
                <a:xfrm>
                  <a:off x="1719259" y="3421062"/>
                  <a:ext cx="638174" cy="481012"/>
                </a:xfrm>
                <a:custGeom>
                  <a:avLst/>
                  <a:gdLst/>
                  <a:ahLst/>
                  <a:cxnLst>
                    <a:cxn ang="0">
                      <a:pos x="234" y="86"/>
                    </a:cxn>
                    <a:cxn ang="0">
                      <a:pos x="234" y="94"/>
                    </a:cxn>
                    <a:cxn ang="0">
                      <a:pos x="238" y="103"/>
                    </a:cxn>
                    <a:cxn ang="0">
                      <a:pos x="233" y="116"/>
                    </a:cxn>
                    <a:cxn ang="0">
                      <a:pos x="223" y="126"/>
                    </a:cxn>
                    <a:cxn ang="0">
                      <a:pos x="212" y="139"/>
                    </a:cxn>
                    <a:cxn ang="0">
                      <a:pos x="209" y="153"/>
                    </a:cxn>
                    <a:cxn ang="0">
                      <a:pos x="208" y="159"/>
                    </a:cxn>
                    <a:cxn ang="0">
                      <a:pos x="208" y="160"/>
                    </a:cxn>
                    <a:cxn ang="0">
                      <a:pos x="202" y="161"/>
                    </a:cxn>
                    <a:cxn ang="0">
                      <a:pos x="195" y="164"/>
                    </a:cxn>
                    <a:cxn ang="0">
                      <a:pos x="187" y="162"/>
                    </a:cxn>
                    <a:cxn ang="0">
                      <a:pos x="166" y="164"/>
                    </a:cxn>
                    <a:cxn ang="0">
                      <a:pos x="144" y="171"/>
                    </a:cxn>
                    <a:cxn ang="0">
                      <a:pos x="137" y="169"/>
                    </a:cxn>
                    <a:cxn ang="0">
                      <a:pos x="130" y="169"/>
                    </a:cxn>
                    <a:cxn ang="0">
                      <a:pos x="123" y="167"/>
                    </a:cxn>
                    <a:cxn ang="0">
                      <a:pos x="116" y="163"/>
                    </a:cxn>
                    <a:cxn ang="0">
                      <a:pos x="109" y="162"/>
                    </a:cxn>
                    <a:cxn ang="0">
                      <a:pos x="106" y="160"/>
                    </a:cxn>
                    <a:cxn ang="0">
                      <a:pos x="103" y="158"/>
                    </a:cxn>
                    <a:cxn ang="0">
                      <a:pos x="91" y="157"/>
                    </a:cxn>
                    <a:cxn ang="0">
                      <a:pos x="69" y="165"/>
                    </a:cxn>
                    <a:cxn ang="0">
                      <a:pos x="59" y="179"/>
                    </a:cxn>
                    <a:cxn ang="0">
                      <a:pos x="56" y="179"/>
                    </a:cxn>
                    <a:cxn ang="0">
                      <a:pos x="45" y="181"/>
                    </a:cxn>
                    <a:cxn ang="0">
                      <a:pos x="43" y="183"/>
                    </a:cxn>
                    <a:cxn ang="0">
                      <a:pos x="30" y="175"/>
                    </a:cxn>
                    <a:cxn ang="0">
                      <a:pos x="18" y="161"/>
                    </a:cxn>
                    <a:cxn ang="0">
                      <a:pos x="4" y="141"/>
                    </a:cxn>
                    <a:cxn ang="0">
                      <a:pos x="0" y="137"/>
                    </a:cxn>
                    <a:cxn ang="0">
                      <a:pos x="3" y="137"/>
                    </a:cxn>
                    <a:cxn ang="0">
                      <a:pos x="10" y="137"/>
                    </a:cxn>
                    <a:cxn ang="0">
                      <a:pos x="18" y="134"/>
                    </a:cxn>
                    <a:cxn ang="0">
                      <a:pos x="33" y="134"/>
                    </a:cxn>
                    <a:cxn ang="0">
                      <a:pos x="49" y="134"/>
                    </a:cxn>
                    <a:cxn ang="0">
                      <a:pos x="61" y="121"/>
                    </a:cxn>
                    <a:cxn ang="0">
                      <a:pos x="68" y="105"/>
                    </a:cxn>
                    <a:cxn ang="0">
                      <a:pos x="66" y="91"/>
                    </a:cxn>
                    <a:cxn ang="0">
                      <a:pos x="67" y="78"/>
                    </a:cxn>
                    <a:cxn ang="0">
                      <a:pos x="67" y="77"/>
                    </a:cxn>
                    <a:cxn ang="0">
                      <a:pos x="78" y="72"/>
                    </a:cxn>
                    <a:cxn ang="0">
                      <a:pos x="103" y="54"/>
                    </a:cxn>
                    <a:cxn ang="0">
                      <a:pos x="118" y="44"/>
                    </a:cxn>
                    <a:cxn ang="0">
                      <a:pos x="132" y="35"/>
                    </a:cxn>
                    <a:cxn ang="0">
                      <a:pos x="164" y="17"/>
                    </a:cxn>
                    <a:cxn ang="0">
                      <a:pos x="173" y="11"/>
                    </a:cxn>
                    <a:cxn ang="0">
                      <a:pos x="178" y="4"/>
                    </a:cxn>
                    <a:cxn ang="0">
                      <a:pos x="183" y="0"/>
                    </a:cxn>
                    <a:cxn ang="0">
                      <a:pos x="194" y="9"/>
                    </a:cxn>
                    <a:cxn ang="0">
                      <a:pos x="208" y="16"/>
                    </a:cxn>
                    <a:cxn ang="0">
                      <a:pos x="228" y="20"/>
                    </a:cxn>
                    <a:cxn ang="0">
                      <a:pos x="235" y="10"/>
                    </a:cxn>
                    <a:cxn ang="0">
                      <a:pos x="232" y="23"/>
                    </a:cxn>
                    <a:cxn ang="0">
                      <a:pos x="232" y="37"/>
                    </a:cxn>
                    <a:cxn ang="0">
                      <a:pos x="239" y="50"/>
                    </a:cxn>
                    <a:cxn ang="0">
                      <a:pos x="241" y="62"/>
                    </a:cxn>
                    <a:cxn ang="0">
                      <a:pos x="237" y="73"/>
                    </a:cxn>
                    <a:cxn ang="0">
                      <a:pos x="234" y="86"/>
                    </a:cxn>
                  </a:cxnLst>
                  <a:rect l="0" t="0" r="r" b="b"/>
                  <a:pathLst>
                    <a:path w="243" h="183">
                      <a:moveTo>
                        <a:pt x="234" y="86"/>
                      </a:moveTo>
                      <a:cubicBezTo>
                        <a:pt x="234" y="89"/>
                        <a:pt x="234" y="91"/>
                        <a:pt x="234" y="94"/>
                      </a:cubicBezTo>
                      <a:cubicBezTo>
                        <a:pt x="235" y="97"/>
                        <a:pt x="238" y="100"/>
                        <a:pt x="238" y="103"/>
                      </a:cubicBezTo>
                      <a:cubicBezTo>
                        <a:pt x="240" y="108"/>
                        <a:pt x="237" y="113"/>
                        <a:pt x="233" y="116"/>
                      </a:cubicBezTo>
                      <a:cubicBezTo>
                        <a:pt x="228" y="119"/>
                        <a:pt x="225" y="120"/>
                        <a:pt x="223" y="126"/>
                      </a:cubicBezTo>
                      <a:cubicBezTo>
                        <a:pt x="222" y="132"/>
                        <a:pt x="216" y="135"/>
                        <a:pt x="212" y="139"/>
                      </a:cubicBezTo>
                      <a:cubicBezTo>
                        <a:pt x="209" y="143"/>
                        <a:pt x="209" y="148"/>
                        <a:pt x="209" y="153"/>
                      </a:cubicBezTo>
                      <a:cubicBezTo>
                        <a:pt x="209" y="155"/>
                        <a:pt x="209" y="158"/>
                        <a:pt x="208" y="159"/>
                      </a:cubicBezTo>
                      <a:cubicBezTo>
                        <a:pt x="208" y="160"/>
                        <a:pt x="208" y="160"/>
                        <a:pt x="208" y="160"/>
                      </a:cubicBezTo>
                      <a:cubicBezTo>
                        <a:pt x="206" y="162"/>
                        <a:pt x="204" y="161"/>
                        <a:pt x="202" y="161"/>
                      </a:cubicBezTo>
                      <a:cubicBezTo>
                        <a:pt x="199" y="162"/>
                        <a:pt x="198" y="164"/>
                        <a:pt x="195" y="164"/>
                      </a:cubicBezTo>
                      <a:cubicBezTo>
                        <a:pt x="191" y="166"/>
                        <a:pt x="192" y="163"/>
                        <a:pt x="187" y="162"/>
                      </a:cubicBezTo>
                      <a:cubicBezTo>
                        <a:pt x="181" y="161"/>
                        <a:pt x="172" y="162"/>
                        <a:pt x="166" y="164"/>
                      </a:cubicBezTo>
                      <a:cubicBezTo>
                        <a:pt x="159" y="166"/>
                        <a:pt x="152" y="171"/>
                        <a:pt x="144" y="171"/>
                      </a:cubicBezTo>
                      <a:cubicBezTo>
                        <a:pt x="141" y="171"/>
                        <a:pt x="140" y="170"/>
                        <a:pt x="137" y="169"/>
                      </a:cubicBezTo>
                      <a:cubicBezTo>
                        <a:pt x="135" y="169"/>
                        <a:pt x="133" y="169"/>
                        <a:pt x="130" y="169"/>
                      </a:cubicBezTo>
                      <a:cubicBezTo>
                        <a:pt x="127" y="169"/>
                        <a:pt x="126" y="169"/>
                        <a:pt x="123" y="167"/>
                      </a:cubicBezTo>
                      <a:cubicBezTo>
                        <a:pt x="121" y="165"/>
                        <a:pt x="119" y="164"/>
                        <a:pt x="116" y="163"/>
                      </a:cubicBezTo>
                      <a:cubicBezTo>
                        <a:pt x="114" y="163"/>
                        <a:pt x="112" y="163"/>
                        <a:pt x="109" y="162"/>
                      </a:cubicBezTo>
                      <a:cubicBezTo>
                        <a:pt x="108" y="162"/>
                        <a:pt x="107" y="161"/>
                        <a:pt x="106" y="160"/>
                      </a:cubicBezTo>
                      <a:cubicBezTo>
                        <a:pt x="105" y="160"/>
                        <a:pt x="104" y="158"/>
                        <a:pt x="103" y="158"/>
                      </a:cubicBezTo>
                      <a:cubicBezTo>
                        <a:pt x="100" y="156"/>
                        <a:pt x="94" y="157"/>
                        <a:pt x="91" y="157"/>
                      </a:cubicBezTo>
                      <a:cubicBezTo>
                        <a:pt x="83" y="157"/>
                        <a:pt x="73" y="158"/>
                        <a:pt x="69" y="165"/>
                      </a:cubicBezTo>
                      <a:cubicBezTo>
                        <a:pt x="66" y="170"/>
                        <a:pt x="65" y="176"/>
                        <a:pt x="59" y="179"/>
                      </a:cubicBezTo>
                      <a:cubicBezTo>
                        <a:pt x="58" y="179"/>
                        <a:pt x="57" y="179"/>
                        <a:pt x="56" y="179"/>
                      </a:cubicBezTo>
                      <a:cubicBezTo>
                        <a:pt x="52" y="179"/>
                        <a:pt x="48" y="178"/>
                        <a:pt x="45" y="181"/>
                      </a:cubicBezTo>
                      <a:cubicBezTo>
                        <a:pt x="44" y="182"/>
                        <a:pt x="44" y="182"/>
                        <a:pt x="43" y="183"/>
                      </a:cubicBezTo>
                      <a:cubicBezTo>
                        <a:pt x="38" y="181"/>
                        <a:pt x="34" y="178"/>
                        <a:pt x="30" y="175"/>
                      </a:cubicBezTo>
                      <a:cubicBezTo>
                        <a:pt x="26" y="170"/>
                        <a:pt x="21" y="166"/>
                        <a:pt x="18" y="161"/>
                      </a:cubicBezTo>
                      <a:cubicBezTo>
                        <a:pt x="14" y="154"/>
                        <a:pt x="9" y="147"/>
                        <a:pt x="4" y="141"/>
                      </a:cubicBezTo>
                      <a:cubicBezTo>
                        <a:pt x="3" y="140"/>
                        <a:pt x="1" y="138"/>
                        <a:pt x="0" y="137"/>
                      </a:cubicBezTo>
                      <a:cubicBezTo>
                        <a:pt x="1" y="137"/>
                        <a:pt x="2" y="137"/>
                        <a:pt x="3" y="137"/>
                      </a:cubicBezTo>
                      <a:cubicBezTo>
                        <a:pt x="5" y="137"/>
                        <a:pt x="8" y="137"/>
                        <a:pt x="10" y="137"/>
                      </a:cubicBezTo>
                      <a:cubicBezTo>
                        <a:pt x="13" y="136"/>
                        <a:pt x="15" y="135"/>
                        <a:pt x="18" y="134"/>
                      </a:cubicBezTo>
                      <a:cubicBezTo>
                        <a:pt x="23" y="134"/>
                        <a:pt x="28" y="135"/>
                        <a:pt x="33" y="134"/>
                      </a:cubicBezTo>
                      <a:cubicBezTo>
                        <a:pt x="38" y="134"/>
                        <a:pt x="44" y="135"/>
                        <a:pt x="49" y="134"/>
                      </a:cubicBezTo>
                      <a:cubicBezTo>
                        <a:pt x="55" y="132"/>
                        <a:pt x="58" y="125"/>
                        <a:pt x="61" y="121"/>
                      </a:cubicBezTo>
                      <a:cubicBezTo>
                        <a:pt x="64" y="116"/>
                        <a:pt x="68" y="111"/>
                        <a:pt x="68" y="105"/>
                      </a:cubicBezTo>
                      <a:cubicBezTo>
                        <a:pt x="68" y="100"/>
                        <a:pt x="66" y="96"/>
                        <a:pt x="66" y="91"/>
                      </a:cubicBezTo>
                      <a:cubicBezTo>
                        <a:pt x="66" y="86"/>
                        <a:pt x="66" y="82"/>
                        <a:pt x="67" y="78"/>
                      </a:cubicBezTo>
                      <a:cubicBezTo>
                        <a:pt x="67" y="78"/>
                        <a:pt x="67" y="78"/>
                        <a:pt x="67" y="77"/>
                      </a:cubicBezTo>
                      <a:cubicBezTo>
                        <a:pt x="69" y="73"/>
                        <a:pt x="75" y="72"/>
                        <a:pt x="78" y="72"/>
                      </a:cubicBezTo>
                      <a:cubicBezTo>
                        <a:pt x="89" y="70"/>
                        <a:pt x="96" y="60"/>
                        <a:pt x="103" y="54"/>
                      </a:cubicBezTo>
                      <a:cubicBezTo>
                        <a:pt x="108" y="50"/>
                        <a:pt x="113" y="47"/>
                        <a:pt x="118" y="44"/>
                      </a:cubicBezTo>
                      <a:cubicBezTo>
                        <a:pt x="123" y="41"/>
                        <a:pt x="128" y="38"/>
                        <a:pt x="132" y="35"/>
                      </a:cubicBezTo>
                      <a:cubicBezTo>
                        <a:pt x="142" y="29"/>
                        <a:pt x="154" y="24"/>
                        <a:pt x="164" y="17"/>
                      </a:cubicBezTo>
                      <a:cubicBezTo>
                        <a:pt x="167" y="15"/>
                        <a:pt x="170" y="14"/>
                        <a:pt x="173" y="11"/>
                      </a:cubicBezTo>
                      <a:cubicBezTo>
                        <a:pt x="175" y="9"/>
                        <a:pt x="176" y="6"/>
                        <a:pt x="178" y="4"/>
                      </a:cubicBezTo>
                      <a:cubicBezTo>
                        <a:pt x="180" y="2"/>
                        <a:pt x="181" y="1"/>
                        <a:pt x="183" y="0"/>
                      </a:cubicBezTo>
                      <a:cubicBezTo>
                        <a:pt x="187" y="3"/>
                        <a:pt x="190" y="6"/>
                        <a:pt x="194" y="9"/>
                      </a:cubicBezTo>
                      <a:cubicBezTo>
                        <a:pt x="199" y="13"/>
                        <a:pt x="203" y="15"/>
                        <a:pt x="208" y="16"/>
                      </a:cubicBezTo>
                      <a:cubicBezTo>
                        <a:pt x="215" y="18"/>
                        <a:pt x="222" y="21"/>
                        <a:pt x="228" y="20"/>
                      </a:cubicBezTo>
                      <a:cubicBezTo>
                        <a:pt x="231" y="16"/>
                        <a:pt x="232" y="12"/>
                        <a:pt x="235" y="10"/>
                      </a:cubicBezTo>
                      <a:cubicBezTo>
                        <a:pt x="234" y="14"/>
                        <a:pt x="233" y="19"/>
                        <a:pt x="232" y="23"/>
                      </a:cubicBezTo>
                      <a:cubicBezTo>
                        <a:pt x="231" y="28"/>
                        <a:pt x="231" y="32"/>
                        <a:pt x="232" y="37"/>
                      </a:cubicBezTo>
                      <a:cubicBezTo>
                        <a:pt x="233" y="43"/>
                        <a:pt x="235" y="46"/>
                        <a:pt x="239" y="50"/>
                      </a:cubicBezTo>
                      <a:cubicBezTo>
                        <a:pt x="243" y="53"/>
                        <a:pt x="242" y="58"/>
                        <a:pt x="241" y="62"/>
                      </a:cubicBezTo>
                      <a:cubicBezTo>
                        <a:pt x="240" y="66"/>
                        <a:pt x="240" y="69"/>
                        <a:pt x="237" y="73"/>
                      </a:cubicBezTo>
                      <a:cubicBezTo>
                        <a:pt x="235" y="78"/>
                        <a:pt x="235" y="81"/>
                        <a:pt x="234"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7" name="Freeform 359"/>
                <p:cNvSpPr/>
                <p:nvPr/>
              </p:nvSpPr>
              <p:spPr bwMode="auto">
                <a:xfrm>
                  <a:off x="1354135" y="2538412"/>
                  <a:ext cx="131762" cy="268287"/>
                </a:xfrm>
                <a:custGeom>
                  <a:avLst/>
                  <a:gdLst/>
                  <a:ahLst/>
                  <a:cxnLst>
                    <a:cxn ang="0">
                      <a:pos x="47" y="21"/>
                    </a:cxn>
                    <a:cxn ang="0">
                      <a:pos x="40" y="27"/>
                    </a:cxn>
                    <a:cxn ang="0">
                      <a:pos x="40" y="37"/>
                    </a:cxn>
                    <a:cxn ang="0">
                      <a:pos x="35" y="56"/>
                    </a:cxn>
                    <a:cxn ang="0">
                      <a:pos x="33" y="66"/>
                    </a:cxn>
                    <a:cxn ang="0">
                      <a:pos x="36" y="76"/>
                    </a:cxn>
                    <a:cxn ang="0">
                      <a:pos x="36" y="86"/>
                    </a:cxn>
                    <a:cxn ang="0">
                      <a:pos x="31" y="92"/>
                    </a:cxn>
                    <a:cxn ang="0">
                      <a:pos x="31" y="98"/>
                    </a:cxn>
                    <a:cxn ang="0">
                      <a:pos x="30" y="101"/>
                    </a:cxn>
                    <a:cxn ang="0">
                      <a:pos x="27" y="101"/>
                    </a:cxn>
                    <a:cxn ang="0">
                      <a:pos x="11" y="98"/>
                    </a:cxn>
                    <a:cxn ang="0">
                      <a:pos x="10" y="65"/>
                    </a:cxn>
                    <a:cxn ang="0">
                      <a:pos x="11" y="35"/>
                    </a:cxn>
                    <a:cxn ang="0">
                      <a:pos x="9" y="4"/>
                    </a:cxn>
                    <a:cxn ang="0">
                      <a:pos x="12" y="1"/>
                    </a:cxn>
                    <a:cxn ang="0">
                      <a:pos x="22" y="3"/>
                    </a:cxn>
                    <a:cxn ang="0">
                      <a:pos x="33" y="5"/>
                    </a:cxn>
                    <a:cxn ang="0">
                      <a:pos x="41" y="4"/>
                    </a:cxn>
                    <a:cxn ang="0">
                      <a:pos x="47" y="10"/>
                    </a:cxn>
                    <a:cxn ang="0">
                      <a:pos x="47" y="21"/>
                    </a:cxn>
                  </a:cxnLst>
                  <a:rect l="0" t="0" r="r" b="b"/>
                  <a:pathLst>
                    <a:path w="50" h="102">
                      <a:moveTo>
                        <a:pt x="47" y="21"/>
                      </a:moveTo>
                      <a:cubicBezTo>
                        <a:pt x="44" y="23"/>
                        <a:pt x="41" y="23"/>
                        <a:pt x="40" y="27"/>
                      </a:cubicBezTo>
                      <a:cubicBezTo>
                        <a:pt x="39" y="30"/>
                        <a:pt x="41" y="34"/>
                        <a:pt x="40" y="37"/>
                      </a:cubicBezTo>
                      <a:cubicBezTo>
                        <a:pt x="40" y="44"/>
                        <a:pt x="36" y="50"/>
                        <a:pt x="35" y="56"/>
                      </a:cubicBezTo>
                      <a:cubicBezTo>
                        <a:pt x="34" y="59"/>
                        <a:pt x="33" y="63"/>
                        <a:pt x="33" y="66"/>
                      </a:cubicBezTo>
                      <a:cubicBezTo>
                        <a:pt x="32" y="69"/>
                        <a:pt x="36" y="71"/>
                        <a:pt x="36" y="76"/>
                      </a:cubicBezTo>
                      <a:cubicBezTo>
                        <a:pt x="35" y="79"/>
                        <a:pt x="36" y="84"/>
                        <a:pt x="36" y="86"/>
                      </a:cubicBezTo>
                      <a:cubicBezTo>
                        <a:pt x="35" y="89"/>
                        <a:pt x="32" y="90"/>
                        <a:pt x="31" y="92"/>
                      </a:cubicBezTo>
                      <a:cubicBezTo>
                        <a:pt x="30" y="94"/>
                        <a:pt x="31" y="96"/>
                        <a:pt x="31" y="98"/>
                      </a:cubicBezTo>
                      <a:cubicBezTo>
                        <a:pt x="31" y="99"/>
                        <a:pt x="30" y="100"/>
                        <a:pt x="30" y="101"/>
                      </a:cubicBezTo>
                      <a:cubicBezTo>
                        <a:pt x="29" y="101"/>
                        <a:pt x="28" y="101"/>
                        <a:pt x="27" y="101"/>
                      </a:cubicBezTo>
                      <a:cubicBezTo>
                        <a:pt x="21" y="102"/>
                        <a:pt x="14" y="101"/>
                        <a:pt x="11" y="98"/>
                      </a:cubicBezTo>
                      <a:cubicBezTo>
                        <a:pt x="0" y="89"/>
                        <a:pt x="8" y="76"/>
                        <a:pt x="10" y="65"/>
                      </a:cubicBezTo>
                      <a:cubicBezTo>
                        <a:pt x="12" y="55"/>
                        <a:pt x="11" y="45"/>
                        <a:pt x="11" y="35"/>
                      </a:cubicBezTo>
                      <a:cubicBezTo>
                        <a:pt x="11" y="24"/>
                        <a:pt x="11" y="14"/>
                        <a:pt x="9" y="4"/>
                      </a:cubicBezTo>
                      <a:cubicBezTo>
                        <a:pt x="10" y="3"/>
                        <a:pt x="11" y="2"/>
                        <a:pt x="12" y="1"/>
                      </a:cubicBezTo>
                      <a:cubicBezTo>
                        <a:pt x="17" y="0"/>
                        <a:pt x="19" y="1"/>
                        <a:pt x="22" y="3"/>
                      </a:cubicBezTo>
                      <a:cubicBezTo>
                        <a:pt x="26" y="5"/>
                        <a:pt x="29" y="6"/>
                        <a:pt x="33" y="5"/>
                      </a:cubicBezTo>
                      <a:cubicBezTo>
                        <a:pt x="36" y="5"/>
                        <a:pt x="38" y="3"/>
                        <a:pt x="41" y="4"/>
                      </a:cubicBezTo>
                      <a:cubicBezTo>
                        <a:pt x="43" y="4"/>
                        <a:pt x="47" y="8"/>
                        <a:pt x="47" y="10"/>
                      </a:cubicBezTo>
                      <a:cubicBezTo>
                        <a:pt x="50" y="14"/>
                        <a:pt x="50" y="18"/>
                        <a:pt x="47"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8" name="Freeform 360"/>
                <p:cNvSpPr/>
                <p:nvPr/>
              </p:nvSpPr>
              <p:spPr bwMode="auto">
                <a:xfrm>
                  <a:off x="1955797" y="2082799"/>
                  <a:ext cx="33337" cy="47625"/>
                </a:xfrm>
                <a:custGeom>
                  <a:avLst/>
                  <a:gdLst/>
                  <a:ahLst/>
                  <a:cxnLst>
                    <a:cxn ang="0">
                      <a:pos x="12" y="11"/>
                    </a:cxn>
                    <a:cxn ang="0">
                      <a:pos x="12" y="18"/>
                    </a:cxn>
                    <a:cxn ang="0">
                      <a:pos x="11" y="18"/>
                    </a:cxn>
                    <a:cxn ang="0">
                      <a:pos x="0" y="13"/>
                    </a:cxn>
                    <a:cxn ang="0">
                      <a:pos x="0" y="12"/>
                    </a:cxn>
                    <a:cxn ang="0">
                      <a:pos x="2" y="2"/>
                    </a:cxn>
                    <a:cxn ang="0">
                      <a:pos x="5" y="0"/>
                    </a:cxn>
                    <a:cxn ang="0">
                      <a:pos x="9" y="1"/>
                    </a:cxn>
                    <a:cxn ang="0">
                      <a:pos x="12" y="11"/>
                    </a:cxn>
                  </a:cxnLst>
                  <a:rect l="0" t="0" r="r" b="b"/>
                  <a:pathLst>
                    <a:path w="13" h="18">
                      <a:moveTo>
                        <a:pt x="12" y="11"/>
                      </a:moveTo>
                      <a:cubicBezTo>
                        <a:pt x="12" y="13"/>
                        <a:pt x="12" y="16"/>
                        <a:pt x="12" y="18"/>
                      </a:cubicBezTo>
                      <a:cubicBezTo>
                        <a:pt x="12" y="18"/>
                        <a:pt x="11" y="18"/>
                        <a:pt x="11" y="18"/>
                      </a:cubicBezTo>
                      <a:cubicBezTo>
                        <a:pt x="7" y="17"/>
                        <a:pt x="4" y="15"/>
                        <a:pt x="0" y="13"/>
                      </a:cubicBezTo>
                      <a:cubicBezTo>
                        <a:pt x="0" y="13"/>
                        <a:pt x="0" y="12"/>
                        <a:pt x="0" y="12"/>
                      </a:cubicBezTo>
                      <a:cubicBezTo>
                        <a:pt x="1" y="9"/>
                        <a:pt x="1" y="6"/>
                        <a:pt x="2" y="2"/>
                      </a:cubicBezTo>
                      <a:cubicBezTo>
                        <a:pt x="3" y="0"/>
                        <a:pt x="2" y="0"/>
                        <a:pt x="5" y="0"/>
                      </a:cubicBezTo>
                      <a:cubicBezTo>
                        <a:pt x="6" y="0"/>
                        <a:pt x="8" y="1"/>
                        <a:pt x="9" y="1"/>
                      </a:cubicBezTo>
                      <a:cubicBezTo>
                        <a:pt x="10" y="4"/>
                        <a:pt x="13" y="7"/>
                        <a:pt x="12"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9" name="Freeform 361"/>
                <p:cNvSpPr/>
                <p:nvPr/>
              </p:nvSpPr>
              <p:spPr bwMode="auto">
                <a:xfrm>
                  <a:off x="1963734" y="2222499"/>
                  <a:ext cx="173037" cy="123825"/>
                </a:xfrm>
                <a:custGeom>
                  <a:avLst/>
                  <a:gdLst/>
                  <a:ahLst/>
                  <a:cxnLst>
                    <a:cxn ang="0">
                      <a:pos x="56" y="31"/>
                    </a:cxn>
                    <a:cxn ang="0">
                      <a:pos x="38" y="37"/>
                    </a:cxn>
                    <a:cxn ang="0">
                      <a:pos x="28" y="32"/>
                    </a:cxn>
                    <a:cxn ang="0">
                      <a:pos x="26" y="37"/>
                    </a:cxn>
                    <a:cxn ang="0">
                      <a:pos x="21" y="42"/>
                    </a:cxn>
                    <a:cxn ang="0">
                      <a:pos x="13" y="47"/>
                    </a:cxn>
                    <a:cxn ang="0">
                      <a:pos x="13" y="43"/>
                    </a:cxn>
                    <a:cxn ang="0">
                      <a:pos x="14" y="35"/>
                    </a:cxn>
                    <a:cxn ang="0">
                      <a:pos x="4" y="34"/>
                    </a:cxn>
                    <a:cxn ang="0">
                      <a:pos x="6" y="31"/>
                    </a:cxn>
                    <a:cxn ang="0">
                      <a:pos x="11" y="22"/>
                    </a:cxn>
                    <a:cxn ang="0">
                      <a:pos x="15" y="20"/>
                    </a:cxn>
                    <a:cxn ang="0">
                      <a:pos x="16" y="11"/>
                    </a:cxn>
                    <a:cxn ang="0">
                      <a:pos x="24" y="5"/>
                    </a:cxn>
                    <a:cxn ang="0">
                      <a:pos x="38" y="4"/>
                    </a:cxn>
                    <a:cxn ang="0">
                      <a:pos x="46" y="1"/>
                    </a:cxn>
                    <a:cxn ang="0">
                      <a:pos x="52" y="5"/>
                    </a:cxn>
                    <a:cxn ang="0">
                      <a:pos x="56" y="12"/>
                    </a:cxn>
                    <a:cxn ang="0">
                      <a:pos x="56" y="12"/>
                    </a:cxn>
                    <a:cxn ang="0">
                      <a:pos x="58" y="17"/>
                    </a:cxn>
                    <a:cxn ang="0">
                      <a:pos x="62" y="22"/>
                    </a:cxn>
                    <a:cxn ang="0">
                      <a:pos x="63" y="22"/>
                    </a:cxn>
                    <a:cxn ang="0">
                      <a:pos x="56" y="31"/>
                    </a:cxn>
                  </a:cxnLst>
                  <a:rect l="0" t="0" r="r" b="b"/>
                  <a:pathLst>
                    <a:path w="66" h="47">
                      <a:moveTo>
                        <a:pt x="56" y="31"/>
                      </a:moveTo>
                      <a:cubicBezTo>
                        <a:pt x="51" y="33"/>
                        <a:pt x="46" y="41"/>
                        <a:pt x="38" y="37"/>
                      </a:cubicBezTo>
                      <a:cubicBezTo>
                        <a:pt x="35" y="35"/>
                        <a:pt x="32" y="30"/>
                        <a:pt x="28" y="32"/>
                      </a:cubicBezTo>
                      <a:cubicBezTo>
                        <a:pt x="26" y="34"/>
                        <a:pt x="26" y="35"/>
                        <a:pt x="26" y="37"/>
                      </a:cubicBezTo>
                      <a:cubicBezTo>
                        <a:pt x="24" y="39"/>
                        <a:pt x="23" y="41"/>
                        <a:pt x="21" y="42"/>
                      </a:cubicBezTo>
                      <a:cubicBezTo>
                        <a:pt x="18" y="44"/>
                        <a:pt x="16" y="46"/>
                        <a:pt x="13" y="47"/>
                      </a:cubicBezTo>
                      <a:cubicBezTo>
                        <a:pt x="13" y="46"/>
                        <a:pt x="13" y="45"/>
                        <a:pt x="13" y="43"/>
                      </a:cubicBezTo>
                      <a:cubicBezTo>
                        <a:pt x="14" y="42"/>
                        <a:pt x="15" y="37"/>
                        <a:pt x="14" y="35"/>
                      </a:cubicBezTo>
                      <a:cubicBezTo>
                        <a:pt x="13" y="33"/>
                        <a:pt x="7" y="35"/>
                        <a:pt x="4" y="34"/>
                      </a:cubicBezTo>
                      <a:cubicBezTo>
                        <a:pt x="0" y="32"/>
                        <a:pt x="5" y="32"/>
                        <a:pt x="6" y="31"/>
                      </a:cubicBezTo>
                      <a:cubicBezTo>
                        <a:pt x="9" y="29"/>
                        <a:pt x="8" y="24"/>
                        <a:pt x="11" y="22"/>
                      </a:cubicBezTo>
                      <a:cubicBezTo>
                        <a:pt x="13" y="20"/>
                        <a:pt x="13" y="21"/>
                        <a:pt x="15" y="20"/>
                      </a:cubicBezTo>
                      <a:cubicBezTo>
                        <a:pt x="17" y="17"/>
                        <a:pt x="14" y="13"/>
                        <a:pt x="16" y="11"/>
                      </a:cubicBezTo>
                      <a:cubicBezTo>
                        <a:pt x="17" y="9"/>
                        <a:pt x="23" y="7"/>
                        <a:pt x="24" y="5"/>
                      </a:cubicBezTo>
                      <a:cubicBezTo>
                        <a:pt x="29" y="6"/>
                        <a:pt x="34" y="5"/>
                        <a:pt x="38" y="4"/>
                      </a:cubicBezTo>
                      <a:cubicBezTo>
                        <a:pt x="41" y="4"/>
                        <a:pt x="44" y="2"/>
                        <a:pt x="46" y="1"/>
                      </a:cubicBezTo>
                      <a:cubicBezTo>
                        <a:pt x="50" y="0"/>
                        <a:pt x="51" y="2"/>
                        <a:pt x="52" y="5"/>
                      </a:cubicBezTo>
                      <a:cubicBezTo>
                        <a:pt x="53" y="8"/>
                        <a:pt x="54" y="10"/>
                        <a:pt x="56" y="12"/>
                      </a:cubicBezTo>
                      <a:cubicBezTo>
                        <a:pt x="56" y="12"/>
                        <a:pt x="56" y="12"/>
                        <a:pt x="56" y="12"/>
                      </a:cubicBezTo>
                      <a:cubicBezTo>
                        <a:pt x="57" y="14"/>
                        <a:pt x="57" y="16"/>
                        <a:pt x="58" y="17"/>
                      </a:cubicBezTo>
                      <a:cubicBezTo>
                        <a:pt x="59" y="19"/>
                        <a:pt x="61" y="20"/>
                        <a:pt x="62" y="22"/>
                      </a:cubicBezTo>
                      <a:cubicBezTo>
                        <a:pt x="63" y="22"/>
                        <a:pt x="63" y="22"/>
                        <a:pt x="63" y="22"/>
                      </a:cubicBezTo>
                      <a:cubicBezTo>
                        <a:pt x="66" y="28"/>
                        <a:pt x="60" y="29"/>
                        <a:pt x="56"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0" name="Freeform 362"/>
                <p:cNvSpPr/>
                <p:nvPr/>
              </p:nvSpPr>
              <p:spPr bwMode="auto">
                <a:xfrm>
                  <a:off x="2765420" y="2181224"/>
                  <a:ext cx="153987" cy="138112"/>
                </a:xfrm>
                <a:custGeom>
                  <a:avLst/>
                  <a:gdLst/>
                  <a:ahLst/>
                  <a:cxnLst>
                    <a:cxn ang="0">
                      <a:pos x="59" y="41"/>
                    </a:cxn>
                    <a:cxn ang="0">
                      <a:pos x="52" y="46"/>
                    </a:cxn>
                    <a:cxn ang="0">
                      <a:pos x="49" y="48"/>
                    </a:cxn>
                    <a:cxn ang="0">
                      <a:pos x="45" y="50"/>
                    </a:cxn>
                    <a:cxn ang="0">
                      <a:pos x="42" y="53"/>
                    </a:cxn>
                    <a:cxn ang="0">
                      <a:pos x="32" y="45"/>
                    </a:cxn>
                    <a:cxn ang="0">
                      <a:pos x="25" y="33"/>
                    </a:cxn>
                    <a:cxn ang="0">
                      <a:pos x="21" y="26"/>
                    </a:cxn>
                    <a:cxn ang="0">
                      <a:pos x="14" y="20"/>
                    </a:cxn>
                    <a:cxn ang="0">
                      <a:pos x="6" y="14"/>
                    </a:cxn>
                    <a:cxn ang="0">
                      <a:pos x="0" y="13"/>
                    </a:cxn>
                    <a:cxn ang="0">
                      <a:pos x="5" y="9"/>
                    </a:cxn>
                    <a:cxn ang="0">
                      <a:pos x="14" y="1"/>
                    </a:cxn>
                    <a:cxn ang="0">
                      <a:pos x="25" y="5"/>
                    </a:cxn>
                    <a:cxn ang="0">
                      <a:pos x="38" y="8"/>
                    </a:cxn>
                    <a:cxn ang="0">
                      <a:pos x="48" y="25"/>
                    </a:cxn>
                    <a:cxn ang="0">
                      <a:pos x="52" y="33"/>
                    </a:cxn>
                    <a:cxn ang="0">
                      <a:pos x="55" y="38"/>
                    </a:cxn>
                    <a:cxn ang="0">
                      <a:pos x="59" y="41"/>
                    </a:cxn>
                  </a:cxnLst>
                  <a:rect l="0" t="0" r="r" b="b"/>
                  <a:pathLst>
                    <a:path w="59" h="53">
                      <a:moveTo>
                        <a:pt x="59" y="41"/>
                      </a:moveTo>
                      <a:cubicBezTo>
                        <a:pt x="57" y="43"/>
                        <a:pt x="54" y="44"/>
                        <a:pt x="52" y="46"/>
                      </a:cubicBezTo>
                      <a:cubicBezTo>
                        <a:pt x="50" y="48"/>
                        <a:pt x="51" y="48"/>
                        <a:pt x="49" y="48"/>
                      </a:cubicBezTo>
                      <a:cubicBezTo>
                        <a:pt x="48" y="49"/>
                        <a:pt x="46" y="49"/>
                        <a:pt x="45" y="50"/>
                      </a:cubicBezTo>
                      <a:cubicBezTo>
                        <a:pt x="44" y="50"/>
                        <a:pt x="43" y="52"/>
                        <a:pt x="42" y="53"/>
                      </a:cubicBezTo>
                      <a:cubicBezTo>
                        <a:pt x="38" y="51"/>
                        <a:pt x="35" y="48"/>
                        <a:pt x="32" y="45"/>
                      </a:cubicBezTo>
                      <a:cubicBezTo>
                        <a:pt x="30" y="41"/>
                        <a:pt x="28" y="36"/>
                        <a:pt x="25" y="33"/>
                      </a:cubicBezTo>
                      <a:cubicBezTo>
                        <a:pt x="23" y="31"/>
                        <a:pt x="22" y="28"/>
                        <a:pt x="21" y="26"/>
                      </a:cubicBezTo>
                      <a:cubicBezTo>
                        <a:pt x="19" y="24"/>
                        <a:pt x="16" y="21"/>
                        <a:pt x="14" y="20"/>
                      </a:cubicBezTo>
                      <a:cubicBezTo>
                        <a:pt x="11" y="18"/>
                        <a:pt x="9" y="16"/>
                        <a:pt x="6" y="14"/>
                      </a:cubicBezTo>
                      <a:cubicBezTo>
                        <a:pt x="4" y="13"/>
                        <a:pt x="3" y="13"/>
                        <a:pt x="0" y="13"/>
                      </a:cubicBezTo>
                      <a:cubicBezTo>
                        <a:pt x="2" y="12"/>
                        <a:pt x="4" y="11"/>
                        <a:pt x="5" y="9"/>
                      </a:cubicBezTo>
                      <a:cubicBezTo>
                        <a:pt x="8" y="7"/>
                        <a:pt x="10" y="2"/>
                        <a:pt x="14" y="1"/>
                      </a:cubicBezTo>
                      <a:cubicBezTo>
                        <a:pt x="17" y="0"/>
                        <a:pt x="21" y="4"/>
                        <a:pt x="25" y="5"/>
                      </a:cubicBezTo>
                      <a:cubicBezTo>
                        <a:pt x="30" y="5"/>
                        <a:pt x="34" y="5"/>
                        <a:pt x="38" y="8"/>
                      </a:cubicBezTo>
                      <a:cubicBezTo>
                        <a:pt x="43" y="12"/>
                        <a:pt x="45" y="19"/>
                        <a:pt x="48" y="25"/>
                      </a:cubicBezTo>
                      <a:cubicBezTo>
                        <a:pt x="49" y="28"/>
                        <a:pt x="51" y="30"/>
                        <a:pt x="52" y="33"/>
                      </a:cubicBezTo>
                      <a:cubicBezTo>
                        <a:pt x="53" y="35"/>
                        <a:pt x="54" y="36"/>
                        <a:pt x="55" y="38"/>
                      </a:cubicBezTo>
                      <a:cubicBezTo>
                        <a:pt x="57" y="39"/>
                        <a:pt x="59" y="39"/>
                        <a:pt x="59" y="4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1" name="Freeform 363"/>
                <p:cNvSpPr/>
                <p:nvPr/>
              </p:nvSpPr>
              <p:spPr bwMode="auto">
                <a:xfrm>
                  <a:off x="2357433" y="2173287"/>
                  <a:ext cx="284162" cy="165100"/>
                </a:xfrm>
                <a:custGeom>
                  <a:avLst/>
                  <a:gdLst/>
                  <a:ahLst/>
                  <a:cxnLst>
                    <a:cxn ang="0">
                      <a:pos x="108" y="12"/>
                    </a:cxn>
                    <a:cxn ang="0">
                      <a:pos x="103" y="15"/>
                    </a:cxn>
                    <a:cxn ang="0">
                      <a:pos x="97" y="23"/>
                    </a:cxn>
                    <a:cxn ang="0">
                      <a:pos x="92" y="29"/>
                    </a:cxn>
                    <a:cxn ang="0">
                      <a:pos x="81" y="44"/>
                    </a:cxn>
                    <a:cxn ang="0">
                      <a:pos x="71" y="54"/>
                    </a:cxn>
                    <a:cxn ang="0">
                      <a:pos x="68" y="54"/>
                    </a:cxn>
                    <a:cxn ang="0">
                      <a:pos x="55" y="55"/>
                    </a:cxn>
                    <a:cxn ang="0">
                      <a:pos x="47" y="59"/>
                    </a:cxn>
                    <a:cxn ang="0">
                      <a:pos x="39" y="63"/>
                    </a:cxn>
                    <a:cxn ang="0">
                      <a:pos x="24" y="60"/>
                    </a:cxn>
                    <a:cxn ang="0">
                      <a:pos x="7" y="47"/>
                    </a:cxn>
                    <a:cxn ang="0">
                      <a:pos x="4" y="45"/>
                    </a:cxn>
                    <a:cxn ang="0">
                      <a:pos x="0" y="40"/>
                    </a:cxn>
                    <a:cxn ang="0">
                      <a:pos x="0" y="39"/>
                    </a:cxn>
                    <a:cxn ang="0">
                      <a:pos x="4" y="32"/>
                    </a:cxn>
                    <a:cxn ang="0">
                      <a:pos x="9" y="26"/>
                    </a:cxn>
                    <a:cxn ang="0">
                      <a:pos x="12" y="23"/>
                    </a:cxn>
                    <a:cxn ang="0">
                      <a:pos x="14" y="19"/>
                    </a:cxn>
                    <a:cxn ang="0">
                      <a:pos x="20" y="16"/>
                    </a:cxn>
                    <a:cxn ang="0">
                      <a:pos x="24" y="12"/>
                    </a:cxn>
                    <a:cxn ang="0">
                      <a:pos x="26" y="9"/>
                    </a:cxn>
                    <a:cxn ang="0">
                      <a:pos x="33" y="10"/>
                    </a:cxn>
                    <a:cxn ang="0">
                      <a:pos x="62" y="8"/>
                    </a:cxn>
                    <a:cxn ang="0">
                      <a:pos x="68" y="5"/>
                    </a:cxn>
                    <a:cxn ang="0">
                      <a:pos x="74" y="1"/>
                    </a:cxn>
                    <a:cxn ang="0">
                      <a:pos x="88" y="2"/>
                    </a:cxn>
                    <a:cxn ang="0">
                      <a:pos x="96" y="3"/>
                    </a:cxn>
                    <a:cxn ang="0">
                      <a:pos x="108" y="12"/>
                    </a:cxn>
                  </a:cxnLst>
                  <a:rect l="0" t="0" r="r" b="b"/>
                  <a:pathLst>
                    <a:path w="108" h="63">
                      <a:moveTo>
                        <a:pt x="108" y="12"/>
                      </a:moveTo>
                      <a:cubicBezTo>
                        <a:pt x="106" y="13"/>
                        <a:pt x="105" y="14"/>
                        <a:pt x="103" y="15"/>
                      </a:cubicBezTo>
                      <a:cubicBezTo>
                        <a:pt x="101" y="17"/>
                        <a:pt x="100" y="20"/>
                        <a:pt x="97" y="23"/>
                      </a:cubicBezTo>
                      <a:cubicBezTo>
                        <a:pt x="95" y="25"/>
                        <a:pt x="94" y="27"/>
                        <a:pt x="92" y="29"/>
                      </a:cubicBezTo>
                      <a:cubicBezTo>
                        <a:pt x="88" y="33"/>
                        <a:pt x="84" y="39"/>
                        <a:pt x="81" y="44"/>
                      </a:cubicBezTo>
                      <a:cubicBezTo>
                        <a:pt x="78" y="49"/>
                        <a:pt x="79" y="55"/>
                        <a:pt x="71" y="54"/>
                      </a:cubicBezTo>
                      <a:cubicBezTo>
                        <a:pt x="70" y="54"/>
                        <a:pt x="69" y="54"/>
                        <a:pt x="68" y="54"/>
                      </a:cubicBezTo>
                      <a:cubicBezTo>
                        <a:pt x="64" y="54"/>
                        <a:pt x="60" y="53"/>
                        <a:pt x="55" y="55"/>
                      </a:cubicBezTo>
                      <a:cubicBezTo>
                        <a:pt x="52" y="56"/>
                        <a:pt x="49" y="58"/>
                        <a:pt x="47" y="59"/>
                      </a:cubicBezTo>
                      <a:cubicBezTo>
                        <a:pt x="44" y="61"/>
                        <a:pt x="42" y="62"/>
                        <a:pt x="39" y="63"/>
                      </a:cubicBezTo>
                      <a:cubicBezTo>
                        <a:pt x="34" y="63"/>
                        <a:pt x="28" y="62"/>
                        <a:pt x="24" y="60"/>
                      </a:cubicBezTo>
                      <a:cubicBezTo>
                        <a:pt x="17" y="58"/>
                        <a:pt x="11" y="52"/>
                        <a:pt x="7" y="47"/>
                      </a:cubicBezTo>
                      <a:cubicBezTo>
                        <a:pt x="6" y="46"/>
                        <a:pt x="5" y="45"/>
                        <a:pt x="4" y="45"/>
                      </a:cubicBezTo>
                      <a:cubicBezTo>
                        <a:pt x="3" y="43"/>
                        <a:pt x="1" y="42"/>
                        <a:pt x="0" y="40"/>
                      </a:cubicBezTo>
                      <a:cubicBezTo>
                        <a:pt x="0" y="40"/>
                        <a:pt x="0" y="39"/>
                        <a:pt x="0" y="39"/>
                      </a:cubicBezTo>
                      <a:cubicBezTo>
                        <a:pt x="1" y="37"/>
                        <a:pt x="3" y="34"/>
                        <a:pt x="4" y="32"/>
                      </a:cubicBezTo>
                      <a:cubicBezTo>
                        <a:pt x="6" y="30"/>
                        <a:pt x="8" y="28"/>
                        <a:pt x="9" y="26"/>
                      </a:cubicBezTo>
                      <a:cubicBezTo>
                        <a:pt x="10" y="25"/>
                        <a:pt x="11" y="24"/>
                        <a:pt x="12" y="23"/>
                      </a:cubicBezTo>
                      <a:cubicBezTo>
                        <a:pt x="13" y="22"/>
                        <a:pt x="13" y="20"/>
                        <a:pt x="14" y="19"/>
                      </a:cubicBezTo>
                      <a:cubicBezTo>
                        <a:pt x="15" y="18"/>
                        <a:pt x="18" y="17"/>
                        <a:pt x="20" y="16"/>
                      </a:cubicBezTo>
                      <a:cubicBezTo>
                        <a:pt x="21" y="15"/>
                        <a:pt x="23" y="14"/>
                        <a:pt x="24" y="12"/>
                      </a:cubicBezTo>
                      <a:cubicBezTo>
                        <a:pt x="25" y="11"/>
                        <a:pt x="26" y="10"/>
                        <a:pt x="26" y="9"/>
                      </a:cubicBezTo>
                      <a:cubicBezTo>
                        <a:pt x="29" y="10"/>
                        <a:pt x="31" y="10"/>
                        <a:pt x="33" y="10"/>
                      </a:cubicBezTo>
                      <a:cubicBezTo>
                        <a:pt x="42" y="12"/>
                        <a:pt x="54" y="12"/>
                        <a:pt x="62" y="8"/>
                      </a:cubicBezTo>
                      <a:cubicBezTo>
                        <a:pt x="64" y="7"/>
                        <a:pt x="66" y="6"/>
                        <a:pt x="68" y="5"/>
                      </a:cubicBezTo>
                      <a:cubicBezTo>
                        <a:pt x="70" y="4"/>
                        <a:pt x="71" y="2"/>
                        <a:pt x="74" y="1"/>
                      </a:cubicBezTo>
                      <a:cubicBezTo>
                        <a:pt x="78" y="0"/>
                        <a:pt x="84" y="1"/>
                        <a:pt x="88" y="2"/>
                      </a:cubicBezTo>
                      <a:cubicBezTo>
                        <a:pt x="91" y="3"/>
                        <a:pt x="93" y="3"/>
                        <a:pt x="96" y="3"/>
                      </a:cubicBezTo>
                      <a:cubicBezTo>
                        <a:pt x="95" y="7"/>
                        <a:pt x="102" y="10"/>
                        <a:pt x="108"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2" name="Freeform 364"/>
                <p:cNvSpPr/>
                <p:nvPr/>
              </p:nvSpPr>
              <p:spPr bwMode="auto">
                <a:xfrm>
                  <a:off x="2478083" y="2311399"/>
                  <a:ext cx="149225" cy="231775"/>
                </a:xfrm>
                <a:custGeom>
                  <a:avLst/>
                  <a:gdLst/>
                  <a:ahLst/>
                  <a:cxnLst>
                    <a:cxn ang="0">
                      <a:pos x="57" y="70"/>
                    </a:cxn>
                    <a:cxn ang="0">
                      <a:pos x="51" y="81"/>
                    </a:cxn>
                    <a:cxn ang="0">
                      <a:pos x="47" y="81"/>
                    </a:cxn>
                    <a:cxn ang="0">
                      <a:pos x="35" y="83"/>
                    </a:cxn>
                    <a:cxn ang="0">
                      <a:pos x="29" y="86"/>
                    </a:cxn>
                    <a:cxn ang="0">
                      <a:pos x="24" y="88"/>
                    </a:cxn>
                    <a:cxn ang="0">
                      <a:pos x="22" y="88"/>
                    </a:cxn>
                    <a:cxn ang="0">
                      <a:pos x="16" y="78"/>
                    </a:cxn>
                    <a:cxn ang="0">
                      <a:pos x="14" y="75"/>
                    </a:cxn>
                    <a:cxn ang="0">
                      <a:pos x="13" y="62"/>
                    </a:cxn>
                    <a:cxn ang="0">
                      <a:pos x="9" y="57"/>
                    </a:cxn>
                    <a:cxn ang="0">
                      <a:pos x="8" y="54"/>
                    </a:cxn>
                    <a:cxn ang="0">
                      <a:pos x="8" y="53"/>
                    </a:cxn>
                    <a:cxn ang="0">
                      <a:pos x="4" y="43"/>
                    </a:cxn>
                    <a:cxn ang="0">
                      <a:pos x="3" y="35"/>
                    </a:cxn>
                    <a:cxn ang="0">
                      <a:pos x="2" y="28"/>
                    </a:cxn>
                    <a:cxn ang="0">
                      <a:pos x="1" y="27"/>
                    </a:cxn>
                    <a:cxn ang="0">
                      <a:pos x="1" y="13"/>
                    </a:cxn>
                    <a:cxn ang="0">
                      <a:pos x="1" y="6"/>
                    </a:cxn>
                    <a:cxn ang="0">
                      <a:pos x="9" y="2"/>
                    </a:cxn>
                    <a:cxn ang="0">
                      <a:pos x="22" y="1"/>
                    </a:cxn>
                    <a:cxn ang="0">
                      <a:pos x="25" y="12"/>
                    </a:cxn>
                    <a:cxn ang="0">
                      <a:pos x="31" y="19"/>
                    </a:cxn>
                    <a:cxn ang="0">
                      <a:pos x="35" y="25"/>
                    </a:cxn>
                    <a:cxn ang="0">
                      <a:pos x="38" y="32"/>
                    </a:cxn>
                    <a:cxn ang="0">
                      <a:pos x="43" y="34"/>
                    </a:cxn>
                    <a:cxn ang="0">
                      <a:pos x="53" y="37"/>
                    </a:cxn>
                    <a:cxn ang="0">
                      <a:pos x="53" y="43"/>
                    </a:cxn>
                    <a:cxn ang="0">
                      <a:pos x="53" y="52"/>
                    </a:cxn>
                    <a:cxn ang="0">
                      <a:pos x="55" y="55"/>
                    </a:cxn>
                    <a:cxn ang="0">
                      <a:pos x="57" y="70"/>
                    </a:cxn>
                  </a:cxnLst>
                  <a:rect l="0" t="0" r="r" b="b"/>
                  <a:pathLst>
                    <a:path w="57" h="88">
                      <a:moveTo>
                        <a:pt x="57" y="70"/>
                      </a:moveTo>
                      <a:cubicBezTo>
                        <a:pt x="56" y="74"/>
                        <a:pt x="51" y="77"/>
                        <a:pt x="51" y="81"/>
                      </a:cubicBezTo>
                      <a:cubicBezTo>
                        <a:pt x="50" y="81"/>
                        <a:pt x="48" y="81"/>
                        <a:pt x="47" y="81"/>
                      </a:cubicBezTo>
                      <a:cubicBezTo>
                        <a:pt x="43" y="81"/>
                        <a:pt x="38" y="81"/>
                        <a:pt x="35" y="83"/>
                      </a:cubicBezTo>
                      <a:cubicBezTo>
                        <a:pt x="33" y="84"/>
                        <a:pt x="31" y="84"/>
                        <a:pt x="29" y="86"/>
                      </a:cubicBezTo>
                      <a:cubicBezTo>
                        <a:pt x="27" y="87"/>
                        <a:pt x="26" y="88"/>
                        <a:pt x="24" y="88"/>
                      </a:cubicBezTo>
                      <a:cubicBezTo>
                        <a:pt x="23" y="88"/>
                        <a:pt x="22" y="88"/>
                        <a:pt x="22" y="88"/>
                      </a:cubicBezTo>
                      <a:cubicBezTo>
                        <a:pt x="21" y="85"/>
                        <a:pt x="19" y="81"/>
                        <a:pt x="16" y="78"/>
                      </a:cubicBezTo>
                      <a:cubicBezTo>
                        <a:pt x="15" y="77"/>
                        <a:pt x="14" y="76"/>
                        <a:pt x="14" y="75"/>
                      </a:cubicBezTo>
                      <a:cubicBezTo>
                        <a:pt x="12" y="71"/>
                        <a:pt x="14" y="66"/>
                        <a:pt x="13" y="62"/>
                      </a:cubicBezTo>
                      <a:cubicBezTo>
                        <a:pt x="12" y="60"/>
                        <a:pt x="10" y="59"/>
                        <a:pt x="9" y="57"/>
                      </a:cubicBezTo>
                      <a:cubicBezTo>
                        <a:pt x="9" y="56"/>
                        <a:pt x="9" y="55"/>
                        <a:pt x="8" y="54"/>
                      </a:cubicBezTo>
                      <a:cubicBezTo>
                        <a:pt x="8" y="54"/>
                        <a:pt x="8" y="53"/>
                        <a:pt x="8" y="53"/>
                      </a:cubicBezTo>
                      <a:cubicBezTo>
                        <a:pt x="7" y="49"/>
                        <a:pt x="5" y="47"/>
                        <a:pt x="4" y="43"/>
                      </a:cubicBezTo>
                      <a:cubicBezTo>
                        <a:pt x="4" y="40"/>
                        <a:pt x="4" y="38"/>
                        <a:pt x="3" y="35"/>
                      </a:cubicBezTo>
                      <a:cubicBezTo>
                        <a:pt x="3" y="33"/>
                        <a:pt x="2" y="30"/>
                        <a:pt x="2" y="28"/>
                      </a:cubicBezTo>
                      <a:cubicBezTo>
                        <a:pt x="1" y="28"/>
                        <a:pt x="1" y="27"/>
                        <a:pt x="1" y="27"/>
                      </a:cubicBezTo>
                      <a:cubicBezTo>
                        <a:pt x="0" y="22"/>
                        <a:pt x="1" y="18"/>
                        <a:pt x="1" y="13"/>
                      </a:cubicBezTo>
                      <a:cubicBezTo>
                        <a:pt x="1" y="11"/>
                        <a:pt x="0" y="8"/>
                        <a:pt x="1" y="6"/>
                      </a:cubicBezTo>
                      <a:cubicBezTo>
                        <a:pt x="3" y="5"/>
                        <a:pt x="6" y="3"/>
                        <a:pt x="9" y="2"/>
                      </a:cubicBezTo>
                      <a:cubicBezTo>
                        <a:pt x="14" y="0"/>
                        <a:pt x="18" y="1"/>
                        <a:pt x="22" y="1"/>
                      </a:cubicBezTo>
                      <a:cubicBezTo>
                        <a:pt x="22" y="5"/>
                        <a:pt x="23" y="9"/>
                        <a:pt x="25" y="12"/>
                      </a:cubicBezTo>
                      <a:cubicBezTo>
                        <a:pt x="27" y="15"/>
                        <a:pt x="29" y="17"/>
                        <a:pt x="31" y="19"/>
                      </a:cubicBezTo>
                      <a:cubicBezTo>
                        <a:pt x="33" y="21"/>
                        <a:pt x="34" y="23"/>
                        <a:pt x="35" y="25"/>
                      </a:cubicBezTo>
                      <a:cubicBezTo>
                        <a:pt x="36" y="27"/>
                        <a:pt x="37" y="29"/>
                        <a:pt x="38" y="32"/>
                      </a:cubicBezTo>
                      <a:cubicBezTo>
                        <a:pt x="40" y="34"/>
                        <a:pt x="43" y="29"/>
                        <a:pt x="43" y="34"/>
                      </a:cubicBezTo>
                      <a:cubicBezTo>
                        <a:pt x="43" y="39"/>
                        <a:pt x="52" y="35"/>
                        <a:pt x="53" y="37"/>
                      </a:cubicBezTo>
                      <a:cubicBezTo>
                        <a:pt x="53" y="38"/>
                        <a:pt x="53" y="42"/>
                        <a:pt x="53" y="43"/>
                      </a:cubicBezTo>
                      <a:cubicBezTo>
                        <a:pt x="54" y="45"/>
                        <a:pt x="52" y="50"/>
                        <a:pt x="53" y="52"/>
                      </a:cubicBezTo>
                      <a:cubicBezTo>
                        <a:pt x="54" y="53"/>
                        <a:pt x="54" y="54"/>
                        <a:pt x="55" y="55"/>
                      </a:cubicBezTo>
                      <a:cubicBezTo>
                        <a:pt x="57" y="59"/>
                        <a:pt x="57" y="64"/>
                        <a:pt x="57" y="7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3" name="Freeform 365"/>
                <p:cNvSpPr/>
                <p:nvPr/>
              </p:nvSpPr>
              <p:spPr bwMode="auto">
                <a:xfrm>
                  <a:off x="2346321" y="2371724"/>
                  <a:ext cx="152400" cy="122237"/>
                </a:xfrm>
                <a:custGeom>
                  <a:avLst/>
                  <a:gdLst/>
                  <a:ahLst/>
                  <a:cxnLst>
                    <a:cxn ang="0">
                      <a:pos x="58" y="31"/>
                    </a:cxn>
                    <a:cxn ang="0">
                      <a:pos x="51" y="37"/>
                    </a:cxn>
                    <a:cxn ang="0">
                      <a:pos x="36" y="44"/>
                    </a:cxn>
                    <a:cxn ang="0">
                      <a:pos x="34" y="46"/>
                    </a:cxn>
                    <a:cxn ang="0">
                      <a:pos x="32" y="44"/>
                    </a:cxn>
                    <a:cxn ang="0">
                      <a:pos x="28" y="38"/>
                    </a:cxn>
                    <a:cxn ang="0">
                      <a:pos x="21" y="32"/>
                    </a:cxn>
                    <a:cxn ang="0">
                      <a:pos x="16" y="27"/>
                    </a:cxn>
                    <a:cxn ang="0">
                      <a:pos x="5" y="14"/>
                    </a:cxn>
                    <a:cxn ang="0">
                      <a:pos x="3" y="7"/>
                    </a:cxn>
                    <a:cxn ang="0">
                      <a:pos x="5" y="4"/>
                    </a:cxn>
                    <a:cxn ang="0">
                      <a:pos x="5" y="1"/>
                    </a:cxn>
                    <a:cxn ang="0">
                      <a:pos x="13" y="2"/>
                    </a:cxn>
                    <a:cxn ang="0">
                      <a:pos x="20" y="2"/>
                    </a:cxn>
                    <a:cxn ang="0">
                      <a:pos x="35" y="2"/>
                    </a:cxn>
                    <a:cxn ang="0">
                      <a:pos x="49" y="4"/>
                    </a:cxn>
                    <a:cxn ang="0">
                      <a:pos x="52" y="5"/>
                    </a:cxn>
                    <a:cxn ang="0">
                      <a:pos x="53" y="12"/>
                    </a:cxn>
                    <a:cxn ang="0">
                      <a:pos x="54" y="20"/>
                    </a:cxn>
                    <a:cxn ang="0">
                      <a:pos x="58" y="30"/>
                    </a:cxn>
                    <a:cxn ang="0">
                      <a:pos x="58" y="31"/>
                    </a:cxn>
                  </a:cxnLst>
                  <a:rect l="0" t="0" r="r" b="b"/>
                  <a:pathLst>
                    <a:path w="58" h="46">
                      <a:moveTo>
                        <a:pt x="58" y="31"/>
                      </a:moveTo>
                      <a:cubicBezTo>
                        <a:pt x="56" y="33"/>
                        <a:pt x="54" y="35"/>
                        <a:pt x="51" y="37"/>
                      </a:cubicBezTo>
                      <a:cubicBezTo>
                        <a:pt x="45" y="39"/>
                        <a:pt x="40" y="40"/>
                        <a:pt x="36" y="44"/>
                      </a:cubicBezTo>
                      <a:cubicBezTo>
                        <a:pt x="36" y="45"/>
                        <a:pt x="35" y="46"/>
                        <a:pt x="34" y="46"/>
                      </a:cubicBezTo>
                      <a:cubicBezTo>
                        <a:pt x="33" y="45"/>
                        <a:pt x="32" y="44"/>
                        <a:pt x="32" y="44"/>
                      </a:cubicBezTo>
                      <a:cubicBezTo>
                        <a:pt x="29" y="43"/>
                        <a:pt x="30" y="41"/>
                        <a:pt x="28" y="38"/>
                      </a:cubicBezTo>
                      <a:cubicBezTo>
                        <a:pt x="26" y="36"/>
                        <a:pt x="23" y="35"/>
                        <a:pt x="21" y="32"/>
                      </a:cubicBezTo>
                      <a:cubicBezTo>
                        <a:pt x="19" y="30"/>
                        <a:pt x="18" y="29"/>
                        <a:pt x="16" y="27"/>
                      </a:cubicBezTo>
                      <a:cubicBezTo>
                        <a:pt x="10" y="24"/>
                        <a:pt x="9" y="19"/>
                        <a:pt x="5" y="14"/>
                      </a:cubicBezTo>
                      <a:cubicBezTo>
                        <a:pt x="2" y="12"/>
                        <a:pt x="0" y="10"/>
                        <a:pt x="3" y="7"/>
                      </a:cubicBezTo>
                      <a:cubicBezTo>
                        <a:pt x="4" y="6"/>
                        <a:pt x="4" y="6"/>
                        <a:pt x="5" y="4"/>
                      </a:cubicBezTo>
                      <a:cubicBezTo>
                        <a:pt x="5" y="3"/>
                        <a:pt x="5" y="2"/>
                        <a:pt x="5" y="1"/>
                      </a:cubicBezTo>
                      <a:cubicBezTo>
                        <a:pt x="7" y="0"/>
                        <a:pt x="10" y="2"/>
                        <a:pt x="13" y="2"/>
                      </a:cubicBezTo>
                      <a:cubicBezTo>
                        <a:pt x="15" y="2"/>
                        <a:pt x="18" y="2"/>
                        <a:pt x="20" y="2"/>
                      </a:cubicBezTo>
                      <a:cubicBezTo>
                        <a:pt x="25" y="2"/>
                        <a:pt x="30" y="2"/>
                        <a:pt x="35" y="2"/>
                      </a:cubicBezTo>
                      <a:cubicBezTo>
                        <a:pt x="39" y="2"/>
                        <a:pt x="44" y="4"/>
                        <a:pt x="49" y="4"/>
                      </a:cubicBezTo>
                      <a:cubicBezTo>
                        <a:pt x="50" y="4"/>
                        <a:pt x="51" y="4"/>
                        <a:pt x="52" y="5"/>
                      </a:cubicBezTo>
                      <a:cubicBezTo>
                        <a:pt x="52" y="7"/>
                        <a:pt x="53" y="10"/>
                        <a:pt x="53" y="12"/>
                      </a:cubicBezTo>
                      <a:cubicBezTo>
                        <a:pt x="54" y="15"/>
                        <a:pt x="54" y="17"/>
                        <a:pt x="54" y="20"/>
                      </a:cubicBezTo>
                      <a:cubicBezTo>
                        <a:pt x="55" y="24"/>
                        <a:pt x="57" y="26"/>
                        <a:pt x="58" y="30"/>
                      </a:cubicBezTo>
                      <a:cubicBezTo>
                        <a:pt x="58" y="30"/>
                        <a:pt x="58" y="31"/>
                        <a:pt x="58"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4" name="Freeform 366"/>
                <p:cNvSpPr/>
                <p:nvPr/>
              </p:nvSpPr>
              <p:spPr bwMode="auto">
                <a:xfrm>
                  <a:off x="2651120" y="1668462"/>
                  <a:ext cx="360362" cy="330200"/>
                </a:xfrm>
                <a:custGeom>
                  <a:avLst/>
                  <a:gdLst/>
                  <a:ahLst/>
                  <a:cxnLst>
                    <a:cxn ang="0">
                      <a:pos x="135" y="109"/>
                    </a:cxn>
                    <a:cxn ang="0">
                      <a:pos x="131" y="109"/>
                    </a:cxn>
                    <a:cxn ang="0">
                      <a:pos x="117" y="112"/>
                    </a:cxn>
                    <a:cxn ang="0">
                      <a:pos x="113" y="117"/>
                    </a:cxn>
                    <a:cxn ang="0">
                      <a:pos x="107" y="120"/>
                    </a:cxn>
                    <a:cxn ang="0">
                      <a:pos x="103" y="125"/>
                    </a:cxn>
                    <a:cxn ang="0">
                      <a:pos x="96" y="122"/>
                    </a:cxn>
                    <a:cxn ang="0">
                      <a:pos x="82" y="121"/>
                    </a:cxn>
                    <a:cxn ang="0">
                      <a:pos x="73" y="122"/>
                    </a:cxn>
                    <a:cxn ang="0">
                      <a:pos x="64" y="119"/>
                    </a:cxn>
                    <a:cxn ang="0">
                      <a:pos x="47" y="116"/>
                    </a:cxn>
                    <a:cxn ang="0">
                      <a:pos x="32" y="114"/>
                    </a:cxn>
                    <a:cxn ang="0">
                      <a:pos x="25" y="112"/>
                    </a:cxn>
                    <a:cxn ang="0">
                      <a:pos x="19" y="116"/>
                    </a:cxn>
                    <a:cxn ang="0">
                      <a:pos x="14" y="116"/>
                    </a:cxn>
                    <a:cxn ang="0">
                      <a:pos x="3" y="112"/>
                    </a:cxn>
                    <a:cxn ang="0">
                      <a:pos x="1" y="98"/>
                    </a:cxn>
                    <a:cxn ang="0">
                      <a:pos x="7" y="94"/>
                    </a:cxn>
                    <a:cxn ang="0">
                      <a:pos x="8" y="86"/>
                    </a:cxn>
                    <a:cxn ang="0">
                      <a:pos x="3" y="72"/>
                    </a:cxn>
                    <a:cxn ang="0">
                      <a:pos x="1" y="66"/>
                    </a:cxn>
                    <a:cxn ang="0">
                      <a:pos x="7" y="65"/>
                    </a:cxn>
                    <a:cxn ang="0">
                      <a:pos x="24" y="64"/>
                    </a:cxn>
                    <a:cxn ang="0">
                      <a:pos x="38" y="58"/>
                    </a:cxn>
                    <a:cxn ang="0">
                      <a:pos x="45" y="44"/>
                    </a:cxn>
                    <a:cxn ang="0">
                      <a:pos x="50" y="31"/>
                    </a:cxn>
                    <a:cxn ang="0">
                      <a:pos x="56" y="22"/>
                    </a:cxn>
                    <a:cxn ang="0">
                      <a:pos x="59" y="18"/>
                    </a:cxn>
                    <a:cxn ang="0">
                      <a:pos x="71" y="5"/>
                    </a:cxn>
                    <a:cxn ang="0">
                      <a:pos x="74" y="0"/>
                    </a:cxn>
                    <a:cxn ang="0">
                      <a:pos x="74" y="1"/>
                    </a:cxn>
                    <a:cxn ang="0">
                      <a:pos x="82" y="4"/>
                    </a:cxn>
                    <a:cxn ang="0">
                      <a:pos x="89" y="6"/>
                    </a:cxn>
                    <a:cxn ang="0">
                      <a:pos x="97" y="6"/>
                    </a:cxn>
                    <a:cxn ang="0">
                      <a:pos x="108" y="12"/>
                    </a:cxn>
                    <a:cxn ang="0">
                      <a:pos x="115" y="20"/>
                    </a:cxn>
                    <a:cxn ang="0">
                      <a:pos x="117" y="38"/>
                    </a:cxn>
                    <a:cxn ang="0">
                      <a:pos x="122" y="51"/>
                    </a:cxn>
                    <a:cxn ang="0">
                      <a:pos x="133" y="60"/>
                    </a:cxn>
                    <a:cxn ang="0">
                      <a:pos x="130" y="71"/>
                    </a:cxn>
                    <a:cxn ang="0">
                      <a:pos x="126" y="86"/>
                    </a:cxn>
                    <a:cxn ang="0">
                      <a:pos x="132" y="97"/>
                    </a:cxn>
                    <a:cxn ang="0">
                      <a:pos x="132" y="100"/>
                    </a:cxn>
                    <a:cxn ang="0">
                      <a:pos x="134" y="101"/>
                    </a:cxn>
                    <a:cxn ang="0">
                      <a:pos x="134" y="103"/>
                    </a:cxn>
                    <a:cxn ang="0">
                      <a:pos x="135" y="107"/>
                    </a:cxn>
                    <a:cxn ang="0">
                      <a:pos x="135" y="109"/>
                    </a:cxn>
                  </a:cxnLst>
                  <a:rect l="0" t="0" r="r" b="b"/>
                  <a:pathLst>
                    <a:path w="137" h="126">
                      <a:moveTo>
                        <a:pt x="135" y="109"/>
                      </a:moveTo>
                      <a:cubicBezTo>
                        <a:pt x="134" y="109"/>
                        <a:pt x="132" y="109"/>
                        <a:pt x="131" y="109"/>
                      </a:cubicBezTo>
                      <a:cubicBezTo>
                        <a:pt x="127" y="109"/>
                        <a:pt x="120" y="109"/>
                        <a:pt x="117" y="112"/>
                      </a:cubicBezTo>
                      <a:cubicBezTo>
                        <a:pt x="115" y="114"/>
                        <a:pt x="115" y="116"/>
                        <a:pt x="113" y="117"/>
                      </a:cubicBezTo>
                      <a:cubicBezTo>
                        <a:pt x="112" y="118"/>
                        <a:pt x="108" y="119"/>
                        <a:pt x="107" y="120"/>
                      </a:cubicBezTo>
                      <a:cubicBezTo>
                        <a:pt x="107" y="121"/>
                        <a:pt x="104" y="124"/>
                        <a:pt x="103" y="125"/>
                      </a:cubicBezTo>
                      <a:cubicBezTo>
                        <a:pt x="100" y="126"/>
                        <a:pt x="98" y="124"/>
                        <a:pt x="96" y="122"/>
                      </a:cubicBezTo>
                      <a:cubicBezTo>
                        <a:pt x="91" y="118"/>
                        <a:pt x="86" y="120"/>
                        <a:pt x="82" y="121"/>
                      </a:cubicBezTo>
                      <a:cubicBezTo>
                        <a:pt x="79" y="122"/>
                        <a:pt x="76" y="122"/>
                        <a:pt x="73" y="122"/>
                      </a:cubicBezTo>
                      <a:cubicBezTo>
                        <a:pt x="68" y="122"/>
                        <a:pt x="67" y="121"/>
                        <a:pt x="64" y="119"/>
                      </a:cubicBezTo>
                      <a:cubicBezTo>
                        <a:pt x="58" y="117"/>
                        <a:pt x="52" y="116"/>
                        <a:pt x="47" y="116"/>
                      </a:cubicBezTo>
                      <a:cubicBezTo>
                        <a:pt x="41" y="116"/>
                        <a:pt x="37" y="115"/>
                        <a:pt x="32" y="114"/>
                      </a:cubicBezTo>
                      <a:cubicBezTo>
                        <a:pt x="30" y="113"/>
                        <a:pt x="28" y="112"/>
                        <a:pt x="25" y="112"/>
                      </a:cubicBezTo>
                      <a:cubicBezTo>
                        <a:pt x="23" y="112"/>
                        <a:pt x="21" y="116"/>
                        <a:pt x="19" y="116"/>
                      </a:cubicBezTo>
                      <a:cubicBezTo>
                        <a:pt x="17" y="115"/>
                        <a:pt x="15" y="116"/>
                        <a:pt x="14" y="116"/>
                      </a:cubicBezTo>
                      <a:cubicBezTo>
                        <a:pt x="13" y="114"/>
                        <a:pt x="6" y="115"/>
                        <a:pt x="3" y="112"/>
                      </a:cubicBezTo>
                      <a:cubicBezTo>
                        <a:pt x="0" y="108"/>
                        <a:pt x="0" y="100"/>
                        <a:pt x="1" y="98"/>
                      </a:cubicBezTo>
                      <a:cubicBezTo>
                        <a:pt x="2" y="96"/>
                        <a:pt x="6" y="95"/>
                        <a:pt x="7" y="94"/>
                      </a:cubicBezTo>
                      <a:cubicBezTo>
                        <a:pt x="10" y="90"/>
                        <a:pt x="9" y="89"/>
                        <a:pt x="8" y="86"/>
                      </a:cubicBezTo>
                      <a:cubicBezTo>
                        <a:pt x="6" y="81"/>
                        <a:pt x="4" y="77"/>
                        <a:pt x="3" y="72"/>
                      </a:cubicBezTo>
                      <a:cubicBezTo>
                        <a:pt x="3" y="69"/>
                        <a:pt x="2" y="68"/>
                        <a:pt x="1" y="66"/>
                      </a:cubicBezTo>
                      <a:cubicBezTo>
                        <a:pt x="3" y="66"/>
                        <a:pt x="5" y="65"/>
                        <a:pt x="7" y="65"/>
                      </a:cubicBezTo>
                      <a:cubicBezTo>
                        <a:pt x="13" y="63"/>
                        <a:pt x="17" y="64"/>
                        <a:pt x="24" y="64"/>
                      </a:cubicBezTo>
                      <a:cubicBezTo>
                        <a:pt x="30" y="65"/>
                        <a:pt x="35" y="63"/>
                        <a:pt x="38" y="58"/>
                      </a:cubicBezTo>
                      <a:cubicBezTo>
                        <a:pt x="41" y="54"/>
                        <a:pt x="43" y="48"/>
                        <a:pt x="45" y="44"/>
                      </a:cubicBezTo>
                      <a:cubicBezTo>
                        <a:pt x="47" y="40"/>
                        <a:pt x="48" y="36"/>
                        <a:pt x="50" y="31"/>
                      </a:cubicBezTo>
                      <a:cubicBezTo>
                        <a:pt x="51" y="28"/>
                        <a:pt x="53" y="25"/>
                        <a:pt x="56" y="22"/>
                      </a:cubicBezTo>
                      <a:cubicBezTo>
                        <a:pt x="57" y="21"/>
                        <a:pt x="58" y="19"/>
                        <a:pt x="59" y="18"/>
                      </a:cubicBezTo>
                      <a:cubicBezTo>
                        <a:pt x="63" y="13"/>
                        <a:pt x="67" y="9"/>
                        <a:pt x="71" y="5"/>
                      </a:cubicBezTo>
                      <a:cubicBezTo>
                        <a:pt x="72" y="3"/>
                        <a:pt x="73" y="1"/>
                        <a:pt x="74" y="0"/>
                      </a:cubicBezTo>
                      <a:cubicBezTo>
                        <a:pt x="74" y="0"/>
                        <a:pt x="74" y="1"/>
                        <a:pt x="74" y="1"/>
                      </a:cubicBezTo>
                      <a:cubicBezTo>
                        <a:pt x="76" y="4"/>
                        <a:pt x="79" y="4"/>
                        <a:pt x="82" y="4"/>
                      </a:cubicBezTo>
                      <a:cubicBezTo>
                        <a:pt x="85" y="5"/>
                        <a:pt x="86" y="6"/>
                        <a:pt x="89" y="6"/>
                      </a:cubicBezTo>
                      <a:cubicBezTo>
                        <a:pt x="92" y="6"/>
                        <a:pt x="95" y="6"/>
                        <a:pt x="97" y="6"/>
                      </a:cubicBezTo>
                      <a:cubicBezTo>
                        <a:pt x="102" y="7"/>
                        <a:pt x="105" y="9"/>
                        <a:pt x="108" y="12"/>
                      </a:cubicBezTo>
                      <a:cubicBezTo>
                        <a:pt x="111" y="15"/>
                        <a:pt x="114" y="16"/>
                        <a:pt x="115" y="20"/>
                      </a:cubicBezTo>
                      <a:cubicBezTo>
                        <a:pt x="117" y="26"/>
                        <a:pt x="116" y="32"/>
                        <a:pt x="117" y="38"/>
                      </a:cubicBezTo>
                      <a:cubicBezTo>
                        <a:pt x="118" y="43"/>
                        <a:pt x="120" y="47"/>
                        <a:pt x="122" y="51"/>
                      </a:cubicBezTo>
                      <a:cubicBezTo>
                        <a:pt x="125" y="55"/>
                        <a:pt x="129" y="57"/>
                        <a:pt x="133" y="60"/>
                      </a:cubicBezTo>
                      <a:cubicBezTo>
                        <a:pt x="137" y="64"/>
                        <a:pt x="133" y="68"/>
                        <a:pt x="130" y="71"/>
                      </a:cubicBezTo>
                      <a:cubicBezTo>
                        <a:pt x="126" y="76"/>
                        <a:pt x="125" y="80"/>
                        <a:pt x="126" y="86"/>
                      </a:cubicBezTo>
                      <a:cubicBezTo>
                        <a:pt x="127" y="91"/>
                        <a:pt x="130" y="93"/>
                        <a:pt x="132" y="97"/>
                      </a:cubicBezTo>
                      <a:cubicBezTo>
                        <a:pt x="132" y="98"/>
                        <a:pt x="132" y="99"/>
                        <a:pt x="132" y="100"/>
                      </a:cubicBezTo>
                      <a:cubicBezTo>
                        <a:pt x="133" y="101"/>
                        <a:pt x="134" y="100"/>
                        <a:pt x="134" y="101"/>
                      </a:cubicBezTo>
                      <a:cubicBezTo>
                        <a:pt x="134" y="102"/>
                        <a:pt x="134" y="102"/>
                        <a:pt x="134" y="103"/>
                      </a:cubicBezTo>
                      <a:cubicBezTo>
                        <a:pt x="134" y="105"/>
                        <a:pt x="134" y="106"/>
                        <a:pt x="135" y="107"/>
                      </a:cubicBezTo>
                      <a:cubicBezTo>
                        <a:pt x="135" y="108"/>
                        <a:pt x="135" y="108"/>
                        <a:pt x="135" y="10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5" name="Freeform 367"/>
                <p:cNvSpPr/>
                <p:nvPr/>
              </p:nvSpPr>
              <p:spPr bwMode="auto">
                <a:xfrm>
                  <a:off x="3479794" y="2722562"/>
                  <a:ext cx="1587" cy="1587"/>
                </a:xfrm>
                <a:custGeom>
                  <a:avLst/>
                  <a:gdLst/>
                  <a:ahLst/>
                  <a:cxnLst>
                    <a:cxn ang="0">
                      <a:pos x="1" y="0"/>
                    </a:cxn>
                    <a:cxn ang="0">
                      <a:pos x="1" y="0"/>
                    </a:cxn>
                  </a:cxnLst>
                  <a:rect l="0" t="0" r="r" b="b"/>
                  <a:pathLst>
                    <a:path w="1" h="1">
                      <a:moveTo>
                        <a:pt x="1" y="0"/>
                      </a:moveTo>
                      <a:cubicBezTo>
                        <a:pt x="1" y="0"/>
                        <a:pt x="0" y="1"/>
                        <a:pt x="1"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6" name="Freeform 368"/>
                <p:cNvSpPr/>
                <p:nvPr/>
              </p:nvSpPr>
              <p:spPr bwMode="auto">
                <a:xfrm>
                  <a:off x="3136895" y="2795585"/>
                  <a:ext cx="268287" cy="231775"/>
                </a:xfrm>
                <a:custGeom>
                  <a:avLst/>
                  <a:gdLst/>
                  <a:ahLst/>
                  <a:cxnLst>
                    <a:cxn ang="0">
                      <a:pos x="102" y="0"/>
                    </a:cxn>
                    <a:cxn ang="0">
                      <a:pos x="100" y="3"/>
                    </a:cxn>
                    <a:cxn ang="0">
                      <a:pos x="93" y="11"/>
                    </a:cxn>
                    <a:cxn ang="0">
                      <a:pos x="87" y="15"/>
                    </a:cxn>
                    <a:cxn ang="0">
                      <a:pos x="86" y="23"/>
                    </a:cxn>
                    <a:cxn ang="0">
                      <a:pos x="85" y="38"/>
                    </a:cxn>
                    <a:cxn ang="0">
                      <a:pos x="63" y="62"/>
                    </a:cxn>
                    <a:cxn ang="0">
                      <a:pos x="47" y="73"/>
                    </a:cxn>
                    <a:cxn ang="0">
                      <a:pos x="40" y="77"/>
                    </a:cxn>
                    <a:cxn ang="0">
                      <a:pos x="30" y="84"/>
                    </a:cxn>
                    <a:cxn ang="0">
                      <a:pos x="12" y="88"/>
                    </a:cxn>
                    <a:cxn ang="0">
                      <a:pos x="0" y="88"/>
                    </a:cxn>
                    <a:cxn ang="0">
                      <a:pos x="1" y="80"/>
                    </a:cxn>
                    <a:cxn ang="0">
                      <a:pos x="1" y="80"/>
                    </a:cxn>
                    <a:cxn ang="0">
                      <a:pos x="3" y="75"/>
                    </a:cxn>
                    <a:cxn ang="0">
                      <a:pos x="8" y="59"/>
                    </a:cxn>
                    <a:cxn ang="0">
                      <a:pos x="10" y="56"/>
                    </a:cxn>
                    <a:cxn ang="0">
                      <a:pos x="11" y="52"/>
                    </a:cxn>
                    <a:cxn ang="0">
                      <a:pos x="11" y="45"/>
                    </a:cxn>
                    <a:cxn ang="0">
                      <a:pos x="2" y="43"/>
                    </a:cxn>
                    <a:cxn ang="0">
                      <a:pos x="1" y="39"/>
                    </a:cxn>
                    <a:cxn ang="0">
                      <a:pos x="0" y="30"/>
                    </a:cxn>
                    <a:cxn ang="0">
                      <a:pos x="6" y="28"/>
                    </a:cxn>
                    <a:cxn ang="0">
                      <a:pos x="8" y="22"/>
                    </a:cxn>
                    <a:cxn ang="0">
                      <a:pos x="13" y="16"/>
                    </a:cxn>
                    <a:cxn ang="0">
                      <a:pos x="26" y="8"/>
                    </a:cxn>
                    <a:cxn ang="0">
                      <a:pos x="43" y="10"/>
                    </a:cxn>
                    <a:cxn ang="0">
                      <a:pos x="60" y="10"/>
                    </a:cxn>
                    <a:cxn ang="0">
                      <a:pos x="66" y="8"/>
                    </a:cxn>
                    <a:cxn ang="0">
                      <a:pos x="77" y="5"/>
                    </a:cxn>
                    <a:cxn ang="0">
                      <a:pos x="84" y="3"/>
                    </a:cxn>
                    <a:cxn ang="0">
                      <a:pos x="93" y="2"/>
                    </a:cxn>
                    <a:cxn ang="0">
                      <a:pos x="100" y="0"/>
                    </a:cxn>
                    <a:cxn ang="0">
                      <a:pos x="102" y="0"/>
                    </a:cxn>
                  </a:cxnLst>
                  <a:rect l="0" t="0" r="r" b="b"/>
                  <a:pathLst>
                    <a:path w="102" h="88">
                      <a:moveTo>
                        <a:pt x="102" y="0"/>
                      </a:moveTo>
                      <a:cubicBezTo>
                        <a:pt x="102" y="2"/>
                        <a:pt x="101" y="2"/>
                        <a:pt x="100" y="3"/>
                      </a:cubicBezTo>
                      <a:cubicBezTo>
                        <a:pt x="98" y="6"/>
                        <a:pt x="96" y="9"/>
                        <a:pt x="93" y="11"/>
                      </a:cubicBezTo>
                      <a:cubicBezTo>
                        <a:pt x="91" y="12"/>
                        <a:pt x="89" y="13"/>
                        <a:pt x="87" y="15"/>
                      </a:cubicBezTo>
                      <a:cubicBezTo>
                        <a:pt x="85" y="17"/>
                        <a:pt x="86" y="20"/>
                        <a:pt x="86" y="23"/>
                      </a:cubicBezTo>
                      <a:cubicBezTo>
                        <a:pt x="86" y="28"/>
                        <a:pt x="85" y="33"/>
                        <a:pt x="85" y="38"/>
                      </a:cubicBezTo>
                      <a:cubicBezTo>
                        <a:pt x="85" y="50"/>
                        <a:pt x="72" y="57"/>
                        <a:pt x="63" y="62"/>
                      </a:cubicBezTo>
                      <a:cubicBezTo>
                        <a:pt x="58" y="66"/>
                        <a:pt x="52" y="70"/>
                        <a:pt x="47" y="73"/>
                      </a:cubicBezTo>
                      <a:cubicBezTo>
                        <a:pt x="44" y="74"/>
                        <a:pt x="42" y="76"/>
                        <a:pt x="40" y="77"/>
                      </a:cubicBezTo>
                      <a:cubicBezTo>
                        <a:pt x="37" y="80"/>
                        <a:pt x="34" y="82"/>
                        <a:pt x="30" y="84"/>
                      </a:cubicBezTo>
                      <a:cubicBezTo>
                        <a:pt x="25" y="86"/>
                        <a:pt x="18" y="87"/>
                        <a:pt x="12" y="88"/>
                      </a:cubicBezTo>
                      <a:cubicBezTo>
                        <a:pt x="9" y="88"/>
                        <a:pt x="4" y="87"/>
                        <a:pt x="0" y="88"/>
                      </a:cubicBezTo>
                      <a:cubicBezTo>
                        <a:pt x="0" y="85"/>
                        <a:pt x="1" y="83"/>
                        <a:pt x="1" y="80"/>
                      </a:cubicBezTo>
                      <a:cubicBezTo>
                        <a:pt x="1" y="80"/>
                        <a:pt x="1" y="80"/>
                        <a:pt x="1" y="80"/>
                      </a:cubicBezTo>
                      <a:cubicBezTo>
                        <a:pt x="2" y="78"/>
                        <a:pt x="2" y="77"/>
                        <a:pt x="3" y="75"/>
                      </a:cubicBezTo>
                      <a:cubicBezTo>
                        <a:pt x="4" y="70"/>
                        <a:pt x="6" y="64"/>
                        <a:pt x="8" y="59"/>
                      </a:cubicBezTo>
                      <a:cubicBezTo>
                        <a:pt x="9" y="58"/>
                        <a:pt x="9" y="57"/>
                        <a:pt x="10" y="56"/>
                      </a:cubicBezTo>
                      <a:cubicBezTo>
                        <a:pt x="10" y="54"/>
                        <a:pt x="10" y="54"/>
                        <a:pt x="11" y="52"/>
                      </a:cubicBezTo>
                      <a:cubicBezTo>
                        <a:pt x="12" y="49"/>
                        <a:pt x="14" y="47"/>
                        <a:pt x="11" y="45"/>
                      </a:cubicBezTo>
                      <a:cubicBezTo>
                        <a:pt x="9" y="43"/>
                        <a:pt x="5" y="43"/>
                        <a:pt x="2" y="43"/>
                      </a:cubicBezTo>
                      <a:cubicBezTo>
                        <a:pt x="2" y="42"/>
                        <a:pt x="2" y="40"/>
                        <a:pt x="1" y="39"/>
                      </a:cubicBezTo>
                      <a:cubicBezTo>
                        <a:pt x="1" y="36"/>
                        <a:pt x="0" y="33"/>
                        <a:pt x="0" y="30"/>
                      </a:cubicBezTo>
                      <a:cubicBezTo>
                        <a:pt x="3" y="30"/>
                        <a:pt x="5" y="30"/>
                        <a:pt x="6" y="28"/>
                      </a:cubicBezTo>
                      <a:cubicBezTo>
                        <a:pt x="7" y="26"/>
                        <a:pt x="7" y="24"/>
                        <a:pt x="8" y="22"/>
                      </a:cubicBezTo>
                      <a:cubicBezTo>
                        <a:pt x="10" y="20"/>
                        <a:pt x="11" y="18"/>
                        <a:pt x="13" y="16"/>
                      </a:cubicBezTo>
                      <a:cubicBezTo>
                        <a:pt x="17" y="12"/>
                        <a:pt x="21" y="10"/>
                        <a:pt x="26" y="8"/>
                      </a:cubicBezTo>
                      <a:cubicBezTo>
                        <a:pt x="31" y="6"/>
                        <a:pt x="38" y="10"/>
                        <a:pt x="43" y="10"/>
                      </a:cubicBezTo>
                      <a:cubicBezTo>
                        <a:pt x="48" y="10"/>
                        <a:pt x="54" y="11"/>
                        <a:pt x="60" y="10"/>
                      </a:cubicBezTo>
                      <a:cubicBezTo>
                        <a:pt x="62" y="9"/>
                        <a:pt x="64" y="8"/>
                        <a:pt x="66" y="8"/>
                      </a:cubicBezTo>
                      <a:cubicBezTo>
                        <a:pt x="70" y="7"/>
                        <a:pt x="74" y="7"/>
                        <a:pt x="77" y="5"/>
                      </a:cubicBezTo>
                      <a:cubicBezTo>
                        <a:pt x="80" y="4"/>
                        <a:pt x="81" y="4"/>
                        <a:pt x="84" y="3"/>
                      </a:cubicBezTo>
                      <a:cubicBezTo>
                        <a:pt x="88" y="3"/>
                        <a:pt x="90" y="3"/>
                        <a:pt x="93" y="2"/>
                      </a:cubicBezTo>
                      <a:cubicBezTo>
                        <a:pt x="95" y="2"/>
                        <a:pt x="98" y="1"/>
                        <a:pt x="100" y="0"/>
                      </a:cubicBezTo>
                      <a:cubicBezTo>
                        <a:pt x="101" y="0"/>
                        <a:pt x="102" y="0"/>
                        <a:pt x="102"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7" name="Freeform 369"/>
                <p:cNvSpPr/>
                <p:nvPr/>
              </p:nvSpPr>
              <p:spPr bwMode="auto">
                <a:xfrm>
                  <a:off x="3108320" y="2997199"/>
                  <a:ext cx="168275" cy="163512"/>
                </a:xfrm>
                <a:custGeom>
                  <a:avLst/>
                  <a:gdLst/>
                  <a:ahLst/>
                  <a:cxnLst>
                    <a:cxn ang="0">
                      <a:pos x="36" y="24"/>
                    </a:cxn>
                    <a:cxn ang="0">
                      <a:pos x="41" y="31"/>
                    </a:cxn>
                    <a:cxn ang="0">
                      <a:pos x="44" y="41"/>
                    </a:cxn>
                    <a:cxn ang="0">
                      <a:pos x="32" y="56"/>
                    </a:cxn>
                    <a:cxn ang="0">
                      <a:pos x="19" y="60"/>
                    </a:cxn>
                    <a:cxn ang="0">
                      <a:pos x="7" y="58"/>
                    </a:cxn>
                    <a:cxn ang="0">
                      <a:pos x="0" y="54"/>
                    </a:cxn>
                    <a:cxn ang="0">
                      <a:pos x="1" y="45"/>
                    </a:cxn>
                    <a:cxn ang="0">
                      <a:pos x="10" y="13"/>
                    </a:cxn>
                    <a:cxn ang="0">
                      <a:pos x="11" y="11"/>
                    </a:cxn>
                    <a:cxn ang="0">
                      <a:pos x="23" y="11"/>
                    </a:cxn>
                    <a:cxn ang="0">
                      <a:pos x="41" y="7"/>
                    </a:cxn>
                    <a:cxn ang="0">
                      <a:pos x="51" y="0"/>
                    </a:cxn>
                    <a:cxn ang="0">
                      <a:pos x="59" y="7"/>
                    </a:cxn>
                    <a:cxn ang="0">
                      <a:pos x="64" y="10"/>
                    </a:cxn>
                    <a:cxn ang="0">
                      <a:pos x="55" y="15"/>
                    </a:cxn>
                    <a:cxn ang="0">
                      <a:pos x="41" y="19"/>
                    </a:cxn>
                    <a:cxn ang="0">
                      <a:pos x="36" y="24"/>
                    </a:cxn>
                  </a:cxnLst>
                  <a:rect l="0" t="0" r="r" b="b"/>
                  <a:pathLst>
                    <a:path w="64" h="62">
                      <a:moveTo>
                        <a:pt x="36" y="24"/>
                      </a:moveTo>
                      <a:cubicBezTo>
                        <a:pt x="36" y="27"/>
                        <a:pt x="39" y="29"/>
                        <a:pt x="41" y="31"/>
                      </a:cubicBezTo>
                      <a:cubicBezTo>
                        <a:pt x="44" y="34"/>
                        <a:pt x="47" y="38"/>
                        <a:pt x="44" y="41"/>
                      </a:cubicBezTo>
                      <a:cubicBezTo>
                        <a:pt x="37" y="48"/>
                        <a:pt x="36" y="53"/>
                        <a:pt x="32" y="56"/>
                      </a:cubicBezTo>
                      <a:cubicBezTo>
                        <a:pt x="29" y="60"/>
                        <a:pt x="24" y="59"/>
                        <a:pt x="19" y="60"/>
                      </a:cubicBezTo>
                      <a:cubicBezTo>
                        <a:pt x="14" y="62"/>
                        <a:pt x="12" y="60"/>
                        <a:pt x="7" y="58"/>
                      </a:cubicBezTo>
                      <a:cubicBezTo>
                        <a:pt x="7" y="57"/>
                        <a:pt x="3" y="55"/>
                        <a:pt x="0" y="54"/>
                      </a:cubicBezTo>
                      <a:cubicBezTo>
                        <a:pt x="0" y="51"/>
                        <a:pt x="0" y="48"/>
                        <a:pt x="1" y="45"/>
                      </a:cubicBezTo>
                      <a:cubicBezTo>
                        <a:pt x="4" y="34"/>
                        <a:pt x="8" y="24"/>
                        <a:pt x="10" y="13"/>
                      </a:cubicBezTo>
                      <a:cubicBezTo>
                        <a:pt x="11" y="12"/>
                        <a:pt x="11" y="11"/>
                        <a:pt x="11" y="11"/>
                      </a:cubicBezTo>
                      <a:cubicBezTo>
                        <a:pt x="15" y="10"/>
                        <a:pt x="20" y="11"/>
                        <a:pt x="23" y="11"/>
                      </a:cubicBezTo>
                      <a:cubicBezTo>
                        <a:pt x="29" y="10"/>
                        <a:pt x="36" y="9"/>
                        <a:pt x="41" y="7"/>
                      </a:cubicBezTo>
                      <a:cubicBezTo>
                        <a:pt x="45" y="5"/>
                        <a:pt x="48" y="3"/>
                        <a:pt x="51" y="0"/>
                      </a:cubicBezTo>
                      <a:cubicBezTo>
                        <a:pt x="54" y="2"/>
                        <a:pt x="57" y="4"/>
                        <a:pt x="59" y="7"/>
                      </a:cubicBezTo>
                      <a:cubicBezTo>
                        <a:pt x="61" y="8"/>
                        <a:pt x="62" y="9"/>
                        <a:pt x="64" y="10"/>
                      </a:cubicBezTo>
                      <a:cubicBezTo>
                        <a:pt x="61" y="12"/>
                        <a:pt x="58" y="13"/>
                        <a:pt x="55" y="15"/>
                      </a:cubicBezTo>
                      <a:cubicBezTo>
                        <a:pt x="51" y="16"/>
                        <a:pt x="45" y="17"/>
                        <a:pt x="41" y="19"/>
                      </a:cubicBezTo>
                      <a:cubicBezTo>
                        <a:pt x="39" y="20"/>
                        <a:pt x="36" y="21"/>
                        <a:pt x="36"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8" name="Freeform 370"/>
                <p:cNvSpPr/>
                <p:nvPr/>
              </p:nvSpPr>
              <p:spPr bwMode="auto">
                <a:xfrm>
                  <a:off x="3581394" y="3144835"/>
                  <a:ext cx="52387" cy="60325"/>
                </a:xfrm>
                <a:custGeom>
                  <a:avLst/>
                  <a:gdLst/>
                  <a:ahLst/>
                  <a:cxnLst>
                    <a:cxn ang="0">
                      <a:pos x="19" y="20"/>
                    </a:cxn>
                    <a:cxn ang="0">
                      <a:pos x="20" y="23"/>
                    </a:cxn>
                    <a:cxn ang="0">
                      <a:pos x="14" y="21"/>
                    </a:cxn>
                    <a:cxn ang="0">
                      <a:pos x="8" y="15"/>
                    </a:cxn>
                    <a:cxn ang="0">
                      <a:pos x="1" y="14"/>
                    </a:cxn>
                    <a:cxn ang="0">
                      <a:pos x="0" y="14"/>
                    </a:cxn>
                    <a:cxn ang="0">
                      <a:pos x="9" y="3"/>
                    </a:cxn>
                    <a:cxn ang="0">
                      <a:pos x="20" y="1"/>
                    </a:cxn>
                    <a:cxn ang="0">
                      <a:pos x="17" y="11"/>
                    </a:cxn>
                    <a:cxn ang="0">
                      <a:pos x="19" y="20"/>
                    </a:cxn>
                  </a:cxnLst>
                  <a:rect l="0" t="0" r="r" b="b"/>
                  <a:pathLst>
                    <a:path w="20" h="23">
                      <a:moveTo>
                        <a:pt x="19" y="20"/>
                      </a:moveTo>
                      <a:cubicBezTo>
                        <a:pt x="19" y="21"/>
                        <a:pt x="20" y="22"/>
                        <a:pt x="20" y="23"/>
                      </a:cubicBezTo>
                      <a:cubicBezTo>
                        <a:pt x="18" y="23"/>
                        <a:pt x="16" y="22"/>
                        <a:pt x="14" y="21"/>
                      </a:cubicBezTo>
                      <a:cubicBezTo>
                        <a:pt x="12" y="19"/>
                        <a:pt x="10" y="16"/>
                        <a:pt x="8" y="15"/>
                      </a:cubicBezTo>
                      <a:cubicBezTo>
                        <a:pt x="6" y="14"/>
                        <a:pt x="3" y="14"/>
                        <a:pt x="1" y="14"/>
                      </a:cubicBezTo>
                      <a:cubicBezTo>
                        <a:pt x="1" y="14"/>
                        <a:pt x="0" y="14"/>
                        <a:pt x="0" y="14"/>
                      </a:cubicBezTo>
                      <a:cubicBezTo>
                        <a:pt x="2" y="9"/>
                        <a:pt x="5" y="5"/>
                        <a:pt x="9" y="3"/>
                      </a:cubicBezTo>
                      <a:cubicBezTo>
                        <a:pt x="12" y="0"/>
                        <a:pt x="16" y="0"/>
                        <a:pt x="20" y="1"/>
                      </a:cubicBezTo>
                      <a:cubicBezTo>
                        <a:pt x="18" y="5"/>
                        <a:pt x="16" y="6"/>
                        <a:pt x="17" y="11"/>
                      </a:cubicBezTo>
                      <a:cubicBezTo>
                        <a:pt x="17" y="14"/>
                        <a:pt x="17" y="17"/>
                        <a:pt x="19"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9" name="Freeform 371"/>
                <p:cNvSpPr/>
                <p:nvPr/>
              </p:nvSpPr>
              <p:spPr bwMode="auto">
                <a:xfrm>
                  <a:off x="3428994" y="2579687"/>
                  <a:ext cx="152400" cy="131762"/>
                </a:xfrm>
                <a:custGeom>
                  <a:avLst/>
                  <a:gdLst/>
                  <a:ahLst/>
                  <a:cxnLst>
                    <a:cxn ang="0">
                      <a:pos x="58" y="45"/>
                    </a:cxn>
                    <a:cxn ang="0">
                      <a:pos x="57" y="45"/>
                    </a:cxn>
                    <a:cxn ang="0">
                      <a:pos x="51" y="50"/>
                    </a:cxn>
                    <a:cxn ang="0">
                      <a:pos x="49" y="50"/>
                    </a:cxn>
                    <a:cxn ang="0">
                      <a:pos x="46" y="43"/>
                    </a:cxn>
                    <a:cxn ang="0">
                      <a:pos x="41" y="37"/>
                    </a:cxn>
                    <a:cxn ang="0">
                      <a:pos x="33" y="35"/>
                    </a:cxn>
                    <a:cxn ang="0">
                      <a:pos x="19" y="31"/>
                    </a:cxn>
                    <a:cxn ang="0">
                      <a:pos x="19" y="31"/>
                    </a:cxn>
                    <a:cxn ang="0">
                      <a:pos x="16" y="29"/>
                    </a:cxn>
                    <a:cxn ang="0">
                      <a:pos x="11" y="24"/>
                    </a:cxn>
                    <a:cxn ang="0">
                      <a:pos x="10" y="17"/>
                    </a:cxn>
                    <a:cxn ang="0">
                      <a:pos x="0" y="5"/>
                    </a:cxn>
                    <a:cxn ang="0">
                      <a:pos x="8" y="3"/>
                    </a:cxn>
                    <a:cxn ang="0">
                      <a:pos x="19" y="1"/>
                    </a:cxn>
                    <a:cxn ang="0">
                      <a:pos x="21" y="0"/>
                    </a:cxn>
                    <a:cxn ang="0">
                      <a:pos x="29" y="5"/>
                    </a:cxn>
                    <a:cxn ang="0">
                      <a:pos x="35" y="12"/>
                    </a:cxn>
                    <a:cxn ang="0">
                      <a:pos x="37" y="18"/>
                    </a:cxn>
                    <a:cxn ang="0">
                      <a:pos x="41" y="21"/>
                    </a:cxn>
                    <a:cxn ang="0">
                      <a:pos x="43" y="28"/>
                    </a:cxn>
                    <a:cxn ang="0">
                      <a:pos x="50" y="35"/>
                    </a:cxn>
                    <a:cxn ang="0">
                      <a:pos x="57" y="44"/>
                    </a:cxn>
                    <a:cxn ang="0">
                      <a:pos x="58" y="45"/>
                    </a:cxn>
                  </a:cxnLst>
                  <a:rect l="0" t="0" r="r" b="b"/>
                  <a:pathLst>
                    <a:path w="58" h="50">
                      <a:moveTo>
                        <a:pt x="58" y="45"/>
                      </a:moveTo>
                      <a:cubicBezTo>
                        <a:pt x="58" y="45"/>
                        <a:pt x="58" y="45"/>
                        <a:pt x="57" y="45"/>
                      </a:cubicBezTo>
                      <a:cubicBezTo>
                        <a:pt x="55" y="46"/>
                        <a:pt x="51" y="47"/>
                        <a:pt x="51" y="50"/>
                      </a:cubicBezTo>
                      <a:cubicBezTo>
                        <a:pt x="51" y="50"/>
                        <a:pt x="50" y="50"/>
                        <a:pt x="49" y="50"/>
                      </a:cubicBezTo>
                      <a:cubicBezTo>
                        <a:pt x="47" y="48"/>
                        <a:pt x="46" y="46"/>
                        <a:pt x="46" y="43"/>
                      </a:cubicBezTo>
                      <a:cubicBezTo>
                        <a:pt x="45" y="39"/>
                        <a:pt x="44" y="38"/>
                        <a:pt x="41" y="37"/>
                      </a:cubicBezTo>
                      <a:cubicBezTo>
                        <a:pt x="38" y="36"/>
                        <a:pt x="35" y="36"/>
                        <a:pt x="33" y="35"/>
                      </a:cubicBezTo>
                      <a:cubicBezTo>
                        <a:pt x="28" y="33"/>
                        <a:pt x="24" y="32"/>
                        <a:pt x="19" y="31"/>
                      </a:cubicBezTo>
                      <a:cubicBezTo>
                        <a:pt x="19" y="31"/>
                        <a:pt x="19" y="31"/>
                        <a:pt x="19" y="31"/>
                      </a:cubicBezTo>
                      <a:cubicBezTo>
                        <a:pt x="18" y="30"/>
                        <a:pt x="17" y="30"/>
                        <a:pt x="16" y="29"/>
                      </a:cubicBezTo>
                      <a:cubicBezTo>
                        <a:pt x="12" y="28"/>
                        <a:pt x="10" y="29"/>
                        <a:pt x="11" y="24"/>
                      </a:cubicBezTo>
                      <a:cubicBezTo>
                        <a:pt x="11" y="21"/>
                        <a:pt x="11" y="19"/>
                        <a:pt x="10" y="17"/>
                      </a:cubicBezTo>
                      <a:cubicBezTo>
                        <a:pt x="8" y="11"/>
                        <a:pt x="5" y="8"/>
                        <a:pt x="0" y="5"/>
                      </a:cubicBezTo>
                      <a:cubicBezTo>
                        <a:pt x="3" y="4"/>
                        <a:pt x="5" y="3"/>
                        <a:pt x="8" y="3"/>
                      </a:cubicBezTo>
                      <a:cubicBezTo>
                        <a:pt x="12" y="2"/>
                        <a:pt x="16" y="2"/>
                        <a:pt x="19" y="1"/>
                      </a:cubicBezTo>
                      <a:cubicBezTo>
                        <a:pt x="20" y="0"/>
                        <a:pt x="21" y="0"/>
                        <a:pt x="21" y="0"/>
                      </a:cubicBezTo>
                      <a:cubicBezTo>
                        <a:pt x="24" y="2"/>
                        <a:pt x="27" y="3"/>
                        <a:pt x="29" y="5"/>
                      </a:cubicBezTo>
                      <a:cubicBezTo>
                        <a:pt x="32" y="7"/>
                        <a:pt x="34" y="9"/>
                        <a:pt x="35" y="12"/>
                      </a:cubicBezTo>
                      <a:cubicBezTo>
                        <a:pt x="36" y="14"/>
                        <a:pt x="36" y="16"/>
                        <a:pt x="37" y="18"/>
                      </a:cubicBezTo>
                      <a:cubicBezTo>
                        <a:pt x="38" y="19"/>
                        <a:pt x="40" y="20"/>
                        <a:pt x="41" y="21"/>
                      </a:cubicBezTo>
                      <a:cubicBezTo>
                        <a:pt x="43" y="24"/>
                        <a:pt x="43" y="25"/>
                        <a:pt x="43" y="28"/>
                      </a:cubicBezTo>
                      <a:cubicBezTo>
                        <a:pt x="44" y="33"/>
                        <a:pt x="47" y="32"/>
                        <a:pt x="50" y="35"/>
                      </a:cubicBezTo>
                      <a:cubicBezTo>
                        <a:pt x="53" y="37"/>
                        <a:pt x="56" y="41"/>
                        <a:pt x="57" y="44"/>
                      </a:cubicBezTo>
                      <a:cubicBezTo>
                        <a:pt x="58" y="44"/>
                        <a:pt x="58" y="44"/>
                        <a:pt x="58" y="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0" name="Freeform 372"/>
                <p:cNvSpPr/>
                <p:nvPr/>
              </p:nvSpPr>
              <p:spPr bwMode="auto">
                <a:xfrm>
                  <a:off x="7061188" y="2173287"/>
                  <a:ext cx="3175" cy="1587"/>
                </a:xfrm>
                <a:custGeom>
                  <a:avLst/>
                  <a:gdLst/>
                  <a:ahLst/>
                  <a:cxnLst>
                    <a:cxn ang="0">
                      <a:pos x="0" y="1"/>
                    </a:cxn>
                    <a:cxn ang="0">
                      <a:pos x="1" y="0"/>
                    </a:cxn>
                  </a:cxnLst>
                  <a:rect l="0" t="0" r="r" b="b"/>
                  <a:pathLst>
                    <a:path w="1" h="1">
                      <a:moveTo>
                        <a:pt x="0" y="1"/>
                      </a:moveTo>
                      <a:cubicBezTo>
                        <a:pt x="0" y="1"/>
                        <a:pt x="0" y="1"/>
                        <a:pt x="1"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1" name="Freeform 373"/>
                <p:cNvSpPr>
                  <a:spLocks noEditPoints="1"/>
                </p:cNvSpPr>
                <p:nvPr/>
              </p:nvSpPr>
              <p:spPr bwMode="auto">
                <a:xfrm>
                  <a:off x="3570282" y="1731963"/>
                  <a:ext cx="1576385" cy="874712"/>
                </a:xfrm>
                <a:custGeom>
                  <a:avLst/>
                  <a:gdLst/>
                  <a:ahLst/>
                  <a:cxnLst>
                    <a:cxn ang="0">
                      <a:pos x="561" y="117"/>
                    </a:cxn>
                    <a:cxn ang="0">
                      <a:pos x="511" y="103"/>
                    </a:cxn>
                    <a:cxn ang="0">
                      <a:pos x="473" y="64"/>
                    </a:cxn>
                    <a:cxn ang="0">
                      <a:pos x="442" y="22"/>
                    </a:cxn>
                    <a:cxn ang="0">
                      <a:pos x="403" y="35"/>
                    </a:cxn>
                    <a:cxn ang="0">
                      <a:pos x="370" y="34"/>
                    </a:cxn>
                    <a:cxn ang="0">
                      <a:pos x="351" y="6"/>
                    </a:cxn>
                    <a:cxn ang="0">
                      <a:pos x="303" y="19"/>
                    </a:cxn>
                    <a:cxn ang="0">
                      <a:pos x="276" y="26"/>
                    </a:cxn>
                    <a:cxn ang="0">
                      <a:pos x="216" y="40"/>
                    </a:cxn>
                    <a:cxn ang="0">
                      <a:pos x="229" y="60"/>
                    </a:cxn>
                    <a:cxn ang="0">
                      <a:pos x="210" y="79"/>
                    </a:cxn>
                    <a:cxn ang="0">
                      <a:pos x="208" y="92"/>
                    </a:cxn>
                    <a:cxn ang="0">
                      <a:pos x="222" y="113"/>
                    </a:cxn>
                    <a:cxn ang="0">
                      <a:pos x="158" y="112"/>
                    </a:cxn>
                    <a:cxn ang="0">
                      <a:pos x="124" y="119"/>
                    </a:cxn>
                    <a:cxn ang="0">
                      <a:pos x="70" y="97"/>
                    </a:cxn>
                    <a:cxn ang="0">
                      <a:pos x="31" y="120"/>
                    </a:cxn>
                    <a:cxn ang="0">
                      <a:pos x="28" y="143"/>
                    </a:cxn>
                    <a:cxn ang="0">
                      <a:pos x="7" y="138"/>
                    </a:cxn>
                    <a:cxn ang="0">
                      <a:pos x="1" y="173"/>
                    </a:cxn>
                    <a:cxn ang="0">
                      <a:pos x="31" y="207"/>
                    </a:cxn>
                    <a:cxn ang="0">
                      <a:pos x="65" y="207"/>
                    </a:cxn>
                    <a:cxn ang="0">
                      <a:pos x="100" y="244"/>
                    </a:cxn>
                    <a:cxn ang="0">
                      <a:pos x="53" y="257"/>
                    </a:cxn>
                    <a:cxn ang="0">
                      <a:pos x="87" y="312"/>
                    </a:cxn>
                    <a:cxn ang="0">
                      <a:pos x="135" y="321"/>
                    </a:cxn>
                    <a:cxn ang="0">
                      <a:pos x="136" y="264"/>
                    </a:cxn>
                    <a:cxn ang="0">
                      <a:pos x="170" y="238"/>
                    </a:cxn>
                    <a:cxn ang="0">
                      <a:pos x="194" y="227"/>
                    </a:cxn>
                    <a:cxn ang="0">
                      <a:pos x="225" y="219"/>
                    </a:cxn>
                    <a:cxn ang="0">
                      <a:pos x="205" y="255"/>
                    </a:cxn>
                    <a:cxn ang="0">
                      <a:pos x="269" y="282"/>
                    </a:cxn>
                    <a:cxn ang="0">
                      <a:pos x="292" y="308"/>
                    </a:cxn>
                    <a:cxn ang="0">
                      <a:pos x="319" y="331"/>
                    </a:cxn>
                    <a:cxn ang="0">
                      <a:pos x="348" y="325"/>
                    </a:cxn>
                    <a:cxn ang="0">
                      <a:pos x="360" y="311"/>
                    </a:cxn>
                    <a:cxn ang="0">
                      <a:pos x="407" y="297"/>
                    </a:cxn>
                    <a:cxn ang="0">
                      <a:pos x="435" y="294"/>
                    </a:cxn>
                    <a:cxn ang="0">
                      <a:pos x="493" y="299"/>
                    </a:cxn>
                    <a:cxn ang="0">
                      <a:pos x="508" y="279"/>
                    </a:cxn>
                    <a:cxn ang="0">
                      <a:pos x="503" y="248"/>
                    </a:cxn>
                    <a:cxn ang="0">
                      <a:pos x="536" y="234"/>
                    </a:cxn>
                    <a:cxn ang="0">
                      <a:pos x="565" y="202"/>
                    </a:cxn>
                    <a:cxn ang="0">
                      <a:pos x="583" y="188"/>
                    </a:cxn>
                    <a:cxn ang="0">
                      <a:pos x="597" y="155"/>
                    </a:cxn>
                    <a:cxn ang="0">
                      <a:pos x="425" y="235"/>
                    </a:cxn>
                    <a:cxn ang="0">
                      <a:pos x="431" y="210"/>
                    </a:cxn>
                    <a:cxn ang="0">
                      <a:pos x="494" y="215"/>
                    </a:cxn>
                  </a:cxnLst>
                  <a:rect l="0" t="0" r="r" b="b"/>
                  <a:pathLst>
                    <a:path w="600" h="333">
                      <a:moveTo>
                        <a:pt x="597" y="155"/>
                      </a:moveTo>
                      <a:cubicBezTo>
                        <a:pt x="594" y="149"/>
                        <a:pt x="588" y="149"/>
                        <a:pt x="582" y="148"/>
                      </a:cubicBezTo>
                      <a:cubicBezTo>
                        <a:pt x="576" y="147"/>
                        <a:pt x="573" y="142"/>
                        <a:pt x="571" y="136"/>
                      </a:cubicBezTo>
                      <a:cubicBezTo>
                        <a:pt x="568" y="129"/>
                        <a:pt x="565" y="122"/>
                        <a:pt x="561" y="117"/>
                      </a:cubicBezTo>
                      <a:cubicBezTo>
                        <a:pt x="558" y="114"/>
                        <a:pt x="557" y="114"/>
                        <a:pt x="553" y="114"/>
                      </a:cubicBezTo>
                      <a:cubicBezTo>
                        <a:pt x="549" y="113"/>
                        <a:pt x="547" y="115"/>
                        <a:pt x="544" y="116"/>
                      </a:cubicBezTo>
                      <a:cubicBezTo>
                        <a:pt x="539" y="117"/>
                        <a:pt x="529" y="117"/>
                        <a:pt x="525" y="114"/>
                      </a:cubicBezTo>
                      <a:cubicBezTo>
                        <a:pt x="523" y="111"/>
                        <a:pt x="515" y="102"/>
                        <a:pt x="511" y="103"/>
                      </a:cubicBezTo>
                      <a:cubicBezTo>
                        <a:pt x="507" y="105"/>
                        <a:pt x="510" y="113"/>
                        <a:pt x="509" y="116"/>
                      </a:cubicBezTo>
                      <a:cubicBezTo>
                        <a:pt x="507" y="122"/>
                        <a:pt x="500" y="111"/>
                        <a:pt x="498" y="109"/>
                      </a:cubicBezTo>
                      <a:cubicBezTo>
                        <a:pt x="489" y="101"/>
                        <a:pt x="488" y="88"/>
                        <a:pt x="481" y="78"/>
                      </a:cubicBezTo>
                      <a:cubicBezTo>
                        <a:pt x="478" y="73"/>
                        <a:pt x="476" y="69"/>
                        <a:pt x="473" y="64"/>
                      </a:cubicBezTo>
                      <a:cubicBezTo>
                        <a:pt x="472" y="61"/>
                        <a:pt x="470" y="58"/>
                        <a:pt x="469" y="55"/>
                      </a:cubicBezTo>
                      <a:cubicBezTo>
                        <a:pt x="467" y="53"/>
                        <a:pt x="465" y="50"/>
                        <a:pt x="464" y="47"/>
                      </a:cubicBezTo>
                      <a:cubicBezTo>
                        <a:pt x="461" y="42"/>
                        <a:pt x="454" y="39"/>
                        <a:pt x="453" y="33"/>
                      </a:cubicBezTo>
                      <a:cubicBezTo>
                        <a:pt x="451" y="29"/>
                        <a:pt x="448" y="20"/>
                        <a:pt x="442" y="22"/>
                      </a:cubicBezTo>
                      <a:cubicBezTo>
                        <a:pt x="438" y="23"/>
                        <a:pt x="437" y="26"/>
                        <a:pt x="435" y="29"/>
                      </a:cubicBezTo>
                      <a:cubicBezTo>
                        <a:pt x="434" y="31"/>
                        <a:pt x="432" y="34"/>
                        <a:pt x="430" y="36"/>
                      </a:cubicBezTo>
                      <a:cubicBezTo>
                        <a:pt x="427" y="38"/>
                        <a:pt x="420" y="43"/>
                        <a:pt x="416" y="44"/>
                      </a:cubicBezTo>
                      <a:cubicBezTo>
                        <a:pt x="410" y="44"/>
                        <a:pt x="408" y="37"/>
                        <a:pt x="403" y="35"/>
                      </a:cubicBezTo>
                      <a:cubicBezTo>
                        <a:pt x="401" y="38"/>
                        <a:pt x="397" y="33"/>
                        <a:pt x="395" y="32"/>
                      </a:cubicBezTo>
                      <a:cubicBezTo>
                        <a:pt x="393" y="31"/>
                        <a:pt x="389" y="30"/>
                        <a:pt x="387" y="30"/>
                      </a:cubicBezTo>
                      <a:cubicBezTo>
                        <a:pt x="384" y="30"/>
                        <a:pt x="381" y="31"/>
                        <a:pt x="379" y="32"/>
                      </a:cubicBezTo>
                      <a:cubicBezTo>
                        <a:pt x="376" y="33"/>
                        <a:pt x="372" y="35"/>
                        <a:pt x="370" y="34"/>
                      </a:cubicBezTo>
                      <a:cubicBezTo>
                        <a:pt x="368" y="33"/>
                        <a:pt x="367" y="28"/>
                        <a:pt x="367" y="26"/>
                      </a:cubicBezTo>
                      <a:cubicBezTo>
                        <a:pt x="366" y="23"/>
                        <a:pt x="365" y="21"/>
                        <a:pt x="364" y="18"/>
                      </a:cubicBezTo>
                      <a:cubicBezTo>
                        <a:pt x="363" y="15"/>
                        <a:pt x="362" y="13"/>
                        <a:pt x="360" y="11"/>
                      </a:cubicBezTo>
                      <a:cubicBezTo>
                        <a:pt x="357" y="9"/>
                        <a:pt x="353" y="8"/>
                        <a:pt x="351" y="6"/>
                      </a:cubicBezTo>
                      <a:cubicBezTo>
                        <a:pt x="349" y="4"/>
                        <a:pt x="349" y="1"/>
                        <a:pt x="346" y="0"/>
                      </a:cubicBezTo>
                      <a:cubicBezTo>
                        <a:pt x="343" y="0"/>
                        <a:pt x="341" y="1"/>
                        <a:pt x="339" y="2"/>
                      </a:cubicBezTo>
                      <a:cubicBezTo>
                        <a:pt x="333" y="6"/>
                        <a:pt x="327" y="10"/>
                        <a:pt x="321" y="13"/>
                      </a:cubicBezTo>
                      <a:cubicBezTo>
                        <a:pt x="315" y="15"/>
                        <a:pt x="308" y="16"/>
                        <a:pt x="303" y="19"/>
                      </a:cubicBezTo>
                      <a:cubicBezTo>
                        <a:pt x="299" y="21"/>
                        <a:pt x="296" y="20"/>
                        <a:pt x="292" y="21"/>
                      </a:cubicBezTo>
                      <a:cubicBezTo>
                        <a:pt x="291" y="22"/>
                        <a:pt x="290" y="23"/>
                        <a:pt x="288" y="23"/>
                      </a:cubicBezTo>
                      <a:cubicBezTo>
                        <a:pt x="287" y="24"/>
                        <a:pt x="285" y="23"/>
                        <a:pt x="283" y="24"/>
                      </a:cubicBezTo>
                      <a:cubicBezTo>
                        <a:pt x="281" y="24"/>
                        <a:pt x="278" y="25"/>
                        <a:pt x="276" y="26"/>
                      </a:cubicBezTo>
                      <a:cubicBezTo>
                        <a:pt x="272" y="27"/>
                        <a:pt x="268" y="28"/>
                        <a:pt x="265" y="29"/>
                      </a:cubicBezTo>
                      <a:cubicBezTo>
                        <a:pt x="258" y="31"/>
                        <a:pt x="252" y="33"/>
                        <a:pt x="246" y="33"/>
                      </a:cubicBezTo>
                      <a:cubicBezTo>
                        <a:pt x="240" y="34"/>
                        <a:pt x="236" y="34"/>
                        <a:pt x="231" y="36"/>
                      </a:cubicBezTo>
                      <a:cubicBezTo>
                        <a:pt x="227" y="37"/>
                        <a:pt x="219" y="36"/>
                        <a:pt x="216" y="40"/>
                      </a:cubicBezTo>
                      <a:cubicBezTo>
                        <a:pt x="213" y="43"/>
                        <a:pt x="217" y="45"/>
                        <a:pt x="219" y="47"/>
                      </a:cubicBezTo>
                      <a:cubicBezTo>
                        <a:pt x="220" y="49"/>
                        <a:pt x="222" y="52"/>
                        <a:pt x="223" y="55"/>
                      </a:cubicBezTo>
                      <a:cubicBezTo>
                        <a:pt x="223" y="55"/>
                        <a:pt x="222" y="57"/>
                        <a:pt x="223" y="58"/>
                      </a:cubicBezTo>
                      <a:cubicBezTo>
                        <a:pt x="223" y="59"/>
                        <a:pt x="227" y="59"/>
                        <a:pt x="229" y="60"/>
                      </a:cubicBezTo>
                      <a:cubicBezTo>
                        <a:pt x="233" y="61"/>
                        <a:pt x="231" y="62"/>
                        <a:pt x="228" y="64"/>
                      </a:cubicBezTo>
                      <a:cubicBezTo>
                        <a:pt x="225" y="66"/>
                        <a:pt x="221" y="67"/>
                        <a:pt x="218" y="69"/>
                      </a:cubicBezTo>
                      <a:cubicBezTo>
                        <a:pt x="216" y="70"/>
                        <a:pt x="212" y="71"/>
                        <a:pt x="211" y="72"/>
                      </a:cubicBezTo>
                      <a:cubicBezTo>
                        <a:pt x="209" y="74"/>
                        <a:pt x="210" y="77"/>
                        <a:pt x="210" y="79"/>
                      </a:cubicBezTo>
                      <a:cubicBezTo>
                        <a:pt x="210" y="81"/>
                        <a:pt x="210" y="82"/>
                        <a:pt x="209" y="83"/>
                      </a:cubicBezTo>
                      <a:cubicBezTo>
                        <a:pt x="208" y="84"/>
                        <a:pt x="207" y="83"/>
                        <a:pt x="206" y="84"/>
                      </a:cubicBezTo>
                      <a:cubicBezTo>
                        <a:pt x="205" y="85"/>
                        <a:pt x="206" y="85"/>
                        <a:pt x="205" y="86"/>
                      </a:cubicBezTo>
                      <a:cubicBezTo>
                        <a:pt x="204" y="90"/>
                        <a:pt x="205" y="90"/>
                        <a:pt x="208" y="92"/>
                      </a:cubicBezTo>
                      <a:cubicBezTo>
                        <a:pt x="209" y="93"/>
                        <a:pt x="210" y="94"/>
                        <a:pt x="211" y="96"/>
                      </a:cubicBezTo>
                      <a:cubicBezTo>
                        <a:pt x="212" y="97"/>
                        <a:pt x="214" y="97"/>
                        <a:pt x="215" y="98"/>
                      </a:cubicBezTo>
                      <a:cubicBezTo>
                        <a:pt x="217" y="100"/>
                        <a:pt x="221" y="102"/>
                        <a:pt x="222" y="105"/>
                      </a:cubicBezTo>
                      <a:cubicBezTo>
                        <a:pt x="223" y="107"/>
                        <a:pt x="222" y="111"/>
                        <a:pt x="222" y="113"/>
                      </a:cubicBezTo>
                      <a:cubicBezTo>
                        <a:pt x="221" y="120"/>
                        <a:pt x="215" y="118"/>
                        <a:pt x="210" y="120"/>
                      </a:cubicBezTo>
                      <a:cubicBezTo>
                        <a:pt x="204" y="122"/>
                        <a:pt x="199" y="123"/>
                        <a:pt x="193" y="123"/>
                      </a:cubicBezTo>
                      <a:cubicBezTo>
                        <a:pt x="187" y="123"/>
                        <a:pt x="181" y="120"/>
                        <a:pt x="175" y="117"/>
                      </a:cubicBezTo>
                      <a:cubicBezTo>
                        <a:pt x="169" y="114"/>
                        <a:pt x="165" y="112"/>
                        <a:pt x="158" y="112"/>
                      </a:cubicBezTo>
                      <a:cubicBezTo>
                        <a:pt x="156" y="112"/>
                        <a:pt x="152" y="111"/>
                        <a:pt x="150" y="112"/>
                      </a:cubicBezTo>
                      <a:cubicBezTo>
                        <a:pt x="148" y="112"/>
                        <a:pt x="147" y="114"/>
                        <a:pt x="145" y="115"/>
                      </a:cubicBezTo>
                      <a:cubicBezTo>
                        <a:pt x="144" y="115"/>
                        <a:pt x="142" y="115"/>
                        <a:pt x="141" y="116"/>
                      </a:cubicBezTo>
                      <a:cubicBezTo>
                        <a:pt x="135" y="118"/>
                        <a:pt x="130" y="120"/>
                        <a:pt x="124" y="119"/>
                      </a:cubicBezTo>
                      <a:cubicBezTo>
                        <a:pt x="120" y="118"/>
                        <a:pt x="118" y="116"/>
                        <a:pt x="115" y="114"/>
                      </a:cubicBezTo>
                      <a:cubicBezTo>
                        <a:pt x="111" y="111"/>
                        <a:pt x="107" y="110"/>
                        <a:pt x="103" y="107"/>
                      </a:cubicBezTo>
                      <a:cubicBezTo>
                        <a:pt x="95" y="102"/>
                        <a:pt x="87" y="99"/>
                        <a:pt x="77" y="98"/>
                      </a:cubicBezTo>
                      <a:cubicBezTo>
                        <a:pt x="75" y="98"/>
                        <a:pt x="73" y="98"/>
                        <a:pt x="70" y="97"/>
                      </a:cubicBezTo>
                      <a:cubicBezTo>
                        <a:pt x="68" y="96"/>
                        <a:pt x="66" y="94"/>
                        <a:pt x="63" y="93"/>
                      </a:cubicBezTo>
                      <a:cubicBezTo>
                        <a:pt x="59" y="92"/>
                        <a:pt x="57" y="95"/>
                        <a:pt x="54" y="99"/>
                      </a:cubicBezTo>
                      <a:cubicBezTo>
                        <a:pt x="51" y="102"/>
                        <a:pt x="50" y="105"/>
                        <a:pt x="46" y="108"/>
                      </a:cubicBezTo>
                      <a:cubicBezTo>
                        <a:pt x="41" y="112"/>
                        <a:pt x="34" y="114"/>
                        <a:pt x="31" y="120"/>
                      </a:cubicBezTo>
                      <a:cubicBezTo>
                        <a:pt x="30" y="122"/>
                        <a:pt x="30" y="127"/>
                        <a:pt x="30" y="129"/>
                      </a:cubicBezTo>
                      <a:cubicBezTo>
                        <a:pt x="30" y="132"/>
                        <a:pt x="32" y="132"/>
                        <a:pt x="34" y="134"/>
                      </a:cubicBezTo>
                      <a:cubicBezTo>
                        <a:pt x="36" y="135"/>
                        <a:pt x="38" y="137"/>
                        <a:pt x="36" y="140"/>
                      </a:cubicBezTo>
                      <a:cubicBezTo>
                        <a:pt x="35" y="143"/>
                        <a:pt x="31" y="143"/>
                        <a:pt x="28" y="143"/>
                      </a:cubicBezTo>
                      <a:cubicBezTo>
                        <a:pt x="26" y="143"/>
                        <a:pt x="24" y="142"/>
                        <a:pt x="21" y="140"/>
                      </a:cubicBezTo>
                      <a:cubicBezTo>
                        <a:pt x="20" y="139"/>
                        <a:pt x="20" y="139"/>
                        <a:pt x="19" y="138"/>
                      </a:cubicBezTo>
                      <a:cubicBezTo>
                        <a:pt x="17" y="137"/>
                        <a:pt x="15" y="136"/>
                        <a:pt x="14" y="136"/>
                      </a:cubicBezTo>
                      <a:cubicBezTo>
                        <a:pt x="11" y="135"/>
                        <a:pt x="10" y="137"/>
                        <a:pt x="7" y="138"/>
                      </a:cubicBezTo>
                      <a:cubicBezTo>
                        <a:pt x="4" y="139"/>
                        <a:pt x="3" y="138"/>
                        <a:pt x="3" y="143"/>
                      </a:cubicBezTo>
                      <a:cubicBezTo>
                        <a:pt x="3" y="148"/>
                        <a:pt x="4" y="153"/>
                        <a:pt x="4" y="158"/>
                      </a:cubicBezTo>
                      <a:cubicBezTo>
                        <a:pt x="3" y="161"/>
                        <a:pt x="2" y="163"/>
                        <a:pt x="1" y="165"/>
                      </a:cubicBezTo>
                      <a:cubicBezTo>
                        <a:pt x="0" y="167"/>
                        <a:pt x="1" y="171"/>
                        <a:pt x="1" y="173"/>
                      </a:cubicBezTo>
                      <a:cubicBezTo>
                        <a:pt x="3" y="177"/>
                        <a:pt x="7" y="181"/>
                        <a:pt x="10" y="185"/>
                      </a:cubicBezTo>
                      <a:cubicBezTo>
                        <a:pt x="14" y="188"/>
                        <a:pt x="19" y="192"/>
                        <a:pt x="23" y="195"/>
                      </a:cubicBezTo>
                      <a:cubicBezTo>
                        <a:pt x="26" y="197"/>
                        <a:pt x="28" y="200"/>
                        <a:pt x="30" y="203"/>
                      </a:cubicBezTo>
                      <a:cubicBezTo>
                        <a:pt x="31" y="204"/>
                        <a:pt x="30" y="205"/>
                        <a:pt x="31" y="207"/>
                      </a:cubicBezTo>
                      <a:cubicBezTo>
                        <a:pt x="32" y="209"/>
                        <a:pt x="32" y="211"/>
                        <a:pt x="34" y="213"/>
                      </a:cubicBezTo>
                      <a:cubicBezTo>
                        <a:pt x="36" y="216"/>
                        <a:pt x="38" y="219"/>
                        <a:pt x="38" y="223"/>
                      </a:cubicBezTo>
                      <a:cubicBezTo>
                        <a:pt x="39" y="222"/>
                        <a:pt x="40" y="222"/>
                        <a:pt x="41" y="221"/>
                      </a:cubicBezTo>
                      <a:cubicBezTo>
                        <a:pt x="48" y="217"/>
                        <a:pt x="57" y="208"/>
                        <a:pt x="65" y="207"/>
                      </a:cubicBezTo>
                      <a:cubicBezTo>
                        <a:pt x="71" y="207"/>
                        <a:pt x="76" y="209"/>
                        <a:pt x="82" y="210"/>
                      </a:cubicBezTo>
                      <a:cubicBezTo>
                        <a:pt x="86" y="212"/>
                        <a:pt x="93" y="212"/>
                        <a:pt x="97" y="215"/>
                      </a:cubicBezTo>
                      <a:cubicBezTo>
                        <a:pt x="101" y="218"/>
                        <a:pt x="98" y="224"/>
                        <a:pt x="98" y="229"/>
                      </a:cubicBezTo>
                      <a:cubicBezTo>
                        <a:pt x="98" y="232"/>
                        <a:pt x="102" y="242"/>
                        <a:pt x="100" y="244"/>
                      </a:cubicBezTo>
                      <a:cubicBezTo>
                        <a:pt x="98" y="247"/>
                        <a:pt x="88" y="243"/>
                        <a:pt x="86" y="242"/>
                      </a:cubicBezTo>
                      <a:cubicBezTo>
                        <a:pt x="79" y="241"/>
                        <a:pt x="72" y="239"/>
                        <a:pt x="71" y="247"/>
                      </a:cubicBezTo>
                      <a:cubicBezTo>
                        <a:pt x="70" y="252"/>
                        <a:pt x="73" y="258"/>
                        <a:pt x="68" y="259"/>
                      </a:cubicBezTo>
                      <a:cubicBezTo>
                        <a:pt x="63" y="261"/>
                        <a:pt x="58" y="257"/>
                        <a:pt x="53" y="257"/>
                      </a:cubicBezTo>
                      <a:cubicBezTo>
                        <a:pt x="51" y="265"/>
                        <a:pt x="64" y="276"/>
                        <a:pt x="69" y="282"/>
                      </a:cubicBezTo>
                      <a:cubicBezTo>
                        <a:pt x="73" y="288"/>
                        <a:pt x="78" y="290"/>
                        <a:pt x="84" y="294"/>
                      </a:cubicBezTo>
                      <a:cubicBezTo>
                        <a:pt x="89" y="297"/>
                        <a:pt x="87" y="301"/>
                        <a:pt x="87" y="306"/>
                      </a:cubicBezTo>
                      <a:cubicBezTo>
                        <a:pt x="87" y="308"/>
                        <a:pt x="87" y="310"/>
                        <a:pt x="87" y="312"/>
                      </a:cubicBezTo>
                      <a:cubicBezTo>
                        <a:pt x="90" y="310"/>
                        <a:pt x="94" y="306"/>
                        <a:pt x="97" y="305"/>
                      </a:cubicBezTo>
                      <a:cubicBezTo>
                        <a:pt x="101" y="304"/>
                        <a:pt x="106" y="304"/>
                        <a:pt x="110" y="304"/>
                      </a:cubicBezTo>
                      <a:cubicBezTo>
                        <a:pt x="117" y="305"/>
                        <a:pt x="117" y="309"/>
                        <a:pt x="120" y="314"/>
                      </a:cubicBezTo>
                      <a:cubicBezTo>
                        <a:pt x="123" y="318"/>
                        <a:pt x="131" y="320"/>
                        <a:pt x="135" y="321"/>
                      </a:cubicBezTo>
                      <a:cubicBezTo>
                        <a:pt x="138" y="321"/>
                        <a:pt x="139" y="322"/>
                        <a:pt x="141" y="323"/>
                      </a:cubicBezTo>
                      <a:cubicBezTo>
                        <a:pt x="141" y="319"/>
                        <a:pt x="141" y="315"/>
                        <a:pt x="140" y="314"/>
                      </a:cubicBezTo>
                      <a:cubicBezTo>
                        <a:pt x="139" y="308"/>
                        <a:pt x="140" y="302"/>
                        <a:pt x="139" y="296"/>
                      </a:cubicBezTo>
                      <a:cubicBezTo>
                        <a:pt x="137" y="285"/>
                        <a:pt x="136" y="275"/>
                        <a:pt x="136" y="264"/>
                      </a:cubicBezTo>
                      <a:cubicBezTo>
                        <a:pt x="136" y="258"/>
                        <a:pt x="136" y="253"/>
                        <a:pt x="137" y="248"/>
                      </a:cubicBezTo>
                      <a:cubicBezTo>
                        <a:pt x="138" y="244"/>
                        <a:pt x="138" y="245"/>
                        <a:pt x="142" y="244"/>
                      </a:cubicBezTo>
                      <a:cubicBezTo>
                        <a:pt x="145" y="244"/>
                        <a:pt x="149" y="244"/>
                        <a:pt x="152" y="243"/>
                      </a:cubicBezTo>
                      <a:cubicBezTo>
                        <a:pt x="158" y="241"/>
                        <a:pt x="164" y="240"/>
                        <a:pt x="170" y="238"/>
                      </a:cubicBezTo>
                      <a:cubicBezTo>
                        <a:pt x="173" y="237"/>
                        <a:pt x="175" y="236"/>
                        <a:pt x="178" y="235"/>
                      </a:cubicBezTo>
                      <a:cubicBezTo>
                        <a:pt x="178" y="235"/>
                        <a:pt x="178" y="235"/>
                        <a:pt x="178" y="235"/>
                      </a:cubicBezTo>
                      <a:cubicBezTo>
                        <a:pt x="179" y="234"/>
                        <a:pt x="180" y="233"/>
                        <a:pt x="181" y="233"/>
                      </a:cubicBezTo>
                      <a:cubicBezTo>
                        <a:pt x="185" y="229"/>
                        <a:pt x="190" y="232"/>
                        <a:pt x="194" y="227"/>
                      </a:cubicBezTo>
                      <a:cubicBezTo>
                        <a:pt x="196" y="224"/>
                        <a:pt x="194" y="225"/>
                        <a:pt x="197" y="223"/>
                      </a:cubicBezTo>
                      <a:cubicBezTo>
                        <a:pt x="200" y="222"/>
                        <a:pt x="203" y="223"/>
                        <a:pt x="205" y="222"/>
                      </a:cubicBezTo>
                      <a:cubicBezTo>
                        <a:pt x="212" y="216"/>
                        <a:pt x="198" y="218"/>
                        <a:pt x="198" y="212"/>
                      </a:cubicBezTo>
                      <a:cubicBezTo>
                        <a:pt x="202" y="212"/>
                        <a:pt x="230" y="212"/>
                        <a:pt x="225" y="219"/>
                      </a:cubicBezTo>
                      <a:cubicBezTo>
                        <a:pt x="223" y="220"/>
                        <a:pt x="219" y="219"/>
                        <a:pt x="217" y="221"/>
                      </a:cubicBezTo>
                      <a:cubicBezTo>
                        <a:pt x="215" y="222"/>
                        <a:pt x="214" y="224"/>
                        <a:pt x="213" y="226"/>
                      </a:cubicBezTo>
                      <a:cubicBezTo>
                        <a:pt x="209" y="232"/>
                        <a:pt x="199" y="233"/>
                        <a:pt x="199" y="240"/>
                      </a:cubicBezTo>
                      <a:cubicBezTo>
                        <a:pt x="199" y="245"/>
                        <a:pt x="203" y="250"/>
                        <a:pt x="205" y="255"/>
                      </a:cubicBezTo>
                      <a:cubicBezTo>
                        <a:pt x="209" y="258"/>
                        <a:pt x="213" y="261"/>
                        <a:pt x="217" y="265"/>
                      </a:cubicBezTo>
                      <a:cubicBezTo>
                        <a:pt x="222" y="270"/>
                        <a:pt x="226" y="275"/>
                        <a:pt x="232" y="278"/>
                      </a:cubicBezTo>
                      <a:cubicBezTo>
                        <a:pt x="239" y="282"/>
                        <a:pt x="245" y="282"/>
                        <a:pt x="253" y="282"/>
                      </a:cubicBezTo>
                      <a:cubicBezTo>
                        <a:pt x="258" y="282"/>
                        <a:pt x="263" y="281"/>
                        <a:pt x="269" y="282"/>
                      </a:cubicBezTo>
                      <a:cubicBezTo>
                        <a:pt x="272" y="282"/>
                        <a:pt x="274" y="282"/>
                        <a:pt x="277" y="284"/>
                      </a:cubicBezTo>
                      <a:cubicBezTo>
                        <a:pt x="280" y="287"/>
                        <a:pt x="281" y="290"/>
                        <a:pt x="283" y="293"/>
                      </a:cubicBezTo>
                      <a:cubicBezTo>
                        <a:pt x="285" y="295"/>
                        <a:pt x="286" y="297"/>
                        <a:pt x="287" y="299"/>
                      </a:cubicBezTo>
                      <a:cubicBezTo>
                        <a:pt x="289" y="302"/>
                        <a:pt x="291" y="305"/>
                        <a:pt x="292" y="308"/>
                      </a:cubicBezTo>
                      <a:cubicBezTo>
                        <a:pt x="294" y="314"/>
                        <a:pt x="295" y="322"/>
                        <a:pt x="302" y="325"/>
                      </a:cubicBezTo>
                      <a:cubicBezTo>
                        <a:pt x="304" y="326"/>
                        <a:pt x="305" y="326"/>
                        <a:pt x="307" y="327"/>
                      </a:cubicBezTo>
                      <a:cubicBezTo>
                        <a:pt x="309" y="327"/>
                        <a:pt x="310" y="328"/>
                        <a:pt x="312" y="329"/>
                      </a:cubicBezTo>
                      <a:cubicBezTo>
                        <a:pt x="314" y="330"/>
                        <a:pt x="316" y="330"/>
                        <a:pt x="319" y="331"/>
                      </a:cubicBezTo>
                      <a:cubicBezTo>
                        <a:pt x="325" y="332"/>
                        <a:pt x="329" y="333"/>
                        <a:pt x="334" y="329"/>
                      </a:cubicBezTo>
                      <a:cubicBezTo>
                        <a:pt x="336" y="328"/>
                        <a:pt x="337" y="328"/>
                        <a:pt x="340" y="328"/>
                      </a:cubicBezTo>
                      <a:cubicBezTo>
                        <a:pt x="342" y="327"/>
                        <a:pt x="343" y="327"/>
                        <a:pt x="344" y="326"/>
                      </a:cubicBezTo>
                      <a:cubicBezTo>
                        <a:pt x="345" y="326"/>
                        <a:pt x="348" y="326"/>
                        <a:pt x="348" y="325"/>
                      </a:cubicBezTo>
                      <a:cubicBezTo>
                        <a:pt x="349" y="324"/>
                        <a:pt x="349" y="321"/>
                        <a:pt x="349" y="319"/>
                      </a:cubicBezTo>
                      <a:cubicBezTo>
                        <a:pt x="350" y="318"/>
                        <a:pt x="350" y="317"/>
                        <a:pt x="351" y="316"/>
                      </a:cubicBezTo>
                      <a:cubicBezTo>
                        <a:pt x="352" y="313"/>
                        <a:pt x="353" y="314"/>
                        <a:pt x="356" y="313"/>
                      </a:cubicBezTo>
                      <a:cubicBezTo>
                        <a:pt x="357" y="312"/>
                        <a:pt x="359" y="312"/>
                        <a:pt x="360" y="311"/>
                      </a:cubicBezTo>
                      <a:cubicBezTo>
                        <a:pt x="363" y="308"/>
                        <a:pt x="363" y="305"/>
                        <a:pt x="365" y="300"/>
                      </a:cubicBezTo>
                      <a:cubicBezTo>
                        <a:pt x="368" y="295"/>
                        <a:pt x="375" y="296"/>
                        <a:pt x="380" y="297"/>
                      </a:cubicBezTo>
                      <a:cubicBezTo>
                        <a:pt x="388" y="297"/>
                        <a:pt x="395" y="301"/>
                        <a:pt x="402" y="301"/>
                      </a:cubicBezTo>
                      <a:cubicBezTo>
                        <a:pt x="406" y="302"/>
                        <a:pt x="406" y="301"/>
                        <a:pt x="407" y="297"/>
                      </a:cubicBezTo>
                      <a:cubicBezTo>
                        <a:pt x="407" y="296"/>
                        <a:pt x="408" y="295"/>
                        <a:pt x="408" y="294"/>
                      </a:cubicBezTo>
                      <a:cubicBezTo>
                        <a:pt x="409" y="292"/>
                        <a:pt x="409" y="292"/>
                        <a:pt x="410" y="290"/>
                      </a:cubicBezTo>
                      <a:cubicBezTo>
                        <a:pt x="413" y="286"/>
                        <a:pt x="418" y="284"/>
                        <a:pt x="423" y="286"/>
                      </a:cubicBezTo>
                      <a:cubicBezTo>
                        <a:pt x="428" y="287"/>
                        <a:pt x="430" y="293"/>
                        <a:pt x="435" y="294"/>
                      </a:cubicBezTo>
                      <a:cubicBezTo>
                        <a:pt x="445" y="294"/>
                        <a:pt x="454" y="291"/>
                        <a:pt x="463" y="291"/>
                      </a:cubicBezTo>
                      <a:cubicBezTo>
                        <a:pt x="468" y="291"/>
                        <a:pt x="475" y="290"/>
                        <a:pt x="480" y="292"/>
                      </a:cubicBezTo>
                      <a:cubicBezTo>
                        <a:pt x="482" y="293"/>
                        <a:pt x="484" y="295"/>
                        <a:pt x="486" y="296"/>
                      </a:cubicBezTo>
                      <a:cubicBezTo>
                        <a:pt x="488" y="298"/>
                        <a:pt x="490" y="298"/>
                        <a:pt x="493" y="299"/>
                      </a:cubicBezTo>
                      <a:cubicBezTo>
                        <a:pt x="495" y="299"/>
                        <a:pt x="497" y="301"/>
                        <a:pt x="499" y="302"/>
                      </a:cubicBezTo>
                      <a:cubicBezTo>
                        <a:pt x="500" y="302"/>
                        <a:pt x="500" y="302"/>
                        <a:pt x="501" y="302"/>
                      </a:cubicBezTo>
                      <a:cubicBezTo>
                        <a:pt x="502" y="300"/>
                        <a:pt x="503" y="297"/>
                        <a:pt x="505" y="294"/>
                      </a:cubicBezTo>
                      <a:cubicBezTo>
                        <a:pt x="507" y="289"/>
                        <a:pt x="508" y="285"/>
                        <a:pt x="508" y="279"/>
                      </a:cubicBezTo>
                      <a:cubicBezTo>
                        <a:pt x="508" y="274"/>
                        <a:pt x="508" y="269"/>
                        <a:pt x="507" y="265"/>
                      </a:cubicBezTo>
                      <a:cubicBezTo>
                        <a:pt x="507" y="264"/>
                        <a:pt x="507" y="262"/>
                        <a:pt x="506" y="261"/>
                      </a:cubicBezTo>
                      <a:cubicBezTo>
                        <a:pt x="505" y="259"/>
                        <a:pt x="505" y="258"/>
                        <a:pt x="504" y="256"/>
                      </a:cubicBezTo>
                      <a:cubicBezTo>
                        <a:pt x="503" y="254"/>
                        <a:pt x="501" y="251"/>
                        <a:pt x="503" y="248"/>
                      </a:cubicBezTo>
                      <a:cubicBezTo>
                        <a:pt x="504" y="247"/>
                        <a:pt x="510" y="246"/>
                        <a:pt x="512" y="245"/>
                      </a:cubicBezTo>
                      <a:cubicBezTo>
                        <a:pt x="515" y="244"/>
                        <a:pt x="518" y="244"/>
                        <a:pt x="521" y="243"/>
                      </a:cubicBezTo>
                      <a:cubicBezTo>
                        <a:pt x="525" y="242"/>
                        <a:pt x="528" y="241"/>
                        <a:pt x="531" y="240"/>
                      </a:cubicBezTo>
                      <a:cubicBezTo>
                        <a:pt x="534" y="238"/>
                        <a:pt x="535" y="238"/>
                        <a:pt x="536" y="234"/>
                      </a:cubicBezTo>
                      <a:cubicBezTo>
                        <a:pt x="536" y="232"/>
                        <a:pt x="537" y="230"/>
                        <a:pt x="537" y="228"/>
                      </a:cubicBezTo>
                      <a:cubicBezTo>
                        <a:pt x="539" y="225"/>
                        <a:pt x="540" y="223"/>
                        <a:pt x="542" y="221"/>
                      </a:cubicBezTo>
                      <a:cubicBezTo>
                        <a:pt x="544" y="215"/>
                        <a:pt x="544" y="210"/>
                        <a:pt x="550" y="206"/>
                      </a:cubicBezTo>
                      <a:cubicBezTo>
                        <a:pt x="554" y="203"/>
                        <a:pt x="560" y="203"/>
                        <a:pt x="565" y="202"/>
                      </a:cubicBezTo>
                      <a:cubicBezTo>
                        <a:pt x="567" y="202"/>
                        <a:pt x="569" y="202"/>
                        <a:pt x="571" y="201"/>
                      </a:cubicBezTo>
                      <a:cubicBezTo>
                        <a:pt x="572" y="201"/>
                        <a:pt x="573" y="200"/>
                        <a:pt x="574" y="200"/>
                      </a:cubicBezTo>
                      <a:cubicBezTo>
                        <a:pt x="577" y="199"/>
                        <a:pt x="579" y="201"/>
                        <a:pt x="581" y="200"/>
                      </a:cubicBezTo>
                      <a:cubicBezTo>
                        <a:pt x="582" y="196"/>
                        <a:pt x="583" y="192"/>
                        <a:pt x="583" y="188"/>
                      </a:cubicBezTo>
                      <a:cubicBezTo>
                        <a:pt x="584" y="185"/>
                        <a:pt x="584" y="182"/>
                        <a:pt x="586" y="179"/>
                      </a:cubicBezTo>
                      <a:cubicBezTo>
                        <a:pt x="589" y="174"/>
                        <a:pt x="594" y="168"/>
                        <a:pt x="599" y="165"/>
                      </a:cubicBezTo>
                      <a:cubicBezTo>
                        <a:pt x="599" y="164"/>
                        <a:pt x="600" y="164"/>
                        <a:pt x="600" y="164"/>
                      </a:cubicBezTo>
                      <a:cubicBezTo>
                        <a:pt x="600" y="160"/>
                        <a:pt x="598" y="157"/>
                        <a:pt x="597" y="155"/>
                      </a:cubicBezTo>
                      <a:close/>
                      <a:moveTo>
                        <a:pt x="494" y="215"/>
                      </a:moveTo>
                      <a:cubicBezTo>
                        <a:pt x="492" y="220"/>
                        <a:pt x="488" y="220"/>
                        <a:pt x="483" y="220"/>
                      </a:cubicBezTo>
                      <a:cubicBezTo>
                        <a:pt x="472" y="219"/>
                        <a:pt x="462" y="216"/>
                        <a:pt x="451" y="216"/>
                      </a:cubicBezTo>
                      <a:cubicBezTo>
                        <a:pt x="438" y="216"/>
                        <a:pt x="426" y="221"/>
                        <a:pt x="425" y="235"/>
                      </a:cubicBezTo>
                      <a:cubicBezTo>
                        <a:pt x="424" y="238"/>
                        <a:pt x="424" y="251"/>
                        <a:pt x="419" y="250"/>
                      </a:cubicBezTo>
                      <a:cubicBezTo>
                        <a:pt x="416" y="249"/>
                        <a:pt x="407" y="237"/>
                        <a:pt x="406" y="235"/>
                      </a:cubicBezTo>
                      <a:cubicBezTo>
                        <a:pt x="404" y="230"/>
                        <a:pt x="408" y="227"/>
                        <a:pt x="410" y="224"/>
                      </a:cubicBezTo>
                      <a:cubicBezTo>
                        <a:pt x="415" y="216"/>
                        <a:pt x="421" y="211"/>
                        <a:pt x="431" y="210"/>
                      </a:cubicBezTo>
                      <a:cubicBezTo>
                        <a:pt x="440" y="210"/>
                        <a:pt x="449" y="207"/>
                        <a:pt x="457" y="208"/>
                      </a:cubicBezTo>
                      <a:cubicBezTo>
                        <a:pt x="463" y="208"/>
                        <a:pt x="468" y="207"/>
                        <a:pt x="473" y="208"/>
                      </a:cubicBezTo>
                      <a:cubicBezTo>
                        <a:pt x="480" y="208"/>
                        <a:pt x="482" y="211"/>
                        <a:pt x="488" y="209"/>
                      </a:cubicBezTo>
                      <a:cubicBezTo>
                        <a:pt x="494" y="206"/>
                        <a:pt x="497" y="209"/>
                        <a:pt x="494" y="2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2" name="Freeform 374"/>
                <p:cNvSpPr/>
                <p:nvPr/>
              </p:nvSpPr>
              <p:spPr bwMode="auto">
                <a:xfrm>
                  <a:off x="4456105" y="2478087"/>
                  <a:ext cx="430212" cy="209550"/>
                </a:xfrm>
                <a:custGeom>
                  <a:avLst/>
                  <a:gdLst/>
                  <a:ahLst/>
                  <a:cxnLst>
                    <a:cxn ang="0">
                      <a:pos x="164" y="18"/>
                    </a:cxn>
                    <a:cxn ang="0">
                      <a:pos x="160" y="25"/>
                    </a:cxn>
                    <a:cxn ang="0">
                      <a:pos x="148" y="35"/>
                    </a:cxn>
                    <a:cxn ang="0">
                      <a:pos x="133" y="39"/>
                    </a:cxn>
                    <a:cxn ang="0">
                      <a:pos x="125" y="43"/>
                    </a:cxn>
                    <a:cxn ang="0">
                      <a:pos x="121" y="49"/>
                    </a:cxn>
                    <a:cxn ang="0">
                      <a:pos x="105" y="52"/>
                    </a:cxn>
                    <a:cxn ang="0">
                      <a:pos x="74" y="65"/>
                    </a:cxn>
                    <a:cxn ang="0">
                      <a:pos x="68" y="78"/>
                    </a:cxn>
                    <a:cxn ang="0">
                      <a:pos x="60" y="79"/>
                    </a:cxn>
                    <a:cxn ang="0">
                      <a:pos x="38" y="79"/>
                    </a:cxn>
                    <a:cxn ang="0">
                      <a:pos x="16" y="79"/>
                    </a:cxn>
                    <a:cxn ang="0">
                      <a:pos x="8" y="77"/>
                    </a:cxn>
                    <a:cxn ang="0">
                      <a:pos x="0" y="70"/>
                    </a:cxn>
                    <a:cxn ang="0">
                      <a:pos x="12" y="63"/>
                    </a:cxn>
                    <a:cxn ang="0">
                      <a:pos x="18" y="61"/>
                    </a:cxn>
                    <a:cxn ang="0">
                      <a:pos x="19" y="61"/>
                    </a:cxn>
                    <a:cxn ang="0">
                      <a:pos x="25" y="63"/>
                    </a:cxn>
                    <a:cxn ang="0">
                      <a:pos x="41" y="63"/>
                    </a:cxn>
                    <a:cxn ang="0">
                      <a:pos x="48" y="61"/>
                    </a:cxn>
                    <a:cxn ang="0">
                      <a:pos x="53" y="59"/>
                    </a:cxn>
                    <a:cxn ang="0">
                      <a:pos x="45" y="45"/>
                    </a:cxn>
                    <a:cxn ang="0">
                      <a:pos x="29" y="47"/>
                    </a:cxn>
                    <a:cxn ang="0">
                      <a:pos x="18" y="42"/>
                    </a:cxn>
                    <a:cxn ang="0">
                      <a:pos x="24" y="37"/>
                    </a:cxn>
                    <a:cxn ang="0">
                      <a:pos x="26" y="31"/>
                    </a:cxn>
                    <a:cxn ang="0">
                      <a:pos x="23" y="27"/>
                    </a:cxn>
                    <a:cxn ang="0">
                      <a:pos x="28" y="16"/>
                    </a:cxn>
                    <a:cxn ang="0">
                      <a:pos x="43" y="13"/>
                    </a:cxn>
                    <a:cxn ang="0">
                      <a:pos x="65" y="17"/>
                    </a:cxn>
                    <a:cxn ang="0">
                      <a:pos x="70" y="13"/>
                    </a:cxn>
                    <a:cxn ang="0">
                      <a:pos x="71" y="10"/>
                    </a:cxn>
                    <a:cxn ang="0">
                      <a:pos x="73" y="6"/>
                    </a:cxn>
                    <a:cxn ang="0">
                      <a:pos x="86" y="2"/>
                    </a:cxn>
                    <a:cxn ang="0">
                      <a:pos x="98" y="10"/>
                    </a:cxn>
                    <a:cxn ang="0">
                      <a:pos x="126" y="7"/>
                    </a:cxn>
                    <a:cxn ang="0">
                      <a:pos x="143" y="8"/>
                    </a:cxn>
                    <a:cxn ang="0">
                      <a:pos x="149" y="12"/>
                    </a:cxn>
                    <a:cxn ang="0">
                      <a:pos x="156" y="15"/>
                    </a:cxn>
                    <a:cxn ang="0">
                      <a:pos x="162" y="18"/>
                    </a:cxn>
                    <a:cxn ang="0">
                      <a:pos x="164" y="18"/>
                    </a:cxn>
                  </a:cxnLst>
                  <a:rect l="0" t="0" r="r" b="b"/>
                  <a:pathLst>
                    <a:path w="164" h="80">
                      <a:moveTo>
                        <a:pt x="164" y="18"/>
                      </a:moveTo>
                      <a:cubicBezTo>
                        <a:pt x="163" y="21"/>
                        <a:pt x="162" y="23"/>
                        <a:pt x="160" y="25"/>
                      </a:cubicBezTo>
                      <a:cubicBezTo>
                        <a:pt x="157" y="29"/>
                        <a:pt x="153" y="33"/>
                        <a:pt x="148" y="35"/>
                      </a:cubicBezTo>
                      <a:cubicBezTo>
                        <a:pt x="143" y="37"/>
                        <a:pt x="137" y="37"/>
                        <a:pt x="133" y="39"/>
                      </a:cubicBezTo>
                      <a:cubicBezTo>
                        <a:pt x="130" y="40"/>
                        <a:pt x="127" y="40"/>
                        <a:pt x="125" y="43"/>
                      </a:cubicBezTo>
                      <a:cubicBezTo>
                        <a:pt x="123" y="45"/>
                        <a:pt x="122" y="47"/>
                        <a:pt x="121" y="49"/>
                      </a:cubicBezTo>
                      <a:cubicBezTo>
                        <a:pt x="116" y="53"/>
                        <a:pt x="111" y="53"/>
                        <a:pt x="105" y="52"/>
                      </a:cubicBezTo>
                      <a:cubicBezTo>
                        <a:pt x="93" y="51"/>
                        <a:pt x="83" y="58"/>
                        <a:pt x="74" y="65"/>
                      </a:cubicBezTo>
                      <a:cubicBezTo>
                        <a:pt x="68" y="69"/>
                        <a:pt x="67" y="72"/>
                        <a:pt x="68" y="78"/>
                      </a:cubicBezTo>
                      <a:cubicBezTo>
                        <a:pt x="65" y="78"/>
                        <a:pt x="62" y="79"/>
                        <a:pt x="60" y="79"/>
                      </a:cubicBezTo>
                      <a:cubicBezTo>
                        <a:pt x="53" y="79"/>
                        <a:pt x="45" y="79"/>
                        <a:pt x="38" y="79"/>
                      </a:cubicBezTo>
                      <a:cubicBezTo>
                        <a:pt x="31" y="79"/>
                        <a:pt x="24" y="80"/>
                        <a:pt x="16" y="79"/>
                      </a:cubicBezTo>
                      <a:cubicBezTo>
                        <a:pt x="14" y="79"/>
                        <a:pt x="10" y="78"/>
                        <a:pt x="8" y="77"/>
                      </a:cubicBezTo>
                      <a:cubicBezTo>
                        <a:pt x="5" y="76"/>
                        <a:pt x="0" y="73"/>
                        <a:pt x="0" y="70"/>
                      </a:cubicBezTo>
                      <a:cubicBezTo>
                        <a:pt x="5" y="70"/>
                        <a:pt x="8" y="65"/>
                        <a:pt x="12" y="63"/>
                      </a:cubicBezTo>
                      <a:cubicBezTo>
                        <a:pt x="14" y="62"/>
                        <a:pt x="16" y="62"/>
                        <a:pt x="18" y="61"/>
                      </a:cubicBezTo>
                      <a:cubicBezTo>
                        <a:pt x="19" y="61"/>
                        <a:pt x="19" y="61"/>
                        <a:pt x="19" y="61"/>
                      </a:cubicBezTo>
                      <a:cubicBezTo>
                        <a:pt x="21" y="62"/>
                        <a:pt x="23" y="62"/>
                        <a:pt x="25" y="63"/>
                      </a:cubicBezTo>
                      <a:cubicBezTo>
                        <a:pt x="30" y="63"/>
                        <a:pt x="36" y="63"/>
                        <a:pt x="41" y="63"/>
                      </a:cubicBezTo>
                      <a:cubicBezTo>
                        <a:pt x="43" y="62"/>
                        <a:pt x="46" y="61"/>
                        <a:pt x="48" y="61"/>
                      </a:cubicBezTo>
                      <a:cubicBezTo>
                        <a:pt x="50" y="61"/>
                        <a:pt x="52" y="61"/>
                        <a:pt x="53" y="59"/>
                      </a:cubicBezTo>
                      <a:cubicBezTo>
                        <a:pt x="57" y="54"/>
                        <a:pt x="50" y="46"/>
                        <a:pt x="45" y="45"/>
                      </a:cubicBezTo>
                      <a:cubicBezTo>
                        <a:pt x="39" y="44"/>
                        <a:pt x="34" y="46"/>
                        <a:pt x="29" y="47"/>
                      </a:cubicBezTo>
                      <a:cubicBezTo>
                        <a:pt x="26" y="47"/>
                        <a:pt x="14" y="49"/>
                        <a:pt x="18" y="42"/>
                      </a:cubicBezTo>
                      <a:cubicBezTo>
                        <a:pt x="19" y="40"/>
                        <a:pt x="23" y="39"/>
                        <a:pt x="24" y="37"/>
                      </a:cubicBezTo>
                      <a:cubicBezTo>
                        <a:pt x="25" y="35"/>
                        <a:pt x="27" y="33"/>
                        <a:pt x="26" y="31"/>
                      </a:cubicBezTo>
                      <a:cubicBezTo>
                        <a:pt x="26" y="29"/>
                        <a:pt x="24" y="28"/>
                        <a:pt x="23" y="27"/>
                      </a:cubicBezTo>
                      <a:cubicBezTo>
                        <a:pt x="26" y="24"/>
                        <a:pt x="26" y="21"/>
                        <a:pt x="28" y="16"/>
                      </a:cubicBezTo>
                      <a:cubicBezTo>
                        <a:pt x="31" y="11"/>
                        <a:pt x="38" y="12"/>
                        <a:pt x="43" y="13"/>
                      </a:cubicBezTo>
                      <a:cubicBezTo>
                        <a:pt x="51" y="13"/>
                        <a:pt x="58" y="17"/>
                        <a:pt x="65" y="17"/>
                      </a:cubicBezTo>
                      <a:cubicBezTo>
                        <a:pt x="69" y="18"/>
                        <a:pt x="69" y="17"/>
                        <a:pt x="70" y="13"/>
                      </a:cubicBezTo>
                      <a:cubicBezTo>
                        <a:pt x="70" y="12"/>
                        <a:pt x="71" y="11"/>
                        <a:pt x="71" y="10"/>
                      </a:cubicBezTo>
                      <a:cubicBezTo>
                        <a:pt x="72" y="8"/>
                        <a:pt x="72" y="8"/>
                        <a:pt x="73" y="6"/>
                      </a:cubicBezTo>
                      <a:cubicBezTo>
                        <a:pt x="76" y="2"/>
                        <a:pt x="81" y="0"/>
                        <a:pt x="86" y="2"/>
                      </a:cubicBezTo>
                      <a:cubicBezTo>
                        <a:pt x="91" y="3"/>
                        <a:pt x="93" y="9"/>
                        <a:pt x="98" y="10"/>
                      </a:cubicBezTo>
                      <a:cubicBezTo>
                        <a:pt x="108" y="10"/>
                        <a:pt x="117" y="7"/>
                        <a:pt x="126" y="7"/>
                      </a:cubicBezTo>
                      <a:cubicBezTo>
                        <a:pt x="131" y="7"/>
                        <a:pt x="138" y="6"/>
                        <a:pt x="143" y="8"/>
                      </a:cubicBezTo>
                      <a:cubicBezTo>
                        <a:pt x="145" y="9"/>
                        <a:pt x="147" y="11"/>
                        <a:pt x="149" y="12"/>
                      </a:cubicBezTo>
                      <a:cubicBezTo>
                        <a:pt x="151" y="14"/>
                        <a:pt x="153" y="14"/>
                        <a:pt x="156" y="15"/>
                      </a:cubicBezTo>
                      <a:cubicBezTo>
                        <a:pt x="158" y="15"/>
                        <a:pt x="160" y="17"/>
                        <a:pt x="162" y="18"/>
                      </a:cubicBezTo>
                      <a:cubicBezTo>
                        <a:pt x="163" y="18"/>
                        <a:pt x="163" y="18"/>
                        <a:pt x="164"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3" name="Freeform 375"/>
                <p:cNvSpPr/>
                <p:nvPr/>
              </p:nvSpPr>
              <p:spPr bwMode="auto">
                <a:xfrm>
                  <a:off x="4117968" y="2746375"/>
                  <a:ext cx="577849" cy="425450"/>
                </a:xfrm>
                <a:custGeom>
                  <a:avLst/>
                  <a:gdLst/>
                  <a:ahLst/>
                  <a:cxnLst>
                    <a:cxn ang="0">
                      <a:pos x="211" y="24"/>
                    </a:cxn>
                    <a:cxn ang="0">
                      <a:pos x="193" y="31"/>
                    </a:cxn>
                    <a:cxn ang="0">
                      <a:pos x="176" y="32"/>
                    </a:cxn>
                    <a:cxn ang="0">
                      <a:pos x="155" y="71"/>
                    </a:cxn>
                    <a:cxn ang="0">
                      <a:pos x="142" y="91"/>
                    </a:cxn>
                    <a:cxn ang="0">
                      <a:pos x="126" y="101"/>
                    </a:cxn>
                    <a:cxn ang="0">
                      <a:pos x="123" y="118"/>
                    </a:cxn>
                    <a:cxn ang="0">
                      <a:pos x="94" y="129"/>
                    </a:cxn>
                    <a:cxn ang="0">
                      <a:pos x="83" y="158"/>
                    </a:cxn>
                    <a:cxn ang="0">
                      <a:pos x="67" y="159"/>
                    </a:cxn>
                    <a:cxn ang="0">
                      <a:pos x="24" y="161"/>
                    </a:cxn>
                    <a:cxn ang="0">
                      <a:pos x="15" y="158"/>
                    </a:cxn>
                    <a:cxn ang="0">
                      <a:pos x="13" y="141"/>
                    </a:cxn>
                    <a:cxn ang="0">
                      <a:pos x="5" y="122"/>
                    </a:cxn>
                    <a:cxn ang="0">
                      <a:pos x="0" y="107"/>
                    </a:cxn>
                    <a:cxn ang="0">
                      <a:pos x="4" y="86"/>
                    </a:cxn>
                    <a:cxn ang="0">
                      <a:pos x="9" y="62"/>
                    </a:cxn>
                    <a:cxn ang="0">
                      <a:pos x="17" y="53"/>
                    </a:cxn>
                    <a:cxn ang="0">
                      <a:pos x="40" y="48"/>
                    </a:cxn>
                    <a:cxn ang="0">
                      <a:pos x="58" y="36"/>
                    </a:cxn>
                    <a:cxn ang="0">
                      <a:pos x="64" y="20"/>
                    </a:cxn>
                    <a:cxn ang="0">
                      <a:pos x="84" y="12"/>
                    </a:cxn>
                    <a:cxn ang="0">
                      <a:pos x="92" y="9"/>
                    </a:cxn>
                    <a:cxn ang="0">
                      <a:pos x="111" y="11"/>
                    </a:cxn>
                    <a:cxn ang="0">
                      <a:pos x="121" y="16"/>
                    </a:cxn>
                    <a:cxn ang="0">
                      <a:pos x="136" y="9"/>
                    </a:cxn>
                    <a:cxn ang="0">
                      <a:pos x="139" y="6"/>
                    </a:cxn>
                    <a:cxn ang="0">
                      <a:pos x="150" y="2"/>
                    </a:cxn>
                    <a:cxn ang="0">
                      <a:pos x="160" y="8"/>
                    </a:cxn>
                    <a:cxn ang="0">
                      <a:pos x="180" y="25"/>
                    </a:cxn>
                    <a:cxn ang="0">
                      <a:pos x="211" y="17"/>
                    </a:cxn>
                    <a:cxn ang="0">
                      <a:pos x="220" y="20"/>
                    </a:cxn>
                  </a:cxnLst>
                  <a:rect l="0" t="0" r="r" b="b"/>
                  <a:pathLst>
                    <a:path w="220" h="162">
                      <a:moveTo>
                        <a:pt x="220" y="20"/>
                      </a:moveTo>
                      <a:cubicBezTo>
                        <a:pt x="217" y="22"/>
                        <a:pt x="213" y="23"/>
                        <a:pt x="211" y="24"/>
                      </a:cubicBezTo>
                      <a:cubicBezTo>
                        <a:pt x="207" y="25"/>
                        <a:pt x="205" y="27"/>
                        <a:pt x="201" y="28"/>
                      </a:cubicBezTo>
                      <a:cubicBezTo>
                        <a:pt x="199" y="29"/>
                        <a:pt x="196" y="30"/>
                        <a:pt x="193" y="31"/>
                      </a:cubicBezTo>
                      <a:cubicBezTo>
                        <a:pt x="190" y="33"/>
                        <a:pt x="186" y="32"/>
                        <a:pt x="182" y="32"/>
                      </a:cubicBezTo>
                      <a:cubicBezTo>
                        <a:pt x="180" y="32"/>
                        <a:pt x="178" y="32"/>
                        <a:pt x="176" y="32"/>
                      </a:cubicBezTo>
                      <a:cubicBezTo>
                        <a:pt x="169" y="33"/>
                        <a:pt x="168" y="36"/>
                        <a:pt x="166" y="42"/>
                      </a:cubicBezTo>
                      <a:cubicBezTo>
                        <a:pt x="162" y="51"/>
                        <a:pt x="162" y="64"/>
                        <a:pt x="155" y="71"/>
                      </a:cubicBezTo>
                      <a:cubicBezTo>
                        <a:pt x="151" y="76"/>
                        <a:pt x="145" y="76"/>
                        <a:pt x="143" y="82"/>
                      </a:cubicBezTo>
                      <a:cubicBezTo>
                        <a:pt x="142" y="85"/>
                        <a:pt x="143" y="88"/>
                        <a:pt x="142" y="91"/>
                      </a:cubicBezTo>
                      <a:cubicBezTo>
                        <a:pt x="142" y="95"/>
                        <a:pt x="138" y="94"/>
                        <a:pt x="134" y="95"/>
                      </a:cubicBezTo>
                      <a:cubicBezTo>
                        <a:pt x="131" y="95"/>
                        <a:pt x="125" y="96"/>
                        <a:pt x="126" y="101"/>
                      </a:cubicBezTo>
                      <a:cubicBezTo>
                        <a:pt x="127" y="103"/>
                        <a:pt x="130" y="106"/>
                        <a:pt x="130" y="109"/>
                      </a:cubicBezTo>
                      <a:cubicBezTo>
                        <a:pt x="131" y="114"/>
                        <a:pt x="129" y="118"/>
                        <a:pt x="123" y="118"/>
                      </a:cubicBezTo>
                      <a:cubicBezTo>
                        <a:pt x="118" y="119"/>
                        <a:pt x="113" y="118"/>
                        <a:pt x="109" y="120"/>
                      </a:cubicBezTo>
                      <a:cubicBezTo>
                        <a:pt x="103" y="123"/>
                        <a:pt x="99" y="126"/>
                        <a:pt x="94" y="129"/>
                      </a:cubicBezTo>
                      <a:cubicBezTo>
                        <a:pt x="88" y="133"/>
                        <a:pt x="88" y="137"/>
                        <a:pt x="86" y="143"/>
                      </a:cubicBezTo>
                      <a:cubicBezTo>
                        <a:pt x="85" y="147"/>
                        <a:pt x="87" y="156"/>
                        <a:pt x="83" y="158"/>
                      </a:cubicBezTo>
                      <a:cubicBezTo>
                        <a:pt x="81" y="159"/>
                        <a:pt x="78" y="158"/>
                        <a:pt x="75" y="158"/>
                      </a:cubicBezTo>
                      <a:cubicBezTo>
                        <a:pt x="72" y="158"/>
                        <a:pt x="70" y="158"/>
                        <a:pt x="67" y="159"/>
                      </a:cubicBezTo>
                      <a:cubicBezTo>
                        <a:pt x="61" y="161"/>
                        <a:pt x="54" y="160"/>
                        <a:pt x="48" y="161"/>
                      </a:cubicBezTo>
                      <a:cubicBezTo>
                        <a:pt x="40" y="162"/>
                        <a:pt x="33" y="161"/>
                        <a:pt x="24" y="161"/>
                      </a:cubicBezTo>
                      <a:cubicBezTo>
                        <a:pt x="16" y="161"/>
                        <a:pt x="16" y="161"/>
                        <a:pt x="16" y="161"/>
                      </a:cubicBezTo>
                      <a:cubicBezTo>
                        <a:pt x="17" y="160"/>
                        <a:pt x="16" y="159"/>
                        <a:pt x="15" y="158"/>
                      </a:cubicBezTo>
                      <a:cubicBezTo>
                        <a:pt x="14" y="156"/>
                        <a:pt x="11" y="155"/>
                        <a:pt x="9" y="153"/>
                      </a:cubicBezTo>
                      <a:cubicBezTo>
                        <a:pt x="4" y="150"/>
                        <a:pt x="10" y="144"/>
                        <a:pt x="13" y="141"/>
                      </a:cubicBezTo>
                      <a:cubicBezTo>
                        <a:pt x="16" y="138"/>
                        <a:pt x="19" y="127"/>
                        <a:pt x="13" y="126"/>
                      </a:cubicBezTo>
                      <a:cubicBezTo>
                        <a:pt x="9" y="124"/>
                        <a:pt x="8" y="126"/>
                        <a:pt x="5" y="122"/>
                      </a:cubicBezTo>
                      <a:cubicBezTo>
                        <a:pt x="4" y="120"/>
                        <a:pt x="3" y="118"/>
                        <a:pt x="2" y="116"/>
                      </a:cubicBezTo>
                      <a:cubicBezTo>
                        <a:pt x="2" y="113"/>
                        <a:pt x="0" y="110"/>
                        <a:pt x="0" y="107"/>
                      </a:cubicBezTo>
                      <a:cubicBezTo>
                        <a:pt x="0" y="105"/>
                        <a:pt x="0" y="102"/>
                        <a:pt x="1" y="100"/>
                      </a:cubicBezTo>
                      <a:cubicBezTo>
                        <a:pt x="1" y="95"/>
                        <a:pt x="4" y="91"/>
                        <a:pt x="4" y="86"/>
                      </a:cubicBezTo>
                      <a:cubicBezTo>
                        <a:pt x="5" y="80"/>
                        <a:pt x="5" y="75"/>
                        <a:pt x="6" y="70"/>
                      </a:cubicBezTo>
                      <a:cubicBezTo>
                        <a:pt x="7" y="67"/>
                        <a:pt x="8" y="65"/>
                        <a:pt x="9" y="62"/>
                      </a:cubicBezTo>
                      <a:cubicBezTo>
                        <a:pt x="10" y="60"/>
                        <a:pt x="12" y="57"/>
                        <a:pt x="13" y="54"/>
                      </a:cubicBezTo>
                      <a:cubicBezTo>
                        <a:pt x="14" y="54"/>
                        <a:pt x="15" y="53"/>
                        <a:pt x="17" y="53"/>
                      </a:cubicBezTo>
                      <a:cubicBezTo>
                        <a:pt x="22" y="52"/>
                        <a:pt x="26" y="52"/>
                        <a:pt x="32" y="52"/>
                      </a:cubicBezTo>
                      <a:cubicBezTo>
                        <a:pt x="35" y="52"/>
                        <a:pt x="38" y="52"/>
                        <a:pt x="40" y="48"/>
                      </a:cubicBezTo>
                      <a:cubicBezTo>
                        <a:pt x="41" y="46"/>
                        <a:pt x="41" y="45"/>
                        <a:pt x="44" y="44"/>
                      </a:cubicBezTo>
                      <a:cubicBezTo>
                        <a:pt x="48" y="41"/>
                        <a:pt x="56" y="41"/>
                        <a:pt x="58" y="36"/>
                      </a:cubicBezTo>
                      <a:cubicBezTo>
                        <a:pt x="59" y="32"/>
                        <a:pt x="59" y="29"/>
                        <a:pt x="60" y="25"/>
                      </a:cubicBezTo>
                      <a:cubicBezTo>
                        <a:pt x="61" y="24"/>
                        <a:pt x="63" y="21"/>
                        <a:pt x="64" y="20"/>
                      </a:cubicBezTo>
                      <a:cubicBezTo>
                        <a:pt x="67" y="15"/>
                        <a:pt x="71" y="16"/>
                        <a:pt x="76" y="15"/>
                      </a:cubicBezTo>
                      <a:cubicBezTo>
                        <a:pt x="79" y="14"/>
                        <a:pt x="81" y="12"/>
                        <a:pt x="84" y="12"/>
                      </a:cubicBezTo>
                      <a:cubicBezTo>
                        <a:pt x="86" y="11"/>
                        <a:pt x="89" y="10"/>
                        <a:pt x="91" y="10"/>
                      </a:cubicBezTo>
                      <a:cubicBezTo>
                        <a:pt x="91" y="9"/>
                        <a:pt x="92" y="9"/>
                        <a:pt x="92" y="9"/>
                      </a:cubicBezTo>
                      <a:cubicBezTo>
                        <a:pt x="97" y="8"/>
                        <a:pt x="103" y="8"/>
                        <a:pt x="107" y="9"/>
                      </a:cubicBezTo>
                      <a:cubicBezTo>
                        <a:pt x="109" y="9"/>
                        <a:pt x="110" y="10"/>
                        <a:pt x="111" y="11"/>
                      </a:cubicBezTo>
                      <a:cubicBezTo>
                        <a:pt x="112" y="12"/>
                        <a:pt x="113" y="14"/>
                        <a:pt x="114" y="15"/>
                      </a:cubicBezTo>
                      <a:cubicBezTo>
                        <a:pt x="116" y="17"/>
                        <a:pt x="118" y="17"/>
                        <a:pt x="121" y="16"/>
                      </a:cubicBezTo>
                      <a:cubicBezTo>
                        <a:pt x="124" y="16"/>
                        <a:pt x="126" y="14"/>
                        <a:pt x="128" y="12"/>
                      </a:cubicBezTo>
                      <a:cubicBezTo>
                        <a:pt x="131" y="11"/>
                        <a:pt x="133" y="10"/>
                        <a:pt x="136" y="9"/>
                      </a:cubicBezTo>
                      <a:cubicBezTo>
                        <a:pt x="136" y="8"/>
                        <a:pt x="137" y="7"/>
                        <a:pt x="137" y="7"/>
                      </a:cubicBezTo>
                      <a:cubicBezTo>
                        <a:pt x="138" y="6"/>
                        <a:pt x="139" y="6"/>
                        <a:pt x="139" y="6"/>
                      </a:cubicBezTo>
                      <a:cubicBezTo>
                        <a:pt x="141" y="6"/>
                        <a:pt x="142" y="5"/>
                        <a:pt x="143" y="4"/>
                      </a:cubicBezTo>
                      <a:cubicBezTo>
                        <a:pt x="146" y="4"/>
                        <a:pt x="148" y="3"/>
                        <a:pt x="150" y="2"/>
                      </a:cubicBezTo>
                      <a:cubicBezTo>
                        <a:pt x="152" y="2"/>
                        <a:pt x="156" y="0"/>
                        <a:pt x="157" y="1"/>
                      </a:cubicBezTo>
                      <a:cubicBezTo>
                        <a:pt x="160" y="2"/>
                        <a:pt x="160" y="5"/>
                        <a:pt x="160" y="8"/>
                      </a:cubicBezTo>
                      <a:cubicBezTo>
                        <a:pt x="160" y="14"/>
                        <a:pt x="162" y="18"/>
                        <a:pt x="166" y="22"/>
                      </a:cubicBezTo>
                      <a:cubicBezTo>
                        <a:pt x="171" y="26"/>
                        <a:pt x="174" y="27"/>
                        <a:pt x="180" y="25"/>
                      </a:cubicBezTo>
                      <a:cubicBezTo>
                        <a:pt x="184" y="24"/>
                        <a:pt x="189" y="25"/>
                        <a:pt x="193" y="23"/>
                      </a:cubicBezTo>
                      <a:cubicBezTo>
                        <a:pt x="199" y="21"/>
                        <a:pt x="205" y="20"/>
                        <a:pt x="211" y="17"/>
                      </a:cubicBezTo>
                      <a:cubicBezTo>
                        <a:pt x="213" y="16"/>
                        <a:pt x="216" y="15"/>
                        <a:pt x="218" y="14"/>
                      </a:cubicBezTo>
                      <a:cubicBezTo>
                        <a:pt x="218" y="16"/>
                        <a:pt x="219" y="18"/>
                        <a:pt x="220"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4" name="Freeform 376"/>
                <p:cNvSpPr/>
                <p:nvPr/>
              </p:nvSpPr>
              <p:spPr bwMode="auto">
                <a:xfrm>
                  <a:off x="3927468" y="2349500"/>
                  <a:ext cx="677861" cy="425450"/>
                </a:xfrm>
                <a:custGeom>
                  <a:avLst/>
                  <a:gdLst/>
                  <a:ahLst/>
                  <a:cxnLst>
                    <a:cxn ang="0">
                      <a:pos x="249" y="110"/>
                    </a:cxn>
                    <a:cxn ang="0">
                      <a:pos x="226" y="112"/>
                    </a:cxn>
                    <a:cxn ang="0">
                      <a:pos x="219" y="110"/>
                    </a:cxn>
                    <a:cxn ang="0">
                      <a:pos x="201" y="110"/>
                    </a:cxn>
                    <a:cxn ang="0">
                      <a:pos x="179" y="119"/>
                    </a:cxn>
                    <a:cxn ang="0">
                      <a:pos x="177" y="131"/>
                    </a:cxn>
                    <a:cxn ang="0">
                      <a:pos x="182" y="141"/>
                    </a:cxn>
                    <a:cxn ang="0">
                      <a:pos x="183" y="162"/>
                    </a:cxn>
                    <a:cxn ang="0">
                      <a:pos x="164" y="160"/>
                    </a:cxn>
                    <a:cxn ang="0">
                      <a:pos x="155" y="149"/>
                    </a:cxn>
                    <a:cxn ang="0">
                      <a:pos x="129" y="137"/>
                    </a:cxn>
                    <a:cxn ang="0">
                      <a:pos x="107" y="117"/>
                    </a:cxn>
                    <a:cxn ang="0">
                      <a:pos x="89" y="96"/>
                    </a:cxn>
                    <a:cxn ang="0">
                      <a:pos x="73" y="90"/>
                    </a:cxn>
                    <a:cxn ang="0">
                      <a:pos x="63" y="85"/>
                    </a:cxn>
                    <a:cxn ang="0">
                      <a:pos x="56" y="69"/>
                    </a:cxn>
                    <a:cxn ang="0">
                      <a:pos x="23" y="66"/>
                    </a:cxn>
                    <a:cxn ang="0">
                      <a:pos x="21" y="79"/>
                    </a:cxn>
                    <a:cxn ang="0">
                      <a:pos x="5" y="88"/>
                    </a:cxn>
                    <a:cxn ang="0">
                      <a:pos x="4" y="79"/>
                    </a:cxn>
                    <a:cxn ang="0">
                      <a:pos x="0" y="29"/>
                    </a:cxn>
                    <a:cxn ang="0">
                      <a:pos x="6" y="9"/>
                    </a:cxn>
                    <a:cxn ang="0">
                      <a:pos x="34" y="3"/>
                    </a:cxn>
                    <a:cxn ang="0">
                      <a:pos x="42" y="0"/>
                    </a:cxn>
                    <a:cxn ang="0">
                      <a:pos x="36" y="26"/>
                    </a:cxn>
                    <a:cxn ang="0">
                      <a:pos x="47" y="24"/>
                    </a:cxn>
                    <a:cxn ang="0">
                      <a:pos x="49" y="5"/>
                    </a:cxn>
                    <a:cxn ang="0">
                      <a:pos x="57" y="12"/>
                    </a:cxn>
                    <a:cxn ang="0">
                      <a:pos x="70" y="22"/>
                    </a:cxn>
                    <a:cxn ang="0">
                      <a:pos x="81" y="30"/>
                    </a:cxn>
                    <a:cxn ang="0">
                      <a:pos x="117" y="47"/>
                    </a:cxn>
                    <a:cxn ang="0">
                      <a:pos x="141" y="49"/>
                    </a:cxn>
                    <a:cxn ang="0">
                      <a:pos x="151" y="64"/>
                    </a:cxn>
                    <a:cxn ang="0">
                      <a:pos x="166" y="90"/>
                    </a:cxn>
                    <a:cxn ang="0">
                      <a:pos x="176" y="94"/>
                    </a:cxn>
                    <a:cxn ang="0">
                      <a:pos x="198" y="94"/>
                    </a:cxn>
                    <a:cxn ang="0">
                      <a:pos x="208" y="91"/>
                    </a:cxn>
                    <a:cxn ang="0">
                      <a:pos x="213" y="84"/>
                    </a:cxn>
                    <a:cxn ang="0">
                      <a:pos x="220" y="78"/>
                    </a:cxn>
                    <a:cxn ang="0">
                      <a:pos x="227" y="80"/>
                    </a:cxn>
                    <a:cxn ang="0">
                      <a:pos x="219" y="91"/>
                    </a:cxn>
                    <a:cxn ang="0">
                      <a:pos x="246" y="94"/>
                    </a:cxn>
                  </a:cxnLst>
                  <a:rect l="0" t="0" r="r" b="b"/>
                  <a:pathLst>
                    <a:path w="258" h="162">
                      <a:moveTo>
                        <a:pt x="254" y="108"/>
                      </a:moveTo>
                      <a:cubicBezTo>
                        <a:pt x="253" y="110"/>
                        <a:pt x="251" y="110"/>
                        <a:pt x="249" y="110"/>
                      </a:cubicBezTo>
                      <a:cubicBezTo>
                        <a:pt x="247" y="110"/>
                        <a:pt x="244" y="111"/>
                        <a:pt x="242" y="112"/>
                      </a:cubicBezTo>
                      <a:cubicBezTo>
                        <a:pt x="237" y="112"/>
                        <a:pt x="231" y="112"/>
                        <a:pt x="226" y="112"/>
                      </a:cubicBezTo>
                      <a:cubicBezTo>
                        <a:pt x="224" y="111"/>
                        <a:pt x="222" y="111"/>
                        <a:pt x="220" y="110"/>
                      </a:cubicBezTo>
                      <a:cubicBezTo>
                        <a:pt x="219" y="110"/>
                        <a:pt x="219" y="110"/>
                        <a:pt x="219" y="110"/>
                      </a:cubicBezTo>
                      <a:cubicBezTo>
                        <a:pt x="217" y="110"/>
                        <a:pt x="214" y="109"/>
                        <a:pt x="211" y="109"/>
                      </a:cubicBezTo>
                      <a:cubicBezTo>
                        <a:pt x="208" y="109"/>
                        <a:pt x="204" y="108"/>
                        <a:pt x="201" y="110"/>
                      </a:cubicBezTo>
                      <a:cubicBezTo>
                        <a:pt x="198" y="112"/>
                        <a:pt x="194" y="114"/>
                        <a:pt x="190" y="116"/>
                      </a:cubicBezTo>
                      <a:cubicBezTo>
                        <a:pt x="186" y="117"/>
                        <a:pt x="182" y="118"/>
                        <a:pt x="179" y="119"/>
                      </a:cubicBezTo>
                      <a:cubicBezTo>
                        <a:pt x="176" y="121"/>
                        <a:pt x="176" y="120"/>
                        <a:pt x="176" y="123"/>
                      </a:cubicBezTo>
                      <a:cubicBezTo>
                        <a:pt x="176" y="126"/>
                        <a:pt x="178" y="128"/>
                        <a:pt x="177" y="131"/>
                      </a:cubicBezTo>
                      <a:cubicBezTo>
                        <a:pt x="177" y="132"/>
                        <a:pt x="177" y="135"/>
                        <a:pt x="177" y="136"/>
                      </a:cubicBezTo>
                      <a:cubicBezTo>
                        <a:pt x="178" y="139"/>
                        <a:pt x="181" y="139"/>
                        <a:pt x="182" y="141"/>
                      </a:cubicBezTo>
                      <a:cubicBezTo>
                        <a:pt x="186" y="145"/>
                        <a:pt x="188" y="149"/>
                        <a:pt x="186" y="154"/>
                      </a:cubicBezTo>
                      <a:cubicBezTo>
                        <a:pt x="186" y="157"/>
                        <a:pt x="184" y="160"/>
                        <a:pt x="183" y="162"/>
                      </a:cubicBezTo>
                      <a:cubicBezTo>
                        <a:pt x="182" y="161"/>
                        <a:pt x="181" y="160"/>
                        <a:pt x="179" y="160"/>
                      </a:cubicBezTo>
                      <a:cubicBezTo>
                        <a:pt x="175" y="159"/>
                        <a:pt x="169" y="159"/>
                        <a:pt x="164" y="160"/>
                      </a:cubicBezTo>
                      <a:cubicBezTo>
                        <a:pt x="164" y="158"/>
                        <a:pt x="163" y="156"/>
                        <a:pt x="162" y="154"/>
                      </a:cubicBezTo>
                      <a:cubicBezTo>
                        <a:pt x="160" y="150"/>
                        <a:pt x="159" y="149"/>
                        <a:pt x="155" y="149"/>
                      </a:cubicBezTo>
                      <a:cubicBezTo>
                        <a:pt x="152" y="148"/>
                        <a:pt x="149" y="148"/>
                        <a:pt x="147" y="147"/>
                      </a:cubicBezTo>
                      <a:cubicBezTo>
                        <a:pt x="140" y="146"/>
                        <a:pt x="133" y="141"/>
                        <a:pt x="129" y="137"/>
                      </a:cubicBezTo>
                      <a:cubicBezTo>
                        <a:pt x="124" y="132"/>
                        <a:pt x="119" y="129"/>
                        <a:pt x="114" y="124"/>
                      </a:cubicBezTo>
                      <a:cubicBezTo>
                        <a:pt x="112" y="121"/>
                        <a:pt x="110" y="119"/>
                        <a:pt x="107" y="117"/>
                      </a:cubicBezTo>
                      <a:cubicBezTo>
                        <a:pt x="104" y="115"/>
                        <a:pt x="102" y="113"/>
                        <a:pt x="99" y="111"/>
                      </a:cubicBezTo>
                      <a:cubicBezTo>
                        <a:pt x="95" y="107"/>
                        <a:pt x="92" y="102"/>
                        <a:pt x="89" y="96"/>
                      </a:cubicBezTo>
                      <a:cubicBezTo>
                        <a:pt x="87" y="93"/>
                        <a:pt x="87" y="92"/>
                        <a:pt x="83" y="92"/>
                      </a:cubicBezTo>
                      <a:cubicBezTo>
                        <a:pt x="80" y="91"/>
                        <a:pt x="77" y="91"/>
                        <a:pt x="73" y="90"/>
                      </a:cubicBezTo>
                      <a:cubicBezTo>
                        <a:pt x="70" y="90"/>
                        <a:pt x="70" y="89"/>
                        <a:pt x="67" y="87"/>
                      </a:cubicBezTo>
                      <a:cubicBezTo>
                        <a:pt x="66" y="87"/>
                        <a:pt x="64" y="86"/>
                        <a:pt x="63" y="85"/>
                      </a:cubicBezTo>
                      <a:cubicBezTo>
                        <a:pt x="62" y="83"/>
                        <a:pt x="63" y="80"/>
                        <a:pt x="62" y="79"/>
                      </a:cubicBezTo>
                      <a:cubicBezTo>
                        <a:pt x="61" y="76"/>
                        <a:pt x="59" y="72"/>
                        <a:pt x="56" y="69"/>
                      </a:cubicBezTo>
                      <a:cubicBezTo>
                        <a:pt x="54" y="66"/>
                        <a:pt x="51" y="66"/>
                        <a:pt x="47" y="66"/>
                      </a:cubicBezTo>
                      <a:cubicBezTo>
                        <a:pt x="39" y="65"/>
                        <a:pt x="30" y="66"/>
                        <a:pt x="23" y="66"/>
                      </a:cubicBezTo>
                      <a:cubicBezTo>
                        <a:pt x="22" y="68"/>
                        <a:pt x="22" y="70"/>
                        <a:pt x="21" y="72"/>
                      </a:cubicBezTo>
                      <a:cubicBezTo>
                        <a:pt x="21" y="74"/>
                        <a:pt x="21" y="77"/>
                        <a:pt x="21" y="79"/>
                      </a:cubicBezTo>
                      <a:cubicBezTo>
                        <a:pt x="20" y="84"/>
                        <a:pt x="20" y="89"/>
                        <a:pt x="14" y="89"/>
                      </a:cubicBezTo>
                      <a:cubicBezTo>
                        <a:pt x="11" y="90"/>
                        <a:pt x="8" y="89"/>
                        <a:pt x="5" y="88"/>
                      </a:cubicBezTo>
                      <a:cubicBezTo>
                        <a:pt x="5" y="88"/>
                        <a:pt x="5" y="88"/>
                        <a:pt x="5" y="88"/>
                      </a:cubicBezTo>
                      <a:cubicBezTo>
                        <a:pt x="5" y="84"/>
                        <a:pt x="5" y="80"/>
                        <a:pt x="4" y="79"/>
                      </a:cubicBezTo>
                      <a:cubicBezTo>
                        <a:pt x="3" y="73"/>
                        <a:pt x="4" y="67"/>
                        <a:pt x="3" y="61"/>
                      </a:cubicBezTo>
                      <a:cubicBezTo>
                        <a:pt x="1" y="50"/>
                        <a:pt x="0" y="40"/>
                        <a:pt x="0" y="29"/>
                      </a:cubicBezTo>
                      <a:cubicBezTo>
                        <a:pt x="0" y="23"/>
                        <a:pt x="0" y="18"/>
                        <a:pt x="1" y="13"/>
                      </a:cubicBezTo>
                      <a:cubicBezTo>
                        <a:pt x="2" y="9"/>
                        <a:pt x="2" y="10"/>
                        <a:pt x="6" y="9"/>
                      </a:cubicBezTo>
                      <a:cubicBezTo>
                        <a:pt x="9" y="9"/>
                        <a:pt x="13" y="9"/>
                        <a:pt x="16" y="8"/>
                      </a:cubicBezTo>
                      <a:cubicBezTo>
                        <a:pt x="22" y="6"/>
                        <a:pt x="28" y="5"/>
                        <a:pt x="34" y="3"/>
                      </a:cubicBezTo>
                      <a:cubicBezTo>
                        <a:pt x="37" y="2"/>
                        <a:pt x="39" y="1"/>
                        <a:pt x="42" y="0"/>
                      </a:cubicBezTo>
                      <a:cubicBezTo>
                        <a:pt x="42" y="0"/>
                        <a:pt x="42" y="0"/>
                        <a:pt x="42" y="0"/>
                      </a:cubicBezTo>
                      <a:cubicBezTo>
                        <a:pt x="40" y="4"/>
                        <a:pt x="38" y="8"/>
                        <a:pt x="37" y="12"/>
                      </a:cubicBezTo>
                      <a:cubicBezTo>
                        <a:pt x="36" y="14"/>
                        <a:pt x="34" y="23"/>
                        <a:pt x="36" y="26"/>
                      </a:cubicBezTo>
                      <a:cubicBezTo>
                        <a:pt x="37" y="29"/>
                        <a:pt x="40" y="29"/>
                        <a:pt x="42" y="29"/>
                      </a:cubicBezTo>
                      <a:cubicBezTo>
                        <a:pt x="46" y="28"/>
                        <a:pt x="45" y="28"/>
                        <a:pt x="47" y="24"/>
                      </a:cubicBezTo>
                      <a:cubicBezTo>
                        <a:pt x="48" y="19"/>
                        <a:pt x="47" y="15"/>
                        <a:pt x="47" y="10"/>
                      </a:cubicBezTo>
                      <a:cubicBezTo>
                        <a:pt x="47" y="8"/>
                        <a:pt x="48" y="6"/>
                        <a:pt x="49" y="5"/>
                      </a:cubicBezTo>
                      <a:cubicBezTo>
                        <a:pt x="49" y="5"/>
                        <a:pt x="50" y="5"/>
                        <a:pt x="50" y="5"/>
                      </a:cubicBezTo>
                      <a:cubicBezTo>
                        <a:pt x="52" y="8"/>
                        <a:pt x="55" y="10"/>
                        <a:pt x="57" y="12"/>
                      </a:cubicBezTo>
                      <a:cubicBezTo>
                        <a:pt x="57" y="18"/>
                        <a:pt x="53" y="23"/>
                        <a:pt x="55" y="29"/>
                      </a:cubicBezTo>
                      <a:cubicBezTo>
                        <a:pt x="60" y="40"/>
                        <a:pt x="73" y="33"/>
                        <a:pt x="70" y="22"/>
                      </a:cubicBezTo>
                      <a:cubicBezTo>
                        <a:pt x="70" y="22"/>
                        <a:pt x="69" y="21"/>
                        <a:pt x="69" y="20"/>
                      </a:cubicBezTo>
                      <a:cubicBezTo>
                        <a:pt x="73" y="23"/>
                        <a:pt x="77" y="26"/>
                        <a:pt x="81" y="30"/>
                      </a:cubicBezTo>
                      <a:cubicBezTo>
                        <a:pt x="86" y="35"/>
                        <a:pt x="90" y="40"/>
                        <a:pt x="96" y="43"/>
                      </a:cubicBezTo>
                      <a:cubicBezTo>
                        <a:pt x="103" y="47"/>
                        <a:pt x="109" y="47"/>
                        <a:pt x="117" y="47"/>
                      </a:cubicBezTo>
                      <a:cubicBezTo>
                        <a:pt x="122" y="47"/>
                        <a:pt x="127" y="46"/>
                        <a:pt x="133" y="47"/>
                      </a:cubicBezTo>
                      <a:cubicBezTo>
                        <a:pt x="136" y="47"/>
                        <a:pt x="138" y="47"/>
                        <a:pt x="141" y="49"/>
                      </a:cubicBezTo>
                      <a:cubicBezTo>
                        <a:pt x="144" y="52"/>
                        <a:pt x="145" y="55"/>
                        <a:pt x="147" y="58"/>
                      </a:cubicBezTo>
                      <a:cubicBezTo>
                        <a:pt x="149" y="60"/>
                        <a:pt x="150" y="62"/>
                        <a:pt x="151" y="64"/>
                      </a:cubicBezTo>
                      <a:cubicBezTo>
                        <a:pt x="153" y="67"/>
                        <a:pt x="155" y="70"/>
                        <a:pt x="156" y="73"/>
                      </a:cubicBezTo>
                      <a:cubicBezTo>
                        <a:pt x="158" y="79"/>
                        <a:pt x="159" y="87"/>
                        <a:pt x="166" y="90"/>
                      </a:cubicBezTo>
                      <a:cubicBezTo>
                        <a:pt x="168" y="91"/>
                        <a:pt x="169" y="91"/>
                        <a:pt x="171" y="92"/>
                      </a:cubicBezTo>
                      <a:cubicBezTo>
                        <a:pt x="173" y="92"/>
                        <a:pt x="174" y="93"/>
                        <a:pt x="176" y="94"/>
                      </a:cubicBezTo>
                      <a:cubicBezTo>
                        <a:pt x="178" y="95"/>
                        <a:pt x="180" y="95"/>
                        <a:pt x="183" y="96"/>
                      </a:cubicBezTo>
                      <a:cubicBezTo>
                        <a:pt x="189" y="97"/>
                        <a:pt x="193" y="98"/>
                        <a:pt x="198" y="94"/>
                      </a:cubicBezTo>
                      <a:cubicBezTo>
                        <a:pt x="200" y="93"/>
                        <a:pt x="201" y="93"/>
                        <a:pt x="204" y="93"/>
                      </a:cubicBezTo>
                      <a:cubicBezTo>
                        <a:pt x="206" y="92"/>
                        <a:pt x="207" y="92"/>
                        <a:pt x="208" y="91"/>
                      </a:cubicBezTo>
                      <a:cubicBezTo>
                        <a:pt x="209" y="91"/>
                        <a:pt x="212" y="91"/>
                        <a:pt x="212" y="90"/>
                      </a:cubicBezTo>
                      <a:cubicBezTo>
                        <a:pt x="213" y="89"/>
                        <a:pt x="213" y="86"/>
                        <a:pt x="213" y="84"/>
                      </a:cubicBezTo>
                      <a:cubicBezTo>
                        <a:pt x="214" y="83"/>
                        <a:pt x="214" y="82"/>
                        <a:pt x="215" y="81"/>
                      </a:cubicBezTo>
                      <a:cubicBezTo>
                        <a:pt x="216" y="78"/>
                        <a:pt x="217" y="79"/>
                        <a:pt x="220" y="78"/>
                      </a:cubicBezTo>
                      <a:cubicBezTo>
                        <a:pt x="221" y="77"/>
                        <a:pt x="223" y="77"/>
                        <a:pt x="224" y="76"/>
                      </a:cubicBezTo>
                      <a:cubicBezTo>
                        <a:pt x="225" y="77"/>
                        <a:pt x="227" y="78"/>
                        <a:pt x="227" y="80"/>
                      </a:cubicBezTo>
                      <a:cubicBezTo>
                        <a:pt x="228" y="82"/>
                        <a:pt x="226" y="84"/>
                        <a:pt x="225" y="86"/>
                      </a:cubicBezTo>
                      <a:cubicBezTo>
                        <a:pt x="224" y="88"/>
                        <a:pt x="220" y="89"/>
                        <a:pt x="219" y="91"/>
                      </a:cubicBezTo>
                      <a:cubicBezTo>
                        <a:pt x="215" y="98"/>
                        <a:pt x="227" y="96"/>
                        <a:pt x="230" y="96"/>
                      </a:cubicBezTo>
                      <a:cubicBezTo>
                        <a:pt x="235" y="95"/>
                        <a:pt x="240" y="93"/>
                        <a:pt x="246" y="94"/>
                      </a:cubicBezTo>
                      <a:cubicBezTo>
                        <a:pt x="251" y="95"/>
                        <a:pt x="258" y="103"/>
                        <a:pt x="254" y="10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5" name="Freeform 377"/>
                <p:cNvSpPr/>
                <p:nvPr/>
              </p:nvSpPr>
              <p:spPr bwMode="auto">
                <a:xfrm>
                  <a:off x="4391018" y="2632075"/>
                  <a:ext cx="298450" cy="184150"/>
                </a:xfrm>
                <a:custGeom>
                  <a:avLst/>
                  <a:gdLst/>
                  <a:ahLst/>
                  <a:cxnLst>
                    <a:cxn ang="0">
                      <a:pos x="114" y="57"/>
                    </a:cxn>
                    <a:cxn ang="0">
                      <a:pos x="107" y="60"/>
                    </a:cxn>
                    <a:cxn ang="0">
                      <a:pos x="89" y="66"/>
                    </a:cxn>
                    <a:cxn ang="0">
                      <a:pos x="76" y="68"/>
                    </a:cxn>
                    <a:cxn ang="0">
                      <a:pos x="62" y="65"/>
                    </a:cxn>
                    <a:cxn ang="0">
                      <a:pos x="56" y="51"/>
                    </a:cxn>
                    <a:cxn ang="0">
                      <a:pos x="53" y="44"/>
                    </a:cxn>
                    <a:cxn ang="0">
                      <a:pos x="46" y="45"/>
                    </a:cxn>
                    <a:cxn ang="0">
                      <a:pos x="39" y="47"/>
                    </a:cxn>
                    <a:cxn ang="0">
                      <a:pos x="35" y="49"/>
                    </a:cxn>
                    <a:cxn ang="0">
                      <a:pos x="33" y="50"/>
                    </a:cxn>
                    <a:cxn ang="0">
                      <a:pos x="32" y="52"/>
                    </a:cxn>
                    <a:cxn ang="0">
                      <a:pos x="24" y="55"/>
                    </a:cxn>
                    <a:cxn ang="0">
                      <a:pos x="17" y="59"/>
                    </a:cxn>
                    <a:cxn ang="0">
                      <a:pos x="10" y="58"/>
                    </a:cxn>
                    <a:cxn ang="0">
                      <a:pos x="7" y="54"/>
                    </a:cxn>
                    <a:cxn ang="0">
                      <a:pos x="10" y="46"/>
                    </a:cxn>
                    <a:cxn ang="0">
                      <a:pos x="6" y="33"/>
                    </a:cxn>
                    <a:cxn ang="0">
                      <a:pos x="1" y="28"/>
                    </a:cxn>
                    <a:cxn ang="0">
                      <a:pos x="1" y="23"/>
                    </a:cxn>
                    <a:cxn ang="0">
                      <a:pos x="0" y="15"/>
                    </a:cxn>
                    <a:cxn ang="0">
                      <a:pos x="3" y="11"/>
                    </a:cxn>
                    <a:cxn ang="0">
                      <a:pos x="14" y="8"/>
                    </a:cxn>
                    <a:cxn ang="0">
                      <a:pos x="25" y="2"/>
                    </a:cxn>
                    <a:cxn ang="0">
                      <a:pos x="35" y="1"/>
                    </a:cxn>
                    <a:cxn ang="0">
                      <a:pos x="43" y="2"/>
                    </a:cxn>
                    <a:cxn ang="0">
                      <a:pos x="37" y="4"/>
                    </a:cxn>
                    <a:cxn ang="0">
                      <a:pos x="25" y="11"/>
                    </a:cxn>
                    <a:cxn ang="0">
                      <a:pos x="33" y="18"/>
                    </a:cxn>
                    <a:cxn ang="0">
                      <a:pos x="41" y="20"/>
                    </a:cxn>
                    <a:cxn ang="0">
                      <a:pos x="63" y="20"/>
                    </a:cxn>
                    <a:cxn ang="0">
                      <a:pos x="85" y="20"/>
                    </a:cxn>
                    <a:cxn ang="0">
                      <a:pos x="93" y="19"/>
                    </a:cxn>
                    <a:cxn ang="0">
                      <a:pos x="93" y="20"/>
                    </a:cxn>
                    <a:cxn ang="0">
                      <a:pos x="95" y="28"/>
                    </a:cxn>
                    <a:cxn ang="0">
                      <a:pos x="99" y="33"/>
                    </a:cxn>
                    <a:cxn ang="0">
                      <a:pos x="102" y="33"/>
                    </a:cxn>
                    <a:cxn ang="0">
                      <a:pos x="104" y="35"/>
                    </a:cxn>
                    <a:cxn ang="0">
                      <a:pos x="108" y="38"/>
                    </a:cxn>
                    <a:cxn ang="0">
                      <a:pos x="114" y="54"/>
                    </a:cxn>
                    <a:cxn ang="0">
                      <a:pos x="114" y="57"/>
                    </a:cxn>
                  </a:cxnLst>
                  <a:rect l="0" t="0" r="r" b="b"/>
                  <a:pathLst>
                    <a:path w="114" h="70">
                      <a:moveTo>
                        <a:pt x="114" y="57"/>
                      </a:moveTo>
                      <a:cubicBezTo>
                        <a:pt x="112" y="58"/>
                        <a:pt x="109" y="59"/>
                        <a:pt x="107" y="60"/>
                      </a:cubicBezTo>
                      <a:cubicBezTo>
                        <a:pt x="101" y="63"/>
                        <a:pt x="95" y="64"/>
                        <a:pt x="89" y="66"/>
                      </a:cubicBezTo>
                      <a:cubicBezTo>
                        <a:pt x="85" y="68"/>
                        <a:pt x="80" y="67"/>
                        <a:pt x="76" y="68"/>
                      </a:cubicBezTo>
                      <a:cubicBezTo>
                        <a:pt x="70" y="70"/>
                        <a:pt x="67" y="69"/>
                        <a:pt x="62" y="65"/>
                      </a:cubicBezTo>
                      <a:cubicBezTo>
                        <a:pt x="58" y="61"/>
                        <a:pt x="56" y="57"/>
                        <a:pt x="56" y="51"/>
                      </a:cubicBezTo>
                      <a:cubicBezTo>
                        <a:pt x="56" y="48"/>
                        <a:pt x="56" y="45"/>
                        <a:pt x="53" y="44"/>
                      </a:cubicBezTo>
                      <a:cubicBezTo>
                        <a:pt x="52" y="43"/>
                        <a:pt x="48" y="45"/>
                        <a:pt x="46" y="45"/>
                      </a:cubicBezTo>
                      <a:cubicBezTo>
                        <a:pt x="44" y="46"/>
                        <a:pt x="42" y="47"/>
                        <a:pt x="39" y="47"/>
                      </a:cubicBezTo>
                      <a:cubicBezTo>
                        <a:pt x="38" y="48"/>
                        <a:pt x="37" y="49"/>
                        <a:pt x="35" y="49"/>
                      </a:cubicBezTo>
                      <a:cubicBezTo>
                        <a:pt x="35" y="49"/>
                        <a:pt x="34" y="49"/>
                        <a:pt x="33" y="50"/>
                      </a:cubicBezTo>
                      <a:cubicBezTo>
                        <a:pt x="33" y="50"/>
                        <a:pt x="32" y="51"/>
                        <a:pt x="32" y="52"/>
                      </a:cubicBezTo>
                      <a:cubicBezTo>
                        <a:pt x="29" y="53"/>
                        <a:pt x="27" y="54"/>
                        <a:pt x="24" y="55"/>
                      </a:cubicBezTo>
                      <a:cubicBezTo>
                        <a:pt x="22" y="57"/>
                        <a:pt x="20" y="59"/>
                        <a:pt x="17" y="59"/>
                      </a:cubicBezTo>
                      <a:cubicBezTo>
                        <a:pt x="14" y="60"/>
                        <a:pt x="12" y="60"/>
                        <a:pt x="10" y="58"/>
                      </a:cubicBezTo>
                      <a:cubicBezTo>
                        <a:pt x="9" y="57"/>
                        <a:pt x="8" y="55"/>
                        <a:pt x="7" y="54"/>
                      </a:cubicBezTo>
                      <a:cubicBezTo>
                        <a:pt x="8" y="52"/>
                        <a:pt x="10" y="49"/>
                        <a:pt x="10" y="46"/>
                      </a:cubicBezTo>
                      <a:cubicBezTo>
                        <a:pt x="12" y="41"/>
                        <a:pt x="10" y="37"/>
                        <a:pt x="6" y="33"/>
                      </a:cubicBezTo>
                      <a:cubicBezTo>
                        <a:pt x="5" y="31"/>
                        <a:pt x="2" y="31"/>
                        <a:pt x="1" y="28"/>
                      </a:cubicBezTo>
                      <a:cubicBezTo>
                        <a:pt x="1" y="27"/>
                        <a:pt x="1" y="24"/>
                        <a:pt x="1" y="23"/>
                      </a:cubicBezTo>
                      <a:cubicBezTo>
                        <a:pt x="2" y="20"/>
                        <a:pt x="0" y="18"/>
                        <a:pt x="0" y="15"/>
                      </a:cubicBezTo>
                      <a:cubicBezTo>
                        <a:pt x="0" y="12"/>
                        <a:pt x="0" y="13"/>
                        <a:pt x="3" y="11"/>
                      </a:cubicBezTo>
                      <a:cubicBezTo>
                        <a:pt x="6" y="10"/>
                        <a:pt x="10" y="9"/>
                        <a:pt x="14" y="8"/>
                      </a:cubicBezTo>
                      <a:cubicBezTo>
                        <a:pt x="18" y="6"/>
                        <a:pt x="22" y="4"/>
                        <a:pt x="25" y="2"/>
                      </a:cubicBezTo>
                      <a:cubicBezTo>
                        <a:pt x="28" y="0"/>
                        <a:pt x="32" y="1"/>
                        <a:pt x="35" y="1"/>
                      </a:cubicBezTo>
                      <a:cubicBezTo>
                        <a:pt x="38" y="1"/>
                        <a:pt x="41" y="2"/>
                        <a:pt x="43" y="2"/>
                      </a:cubicBezTo>
                      <a:cubicBezTo>
                        <a:pt x="41" y="3"/>
                        <a:pt x="39" y="3"/>
                        <a:pt x="37" y="4"/>
                      </a:cubicBezTo>
                      <a:cubicBezTo>
                        <a:pt x="33" y="6"/>
                        <a:pt x="30" y="11"/>
                        <a:pt x="25" y="11"/>
                      </a:cubicBezTo>
                      <a:cubicBezTo>
                        <a:pt x="25" y="14"/>
                        <a:pt x="30" y="17"/>
                        <a:pt x="33" y="18"/>
                      </a:cubicBezTo>
                      <a:cubicBezTo>
                        <a:pt x="35" y="19"/>
                        <a:pt x="39" y="20"/>
                        <a:pt x="41" y="20"/>
                      </a:cubicBezTo>
                      <a:cubicBezTo>
                        <a:pt x="49" y="21"/>
                        <a:pt x="56" y="20"/>
                        <a:pt x="63" y="20"/>
                      </a:cubicBezTo>
                      <a:cubicBezTo>
                        <a:pt x="70" y="20"/>
                        <a:pt x="78" y="20"/>
                        <a:pt x="85" y="20"/>
                      </a:cubicBezTo>
                      <a:cubicBezTo>
                        <a:pt x="87" y="20"/>
                        <a:pt x="90" y="19"/>
                        <a:pt x="93" y="19"/>
                      </a:cubicBezTo>
                      <a:cubicBezTo>
                        <a:pt x="93" y="20"/>
                        <a:pt x="93" y="20"/>
                        <a:pt x="93" y="20"/>
                      </a:cubicBezTo>
                      <a:cubicBezTo>
                        <a:pt x="93" y="23"/>
                        <a:pt x="94" y="25"/>
                        <a:pt x="95" y="28"/>
                      </a:cubicBezTo>
                      <a:cubicBezTo>
                        <a:pt x="97" y="29"/>
                        <a:pt x="98" y="32"/>
                        <a:pt x="99" y="33"/>
                      </a:cubicBezTo>
                      <a:cubicBezTo>
                        <a:pt x="100" y="33"/>
                        <a:pt x="101" y="33"/>
                        <a:pt x="102" y="33"/>
                      </a:cubicBezTo>
                      <a:cubicBezTo>
                        <a:pt x="103" y="34"/>
                        <a:pt x="103" y="35"/>
                        <a:pt x="104" y="35"/>
                      </a:cubicBezTo>
                      <a:cubicBezTo>
                        <a:pt x="106" y="36"/>
                        <a:pt x="106" y="36"/>
                        <a:pt x="108" y="38"/>
                      </a:cubicBezTo>
                      <a:cubicBezTo>
                        <a:pt x="111" y="42"/>
                        <a:pt x="113" y="49"/>
                        <a:pt x="114" y="54"/>
                      </a:cubicBezTo>
                      <a:cubicBezTo>
                        <a:pt x="114" y="55"/>
                        <a:pt x="114" y="56"/>
                        <a:pt x="114"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6" name="Freeform 378"/>
                <p:cNvSpPr/>
                <p:nvPr/>
              </p:nvSpPr>
              <p:spPr bwMode="auto">
                <a:xfrm>
                  <a:off x="4592630" y="2798761"/>
                  <a:ext cx="277812" cy="233362"/>
                </a:xfrm>
                <a:custGeom>
                  <a:avLst/>
                  <a:gdLst/>
                  <a:ahLst/>
                  <a:cxnLst>
                    <a:cxn ang="0">
                      <a:pos x="104" y="81"/>
                    </a:cxn>
                    <a:cxn ang="0">
                      <a:pos x="97" y="88"/>
                    </a:cxn>
                    <a:cxn ang="0">
                      <a:pos x="97" y="88"/>
                    </a:cxn>
                    <a:cxn ang="0">
                      <a:pos x="85" y="83"/>
                    </a:cxn>
                    <a:cxn ang="0">
                      <a:pos x="80" y="79"/>
                    </a:cxn>
                    <a:cxn ang="0">
                      <a:pos x="77" y="75"/>
                    </a:cxn>
                    <a:cxn ang="0">
                      <a:pos x="58" y="74"/>
                    </a:cxn>
                    <a:cxn ang="0">
                      <a:pos x="45" y="83"/>
                    </a:cxn>
                    <a:cxn ang="0">
                      <a:pos x="40" y="89"/>
                    </a:cxn>
                    <a:cxn ang="0">
                      <a:pos x="36" y="88"/>
                    </a:cxn>
                    <a:cxn ang="0">
                      <a:pos x="24" y="79"/>
                    </a:cxn>
                    <a:cxn ang="0">
                      <a:pos x="15" y="68"/>
                    </a:cxn>
                    <a:cxn ang="0">
                      <a:pos x="13" y="54"/>
                    </a:cxn>
                    <a:cxn ang="0">
                      <a:pos x="15" y="46"/>
                    </a:cxn>
                    <a:cxn ang="0">
                      <a:pos x="19" y="40"/>
                    </a:cxn>
                    <a:cxn ang="0">
                      <a:pos x="6" y="29"/>
                    </a:cxn>
                    <a:cxn ang="0">
                      <a:pos x="1" y="26"/>
                    </a:cxn>
                    <a:cxn ang="0">
                      <a:pos x="0" y="20"/>
                    </a:cxn>
                    <a:cxn ang="0">
                      <a:pos x="0" y="14"/>
                    </a:cxn>
                    <a:cxn ang="0">
                      <a:pos x="1" y="12"/>
                    </a:cxn>
                    <a:cxn ang="0">
                      <a:pos x="12" y="11"/>
                    </a:cxn>
                    <a:cxn ang="0">
                      <a:pos x="20" y="8"/>
                    </a:cxn>
                    <a:cxn ang="0">
                      <a:pos x="30" y="4"/>
                    </a:cxn>
                    <a:cxn ang="0">
                      <a:pos x="39" y="0"/>
                    </a:cxn>
                    <a:cxn ang="0">
                      <a:pos x="40" y="1"/>
                    </a:cxn>
                    <a:cxn ang="0">
                      <a:pos x="50" y="11"/>
                    </a:cxn>
                    <a:cxn ang="0">
                      <a:pos x="59" y="24"/>
                    </a:cxn>
                    <a:cxn ang="0">
                      <a:pos x="73" y="31"/>
                    </a:cxn>
                    <a:cxn ang="0">
                      <a:pos x="79" y="31"/>
                    </a:cxn>
                    <a:cxn ang="0">
                      <a:pos x="83" y="38"/>
                    </a:cxn>
                    <a:cxn ang="0">
                      <a:pos x="91" y="50"/>
                    </a:cxn>
                    <a:cxn ang="0">
                      <a:pos x="98" y="53"/>
                    </a:cxn>
                    <a:cxn ang="0">
                      <a:pos x="94" y="59"/>
                    </a:cxn>
                    <a:cxn ang="0">
                      <a:pos x="104" y="81"/>
                    </a:cxn>
                  </a:cxnLst>
                  <a:rect l="0" t="0" r="r" b="b"/>
                  <a:pathLst>
                    <a:path w="106" h="89">
                      <a:moveTo>
                        <a:pt x="104" y="81"/>
                      </a:moveTo>
                      <a:cubicBezTo>
                        <a:pt x="103" y="84"/>
                        <a:pt x="100" y="86"/>
                        <a:pt x="97" y="88"/>
                      </a:cubicBezTo>
                      <a:cubicBezTo>
                        <a:pt x="97" y="88"/>
                        <a:pt x="97" y="88"/>
                        <a:pt x="97" y="88"/>
                      </a:cubicBezTo>
                      <a:cubicBezTo>
                        <a:pt x="93" y="86"/>
                        <a:pt x="89" y="85"/>
                        <a:pt x="85" y="83"/>
                      </a:cubicBezTo>
                      <a:cubicBezTo>
                        <a:pt x="83" y="81"/>
                        <a:pt x="81" y="80"/>
                        <a:pt x="80" y="79"/>
                      </a:cubicBezTo>
                      <a:cubicBezTo>
                        <a:pt x="79" y="78"/>
                        <a:pt x="78" y="76"/>
                        <a:pt x="77" y="75"/>
                      </a:cubicBezTo>
                      <a:cubicBezTo>
                        <a:pt x="73" y="73"/>
                        <a:pt x="63" y="75"/>
                        <a:pt x="58" y="74"/>
                      </a:cubicBezTo>
                      <a:cubicBezTo>
                        <a:pt x="51" y="74"/>
                        <a:pt x="49" y="77"/>
                        <a:pt x="45" y="83"/>
                      </a:cubicBezTo>
                      <a:cubicBezTo>
                        <a:pt x="44" y="85"/>
                        <a:pt x="42" y="87"/>
                        <a:pt x="40" y="89"/>
                      </a:cubicBezTo>
                      <a:cubicBezTo>
                        <a:pt x="39" y="89"/>
                        <a:pt x="38" y="88"/>
                        <a:pt x="36" y="88"/>
                      </a:cubicBezTo>
                      <a:cubicBezTo>
                        <a:pt x="31" y="86"/>
                        <a:pt x="26" y="84"/>
                        <a:pt x="24" y="79"/>
                      </a:cubicBezTo>
                      <a:cubicBezTo>
                        <a:pt x="22" y="74"/>
                        <a:pt x="18" y="72"/>
                        <a:pt x="15" y="68"/>
                      </a:cubicBezTo>
                      <a:cubicBezTo>
                        <a:pt x="13" y="64"/>
                        <a:pt x="13" y="59"/>
                        <a:pt x="13" y="54"/>
                      </a:cubicBezTo>
                      <a:cubicBezTo>
                        <a:pt x="13" y="51"/>
                        <a:pt x="14" y="49"/>
                        <a:pt x="15" y="46"/>
                      </a:cubicBezTo>
                      <a:cubicBezTo>
                        <a:pt x="16" y="45"/>
                        <a:pt x="18" y="42"/>
                        <a:pt x="19" y="40"/>
                      </a:cubicBezTo>
                      <a:cubicBezTo>
                        <a:pt x="19" y="34"/>
                        <a:pt x="11" y="30"/>
                        <a:pt x="6" y="29"/>
                      </a:cubicBezTo>
                      <a:cubicBezTo>
                        <a:pt x="4" y="28"/>
                        <a:pt x="2" y="30"/>
                        <a:pt x="1" y="26"/>
                      </a:cubicBezTo>
                      <a:cubicBezTo>
                        <a:pt x="0" y="25"/>
                        <a:pt x="0" y="23"/>
                        <a:pt x="0" y="20"/>
                      </a:cubicBezTo>
                      <a:cubicBezTo>
                        <a:pt x="0" y="18"/>
                        <a:pt x="0" y="16"/>
                        <a:pt x="0" y="14"/>
                      </a:cubicBezTo>
                      <a:cubicBezTo>
                        <a:pt x="0" y="13"/>
                        <a:pt x="1" y="13"/>
                        <a:pt x="1" y="12"/>
                      </a:cubicBezTo>
                      <a:cubicBezTo>
                        <a:pt x="5" y="12"/>
                        <a:pt x="9" y="13"/>
                        <a:pt x="12" y="11"/>
                      </a:cubicBezTo>
                      <a:cubicBezTo>
                        <a:pt x="15" y="10"/>
                        <a:pt x="18" y="9"/>
                        <a:pt x="20" y="8"/>
                      </a:cubicBezTo>
                      <a:cubicBezTo>
                        <a:pt x="24" y="7"/>
                        <a:pt x="26" y="5"/>
                        <a:pt x="30" y="4"/>
                      </a:cubicBezTo>
                      <a:cubicBezTo>
                        <a:pt x="32" y="3"/>
                        <a:pt x="36" y="2"/>
                        <a:pt x="39" y="0"/>
                      </a:cubicBezTo>
                      <a:cubicBezTo>
                        <a:pt x="39" y="0"/>
                        <a:pt x="40" y="1"/>
                        <a:pt x="40" y="1"/>
                      </a:cubicBezTo>
                      <a:cubicBezTo>
                        <a:pt x="43" y="5"/>
                        <a:pt x="47" y="8"/>
                        <a:pt x="50" y="11"/>
                      </a:cubicBezTo>
                      <a:cubicBezTo>
                        <a:pt x="54" y="15"/>
                        <a:pt x="56" y="21"/>
                        <a:pt x="59" y="24"/>
                      </a:cubicBezTo>
                      <a:cubicBezTo>
                        <a:pt x="63" y="28"/>
                        <a:pt x="68" y="31"/>
                        <a:pt x="73" y="31"/>
                      </a:cubicBezTo>
                      <a:cubicBezTo>
                        <a:pt x="75" y="32"/>
                        <a:pt x="78" y="31"/>
                        <a:pt x="79" y="31"/>
                      </a:cubicBezTo>
                      <a:cubicBezTo>
                        <a:pt x="82" y="32"/>
                        <a:pt x="82" y="35"/>
                        <a:pt x="83" y="38"/>
                      </a:cubicBezTo>
                      <a:cubicBezTo>
                        <a:pt x="84" y="43"/>
                        <a:pt x="87" y="47"/>
                        <a:pt x="91" y="50"/>
                      </a:cubicBezTo>
                      <a:cubicBezTo>
                        <a:pt x="93" y="51"/>
                        <a:pt x="97" y="51"/>
                        <a:pt x="98" y="53"/>
                      </a:cubicBezTo>
                      <a:cubicBezTo>
                        <a:pt x="99" y="57"/>
                        <a:pt x="96" y="57"/>
                        <a:pt x="94" y="59"/>
                      </a:cubicBezTo>
                      <a:cubicBezTo>
                        <a:pt x="87" y="67"/>
                        <a:pt x="106" y="72"/>
                        <a:pt x="104" y="8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7" name="Freeform 379"/>
                <p:cNvSpPr/>
                <p:nvPr/>
              </p:nvSpPr>
              <p:spPr bwMode="auto">
                <a:xfrm>
                  <a:off x="5672128" y="3473450"/>
                  <a:ext cx="292100" cy="347662"/>
                </a:xfrm>
                <a:custGeom>
                  <a:avLst/>
                  <a:gdLst/>
                  <a:ahLst/>
                  <a:cxnLst>
                    <a:cxn ang="0">
                      <a:pos x="111" y="121"/>
                    </a:cxn>
                    <a:cxn ang="0">
                      <a:pos x="111" y="121"/>
                    </a:cxn>
                    <a:cxn ang="0">
                      <a:pos x="97" y="129"/>
                    </a:cxn>
                    <a:cxn ang="0">
                      <a:pos x="92" y="129"/>
                    </a:cxn>
                    <a:cxn ang="0">
                      <a:pos x="83" y="132"/>
                    </a:cxn>
                    <a:cxn ang="0">
                      <a:pos x="77" y="131"/>
                    </a:cxn>
                    <a:cxn ang="0">
                      <a:pos x="70" y="125"/>
                    </a:cxn>
                    <a:cxn ang="0">
                      <a:pos x="73" y="124"/>
                    </a:cxn>
                    <a:cxn ang="0">
                      <a:pos x="77" y="118"/>
                    </a:cxn>
                    <a:cxn ang="0">
                      <a:pos x="78" y="114"/>
                    </a:cxn>
                    <a:cxn ang="0">
                      <a:pos x="80" y="110"/>
                    </a:cxn>
                    <a:cxn ang="0">
                      <a:pos x="76" y="102"/>
                    </a:cxn>
                    <a:cxn ang="0">
                      <a:pos x="71" y="94"/>
                    </a:cxn>
                    <a:cxn ang="0">
                      <a:pos x="69" y="87"/>
                    </a:cxn>
                    <a:cxn ang="0">
                      <a:pos x="66" y="78"/>
                    </a:cxn>
                    <a:cxn ang="0">
                      <a:pos x="63" y="72"/>
                    </a:cxn>
                    <a:cxn ang="0">
                      <a:pos x="50" y="65"/>
                    </a:cxn>
                    <a:cxn ang="0">
                      <a:pos x="42" y="71"/>
                    </a:cxn>
                    <a:cxn ang="0">
                      <a:pos x="32" y="70"/>
                    </a:cxn>
                    <a:cxn ang="0">
                      <a:pos x="16" y="71"/>
                    </a:cxn>
                    <a:cxn ang="0">
                      <a:pos x="15" y="64"/>
                    </a:cxn>
                    <a:cxn ang="0">
                      <a:pos x="13" y="50"/>
                    </a:cxn>
                    <a:cxn ang="0">
                      <a:pos x="5" y="37"/>
                    </a:cxn>
                    <a:cxn ang="0">
                      <a:pos x="0" y="32"/>
                    </a:cxn>
                    <a:cxn ang="0">
                      <a:pos x="4" y="28"/>
                    </a:cxn>
                    <a:cxn ang="0">
                      <a:pos x="7" y="21"/>
                    </a:cxn>
                    <a:cxn ang="0">
                      <a:pos x="8" y="15"/>
                    </a:cxn>
                    <a:cxn ang="0">
                      <a:pos x="9" y="15"/>
                    </a:cxn>
                    <a:cxn ang="0">
                      <a:pos x="13" y="15"/>
                    </a:cxn>
                    <a:cxn ang="0">
                      <a:pos x="19" y="10"/>
                    </a:cxn>
                    <a:cxn ang="0">
                      <a:pos x="22" y="3"/>
                    </a:cxn>
                    <a:cxn ang="0">
                      <a:pos x="33" y="1"/>
                    </a:cxn>
                    <a:cxn ang="0">
                      <a:pos x="36" y="7"/>
                    </a:cxn>
                    <a:cxn ang="0">
                      <a:pos x="40" y="14"/>
                    </a:cxn>
                    <a:cxn ang="0">
                      <a:pos x="44" y="19"/>
                    </a:cxn>
                    <a:cxn ang="0">
                      <a:pos x="45" y="24"/>
                    </a:cxn>
                    <a:cxn ang="0">
                      <a:pos x="61" y="24"/>
                    </a:cxn>
                    <a:cxn ang="0">
                      <a:pos x="67" y="28"/>
                    </a:cxn>
                    <a:cxn ang="0">
                      <a:pos x="69" y="33"/>
                    </a:cxn>
                    <a:cxn ang="0">
                      <a:pos x="69" y="35"/>
                    </a:cxn>
                    <a:cxn ang="0">
                      <a:pos x="71" y="38"/>
                    </a:cxn>
                    <a:cxn ang="0">
                      <a:pos x="66" y="43"/>
                    </a:cxn>
                    <a:cxn ang="0">
                      <a:pos x="64" y="51"/>
                    </a:cxn>
                    <a:cxn ang="0">
                      <a:pos x="73" y="63"/>
                    </a:cxn>
                    <a:cxn ang="0">
                      <a:pos x="79" y="69"/>
                    </a:cxn>
                    <a:cxn ang="0">
                      <a:pos x="89" y="77"/>
                    </a:cxn>
                    <a:cxn ang="0">
                      <a:pos x="92" y="83"/>
                    </a:cxn>
                    <a:cxn ang="0">
                      <a:pos x="98" y="94"/>
                    </a:cxn>
                    <a:cxn ang="0">
                      <a:pos x="103" y="101"/>
                    </a:cxn>
                    <a:cxn ang="0">
                      <a:pos x="107" y="106"/>
                    </a:cxn>
                    <a:cxn ang="0">
                      <a:pos x="108" y="111"/>
                    </a:cxn>
                    <a:cxn ang="0">
                      <a:pos x="111" y="118"/>
                    </a:cxn>
                    <a:cxn ang="0">
                      <a:pos x="111" y="121"/>
                    </a:cxn>
                  </a:cxnLst>
                  <a:rect l="0" t="0" r="r" b="b"/>
                  <a:pathLst>
                    <a:path w="111" h="132">
                      <a:moveTo>
                        <a:pt x="111" y="121"/>
                      </a:moveTo>
                      <a:cubicBezTo>
                        <a:pt x="111" y="121"/>
                        <a:pt x="111" y="121"/>
                        <a:pt x="111" y="121"/>
                      </a:cubicBezTo>
                      <a:cubicBezTo>
                        <a:pt x="106" y="124"/>
                        <a:pt x="103" y="128"/>
                        <a:pt x="97" y="129"/>
                      </a:cubicBezTo>
                      <a:cubicBezTo>
                        <a:pt x="94" y="130"/>
                        <a:pt x="95" y="130"/>
                        <a:pt x="92" y="129"/>
                      </a:cubicBezTo>
                      <a:cubicBezTo>
                        <a:pt x="89" y="129"/>
                        <a:pt x="85" y="132"/>
                        <a:pt x="83" y="132"/>
                      </a:cubicBezTo>
                      <a:cubicBezTo>
                        <a:pt x="81" y="132"/>
                        <a:pt x="79" y="132"/>
                        <a:pt x="77" y="131"/>
                      </a:cubicBezTo>
                      <a:cubicBezTo>
                        <a:pt x="76" y="131"/>
                        <a:pt x="73" y="128"/>
                        <a:pt x="70" y="125"/>
                      </a:cubicBezTo>
                      <a:cubicBezTo>
                        <a:pt x="71" y="124"/>
                        <a:pt x="72" y="123"/>
                        <a:pt x="73" y="124"/>
                      </a:cubicBezTo>
                      <a:cubicBezTo>
                        <a:pt x="75" y="125"/>
                        <a:pt x="76" y="121"/>
                        <a:pt x="77" y="118"/>
                      </a:cubicBezTo>
                      <a:cubicBezTo>
                        <a:pt x="78" y="114"/>
                        <a:pt x="77" y="117"/>
                        <a:pt x="78" y="114"/>
                      </a:cubicBezTo>
                      <a:cubicBezTo>
                        <a:pt x="79" y="111"/>
                        <a:pt x="79" y="113"/>
                        <a:pt x="80" y="110"/>
                      </a:cubicBezTo>
                      <a:cubicBezTo>
                        <a:pt x="81" y="107"/>
                        <a:pt x="78" y="105"/>
                        <a:pt x="76" y="102"/>
                      </a:cubicBezTo>
                      <a:cubicBezTo>
                        <a:pt x="75" y="99"/>
                        <a:pt x="73" y="97"/>
                        <a:pt x="71" y="94"/>
                      </a:cubicBezTo>
                      <a:cubicBezTo>
                        <a:pt x="69" y="92"/>
                        <a:pt x="70" y="90"/>
                        <a:pt x="69" y="87"/>
                      </a:cubicBezTo>
                      <a:cubicBezTo>
                        <a:pt x="69" y="84"/>
                        <a:pt x="67" y="82"/>
                        <a:pt x="66" y="78"/>
                      </a:cubicBezTo>
                      <a:cubicBezTo>
                        <a:pt x="65" y="76"/>
                        <a:pt x="64" y="74"/>
                        <a:pt x="63" y="72"/>
                      </a:cubicBezTo>
                      <a:cubicBezTo>
                        <a:pt x="61" y="68"/>
                        <a:pt x="55" y="62"/>
                        <a:pt x="50" y="65"/>
                      </a:cubicBezTo>
                      <a:cubicBezTo>
                        <a:pt x="47" y="68"/>
                        <a:pt x="46" y="71"/>
                        <a:pt x="42" y="71"/>
                      </a:cubicBezTo>
                      <a:cubicBezTo>
                        <a:pt x="38" y="72"/>
                        <a:pt x="36" y="70"/>
                        <a:pt x="32" y="70"/>
                      </a:cubicBezTo>
                      <a:cubicBezTo>
                        <a:pt x="26" y="70"/>
                        <a:pt x="21" y="79"/>
                        <a:pt x="16" y="71"/>
                      </a:cubicBezTo>
                      <a:cubicBezTo>
                        <a:pt x="15" y="69"/>
                        <a:pt x="15" y="67"/>
                        <a:pt x="15" y="64"/>
                      </a:cubicBezTo>
                      <a:cubicBezTo>
                        <a:pt x="15" y="59"/>
                        <a:pt x="16" y="54"/>
                        <a:pt x="13" y="50"/>
                      </a:cubicBezTo>
                      <a:cubicBezTo>
                        <a:pt x="10" y="46"/>
                        <a:pt x="8" y="40"/>
                        <a:pt x="5" y="37"/>
                      </a:cubicBezTo>
                      <a:cubicBezTo>
                        <a:pt x="3" y="35"/>
                        <a:pt x="2" y="33"/>
                        <a:pt x="0" y="32"/>
                      </a:cubicBezTo>
                      <a:cubicBezTo>
                        <a:pt x="2" y="31"/>
                        <a:pt x="3" y="30"/>
                        <a:pt x="4" y="28"/>
                      </a:cubicBezTo>
                      <a:cubicBezTo>
                        <a:pt x="5" y="25"/>
                        <a:pt x="6" y="23"/>
                        <a:pt x="7" y="21"/>
                      </a:cubicBezTo>
                      <a:cubicBezTo>
                        <a:pt x="7" y="19"/>
                        <a:pt x="7" y="17"/>
                        <a:pt x="8" y="15"/>
                      </a:cubicBezTo>
                      <a:cubicBezTo>
                        <a:pt x="8" y="15"/>
                        <a:pt x="8" y="15"/>
                        <a:pt x="9" y="15"/>
                      </a:cubicBezTo>
                      <a:cubicBezTo>
                        <a:pt x="10" y="15"/>
                        <a:pt x="11" y="15"/>
                        <a:pt x="13" y="15"/>
                      </a:cubicBezTo>
                      <a:cubicBezTo>
                        <a:pt x="15" y="14"/>
                        <a:pt x="18" y="11"/>
                        <a:pt x="19" y="10"/>
                      </a:cubicBezTo>
                      <a:cubicBezTo>
                        <a:pt x="20" y="8"/>
                        <a:pt x="20" y="4"/>
                        <a:pt x="22" y="3"/>
                      </a:cubicBezTo>
                      <a:cubicBezTo>
                        <a:pt x="26" y="0"/>
                        <a:pt x="31" y="4"/>
                        <a:pt x="33" y="1"/>
                      </a:cubicBezTo>
                      <a:cubicBezTo>
                        <a:pt x="35" y="4"/>
                        <a:pt x="36" y="6"/>
                        <a:pt x="36" y="7"/>
                      </a:cubicBezTo>
                      <a:cubicBezTo>
                        <a:pt x="37" y="10"/>
                        <a:pt x="38" y="12"/>
                        <a:pt x="40" y="14"/>
                      </a:cubicBezTo>
                      <a:cubicBezTo>
                        <a:pt x="42" y="16"/>
                        <a:pt x="43" y="16"/>
                        <a:pt x="44" y="19"/>
                      </a:cubicBezTo>
                      <a:cubicBezTo>
                        <a:pt x="44" y="20"/>
                        <a:pt x="44" y="22"/>
                        <a:pt x="45" y="24"/>
                      </a:cubicBezTo>
                      <a:cubicBezTo>
                        <a:pt x="48" y="27"/>
                        <a:pt x="57" y="25"/>
                        <a:pt x="61" y="24"/>
                      </a:cubicBezTo>
                      <a:cubicBezTo>
                        <a:pt x="65" y="23"/>
                        <a:pt x="65" y="25"/>
                        <a:pt x="67" y="28"/>
                      </a:cubicBezTo>
                      <a:cubicBezTo>
                        <a:pt x="68" y="30"/>
                        <a:pt x="68" y="31"/>
                        <a:pt x="69" y="33"/>
                      </a:cubicBezTo>
                      <a:cubicBezTo>
                        <a:pt x="69" y="33"/>
                        <a:pt x="68" y="34"/>
                        <a:pt x="69" y="35"/>
                      </a:cubicBezTo>
                      <a:cubicBezTo>
                        <a:pt x="69" y="36"/>
                        <a:pt x="70" y="36"/>
                        <a:pt x="71" y="38"/>
                      </a:cubicBezTo>
                      <a:cubicBezTo>
                        <a:pt x="71" y="41"/>
                        <a:pt x="68" y="41"/>
                        <a:pt x="66" y="43"/>
                      </a:cubicBezTo>
                      <a:cubicBezTo>
                        <a:pt x="64" y="45"/>
                        <a:pt x="64" y="47"/>
                        <a:pt x="64" y="51"/>
                      </a:cubicBezTo>
                      <a:cubicBezTo>
                        <a:pt x="64" y="56"/>
                        <a:pt x="68" y="59"/>
                        <a:pt x="73" y="63"/>
                      </a:cubicBezTo>
                      <a:cubicBezTo>
                        <a:pt x="75" y="65"/>
                        <a:pt x="77" y="67"/>
                        <a:pt x="79" y="69"/>
                      </a:cubicBezTo>
                      <a:cubicBezTo>
                        <a:pt x="82" y="72"/>
                        <a:pt x="86" y="74"/>
                        <a:pt x="89" y="77"/>
                      </a:cubicBezTo>
                      <a:cubicBezTo>
                        <a:pt x="92" y="79"/>
                        <a:pt x="91" y="80"/>
                        <a:pt x="92" y="83"/>
                      </a:cubicBezTo>
                      <a:cubicBezTo>
                        <a:pt x="93" y="87"/>
                        <a:pt x="95" y="90"/>
                        <a:pt x="98" y="94"/>
                      </a:cubicBezTo>
                      <a:cubicBezTo>
                        <a:pt x="100" y="96"/>
                        <a:pt x="102" y="98"/>
                        <a:pt x="103" y="101"/>
                      </a:cubicBezTo>
                      <a:cubicBezTo>
                        <a:pt x="104" y="103"/>
                        <a:pt x="106" y="105"/>
                        <a:pt x="107" y="106"/>
                      </a:cubicBezTo>
                      <a:cubicBezTo>
                        <a:pt x="107" y="108"/>
                        <a:pt x="107" y="109"/>
                        <a:pt x="108" y="111"/>
                      </a:cubicBezTo>
                      <a:cubicBezTo>
                        <a:pt x="109" y="114"/>
                        <a:pt x="110" y="115"/>
                        <a:pt x="111" y="118"/>
                      </a:cubicBezTo>
                      <a:cubicBezTo>
                        <a:pt x="111" y="119"/>
                        <a:pt x="111" y="120"/>
                        <a:pt x="111" y="1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8" name="Line 380"/>
                <p:cNvSpPr>
                  <a:spLocks noChangeShapeType="1"/>
                </p:cNvSpPr>
                <p:nvPr/>
              </p:nvSpPr>
              <p:spPr bwMode="auto">
                <a:xfrm flipH="1" flipV="1">
                  <a:off x="7285025" y="4740275"/>
                  <a:ext cx="3175" cy="12700"/>
                </a:xfrm>
                <a:prstGeom prst="line">
                  <a:avLst/>
                </a:prstGeom>
                <a:noFill/>
                <a:ln w="3175" cap="flat">
                  <a:noFill/>
                  <a:prstDash val="solid"/>
                  <a:miter lim="800000"/>
                </a:ln>
              </p:spPr>
              <p:txBody>
                <a:bodyPr vert="horz" wrap="square" lIns="91440" tIns="45720" rIns="91440" bIns="45720" numCol="1" anchor="t" anchorCtr="0" compatLnSpc="1"/>
                <a:lstStyle/>
                <a:p>
                  <a:endParaRPr lang="zh-CN" altLang="en-US"/>
                </a:p>
              </p:txBody>
            </p:sp>
            <p:sp>
              <p:nvSpPr>
                <p:cNvPr id="409" name="Line 381"/>
                <p:cNvSpPr>
                  <a:spLocks noChangeShapeType="1"/>
                </p:cNvSpPr>
                <p:nvPr/>
              </p:nvSpPr>
              <p:spPr bwMode="auto">
                <a:xfrm flipV="1">
                  <a:off x="7280263" y="4452937"/>
                  <a:ext cx="1587" cy="26987"/>
                </a:xfrm>
                <a:prstGeom prst="line">
                  <a:avLst/>
                </a:prstGeom>
                <a:noFill/>
                <a:ln w="3175" cap="flat">
                  <a:noFill/>
                  <a:prstDash val="solid"/>
                  <a:miter lim="800000"/>
                </a:ln>
              </p:spPr>
              <p:txBody>
                <a:bodyPr vert="horz" wrap="square" lIns="91440" tIns="45720" rIns="91440" bIns="45720" numCol="1" anchor="t" anchorCtr="0" compatLnSpc="1"/>
                <a:lstStyle/>
                <a:p>
                  <a:endParaRPr lang="zh-CN" altLang="en-US"/>
                </a:p>
              </p:txBody>
            </p:sp>
            <p:sp>
              <p:nvSpPr>
                <p:cNvPr id="410" name="Freeform 382"/>
                <p:cNvSpPr/>
                <p:nvPr/>
              </p:nvSpPr>
              <p:spPr bwMode="auto">
                <a:xfrm>
                  <a:off x="1414460" y="1749425"/>
                  <a:ext cx="92075" cy="84137"/>
                </a:xfrm>
                <a:custGeom>
                  <a:avLst/>
                  <a:gdLst/>
                  <a:ahLst/>
                  <a:cxnLst>
                    <a:cxn ang="0">
                      <a:pos x="32" y="25"/>
                    </a:cxn>
                    <a:cxn ang="0">
                      <a:pos x="28" y="32"/>
                    </a:cxn>
                    <a:cxn ang="0">
                      <a:pos x="17" y="30"/>
                    </a:cxn>
                    <a:cxn ang="0">
                      <a:pos x="10" y="26"/>
                    </a:cxn>
                    <a:cxn ang="0">
                      <a:pos x="1" y="25"/>
                    </a:cxn>
                    <a:cxn ang="0">
                      <a:pos x="7" y="13"/>
                    </a:cxn>
                    <a:cxn ang="0">
                      <a:pos x="13" y="3"/>
                    </a:cxn>
                    <a:cxn ang="0">
                      <a:pos x="14" y="0"/>
                    </a:cxn>
                    <a:cxn ang="0">
                      <a:pos x="27" y="6"/>
                    </a:cxn>
                    <a:cxn ang="0">
                      <a:pos x="32" y="25"/>
                    </a:cxn>
                  </a:cxnLst>
                  <a:rect l="0" t="0" r="r" b="b"/>
                  <a:pathLst>
                    <a:path w="35" h="32">
                      <a:moveTo>
                        <a:pt x="32" y="25"/>
                      </a:moveTo>
                      <a:cubicBezTo>
                        <a:pt x="31" y="27"/>
                        <a:pt x="30" y="29"/>
                        <a:pt x="28" y="32"/>
                      </a:cubicBezTo>
                      <a:cubicBezTo>
                        <a:pt x="25" y="31"/>
                        <a:pt x="21" y="31"/>
                        <a:pt x="17" y="30"/>
                      </a:cubicBezTo>
                      <a:cubicBezTo>
                        <a:pt x="15" y="29"/>
                        <a:pt x="13" y="26"/>
                        <a:pt x="10" y="26"/>
                      </a:cubicBezTo>
                      <a:cubicBezTo>
                        <a:pt x="7" y="25"/>
                        <a:pt x="4" y="25"/>
                        <a:pt x="1" y="25"/>
                      </a:cubicBezTo>
                      <a:cubicBezTo>
                        <a:pt x="0" y="20"/>
                        <a:pt x="4" y="17"/>
                        <a:pt x="7" y="13"/>
                      </a:cubicBezTo>
                      <a:cubicBezTo>
                        <a:pt x="9" y="9"/>
                        <a:pt x="11" y="6"/>
                        <a:pt x="13" y="3"/>
                      </a:cubicBezTo>
                      <a:cubicBezTo>
                        <a:pt x="13" y="2"/>
                        <a:pt x="14" y="1"/>
                        <a:pt x="14" y="0"/>
                      </a:cubicBezTo>
                      <a:cubicBezTo>
                        <a:pt x="19" y="2"/>
                        <a:pt x="23" y="3"/>
                        <a:pt x="27" y="6"/>
                      </a:cubicBezTo>
                      <a:cubicBezTo>
                        <a:pt x="34" y="11"/>
                        <a:pt x="35" y="17"/>
                        <a:pt x="32"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1" name="Freeform 383"/>
                <p:cNvSpPr/>
                <p:nvPr/>
              </p:nvSpPr>
              <p:spPr bwMode="auto">
                <a:xfrm>
                  <a:off x="2536821" y="2524125"/>
                  <a:ext cx="114300" cy="79375"/>
                </a:xfrm>
                <a:custGeom>
                  <a:avLst/>
                  <a:gdLst/>
                  <a:ahLst/>
                  <a:cxnLst>
                    <a:cxn ang="0">
                      <a:pos x="44" y="22"/>
                    </a:cxn>
                    <a:cxn ang="0">
                      <a:pos x="34" y="25"/>
                    </a:cxn>
                    <a:cxn ang="0">
                      <a:pos x="28" y="27"/>
                    </a:cxn>
                    <a:cxn ang="0">
                      <a:pos x="21" y="30"/>
                    </a:cxn>
                    <a:cxn ang="0">
                      <a:pos x="9" y="30"/>
                    </a:cxn>
                    <a:cxn ang="0">
                      <a:pos x="7" y="27"/>
                    </a:cxn>
                    <a:cxn ang="0">
                      <a:pos x="1" y="12"/>
                    </a:cxn>
                    <a:cxn ang="0">
                      <a:pos x="0" y="7"/>
                    </a:cxn>
                    <a:cxn ang="0">
                      <a:pos x="2" y="7"/>
                    </a:cxn>
                    <a:cxn ang="0">
                      <a:pos x="7" y="5"/>
                    </a:cxn>
                    <a:cxn ang="0">
                      <a:pos x="13" y="2"/>
                    </a:cxn>
                    <a:cxn ang="0">
                      <a:pos x="25" y="0"/>
                    </a:cxn>
                    <a:cxn ang="0">
                      <a:pos x="29" y="0"/>
                    </a:cxn>
                    <a:cxn ang="0">
                      <a:pos x="29" y="1"/>
                    </a:cxn>
                    <a:cxn ang="0">
                      <a:pos x="39" y="14"/>
                    </a:cxn>
                    <a:cxn ang="0">
                      <a:pos x="44" y="22"/>
                    </a:cxn>
                  </a:cxnLst>
                  <a:rect l="0" t="0" r="r" b="b"/>
                  <a:pathLst>
                    <a:path w="44" h="30">
                      <a:moveTo>
                        <a:pt x="44" y="22"/>
                      </a:moveTo>
                      <a:cubicBezTo>
                        <a:pt x="41" y="23"/>
                        <a:pt x="37" y="24"/>
                        <a:pt x="34" y="25"/>
                      </a:cubicBezTo>
                      <a:cubicBezTo>
                        <a:pt x="32" y="26"/>
                        <a:pt x="30" y="26"/>
                        <a:pt x="28" y="27"/>
                      </a:cubicBezTo>
                      <a:cubicBezTo>
                        <a:pt x="26" y="28"/>
                        <a:pt x="24" y="30"/>
                        <a:pt x="21" y="30"/>
                      </a:cubicBezTo>
                      <a:cubicBezTo>
                        <a:pt x="17" y="30"/>
                        <a:pt x="13" y="30"/>
                        <a:pt x="9" y="30"/>
                      </a:cubicBezTo>
                      <a:cubicBezTo>
                        <a:pt x="9" y="29"/>
                        <a:pt x="8" y="28"/>
                        <a:pt x="7" y="27"/>
                      </a:cubicBezTo>
                      <a:cubicBezTo>
                        <a:pt x="1" y="23"/>
                        <a:pt x="1" y="19"/>
                        <a:pt x="1" y="12"/>
                      </a:cubicBezTo>
                      <a:cubicBezTo>
                        <a:pt x="0" y="10"/>
                        <a:pt x="0" y="9"/>
                        <a:pt x="0" y="7"/>
                      </a:cubicBezTo>
                      <a:cubicBezTo>
                        <a:pt x="0" y="7"/>
                        <a:pt x="1" y="7"/>
                        <a:pt x="2" y="7"/>
                      </a:cubicBezTo>
                      <a:cubicBezTo>
                        <a:pt x="4" y="7"/>
                        <a:pt x="5" y="6"/>
                        <a:pt x="7" y="5"/>
                      </a:cubicBezTo>
                      <a:cubicBezTo>
                        <a:pt x="9" y="3"/>
                        <a:pt x="11" y="3"/>
                        <a:pt x="13" y="2"/>
                      </a:cubicBezTo>
                      <a:cubicBezTo>
                        <a:pt x="16" y="0"/>
                        <a:pt x="21" y="0"/>
                        <a:pt x="25" y="0"/>
                      </a:cubicBezTo>
                      <a:cubicBezTo>
                        <a:pt x="26" y="0"/>
                        <a:pt x="28" y="0"/>
                        <a:pt x="29" y="0"/>
                      </a:cubicBezTo>
                      <a:cubicBezTo>
                        <a:pt x="29" y="0"/>
                        <a:pt x="29" y="1"/>
                        <a:pt x="29" y="1"/>
                      </a:cubicBezTo>
                      <a:cubicBezTo>
                        <a:pt x="29" y="6"/>
                        <a:pt x="36" y="10"/>
                        <a:pt x="39" y="14"/>
                      </a:cubicBezTo>
                      <a:cubicBezTo>
                        <a:pt x="41" y="16"/>
                        <a:pt x="42" y="19"/>
                        <a:pt x="44"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2" name="Freeform 384"/>
                <p:cNvSpPr/>
                <p:nvPr/>
              </p:nvSpPr>
              <p:spPr bwMode="auto">
                <a:xfrm>
                  <a:off x="13260366" y="2390775"/>
                  <a:ext cx="15875" cy="28575"/>
                </a:xfrm>
                <a:custGeom>
                  <a:avLst/>
                  <a:gdLst/>
                  <a:ahLst/>
                  <a:cxnLst>
                    <a:cxn ang="0">
                      <a:pos x="6" y="11"/>
                    </a:cxn>
                    <a:cxn ang="0">
                      <a:pos x="0" y="0"/>
                    </a:cxn>
                  </a:cxnLst>
                  <a:rect l="0" t="0" r="r" b="b"/>
                  <a:pathLst>
                    <a:path w="6" h="11">
                      <a:moveTo>
                        <a:pt x="6" y="11"/>
                      </a:moveTo>
                      <a:cubicBezTo>
                        <a:pt x="4" y="7"/>
                        <a:pt x="3" y="3"/>
                        <a:pt x="0"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3" name="Freeform 385"/>
                <p:cNvSpPr/>
                <p:nvPr/>
              </p:nvSpPr>
              <p:spPr bwMode="auto">
                <a:xfrm>
                  <a:off x="12723788" y="4506911"/>
                  <a:ext cx="7937" cy="9525"/>
                </a:xfrm>
                <a:custGeom>
                  <a:avLst/>
                  <a:gdLst/>
                  <a:ahLst/>
                  <a:cxnLst>
                    <a:cxn ang="0">
                      <a:pos x="0" y="0"/>
                    </a:cxn>
                    <a:cxn ang="0">
                      <a:pos x="0" y="0"/>
                    </a:cxn>
                    <a:cxn ang="0">
                      <a:pos x="3" y="4"/>
                    </a:cxn>
                  </a:cxnLst>
                  <a:rect l="0" t="0" r="r" b="b"/>
                  <a:pathLst>
                    <a:path w="3" h="4">
                      <a:moveTo>
                        <a:pt x="0" y="0"/>
                      </a:moveTo>
                      <a:cubicBezTo>
                        <a:pt x="0" y="0"/>
                        <a:pt x="0" y="0"/>
                        <a:pt x="0" y="0"/>
                      </a:cubicBezTo>
                      <a:cubicBezTo>
                        <a:pt x="1" y="1"/>
                        <a:pt x="2" y="2"/>
                        <a:pt x="3" y="4"/>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4" name="Freeform 386"/>
                <p:cNvSpPr/>
                <p:nvPr/>
              </p:nvSpPr>
              <p:spPr bwMode="auto">
                <a:xfrm>
                  <a:off x="13136545" y="4765675"/>
                  <a:ext cx="481012" cy="573088"/>
                </a:xfrm>
                <a:custGeom>
                  <a:avLst/>
                  <a:gdLst/>
                  <a:ahLst/>
                  <a:cxnLst>
                    <a:cxn ang="0">
                      <a:pos x="182" y="142"/>
                    </a:cxn>
                    <a:cxn ang="0">
                      <a:pos x="178" y="158"/>
                    </a:cxn>
                    <a:cxn ang="0">
                      <a:pos x="163" y="152"/>
                    </a:cxn>
                    <a:cxn ang="0">
                      <a:pos x="135" y="153"/>
                    </a:cxn>
                    <a:cxn ang="0">
                      <a:pos x="123" y="162"/>
                    </a:cxn>
                    <a:cxn ang="0">
                      <a:pos x="116" y="171"/>
                    </a:cxn>
                    <a:cxn ang="0">
                      <a:pos x="110" y="196"/>
                    </a:cxn>
                    <a:cxn ang="0">
                      <a:pos x="104" y="216"/>
                    </a:cxn>
                    <a:cxn ang="0">
                      <a:pos x="92" y="216"/>
                    </a:cxn>
                    <a:cxn ang="0">
                      <a:pos x="73" y="195"/>
                    </a:cxn>
                    <a:cxn ang="0">
                      <a:pos x="52" y="198"/>
                    </a:cxn>
                    <a:cxn ang="0">
                      <a:pos x="40" y="205"/>
                    </a:cxn>
                    <a:cxn ang="0">
                      <a:pos x="31" y="200"/>
                    </a:cxn>
                    <a:cxn ang="0">
                      <a:pos x="24" y="183"/>
                    </a:cxn>
                    <a:cxn ang="0">
                      <a:pos x="20" y="158"/>
                    </a:cxn>
                    <a:cxn ang="0">
                      <a:pos x="16" y="147"/>
                    </a:cxn>
                    <a:cxn ang="0">
                      <a:pos x="9" y="128"/>
                    </a:cxn>
                    <a:cxn ang="0">
                      <a:pos x="7" y="119"/>
                    </a:cxn>
                    <a:cxn ang="0">
                      <a:pos x="13" y="108"/>
                    </a:cxn>
                    <a:cxn ang="0">
                      <a:pos x="10" y="91"/>
                    </a:cxn>
                    <a:cxn ang="0">
                      <a:pos x="14" y="76"/>
                    </a:cxn>
                    <a:cxn ang="0">
                      <a:pos x="17" y="60"/>
                    </a:cxn>
                    <a:cxn ang="0">
                      <a:pos x="10" y="28"/>
                    </a:cxn>
                    <a:cxn ang="0">
                      <a:pos x="8" y="21"/>
                    </a:cxn>
                    <a:cxn ang="0">
                      <a:pos x="31" y="16"/>
                    </a:cxn>
                    <a:cxn ang="0">
                      <a:pos x="63" y="1"/>
                    </a:cxn>
                    <a:cxn ang="0">
                      <a:pos x="74" y="7"/>
                    </a:cxn>
                    <a:cxn ang="0">
                      <a:pos x="79" y="31"/>
                    </a:cxn>
                    <a:cxn ang="0">
                      <a:pos x="107" y="54"/>
                    </a:cxn>
                    <a:cxn ang="0">
                      <a:pos x="120" y="57"/>
                    </a:cxn>
                    <a:cxn ang="0">
                      <a:pos x="134" y="63"/>
                    </a:cxn>
                    <a:cxn ang="0">
                      <a:pos x="143" y="92"/>
                    </a:cxn>
                    <a:cxn ang="0">
                      <a:pos x="176" y="111"/>
                    </a:cxn>
                    <a:cxn ang="0">
                      <a:pos x="183" y="136"/>
                    </a:cxn>
                  </a:cxnLst>
                  <a:rect l="0" t="0" r="r" b="b"/>
                  <a:pathLst>
                    <a:path w="183" h="218">
                      <a:moveTo>
                        <a:pt x="182" y="139"/>
                      </a:moveTo>
                      <a:cubicBezTo>
                        <a:pt x="182" y="140"/>
                        <a:pt x="183" y="141"/>
                        <a:pt x="182" y="142"/>
                      </a:cubicBezTo>
                      <a:cubicBezTo>
                        <a:pt x="182" y="144"/>
                        <a:pt x="181" y="146"/>
                        <a:pt x="180" y="147"/>
                      </a:cubicBezTo>
                      <a:cubicBezTo>
                        <a:pt x="179" y="151"/>
                        <a:pt x="179" y="155"/>
                        <a:pt x="178" y="158"/>
                      </a:cubicBezTo>
                      <a:cubicBezTo>
                        <a:pt x="177" y="157"/>
                        <a:pt x="176" y="157"/>
                        <a:pt x="175" y="157"/>
                      </a:cubicBezTo>
                      <a:cubicBezTo>
                        <a:pt x="170" y="155"/>
                        <a:pt x="168" y="152"/>
                        <a:pt x="163" y="152"/>
                      </a:cubicBezTo>
                      <a:cubicBezTo>
                        <a:pt x="158" y="152"/>
                        <a:pt x="154" y="153"/>
                        <a:pt x="150" y="153"/>
                      </a:cubicBezTo>
                      <a:cubicBezTo>
                        <a:pt x="145" y="153"/>
                        <a:pt x="140" y="153"/>
                        <a:pt x="135" y="153"/>
                      </a:cubicBezTo>
                      <a:cubicBezTo>
                        <a:pt x="133" y="153"/>
                        <a:pt x="132" y="153"/>
                        <a:pt x="130" y="154"/>
                      </a:cubicBezTo>
                      <a:cubicBezTo>
                        <a:pt x="127" y="157"/>
                        <a:pt x="125" y="159"/>
                        <a:pt x="123" y="162"/>
                      </a:cubicBezTo>
                      <a:cubicBezTo>
                        <a:pt x="122" y="163"/>
                        <a:pt x="120" y="164"/>
                        <a:pt x="119" y="166"/>
                      </a:cubicBezTo>
                      <a:cubicBezTo>
                        <a:pt x="118" y="168"/>
                        <a:pt x="117" y="169"/>
                        <a:pt x="116" y="171"/>
                      </a:cubicBezTo>
                      <a:cubicBezTo>
                        <a:pt x="114" y="175"/>
                        <a:pt x="112" y="179"/>
                        <a:pt x="111" y="184"/>
                      </a:cubicBezTo>
                      <a:cubicBezTo>
                        <a:pt x="110" y="188"/>
                        <a:pt x="111" y="192"/>
                        <a:pt x="110" y="196"/>
                      </a:cubicBezTo>
                      <a:cubicBezTo>
                        <a:pt x="109" y="200"/>
                        <a:pt x="109" y="204"/>
                        <a:pt x="108" y="208"/>
                      </a:cubicBezTo>
                      <a:cubicBezTo>
                        <a:pt x="108" y="210"/>
                        <a:pt x="106" y="214"/>
                        <a:pt x="104" y="216"/>
                      </a:cubicBezTo>
                      <a:cubicBezTo>
                        <a:pt x="103" y="216"/>
                        <a:pt x="102" y="216"/>
                        <a:pt x="102" y="217"/>
                      </a:cubicBezTo>
                      <a:cubicBezTo>
                        <a:pt x="99" y="218"/>
                        <a:pt x="95" y="218"/>
                        <a:pt x="92" y="216"/>
                      </a:cubicBezTo>
                      <a:cubicBezTo>
                        <a:pt x="88" y="214"/>
                        <a:pt x="87" y="209"/>
                        <a:pt x="84" y="205"/>
                      </a:cubicBezTo>
                      <a:cubicBezTo>
                        <a:pt x="81" y="201"/>
                        <a:pt x="77" y="197"/>
                        <a:pt x="73" y="195"/>
                      </a:cubicBezTo>
                      <a:cubicBezTo>
                        <a:pt x="69" y="192"/>
                        <a:pt x="65" y="192"/>
                        <a:pt x="61" y="194"/>
                      </a:cubicBezTo>
                      <a:cubicBezTo>
                        <a:pt x="58" y="196"/>
                        <a:pt x="56" y="198"/>
                        <a:pt x="52" y="198"/>
                      </a:cubicBezTo>
                      <a:cubicBezTo>
                        <a:pt x="50" y="199"/>
                        <a:pt x="49" y="199"/>
                        <a:pt x="47" y="200"/>
                      </a:cubicBezTo>
                      <a:cubicBezTo>
                        <a:pt x="44" y="202"/>
                        <a:pt x="43" y="204"/>
                        <a:pt x="40" y="205"/>
                      </a:cubicBezTo>
                      <a:cubicBezTo>
                        <a:pt x="39" y="206"/>
                        <a:pt x="38" y="206"/>
                        <a:pt x="37" y="207"/>
                      </a:cubicBezTo>
                      <a:cubicBezTo>
                        <a:pt x="34" y="205"/>
                        <a:pt x="32" y="203"/>
                        <a:pt x="31" y="200"/>
                      </a:cubicBezTo>
                      <a:cubicBezTo>
                        <a:pt x="29" y="197"/>
                        <a:pt x="28" y="192"/>
                        <a:pt x="27" y="189"/>
                      </a:cubicBezTo>
                      <a:cubicBezTo>
                        <a:pt x="26" y="187"/>
                        <a:pt x="25" y="185"/>
                        <a:pt x="24" y="183"/>
                      </a:cubicBezTo>
                      <a:cubicBezTo>
                        <a:pt x="24" y="182"/>
                        <a:pt x="24" y="180"/>
                        <a:pt x="24" y="179"/>
                      </a:cubicBezTo>
                      <a:cubicBezTo>
                        <a:pt x="23" y="172"/>
                        <a:pt x="20" y="165"/>
                        <a:pt x="20" y="158"/>
                      </a:cubicBezTo>
                      <a:cubicBezTo>
                        <a:pt x="19" y="156"/>
                        <a:pt x="19" y="154"/>
                        <a:pt x="18" y="152"/>
                      </a:cubicBezTo>
                      <a:cubicBezTo>
                        <a:pt x="17" y="151"/>
                        <a:pt x="16" y="149"/>
                        <a:pt x="16" y="147"/>
                      </a:cubicBezTo>
                      <a:cubicBezTo>
                        <a:pt x="15" y="143"/>
                        <a:pt x="13" y="139"/>
                        <a:pt x="12" y="135"/>
                      </a:cubicBezTo>
                      <a:cubicBezTo>
                        <a:pt x="11" y="132"/>
                        <a:pt x="10" y="130"/>
                        <a:pt x="9" y="128"/>
                      </a:cubicBezTo>
                      <a:cubicBezTo>
                        <a:pt x="9" y="126"/>
                        <a:pt x="9" y="124"/>
                        <a:pt x="8" y="122"/>
                      </a:cubicBezTo>
                      <a:cubicBezTo>
                        <a:pt x="8" y="121"/>
                        <a:pt x="7" y="120"/>
                        <a:pt x="7" y="119"/>
                      </a:cubicBezTo>
                      <a:cubicBezTo>
                        <a:pt x="7" y="118"/>
                        <a:pt x="7" y="118"/>
                        <a:pt x="7" y="118"/>
                      </a:cubicBezTo>
                      <a:cubicBezTo>
                        <a:pt x="9" y="115"/>
                        <a:pt x="13" y="111"/>
                        <a:pt x="13" y="108"/>
                      </a:cubicBezTo>
                      <a:cubicBezTo>
                        <a:pt x="13" y="104"/>
                        <a:pt x="13" y="101"/>
                        <a:pt x="13" y="97"/>
                      </a:cubicBezTo>
                      <a:cubicBezTo>
                        <a:pt x="12" y="95"/>
                        <a:pt x="10" y="93"/>
                        <a:pt x="10" y="91"/>
                      </a:cubicBezTo>
                      <a:cubicBezTo>
                        <a:pt x="10" y="90"/>
                        <a:pt x="10" y="88"/>
                        <a:pt x="10" y="86"/>
                      </a:cubicBezTo>
                      <a:cubicBezTo>
                        <a:pt x="11" y="82"/>
                        <a:pt x="12" y="79"/>
                        <a:pt x="14" y="76"/>
                      </a:cubicBezTo>
                      <a:cubicBezTo>
                        <a:pt x="15" y="72"/>
                        <a:pt x="15" y="69"/>
                        <a:pt x="16" y="65"/>
                      </a:cubicBezTo>
                      <a:cubicBezTo>
                        <a:pt x="16" y="63"/>
                        <a:pt x="16" y="62"/>
                        <a:pt x="17" y="60"/>
                      </a:cubicBezTo>
                      <a:cubicBezTo>
                        <a:pt x="19" y="54"/>
                        <a:pt x="21" y="48"/>
                        <a:pt x="19" y="42"/>
                      </a:cubicBezTo>
                      <a:cubicBezTo>
                        <a:pt x="19" y="38"/>
                        <a:pt x="14" y="28"/>
                        <a:pt x="10" y="28"/>
                      </a:cubicBezTo>
                      <a:cubicBezTo>
                        <a:pt x="7" y="28"/>
                        <a:pt x="3" y="24"/>
                        <a:pt x="0" y="22"/>
                      </a:cubicBezTo>
                      <a:cubicBezTo>
                        <a:pt x="2" y="21"/>
                        <a:pt x="5" y="21"/>
                        <a:pt x="8" y="21"/>
                      </a:cubicBezTo>
                      <a:cubicBezTo>
                        <a:pt x="12" y="21"/>
                        <a:pt x="15" y="22"/>
                        <a:pt x="18" y="21"/>
                      </a:cubicBezTo>
                      <a:cubicBezTo>
                        <a:pt x="23" y="21"/>
                        <a:pt x="27" y="19"/>
                        <a:pt x="31" y="16"/>
                      </a:cubicBezTo>
                      <a:cubicBezTo>
                        <a:pt x="37" y="13"/>
                        <a:pt x="44" y="10"/>
                        <a:pt x="51" y="6"/>
                      </a:cubicBezTo>
                      <a:cubicBezTo>
                        <a:pt x="54" y="4"/>
                        <a:pt x="59" y="1"/>
                        <a:pt x="63" y="1"/>
                      </a:cubicBezTo>
                      <a:cubicBezTo>
                        <a:pt x="66" y="0"/>
                        <a:pt x="70" y="1"/>
                        <a:pt x="72" y="2"/>
                      </a:cubicBezTo>
                      <a:cubicBezTo>
                        <a:pt x="73" y="3"/>
                        <a:pt x="74" y="5"/>
                        <a:pt x="74" y="7"/>
                      </a:cubicBezTo>
                      <a:cubicBezTo>
                        <a:pt x="75" y="11"/>
                        <a:pt x="75" y="15"/>
                        <a:pt x="75" y="18"/>
                      </a:cubicBezTo>
                      <a:cubicBezTo>
                        <a:pt x="75" y="23"/>
                        <a:pt x="77" y="27"/>
                        <a:pt x="79" y="31"/>
                      </a:cubicBezTo>
                      <a:cubicBezTo>
                        <a:pt x="82" y="39"/>
                        <a:pt x="86" y="46"/>
                        <a:pt x="94" y="49"/>
                      </a:cubicBezTo>
                      <a:cubicBezTo>
                        <a:pt x="98" y="51"/>
                        <a:pt x="103" y="53"/>
                        <a:pt x="107" y="54"/>
                      </a:cubicBezTo>
                      <a:cubicBezTo>
                        <a:pt x="110" y="55"/>
                        <a:pt x="111" y="55"/>
                        <a:pt x="114" y="56"/>
                      </a:cubicBezTo>
                      <a:cubicBezTo>
                        <a:pt x="116" y="56"/>
                        <a:pt x="118" y="57"/>
                        <a:pt x="120" y="57"/>
                      </a:cubicBezTo>
                      <a:cubicBezTo>
                        <a:pt x="122" y="58"/>
                        <a:pt x="125" y="60"/>
                        <a:pt x="127" y="61"/>
                      </a:cubicBezTo>
                      <a:cubicBezTo>
                        <a:pt x="130" y="62"/>
                        <a:pt x="132" y="62"/>
                        <a:pt x="134" y="63"/>
                      </a:cubicBezTo>
                      <a:cubicBezTo>
                        <a:pt x="137" y="64"/>
                        <a:pt x="141" y="66"/>
                        <a:pt x="142" y="70"/>
                      </a:cubicBezTo>
                      <a:cubicBezTo>
                        <a:pt x="143" y="77"/>
                        <a:pt x="140" y="86"/>
                        <a:pt x="143" y="92"/>
                      </a:cubicBezTo>
                      <a:cubicBezTo>
                        <a:pt x="148" y="99"/>
                        <a:pt x="157" y="105"/>
                        <a:pt x="165" y="106"/>
                      </a:cubicBezTo>
                      <a:cubicBezTo>
                        <a:pt x="169" y="107"/>
                        <a:pt x="174" y="108"/>
                        <a:pt x="176" y="111"/>
                      </a:cubicBezTo>
                      <a:cubicBezTo>
                        <a:pt x="179" y="115"/>
                        <a:pt x="181" y="119"/>
                        <a:pt x="182" y="123"/>
                      </a:cubicBezTo>
                      <a:cubicBezTo>
                        <a:pt x="183" y="127"/>
                        <a:pt x="183" y="132"/>
                        <a:pt x="183" y="136"/>
                      </a:cubicBezTo>
                      <a:cubicBezTo>
                        <a:pt x="183" y="138"/>
                        <a:pt x="183" y="138"/>
                        <a:pt x="182" y="13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5" name="Freeform 387"/>
                <p:cNvSpPr/>
                <p:nvPr/>
              </p:nvSpPr>
              <p:spPr bwMode="auto">
                <a:xfrm>
                  <a:off x="13409613" y="5165726"/>
                  <a:ext cx="354012" cy="355600"/>
                </a:xfrm>
                <a:custGeom>
                  <a:avLst/>
                  <a:gdLst/>
                  <a:ahLst/>
                  <a:cxnLst>
                    <a:cxn ang="0">
                      <a:pos x="135" y="83"/>
                    </a:cxn>
                    <a:cxn ang="0">
                      <a:pos x="132" y="97"/>
                    </a:cxn>
                    <a:cxn ang="0">
                      <a:pos x="131" y="108"/>
                    </a:cxn>
                    <a:cxn ang="0">
                      <a:pos x="129" y="119"/>
                    </a:cxn>
                    <a:cxn ang="0">
                      <a:pos x="113" y="133"/>
                    </a:cxn>
                    <a:cxn ang="0">
                      <a:pos x="92" y="134"/>
                    </a:cxn>
                    <a:cxn ang="0">
                      <a:pos x="81" y="131"/>
                    </a:cxn>
                    <a:cxn ang="0">
                      <a:pos x="77" y="126"/>
                    </a:cxn>
                    <a:cxn ang="0">
                      <a:pos x="77" y="121"/>
                    </a:cxn>
                    <a:cxn ang="0">
                      <a:pos x="81" y="113"/>
                    </a:cxn>
                    <a:cxn ang="0">
                      <a:pos x="82" y="102"/>
                    </a:cxn>
                    <a:cxn ang="0">
                      <a:pos x="81" y="96"/>
                    </a:cxn>
                    <a:cxn ang="0">
                      <a:pos x="76" y="93"/>
                    </a:cxn>
                    <a:cxn ang="0">
                      <a:pos x="63" y="86"/>
                    </a:cxn>
                    <a:cxn ang="0">
                      <a:pos x="38" y="75"/>
                    </a:cxn>
                    <a:cxn ang="0">
                      <a:pos x="32" y="72"/>
                    </a:cxn>
                    <a:cxn ang="0">
                      <a:pos x="26" y="72"/>
                    </a:cxn>
                    <a:cxn ang="0">
                      <a:pos x="14" y="70"/>
                    </a:cxn>
                    <a:cxn ang="0">
                      <a:pos x="9" y="69"/>
                    </a:cxn>
                    <a:cxn ang="0">
                      <a:pos x="3" y="66"/>
                    </a:cxn>
                    <a:cxn ang="0">
                      <a:pos x="0" y="64"/>
                    </a:cxn>
                    <a:cxn ang="0">
                      <a:pos x="4" y="56"/>
                    </a:cxn>
                    <a:cxn ang="0">
                      <a:pos x="6" y="44"/>
                    </a:cxn>
                    <a:cxn ang="0">
                      <a:pos x="7" y="32"/>
                    </a:cxn>
                    <a:cxn ang="0">
                      <a:pos x="12" y="19"/>
                    </a:cxn>
                    <a:cxn ang="0">
                      <a:pos x="15" y="14"/>
                    </a:cxn>
                    <a:cxn ang="0">
                      <a:pos x="19" y="10"/>
                    </a:cxn>
                    <a:cxn ang="0">
                      <a:pos x="26" y="2"/>
                    </a:cxn>
                    <a:cxn ang="0">
                      <a:pos x="31" y="1"/>
                    </a:cxn>
                    <a:cxn ang="0">
                      <a:pos x="46" y="1"/>
                    </a:cxn>
                    <a:cxn ang="0">
                      <a:pos x="59" y="0"/>
                    </a:cxn>
                    <a:cxn ang="0">
                      <a:pos x="71" y="5"/>
                    </a:cxn>
                    <a:cxn ang="0">
                      <a:pos x="74" y="6"/>
                    </a:cxn>
                    <a:cxn ang="0">
                      <a:pos x="74" y="7"/>
                    </a:cxn>
                    <a:cxn ang="0">
                      <a:pos x="77" y="22"/>
                    </a:cxn>
                    <a:cxn ang="0">
                      <a:pos x="81" y="28"/>
                    </a:cxn>
                    <a:cxn ang="0">
                      <a:pos x="84" y="36"/>
                    </a:cxn>
                    <a:cxn ang="0">
                      <a:pos x="92" y="47"/>
                    </a:cxn>
                    <a:cxn ang="0">
                      <a:pos x="106" y="47"/>
                    </a:cxn>
                    <a:cxn ang="0">
                      <a:pos x="113" y="57"/>
                    </a:cxn>
                    <a:cxn ang="0">
                      <a:pos x="116" y="69"/>
                    </a:cxn>
                    <a:cxn ang="0">
                      <a:pos x="127" y="79"/>
                    </a:cxn>
                    <a:cxn ang="0">
                      <a:pos x="131" y="80"/>
                    </a:cxn>
                    <a:cxn ang="0">
                      <a:pos x="135" y="83"/>
                    </a:cxn>
                  </a:cxnLst>
                  <a:rect l="0" t="0" r="r" b="b"/>
                  <a:pathLst>
                    <a:path w="135" h="135">
                      <a:moveTo>
                        <a:pt x="135" y="83"/>
                      </a:moveTo>
                      <a:cubicBezTo>
                        <a:pt x="134" y="87"/>
                        <a:pt x="133" y="92"/>
                        <a:pt x="132" y="97"/>
                      </a:cubicBezTo>
                      <a:cubicBezTo>
                        <a:pt x="132" y="101"/>
                        <a:pt x="131" y="104"/>
                        <a:pt x="131" y="108"/>
                      </a:cubicBezTo>
                      <a:cubicBezTo>
                        <a:pt x="130" y="112"/>
                        <a:pt x="131" y="116"/>
                        <a:pt x="129" y="119"/>
                      </a:cubicBezTo>
                      <a:cubicBezTo>
                        <a:pt x="126" y="125"/>
                        <a:pt x="120" y="132"/>
                        <a:pt x="113" y="133"/>
                      </a:cubicBezTo>
                      <a:cubicBezTo>
                        <a:pt x="106" y="134"/>
                        <a:pt x="99" y="135"/>
                        <a:pt x="92" y="134"/>
                      </a:cubicBezTo>
                      <a:cubicBezTo>
                        <a:pt x="88" y="134"/>
                        <a:pt x="84" y="133"/>
                        <a:pt x="81" y="131"/>
                      </a:cubicBezTo>
                      <a:cubicBezTo>
                        <a:pt x="79" y="130"/>
                        <a:pt x="78" y="128"/>
                        <a:pt x="77" y="126"/>
                      </a:cubicBezTo>
                      <a:cubicBezTo>
                        <a:pt x="77" y="125"/>
                        <a:pt x="77" y="123"/>
                        <a:pt x="77" y="121"/>
                      </a:cubicBezTo>
                      <a:cubicBezTo>
                        <a:pt x="78" y="118"/>
                        <a:pt x="80" y="116"/>
                        <a:pt x="81" y="113"/>
                      </a:cubicBezTo>
                      <a:cubicBezTo>
                        <a:pt x="83" y="110"/>
                        <a:pt x="83" y="106"/>
                        <a:pt x="82" y="102"/>
                      </a:cubicBezTo>
                      <a:cubicBezTo>
                        <a:pt x="82" y="101"/>
                        <a:pt x="82" y="98"/>
                        <a:pt x="81" y="96"/>
                      </a:cubicBezTo>
                      <a:cubicBezTo>
                        <a:pt x="80" y="95"/>
                        <a:pt x="77" y="94"/>
                        <a:pt x="76" y="93"/>
                      </a:cubicBezTo>
                      <a:cubicBezTo>
                        <a:pt x="71" y="90"/>
                        <a:pt x="67" y="88"/>
                        <a:pt x="63" y="86"/>
                      </a:cubicBezTo>
                      <a:cubicBezTo>
                        <a:pt x="54" y="82"/>
                        <a:pt x="46" y="78"/>
                        <a:pt x="38" y="75"/>
                      </a:cubicBezTo>
                      <a:cubicBezTo>
                        <a:pt x="36" y="74"/>
                        <a:pt x="34" y="73"/>
                        <a:pt x="32" y="72"/>
                      </a:cubicBezTo>
                      <a:cubicBezTo>
                        <a:pt x="30" y="72"/>
                        <a:pt x="28" y="72"/>
                        <a:pt x="26" y="72"/>
                      </a:cubicBezTo>
                      <a:cubicBezTo>
                        <a:pt x="22" y="72"/>
                        <a:pt x="18" y="71"/>
                        <a:pt x="14" y="70"/>
                      </a:cubicBezTo>
                      <a:cubicBezTo>
                        <a:pt x="12" y="70"/>
                        <a:pt x="11" y="70"/>
                        <a:pt x="9" y="69"/>
                      </a:cubicBezTo>
                      <a:cubicBezTo>
                        <a:pt x="6" y="69"/>
                        <a:pt x="5" y="67"/>
                        <a:pt x="3" y="66"/>
                      </a:cubicBezTo>
                      <a:cubicBezTo>
                        <a:pt x="2" y="65"/>
                        <a:pt x="1" y="64"/>
                        <a:pt x="0" y="64"/>
                      </a:cubicBezTo>
                      <a:cubicBezTo>
                        <a:pt x="2" y="62"/>
                        <a:pt x="4" y="58"/>
                        <a:pt x="4" y="56"/>
                      </a:cubicBezTo>
                      <a:cubicBezTo>
                        <a:pt x="5" y="52"/>
                        <a:pt x="5" y="48"/>
                        <a:pt x="6" y="44"/>
                      </a:cubicBezTo>
                      <a:cubicBezTo>
                        <a:pt x="7" y="40"/>
                        <a:pt x="6" y="36"/>
                        <a:pt x="7" y="32"/>
                      </a:cubicBezTo>
                      <a:cubicBezTo>
                        <a:pt x="8" y="27"/>
                        <a:pt x="10" y="23"/>
                        <a:pt x="12" y="19"/>
                      </a:cubicBezTo>
                      <a:cubicBezTo>
                        <a:pt x="13" y="17"/>
                        <a:pt x="14" y="16"/>
                        <a:pt x="15" y="14"/>
                      </a:cubicBezTo>
                      <a:cubicBezTo>
                        <a:pt x="16" y="12"/>
                        <a:pt x="18" y="11"/>
                        <a:pt x="19" y="10"/>
                      </a:cubicBezTo>
                      <a:cubicBezTo>
                        <a:pt x="21" y="7"/>
                        <a:pt x="23" y="5"/>
                        <a:pt x="26" y="2"/>
                      </a:cubicBezTo>
                      <a:cubicBezTo>
                        <a:pt x="28" y="1"/>
                        <a:pt x="29" y="1"/>
                        <a:pt x="31" y="1"/>
                      </a:cubicBezTo>
                      <a:cubicBezTo>
                        <a:pt x="36" y="1"/>
                        <a:pt x="41" y="1"/>
                        <a:pt x="46" y="1"/>
                      </a:cubicBezTo>
                      <a:cubicBezTo>
                        <a:pt x="50" y="1"/>
                        <a:pt x="54" y="0"/>
                        <a:pt x="59" y="0"/>
                      </a:cubicBezTo>
                      <a:cubicBezTo>
                        <a:pt x="64" y="0"/>
                        <a:pt x="66" y="3"/>
                        <a:pt x="71" y="5"/>
                      </a:cubicBezTo>
                      <a:cubicBezTo>
                        <a:pt x="72" y="5"/>
                        <a:pt x="73" y="5"/>
                        <a:pt x="74" y="6"/>
                      </a:cubicBezTo>
                      <a:cubicBezTo>
                        <a:pt x="74" y="6"/>
                        <a:pt x="74" y="7"/>
                        <a:pt x="74" y="7"/>
                      </a:cubicBezTo>
                      <a:cubicBezTo>
                        <a:pt x="74" y="12"/>
                        <a:pt x="74" y="18"/>
                        <a:pt x="77" y="22"/>
                      </a:cubicBezTo>
                      <a:cubicBezTo>
                        <a:pt x="78" y="24"/>
                        <a:pt x="79" y="26"/>
                        <a:pt x="81" y="28"/>
                      </a:cubicBezTo>
                      <a:cubicBezTo>
                        <a:pt x="82" y="31"/>
                        <a:pt x="83" y="34"/>
                        <a:pt x="84" y="36"/>
                      </a:cubicBezTo>
                      <a:cubicBezTo>
                        <a:pt x="86" y="40"/>
                        <a:pt x="88" y="45"/>
                        <a:pt x="92" y="47"/>
                      </a:cubicBezTo>
                      <a:cubicBezTo>
                        <a:pt x="97" y="49"/>
                        <a:pt x="102" y="46"/>
                        <a:pt x="106" y="47"/>
                      </a:cubicBezTo>
                      <a:cubicBezTo>
                        <a:pt x="112" y="49"/>
                        <a:pt x="113" y="52"/>
                        <a:pt x="113" y="57"/>
                      </a:cubicBezTo>
                      <a:cubicBezTo>
                        <a:pt x="113" y="62"/>
                        <a:pt x="113" y="66"/>
                        <a:pt x="116" y="69"/>
                      </a:cubicBezTo>
                      <a:cubicBezTo>
                        <a:pt x="119" y="73"/>
                        <a:pt x="122" y="77"/>
                        <a:pt x="127" y="79"/>
                      </a:cubicBezTo>
                      <a:cubicBezTo>
                        <a:pt x="128" y="79"/>
                        <a:pt x="130" y="79"/>
                        <a:pt x="131" y="80"/>
                      </a:cubicBezTo>
                      <a:cubicBezTo>
                        <a:pt x="133" y="81"/>
                        <a:pt x="134" y="82"/>
                        <a:pt x="135" y="8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grpSp>
          <p:sp>
            <p:nvSpPr>
              <p:cNvPr id="32" name="Freeform 1011"/>
              <p:cNvSpPr/>
              <p:nvPr/>
            </p:nvSpPr>
            <p:spPr bwMode="auto">
              <a:xfrm>
                <a:off x="1732134" y="4078263"/>
                <a:ext cx="391158" cy="282575"/>
              </a:xfrm>
              <a:custGeom>
                <a:avLst/>
                <a:gdLst/>
                <a:ahLst/>
                <a:cxnLst>
                  <a:cxn ang="0">
                    <a:pos x="184" y="112"/>
                  </a:cxn>
                  <a:cxn ang="0">
                    <a:pos x="184" y="112"/>
                  </a:cxn>
                  <a:cxn ang="0">
                    <a:pos x="163" y="117"/>
                  </a:cxn>
                  <a:cxn ang="0">
                    <a:pos x="154" y="122"/>
                  </a:cxn>
                  <a:cxn ang="0">
                    <a:pos x="125" y="131"/>
                  </a:cxn>
                  <a:cxn ang="0">
                    <a:pos x="118" y="133"/>
                  </a:cxn>
                  <a:cxn ang="0">
                    <a:pos x="111" y="136"/>
                  </a:cxn>
                  <a:cxn ang="0">
                    <a:pos x="110" y="136"/>
                  </a:cxn>
                  <a:cxn ang="0">
                    <a:pos x="107" y="129"/>
                  </a:cxn>
                  <a:cxn ang="0">
                    <a:pos x="101" y="125"/>
                  </a:cxn>
                  <a:cxn ang="0">
                    <a:pos x="86" y="118"/>
                  </a:cxn>
                  <a:cxn ang="0">
                    <a:pos x="73" y="119"/>
                  </a:cxn>
                  <a:cxn ang="0">
                    <a:pos x="60" y="112"/>
                  </a:cxn>
                  <a:cxn ang="0">
                    <a:pos x="51" y="108"/>
                  </a:cxn>
                  <a:cxn ang="0">
                    <a:pos x="48" y="96"/>
                  </a:cxn>
                  <a:cxn ang="0">
                    <a:pos x="25" y="68"/>
                  </a:cxn>
                  <a:cxn ang="0">
                    <a:pos x="9" y="60"/>
                  </a:cxn>
                  <a:cxn ang="0">
                    <a:pos x="2" y="48"/>
                  </a:cxn>
                  <a:cxn ang="0">
                    <a:pos x="0" y="38"/>
                  </a:cxn>
                  <a:cxn ang="0">
                    <a:pos x="5" y="38"/>
                  </a:cxn>
                  <a:cxn ang="0">
                    <a:pos x="12" y="36"/>
                  </a:cxn>
                  <a:cxn ang="0">
                    <a:pos x="20" y="33"/>
                  </a:cxn>
                  <a:cxn ang="0">
                    <a:pos x="26" y="29"/>
                  </a:cxn>
                  <a:cxn ang="0">
                    <a:pos x="33" y="27"/>
                  </a:cxn>
                  <a:cxn ang="0">
                    <a:pos x="39" y="34"/>
                  </a:cxn>
                  <a:cxn ang="0">
                    <a:pos x="47" y="38"/>
                  </a:cxn>
                  <a:cxn ang="0">
                    <a:pos x="62" y="40"/>
                  </a:cxn>
                  <a:cxn ang="0">
                    <a:pos x="79" y="41"/>
                  </a:cxn>
                  <a:cxn ang="0">
                    <a:pos x="97" y="34"/>
                  </a:cxn>
                  <a:cxn ang="0">
                    <a:pos x="101" y="34"/>
                  </a:cxn>
                  <a:cxn ang="0">
                    <a:pos x="105" y="37"/>
                  </a:cxn>
                  <a:cxn ang="0">
                    <a:pos x="115" y="37"/>
                  </a:cxn>
                  <a:cxn ang="0">
                    <a:pos x="126" y="29"/>
                  </a:cxn>
                  <a:cxn ang="0">
                    <a:pos x="129" y="17"/>
                  </a:cxn>
                  <a:cxn ang="0">
                    <a:pos x="130" y="10"/>
                  </a:cxn>
                  <a:cxn ang="0">
                    <a:pos x="130" y="3"/>
                  </a:cxn>
                  <a:cxn ang="0">
                    <a:pos x="144" y="0"/>
                  </a:cxn>
                  <a:cxn ang="0">
                    <a:pos x="146" y="14"/>
                  </a:cxn>
                  <a:cxn ang="0">
                    <a:pos x="150" y="21"/>
                  </a:cxn>
                  <a:cxn ang="0">
                    <a:pos x="154" y="26"/>
                  </a:cxn>
                  <a:cxn ang="0">
                    <a:pos x="156" y="40"/>
                  </a:cxn>
                  <a:cxn ang="0">
                    <a:pos x="161" y="43"/>
                  </a:cxn>
                  <a:cxn ang="0">
                    <a:pos x="156" y="52"/>
                  </a:cxn>
                  <a:cxn ang="0">
                    <a:pos x="149" y="56"/>
                  </a:cxn>
                  <a:cxn ang="0">
                    <a:pos x="146" y="64"/>
                  </a:cxn>
                  <a:cxn ang="0">
                    <a:pos x="155" y="75"/>
                  </a:cxn>
                  <a:cxn ang="0">
                    <a:pos x="167" y="85"/>
                  </a:cxn>
                  <a:cxn ang="0">
                    <a:pos x="175" y="98"/>
                  </a:cxn>
                  <a:cxn ang="0">
                    <a:pos x="185" y="107"/>
                  </a:cxn>
                  <a:cxn ang="0">
                    <a:pos x="184" y="112"/>
                  </a:cxn>
                </a:cxnLst>
                <a:rect l="0" t="0" r="r" b="b"/>
                <a:pathLst>
                  <a:path w="186" h="137">
                    <a:moveTo>
                      <a:pt x="184" y="112"/>
                    </a:moveTo>
                    <a:cubicBezTo>
                      <a:pt x="184" y="112"/>
                      <a:pt x="184" y="112"/>
                      <a:pt x="184" y="112"/>
                    </a:cubicBezTo>
                    <a:cubicBezTo>
                      <a:pt x="177" y="111"/>
                      <a:pt x="170" y="114"/>
                      <a:pt x="163" y="117"/>
                    </a:cubicBezTo>
                    <a:cubicBezTo>
                      <a:pt x="160" y="119"/>
                      <a:pt x="156" y="121"/>
                      <a:pt x="154" y="122"/>
                    </a:cubicBezTo>
                    <a:cubicBezTo>
                      <a:pt x="144" y="126"/>
                      <a:pt x="134" y="129"/>
                      <a:pt x="125" y="131"/>
                    </a:cubicBezTo>
                    <a:cubicBezTo>
                      <a:pt x="122" y="131"/>
                      <a:pt x="120" y="131"/>
                      <a:pt x="118" y="133"/>
                    </a:cubicBezTo>
                    <a:cubicBezTo>
                      <a:pt x="115" y="134"/>
                      <a:pt x="113" y="137"/>
                      <a:pt x="111" y="136"/>
                    </a:cubicBezTo>
                    <a:cubicBezTo>
                      <a:pt x="111" y="136"/>
                      <a:pt x="110" y="136"/>
                      <a:pt x="110" y="136"/>
                    </a:cubicBezTo>
                    <a:cubicBezTo>
                      <a:pt x="109" y="136"/>
                      <a:pt x="108" y="131"/>
                      <a:pt x="107" y="129"/>
                    </a:cubicBezTo>
                    <a:cubicBezTo>
                      <a:pt x="106" y="128"/>
                      <a:pt x="103" y="127"/>
                      <a:pt x="101" y="125"/>
                    </a:cubicBezTo>
                    <a:cubicBezTo>
                      <a:pt x="96" y="120"/>
                      <a:pt x="94" y="118"/>
                      <a:pt x="86" y="118"/>
                    </a:cubicBezTo>
                    <a:cubicBezTo>
                      <a:pt x="82" y="118"/>
                      <a:pt x="77" y="121"/>
                      <a:pt x="73" y="119"/>
                    </a:cubicBezTo>
                    <a:cubicBezTo>
                      <a:pt x="69" y="118"/>
                      <a:pt x="65" y="114"/>
                      <a:pt x="60" y="112"/>
                    </a:cubicBezTo>
                    <a:cubicBezTo>
                      <a:pt x="57" y="111"/>
                      <a:pt x="54" y="110"/>
                      <a:pt x="51" y="108"/>
                    </a:cubicBezTo>
                    <a:cubicBezTo>
                      <a:pt x="51" y="104"/>
                      <a:pt x="50" y="100"/>
                      <a:pt x="48" y="96"/>
                    </a:cubicBezTo>
                    <a:cubicBezTo>
                      <a:pt x="42" y="87"/>
                      <a:pt x="33" y="74"/>
                      <a:pt x="25" y="68"/>
                    </a:cubicBezTo>
                    <a:cubicBezTo>
                      <a:pt x="20" y="64"/>
                      <a:pt x="14" y="62"/>
                      <a:pt x="9" y="60"/>
                    </a:cubicBezTo>
                    <a:cubicBezTo>
                      <a:pt x="3" y="56"/>
                      <a:pt x="2" y="54"/>
                      <a:pt x="2" y="48"/>
                    </a:cubicBezTo>
                    <a:cubicBezTo>
                      <a:pt x="1" y="44"/>
                      <a:pt x="1" y="41"/>
                      <a:pt x="0" y="38"/>
                    </a:cubicBezTo>
                    <a:cubicBezTo>
                      <a:pt x="1" y="38"/>
                      <a:pt x="3" y="38"/>
                      <a:pt x="5" y="38"/>
                    </a:cubicBezTo>
                    <a:cubicBezTo>
                      <a:pt x="7" y="38"/>
                      <a:pt x="10" y="37"/>
                      <a:pt x="12" y="36"/>
                    </a:cubicBezTo>
                    <a:cubicBezTo>
                      <a:pt x="14" y="35"/>
                      <a:pt x="17" y="34"/>
                      <a:pt x="20" y="33"/>
                    </a:cubicBezTo>
                    <a:cubicBezTo>
                      <a:pt x="22" y="32"/>
                      <a:pt x="24" y="30"/>
                      <a:pt x="26" y="29"/>
                    </a:cubicBezTo>
                    <a:cubicBezTo>
                      <a:pt x="28" y="28"/>
                      <a:pt x="32" y="26"/>
                      <a:pt x="33" y="27"/>
                    </a:cubicBezTo>
                    <a:cubicBezTo>
                      <a:pt x="37" y="27"/>
                      <a:pt x="38" y="32"/>
                      <a:pt x="39" y="34"/>
                    </a:cubicBezTo>
                    <a:cubicBezTo>
                      <a:pt x="41" y="38"/>
                      <a:pt x="43" y="38"/>
                      <a:pt x="47" y="38"/>
                    </a:cubicBezTo>
                    <a:cubicBezTo>
                      <a:pt x="53" y="38"/>
                      <a:pt x="58" y="38"/>
                      <a:pt x="62" y="40"/>
                    </a:cubicBezTo>
                    <a:cubicBezTo>
                      <a:pt x="68" y="43"/>
                      <a:pt x="74" y="43"/>
                      <a:pt x="79" y="41"/>
                    </a:cubicBezTo>
                    <a:cubicBezTo>
                      <a:pt x="85" y="39"/>
                      <a:pt x="91" y="36"/>
                      <a:pt x="97" y="34"/>
                    </a:cubicBezTo>
                    <a:cubicBezTo>
                      <a:pt x="98" y="34"/>
                      <a:pt x="100" y="34"/>
                      <a:pt x="101" y="34"/>
                    </a:cubicBezTo>
                    <a:cubicBezTo>
                      <a:pt x="104" y="34"/>
                      <a:pt x="103" y="36"/>
                      <a:pt x="105" y="37"/>
                    </a:cubicBezTo>
                    <a:cubicBezTo>
                      <a:pt x="109" y="39"/>
                      <a:pt x="112" y="38"/>
                      <a:pt x="115" y="37"/>
                    </a:cubicBezTo>
                    <a:cubicBezTo>
                      <a:pt x="120" y="35"/>
                      <a:pt x="124" y="33"/>
                      <a:pt x="126" y="29"/>
                    </a:cubicBezTo>
                    <a:cubicBezTo>
                      <a:pt x="128" y="25"/>
                      <a:pt x="128" y="20"/>
                      <a:pt x="129" y="17"/>
                    </a:cubicBezTo>
                    <a:cubicBezTo>
                      <a:pt x="130" y="14"/>
                      <a:pt x="130" y="13"/>
                      <a:pt x="130" y="10"/>
                    </a:cubicBezTo>
                    <a:cubicBezTo>
                      <a:pt x="130" y="9"/>
                      <a:pt x="129" y="4"/>
                      <a:pt x="130" y="3"/>
                    </a:cubicBezTo>
                    <a:cubicBezTo>
                      <a:pt x="131" y="2"/>
                      <a:pt x="141" y="0"/>
                      <a:pt x="144" y="0"/>
                    </a:cubicBezTo>
                    <a:cubicBezTo>
                      <a:pt x="144" y="5"/>
                      <a:pt x="145" y="9"/>
                      <a:pt x="146" y="14"/>
                    </a:cubicBezTo>
                    <a:cubicBezTo>
                      <a:pt x="147" y="16"/>
                      <a:pt x="148" y="19"/>
                      <a:pt x="150" y="21"/>
                    </a:cubicBezTo>
                    <a:cubicBezTo>
                      <a:pt x="151" y="23"/>
                      <a:pt x="153" y="24"/>
                      <a:pt x="154" y="26"/>
                    </a:cubicBezTo>
                    <a:cubicBezTo>
                      <a:pt x="155" y="30"/>
                      <a:pt x="154" y="37"/>
                      <a:pt x="156" y="40"/>
                    </a:cubicBezTo>
                    <a:cubicBezTo>
                      <a:pt x="157" y="41"/>
                      <a:pt x="159" y="42"/>
                      <a:pt x="161" y="43"/>
                    </a:cubicBezTo>
                    <a:cubicBezTo>
                      <a:pt x="160" y="46"/>
                      <a:pt x="158" y="49"/>
                      <a:pt x="156" y="52"/>
                    </a:cubicBezTo>
                    <a:cubicBezTo>
                      <a:pt x="154" y="54"/>
                      <a:pt x="150" y="53"/>
                      <a:pt x="149" y="56"/>
                    </a:cubicBezTo>
                    <a:cubicBezTo>
                      <a:pt x="148" y="58"/>
                      <a:pt x="147" y="62"/>
                      <a:pt x="146" y="64"/>
                    </a:cubicBezTo>
                    <a:cubicBezTo>
                      <a:pt x="144" y="71"/>
                      <a:pt x="150" y="73"/>
                      <a:pt x="155" y="75"/>
                    </a:cubicBezTo>
                    <a:cubicBezTo>
                      <a:pt x="159" y="78"/>
                      <a:pt x="163" y="81"/>
                      <a:pt x="167" y="85"/>
                    </a:cubicBezTo>
                    <a:cubicBezTo>
                      <a:pt x="172" y="89"/>
                      <a:pt x="173" y="92"/>
                      <a:pt x="175" y="98"/>
                    </a:cubicBezTo>
                    <a:cubicBezTo>
                      <a:pt x="177" y="101"/>
                      <a:pt x="183" y="104"/>
                      <a:pt x="185" y="107"/>
                    </a:cubicBezTo>
                    <a:cubicBezTo>
                      <a:pt x="186" y="108"/>
                      <a:pt x="185" y="110"/>
                      <a:pt x="184" y="1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grpSp>
        <p:sp>
          <p:nvSpPr>
            <p:cNvPr id="17" name="TextBox 16"/>
            <p:cNvSpPr txBox="1"/>
            <p:nvPr/>
          </p:nvSpPr>
          <p:spPr>
            <a:xfrm>
              <a:off x="144413" y="1223862"/>
              <a:ext cx="4808959" cy="603135"/>
            </a:xfrm>
            <a:prstGeom prst="rect">
              <a:avLst/>
            </a:prstGeom>
            <a:noFill/>
            <a:ln>
              <a:noFill/>
            </a:ln>
          </p:spPr>
          <p:txBody>
            <a:bodyPr wrap="square" rtlCol="0">
              <a:spAutoFit/>
            </a:bodyPr>
            <a:lstStyle/>
            <a:p>
              <a:endParaRPr lang="zh-CN" altLang="en-US" sz="2200" b="1" dirty="0">
                <a:latin typeface="幼圆" panose="02010509060101010101" pitchFamily="49" charset="-122"/>
                <a:ea typeface="幼圆" panose="02010509060101010101" pitchFamily="49" charset="-122"/>
              </a:endParaRPr>
            </a:p>
          </p:txBody>
        </p:sp>
        <p:sp>
          <p:nvSpPr>
            <p:cNvPr id="18" name="TextBox 17"/>
            <p:cNvSpPr txBox="1"/>
            <p:nvPr/>
          </p:nvSpPr>
          <p:spPr>
            <a:xfrm>
              <a:off x="2952725" y="3168080"/>
              <a:ext cx="1224136"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1" name="TextBox 20"/>
            <p:cNvSpPr txBox="1"/>
            <p:nvPr/>
          </p:nvSpPr>
          <p:spPr>
            <a:xfrm>
              <a:off x="2232645" y="3672134"/>
              <a:ext cx="1224136"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3" name="TextBox 22"/>
            <p:cNvSpPr txBox="1"/>
            <p:nvPr/>
          </p:nvSpPr>
          <p:spPr>
            <a:xfrm>
              <a:off x="144413" y="4680247"/>
              <a:ext cx="1296144"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5" name="TextBox 24"/>
            <p:cNvSpPr txBox="1"/>
            <p:nvPr/>
          </p:nvSpPr>
          <p:spPr>
            <a:xfrm>
              <a:off x="2232645" y="4320207"/>
              <a:ext cx="1224136"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6" name="TextBox 25"/>
            <p:cNvSpPr txBox="1"/>
            <p:nvPr/>
          </p:nvSpPr>
          <p:spPr>
            <a:xfrm>
              <a:off x="144413" y="4300463"/>
              <a:ext cx="1296144"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7" name="TextBox 26"/>
            <p:cNvSpPr txBox="1"/>
            <p:nvPr/>
          </p:nvSpPr>
          <p:spPr>
            <a:xfrm>
              <a:off x="144413" y="3148333"/>
              <a:ext cx="1296144" cy="366189"/>
            </a:xfrm>
            <a:prstGeom prst="rect">
              <a:avLst/>
            </a:prstGeom>
            <a:noFill/>
            <a:ln>
              <a:noFill/>
            </a:ln>
          </p:spPr>
          <p:txBody>
            <a:bodyPr wrap="square" rtlCol="0">
              <a:spAutoFit/>
            </a:bodyPr>
            <a:lstStyle/>
            <a:p>
              <a:pPr algn="ctr"/>
              <a:endParaRPr lang="zh-CN" altLang="en-US" sz="1100" dirty="0">
                <a:latin typeface="幼圆" panose="02010509060101010101" pitchFamily="49" charset="-122"/>
                <a:ea typeface="幼圆" panose="02010509060101010101" pitchFamily="49" charset="-122"/>
              </a:endParaRPr>
            </a:p>
          </p:txBody>
        </p:sp>
        <p:sp>
          <p:nvSpPr>
            <p:cNvPr id="28" name="TextBox 27"/>
            <p:cNvSpPr txBox="1"/>
            <p:nvPr/>
          </p:nvSpPr>
          <p:spPr>
            <a:xfrm>
              <a:off x="1008509" y="2159967"/>
              <a:ext cx="1296144" cy="366189"/>
            </a:xfrm>
            <a:prstGeom prst="rect">
              <a:avLst/>
            </a:prstGeom>
            <a:noFill/>
            <a:ln>
              <a:noFill/>
            </a:ln>
          </p:spPr>
          <p:txBody>
            <a:bodyPr wrap="square" rtlCol="0">
              <a:spAutoFit/>
            </a:bodyPr>
            <a:lstStyle/>
            <a:p>
              <a:pPr algn="ctr"/>
              <a:endParaRPr lang="zh-CN" altLang="en-US" sz="1100" dirty="0">
                <a:latin typeface="幼圆" panose="02010509060101010101" pitchFamily="49" charset="-122"/>
                <a:ea typeface="幼圆" panose="02010509060101010101" pitchFamily="49" charset="-122"/>
              </a:endParaRPr>
            </a:p>
          </p:txBody>
        </p:sp>
        <p:sp>
          <p:nvSpPr>
            <p:cNvPr id="29" name="同心圆 28"/>
            <p:cNvSpPr/>
            <p:nvPr/>
          </p:nvSpPr>
          <p:spPr>
            <a:xfrm>
              <a:off x="4608909" y="3096071"/>
              <a:ext cx="72008" cy="72008"/>
            </a:xfrm>
            <a:prstGeom prst="donut">
              <a:avLst/>
            </a:pr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0" name="TextBox 29"/>
            <p:cNvSpPr txBox="1"/>
            <p:nvPr/>
          </p:nvSpPr>
          <p:spPr>
            <a:xfrm>
              <a:off x="4536902" y="2880047"/>
              <a:ext cx="2088232" cy="366189"/>
            </a:xfrm>
            <a:prstGeom prst="rect">
              <a:avLst/>
            </a:prstGeom>
            <a:noFill/>
            <a:ln>
              <a:noFill/>
            </a:ln>
          </p:spPr>
          <p:txBody>
            <a:bodyPr wrap="square" rtlCol="0">
              <a:spAutoFit/>
            </a:bodyPr>
            <a:lstStyle/>
            <a:p>
              <a:r>
                <a:rPr lang="en-US" altLang="zh-CN" sz="1100" b="1" dirty="0" smtClean="0">
                  <a:solidFill>
                    <a:srgbClr val="FFFF00"/>
                  </a:solidFill>
                  <a:effectLst>
                    <a:outerShdw blurRad="38100" dist="38100" dir="2700000" algn="tl">
                      <a:srgbClr val="000000">
                        <a:alpha val="43137"/>
                      </a:srgbClr>
                    </a:outerShdw>
                  </a:effectLst>
                  <a:latin typeface="Arial Black" panose="020B0A04020102020204" pitchFamily="34" charset="0"/>
                  <a:ea typeface="幼圆" panose="02010509060101010101" pitchFamily="49" charset="-122"/>
                  <a:cs typeface="Arial" panose="020B0604020202020204" pitchFamily="34" charset="0"/>
                </a:rPr>
                <a:t>  STECOL</a:t>
              </a:r>
              <a:endParaRPr lang="zh-CN" altLang="en-US" sz="1100" b="1" dirty="0">
                <a:solidFill>
                  <a:srgbClr val="FFFF00"/>
                </a:solidFill>
                <a:effectLst>
                  <a:outerShdw blurRad="38100" dist="38100" dir="2700000" algn="tl">
                    <a:srgbClr val="000000">
                      <a:alpha val="43137"/>
                    </a:srgbClr>
                  </a:outerShdw>
                </a:effectLst>
                <a:latin typeface="Arial Black" panose="020B0A04020102020204" pitchFamily="34" charset="0"/>
                <a:ea typeface="幼圆" panose="02010509060101010101" pitchFamily="49" charset="-122"/>
                <a:cs typeface="Arial" panose="020B0604020202020204" pitchFamily="34" charset="0"/>
              </a:endParaRPr>
            </a:p>
          </p:txBody>
        </p:sp>
      </p:grpSp>
      <p:sp>
        <p:nvSpPr>
          <p:cNvPr id="419" name="TextBox 418"/>
          <p:cNvSpPr txBox="1"/>
          <p:nvPr userDrawn="1"/>
        </p:nvSpPr>
        <p:spPr>
          <a:xfrm>
            <a:off x="2286157" y="4857622"/>
            <a:ext cx="3143033" cy="227086"/>
          </a:xfrm>
          <a:prstGeom prst="rect">
            <a:avLst/>
          </a:prstGeom>
          <a:noFill/>
        </p:spPr>
        <p:txBody>
          <a:bodyPr wrap="square" lIns="72490" tIns="36245" rIns="72490" bIns="36245" rtlCol="0">
            <a:spAutoFit/>
          </a:bodyPr>
          <a:lstStyle/>
          <a:p>
            <a:pPr algn="ctr">
              <a:defRPr/>
            </a:pPr>
            <a:r>
              <a:rPr lang="zh-CN" altLang="en-US" sz="1000" b="0" cap="none" spc="0" dirty="0" smtClean="0">
                <a:ln>
                  <a:noFill/>
                </a:ln>
                <a:solidFill>
                  <a:schemeClr val="bg1"/>
                </a:solidFill>
                <a:effectLst/>
                <a:latin typeface="微软雅黑" panose="020B0503020204020204" pitchFamily="34" charset="-122"/>
                <a:ea typeface="微软雅黑" panose="020B0503020204020204" pitchFamily="34" charset="-122"/>
              </a:rPr>
              <a:t>中国水电十三局内部信息，未经授权禁止扩散</a:t>
            </a:r>
            <a:endParaRPr lang="en-US" altLang="zh-CN" sz="1000" b="0" cap="none" spc="0" dirty="0">
              <a:ln>
                <a:noFill/>
              </a:ln>
              <a:solidFill>
                <a:schemeClr val="bg1"/>
              </a:solidFill>
              <a:effectLst/>
              <a:latin typeface="微软雅黑" panose="020B0503020204020204" pitchFamily="34" charset="-122"/>
              <a:ea typeface="微软雅黑" panose="020B0503020204020204" pitchFamily="34" charset="-122"/>
            </a:endParaRPr>
          </a:p>
        </p:txBody>
      </p:sp>
      <p:sp>
        <p:nvSpPr>
          <p:cNvPr id="421" name="TextBox 420"/>
          <p:cNvSpPr txBox="1"/>
          <p:nvPr userDrawn="1"/>
        </p:nvSpPr>
        <p:spPr>
          <a:xfrm>
            <a:off x="5772075" y="4857622"/>
            <a:ext cx="3143033" cy="227086"/>
          </a:xfrm>
          <a:prstGeom prst="rect">
            <a:avLst/>
          </a:prstGeom>
          <a:noFill/>
        </p:spPr>
        <p:txBody>
          <a:bodyPr wrap="square" lIns="72490" tIns="36245" rIns="72490" bIns="36245" rtlCol="0">
            <a:spAutoFit/>
          </a:bodyPr>
          <a:lstStyle/>
          <a:p>
            <a:pPr algn="ctr">
              <a:defRPr/>
            </a:pPr>
            <a:r>
              <a:rPr lang="en-US" altLang="zh-CN" sz="1000" b="0" cap="none" spc="0" dirty="0" smtClean="0">
                <a:ln>
                  <a:noFill/>
                </a:ln>
                <a:solidFill>
                  <a:schemeClr val="bg1"/>
                </a:solidFill>
                <a:effectLst/>
              </a:rPr>
              <a:t>STECOL  CORPORATION</a:t>
            </a:r>
            <a:endParaRPr lang="en-US" altLang="zh-CN" sz="1000" b="0" cap="none" spc="0" dirty="0">
              <a:ln>
                <a:noFill/>
              </a:ln>
              <a:solidFill>
                <a:schemeClr val="bg1"/>
              </a:solidFill>
              <a:effectLst/>
            </a:endParaRPr>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国外业绩">
    <p:spTree>
      <p:nvGrpSpPr>
        <p:cNvPr id="1" name=""/>
        <p:cNvGrpSpPr/>
        <p:nvPr/>
      </p:nvGrpSpPr>
      <p:grpSpPr>
        <a:xfrm>
          <a:off x="0" y="0"/>
          <a:ext cx="0" cy="0"/>
          <a:chOff x="0" y="0"/>
          <a:chExt cx="0" cy="0"/>
        </a:xfrm>
      </p:grpSpPr>
      <p:grpSp>
        <p:nvGrpSpPr>
          <p:cNvPr id="8" name="组合 7"/>
          <p:cNvGrpSpPr/>
          <p:nvPr userDrawn="1"/>
        </p:nvGrpSpPr>
        <p:grpSpPr>
          <a:xfrm>
            <a:off x="-28570" y="4372037"/>
            <a:ext cx="9170923" cy="771429"/>
            <a:chOff x="-36000" y="0"/>
            <a:chExt cx="11556000" cy="1440000"/>
          </a:xfrm>
        </p:grpSpPr>
        <p:sp>
          <p:nvSpPr>
            <p:cNvPr id="9" name="矩形 8"/>
            <p:cNvSpPr/>
            <p:nvPr/>
          </p:nvSpPr>
          <p:spPr>
            <a:xfrm>
              <a:off x="0" y="0"/>
              <a:ext cx="11520000" cy="1440000"/>
            </a:xfrm>
            <a:prstGeom prst="rect">
              <a:avLst/>
            </a:prstGeom>
            <a:gradFill>
              <a:gsLst>
                <a:gs pos="0">
                  <a:schemeClr val="tx2"/>
                </a:gs>
                <a:gs pos="49600">
                  <a:schemeClr val="accent2"/>
                </a:gs>
                <a:gs pos="100000">
                  <a:schemeClr val="accent1"/>
                </a:gs>
              </a:gsLst>
              <a:lin ang="108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0" name="直接连接符 9"/>
            <p:cNvCxnSpPr/>
            <p:nvPr/>
          </p:nvCxnSpPr>
          <p:spPr>
            <a:xfrm>
              <a:off x="-36000" y="144000"/>
              <a:ext cx="11520000" cy="0"/>
            </a:xfrm>
            <a:prstGeom prst="line">
              <a:avLst/>
            </a:prstGeom>
            <a:ln w="88900">
              <a:gradFill flip="none" rotWithShape="1">
                <a:gsLst>
                  <a:gs pos="0">
                    <a:schemeClr val="accent1">
                      <a:tint val="66000"/>
                      <a:satMod val="160000"/>
                      <a:alpha val="0"/>
                    </a:schemeClr>
                  </a:gs>
                  <a:gs pos="50000">
                    <a:schemeClr val="bg1"/>
                  </a:gs>
                  <a:gs pos="100000">
                    <a:schemeClr val="accent1">
                      <a:tint val="23500"/>
                      <a:satMod val="160000"/>
                      <a:alpha val="0"/>
                    </a:schemeClr>
                  </a:gs>
                </a:gsLst>
                <a:lin ang="0" scaled="1"/>
                <a:tileRect/>
              </a:gradFill>
              <a:prstDash val="sysDot"/>
            </a:ln>
          </p:spPr>
          <p:style>
            <a:lnRef idx="1">
              <a:schemeClr val="accent1"/>
            </a:lnRef>
            <a:fillRef idx="0">
              <a:schemeClr val="accent1"/>
            </a:fillRef>
            <a:effectRef idx="0">
              <a:schemeClr val="accent1"/>
            </a:effectRef>
            <a:fontRef idx="minor">
              <a:schemeClr val="tx1"/>
            </a:fontRef>
          </p:style>
        </p:cxnSp>
        <p:cxnSp>
          <p:nvCxnSpPr>
            <p:cNvPr id="11" name="直接连接符 10"/>
            <p:cNvCxnSpPr/>
            <p:nvPr/>
          </p:nvCxnSpPr>
          <p:spPr>
            <a:xfrm>
              <a:off x="0" y="1296000"/>
              <a:ext cx="11520000" cy="0"/>
            </a:xfrm>
            <a:prstGeom prst="line">
              <a:avLst/>
            </a:prstGeom>
            <a:ln w="88900">
              <a:gradFill flip="none" rotWithShape="1">
                <a:gsLst>
                  <a:gs pos="0">
                    <a:schemeClr val="accent1">
                      <a:tint val="66000"/>
                      <a:satMod val="160000"/>
                      <a:alpha val="0"/>
                    </a:schemeClr>
                  </a:gs>
                  <a:gs pos="50000">
                    <a:schemeClr val="accent1">
                      <a:tint val="44500"/>
                      <a:satMod val="160000"/>
                    </a:schemeClr>
                  </a:gs>
                  <a:gs pos="100000">
                    <a:schemeClr val="accent1">
                      <a:tint val="23500"/>
                      <a:satMod val="160000"/>
                      <a:alpha val="0"/>
                    </a:schemeClr>
                  </a:gs>
                </a:gsLst>
                <a:lin ang="0" scaled="1"/>
                <a:tileRect/>
              </a:gradFill>
              <a:prstDash val="sysDot"/>
            </a:ln>
          </p:spPr>
          <p:style>
            <a:lnRef idx="1">
              <a:schemeClr val="accent1"/>
            </a:lnRef>
            <a:fillRef idx="0">
              <a:schemeClr val="accent1"/>
            </a:fillRef>
            <a:effectRef idx="0">
              <a:schemeClr val="accent1"/>
            </a:effectRef>
            <a:fontRef idx="minor">
              <a:schemeClr val="tx1"/>
            </a:fontRef>
          </p:style>
        </p:cxnSp>
      </p:grpSp>
      <p:sp>
        <p:nvSpPr>
          <p:cNvPr id="16" name="矩形 15"/>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pic>
        <p:nvPicPr>
          <p:cNvPr id="20" name="图片 19" descr="电建蓝红条案.emf"/>
          <p:cNvPicPr/>
          <p:nvPr userDrawn="1"/>
        </p:nvPicPr>
        <p:blipFill>
          <a:blip r:embed="rId2"/>
          <a:stretch>
            <a:fillRect/>
          </a:stretch>
        </p:blipFill>
        <p:spPr>
          <a:xfrm>
            <a:off x="0" y="462857"/>
            <a:ext cx="9142353" cy="51429"/>
          </a:xfrm>
          <a:prstGeom prst="rect">
            <a:avLst/>
          </a:prstGeom>
        </p:spPr>
      </p:pic>
      <p:pic>
        <p:nvPicPr>
          <p:cNvPr id="12" name="图片 11"/>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42849" y="51430"/>
            <a:ext cx="408214" cy="385714"/>
          </a:xfrm>
          <a:prstGeom prst="rect">
            <a:avLst/>
          </a:prstGeom>
        </p:spPr>
      </p:pic>
      <p:sp>
        <p:nvSpPr>
          <p:cNvPr id="6" name="灯片编号占位符 5"/>
          <p:cNvSpPr>
            <a:spLocks noGrp="1"/>
          </p:cNvSpPr>
          <p:nvPr>
            <p:ph type="sldNum" sz="quarter" idx="12"/>
          </p:nvPr>
        </p:nvSpPr>
        <p:spPr>
          <a:xfrm>
            <a:off x="8713814" y="4808571"/>
            <a:ext cx="285699" cy="257143"/>
          </a:xfrm>
        </p:spPr>
        <p:txBody>
          <a:bodyPr anchor="ctr"/>
          <a:lstStyle>
            <a:lvl1pPr algn="ctr">
              <a:defRPr sz="1300">
                <a:solidFill>
                  <a:schemeClr val="bg1"/>
                </a:solidFill>
                <a:latin typeface="Arial" panose="020B0604020202020204" pitchFamily="34" charset="0"/>
                <a:cs typeface="Arial" panose="020B0604020202020204" pitchFamily="34" charset="0"/>
              </a:defRPr>
            </a:lvl1pPr>
          </a:lstStyle>
          <a:p>
            <a:pPr>
              <a:defRPr/>
            </a:pPr>
            <a:fld id="{5A97EA3C-F32E-43E3-B060-6F53E27EF2AE}" type="slidenum">
              <a:rPr lang="zh-CN" altLang="en-US" smtClean="0"/>
              <a:t>‹#›</a:t>
            </a:fld>
            <a:endParaRPr lang="en-US" altLang="zh-CN" dirty="0"/>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9" name="标题 8"/>
          <p:cNvSpPr>
            <a:spLocks noGrp="1"/>
          </p:cNvSpPr>
          <p:nvPr>
            <p:ph type="ctrTitle"/>
          </p:nvPr>
        </p:nvSpPr>
        <p:spPr>
          <a:xfrm>
            <a:off x="533400" y="1028707"/>
            <a:ext cx="7851648" cy="1371599"/>
          </a:xfrm>
          <a:ln>
            <a:noFill/>
          </a:ln>
        </p:spPr>
        <p:txBody>
          <a:bodyPr vert="horz" tIns="0" rIns="14497"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44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kumimoji="0" lang="zh-CN" altLang="en-US" smtClean="0"/>
              <a:t>单击此处编辑母版标题样式</a:t>
            </a:r>
            <a:endParaRPr kumimoji="0" lang="en-US"/>
          </a:p>
        </p:txBody>
      </p:sp>
      <p:sp>
        <p:nvSpPr>
          <p:cNvPr id="17" name="副标题 16"/>
          <p:cNvSpPr>
            <a:spLocks noGrp="1"/>
          </p:cNvSpPr>
          <p:nvPr>
            <p:ph type="subTitle" idx="1"/>
          </p:nvPr>
        </p:nvSpPr>
        <p:spPr>
          <a:xfrm>
            <a:off x="533400" y="2421404"/>
            <a:ext cx="7854696" cy="1314449"/>
          </a:xfrm>
        </p:spPr>
        <p:txBody>
          <a:bodyPr lIns="0" rIns="14497"/>
          <a:lstStyle>
            <a:lvl1pPr marL="0" marR="36283" indent="0" algn="r">
              <a:buNone/>
              <a:defRPr>
                <a:solidFill>
                  <a:schemeClr val="tx1"/>
                </a:solidFill>
              </a:defRPr>
            </a:lvl1pPr>
            <a:lvl2pPr marL="362834" indent="0" algn="ctr">
              <a:buNone/>
            </a:lvl2pPr>
            <a:lvl3pPr marL="725661" indent="0" algn="ctr">
              <a:buNone/>
            </a:lvl3pPr>
            <a:lvl4pPr marL="1088494" indent="0" algn="ctr">
              <a:buNone/>
            </a:lvl4pPr>
            <a:lvl5pPr marL="1451321" indent="0" algn="ctr">
              <a:buNone/>
            </a:lvl5pPr>
            <a:lvl6pPr marL="1814153" indent="0" algn="ctr">
              <a:buNone/>
            </a:lvl6pPr>
            <a:lvl7pPr marL="2176981" indent="0" algn="ctr">
              <a:buNone/>
            </a:lvl7pPr>
            <a:lvl8pPr marL="2539813" indent="0" algn="ctr">
              <a:buNone/>
            </a:lvl8pPr>
            <a:lvl9pPr marL="2902642" indent="0" algn="ctr">
              <a:buNone/>
            </a:lvl9pPr>
          </a:lstStyle>
          <a:p>
            <a:r>
              <a:rPr kumimoji="0" lang="zh-CN" altLang="en-US" smtClean="0"/>
              <a:t>单击此处编辑母版副标题样式</a:t>
            </a:r>
            <a:endParaRPr kumimoji="0" lang="en-US"/>
          </a:p>
        </p:txBody>
      </p:sp>
      <p:sp>
        <p:nvSpPr>
          <p:cNvPr id="30" name="日期占位符 29"/>
          <p:cNvSpPr>
            <a:spLocks noGrp="1"/>
          </p:cNvSpPr>
          <p:nvPr>
            <p:ph type="dt" sz="half" idx="10"/>
          </p:nvPr>
        </p:nvSpPr>
        <p:spPr/>
        <p:txBody>
          <a:bodyPr/>
          <a:lstStyle/>
          <a:p>
            <a:endParaRPr lang="en-US"/>
          </a:p>
        </p:txBody>
      </p:sp>
      <p:sp>
        <p:nvSpPr>
          <p:cNvPr id="19" name="页脚占位符 18"/>
          <p:cNvSpPr>
            <a:spLocks noGrp="1"/>
          </p:cNvSpPr>
          <p:nvPr>
            <p:ph type="ftr" sz="quarter" idx="11"/>
          </p:nvPr>
        </p:nvSpPr>
        <p:spPr/>
        <p:txBody>
          <a:bodyPr/>
          <a:lstStyle/>
          <a:p>
            <a:endParaRPr kumimoji="0" lang="en-US"/>
          </a:p>
        </p:txBody>
      </p:sp>
      <p:sp>
        <p:nvSpPr>
          <p:cNvPr id="27" name="灯片编号占位符 26"/>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0" lang="zh-CN" altLang="en-US" smtClean="0"/>
              <a:t>单击此处编辑母版标题样式</a:t>
            </a:r>
            <a:endParaRPr kumimoji="0" lang="en-US"/>
          </a:p>
        </p:txBody>
      </p:sp>
      <p:sp>
        <p:nvSpPr>
          <p:cNvPr id="3" name="内容占位符 2"/>
          <p:cNvSpPr>
            <a:spLocks noGrp="1"/>
          </p:cNvSpPr>
          <p:nvPr>
            <p:ph idx="1"/>
          </p:nvPr>
        </p:nvSpPr>
        <p:spPr/>
        <p:txBody>
          <a:body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530355" y="987557"/>
            <a:ext cx="7772400" cy="1021842"/>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44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kumimoji="0" lang="zh-CN" altLang="en-US" smtClean="0"/>
              <a:t>单击此处编辑母版标题样式</a:t>
            </a:r>
            <a:endParaRPr kumimoji="0" lang="en-US"/>
          </a:p>
        </p:txBody>
      </p:sp>
      <p:sp>
        <p:nvSpPr>
          <p:cNvPr id="3" name="文本占位符 2"/>
          <p:cNvSpPr>
            <a:spLocks noGrp="1"/>
          </p:cNvSpPr>
          <p:nvPr>
            <p:ph type="body" idx="1"/>
          </p:nvPr>
        </p:nvSpPr>
        <p:spPr>
          <a:xfrm>
            <a:off x="530355" y="2028498"/>
            <a:ext cx="7772400" cy="1132284"/>
          </a:xfrm>
        </p:spPr>
        <p:txBody>
          <a:bodyPr lIns="36245" rIns="36245" anchor="t"/>
          <a:lstStyle>
            <a:lvl1pPr marL="0" indent="0">
              <a:buNone/>
              <a:defRPr sz="1700">
                <a:solidFill>
                  <a:schemeClr val="tx1"/>
                </a:solidFill>
              </a:defRPr>
            </a:lvl1pPr>
            <a:lvl2pPr>
              <a:buNone/>
              <a:defRPr sz="1400">
                <a:solidFill>
                  <a:schemeClr val="tx1">
                    <a:tint val="75000"/>
                  </a:schemeClr>
                </a:solidFill>
              </a:defRPr>
            </a:lvl2pPr>
            <a:lvl3pPr>
              <a:buNone/>
              <a:defRPr sz="1300">
                <a:solidFill>
                  <a:schemeClr val="tx1">
                    <a:tint val="75000"/>
                  </a:schemeClr>
                </a:solidFill>
              </a:defRPr>
            </a:lvl3pPr>
            <a:lvl4pPr>
              <a:buNone/>
              <a:defRPr sz="1100">
                <a:solidFill>
                  <a:schemeClr val="tx1">
                    <a:tint val="75000"/>
                  </a:schemeClr>
                </a:solidFill>
              </a:defRPr>
            </a:lvl4pPr>
            <a:lvl5pPr>
              <a:buNone/>
              <a:defRPr sz="1100">
                <a:solidFill>
                  <a:schemeClr val="tx1">
                    <a:tint val="75000"/>
                  </a:schemeClr>
                </a:solidFill>
              </a:defRPr>
            </a:lvl5pPr>
          </a:lstStyle>
          <a:p>
            <a:pPr lvl="0" eaLnBrk="1" latinLnBrk="0" hangingPunct="1"/>
            <a:r>
              <a:rPr kumimoji="0" lang="zh-CN" altLang="en-US" smtClean="0"/>
              <a:t>单击此处编辑母版文本样式</a:t>
            </a:r>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528069"/>
            <a:ext cx="8229600" cy="857250"/>
          </a:xfrm>
        </p:spPr>
        <p:txBody>
          <a:bodyPr/>
          <a:lstStyle/>
          <a:p>
            <a:r>
              <a:rPr kumimoji="0" lang="zh-CN" altLang="en-US" smtClean="0"/>
              <a:t>单击此处编辑母版标题样式</a:t>
            </a:r>
            <a:endParaRPr kumimoji="0" lang="en-US"/>
          </a:p>
        </p:txBody>
      </p:sp>
      <p:sp>
        <p:nvSpPr>
          <p:cNvPr id="3" name="内容占位符 2"/>
          <p:cNvSpPr>
            <a:spLocks noGrp="1"/>
          </p:cNvSpPr>
          <p:nvPr>
            <p:ph sz="half" idx="1"/>
          </p:nvPr>
        </p:nvSpPr>
        <p:spPr>
          <a:xfrm>
            <a:off x="457204" y="1440073"/>
            <a:ext cx="4038600" cy="3326130"/>
          </a:xfrm>
        </p:spPr>
        <p:txBody>
          <a:bodyPr/>
          <a:lstStyle>
            <a:lvl1pPr>
              <a:defRPr sz="2100"/>
            </a:lvl1pPr>
            <a:lvl2pPr>
              <a:defRPr sz="1900"/>
            </a:lvl2pPr>
            <a:lvl3pPr>
              <a:defRPr sz="1600"/>
            </a:lvl3pPr>
            <a:lvl4pPr>
              <a:defRPr sz="1400"/>
            </a:lvl4pPr>
            <a:lvl5pPr>
              <a:defRPr sz="14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内容占位符 3"/>
          <p:cNvSpPr>
            <a:spLocks noGrp="1"/>
          </p:cNvSpPr>
          <p:nvPr>
            <p:ph sz="half" idx="2"/>
          </p:nvPr>
        </p:nvSpPr>
        <p:spPr>
          <a:xfrm>
            <a:off x="4648200" y="1440073"/>
            <a:ext cx="4038600" cy="3326130"/>
          </a:xfrm>
        </p:spPr>
        <p:txBody>
          <a:bodyPr/>
          <a:lstStyle>
            <a:lvl1pPr>
              <a:defRPr sz="2100"/>
            </a:lvl1pPr>
            <a:lvl2pPr>
              <a:defRPr sz="1900"/>
            </a:lvl2pPr>
            <a:lvl3pPr>
              <a:defRPr sz="1600"/>
            </a:lvl3pPr>
            <a:lvl4pPr>
              <a:defRPr sz="1400"/>
            </a:lvl4pPr>
            <a:lvl5pPr>
              <a:defRPr sz="14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5" name="日期占位符 4"/>
          <p:cNvSpPr>
            <a:spLocks noGrp="1"/>
          </p:cNvSpPr>
          <p:nvPr>
            <p:ph type="dt" sz="half" idx="10"/>
          </p:nvPr>
        </p:nvSpPr>
        <p:spPr/>
        <p:txBody>
          <a:bodyPr/>
          <a:lstStyle/>
          <a:p>
            <a:endParaRPr lang="en-US"/>
          </a:p>
        </p:txBody>
      </p:sp>
      <p:sp>
        <p:nvSpPr>
          <p:cNvPr id="6" name="页脚占位符 5"/>
          <p:cNvSpPr>
            <a:spLocks noGrp="1"/>
          </p:cNvSpPr>
          <p:nvPr>
            <p:ph type="ftr" sz="quarter" idx="11"/>
          </p:nvPr>
        </p:nvSpPr>
        <p:spPr/>
        <p:txBody>
          <a:bodyPr/>
          <a:lstStyle/>
          <a:p>
            <a:endParaRPr kumimoji="0" lang="en-US"/>
          </a:p>
        </p:txBody>
      </p:sp>
      <p:sp>
        <p:nvSpPr>
          <p:cNvPr id="7" name="灯片编号占位符 6"/>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528069"/>
            <a:ext cx="8229600" cy="857250"/>
          </a:xfrm>
        </p:spPr>
        <p:txBody>
          <a:bodyPr tIns="36245" anchor="b"/>
          <a:lstStyle>
            <a:lvl1pPr>
              <a:defRPr/>
            </a:lvl1pPr>
          </a:lstStyle>
          <a:p>
            <a:r>
              <a:rPr kumimoji="0" lang="zh-CN" altLang="en-US" smtClean="0"/>
              <a:t>单击此处编辑母版标题样式</a:t>
            </a:r>
            <a:endParaRPr kumimoji="0" lang="en-US"/>
          </a:p>
        </p:txBody>
      </p:sp>
      <p:sp>
        <p:nvSpPr>
          <p:cNvPr id="3" name="文本占位符 2"/>
          <p:cNvSpPr>
            <a:spLocks noGrp="1"/>
          </p:cNvSpPr>
          <p:nvPr>
            <p:ph type="body" idx="1"/>
          </p:nvPr>
        </p:nvSpPr>
        <p:spPr>
          <a:xfrm>
            <a:off x="457202" y="1391445"/>
            <a:ext cx="4040188" cy="494514"/>
          </a:xfrm>
        </p:spPr>
        <p:txBody>
          <a:bodyPr lIns="36245" tIns="0" rIns="36245" bIns="0" anchor="ctr">
            <a:noAutofit/>
          </a:bodyPr>
          <a:lstStyle>
            <a:lvl1pPr marL="0" indent="0">
              <a:buNone/>
              <a:defRPr sz="1900" b="1" cap="none" baseline="0">
                <a:solidFill>
                  <a:schemeClr val="tx2"/>
                </a:solidFill>
                <a:effectLst/>
              </a:defRPr>
            </a:lvl1pPr>
            <a:lvl2pPr>
              <a:buNone/>
              <a:defRPr sz="1600" b="1"/>
            </a:lvl2pPr>
            <a:lvl3pPr>
              <a:buNone/>
              <a:defRPr sz="1400" b="1"/>
            </a:lvl3pPr>
            <a:lvl4pPr>
              <a:buNone/>
              <a:defRPr sz="1300" b="1"/>
            </a:lvl4pPr>
            <a:lvl5pPr>
              <a:buNone/>
              <a:defRPr sz="1300" b="1"/>
            </a:lvl5pPr>
          </a:lstStyle>
          <a:p>
            <a:pPr lvl="0" eaLnBrk="1" latinLnBrk="0" hangingPunct="1"/>
            <a:r>
              <a:rPr kumimoji="0" lang="zh-CN" altLang="en-US" smtClean="0"/>
              <a:t>单击此处编辑母版文本样式</a:t>
            </a:r>
          </a:p>
        </p:txBody>
      </p:sp>
      <p:sp>
        <p:nvSpPr>
          <p:cNvPr id="4" name="文本占位符 3"/>
          <p:cNvSpPr>
            <a:spLocks noGrp="1"/>
          </p:cNvSpPr>
          <p:nvPr>
            <p:ph type="body" sz="half" idx="3"/>
          </p:nvPr>
        </p:nvSpPr>
        <p:spPr>
          <a:xfrm>
            <a:off x="4645032" y="1394821"/>
            <a:ext cx="4041775" cy="491131"/>
          </a:xfrm>
        </p:spPr>
        <p:txBody>
          <a:bodyPr lIns="36245" tIns="0" rIns="36245" bIns="0" anchor="ctr"/>
          <a:lstStyle>
            <a:lvl1pPr marL="0" indent="0">
              <a:buNone/>
              <a:defRPr sz="1900" b="1" cap="none" baseline="0">
                <a:solidFill>
                  <a:schemeClr val="tx2"/>
                </a:solidFill>
                <a:effectLst/>
              </a:defRPr>
            </a:lvl1pPr>
            <a:lvl2pPr>
              <a:buNone/>
              <a:defRPr sz="1600" b="1"/>
            </a:lvl2pPr>
            <a:lvl3pPr>
              <a:buNone/>
              <a:defRPr sz="1400" b="1"/>
            </a:lvl3pPr>
            <a:lvl4pPr>
              <a:buNone/>
              <a:defRPr sz="1300" b="1"/>
            </a:lvl4pPr>
            <a:lvl5pPr>
              <a:buNone/>
              <a:defRPr sz="1300" b="1"/>
            </a:lvl5pPr>
          </a:lstStyle>
          <a:p>
            <a:pPr lvl="0" eaLnBrk="1" latinLnBrk="0" hangingPunct="1"/>
            <a:r>
              <a:rPr kumimoji="0" lang="zh-CN" altLang="en-US" smtClean="0"/>
              <a:t>单击此处编辑母版文本样式</a:t>
            </a:r>
          </a:p>
        </p:txBody>
      </p:sp>
      <p:sp>
        <p:nvSpPr>
          <p:cNvPr id="5" name="内容占位符 4"/>
          <p:cNvSpPr>
            <a:spLocks noGrp="1"/>
          </p:cNvSpPr>
          <p:nvPr>
            <p:ph sz="quarter" idx="2"/>
          </p:nvPr>
        </p:nvSpPr>
        <p:spPr>
          <a:xfrm>
            <a:off x="457202" y="1885955"/>
            <a:ext cx="4040188" cy="2884290"/>
          </a:xfrm>
        </p:spPr>
        <p:txBody>
          <a:bodyPr tIns="0"/>
          <a:lstStyle>
            <a:lvl1pPr>
              <a:defRPr sz="1700"/>
            </a:lvl1pPr>
            <a:lvl2pPr>
              <a:defRPr sz="1600"/>
            </a:lvl2pPr>
            <a:lvl3pPr>
              <a:defRPr sz="1400"/>
            </a:lvl3pPr>
            <a:lvl4pPr>
              <a:defRPr sz="1300"/>
            </a:lvl4pPr>
            <a:lvl5pPr>
              <a:defRPr sz="13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6" name="内容占位符 5"/>
          <p:cNvSpPr>
            <a:spLocks noGrp="1"/>
          </p:cNvSpPr>
          <p:nvPr>
            <p:ph sz="quarter" idx="4"/>
          </p:nvPr>
        </p:nvSpPr>
        <p:spPr>
          <a:xfrm>
            <a:off x="4645032" y="1885955"/>
            <a:ext cx="4041775" cy="2884290"/>
          </a:xfrm>
        </p:spPr>
        <p:txBody>
          <a:bodyPr tIns="0"/>
          <a:lstStyle>
            <a:lvl1pPr>
              <a:defRPr sz="1700"/>
            </a:lvl1pPr>
            <a:lvl2pPr>
              <a:defRPr sz="1600"/>
            </a:lvl2pPr>
            <a:lvl3pPr>
              <a:defRPr sz="1400"/>
            </a:lvl3pPr>
            <a:lvl4pPr>
              <a:defRPr sz="1300"/>
            </a:lvl4pPr>
            <a:lvl5pPr>
              <a:defRPr sz="13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7" name="日期占位符 6"/>
          <p:cNvSpPr>
            <a:spLocks noGrp="1"/>
          </p:cNvSpPr>
          <p:nvPr>
            <p:ph type="dt" sz="half" idx="10"/>
          </p:nvPr>
        </p:nvSpPr>
        <p:spPr/>
        <p:txBody>
          <a:bodyPr/>
          <a:lstStyle/>
          <a:p>
            <a:endParaRPr lang="en-US"/>
          </a:p>
        </p:txBody>
      </p:sp>
      <p:sp>
        <p:nvSpPr>
          <p:cNvPr id="8" name="页脚占位符 7"/>
          <p:cNvSpPr>
            <a:spLocks noGrp="1"/>
          </p:cNvSpPr>
          <p:nvPr>
            <p:ph type="ftr" sz="quarter" idx="11"/>
          </p:nvPr>
        </p:nvSpPr>
        <p:spPr/>
        <p:txBody>
          <a:bodyPr/>
          <a:lstStyle/>
          <a:p>
            <a:endParaRPr kumimoji="0" lang="en-US" dirty="0"/>
          </a:p>
        </p:txBody>
      </p:sp>
      <p:sp>
        <p:nvSpPr>
          <p:cNvPr id="9" name="灯片编号占位符 8"/>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1" y="528069"/>
            <a:ext cx="8305800" cy="857250"/>
          </a:xfrm>
        </p:spPr>
        <p:txBody>
          <a:bodyPr vert="horz" tIns="36245"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4000" b="0">
                <a:ln>
                  <a:noFill/>
                </a:ln>
                <a:solidFill>
                  <a:schemeClr val="tx2"/>
                </a:solidFill>
                <a:effectLst/>
                <a:latin typeface="+mj-lt"/>
                <a:ea typeface="+mj-ea"/>
                <a:cs typeface="+mj-cs"/>
              </a:defRPr>
            </a:lvl1pPr>
          </a:lstStyle>
          <a:p>
            <a:r>
              <a:rPr kumimoji="0" lang="zh-CN" altLang="en-US" smtClean="0"/>
              <a:t>单击此处编辑母版标题样式</a:t>
            </a:r>
            <a:endParaRPr kumimoji="0" lang="en-US"/>
          </a:p>
        </p:txBody>
      </p:sp>
      <p:sp>
        <p:nvSpPr>
          <p:cNvPr id="3" name="日期占位符 2"/>
          <p:cNvSpPr>
            <a:spLocks noGrp="1"/>
          </p:cNvSpPr>
          <p:nvPr>
            <p:ph type="dt" sz="half" idx="10"/>
          </p:nvPr>
        </p:nvSpPr>
        <p:spPr/>
        <p:txBody>
          <a:bodyPr/>
          <a:lstStyle/>
          <a:p>
            <a:endParaRPr lang="en-US"/>
          </a:p>
        </p:txBody>
      </p:sp>
      <p:sp>
        <p:nvSpPr>
          <p:cNvPr id="4" name="页脚占位符 3"/>
          <p:cNvSpPr>
            <a:spLocks noGrp="1"/>
          </p:cNvSpPr>
          <p:nvPr>
            <p:ph type="ftr" sz="quarter" idx="11"/>
          </p:nvPr>
        </p:nvSpPr>
        <p:spPr/>
        <p:txBody>
          <a:bodyPr/>
          <a:lstStyle/>
          <a:p>
            <a:endParaRPr kumimoji="0" lang="en-US"/>
          </a:p>
        </p:txBody>
      </p:sp>
      <p:sp>
        <p:nvSpPr>
          <p:cNvPr id="5" name="灯片编号占位符 4"/>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en-US"/>
          </a:p>
        </p:txBody>
      </p:sp>
      <p:sp>
        <p:nvSpPr>
          <p:cNvPr id="3" name="页脚占位符 2"/>
          <p:cNvSpPr>
            <a:spLocks noGrp="1"/>
          </p:cNvSpPr>
          <p:nvPr>
            <p:ph type="ftr" sz="quarter" idx="11"/>
          </p:nvPr>
        </p:nvSpPr>
        <p:spPr/>
        <p:txBody>
          <a:bodyPr/>
          <a:lstStyle/>
          <a:p>
            <a:endParaRPr kumimoji="0" lang="en-US"/>
          </a:p>
        </p:txBody>
      </p:sp>
      <p:sp>
        <p:nvSpPr>
          <p:cNvPr id="4" name="灯片编号占位符 3"/>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85803" y="385765"/>
            <a:ext cx="2743200" cy="871538"/>
          </a:xfrm>
        </p:spPr>
        <p:txBody>
          <a:bodyPr lIns="0" anchor="b">
            <a:noAutofit/>
          </a:bodyPr>
          <a:lstStyle>
            <a:lvl1pPr algn="l" rtl="0">
              <a:spcBef>
                <a:spcPct val="0"/>
              </a:spcBef>
              <a:buNone/>
              <a:defRPr sz="2100" b="0">
                <a:ln>
                  <a:noFill/>
                </a:ln>
                <a:solidFill>
                  <a:schemeClr val="tx2"/>
                </a:solidFill>
                <a:effectLst/>
                <a:latin typeface="+mj-lt"/>
                <a:ea typeface="+mj-ea"/>
                <a:cs typeface="+mj-cs"/>
              </a:defRPr>
            </a:lvl1pPr>
          </a:lstStyle>
          <a:p>
            <a:r>
              <a:rPr kumimoji="0" lang="zh-CN" altLang="en-US" smtClean="0"/>
              <a:t>单击此处编辑母版标题样式</a:t>
            </a:r>
            <a:endParaRPr kumimoji="0" lang="en-US"/>
          </a:p>
        </p:txBody>
      </p:sp>
      <p:sp>
        <p:nvSpPr>
          <p:cNvPr id="3" name="文本占位符 2"/>
          <p:cNvSpPr>
            <a:spLocks noGrp="1"/>
          </p:cNvSpPr>
          <p:nvPr>
            <p:ph type="body" idx="2"/>
          </p:nvPr>
        </p:nvSpPr>
        <p:spPr>
          <a:xfrm>
            <a:off x="685803" y="1257310"/>
            <a:ext cx="2743200" cy="3429000"/>
          </a:xfrm>
        </p:spPr>
        <p:txBody>
          <a:bodyPr lIns="14497" rIns="14497"/>
          <a:lstStyle>
            <a:lvl1pPr marL="0" indent="0" algn="l">
              <a:buNone/>
              <a:defRPr sz="1100"/>
            </a:lvl1pPr>
            <a:lvl2pPr indent="0" algn="l">
              <a:buNone/>
              <a:defRPr sz="1000"/>
            </a:lvl2pPr>
            <a:lvl3pPr indent="0" algn="l">
              <a:buNone/>
              <a:defRPr sz="800"/>
            </a:lvl3pPr>
            <a:lvl4pPr indent="0" algn="l">
              <a:buNone/>
              <a:defRPr sz="700"/>
            </a:lvl4pPr>
            <a:lvl5pPr indent="0" algn="l">
              <a:buNone/>
              <a:defRPr sz="700"/>
            </a:lvl5pPr>
          </a:lstStyle>
          <a:p>
            <a:pPr lvl="0" eaLnBrk="1" latinLnBrk="0" hangingPunct="1"/>
            <a:r>
              <a:rPr kumimoji="0" lang="zh-CN" altLang="en-US" smtClean="0"/>
              <a:t>单击此处编辑母版文本样式</a:t>
            </a:r>
          </a:p>
        </p:txBody>
      </p:sp>
      <p:sp>
        <p:nvSpPr>
          <p:cNvPr id="4" name="内容占位符 3"/>
          <p:cNvSpPr>
            <a:spLocks noGrp="1"/>
          </p:cNvSpPr>
          <p:nvPr>
            <p:ph sz="half" idx="1"/>
          </p:nvPr>
        </p:nvSpPr>
        <p:spPr>
          <a:xfrm>
            <a:off x="3575050" y="1257310"/>
            <a:ext cx="5111750" cy="3429000"/>
          </a:xfrm>
        </p:spPr>
        <p:txBody>
          <a:bodyPr tIns="0"/>
          <a:lstStyle>
            <a:lvl1pPr>
              <a:defRPr sz="2200"/>
            </a:lvl1pPr>
            <a:lvl2pPr>
              <a:defRPr sz="2100"/>
            </a:lvl2pPr>
            <a:lvl3pPr>
              <a:defRPr sz="1900"/>
            </a:lvl3pPr>
            <a:lvl4pPr>
              <a:defRPr sz="1600"/>
            </a:lvl4pPr>
            <a:lvl5pPr>
              <a:defRPr sz="14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5" name="日期占位符 4"/>
          <p:cNvSpPr>
            <a:spLocks noGrp="1"/>
          </p:cNvSpPr>
          <p:nvPr>
            <p:ph type="dt" sz="half" idx="10"/>
          </p:nvPr>
        </p:nvSpPr>
        <p:spPr/>
        <p:txBody>
          <a:bodyPr/>
          <a:lstStyle/>
          <a:p>
            <a:endParaRPr lang="en-US"/>
          </a:p>
        </p:txBody>
      </p:sp>
      <p:sp>
        <p:nvSpPr>
          <p:cNvPr id="6" name="页脚占位符 5"/>
          <p:cNvSpPr>
            <a:spLocks noGrp="1"/>
          </p:cNvSpPr>
          <p:nvPr>
            <p:ph type="ftr" sz="quarter" idx="11"/>
          </p:nvPr>
        </p:nvSpPr>
        <p:spPr/>
        <p:txBody>
          <a:bodyPr/>
          <a:lstStyle/>
          <a:p>
            <a:endParaRPr kumimoji="0" lang="en-US"/>
          </a:p>
        </p:txBody>
      </p:sp>
      <p:sp>
        <p:nvSpPr>
          <p:cNvPr id="7" name="灯片编号占位符 6"/>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9" name="单圆角矩形 8"/>
          <p:cNvSpPr/>
          <p:nvPr/>
        </p:nvSpPr>
        <p:spPr>
          <a:xfrm rot="420000" flipV="1">
            <a:off x="3165762" y="831067"/>
            <a:ext cx="5257800" cy="30861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lIns="72490" tIns="36245" rIns="72490" bIns="36245" rtlCol="0" anchor="ctr"/>
          <a:lstStyle/>
          <a:p>
            <a:pPr algn="ctr" eaLnBrk="1" latinLnBrk="0" hangingPunct="1"/>
            <a:endParaRPr kumimoji="0" lang="en-US"/>
          </a:p>
        </p:txBody>
      </p:sp>
      <p:sp>
        <p:nvSpPr>
          <p:cNvPr id="12" name="直角三角形 11"/>
          <p:cNvSpPr/>
          <p:nvPr/>
        </p:nvSpPr>
        <p:spPr>
          <a:xfrm rot="420000" flipV="1">
            <a:off x="8004146" y="4019826"/>
            <a:ext cx="155448" cy="116586"/>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lIns="72490" tIns="36245" rIns="72490" bIns="36245" rtlCol="0" anchor="ctr"/>
          <a:lstStyle/>
          <a:p>
            <a:pPr algn="ctr" eaLnBrk="1" latinLnBrk="0" hangingPunct="1"/>
            <a:endParaRPr kumimoji="0" lang="en-US"/>
          </a:p>
        </p:txBody>
      </p:sp>
      <p:sp>
        <p:nvSpPr>
          <p:cNvPr id="2" name="标题 1"/>
          <p:cNvSpPr>
            <a:spLocks noGrp="1"/>
          </p:cNvSpPr>
          <p:nvPr>
            <p:ph type="title"/>
          </p:nvPr>
        </p:nvSpPr>
        <p:spPr>
          <a:xfrm>
            <a:off x="609600" y="882748"/>
            <a:ext cx="2212848" cy="1186966"/>
          </a:xfrm>
        </p:spPr>
        <p:txBody>
          <a:bodyPr vert="horz" lIns="36245" tIns="36245" rIns="36245" bIns="36245" anchor="b"/>
          <a:lstStyle>
            <a:lvl1pPr algn="l">
              <a:buNone/>
              <a:defRPr sz="1600" b="1">
                <a:solidFill>
                  <a:schemeClr val="tx2"/>
                </a:solidFill>
              </a:defRPr>
            </a:lvl1pPr>
          </a:lstStyle>
          <a:p>
            <a:r>
              <a:rPr kumimoji="0" lang="zh-CN" altLang="en-US" smtClean="0"/>
              <a:t>单击此处编辑母版标题样式</a:t>
            </a:r>
            <a:endParaRPr kumimoji="0" lang="en-US"/>
          </a:p>
        </p:txBody>
      </p:sp>
      <p:sp>
        <p:nvSpPr>
          <p:cNvPr id="4" name="文本占位符 3"/>
          <p:cNvSpPr>
            <a:spLocks noGrp="1"/>
          </p:cNvSpPr>
          <p:nvPr>
            <p:ph type="body" sz="half" idx="2"/>
          </p:nvPr>
        </p:nvSpPr>
        <p:spPr>
          <a:xfrm>
            <a:off x="609609" y="2121589"/>
            <a:ext cx="2209800" cy="1634490"/>
          </a:xfrm>
        </p:spPr>
        <p:txBody>
          <a:bodyPr lIns="50742" rIns="36245" bIns="36245" anchor="t"/>
          <a:lstStyle>
            <a:lvl1pPr marL="0" indent="0" algn="l">
              <a:spcBef>
                <a:spcPts val="198"/>
              </a:spcBef>
              <a:buFontTx/>
              <a:buNone/>
              <a:defRPr sz="1000"/>
            </a:lvl1pPr>
            <a:lvl2pPr>
              <a:defRPr sz="1000"/>
            </a:lvl2pPr>
            <a:lvl3pPr>
              <a:defRPr sz="800"/>
            </a:lvl3pPr>
            <a:lvl4pPr>
              <a:defRPr sz="700"/>
            </a:lvl4pPr>
            <a:lvl5pPr>
              <a:defRPr sz="700"/>
            </a:lvl5pPr>
          </a:lstStyle>
          <a:p>
            <a:pPr lvl="0" eaLnBrk="1" latinLnBrk="0" hangingPunct="1"/>
            <a:r>
              <a:rPr kumimoji="0" lang="zh-CN" altLang="en-US" smtClean="0"/>
              <a:t>单击此处编辑母版文本样式</a:t>
            </a:r>
          </a:p>
        </p:txBody>
      </p:sp>
      <p:sp>
        <p:nvSpPr>
          <p:cNvPr id="5" name="日期占位符 4"/>
          <p:cNvSpPr>
            <a:spLocks noGrp="1"/>
          </p:cNvSpPr>
          <p:nvPr>
            <p:ph type="dt" sz="half" idx="10"/>
          </p:nvPr>
        </p:nvSpPr>
        <p:spPr/>
        <p:txBody>
          <a:bodyPr/>
          <a:lstStyle/>
          <a:p>
            <a:endParaRPr lang="en-US"/>
          </a:p>
        </p:txBody>
      </p:sp>
      <p:sp>
        <p:nvSpPr>
          <p:cNvPr id="6" name="页脚占位符 5"/>
          <p:cNvSpPr>
            <a:spLocks noGrp="1"/>
          </p:cNvSpPr>
          <p:nvPr>
            <p:ph type="ftr" sz="quarter" idx="11"/>
          </p:nvPr>
        </p:nvSpPr>
        <p:spPr/>
        <p:txBody>
          <a:bodyPr/>
          <a:lstStyle/>
          <a:p>
            <a:endParaRPr kumimoji="0" lang="en-US"/>
          </a:p>
        </p:txBody>
      </p:sp>
      <p:sp>
        <p:nvSpPr>
          <p:cNvPr id="7" name="灯片编号占位符 6"/>
          <p:cNvSpPr>
            <a:spLocks noGrp="1"/>
          </p:cNvSpPr>
          <p:nvPr>
            <p:ph type="sldNum" sz="quarter" idx="12"/>
          </p:nvPr>
        </p:nvSpPr>
        <p:spPr>
          <a:xfrm>
            <a:off x="8077200" y="4767274"/>
            <a:ext cx="609600" cy="273843"/>
          </a:xfrm>
        </p:spPr>
        <p:txBody>
          <a:bodyPr/>
          <a:lstStyle/>
          <a:p>
            <a:fld id="{042AED99-7FB4-404E-8A97-64753DCE42EC}" type="slidenum">
              <a:rPr kumimoji="0" lang="en-US" smtClean="0"/>
              <a:t>‹#›</a:t>
            </a:fld>
            <a:endParaRPr kumimoji="0" lang="en-US"/>
          </a:p>
        </p:txBody>
      </p:sp>
      <p:sp>
        <p:nvSpPr>
          <p:cNvPr id="3" name="图片占位符 2"/>
          <p:cNvSpPr>
            <a:spLocks noGrp="1"/>
          </p:cNvSpPr>
          <p:nvPr>
            <p:ph type="pic" idx="1"/>
          </p:nvPr>
        </p:nvSpPr>
        <p:spPr>
          <a:xfrm rot="420000">
            <a:off x="3485798" y="899638"/>
            <a:ext cx="4617720" cy="2948940"/>
          </a:xfrm>
          <a:prstGeom prst="rect">
            <a:avLst/>
          </a:prstGeom>
          <a:solidFill>
            <a:schemeClr val="bg2"/>
          </a:solidFill>
          <a:ln w="3000" cap="rnd">
            <a:solidFill>
              <a:srgbClr val="C0C0C0"/>
            </a:solidFill>
            <a:round/>
          </a:ln>
          <a:effectLst/>
        </p:spPr>
        <p:txBody>
          <a:bodyPr/>
          <a:lstStyle>
            <a:lvl1pPr marL="0" indent="0">
              <a:buNone/>
              <a:defRPr sz="2500"/>
            </a:lvl1pPr>
          </a:lstStyle>
          <a:p>
            <a:r>
              <a:rPr kumimoji="0" lang="zh-CN" altLang="en-US" smtClean="0"/>
              <a:t>单击图标添加图片</a:t>
            </a:r>
            <a:endParaRPr kumimoji="0" lang="en-US" dirty="0"/>
          </a:p>
        </p:txBody>
      </p:sp>
      <p:sp>
        <p:nvSpPr>
          <p:cNvPr id="10" name="任意多边形 9"/>
          <p:cNvSpPr/>
          <p:nvPr/>
        </p:nvSpPr>
        <p:spPr bwMode="auto">
          <a:xfrm flipV="1">
            <a:off x="-9517" y="4362453"/>
            <a:ext cx="9163050" cy="78105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2490" tIns="36245" rIns="72490" bIns="36245" anchor="t" compatLnSpc="1"/>
          <a:lstStyle/>
          <a:p>
            <a:pPr marL="0" algn="l" rtl="0" eaLnBrk="1" latinLnBrk="0" hangingPunct="1"/>
            <a:endParaRPr kumimoji="0" lang="en-US">
              <a:solidFill>
                <a:schemeClr val="tx1"/>
              </a:solidFill>
              <a:latin typeface="+mn-lt"/>
              <a:ea typeface="+mn-ea"/>
              <a:cs typeface="+mn-cs"/>
            </a:endParaRPr>
          </a:p>
        </p:txBody>
      </p:sp>
      <p:sp>
        <p:nvSpPr>
          <p:cNvPr id="11" name="任意多边形 10"/>
          <p:cNvSpPr/>
          <p:nvPr/>
        </p:nvSpPr>
        <p:spPr bwMode="auto">
          <a:xfrm flipV="1">
            <a:off x="4381505" y="4664871"/>
            <a:ext cx="4762500" cy="478631"/>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2490" tIns="36245" rIns="72490" bIns="36245" anchor="t" compatLnSpc="1"/>
          <a:lstStyle/>
          <a:p>
            <a:pPr marL="0" algn="l" rtl="0" eaLnBrk="1" latinLnBrk="0" hangingPunct="1"/>
            <a:endParaRPr kumimoji="0" lang="en-US">
              <a:solidFill>
                <a:schemeClr val="tx1"/>
              </a:solidFill>
              <a:latin typeface="+mn-lt"/>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0" lang="zh-CN" altLang="en-US" smtClean="0"/>
              <a:t>单击此处编辑母版标题样式</a:t>
            </a:r>
            <a:endParaRPr kumimoji="0" lang="en-US"/>
          </a:p>
        </p:txBody>
      </p:sp>
      <p:sp>
        <p:nvSpPr>
          <p:cNvPr id="3" name="竖排文字占位符 2"/>
          <p:cNvSpPr>
            <a:spLocks noGrp="1"/>
          </p:cNvSpPr>
          <p:nvPr>
            <p:ph type="body" orient="vert" idx="1"/>
          </p:nvPr>
        </p:nvSpPr>
        <p:spPr/>
        <p:txBody>
          <a:bodyPr vert="eaVert"/>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685802"/>
            <a:ext cx="2057400" cy="3908823"/>
          </a:xfrm>
        </p:spPr>
        <p:txBody>
          <a:bodyPr vert="eaVert"/>
          <a:lstStyle/>
          <a:p>
            <a:r>
              <a:rPr kumimoji="0" lang="zh-CN" altLang="en-US" smtClean="0"/>
              <a:t>单击此处编辑母版标题样式</a:t>
            </a:r>
            <a:endParaRPr kumimoji="0" lang="en-US"/>
          </a:p>
        </p:txBody>
      </p:sp>
      <p:sp>
        <p:nvSpPr>
          <p:cNvPr id="3" name="竖排文字占位符 2"/>
          <p:cNvSpPr>
            <a:spLocks noGrp="1"/>
          </p:cNvSpPr>
          <p:nvPr>
            <p:ph type="body" orient="vert" idx="1"/>
          </p:nvPr>
        </p:nvSpPr>
        <p:spPr>
          <a:xfrm>
            <a:off x="457200" y="685802"/>
            <a:ext cx="6019800" cy="3908823"/>
          </a:xfrm>
        </p:spPr>
        <p:txBody>
          <a:bodyPr vert="eaVert"/>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9" name="标题 8"/>
          <p:cNvSpPr>
            <a:spLocks noGrp="1"/>
          </p:cNvSpPr>
          <p:nvPr>
            <p:ph type="ctrTitle"/>
          </p:nvPr>
        </p:nvSpPr>
        <p:spPr>
          <a:xfrm>
            <a:off x="533400" y="1028707"/>
            <a:ext cx="7851648" cy="1371599"/>
          </a:xfrm>
          <a:ln>
            <a:noFill/>
          </a:ln>
        </p:spPr>
        <p:txBody>
          <a:bodyPr vert="horz" tIns="0" rIns="14497"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44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kumimoji="0" lang="zh-CN" altLang="en-US" smtClean="0"/>
              <a:t>单击此处编辑母版标题样式</a:t>
            </a:r>
            <a:endParaRPr kumimoji="0" lang="en-US"/>
          </a:p>
        </p:txBody>
      </p:sp>
      <p:sp>
        <p:nvSpPr>
          <p:cNvPr id="17" name="副标题 16"/>
          <p:cNvSpPr>
            <a:spLocks noGrp="1"/>
          </p:cNvSpPr>
          <p:nvPr>
            <p:ph type="subTitle" idx="1"/>
          </p:nvPr>
        </p:nvSpPr>
        <p:spPr>
          <a:xfrm>
            <a:off x="533400" y="2421404"/>
            <a:ext cx="7854696" cy="1314449"/>
          </a:xfrm>
        </p:spPr>
        <p:txBody>
          <a:bodyPr lIns="0" rIns="14497"/>
          <a:lstStyle>
            <a:lvl1pPr marL="0" marR="36283" indent="0" algn="r">
              <a:buNone/>
              <a:defRPr>
                <a:solidFill>
                  <a:schemeClr val="tx1"/>
                </a:solidFill>
              </a:defRPr>
            </a:lvl1pPr>
            <a:lvl2pPr marL="362834" indent="0" algn="ctr">
              <a:buNone/>
            </a:lvl2pPr>
            <a:lvl3pPr marL="725661" indent="0" algn="ctr">
              <a:buNone/>
            </a:lvl3pPr>
            <a:lvl4pPr marL="1088494" indent="0" algn="ctr">
              <a:buNone/>
            </a:lvl4pPr>
            <a:lvl5pPr marL="1451321" indent="0" algn="ctr">
              <a:buNone/>
            </a:lvl5pPr>
            <a:lvl6pPr marL="1814153" indent="0" algn="ctr">
              <a:buNone/>
            </a:lvl6pPr>
            <a:lvl7pPr marL="2176981" indent="0" algn="ctr">
              <a:buNone/>
            </a:lvl7pPr>
            <a:lvl8pPr marL="2539813" indent="0" algn="ctr">
              <a:buNone/>
            </a:lvl8pPr>
            <a:lvl9pPr marL="2902642" indent="0" algn="ctr">
              <a:buNone/>
            </a:lvl9pPr>
          </a:lstStyle>
          <a:p>
            <a:r>
              <a:rPr kumimoji="0" lang="zh-CN" altLang="en-US" smtClean="0"/>
              <a:t>单击此处编辑母版副标题样式</a:t>
            </a:r>
            <a:endParaRPr kumimoji="0" lang="en-US"/>
          </a:p>
        </p:txBody>
      </p:sp>
      <p:sp>
        <p:nvSpPr>
          <p:cNvPr id="30" name="日期占位符 29"/>
          <p:cNvSpPr>
            <a:spLocks noGrp="1"/>
          </p:cNvSpPr>
          <p:nvPr>
            <p:ph type="dt" sz="half" idx="10"/>
          </p:nvPr>
        </p:nvSpPr>
        <p:spPr/>
        <p:txBody>
          <a:bodyPr/>
          <a:lstStyle/>
          <a:p>
            <a:endParaRPr lang="en-US"/>
          </a:p>
        </p:txBody>
      </p:sp>
      <p:sp>
        <p:nvSpPr>
          <p:cNvPr id="19" name="页脚占位符 18"/>
          <p:cNvSpPr>
            <a:spLocks noGrp="1"/>
          </p:cNvSpPr>
          <p:nvPr>
            <p:ph type="ftr" sz="quarter" idx="11"/>
          </p:nvPr>
        </p:nvSpPr>
        <p:spPr/>
        <p:txBody>
          <a:bodyPr/>
          <a:lstStyle/>
          <a:p>
            <a:endParaRPr kumimoji="0" lang="en-US"/>
          </a:p>
        </p:txBody>
      </p:sp>
      <p:sp>
        <p:nvSpPr>
          <p:cNvPr id="27" name="灯片编号占位符 26"/>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0" lang="zh-CN" altLang="en-US" smtClean="0"/>
              <a:t>单击此处编辑母版标题样式</a:t>
            </a:r>
            <a:endParaRPr kumimoji="0" lang="en-US"/>
          </a:p>
        </p:txBody>
      </p:sp>
      <p:sp>
        <p:nvSpPr>
          <p:cNvPr id="3" name="内容占位符 2"/>
          <p:cNvSpPr>
            <a:spLocks noGrp="1"/>
          </p:cNvSpPr>
          <p:nvPr>
            <p:ph idx="1"/>
          </p:nvPr>
        </p:nvSpPr>
        <p:spPr/>
        <p:txBody>
          <a:body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530355" y="987557"/>
            <a:ext cx="7772400" cy="1021842"/>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44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kumimoji="0" lang="zh-CN" altLang="en-US" smtClean="0"/>
              <a:t>单击此处编辑母版标题样式</a:t>
            </a:r>
            <a:endParaRPr kumimoji="0" lang="en-US"/>
          </a:p>
        </p:txBody>
      </p:sp>
      <p:sp>
        <p:nvSpPr>
          <p:cNvPr id="3" name="文本占位符 2"/>
          <p:cNvSpPr>
            <a:spLocks noGrp="1"/>
          </p:cNvSpPr>
          <p:nvPr>
            <p:ph type="body" idx="1"/>
          </p:nvPr>
        </p:nvSpPr>
        <p:spPr>
          <a:xfrm>
            <a:off x="530355" y="2028498"/>
            <a:ext cx="7772400" cy="1132284"/>
          </a:xfrm>
        </p:spPr>
        <p:txBody>
          <a:bodyPr lIns="36245" rIns="36245" anchor="t"/>
          <a:lstStyle>
            <a:lvl1pPr marL="0" indent="0">
              <a:buNone/>
              <a:defRPr sz="1700">
                <a:solidFill>
                  <a:schemeClr val="tx1"/>
                </a:solidFill>
              </a:defRPr>
            </a:lvl1pPr>
            <a:lvl2pPr>
              <a:buNone/>
              <a:defRPr sz="1400">
                <a:solidFill>
                  <a:schemeClr val="tx1">
                    <a:tint val="75000"/>
                  </a:schemeClr>
                </a:solidFill>
              </a:defRPr>
            </a:lvl2pPr>
            <a:lvl3pPr>
              <a:buNone/>
              <a:defRPr sz="1300">
                <a:solidFill>
                  <a:schemeClr val="tx1">
                    <a:tint val="75000"/>
                  </a:schemeClr>
                </a:solidFill>
              </a:defRPr>
            </a:lvl3pPr>
            <a:lvl4pPr>
              <a:buNone/>
              <a:defRPr sz="1100">
                <a:solidFill>
                  <a:schemeClr val="tx1">
                    <a:tint val="75000"/>
                  </a:schemeClr>
                </a:solidFill>
              </a:defRPr>
            </a:lvl4pPr>
            <a:lvl5pPr>
              <a:buNone/>
              <a:defRPr sz="1100">
                <a:solidFill>
                  <a:schemeClr val="tx1">
                    <a:tint val="75000"/>
                  </a:schemeClr>
                </a:solidFill>
              </a:defRPr>
            </a:lvl5pPr>
          </a:lstStyle>
          <a:p>
            <a:pPr lvl="0" eaLnBrk="1" latinLnBrk="0" hangingPunct="1"/>
            <a:r>
              <a:rPr kumimoji="0" lang="zh-CN" altLang="en-US" smtClean="0"/>
              <a:t>单击此处编辑母版文本样式</a:t>
            </a:r>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528069"/>
            <a:ext cx="8229600" cy="857250"/>
          </a:xfrm>
        </p:spPr>
        <p:txBody>
          <a:bodyPr/>
          <a:lstStyle/>
          <a:p>
            <a:r>
              <a:rPr kumimoji="0" lang="zh-CN" altLang="en-US" smtClean="0"/>
              <a:t>单击此处编辑母版标题样式</a:t>
            </a:r>
            <a:endParaRPr kumimoji="0" lang="en-US"/>
          </a:p>
        </p:txBody>
      </p:sp>
      <p:sp>
        <p:nvSpPr>
          <p:cNvPr id="3" name="内容占位符 2"/>
          <p:cNvSpPr>
            <a:spLocks noGrp="1"/>
          </p:cNvSpPr>
          <p:nvPr>
            <p:ph sz="half" idx="1"/>
          </p:nvPr>
        </p:nvSpPr>
        <p:spPr>
          <a:xfrm>
            <a:off x="457204" y="1440073"/>
            <a:ext cx="4038600" cy="3326130"/>
          </a:xfrm>
        </p:spPr>
        <p:txBody>
          <a:bodyPr/>
          <a:lstStyle>
            <a:lvl1pPr>
              <a:defRPr sz="2100"/>
            </a:lvl1pPr>
            <a:lvl2pPr>
              <a:defRPr sz="1900"/>
            </a:lvl2pPr>
            <a:lvl3pPr>
              <a:defRPr sz="1600"/>
            </a:lvl3pPr>
            <a:lvl4pPr>
              <a:defRPr sz="1400"/>
            </a:lvl4pPr>
            <a:lvl5pPr>
              <a:defRPr sz="14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内容占位符 3"/>
          <p:cNvSpPr>
            <a:spLocks noGrp="1"/>
          </p:cNvSpPr>
          <p:nvPr>
            <p:ph sz="half" idx="2"/>
          </p:nvPr>
        </p:nvSpPr>
        <p:spPr>
          <a:xfrm>
            <a:off x="4648200" y="1440073"/>
            <a:ext cx="4038600" cy="3326130"/>
          </a:xfrm>
        </p:spPr>
        <p:txBody>
          <a:bodyPr/>
          <a:lstStyle>
            <a:lvl1pPr>
              <a:defRPr sz="2100"/>
            </a:lvl1pPr>
            <a:lvl2pPr>
              <a:defRPr sz="1900"/>
            </a:lvl2pPr>
            <a:lvl3pPr>
              <a:defRPr sz="1600"/>
            </a:lvl3pPr>
            <a:lvl4pPr>
              <a:defRPr sz="1400"/>
            </a:lvl4pPr>
            <a:lvl5pPr>
              <a:defRPr sz="14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5" name="日期占位符 4"/>
          <p:cNvSpPr>
            <a:spLocks noGrp="1"/>
          </p:cNvSpPr>
          <p:nvPr>
            <p:ph type="dt" sz="half" idx="10"/>
          </p:nvPr>
        </p:nvSpPr>
        <p:spPr/>
        <p:txBody>
          <a:bodyPr/>
          <a:lstStyle/>
          <a:p>
            <a:endParaRPr lang="en-US"/>
          </a:p>
        </p:txBody>
      </p:sp>
      <p:sp>
        <p:nvSpPr>
          <p:cNvPr id="6" name="页脚占位符 5"/>
          <p:cNvSpPr>
            <a:spLocks noGrp="1"/>
          </p:cNvSpPr>
          <p:nvPr>
            <p:ph type="ftr" sz="quarter" idx="11"/>
          </p:nvPr>
        </p:nvSpPr>
        <p:spPr/>
        <p:txBody>
          <a:bodyPr/>
          <a:lstStyle/>
          <a:p>
            <a:endParaRPr kumimoji="0" lang="en-US"/>
          </a:p>
        </p:txBody>
      </p:sp>
      <p:sp>
        <p:nvSpPr>
          <p:cNvPr id="7" name="灯片编号占位符 6"/>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528069"/>
            <a:ext cx="8229600" cy="857250"/>
          </a:xfrm>
        </p:spPr>
        <p:txBody>
          <a:bodyPr tIns="36245" anchor="b"/>
          <a:lstStyle>
            <a:lvl1pPr>
              <a:defRPr/>
            </a:lvl1pPr>
          </a:lstStyle>
          <a:p>
            <a:r>
              <a:rPr kumimoji="0" lang="zh-CN" altLang="en-US" smtClean="0"/>
              <a:t>单击此处编辑母版标题样式</a:t>
            </a:r>
            <a:endParaRPr kumimoji="0" lang="en-US"/>
          </a:p>
        </p:txBody>
      </p:sp>
      <p:sp>
        <p:nvSpPr>
          <p:cNvPr id="3" name="文本占位符 2"/>
          <p:cNvSpPr>
            <a:spLocks noGrp="1"/>
          </p:cNvSpPr>
          <p:nvPr>
            <p:ph type="body" idx="1"/>
          </p:nvPr>
        </p:nvSpPr>
        <p:spPr>
          <a:xfrm>
            <a:off x="457202" y="1391445"/>
            <a:ext cx="4040188" cy="494514"/>
          </a:xfrm>
        </p:spPr>
        <p:txBody>
          <a:bodyPr lIns="36245" tIns="0" rIns="36245" bIns="0" anchor="ctr">
            <a:noAutofit/>
          </a:bodyPr>
          <a:lstStyle>
            <a:lvl1pPr marL="0" indent="0">
              <a:buNone/>
              <a:defRPr sz="1900" b="1" cap="none" baseline="0">
                <a:solidFill>
                  <a:schemeClr val="tx2"/>
                </a:solidFill>
                <a:effectLst/>
              </a:defRPr>
            </a:lvl1pPr>
            <a:lvl2pPr>
              <a:buNone/>
              <a:defRPr sz="1600" b="1"/>
            </a:lvl2pPr>
            <a:lvl3pPr>
              <a:buNone/>
              <a:defRPr sz="1400" b="1"/>
            </a:lvl3pPr>
            <a:lvl4pPr>
              <a:buNone/>
              <a:defRPr sz="1300" b="1"/>
            </a:lvl4pPr>
            <a:lvl5pPr>
              <a:buNone/>
              <a:defRPr sz="1300" b="1"/>
            </a:lvl5pPr>
          </a:lstStyle>
          <a:p>
            <a:pPr lvl="0" eaLnBrk="1" latinLnBrk="0" hangingPunct="1"/>
            <a:r>
              <a:rPr kumimoji="0" lang="zh-CN" altLang="en-US" smtClean="0"/>
              <a:t>单击此处编辑母版文本样式</a:t>
            </a:r>
          </a:p>
        </p:txBody>
      </p:sp>
      <p:sp>
        <p:nvSpPr>
          <p:cNvPr id="4" name="文本占位符 3"/>
          <p:cNvSpPr>
            <a:spLocks noGrp="1"/>
          </p:cNvSpPr>
          <p:nvPr>
            <p:ph type="body" sz="half" idx="3"/>
          </p:nvPr>
        </p:nvSpPr>
        <p:spPr>
          <a:xfrm>
            <a:off x="4645032" y="1394821"/>
            <a:ext cx="4041775" cy="491131"/>
          </a:xfrm>
        </p:spPr>
        <p:txBody>
          <a:bodyPr lIns="36245" tIns="0" rIns="36245" bIns="0" anchor="ctr"/>
          <a:lstStyle>
            <a:lvl1pPr marL="0" indent="0">
              <a:buNone/>
              <a:defRPr sz="1900" b="1" cap="none" baseline="0">
                <a:solidFill>
                  <a:schemeClr val="tx2"/>
                </a:solidFill>
                <a:effectLst/>
              </a:defRPr>
            </a:lvl1pPr>
            <a:lvl2pPr>
              <a:buNone/>
              <a:defRPr sz="1600" b="1"/>
            </a:lvl2pPr>
            <a:lvl3pPr>
              <a:buNone/>
              <a:defRPr sz="1400" b="1"/>
            </a:lvl3pPr>
            <a:lvl4pPr>
              <a:buNone/>
              <a:defRPr sz="1300" b="1"/>
            </a:lvl4pPr>
            <a:lvl5pPr>
              <a:buNone/>
              <a:defRPr sz="1300" b="1"/>
            </a:lvl5pPr>
          </a:lstStyle>
          <a:p>
            <a:pPr lvl="0" eaLnBrk="1" latinLnBrk="0" hangingPunct="1"/>
            <a:r>
              <a:rPr kumimoji="0" lang="zh-CN" altLang="en-US" smtClean="0"/>
              <a:t>单击此处编辑母版文本样式</a:t>
            </a:r>
          </a:p>
        </p:txBody>
      </p:sp>
      <p:sp>
        <p:nvSpPr>
          <p:cNvPr id="5" name="内容占位符 4"/>
          <p:cNvSpPr>
            <a:spLocks noGrp="1"/>
          </p:cNvSpPr>
          <p:nvPr>
            <p:ph sz="quarter" idx="2"/>
          </p:nvPr>
        </p:nvSpPr>
        <p:spPr>
          <a:xfrm>
            <a:off x="457202" y="1885955"/>
            <a:ext cx="4040188" cy="2884290"/>
          </a:xfrm>
        </p:spPr>
        <p:txBody>
          <a:bodyPr tIns="0"/>
          <a:lstStyle>
            <a:lvl1pPr>
              <a:defRPr sz="1700"/>
            </a:lvl1pPr>
            <a:lvl2pPr>
              <a:defRPr sz="1600"/>
            </a:lvl2pPr>
            <a:lvl3pPr>
              <a:defRPr sz="1400"/>
            </a:lvl3pPr>
            <a:lvl4pPr>
              <a:defRPr sz="1300"/>
            </a:lvl4pPr>
            <a:lvl5pPr>
              <a:defRPr sz="13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6" name="内容占位符 5"/>
          <p:cNvSpPr>
            <a:spLocks noGrp="1"/>
          </p:cNvSpPr>
          <p:nvPr>
            <p:ph sz="quarter" idx="4"/>
          </p:nvPr>
        </p:nvSpPr>
        <p:spPr>
          <a:xfrm>
            <a:off x="4645032" y="1885955"/>
            <a:ext cx="4041775" cy="2884290"/>
          </a:xfrm>
        </p:spPr>
        <p:txBody>
          <a:bodyPr tIns="0"/>
          <a:lstStyle>
            <a:lvl1pPr>
              <a:defRPr sz="1700"/>
            </a:lvl1pPr>
            <a:lvl2pPr>
              <a:defRPr sz="1600"/>
            </a:lvl2pPr>
            <a:lvl3pPr>
              <a:defRPr sz="1400"/>
            </a:lvl3pPr>
            <a:lvl4pPr>
              <a:defRPr sz="1300"/>
            </a:lvl4pPr>
            <a:lvl5pPr>
              <a:defRPr sz="13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7" name="日期占位符 6"/>
          <p:cNvSpPr>
            <a:spLocks noGrp="1"/>
          </p:cNvSpPr>
          <p:nvPr>
            <p:ph type="dt" sz="half" idx="10"/>
          </p:nvPr>
        </p:nvSpPr>
        <p:spPr/>
        <p:txBody>
          <a:bodyPr/>
          <a:lstStyle/>
          <a:p>
            <a:endParaRPr lang="en-US"/>
          </a:p>
        </p:txBody>
      </p:sp>
      <p:sp>
        <p:nvSpPr>
          <p:cNvPr id="8" name="页脚占位符 7"/>
          <p:cNvSpPr>
            <a:spLocks noGrp="1"/>
          </p:cNvSpPr>
          <p:nvPr>
            <p:ph type="ftr" sz="quarter" idx="11"/>
          </p:nvPr>
        </p:nvSpPr>
        <p:spPr/>
        <p:txBody>
          <a:bodyPr/>
          <a:lstStyle/>
          <a:p>
            <a:endParaRPr kumimoji="0" lang="en-US" dirty="0"/>
          </a:p>
        </p:txBody>
      </p:sp>
      <p:sp>
        <p:nvSpPr>
          <p:cNvPr id="9" name="灯片编号占位符 8"/>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1" y="528069"/>
            <a:ext cx="8305800" cy="857250"/>
          </a:xfrm>
        </p:spPr>
        <p:txBody>
          <a:bodyPr vert="horz" tIns="36245"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4000" b="0">
                <a:ln>
                  <a:noFill/>
                </a:ln>
                <a:solidFill>
                  <a:schemeClr val="tx2"/>
                </a:solidFill>
                <a:effectLst/>
                <a:latin typeface="+mj-lt"/>
                <a:ea typeface="+mj-ea"/>
                <a:cs typeface="+mj-cs"/>
              </a:defRPr>
            </a:lvl1pPr>
          </a:lstStyle>
          <a:p>
            <a:r>
              <a:rPr kumimoji="0" lang="zh-CN" altLang="en-US" smtClean="0"/>
              <a:t>单击此处编辑母版标题样式</a:t>
            </a:r>
            <a:endParaRPr kumimoji="0" lang="en-US"/>
          </a:p>
        </p:txBody>
      </p:sp>
      <p:sp>
        <p:nvSpPr>
          <p:cNvPr id="3" name="日期占位符 2"/>
          <p:cNvSpPr>
            <a:spLocks noGrp="1"/>
          </p:cNvSpPr>
          <p:nvPr>
            <p:ph type="dt" sz="half" idx="10"/>
          </p:nvPr>
        </p:nvSpPr>
        <p:spPr/>
        <p:txBody>
          <a:bodyPr/>
          <a:lstStyle/>
          <a:p>
            <a:endParaRPr lang="en-US"/>
          </a:p>
        </p:txBody>
      </p:sp>
      <p:sp>
        <p:nvSpPr>
          <p:cNvPr id="4" name="页脚占位符 3"/>
          <p:cNvSpPr>
            <a:spLocks noGrp="1"/>
          </p:cNvSpPr>
          <p:nvPr>
            <p:ph type="ftr" sz="quarter" idx="11"/>
          </p:nvPr>
        </p:nvSpPr>
        <p:spPr/>
        <p:txBody>
          <a:bodyPr/>
          <a:lstStyle/>
          <a:p>
            <a:endParaRPr kumimoji="0" lang="en-US"/>
          </a:p>
        </p:txBody>
      </p:sp>
      <p:sp>
        <p:nvSpPr>
          <p:cNvPr id="5" name="灯片编号占位符 4"/>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en-US"/>
          </a:p>
        </p:txBody>
      </p:sp>
      <p:sp>
        <p:nvSpPr>
          <p:cNvPr id="3" name="页脚占位符 2"/>
          <p:cNvSpPr>
            <a:spLocks noGrp="1"/>
          </p:cNvSpPr>
          <p:nvPr>
            <p:ph type="ftr" sz="quarter" idx="11"/>
          </p:nvPr>
        </p:nvSpPr>
        <p:spPr/>
        <p:txBody>
          <a:bodyPr/>
          <a:lstStyle/>
          <a:p>
            <a:endParaRPr kumimoji="0" lang="en-US"/>
          </a:p>
        </p:txBody>
      </p:sp>
      <p:sp>
        <p:nvSpPr>
          <p:cNvPr id="4" name="灯片编号占位符 3"/>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85803" y="385765"/>
            <a:ext cx="2743200" cy="871538"/>
          </a:xfrm>
        </p:spPr>
        <p:txBody>
          <a:bodyPr lIns="0" anchor="b">
            <a:noAutofit/>
          </a:bodyPr>
          <a:lstStyle>
            <a:lvl1pPr algn="l" rtl="0">
              <a:spcBef>
                <a:spcPct val="0"/>
              </a:spcBef>
              <a:buNone/>
              <a:defRPr sz="2100" b="0">
                <a:ln>
                  <a:noFill/>
                </a:ln>
                <a:solidFill>
                  <a:schemeClr val="tx2"/>
                </a:solidFill>
                <a:effectLst/>
                <a:latin typeface="+mj-lt"/>
                <a:ea typeface="+mj-ea"/>
                <a:cs typeface="+mj-cs"/>
              </a:defRPr>
            </a:lvl1pPr>
          </a:lstStyle>
          <a:p>
            <a:r>
              <a:rPr kumimoji="0" lang="zh-CN" altLang="en-US" smtClean="0"/>
              <a:t>单击此处编辑母版标题样式</a:t>
            </a:r>
            <a:endParaRPr kumimoji="0" lang="en-US"/>
          </a:p>
        </p:txBody>
      </p:sp>
      <p:sp>
        <p:nvSpPr>
          <p:cNvPr id="3" name="文本占位符 2"/>
          <p:cNvSpPr>
            <a:spLocks noGrp="1"/>
          </p:cNvSpPr>
          <p:nvPr>
            <p:ph type="body" idx="2"/>
          </p:nvPr>
        </p:nvSpPr>
        <p:spPr>
          <a:xfrm>
            <a:off x="685803" y="1257310"/>
            <a:ext cx="2743200" cy="3429000"/>
          </a:xfrm>
        </p:spPr>
        <p:txBody>
          <a:bodyPr lIns="14497" rIns="14497"/>
          <a:lstStyle>
            <a:lvl1pPr marL="0" indent="0" algn="l">
              <a:buNone/>
              <a:defRPr sz="1100"/>
            </a:lvl1pPr>
            <a:lvl2pPr indent="0" algn="l">
              <a:buNone/>
              <a:defRPr sz="1000"/>
            </a:lvl2pPr>
            <a:lvl3pPr indent="0" algn="l">
              <a:buNone/>
              <a:defRPr sz="800"/>
            </a:lvl3pPr>
            <a:lvl4pPr indent="0" algn="l">
              <a:buNone/>
              <a:defRPr sz="700"/>
            </a:lvl4pPr>
            <a:lvl5pPr indent="0" algn="l">
              <a:buNone/>
              <a:defRPr sz="700"/>
            </a:lvl5pPr>
          </a:lstStyle>
          <a:p>
            <a:pPr lvl="0" eaLnBrk="1" latinLnBrk="0" hangingPunct="1"/>
            <a:r>
              <a:rPr kumimoji="0" lang="zh-CN" altLang="en-US" smtClean="0"/>
              <a:t>单击此处编辑母版文本样式</a:t>
            </a:r>
          </a:p>
        </p:txBody>
      </p:sp>
      <p:sp>
        <p:nvSpPr>
          <p:cNvPr id="4" name="内容占位符 3"/>
          <p:cNvSpPr>
            <a:spLocks noGrp="1"/>
          </p:cNvSpPr>
          <p:nvPr>
            <p:ph sz="half" idx="1"/>
          </p:nvPr>
        </p:nvSpPr>
        <p:spPr>
          <a:xfrm>
            <a:off x="3575050" y="1257310"/>
            <a:ext cx="5111750" cy="3429000"/>
          </a:xfrm>
        </p:spPr>
        <p:txBody>
          <a:bodyPr tIns="0"/>
          <a:lstStyle>
            <a:lvl1pPr>
              <a:defRPr sz="2200"/>
            </a:lvl1pPr>
            <a:lvl2pPr>
              <a:defRPr sz="2100"/>
            </a:lvl2pPr>
            <a:lvl3pPr>
              <a:defRPr sz="1900"/>
            </a:lvl3pPr>
            <a:lvl4pPr>
              <a:defRPr sz="1600"/>
            </a:lvl4pPr>
            <a:lvl5pPr>
              <a:defRPr sz="14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5" name="日期占位符 4"/>
          <p:cNvSpPr>
            <a:spLocks noGrp="1"/>
          </p:cNvSpPr>
          <p:nvPr>
            <p:ph type="dt" sz="half" idx="10"/>
          </p:nvPr>
        </p:nvSpPr>
        <p:spPr/>
        <p:txBody>
          <a:bodyPr/>
          <a:lstStyle/>
          <a:p>
            <a:endParaRPr lang="en-US"/>
          </a:p>
        </p:txBody>
      </p:sp>
      <p:sp>
        <p:nvSpPr>
          <p:cNvPr id="6" name="页脚占位符 5"/>
          <p:cNvSpPr>
            <a:spLocks noGrp="1"/>
          </p:cNvSpPr>
          <p:nvPr>
            <p:ph type="ftr" sz="quarter" idx="11"/>
          </p:nvPr>
        </p:nvSpPr>
        <p:spPr/>
        <p:txBody>
          <a:bodyPr/>
          <a:lstStyle/>
          <a:p>
            <a:endParaRPr kumimoji="0" lang="en-US"/>
          </a:p>
        </p:txBody>
      </p:sp>
      <p:sp>
        <p:nvSpPr>
          <p:cNvPr id="7" name="灯片编号占位符 6"/>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9" name="单圆角矩形 8"/>
          <p:cNvSpPr/>
          <p:nvPr/>
        </p:nvSpPr>
        <p:spPr>
          <a:xfrm rot="420000" flipV="1">
            <a:off x="3165762" y="831067"/>
            <a:ext cx="5257800" cy="30861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lIns="72490" tIns="36245" rIns="72490" bIns="36245" rtlCol="0" anchor="ctr"/>
          <a:lstStyle/>
          <a:p>
            <a:pPr algn="ctr" eaLnBrk="1" latinLnBrk="0" hangingPunct="1"/>
            <a:endParaRPr kumimoji="0" lang="en-US"/>
          </a:p>
        </p:txBody>
      </p:sp>
      <p:sp>
        <p:nvSpPr>
          <p:cNvPr id="12" name="直角三角形 11"/>
          <p:cNvSpPr/>
          <p:nvPr/>
        </p:nvSpPr>
        <p:spPr>
          <a:xfrm rot="420000" flipV="1">
            <a:off x="8004146" y="4019826"/>
            <a:ext cx="155448" cy="116586"/>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lIns="72490" tIns="36245" rIns="72490" bIns="36245" rtlCol="0" anchor="ctr"/>
          <a:lstStyle/>
          <a:p>
            <a:pPr algn="ctr" eaLnBrk="1" latinLnBrk="0" hangingPunct="1"/>
            <a:endParaRPr kumimoji="0" lang="en-US"/>
          </a:p>
        </p:txBody>
      </p:sp>
      <p:sp>
        <p:nvSpPr>
          <p:cNvPr id="2" name="标题 1"/>
          <p:cNvSpPr>
            <a:spLocks noGrp="1"/>
          </p:cNvSpPr>
          <p:nvPr>
            <p:ph type="title"/>
          </p:nvPr>
        </p:nvSpPr>
        <p:spPr>
          <a:xfrm>
            <a:off x="609600" y="882748"/>
            <a:ext cx="2212848" cy="1186966"/>
          </a:xfrm>
        </p:spPr>
        <p:txBody>
          <a:bodyPr vert="horz" lIns="36245" tIns="36245" rIns="36245" bIns="36245" anchor="b"/>
          <a:lstStyle>
            <a:lvl1pPr algn="l">
              <a:buNone/>
              <a:defRPr sz="1600" b="1">
                <a:solidFill>
                  <a:schemeClr val="tx2"/>
                </a:solidFill>
              </a:defRPr>
            </a:lvl1pPr>
          </a:lstStyle>
          <a:p>
            <a:r>
              <a:rPr kumimoji="0" lang="zh-CN" altLang="en-US" smtClean="0"/>
              <a:t>单击此处编辑母版标题样式</a:t>
            </a:r>
            <a:endParaRPr kumimoji="0" lang="en-US"/>
          </a:p>
        </p:txBody>
      </p:sp>
      <p:sp>
        <p:nvSpPr>
          <p:cNvPr id="4" name="文本占位符 3"/>
          <p:cNvSpPr>
            <a:spLocks noGrp="1"/>
          </p:cNvSpPr>
          <p:nvPr>
            <p:ph type="body" sz="half" idx="2"/>
          </p:nvPr>
        </p:nvSpPr>
        <p:spPr>
          <a:xfrm>
            <a:off x="609609" y="2121589"/>
            <a:ext cx="2209800" cy="1634490"/>
          </a:xfrm>
        </p:spPr>
        <p:txBody>
          <a:bodyPr lIns="50742" rIns="36245" bIns="36245" anchor="t"/>
          <a:lstStyle>
            <a:lvl1pPr marL="0" indent="0" algn="l">
              <a:spcBef>
                <a:spcPts val="198"/>
              </a:spcBef>
              <a:buFontTx/>
              <a:buNone/>
              <a:defRPr sz="1000"/>
            </a:lvl1pPr>
            <a:lvl2pPr>
              <a:defRPr sz="1000"/>
            </a:lvl2pPr>
            <a:lvl3pPr>
              <a:defRPr sz="800"/>
            </a:lvl3pPr>
            <a:lvl4pPr>
              <a:defRPr sz="700"/>
            </a:lvl4pPr>
            <a:lvl5pPr>
              <a:defRPr sz="700"/>
            </a:lvl5pPr>
          </a:lstStyle>
          <a:p>
            <a:pPr lvl="0" eaLnBrk="1" latinLnBrk="0" hangingPunct="1"/>
            <a:r>
              <a:rPr kumimoji="0" lang="zh-CN" altLang="en-US" smtClean="0"/>
              <a:t>单击此处编辑母版文本样式</a:t>
            </a:r>
          </a:p>
        </p:txBody>
      </p:sp>
      <p:sp>
        <p:nvSpPr>
          <p:cNvPr id="5" name="日期占位符 4"/>
          <p:cNvSpPr>
            <a:spLocks noGrp="1"/>
          </p:cNvSpPr>
          <p:nvPr>
            <p:ph type="dt" sz="half" idx="10"/>
          </p:nvPr>
        </p:nvSpPr>
        <p:spPr/>
        <p:txBody>
          <a:bodyPr/>
          <a:lstStyle/>
          <a:p>
            <a:endParaRPr lang="en-US"/>
          </a:p>
        </p:txBody>
      </p:sp>
      <p:sp>
        <p:nvSpPr>
          <p:cNvPr id="6" name="页脚占位符 5"/>
          <p:cNvSpPr>
            <a:spLocks noGrp="1"/>
          </p:cNvSpPr>
          <p:nvPr>
            <p:ph type="ftr" sz="quarter" idx="11"/>
          </p:nvPr>
        </p:nvSpPr>
        <p:spPr/>
        <p:txBody>
          <a:bodyPr/>
          <a:lstStyle/>
          <a:p>
            <a:endParaRPr kumimoji="0" lang="en-US"/>
          </a:p>
        </p:txBody>
      </p:sp>
      <p:sp>
        <p:nvSpPr>
          <p:cNvPr id="7" name="灯片编号占位符 6"/>
          <p:cNvSpPr>
            <a:spLocks noGrp="1"/>
          </p:cNvSpPr>
          <p:nvPr>
            <p:ph type="sldNum" sz="quarter" idx="12"/>
          </p:nvPr>
        </p:nvSpPr>
        <p:spPr>
          <a:xfrm>
            <a:off x="8077200" y="4767274"/>
            <a:ext cx="609600" cy="273843"/>
          </a:xfrm>
        </p:spPr>
        <p:txBody>
          <a:bodyPr/>
          <a:lstStyle/>
          <a:p>
            <a:fld id="{042AED99-7FB4-404E-8A97-64753DCE42EC}" type="slidenum">
              <a:rPr kumimoji="0" lang="en-US" smtClean="0"/>
              <a:t>‹#›</a:t>
            </a:fld>
            <a:endParaRPr kumimoji="0" lang="en-US"/>
          </a:p>
        </p:txBody>
      </p:sp>
      <p:sp>
        <p:nvSpPr>
          <p:cNvPr id="3" name="图片占位符 2"/>
          <p:cNvSpPr>
            <a:spLocks noGrp="1"/>
          </p:cNvSpPr>
          <p:nvPr>
            <p:ph type="pic" idx="1"/>
          </p:nvPr>
        </p:nvSpPr>
        <p:spPr>
          <a:xfrm rot="420000">
            <a:off x="3485798" y="899638"/>
            <a:ext cx="4617720" cy="2948940"/>
          </a:xfrm>
          <a:prstGeom prst="rect">
            <a:avLst/>
          </a:prstGeom>
          <a:solidFill>
            <a:schemeClr val="bg2"/>
          </a:solidFill>
          <a:ln w="3000" cap="rnd">
            <a:solidFill>
              <a:srgbClr val="C0C0C0"/>
            </a:solidFill>
            <a:round/>
          </a:ln>
          <a:effectLst/>
        </p:spPr>
        <p:txBody>
          <a:bodyPr/>
          <a:lstStyle>
            <a:lvl1pPr marL="0" indent="0">
              <a:buNone/>
              <a:defRPr sz="2500"/>
            </a:lvl1pPr>
          </a:lstStyle>
          <a:p>
            <a:r>
              <a:rPr kumimoji="0" lang="zh-CN" altLang="en-US" smtClean="0"/>
              <a:t>单击图标添加图片</a:t>
            </a:r>
            <a:endParaRPr kumimoji="0" lang="en-US" dirty="0"/>
          </a:p>
        </p:txBody>
      </p:sp>
      <p:sp>
        <p:nvSpPr>
          <p:cNvPr id="10" name="任意多边形 9"/>
          <p:cNvSpPr/>
          <p:nvPr/>
        </p:nvSpPr>
        <p:spPr bwMode="auto">
          <a:xfrm flipV="1">
            <a:off x="-9517" y="4362453"/>
            <a:ext cx="9163050" cy="78105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2490" tIns="36245" rIns="72490" bIns="36245" anchor="t" compatLnSpc="1"/>
          <a:lstStyle/>
          <a:p>
            <a:pPr marL="0" algn="l" rtl="0" eaLnBrk="1" latinLnBrk="0" hangingPunct="1"/>
            <a:endParaRPr kumimoji="0" lang="en-US">
              <a:solidFill>
                <a:schemeClr val="tx1"/>
              </a:solidFill>
              <a:latin typeface="+mn-lt"/>
              <a:ea typeface="+mn-ea"/>
              <a:cs typeface="+mn-cs"/>
            </a:endParaRPr>
          </a:p>
        </p:txBody>
      </p:sp>
      <p:sp>
        <p:nvSpPr>
          <p:cNvPr id="11" name="任意多边形 10"/>
          <p:cNvSpPr/>
          <p:nvPr/>
        </p:nvSpPr>
        <p:spPr bwMode="auto">
          <a:xfrm flipV="1">
            <a:off x="4381505" y="4664871"/>
            <a:ext cx="4762500" cy="478631"/>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2490" tIns="36245" rIns="72490" bIns="36245" anchor="t" compatLnSpc="1"/>
          <a:lstStyle/>
          <a:p>
            <a:pPr marL="0" algn="l" rtl="0" eaLnBrk="1" latinLnBrk="0" hangingPunct="1"/>
            <a:endParaRPr kumimoji="0" lang="en-US">
              <a:solidFill>
                <a:schemeClr val="tx1"/>
              </a:solidFill>
              <a:latin typeface="+mn-lt"/>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0" lang="zh-CN" altLang="en-US" smtClean="0"/>
              <a:t>单击此处编辑母版标题样式</a:t>
            </a:r>
            <a:endParaRPr kumimoji="0" lang="en-US"/>
          </a:p>
        </p:txBody>
      </p:sp>
      <p:sp>
        <p:nvSpPr>
          <p:cNvPr id="3" name="竖排文字占位符 2"/>
          <p:cNvSpPr>
            <a:spLocks noGrp="1"/>
          </p:cNvSpPr>
          <p:nvPr>
            <p:ph type="body" orient="vert" idx="1"/>
          </p:nvPr>
        </p:nvSpPr>
        <p:spPr/>
        <p:txBody>
          <a:bodyPr vert="eaVert"/>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685802"/>
            <a:ext cx="2057400" cy="3908823"/>
          </a:xfrm>
        </p:spPr>
        <p:txBody>
          <a:bodyPr vert="eaVert"/>
          <a:lstStyle/>
          <a:p>
            <a:r>
              <a:rPr kumimoji="0" lang="zh-CN" altLang="en-US" smtClean="0"/>
              <a:t>单击此处编辑母版标题样式</a:t>
            </a:r>
            <a:endParaRPr kumimoji="0" lang="en-US"/>
          </a:p>
        </p:txBody>
      </p:sp>
      <p:sp>
        <p:nvSpPr>
          <p:cNvPr id="3" name="竖排文字占位符 2"/>
          <p:cNvSpPr>
            <a:spLocks noGrp="1"/>
          </p:cNvSpPr>
          <p:nvPr>
            <p:ph type="body" orient="vert" idx="1"/>
          </p:nvPr>
        </p:nvSpPr>
        <p:spPr>
          <a:xfrm>
            <a:off x="457200" y="685802"/>
            <a:ext cx="6019800" cy="3908823"/>
          </a:xfrm>
        </p:spPr>
        <p:txBody>
          <a:bodyPr vert="eaVert"/>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9" name="标题 8"/>
          <p:cNvSpPr>
            <a:spLocks noGrp="1"/>
          </p:cNvSpPr>
          <p:nvPr>
            <p:ph type="ctrTitle"/>
          </p:nvPr>
        </p:nvSpPr>
        <p:spPr>
          <a:xfrm>
            <a:off x="533400" y="1028707"/>
            <a:ext cx="7851648" cy="1371599"/>
          </a:xfrm>
          <a:ln>
            <a:noFill/>
          </a:ln>
        </p:spPr>
        <p:txBody>
          <a:bodyPr vert="horz" tIns="0" rIns="14497"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44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kumimoji="0" lang="zh-CN" altLang="en-US" smtClean="0"/>
              <a:t>单击此处编辑母版标题样式</a:t>
            </a:r>
            <a:endParaRPr kumimoji="0" lang="en-US"/>
          </a:p>
        </p:txBody>
      </p:sp>
      <p:sp>
        <p:nvSpPr>
          <p:cNvPr id="17" name="副标题 16"/>
          <p:cNvSpPr>
            <a:spLocks noGrp="1"/>
          </p:cNvSpPr>
          <p:nvPr>
            <p:ph type="subTitle" idx="1"/>
          </p:nvPr>
        </p:nvSpPr>
        <p:spPr>
          <a:xfrm>
            <a:off x="533400" y="2421404"/>
            <a:ext cx="7854696" cy="1314449"/>
          </a:xfrm>
        </p:spPr>
        <p:txBody>
          <a:bodyPr lIns="0" rIns="14497"/>
          <a:lstStyle>
            <a:lvl1pPr marL="0" marR="36283" indent="0" algn="r">
              <a:buNone/>
              <a:defRPr>
                <a:solidFill>
                  <a:schemeClr val="tx1"/>
                </a:solidFill>
              </a:defRPr>
            </a:lvl1pPr>
            <a:lvl2pPr marL="362834" indent="0" algn="ctr">
              <a:buNone/>
            </a:lvl2pPr>
            <a:lvl3pPr marL="725661" indent="0" algn="ctr">
              <a:buNone/>
            </a:lvl3pPr>
            <a:lvl4pPr marL="1088494" indent="0" algn="ctr">
              <a:buNone/>
            </a:lvl4pPr>
            <a:lvl5pPr marL="1451321" indent="0" algn="ctr">
              <a:buNone/>
            </a:lvl5pPr>
            <a:lvl6pPr marL="1814153" indent="0" algn="ctr">
              <a:buNone/>
            </a:lvl6pPr>
            <a:lvl7pPr marL="2176981" indent="0" algn="ctr">
              <a:buNone/>
            </a:lvl7pPr>
            <a:lvl8pPr marL="2539813" indent="0" algn="ctr">
              <a:buNone/>
            </a:lvl8pPr>
            <a:lvl9pPr marL="2902642" indent="0" algn="ctr">
              <a:buNone/>
            </a:lvl9pPr>
          </a:lstStyle>
          <a:p>
            <a:r>
              <a:rPr kumimoji="0" lang="zh-CN" altLang="en-US" smtClean="0"/>
              <a:t>单击此处编辑母版副标题样式</a:t>
            </a:r>
            <a:endParaRPr kumimoji="0" lang="en-US"/>
          </a:p>
        </p:txBody>
      </p:sp>
      <p:sp>
        <p:nvSpPr>
          <p:cNvPr id="30" name="日期占位符 29"/>
          <p:cNvSpPr>
            <a:spLocks noGrp="1"/>
          </p:cNvSpPr>
          <p:nvPr>
            <p:ph type="dt" sz="half" idx="10"/>
          </p:nvPr>
        </p:nvSpPr>
        <p:spPr/>
        <p:txBody>
          <a:bodyPr/>
          <a:lstStyle/>
          <a:p>
            <a:endParaRPr lang="en-US"/>
          </a:p>
        </p:txBody>
      </p:sp>
      <p:sp>
        <p:nvSpPr>
          <p:cNvPr id="19" name="页脚占位符 18"/>
          <p:cNvSpPr>
            <a:spLocks noGrp="1"/>
          </p:cNvSpPr>
          <p:nvPr>
            <p:ph type="ftr" sz="quarter" idx="11"/>
          </p:nvPr>
        </p:nvSpPr>
        <p:spPr/>
        <p:txBody>
          <a:bodyPr/>
          <a:lstStyle/>
          <a:p>
            <a:endParaRPr kumimoji="0" lang="en-US"/>
          </a:p>
        </p:txBody>
      </p:sp>
      <p:sp>
        <p:nvSpPr>
          <p:cNvPr id="27" name="灯片编号占位符 26"/>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0" lang="zh-CN" altLang="en-US" smtClean="0"/>
              <a:t>单击此处编辑母版标题样式</a:t>
            </a:r>
            <a:endParaRPr kumimoji="0" lang="en-US"/>
          </a:p>
        </p:txBody>
      </p:sp>
      <p:sp>
        <p:nvSpPr>
          <p:cNvPr id="3" name="内容占位符 2"/>
          <p:cNvSpPr>
            <a:spLocks noGrp="1"/>
          </p:cNvSpPr>
          <p:nvPr>
            <p:ph idx="1"/>
          </p:nvPr>
        </p:nvSpPr>
        <p:spPr/>
        <p:txBody>
          <a:body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530355" y="987557"/>
            <a:ext cx="7772400" cy="1021842"/>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44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kumimoji="0" lang="zh-CN" altLang="en-US" smtClean="0"/>
              <a:t>单击此处编辑母版标题样式</a:t>
            </a:r>
            <a:endParaRPr kumimoji="0" lang="en-US"/>
          </a:p>
        </p:txBody>
      </p:sp>
      <p:sp>
        <p:nvSpPr>
          <p:cNvPr id="3" name="文本占位符 2"/>
          <p:cNvSpPr>
            <a:spLocks noGrp="1"/>
          </p:cNvSpPr>
          <p:nvPr>
            <p:ph type="body" idx="1"/>
          </p:nvPr>
        </p:nvSpPr>
        <p:spPr>
          <a:xfrm>
            <a:off x="530355" y="2028498"/>
            <a:ext cx="7772400" cy="1132284"/>
          </a:xfrm>
        </p:spPr>
        <p:txBody>
          <a:bodyPr lIns="36245" rIns="36245" anchor="t"/>
          <a:lstStyle>
            <a:lvl1pPr marL="0" indent="0">
              <a:buNone/>
              <a:defRPr sz="1700">
                <a:solidFill>
                  <a:schemeClr val="tx1"/>
                </a:solidFill>
              </a:defRPr>
            </a:lvl1pPr>
            <a:lvl2pPr>
              <a:buNone/>
              <a:defRPr sz="1400">
                <a:solidFill>
                  <a:schemeClr val="tx1">
                    <a:tint val="75000"/>
                  </a:schemeClr>
                </a:solidFill>
              </a:defRPr>
            </a:lvl2pPr>
            <a:lvl3pPr>
              <a:buNone/>
              <a:defRPr sz="1300">
                <a:solidFill>
                  <a:schemeClr val="tx1">
                    <a:tint val="75000"/>
                  </a:schemeClr>
                </a:solidFill>
              </a:defRPr>
            </a:lvl3pPr>
            <a:lvl4pPr>
              <a:buNone/>
              <a:defRPr sz="1100">
                <a:solidFill>
                  <a:schemeClr val="tx1">
                    <a:tint val="75000"/>
                  </a:schemeClr>
                </a:solidFill>
              </a:defRPr>
            </a:lvl4pPr>
            <a:lvl5pPr>
              <a:buNone/>
              <a:defRPr sz="1100">
                <a:solidFill>
                  <a:schemeClr val="tx1">
                    <a:tint val="75000"/>
                  </a:schemeClr>
                </a:solidFill>
              </a:defRPr>
            </a:lvl5pPr>
          </a:lstStyle>
          <a:p>
            <a:pPr lvl="0" eaLnBrk="1" latinLnBrk="0" hangingPunct="1"/>
            <a:r>
              <a:rPr kumimoji="0" lang="zh-CN" altLang="en-US" smtClean="0"/>
              <a:t>单击此处编辑母版文本样式</a:t>
            </a:r>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528069"/>
            <a:ext cx="8229600" cy="857250"/>
          </a:xfrm>
        </p:spPr>
        <p:txBody>
          <a:bodyPr/>
          <a:lstStyle/>
          <a:p>
            <a:r>
              <a:rPr kumimoji="0" lang="zh-CN" altLang="en-US" smtClean="0"/>
              <a:t>单击此处编辑母版标题样式</a:t>
            </a:r>
            <a:endParaRPr kumimoji="0" lang="en-US"/>
          </a:p>
        </p:txBody>
      </p:sp>
      <p:sp>
        <p:nvSpPr>
          <p:cNvPr id="3" name="内容占位符 2"/>
          <p:cNvSpPr>
            <a:spLocks noGrp="1"/>
          </p:cNvSpPr>
          <p:nvPr>
            <p:ph sz="half" idx="1"/>
          </p:nvPr>
        </p:nvSpPr>
        <p:spPr>
          <a:xfrm>
            <a:off x="457204" y="1440073"/>
            <a:ext cx="4038600" cy="3326130"/>
          </a:xfrm>
        </p:spPr>
        <p:txBody>
          <a:bodyPr/>
          <a:lstStyle>
            <a:lvl1pPr>
              <a:defRPr sz="2100"/>
            </a:lvl1pPr>
            <a:lvl2pPr>
              <a:defRPr sz="1900"/>
            </a:lvl2pPr>
            <a:lvl3pPr>
              <a:defRPr sz="1600"/>
            </a:lvl3pPr>
            <a:lvl4pPr>
              <a:defRPr sz="1400"/>
            </a:lvl4pPr>
            <a:lvl5pPr>
              <a:defRPr sz="14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内容占位符 3"/>
          <p:cNvSpPr>
            <a:spLocks noGrp="1"/>
          </p:cNvSpPr>
          <p:nvPr>
            <p:ph sz="half" idx="2"/>
          </p:nvPr>
        </p:nvSpPr>
        <p:spPr>
          <a:xfrm>
            <a:off x="4648200" y="1440073"/>
            <a:ext cx="4038600" cy="3326130"/>
          </a:xfrm>
        </p:spPr>
        <p:txBody>
          <a:bodyPr/>
          <a:lstStyle>
            <a:lvl1pPr>
              <a:defRPr sz="2100"/>
            </a:lvl1pPr>
            <a:lvl2pPr>
              <a:defRPr sz="1900"/>
            </a:lvl2pPr>
            <a:lvl3pPr>
              <a:defRPr sz="1600"/>
            </a:lvl3pPr>
            <a:lvl4pPr>
              <a:defRPr sz="1400"/>
            </a:lvl4pPr>
            <a:lvl5pPr>
              <a:defRPr sz="14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5" name="日期占位符 4"/>
          <p:cNvSpPr>
            <a:spLocks noGrp="1"/>
          </p:cNvSpPr>
          <p:nvPr>
            <p:ph type="dt" sz="half" idx="10"/>
          </p:nvPr>
        </p:nvSpPr>
        <p:spPr/>
        <p:txBody>
          <a:bodyPr/>
          <a:lstStyle/>
          <a:p>
            <a:endParaRPr lang="en-US"/>
          </a:p>
        </p:txBody>
      </p:sp>
      <p:sp>
        <p:nvSpPr>
          <p:cNvPr id="6" name="页脚占位符 5"/>
          <p:cNvSpPr>
            <a:spLocks noGrp="1"/>
          </p:cNvSpPr>
          <p:nvPr>
            <p:ph type="ftr" sz="quarter" idx="11"/>
          </p:nvPr>
        </p:nvSpPr>
        <p:spPr/>
        <p:txBody>
          <a:bodyPr/>
          <a:lstStyle/>
          <a:p>
            <a:endParaRPr kumimoji="0" lang="en-US"/>
          </a:p>
        </p:txBody>
      </p:sp>
      <p:sp>
        <p:nvSpPr>
          <p:cNvPr id="7" name="灯片编号占位符 6"/>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528069"/>
            <a:ext cx="8229600" cy="857250"/>
          </a:xfrm>
        </p:spPr>
        <p:txBody>
          <a:bodyPr tIns="36245" anchor="b"/>
          <a:lstStyle>
            <a:lvl1pPr>
              <a:defRPr/>
            </a:lvl1pPr>
          </a:lstStyle>
          <a:p>
            <a:r>
              <a:rPr kumimoji="0" lang="zh-CN" altLang="en-US" smtClean="0"/>
              <a:t>单击此处编辑母版标题样式</a:t>
            </a:r>
            <a:endParaRPr kumimoji="0" lang="en-US"/>
          </a:p>
        </p:txBody>
      </p:sp>
      <p:sp>
        <p:nvSpPr>
          <p:cNvPr id="3" name="文本占位符 2"/>
          <p:cNvSpPr>
            <a:spLocks noGrp="1"/>
          </p:cNvSpPr>
          <p:nvPr>
            <p:ph type="body" idx="1"/>
          </p:nvPr>
        </p:nvSpPr>
        <p:spPr>
          <a:xfrm>
            <a:off x="457202" y="1391445"/>
            <a:ext cx="4040188" cy="494514"/>
          </a:xfrm>
        </p:spPr>
        <p:txBody>
          <a:bodyPr lIns="36245" tIns="0" rIns="36245" bIns="0" anchor="ctr">
            <a:noAutofit/>
          </a:bodyPr>
          <a:lstStyle>
            <a:lvl1pPr marL="0" indent="0">
              <a:buNone/>
              <a:defRPr sz="1900" b="1" cap="none" baseline="0">
                <a:solidFill>
                  <a:schemeClr val="tx2"/>
                </a:solidFill>
                <a:effectLst/>
              </a:defRPr>
            </a:lvl1pPr>
            <a:lvl2pPr>
              <a:buNone/>
              <a:defRPr sz="1600" b="1"/>
            </a:lvl2pPr>
            <a:lvl3pPr>
              <a:buNone/>
              <a:defRPr sz="1400" b="1"/>
            </a:lvl3pPr>
            <a:lvl4pPr>
              <a:buNone/>
              <a:defRPr sz="1300" b="1"/>
            </a:lvl4pPr>
            <a:lvl5pPr>
              <a:buNone/>
              <a:defRPr sz="1300" b="1"/>
            </a:lvl5pPr>
          </a:lstStyle>
          <a:p>
            <a:pPr lvl="0" eaLnBrk="1" latinLnBrk="0" hangingPunct="1"/>
            <a:r>
              <a:rPr kumimoji="0" lang="zh-CN" altLang="en-US" smtClean="0"/>
              <a:t>单击此处编辑母版文本样式</a:t>
            </a:r>
          </a:p>
        </p:txBody>
      </p:sp>
      <p:sp>
        <p:nvSpPr>
          <p:cNvPr id="4" name="文本占位符 3"/>
          <p:cNvSpPr>
            <a:spLocks noGrp="1"/>
          </p:cNvSpPr>
          <p:nvPr>
            <p:ph type="body" sz="half" idx="3"/>
          </p:nvPr>
        </p:nvSpPr>
        <p:spPr>
          <a:xfrm>
            <a:off x="4645032" y="1394821"/>
            <a:ext cx="4041775" cy="491131"/>
          </a:xfrm>
        </p:spPr>
        <p:txBody>
          <a:bodyPr lIns="36245" tIns="0" rIns="36245" bIns="0" anchor="ctr"/>
          <a:lstStyle>
            <a:lvl1pPr marL="0" indent="0">
              <a:buNone/>
              <a:defRPr sz="1900" b="1" cap="none" baseline="0">
                <a:solidFill>
                  <a:schemeClr val="tx2"/>
                </a:solidFill>
                <a:effectLst/>
              </a:defRPr>
            </a:lvl1pPr>
            <a:lvl2pPr>
              <a:buNone/>
              <a:defRPr sz="1600" b="1"/>
            </a:lvl2pPr>
            <a:lvl3pPr>
              <a:buNone/>
              <a:defRPr sz="1400" b="1"/>
            </a:lvl3pPr>
            <a:lvl4pPr>
              <a:buNone/>
              <a:defRPr sz="1300" b="1"/>
            </a:lvl4pPr>
            <a:lvl5pPr>
              <a:buNone/>
              <a:defRPr sz="1300" b="1"/>
            </a:lvl5pPr>
          </a:lstStyle>
          <a:p>
            <a:pPr lvl="0" eaLnBrk="1" latinLnBrk="0" hangingPunct="1"/>
            <a:r>
              <a:rPr kumimoji="0" lang="zh-CN" altLang="en-US" smtClean="0"/>
              <a:t>单击此处编辑母版文本样式</a:t>
            </a:r>
          </a:p>
        </p:txBody>
      </p:sp>
      <p:sp>
        <p:nvSpPr>
          <p:cNvPr id="5" name="内容占位符 4"/>
          <p:cNvSpPr>
            <a:spLocks noGrp="1"/>
          </p:cNvSpPr>
          <p:nvPr>
            <p:ph sz="quarter" idx="2"/>
          </p:nvPr>
        </p:nvSpPr>
        <p:spPr>
          <a:xfrm>
            <a:off x="457202" y="1885955"/>
            <a:ext cx="4040188" cy="2884290"/>
          </a:xfrm>
        </p:spPr>
        <p:txBody>
          <a:bodyPr tIns="0"/>
          <a:lstStyle>
            <a:lvl1pPr>
              <a:defRPr sz="1700"/>
            </a:lvl1pPr>
            <a:lvl2pPr>
              <a:defRPr sz="1600"/>
            </a:lvl2pPr>
            <a:lvl3pPr>
              <a:defRPr sz="1400"/>
            </a:lvl3pPr>
            <a:lvl4pPr>
              <a:defRPr sz="1300"/>
            </a:lvl4pPr>
            <a:lvl5pPr>
              <a:defRPr sz="13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6" name="内容占位符 5"/>
          <p:cNvSpPr>
            <a:spLocks noGrp="1"/>
          </p:cNvSpPr>
          <p:nvPr>
            <p:ph sz="quarter" idx="4"/>
          </p:nvPr>
        </p:nvSpPr>
        <p:spPr>
          <a:xfrm>
            <a:off x="4645032" y="1885955"/>
            <a:ext cx="4041775" cy="2884290"/>
          </a:xfrm>
        </p:spPr>
        <p:txBody>
          <a:bodyPr tIns="0"/>
          <a:lstStyle>
            <a:lvl1pPr>
              <a:defRPr sz="1700"/>
            </a:lvl1pPr>
            <a:lvl2pPr>
              <a:defRPr sz="1600"/>
            </a:lvl2pPr>
            <a:lvl3pPr>
              <a:defRPr sz="1400"/>
            </a:lvl3pPr>
            <a:lvl4pPr>
              <a:defRPr sz="1300"/>
            </a:lvl4pPr>
            <a:lvl5pPr>
              <a:defRPr sz="13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7" name="日期占位符 6"/>
          <p:cNvSpPr>
            <a:spLocks noGrp="1"/>
          </p:cNvSpPr>
          <p:nvPr>
            <p:ph type="dt" sz="half" idx="10"/>
          </p:nvPr>
        </p:nvSpPr>
        <p:spPr/>
        <p:txBody>
          <a:bodyPr/>
          <a:lstStyle/>
          <a:p>
            <a:endParaRPr lang="en-US"/>
          </a:p>
        </p:txBody>
      </p:sp>
      <p:sp>
        <p:nvSpPr>
          <p:cNvPr id="8" name="页脚占位符 7"/>
          <p:cNvSpPr>
            <a:spLocks noGrp="1"/>
          </p:cNvSpPr>
          <p:nvPr>
            <p:ph type="ftr" sz="quarter" idx="11"/>
          </p:nvPr>
        </p:nvSpPr>
        <p:spPr/>
        <p:txBody>
          <a:bodyPr/>
          <a:lstStyle/>
          <a:p>
            <a:endParaRPr kumimoji="0" lang="en-US" dirty="0"/>
          </a:p>
        </p:txBody>
      </p:sp>
      <p:sp>
        <p:nvSpPr>
          <p:cNvPr id="9" name="灯片编号占位符 8"/>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1" y="528069"/>
            <a:ext cx="8305800" cy="857250"/>
          </a:xfrm>
        </p:spPr>
        <p:txBody>
          <a:bodyPr vert="horz" tIns="36245"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4000" b="0">
                <a:ln>
                  <a:noFill/>
                </a:ln>
                <a:solidFill>
                  <a:schemeClr val="tx2"/>
                </a:solidFill>
                <a:effectLst/>
                <a:latin typeface="+mj-lt"/>
                <a:ea typeface="+mj-ea"/>
                <a:cs typeface="+mj-cs"/>
              </a:defRPr>
            </a:lvl1pPr>
          </a:lstStyle>
          <a:p>
            <a:r>
              <a:rPr kumimoji="0" lang="zh-CN" altLang="en-US" smtClean="0"/>
              <a:t>单击此处编辑母版标题样式</a:t>
            </a:r>
            <a:endParaRPr kumimoji="0" lang="en-US"/>
          </a:p>
        </p:txBody>
      </p:sp>
      <p:sp>
        <p:nvSpPr>
          <p:cNvPr id="3" name="日期占位符 2"/>
          <p:cNvSpPr>
            <a:spLocks noGrp="1"/>
          </p:cNvSpPr>
          <p:nvPr>
            <p:ph type="dt" sz="half" idx="10"/>
          </p:nvPr>
        </p:nvSpPr>
        <p:spPr/>
        <p:txBody>
          <a:bodyPr/>
          <a:lstStyle/>
          <a:p>
            <a:endParaRPr lang="en-US"/>
          </a:p>
        </p:txBody>
      </p:sp>
      <p:sp>
        <p:nvSpPr>
          <p:cNvPr id="4" name="页脚占位符 3"/>
          <p:cNvSpPr>
            <a:spLocks noGrp="1"/>
          </p:cNvSpPr>
          <p:nvPr>
            <p:ph type="ftr" sz="quarter" idx="11"/>
          </p:nvPr>
        </p:nvSpPr>
        <p:spPr/>
        <p:txBody>
          <a:bodyPr/>
          <a:lstStyle/>
          <a:p>
            <a:endParaRPr kumimoji="0" lang="en-US"/>
          </a:p>
        </p:txBody>
      </p:sp>
      <p:sp>
        <p:nvSpPr>
          <p:cNvPr id="5" name="灯片编号占位符 4"/>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en-US"/>
          </a:p>
        </p:txBody>
      </p:sp>
      <p:sp>
        <p:nvSpPr>
          <p:cNvPr id="3" name="页脚占位符 2"/>
          <p:cNvSpPr>
            <a:spLocks noGrp="1"/>
          </p:cNvSpPr>
          <p:nvPr>
            <p:ph type="ftr" sz="quarter" idx="11"/>
          </p:nvPr>
        </p:nvSpPr>
        <p:spPr/>
        <p:txBody>
          <a:bodyPr/>
          <a:lstStyle/>
          <a:p>
            <a:endParaRPr kumimoji="0" lang="en-US"/>
          </a:p>
        </p:txBody>
      </p:sp>
      <p:sp>
        <p:nvSpPr>
          <p:cNvPr id="4" name="灯片编号占位符 3"/>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85803" y="385765"/>
            <a:ext cx="2743200" cy="871538"/>
          </a:xfrm>
        </p:spPr>
        <p:txBody>
          <a:bodyPr lIns="0" anchor="b">
            <a:noAutofit/>
          </a:bodyPr>
          <a:lstStyle>
            <a:lvl1pPr algn="l" rtl="0">
              <a:spcBef>
                <a:spcPct val="0"/>
              </a:spcBef>
              <a:buNone/>
              <a:defRPr sz="2100" b="0">
                <a:ln>
                  <a:noFill/>
                </a:ln>
                <a:solidFill>
                  <a:schemeClr val="tx2"/>
                </a:solidFill>
                <a:effectLst/>
                <a:latin typeface="+mj-lt"/>
                <a:ea typeface="+mj-ea"/>
                <a:cs typeface="+mj-cs"/>
              </a:defRPr>
            </a:lvl1pPr>
          </a:lstStyle>
          <a:p>
            <a:r>
              <a:rPr kumimoji="0" lang="zh-CN" altLang="en-US" smtClean="0"/>
              <a:t>单击此处编辑母版标题样式</a:t>
            </a:r>
            <a:endParaRPr kumimoji="0" lang="en-US"/>
          </a:p>
        </p:txBody>
      </p:sp>
      <p:sp>
        <p:nvSpPr>
          <p:cNvPr id="3" name="文本占位符 2"/>
          <p:cNvSpPr>
            <a:spLocks noGrp="1"/>
          </p:cNvSpPr>
          <p:nvPr>
            <p:ph type="body" idx="2"/>
          </p:nvPr>
        </p:nvSpPr>
        <p:spPr>
          <a:xfrm>
            <a:off x="685803" y="1257310"/>
            <a:ext cx="2743200" cy="3429000"/>
          </a:xfrm>
        </p:spPr>
        <p:txBody>
          <a:bodyPr lIns="14497" rIns="14497"/>
          <a:lstStyle>
            <a:lvl1pPr marL="0" indent="0" algn="l">
              <a:buNone/>
              <a:defRPr sz="1100"/>
            </a:lvl1pPr>
            <a:lvl2pPr indent="0" algn="l">
              <a:buNone/>
              <a:defRPr sz="1000"/>
            </a:lvl2pPr>
            <a:lvl3pPr indent="0" algn="l">
              <a:buNone/>
              <a:defRPr sz="800"/>
            </a:lvl3pPr>
            <a:lvl4pPr indent="0" algn="l">
              <a:buNone/>
              <a:defRPr sz="700"/>
            </a:lvl4pPr>
            <a:lvl5pPr indent="0" algn="l">
              <a:buNone/>
              <a:defRPr sz="700"/>
            </a:lvl5pPr>
          </a:lstStyle>
          <a:p>
            <a:pPr lvl="0" eaLnBrk="1" latinLnBrk="0" hangingPunct="1"/>
            <a:r>
              <a:rPr kumimoji="0" lang="zh-CN" altLang="en-US" smtClean="0"/>
              <a:t>单击此处编辑母版文本样式</a:t>
            </a:r>
          </a:p>
        </p:txBody>
      </p:sp>
      <p:sp>
        <p:nvSpPr>
          <p:cNvPr id="4" name="内容占位符 3"/>
          <p:cNvSpPr>
            <a:spLocks noGrp="1"/>
          </p:cNvSpPr>
          <p:nvPr>
            <p:ph sz="half" idx="1"/>
          </p:nvPr>
        </p:nvSpPr>
        <p:spPr>
          <a:xfrm>
            <a:off x="3575050" y="1257310"/>
            <a:ext cx="5111750" cy="3429000"/>
          </a:xfrm>
        </p:spPr>
        <p:txBody>
          <a:bodyPr tIns="0"/>
          <a:lstStyle>
            <a:lvl1pPr>
              <a:defRPr sz="2200"/>
            </a:lvl1pPr>
            <a:lvl2pPr>
              <a:defRPr sz="2100"/>
            </a:lvl2pPr>
            <a:lvl3pPr>
              <a:defRPr sz="1900"/>
            </a:lvl3pPr>
            <a:lvl4pPr>
              <a:defRPr sz="1600"/>
            </a:lvl4pPr>
            <a:lvl5pPr>
              <a:defRPr sz="14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5" name="日期占位符 4"/>
          <p:cNvSpPr>
            <a:spLocks noGrp="1"/>
          </p:cNvSpPr>
          <p:nvPr>
            <p:ph type="dt" sz="half" idx="10"/>
          </p:nvPr>
        </p:nvSpPr>
        <p:spPr/>
        <p:txBody>
          <a:bodyPr/>
          <a:lstStyle/>
          <a:p>
            <a:endParaRPr lang="en-US"/>
          </a:p>
        </p:txBody>
      </p:sp>
      <p:sp>
        <p:nvSpPr>
          <p:cNvPr id="6" name="页脚占位符 5"/>
          <p:cNvSpPr>
            <a:spLocks noGrp="1"/>
          </p:cNvSpPr>
          <p:nvPr>
            <p:ph type="ftr" sz="quarter" idx="11"/>
          </p:nvPr>
        </p:nvSpPr>
        <p:spPr/>
        <p:txBody>
          <a:bodyPr/>
          <a:lstStyle/>
          <a:p>
            <a:endParaRPr kumimoji="0" lang="en-US"/>
          </a:p>
        </p:txBody>
      </p:sp>
      <p:sp>
        <p:nvSpPr>
          <p:cNvPr id="7" name="灯片编号占位符 6"/>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9" name="单圆角矩形 8"/>
          <p:cNvSpPr/>
          <p:nvPr/>
        </p:nvSpPr>
        <p:spPr>
          <a:xfrm rot="420000" flipV="1">
            <a:off x="3165762" y="831067"/>
            <a:ext cx="5257800" cy="30861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lIns="72490" tIns="36245" rIns="72490" bIns="36245" rtlCol="0" anchor="ctr"/>
          <a:lstStyle/>
          <a:p>
            <a:pPr algn="ctr" eaLnBrk="1" latinLnBrk="0" hangingPunct="1"/>
            <a:endParaRPr kumimoji="0" lang="en-US"/>
          </a:p>
        </p:txBody>
      </p:sp>
      <p:sp>
        <p:nvSpPr>
          <p:cNvPr id="12" name="直角三角形 11"/>
          <p:cNvSpPr/>
          <p:nvPr/>
        </p:nvSpPr>
        <p:spPr>
          <a:xfrm rot="420000" flipV="1">
            <a:off x="8004146" y="4019826"/>
            <a:ext cx="155448" cy="116586"/>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lIns="72490" tIns="36245" rIns="72490" bIns="36245" rtlCol="0" anchor="ctr"/>
          <a:lstStyle/>
          <a:p>
            <a:pPr algn="ctr" eaLnBrk="1" latinLnBrk="0" hangingPunct="1"/>
            <a:endParaRPr kumimoji="0" lang="en-US"/>
          </a:p>
        </p:txBody>
      </p:sp>
      <p:sp>
        <p:nvSpPr>
          <p:cNvPr id="2" name="标题 1"/>
          <p:cNvSpPr>
            <a:spLocks noGrp="1"/>
          </p:cNvSpPr>
          <p:nvPr>
            <p:ph type="title"/>
          </p:nvPr>
        </p:nvSpPr>
        <p:spPr>
          <a:xfrm>
            <a:off x="609600" y="882748"/>
            <a:ext cx="2212848" cy="1186966"/>
          </a:xfrm>
        </p:spPr>
        <p:txBody>
          <a:bodyPr vert="horz" lIns="36245" tIns="36245" rIns="36245" bIns="36245" anchor="b"/>
          <a:lstStyle>
            <a:lvl1pPr algn="l">
              <a:buNone/>
              <a:defRPr sz="1600" b="1">
                <a:solidFill>
                  <a:schemeClr val="tx2"/>
                </a:solidFill>
              </a:defRPr>
            </a:lvl1pPr>
          </a:lstStyle>
          <a:p>
            <a:r>
              <a:rPr kumimoji="0" lang="zh-CN" altLang="en-US" smtClean="0"/>
              <a:t>单击此处编辑母版标题样式</a:t>
            </a:r>
            <a:endParaRPr kumimoji="0" lang="en-US"/>
          </a:p>
        </p:txBody>
      </p:sp>
      <p:sp>
        <p:nvSpPr>
          <p:cNvPr id="4" name="文本占位符 3"/>
          <p:cNvSpPr>
            <a:spLocks noGrp="1"/>
          </p:cNvSpPr>
          <p:nvPr>
            <p:ph type="body" sz="half" idx="2"/>
          </p:nvPr>
        </p:nvSpPr>
        <p:spPr>
          <a:xfrm>
            <a:off x="609609" y="2121589"/>
            <a:ext cx="2209800" cy="1634490"/>
          </a:xfrm>
        </p:spPr>
        <p:txBody>
          <a:bodyPr lIns="50742" rIns="36245" bIns="36245" anchor="t"/>
          <a:lstStyle>
            <a:lvl1pPr marL="0" indent="0" algn="l">
              <a:spcBef>
                <a:spcPts val="198"/>
              </a:spcBef>
              <a:buFontTx/>
              <a:buNone/>
              <a:defRPr sz="1000"/>
            </a:lvl1pPr>
            <a:lvl2pPr>
              <a:defRPr sz="1000"/>
            </a:lvl2pPr>
            <a:lvl3pPr>
              <a:defRPr sz="800"/>
            </a:lvl3pPr>
            <a:lvl4pPr>
              <a:defRPr sz="700"/>
            </a:lvl4pPr>
            <a:lvl5pPr>
              <a:defRPr sz="700"/>
            </a:lvl5pPr>
          </a:lstStyle>
          <a:p>
            <a:pPr lvl="0" eaLnBrk="1" latinLnBrk="0" hangingPunct="1"/>
            <a:r>
              <a:rPr kumimoji="0" lang="zh-CN" altLang="en-US" smtClean="0"/>
              <a:t>单击此处编辑母版文本样式</a:t>
            </a:r>
          </a:p>
        </p:txBody>
      </p:sp>
      <p:sp>
        <p:nvSpPr>
          <p:cNvPr id="5" name="日期占位符 4"/>
          <p:cNvSpPr>
            <a:spLocks noGrp="1"/>
          </p:cNvSpPr>
          <p:nvPr>
            <p:ph type="dt" sz="half" idx="10"/>
          </p:nvPr>
        </p:nvSpPr>
        <p:spPr/>
        <p:txBody>
          <a:bodyPr/>
          <a:lstStyle/>
          <a:p>
            <a:endParaRPr lang="en-US"/>
          </a:p>
        </p:txBody>
      </p:sp>
      <p:sp>
        <p:nvSpPr>
          <p:cNvPr id="6" name="页脚占位符 5"/>
          <p:cNvSpPr>
            <a:spLocks noGrp="1"/>
          </p:cNvSpPr>
          <p:nvPr>
            <p:ph type="ftr" sz="quarter" idx="11"/>
          </p:nvPr>
        </p:nvSpPr>
        <p:spPr/>
        <p:txBody>
          <a:bodyPr/>
          <a:lstStyle/>
          <a:p>
            <a:endParaRPr kumimoji="0" lang="en-US"/>
          </a:p>
        </p:txBody>
      </p:sp>
      <p:sp>
        <p:nvSpPr>
          <p:cNvPr id="7" name="灯片编号占位符 6"/>
          <p:cNvSpPr>
            <a:spLocks noGrp="1"/>
          </p:cNvSpPr>
          <p:nvPr>
            <p:ph type="sldNum" sz="quarter" idx="12"/>
          </p:nvPr>
        </p:nvSpPr>
        <p:spPr>
          <a:xfrm>
            <a:off x="8077200" y="4767274"/>
            <a:ext cx="609600" cy="273843"/>
          </a:xfrm>
        </p:spPr>
        <p:txBody>
          <a:bodyPr/>
          <a:lstStyle/>
          <a:p>
            <a:fld id="{042AED99-7FB4-404E-8A97-64753DCE42EC}" type="slidenum">
              <a:rPr kumimoji="0" lang="en-US" smtClean="0"/>
              <a:t>‹#›</a:t>
            </a:fld>
            <a:endParaRPr kumimoji="0" lang="en-US"/>
          </a:p>
        </p:txBody>
      </p:sp>
      <p:sp>
        <p:nvSpPr>
          <p:cNvPr id="3" name="图片占位符 2"/>
          <p:cNvSpPr>
            <a:spLocks noGrp="1"/>
          </p:cNvSpPr>
          <p:nvPr>
            <p:ph type="pic" idx="1"/>
          </p:nvPr>
        </p:nvSpPr>
        <p:spPr>
          <a:xfrm rot="420000">
            <a:off x="3485798" y="899638"/>
            <a:ext cx="4617720" cy="2948940"/>
          </a:xfrm>
          <a:prstGeom prst="rect">
            <a:avLst/>
          </a:prstGeom>
          <a:solidFill>
            <a:schemeClr val="bg2"/>
          </a:solidFill>
          <a:ln w="3000" cap="rnd">
            <a:solidFill>
              <a:srgbClr val="C0C0C0"/>
            </a:solidFill>
            <a:round/>
          </a:ln>
          <a:effectLst/>
        </p:spPr>
        <p:txBody>
          <a:bodyPr/>
          <a:lstStyle>
            <a:lvl1pPr marL="0" indent="0">
              <a:buNone/>
              <a:defRPr sz="2500"/>
            </a:lvl1pPr>
          </a:lstStyle>
          <a:p>
            <a:r>
              <a:rPr kumimoji="0" lang="zh-CN" altLang="en-US" smtClean="0"/>
              <a:t>单击图标添加图片</a:t>
            </a:r>
            <a:endParaRPr kumimoji="0" lang="en-US" dirty="0"/>
          </a:p>
        </p:txBody>
      </p:sp>
      <p:sp>
        <p:nvSpPr>
          <p:cNvPr id="10" name="任意多边形 9"/>
          <p:cNvSpPr/>
          <p:nvPr/>
        </p:nvSpPr>
        <p:spPr bwMode="auto">
          <a:xfrm flipV="1">
            <a:off x="-9517" y="4362453"/>
            <a:ext cx="9163050" cy="78105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2490" tIns="36245" rIns="72490" bIns="36245" anchor="t" compatLnSpc="1"/>
          <a:lstStyle/>
          <a:p>
            <a:pPr marL="0" algn="l" rtl="0" eaLnBrk="1" latinLnBrk="0" hangingPunct="1"/>
            <a:endParaRPr kumimoji="0" lang="en-US">
              <a:solidFill>
                <a:schemeClr val="tx1"/>
              </a:solidFill>
              <a:latin typeface="+mn-lt"/>
              <a:ea typeface="+mn-ea"/>
              <a:cs typeface="+mn-cs"/>
            </a:endParaRPr>
          </a:p>
        </p:txBody>
      </p:sp>
      <p:sp>
        <p:nvSpPr>
          <p:cNvPr id="11" name="任意多边形 10"/>
          <p:cNvSpPr/>
          <p:nvPr/>
        </p:nvSpPr>
        <p:spPr bwMode="auto">
          <a:xfrm flipV="1">
            <a:off x="4381505" y="4664871"/>
            <a:ext cx="4762500" cy="478631"/>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2490" tIns="36245" rIns="72490" bIns="36245" anchor="t" compatLnSpc="1"/>
          <a:lstStyle/>
          <a:p>
            <a:pPr marL="0" algn="l" rtl="0" eaLnBrk="1" latinLnBrk="0" hangingPunct="1"/>
            <a:endParaRPr kumimoji="0" lang="en-US">
              <a:solidFill>
                <a:schemeClr val="tx1"/>
              </a:solidFill>
              <a:latin typeface="+mn-lt"/>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0_标题和内容">
    <p:spTree>
      <p:nvGrpSpPr>
        <p:cNvPr id="1" name=""/>
        <p:cNvGrpSpPr/>
        <p:nvPr/>
      </p:nvGrpSpPr>
      <p:grpSpPr>
        <a:xfrm>
          <a:off x="0" y="0"/>
          <a:ext cx="0" cy="0"/>
          <a:chOff x="0" y="0"/>
          <a:chExt cx="0" cy="0"/>
        </a:xfrm>
      </p:grpSpPr>
      <p:sp>
        <p:nvSpPr>
          <p:cNvPr id="16" name="矩形 15"/>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sp>
        <p:nvSpPr>
          <p:cNvPr id="6" name="灯片编号占位符 5"/>
          <p:cNvSpPr>
            <a:spLocks noGrp="1"/>
          </p:cNvSpPr>
          <p:nvPr>
            <p:ph type="sldNum" sz="quarter" idx="12"/>
          </p:nvPr>
        </p:nvSpPr>
        <p:spPr>
          <a:xfrm>
            <a:off x="8570965" y="4731429"/>
            <a:ext cx="285699" cy="257143"/>
          </a:xfrm>
        </p:spPr>
        <p:txBody>
          <a:bodyPr/>
          <a:lstStyle>
            <a:lvl1pPr>
              <a:defRPr sz="1300">
                <a:solidFill>
                  <a:schemeClr val="bg1"/>
                </a:solidFill>
              </a:defRPr>
            </a:lvl1pPr>
          </a:lstStyle>
          <a:p>
            <a:pPr>
              <a:defRPr/>
            </a:pPr>
            <a:fld id="{5A97EA3C-F32E-43E3-B060-6F53E27EF2AE}" type="slidenum">
              <a:rPr lang="zh-CN" altLang="en-US" smtClean="0"/>
              <a:t>‹#›</a:t>
            </a:fld>
            <a:endParaRPr lang="en-US" altLang="zh-CN" dirty="0"/>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0" lang="zh-CN" altLang="en-US" smtClean="0"/>
              <a:t>单击此处编辑母版标题样式</a:t>
            </a:r>
            <a:endParaRPr kumimoji="0" lang="en-US"/>
          </a:p>
        </p:txBody>
      </p:sp>
      <p:sp>
        <p:nvSpPr>
          <p:cNvPr id="3" name="竖排文字占位符 2"/>
          <p:cNvSpPr>
            <a:spLocks noGrp="1"/>
          </p:cNvSpPr>
          <p:nvPr>
            <p:ph type="body" orient="vert" idx="1"/>
          </p:nvPr>
        </p:nvSpPr>
        <p:spPr/>
        <p:txBody>
          <a:bodyPr vert="eaVert"/>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685802"/>
            <a:ext cx="2057400" cy="3908823"/>
          </a:xfrm>
        </p:spPr>
        <p:txBody>
          <a:bodyPr vert="eaVert"/>
          <a:lstStyle/>
          <a:p>
            <a:r>
              <a:rPr kumimoji="0" lang="zh-CN" altLang="en-US" smtClean="0"/>
              <a:t>单击此处编辑母版标题样式</a:t>
            </a:r>
            <a:endParaRPr kumimoji="0" lang="en-US"/>
          </a:p>
        </p:txBody>
      </p:sp>
      <p:sp>
        <p:nvSpPr>
          <p:cNvPr id="3" name="竖排文字占位符 2"/>
          <p:cNvSpPr>
            <a:spLocks noGrp="1"/>
          </p:cNvSpPr>
          <p:nvPr>
            <p:ph type="body" orient="vert" idx="1"/>
          </p:nvPr>
        </p:nvSpPr>
        <p:spPr>
          <a:xfrm>
            <a:off x="457200" y="685802"/>
            <a:ext cx="6019800" cy="3908823"/>
          </a:xfrm>
        </p:spPr>
        <p:txBody>
          <a:bodyPr vert="eaVert"/>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userDrawn="1">
  <p:cSld name="10_标题和内容">
    <p:spTree>
      <p:nvGrpSpPr>
        <p:cNvPr id="1" name=""/>
        <p:cNvGrpSpPr/>
        <p:nvPr/>
      </p:nvGrpSpPr>
      <p:grpSpPr>
        <a:xfrm>
          <a:off x="0" y="0"/>
          <a:ext cx="0" cy="0"/>
          <a:chOff x="0" y="0"/>
          <a:chExt cx="0" cy="0"/>
        </a:xfrm>
      </p:grpSpPr>
      <p:sp>
        <p:nvSpPr>
          <p:cNvPr id="16" name="矩形 15"/>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sp>
        <p:nvSpPr>
          <p:cNvPr id="6" name="灯片编号占位符 5"/>
          <p:cNvSpPr>
            <a:spLocks noGrp="1"/>
          </p:cNvSpPr>
          <p:nvPr>
            <p:ph type="sldNum" sz="quarter" idx="12"/>
          </p:nvPr>
        </p:nvSpPr>
        <p:spPr>
          <a:xfrm>
            <a:off x="8570965" y="4731429"/>
            <a:ext cx="285699" cy="257143"/>
          </a:xfrm>
        </p:spPr>
        <p:txBody>
          <a:bodyPr/>
          <a:lstStyle>
            <a:lvl1pPr>
              <a:defRPr sz="1300">
                <a:solidFill>
                  <a:schemeClr val="bg1"/>
                </a:solidFill>
              </a:defRPr>
            </a:lvl1pPr>
          </a:lstStyle>
          <a:p>
            <a:pPr>
              <a:defRPr/>
            </a:pPr>
            <a:fld id="{5A97EA3C-F32E-43E3-B060-6F53E27EF2AE}" type="slidenum">
              <a:rPr lang="zh-CN" altLang="en-US" smtClean="0"/>
              <a:t>‹#›</a:t>
            </a:fld>
            <a:endParaRPr lang="en-US" altLang="zh-CN" dirty="0"/>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userDrawn="1">
  <p:cSld name="15_标题和内容">
    <p:spTree>
      <p:nvGrpSpPr>
        <p:cNvPr id="1" name=""/>
        <p:cNvGrpSpPr/>
        <p:nvPr/>
      </p:nvGrpSpPr>
      <p:grpSpPr>
        <a:xfrm>
          <a:off x="0" y="0"/>
          <a:ext cx="0" cy="0"/>
          <a:chOff x="0" y="0"/>
          <a:chExt cx="0" cy="0"/>
        </a:xfrm>
      </p:grpSpPr>
      <p:sp>
        <p:nvSpPr>
          <p:cNvPr id="22" name="矩形 21"/>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8" name="任意多边形 7"/>
          <p:cNvSpPr/>
          <p:nvPr userDrawn="1"/>
        </p:nvSpPr>
        <p:spPr>
          <a:xfrm>
            <a:off x="0" y="4743326"/>
            <a:ext cx="9142353" cy="400039"/>
          </a:xfrm>
          <a:custGeom>
            <a:avLst/>
            <a:gdLst>
              <a:gd name="connsiteX0" fmla="*/ 0 w 4351020"/>
              <a:gd name="connsiteY0" fmla="*/ 0 h 746760"/>
              <a:gd name="connsiteX1" fmla="*/ 2331720 w 4351020"/>
              <a:gd name="connsiteY1" fmla="*/ 0 h 746760"/>
              <a:gd name="connsiteX2" fmla="*/ 2545080 w 4351020"/>
              <a:gd name="connsiteY2" fmla="*/ 182880 h 746760"/>
              <a:gd name="connsiteX3" fmla="*/ 4351020 w 4351020"/>
              <a:gd name="connsiteY3" fmla="*/ 182880 h 746760"/>
              <a:gd name="connsiteX4" fmla="*/ 4351020 w 4351020"/>
              <a:gd name="connsiteY4" fmla="*/ 746760 h 746760"/>
              <a:gd name="connsiteX5" fmla="*/ 0 w 4351020"/>
              <a:gd name="connsiteY5" fmla="*/ 746760 h 746760"/>
              <a:gd name="connsiteX6" fmla="*/ 0 w 4351020"/>
              <a:gd name="connsiteY6" fmla="*/ 0 h 746760"/>
              <a:gd name="connsiteX0-1" fmla="*/ 0 w 11559540"/>
              <a:gd name="connsiteY0-2" fmla="*/ 0 h 746760"/>
              <a:gd name="connsiteX1-3" fmla="*/ 2331720 w 11559540"/>
              <a:gd name="connsiteY1-4" fmla="*/ 0 h 746760"/>
              <a:gd name="connsiteX2-5" fmla="*/ 2545080 w 11559540"/>
              <a:gd name="connsiteY2-6" fmla="*/ 182880 h 746760"/>
              <a:gd name="connsiteX3-7" fmla="*/ 11559540 w 11559540"/>
              <a:gd name="connsiteY3-8" fmla="*/ 182880 h 746760"/>
              <a:gd name="connsiteX4-9" fmla="*/ 4351020 w 11559540"/>
              <a:gd name="connsiteY4-10" fmla="*/ 746760 h 746760"/>
              <a:gd name="connsiteX5-11" fmla="*/ 0 w 11559540"/>
              <a:gd name="connsiteY5-12" fmla="*/ 746760 h 746760"/>
              <a:gd name="connsiteX6-13" fmla="*/ 0 w 11559540"/>
              <a:gd name="connsiteY6-14" fmla="*/ 0 h 746760"/>
              <a:gd name="connsiteX0-15" fmla="*/ 0 w 11559540"/>
              <a:gd name="connsiteY0-16" fmla="*/ 0 h 746760"/>
              <a:gd name="connsiteX1-17" fmla="*/ 2331720 w 11559540"/>
              <a:gd name="connsiteY1-18" fmla="*/ 0 h 746760"/>
              <a:gd name="connsiteX2-19" fmla="*/ 2545080 w 11559540"/>
              <a:gd name="connsiteY2-20" fmla="*/ 182880 h 746760"/>
              <a:gd name="connsiteX3-21" fmla="*/ 11559540 w 11559540"/>
              <a:gd name="connsiteY3-22" fmla="*/ 182880 h 746760"/>
              <a:gd name="connsiteX4-23" fmla="*/ 11544300 w 11559540"/>
              <a:gd name="connsiteY4-24" fmla="*/ 716280 h 746760"/>
              <a:gd name="connsiteX5-25" fmla="*/ 0 w 11559540"/>
              <a:gd name="connsiteY5-26" fmla="*/ 746760 h 746760"/>
              <a:gd name="connsiteX6-27" fmla="*/ 0 w 11559540"/>
              <a:gd name="connsiteY6-28" fmla="*/ 0 h 746760"/>
              <a:gd name="connsiteX0-29" fmla="*/ 0 w 11559540"/>
              <a:gd name="connsiteY0-30" fmla="*/ 0 h 746760"/>
              <a:gd name="connsiteX1-31" fmla="*/ 2545080 w 11559540"/>
              <a:gd name="connsiteY1-32" fmla="*/ 182880 h 746760"/>
              <a:gd name="connsiteX2-33" fmla="*/ 11559540 w 11559540"/>
              <a:gd name="connsiteY2-34" fmla="*/ 182880 h 746760"/>
              <a:gd name="connsiteX3-35" fmla="*/ 11544300 w 11559540"/>
              <a:gd name="connsiteY3-36" fmla="*/ 716280 h 746760"/>
              <a:gd name="connsiteX4-37" fmla="*/ 0 w 11559540"/>
              <a:gd name="connsiteY4-38" fmla="*/ 746760 h 746760"/>
              <a:gd name="connsiteX5-39" fmla="*/ 0 w 11559540"/>
              <a:gd name="connsiteY5-40" fmla="*/ 0 h 746760"/>
              <a:gd name="connsiteX0-41" fmla="*/ 0 w 11559540"/>
              <a:gd name="connsiteY0-42" fmla="*/ 0 h 569025"/>
              <a:gd name="connsiteX1-43" fmla="*/ 2545080 w 11559540"/>
              <a:gd name="connsiteY1-44" fmla="*/ 5145 h 569025"/>
              <a:gd name="connsiteX2-45" fmla="*/ 11559540 w 11559540"/>
              <a:gd name="connsiteY2-46" fmla="*/ 5145 h 569025"/>
              <a:gd name="connsiteX3-47" fmla="*/ 11544300 w 11559540"/>
              <a:gd name="connsiteY3-48" fmla="*/ 538545 h 569025"/>
              <a:gd name="connsiteX4-49" fmla="*/ 0 w 11559540"/>
              <a:gd name="connsiteY4-50" fmla="*/ 569025 h 569025"/>
              <a:gd name="connsiteX5-51" fmla="*/ 0 w 11559540"/>
              <a:gd name="connsiteY5-52" fmla="*/ 0 h 569025"/>
              <a:gd name="connsiteX0-53" fmla="*/ 0 w 11559540"/>
              <a:gd name="connsiteY0-54" fmla="*/ 563880 h 563880"/>
              <a:gd name="connsiteX1-55" fmla="*/ 2545080 w 11559540"/>
              <a:gd name="connsiteY1-56" fmla="*/ 0 h 563880"/>
              <a:gd name="connsiteX2-57" fmla="*/ 11559540 w 11559540"/>
              <a:gd name="connsiteY2-58" fmla="*/ 0 h 563880"/>
              <a:gd name="connsiteX3-59" fmla="*/ 11544300 w 11559540"/>
              <a:gd name="connsiteY3-60" fmla="*/ 533400 h 563880"/>
              <a:gd name="connsiteX4-61" fmla="*/ 0 w 11559540"/>
              <a:gd name="connsiteY4-62" fmla="*/ 563880 h 563880"/>
              <a:gd name="connsiteX0-63" fmla="*/ 0 w 11559540"/>
              <a:gd name="connsiteY0-64" fmla="*/ 563880 h 563880"/>
              <a:gd name="connsiteX1-65" fmla="*/ 2734 w 11559540"/>
              <a:gd name="connsiteY1-66" fmla="*/ 10455 h 563880"/>
              <a:gd name="connsiteX2-67" fmla="*/ 11559540 w 11559540"/>
              <a:gd name="connsiteY2-68" fmla="*/ 0 h 563880"/>
              <a:gd name="connsiteX3-69" fmla="*/ 11544300 w 11559540"/>
              <a:gd name="connsiteY3-70" fmla="*/ 533400 h 563880"/>
              <a:gd name="connsiteX4-71" fmla="*/ 0 w 11559540"/>
              <a:gd name="connsiteY4-72" fmla="*/ 563880 h 56388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1559540" h="563880">
                <a:moveTo>
                  <a:pt x="0" y="563880"/>
                </a:moveTo>
                <a:cubicBezTo>
                  <a:pt x="911" y="379405"/>
                  <a:pt x="1823" y="194930"/>
                  <a:pt x="2734" y="10455"/>
                </a:cubicBezTo>
                <a:lnTo>
                  <a:pt x="11559540" y="0"/>
                </a:lnTo>
                <a:lnTo>
                  <a:pt x="11544300" y="533400"/>
                </a:lnTo>
                <a:lnTo>
                  <a:pt x="0" y="563880"/>
                </a:lnTo>
                <a:close/>
              </a:path>
            </a:pathLst>
          </a:custGeom>
          <a:gradFill flip="none" rotWithShape="1">
            <a:gsLst>
              <a:gs pos="0">
                <a:schemeClr val="accent1"/>
              </a:gs>
              <a:gs pos="100000">
                <a:schemeClr val="accent2"/>
              </a:gs>
            </a:gsLst>
            <a:path path="circle">
              <a:fillToRect r="100000" b="100000"/>
            </a:path>
            <a:tileRect l="-100000" t="-100000"/>
          </a:gradFill>
          <a:ln w="38100">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13" name="矩形 12"/>
          <p:cNvSpPr/>
          <p:nvPr userDrawn="1"/>
        </p:nvSpPr>
        <p:spPr>
          <a:xfrm>
            <a:off x="0" y="0"/>
            <a:ext cx="9142353" cy="771429"/>
          </a:xfrm>
          <a:prstGeom prst="rect">
            <a:avLst/>
          </a:prstGeom>
          <a:solidFill>
            <a:srgbClr val="0066FF">
              <a:alpha val="30196"/>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sp>
        <p:nvSpPr>
          <p:cNvPr id="6" name="灯片编号占位符 5"/>
          <p:cNvSpPr>
            <a:spLocks noGrp="1"/>
          </p:cNvSpPr>
          <p:nvPr>
            <p:ph type="sldNum" sz="quarter" idx="12"/>
          </p:nvPr>
        </p:nvSpPr>
        <p:spPr>
          <a:xfrm>
            <a:off x="8570965" y="257143"/>
            <a:ext cx="285699" cy="257143"/>
          </a:xfrm>
        </p:spPr>
        <p:txBody>
          <a:bodyPr anchor="ctr"/>
          <a:lstStyle>
            <a:lvl1pPr algn="ctr">
              <a:defRPr sz="1300">
                <a:solidFill>
                  <a:schemeClr val="bg1"/>
                </a:solidFill>
              </a:defRPr>
            </a:lvl1pPr>
          </a:lstStyle>
          <a:p>
            <a:pPr>
              <a:defRPr/>
            </a:pPr>
            <a:fld id="{5A97EA3C-F32E-43E3-B060-6F53E27EF2AE}" type="slidenum">
              <a:rPr lang="zh-CN" altLang="en-US" smtClean="0"/>
              <a:t>‹#›</a:t>
            </a:fld>
            <a:endParaRPr lang="en-US" altLang="zh-CN" dirty="0"/>
          </a:p>
        </p:txBody>
      </p:sp>
      <p:pic>
        <p:nvPicPr>
          <p:cNvPr id="19" name="图片 18" descr="电建蓝红条案.emf"/>
          <p:cNvPicPr/>
          <p:nvPr userDrawn="1"/>
        </p:nvPicPr>
        <p:blipFill>
          <a:blip r:embed="rId2"/>
          <a:stretch>
            <a:fillRect/>
          </a:stretch>
        </p:blipFill>
        <p:spPr>
          <a:xfrm>
            <a:off x="0" y="720000"/>
            <a:ext cx="9142353" cy="51429"/>
          </a:xfrm>
          <a:prstGeom prst="rect">
            <a:avLst/>
          </a:prstGeom>
        </p:spPr>
      </p:pic>
      <p:sp>
        <p:nvSpPr>
          <p:cNvPr id="14" name="TextBox 13"/>
          <p:cNvSpPr txBox="1"/>
          <p:nvPr userDrawn="1"/>
        </p:nvSpPr>
        <p:spPr>
          <a:xfrm>
            <a:off x="2286157" y="4857622"/>
            <a:ext cx="3143033" cy="227086"/>
          </a:xfrm>
          <a:prstGeom prst="rect">
            <a:avLst/>
          </a:prstGeom>
          <a:noFill/>
        </p:spPr>
        <p:txBody>
          <a:bodyPr wrap="square" lIns="72490" tIns="36245" rIns="72490" bIns="36245" rtlCol="0">
            <a:spAutoFit/>
          </a:bodyPr>
          <a:lstStyle/>
          <a:p>
            <a:pPr algn="ctr">
              <a:defRPr/>
            </a:pPr>
            <a:r>
              <a:rPr lang="zh-CN" altLang="en-US" sz="1000" b="0" cap="none" spc="0" dirty="0" smtClean="0">
                <a:ln>
                  <a:noFill/>
                </a:ln>
                <a:solidFill>
                  <a:schemeClr val="bg1"/>
                </a:solidFill>
                <a:effectLst/>
                <a:latin typeface="微软雅黑" panose="020B0503020204020204" pitchFamily="34" charset="-122"/>
                <a:ea typeface="微软雅黑" panose="020B0503020204020204" pitchFamily="34" charset="-122"/>
              </a:rPr>
              <a:t>中国水电十三局内部信息，未经授权禁止扩散</a:t>
            </a:r>
            <a:endParaRPr lang="en-US" altLang="zh-CN" sz="1000" b="0" cap="none" spc="0" dirty="0">
              <a:ln>
                <a:noFill/>
              </a:ln>
              <a:solidFill>
                <a:schemeClr val="bg1"/>
              </a:solidFill>
              <a:effectLst/>
              <a:latin typeface="微软雅黑" panose="020B0503020204020204" pitchFamily="34" charset="-122"/>
              <a:ea typeface="微软雅黑" panose="020B0503020204020204" pitchFamily="34" charset="-122"/>
            </a:endParaRPr>
          </a:p>
        </p:txBody>
      </p:sp>
      <p:sp>
        <p:nvSpPr>
          <p:cNvPr id="20" name="TextBox 19"/>
          <p:cNvSpPr txBox="1"/>
          <p:nvPr userDrawn="1"/>
        </p:nvSpPr>
        <p:spPr>
          <a:xfrm>
            <a:off x="5772075" y="4857622"/>
            <a:ext cx="3143033" cy="227086"/>
          </a:xfrm>
          <a:prstGeom prst="rect">
            <a:avLst/>
          </a:prstGeom>
          <a:noFill/>
        </p:spPr>
        <p:txBody>
          <a:bodyPr wrap="square" lIns="72490" tIns="36245" rIns="72490" bIns="36245" rtlCol="0">
            <a:spAutoFit/>
          </a:bodyPr>
          <a:lstStyle/>
          <a:p>
            <a:pPr algn="ctr">
              <a:defRPr/>
            </a:pPr>
            <a:r>
              <a:rPr lang="en-US" altLang="zh-CN" sz="1000" b="0" cap="none" spc="0" dirty="0" smtClean="0">
                <a:ln>
                  <a:noFill/>
                </a:ln>
                <a:solidFill>
                  <a:schemeClr val="bg1"/>
                </a:solidFill>
                <a:effectLst/>
              </a:rPr>
              <a:t>STECOL  CORPORATION</a:t>
            </a:r>
            <a:endParaRPr lang="en-US" altLang="zh-CN" sz="1000" b="0" cap="none" spc="0" dirty="0">
              <a:ln>
                <a:noFill/>
              </a:ln>
              <a:solidFill>
                <a:schemeClr val="bg1"/>
              </a:solidFill>
              <a:effectLst/>
            </a:endParaRPr>
          </a:p>
        </p:txBody>
      </p:sp>
      <p:sp>
        <p:nvSpPr>
          <p:cNvPr id="11" name="任意多边形 10"/>
          <p:cNvSpPr/>
          <p:nvPr userDrawn="1"/>
        </p:nvSpPr>
        <p:spPr>
          <a:xfrm>
            <a:off x="0" y="4738931"/>
            <a:ext cx="9142353" cy="3401"/>
          </a:xfrm>
          <a:custGeom>
            <a:avLst/>
            <a:gdLst>
              <a:gd name="connsiteX0" fmla="*/ 0 w 3776663"/>
              <a:gd name="connsiteY0" fmla="*/ 0 h 195262"/>
              <a:gd name="connsiteX1" fmla="*/ 2319338 w 3776663"/>
              <a:gd name="connsiteY1" fmla="*/ 0 h 195262"/>
              <a:gd name="connsiteX2" fmla="*/ 2562226 w 3776663"/>
              <a:gd name="connsiteY2" fmla="*/ 195262 h 195262"/>
              <a:gd name="connsiteX3" fmla="*/ 3776663 w 3776663"/>
              <a:gd name="connsiteY3" fmla="*/ 195262 h 195262"/>
              <a:gd name="connsiteX0-1" fmla="*/ 0 w 11520488"/>
              <a:gd name="connsiteY0-2" fmla="*/ 0 h 195262"/>
              <a:gd name="connsiteX1-3" fmla="*/ 2319338 w 11520488"/>
              <a:gd name="connsiteY1-4" fmla="*/ 0 h 195262"/>
              <a:gd name="connsiteX2-5" fmla="*/ 2562226 w 11520488"/>
              <a:gd name="connsiteY2-6" fmla="*/ 195262 h 195262"/>
              <a:gd name="connsiteX3-7" fmla="*/ 11520488 w 11520488"/>
              <a:gd name="connsiteY3-8" fmla="*/ 190500 h 195262"/>
              <a:gd name="connsiteX0-9" fmla="*/ 0 w 11520488"/>
              <a:gd name="connsiteY0-10" fmla="*/ 0 h 195262"/>
              <a:gd name="connsiteX1-11" fmla="*/ 2319338 w 11520488"/>
              <a:gd name="connsiteY1-12" fmla="*/ 0 h 195262"/>
              <a:gd name="connsiteX2-13" fmla="*/ 2562226 w 11520488"/>
              <a:gd name="connsiteY2-14" fmla="*/ 195262 h 195262"/>
              <a:gd name="connsiteX3-15" fmla="*/ 11520488 w 11520488"/>
              <a:gd name="connsiteY3-16" fmla="*/ 190500 h 195262"/>
              <a:gd name="connsiteX0-17" fmla="*/ 0 w 11520488"/>
              <a:gd name="connsiteY0-18" fmla="*/ 0 h 195262"/>
              <a:gd name="connsiteX1-19" fmla="*/ 2562226 w 11520488"/>
              <a:gd name="connsiteY1-20" fmla="*/ 195262 h 195262"/>
              <a:gd name="connsiteX2-21" fmla="*/ 11520488 w 11520488"/>
              <a:gd name="connsiteY2-22" fmla="*/ 190500 h 195262"/>
              <a:gd name="connsiteX0-23" fmla="*/ 0 w 8958262"/>
              <a:gd name="connsiteY0-24" fmla="*/ 4762 h 4762"/>
              <a:gd name="connsiteX1-25" fmla="*/ 8958262 w 8958262"/>
              <a:gd name="connsiteY1-26" fmla="*/ 0 h 4762"/>
            </a:gdLst>
            <a:ahLst/>
            <a:cxnLst>
              <a:cxn ang="0">
                <a:pos x="connsiteX0-1" y="connsiteY0-2"/>
              </a:cxn>
              <a:cxn ang="0">
                <a:pos x="connsiteX1-3" y="connsiteY1-4"/>
              </a:cxn>
            </a:cxnLst>
            <a:rect l="l" t="t" r="r" b="b"/>
            <a:pathLst>
              <a:path w="8958262" h="4762">
                <a:moveTo>
                  <a:pt x="0" y="4762"/>
                </a:moveTo>
                <a:lnTo>
                  <a:pt x="8958262" y="0"/>
                </a:lnTo>
              </a:path>
            </a:pathLst>
          </a:custGeom>
          <a:noFill/>
          <a:ln w="38100">
            <a:gradFill flip="none" rotWithShape="1">
              <a:gsLst>
                <a:gs pos="0">
                  <a:schemeClr val="accent1"/>
                </a:gs>
                <a:gs pos="100000">
                  <a:schemeClr val="tx2"/>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pic>
        <p:nvPicPr>
          <p:cNvPr id="2" name="图片 1"/>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71402" y="4814757"/>
            <a:ext cx="333274" cy="25716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userDrawn="1">
  <p:cSld name="国外业绩">
    <p:spTree>
      <p:nvGrpSpPr>
        <p:cNvPr id="1" name=""/>
        <p:cNvGrpSpPr/>
        <p:nvPr/>
      </p:nvGrpSpPr>
      <p:grpSpPr>
        <a:xfrm>
          <a:off x="0" y="0"/>
          <a:ext cx="0" cy="0"/>
          <a:chOff x="0" y="0"/>
          <a:chExt cx="0" cy="0"/>
        </a:xfrm>
      </p:grpSpPr>
      <p:sp>
        <p:nvSpPr>
          <p:cNvPr id="16" name="矩形 15"/>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pic>
        <p:nvPicPr>
          <p:cNvPr id="20" name="图片 19" descr="电建蓝红条案.emf"/>
          <p:cNvPicPr/>
          <p:nvPr userDrawn="1"/>
        </p:nvPicPr>
        <p:blipFill>
          <a:blip r:embed="rId2"/>
          <a:stretch>
            <a:fillRect/>
          </a:stretch>
        </p:blipFill>
        <p:spPr>
          <a:xfrm>
            <a:off x="0" y="514336"/>
            <a:ext cx="9142353" cy="57148"/>
          </a:xfrm>
          <a:prstGeom prst="rect">
            <a:avLst/>
          </a:prstGeom>
        </p:spPr>
      </p:pic>
      <p:sp>
        <p:nvSpPr>
          <p:cNvPr id="6" name="灯片编号占位符 5"/>
          <p:cNvSpPr>
            <a:spLocks noGrp="1"/>
          </p:cNvSpPr>
          <p:nvPr>
            <p:ph type="sldNum" sz="quarter" idx="12"/>
          </p:nvPr>
        </p:nvSpPr>
        <p:spPr>
          <a:xfrm>
            <a:off x="8685235" y="142872"/>
            <a:ext cx="257129" cy="257143"/>
          </a:xfrm>
        </p:spPr>
        <p:txBody>
          <a:bodyPr anchor="ctr"/>
          <a:lstStyle>
            <a:lvl1pPr algn="ctr">
              <a:defRPr sz="1300">
                <a:solidFill>
                  <a:schemeClr val="bg1"/>
                </a:solidFill>
                <a:latin typeface="Arial" panose="020B0604020202020204" pitchFamily="34" charset="0"/>
                <a:cs typeface="Arial" panose="020B0604020202020204" pitchFamily="34" charset="0"/>
              </a:defRPr>
            </a:lvl1pPr>
          </a:lstStyle>
          <a:p>
            <a:pPr>
              <a:defRPr/>
            </a:pPr>
            <a:fld id="{5A97EA3C-F32E-43E3-B060-6F53E27EF2AE}" type="slidenum">
              <a:rPr lang="zh-CN" altLang="en-US" smtClean="0"/>
              <a:t>‹#›</a:t>
            </a:fld>
            <a:endParaRPr lang="en-US" altLang="zh-CN" dirty="0"/>
          </a:p>
        </p:txBody>
      </p:sp>
      <p:pic>
        <p:nvPicPr>
          <p:cNvPr id="13" name="图片 1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42850" y="142872"/>
            <a:ext cx="333274" cy="25716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userDrawn="1">
  <p:cSld name="16_标题和内容">
    <p:spTree>
      <p:nvGrpSpPr>
        <p:cNvPr id="1" name=""/>
        <p:cNvGrpSpPr/>
        <p:nvPr/>
      </p:nvGrpSpPr>
      <p:grpSpPr>
        <a:xfrm>
          <a:off x="0" y="0"/>
          <a:ext cx="0" cy="0"/>
          <a:chOff x="0" y="0"/>
          <a:chExt cx="0" cy="0"/>
        </a:xfrm>
      </p:grpSpPr>
      <p:sp>
        <p:nvSpPr>
          <p:cNvPr id="22" name="矩形 21"/>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13" name="矩形 12"/>
          <p:cNvSpPr/>
          <p:nvPr userDrawn="1"/>
        </p:nvSpPr>
        <p:spPr>
          <a:xfrm>
            <a:off x="0" y="0"/>
            <a:ext cx="9142353" cy="771429"/>
          </a:xfrm>
          <a:prstGeom prst="rect">
            <a:avLst/>
          </a:prstGeom>
          <a:solidFill>
            <a:srgbClr val="0066FF">
              <a:alpha val="30196"/>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16" name="任意多边形 415"/>
          <p:cNvSpPr/>
          <p:nvPr userDrawn="1"/>
        </p:nvSpPr>
        <p:spPr>
          <a:xfrm>
            <a:off x="0" y="4743326"/>
            <a:ext cx="9142353" cy="400039"/>
          </a:xfrm>
          <a:custGeom>
            <a:avLst/>
            <a:gdLst>
              <a:gd name="connsiteX0" fmla="*/ 0 w 4351020"/>
              <a:gd name="connsiteY0" fmla="*/ 0 h 746760"/>
              <a:gd name="connsiteX1" fmla="*/ 2331720 w 4351020"/>
              <a:gd name="connsiteY1" fmla="*/ 0 h 746760"/>
              <a:gd name="connsiteX2" fmla="*/ 2545080 w 4351020"/>
              <a:gd name="connsiteY2" fmla="*/ 182880 h 746760"/>
              <a:gd name="connsiteX3" fmla="*/ 4351020 w 4351020"/>
              <a:gd name="connsiteY3" fmla="*/ 182880 h 746760"/>
              <a:gd name="connsiteX4" fmla="*/ 4351020 w 4351020"/>
              <a:gd name="connsiteY4" fmla="*/ 746760 h 746760"/>
              <a:gd name="connsiteX5" fmla="*/ 0 w 4351020"/>
              <a:gd name="connsiteY5" fmla="*/ 746760 h 746760"/>
              <a:gd name="connsiteX6" fmla="*/ 0 w 4351020"/>
              <a:gd name="connsiteY6" fmla="*/ 0 h 746760"/>
              <a:gd name="connsiteX0-1" fmla="*/ 0 w 11559540"/>
              <a:gd name="connsiteY0-2" fmla="*/ 0 h 746760"/>
              <a:gd name="connsiteX1-3" fmla="*/ 2331720 w 11559540"/>
              <a:gd name="connsiteY1-4" fmla="*/ 0 h 746760"/>
              <a:gd name="connsiteX2-5" fmla="*/ 2545080 w 11559540"/>
              <a:gd name="connsiteY2-6" fmla="*/ 182880 h 746760"/>
              <a:gd name="connsiteX3-7" fmla="*/ 11559540 w 11559540"/>
              <a:gd name="connsiteY3-8" fmla="*/ 182880 h 746760"/>
              <a:gd name="connsiteX4-9" fmla="*/ 4351020 w 11559540"/>
              <a:gd name="connsiteY4-10" fmla="*/ 746760 h 746760"/>
              <a:gd name="connsiteX5-11" fmla="*/ 0 w 11559540"/>
              <a:gd name="connsiteY5-12" fmla="*/ 746760 h 746760"/>
              <a:gd name="connsiteX6-13" fmla="*/ 0 w 11559540"/>
              <a:gd name="connsiteY6-14" fmla="*/ 0 h 746760"/>
              <a:gd name="connsiteX0-15" fmla="*/ 0 w 11559540"/>
              <a:gd name="connsiteY0-16" fmla="*/ 0 h 746760"/>
              <a:gd name="connsiteX1-17" fmla="*/ 2331720 w 11559540"/>
              <a:gd name="connsiteY1-18" fmla="*/ 0 h 746760"/>
              <a:gd name="connsiteX2-19" fmla="*/ 2545080 w 11559540"/>
              <a:gd name="connsiteY2-20" fmla="*/ 182880 h 746760"/>
              <a:gd name="connsiteX3-21" fmla="*/ 11559540 w 11559540"/>
              <a:gd name="connsiteY3-22" fmla="*/ 182880 h 746760"/>
              <a:gd name="connsiteX4-23" fmla="*/ 11544300 w 11559540"/>
              <a:gd name="connsiteY4-24" fmla="*/ 716280 h 746760"/>
              <a:gd name="connsiteX5-25" fmla="*/ 0 w 11559540"/>
              <a:gd name="connsiteY5-26" fmla="*/ 746760 h 746760"/>
              <a:gd name="connsiteX6-27" fmla="*/ 0 w 11559540"/>
              <a:gd name="connsiteY6-28" fmla="*/ 0 h 746760"/>
              <a:gd name="connsiteX0-29" fmla="*/ 0 w 11559540"/>
              <a:gd name="connsiteY0-30" fmla="*/ 0 h 746760"/>
              <a:gd name="connsiteX1-31" fmla="*/ 2545080 w 11559540"/>
              <a:gd name="connsiteY1-32" fmla="*/ 182880 h 746760"/>
              <a:gd name="connsiteX2-33" fmla="*/ 11559540 w 11559540"/>
              <a:gd name="connsiteY2-34" fmla="*/ 182880 h 746760"/>
              <a:gd name="connsiteX3-35" fmla="*/ 11544300 w 11559540"/>
              <a:gd name="connsiteY3-36" fmla="*/ 716280 h 746760"/>
              <a:gd name="connsiteX4-37" fmla="*/ 0 w 11559540"/>
              <a:gd name="connsiteY4-38" fmla="*/ 746760 h 746760"/>
              <a:gd name="connsiteX5-39" fmla="*/ 0 w 11559540"/>
              <a:gd name="connsiteY5-40" fmla="*/ 0 h 746760"/>
              <a:gd name="connsiteX0-41" fmla="*/ 0 w 11559540"/>
              <a:gd name="connsiteY0-42" fmla="*/ 0 h 569025"/>
              <a:gd name="connsiteX1-43" fmla="*/ 2545080 w 11559540"/>
              <a:gd name="connsiteY1-44" fmla="*/ 5145 h 569025"/>
              <a:gd name="connsiteX2-45" fmla="*/ 11559540 w 11559540"/>
              <a:gd name="connsiteY2-46" fmla="*/ 5145 h 569025"/>
              <a:gd name="connsiteX3-47" fmla="*/ 11544300 w 11559540"/>
              <a:gd name="connsiteY3-48" fmla="*/ 538545 h 569025"/>
              <a:gd name="connsiteX4-49" fmla="*/ 0 w 11559540"/>
              <a:gd name="connsiteY4-50" fmla="*/ 569025 h 569025"/>
              <a:gd name="connsiteX5-51" fmla="*/ 0 w 11559540"/>
              <a:gd name="connsiteY5-52" fmla="*/ 0 h 569025"/>
              <a:gd name="connsiteX0-53" fmla="*/ 0 w 11559540"/>
              <a:gd name="connsiteY0-54" fmla="*/ 563880 h 563880"/>
              <a:gd name="connsiteX1-55" fmla="*/ 2545080 w 11559540"/>
              <a:gd name="connsiteY1-56" fmla="*/ 0 h 563880"/>
              <a:gd name="connsiteX2-57" fmla="*/ 11559540 w 11559540"/>
              <a:gd name="connsiteY2-58" fmla="*/ 0 h 563880"/>
              <a:gd name="connsiteX3-59" fmla="*/ 11544300 w 11559540"/>
              <a:gd name="connsiteY3-60" fmla="*/ 533400 h 563880"/>
              <a:gd name="connsiteX4-61" fmla="*/ 0 w 11559540"/>
              <a:gd name="connsiteY4-62" fmla="*/ 563880 h 563880"/>
              <a:gd name="connsiteX0-63" fmla="*/ 0 w 11559540"/>
              <a:gd name="connsiteY0-64" fmla="*/ 563880 h 563880"/>
              <a:gd name="connsiteX1-65" fmla="*/ 2734 w 11559540"/>
              <a:gd name="connsiteY1-66" fmla="*/ 10455 h 563880"/>
              <a:gd name="connsiteX2-67" fmla="*/ 11559540 w 11559540"/>
              <a:gd name="connsiteY2-68" fmla="*/ 0 h 563880"/>
              <a:gd name="connsiteX3-69" fmla="*/ 11544300 w 11559540"/>
              <a:gd name="connsiteY3-70" fmla="*/ 533400 h 563880"/>
              <a:gd name="connsiteX4-71" fmla="*/ 0 w 11559540"/>
              <a:gd name="connsiteY4-72" fmla="*/ 563880 h 56388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1559540" h="563880">
                <a:moveTo>
                  <a:pt x="0" y="563880"/>
                </a:moveTo>
                <a:cubicBezTo>
                  <a:pt x="911" y="379405"/>
                  <a:pt x="1823" y="194930"/>
                  <a:pt x="2734" y="10455"/>
                </a:cubicBezTo>
                <a:lnTo>
                  <a:pt x="11559540" y="0"/>
                </a:lnTo>
                <a:lnTo>
                  <a:pt x="11544300" y="533400"/>
                </a:lnTo>
                <a:lnTo>
                  <a:pt x="0" y="563880"/>
                </a:lnTo>
                <a:close/>
              </a:path>
            </a:pathLst>
          </a:custGeom>
          <a:gradFill flip="none" rotWithShape="1">
            <a:gsLst>
              <a:gs pos="0">
                <a:schemeClr val="accent1"/>
              </a:gs>
              <a:gs pos="100000">
                <a:schemeClr val="accent2"/>
              </a:gs>
            </a:gsLst>
            <a:path path="circle">
              <a:fillToRect r="100000" b="100000"/>
            </a:path>
            <a:tileRect l="-100000" t="-100000"/>
          </a:gradFill>
          <a:ln w="38100">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17" name="任意多边形 416"/>
          <p:cNvSpPr/>
          <p:nvPr userDrawn="1"/>
        </p:nvSpPr>
        <p:spPr>
          <a:xfrm>
            <a:off x="0" y="4738931"/>
            <a:ext cx="9142353" cy="3401"/>
          </a:xfrm>
          <a:custGeom>
            <a:avLst/>
            <a:gdLst>
              <a:gd name="connsiteX0" fmla="*/ 0 w 3776663"/>
              <a:gd name="connsiteY0" fmla="*/ 0 h 195262"/>
              <a:gd name="connsiteX1" fmla="*/ 2319338 w 3776663"/>
              <a:gd name="connsiteY1" fmla="*/ 0 h 195262"/>
              <a:gd name="connsiteX2" fmla="*/ 2562226 w 3776663"/>
              <a:gd name="connsiteY2" fmla="*/ 195262 h 195262"/>
              <a:gd name="connsiteX3" fmla="*/ 3776663 w 3776663"/>
              <a:gd name="connsiteY3" fmla="*/ 195262 h 195262"/>
              <a:gd name="connsiteX0-1" fmla="*/ 0 w 11520488"/>
              <a:gd name="connsiteY0-2" fmla="*/ 0 h 195262"/>
              <a:gd name="connsiteX1-3" fmla="*/ 2319338 w 11520488"/>
              <a:gd name="connsiteY1-4" fmla="*/ 0 h 195262"/>
              <a:gd name="connsiteX2-5" fmla="*/ 2562226 w 11520488"/>
              <a:gd name="connsiteY2-6" fmla="*/ 195262 h 195262"/>
              <a:gd name="connsiteX3-7" fmla="*/ 11520488 w 11520488"/>
              <a:gd name="connsiteY3-8" fmla="*/ 190500 h 195262"/>
              <a:gd name="connsiteX0-9" fmla="*/ 0 w 11520488"/>
              <a:gd name="connsiteY0-10" fmla="*/ 0 h 195262"/>
              <a:gd name="connsiteX1-11" fmla="*/ 2319338 w 11520488"/>
              <a:gd name="connsiteY1-12" fmla="*/ 0 h 195262"/>
              <a:gd name="connsiteX2-13" fmla="*/ 2562226 w 11520488"/>
              <a:gd name="connsiteY2-14" fmla="*/ 195262 h 195262"/>
              <a:gd name="connsiteX3-15" fmla="*/ 11520488 w 11520488"/>
              <a:gd name="connsiteY3-16" fmla="*/ 190500 h 195262"/>
              <a:gd name="connsiteX0-17" fmla="*/ 0 w 11520488"/>
              <a:gd name="connsiteY0-18" fmla="*/ 0 h 195262"/>
              <a:gd name="connsiteX1-19" fmla="*/ 2562226 w 11520488"/>
              <a:gd name="connsiteY1-20" fmla="*/ 195262 h 195262"/>
              <a:gd name="connsiteX2-21" fmla="*/ 11520488 w 11520488"/>
              <a:gd name="connsiteY2-22" fmla="*/ 190500 h 195262"/>
              <a:gd name="connsiteX0-23" fmla="*/ 0 w 8958262"/>
              <a:gd name="connsiteY0-24" fmla="*/ 4762 h 4762"/>
              <a:gd name="connsiteX1-25" fmla="*/ 8958262 w 8958262"/>
              <a:gd name="connsiteY1-26" fmla="*/ 0 h 4762"/>
            </a:gdLst>
            <a:ahLst/>
            <a:cxnLst>
              <a:cxn ang="0">
                <a:pos x="connsiteX0-1" y="connsiteY0-2"/>
              </a:cxn>
              <a:cxn ang="0">
                <a:pos x="connsiteX1-3" y="connsiteY1-4"/>
              </a:cxn>
            </a:cxnLst>
            <a:rect l="l" t="t" r="r" b="b"/>
            <a:pathLst>
              <a:path w="8958262" h="4762">
                <a:moveTo>
                  <a:pt x="0" y="4762"/>
                </a:moveTo>
                <a:lnTo>
                  <a:pt x="8958262" y="0"/>
                </a:lnTo>
              </a:path>
            </a:pathLst>
          </a:custGeom>
          <a:noFill/>
          <a:ln w="38100">
            <a:gradFill flip="none" rotWithShape="1">
              <a:gsLst>
                <a:gs pos="0">
                  <a:schemeClr val="accent1"/>
                </a:gs>
                <a:gs pos="100000">
                  <a:schemeClr val="tx2"/>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pic>
        <p:nvPicPr>
          <p:cNvPr id="418" name="图片 41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1402" y="4814757"/>
            <a:ext cx="333274" cy="257168"/>
          </a:xfrm>
          <a:prstGeom prst="rect">
            <a:avLst/>
          </a:prstGeom>
        </p:spPr>
      </p:pic>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sp>
        <p:nvSpPr>
          <p:cNvPr id="6" name="灯片编号占位符 5"/>
          <p:cNvSpPr>
            <a:spLocks noGrp="1"/>
          </p:cNvSpPr>
          <p:nvPr>
            <p:ph type="sldNum" sz="quarter" idx="12"/>
          </p:nvPr>
        </p:nvSpPr>
        <p:spPr>
          <a:xfrm>
            <a:off x="8570965" y="257143"/>
            <a:ext cx="285699" cy="257143"/>
          </a:xfrm>
        </p:spPr>
        <p:txBody>
          <a:bodyPr anchor="ctr"/>
          <a:lstStyle>
            <a:lvl1pPr algn="ctr">
              <a:defRPr sz="1300">
                <a:solidFill>
                  <a:schemeClr val="bg1"/>
                </a:solidFill>
              </a:defRPr>
            </a:lvl1pPr>
          </a:lstStyle>
          <a:p>
            <a:pPr>
              <a:defRPr/>
            </a:pPr>
            <a:fld id="{5A97EA3C-F32E-43E3-B060-6F53E27EF2AE}" type="slidenum">
              <a:rPr lang="zh-CN" altLang="en-US" smtClean="0"/>
              <a:t>‹#›</a:t>
            </a:fld>
            <a:endParaRPr lang="en-US" altLang="zh-CN" dirty="0"/>
          </a:p>
        </p:txBody>
      </p:sp>
      <p:pic>
        <p:nvPicPr>
          <p:cNvPr id="19" name="图片 18" descr="电建蓝红条案.emf"/>
          <p:cNvPicPr/>
          <p:nvPr userDrawn="1"/>
        </p:nvPicPr>
        <p:blipFill>
          <a:blip r:embed="rId3"/>
          <a:stretch>
            <a:fillRect/>
          </a:stretch>
        </p:blipFill>
        <p:spPr>
          <a:xfrm>
            <a:off x="0" y="720000"/>
            <a:ext cx="9142353" cy="51429"/>
          </a:xfrm>
          <a:prstGeom prst="rect">
            <a:avLst/>
          </a:prstGeom>
        </p:spPr>
      </p:pic>
      <p:grpSp>
        <p:nvGrpSpPr>
          <p:cNvPr id="15" name="组合 815"/>
          <p:cNvGrpSpPr/>
          <p:nvPr userDrawn="1"/>
        </p:nvGrpSpPr>
        <p:grpSpPr>
          <a:xfrm>
            <a:off x="114608" y="531489"/>
            <a:ext cx="9384068" cy="4232571"/>
            <a:chOff x="144413" y="669600"/>
            <a:chExt cx="11824577" cy="5924548"/>
          </a:xfrm>
        </p:grpSpPr>
        <p:grpSp>
          <p:nvGrpSpPr>
            <p:cNvPr id="16" name="组合 20"/>
            <p:cNvGrpSpPr/>
            <p:nvPr/>
          </p:nvGrpSpPr>
          <p:grpSpPr>
            <a:xfrm>
              <a:off x="230399" y="669600"/>
              <a:ext cx="11738591" cy="5924548"/>
              <a:chOff x="228850" y="669825"/>
              <a:chExt cx="11738591" cy="5924548"/>
            </a:xfrm>
          </p:grpSpPr>
          <p:grpSp>
            <p:nvGrpSpPr>
              <p:cNvPr id="31" name="组合 837"/>
              <p:cNvGrpSpPr>
                <a:grpSpLocks noChangeAspect="1"/>
              </p:cNvGrpSpPr>
              <p:nvPr/>
            </p:nvGrpSpPr>
            <p:grpSpPr>
              <a:xfrm>
                <a:off x="228850" y="669825"/>
                <a:ext cx="11738591" cy="5924548"/>
                <a:chOff x="779461" y="-360362"/>
                <a:chExt cx="14673239" cy="7405685"/>
              </a:xfrm>
            </p:grpSpPr>
            <p:sp>
              <p:nvSpPr>
                <p:cNvPr id="33" name="Freeform 4"/>
                <p:cNvSpPr/>
                <p:nvPr/>
              </p:nvSpPr>
              <p:spPr bwMode="auto">
                <a:xfrm>
                  <a:off x="3436932" y="4835524"/>
                  <a:ext cx="276225" cy="606425"/>
                </a:xfrm>
                <a:custGeom>
                  <a:avLst/>
                  <a:gdLst/>
                  <a:ahLst/>
                  <a:cxnLst>
                    <a:cxn ang="0">
                      <a:pos x="92" y="14"/>
                    </a:cxn>
                    <a:cxn ang="0">
                      <a:pos x="98" y="28"/>
                    </a:cxn>
                    <a:cxn ang="0">
                      <a:pos x="102" y="46"/>
                    </a:cxn>
                    <a:cxn ang="0">
                      <a:pos x="103" y="61"/>
                    </a:cxn>
                    <a:cxn ang="0">
                      <a:pos x="95" y="67"/>
                    </a:cxn>
                    <a:cxn ang="0">
                      <a:pos x="95" y="82"/>
                    </a:cxn>
                    <a:cxn ang="0">
                      <a:pos x="91" y="96"/>
                    </a:cxn>
                    <a:cxn ang="0">
                      <a:pos x="88" y="111"/>
                    </a:cxn>
                    <a:cxn ang="0">
                      <a:pos x="74" y="140"/>
                    </a:cxn>
                    <a:cxn ang="0">
                      <a:pos x="64" y="171"/>
                    </a:cxn>
                    <a:cxn ang="0">
                      <a:pos x="55" y="202"/>
                    </a:cxn>
                    <a:cxn ang="0">
                      <a:pos x="38" y="225"/>
                    </a:cxn>
                    <a:cxn ang="0">
                      <a:pos x="12" y="211"/>
                    </a:cxn>
                    <a:cxn ang="0">
                      <a:pos x="4" y="182"/>
                    </a:cxn>
                    <a:cxn ang="0">
                      <a:pos x="2" y="151"/>
                    </a:cxn>
                    <a:cxn ang="0">
                      <a:pos x="12" y="123"/>
                    </a:cxn>
                    <a:cxn ang="0">
                      <a:pos x="16" y="108"/>
                    </a:cxn>
                    <a:cxn ang="0">
                      <a:pos x="10" y="93"/>
                    </a:cxn>
                    <a:cxn ang="0">
                      <a:pos x="9" y="78"/>
                    </a:cxn>
                    <a:cxn ang="0">
                      <a:pos x="9" y="71"/>
                    </a:cxn>
                    <a:cxn ang="0">
                      <a:pos x="18" y="71"/>
                    </a:cxn>
                    <a:cxn ang="0">
                      <a:pos x="48" y="63"/>
                    </a:cxn>
                    <a:cxn ang="0">
                      <a:pos x="66" y="47"/>
                    </a:cxn>
                    <a:cxn ang="0">
                      <a:pos x="75" y="31"/>
                    </a:cxn>
                    <a:cxn ang="0">
                      <a:pos x="83" y="8"/>
                    </a:cxn>
                    <a:cxn ang="0">
                      <a:pos x="92" y="14"/>
                    </a:cxn>
                  </a:cxnLst>
                  <a:rect l="0" t="0" r="r" b="b"/>
                  <a:pathLst>
                    <a:path w="105" h="231">
                      <a:moveTo>
                        <a:pt x="92" y="14"/>
                      </a:moveTo>
                      <a:cubicBezTo>
                        <a:pt x="93" y="19"/>
                        <a:pt x="96" y="23"/>
                        <a:pt x="98" y="28"/>
                      </a:cubicBezTo>
                      <a:cubicBezTo>
                        <a:pt x="100" y="34"/>
                        <a:pt x="101" y="41"/>
                        <a:pt x="102" y="46"/>
                      </a:cubicBezTo>
                      <a:cubicBezTo>
                        <a:pt x="103" y="50"/>
                        <a:pt x="105" y="58"/>
                        <a:pt x="103" y="61"/>
                      </a:cubicBezTo>
                      <a:cubicBezTo>
                        <a:pt x="100" y="67"/>
                        <a:pt x="97" y="44"/>
                        <a:pt x="95" y="67"/>
                      </a:cubicBezTo>
                      <a:cubicBezTo>
                        <a:pt x="95" y="72"/>
                        <a:pt x="95" y="77"/>
                        <a:pt x="95" y="82"/>
                      </a:cubicBezTo>
                      <a:cubicBezTo>
                        <a:pt x="95" y="88"/>
                        <a:pt x="94" y="90"/>
                        <a:pt x="91" y="96"/>
                      </a:cubicBezTo>
                      <a:cubicBezTo>
                        <a:pt x="89" y="101"/>
                        <a:pt x="89" y="106"/>
                        <a:pt x="88" y="111"/>
                      </a:cubicBezTo>
                      <a:cubicBezTo>
                        <a:pt x="86" y="122"/>
                        <a:pt x="79" y="130"/>
                        <a:pt x="74" y="140"/>
                      </a:cubicBezTo>
                      <a:cubicBezTo>
                        <a:pt x="71" y="150"/>
                        <a:pt x="68" y="161"/>
                        <a:pt x="64" y="171"/>
                      </a:cubicBezTo>
                      <a:cubicBezTo>
                        <a:pt x="59" y="181"/>
                        <a:pt x="58" y="191"/>
                        <a:pt x="55" y="202"/>
                      </a:cubicBezTo>
                      <a:cubicBezTo>
                        <a:pt x="51" y="212"/>
                        <a:pt x="60" y="213"/>
                        <a:pt x="38" y="225"/>
                      </a:cubicBezTo>
                      <a:cubicBezTo>
                        <a:pt x="26" y="231"/>
                        <a:pt x="17" y="222"/>
                        <a:pt x="12" y="211"/>
                      </a:cubicBezTo>
                      <a:cubicBezTo>
                        <a:pt x="8" y="201"/>
                        <a:pt x="5" y="192"/>
                        <a:pt x="4" y="182"/>
                      </a:cubicBezTo>
                      <a:cubicBezTo>
                        <a:pt x="3" y="172"/>
                        <a:pt x="0" y="162"/>
                        <a:pt x="2" y="151"/>
                      </a:cubicBezTo>
                      <a:cubicBezTo>
                        <a:pt x="4" y="142"/>
                        <a:pt x="10" y="132"/>
                        <a:pt x="12" y="123"/>
                      </a:cubicBezTo>
                      <a:cubicBezTo>
                        <a:pt x="14" y="118"/>
                        <a:pt x="16" y="113"/>
                        <a:pt x="16" y="108"/>
                      </a:cubicBezTo>
                      <a:cubicBezTo>
                        <a:pt x="15" y="102"/>
                        <a:pt x="12" y="98"/>
                        <a:pt x="10" y="93"/>
                      </a:cubicBezTo>
                      <a:cubicBezTo>
                        <a:pt x="9" y="88"/>
                        <a:pt x="9" y="83"/>
                        <a:pt x="9" y="78"/>
                      </a:cubicBezTo>
                      <a:cubicBezTo>
                        <a:pt x="9" y="77"/>
                        <a:pt x="8" y="72"/>
                        <a:pt x="9" y="71"/>
                      </a:cubicBezTo>
                      <a:cubicBezTo>
                        <a:pt x="10" y="69"/>
                        <a:pt x="15" y="71"/>
                        <a:pt x="18" y="71"/>
                      </a:cubicBezTo>
                      <a:cubicBezTo>
                        <a:pt x="28" y="70"/>
                        <a:pt x="38" y="65"/>
                        <a:pt x="48" y="63"/>
                      </a:cubicBezTo>
                      <a:cubicBezTo>
                        <a:pt x="57" y="61"/>
                        <a:pt x="61" y="54"/>
                        <a:pt x="66" y="47"/>
                      </a:cubicBezTo>
                      <a:cubicBezTo>
                        <a:pt x="70" y="42"/>
                        <a:pt x="73" y="37"/>
                        <a:pt x="75" y="31"/>
                      </a:cubicBezTo>
                      <a:cubicBezTo>
                        <a:pt x="78" y="24"/>
                        <a:pt x="79" y="15"/>
                        <a:pt x="83" y="8"/>
                      </a:cubicBezTo>
                      <a:cubicBezTo>
                        <a:pt x="88" y="0"/>
                        <a:pt x="91" y="9"/>
                        <a:pt x="92"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 name="Freeform 5"/>
                <p:cNvSpPr/>
                <p:nvPr/>
              </p:nvSpPr>
              <p:spPr bwMode="auto">
                <a:xfrm>
                  <a:off x="13031766" y="-360362"/>
                  <a:ext cx="2420934" cy="1741487"/>
                </a:xfrm>
                <a:custGeom>
                  <a:avLst/>
                  <a:gdLst/>
                  <a:ahLst/>
                  <a:cxnLst>
                    <a:cxn ang="0">
                      <a:pos x="473" y="584"/>
                    </a:cxn>
                    <a:cxn ang="0">
                      <a:pos x="487" y="515"/>
                    </a:cxn>
                    <a:cxn ang="0">
                      <a:pos x="548" y="489"/>
                    </a:cxn>
                    <a:cxn ang="0">
                      <a:pos x="606" y="446"/>
                    </a:cxn>
                    <a:cxn ang="0">
                      <a:pos x="652" y="433"/>
                    </a:cxn>
                    <a:cxn ang="0">
                      <a:pos x="758" y="389"/>
                    </a:cxn>
                    <a:cxn ang="0">
                      <a:pos x="676" y="376"/>
                    </a:cxn>
                    <a:cxn ang="0">
                      <a:pos x="711" y="348"/>
                    </a:cxn>
                    <a:cxn ang="0">
                      <a:pos x="765" y="365"/>
                    </a:cxn>
                    <a:cxn ang="0">
                      <a:pos x="715" y="323"/>
                    </a:cxn>
                    <a:cxn ang="0">
                      <a:pos x="709" y="307"/>
                    </a:cxn>
                    <a:cxn ang="0">
                      <a:pos x="737" y="298"/>
                    </a:cxn>
                    <a:cxn ang="0">
                      <a:pos x="777" y="257"/>
                    </a:cxn>
                    <a:cxn ang="0">
                      <a:pos x="801" y="232"/>
                    </a:cxn>
                    <a:cxn ang="0">
                      <a:pos x="780" y="191"/>
                    </a:cxn>
                    <a:cxn ang="0">
                      <a:pos x="801" y="175"/>
                    </a:cxn>
                    <a:cxn ang="0">
                      <a:pos x="782" y="165"/>
                    </a:cxn>
                    <a:cxn ang="0">
                      <a:pos x="795" y="113"/>
                    </a:cxn>
                    <a:cxn ang="0">
                      <a:pos x="859" y="93"/>
                    </a:cxn>
                    <a:cxn ang="0">
                      <a:pos x="788" y="83"/>
                    </a:cxn>
                    <a:cxn ang="0">
                      <a:pos x="899" y="72"/>
                    </a:cxn>
                    <a:cxn ang="0">
                      <a:pos x="826" y="59"/>
                    </a:cxn>
                    <a:cxn ang="0">
                      <a:pos x="734" y="84"/>
                    </a:cxn>
                    <a:cxn ang="0">
                      <a:pos x="752" y="49"/>
                    </a:cxn>
                    <a:cxn ang="0">
                      <a:pos x="667" y="63"/>
                    </a:cxn>
                    <a:cxn ang="0">
                      <a:pos x="628" y="45"/>
                    </a:cxn>
                    <a:cxn ang="0">
                      <a:pos x="757" y="31"/>
                    </a:cxn>
                    <a:cxn ang="0">
                      <a:pos x="648" y="22"/>
                    </a:cxn>
                    <a:cxn ang="0">
                      <a:pos x="596" y="15"/>
                    </a:cxn>
                    <a:cxn ang="0">
                      <a:pos x="687" y="6"/>
                    </a:cxn>
                    <a:cxn ang="0">
                      <a:pos x="526" y="6"/>
                    </a:cxn>
                    <a:cxn ang="0">
                      <a:pos x="440" y="11"/>
                    </a:cxn>
                    <a:cxn ang="0">
                      <a:pos x="494" y="34"/>
                    </a:cxn>
                    <a:cxn ang="0">
                      <a:pos x="431" y="28"/>
                    </a:cxn>
                    <a:cxn ang="0">
                      <a:pos x="414" y="50"/>
                    </a:cxn>
                    <a:cxn ang="0">
                      <a:pos x="333" y="30"/>
                    </a:cxn>
                    <a:cxn ang="0">
                      <a:pos x="303" y="46"/>
                    </a:cxn>
                    <a:cxn ang="0">
                      <a:pos x="266" y="37"/>
                    </a:cxn>
                    <a:cxn ang="0">
                      <a:pos x="231" y="57"/>
                    </a:cxn>
                    <a:cxn ang="0">
                      <a:pos x="175" y="50"/>
                    </a:cxn>
                    <a:cxn ang="0">
                      <a:pos x="98" y="84"/>
                    </a:cxn>
                    <a:cxn ang="0">
                      <a:pos x="128" y="106"/>
                    </a:cxn>
                    <a:cxn ang="0">
                      <a:pos x="84" y="129"/>
                    </a:cxn>
                    <a:cxn ang="0">
                      <a:pos x="19" y="161"/>
                    </a:cxn>
                    <a:cxn ang="0">
                      <a:pos x="80" y="180"/>
                    </a:cxn>
                    <a:cxn ang="0">
                      <a:pos x="55" y="194"/>
                    </a:cxn>
                    <a:cxn ang="0">
                      <a:pos x="77" y="211"/>
                    </a:cxn>
                    <a:cxn ang="0">
                      <a:pos x="191" y="217"/>
                    </a:cxn>
                    <a:cxn ang="0">
                      <a:pos x="246" y="273"/>
                    </a:cxn>
                    <a:cxn ang="0">
                      <a:pos x="259" y="351"/>
                    </a:cxn>
                    <a:cxn ang="0">
                      <a:pos x="296" y="340"/>
                    </a:cxn>
                    <a:cxn ang="0">
                      <a:pos x="332" y="371"/>
                    </a:cxn>
                    <a:cxn ang="0">
                      <a:pos x="298" y="376"/>
                    </a:cxn>
                    <a:cxn ang="0">
                      <a:pos x="305" y="418"/>
                    </a:cxn>
                    <a:cxn ang="0">
                      <a:pos x="286" y="441"/>
                    </a:cxn>
                    <a:cxn ang="0">
                      <a:pos x="291" y="474"/>
                    </a:cxn>
                    <a:cxn ang="0">
                      <a:pos x="324" y="480"/>
                    </a:cxn>
                    <a:cxn ang="0">
                      <a:pos x="308" y="532"/>
                    </a:cxn>
                    <a:cxn ang="0">
                      <a:pos x="345" y="542"/>
                    </a:cxn>
                    <a:cxn ang="0">
                      <a:pos x="332" y="585"/>
                    </a:cxn>
                    <a:cxn ang="0">
                      <a:pos x="376" y="648"/>
                    </a:cxn>
                    <a:cxn ang="0">
                      <a:pos x="419" y="657"/>
                    </a:cxn>
                    <a:cxn ang="0">
                      <a:pos x="449" y="637"/>
                    </a:cxn>
                  </a:cxnLst>
                  <a:rect l="0" t="0" r="r" b="b"/>
                  <a:pathLst>
                    <a:path w="922" h="663">
                      <a:moveTo>
                        <a:pt x="461" y="614"/>
                      </a:moveTo>
                      <a:cubicBezTo>
                        <a:pt x="461" y="609"/>
                        <a:pt x="460" y="607"/>
                        <a:pt x="459" y="603"/>
                      </a:cubicBezTo>
                      <a:cubicBezTo>
                        <a:pt x="458" y="599"/>
                        <a:pt x="457" y="596"/>
                        <a:pt x="462" y="595"/>
                      </a:cubicBezTo>
                      <a:cubicBezTo>
                        <a:pt x="465" y="594"/>
                        <a:pt x="468" y="596"/>
                        <a:pt x="471" y="593"/>
                      </a:cubicBezTo>
                      <a:cubicBezTo>
                        <a:pt x="472" y="591"/>
                        <a:pt x="472" y="586"/>
                        <a:pt x="473" y="584"/>
                      </a:cubicBezTo>
                      <a:cubicBezTo>
                        <a:pt x="475" y="575"/>
                        <a:pt x="478" y="567"/>
                        <a:pt x="481" y="559"/>
                      </a:cubicBezTo>
                      <a:cubicBezTo>
                        <a:pt x="482" y="555"/>
                        <a:pt x="483" y="550"/>
                        <a:pt x="484" y="546"/>
                      </a:cubicBezTo>
                      <a:cubicBezTo>
                        <a:pt x="485" y="541"/>
                        <a:pt x="486" y="535"/>
                        <a:pt x="485" y="530"/>
                      </a:cubicBezTo>
                      <a:cubicBezTo>
                        <a:pt x="485" y="527"/>
                        <a:pt x="480" y="519"/>
                        <a:pt x="482" y="516"/>
                      </a:cubicBezTo>
                      <a:cubicBezTo>
                        <a:pt x="483" y="515"/>
                        <a:pt x="486" y="515"/>
                        <a:pt x="487" y="515"/>
                      </a:cubicBezTo>
                      <a:cubicBezTo>
                        <a:pt x="496" y="515"/>
                        <a:pt x="497" y="508"/>
                        <a:pt x="499" y="502"/>
                      </a:cubicBezTo>
                      <a:cubicBezTo>
                        <a:pt x="501" y="497"/>
                        <a:pt x="502" y="497"/>
                        <a:pt x="506" y="497"/>
                      </a:cubicBezTo>
                      <a:cubicBezTo>
                        <a:pt x="510" y="496"/>
                        <a:pt x="513" y="495"/>
                        <a:pt x="516" y="495"/>
                      </a:cubicBezTo>
                      <a:cubicBezTo>
                        <a:pt x="523" y="493"/>
                        <a:pt x="531" y="494"/>
                        <a:pt x="537" y="492"/>
                      </a:cubicBezTo>
                      <a:cubicBezTo>
                        <a:pt x="541" y="490"/>
                        <a:pt x="544" y="489"/>
                        <a:pt x="548" y="489"/>
                      </a:cubicBezTo>
                      <a:cubicBezTo>
                        <a:pt x="551" y="488"/>
                        <a:pt x="554" y="488"/>
                        <a:pt x="558" y="486"/>
                      </a:cubicBezTo>
                      <a:cubicBezTo>
                        <a:pt x="563" y="483"/>
                        <a:pt x="569" y="478"/>
                        <a:pt x="574" y="474"/>
                      </a:cubicBezTo>
                      <a:cubicBezTo>
                        <a:pt x="579" y="469"/>
                        <a:pt x="581" y="463"/>
                        <a:pt x="588" y="459"/>
                      </a:cubicBezTo>
                      <a:cubicBezTo>
                        <a:pt x="590" y="458"/>
                        <a:pt x="593" y="455"/>
                        <a:pt x="596" y="452"/>
                      </a:cubicBezTo>
                      <a:cubicBezTo>
                        <a:pt x="599" y="450"/>
                        <a:pt x="602" y="448"/>
                        <a:pt x="606" y="446"/>
                      </a:cubicBezTo>
                      <a:cubicBezTo>
                        <a:pt x="611" y="443"/>
                        <a:pt x="612" y="442"/>
                        <a:pt x="612" y="436"/>
                      </a:cubicBezTo>
                      <a:cubicBezTo>
                        <a:pt x="612" y="433"/>
                        <a:pt x="615" y="427"/>
                        <a:pt x="619" y="428"/>
                      </a:cubicBezTo>
                      <a:cubicBezTo>
                        <a:pt x="623" y="432"/>
                        <a:pt x="626" y="440"/>
                        <a:pt x="633" y="437"/>
                      </a:cubicBezTo>
                      <a:cubicBezTo>
                        <a:pt x="636" y="436"/>
                        <a:pt x="638" y="434"/>
                        <a:pt x="642" y="433"/>
                      </a:cubicBezTo>
                      <a:cubicBezTo>
                        <a:pt x="645" y="433"/>
                        <a:pt x="648" y="433"/>
                        <a:pt x="652" y="433"/>
                      </a:cubicBezTo>
                      <a:cubicBezTo>
                        <a:pt x="658" y="433"/>
                        <a:pt x="665" y="434"/>
                        <a:pt x="671" y="431"/>
                      </a:cubicBezTo>
                      <a:cubicBezTo>
                        <a:pt x="683" y="425"/>
                        <a:pt x="694" y="415"/>
                        <a:pt x="708" y="410"/>
                      </a:cubicBezTo>
                      <a:cubicBezTo>
                        <a:pt x="713" y="407"/>
                        <a:pt x="719" y="406"/>
                        <a:pt x="725" y="405"/>
                      </a:cubicBezTo>
                      <a:cubicBezTo>
                        <a:pt x="731" y="403"/>
                        <a:pt x="737" y="401"/>
                        <a:pt x="743" y="399"/>
                      </a:cubicBezTo>
                      <a:cubicBezTo>
                        <a:pt x="748" y="398"/>
                        <a:pt x="759" y="396"/>
                        <a:pt x="758" y="389"/>
                      </a:cubicBezTo>
                      <a:cubicBezTo>
                        <a:pt x="750" y="389"/>
                        <a:pt x="740" y="386"/>
                        <a:pt x="734" y="383"/>
                      </a:cubicBezTo>
                      <a:cubicBezTo>
                        <a:pt x="727" y="378"/>
                        <a:pt x="721" y="377"/>
                        <a:pt x="712" y="377"/>
                      </a:cubicBezTo>
                      <a:cubicBezTo>
                        <a:pt x="704" y="377"/>
                        <a:pt x="698" y="380"/>
                        <a:pt x="690" y="382"/>
                      </a:cubicBezTo>
                      <a:cubicBezTo>
                        <a:pt x="686" y="383"/>
                        <a:pt x="673" y="385"/>
                        <a:pt x="669" y="382"/>
                      </a:cubicBezTo>
                      <a:cubicBezTo>
                        <a:pt x="669" y="380"/>
                        <a:pt x="674" y="378"/>
                        <a:pt x="676" y="376"/>
                      </a:cubicBezTo>
                      <a:cubicBezTo>
                        <a:pt x="678" y="374"/>
                        <a:pt x="680" y="371"/>
                        <a:pt x="682" y="369"/>
                      </a:cubicBezTo>
                      <a:cubicBezTo>
                        <a:pt x="690" y="362"/>
                        <a:pt x="682" y="357"/>
                        <a:pt x="681" y="349"/>
                      </a:cubicBezTo>
                      <a:cubicBezTo>
                        <a:pt x="681" y="344"/>
                        <a:pt x="682" y="330"/>
                        <a:pt x="691" y="337"/>
                      </a:cubicBezTo>
                      <a:cubicBezTo>
                        <a:pt x="694" y="340"/>
                        <a:pt x="696" y="343"/>
                        <a:pt x="700" y="345"/>
                      </a:cubicBezTo>
                      <a:cubicBezTo>
                        <a:pt x="703" y="346"/>
                        <a:pt x="708" y="347"/>
                        <a:pt x="711" y="348"/>
                      </a:cubicBezTo>
                      <a:cubicBezTo>
                        <a:pt x="719" y="350"/>
                        <a:pt x="725" y="354"/>
                        <a:pt x="730" y="361"/>
                      </a:cubicBezTo>
                      <a:cubicBezTo>
                        <a:pt x="732" y="364"/>
                        <a:pt x="734" y="367"/>
                        <a:pt x="738" y="370"/>
                      </a:cubicBezTo>
                      <a:cubicBezTo>
                        <a:pt x="742" y="372"/>
                        <a:pt x="746" y="372"/>
                        <a:pt x="750" y="372"/>
                      </a:cubicBezTo>
                      <a:cubicBezTo>
                        <a:pt x="753" y="372"/>
                        <a:pt x="756" y="374"/>
                        <a:pt x="759" y="373"/>
                      </a:cubicBezTo>
                      <a:cubicBezTo>
                        <a:pt x="762" y="372"/>
                        <a:pt x="766" y="368"/>
                        <a:pt x="765" y="365"/>
                      </a:cubicBezTo>
                      <a:cubicBezTo>
                        <a:pt x="764" y="362"/>
                        <a:pt x="759" y="357"/>
                        <a:pt x="757" y="355"/>
                      </a:cubicBezTo>
                      <a:cubicBezTo>
                        <a:pt x="754" y="352"/>
                        <a:pt x="752" y="349"/>
                        <a:pt x="749" y="346"/>
                      </a:cubicBezTo>
                      <a:cubicBezTo>
                        <a:pt x="747" y="343"/>
                        <a:pt x="745" y="341"/>
                        <a:pt x="743" y="338"/>
                      </a:cubicBezTo>
                      <a:cubicBezTo>
                        <a:pt x="741" y="334"/>
                        <a:pt x="738" y="330"/>
                        <a:pt x="736" y="328"/>
                      </a:cubicBezTo>
                      <a:cubicBezTo>
                        <a:pt x="731" y="323"/>
                        <a:pt x="722" y="323"/>
                        <a:pt x="715" y="323"/>
                      </a:cubicBezTo>
                      <a:cubicBezTo>
                        <a:pt x="711" y="323"/>
                        <a:pt x="707" y="323"/>
                        <a:pt x="702" y="323"/>
                      </a:cubicBezTo>
                      <a:cubicBezTo>
                        <a:pt x="701" y="323"/>
                        <a:pt x="698" y="323"/>
                        <a:pt x="696" y="322"/>
                      </a:cubicBezTo>
                      <a:cubicBezTo>
                        <a:pt x="694" y="320"/>
                        <a:pt x="696" y="318"/>
                        <a:pt x="698" y="317"/>
                      </a:cubicBezTo>
                      <a:cubicBezTo>
                        <a:pt x="706" y="314"/>
                        <a:pt x="716" y="317"/>
                        <a:pt x="723" y="313"/>
                      </a:cubicBezTo>
                      <a:cubicBezTo>
                        <a:pt x="720" y="310"/>
                        <a:pt x="714" y="309"/>
                        <a:pt x="709" y="307"/>
                      </a:cubicBezTo>
                      <a:cubicBezTo>
                        <a:pt x="704" y="305"/>
                        <a:pt x="687" y="302"/>
                        <a:pt x="691" y="293"/>
                      </a:cubicBezTo>
                      <a:cubicBezTo>
                        <a:pt x="692" y="290"/>
                        <a:pt x="695" y="291"/>
                        <a:pt x="698" y="291"/>
                      </a:cubicBezTo>
                      <a:cubicBezTo>
                        <a:pt x="703" y="291"/>
                        <a:pt x="708" y="291"/>
                        <a:pt x="713" y="291"/>
                      </a:cubicBezTo>
                      <a:cubicBezTo>
                        <a:pt x="713" y="287"/>
                        <a:pt x="717" y="274"/>
                        <a:pt x="723" y="279"/>
                      </a:cubicBezTo>
                      <a:cubicBezTo>
                        <a:pt x="728" y="283"/>
                        <a:pt x="730" y="296"/>
                        <a:pt x="737" y="298"/>
                      </a:cubicBezTo>
                      <a:cubicBezTo>
                        <a:pt x="740" y="298"/>
                        <a:pt x="743" y="296"/>
                        <a:pt x="746" y="295"/>
                      </a:cubicBezTo>
                      <a:cubicBezTo>
                        <a:pt x="749" y="294"/>
                        <a:pt x="752" y="294"/>
                        <a:pt x="756" y="293"/>
                      </a:cubicBezTo>
                      <a:cubicBezTo>
                        <a:pt x="762" y="291"/>
                        <a:pt x="769" y="290"/>
                        <a:pt x="775" y="288"/>
                      </a:cubicBezTo>
                      <a:cubicBezTo>
                        <a:pt x="781" y="286"/>
                        <a:pt x="787" y="283"/>
                        <a:pt x="786" y="275"/>
                      </a:cubicBezTo>
                      <a:cubicBezTo>
                        <a:pt x="786" y="269"/>
                        <a:pt x="780" y="263"/>
                        <a:pt x="777" y="257"/>
                      </a:cubicBezTo>
                      <a:cubicBezTo>
                        <a:pt x="774" y="252"/>
                        <a:pt x="771" y="247"/>
                        <a:pt x="768" y="241"/>
                      </a:cubicBezTo>
                      <a:cubicBezTo>
                        <a:pt x="766" y="238"/>
                        <a:pt x="766" y="235"/>
                        <a:pt x="765" y="232"/>
                      </a:cubicBezTo>
                      <a:cubicBezTo>
                        <a:pt x="765" y="228"/>
                        <a:pt x="764" y="225"/>
                        <a:pt x="763" y="222"/>
                      </a:cubicBezTo>
                      <a:cubicBezTo>
                        <a:pt x="772" y="223"/>
                        <a:pt x="780" y="228"/>
                        <a:pt x="789" y="231"/>
                      </a:cubicBezTo>
                      <a:cubicBezTo>
                        <a:pt x="792" y="232"/>
                        <a:pt x="799" y="236"/>
                        <a:pt x="801" y="232"/>
                      </a:cubicBezTo>
                      <a:cubicBezTo>
                        <a:pt x="805" y="228"/>
                        <a:pt x="799" y="220"/>
                        <a:pt x="795" y="218"/>
                      </a:cubicBezTo>
                      <a:cubicBezTo>
                        <a:pt x="790" y="213"/>
                        <a:pt x="783" y="212"/>
                        <a:pt x="776" y="209"/>
                      </a:cubicBezTo>
                      <a:cubicBezTo>
                        <a:pt x="770" y="207"/>
                        <a:pt x="760" y="203"/>
                        <a:pt x="758" y="196"/>
                      </a:cubicBezTo>
                      <a:cubicBezTo>
                        <a:pt x="762" y="195"/>
                        <a:pt x="766" y="195"/>
                        <a:pt x="770" y="194"/>
                      </a:cubicBezTo>
                      <a:cubicBezTo>
                        <a:pt x="774" y="193"/>
                        <a:pt x="777" y="192"/>
                        <a:pt x="780" y="191"/>
                      </a:cubicBezTo>
                      <a:cubicBezTo>
                        <a:pt x="784" y="189"/>
                        <a:pt x="793" y="186"/>
                        <a:pt x="798" y="188"/>
                      </a:cubicBezTo>
                      <a:cubicBezTo>
                        <a:pt x="804" y="190"/>
                        <a:pt x="806" y="199"/>
                        <a:pt x="808" y="204"/>
                      </a:cubicBezTo>
                      <a:cubicBezTo>
                        <a:pt x="811" y="210"/>
                        <a:pt x="816" y="215"/>
                        <a:pt x="820" y="220"/>
                      </a:cubicBezTo>
                      <a:cubicBezTo>
                        <a:pt x="824" y="208"/>
                        <a:pt x="819" y="195"/>
                        <a:pt x="814" y="184"/>
                      </a:cubicBezTo>
                      <a:cubicBezTo>
                        <a:pt x="811" y="179"/>
                        <a:pt x="807" y="175"/>
                        <a:pt x="801" y="175"/>
                      </a:cubicBezTo>
                      <a:cubicBezTo>
                        <a:pt x="799" y="175"/>
                        <a:pt x="796" y="174"/>
                        <a:pt x="793" y="174"/>
                      </a:cubicBezTo>
                      <a:cubicBezTo>
                        <a:pt x="791" y="173"/>
                        <a:pt x="788" y="174"/>
                        <a:pt x="786" y="173"/>
                      </a:cubicBezTo>
                      <a:cubicBezTo>
                        <a:pt x="788" y="171"/>
                        <a:pt x="794" y="172"/>
                        <a:pt x="797" y="171"/>
                      </a:cubicBezTo>
                      <a:cubicBezTo>
                        <a:pt x="800" y="171"/>
                        <a:pt x="805" y="172"/>
                        <a:pt x="807" y="170"/>
                      </a:cubicBezTo>
                      <a:cubicBezTo>
                        <a:pt x="800" y="166"/>
                        <a:pt x="791" y="166"/>
                        <a:pt x="782" y="165"/>
                      </a:cubicBezTo>
                      <a:cubicBezTo>
                        <a:pt x="779" y="164"/>
                        <a:pt x="774" y="162"/>
                        <a:pt x="772" y="159"/>
                      </a:cubicBezTo>
                      <a:cubicBezTo>
                        <a:pt x="770" y="156"/>
                        <a:pt x="774" y="153"/>
                        <a:pt x="777" y="150"/>
                      </a:cubicBezTo>
                      <a:cubicBezTo>
                        <a:pt x="780" y="147"/>
                        <a:pt x="783" y="146"/>
                        <a:pt x="785" y="142"/>
                      </a:cubicBezTo>
                      <a:cubicBezTo>
                        <a:pt x="787" y="138"/>
                        <a:pt x="789" y="137"/>
                        <a:pt x="792" y="134"/>
                      </a:cubicBezTo>
                      <a:cubicBezTo>
                        <a:pt x="798" y="129"/>
                        <a:pt x="798" y="119"/>
                        <a:pt x="795" y="113"/>
                      </a:cubicBezTo>
                      <a:cubicBezTo>
                        <a:pt x="792" y="106"/>
                        <a:pt x="790" y="99"/>
                        <a:pt x="799" y="96"/>
                      </a:cubicBezTo>
                      <a:cubicBezTo>
                        <a:pt x="806" y="95"/>
                        <a:pt x="813" y="96"/>
                        <a:pt x="820" y="97"/>
                      </a:cubicBezTo>
                      <a:cubicBezTo>
                        <a:pt x="824" y="97"/>
                        <a:pt x="827" y="97"/>
                        <a:pt x="831" y="97"/>
                      </a:cubicBezTo>
                      <a:cubicBezTo>
                        <a:pt x="835" y="97"/>
                        <a:pt x="839" y="98"/>
                        <a:pt x="843" y="98"/>
                      </a:cubicBezTo>
                      <a:cubicBezTo>
                        <a:pt x="847" y="99"/>
                        <a:pt x="858" y="100"/>
                        <a:pt x="859" y="93"/>
                      </a:cubicBezTo>
                      <a:cubicBezTo>
                        <a:pt x="855" y="92"/>
                        <a:pt x="852" y="92"/>
                        <a:pt x="848" y="92"/>
                      </a:cubicBezTo>
                      <a:cubicBezTo>
                        <a:pt x="844" y="91"/>
                        <a:pt x="841" y="90"/>
                        <a:pt x="837" y="90"/>
                      </a:cubicBezTo>
                      <a:cubicBezTo>
                        <a:pt x="830" y="90"/>
                        <a:pt x="823" y="90"/>
                        <a:pt x="817" y="90"/>
                      </a:cubicBezTo>
                      <a:cubicBezTo>
                        <a:pt x="810" y="90"/>
                        <a:pt x="802" y="91"/>
                        <a:pt x="796" y="89"/>
                      </a:cubicBezTo>
                      <a:cubicBezTo>
                        <a:pt x="793" y="88"/>
                        <a:pt x="784" y="86"/>
                        <a:pt x="788" y="83"/>
                      </a:cubicBezTo>
                      <a:cubicBezTo>
                        <a:pt x="791" y="81"/>
                        <a:pt x="794" y="82"/>
                        <a:pt x="797" y="82"/>
                      </a:cubicBezTo>
                      <a:cubicBezTo>
                        <a:pt x="805" y="82"/>
                        <a:pt x="814" y="82"/>
                        <a:pt x="822" y="81"/>
                      </a:cubicBezTo>
                      <a:cubicBezTo>
                        <a:pt x="832" y="79"/>
                        <a:pt x="843" y="79"/>
                        <a:pt x="854" y="79"/>
                      </a:cubicBezTo>
                      <a:cubicBezTo>
                        <a:pt x="861" y="79"/>
                        <a:pt x="869" y="80"/>
                        <a:pt x="875" y="79"/>
                      </a:cubicBezTo>
                      <a:cubicBezTo>
                        <a:pt x="883" y="77"/>
                        <a:pt x="891" y="74"/>
                        <a:pt x="899" y="72"/>
                      </a:cubicBezTo>
                      <a:cubicBezTo>
                        <a:pt x="904" y="71"/>
                        <a:pt x="921" y="66"/>
                        <a:pt x="922" y="59"/>
                      </a:cubicBezTo>
                      <a:cubicBezTo>
                        <a:pt x="918" y="58"/>
                        <a:pt x="912" y="58"/>
                        <a:pt x="908" y="57"/>
                      </a:cubicBezTo>
                      <a:cubicBezTo>
                        <a:pt x="904" y="57"/>
                        <a:pt x="901" y="56"/>
                        <a:pt x="897" y="55"/>
                      </a:cubicBezTo>
                      <a:cubicBezTo>
                        <a:pt x="888" y="54"/>
                        <a:pt x="879" y="52"/>
                        <a:pt x="870" y="51"/>
                      </a:cubicBezTo>
                      <a:cubicBezTo>
                        <a:pt x="855" y="51"/>
                        <a:pt x="840" y="55"/>
                        <a:pt x="826" y="59"/>
                      </a:cubicBezTo>
                      <a:cubicBezTo>
                        <a:pt x="819" y="62"/>
                        <a:pt x="811" y="62"/>
                        <a:pt x="804" y="62"/>
                      </a:cubicBezTo>
                      <a:cubicBezTo>
                        <a:pt x="796" y="62"/>
                        <a:pt x="789" y="61"/>
                        <a:pt x="782" y="65"/>
                      </a:cubicBezTo>
                      <a:cubicBezTo>
                        <a:pt x="774" y="69"/>
                        <a:pt x="765" y="71"/>
                        <a:pt x="757" y="77"/>
                      </a:cubicBezTo>
                      <a:cubicBezTo>
                        <a:pt x="752" y="81"/>
                        <a:pt x="745" y="84"/>
                        <a:pt x="738" y="84"/>
                      </a:cubicBezTo>
                      <a:cubicBezTo>
                        <a:pt x="737" y="84"/>
                        <a:pt x="736" y="84"/>
                        <a:pt x="734" y="84"/>
                      </a:cubicBezTo>
                      <a:cubicBezTo>
                        <a:pt x="734" y="75"/>
                        <a:pt x="748" y="70"/>
                        <a:pt x="753" y="65"/>
                      </a:cubicBezTo>
                      <a:cubicBezTo>
                        <a:pt x="758" y="62"/>
                        <a:pt x="762" y="57"/>
                        <a:pt x="767" y="53"/>
                      </a:cubicBezTo>
                      <a:cubicBezTo>
                        <a:pt x="770" y="51"/>
                        <a:pt x="774" y="49"/>
                        <a:pt x="773" y="43"/>
                      </a:cubicBezTo>
                      <a:cubicBezTo>
                        <a:pt x="770" y="43"/>
                        <a:pt x="766" y="45"/>
                        <a:pt x="763" y="46"/>
                      </a:cubicBezTo>
                      <a:cubicBezTo>
                        <a:pt x="760" y="47"/>
                        <a:pt x="756" y="48"/>
                        <a:pt x="752" y="49"/>
                      </a:cubicBezTo>
                      <a:cubicBezTo>
                        <a:pt x="748" y="50"/>
                        <a:pt x="745" y="51"/>
                        <a:pt x="741" y="52"/>
                      </a:cubicBezTo>
                      <a:cubicBezTo>
                        <a:pt x="738" y="53"/>
                        <a:pt x="735" y="53"/>
                        <a:pt x="731" y="54"/>
                      </a:cubicBezTo>
                      <a:cubicBezTo>
                        <a:pt x="724" y="56"/>
                        <a:pt x="716" y="59"/>
                        <a:pt x="709" y="61"/>
                      </a:cubicBezTo>
                      <a:cubicBezTo>
                        <a:pt x="701" y="63"/>
                        <a:pt x="693" y="63"/>
                        <a:pt x="685" y="63"/>
                      </a:cubicBezTo>
                      <a:cubicBezTo>
                        <a:pt x="679" y="63"/>
                        <a:pt x="673" y="63"/>
                        <a:pt x="667" y="63"/>
                      </a:cubicBezTo>
                      <a:cubicBezTo>
                        <a:pt x="654" y="63"/>
                        <a:pt x="640" y="63"/>
                        <a:pt x="627" y="61"/>
                      </a:cubicBezTo>
                      <a:cubicBezTo>
                        <a:pt x="619" y="60"/>
                        <a:pt x="611" y="59"/>
                        <a:pt x="604" y="57"/>
                      </a:cubicBezTo>
                      <a:cubicBezTo>
                        <a:pt x="600" y="55"/>
                        <a:pt x="596" y="53"/>
                        <a:pt x="601" y="50"/>
                      </a:cubicBezTo>
                      <a:cubicBezTo>
                        <a:pt x="605" y="48"/>
                        <a:pt x="610" y="48"/>
                        <a:pt x="614" y="47"/>
                      </a:cubicBezTo>
                      <a:cubicBezTo>
                        <a:pt x="619" y="47"/>
                        <a:pt x="624" y="46"/>
                        <a:pt x="628" y="45"/>
                      </a:cubicBezTo>
                      <a:cubicBezTo>
                        <a:pt x="633" y="44"/>
                        <a:pt x="637" y="44"/>
                        <a:pt x="642" y="43"/>
                      </a:cubicBezTo>
                      <a:cubicBezTo>
                        <a:pt x="651" y="42"/>
                        <a:pt x="661" y="39"/>
                        <a:pt x="670" y="39"/>
                      </a:cubicBezTo>
                      <a:cubicBezTo>
                        <a:pt x="682" y="39"/>
                        <a:pt x="694" y="39"/>
                        <a:pt x="705" y="37"/>
                      </a:cubicBezTo>
                      <a:cubicBezTo>
                        <a:pt x="714" y="36"/>
                        <a:pt x="722" y="35"/>
                        <a:pt x="731" y="35"/>
                      </a:cubicBezTo>
                      <a:cubicBezTo>
                        <a:pt x="740" y="35"/>
                        <a:pt x="749" y="33"/>
                        <a:pt x="757" y="31"/>
                      </a:cubicBezTo>
                      <a:cubicBezTo>
                        <a:pt x="762" y="30"/>
                        <a:pt x="769" y="27"/>
                        <a:pt x="772" y="24"/>
                      </a:cubicBezTo>
                      <a:cubicBezTo>
                        <a:pt x="767" y="24"/>
                        <a:pt x="763" y="23"/>
                        <a:pt x="758" y="23"/>
                      </a:cubicBezTo>
                      <a:cubicBezTo>
                        <a:pt x="753" y="23"/>
                        <a:pt x="747" y="23"/>
                        <a:pt x="741" y="23"/>
                      </a:cubicBezTo>
                      <a:cubicBezTo>
                        <a:pt x="731" y="23"/>
                        <a:pt x="721" y="23"/>
                        <a:pt x="711" y="23"/>
                      </a:cubicBezTo>
                      <a:cubicBezTo>
                        <a:pt x="690" y="22"/>
                        <a:pt x="669" y="22"/>
                        <a:pt x="648" y="22"/>
                      </a:cubicBezTo>
                      <a:cubicBezTo>
                        <a:pt x="630" y="22"/>
                        <a:pt x="611" y="22"/>
                        <a:pt x="594" y="24"/>
                      </a:cubicBezTo>
                      <a:cubicBezTo>
                        <a:pt x="586" y="26"/>
                        <a:pt x="578" y="25"/>
                        <a:pt x="570" y="25"/>
                      </a:cubicBezTo>
                      <a:cubicBezTo>
                        <a:pt x="568" y="25"/>
                        <a:pt x="561" y="25"/>
                        <a:pt x="560" y="24"/>
                      </a:cubicBezTo>
                      <a:cubicBezTo>
                        <a:pt x="556" y="20"/>
                        <a:pt x="565" y="19"/>
                        <a:pt x="567" y="19"/>
                      </a:cubicBezTo>
                      <a:cubicBezTo>
                        <a:pt x="577" y="17"/>
                        <a:pt x="586" y="15"/>
                        <a:pt x="596" y="15"/>
                      </a:cubicBezTo>
                      <a:cubicBezTo>
                        <a:pt x="609" y="14"/>
                        <a:pt x="623" y="14"/>
                        <a:pt x="636" y="14"/>
                      </a:cubicBezTo>
                      <a:cubicBezTo>
                        <a:pt x="645" y="14"/>
                        <a:pt x="653" y="14"/>
                        <a:pt x="662" y="14"/>
                      </a:cubicBezTo>
                      <a:cubicBezTo>
                        <a:pt x="668" y="14"/>
                        <a:pt x="673" y="13"/>
                        <a:pt x="679" y="12"/>
                      </a:cubicBezTo>
                      <a:cubicBezTo>
                        <a:pt x="687" y="11"/>
                        <a:pt x="695" y="7"/>
                        <a:pt x="704" y="8"/>
                      </a:cubicBezTo>
                      <a:cubicBezTo>
                        <a:pt x="699" y="8"/>
                        <a:pt x="693" y="7"/>
                        <a:pt x="687" y="6"/>
                      </a:cubicBezTo>
                      <a:cubicBezTo>
                        <a:pt x="679" y="5"/>
                        <a:pt x="671" y="6"/>
                        <a:pt x="663" y="6"/>
                      </a:cubicBezTo>
                      <a:cubicBezTo>
                        <a:pt x="649" y="6"/>
                        <a:pt x="636" y="4"/>
                        <a:pt x="622" y="2"/>
                      </a:cubicBezTo>
                      <a:cubicBezTo>
                        <a:pt x="604" y="0"/>
                        <a:pt x="585" y="2"/>
                        <a:pt x="567" y="2"/>
                      </a:cubicBezTo>
                      <a:cubicBezTo>
                        <a:pt x="560" y="2"/>
                        <a:pt x="554" y="2"/>
                        <a:pt x="547" y="2"/>
                      </a:cubicBezTo>
                      <a:cubicBezTo>
                        <a:pt x="539" y="2"/>
                        <a:pt x="533" y="4"/>
                        <a:pt x="526" y="6"/>
                      </a:cubicBezTo>
                      <a:cubicBezTo>
                        <a:pt x="518" y="7"/>
                        <a:pt x="512" y="7"/>
                        <a:pt x="504" y="7"/>
                      </a:cubicBezTo>
                      <a:cubicBezTo>
                        <a:pt x="498" y="8"/>
                        <a:pt x="492" y="10"/>
                        <a:pt x="486" y="10"/>
                      </a:cubicBezTo>
                      <a:cubicBezTo>
                        <a:pt x="480" y="10"/>
                        <a:pt x="475" y="9"/>
                        <a:pt x="470" y="9"/>
                      </a:cubicBezTo>
                      <a:cubicBezTo>
                        <a:pt x="466" y="8"/>
                        <a:pt x="461" y="8"/>
                        <a:pt x="456" y="9"/>
                      </a:cubicBezTo>
                      <a:cubicBezTo>
                        <a:pt x="451" y="9"/>
                        <a:pt x="445" y="10"/>
                        <a:pt x="440" y="11"/>
                      </a:cubicBezTo>
                      <a:cubicBezTo>
                        <a:pt x="436" y="11"/>
                        <a:pt x="433" y="12"/>
                        <a:pt x="430" y="12"/>
                      </a:cubicBezTo>
                      <a:cubicBezTo>
                        <a:pt x="428" y="13"/>
                        <a:pt x="425" y="14"/>
                        <a:pt x="423" y="14"/>
                      </a:cubicBezTo>
                      <a:cubicBezTo>
                        <a:pt x="429" y="18"/>
                        <a:pt x="440" y="19"/>
                        <a:pt x="447" y="21"/>
                      </a:cubicBezTo>
                      <a:cubicBezTo>
                        <a:pt x="455" y="24"/>
                        <a:pt x="465" y="26"/>
                        <a:pt x="473" y="27"/>
                      </a:cubicBezTo>
                      <a:cubicBezTo>
                        <a:pt x="480" y="28"/>
                        <a:pt x="488" y="30"/>
                        <a:pt x="494" y="34"/>
                      </a:cubicBezTo>
                      <a:cubicBezTo>
                        <a:pt x="500" y="38"/>
                        <a:pt x="493" y="38"/>
                        <a:pt x="490" y="37"/>
                      </a:cubicBezTo>
                      <a:cubicBezTo>
                        <a:pt x="486" y="36"/>
                        <a:pt x="482" y="37"/>
                        <a:pt x="478" y="36"/>
                      </a:cubicBezTo>
                      <a:cubicBezTo>
                        <a:pt x="471" y="36"/>
                        <a:pt x="464" y="34"/>
                        <a:pt x="457" y="33"/>
                      </a:cubicBezTo>
                      <a:cubicBezTo>
                        <a:pt x="453" y="32"/>
                        <a:pt x="449" y="32"/>
                        <a:pt x="445" y="31"/>
                      </a:cubicBezTo>
                      <a:cubicBezTo>
                        <a:pt x="440" y="31"/>
                        <a:pt x="436" y="29"/>
                        <a:pt x="431" y="28"/>
                      </a:cubicBezTo>
                      <a:cubicBezTo>
                        <a:pt x="427" y="27"/>
                        <a:pt x="410" y="21"/>
                        <a:pt x="409" y="26"/>
                      </a:cubicBezTo>
                      <a:cubicBezTo>
                        <a:pt x="408" y="29"/>
                        <a:pt x="414" y="32"/>
                        <a:pt x="416" y="33"/>
                      </a:cubicBezTo>
                      <a:cubicBezTo>
                        <a:pt x="420" y="36"/>
                        <a:pt x="424" y="38"/>
                        <a:pt x="427" y="42"/>
                      </a:cubicBezTo>
                      <a:cubicBezTo>
                        <a:pt x="430" y="45"/>
                        <a:pt x="431" y="50"/>
                        <a:pt x="426" y="50"/>
                      </a:cubicBezTo>
                      <a:cubicBezTo>
                        <a:pt x="422" y="51"/>
                        <a:pt x="418" y="51"/>
                        <a:pt x="414" y="50"/>
                      </a:cubicBezTo>
                      <a:cubicBezTo>
                        <a:pt x="406" y="48"/>
                        <a:pt x="399" y="43"/>
                        <a:pt x="390" y="42"/>
                      </a:cubicBezTo>
                      <a:cubicBezTo>
                        <a:pt x="382" y="41"/>
                        <a:pt x="375" y="41"/>
                        <a:pt x="367" y="39"/>
                      </a:cubicBezTo>
                      <a:cubicBezTo>
                        <a:pt x="363" y="39"/>
                        <a:pt x="360" y="36"/>
                        <a:pt x="356" y="34"/>
                      </a:cubicBezTo>
                      <a:cubicBezTo>
                        <a:pt x="352" y="32"/>
                        <a:pt x="347" y="31"/>
                        <a:pt x="342" y="31"/>
                      </a:cubicBezTo>
                      <a:cubicBezTo>
                        <a:pt x="340" y="30"/>
                        <a:pt x="335" y="29"/>
                        <a:pt x="333" y="30"/>
                      </a:cubicBezTo>
                      <a:cubicBezTo>
                        <a:pt x="328" y="32"/>
                        <a:pt x="334" y="37"/>
                        <a:pt x="336" y="39"/>
                      </a:cubicBezTo>
                      <a:cubicBezTo>
                        <a:pt x="338" y="42"/>
                        <a:pt x="349" y="57"/>
                        <a:pt x="343" y="59"/>
                      </a:cubicBezTo>
                      <a:cubicBezTo>
                        <a:pt x="340" y="61"/>
                        <a:pt x="336" y="57"/>
                        <a:pt x="333" y="56"/>
                      </a:cubicBezTo>
                      <a:cubicBezTo>
                        <a:pt x="330" y="54"/>
                        <a:pt x="327" y="53"/>
                        <a:pt x="324" y="51"/>
                      </a:cubicBezTo>
                      <a:cubicBezTo>
                        <a:pt x="320" y="49"/>
                        <a:pt x="308" y="43"/>
                        <a:pt x="303" y="46"/>
                      </a:cubicBezTo>
                      <a:cubicBezTo>
                        <a:pt x="302" y="46"/>
                        <a:pt x="300" y="49"/>
                        <a:pt x="299" y="50"/>
                      </a:cubicBezTo>
                      <a:cubicBezTo>
                        <a:pt x="297" y="52"/>
                        <a:pt x="296" y="52"/>
                        <a:pt x="294" y="54"/>
                      </a:cubicBezTo>
                      <a:cubicBezTo>
                        <a:pt x="291" y="55"/>
                        <a:pt x="289" y="58"/>
                        <a:pt x="285" y="58"/>
                      </a:cubicBezTo>
                      <a:cubicBezTo>
                        <a:pt x="278" y="59"/>
                        <a:pt x="277" y="46"/>
                        <a:pt x="274" y="41"/>
                      </a:cubicBezTo>
                      <a:cubicBezTo>
                        <a:pt x="272" y="37"/>
                        <a:pt x="270" y="37"/>
                        <a:pt x="266" y="37"/>
                      </a:cubicBezTo>
                      <a:cubicBezTo>
                        <a:pt x="261" y="37"/>
                        <a:pt x="257" y="36"/>
                        <a:pt x="252" y="36"/>
                      </a:cubicBezTo>
                      <a:cubicBezTo>
                        <a:pt x="244" y="36"/>
                        <a:pt x="236" y="37"/>
                        <a:pt x="229" y="39"/>
                      </a:cubicBezTo>
                      <a:cubicBezTo>
                        <a:pt x="224" y="40"/>
                        <a:pt x="212" y="40"/>
                        <a:pt x="211" y="45"/>
                      </a:cubicBezTo>
                      <a:cubicBezTo>
                        <a:pt x="210" y="49"/>
                        <a:pt x="215" y="50"/>
                        <a:pt x="218" y="51"/>
                      </a:cubicBezTo>
                      <a:cubicBezTo>
                        <a:pt x="222" y="53"/>
                        <a:pt x="226" y="55"/>
                        <a:pt x="231" y="57"/>
                      </a:cubicBezTo>
                      <a:cubicBezTo>
                        <a:pt x="234" y="58"/>
                        <a:pt x="238" y="59"/>
                        <a:pt x="240" y="62"/>
                      </a:cubicBezTo>
                      <a:cubicBezTo>
                        <a:pt x="244" y="66"/>
                        <a:pt x="238" y="66"/>
                        <a:pt x="235" y="66"/>
                      </a:cubicBezTo>
                      <a:cubicBezTo>
                        <a:pt x="226" y="65"/>
                        <a:pt x="219" y="61"/>
                        <a:pt x="211" y="59"/>
                      </a:cubicBezTo>
                      <a:cubicBezTo>
                        <a:pt x="204" y="57"/>
                        <a:pt x="197" y="55"/>
                        <a:pt x="190" y="53"/>
                      </a:cubicBezTo>
                      <a:cubicBezTo>
                        <a:pt x="187" y="52"/>
                        <a:pt x="179" y="47"/>
                        <a:pt x="175" y="50"/>
                      </a:cubicBezTo>
                      <a:cubicBezTo>
                        <a:pt x="171" y="52"/>
                        <a:pt x="176" y="58"/>
                        <a:pt x="177" y="61"/>
                      </a:cubicBezTo>
                      <a:cubicBezTo>
                        <a:pt x="179" y="69"/>
                        <a:pt x="173" y="73"/>
                        <a:pt x="166" y="76"/>
                      </a:cubicBezTo>
                      <a:cubicBezTo>
                        <a:pt x="160" y="79"/>
                        <a:pt x="154" y="80"/>
                        <a:pt x="147" y="78"/>
                      </a:cubicBezTo>
                      <a:cubicBezTo>
                        <a:pt x="139" y="76"/>
                        <a:pt x="131" y="76"/>
                        <a:pt x="123" y="76"/>
                      </a:cubicBezTo>
                      <a:cubicBezTo>
                        <a:pt x="114" y="76"/>
                        <a:pt x="106" y="81"/>
                        <a:pt x="98" y="84"/>
                      </a:cubicBezTo>
                      <a:cubicBezTo>
                        <a:pt x="94" y="86"/>
                        <a:pt x="79" y="92"/>
                        <a:pt x="86" y="99"/>
                      </a:cubicBezTo>
                      <a:cubicBezTo>
                        <a:pt x="90" y="102"/>
                        <a:pt x="103" y="101"/>
                        <a:pt x="109" y="100"/>
                      </a:cubicBezTo>
                      <a:cubicBezTo>
                        <a:pt x="116" y="100"/>
                        <a:pt x="122" y="98"/>
                        <a:pt x="130" y="98"/>
                      </a:cubicBezTo>
                      <a:cubicBezTo>
                        <a:pt x="131" y="97"/>
                        <a:pt x="132" y="97"/>
                        <a:pt x="134" y="97"/>
                      </a:cubicBezTo>
                      <a:cubicBezTo>
                        <a:pt x="134" y="103"/>
                        <a:pt x="133" y="104"/>
                        <a:pt x="128" y="106"/>
                      </a:cubicBezTo>
                      <a:cubicBezTo>
                        <a:pt x="126" y="107"/>
                        <a:pt x="121" y="110"/>
                        <a:pt x="119" y="112"/>
                      </a:cubicBezTo>
                      <a:cubicBezTo>
                        <a:pt x="117" y="115"/>
                        <a:pt x="117" y="118"/>
                        <a:pt x="114" y="121"/>
                      </a:cubicBezTo>
                      <a:cubicBezTo>
                        <a:pt x="111" y="123"/>
                        <a:pt x="108" y="125"/>
                        <a:pt x="105" y="126"/>
                      </a:cubicBezTo>
                      <a:cubicBezTo>
                        <a:pt x="102" y="127"/>
                        <a:pt x="98" y="127"/>
                        <a:pt x="95" y="127"/>
                      </a:cubicBezTo>
                      <a:cubicBezTo>
                        <a:pt x="91" y="127"/>
                        <a:pt x="87" y="128"/>
                        <a:pt x="84" y="129"/>
                      </a:cubicBezTo>
                      <a:cubicBezTo>
                        <a:pt x="76" y="131"/>
                        <a:pt x="69" y="134"/>
                        <a:pt x="61" y="135"/>
                      </a:cubicBezTo>
                      <a:cubicBezTo>
                        <a:pt x="46" y="135"/>
                        <a:pt x="34" y="140"/>
                        <a:pt x="20" y="143"/>
                      </a:cubicBezTo>
                      <a:cubicBezTo>
                        <a:pt x="17" y="144"/>
                        <a:pt x="14" y="145"/>
                        <a:pt x="11" y="145"/>
                      </a:cubicBezTo>
                      <a:cubicBezTo>
                        <a:pt x="8" y="146"/>
                        <a:pt x="3" y="145"/>
                        <a:pt x="2" y="148"/>
                      </a:cubicBezTo>
                      <a:cubicBezTo>
                        <a:pt x="0" y="154"/>
                        <a:pt x="15" y="160"/>
                        <a:pt x="19" y="161"/>
                      </a:cubicBezTo>
                      <a:cubicBezTo>
                        <a:pt x="27" y="165"/>
                        <a:pt x="35" y="165"/>
                        <a:pt x="43" y="167"/>
                      </a:cubicBezTo>
                      <a:cubicBezTo>
                        <a:pt x="54" y="168"/>
                        <a:pt x="64" y="168"/>
                        <a:pt x="75" y="168"/>
                      </a:cubicBezTo>
                      <a:cubicBezTo>
                        <a:pt x="79" y="168"/>
                        <a:pt x="84" y="168"/>
                        <a:pt x="88" y="168"/>
                      </a:cubicBezTo>
                      <a:cubicBezTo>
                        <a:pt x="92" y="168"/>
                        <a:pt x="94" y="168"/>
                        <a:pt x="95" y="172"/>
                      </a:cubicBezTo>
                      <a:cubicBezTo>
                        <a:pt x="100" y="182"/>
                        <a:pt x="86" y="180"/>
                        <a:pt x="80" y="180"/>
                      </a:cubicBezTo>
                      <a:cubicBezTo>
                        <a:pt x="72" y="180"/>
                        <a:pt x="64" y="180"/>
                        <a:pt x="56" y="180"/>
                      </a:cubicBezTo>
                      <a:cubicBezTo>
                        <a:pt x="48" y="180"/>
                        <a:pt x="40" y="179"/>
                        <a:pt x="33" y="181"/>
                      </a:cubicBezTo>
                      <a:cubicBezTo>
                        <a:pt x="28" y="183"/>
                        <a:pt x="28" y="187"/>
                        <a:pt x="32" y="189"/>
                      </a:cubicBezTo>
                      <a:cubicBezTo>
                        <a:pt x="36" y="191"/>
                        <a:pt x="40" y="191"/>
                        <a:pt x="44" y="192"/>
                      </a:cubicBezTo>
                      <a:cubicBezTo>
                        <a:pt x="48" y="193"/>
                        <a:pt x="52" y="193"/>
                        <a:pt x="55" y="194"/>
                      </a:cubicBezTo>
                      <a:cubicBezTo>
                        <a:pt x="57" y="194"/>
                        <a:pt x="58" y="195"/>
                        <a:pt x="59" y="195"/>
                      </a:cubicBezTo>
                      <a:cubicBezTo>
                        <a:pt x="61" y="196"/>
                        <a:pt x="65" y="195"/>
                        <a:pt x="66" y="196"/>
                      </a:cubicBezTo>
                      <a:cubicBezTo>
                        <a:pt x="66" y="196"/>
                        <a:pt x="67" y="197"/>
                        <a:pt x="67" y="197"/>
                      </a:cubicBezTo>
                      <a:cubicBezTo>
                        <a:pt x="64" y="200"/>
                        <a:pt x="43" y="201"/>
                        <a:pt x="57" y="207"/>
                      </a:cubicBezTo>
                      <a:cubicBezTo>
                        <a:pt x="63" y="210"/>
                        <a:pt x="70" y="211"/>
                        <a:pt x="77" y="211"/>
                      </a:cubicBezTo>
                      <a:cubicBezTo>
                        <a:pt x="85" y="211"/>
                        <a:pt x="92" y="211"/>
                        <a:pt x="99" y="210"/>
                      </a:cubicBezTo>
                      <a:cubicBezTo>
                        <a:pt x="109" y="208"/>
                        <a:pt x="117" y="212"/>
                        <a:pt x="127" y="213"/>
                      </a:cubicBezTo>
                      <a:cubicBezTo>
                        <a:pt x="138" y="215"/>
                        <a:pt x="147" y="211"/>
                        <a:pt x="157" y="210"/>
                      </a:cubicBezTo>
                      <a:cubicBezTo>
                        <a:pt x="165" y="209"/>
                        <a:pt x="177" y="207"/>
                        <a:pt x="184" y="211"/>
                      </a:cubicBezTo>
                      <a:cubicBezTo>
                        <a:pt x="187" y="212"/>
                        <a:pt x="188" y="215"/>
                        <a:pt x="191" y="217"/>
                      </a:cubicBezTo>
                      <a:cubicBezTo>
                        <a:pt x="194" y="219"/>
                        <a:pt x="197" y="220"/>
                        <a:pt x="200" y="222"/>
                      </a:cubicBezTo>
                      <a:cubicBezTo>
                        <a:pt x="202" y="223"/>
                        <a:pt x="205" y="224"/>
                        <a:pt x="206" y="225"/>
                      </a:cubicBezTo>
                      <a:cubicBezTo>
                        <a:pt x="208" y="226"/>
                        <a:pt x="210" y="229"/>
                        <a:pt x="212" y="230"/>
                      </a:cubicBezTo>
                      <a:cubicBezTo>
                        <a:pt x="219" y="236"/>
                        <a:pt x="225" y="242"/>
                        <a:pt x="230" y="251"/>
                      </a:cubicBezTo>
                      <a:cubicBezTo>
                        <a:pt x="235" y="258"/>
                        <a:pt x="240" y="266"/>
                        <a:pt x="246" y="273"/>
                      </a:cubicBezTo>
                      <a:cubicBezTo>
                        <a:pt x="248" y="276"/>
                        <a:pt x="252" y="278"/>
                        <a:pt x="255" y="282"/>
                      </a:cubicBezTo>
                      <a:cubicBezTo>
                        <a:pt x="257" y="285"/>
                        <a:pt x="256" y="290"/>
                        <a:pt x="259" y="293"/>
                      </a:cubicBezTo>
                      <a:cubicBezTo>
                        <a:pt x="262" y="298"/>
                        <a:pt x="269" y="303"/>
                        <a:pt x="271" y="308"/>
                      </a:cubicBezTo>
                      <a:cubicBezTo>
                        <a:pt x="273" y="313"/>
                        <a:pt x="270" y="319"/>
                        <a:pt x="269" y="323"/>
                      </a:cubicBezTo>
                      <a:cubicBezTo>
                        <a:pt x="265" y="331"/>
                        <a:pt x="254" y="341"/>
                        <a:pt x="259" y="351"/>
                      </a:cubicBezTo>
                      <a:cubicBezTo>
                        <a:pt x="263" y="351"/>
                        <a:pt x="269" y="341"/>
                        <a:pt x="271" y="338"/>
                      </a:cubicBezTo>
                      <a:cubicBezTo>
                        <a:pt x="274" y="335"/>
                        <a:pt x="276" y="333"/>
                        <a:pt x="278" y="330"/>
                      </a:cubicBezTo>
                      <a:cubicBezTo>
                        <a:pt x="280" y="328"/>
                        <a:pt x="282" y="324"/>
                        <a:pt x="285" y="324"/>
                      </a:cubicBezTo>
                      <a:cubicBezTo>
                        <a:pt x="285" y="327"/>
                        <a:pt x="286" y="332"/>
                        <a:pt x="287" y="335"/>
                      </a:cubicBezTo>
                      <a:cubicBezTo>
                        <a:pt x="288" y="340"/>
                        <a:pt x="292" y="340"/>
                        <a:pt x="296" y="340"/>
                      </a:cubicBezTo>
                      <a:cubicBezTo>
                        <a:pt x="300" y="341"/>
                        <a:pt x="305" y="339"/>
                        <a:pt x="309" y="340"/>
                      </a:cubicBezTo>
                      <a:cubicBezTo>
                        <a:pt x="313" y="341"/>
                        <a:pt x="315" y="345"/>
                        <a:pt x="312" y="347"/>
                      </a:cubicBezTo>
                      <a:cubicBezTo>
                        <a:pt x="310" y="349"/>
                        <a:pt x="304" y="349"/>
                        <a:pt x="304" y="352"/>
                      </a:cubicBezTo>
                      <a:cubicBezTo>
                        <a:pt x="304" y="355"/>
                        <a:pt x="311" y="357"/>
                        <a:pt x="313" y="357"/>
                      </a:cubicBezTo>
                      <a:cubicBezTo>
                        <a:pt x="320" y="359"/>
                        <a:pt x="332" y="362"/>
                        <a:pt x="332" y="371"/>
                      </a:cubicBezTo>
                      <a:cubicBezTo>
                        <a:pt x="328" y="371"/>
                        <a:pt x="323" y="371"/>
                        <a:pt x="319" y="371"/>
                      </a:cubicBezTo>
                      <a:cubicBezTo>
                        <a:pt x="314" y="371"/>
                        <a:pt x="309" y="368"/>
                        <a:pt x="304" y="366"/>
                      </a:cubicBezTo>
                      <a:cubicBezTo>
                        <a:pt x="299" y="364"/>
                        <a:pt x="293" y="363"/>
                        <a:pt x="288" y="363"/>
                      </a:cubicBezTo>
                      <a:cubicBezTo>
                        <a:pt x="284" y="362"/>
                        <a:pt x="279" y="361"/>
                        <a:pt x="275" y="361"/>
                      </a:cubicBezTo>
                      <a:cubicBezTo>
                        <a:pt x="273" y="369"/>
                        <a:pt x="293" y="375"/>
                        <a:pt x="298" y="376"/>
                      </a:cubicBezTo>
                      <a:cubicBezTo>
                        <a:pt x="308" y="378"/>
                        <a:pt x="317" y="384"/>
                        <a:pt x="327" y="384"/>
                      </a:cubicBezTo>
                      <a:cubicBezTo>
                        <a:pt x="331" y="384"/>
                        <a:pt x="335" y="383"/>
                        <a:pt x="336" y="387"/>
                      </a:cubicBezTo>
                      <a:cubicBezTo>
                        <a:pt x="337" y="392"/>
                        <a:pt x="332" y="395"/>
                        <a:pt x="330" y="398"/>
                      </a:cubicBezTo>
                      <a:cubicBezTo>
                        <a:pt x="327" y="403"/>
                        <a:pt x="330" y="412"/>
                        <a:pt x="322" y="412"/>
                      </a:cubicBezTo>
                      <a:cubicBezTo>
                        <a:pt x="318" y="413"/>
                        <a:pt x="304" y="410"/>
                        <a:pt x="305" y="418"/>
                      </a:cubicBezTo>
                      <a:cubicBezTo>
                        <a:pt x="306" y="421"/>
                        <a:pt x="312" y="424"/>
                        <a:pt x="314" y="425"/>
                      </a:cubicBezTo>
                      <a:cubicBezTo>
                        <a:pt x="317" y="427"/>
                        <a:pt x="320" y="429"/>
                        <a:pt x="323" y="431"/>
                      </a:cubicBezTo>
                      <a:cubicBezTo>
                        <a:pt x="324" y="432"/>
                        <a:pt x="325" y="433"/>
                        <a:pt x="325" y="435"/>
                      </a:cubicBezTo>
                      <a:cubicBezTo>
                        <a:pt x="318" y="435"/>
                        <a:pt x="311" y="435"/>
                        <a:pt x="304" y="435"/>
                      </a:cubicBezTo>
                      <a:cubicBezTo>
                        <a:pt x="296" y="435"/>
                        <a:pt x="291" y="434"/>
                        <a:pt x="286" y="441"/>
                      </a:cubicBezTo>
                      <a:cubicBezTo>
                        <a:pt x="282" y="446"/>
                        <a:pt x="278" y="451"/>
                        <a:pt x="279" y="459"/>
                      </a:cubicBezTo>
                      <a:cubicBezTo>
                        <a:pt x="281" y="468"/>
                        <a:pt x="288" y="465"/>
                        <a:pt x="294" y="461"/>
                      </a:cubicBezTo>
                      <a:cubicBezTo>
                        <a:pt x="296" y="460"/>
                        <a:pt x="314" y="453"/>
                        <a:pt x="309" y="460"/>
                      </a:cubicBezTo>
                      <a:cubicBezTo>
                        <a:pt x="307" y="463"/>
                        <a:pt x="302" y="466"/>
                        <a:pt x="299" y="468"/>
                      </a:cubicBezTo>
                      <a:cubicBezTo>
                        <a:pt x="296" y="470"/>
                        <a:pt x="293" y="471"/>
                        <a:pt x="291" y="474"/>
                      </a:cubicBezTo>
                      <a:cubicBezTo>
                        <a:pt x="288" y="476"/>
                        <a:pt x="287" y="480"/>
                        <a:pt x="289" y="483"/>
                      </a:cubicBezTo>
                      <a:cubicBezTo>
                        <a:pt x="291" y="489"/>
                        <a:pt x="293" y="483"/>
                        <a:pt x="295" y="481"/>
                      </a:cubicBezTo>
                      <a:cubicBezTo>
                        <a:pt x="298" y="479"/>
                        <a:pt x="302" y="478"/>
                        <a:pt x="306" y="477"/>
                      </a:cubicBezTo>
                      <a:cubicBezTo>
                        <a:pt x="310" y="476"/>
                        <a:pt x="314" y="474"/>
                        <a:pt x="319" y="474"/>
                      </a:cubicBezTo>
                      <a:cubicBezTo>
                        <a:pt x="322" y="474"/>
                        <a:pt x="326" y="476"/>
                        <a:pt x="324" y="480"/>
                      </a:cubicBezTo>
                      <a:cubicBezTo>
                        <a:pt x="322" y="483"/>
                        <a:pt x="314" y="483"/>
                        <a:pt x="311" y="485"/>
                      </a:cubicBezTo>
                      <a:cubicBezTo>
                        <a:pt x="305" y="487"/>
                        <a:pt x="296" y="491"/>
                        <a:pt x="295" y="498"/>
                      </a:cubicBezTo>
                      <a:cubicBezTo>
                        <a:pt x="295" y="501"/>
                        <a:pt x="297" y="506"/>
                        <a:pt x="298" y="509"/>
                      </a:cubicBezTo>
                      <a:cubicBezTo>
                        <a:pt x="299" y="513"/>
                        <a:pt x="300" y="517"/>
                        <a:pt x="302" y="521"/>
                      </a:cubicBezTo>
                      <a:cubicBezTo>
                        <a:pt x="303" y="525"/>
                        <a:pt x="305" y="528"/>
                        <a:pt x="308" y="532"/>
                      </a:cubicBezTo>
                      <a:cubicBezTo>
                        <a:pt x="309" y="534"/>
                        <a:pt x="310" y="535"/>
                        <a:pt x="310" y="537"/>
                      </a:cubicBezTo>
                      <a:cubicBezTo>
                        <a:pt x="311" y="539"/>
                        <a:pt x="312" y="542"/>
                        <a:pt x="313" y="543"/>
                      </a:cubicBezTo>
                      <a:cubicBezTo>
                        <a:pt x="317" y="547"/>
                        <a:pt x="327" y="538"/>
                        <a:pt x="331" y="536"/>
                      </a:cubicBezTo>
                      <a:cubicBezTo>
                        <a:pt x="333" y="534"/>
                        <a:pt x="336" y="532"/>
                        <a:pt x="340" y="533"/>
                      </a:cubicBezTo>
                      <a:cubicBezTo>
                        <a:pt x="342" y="534"/>
                        <a:pt x="346" y="540"/>
                        <a:pt x="345" y="542"/>
                      </a:cubicBezTo>
                      <a:cubicBezTo>
                        <a:pt x="343" y="544"/>
                        <a:pt x="337" y="544"/>
                        <a:pt x="335" y="545"/>
                      </a:cubicBezTo>
                      <a:cubicBezTo>
                        <a:pt x="332" y="546"/>
                        <a:pt x="329" y="548"/>
                        <a:pt x="326" y="550"/>
                      </a:cubicBezTo>
                      <a:cubicBezTo>
                        <a:pt x="323" y="552"/>
                        <a:pt x="321" y="554"/>
                        <a:pt x="321" y="558"/>
                      </a:cubicBezTo>
                      <a:cubicBezTo>
                        <a:pt x="321" y="562"/>
                        <a:pt x="322" y="565"/>
                        <a:pt x="323" y="569"/>
                      </a:cubicBezTo>
                      <a:cubicBezTo>
                        <a:pt x="325" y="575"/>
                        <a:pt x="328" y="580"/>
                        <a:pt x="332" y="585"/>
                      </a:cubicBezTo>
                      <a:cubicBezTo>
                        <a:pt x="335" y="587"/>
                        <a:pt x="337" y="590"/>
                        <a:pt x="339" y="593"/>
                      </a:cubicBezTo>
                      <a:cubicBezTo>
                        <a:pt x="344" y="600"/>
                        <a:pt x="344" y="607"/>
                        <a:pt x="349" y="613"/>
                      </a:cubicBezTo>
                      <a:cubicBezTo>
                        <a:pt x="352" y="616"/>
                        <a:pt x="356" y="619"/>
                        <a:pt x="358" y="622"/>
                      </a:cubicBezTo>
                      <a:cubicBezTo>
                        <a:pt x="360" y="626"/>
                        <a:pt x="360" y="629"/>
                        <a:pt x="361" y="633"/>
                      </a:cubicBezTo>
                      <a:cubicBezTo>
                        <a:pt x="364" y="641"/>
                        <a:pt x="368" y="646"/>
                        <a:pt x="376" y="648"/>
                      </a:cubicBezTo>
                      <a:cubicBezTo>
                        <a:pt x="380" y="649"/>
                        <a:pt x="384" y="650"/>
                        <a:pt x="388" y="647"/>
                      </a:cubicBezTo>
                      <a:cubicBezTo>
                        <a:pt x="391" y="645"/>
                        <a:pt x="395" y="641"/>
                        <a:pt x="398" y="643"/>
                      </a:cubicBezTo>
                      <a:cubicBezTo>
                        <a:pt x="402" y="646"/>
                        <a:pt x="398" y="652"/>
                        <a:pt x="404" y="652"/>
                      </a:cubicBezTo>
                      <a:cubicBezTo>
                        <a:pt x="407" y="653"/>
                        <a:pt x="415" y="651"/>
                        <a:pt x="417" y="649"/>
                      </a:cubicBezTo>
                      <a:cubicBezTo>
                        <a:pt x="419" y="651"/>
                        <a:pt x="416" y="656"/>
                        <a:pt x="419" y="657"/>
                      </a:cubicBezTo>
                      <a:cubicBezTo>
                        <a:pt x="422" y="659"/>
                        <a:pt x="426" y="656"/>
                        <a:pt x="428" y="655"/>
                      </a:cubicBezTo>
                      <a:cubicBezTo>
                        <a:pt x="434" y="653"/>
                        <a:pt x="434" y="654"/>
                        <a:pt x="437" y="658"/>
                      </a:cubicBezTo>
                      <a:cubicBezTo>
                        <a:pt x="441" y="663"/>
                        <a:pt x="445" y="659"/>
                        <a:pt x="447" y="654"/>
                      </a:cubicBezTo>
                      <a:cubicBezTo>
                        <a:pt x="448" y="652"/>
                        <a:pt x="449" y="649"/>
                        <a:pt x="448" y="646"/>
                      </a:cubicBezTo>
                      <a:cubicBezTo>
                        <a:pt x="448" y="642"/>
                        <a:pt x="446" y="641"/>
                        <a:pt x="449" y="637"/>
                      </a:cubicBezTo>
                      <a:cubicBezTo>
                        <a:pt x="455" y="630"/>
                        <a:pt x="461" y="623"/>
                        <a:pt x="461" y="6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 name="Freeform 6"/>
                <p:cNvSpPr/>
                <p:nvPr/>
              </p:nvSpPr>
              <p:spPr bwMode="auto">
                <a:xfrm>
                  <a:off x="12776179" y="3890960"/>
                  <a:ext cx="476249" cy="644525"/>
                </a:xfrm>
                <a:custGeom>
                  <a:avLst/>
                  <a:gdLst/>
                  <a:ahLst/>
                  <a:cxnLst>
                    <a:cxn ang="0">
                      <a:pos x="180" y="163"/>
                    </a:cxn>
                    <a:cxn ang="0">
                      <a:pos x="155" y="163"/>
                    </a:cxn>
                    <a:cxn ang="0">
                      <a:pos x="141" y="168"/>
                    </a:cxn>
                    <a:cxn ang="0">
                      <a:pos x="143" y="184"/>
                    </a:cxn>
                    <a:cxn ang="0">
                      <a:pos x="141" y="196"/>
                    </a:cxn>
                    <a:cxn ang="0">
                      <a:pos x="146" y="213"/>
                    </a:cxn>
                    <a:cxn ang="0">
                      <a:pos x="143" y="222"/>
                    </a:cxn>
                    <a:cxn ang="0">
                      <a:pos x="135" y="240"/>
                    </a:cxn>
                    <a:cxn ang="0">
                      <a:pos x="126" y="243"/>
                    </a:cxn>
                    <a:cxn ang="0">
                      <a:pos x="130" y="225"/>
                    </a:cxn>
                    <a:cxn ang="0">
                      <a:pos x="112" y="221"/>
                    </a:cxn>
                    <a:cxn ang="0">
                      <a:pos x="91" y="217"/>
                    </a:cxn>
                    <a:cxn ang="0">
                      <a:pos x="65" y="194"/>
                    </a:cxn>
                    <a:cxn ang="0">
                      <a:pos x="56" y="189"/>
                    </a:cxn>
                    <a:cxn ang="0">
                      <a:pos x="50" y="187"/>
                    </a:cxn>
                    <a:cxn ang="0">
                      <a:pos x="43" y="184"/>
                    </a:cxn>
                    <a:cxn ang="0">
                      <a:pos x="23" y="175"/>
                    </a:cxn>
                    <a:cxn ang="0">
                      <a:pos x="7" y="170"/>
                    </a:cxn>
                    <a:cxn ang="0">
                      <a:pos x="9" y="153"/>
                    </a:cxn>
                    <a:cxn ang="0">
                      <a:pos x="27" y="106"/>
                    </a:cxn>
                    <a:cxn ang="0">
                      <a:pos x="20" y="78"/>
                    </a:cxn>
                    <a:cxn ang="0">
                      <a:pos x="33" y="64"/>
                    </a:cxn>
                    <a:cxn ang="0">
                      <a:pos x="48" y="45"/>
                    </a:cxn>
                    <a:cxn ang="0">
                      <a:pos x="67" y="22"/>
                    </a:cxn>
                    <a:cxn ang="0">
                      <a:pos x="96" y="14"/>
                    </a:cxn>
                    <a:cxn ang="0">
                      <a:pos x="111" y="1"/>
                    </a:cxn>
                    <a:cxn ang="0">
                      <a:pos x="116" y="8"/>
                    </a:cxn>
                    <a:cxn ang="0">
                      <a:pos x="111" y="10"/>
                    </a:cxn>
                    <a:cxn ang="0">
                      <a:pos x="107" y="12"/>
                    </a:cxn>
                    <a:cxn ang="0">
                      <a:pos x="96" y="26"/>
                    </a:cxn>
                    <a:cxn ang="0">
                      <a:pos x="93" y="47"/>
                    </a:cxn>
                    <a:cxn ang="0">
                      <a:pos x="98" y="68"/>
                    </a:cxn>
                    <a:cxn ang="0">
                      <a:pos x="103" y="78"/>
                    </a:cxn>
                    <a:cxn ang="0">
                      <a:pos x="125" y="84"/>
                    </a:cxn>
                    <a:cxn ang="0">
                      <a:pos x="140" y="88"/>
                    </a:cxn>
                    <a:cxn ang="0">
                      <a:pos x="146" y="97"/>
                    </a:cxn>
                    <a:cxn ang="0">
                      <a:pos x="158" y="97"/>
                    </a:cxn>
                    <a:cxn ang="0">
                      <a:pos x="168" y="95"/>
                    </a:cxn>
                    <a:cxn ang="0">
                      <a:pos x="175" y="95"/>
                    </a:cxn>
                    <a:cxn ang="0">
                      <a:pos x="171" y="113"/>
                    </a:cxn>
                    <a:cxn ang="0">
                      <a:pos x="172" y="124"/>
                    </a:cxn>
                    <a:cxn ang="0">
                      <a:pos x="174" y="135"/>
                    </a:cxn>
                    <a:cxn ang="0">
                      <a:pos x="176" y="148"/>
                    </a:cxn>
                  </a:cxnLst>
                  <a:rect l="0" t="0" r="r" b="b"/>
                  <a:pathLst>
                    <a:path w="181" h="245">
                      <a:moveTo>
                        <a:pt x="181" y="163"/>
                      </a:moveTo>
                      <a:cubicBezTo>
                        <a:pt x="180" y="163"/>
                        <a:pt x="180" y="163"/>
                        <a:pt x="180" y="163"/>
                      </a:cubicBezTo>
                      <a:cubicBezTo>
                        <a:pt x="176" y="163"/>
                        <a:pt x="171" y="163"/>
                        <a:pt x="167" y="163"/>
                      </a:cubicBezTo>
                      <a:cubicBezTo>
                        <a:pt x="155" y="163"/>
                        <a:pt x="155" y="163"/>
                        <a:pt x="155" y="163"/>
                      </a:cubicBezTo>
                      <a:cubicBezTo>
                        <a:pt x="151" y="163"/>
                        <a:pt x="146" y="162"/>
                        <a:pt x="143" y="164"/>
                      </a:cubicBezTo>
                      <a:cubicBezTo>
                        <a:pt x="141" y="165"/>
                        <a:pt x="141" y="166"/>
                        <a:pt x="141" y="168"/>
                      </a:cubicBezTo>
                      <a:cubicBezTo>
                        <a:pt x="141" y="171"/>
                        <a:pt x="142" y="172"/>
                        <a:pt x="143" y="174"/>
                      </a:cubicBezTo>
                      <a:cubicBezTo>
                        <a:pt x="145" y="176"/>
                        <a:pt x="146" y="182"/>
                        <a:pt x="143" y="184"/>
                      </a:cubicBezTo>
                      <a:cubicBezTo>
                        <a:pt x="140" y="185"/>
                        <a:pt x="134" y="185"/>
                        <a:pt x="137" y="191"/>
                      </a:cubicBezTo>
                      <a:cubicBezTo>
                        <a:pt x="138" y="193"/>
                        <a:pt x="140" y="194"/>
                        <a:pt x="141" y="196"/>
                      </a:cubicBezTo>
                      <a:cubicBezTo>
                        <a:pt x="143" y="198"/>
                        <a:pt x="144" y="200"/>
                        <a:pt x="145" y="202"/>
                      </a:cubicBezTo>
                      <a:cubicBezTo>
                        <a:pt x="147" y="205"/>
                        <a:pt x="146" y="209"/>
                        <a:pt x="146" y="213"/>
                      </a:cubicBezTo>
                      <a:cubicBezTo>
                        <a:pt x="146" y="214"/>
                        <a:pt x="146" y="216"/>
                        <a:pt x="146" y="218"/>
                      </a:cubicBezTo>
                      <a:cubicBezTo>
                        <a:pt x="146" y="219"/>
                        <a:pt x="144" y="221"/>
                        <a:pt x="143" y="222"/>
                      </a:cubicBezTo>
                      <a:cubicBezTo>
                        <a:pt x="141" y="225"/>
                        <a:pt x="141" y="228"/>
                        <a:pt x="140" y="231"/>
                      </a:cubicBezTo>
                      <a:cubicBezTo>
                        <a:pt x="139" y="234"/>
                        <a:pt x="137" y="237"/>
                        <a:pt x="135" y="240"/>
                      </a:cubicBezTo>
                      <a:cubicBezTo>
                        <a:pt x="133" y="242"/>
                        <a:pt x="132" y="243"/>
                        <a:pt x="130" y="245"/>
                      </a:cubicBezTo>
                      <a:cubicBezTo>
                        <a:pt x="129" y="245"/>
                        <a:pt x="127" y="244"/>
                        <a:pt x="126" y="243"/>
                      </a:cubicBezTo>
                      <a:cubicBezTo>
                        <a:pt x="125" y="241"/>
                        <a:pt x="127" y="235"/>
                        <a:pt x="127" y="233"/>
                      </a:cubicBezTo>
                      <a:cubicBezTo>
                        <a:pt x="128" y="230"/>
                        <a:pt x="130" y="228"/>
                        <a:pt x="130" y="225"/>
                      </a:cubicBezTo>
                      <a:cubicBezTo>
                        <a:pt x="129" y="221"/>
                        <a:pt x="125" y="222"/>
                        <a:pt x="122" y="222"/>
                      </a:cubicBezTo>
                      <a:cubicBezTo>
                        <a:pt x="118" y="222"/>
                        <a:pt x="115" y="221"/>
                        <a:pt x="112" y="221"/>
                      </a:cubicBezTo>
                      <a:cubicBezTo>
                        <a:pt x="108" y="221"/>
                        <a:pt x="105" y="221"/>
                        <a:pt x="101" y="221"/>
                      </a:cubicBezTo>
                      <a:cubicBezTo>
                        <a:pt x="97" y="221"/>
                        <a:pt x="94" y="219"/>
                        <a:pt x="91" y="217"/>
                      </a:cubicBezTo>
                      <a:cubicBezTo>
                        <a:pt x="83" y="213"/>
                        <a:pt x="80" y="205"/>
                        <a:pt x="73" y="200"/>
                      </a:cubicBezTo>
                      <a:cubicBezTo>
                        <a:pt x="71" y="198"/>
                        <a:pt x="68" y="196"/>
                        <a:pt x="65" y="194"/>
                      </a:cubicBezTo>
                      <a:cubicBezTo>
                        <a:pt x="64" y="194"/>
                        <a:pt x="63" y="194"/>
                        <a:pt x="63" y="193"/>
                      </a:cubicBezTo>
                      <a:cubicBezTo>
                        <a:pt x="60" y="192"/>
                        <a:pt x="58" y="190"/>
                        <a:pt x="56" y="189"/>
                      </a:cubicBezTo>
                      <a:cubicBezTo>
                        <a:pt x="55" y="189"/>
                        <a:pt x="54" y="189"/>
                        <a:pt x="53" y="188"/>
                      </a:cubicBezTo>
                      <a:cubicBezTo>
                        <a:pt x="52" y="188"/>
                        <a:pt x="51" y="187"/>
                        <a:pt x="50" y="187"/>
                      </a:cubicBezTo>
                      <a:cubicBezTo>
                        <a:pt x="48" y="186"/>
                        <a:pt x="47" y="186"/>
                        <a:pt x="46" y="186"/>
                      </a:cubicBezTo>
                      <a:cubicBezTo>
                        <a:pt x="45" y="185"/>
                        <a:pt x="44" y="184"/>
                        <a:pt x="43" y="184"/>
                      </a:cubicBezTo>
                      <a:cubicBezTo>
                        <a:pt x="40" y="183"/>
                        <a:pt x="37" y="182"/>
                        <a:pt x="35" y="181"/>
                      </a:cubicBezTo>
                      <a:cubicBezTo>
                        <a:pt x="31" y="179"/>
                        <a:pt x="27" y="177"/>
                        <a:pt x="23" y="175"/>
                      </a:cubicBezTo>
                      <a:cubicBezTo>
                        <a:pt x="20" y="174"/>
                        <a:pt x="17" y="173"/>
                        <a:pt x="15" y="172"/>
                      </a:cubicBezTo>
                      <a:cubicBezTo>
                        <a:pt x="12" y="172"/>
                        <a:pt x="10" y="171"/>
                        <a:pt x="7" y="170"/>
                      </a:cubicBezTo>
                      <a:cubicBezTo>
                        <a:pt x="5" y="169"/>
                        <a:pt x="2" y="168"/>
                        <a:pt x="0" y="166"/>
                      </a:cubicBezTo>
                      <a:cubicBezTo>
                        <a:pt x="3" y="162"/>
                        <a:pt x="6" y="157"/>
                        <a:pt x="9" y="153"/>
                      </a:cubicBezTo>
                      <a:cubicBezTo>
                        <a:pt x="14" y="147"/>
                        <a:pt x="18" y="141"/>
                        <a:pt x="25" y="136"/>
                      </a:cubicBezTo>
                      <a:cubicBezTo>
                        <a:pt x="34" y="130"/>
                        <a:pt x="29" y="115"/>
                        <a:pt x="27" y="106"/>
                      </a:cubicBezTo>
                      <a:cubicBezTo>
                        <a:pt x="26" y="101"/>
                        <a:pt x="26" y="96"/>
                        <a:pt x="24" y="92"/>
                      </a:cubicBezTo>
                      <a:cubicBezTo>
                        <a:pt x="24" y="90"/>
                        <a:pt x="19" y="79"/>
                        <a:pt x="20" y="78"/>
                      </a:cubicBezTo>
                      <a:cubicBezTo>
                        <a:pt x="26" y="71"/>
                        <a:pt x="26" y="71"/>
                        <a:pt x="26" y="71"/>
                      </a:cubicBezTo>
                      <a:cubicBezTo>
                        <a:pt x="33" y="64"/>
                        <a:pt x="33" y="64"/>
                        <a:pt x="33" y="64"/>
                      </a:cubicBezTo>
                      <a:cubicBezTo>
                        <a:pt x="40" y="78"/>
                        <a:pt x="42" y="61"/>
                        <a:pt x="45" y="54"/>
                      </a:cubicBezTo>
                      <a:cubicBezTo>
                        <a:pt x="46" y="51"/>
                        <a:pt x="47" y="48"/>
                        <a:pt x="48" y="45"/>
                      </a:cubicBezTo>
                      <a:cubicBezTo>
                        <a:pt x="50" y="42"/>
                        <a:pt x="50" y="38"/>
                        <a:pt x="52" y="35"/>
                      </a:cubicBezTo>
                      <a:cubicBezTo>
                        <a:pt x="55" y="29"/>
                        <a:pt x="61" y="24"/>
                        <a:pt x="67" y="22"/>
                      </a:cubicBezTo>
                      <a:cubicBezTo>
                        <a:pt x="74" y="20"/>
                        <a:pt x="81" y="22"/>
                        <a:pt x="87" y="18"/>
                      </a:cubicBezTo>
                      <a:cubicBezTo>
                        <a:pt x="90" y="17"/>
                        <a:pt x="93" y="16"/>
                        <a:pt x="96" y="14"/>
                      </a:cubicBezTo>
                      <a:cubicBezTo>
                        <a:pt x="99" y="12"/>
                        <a:pt x="100" y="9"/>
                        <a:pt x="103" y="6"/>
                      </a:cubicBezTo>
                      <a:cubicBezTo>
                        <a:pt x="105" y="3"/>
                        <a:pt x="107" y="1"/>
                        <a:pt x="111" y="1"/>
                      </a:cubicBezTo>
                      <a:cubicBezTo>
                        <a:pt x="115" y="1"/>
                        <a:pt x="119" y="0"/>
                        <a:pt x="118" y="5"/>
                      </a:cubicBezTo>
                      <a:cubicBezTo>
                        <a:pt x="118" y="6"/>
                        <a:pt x="117" y="7"/>
                        <a:pt x="116" y="8"/>
                      </a:cubicBezTo>
                      <a:cubicBezTo>
                        <a:pt x="115" y="8"/>
                        <a:pt x="114" y="8"/>
                        <a:pt x="113" y="8"/>
                      </a:cubicBezTo>
                      <a:cubicBezTo>
                        <a:pt x="113" y="9"/>
                        <a:pt x="112" y="9"/>
                        <a:pt x="111" y="10"/>
                      </a:cubicBezTo>
                      <a:cubicBezTo>
                        <a:pt x="110" y="10"/>
                        <a:pt x="110" y="10"/>
                        <a:pt x="109" y="10"/>
                      </a:cubicBezTo>
                      <a:cubicBezTo>
                        <a:pt x="108" y="11"/>
                        <a:pt x="107" y="12"/>
                        <a:pt x="107" y="12"/>
                      </a:cubicBezTo>
                      <a:cubicBezTo>
                        <a:pt x="106" y="14"/>
                        <a:pt x="104" y="15"/>
                        <a:pt x="103" y="17"/>
                      </a:cubicBezTo>
                      <a:cubicBezTo>
                        <a:pt x="101" y="20"/>
                        <a:pt x="97" y="23"/>
                        <a:pt x="96" y="26"/>
                      </a:cubicBezTo>
                      <a:cubicBezTo>
                        <a:pt x="94" y="29"/>
                        <a:pt x="93" y="32"/>
                        <a:pt x="93" y="36"/>
                      </a:cubicBezTo>
                      <a:cubicBezTo>
                        <a:pt x="93" y="39"/>
                        <a:pt x="92" y="43"/>
                        <a:pt x="93" y="47"/>
                      </a:cubicBezTo>
                      <a:cubicBezTo>
                        <a:pt x="93" y="50"/>
                        <a:pt x="95" y="54"/>
                        <a:pt x="96" y="58"/>
                      </a:cubicBezTo>
                      <a:cubicBezTo>
                        <a:pt x="97" y="61"/>
                        <a:pt x="98" y="64"/>
                        <a:pt x="98" y="68"/>
                      </a:cubicBezTo>
                      <a:cubicBezTo>
                        <a:pt x="99" y="69"/>
                        <a:pt x="100" y="71"/>
                        <a:pt x="100" y="72"/>
                      </a:cubicBezTo>
                      <a:cubicBezTo>
                        <a:pt x="101" y="75"/>
                        <a:pt x="102" y="77"/>
                        <a:pt x="103" y="78"/>
                      </a:cubicBezTo>
                      <a:cubicBezTo>
                        <a:pt x="106" y="81"/>
                        <a:pt x="110" y="80"/>
                        <a:pt x="114" y="81"/>
                      </a:cubicBezTo>
                      <a:cubicBezTo>
                        <a:pt x="118" y="82"/>
                        <a:pt x="121" y="83"/>
                        <a:pt x="125" y="84"/>
                      </a:cubicBezTo>
                      <a:cubicBezTo>
                        <a:pt x="129" y="84"/>
                        <a:pt x="132" y="85"/>
                        <a:pt x="136" y="86"/>
                      </a:cubicBezTo>
                      <a:cubicBezTo>
                        <a:pt x="137" y="87"/>
                        <a:pt x="139" y="87"/>
                        <a:pt x="140" y="88"/>
                      </a:cubicBezTo>
                      <a:cubicBezTo>
                        <a:pt x="142" y="90"/>
                        <a:pt x="143" y="92"/>
                        <a:pt x="144" y="94"/>
                      </a:cubicBezTo>
                      <a:cubicBezTo>
                        <a:pt x="144" y="96"/>
                        <a:pt x="144" y="96"/>
                        <a:pt x="146" y="97"/>
                      </a:cubicBezTo>
                      <a:cubicBezTo>
                        <a:pt x="148" y="98"/>
                        <a:pt x="150" y="98"/>
                        <a:pt x="152" y="98"/>
                      </a:cubicBezTo>
                      <a:cubicBezTo>
                        <a:pt x="154" y="97"/>
                        <a:pt x="156" y="97"/>
                        <a:pt x="158" y="97"/>
                      </a:cubicBezTo>
                      <a:cubicBezTo>
                        <a:pt x="160" y="97"/>
                        <a:pt x="163" y="98"/>
                        <a:pt x="165" y="97"/>
                      </a:cubicBezTo>
                      <a:cubicBezTo>
                        <a:pt x="166" y="97"/>
                        <a:pt x="166" y="96"/>
                        <a:pt x="168" y="95"/>
                      </a:cubicBezTo>
                      <a:cubicBezTo>
                        <a:pt x="168" y="95"/>
                        <a:pt x="169" y="95"/>
                        <a:pt x="170" y="95"/>
                      </a:cubicBezTo>
                      <a:cubicBezTo>
                        <a:pt x="171" y="95"/>
                        <a:pt x="174" y="94"/>
                        <a:pt x="175" y="95"/>
                      </a:cubicBezTo>
                      <a:cubicBezTo>
                        <a:pt x="178" y="96"/>
                        <a:pt x="174" y="101"/>
                        <a:pt x="173" y="104"/>
                      </a:cubicBezTo>
                      <a:cubicBezTo>
                        <a:pt x="172" y="106"/>
                        <a:pt x="171" y="110"/>
                        <a:pt x="171" y="113"/>
                      </a:cubicBezTo>
                      <a:cubicBezTo>
                        <a:pt x="171" y="115"/>
                        <a:pt x="171" y="117"/>
                        <a:pt x="171" y="119"/>
                      </a:cubicBezTo>
                      <a:cubicBezTo>
                        <a:pt x="171" y="121"/>
                        <a:pt x="172" y="122"/>
                        <a:pt x="172" y="124"/>
                      </a:cubicBezTo>
                      <a:cubicBezTo>
                        <a:pt x="172" y="126"/>
                        <a:pt x="172" y="127"/>
                        <a:pt x="172" y="129"/>
                      </a:cubicBezTo>
                      <a:cubicBezTo>
                        <a:pt x="172" y="131"/>
                        <a:pt x="173" y="133"/>
                        <a:pt x="174" y="135"/>
                      </a:cubicBezTo>
                      <a:cubicBezTo>
                        <a:pt x="174" y="137"/>
                        <a:pt x="175" y="140"/>
                        <a:pt x="176" y="142"/>
                      </a:cubicBezTo>
                      <a:cubicBezTo>
                        <a:pt x="176" y="144"/>
                        <a:pt x="176" y="146"/>
                        <a:pt x="176" y="148"/>
                      </a:cubicBezTo>
                      <a:cubicBezTo>
                        <a:pt x="178" y="152"/>
                        <a:pt x="178" y="158"/>
                        <a:pt x="181" y="16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 name="Freeform 7"/>
                <p:cNvSpPr/>
                <p:nvPr/>
              </p:nvSpPr>
              <p:spPr bwMode="auto">
                <a:xfrm>
                  <a:off x="13019066" y="3898899"/>
                  <a:ext cx="515937" cy="455612"/>
                </a:xfrm>
                <a:custGeom>
                  <a:avLst/>
                  <a:gdLst/>
                  <a:ahLst/>
                  <a:cxnLst>
                    <a:cxn ang="0">
                      <a:pos x="196" y="63"/>
                    </a:cxn>
                    <a:cxn ang="0">
                      <a:pos x="181" y="85"/>
                    </a:cxn>
                    <a:cxn ang="0">
                      <a:pos x="181" y="108"/>
                    </a:cxn>
                    <a:cxn ang="0">
                      <a:pos x="183" y="111"/>
                    </a:cxn>
                    <a:cxn ang="0">
                      <a:pos x="173" y="119"/>
                    </a:cxn>
                    <a:cxn ang="0">
                      <a:pos x="164" y="125"/>
                    </a:cxn>
                    <a:cxn ang="0">
                      <a:pos x="134" y="123"/>
                    </a:cxn>
                    <a:cxn ang="0">
                      <a:pos x="128" y="126"/>
                    </a:cxn>
                    <a:cxn ang="0">
                      <a:pos x="132" y="136"/>
                    </a:cxn>
                    <a:cxn ang="0">
                      <a:pos x="139" y="154"/>
                    </a:cxn>
                    <a:cxn ang="0">
                      <a:pos x="128" y="165"/>
                    </a:cxn>
                    <a:cxn ang="0">
                      <a:pos x="118" y="171"/>
                    </a:cxn>
                    <a:cxn ang="0">
                      <a:pos x="103" y="172"/>
                    </a:cxn>
                    <a:cxn ang="0">
                      <a:pos x="89" y="160"/>
                    </a:cxn>
                    <a:cxn ang="0">
                      <a:pos x="84" y="139"/>
                    </a:cxn>
                    <a:cxn ang="0">
                      <a:pos x="80" y="126"/>
                    </a:cxn>
                    <a:cxn ang="0">
                      <a:pos x="79" y="116"/>
                    </a:cxn>
                    <a:cxn ang="0">
                      <a:pos x="81" y="101"/>
                    </a:cxn>
                    <a:cxn ang="0">
                      <a:pos x="78" y="92"/>
                    </a:cxn>
                    <a:cxn ang="0">
                      <a:pos x="73" y="94"/>
                    </a:cxn>
                    <a:cxn ang="0">
                      <a:pos x="60" y="95"/>
                    </a:cxn>
                    <a:cxn ang="0">
                      <a:pos x="52" y="91"/>
                    </a:cxn>
                    <a:cxn ang="0">
                      <a:pos x="44" y="83"/>
                    </a:cxn>
                    <a:cxn ang="0">
                      <a:pos x="22" y="78"/>
                    </a:cxn>
                    <a:cxn ang="0">
                      <a:pos x="8" y="69"/>
                    </a:cxn>
                    <a:cxn ang="0">
                      <a:pos x="4" y="55"/>
                    </a:cxn>
                    <a:cxn ang="0">
                      <a:pos x="1" y="33"/>
                    </a:cxn>
                    <a:cxn ang="0">
                      <a:pos x="11" y="14"/>
                    </a:cxn>
                    <a:cxn ang="0">
                      <a:pos x="17" y="7"/>
                    </a:cxn>
                    <a:cxn ang="0">
                      <a:pos x="21" y="5"/>
                    </a:cxn>
                    <a:cxn ang="0">
                      <a:pos x="21" y="11"/>
                    </a:cxn>
                    <a:cxn ang="0">
                      <a:pos x="14" y="40"/>
                    </a:cxn>
                    <a:cxn ang="0">
                      <a:pos x="29" y="50"/>
                    </a:cxn>
                    <a:cxn ang="0">
                      <a:pos x="36" y="16"/>
                    </a:cxn>
                    <a:cxn ang="0">
                      <a:pos x="44" y="0"/>
                    </a:cxn>
                    <a:cxn ang="0">
                      <a:pos x="60" y="15"/>
                    </a:cxn>
                    <a:cxn ang="0">
                      <a:pos x="78" y="27"/>
                    </a:cxn>
                    <a:cxn ang="0">
                      <a:pos x="122" y="34"/>
                    </a:cxn>
                    <a:cxn ang="0">
                      <a:pos x="134" y="18"/>
                    </a:cxn>
                    <a:cxn ang="0">
                      <a:pos x="160" y="31"/>
                    </a:cxn>
                    <a:cxn ang="0">
                      <a:pos x="180" y="43"/>
                    </a:cxn>
                    <a:cxn ang="0">
                      <a:pos x="194" y="59"/>
                    </a:cxn>
                  </a:cxnLst>
                  <a:rect l="0" t="0" r="r" b="b"/>
                  <a:pathLst>
                    <a:path w="197" h="173">
                      <a:moveTo>
                        <a:pt x="197" y="61"/>
                      </a:moveTo>
                      <a:cubicBezTo>
                        <a:pt x="197" y="62"/>
                        <a:pt x="196" y="62"/>
                        <a:pt x="196" y="63"/>
                      </a:cubicBezTo>
                      <a:cubicBezTo>
                        <a:pt x="194" y="65"/>
                        <a:pt x="192" y="68"/>
                        <a:pt x="189" y="70"/>
                      </a:cubicBezTo>
                      <a:cubicBezTo>
                        <a:pt x="185" y="74"/>
                        <a:pt x="183" y="80"/>
                        <a:pt x="181" y="85"/>
                      </a:cubicBezTo>
                      <a:cubicBezTo>
                        <a:pt x="179" y="89"/>
                        <a:pt x="176" y="93"/>
                        <a:pt x="176" y="97"/>
                      </a:cubicBezTo>
                      <a:cubicBezTo>
                        <a:pt x="176" y="101"/>
                        <a:pt x="179" y="106"/>
                        <a:pt x="181" y="108"/>
                      </a:cubicBezTo>
                      <a:cubicBezTo>
                        <a:pt x="182" y="109"/>
                        <a:pt x="183" y="110"/>
                        <a:pt x="184" y="110"/>
                      </a:cubicBezTo>
                      <a:cubicBezTo>
                        <a:pt x="184" y="111"/>
                        <a:pt x="183" y="111"/>
                        <a:pt x="183" y="111"/>
                      </a:cubicBezTo>
                      <a:cubicBezTo>
                        <a:pt x="181" y="113"/>
                        <a:pt x="180" y="114"/>
                        <a:pt x="178" y="115"/>
                      </a:cubicBezTo>
                      <a:cubicBezTo>
                        <a:pt x="176" y="116"/>
                        <a:pt x="175" y="118"/>
                        <a:pt x="173" y="119"/>
                      </a:cubicBezTo>
                      <a:cubicBezTo>
                        <a:pt x="172" y="120"/>
                        <a:pt x="170" y="121"/>
                        <a:pt x="168" y="122"/>
                      </a:cubicBezTo>
                      <a:cubicBezTo>
                        <a:pt x="166" y="123"/>
                        <a:pt x="165" y="124"/>
                        <a:pt x="164" y="125"/>
                      </a:cubicBezTo>
                      <a:cubicBezTo>
                        <a:pt x="159" y="128"/>
                        <a:pt x="153" y="126"/>
                        <a:pt x="149" y="126"/>
                      </a:cubicBezTo>
                      <a:cubicBezTo>
                        <a:pt x="144" y="125"/>
                        <a:pt x="138" y="125"/>
                        <a:pt x="134" y="123"/>
                      </a:cubicBezTo>
                      <a:cubicBezTo>
                        <a:pt x="132" y="123"/>
                        <a:pt x="131" y="122"/>
                        <a:pt x="129" y="123"/>
                      </a:cubicBezTo>
                      <a:cubicBezTo>
                        <a:pt x="126" y="123"/>
                        <a:pt x="127" y="124"/>
                        <a:pt x="128" y="126"/>
                      </a:cubicBezTo>
                      <a:cubicBezTo>
                        <a:pt x="129" y="128"/>
                        <a:pt x="130" y="130"/>
                        <a:pt x="130" y="131"/>
                      </a:cubicBezTo>
                      <a:cubicBezTo>
                        <a:pt x="132" y="133"/>
                        <a:pt x="132" y="134"/>
                        <a:pt x="132" y="136"/>
                      </a:cubicBezTo>
                      <a:cubicBezTo>
                        <a:pt x="134" y="140"/>
                        <a:pt x="135" y="144"/>
                        <a:pt x="137" y="148"/>
                      </a:cubicBezTo>
                      <a:cubicBezTo>
                        <a:pt x="138" y="149"/>
                        <a:pt x="139" y="152"/>
                        <a:pt x="139" y="154"/>
                      </a:cubicBezTo>
                      <a:cubicBezTo>
                        <a:pt x="138" y="156"/>
                        <a:pt x="137" y="157"/>
                        <a:pt x="136" y="158"/>
                      </a:cubicBezTo>
                      <a:cubicBezTo>
                        <a:pt x="135" y="162"/>
                        <a:pt x="131" y="163"/>
                        <a:pt x="128" y="165"/>
                      </a:cubicBezTo>
                      <a:cubicBezTo>
                        <a:pt x="127" y="166"/>
                        <a:pt x="126" y="168"/>
                        <a:pt x="124" y="169"/>
                      </a:cubicBezTo>
                      <a:cubicBezTo>
                        <a:pt x="122" y="169"/>
                        <a:pt x="120" y="170"/>
                        <a:pt x="118" y="171"/>
                      </a:cubicBezTo>
                      <a:cubicBezTo>
                        <a:pt x="115" y="171"/>
                        <a:pt x="111" y="171"/>
                        <a:pt x="108" y="171"/>
                      </a:cubicBezTo>
                      <a:cubicBezTo>
                        <a:pt x="106" y="172"/>
                        <a:pt x="106" y="173"/>
                        <a:pt x="103" y="172"/>
                      </a:cubicBezTo>
                      <a:cubicBezTo>
                        <a:pt x="100" y="171"/>
                        <a:pt x="97" y="169"/>
                        <a:pt x="94" y="168"/>
                      </a:cubicBezTo>
                      <a:cubicBezTo>
                        <a:pt x="92" y="165"/>
                        <a:pt x="90" y="163"/>
                        <a:pt x="89" y="160"/>
                      </a:cubicBezTo>
                      <a:cubicBezTo>
                        <a:pt x="86" y="155"/>
                        <a:pt x="86" y="149"/>
                        <a:pt x="84" y="145"/>
                      </a:cubicBezTo>
                      <a:cubicBezTo>
                        <a:pt x="84" y="143"/>
                        <a:pt x="84" y="141"/>
                        <a:pt x="84" y="139"/>
                      </a:cubicBezTo>
                      <a:cubicBezTo>
                        <a:pt x="83" y="137"/>
                        <a:pt x="82" y="134"/>
                        <a:pt x="82" y="132"/>
                      </a:cubicBezTo>
                      <a:cubicBezTo>
                        <a:pt x="81" y="130"/>
                        <a:pt x="80" y="128"/>
                        <a:pt x="80" y="126"/>
                      </a:cubicBezTo>
                      <a:cubicBezTo>
                        <a:pt x="80" y="124"/>
                        <a:pt x="80" y="123"/>
                        <a:pt x="80" y="121"/>
                      </a:cubicBezTo>
                      <a:cubicBezTo>
                        <a:pt x="80" y="119"/>
                        <a:pt x="79" y="118"/>
                        <a:pt x="79" y="116"/>
                      </a:cubicBezTo>
                      <a:cubicBezTo>
                        <a:pt x="79" y="114"/>
                        <a:pt x="79" y="112"/>
                        <a:pt x="79" y="110"/>
                      </a:cubicBezTo>
                      <a:cubicBezTo>
                        <a:pt x="79" y="107"/>
                        <a:pt x="80" y="103"/>
                        <a:pt x="81" y="101"/>
                      </a:cubicBezTo>
                      <a:cubicBezTo>
                        <a:pt x="82" y="98"/>
                        <a:pt x="86" y="93"/>
                        <a:pt x="83" y="92"/>
                      </a:cubicBezTo>
                      <a:cubicBezTo>
                        <a:pt x="82" y="91"/>
                        <a:pt x="79" y="92"/>
                        <a:pt x="78" y="92"/>
                      </a:cubicBezTo>
                      <a:cubicBezTo>
                        <a:pt x="77" y="92"/>
                        <a:pt x="76" y="92"/>
                        <a:pt x="76" y="92"/>
                      </a:cubicBezTo>
                      <a:cubicBezTo>
                        <a:pt x="74" y="93"/>
                        <a:pt x="74" y="94"/>
                        <a:pt x="73" y="94"/>
                      </a:cubicBezTo>
                      <a:cubicBezTo>
                        <a:pt x="71" y="95"/>
                        <a:pt x="68" y="94"/>
                        <a:pt x="66" y="94"/>
                      </a:cubicBezTo>
                      <a:cubicBezTo>
                        <a:pt x="64" y="94"/>
                        <a:pt x="62" y="94"/>
                        <a:pt x="60" y="95"/>
                      </a:cubicBezTo>
                      <a:cubicBezTo>
                        <a:pt x="58" y="95"/>
                        <a:pt x="56" y="95"/>
                        <a:pt x="54" y="94"/>
                      </a:cubicBezTo>
                      <a:cubicBezTo>
                        <a:pt x="52" y="93"/>
                        <a:pt x="52" y="93"/>
                        <a:pt x="52" y="91"/>
                      </a:cubicBezTo>
                      <a:cubicBezTo>
                        <a:pt x="51" y="89"/>
                        <a:pt x="50" y="87"/>
                        <a:pt x="48" y="85"/>
                      </a:cubicBezTo>
                      <a:cubicBezTo>
                        <a:pt x="47" y="84"/>
                        <a:pt x="45" y="84"/>
                        <a:pt x="44" y="83"/>
                      </a:cubicBezTo>
                      <a:cubicBezTo>
                        <a:pt x="40" y="82"/>
                        <a:pt x="37" y="81"/>
                        <a:pt x="33" y="81"/>
                      </a:cubicBezTo>
                      <a:cubicBezTo>
                        <a:pt x="29" y="80"/>
                        <a:pt x="26" y="79"/>
                        <a:pt x="22" y="78"/>
                      </a:cubicBezTo>
                      <a:cubicBezTo>
                        <a:pt x="18" y="77"/>
                        <a:pt x="14" y="78"/>
                        <a:pt x="11" y="75"/>
                      </a:cubicBezTo>
                      <a:cubicBezTo>
                        <a:pt x="10" y="74"/>
                        <a:pt x="9" y="72"/>
                        <a:pt x="8" y="69"/>
                      </a:cubicBezTo>
                      <a:cubicBezTo>
                        <a:pt x="8" y="68"/>
                        <a:pt x="7" y="66"/>
                        <a:pt x="6" y="65"/>
                      </a:cubicBezTo>
                      <a:cubicBezTo>
                        <a:pt x="6" y="61"/>
                        <a:pt x="5" y="58"/>
                        <a:pt x="4" y="55"/>
                      </a:cubicBezTo>
                      <a:cubicBezTo>
                        <a:pt x="3" y="51"/>
                        <a:pt x="1" y="47"/>
                        <a:pt x="1" y="44"/>
                      </a:cubicBezTo>
                      <a:cubicBezTo>
                        <a:pt x="0" y="40"/>
                        <a:pt x="1" y="36"/>
                        <a:pt x="1" y="33"/>
                      </a:cubicBezTo>
                      <a:cubicBezTo>
                        <a:pt x="1" y="29"/>
                        <a:pt x="2" y="26"/>
                        <a:pt x="4" y="23"/>
                      </a:cubicBezTo>
                      <a:cubicBezTo>
                        <a:pt x="5" y="20"/>
                        <a:pt x="9" y="17"/>
                        <a:pt x="11" y="14"/>
                      </a:cubicBezTo>
                      <a:cubicBezTo>
                        <a:pt x="12" y="12"/>
                        <a:pt x="14" y="11"/>
                        <a:pt x="15" y="9"/>
                      </a:cubicBezTo>
                      <a:cubicBezTo>
                        <a:pt x="15" y="9"/>
                        <a:pt x="16" y="8"/>
                        <a:pt x="17" y="7"/>
                      </a:cubicBezTo>
                      <a:cubicBezTo>
                        <a:pt x="18" y="7"/>
                        <a:pt x="18" y="7"/>
                        <a:pt x="19" y="7"/>
                      </a:cubicBezTo>
                      <a:cubicBezTo>
                        <a:pt x="20" y="6"/>
                        <a:pt x="21" y="6"/>
                        <a:pt x="21" y="5"/>
                      </a:cubicBezTo>
                      <a:cubicBezTo>
                        <a:pt x="22" y="5"/>
                        <a:pt x="23" y="5"/>
                        <a:pt x="24" y="5"/>
                      </a:cubicBezTo>
                      <a:cubicBezTo>
                        <a:pt x="23" y="7"/>
                        <a:pt x="22" y="9"/>
                        <a:pt x="21" y="11"/>
                      </a:cubicBezTo>
                      <a:cubicBezTo>
                        <a:pt x="20" y="14"/>
                        <a:pt x="19" y="18"/>
                        <a:pt x="18" y="21"/>
                      </a:cubicBezTo>
                      <a:cubicBezTo>
                        <a:pt x="15" y="27"/>
                        <a:pt x="14" y="33"/>
                        <a:pt x="14" y="40"/>
                      </a:cubicBezTo>
                      <a:cubicBezTo>
                        <a:pt x="15" y="44"/>
                        <a:pt x="16" y="46"/>
                        <a:pt x="19" y="48"/>
                      </a:cubicBezTo>
                      <a:cubicBezTo>
                        <a:pt x="21" y="49"/>
                        <a:pt x="27" y="51"/>
                        <a:pt x="29" y="50"/>
                      </a:cubicBezTo>
                      <a:cubicBezTo>
                        <a:pt x="35" y="47"/>
                        <a:pt x="28" y="35"/>
                        <a:pt x="28" y="31"/>
                      </a:cubicBezTo>
                      <a:cubicBezTo>
                        <a:pt x="26" y="23"/>
                        <a:pt x="29" y="19"/>
                        <a:pt x="36" y="16"/>
                      </a:cubicBezTo>
                      <a:cubicBezTo>
                        <a:pt x="39" y="15"/>
                        <a:pt x="43" y="14"/>
                        <a:pt x="43" y="10"/>
                      </a:cubicBezTo>
                      <a:cubicBezTo>
                        <a:pt x="44" y="7"/>
                        <a:pt x="43" y="3"/>
                        <a:pt x="44" y="0"/>
                      </a:cubicBezTo>
                      <a:cubicBezTo>
                        <a:pt x="46" y="3"/>
                        <a:pt x="50" y="4"/>
                        <a:pt x="52" y="7"/>
                      </a:cubicBezTo>
                      <a:cubicBezTo>
                        <a:pt x="55" y="9"/>
                        <a:pt x="57" y="12"/>
                        <a:pt x="60" y="15"/>
                      </a:cubicBezTo>
                      <a:cubicBezTo>
                        <a:pt x="63" y="17"/>
                        <a:pt x="66" y="19"/>
                        <a:pt x="69" y="21"/>
                      </a:cubicBezTo>
                      <a:cubicBezTo>
                        <a:pt x="72" y="24"/>
                        <a:pt x="74" y="26"/>
                        <a:pt x="78" y="27"/>
                      </a:cubicBezTo>
                      <a:cubicBezTo>
                        <a:pt x="85" y="29"/>
                        <a:pt x="92" y="30"/>
                        <a:pt x="100" y="32"/>
                      </a:cubicBezTo>
                      <a:cubicBezTo>
                        <a:pt x="107" y="33"/>
                        <a:pt x="115" y="34"/>
                        <a:pt x="122" y="34"/>
                      </a:cubicBezTo>
                      <a:cubicBezTo>
                        <a:pt x="125" y="34"/>
                        <a:pt x="128" y="34"/>
                        <a:pt x="130" y="33"/>
                      </a:cubicBezTo>
                      <a:cubicBezTo>
                        <a:pt x="131" y="28"/>
                        <a:pt x="129" y="20"/>
                        <a:pt x="134" y="18"/>
                      </a:cubicBezTo>
                      <a:cubicBezTo>
                        <a:pt x="139" y="16"/>
                        <a:pt x="143" y="20"/>
                        <a:pt x="147" y="23"/>
                      </a:cubicBezTo>
                      <a:cubicBezTo>
                        <a:pt x="151" y="26"/>
                        <a:pt x="156" y="28"/>
                        <a:pt x="160" y="31"/>
                      </a:cubicBezTo>
                      <a:cubicBezTo>
                        <a:pt x="163" y="32"/>
                        <a:pt x="167" y="35"/>
                        <a:pt x="170" y="37"/>
                      </a:cubicBezTo>
                      <a:cubicBezTo>
                        <a:pt x="173" y="38"/>
                        <a:pt x="178" y="40"/>
                        <a:pt x="180" y="43"/>
                      </a:cubicBezTo>
                      <a:cubicBezTo>
                        <a:pt x="181" y="46"/>
                        <a:pt x="179" y="50"/>
                        <a:pt x="181" y="53"/>
                      </a:cubicBezTo>
                      <a:cubicBezTo>
                        <a:pt x="183" y="56"/>
                        <a:pt x="190" y="58"/>
                        <a:pt x="194" y="59"/>
                      </a:cubicBezTo>
                      <a:cubicBezTo>
                        <a:pt x="195" y="60"/>
                        <a:pt x="196" y="60"/>
                        <a:pt x="197" y="6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 name="Freeform 8"/>
                <p:cNvSpPr/>
                <p:nvPr/>
              </p:nvSpPr>
              <p:spPr bwMode="auto">
                <a:xfrm>
                  <a:off x="13481028" y="4059235"/>
                  <a:ext cx="169862" cy="268287"/>
                </a:xfrm>
                <a:custGeom>
                  <a:avLst/>
                  <a:gdLst/>
                  <a:ahLst/>
                  <a:cxnLst>
                    <a:cxn ang="0">
                      <a:pos x="65" y="96"/>
                    </a:cxn>
                    <a:cxn ang="0">
                      <a:pos x="58" y="99"/>
                    </a:cxn>
                    <a:cxn ang="0">
                      <a:pos x="49" y="101"/>
                    </a:cxn>
                    <a:cxn ang="0">
                      <a:pos x="34" y="100"/>
                    </a:cxn>
                    <a:cxn ang="0">
                      <a:pos x="22" y="93"/>
                    </a:cxn>
                    <a:cxn ang="0">
                      <a:pos x="22" y="82"/>
                    </a:cxn>
                    <a:cxn ang="0">
                      <a:pos x="22" y="71"/>
                    </a:cxn>
                    <a:cxn ang="0">
                      <a:pos x="22" y="60"/>
                    </a:cxn>
                    <a:cxn ang="0">
                      <a:pos x="19" y="50"/>
                    </a:cxn>
                    <a:cxn ang="0">
                      <a:pos x="18" y="46"/>
                    </a:cxn>
                    <a:cxn ang="0">
                      <a:pos x="16" y="44"/>
                    </a:cxn>
                    <a:cxn ang="0">
                      <a:pos x="13" y="42"/>
                    </a:cxn>
                    <a:cxn ang="0">
                      <a:pos x="11" y="47"/>
                    </a:cxn>
                    <a:cxn ang="0">
                      <a:pos x="8" y="49"/>
                    </a:cxn>
                    <a:cxn ang="0">
                      <a:pos x="5" y="47"/>
                    </a:cxn>
                    <a:cxn ang="0">
                      <a:pos x="0" y="36"/>
                    </a:cxn>
                    <a:cxn ang="0">
                      <a:pos x="5" y="24"/>
                    </a:cxn>
                    <a:cxn ang="0">
                      <a:pos x="13" y="9"/>
                    </a:cxn>
                    <a:cxn ang="0">
                      <a:pos x="20" y="2"/>
                    </a:cxn>
                    <a:cxn ang="0">
                      <a:pos x="21" y="0"/>
                    </a:cxn>
                    <a:cxn ang="0">
                      <a:pos x="21" y="0"/>
                    </a:cxn>
                    <a:cxn ang="0">
                      <a:pos x="30" y="3"/>
                    </a:cxn>
                    <a:cxn ang="0">
                      <a:pos x="39" y="12"/>
                    </a:cxn>
                    <a:cxn ang="0">
                      <a:pos x="48" y="19"/>
                    </a:cxn>
                    <a:cxn ang="0">
                      <a:pos x="63" y="34"/>
                    </a:cxn>
                    <a:cxn ang="0">
                      <a:pos x="58" y="46"/>
                    </a:cxn>
                    <a:cxn ang="0">
                      <a:pos x="56" y="55"/>
                    </a:cxn>
                    <a:cxn ang="0">
                      <a:pos x="55" y="59"/>
                    </a:cxn>
                    <a:cxn ang="0">
                      <a:pos x="55" y="64"/>
                    </a:cxn>
                    <a:cxn ang="0">
                      <a:pos x="55" y="73"/>
                    </a:cxn>
                    <a:cxn ang="0">
                      <a:pos x="58" y="83"/>
                    </a:cxn>
                    <a:cxn ang="0">
                      <a:pos x="61" y="87"/>
                    </a:cxn>
                    <a:cxn ang="0">
                      <a:pos x="62" y="92"/>
                    </a:cxn>
                    <a:cxn ang="0">
                      <a:pos x="65" y="96"/>
                    </a:cxn>
                  </a:cxnLst>
                  <a:rect l="0" t="0" r="r" b="b"/>
                  <a:pathLst>
                    <a:path w="65" h="102">
                      <a:moveTo>
                        <a:pt x="65" y="96"/>
                      </a:moveTo>
                      <a:cubicBezTo>
                        <a:pt x="62" y="97"/>
                        <a:pt x="60" y="98"/>
                        <a:pt x="58" y="99"/>
                      </a:cubicBezTo>
                      <a:cubicBezTo>
                        <a:pt x="55" y="100"/>
                        <a:pt x="52" y="101"/>
                        <a:pt x="49" y="101"/>
                      </a:cubicBezTo>
                      <a:cubicBezTo>
                        <a:pt x="44" y="102"/>
                        <a:pt x="39" y="101"/>
                        <a:pt x="34" y="100"/>
                      </a:cubicBezTo>
                      <a:cubicBezTo>
                        <a:pt x="29" y="99"/>
                        <a:pt x="24" y="98"/>
                        <a:pt x="22" y="93"/>
                      </a:cubicBezTo>
                      <a:cubicBezTo>
                        <a:pt x="21" y="90"/>
                        <a:pt x="22" y="86"/>
                        <a:pt x="22" y="82"/>
                      </a:cubicBezTo>
                      <a:cubicBezTo>
                        <a:pt x="22" y="71"/>
                        <a:pt x="22" y="71"/>
                        <a:pt x="22" y="71"/>
                      </a:cubicBezTo>
                      <a:cubicBezTo>
                        <a:pt x="22" y="68"/>
                        <a:pt x="22" y="64"/>
                        <a:pt x="22" y="60"/>
                      </a:cubicBezTo>
                      <a:cubicBezTo>
                        <a:pt x="22" y="57"/>
                        <a:pt x="20" y="53"/>
                        <a:pt x="19" y="50"/>
                      </a:cubicBezTo>
                      <a:cubicBezTo>
                        <a:pt x="19" y="48"/>
                        <a:pt x="19" y="48"/>
                        <a:pt x="18" y="46"/>
                      </a:cubicBezTo>
                      <a:cubicBezTo>
                        <a:pt x="18" y="45"/>
                        <a:pt x="17" y="45"/>
                        <a:pt x="16" y="44"/>
                      </a:cubicBezTo>
                      <a:cubicBezTo>
                        <a:pt x="16" y="42"/>
                        <a:pt x="15" y="39"/>
                        <a:pt x="13" y="42"/>
                      </a:cubicBezTo>
                      <a:cubicBezTo>
                        <a:pt x="12" y="44"/>
                        <a:pt x="12" y="45"/>
                        <a:pt x="11" y="47"/>
                      </a:cubicBezTo>
                      <a:cubicBezTo>
                        <a:pt x="10" y="48"/>
                        <a:pt x="9" y="48"/>
                        <a:pt x="8" y="49"/>
                      </a:cubicBezTo>
                      <a:cubicBezTo>
                        <a:pt x="7" y="49"/>
                        <a:pt x="6" y="48"/>
                        <a:pt x="5" y="47"/>
                      </a:cubicBezTo>
                      <a:cubicBezTo>
                        <a:pt x="3" y="45"/>
                        <a:pt x="0" y="40"/>
                        <a:pt x="0" y="36"/>
                      </a:cubicBezTo>
                      <a:cubicBezTo>
                        <a:pt x="0" y="32"/>
                        <a:pt x="3" y="28"/>
                        <a:pt x="5" y="24"/>
                      </a:cubicBezTo>
                      <a:cubicBezTo>
                        <a:pt x="7" y="19"/>
                        <a:pt x="9" y="13"/>
                        <a:pt x="13" y="9"/>
                      </a:cubicBezTo>
                      <a:cubicBezTo>
                        <a:pt x="16" y="7"/>
                        <a:pt x="18" y="4"/>
                        <a:pt x="20" y="2"/>
                      </a:cubicBezTo>
                      <a:cubicBezTo>
                        <a:pt x="20" y="1"/>
                        <a:pt x="21" y="1"/>
                        <a:pt x="21" y="0"/>
                      </a:cubicBezTo>
                      <a:cubicBezTo>
                        <a:pt x="21" y="0"/>
                        <a:pt x="21" y="0"/>
                        <a:pt x="21" y="0"/>
                      </a:cubicBezTo>
                      <a:cubicBezTo>
                        <a:pt x="24" y="1"/>
                        <a:pt x="27" y="2"/>
                        <a:pt x="30" y="3"/>
                      </a:cubicBezTo>
                      <a:cubicBezTo>
                        <a:pt x="34" y="5"/>
                        <a:pt x="36" y="9"/>
                        <a:pt x="39" y="12"/>
                      </a:cubicBezTo>
                      <a:cubicBezTo>
                        <a:pt x="42" y="15"/>
                        <a:pt x="45" y="16"/>
                        <a:pt x="48" y="19"/>
                      </a:cubicBezTo>
                      <a:cubicBezTo>
                        <a:pt x="52" y="25"/>
                        <a:pt x="57" y="31"/>
                        <a:pt x="63" y="34"/>
                      </a:cubicBezTo>
                      <a:cubicBezTo>
                        <a:pt x="61" y="38"/>
                        <a:pt x="59" y="42"/>
                        <a:pt x="58" y="46"/>
                      </a:cubicBezTo>
                      <a:cubicBezTo>
                        <a:pt x="57" y="49"/>
                        <a:pt x="57" y="52"/>
                        <a:pt x="56" y="55"/>
                      </a:cubicBezTo>
                      <a:cubicBezTo>
                        <a:pt x="56" y="56"/>
                        <a:pt x="55" y="58"/>
                        <a:pt x="55" y="59"/>
                      </a:cubicBezTo>
                      <a:cubicBezTo>
                        <a:pt x="54" y="61"/>
                        <a:pt x="55" y="63"/>
                        <a:pt x="55" y="64"/>
                      </a:cubicBezTo>
                      <a:cubicBezTo>
                        <a:pt x="55" y="67"/>
                        <a:pt x="54" y="70"/>
                        <a:pt x="55" y="73"/>
                      </a:cubicBezTo>
                      <a:cubicBezTo>
                        <a:pt x="55" y="77"/>
                        <a:pt x="57" y="80"/>
                        <a:pt x="58" y="83"/>
                      </a:cubicBezTo>
                      <a:cubicBezTo>
                        <a:pt x="59" y="84"/>
                        <a:pt x="60" y="85"/>
                        <a:pt x="61" y="87"/>
                      </a:cubicBezTo>
                      <a:cubicBezTo>
                        <a:pt x="61" y="89"/>
                        <a:pt x="61" y="90"/>
                        <a:pt x="62" y="92"/>
                      </a:cubicBezTo>
                      <a:cubicBezTo>
                        <a:pt x="63" y="93"/>
                        <a:pt x="64" y="95"/>
                        <a:pt x="65" y="9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 name="Freeform 9"/>
                <p:cNvSpPr/>
                <p:nvPr/>
              </p:nvSpPr>
              <p:spPr bwMode="auto">
                <a:xfrm>
                  <a:off x="13622315" y="4148135"/>
                  <a:ext cx="147637" cy="163512"/>
                </a:xfrm>
                <a:custGeom>
                  <a:avLst/>
                  <a:gdLst/>
                  <a:ahLst/>
                  <a:cxnLst>
                    <a:cxn ang="0">
                      <a:pos x="52" y="33"/>
                    </a:cxn>
                    <a:cxn ang="0">
                      <a:pos x="52" y="38"/>
                    </a:cxn>
                    <a:cxn ang="0">
                      <a:pos x="50" y="44"/>
                    </a:cxn>
                    <a:cxn ang="0">
                      <a:pos x="50" y="47"/>
                    </a:cxn>
                    <a:cxn ang="0">
                      <a:pos x="41" y="49"/>
                    </a:cxn>
                    <a:cxn ang="0">
                      <a:pos x="37" y="50"/>
                    </a:cxn>
                    <a:cxn ang="0">
                      <a:pos x="32" y="53"/>
                    </a:cxn>
                    <a:cxn ang="0">
                      <a:pos x="23" y="57"/>
                    </a:cxn>
                    <a:cxn ang="0">
                      <a:pos x="13" y="61"/>
                    </a:cxn>
                    <a:cxn ang="0">
                      <a:pos x="11" y="62"/>
                    </a:cxn>
                    <a:cxn ang="0">
                      <a:pos x="8" y="58"/>
                    </a:cxn>
                    <a:cxn ang="0">
                      <a:pos x="7" y="53"/>
                    </a:cxn>
                    <a:cxn ang="0">
                      <a:pos x="4" y="49"/>
                    </a:cxn>
                    <a:cxn ang="0">
                      <a:pos x="1" y="39"/>
                    </a:cxn>
                    <a:cxn ang="0">
                      <a:pos x="1" y="30"/>
                    </a:cxn>
                    <a:cxn ang="0">
                      <a:pos x="1" y="25"/>
                    </a:cxn>
                    <a:cxn ang="0">
                      <a:pos x="2" y="21"/>
                    </a:cxn>
                    <a:cxn ang="0">
                      <a:pos x="4" y="12"/>
                    </a:cxn>
                    <a:cxn ang="0">
                      <a:pos x="9" y="0"/>
                    </a:cxn>
                    <a:cxn ang="0">
                      <a:pos x="12" y="2"/>
                    </a:cxn>
                    <a:cxn ang="0">
                      <a:pos x="25" y="5"/>
                    </a:cxn>
                    <a:cxn ang="0">
                      <a:pos x="36" y="3"/>
                    </a:cxn>
                    <a:cxn ang="0">
                      <a:pos x="56" y="5"/>
                    </a:cxn>
                    <a:cxn ang="0">
                      <a:pos x="49" y="13"/>
                    </a:cxn>
                    <a:cxn ang="0">
                      <a:pos x="46" y="21"/>
                    </a:cxn>
                    <a:cxn ang="0">
                      <a:pos x="49" y="25"/>
                    </a:cxn>
                    <a:cxn ang="0">
                      <a:pos x="52" y="33"/>
                    </a:cxn>
                  </a:cxnLst>
                  <a:rect l="0" t="0" r="r" b="b"/>
                  <a:pathLst>
                    <a:path w="56" h="62">
                      <a:moveTo>
                        <a:pt x="52" y="33"/>
                      </a:moveTo>
                      <a:cubicBezTo>
                        <a:pt x="52" y="35"/>
                        <a:pt x="52" y="37"/>
                        <a:pt x="52" y="38"/>
                      </a:cubicBezTo>
                      <a:cubicBezTo>
                        <a:pt x="51" y="40"/>
                        <a:pt x="50" y="42"/>
                        <a:pt x="50" y="44"/>
                      </a:cubicBezTo>
                      <a:cubicBezTo>
                        <a:pt x="50" y="45"/>
                        <a:pt x="50" y="46"/>
                        <a:pt x="50" y="47"/>
                      </a:cubicBezTo>
                      <a:cubicBezTo>
                        <a:pt x="47" y="48"/>
                        <a:pt x="44" y="49"/>
                        <a:pt x="41" y="49"/>
                      </a:cubicBezTo>
                      <a:cubicBezTo>
                        <a:pt x="40" y="50"/>
                        <a:pt x="39" y="50"/>
                        <a:pt x="37" y="50"/>
                      </a:cubicBezTo>
                      <a:cubicBezTo>
                        <a:pt x="35" y="51"/>
                        <a:pt x="34" y="52"/>
                        <a:pt x="32" y="53"/>
                      </a:cubicBezTo>
                      <a:cubicBezTo>
                        <a:pt x="29" y="54"/>
                        <a:pt x="26" y="56"/>
                        <a:pt x="23" y="57"/>
                      </a:cubicBezTo>
                      <a:cubicBezTo>
                        <a:pt x="20" y="58"/>
                        <a:pt x="17" y="60"/>
                        <a:pt x="13" y="61"/>
                      </a:cubicBezTo>
                      <a:cubicBezTo>
                        <a:pt x="12" y="62"/>
                        <a:pt x="12" y="62"/>
                        <a:pt x="11" y="62"/>
                      </a:cubicBezTo>
                      <a:cubicBezTo>
                        <a:pt x="10" y="61"/>
                        <a:pt x="9" y="59"/>
                        <a:pt x="8" y="58"/>
                      </a:cubicBezTo>
                      <a:cubicBezTo>
                        <a:pt x="7" y="56"/>
                        <a:pt x="7" y="55"/>
                        <a:pt x="7" y="53"/>
                      </a:cubicBezTo>
                      <a:cubicBezTo>
                        <a:pt x="6" y="51"/>
                        <a:pt x="5" y="50"/>
                        <a:pt x="4" y="49"/>
                      </a:cubicBezTo>
                      <a:cubicBezTo>
                        <a:pt x="3" y="46"/>
                        <a:pt x="1" y="43"/>
                        <a:pt x="1" y="39"/>
                      </a:cubicBezTo>
                      <a:cubicBezTo>
                        <a:pt x="0" y="36"/>
                        <a:pt x="1" y="33"/>
                        <a:pt x="1" y="30"/>
                      </a:cubicBezTo>
                      <a:cubicBezTo>
                        <a:pt x="1" y="29"/>
                        <a:pt x="0" y="27"/>
                        <a:pt x="1" y="25"/>
                      </a:cubicBezTo>
                      <a:cubicBezTo>
                        <a:pt x="1" y="24"/>
                        <a:pt x="2" y="22"/>
                        <a:pt x="2" y="21"/>
                      </a:cubicBezTo>
                      <a:cubicBezTo>
                        <a:pt x="3" y="18"/>
                        <a:pt x="3" y="15"/>
                        <a:pt x="4" y="12"/>
                      </a:cubicBezTo>
                      <a:cubicBezTo>
                        <a:pt x="5" y="8"/>
                        <a:pt x="7" y="4"/>
                        <a:pt x="9" y="0"/>
                      </a:cubicBezTo>
                      <a:cubicBezTo>
                        <a:pt x="10" y="1"/>
                        <a:pt x="11" y="1"/>
                        <a:pt x="12" y="2"/>
                      </a:cubicBezTo>
                      <a:cubicBezTo>
                        <a:pt x="15" y="3"/>
                        <a:pt x="21" y="5"/>
                        <a:pt x="25" y="5"/>
                      </a:cubicBezTo>
                      <a:cubicBezTo>
                        <a:pt x="29" y="5"/>
                        <a:pt x="32" y="3"/>
                        <a:pt x="36" y="3"/>
                      </a:cubicBezTo>
                      <a:cubicBezTo>
                        <a:pt x="43" y="3"/>
                        <a:pt x="49" y="4"/>
                        <a:pt x="56" y="5"/>
                      </a:cubicBezTo>
                      <a:cubicBezTo>
                        <a:pt x="54" y="8"/>
                        <a:pt x="51" y="10"/>
                        <a:pt x="49" y="13"/>
                      </a:cubicBezTo>
                      <a:cubicBezTo>
                        <a:pt x="48" y="15"/>
                        <a:pt x="45" y="18"/>
                        <a:pt x="46" y="21"/>
                      </a:cubicBezTo>
                      <a:cubicBezTo>
                        <a:pt x="46" y="23"/>
                        <a:pt x="48" y="24"/>
                        <a:pt x="49" y="25"/>
                      </a:cubicBezTo>
                      <a:cubicBezTo>
                        <a:pt x="51" y="28"/>
                        <a:pt x="52" y="30"/>
                        <a:pt x="52"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 name="Freeform 10"/>
                <p:cNvSpPr/>
                <p:nvPr/>
              </p:nvSpPr>
              <p:spPr bwMode="auto">
                <a:xfrm>
                  <a:off x="13741377" y="4162424"/>
                  <a:ext cx="117475" cy="146050"/>
                </a:xfrm>
                <a:custGeom>
                  <a:avLst/>
                  <a:gdLst/>
                  <a:ahLst/>
                  <a:cxnLst>
                    <a:cxn ang="0">
                      <a:pos x="45" y="27"/>
                    </a:cxn>
                    <a:cxn ang="0">
                      <a:pos x="43" y="28"/>
                    </a:cxn>
                    <a:cxn ang="0">
                      <a:pos x="37" y="38"/>
                    </a:cxn>
                    <a:cxn ang="0">
                      <a:pos x="34" y="42"/>
                    </a:cxn>
                    <a:cxn ang="0">
                      <a:pos x="32" y="45"/>
                    </a:cxn>
                    <a:cxn ang="0">
                      <a:pos x="29" y="47"/>
                    </a:cxn>
                    <a:cxn ang="0">
                      <a:pos x="28" y="49"/>
                    </a:cxn>
                    <a:cxn ang="0">
                      <a:pos x="26" y="51"/>
                    </a:cxn>
                    <a:cxn ang="0">
                      <a:pos x="21" y="54"/>
                    </a:cxn>
                    <a:cxn ang="0">
                      <a:pos x="11" y="55"/>
                    </a:cxn>
                    <a:cxn ang="0">
                      <a:pos x="5" y="54"/>
                    </a:cxn>
                    <a:cxn ang="0">
                      <a:pos x="4" y="49"/>
                    </a:cxn>
                    <a:cxn ang="0">
                      <a:pos x="4" y="44"/>
                    </a:cxn>
                    <a:cxn ang="0">
                      <a:pos x="5" y="42"/>
                    </a:cxn>
                    <a:cxn ang="0">
                      <a:pos x="5" y="39"/>
                    </a:cxn>
                    <a:cxn ang="0">
                      <a:pos x="7" y="33"/>
                    </a:cxn>
                    <a:cxn ang="0">
                      <a:pos x="7" y="28"/>
                    </a:cxn>
                    <a:cxn ang="0">
                      <a:pos x="4" y="20"/>
                    </a:cxn>
                    <a:cxn ang="0">
                      <a:pos x="1" y="16"/>
                    </a:cxn>
                    <a:cxn ang="0">
                      <a:pos x="4" y="8"/>
                    </a:cxn>
                    <a:cxn ang="0">
                      <a:pos x="11" y="0"/>
                    </a:cxn>
                    <a:cxn ang="0">
                      <a:pos x="14" y="1"/>
                    </a:cxn>
                    <a:cxn ang="0">
                      <a:pos x="27" y="7"/>
                    </a:cxn>
                    <a:cxn ang="0">
                      <a:pos x="36" y="16"/>
                    </a:cxn>
                    <a:cxn ang="0">
                      <a:pos x="45" y="27"/>
                    </a:cxn>
                  </a:cxnLst>
                  <a:rect l="0" t="0" r="r" b="b"/>
                  <a:pathLst>
                    <a:path w="45" h="56">
                      <a:moveTo>
                        <a:pt x="45" y="27"/>
                      </a:moveTo>
                      <a:cubicBezTo>
                        <a:pt x="44" y="27"/>
                        <a:pt x="44" y="27"/>
                        <a:pt x="43" y="28"/>
                      </a:cubicBezTo>
                      <a:cubicBezTo>
                        <a:pt x="41" y="31"/>
                        <a:pt x="39" y="35"/>
                        <a:pt x="37" y="38"/>
                      </a:cubicBezTo>
                      <a:cubicBezTo>
                        <a:pt x="36" y="39"/>
                        <a:pt x="35" y="41"/>
                        <a:pt x="34" y="42"/>
                      </a:cubicBezTo>
                      <a:cubicBezTo>
                        <a:pt x="33" y="43"/>
                        <a:pt x="33" y="44"/>
                        <a:pt x="32" y="45"/>
                      </a:cubicBezTo>
                      <a:cubicBezTo>
                        <a:pt x="32" y="46"/>
                        <a:pt x="30" y="46"/>
                        <a:pt x="29" y="47"/>
                      </a:cubicBezTo>
                      <a:cubicBezTo>
                        <a:pt x="29" y="48"/>
                        <a:pt x="29" y="48"/>
                        <a:pt x="28" y="49"/>
                      </a:cubicBezTo>
                      <a:cubicBezTo>
                        <a:pt x="28" y="50"/>
                        <a:pt x="27" y="50"/>
                        <a:pt x="26" y="51"/>
                      </a:cubicBezTo>
                      <a:cubicBezTo>
                        <a:pt x="25" y="52"/>
                        <a:pt x="23" y="53"/>
                        <a:pt x="21" y="54"/>
                      </a:cubicBezTo>
                      <a:cubicBezTo>
                        <a:pt x="18" y="55"/>
                        <a:pt x="15" y="55"/>
                        <a:pt x="11" y="55"/>
                      </a:cubicBezTo>
                      <a:cubicBezTo>
                        <a:pt x="9" y="55"/>
                        <a:pt x="6" y="56"/>
                        <a:pt x="5" y="54"/>
                      </a:cubicBezTo>
                      <a:cubicBezTo>
                        <a:pt x="4" y="53"/>
                        <a:pt x="4" y="50"/>
                        <a:pt x="4" y="49"/>
                      </a:cubicBezTo>
                      <a:cubicBezTo>
                        <a:pt x="3" y="47"/>
                        <a:pt x="4" y="45"/>
                        <a:pt x="4" y="44"/>
                      </a:cubicBezTo>
                      <a:cubicBezTo>
                        <a:pt x="4" y="43"/>
                        <a:pt x="5" y="43"/>
                        <a:pt x="5" y="42"/>
                      </a:cubicBezTo>
                      <a:cubicBezTo>
                        <a:pt x="5" y="41"/>
                        <a:pt x="5" y="40"/>
                        <a:pt x="5" y="39"/>
                      </a:cubicBezTo>
                      <a:cubicBezTo>
                        <a:pt x="5" y="37"/>
                        <a:pt x="6" y="35"/>
                        <a:pt x="7" y="33"/>
                      </a:cubicBezTo>
                      <a:cubicBezTo>
                        <a:pt x="7" y="32"/>
                        <a:pt x="7" y="30"/>
                        <a:pt x="7" y="28"/>
                      </a:cubicBezTo>
                      <a:cubicBezTo>
                        <a:pt x="7" y="25"/>
                        <a:pt x="6" y="23"/>
                        <a:pt x="4" y="20"/>
                      </a:cubicBezTo>
                      <a:cubicBezTo>
                        <a:pt x="3" y="19"/>
                        <a:pt x="1" y="18"/>
                        <a:pt x="1" y="16"/>
                      </a:cubicBezTo>
                      <a:cubicBezTo>
                        <a:pt x="0" y="13"/>
                        <a:pt x="3" y="10"/>
                        <a:pt x="4" y="8"/>
                      </a:cubicBezTo>
                      <a:cubicBezTo>
                        <a:pt x="6" y="5"/>
                        <a:pt x="9" y="3"/>
                        <a:pt x="11" y="0"/>
                      </a:cubicBezTo>
                      <a:cubicBezTo>
                        <a:pt x="12" y="1"/>
                        <a:pt x="13" y="1"/>
                        <a:pt x="14" y="1"/>
                      </a:cubicBezTo>
                      <a:cubicBezTo>
                        <a:pt x="19" y="3"/>
                        <a:pt x="23" y="4"/>
                        <a:pt x="27" y="7"/>
                      </a:cubicBezTo>
                      <a:cubicBezTo>
                        <a:pt x="31" y="9"/>
                        <a:pt x="33" y="13"/>
                        <a:pt x="36" y="16"/>
                      </a:cubicBezTo>
                      <a:cubicBezTo>
                        <a:pt x="39" y="19"/>
                        <a:pt x="42" y="23"/>
                        <a:pt x="45" y="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 name="Freeform 11"/>
                <p:cNvSpPr/>
                <p:nvPr/>
              </p:nvSpPr>
              <p:spPr bwMode="auto">
                <a:xfrm>
                  <a:off x="12690454" y="4400549"/>
                  <a:ext cx="501649" cy="733425"/>
                </a:xfrm>
                <a:custGeom>
                  <a:avLst/>
                  <a:gdLst/>
                  <a:ahLst/>
                  <a:cxnLst>
                    <a:cxn ang="0">
                      <a:pos x="186" y="204"/>
                    </a:cxn>
                    <a:cxn ang="0">
                      <a:pos x="180" y="225"/>
                    </a:cxn>
                    <a:cxn ang="0">
                      <a:pos x="183" y="236"/>
                    </a:cxn>
                    <a:cxn ang="0">
                      <a:pos x="177" y="257"/>
                    </a:cxn>
                    <a:cxn ang="0">
                      <a:pos x="175" y="261"/>
                    </a:cxn>
                    <a:cxn ang="0">
                      <a:pos x="169" y="276"/>
                    </a:cxn>
                    <a:cxn ang="0">
                      <a:pos x="165" y="277"/>
                    </a:cxn>
                    <a:cxn ang="0">
                      <a:pos x="146" y="259"/>
                    </a:cxn>
                    <a:cxn ang="0">
                      <a:pos x="100" y="231"/>
                    </a:cxn>
                    <a:cxn ang="0">
                      <a:pos x="75" y="198"/>
                    </a:cxn>
                    <a:cxn ang="0">
                      <a:pos x="57" y="164"/>
                    </a:cxn>
                    <a:cxn ang="0">
                      <a:pos x="31" y="112"/>
                    </a:cxn>
                    <a:cxn ang="0">
                      <a:pos x="16" y="92"/>
                    </a:cxn>
                    <a:cxn ang="0">
                      <a:pos x="3" y="70"/>
                    </a:cxn>
                    <a:cxn ang="0">
                      <a:pos x="4" y="51"/>
                    </a:cxn>
                    <a:cxn ang="0">
                      <a:pos x="16" y="44"/>
                    </a:cxn>
                    <a:cxn ang="0">
                      <a:pos x="16" y="61"/>
                    </a:cxn>
                    <a:cxn ang="0">
                      <a:pos x="36" y="67"/>
                    </a:cxn>
                    <a:cxn ang="0">
                      <a:pos x="48" y="51"/>
                    </a:cxn>
                    <a:cxn ang="0">
                      <a:pos x="62" y="37"/>
                    </a:cxn>
                    <a:cxn ang="0">
                      <a:pos x="79" y="27"/>
                    </a:cxn>
                    <a:cxn ang="0">
                      <a:pos x="87" y="14"/>
                    </a:cxn>
                    <a:cxn ang="0">
                      <a:pos x="90" y="8"/>
                    </a:cxn>
                    <a:cxn ang="0">
                      <a:pos x="98" y="0"/>
                    </a:cxn>
                    <a:cxn ang="0">
                      <a:pos x="124" y="23"/>
                    </a:cxn>
                    <a:cxn ang="0">
                      <a:pos x="145" y="27"/>
                    </a:cxn>
                    <a:cxn ang="0">
                      <a:pos x="163" y="31"/>
                    </a:cxn>
                    <a:cxn ang="0">
                      <a:pos x="159" y="49"/>
                    </a:cxn>
                    <a:cxn ang="0">
                      <a:pos x="160" y="53"/>
                    </a:cxn>
                    <a:cxn ang="0">
                      <a:pos x="148" y="62"/>
                    </a:cxn>
                    <a:cxn ang="0">
                      <a:pos x="143" y="63"/>
                    </a:cxn>
                    <a:cxn ang="0">
                      <a:pos x="128" y="76"/>
                    </a:cxn>
                    <a:cxn ang="0">
                      <a:pos x="124" y="82"/>
                    </a:cxn>
                    <a:cxn ang="0">
                      <a:pos x="122" y="87"/>
                    </a:cxn>
                    <a:cxn ang="0">
                      <a:pos x="116" y="97"/>
                    </a:cxn>
                    <a:cxn ang="0">
                      <a:pos x="114" y="110"/>
                    </a:cxn>
                    <a:cxn ang="0">
                      <a:pos x="129" y="134"/>
                    </a:cxn>
                    <a:cxn ang="0">
                      <a:pos x="141" y="143"/>
                    </a:cxn>
                    <a:cxn ang="0">
                      <a:pos x="156" y="142"/>
                    </a:cxn>
                    <a:cxn ang="0">
                      <a:pos x="160" y="142"/>
                    </a:cxn>
                    <a:cxn ang="0">
                      <a:pos x="163" y="156"/>
                    </a:cxn>
                    <a:cxn ang="0">
                      <a:pos x="170" y="161"/>
                    </a:cxn>
                    <a:cxn ang="0">
                      <a:pos x="189" y="181"/>
                    </a:cxn>
                  </a:cxnLst>
                  <a:rect l="0" t="0" r="r" b="b"/>
                  <a:pathLst>
                    <a:path w="191" h="279">
                      <a:moveTo>
                        <a:pt x="187" y="199"/>
                      </a:moveTo>
                      <a:cubicBezTo>
                        <a:pt x="186" y="201"/>
                        <a:pt x="186" y="202"/>
                        <a:pt x="186" y="204"/>
                      </a:cubicBezTo>
                      <a:cubicBezTo>
                        <a:pt x="185" y="208"/>
                        <a:pt x="185" y="211"/>
                        <a:pt x="184" y="215"/>
                      </a:cubicBezTo>
                      <a:cubicBezTo>
                        <a:pt x="182" y="218"/>
                        <a:pt x="181" y="221"/>
                        <a:pt x="180" y="225"/>
                      </a:cubicBezTo>
                      <a:cubicBezTo>
                        <a:pt x="180" y="227"/>
                        <a:pt x="180" y="229"/>
                        <a:pt x="180" y="230"/>
                      </a:cubicBezTo>
                      <a:cubicBezTo>
                        <a:pt x="180" y="232"/>
                        <a:pt x="182" y="234"/>
                        <a:pt x="183" y="236"/>
                      </a:cubicBezTo>
                      <a:cubicBezTo>
                        <a:pt x="183" y="240"/>
                        <a:pt x="183" y="243"/>
                        <a:pt x="183" y="247"/>
                      </a:cubicBezTo>
                      <a:cubicBezTo>
                        <a:pt x="183" y="250"/>
                        <a:pt x="179" y="254"/>
                        <a:pt x="177" y="257"/>
                      </a:cubicBezTo>
                      <a:cubicBezTo>
                        <a:pt x="177" y="257"/>
                        <a:pt x="177" y="257"/>
                        <a:pt x="177" y="258"/>
                      </a:cubicBezTo>
                      <a:cubicBezTo>
                        <a:pt x="176" y="259"/>
                        <a:pt x="175" y="260"/>
                        <a:pt x="175" y="261"/>
                      </a:cubicBezTo>
                      <a:cubicBezTo>
                        <a:pt x="174" y="263"/>
                        <a:pt x="174" y="265"/>
                        <a:pt x="173" y="267"/>
                      </a:cubicBezTo>
                      <a:cubicBezTo>
                        <a:pt x="172" y="270"/>
                        <a:pt x="171" y="273"/>
                        <a:pt x="169" y="276"/>
                      </a:cubicBezTo>
                      <a:cubicBezTo>
                        <a:pt x="168" y="278"/>
                        <a:pt x="167" y="279"/>
                        <a:pt x="165" y="279"/>
                      </a:cubicBezTo>
                      <a:cubicBezTo>
                        <a:pt x="165" y="278"/>
                        <a:pt x="165" y="277"/>
                        <a:pt x="165" y="277"/>
                      </a:cubicBezTo>
                      <a:cubicBezTo>
                        <a:pt x="164" y="274"/>
                        <a:pt x="159" y="269"/>
                        <a:pt x="157" y="267"/>
                      </a:cubicBezTo>
                      <a:cubicBezTo>
                        <a:pt x="154" y="263"/>
                        <a:pt x="150" y="261"/>
                        <a:pt x="146" y="259"/>
                      </a:cubicBezTo>
                      <a:cubicBezTo>
                        <a:pt x="138" y="254"/>
                        <a:pt x="130" y="252"/>
                        <a:pt x="124" y="245"/>
                      </a:cubicBezTo>
                      <a:cubicBezTo>
                        <a:pt x="117" y="239"/>
                        <a:pt x="108" y="235"/>
                        <a:pt x="100" y="231"/>
                      </a:cubicBezTo>
                      <a:cubicBezTo>
                        <a:pt x="92" y="226"/>
                        <a:pt x="84" y="220"/>
                        <a:pt x="78" y="213"/>
                      </a:cubicBezTo>
                      <a:cubicBezTo>
                        <a:pt x="75" y="209"/>
                        <a:pt x="76" y="204"/>
                        <a:pt x="75" y="198"/>
                      </a:cubicBezTo>
                      <a:cubicBezTo>
                        <a:pt x="75" y="192"/>
                        <a:pt x="69" y="188"/>
                        <a:pt x="66" y="183"/>
                      </a:cubicBezTo>
                      <a:cubicBezTo>
                        <a:pt x="62" y="177"/>
                        <a:pt x="59" y="172"/>
                        <a:pt x="57" y="164"/>
                      </a:cubicBezTo>
                      <a:cubicBezTo>
                        <a:pt x="54" y="155"/>
                        <a:pt x="52" y="147"/>
                        <a:pt x="47" y="139"/>
                      </a:cubicBezTo>
                      <a:cubicBezTo>
                        <a:pt x="42" y="130"/>
                        <a:pt x="37" y="120"/>
                        <a:pt x="31" y="112"/>
                      </a:cubicBezTo>
                      <a:cubicBezTo>
                        <a:pt x="28" y="109"/>
                        <a:pt x="25" y="106"/>
                        <a:pt x="23" y="102"/>
                      </a:cubicBezTo>
                      <a:cubicBezTo>
                        <a:pt x="21" y="98"/>
                        <a:pt x="20" y="95"/>
                        <a:pt x="16" y="92"/>
                      </a:cubicBezTo>
                      <a:cubicBezTo>
                        <a:pt x="12" y="89"/>
                        <a:pt x="10" y="85"/>
                        <a:pt x="9" y="81"/>
                      </a:cubicBezTo>
                      <a:cubicBezTo>
                        <a:pt x="7" y="77"/>
                        <a:pt x="6" y="74"/>
                        <a:pt x="3" y="70"/>
                      </a:cubicBezTo>
                      <a:cubicBezTo>
                        <a:pt x="1" y="67"/>
                        <a:pt x="0" y="64"/>
                        <a:pt x="0" y="60"/>
                      </a:cubicBezTo>
                      <a:cubicBezTo>
                        <a:pt x="0" y="57"/>
                        <a:pt x="1" y="53"/>
                        <a:pt x="4" y="51"/>
                      </a:cubicBezTo>
                      <a:cubicBezTo>
                        <a:pt x="7" y="49"/>
                        <a:pt x="11" y="48"/>
                        <a:pt x="14" y="45"/>
                      </a:cubicBezTo>
                      <a:cubicBezTo>
                        <a:pt x="14" y="45"/>
                        <a:pt x="15" y="44"/>
                        <a:pt x="16" y="44"/>
                      </a:cubicBezTo>
                      <a:cubicBezTo>
                        <a:pt x="17" y="46"/>
                        <a:pt x="17" y="48"/>
                        <a:pt x="17" y="50"/>
                      </a:cubicBezTo>
                      <a:cubicBezTo>
                        <a:pt x="17" y="54"/>
                        <a:pt x="14" y="58"/>
                        <a:pt x="16" y="61"/>
                      </a:cubicBezTo>
                      <a:cubicBezTo>
                        <a:pt x="17" y="64"/>
                        <a:pt x="23" y="66"/>
                        <a:pt x="26" y="66"/>
                      </a:cubicBezTo>
                      <a:cubicBezTo>
                        <a:pt x="30" y="67"/>
                        <a:pt x="33" y="67"/>
                        <a:pt x="36" y="67"/>
                      </a:cubicBezTo>
                      <a:cubicBezTo>
                        <a:pt x="41" y="67"/>
                        <a:pt x="41" y="63"/>
                        <a:pt x="43" y="60"/>
                      </a:cubicBezTo>
                      <a:cubicBezTo>
                        <a:pt x="44" y="57"/>
                        <a:pt x="46" y="54"/>
                        <a:pt x="48" y="51"/>
                      </a:cubicBezTo>
                      <a:cubicBezTo>
                        <a:pt x="49" y="48"/>
                        <a:pt x="50" y="44"/>
                        <a:pt x="52" y="42"/>
                      </a:cubicBezTo>
                      <a:cubicBezTo>
                        <a:pt x="54" y="39"/>
                        <a:pt x="59" y="38"/>
                        <a:pt x="62" y="37"/>
                      </a:cubicBezTo>
                      <a:cubicBezTo>
                        <a:pt x="65" y="36"/>
                        <a:pt x="68" y="35"/>
                        <a:pt x="70" y="34"/>
                      </a:cubicBezTo>
                      <a:cubicBezTo>
                        <a:pt x="74" y="33"/>
                        <a:pt x="76" y="30"/>
                        <a:pt x="79" y="27"/>
                      </a:cubicBezTo>
                      <a:cubicBezTo>
                        <a:pt x="81" y="26"/>
                        <a:pt x="83" y="24"/>
                        <a:pt x="84" y="22"/>
                      </a:cubicBezTo>
                      <a:cubicBezTo>
                        <a:pt x="86" y="20"/>
                        <a:pt x="86" y="17"/>
                        <a:pt x="87" y="14"/>
                      </a:cubicBezTo>
                      <a:cubicBezTo>
                        <a:pt x="87" y="13"/>
                        <a:pt x="88" y="12"/>
                        <a:pt x="88" y="11"/>
                      </a:cubicBezTo>
                      <a:cubicBezTo>
                        <a:pt x="89" y="10"/>
                        <a:pt x="89" y="9"/>
                        <a:pt x="90" y="8"/>
                      </a:cubicBezTo>
                      <a:cubicBezTo>
                        <a:pt x="91" y="6"/>
                        <a:pt x="93" y="2"/>
                        <a:pt x="95" y="1"/>
                      </a:cubicBezTo>
                      <a:cubicBezTo>
                        <a:pt x="96" y="1"/>
                        <a:pt x="97" y="1"/>
                        <a:pt x="98" y="0"/>
                      </a:cubicBezTo>
                      <a:cubicBezTo>
                        <a:pt x="101" y="2"/>
                        <a:pt x="104" y="4"/>
                        <a:pt x="106" y="6"/>
                      </a:cubicBezTo>
                      <a:cubicBezTo>
                        <a:pt x="113" y="11"/>
                        <a:pt x="116" y="19"/>
                        <a:pt x="124" y="23"/>
                      </a:cubicBezTo>
                      <a:cubicBezTo>
                        <a:pt x="127" y="25"/>
                        <a:pt x="130" y="27"/>
                        <a:pt x="134" y="27"/>
                      </a:cubicBezTo>
                      <a:cubicBezTo>
                        <a:pt x="138" y="27"/>
                        <a:pt x="141" y="27"/>
                        <a:pt x="145" y="27"/>
                      </a:cubicBezTo>
                      <a:cubicBezTo>
                        <a:pt x="148" y="27"/>
                        <a:pt x="151" y="28"/>
                        <a:pt x="155" y="28"/>
                      </a:cubicBezTo>
                      <a:cubicBezTo>
                        <a:pt x="158" y="28"/>
                        <a:pt x="162" y="27"/>
                        <a:pt x="163" y="31"/>
                      </a:cubicBezTo>
                      <a:cubicBezTo>
                        <a:pt x="163" y="34"/>
                        <a:pt x="161" y="36"/>
                        <a:pt x="160" y="39"/>
                      </a:cubicBezTo>
                      <a:cubicBezTo>
                        <a:pt x="160" y="41"/>
                        <a:pt x="158" y="47"/>
                        <a:pt x="159" y="49"/>
                      </a:cubicBezTo>
                      <a:cubicBezTo>
                        <a:pt x="160" y="50"/>
                        <a:pt x="162" y="51"/>
                        <a:pt x="163" y="51"/>
                      </a:cubicBezTo>
                      <a:cubicBezTo>
                        <a:pt x="162" y="52"/>
                        <a:pt x="161" y="52"/>
                        <a:pt x="160" y="53"/>
                      </a:cubicBezTo>
                      <a:cubicBezTo>
                        <a:pt x="158" y="55"/>
                        <a:pt x="155" y="56"/>
                        <a:pt x="152" y="59"/>
                      </a:cubicBezTo>
                      <a:cubicBezTo>
                        <a:pt x="151" y="60"/>
                        <a:pt x="149" y="61"/>
                        <a:pt x="148" y="62"/>
                      </a:cubicBezTo>
                      <a:cubicBezTo>
                        <a:pt x="147" y="62"/>
                        <a:pt x="146" y="63"/>
                        <a:pt x="146" y="63"/>
                      </a:cubicBezTo>
                      <a:cubicBezTo>
                        <a:pt x="145" y="63"/>
                        <a:pt x="144" y="63"/>
                        <a:pt x="143" y="63"/>
                      </a:cubicBezTo>
                      <a:cubicBezTo>
                        <a:pt x="140" y="65"/>
                        <a:pt x="136" y="68"/>
                        <a:pt x="133" y="70"/>
                      </a:cubicBezTo>
                      <a:cubicBezTo>
                        <a:pt x="132" y="72"/>
                        <a:pt x="130" y="74"/>
                        <a:pt x="128" y="76"/>
                      </a:cubicBezTo>
                      <a:cubicBezTo>
                        <a:pt x="128" y="77"/>
                        <a:pt x="127" y="78"/>
                        <a:pt x="126" y="79"/>
                      </a:cubicBezTo>
                      <a:cubicBezTo>
                        <a:pt x="126" y="80"/>
                        <a:pt x="125" y="81"/>
                        <a:pt x="124" y="82"/>
                      </a:cubicBezTo>
                      <a:cubicBezTo>
                        <a:pt x="124" y="83"/>
                        <a:pt x="124" y="83"/>
                        <a:pt x="124" y="84"/>
                      </a:cubicBezTo>
                      <a:cubicBezTo>
                        <a:pt x="123" y="85"/>
                        <a:pt x="123" y="86"/>
                        <a:pt x="122" y="87"/>
                      </a:cubicBezTo>
                      <a:cubicBezTo>
                        <a:pt x="121" y="88"/>
                        <a:pt x="121" y="90"/>
                        <a:pt x="120" y="91"/>
                      </a:cubicBezTo>
                      <a:cubicBezTo>
                        <a:pt x="119" y="93"/>
                        <a:pt x="117" y="95"/>
                        <a:pt x="116" y="97"/>
                      </a:cubicBezTo>
                      <a:cubicBezTo>
                        <a:pt x="116" y="99"/>
                        <a:pt x="116" y="102"/>
                        <a:pt x="116" y="104"/>
                      </a:cubicBezTo>
                      <a:cubicBezTo>
                        <a:pt x="116" y="106"/>
                        <a:pt x="114" y="108"/>
                        <a:pt x="114" y="110"/>
                      </a:cubicBezTo>
                      <a:cubicBezTo>
                        <a:pt x="113" y="115"/>
                        <a:pt x="114" y="121"/>
                        <a:pt x="117" y="125"/>
                      </a:cubicBezTo>
                      <a:cubicBezTo>
                        <a:pt x="120" y="129"/>
                        <a:pt x="125" y="131"/>
                        <a:pt x="129" y="134"/>
                      </a:cubicBezTo>
                      <a:cubicBezTo>
                        <a:pt x="131" y="135"/>
                        <a:pt x="133" y="137"/>
                        <a:pt x="134" y="138"/>
                      </a:cubicBezTo>
                      <a:cubicBezTo>
                        <a:pt x="137" y="140"/>
                        <a:pt x="139" y="141"/>
                        <a:pt x="141" y="143"/>
                      </a:cubicBezTo>
                      <a:cubicBezTo>
                        <a:pt x="144" y="145"/>
                        <a:pt x="148" y="149"/>
                        <a:pt x="152" y="147"/>
                      </a:cubicBezTo>
                      <a:cubicBezTo>
                        <a:pt x="154" y="146"/>
                        <a:pt x="155" y="143"/>
                        <a:pt x="156" y="142"/>
                      </a:cubicBezTo>
                      <a:cubicBezTo>
                        <a:pt x="157" y="140"/>
                        <a:pt x="158" y="137"/>
                        <a:pt x="159" y="135"/>
                      </a:cubicBezTo>
                      <a:cubicBezTo>
                        <a:pt x="161" y="136"/>
                        <a:pt x="160" y="140"/>
                        <a:pt x="160" y="142"/>
                      </a:cubicBezTo>
                      <a:cubicBezTo>
                        <a:pt x="161" y="144"/>
                        <a:pt x="161" y="147"/>
                        <a:pt x="161" y="149"/>
                      </a:cubicBezTo>
                      <a:cubicBezTo>
                        <a:pt x="162" y="152"/>
                        <a:pt x="163" y="154"/>
                        <a:pt x="163" y="156"/>
                      </a:cubicBezTo>
                      <a:cubicBezTo>
                        <a:pt x="164" y="158"/>
                        <a:pt x="165" y="160"/>
                        <a:pt x="167" y="160"/>
                      </a:cubicBezTo>
                      <a:cubicBezTo>
                        <a:pt x="168" y="161"/>
                        <a:pt x="169" y="161"/>
                        <a:pt x="170" y="161"/>
                      </a:cubicBezTo>
                      <a:cubicBezTo>
                        <a:pt x="173" y="163"/>
                        <a:pt x="177" y="167"/>
                        <a:pt x="180" y="167"/>
                      </a:cubicBezTo>
                      <a:cubicBezTo>
                        <a:pt x="184" y="167"/>
                        <a:pt x="189" y="177"/>
                        <a:pt x="189" y="181"/>
                      </a:cubicBezTo>
                      <a:cubicBezTo>
                        <a:pt x="191" y="187"/>
                        <a:pt x="189" y="193"/>
                        <a:pt x="187" y="19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 name="Freeform 12"/>
                <p:cNvSpPr/>
                <p:nvPr/>
              </p:nvSpPr>
              <p:spPr bwMode="auto">
                <a:xfrm>
                  <a:off x="12699979" y="4327524"/>
                  <a:ext cx="247650" cy="249237"/>
                </a:xfrm>
                <a:custGeom>
                  <a:avLst/>
                  <a:gdLst/>
                  <a:ahLst/>
                  <a:cxnLst>
                    <a:cxn ang="0">
                      <a:pos x="94" y="28"/>
                    </a:cxn>
                    <a:cxn ang="0">
                      <a:pos x="91" y="29"/>
                    </a:cxn>
                    <a:cxn ang="0">
                      <a:pos x="86" y="36"/>
                    </a:cxn>
                    <a:cxn ang="0">
                      <a:pos x="84" y="39"/>
                    </a:cxn>
                    <a:cxn ang="0">
                      <a:pos x="83" y="42"/>
                    </a:cxn>
                    <a:cxn ang="0">
                      <a:pos x="80" y="50"/>
                    </a:cxn>
                    <a:cxn ang="0">
                      <a:pos x="75" y="55"/>
                    </a:cxn>
                    <a:cxn ang="0">
                      <a:pos x="66" y="62"/>
                    </a:cxn>
                    <a:cxn ang="0">
                      <a:pos x="58" y="65"/>
                    </a:cxn>
                    <a:cxn ang="0">
                      <a:pos x="48" y="70"/>
                    </a:cxn>
                    <a:cxn ang="0">
                      <a:pos x="44" y="79"/>
                    </a:cxn>
                    <a:cxn ang="0">
                      <a:pos x="39" y="88"/>
                    </a:cxn>
                    <a:cxn ang="0">
                      <a:pos x="32" y="95"/>
                    </a:cxn>
                    <a:cxn ang="0">
                      <a:pos x="22" y="94"/>
                    </a:cxn>
                    <a:cxn ang="0">
                      <a:pos x="12" y="89"/>
                    </a:cxn>
                    <a:cxn ang="0">
                      <a:pos x="13" y="78"/>
                    </a:cxn>
                    <a:cxn ang="0">
                      <a:pos x="12" y="72"/>
                    </a:cxn>
                    <a:cxn ang="0">
                      <a:pos x="17" y="66"/>
                    </a:cxn>
                    <a:cxn ang="0">
                      <a:pos x="17" y="57"/>
                    </a:cxn>
                    <a:cxn ang="0">
                      <a:pos x="11" y="57"/>
                    </a:cxn>
                    <a:cxn ang="0">
                      <a:pos x="7" y="63"/>
                    </a:cxn>
                    <a:cxn ang="0">
                      <a:pos x="2" y="58"/>
                    </a:cxn>
                    <a:cxn ang="0">
                      <a:pos x="0" y="51"/>
                    </a:cxn>
                    <a:cxn ang="0">
                      <a:pos x="5" y="38"/>
                    </a:cxn>
                    <a:cxn ang="0">
                      <a:pos x="10" y="28"/>
                    </a:cxn>
                    <a:cxn ang="0">
                      <a:pos x="24" y="7"/>
                    </a:cxn>
                    <a:cxn ang="0">
                      <a:pos x="29" y="0"/>
                    </a:cxn>
                    <a:cxn ang="0">
                      <a:pos x="36" y="4"/>
                    </a:cxn>
                    <a:cxn ang="0">
                      <a:pos x="44" y="6"/>
                    </a:cxn>
                    <a:cxn ang="0">
                      <a:pos x="52" y="9"/>
                    </a:cxn>
                    <a:cxn ang="0">
                      <a:pos x="64" y="15"/>
                    </a:cxn>
                    <a:cxn ang="0">
                      <a:pos x="72" y="18"/>
                    </a:cxn>
                    <a:cxn ang="0">
                      <a:pos x="75" y="20"/>
                    </a:cxn>
                    <a:cxn ang="0">
                      <a:pos x="79" y="21"/>
                    </a:cxn>
                    <a:cxn ang="0">
                      <a:pos x="82" y="22"/>
                    </a:cxn>
                    <a:cxn ang="0">
                      <a:pos x="85" y="23"/>
                    </a:cxn>
                    <a:cxn ang="0">
                      <a:pos x="92" y="27"/>
                    </a:cxn>
                    <a:cxn ang="0">
                      <a:pos x="94" y="28"/>
                    </a:cxn>
                  </a:cxnLst>
                  <a:rect l="0" t="0" r="r" b="b"/>
                  <a:pathLst>
                    <a:path w="94" h="95">
                      <a:moveTo>
                        <a:pt x="94" y="28"/>
                      </a:moveTo>
                      <a:cubicBezTo>
                        <a:pt x="93" y="29"/>
                        <a:pt x="92" y="29"/>
                        <a:pt x="91" y="29"/>
                      </a:cubicBezTo>
                      <a:cubicBezTo>
                        <a:pt x="89" y="30"/>
                        <a:pt x="87" y="34"/>
                        <a:pt x="86" y="36"/>
                      </a:cubicBezTo>
                      <a:cubicBezTo>
                        <a:pt x="85" y="37"/>
                        <a:pt x="85" y="38"/>
                        <a:pt x="84" y="39"/>
                      </a:cubicBezTo>
                      <a:cubicBezTo>
                        <a:pt x="84" y="40"/>
                        <a:pt x="83" y="41"/>
                        <a:pt x="83" y="42"/>
                      </a:cubicBezTo>
                      <a:cubicBezTo>
                        <a:pt x="82" y="45"/>
                        <a:pt x="82" y="48"/>
                        <a:pt x="80" y="50"/>
                      </a:cubicBezTo>
                      <a:cubicBezTo>
                        <a:pt x="79" y="52"/>
                        <a:pt x="77" y="54"/>
                        <a:pt x="75" y="55"/>
                      </a:cubicBezTo>
                      <a:cubicBezTo>
                        <a:pt x="72" y="58"/>
                        <a:pt x="70" y="61"/>
                        <a:pt x="66" y="62"/>
                      </a:cubicBezTo>
                      <a:cubicBezTo>
                        <a:pt x="64" y="63"/>
                        <a:pt x="61" y="64"/>
                        <a:pt x="58" y="65"/>
                      </a:cubicBezTo>
                      <a:cubicBezTo>
                        <a:pt x="55" y="66"/>
                        <a:pt x="50" y="67"/>
                        <a:pt x="48" y="70"/>
                      </a:cubicBezTo>
                      <a:cubicBezTo>
                        <a:pt x="46" y="72"/>
                        <a:pt x="45" y="76"/>
                        <a:pt x="44" y="79"/>
                      </a:cubicBezTo>
                      <a:cubicBezTo>
                        <a:pt x="42" y="82"/>
                        <a:pt x="40" y="85"/>
                        <a:pt x="39" y="88"/>
                      </a:cubicBezTo>
                      <a:cubicBezTo>
                        <a:pt x="37" y="91"/>
                        <a:pt x="37" y="95"/>
                        <a:pt x="32" y="95"/>
                      </a:cubicBezTo>
                      <a:cubicBezTo>
                        <a:pt x="29" y="95"/>
                        <a:pt x="26" y="95"/>
                        <a:pt x="22" y="94"/>
                      </a:cubicBezTo>
                      <a:cubicBezTo>
                        <a:pt x="19" y="94"/>
                        <a:pt x="13" y="92"/>
                        <a:pt x="12" y="89"/>
                      </a:cubicBezTo>
                      <a:cubicBezTo>
                        <a:pt x="10" y="86"/>
                        <a:pt x="13" y="82"/>
                        <a:pt x="13" y="78"/>
                      </a:cubicBezTo>
                      <a:cubicBezTo>
                        <a:pt x="13" y="76"/>
                        <a:pt x="13" y="74"/>
                        <a:pt x="12" y="72"/>
                      </a:cubicBezTo>
                      <a:cubicBezTo>
                        <a:pt x="14" y="70"/>
                        <a:pt x="16" y="69"/>
                        <a:pt x="17" y="66"/>
                      </a:cubicBezTo>
                      <a:cubicBezTo>
                        <a:pt x="18" y="64"/>
                        <a:pt x="19" y="58"/>
                        <a:pt x="17" y="57"/>
                      </a:cubicBezTo>
                      <a:cubicBezTo>
                        <a:pt x="16" y="55"/>
                        <a:pt x="13" y="55"/>
                        <a:pt x="11" y="57"/>
                      </a:cubicBezTo>
                      <a:cubicBezTo>
                        <a:pt x="9" y="58"/>
                        <a:pt x="10" y="62"/>
                        <a:pt x="7" y="63"/>
                      </a:cubicBezTo>
                      <a:cubicBezTo>
                        <a:pt x="6" y="63"/>
                        <a:pt x="3" y="59"/>
                        <a:pt x="2" y="58"/>
                      </a:cubicBezTo>
                      <a:cubicBezTo>
                        <a:pt x="1" y="56"/>
                        <a:pt x="0" y="53"/>
                        <a:pt x="0" y="51"/>
                      </a:cubicBezTo>
                      <a:cubicBezTo>
                        <a:pt x="0" y="46"/>
                        <a:pt x="2" y="42"/>
                        <a:pt x="5" y="38"/>
                      </a:cubicBezTo>
                      <a:cubicBezTo>
                        <a:pt x="7" y="35"/>
                        <a:pt x="8" y="32"/>
                        <a:pt x="10" y="28"/>
                      </a:cubicBezTo>
                      <a:cubicBezTo>
                        <a:pt x="13" y="20"/>
                        <a:pt x="19" y="14"/>
                        <a:pt x="24" y="7"/>
                      </a:cubicBezTo>
                      <a:cubicBezTo>
                        <a:pt x="26" y="5"/>
                        <a:pt x="27" y="3"/>
                        <a:pt x="29" y="0"/>
                      </a:cubicBezTo>
                      <a:cubicBezTo>
                        <a:pt x="31" y="2"/>
                        <a:pt x="34" y="3"/>
                        <a:pt x="36" y="4"/>
                      </a:cubicBezTo>
                      <a:cubicBezTo>
                        <a:pt x="39" y="5"/>
                        <a:pt x="41" y="6"/>
                        <a:pt x="44" y="6"/>
                      </a:cubicBezTo>
                      <a:cubicBezTo>
                        <a:pt x="46" y="7"/>
                        <a:pt x="49" y="8"/>
                        <a:pt x="52" y="9"/>
                      </a:cubicBezTo>
                      <a:cubicBezTo>
                        <a:pt x="56" y="11"/>
                        <a:pt x="60" y="13"/>
                        <a:pt x="64" y="15"/>
                      </a:cubicBezTo>
                      <a:cubicBezTo>
                        <a:pt x="66" y="16"/>
                        <a:pt x="69" y="17"/>
                        <a:pt x="72" y="18"/>
                      </a:cubicBezTo>
                      <a:cubicBezTo>
                        <a:pt x="73" y="18"/>
                        <a:pt x="74" y="19"/>
                        <a:pt x="75" y="20"/>
                      </a:cubicBezTo>
                      <a:cubicBezTo>
                        <a:pt x="76" y="20"/>
                        <a:pt x="77" y="20"/>
                        <a:pt x="79" y="21"/>
                      </a:cubicBezTo>
                      <a:cubicBezTo>
                        <a:pt x="80" y="21"/>
                        <a:pt x="81" y="22"/>
                        <a:pt x="82" y="22"/>
                      </a:cubicBezTo>
                      <a:cubicBezTo>
                        <a:pt x="83" y="23"/>
                        <a:pt x="84" y="23"/>
                        <a:pt x="85" y="23"/>
                      </a:cubicBezTo>
                      <a:cubicBezTo>
                        <a:pt x="87" y="24"/>
                        <a:pt x="89" y="26"/>
                        <a:pt x="92" y="27"/>
                      </a:cubicBezTo>
                      <a:cubicBezTo>
                        <a:pt x="92" y="28"/>
                        <a:pt x="93" y="28"/>
                        <a:pt x="94" y="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2" name="Freeform 13"/>
                <p:cNvSpPr/>
                <p:nvPr/>
              </p:nvSpPr>
              <p:spPr bwMode="auto">
                <a:xfrm>
                  <a:off x="12987316" y="4162424"/>
                  <a:ext cx="1528760" cy="1597024"/>
                </a:xfrm>
                <a:custGeom>
                  <a:avLst/>
                  <a:gdLst/>
                  <a:ahLst/>
                  <a:cxnLst>
                    <a:cxn ang="0">
                      <a:pos x="569" y="234"/>
                    </a:cxn>
                    <a:cxn ang="0">
                      <a:pos x="534" y="278"/>
                    </a:cxn>
                    <a:cxn ang="0">
                      <a:pos x="518" y="327"/>
                    </a:cxn>
                    <a:cxn ang="0">
                      <a:pos x="501" y="396"/>
                    </a:cxn>
                    <a:cxn ang="0">
                      <a:pos x="455" y="440"/>
                    </a:cxn>
                    <a:cxn ang="0">
                      <a:pos x="414" y="458"/>
                    </a:cxn>
                    <a:cxn ang="0">
                      <a:pos x="373" y="500"/>
                    </a:cxn>
                    <a:cxn ang="0">
                      <a:pos x="351" y="572"/>
                    </a:cxn>
                    <a:cxn ang="0">
                      <a:pos x="341" y="576"/>
                    </a:cxn>
                    <a:cxn ang="0">
                      <a:pos x="334" y="567"/>
                    </a:cxn>
                    <a:cxn ang="0">
                      <a:pos x="309" y="605"/>
                    </a:cxn>
                    <a:cxn ang="0">
                      <a:pos x="279" y="580"/>
                    </a:cxn>
                    <a:cxn ang="0">
                      <a:pos x="246" y="558"/>
                    </a:cxn>
                    <a:cxn ang="0">
                      <a:pos x="277" y="523"/>
                    </a:cxn>
                    <a:cxn ang="0">
                      <a:pos x="301" y="498"/>
                    </a:cxn>
                    <a:cxn ang="0">
                      <a:pos x="297" y="466"/>
                    </a:cxn>
                    <a:cxn ang="0">
                      <a:pos x="277" y="451"/>
                    </a:cxn>
                    <a:cxn ang="0">
                      <a:pos x="245" y="418"/>
                    </a:cxn>
                    <a:cxn ang="0">
                      <a:pos x="235" y="388"/>
                    </a:cxn>
                    <a:cxn ang="0">
                      <a:pos x="240" y="366"/>
                    </a:cxn>
                    <a:cxn ang="0">
                      <a:pos x="200" y="322"/>
                    </a:cxn>
                    <a:cxn ang="0">
                      <a:pos x="177" y="287"/>
                    </a:cxn>
                    <a:cxn ang="0">
                      <a:pos x="136" y="261"/>
                    </a:cxn>
                    <a:cxn ang="0">
                      <a:pos x="120" y="231"/>
                    </a:cxn>
                    <a:cxn ang="0">
                      <a:pos x="65" y="251"/>
                    </a:cxn>
                    <a:cxn ang="0">
                      <a:pos x="48" y="240"/>
                    </a:cxn>
                    <a:cxn ang="0">
                      <a:pos x="39" y="238"/>
                    </a:cxn>
                    <a:cxn ang="0">
                      <a:pos x="4" y="216"/>
                    </a:cxn>
                    <a:cxn ang="0">
                      <a:pos x="7" y="182"/>
                    </a:cxn>
                    <a:cxn ang="0">
                      <a:pos x="13" y="170"/>
                    </a:cxn>
                    <a:cxn ang="0">
                      <a:pos x="33" y="154"/>
                    </a:cxn>
                    <a:cxn ang="0">
                      <a:pos x="50" y="142"/>
                    </a:cxn>
                    <a:cxn ang="0">
                      <a:pos x="66" y="115"/>
                    </a:cxn>
                    <a:cxn ang="0">
                      <a:pos x="57" y="88"/>
                    </a:cxn>
                    <a:cxn ang="0">
                      <a:pos x="63" y="61"/>
                    </a:cxn>
                    <a:cxn ang="0">
                      <a:pos x="101" y="60"/>
                    </a:cxn>
                    <a:cxn ang="0">
                      <a:pos x="130" y="71"/>
                    </a:cxn>
                    <a:cxn ang="0">
                      <a:pos x="151" y="54"/>
                    </a:cxn>
                    <a:cxn ang="0">
                      <a:pos x="140" y="26"/>
                    </a:cxn>
                    <a:cxn ang="0">
                      <a:pos x="176" y="25"/>
                    </a:cxn>
                    <a:cxn ang="0">
                      <a:pos x="195" y="11"/>
                    </a:cxn>
                    <a:cxn ang="0">
                      <a:pos x="204" y="5"/>
                    </a:cxn>
                    <a:cxn ang="0">
                      <a:pos x="210" y="32"/>
                    </a:cxn>
                    <a:cxn ang="0">
                      <a:pos x="237" y="62"/>
                    </a:cxn>
                    <a:cxn ang="0">
                      <a:pos x="265" y="52"/>
                    </a:cxn>
                    <a:cxn ang="0">
                      <a:pos x="292" y="42"/>
                    </a:cxn>
                    <a:cxn ang="0">
                      <a:pos x="298" y="55"/>
                    </a:cxn>
                    <a:cxn ang="0">
                      <a:pos x="316" y="47"/>
                    </a:cxn>
                    <a:cxn ang="0">
                      <a:pos x="330" y="28"/>
                    </a:cxn>
                    <a:cxn ang="0">
                      <a:pos x="356" y="67"/>
                    </a:cxn>
                    <a:cxn ang="0">
                      <a:pos x="338" y="94"/>
                    </a:cxn>
                    <a:cxn ang="0">
                      <a:pos x="377" y="96"/>
                    </a:cxn>
                    <a:cxn ang="0">
                      <a:pos x="362" y="117"/>
                    </a:cxn>
                    <a:cxn ang="0">
                      <a:pos x="413" y="100"/>
                    </a:cxn>
                    <a:cxn ang="0">
                      <a:pos x="438" y="117"/>
                    </a:cxn>
                    <a:cxn ang="0">
                      <a:pos x="465" y="126"/>
                    </a:cxn>
                    <a:cxn ang="0">
                      <a:pos x="537" y="151"/>
                    </a:cxn>
                    <a:cxn ang="0">
                      <a:pos x="581" y="203"/>
                    </a:cxn>
                  </a:cxnLst>
                  <a:rect l="0" t="0" r="r" b="b"/>
                  <a:pathLst>
                    <a:path w="582" h="608">
                      <a:moveTo>
                        <a:pt x="581" y="203"/>
                      </a:moveTo>
                      <a:cubicBezTo>
                        <a:pt x="581" y="207"/>
                        <a:pt x="579" y="210"/>
                        <a:pt x="578" y="213"/>
                      </a:cubicBezTo>
                      <a:cubicBezTo>
                        <a:pt x="577" y="217"/>
                        <a:pt x="577" y="222"/>
                        <a:pt x="575" y="226"/>
                      </a:cubicBezTo>
                      <a:cubicBezTo>
                        <a:pt x="574" y="230"/>
                        <a:pt x="572" y="231"/>
                        <a:pt x="569" y="234"/>
                      </a:cubicBezTo>
                      <a:cubicBezTo>
                        <a:pt x="566" y="236"/>
                        <a:pt x="564" y="239"/>
                        <a:pt x="562" y="242"/>
                      </a:cubicBezTo>
                      <a:cubicBezTo>
                        <a:pt x="560" y="245"/>
                        <a:pt x="557" y="249"/>
                        <a:pt x="555" y="251"/>
                      </a:cubicBezTo>
                      <a:cubicBezTo>
                        <a:pt x="553" y="254"/>
                        <a:pt x="549" y="255"/>
                        <a:pt x="547" y="258"/>
                      </a:cubicBezTo>
                      <a:cubicBezTo>
                        <a:pt x="542" y="265"/>
                        <a:pt x="539" y="272"/>
                        <a:pt x="534" y="278"/>
                      </a:cubicBezTo>
                      <a:cubicBezTo>
                        <a:pt x="530" y="282"/>
                        <a:pt x="524" y="283"/>
                        <a:pt x="522" y="288"/>
                      </a:cubicBezTo>
                      <a:cubicBezTo>
                        <a:pt x="521" y="291"/>
                        <a:pt x="520" y="295"/>
                        <a:pt x="520" y="297"/>
                      </a:cubicBezTo>
                      <a:cubicBezTo>
                        <a:pt x="519" y="302"/>
                        <a:pt x="518" y="305"/>
                        <a:pt x="518" y="310"/>
                      </a:cubicBezTo>
                      <a:cubicBezTo>
                        <a:pt x="519" y="315"/>
                        <a:pt x="518" y="321"/>
                        <a:pt x="518" y="327"/>
                      </a:cubicBezTo>
                      <a:cubicBezTo>
                        <a:pt x="518" y="334"/>
                        <a:pt x="517" y="342"/>
                        <a:pt x="516" y="349"/>
                      </a:cubicBezTo>
                      <a:cubicBezTo>
                        <a:pt x="515" y="353"/>
                        <a:pt x="514" y="357"/>
                        <a:pt x="513" y="361"/>
                      </a:cubicBezTo>
                      <a:cubicBezTo>
                        <a:pt x="512" y="364"/>
                        <a:pt x="511" y="368"/>
                        <a:pt x="510" y="372"/>
                      </a:cubicBezTo>
                      <a:cubicBezTo>
                        <a:pt x="507" y="380"/>
                        <a:pt x="505" y="388"/>
                        <a:pt x="501" y="396"/>
                      </a:cubicBezTo>
                      <a:cubicBezTo>
                        <a:pt x="498" y="403"/>
                        <a:pt x="496" y="409"/>
                        <a:pt x="492" y="415"/>
                      </a:cubicBezTo>
                      <a:cubicBezTo>
                        <a:pt x="488" y="421"/>
                        <a:pt x="486" y="430"/>
                        <a:pt x="480" y="434"/>
                      </a:cubicBezTo>
                      <a:cubicBezTo>
                        <a:pt x="477" y="436"/>
                        <a:pt x="472" y="436"/>
                        <a:pt x="468" y="437"/>
                      </a:cubicBezTo>
                      <a:cubicBezTo>
                        <a:pt x="464" y="438"/>
                        <a:pt x="460" y="439"/>
                        <a:pt x="455" y="440"/>
                      </a:cubicBezTo>
                      <a:cubicBezTo>
                        <a:pt x="452" y="440"/>
                        <a:pt x="448" y="441"/>
                        <a:pt x="444" y="441"/>
                      </a:cubicBezTo>
                      <a:cubicBezTo>
                        <a:pt x="440" y="442"/>
                        <a:pt x="436" y="444"/>
                        <a:pt x="433" y="446"/>
                      </a:cubicBezTo>
                      <a:cubicBezTo>
                        <a:pt x="429" y="448"/>
                        <a:pt x="428" y="451"/>
                        <a:pt x="425" y="453"/>
                      </a:cubicBezTo>
                      <a:cubicBezTo>
                        <a:pt x="421" y="455"/>
                        <a:pt x="417" y="456"/>
                        <a:pt x="414" y="458"/>
                      </a:cubicBezTo>
                      <a:cubicBezTo>
                        <a:pt x="407" y="462"/>
                        <a:pt x="400" y="465"/>
                        <a:pt x="394" y="470"/>
                      </a:cubicBezTo>
                      <a:cubicBezTo>
                        <a:pt x="390" y="472"/>
                        <a:pt x="387" y="474"/>
                        <a:pt x="384" y="477"/>
                      </a:cubicBezTo>
                      <a:cubicBezTo>
                        <a:pt x="381" y="480"/>
                        <a:pt x="380" y="484"/>
                        <a:pt x="378" y="488"/>
                      </a:cubicBezTo>
                      <a:cubicBezTo>
                        <a:pt x="376" y="492"/>
                        <a:pt x="374" y="495"/>
                        <a:pt x="373" y="500"/>
                      </a:cubicBezTo>
                      <a:cubicBezTo>
                        <a:pt x="372" y="503"/>
                        <a:pt x="372" y="507"/>
                        <a:pt x="373" y="511"/>
                      </a:cubicBezTo>
                      <a:cubicBezTo>
                        <a:pt x="375" y="523"/>
                        <a:pt x="372" y="532"/>
                        <a:pt x="367" y="543"/>
                      </a:cubicBezTo>
                      <a:cubicBezTo>
                        <a:pt x="364" y="551"/>
                        <a:pt x="358" y="558"/>
                        <a:pt x="354" y="566"/>
                      </a:cubicBezTo>
                      <a:cubicBezTo>
                        <a:pt x="353" y="568"/>
                        <a:pt x="353" y="570"/>
                        <a:pt x="351" y="572"/>
                      </a:cubicBezTo>
                      <a:cubicBezTo>
                        <a:pt x="348" y="576"/>
                        <a:pt x="345" y="580"/>
                        <a:pt x="342" y="584"/>
                      </a:cubicBezTo>
                      <a:cubicBezTo>
                        <a:pt x="339" y="588"/>
                        <a:pt x="336" y="594"/>
                        <a:pt x="331" y="595"/>
                      </a:cubicBezTo>
                      <a:cubicBezTo>
                        <a:pt x="330" y="591"/>
                        <a:pt x="334" y="589"/>
                        <a:pt x="335" y="586"/>
                      </a:cubicBezTo>
                      <a:cubicBezTo>
                        <a:pt x="337" y="582"/>
                        <a:pt x="339" y="579"/>
                        <a:pt x="341" y="576"/>
                      </a:cubicBezTo>
                      <a:cubicBezTo>
                        <a:pt x="342" y="573"/>
                        <a:pt x="343" y="570"/>
                        <a:pt x="345" y="567"/>
                      </a:cubicBezTo>
                      <a:cubicBezTo>
                        <a:pt x="347" y="564"/>
                        <a:pt x="349" y="560"/>
                        <a:pt x="345" y="559"/>
                      </a:cubicBezTo>
                      <a:cubicBezTo>
                        <a:pt x="343" y="558"/>
                        <a:pt x="336" y="557"/>
                        <a:pt x="335" y="558"/>
                      </a:cubicBezTo>
                      <a:cubicBezTo>
                        <a:pt x="333" y="559"/>
                        <a:pt x="334" y="564"/>
                        <a:pt x="334" y="567"/>
                      </a:cubicBezTo>
                      <a:cubicBezTo>
                        <a:pt x="333" y="570"/>
                        <a:pt x="331" y="573"/>
                        <a:pt x="330" y="576"/>
                      </a:cubicBezTo>
                      <a:cubicBezTo>
                        <a:pt x="328" y="580"/>
                        <a:pt x="326" y="583"/>
                        <a:pt x="324" y="587"/>
                      </a:cubicBezTo>
                      <a:cubicBezTo>
                        <a:pt x="321" y="595"/>
                        <a:pt x="316" y="601"/>
                        <a:pt x="312" y="608"/>
                      </a:cubicBezTo>
                      <a:cubicBezTo>
                        <a:pt x="311" y="607"/>
                        <a:pt x="310" y="606"/>
                        <a:pt x="309" y="605"/>
                      </a:cubicBezTo>
                      <a:cubicBezTo>
                        <a:pt x="306" y="602"/>
                        <a:pt x="304" y="599"/>
                        <a:pt x="301" y="597"/>
                      </a:cubicBezTo>
                      <a:cubicBezTo>
                        <a:pt x="298" y="594"/>
                        <a:pt x="294" y="592"/>
                        <a:pt x="291" y="590"/>
                      </a:cubicBezTo>
                      <a:cubicBezTo>
                        <a:pt x="289" y="588"/>
                        <a:pt x="287" y="586"/>
                        <a:pt x="285" y="584"/>
                      </a:cubicBezTo>
                      <a:cubicBezTo>
                        <a:pt x="283" y="583"/>
                        <a:pt x="281" y="582"/>
                        <a:pt x="279" y="580"/>
                      </a:cubicBezTo>
                      <a:cubicBezTo>
                        <a:pt x="275" y="577"/>
                        <a:pt x="271" y="574"/>
                        <a:pt x="267" y="571"/>
                      </a:cubicBezTo>
                      <a:cubicBezTo>
                        <a:pt x="264" y="569"/>
                        <a:pt x="262" y="566"/>
                        <a:pt x="258" y="564"/>
                      </a:cubicBezTo>
                      <a:cubicBezTo>
                        <a:pt x="255" y="563"/>
                        <a:pt x="251" y="562"/>
                        <a:pt x="248" y="560"/>
                      </a:cubicBezTo>
                      <a:cubicBezTo>
                        <a:pt x="247" y="559"/>
                        <a:pt x="247" y="559"/>
                        <a:pt x="246" y="558"/>
                      </a:cubicBezTo>
                      <a:cubicBezTo>
                        <a:pt x="248" y="555"/>
                        <a:pt x="249" y="552"/>
                        <a:pt x="252" y="550"/>
                      </a:cubicBezTo>
                      <a:cubicBezTo>
                        <a:pt x="255" y="547"/>
                        <a:pt x="258" y="545"/>
                        <a:pt x="261" y="542"/>
                      </a:cubicBezTo>
                      <a:cubicBezTo>
                        <a:pt x="263" y="540"/>
                        <a:pt x="266" y="537"/>
                        <a:pt x="268" y="534"/>
                      </a:cubicBezTo>
                      <a:cubicBezTo>
                        <a:pt x="270" y="530"/>
                        <a:pt x="273" y="527"/>
                        <a:pt x="277" y="523"/>
                      </a:cubicBezTo>
                      <a:cubicBezTo>
                        <a:pt x="279" y="521"/>
                        <a:pt x="282" y="520"/>
                        <a:pt x="286" y="519"/>
                      </a:cubicBezTo>
                      <a:cubicBezTo>
                        <a:pt x="289" y="518"/>
                        <a:pt x="290" y="515"/>
                        <a:pt x="293" y="513"/>
                      </a:cubicBezTo>
                      <a:cubicBezTo>
                        <a:pt x="296" y="511"/>
                        <a:pt x="299" y="510"/>
                        <a:pt x="300" y="508"/>
                      </a:cubicBezTo>
                      <a:cubicBezTo>
                        <a:pt x="302" y="505"/>
                        <a:pt x="302" y="501"/>
                        <a:pt x="301" y="498"/>
                      </a:cubicBezTo>
                      <a:cubicBezTo>
                        <a:pt x="301" y="496"/>
                        <a:pt x="301" y="493"/>
                        <a:pt x="301" y="491"/>
                      </a:cubicBezTo>
                      <a:cubicBezTo>
                        <a:pt x="301" y="490"/>
                        <a:pt x="300" y="488"/>
                        <a:pt x="300" y="486"/>
                      </a:cubicBezTo>
                      <a:cubicBezTo>
                        <a:pt x="300" y="483"/>
                        <a:pt x="300" y="480"/>
                        <a:pt x="300" y="477"/>
                      </a:cubicBezTo>
                      <a:cubicBezTo>
                        <a:pt x="300" y="473"/>
                        <a:pt x="299" y="469"/>
                        <a:pt x="297" y="466"/>
                      </a:cubicBezTo>
                      <a:cubicBezTo>
                        <a:pt x="296" y="465"/>
                        <a:pt x="296" y="465"/>
                        <a:pt x="296" y="465"/>
                      </a:cubicBezTo>
                      <a:cubicBezTo>
                        <a:pt x="295" y="464"/>
                        <a:pt x="294" y="463"/>
                        <a:pt x="292" y="462"/>
                      </a:cubicBezTo>
                      <a:cubicBezTo>
                        <a:pt x="291" y="461"/>
                        <a:pt x="289" y="461"/>
                        <a:pt x="288" y="461"/>
                      </a:cubicBezTo>
                      <a:cubicBezTo>
                        <a:pt x="283" y="459"/>
                        <a:pt x="280" y="455"/>
                        <a:pt x="277" y="451"/>
                      </a:cubicBezTo>
                      <a:cubicBezTo>
                        <a:pt x="274" y="448"/>
                        <a:pt x="274" y="444"/>
                        <a:pt x="274" y="439"/>
                      </a:cubicBezTo>
                      <a:cubicBezTo>
                        <a:pt x="274" y="434"/>
                        <a:pt x="273" y="431"/>
                        <a:pt x="267" y="429"/>
                      </a:cubicBezTo>
                      <a:cubicBezTo>
                        <a:pt x="263" y="428"/>
                        <a:pt x="258" y="431"/>
                        <a:pt x="253" y="429"/>
                      </a:cubicBezTo>
                      <a:cubicBezTo>
                        <a:pt x="249" y="427"/>
                        <a:pt x="247" y="422"/>
                        <a:pt x="245" y="418"/>
                      </a:cubicBezTo>
                      <a:cubicBezTo>
                        <a:pt x="244" y="416"/>
                        <a:pt x="243" y="413"/>
                        <a:pt x="242" y="410"/>
                      </a:cubicBezTo>
                      <a:cubicBezTo>
                        <a:pt x="240" y="408"/>
                        <a:pt x="239" y="406"/>
                        <a:pt x="238" y="404"/>
                      </a:cubicBezTo>
                      <a:cubicBezTo>
                        <a:pt x="235" y="400"/>
                        <a:pt x="235" y="394"/>
                        <a:pt x="235" y="389"/>
                      </a:cubicBezTo>
                      <a:cubicBezTo>
                        <a:pt x="235" y="389"/>
                        <a:pt x="235" y="388"/>
                        <a:pt x="235" y="388"/>
                      </a:cubicBezTo>
                      <a:cubicBezTo>
                        <a:pt x="236" y="385"/>
                        <a:pt x="236" y="381"/>
                        <a:pt x="237" y="377"/>
                      </a:cubicBezTo>
                      <a:cubicBezTo>
                        <a:pt x="238" y="376"/>
                        <a:pt x="239" y="374"/>
                        <a:pt x="239" y="372"/>
                      </a:cubicBezTo>
                      <a:cubicBezTo>
                        <a:pt x="240" y="371"/>
                        <a:pt x="239" y="370"/>
                        <a:pt x="239" y="369"/>
                      </a:cubicBezTo>
                      <a:cubicBezTo>
                        <a:pt x="240" y="368"/>
                        <a:pt x="240" y="368"/>
                        <a:pt x="240" y="366"/>
                      </a:cubicBezTo>
                      <a:cubicBezTo>
                        <a:pt x="240" y="362"/>
                        <a:pt x="240" y="357"/>
                        <a:pt x="239" y="353"/>
                      </a:cubicBezTo>
                      <a:cubicBezTo>
                        <a:pt x="238" y="349"/>
                        <a:pt x="236" y="345"/>
                        <a:pt x="233" y="341"/>
                      </a:cubicBezTo>
                      <a:cubicBezTo>
                        <a:pt x="231" y="338"/>
                        <a:pt x="226" y="337"/>
                        <a:pt x="222" y="336"/>
                      </a:cubicBezTo>
                      <a:cubicBezTo>
                        <a:pt x="214" y="335"/>
                        <a:pt x="205" y="329"/>
                        <a:pt x="200" y="322"/>
                      </a:cubicBezTo>
                      <a:cubicBezTo>
                        <a:pt x="197" y="316"/>
                        <a:pt x="200" y="307"/>
                        <a:pt x="199" y="300"/>
                      </a:cubicBezTo>
                      <a:cubicBezTo>
                        <a:pt x="198" y="296"/>
                        <a:pt x="194" y="294"/>
                        <a:pt x="191" y="293"/>
                      </a:cubicBezTo>
                      <a:cubicBezTo>
                        <a:pt x="189" y="292"/>
                        <a:pt x="187" y="292"/>
                        <a:pt x="184" y="291"/>
                      </a:cubicBezTo>
                      <a:cubicBezTo>
                        <a:pt x="182" y="290"/>
                        <a:pt x="179" y="288"/>
                        <a:pt x="177" y="287"/>
                      </a:cubicBezTo>
                      <a:cubicBezTo>
                        <a:pt x="175" y="287"/>
                        <a:pt x="173" y="286"/>
                        <a:pt x="171" y="286"/>
                      </a:cubicBezTo>
                      <a:cubicBezTo>
                        <a:pt x="168" y="285"/>
                        <a:pt x="167" y="285"/>
                        <a:pt x="164" y="284"/>
                      </a:cubicBezTo>
                      <a:cubicBezTo>
                        <a:pt x="160" y="283"/>
                        <a:pt x="155" y="281"/>
                        <a:pt x="151" y="279"/>
                      </a:cubicBezTo>
                      <a:cubicBezTo>
                        <a:pt x="143" y="276"/>
                        <a:pt x="139" y="269"/>
                        <a:pt x="136" y="261"/>
                      </a:cubicBezTo>
                      <a:cubicBezTo>
                        <a:pt x="134" y="257"/>
                        <a:pt x="132" y="253"/>
                        <a:pt x="132" y="248"/>
                      </a:cubicBezTo>
                      <a:cubicBezTo>
                        <a:pt x="132" y="245"/>
                        <a:pt x="132" y="241"/>
                        <a:pt x="131" y="237"/>
                      </a:cubicBezTo>
                      <a:cubicBezTo>
                        <a:pt x="131" y="235"/>
                        <a:pt x="130" y="233"/>
                        <a:pt x="129" y="232"/>
                      </a:cubicBezTo>
                      <a:cubicBezTo>
                        <a:pt x="127" y="231"/>
                        <a:pt x="123" y="230"/>
                        <a:pt x="120" y="231"/>
                      </a:cubicBezTo>
                      <a:cubicBezTo>
                        <a:pt x="116" y="231"/>
                        <a:pt x="111" y="234"/>
                        <a:pt x="108" y="236"/>
                      </a:cubicBezTo>
                      <a:cubicBezTo>
                        <a:pt x="101" y="240"/>
                        <a:pt x="94" y="243"/>
                        <a:pt x="88" y="246"/>
                      </a:cubicBezTo>
                      <a:cubicBezTo>
                        <a:pt x="84" y="249"/>
                        <a:pt x="80" y="251"/>
                        <a:pt x="75" y="251"/>
                      </a:cubicBezTo>
                      <a:cubicBezTo>
                        <a:pt x="72" y="252"/>
                        <a:pt x="69" y="251"/>
                        <a:pt x="65" y="251"/>
                      </a:cubicBezTo>
                      <a:cubicBezTo>
                        <a:pt x="62" y="251"/>
                        <a:pt x="59" y="251"/>
                        <a:pt x="57" y="252"/>
                      </a:cubicBezTo>
                      <a:cubicBezTo>
                        <a:pt x="56" y="252"/>
                        <a:pt x="55" y="252"/>
                        <a:pt x="54" y="251"/>
                      </a:cubicBezTo>
                      <a:cubicBezTo>
                        <a:pt x="52" y="251"/>
                        <a:pt x="51" y="249"/>
                        <a:pt x="50" y="247"/>
                      </a:cubicBezTo>
                      <a:cubicBezTo>
                        <a:pt x="50" y="245"/>
                        <a:pt x="49" y="243"/>
                        <a:pt x="48" y="240"/>
                      </a:cubicBezTo>
                      <a:cubicBezTo>
                        <a:pt x="48" y="238"/>
                        <a:pt x="48" y="235"/>
                        <a:pt x="47" y="233"/>
                      </a:cubicBezTo>
                      <a:cubicBezTo>
                        <a:pt x="47" y="231"/>
                        <a:pt x="48" y="227"/>
                        <a:pt x="46" y="226"/>
                      </a:cubicBezTo>
                      <a:cubicBezTo>
                        <a:pt x="45" y="228"/>
                        <a:pt x="44" y="231"/>
                        <a:pt x="43" y="233"/>
                      </a:cubicBezTo>
                      <a:cubicBezTo>
                        <a:pt x="42" y="234"/>
                        <a:pt x="41" y="237"/>
                        <a:pt x="39" y="238"/>
                      </a:cubicBezTo>
                      <a:cubicBezTo>
                        <a:pt x="35" y="240"/>
                        <a:pt x="31" y="236"/>
                        <a:pt x="28" y="234"/>
                      </a:cubicBezTo>
                      <a:cubicBezTo>
                        <a:pt x="26" y="232"/>
                        <a:pt x="24" y="231"/>
                        <a:pt x="21" y="229"/>
                      </a:cubicBezTo>
                      <a:cubicBezTo>
                        <a:pt x="20" y="228"/>
                        <a:pt x="18" y="226"/>
                        <a:pt x="16" y="225"/>
                      </a:cubicBezTo>
                      <a:cubicBezTo>
                        <a:pt x="12" y="222"/>
                        <a:pt x="7" y="220"/>
                        <a:pt x="4" y="216"/>
                      </a:cubicBezTo>
                      <a:cubicBezTo>
                        <a:pt x="1" y="212"/>
                        <a:pt x="0" y="206"/>
                        <a:pt x="1" y="201"/>
                      </a:cubicBezTo>
                      <a:cubicBezTo>
                        <a:pt x="1" y="199"/>
                        <a:pt x="3" y="197"/>
                        <a:pt x="3" y="195"/>
                      </a:cubicBezTo>
                      <a:cubicBezTo>
                        <a:pt x="3" y="193"/>
                        <a:pt x="3" y="190"/>
                        <a:pt x="3" y="188"/>
                      </a:cubicBezTo>
                      <a:cubicBezTo>
                        <a:pt x="4" y="186"/>
                        <a:pt x="6" y="184"/>
                        <a:pt x="7" y="182"/>
                      </a:cubicBezTo>
                      <a:cubicBezTo>
                        <a:pt x="8" y="181"/>
                        <a:pt x="8" y="179"/>
                        <a:pt x="9" y="178"/>
                      </a:cubicBezTo>
                      <a:cubicBezTo>
                        <a:pt x="10" y="177"/>
                        <a:pt x="10" y="176"/>
                        <a:pt x="11" y="175"/>
                      </a:cubicBezTo>
                      <a:cubicBezTo>
                        <a:pt x="11" y="174"/>
                        <a:pt x="11" y="174"/>
                        <a:pt x="11" y="173"/>
                      </a:cubicBezTo>
                      <a:cubicBezTo>
                        <a:pt x="12" y="172"/>
                        <a:pt x="13" y="171"/>
                        <a:pt x="13" y="170"/>
                      </a:cubicBezTo>
                      <a:cubicBezTo>
                        <a:pt x="14" y="169"/>
                        <a:pt x="15" y="168"/>
                        <a:pt x="15" y="167"/>
                      </a:cubicBezTo>
                      <a:cubicBezTo>
                        <a:pt x="17" y="165"/>
                        <a:pt x="19" y="163"/>
                        <a:pt x="20" y="161"/>
                      </a:cubicBezTo>
                      <a:cubicBezTo>
                        <a:pt x="23" y="159"/>
                        <a:pt x="27" y="156"/>
                        <a:pt x="30" y="154"/>
                      </a:cubicBezTo>
                      <a:cubicBezTo>
                        <a:pt x="31" y="154"/>
                        <a:pt x="32" y="154"/>
                        <a:pt x="33" y="154"/>
                      </a:cubicBezTo>
                      <a:cubicBezTo>
                        <a:pt x="33" y="154"/>
                        <a:pt x="34" y="153"/>
                        <a:pt x="35" y="153"/>
                      </a:cubicBezTo>
                      <a:cubicBezTo>
                        <a:pt x="36" y="152"/>
                        <a:pt x="38" y="151"/>
                        <a:pt x="39" y="150"/>
                      </a:cubicBezTo>
                      <a:cubicBezTo>
                        <a:pt x="42" y="147"/>
                        <a:pt x="45" y="146"/>
                        <a:pt x="47" y="144"/>
                      </a:cubicBezTo>
                      <a:cubicBezTo>
                        <a:pt x="48" y="143"/>
                        <a:pt x="49" y="143"/>
                        <a:pt x="50" y="142"/>
                      </a:cubicBezTo>
                      <a:cubicBezTo>
                        <a:pt x="52" y="140"/>
                        <a:pt x="53" y="139"/>
                        <a:pt x="55" y="137"/>
                      </a:cubicBezTo>
                      <a:cubicBezTo>
                        <a:pt x="57" y="134"/>
                        <a:pt x="59" y="131"/>
                        <a:pt x="60" y="128"/>
                      </a:cubicBezTo>
                      <a:cubicBezTo>
                        <a:pt x="61" y="125"/>
                        <a:pt x="61" y="122"/>
                        <a:pt x="63" y="119"/>
                      </a:cubicBezTo>
                      <a:cubicBezTo>
                        <a:pt x="64" y="118"/>
                        <a:pt x="66" y="116"/>
                        <a:pt x="66" y="115"/>
                      </a:cubicBezTo>
                      <a:cubicBezTo>
                        <a:pt x="66" y="113"/>
                        <a:pt x="66" y="111"/>
                        <a:pt x="66" y="110"/>
                      </a:cubicBezTo>
                      <a:cubicBezTo>
                        <a:pt x="66" y="106"/>
                        <a:pt x="67" y="102"/>
                        <a:pt x="65" y="99"/>
                      </a:cubicBezTo>
                      <a:cubicBezTo>
                        <a:pt x="64" y="97"/>
                        <a:pt x="63" y="95"/>
                        <a:pt x="61" y="93"/>
                      </a:cubicBezTo>
                      <a:cubicBezTo>
                        <a:pt x="60" y="91"/>
                        <a:pt x="58" y="90"/>
                        <a:pt x="57" y="88"/>
                      </a:cubicBezTo>
                      <a:cubicBezTo>
                        <a:pt x="54" y="82"/>
                        <a:pt x="60" y="82"/>
                        <a:pt x="63" y="81"/>
                      </a:cubicBezTo>
                      <a:cubicBezTo>
                        <a:pt x="66" y="79"/>
                        <a:pt x="65" y="73"/>
                        <a:pt x="63" y="71"/>
                      </a:cubicBezTo>
                      <a:cubicBezTo>
                        <a:pt x="62" y="69"/>
                        <a:pt x="61" y="68"/>
                        <a:pt x="61" y="65"/>
                      </a:cubicBezTo>
                      <a:cubicBezTo>
                        <a:pt x="61" y="63"/>
                        <a:pt x="61" y="62"/>
                        <a:pt x="63" y="61"/>
                      </a:cubicBezTo>
                      <a:cubicBezTo>
                        <a:pt x="66" y="59"/>
                        <a:pt x="71" y="60"/>
                        <a:pt x="75" y="60"/>
                      </a:cubicBezTo>
                      <a:cubicBezTo>
                        <a:pt x="87" y="60"/>
                        <a:pt x="87" y="60"/>
                        <a:pt x="87" y="60"/>
                      </a:cubicBezTo>
                      <a:cubicBezTo>
                        <a:pt x="91" y="60"/>
                        <a:pt x="96" y="60"/>
                        <a:pt x="100" y="60"/>
                      </a:cubicBezTo>
                      <a:cubicBezTo>
                        <a:pt x="100" y="60"/>
                        <a:pt x="100" y="60"/>
                        <a:pt x="101" y="60"/>
                      </a:cubicBezTo>
                      <a:cubicBezTo>
                        <a:pt x="102" y="63"/>
                        <a:pt x="104" y="65"/>
                        <a:pt x="106" y="68"/>
                      </a:cubicBezTo>
                      <a:cubicBezTo>
                        <a:pt x="109" y="69"/>
                        <a:pt x="112" y="71"/>
                        <a:pt x="115" y="72"/>
                      </a:cubicBezTo>
                      <a:cubicBezTo>
                        <a:pt x="118" y="73"/>
                        <a:pt x="118" y="72"/>
                        <a:pt x="120" y="71"/>
                      </a:cubicBezTo>
                      <a:cubicBezTo>
                        <a:pt x="123" y="71"/>
                        <a:pt x="127" y="71"/>
                        <a:pt x="130" y="71"/>
                      </a:cubicBezTo>
                      <a:cubicBezTo>
                        <a:pt x="132" y="70"/>
                        <a:pt x="134" y="69"/>
                        <a:pt x="136" y="69"/>
                      </a:cubicBezTo>
                      <a:cubicBezTo>
                        <a:pt x="138" y="68"/>
                        <a:pt x="139" y="66"/>
                        <a:pt x="140" y="65"/>
                      </a:cubicBezTo>
                      <a:cubicBezTo>
                        <a:pt x="143" y="63"/>
                        <a:pt x="147" y="62"/>
                        <a:pt x="148" y="58"/>
                      </a:cubicBezTo>
                      <a:cubicBezTo>
                        <a:pt x="149" y="57"/>
                        <a:pt x="150" y="56"/>
                        <a:pt x="151" y="54"/>
                      </a:cubicBezTo>
                      <a:cubicBezTo>
                        <a:pt x="151" y="52"/>
                        <a:pt x="150" y="49"/>
                        <a:pt x="149" y="48"/>
                      </a:cubicBezTo>
                      <a:cubicBezTo>
                        <a:pt x="147" y="44"/>
                        <a:pt x="146" y="40"/>
                        <a:pt x="144" y="36"/>
                      </a:cubicBezTo>
                      <a:cubicBezTo>
                        <a:pt x="144" y="34"/>
                        <a:pt x="144" y="33"/>
                        <a:pt x="142" y="31"/>
                      </a:cubicBezTo>
                      <a:cubicBezTo>
                        <a:pt x="142" y="30"/>
                        <a:pt x="141" y="28"/>
                        <a:pt x="140" y="26"/>
                      </a:cubicBezTo>
                      <a:cubicBezTo>
                        <a:pt x="139" y="24"/>
                        <a:pt x="138" y="23"/>
                        <a:pt x="141" y="23"/>
                      </a:cubicBezTo>
                      <a:cubicBezTo>
                        <a:pt x="143" y="22"/>
                        <a:pt x="144" y="23"/>
                        <a:pt x="146" y="23"/>
                      </a:cubicBezTo>
                      <a:cubicBezTo>
                        <a:pt x="150" y="25"/>
                        <a:pt x="156" y="25"/>
                        <a:pt x="161" y="26"/>
                      </a:cubicBezTo>
                      <a:cubicBezTo>
                        <a:pt x="165" y="26"/>
                        <a:pt x="171" y="28"/>
                        <a:pt x="176" y="25"/>
                      </a:cubicBezTo>
                      <a:cubicBezTo>
                        <a:pt x="177" y="24"/>
                        <a:pt x="178" y="23"/>
                        <a:pt x="180" y="22"/>
                      </a:cubicBezTo>
                      <a:cubicBezTo>
                        <a:pt x="182" y="21"/>
                        <a:pt x="184" y="20"/>
                        <a:pt x="185" y="19"/>
                      </a:cubicBezTo>
                      <a:cubicBezTo>
                        <a:pt x="187" y="18"/>
                        <a:pt x="188" y="16"/>
                        <a:pt x="190" y="15"/>
                      </a:cubicBezTo>
                      <a:cubicBezTo>
                        <a:pt x="192" y="14"/>
                        <a:pt x="193" y="13"/>
                        <a:pt x="195" y="11"/>
                      </a:cubicBezTo>
                      <a:cubicBezTo>
                        <a:pt x="195" y="11"/>
                        <a:pt x="196" y="11"/>
                        <a:pt x="196" y="10"/>
                      </a:cubicBezTo>
                      <a:cubicBezTo>
                        <a:pt x="197" y="9"/>
                        <a:pt x="198" y="9"/>
                        <a:pt x="199" y="8"/>
                      </a:cubicBezTo>
                      <a:cubicBezTo>
                        <a:pt x="200" y="6"/>
                        <a:pt x="200" y="5"/>
                        <a:pt x="201" y="3"/>
                      </a:cubicBezTo>
                      <a:cubicBezTo>
                        <a:pt x="203" y="0"/>
                        <a:pt x="204" y="3"/>
                        <a:pt x="204" y="5"/>
                      </a:cubicBezTo>
                      <a:cubicBezTo>
                        <a:pt x="205" y="6"/>
                        <a:pt x="206" y="6"/>
                        <a:pt x="206" y="7"/>
                      </a:cubicBezTo>
                      <a:cubicBezTo>
                        <a:pt x="207" y="9"/>
                        <a:pt x="207" y="9"/>
                        <a:pt x="207" y="11"/>
                      </a:cubicBezTo>
                      <a:cubicBezTo>
                        <a:pt x="208" y="14"/>
                        <a:pt x="210" y="18"/>
                        <a:pt x="210" y="21"/>
                      </a:cubicBezTo>
                      <a:cubicBezTo>
                        <a:pt x="210" y="25"/>
                        <a:pt x="210" y="29"/>
                        <a:pt x="210" y="32"/>
                      </a:cubicBezTo>
                      <a:cubicBezTo>
                        <a:pt x="210" y="43"/>
                        <a:pt x="210" y="43"/>
                        <a:pt x="210" y="43"/>
                      </a:cubicBezTo>
                      <a:cubicBezTo>
                        <a:pt x="210" y="47"/>
                        <a:pt x="209" y="51"/>
                        <a:pt x="210" y="54"/>
                      </a:cubicBezTo>
                      <a:cubicBezTo>
                        <a:pt x="212" y="59"/>
                        <a:pt x="217" y="60"/>
                        <a:pt x="222" y="61"/>
                      </a:cubicBezTo>
                      <a:cubicBezTo>
                        <a:pt x="227" y="62"/>
                        <a:pt x="232" y="63"/>
                        <a:pt x="237" y="62"/>
                      </a:cubicBezTo>
                      <a:cubicBezTo>
                        <a:pt x="240" y="62"/>
                        <a:pt x="243" y="61"/>
                        <a:pt x="246" y="60"/>
                      </a:cubicBezTo>
                      <a:cubicBezTo>
                        <a:pt x="248" y="59"/>
                        <a:pt x="250" y="58"/>
                        <a:pt x="253" y="57"/>
                      </a:cubicBezTo>
                      <a:cubicBezTo>
                        <a:pt x="254" y="57"/>
                        <a:pt x="254" y="57"/>
                        <a:pt x="255" y="56"/>
                      </a:cubicBezTo>
                      <a:cubicBezTo>
                        <a:pt x="259" y="55"/>
                        <a:pt x="262" y="53"/>
                        <a:pt x="265" y="52"/>
                      </a:cubicBezTo>
                      <a:cubicBezTo>
                        <a:pt x="268" y="51"/>
                        <a:pt x="271" y="49"/>
                        <a:pt x="274" y="48"/>
                      </a:cubicBezTo>
                      <a:cubicBezTo>
                        <a:pt x="276" y="47"/>
                        <a:pt x="277" y="46"/>
                        <a:pt x="279" y="45"/>
                      </a:cubicBezTo>
                      <a:cubicBezTo>
                        <a:pt x="281" y="45"/>
                        <a:pt x="282" y="45"/>
                        <a:pt x="283" y="44"/>
                      </a:cubicBezTo>
                      <a:cubicBezTo>
                        <a:pt x="286" y="44"/>
                        <a:pt x="289" y="43"/>
                        <a:pt x="292" y="42"/>
                      </a:cubicBezTo>
                      <a:cubicBezTo>
                        <a:pt x="292" y="43"/>
                        <a:pt x="291" y="43"/>
                        <a:pt x="291" y="44"/>
                      </a:cubicBezTo>
                      <a:cubicBezTo>
                        <a:pt x="291" y="45"/>
                        <a:pt x="290" y="47"/>
                        <a:pt x="291" y="49"/>
                      </a:cubicBezTo>
                      <a:cubicBezTo>
                        <a:pt x="291" y="50"/>
                        <a:pt x="291" y="53"/>
                        <a:pt x="292" y="54"/>
                      </a:cubicBezTo>
                      <a:cubicBezTo>
                        <a:pt x="293" y="56"/>
                        <a:pt x="296" y="55"/>
                        <a:pt x="298" y="55"/>
                      </a:cubicBezTo>
                      <a:cubicBezTo>
                        <a:pt x="302" y="55"/>
                        <a:pt x="305" y="55"/>
                        <a:pt x="308" y="54"/>
                      </a:cubicBezTo>
                      <a:cubicBezTo>
                        <a:pt x="310" y="53"/>
                        <a:pt x="312" y="52"/>
                        <a:pt x="313" y="51"/>
                      </a:cubicBezTo>
                      <a:cubicBezTo>
                        <a:pt x="314" y="50"/>
                        <a:pt x="315" y="50"/>
                        <a:pt x="315" y="49"/>
                      </a:cubicBezTo>
                      <a:cubicBezTo>
                        <a:pt x="316" y="48"/>
                        <a:pt x="316" y="48"/>
                        <a:pt x="316" y="47"/>
                      </a:cubicBezTo>
                      <a:cubicBezTo>
                        <a:pt x="317" y="46"/>
                        <a:pt x="319" y="46"/>
                        <a:pt x="319" y="45"/>
                      </a:cubicBezTo>
                      <a:cubicBezTo>
                        <a:pt x="320" y="44"/>
                        <a:pt x="320" y="43"/>
                        <a:pt x="321" y="42"/>
                      </a:cubicBezTo>
                      <a:cubicBezTo>
                        <a:pt x="322" y="41"/>
                        <a:pt x="323" y="39"/>
                        <a:pt x="324" y="38"/>
                      </a:cubicBezTo>
                      <a:cubicBezTo>
                        <a:pt x="326" y="35"/>
                        <a:pt x="328" y="31"/>
                        <a:pt x="330" y="28"/>
                      </a:cubicBezTo>
                      <a:cubicBezTo>
                        <a:pt x="331" y="27"/>
                        <a:pt x="331" y="27"/>
                        <a:pt x="332" y="27"/>
                      </a:cubicBezTo>
                      <a:cubicBezTo>
                        <a:pt x="334" y="30"/>
                        <a:pt x="337" y="34"/>
                        <a:pt x="340" y="38"/>
                      </a:cubicBezTo>
                      <a:cubicBezTo>
                        <a:pt x="345" y="45"/>
                        <a:pt x="348" y="52"/>
                        <a:pt x="353" y="59"/>
                      </a:cubicBezTo>
                      <a:cubicBezTo>
                        <a:pt x="355" y="62"/>
                        <a:pt x="358" y="64"/>
                        <a:pt x="356" y="67"/>
                      </a:cubicBezTo>
                      <a:cubicBezTo>
                        <a:pt x="354" y="69"/>
                        <a:pt x="352" y="70"/>
                        <a:pt x="351" y="73"/>
                      </a:cubicBezTo>
                      <a:cubicBezTo>
                        <a:pt x="350" y="75"/>
                        <a:pt x="349" y="79"/>
                        <a:pt x="348" y="81"/>
                      </a:cubicBezTo>
                      <a:cubicBezTo>
                        <a:pt x="346" y="84"/>
                        <a:pt x="343" y="85"/>
                        <a:pt x="341" y="87"/>
                      </a:cubicBezTo>
                      <a:cubicBezTo>
                        <a:pt x="339" y="89"/>
                        <a:pt x="339" y="92"/>
                        <a:pt x="338" y="94"/>
                      </a:cubicBezTo>
                      <a:cubicBezTo>
                        <a:pt x="336" y="97"/>
                        <a:pt x="334" y="99"/>
                        <a:pt x="334" y="101"/>
                      </a:cubicBezTo>
                      <a:cubicBezTo>
                        <a:pt x="335" y="96"/>
                        <a:pt x="347" y="92"/>
                        <a:pt x="351" y="91"/>
                      </a:cubicBezTo>
                      <a:cubicBezTo>
                        <a:pt x="357" y="88"/>
                        <a:pt x="365" y="86"/>
                        <a:pt x="371" y="88"/>
                      </a:cubicBezTo>
                      <a:cubicBezTo>
                        <a:pt x="374" y="89"/>
                        <a:pt x="378" y="93"/>
                        <a:pt x="377" y="96"/>
                      </a:cubicBezTo>
                      <a:cubicBezTo>
                        <a:pt x="375" y="100"/>
                        <a:pt x="369" y="99"/>
                        <a:pt x="366" y="101"/>
                      </a:cubicBezTo>
                      <a:cubicBezTo>
                        <a:pt x="363" y="102"/>
                        <a:pt x="361" y="105"/>
                        <a:pt x="358" y="107"/>
                      </a:cubicBezTo>
                      <a:cubicBezTo>
                        <a:pt x="356" y="108"/>
                        <a:pt x="351" y="110"/>
                        <a:pt x="352" y="113"/>
                      </a:cubicBezTo>
                      <a:cubicBezTo>
                        <a:pt x="353" y="117"/>
                        <a:pt x="359" y="117"/>
                        <a:pt x="362" y="117"/>
                      </a:cubicBezTo>
                      <a:cubicBezTo>
                        <a:pt x="365" y="116"/>
                        <a:pt x="369" y="115"/>
                        <a:pt x="372" y="113"/>
                      </a:cubicBezTo>
                      <a:cubicBezTo>
                        <a:pt x="377" y="110"/>
                        <a:pt x="380" y="106"/>
                        <a:pt x="383" y="101"/>
                      </a:cubicBezTo>
                      <a:cubicBezTo>
                        <a:pt x="388" y="96"/>
                        <a:pt x="393" y="96"/>
                        <a:pt x="400" y="97"/>
                      </a:cubicBezTo>
                      <a:cubicBezTo>
                        <a:pt x="405" y="97"/>
                        <a:pt x="409" y="98"/>
                        <a:pt x="413" y="100"/>
                      </a:cubicBezTo>
                      <a:cubicBezTo>
                        <a:pt x="416" y="101"/>
                        <a:pt x="417" y="103"/>
                        <a:pt x="419" y="104"/>
                      </a:cubicBezTo>
                      <a:cubicBezTo>
                        <a:pt x="422" y="105"/>
                        <a:pt x="424" y="104"/>
                        <a:pt x="426" y="105"/>
                      </a:cubicBezTo>
                      <a:cubicBezTo>
                        <a:pt x="428" y="106"/>
                        <a:pt x="430" y="108"/>
                        <a:pt x="432" y="109"/>
                      </a:cubicBezTo>
                      <a:cubicBezTo>
                        <a:pt x="434" y="110"/>
                        <a:pt x="437" y="115"/>
                        <a:pt x="438" y="117"/>
                      </a:cubicBezTo>
                      <a:cubicBezTo>
                        <a:pt x="439" y="120"/>
                        <a:pt x="439" y="124"/>
                        <a:pt x="438" y="127"/>
                      </a:cubicBezTo>
                      <a:cubicBezTo>
                        <a:pt x="438" y="130"/>
                        <a:pt x="436" y="134"/>
                        <a:pt x="441" y="134"/>
                      </a:cubicBezTo>
                      <a:cubicBezTo>
                        <a:pt x="445" y="134"/>
                        <a:pt x="449" y="130"/>
                        <a:pt x="452" y="128"/>
                      </a:cubicBezTo>
                      <a:cubicBezTo>
                        <a:pt x="456" y="126"/>
                        <a:pt x="460" y="126"/>
                        <a:pt x="465" y="126"/>
                      </a:cubicBezTo>
                      <a:cubicBezTo>
                        <a:pt x="475" y="126"/>
                        <a:pt x="484" y="128"/>
                        <a:pt x="493" y="130"/>
                      </a:cubicBezTo>
                      <a:cubicBezTo>
                        <a:pt x="497" y="131"/>
                        <a:pt x="502" y="131"/>
                        <a:pt x="506" y="131"/>
                      </a:cubicBezTo>
                      <a:cubicBezTo>
                        <a:pt x="510" y="131"/>
                        <a:pt x="513" y="132"/>
                        <a:pt x="517" y="135"/>
                      </a:cubicBezTo>
                      <a:cubicBezTo>
                        <a:pt x="524" y="140"/>
                        <a:pt x="531" y="145"/>
                        <a:pt x="537" y="151"/>
                      </a:cubicBezTo>
                      <a:cubicBezTo>
                        <a:pt x="544" y="158"/>
                        <a:pt x="553" y="161"/>
                        <a:pt x="563" y="164"/>
                      </a:cubicBezTo>
                      <a:cubicBezTo>
                        <a:pt x="566" y="165"/>
                        <a:pt x="571" y="165"/>
                        <a:pt x="574" y="167"/>
                      </a:cubicBezTo>
                      <a:cubicBezTo>
                        <a:pt x="578" y="169"/>
                        <a:pt x="579" y="173"/>
                        <a:pt x="580" y="177"/>
                      </a:cubicBezTo>
                      <a:cubicBezTo>
                        <a:pt x="581" y="185"/>
                        <a:pt x="582" y="195"/>
                        <a:pt x="581" y="20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3" name="Freeform 14"/>
                <p:cNvSpPr/>
                <p:nvPr/>
              </p:nvSpPr>
              <p:spPr bwMode="auto">
                <a:xfrm>
                  <a:off x="12896829" y="5078410"/>
                  <a:ext cx="352424" cy="1843087"/>
                </a:xfrm>
                <a:custGeom>
                  <a:avLst/>
                  <a:gdLst/>
                  <a:ahLst/>
                  <a:cxnLst>
                    <a:cxn ang="0">
                      <a:pos x="113" y="124"/>
                    </a:cxn>
                    <a:cxn ang="0">
                      <a:pos x="109" y="147"/>
                    </a:cxn>
                    <a:cxn ang="0">
                      <a:pos x="99" y="186"/>
                    </a:cxn>
                    <a:cxn ang="0">
                      <a:pos x="95" y="196"/>
                    </a:cxn>
                    <a:cxn ang="0">
                      <a:pos x="93" y="199"/>
                    </a:cxn>
                    <a:cxn ang="0">
                      <a:pos x="85" y="223"/>
                    </a:cxn>
                    <a:cxn ang="0">
                      <a:pos x="90" y="247"/>
                    </a:cxn>
                    <a:cxn ang="0">
                      <a:pos x="92" y="262"/>
                    </a:cxn>
                    <a:cxn ang="0">
                      <a:pos x="91" y="292"/>
                    </a:cxn>
                    <a:cxn ang="0">
                      <a:pos x="85" y="311"/>
                    </a:cxn>
                    <a:cxn ang="0">
                      <a:pos x="75" y="332"/>
                    </a:cxn>
                    <a:cxn ang="0">
                      <a:pos x="64" y="404"/>
                    </a:cxn>
                    <a:cxn ang="0">
                      <a:pos x="60" y="460"/>
                    </a:cxn>
                    <a:cxn ang="0">
                      <a:pos x="63" y="490"/>
                    </a:cxn>
                    <a:cxn ang="0">
                      <a:pos x="63" y="501"/>
                    </a:cxn>
                    <a:cxn ang="0">
                      <a:pos x="56" y="556"/>
                    </a:cxn>
                    <a:cxn ang="0">
                      <a:pos x="40" y="623"/>
                    </a:cxn>
                    <a:cxn ang="0">
                      <a:pos x="57" y="622"/>
                    </a:cxn>
                    <a:cxn ang="0">
                      <a:pos x="61" y="654"/>
                    </a:cxn>
                    <a:cxn ang="0">
                      <a:pos x="82" y="656"/>
                    </a:cxn>
                    <a:cxn ang="0">
                      <a:pos x="107" y="662"/>
                    </a:cxn>
                    <a:cxn ang="0">
                      <a:pos x="74" y="689"/>
                    </a:cxn>
                    <a:cxn ang="0">
                      <a:pos x="56" y="687"/>
                    </a:cxn>
                    <a:cxn ang="0">
                      <a:pos x="52" y="663"/>
                    </a:cxn>
                    <a:cxn ang="0">
                      <a:pos x="53" y="650"/>
                    </a:cxn>
                    <a:cxn ang="0">
                      <a:pos x="37" y="646"/>
                    </a:cxn>
                    <a:cxn ang="0">
                      <a:pos x="32" y="609"/>
                    </a:cxn>
                    <a:cxn ang="0">
                      <a:pos x="22" y="561"/>
                    </a:cxn>
                    <a:cxn ang="0">
                      <a:pos x="19" y="548"/>
                    </a:cxn>
                    <a:cxn ang="0">
                      <a:pos x="11" y="533"/>
                    </a:cxn>
                    <a:cxn ang="0">
                      <a:pos x="25" y="513"/>
                    </a:cxn>
                    <a:cxn ang="0">
                      <a:pos x="37" y="519"/>
                    </a:cxn>
                    <a:cxn ang="0">
                      <a:pos x="40" y="496"/>
                    </a:cxn>
                    <a:cxn ang="0">
                      <a:pos x="44" y="472"/>
                    </a:cxn>
                    <a:cxn ang="0">
                      <a:pos x="55" y="422"/>
                    </a:cxn>
                    <a:cxn ang="0">
                      <a:pos x="32" y="399"/>
                    </a:cxn>
                    <a:cxn ang="0">
                      <a:pos x="35" y="340"/>
                    </a:cxn>
                    <a:cxn ang="0">
                      <a:pos x="52" y="297"/>
                    </a:cxn>
                    <a:cxn ang="0">
                      <a:pos x="68" y="238"/>
                    </a:cxn>
                    <a:cxn ang="0">
                      <a:pos x="69" y="205"/>
                    </a:cxn>
                    <a:cxn ang="0">
                      <a:pos x="76" y="138"/>
                    </a:cxn>
                    <a:cxn ang="0">
                      <a:pos x="85" y="93"/>
                    </a:cxn>
                    <a:cxn ang="0">
                      <a:pos x="85" y="41"/>
                    </a:cxn>
                    <a:cxn ang="0">
                      <a:pos x="90" y="18"/>
                    </a:cxn>
                    <a:cxn ang="0">
                      <a:pos x="98" y="0"/>
                    </a:cxn>
                    <a:cxn ang="0">
                      <a:pos x="103" y="16"/>
                    </a:cxn>
                    <a:cxn ang="0">
                      <a:pos x="111" y="39"/>
                    </a:cxn>
                    <a:cxn ang="0">
                      <a:pos x="118" y="70"/>
                    </a:cxn>
                    <a:cxn ang="0">
                      <a:pos x="130" y="90"/>
                    </a:cxn>
                  </a:cxnLst>
                  <a:rect l="0" t="0" r="r" b="b"/>
                  <a:pathLst>
                    <a:path w="134" h="701">
                      <a:moveTo>
                        <a:pt x="133" y="98"/>
                      </a:moveTo>
                      <a:cubicBezTo>
                        <a:pt x="131" y="107"/>
                        <a:pt x="122" y="112"/>
                        <a:pt x="118" y="118"/>
                      </a:cubicBezTo>
                      <a:cubicBezTo>
                        <a:pt x="116" y="120"/>
                        <a:pt x="115" y="122"/>
                        <a:pt x="113" y="124"/>
                      </a:cubicBezTo>
                      <a:cubicBezTo>
                        <a:pt x="112" y="126"/>
                        <a:pt x="111" y="128"/>
                        <a:pt x="110" y="130"/>
                      </a:cubicBezTo>
                      <a:cubicBezTo>
                        <a:pt x="109" y="134"/>
                        <a:pt x="108" y="138"/>
                        <a:pt x="108" y="142"/>
                      </a:cubicBezTo>
                      <a:cubicBezTo>
                        <a:pt x="108" y="144"/>
                        <a:pt x="108" y="145"/>
                        <a:pt x="109" y="147"/>
                      </a:cubicBezTo>
                      <a:cubicBezTo>
                        <a:pt x="111" y="149"/>
                        <a:pt x="112" y="151"/>
                        <a:pt x="113" y="154"/>
                      </a:cubicBezTo>
                      <a:cubicBezTo>
                        <a:pt x="114" y="159"/>
                        <a:pt x="109" y="164"/>
                        <a:pt x="107" y="169"/>
                      </a:cubicBezTo>
                      <a:cubicBezTo>
                        <a:pt x="105" y="175"/>
                        <a:pt x="103" y="180"/>
                        <a:pt x="99" y="186"/>
                      </a:cubicBezTo>
                      <a:cubicBezTo>
                        <a:pt x="99" y="186"/>
                        <a:pt x="98" y="187"/>
                        <a:pt x="98" y="188"/>
                      </a:cubicBezTo>
                      <a:cubicBezTo>
                        <a:pt x="97" y="189"/>
                        <a:pt x="97" y="190"/>
                        <a:pt x="97" y="191"/>
                      </a:cubicBezTo>
                      <a:cubicBezTo>
                        <a:pt x="96" y="193"/>
                        <a:pt x="96" y="194"/>
                        <a:pt x="95" y="196"/>
                      </a:cubicBezTo>
                      <a:cubicBezTo>
                        <a:pt x="95" y="196"/>
                        <a:pt x="94" y="196"/>
                        <a:pt x="94" y="197"/>
                      </a:cubicBezTo>
                      <a:cubicBezTo>
                        <a:pt x="94" y="197"/>
                        <a:pt x="94" y="198"/>
                        <a:pt x="94" y="198"/>
                      </a:cubicBezTo>
                      <a:cubicBezTo>
                        <a:pt x="93" y="199"/>
                        <a:pt x="93" y="199"/>
                        <a:pt x="93" y="199"/>
                      </a:cubicBezTo>
                      <a:cubicBezTo>
                        <a:pt x="92" y="200"/>
                        <a:pt x="93" y="201"/>
                        <a:pt x="92" y="201"/>
                      </a:cubicBezTo>
                      <a:cubicBezTo>
                        <a:pt x="90" y="205"/>
                        <a:pt x="88" y="209"/>
                        <a:pt x="87" y="212"/>
                      </a:cubicBezTo>
                      <a:cubicBezTo>
                        <a:pt x="86" y="216"/>
                        <a:pt x="85" y="219"/>
                        <a:pt x="85" y="223"/>
                      </a:cubicBezTo>
                      <a:cubicBezTo>
                        <a:pt x="85" y="227"/>
                        <a:pt x="85" y="231"/>
                        <a:pt x="86" y="235"/>
                      </a:cubicBezTo>
                      <a:cubicBezTo>
                        <a:pt x="87" y="237"/>
                        <a:pt x="88" y="239"/>
                        <a:pt x="88" y="240"/>
                      </a:cubicBezTo>
                      <a:cubicBezTo>
                        <a:pt x="89" y="243"/>
                        <a:pt x="90" y="245"/>
                        <a:pt x="90" y="247"/>
                      </a:cubicBezTo>
                      <a:cubicBezTo>
                        <a:pt x="91" y="249"/>
                        <a:pt x="90" y="252"/>
                        <a:pt x="90" y="254"/>
                      </a:cubicBezTo>
                      <a:cubicBezTo>
                        <a:pt x="91" y="256"/>
                        <a:pt x="91" y="257"/>
                        <a:pt x="92" y="259"/>
                      </a:cubicBezTo>
                      <a:cubicBezTo>
                        <a:pt x="92" y="260"/>
                        <a:pt x="92" y="261"/>
                        <a:pt x="92" y="262"/>
                      </a:cubicBezTo>
                      <a:cubicBezTo>
                        <a:pt x="92" y="266"/>
                        <a:pt x="93" y="270"/>
                        <a:pt x="93" y="274"/>
                      </a:cubicBezTo>
                      <a:cubicBezTo>
                        <a:pt x="93" y="278"/>
                        <a:pt x="93" y="281"/>
                        <a:pt x="92" y="285"/>
                      </a:cubicBezTo>
                      <a:cubicBezTo>
                        <a:pt x="92" y="287"/>
                        <a:pt x="92" y="290"/>
                        <a:pt x="91" y="292"/>
                      </a:cubicBezTo>
                      <a:cubicBezTo>
                        <a:pt x="91" y="294"/>
                        <a:pt x="90" y="296"/>
                        <a:pt x="90" y="298"/>
                      </a:cubicBezTo>
                      <a:cubicBezTo>
                        <a:pt x="89" y="300"/>
                        <a:pt x="87" y="302"/>
                        <a:pt x="86" y="304"/>
                      </a:cubicBezTo>
                      <a:cubicBezTo>
                        <a:pt x="85" y="306"/>
                        <a:pt x="85" y="309"/>
                        <a:pt x="85" y="311"/>
                      </a:cubicBezTo>
                      <a:cubicBezTo>
                        <a:pt x="84" y="314"/>
                        <a:pt x="83" y="319"/>
                        <a:pt x="81" y="323"/>
                      </a:cubicBezTo>
                      <a:cubicBezTo>
                        <a:pt x="80" y="324"/>
                        <a:pt x="78" y="325"/>
                        <a:pt x="78" y="327"/>
                      </a:cubicBezTo>
                      <a:cubicBezTo>
                        <a:pt x="77" y="329"/>
                        <a:pt x="76" y="331"/>
                        <a:pt x="75" y="332"/>
                      </a:cubicBezTo>
                      <a:cubicBezTo>
                        <a:pt x="72" y="340"/>
                        <a:pt x="74" y="350"/>
                        <a:pt x="74" y="358"/>
                      </a:cubicBezTo>
                      <a:cubicBezTo>
                        <a:pt x="74" y="366"/>
                        <a:pt x="72" y="374"/>
                        <a:pt x="70" y="381"/>
                      </a:cubicBezTo>
                      <a:cubicBezTo>
                        <a:pt x="67" y="388"/>
                        <a:pt x="67" y="397"/>
                        <a:pt x="64" y="404"/>
                      </a:cubicBezTo>
                      <a:cubicBezTo>
                        <a:pt x="62" y="409"/>
                        <a:pt x="64" y="415"/>
                        <a:pt x="63" y="420"/>
                      </a:cubicBezTo>
                      <a:cubicBezTo>
                        <a:pt x="63" y="427"/>
                        <a:pt x="63" y="434"/>
                        <a:pt x="62" y="441"/>
                      </a:cubicBezTo>
                      <a:cubicBezTo>
                        <a:pt x="60" y="448"/>
                        <a:pt x="60" y="454"/>
                        <a:pt x="60" y="460"/>
                      </a:cubicBezTo>
                      <a:cubicBezTo>
                        <a:pt x="60" y="468"/>
                        <a:pt x="63" y="477"/>
                        <a:pt x="70" y="482"/>
                      </a:cubicBezTo>
                      <a:cubicBezTo>
                        <a:pt x="72" y="484"/>
                        <a:pt x="80" y="485"/>
                        <a:pt x="74" y="487"/>
                      </a:cubicBezTo>
                      <a:cubicBezTo>
                        <a:pt x="70" y="488"/>
                        <a:pt x="67" y="489"/>
                        <a:pt x="63" y="490"/>
                      </a:cubicBezTo>
                      <a:cubicBezTo>
                        <a:pt x="61" y="492"/>
                        <a:pt x="61" y="492"/>
                        <a:pt x="60" y="494"/>
                      </a:cubicBezTo>
                      <a:cubicBezTo>
                        <a:pt x="60" y="496"/>
                        <a:pt x="59" y="496"/>
                        <a:pt x="60" y="497"/>
                      </a:cubicBezTo>
                      <a:cubicBezTo>
                        <a:pt x="60" y="498"/>
                        <a:pt x="62" y="500"/>
                        <a:pt x="63" y="501"/>
                      </a:cubicBezTo>
                      <a:cubicBezTo>
                        <a:pt x="65" y="505"/>
                        <a:pt x="66" y="508"/>
                        <a:pt x="66" y="512"/>
                      </a:cubicBezTo>
                      <a:cubicBezTo>
                        <a:pt x="67" y="519"/>
                        <a:pt x="66" y="527"/>
                        <a:pt x="64" y="534"/>
                      </a:cubicBezTo>
                      <a:cubicBezTo>
                        <a:pt x="62" y="541"/>
                        <a:pt x="58" y="548"/>
                        <a:pt x="56" y="556"/>
                      </a:cubicBezTo>
                      <a:cubicBezTo>
                        <a:pt x="54" y="564"/>
                        <a:pt x="50" y="572"/>
                        <a:pt x="48" y="580"/>
                      </a:cubicBezTo>
                      <a:cubicBezTo>
                        <a:pt x="46" y="587"/>
                        <a:pt x="46" y="594"/>
                        <a:pt x="43" y="601"/>
                      </a:cubicBezTo>
                      <a:cubicBezTo>
                        <a:pt x="41" y="608"/>
                        <a:pt x="37" y="616"/>
                        <a:pt x="40" y="623"/>
                      </a:cubicBezTo>
                      <a:cubicBezTo>
                        <a:pt x="41" y="625"/>
                        <a:pt x="47" y="626"/>
                        <a:pt x="49" y="625"/>
                      </a:cubicBezTo>
                      <a:cubicBezTo>
                        <a:pt x="51" y="625"/>
                        <a:pt x="52" y="623"/>
                        <a:pt x="53" y="622"/>
                      </a:cubicBezTo>
                      <a:cubicBezTo>
                        <a:pt x="54" y="622"/>
                        <a:pt x="56" y="622"/>
                        <a:pt x="57" y="622"/>
                      </a:cubicBezTo>
                      <a:cubicBezTo>
                        <a:pt x="57" y="626"/>
                        <a:pt x="57" y="630"/>
                        <a:pt x="57" y="634"/>
                      </a:cubicBezTo>
                      <a:cubicBezTo>
                        <a:pt x="58" y="637"/>
                        <a:pt x="58" y="640"/>
                        <a:pt x="58" y="644"/>
                      </a:cubicBezTo>
                      <a:cubicBezTo>
                        <a:pt x="58" y="647"/>
                        <a:pt x="58" y="651"/>
                        <a:pt x="61" y="654"/>
                      </a:cubicBezTo>
                      <a:cubicBezTo>
                        <a:pt x="64" y="656"/>
                        <a:pt x="67" y="658"/>
                        <a:pt x="71" y="658"/>
                      </a:cubicBezTo>
                      <a:cubicBezTo>
                        <a:pt x="73" y="658"/>
                        <a:pt x="75" y="657"/>
                        <a:pt x="77" y="657"/>
                      </a:cubicBezTo>
                      <a:cubicBezTo>
                        <a:pt x="78" y="656"/>
                        <a:pt x="81" y="656"/>
                        <a:pt x="82" y="656"/>
                      </a:cubicBezTo>
                      <a:cubicBezTo>
                        <a:pt x="86" y="656"/>
                        <a:pt x="90" y="656"/>
                        <a:pt x="93" y="656"/>
                      </a:cubicBezTo>
                      <a:cubicBezTo>
                        <a:pt x="96" y="657"/>
                        <a:pt x="101" y="658"/>
                        <a:pt x="104" y="660"/>
                      </a:cubicBezTo>
                      <a:cubicBezTo>
                        <a:pt x="105" y="661"/>
                        <a:pt x="106" y="661"/>
                        <a:pt x="107" y="662"/>
                      </a:cubicBezTo>
                      <a:cubicBezTo>
                        <a:pt x="100" y="662"/>
                        <a:pt x="93" y="659"/>
                        <a:pt x="86" y="663"/>
                      </a:cubicBezTo>
                      <a:cubicBezTo>
                        <a:pt x="82" y="665"/>
                        <a:pt x="83" y="669"/>
                        <a:pt x="81" y="673"/>
                      </a:cubicBezTo>
                      <a:cubicBezTo>
                        <a:pt x="78" y="678"/>
                        <a:pt x="75" y="682"/>
                        <a:pt x="74" y="689"/>
                      </a:cubicBezTo>
                      <a:cubicBezTo>
                        <a:pt x="74" y="692"/>
                        <a:pt x="75" y="696"/>
                        <a:pt x="73" y="698"/>
                      </a:cubicBezTo>
                      <a:cubicBezTo>
                        <a:pt x="69" y="701"/>
                        <a:pt x="65" y="696"/>
                        <a:pt x="63" y="694"/>
                      </a:cubicBezTo>
                      <a:cubicBezTo>
                        <a:pt x="61" y="693"/>
                        <a:pt x="55" y="691"/>
                        <a:pt x="56" y="687"/>
                      </a:cubicBezTo>
                      <a:cubicBezTo>
                        <a:pt x="57" y="684"/>
                        <a:pt x="63" y="686"/>
                        <a:pt x="66" y="685"/>
                      </a:cubicBezTo>
                      <a:cubicBezTo>
                        <a:pt x="73" y="680"/>
                        <a:pt x="72" y="669"/>
                        <a:pt x="66" y="664"/>
                      </a:cubicBezTo>
                      <a:cubicBezTo>
                        <a:pt x="62" y="661"/>
                        <a:pt x="56" y="660"/>
                        <a:pt x="52" y="663"/>
                      </a:cubicBezTo>
                      <a:cubicBezTo>
                        <a:pt x="47" y="666"/>
                        <a:pt x="42" y="672"/>
                        <a:pt x="35" y="672"/>
                      </a:cubicBezTo>
                      <a:cubicBezTo>
                        <a:pt x="33" y="666"/>
                        <a:pt x="42" y="661"/>
                        <a:pt x="47" y="658"/>
                      </a:cubicBezTo>
                      <a:cubicBezTo>
                        <a:pt x="50" y="655"/>
                        <a:pt x="52" y="654"/>
                        <a:pt x="53" y="650"/>
                      </a:cubicBezTo>
                      <a:cubicBezTo>
                        <a:pt x="53" y="647"/>
                        <a:pt x="50" y="642"/>
                        <a:pt x="48" y="641"/>
                      </a:cubicBezTo>
                      <a:cubicBezTo>
                        <a:pt x="45" y="639"/>
                        <a:pt x="43" y="642"/>
                        <a:pt x="41" y="645"/>
                      </a:cubicBezTo>
                      <a:cubicBezTo>
                        <a:pt x="40" y="650"/>
                        <a:pt x="39" y="652"/>
                        <a:pt x="37" y="646"/>
                      </a:cubicBezTo>
                      <a:cubicBezTo>
                        <a:pt x="36" y="643"/>
                        <a:pt x="34" y="639"/>
                        <a:pt x="33" y="636"/>
                      </a:cubicBezTo>
                      <a:cubicBezTo>
                        <a:pt x="32" y="632"/>
                        <a:pt x="31" y="627"/>
                        <a:pt x="30" y="623"/>
                      </a:cubicBezTo>
                      <a:cubicBezTo>
                        <a:pt x="30" y="618"/>
                        <a:pt x="32" y="614"/>
                        <a:pt x="32" y="609"/>
                      </a:cubicBezTo>
                      <a:cubicBezTo>
                        <a:pt x="32" y="604"/>
                        <a:pt x="32" y="599"/>
                        <a:pt x="31" y="594"/>
                      </a:cubicBezTo>
                      <a:cubicBezTo>
                        <a:pt x="30" y="589"/>
                        <a:pt x="28" y="584"/>
                        <a:pt x="27" y="578"/>
                      </a:cubicBezTo>
                      <a:cubicBezTo>
                        <a:pt x="26" y="572"/>
                        <a:pt x="22" y="567"/>
                        <a:pt x="22" y="561"/>
                      </a:cubicBezTo>
                      <a:cubicBezTo>
                        <a:pt x="26" y="561"/>
                        <a:pt x="29" y="565"/>
                        <a:pt x="33" y="563"/>
                      </a:cubicBezTo>
                      <a:cubicBezTo>
                        <a:pt x="36" y="562"/>
                        <a:pt x="38" y="557"/>
                        <a:pt x="36" y="555"/>
                      </a:cubicBezTo>
                      <a:cubicBezTo>
                        <a:pt x="33" y="551"/>
                        <a:pt x="17" y="555"/>
                        <a:pt x="19" y="548"/>
                      </a:cubicBezTo>
                      <a:cubicBezTo>
                        <a:pt x="19" y="545"/>
                        <a:pt x="24" y="543"/>
                        <a:pt x="25" y="540"/>
                      </a:cubicBezTo>
                      <a:cubicBezTo>
                        <a:pt x="27" y="535"/>
                        <a:pt x="26" y="532"/>
                        <a:pt x="21" y="531"/>
                      </a:cubicBezTo>
                      <a:cubicBezTo>
                        <a:pt x="17" y="531"/>
                        <a:pt x="14" y="531"/>
                        <a:pt x="11" y="533"/>
                      </a:cubicBezTo>
                      <a:cubicBezTo>
                        <a:pt x="8" y="534"/>
                        <a:pt x="5" y="535"/>
                        <a:pt x="3" y="532"/>
                      </a:cubicBezTo>
                      <a:cubicBezTo>
                        <a:pt x="0" y="523"/>
                        <a:pt x="9" y="519"/>
                        <a:pt x="14" y="516"/>
                      </a:cubicBezTo>
                      <a:cubicBezTo>
                        <a:pt x="17" y="513"/>
                        <a:pt x="21" y="510"/>
                        <a:pt x="25" y="513"/>
                      </a:cubicBezTo>
                      <a:cubicBezTo>
                        <a:pt x="28" y="515"/>
                        <a:pt x="29" y="518"/>
                        <a:pt x="29" y="522"/>
                      </a:cubicBezTo>
                      <a:cubicBezTo>
                        <a:pt x="29" y="525"/>
                        <a:pt x="29" y="530"/>
                        <a:pt x="34" y="528"/>
                      </a:cubicBezTo>
                      <a:cubicBezTo>
                        <a:pt x="37" y="526"/>
                        <a:pt x="37" y="522"/>
                        <a:pt x="37" y="519"/>
                      </a:cubicBezTo>
                      <a:cubicBezTo>
                        <a:pt x="38" y="515"/>
                        <a:pt x="39" y="511"/>
                        <a:pt x="40" y="507"/>
                      </a:cubicBezTo>
                      <a:cubicBezTo>
                        <a:pt x="40" y="505"/>
                        <a:pt x="41" y="504"/>
                        <a:pt x="41" y="502"/>
                      </a:cubicBezTo>
                      <a:cubicBezTo>
                        <a:pt x="41" y="500"/>
                        <a:pt x="40" y="498"/>
                        <a:pt x="40" y="496"/>
                      </a:cubicBezTo>
                      <a:cubicBezTo>
                        <a:pt x="40" y="493"/>
                        <a:pt x="42" y="492"/>
                        <a:pt x="45" y="491"/>
                      </a:cubicBezTo>
                      <a:cubicBezTo>
                        <a:pt x="49" y="488"/>
                        <a:pt x="55" y="485"/>
                        <a:pt x="49" y="480"/>
                      </a:cubicBezTo>
                      <a:cubicBezTo>
                        <a:pt x="46" y="478"/>
                        <a:pt x="44" y="476"/>
                        <a:pt x="44" y="472"/>
                      </a:cubicBezTo>
                      <a:cubicBezTo>
                        <a:pt x="43" y="468"/>
                        <a:pt x="44" y="466"/>
                        <a:pt x="45" y="462"/>
                      </a:cubicBezTo>
                      <a:cubicBezTo>
                        <a:pt x="47" y="455"/>
                        <a:pt x="50" y="447"/>
                        <a:pt x="53" y="440"/>
                      </a:cubicBezTo>
                      <a:cubicBezTo>
                        <a:pt x="55" y="435"/>
                        <a:pt x="61" y="425"/>
                        <a:pt x="55" y="422"/>
                      </a:cubicBezTo>
                      <a:cubicBezTo>
                        <a:pt x="50" y="419"/>
                        <a:pt x="45" y="421"/>
                        <a:pt x="41" y="422"/>
                      </a:cubicBezTo>
                      <a:cubicBezTo>
                        <a:pt x="34" y="424"/>
                        <a:pt x="31" y="423"/>
                        <a:pt x="31" y="416"/>
                      </a:cubicBezTo>
                      <a:cubicBezTo>
                        <a:pt x="31" y="410"/>
                        <a:pt x="30" y="404"/>
                        <a:pt x="32" y="399"/>
                      </a:cubicBezTo>
                      <a:cubicBezTo>
                        <a:pt x="35" y="393"/>
                        <a:pt x="39" y="387"/>
                        <a:pt x="38" y="380"/>
                      </a:cubicBezTo>
                      <a:cubicBezTo>
                        <a:pt x="37" y="373"/>
                        <a:pt x="35" y="366"/>
                        <a:pt x="34" y="359"/>
                      </a:cubicBezTo>
                      <a:cubicBezTo>
                        <a:pt x="33" y="353"/>
                        <a:pt x="31" y="345"/>
                        <a:pt x="35" y="340"/>
                      </a:cubicBezTo>
                      <a:cubicBezTo>
                        <a:pt x="38" y="336"/>
                        <a:pt x="41" y="334"/>
                        <a:pt x="42" y="329"/>
                      </a:cubicBezTo>
                      <a:cubicBezTo>
                        <a:pt x="44" y="326"/>
                        <a:pt x="44" y="323"/>
                        <a:pt x="45" y="320"/>
                      </a:cubicBezTo>
                      <a:cubicBezTo>
                        <a:pt x="47" y="312"/>
                        <a:pt x="50" y="304"/>
                        <a:pt x="52" y="297"/>
                      </a:cubicBezTo>
                      <a:cubicBezTo>
                        <a:pt x="54" y="288"/>
                        <a:pt x="58" y="280"/>
                        <a:pt x="62" y="272"/>
                      </a:cubicBezTo>
                      <a:cubicBezTo>
                        <a:pt x="65" y="264"/>
                        <a:pt x="70" y="256"/>
                        <a:pt x="70" y="248"/>
                      </a:cubicBezTo>
                      <a:cubicBezTo>
                        <a:pt x="70" y="244"/>
                        <a:pt x="69" y="241"/>
                        <a:pt x="68" y="238"/>
                      </a:cubicBezTo>
                      <a:cubicBezTo>
                        <a:pt x="67" y="233"/>
                        <a:pt x="67" y="229"/>
                        <a:pt x="66" y="224"/>
                      </a:cubicBezTo>
                      <a:cubicBezTo>
                        <a:pt x="65" y="221"/>
                        <a:pt x="65" y="217"/>
                        <a:pt x="65" y="214"/>
                      </a:cubicBezTo>
                      <a:cubicBezTo>
                        <a:pt x="66" y="210"/>
                        <a:pt x="68" y="209"/>
                        <a:pt x="69" y="205"/>
                      </a:cubicBezTo>
                      <a:cubicBezTo>
                        <a:pt x="72" y="199"/>
                        <a:pt x="68" y="192"/>
                        <a:pt x="68" y="185"/>
                      </a:cubicBezTo>
                      <a:cubicBezTo>
                        <a:pt x="68" y="177"/>
                        <a:pt x="71" y="171"/>
                        <a:pt x="73" y="164"/>
                      </a:cubicBezTo>
                      <a:cubicBezTo>
                        <a:pt x="75" y="155"/>
                        <a:pt x="74" y="146"/>
                        <a:pt x="76" y="138"/>
                      </a:cubicBezTo>
                      <a:cubicBezTo>
                        <a:pt x="77" y="131"/>
                        <a:pt x="80" y="125"/>
                        <a:pt x="81" y="118"/>
                      </a:cubicBezTo>
                      <a:cubicBezTo>
                        <a:pt x="82" y="113"/>
                        <a:pt x="81" y="108"/>
                        <a:pt x="83" y="103"/>
                      </a:cubicBezTo>
                      <a:cubicBezTo>
                        <a:pt x="85" y="99"/>
                        <a:pt x="85" y="96"/>
                        <a:pt x="85" y="93"/>
                      </a:cubicBezTo>
                      <a:cubicBezTo>
                        <a:pt x="86" y="86"/>
                        <a:pt x="87" y="79"/>
                        <a:pt x="88" y="72"/>
                      </a:cubicBezTo>
                      <a:cubicBezTo>
                        <a:pt x="88" y="66"/>
                        <a:pt x="88" y="59"/>
                        <a:pt x="87" y="53"/>
                      </a:cubicBezTo>
                      <a:cubicBezTo>
                        <a:pt x="87" y="49"/>
                        <a:pt x="85" y="45"/>
                        <a:pt x="85" y="41"/>
                      </a:cubicBezTo>
                      <a:cubicBezTo>
                        <a:pt x="84" y="38"/>
                        <a:pt x="85" y="35"/>
                        <a:pt x="85" y="31"/>
                      </a:cubicBezTo>
                      <a:cubicBezTo>
                        <a:pt x="85" y="29"/>
                        <a:pt x="86" y="25"/>
                        <a:pt x="86" y="21"/>
                      </a:cubicBezTo>
                      <a:cubicBezTo>
                        <a:pt x="88" y="21"/>
                        <a:pt x="89" y="20"/>
                        <a:pt x="90" y="18"/>
                      </a:cubicBezTo>
                      <a:cubicBezTo>
                        <a:pt x="92" y="15"/>
                        <a:pt x="93" y="12"/>
                        <a:pt x="94" y="9"/>
                      </a:cubicBezTo>
                      <a:cubicBezTo>
                        <a:pt x="95" y="7"/>
                        <a:pt x="95" y="5"/>
                        <a:pt x="96" y="3"/>
                      </a:cubicBezTo>
                      <a:cubicBezTo>
                        <a:pt x="96" y="2"/>
                        <a:pt x="97" y="1"/>
                        <a:pt x="98" y="0"/>
                      </a:cubicBezTo>
                      <a:cubicBezTo>
                        <a:pt x="98" y="1"/>
                        <a:pt x="99" y="2"/>
                        <a:pt x="99" y="3"/>
                      </a:cubicBezTo>
                      <a:cubicBezTo>
                        <a:pt x="100" y="5"/>
                        <a:pt x="100" y="7"/>
                        <a:pt x="100" y="9"/>
                      </a:cubicBezTo>
                      <a:cubicBezTo>
                        <a:pt x="101" y="11"/>
                        <a:pt x="102" y="13"/>
                        <a:pt x="103" y="16"/>
                      </a:cubicBezTo>
                      <a:cubicBezTo>
                        <a:pt x="104" y="20"/>
                        <a:pt x="106" y="24"/>
                        <a:pt x="107" y="28"/>
                      </a:cubicBezTo>
                      <a:cubicBezTo>
                        <a:pt x="107" y="30"/>
                        <a:pt x="108" y="32"/>
                        <a:pt x="109" y="33"/>
                      </a:cubicBezTo>
                      <a:cubicBezTo>
                        <a:pt x="110" y="35"/>
                        <a:pt x="110" y="37"/>
                        <a:pt x="111" y="39"/>
                      </a:cubicBezTo>
                      <a:cubicBezTo>
                        <a:pt x="111" y="46"/>
                        <a:pt x="114" y="53"/>
                        <a:pt x="115" y="60"/>
                      </a:cubicBezTo>
                      <a:cubicBezTo>
                        <a:pt x="115" y="61"/>
                        <a:pt x="115" y="63"/>
                        <a:pt x="115" y="64"/>
                      </a:cubicBezTo>
                      <a:cubicBezTo>
                        <a:pt x="116" y="66"/>
                        <a:pt x="117" y="68"/>
                        <a:pt x="118" y="70"/>
                      </a:cubicBezTo>
                      <a:cubicBezTo>
                        <a:pt x="119" y="73"/>
                        <a:pt x="120" y="78"/>
                        <a:pt x="122" y="81"/>
                      </a:cubicBezTo>
                      <a:cubicBezTo>
                        <a:pt x="123" y="84"/>
                        <a:pt x="125" y="86"/>
                        <a:pt x="128" y="88"/>
                      </a:cubicBezTo>
                      <a:cubicBezTo>
                        <a:pt x="129" y="89"/>
                        <a:pt x="129" y="89"/>
                        <a:pt x="130" y="90"/>
                      </a:cubicBezTo>
                      <a:cubicBezTo>
                        <a:pt x="134" y="92"/>
                        <a:pt x="134" y="94"/>
                        <a:pt x="133" y="9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4" name="Freeform 15"/>
                <p:cNvSpPr/>
                <p:nvPr/>
              </p:nvSpPr>
              <p:spPr bwMode="auto">
                <a:xfrm>
                  <a:off x="12995254" y="5270497"/>
                  <a:ext cx="784224" cy="1547812"/>
                </a:xfrm>
                <a:custGeom>
                  <a:avLst/>
                  <a:gdLst/>
                  <a:ahLst/>
                  <a:cxnLst>
                    <a:cxn ang="0">
                      <a:pos x="283" y="97"/>
                    </a:cxn>
                    <a:cxn ang="0">
                      <a:pos x="258" y="120"/>
                    </a:cxn>
                    <a:cxn ang="0">
                      <a:pos x="241" y="140"/>
                    </a:cxn>
                    <a:cxn ang="0">
                      <a:pos x="230" y="185"/>
                    </a:cxn>
                    <a:cxn ang="0">
                      <a:pos x="220" y="208"/>
                    </a:cxn>
                    <a:cxn ang="0">
                      <a:pos x="240" y="229"/>
                    </a:cxn>
                    <a:cxn ang="0">
                      <a:pos x="248" y="262"/>
                    </a:cxn>
                    <a:cxn ang="0">
                      <a:pos x="220" y="290"/>
                    </a:cxn>
                    <a:cxn ang="0">
                      <a:pos x="167" y="307"/>
                    </a:cxn>
                    <a:cxn ang="0">
                      <a:pos x="151" y="340"/>
                    </a:cxn>
                    <a:cxn ang="0">
                      <a:pos x="124" y="343"/>
                    </a:cxn>
                    <a:cxn ang="0">
                      <a:pos x="145" y="367"/>
                    </a:cxn>
                    <a:cxn ang="0">
                      <a:pos x="123" y="387"/>
                    </a:cxn>
                    <a:cxn ang="0">
                      <a:pos x="97" y="430"/>
                    </a:cxn>
                    <a:cxn ang="0">
                      <a:pos x="104" y="465"/>
                    </a:cxn>
                    <a:cxn ang="0">
                      <a:pos x="105" y="495"/>
                    </a:cxn>
                    <a:cxn ang="0">
                      <a:pos x="82" y="529"/>
                    </a:cxn>
                    <a:cxn ang="0">
                      <a:pos x="70" y="577"/>
                    </a:cxn>
                    <a:cxn ang="0">
                      <a:pos x="67" y="587"/>
                    </a:cxn>
                    <a:cxn ang="0">
                      <a:pos x="40" y="584"/>
                    </a:cxn>
                    <a:cxn ang="0">
                      <a:pos x="21" y="571"/>
                    </a:cxn>
                    <a:cxn ang="0">
                      <a:pos x="16" y="549"/>
                    </a:cxn>
                    <a:cxn ang="0">
                      <a:pos x="6" y="528"/>
                    </a:cxn>
                    <a:cxn ang="0">
                      <a:pos x="27" y="461"/>
                    </a:cxn>
                    <a:cxn ang="0">
                      <a:pos x="23" y="424"/>
                    </a:cxn>
                    <a:cxn ang="0">
                      <a:pos x="37" y="414"/>
                    </a:cxn>
                    <a:cxn ang="0">
                      <a:pos x="25" y="368"/>
                    </a:cxn>
                    <a:cxn ang="0">
                      <a:pos x="33" y="308"/>
                    </a:cxn>
                    <a:cxn ang="0">
                      <a:pos x="41" y="254"/>
                    </a:cxn>
                    <a:cxn ang="0">
                      <a:pos x="49" y="231"/>
                    </a:cxn>
                    <a:cxn ang="0">
                      <a:pos x="55" y="212"/>
                    </a:cxn>
                    <a:cxn ang="0">
                      <a:pos x="55" y="186"/>
                    </a:cxn>
                    <a:cxn ang="0">
                      <a:pos x="51" y="167"/>
                    </a:cxn>
                    <a:cxn ang="0">
                      <a:pos x="50" y="139"/>
                    </a:cxn>
                    <a:cxn ang="0">
                      <a:pos x="57" y="125"/>
                    </a:cxn>
                    <a:cxn ang="0">
                      <a:pos x="60" y="118"/>
                    </a:cxn>
                    <a:cxn ang="0">
                      <a:pos x="70" y="96"/>
                    </a:cxn>
                    <a:cxn ang="0">
                      <a:pos x="71" y="69"/>
                    </a:cxn>
                    <a:cxn ang="0">
                      <a:pos x="81" y="45"/>
                    </a:cxn>
                    <a:cxn ang="0">
                      <a:pos x="91" y="15"/>
                    </a:cxn>
                    <a:cxn ang="0">
                      <a:pos x="106" y="6"/>
                    </a:cxn>
                    <a:cxn ang="0">
                      <a:pos x="138" y="13"/>
                    </a:cxn>
                    <a:cxn ang="0">
                      <a:pos x="158" y="24"/>
                    </a:cxn>
                    <a:cxn ang="0">
                      <a:pos x="172" y="30"/>
                    </a:cxn>
                    <a:cxn ang="0">
                      <a:pos x="196" y="35"/>
                    </a:cxn>
                    <a:cxn ang="0">
                      <a:pos x="239" y="56"/>
                    </a:cxn>
                    <a:cxn ang="0">
                      <a:pos x="235" y="81"/>
                    </a:cxn>
                    <a:cxn ang="0">
                      <a:pos x="250" y="94"/>
                    </a:cxn>
                    <a:cxn ang="0">
                      <a:pos x="289" y="68"/>
                    </a:cxn>
                    <a:cxn ang="0">
                      <a:pos x="294" y="44"/>
                    </a:cxn>
                    <a:cxn ang="0">
                      <a:pos x="298" y="69"/>
                    </a:cxn>
                  </a:cxnLst>
                  <a:rect l="0" t="0" r="r" b="b"/>
                  <a:pathLst>
                    <a:path w="299" h="589">
                      <a:moveTo>
                        <a:pt x="297" y="86"/>
                      </a:moveTo>
                      <a:cubicBezTo>
                        <a:pt x="296" y="88"/>
                        <a:pt x="293" y="89"/>
                        <a:pt x="290" y="91"/>
                      </a:cubicBezTo>
                      <a:cubicBezTo>
                        <a:pt x="287" y="93"/>
                        <a:pt x="286" y="96"/>
                        <a:pt x="283" y="97"/>
                      </a:cubicBezTo>
                      <a:cubicBezTo>
                        <a:pt x="279" y="98"/>
                        <a:pt x="276" y="99"/>
                        <a:pt x="274" y="101"/>
                      </a:cubicBezTo>
                      <a:cubicBezTo>
                        <a:pt x="270" y="105"/>
                        <a:pt x="267" y="108"/>
                        <a:pt x="265" y="112"/>
                      </a:cubicBezTo>
                      <a:cubicBezTo>
                        <a:pt x="263" y="115"/>
                        <a:pt x="260" y="118"/>
                        <a:pt x="258" y="120"/>
                      </a:cubicBezTo>
                      <a:cubicBezTo>
                        <a:pt x="255" y="123"/>
                        <a:pt x="252" y="125"/>
                        <a:pt x="249" y="128"/>
                      </a:cubicBezTo>
                      <a:cubicBezTo>
                        <a:pt x="246" y="130"/>
                        <a:pt x="245" y="133"/>
                        <a:pt x="243" y="136"/>
                      </a:cubicBezTo>
                      <a:cubicBezTo>
                        <a:pt x="242" y="138"/>
                        <a:pt x="242" y="139"/>
                        <a:pt x="241" y="140"/>
                      </a:cubicBezTo>
                      <a:cubicBezTo>
                        <a:pt x="237" y="147"/>
                        <a:pt x="234" y="155"/>
                        <a:pt x="233" y="163"/>
                      </a:cubicBezTo>
                      <a:cubicBezTo>
                        <a:pt x="232" y="169"/>
                        <a:pt x="232" y="175"/>
                        <a:pt x="231" y="181"/>
                      </a:cubicBezTo>
                      <a:cubicBezTo>
                        <a:pt x="231" y="182"/>
                        <a:pt x="231" y="183"/>
                        <a:pt x="230" y="185"/>
                      </a:cubicBezTo>
                      <a:cubicBezTo>
                        <a:pt x="228" y="185"/>
                        <a:pt x="225" y="187"/>
                        <a:pt x="224" y="188"/>
                      </a:cubicBezTo>
                      <a:cubicBezTo>
                        <a:pt x="222" y="191"/>
                        <a:pt x="222" y="195"/>
                        <a:pt x="222" y="198"/>
                      </a:cubicBezTo>
                      <a:cubicBezTo>
                        <a:pt x="222" y="202"/>
                        <a:pt x="221" y="205"/>
                        <a:pt x="220" y="208"/>
                      </a:cubicBezTo>
                      <a:cubicBezTo>
                        <a:pt x="217" y="213"/>
                        <a:pt x="220" y="214"/>
                        <a:pt x="225" y="217"/>
                      </a:cubicBezTo>
                      <a:cubicBezTo>
                        <a:pt x="227" y="218"/>
                        <a:pt x="230" y="220"/>
                        <a:pt x="232" y="222"/>
                      </a:cubicBezTo>
                      <a:cubicBezTo>
                        <a:pt x="235" y="224"/>
                        <a:pt x="238" y="226"/>
                        <a:pt x="240" y="229"/>
                      </a:cubicBezTo>
                      <a:cubicBezTo>
                        <a:pt x="243" y="232"/>
                        <a:pt x="241" y="235"/>
                        <a:pt x="241" y="239"/>
                      </a:cubicBezTo>
                      <a:cubicBezTo>
                        <a:pt x="241" y="244"/>
                        <a:pt x="244" y="246"/>
                        <a:pt x="246" y="249"/>
                      </a:cubicBezTo>
                      <a:cubicBezTo>
                        <a:pt x="249" y="253"/>
                        <a:pt x="251" y="258"/>
                        <a:pt x="248" y="262"/>
                      </a:cubicBezTo>
                      <a:cubicBezTo>
                        <a:pt x="245" y="267"/>
                        <a:pt x="243" y="274"/>
                        <a:pt x="238" y="279"/>
                      </a:cubicBezTo>
                      <a:cubicBezTo>
                        <a:pt x="236" y="282"/>
                        <a:pt x="232" y="283"/>
                        <a:pt x="229" y="286"/>
                      </a:cubicBezTo>
                      <a:cubicBezTo>
                        <a:pt x="226" y="288"/>
                        <a:pt x="223" y="289"/>
                        <a:pt x="220" y="290"/>
                      </a:cubicBezTo>
                      <a:cubicBezTo>
                        <a:pt x="205" y="294"/>
                        <a:pt x="190" y="298"/>
                        <a:pt x="175" y="298"/>
                      </a:cubicBezTo>
                      <a:cubicBezTo>
                        <a:pt x="172" y="298"/>
                        <a:pt x="167" y="296"/>
                        <a:pt x="164" y="297"/>
                      </a:cubicBezTo>
                      <a:cubicBezTo>
                        <a:pt x="164" y="300"/>
                        <a:pt x="166" y="304"/>
                        <a:pt x="167" y="307"/>
                      </a:cubicBezTo>
                      <a:cubicBezTo>
                        <a:pt x="168" y="310"/>
                        <a:pt x="168" y="313"/>
                        <a:pt x="168" y="317"/>
                      </a:cubicBezTo>
                      <a:cubicBezTo>
                        <a:pt x="167" y="323"/>
                        <a:pt x="163" y="328"/>
                        <a:pt x="161" y="334"/>
                      </a:cubicBezTo>
                      <a:cubicBezTo>
                        <a:pt x="160" y="340"/>
                        <a:pt x="157" y="340"/>
                        <a:pt x="151" y="340"/>
                      </a:cubicBezTo>
                      <a:cubicBezTo>
                        <a:pt x="147" y="340"/>
                        <a:pt x="144" y="340"/>
                        <a:pt x="141" y="339"/>
                      </a:cubicBezTo>
                      <a:cubicBezTo>
                        <a:pt x="137" y="338"/>
                        <a:pt x="131" y="334"/>
                        <a:pt x="128" y="335"/>
                      </a:cubicBezTo>
                      <a:cubicBezTo>
                        <a:pt x="124" y="335"/>
                        <a:pt x="124" y="340"/>
                        <a:pt x="124" y="343"/>
                      </a:cubicBezTo>
                      <a:cubicBezTo>
                        <a:pt x="123" y="350"/>
                        <a:pt x="123" y="359"/>
                        <a:pt x="129" y="363"/>
                      </a:cubicBezTo>
                      <a:cubicBezTo>
                        <a:pt x="132" y="366"/>
                        <a:pt x="135" y="365"/>
                        <a:pt x="138" y="364"/>
                      </a:cubicBezTo>
                      <a:cubicBezTo>
                        <a:pt x="142" y="362"/>
                        <a:pt x="145" y="361"/>
                        <a:pt x="145" y="367"/>
                      </a:cubicBezTo>
                      <a:cubicBezTo>
                        <a:pt x="145" y="370"/>
                        <a:pt x="146" y="374"/>
                        <a:pt x="142" y="377"/>
                      </a:cubicBezTo>
                      <a:cubicBezTo>
                        <a:pt x="139" y="379"/>
                        <a:pt x="135" y="379"/>
                        <a:pt x="131" y="381"/>
                      </a:cubicBezTo>
                      <a:cubicBezTo>
                        <a:pt x="129" y="383"/>
                        <a:pt x="126" y="385"/>
                        <a:pt x="123" y="387"/>
                      </a:cubicBezTo>
                      <a:cubicBezTo>
                        <a:pt x="121" y="389"/>
                        <a:pt x="120" y="393"/>
                        <a:pt x="120" y="396"/>
                      </a:cubicBezTo>
                      <a:cubicBezTo>
                        <a:pt x="119" y="403"/>
                        <a:pt x="118" y="411"/>
                        <a:pt x="114" y="416"/>
                      </a:cubicBezTo>
                      <a:cubicBezTo>
                        <a:pt x="110" y="422"/>
                        <a:pt x="103" y="426"/>
                        <a:pt x="97" y="430"/>
                      </a:cubicBezTo>
                      <a:cubicBezTo>
                        <a:pt x="93" y="432"/>
                        <a:pt x="88" y="434"/>
                        <a:pt x="87" y="440"/>
                      </a:cubicBezTo>
                      <a:cubicBezTo>
                        <a:pt x="85" y="445"/>
                        <a:pt x="87" y="449"/>
                        <a:pt x="91" y="453"/>
                      </a:cubicBezTo>
                      <a:cubicBezTo>
                        <a:pt x="94" y="458"/>
                        <a:pt x="98" y="463"/>
                        <a:pt x="104" y="465"/>
                      </a:cubicBezTo>
                      <a:cubicBezTo>
                        <a:pt x="107" y="466"/>
                        <a:pt x="110" y="465"/>
                        <a:pt x="112" y="468"/>
                      </a:cubicBezTo>
                      <a:cubicBezTo>
                        <a:pt x="114" y="470"/>
                        <a:pt x="115" y="474"/>
                        <a:pt x="115" y="477"/>
                      </a:cubicBezTo>
                      <a:cubicBezTo>
                        <a:pt x="114" y="484"/>
                        <a:pt x="109" y="490"/>
                        <a:pt x="105" y="495"/>
                      </a:cubicBezTo>
                      <a:cubicBezTo>
                        <a:pt x="99" y="500"/>
                        <a:pt x="91" y="502"/>
                        <a:pt x="88" y="509"/>
                      </a:cubicBezTo>
                      <a:cubicBezTo>
                        <a:pt x="87" y="513"/>
                        <a:pt x="87" y="516"/>
                        <a:pt x="86" y="519"/>
                      </a:cubicBezTo>
                      <a:cubicBezTo>
                        <a:pt x="86" y="523"/>
                        <a:pt x="84" y="526"/>
                        <a:pt x="82" y="529"/>
                      </a:cubicBezTo>
                      <a:cubicBezTo>
                        <a:pt x="78" y="536"/>
                        <a:pt x="69" y="535"/>
                        <a:pt x="65" y="542"/>
                      </a:cubicBezTo>
                      <a:cubicBezTo>
                        <a:pt x="62" y="548"/>
                        <a:pt x="62" y="557"/>
                        <a:pt x="65" y="564"/>
                      </a:cubicBezTo>
                      <a:cubicBezTo>
                        <a:pt x="66" y="569"/>
                        <a:pt x="68" y="573"/>
                        <a:pt x="70" y="577"/>
                      </a:cubicBezTo>
                      <a:cubicBezTo>
                        <a:pt x="72" y="580"/>
                        <a:pt x="76" y="586"/>
                        <a:pt x="76" y="589"/>
                      </a:cubicBezTo>
                      <a:cubicBezTo>
                        <a:pt x="74" y="589"/>
                        <a:pt x="72" y="589"/>
                        <a:pt x="70" y="589"/>
                      </a:cubicBezTo>
                      <a:cubicBezTo>
                        <a:pt x="69" y="588"/>
                        <a:pt x="68" y="588"/>
                        <a:pt x="67" y="587"/>
                      </a:cubicBezTo>
                      <a:cubicBezTo>
                        <a:pt x="64" y="585"/>
                        <a:pt x="59" y="584"/>
                        <a:pt x="56" y="583"/>
                      </a:cubicBezTo>
                      <a:cubicBezTo>
                        <a:pt x="53" y="583"/>
                        <a:pt x="49" y="583"/>
                        <a:pt x="45" y="583"/>
                      </a:cubicBezTo>
                      <a:cubicBezTo>
                        <a:pt x="44" y="583"/>
                        <a:pt x="41" y="583"/>
                        <a:pt x="40" y="584"/>
                      </a:cubicBezTo>
                      <a:cubicBezTo>
                        <a:pt x="38" y="584"/>
                        <a:pt x="36" y="585"/>
                        <a:pt x="34" y="585"/>
                      </a:cubicBezTo>
                      <a:cubicBezTo>
                        <a:pt x="30" y="585"/>
                        <a:pt x="27" y="583"/>
                        <a:pt x="24" y="581"/>
                      </a:cubicBezTo>
                      <a:cubicBezTo>
                        <a:pt x="21" y="578"/>
                        <a:pt x="21" y="574"/>
                        <a:pt x="21" y="571"/>
                      </a:cubicBezTo>
                      <a:cubicBezTo>
                        <a:pt x="21" y="567"/>
                        <a:pt x="21" y="564"/>
                        <a:pt x="20" y="561"/>
                      </a:cubicBezTo>
                      <a:cubicBezTo>
                        <a:pt x="20" y="557"/>
                        <a:pt x="20" y="553"/>
                        <a:pt x="20" y="549"/>
                      </a:cubicBezTo>
                      <a:cubicBezTo>
                        <a:pt x="19" y="549"/>
                        <a:pt x="17" y="549"/>
                        <a:pt x="16" y="549"/>
                      </a:cubicBezTo>
                      <a:cubicBezTo>
                        <a:pt x="15" y="550"/>
                        <a:pt x="14" y="552"/>
                        <a:pt x="12" y="552"/>
                      </a:cubicBezTo>
                      <a:cubicBezTo>
                        <a:pt x="10" y="553"/>
                        <a:pt x="4" y="552"/>
                        <a:pt x="3" y="550"/>
                      </a:cubicBezTo>
                      <a:cubicBezTo>
                        <a:pt x="0" y="543"/>
                        <a:pt x="4" y="535"/>
                        <a:pt x="6" y="528"/>
                      </a:cubicBezTo>
                      <a:cubicBezTo>
                        <a:pt x="9" y="521"/>
                        <a:pt x="9" y="514"/>
                        <a:pt x="11" y="507"/>
                      </a:cubicBezTo>
                      <a:cubicBezTo>
                        <a:pt x="13" y="499"/>
                        <a:pt x="17" y="491"/>
                        <a:pt x="19" y="483"/>
                      </a:cubicBezTo>
                      <a:cubicBezTo>
                        <a:pt x="21" y="475"/>
                        <a:pt x="25" y="468"/>
                        <a:pt x="27" y="461"/>
                      </a:cubicBezTo>
                      <a:cubicBezTo>
                        <a:pt x="29" y="454"/>
                        <a:pt x="30" y="446"/>
                        <a:pt x="29" y="439"/>
                      </a:cubicBezTo>
                      <a:cubicBezTo>
                        <a:pt x="29" y="435"/>
                        <a:pt x="28" y="432"/>
                        <a:pt x="26" y="428"/>
                      </a:cubicBezTo>
                      <a:cubicBezTo>
                        <a:pt x="25" y="427"/>
                        <a:pt x="23" y="425"/>
                        <a:pt x="23" y="424"/>
                      </a:cubicBezTo>
                      <a:cubicBezTo>
                        <a:pt x="22" y="423"/>
                        <a:pt x="23" y="423"/>
                        <a:pt x="23" y="421"/>
                      </a:cubicBezTo>
                      <a:cubicBezTo>
                        <a:pt x="24" y="419"/>
                        <a:pt x="24" y="419"/>
                        <a:pt x="26" y="417"/>
                      </a:cubicBezTo>
                      <a:cubicBezTo>
                        <a:pt x="30" y="416"/>
                        <a:pt x="33" y="415"/>
                        <a:pt x="37" y="414"/>
                      </a:cubicBezTo>
                      <a:cubicBezTo>
                        <a:pt x="43" y="412"/>
                        <a:pt x="35" y="411"/>
                        <a:pt x="33" y="409"/>
                      </a:cubicBezTo>
                      <a:cubicBezTo>
                        <a:pt x="26" y="404"/>
                        <a:pt x="23" y="395"/>
                        <a:pt x="23" y="387"/>
                      </a:cubicBezTo>
                      <a:cubicBezTo>
                        <a:pt x="23" y="381"/>
                        <a:pt x="23" y="375"/>
                        <a:pt x="25" y="368"/>
                      </a:cubicBezTo>
                      <a:cubicBezTo>
                        <a:pt x="26" y="361"/>
                        <a:pt x="26" y="354"/>
                        <a:pt x="26" y="347"/>
                      </a:cubicBezTo>
                      <a:cubicBezTo>
                        <a:pt x="27" y="342"/>
                        <a:pt x="25" y="336"/>
                        <a:pt x="27" y="331"/>
                      </a:cubicBezTo>
                      <a:cubicBezTo>
                        <a:pt x="30" y="324"/>
                        <a:pt x="30" y="315"/>
                        <a:pt x="33" y="308"/>
                      </a:cubicBezTo>
                      <a:cubicBezTo>
                        <a:pt x="35" y="301"/>
                        <a:pt x="37" y="293"/>
                        <a:pt x="37" y="285"/>
                      </a:cubicBezTo>
                      <a:cubicBezTo>
                        <a:pt x="37" y="277"/>
                        <a:pt x="35" y="267"/>
                        <a:pt x="38" y="259"/>
                      </a:cubicBezTo>
                      <a:cubicBezTo>
                        <a:pt x="39" y="258"/>
                        <a:pt x="40" y="256"/>
                        <a:pt x="41" y="254"/>
                      </a:cubicBezTo>
                      <a:cubicBezTo>
                        <a:pt x="41" y="252"/>
                        <a:pt x="43" y="251"/>
                        <a:pt x="44" y="250"/>
                      </a:cubicBezTo>
                      <a:cubicBezTo>
                        <a:pt x="46" y="246"/>
                        <a:pt x="47" y="241"/>
                        <a:pt x="48" y="238"/>
                      </a:cubicBezTo>
                      <a:cubicBezTo>
                        <a:pt x="48" y="236"/>
                        <a:pt x="48" y="233"/>
                        <a:pt x="49" y="231"/>
                      </a:cubicBezTo>
                      <a:cubicBezTo>
                        <a:pt x="50" y="229"/>
                        <a:pt x="52" y="227"/>
                        <a:pt x="53" y="225"/>
                      </a:cubicBezTo>
                      <a:cubicBezTo>
                        <a:pt x="53" y="223"/>
                        <a:pt x="54" y="221"/>
                        <a:pt x="54" y="219"/>
                      </a:cubicBezTo>
                      <a:cubicBezTo>
                        <a:pt x="55" y="217"/>
                        <a:pt x="55" y="214"/>
                        <a:pt x="55" y="212"/>
                      </a:cubicBezTo>
                      <a:cubicBezTo>
                        <a:pt x="56" y="208"/>
                        <a:pt x="56" y="205"/>
                        <a:pt x="56" y="201"/>
                      </a:cubicBezTo>
                      <a:cubicBezTo>
                        <a:pt x="56" y="197"/>
                        <a:pt x="55" y="193"/>
                        <a:pt x="55" y="189"/>
                      </a:cubicBezTo>
                      <a:cubicBezTo>
                        <a:pt x="55" y="188"/>
                        <a:pt x="55" y="187"/>
                        <a:pt x="55" y="186"/>
                      </a:cubicBezTo>
                      <a:cubicBezTo>
                        <a:pt x="54" y="184"/>
                        <a:pt x="54" y="183"/>
                        <a:pt x="53" y="181"/>
                      </a:cubicBezTo>
                      <a:cubicBezTo>
                        <a:pt x="53" y="179"/>
                        <a:pt x="54" y="176"/>
                        <a:pt x="53" y="174"/>
                      </a:cubicBezTo>
                      <a:cubicBezTo>
                        <a:pt x="53" y="172"/>
                        <a:pt x="52" y="170"/>
                        <a:pt x="51" y="167"/>
                      </a:cubicBezTo>
                      <a:cubicBezTo>
                        <a:pt x="51" y="166"/>
                        <a:pt x="50" y="164"/>
                        <a:pt x="49" y="162"/>
                      </a:cubicBezTo>
                      <a:cubicBezTo>
                        <a:pt x="48" y="158"/>
                        <a:pt x="48" y="154"/>
                        <a:pt x="48" y="150"/>
                      </a:cubicBezTo>
                      <a:cubicBezTo>
                        <a:pt x="48" y="146"/>
                        <a:pt x="49" y="143"/>
                        <a:pt x="50" y="139"/>
                      </a:cubicBezTo>
                      <a:cubicBezTo>
                        <a:pt x="51" y="136"/>
                        <a:pt x="53" y="132"/>
                        <a:pt x="55" y="128"/>
                      </a:cubicBezTo>
                      <a:cubicBezTo>
                        <a:pt x="56" y="128"/>
                        <a:pt x="55" y="127"/>
                        <a:pt x="56" y="126"/>
                      </a:cubicBezTo>
                      <a:cubicBezTo>
                        <a:pt x="56" y="126"/>
                        <a:pt x="56" y="126"/>
                        <a:pt x="57" y="125"/>
                      </a:cubicBezTo>
                      <a:cubicBezTo>
                        <a:pt x="57" y="125"/>
                        <a:pt x="57" y="124"/>
                        <a:pt x="57" y="124"/>
                      </a:cubicBezTo>
                      <a:cubicBezTo>
                        <a:pt x="57" y="123"/>
                        <a:pt x="58" y="123"/>
                        <a:pt x="58" y="123"/>
                      </a:cubicBezTo>
                      <a:cubicBezTo>
                        <a:pt x="59" y="121"/>
                        <a:pt x="59" y="120"/>
                        <a:pt x="60" y="118"/>
                      </a:cubicBezTo>
                      <a:cubicBezTo>
                        <a:pt x="60" y="117"/>
                        <a:pt x="60" y="116"/>
                        <a:pt x="61" y="115"/>
                      </a:cubicBezTo>
                      <a:cubicBezTo>
                        <a:pt x="61" y="114"/>
                        <a:pt x="62" y="113"/>
                        <a:pt x="62" y="113"/>
                      </a:cubicBezTo>
                      <a:cubicBezTo>
                        <a:pt x="66" y="107"/>
                        <a:pt x="68" y="102"/>
                        <a:pt x="70" y="96"/>
                      </a:cubicBezTo>
                      <a:cubicBezTo>
                        <a:pt x="72" y="91"/>
                        <a:pt x="77" y="86"/>
                        <a:pt x="76" y="81"/>
                      </a:cubicBezTo>
                      <a:cubicBezTo>
                        <a:pt x="75" y="78"/>
                        <a:pt x="74" y="76"/>
                        <a:pt x="72" y="74"/>
                      </a:cubicBezTo>
                      <a:cubicBezTo>
                        <a:pt x="71" y="72"/>
                        <a:pt x="71" y="71"/>
                        <a:pt x="71" y="69"/>
                      </a:cubicBezTo>
                      <a:cubicBezTo>
                        <a:pt x="71" y="65"/>
                        <a:pt x="72" y="61"/>
                        <a:pt x="73" y="57"/>
                      </a:cubicBezTo>
                      <a:cubicBezTo>
                        <a:pt x="74" y="55"/>
                        <a:pt x="75" y="53"/>
                        <a:pt x="76" y="51"/>
                      </a:cubicBezTo>
                      <a:cubicBezTo>
                        <a:pt x="78" y="49"/>
                        <a:pt x="79" y="47"/>
                        <a:pt x="81" y="45"/>
                      </a:cubicBezTo>
                      <a:cubicBezTo>
                        <a:pt x="85" y="39"/>
                        <a:pt x="94" y="34"/>
                        <a:pt x="96" y="25"/>
                      </a:cubicBezTo>
                      <a:cubicBezTo>
                        <a:pt x="97" y="21"/>
                        <a:pt x="97" y="19"/>
                        <a:pt x="93" y="17"/>
                      </a:cubicBezTo>
                      <a:cubicBezTo>
                        <a:pt x="92" y="16"/>
                        <a:pt x="92" y="16"/>
                        <a:pt x="91" y="15"/>
                      </a:cubicBezTo>
                      <a:cubicBezTo>
                        <a:pt x="92" y="14"/>
                        <a:pt x="93" y="14"/>
                        <a:pt x="94" y="13"/>
                      </a:cubicBezTo>
                      <a:cubicBezTo>
                        <a:pt x="97" y="12"/>
                        <a:pt x="98" y="10"/>
                        <a:pt x="101" y="8"/>
                      </a:cubicBezTo>
                      <a:cubicBezTo>
                        <a:pt x="103" y="7"/>
                        <a:pt x="104" y="7"/>
                        <a:pt x="106" y="6"/>
                      </a:cubicBezTo>
                      <a:cubicBezTo>
                        <a:pt x="110" y="6"/>
                        <a:pt x="112" y="4"/>
                        <a:pt x="115" y="2"/>
                      </a:cubicBezTo>
                      <a:cubicBezTo>
                        <a:pt x="119" y="0"/>
                        <a:pt x="123" y="0"/>
                        <a:pt x="127" y="3"/>
                      </a:cubicBezTo>
                      <a:cubicBezTo>
                        <a:pt x="131" y="5"/>
                        <a:pt x="135" y="9"/>
                        <a:pt x="138" y="13"/>
                      </a:cubicBezTo>
                      <a:cubicBezTo>
                        <a:pt x="141" y="17"/>
                        <a:pt x="142" y="22"/>
                        <a:pt x="146" y="24"/>
                      </a:cubicBezTo>
                      <a:cubicBezTo>
                        <a:pt x="149" y="26"/>
                        <a:pt x="153" y="26"/>
                        <a:pt x="156" y="25"/>
                      </a:cubicBezTo>
                      <a:cubicBezTo>
                        <a:pt x="156" y="24"/>
                        <a:pt x="157" y="24"/>
                        <a:pt x="158" y="24"/>
                      </a:cubicBezTo>
                      <a:cubicBezTo>
                        <a:pt x="159" y="24"/>
                        <a:pt x="160" y="25"/>
                        <a:pt x="161" y="26"/>
                      </a:cubicBezTo>
                      <a:cubicBezTo>
                        <a:pt x="163" y="27"/>
                        <a:pt x="164" y="29"/>
                        <a:pt x="167" y="29"/>
                      </a:cubicBezTo>
                      <a:cubicBezTo>
                        <a:pt x="169" y="30"/>
                        <a:pt x="170" y="30"/>
                        <a:pt x="172" y="30"/>
                      </a:cubicBezTo>
                      <a:cubicBezTo>
                        <a:pt x="176" y="31"/>
                        <a:pt x="180" y="32"/>
                        <a:pt x="184" y="32"/>
                      </a:cubicBezTo>
                      <a:cubicBezTo>
                        <a:pt x="186" y="32"/>
                        <a:pt x="188" y="32"/>
                        <a:pt x="190" y="32"/>
                      </a:cubicBezTo>
                      <a:cubicBezTo>
                        <a:pt x="192" y="33"/>
                        <a:pt x="194" y="34"/>
                        <a:pt x="196" y="35"/>
                      </a:cubicBezTo>
                      <a:cubicBezTo>
                        <a:pt x="204" y="38"/>
                        <a:pt x="212" y="42"/>
                        <a:pt x="221" y="46"/>
                      </a:cubicBezTo>
                      <a:cubicBezTo>
                        <a:pt x="225" y="48"/>
                        <a:pt x="229" y="50"/>
                        <a:pt x="234" y="53"/>
                      </a:cubicBezTo>
                      <a:cubicBezTo>
                        <a:pt x="235" y="54"/>
                        <a:pt x="238" y="55"/>
                        <a:pt x="239" y="56"/>
                      </a:cubicBezTo>
                      <a:cubicBezTo>
                        <a:pt x="240" y="58"/>
                        <a:pt x="240" y="61"/>
                        <a:pt x="240" y="62"/>
                      </a:cubicBezTo>
                      <a:cubicBezTo>
                        <a:pt x="241" y="66"/>
                        <a:pt x="241" y="70"/>
                        <a:pt x="239" y="73"/>
                      </a:cubicBezTo>
                      <a:cubicBezTo>
                        <a:pt x="238" y="76"/>
                        <a:pt x="236" y="78"/>
                        <a:pt x="235" y="81"/>
                      </a:cubicBezTo>
                      <a:cubicBezTo>
                        <a:pt x="235" y="83"/>
                        <a:pt x="235" y="85"/>
                        <a:pt x="235" y="86"/>
                      </a:cubicBezTo>
                      <a:cubicBezTo>
                        <a:pt x="236" y="88"/>
                        <a:pt x="237" y="90"/>
                        <a:pt x="239" y="91"/>
                      </a:cubicBezTo>
                      <a:cubicBezTo>
                        <a:pt x="242" y="93"/>
                        <a:pt x="246" y="94"/>
                        <a:pt x="250" y="94"/>
                      </a:cubicBezTo>
                      <a:cubicBezTo>
                        <a:pt x="257" y="95"/>
                        <a:pt x="264" y="94"/>
                        <a:pt x="271" y="93"/>
                      </a:cubicBezTo>
                      <a:cubicBezTo>
                        <a:pt x="278" y="92"/>
                        <a:pt x="284" y="85"/>
                        <a:pt x="287" y="79"/>
                      </a:cubicBezTo>
                      <a:cubicBezTo>
                        <a:pt x="289" y="76"/>
                        <a:pt x="288" y="72"/>
                        <a:pt x="289" y="68"/>
                      </a:cubicBezTo>
                      <a:cubicBezTo>
                        <a:pt x="289" y="64"/>
                        <a:pt x="290" y="61"/>
                        <a:pt x="290" y="57"/>
                      </a:cubicBezTo>
                      <a:cubicBezTo>
                        <a:pt x="291" y="52"/>
                        <a:pt x="292" y="47"/>
                        <a:pt x="293" y="43"/>
                      </a:cubicBezTo>
                      <a:cubicBezTo>
                        <a:pt x="293" y="43"/>
                        <a:pt x="293" y="43"/>
                        <a:pt x="294" y="44"/>
                      </a:cubicBezTo>
                      <a:cubicBezTo>
                        <a:pt x="296" y="47"/>
                        <a:pt x="297" y="51"/>
                        <a:pt x="297" y="55"/>
                      </a:cubicBezTo>
                      <a:cubicBezTo>
                        <a:pt x="297" y="58"/>
                        <a:pt x="297" y="61"/>
                        <a:pt x="297" y="64"/>
                      </a:cubicBezTo>
                      <a:cubicBezTo>
                        <a:pt x="297" y="66"/>
                        <a:pt x="298" y="68"/>
                        <a:pt x="298" y="69"/>
                      </a:cubicBezTo>
                      <a:cubicBezTo>
                        <a:pt x="298" y="71"/>
                        <a:pt x="298" y="74"/>
                        <a:pt x="298" y="76"/>
                      </a:cubicBezTo>
                      <a:cubicBezTo>
                        <a:pt x="299" y="79"/>
                        <a:pt x="299" y="83"/>
                        <a:pt x="297"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5" name="Freeform 16"/>
                <p:cNvSpPr/>
                <p:nvPr/>
              </p:nvSpPr>
              <p:spPr bwMode="auto">
                <a:xfrm>
                  <a:off x="13598503" y="5627685"/>
                  <a:ext cx="207962" cy="236537"/>
                </a:xfrm>
                <a:custGeom>
                  <a:avLst/>
                  <a:gdLst/>
                  <a:ahLst/>
                  <a:cxnLst>
                    <a:cxn ang="0">
                      <a:pos x="79" y="50"/>
                    </a:cxn>
                    <a:cxn ang="0">
                      <a:pos x="74" y="58"/>
                    </a:cxn>
                    <a:cxn ang="0">
                      <a:pos x="64" y="70"/>
                    </a:cxn>
                    <a:cxn ang="0">
                      <a:pos x="56" y="81"/>
                    </a:cxn>
                    <a:cxn ang="0">
                      <a:pos x="51" y="87"/>
                    </a:cxn>
                    <a:cxn ang="0">
                      <a:pos x="30" y="88"/>
                    </a:cxn>
                    <a:cxn ang="0">
                      <a:pos x="20" y="83"/>
                    </a:cxn>
                    <a:cxn ang="0">
                      <a:pos x="8" y="78"/>
                    </a:cxn>
                    <a:cxn ang="0">
                      <a:pos x="4" y="59"/>
                    </a:cxn>
                    <a:cxn ang="0">
                      <a:pos x="3" y="49"/>
                    </a:cxn>
                    <a:cxn ang="0">
                      <a:pos x="0" y="49"/>
                    </a:cxn>
                    <a:cxn ang="0">
                      <a:pos x="1" y="45"/>
                    </a:cxn>
                    <a:cxn ang="0">
                      <a:pos x="3" y="27"/>
                    </a:cxn>
                    <a:cxn ang="0">
                      <a:pos x="11" y="4"/>
                    </a:cxn>
                    <a:cxn ang="0">
                      <a:pos x="13" y="0"/>
                    </a:cxn>
                    <a:cxn ang="0">
                      <a:pos x="15" y="2"/>
                    </a:cxn>
                    <a:cxn ang="0">
                      <a:pos x="25" y="6"/>
                    </a:cxn>
                    <a:cxn ang="0">
                      <a:pos x="34" y="13"/>
                    </a:cxn>
                    <a:cxn ang="0">
                      <a:pos x="46" y="22"/>
                    </a:cxn>
                    <a:cxn ang="0">
                      <a:pos x="52" y="26"/>
                    </a:cxn>
                    <a:cxn ang="0">
                      <a:pos x="58" y="32"/>
                    </a:cxn>
                    <a:cxn ang="0">
                      <a:pos x="68" y="39"/>
                    </a:cxn>
                    <a:cxn ang="0">
                      <a:pos x="76" y="47"/>
                    </a:cxn>
                    <a:cxn ang="0">
                      <a:pos x="79" y="50"/>
                    </a:cxn>
                  </a:cxnLst>
                  <a:rect l="0" t="0" r="r" b="b"/>
                  <a:pathLst>
                    <a:path w="79" h="90">
                      <a:moveTo>
                        <a:pt x="79" y="50"/>
                      </a:moveTo>
                      <a:cubicBezTo>
                        <a:pt x="77" y="53"/>
                        <a:pt x="75" y="56"/>
                        <a:pt x="74" y="58"/>
                      </a:cubicBezTo>
                      <a:cubicBezTo>
                        <a:pt x="71" y="63"/>
                        <a:pt x="67" y="66"/>
                        <a:pt x="64" y="70"/>
                      </a:cubicBezTo>
                      <a:cubicBezTo>
                        <a:pt x="62" y="74"/>
                        <a:pt x="59" y="77"/>
                        <a:pt x="56" y="81"/>
                      </a:cubicBezTo>
                      <a:cubicBezTo>
                        <a:pt x="55" y="83"/>
                        <a:pt x="54" y="86"/>
                        <a:pt x="51" y="87"/>
                      </a:cubicBezTo>
                      <a:cubicBezTo>
                        <a:pt x="46" y="90"/>
                        <a:pt x="36" y="88"/>
                        <a:pt x="30" y="88"/>
                      </a:cubicBezTo>
                      <a:cubicBezTo>
                        <a:pt x="26" y="87"/>
                        <a:pt x="23" y="85"/>
                        <a:pt x="20" y="83"/>
                      </a:cubicBezTo>
                      <a:cubicBezTo>
                        <a:pt x="16" y="81"/>
                        <a:pt x="12" y="81"/>
                        <a:pt x="8" y="78"/>
                      </a:cubicBezTo>
                      <a:cubicBezTo>
                        <a:pt x="1" y="74"/>
                        <a:pt x="3" y="66"/>
                        <a:pt x="4" y="59"/>
                      </a:cubicBezTo>
                      <a:cubicBezTo>
                        <a:pt x="5" y="56"/>
                        <a:pt x="5" y="51"/>
                        <a:pt x="3" y="49"/>
                      </a:cubicBezTo>
                      <a:cubicBezTo>
                        <a:pt x="2" y="49"/>
                        <a:pt x="1" y="49"/>
                        <a:pt x="0" y="49"/>
                      </a:cubicBezTo>
                      <a:cubicBezTo>
                        <a:pt x="1" y="47"/>
                        <a:pt x="1" y="46"/>
                        <a:pt x="1" y="45"/>
                      </a:cubicBezTo>
                      <a:cubicBezTo>
                        <a:pt x="2" y="39"/>
                        <a:pt x="2" y="33"/>
                        <a:pt x="3" y="27"/>
                      </a:cubicBezTo>
                      <a:cubicBezTo>
                        <a:pt x="4" y="19"/>
                        <a:pt x="7" y="11"/>
                        <a:pt x="11" y="4"/>
                      </a:cubicBezTo>
                      <a:cubicBezTo>
                        <a:pt x="12" y="3"/>
                        <a:pt x="12" y="2"/>
                        <a:pt x="13" y="0"/>
                      </a:cubicBezTo>
                      <a:cubicBezTo>
                        <a:pt x="14" y="1"/>
                        <a:pt x="14" y="1"/>
                        <a:pt x="15" y="2"/>
                      </a:cubicBezTo>
                      <a:cubicBezTo>
                        <a:pt x="18" y="4"/>
                        <a:pt x="22" y="5"/>
                        <a:pt x="25" y="6"/>
                      </a:cubicBezTo>
                      <a:cubicBezTo>
                        <a:pt x="29" y="8"/>
                        <a:pt x="31" y="11"/>
                        <a:pt x="34" y="13"/>
                      </a:cubicBezTo>
                      <a:cubicBezTo>
                        <a:pt x="38" y="16"/>
                        <a:pt x="42" y="19"/>
                        <a:pt x="46" y="22"/>
                      </a:cubicBezTo>
                      <a:cubicBezTo>
                        <a:pt x="48" y="24"/>
                        <a:pt x="50" y="25"/>
                        <a:pt x="52" y="26"/>
                      </a:cubicBezTo>
                      <a:cubicBezTo>
                        <a:pt x="54" y="28"/>
                        <a:pt x="56" y="30"/>
                        <a:pt x="58" y="32"/>
                      </a:cubicBezTo>
                      <a:cubicBezTo>
                        <a:pt x="61" y="34"/>
                        <a:pt x="65" y="36"/>
                        <a:pt x="68" y="39"/>
                      </a:cubicBezTo>
                      <a:cubicBezTo>
                        <a:pt x="71" y="41"/>
                        <a:pt x="73" y="44"/>
                        <a:pt x="76" y="47"/>
                      </a:cubicBezTo>
                      <a:cubicBezTo>
                        <a:pt x="77" y="48"/>
                        <a:pt x="78" y="49"/>
                        <a:pt x="79"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6" name="Freeform 17"/>
                <p:cNvSpPr/>
                <p:nvPr/>
              </p:nvSpPr>
              <p:spPr bwMode="auto">
                <a:xfrm>
                  <a:off x="12463442" y="954088"/>
                  <a:ext cx="274637" cy="201612"/>
                </a:xfrm>
                <a:custGeom>
                  <a:avLst/>
                  <a:gdLst/>
                  <a:ahLst/>
                  <a:cxnLst>
                    <a:cxn ang="0">
                      <a:pos x="104" y="61"/>
                    </a:cxn>
                    <a:cxn ang="0">
                      <a:pos x="86" y="54"/>
                    </a:cxn>
                    <a:cxn ang="0">
                      <a:pos x="78" y="36"/>
                    </a:cxn>
                    <a:cxn ang="0">
                      <a:pos x="68" y="31"/>
                    </a:cxn>
                    <a:cxn ang="0">
                      <a:pos x="58" y="29"/>
                    </a:cxn>
                    <a:cxn ang="0">
                      <a:pos x="36" y="17"/>
                    </a:cxn>
                    <a:cxn ang="0">
                      <a:pos x="28" y="8"/>
                    </a:cxn>
                    <a:cxn ang="0">
                      <a:pos x="20" y="6"/>
                    </a:cxn>
                    <a:cxn ang="0">
                      <a:pos x="18" y="16"/>
                    </a:cxn>
                    <a:cxn ang="0">
                      <a:pos x="16" y="27"/>
                    </a:cxn>
                    <a:cxn ang="0">
                      <a:pos x="14" y="37"/>
                    </a:cxn>
                    <a:cxn ang="0">
                      <a:pos x="13" y="48"/>
                    </a:cxn>
                    <a:cxn ang="0">
                      <a:pos x="8" y="57"/>
                    </a:cxn>
                    <a:cxn ang="0">
                      <a:pos x="0" y="64"/>
                    </a:cxn>
                    <a:cxn ang="0">
                      <a:pos x="12" y="65"/>
                    </a:cxn>
                    <a:cxn ang="0">
                      <a:pos x="23" y="63"/>
                    </a:cxn>
                    <a:cxn ang="0">
                      <a:pos x="24" y="72"/>
                    </a:cxn>
                    <a:cxn ang="0">
                      <a:pos x="31" y="77"/>
                    </a:cxn>
                    <a:cxn ang="0">
                      <a:pos x="46" y="65"/>
                    </a:cxn>
                    <a:cxn ang="0">
                      <a:pos x="61" y="53"/>
                    </a:cxn>
                    <a:cxn ang="0">
                      <a:pos x="70" y="57"/>
                    </a:cxn>
                    <a:cxn ang="0">
                      <a:pos x="80" y="64"/>
                    </a:cxn>
                    <a:cxn ang="0">
                      <a:pos x="92" y="69"/>
                    </a:cxn>
                    <a:cxn ang="0">
                      <a:pos x="102" y="65"/>
                    </a:cxn>
                    <a:cxn ang="0">
                      <a:pos x="104" y="61"/>
                    </a:cxn>
                  </a:cxnLst>
                  <a:rect l="0" t="0" r="r" b="b"/>
                  <a:pathLst>
                    <a:path w="104" h="77">
                      <a:moveTo>
                        <a:pt x="104" y="61"/>
                      </a:moveTo>
                      <a:cubicBezTo>
                        <a:pt x="101" y="51"/>
                        <a:pt x="94" y="56"/>
                        <a:pt x="86" y="54"/>
                      </a:cubicBezTo>
                      <a:cubicBezTo>
                        <a:pt x="75" y="52"/>
                        <a:pt x="81" y="42"/>
                        <a:pt x="78" y="36"/>
                      </a:cubicBezTo>
                      <a:cubicBezTo>
                        <a:pt x="76" y="33"/>
                        <a:pt x="72" y="32"/>
                        <a:pt x="68" y="31"/>
                      </a:cubicBezTo>
                      <a:cubicBezTo>
                        <a:pt x="65" y="30"/>
                        <a:pt x="61" y="30"/>
                        <a:pt x="58" y="29"/>
                      </a:cubicBezTo>
                      <a:cubicBezTo>
                        <a:pt x="49" y="27"/>
                        <a:pt x="43" y="22"/>
                        <a:pt x="36" y="17"/>
                      </a:cubicBezTo>
                      <a:cubicBezTo>
                        <a:pt x="33" y="14"/>
                        <a:pt x="30" y="11"/>
                        <a:pt x="28" y="8"/>
                      </a:cubicBezTo>
                      <a:cubicBezTo>
                        <a:pt x="26" y="5"/>
                        <a:pt x="23" y="0"/>
                        <a:pt x="20" y="6"/>
                      </a:cubicBezTo>
                      <a:cubicBezTo>
                        <a:pt x="19" y="9"/>
                        <a:pt x="19" y="13"/>
                        <a:pt x="18" y="16"/>
                      </a:cubicBezTo>
                      <a:cubicBezTo>
                        <a:pt x="18" y="20"/>
                        <a:pt x="17" y="23"/>
                        <a:pt x="16" y="27"/>
                      </a:cubicBezTo>
                      <a:cubicBezTo>
                        <a:pt x="15" y="30"/>
                        <a:pt x="14" y="34"/>
                        <a:pt x="14" y="37"/>
                      </a:cubicBezTo>
                      <a:cubicBezTo>
                        <a:pt x="14" y="41"/>
                        <a:pt x="14" y="44"/>
                        <a:pt x="13" y="48"/>
                      </a:cubicBezTo>
                      <a:cubicBezTo>
                        <a:pt x="11" y="51"/>
                        <a:pt x="10" y="54"/>
                        <a:pt x="8" y="57"/>
                      </a:cubicBezTo>
                      <a:cubicBezTo>
                        <a:pt x="6" y="60"/>
                        <a:pt x="3" y="62"/>
                        <a:pt x="0" y="64"/>
                      </a:cubicBezTo>
                      <a:cubicBezTo>
                        <a:pt x="4" y="65"/>
                        <a:pt x="7" y="66"/>
                        <a:pt x="12" y="65"/>
                      </a:cubicBezTo>
                      <a:cubicBezTo>
                        <a:pt x="15" y="64"/>
                        <a:pt x="20" y="62"/>
                        <a:pt x="23" y="63"/>
                      </a:cubicBezTo>
                      <a:cubicBezTo>
                        <a:pt x="27" y="65"/>
                        <a:pt x="24" y="69"/>
                        <a:pt x="24" y="72"/>
                      </a:cubicBezTo>
                      <a:cubicBezTo>
                        <a:pt x="24" y="77"/>
                        <a:pt x="27" y="77"/>
                        <a:pt x="31" y="77"/>
                      </a:cubicBezTo>
                      <a:cubicBezTo>
                        <a:pt x="37" y="77"/>
                        <a:pt x="43" y="70"/>
                        <a:pt x="46" y="65"/>
                      </a:cubicBezTo>
                      <a:cubicBezTo>
                        <a:pt x="50" y="59"/>
                        <a:pt x="54" y="56"/>
                        <a:pt x="61" y="53"/>
                      </a:cubicBezTo>
                      <a:cubicBezTo>
                        <a:pt x="66" y="51"/>
                        <a:pt x="67" y="53"/>
                        <a:pt x="70" y="57"/>
                      </a:cubicBezTo>
                      <a:cubicBezTo>
                        <a:pt x="73" y="61"/>
                        <a:pt x="75" y="62"/>
                        <a:pt x="80" y="64"/>
                      </a:cubicBezTo>
                      <a:cubicBezTo>
                        <a:pt x="83" y="65"/>
                        <a:pt x="88" y="68"/>
                        <a:pt x="92" y="69"/>
                      </a:cubicBezTo>
                      <a:cubicBezTo>
                        <a:pt x="94" y="69"/>
                        <a:pt x="100" y="66"/>
                        <a:pt x="102" y="65"/>
                      </a:cubicBezTo>
                      <a:lnTo>
                        <a:pt x="104" y="6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7" name="Freeform 18"/>
                <p:cNvSpPr/>
                <p:nvPr/>
              </p:nvSpPr>
              <p:spPr bwMode="auto">
                <a:xfrm>
                  <a:off x="12582505" y="1163637"/>
                  <a:ext cx="87312" cy="73025"/>
                </a:xfrm>
                <a:custGeom>
                  <a:avLst/>
                  <a:gdLst/>
                  <a:ahLst/>
                  <a:cxnLst>
                    <a:cxn ang="0">
                      <a:pos x="5" y="23"/>
                    </a:cxn>
                    <a:cxn ang="0">
                      <a:pos x="21" y="17"/>
                    </a:cxn>
                    <a:cxn ang="0">
                      <a:pos x="28" y="10"/>
                    </a:cxn>
                    <a:cxn ang="0">
                      <a:pos x="31" y="2"/>
                    </a:cxn>
                    <a:cxn ang="0">
                      <a:pos x="12" y="7"/>
                    </a:cxn>
                    <a:cxn ang="0">
                      <a:pos x="5" y="23"/>
                    </a:cxn>
                  </a:cxnLst>
                  <a:rect l="0" t="0" r="r" b="b"/>
                  <a:pathLst>
                    <a:path w="33" h="28">
                      <a:moveTo>
                        <a:pt x="5" y="23"/>
                      </a:moveTo>
                      <a:cubicBezTo>
                        <a:pt x="9" y="28"/>
                        <a:pt x="18" y="19"/>
                        <a:pt x="21" y="17"/>
                      </a:cubicBezTo>
                      <a:cubicBezTo>
                        <a:pt x="23" y="15"/>
                        <a:pt x="26" y="13"/>
                        <a:pt x="28" y="10"/>
                      </a:cubicBezTo>
                      <a:cubicBezTo>
                        <a:pt x="29" y="9"/>
                        <a:pt x="33" y="4"/>
                        <a:pt x="31" y="2"/>
                      </a:cubicBezTo>
                      <a:cubicBezTo>
                        <a:pt x="28" y="0"/>
                        <a:pt x="15" y="6"/>
                        <a:pt x="12" y="7"/>
                      </a:cubicBezTo>
                      <a:cubicBezTo>
                        <a:pt x="7" y="9"/>
                        <a:pt x="0" y="18"/>
                        <a:pt x="5"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8" name="Freeform 19"/>
                <p:cNvSpPr/>
                <p:nvPr/>
              </p:nvSpPr>
              <p:spPr bwMode="auto">
                <a:xfrm>
                  <a:off x="12844442" y="771525"/>
                  <a:ext cx="95250" cy="100012"/>
                </a:xfrm>
                <a:custGeom>
                  <a:avLst/>
                  <a:gdLst/>
                  <a:ahLst/>
                  <a:cxnLst>
                    <a:cxn ang="0">
                      <a:pos x="8" y="24"/>
                    </a:cxn>
                    <a:cxn ang="0">
                      <a:pos x="15" y="37"/>
                    </a:cxn>
                    <a:cxn ang="0">
                      <a:pos x="22" y="32"/>
                    </a:cxn>
                    <a:cxn ang="0">
                      <a:pos x="35" y="16"/>
                    </a:cxn>
                    <a:cxn ang="0">
                      <a:pos x="35" y="5"/>
                    </a:cxn>
                    <a:cxn ang="0">
                      <a:pos x="11" y="4"/>
                    </a:cxn>
                    <a:cxn ang="0">
                      <a:pos x="8" y="24"/>
                    </a:cxn>
                  </a:cxnLst>
                  <a:rect l="0" t="0" r="r" b="b"/>
                  <a:pathLst>
                    <a:path w="36" h="38">
                      <a:moveTo>
                        <a:pt x="8" y="24"/>
                      </a:moveTo>
                      <a:cubicBezTo>
                        <a:pt x="9" y="27"/>
                        <a:pt x="12" y="36"/>
                        <a:pt x="15" y="37"/>
                      </a:cubicBezTo>
                      <a:cubicBezTo>
                        <a:pt x="16" y="38"/>
                        <a:pt x="20" y="33"/>
                        <a:pt x="22" y="32"/>
                      </a:cubicBezTo>
                      <a:cubicBezTo>
                        <a:pt x="29" y="27"/>
                        <a:pt x="34" y="24"/>
                        <a:pt x="35" y="16"/>
                      </a:cubicBezTo>
                      <a:cubicBezTo>
                        <a:pt x="35" y="14"/>
                        <a:pt x="36" y="7"/>
                        <a:pt x="35" y="5"/>
                      </a:cubicBezTo>
                      <a:cubicBezTo>
                        <a:pt x="31" y="0"/>
                        <a:pt x="16" y="4"/>
                        <a:pt x="11" y="4"/>
                      </a:cubicBezTo>
                      <a:cubicBezTo>
                        <a:pt x="0" y="6"/>
                        <a:pt x="5" y="17"/>
                        <a:pt x="8"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9" name="Freeform 20"/>
                <p:cNvSpPr/>
                <p:nvPr/>
              </p:nvSpPr>
              <p:spPr bwMode="auto">
                <a:xfrm>
                  <a:off x="12353905" y="366713"/>
                  <a:ext cx="1112836" cy="893762"/>
                </a:xfrm>
                <a:custGeom>
                  <a:avLst/>
                  <a:gdLst/>
                  <a:ahLst/>
                  <a:cxnLst>
                    <a:cxn ang="0">
                      <a:pos x="183" y="263"/>
                    </a:cxn>
                    <a:cxn ang="0">
                      <a:pos x="258" y="269"/>
                    </a:cxn>
                    <a:cxn ang="0">
                      <a:pos x="282" y="288"/>
                    </a:cxn>
                    <a:cxn ang="0">
                      <a:pos x="297" y="313"/>
                    </a:cxn>
                    <a:cxn ang="0">
                      <a:pos x="351" y="337"/>
                    </a:cxn>
                    <a:cxn ang="0">
                      <a:pos x="339" y="309"/>
                    </a:cxn>
                    <a:cxn ang="0">
                      <a:pos x="333" y="289"/>
                    </a:cxn>
                    <a:cxn ang="0">
                      <a:pos x="372" y="285"/>
                    </a:cxn>
                    <a:cxn ang="0">
                      <a:pos x="340" y="237"/>
                    </a:cxn>
                    <a:cxn ang="0">
                      <a:pos x="336" y="215"/>
                    </a:cxn>
                    <a:cxn ang="0">
                      <a:pos x="358" y="216"/>
                    </a:cxn>
                    <a:cxn ang="0">
                      <a:pos x="374" y="228"/>
                    </a:cxn>
                    <a:cxn ang="0">
                      <a:pos x="394" y="248"/>
                    </a:cxn>
                    <a:cxn ang="0">
                      <a:pos x="414" y="233"/>
                    </a:cxn>
                    <a:cxn ang="0">
                      <a:pos x="422" y="212"/>
                    </a:cxn>
                    <a:cxn ang="0">
                      <a:pos x="388" y="186"/>
                    </a:cxn>
                    <a:cxn ang="0">
                      <a:pos x="355" y="177"/>
                    </a:cxn>
                    <a:cxn ang="0">
                      <a:pos x="345" y="133"/>
                    </a:cxn>
                    <a:cxn ang="0">
                      <a:pos x="319" y="121"/>
                    </a:cxn>
                    <a:cxn ang="0">
                      <a:pos x="325" y="104"/>
                    </a:cxn>
                    <a:cxn ang="0">
                      <a:pos x="293" y="93"/>
                    </a:cxn>
                    <a:cxn ang="0">
                      <a:pos x="276" y="79"/>
                    </a:cxn>
                    <a:cxn ang="0">
                      <a:pos x="236" y="53"/>
                    </a:cxn>
                    <a:cxn ang="0">
                      <a:pos x="193" y="38"/>
                    </a:cxn>
                    <a:cxn ang="0">
                      <a:pos x="181" y="50"/>
                    </a:cxn>
                    <a:cxn ang="0">
                      <a:pos x="134" y="53"/>
                    </a:cxn>
                    <a:cxn ang="0">
                      <a:pos x="135" y="12"/>
                    </a:cxn>
                    <a:cxn ang="0">
                      <a:pos x="106" y="4"/>
                    </a:cxn>
                    <a:cxn ang="0">
                      <a:pos x="97" y="21"/>
                    </a:cxn>
                    <a:cxn ang="0">
                      <a:pos x="74" y="34"/>
                    </a:cxn>
                    <a:cxn ang="0">
                      <a:pos x="87" y="75"/>
                    </a:cxn>
                    <a:cxn ang="0">
                      <a:pos x="66" y="71"/>
                    </a:cxn>
                    <a:cxn ang="0">
                      <a:pos x="66" y="20"/>
                    </a:cxn>
                    <a:cxn ang="0">
                      <a:pos x="73" y="0"/>
                    </a:cxn>
                    <a:cxn ang="0">
                      <a:pos x="8" y="34"/>
                    </a:cxn>
                    <a:cxn ang="0">
                      <a:pos x="34" y="81"/>
                    </a:cxn>
                    <a:cxn ang="0">
                      <a:pos x="23" y="93"/>
                    </a:cxn>
                    <a:cxn ang="0">
                      <a:pos x="102" y="105"/>
                    </a:cxn>
                    <a:cxn ang="0">
                      <a:pos x="138" y="117"/>
                    </a:cxn>
                    <a:cxn ang="0">
                      <a:pos x="165" y="113"/>
                    </a:cxn>
                    <a:cxn ang="0">
                      <a:pos x="161" y="92"/>
                    </a:cxn>
                    <a:cxn ang="0">
                      <a:pos x="201" y="119"/>
                    </a:cxn>
                    <a:cxn ang="0">
                      <a:pos x="217" y="140"/>
                    </a:cxn>
                    <a:cxn ang="0">
                      <a:pos x="242" y="151"/>
                    </a:cxn>
                    <a:cxn ang="0">
                      <a:pos x="255" y="206"/>
                    </a:cxn>
                    <a:cxn ang="0">
                      <a:pos x="229" y="235"/>
                    </a:cxn>
                    <a:cxn ang="0">
                      <a:pos x="198" y="228"/>
                    </a:cxn>
                  </a:cxnLst>
                  <a:rect l="0" t="0" r="r" b="b"/>
                  <a:pathLst>
                    <a:path w="424" h="340">
                      <a:moveTo>
                        <a:pt x="198" y="228"/>
                      </a:moveTo>
                      <a:cubicBezTo>
                        <a:pt x="195" y="234"/>
                        <a:pt x="191" y="239"/>
                        <a:pt x="187" y="244"/>
                      </a:cubicBezTo>
                      <a:cubicBezTo>
                        <a:pt x="183" y="250"/>
                        <a:pt x="178" y="257"/>
                        <a:pt x="183" y="263"/>
                      </a:cubicBezTo>
                      <a:cubicBezTo>
                        <a:pt x="189" y="270"/>
                        <a:pt x="199" y="269"/>
                        <a:pt x="206" y="269"/>
                      </a:cubicBezTo>
                      <a:cubicBezTo>
                        <a:pt x="215" y="269"/>
                        <a:pt x="221" y="269"/>
                        <a:pt x="229" y="267"/>
                      </a:cubicBezTo>
                      <a:cubicBezTo>
                        <a:pt x="236" y="265"/>
                        <a:pt x="253" y="263"/>
                        <a:pt x="258" y="269"/>
                      </a:cubicBezTo>
                      <a:cubicBezTo>
                        <a:pt x="259" y="271"/>
                        <a:pt x="260" y="273"/>
                        <a:pt x="262" y="275"/>
                      </a:cubicBezTo>
                      <a:cubicBezTo>
                        <a:pt x="265" y="278"/>
                        <a:pt x="268" y="279"/>
                        <a:pt x="270" y="282"/>
                      </a:cubicBezTo>
                      <a:cubicBezTo>
                        <a:pt x="273" y="287"/>
                        <a:pt x="276" y="288"/>
                        <a:pt x="282" y="288"/>
                      </a:cubicBezTo>
                      <a:cubicBezTo>
                        <a:pt x="283" y="291"/>
                        <a:pt x="279" y="291"/>
                        <a:pt x="277" y="293"/>
                      </a:cubicBezTo>
                      <a:cubicBezTo>
                        <a:pt x="276" y="295"/>
                        <a:pt x="276" y="297"/>
                        <a:pt x="276" y="299"/>
                      </a:cubicBezTo>
                      <a:cubicBezTo>
                        <a:pt x="277" y="310"/>
                        <a:pt x="289" y="311"/>
                        <a:pt x="297" y="313"/>
                      </a:cubicBezTo>
                      <a:cubicBezTo>
                        <a:pt x="301" y="313"/>
                        <a:pt x="305" y="315"/>
                        <a:pt x="308" y="316"/>
                      </a:cubicBezTo>
                      <a:cubicBezTo>
                        <a:pt x="316" y="318"/>
                        <a:pt x="323" y="325"/>
                        <a:pt x="331" y="328"/>
                      </a:cubicBezTo>
                      <a:cubicBezTo>
                        <a:pt x="337" y="330"/>
                        <a:pt x="344" y="336"/>
                        <a:pt x="351" y="337"/>
                      </a:cubicBezTo>
                      <a:cubicBezTo>
                        <a:pt x="360" y="340"/>
                        <a:pt x="360" y="329"/>
                        <a:pt x="358" y="323"/>
                      </a:cubicBezTo>
                      <a:cubicBezTo>
                        <a:pt x="356" y="320"/>
                        <a:pt x="353" y="318"/>
                        <a:pt x="350" y="316"/>
                      </a:cubicBezTo>
                      <a:cubicBezTo>
                        <a:pt x="347" y="313"/>
                        <a:pt x="343" y="311"/>
                        <a:pt x="339" y="309"/>
                      </a:cubicBezTo>
                      <a:cubicBezTo>
                        <a:pt x="331" y="305"/>
                        <a:pt x="323" y="299"/>
                        <a:pt x="319" y="290"/>
                      </a:cubicBezTo>
                      <a:cubicBezTo>
                        <a:pt x="317" y="285"/>
                        <a:pt x="319" y="284"/>
                        <a:pt x="324" y="284"/>
                      </a:cubicBezTo>
                      <a:cubicBezTo>
                        <a:pt x="328" y="285"/>
                        <a:pt x="331" y="287"/>
                        <a:pt x="333" y="289"/>
                      </a:cubicBezTo>
                      <a:cubicBezTo>
                        <a:pt x="341" y="294"/>
                        <a:pt x="349" y="301"/>
                        <a:pt x="357" y="305"/>
                      </a:cubicBezTo>
                      <a:cubicBezTo>
                        <a:pt x="362" y="307"/>
                        <a:pt x="377" y="316"/>
                        <a:pt x="377" y="306"/>
                      </a:cubicBezTo>
                      <a:cubicBezTo>
                        <a:pt x="378" y="298"/>
                        <a:pt x="374" y="292"/>
                        <a:pt x="372" y="285"/>
                      </a:cubicBezTo>
                      <a:cubicBezTo>
                        <a:pt x="370" y="279"/>
                        <a:pt x="370" y="271"/>
                        <a:pt x="369" y="264"/>
                      </a:cubicBezTo>
                      <a:cubicBezTo>
                        <a:pt x="368" y="256"/>
                        <a:pt x="360" y="252"/>
                        <a:pt x="353" y="248"/>
                      </a:cubicBezTo>
                      <a:cubicBezTo>
                        <a:pt x="349" y="245"/>
                        <a:pt x="343" y="243"/>
                        <a:pt x="340" y="237"/>
                      </a:cubicBezTo>
                      <a:cubicBezTo>
                        <a:pt x="338" y="234"/>
                        <a:pt x="335" y="227"/>
                        <a:pt x="337" y="224"/>
                      </a:cubicBezTo>
                      <a:cubicBezTo>
                        <a:pt x="339" y="222"/>
                        <a:pt x="340" y="223"/>
                        <a:pt x="341" y="220"/>
                      </a:cubicBezTo>
                      <a:cubicBezTo>
                        <a:pt x="341" y="217"/>
                        <a:pt x="338" y="217"/>
                        <a:pt x="336" y="215"/>
                      </a:cubicBezTo>
                      <a:cubicBezTo>
                        <a:pt x="333" y="213"/>
                        <a:pt x="328" y="208"/>
                        <a:pt x="328" y="203"/>
                      </a:cubicBezTo>
                      <a:cubicBezTo>
                        <a:pt x="333" y="202"/>
                        <a:pt x="339" y="206"/>
                        <a:pt x="342" y="208"/>
                      </a:cubicBezTo>
                      <a:cubicBezTo>
                        <a:pt x="348" y="212"/>
                        <a:pt x="352" y="213"/>
                        <a:pt x="358" y="216"/>
                      </a:cubicBezTo>
                      <a:cubicBezTo>
                        <a:pt x="362" y="217"/>
                        <a:pt x="366" y="218"/>
                        <a:pt x="370" y="215"/>
                      </a:cubicBezTo>
                      <a:cubicBezTo>
                        <a:pt x="373" y="213"/>
                        <a:pt x="379" y="210"/>
                        <a:pt x="383" y="211"/>
                      </a:cubicBezTo>
                      <a:cubicBezTo>
                        <a:pt x="385" y="219"/>
                        <a:pt x="376" y="221"/>
                        <a:pt x="374" y="228"/>
                      </a:cubicBezTo>
                      <a:cubicBezTo>
                        <a:pt x="374" y="231"/>
                        <a:pt x="374" y="235"/>
                        <a:pt x="374" y="238"/>
                      </a:cubicBezTo>
                      <a:cubicBezTo>
                        <a:pt x="374" y="243"/>
                        <a:pt x="377" y="244"/>
                        <a:pt x="382" y="245"/>
                      </a:cubicBezTo>
                      <a:cubicBezTo>
                        <a:pt x="385" y="247"/>
                        <a:pt x="389" y="249"/>
                        <a:pt x="394" y="248"/>
                      </a:cubicBezTo>
                      <a:cubicBezTo>
                        <a:pt x="398" y="248"/>
                        <a:pt x="399" y="244"/>
                        <a:pt x="401" y="241"/>
                      </a:cubicBezTo>
                      <a:cubicBezTo>
                        <a:pt x="404" y="237"/>
                        <a:pt x="406" y="237"/>
                        <a:pt x="411" y="235"/>
                      </a:cubicBezTo>
                      <a:cubicBezTo>
                        <a:pt x="413" y="234"/>
                        <a:pt x="413" y="235"/>
                        <a:pt x="414" y="233"/>
                      </a:cubicBezTo>
                      <a:cubicBezTo>
                        <a:pt x="415" y="231"/>
                        <a:pt x="416" y="230"/>
                        <a:pt x="416" y="228"/>
                      </a:cubicBezTo>
                      <a:cubicBezTo>
                        <a:pt x="416" y="224"/>
                        <a:pt x="410" y="219"/>
                        <a:pt x="412" y="216"/>
                      </a:cubicBezTo>
                      <a:cubicBezTo>
                        <a:pt x="415" y="212"/>
                        <a:pt x="421" y="217"/>
                        <a:pt x="422" y="212"/>
                      </a:cubicBezTo>
                      <a:cubicBezTo>
                        <a:pt x="424" y="207"/>
                        <a:pt x="419" y="201"/>
                        <a:pt x="415" y="199"/>
                      </a:cubicBezTo>
                      <a:cubicBezTo>
                        <a:pt x="410" y="196"/>
                        <a:pt x="405" y="197"/>
                        <a:pt x="400" y="195"/>
                      </a:cubicBezTo>
                      <a:cubicBezTo>
                        <a:pt x="396" y="193"/>
                        <a:pt x="389" y="191"/>
                        <a:pt x="388" y="186"/>
                      </a:cubicBezTo>
                      <a:cubicBezTo>
                        <a:pt x="388" y="181"/>
                        <a:pt x="389" y="176"/>
                        <a:pt x="389" y="171"/>
                      </a:cubicBezTo>
                      <a:cubicBezTo>
                        <a:pt x="381" y="171"/>
                        <a:pt x="373" y="176"/>
                        <a:pt x="365" y="177"/>
                      </a:cubicBezTo>
                      <a:cubicBezTo>
                        <a:pt x="362" y="178"/>
                        <a:pt x="358" y="179"/>
                        <a:pt x="355" y="177"/>
                      </a:cubicBezTo>
                      <a:cubicBezTo>
                        <a:pt x="351" y="175"/>
                        <a:pt x="348" y="172"/>
                        <a:pt x="345" y="170"/>
                      </a:cubicBezTo>
                      <a:cubicBezTo>
                        <a:pt x="337" y="165"/>
                        <a:pt x="336" y="157"/>
                        <a:pt x="341" y="150"/>
                      </a:cubicBezTo>
                      <a:cubicBezTo>
                        <a:pt x="345" y="144"/>
                        <a:pt x="355" y="138"/>
                        <a:pt x="345" y="133"/>
                      </a:cubicBezTo>
                      <a:cubicBezTo>
                        <a:pt x="339" y="130"/>
                        <a:pt x="334" y="130"/>
                        <a:pt x="327" y="129"/>
                      </a:cubicBezTo>
                      <a:cubicBezTo>
                        <a:pt x="324" y="129"/>
                        <a:pt x="310" y="129"/>
                        <a:pt x="311" y="127"/>
                      </a:cubicBezTo>
                      <a:cubicBezTo>
                        <a:pt x="314" y="125"/>
                        <a:pt x="316" y="123"/>
                        <a:pt x="319" y="121"/>
                      </a:cubicBezTo>
                      <a:cubicBezTo>
                        <a:pt x="322" y="120"/>
                        <a:pt x="331" y="120"/>
                        <a:pt x="332" y="117"/>
                      </a:cubicBezTo>
                      <a:cubicBezTo>
                        <a:pt x="335" y="114"/>
                        <a:pt x="329" y="111"/>
                        <a:pt x="328" y="109"/>
                      </a:cubicBezTo>
                      <a:cubicBezTo>
                        <a:pt x="327" y="108"/>
                        <a:pt x="326" y="106"/>
                        <a:pt x="325" y="104"/>
                      </a:cubicBezTo>
                      <a:cubicBezTo>
                        <a:pt x="323" y="103"/>
                        <a:pt x="322" y="101"/>
                        <a:pt x="320" y="100"/>
                      </a:cubicBezTo>
                      <a:cubicBezTo>
                        <a:pt x="313" y="95"/>
                        <a:pt x="308" y="95"/>
                        <a:pt x="300" y="95"/>
                      </a:cubicBezTo>
                      <a:cubicBezTo>
                        <a:pt x="296" y="96"/>
                        <a:pt x="294" y="97"/>
                        <a:pt x="293" y="93"/>
                      </a:cubicBezTo>
                      <a:cubicBezTo>
                        <a:pt x="292" y="88"/>
                        <a:pt x="297" y="86"/>
                        <a:pt x="297" y="82"/>
                      </a:cubicBezTo>
                      <a:cubicBezTo>
                        <a:pt x="297" y="78"/>
                        <a:pt x="292" y="77"/>
                        <a:pt x="288" y="77"/>
                      </a:cubicBezTo>
                      <a:cubicBezTo>
                        <a:pt x="284" y="78"/>
                        <a:pt x="281" y="79"/>
                        <a:pt x="276" y="79"/>
                      </a:cubicBezTo>
                      <a:cubicBezTo>
                        <a:pt x="269" y="79"/>
                        <a:pt x="258" y="79"/>
                        <a:pt x="252" y="73"/>
                      </a:cubicBezTo>
                      <a:cubicBezTo>
                        <a:pt x="250" y="71"/>
                        <a:pt x="247" y="66"/>
                        <a:pt x="245" y="63"/>
                      </a:cubicBezTo>
                      <a:cubicBezTo>
                        <a:pt x="242" y="59"/>
                        <a:pt x="239" y="56"/>
                        <a:pt x="236" y="53"/>
                      </a:cubicBezTo>
                      <a:cubicBezTo>
                        <a:pt x="233" y="49"/>
                        <a:pt x="230" y="46"/>
                        <a:pt x="226" y="45"/>
                      </a:cubicBezTo>
                      <a:cubicBezTo>
                        <a:pt x="222" y="43"/>
                        <a:pt x="217" y="42"/>
                        <a:pt x="213" y="41"/>
                      </a:cubicBezTo>
                      <a:cubicBezTo>
                        <a:pt x="206" y="39"/>
                        <a:pt x="200" y="39"/>
                        <a:pt x="193" y="38"/>
                      </a:cubicBezTo>
                      <a:cubicBezTo>
                        <a:pt x="191" y="38"/>
                        <a:pt x="187" y="37"/>
                        <a:pt x="185" y="38"/>
                      </a:cubicBezTo>
                      <a:cubicBezTo>
                        <a:pt x="182" y="39"/>
                        <a:pt x="181" y="40"/>
                        <a:pt x="178" y="41"/>
                      </a:cubicBezTo>
                      <a:cubicBezTo>
                        <a:pt x="177" y="45"/>
                        <a:pt x="184" y="47"/>
                        <a:pt x="181" y="50"/>
                      </a:cubicBezTo>
                      <a:cubicBezTo>
                        <a:pt x="179" y="51"/>
                        <a:pt x="173" y="48"/>
                        <a:pt x="172" y="47"/>
                      </a:cubicBezTo>
                      <a:cubicBezTo>
                        <a:pt x="165" y="42"/>
                        <a:pt x="160" y="39"/>
                        <a:pt x="152" y="45"/>
                      </a:cubicBezTo>
                      <a:cubicBezTo>
                        <a:pt x="149" y="47"/>
                        <a:pt x="139" y="61"/>
                        <a:pt x="134" y="53"/>
                      </a:cubicBezTo>
                      <a:cubicBezTo>
                        <a:pt x="133" y="51"/>
                        <a:pt x="134" y="45"/>
                        <a:pt x="135" y="43"/>
                      </a:cubicBezTo>
                      <a:cubicBezTo>
                        <a:pt x="136" y="40"/>
                        <a:pt x="138" y="37"/>
                        <a:pt x="138" y="33"/>
                      </a:cubicBezTo>
                      <a:cubicBezTo>
                        <a:pt x="139" y="27"/>
                        <a:pt x="139" y="18"/>
                        <a:pt x="135" y="12"/>
                      </a:cubicBezTo>
                      <a:cubicBezTo>
                        <a:pt x="132" y="9"/>
                        <a:pt x="129" y="6"/>
                        <a:pt x="125" y="4"/>
                      </a:cubicBezTo>
                      <a:cubicBezTo>
                        <a:pt x="121" y="3"/>
                        <a:pt x="116" y="4"/>
                        <a:pt x="112" y="4"/>
                      </a:cubicBezTo>
                      <a:cubicBezTo>
                        <a:pt x="110" y="4"/>
                        <a:pt x="108" y="4"/>
                        <a:pt x="106" y="4"/>
                      </a:cubicBezTo>
                      <a:cubicBezTo>
                        <a:pt x="104" y="5"/>
                        <a:pt x="102" y="7"/>
                        <a:pt x="101" y="8"/>
                      </a:cubicBezTo>
                      <a:cubicBezTo>
                        <a:pt x="98" y="10"/>
                        <a:pt x="92" y="10"/>
                        <a:pt x="91" y="13"/>
                      </a:cubicBezTo>
                      <a:cubicBezTo>
                        <a:pt x="88" y="18"/>
                        <a:pt x="95" y="19"/>
                        <a:pt x="97" y="21"/>
                      </a:cubicBezTo>
                      <a:cubicBezTo>
                        <a:pt x="99" y="22"/>
                        <a:pt x="100" y="22"/>
                        <a:pt x="99" y="24"/>
                      </a:cubicBezTo>
                      <a:cubicBezTo>
                        <a:pt x="98" y="26"/>
                        <a:pt x="96" y="26"/>
                        <a:pt x="94" y="26"/>
                      </a:cubicBezTo>
                      <a:cubicBezTo>
                        <a:pt x="88" y="27"/>
                        <a:pt x="76" y="27"/>
                        <a:pt x="74" y="34"/>
                      </a:cubicBezTo>
                      <a:cubicBezTo>
                        <a:pt x="72" y="40"/>
                        <a:pt x="74" y="50"/>
                        <a:pt x="78" y="55"/>
                      </a:cubicBezTo>
                      <a:cubicBezTo>
                        <a:pt x="80" y="59"/>
                        <a:pt x="84" y="60"/>
                        <a:pt x="86" y="64"/>
                      </a:cubicBezTo>
                      <a:cubicBezTo>
                        <a:pt x="88" y="67"/>
                        <a:pt x="87" y="71"/>
                        <a:pt x="87" y="75"/>
                      </a:cubicBezTo>
                      <a:cubicBezTo>
                        <a:pt x="87" y="83"/>
                        <a:pt x="81" y="84"/>
                        <a:pt x="74" y="83"/>
                      </a:cubicBezTo>
                      <a:cubicBezTo>
                        <a:pt x="71" y="82"/>
                        <a:pt x="65" y="80"/>
                        <a:pt x="63" y="79"/>
                      </a:cubicBezTo>
                      <a:cubicBezTo>
                        <a:pt x="60" y="76"/>
                        <a:pt x="65" y="73"/>
                        <a:pt x="66" y="71"/>
                      </a:cubicBezTo>
                      <a:cubicBezTo>
                        <a:pt x="70" y="64"/>
                        <a:pt x="62" y="55"/>
                        <a:pt x="60" y="49"/>
                      </a:cubicBezTo>
                      <a:cubicBezTo>
                        <a:pt x="58" y="42"/>
                        <a:pt x="56" y="35"/>
                        <a:pt x="57" y="28"/>
                      </a:cubicBezTo>
                      <a:cubicBezTo>
                        <a:pt x="58" y="23"/>
                        <a:pt x="62" y="21"/>
                        <a:pt x="66" y="20"/>
                      </a:cubicBezTo>
                      <a:cubicBezTo>
                        <a:pt x="70" y="18"/>
                        <a:pt x="73" y="16"/>
                        <a:pt x="77" y="13"/>
                      </a:cubicBezTo>
                      <a:cubicBezTo>
                        <a:pt x="79" y="11"/>
                        <a:pt x="81" y="9"/>
                        <a:pt x="81" y="5"/>
                      </a:cubicBezTo>
                      <a:cubicBezTo>
                        <a:pt x="81" y="0"/>
                        <a:pt x="77" y="0"/>
                        <a:pt x="73" y="0"/>
                      </a:cubicBezTo>
                      <a:cubicBezTo>
                        <a:pt x="68" y="0"/>
                        <a:pt x="65" y="1"/>
                        <a:pt x="61" y="3"/>
                      </a:cubicBezTo>
                      <a:cubicBezTo>
                        <a:pt x="58" y="5"/>
                        <a:pt x="54" y="6"/>
                        <a:pt x="50" y="8"/>
                      </a:cubicBezTo>
                      <a:cubicBezTo>
                        <a:pt x="34" y="13"/>
                        <a:pt x="15" y="18"/>
                        <a:pt x="8" y="34"/>
                      </a:cubicBezTo>
                      <a:cubicBezTo>
                        <a:pt x="4" y="46"/>
                        <a:pt x="0" y="69"/>
                        <a:pt x="17" y="71"/>
                      </a:cubicBezTo>
                      <a:cubicBezTo>
                        <a:pt x="24" y="71"/>
                        <a:pt x="38" y="70"/>
                        <a:pt x="40" y="78"/>
                      </a:cubicBezTo>
                      <a:cubicBezTo>
                        <a:pt x="42" y="83"/>
                        <a:pt x="37" y="81"/>
                        <a:pt x="34" y="81"/>
                      </a:cubicBezTo>
                      <a:cubicBezTo>
                        <a:pt x="30" y="80"/>
                        <a:pt x="26" y="79"/>
                        <a:pt x="22" y="80"/>
                      </a:cubicBezTo>
                      <a:cubicBezTo>
                        <a:pt x="19" y="81"/>
                        <a:pt x="12" y="81"/>
                        <a:pt x="14" y="85"/>
                      </a:cubicBezTo>
                      <a:cubicBezTo>
                        <a:pt x="14" y="88"/>
                        <a:pt x="21" y="91"/>
                        <a:pt x="23" y="93"/>
                      </a:cubicBezTo>
                      <a:cubicBezTo>
                        <a:pt x="26" y="96"/>
                        <a:pt x="30" y="99"/>
                        <a:pt x="34" y="101"/>
                      </a:cubicBezTo>
                      <a:cubicBezTo>
                        <a:pt x="39" y="103"/>
                        <a:pt x="43" y="102"/>
                        <a:pt x="48" y="103"/>
                      </a:cubicBezTo>
                      <a:cubicBezTo>
                        <a:pt x="65" y="105"/>
                        <a:pt x="84" y="105"/>
                        <a:pt x="102" y="105"/>
                      </a:cubicBezTo>
                      <a:cubicBezTo>
                        <a:pt x="106" y="105"/>
                        <a:pt x="110" y="104"/>
                        <a:pt x="114" y="105"/>
                      </a:cubicBezTo>
                      <a:cubicBezTo>
                        <a:pt x="119" y="105"/>
                        <a:pt x="121" y="108"/>
                        <a:pt x="125" y="110"/>
                      </a:cubicBezTo>
                      <a:cubicBezTo>
                        <a:pt x="129" y="113"/>
                        <a:pt x="134" y="115"/>
                        <a:pt x="138" y="117"/>
                      </a:cubicBezTo>
                      <a:cubicBezTo>
                        <a:pt x="141" y="118"/>
                        <a:pt x="146" y="122"/>
                        <a:pt x="150" y="121"/>
                      </a:cubicBezTo>
                      <a:cubicBezTo>
                        <a:pt x="149" y="117"/>
                        <a:pt x="150" y="114"/>
                        <a:pt x="153" y="113"/>
                      </a:cubicBezTo>
                      <a:cubicBezTo>
                        <a:pt x="158" y="112"/>
                        <a:pt x="161" y="116"/>
                        <a:pt x="165" y="113"/>
                      </a:cubicBezTo>
                      <a:cubicBezTo>
                        <a:pt x="170" y="110"/>
                        <a:pt x="165" y="107"/>
                        <a:pt x="162" y="104"/>
                      </a:cubicBezTo>
                      <a:cubicBezTo>
                        <a:pt x="159" y="102"/>
                        <a:pt x="158" y="99"/>
                        <a:pt x="159" y="95"/>
                      </a:cubicBezTo>
                      <a:cubicBezTo>
                        <a:pt x="159" y="93"/>
                        <a:pt x="158" y="93"/>
                        <a:pt x="161" y="92"/>
                      </a:cubicBezTo>
                      <a:cubicBezTo>
                        <a:pt x="163" y="92"/>
                        <a:pt x="166" y="94"/>
                        <a:pt x="168" y="94"/>
                      </a:cubicBezTo>
                      <a:cubicBezTo>
                        <a:pt x="172" y="97"/>
                        <a:pt x="176" y="100"/>
                        <a:pt x="180" y="103"/>
                      </a:cubicBezTo>
                      <a:cubicBezTo>
                        <a:pt x="187" y="109"/>
                        <a:pt x="195" y="113"/>
                        <a:pt x="201" y="119"/>
                      </a:cubicBezTo>
                      <a:cubicBezTo>
                        <a:pt x="204" y="123"/>
                        <a:pt x="209" y="125"/>
                        <a:pt x="206" y="129"/>
                      </a:cubicBezTo>
                      <a:cubicBezTo>
                        <a:pt x="205" y="132"/>
                        <a:pt x="201" y="135"/>
                        <a:pt x="201" y="139"/>
                      </a:cubicBezTo>
                      <a:cubicBezTo>
                        <a:pt x="206" y="140"/>
                        <a:pt x="212" y="140"/>
                        <a:pt x="217" y="140"/>
                      </a:cubicBezTo>
                      <a:cubicBezTo>
                        <a:pt x="219" y="140"/>
                        <a:pt x="222" y="141"/>
                        <a:pt x="224" y="140"/>
                      </a:cubicBezTo>
                      <a:cubicBezTo>
                        <a:pt x="227" y="140"/>
                        <a:pt x="228" y="138"/>
                        <a:pt x="231" y="139"/>
                      </a:cubicBezTo>
                      <a:cubicBezTo>
                        <a:pt x="237" y="140"/>
                        <a:pt x="237" y="147"/>
                        <a:pt x="242" y="151"/>
                      </a:cubicBezTo>
                      <a:cubicBezTo>
                        <a:pt x="246" y="155"/>
                        <a:pt x="254" y="156"/>
                        <a:pt x="257" y="161"/>
                      </a:cubicBezTo>
                      <a:cubicBezTo>
                        <a:pt x="260" y="168"/>
                        <a:pt x="258" y="177"/>
                        <a:pt x="258" y="183"/>
                      </a:cubicBezTo>
                      <a:cubicBezTo>
                        <a:pt x="257" y="190"/>
                        <a:pt x="260" y="201"/>
                        <a:pt x="255" y="206"/>
                      </a:cubicBezTo>
                      <a:cubicBezTo>
                        <a:pt x="251" y="210"/>
                        <a:pt x="243" y="212"/>
                        <a:pt x="242" y="219"/>
                      </a:cubicBezTo>
                      <a:cubicBezTo>
                        <a:pt x="241" y="224"/>
                        <a:pt x="242" y="226"/>
                        <a:pt x="239" y="230"/>
                      </a:cubicBezTo>
                      <a:cubicBezTo>
                        <a:pt x="236" y="232"/>
                        <a:pt x="232" y="235"/>
                        <a:pt x="229" y="235"/>
                      </a:cubicBezTo>
                      <a:cubicBezTo>
                        <a:pt x="224" y="236"/>
                        <a:pt x="219" y="236"/>
                        <a:pt x="214" y="236"/>
                      </a:cubicBezTo>
                      <a:cubicBezTo>
                        <a:pt x="209" y="236"/>
                        <a:pt x="203" y="232"/>
                        <a:pt x="200" y="228"/>
                      </a:cubicBezTo>
                      <a:lnTo>
                        <a:pt x="198" y="22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0" name="Freeform 21"/>
                <p:cNvSpPr/>
                <p:nvPr/>
              </p:nvSpPr>
              <p:spPr bwMode="auto">
                <a:xfrm>
                  <a:off x="12738079" y="366713"/>
                  <a:ext cx="136525" cy="90487"/>
                </a:xfrm>
                <a:custGeom>
                  <a:avLst/>
                  <a:gdLst/>
                  <a:ahLst/>
                  <a:cxnLst>
                    <a:cxn ang="0">
                      <a:pos x="24" y="4"/>
                    </a:cxn>
                    <a:cxn ang="0">
                      <a:pos x="35" y="7"/>
                    </a:cxn>
                    <a:cxn ang="0">
                      <a:pos x="48" y="5"/>
                    </a:cxn>
                    <a:cxn ang="0">
                      <a:pos x="51" y="16"/>
                    </a:cxn>
                    <a:cxn ang="0">
                      <a:pos x="51" y="27"/>
                    </a:cxn>
                    <a:cxn ang="0">
                      <a:pos x="30" y="22"/>
                    </a:cxn>
                    <a:cxn ang="0">
                      <a:pos x="7" y="27"/>
                    </a:cxn>
                    <a:cxn ang="0">
                      <a:pos x="0" y="23"/>
                    </a:cxn>
                    <a:cxn ang="0">
                      <a:pos x="3" y="12"/>
                    </a:cxn>
                    <a:cxn ang="0">
                      <a:pos x="8" y="3"/>
                    </a:cxn>
                    <a:cxn ang="0">
                      <a:pos x="17" y="1"/>
                    </a:cxn>
                    <a:cxn ang="0">
                      <a:pos x="24" y="4"/>
                    </a:cxn>
                  </a:cxnLst>
                  <a:rect l="0" t="0" r="r" b="b"/>
                  <a:pathLst>
                    <a:path w="52" h="34">
                      <a:moveTo>
                        <a:pt x="24" y="4"/>
                      </a:moveTo>
                      <a:cubicBezTo>
                        <a:pt x="24" y="9"/>
                        <a:pt x="32" y="8"/>
                        <a:pt x="35" y="7"/>
                      </a:cubicBezTo>
                      <a:cubicBezTo>
                        <a:pt x="39" y="5"/>
                        <a:pt x="43" y="5"/>
                        <a:pt x="48" y="5"/>
                      </a:cubicBezTo>
                      <a:cubicBezTo>
                        <a:pt x="50" y="9"/>
                        <a:pt x="50" y="13"/>
                        <a:pt x="51" y="16"/>
                      </a:cubicBezTo>
                      <a:cubicBezTo>
                        <a:pt x="51" y="19"/>
                        <a:pt x="52" y="24"/>
                        <a:pt x="51" y="27"/>
                      </a:cubicBezTo>
                      <a:cubicBezTo>
                        <a:pt x="48" y="34"/>
                        <a:pt x="35" y="23"/>
                        <a:pt x="30" y="22"/>
                      </a:cubicBezTo>
                      <a:cubicBezTo>
                        <a:pt x="22" y="21"/>
                        <a:pt x="15" y="25"/>
                        <a:pt x="7" y="27"/>
                      </a:cubicBezTo>
                      <a:cubicBezTo>
                        <a:pt x="3" y="28"/>
                        <a:pt x="1" y="28"/>
                        <a:pt x="0" y="23"/>
                      </a:cubicBezTo>
                      <a:cubicBezTo>
                        <a:pt x="0" y="18"/>
                        <a:pt x="1" y="16"/>
                        <a:pt x="3" y="12"/>
                      </a:cubicBezTo>
                      <a:cubicBezTo>
                        <a:pt x="5" y="9"/>
                        <a:pt x="6" y="6"/>
                        <a:pt x="8" y="3"/>
                      </a:cubicBezTo>
                      <a:cubicBezTo>
                        <a:pt x="11" y="0"/>
                        <a:pt x="13" y="1"/>
                        <a:pt x="17" y="1"/>
                      </a:cubicBezTo>
                      <a:lnTo>
                        <a:pt x="24"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1" name="Freeform 22"/>
                <p:cNvSpPr/>
                <p:nvPr/>
              </p:nvSpPr>
              <p:spPr bwMode="auto">
                <a:xfrm>
                  <a:off x="11864956" y="361950"/>
                  <a:ext cx="241300" cy="207962"/>
                </a:xfrm>
                <a:custGeom>
                  <a:avLst/>
                  <a:gdLst/>
                  <a:ahLst/>
                  <a:cxnLst>
                    <a:cxn ang="0">
                      <a:pos x="29" y="1"/>
                    </a:cxn>
                    <a:cxn ang="0">
                      <a:pos x="21" y="8"/>
                    </a:cxn>
                    <a:cxn ang="0">
                      <a:pos x="23" y="18"/>
                    </a:cxn>
                    <a:cxn ang="0">
                      <a:pos x="23" y="28"/>
                    </a:cxn>
                    <a:cxn ang="0">
                      <a:pos x="12" y="23"/>
                    </a:cxn>
                    <a:cxn ang="0">
                      <a:pos x="4" y="14"/>
                    </a:cxn>
                    <a:cxn ang="0">
                      <a:pos x="0" y="24"/>
                    </a:cxn>
                    <a:cxn ang="0">
                      <a:pos x="4" y="35"/>
                    </a:cxn>
                    <a:cxn ang="0">
                      <a:pos x="9" y="45"/>
                    </a:cxn>
                    <a:cxn ang="0">
                      <a:pos x="38" y="58"/>
                    </a:cxn>
                    <a:cxn ang="0">
                      <a:pos x="48" y="66"/>
                    </a:cxn>
                    <a:cxn ang="0">
                      <a:pos x="52" y="78"/>
                    </a:cxn>
                    <a:cxn ang="0">
                      <a:pos x="61" y="73"/>
                    </a:cxn>
                    <a:cxn ang="0">
                      <a:pos x="71" y="67"/>
                    </a:cxn>
                    <a:cxn ang="0">
                      <a:pos x="87" y="53"/>
                    </a:cxn>
                    <a:cxn ang="0">
                      <a:pos x="91" y="38"/>
                    </a:cxn>
                    <a:cxn ang="0">
                      <a:pos x="75" y="30"/>
                    </a:cxn>
                    <a:cxn ang="0">
                      <a:pos x="69" y="25"/>
                    </a:cxn>
                    <a:cxn ang="0">
                      <a:pos x="77" y="19"/>
                    </a:cxn>
                    <a:cxn ang="0">
                      <a:pos x="82" y="3"/>
                    </a:cxn>
                    <a:cxn ang="0">
                      <a:pos x="56" y="0"/>
                    </a:cxn>
                    <a:cxn ang="0">
                      <a:pos x="34" y="0"/>
                    </a:cxn>
                    <a:cxn ang="0">
                      <a:pos x="29" y="1"/>
                    </a:cxn>
                  </a:cxnLst>
                  <a:rect l="0" t="0" r="r" b="b"/>
                  <a:pathLst>
                    <a:path w="92" h="79">
                      <a:moveTo>
                        <a:pt x="29" y="1"/>
                      </a:moveTo>
                      <a:cubicBezTo>
                        <a:pt x="26" y="3"/>
                        <a:pt x="22" y="4"/>
                        <a:pt x="21" y="8"/>
                      </a:cubicBezTo>
                      <a:cubicBezTo>
                        <a:pt x="20" y="11"/>
                        <a:pt x="22" y="15"/>
                        <a:pt x="23" y="18"/>
                      </a:cubicBezTo>
                      <a:cubicBezTo>
                        <a:pt x="24" y="21"/>
                        <a:pt x="25" y="27"/>
                        <a:pt x="23" y="28"/>
                      </a:cubicBezTo>
                      <a:cubicBezTo>
                        <a:pt x="19" y="30"/>
                        <a:pt x="14" y="25"/>
                        <a:pt x="12" y="23"/>
                      </a:cubicBezTo>
                      <a:cubicBezTo>
                        <a:pt x="10" y="21"/>
                        <a:pt x="7" y="15"/>
                        <a:pt x="4" y="14"/>
                      </a:cubicBezTo>
                      <a:cubicBezTo>
                        <a:pt x="0" y="14"/>
                        <a:pt x="0" y="21"/>
                        <a:pt x="0" y="24"/>
                      </a:cubicBezTo>
                      <a:cubicBezTo>
                        <a:pt x="1" y="28"/>
                        <a:pt x="2" y="31"/>
                        <a:pt x="4" y="35"/>
                      </a:cubicBezTo>
                      <a:cubicBezTo>
                        <a:pt x="5" y="39"/>
                        <a:pt x="6" y="43"/>
                        <a:pt x="9" y="45"/>
                      </a:cubicBezTo>
                      <a:cubicBezTo>
                        <a:pt x="16" y="52"/>
                        <a:pt x="29" y="53"/>
                        <a:pt x="38" y="58"/>
                      </a:cubicBezTo>
                      <a:cubicBezTo>
                        <a:pt x="41" y="61"/>
                        <a:pt x="45" y="63"/>
                        <a:pt x="48" y="66"/>
                      </a:cubicBezTo>
                      <a:cubicBezTo>
                        <a:pt x="49" y="69"/>
                        <a:pt x="49" y="77"/>
                        <a:pt x="52" y="78"/>
                      </a:cubicBezTo>
                      <a:cubicBezTo>
                        <a:pt x="55" y="79"/>
                        <a:pt x="59" y="74"/>
                        <a:pt x="61" y="73"/>
                      </a:cubicBezTo>
                      <a:cubicBezTo>
                        <a:pt x="64" y="70"/>
                        <a:pt x="67" y="69"/>
                        <a:pt x="71" y="67"/>
                      </a:cubicBezTo>
                      <a:cubicBezTo>
                        <a:pt x="78" y="65"/>
                        <a:pt x="85" y="60"/>
                        <a:pt x="87" y="53"/>
                      </a:cubicBezTo>
                      <a:cubicBezTo>
                        <a:pt x="89" y="49"/>
                        <a:pt x="92" y="42"/>
                        <a:pt x="91" y="38"/>
                      </a:cubicBezTo>
                      <a:cubicBezTo>
                        <a:pt x="91" y="30"/>
                        <a:pt x="80" y="32"/>
                        <a:pt x="75" y="30"/>
                      </a:cubicBezTo>
                      <a:cubicBezTo>
                        <a:pt x="72" y="29"/>
                        <a:pt x="68" y="28"/>
                        <a:pt x="69" y="25"/>
                      </a:cubicBezTo>
                      <a:cubicBezTo>
                        <a:pt x="70" y="22"/>
                        <a:pt x="74" y="20"/>
                        <a:pt x="77" y="19"/>
                      </a:cubicBezTo>
                      <a:cubicBezTo>
                        <a:pt x="81" y="15"/>
                        <a:pt x="83" y="9"/>
                        <a:pt x="82" y="3"/>
                      </a:cubicBezTo>
                      <a:cubicBezTo>
                        <a:pt x="74" y="1"/>
                        <a:pt x="66" y="0"/>
                        <a:pt x="56" y="0"/>
                      </a:cubicBezTo>
                      <a:cubicBezTo>
                        <a:pt x="49" y="1"/>
                        <a:pt x="41" y="0"/>
                        <a:pt x="34" y="0"/>
                      </a:cubicBezTo>
                      <a:lnTo>
                        <a:pt x="29"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2" name="Freeform 23"/>
                <p:cNvSpPr/>
                <p:nvPr/>
              </p:nvSpPr>
              <p:spPr bwMode="auto">
                <a:xfrm>
                  <a:off x="11222019" y="412750"/>
                  <a:ext cx="709611" cy="365125"/>
                </a:xfrm>
                <a:custGeom>
                  <a:avLst/>
                  <a:gdLst/>
                  <a:ahLst/>
                  <a:cxnLst>
                    <a:cxn ang="0">
                      <a:pos x="230" y="97"/>
                    </a:cxn>
                    <a:cxn ang="0">
                      <a:pos x="242" y="95"/>
                    </a:cxn>
                    <a:cxn ang="0">
                      <a:pos x="256" y="94"/>
                    </a:cxn>
                    <a:cxn ang="0">
                      <a:pos x="267" y="92"/>
                    </a:cxn>
                    <a:cxn ang="0">
                      <a:pos x="270" y="83"/>
                    </a:cxn>
                    <a:cxn ang="0">
                      <a:pos x="250" y="72"/>
                    </a:cxn>
                    <a:cxn ang="0">
                      <a:pos x="235" y="69"/>
                    </a:cxn>
                    <a:cxn ang="0">
                      <a:pos x="219" y="66"/>
                    </a:cxn>
                    <a:cxn ang="0">
                      <a:pos x="209" y="46"/>
                    </a:cxn>
                    <a:cxn ang="0">
                      <a:pos x="202" y="22"/>
                    </a:cxn>
                    <a:cxn ang="0">
                      <a:pos x="166" y="0"/>
                    </a:cxn>
                    <a:cxn ang="0">
                      <a:pos x="169" y="24"/>
                    </a:cxn>
                    <a:cxn ang="0">
                      <a:pos x="171" y="36"/>
                    </a:cxn>
                    <a:cxn ang="0">
                      <a:pos x="165" y="38"/>
                    </a:cxn>
                    <a:cxn ang="0">
                      <a:pos x="154" y="30"/>
                    </a:cxn>
                    <a:cxn ang="0">
                      <a:pos x="145" y="22"/>
                    </a:cxn>
                    <a:cxn ang="0">
                      <a:pos x="125" y="7"/>
                    </a:cxn>
                    <a:cxn ang="0">
                      <a:pos x="107" y="8"/>
                    </a:cxn>
                    <a:cxn ang="0">
                      <a:pos x="94" y="19"/>
                    </a:cxn>
                    <a:cxn ang="0">
                      <a:pos x="86" y="15"/>
                    </a:cxn>
                    <a:cxn ang="0">
                      <a:pos x="80" y="10"/>
                    </a:cxn>
                    <a:cxn ang="0">
                      <a:pos x="68" y="21"/>
                    </a:cxn>
                    <a:cxn ang="0">
                      <a:pos x="54" y="5"/>
                    </a:cxn>
                    <a:cxn ang="0">
                      <a:pos x="43" y="9"/>
                    </a:cxn>
                    <a:cxn ang="0">
                      <a:pos x="31" y="15"/>
                    </a:cxn>
                    <a:cxn ang="0">
                      <a:pos x="11" y="26"/>
                    </a:cxn>
                    <a:cxn ang="0">
                      <a:pos x="2" y="32"/>
                    </a:cxn>
                    <a:cxn ang="0">
                      <a:pos x="0" y="42"/>
                    </a:cxn>
                    <a:cxn ang="0">
                      <a:pos x="14" y="53"/>
                    </a:cxn>
                    <a:cxn ang="0">
                      <a:pos x="32" y="48"/>
                    </a:cxn>
                    <a:cxn ang="0">
                      <a:pos x="40" y="50"/>
                    </a:cxn>
                    <a:cxn ang="0">
                      <a:pos x="33" y="56"/>
                    </a:cxn>
                    <a:cxn ang="0">
                      <a:pos x="17" y="67"/>
                    </a:cxn>
                    <a:cxn ang="0">
                      <a:pos x="25" y="71"/>
                    </a:cxn>
                    <a:cxn ang="0">
                      <a:pos x="35" y="72"/>
                    </a:cxn>
                    <a:cxn ang="0">
                      <a:pos x="59" y="74"/>
                    </a:cxn>
                    <a:cxn ang="0">
                      <a:pos x="82" y="74"/>
                    </a:cxn>
                    <a:cxn ang="0">
                      <a:pos x="91" y="72"/>
                    </a:cxn>
                    <a:cxn ang="0">
                      <a:pos x="99" y="70"/>
                    </a:cxn>
                    <a:cxn ang="0">
                      <a:pos x="95" y="80"/>
                    </a:cxn>
                    <a:cxn ang="0">
                      <a:pos x="82" y="85"/>
                    </a:cxn>
                    <a:cxn ang="0">
                      <a:pos x="57" y="85"/>
                    </a:cxn>
                    <a:cxn ang="0">
                      <a:pos x="35" y="87"/>
                    </a:cxn>
                    <a:cxn ang="0">
                      <a:pos x="51" y="105"/>
                    </a:cxn>
                    <a:cxn ang="0">
                      <a:pos x="74" y="120"/>
                    </a:cxn>
                    <a:cxn ang="0">
                      <a:pos x="89" y="135"/>
                    </a:cxn>
                    <a:cxn ang="0">
                      <a:pos x="100" y="131"/>
                    </a:cxn>
                    <a:cxn ang="0">
                      <a:pos x="112" y="127"/>
                    </a:cxn>
                    <a:cxn ang="0">
                      <a:pos x="124" y="123"/>
                    </a:cxn>
                    <a:cxn ang="0">
                      <a:pos x="140" y="122"/>
                    </a:cxn>
                    <a:cxn ang="0">
                      <a:pos x="164" y="110"/>
                    </a:cxn>
                    <a:cxn ang="0">
                      <a:pos x="172" y="103"/>
                    </a:cxn>
                    <a:cxn ang="0">
                      <a:pos x="178" y="99"/>
                    </a:cxn>
                    <a:cxn ang="0">
                      <a:pos x="185" y="102"/>
                    </a:cxn>
                    <a:cxn ang="0">
                      <a:pos x="191" y="105"/>
                    </a:cxn>
                    <a:cxn ang="0">
                      <a:pos x="195" y="109"/>
                    </a:cxn>
                    <a:cxn ang="0">
                      <a:pos x="207" y="115"/>
                    </a:cxn>
                    <a:cxn ang="0">
                      <a:pos x="232" y="118"/>
                    </a:cxn>
                    <a:cxn ang="0">
                      <a:pos x="255" y="111"/>
                    </a:cxn>
                    <a:cxn ang="0">
                      <a:pos x="229" y="100"/>
                    </a:cxn>
                    <a:cxn ang="0">
                      <a:pos x="230" y="97"/>
                    </a:cxn>
                  </a:cxnLst>
                  <a:rect l="0" t="0" r="r" b="b"/>
                  <a:pathLst>
                    <a:path w="270" h="139">
                      <a:moveTo>
                        <a:pt x="230" y="97"/>
                      </a:moveTo>
                      <a:cubicBezTo>
                        <a:pt x="232" y="94"/>
                        <a:pt x="239" y="95"/>
                        <a:pt x="242" y="95"/>
                      </a:cubicBezTo>
                      <a:cubicBezTo>
                        <a:pt x="247" y="95"/>
                        <a:pt x="251" y="94"/>
                        <a:pt x="256" y="94"/>
                      </a:cubicBezTo>
                      <a:cubicBezTo>
                        <a:pt x="259" y="93"/>
                        <a:pt x="264" y="94"/>
                        <a:pt x="267" y="92"/>
                      </a:cubicBezTo>
                      <a:cubicBezTo>
                        <a:pt x="268" y="90"/>
                        <a:pt x="270" y="85"/>
                        <a:pt x="270" y="83"/>
                      </a:cubicBezTo>
                      <a:cubicBezTo>
                        <a:pt x="270" y="72"/>
                        <a:pt x="257" y="73"/>
                        <a:pt x="250" y="72"/>
                      </a:cubicBezTo>
                      <a:cubicBezTo>
                        <a:pt x="245" y="72"/>
                        <a:pt x="240" y="70"/>
                        <a:pt x="235" y="69"/>
                      </a:cubicBezTo>
                      <a:cubicBezTo>
                        <a:pt x="230" y="68"/>
                        <a:pt x="223" y="69"/>
                        <a:pt x="219" y="66"/>
                      </a:cubicBezTo>
                      <a:cubicBezTo>
                        <a:pt x="213" y="62"/>
                        <a:pt x="210" y="52"/>
                        <a:pt x="209" y="46"/>
                      </a:cubicBezTo>
                      <a:cubicBezTo>
                        <a:pt x="207" y="38"/>
                        <a:pt x="205" y="30"/>
                        <a:pt x="202" y="22"/>
                      </a:cubicBezTo>
                      <a:cubicBezTo>
                        <a:pt x="196" y="10"/>
                        <a:pt x="179" y="0"/>
                        <a:pt x="166" y="0"/>
                      </a:cubicBezTo>
                      <a:cubicBezTo>
                        <a:pt x="165" y="9"/>
                        <a:pt x="167" y="16"/>
                        <a:pt x="169" y="24"/>
                      </a:cubicBezTo>
                      <a:cubicBezTo>
                        <a:pt x="170" y="28"/>
                        <a:pt x="171" y="32"/>
                        <a:pt x="171" y="36"/>
                      </a:cubicBezTo>
                      <a:cubicBezTo>
                        <a:pt x="171" y="40"/>
                        <a:pt x="168" y="39"/>
                        <a:pt x="165" y="38"/>
                      </a:cubicBezTo>
                      <a:cubicBezTo>
                        <a:pt x="161" y="37"/>
                        <a:pt x="157" y="33"/>
                        <a:pt x="154" y="30"/>
                      </a:cubicBezTo>
                      <a:cubicBezTo>
                        <a:pt x="151" y="28"/>
                        <a:pt x="147" y="25"/>
                        <a:pt x="145" y="22"/>
                      </a:cubicBezTo>
                      <a:cubicBezTo>
                        <a:pt x="139" y="16"/>
                        <a:pt x="134" y="7"/>
                        <a:pt x="125" y="7"/>
                      </a:cubicBezTo>
                      <a:cubicBezTo>
                        <a:pt x="120" y="6"/>
                        <a:pt x="111" y="5"/>
                        <a:pt x="107" y="8"/>
                      </a:cubicBezTo>
                      <a:cubicBezTo>
                        <a:pt x="103" y="11"/>
                        <a:pt x="101" y="21"/>
                        <a:pt x="94" y="19"/>
                      </a:cubicBezTo>
                      <a:cubicBezTo>
                        <a:pt x="92" y="18"/>
                        <a:pt x="88" y="16"/>
                        <a:pt x="86" y="15"/>
                      </a:cubicBezTo>
                      <a:cubicBezTo>
                        <a:pt x="84" y="13"/>
                        <a:pt x="83" y="11"/>
                        <a:pt x="80" y="10"/>
                      </a:cubicBezTo>
                      <a:cubicBezTo>
                        <a:pt x="74" y="10"/>
                        <a:pt x="73" y="18"/>
                        <a:pt x="68" y="21"/>
                      </a:cubicBezTo>
                      <a:cubicBezTo>
                        <a:pt x="62" y="17"/>
                        <a:pt x="64" y="3"/>
                        <a:pt x="54" y="5"/>
                      </a:cubicBezTo>
                      <a:cubicBezTo>
                        <a:pt x="51" y="6"/>
                        <a:pt x="46" y="8"/>
                        <a:pt x="43" y="9"/>
                      </a:cubicBezTo>
                      <a:cubicBezTo>
                        <a:pt x="39" y="11"/>
                        <a:pt x="35" y="13"/>
                        <a:pt x="31" y="15"/>
                      </a:cubicBezTo>
                      <a:cubicBezTo>
                        <a:pt x="25" y="19"/>
                        <a:pt x="18" y="22"/>
                        <a:pt x="11" y="26"/>
                      </a:cubicBezTo>
                      <a:cubicBezTo>
                        <a:pt x="8" y="28"/>
                        <a:pt x="4" y="30"/>
                        <a:pt x="2" y="32"/>
                      </a:cubicBezTo>
                      <a:cubicBezTo>
                        <a:pt x="0" y="35"/>
                        <a:pt x="0" y="39"/>
                        <a:pt x="0" y="42"/>
                      </a:cubicBezTo>
                      <a:cubicBezTo>
                        <a:pt x="0" y="50"/>
                        <a:pt x="6" y="53"/>
                        <a:pt x="14" y="53"/>
                      </a:cubicBezTo>
                      <a:cubicBezTo>
                        <a:pt x="21" y="52"/>
                        <a:pt x="26" y="49"/>
                        <a:pt x="32" y="48"/>
                      </a:cubicBezTo>
                      <a:cubicBezTo>
                        <a:pt x="35" y="48"/>
                        <a:pt x="40" y="47"/>
                        <a:pt x="40" y="50"/>
                      </a:cubicBezTo>
                      <a:cubicBezTo>
                        <a:pt x="41" y="54"/>
                        <a:pt x="36" y="55"/>
                        <a:pt x="33" y="56"/>
                      </a:cubicBezTo>
                      <a:cubicBezTo>
                        <a:pt x="28" y="58"/>
                        <a:pt x="16" y="59"/>
                        <a:pt x="17" y="67"/>
                      </a:cubicBezTo>
                      <a:cubicBezTo>
                        <a:pt x="20" y="68"/>
                        <a:pt x="22" y="70"/>
                        <a:pt x="25" y="71"/>
                      </a:cubicBezTo>
                      <a:cubicBezTo>
                        <a:pt x="28" y="72"/>
                        <a:pt x="32" y="71"/>
                        <a:pt x="35" y="72"/>
                      </a:cubicBezTo>
                      <a:cubicBezTo>
                        <a:pt x="44" y="73"/>
                        <a:pt x="51" y="74"/>
                        <a:pt x="59" y="74"/>
                      </a:cubicBezTo>
                      <a:cubicBezTo>
                        <a:pt x="67" y="75"/>
                        <a:pt x="74" y="74"/>
                        <a:pt x="82" y="74"/>
                      </a:cubicBezTo>
                      <a:cubicBezTo>
                        <a:pt x="86" y="74"/>
                        <a:pt x="87" y="73"/>
                        <a:pt x="91" y="72"/>
                      </a:cubicBezTo>
                      <a:cubicBezTo>
                        <a:pt x="94" y="71"/>
                        <a:pt x="97" y="72"/>
                        <a:pt x="99" y="70"/>
                      </a:cubicBezTo>
                      <a:cubicBezTo>
                        <a:pt x="100" y="74"/>
                        <a:pt x="99" y="78"/>
                        <a:pt x="95" y="80"/>
                      </a:cubicBezTo>
                      <a:cubicBezTo>
                        <a:pt x="91" y="83"/>
                        <a:pt x="86" y="84"/>
                        <a:pt x="82" y="85"/>
                      </a:cubicBezTo>
                      <a:cubicBezTo>
                        <a:pt x="74" y="88"/>
                        <a:pt x="65" y="85"/>
                        <a:pt x="57" y="85"/>
                      </a:cubicBezTo>
                      <a:cubicBezTo>
                        <a:pt x="51" y="84"/>
                        <a:pt x="39" y="80"/>
                        <a:pt x="35" y="87"/>
                      </a:cubicBezTo>
                      <a:cubicBezTo>
                        <a:pt x="29" y="96"/>
                        <a:pt x="45" y="102"/>
                        <a:pt x="51" y="105"/>
                      </a:cubicBezTo>
                      <a:cubicBezTo>
                        <a:pt x="60" y="108"/>
                        <a:pt x="68" y="112"/>
                        <a:pt x="74" y="120"/>
                      </a:cubicBezTo>
                      <a:cubicBezTo>
                        <a:pt x="78" y="125"/>
                        <a:pt x="80" y="139"/>
                        <a:pt x="89" y="135"/>
                      </a:cubicBezTo>
                      <a:cubicBezTo>
                        <a:pt x="93" y="133"/>
                        <a:pt x="95" y="131"/>
                        <a:pt x="100" y="131"/>
                      </a:cubicBezTo>
                      <a:cubicBezTo>
                        <a:pt x="105" y="130"/>
                        <a:pt x="108" y="130"/>
                        <a:pt x="112" y="127"/>
                      </a:cubicBezTo>
                      <a:cubicBezTo>
                        <a:pt x="116" y="124"/>
                        <a:pt x="119" y="123"/>
                        <a:pt x="124" y="123"/>
                      </a:cubicBezTo>
                      <a:cubicBezTo>
                        <a:pt x="130" y="123"/>
                        <a:pt x="135" y="123"/>
                        <a:pt x="140" y="122"/>
                      </a:cubicBezTo>
                      <a:cubicBezTo>
                        <a:pt x="148" y="119"/>
                        <a:pt x="156" y="114"/>
                        <a:pt x="164" y="110"/>
                      </a:cubicBezTo>
                      <a:cubicBezTo>
                        <a:pt x="167" y="108"/>
                        <a:pt x="170" y="105"/>
                        <a:pt x="172" y="103"/>
                      </a:cubicBezTo>
                      <a:cubicBezTo>
                        <a:pt x="174" y="102"/>
                        <a:pt x="175" y="100"/>
                        <a:pt x="178" y="99"/>
                      </a:cubicBezTo>
                      <a:cubicBezTo>
                        <a:pt x="181" y="99"/>
                        <a:pt x="182" y="101"/>
                        <a:pt x="185" y="102"/>
                      </a:cubicBezTo>
                      <a:cubicBezTo>
                        <a:pt x="188" y="103"/>
                        <a:pt x="189" y="103"/>
                        <a:pt x="191" y="105"/>
                      </a:cubicBezTo>
                      <a:cubicBezTo>
                        <a:pt x="192" y="106"/>
                        <a:pt x="193" y="107"/>
                        <a:pt x="195" y="109"/>
                      </a:cubicBezTo>
                      <a:cubicBezTo>
                        <a:pt x="198" y="112"/>
                        <a:pt x="202" y="114"/>
                        <a:pt x="207" y="115"/>
                      </a:cubicBezTo>
                      <a:cubicBezTo>
                        <a:pt x="215" y="117"/>
                        <a:pt x="223" y="118"/>
                        <a:pt x="232" y="118"/>
                      </a:cubicBezTo>
                      <a:cubicBezTo>
                        <a:pt x="239" y="118"/>
                        <a:pt x="256" y="121"/>
                        <a:pt x="255" y="111"/>
                      </a:cubicBezTo>
                      <a:cubicBezTo>
                        <a:pt x="254" y="98"/>
                        <a:pt x="235" y="106"/>
                        <a:pt x="229" y="100"/>
                      </a:cubicBezTo>
                      <a:lnTo>
                        <a:pt x="230" y="9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3" name="Freeform 24"/>
                <p:cNvSpPr/>
                <p:nvPr/>
              </p:nvSpPr>
              <p:spPr bwMode="auto">
                <a:xfrm>
                  <a:off x="10945795" y="304800"/>
                  <a:ext cx="404812" cy="280987"/>
                </a:xfrm>
                <a:custGeom>
                  <a:avLst/>
                  <a:gdLst/>
                  <a:ahLst/>
                  <a:cxnLst>
                    <a:cxn ang="0">
                      <a:pos x="153" y="33"/>
                    </a:cxn>
                    <a:cxn ang="0">
                      <a:pos x="151" y="24"/>
                    </a:cxn>
                    <a:cxn ang="0">
                      <a:pos x="141" y="21"/>
                    </a:cxn>
                    <a:cxn ang="0">
                      <a:pos x="130" y="17"/>
                    </a:cxn>
                    <a:cxn ang="0">
                      <a:pos x="120" y="9"/>
                    </a:cxn>
                    <a:cxn ang="0">
                      <a:pos x="97" y="13"/>
                    </a:cxn>
                    <a:cxn ang="0">
                      <a:pos x="86" y="16"/>
                    </a:cxn>
                    <a:cxn ang="0">
                      <a:pos x="75" y="9"/>
                    </a:cxn>
                    <a:cxn ang="0">
                      <a:pos x="26" y="6"/>
                    </a:cxn>
                    <a:cxn ang="0">
                      <a:pos x="15" y="22"/>
                    </a:cxn>
                    <a:cxn ang="0">
                      <a:pos x="12" y="46"/>
                    </a:cxn>
                    <a:cxn ang="0">
                      <a:pos x="9" y="58"/>
                    </a:cxn>
                    <a:cxn ang="0">
                      <a:pos x="4" y="67"/>
                    </a:cxn>
                    <a:cxn ang="0">
                      <a:pos x="15" y="79"/>
                    </a:cxn>
                    <a:cxn ang="0">
                      <a:pos x="21" y="89"/>
                    </a:cxn>
                    <a:cxn ang="0">
                      <a:pos x="28" y="101"/>
                    </a:cxn>
                    <a:cxn ang="0">
                      <a:pos x="38" y="106"/>
                    </a:cxn>
                    <a:cxn ang="0">
                      <a:pos x="47" y="99"/>
                    </a:cxn>
                    <a:cxn ang="0">
                      <a:pos x="69" y="95"/>
                    </a:cxn>
                    <a:cxn ang="0">
                      <a:pos x="81" y="73"/>
                    </a:cxn>
                    <a:cxn ang="0">
                      <a:pos x="101" y="57"/>
                    </a:cxn>
                    <a:cxn ang="0">
                      <a:pos x="118" y="44"/>
                    </a:cxn>
                    <a:cxn ang="0">
                      <a:pos x="149" y="35"/>
                    </a:cxn>
                    <a:cxn ang="0">
                      <a:pos x="153" y="33"/>
                    </a:cxn>
                  </a:cxnLst>
                  <a:rect l="0" t="0" r="r" b="b"/>
                  <a:pathLst>
                    <a:path w="154" h="107">
                      <a:moveTo>
                        <a:pt x="153" y="33"/>
                      </a:moveTo>
                      <a:cubicBezTo>
                        <a:pt x="154" y="29"/>
                        <a:pt x="154" y="26"/>
                        <a:pt x="151" y="24"/>
                      </a:cubicBezTo>
                      <a:cubicBezTo>
                        <a:pt x="148" y="22"/>
                        <a:pt x="144" y="22"/>
                        <a:pt x="141" y="21"/>
                      </a:cubicBezTo>
                      <a:cubicBezTo>
                        <a:pt x="137" y="20"/>
                        <a:pt x="133" y="19"/>
                        <a:pt x="130" y="17"/>
                      </a:cubicBezTo>
                      <a:cubicBezTo>
                        <a:pt x="126" y="15"/>
                        <a:pt x="124" y="11"/>
                        <a:pt x="120" y="9"/>
                      </a:cubicBezTo>
                      <a:cubicBezTo>
                        <a:pt x="113" y="2"/>
                        <a:pt x="104" y="9"/>
                        <a:pt x="97" y="13"/>
                      </a:cubicBezTo>
                      <a:cubicBezTo>
                        <a:pt x="94" y="15"/>
                        <a:pt x="90" y="16"/>
                        <a:pt x="86" y="16"/>
                      </a:cubicBezTo>
                      <a:cubicBezTo>
                        <a:pt x="82" y="15"/>
                        <a:pt x="79" y="11"/>
                        <a:pt x="75" y="9"/>
                      </a:cubicBezTo>
                      <a:cubicBezTo>
                        <a:pt x="61" y="2"/>
                        <a:pt x="41" y="0"/>
                        <a:pt x="26" y="6"/>
                      </a:cubicBezTo>
                      <a:cubicBezTo>
                        <a:pt x="19" y="10"/>
                        <a:pt x="16" y="14"/>
                        <a:pt x="15" y="22"/>
                      </a:cubicBezTo>
                      <a:cubicBezTo>
                        <a:pt x="14" y="30"/>
                        <a:pt x="14" y="38"/>
                        <a:pt x="12" y="46"/>
                      </a:cubicBezTo>
                      <a:cubicBezTo>
                        <a:pt x="12" y="50"/>
                        <a:pt x="11" y="54"/>
                        <a:pt x="9" y="58"/>
                      </a:cubicBezTo>
                      <a:cubicBezTo>
                        <a:pt x="7" y="61"/>
                        <a:pt x="5" y="64"/>
                        <a:pt x="4" y="67"/>
                      </a:cubicBezTo>
                      <a:cubicBezTo>
                        <a:pt x="0" y="76"/>
                        <a:pt x="9" y="75"/>
                        <a:pt x="15" y="79"/>
                      </a:cubicBezTo>
                      <a:cubicBezTo>
                        <a:pt x="18" y="82"/>
                        <a:pt x="19" y="85"/>
                        <a:pt x="21" y="89"/>
                      </a:cubicBezTo>
                      <a:cubicBezTo>
                        <a:pt x="24" y="92"/>
                        <a:pt x="25" y="97"/>
                        <a:pt x="28" y="101"/>
                      </a:cubicBezTo>
                      <a:cubicBezTo>
                        <a:pt x="30" y="104"/>
                        <a:pt x="34" y="107"/>
                        <a:pt x="38" y="106"/>
                      </a:cubicBezTo>
                      <a:cubicBezTo>
                        <a:pt x="42" y="105"/>
                        <a:pt x="43" y="100"/>
                        <a:pt x="47" y="99"/>
                      </a:cubicBezTo>
                      <a:cubicBezTo>
                        <a:pt x="55" y="97"/>
                        <a:pt x="64" y="103"/>
                        <a:pt x="69" y="95"/>
                      </a:cubicBezTo>
                      <a:cubicBezTo>
                        <a:pt x="73" y="88"/>
                        <a:pt x="77" y="80"/>
                        <a:pt x="81" y="73"/>
                      </a:cubicBezTo>
                      <a:cubicBezTo>
                        <a:pt x="85" y="66"/>
                        <a:pt x="94" y="62"/>
                        <a:pt x="101" y="57"/>
                      </a:cubicBezTo>
                      <a:cubicBezTo>
                        <a:pt x="107" y="53"/>
                        <a:pt x="112" y="47"/>
                        <a:pt x="118" y="44"/>
                      </a:cubicBezTo>
                      <a:cubicBezTo>
                        <a:pt x="127" y="40"/>
                        <a:pt x="139" y="37"/>
                        <a:pt x="149" y="35"/>
                      </a:cubicBezTo>
                      <a:lnTo>
                        <a:pt x="153" y="3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4" name="Freeform 25"/>
                <p:cNvSpPr/>
                <p:nvPr/>
              </p:nvSpPr>
              <p:spPr bwMode="auto">
                <a:xfrm>
                  <a:off x="11290282" y="130175"/>
                  <a:ext cx="450849" cy="195262"/>
                </a:xfrm>
                <a:custGeom>
                  <a:avLst/>
                  <a:gdLst/>
                  <a:ahLst/>
                  <a:cxnLst>
                    <a:cxn ang="0">
                      <a:pos x="170" y="35"/>
                    </a:cxn>
                    <a:cxn ang="0">
                      <a:pos x="160" y="52"/>
                    </a:cxn>
                    <a:cxn ang="0">
                      <a:pos x="142" y="63"/>
                    </a:cxn>
                    <a:cxn ang="0">
                      <a:pos x="118" y="62"/>
                    </a:cxn>
                    <a:cxn ang="0">
                      <a:pos x="107" y="64"/>
                    </a:cxn>
                    <a:cxn ang="0">
                      <a:pos x="92" y="69"/>
                    </a:cxn>
                    <a:cxn ang="0">
                      <a:pos x="68" y="74"/>
                    </a:cxn>
                    <a:cxn ang="0">
                      <a:pos x="49" y="66"/>
                    </a:cxn>
                    <a:cxn ang="0">
                      <a:pos x="69" y="59"/>
                    </a:cxn>
                    <a:cxn ang="0">
                      <a:pos x="79" y="59"/>
                    </a:cxn>
                    <a:cxn ang="0">
                      <a:pos x="88" y="56"/>
                    </a:cxn>
                    <a:cxn ang="0">
                      <a:pos x="75" y="49"/>
                    </a:cxn>
                    <a:cxn ang="0">
                      <a:pos x="51" y="49"/>
                    </a:cxn>
                    <a:cxn ang="0">
                      <a:pos x="30" y="52"/>
                    </a:cxn>
                    <a:cxn ang="0">
                      <a:pos x="20" y="54"/>
                    </a:cxn>
                    <a:cxn ang="0">
                      <a:pos x="9" y="49"/>
                    </a:cxn>
                    <a:cxn ang="0">
                      <a:pos x="1" y="39"/>
                    </a:cxn>
                    <a:cxn ang="0">
                      <a:pos x="8" y="32"/>
                    </a:cxn>
                    <a:cxn ang="0">
                      <a:pos x="22" y="15"/>
                    </a:cxn>
                    <a:cxn ang="0">
                      <a:pos x="33" y="10"/>
                    </a:cxn>
                    <a:cxn ang="0">
                      <a:pos x="44" y="15"/>
                    </a:cxn>
                    <a:cxn ang="0">
                      <a:pos x="63" y="23"/>
                    </a:cxn>
                    <a:cxn ang="0">
                      <a:pos x="74" y="25"/>
                    </a:cxn>
                    <a:cxn ang="0">
                      <a:pos x="83" y="32"/>
                    </a:cxn>
                    <a:cxn ang="0">
                      <a:pos x="106" y="35"/>
                    </a:cxn>
                    <a:cxn ang="0">
                      <a:pos x="119" y="42"/>
                    </a:cxn>
                    <a:cxn ang="0">
                      <a:pos x="117" y="33"/>
                    </a:cxn>
                    <a:cxn ang="0">
                      <a:pos x="115" y="24"/>
                    </a:cxn>
                    <a:cxn ang="0">
                      <a:pos x="116" y="5"/>
                    </a:cxn>
                    <a:cxn ang="0">
                      <a:pos x="133" y="17"/>
                    </a:cxn>
                    <a:cxn ang="0">
                      <a:pos x="154" y="24"/>
                    </a:cxn>
                    <a:cxn ang="0">
                      <a:pos x="170" y="35"/>
                    </a:cxn>
                  </a:cxnLst>
                  <a:rect l="0" t="0" r="r" b="b"/>
                  <a:pathLst>
                    <a:path w="172" h="74">
                      <a:moveTo>
                        <a:pt x="170" y="35"/>
                      </a:moveTo>
                      <a:cubicBezTo>
                        <a:pt x="172" y="44"/>
                        <a:pt x="165" y="46"/>
                        <a:pt x="160" y="52"/>
                      </a:cubicBezTo>
                      <a:cubicBezTo>
                        <a:pt x="155" y="58"/>
                        <a:pt x="150" y="61"/>
                        <a:pt x="142" y="63"/>
                      </a:cubicBezTo>
                      <a:cubicBezTo>
                        <a:pt x="134" y="65"/>
                        <a:pt x="127" y="62"/>
                        <a:pt x="118" y="62"/>
                      </a:cubicBezTo>
                      <a:cubicBezTo>
                        <a:pt x="114" y="62"/>
                        <a:pt x="111" y="62"/>
                        <a:pt x="107" y="64"/>
                      </a:cubicBezTo>
                      <a:cubicBezTo>
                        <a:pt x="102" y="66"/>
                        <a:pt x="97" y="67"/>
                        <a:pt x="92" y="69"/>
                      </a:cubicBezTo>
                      <a:cubicBezTo>
                        <a:pt x="84" y="73"/>
                        <a:pt x="77" y="74"/>
                        <a:pt x="68" y="74"/>
                      </a:cubicBezTo>
                      <a:cubicBezTo>
                        <a:pt x="61" y="74"/>
                        <a:pt x="52" y="73"/>
                        <a:pt x="49" y="66"/>
                      </a:cubicBezTo>
                      <a:cubicBezTo>
                        <a:pt x="45" y="57"/>
                        <a:pt x="64" y="59"/>
                        <a:pt x="69" y="59"/>
                      </a:cubicBezTo>
                      <a:cubicBezTo>
                        <a:pt x="72" y="59"/>
                        <a:pt x="76" y="59"/>
                        <a:pt x="79" y="59"/>
                      </a:cubicBezTo>
                      <a:cubicBezTo>
                        <a:pt x="83" y="58"/>
                        <a:pt x="86" y="59"/>
                        <a:pt x="88" y="56"/>
                      </a:cubicBezTo>
                      <a:cubicBezTo>
                        <a:pt x="94" y="48"/>
                        <a:pt x="80" y="49"/>
                        <a:pt x="75" y="49"/>
                      </a:cubicBezTo>
                      <a:cubicBezTo>
                        <a:pt x="68" y="49"/>
                        <a:pt x="59" y="50"/>
                        <a:pt x="51" y="49"/>
                      </a:cubicBezTo>
                      <a:cubicBezTo>
                        <a:pt x="43" y="48"/>
                        <a:pt x="37" y="47"/>
                        <a:pt x="30" y="52"/>
                      </a:cubicBezTo>
                      <a:cubicBezTo>
                        <a:pt x="26" y="55"/>
                        <a:pt x="25" y="56"/>
                        <a:pt x="20" y="54"/>
                      </a:cubicBezTo>
                      <a:cubicBezTo>
                        <a:pt x="16" y="53"/>
                        <a:pt x="12" y="51"/>
                        <a:pt x="9" y="49"/>
                      </a:cubicBezTo>
                      <a:cubicBezTo>
                        <a:pt x="5" y="47"/>
                        <a:pt x="0" y="44"/>
                        <a:pt x="1" y="39"/>
                      </a:cubicBezTo>
                      <a:cubicBezTo>
                        <a:pt x="2" y="35"/>
                        <a:pt x="5" y="35"/>
                        <a:pt x="8" y="32"/>
                      </a:cubicBezTo>
                      <a:cubicBezTo>
                        <a:pt x="13" y="27"/>
                        <a:pt x="16" y="19"/>
                        <a:pt x="22" y="15"/>
                      </a:cubicBezTo>
                      <a:cubicBezTo>
                        <a:pt x="25" y="13"/>
                        <a:pt x="29" y="11"/>
                        <a:pt x="33" y="10"/>
                      </a:cubicBezTo>
                      <a:cubicBezTo>
                        <a:pt x="38" y="9"/>
                        <a:pt x="40" y="12"/>
                        <a:pt x="44" y="15"/>
                      </a:cubicBezTo>
                      <a:cubicBezTo>
                        <a:pt x="49" y="19"/>
                        <a:pt x="56" y="21"/>
                        <a:pt x="63" y="23"/>
                      </a:cubicBezTo>
                      <a:cubicBezTo>
                        <a:pt x="66" y="24"/>
                        <a:pt x="71" y="23"/>
                        <a:pt x="74" y="25"/>
                      </a:cubicBezTo>
                      <a:cubicBezTo>
                        <a:pt x="77" y="27"/>
                        <a:pt x="79" y="30"/>
                        <a:pt x="83" y="32"/>
                      </a:cubicBezTo>
                      <a:cubicBezTo>
                        <a:pt x="90" y="36"/>
                        <a:pt x="98" y="33"/>
                        <a:pt x="106" y="35"/>
                      </a:cubicBezTo>
                      <a:cubicBezTo>
                        <a:pt x="111" y="35"/>
                        <a:pt x="115" y="40"/>
                        <a:pt x="119" y="42"/>
                      </a:cubicBezTo>
                      <a:cubicBezTo>
                        <a:pt x="122" y="40"/>
                        <a:pt x="118" y="35"/>
                        <a:pt x="117" y="33"/>
                      </a:cubicBezTo>
                      <a:cubicBezTo>
                        <a:pt x="117" y="30"/>
                        <a:pt x="116" y="27"/>
                        <a:pt x="115" y="24"/>
                      </a:cubicBezTo>
                      <a:cubicBezTo>
                        <a:pt x="114" y="20"/>
                        <a:pt x="111" y="9"/>
                        <a:pt x="116" y="5"/>
                      </a:cubicBezTo>
                      <a:cubicBezTo>
                        <a:pt x="123" y="0"/>
                        <a:pt x="128" y="13"/>
                        <a:pt x="133" y="17"/>
                      </a:cubicBezTo>
                      <a:cubicBezTo>
                        <a:pt x="138" y="22"/>
                        <a:pt x="146" y="24"/>
                        <a:pt x="154" y="24"/>
                      </a:cubicBezTo>
                      <a:cubicBezTo>
                        <a:pt x="160" y="25"/>
                        <a:pt x="168" y="29"/>
                        <a:pt x="170"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5" name="Freeform 26"/>
                <p:cNvSpPr/>
                <p:nvPr/>
              </p:nvSpPr>
              <p:spPr bwMode="auto">
                <a:xfrm>
                  <a:off x="11058507" y="77788"/>
                  <a:ext cx="288925" cy="147637"/>
                </a:xfrm>
                <a:custGeom>
                  <a:avLst/>
                  <a:gdLst/>
                  <a:ahLst/>
                  <a:cxnLst>
                    <a:cxn ang="0">
                      <a:pos x="104" y="0"/>
                    </a:cxn>
                    <a:cxn ang="0">
                      <a:pos x="110" y="8"/>
                    </a:cxn>
                    <a:cxn ang="0">
                      <a:pos x="106" y="18"/>
                    </a:cxn>
                    <a:cxn ang="0">
                      <a:pos x="97" y="25"/>
                    </a:cxn>
                    <a:cxn ang="0">
                      <a:pos x="92" y="34"/>
                    </a:cxn>
                    <a:cxn ang="0">
                      <a:pos x="82" y="37"/>
                    </a:cxn>
                    <a:cxn ang="0">
                      <a:pos x="76" y="32"/>
                    </a:cxn>
                    <a:cxn ang="0">
                      <a:pos x="66" y="28"/>
                    </a:cxn>
                    <a:cxn ang="0">
                      <a:pos x="56" y="35"/>
                    </a:cxn>
                    <a:cxn ang="0">
                      <a:pos x="41" y="53"/>
                    </a:cxn>
                    <a:cxn ang="0">
                      <a:pos x="20" y="51"/>
                    </a:cxn>
                    <a:cxn ang="0">
                      <a:pos x="8" y="46"/>
                    </a:cxn>
                    <a:cxn ang="0">
                      <a:pos x="0" y="39"/>
                    </a:cxn>
                    <a:cxn ang="0">
                      <a:pos x="18" y="29"/>
                    </a:cxn>
                    <a:cxn ang="0">
                      <a:pos x="42" y="21"/>
                    </a:cxn>
                    <a:cxn ang="0">
                      <a:pos x="52" y="16"/>
                    </a:cxn>
                    <a:cxn ang="0">
                      <a:pos x="62" y="11"/>
                    </a:cxn>
                    <a:cxn ang="0">
                      <a:pos x="72" y="13"/>
                    </a:cxn>
                    <a:cxn ang="0">
                      <a:pos x="82" y="16"/>
                    </a:cxn>
                    <a:cxn ang="0">
                      <a:pos x="92" y="13"/>
                    </a:cxn>
                    <a:cxn ang="0">
                      <a:pos x="99" y="4"/>
                    </a:cxn>
                    <a:cxn ang="0">
                      <a:pos x="100" y="4"/>
                    </a:cxn>
                    <a:cxn ang="0">
                      <a:pos x="104" y="0"/>
                    </a:cxn>
                  </a:cxnLst>
                  <a:rect l="0" t="0" r="r" b="b"/>
                  <a:pathLst>
                    <a:path w="110" h="56">
                      <a:moveTo>
                        <a:pt x="104" y="0"/>
                      </a:moveTo>
                      <a:cubicBezTo>
                        <a:pt x="107" y="3"/>
                        <a:pt x="110" y="3"/>
                        <a:pt x="110" y="8"/>
                      </a:cubicBezTo>
                      <a:cubicBezTo>
                        <a:pt x="110" y="12"/>
                        <a:pt x="108" y="16"/>
                        <a:pt x="106" y="18"/>
                      </a:cubicBezTo>
                      <a:cubicBezTo>
                        <a:pt x="103" y="21"/>
                        <a:pt x="99" y="21"/>
                        <a:pt x="97" y="25"/>
                      </a:cubicBezTo>
                      <a:cubicBezTo>
                        <a:pt x="95" y="28"/>
                        <a:pt x="95" y="31"/>
                        <a:pt x="92" y="34"/>
                      </a:cubicBezTo>
                      <a:cubicBezTo>
                        <a:pt x="89" y="36"/>
                        <a:pt x="85" y="36"/>
                        <a:pt x="82" y="37"/>
                      </a:cubicBezTo>
                      <a:cubicBezTo>
                        <a:pt x="78" y="38"/>
                        <a:pt x="78" y="36"/>
                        <a:pt x="76" y="32"/>
                      </a:cubicBezTo>
                      <a:cubicBezTo>
                        <a:pt x="74" y="28"/>
                        <a:pt x="70" y="27"/>
                        <a:pt x="66" y="28"/>
                      </a:cubicBezTo>
                      <a:cubicBezTo>
                        <a:pt x="62" y="29"/>
                        <a:pt x="58" y="32"/>
                        <a:pt x="56" y="35"/>
                      </a:cubicBezTo>
                      <a:cubicBezTo>
                        <a:pt x="51" y="42"/>
                        <a:pt x="48" y="50"/>
                        <a:pt x="41" y="53"/>
                      </a:cubicBezTo>
                      <a:cubicBezTo>
                        <a:pt x="35" y="56"/>
                        <a:pt x="26" y="53"/>
                        <a:pt x="20" y="51"/>
                      </a:cubicBezTo>
                      <a:cubicBezTo>
                        <a:pt x="16" y="49"/>
                        <a:pt x="12" y="47"/>
                        <a:pt x="8" y="46"/>
                      </a:cubicBezTo>
                      <a:cubicBezTo>
                        <a:pt x="4" y="44"/>
                        <a:pt x="0" y="43"/>
                        <a:pt x="0" y="39"/>
                      </a:cubicBezTo>
                      <a:cubicBezTo>
                        <a:pt x="1" y="33"/>
                        <a:pt x="13" y="31"/>
                        <a:pt x="18" y="29"/>
                      </a:cubicBezTo>
                      <a:cubicBezTo>
                        <a:pt x="26" y="26"/>
                        <a:pt x="34" y="23"/>
                        <a:pt x="42" y="21"/>
                      </a:cubicBezTo>
                      <a:cubicBezTo>
                        <a:pt x="46" y="20"/>
                        <a:pt x="49" y="19"/>
                        <a:pt x="52" y="16"/>
                      </a:cubicBezTo>
                      <a:cubicBezTo>
                        <a:pt x="55" y="15"/>
                        <a:pt x="58" y="12"/>
                        <a:pt x="62" y="11"/>
                      </a:cubicBezTo>
                      <a:cubicBezTo>
                        <a:pt x="65" y="10"/>
                        <a:pt x="68" y="11"/>
                        <a:pt x="72" y="13"/>
                      </a:cubicBezTo>
                      <a:cubicBezTo>
                        <a:pt x="75" y="15"/>
                        <a:pt x="77" y="16"/>
                        <a:pt x="82" y="16"/>
                      </a:cubicBezTo>
                      <a:cubicBezTo>
                        <a:pt x="86" y="16"/>
                        <a:pt x="89" y="15"/>
                        <a:pt x="92" y="13"/>
                      </a:cubicBezTo>
                      <a:cubicBezTo>
                        <a:pt x="95" y="10"/>
                        <a:pt x="96" y="7"/>
                        <a:pt x="99" y="4"/>
                      </a:cubicBezTo>
                      <a:cubicBezTo>
                        <a:pt x="99" y="4"/>
                        <a:pt x="100" y="4"/>
                        <a:pt x="100" y="4"/>
                      </a:cubicBezTo>
                      <a:lnTo>
                        <a:pt x="104"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6" name="Freeform 27"/>
                <p:cNvSpPr/>
                <p:nvPr/>
              </p:nvSpPr>
              <p:spPr bwMode="auto">
                <a:xfrm>
                  <a:off x="11445856" y="49213"/>
                  <a:ext cx="133350" cy="66675"/>
                </a:xfrm>
                <a:custGeom>
                  <a:avLst/>
                  <a:gdLst/>
                  <a:ahLst/>
                  <a:cxnLst>
                    <a:cxn ang="0">
                      <a:pos x="45" y="1"/>
                    </a:cxn>
                    <a:cxn ang="0">
                      <a:pos x="49" y="9"/>
                    </a:cxn>
                    <a:cxn ang="0">
                      <a:pos x="41" y="15"/>
                    </a:cxn>
                    <a:cxn ang="0">
                      <a:pos x="34" y="21"/>
                    </a:cxn>
                    <a:cxn ang="0">
                      <a:pos x="25" y="19"/>
                    </a:cxn>
                    <a:cxn ang="0">
                      <a:pos x="7" y="15"/>
                    </a:cxn>
                    <a:cxn ang="0">
                      <a:pos x="5" y="7"/>
                    </a:cxn>
                    <a:cxn ang="0">
                      <a:pos x="24" y="2"/>
                    </a:cxn>
                    <a:cxn ang="0">
                      <a:pos x="45" y="1"/>
                    </a:cxn>
                  </a:cxnLst>
                  <a:rect l="0" t="0" r="r" b="b"/>
                  <a:pathLst>
                    <a:path w="51" h="25">
                      <a:moveTo>
                        <a:pt x="45" y="1"/>
                      </a:moveTo>
                      <a:cubicBezTo>
                        <a:pt x="48" y="2"/>
                        <a:pt x="51" y="5"/>
                        <a:pt x="49" y="9"/>
                      </a:cubicBezTo>
                      <a:cubicBezTo>
                        <a:pt x="48" y="11"/>
                        <a:pt x="43" y="13"/>
                        <a:pt x="41" y="15"/>
                      </a:cubicBezTo>
                      <a:cubicBezTo>
                        <a:pt x="38" y="17"/>
                        <a:pt x="37" y="19"/>
                        <a:pt x="34" y="21"/>
                      </a:cubicBezTo>
                      <a:cubicBezTo>
                        <a:pt x="30" y="25"/>
                        <a:pt x="28" y="22"/>
                        <a:pt x="25" y="19"/>
                      </a:cubicBezTo>
                      <a:cubicBezTo>
                        <a:pt x="19" y="16"/>
                        <a:pt x="13" y="15"/>
                        <a:pt x="7" y="15"/>
                      </a:cubicBezTo>
                      <a:cubicBezTo>
                        <a:pt x="2" y="14"/>
                        <a:pt x="0" y="10"/>
                        <a:pt x="5" y="7"/>
                      </a:cubicBezTo>
                      <a:cubicBezTo>
                        <a:pt x="9" y="3"/>
                        <a:pt x="18" y="3"/>
                        <a:pt x="24" y="2"/>
                      </a:cubicBezTo>
                      <a:cubicBezTo>
                        <a:pt x="31" y="0"/>
                        <a:pt x="38" y="0"/>
                        <a:pt x="45"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7" name="Freeform 28"/>
                <p:cNvSpPr/>
                <p:nvPr/>
              </p:nvSpPr>
              <p:spPr bwMode="auto">
                <a:xfrm>
                  <a:off x="11445856" y="-11112"/>
                  <a:ext cx="144462" cy="50800"/>
                </a:xfrm>
                <a:custGeom>
                  <a:avLst/>
                  <a:gdLst/>
                  <a:ahLst/>
                  <a:cxnLst>
                    <a:cxn ang="0">
                      <a:pos x="8" y="17"/>
                    </a:cxn>
                    <a:cxn ang="0">
                      <a:pos x="19" y="15"/>
                    </a:cxn>
                    <a:cxn ang="0">
                      <a:pos x="46" y="16"/>
                    </a:cxn>
                    <a:cxn ang="0">
                      <a:pos x="55" y="14"/>
                    </a:cxn>
                    <a:cxn ang="0">
                      <a:pos x="46" y="4"/>
                    </a:cxn>
                    <a:cxn ang="0">
                      <a:pos x="23" y="7"/>
                    </a:cxn>
                    <a:cxn ang="0">
                      <a:pos x="5" y="11"/>
                    </a:cxn>
                    <a:cxn ang="0">
                      <a:pos x="8" y="17"/>
                    </a:cxn>
                  </a:cxnLst>
                  <a:rect l="0" t="0" r="r" b="b"/>
                  <a:pathLst>
                    <a:path w="55" h="19">
                      <a:moveTo>
                        <a:pt x="8" y="17"/>
                      </a:moveTo>
                      <a:cubicBezTo>
                        <a:pt x="11" y="17"/>
                        <a:pt x="16" y="15"/>
                        <a:pt x="19" y="15"/>
                      </a:cubicBezTo>
                      <a:cubicBezTo>
                        <a:pt x="29" y="14"/>
                        <a:pt x="38" y="15"/>
                        <a:pt x="46" y="16"/>
                      </a:cubicBezTo>
                      <a:cubicBezTo>
                        <a:pt x="50" y="17"/>
                        <a:pt x="54" y="19"/>
                        <a:pt x="55" y="14"/>
                      </a:cubicBezTo>
                      <a:cubicBezTo>
                        <a:pt x="55" y="9"/>
                        <a:pt x="50" y="6"/>
                        <a:pt x="46" y="4"/>
                      </a:cubicBezTo>
                      <a:cubicBezTo>
                        <a:pt x="38" y="0"/>
                        <a:pt x="31" y="4"/>
                        <a:pt x="23" y="7"/>
                      </a:cubicBezTo>
                      <a:cubicBezTo>
                        <a:pt x="17" y="9"/>
                        <a:pt x="11" y="9"/>
                        <a:pt x="5" y="11"/>
                      </a:cubicBezTo>
                      <a:cubicBezTo>
                        <a:pt x="0" y="13"/>
                        <a:pt x="3" y="17"/>
                        <a:pt x="8"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8" name="Freeform 29"/>
                <p:cNvSpPr/>
                <p:nvPr/>
              </p:nvSpPr>
              <p:spPr bwMode="auto">
                <a:xfrm>
                  <a:off x="11828443" y="152400"/>
                  <a:ext cx="233362" cy="152400"/>
                </a:xfrm>
                <a:custGeom>
                  <a:avLst/>
                  <a:gdLst/>
                  <a:ahLst/>
                  <a:cxnLst>
                    <a:cxn ang="0">
                      <a:pos x="52" y="2"/>
                    </a:cxn>
                    <a:cxn ang="0">
                      <a:pos x="61" y="3"/>
                    </a:cxn>
                    <a:cxn ang="0">
                      <a:pos x="71" y="4"/>
                    </a:cxn>
                    <a:cxn ang="0">
                      <a:pos x="81" y="5"/>
                    </a:cxn>
                    <a:cxn ang="0">
                      <a:pos x="87" y="12"/>
                    </a:cxn>
                    <a:cxn ang="0">
                      <a:pos x="89" y="23"/>
                    </a:cxn>
                    <a:cxn ang="0">
                      <a:pos x="87" y="34"/>
                    </a:cxn>
                    <a:cxn ang="0">
                      <a:pos x="86" y="45"/>
                    </a:cxn>
                    <a:cxn ang="0">
                      <a:pos x="81" y="55"/>
                    </a:cxn>
                    <a:cxn ang="0">
                      <a:pos x="58" y="51"/>
                    </a:cxn>
                    <a:cxn ang="0">
                      <a:pos x="38" y="41"/>
                    </a:cxn>
                    <a:cxn ang="0">
                      <a:pos x="28" y="32"/>
                    </a:cxn>
                    <a:cxn ang="0">
                      <a:pos x="16" y="29"/>
                    </a:cxn>
                    <a:cxn ang="0">
                      <a:pos x="5" y="27"/>
                    </a:cxn>
                    <a:cxn ang="0">
                      <a:pos x="1" y="25"/>
                    </a:cxn>
                    <a:cxn ang="0">
                      <a:pos x="2" y="20"/>
                    </a:cxn>
                    <a:cxn ang="0">
                      <a:pos x="23" y="18"/>
                    </a:cxn>
                    <a:cxn ang="0">
                      <a:pos x="26" y="12"/>
                    </a:cxn>
                    <a:cxn ang="0">
                      <a:pos x="28" y="4"/>
                    </a:cxn>
                    <a:cxn ang="0">
                      <a:pos x="33" y="4"/>
                    </a:cxn>
                    <a:cxn ang="0">
                      <a:pos x="38" y="12"/>
                    </a:cxn>
                    <a:cxn ang="0">
                      <a:pos x="55" y="19"/>
                    </a:cxn>
                    <a:cxn ang="0">
                      <a:pos x="52" y="5"/>
                    </a:cxn>
                    <a:cxn ang="0">
                      <a:pos x="52" y="2"/>
                    </a:cxn>
                  </a:cxnLst>
                  <a:rect l="0" t="0" r="r" b="b"/>
                  <a:pathLst>
                    <a:path w="89" h="58">
                      <a:moveTo>
                        <a:pt x="52" y="2"/>
                      </a:moveTo>
                      <a:cubicBezTo>
                        <a:pt x="55" y="2"/>
                        <a:pt x="58" y="3"/>
                        <a:pt x="61" y="3"/>
                      </a:cubicBezTo>
                      <a:cubicBezTo>
                        <a:pt x="65" y="3"/>
                        <a:pt x="68" y="3"/>
                        <a:pt x="71" y="4"/>
                      </a:cubicBezTo>
                      <a:cubicBezTo>
                        <a:pt x="74" y="4"/>
                        <a:pt x="78" y="4"/>
                        <a:pt x="81" y="5"/>
                      </a:cubicBezTo>
                      <a:cubicBezTo>
                        <a:pt x="86" y="6"/>
                        <a:pt x="86" y="8"/>
                        <a:pt x="87" y="12"/>
                      </a:cubicBezTo>
                      <a:cubicBezTo>
                        <a:pt x="88" y="16"/>
                        <a:pt x="89" y="19"/>
                        <a:pt x="89" y="23"/>
                      </a:cubicBezTo>
                      <a:cubicBezTo>
                        <a:pt x="89" y="27"/>
                        <a:pt x="88" y="31"/>
                        <a:pt x="87" y="34"/>
                      </a:cubicBezTo>
                      <a:cubicBezTo>
                        <a:pt x="86" y="38"/>
                        <a:pt x="86" y="41"/>
                        <a:pt x="86" y="45"/>
                      </a:cubicBezTo>
                      <a:cubicBezTo>
                        <a:pt x="85" y="47"/>
                        <a:pt x="84" y="54"/>
                        <a:pt x="81" y="55"/>
                      </a:cubicBezTo>
                      <a:cubicBezTo>
                        <a:pt x="76" y="58"/>
                        <a:pt x="63" y="53"/>
                        <a:pt x="58" y="51"/>
                      </a:cubicBezTo>
                      <a:cubicBezTo>
                        <a:pt x="52" y="48"/>
                        <a:pt x="44" y="46"/>
                        <a:pt x="38" y="41"/>
                      </a:cubicBezTo>
                      <a:cubicBezTo>
                        <a:pt x="35" y="38"/>
                        <a:pt x="33" y="34"/>
                        <a:pt x="28" y="32"/>
                      </a:cubicBezTo>
                      <a:cubicBezTo>
                        <a:pt x="24" y="30"/>
                        <a:pt x="21" y="29"/>
                        <a:pt x="16" y="29"/>
                      </a:cubicBezTo>
                      <a:cubicBezTo>
                        <a:pt x="12" y="28"/>
                        <a:pt x="8" y="28"/>
                        <a:pt x="5" y="27"/>
                      </a:cubicBezTo>
                      <a:cubicBezTo>
                        <a:pt x="2" y="27"/>
                        <a:pt x="1" y="27"/>
                        <a:pt x="1" y="25"/>
                      </a:cubicBezTo>
                      <a:cubicBezTo>
                        <a:pt x="0" y="23"/>
                        <a:pt x="1" y="21"/>
                        <a:pt x="2" y="20"/>
                      </a:cubicBezTo>
                      <a:cubicBezTo>
                        <a:pt x="6" y="15"/>
                        <a:pt x="17" y="19"/>
                        <a:pt x="23" y="18"/>
                      </a:cubicBezTo>
                      <a:cubicBezTo>
                        <a:pt x="27" y="17"/>
                        <a:pt x="26" y="16"/>
                        <a:pt x="26" y="12"/>
                      </a:cubicBezTo>
                      <a:cubicBezTo>
                        <a:pt x="27" y="10"/>
                        <a:pt x="28" y="7"/>
                        <a:pt x="28" y="4"/>
                      </a:cubicBezTo>
                      <a:cubicBezTo>
                        <a:pt x="29" y="0"/>
                        <a:pt x="30" y="0"/>
                        <a:pt x="33" y="4"/>
                      </a:cubicBezTo>
                      <a:cubicBezTo>
                        <a:pt x="34" y="7"/>
                        <a:pt x="35" y="10"/>
                        <a:pt x="38" y="12"/>
                      </a:cubicBezTo>
                      <a:cubicBezTo>
                        <a:pt x="41" y="16"/>
                        <a:pt x="49" y="20"/>
                        <a:pt x="55" y="19"/>
                      </a:cubicBezTo>
                      <a:cubicBezTo>
                        <a:pt x="57" y="14"/>
                        <a:pt x="54" y="9"/>
                        <a:pt x="52" y="5"/>
                      </a:cubicBezTo>
                      <a:lnTo>
                        <a:pt x="52"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9" name="Freeform 30"/>
                <p:cNvSpPr/>
                <p:nvPr/>
              </p:nvSpPr>
              <p:spPr bwMode="auto">
                <a:xfrm>
                  <a:off x="12093555" y="238125"/>
                  <a:ext cx="127000" cy="71437"/>
                </a:xfrm>
                <a:custGeom>
                  <a:avLst/>
                  <a:gdLst/>
                  <a:ahLst/>
                  <a:cxnLst>
                    <a:cxn ang="0">
                      <a:pos x="6" y="11"/>
                    </a:cxn>
                    <a:cxn ang="0">
                      <a:pos x="16" y="4"/>
                    </a:cxn>
                    <a:cxn ang="0">
                      <a:pos x="25" y="0"/>
                    </a:cxn>
                    <a:cxn ang="0">
                      <a:pos x="35" y="3"/>
                    </a:cxn>
                    <a:cxn ang="0">
                      <a:pos x="45" y="9"/>
                    </a:cxn>
                    <a:cxn ang="0">
                      <a:pos x="45" y="15"/>
                    </a:cxn>
                    <a:cxn ang="0">
                      <a:pos x="47" y="20"/>
                    </a:cxn>
                    <a:cxn ang="0">
                      <a:pos x="45" y="25"/>
                    </a:cxn>
                    <a:cxn ang="0">
                      <a:pos x="39" y="26"/>
                    </a:cxn>
                    <a:cxn ang="0">
                      <a:pos x="18" y="22"/>
                    </a:cxn>
                    <a:cxn ang="0">
                      <a:pos x="9" y="18"/>
                    </a:cxn>
                    <a:cxn ang="0">
                      <a:pos x="0" y="15"/>
                    </a:cxn>
                    <a:cxn ang="0">
                      <a:pos x="6" y="11"/>
                    </a:cxn>
                  </a:cxnLst>
                  <a:rect l="0" t="0" r="r" b="b"/>
                  <a:pathLst>
                    <a:path w="48" h="27">
                      <a:moveTo>
                        <a:pt x="6" y="11"/>
                      </a:moveTo>
                      <a:cubicBezTo>
                        <a:pt x="8" y="8"/>
                        <a:pt x="13" y="6"/>
                        <a:pt x="16" y="4"/>
                      </a:cubicBezTo>
                      <a:cubicBezTo>
                        <a:pt x="19" y="2"/>
                        <a:pt x="21" y="1"/>
                        <a:pt x="25" y="0"/>
                      </a:cubicBezTo>
                      <a:cubicBezTo>
                        <a:pt x="30" y="0"/>
                        <a:pt x="32" y="0"/>
                        <a:pt x="35" y="3"/>
                      </a:cubicBezTo>
                      <a:cubicBezTo>
                        <a:pt x="38" y="4"/>
                        <a:pt x="43" y="6"/>
                        <a:pt x="45" y="9"/>
                      </a:cubicBezTo>
                      <a:cubicBezTo>
                        <a:pt x="45" y="11"/>
                        <a:pt x="45" y="13"/>
                        <a:pt x="45" y="15"/>
                      </a:cubicBezTo>
                      <a:cubicBezTo>
                        <a:pt x="46" y="17"/>
                        <a:pt x="47" y="18"/>
                        <a:pt x="47" y="20"/>
                      </a:cubicBezTo>
                      <a:cubicBezTo>
                        <a:pt x="48" y="23"/>
                        <a:pt x="48" y="24"/>
                        <a:pt x="45" y="25"/>
                      </a:cubicBezTo>
                      <a:cubicBezTo>
                        <a:pt x="43" y="26"/>
                        <a:pt x="41" y="26"/>
                        <a:pt x="39" y="26"/>
                      </a:cubicBezTo>
                      <a:cubicBezTo>
                        <a:pt x="32" y="27"/>
                        <a:pt x="24" y="24"/>
                        <a:pt x="18" y="22"/>
                      </a:cubicBezTo>
                      <a:cubicBezTo>
                        <a:pt x="15" y="21"/>
                        <a:pt x="12" y="19"/>
                        <a:pt x="9" y="18"/>
                      </a:cubicBezTo>
                      <a:cubicBezTo>
                        <a:pt x="6" y="17"/>
                        <a:pt x="2" y="17"/>
                        <a:pt x="0" y="15"/>
                      </a:cubicBezTo>
                      <a:lnTo>
                        <a:pt x="6"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0" name="Freeform 31"/>
                <p:cNvSpPr/>
                <p:nvPr/>
              </p:nvSpPr>
              <p:spPr bwMode="auto">
                <a:xfrm>
                  <a:off x="11741131" y="-50800"/>
                  <a:ext cx="252412" cy="123825"/>
                </a:xfrm>
                <a:custGeom>
                  <a:avLst/>
                  <a:gdLst/>
                  <a:ahLst/>
                  <a:cxnLst>
                    <a:cxn ang="0">
                      <a:pos x="12" y="0"/>
                    </a:cxn>
                    <a:cxn ang="0">
                      <a:pos x="24" y="3"/>
                    </a:cxn>
                    <a:cxn ang="0">
                      <a:pos x="34" y="6"/>
                    </a:cxn>
                    <a:cxn ang="0">
                      <a:pos x="54" y="13"/>
                    </a:cxn>
                    <a:cxn ang="0">
                      <a:pos x="65" y="11"/>
                    </a:cxn>
                    <a:cxn ang="0">
                      <a:pos x="76" y="14"/>
                    </a:cxn>
                    <a:cxn ang="0">
                      <a:pos x="85" y="19"/>
                    </a:cxn>
                    <a:cxn ang="0">
                      <a:pos x="92" y="29"/>
                    </a:cxn>
                    <a:cxn ang="0">
                      <a:pos x="94" y="42"/>
                    </a:cxn>
                    <a:cxn ang="0">
                      <a:pos x="81" y="45"/>
                    </a:cxn>
                    <a:cxn ang="0">
                      <a:pos x="68" y="46"/>
                    </a:cxn>
                    <a:cxn ang="0">
                      <a:pos x="55" y="43"/>
                    </a:cxn>
                    <a:cxn ang="0">
                      <a:pos x="59" y="32"/>
                    </a:cxn>
                    <a:cxn ang="0">
                      <a:pos x="44" y="34"/>
                    </a:cxn>
                    <a:cxn ang="0">
                      <a:pos x="29" y="34"/>
                    </a:cxn>
                    <a:cxn ang="0">
                      <a:pos x="22" y="33"/>
                    </a:cxn>
                    <a:cxn ang="0">
                      <a:pos x="17" y="30"/>
                    </a:cxn>
                    <a:cxn ang="0">
                      <a:pos x="27" y="25"/>
                    </a:cxn>
                    <a:cxn ang="0">
                      <a:pos x="20" y="18"/>
                    </a:cxn>
                    <a:cxn ang="0">
                      <a:pos x="6" y="14"/>
                    </a:cxn>
                    <a:cxn ang="0">
                      <a:pos x="1" y="11"/>
                    </a:cxn>
                    <a:cxn ang="0">
                      <a:pos x="4" y="7"/>
                    </a:cxn>
                    <a:cxn ang="0">
                      <a:pos x="12" y="0"/>
                    </a:cxn>
                  </a:cxnLst>
                  <a:rect l="0" t="0" r="r" b="b"/>
                  <a:pathLst>
                    <a:path w="96" h="47">
                      <a:moveTo>
                        <a:pt x="12" y="0"/>
                      </a:moveTo>
                      <a:cubicBezTo>
                        <a:pt x="16" y="0"/>
                        <a:pt x="20" y="2"/>
                        <a:pt x="24" y="3"/>
                      </a:cubicBezTo>
                      <a:cubicBezTo>
                        <a:pt x="27" y="4"/>
                        <a:pt x="31" y="5"/>
                        <a:pt x="34" y="6"/>
                      </a:cubicBezTo>
                      <a:cubicBezTo>
                        <a:pt x="41" y="9"/>
                        <a:pt x="46" y="16"/>
                        <a:pt x="54" y="13"/>
                      </a:cubicBezTo>
                      <a:cubicBezTo>
                        <a:pt x="58" y="12"/>
                        <a:pt x="60" y="11"/>
                        <a:pt x="65" y="11"/>
                      </a:cubicBezTo>
                      <a:cubicBezTo>
                        <a:pt x="69" y="11"/>
                        <a:pt x="72" y="12"/>
                        <a:pt x="76" y="14"/>
                      </a:cubicBezTo>
                      <a:cubicBezTo>
                        <a:pt x="80" y="15"/>
                        <a:pt x="83" y="16"/>
                        <a:pt x="85" y="19"/>
                      </a:cubicBezTo>
                      <a:cubicBezTo>
                        <a:pt x="89" y="22"/>
                        <a:pt x="90" y="25"/>
                        <a:pt x="92" y="29"/>
                      </a:cubicBezTo>
                      <a:cubicBezTo>
                        <a:pt x="93" y="32"/>
                        <a:pt x="96" y="38"/>
                        <a:pt x="94" y="42"/>
                      </a:cubicBezTo>
                      <a:cubicBezTo>
                        <a:pt x="92" y="45"/>
                        <a:pt x="84" y="45"/>
                        <a:pt x="81" y="45"/>
                      </a:cubicBezTo>
                      <a:cubicBezTo>
                        <a:pt x="77" y="46"/>
                        <a:pt x="72" y="47"/>
                        <a:pt x="68" y="46"/>
                      </a:cubicBezTo>
                      <a:cubicBezTo>
                        <a:pt x="63" y="45"/>
                        <a:pt x="60" y="43"/>
                        <a:pt x="55" y="43"/>
                      </a:cubicBezTo>
                      <a:cubicBezTo>
                        <a:pt x="57" y="40"/>
                        <a:pt x="65" y="35"/>
                        <a:pt x="59" y="32"/>
                      </a:cubicBezTo>
                      <a:cubicBezTo>
                        <a:pt x="55" y="29"/>
                        <a:pt x="48" y="32"/>
                        <a:pt x="44" y="34"/>
                      </a:cubicBezTo>
                      <a:cubicBezTo>
                        <a:pt x="39" y="36"/>
                        <a:pt x="34" y="35"/>
                        <a:pt x="29" y="34"/>
                      </a:cubicBezTo>
                      <a:cubicBezTo>
                        <a:pt x="27" y="34"/>
                        <a:pt x="24" y="34"/>
                        <a:pt x="22" y="33"/>
                      </a:cubicBezTo>
                      <a:cubicBezTo>
                        <a:pt x="20" y="32"/>
                        <a:pt x="19" y="30"/>
                        <a:pt x="17" y="30"/>
                      </a:cubicBezTo>
                      <a:cubicBezTo>
                        <a:pt x="20" y="28"/>
                        <a:pt x="25" y="29"/>
                        <a:pt x="27" y="25"/>
                      </a:cubicBezTo>
                      <a:cubicBezTo>
                        <a:pt x="29" y="19"/>
                        <a:pt x="24" y="19"/>
                        <a:pt x="20" y="18"/>
                      </a:cubicBezTo>
                      <a:cubicBezTo>
                        <a:pt x="15" y="17"/>
                        <a:pt x="11" y="15"/>
                        <a:pt x="6" y="14"/>
                      </a:cubicBezTo>
                      <a:cubicBezTo>
                        <a:pt x="5" y="14"/>
                        <a:pt x="1" y="13"/>
                        <a:pt x="1" y="11"/>
                      </a:cubicBezTo>
                      <a:cubicBezTo>
                        <a:pt x="0" y="9"/>
                        <a:pt x="2" y="7"/>
                        <a:pt x="4" y="7"/>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1" name="Freeform 32"/>
                <p:cNvSpPr/>
                <p:nvPr/>
              </p:nvSpPr>
              <p:spPr bwMode="auto">
                <a:xfrm>
                  <a:off x="12088793" y="125413"/>
                  <a:ext cx="677861" cy="203200"/>
                </a:xfrm>
                <a:custGeom>
                  <a:avLst/>
                  <a:gdLst/>
                  <a:ahLst/>
                  <a:cxnLst>
                    <a:cxn ang="0">
                      <a:pos x="227" y="44"/>
                    </a:cxn>
                    <a:cxn ang="0">
                      <a:pos x="202" y="38"/>
                    </a:cxn>
                    <a:cxn ang="0">
                      <a:pos x="177" y="43"/>
                    </a:cxn>
                    <a:cxn ang="0">
                      <a:pos x="165" y="42"/>
                    </a:cxn>
                    <a:cxn ang="0">
                      <a:pos x="152" y="41"/>
                    </a:cxn>
                    <a:cxn ang="0">
                      <a:pos x="117" y="45"/>
                    </a:cxn>
                    <a:cxn ang="0">
                      <a:pos x="101" y="44"/>
                    </a:cxn>
                    <a:cxn ang="0">
                      <a:pos x="88" y="35"/>
                    </a:cxn>
                    <a:cxn ang="0">
                      <a:pos x="100" y="23"/>
                    </a:cxn>
                    <a:cxn ang="0">
                      <a:pos x="90" y="17"/>
                    </a:cxn>
                    <a:cxn ang="0">
                      <a:pos x="79" y="11"/>
                    </a:cxn>
                    <a:cxn ang="0">
                      <a:pos x="72" y="3"/>
                    </a:cxn>
                    <a:cxn ang="0">
                      <a:pos x="68" y="1"/>
                    </a:cxn>
                    <a:cxn ang="0">
                      <a:pos x="65" y="4"/>
                    </a:cxn>
                    <a:cxn ang="0">
                      <a:pos x="43" y="13"/>
                    </a:cxn>
                    <a:cxn ang="0">
                      <a:pos x="33" y="13"/>
                    </a:cxn>
                    <a:cxn ang="0">
                      <a:pos x="22" y="4"/>
                    </a:cxn>
                    <a:cxn ang="0">
                      <a:pos x="11" y="2"/>
                    </a:cxn>
                    <a:cxn ang="0">
                      <a:pos x="6" y="2"/>
                    </a:cxn>
                    <a:cxn ang="0">
                      <a:pos x="3" y="5"/>
                    </a:cxn>
                    <a:cxn ang="0">
                      <a:pos x="18" y="21"/>
                    </a:cxn>
                    <a:cxn ang="0">
                      <a:pos x="45" y="29"/>
                    </a:cxn>
                    <a:cxn ang="0">
                      <a:pos x="66" y="40"/>
                    </a:cxn>
                    <a:cxn ang="0">
                      <a:pos x="68" y="52"/>
                    </a:cxn>
                    <a:cxn ang="0">
                      <a:pos x="70" y="63"/>
                    </a:cxn>
                    <a:cxn ang="0">
                      <a:pos x="90" y="68"/>
                    </a:cxn>
                    <a:cxn ang="0">
                      <a:pos x="114" y="69"/>
                    </a:cxn>
                    <a:cxn ang="0">
                      <a:pos x="139" y="71"/>
                    </a:cxn>
                    <a:cxn ang="0">
                      <a:pos x="162" y="74"/>
                    </a:cxn>
                    <a:cxn ang="0">
                      <a:pos x="186" y="76"/>
                    </a:cxn>
                    <a:cxn ang="0">
                      <a:pos x="207" y="69"/>
                    </a:cxn>
                    <a:cxn ang="0">
                      <a:pos x="243" y="68"/>
                    </a:cxn>
                    <a:cxn ang="0">
                      <a:pos x="255" y="61"/>
                    </a:cxn>
                    <a:cxn ang="0">
                      <a:pos x="247" y="49"/>
                    </a:cxn>
                    <a:cxn ang="0">
                      <a:pos x="227" y="44"/>
                    </a:cxn>
                  </a:cxnLst>
                  <a:rect l="0" t="0" r="r" b="b"/>
                  <a:pathLst>
                    <a:path w="258" h="77">
                      <a:moveTo>
                        <a:pt x="227" y="44"/>
                      </a:moveTo>
                      <a:cubicBezTo>
                        <a:pt x="219" y="42"/>
                        <a:pt x="211" y="39"/>
                        <a:pt x="202" y="38"/>
                      </a:cubicBezTo>
                      <a:cubicBezTo>
                        <a:pt x="193" y="37"/>
                        <a:pt x="186" y="43"/>
                        <a:pt x="177" y="43"/>
                      </a:cubicBezTo>
                      <a:cubicBezTo>
                        <a:pt x="173" y="44"/>
                        <a:pt x="169" y="43"/>
                        <a:pt x="165" y="42"/>
                      </a:cubicBezTo>
                      <a:cubicBezTo>
                        <a:pt x="160" y="41"/>
                        <a:pt x="156" y="41"/>
                        <a:pt x="152" y="41"/>
                      </a:cubicBezTo>
                      <a:cubicBezTo>
                        <a:pt x="140" y="41"/>
                        <a:pt x="128" y="44"/>
                        <a:pt x="117" y="45"/>
                      </a:cubicBezTo>
                      <a:cubicBezTo>
                        <a:pt x="111" y="45"/>
                        <a:pt x="105" y="46"/>
                        <a:pt x="101" y="44"/>
                      </a:cubicBezTo>
                      <a:cubicBezTo>
                        <a:pt x="97" y="42"/>
                        <a:pt x="88" y="41"/>
                        <a:pt x="88" y="35"/>
                      </a:cubicBezTo>
                      <a:cubicBezTo>
                        <a:pt x="93" y="35"/>
                        <a:pt x="105" y="30"/>
                        <a:pt x="100" y="23"/>
                      </a:cubicBezTo>
                      <a:cubicBezTo>
                        <a:pt x="98" y="21"/>
                        <a:pt x="93" y="18"/>
                        <a:pt x="90" y="17"/>
                      </a:cubicBezTo>
                      <a:cubicBezTo>
                        <a:pt x="86" y="15"/>
                        <a:pt x="82" y="14"/>
                        <a:pt x="79" y="11"/>
                      </a:cubicBezTo>
                      <a:cubicBezTo>
                        <a:pt x="75" y="9"/>
                        <a:pt x="73" y="7"/>
                        <a:pt x="72" y="3"/>
                      </a:cubicBezTo>
                      <a:cubicBezTo>
                        <a:pt x="70" y="1"/>
                        <a:pt x="71" y="0"/>
                        <a:pt x="68" y="1"/>
                      </a:cubicBezTo>
                      <a:cubicBezTo>
                        <a:pt x="68" y="1"/>
                        <a:pt x="66" y="3"/>
                        <a:pt x="65" y="4"/>
                      </a:cubicBezTo>
                      <a:cubicBezTo>
                        <a:pt x="59" y="9"/>
                        <a:pt x="52" y="12"/>
                        <a:pt x="43" y="13"/>
                      </a:cubicBezTo>
                      <a:cubicBezTo>
                        <a:pt x="40" y="13"/>
                        <a:pt x="36" y="14"/>
                        <a:pt x="33" y="13"/>
                      </a:cubicBezTo>
                      <a:cubicBezTo>
                        <a:pt x="27" y="12"/>
                        <a:pt x="27" y="8"/>
                        <a:pt x="22" y="4"/>
                      </a:cubicBezTo>
                      <a:cubicBezTo>
                        <a:pt x="19" y="2"/>
                        <a:pt x="15" y="2"/>
                        <a:pt x="11" y="2"/>
                      </a:cubicBezTo>
                      <a:cubicBezTo>
                        <a:pt x="10" y="2"/>
                        <a:pt x="8" y="2"/>
                        <a:pt x="6" y="2"/>
                      </a:cubicBezTo>
                      <a:cubicBezTo>
                        <a:pt x="4" y="3"/>
                        <a:pt x="4" y="2"/>
                        <a:pt x="3" y="5"/>
                      </a:cubicBezTo>
                      <a:cubicBezTo>
                        <a:pt x="0" y="13"/>
                        <a:pt x="12" y="19"/>
                        <a:pt x="18" y="21"/>
                      </a:cubicBezTo>
                      <a:cubicBezTo>
                        <a:pt x="27" y="25"/>
                        <a:pt x="36" y="26"/>
                        <a:pt x="45" y="29"/>
                      </a:cubicBezTo>
                      <a:cubicBezTo>
                        <a:pt x="53" y="31"/>
                        <a:pt x="63" y="32"/>
                        <a:pt x="66" y="40"/>
                      </a:cubicBezTo>
                      <a:cubicBezTo>
                        <a:pt x="67" y="44"/>
                        <a:pt x="68" y="48"/>
                        <a:pt x="68" y="52"/>
                      </a:cubicBezTo>
                      <a:cubicBezTo>
                        <a:pt x="69" y="55"/>
                        <a:pt x="69" y="59"/>
                        <a:pt x="70" y="63"/>
                      </a:cubicBezTo>
                      <a:cubicBezTo>
                        <a:pt x="72" y="70"/>
                        <a:pt x="84" y="68"/>
                        <a:pt x="90" y="68"/>
                      </a:cubicBezTo>
                      <a:cubicBezTo>
                        <a:pt x="97" y="68"/>
                        <a:pt x="107" y="66"/>
                        <a:pt x="114" y="69"/>
                      </a:cubicBezTo>
                      <a:cubicBezTo>
                        <a:pt x="122" y="72"/>
                        <a:pt x="130" y="71"/>
                        <a:pt x="139" y="71"/>
                      </a:cubicBezTo>
                      <a:cubicBezTo>
                        <a:pt x="146" y="71"/>
                        <a:pt x="155" y="73"/>
                        <a:pt x="162" y="74"/>
                      </a:cubicBezTo>
                      <a:cubicBezTo>
                        <a:pt x="171" y="75"/>
                        <a:pt x="178" y="77"/>
                        <a:pt x="186" y="76"/>
                      </a:cubicBezTo>
                      <a:cubicBezTo>
                        <a:pt x="194" y="75"/>
                        <a:pt x="200" y="69"/>
                        <a:pt x="207" y="69"/>
                      </a:cubicBezTo>
                      <a:cubicBezTo>
                        <a:pt x="219" y="68"/>
                        <a:pt x="232" y="71"/>
                        <a:pt x="243" y="68"/>
                      </a:cubicBezTo>
                      <a:cubicBezTo>
                        <a:pt x="247" y="67"/>
                        <a:pt x="253" y="65"/>
                        <a:pt x="255" y="61"/>
                      </a:cubicBezTo>
                      <a:cubicBezTo>
                        <a:pt x="258" y="54"/>
                        <a:pt x="253" y="50"/>
                        <a:pt x="247" y="49"/>
                      </a:cubicBezTo>
                      <a:cubicBezTo>
                        <a:pt x="240" y="48"/>
                        <a:pt x="233" y="46"/>
                        <a:pt x="227" y="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2" name="Freeform 33"/>
                <p:cNvSpPr/>
                <p:nvPr/>
              </p:nvSpPr>
              <p:spPr bwMode="auto">
                <a:xfrm>
                  <a:off x="12112605" y="69850"/>
                  <a:ext cx="123825" cy="42862"/>
                </a:xfrm>
                <a:custGeom>
                  <a:avLst/>
                  <a:gdLst/>
                  <a:ahLst/>
                  <a:cxnLst>
                    <a:cxn ang="0">
                      <a:pos x="0" y="4"/>
                    </a:cxn>
                    <a:cxn ang="0">
                      <a:pos x="21" y="0"/>
                    </a:cxn>
                    <a:cxn ang="0">
                      <a:pos x="43" y="6"/>
                    </a:cxn>
                    <a:cxn ang="0">
                      <a:pos x="36" y="13"/>
                    </a:cxn>
                    <a:cxn ang="0">
                      <a:pos x="26" y="14"/>
                    </a:cxn>
                    <a:cxn ang="0">
                      <a:pos x="2" y="9"/>
                    </a:cxn>
                    <a:cxn ang="0">
                      <a:pos x="1" y="8"/>
                    </a:cxn>
                    <a:cxn ang="0">
                      <a:pos x="0" y="4"/>
                    </a:cxn>
                  </a:cxnLst>
                  <a:rect l="0" t="0" r="r" b="b"/>
                  <a:pathLst>
                    <a:path w="47" h="16">
                      <a:moveTo>
                        <a:pt x="0" y="4"/>
                      </a:moveTo>
                      <a:cubicBezTo>
                        <a:pt x="7" y="1"/>
                        <a:pt x="13" y="0"/>
                        <a:pt x="21" y="0"/>
                      </a:cubicBezTo>
                      <a:cubicBezTo>
                        <a:pt x="27" y="1"/>
                        <a:pt x="40" y="1"/>
                        <a:pt x="43" y="6"/>
                      </a:cubicBezTo>
                      <a:cubicBezTo>
                        <a:pt x="47" y="12"/>
                        <a:pt x="40" y="12"/>
                        <a:pt x="36" y="13"/>
                      </a:cubicBezTo>
                      <a:cubicBezTo>
                        <a:pt x="33" y="13"/>
                        <a:pt x="29" y="14"/>
                        <a:pt x="26" y="14"/>
                      </a:cubicBezTo>
                      <a:cubicBezTo>
                        <a:pt x="19" y="14"/>
                        <a:pt x="7" y="16"/>
                        <a:pt x="2" y="9"/>
                      </a:cubicBezTo>
                      <a:cubicBezTo>
                        <a:pt x="2" y="9"/>
                        <a:pt x="2" y="9"/>
                        <a:pt x="1" y="8"/>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3" name="Freeform 34"/>
                <p:cNvSpPr/>
                <p:nvPr/>
              </p:nvSpPr>
              <p:spPr bwMode="auto">
                <a:xfrm>
                  <a:off x="12020530" y="7938"/>
                  <a:ext cx="133350" cy="41275"/>
                </a:xfrm>
                <a:custGeom>
                  <a:avLst/>
                  <a:gdLst/>
                  <a:ahLst/>
                  <a:cxnLst>
                    <a:cxn ang="0">
                      <a:pos x="12" y="0"/>
                    </a:cxn>
                    <a:cxn ang="0">
                      <a:pos x="33" y="2"/>
                    </a:cxn>
                    <a:cxn ang="0">
                      <a:pos x="47" y="8"/>
                    </a:cxn>
                    <a:cxn ang="0">
                      <a:pos x="41" y="15"/>
                    </a:cxn>
                    <a:cxn ang="0">
                      <a:pos x="25" y="16"/>
                    </a:cxn>
                    <a:cxn ang="0">
                      <a:pos x="11" y="13"/>
                    </a:cxn>
                    <a:cxn ang="0">
                      <a:pos x="6" y="2"/>
                    </a:cxn>
                    <a:cxn ang="0">
                      <a:pos x="12" y="0"/>
                    </a:cxn>
                  </a:cxnLst>
                  <a:rect l="0" t="0" r="r" b="b"/>
                  <a:pathLst>
                    <a:path w="51" h="16">
                      <a:moveTo>
                        <a:pt x="12" y="0"/>
                      </a:moveTo>
                      <a:cubicBezTo>
                        <a:pt x="19" y="0"/>
                        <a:pt x="26" y="0"/>
                        <a:pt x="33" y="2"/>
                      </a:cubicBezTo>
                      <a:cubicBezTo>
                        <a:pt x="38" y="3"/>
                        <a:pt x="42" y="6"/>
                        <a:pt x="47" y="8"/>
                      </a:cubicBezTo>
                      <a:cubicBezTo>
                        <a:pt x="51" y="12"/>
                        <a:pt x="45" y="15"/>
                        <a:pt x="41" y="15"/>
                      </a:cubicBezTo>
                      <a:cubicBezTo>
                        <a:pt x="36" y="15"/>
                        <a:pt x="31" y="15"/>
                        <a:pt x="25" y="16"/>
                      </a:cubicBezTo>
                      <a:cubicBezTo>
                        <a:pt x="20" y="16"/>
                        <a:pt x="16" y="16"/>
                        <a:pt x="11" y="13"/>
                      </a:cubicBezTo>
                      <a:cubicBezTo>
                        <a:pt x="9" y="11"/>
                        <a:pt x="0" y="3"/>
                        <a:pt x="6" y="2"/>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4" name="Freeform 35"/>
                <p:cNvSpPr/>
                <p:nvPr/>
              </p:nvSpPr>
              <p:spPr bwMode="auto">
                <a:xfrm>
                  <a:off x="12085618" y="-196850"/>
                  <a:ext cx="431799" cy="250825"/>
                </a:xfrm>
                <a:custGeom>
                  <a:avLst/>
                  <a:gdLst/>
                  <a:ahLst/>
                  <a:cxnLst>
                    <a:cxn ang="0">
                      <a:pos x="10" y="8"/>
                    </a:cxn>
                    <a:cxn ang="0">
                      <a:pos x="34" y="1"/>
                    </a:cxn>
                    <a:cxn ang="0">
                      <a:pos x="59" y="5"/>
                    </a:cxn>
                    <a:cxn ang="0">
                      <a:pos x="84" y="19"/>
                    </a:cxn>
                    <a:cxn ang="0">
                      <a:pos x="97" y="26"/>
                    </a:cxn>
                    <a:cxn ang="0">
                      <a:pos x="107" y="28"/>
                    </a:cxn>
                    <a:cxn ang="0">
                      <a:pos x="115" y="29"/>
                    </a:cxn>
                    <a:cxn ang="0">
                      <a:pos x="143" y="41"/>
                    </a:cxn>
                    <a:cxn ang="0">
                      <a:pos x="162" y="59"/>
                    </a:cxn>
                    <a:cxn ang="0">
                      <a:pos x="145" y="69"/>
                    </a:cxn>
                    <a:cxn ang="0">
                      <a:pos x="131" y="72"/>
                    </a:cxn>
                    <a:cxn ang="0">
                      <a:pos x="123" y="77"/>
                    </a:cxn>
                    <a:cxn ang="0">
                      <a:pos x="112" y="84"/>
                    </a:cxn>
                    <a:cxn ang="0">
                      <a:pos x="104" y="92"/>
                    </a:cxn>
                    <a:cxn ang="0">
                      <a:pos x="93" y="95"/>
                    </a:cxn>
                    <a:cxn ang="0">
                      <a:pos x="83" y="90"/>
                    </a:cxn>
                    <a:cxn ang="0">
                      <a:pos x="72" y="86"/>
                    </a:cxn>
                    <a:cxn ang="0">
                      <a:pos x="53" y="83"/>
                    </a:cxn>
                    <a:cxn ang="0">
                      <a:pos x="43" y="76"/>
                    </a:cxn>
                    <a:cxn ang="0">
                      <a:pos x="41" y="66"/>
                    </a:cxn>
                    <a:cxn ang="0">
                      <a:pos x="57" y="66"/>
                    </a:cxn>
                    <a:cxn ang="0">
                      <a:pos x="73" y="67"/>
                    </a:cxn>
                    <a:cxn ang="0">
                      <a:pos x="77" y="66"/>
                    </a:cxn>
                    <a:cxn ang="0">
                      <a:pos x="77" y="60"/>
                    </a:cxn>
                    <a:cxn ang="0">
                      <a:pos x="70" y="59"/>
                    </a:cxn>
                    <a:cxn ang="0">
                      <a:pos x="61" y="58"/>
                    </a:cxn>
                    <a:cxn ang="0">
                      <a:pos x="10" y="46"/>
                    </a:cxn>
                    <a:cxn ang="0">
                      <a:pos x="1" y="37"/>
                    </a:cxn>
                    <a:cxn ang="0">
                      <a:pos x="25" y="38"/>
                    </a:cxn>
                    <a:cxn ang="0">
                      <a:pos x="46" y="40"/>
                    </a:cxn>
                    <a:cxn ang="0">
                      <a:pos x="49" y="37"/>
                    </a:cxn>
                    <a:cxn ang="0">
                      <a:pos x="41" y="36"/>
                    </a:cxn>
                    <a:cxn ang="0">
                      <a:pos x="21" y="31"/>
                    </a:cxn>
                    <a:cxn ang="0">
                      <a:pos x="44" y="29"/>
                    </a:cxn>
                    <a:cxn ang="0">
                      <a:pos x="57" y="22"/>
                    </a:cxn>
                    <a:cxn ang="0">
                      <a:pos x="37" y="20"/>
                    </a:cxn>
                    <a:cxn ang="0">
                      <a:pos x="21" y="20"/>
                    </a:cxn>
                    <a:cxn ang="0">
                      <a:pos x="19" y="17"/>
                    </a:cxn>
                    <a:cxn ang="0">
                      <a:pos x="29" y="15"/>
                    </a:cxn>
                    <a:cxn ang="0">
                      <a:pos x="43" y="10"/>
                    </a:cxn>
                    <a:cxn ang="0">
                      <a:pos x="26" y="9"/>
                    </a:cxn>
                    <a:cxn ang="0">
                      <a:pos x="9" y="8"/>
                    </a:cxn>
                    <a:cxn ang="0">
                      <a:pos x="10" y="8"/>
                    </a:cxn>
                  </a:cxnLst>
                  <a:rect l="0" t="0" r="r" b="b"/>
                  <a:pathLst>
                    <a:path w="164" h="96">
                      <a:moveTo>
                        <a:pt x="10" y="8"/>
                      </a:moveTo>
                      <a:cubicBezTo>
                        <a:pt x="8" y="5"/>
                        <a:pt x="31" y="1"/>
                        <a:pt x="34" y="1"/>
                      </a:cubicBezTo>
                      <a:cubicBezTo>
                        <a:pt x="43" y="0"/>
                        <a:pt x="51" y="1"/>
                        <a:pt x="59" y="5"/>
                      </a:cubicBezTo>
                      <a:cubicBezTo>
                        <a:pt x="67" y="9"/>
                        <a:pt x="76" y="14"/>
                        <a:pt x="84" y="19"/>
                      </a:cubicBezTo>
                      <a:cubicBezTo>
                        <a:pt x="88" y="22"/>
                        <a:pt x="92" y="25"/>
                        <a:pt x="97" y="26"/>
                      </a:cubicBezTo>
                      <a:cubicBezTo>
                        <a:pt x="100" y="27"/>
                        <a:pt x="104" y="28"/>
                        <a:pt x="107" y="28"/>
                      </a:cubicBezTo>
                      <a:cubicBezTo>
                        <a:pt x="110" y="29"/>
                        <a:pt x="112" y="28"/>
                        <a:pt x="115" y="29"/>
                      </a:cubicBezTo>
                      <a:cubicBezTo>
                        <a:pt x="124" y="32"/>
                        <a:pt x="135" y="36"/>
                        <a:pt x="143" y="41"/>
                      </a:cubicBezTo>
                      <a:cubicBezTo>
                        <a:pt x="149" y="45"/>
                        <a:pt x="160" y="51"/>
                        <a:pt x="162" y="59"/>
                      </a:cubicBezTo>
                      <a:cubicBezTo>
                        <a:pt x="164" y="68"/>
                        <a:pt x="150" y="69"/>
                        <a:pt x="145" y="69"/>
                      </a:cubicBezTo>
                      <a:cubicBezTo>
                        <a:pt x="141" y="70"/>
                        <a:pt x="136" y="70"/>
                        <a:pt x="131" y="72"/>
                      </a:cubicBezTo>
                      <a:cubicBezTo>
                        <a:pt x="128" y="73"/>
                        <a:pt x="126" y="76"/>
                        <a:pt x="123" y="77"/>
                      </a:cubicBezTo>
                      <a:cubicBezTo>
                        <a:pt x="119" y="80"/>
                        <a:pt x="115" y="81"/>
                        <a:pt x="112" y="84"/>
                      </a:cubicBezTo>
                      <a:cubicBezTo>
                        <a:pt x="109" y="87"/>
                        <a:pt x="107" y="90"/>
                        <a:pt x="104" y="92"/>
                      </a:cubicBezTo>
                      <a:cubicBezTo>
                        <a:pt x="100" y="93"/>
                        <a:pt x="96" y="95"/>
                        <a:pt x="93" y="95"/>
                      </a:cubicBezTo>
                      <a:cubicBezTo>
                        <a:pt x="88" y="96"/>
                        <a:pt x="86" y="93"/>
                        <a:pt x="83" y="90"/>
                      </a:cubicBezTo>
                      <a:cubicBezTo>
                        <a:pt x="80" y="87"/>
                        <a:pt x="77" y="86"/>
                        <a:pt x="72" y="86"/>
                      </a:cubicBezTo>
                      <a:cubicBezTo>
                        <a:pt x="66" y="86"/>
                        <a:pt x="59" y="85"/>
                        <a:pt x="53" y="83"/>
                      </a:cubicBezTo>
                      <a:cubicBezTo>
                        <a:pt x="48" y="82"/>
                        <a:pt x="46" y="80"/>
                        <a:pt x="43" y="76"/>
                      </a:cubicBezTo>
                      <a:cubicBezTo>
                        <a:pt x="41" y="73"/>
                        <a:pt x="36" y="68"/>
                        <a:pt x="41" y="66"/>
                      </a:cubicBezTo>
                      <a:cubicBezTo>
                        <a:pt x="46" y="64"/>
                        <a:pt x="53" y="66"/>
                        <a:pt x="57" y="66"/>
                      </a:cubicBezTo>
                      <a:cubicBezTo>
                        <a:pt x="62" y="67"/>
                        <a:pt x="68" y="67"/>
                        <a:pt x="73" y="67"/>
                      </a:cubicBezTo>
                      <a:cubicBezTo>
                        <a:pt x="75" y="67"/>
                        <a:pt x="76" y="67"/>
                        <a:pt x="77" y="66"/>
                      </a:cubicBezTo>
                      <a:cubicBezTo>
                        <a:pt x="78" y="65"/>
                        <a:pt x="78" y="61"/>
                        <a:pt x="77" y="60"/>
                      </a:cubicBezTo>
                      <a:cubicBezTo>
                        <a:pt x="76" y="59"/>
                        <a:pt x="72" y="59"/>
                        <a:pt x="70" y="59"/>
                      </a:cubicBezTo>
                      <a:cubicBezTo>
                        <a:pt x="67" y="58"/>
                        <a:pt x="64" y="58"/>
                        <a:pt x="61" y="58"/>
                      </a:cubicBezTo>
                      <a:cubicBezTo>
                        <a:pt x="44" y="55"/>
                        <a:pt x="26" y="55"/>
                        <a:pt x="10" y="46"/>
                      </a:cubicBezTo>
                      <a:cubicBezTo>
                        <a:pt x="8" y="44"/>
                        <a:pt x="0" y="41"/>
                        <a:pt x="1" y="37"/>
                      </a:cubicBezTo>
                      <a:cubicBezTo>
                        <a:pt x="9" y="38"/>
                        <a:pt x="17" y="36"/>
                        <a:pt x="25" y="38"/>
                      </a:cubicBezTo>
                      <a:cubicBezTo>
                        <a:pt x="32" y="40"/>
                        <a:pt x="39" y="41"/>
                        <a:pt x="46" y="40"/>
                      </a:cubicBezTo>
                      <a:cubicBezTo>
                        <a:pt x="49" y="40"/>
                        <a:pt x="54" y="40"/>
                        <a:pt x="49" y="37"/>
                      </a:cubicBezTo>
                      <a:cubicBezTo>
                        <a:pt x="46" y="36"/>
                        <a:pt x="43" y="36"/>
                        <a:pt x="41" y="36"/>
                      </a:cubicBezTo>
                      <a:cubicBezTo>
                        <a:pt x="34" y="35"/>
                        <a:pt x="27" y="34"/>
                        <a:pt x="21" y="31"/>
                      </a:cubicBezTo>
                      <a:cubicBezTo>
                        <a:pt x="29" y="31"/>
                        <a:pt x="36" y="30"/>
                        <a:pt x="44" y="29"/>
                      </a:cubicBezTo>
                      <a:cubicBezTo>
                        <a:pt x="51" y="29"/>
                        <a:pt x="57" y="30"/>
                        <a:pt x="57" y="22"/>
                      </a:cubicBezTo>
                      <a:cubicBezTo>
                        <a:pt x="51" y="20"/>
                        <a:pt x="44" y="20"/>
                        <a:pt x="37" y="20"/>
                      </a:cubicBezTo>
                      <a:cubicBezTo>
                        <a:pt x="32" y="20"/>
                        <a:pt x="25" y="22"/>
                        <a:pt x="21" y="20"/>
                      </a:cubicBezTo>
                      <a:cubicBezTo>
                        <a:pt x="19" y="20"/>
                        <a:pt x="17" y="19"/>
                        <a:pt x="19" y="17"/>
                      </a:cubicBezTo>
                      <a:cubicBezTo>
                        <a:pt x="21" y="16"/>
                        <a:pt x="27" y="15"/>
                        <a:pt x="29" y="15"/>
                      </a:cubicBezTo>
                      <a:cubicBezTo>
                        <a:pt x="33" y="15"/>
                        <a:pt x="41" y="15"/>
                        <a:pt x="43" y="10"/>
                      </a:cubicBezTo>
                      <a:cubicBezTo>
                        <a:pt x="38" y="9"/>
                        <a:pt x="31" y="10"/>
                        <a:pt x="26" y="9"/>
                      </a:cubicBezTo>
                      <a:cubicBezTo>
                        <a:pt x="20" y="9"/>
                        <a:pt x="15" y="8"/>
                        <a:pt x="9" y="8"/>
                      </a:cubicBezTo>
                      <a:lnTo>
                        <a:pt x="1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5" name="Freeform 36"/>
                <p:cNvSpPr/>
                <p:nvPr/>
              </p:nvSpPr>
              <p:spPr bwMode="auto">
                <a:xfrm>
                  <a:off x="12272943" y="-334962"/>
                  <a:ext cx="1209673" cy="523875"/>
                </a:xfrm>
                <a:custGeom>
                  <a:avLst/>
                  <a:gdLst/>
                  <a:ahLst/>
                  <a:cxnLst>
                    <a:cxn ang="0">
                      <a:pos x="206" y="177"/>
                    </a:cxn>
                    <a:cxn ang="0">
                      <a:pos x="188" y="176"/>
                    </a:cxn>
                    <a:cxn ang="0">
                      <a:pos x="167" y="166"/>
                    </a:cxn>
                    <a:cxn ang="0">
                      <a:pos x="207" y="158"/>
                    </a:cxn>
                    <a:cxn ang="0">
                      <a:pos x="251" y="144"/>
                    </a:cxn>
                    <a:cxn ang="0">
                      <a:pos x="220" y="118"/>
                    </a:cxn>
                    <a:cxn ang="0">
                      <a:pos x="261" y="122"/>
                    </a:cxn>
                    <a:cxn ang="0">
                      <a:pos x="233" y="105"/>
                    </a:cxn>
                    <a:cxn ang="0">
                      <a:pos x="280" y="108"/>
                    </a:cxn>
                    <a:cxn ang="0">
                      <a:pos x="273" y="93"/>
                    </a:cxn>
                    <a:cxn ang="0">
                      <a:pos x="313" y="98"/>
                    </a:cxn>
                    <a:cxn ang="0">
                      <a:pos x="356" y="75"/>
                    </a:cxn>
                    <a:cxn ang="0">
                      <a:pos x="389" y="59"/>
                    </a:cxn>
                    <a:cxn ang="0">
                      <a:pos x="392" y="52"/>
                    </a:cxn>
                    <a:cxn ang="0">
                      <a:pos x="378" y="44"/>
                    </a:cxn>
                    <a:cxn ang="0">
                      <a:pos x="453" y="32"/>
                    </a:cxn>
                    <a:cxn ang="0">
                      <a:pos x="435" y="20"/>
                    </a:cxn>
                    <a:cxn ang="0">
                      <a:pos x="379" y="19"/>
                    </a:cxn>
                    <a:cxn ang="0">
                      <a:pos x="377" y="9"/>
                    </a:cxn>
                    <a:cxn ang="0">
                      <a:pos x="365" y="1"/>
                    </a:cxn>
                    <a:cxn ang="0">
                      <a:pos x="305" y="4"/>
                    </a:cxn>
                    <a:cxn ang="0">
                      <a:pos x="280" y="17"/>
                    </a:cxn>
                    <a:cxn ang="0">
                      <a:pos x="224" y="5"/>
                    </a:cxn>
                    <a:cxn ang="0">
                      <a:pos x="234" y="18"/>
                    </a:cxn>
                    <a:cxn ang="0">
                      <a:pos x="142" y="17"/>
                    </a:cxn>
                    <a:cxn ang="0">
                      <a:pos x="169" y="28"/>
                    </a:cxn>
                    <a:cxn ang="0">
                      <a:pos x="173" y="41"/>
                    </a:cxn>
                    <a:cxn ang="0">
                      <a:pos x="100" y="24"/>
                    </a:cxn>
                    <a:cxn ang="0">
                      <a:pos x="99" y="34"/>
                    </a:cxn>
                    <a:cxn ang="0">
                      <a:pos x="26" y="36"/>
                    </a:cxn>
                    <a:cxn ang="0">
                      <a:pos x="10" y="50"/>
                    </a:cxn>
                    <a:cxn ang="0">
                      <a:pos x="61" y="52"/>
                    </a:cxn>
                    <a:cxn ang="0">
                      <a:pos x="40" y="70"/>
                    </a:cxn>
                    <a:cxn ang="0">
                      <a:pos x="77" y="71"/>
                    </a:cxn>
                    <a:cxn ang="0">
                      <a:pos x="115" y="78"/>
                    </a:cxn>
                    <a:cxn ang="0">
                      <a:pos x="185" y="64"/>
                    </a:cxn>
                    <a:cxn ang="0">
                      <a:pos x="218" y="65"/>
                    </a:cxn>
                    <a:cxn ang="0">
                      <a:pos x="195" y="76"/>
                    </a:cxn>
                    <a:cxn ang="0">
                      <a:pos x="140" y="85"/>
                    </a:cxn>
                    <a:cxn ang="0">
                      <a:pos x="167" y="93"/>
                    </a:cxn>
                    <a:cxn ang="0">
                      <a:pos x="153" y="101"/>
                    </a:cxn>
                    <a:cxn ang="0">
                      <a:pos x="92" y="84"/>
                    </a:cxn>
                    <a:cxn ang="0">
                      <a:pos x="95" y="97"/>
                    </a:cxn>
                    <a:cxn ang="0">
                      <a:pos x="123" y="116"/>
                    </a:cxn>
                    <a:cxn ang="0">
                      <a:pos x="152" y="119"/>
                    </a:cxn>
                    <a:cxn ang="0">
                      <a:pos x="129" y="128"/>
                    </a:cxn>
                    <a:cxn ang="0">
                      <a:pos x="94" y="123"/>
                    </a:cxn>
                    <a:cxn ang="0">
                      <a:pos x="74" y="143"/>
                    </a:cxn>
                    <a:cxn ang="0">
                      <a:pos x="119" y="169"/>
                    </a:cxn>
                    <a:cxn ang="0">
                      <a:pos x="86" y="156"/>
                    </a:cxn>
                    <a:cxn ang="0">
                      <a:pos x="66" y="165"/>
                    </a:cxn>
                    <a:cxn ang="0">
                      <a:pos x="61" y="179"/>
                    </a:cxn>
                    <a:cxn ang="0">
                      <a:pos x="53" y="195"/>
                    </a:cxn>
                    <a:cxn ang="0">
                      <a:pos x="149" y="191"/>
                    </a:cxn>
                  </a:cxnLst>
                  <a:rect l="0" t="0" r="r" b="b"/>
                  <a:pathLst>
                    <a:path w="461" h="199">
                      <a:moveTo>
                        <a:pt x="200" y="192"/>
                      </a:moveTo>
                      <a:cubicBezTo>
                        <a:pt x="205" y="191"/>
                        <a:pt x="209" y="188"/>
                        <a:pt x="214" y="186"/>
                      </a:cubicBezTo>
                      <a:cubicBezTo>
                        <a:pt x="215" y="180"/>
                        <a:pt x="212" y="176"/>
                        <a:pt x="206" y="177"/>
                      </a:cubicBezTo>
                      <a:cubicBezTo>
                        <a:pt x="203" y="178"/>
                        <a:pt x="199" y="180"/>
                        <a:pt x="196" y="180"/>
                      </a:cubicBezTo>
                      <a:cubicBezTo>
                        <a:pt x="193" y="180"/>
                        <a:pt x="195" y="179"/>
                        <a:pt x="193" y="178"/>
                      </a:cubicBezTo>
                      <a:cubicBezTo>
                        <a:pt x="191" y="177"/>
                        <a:pt x="191" y="176"/>
                        <a:pt x="188" y="176"/>
                      </a:cubicBezTo>
                      <a:cubicBezTo>
                        <a:pt x="182" y="175"/>
                        <a:pt x="175" y="174"/>
                        <a:pt x="168" y="173"/>
                      </a:cubicBezTo>
                      <a:cubicBezTo>
                        <a:pt x="166" y="172"/>
                        <a:pt x="154" y="169"/>
                        <a:pt x="154" y="167"/>
                      </a:cubicBezTo>
                      <a:cubicBezTo>
                        <a:pt x="158" y="167"/>
                        <a:pt x="163" y="166"/>
                        <a:pt x="167" y="166"/>
                      </a:cubicBezTo>
                      <a:cubicBezTo>
                        <a:pt x="173" y="165"/>
                        <a:pt x="179" y="166"/>
                        <a:pt x="185" y="165"/>
                      </a:cubicBezTo>
                      <a:cubicBezTo>
                        <a:pt x="189" y="164"/>
                        <a:pt x="193" y="163"/>
                        <a:pt x="196" y="162"/>
                      </a:cubicBezTo>
                      <a:cubicBezTo>
                        <a:pt x="200" y="161"/>
                        <a:pt x="203" y="161"/>
                        <a:pt x="207" y="158"/>
                      </a:cubicBezTo>
                      <a:cubicBezTo>
                        <a:pt x="210" y="156"/>
                        <a:pt x="212" y="155"/>
                        <a:pt x="216" y="154"/>
                      </a:cubicBezTo>
                      <a:cubicBezTo>
                        <a:pt x="220" y="153"/>
                        <a:pt x="225" y="152"/>
                        <a:pt x="229" y="151"/>
                      </a:cubicBezTo>
                      <a:cubicBezTo>
                        <a:pt x="236" y="150"/>
                        <a:pt x="247" y="150"/>
                        <a:pt x="251" y="144"/>
                      </a:cubicBezTo>
                      <a:cubicBezTo>
                        <a:pt x="253" y="142"/>
                        <a:pt x="254" y="137"/>
                        <a:pt x="253" y="134"/>
                      </a:cubicBezTo>
                      <a:cubicBezTo>
                        <a:pt x="252" y="130"/>
                        <a:pt x="246" y="129"/>
                        <a:pt x="243" y="129"/>
                      </a:cubicBezTo>
                      <a:cubicBezTo>
                        <a:pt x="236" y="128"/>
                        <a:pt x="218" y="130"/>
                        <a:pt x="220" y="118"/>
                      </a:cubicBezTo>
                      <a:cubicBezTo>
                        <a:pt x="226" y="116"/>
                        <a:pt x="234" y="116"/>
                        <a:pt x="240" y="118"/>
                      </a:cubicBezTo>
                      <a:cubicBezTo>
                        <a:pt x="244" y="118"/>
                        <a:pt x="248" y="119"/>
                        <a:pt x="251" y="120"/>
                      </a:cubicBezTo>
                      <a:cubicBezTo>
                        <a:pt x="253" y="121"/>
                        <a:pt x="259" y="124"/>
                        <a:pt x="261" y="122"/>
                      </a:cubicBezTo>
                      <a:cubicBezTo>
                        <a:pt x="263" y="121"/>
                        <a:pt x="261" y="116"/>
                        <a:pt x="260" y="115"/>
                      </a:cubicBezTo>
                      <a:cubicBezTo>
                        <a:pt x="257" y="113"/>
                        <a:pt x="252" y="114"/>
                        <a:pt x="249" y="114"/>
                      </a:cubicBezTo>
                      <a:cubicBezTo>
                        <a:pt x="243" y="114"/>
                        <a:pt x="234" y="113"/>
                        <a:pt x="233" y="105"/>
                      </a:cubicBezTo>
                      <a:cubicBezTo>
                        <a:pt x="237" y="103"/>
                        <a:pt x="244" y="103"/>
                        <a:pt x="249" y="103"/>
                      </a:cubicBezTo>
                      <a:cubicBezTo>
                        <a:pt x="253" y="103"/>
                        <a:pt x="255" y="104"/>
                        <a:pt x="259" y="106"/>
                      </a:cubicBezTo>
                      <a:cubicBezTo>
                        <a:pt x="265" y="108"/>
                        <a:pt x="273" y="108"/>
                        <a:pt x="280" y="108"/>
                      </a:cubicBezTo>
                      <a:cubicBezTo>
                        <a:pt x="280" y="105"/>
                        <a:pt x="270" y="104"/>
                        <a:pt x="268" y="103"/>
                      </a:cubicBezTo>
                      <a:cubicBezTo>
                        <a:pt x="265" y="102"/>
                        <a:pt x="258" y="100"/>
                        <a:pt x="259" y="95"/>
                      </a:cubicBezTo>
                      <a:cubicBezTo>
                        <a:pt x="263" y="93"/>
                        <a:pt x="269" y="93"/>
                        <a:pt x="273" y="93"/>
                      </a:cubicBezTo>
                      <a:cubicBezTo>
                        <a:pt x="278" y="92"/>
                        <a:pt x="281" y="95"/>
                        <a:pt x="285" y="96"/>
                      </a:cubicBezTo>
                      <a:cubicBezTo>
                        <a:pt x="292" y="98"/>
                        <a:pt x="298" y="98"/>
                        <a:pt x="305" y="98"/>
                      </a:cubicBezTo>
                      <a:cubicBezTo>
                        <a:pt x="307" y="98"/>
                        <a:pt x="311" y="99"/>
                        <a:pt x="313" y="98"/>
                      </a:cubicBezTo>
                      <a:cubicBezTo>
                        <a:pt x="316" y="97"/>
                        <a:pt x="319" y="94"/>
                        <a:pt x="322" y="92"/>
                      </a:cubicBezTo>
                      <a:cubicBezTo>
                        <a:pt x="325" y="89"/>
                        <a:pt x="328" y="86"/>
                        <a:pt x="331" y="84"/>
                      </a:cubicBezTo>
                      <a:cubicBezTo>
                        <a:pt x="338" y="78"/>
                        <a:pt x="347" y="78"/>
                        <a:pt x="356" y="75"/>
                      </a:cubicBezTo>
                      <a:cubicBezTo>
                        <a:pt x="360" y="74"/>
                        <a:pt x="364" y="71"/>
                        <a:pt x="368" y="69"/>
                      </a:cubicBezTo>
                      <a:cubicBezTo>
                        <a:pt x="372" y="68"/>
                        <a:pt x="376" y="66"/>
                        <a:pt x="379" y="64"/>
                      </a:cubicBezTo>
                      <a:cubicBezTo>
                        <a:pt x="383" y="62"/>
                        <a:pt x="385" y="60"/>
                        <a:pt x="389" y="59"/>
                      </a:cubicBezTo>
                      <a:cubicBezTo>
                        <a:pt x="394" y="58"/>
                        <a:pt x="397" y="58"/>
                        <a:pt x="401" y="57"/>
                      </a:cubicBezTo>
                      <a:cubicBezTo>
                        <a:pt x="406" y="56"/>
                        <a:pt x="413" y="54"/>
                        <a:pt x="417" y="52"/>
                      </a:cubicBezTo>
                      <a:cubicBezTo>
                        <a:pt x="409" y="49"/>
                        <a:pt x="401" y="50"/>
                        <a:pt x="392" y="52"/>
                      </a:cubicBezTo>
                      <a:cubicBezTo>
                        <a:pt x="384" y="53"/>
                        <a:pt x="375" y="53"/>
                        <a:pt x="367" y="53"/>
                      </a:cubicBezTo>
                      <a:cubicBezTo>
                        <a:pt x="363" y="53"/>
                        <a:pt x="358" y="50"/>
                        <a:pt x="362" y="46"/>
                      </a:cubicBezTo>
                      <a:cubicBezTo>
                        <a:pt x="365" y="44"/>
                        <a:pt x="374" y="44"/>
                        <a:pt x="378" y="44"/>
                      </a:cubicBezTo>
                      <a:cubicBezTo>
                        <a:pt x="389" y="43"/>
                        <a:pt x="401" y="41"/>
                        <a:pt x="412" y="39"/>
                      </a:cubicBezTo>
                      <a:cubicBezTo>
                        <a:pt x="422" y="38"/>
                        <a:pt x="432" y="38"/>
                        <a:pt x="441" y="36"/>
                      </a:cubicBezTo>
                      <a:cubicBezTo>
                        <a:pt x="445" y="35"/>
                        <a:pt x="449" y="33"/>
                        <a:pt x="453" y="32"/>
                      </a:cubicBezTo>
                      <a:cubicBezTo>
                        <a:pt x="456" y="31"/>
                        <a:pt x="461" y="31"/>
                        <a:pt x="461" y="26"/>
                      </a:cubicBezTo>
                      <a:cubicBezTo>
                        <a:pt x="457" y="25"/>
                        <a:pt x="452" y="25"/>
                        <a:pt x="448" y="24"/>
                      </a:cubicBezTo>
                      <a:cubicBezTo>
                        <a:pt x="444" y="23"/>
                        <a:pt x="439" y="22"/>
                        <a:pt x="435" y="20"/>
                      </a:cubicBezTo>
                      <a:cubicBezTo>
                        <a:pt x="431" y="18"/>
                        <a:pt x="428" y="16"/>
                        <a:pt x="424" y="14"/>
                      </a:cubicBezTo>
                      <a:cubicBezTo>
                        <a:pt x="419" y="13"/>
                        <a:pt x="415" y="13"/>
                        <a:pt x="411" y="13"/>
                      </a:cubicBezTo>
                      <a:cubicBezTo>
                        <a:pt x="400" y="13"/>
                        <a:pt x="390" y="17"/>
                        <a:pt x="379" y="19"/>
                      </a:cubicBezTo>
                      <a:cubicBezTo>
                        <a:pt x="376" y="19"/>
                        <a:pt x="351" y="24"/>
                        <a:pt x="350" y="20"/>
                      </a:cubicBezTo>
                      <a:cubicBezTo>
                        <a:pt x="349" y="17"/>
                        <a:pt x="366" y="14"/>
                        <a:pt x="369" y="13"/>
                      </a:cubicBezTo>
                      <a:cubicBezTo>
                        <a:pt x="371" y="12"/>
                        <a:pt x="375" y="11"/>
                        <a:pt x="377" y="9"/>
                      </a:cubicBezTo>
                      <a:cubicBezTo>
                        <a:pt x="379" y="8"/>
                        <a:pt x="379" y="9"/>
                        <a:pt x="379" y="6"/>
                      </a:cubicBezTo>
                      <a:cubicBezTo>
                        <a:pt x="379" y="5"/>
                        <a:pt x="379" y="4"/>
                        <a:pt x="379" y="3"/>
                      </a:cubicBezTo>
                      <a:cubicBezTo>
                        <a:pt x="375" y="2"/>
                        <a:pt x="370" y="0"/>
                        <a:pt x="365" y="1"/>
                      </a:cubicBezTo>
                      <a:cubicBezTo>
                        <a:pt x="361" y="2"/>
                        <a:pt x="358" y="4"/>
                        <a:pt x="354" y="5"/>
                      </a:cubicBezTo>
                      <a:cubicBezTo>
                        <a:pt x="346" y="9"/>
                        <a:pt x="338" y="8"/>
                        <a:pt x="330" y="8"/>
                      </a:cubicBezTo>
                      <a:cubicBezTo>
                        <a:pt x="321" y="8"/>
                        <a:pt x="313" y="5"/>
                        <a:pt x="305" y="4"/>
                      </a:cubicBezTo>
                      <a:cubicBezTo>
                        <a:pt x="301" y="3"/>
                        <a:pt x="286" y="0"/>
                        <a:pt x="286" y="7"/>
                      </a:cubicBezTo>
                      <a:cubicBezTo>
                        <a:pt x="287" y="9"/>
                        <a:pt x="290" y="12"/>
                        <a:pt x="289" y="15"/>
                      </a:cubicBezTo>
                      <a:cubicBezTo>
                        <a:pt x="288" y="17"/>
                        <a:pt x="282" y="17"/>
                        <a:pt x="280" y="17"/>
                      </a:cubicBezTo>
                      <a:cubicBezTo>
                        <a:pt x="277" y="17"/>
                        <a:pt x="275" y="15"/>
                        <a:pt x="272" y="13"/>
                      </a:cubicBezTo>
                      <a:cubicBezTo>
                        <a:pt x="269" y="12"/>
                        <a:pt x="265" y="10"/>
                        <a:pt x="262" y="9"/>
                      </a:cubicBezTo>
                      <a:cubicBezTo>
                        <a:pt x="250" y="5"/>
                        <a:pt x="237" y="5"/>
                        <a:pt x="224" y="5"/>
                      </a:cubicBezTo>
                      <a:cubicBezTo>
                        <a:pt x="224" y="11"/>
                        <a:pt x="239" y="11"/>
                        <a:pt x="243" y="14"/>
                      </a:cubicBezTo>
                      <a:cubicBezTo>
                        <a:pt x="246" y="16"/>
                        <a:pt x="250" y="22"/>
                        <a:pt x="243" y="21"/>
                      </a:cubicBezTo>
                      <a:cubicBezTo>
                        <a:pt x="240" y="21"/>
                        <a:pt x="237" y="19"/>
                        <a:pt x="234" y="18"/>
                      </a:cubicBezTo>
                      <a:cubicBezTo>
                        <a:pt x="218" y="12"/>
                        <a:pt x="201" y="11"/>
                        <a:pt x="185" y="11"/>
                      </a:cubicBezTo>
                      <a:cubicBezTo>
                        <a:pt x="178" y="11"/>
                        <a:pt x="171" y="11"/>
                        <a:pt x="165" y="11"/>
                      </a:cubicBezTo>
                      <a:cubicBezTo>
                        <a:pt x="157" y="12"/>
                        <a:pt x="150" y="15"/>
                        <a:pt x="142" y="17"/>
                      </a:cubicBezTo>
                      <a:cubicBezTo>
                        <a:pt x="139" y="18"/>
                        <a:pt x="132" y="20"/>
                        <a:pt x="137" y="23"/>
                      </a:cubicBezTo>
                      <a:cubicBezTo>
                        <a:pt x="140" y="26"/>
                        <a:pt x="146" y="25"/>
                        <a:pt x="149" y="26"/>
                      </a:cubicBezTo>
                      <a:cubicBezTo>
                        <a:pt x="156" y="27"/>
                        <a:pt x="162" y="27"/>
                        <a:pt x="169" y="28"/>
                      </a:cubicBezTo>
                      <a:cubicBezTo>
                        <a:pt x="174" y="30"/>
                        <a:pt x="180" y="31"/>
                        <a:pt x="185" y="33"/>
                      </a:cubicBezTo>
                      <a:cubicBezTo>
                        <a:pt x="188" y="35"/>
                        <a:pt x="191" y="38"/>
                        <a:pt x="187" y="41"/>
                      </a:cubicBezTo>
                      <a:cubicBezTo>
                        <a:pt x="184" y="42"/>
                        <a:pt x="176" y="42"/>
                        <a:pt x="173" y="41"/>
                      </a:cubicBezTo>
                      <a:cubicBezTo>
                        <a:pt x="164" y="39"/>
                        <a:pt x="156" y="35"/>
                        <a:pt x="146" y="33"/>
                      </a:cubicBezTo>
                      <a:cubicBezTo>
                        <a:pt x="136" y="31"/>
                        <a:pt x="126" y="30"/>
                        <a:pt x="116" y="27"/>
                      </a:cubicBezTo>
                      <a:cubicBezTo>
                        <a:pt x="111" y="26"/>
                        <a:pt x="106" y="25"/>
                        <a:pt x="100" y="24"/>
                      </a:cubicBezTo>
                      <a:cubicBezTo>
                        <a:pt x="97" y="23"/>
                        <a:pt x="93" y="22"/>
                        <a:pt x="89" y="22"/>
                      </a:cubicBezTo>
                      <a:cubicBezTo>
                        <a:pt x="85" y="23"/>
                        <a:pt x="81" y="25"/>
                        <a:pt x="84" y="29"/>
                      </a:cubicBezTo>
                      <a:cubicBezTo>
                        <a:pt x="87" y="33"/>
                        <a:pt x="95" y="32"/>
                        <a:pt x="99" y="34"/>
                      </a:cubicBezTo>
                      <a:cubicBezTo>
                        <a:pt x="101" y="34"/>
                        <a:pt x="107" y="36"/>
                        <a:pt x="109" y="38"/>
                      </a:cubicBezTo>
                      <a:cubicBezTo>
                        <a:pt x="90" y="39"/>
                        <a:pt x="71" y="38"/>
                        <a:pt x="53" y="37"/>
                      </a:cubicBezTo>
                      <a:cubicBezTo>
                        <a:pt x="44" y="36"/>
                        <a:pt x="35" y="36"/>
                        <a:pt x="26" y="36"/>
                      </a:cubicBezTo>
                      <a:cubicBezTo>
                        <a:pt x="17" y="36"/>
                        <a:pt x="9" y="37"/>
                        <a:pt x="1" y="40"/>
                      </a:cubicBezTo>
                      <a:cubicBezTo>
                        <a:pt x="1" y="43"/>
                        <a:pt x="0" y="45"/>
                        <a:pt x="2" y="47"/>
                      </a:cubicBezTo>
                      <a:cubicBezTo>
                        <a:pt x="4" y="49"/>
                        <a:pt x="7" y="49"/>
                        <a:pt x="10" y="50"/>
                      </a:cubicBezTo>
                      <a:cubicBezTo>
                        <a:pt x="16" y="50"/>
                        <a:pt x="22" y="50"/>
                        <a:pt x="28" y="50"/>
                      </a:cubicBezTo>
                      <a:cubicBezTo>
                        <a:pt x="39" y="50"/>
                        <a:pt x="50" y="49"/>
                        <a:pt x="61" y="50"/>
                      </a:cubicBezTo>
                      <a:cubicBezTo>
                        <a:pt x="61" y="51"/>
                        <a:pt x="61" y="51"/>
                        <a:pt x="61" y="52"/>
                      </a:cubicBezTo>
                      <a:cubicBezTo>
                        <a:pt x="54" y="56"/>
                        <a:pt x="45" y="55"/>
                        <a:pt x="37" y="58"/>
                      </a:cubicBezTo>
                      <a:cubicBezTo>
                        <a:pt x="35" y="59"/>
                        <a:pt x="30" y="62"/>
                        <a:pt x="31" y="65"/>
                      </a:cubicBezTo>
                      <a:cubicBezTo>
                        <a:pt x="32" y="68"/>
                        <a:pt x="37" y="70"/>
                        <a:pt x="40" y="70"/>
                      </a:cubicBezTo>
                      <a:cubicBezTo>
                        <a:pt x="49" y="70"/>
                        <a:pt x="56" y="68"/>
                        <a:pt x="64" y="65"/>
                      </a:cubicBezTo>
                      <a:cubicBezTo>
                        <a:pt x="68" y="64"/>
                        <a:pt x="69" y="63"/>
                        <a:pt x="72" y="67"/>
                      </a:cubicBezTo>
                      <a:cubicBezTo>
                        <a:pt x="74" y="69"/>
                        <a:pt x="74" y="70"/>
                        <a:pt x="77" y="71"/>
                      </a:cubicBezTo>
                      <a:cubicBezTo>
                        <a:pt x="80" y="72"/>
                        <a:pt x="84" y="72"/>
                        <a:pt x="87" y="73"/>
                      </a:cubicBezTo>
                      <a:cubicBezTo>
                        <a:pt x="92" y="74"/>
                        <a:pt x="97" y="76"/>
                        <a:pt x="102" y="76"/>
                      </a:cubicBezTo>
                      <a:cubicBezTo>
                        <a:pt x="107" y="77"/>
                        <a:pt x="111" y="77"/>
                        <a:pt x="115" y="78"/>
                      </a:cubicBezTo>
                      <a:cubicBezTo>
                        <a:pt x="120" y="79"/>
                        <a:pt x="123" y="80"/>
                        <a:pt x="128" y="78"/>
                      </a:cubicBezTo>
                      <a:cubicBezTo>
                        <a:pt x="132" y="76"/>
                        <a:pt x="136" y="76"/>
                        <a:pt x="140" y="76"/>
                      </a:cubicBezTo>
                      <a:cubicBezTo>
                        <a:pt x="156" y="76"/>
                        <a:pt x="171" y="70"/>
                        <a:pt x="185" y="64"/>
                      </a:cubicBezTo>
                      <a:cubicBezTo>
                        <a:pt x="194" y="60"/>
                        <a:pt x="200" y="50"/>
                        <a:pt x="211" y="50"/>
                      </a:cubicBezTo>
                      <a:cubicBezTo>
                        <a:pt x="212" y="58"/>
                        <a:pt x="195" y="60"/>
                        <a:pt x="199" y="66"/>
                      </a:cubicBezTo>
                      <a:cubicBezTo>
                        <a:pt x="203" y="72"/>
                        <a:pt x="212" y="64"/>
                        <a:pt x="218" y="65"/>
                      </a:cubicBezTo>
                      <a:cubicBezTo>
                        <a:pt x="220" y="66"/>
                        <a:pt x="224" y="70"/>
                        <a:pt x="225" y="73"/>
                      </a:cubicBezTo>
                      <a:cubicBezTo>
                        <a:pt x="226" y="77"/>
                        <a:pt x="220" y="76"/>
                        <a:pt x="217" y="76"/>
                      </a:cubicBezTo>
                      <a:cubicBezTo>
                        <a:pt x="210" y="75"/>
                        <a:pt x="202" y="75"/>
                        <a:pt x="195" y="76"/>
                      </a:cubicBezTo>
                      <a:cubicBezTo>
                        <a:pt x="185" y="76"/>
                        <a:pt x="175" y="79"/>
                        <a:pt x="165" y="79"/>
                      </a:cubicBezTo>
                      <a:cubicBezTo>
                        <a:pt x="160" y="79"/>
                        <a:pt x="156" y="81"/>
                        <a:pt x="150" y="81"/>
                      </a:cubicBezTo>
                      <a:cubicBezTo>
                        <a:pt x="148" y="81"/>
                        <a:pt x="139" y="80"/>
                        <a:pt x="140" y="85"/>
                      </a:cubicBezTo>
                      <a:cubicBezTo>
                        <a:pt x="142" y="85"/>
                        <a:pt x="143" y="87"/>
                        <a:pt x="146" y="87"/>
                      </a:cubicBezTo>
                      <a:cubicBezTo>
                        <a:pt x="148" y="88"/>
                        <a:pt x="151" y="88"/>
                        <a:pt x="152" y="89"/>
                      </a:cubicBezTo>
                      <a:cubicBezTo>
                        <a:pt x="157" y="90"/>
                        <a:pt x="162" y="91"/>
                        <a:pt x="167" y="93"/>
                      </a:cubicBezTo>
                      <a:cubicBezTo>
                        <a:pt x="170" y="94"/>
                        <a:pt x="176" y="98"/>
                        <a:pt x="175" y="101"/>
                      </a:cubicBezTo>
                      <a:cubicBezTo>
                        <a:pt x="174" y="104"/>
                        <a:pt x="169" y="105"/>
                        <a:pt x="167" y="105"/>
                      </a:cubicBezTo>
                      <a:cubicBezTo>
                        <a:pt x="161" y="105"/>
                        <a:pt x="158" y="103"/>
                        <a:pt x="153" y="101"/>
                      </a:cubicBezTo>
                      <a:cubicBezTo>
                        <a:pt x="149" y="99"/>
                        <a:pt x="145" y="98"/>
                        <a:pt x="141" y="97"/>
                      </a:cubicBezTo>
                      <a:cubicBezTo>
                        <a:pt x="132" y="94"/>
                        <a:pt x="125" y="91"/>
                        <a:pt x="117" y="88"/>
                      </a:cubicBezTo>
                      <a:cubicBezTo>
                        <a:pt x="109" y="86"/>
                        <a:pt x="100" y="86"/>
                        <a:pt x="92" y="84"/>
                      </a:cubicBezTo>
                      <a:cubicBezTo>
                        <a:pt x="90" y="84"/>
                        <a:pt x="83" y="82"/>
                        <a:pt x="82" y="85"/>
                      </a:cubicBezTo>
                      <a:cubicBezTo>
                        <a:pt x="79" y="88"/>
                        <a:pt x="85" y="91"/>
                        <a:pt x="88" y="92"/>
                      </a:cubicBezTo>
                      <a:cubicBezTo>
                        <a:pt x="90" y="94"/>
                        <a:pt x="93" y="95"/>
                        <a:pt x="95" y="97"/>
                      </a:cubicBezTo>
                      <a:cubicBezTo>
                        <a:pt x="97" y="98"/>
                        <a:pt x="99" y="100"/>
                        <a:pt x="101" y="101"/>
                      </a:cubicBezTo>
                      <a:cubicBezTo>
                        <a:pt x="104" y="104"/>
                        <a:pt x="109" y="106"/>
                        <a:pt x="113" y="109"/>
                      </a:cubicBezTo>
                      <a:cubicBezTo>
                        <a:pt x="116" y="111"/>
                        <a:pt x="119" y="114"/>
                        <a:pt x="123" y="116"/>
                      </a:cubicBezTo>
                      <a:cubicBezTo>
                        <a:pt x="127" y="117"/>
                        <a:pt x="130" y="117"/>
                        <a:pt x="135" y="117"/>
                      </a:cubicBezTo>
                      <a:cubicBezTo>
                        <a:pt x="138" y="117"/>
                        <a:pt x="142" y="116"/>
                        <a:pt x="146" y="117"/>
                      </a:cubicBezTo>
                      <a:cubicBezTo>
                        <a:pt x="148" y="117"/>
                        <a:pt x="150" y="118"/>
                        <a:pt x="152" y="119"/>
                      </a:cubicBezTo>
                      <a:cubicBezTo>
                        <a:pt x="153" y="120"/>
                        <a:pt x="157" y="120"/>
                        <a:pt x="157" y="122"/>
                      </a:cubicBezTo>
                      <a:cubicBezTo>
                        <a:pt x="160" y="130"/>
                        <a:pt x="144" y="129"/>
                        <a:pt x="140" y="129"/>
                      </a:cubicBezTo>
                      <a:cubicBezTo>
                        <a:pt x="136" y="129"/>
                        <a:pt x="133" y="129"/>
                        <a:pt x="129" y="128"/>
                      </a:cubicBezTo>
                      <a:cubicBezTo>
                        <a:pt x="124" y="126"/>
                        <a:pt x="121" y="126"/>
                        <a:pt x="116" y="125"/>
                      </a:cubicBezTo>
                      <a:cubicBezTo>
                        <a:pt x="112" y="124"/>
                        <a:pt x="108" y="124"/>
                        <a:pt x="104" y="124"/>
                      </a:cubicBezTo>
                      <a:cubicBezTo>
                        <a:pt x="101" y="123"/>
                        <a:pt x="98" y="122"/>
                        <a:pt x="94" y="123"/>
                      </a:cubicBezTo>
                      <a:cubicBezTo>
                        <a:pt x="87" y="124"/>
                        <a:pt x="81" y="127"/>
                        <a:pt x="75" y="131"/>
                      </a:cubicBezTo>
                      <a:cubicBezTo>
                        <a:pt x="73" y="132"/>
                        <a:pt x="70" y="133"/>
                        <a:pt x="70" y="136"/>
                      </a:cubicBezTo>
                      <a:cubicBezTo>
                        <a:pt x="69" y="139"/>
                        <a:pt x="72" y="141"/>
                        <a:pt x="74" y="143"/>
                      </a:cubicBezTo>
                      <a:cubicBezTo>
                        <a:pt x="81" y="146"/>
                        <a:pt x="90" y="147"/>
                        <a:pt x="97" y="149"/>
                      </a:cubicBezTo>
                      <a:cubicBezTo>
                        <a:pt x="103" y="151"/>
                        <a:pt x="109" y="153"/>
                        <a:pt x="115" y="156"/>
                      </a:cubicBezTo>
                      <a:cubicBezTo>
                        <a:pt x="119" y="158"/>
                        <a:pt x="130" y="167"/>
                        <a:pt x="119" y="169"/>
                      </a:cubicBezTo>
                      <a:cubicBezTo>
                        <a:pt x="116" y="170"/>
                        <a:pt x="112" y="169"/>
                        <a:pt x="109" y="168"/>
                      </a:cubicBezTo>
                      <a:cubicBezTo>
                        <a:pt x="105" y="166"/>
                        <a:pt x="101" y="165"/>
                        <a:pt x="97" y="163"/>
                      </a:cubicBezTo>
                      <a:cubicBezTo>
                        <a:pt x="93" y="161"/>
                        <a:pt x="90" y="158"/>
                        <a:pt x="86" y="156"/>
                      </a:cubicBezTo>
                      <a:cubicBezTo>
                        <a:pt x="79" y="153"/>
                        <a:pt x="73" y="151"/>
                        <a:pt x="66" y="151"/>
                      </a:cubicBezTo>
                      <a:cubicBezTo>
                        <a:pt x="62" y="152"/>
                        <a:pt x="58" y="153"/>
                        <a:pt x="58" y="157"/>
                      </a:cubicBezTo>
                      <a:cubicBezTo>
                        <a:pt x="58" y="161"/>
                        <a:pt x="63" y="164"/>
                        <a:pt x="66" y="165"/>
                      </a:cubicBezTo>
                      <a:cubicBezTo>
                        <a:pt x="69" y="167"/>
                        <a:pt x="75" y="167"/>
                        <a:pt x="78" y="170"/>
                      </a:cubicBezTo>
                      <a:cubicBezTo>
                        <a:pt x="82" y="173"/>
                        <a:pt x="76" y="174"/>
                        <a:pt x="73" y="175"/>
                      </a:cubicBezTo>
                      <a:cubicBezTo>
                        <a:pt x="69" y="176"/>
                        <a:pt x="65" y="178"/>
                        <a:pt x="61" y="179"/>
                      </a:cubicBezTo>
                      <a:cubicBezTo>
                        <a:pt x="57" y="181"/>
                        <a:pt x="52" y="181"/>
                        <a:pt x="47" y="183"/>
                      </a:cubicBezTo>
                      <a:cubicBezTo>
                        <a:pt x="44" y="184"/>
                        <a:pt x="37" y="187"/>
                        <a:pt x="41" y="191"/>
                      </a:cubicBezTo>
                      <a:cubicBezTo>
                        <a:pt x="44" y="195"/>
                        <a:pt x="49" y="195"/>
                        <a:pt x="53" y="195"/>
                      </a:cubicBezTo>
                      <a:cubicBezTo>
                        <a:pt x="63" y="195"/>
                        <a:pt x="72" y="195"/>
                        <a:pt x="82" y="195"/>
                      </a:cubicBezTo>
                      <a:cubicBezTo>
                        <a:pt x="94" y="195"/>
                        <a:pt x="105" y="195"/>
                        <a:pt x="117" y="193"/>
                      </a:cubicBezTo>
                      <a:cubicBezTo>
                        <a:pt x="127" y="192"/>
                        <a:pt x="138" y="188"/>
                        <a:pt x="149" y="191"/>
                      </a:cubicBezTo>
                      <a:cubicBezTo>
                        <a:pt x="155" y="192"/>
                        <a:pt x="161" y="196"/>
                        <a:pt x="168" y="197"/>
                      </a:cubicBezTo>
                      <a:cubicBezTo>
                        <a:pt x="179" y="199"/>
                        <a:pt x="190" y="196"/>
                        <a:pt x="200" y="19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6" name="Freeform 37"/>
                <p:cNvSpPr/>
                <p:nvPr/>
              </p:nvSpPr>
              <p:spPr bwMode="auto">
                <a:xfrm>
                  <a:off x="12004655" y="671513"/>
                  <a:ext cx="131762" cy="90487"/>
                </a:xfrm>
                <a:custGeom>
                  <a:avLst/>
                  <a:gdLst/>
                  <a:ahLst/>
                  <a:cxnLst>
                    <a:cxn ang="0">
                      <a:pos x="2" y="10"/>
                    </a:cxn>
                    <a:cxn ang="0">
                      <a:pos x="18" y="6"/>
                    </a:cxn>
                    <a:cxn ang="0">
                      <a:pos x="34" y="6"/>
                    </a:cxn>
                    <a:cxn ang="0">
                      <a:pos x="44" y="20"/>
                    </a:cxn>
                    <a:cxn ang="0">
                      <a:pos x="49" y="34"/>
                    </a:cxn>
                    <a:cxn ang="0">
                      <a:pos x="37" y="32"/>
                    </a:cxn>
                    <a:cxn ang="0">
                      <a:pos x="22" y="31"/>
                    </a:cxn>
                    <a:cxn ang="0">
                      <a:pos x="0" y="16"/>
                    </a:cxn>
                    <a:cxn ang="0">
                      <a:pos x="2" y="10"/>
                    </a:cxn>
                  </a:cxnLst>
                  <a:rect l="0" t="0" r="r" b="b"/>
                  <a:pathLst>
                    <a:path w="50" h="34">
                      <a:moveTo>
                        <a:pt x="2" y="10"/>
                      </a:moveTo>
                      <a:cubicBezTo>
                        <a:pt x="7" y="8"/>
                        <a:pt x="13" y="8"/>
                        <a:pt x="18" y="6"/>
                      </a:cubicBezTo>
                      <a:cubicBezTo>
                        <a:pt x="24" y="4"/>
                        <a:pt x="28" y="0"/>
                        <a:pt x="34" y="6"/>
                      </a:cubicBezTo>
                      <a:cubicBezTo>
                        <a:pt x="38" y="10"/>
                        <a:pt x="41" y="16"/>
                        <a:pt x="44" y="20"/>
                      </a:cubicBezTo>
                      <a:cubicBezTo>
                        <a:pt x="47" y="24"/>
                        <a:pt x="50" y="29"/>
                        <a:pt x="49" y="34"/>
                      </a:cubicBezTo>
                      <a:cubicBezTo>
                        <a:pt x="45" y="34"/>
                        <a:pt x="41" y="33"/>
                        <a:pt x="37" y="32"/>
                      </a:cubicBezTo>
                      <a:cubicBezTo>
                        <a:pt x="32" y="32"/>
                        <a:pt x="27" y="32"/>
                        <a:pt x="22" y="31"/>
                      </a:cubicBezTo>
                      <a:cubicBezTo>
                        <a:pt x="14" y="28"/>
                        <a:pt x="2" y="25"/>
                        <a:pt x="0" y="16"/>
                      </a:cubicBezTo>
                      <a:lnTo>
                        <a:pt x="2"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7" name="Freeform 38"/>
                <p:cNvSpPr/>
                <p:nvPr/>
              </p:nvSpPr>
              <p:spPr bwMode="auto">
                <a:xfrm>
                  <a:off x="11710968" y="366713"/>
                  <a:ext cx="77787" cy="79375"/>
                </a:xfrm>
                <a:custGeom>
                  <a:avLst/>
                  <a:gdLst/>
                  <a:ahLst/>
                  <a:cxnLst>
                    <a:cxn ang="0">
                      <a:pos x="0" y="2"/>
                    </a:cxn>
                    <a:cxn ang="0">
                      <a:pos x="21" y="4"/>
                    </a:cxn>
                    <a:cxn ang="0">
                      <a:pos x="27" y="20"/>
                    </a:cxn>
                    <a:cxn ang="0">
                      <a:pos x="0" y="7"/>
                    </a:cxn>
                    <a:cxn ang="0">
                      <a:pos x="0" y="2"/>
                    </a:cxn>
                  </a:cxnLst>
                  <a:rect l="0" t="0" r="r" b="b"/>
                  <a:pathLst>
                    <a:path w="30" h="30">
                      <a:moveTo>
                        <a:pt x="0" y="2"/>
                      </a:moveTo>
                      <a:cubicBezTo>
                        <a:pt x="5" y="0"/>
                        <a:pt x="17" y="1"/>
                        <a:pt x="21" y="4"/>
                      </a:cubicBezTo>
                      <a:cubicBezTo>
                        <a:pt x="25" y="8"/>
                        <a:pt x="30" y="15"/>
                        <a:pt x="27" y="20"/>
                      </a:cubicBezTo>
                      <a:cubicBezTo>
                        <a:pt x="21" y="30"/>
                        <a:pt x="4" y="13"/>
                        <a:pt x="0" y="7"/>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8" name="Freeform 39"/>
                <p:cNvSpPr/>
                <p:nvPr/>
              </p:nvSpPr>
              <p:spPr bwMode="auto">
                <a:xfrm>
                  <a:off x="13738203" y="635000"/>
                  <a:ext cx="109537" cy="63500"/>
                </a:xfrm>
                <a:custGeom>
                  <a:avLst/>
                  <a:gdLst/>
                  <a:ahLst/>
                  <a:cxnLst>
                    <a:cxn ang="0">
                      <a:pos x="7" y="0"/>
                    </a:cxn>
                    <a:cxn ang="0">
                      <a:pos x="18" y="0"/>
                    </a:cxn>
                    <a:cxn ang="0">
                      <a:pos x="28" y="6"/>
                    </a:cxn>
                    <a:cxn ang="0">
                      <a:pos x="40" y="13"/>
                    </a:cxn>
                    <a:cxn ang="0">
                      <a:pos x="34" y="19"/>
                    </a:cxn>
                    <a:cxn ang="0">
                      <a:pos x="22" y="20"/>
                    </a:cxn>
                    <a:cxn ang="0">
                      <a:pos x="11" y="23"/>
                    </a:cxn>
                    <a:cxn ang="0">
                      <a:pos x="0" y="5"/>
                    </a:cxn>
                    <a:cxn ang="0">
                      <a:pos x="7" y="0"/>
                    </a:cxn>
                  </a:cxnLst>
                  <a:rect l="0" t="0" r="r" b="b"/>
                  <a:pathLst>
                    <a:path w="42" h="24">
                      <a:moveTo>
                        <a:pt x="7" y="0"/>
                      </a:moveTo>
                      <a:cubicBezTo>
                        <a:pt x="10" y="0"/>
                        <a:pt x="14" y="0"/>
                        <a:pt x="18" y="0"/>
                      </a:cubicBezTo>
                      <a:cubicBezTo>
                        <a:pt x="22" y="1"/>
                        <a:pt x="25" y="4"/>
                        <a:pt x="28" y="6"/>
                      </a:cubicBezTo>
                      <a:cubicBezTo>
                        <a:pt x="31" y="8"/>
                        <a:pt x="38" y="9"/>
                        <a:pt x="40" y="13"/>
                      </a:cubicBezTo>
                      <a:cubicBezTo>
                        <a:pt x="42" y="17"/>
                        <a:pt x="37" y="19"/>
                        <a:pt x="34" y="19"/>
                      </a:cubicBezTo>
                      <a:cubicBezTo>
                        <a:pt x="30" y="20"/>
                        <a:pt x="26" y="19"/>
                        <a:pt x="22" y="20"/>
                      </a:cubicBezTo>
                      <a:cubicBezTo>
                        <a:pt x="18" y="21"/>
                        <a:pt x="15" y="23"/>
                        <a:pt x="11" y="23"/>
                      </a:cubicBezTo>
                      <a:cubicBezTo>
                        <a:pt x="0" y="24"/>
                        <a:pt x="0" y="13"/>
                        <a:pt x="0" y="5"/>
                      </a:cubicBezTo>
                      <a:lnTo>
                        <a:pt x="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9" name="Freeform 40"/>
                <p:cNvSpPr/>
                <p:nvPr/>
              </p:nvSpPr>
              <p:spPr bwMode="auto">
                <a:xfrm>
                  <a:off x="8275624" y="6130922"/>
                  <a:ext cx="309562" cy="333375"/>
                </a:xfrm>
                <a:custGeom>
                  <a:avLst/>
                  <a:gdLst/>
                  <a:ahLst/>
                  <a:cxnLst>
                    <a:cxn ang="0">
                      <a:pos x="45" y="127"/>
                    </a:cxn>
                    <a:cxn ang="0">
                      <a:pos x="53" y="118"/>
                    </a:cxn>
                    <a:cxn ang="0">
                      <a:pos x="61" y="110"/>
                    </a:cxn>
                    <a:cxn ang="0">
                      <a:pos x="68" y="90"/>
                    </a:cxn>
                    <a:cxn ang="0">
                      <a:pos x="81" y="72"/>
                    </a:cxn>
                    <a:cxn ang="0">
                      <a:pos x="95" y="69"/>
                    </a:cxn>
                    <a:cxn ang="0">
                      <a:pos x="96" y="60"/>
                    </a:cxn>
                    <a:cxn ang="0">
                      <a:pos x="95" y="52"/>
                    </a:cxn>
                    <a:cxn ang="0">
                      <a:pos x="102" y="45"/>
                    </a:cxn>
                    <a:cxn ang="0">
                      <a:pos x="111" y="26"/>
                    </a:cxn>
                    <a:cxn ang="0">
                      <a:pos x="116" y="11"/>
                    </a:cxn>
                    <a:cxn ang="0">
                      <a:pos x="101" y="17"/>
                    </a:cxn>
                    <a:cxn ang="0">
                      <a:pos x="98" y="5"/>
                    </a:cxn>
                    <a:cxn ang="0">
                      <a:pos x="94" y="2"/>
                    </a:cxn>
                    <a:cxn ang="0">
                      <a:pos x="89" y="4"/>
                    </a:cxn>
                    <a:cxn ang="0">
                      <a:pos x="79" y="24"/>
                    </a:cxn>
                    <a:cxn ang="0">
                      <a:pos x="63" y="49"/>
                    </a:cxn>
                    <a:cxn ang="0">
                      <a:pos x="39" y="65"/>
                    </a:cxn>
                    <a:cxn ang="0">
                      <a:pos x="16" y="83"/>
                    </a:cxn>
                    <a:cxn ang="0">
                      <a:pos x="3" y="102"/>
                    </a:cxn>
                    <a:cxn ang="0">
                      <a:pos x="0" y="112"/>
                    </a:cxn>
                    <a:cxn ang="0">
                      <a:pos x="9" y="118"/>
                    </a:cxn>
                    <a:cxn ang="0">
                      <a:pos x="33" y="123"/>
                    </a:cxn>
                    <a:cxn ang="0">
                      <a:pos x="40" y="127"/>
                    </a:cxn>
                    <a:cxn ang="0">
                      <a:pos x="45" y="127"/>
                    </a:cxn>
                  </a:cxnLst>
                  <a:rect l="0" t="0" r="r" b="b"/>
                  <a:pathLst>
                    <a:path w="118" h="127">
                      <a:moveTo>
                        <a:pt x="45" y="127"/>
                      </a:moveTo>
                      <a:cubicBezTo>
                        <a:pt x="48" y="124"/>
                        <a:pt x="50" y="120"/>
                        <a:pt x="53" y="118"/>
                      </a:cubicBezTo>
                      <a:cubicBezTo>
                        <a:pt x="56" y="115"/>
                        <a:pt x="59" y="114"/>
                        <a:pt x="61" y="110"/>
                      </a:cubicBezTo>
                      <a:cubicBezTo>
                        <a:pt x="65" y="104"/>
                        <a:pt x="67" y="97"/>
                        <a:pt x="68" y="90"/>
                      </a:cubicBezTo>
                      <a:cubicBezTo>
                        <a:pt x="70" y="83"/>
                        <a:pt x="74" y="74"/>
                        <a:pt x="81" y="72"/>
                      </a:cubicBezTo>
                      <a:cubicBezTo>
                        <a:pt x="86" y="70"/>
                        <a:pt x="91" y="71"/>
                        <a:pt x="95" y="69"/>
                      </a:cubicBezTo>
                      <a:cubicBezTo>
                        <a:pt x="102" y="66"/>
                        <a:pt x="98" y="65"/>
                        <a:pt x="96" y="60"/>
                      </a:cubicBezTo>
                      <a:cubicBezTo>
                        <a:pt x="94" y="57"/>
                        <a:pt x="93" y="55"/>
                        <a:pt x="95" y="52"/>
                      </a:cubicBezTo>
                      <a:cubicBezTo>
                        <a:pt x="96" y="48"/>
                        <a:pt x="100" y="47"/>
                        <a:pt x="102" y="45"/>
                      </a:cubicBezTo>
                      <a:cubicBezTo>
                        <a:pt x="108" y="40"/>
                        <a:pt x="109" y="33"/>
                        <a:pt x="111" y="26"/>
                      </a:cubicBezTo>
                      <a:cubicBezTo>
                        <a:pt x="113" y="22"/>
                        <a:pt x="118" y="16"/>
                        <a:pt x="116" y="11"/>
                      </a:cubicBezTo>
                      <a:cubicBezTo>
                        <a:pt x="111" y="0"/>
                        <a:pt x="106" y="15"/>
                        <a:pt x="101" y="17"/>
                      </a:cubicBezTo>
                      <a:cubicBezTo>
                        <a:pt x="98" y="14"/>
                        <a:pt x="99" y="9"/>
                        <a:pt x="98" y="5"/>
                      </a:cubicBezTo>
                      <a:cubicBezTo>
                        <a:pt x="97" y="2"/>
                        <a:pt x="97" y="2"/>
                        <a:pt x="94" y="2"/>
                      </a:cubicBezTo>
                      <a:cubicBezTo>
                        <a:pt x="92" y="2"/>
                        <a:pt x="91" y="2"/>
                        <a:pt x="89" y="4"/>
                      </a:cubicBezTo>
                      <a:cubicBezTo>
                        <a:pt x="83" y="8"/>
                        <a:pt x="82" y="18"/>
                        <a:pt x="79" y="24"/>
                      </a:cubicBezTo>
                      <a:cubicBezTo>
                        <a:pt x="74" y="33"/>
                        <a:pt x="69" y="41"/>
                        <a:pt x="63" y="49"/>
                      </a:cubicBezTo>
                      <a:cubicBezTo>
                        <a:pt x="57" y="57"/>
                        <a:pt x="48" y="60"/>
                        <a:pt x="39" y="65"/>
                      </a:cubicBezTo>
                      <a:cubicBezTo>
                        <a:pt x="32" y="71"/>
                        <a:pt x="23" y="76"/>
                        <a:pt x="16" y="83"/>
                      </a:cubicBezTo>
                      <a:cubicBezTo>
                        <a:pt x="11" y="88"/>
                        <a:pt x="6" y="96"/>
                        <a:pt x="3" y="102"/>
                      </a:cubicBezTo>
                      <a:cubicBezTo>
                        <a:pt x="2" y="105"/>
                        <a:pt x="0" y="109"/>
                        <a:pt x="0" y="112"/>
                      </a:cubicBezTo>
                      <a:cubicBezTo>
                        <a:pt x="0" y="117"/>
                        <a:pt x="5" y="117"/>
                        <a:pt x="9" y="118"/>
                      </a:cubicBezTo>
                      <a:cubicBezTo>
                        <a:pt x="17" y="119"/>
                        <a:pt x="25" y="122"/>
                        <a:pt x="33" y="123"/>
                      </a:cubicBezTo>
                      <a:cubicBezTo>
                        <a:pt x="35" y="124"/>
                        <a:pt x="38" y="125"/>
                        <a:pt x="40" y="127"/>
                      </a:cubicBezTo>
                      <a:lnTo>
                        <a:pt x="45" y="12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0" name="Freeform 41"/>
                <p:cNvSpPr/>
                <p:nvPr/>
              </p:nvSpPr>
              <p:spPr bwMode="auto">
                <a:xfrm>
                  <a:off x="8513749" y="5827710"/>
                  <a:ext cx="239712" cy="368300"/>
                </a:xfrm>
                <a:custGeom>
                  <a:avLst/>
                  <a:gdLst/>
                  <a:ahLst/>
                  <a:cxnLst>
                    <a:cxn ang="0">
                      <a:pos x="79" y="90"/>
                    </a:cxn>
                    <a:cxn ang="0">
                      <a:pos x="80" y="90"/>
                    </a:cxn>
                    <a:cxn ang="0">
                      <a:pos x="85" y="75"/>
                    </a:cxn>
                    <a:cxn ang="0">
                      <a:pos x="88" y="58"/>
                    </a:cxn>
                    <a:cxn ang="0">
                      <a:pos x="77" y="63"/>
                    </a:cxn>
                    <a:cxn ang="0">
                      <a:pos x="65" y="68"/>
                    </a:cxn>
                    <a:cxn ang="0">
                      <a:pos x="51" y="54"/>
                    </a:cxn>
                    <a:cxn ang="0">
                      <a:pos x="44" y="37"/>
                    </a:cxn>
                    <a:cxn ang="0">
                      <a:pos x="44" y="46"/>
                    </a:cxn>
                    <a:cxn ang="0">
                      <a:pos x="43" y="51"/>
                    </a:cxn>
                    <a:cxn ang="0">
                      <a:pos x="38" y="46"/>
                    </a:cxn>
                    <a:cxn ang="0">
                      <a:pos x="31" y="26"/>
                    </a:cxn>
                    <a:cxn ang="0">
                      <a:pos x="18" y="8"/>
                    </a:cxn>
                    <a:cxn ang="0">
                      <a:pos x="0" y="1"/>
                    </a:cxn>
                    <a:cxn ang="0">
                      <a:pos x="4" y="11"/>
                    </a:cxn>
                    <a:cxn ang="0">
                      <a:pos x="10" y="22"/>
                    </a:cxn>
                    <a:cxn ang="0">
                      <a:pos x="25" y="46"/>
                    </a:cxn>
                    <a:cxn ang="0">
                      <a:pos x="33" y="66"/>
                    </a:cxn>
                    <a:cxn ang="0">
                      <a:pos x="25" y="85"/>
                    </a:cxn>
                    <a:cxn ang="0">
                      <a:pos x="19" y="93"/>
                    </a:cxn>
                    <a:cxn ang="0">
                      <a:pos x="26" y="100"/>
                    </a:cxn>
                    <a:cxn ang="0">
                      <a:pos x="37" y="106"/>
                    </a:cxn>
                    <a:cxn ang="0">
                      <a:pos x="37" y="116"/>
                    </a:cxn>
                    <a:cxn ang="0">
                      <a:pos x="35" y="127"/>
                    </a:cxn>
                    <a:cxn ang="0">
                      <a:pos x="37" y="136"/>
                    </a:cxn>
                    <a:cxn ang="0">
                      <a:pos x="54" y="125"/>
                    </a:cxn>
                    <a:cxn ang="0">
                      <a:pos x="65" y="105"/>
                    </a:cxn>
                    <a:cxn ang="0">
                      <a:pos x="73" y="89"/>
                    </a:cxn>
                    <a:cxn ang="0">
                      <a:pos x="79" y="90"/>
                    </a:cxn>
                  </a:cxnLst>
                  <a:rect l="0" t="0" r="r" b="b"/>
                  <a:pathLst>
                    <a:path w="91" h="140">
                      <a:moveTo>
                        <a:pt x="79" y="90"/>
                      </a:moveTo>
                      <a:cubicBezTo>
                        <a:pt x="79" y="90"/>
                        <a:pt x="80" y="90"/>
                        <a:pt x="80" y="90"/>
                      </a:cubicBezTo>
                      <a:cubicBezTo>
                        <a:pt x="83" y="85"/>
                        <a:pt x="84" y="80"/>
                        <a:pt x="85" y="75"/>
                      </a:cubicBezTo>
                      <a:cubicBezTo>
                        <a:pt x="87" y="70"/>
                        <a:pt x="91" y="63"/>
                        <a:pt x="88" y="58"/>
                      </a:cubicBezTo>
                      <a:cubicBezTo>
                        <a:pt x="84" y="58"/>
                        <a:pt x="80" y="61"/>
                        <a:pt x="77" y="63"/>
                      </a:cubicBezTo>
                      <a:cubicBezTo>
                        <a:pt x="74" y="65"/>
                        <a:pt x="69" y="69"/>
                        <a:pt x="65" y="68"/>
                      </a:cubicBezTo>
                      <a:cubicBezTo>
                        <a:pt x="62" y="61"/>
                        <a:pt x="53" y="62"/>
                        <a:pt x="51" y="54"/>
                      </a:cubicBezTo>
                      <a:cubicBezTo>
                        <a:pt x="50" y="50"/>
                        <a:pt x="50" y="37"/>
                        <a:pt x="44" y="37"/>
                      </a:cubicBezTo>
                      <a:cubicBezTo>
                        <a:pt x="44" y="40"/>
                        <a:pt x="44" y="43"/>
                        <a:pt x="44" y="46"/>
                      </a:cubicBezTo>
                      <a:cubicBezTo>
                        <a:pt x="44" y="47"/>
                        <a:pt x="44" y="51"/>
                        <a:pt x="43" y="51"/>
                      </a:cubicBezTo>
                      <a:cubicBezTo>
                        <a:pt x="42" y="51"/>
                        <a:pt x="39" y="47"/>
                        <a:pt x="38" y="46"/>
                      </a:cubicBezTo>
                      <a:cubicBezTo>
                        <a:pt x="33" y="40"/>
                        <a:pt x="32" y="34"/>
                        <a:pt x="31" y="26"/>
                      </a:cubicBezTo>
                      <a:cubicBezTo>
                        <a:pt x="30" y="19"/>
                        <a:pt x="24" y="12"/>
                        <a:pt x="18" y="8"/>
                      </a:cubicBezTo>
                      <a:cubicBezTo>
                        <a:pt x="14" y="5"/>
                        <a:pt x="6" y="0"/>
                        <a:pt x="0" y="1"/>
                      </a:cubicBezTo>
                      <a:cubicBezTo>
                        <a:pt x="0" y="4"/>
                        <a:pt x="2" y="8"/>
                        <a:pt x="4" y="11"/>
                      </a:cubicBezTo>
                      <a:cubicBezTo>
                        <a:pt x="6" y="14"/>
                        <a:pt x="8" y="18"/>
                        <a:pt x="10" y="22"/>
                      </a:cubicBezTo>
                      <a:cubicBezTo>
                        <a:pt x="15" y="30"/>
                        <a:pt x="20" y="38"/>
                        <a:pt x="25" y="46"/>
                      </a:cubicBezTo>
                      <a:cubicBezTo>
                        <a:pt x="29" y="52"/>
                        <a:pt x="33" y="58"/>
                        <a:pt x="33" y="66"/>
                      </a:cubicBezTo>
                      <a:cubicBezTo>
                        <a:pt x="33" y="74"/>
                        <a:pt x="30" y="79"/>
                        <a:pt x="25" y="85"/>
                      </a:cubicBezTo>
                      <a:cubicBezTo>
                        <a:pt x="23" y="87"/>
                        <a:pt x="20" y="90"/>
                        <a:pt x="19" y="93"/>
                      </a:cubicBezTo>
                      <a:cubicBezTo>
                        <a:pt x="18" y="97"/>
                        <a:pt x="23" y="98"/>
                        <a:pt x="26" y="100"/>
                      </a:cubicBezTo>
                      <a:cubicBezTo>
                        <a:pt x="30" y="102"/>
                        <a:pt x="34" y="104"/>
                        <a:pt x="37" y="106"/>
                      </a:cubicBezTo>
                      <a:cubicBezTo>
                        <a:pt x="42" y="110"/>
                        <a:pt x="39" y="112"/>
                        <a:pt x="37" y="116"/>
                      </a:cubicBezTo>
                      <a:cubicBezTo>
                        <a:pt x="36" y="119"/>
                        <a:pt x="35" y="123"/>
                        <a:pt x="35" y="127"/>
                      </a:cubicBezTo>
                      <a:cubicBezTo>
                        <a:pt x="34" y="130"/>
                        <a:pt x="34" y="135"/>
                        <a:pt x="37" y="136"/>
                      </a:cubicBezTo>
                      <a:cubicBezTo>
                        <a:pt x="47" y="140"/>
                        <a:pt x="50" y="131"/>
                        <a:pt x="54" y="125"/>
                      </a:cubicBezTo>
                      <a:cubicBezTo>
                        <a:pt x="58" y="119"/>
                        <a:pt x="64" y="112"/>
                        <a:pt x="65" y="105"/>
                      </a:cubicBezTo>
                      <a:cubicBezTo>
                        <a:pt x="66" y="100"/>
                        <a:pt x="63" y="86"/>
                        <a:pt x="73" y="89"/>
                      </a:cubicBezTo>
                      <a:lnTo>
                        <a:pt x="79" y="9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1" name="Freeform 42"/>
                <p:cNvSpPr/>
                <p:nvPr/>
              </p:nvSpPr>
              <p:spPr bwMode="auto">
                <a:xfrm>
                  <a:off x="7413613" y="6122985"/>
                  <a:ext cx="155575" cy="176212"/>
                </a:xfrm>
                <a:custGeom>
                  <a:avLst/>
                  <a:gdLst/>
                  <a:ahLst/>
                  <a:cxnLst>
                    <a:cxn ang="0">
                      <a:pos x="58" y="13"/>
                    </a:cxn>
                    <a:cxn ang="0">
                      <a:pos x="59" y="34"/>
                    </a:cxn>
                    <a:cxn ang="0">
                      <a:pos x="49" y="52"/>
                    </a:cxn>
                    <a:cxn ang="0">
                      <a:pos x="48" y="51"/>
                    </a:cxn>
                    <a:cxn ang="0">
                      <a:pos x="43" y="49"/>
                    </a:cxn>
                    <a:cxn ang="0">
                      <a:pos x="40" y="55"/>
                    </a:cxn>
                    <a:cxn ang="0">
                      <a:pos x="36" y="67"/>
                    </a:cxn>
                    <a:cxn ang="0">
                      <a:pos x="28" y="60"/>
                    </a:cxn>
                    <a:cxn ang="0">
                      <a:pos x="18" y="54"/>
                    </a:cxn>
                    <a:cxn ang="0">
                      <a:pos x="12" y="39"/>
                    </a:cxn>
                    <a:cxn ang="0">
                      <a:pos x="5" y="19"/>
                    </a:cxn>
                    <a:cxn ang="0">
                      <a:pos x="4" y="0"/>
                    </a:cxn>
                    <a:cxn ang="0">
                      <a:pos x="14" y="11"/>
                    </a:cxn>
                    <a:cxn ang="0">
                      <a:pos x="27" y="14"/>
                    </a:cxn>
                    <a:cxn ang="0">
                      <a:pos x="41" y="14"/>
                    </a:cxn>
                    <a:cxn ang="0">
                      <a:pos x="53" y="9"/>
                    </a:cxn>
                    <a:cxn ang="0">
                      <a:pos x="58" y="13"/>
                    </a:cxn>
                  </a:cxnLst>
                  <a:rect l="0" t="0" r="r" b="b"/>
                  <a:pathLst>
                    <a:path w="59" h="67">
                      <a:moveTo>
                        <a:pt x="58" y="13"/>
                      </a:moveTo>
                      <a:cubicBezTo>
                        <a:pt x="58" y="20"/>
                        <a:pt x="59" y="27"/>
                        <a:pt x="59" y="34"/>
                      </a:cubicBezTo>
                      <a:cubicBezTo>
                        <a:pt x="58" y="40"/>
                        <a:pt x="53" y="48"/>
                        <a:pt x="49" y="52"/>
                      </a:cubicBezTo>
                      <a:cubicBezTo>
                        <a:pt x="49" y="52"/>
                        <a:pt x="48" y="52"/>
                        <a:pt x="48" y="51"/>
                      </a:cubicBezTo>
                      <a:cubicBezTo>
                        <a:pt x="46" y="50"/>
                        <a:pt x="46" y="48"/>
                        <a:pt x="43" y="49"/>
                      </a:cubicBezTo>
                      <a:cubicBezTo>
                        <a:pt x="40" y="50"/>
                        <a:pt x="40" y="52"/>
                        <a:pt x="40" y="55"/>
                      </a:cubicBezTo>
                      <a:cubicBezTo>
                        <a:pt x="40" y="58"/>
                        <a:pt x="39" y="65"/>
                        <a:pt x="36" y="67"/>
                      </a:cubicBezTo>
                      <a:cubicBezTo>
                        <a:pt x="33" y="65"/>
                        <a:pt x="31" y="62"/>
                        <a:pt x="28" y="60"/>
                      </a:cubicBezTo>
                      <a:cubicBezTo>
                        <a:pt x="24" y="58"/>
                        <a:pt x="21" y="57"/>
                        <a:pt x="18" y="54"/>
                      </a:cubicBezTo>
                      <a:cubicBezTo>
                        <a:pt x="14" y="51"/>
                        <a:pt x="14" y="44"/>
                        <a:pt x="12" y="39"/>
                      </a:cubicBezTo>
                      <a:cubicBezTo>
                        <a:pt x="10" y="32"/>
                        <a:pt x="7" y="25"/>
                        <a:pt x="5" y="19"/>
                      </a:cubicBezTo>
                      <a:cubicBezTo>
                        <a:pt x="4" y="16"/>
                        <a:pt x="0" y="2"/>
                        <a:pt x="4" y="0"/>
                      </a:cubicBezTo>
                      <a:cubicBezTo>
                        <a:pt x="8" y="3"/>
                        <a:pt x="10" y="8"/>
                        <a:pt x="14" y="11"/>
                      </a:cubicBezTo>
                      <a:cubicBezTo>
                        <a:pt x="18" y="13"/>
                        <a:pt x="22" y="14"/>
                        <a:pt x="27" y="14"/>
                      </a:cubicBezTo>
                      <a:cubicBezTo>
                        <a:pt x="31" y="15"/>
                        <a:pt x="37" y="15"/>
                        <a:pt x="41" y="14"/>
                      </a:cubicBezTo>
                      <a:cubicBezTo>
                        <a:pt x="45" y="13"/>
                        <a:pt x="49" y="7"/>
                        <a:pt x="53" y="9"/>
                      </a:cubicBezTo>
                      <a:lnTo>
                        <a:pt x="58"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2" name="Freeform 43"/>
                <p:cNvSpPr/>
                <p:nvPr/>
              </p:nvSpPr>
              <p:spPr bwMode="auto">
                <a:xfrm>
                  <a:off x="6169015" y="4800599"/>
                  <a:ext cx="1609722" cy="1258887"/>
                </a:xfrm>
                <a:custGeom>
                  <a:avLst/>
                  <a:gdLst/>
                  <a:ahLst/>
                  <a:cxnLst>
                    <a:cxn ang="0">
                      <a:pos x="578" y="376"/>
                    </a:cxn>
                    <a:cxn ang="0">
                      <a:pos x="600" y="341"/>
                    </a:cxn>
                    <a:cxn ang="0">
                      <a:pos x="609" y="278"/>
                    </a:cxn>
                    <a:cxn ang="0">
                      <a:pos x="607" y="223"/>
                    </a:cxn>
                    <a:cxn ang="0">
                      <a:pos x="569" y="201"/>
                    </a:cxn>
                    <a:cxn ang="0">
                      <a:pos x="560" y="185"/>
                    </a:cxn>
                    <a:cxn ang="0">
                      <a:pos x="539" y="148"/>
                    </a:cxn>
                    <a:cxn ang="0">
                      <a:pos x="495" y="96"/>
                    </a:cxn>
                    <a:cxn ang="0">
                      <a:pos x="474" y="55"/>
                    </a:cxn>
                    <a:cxn ang="0">
                      <a:pos x="457" y="22"/>
                    </a:cxn>
                    <a:cxn ang="0">
                      <a:pos x="422" y="102"/>
                    </a:cxn>
                    <a:cxn ang="0">
                      <a:pos x="357" y="78"/>
                    </a:cxn>
                    <a:cxn ang="0">
                      <a:pos x="339" y="58"/>
                    </a:cxn>
                    <a:cxn ang="0">
                      <a:pos x="360" y="32"/>
                    </a:cxn>
                    <a:cxn ang="0">
                      <a:pos x="327" y="21"/>
                    </a:cxn>
                    <a:cxn ang="0">
                      <a:pos x="294" y="7"/>
                    </a:cxn>
                    <a:cxn ang="0">
                      <a:pos x="295" y="17"/>
                    </a:cxn>
                    <a:cxn ang="0">
                      <a:pos x="255" y="43"/>
                    </a:cxn>
                    <a:cxn ang="0">
                      <a:pos x="245" y="70"/>
                    </a:cxn>
                    <a:cxn ang="0">
                      <a:pos x="235" y="72"/>
                    </a:cxn>
                    <a:cxn ang="0">
                      <a:pos x="226" y="57"/>
                    </a:cxn>
                    <a:cxn ang="0">
                      <a:pos x="183" y="62"/>
                    </a:cxn>
                    <a:cxn ang="0">
                      <a:pos x="183" y="92"/>
                    </a:cxn>
                    <a:cxn ang="0">
                      <a:pos x="166" y="98"/>
                    </a:cxn>
                    <a:cxn ang="0">
                      <a:pos x="142" y="115"/>
                    </a:cxn>
                    <a:cxn ang="0">
                      <a:pos x="83" y="150"/>
                    </a:cxn>
                    <a:cxn ang="0">
                      <a:pos x="18" y="187"/>
                    </a:cxn>
                    <a:cxn ang="0">
                      <a:pos x="19" y="239"/>
                    </a:cxn>
                    <a:cxn ang="0">
                      <a:pos x="1" y="241"/>
                    </a:cxn>
                    <a:cxn ang="0">
                      <a:pos x="30" y="303"/>
                    </a:cxn>
                    <a:cxn ang="0">
                      <a:pos x="35" y="375"/>
                    </a:cxn>
                    <a:cxn ang="0">
                      <a:pos x="94" y="392"/>
                    </a:cxn>
                    <a:cxn ang="0">
                      <a:pos x="152" y="379"/>
                    </a:cxn>
                    <a:cxn ang="0">
                      <a:pos x="188" y="356"/>
                    </a:cxn>
                    <a:cxn ang="0">
                      <a:pos x="223" y="346"/>
                    </a:cxn>
                    <a:cxn ang="0">
                      <a:pos x="278" y="340"/>
                    </a:cxn>
                    <a:cxn ang="0">
                      <a:pos x="317" y="350"/>
                    </a:cxn>
                    <a:cxn ang="0">
                      <a:pos x="334" y="388"/>
                    </a:cxn>
                    <a:cxn ang="0">
                      <a:pos x="361" y="373"/>
                    </a:cxn>
                    <a:cxn ang="0">
                      <a:pos x="379" y="364"/>
                    </a:cxn>
                    <a:cxn ang="0">
                      <a:pos x="375" y="402"/>
                    </a:cxn>
                    <a:cxn ang="0">
                      <a:pos x="380" y="414"/>
                    </a:cxn>
                    <a:cxn ang="0">
                      <a:pos x="404" y="427"/>
                    </a:cxn>
                    <a:cxn ang="0">
                      <a:pos x="431" y="460"/>
                    </a:cxn>
                    <a:cxn ang="0">
                      <a:pos x="469" y="469"/>
                    </a:cxn>
                    <a:cxn ang="0">
                      <a:pos x="488" y="463"/>
                    </a:cxn>
                    <a:cxn ang="0">
                      <a:pos x="510" y="477"/>
                    </a:cxn>
                    <a:cxn ang="0">
                      <a:pos x="526" y="458"/>
                    </a:cxn>
                    <a:cxn ang="0">
                      <a:pos x="559" y="438"/>
                    </a:cxn>
                  </a:cxnLst>
                  <a:rect l="0" t="0" r="r" b="b"/>
                  <a:pathLst>
                    <a:path w="613" h="479">
                      <a:moveTo>
                        <a:pt x="565" y="407"/>
                      </a:moveTo>
                      <a:cubicBezTo>
                        <a:pt x="566" y="400"/>
                        <a:pt x="568" y="393"/>
                        <a:pt x="571" y="386"/>
                      </a:cubicBezTo>
                      <a:cubicBezTo>
                        <a:pt x="573" y="382"/>
                        <a:pt x="575" y="379"/>
                        <a:pt x="578" y="376"/>
                      </a:cubicBezTo>
                      <a:cubicBezTo>
                        <a:pt x="581" y="373"/>
                        <a:pt x="585" y="371"/>
                        <a:pt x="588" y="368"/>
                      </a:cubicBezTo>
                      <a:cubicBezTo>
                        <a:pt x="591" y="364"/>
                        <a:pt x="590" y="360"/>
                        <a:pt x="592" y="356"/>
                      </a:cubicBezTo>
                      <a:cubicBezTo>
                        <a:pt x="594" y="350"/>
                        <a:pt x="598" y="347"/>
                        <a:pt x="600" y="341"/>
                      </a:cubicBezTo>
                      <a:cubicBezTo>
                        <a:pt x="601" y="335"/>
                        <a:pt x="604" y="329"/>
                        <a:pt x="607" y="323"/>
                      </a:cubicBezTo>
                      <a:cubicBezTo>
                        <a:pt x="611" y="315"/>
                        <a:pt x="612" y="309"/>
                        <a:pt x="612" y="300"/>
                      </a:cubicBezTo>
                      <a:cubicBezTo>
                        <a:pt x="612" y="292"/>
                        <a:pt x="613" y="285"/>
                        <a:pt x="609" y="278"/>
                      </a:cubicBezTo>
                      <a:cubicBezTo>
                        <a:pt x="606" y="272"/>
                        <a:pt x="603" y="265"/>
                        <a:pt x="604" y="258"/>
                      </a:cubicBezTo>
                      <a:cubicBezTo>
                        <a:pt x="604" y="252"/>
                        <a:pt x="606" y="247"/>
                        <a:pt x="606" y="241"/>
                      </a:cubicBezTo>
                      <a:cubicBezTo>
                        <a:pt x="606" y="235"/>
                        <a:pt x="608" y="229"/>
                        <a:pt x="607" y="223"/>
                      </a:cubicBezTo>
                      <a:cubicBezTo>
                        <a:pt x="604" y="225"/>
                        <a:pt x="601" y="230"/>
                        <a:pt x="598" y="230"/>
                      </a:cubicBezTo>
                      <a:cubicBezTo>
                        <a:pt x="594" y="231"/>
                        <a:pt x="591" y="225"/>
                        <a:pt x="588" y="223"/>
                      </a:cubicBezTo>
                      <a:cubicBezTo>
                        <a:pt x="582" y="216"/>
                        <a:pt x="573" y="209"/>
                        <a:pt x="569" y="201"/>
                      </a:cubicBezTo>
                      <a:cubicBezTo>
                        <a:pt x="567" y="194"/>
                        <a:pt x="571" y="186"/>
                        <a:pt x="565" y="182"/>
                      </a:cubicBezTo>
                      <a:cubicBezTo>
                        <a:pt x="565" y="181"/>
                        <a:pt x="561" y="179"/>
                        <a:pt x="560" y="180"/>
                      </a:cubicBezTo>
                      <a:cubicBezTo>
                        <a:pt x="559" y="180"/>
                        <a:pt x="560" y="184"/>
                        <a:pt x="560" y="185"/>
                      </a:cubicBezTo>
                      <a:cubicBezTo>
                        <a:pt x="559" y="191"/>
                        <a:pt x="555" y="189"/>
                        <a:pt x="552" y="186"/>
                      </a:cubicBezTo>
                      <a:cubicBezTo>
                        <a:pt x="548" y="182"/>
                        <a:pt x="547" y="177"/>
                        <a:pt x="546" y="172"/>
                      </a:cubicBezTo>
                      <a:cubicBezTo>
                        <a:pt x="544" y="165"/>
                        <a:pt x="543" y="154"/>
                        <a:pt x="539" y="148"/>
                      </a:cubicBezTo>
                      <a:cubicBezTo>
                        <a:pt x="533" y="141"/>
                        <a:pt x="523" y="141"/>
                        <a:pt x="516" y="138"/>
                      </a:cubicBezTo>
                      <a:cubicBezTo>
                        <a:pt x="509" y="134"/>
                        <a:pt x="504" y="127"/>
                        <a:pt x="500" y="120"/>
                      </a:cubicBezTo>
                      <a:cubicBezTo>
                        <a:pt x="497" y="113"/>
                        <a:pt x="499" y="104"/>
                        <a:pt x="495" y="96"/>
                      </a:cubicBezTo>
                      <a:cubicBezTo>
                        <a:pt x="492" y="89"/>
                        <a:pt x="490" y="82"/>
                        <a:pt x="490" y="75"/>
                      </a:cubicBezTo>
                      <a:cubicBezTo>
                        <a:pt x="489" y="67"/>
                        <a:pt x="485" y="62"/>
                        <a:pt x="478" y="58"/>
                      </a:cubicBezTo>
                      <a:cubicBezTo>
                        <a:pt x="477" y="57"/>
                        <a:pt x="475" y="55"/>
                        <a:pt x="474" y="55"/>
                      </a:cubicBezTo>
                      <a:cubicBezTo>
                        <a:pt x="471" y="55"/>
                        <a:pt x="473" y="57"/>
                        <a:pt x="470" y="57"/>
                      </a:cubicBezTo>
                      <a:cubicBezTo>
                        <a:pt x="467" y="58"/>
                        <a:pt x="465" y="50"/>
                        <a:pt x="464" y="48"/>
                      </a:cubicBezTo>
                      <a:cubicBezTo>
                        <a:pt x="460" y="40"/>
                        <a:pt x="459" y="31"/>
                        <a:pt x="457" y="22"/>
                      </a:cubicBezTo>
                      <a:cubicBezTo>
                        <a:pt x="455" y="14"/>
                        <a:pt x="451" y="6"/>
                        <a:pt x="447" y="0"/>
                      </a:cubicBezTo>
                      <a:cubicBezTo>
                        <a:pt x="436" y="16"/>
                        <a:pt x="436" y="36"/>
                        <a:pt x="434" y="55"/>
                      </a:cubicBezTo>
                      <a:cubicBezTo>
                        <a:pt x="432" y="71"/>
                        <a:pt x="430" y="88"/>
                        <a:pt x="422" y="102"/>
                      </a:cubicBezTo>
                      <a:cubicBezTo>
                        <a:pt x="418" y="109"/>
                        <a:pt x="413" y="112"/>
                        <a:pt x="405" y="107"/>
                      </a:cubicBezTo>
                      <a:cubicBezTo>
                        <a:pt x="398" y="102"/>
                        <a:pt x="389" y="99"/>
                        <a:pt x="380" y="95"/>
                      </a:cubicBezTo>
                      <a:cubicBezTo>
                        <a:pt x="372" y="91"/>
                        <a:pt x="363" y="85"/>
                        <a:pt x="357" y="78"/>
                      </a:cubicBezTo>
                      <a:cubicBezTo>
                        <a:pt x="353" y="75"/>
                        <a:pt x="350" y="71"/>
                        <a:pt x="346" y="69"/>
                      </a:cubicBezTo>
                      <a:cubicBezTo>
                        <a:pt x="343" y="67"/>
                        <a:pt x="337" y="68"/>
                        <a:pt x="334" y="66"/>
                      </a:cubicBezTo>
                      <a:cubicBezTo>
                        <a:pt x="329" y="62"/>
                        <a:pt x="336" y="60"/>
                        <a:pt x="339" y="58"/>
                      </a:cubicBezTo>
                      <a:cubicBezTo>
                        <a:pt x="341" y="56"/>
                        <a:pt x="345" y="53"/>
                        <a:pt x="347" y="50"/>
                      </a:cubicBezTo>
                      <a:cubicBezTo>
                        <a:pt x="349" y="47"/>
                        <a:pt x="350" y="43"/>
                        <a:pt x="353" y="40"/>
                      </a:cubicBezTo>
                      <a:cubicBezTo>
                        <a:pt x="355" y="37"/>
                        <a:pt x="357" y="34"/>
                        <a:pt x="360" y="32"/>
                      </a:cubicBezTo>
                      <a:cubicBezTo>
                        <a:pt x="363" y="28"/>
                        <a:pt x="364" y="27"/>
                        <a:pt x="361" y="23"/>
                      </a:cubicBezTo>
                      <a:cubicBezTo>
                        <a:pt x="358" y="20"/>
                        <a:pt x="355" y="20"/>
                        <a:pt x="351" y="21"/>
                      </a:cubicBezTo>
                      <a:cubicBezTo>
                        <a:pt x="343" y="22"/>
                        <a:pt x="335" y="24"/>
                        <a:pt x="327" y="21"/>
                      </a:cubicBezTo>
                      <a:cubicBezTo>
                        <a:pt x="323" y="20"/>
                        <a:pt x="319" y="19"/>
                        <a:pt x="315" y="17"/>
                      </a:cubicBezTo>
                      <a:cubicBezTo>
                        <a:pt x="311" y="15"/>
                        <a:pt x="307" y="15"/>
                        <a:pt x="304" y="13"/>
                      </a:cubicBezTo>
                      <a:cubicBezTo>
                        <a:pt x="300" y="10"/>
                        <a:pt x="299" y="7"/>
                        <a:pt x="294" y="7"/>
                      </a:cubicBezTo>
                      <a:cubicBezTo>
                        <a:pt x="293" y="7"/>
                        <a:pt x="291" y="7"/>
                        <a:pt x="290" y="8"/>
                      </a:cubicBezTo>
                      <a:cubicBezTo>
                        <a:pt x="289" y="8"/>
                        <a:pt x="287" y="10"/>
                        <a:pt x="287" y="12"/>
                      </a:cubicBezTo>
                      <a:cubicBezTo>
                        <a:pt x="287" y="16"/>
                        <a:pt x="293" y="15"/>
                        <a:pt x="295" y="17"/>
                      </a:cubicBezTo>
                      <a:cubicBezTo>
                        <a:pt x="299" y="21"/>
                        <a:pt x="299" y="25"/>
                        <a:pt x="293" y="26"/>
                      </a:cubicBezTo>
                      <a:cubicBezTo>
                        <a:pt x="287" y="27"/>
                        <a:pt x="279" y="25"/>
                        <a:pt x="273" y="26"/>
                      </a:cubicBezTo>
                      <a:cubicBezTo>
                        <a:pt x="265" y="29"/>
                        <a:pt x="259" y="36"/>
                        <a:pt x="255" y="43"/>
                      </a:cubicBezTo>
                      <a:cubicBezTo>
                        <a:pt x="252" y="48"/>
                        <a:pt x="248" y="58"/>
                        <a:pt x="253" y="62"/>
                      </a:cubicBezTo>
                      <a:cubicBezTo>
                        <a:pt x="256" y="64"/>
                        <a:pt x="259" y="67"/>
                        <a:pt x="254" y="70"/>
                      </a:cubicBezTo>
                      <a:cubicBezTo>
                        <a:pt x="253" y="71"/>
                        <a:pt x="246" y="71"/>
                        <a:pt x="245" y="70"/>
                      </a:cubicBezTo>
                      <a:cubicBezTo>
                        <a:pt x="243" y="69"/>
                        <a:pt x="244" y="67"/>
                        <a:pt x="242" y="66"/>
                      </a:cubicBezTo>
                      <a:cubicBezTo>
                        <a:pt x="240" y="65"/>
                        <a:pt x="238" y="66"/>
                        <a:pt x="237" y="67"/>
                      </a:cubicBezTo>
                      <a:cubicBezTo>
                        <a:pt x="236" y="68"/>
                        <a:pt x="236" y="71"/>
                        <a:pt x="235" y="72"/>
                      </a:cubicBezTo>
                      <a:cubicBezTo>
                        <a:pt x="234" y="73"/>
                        <a:pt x="233" y="75"/>
                        <a:pt x="232" y="76"/>
                      </a:cubicBezTo>
                      <a:cubicBezTo>
                        <a:pt x="228" y="80"/>
                        <a:pt x="226" y="77"/>
                        <a:pt x="226" y="73"/>
                      </a:cubicBezTo>
                      <a:cubicBezTo>
                        <a:pt x="226" y="66"/>
                        <a:pt x="232" y="63"/>
                        <a:pt x="226" y="57"/>
                      </a:cubicBezTo>
                      <a:cubicBezTo>
                        <a:pt x="221" y="53"/>
                        <a:pt x="215" y="47"/>
                        <a:pt x="208" y="48"/>
                      </a:cubicBezTo>
                      <a:cubicBezTo>
                        <a:pt x="204" y="49"/>
                        <a:pt x="199" y="53"/>
                        <a:pt x="195" y="55"/>
                      </a:cubicBezTo>
                      <a:cubicBezTo>
                        <a:pt x="191" y="58"/>
                        <a:pt x="187" y="60"/>
                        <a:pt x="183" y="62"/>
                      </a:cubicBezTo>
                      <a:cubicBezTo>
                        <a:pt x="179" y="65"/>
                        <a:pt x="178" y="68"/>
                        <a:pt x="176" y="71"/>
                      </a:cubicBezTo>
                      <a:cubicBezTo>
                        <a:pt x="174" y="76"/>
                        <a:pt x="175" y="77"/>
                        <a:pt x="177" y="81"/>
                      </a:cubicBezTo>
                      <a:cubicBezTo>
                        <a:pt x="178" y="83"/>
                        <a:pt x="185" y="90"/>
                        <a:pt x="183" y="92"/>
                      </a:cubicBezTo>
                      <a:cubicBezTo>
                        <a:pt x="181" y="94"/>
                        <a:pt x="173" y="89"/>
                        <a:pt x="171" y="88"/>
                      </a:cubicBezTo>
                      <a:cubicBezTo>
                        <a:pt x="167" y="87"/>
                        <a:pt x="159" y="85"/>
                        <a:pt x="161" y="91"/>
                      </a:cubicBezTo>
                      <a:cubicBezTo>
                        <a:pt x="162" y="94"/>
                        <a:pt x="165" y="95"/>
                        <a:pt x="166" y="98"/>
                      </a:cubicBezTo>
                      <a:cubicBezTo>
                        <a:pt x="167" y="101"/>
                        <a:pt x="167" y="103"/>
                        <a:pt x="167" y="106"/>
                      </a:cubicBezTo>
                      <a:cubicBezTo>
                        <a:pt x="158" y="107"/>
                        <a:pt x="157" y="94"/>
                        <a:pt x="149" y="95"/>
                      </a:cubicBezTo>
                      <a:cubicBezTo>
                        <a:pt x="138" y="96"/>
                        <a:pt x="143" y="108"/>
                        <a:pt x="142" y="115"/>
                      </a:cubicBezTo>
                      <a:cubicBezTo>
                        <a:pt x="141" y="123"/>
                        <a:pt x="132" y="130"/>
                        <a:pt x="125" y="135"/>
                      </a:cubicBezTo>
                      <a:cubicBezTo>
                        <a:pt x="118" y="139"/>
                        <a:pt x="112" y="145"/>
                        <a:pt x="103" y="146"/>
                      </a:cubicBezTo>
                      <a:cubicBezTo>
                        <a:pt x="97" y="147"/>
                        <a:pt x="90" y="149"/>
                        <a:pt x="83" y="150"/>
                      </a:cubicBezTo>
                      <a:cubicBezTo>
                        <a:pt x="72" y="152"/>
                        <a:pt x="61" y="157"/>
                        <a:pt x="50" y="161"/>
                      </a:cubicBezTo>
                      <a:cubicBezTo>
                        <a:pt x="47" y="163"/>
                        <a:pt x="42" y="165"/>
                        <a:pt x="39" y="167"/>
                      </a:cubicBezTo>
                      <a:cubicBezTo>
                        <a:pt x="31" y="173"/>
                        <a:pt x="23" y="179"/>
                        <a:pt x="18" y="187"/>
                      </a:cubicBezTo>
                      <a:cubicBezTo>
                        <a:pt x="13" y="196"/>
                        <a:pt x="8" y="204"/>
                        <a:pt x="8" y="215"/>
                      </a:cubicBezTo>
                      <a:cubicBezTo>
                        <a:pt x="8" y="220"/>
                        <a:pt x="9" y="223"/>
                        <a:pt x="11" y="228"/>
                      </a:cubicBezTo>
                      <a:cubicBezTo>
                        <a:pt x="13" y="232"/>
                        <a:pt x="17" y="234"/>
                        <a:pt x="19" y="239"/>
                      </a:cubicBezTo>
                      <a:cubicBezTo>
                        <a:pt x="20" y="241"/>
                        <a:pt x="21" y="246"/>
                        <a:pt x="19" y="248"/>
                      </a:cubicBezTo>
                      <a:cubicBezTo>
                        <a:pt x="16" y="252"/>
                        <a:pt x="12" y="244"/>
                        <a:pt x="10" y="242"/>
                      </a:cubicBezTo>
                      <a:cubicBezTo>
                        <a:pt x="7" y="239"/>
                        <a:pt x="2" y="235"/>
                        <a:pt x="1" y="241"/>
                      </a:cubicBezTo>
                      <a:cubicBezTo>
                        <a:pt x="0" y="245"/>
                        <a:pt x="4" y="250"/>
                        <a:pt x="6" y="254"/>
                      </a:cubicBezTo>
                      <a:cubicBezTo>
                        <a:pt x="10" y="262"/>
                        <a:pt x="17" y="268"/>
                        <a:pt x="21" y="277"/>
                      </a:cubicBezTo>
                      <a:cubicBezTo>
                        <a:pt x="25" y="285"/>
                        <a:pt x="28" y="294"/>
                        <a:pt x="30" y="303"/>
                      </a:cubicBezTo>
                      <a:cubicBezTo>
                        <a:pt x="32" y="321"/>
                        <a:pt x="41" y="337"/>
                        <a:pt x="42" y="356"/>
                      </a:cubicBezTo>
                      <a:cubicBezTo>
                        <a:pt x="42" y="360"/>
                        <a:pt x="42" y="363"/>
                        <a:pt x="42" y="367"/>
                      </a:cubicBezTo>
                      <a:cubicBezTo>
                        <a:pt x="41" y="372"/>
                        <a:pt x="40" y="373"/>
                        <a:pt x="35" y="375"/>
                      </a:cubicBezTo>
                      <a:cubicBezTo>
                        <a:pt x="26" y="379"/>
                        <a:pt x="36" y="390"/>
                        <a:pt x="42" y="393"/>
                      </a:cubicBezTo>
                      <a:cubicBezTo>
                        <a:pt x="50" y="398"/>
                        <a:pt x="60" y="403"/>
                        <a:pt x="70" y="402"/>
                      </a:cubicBezTo>
                      <a:cubicBezTo>
                        <a:pt x="80" y="402"/>
                        <a:pt x="86" y="396"/>
                        <a:pt x="94" y="392"/>
                      </a:cubicBezTo>
                      <a:cubicBezTo>
                        <a:pt x="98" y="390"/>
                        <a:pt x="102" y="388"/>
                        <a:pt x="106" y="385"/>
                      </a:cubicBezTo>
                      <a:cubicBezTo>
                        <a:pt x="110" y="381"/>
                        <a:pt x="113" y="381"/>
                        <a:pt x="118" y="380"/>
                      </a:cubicBezTo>
                      <a:cubicBezTo>
                        <a:pt x="129" y="379"/>
                        <a:pt x="141" y="379"/>
                        <a:pt x="152" y="379"/>
                      </a:cubicBezTo>
                      <a:cubicBezTo>
                        <a:pt x="155" y="379"/>
                        <a:pt x="159" y="380"/>
                        <a:pt x="162" y="379"/>
                      </a:cubicBezTo>
                      <a:cubicBezTo>
                        <a:pt x="165" y="378"/>
                        <a:pt x="168" y="373"/>
                        <a:pt x="169" y="370"/>
                      </a:cubicBezTo>
                      <a:cubicBezTo>
                        <a:pt x="173" y="362"/>
                        <a:pt x="179" y="358"/>
                        <a:pt x="188" y="356"/>
                      </a:cubicBezTo>
                      <a:cubicBezTo>
                        <a:pt x="194" y="354"/>
                        <a:pt x="200" y="351"/>
                        <a:pt x="207" y="350"/>
                      </a:cubicBezTo>
                      <a:cubicBezTo>
                        <a:pt x="209" y="350"/>
                        <a:pt x="210" y="350"/>
                        <a:pt x="212" y="350"/>
                      </a:cubicBezTo>
                      <a:cubicBezTo>
                        <a:pt x="215" y="349"/>
                        <a:pt x="219" y="347"/>
                        <a:pt x="223" y="346"/>
                      </a:cubicBezTo>
                      <a:cubicBezTo>
                        <a:pt x="228" y="345"/>
                        <a:pt x="232" y="344"/>
                        <a:pt x="237" y="343"/>
                      </a:cubicBezTo>
                      <a:cubicBezTo>
                        <a:pt x="241" y="343"/>
                        <a:pt x="247" y="342"/>
                        <a:pt x="251" y="341"/>
                      </a:cubicBezTo>
                      <a:cubicBezTo>
                        <a:pt x="259" y="339"/>
                        <a:pt x="270" y="338"/>
                        <a:pt x="278" y="340"/>
                      </a:cubicBezTo>
                      <a:cubicBezTo>
                        <a:pt x="288" y="343"/>
                        <a:pt x="297" y="346"/>
                        <a:pt x="307" y="348"/>
                      </a:cubicBezTo>
                      <a:cubicBezTo>
                        <a:pt x="309" y="349"/>
                        <a:pt x="311" y="349"/>
                        <a:pt x="313" y="349"/>
                      </a:cubicBezTo>
                      <a:cubicBezTo>
                        <a:pt x="314" y="349"/>
                        <a:pt x="316" y="350"/>
                        <a:pt x="317" y="350"/>
                      </a:cubicBezTo>
                      <a:cubicBezTo>
                        <a:pt x="318" y="351"/>
                        <a:pt x="319" y="351"/>
                        <a:pt x="320" y="351"/>
                      </a:cubicBezTo>
                      <a:cubicBezTo>
                        <a:pt x="323" y="354"/>
                        <a:pt x="325" y="362"/>
                        <a:pt x="326" y="366"/>
                      </a:cubicBezTo>
                      <a:cubicBezTo>
                        <a:pt x="328" y="374"/>
                        <a:pt x="330" y="381"/>
                        <a:pt x="334" y="388"/>
                      </a:cubicBezTo>
                      <a:cubicBezTo>
                        <a:pt x="339" y="397"/>
                        <a:pt x="341" y="402"/>
                        <a:pt x="352" y="401"/>
                      </a:cubicBezTo>
                      <a:cubicBezTo>
                        <a:pt x="353" y="394"/>
                        <a:pt x="350" y="387"/>
                        <a:pt x="355" y="381"/>
                      </a:cubicBezTo>
                      <a:cubicBezTo>
                        <a:pt x="357" y="378"/>
                        <a:pt x="360" y="376"/>
                        <a:pt x="361" y="373"/>
                      </a:cubicBezTo>
                      <a:cubicBezTo>
                        <a:pt x="363" y="369"/>
                        <a:pt x="365" y="366"/>
                        <a:pt x="367" y="363"/>
                      </a:cubicBezTo>
                      <a:cubicBezTo>
                        <a:pt x="369" y="360"/>
                        <a:pt x="371" y="356"/>
                        <a:pt x="374" y="356"/>
                      </a:cubicBezTo>
                      <a:cubicBezTo>
                        <a:pt x="380" y="355"/>
                        <a:pt x="379" y="360"/>
                        <a:pt x="379" y="364"/>
                      </a:cubicBezTo>
                      <a:cubicBezTo>
                        <a:pt x="378" y="371"/>
                        <a:pt x="373" y="378"/>
                        <a:pt x="368" y="383"/>
                      </a:cubicBezTo>
                      <a:cubicBezTo>
                        <a:pt x="364" y="388"/>
                        <a:pt x="360" y="397"/>
                        <a:pt x="361" y="404"/>
                      </a:cubicBezTo>
                      <a:cubicBezTo>
                        <a:pt x="366" y="404"/>
                        <a:pt x="371" y="406"/>
                        <a:pt x="375" y="402"/>
                      </a:cubicBezTo>
                      <a:cubicBezTo>
                        <a:pt x="377" y="399"/>
                        <a:pt x="376" y="389"/>
                        <a:pt x="380" y="388"/>
                      </a:cubicBezTo>
                      <a:cubicBezTo>
                        <a:pt x="384" y="387"/>
                        <a:pt x="386" y="399"/>
                        <a:pt x="386" y="402"/>
                      </a:cubicBezTo>
                      <a:cubicBezTo>
                        <a:pt x="385" y="407"/>
                        <a:pt x="381" y="410"/>
                        <a:pt x="380" y="414"/>
                      </a:cubicBezTo>
                      <a:cubicBezTo>
                        <a:pt x="385" y="415"/>
                        <a:pt x="388" y="414"/>
                        <a:pt x="392" y="413"/>
                      </a:cubicBezTo>
                      <a:cubicBezTo>
                        <a:pt x="397" y="411"/>
                        <a:pt x="395" y="414"/>
                        <a:pt x="397" y="418"/>
                      </a:cubicBezTo>
                      <a:cubicBezTo>
                        <a:pt x="399" y="421"/>
                        <a:pt x="402" y="424"/>
                        <a:pt x="404" y="427"/>
                      </a:cubicBezTo>
                      <a:cubicBezTo>
                        <a:pt x="406" y="430"/>
                        <a:pt x="405" y="433"/>
                        <a:pt x="405" y="437"/>
                      </a:cubicBezTo>
                      <a:cubicBezTo>
                        <a:pt x="406" y="445"/>
                        <a:pt x="411" y="453"/>
                        <a:pt x="418" y="456"/>
                      </a:cubicBezTo>
                      <a:cubicBezTo>
                        <a:pt x="422" y="458"/>
                        <a:pt x="427" y="459"/>
                        <a:pt x="431" y="460"/>
                      </a:cubicBezTo>
                      <a:cubicBezTo>
                        <a:pt x="436" y="462"/>
                        <a:pt x="441" y="462"/>
                        <a:pt x="446" y="463"/>
                      </a:cubicBezTo>
                      <a:cubicBezTo>
                        <a:pt x="447" y="463"/>
                        <a:pt x="448" y="464"/>
                        <a:pt x="449" y="464"/>
                      </a:cubicBezTo>
                      <a:cubicBezTo>
                        <a:pt x="453" y="470"/>
                        <a:pt x="463" y="473"/>
                        <a:pt x="469" y="469"/>
                      </a:cubicBezTo>
                      <a:cubicBezTo>
                        <a:pt x="473" y="467"/>
                        <a:pt x="475" y="464"/>
                        <a:pt x="479" y="461"/>
                      </a:cubicBezTo>
                      <a:cubicBezTo>
                        <a:pt x="481" y="460"/>
                        <a:pt x="485" y="454"/>
                        <a:pt x="486" y="456"/>
                      </a:cubicBezTo>
                      <a:cubicBezTo>
                        <a:pt x="487" y="457"/>
                        <a:pt x="487" y="461"/>
                        <a:pt x="488" y="463"/>
                      </a:cubicBezTo>
                      <a:cubicBezTo>
                        <a:pt x="489" y="465"/>
                        <a:pt x="491" y="467"/>
                        <a:pt x="492" y="468"/>
                      </a:cubicBezTo>
                      <a:cubicBezTo>
                        <a:pt x="495" y="471"/>
                        <a:pt x="497" y="476"/>
                        <a:pt x="501" y="477"/>
                      </a:cubicBezTo>
                      <a:cubicBezTo>
                        <a:pt x="503" y="479"/>
                        <a:pt x="508" y="479"/>
                        <a:pt x="510" y="477"/>
                      </a:cubicBezTo>
                      <a:cubicBezTo>
                        <a:pt x="511" y="476"/>
                        <a:pt x="511" y="474"/>
                        <a:pt x="512" y="472"/>
                      </a:cubicBezTo>
                      <a:cubicBezTo>
                        <a:pt x="513" y="470"/>
                        <a:pt x="515" y="469"/>
                        <a:pt x="516" y="468"/>
                      </a:cubicBezTo>
                      <a:cubicBezTo>
                        <a:pt x="520" y="464"/>
                        <a:pt x="523" y="462"/>
                        <a:pt x="526" y="458"/>
                      </a:cubicBezTo>
                      <a:cubicBezTo>
                        <a:pt x="528" y="455"/>
                        <a:pt x="529" y="455"/>
                        <a:pt x="533" y="455"/>
                      </a:cubicBezTo>
                      <a:cubicBezTo>
                        <a:pt x="539" y="456"/>
                        <a:pt x="546" y="457"/>
                        <a:pt x="551" y="453"/>
                      </a:cubicBezTo>
                      <a:cubicBezTo>
                        <a:pt x="557" y="450"/>
                        <a:pt x="558" y="443"/>
                        <a:pt x="559" y="438"/>
                      </a:cubicBezTo>
                      <a:cubicBezTo>
                        <a:pt x="561" y="427"/>
                        <a:pt x="563" y="417"/>
                        <a:pt x="565" y="40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3" name="Freeform 44"/>
                <p:cNvSpPr/>
                <p:nvPr/>
              </p:nvSpPr>
              <p:spPr bwMode="auto">
                <a:xfrm>
                  <a:off x="7321538" y="1868487"/>
                  <a:ext cx="100012" cy="449262"/>
                </a:xfrm>
                <a:custGeom>
                  <a:avLst/>
                  <a:gdLst/>
                  <a:ahLst/>
                  <a:cxnLst>
                    <a:cxn ang="0">
                      <a:pos x="37" y="112"/>
                    </a:cxn>
                    <a:cxn ang="0">
                      <a:pos x="35" y="89"/>
                    </a:cxn>
                    <a:cxn ang="0">
                      <a:pos x="26" y="62"/>
                    </a:cxn>
                    <a:cxn ang="0">
                      <a:pos x="21" y="39"/>
                    </a:cxn>
                    <a:cxn ang="0">
                      <a:pos x="22" y="17"/>
                    </a:cxn>
                    <a:cxn ang="0">
                      <a:pos x="24" y="8"/>
                    </a:cxn>
                    <a:cxn ang="0">
                      <a:pos x="18" y="1"/>
                    </a:cxn>
                    <a:cxn ang="0">
                      <a:pos x="10" y="7"/>
                    </a:cxn>
                    <a:cxn ang="0">
                      <a:pos x="7" y="19"/>
                    </a:cxn>
                    <a:cxn ang="0">
                      <a:pos x="1" y="42"/>
                    </a:cxn>
                    <a:cxn ang="0">
                      <a:pos x="0" y="67"/>
                    </a:cxn>
                    <a:cxn ang="0">
                      <a:pos x="1" y="119"/>
                    </a:cxn>
                    <a:cxn ang="0">
                      <a:pos x="1" y="164"/>
                    </a:cxn>
                    <a:cxn ang="0">
                      <a:pos x="0" y="170"/>
                    </a:cxn>
                    <a:cxn ang="0">
                      <a:pos x="9" y="168"/>
                    </a:cxn>
                    <a:cxn ang="0">
                      <a:pos x="20" y="169"/>
                    </a:cxn>
                    <a:cxn ang="0">
                      <a:pos x="20" y="160"/>
                    </a:cxn>
                    <a:cxn ang="0">
                      <a:pos x="18" y="153"/>
                    </a:cxn>
                    <a:cxn ang="0">
                      <a:pos x="17" y="143"/>
                    </a:cxn>
                    <a:cxn ang="0">
                      <a:pos x="15" y="134"/>
                    </a:cxn>
                    <a:cxn ang="0">
                      <a:pos x="16" y="115"/>
                    </a:cxn>
                    <a:cxn ang="0">
                      <a:pos x="34" y="110"/>
                    </a:cxn>
                    <a:cxn ang="0">
                      <a:pos x="37" y="112"/>
                    </a:cxn>
                  </a:cxnLst>
                  <a:rect l="0" t="0" r="r" b="b"/>
                  <a:pathLst>
                    <a:path w="38" h="171">
                      <a:moveTo>
                        <a:pt x="37" y="112"/>
                      </a:moveTo>
                      <a:cubicBezTo>
                        <a:pt x="37" y="104"/>
                        <a:pt x="38" y="96"/>
                        <a:pt x="35" y="89"/>
                      </a:cubicBezTo>
                      <a:cubicBezTo>
                        <a:pt x="32" y="80"/>
                        <a:pt x="29" y="71"/>
                        <a:pt x="26" y="62"/>
                      </a:cubicBezTo>
                      <a:cubicBezTo>
                        <a:pt x="24" y="54"/>
                        <a:pt x="21" y="48"/>
                        <a:pt x="21" y="39"/>
                      </a:cubicBezTo>
                      <a:cubicBezTo>
                        <a:pt x="21" y="32"/>
                        <a:pt x="20" y="24"/>
                        <a:pt x="22" y="17"/>
                      </a:cubicBezTo>
                      <a:cubicBezTo>
                        <a:pt x="23" y="14"/>
                        <a:pt x="24" y="11"/>
                        <a:pt x="24" y="8"/>
                      </a:cubicBezTo>
                      <a:cubicBezTo>
                        <a:pt x="24" y="3"/>
                        <a:pt x="22" y="2"/>
                        <a:pt x="18" y="1"/>
                      </a:cubicBezTo>
                      <a:cubicBezTo>
                        <a:pt x="12" y="0"/>
                        <a:pt x="12" y="2"/>
                        <a:pt x="10" y="7"/>
                      </a:cubicBezTo>
                      <a:cubicBezTo>
                        <a:pt x="9" y="11"/>
                        <a:pt x="8" y="15"/>
                        <a:pt x="7" y="19"/>
                      </a:cubicBezTo>
                      <a:cubicBezTo>
                        <a:pt x="5" y="27"/>
                        <a:pt x="1" y="34"/>
                        <a:pt x="1" y="42"/>
                      </a:cubicBezTo>
                      <a:cubicBezTo>
                        <a:pt x="1" y="51"/>
                        <a:pt x="0" y="59"/>
                        <a:pt x="0" y="67"/>
                      </a:cubicBezTo>
                      <a:cubicBezTo>
                        <a:pt x="0" y="84"/>
                        <a:pt x="1" y="101"/>
                        <a:pt x="1" y="119"/>
                      </a:cubicBezTo>
                      <a:cubicBezTo>
                        <a:pt x="1" y="133"/>
                        <a:pt x="3" y="149"/>
                        <a:pt x="1" y="164"/>
                      </a:cubicBezTo>
                      <a:cubicBezTo>
                        <a:pt x="1" y="166"/>
                        <a:pt x="0" y="168"/>
                        <a:pt x="0" y="170"/>
                      </a:cubicBezTo>
                      <a:cubicBezTo>
                        <a:pt x="4" y="171"/>
                        <a:pt x="6" y="168"/>
                        <a:pt x="9" y="168"/>
                      </a:cubicBezTo>
                      <a:cubicBezTo>
                        <a:pt x="13" y="167"/>
                        <a:pt x="17" y="169"/>
                        <a:pt x="20" y="169"/>
                      </a:cubicBezTo>
                      <a:cubicBezTo>
                        <a:pt x="22" y="165"/>
                        <a:pt x="22" y="165"/>
                        <a:pt x="20" y="160"/>
                      </a:cubicBezTo>
                      <a:cubicBezTo>
                        <a:pt x="19" y="158"/>
                        <a:pt x="19" y="155"/>
                        <a:pt x="18" y="153"/>
                      </a:cubicBezTo>
                      <a:cubicBezTo>
                        <a:pt x="18" y="149"/>
                        <a:pt x="18" y="146"/>
                        <a:pt x="17" y="143"/>
                      </a:cubicBezTo>
                      <a:cubicBezTo>
                        <a:pt x="15" y="140"/>
                        <a:pt x="15" y="137"/>
                        <a:pt x="15" y="134"/>
                      </a:cubicBezTo>
                      <a:cubicBezTo>
                        <a:pt x="14" y="127"/>
                        <a:pt x="13" y="121"/>
                        <a:pt x="16" y="115"/>
                      </a:cubicBezTo>
                      <a:cubicBezTo>
                        <a:pt x="19" y="109"/>
                        <a:pt x="28" y="105"/>
                        <a:pt x="34" y="110"/>
                      </a:cubicBezTo>
                      <a:lnTo>
                        <a:pt x="37" y="1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4" name="Freeform 45"/>
                <p:cNvSpPr/>
                <p:nvPr/>
              </p:nvSpPr>
              <p:spPr bwMode="auto">
                <a:xfrm>
                  <a:off x="7234226" y="2370137"/>
                  <a:ext cx="219075" cy="176212"/>
                </a:xfrm>
                <a:custGeom>
                  <a:avLst/>
                  <a:gdLst/>
                  <a:ahLst/>
                  <a:cxnLst>
                    <a:cxn ang="0">
                      <a:pos x="37" y="0"/>
                    </a:cxn>
                    <a:cxn ang="0">
                      <a:pos x="44" y="10"/>
                    </a:cxn>
                    <a:cxn ang="0">
                      <a:pos x="52" y="21"/>
                    </a:cxn>
                    <a:cxn ang="0">
                      <a:pos x="72" y="32"/>
                    </a:cxn>
                    <a:cxn ang="0">
                      <a:pos x="82" y="34"/>
                    </a:cxn>
                    <a:cxn ang="0">
                      <a:pos x="76" y="43"/>
                    </a:cxn>
                    <a:cxn ang="0">
                      <a:pos x="62" y="61"/>
                    </a:cxn>
                    <a:cxn ang="0">
                      <a:pos x="42" y="64"/>
                    </a:cxn>
                    <a:cxn ang="0">
                      <a:pos x="22" y="60"/>
                    </a:cxn>
                    <a:cxn ang="0">
                      <a:pos x="12" y="64"/>
                    </a:cxn>
                    <a:cxn ang="0">
                      <a:pos x="2" y="64"/>
                    </a:cxn>
                    <a:cxn ang="0">
                      <a:pos x="2" y="54"/>
                    </a:cxn>
                    <a:cxn ang="0">
                      <a:pos x="9" y="47"/>
                    </a:cxn>
                    <a:cxn ang="0">
                      <a:pos x="27" y="26"/>
                    </a:cxn>
                    <a:cxn ang="0">
                      <a:pos x="35" y="4"/>
                    </a:cxn>
                    <a:cxn ang="0">
                      <a:pos x="37" y="0"/>
                    </a:cxn>
                  </a:cxnLst>
                  <a:rect l="0" t="0" r="r" b="b"/>
                  <a:pathLst>
                    <a:path w="83" h="67">
                      <a:moveTo>
                        <a:pt x="37" y="0"/>
                      </a:moveTo>
                      <a:cubicBezTo>
                        <a:pt x="42" y="2"/>
                        <a:pt x="42" y="5"/>
                        <a:pt x="44" y="10"/>
                      </a:cubicBezTo>
                      <a:cubicBezTo>
                        <a:pt x="46" y="14"/>
                        <a:pt x="49" y="18"/>
                        <a:pt x="52" y="21"/>
                      </a:cubicBezTo>
                      <a:cubicBezTo>
                        <a:pt x="57" y="28"/>
                        <a:pt x="64" y="31"/>
                        <a:pt x="72" y="32"/>
                      </a:cubicBezTo>
                      <a:cubicBezTo>
                        <a:pt x="75" y="32"/>
                        <a:pt x="82" y="32"/>
                        <a:pt x="82" y="34"/>
                      </a:cubicBezTo>
                      <a:cubicBezTo>
                        <a:pt x="83" y="37"/>
                        <a:pt x="78" y="41"/>
                        <a:pt x="76" y="43"/>
                      </a:cubicBezTo>
                      <a:cubicBezTo>
                        <a:pt x="69" y="48"/>
                        <a:pt x="69" y="57"/>
                        <a:pt x="62" y="61"/>
                      </a:cubicBezTo>
                      <a:cubicBezTo>
                        <a:pt x="56" y="65"/>
                        <a:pt x="49" y="67"/>
                        <a:pt x="42" y="64"/>
                      </a:cubicBezTo>
                      <a:cubicBezTo>
                        <a:pt x="37" y="62"/>
                        <a:pt x="29" y="59"/>
                        <a:pt x="22" y="60"/>
                      </a:cubicBezTo>
                      <a:cubicBezTo>
                        <a:pt x="18" y="60"/>
                        <a:pt x="16" y="62"/>
                        <a:pt x="12" y="64"/>
                      </a:cubicBezTo>
                      <a:cubicBezTo>
                        <a:pt x="11" y="64"/>
                        <a:pt x="3" y="66"/>
                        <a:pt x="2" y="64"/>
                      </a:cubicBezTo>
                      <a:cubicBezTo>
                        <a:pt x="0" y="63"/>
                        <a:pt x="2" y="55"/>
                        <a:pt x="2" y="54"/>
                      </a:cubicBezTo>
                      <a:cubicBezTo>
                        <a:pt x="4" y="51"/>
                        <a:pt x="6" y="49"/>
                        <a:pt x="9" y="47"/>
                      </a:cubicBezTo>
                      <a:cubicBezTo>
                        <a:pt x="17" y="41"/>
                        <a:pt x="25" y="35"/>
                        <a:pt x="27" y="26"/>
                      </a:cubicBezTo>
                      <a:cubicBezTo>
                        <a:pt x="29" y="18"/>
                        <a:pt x="32" y="11"/>
                        <a:pt x="35" y="4"/>
                      </a:cubicBezTo>
                      <a:lnTo>
                        <a:pt x="3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5" name="Freeform 46"/>
                <p:cNvSpPr/>
                <p:nvPr/>
              </p:nvSpPr>
              <p:spPr bwMode="auto">
                <a:xfrm>
                  <a:off x="6891326" y="2574925"/>
                  <a:ext cx="419099" cy="409575"/>
                </a:xfrm>
                <a:custGeom>
                  <a:avLst/>
                  <a:gdLst/>
                  <a:ahLst/>
                  <a:cxnLst>
                    <a:cxn ang="0">
                      <a:pos x="149" y="1"/>
                    </a:cxn>
                    <a:cxn ang="0">
                      <a:pos x="156" y="9"/>
                    </a:cxn>
                    <a:cxn ang="0">
                      <a:pos x="159" y="20"/>
                    </a:cxn>
                    <a:cxn ang="0">
                      <a:pos x="159" y="44"/>
                    </a:cxn>
                    <a:cxn ang="0">
                      <a:pos x="151" y="67"/>
                    </a:cxn>
                    <a:cxn ang="0">
                      <a:pos x="148" y="94"/>
                    </a:cxn>
                    <a:cxn ang="0">
                      <a:pos x="143" y="119"/>
                    </a:cxn>
                    <a:cxn ang="0">
                      <a:pos x="140" y="127"/>
                    </a:cxn>
                    <a:cxn ang="0">
                      <a:pos x="132" y="122"/>
                    </a:cxn>
                    <a:cxn ang="0">
                      <a:pos x="123" y="131"/>
                    </a:cxn>
                    <a:cxn ang="0">
                      <a:pos x="110" y="130"/>
                    </a:cxn>
                    <a:cxn ang="0">
                      <a:pos x="89" y="129"/>
                    </a:cxn>
                    <a:cxn ang="0">
                      <a:pos x="82" y="134"/>
                    </a:cxn>
                    <a:cxn ang="0">
                      <a:pos x="78" y="145"/>
                    </a:cxn>
                    <a:cxn ang="0">
                      <a:pos x="63" y="149"/>
                    </a:cxn>
                    <a:cxn ang="0">
                      <a:pos x="52" y="134"/>
                    </a:cxn>
                    <a:cxn ang="0">
                      <a:pos x="27" y="135"/>
                    </a:cxn>
                    <a:cxn ang="0">
                      <a:pos x="15" y="137"/>
                    </a:cxn>
                    <a:cxn ang="0">
                      <a:pos x="4" y="138"/>
                    </a:cxn>
                    <a:cxn ang="0">
                      <a:pos x="8" y="130"/>
                    </a:cxn>
                    <a:cxn ang="0">
                      <a:pos x="16" y="122"/>
                    </a:cxn>
                    <a:cxn ang="0">
                      <a:pos x="25" y="115"/>
                    </a:cxn>
                    <a:cxn ang="0">
                      <a:pos x="34" y="109"/>
                    </a:cxn>
                    <a:cxn ang="0">
                      <a:pos x="60" y="108"/>
                    </a:cxn>
                    <a:cxn ang="0">
                      <a:pos x="71" y="104"/>
                    </a:cxn>
                    <a:cxn ang="0">
                      <a:pos x="78" y="97"/>
                    </a:cxn>
                    <a:cxn ang="0">
                      <a:pos x="87" y="78"/>
                    </a:cxn>
                    <a:cxn ang="0">
                      <a:pos x="95" y="75"/>
                    </a:cxn>
                    <a:cxn ang="0">
                      <a:pos x="102" y="85"/>
                    </a:cxn>
                    <a:cxn ang="0">
                      <a:pos x="113" y="80"/>
                    </a:cxn>
                    <a:cxn ang="0">
                      <a:pos x="119" y="76"/>
                    </a:cxn>
                    <a:cxn ang="0">
                      <a:pos x="126" y="61"/>
                    </a:cxn>
                    <a:cxn ang="0">
                      <a:pos x="127" y="46"/>
                    </a:cxn>
                    <a:cxn ang="0">
                      <a:pos x="129" y="30"/>
                    </a:cxn>
                    <a:cxn ang="0">
                      <a:pos x="129" y="22"/>
                    </a:cxn>
                    <a:cxn ang="0">
                      <a:pos x="132" y="15"/>
                    </a:cxn>
                    <a:cxn ang="0">
                      <a:pos x="149" y="5"/>
                    </a:cxn>
                    <a:cxn ang="0">
                      <a:pos x="149" y="1"/>
                    </a:cxn>
                  </a:cxnLst>
                  <a:rect l="0" t="0" r="r" b="b"/>
                  <a:pathLst>
                    <a:path w="160" h="156">
                      <a:moveTo>
                        <a:pt x="149" y="1"/>
                      </a:moveTo>
                      <a:cubicBezTo>
                        <a:pt x="151" y="0"/>
                        <a:pt x="155" y="6"/>
                        <a:pt x="156" y="9"/>
                      </a:cubicBezTo>
                      <a:cubicBezTo>
                        <a:pt x="157" y="13"/>
                        <a:pt x="159" y="16"/>
                        <a:pt x="159" y="20"/>
                      </a:cubicBezTo>
                      <a:cubicBezTo>
                        <a:pt x="160" y="28"/>
                        <a:pt x="159" y="36"/>
                        <a:pt x="159" y="44"/>
                      </a:cubicBezTo>
                      <a:cubicBezTo>
                        <a:pt x="159" y="53"/>
                        <a:pt x="155" y="59"/>
                        <a:pt x="151" y="67"/>
                      </a:cubicBezTo>
                      <a:cubicBezTo>
                        <a:pt x="148" y="75"/>
                        <a:pt x="150" y="86"/>
                        <a:pt x="148" y="94"/>
                      </a:cubicBezTo>
                      <a:cubicBezTo>
                        <a:pt x="147" y="102"/>
                        <a:pt x="146" y="111"/>
                        <a:pt x="143" y="119"/>
                      </a:cubicBezTo>
                      <a:cubicBezTo>
                        <a:pt x="142" y="121"/>
                        <a:pt x="142" y="125"/>
                        <a:pt x="140" y="127"/>
                      </a:cubicBezTo>
                      <a:cubicBezTo>
                        <a:pt x="136" y="131"/>
                        <a:pt x="136" y="123"/>
                        <a:pt x="132" y="122"/>
                      </a:cubicBezTo>
                      <a:cubicBezTo>
                        <a:pt x="126" y="119"/>
                        <a:pt x="126" y="129"/>
                        <a:pt x="123" y="131"/>
                      </a:cubicBezTo>
                      <a:cubicBezTo>
                        <a:pt x="120" y="133"/>
                        <a:pt x="114" y="131"/>
                        <a:pt x="110" y="130"/>
                      </a:cubicBezTo>
                      <a:cubicBezTo>
                        <a:pt x="104" y="129"/>
                        <a:pt x="96" y="129"/>
                        <a:pt x="89" y="129"/>
                      </a:cubicBezTo>
                      <a:cubicBezTo>
                        <a:pt x="85" y="129"/>
                        <a:pt x="83" y="129"/>
                        <a:pt x="82" y="134"/>
                      </a:cubicBezTo>
                      <a:cubicBezTo>
                        <a:pt x="81" y="138"/>
                        <a:pt x="80" y="141"/>
                        <a:pt x="78" y="145"/>
                      </a:cubicBezTo>
                      <a:cubicBezTo>
                        <a:pt x="75" y="150"/>
                        <a:pt x="68" y="156"/>
                        <a:pt x="63" y="149"/>
                      </a:cubicBezTo>
                      <a:cubicBezTo>
                        <a:pt x="59" y="143"/>
                        <a:pt x="60" y="134"/>
                        <a:pt x="52" y="134"/>
                      </a:cubicBezTo>
                      <a:cubicBezTo>
                        <a:pt x="44" y="133"/>
                        <a:pt x="35" y="133"/>
                        <a:pt x="27" y="135"/>
                      </a:cubicBezTo>
                      <a:cubicBezTo>
                        <a:pt x="23" y="136"/>
                        <a:pt x="19" y="137"/>
                        <a:pt x="15" y="137"/>
                      </a:cubicBezTo>
                      <a:cubicBezTo>
                        <a:pt x="13" y="137"/>
                        <a:pt x="6" y="140"/>
                        <a:pt x="4" y="138"/>
                      </a:cubicBezTo>
                      <a:cubicBezTo>
                        <a:pt x="0" y="136"/>
                        <a:pt x="6" y="131"/>
                        <a:pt x="8" y="130"/>
                      </a:cubicBezTo>
                      <a:cubicBezTo>
                        <a:pt x="11" y="127"/>
                        <a:pt x="14" y="125"/>
                        <a:pt x="16" y="122"/>
                      </a:cubicBezTo>
                      <a:cubicBezTo>
                        <a:pt x="19" y="119"/>
                        <a:pt x="22" y="117"/>
                        <a:pt x="25" y="115"/>
                      </a:cubicBezTo>
                      <a:cubicBezTo>
                        <a:pt x="28" y="112"/>
                        <a:pt x="29" y="110"/>
                        <a:pt x="34" y="109"/>
                      </a:cubicBezTo>
                      <a:cubicBezTo>
                        <a:pt x="42" y="108"/>
                        <a:pt x="52" y="110"/>
                        <a:pt x="60" y="108"/>
                      </a:cubicBezTo>
                      <a:cubicBezTo>
                        <a:pt x="64" y="108"/>
                        <a:pt x="67" y="106"/>
                        <a:pt x="71" y="104"/>
                      </a:cubicBezTo>
                      <a:cubicBezTo>
                        <a:pt x="74" y="103"/>
                        <a:pt x="77" y="102"/>
                        <a:pt x="78" y="97"/>
                      </a:cubicBezTo>
                      <a:cubicBezTo>
                        <a:pt x="81" y="91"/>
                        <a:pt x="83" y="84"/>
                        <a:pt x="87" y="78"/>
                      </a:cubicBezTo>
                      <a:cubicBezTo>
                        <a:pt x="89" y="76"/>
                        <a:pt x="93" y="74"/>
                        <a:pt x="95" y="75"/>
                      </a:cubicBezTo>
                      <a:cubicBezTo>
                        <a:pt x="99" y="77"/>
                        <a:pt x="99" y="83"/>
                        <a:pt x="102" y="85"/>
                      </a:cubicBezTo>
                      <a:cubicBezTo>
                        <a:pt x="105" y="86"/>
                        <a:pt x="111" y="81"/>
                        <a:pt x="113" y="80"/>
                      </a:cubicBezTo>
                      <a:cubicBezTo>
                        <a:pt x="116" y="78"/>
                        <a:pt x="117" y="78"/>
                        <a:pt x="119" y="76"/>
                      </a:cubicBezTo>
                      <a:cubicBezTo>
                        <a:pt x="122" y="71"/>
                        <a:pt x="125" y="66"/>
                        <a:pt x="126" y="61"/>
                      </a:cubicBezTo>
                      <a:cubicBezTo>
                        <a:pt x="128" y="56"/>
                        <a:pt x="127" y="51"/>
                        <a:pt x="127" y="46"/>
                      </a:cubicBezTo>
                      <a:cubicBezTo>
                        <a:pt x="127" y="41"/>
                        <a:pt x="128" y="35"/>
                        <a:pt x="129" y="30"/>
                      </a:cubicBezTo>
                      <a:cubicBezTo>
                        <a:pt x="129" y="28"/>
                        <a:pt x="129" y="25"/>
                        <a:pt x="129" y="22"/>
                      </a:cubicBezTo>
                      <a:cubicBezTo>
                        <a:pt x="130" y="20"/>
                        <a:pt x="132" y="17"/>
                        <a:pt x="132" y="15"/>
                      </a:cubicBezTo>
                      <a:cubicBezTo>
                        <a:pt x="138" y="12"/>
                        <a:pt x="147" y="11"/>
                        <a:pt x="149" y="5"/>
                      </a:cubicBezTo>
                      <a:lnTo>
                        <a:pt x="149"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6" name="Freeform 47"/>
                <p:cNvSpPr/>
                <p:nvPr/>
              </p:nvSpPr>
              <p:spPr bwMode="auto">
                <a:xfrm>
                  <a:off x="6935776" y="2955924"/>
                  <a:ext cx="77787" cy="49212"/>
                </a:xfrm>
                <a:custGeom>
                  <a:avLst/>
                  <a:gdLst/>
                  <a:ahLst/>
                  <a:cxnLst>
                    <a:cxn ang="0">
                      <a:pos x="28" y="1"/>
                    </a:cxn>
                    <a:cxn ang="0">
                      <a:pos x="20" y="4"/>
                    </a:cxn>
                    <a:cxn ang="0">
                      <a:pos x="14" y="7"/>
                    </a:cxn>
                    <a:cxn ang="0">
                      <a:pos x="6" y="17"/>
                    </a:cxn>
                    <a:cxn ang="0">
                      <a:pos x="21" y="14"/>
                    </a:cxn>
                    <a:cxn ang="0">
                      <a:pos x="26" y="9"/>
                    </a:cxn>
                    <a:cxn ang="0">
                      <a:pos x="30" y="3"/>
                    </a:cxn>
                    <a:cxn ang="0">
                      <a:pos x="28" y="1"/>
                    </a:cxn>
                  </a:cxnLst>
                  <a:rect l="0" t="0" r="r" b="b"/>
                  <a:pathLst>
                    <a:path w="30" h="19">
                      <a:moveTo>
                        <a:pt x="28" y="1"/>
                      </a:moveTo>
                      <a:cubicBezTo>
                        <a:pt x="27" y="0"/>
                        <a:pt x="22" y="4"/>
                        <a:pt x="20" y="4"/>
                      </a:cubicBezTo>
                      <a:cubicBezTo>
                        <a:pt x="18" y="5"/>
                        <a:pt x="16" y="6"/>
                        <a:pt x="14" y="7"/>
                      </a:cubicBezTo>
                      <a:cubicBezTo>
                        <a:pt x="11" y="8"/>
                        <a:pt x="0" y="13"/>
                        <a:pt x="6" y="17"/>
                      </a:cubicBezTo>
                      <a:cubicBezTo>
                        <a:pt x="9" y="19"/>
                        <a:pt x="19" y="16"/>
                        <a:pt x="21" y="14"/>
                      </a:cubicBezTo>
                      <a:cubicBezTo>
                        <a:pt x="23" y="13"/>
                        <a:pt x="24" y="11"/>
                        <a:pt x="26" y="9"/>
                      </a:cubicBezTo>
                      <a:cubicBezTo>
                        <a:pt x="29" y="7"/>
                        <a:pt x="30" y="7"/>
                        <a:pt x="30" y="3"/>
                      </a:cubicBezTo>
                      <a:lnTo>
                        <a:pt x="28"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7" name="Freeform 48"/>
                <p:cNvSpPr/>
                <p:nvPr/>
              </p:nvSpPr>
              <p:spPr bwMode="auto">
                <a:xfrm>
                  <a:off x="6838939" y="2967036"/>
                  <a:ext cx="76200" cy="106362"/>
                </a:xfrm>
                <a:custGeom>
                  <a:avLst/>
                  <a:gdLst/>
                  <a:ahLst/>
                  <a:cxnLst>
                    <a:cxn ang="0">
                      <a:pos x="29" y="14"/>
                    </a:cxn>
                    <a:cxn ang="0">
                      <a:pos x="26" y="33"/>
                    </a:cxn>
                    <a:cxn ang="0">
                      <a:pos x="22" y="41"/>
                    </a:cxn>
                    <a:cxn ang="0">
                      <a:pos x="15" y="33"/>
                    </a:cxn>
                    <a:cxn ang="0">
                      <a:pos x="8" y="23"/>
                    </a:cxn>
                    <a:cxn ang="0">
                      <a:pos x="1" y="14"/>
                    </a:cxn>
                    <a:cxn ang="0">
                      <a:pos x="4" y="6"/>
                    </a:cxn>
                    <a:cxn ang="0">
                      <a:pos x="15" y="2"/>
                    </a:cxn>
                    <a:cxn ang="0">
                      <a:pos x="29" y="14"/>
                    </a:cxn>
                  </a:cxnLst>
                  <a:rect l="0" t="0" r="r" b="b"/>
                  <a:pathLst>
                    <a:path w="29" h="41">
                      <a:moveTo>
                        <a:pt x="29" y="14"/>
                      </a:moveTo>
                      <a:cubicBezTo>
                        <a:pt x="29" y="21"/>
                        <a:pt x="29" y="27"/>
                        <a:pt x="26" y="33"/>
                      </a:cubicBezTo>
                      <a:cubicBezTo>
                        <a:pt x="26" y="35"/>
                        <a:pt x="25" y="41"/>
                        <a:pt x="22" y="41"/>
                      </a:cubicBezTo>
                      <a:cubicBezTo>
                        <a:pt x="19" y="41"/>
                        <a:pt x="16" y="35"/>
                        <a:pt x="15" y="33"/>
                      </a:cubicBezTo>
                      <a:cubicBezTo>
                        <a:pt x="13" y="29"/>
                        <a:pt x="12" y="26"/>
                        <a:pt x="8" y="23"/>
                      </a:cubicBezTo>
                      <a:cubicBezTo>
                        <a:pt x="5" y="20"/>
                        <a:pt x="2" y="19"/>
                        <a:pt x="1" y="14"/>
                      </a:cubicBezTo>
                      <a:cubicBezTo>
                        <a:pt x="0" y="11"/>
                        <a:pt x="0" y="8"/>
                        <a:pt x="4" y="6"/>
                      </a:cubicBezTo>
                      <a:cubicBezTo>
                        <a:pt x="7" y="5"/>
                        <a:pt x="12" y="3"/>
                        <a:pt x="15" y="2"/>
                      </a:cubicBezTo>
                      <a:cubicBezTo>
                        <a:pt x="23" y="0"/>
                        <a:pt x="28" y="7"/>
                        <a:pt x="29"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8" name="Freeform 49"/>
                <p:cNvSpPr/>
                <p:nvPr/>
              </p:nvSpPr>
              <p:spPr bwMode="auto">
                <a:xfrm>
                  <a:off x="6454764" y="3336924"/>
                  <a:ext cx="84137" cy="149225"/>
                </a:xfrm>
                <a:custGeom>
                  <a:avLst/>
                  <a:gdLst/>
                  <a:ahLst/>
                  <a:cxnLst>
                    <a:cxn ang="0">
                      <a:pos x="13" y="57"/>
                    </a:cxn>
                    <a:cxn ang="0">
                      <a:pos x="18" y="49"/>
                    </a:cxn>
                    <a:cxn ang="0">
                      <a:pos x="23" y="38"/>
                    </a:cxn>
                    <a:cxn ang="0">
                      <a:pos x="26" y="27"/>
                    </a:cxn>
                    <a:cxn ang="0">
                      <a:pos x="30" y="17"/>
                    </a:cxn>
                    <a:cxn ang="0">
                      <a:pos x="23" y="3"/>
                    </a:cxn>
                    <a:cxn ang="0">
                      <a:pos x="15" y="11"/>
                    </a:cxn>
                    <a:cxn ang="0">
                      <a:pos x="9" y="20"/>
                    </a:cxn>
                    <a:cxn ang="0">
                      <a:pos x="1" y="36"/>
                    </a:cxn>
                    <a:cxn ang="0">
                      <a:pos x="7" y="46"/>
                    </a:cxn>
                    <a:cxn ang="0">
                      <a:pos x="12" y="56"/>
                    </a:cxn>
                    <a:cxn ang="0">
                      <a:pos x="13" y="57"/>
                    </a:cxn>
                  </a:cxnLst>
                  <a:rect l="0" t="0" r="r" b="b"/>
                  <a:pathLst>
                    <a:path w="32" h="57">
                      <a:moveTo>
                        <a:pt x="13" y="57"/>
                      </a:moveTo>
                      <a:cubicBezTo>
                        <a:pt x="13" y="57"/>
                        <a:pt x="16" y="52"/>
                        <a:pt x="18" y="49"/>
                      </a:cubicBezTo>
                      <a:cubicBezTo>
                        <a:pt x="20" y="45"/>
                        <a:pt x="22" y="42"/>
                        <a:pt x="23" y="38"/>
                      </a:cubicBezTo>
                      <a:cubicBezTo>
                        <a:pt x="24" y="34"/>
                        <a:pt x="24" y="31"/>
                        <a:pt x="26" y="27"/>
                      </a:cubicBezTo>
                      <a:cubicBezTo>
                        <a:pt x="27" y="24"/>
                        <a:pt x="29" y="21"/>
                        <a:pt x="30" y="17"/>
                      </a:cubicBezTo>
                      <a:cubicBezTo>
                        <a:pt x="31" y="12"/>
                        <a:pt x="32" y="0"/>
                        <a:pt x="23" y="3"/>
                      </a:cubicBezTo>
                      <a:cubicBezTo>
                        <a:pt x="20" y="4"/>
                        <a:pt x="17" y="9"/>
                        <a:pt x="15" y="11"/>
                      </a:cubicBezTo>
                      <a:cubicBezTo>
                        <a:pt x="13" y="14"/>
                        <a:pt x="11" y="17"/>
                        <a:pt x="9" y="20"/>
                      </a:cubicBezTo>
                      <a:cubicBezTo>
                        <a:pt x="6" y="25"/>
                        <a:pt x="1" y="30"/>
                        <a:pt x="1" y="36"/>
                      </a:cubicBezTo>
                      <a:cubicBezTo>
                        <a:pt x="0" y="41"/>
                        <a:pt x="4" y="43"/>
                        <a:pt x="7" y="46"/>
                      </a:cubicBezTo>
                      <a:cubicBezTo>
                        <a:pt x="10" y="49"/>
                        <a:pt x="10" y="53"/>
                        <a:pt x="12" y="56"/>
                      </a:cubicBezTo>
                      <a:lnTo>
                        <a:pt x="13" y="57"/>
                      </a:ln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9" name="Freeform 50"/>
                <p:cNvSpPr/>
                <p:nvPr/>
              </p:nvSpPr>
              <p:spPr bwMode="auto">
                <a:xfrm>
                  <a:off x="6000740" y="3578224"/>
                  <a:ext cx="88900" cy="74612"/>
                </a:xfrm>
                <a:custGeom>
                  <a:avLst/>
                  <a:gdLst/>
                  <a:ahLst/>
                  <a:cxnLst>
                    <a:cxn ang="0">
                      <a:pos x="33" y="16"/>
                    </a:cxn>
                    <a:cxn ang="0">
                      <a:pos x="26" y="24"/>
                    </a:cxn>
                    <a:cxn ang="0">
                      <a:pos x="8" y="23"/>
                    </a:cxn>
                    <a:cxn ang="0">
                      <a:pos x="2" y="14"/>
                    </a:cxn>
                    <a:cxn ang="0">
                      <a:pos x="4" y="7"/>
                    </a:cxn>
                    <a:cxn ang="0">
                      <a:pos x="21" y="1"/>
                    </a:cxn>
                    <a:cxn ang="0">
                      <a:pos x="33" y="16"/>
                    </a:cxn>
                  </a:cxnLst>
                  <a:rect l="0" t="0" r="r" b="b"/>
                  <a:pathLst>
                    <a:path w="34" h="28">
                      <a:moveTo>
                        <a:pt x="33" y="16"/>
                      </a:moveTo>
                      <a:cubicBezTo>
                        <a:pt x="32" y="20"/>
                        <a:pt x="29" y="21"/>
                        <a:pt x="26" y="24"/>
                      </a:cubicBezTo>
                      <a:cubicBezTo>
                        <a:pt x="20" y="28"/>
                        <a:pt x="14" y="27"/>
                        <a:pt x="8" y="23"/>
                      </a:cubicBezTo>
                      <a:cubicBezTo>
                        <a:pt x="4" y="21"/>
                        <a:pt x="3" y="18"/>
                        <a:pt x="2" y="14"/>
                      </a:cubicBezTo>
                      <a:cubicBezTo>
                        <a:pt x="0" y="11"/>
                        <a:pt x="1" y="10"/>
                        <a:pt x="4" y="7"/>
                      </a:cubicBezTo>
                      <a:cubicBezTo>
                        <a:pt x="9" y="4"/>
                        <a:pt x="15" y="0"/>
                        <a:pt x="21" y="1"/>
                      </a:cubicBezTo>
                      <a:cubicBezTo>
                        <a:pt x="29" y="2"/>
                        <a:pt x="34" y="9"/>
                        <a:pt x="33" y="16"/>
                      </a:cubicBez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0" name="Freeform 51"/>
                <p:cNvSpPr/>
                <p:nvPr/>
              </p:nvSpPr>
              <p:spPr bwMode="auto">
                <a:xfrm>
                  <a:off x="6451589" y="3629024"/>
                  <a:ext cx="160337" cy="238125"/>
                </a:xfrm>
                <a:custGeom>
                  <a:avLst/>
                  <a:gdLst/>
                  <a:ahLst/>
                  <a:cxnLst>
                    <a:cxn ang="0">
                      <a:pos x="26" y="5"/>
                    </a:cxn>
                    <a:cxn ang="0">
                      <a:pos x="36" y="26"/>
                    </a:cxn>
                    <a:cxn ang="0">
                      <a:pos x="38" y="37"/>
                    </a:cxn>
                    <a:cxn ang="0">
                      <a:pos x="31" y="42"/>
                    </a:cxn>
                    <a:cxn ang="0">
                      <a:pos x="29" y="61"/>
                    </a:cxn>
                    <a:cxn ang="0">
                      <a:pos x="43" y="76"/>
                    </a:cxn>
                    <a:cxn ang="0">
                      <a:pos x="53" y="81"/>
                    </a:cxn>
                    <a:cxn ang="0">
                      <a:pos x="61" y="91"/>
                    </a:cxn>
                    <a:cxn ang="0">
                      <a:pos x="51" y="86"/>
                    </a:cxn>
                    <a:cxn ang="0">
                      <a:pos x="40" y="84"/>
                    </a:cxn>
                    <a:cxn ang="0">
                      <a:pos x="29" y="83"/>
                    </a:cxn>
                    <a:cxn ang="0">
                      <a:pos x="19" y="83"/>
                    </a:cxn>
                    <a:cxn ang="0">
                      <a:pos x="18" y="78"/>
                    </a:cxn>
                    <a:cxn ang="0">
                      <a:pos x="16" y="73"/>
                    </a:cxn>
                    <a:cxn ang="0">
                      <a:pos x="9" y="64"/>
                    </a:cxn>
                    <a:cxn ang="0">
                      <a:pos x="0" y="46"/>
                    </a:cxn>
                    <a:cxn ang="0">
                      <a:pos x="6" y="32"/>
                    </a:cxn>
                    <a:cxn ang="0">
                      <a:pos x="9" y="18"/>
                    </a:cxn>
                    <a:cxn ang="0">
                      <a:pos x="5" y="8"/>
                    </a:cxn>
                    <a:cxn ang="0">
                      <a:pos x="26" y="5"/>
                    </a:cxn>
                  </a:cxnLst>
                  <a:rect l="0" t="0" r="r" b="b"/>
                  <a:pathLst>
                    <a:path w="61" h="91">
                      <a:moveTo>
                        <a:pt x="26" y="5"/>
                      </a:moveTo>
                      <a:cubicBezTo>
                        <a:pt x="31" y="10"/>
                        <a:pt x="34" y="19"/>
                        <a:pt x="36" y="26"/>
                      </a:cubicBezTo>
                      <a:cubicBezTo>
                        <a:pt x="37" y="30"/>
                        <a:pt x="38" y="33"/>
                        <a:pt x="38" y="37"/>
                      </a:cubicBezTo>
                      <a:cubicBezTo>
                        <a:pt x="38" y="41"/>
                        <a:pt x="34" y="40"/>
                        <a:pt x="31" y="42"/>
                      </a:cubicBezTo>
                      <a:cubicBezTo>
                        <a:pt x="25" y="44"/>
                        <a:pt x="27" y="56"/>
                        <a:pt x="29" y="61"/>
                      </a:cubicBezTo>
                      <a:cubicBezTo>
                        <a:pt x="31" y="68"/>
                        <a:pt x="37" y="73"/>
                        <a:pt x="43" y="76"/>
                      </a:cubicBezTo>
                      <a:cubicBezTo>
                        <a:pt x="47" y="78"/>
                        <a:pt x="50" y="79"/>
                        <a:pt x="53" y="81"/>
                      </a:cubicBezTo>
                      <a:cubicBezTo>
                        <a:pt x="56" y="83"/>
                        <a:pt x="61" y="87"/>
                        <a:pt x="61" y="91"/>
                      </a:cubicBezTo>
                      <a:cubicBezTo>
                        <a:pt x="58" y="90"/>
                        <a:pt x="54" y="88"/>
                        <a:pt x="51" y="86"/>
                      </a:cubicBezTo>
                      <a:cubicBezTo>
                        <a:pt x="47" y="85"/>
                        <a:pt x="44" y="85"/>
                        <a:pt x="40" y="84"/>
                      </a:cubicBezTo>
                      <a:cubicBezTo>
                        <a:pt x="36" y="83"/>
                        <a:pt x="33" y="83"/>
                        <a:pt x="29" y="83"/>
                      </a:cubicBezTo>
                      <a:cubicBezTo>
                        <a:pt x="27" y="83"/>
                        <a:pt x="21" y="84"/>
                        <a:pt x="19" y="83"/>
                      </a:cubicBezTo>
                      <a:cubicBezTo>
                        <a:pt x="18" y="82"/>
                        <a:pt x="19" y="80"/>
                        <a:pt x="18" y="78"/>
                      </a:cubicBezTo>
                      <a:cubicBezTo>
                        <a:pt x="18" y="76"/>
                        <a:pt x="17" y="74"/>
                        <a:pt x="16" y="73"/>
                      </a:cubicBezTo>
                      <a:cubicBezTo>
                        <a:pt x="14" y="70"/>
                        <a:pt x="11" y="68"/>
                        <a:pt x="9" y="64"/>
                      </a:cubicBezTo>
                      <a:cubicBezTo>
                        <a:pt x="5" y="59"/>
                        <a:pt x="1" y="52"/>
                        <a:pt x="0" y="46"/>
                      </a:cubicBezTo>
                      <a:cubicBezTo>
                        <a:pt x="0" y="40"/>
                        <a:pt x="3" y="37"/>
                        <a:pt x="6" y="32"/>
                      </a:cubicBezTo>
                      <a:cubicBezTo>
                        <a:pt x="7" y="29"/>
                        <a:pt x="10" y="22"/>
                        <a:pt x="9" y="18"/>
                      </a:cubicBezTo>
                      <a:cubicBezTo>
                        <a:pt x="8" y="15"/>
                        <a:pt x="3" y="13"/>
                        <a:pt x="5" y="8"/>
                      </a:cubicBezTo>
                      <a:cubicBezTo>
                        <a:pt x="8" y="0"/>
                        <a:pt x="21" y="0"/>
                        <a:pt x="2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1" name="Freeform 52"/>
                <p:cNvSpPr/>
                <p:nvPr/>
              </p:nvSpPr>
              <p:spPr bwMode="auto">
                <a:xfrm>
                  <a:off x="6342052" y="3890960"/>
                  <a:ext cx="123825" cy="179387"/>
                </a:xfrm>
                <a:custGeom>
                  <a:avLst/>
                  <a:gdLst/>
                  <a:ahLst/>
                  <a:cxnLst>
                    <a:cxn ang="0">
                      <a:pos x="2" y="67"/>
                    </a:cxn>
                    <a:cxn ang="0">
                      <a:pos x="18" y="59"/>
                    </a:cxn>
                    <a:cxn ang="0">
                      <a:pos x="29" y="43"/>
                    </a:cxn>
                    <a:cxn ang="0">
                      <a:pos x="40" y="26"/>
                    </a:cxn>
                    <a:cxn ang="0">
                      <a:pos x="47" y="8"/>
                    </a:cxn>
                    <a:cxn ang="0">
                      <a:pos x="47" y="1"/>
                    </a:cxn>
                    <a:cxn ang="0">
                      <a:pos x="35" y="14"/>
                    </a:cxn>
                    <a:cxn ang="0">
                      <a:pos x="31" y="23"/>
                    </a:cxn>
                    <a:cxn ang="0">
                      <a:pos x="25" y="31"/>
                    </a:cxn>
                    <a:cxn ang="0">
                      <a:pos x="19" y="39"/>
                    </a:cxn>
                    <a:cxn ang="0">
                      <a:pos x="11" y="49"/>
                    </a:cxn>
                    <a:cxn ang="0">
                      <a:pos x="0" y="66"/>
                    </a:cxn>
                    <a:cxn ang="0">
                      <a:pos x="2" y="67"/>
                    </a:cxn>
                  </a:cxnLst>
                  <a:rect l="0" t="0" r="r" b="b"/>
                  <a:pathLst>
                    <a:path w="47" h="68">
                      <a:moveTo>
                        <a:pt x="2" y="67"/>
                      </a:moveTo>
                      <a:cubicBezTo>
                        <a:pt x="9" y="68"/>
                        <a:pt x="14" y="62"/>
                        <a:pt x="18" y="59"/>
                      </a:cubicBezTo>
                      <a:cubicBezTo>
                        <a:pt x="24" y="54"/>
                        <a:pt x="26" y="48"/>
                        <a:pt x="29" y="43"/>
                      </a:cubicBezTo>
                      <a:cubicBezTo>
                        <a:pt x="33" y="37"/>
                        <a:pt x="38" y="33"/>
                        <a:pt x="40" y="26"/>
                      </a:cubicBezTo>
                      <a:cubicBezTo>
                        <a:pt x="42" y="19"/>
                        <a:pt x="47" y="14"/>
                        <a:pt x="47" y="8"/>
                      </a:cubicBezTo>
                      <a:cubicBezTo>
                        <a:pt x="47" y="6"/>
                        <a:pt x="47" y="3"/>
                        <a:pt x="47" y="1"/>
                      </a:cubicBezTo>
                      <a:cubicBezTo>
                        <a:pt x="39" y="0"/>
                        <a:pt x="38" y="9"/>
                        <a:pt x="35" y="14"/>
                      </a:cubicBezTo>
                      <a:cubicBezTo>
                        <a:pt x="34" y="17"/>
                        <a:pt x="32" y="20"/>
                        <a:pt x="31" y="23"/>
                      </a:cubicBezTo>
                      <a:cubicBezTo>
                        <a:pt x="30" y="25"/>
                        <a:pt x="27" y="30"/>
                        <a:pt x="25" y="31"/>
                      </a:cubicBezTo>
                      <a:cubicBezTo>
                        <a:pt x="25" y="34"/>
                        <a:pt x="20" y="37"/>
                        <a:pt x="19" y="39"/>
                      </a:cubicBezTo>
                      <a:cubicBezTo>
                        <a:pt x="16" y="42"/>
                        <a:pt x="13" y="46"/>
                        <a:pt x="11" y="49"/>
                      </a:cubicBezTo>
                      <a:cubicBezTo>
                        <a:pt x="8" y="55"/>
                        <a:pt x="4" y="60"/>
                        <a:pt x="0" y="66"/>
                      </a:cubicBezTo>
                      <a:lnTo>
                        <a:pt x="2" y="6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2" name="Freeform 53"/>
                <p:cNvSpPr/>
                <p:nvPr/>
              </p:nvSpPr>
              <p:spPr bwMode="auto">
                <a:xfrm>
                  <a:off x="6618277" y="3878260"/>
                  <a:ext cx="73025" cy="115887"/>
                </a:xfrm>
                <a:custGeom>
                  <a:avLst/>
                  <a:gdLst/>
                  <a:ahLst/>
                  <a:cxnLst>
                    <a:cxn ang="0">
                      <a:pos x="25" y="31"/>
                    </a:cxn>
                    <a:cxn ang="0">
                      <a:pos x="28" y="27"/>
                    </a:cxn>
                    <a:cxn ang="0">
                      <a:pos x="25" y="22"/>
                    </a:cxn>
                    <a:cxn ang="0">
                      <a:pos x="21" y="12"/>
                    </a:cxn>
                    <a:cxn ang="0">
                      <a:pos x="19" y="3"/>
                    </a:cxn>
                    <a:cxn ang="0">
                      <a:pos x="10" y="0"/>
                    </a:cxn>
                    <a:cxn ang="0">
                      <a:pos x="4" y="6"/>
                    </a:cxn>
                    <a:cxn ang="0">
                      <a:pos x="12" y="13"/>
                    </a:cxn>
                    <a:cxn ang="0">
                      <a:pos x="12" y="19"/>
                    </a:cxn>
                    <a:cxn ang="0">
                      <a:pos x="6" y="20"/>
                    </a:cxn>
                    <a:cxn ang="0">
                      <a:pos x="1" y="21"/>
                    </a:cxn>
                    <a:cxn ang="0">
                      <a:pos x="4" y="26"/>
                    </a:cxn>
                    <a:cxn ang="0">
                      <a:pos x="8" y="30"/>
                    </a:cxn>
                    <a:cxn ang="0">
                      <a:pos x="9" y="37"/>
                    </a:cxn>
                    <a:cxn ang="0">
                      <a:pos x="14" y="42"/>
                    </a:cxn>
                    <a:cxn ang="0">
                      <a:pos x="18" y="38"/>
                    </a:cxn>
                    <a:cxn ang="0">
                      <a:pos x="16" y="31"/>
                    </a:cxn>
                    <a:cxn ang="0">
                      <a:pos x="15" y="24"/>
                    </a:cxn>
                    <a:cxn ang="0">
                      <a:pos x="21" y="24"/>
                    </a:cxn>
                    <a:cxn ang="0">
                      <a:pos x="23" y="29"/>
                    </a:cxn>
                    <a:cxn ang="0">
                      <a:pos x="25" y="31"/>
                    </a:cxn>
                  </a:cxnLst>
                  <a:rect l="0" t="0" r="r" b="b"/>
                  <a:pathLst>
                    <a:path w="28" h="44">
                      <a:moveTo>
                        <a:pt x="25" y="31"/>
                      </a:moveTo>
                      <a:cubicBezTo>
                        <a:pt x="25" y="29"/>
                        <a:pt x="27" y="29"/>
                        <a:pt x="28" y="27"/>
                      </a:cubicBezTo>
                      <a:cubicBezTo>
                        <a:pt x="28" y="25"/>
                        <a:pt x="26" y="24"/>
                        <a:pt x="25" y="22"/>
                      </a:cubicBezTo>
                      <a:cubicBezTo>
                        <a:pt x="24" y="19"/>
                        <a:pt x="22" y="15"/>
                        <a:pt x="21" y="12"/>
                      </a:cubicBezTo>
                      <a:cubicBezTo>
                        <a:pt x="20" y="9"/>
                        <a:pt x="20" y="6"/>
                        <a:pt x="19" y="3"/>
                      </a:cubicBezTo>
                      <a:cubicBezTo>
                        <a:pt x="17" y="0"/>
                        <a:pt x="13" y="0"/>
                        <a:pt x="10" y="0"/>
                      </a:cubicBezTo>
                      <a:cubicBezTo>
                        <a:pt x="6" y="1"/>
                        <a:pt x="1" y="1"/>
                        <a:pt x="4" y="6"/>
                      </a:cubicBezTo>
                      <a:cubicBezTo>
                        <a:pt x="6" y="9"/>
                        <a:pt x="10" y="10"/>
                        <a:pt x="12" y="13"/>
                      </a:cubicBezTo>
                      <a:cubicBezTo>
                        <a:pt x="12" y="14"/>
                        <a:pt x="13" y="17"/>
                        <a:pt x="12" y="19"/>
                      </a:cubicBezTo>
                      <a:cubicBezTo>
                        <a:pt x="11" y="21"/>
                        <a:pt x="8" y="20"/>
                        <a:pt x="6" y="20"/>
                      </a:cubicBezTo>
                      <a:cubicBezTo>
                        <a:pt x="5" y="20"/>
                        <a:pt x="2" y="20"/>
                        <a:pt x="1" y="21"/>
                      </a:cubicBezTo>
                      <a:cubicBezTo>
                        <a:pt x="0" y="23"/>
                        <a:pt x="3" y="25"/>
                        <a:pt x="4" y="26"/>
                      </a:cubicBezTo>
                      <a:cubicBezTo>
                        <a:pt x="6" y="27"/>
                        <a:pt x="7" y="28"/>
                        <a:pt x="8" y="30"/>
                      </a:cubicBezTo>
                      <a:cubicBezTo>
                        <a:pt x="9" y="32"/>
                        <a:pt x="8" y="35"/>
                        <a:pt x="9" y="37"/>
                      </a:cubicBezTo>
                      <a:cubicBezTo>
                        <a:pt x="10" y="39"/>
                        <a:pt x="12" y="41"/>
                        <a:pt x="14" y="42"/>
                      </a:cubicBezTo>
                      <a:cubicBezTo>
                        <a:pt x="18" y="44"/>
                        <a:pt x="17" y="42"/>
                        <a:pt x="18" y="38"/>
                      </a:cubicBezTo>
                      <a:cubicBezTo>
                        <a:pt x="18" y="34"/>
                        <a:pt x="18" y="34"/>
                        <a:pt x="16" y="31"/>
                      </a:cubicBezTo>
                      <a:cubicBezTo>
                        <a:pt x="15" y="30"/>
                        <a:pt x="14" y="26"/>
                        <a:pt x="15" y="24"/>
                      </a:cubicBezTo>
                      <a:cubicBezTo>
                        <a:pt x="15" y="23"/>
                        <a:pt x="19" y="23"/>
                        <a:pt x="21" y="24"/>
                      </a:cubicBezTo>
                      <a:cubicBezTo>
                        <a:pt x="23" y="25"/>
                        <a:pt x="23" y="27"/>
                        <a:pt x="23" y="29"/>
                      </a:cubicBezTo>
                      <a:lnTo>
                        <a:pt x="25" y="3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3" name="Freeform 54"/>
                <p:cNvSpPr/>
                <p:nvPr/>
              </p:nvSpPr>
              <p:spPr bwMode="auto">
                <a:xfrm>
                  <a:off x="6527789" y="3906835"/>
                  <a:ext cx="58737" cy="60325"/>
                </a:xfrm>
                <a:custGeom>
                  <a:avLst/>
                  <a:gdLst/>
                  <a:ahLst/>
                  <a:cxnLst>
                    <a:cxn ang="0">
                      <a:pos x="1" y="0"/>
                    </a:cxn>
                    <a:cxn ang="0">
                      <a:pos x="12" y="4"/>
                    </a:cxn>
                    <a:cxn ang="0">
                      <a:pos x="21" y="9"/>
                    </a:cxn>
                    <a:cxn ang="0">
                      <a:pos x="12" y="16"/>
                    </a:cxn>
                    <a:cxn ang="0">
                      <a:pos x="3" y="23"/>
                    </a:cxn>
                    <a:cxn ang="0">
                      <a:pos x="4" y="11"/>
                    </a:cxn>
                    <a:cxn ang="0">
                      <a:pos x="0" y="1"/>
                    </a:cxn>
                    <a:cxn ang="0">
                      <a:pos x="1" y="0"/>
                    </a:cxn>
                  </a:cxnLst>
                  <a:rect l="0" t="0" r="r" b="b"/>
                  <a:pathLst>
                    <a:path w="22" h="23">
                      <a:moveTo>
                        <a:pt x="1" y="0"/>
                      </a:moveTo>
                      <a:cubicBezTo>
                        <a:pt x="5" y="1"/>
                        <a:pt x="8" y="4"/>
                        <a:pt x="12" y="4"/>
                      </a:cubicBezTo>
                      <a:cubicBezTo>
                        <a:pt x="15" y="5"/>
                        <a:pt x="22" y="5"/>
                        <a:pt x="21" y="9"/>
                      </a:cubicBezTo>
                      <a:cubicBezTo>
                        <a:pt x="21" y="12"/>
                        <a:pt x="15" y="14"/>
                        <a:pt x="12" y="16"/>
                      </a:cubicBezTo>
                      <a:cubicBezTo>
                        <a:pt x="9" y="18"/>
                        <a:pt x="6" y="22"/>
                        <a:pt x="3" y="23"/>
                      </a:cubicBezTo>
                      <a:cubicBezTo>
                        <a:pt x="2" y="18"/>
                        <a:pt x="3" y="16"/>
                        <a:pt x="4" y="11"/>
                      </a:cubicBezTo>
                      <a:cubicBezTo>
                        <a:pt x="5" y="7"/>
                        <a:pt x="2" y="5"/>
                        <a:pt x="0" y="1"/>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4" name="Freeform 55"/>
                <p:cNvSpPr/>
                <p:nvPr/>
              </p:nvSpPr>
              <p:spPr bwMode="auto">
                <a:xfrm>
                  <a:off x="6550014" y="3957635"/>
                  <a:ext cx="46037" cy="61912"/>
                </a:xfrm>
                <a:custGeom>
                  <a:avLst/>
                  <a:gdLst/>
                  <a:ahLst/>
                  <a:cxnLst>
                    <a:cxn ang="0">
                      <a:pos x="13" y="15"/>
                    </a:cxn>
                    <a:cxn ang="0">
                      <a:pos x="14" y="21"/>
                    </a:cxn>
                    <a:cxn ang="0">
                      <a:pos x="9" y="24"/>
                    </a:cxn>
                    <a:cxn ang="0">
                      <a:pos x="4" y="18"/>
                    </a:cxn>
                    <a:cxn ang="0">
                      <a:pos x="0" y="12"/>
                    </a:cxn>
                    <a:cxn ang="0">
                      <a:pos x="3" y="10"/>
                    </a:cxn>
                    <a:cxn ang="0">
                      <a:pos x="7" y="6"/>
                    </a:cxn>
                    <a:cxn ang="0">
                      <a:pos x="14" y="1"/>
                    </a:cxn>
                    <a:cxn ang="0">
                      <a:pos x="18" y="5"/>
                    </a:cxn>
                    <a:cxn ang="0">
                      <a:pos x="15" y="9"/>
                    </a:cxn>
                    <a:cxn ang="0">
                      <a:pos x="13" y="15"/>
                    </a:cxn>
                  </a:cxnLst>
                  <a:rect l="0" t="0" r="r" b="b"/>
                  <a:pathLst>
                    <a:path w="18" h="24">
                      <a:moveTo>
                        <a:pt x="13" y="15"/>
                      </a:moveTo>
                      <a:cubicBezTo>
                        <a:pt x="13" y="17"/>
                        <a:pt x="15" y="19"/>
                        <a:pt x="14" y="21"/>
                      </a:cubicBezTo>
                      <a:cubicBezTo>
                        <a:pt x="14" y="23"/>
                        <a:pt x="10" y="24"/>
                        <a:pt x="9" y="24"/>
                      </a:cubicBezTo>
                      <a:cubicBezTo>
                        <a:pt x="7" y="23"/>
                        <a:pt x="5" y="20"/>
                        <a:pt x="4" y="18"/>
                      </a:cubicBezTo>
                      <a:cubicBezTo>
                        <a:pt x="3" y="17"/>
                        <a:pt x="0" y="13"/>
                        <a:pt x="0" y="12"/>
                      </a:cubicBezTo>
                      <a:cubicBezTo>
                        <a:pt x="0" y="10"/>
                        <a:pt x="2" y="10"/>
                        <a:pt x="3" y="10"/>
                      </a:cubicBezTo>
                      <a:cubicBezTo>
                        <a:pt x="5" y="8"/>
                        <a:pt x="5" y="7"/>
                        <a:pt x="7" y="6"/>
                      </a:cubicBezTo>
                      <a:cubicBezTo>
                        <a:pt x="8" y="3"/>
                        <a:pt x="10" y="0"/>
                        <a:pt x="14" y="1"/>
                      </a:cubicBezTo>
                      <a:cubicBezTo>
                        <a:pt x="16" y="1"/>
                        <a:pt x="18" y="2"/>
                        <a:pt x="18" y="5"/>
                      </a:cubicBezTo>
                      <a:cubicBezTo>
                        <a:pt x="17" y="7"/>
                        <a:pt x="16" y="7"/>
                        <a:pt x="15" y="9"/>
                      </a:cubicBezTo>
                      <a:cubicBezTo>
                        <a:pt x="13" y="10"/>
                        <a:pt x="13" y="13"/>
                        <a:pt x="13"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5" name="Freeform 56"/>
                <p:cNvSpPr/>
                <p:nvPr/>
              </p:nvSpPr>
              <p:spPr bwMode="auto">
                <a:xfrm>
                  <a:off x="6473814" y="3849685"/>
                  <a:ext cx="33337" cy="44450"/>
                </a:xfrm>
                <a:custGeom>
                  <a:avLst/>
                  <a:gdLst/>
                  <a:ahLst/>
                  <a:cxnLst>
                    <a:cxn ang="0">
                      <a:pos x="0" y="0"/>
                    </a:cxn>
                    <a:cxn ang="0">
                      <a:pos x="12" y="11"/>
                    </a:cxn>
                    <a:cxn ang="0">
                      <a:pos x="7" y="13"/>
                    </a:cxn>
                    <a:cxn ang="0">
                      <a:pos x="0" y="3"/>
                    </a:cxn>
                    <a:cxn ang="0">
                      <a:pos x="0" y="0"/>
                    </a:cxn>
                  </a:cxnLst>
                  <a:rect l="0" t="0" r="r" b="b"/>
                  <a:pathLst>
                    <a:path w="13" h="17">
                      <a:moveTo>
                        <a:pt x="0" y="0"/>
                      </a:moveTo>
                      <a:cubicBezTo>
                        <a:pt x="6" y="1"/>
                        <a:pt x="13" y="3"/>
                        <a:pt x="12" y="11"/>
                      </a:cubicBezTo>
                      <a:cubicBezTo>
                        <a:pt x="12" y="16"/>
                        <a:pt x="9" y="17"/>
                        <a:pt x="7" y="13"/>
                      </a:cubicBezTo>
                      <a:cubicBezTo>
                        <a:pt x="5" y="9"/>
                        <a:pt x="3" y="6"/>
                        <a:pt x="0" y="3"/>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6" name="Freeform 57"/>
                <p:cNvSpPr/>
                <p:nvPr/>
              </p:nvSpPr>
              <p:spPr bwMode="auto">
                <a:xfrm>
                  <a:off x="6659552" y="3817935"/>
                  <a:ext cx="44450" cy="52387"/>
                </a:xfrm>
                <a:custGeom>
                  <a:avLst/>
                  <a:gdLst/>
                  <a:ahLst/>
                  <a:cxnLst>
                    <a:cxn ang="0">
                      <a:pos x="3" y="0"/>
                    </a:cxn>
                    <a:cxn ang="0">
                      <a:pos x="2" y="5"/>
                    </a:cxn>
                    <a:cxn ang="0">
                      <a:pos x="6" y="10"/>
                    </a:cxn>
                    <a:cxn ang="0">
                      <a:pos x="14" y="18"/>
                    </a:cxn>
                    <a:cxn ang="0">
                      <a:pos x="16" y="7"/>
                    </a:cxn>
                    <a:cxn ang="0">
                      <a:pos x="5" y="0"/>
                    </a:cxn>
                    <a:cxn ang="0">
                      <a:pos x="3" y="0"/>
                    </a:cxn>
                  </a:cxnLst>
                  <a:rect l="0" t="0" r="r" b="b"/>
                  <a:pathLst>
                    <a:path w="17" h="20">
                      <a:moveTo>
                        <a:pt x="3" y="0"/>
                      </a:moveTo>
                      <a:cubicBezTo>
                        <a:pt x="2" y="2"/>
                        <a:pt x="0" y="3"/>
                        <a:pt x="2" y="5"/>
                      </a:cubicBezTo>
                      <a:cubicBezTo>
                        <a:pt x="4" y="7"/>
                        <a:pt x="5" y="8"/>
                        <a:pt x="6" y="10"/>
                      </a:cubicBezTo>
                      <a:cubicBezTo>
                        <a:pt x="8" y="13"/>
                        <a:pt x="9" y="20"/>
                        <a:pt x="14" y="18"/>
                      </a:cubicBezTo>
                      <a:cubicBezTo>
                        <a:pt x="17" y="16"/>
                        <a:pt x="17" y="11"/>
                        <a:pt x="16" y="7"/>
                      </a:cubicBezTo>
                      <a:cubicBezTo>
                        <a:pt x="13" y="3"/>
                        <a:pt x="9" y="3"/>
                        <a:pt x="5" y="0"/>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7" name="Freeform 58"/>
                <p:cNvSpPr/>
                <p:nvPr/>
              </p:nvSpPr>
              <p:spPr bwMode="auto">
                <a:xfrm>
                  <a:off x="6542077" y="4003674"/>
                  <a:ext cx="168275" cy="158750"/>
                </a:xfrm>
                <a:custGeom>
                  <a:avLst/>
                  <a:gdLst/>
                  <a:ahLst/>
                  <a:cxnLst>
                    <a:cxn ang="0">
                      <a:pos x="0" y="36"/>
                    </a:cxn>
                    <a:cxn ang="0">
                      <a:pos x="5" y="18"/>
                    </a:cxn>
                    <a:cxn ang="0">
                      <a:pos x="14" y="12"/>
                    </a:cxn>
                    <a:cxn ang="0">
                      <a:pos x="24" y="13"/>
                    </a:cxn>
                    <a:cxn ang="0">
                      <a:pos x="44" y="6"/>
                    </a:cxn>
                    <a:cxn ang="0">
                      <a:pos x="53" y="2"/>
                    </a:cxn>
                    <a:cxn ang="0">
                      <a:pos x="60" y="8"/>
                    </a:cxn>
                    <a:cxn ang="0">
                      <a:pos x="63" y="35"/>
                    </a:cxn>
                    <a:cxn ang="0">
                      <a:pos x="63" y="49"/>
                    </a:cxn>
                    <a:cxn ang="0">
                      <a:pos x="54" y="52"/>
                    </a:cxn>
                    <a:cxn ang="0">
                      <a:pos x="48" y="58"/>
                    </a:cxn>
                    <a:cxn ang="0">
                      <a:pos x="39" y="59"/>
                    </a:cxn>
                    <a:cxn ang="0">
                      <a:pos x="32" y="43"/>
                    </a:cxn>
                    <a:cxn ang="0">
                      <a:pos x="30" y="33"/>
                    </a:cxn>
                    <a:cxn ang="0">
                      <a:pos x="20" y="29"/>
                    </a:cxn>
                    <a:cxn ang="0">
                      <a:pos x="1" y="35"/>
                    </a:cxn>
                    <a:cxn ang="0">
                      <a:pos x="0" y="36"/>
                    </a:cxn>
                  </a:cxnLst>
                  <a:rect l="0" t="0" r="r" b="b"/>
                  <a:pathLst>
                    <a:path w="64" h="60">
                      <a:moveTo>
                        <a:pt x="0" y="36"/>
                      </a:moveTo>
                      <a:cubicBezTo>
                        <a:pt x="0" y="30"/>
                        <a:pt x="0" y="22"/>
                        <a:pt x="5" y="18"/>
                      </a:cubicBezTo>
                      <a:cubicBezTo>
                        <a:pt x="7" y="16"/>
                        <a:pt x="11" y="13"/>
                        <a:pt x="14" y="12"/>
                      </a:cubicBezTo>
                      <a:cubicBezTo>
                        <a:pt x="17" y="11"/>
                        <a:pt x="21" y="13"/>
                        <a:pt x="24" y="13"/>
                      </a:cubicBezTo>
                      <a:cubicBezTo>
                        <a:pt x="32" y="14"/>
                        <a:pt x="37" y="10"/>
                        <a:pt x="44" y="6"/>
                      </a:cubicBezTo>
                      <a:cubicBezTo>
                        <a:pt x="46" y="4"/>
                        <a:pt x="49" y="2"/>
                        <a:pt x="53" y="2"/>
                      </a:cubicBezTo>
                      <a:cubicBezTo>
                        <a:pt x="58" y="0"/>
                        <a:pt x="59" y="3"/>
                        <a:pt x="60" y="8"/>
                      </a:cubicBezTo>
                      <a:cubicBezTo>
                        <a:pt x="63" y="17"/>
                        <a:pt x="63" y="25"/>
                        <a:pt x="63" y="35"/>
                      </a:cubicBezTo>
                      <a:cubicBezTo>
                        <a:pt x="63" y="39"/>
                        <a:pt x="64" y="44"/>
                        <a:pt x="63" y="49"/>
                      </a:cubicBezTo>
                      <a:cubicBezTo>
                        <a:pt x="62" y="53"/>
                        <a:pt x="56" y="59"/>
                        <a:pt x="54" y="52"/>
                      </a:cubicBezTo>
                      <a:cubicBezTo>
                        <a:pt x="51" y="51"/>
                        <a:pt x="50" y="57"/>
                        <a:pt x="48" y="58"/>
                      </a:cubicBezTo>
                      <a:cubicBezTo>
                        <a:pt x="46" y="60"/>
                        <a:pt x="42" y="60"/>
                        <a:pt x="39" y="59"/>
                      </a:cubicBezTo>
                      <a:cubicBezTo>
                        <a:pt x="31" y="57"/>
                        <a:pt x="32" y="50"/>
                        <a:pt x="32" y="43"/>
                      </a:cubicBezTo>
                      <a:cubicBezTo>
                        <a:pt x="32" y="40"/>
                        <a:pt x="33" y="36"/>
                        <a:pt x="30" y="33"/>
                      </a:cubicBezTo>
                      <a:cubicBezTo>
                        <a:pt x="28" y="30"/>
                        <a:pt x="23" y="30"/>
                        <a:pt x="20" y="29"/>
                      </a:cubicBezTo>
                      <a:cubicBezTo>
                        <a:pt x="12" y="29"/>
                        <a:pt x="7" y="32"/>
                        <a:pt x="1" y="35"/>
                      </a:cubicBezTo>
                      <a:lnTo>
                        <a:pt x="0" y="3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8" name="Freeform 59"/>
                <p:cNvSpPr/>
                <p:nvPr/>
              </p:nvSpPr>
              <p:spPr bwMode="auto">
                <a:xfrm>
                  <a:off x="6029315" y="4214810"/>
                  <a:ext cx="385762" cy="330200"/>
                </a:xfrm>
                <a:custGeom>
                  <a:avLst/>
                  <a:gdLst/>
                  <a:ahLst/>
                  <a:cxnLst>
                    <a:cxn ang="0">
                      <a:pos x="146" y="53"/>
                    </a:cxn>
                    <a:cxn ang="0">
                      <a:pos x="142" y="59"/>
                    </a:cxn>
                    <a:cxn ang="0">
                      <a:pos x="134" y="65"/>
                    </a:cxn>
                    <a:cxn ang="0">
                      <a:pos x="121" y="84"/>
                    </a:cxn>
                    <a:cxn ang="0">
                      <a:pos x="110" y="103"/>
                    </a:cxn>
                    <a:cxn ang="0">
                      <a:pos x="97" y="120"/>
                    </a:cxn>
                    <a:cxn ang="0">
                      <a:pos x="77" y="123"/>
                    </a:cxn>
                    <a:cxn ang="0">
                      <a:pos x="65" y="119"/>
                    </a:cxn>
                    <a:cxn ang="0">
                      <a:pos x="55" y="123"/>
                    </a:cxn>
                    <a:cxn ang="0">
                      <a:pos x="43" y="124"/>
                    </a:cxn>
                    <a:cxn ang="0">
                      <a:pos x="32" y="117"/>
                    </a:cxn>
                    <a:cxn ang="0">
                      <a:pos x="24" y="109"/>
                    </a:cxn>
                    <a:cxn ang="0">
                      <a:pos x="18" y="99"/>
                    </a:cxn>
                    <a:cxn ang="0">
                      <a:pos x="5" y="81"/>
                    </a:cxn>
                    <a:cxn ang="0">
                      <a:pos x="0" y="59"/>
                    </a:cxn>
                    <a:cxn ang="0">
                      <a:pos x="5" y="40"/>
                    </a:cxn>
                    <a:cxn ang="0">
                      <a:pos x="7" y="39"/>
                    </a:cxn>
                    <a:cxn ang="0">
                      <a:pos x="8" y="41"/>
                    </a:cxn>
                    <a:cxn ang="0">
                      <a:pos x="14" y="48"/>
                    </a:cxn>
                    <a:cxn ang="0">
                      <a:pos x="22" y="49"/>
                    </a:cxn>
                    <a:cxn ang="0">
                      <a:pos x="29" y="51"/>
                    </a:cxn>
                    <a:cxn ang="0">
                      <a:pos x="44" y="48"/>
                    </a:cxn>
                    <a:cxn ang="0">
                      <a:pos x="51" y="44"/>
                    </a:cxn>
                    <a:cxn ang="0">
                      <a:pos x="61" y="46"/>
                    </a:cxn>
                    <a:cxn ang="0">
                      <a:pos x="88" y="30"/>
                    </a:cxn>
                    <a:cxn ang="0">
                      <a:pos x="95" y="15"/>
                    </a:cxn>
                    <a:cxn ang="0">
                      <a:pos x="105" y="2"/>
                    </a:cxn>
                    <a:cxn ang="0">
                      <a:pos x="122" y="1"/>
                    </a:cxn>
                    <a:cxn ang="0">
                      <a:pos x="128" y="1"/>
                    </a:cxn>
                    <a:cxn ang="0">
                      <a:pos x="130" y="15"/>
                    </a:cxn>
                    <a:cxn ang="0">
                      <a:pos x="141" y="37"/>
                    </a:cxn>
                    <a:cxn ang="0">
                      <a:pos x="146" y="53"/>
                    </a:cxn>
                  </a:cxnLst>
                  <a:rect l="0" t="0" r="r" b="b"/>
                  <a:pathLst>
                    <a:path w="147" h="126">
                      <a:moveTo>
                        <a:pt x="146" y="53"/>
                      </a:moveTo>
                      <a:cubicBezTo>
                        <a:pt x="146" y="56"/>
                        <a:pt x="145" y="58"/>
                        <a:pt x="142" y="59"/>
                      </a:cubicBezTo>
                      <a:cubicBezTo>
                        <a:pt x="139" y="61"/>
                        <a:pt x="137" y="63"/>
                        <a:pt x="134" y="65"/>
                      </a:cubicBezTo>
                      <a:cubicBezTo>
                        <a:pt x="129" y="71"/>
                        <a:pt x="125" y="77"/>
                        <a:pt x="121" y="84"/>
                      </a:cubicBezTo>
                      <a:cubicBezTo>
                        <a:pt x="118" y="90"/>
                        <a:pt x="112" y="96"/>
                        <a:pt x="110" y="103"/>
                      </a:cubicBezTo>
                      <a:cubicBezTo>
                        <a:pt x="107" y="111"/>
                        <a:pt x="105" y="116"/>
                        <a:pt x="97" y="120"/>
                      </a:cubicBezTo>
                      <a:cubicBezTo>
                        <a:pt x="91" y="122"/>
                        <a:pt x="83" y="126"/>
                        <a:pt x="77" y="123"/>
                      </a:cubicBezTo>
                      <a:cubicBezTo>
                        <a:pt x="73" y="121"/>
                        <a:pt x="70" y="118"/>
                        <a:pt x="65" y="119"/>
                      </a:cubicBezTo>
                      <a:cubicBezTo>
                        <a:pt x="61" y="120"/>
                        <a:pt x="58" y="122"/>
                        <a:pt x="55" y="123"/>
                      </a:cubicBezTo>
                      <a:cubicBezTo>
                        <a:pt x="51" y="124"/>
                        <a:pt x="46" y="125"/>
                        <a:pt x="43" y="124"/>
                      </a:cubicBezTo>
                      <a:cubicBezTo>
                        <a:pt x="39" y="123"/>
                        <a:pt x="35" y="119"/>
                        <a:pt x="32" y="117"/>
                      </a:cubicBezTo>
                      <a:cubicBezTo>
                        <a:pt x="28" y="114"/>
                        <a:pt x="26" y="113"/>
                        <a:pt x="24" y="109"/>
                      </a:cubicBezTo>
                      <a:cubicBezTo>
                        <a:pt x="22" y="106"/>
                        <a:pt x="20" y="102"/>
                        <a:pt x="18" y="99"/>
                      </a:cubicBezTo>
                      <a:cubicBezTo>
                        <a:pt x="14" y="92"/>
                        <a:pt x="10" y="87"/>
                        <a:pt x="5" y="81"/>
                      </a:cubicBezTo>
                      <a:cubicBezTo>
                        <a:pt x="1" y="73"/>
                        <a:pt x="0" y="67"/>
                        <a:pt x="0" y="59"/>
                      </a:cubicBezTo>
                      <a:cubicBezTo>
                        <a:pt x="0" y="54"/>
                        <a:pt x="1" y="42"/>
                        <a:pt x="5" y="40"/>
                      </a:cubicBezTo>
                      <a:cubicBezTo>
                        <a:pt x="6" y="39"/>
                        <a:pt x="6" y="39"/>
                        <a:pt x="7" y="39"/>
                      </a:cubicBezTo>
                      <a:cubicBezTo>
                        <a:pt x="7" y="40"/>
                        <a:pt x="8" y="41"/>
                        <a:pt x="8" y="41"/>
                      </a:cubicBezTo>
                      <a:cubicBezTo>
                        <a:pt x="9" y="43"/>
                        <a:pt x="12" y="47"/>
                        <a:pt x="14" y="48"/>
                      </a:cubicBezTo>
                      <a:cubicBezTo>
                        <a:pt x="16" y="49"/>
                        <a:pt x="19" y="49"/>
                        <a:pt x="22" y="49"/>
                      </a:cubicBezTo>
                      <a:cubicBezTo>
                        <a:pt x="24" y="50"/>
                        <a:pt x="26" y="51"/>
                        <a:pt x="29" y="51"/>
                      </a:cubicBezTo>
                      <a:cubicBezTo>
                        <a:pt x="35" y="50"/>
                        <a:pt x="39" y="51"/>
                        <a:pt x="44" y="48"/>
                      </a:cubicBezTo>
                      <a:cubicBezTo>
                        <a:pt x="46" y="47"/>
                        <a:pt x="49" y="45"/>
                        <a:pt x="51" y="44"/>
                      </a:cubicBezTo>
                      <a:cubicBezTo>
                        <a:pt x="55" y="43"/>
                        <a:pt x="57" y="44"/>
                        <a:pt x="61" y="46"/>
                      </a:cubicBezTo>
                      <a:cubicBezTo>
                        <a:pt x="72" y="51"/>
                        <a:pt x="83" y="38"/>
                        <a:pt x="88" y="30"/>
                      </a:cubicBezTo>
                      <a:cubicBezTo>
                        <a:pt x="92" y="25"/>
                        <a:pt x="94" y="21"/>
                        <a:pt x="95" y="15"/>
                      </a:cubicBezTo>
                      <a:cubicBezTo>
                        <a:pt x="97" y="9"/>
                        <a:pt x="98" y="4"/>
                        <a:pt x="105" y="2"/>
                      </a:cubicBezTo>
                      <a:cubicBezTo>
                        <a:pt x="110" y="0"/>
                        <a:pt x="116" y="1"/>
                        <a:pt x="122" y="1"/>
                      </a:cubicBezTo>
                      <a:cubicBezTo>
                        <a:pt x="123" y="1"/>
                        <a:pt x="125" y="1"/>
                        <a:pt x="128" y="1"/>
                      </a:cubicBezTo>
                      <a:cubicBezTo>
                        <a:pt x="128" y="6"/>
                        <a:pt x="129" y="11"/>
                        <a:pt x="130" y="15"/>
                      </a:cubicBezTo>
                      <a:cubicBezTo>
                        <a:pt x="133" y="23"/>
                        <a:pt x="137" y="29"/>
                        <a:pt x="141" y="37"/>
                      </a:cubicBezTo>
                      <a:cubicBezTo>
                        <a:pt x="143" y="42"/>
                        <a:pt x="147" y="47"/>
                        <a:pt x="146" y="5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9" name="Freeform 60"/>
                <p:cNvSpPr/>
                <p:nvPr/>
              </p:nvSpPr>
              <p:spPr bwMode="auto">
                <a:xfrm>
                  <a:off x="6048365" y="4087810"/>
                  <a:ext cx="385762" cy="260350"/>
                </a:xfrm>
                <a:custGeom>
                  <a:avLst/>
                  <a:gdLst/>
                  <a:ahLst/>
                  <a:cxnLst>
                    <a:cxn ang="0">
                      <a:pos x="145" y="26"/>
                    </a:cxn>
                    <a:cxn ang="0">
                      <a:pos x="137" y="32"/>
                    </a:cxn>
                    <a:cxn ang="0">
                      <a:pos x="121" y="44"/>
                    </a:cxn>
                    <a:cxn ang="0">
                      <a:pos x="121" y="49"/>
                    </a:cxn>
                    <a:cxn ang="0">
                      <a:pos x="115" y="49"/>
                    </a:cxn>
                    <a:cxn ang="0">
                      <a:pos x="98" y="50"/>
                    </a:cxn>
                    <a:cxn ang="0">
                      <a:pos x="88" y="63"/>
                    </a:cxn>
                    <a:cxn ang="0">
                      <a:pos x="81" y="78"/>
                    </a:cxn>
                    <a:cxn ang="0">
                      <a:pos x="54" y="94"/>
                    </a:cxn>
                    <a:cxn ang="0">
                      <a:pos x="44" y="92"/>
                    </a:cxn>
                    <a:cxn ang="0">
                      <a:pos x="37" y="96"/>
                    </a:cxn>
                    <a:cxn ang="0">
                      <a:pos x="22" y="99"/>
                    </a:cxn>
                    <a:cxn ang="0">
                      <a:pos x="15" y="97"/>
                    </a:cxn>
                    <a:cxn ang="0">
                      <a:pos x="7" y="96"/>
                    </a:cxn>
                    <a:cxn ang="0">
                      <a:pos x="1" y="89"/>
                    </a:cxn>
                    <a:cxn ang="0">
                      <a:pos x="0" y="87"/>
                    </a:cxn>
                    <a:cxn ang="0">
                      <a:pos x="10" y="87"/>
                    </a:cxn>
                    <a:cxn ang="0">
                      <a:pos x="19" y="84"/>
                    </a:cxn>
                    <a:cxn ang="0">
                      <a:pos x="35" y="69"/>
                    </a:cxn>
                    <a:cxn ang="0">
                      <a:pos x="50" y="54"/>
                    </a:cxn>
                    <a:cxn ang="0">
                      <a:pos x="56" y="48"/>
                    </a:cxn>
                    <a:cxn ang="0">
                      <a:pos x="59" y="50"/>
                    </a:cxn>
                    <a:cxn ang="0">
                      <a:pos x="66" y="49"/>
                    </a:cxn>
                    <a:cxn ang="0">
                      <a:pos x="71" y="49"/>
                    </a:cxn>
                    <a:cxn ang="0">
                      <a:pos x="71" y="45"/>
                    </a:cxn>
                    <a:cxn ang="0">
                      <a:pos x="79" y="47"/>
                    </a:cxn>
                    <a:cxn ang="0">
                      <a:pos x="84" y="44"/>
                    </a:cxn>
                    <a:cxn ang="0">
                      <a:pos x="86" y="40"/>
                    </a:cxn>
                    <a:cxn ang="0">
                      <a:pos x="88" y="37"/>
                    </a:cxn>
                    <a:cxn ang="0">
                      <a:pos x="82" y="31"/>
                    </a:cxn>
                    <a:cxn ang="0">
                      <a:pos x="84" y="29"/>
                    </a:cxn>
                    <a:cxn ang="0">
                      <a:pos x="98" y="13"/>
                    </a:cxn>
                    <a:cxn ang="0">
                      <a:pos x="114" y="0"/>
                    </a:cxn>
                    <a:cxn ang="0">
                      <a:pos x="124" y="5"/>
                    </a:cxn>
                    <a:cxn ang="0">
                      <a:pos x="129" y="14"/>
                    </a:cxn>
                    <a:cxn ang="0">
                      <a:pos x="145" y="26"/>
                    </a:cxn>
                  </a:cxnLst>
                  <a:rect l="0" t="0" r="r" b="b"/>
                  <a:pathLst>
                    <a:path w="147" h="99">
                      <a:moveTo>
                        <a:pt x="145" y="26"/>
                      </a:moveTo>
                      <a:cubicBezTo>
                        <a:pt x="144" y="29"/>
                        <a:pt x="140" y="31"/>
                        <a:pt x="137" y="32"/>
                      </a:cubicBezTo>
                      <a:cubicBezTo>
                        <a:pt x="132" y="35"/>
                        <a:pt x="123" y="38"/>
                        <a:pt x="121" y="44"/>
                      </a:cubicBezTo>
                      <a:cubicBezTo>
                        <a:pt x="121" y="46"/>
                        <a:pt x="121" y="47"/>
                        <a:pt x="121" y="49"/>
                      </a:cubicBezTo>
                      <a:cubicBezTo>
                        <a:pt x="118" y="49"/>
                        <a:pt x="116" y="49"/>
                        <a:pt x="115" y="49"/>
                      </a:cubicBezTo>
                      <a:cubicBezTo>
                        <a:pt x="109" y="49"/>
                        <a:pt x="103" y="48"/>
                        <a:pt x="98" y="50"/>
                      </a:cubicBezTo>
                      <a:cubicBezTo>
                        <a:pt x="91" y="52"/>
                        <a:pt x="90" y="57"/>
                        <a:pt x="88" y="63"/>
                      </a:cubicBezTo>
                      <a:cubicBezTo>
                        <a:pt x="87" y="69"/>
                        <a:pt x="85" y="73"/>
                        <a:pt x="81" y="78"/>
                      </a:cubicBezTo>
                      <a:cubicBezTo>
                        <a:pt x="76" y="86"/>
                        <a:pt x="65" y="99"/>
                        <a:pt x="54" y="94"/>
                      </a:cubicBezTo>
                      <a:cubicBezTo>
                        <a:pt x="50" y="92"/>
                        <a:pt x="48" y="91"/>
                        <a:pt x="44" y="92"/>
                      </a:cubicBezTo>
                      <a:cubicBezTo>
                        <a:pt x="42" y="93"/>
                        <a:pt x="39" y="95"/>
                        <a:pt x="37" y="96"/>
                      </a:cubicBezTo>
                      <a:cubicBezTo>
                        <a:pt x="32" y="99"/>
                        <a:pt x="28" y="98"/>
                        <a:pt x="22" y="99"/>
                      </a:cubicBezTo>
                      <a:cubicBezTo>
                        <a:pt x="19" y="99"/>
                        <a:pt x="17" y="98"/>
                        <a:pt x="15" y="97"/>
                      </a:cubicBezTo>
                      <a:cubicBezTo>
                        <a:pt x="12" y="97"/>
                        <a:pt x="9" y="97"/>
                        <a:pt x="7" y="96"/>
                      </a:cubicBezTo>
                      <a:cubicBezTo>
                        <a:pt x="5" y="95"/>
                        <a:pt x="2" y="91"/>
                        <a:pt x="1" y="89"/>
                      </a:cubicBezTo>
                      <a:cubicBezTo>
                        <a:pt x="1" y="89"/>
                        <a:pt x="0" y="88"/>
                        <a:pt x="0" y="87"/>
                      </a:cubicBezTo>
                      <a:cubicBezTo>
                        <a:pt x="3" y="87"/>
                        <a:pt x="7" y="88"/>
                        <a:pt x="10" y="87"/>
                      </a:cubicBezTo>
                      <a:cubicBezTo>
                        <a:pt x="13" y="87"/>
                        <a:pt x="16" y="86"/>
                        <a:pt x="19" y="84"/>
                      </a:cubicBezTo>
                      <a:cubicBezTo>
                        <a:pt x="26" y="80"/>
                        <a:pt x="30" y="74"/>
                        <a:pt x="35" y="69"/>
                      </a:cubicBezTo>
                      <a:cubicBezTo>
                        <a:pt x="40" y="63"/>
                        <a:pt x="44" y="59"/>
                        <a:pt x="50" y="54"/>
                      </a:cubicBezTo>
                      <a:cubicBezTo>
                        <a:pt x="52" y="52"/>
                        <a:pt x="54" y="50"/>
                        <a:pt x="56" y="48"/>
                      </a:cubicBezTo>
                      <a:cubicBezTo>
                        <a:pt x="57" y="49"/>
                        <a:pt x="58" y="49"/>
                        <a:pt x="59" y="50"/>
                      </a:cubicBezTo>
                      <a:cubicBezTo>
                        <a:pt x="62" y="51"/>
                        <a:pt x="63" y="50"/>
                        <a:pt x="66" y="49"/>
                      </a:cubicBezTo>
                      <a:cubicBezTo>
                        <a:pt x="68" y="49"/>
                        <a:pt x="70" y="50"/>
                        <a:pt x="71" y="49"/>
                      </a:cubicBezTo>
                      <a:cubicBezTo>
                        <a:pt x="72" y="48"/>
                        <a:pt x="70" y="46"/>
                        <a:pt x="71" y="45"/>
                      </a:cubicBezTo>
                      <a:cubicBezTo>
                        <a:pt x="73" y="43"/>
                        <a:pt x="78" y="46"/>
                        <a:pt x="79" y="47"/>
                      </a:cubicBezTo>
                      <a:cubicBezTo>
                        <a:pt x="83" y="49"/>
                        <a:pt x="84" y="48"/>
                        <a:pt x="84" y="44"/>
                      </a:cubicBezTo>
                      <a:cubicBezTo>
                        <a:pt x="84" y="41"/>
                        <a:pt x="84" y="42"/>
                        <a:pt x="86" y="40"/>
                      </a:cubicBezTo>
                      <a:cubicBezTo>
                        <a:pt x="86" y="39"/>
                        <a:pt x="88" y="38"/>
                        <a:pt x="88" y="37"/>
                      </a:cubicBezTo>
                      <a:cubicBezTo>
                        <a:pt x="88" y="35"/>
                        <a:pt x="85" y="33"/>
                        <a:pt x="82" y="31"/>
                      </a:cubicBezTo>
                      <a:cubicBezTo>
                        <a:pt x="83" y="30"/>
                        <a:pt x="84" y="29"/>
                        <a:pt x="84" y="29"/>
                      </a:cubicBezTo>
                      <a:cubicBezTo>
                        <a:pt x="90" y="24"/>
                        <a:pt x="94" y="19"/>
                        <a:pt x="98" y="13"/>
                      </a:cubicBezTo>
                      <a:cubicBezTo>
                        <a:pt x="103" y="7"/>
                        <a:pt x="107" y="1"/>
                        <a:pt x="114" y="0"/>
                      </a:cubicBezTo>
                      <a:cubicBezTo>
                        <a:pt x="118" y="0"/>
                        <a:pt x="121" y="3"/>
                        <a:pt x="124" y="5"/>
                      </a:cubicBezTo>
                      <a:cubicBezTo>
                        <a:pt x="127" y="7"/>
                        <a:pt x="127" y="11"/>
                        <a:pt x="129" y="14"/>
                      </a:cubicBezTo>
                      <a:cubicBezTo>
                        <a:pt x="133" y="20"/>
                        <a:pt x="147" y="16"/>
                        <a:pt x="145"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0" name="Freeform 61"/>
                <p:cNvSpPr/>
                <p:nvPr/>
              </p:nvSpPr>
              <p:spPr bwMode="auto">
                <a:xfrm>
                  <a:off x="6194415" y="4170360"/>
                  <a:ext cx="84137" cy="52387"/>
                </a:xfrm>
                <a:custGeom>
                  <a:avLst/>
                  <a:gdLst/>
                  <a:ahLst/>
                  <a:cxnLst>
                    <a:cxn ang="0">
                      <a:pos x="32" y="6"/>
                    </a:cxn>
                    <a:cxn ang="0">
                      <a:pos x="30" y="9"/>
                    </a:cxn>
                    <a:cxn ang="0">
                      <a:pos x="28" y="13"/>
                    </a:cxn>
                    <a:cxn ang="0">
                      <a:pos x="23" y="16"/>
                    </a:cxn>
                    <a:cxn ang="0">
                      <a:pos x="15" y="14"/>
                    </a:cxn>
                    <a:cxn ang="0">
                      <a:pos x="15" y="18"/>
                    </a:cxn>
                    <a:cxn ang="0">
                      <a:pos x="10" y="18"/>
                    </a:cxn>
                    <a:cxn ang="0">
                      <a:pos x="3" y="19"/>
                    </a:cxn>
                    <a:cxn ang="0">
                      <a:pos x="0" y="17"/>
                    </a:cxn>
                    <a:cxn ang="0">
                      <a:pos x="10" y="5"/>
                    </a:cxn>
                    <a:cxn ang="0">
                      <a:pos x="18" y="2"/>
                    </a:cxn>
                    <a:cxn ang="0">
                      <a:pos x="26" y="0"/>
                    </a:cxn>
                    <a:cxn ang="0">
                      <a:pos x="32" y="6"/>
                    </a:cxn>
                  </a:cxnLst>
                  <a:rect l="0" t="0" r="r" b="b"/>
                  <a:pathLst>
                    <a:path w="32" h="20">
                      <a:moveTo>
                        <a:pt x="32" y="6"/>
                      </a:moveTo>
                      <a:cubicBezTo>
                        <a:pt x="32" y="7"/>
                        <a:pt x="30" y="8"/>
                        <a:pt x="30" y="9"/>
                      </a:cubicBezTo>
                      <a:cubicBezTo>
                        <a:pt x="28" y="11"/>
                        <a:pt x="28" y="10"/>
                        <a:pt x="28" y="13"/>
                      </a:cubicBezTo>
                      <a:cubicBezTo>
                        <a:pt x="28" y="17"/>
                        <a:pt x="27" y="18"/>
                        <a:pt x="23" y="16"/>
                      </a:cubicBezTo>
                      <a:cubicBezTo>
                        <a:pt x="22" y="15"/>
                        <a:pt x="17" y="12"/>
                        <a:pt x="15" y="14"/>
                      </a:cubicBezTo>
                      <a:cubicBezTo>
                        <a:pt x="14" y="15"/>
                        <a:pt x="16" y="17"/>
                        <a:pt x="15" y="18"/>
                      </a:cubicBezTo>
                      <a:cubicBezTo>
                        <a:pt x="14" y="19"/>
                        <a:pt x="12" y="18"/>
                        <a:pt x="10" y="18"/>
                      </a:cubicBezTo>
                      <a:cubicBezTo>
                        <a:pt x="7" y="19"/>
                        <a:pt x="6" y="20"/>
                        <a:pt x="3" y="19"/>
                      </a:cubicBezTo>
                      <a:cubicBezTo>
                        <a:pt x="2" y="18"/>
                        <a:pt x="1" y="18"/>
                        <a:pt x="0" y="17"/>
                      </a:cubicBezTo>
                      <a:cubicBezTo>
                        <a:pt x="3" y="13"/>
                        <a:pt x="6" y="9"/>
                        <a:pt x="10" y="5"/>
                      </a:cubicBezTo>
                      <a:cubicBezTo>
                        <a:pt x="12" y="3"/>
                        <a:pt x="14" y="2"/>
                        <a:pt x="18" y="2"/>
                      </a:cubicBezTo>
                      <a:cubicBezTo>
                        <a:pt x="21" y="2"/>
                        <a:pt x="24" y="1"/>
                        <a:pt x="26" y="0"/>
                      </a:cubicBezTo>
                      <a:cubicBezTo>
                        <a:pt x="29" y="2"/>
                        <a:pt x="32" y="4"/>
                        <a:pt x="32"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1" name="Freeform 62"/>
                <p:cNvSpPr/>
                <p:nvPr/>
              </p:nvSpPr>
              <p:spPr bwMode="auto">
                <a:xfrm>
                  <a:off x="6407139" y="4311649"/>
                  <a:ext cx="255587" cy="315912"/>
                </a:xfrm>
                <a:custGeom>
                  <a:avLst/>
                  <a:gdLst/>
                  <a:ahLst/>
                  <a:cxnLst>
                    <a:cxn ang="0">
                      <a:pos x="86" y="4"/>
                    </a:cxn>
                    <a:cxn ang="0">
                      <a:pos x="91" y="1"/>
                    </a:cxn>
                    <a:cxn ang="0">
                      <a:pos x="95" y="2"/>
                    </a:cxn>
                    <a:cxn ang="0">
                      <a:pos x="93" y="11"/>
                    </a:cxn>
                    <a:cxn ang="0">
                      <a:pos x="78" y="22"/>
                    </a:cxn>
                    <a:cxn ang="0">
                      <a:pos x="56" y="18"/>
                    </a:cxn>
                    <a:cxn ang="0">
                      <a:pos x="37" y="21"/>
                    </a:cxn>
                    <a:cxn ang="0">
                      <a:pos x="35" y="37"/>
                    </a:cxn>
                    <a:cxn ang="0">
                      <a:pos x="58" y="34"/>
                    </a:cxn>
                    <a:cxn ang="0">
                      <a:pos x="64" y="38"/>
                    </a:cxn>
                    <a:cxn ang="0">
                      <a:pos x="58" y="45"/>
                    </a:cxn>
                    <a:cxn ang="0">
                      <a:pos x="54" y="49"/>
                    </a:cxn>
                    <a:cxn ang="0">
                      <a:pos x="50" y="52"/>
                    </a:cxn>
                    <a:cxn ang="0">
                      <a:pos x="54" y="61"/>
                    </a:cxn>
                    <a:cxn ang="0">
                      <a:pos x="57" y="83"/>
                    </a:cxn>
                    <a:cxn ang="0">
                      <a:pos x="51" y="93"/>
                    </a:cxn>
                    <a:cxn ang="0">
                      <a:pos x="46" y="94"/>
                    </a:cxn>
                    <a:cxn ang="0">
                      <a:pos x="38" y="75"/>
                    </a:cxn>
                    <a:cxn ang="0">
                      <a:pos x="34" y="67"/>
                    </a:cxn>
                    <a:cxn ang="0">
                      <a:pos x="26" y="72"/>
                    </a:cxn>
                    <a:cxn ang="0">
                      <a:pos x="29" y="92"/>
                    </a:cxn>
                    <a:cxn ang="0">
                      <a:pos x="28" y="102"/>
                    </a:cxn>
                    <a:cxn ang="0">
                      <a:pos x="22" y="111"/>
                    </a:cxn>
                    <a:cxn ang="0">
                      <a:pos x="14" y="100"/>
                    </a:cxn>
                    <a:cxn ang="0">
                      <a:pos x="15" y="90"/>
                    </a:cxn>
                    <a:cxn ang="0">
                      <a:pos x="12" y="88"/>
                    </a:cxn>
                    <a:cxn ang="0">
                      <a:pos x="6" y="85"/>
                    </a:cxn>
                    <a:cxn ang="0">
                      <a:pos x="8" y="65"/>
                    </a:cxn>
                    <a:cxn ang="0">
                      <a:pos x="13" y="52"/>
                    </a:cxn>
                    <a:cxn ang="0">
                      <a:pos x="16" y="42"/>
                    </a:cxn>
                    <a:cxn ang="0">
                      <a:pos x="22" y="22"/>
                    </a:cxn>
                    <a:cxn ang="0">
                      <a:pos x="28" y="13"/>
                    </a:cxn>
                    <a:cxn ang="0">
                      <a:pos x="38" y="8"/>
                    </a:cxn>
                    <a:cxn ang="0">
                      <a:pos x="51" y="5"/>
                    </a:cxn>
                    <a:cxn ang="0">
                      <a:pos x="62" y="7"/>
                    </a:cxn>
                    <a:cxn ang="0">
                      <a:pos x="85" y="8"/>
                    </a:cxn>
                    <a:cxn ang="0">
                      <a:pos x="86" y="4"/>
                    </a:cxn>
                  </a:cxnLst>
                  <a:rect l="0" t="0" r="r" b="b"/>
                  <a:pathLst>
                    <a:path w="97" h="120">
                      <a:moveTo>
                        <a:pt x="86" y="4"/>
                      </a:moveTo>
                      <a:cubicBezTo>
                        <a:pt x="87" y="3"/>
                        <a:pt x="89" y="2"/>
                        <a:pt x="91" y="1"/>
                      </a:cubicBezTo>
                      <a:cubicBezTo>
                        <a:pt x="94" y="0"/>
                        <a:pt x="94" y="0"/>
                        <a:pt x="95" y="2"/>
                      </a:cubicBezTo>
                      <a:cubicBezTo>
                        <a:pt x="97" y="6"/>
                        <a:pt x="94" y="8"/>
                        <a:pt x="93" y="11"/>
                      </a:cubicBezTo>
                      <a:cubicBezTo>
                        <a:pt x="89" y="17"/>
                        <a:pt x="85" y="22"/>
                        <a:pt x="78" y="22"/>
                      </a:cubicBezTo>
                      <a:cubicBezTo>
                        <a:pt x="70" y="21"/>
                        <a:pt x="64" y="18"/>
                        <a:pt x="56" y="18"/>
                      </a:cubicBezTo>
                      <a:cubicBezTo>
                        <a:pt x="49" y="18"/>
                        <a:pt x="43" y="17"/>
                        <a:pt x="37" y="21"/>
                      </a:cubicBezTo>
                      <a:cubicBezTo>
                        <a:pt x="34" y="24"/>
                        <a:pt x="29" y="35"/>
                        <a:pt x="35" y="37"/>
                      </a:cubicBezTo>
                      <a:cubicBezTo>
                        <a:pt x="43" y="40"/>
                        <a:pt x="51" y="36"/>
                        <a:pt x="58" y="34"/>
                      </a:cubicBezTo>
                      <a:cubicBezTo>
                        <a:pt x="61" y="33"/>
                        <a:pt x="65" y="34"/>
                        <a:pt x="64" y="38"/>
                      </a:cubicBezTo>
                      <a:cubicBezTo>
                        <a:pt x="64" y="41"/>
                        <a:pt x="60" y="43"/>
                        <a:pt x="58" y="45"/>
                      </a:cubicBezTo>
                      <a:cubicBezTo>
                        <a:pt x="57" y="46"/>
                        <a:pt x="56" y="48"/>
                        <a:pt x="54" y="49"/>
                      </a:cubicBezTo>
                      <a:cubicBezTo>
                        <a:pt x="53" y="50"/>
                        <a:pt x="51" y="51"/>
                        <a:pt x="50" y="52"/>
                      </a:cubicBezTo>
                      <a:cubicBezTo>
                        <a:pt x="48" y="55"/>
                        <a:pt x="53" y="58"/>
                        <a:pt x="54" y="61"/>
                      </a:cubicBezTo>
                      <a:cubicBezTo>
                        <a:pt x="57" y="67"/>
                        <a:pt x="59" y="77"/>
                        <a:pt x="57" y="83"/>
                      </a:cubicBezTo>
                      <a:cubicBezTo>
                        <a:pt x="55" y="86"/>
                        <a:pt x="53" y="89"/>
                        <a:pt x="51" y="93"/>
                      </a:cubicBezTo>
                      <a:cubicBezTo>
                        <a:pt x="50" y="96"/>
                        <a:pt x="48" y="99"/>
                        <a:pt x="46" y="94"/>
                      </a:cubicBezTo>
                      <a:cubicBezTo>
                        <a:pt x="43" y="88"/>
                        <a:pt x="40" y="82"/>
                        <a:pt x="38" y="75"/>
                      </a:cubicBezTo>
                      <a:cubicBezTo>
                        <a:pt x="37" y="72"/>
                        <a:pt x="37" y="67"/>
                        <a:pt x="34" y="67"/>
                      </a:cubicBezTo>
                      <a:cubicBezTo>
                        <a:pt x="30" y="66"/>
                        <a:pt x="25" y="69"/>
                        <a:pt x="26" y="72"/>
                      </a:cubicBezTo>
                      <a:cubicBezTo>
                        <a:pt x="26" y="81"/>
                        <a:pt x="29" y="86"/>
                        <a:pt x="29" y="92"/>
                      </a:cubicBezTo>
                      <a:cubicBezTo>
                        <a:pt x="30" y="95"/>
                        <a:pt x="28" y="99"/>
                        <a:pt x="28" y="102"/>
                      </a:cubicBezTo>
                      <a:cubicBezTo>
                        <a:pt x="27" y="105"/>
                        <a:pt x="24" y="109"/>
                        <a:pt x="22" y="111"/>
                      </a:cubicBezTo>
                      <a:cubicBezTo>
                        <a:pt x="14" y="120"/>
                        <a:pt x="14" y="106"/>
                        <a:pt x="14" y="100"/>
                      </a:cubicBezTo>
                      <a:cubicBezTo>
                        <a:pt x="14" y="97"/>
                        <a:pt x="15" y="93"/>
                        <a:pt x="15" y="90"/>
                      </a:cubicBezTo>
                      <a:cubicBezTo>
                        <a:pt x="15" y="88"/>
                        <a:pt x="15" y="89"/>
                        <a:pt x="12" y="88"/>
                      </a:cubicBezTo>
                      <a:cubicBezTo>
                        <a:pt x="10" y="87"/>
                        <a:pt x="7" y="86"/>
                        <a:pt x="6" y="85"/>
                      </a:cubicBezTo>
                      <a:cubicBezTo>
                        <a:pt x="0" y="79"/>
                        <a:pt x="5" y="70"/>
                        <a:pt x="8" y="65"/>
                      </a:cubicBezTo>
                      <a:cubicBezTo>
                        <a:pt x="10" y="61"/>
                        <a:pt x="13" y="57"/>
                        <a:pt x="13" y="52"/>
                      </a:cubicBezTo>
                      <a:cubicBezTo>
                        <a:pt x="13" y="48"/>
                        <a:pt x="15" y="45"/>
                        <a:pt x="16" y="42"/>
                      </a:cubicBezTo>
                      <a:cubicBezTo>
                        <a:pt x="18" y="35"/>
                        <a:pt x="19" y="28"/>
                        <a:pt x="22" y="22"/>
                      </a:cubicBezTo>
                      <a:cubicBezTo>
                        <a:pt x="23" y="19"/>
                        <a:pt x="26" y="15"/>
                        <a:pt x="28" y="13"/>
                      </a:cubicBezTo>
                      <a:cubicBezTo>
                        <a:pt x="31" y="9"/>
                        <a:pt x="34" y="9"/>
                        <a:pt x="38" y="8"/>
                      </a:cubicBezTo>
                      <a:cubicBezTo>
                        <a:pt x="43" y="7"/>
                        <a:pt x="47" y="6"/>
                        <a:pt x="51" y="5"/>
                      </a:cubicBezTo>
                      <a:cubicBezTo>
                        <a:pt x="56" y="5"/>
                        <a:pt x="58" y="6"/>
                        <a:pt x="62" y="7"/>
                      </a:cubicBezTo>
                      <a:cubicBezTo>
                        <a:pt x="68" y="9"/>
                        <a:pt x="79" y="13"/>
                        <a:pt x="85" y="8"/>
                      </a:cubicBezTo>
                      <a:lnTo>
                        <a:pt x="86"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2" name="Freeform 63"/>
                <p:cNvSpPr/>
                <p:nvPr/>
              </p:nvSpPr>
              <p:spPr bwMode="auto">
                <a:xfrm>
                  <a:off x="6746864" y="4278310"/>
                  <a:ext cx="52387" cy="146050"/>
                </a:xfrm>
                <a:custGeom>
                  <a:avLst/>
                  <a:gdLst/>
                  <a:ahLst/>
                  <a:cxnLst>
                    <a:cxn ang="0">
                      <a:pos x="11" y="56"/>
                    </a:cxn>
                    <a:cxn ang="0">
                      <a:pos x="14" y="46"/>
                    </a:cxn>
                    <a:cxn ang="0">
                      <a:pos x="17" y="36"/>
                    </a:cxn>
                    <a:cxn ang="0">
                      <a:pos x="19" y="27"/>
                    </a:cxn>
                    <a:cxn ang="0">
                      <a:pos x="18" y="17"/>
                    </a:cxn>
                    <a:cxn ang="0">
                      <a:pos x="8" y="4"/>
                    </a:cxn>
                    <a:cxn ang="0">
                      <a:pos x="0" y="21"/>
                    </a:cxn>
                    <a:cxn ang="0">
                      <a:pos x="5" y="38"/>
                    </a:cxn>
                    <a:cxn ang="0">
                      <a:pos x="6" y="46"/>
                    </a:cxn>
                    <a:cxn ang="0">
                      <a:pos x="9" y="54"/>
                    </a:cxn>
                    <a:cxn ang="0">
                      <a:pos x="11" y="56"/>
                    </a:cxn>
                  </a:cxnLst>
                  <a:rect l="0" t="0" r="r" b="b"/>
                  <a:pathLst>
                    <a:path w="20" h="56">
                      <a:moveTo>
                        <a:pt x="11" y="56"/>
                      </a:moveTo>
                      <a:cubicBezTo>
                        <a:pt x="11" y="53"/>
                        <a:pt x="13" y="49"/>
                        <a:pt x="14" y="46"/>
                      </a:cubicBezTo>
                      <a:cubicBezTo>
                        <a:pt x="15" y="43"/>
                        <a:pt x="17" y="40"/>
                        <a:pt x="17" y="36"/>
                      </a:cubicBezTo>
                      <a:cubicBezTo>
                        <a:pt x="18" y="33"/>
                        <a:pt x="18" y="30"/>
                        <a:pt x="19" y="27"/>
                      </a:cubicBezTo>
                      <a:cubicBezTo>
                        <a:pt x="20" y="23"/>
                        <a:pt x="19" y="21"/>
                        <a:pt x="18" y="17"/>
                      </a:cubicBezTo>
                      <a:cubicBezTo>
                        <a:pt x="17" y="12"/>
                        <a:pt x="17" y="0"/>
                        <a:pt x="8" y="4"/>
                      </a:cubicBezTo>
                      <a:cubicBezTo>
                        <a:pt x="3" y="6"/>
                        <a:pt x="0" y="16"/>
                        <a:pt x="0" y="21"/>
                      </a:cubicBezTo>
                      <a:cubicBezTo>
                        <a:pt x="1" y="27"/>
                        <a:pt x="4" y="32"/>
                        <a:pt x="5" y="38"/>
                      </a:cubicBezTo>
                      <a:cubicBezTo>
                        <a:pt x="5" y="41"/>
                        <a:pt x="6" y="43"/>
                        <a:pt x="6" y="46"/>
                      </a:cubicBezTo>
                      <a:cubicBezTo>
                        <a:pt x="7" y="48"/>
                        <a:pt x="8" y="52"/>
                        <a:pt x="9" y="54"/>
                      </a:cubicBezTo>
                      <a:lnTo>
                        <a:pt x="11" y="5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3" name="Freeform 64"/>
                <p:cNvSpPr/>
                <p:nvPr/>
              </p:nvSpPr>
              <p:spPr bwMode="auto">
                <a:xfrm>
                  <a:off x="6519852" y="4543424"/>
                  <a:ext cx="82550" cy="68262"/>
                </a:xfrm>
                <a:custGeom>
                  <a:avLst/>
                  <a:gdLst/>
                  <a:ahLst/>
                  <a:cxnLst>
                    <a:cxn ang="0">
                      <a:pos x="23" y="0"/>
                    </a:cxn>
                    <a:cxn ang="0">
                      <a:pos x="18" y="8"/>
                    </a:cxn>
                    <a:cxn ang="0">
                      <a:pos x="12" y="12"/>
                    </a:cxn>
                    <a:cxn ang="0">
                      <a:pos x="2" y="15"/>
                    </a:cxn>
                    <a:cxn ang="0">
                      <a:pos x="7" y="22"/>
                    </a:cxn>
                    <a:cxn ang="0">
                      <a:pos x="28" y="19"/>
                    </a:cxn>
                    <a:cxn ang="0">
                      <a:pos x="25" y="0"/>
                    </a:cxn>
                    <a:cxn ang="0">
                      <a:pos x="23" y="0"/>
                    </a:cxn>
                  </a:cxnLst>
                  <a:rect l="0" t="0" r="r" b="b"/>
                  <a:pathLst>
                    <a:path w="31" h="26">
                      <a:moveTo>
                        <a:pt x="23" y="0"/>
                      </a:moveTo>
                      <a:cubicBezTo>
                        <a:pt x="20" y="1"/>
                        <a:pt x="19" y="6"/>
                        <a:pt x="18" y="8"/>
                      </a:cubicBezTo>
                      <a:cubicBezTo>
                        <a:pt x="16" y="12"/>
                        <a:pt x="15" y="12"/>
                        <a:pt x="12" y="12"/>
                      </a:cubicBezTo>
                      <a:cubicBezTo>
                        <a:pt x="9" y="13"/>
                        <a:pt x="4" y="13"/>
                        <a:pt x="2" y="15"/>
                      </a:cubicBezTo>
                      <a:cubicBezTo>
                        <a:pt x="0" y="18"/>
                        <a:pt x="4" y="21"/>
                        <a:pt x="7" y="22"/>
                      </a:cubicBezTo>
                      <a:cubicBezTo>
                        <a:pt x="12" y="25"/>
                        <a:pt x="24" y="26"/>
                        <a:pt x="28" y="19"/>
                      </a:cubicBezTo>
                      <a:cubicBezTo>
                        <a:pt x="31" y="14"/>
                        <a:pt x="27" y="5"/>
                        <a:pt x="25" y="0"/>
                      </a:cubicBezTo>
                      <a:lnTo>
                        <a:pt x="2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4" name="Freeform 65"/>
                <p:cNvSpPr/>
                <p:nvPr/>
              </p:nvSpPr>
              <p:spPr bwMode="auto">
                <a:xfrm>
                  <a:off x="6759564" y="4484685"/>
                  <a:ext cx="128587" cy="52387"/>
                </a:xfrm>
                <a:custGeom>
                  <a:avLst/>
                  <a:gdLst/>
                  <a:ahLst/>
                  <a:cxnLst>
                    <a:cxn ang="0">
                      <a:pos x="2" y="15"/>
                    </a:cxn>
                    <a:cxn ang="0">
                      <a:pos x="4" y="12"/>
                    </a:cxn>
                    <a:cxn ang="0">
                      <a:pos x="13" y="12"/>
                    </a:cxn>
                    <a:cxn ang="0">
                      <a:pos x="25" y="12"/>
                    </a:cxn>
                    <a:cxn ang="0">
                      <a:pos x="35" y="14"/>
                    </a:cxn>
                    <a:cxn ang="0">
                      <a:pos x="45" y="18"/>
                    </a:cxn>
                    <a:cxn ang="0">
                      <a:pos x="47" y="13"/>
                    </a:cxn>
                    <a:cxn ang="0">
                      <a:pos x="38" y="5"/>
                    </a:cxn>
                    <a:cxn ang="0">
                      <a:pos x="17" y="1"/>
                    </a:cxn>
                    <a:cxn ang="0">
                      <a:pos x="1" y="11"/>
                    </a:cxn>
                    <a:cxn ang="0">
                      <a:pos x="2" y="15"/>
                    </a:cxn>
                  </a:cxnLst>
                  <a:rect l="0" t="0" r="r" b="b"/>
                  <a:pathLst>
                    <a:path w="49" h="20">
                      <a:moveTo>
                        <a:pt x="2" y="15"/>
                      </a:moveTo>
                      <a:cubicBezTo>
                        <a:pt x="3" y="15"/>
                        <a:pt x="4" y="13"/>
                        <a:pt x="4" y="12"/>
                      </a:cubicBezTo>
                      <a:cubicBezTo>
                        <a:pt x="7" y="9"/>
                        <a:pt x="10" y="12"/>
                        <a:pt x="13" y="12"/>
                      </a:cubicBezTo>
                      <a:cubicBezTo>
                        <a:pt x="17" y="13"/>
                        <a:pt x="21" y="12"/>
                        <a:pt x="25" y="12"/>
                      </a:cubicBezTo>
                      <a:cubicBezTo>
                        <a:pt x="29" y="12"/>
                        <a:pt x="32" y="12"/>
                        <a:pt x="35" y="14"/>
                      </a:cubicBezTo>
                      <a:cubicBezTo>
                        <a:pt x="38" y="16"/>
                        <a:pt x="41" y="18"/>
                        <a:pt x="45" y="18"/>
                      </a:cubicBezTo>
                      <a:cubicBezTo>
                        <a:pt x="49" y="20"/>
                        <a:pt x="49" y="16"/>
                        <a:pt x="47" y="13"/>
                      </a:cubicBezTo>
                      <a:cubicBezTo>
                        <a:pt x="46" y="8"/>
                        <a:pt x="42" y="7"/>
                        <a:pt x="38" y="5"/>
                      </a:cubicBezTo>
                      <a:cubicBezTo>
                        <a:pt x="31" y="2"/>
                        <a:pt x="25" y="0"/>
                        <a:pt x="17" y="1"/>
                      </a:cubicBezTo>
                      <a:cubicBezTo>
                        <a:pt x="12" y="1"/>
                        <a:pt x="0" y="6"/>
                        <a:pt x="1" y="11"/>
                      </a:cubicBezTo>
                      <a:lnTo>
                        <a:pt x="2" y="1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5" name="Freeform 66"/>
                <p:cNvSpPr/>
                <p:nvPr/>
              </p:nvSpPr>
              <p:spPr bwMode="auto">
                <a:xfrm>
                  <a:off x="6688126" y="4503735"/>
                  <a:ext cx="58737" cy="28575"/>
                </a:xfrm>
                <a:custGeom>
                  <a:avLst/>
                  <a:gdLst/>
                  <a:ahLst/>
                  <a:cxnLst>
                    <a:cxn ang="0">
                      <a:pos x="0" y="3"/>
                    </a:cxn>
                    <a:cxn ang="0">
                      <a:pos x="11" y="0"/>
                    </a:cxn>
                    <a:cxn ang="0">
                      <a:pos x="21" y="7"/>
                    </a:cxn>
                    <a:cxn ang="0">
                      <a:pos x="11" y="10"/>
                    </a:cxn>
                    <a:cxn ang="0">
                      <a:pos x="1" y="5"/>
                    </a:cxn>
                    <a:cxn ang="0">
                      <a:pos x="0" y="3"/>
                    </a:cxn>
                  </a:cxnLst>
                  <a:rect l="0" t="0" r="r" b="b"/>
                  <a:pathLst>
                    <a:path w="22" h="11">
                      <a:moveTo>
                        <a:pt x="0" y="3"/>
                      </a:moveTo>
                      <a:cubicBezTo>
                        <a:pt x="2" y="1"/>
                        <a:pt x="8" y="0"/>
                        <a:pt x="11" y="0"/>
                      </a:cubicBezTo>
                      <a:cubicBezTo>
                        <a:pt x="13" y="0"/>
                        <a:pt x="20" y="3"/>
                        <a:pt x="21" y="7"/>
                      </a:cubicBezTo>
                      <a:cubicBezTo>
                        <a:pt x="22" y="11"/>
                        <a:pt x="13" y="11"/>
                        <a:pt x="11" y="10"/>
                      </a:cubicBezTo>
                      <a:cubicBezTo>
                        <a:pt x="8" y="9"/>
                        <a:pt x="2" y="7"/>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6" name="Freeform 67"/>
                <p:cNvSpPr/>
                <p:nvPr/>
              </p:nvSpPr>
              <p:spPr bwMode="auto">
                <a:xfrm>
                  <a:off x="6627802" y="4440235"/>
                  <a:ext cx="90487" cy="47625"/>
                </a:xfrm>
                <a:custGeom>
                  <a:avLst/>
                  <a:gdLst/>
                  <a:ahLst/>
                  <a:cxnLst>
                    <a:cxn ang="0">
                      <a:pos x="17" y="4"/>
                    </a:cxn>
                    <a:cxn ang="0">
                      <a:pos x="26" y="5"/>
                    </a:cxn>
                    <a:cxn ang="0">
                      <a:pos x="33" y="7"/>
                    </a:cxn>
                    <a:cxn ang="0">
                      <a:pos x="26" y="13"/>
                    </a:cxn>
                    <a:cxn ang="0">
                      <a:pos x="26" y="17"/>
                    </a:cxn>
                    <a:cxn ang="0">
                      <a:pos x="22" y="11"/>
                    </a:cxn>
                    <a:cxn ang="0">
                      <a:pos x="12" y="8"/>
                    </a:cxn>
                    <a:cxn ang="0">
                      <a:pos x="2" y="7"/>
                    </a:cxn>
                    <a:cxn ang="0">
                      <a:pos x="4" y="1"/>
                    </a:cxn>
                    <a:cxn ang="0">
                      <a:pos x="17" y="4"/>
                    </a:cxn>
                  </a:cxnLst>
                  <a:rect l="0" t="0" r="r" b="b"/>
                  <a:pathLst>
                    <a:path w="34" h="18">
                      <a:moveTo>
                        <a:pt x="17" y="4"/>
                      </a:moveTo>
                      <a:cubicBezTo>
                        <a:pt x="20" y="5"/>
                        <a:pt x="22" y="5"/>
                        <a:pt x="26" y="5"/>
                      </a:cubicBezTo>
                      <a:cubicBezTo>
                        <a:pt x="28" y="5"/>
                        <a:pt x="34" y="3"/>
                        <a:pt x="33" y="7"/>
                      </a:cubicBezTo>
                      <a:cubicBezTo>
                        <a:pt x="29" y="7"/>
                        <a:pt x="26" y="8"/>
                        <a:pt x="26" y="13"/>
                      </a:cubicBezTo>
                      <a:cubicBezTo>
                        <a:pt x="26" y="14"/>
                        <a:pt x="27" y="16"/>
                        <a:pt x="26" y="17"/>
                      </a:cubicBezTo>
                      <a:cubicBezTo>
                        <a:pt x="23" y="18"/>
                        <a:pt x="23" y="13"/>
                        <a:pt x="22" y="11"/>
                      </a:cubicBezTo>
                      <a:cubicBezTo>
                        <a:pt x="20" y="9"/>
                        <a:pt x="15" y="8"/>
                        <a:pt x="12" y="8"/>
                      </a:cubicBezTo>
                      <a:cubicBezTo>
                        <a:pt x="9" y="7"/>
                        <a:pt x="4" y="9"/>
                        <a:pt x="2" y="7"/>
                      </a:cubicBezTo>
                      <a:cubicBezTo>
                        <a:pt x="0" y="5"/>
                        <a:pt x="2" y="2"/>
                        <a:pt x="4" y="1"/>
                      </a:cubicBezTo>
                      <a:cubicBezTo>
                        <a:pt x="8" y="0"/>
                        <a:pt x="13" y="3"/>
                        <a:pt x="17"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7" name="Freeform 68"/>
                <p:cNvSpPr/>
                <p:nvPr/>
              </p:nvSpPr>
              <p:spPr bwMode="auto">
                <a:xfrm>
                  <a:off x="6899264" y="4400549"/>
                  <a:ext cx="385762" cy="339725"/>
                </a:xfrm>
                <a:custGeom>
                  <a:avLst/>
                  <a:gdLst/>
                  <a:ahLst/>
                  <a:cxnLst>
                    <a:cxn ang="0">
                      <a:pos x="147" y="129"/>
                    </a:cxn>
                    <a:cxn ang="0">
                      <a:pos x="138" y="124"/>
                    </a:cxn>
                    <a:cxn ang="0">
                      <a:pos x="128" y="121"/>
                    </a:cxn>
                    <a:cxn ang="0">
                      <a:pos x="120" y="123"/>
                    </a:cxn>
                    <a:cxn ang="0">
                      <a:pos x="116" y="112"/>
                    </a:cxn>
                    <a:cxn ang="0">
                      <a:pos x="110" y="90"/>
                    </a:cxn>
                    <a:cxn ang="0">
                      <a:pos x="100" y="82"/>
                    </a:cxn>
                    <a:cxn ang="0">
                      <a:pos x="89" y="78"/>
                    </a:cxn>
                    <a:cxn ang="0">
                      <a:pos x="81" y="71"/>
                    </a:cxn>
                    <a:cxn ang="0">
                      <a:pos x="69" y="66"/>
                    </a:cxn>
                    <a:cxn ang="0">
                      <a:pos x="42" y="57"/>
                    </a:cxn>
                    <a:cxn ang="0">
                      <a:pos x="38" y="55"/>
                    </a:cxn>
                    <a:cxn ang="0">
                      <a:pos x="33" y="56"/>
                    </a:cxn>
                    <a:cxn ang="0">
                      <a:pos x="28" y="64"/>
                    </a:cxn>
                    <a:cxn ang="0">
                      <a:pos x="28" y="64"/>
                    </a:cxn>
                    <a:cxn ang="0">
                      <a:pos x="16" y="49"/>
                    </a:cxn>
                    <a:cxn ang="0">
                      <a:pos x="13" y="41"/>
                    </a:cxn>
                    <a:cxn ang="0">
                      <a:pos x="20" y="37"/>
                    </a:cxn>
                    <a:cxn ang="0">
                      <a:pos x="21" y="30"/>
                    </a:cxn>
                    <a:cxn ang="0">
                      <a:pos x="12" y="29"/>
                    </a:cxn>
                    <a:cxn ang="0">
                      <a:pos x="1" y="13"/>
                    </a:cxn>
                    <a:cxn ang="0">
                      <a:pos x="6" y="8"/>
                    </a:cxn>
                    <a:cxn ang="0">
                      <a:pos x="16" y="3"/>
                    </a:cxn>
                    <a:cxn ang="0">
                      <a:pos x="27" y="0"/>
                    </a:cxn>
                    <a:cxn ang="0">
                      <a:pos x="34" y="7"/>
                    </a:cxn>
                    <a:cxn ang="0">
                      <a:pos x="41" y="16"/>
                    </a:cxn>
                    <a:cxn ang="0">
                      <a:pos x="47" y="25"/>
                    </a:cxn>
                    <a:cxn ang="0">
                      <a:pos x="52" y="37"/>
                    </a:cxn>
                    <a:cxn ang="0">
                      <a:pos x="60" y="40"/>
                    </a:cxn>
                    <a:cxn ang="0">
                      <a:pos x="72" y="25"/>
                    </a:cxn>
                    <a:cxn ang="0">
                      <a:pos x="90" y="17"/>
                    </a:cxn>
                    <a:cxn ang="0">
                      <a:pos x="114" y="24"/>
                    </a:cxn>
                    <a:cxn ang="0">
                      <a:pos x="128" y="29"/>
                    </a:cxn>
                    <a:cxn ang="0">
                      <a:pos x="140" y="29"/>
                    </a:cxn>
                    <a:cxn ang="0">
                      <a:pos x="145" y="30"/>
                    </a:cxn>
                    <a:cxn ang="0">
                      <a:pos x="147" y="129"/>
                    </a:cxn>
                  </a:cxnLst>
                  <a:rect l="0" t="0" r="r" b="b"/>
                  <a:pathLst>
                    <a:path w="147" h="129">
                      <a:moveTo>
                        <a:pt x="147" y="129"/>
                      </a:moveTo>
                      <a:cubicBezTo>
                        <a:pt x="144" y="128"/>
                        <a:pt x="141" y="127"/>
                        <a:pt x="138" y="124"/>
                      </a:cubicBezTo>
                      <a:cubicBezTo>
                        <a:pt x="136" y="121"/>
                        <a:pt x="132" y="120"/>
                        <a:pt x="128" y="121"/>
                      </a:cubicBezTo>
                      <a:cubicBezTo>
                        <a:pt x="126" y="121"/>
                        <a:pt x="122" y="124"/>
                        <a:pt x="120" y="123"/>
                      </a:cubicBezTo>
                      <a:cubicBezTo>
                        <a:pt x="118" y="122"/>
                        <a:pt x="116" y="115"/>
                        <a:pt x="116" y="112"/>
                      </a:cubicBezTo>
                      <a:cubicBezTo>
                        <a:pt x="114" y="104"/>
                        <a:pt x="114" y="97"/>
                        <a:pt x="110" y="90"/>
                      </a:cubicBezTo>
                      <a:cubicBezTo>
                        <a:pt x="108" y="86"/>
                        <a:pt x="105" y="83"/>
                        <a:pt x="100" y="82"/>
                      </a:cubicBezTo>
                      <a:cubicBezTo>
                        <a:pt x="96" y="81"/>
                        <a:pt x="93" y="80"/>
                        <a:pt x="89" y="78"/>
                      </a:cubicBezTo>
                      <a:cubicBezTo>
                        <a:pt x="84" y="77"/>
                        <a:pt x="84" y="74"/>
                        <a:pt x="81" y="71"/>
                      </a:cubicBezTo>
                      <a:cubicBezTo>
                        <a:pt x="78" y="68"/>
                        <a:pt x="73" y="67"/>
                        <a:pt x="69" y="66"/>
                      </a:cubicBezTo>
                      <a:cubicBezTo>
                        <a:pt x="60" y="63"/>
                        <a:pt x="50" y="62"/>
                        <a:pt x="42" y="57"/>
                      </a:cubicBezTo>
                      <a:cubicBezTo>
                        <a:pt x="41" y="57"/>
                        <a:pt x="40" y="56"/>
                        <a:pt x="38" y="55"/>
                      </a:cubicBezTo>
                      <a:cubicBezTo>
                        <a:pt x="35" y="54"/>
                        <a:pt x="35" y="54"/>
                        <a:pt x="33" y="56"/>
                      </a:cubicBezTo>
                      <a:cubicBezTo>
                        <a:pt x="32" y="58"/>
                        <a:pt x="30" y="63"/>
                        <a:pt x="28" y="64"/>
                      </a:cubicBezTo>
                      <a:cubicBezTo>
                        <a:pt x="28" y="64"/>
                        <a:pt x="28" y="64"/>
                        <a:pt x="28" y="64"/>
                      </a:cubicBezTo>
                      <a:cubicBezTo>
                        <a:pt x="23" y="60"/>
                        <a:pt x="21" y="54"/>
                        <a:pt x="16" y="49"/>
                      </a:cubicBezTo>
                      <a:cubicBezTo>
                        <a:pt x="15" y="47"/>
                        <a:pt x="12" y="44"/>
                        <a:pt x="13" y="41"/>
                      </a:cubicBezTo>
                      <a:cubicBezTo>
                        <a:pt x="14" y="39"/>
                        <a:pt x="19" y="38"/>
                        <a:pt x="20" y="37"/>
                      </a:cubicBezTo>
                      <a:cubicBezTo>
                        <a:pt x="21" y="35"/>
                        <a:pt x="23" y="32"/>
                        <a:pt x="21" y="30"/>
                      </a:cubicBezTo>
                      <a:cubicBezTo>
                        <a:pt x="20" y="29"/>
                        <a:pt x="14" y="30"/>
                        <a:pt x="12" y="29"/>
                      </a:cubicBezTo>
                      <a:cubicBezTo>
                        <a:pt x="7" y="26"/>
                        <a:pt x="0" y="19"/>
                        <a:pt x="1" y="13"/>
                      </a:cubicBezTo>
                      <a:cubicBezTo>
                        <a:pt x="1" y="9"/>
                        <a:pt x="3" y="9"/>
                        <a:pt x="6" y="8"/>
                      </a:cubicBezTo>
                      <a:cubicBezTo>
                        <a:pt x="10" y="7"/>
                        <a:pt x="13" y="5"/>
                        <a:pt x="16" y="3"/>
                      </a:cubicBezTo>
                      <a:cubicBezTo>
                        <a:pt x="19" y="1"/>
                        <a:pt x="23" y="0"/>
                        <a:pt x="27" y="0"/>
                      </a:cubicBezTo>
                      <a:cubicBezTo>
                        <a:pt x="31" y="1"/>
                        <a:pt x="32" y="4"/>
                        <a:pt x="34" y="7"/>
                      </a:cubicBezTo>
                      <a:cubicBezTo>
                        <a:pt x="36" y="10"/>
                        <a:pt x="38" y="13"/>
                        <a:pt x="41" y="16"/>
                      </a:cubicBezTo>
                      <a:cubicBezTo>
                        <a:pt x="44" y="19"/>
                        <a:pt x="45" y="21"/>
                        <a:pt x="47" y="25"/>
                      </a:cubicBezTo>
                      <a:cubicBezTo>
                        <a:pt x="49" y="29"/>
                        <a:pt x="50" y="33"/>
                        <a:pt x="52" y="37"/>
                      </a:cubicBezTo>
                      <a:cubicBezTo>
                        <a:pt x="54" y="41"/>
                        <a:pt x="56" y="44"/>
                        <a:pt x="60" y="40"/>
                      </a:cubicBezTo>
                      <a:cubicBezTo>
                        <a:pt x="65" y="36"/>
                        <a:pt x="66" y="29"/>
                        <a:pt x="72" y="25"/>
                      </a:cubicBezTo>
                      <a:cubicBezTo>
                        <a:pt x="78" y="21"/>
                        <a:pt x="84" y="17"/>
                        <a:pt x="90" y="17"/>
                      </a:cubicBezTo>
                      <a:cubicBezTo>
                        <a:pt x="98" y="16"/>
                        <a:pt x="107" y="20"/>
                        <a:pt x="114" y="24"/>
                      </a:cubicBezTo>
                      <a:cubicBezTo>
                        <a:pt x="119" y="26"/>
                        <a:pt x="122" y="29"/>
                        <a:pt x="128" y="29"/>
                      </a:cubicBezTo>
                      <a:cubicBezTo>
                        <a:pt x="132" y="29"/>
                        <a:pt x="136" y="29"/>
                        <a:pt x="140" y="29"/>
                      </a:cubicBezTo>
                      <a:cubicBezTo>
                        <a:pt x="141" y="29"/>
                        <a:pt x="143" y="30"/>
                        <a:pt x="145" y="30"/>
                      </a:cubicBezTo>
                      <a:lnTo>
                        <a:pt x="147" y="12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8" name="Freeform 69"/>
                <p:cNvSpPr/>
                <p:nvPr/>
              </p:nvSpPr>
              <p:spPr bwMode="auto">
                <a:xfrm>
                  <a:off x="7280263" y="4479924"/>
                  <a:ext cx="377824" cy="317500"/>
                </a:xfrm>
                <a:custGeom>
                  <a:avLst/>
                  <a:gdLst/>
                  <a:ahLst/>
                  <a:cxnLst>
                    <a:cxn ang="0">
                      <a:pos x="144" y="113"/>
                    </a:cxn>
                    <a:cxn ang="0">
                      <a:pos x="129" y="121"/>
                    </a:cxn>
                    <a:cxn ang="0">
                      <a:pos x="107" y="116"/>
                    </a:cxn>
                    <a:cxn ang="0">
                      <a:pos x="98" y="113"/>
                    </a:cxn>
                    <a:cxn ang="0">
                      <a:pos x="89" y="106"/>
                    </a:cxn>
                    <a:cxn ang="0">
                      <a:pos x="82" y="98"/>
                    </a:cxn>
                    <a:cxn ang="0">
                      <a:pos x="71" y="92"/>
                    </a:cxn>
                    <a:cxn ang="0">
                      <a:pos x="43" y="86"/>
                    </a:cxn>
                    <a:cxn ang="0">
                      <a:pos x="36" y="89"/>
                    </a:cxn>
                    <a:cxn ang="0">
                      <a:pos x="42" y="98"/>
                    </a:cxn>
                    <a:cxn ang="0">
                      <a:pos x="42" y="108"/>
                    </a:cxn>
                    <a:cxn ang="0">
                      <a:pos x="30" y="107"/>
                    </a:cxn>
                    <a:cxn ang="0">
                      <a:pos x="4" y="99"/>
                    </a:cxn>
                    <a:cxn ang="0">
                      <a:pos x="2" y="99"/>
                    </a:cxn>
                    <a:cxn ang="0">
                      <a:pos x="0" y="0"/>
                    </a:cxn>
                    <a:cxn ang="0">
                      <a:pos x="18" y="5"/>
                    </a:cxn>
                    <a:cxn ang="0">
                      <a:pos x="29" y="8"/>
                    </a:cxn>
                    <a:cxn ang="0">
                      <a:pos x="43" y="13"/>
                    </a:cxn>
                    <a:cxn ang="0">
                      <a:pos x="65" y="25"/>
                    </a:cxn>
                    <a:cxn ang="0">
                      <a:pos x="83" y="39"/>
                    </a:cxn>
                    <a:cxn ang="0">
                      <a:pos x="101" y="52"/>
                    </a:cxn>
                    <a:cxn ang="0">
                      <a:pos x="90" y="67"/>
                    </a:cxn>
                    <a:cxn ang="0">
                      <a:pos x="99" y="75"/>
                    </a:cxn>
                    <a:cxn ang="0">
                      <a:pos x="108" y="83"/>
                    </a:cxn>
                    <a:cxn ang="0">
                      <a:pos x="113" y="93"/>
                    </a:cxn>
                    <a:cxn ang="0">
                      <a:pos x="126" y="100"/>
                    </a:cxn>
                    <a:cxn ang="0">
                      <a:pos x="138" y="105"/>
                    </a:cxn>
                    <a:cxn ang="0">
                      <a:pos x="144" y="113"/>
                    </a:cxn>
                  </a:cxnLst>
                  <a:rect l="0" t="0" r="r" b="b"/>
                  <a:pathLst>
                    <a:path w="144" h="121">
                      <a:moveTo>
                        <a:pt x="144" y="113"/>
                      </a:moveTo>
                      <a:cubicBezTo>
                        <a:pt x="143" y="121"/>
                        <a:pt x="136" y="121"/>
                        <a:pt x="129" y="121"/>
                      </a:cubicBezTo>
                      <a:cubicBezTo>
                        <a:pt x="122" y="120"/>
                        <a:pt x="115" y="116"/>
                        <a:pt x="107" y="116"/>
                      </a:cubicBezTo>
                      <a:cubicBezTo>
                        <a:pt x="103" y="116"/>
                        <a:pt x="101" y="116"/>
                        <a:pt x="98" y="113"/>
                      </a:cubicBezTo>
                      <a:cubicBezTo>
                        <a:pt x="96" y="110"/>
                        <a:pt x="92" y="109"/>
                        <a:pt x="89" y="106"/>
                      </a:cubicBezTo>
                      <a:cubicBezTo>
                        <a:pt x="86" y="104"/>
                        <a:pt x="84" y="100"/>
                        <a:pt x="82" y="98"/>
                      </a:cubicBezTo>
                      <a:cubicBezTo>
                        <a:pt x="79" y="95"/>
                        <a:pt x="75" y="93"/>
                        <a:pt x="71" y="92"/>
                      </a:cubicBezTo>
                      <a:cubicBezTo>
                        <a:pt x="62" y="90"/>
                        <a:pt x="52" y="88"/>
                        <a:pt x="43" y="86"/>
                      </a:cubicBezTo>
                      <a:cubicBezTo>
                        <a:pt x="40" y="86"/>
                        <a:pt x="35" y="85"/>
                        <a:pt x="36" y="89"/>
                      </a:cubicBezTo>
                      <a:cubicBezTo>
                        <a:pt x="37" y="93"/>
                        <a:pt x="41" y="94"/>
                        <a:pt x="42" y="98"/>
                      </a:cubicBezTo>
                      <a:cubicBezTo>
                        <a:pt x="43" y="101"/>
                        <a:pt x="45" y="107"/>
                        <a:pt x="42" y="108"/>
                      </a:cubicBezTo>
                      <a:cubicBezTo>
                        <a:pt x="39" y="110"/>
                        <a:pt x="33" y="108"/>
                        <a:pt x="30" y="107"/>
                      </a:cubicBezTo>
                      <a:cubicBezTo>
                        <a:pt x="22" y="104"/>
                        <a:pt x="13" y="102"/>
                        <a:pt x="4" y="99"/>
                      </a:cubicBezTo>
                      <a:cubicBezTo>
                        <a:pt x="4" y="99"/>
                        <a:pt x="3" y="99"/>
                        <a:pt x="2" y="99"/>
                      </a:cubicBezTo>
                      <a:cubicBezTo>
                        <a:pt x="0" y="0"/>
                        <a:pt x="0" y="0"/>
                        <a:pt x="0" y="0"/>
                      </a:cubicBezTo>
                      <a:cubicBezTo>
                        <a:pt x="6" y="1"/>
                        <a:pt x="12" y="3"/>
                        <a:pt x="18" y="5"/>
                      </a:cubicBezTo>
                      <a:cubicBezTo>
                        <a:pt x="22" y="6"/>
                        <a:pt x="26" y="6"/>
                        <a:pt x="29" y="8"/>
                      </a:cubicBezTo>
                      <a:cubicBezTo>
                        <a:pt x="34" y="9"/>
                        <a:pt x="38" y="12"/>
                        <a:pt x="43" y="13"/>
                      </a:cubicBezTo>
                      <a:cubicBezTo>
                        <a:pt x="51" y="16"/>
                        <a:pt x="60" y="18"/>
                        <a:pt x="65" y="25"/>
                      </a:cubicBezTo>
                      <a:cubicBezTo>
                        <a:pt x="70" y="32"/>
                        <a:pt x="74" y="37"/>
                        <a:pt x="83" y="39"/>
                      </a:cubicBezTo>
                      <a:cubicBezTo>
                        <a:pt x="89" y="40"/>
                        <a:pt x="99" y="45"/>
                        <a:pt x="101" y="52"/>
                      </a:cubicBezTo>
                      <a:cubicBezTo>
                        <a:pt x="103" y="61"/>
                        <a:pt x="92" y="60"/>
                        <a:pt x="90" y="67"/>
                      </a:cubicBezTo>
                      <a:cubicBezTo>
                        <a:pt x="89" y="71"/>
                        <a:pt x="96" y="73"/>
                        <a:pt x="99" y="75"/>
                      </a:cubicBezTo>
                      <a:cubicBezTo>
                        <a:pt x="102" y="77"/>
                        <a:pt x="105" y="80"/>
                        <a:pt x="108" y="83"/>
                      </a:cubicBezTo>
                      <a:cubicBezTo>
                        <a:pt x="110" y="85"/>
                        <a:pt x="111" y="90"/>
                        <a:pt x="113" y="93"/>
                      </a:cubicBezTo>
                      <a:cubicBezTo>
                        <a:pt x="116" y="96"/>
                        <a:pt x="122" y="99"/>
                        <a:pt x="126" y="100"/>
                      </a:cubicBezTo>
                      <a:cubicBezTo>
                        <a:pt x="130" y="102"/>
                        <a:pt x="134" y="103"/>
                        <a:pt x="138" y="105"/>
                      </a:cubicBezTo>
                      <a:cubicBezTo>
                        <a:pt x="142" y="107"/>
                        <a:pt x="144" y="109"/>
                        <a:pt x="144" y="1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9" name="Freeform 70"/>
                <p:cNvSpPr/>
                <p:nvPr/>
              </p:nvSpPr>
              <p:spPr bwMode="auto">
                <a:xfrm>
                  <a:off x="7586650" y="4556124"/>
                  <a:ext cx="136525" cy="76200"/>
                </a:xfrm>
                <a:custGeom>
                  <a:avLst/>
                  <a:gdLst/>
                  <a:ahLst/>
                  <a:cxnLst>
                    <a:cxn ang="0">
                      <a:pos x="14" y="14"/>
                    </a:cxn>
                    <a:cxn ang="0">
                      <a:pos x="30" y="13"/>
                    </a:cxn>
                    <a:cxn ang="0">
                      <a:pos x="39" y="6"/>
                    </a:cxn>
                    <a:cxn ang="0">
                      <a:pos x="46" y="0"/>
                    </a:cxn>
                    <a:cxn ang="0">
                      <a:pos x="23" y="27"/>
                    </a:cxn>
                    <a:cxn ang="0">
                      <a:pos x="4" y="27"/>
                    </a:cxn>
                    <a:cxn ang="0">
                      <a:pos x="4" y="21"/>
                    </a:cxn>
                    <a:cxn ang="0">
                      <a:pos x="11" y="15"/>
                    </a:cxn>
                    <a:cxn ang="0">
                      <a:pos x="14" y="14"/>
                    </a:cxn>
                  </a:cxnLst>
                  <a:rect l="0" t="0" r="r" b="b"/>
                  <a:pathLst>
                    <a:path w="52" h="29">
                      <a:moveTo>
                        <a:pt x="14" y="14"/>
                      </a:moveTo>
                      <a:cubicBezTo>
                        <a:pt x="13" y="22"/>
                        <a:pt x="28" y="15"/>
                        <a:pt x="30" y="13"/>
                      </a:cubicBezTo>
                      <a:cubicBezTo>
                        <a:pt x="33" y="10"/>
                        <a:pt x="36" y="8"/>
                        <a:pt x="39" y="6"/>
                      </a:cubicBezTo>
                      <a:cubicBezTo>
                        <a:pt x="41" y="4"/>
                        <a:pt x="43" y="1"/>
                        <a:pt x="46" y="0"/>
                      </a:cubicBezTo>
                      <a:cubicBezTo>
                        <a:pt x="52" y="12"/>
                        <a:pt x="33" y="25"/>
                        <a:pt x="23" y="27"/>
                      </a:cubicBezTo>
                      <a:cubicBezTo>
                        <a:pt x="17" y="29"/>
                        <a:pt x="10" y="29"/>
                        <a:pt x="4" y="27"/>
                      </a:cubicBezTo>
                      <a:cubicBezTo>
                        <a:pt x="0" y="25"/>
                        <a:pt x="1" y="23"/>
                        <a:pt x="4" y="21"/>
                      </a:cubicBezTo>
                      <a:cubicBezTo>
                        <a:pt x="7" y="20"/>
                        <a:pt x="9" y="18"/>
                        <a:pt x="11" y="15"/>
                      </a:cubicBezTo>
                      <a:lnTo>
                        <a:pt x="14" y="1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0" name="Freeform 71"/>
                <p:cNvSpPr/>
                <p:nvPr/>
              </p:nvSpPr>
              <p:spPr bwMode="auto">
                <a:xfrm>
                  <a:off x="7683487" y="4479924"/>
                  <a:ext cx="63500" cy="76200"/>
                </a:xfrm>
                <a:custGeom>
                  <a:avLst/>
                  <a:gdLst/>
                  <a:ahLst/>
                  <a:cxnLst>
                    <a:cxn ang="0">
                      <a:pos x="4" y="1"/>
                    </a:cxn>
                    <a:cxn ang="0">
                      <a:pos x="18" y="12"/>
                    </a:cxn>
                    <a:cxn ang="0">
                      <a:pos x="24" y="28"/>
                    </a:cxn>
                    <a:cxn ang="0">
                      <a:pos x="13" y="15"/>
                    </a:cxn>
                    <a:cxn ang="0">
                      <a:pos x="6" y="9"/>
                    </a:cxn>
                    <a:cxn ang="0">
                      <a:pos x="1" y="2"/>
                    </a:cxn>
                    <a:cxn ang="0">
                      <a:pos x="4" y="1"/>
                    </a:cxn>
                  </a:cxnLst>
                  <a:rect l="0" t="0" r="r" b="b"/>
                  <a:pathLst>
                    <a:path w="24" h="29">
                      <a:moveTo>
                        <a:pt x="4" y="1"/>
                      </a:moveTo>
                      <a:cubicBezTo>
                        <a:pt x="10" y="0"/>
                        <a:pt x="16" y="8"/>
                        <a:pt x="18" y="12"/>
                      </a:cubicBezTo>
                      <a:cubicBezTo>
                        <a:pt x="21" y="17"/>
                        <a:pt x="24" y="22"/>
                        <a:pt x="24" y="28"/>
                      </a:cubicBezTo>
                      <a:cubicBezTo>
                        <a:pt x="18" y="29"/>
                        <a:pt x="15" y="18"/>
                        <a:pt x="13" y="15"/>
                      </a:cubicBezTo>
                      <a:cubicBezTo>
                        <a:pt x="11" y="12"/>
                        <a:pt x="9" y="10"/>
                        <a:pt x="6" y="9"/>
                      </a:cubicBezTo>
                      <a:cubicBezTo>
                        <a:pt x="4" y="7"/>
                        <a:pt x="0" y="6"/>
                        <a:pt x="1" y="2"/>
                      </a:cubicBezTo>
                      <a:lnTo>
                        <a:pt x="4"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1" name="Freeform 72"/>
                <p:cNvSpPr/>
                <p:nvPr/>
              </p:nvSpPr>
              <p:spPr bwMode="auto">
                <a:xfrm>
                  <a:off x="7812075" y="4598985"/>
                  <a:ext cx="55562" cy="60325"/>
                </a:xfrm>
                <a:custGeom>
                  <a:avLst/>
                  <a:gdLst/>
                  <a:ahLst/>
                  <a:cxnLst>
                    <a:cxn ang="0">
                      <a:pos x="3" y="0"/>
                    </a:cxn>
                    <a:cxn ang="0">
                      <a:pos x="7" y="5"/>
                    </a:cxn>
                    <a:cxn ang="0">
                      <a:pos x="12" y="10"/>
                    </a:cxn>
                    <a:cxn ang="0">
                      <a:pos x="16" y="22"/>
                    </a:cxn>
                    <a:cxn ang="0">
                      <a:pos x="11" y="20"/>
                    </a:cxn>
                    <a:cxn ang="0">
                      <a:pos x="6" y="14"/>
                    </a:cxn>
                    <a:cxn ang="0">
                      <a:pos x="1" y="8"/>
                    </a:cxn>
                    <a:cxn ang="0">
                      <a:pos x="0" y="2"/>
                    </a:cxn>
                    <a:cxn ang="0">
                      <a:pos x="3" y="0"/>
                    </a:cxn>
                  </a:cxnLst>
                  <a:rect l="0" t="0" r="r" b="b"/>
                  <a:pathLst>
                    <a:path w="21" h="23">
                      <a:moveTo>
                        <a:pt x="3" y="0"/>
                      </a:moveTo>
                      <a:cubicBezTo>
                        <a:pt x="5" y="0"/>
                        <a:pt x="6" y="3"/>
                        <a:pt x="7" y="5"/>
                      </a:cubicBezTo>
                      <a:cubicBezTo>
                        <a:pt x="9" y="7"/>
                        <a:pt x="10" y="8"/>
                        <a:pt x="12" y="10"/>
                      </a:cubicBezTo>
                      <a:cubicBezTo>
                        <a:pt x="14" y="12"/>
                        <a:pt x="21" y="19"/>
                        <a:pt x="16" y="22"/>
                      </a:cubicBezTo>
                      <a:cubicBezTo>
                        <a:pt x="14" y="23"/>
                        <a:pt x="12" y="21"/>
                        <a:pt x="11" y="20"/>
                      </a:cubicBezTo>
                      <a:cubicBezTo>
                        <a:pt x="8" y="18"/>
                        <a:pt x="8" y="16"/>
                        <a:pt x="6" y="14"/>
                      </a:cubicBezTo>
                      <a:cubicBezTo>
                        <a:pt x="5" y="12"/>
                        <a:pt x="3" y="10"/>
                        <a:pt x="1" y="8"/>
                      </a:cubicBezTo>
                      <a:cubicBezTo>
                        <a:pt x="0" y="6"/>
                        <a:pt x="0" y="4"/>
                        <a:pt x="0" y="2"/>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2" name="Freeform 73"/>
                <p:cNvSpPr/>
                <p:nvPr/>
              </p:nvSpPr>
              <p:spPr bwMode="auto">
                <a:xfrm>
                  <a:off x="8047024" y="4708524"/>
                  <a:ext cx="36512" cy="55562"/>
                </a:xfrm>
                <a:custGeom>
                  <a:avLst/>
                  <a:gdLst/>
                  <a:ahLst/>
                  <a:cxnLst>
                    <a:cxn ang="0">
                      <a:pos x="0" y="2"/>
                    </a:cxn>
                    <a:cxn ang="0">
                      <a:pos x="2" y="12"/>
                    </a:cxn>
                    <a:cxn ang="0">
                      <a:pos x="9" y="21"/>
                    </a:cxn>
                    <a:cxn ang="0">
                      <a:pos x="1" y="0"/>
                    </a:cxn>
                    <a:cxn ang="0">
                      <a:pos x="0" y="2"/>
                    </a:cxn>
                  </a:cxnLst>
                  <a:rect l="0" t="0" r="r" b="b"/>
                  <a:pathLst>
                    <a:path w="14" h="21">
                      <a:moveTo>
                        <a:pt x="0" y="2"/>
                      </a:moveTo>
                      <a:cubicBezTo>
                        <a:pt x="0" y="7"/>
                        <a:pt x="0" y="9"/>
                        <a:pt x="2" y="12"/>
                      </a:cubicBezTo>
                      <a:cubicBezTo>
                        <a:pt x="4" y="15"/>
                        <a:pt x="6" y="20"/>
                        <a:pt x="9" y="21"/>
                      </a:cubicBezTo>
                      <a:cubicBezTo>
                        <a:pt x="14" y="18"/>
                        <a:pt x="3" y="3"/>
                        <a:pt x="1" y="0"/>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3" name="Freeform 74"/>
                <p:cNvSpPr/>
                <p:nvPr/>
              </p:nvSpPr>
              <p:spPr bwMode="auto">
                <a:xfrm>
                  <a:off x="8002574" y="4751385"/>
                  <a:ext cx="57150" cy="30162"/>
                </a:xfrm>
                <a:custGeom>
                  <a:avLst/>
                  <a:gdLst/>
                  <a:ahLst/>
                  <a:cxnLst>
                    <a:cxn ang="0">
                      <a:pos x="0" y="0"/>
                    </a:cxn>
                    <a:cxn ang="0">
                      <a:pos x="8" y="7"/>
                    </a:cxn>
                    <a:cxn ang="0">
                      <a:pos x="18" y="10"/>
                    </a:cxn>
                    <a:cxn ang="0">
                      <a:pos x="14" y="2"/>
                    </a:cxn>
                    <a:cxn ang="0">
                      <a:pos x="8" y="2"/>
                    </a:cxn>
                    <a:cxn ang="0">
                      <a:pos x="2" y="0"/>
                    </a:cxn>
                    <a:cxn ang="0">
                      <a:pos x="0" y="0"/>
                    </a:cxn>
                  </a:cxnLst>
                  <a:rect l="0" t="0" r="r" b="b"/>
                  <a:pathLst>
                    <a:path w="22" h="12">
                      <a:moveTo>
                        <a:pt x="0" y="0"/>
                      </a:moveTo>
                      <a:cubicBezTo>
                        <a:pt x="0" y="6"/>
                        <a:pt x="3" y="6"/>
                        <a:pt x="8" y="7"/>
                      </a:cubicBezTo>
                      <a:cubicBezTo>
                        <a:pt x="10" y="7"/>
                        <a:pt x="16" y="12"/>
                        <a:pt x="18" y="10"/>
                      </a:cubicBezTo>
                      <a:cubicBezTo>
                        <a:pt x="22" y="8"/>
                        <a:pt x="16" y="3"/>
                        <a:pt x="14" y="2"/>
                      </a:cubicBezTo>
                      <a:cubicBezTo>
                        <a:pt x="12" y="2"/>
                        <a:pt x="10" y="2"/>
                        <a:pt x="8" y="2"/>
                      </a:cubicBezTo>
                      <a:cubicBezTo>
                        <a:pt x="6" y="2"/>
                        <a:pt x="4" y="0"/>
                        <a:pt x="2"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4" name="Freeform 75"/>
                <p:cNvSpPr/>
                <p:nvPr/>
              </p:nvSpPr>
              <p:spPr bwMode="auto">
                <a:xfrm>
                  <a:off x="8064487" y="4784724"/>
                  <a:ext cx="50800" cy="31750"/>
                </a:xfrm>
                <a:custGeom>
                  <a:avLst/>
                  <a:gdLst/>
                  <a:ahLst/>
                  <a:cxnLst>
                    <a:cxn ang="0">
                      <a:pos x="2" y="0"/>
                    </a:cxn>
                    <a:cxn ang="0">
                      <a:pos x="9" y="8"/>
                    </a:cxn>
                    <a:cxn ang="0">
                      <a:pos x="19" y="12"/>
                    </a:cxn>
                    <a:cxn ang="0">
                      <a:pos x="15" y="5"/>
                    </a:cxn>
                    <a:cxn ang="0">
                      <a:pos x="4" y="1"/>
                    </a:cxn>
                    <a:cxn ang="0">
                      <a:pos x="2" y="0"/>
                    </a:cxn>
                  </a:cxnLst>
                  <a:rect l="0" t="0" r="r" b="b"/>
                  <a:pathLst>
                    <a:path w="19" h="12">
                      <a:moveTo>
                        <a:pt x="2" y="0"/>
                      </a:moveTo>
                      <a:cubicBezTo>
                        <a:pt x="0" y="3"/>
                        <a:pt x="7" y="6"/>
                        <a:pt x="9" y="8"/>
                      </a:cubicBezTo>
                      <a:cubicBezTo>
                        <a:pt x="12" y="11"/>
                        <a:pt x="14" y="12"/>
                        <a:pt x="19" y="12"/>
                      </a:cubicBezTo>
                      <a:cubicBezTo>
                        <a:pt x="19" y="10"/>
                        <a:pt x="17" y="7"/>
                        <a:pt x="15" y="5"/>
                      </a:cubicBezTo>
                      <a:cubicBezTo>
                        <a:pt x="12" y="4"/>
                        <a:pt x="6" y="4"/>
                        <a:pt x="4" y="1"/>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5" name="Freeform 76"/>
                <p:cNvSpPr/>
                <p:nvPr/>
              </p:nvSpPr>
              <p:spPr bwMode="auto">
                <a:xfrm>
                  <a:off x="7870812" y="4635499"/>
                  <a:ext cx="57150" cy="44450"/>
                </a:xfrm>
                <a:custGeom>
                  <a:avLst/>
                  <a:gdLst/>
                  <a:ahLst/>
                  <a:cxnLst>
                    <a:cxn ang="0">
                      <a:pos x="3" y="0"/>
                    </a:cxn>
                    <a:cxn ang="0">
                      <a:pos x="12" y="7"/>
                    </a:cxn>
                    <a:cxn ang="0">
                      <a:pos x="22" y="15"/>
                    </a:cxn>
                    <a:cxn ang="0">
                      <a:pos x="11" y="11"/>
                    </a:cxn>
                    <a:cxn ang="0">
                      <a:pos x="1" y="3"/>
                    </a:cxn>
                    <a:cxn ang="0">
                      <a:pos x="3" y="0"/>
                    </a:cxn>
                  </a:cxnLst>
                  <a:rect l="0" t="0" r="r" b="b"/>
                  <a:pathLst>
                    <a:path w="22" h="17">
                      <a:moveTo>
                        <a:pt x="3" y="0"/>
                      </a:moveTo>
                      <a:cubicBezTo>
                        <a:pt x="5" y="0"/>
                        <a:pt x="10" y="6"/>
                        <a:pt x="12" y="7"/>
                      </a:cubicBezTo>
                      <a:cubicBezTo>
                        <a:pt x="15" y="10"/>
                        <a:pt x="20" y="12"/>
                        <a:pt x="22" y="15"/>
                      </a:cubicBezTo>
                      <a:cubicBezTo>
                        <a:pt x="17" y="17"/>
                        <a:pt x="14" y="13"/>
                        <a:pt x="11" y="11"/>
                      </a:cubicBezTo>
                      <a:cubicBezTo>
                        <a:pt x="8" y="10"/>
                        <a:pt x="0" y="7"/>
                        <a:pt x="1" y="3"/>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6" name="Freeform 77"/>
                <p:cNvSpPr/>
                <p:nvPr/>
              </p:nvSpPr>
              <p:spPr bwMode="auto">
                <a:xfrm>
                  <a:off x="7959712" y="4679949"/>
                  <a:ext cx="60325" cy="49212"/>
                </a:xfrm>
                <a:custGeom>
                  <a:avLst/>
                  <a:gdLst/>
                  <a:ahLst/>
                  <a:cxnLst>
                    <a:cxn ang="0">
                      <a:pos x="0" y="1"/>
                    </a:cxn>
                    <a:cxn ang="0">
                      <a:pos x="16" y="8"/>
                    </a:cxn>
                    <a:cxn ang="0">
                      <a:pos x="22" y="19"/>
                    </a:cxn>
                    <a:cxn ang="0">
                      <a:pos x="11" y="12"/>
                    </a:cxn>
                    <a:cxn ang="0">
                      <a:pos x="1" y="4"/>
                    </a:cxn>
                    <a:cxn ang="0">
                      <a:pos x="0" y="1"/>
                    </a:cxn>
                  </a:cxnLst>
                  <a:rect l="0" t="0" r="r" b="b"/>
                  <a:pathLst>
                    <a:path w="23" h="19">
                      <a:moveTo>
                        <a:pt x="0" y="1"/>
                      </a:moveTo>
                      <a:cubicBezTo>
                        <a:pt x="4" y="0"/>
                        <a:pt x="12" y="6"/>
                        <a:pt x="16" y="8"/>
                      </a:cubicBezTo>
                      <a:cubicBezTo>
                        <a:pt x="20" y="11"/>
                        <a:pt x="23" y="13"/>
                        <a:pt x="22" y="19"/>
                      </a:cubicBezTo>
                      <a:cubicBezTo>
                        <a:pt x="19" y="16"/>
                        <a:pt x="15" y="14"/>
                        <a:pt x="11" y="12"/>
                      </a:cubicBezTo>
                      <a:cubicBezTo>
                        <a:pt x="9" y="10"/>
                        <a:pt x="2" y="8"/>
                        <a:pt x="1"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7" name="Freeform 78"/>
                <p:cNvSpPr/>
                <p:nvPr/>
              </p:nvSpPr>
              <p:spPr bwMode="auto">
                <a:xfrm>
                  <a:off x="7907325" y="4695824"/>
                  <a:ext cx="31750" cy="36512"/>
                </a:xfrm>
                <a:custGeom>
                  <a:avLst/>
                  <a:gdLst/>
                  <a:ahLst/>
                  <a:cxnLst>
                    <a:cxn ang="0">
                      <a:pos x="0" y="5"/>
                    </a:cxn>
                    <a:cxn ang="0">
                      <a:pos x="7" y="1"/>
                    </a:cxn>
                    <a:cxn ang="0">
                      <a:pos x="12" y="9"/>
                    </a:cxn>
                    <a:cxn ang="0">
                      <a:pos x="10" y="13"/>
                    </a:cxn>
                    <a:cxn ang="0">
                      <a:pos x="7" y="11"/>
                    </a:cxn>
                    <a:cxn ang="0">
                      <a:pos x="0" y="6"/>
                    </a:cxn>
                    <a:cxn ang="0">
                      <a:pos x="0" y="5"/>
                    </a:cxn>
                  </a:cxnLst>
                  <a:rect l="0" t="0" r="r" b="b"/>
                  <a:pathLst>
                    <a:path w="12" h="14">
                      <a:moveTo>
                        <a:pt x="0" y="5"/>
                      </a:moveTo>
                      <a:cubicBezTo>
                        <a:pt x="1" y="2"/>
                        <a:pt x="3" y="0"/>
                        <a:pt x="7" y="1"/>
                      </a:cubicBezTo>
                      <a:cubicBezTo>
                        <a:pt x="10" y="2"/>
                        <a:pt x="12" y="6"/>
                        <a:pt x="12" y="9"/>
                      </a:cubicBezTo>
                      <a:cubicBezTo>
                        <a:pt x="12" y="10"/>
                        <a:pt x="11" y="13"/>
                        <a:pt x="10" y="13"/>
                      </a:cubicBezTo>
                      <a:cubicBezTo>
                        <a:pt x="8" y="14"/>
                        <a:pt x="8" y="13"/>
                        <a:pt x="7" y="11"/>
                      </a:cubicBezTo>
                      <a:cubicBezTo>
                        <a:pt x="5" y="7"/>
                        <a:pt x="4" y="5"/>
                        <a:pt x="0" y="6"/>
                      </a:cubicBezTo>
                      <a:lnTo>
                        <a:pt x="0"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8" name="Freeform 79"/>
                <p:cNvSpPr/>
                <p:nvPr/>
              </p:nvSpPr>
              <p:spPr bwMode="auto">
                <a:xfrm>
                  <a:off x="8277211" y="4964110"/>
                  <a:ext cx="28575" cy="44450"/>
                </a:xfrm>
                <a:custGeom>
                  <a:avLst/>
                  <a:gdLst/>
                  <a:ahLst/>
                  <a:cxnLst>
                    <a:cxn ang="0">
                      <a:pos x="2" y="0"/>
                    </a:cxn>
                    <a:cxn ang="0">
                      <a:pos x="8" y="6"/>
                    </a:cxn>
                    <a:cxn ang="0">
                      <a:pos x="11" y="17"/>
                    </a:cxn>
                    <a:cxn ang="0">
                      <a:pos x="2" y="15"/>
                    </a:cxn>
                    <a:cxn ang="0">
                      <a:pos x="0" y="5"/>
                    </a:cxn>
                    <a:cxn ang="0">
                      <a:pos x="2" y="0"/>
                    </a:cxn>
                  </a:cxnLst>
                  <a:rect l="0" t="0" r="r" b="b"/>
                  <a:pathLst>
                    <a:path w="11" h="17">
                      <a:moveTo>
                        <a:pt x="2" y="0"/>
                      </a:moveTo>
                      <a:cubicBezTo>
                        <a:pt x="1" y="2"/>
                        <a:pt x="7" y="4"/>
                        <a:pt x="8" y="6"/>
                      </a:cubicBezTo>
                      <a:cubicBezTo>
                        <a:pt x="10" y="9"/>
                        <a:pt x="11" y="13"/>
                        <a:pt x="11" y="17"/>
                      </a:cubicBezTo>
                      <a:cubicBezTo>
                        <a:pt x="8" y="17"/>
                        <a:pt x="4" y="17"/>
                        <a:pt x="2" y="15"/>
                      </a:cubicBezTo>
                      <a:cubicBezTo>
                        <a:pt x="0" y="13"/>
                        <a:pt x="0" y="8"/>
                        <a:pt x="0" y="5"/>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9" name="Freeform 80"/>
                <p:cNvSpPr/>
                <p:nvPr/>
              </p:nvSpPr>
              <p:spPr bwMode="auto">
                <a:xfrm>
                  <a:off x="8296261" y="5018085"/>
                  <a:ext cx="36512" cy="30162"/>
                </a:xfrm>
                <a:custGeom>
                  <a:avLst/>
                  <a:gdLst/>
                  <a:ahLst/>
                  <a:cxnLst>
                    <a:cxn ang="0">
                      <a:pos x="0" y="0"/>
                    </a:cxn>
                    <a:cxn ang="0">
                      <a:pos x="11" y="5"/>
                    </a:cxn>
                    <a:cxn ang="0">
                      <a:pos x="5" y="11"/>
                    </a:cxn>
                    <a:cxn ang="0">
                      <a:pos x="1" y="3"/>
                    </a:cxn>
                    <a:cxn ang="0">
                      <a:pos x="0" y="0"/>
                    </a:cxn>
                  </a:cxnLst>
                  <a:rect l="0" t="0" r="r" b="b"/>
                  <a:pathLst>
                    <a:path w="14" h="11">
                      <a:moveTo>
                        <a:pt x="0" y="0"/>
                      </a:moveTo>
                      <a:cubicBezTo>
                        <a:pt x="5" y="0"/>
                        <a:pt x="8" y="1"/>
                        <a:pt x="11" y="5"/>
                      </a:cubicBezTo>
                      <a:cubicBezTo>
                        <a:pt x="14" y="11"/>
                        <a:pt x="9" y="10"/>
                        <a:pt x="5" y="11"/>
                      </a:cubicBezTo>
                      <a:cubicBezTo>
                        <a:pt x="5" y="8"/>
                        <a:pt x="3" y="6"/>
                        <a:pt x="1" y="3"/>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0" name="Freeform 81"/>
                <p:cNvSpPr/>
                <p:nvPr/>
              </p:nvSpPr>
              <p:spPr bwMode="auto">
                <a:xfrm>
                  <a:off x="8169262" y="5186360"/>
                  <a:ext cx="128587" cy="98425"/>
                </a:xfrm>
                <a:custGeom>
                  <a:avLst/>
                  <a:gdLst/>
                  <a:ahLst/>
                  <a:cxnLst>
                    <a:cxn ang="0">
                      <a:pos x="0" y="0"/>
                    </a:cxn>
                    <a:cxn ang="0">
                      <a:pos x="14" y="8"/>
                    </a:cxn>
                    <a:cxn ang="0">
                      <a:pos x="26" y="16"/>
                    </a:cxn>
                    <a:cxn ang="0">
                      <a:pos x="49" y="37"/>
                    </a:cxn>
                    <a:cxn ang="0">
                      <a:pos x="36" y="34"/>
                    </a:cxn>
                    <a:cxn ang="0">
                      <a:pos x="22" y="25"/>
                    </a:cxn>
                    <a:cxn ang="0">
                      <a:pos x="1" y="4"/>
                    </a:cxn>
                    <a:cxn ang="0">
                      <a:pos x="0" y="0"/>
                    </a:cxn>
                  </a:cxnLst>
                  <a:rect l="0" t="0" r="r" b="b"/>
                  <a:pathLst>
                    <a:path w="49" h="37">
                      <a:moveTo>
                        <a:pt x="0" y="0"/>
                      </a:moveTo>
                      <a:cubicBezTo>
                        <a:pt x="9" y="5"/>
                        <a:pt x="11" y="3"/>
                        <a:pt x="14" y="8"/>
                      </a:cubicBezTo>
                      <a:cubicBezTo>
                        <a:pt x="17" y="12"/>
                        <a:pt x="23" y="13"/>
                        <a:pt x="26" y="16"/>
                      </a:cubicBezTo>
                      <a:cubicBezTo>
                        <a:pt x="34" y="22"/>
                        <a:pt x="44" y="29"/>
                        <a:pt x="49" y="37"/>
                      </a:cubicBezTo>
                      <a:cubicBezTo>
                        <a:pt x="43" y="37"/>
                        <a:pt x="40" y="37"/>
                        <a:pt x="36" y="34"/>
                      </a:cubicBezTo>
                      <a:cubicBezTo>
                        <a:pt x="31" y="31"/>
                        <a:pt x="26" y="28"/>
                        <a:pt x="22" y="25"/>
                      </a:cubicBezTo>
                      <a:cubicBezTo>
                        <a:pt x="14" y="20"/>
                        <a:pt x="4" y="13"/>
                        <a:pt x="1" y="4"/>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1" name="Freeform 82"/>
                <p:cNvSpPr/>
                <p:nvPr/>
              </p:nvSpPr>
              <p:spPr bwMode="auto">
                <a:xfrm>
                  <a:off x="8694723" y="5073649"/>
                  <a:ext cx="63500" cy="42862"/>
                </a:xfrm>
                <a:custGeom>
                  <a:avLst/>
                  <a:gdLst/>
                  <a:ahLst/>
                  <a:cxnLst>
                    <a:cxn ang="0">
                      <a:pos x="1" y="12"/>
                    </a:cxn>
                    <a:cxn ang="0">
                      <a:pos x="8" y="15"/>
                    </a:cxn>
                    <a:cxn ang="0">
                      <a:pos x="15" y="16"/>
                    </a:cxn>
                    <a:cxn ang="0">
                      <a:pos x="22" y="8"/>
                    </a:cxn>
                    <a:cxn ang="0">
                      <a:pos x="10" y="1"/>
                    </a:cxn>
                    <a:cxn ang="0">
                      <a:pos x="0" y="12"/>
                    </a:cxn>
                    <a:cxn ang="0">
                      <a:pos x="1" y="12"/>
                    </a:cxn>
                  </a:cxnLst>
                  <a:rect l="0" t="0" r="r" b="b"/>
                  <a:pathLst>
                    <a:path w="24" h="16">
                      <a:moveTo>
                        <a:pt x="1" y="12"/>
                      </a:moveTo>
                      <a:cubicBezTo>
                        <a:pt x="4" y="13"/>
                        <a:pt x="6" y="14"/>
                        <a:pt x="8" y="15"/>
                      </a:cubicBezTo>
                      <a:cubicBezTo>
                        <a:pt x="11" y="16"/>
                        <a:pt x="13" y="16"/>
                        <a:pt x="15" y="16"/>
                      </a:cubicBezTo>
                      <a:cubicBezTo>
                        <a:pt x="21" y="16"/>
                        <a:pt x="24" y="15"/>
                        <a:pt x="22" y="8"/>
                      </a:cubicBezTo>
                      <a:cubicBezTo>
                        <a:pt x="20" y="3"/>
                        <a:pt x="15" y="0"/>
                        <a:pt x="10" y="1"/>
                      </a:cubicBezTo>
                      <a:cubicBezTo>
                        <a:pt x="5" y="2"/>
                        <a:pt x="2" y="8"/>
                        <a:pt x="0" y="12"/>
                      </a:cubicBezTo>
                      <a:lnTo>
                        <a:pt x="1"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2" name="Freeform 83"/>
                <p:cNvSpPr/>
                <p:nvPr/>
              </p:nvSpPr>
              <p:spPr bwMode="auto">
                <a:xfrm>
                  <a:off x="8747111" y="5026024"/>
                  <a:ext cx="63500" cy="38100"/>
                </a:xfrm>
                <a:custGeom>
                  <a:avLst/>
                  <a:gdLst/>
                  <a:ahLst/>
                  <a:cxnLst>
                    <a:cxn ang="0">
                      <a:pos x="0" y="9"/>
                    </a:cxn>
                    <a:cxn ang="0">
                      <a:pos x="3" y="7"/>
                    </a:cxn>
                    <a:cxn ang="0">
                      <a:pos x="10" y="4"/>
                    </a:cxn>
                    <a:cxn ang="0">
                      <a:pos x="21" y="1"/>
                    </a:cxn>
                    <a:cxn ang="0">
                      <a:pos x="18" y="6"/>
                    </a:cxn>
                    <a:cxn ang="0">
                      <a:pos x="24" y="10"/>
                    </a:cxn>
                    <a:cxn ang="0">
                      <a:pos x="12" y="13"/>
                    </a:cxn>
                    <a:cxn ang="0">
                      <a:pos x="0" y="12"/>
                    </a:cxn>
                    <a:cxn ang="0">
                      <a:pos x="0" y="9"/>
                    </a:cxn>
                  </a:cxnLst>
                  <a:rect l="0" t="0" r="r" b="b"/>
                  <a:pathLst>
                    <a:path w="24" h="14">
                      <a:moveTo>
                        <a:pt x="0" y="9"/>
                      </a:moveTo>
                      <a:cubicBezTo>
                        <a:pt x="1" y="9"/>
                        <a:pt x="2" y="7"/>
                        <a:pt x="3" y="7"/>
                      </a:cubicBezTo>
                      <a:cubicBezTo>
                        <a:pt x="5" y="6"/>
                        <a:pt x="8" y="5"/>
                        <a:pt x="10" y="4"/>
                      </a:cubicBezTo>
                      <a:cubicBezTo>
                        <a:pt x="13" y="3"/>
                        <a:pt x="17" y="0"/>
                        <a:pt x="21" y="1"/>
                      </a:cubicBezTo>
                      <a:cubicBezTo>
                        <a:pt x="22" y="3"/>
                        <a:pt x="19" y="4"/>
                        <a:pt x="18" y="6"/>
                      </a:cubicBezTo>
                      <a:cubicBezTo>
                        <a:pt x="20" y="7"/>
                        <a:pt x="22" y="8"/>
                        <a:pt x="24" y="10"/>
                      </a:cubicBezTo>
                      <a:cubicBezTo>
                        <a:pt x="21" y="12"/>
                        <a:pt x="15" y="12"/>
                        <a:pt x="12" y="13"/>
                      </a:cubicBezTo>
                      <a:cubicBezTo>
                        <a:pt x="9" y="13"/>
                        <a:pt x="2" y="14"/>
                        <a:pt x="0" y="12"/>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3" name="Freeform 84"/>
                <p:cNvSpPr/>
                <p:nvPr/>
              </p:nvSpPr>
              <p:spPr bwMode="auto">
                <a:xfrm>
                  <a:off x="9082073" y="4900610"/>
                  <a:ext cx="73025" cy="44450"/>
                </a:xfrm>
                <a:custGeom>
                  <a:avLst/>
                  <a:gdLst/>
                  <a:ahLst/>
                  <a:cxnLst>
                    <a:cxn ang="0">
                      <a:pos x="16" y="9"/>
                    </a:cxn>
                    <a:cxn ang="0">
                      <a:pos x="22" y="11"/>
                    </a:cxn>
                    <a:cxn ang="0">
                      <a:pos x="28" y="16"/>
                    </a:cxn>
                    <a:cxn ang="0">
                      <a:pos x="21" y="15"/>
                    </a:cxn>
                    <a:cxn ang="0">
                      <a:pos x="13" y="14"/>
                    </a:cxn>
                    <a:cxn ang="0">
                      <a:pos x="11" y="12"/>
                    </a:cxn>
                    <a:cxn ang="0">
                      <a:pos x="3" y="6"/>
                    </a:cxn>
                    <a:cxn ang="0">
                      <a:pos x="16" y="9"/>
                    </a:cxn>
                  </a:cxnLst>
                  <a:rect l="0" t="0" r="r" b="b"/>
                  <a:pathLst>
                    <a:path w="28" h="17">
                      <a:moveTo>
                        <a:pt x="16" y="9"/>
                      </a:moveTo>
                      <a:cubicBezTo>
                        <a:pt x="18" y="10"/>
                        <a:pt x="20" y="10"/>
                        <a:pt x="22" y="11"/>
                      </a:cubicBezTo>
                      <a:cubicBezTo>
                        <a:pt x="25" y="12"/>
                        <a:pt x="27" y="14"/>
                        <a:pt x="28" y="16"/>
                      </a:cubicBezTo>
                      <a:cubicBezTo>
                        <a:pt x="26" y="17"/>
                        <a:pt x="23" y="15"/>
                        <a:pt x="21" y="15"/>
                      </a:cubicBezTo>
                      <a:cubicBezTo>
                        <a:pt x="19" y="14"/>
                        <a:pt x="16" y="15"/>
                        <a:pt x="13" y="14"/>
                      </a:cubicBezTo>
                      <a:cubicBezTo>
                        <a:pt x="13" y="14"/>
                        <a:pt x="12" y="13"/>
                        <a:pt x="11" y="12"/>
                      </a:cubicBezTo>
                      <a:cubicBezTo>
                        <a:pt x="9" y="11"/>
                        <a:pt x="0" y="12"/>
                        <a:pt x="3" y="6"/>
                      </a:cubicBezTo>
                      <a:cubicBezTo>
                        <a:pt x="6" y="0"/>
                        <a:pt x="13" y="8"/>
                        <a:pt x="16"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4" name="Freeform 85"/>
                <p:cNvSpPr/>
                <p:nvPr/>
              </p:nvSpPr>
              <p:spPr bwMode="auto">
                <a:xfrm>
                  <a:off x="4865679" y="3995735"/>
                  <a:ext cx="87312" cy="150812"/>
                </a:xfrm>
                <a:custGeom>
                  <a:avLst/>
                  <a:gdLst/>
                  <a:ahLst/>
                  <a:cxnLst>
                    <a:cxn ang="0">
                      <a:pos x="30" y="50"/>
                    </a:cxn>
                    <a:cxn ang="0">
                      <a:pos x="32" y="40"/>
                    </a:cxn>
                    <a:cxn ang="0">
                      <a:pos x="33" y="29"/>
                    </a:cxn>
                    <a:cxn ang="0">
                      <a:pos x="18" y="13"/>
                    </a:cxn>
                    <a:cxn ang="0">
                      <a:pos x="14" y="8"/>
                    </a:cxn>
                    <a:cxn ang="0">
                      <a:pos x="11" y="3"/>
                    </a:cxn>
                    <a:cxn ang="0">
                      <a:pos x="4" y="5"/>
                    </a:cxn>
                    <a:cxn ang="0">
                      <a:pos x="0" y="28"/>
                    </a:cxn>
                    <a:cxn ang="0">
                      <a:pos x="3" y="41"/>
                    </a:cxn>
                    <a:cxn ang="0">
                      <a:pos x="14" y="55"/>
                    </a:cxn>
                    <a:cxn ang="0">
                      <a:pos x="30" y="50"/>
                    </a:cxn>
                  </a:cxnLst>
                  <a:rect l="0" t="0" r="r" b="b"/>
                  <a:pathLst>
                    <a:path w="33" h="57">
                      <a:moveTo>
                        <a:pt x="30" y="50"/>
                      </a:moveTo>
                      <a:cubicBezTo>
                        <a:pt x="31" y="47"/>
                        <a:pt x="31" y="44"/>
                        <a:pt x="32" y="40"/>
                      </a:cubicBezTo>
                      <a:cubicBezTo>
                        <a:pt x="33" y="37"/>
                        <a:pt x="33" y="33"/>
                        <a:pt x="33" y="29"/>
                      </a:cubicBezTo>
                      <a:cubicBezTo>
                        <a:pt x="32" y="21"/>
                        <a:pt x="24" y="18"/>
                        <a:pt x="18" y="13"/>
                      </a:cubicBezTo>
                      <a:cubicBezTo>
                        <a:pt x="17" y="11"/>
                        <a:pt x="15" y="10"/>
                        <a:pt x="14" y="8"/>
                      </a:cubicBezTo>
                      <a:cubicBezTo>
                        <a:pt x="13" y="7"/>
                        <a:pt x="12" y="5"/>
                        <a:pt x="11" y="3"/>
                      </a:cubicBezTo>
                      <a:cubicBezTo>
                        <a:pt x="9" y="0"/>
                        <a:pt x="6" y="2"/>
                        <a:pt x="4" y="5"/>
                      </a:cubicBezTo>
                      <a:cubicBezTo>
                        <a:pt x="0" y="12"/>
                        <a:pt x="0" y="20"/>
                        <a:pt x="0" y="28"/>
                      </a:cubicBezTo>
                      <a:cubicBezTo>
                        <a:pt x="0" y="33"/>
                        <a:pt x="1" y="37"/>
                        <a:pt x="3" y="41"/>
                      </a:cubicBezTo>
                      <a:cubicBezTo>
                        <a:pt x="4" y="46"/>
                        <a:pt x="9" y="53"/>
                        <a:pt x="14" y="55"/>
                      </a:cubicBezTo>
                      <a:cubicBezTo>
                        <a:pt x="19" y="57"/>
                        <a:pt x="27" y="56"/>
                        <a:pt x="30"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5" name="Freeform 86"/>
                <p:cNvSpPr/>
                <p:nvPr/>
              </p:nvSpPr>
              <p:spPr bwMode="auto">
                <a:xfrm>
                  <a:off x="5475278" y="4159249"/>
                  <a:ext cx="412749" cy="444500"/>
                </a:xfrm>
                <a:custGeom>
                  <a:avLst/>
                  <a:gdLst/>
                  <a:ahLst/>
                  <a:cxnLst>
                    <a:cxn ang="0">
                      <a:pos x="11" y="0"/>
                    </a:cxn>
                    <a:cxn ang="0">
                      <a:pos x="23" y="3"/>
                    </a:cxn>
                    <a:cxn ang="0">
                      <a:pos x="35" y="7"/>
                    </a:cxn>
                    <a:cxn ang="0">
                      <a:pos x="49" y="25"/>
                    </a:cxn>
                    <a:cxn ang="0">
                      <a:pos x="66" y="38"/>
                    </a:cxn>
                    <a:cxn ang="0">
                      <a:pos x="72" y="47"/>
                    </a:cxn>
                    <a:cxn ang="0">
                      <a:pos x="85" y="54"/>
                    </a:cxn>
                    <a:cxn ang="0">
                      <a:pos x="108" y="63"/>
                    </a:cxn>
                    <a:cxn ang="0">
                      <a:pos x="123" y="80"/>
                    </a:cxn>
                    <a:cxn ang="0">
                      <a:pos x="126" y="91"/>
                    </a:cxn>
                    <a:cxn ang="0">
                      <a:pos x="133" y="101"/>
                    </a:cxn>
                    <a:cxn ang="0">
                      <a:pos x="152" y="126"/>
                    </a:cxn>
                    <a:cxn ang="0">
                      <a:pos x="156" y="151"/>
                    </a:cxn>
                    <a:cxn ang="0">
                      <a:pos x="155" y="162"/>
                    </a:cxn>
                    <a:cxn ang="0">
                      <a:pos x="146" y="165"/>
                    </a:cxn>
                    <a:cxn ang="0">
                      <a:pos x="137" y="165"/>
                    </a:cxn>
                    <a:cxn ang="0">
                      <a:pos x="125" y="157"/>
                    </a:cxn>
                    <a:cxn ang="0">
                      <a:pos x="115" y="150"/>
                    </a:cxn>
                    <a:cxn ang="0">
                      <a:pos x="107" y="137"/>
                    </a:cxn>
                    <a:cxn ang="0">
                      <a:pos x="100" y="130"/>
                    </a:cxn>
                    <a:cxn ang="0">
                      <a:pos x="90" y="120"/>
                    </a:cxn>
                    <a:cxn ang="0">
                      <a:pos x="84" y="102"/>
                    </a:cxn>
                    <a:cxn ang="0">
                      <a:pos x="68" y="83"/>
                    </a:cxn>
                    <a:cxn ang="0">
                      <a:pos x="50" y="66"/>
                    </a:cxn>
                    <a:cxn ang="0">
                      <a:pos x="47" y="51"/>
                    </a:cxn>
                    <a:cxn ang="0">
                      <a:pos x="38" y="41"/>
                    </a:cxn>
                    <a:cxn ang="0">
                      <a:pos x="27" y="33"/>
                    </a:cxn>
                    <a:cxn ang="0">
                      <a:pos x="19" y="26"/>
                    </a:cxn>
                    <a:cxn ang="0">
                      <a:pos x="11" y="0"/>
                    </a:cxn>
                  </a:cxnLst>
                  <a:rect l="0" t="0" r="r" b="b"/>
                  <a:pathLst>
                    <a:path w="157" h="169">
                      <a:moveTo>
                        <a:pt x="11" y="0"/>
                      </a:moveTo>
                      <a:cubicBezTo>
                        <a:pt x="16" y="0"/>
                        <a:pt x="19" y="2"/>
                        <a:pt x="23" y="3"/>
                      </a:cubicBezTo>
                      <a:cubicBezTo>
                        <a:pt x="27" y="4"/>
                        <a:pt x="32" y="4"/>
                        <a:pt x="35" y="7"/>
                      </a:cubicBezTo>
                      <a:cubicBezTo>
                        <a:pt x="41" y="12"/>
                        <a:pt x="43" y="20"/>
                        <a:pt x="49" y="25"/>
                      </a:cubicBezTo>
                      <a:cubicBezTo>
                        <a:pt x="55" y="30"/>
                        <a:pt x="62" y="32"/>
                        <a:pt x="66" y="38"/>
                      </a:cubicBezTo>
                      <a:cubicBezTo>
                        <a:pt x="69" y="41"/>
                        <a:pt x="69" y="45"/>
                        <a:pt x="72" y="47"/>
                      </a:cubicBezTo>
                      <a:cubicBezTo>
                        <a:pt x="76" y="50"/>
                        <a:pt x="81" y="52"/>
                        <a:pt x="85" y="54"/>
                      </a:cubicBezTo>
                      <a:cubicBezTo>
                        <a:pt x="93" y="56"/>
                        <a:pt x="101" y="58"/>
                        <a:pt x="108" y="63"/>
                      </a:cubicBezTo>
                      <a:cubicBezTo>
                        <a:pt x="115" y="68"/>
                        <a:pt x="120" y="73"/>
                        <a:pt x="123" y="80"/>
                      </a:cubicBezTo>
                      <a:cubicBezTo>
                        <a:pt x="124" y="84"/>
                        <a:pt x="125" y="88"/>
                        <a:pt x="126" y="91"/>
                      </a:cubicBezTo>
                      <a:cubicBezTo>
                        <a:pt x="127" y="95"/>
                        <a:pt x="130" y="98"/>
                        <a:pt x="133" y="101"/>
                      </a:cubicBezTo>
                      <a:cubicBezTo>
                        <a:pt x="139" y="109"/>
                        <a:pt x="146" y="117"/>
                        <a:pt x="152" y="126"/>
                      </a:cubicBezTo>
                      <a:cubicBezTo>
                        <a:pt x="156" y="133"/>
                        <a:pt x="156" y="142"/>
                        <a:pt x="156" y="151"/>
                      </a:cubicBezTo>
                      <a:cubicBezTo>
                        <a:pt x="157" y="154"/>
                        <a:pt x="157" y="160"/>
                        <a:pt x="155" y="162"/>
                      </a:cubicBezTo>
                      <a:cubicBezTo>
                        <a:pt x="153" y="165"/>
                        <a:pt x="149" y="164"/>
                        <a:pt x="146" y="165"/>
                      </a:cubicBezTo>
                      <a:cubicBezTo>
                        <a:pt x="142" y="167"/>
                        <a:pt x="141" y="169"/>
                        <a:pt x="137" y="165"/>
                      </a:cubicBezTo>
                      <a:cubicBezTo>
                        <a:pt x="133" y="162"/>
                        <a:pt x="129" y="160"/>
                        <a:pt x="125" y="157"/>
                      </a:cubicBezTo>
                      <a:cubicBezTo>
                        <a:pt x="121" y="155"/>
                        <a:pt x="118" y="153"/>
                        <a:pt x="115" y="150"/>
                      </a:cubicBezTo>
                      <a:cubicBezTo>
                        <a:pt x="112" y="145"/>
                        <a:pt x="110" y="141"/>
                        <a:pt x="107" y="137"/>
                      </a:cubicBezTo>
                      <a:cubicBezTo>
                        <a:pt x="105" y="135"/>
                        <a:pt x="102" y="132"/>
                        <a:pt x="100" y="130"/>
                      </a:cubicBezTo>
                      <a:cubicBezTo>
                        <a:pt x="95" y="127"/>
                        <a:pt x="91" y="125"/>
                        <a:pt x="90" y="120"/>
                      </a:cubicBezTo>
                      <a:cubicBezTo>
                        <a:pt x="88" y="114"/>
                        <a:pt x="87" y="107"/>
                        <a:pt x="84" y="102"/>
                      </a:cubicBezTo>
                      <a:cubicBezTo>
                        <a:pt x="80" y="95"/>
                        <a:pt x="74" y="89"/>
                        <a:pt x="68" y="83"/>
                      </a:cubicBezTo>
                      <a:cubicBezTo>
                        <a:pt x="62" y="77"/>
                        <a:pt x="56" y="72"/>
                        <a:pt x="50" y="66"/>
                      </a:cubicBezTo>
                      <a:cubicBezTo>
                        <a:pt x="46" y="62"/>
                        <a:pt x="48" y="56"/>
                        <a:pt x="47" y="51"/>
                      </a:cubicBezTo>
                      <a:cubicBezTo>
                        <a:pt x="46" y="48"/>
                        <a:pt x="41" y="43"/>
                        <a:pt x="38" y="41"/>
                      </a:cubicBezTo>
                      <a:cubicBezTo>
                        <a:pt x="34" y="38"/>
                        <a:pt x="31" y="35"/>
                        <a:pt x="27" y="33"/>
                      </a:cubicBezTo>
                      <a:cubicBezTo>
                        <a:pt x="24" y="30"/>
                        <a:pt x="21" y="28"/>
                        <a:pt x="19" y="26"/>
                      </a:cubicBezTo>
                      <a:cubicBezTo>
                        <a:pt x="16" y="22"/>
                        <a:pt x="0" y="1"/>
                        <a:pt x="11"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6" name="Freeform 87"/>
                <p:cNvSpPr/>
                <p:nvPr/>
              </p:nvSpPr>
              <p:spPr bwMode="auto">
                <a:xfrm>
                  <a:off x="5888028" y="4627560"/>
                  <a:ext cx="346074" cy="84137"/>
                </a:xfrm>
                <a:custGeom>
                  <a:avLst/>
                  <a:gdLst/>
                  <a:ahLst/>
                  <a:cxnLst>
                    <a:cxn ang="0">
                      <a:pos x="32" y="17"/>
                    </a:cxn>
                    <a:cxn ang="0">
                      <a:pos x="54" y="22"/>
                    </a:cxn>
                    <a:cxn ang="0">
                      <a:pos x="75" y="23"/>
                    </a:cxn>
                    <a:cxn ang="0">
                      <a:pos x="86" y="29"/>
                    </a:cxn>
                    <a:cxn ang="0">
                      <a:pos x="99" y="30"/>
                    </a:cxn>
                    <a:cxn ang="0">
                      <a:pos x="120" y="32"/>
                    </a:cxn>
                    <a:cxn ang="0">
                      <a:pos x="126" y="31"/>
                    </a:cxn>
                    <a:cxn ang="0">
                      <a:pos x="130" y="29"/>
                    </a:cxn>
                    <a:cxn ang="0">
                      <a:pos x="120" y="22"/>
                    </a:cxn>
                    <a:cxn ang="0">
                      <a:pos x="112" y="15"/>
                    </a:cxn>
                    <a:cxn ang="0">
                      <a:pos x="101" y="11"/>
                    </a:cxn>
                    <a:cxn ang="0">
                      <a:pos x="79" y="6"/>
                    </a:cxn>
                    <a:cxn ang="0">
                      <a:pos x="60" y="7"/>
                    </a:cxn>
                    <a:cxn ang="0">
                      <a:pos x="47" y="2"/>
                    </a:cxn>
                    <a:cxn ang="0">
                      <a:pos x="35" y="1"/>
                    </a:cxn>
                    <a:cxn ang="0">
                      <a:pos x="11" y="3"/>
                    </a:cxn>
                    <a:cxn ang="0">
                      <a:pos x="0" y="11"/>
                    </a:cxn>
                    <a:cxn ang="0">
                      <a:pos x="5" y="14"/>
                    </a:cxn>
                    <a:cxn ang="0">
                      <a:pos x="32" y="17"/>
                    </a:cxn>
                  </a:cxnLst>
                  <a:rect l="0" t="0" r="r" b="b"/>
                  <a:pathLst>
                    <a:path w="132" h="32">
                      <a:moveTo>
                        <a:pt x="32" y="17"/>
                      </a:moveTo>
                      <a:cubicBezTo>
                        <a:pt x="40" y="21"/>
                        <a:pt x="46" y="23"/>
                        <a:pt x="54" y="22"/>
                      </a:cubicBezTo>
                      <a:cubicBezTo>
                        <a:pt x="61" y="22"/>
                        <a:pt x="68" y="19"/>
                        <a:pt x="75" y="23"/>
                      </a:cubicBezTo>
                      <a:cubicBezTo>
                        <a:pt x="79" y="25"/>
                        <a:pt x="82" y="28"/>
                        <a:pt x="86" y="29"/>
                      </a:cubicBezTo>
                      <a:cubicBezTo>
                        <a:pt x="91" y="30"/>
                        <a:pt x="95" y="29"/>
                        <a:pt x="99" y="30"/>
                      </a:cubicBezTo>
                      <a:cubicBezTo>
                        <a:pt x="106" y="32"/>
                        <a:pt x="113" y="32"/>
                        <a:pt x="120" y="32"/>
                      </a:cubicBezTo>
                      <a:cubicBezTo>
                        <a:pt x="122" y="32"/>
                        <a:pt x="124" y="32"/>
                        <a:pt x="126" y="31"/>
                      </a:cubicBezTo>
                      <a:cubicBezTo>
                        <a:pt x="126" y="31"/>
                        <a:pt x="130" y="30"/>
                        <a:pt x="130" y="29"/>
                      </a:cubicBezTo>
                      <a:cubicBezTo>
                        <a:pt x="132" y="27"/>
                        <a:pt x="122" y="23"/>
                        <a:pt x="120" y="22"/>
                      </a:cubicBezTo>
                      <a:cubicBezTo>
                        <a:pt x="117" y="20"/>
                        <a:pt x="115" y="17"/>
                        <a:pt x="112" y="15"/>
                      </a:cubicBezTo>
                      <a:cubicBezTo>
                        <a:pt x="108" y="13"/>
                        <a:pt x="105" y="12"/>
                        <a:pt x="101" y="11"/>
                      </a:cubicBezTo>
                      <a:cubicBezTo>
                        <a:pt x="94" y="7"/>
                        <a:pt x="88" y="4"/>
                        <a:pt x="79" y="6"/>
                      </a:cubicBezTo>
                      <a:cubicBezTo>
                        <a:pt x="73" y="7"/>
                        <a:pt x="66" y="7"/>
                        <a:pt x="60" y="7"/>
                      </a:cubicBezTo>
                      <a:cubicBezTo>
                        <a:pt x="55" y="6"/>
                        <a:pt x="51" y="3"/>
                        <a:pt x="47" y="2"/>
                      </a:cubicBezTo>
                      <a:cubicBezTo>
                        <a:pt x="43" y="1"/>
                        <a:pt x="39" y="1"/>
                        <a:pt x="35" y="1"/>
                      </a:cubicBezTo>
                      <a:cubicBezTo>
                        <a:pt x="27" y="1"/>
                        <a:pt x="19" y="0"/>
                        <a:pt x="11" y="3"/>
                      </a:cubicBezTo>
                      <a:cubicBezTo>
                        <a:pt x="8" y="5"/>
                        <a:pt x="0" y="7"/>
                        <a:pt x="0" y="11"/>
                      </a:cubicBezTo>
                      <a:cubicBezTo>
                        <a:pt x="0" y="15"/>
                        <a:pt x="3" y="14"/>
                        <a:pt x="5" y="14"/>
                      </a:cubicBezTo>
                      <a:cubicBezTo>
                        <a:pt x="15" y="14"/>
                        <a:pt x="24" y="14"/>
                        <a:pt x="32"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7" name="Freeform 88"/>
                <p:cNvSpPr/>
                <p:nvPr/>
              </p:nvSpPr>
              <p:spPr bwMode="auto">
                <a:xfrm>
                  <a:off x="6245215" y="4689474"/>
                  <a:ext cx="41275" cy="47625"/>
                </a:xfrm>
                <a:custGeom>
                  <a:avLst/>
                  <a:gdLst/>
                  <a:ahLst/>
                  <a:cxnLst>
                    <a:cxn ang="0">
                      <a:pos x="15" y="9"/>
                    </a:cxn>
                    <a:cxn ang="0">
                      <a:pos x="15" y="11"/>
                    </a:cxn>
                    <a:cxn ang="0">
                      <a:pos x="9" y="17"/>
                    </a:cxn>
                    <a:cxn ang="0">
                      <a:pos x="1" y="5"/>
                    </a:cxn>
                    <a:cxn ang="0">
                      <a:pos x="15" y="9"/>
                    </a:cxn>
                  </a:cxnLst>
                  <a:rect l="0" t="0" r="r" b="b"/>
                  <a:pathLst>
                    <a:path w="16" h="18">
                      <a:moveTo>
                        <a:pt x="15" y="9"/>
                      </a:moveTo>
                      <a:cubicBezTo>
                        <a:pt x="15" y="10"/>
                        <a:pt x="15" y="10"/>
                        <a:pt x="15" y="11"/>
                      </a:cubicBezTo>
                      <a:cubicBezTo>
                        <a:pt x="14" y="13"/>
                        <a:pt x="12" y="16"/>
                        <a:pt x="9" y="17"/>
                      </a:cubicBezTo>
                      <a:cubicBezTo>
                        <a:pt x="4" y="18"/>
                        <a:pt x="0" y="8"/>
                        <a:pt x="1" y="5"/>
                      </a:cubicBezTo>
                      <a:cubicBezTo>
                        <a:pt x="4" y="0"/>
                        <a:pt x="16" y="2"/>
                        <a:pt x="15"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8" name="Freeform 89"/>
                <p:cNvSpPr/>
                <p:nvPr/>
              </p:nvSpPr>
              <p:spPr bwMode="auto">
                <a:xfrm>
                  <a:off x="6323002" y="4700585"/>
                  <a:ext cx="107950" cy="39687"/>
                </a:xfrm>
                <a:custGeom>
                  <a:avLst/>
                  <a:gdLst/>
                  <a:ahLst/>
                  <a:cxnLst>
                    <a:cxn ang="0">
                      <a:pos x="0" y="9"/>
                    </a:cxn>
                    <a:cxn ang="0">
                      <a:pos x="9" y="4"/>
                    </a:cxn>
                    <a:cxn ang="0">
                      <a:pos x="20" y="2"/>
                    </a:cxn>
                    <a:cxn ang="0">
                      <a:pos x="39" y="7"/>
                    </a:cxn>
                    <a:cxn ang="0">
                      <a:pos x="22" y="14"/>
                    </a:cxn>
                    <a:cxn ang="0">
                      <a:pos x="1" y="11"/>
                    </a:cxn>
                    <a:cxn ang="0">
                      <a:pos x="0" y="9"/>
                    </a:cxn>
                  </a:cxnLst>
                  <a:rect l="0" t="0" r="r" b="b"/>
                  <a:pathLst>
                    <a:path w="41" h="15">
                      <a:moveTo>
                        <a:pt x="0" y="9"/>
                      </a:moveTo>
                      <a:cubicBezTo>
                        <a:pt x="2" y="7"/>
                        <a:pt x="7" y="5"/>
                        <a:pt x="9" y="4"/>
                      </a:cubicBezTo>
                      <a:cubicBezTo>
                        <a:pt x="13" y="2"/>
                        <a:pt x="16" y="2"/>
                        <a:pt x="20" y="2"/>
                      </a:cubicBezTo>
                      <a:cubicBezTo>
                        <a:pt x="26" y="2"/>
                        <a:pt x="37" y="0"/>
                        <a:pt x="39" y="7"/>
                      </a:cubicBezTo>
                      <a:cubicBezTo>
                        <a:pt x="41" y="15"/>
                        <a:pt x="27" y="14"/>
                        <a:pt x="22" y="14"/>
                      </a:cubicBezTo>
                      <a:cubicBezTo>
                        <a:pt x="14" y="14"/>
                        <a:pt x="8" y="14"/>
                        <a:pt x="1" y="11"/>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9" name="Freeform 90"/>
                <p:cNvSpPr/>
                <p:nvPr/>
              </p:nvSpPr>
              <p:spPr bwMode="auto">
                <a:xfrm>
                  <a:off x="6407139" y="4751385"/>
                  <a:ext cx="82550" cy="44450"/>
                </a:xfrm>
                <a:custGeom>
                  <a:avLst/>
                  <a:gdLst/>
                  <a:ahLst/>
                  <a:cxnLst>
                    <a:cxn ang="0">
                      <a:pos x="25" y="16"/>
                    </a:cxn>
                    <a:cxn ang="0">
                      <a:pos x="29" y="11"/>
                    </a:cxn>
                    <a:cxn ang="0">
                      <a:pos x="20" y="5"/>
                    </a:cxn>
                    <a:cxn ang="0">
                      <a:pos x="1" y="1"/>
                    </a:cxn>
                    <a:cxn ang="0">
                      <a:pos x="20" y="15"/>
                    </a:cxn>
                    <a:cxn ang="0">
                      <a:pos x="25" y="16"/>
                    </a:cxn>
                  </a:cxnLst>
                  <a:rect l="0" t="0" r="r" b="b"/>
                  <a:pathLst>
                    <a:path w="31" h="17">
                      <a:moveTo>
                        <a:pt x="25" y="16"/>
                      </a:moveTo>
                      <a:cubicBezTo>
                        <a:pt x="28" y="17"/>
                        <a:pt x="31" y="14"/>
                        <a:pt x="29" y="11"/>
                      </a:cubicBezTo>
                      <a:cubicBezTo>
                        <a:pt x="28" y="8"/>
                        <a:pt x="23" y="6"/>
                        <a:pt x="20" y="5"/>
                      </a:cubicBezTo>
                      <a:cubicBezTo>
                        <a:pt x="15" y="2"/>
                        <a:pt x="7" y="0"/>
                        <a:pt x="1" y="1"/>
                      </a:cubicBezTo>
                      <a:cubicBezTo>
                        <a:pt x="0" y="6"/>
                        <a:pt x="17" y="13"/>
                        <a:pt x="20" y="15"/>
                      </a:cubicBezTo>
                      <a:lnTo>
                        <a:pt x="25"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0" name="Freeform 91"/>
                <p:cNvSpPr/>
                <p:nvPr/>
              </p:nvSpPr>
              <p:spPr bwMode="auto">
                <a:xfrm>
                  <a:off x="6435714" y="4700585"/>
                  <a:ext cx="227012" cy="34925"/>
                </a:xfrm>
                <a:custGeom>
                  <a:avLst/>
                  <a:gdLst/>
                  <a:ahLst/>
                  <a:cxnLst>
                    <a:cxn ang="0">
                      <a:pos x="22" y="13"/>
                    </a:cxn>
                    <a:cxn ang="0">
                      <a:pos x="47" y="11"/>
                    </a:cxn>
                    <a:cxn ang="0">
                      <a:pos x="71" y="5"/>
                    </a:cxn>
                    <a:cxn ang="0">
                      <a:pos x="81" y="4"/>
                    </a:cxn>
                    <a:cxn ang="0">
                      <a:pos x="77" y="0"/>
                    </a:cxn>
                    <a:cxn ang="0">
                      <a:pos x="53" y="2"/>
                    </a:cxn>
                    <a:cxn ang="0">
                      <a:pos x="19" y="4"/>
                    </a:cxn>
                    <a:cxn ang="0">
                      <a:pos x="12" y="5"/>
                    </a:cxn>
                    <a:cxn ang="0">
                      <a:pos x="4" y="6"/>
                    </a:cxn>
                    <a:cxn ang="0">
                      <a:pos x="18" y="12"/>
                    </a:cxn>
                    <a:cxn ang="0">
                      <a:pos x="22" y="13"/>
                    </a:cxn>
                  </a:cxnLst>
                  <a:rect l="0" t="0" r="r" b="b"/>
                  <a:pathLst>
                    <a:path w="86" h="13">
                      <a:moveTo>
                        <a:pt x="22" y="13"/>
                      </a:moveTo>
                      <a:cubicBezTo>
                        <a:pt x="31" y="13"/>
                        <a:pt x="38" y="11"/>
                        <a:pt x="47" y="11"/>
                      </a:cubicBezTo>
                      <a:cubicBezTo>
                        <a:pt x="56" y="11"/>
                        <a:pt x="63" y="7"/>
                        <a:pt x="71" y="5"/>
                      </a:cubicBezTo>
                      <a:cubicBezTo>
                        <a:pt x="74" y="5"/>
                        <a:pt x="78" y="5"/>
                        <a:pt x="81" y="4"/>
                      </a:cubicBezTo>
                      <a:cubicBezTo>
                        <a:pt x="86" y="1"/>
                        <a:pt x="80" y="0"/>
                        <a:pt x="77" y="0"/>
                      </a:cubicBezTo>
                      <a:cubicBezTo>
                        <a:pt x="69" y="0"/>
                        <a:pt x="61" y="1"/>
                        <a:pt x="53" y="2"/>
                      </a:cubicBezTo>
                      <a:cubicBezTo>
                        <a:pt x="42" y="2"/>
                        <a:pt x="31" y="4"/>
                        <a:pt x="19" y="4"/>
                      </a:cubicBezTo>
                      <a:cubicBezTo>
                        <a:pt x="17" y="4"/>
                        <a:pt x="14" y="4"/>
                        <a:pt x="12" y="5"/>
                      </a:cubicBezTo>
                      <a:cubicBezTo>
                        <a:pt x="10" y="5"/>
                        <a:pt x="5" y="5"/>
                        <a:pt x="4" y="6"/>
                      </a:cubicBezTo>
                      <a:cubicBezTo>
                        <a:pt x="0" y="11"/>
                        <a:pt x="16" y="12"/>
                        <a:pt x="18" y="12"/>
                      </a:cubicBezTo>
                      <a:lnTo>
                        <a:pt x="22"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1" name="Freeform 92"/>
                <p:cNvSpPr/>
                <p:nvPr/>
              </p:nvSpPr>
              <p:spPr bwMode="auto">
                <a:xfrm>
                  <a:off x="6559539" y="4711699"/>
                  <a:ext cx="184150" cy="104775"/>
                </a:xfrm>
                <a:custGeom>
                  <a:avLst/>
                  <a:gdLst/>
                  <a:ahLst/>
                  <a:cxnLst>
                    <a:cxn ang="0">
                      <a:pos x="17" y="34"/>
                    </a:cxn>
                    <a:cxn ang="0">
                      <a:pos x="29" y="25"/>
                    </a:cxn>
                    <a:cxn ang="0">
                      <a:pos x="44" y="17"/>
                    </a:cxn>
                    <a:cxn ang="0">
                      <a:pos x="57" y="11"/>
                    </a:cxn>
                    <a:cxn ang="0">
                      <a:pos x="70" y="2"/>
                    </a:cxn>
                    <a:cxn ang="0">
                      <a:pos x="50" y="0"/>
                    </a:cxn>
                    <a:cxn ang="0">
                      <a:pos x="31" y="11"/>
                    </a:cxn>
                    <a:cxn ang="0">
                      <a:pos x="13" y="23"/>
                    </a:cxn>
                    <a:cxn ang="0">
                      <a:pos x="6" y="32"/>
                    </a:cxn>
                    <a:cxn ang="0">
                      <a:pos x="5" y="39"/>
                    </a:cxn>
                    <a:cxn ang="0">
                      <a:pos x="12" y="35"/>
                    </a:cxn>
                    <a:cxn ang="0">
                      <a:pos x="17" y="34"/>
                    </a:cxn>
                  </a:cxnLst>
                  <a:rect l="0" t="0" r="r" b="b"/>
                  <a:pathLst>
                    <a:path w="70" h="40">
                      <a:moveTo>
                        <a:pt x="17" y="34"/>
                      </a:moveTo>
                      <a:cubicBezTo>
                        <a:pt x="18" y="31"/>
                        <a:pt x="26" y="27"/>
                        <a:pt x="29" y="25"/>
                      </a:cubicBezTo>
                      <a:cubicBezTo>
                        <a:pt x="34" y="22"/>
                        <a:pt x="39" y="20"/>
                        <a:pt x="44" y="17"/>
                      </a:cubicBezTo>
                      <a:cubicBezTo>
                        <a:pt x="49" y="15"/>
                        <a:pt x="53" y="12"/>
                        <a:pt x="57" y="11"/>
                      </a:cubicBezTo>
                      <a:cubicBezTo>
                        <a:pt x="61" y="9"/>
                        <a:pt x="69" y="7"/>
                        <a:pt x="70" y="2"/>
                      </a:cubicBezTo>
                      <a:cubicBezTo>
                        <a:pt x="65" y="1"/>
                        <a:pt x="56" y="0"/>
                        <a:pt x="50" y="0"/>
                      </a:cubicBezTo>
                      <a:cubicBezTo>
                        <a:pt x="42" y="1"/>
                        <a:pt x="38" y="7"/>
                        <a:pt x="31" y="11"/>
                      </a:cubicBezTo>
                      <a:cubicBezTo>
                        <a:pt x="25" y="14"/>
                        <a:pt x="19" y="18"/>
                        <a:pt x="13" y="23"/>
                      </a:cubicBezTo>
                      <a:cubicBezTo>
                        <a:pt x="11" y="25"/>
                        <a:pt x="8" y="29"/>
                        <a:pt x="6" y="32"/>
                      </a:cubicBezTo>
                      <a:cubicBezTo>
                        <a:pt x="4" y="34"/>
                        <a:pt x="0" y="39"/>
                        <a:pt x="5" y="39"/>
                      </a:cubicBezTo>
                      <a:cubicBezTo>
                        <a:pt x="8" y="40"/>
                        <a:pt x="10" y="37"/>
                        <a:pt x="12" y="35"/>
                      </a:cubicBezTo>
                      <a:lnTo>
                        <a:pt x="17" y="3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2" name="Freeform 93"/>
                <p:cNvSpPr/>
                <p:nvPr/>
              </p:nvSpPr>
              <p:spPr bwMode="auto">
                <a:xfrm>
                  <a:off x="6999276" y="4587874"/>
                  <a:ext cx="44450" cy="71437"/>
                </a:xfrm>
                <a:custGeom>
                  <a:avLst/>
                  <a:gdLst/>
                  <a:ahLst/>
                  <a:cxnLst>
                    <a:cxn ang="0">
                      <a:pos x="13" y="1"/>
                    </a:cxn>
                    <a:cxn ang="0">
                      <a:pos x="7" y="26"/>
                    </a:cxn>
                    <a:cxn ang="0">
                      <a:pos x="15" y="25"/>
                    </a:cxn>
                    <a:cxn ang="0">
                      <a:pos x="16" y="19"/>
                    </a:cxn>
                    <a:cxn ang="0">
                      <a:pos x="13" y="2"/>
                    </a:cxn>
                    <a:cxn ang="0">
                      <a:pos x="13" y="1"/>
                    </a:cxn>
                  </a:cxnLst>
                  <a:rect l="0" t="0" r="r" b="b"/>
                  <a:pathLst>
                    <a:path w="17" h="27">
                      <a:moveTo>
                        <a:pt x="13" y="1"/>
                      </a:moveTo>
                      <a:cubicBezTo>
                        <a:pt x="4" y="0"/>
                        <a:pt x="0" y="23"/>
                        <a:pt x="7" y="26"/>
                      </a:cubicBezTo>
                      <a:cubicBezTo>
                        <a:pt x="9" y="27"/>
                        <a:pt x="13" y="26"/>
                        <a:pt x="15" y="25"/>
                      </a:cubicBezTo>
                      <a:cubicBezTo>
                        <a:pt x="17" y="23"/>
                        <a:pt x="16" y="21"/>
                        <a:pt x="16" y="19"/>
                      </a:cubicBezTo>
                      <a:cubicBezTo>
                        <a:pt x="16" y="13"/>
                        <a:pt x="13" y="8"/>
                        <a:pt x="13" y="2"/>
                      </a:cubicBezTo>
                      <a:lnTo>
                        <a:pt x="13"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3" name="Freeform 94"/>
                <p:cNvSpPr/>
                <p:nvPr/>
              </p:nvSpPr>
              <p:spPr bwMode="auto">
                <a:xfrm>
                  <a:off x="5888028" y="4427535"/>
                  <a:ext cx="57150" cy="60325"/>
                </a:xfrm>
                <a:custGeom>
                  <a:avLst/>
                  <a:gdLst/>
                  <a:ahLst/>
                  <a:cxnLst>
                    <a:cxn ang="0">
                      <a:pos x="18" y="21"/>
                    </a:cxn>
                    <a:cxn ang="0">
                      <a:pos x="8" y="17"/>
                    </a:cxn>
                    <a:cxn ang="0">
                      <a:pos x="3" y="9"/>
                    </a:cxn>
                    <a:cxn ang="0">
                      <a:pos x="18" y="21"/>
                    </a:cxn>
                  </a:cxnLst>
                  <a:rect l="0" t="0" r="r" b="b"/>
                  <a:pathLst>
                    <a:path w="22" h="23">
                      <a:moveTo>
                        <a:pt x="18" y="21"/>
                      </a:moveTo>
                      <a:cubicBezTo>
                        <a:pt x="16" y="23"/>
                        <a:pt x="9" y="18"/>
                        <a:pt x="8" y="17"/>
                      </a:cubicBezTo>
                      <a:cubicBezTo>
                        <a:pt x="4" y="15"/>
                        <a:pt x="0" y="13"/>
                        <a:pt x="3" y="9"/>
                      </a:cubicBezTo>
                      <a:cubicBezTo>
                        <a:pt x="10" y="0"/>
                        <a:pt x="22" y="17"/>
                        <a:pt x="18"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4" name="Freeform 95"/>
                <p:cNvSpPr/>
                <p:nvPr/>
              </p:nvSpPr>
              <p:spPr bwMode="auto">
                <a:xfrm>
                  <a:off x="5964228" y="4479924"/>
                  <a:ext cx="33337" cy="31750"/>
                </a:xfrm>
                <a:custGeom>
                  <a:avLst/>
                  <a:gdLst/>
                  <a:ahLst/>
                  <a:cxnLst>
                    <a:cxn ang="0">
                      <a:pos x="0" y="12"/>
                    </a:cxn>
                    <a:cxn ang="0">
                      <a:pos x="11" y="11"/>
                    </a:cxn>
                    <a:cxn ang="0">
                      <a:pos x="10" y="2"/>
                    </a:cxn>
                    <a:cxn ang="0">
                      <a:pos x="1" y="1"/>
                    </a:cxn>
                    <a:cxn ang="0">
                      <a:pos x="0" y="9"/>
                    </a:cxn>
                    <a:cxn ang="0">
                      <a:pos x="0" y="12"/>
                    </a:cxn>
                  </a:cxnLst>
                  <a:rect l="0" t="0" r="r" b="b"/>
                  <a:pathLst>
                    <a:path w="13" h="12">
                      <a:moveTo>
                        <a:pt x="0" y="12"/>
                      </a:moveTo>
                      <a:cubicBezTo>
                        <a:pt x="0" y="8"/>
                        <a:pt x="9" y="12"/>
                        <a:pt x="11" y="11"/>
                      </a:cubicBezTo>
                      <a:cubicBezTo>
                        <a:pt x="12" y="8"/>
                        <a:pt x="13" y="5"/>
                        <a:pt x="10" y="2"/>
                      </a:cubicBezTo>
                      <a:cubicBezTo>
                        <a:pt x="8" y="0"/>
                        <a:pt x="4" y="1"/>
                        <a:pt x="1" y="1"/>
                      </a:cubicBezTo>
                      <a:cubicBezTo>
                        <a:pt x="0" y="3"/>
                        <a:pt x="0" y="6"/>
                        <a:pt x="0" y="9"/>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5" name="Freeform 96"/>
                <p:cNvSpPr/>
                <p:nvPr/>
              </p:nvSpPr>
              <p:spPr bwMode="auto">
                <a:xfrm>
                  <a:off x="5556241" y="4319585"/>
                  <a:ext cx="28575" cy="47625"/>
                </a:xfrm>
                <a:custGeom>
                  <a:avLst/>
                  <a:gdLst/>
                  <a:ahLst/>
                  <a:cxnLst>
                    <a:cxn ang="0">
                      <a:pos x="0" y="2"/>
                    </a:cxn>
                    <a:cxn ang="0">
                      <a:pos x="11" y="9"/>
                    </a:cxn>
                    <a:cxn ang="0">
                      <a:pos x="8" y="16"/>
                    </a:cxn>
                    <a:cxn ang="0">
                      <a:pos x="2" y="7"/>
                    </a:cxn>
                    <a:cxn ang="0">
                      <a:pos x="0" y="2"/>
                    </a:cxn>
                  </a:cxnLst>
                  <a:rect l="0" t="0" r="r" b="b"/>
                  <a:pathLst>
                    <a:path w="11" h="18">
                      <a:moveTo>
                        <a:pt x="0" y="2"/>
                      </a:moveTo>
                      <a:cubicBezTo>
                        <a:pt x="5" y="0"/>
                        <a:pt x="7" y="7"/>
                        <a:pt x="11" y="9"/>
                      </a:cubicBezTo>
                      <a:cubicBezTo>
                        <a:pt x="11" y="11"/>
                        <a:pt x="11" y="18"/>
                        <a:pt x="8" y="16"/>
                      </a:cubicBezTo>
                      <a:cubicBezTo>
                        <a:pt x="6" y="15"/>
                        <a:pt x="4" y="9"/>
                        <a:pt x="2" y="7"/>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6" name="Freeform 97"/>
                <p:cNvSpPr/>
                <p:nvPr/>
              </p:nvSpPr>
              <p:spPr bwMode="auto">
                <a:xfrm>
                  <a:off x="5591166" y="4367210"/>
                  <a:ext cx="25400" cy="36512"/>
                </a:xfrm>
                <a:custGeom>
                  <a:avLst/>
                  <a:gdLst/>
                  <a:ahLst/>
                  <a:cxnLst>
                    <a:cxn ang="0">
                      <a:pos x="3" y="13"/>
                    </a:cxn>
                    <a:cxn ang="0">
                      <a:pos x="9" y="8"/>
                    </a:cxn>
                    <a:cxn ang="0">
                      <a:pos x="8" y="3"/>
                    </a:cxn>
                    <a:cxn ang="0">
                      <a:pos x="5" y="2"/>
                    </a:cxn>
                    <a:cxn ang="0">
                      <a:pos x="3" y="13"/>
                    </a:cxn>
                  </a:cxnLst>
                  <a:rect l="0" t="0" r="r" b="b"/>
                  <a:pathLst>
                    <a:path w="10" h="14">
                      <a:moveTo>
                        <a:pt x="3" y="13"/>
                      </a:moveTo>
                      <a:cubicBezTo>
                        <a:pt x="4" y="13"/>
                        <a:pt x="8" y="14"/>
                        <a:pt x="9" y="8"/>
                      </a:cubicBezTo>
                      <a:cubicBezTo>
                        <a:pt x="9" y="7"/>
                        <a:pt x="8" y="4"/>
                        <a:pt x="8" y="3"/>
                      </a:cubicBezTo>
                      <a:cubicBezTo>
                        <a:pt x="10" y="0"/>
                        <a:pt x="6" y="1"/>
                        <a:pt x="5" y="2"/>
                      </a:cubicBezTo>
                      <a:cubicBezTo>
                        <a:pt x="3" y="3"/>
                        <a:pt x="0" y="13"/>
                        <a:pt x="3" y="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7" name="Freeform 98"/>
                <p:cNvSpPr/>
                <p:nvPr/>
              </p:nvSpPr>
              <p:spPr bwMode="auto">
                <a:xfrm>
                  <a:off x="5611803" y="4419599"/>
                  <a:ext cx="28575" cy="36512"/>
                </a:xfrm>
                <a:custGeom>
                  <a:avLst/>
                  <a:gdLst/>
                  <a:ahLst/>
                  <a:cxnLst>
                    <a:cxn ang="0">
                      <a:pos x="0" y="1"/>
                    </a:cxn>
                    <a:cxn ang="0">
                      <a:pos x="7" y="4"/>
                    </a:cxn>
                    <a:cxn ang="0">
                      <a:pos x="11" y="11"/>
                    </a:cxn>
                    <a:cxn ang="0">
                      <a:pos x="5" y="12"/>
                    </a:cxn>
                    <a:cxn ang="0">
                      <a:pos x="0" y="4"/>
                    </a:cxn>
                    <a:cxn ang="0">
                      <a:pos x="0" y="1"/>
                    </a:cxn>
                  </a:cxnLst>
                  <a:rect l="0" t="0" r="r" b="b"/>
                  <a:pathLst>
                    <a:path w="11" h="14">
                      <a:moveTo>
                        <a:pt x="0" y="1"/>
                      </a:moveTo>
                      <a:cubicBezTo>
                        <a:pt x="3" y="0"/>
                        <a:pt x="5" y="1"/>
                        <a:pt x="7" y="4"/>
                      </a:cubicBezTo>
                      <a:cubicBezTo>
                        <a:pt x="8" y="5"/>
                        <a:pt x="11" y="9"/>
                        <a:pt x="11" y="11"/>
                      </a:cubicBezTo>
                      <a:cubicBezTo>
                        <a:pt x="11" y="14"/>
                        <a:pt x="7" y="13"/>
                        <a:pt x="5" y="12"/>
                      </a:cubicBezTo>
                      <a:cubicBezTo>
                        <a:pt x="2" y="10"/>
                        <a:pt x="2" y="6"/>
                        <a:pt x="0"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8" name="Freeform 99"/>
                <p:cNvSpPr/>
                <p:nvPr/>
              </p:nvSpPr>
              <p:spPr bwMode="auto">
                <a:xfrm>
                  <a:off x="5648316" y="4464049"/>
                  <a:ext cx="50800" cy="55562"/>
                </a:xfrm>
                <a:custGeom>
                  <a:avLst/>
                  <a:gdLst/>
                  <a:ahLst/>
                  <a:cxnLst>
                    <a:cxn ang="0">
                      <a:pos x="2" y="0"/>
                    </a:cxn>
                    <a:cxn ang="0">
                      <a:pos x="11" y="10"/>
                    </a:cxn>
                    <a:cxn ang="0">
                      <a:pos x="14" y="21"/>
                    </a:cxn>
                    <a:cxn ang="0">
                      <a:pos x="7" y="12"/>
                    </a:cxn>
                    <a:cxn ang="0">
                      <a:pos x="0" y="0"/>
                    </a:cxn>
                    <a:cxn ang="0">
                      <a:pos x="2" y="0"/>
                    </a:cxn>
                  </a:cxnLst>
                  <a:rect l="0" t="0" r="r" b="b"/>
                  <a:pathLst>
                    <a:path w="19" h="21">
                      <a:moveTo>
                        <a:pt x="2" y="0"/>
                      </a:moveTo>
                      <a:cubicBezTo>
                        <a:pt x="5" y="0"/>
                        <a:pt x="10" y="8"/>
                        <a:pt x="11" y="10"/>
                      </a:cubicBezTo>
                      <a:cubicBezTo>
                        <a:pt x="12" y="12"/>
                        <a:pt x="19" y="21"/>
                        <a:pt x="14" y="21"/>
                      </a:cubicBezTo>
                      <a:cubicBezTo>
                        <a:pt x="12" y="21"/>
                        <a:pt x="9" y="14"/>
                        <a:pt x="7" y="12"/>
                      </a:cubicBezTo>
                      <a:cubicBezTo>
                        <a:pt x="5" y="9"/>
                        <a:pt x="1" y="4"/>
                        <a:pt x="0" y="0"/>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9" name="Freeform 100"/>
                <p:cNvSpPr/>
                <p:nvPr/>
              </p:nvSpPr>
              <p:spPr bwMode="auto">
                <a:xfrm>
                  <a:off x="5494328" y="4264024"/>
                  <a:ext cx="41275" cy="26987"/>
                </a:xfrm>
                <a:custGeom>
                  <a:avLst/>
                  <a:gdLst/>
                  <a:ahLst/>
                  <a:cxnLst>
                    <a:cxn ang="0">
                      <a:pos x="2" y="6"/>
                    </a:cxn>
                    <a:cxn ang="0">
                      <a:pos x="7" y="1"/>
                    </a:cxn>
                    <a:cxn ang="0">
                      <a:pos x="12" y="6"/>
                    </a:cxn>
                    <a:cxn ang="0">
                      <a:pos x="16" y="10"/>
                    </a:cxn>
                    <a:cxn ang="0">
                      <a:pos x="7" y="7"/>
                    </a:cxn>
                    <a:cxn ang="0">
                      <a:pos x="2" y="6"/>
                    </a:cxn>
                  </a:cxnLst>
                  <a:rect l="0" t="0" r="r" b="b"/>
                  <a:pathLst>
                    <a:path w="16" h="10">
                      <a:moveTo>
                        <a:pt x="2" y="6"/>
                      </a:moveTo>
                      <a:cubicBezTo>
                        <a:pt x="0" y="3"/>
                        <a:pt x="4" y="0"/>
                        <a:pt x="7" y="1"/>
                      </a:cubicBezTo>
                      <a:cubicBezTo>
                        <a:pt x="8" y="2"/>
                        <a:pt x="11" y="5"/>
                        <a:pt x="12" y="6"/>
                      </a:cubicBezTo>
                      <a:cubicBezTo>
                        <a:pt x="14" y="7"/>
                        <a:pt x="16" y="8"/>
                        <a:pt x="16" y="10"/>
                      </a:cubicBezTo>
                      <a:cubicBezTo>
                        <a:pt x="13" y="10"/>
                        <a:pt x="10" y="7"/>
                        <a:pt x="7" y="7"/>
                      </a:cubicBezTo>
                      <a:lnTo>
                        <a:pt x="2"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0" name="Freeform 101"/>
                <p:cNvSpPr/>
                <p:nvPr/>
              </p:nvSpPr>
              <p:spPr bwMode="auto">
                <a:xfrm>
                  <a:off x="6756389" y="3273424"/>
                  <a:ext cx="34925" cy="42862"/>
                </a:xfrm>
                <a:custGeom>
                  <a:avLst/>
                  <a:gdLst/>
                  <a:ahLst/>
                  <a:cxnLst>
                    <a:cxn ang="0">
                      <a:pos x="0" y="16"/>
                    </a:cxn>
                    <a:cxn ang="0">
                      <a:pos x="12" y="1"/>
                    </a:cxn>
                    <a:cxn ang="0">
                      <a:pos x="0" y="13"/>
                    </a:cxn>
                    <a:cxn ang="0">
                      <a:pos x="0" y="16"/>
                    </a:cxn>
                  </a:cxnLst>
                  <a:rect l="0" t="0" r="r" b="b"/>
                  <a:pathLst>
                    <a:path w="13" h="16">
                      <a:moveTo>
                        <a:pt x="0" y="16"/>
                      </a:moveTo>
                      <a:cubicBezTo>
                        <a:pt x="5" y="15"/>
                        <a:pt x="13" y="8"/>
                        <a:pt x="12" y="1"/>
                      </a:cubicBezTo>
                      <a:cubicBezTo>
                        <a:pt x="6" y="0"/>
                        <a:pt x="3" y="8"/>
                        <a:pt x="0" y="13"/>
                      </a:cubicBezTo>
                      <a:lnTo>
                        <a:pt x="0"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1" name="Freeform 102"/>
                <p:cNvSpPr/>
                <p:nvPr/>
              </p:nvSpPr>
              <p:spPr bwMode="auto">
                <a:xfrm>
                  <a:off x="6819889" y="3200399"/>
                  <a:ext cx="36512" cy="28575"/>
                </a:xfrm>
                <a:custGeom>
                  <a:avLst/>
                  <a:gdLst/>
                  <a:ahLst/>
                  <a:cxnLst>
                    <a:cxn ang="0">
                      <a:pos x="3" y="11"/>
                    </a:cxn>
                    <a:cxn ang="0">
                      <a:pos x="8" y="2"/>
                    </a:cxn>
                    <a:cxn ang="0">
                      <a:pos x="0" y="11"/>
                    </a:cxn>
                    <a:cxn ang="0">
                      <a:pos x="3" y="11"/>
                    </a:cxn>
                  </a:cxnLst>
                  <a:rect l="0" t="0" r="r" b="b"/>
                  <a:pathLst>
                    <a:path w="14" h="11">
                      <a:moveTo>
                        <a:pt x="3" y="11"/>
                      </a:moveTo>
                      <a:cubicBezTo>
                        <a:pt x="6" y="10"/>
                        <a:pt x="14" y="4"/>
                        <a:pt x="8" y="2"/>
                      </a:cubicBezTo>
                      <a:cubicBezTo>
                        <a:pt x="3" y="0"/>
                        <a:pt x="0" y="6"/>
                        <a:pt x="0" y="11"/>
                      </a:cubicBezTo>
                      <a:lnTo>
                        <a:pt x="3"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2" name="Freeform 103"/>
                <p:cNvSpPr/>
                <p:nvPr/>
              </p:nvSpPr>
              <p:spPr bwMode="auto">
                <a:xfrm>
                  <a:off x="6880214" y="3092449"/>
                  <a:ext cx="19050" cy="36512"/>
                </a:xfrm>
                <a:custGeom>
                  <a:avLst/>
                  <a:gdLst/>
                  <a:ahLst/>
                  <a:cxnLst>
                    <a:cxn ang="0">
                      <a:pos x="0" y="13"/>
                    </a:cxn>
                    <a:cxn ang="0">
                      <a:pos x="5" y="13"/>
                    </a:cxn>
                    <a:cxn ang="0">
                      <a:pos x="6" y="9"/>
                    </a:cxn>
                    <a:cxn ang="0">
                      <a:pos x="5" y="0"/>
                    </a:cxn>
                    <a:cxn ang="0">
                      <a:pos x="1" y="12"/>
                    </a:cxn>
                    <a:cxn ang="0">
                      <a:pos x="0" y="13"/>
                    </a:cxn>
                  </a:cxnLst>
                  <a:rect l="0" t="0" r="r" b="b"/>
                  <a:pathLst>
                    <a:path w="7" h="14">
                      <a:moveTo>
                        <a:pt x="0" y="13"/>
                      </a:moveTo>
                      <a:cubicBezTo>
                        <a:pt x="2" y="12"/>
                        <a:pt x="3" y="14"/>
                        <a:pt x="5" y="13"/>
                      </a:cubicBezTo>
                      <a:cubicBezTo>
                        <a:pt x="6" y="12"/>
                        <a:pt x="6" y="10"/>
                        <a:pt x="6" y="9"/>
                      </a:cubicBezTo>
                      <a:cubicBezTo>
                        <a:pt x="7" y="7"/>
                        <a:pt x="7" y="0"/>
                        <a:pt x="5" y="0"/>
                      </a:cubicBezTo>
                      <a:cubicBezTo>
                        <a:pt x="4" y="4"/>
                        <a:pt x="3" y="8"/>
                        <a:pt x="1" y="12"/>
                      </a:cubicBezTo>
                      <a:lnTo>
                        <a:pt x="0"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3" name="Freeform 104"/>
                <p:cNvSpPr/>
                <p:nvPr/>
              </p:nvSpPr>
              <p:spPr bwMode="auto">
                <a:xfrm>
                  <a:off x="6599227" y="3376611"/>
                  <a:ext cx="34925" cy="28575"/>
                </a:xfrm>
                <a:custGeom>
                  <a:avLst/>
                  <a:gdLst/>
                  <a:ahLst/>
                  <a:cxnLst>
                    <a:cxn ang="0">
                      <a:pos x="0" y="5"/>
                    </a:cxn>
                    <a:cxn ang="0">
                      <a:pos x="13" y="1"/>
                    </a:cxn>
                    <a:cxn ang="0">
                      <a:pos x="3" y="4"/>
                    </a:cxn>
                    <a:cxn ang="0">
                      <a:pos x="0" y="5"/>
                    </a:cxn>
                  </a:cxnLst>
                  <a:rect l="0" t="0" r="r" b="b"/>
                  <a:pathLst>
                    <a:path w="13" h="11">
                      <a:moveTo>
                        <a:pt x="0" y="5"/>
                      </a:moveTo>
                      <a:cubicBezTo>
                        <a:pt x="5" y="11"/>
                        <a:pt x="13" y="7"/>
                        <a:pt x="13" y="1"/>
                      </a:cubicBezTo>
                      <a:cubicBezTo>
                        <a:pt x="10" y="0"/>
                        <a:pt x="5" y="3"/>
                        <a:pt x="3" y="4"/>
                      </a:cubicBezTo>
                      <a:lnTo>
                        <a:pt x="0"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4" name="Freeform 105"/>
                <p:cNvSpPr/>
                <p:nvPr/>
              </p:nvSpPr>
              <p:spPr bwMode="auto">
                <a:xfrm>
                  <a:off x="779461" y="893763"/>
                  <a:ext cx="404812" cy="241300"/>
                </a:xfrm>
                <a:custGeom>
                  <a:avLst/>
                  <a:gdLst/>
                  <a:ahLst/>
                  <a:cxnLst>
                    <a:cxn ang="0">
                      <a:pos x="74" y="87"/>
                    </a:cxn>
                    <a:cxn ang="0">
                      <a:pos x="92" y="86"/>
                    </a:cxn>
                    <a:cxn ang="0">
                      <a:pos x="135" y="58"/>
                    </a:cxn>
                    <a:cxn ang="0">
                      <a:pos x="145" y="54"/>
                    </a:cxn>
                    <a:cxn ang="0">
                      <a:pos x="151" y="45"/>
                    </a:cxn>
                    <a:cxn ang="0">
                      <a:pos x="152" y="34"/>
                    </a:cxn>
                    <a:cxn ang="0">
                      <a:pos x="141" y="30"/>
                    </a:cxn>
                    <a:cxn ang="0">
                      <a:pos x="132" y="22"/>
                    </a:cxn>
                    <a:cxn ang="0">
                      <a:pos x="123" y="16"/>
                    </a:cxn>
                    <a:cxn ang="0">
                      <a:pos x="103" y="18"/>
                    </a:cxn>
                    <a:cxn ang="0">
                      <a:pos x="91" y="19"/>
                    </a:cxn>
                    <a:cxn ang="0">
                      <a:pos x="79" y="22"/>
                    </a:cxn>
                    <a:cxn ang="0">
                      <a:pos x="72" y="18"/>
                    </a:cxn>
                    <a:cxn ang="0">
                      <a:pos x="61" y="13"/>
                    </a:cxn>
                    <a:cxn ang="0">
                      <a:pos x="58" y="17"/>
                    </a:cxn>
                    <a:cxn ang="0">
                      <a:pos x="52" y="17"/>
                    </a:cxn>
                    <a:cxn ang="0">
                      <a:pos x="46" y="8"/>
                    </a:cxn>
                    <a:cxn ang="0">
                      <a:pos x="41" y="0"/>
                    </a:cxn>
                    <a:cxn ang="0">
                      <a:pos x="32" y="8"/>
                    </a:cxn>
                    <a:cxn ang="0">
                      <a:pos x="23" y="12"/>
                    </a:cxn>
                    <a:cxn ang="0">
                      <a:pos x="13" y="16"/>
                    </a:cxn>
                    <a:cxn ang="0">
                      <a:pos x="28" y="24"/>
                    </a:cxn>
                    <a:cxn ang="0">
                      <a:pos x="36" y="29"/>
                    </a:cxn>
                    <a:cxn ang="0">
                      <a:pos x="29" y="35"/>
                    </a:cxn>
                    <a:cxn ang="0">
                      <a:pos x="9" y="40"/>
                    </a:cxn>
                    <a:cxn ang="0">
                      <a:pos x="22" y="54"/>
                    </a:cxn>
                    <a:cxn ang="0">
                      <a:pos x="32" y="61"/>
                    </a:cxn>
                    <a:cxn ang="0">
                      <a:pos x="27" y="68"/>
                    </a:cxn>
                    <a:cxn ang="0">
                      <a:pos x="20" y="72"/>
                    </a:cxn>
                    <a:cxn ang="0">
                      <a:pos x="26" y="78"/>
                    </a:cxn>
                    <a:cxn ang="0">
                      <a:pos x="50" y="84"/>
                    </a:cxn>
                    <a:cxn ang="0">
                      <a:pos x="74" y="87"/>
                    </a:cxn>
                  </a:cxnLst>
                  <a:rect l="0" t="0" r="r" b="b"/>
                  <a:pathLst>
                    <a:path w="154" h="92">
                      <a:moveTo>
                        <a:pt x="74" y="87"/>
                      </a:moveTo>
                      <a:cubicBezTo>
                        <a:pt x="81" y="90"/>
                        <a:pt x="86" y="92"/>
                        <a:pt x="92" y="86"/>
                      </a:cubicBezTo>
                      <a:cubicBezTo>
                        <a:pt x="104" y="75"/>
                        <a:pt x="120" y="67"/>
                        <a:pt x="135" y="58"/>
                      </a:cubicBezTo>
                      <a:cubicBezTo>
                        <a:pt x="139" y="57"/>
                        <a:pt x="142" y="56"/>
                        <a:pt x="145" y="54"/>
                      </a:cubicBezTo>
                      <a:cubicBezTo>
                        <a:pt x="149" y="52"/>
                        <a:pt x="150" y="48"/>
                        <a:pt x="151" y="45"/>
                      </a:cubicBezTo>
                      <a:cubicBezTo>
                        <a:pt x="152" y="42"/>
                        <a:pt x="154" y="37"/>
                        <a:pt x="152" y="34"/>
                      </a:cubicBezTo>
                      <a:cubicBezTo>
                        <a:pt x="151" y="30"/>
                        <a:pt x="144" y="31"/>
                        <a:pt x="141" y="30"/>
                      </a:cubicBezTo>
                      <a:cubicBezTo>
                        <a:pt x="137" y="28"/>
                        <a:pt x="135" y="25"/>
                        <a:pt x="132" y="22"/>
                      </a:cubicBezTo>
                      <a:cubicBezTo>
                        <a:pt x="129" y="20"/>
                        <a:pt x="126" y="18"/>
                        <a:pt x="123" y="16"/>
                      </a:cubicBezTo>
                      <a:cubicBezTo>
                        <a:pt x="116" y="11"/>
                        <a:pt x="111" y="18"/>
                        <a:pt x="103" y="18"/>
                      </a:cubicBezTo>
                      <a:cubicBezTo>
                        <a:pt x="99" y="18"/>
                        <a:pt x="95" y="18"/>
                        <a:pt x="91" y="19"/>
                      </a:cubicBezTo>
                      <a:cubicBezTo>
                        <a:pt x="87" y="20"/>
                        <a:pt x="83" y="21"/>
                        <a:pt x="79" y="22"/>
                      </a:cubicBezTo>
                      <a:cubicBezTo>
                        <a:pt x="75" y="22"/>
                        <a:pt x="74" y="21"/>
                        <a:pt x="72" y="18"/>
                      </a:cubicBezTo>
                      <a:cubicBezTo>
                        <a:pt x="69" y="14"/>
                        <a:pt x="66" y="11"/>
                        <a:pt x="61" y="13"/>
                      </a:cubicBezTo>
                      <a:cubicBezTo>
                        <a:pt x="60" y="14"/>
                        <a:pt x="59" y="16"/>
                        <a:pt x="58" y="17"/>
                      </a:cubicBezTo>
                      <a:cubicBezTo>
                        <a:pt x="56" y="18"/>
                        <a:pt x="54" y="17"/>
                        <a:pt x="52" y="17"/>
                      </a:cubicBezTo>
                      <a:cubicBezTo>
                        <a:pt x="47" y="15"/>
                        <a:pt x="48" y="13"/>
                        <a:pt x="46" y="8"/>
                      </a:cubicBezTo>
                      <a:cubicBezTo>
                        <a:pt x="46" y="6"/>
                        <a:pt x="43" y="0"/>
                        <a:pt x="41" y="0"/>
                      </a:cubicBezTo>
                      <a:cubicBezTo>
                        <a:pt x="38" y="0"/>
                        <a:pt x="34" y="6"/>
                        <a:pt x="32" y="8"/>
                      </a:cubicBezTo>
                      <a:cubicBezTo>
                        <a:pt x="29" y="10"/>
                        <a:pt x="26" y="11"/>
                        <a:pt x="23" y="12"/>
                      </a:cubicBezTo>
                      <a:cubicBezTo>
                        <a:pt x="20" y="13"/>
                        <a:pt x="15" y="13"/>
                        <a:pt x="13" y="16"/>
                      </a:cubicBezTo>
                      <a:cubicBezTo>
                        <a:pt x="7" y="23"/>
                        <a:pt x="24" y="23"/>
                        <a:pt x="28" y="24"/>
                      </a:cubicBezTo>
                      <a:cubicBezTo>
                        <a:pt x="31" y="25"/>
                        <a:pt x="37" y="24"/>
                        <a:pt x="36" y="29"/>
                      </a:cubicBezTo>
                      <a:cubicBezTo>
                        <a:pt x="36" y="32"/>
                        <a:pt x="33" y="34"/>
                        <a:pt x="29" y="35"/>
                      </a:cubicBezTo>
                      <a:cubicBezTo>
                        <a:pt x="22" y="36"/>
                        <a:pt x="15" y="35"/>
                        <a:pt x="9" y="40"/>
                      </a:cubicBezTo>
                      <a:cubicBezTo>
                        <a:pt x="0" y="47"/>
                        <a:pt x="17" y="52"/>
                        <a:pt x="22" y="54"/>
                      </a:cubicBezTo>
                      <a:cubicBezTo>
                        <a:pt x="26" y="55"/>
                        <a:pt x="31" y="57"/>
                        <a:pt x="32" y="61"/>
                      </a:cubicBezTo>
                      <a:cubicBezTo>
                        <a:pt x="33" y="65"/>
                        <a:pt x="30" y="67"/>
                        <a:pt x="27" y="68"/>
                      </a:cubicBezTo>
                      <a:cubicBezTo>
                        <a:pt x="25" y="69"/>
                        <a:pt x="21" y="69"/>
                        <a:pt x="20" y="72"/>
                      </a:cubicBezTo>
                      <a:cubicBezTo>
                        <a:pt x="18" y="76"/>
                        <a:pt x="23" y="77"/>
                        <a:pt x="26" y="78"/>
                      </a:cubicBezTo>
                      <a:cubicBezTo>
                        <a:pt x="34" y="80"/>
                        <a:pt x="42" y="81"/>
                        <a:pt x="50" y="84"/>
                      </a:cubicBezTo>
                      <a:cubicBezTo>
                        <a:pt x="58" y="86"/>
                        <a:pt x="67" y="83"/>
                        <a:pt x="74" y="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5" name="Freeform 106"/>
                <p:cNvSpPr/>
                <p:nvPr/>
              </p:nvSpPr>
              <p:spPr bwMode="auto">
                <a:xfrm>
                  <a:off x="1490660" y="1487487"/>
                  <a:ext cx="307974" cy="603250"/>
                </a:xfrm>
                <a:custGeom>
                  <a:avLst/>
                  <a:gdLst/>
                  <a:ahLst/>
                  <a:cxnLst>
                    <a:cxn ang="0">
                      <a:pos x="33" y="22"/>
                    </a:cxn>
                    <a:cxn ang="0">
                      <a:pos x="29" y="31"/>
                    </a:cxn>
                    <a:cxn ang="0">
                      <a:pos x="40" y="32"/>
                    </a:cxn>
                    <a:cxn ang="0">
                      <a:pos x="59" y="31"/>
                    </a:cxn>
                    <a:cxn ang="0">
                      <a:pos x="60" y="52"/>
                    </a:cxn>
                    <a:cxn ang="0">
                      <a:pos x="45" y="69"/>
                    </a:cxn>
                    <a:cxn ang="0">
                      <a:pos x="47" y="77"/>
                    </a:cxn>
                    <a:cxn ang="0">
                      <a:pos x="56" y="84"/>
                    </a:cxn>
                    <a:cxn ang="0">
                      <a:pos x="73" y="99"/>
                    </a:cxn>
                    <a:cxn ang="0">
                      <a:pos x="83" y="120"/>
                    </a:cxn>
                    <a:cxn ang="0">
                      <a:pos x="93" y="137"/>
                    </a:cxn>
                    <a:cxn ang="0">
                      <a:pos x="95" y="144"/>
                    </a:cxn>
                    <a:cxn ang="0">
                      <a:pos x="104" y="149"/>
                    </a:cxn>
                    <a:cxn ang="0">
                      <a:pos x="110" y="156"/>
                    </a:cxn>
                    <a:cxn ang="0">
                      <a:pos x="113" y="179"/>
                    </a:cxn>
                    <a:cxn ang="0">
                      <a:pos x="106" y="188"/>
                    </a:cxn>
                    <a:cxn ang="0">
                      <a:pos x="108" y="206"/>
                    </a:cxn>
                    <a:cxn ang="0">
                      <a:pos x="95" y="206"/>
                    </a:cxn>
                    <a:cxn ang="0">
                      <a:pos x="85" y="208"/>
                    </a:cxn>
                    <a:cxn ang="0">
                      <a:pos x="58" y="210"/>
                    </a:cxn>
                    <a:cxn ang="0">
                      <a:pos x="36" y="218"/>
                    </a:cxn>
                    <a:cxn ang="0">
                      <a:pos x="20" y="223"/>
                    </a:cxn>
                    <a:cxn ang="0">
                      <a:pos x="7" y="230"/>
                    </a:cxn>
                    <a:cxn ang="0">
                      <a:pos x="14" y="211"/>
                    </a:cxn>
                    <a:cxn ang="0">
                      <a:pos x="37" y="202"/>
                    </a:cxn>
                    <a:cxn ang="0">
                      <a:pos x="47" y="199"/>
                    </a:cxn>
                    <a:cxn ang="0">
                      <a:pos x="49" y="190"/>
                    </a:cxn>
                    <a:cxn ang="0">
                      <a:pos x="37" y="188"/>
                    </a:cxn>
                    <a:cxn ang="0">
                      <a:pos x="27" y="188"/>
                    </a:cxn>
                    <a:cxn ang="0">
                      <a:pos x="18" y="184"/>
                    </a:cxn>
                    <a:cxn ang="0">
                      <a:pos x="22" y="174"/>
                    </a:cxn>
                    <a:cxn ang="0">
                      <a:pos x="30" y="151"/>
                    </a:cxn>
                    <a:cxn ang="0">
                      <a:pos x="39" y="148"/>
                    </a:cxn>
                    <a:cxn ang="0">
                      <a:pos x="49" y="148"/>
                    </a:cxn>
                    <a:cxn ang="0">
                      <a:pos x="50" y="137"/>
                    </a:cxn>
                    <a:cxn ang="0">
                      <a:pos x="50" y="127"/>
                    </a:cxn>
                    <a:cxn ang="0">
                      <a:pos x="50" y="120"/>
                    </a:cxn>
                    <a:cxn ang="0">
                      <a:pos x="46" y="113"/>
                    </a:cxn>
                    <a:cxn ang="0">
                      <a:pos x="25" y="107"/>
                    </a:cxn>
                    <a:cxn ang="0">
                      <a:pos x="23" y="87"/>
                    </a:cxn>
                    <a:cxn ang="0">
                      <a:pos x="24" y="78"/>
                    </a:cxn>
                    <a:cxn ang="0">
                      <a:pos x="21" y="75"/>
                    </a:cxn>
                    <a:cxn ang="0">
                      <a:pos x="15" y="75"/>
                    </a:cxn>
                    <a:cxn ang="0">
                      <a:pos x="9" y="86"/>
                    </a:cxn>
                    <a:cxn ang="0">
                      <a:pos x="5" y="95"/>
                    </a:cxn>
                    <a:cxn ang="0">
                      <a:pos x="3" y="84"/>
                    </a:cxn>
                    <a:cxn ang="0">
                      <a:pos x="2" y="71"/>
                    </a:cxn>
                    <a:cxn ang="0">
                      <a:pos x="1" y="47"/>
                    </a:cxn>
                    <a:cxn ang="0">
                      <a:pos x="11" y="21"/>
                    </a:cxn>
                    <a:cxn ang="0">
                      <a:pos x="24" y="9"/>
                    </a:cxn>
                    <a:cxn ang="0">
                      <a:pos x="43" y="10"/>
                    </a:cxn>
                    <a:cxn ang="0">
                      <a:pos x="33" y="22"/>
                    </a:cxn>
                  </a:cxnLst>
                  <a:rect l="0" t="0" r="r" b="b"/>
                  <a:pathLst>
                    <a:path w="117" h="230">
                      <a:moveTo>
                        <a:pt x="33" y="22"/>
                      </a:moveTo>
                      <a:cubicBezTo>
                        <a:pt x="31" y="24"/>
                        <a:pt x="28" y="29"/>
                        <a:pt x="29" y="31"/>
                      </a:cubicBezTo>
                      <a:cubicBezTo>
                        <a:pt x="30" y="36"/>
                        <a:pt x="37" y="33"/>
                        <a:pt x="40" y="32"/>
                      </a:cubicBezTo>
                      <a:cubicBezTo>
                        <a:pt x="45" y="31"/>
                        <a:pt x="54" y="28"/>
                        <a:pt x="59" y="31"/>
                      </a:cubicBezTo>
                      <a:cubicBezTo>
                        <a:pt x="67" y="34"/>
                        <a:pt x="65" y="47"/>
                        <a:pt x="60" y="52"/>
                      </a:cubicBezTo>
                      <a:cubicBezTo>
                        <a:pt x="55" y="58"/>
                        <a:pt x="51" y="64"/>
                        <a:pt x="45" y="69"/>
                      </a:cubicBezTo>
                      <a:cubicBezTo>
                        <a:pt x="42" y="72"/>
                        <a:pt x="44" y="75"/>
                        <a:pt x="47" y="77"/>
                      </a:cubicBezTo>
                      <a:cubicBezTo>
                        <a:pt x="50" y="80"/>
                        <a:pt x="53" y="82"/>
                        <a:pt x="56" y="84"/>
                      </a:cubicBezTo>
                      <a:cubicBezTo>
                        <a:pt x="64" y="88"/>
                        <a:pt x="69" y="91"/>
                        <a:pt x="73" y="99"/>
                      </a:cubicBezTo>
                      <a:cubicBezTo>
                        <a:pt x="75" y="107"/>
                        <a:pt x="79" y="114"/>
                        <a:pt x="83" y="120"/>
                      </a:cubicBezTo>
                      <a:cubicBezTo>
                        <a:pt x="88" y="126"/>
                        <a:pt x="93" y="129"/>
                        <a:pt x="93" y="137"/>
                      </a:cubicBezTo>
                      <a:cubicBezTo>
                        <a:pt x="94" y="141"/>
                        <a:pt x="92" y="142"/>
                        <a:pt x="95" y="144"/>
                      </a:cubicBezTo>
                      <a:cubicBezTo>
                        <a:pt x="98" y="146"/>
                        <a:pt x="101" y="147"/>
                        <a:pt x="104" y="149"/>
                      </a:cubicBezTo>
                      <a:cubicBezTo>
                        <a:pt x="108" y="151"/>
                        <a:pt x="109" y="152"/>
                        <a:pt x="110" y="156"/>
                      </a:cubicBezTo>
                      <a:cubicBezTo>
                        <a:pt x="112" y="163"/>
                        <a:pt x="115" y="172"/>
                        <a:pt x="113" y="179"/>
                      </a:cubicBezTo>
                      <a:cubicBezTo>
                        <a:pt x="112" y="182"/>
                        <a:pt x="110" y="188"/>
                        <a:pt x="106" y="188"/>
                      </a:cubicBezTo>
                      <a:cubicBezTo>
                        <a:pt x="106" y="193"/>
                        <a:pt x="117" y="204"/>
                        <a:pt x="108" y="206"/>
                      </a:cubicBezTo>
                      <a:cubicBezTo>
                        <a:pt x="104" y="207"/>
                        <a:pt x="99" y="206"/>
                        <a:pt x="95" y="206"/>
                      </a:cubicBezTo>
                      <a:cubicBezTo>
                        <a:pt x="92" y="207"/>
                        <a:pt x="88" y="207"/>
                        <a:pt x="85" y="208"/>
                      </a:cubicBezTo>
                      <a:cubicBezTo>
                        <a:pt x="76" y="209"/>
                        <a:pt x="67" y="209"/>
                        <a:pt x="58" y="210"/>
                      </a:cubicBezTo>
                      <a:cubicBezTo>
                        <a:pt x="50" y="211"/>
                        <a:pt x="43" y="214"/>
                        <a:pt x="36" y="218"/>
                      </a:cubicBezTo>
                      <a:cubicBezTo>
                        <a:pt x="31" y="221"/>
                        <a:pt x="26" y="222"/>
                        <a:pt x="20" y="223"/>
                      </a:cubicBezTo>
                      <a:cubicBezTo>
                        <a:pt x="15" y="224"/>
                        <a:pt x="11" y="229"/>
                        <a:pt x="7" y="230"/>
                      </a:cubicBezTo>
                      <a:cubicBezTo>
                        <a:pt x="6" y="223"/>
                        <a:pt x="9" y="216"/>
                        <a:pt x="14" y="211"/>
                      </a:cubicBezTo>
                      <a:cubicBezTo>
                        <a:pt x="19" y="206"/>
                        <a:pt x="30" y="205"/>
                        <a:pt x="37" y="202"/>
                      </a:cubicBezTo>
                      <a:cubicBezTo>
                        <a:pt x="40" y="201"/>
                        <a:pt x="44" y="201"/>
                        <a:pt x="47" y="199"/>
                      </a:cubicBezTo>
                      <a:cubicBezTo>
                        <a:pt x="49" y="197"/>
                        <a:pt x="52" y="193"/>
                        <a:pt x="49" y="190"/>
                      </a:cubicBezTo>
                      <a:cubicBezTo>
                        <a:pt x="46" y="188"/>
                        <a:pt x="40" y="188"/>
                        <a:pt x="37" y="188"/>
                      </a:cubicBezTo>
                      <a:cubicBezTo>
                        <a:pt x="34" y="188"/>
                        <a:pt x="30" y="188"/>
                        <a:pt x="27" y="188"/>
                      </a:cubicBezTo>
                      <a:cubicBezTo>
                        <a:pt x="23" y="188"/>
                        <a:pt x="19" y="188"/>
                        <a:pt x="18" y="184"/>
                      </a:cubicBezTo>
                      <a:cubicBezTo>
                        <a:pt x="16" y="180"/>
                        <a:pt x="20" y="177"/>
                        <a:pt x="22" y="174"/>
                      </a:cubicBezTo>
                      <a:cubicBezTo>
                        <a:pt x="26" y="167"/>
                        <a:pt x="25" y="158"/>
                        <a:pt x="30" y="151"/>
                      </a:cubicBezTo>
                      <a:cubicBezTo>
                        <a:pt x="32" y="148"/>
                        <a:pt x="35" y="148"/>
                        <a:pt x="39" y="148"/>
                      </a:cubicBezTo>
                      <a:cubicBezTo>
                        <a:pt x="42" y="148"/>
                        <a:pt x="48" y="149"/>
                        <a:pt x="49" y="148"/>
                      </a:cubicBezTo>
                      <a:cubicBezTo>
                        <a:pt x="51" y="146"/>
                        <a:pt x="50" y="140"/>
                        <a:pt x="50" y="137"/>
                      </a:cubicBezTo>
                      <a:cubicBezTo>
                        <a:pt x="50" y="134"/>
                        <a:pt x="50" y="130"/>
                        <a:pt x="50" y="127"/>
                      </a:cubicBezTo>
                      <a:cubicBezTo>
                        <a:pt x="50" y="125"/>
                        <a:pt x="50" y="122"/>
                        <a:pt x="50" y="120"/>
                      </a:cubicBezTo>
                      <a:cubicBezTo>
                        <a:pt x="49" y="117"/>
                        <a:pt x="47" y="115"/>
                        <a:pt x="46" y="113"/>
                      </a:cubicBezTo>
                      <a:cubicBezTo>
                        <a:pt x="38" y="111"/>
                        <a:pt x="31" y="112"/>
                        <a:pt x="25" y="107"/>
                      </a:cubicBezTo>
                      <a:cubicBezTo>
                        <a:pt x="20" y="103"/>
                        <a:pt x="22" y="93"/>
                        <a:pt x="23" y="87"/>
                      </a:cubicBezTo>
                      <a:cubicBezTo>
                        <a:pt x="24" y="84"/>
                        <a:pt x="24" y="80"/>
                        <a:pt x="24" y="78"/>
                      </a:cubicBezTo>
                      <a:cubicBezTo>
                        <a:pt x="23" y="75"/>
                        <a:pt x="23" y="75"/>
                        <a:pt x="21" y="75"/>
                      </a:cubicBezTo>
                      <a:cubicBezTo>
                        <a:pt x="19" y="75"/>
                        <a:pt x="16" y="75"/>
                        <a:pt x="15" y="75"/>
                      </a:cubicBezTo>
                      <a:cubicBezTo>
                        <a:pt x="12" y="76"/>
                        <a:pt x="10" y="83"/>
                        <a:pt x="9" y="86"/>
                      </a:cubicBezTo>
                      <a:cubicBezTo>
                        <a:pt x="8" y="89"/>
                        <a:pt x="6" y="92"/>
                        <a:pt x="5" y="95"/>
                      </a:cubicBezTo>
                      <a:cubicBezTo>
                        <a:pt x="5" y="92"/>
                        <a:pt x="3" y="88"/>
                        <a:pt x="3" y="84"/>
                      </a:cubicBezTo>
                      <a:cubicBezTo>
                        <a:pt x="3" y="79"/>
                        <a:pt x="2" y="75"/>
                        <a:pt x="2" y="71"/>
                      </a:cubicBezTo>
                      <a:cubicBezTo>
                        <a:pt x="1" y="63"/>
                        <a:pt x="2" y="55"/>
                        <a:pt x="1" y="47"/>
                      </a:cubicBezTo>
                      <a:cubicBezTo>
                        <a:pt x="0" y="39"/>
                        <a:pt x="7" y="28"/>
                        <a:pt x="11" y="21"/>
                      </a:cubicBezTo>
                      <a:cubicBezTo>
                        <a:pt x="14" y="15"/>
                        <a:pt x="18" y="12"/>
                        <a:pt x="24" y="9"/>
                      </a:cubicBezTo>
                      <a:cubicBezTo>
                        <a:pt x="28" y="7"/>
                        <a:pt x="45" y="0"/>
                        <a:pt x="43" y="10"/>
                      </a:cubicBezTo>
                      <a:cubicBezTo>
                        <a:pt x="42" y="15"/>
                        <a:pt x="35" y="18"/>
                        <a:pt x="33"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6" name="Freeform 107"/>
                <p:cNvSpPr/>
                <p:nvPr/>
              </p:nvSpPr>
              <p:spPr bwMode="auto">
                <a:xfrm>
                  <a:off x="1446210" y="1508125"/>
                  <a:ext cx="52387" cy="68262"/>
                </a:xfrm>
                <a:custGeom>
                  <a:avLst/>
                  <a:gdLst/>
                  <a:ahLst/>
                  <a:cxnLst>
                    <a:cxn ang="0">
                      <a:pos x="15" y="12"/>
                    </a:cxn>
                    <a:cxn ang="0">
                      <a:pos x="13" y="1"/>
                    </a:cxn>
                    <a:cxn ang="0">
                      <a:pos x="8" y="5"/>
                    </a:cxn>
                    <a:cxn ang="0">
                      <a:pos x="3" y="8"/>
                    </a:cxn>
                    <a:cxn ang="0">
                      <a:pos x="3" y="22"/>
                    </a:cxn>
                    <a:cxn ang="0">
                      <a:pos x="15" y="12"/>
                    </a:cxn>
                  </a:cxnLst>
                  <a:rect l="0" t="0" r="r" b="b"/>
                  <a:pathLst>
                    <a:path w="20" h="26">
                      <a:moveTo>
                        <a:pt x="15" y="12"/>
                      </a:moveTo>
                      <a:cubicBezTo>
                        <a:pt x="17" y="9"/>
                        <a:pt x="20" y="0"/>
                        <a:pt x="13" y="1"/>
                      </a:cubicBezTo>
                      <a:cubicBezTo>
                        <a:pt x="10" y="1"/>
                        <a:pt x="10" y="3"/>
                        <a:pt x="8" y="5"/>
                      </a:cubicBezTo>
                      <a:cubicBezTo>
                        <a:pt x="6" y="9"/>
                        <a:pt x="5" y="7"/>
                        <a:pt x="3" y="8"/>
                      </a:cubicBezTo>
                      <a:cubicBezTo>
                        <a:pt x="0" y="10"/>
                        <a:pt x="2" y="20"/>
                        <a:pt x="3" y="22"/>
                      </a:cubicBezTo>
                      <a:cubicBezTo>
                        <a:pt x="7" y="26"/>
                        <a:pt x="13" y="15"/>
                        <a:pt x="15"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7" name="Freeform 108"/>
                <p:cNvSpPr/>
                <p:nvPr/>
              </p:nvSpPr>
              <p:spPr bwMode="auto">
                <a:xfrm>
                  <a:off x="1309686" y="1741487"/>
                  <a:ext cx="177800" cy="249237"/>
                </a:xfrm>
                <a:custGeom>
                  <a:avLst/>
                  <a:gdLst/>
                  <a:ahLst/>
                  <a:cxnLst>
                    <a:cxn ang="0">
                      <a:pos x="67" y="69"/>
                    </a:cxn>
                    <a:cxn ang="0">
                      <a:pos x="65" y="80"/>
                    </a:cxn>
                    <a:cxn ang="0">
                      <a:pos x="54" y="84"/>
                    </a:cxn>
                    <a:cxn ang="0">
                      <a:pos x="32" y="87"/>
                    </a:cxn>
                    <a:cxn ang="0">
                      <a:pos x="28" y="87"/>
                    </a:cxn>
                    <a:cxn ang="0">
                      <a:pos x="15" y="94"/>
                    </a:cxn>
                    <a:cxn ang="0">
                      <a:pos x="3" y="89"/>
                    </a:cxn>
                    <a:cxn ang="0">
                      <a:pos x="2" y="89"/>
                    </a:cxn>
                    <a:cxn ang="0">
                      <a:pos x="12" y="73"/>
                    </a:cxn>
                    <a:cxn ang="0">
                      <a:pos x="15" y="55"/>
                    </a:cxn>
                    <a:cxn ang="0">
                      <a:pos x="8" y="36"/>
                    </a:cxn>
                    <a:cxn ang="0">
                      <a:pos x="13" y="27"/>
                    </a:cxn>
                    <a:cxn ang="0">
                      <a:pos x="26" y="28"/>
                    </a:cxn>
                    <a:cxn ang="0">
                      <a:pos x="31" y="23"/>
                    </a:cxn>
                    <a:cxn ang="0">
                      <a:pos x="30" y="12"/>
                    </a:cxn>
                    <a:cxn ang="0">
                      <a:pos x="44" y="1"/>
                    </a:cxn>
                    <a:cxn ang="0">
                      <a:pos x="54" y="3"/>
                    </a:cxn>
                    <a:cxn ang="0">
                      <a:pos x="53" y="6"/>
                    </a:cxn>
                    <a:cxn ang="0">
                      <a:pos x="47" y="16"/>
                    </a:cxn>
                    <a:cxn ang="0">
                      <a:pos x="41" y="28"/>
                    </a:cxn>
                    <a:cxn ang="0">
                      <a:pos x="50" y="29"/>
                    </a:cxn>
                    <a:cxn ang="0">
                      <a:pos x="57" y="33"/>
                    </a:cxn>
                    <a:cxn ang="0">
                      <a:pos x="68" y="35"/>
                    </a:cxn>
                    <a:cxn ang="0">
                      <a:pos x="63" y="49"/>
                    </a:cxn>
                    <a:cxn ang="0">
                      <a:pos x="66" y="60"/>
                    </a:cxn>
                    <a:cxn ang="0">
                      <a:pos x="67" y="69"/>
                    </a:cxn>
                  </a:cxnLst>
                  <a:rect l="0" t="0" r="r" b="b"/>
                  <a:pathLst>
                    <a:path w="68" h="95">
                      <a:moveTo>
                        <a:pt x="67" y="69"/>
                      </a:moveTo>
                      <a:cubicBezTo>
                        <a:pt x="67" y="73"/>
                        <a:pt x="67" y="77"/>
                        <a:pt x="65" y="80"/>
                      </a:cubicBezTo>
                      <a:cubicBezTo>
                        <a:pt x="63" y="83"/>
                        <a:pt x="58" y="84"/>
                        <a:pt x="54" y="84"/>
                      </a:cubicBezTo>
                      <a:cubicBezTo>
                        <a:pt x="47" y="85"/>
                        <a:pt x="39" y="85"/>
                        <a:pt x="32" y="87"/>
                      </a:cubicBezTo>
                      <a:cubicBezTo>
                        <a:pt x="28" y="87"/>
                        <a:pt x="28" y="87"/>
                        <a:pt x="28" y="87"/>
                      </a:cubicBezTo>
                      <a:cubicBezTo>
                        <a:pt x="24" y="90"/>
                        <a:pt x="19" y="93"/>
                        <a:pt x="15" y="94"/>
                      </a:cubicBezTo>
                      <a:cubicBezTo>
                        <a:pt x="11" y="95"/>
                        <a:pt x="4" y="94"/>
                        <a:pt x="3" y="89"/>
                      </a:cubicBezTo>
                      <a:cubicBezTo>
                        <a:pt x="3" y="89"/>
                        <a:pt x="3" y="89"/>
                        <a:pt x="2" y="89"/>
                      </a:cubicBezTo>
                      <a:cubicBezTo>
                        <a:pt x="0" y="82"/>
                        <a:pt x="7" y="77"/>
                        <a:pt x="12" y="73"/>
                      </a:cubicBezTo>
                      <a:cubicBezTo>
                        <a:pt x="17" y="69"/>
                        <a:pt x="17" y="61"/>
                        <a:pt x="15" y="55"/>
                      </a:cubicBezTo>
                      <a:cubicBezTo>
                        <a:pt x="12" y="48"/>
                        <a:pt x="6" y="44"/>
                        <a:pt x="8" y="36"/>
                      </a:cubicBezTo>
                      <a:cubicBezTo>
                        <a:pt x="9" y="34"/>
                        <a:pt x="11" y="28"/>
                        <a:pt x="13" y="27"/>
                      </a:cubicBezTo>
                      <a:cubicBezTo>
                        <a:pt x="17" y="25"/>
                        <a:pt x="23" y="28"/>
                        <a:pt x="26" y="28"/>
                      </a:cubicBezTo>
                      <a:cubicBezTo>
                        <a:pt x="31" y="29"/>
                        <a:pt x="31" y="27"/>
                        <a:pt x="31" y="23"/>
                      </a:cubicBezTo>
                      <a:cubicBezTo>
                        <a:pt x="31" y="19"/>
                        <a:pt x="30" y="16"/>
                        <a:pt x="30" y="12"/>
                      </a:cubicBezTo>
                      <a:cubicBezTo>
                        <a:pt x="31" y="2"/>
                        <a:pt x="36" y="0"/>
                        <a:pt x="44" y="1"/>
                      </a:cubicBezTo>
                      <a:cubicBezTo>
                        <a:pt x="48" y="2"/>
                        <a:pt x="51" y="2"/>
                        <a:pt x="54" y="3"/>
                      </a:cubicBezTo>
                      <a:cubicBezTo>
                        <a:pt x="54" y="4"/>
                        <a:pt x="53" y="5"/>
                        <a:pt x="53" y="6"/>
                      </a:cubicBezTo>
                      <a:cubicBezTo>
                        <a:pt x="51" y="9"/>
                        <a:pt x="49" y="12"/>
                        <a:pt x="47" y="16"/>
                      </a:cubicBezTo>
                      <a:cubicBezTo>
                        <a:pt x="44" y="20"/>
                        <a:pt x="40" y="23"/>
                        <a:pt x="41" y="28"/>
                      </a:cubicBezTo>
                      <a:cubicBezTo>
                        <a:pt x="44" y="28"/>
                        <a:pt x="47" y="28"/>
                        <a:pt x="50" y="29"/>
                      </a:cubicBezTo>
                      <a:cubicBezTo>
                        <a:pt x="53" y="29"/>
                        <a:pt x="55" y="32"/>
                        <a:pt x="57" y="33"/>
                      </a:cubicBezTo>
                      <a:cubicBezTo>
                        <a:pt x="61" y="34"/>
                        <a:pt x="65" y="34"/>
                        <a:pt x="68" y="35"/>
                      </a:cubicBezTo>
                      <a:cubicBezTo>
                        <a:pt x="66" y="40"/>
                        <a:pt x="63" y="45"/>
                        <a:pt x="63" y="49"/>
                      </a:cubicBezTo>
                      <a:cubicBezTo>
                        <a:pt x="63" y="53"/>
                        <a:pt x="65" y="56"/>
                        <a:pt x="66" y="60"/>
                      </a:cubicBezTo>
                      <a:cubicBezTo>
                        <a:pt x="67" y="62"/>
                        <a:pt x="67" y="66"/>
                        <a:pt x="67"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8" name="Freeform 109"/>
                <p:cNvSpPr/>
                <p:nvPr/>
              </p:nvSpPr>
              <p:spPr bwMode="auto">
                <a:xfrm>
                  <a:off x="1587498" y="1447800"/>
                  <a:ext cx="42862" cy="33337"/>
                </a:xfrm>
                <a:custGeom>
                  <a:avLst/>
                  <a:gdLst/>
                  <a:ahLst/>
                  <a:cxnLst>
                    <a:cxn ang="0">
                      <a:pos x="16" y="10"/>
                    </a:cxn>
                    <a:cxn ang="0">
                      <a:pos x="4" y="6"/>
                    </a:cxn>
                    <a:cxn ang="0">
                      <a:pos x="15" y="12"/>
                    </a:cxn>
                    <a:cxn ang="0">
                      <a:pos x="16" y="10"/>
                    </a:cxn>
                  </a:cxnLst>
                  <a:rect l="0" t="0" r="r" b="b"/>
                  <a:pathLst>
                    <a:path w="16" h="13">
                      <a:moveTo>
                        <a:pt x="16" y="10"/>
                      </a:moveTo>
                      <a:cubicBezTo>
                        <a:pt x="14" y="7"/>
                        <a:pt x="8" y="0"/>
                        <a:pt x="4" y="6"/>
                      </a:cubicBezTo>
                      <a:cubicBezTo>
                        <a:pt x="0" y="13"/>
                        <a:pt x="11" y="12"/>
                        <a:pt x="15" y="12"/>
                      </a:cubicBezTo>
                      <a:lnTo>
                        <a:pt x="16"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9" name="Freeform 110"/>
                <p:cNvSpPr/>
                <p:nvPr/>
              </p:nvSpPr>
              <p:spPr bwMode="auto">
                <a:xfrm>
                  <a:off x="1663697" y="1335087"/>
                  <a:ext cx="30162" cy="52387"/>
                </a:xfrm>
                <a:custGeom>
                  <a:avLst/>
                  <a:gdLst/>
                  <a:ahLst/>
                  <a:cxnLst>
                    <a:cxn ang="0">
                      <a:pos x="3" y="20"/>
                    </a:cxn>
                    <a:cxn ang="0">
                      <a:pos x="8" y="10"/>
                    </a:cxn>
                    <a:cxn ang="0">
                      <a:pos x="4" y="1"/>
                    </a:cxn>
                    <a:cxn ang="0">
                      <a:pos x="2" y="20"/>
                    </a:cxn>
                  </a:cxnLst>
                  <a:rect l="0" t="0" r="r" b="b"/>
                  <a:pathLst>
                    <a:path w="11" h="20">
                      <a:moveTo>
                        <a:pt x="3" y="20"/>
                      </a:moveTo>
                      <a:cubicBezTo>
                        <a:pt x="9" y="18"/>
                        <a:pt x="7" y="14"/>
                        <a:pt x="8" y="10"/>
                      </a:cubicBezTo>
                      <a:cubicBezTo>
                        <a:pt x="8" y="7"/>
                        <a:pt x="11" y="0"/>
                        <a:pt x="4" y="1"/>
                      </a:cubicBezTo>
                      <a:cubicBezTo>
                        <a:pt x="0" y="2"/>
                        <a:pt x="2" y="16"/>
                        <a:pt x="2" y="2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0" name="Freeform 111"/>
                <p:cNvSpPr/>
                <p:nvPr/>
              </p:nvSpPr>
              <p:spPr bwMode="auto">
                <a:xfrm>
                  <a:off x="1441448" y="1200150"/>
                  <a:ext cx="53975" cy="36512"/>
                </a:xfrm>
                <a:custGeom>
                  <a:avLst/>
                  <a:gdLst/>
                  <a:ahLst/>
                  <a:cxnLst>
                    <a:cxn ang="0">
                      <a:pos x="7" y="2"/>
                    </a:cxn>
                    <a:cxn ang="0">
                      <a:pos x="14" y="9"/>
                    </a:cxn>
                    <a:cxn ang="0">
                      <a:pos x="7" y="2"/>
                    </a:cxn>
                  </a:cxnLst>
                  <a:rect l="0" t="0" r="r" b="b"/>
                  <a:pathLst>
                    <a:path w="21" h="14">
                      <a:moveTo>
                        <a:pt x="7" y="2"/>
                      </a:moveTo>
                      <a:cubicBezTo>
                        <a:pt x="0" y="5"/>
                        <a:pt x="9" y="14"/>
                        <a:pt x="14" y="9"/>
                      </a:cubicBezTo>
                      <a:cubicBezTo>
                        <a:pt x="21" y="3"/>
                        <a:pt x="12" y="0"/>
                        <a:pt x="7"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1" name="Freeform 112"/>
                <p:cNvSpPr/>
                <p:nvPr/>
              </p:nvSpPr>
              <p:spPr bwMode="auto">
                <a:xfrm>
                  <a:off x="1466848" y="1239837"/>
                  <a:ext cx="23812" cy="15875"/>
                </a:xfrm>
                <a:custGeom>
                  <a:avLst/>
                  <a:gdLst/>
                  <a:ahLst/>
                  <a:cxnLst>
                    <a:cxn ang="0">
                      <a:pos x="8" y="2"/>
                    </a:cxn>
                    <a:cxn ang="0">
                      <a:pos x="1" y="0"/>
                    </a:cxn>
                    <a:cxn ang="0">
                      <a:pos x="3" y="5"/>
                    </a:cxn>
                    <a:cxn ang="0">
                      <a:pos x="9" y="4"/>
                    </a:cxn>
                    <a:cxn ang="0">
                      <a:pos x="8" y="2"/>
                    </a:cxn>
                  </a:cxnLst>
                  <a:rect l="0" t="0" r="r" b="b"/>
                  <a:pathLst>
                    <a:path w="9" h="6">
                      <a:moveTo>
                        <a:pt x="8" y="2"/>
                      </a:moveTo>
                      <a:cubicBezTo>
                        <a:pt x="6" y="1"/>
                        <a:pt x="3" y="0"/>
                        <a:pt x="1" y="0"/>
                      </a:cubicBezTo>
                      <a:cubicBezTo>
                        <a:pt x="0" y="2"/>
                        <a:pt x="1" y="5"/>
                        <a:pt x="3" y="5"/>
                      </a:cubicBezTo>
                      <a:cubicBezTo>
                        <a:pt x="5" y="6"/>
                        <a:pt x="6" y="4"/>
                        <a:pt x="9" y="4"/>
                      </a:cubicBezTo>
                      <a:lnTo>
                        <a:pt x="8"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2" name="Freeform 113"/>
                <p:cNvSpPr/>
                <p:nvPr/>
              </p:nvSpPr>
              <p:spPr bwMode="auto">
                <a:xfrm>
                  <a:off x="2157409" y="-100012"/>
                  <a:ext cx="392112" cy="268287"/>
                </a:xfrm>
                <a:custGeom>
                  <a:avLst/>
                  <a:gdLst/>
                  <a:ahLst/>
                  <a:cxnLst>
                    <a:cxn ang="0">
                      <a:pos x="90" y="95"/>
                    </a:cxn>
                    <a:cxn ang="0">
                      <a:pos x="94" y="85"/>
                    </a:cxn>
                    <a:cxn ang="0">
                      <a:pos x="99" y="76"/>
                    </a:cxn>
                    <a:cxn ang="0">
                      <a:pos x="116" y="60"/>
                    </a:cxn>
                    <a:cxn ang="0">
                      <a:pos x="120" y="51"/>
                    </a:cxn>
                    <a:cxn ang="0">
                      <a:pos x="122" y="45"/>
                    </a:cxn>
                    <a:cxn ang="0">
                      <a:pos x="125" y="42"/>
                    </a:cxn>
                    <a:cxn ang="0">
                      <a:pos x="136" y="36"/>
                    </a:cxn>
                    <a:cxn ang="0">
                      <a:pos x="145" y="28"/>
                    </a:cxn>
                    <a:cxn ang="0">
                      <a:pos x="130" y="26"/>
                    </a:cxn>
                    <a:cxn ang="0">
                      <a:pos x="121" y="18"/>
                    </a:cxn>
                    <a:cxn ang="0">
                      <a:pos x="111" y="16"/>
                    </a:cxn>
                    <a:cxn ang="0">
                      <a:pos x="103" y="10"/>
                    </a:cxn>
                    <a:cxn ang="0">
                      <a:pos x="97" y="1"/>
                    </a:cxn>
                    <a:cxn ang="0">
                      <a:pos x="86" y="0"/>
                    </a:cxn>
                    <a:cxn ang="0">
                      <a:pos x="81" y="0"/>
                    </a:cxn>
                    <a:cxn ang="0">
                      <a:pos x="77" y="4"/>
                    </a:cxn>
                    <a:cxn ang="0">
                      <a:pos x="71" y="13"/>
                    </a:cxn>
                    <a:cxn ang="0">
                      <a:pos x="68" y="16"/>
                    </a:cxn>
                    <a:cxn ang="0">
                      <a:pos x="63" y="12"/>
                    </a:cxn>
                    <a:cxn ang="0">
                      <a:pos x="52" y="14"/>
                    </a:cxn>
                    <a:cxn ang="0">
                      <a:pos x="43" y="16"/>
                    </a:cxn>
                    <a:cxn ang="0">
                      <a:pos x="41" y="8"/>
                    </a:cxn>
                    <a:cxn ang="0">
                      <a:pos x="29" y="7"/>
                    </a:cxn>
                    <a:cxn ang="0">
                      <a:pos x="18" y="7"/>
                    </a:cxn>
                    <a:cxn ang="0">
                      <a:pos x="3" y="12"/>
                    </a:cxn>
                    <a:cxn ang="0">
                      <a:pos x="20" y="32"/>
                    </a:cxn>
                    <a:cxn ang="0">
                      <a:pos x="39" y="48"/>
                    </a:cxn>
                    <a:cxn ang="0">
                      <a:pos x="53" y="38"/>
                    </a:cxn>
                    <a:cxn ang="0">
                      <a:pos x="76" y="43"/>
                    </a:cxn>
                    <a:cxn ang="0">
                      <a:pos x="84" y="51"/>
                    </a:cxn>
                    <a:cxn ang="0">
                      <a:pos x="74" y="53"/>
                    </a:cxn>
                    <a:cxn ang="0">
                      <a:pos x="63" y="53"/>
                    </a:cxn>
                    <a:cxn ang="0">
                      <a:pos x="52" y="53"/>
                    </a:cxn>
                    <a:cxn ang="0">
                      <a:pos x="50" y="61"/>
                    </a:cxn>
                    <a:cxn ang="0">
                      <a:pos x="61" y="62"/>
                    </a:cxn>
                    <a:cxn ang="0">
                      <a:pos x="71" y="66"/>
                    </a:cxn>
                    <a:cxn ang="0">
                      <a:pos x="60" y="67"/>
                    </a:cxn>
                    <a:cxn ang="0">
                      <a:pos x="69" y="85"/>
                    </a:cxn>
                    <a:cxn ang="0">
                      <a:pos x="78" y="96"/>
                    </a:cxn>
                    <a:cxn ang="0">
                      <a:pos x="86" y="98"/>
                    </a:cxn>
                    <a:cxn ang="0">
                      <a:pos x="90" y="95"/>
                    </a:cxn>
                  </a:cxnLst>
                  <a:rect l="0" t="0" r="r" b="b"/>
                  <a:pathLst>
                    <a:path w="149" h="102">
                      <a:moveTo>
                        <a:pt x="90" y="95"/>
                      </a:moveTo>
                      <a:cubicBezTo>
                        <a:pt x="93" y="93"/>
                        <a:pt x="93" y="88"/>
                        <a:pt x="94" y="85"/>
                      </a:cubicBezTo>
                      <a:cubicBezTo>
                        <a:pt x="95" y="82"/>
                        <a:pt x="97" y="78"/>
                        <a:pt x="99" y="76"/>
                      </a:cubicBezTo>
                      <a:cubicBezTo>
                        <a:pt x="104" y="70"/>
                        <a:pt x="111" y="66"/>
                        <a:pt x="116" y="60"/>
                      </a:cubicBezTo>
                      <a:cubicBezTo>
                        <a:pt x="118" y="57"/>
                        <a:pt x="119" y="54"/>
                        <a:pt x="120" y="51"/>
                      </a:cubicBezTo>
                      <a:cubicBezTo>
                        <a:pt x="120" y="49"/>
                        <a:pt x="121" y="47"/>
                        <a:pt x="122" y="45"/>
                      </a:cubicBezTo>
                      <a:cubicBezTo>
                        <a:pt x="123" y="43"/>
                        <a:pt x="123" y="43"/>
                        <a:pt x="125" y="42"/>
                      </a:cubicBezTo>
                      <a:cubicBezTo>
                        <a:pt x="129" y="40"/>
                        <a:pt x="132" y="38"/>
                        <a:pt x="136" y="36"/>
                      </a:cubicBezTo>
                      <a:cubicBezTo>
                        <a:pt x="138" y="35"/>
                        <a:pt x="149" y="33"/>
                        <a:pt x="145" y="28"/>
                      </a:cubicBezTo>
                      <a:cubicBezTo>
                        <a:pt x="143" y="26"/>
                        <a:pt x="133" y="27"/>
                        <a:pt x="130" y="26"/>
                      </a:cubicBezTo>
                      <a:cubicBezTo>
                        <a:pt x="125" y="26"/>
                        <a:pt x="124" y="22"/>
                        <a:pt x="121" y="18"/>
                      </a:cubicBezTo>
                      <a:cubicBezTo>
                        <a:pt x="118" y="16"/>
                        <a:pt x="115" y="16"/>
                        <a:pt x="111" y="16"/>
                      </a:cubicBezTo>
                      <a:cubicBezTo>
                        <a:pt x="107" y="16"/>
                        <a:pt x="105" y="13"/>
                        <a:pt x="103" y="10"/>
                      </a:cubicBezTo>
                      <a:cubicBezTo>
                        <a:pt x="101" y="7"/>
                        <a:pt x="100" y="3"/>
                        <a:pt x="97" y="1"/>
                      </a:cubicBezTo>
                      <a:cubicBezTo>
                        <a:pt x="95" y="0"/>
                        <a:pt x="89" y="0"/>
                        <a:pt x="86" y="0"/>
                      </a:cubicBezTo>
                      <a:cubicBezTo>
                        <a:pt x="85" y="0"/>
                        <a:pt x="82" y="0"/>
                        <a:pt x="81" y="0"/>
                      </a:cubicBezTo>
                      <a:cubicBezTo>
                        <a:pt x="78" y="1"/>
                        <a:pt x="78" y="1"/>
                        <a:pt x="77" y="4"/>
                      </a:cubicBezTo>
                      <a:cubicBezTo>
                        <a:pt x="76" y="7"/>
                        <a:pt x="73" y="10"/>
                        <a:pt x="71" y="13"/>
                      </a:cubicBezTo>
                      <a:cubicBezTo>
                        <a:pt x="70" y="14"/>
                        <a:pt x="69" y="16"/>
                        <a:pt x="68" y="16"/>
                      </a:cubicBezTo>
                      <a:cubicBezTo>
                        <a:pt x="66" y="17"/>
                        <a:pt x="64" y="13"/>
                        <a:pt x="63" y="12"/>
                      </a:cubicBezTo>
                      <a:cubicBezTo>
                        <a:pt x="58" y="10"/>
                        <a:pt x="57" y="12"/>
                        <a:pt x="52" y="14"/>
                      </a:cubicBezTo>
                      <a:cubicBezTo>
                        <a:pt x="51" y="14"/>
                        <a:pt x="44" y="17"/>
                        <a:pt x="43" y="16"/>
                      </a:cubicBezTo>
                      <a:cubicBezTo>
                        <a:pt x="41" y="13"/>
                        <a:pt x="48" y="9"/>
                        <a:pt x="41" y="8"/>
                      </a:cubicBezTo>
                      <a:cubicBezTo>
                        <a:pt x="38" y="7"/>
                        <a:pt x="33" y="7"/>
                        <a:pt x="29" y="7"/>
                      </a:cubicBezTo>
                      <a:cubicBezTo>
                        <a:pt x="25" y="7"/>
                        <a:pt x="21" y="7"/>
                        <a:pt x="18" y="7"/>
                      </a:cubicBezTo>
                      <a:cubicBezTo>
                        <a:pt x="13" y="7"/>
                        <a:pt x="0" y="4"/>
                        <a:pt x="3" y="12"/>
                      </a:cubicBezTo>
                      <a:cubicBezTo>
                        <a:pt x="6" y="21"/>
                        <a:pt x="14" y="26"/>
                        <a:pt x="20" y="32"/>
                      </a:cubicBezTo>
                      <a:cubicBezTo>
                        <a:pt x="25" y="37"/>
                        <a:pt x="31" y="46"/>
                        <a:pt x="39" y="48"/>
                      </a:cubicBezTo>
                      <a:cubicBezTo>
                        <a:pt x="47" y="50"/>
                        <a:pt x="48" y="42"/>
                        <a:pt x="53" y="38"/>
                      </a:cubicBezTo>
                      <a:cubicBezTo>
                        <a:pt x="61" y="32"/>
                        <a:pt x="70" y="40"/>
                        <a:pt x="76" y="43"/>
                      </a:cubicBezTo>
                      <a:cubicBezTo>
                        <a:pt x="79" y="45"/>
                        <a:pt x="86" y="47"/>
                        <a:pt x="84" y="51"/>
                      </a:cubicBezTo>
                      <a:cubicBezTo>
                        <a:pt x="83" y="54"/>
                        <a:pt x="77" y="53"/>
                        <a:pt x="74" y="53"/>
                      </a:cubicBezTo>
                      <a:cubicBezTo>
                        <a:pt x="70" y="53"/>
                        <a:pt x="67" y="53"/>
                        <a:pt x="63" y="53"/>
                      </a:cubicBezTo>
                      <a:cubicBezTo>
                        <a:pt x="60" y="53"/>
                        <a:pt x="55" y="52"/>
                        <a:pt x="52" y="53"/>
                      </a:cubicBezTo>
                      <a:cubicBezTo>
                        <a:pt x="50" y="53"/>
                        <a:pt x="48" y="58"/>
                        <a:pt x="50" y="61"/>
                      </a:cubicBezTo>
                      <a:cubicBezTo>
                        <a:pt x="52" y="63"/>
                        <a:pt x="59" y="62"/>
                        <a:pt x="61" y="62"/>
                      </a:cubicBezTo>
                      <a:cubicBezTo>
                        <a:pt x="63" y="62"/>
                        <a:pt x="72" y="63"/>
                        <a:pt x="71" y="66"/>
                      </a:cubicBezTo>
                      <a:cubicBezTo>
                        <a:pt x="71" y="69"/>
                        <a:pt x="62" y="67"/>
                        <a:pt x="60" y="67"/>
                      </a:cubicBezTo>
                      <a:cubicBezTo>
                        <a:pt x="48" y="70"/>
                        <a:pt x="66" y="83"/>
                        <a:pt x="69" y="85"/>
                      </a:cubicBezTo>
                      <a:cubicBezTo>
                        <a:pt x="73" y="89"/>
                        <a:pt x="76" y="92"/>
                        <a:pt x="78" y="96"/>
                      </a:cubicBezTo>
                      <a:cubicBezTo>
                        <a:pt x="80" y="100"/>
                        <a:pt x="84" y="102"/>
                        <a:pt x="86" y="98"/>
                      </a:cubicBezTo>
                      <a:lnTo>
                        <a:pt x="90" y="9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3" name="Freeform 114"/>
                <p:cNvSpPr/>
                <p:nvPr/>
              </p:nvSpPr>
              <p:spPr bwMode="auto">
                <a:xfrm>
                  <a:off x="2446334" y="-134937"/>
                  <a:ext cx="357187" cy="92075"/>
                </a:xfrm>
                <a:custGeom>
                  <a:avLst/>
                  <a:gdLst/>
                  <a:ahLst/>
                  <a:cxnLst>
                    <a:cxn ang="0">
                      <a:pos x="103" y="33"/>
                    </a:cxn>
                    <a:cxn ang="0">
                      <a:pos x="124" y="26"/>
                    </a:cxn>
                    <a:cxn ang="0">
                      <a:pos x="136" y="12"/>
                    </a:cxn>
                    <a:cxn ang="0">
                      <a:pos x="121" y="11"/>
                    </a:cxn>
                    <a:cxn ang="0">
                      <a:pos x="111" y="7"/>
                    </a:cxn>
                    <a:cxn ang="0">
                      <a:pos x="99" y="4"/>
                    </a:cxn>
                    <a:cxn ang="0">
                      <a:pos x="87" y="6"/>
                    </a:cxn>
                    <a:cxn ang="0">
                      <a:pos x="65" y="4"/>
                    </a:cxn>
                    <a:cxn ang="0">
                      <a:pos x="46" y="12"/>
                    </a:cxn>
                    <a:cxn ang="0">
                      <a:pos x="36" y="5"/>
                    </a:cxn>
                    <a:cxn ang="0">
                      <a:pos x="21" y="2"/>
                    </a:cxn>
                    <a:cxn ang="0">
                      <a:pos x="11" y="3"/>
                    </a:cxn>
                    <a:cxn ang="0">
                      <a:pos x="8" y="7"/>
                    </a:cxn>
                    <a:cxn ang="0">
                      <a:pos x="3" y="8"/>
                    </a:cxn>
                    <a:cxn ang="0">
                      <a:pos x="1" y="11"/>
                    </a:cxn>
                    <a:cxn ang="0">
                      <a:pos x="8" y="16"/>
                    </a:cxn>
                    <a:cxn ang="0">
                      <a:pos x="22" y="20"/>
                    </a:cxn>
                    <a:cxn ang="0">
                      <a:pos x="34" y="21"/>
                    </a:cxn>
                    <a:cxn ang="0">
                      <a:pos x="35" y="30"/>
                    </a:cxn>
                    <a:cxn ang="0">
                      <a:pos x="52" y="33"/>
                    </a:cxn>
                    <a:cxn ang="0">
                      <a:pos x="71" y="34"/>
                    </a:cxn>
                    <a:cxn ang="0">
                      <a:pos x="96" y="35"/>
                    </a:cxn>
                    <a:cxn ang="0">
                      <a:pos x="103" y="33"/>
                    </a:cxn>
                  </a:cxnLst>
                  <a:rect l="0" t="0" r="r" b="b"/>
                  <a:pathLst>
                    <a:path w="136" h="35">
                      <a:moveTo>
                        <a:pt x="103" y="33"/>
                      </a:moveTo>
                      <a:cubicBezTo>
                        <a:pt x="110" y="31"/>
                        <a:pt x="118" y="31"/>
                        <a:pt x="124" y="26"/>
                      </a:cubicBezTo>
                      <a:cubicBezTo>
                        <a:pt x="128" y="23"/>
                        <a:pt x="134" y="17"/>
                        <a:pt x="136" y="12"/>
                      </a:cubicBezTo>
                      <a:cubicBezTo>
                        <a:pt x="131" y="10"/>
                        <a:pt x="126" y="12"/>
                        <a:pt x="121" y="11"/>
                      </a:cubicBezTo>
                      <a:cubicBezTo>
                        <a:pt x="118" y="10"/>
                        <a:pt x="115" y="8"/>
                        <a:pt x="111" y="7"/>
                      </a:cubicBezTo>
                      <a:cubicBezTo>
                        <a:pt x="107" y="6"/>
                        <a:pt x="103" y="4"/>
                        <a:pt x="99" y="4"/>
                      </a:cubicBezTo>
                      <a:cubicBezTo>
                        <a:pt x="95" y="4"/>
                        <a:pt x="91" y="6"/>
                        <a:pt x="87" y="6"/>
                      </a:cubicBezTo>
                      <a:cubicBezTo>
                        <a:pt x="79" y="7"/>
                        <a:pt x="73" y="3"/>
                        <a:pt x="65" y="4"/>
                      </a:cubicBezTo>
                      <a:cubicBezTo>
                        <a:pt x="57" y="4"/>
                        <a:pt x="55" y="13"/>
                        <a:pt x="46" y="12"/>
                      </a:cubicBezTo>
                      <a:cubicBezTo>
                        <a:pt x="42" y="11"/>
                        <a:pt x="39" y="7"/>
                        <a:pt x="36" y="5"/>
                      </a:cubicBezTo>
                      <a:cubicBezTo>
                        <a:pt x="31" y="3"/>
                        <a:pt x="26" y="2"/>
                        <a:pt x="21" y="2"/>
                      </a:cubicBezTo>
                      <a:cubicBezTo>
                        <a:pt x="17" y="1"/>
                        <a:pt x="14" y="0"/>
                        <a:pt x="11" y="3"/>
                      </a:cubicBezTo>
                      <a:cubicBezTo>
                        <a:pt x="10" y="5"/>
                        <a:pt x="10" y="6"/>
                        <a:pt x="8" y="7"/>
                      </a:cubicBezTo>
                      <a:cubicBezTo>
                        <a:pt x="6" y="7"/>
                        <a:pt x="4" y="7"/>
                        <a:pt x="3" y="8"/>
                      </a:cubicBezTo>
                      <a:cubicBezTo>
                        <a:pt x="1" y="9"/>
                        <a:pt x="0" y="8"/>
                        <a:pt x="1" y="11"/>
                      </a:cubicBezTo>
                      <a:cubicBezTo>
                        <a:pt x="2" y="13"/>
                        <a:pt x="6" y="15"/>
                        <a:pt x="8" y="16"/>
                      </a:cubicBezTo>
                      <a:cubicBezTo>
                        <a:pt x="12" y="18"/>
                        <a:pt x="18" y="19"/>
                        <a:pt x="22" y="20"/>
                      </a:cubicBezTo>
                      <a:cubicBezTo>
                        <a:pt x="26" y="20"/>
                        <a:pt x="31" y="20"/>
                        <a:pt x="34" y="21"/>
                      </a:cubicBezTo>
                      <a:cubicBezTo>
                        <a:pt x="39" y="24"/>
                        <a:pt x="35" y="27"/>
                        <a:pt x="35" y="30"/>
                      </a:cubicBezTo>
                      <a:cubicBezTo>
                        <a:pt x="35" y="34"/>
                        <a:pt x="48" y="33"/>
                        <a:pt x="52" y="33"/>
                      </a:cubicBezTo>
                      <a:cubicBezTo>
                        <a:pt x="58" y="33"/>
                        <a:pt x="65" y="34"/>
                        <a:pt x="71" y="34"/>
                      </a:cubicBezTo>
                      <a:cubicBezTo>
                        <a:pt x="79" y="34"/>
                        <a:pt x="87" y="35"/>
                        <a:pt x="96" y="35"/>
                      </a:cubicBezTo>
                      <a:lnTo>
                        <a:pt x="103" y="3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4" name="Freeform 115"/>
                <p:cNvSpPr/>
                <p:nvPr/>
              </p:nvSpPr>
              <p:spPr bwMode="auto">
                <a:xfrm>
                  <a:off x="2557459" y="41275"/>
                  <a:ext cx="131762" cy="55562"/>
                </a:xfrm>
                <a:custGeom>
                  <a:avLst/>
                  <a:gdLst/>
                  <a:ahLst/>
                  <a:cxnLst>
                    <a:cxn ang="0">
                      <a:pos x="49" y="10"/>
                    </a:cxn>
                    <a:cxn ang="0">
                      <a:pos x="44" y="6"/>
                    </a:cxn>
                    <a:cxn ang="0">
                      <a:pos x="35" y="3"/>
                    </a:cxn>
                    <a:cxn ang="0">
                      <a:pos x="18" y="1"/>
                    </a:cxn>
                    <a:cxn ang="0">
                      <a:pos x="3" y="2"/>
                    </a:cxn>
                    <a:cxn ang="0">
                      <a:pos x="9" y="7"/>
                    </a:cxn>
                    <a:cxn ang="0">
                      <a:pos x="0" y="12"/>
                    </a:cxn>
                    <a:cxn ang="0">
                      <a:pos x="17" y="16"/>
                    </a:cxn>
                    <a:cxn ang="0">
                      <a:pos x="35" y="21"/>
                    </a:cxn>
                    <a:cxn ang="0">
                      <a:pos x="49" y="10"/>
                    </a:cxn>
                  </a:cxnLst>
                  <a:rect l="0" t="0" r="r" b="b"/>
                  <a:pathLst>
                    <a:path w="50" h="21">
                      <a:moveTo>
                        <a:pt x="49" y="10"/>
                      </a:moveTo>
                      <a:cubicBezTo>
                        <a:pt x="50" y="6"/>
                        <a:pt x="47" y="7"/>
                        <a:pt x="44" y="6"/>
                      </a:cubicBezTo>
                      <a:cubicBezTo>
                        <a:pt x="41" y="5"/>
                        <a:pt x="38" y="4"/>
                        <a:pt x="35" y="3"/>
                      </a:cubicBezTo>
                      <a:cubicBezTo>
                        <a:pt x="29" y="0"/>
                        <a:pt x="24" y="0"/>
                        <a:pt x="18" y="1"/>
                      </a:cubicBezTo>
                      <a:cubicBezTo>
                        <a:pt x="13" y="2"/>
                        <a:pt x="7" y="1"/>
                        <a:pt x="3" y="2"/>
                      </a:cubicBezTo>
                      <a:cubicBezTo>
                        <a:pt x="3" y="4"/>
                        <a:pt x="7" y="5"/>
                        <a:pt x="9" y="7"/>
                      </a:cubicBezTo>
                      <a:cubicBezTo>
                        <a:pt x="6" y="8"/>
                        <a:pt x="2" y="8"/>
                        <a:pt x="0" y="12"/>
                      </a:cubicBezTo>
                      <a:cubicBezTo>
                        <a:pt x="3" y="15"/>
                        <a:pt x="13" y="15"/>
                        <a:pt x="17" y="16"/>
                      </a:cubicBezTo>
                      <a:cubicBezTo>
                        <a:pt x="23" y="17"/>
                        <a:pt x="29" y="21"/>
                        <a:pt x="35" y="21"/>
                      </a:cubicBezTo>
                      <a:cubicBezTo>
                        <a:pt x="41" y="21"/>
                        <a:pt x="49" y="16"/>
                        <a:pt x="49"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5" name="Freeform 116"/>
                <p:cNvSpPr/>
                <p:nvPr/>
              </p:nvSpPr>
              <p:spPr bwMode="auto">
                <a:xfrm>
                  <a:off x="2533646" y="15875"/>
                  <a:ext cx="63500" cy="25400"/>
                </a:xfrm>
                <a:custGeom>
                  <a:avLst/>
                  <a:gdLst/>
                  <a:ahLst/>
                  <a:cxnLst>
                    <a:cxn ang="0">
                      <a:pos x="2" y="5"/>
                    </a:cxn>
                    <a:cxn ang="0">
                      <a:pos x="14" y="1"/>
                    </a:cxn>
                    <a:cxn ang="0">
                      <a:pos x="24" y="0"/>
                    </a:cxn>
                    <a:cxn ang="0">
                      <a:pos x="14" y="8"/>
                    </a:cxn>
                    <a:cxn ang="0">
                      <a:pos x="0" y="7"/>
                    </a:cxn>
                    <a:cxn ang="0">
                      <a:pos x="2" y="5"/>
                    </a:cxn>
                  </a:cxnLst>
                  <a:rect l="0" t="0" r="r" b="b"/>
                  <a:pathLst>
                    <a:path w="24" h="10">
                      <a:moveTo>
                        <a:pt x="2" y="5"/>
                      </a:moveTo>
                      <a:cubicBezTo>
                        <a:pt x="6" y="5"/>
                        <a:pt x="10" y="2"/>
                        <a:pt x="14" y="1"/>
                      </a:cubicBezTo>
                      <a:cubicBezTo>
                        <a:pt x="17" y="1"/>
                        <a:pt x="20" y="0"/>
                        <a:pt x="24" y="0"/>
                      </a:cubicBezTo>
                      <a:cubicBezTo>
                        <a:pt x="24" y="7"/>
                        <a:pt x="19" y="6"/>
                        <a:pt x="14" y="8"/>
                      </a:cubicBezTo>
                      <a:cubicBezTo>
                        <a:pt x="9" y="9"/>
                        <a:pt x="4" y="10"/>
                        <a:pt x="0" y="7"/>
                      </a:cubicBezTo>
                      <a:lnTo>
                        <a:pt x="2"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6" name="Freeform 117"/>
                <p:cNvSpPr/>
                <p:nvPr/>
              </p:nvSpPr>
              <p:spPr bwMode="auto">
                <a:xfrm>
                  <a:off x="2147884" y="-23812"/>
                  <a:ext cx="41275" cy="49212"/>
                </a:xfrm>
                <a:custGeom>
                  <a:avLst/>
                  <a:gdLst/>
                  <a:ahLst/>
                  <a:cxnLst>
                    <a:cxn ang="0">
                      <a:pos x="16" y="19"/>
                    </a:cxn>
                    <a:cxn ang="0">
                      <a:pos x="4" y="6"/>
                    </a:cxn>
                    <a:cxn ang="0">
                      <a:pos x="15" y="19"/>
                    </a:cxn>
                    <a:cxn ang="0">
                      <a:pos x="16" y="19"/>
                    </a:cxn>
                  </a:cxnLst>
                  <a:rect l="0" t="0" r="r" b="b"/>
                  <a:pathLst>
                    <a:path w="16" h="19">
                      <a:moveTo>
                        <a:pt x="16" y="19"/>
                      </a:moveTo>
                      <a:cubicBezTo>
                        <a:pt x="15" y="15"/>
                        <a:pt x="11" y="0"/>
                        <a:pt x="4" y="6"/>
                      </a:cubicBezTo>
                      <a:cubicBezTo>
                        <a:pt x="0" y="10"/>
                        <a:pt x="11" y="19"/>
                        <a:pt x="15" y="19"/>
                      </a:cubicBezTo>
                      <a:lnTo>
                        <a:pt x="16" y="1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7" name="Freeform 118"/>
                <p:cNvSpPr/>
                <p:nvPr/>
              </p:nvSpPr>
              <p:spPr bwMode="auto">
                <a:xfrm>
                  <a:off x="2982908" y="-123825"/>
                  <a:ext cx="73025" cy="25400"/>
                </a:xfrm>
                <a:custGeom>
                  <a:avLst/>
                  <a:gdLst/>
                  <a:ahLst/>
                  <a:cxnLst>
                    <a:cxn ang="0">
                      <a:pos x="0" y="7"/>
                    </a:cxn>
                    <a:cxn ang="0">
                      <a:pos x="5" y="9"/>
                    </a:cxn>
                    <a:cxn ang="0">
                      <a:pos x="10" y="10"/>
                    </a:cxn>
                    <a:cxn ang="0">
                      <a:pos x="17" y="10"/>
                    </a:cxn>
                    <a:cxn ang="0">
                      <a:pos x="27" y="0"/>
                    </a:cxn>
                    <a:cxn ang="0">
                      <a:pos x="12" y="2"/>
                    </a:cxn>
                    <a:cxn ang="0">
                      <a:pos x="0" y="6"/>
                    </a:cxn>
                    <a:cxn ang="0">
                      <a:pos x="0" y="7"/>
                    </a:cxn>
                  </a:cxnLst>
                  <a:rect l="0" t="0" r="r" b="b"/>
                  <a:pathLst>
                    <a:path w="28" h="10">
                      <a:moveTo>
                        <a:pt x="0" y="7"/>
                      </a:moveTo>
                      <a:cubicBezTo>
                        <a:pt x="2" y="7"/>
                        <a:pt x="3" y="8"/>
                        <a:pt x="5" y="9"/>
                      </a:cubicBezTo>
                      <a:cubicBezTo>
                        <a:pt x="6" y="10"/>
                        <a:pt x="8" y="10"/>
                        <a:pt x="10" y="10"/>
                      </a:cubicBezTo>
                      <a:cubicBezTo>
                        <a:pt x="12" y="10"/>
                        <a:pt x="15" y="10"/>
                        <a:pt x="17" y="10"/>
                      </a:cubicBezTo>
                      <a:cubicBezTo>
                        <a:pt x="22" y="9"/>
                        <a:pt x="28" y="5"/>
                        <a:pt x="27" y="0"/>
                      </a:cubicBezTo>
                      <a:cubicBezTo>
                        <a:pt x="22" y="1"/>
                        <a:pt x="17" y="1"/>
                        <a:pt x="12" y="2"/>
                      </a:cubicBezTo>
                      <a:cubicBezTo>
                        <a:pt x="8" y="3"/>
                        <a:pt x="4" y="5"/>
                        <a:pt x="0" y="6"/>
                      </a:cubicBezTo>
                      <a:lnTo>
                        <a:pt x="0" y="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8" name="Freeform 119"/>
                <p:cNvSpPr/>
                <p:nvPr/>
              </p:nvSpPr>
              <p:spPr bwMode="auto">
                <a:xfrm>
                  <a:off x="3508369" y="-180975"/>
                  <a:ext cx="141287" cy="46037"/>
                </a:xfrm>
                <a:custGeom>
                  <a:avLst/>
                  <a:gdLst/>
                  <a:ahLst/>
                  <a:cxnLst>
                    <a:cxn ang="0">
                      <a:pos x="0" y="14"/>
                    </a:cxn>
                    <a:cxn ang="0">
                      <a:pos x="15" y="17"/>
                    </a:cxn>
                    <a:cxn ang="0">
                      <a:pos x="22" y="14"/>
                    </a:cxn>
                    <a:cxn ang="0">
                      <a:pos x="29" y="13"/>
                    </a:cxn>
                    <a:cxn ang="0">
                      <a:pos x="43" y="13"/>
                    </a:cxn>
                    <a:cxn ang="0">
                      <a:pos x="53" y="8"/>
                    </a:cxn>
                    <a:cxn ang="0">
                      <a:pos x="28" y="4"/>
                    </a:cxn>
                    <a:cxn ang="0">
                      <a:pos x="3" y="13"/>
                    </a:cxn>
                    <a:cxn ang="0">
                      <a:pos x="0" y="14"/>
                    </a:cxn>
                  </a:cxnLst>
                  <a:rect l="0" t="0" r="r" b="b"/>
                  <a:pathLst>
                    <a:path w="54" h="18">
                      <a:moveTo>
                        <a:pt x="0" y="14"/>
                      </a:moveTo>
                      <a:cubicBezTo>
                        <a:pt x="4" y="17"/>
                        <a:pt x="10" y="18"/>
                        <a:pt x="15" y="17"/>
                      </a:cubicBezTo>
                      <a:cubicBezTo>
                        <a:pt x="18" y="17"/>
                        <a:pt x="20" y="15"/>
                        <a:pt x="22" y="14"/>
                      </a:cubicBezTo>
                      <a:cubicBezTo>
                        <a:pt x="25" y="13"/>
                        <a:pt x="27" y="13"/>
                        <a:pt x="29" y="13"/>
                      </a:cubicBezTo>
                      <a:cubicBezTo>
                        <a:pt x="34" y="13"/>
                        <a:pt x="38" y="13"/>
                        <a:pt x="43" y="13"/>
                      </a:cubicBezTo>
                      <a:cubicBezTo>
                        <a:pt x="48" y="13"/>
                        <a:pt x="54" y="15"/>
                        <a:pt x="53" y="8"/>
                      </a:cubicBezTo>
                      <a:cubicBezTo>
                        <a:pt x="45" y="6"/>
                        <a:pt x="37" y="0"/>
                        <a:pt x="28" y="4"/>
                      </a:cubicBezTo>
                      <a:cubicBezTo>
                        <a:pt x="20" y="7"/>
                        <a:pt x="11" y="11"/>
                        <a:pt x="3" y="13"/>
                      </a:cubicBezTo>
                      <a:lnTo>
                        <a:pt x="0" y="1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9" name="Freeform 120"/>
                <p:cNvSpPr/>
                <p:nvPr/>
              </p:nvSpPr>
              <p:spPr bwMode="auto">
                <a:xfrm>
                  <a:off x="3570282" y="-171450"/>
                  <a:ext cx="203200" cy="76200"/>
                </a:xfrm>
                <a:custGeom>
                  <a:avLst/>
                  <a:gdLst/>
                  <a:ahLst/>
                  <a:cxnLst>
                    <a:cxn ang="0">
                      <a:pos x="28" y="28"/>
                    </a:cxn>
                    <a:cxn ang="0">
                      <a:pos x="38" y="25"/>
                    </a:cxn>
                    <a:cxn ang="0">
                      <a:pos x="50" y="20"/>
                    </a:cxn>
                    <a:cxn ang="0">
                      <a:pos x="60" y="13"/>
                    </a:cxn>
                    <a:cxn ang="0">
                      <a:pos x="70" y="11"/>
                    </a:cxn>
                    <a:cxn ang="0">
                      <a:pos x="76" y="4"/>
                    </a:cxn>
                    <a:cxn ang="0">
                      <a:pos x="68" y="1"/>
                    </a:cxn>
                    <a:cxn ang="0">
                      <a:pos x="50" y="4"/>
                    </a:cxn>
                    <a:cxn ang="0">
                      <a:pos x="33" y="13"/>
                    </a:cxn>
                    <a:cxn ang="0">
                      <a:pos x="17" y="18"/>
                    </a:cxn>
                    <a:cxn ang="0">
                      <a:pos x="1" y="21"/>
                    </a:cxn>
                    <a:cxn ang="0">
                      <a:pos x="12" y="28"/>
                    </a:cxn>
                    <a:cxn ang="0">
                      <a:pos x="28" y="28"/>
                    </a:cxn>
                  </a:cxnLst>
                  <a:rect l="0" t="0" r="r" b="b"/>
                  <a:pathLst>
                    <a:path w="77" h="29">
                      <a:moveTo>
                        <a:pt x="28" y="28"/>
                      </a:moveTo>
                      <a:cubicBezTo>
                        <a:pt x="32" y="28"/>
                        <a:pt x="35" y="27"/>
                        <a:pt x="38" y="25"/>
                      </a:cubicBezTo>
                      <a:cubicBezTo>
                        <a:pt x="41" y="22"/>
                        <a:pt x="46" y="21"/>
                        <a:pt x="50" y="20"/>
                      </a:cubicBezTo>
                      <a:cubicBezTo>
                        <a:pt x="55" y="18"/>
                        <a:pt x="57" y="17"/>
                        <a:pt x="60" y="13"/>
                      </a:cubicBezTo>
                      <a:cubicBezTo>
                        <a:pt x="63" y="10"/>
                        <a:pt x="66" y="11"/>
                        <a:pt x="70" y="11"/>
                      </a:cubicBezTo>
                      <a:cubicBezTo>
                        <a:pt x="72" y="10"/>
                        <a:pt x="77" y="7"/>
                        <a:pt x="76" y="4"/>
                      </a:cubicBezTo>
                      <a:cubicBezTo>
                        <a:pt x="76" y="1"/>
                        <a:pt x="71" y="1"/>
                        <a:pt x="68" y="1"/>
                      </a:cubicBezTo>
                      <a:cubicBezTo>
                        <a:pt x="61" y="0"/>
                        <a:pt x="55" y="1"/>
                        <a:pt x="50" y="4"/>
                      </a:cubicBezTo>
                      <a:cubicBezTo>
                        <a:pt x="44" y="8"/>
                        <a:pt x="38" y="10"/>
                        <a:pt x="33" y="13"/>
                      </a:cubicBezTo>
                      <a:cubicBezTo>
                        <a:pt x="28" y="16"/>
                        <a:pt x="23" y="18"/>
                        <a:pt x="17" y="18"/>
                      </a:cubicBezTo>
                      <a:cubicBezTo>
                        <a:pt x="15" y="19"/>
                        <a:pt x="2" y="18"/>
                        <a:pt x="1" y="21"/>
                      </a:cubicBezTo>
                      <a:cubicBezTo>
                        <a:pt x="0" y="24"/>
                        <a:pt x="9" y="27"/>
                        <a:pt x="12" y="28"/>
                      </a:cubicBezTo>
                      <a:cubicBezTo>
                        <a:pt x="17" y="29"/>
                        <a:pt x="23" y="28"/>
                        <a:pt x="28" y="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0" name="Freeform 121"/>
                <p:cNvSpPr/>
                <p:nvPr/>
              </p:nvSpPr>
              <p:spPr bwMode="auto">
                <a:xfrm>
                  <a:off x="3789356" y="-131762"/>
                  <a:ext cx="69850" cy="26987"/>
                </a:xfrm>
                <a:custGeom>
                  <a:avLst/>
                  <a:gdLst/>
                  <a:ahLst/>
                  <a:cxnLst>
                    <a:cxn ang="0">
                      <a:pos x="1" y="6"/>
                    </a:cxn>
                    <a:cxn ang="0">
                      <a:pos x="16" y="10"/>
                    </a:cxn>
                    <a:cxn ang="0">
                      <a:pos x="23" y="7"/>
                    </a:cxn>
                    <a:cxn ang="0">
                      <a:pos x="27" y="1"/>
                    </a:cxn>
                    <a:cxn ang="0">
                      <a:pos x="13" y="1"/>
                    </a:cxn>
                    <a:cxn ang="0">
                      <a:pos x="0" y="5"/>
                    </a:cxn>
                    <a:cxn ang="0">
                      <a:pos x="1" y="6"/>
                    </a:cxn>
                  </a:cxnLst>
                  <a:rect l="0" t="0" r="r" b="b"/>
                  <a:pathLst>
                    <a:path w="27" h="10">
                      <a:moveTo>
                        <a:pt x="1" y="6"/>
                      </a:moveTo>
                      <a:cubicBezTo>
                        <a:pt x="6" y="8"/>
                        <a:pt x="10" y="10"/>
                        <a:pt x="16" y="10"/>
                      </a:cubicBezTo>
                      <a:cubicBezTo>
                        <a:pt x="19" y="10"/>
                        <a:pt x="21" y="9"/>
                        <a:pt x="23" y="7"/>
                      </a:cubicBezTo>
                      <a:cubicBezTo>
                        <a:pt x="26" y="5"/>
                        <a:pt x="25" y="3"/>
                        <a:pt x="27" y="1"/>
                      </a:cubicBezTo>
                      <a:cubicBezTo>
                        <a:pt x="22" y="0"/>
                        <a:pt x="17" y="0"/>
                        <a:pt x="13" y="1"/>
                      </a:cubicBezTo>
                      <a:cubicBezTo>
                        <a:pt x="9" y="2"/>
                        <a:pt x="3" y="2"/>
                        <a:pt x="0" y="5"/>
                      </a:cubicBezTo>
                      <a:lnTo>
                        <a:pt x="1"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1" name="Freeform 122"/>
                <p:cNvSpPr/>
                <p:nvPr/>
              </p:nvSpPr>
              <p:spPr bwMode="auto">
                <a:xfrm>
                  <a:off x="3886194" y="-179387"/>
                  <a:ext cx="112712" cy="34925"/>
                </a:xfrm>
                <a:custGeom>
                  <a:avLst/>
                  <a:gdLst/>
                  <a:ahLst/>
                  <a:cxnLst>
                    <a:cxn ang="0">
                      <a:pos x="2" y="3"/>
                    </a:cxn>
                    <a:cxn ang="0">
                      <a:pos x="24" y="11"/>
                    </a:cxn>
                    <a:cxn ang="0">
                      <a:pos x="43" y="9"/>
                    </a:cxn>
                    <a:cxn ang="0">
                      <a:pos x="20" y="2"/>
                    </a:cxn>
                    <a:cxn ang="0">
                      <a:pos x="0" y="1"/>
                    </a:cxn>
                    <a:cxn ang="0">
                      <a:pos x="2" y="3"/>
                    </a:cxn>
                  </a:cxnLst>
                  <a:rect l="0" t="0" r="r" b="b"/>
                  <a:pathLst>
                    <a:path w="43" h="13">
                      <a:moveTo>
                        <a:pt x="2" y="3"/>
                      </a:moveTo>
                      <a:cubicBezTo>
                        <a:pt x="5" y="8"/>
                        <a:pt x="19" y="10"/>
                        <a:pt x="24" y="11"/>
                      </a:cubicBezTo>
                      <a:cubicBezTo>
                        <a:pt x="27" y="11"/>
                        <a:pt x="42" y="13"/>
                        <a:pt x="43" y="9"/>
                      </a:cubicBezTo>
                      <a:cubicBezTo>
                        <a:pt x="43" y="6"/>
                        <a:pt x="24" y="2"/>
                        <a:pt x="20" y="2"/>
                      </a:cubicBezTo>
                      <a:cubicBezTo>
                        <a:pt x="13" y="1"/>
                        <a:pt x="7" y="0"/>
                        <a:pt x="0" y="1"/>
                      </a:cubicBezTo>
                      <a:lnTo>
                        <a:pt x="2"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2" name="Freeform 123"/>
                <p:cNvSpPr/>
                <p:nvPr/>
              </p:nvSpPr>
              <p:spPr bwMode="auto">
                <a:xfrm>
                  <a:off x="3983031" y="-136525"/>
                  <a:ext cx="80962" cy="25400"/>
                </a:xfrm>
                <a:custGeom>
                  <a:avLst/>
                  <a:gdLst/>
                  <a:ahLst/>
                  <a:cxnLst>
                    <a:cxn ang="0">
                      <a:pos x="0" y="9"/>
                    </a:cxn>
                    <a:cxn ang="0">
                      <a:pos x="4" y="2"/>
                    </a:cxn>
                    <a:cxn ang="0">
                      <a:pos x="13" y="2"/>
                    </a:cxn>
                    <a:cxn ang="0">
                      <a:pos x="30" y="1"/>
                    </a:cxn>
                    <a:cxn ang="0">
                      <a:pos x="20" y="9"/>
                    </a:cxn>
                    <a:cxn ang="0">
                      <a:pos x="3" y="8"/>
                    </a:cxn>
                    <a:cxn ang="0">
                      <a:pos x="0" y="9"/>
                    </a:cxn>
                  </a:cxnLst>
                  <a:rect l="0" t="0" r="r" b="b"/>
                  <a:pathLst>
                    <a:path w="31" h="10">
                      <a:moveTo>
                        <a:pt x="0" y="9"/>
                      </a:moveTo>
                      <a:cubicBezTo>
                        <a:pt x="2" y="8"/>
                        <a:pt x="2" y="4"/>
                        <a:pt x="4" y="2"/>
                      </a:cubicBezTo>
                      <a:cubicBezTo>
                        <a:pt x="6" y="1"/>
                        <a:pt x="10" y="2"/>
                        <a:pt x="13" y="2"/>
                      </a:cubicBezTo>
                      <a:cubicBezTo>
                        <a:pt x="19" y="2"/>
                        <a:pt x="24" y="0"/>
                        <a:pt x="30" y="1"/>
                      </a:cubicBezTo>
                      <a:cubicBezTo>
                        <a:pt x="31" y="8"/>
                        <a:pt x="26" y="9"/>
                        <a:pt x="20" y="9"/>
                      </a:cubicBezTo>
                      <a:cubicBezTo>
                        <a:pt x="15" y="9"/>
                        <a:pt x="7" y="10"/>
                        <a:pt x="3" y="8"/>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3" name="Freeform 124"/>
                <p:cNvSpPr/>
                <p:nvPr/>
              </p:nvSpPr>
              <p:spPr bwMode="auto">
                <a:xfrm>
                  <a:off x="4079869" y="-155575"/>
                  <a:ext cx="95250" cy="31750"/>
                </a:xfrm>
                <a:custGeom>
                  <a:avLst/>
                  <a:gdLst/>
                  <a:ahLst/>
                  <a:cxnLst>
                    <a:cxn ang="0">
                      <a:pos x="0" y="4"/>
                    </a:cxn>
                    <a:cxn ang="0">
                      <a:pos x="8" y="7"/>
                    </a:cxn>
                    <a:cxn ang="0">
                      <a:pos x="20" y="11"/>
                    </a:cxn>
                    <a:cxn ang="0">
                      <a:pos x="36" y="5"/>
                    </a:cxn>
                    <a:cxn ang="0">
                      <a:pos x="31" y="0"/>
                    </a:cxn>
                    <a:cxn ang="0">
                      <a:pos x="19" y="0"/>
                    </a:cxn>
                    <a:cxn ang="0">
                      <a:pos x="10" y="1"/>
                    </a:cxn>
                    <a:cxn ang="0">
                      <a:pos x="1" y="2"/>
                    </a:cxn>
                    <a:cxn ang="0">
                      <a:pos x="0" y="4"/>
                    </a:cxn>
                  </a:cxnLst>
                  <a:rect l="0" t="0" r="r" b="b"/>
                  <a:pathLst>
                    <a:path w="36" h="12">
                      <a:moveTo>
                        <a:pt x="0" y="4"/>
                      </a:moveTo>
                      <a:cubicBezTo>
                        <a:pt x="2" y="4"/>
                        <a:pt x="6" y="6"/>
                        <a:pt x="8" y="7"/>
                      </a:cubicBezTo>
                      <a:cubicBezTo>
                        <a:pt x="13" y="9"/>
                        <a:pt x="15" y="11"/>
                        <a:pt x="20" y="11"/>
                      </a:cubicBezTo>
                      <a:cubicBezTo>
                        <a:pt x="25" y="12"/>
                        <a:pt x="36" y="12"/>
                        <a:pt x="36" y="5"/>
                      </a:cubicBezTo>
                      <a:cubicBezTo>
                        <a:pt x="36" y="1"/>
                        <a:pt x="36" y="0"/>
                        <a:pt x="31" y="0"/>
                      </a:cubicBezTo>
                      <a:cubicBezTo>
                        <a:pt x="27" y="0"/>
                        <a:pt x="23" y="0"/>
                        <a:pt x="19" y="0"/>
                      </a:cubicBezTo>
                      <a:cubicBezTo>
                        <a:pt x="16" y="0"/>
                        <a:pt x="13" y="1"/>
                        <a:pt x="10" y="1"/>
                      </a:cubicBezTo>
                      <a:cubicBezTo>
                        <a:pt x="7" y="1"/>
                        <a:pt x="3" y="0"/>
                        <a:pt x="1" y="2"/>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4" name="Freeform 125"/>
                <p:cNvSpPr/>
                <p:nvPr/>
              </p:nvSpPr>
              <p:spPr bwMode="auto">
                <a:xfrm>
                  <a:off x="4198931" y="-184150"/>
                  <a:ext cx="123825" cy="39687"/>
                </a:xfrm>
                <a:custGeom>
                  <a:avLst/>
                  <a:gdLst/>
                  <a:ahLst/>
                  <a:cxnLst>
                    <a:cxn ang="0">
                      <a:pos x="1" y="6"/>
                    </a:cxn>
                    <a:cxn ang="0">
                      <a:pos x="10" y="14"/>
                    </a:cxn>
                    <a:cxn ang="0">
                      <a:pos x="20" y="13"/>
                    </a:cxn>
                    <a:cxn ang="0">
                      <a:pos x="40" y="10"/>
                    </a:cxn>
                    <a:cxn ang="0">
                      <a:pos x="46" y="5"/>
                    </a:cxn>
                    <a:cxn ang="0">
                      <a:pos x="35" y="1"/>
                    </a:cxn>
                    <a:cxn ang="0">
                      <a:pos x="9" y="6"/>
                    </a:cxn>
                    <a:cxn ang="0">
                      <a:pos x="4" y="7"/>
                    </a:cxn>
                    <a:cxn ang="0">
                      <a:pos x="1" y="6"/>
                    </a:cxn>
                  </a:cxnLst>
                  <a:rect l="0" t="0" r="r" b="b"/>
                  <a:pathLst>
                    <a:path w="47" h="15">
                      <a:moveTo>
                        <a:pt x="1" y="6"/>
                      </a:moveTo>
                      <a:cubicBezTo>
                        <a:pt x="0" y="10"/>
                        <a:pt x="6" y="14"/>
                        <a:pt x="10" y="14"/>
                      </a:cubicBezTo>
                      <a:cubicBezTo>
                        <a:pt x="13" y="15"/>
                        <a:pt x="17" y="14"/>
                        <a:pt x="20" y="13"/>
                      </a:cubicBezTo>
                      <a:cubicBezTo>
                        <a:pt x="27" y="13"/>
                        <a:pt x="34" y="12"/>
                        <a:pt x="40" y="10"/>
                      </a:cubicBezTo>
                      <a:cubicBezTo>
                        <a:pt x="43" y="9"/>
                        <a:pt x="47" y="9"/>
                        <a:pt x="46" y="5"/>
                      </a:cubicBezTo>
                      <a:cubicBezTo>
                        <a:pt x="46" y="0"/>
                        <a:pt x="39" y="1"/>
                        <a:pt x="35" y="1"/>
                      </a:cubicBezTo>
                      <a:cubicBezTo>
                        <a:pt x="26" y="1"/>
                        <a:pt x="18" y="4"/>
                        <a:pt x="9" y="6"/>
                      </a:cubicBezTo>
                      <a:cubicBezTo>
                        <a:pt x="8" y="7"/>
                        <a:pt x="6" y="7"/>
                        <a:pt x="4" y="7"/>
                      </a:cubicBezTo>
                      <a:lnTo>
                        <a:pt x="1"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5" name="Freeform 126"/>
                <p:cNvSpPr/>
                <p:nvPr/>
              </p:nvSpPr>
              <p:spPr bwMode="auto">
                <a:xfrm>
                  <a:off x="4106856" y="-203200"/>
                  <a:ext cx="60325" cy="34925"/>
                </a:xfrm>
                <a:custGeom>
                  <a:avLst/>
                  <a:gdLst/>
                  <a:ahLst/>
                  <a:cxnLst>
                    <a:cxn ang="0">
                      <a:pos x="0" y="0"/>
                    </a:cxn>
                    <a:cxn ang="0">
                      <a:pos x="23" y="9"/>
                    </a:cxn>
                    <a:cxn ang="0">
                      <a:pos x="13" y="4"/>
                    </a:cxn>
                    <a:cxn ang="0">
                      <a:pos x="1" y="1"/>
                    </a:cxn>
                    <a:cxn ang="0">
                      <a:pos x="0" y="0"/>
                    </a:cxn>
                  </a:cxnLst>
                  <a:rect l="0" t="0" r="r" b="b"/>
                  <a:pathLst>
                    <a:path w="23" h="13">
                      <a:moveTo>
                        <a:pt x="0" y="0"/>
                      </a:moveTo>
                      <a:cubicBezTo>
                        <a:pt x="1" y="9"/>
                        <a:pt x="15" y="13"/>
                        <a:pt x="23" y="9"/>
                      </a:cubicBezTo>
                      <a:cubicBezTo>
                        <a:pt x="23" y="3"/>
                        <a:pt x="16" y="4"/>
                        <a:pt x="13" y="4"/>
                      </a:cubicBezTo>
                      <a:cubicBezTo>
                        <a:pt x="9" y="3"/>
                        <a:pt x="5" y="2"/>
                        <a:pt x="1" y="1"/>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6" name="Freeform 127"/>
                <p:cNvSpPr/>
                <p:nvPr/>
              </p:nvSpPr>
              <p:spPr bwMode="auto">
                <a:xfrm>
                  <a:off x="3973506" y="-223837"/>
                  <a:ext cx="68262" cy="23812"/>
                </a:xfrm>
                <a:custGeom>
                  <a:avLst/>
                  <a:gdLst/>
                  <a:ahLst/>
                  <a:cxnLst>
                    <a:cxn ang="0">
                      <a:pos x="0" y="4"/>
                    </a:cxn>
                    <a:cxn ang="0">
                      <a:pos x="17" y="7"/>
                    </a:cxn>
                    <a:cxn ang="0">
                      <a:pos x="24" y="8"/>
                    </a:cxn>
                    <a:cxn ang="0">
                      <a:pos x="24" y="3"/>
                    </a:cxn>
                    <a:cxn ang="0">
                      <a:pos x="12" y="2"/>
                    </a:cxn>
                    <a:cxn ang="0">
                      <a:pos x="0" y="1"/>
                    </a:cxn>
                    <a:cxn ang="0">
                      <a:pos x="0" y="4"/>
                    </a:cxn>
                  </a:cxnLst>
                  <a:rect l="0" t="0" r="r" b="b"/>
                  <a:pathLst>
                    <a:path w="26" h="9">
                      <a:moveTo>
                        <a:pt x="0" y="4"/>
                      </a:moveTo>
                      <a:cubicBezTo>
                        <a:pt x="6" y="4"/>
                        <a:pt x="12" y="7"/>
                        <a:pt x="17" y="7"/>
                      </a:cubicBezTo>
                      <a:cubicBezTo>
                        <a:pt x="18" y="8"/>
                        <a:pt x="22" y="9"/>
                        <a:pt x="24" y="8"/>
                      </a:cubicBezTo>
                      <a:cubicBezTo>
                        <a:pt x="26" y="7"/>
                        <a:pt x="25" y="4"/>
                        <a:pt x="24" y="3"/>
                      </a:cubicBezTo>
                      <a:cubicBezTo>
                        <a:pt x="21" y="0"/>
                        <a:pt x="15" y="2"/>
                        <a:pt x="12" y="2"/>
                      </a:cubicBezTo>
                      <a:cubicBezTo>
                        <a:pt x="8" y="1"/>
                        <a:pt x="4" y="1"/>
                        <a:pt x="0" y="1"/>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7" name="Freeform 128"/>
                <p:cNvSpPr/>
                <p:nvPr/>
              </p:nvSpPr>
              <p:spPr bwMode="auto">
                <a:xfrm>
                  <a:off x="3917944" y="-128587"/>
                  <a:ext cx="55562" cy="25400"/>
                </a:xfrm>
                <a:custGeom>
                  <a:avLst/>
                  <a:gdLst/>
                  <a:ahLst/>
                  <a:cxnLst>
                    <a:cxn ang="0">
                      <a:pos x="12" y="9"/>
                    </a:cxn>
                    <a:cxn ang="0">
                      <a:pos x="13" y="9"/>
                    </a:cxn>
                    <a:cxn ang="0">
                      <a:pos x="9" y="1"/>
                    </a:cxn>
                    <a:cxn ang="0">
                      <a:pos x="12" y="9"/>
                    </a:cxn>
                  </a:cxnLst>
                  <a:rect l="0" t="0" r="r" b="b"/>
                  <a:pathLst>
                    <a:path w="21" h="10">
                      <a:moveTo>
                        <a:pt x="12" y="9"/>
                      </a:moveTo>
                      <a:cubicBezTo>
                        <a:pt x="13" y="9"/>
                        <a:pt x="13" y="9"/>
                        <a:pt x="13" y="9"/>
                      </a:cubicBezTo>
                      <a:cubicBezTo>
                        <a:pt x="21" y="7"/>
                        <a:pt x="14" y="0"/>
                        <a:pt x="9" y="1"/>
                      </a:cubicBezTo>
                      <a:cubicBezTo>
                        <a:pt x="0" y="3"/>
                        <a:pt x="6" y="10"/>
                        <a:pt x="12"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8" name="Freeform 129"/>
                <p:cNvSpPr/>
                <p:nvPr/>
              </p:nvSpPr>
              <p:spPr bwMode="auto">
                <a:xfrm>
                  <a:off x="4057644" y="-111125"/>
                  <a:ext cx="57150" cy="23812"/>
                </a:xfrm>
                <a:custGeom>
                  <a:avLst/>
                  <a:gdLst/>
                  <a:ahLst/>
                  <a:cxnLst>
                    <a:cxn ang="0">
                      <a:pos x="0" y="8"/>
                    </a:cxn>
                    <a:cxn ang="0">
                      <a:pos x="19" y="4"/>
                    </a:cxn>
                    <a:cxn ang="0">
                      <a:pos x="11" y="7"/>
                    </a:cxn>
                    <a:cxn ang="0">
                      <a:pos x="1" y="8"/>
                    </a:cxn>
                    <a:cxn ang="0">
                      <a:pos x="0" y="8"/>
                    </a:cxn>
                  </a:cxnLst>
                  <a:rect l="0" t="0" r="r" b="b"/>
                  <a:pathLst>
                    <a:path w="22" h="9">
                      <a:moveTo>
                        <a:pt x="0" y="8"/>
                      </a:moveTo>
                      <a:cubicBezTo>
                        <a:pt x="0" y="2"/>
                        <a:pt x="15" y="0"/>
                        <a:pt x="19" y="4"/>
                      </a:cubicBezTo>
                      <a:cubicBezTo>
                        <a:pt x="22" y="8"/>
                        <a:pt x="14" y="7"/>
                        <a:pt x="11" y="7"/>
                      </a:cubicBezTo>
                      <a:cubicBezTo>
                        <a:pt x="8" y="8"/>
                        <a:pt x="5" y="9"/>
                        <a:pt x="1" y="8"/>
                      </a:cubicBezTo>
                      <a:lnTo>
                        <a:pt x="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9" name="Freeform 130"/>
                <p:cNvSpPr/>
                <p:nvPr/>
              </p:nvSpPr>
              <p:spPr bwMode="auto">
                <a:xfrm>
                  <a:off x="4178293" y="-231775"/>
                  <a:ext cx="41275" cy="20637"/>
                </a:xfrm>
                <a:custGeom>
                  <a:avLst/>
                  <a:gdLst/>
                  <a:ahLst/>
                  <a:cxnLst>
                    <a:cxn ang="0">
                      <a:pos x="0" y="2"/>
                    </a:cxn>
                    <a:cxn ang="0">
                      <a:pos x="9" y="7"/>
                    </a:cxn>
                    <a:cxn ang="0">
                      <a:pos x="16" y="2"/>
                    </a:cxn>
                    <a:cxn ang="0">
                      <a:pos x="2" y="1"/>
                    </a:cxn>
                    <a:cxn ang="0">
                      <a:pos x="0" y="2"/>
                    </a:cxn>
                  </a:cxnLst>
                  <a:rect l="0" t="0" r="r" b="b"/>
                  <a:pathLst>
                    <a:path w="16" h="8">
                      <a:moveTo>
                        <a:pt x="0" y="2"/>
                      </a:moveTo>
                      <a:cubicBezTo>
                        <a:pt x="3" y="5"/>
                        <a:pt x="4" y="7"/>
                        <a:pt x="9" y="7"/>
                      </a:cubicBezTo>
                      <a:cubicBezTo>
                        <a:pt x="14" y="8"/>
                        <a:pt x="14" y="6"/>
                        <a:pt x="16" y="2"/>
                      </a:cubicBezTo>
                      <a:cubicBezTo>
                        <a:pt x="13" y="1"/>
                        <a:pt x="5" y="0"/>
                        <a:pt x="2" y="1"/>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0" name="Freeform 131"/>
                <p:cNvSpPr/>
                <p:nvPr/>
              </p:nvSpPr>
              <p:spPr bwMode="auto">
                <a:xfrm>
                  <a:off x="4227506" y="-227012"/>
                  <a:ext cx="50800" cy="26987"/>
                </a:xfrm>
                <a:custGeom>
                  <a:avLst/>
                  <a:gdLst/>
                  <a:ahLst/>
                  <a:cxnLst>
                    <a:cxn ang="0">
                      <a:pos x="2" y="9"/>
                    </a:cxn>
                    <a:cxn ang="0">
                      <a:pos x="19" y="8"/>
                    </a:cxn>
                    <a:cxn ang="0">
                      <a:pos x="3" y="10"/>
                    </a:cxn>
                    <a:cxn ang="0">
                      <a:pos x="2" y="9"/>
                    </a:cxn>
                  </a:cxnLst>
                  <a:rect l="0" t="0" r="r" b="b"/>
                  <a:pathLst>
                    <a:path w="19" h="10">
                      <a:moveTo>
                        <a:pt x="2" y="9"/>
                      </a:moveTo>
                      <a:cubicBezTo>
                        <a:pt x="0" y="5"/>
                        <a:pt x="19" y="0"/>
                        <a:pt x="19" y="8"/>
                      </a:cubicBezTo>
                      <a:cubicBezTo>
                        <a:pt x="14" y="10"/>
                        <a:pt x="8" y="10"/>
                        <a:pt x="3" y="10"/>
                      </a:cubicBezTo>
                      <a:lnTo>
                        <a:pt x="2"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1" name="Freeform 132"/>
                <p:cNvSpPr/>
                <p:nvPr/>
              </p:nvSpPr>
              <p:spPr bwMode="auto">
                <a:xfrm>
                  <a:off x="4038594" y="-242887"/>
                  <a:ext cx="41275" cy="26987"/>
                </a:xfrm>
                <a:custGeom>
                  <a:avLst/>
                  <a:gdLst/>
                  <a:ahLst/>
                  <a:cxnLst>
                    <a:cxn ang="0">
                      <a:pos x="1" y="1"/>
                    </a:cxn>
                    <a:cxn ang="0">
                      <a:pos x="13" y="7"/>
                    </a:cxn>
                    <a:cxn ang="0">
                      <a:pos x="3" y="0"/>
                    </a:cxn>
                    <a:cxn ang="0">
                      <a:pos x="1" y="1"/>
                    </a:cxn>
                  </a:cxnLst>
                  <a:rect l="0" t="0" r="r" b="b"/>
                  <a:pathLst>
                    <a:path w="16" h="10">
                      <a:moveTo>
                        <a:pt x="1" y="1"/>
                      </a:moveTo>
                      <a:cubicBezTo>
                        <a:pt x="0" y="5"/>
                        <a:pt x="11" y="10"/>
                        <a:pt x="13" y="7"/>
                      </a:cubicBezTo>
                      <a:cubicBezTo>
                        <a:pt x="16" y="3"/>
                        <a:pt x="5" y="0"/>
                        <a:pt x="3" y="0"/>
                      </a:cubicBezTo>
                      <a:lnTo>
                        <a:pt x="1"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2" name="Freeform 133"/>
                <p:cNvSpPr/>
                <p:nvPr/>
              </p:nvSpPr>
              <p:spPr bwMode="auto">
                <a:xfrm>
                  <a:off x="3889369" y="117475"/>
                  <a:ext cx="554037" cy="284162"/>
                </a:xfrm>
                <a:custGeom>
                  <a:avLst/>
                  <a:gdLst/>
                  <a:ahLst/>
                  <a:cxnLst>
                    <a:cxn ang="0">
                      <a:pos x="162" y="37"/>
                    </a:cxn>
                    <a:cxn ang="0">
                      <a:pos x="178" y="34"/>
                    </a:cxn>
                    <a:cxn ang="0">
                      <a:pos x="191" y="29"/>
                    </a:cxn>
                    <a:cxn ang="0">
                      <a:pos x="208" y="16"/>
                    </a:cxn>
                    <a:cxn ang="0">
                      <a:pos x="199" y="1"/>
                    </a:cxn>
                    <a:cxn ang="0">
                      <a:pos x="174" y="6"/>
                    </a:cxn>
                    <a:cxn ang="0">
                      <a:pos x="163" y="10"/>
                    </a:cxn>
                    <a:cxn ang="0">
                      <a:pos x="153" y="14"/>
                    </a:cxn>
                    <a:cxn ang="0">
                      <a:pos x="141" y="13"/>
                    </a:cxn>
                    <a:cxn ang="0">
                      <a:pos x="130" y="16"/>
                    </a:cxn>
                    <a:cxn ang="0">
                      <a:pos x="107" y="16"/>
                    </a:cxn>
                    <a:cxn ang="0">
                      <a:pos x="92" y="27"/>
                    </a:cxn>
                    <a:cxn ang="0">
                      <a:pos x="85" y="27"/>
                    </a:cxn>
                    <a:cxn ang="0">
                      <a:pos x="80" y="28"/>
                    </a:cxn>
                    <a:cxn ang="0">
                      <a:pos x="70" y="30"/>
                    </a:cxn>
                    <a:cxn ang="0">
                      <a:pos x="62" y="37"/>
                    </a:cxn>
                    <a:cxn ang="0">
                      <a:pos x="52" y="41"/>
                    </a:cxn>
                    <a:cxn ang="0">
                      <a:pos x="28" y="49"/>
                    </a:cxn>
                    <a:cxn ang="0">
                      <a:pos x="23" y="58"/>
                    </a:cxn>
                    <a:cxn ang="0">
                      <a:pos x="23" y="68"/>
                    </a:cxn>
                    <a:cxn ang="0">
                      <a:pos x="9" y="86"/>
                    </a:cxn>
                    <a:cxn ang="0">
                      <a:pos x="1" y="90"/>
                    </a:cxn>
                    <a:cxn ang="0">
                      <a:pos x="7" y="98"/>
                    </a:cxn>
                    <a:cxn ang="0">
                      <a:pos x="46" y="94"/>
                    </a:cxn>
                    <a:cxn ang="0">
                      <a:pos x="49" y="84"/>
                    </a:cxn>
                    <a:cxn ang="0">
                      <a:pos x="57" y="81"/>
                    </a:cxn>
                    <a:cxn ang="0">
                      <a:pos x="73" y="67"/>
                    </a:cxn>
                    <a:cxn ang="0">
                      <a:pos x="95" y="62"/>
                    </a:cxn>
                    <a:cxn ang="0">
                      <a:pos x="116" y="52"/>
                    </a:cxn>
                    <a:cxn ang="0">
                      <a:pos x="133" y="41"/>
                    </a:cxn>
                    <a:cxn ang="0">
                      <a:pos x="154" y="37"/>
                    </a:cxn>
                    <a:cxn ang="0">
                      <a:pos x="162" y="37"/>
                    </a:cxn>
                  </a:cxnLst>
                  <a:rect l="0" t="0" r="r" b="b"/>
                  <a:pathLst>
                    <a:path w="211" h="108">
                      <a:moveTo>
                        <a:pt x="162" y="37"/>
                      </a:moveTo>
                      <a:cubicBezTo>
                        <a:pt x="167" y="35"/>
                        <a:pt x="173" y="36"/>
                        <a:pt x="178" y="34"/>
                      </a:cubicBezTo>
                      <a:cubicBezTo>
                        <a:pt x="182" y="32"/>
                        <a:pt x="187" y="31"/>
                        <a:pt x="191" y="29"/>
                      </a:cubicBezTo>
                      <a:cubicBezTo>
                        <a:pt x="198" y="26"/>
                        <a:pt x="205" y="23"/>
                        <a:pt x="208" y="16"/>
                      </a:cubicBezTo>
                      <a:cubicBezTo>
                        <a:pt x="211" y="8"/>
                        <a:pt x="207" y="2"/>
                        <a:pt x="199" y="1"/>
                      </a:cubicBezTo>
                      <a:cubicBezTo>
                        <a:pt x="191" y="0"/>
                        <a:pt x="182" y="3"/>
                        <a:pt x="174" y="6"/>
                      </a:cubicBezTo>
                      <a:cubicBezTo>
                        <a:pt x="170" y="8"/>
                        <a:pt x="167" y="9"/>
                        <a:pt x="163" y="10"/>
                      </a:cubicBezTo>
                      <a:cubicBezTo>
                        <a:pt x="160" y="11"/>
                        <a:pt x="157" y="13"/>
                        <a:pt x="153" y="14"/>
                      </a:cubicBezTo>
                      <a:cubicBezTo>
                        <a:pt x="149" y="14"/>
                        <a:pt x="145" y="13"/>
                        <a:pt x="141" y="13"/>
                      </a:cubicBezTo>
                      <a:cubicBezTo>
                        <a:pt x="137" y="13"/>
                        <a:pt x="134" y="15"/>
                        <a:pt x="130" y="16"/>
                      </a:cubicBezTo>
                      <a:cubicBezTo>
                        <a:pt x="123" y="18"/>
                        <a:pt x="115" y="16"/>
                        <a:pt x="107" y="16"/>
                      </a:cubicBezTo>
                      <a:cubicBezTo>
                        <a:pt x="99" y="15"/>
                        <a:pt x="99" y="26"/>
                        <a:pt x="92" y="27"/>
                      </a:cubicBezTo>
                      <a:cubicBezTo>
                        <a:pt x="90" y="27"/>
                        <a:pt x="87" y="27"/>
                        <a:pt x="85" y="27"/>
                      </a:cubicBezTo>
                      <a:cubicBezTo>
                        <a:pt x="83" y="27"/>
                        <a:pt x="82" y="28"/>
                        <a:pt x="80" y="28"/>
                      </a:cubicBezTo>
                      <a:cubicBezTo>
                        <a:pt x="77" y="29"/>
                        <a:pt x="73" y="29"/>
                        <a:pt x="70" y="30"/>
                      </a:cubicBezTo>
                      <a:cubicBezTo>
                        <a:pt x="66" y="31"/>
                        <a:pt x="64" y="35"/>
                        <a:pt x="62" y="37"/>
                      </a:cubicBezTo>
                      <a:cubicBezTo>
                        <a:pt x="59" y="40"/>
                        <a:pt x="56" y="41"/>
                        <a:pt x="52" y="41"/>
                      </a:cubicBezTo>
                      <a:cubicBezTo>
                        <a:pt x="43" y="41"/>
                        <a:pt x="35" y="45"/>
                        <a:pt x="28" y="49"/>
                      </a:cubicBezTo>
                      <a:cubicBezTo>
                        <a:pt x="24" y="52"/>
                        <a:pt x="23" y="53"/>
                        <a:pt x="23" y="58"/>
                      </a:cubicBezTo>
                      <a:cubicBezTo>
                        <a:pt x="23" y="61"/>
                        <a:pt x="23" y="64"/>
                        <a:pt x="23" y="68"/>
                      </a:cubicBezTo>
                      <a:cubicBezTo>
                        <a:pt x="23" y="75"/>
                        <a:pt x="17" y="84"/>
                        <a:pt x="9" y="86"/>
                      </a:cubicBezTo>
                      <a:cubicBezTo>
                        <a:pt x="6" y="86"/>
                        <a:pt x="2" y="86"/>
                        <a:pt x="1" y="90"/>
                      </a:cubicBezTo>
                      <a:cubicBezTo>
                        <a:pt x="0" y="94"/>
                        <a:pt x="4" y="97"/>
                        <a:pt x="7" y="98"/>
                      </a:cubicBezTo>
                      <a:cubicBezTo>
                        <a:pt x="20" y="102"/>
                        <a:pt x="37" y="108"/>
                        <a:pt x="46" y="94"/>
                      </a:cubicBezTo>
                      <a:cubicBezTo>
                        <a:pt x="48" y="91"/>
                        <a:pt x="47" y="87"/>
                        <a:pt x="49" y="84"/>
                      </a:cubicBezTo>
                      <a:cubicBezTo>
                        <a:pt x="51" y="80"/>
                        <a:pt x="53" y="82"/>
                        <a:pt x="57" y="81"/>
                      </a:cubicBezTo>
                      <a:cubicBezTo>
                        <a:pt x="66" y="80"/>
                        <a:pt x="66" y="70"/>
                        <a:pt x="73" y="67"/>
                      </a:cubicBezTo>
                      <a:cubicBezTo>
                        <a:pt x="80" y="63"/>
                        <a:pt x="88" y="64"/>
                        <a:pt x="95" y="62"/>
                      </a:cubicBezTo>
                      <a:cubicBezTo>
                        <a:pt x="102" y="60"/>
                        <a:pt x="110" y="57"/>
                        <a:pt x="116" y="52"/>
                      </a:cubicBezTo>
                      <a:cubicBezTo>
                        <a:pt x="122" y="48"/>
                        <a:pt x="126" y="44"/>
                        <a:pt x="133" y="41"/>
                      </a:cubicBezTo>
                      <a:cubicBezTo>
                        <a:pt x="139" y="39"/>
                        <a:pt x="147" y="37"/>
                        <a:pt x="154" y="37"/>
                      </a:cubicBezTo>
                      <a:lnTo>
                        <a:pt x="162" y="3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3" name="Freeform 134"/>
                <p:cNvSpPr/>
                <p:nvPr/>
              </p:nvSpPr>
              <p:spPr bwMode="auto">
                <a:xfrm>
                  <a:off x="3770307" y="398462"/>
                  <a:ext cx="247650" cy="219075"/>
                </a:xfrm>
                <a:custGeom>
                  <a:avLst/>
                  <a:gdLst/>
                  <a:ahLst/>
                  <a:cxnLst>
                    <a:cxn ang="0">
                      <a:pos x="63" y="33"/>
                    </a:cxn>
                    <a:cxn ang="0">
                      <a:pos x="68" y="10"/>
                    </a:cxn>
                    <a:cxn ang="0">
                      <a:pos x="66" y="2"/>
                    </a:cxn>
                    <a:cxn ang="0">
                      <a:pos x="54" y="0"/>
                    </a:cxn>
                    <a:cxn ang="0">
                      <a:pos x="31" y="6"/>
                    </a:cxn>
                    <a:cxn ang="0">
                      <a:pos x="18" y="10"/>
                    </a:cxn>
                    <a:cxn ang="0">
                      <a:pos x="13" y="17"/>
                    </a:cxn>
                    <a:cxn ang="0">
                      <a:pos x="14" y="28"/>
                    </a:cxn>
                    <a:cxn ang="0">
                      <a:pos x="5" y="34"/>
                    </a:cxn>
                    <a:cxn ang="0">
                      <a:pos x="2" y="43"/>
                    </a:cxn>
                    <a:cxn ang="0">
                      <a:pos x="13" y="48"/>
                    </a:cxn>
                    <a:cxn ang="0">
                      <a:pos x="31" y="60"/>
                    </a:cxn>
                    <a:cxn ang="0">
                      <a:pos x="35" y="70"/>
                    </a:cxn>
                    <a:cxn ang="0">
                      <a:pos x="43" y="72"/>
                    </a:cxn>
                    <a:cxn ang="0">
                      <a:pos x="48" y="75"/>
                    </a:cxn>
                    <a:cxn ang="0">
                      <a:pos x="59" y="82"/>
                    </a:cxn>
                    <a:cxn ang="0">
                      <a:pos x="71" y="82"/>
                    </a:cxn>
                    <a:cxn ang="0">
                      <a:pos x="81" y="79"/>
                    </a:cxn>
                    <a:cxn ang="0">
                      <a:pos x="90" y="73"/>
                    </a:cxn>
                    <a:cxn ang="0">
                      <a:pos x="74" y="56"/>
                    </a:cxn>
                    <a:cxn ang="0">
                      <a:pos x="69" y="47"/>
                    </a:cxn>
                    <a:cxn ang="0">
                      <a:pos x="63" y="33"/>
                    </a:cxn>
                  </a:cxnLst>
                  <a:rect l="0" t="0" r="r" b="b"/>
                  <a:pathLst>
                    <a:path w="94" h="83">
                      <a:moveTo>
                        <a:pt x="63" y="33"/>
                      </a:moveTo>
                      <a:cubicBezTo>
                        <a:pt x="62" y="25"/>
                        <a:pt x="65" y="17"/>
                        <a:pt x="68" y="10"/>
                      </a:cubicBezTo>
                      <a:cubicBezTo>
                        <a:pt x="69" y="6"/>
                        <a:pt x="70" y="4"/>
                        <a:pt x="66" y="2"/>
                      </a:cubicBezTo>
                      <a:cubicBezTo>
                        <a:pt x="62" y="0"/>
                        <a:pt x="58" y="0"/>
                        <a:pt x="54" y="0"/>
                      </a:cubicBezTo>
                      <a:cubicBezTo>
                        <a:pt x="46" y="0"/>
                        <a:pt x="39" y="4"/>
                        <a:pt x="31" y="6"/>
                      </a:cubicBezTo>
                      <a:cubicBezTo>
                        <a:pt x="27" y="8"/>
                        <a:pt x="22" y="9"/>
                        <a:pt x="18" y="10"/>
                      </a:cubicBezTo>
                      <a:cubicBezTo>
                        <a:pt x="14" y="12"/>
                        <a:pt x="12" y="13"/>
                        <a:pt x="13" y="17"/>
                      </a:cubicBezTo>
                      <a:cubicBezTo>
                        <a:pt x="13" y="21"/>
                        <a:pt x="15" y="24"/>
                        <a:pt x="14" y="28"/>
                      </a:cubicBezTo>
                      <a:cubicBezTo>
                        <a:pt x="12" y="31"/>
                        <a:pt x="8" y="33"/>
                        <a:pt x="5" y="34"/>
                      </a:cubicBezTo>
                      <a:cubicBezTo>
                        <a:pt x="3" y="36"/>
                        <a:pt x="0" y="40"/>
                        <a:pt x="2" y="43"/>
                      </a:cubicBezTo>
                      <a:cubicBezTo>
                        <a:pt x="3" y="46"/>
                        <a:pt x="10" y="47"/>
                        <a:pt x="13" y="48"/>
                      </a:cubicBezTo>
                      <a:cubicBezTo>
                        <a:pt x="21" y="51"/>
                        <a:pt x="30" y="51"/>
                        <a:pt x="31" y="60"/>
                      </a:cubicBezTo>
                      <a:cubicBezTo>
                        <a:pt x="32" y="64"/>
                        <a:pt x="31" y="68"/>
                        <a:pt x="35" y="70"/>
                      </a:cubicBezTo>
                      <a:cubicBezTo>
                        <a:pt x="37" y="71"/>
                        <a:pt x="40" y="71"/>
                        <a:pt x="43" y="72"/>
                      </a:cubicBezTo>
                      <a:cubicBezTo>
                        <a:pt x="45" y="72"/>
                        <a:pt x="46" y="74"/>
                        <a:pt x="48" y="75"/>
                      </a:cubicBezTo>
                      <a:cubicBezTo>
                        <a:pt x="51" y="78"/>
                        <a:pt x="55" y="81"/>
                        <a:pt x="59" y="82"/>
                      </a:cubicBezTo>
                      <a:cubicBezTo>
                        <a:pt x="63" y="83"/>
                        <a:pt x="67" y="82"/>
                        <a:pt x="71" y="82"/>
                      </a:cubicBezTo>
                      <a:cubicBezTo>
                        <a:pt x="75" y="82"/>
                        <a:pt x="77" y="81"/>
                        <a:pt x="81" y="79"/>
                      </a:cubicBezTo>
                      <a:cubicBezTo>
                        <a:pt x="84" y="77"/>
                        <a:pt x="89" y="75"/>
                        <a:pt x="90" y="73"/>
                      </a:cubicBezTo>
                      <a:cubicBezTo>
                        <a:pt x="94" y="65"/>
                        <a:pt x="78" y="60"/>
                        <a:pt x="74" y="56"/>
                      </a:cubicBezTo>
                      <a:cubicBezTo>
                        <a:pt x="72" y="53"/>
                        <a:pt x="71" y="50"/>
                        <a:pt x="69" y="47"/>
                      </a:cubicBezTo>
                      <a:cubicBezTo>
                        <a:pt x="66" y="42"/>
                        <a:pt x="63" y="38"/>
                        <a:pt x="63"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4" name="Freeform 135"/>
                <p:cNvSpPr/>
                <p:nvPr/>
              </p:nvSpPr>
              <p:spPr bwMode="auto">
                <a:xfrm>
                  <a:off x="4035419" y="606425"/>
                  <a:ext cx="66675" cy="68262"/>
                </a:xfrm>
                <a:custGeom>
                  <a:avLst/>
                  <a:gdLst/>
                  <a:ahLst/>
                  <a:cxnLst>
                    <a:cxn ang="0">
                      <a:pos x="0" y="7"/>
                    </a:cxn>
                    <a:cxn ang="0">
                      <a:pos x="24" y="19"/>
                    </a:cxn>
                    <a:cxn ang="0">
                      <a:pos x="15" y="22"/>
                    </a:cxn>
                    <a:cxn ang="0">
                      <a:pos x="2" y="12"/>
                    </a:cxn>
                    <a:cxn ang="0">
                      <a:pos x="0" y="7"/>
                    </a:cxn>
                  </a:cxnLst>
                  <a:rect l="0" t="0" r="r" b="b"/>
                  <a:pathLst>
                    <a:path w="25" h="26">
                      <a:moveTo>
                        <a:pt x="0" y="7"/>
                      </a:moveTo>
                      <a:cubicBezTo>
                        <a:pt x="10" y="0"/>
                        <a:pt x="25" y="6"/>
                        <a:pt x="24" y="19"/>
                      </a:cubicBezTo>
                      <a:cubicBezTo>
                        <a:pt x="24" y="24"/>
                        <a:pt x="19" y="26"/>
                        <a:pt x="15" y="22"/>
                      </a:cubicBezTo>
                      <a:cubicBezTo>
                        <a:pt x="10" y="19"/>
                        <a:pt x="7" y="15"/>
                        <a:pt x="2" y="12"/>
                      </a:cubicBezTo>
                      <a:lnTo>
                        <a:pt x="0" y="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5" name="Freeform 136"/>
                <p:cNvSpPr/>
                <p:nvPr/>
              </p:nvSpPr>
              <p:spPr bwMode="auto">
                <a:xfrm>
                  <a:off x="3632194" y="679450"/>
                  <a:ext cx="96837" cy="68262"/>
                </a:xfrm>
                <a:custGeom>
                  <a:avLst/>
                  <a:gdLst/>
                  <a:ahLst/>
                  <a:cxnLst>
                    <a:cxn ang="0">
                      <a:pos x="21" y="2"/>
                    </a:cxn>
                    <a:cxn ang="0">
                      <a:pos x="4" y="5"/>
                    </a:cxn>
                    <a:cxn ang="0">
                      <a:pos x="7" y="22"/>
                    </a:cxn>
                    <a:cxn ang="0">
                      <a:pos x="21" y="2"/>
                    </a:cxn>
                  </a:cxnLst>
                  <a:rect l="0" t="0" r="r" b="b"/>
                  <a:pathLst>
                    <a:path w="37" h="26">
                      <a:moveTo>
                        <a:pt x="21" y="2"/>
                      </a:moveTo>
                      <a:cubicBezTo>
                        <a:pt x="16" y="0"/>
                        <a:pt x="8" y="0"/>
                        <a:pt x="4" y="5"/>
                      </a:cubicBezTo>
                      <a:cubicBezTo>
                        <a:pt x="0" y="10"/>
                        <a:pt x="1" y="19"/>
                        <a:pt x="7" y="22"/>
                      </a:cubicBezTo>
                      <a:cubicBezTo>
                        <a:pt x="16" y="26"/>
                        <a:pt x="37" y="8"/>
                        <a:pt x="21"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6" name="Freeform 137"/>
                <p:cNvSpPr/>
                <p:nvPr/>
              </p:nvSpPr>
              <p:spPr bwMode="auto">
                <a:xfrm>
                  <a:off x="3794119" y="534987"/>
                  <a:ext cx="42862" cy="34925"/>
                </a:xfrm>
                <a:custGeom>
                  <a:avLst/>
                  <a:gdLst/>
                  <a:ahLst/>
                  <a:cxnLst>
                    <a:cxn ang="0">
                      <a:pos x="8" y="1"/>
                    </a:cxn>
                    <a:cxn ang="0">
                      <a:pos x="1" y="6"/>
                    </a:cxn>
                    <a:cxn ang="0">
                      <a:pos x="9" y="12"/>
                    </a:cxn>
                    <a:cxn ang="0">
                      <a:pos x="15" y="10"/>
                    </a:cxn>
                    <a:cxn ang="0">
                      <a:pos x="8" y="1"/>
                    </a:cxn>
                  </a:cxnLst>
                  <a:rect l="0" t="0" r="r" b="b"/>
                  <a:pathLst>
                    <a:path w="16" h="13">
                      <a:moveTo>
                        <a:pt x="8" y="1"/>
                      </a:moveTo>
                      <a:cubicBezTo>
                        <a:pt x="4" y="0"/>
                        <a:pt x="0" y="1"/>
                        <a:pt x="1" y="6"/>
                      </a:cubicBezTo>
                      <a:cubicBezTo>
                        <a:pt x="2" y="9"/>
                        <a:pt x="6" y="11"/>
                        <a:pt x="9" y="12"/>
                      </a:cubicBezTo>
                      <a:cubicBezTo>
                        <a:pt x="12" y="13"/>
                        <a:pt x="15" y="13"/>
                        <a:pt x="15" y="10"/>
                      </a:cubicBezTo>
                      <a:cubicBezTo>
                        <a:pt x="16" y="6"/>
                        <a:pt x="10" y="3"/>
                        <a:pt x="8"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7" name="Freeform 138"/>
                <p:cNvSpPr/>
                <p:nvPr/>
              </p:nvSpPr>
              <p:spPr bwMode="auto">
                <a:xfrm>
                  <a:off x="4497380" y="381000"/>
                  <a:ext cx="66675" cy="25400"/>
                </a:xfrm>
                <a:custGeom>
                  <a:avLst/>
                  <a:gdLst/>
                  <a:ahLst/>
                  <a:cxnLst>
                    <a:cxn ang="0">
                      <a:pos x="13" y="2"/>
                    </a:cxn>
                    <a:cxn ang="0">
                      <a:pos x="19" y="4"/>
                    </a:cxn>
                    <a:cxn ang="0">
                      <a:pos x="7" y="9"/>
                    </a:cxn>
                    <a:cxn ang="0">
                      <a:pos x="2" y="3"/>
                    </a:cxn>
                    <a:cxn ang="0">
                      <a:pos x="13" y="2"/>
                    </a:cxn>
                  </a:cxnLst>
                  <a:rect l="0" t="0" r="r" b="b"/>
                  <a:pathLst>
                    <a:path w="25" h="10">
                      <a:moveTo>
                        <a:pt x="13" y="2"/>
                      </a:moveTo>
                      <a:cubicBezTo>
                        <a:pt x="14" y="2"/>
                        <a:pt x="19" y="4"/>
                        <a:pt x="19" y="4"/>
                      </a:cubicBezTo>
                      <a:cubicBezTo>
                        <a:pt x="25" y="9"/>
                        <a:pt x="9" y="10"/>
                        <a:pt x="7" y="9"/>
                      </a:cubicBezTo>
                      <a:cubicBezTo>
                        <a:pt x="5" y="9"/>
                        <a:pt x="0" y="6"/>
                        <a:pt x="2" y="3"/>
                      </a:cubicBezTo>
                      <a:cubicBezTo>
                        <a:pt x="3" y="0"/>
                        <a:pt x="10" y="1"/>
                        <a:pt x="13"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8" name="Freeform 139"/>
                <p:cNvSpPr/>
                <p:nvPr/>
              </p:nvSpPr>
              <p:spPr bwMode="auto">
                <a:xfrm>
                  <a:off x="4760905" y="441325"/>
                  <a:ext cx="65087" cy="28575"/>
                </a:xfrm>
                <a:custGeom>
                  <a:avLst/>
                  <a:gdLst/>
                  <a:ahLst/>
                  <a:cxnLst>
                    <a:cxn ang="0">
                      <a:pos x="1" y="11"/>
                    </a:cxn>
                    <a:cxn ang="0">
                      <a:pos x="12" y="0"/>
                    </a:cxn>
                    <a:cxn ang="0">
                      <a:pos x="25" y="5"/>
                    </a:cxn>
                    <a:cxn ang="0">
                      <a:pos x="13" y="8"/>
                    </a:cxn>
                    <a:cxn ang="0">
                      <a:pos x="2" y="11"/>
                    </a:cxn>
                    <a:cxn ang="0">
                      <a:pos x="1" y="11"/>
                    </a:cxn>
                  </a:cxnLst>
                  <a:rect l="0" t="0" r="r" b="b"/>
                  <a:pathLst>
                    <a:path w="25" h="11">
                      <a:moveTo>
                        <a:pt x="1" y="11"/>
                      </a:moveTo>
                      <a:cubicBezTo>
                        <a:pt x="0" y="6"/>
                        <a:pt x="8" y="1"/>
                        <a:pt x="12" y="0"/>
                      </a:cubicBezTo>
                      <a:cubicBezTo>
                        <a:pt x="16" y="0"/>
                        <a:pt x="24" y="0"/>
                        <a:pt x="25" y="5"/>
                      </a:cubicBezTo>
                      <a:cubicBezTo>
                        <a:pt x="21" y="6"/>
                        <a:pt x="17" y="7"/>
                        <a:pt x="13" y="8"/>
                      </a:cubicBezTo>
                      <a:cubicBezTo>
                        <a:pt x="10" y="8"/>
                        <a:pt x="4" y="9"/>
                        <a:pt x="2" y="11"/>
                      </a:cubicBezTo>
                      <a:lnTo>
                        <a:pt x="1"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9" name="Freeform 140"/>
                <p:cNvSpPr/>
                <p:nvPr/>
              </p:nvSpPr>
              <p:spPr bwMode="auto">
                <a:xfrm>
                  <a:off x="4829167" y="414337"/>
                  <a:ext cx="47625" cy="39687"/>
                </a:xfrm>
                <a:custGeom>
                  <a:avLst/>
                  <a:gdLst/>
                  <a:ahLst/>
                  <a:cxnLst>
                    <a:cxn ang="0">
                      <a:pos x="8" y="2"/>
                    </a:cxn>
                    <a:cxn ang="0">
                      <a:pos x="14" y="6"/>
                    </a:cxn>
                    <a:cxn ang="0">
                      <a:pos x="12" y="14"/>
                    </a:cxn>
                    <a:cxn ang="0">
                      <a:pos x="8" y="2"/>
                    </a:cxn>
                  </a:cxnLst>
                  <a:rect l="0" t="0" r="r" b="b"/>
                  <a:pathLst>
                    <a:path w="18" h="15">
                      <a:moveTo>
                        <a:pt x="8" y="2"/>
                      </a:moveTo>
                      <a:cubicBezTo>
                        <a:pt x="12" y="0"/>
                        <a:pt x="13" y="3"/>
                        <a:pt x="14" y="6"/>
                      </a:cubicBezTo>
                      <a:cubicBezTo>
                        <a:pt x="16" y="11"/>
                        <a:pt x="18" y="14"/>
                        <a:pt x="12" y="14"/>
                      </a:cubicBezTo>
                      <a:cubicBezTo>
                        <a:pt x="3" y="15"/>
                        <a:pt x="0" y="7"/>
                        <a:pt x="8"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0" name="Freeform 141"/>
                <p:cNvSpPr/>
                <p:nvPr/>
              </p:nvSpPr>
              <p:spPr bwMode="auto">
                <a:xfrm>
                  <a:off x="5364154" y="-187325"/>
                  <a:ext cx="231775" cy="84137"/>
                </a:xfrm>
                <a:custGeom>
                  <a:avLst/>
                  <a:gdLst/>
                  <a:ahLst/>
                  <a:cxnLst>
                    <a:cxn ang="0">
                      <a:pos x="77" y="10"/>
                    </a:cxn>
                    <a:cxn ang="0">
                      <a:pos x="53" y="6"/>
                    </a:cxn>
                    <a:cxn ang="0">
                      <a:pos x="26" y="8"/>
                    </a:cxn>
                    <a:cxn ang="0">
                      <a:pos x="3" y="16"/>
                    </a:cxn>
                    <a:cxn ang="0">
                      <a:pos x="4" y="24"/>
                    </a:cxn>
                    <a:cxn ang="0">
                      <a:pos x="16" y="30"/>
                    </a:cxn>
                    <a:cxn ang="0">
                      <a:pos x="34" y="27"/>
                    </a:cxn>
                    <a:cxn ang="0">
                      <a:pos x="54" y="24"/>
                    </a:cxn>
                    <a:cxn ang="0">
                      <a:pos x="88" y="16"/>
                    </a:cxn>
                    <a:cxn ang="0">
                      <a:pos x="77" y="10"/>
                    </a:cxn>
                  </a:cxnLst>
                  <a:rect l="0" t="0" r="r" b="b"/>
                  <a:pathLst>
                    <a:path w="88" h="32">
                      <a:moveTo>
                        <a:pt x="77" y="10"/>
                      </a:moveTo>
                      <a:cubicBezTo>
                        <a:pt x="68" y="10"/>
                        <a:pt x="60" y="10"/>
                        <a:pt x="53" y="6"/>
                      </a:cubicBezTo>
                      <a:cubicBezTo>
                        <a:pt x="43" y="0"/>
                        <a:pt x="35" y="4"/>
                        <a:pt x="26" y="8"/>
                      </a:cubicBezTo>
                      <a:cubicBezTo>
                        <a:pt x="19" y="12"/>
                        <a:pt x="10" y="12"/>
                        <a:pt x="3" y="16"/>
                      </a:cubicBezTo>
                      <a:cubicBezTo>
                        <a:pt x="0" y="19"/>
                        <a:pt x="0" y="22"/>
                        <a:pt x="4" y="24"/>
                      </a:cubicBezTo>
                      <a:cubicBezTo>
                        <a:pt x="7" y="26"/>
                        <a:pt x="13" y="29"/>
                        <a:pt x="16" y="30"/>
                      </a:cubicBezTo>
                      <a:cubicBezTo>
                        <a:pt x="24" y="32"/>
                        <a:pt x="27" y="30"/>
                        <a:pt x="34" y="27"/>
                      </a:cubicBezTo>
                      <a:cubicBezTo>
                        <a:pt x="40" y="25"/>
                        <a:pt x="47" y="24"/>
                        <a:pt x="54" y="24"/>
                      </a:cubicBezTo>
                      <a:cubicBezTo>
                        <a:pt x="65" y="24"/>
                        <a:pt x="81" y="26"/>
                        <a:pt x="88" y="16"/>
                      </a:cubicBezTo>
                      <a:lnTo>
                        <a:pt x="77"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1" name="Freeform 142"/>
                <p:cNvSpPr/>
                <p:nvPr/>
              </p:nvSpPr>
              <p:spPr bwMode="auto">
                <a:xfrm>
                  <a:off x="5426066" y="-98425"/>
                  <a:ext cx="261937" cy="106362"/>
                </a:xfrm>
                <a:custGeom>
                  <a:avLst/>
                  <a:gdLst/>
                  <a:ahLst/>
                  <a:cxnLst>
                    <a:cxn ang="0">
                      <a:pos x="50" y="31"/>
                    </a:cxn>
                    <a:cxn ang="0">
                      <a:pos x="79" y="39"/>
                    </a:cxn>
                    <a:cxn ang="0">
                      <a:pos x="93" y="23"/>
                    </a:cxn>
                    <a:cxn ang="0">
                      <a:pos x="89" y="2"/>
                    </a:cxn>
                    <a:cxn ang="0">
                      <a:pos x="55" y="1"/>
                    </a:cxn>
                    <a:cxn ang="0">
                      <a:pos x="30" y="3"/>
                    </a:cxn>
                    <a:cxn ang="0">
                      <a:pos x="8" y="14"/>
                    </a:cxn>
                    <a:cxn ang="0">
                      <a:pos x="20" y="26"/>
                    </a:cxn>
                    <a:cxn ang="0">
                      <a:pos x="50" y="31"/>
                    </a:cxn>
                  </a:cxnLst>
                  <a:rect l="0" t="0" r="r" b="b"/>
                  <a:pathLst>
                    <a:path w="100" h="40">
                      <a:moveTo>
                        <a:pt x="50" y="31"/>
                      </a:moveTo>
                      <a:cubicBezTo>
                        <a:pt x="59" y="34"/>
                        <a:pt x="69" y="39"/>
                        <a:pt x="79" y="39"/>
                      </a:cubicBezTo>
                      <a:cubicBezTo>
                        <a:pt x="89" y="40"/>
                        <a:pt x="91" y="31"/>
                        <a:pt x="93" y="23"/>
                      </a:cubicBezTo>
                      <a:cubicBezTo>
                        <a:pt x="95" y="16"/>
                        <a:pt x="100" y="3"/>
                        <a:pt x="89" y="2"/>
                      </a:cubicBezTo>
                      <a:cubicBezTo>
                        <a:pt x="78" y="2"/>
                        <a:pt x="67" y="1"/>
                        <a:pt x="55" y="1"/>
                      </a:cubicBezTo>
                      <a:cubicBezTo>
                        <a:pt x="46" y="1"/>
                        <a:pt x="38" y="0"/>
                        <a:pt x="30" y="3"/>
                      </a:cubicBezTo>
                      <a:cubicBezTo>
                        <a:pt x="22" y="6"/>
                        <a:pt x="14" y="9"/>
                        <a:pt x="8" y="14"/>
                      </a:cubicBezTo>
                      <a:cubicBezTo>
                        <a:pt x="0" y="22"/>
                        <a:pt x="15" y="25"/>
                        <a:pt x="20" y="26"/>
                      </a:cubicBezTo>
                      <a:cubicBezTo>
                        <a:pt x="30" y="29"/>
                        <a:pt x="40" y="28"/>
                        <a:pt x="50"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2" name="Freeform 143"/>
                <p:cNvSpPr/>
                <p:nvPr/>
              </p:nvSpPr>
              <p:spPr bwMode="auto">
                <a:xfrm>
                  <a:off x="5656253" y="-47625"/>
                  <a:ext cx="241300" cy="95250"/>
                </a:xfrm>
                <a:custGeom>
                  <a:avLst/>
                  <a:gdLst/>
                  <a:ahLst/>
                  <a:cxnLst>
                    <a:cxn ang="0">
                      <a:pos x="45" y="33"/>
                    </a:cxn>
                    <a:cxn ang="0">
                      <a:pos x="73" y="28"/>
                    </a:cxn>
                    <a:cxn ang="0">
                      <a:pos x="91" y="17"/>
                    </a:cxn>
                    <a:cxn ang="0">
                      <a:pos x="84" y="12"/>
                    </a:cxn>
                    <a:cxn ang="0">
                      <a:pos x="68" y="7"/>
                    </a:cxn>
                    <a:cxn ang="0">
                      <a:pos x="59" y="2"/>
                    </a:cxn>
                    <a:cxn ang="0">
                      <a:pos x="50" y="1"/>
                    </a:cxn>
                    <a:cxn ang="0">
                      <a:pos x="40" y="1"/>
                    </a:cxn>
                    <a:cxn ang="0">
                      <a:pos x="27" y="5"/>
                    </a:cxn>
                    <a:cxn ang="0">
                      <a:pos x="18" y="12"/>
                    </a:cxn>
                    <a:cxn ang="0">
                      <a:pos x="12" y="21"/>
                    </a:cxn>
                    <a:cxn ang="0">
                      <a:pos x="6" y="28"/>
                    </a:cxn>
                    <a:cxn ang="0">
                      <a:pos x="0" y="34"/>
                    </a:cxn>
                    <a:cxn ang="0">
                      <a:pos x="22" y="34"/>
                    </a:cxn>
                    <a:cxn ang="0">
                      <a:pos x="34" y="31"/>
                    </a:cxn>
                    <a:cxn ang="0">
                      <a:pos x="45" y="33"/>
                    </a:cxn>
                  </a:cxnLst>
                  <a:rect l="0" t="0" r="r" b="b"/>
                  <a:pathLst>
                    <a:path w="92" h="36">
                      <a:moveTo>
                        <a:pt x="45" y="33"/>
                      </a:moveTo>
                      <a:cubicBezTo>
                        <a:pt x="54" y="34"/>
                        <a:pt x="64" y="28"/>
                        <a:pt x="73" y="28"/>
                      </a:cubicBezTo>
                      <a:cubicBezTo>
                        <a:pt x="79" y="27"/>
                        <a:pt x="92" y="26"/>
                        <a:pt x="91" y="17"/>
                      </a:cubicBezTo>
                      <a:cubicBezTo>
                        <a:pt x="91" y="12"/>
                        <a:pt x="88" y="13"/>
                        <a:pt x="84" y="12"/>
                      </a:cubicBezTo>
                      <a:cubicBezTo>
                        <a:pt x="79" y="11"/>
                        <a:pt x="73" y="9"/>
                        <a:pt x="68" y="7"/>
                      </a:cubicBezTo>
                      <a:cubicBezTo>
                        <a:pt x="65" y="5"/>
                        <a:pt x="62" y="3"/>
                        <a:pt x="59" y="2"/>
                      </a:cubicBezTo>
                      <a:cubicBezTo>
                        <a:pt x="56" y="1"/>
                        <a:pt x="53" y="2"/>
                        <a:pt x="50" y="1"/>
                      </a:cubicBezTo>
                      <a:cubicBezTo>
                        <a:pt x="46" y="1"/>
                        <a:pt x="43" y="0"/>
                        <a:pt x="40" y="1"/>
                      </a:cubicBezTo>
                      <a:cubicBezTo>
                        <a:pt x="35" y="1"/>
                        <a:pt x="31" y="3"/>
                        <a:pt x="27" y="5"/>
                      </a:cubicBezTo>
                      <a:cubicBezTo>
                        <a:pt x="24" y="7"/>
                        <a:pt x="21" y="9"/>
                        <a:pt x="18" y="12"/>
                      </a:cubicBezTo>
                      <a:cubicBezTo>
                        <a:pt x="15" y="15"/>
                        <a:pt x="14" y="18"/>
                        <a:pt x="12" y="21"/>
                      </a:cubicBezTo>
                      <a:cubicBezTo>
                        <a:pt x="10" y="23"/>
                        <a:pt x="8" y="26"/>
                        <a:pt x="6" y="28"/>
                      </a:cubicBezTo>
                      <a:cubicBezTo>
                        <a:pt x="4" y="30"/>
                        <a:pt x="1" y="32"/>
                        <a:pt x="0" y="34"/>
                      </a:cubicBezTo>
                      <a:cubicBezTo>
                        <a:pt x="7" y="36"/>
                        <a:pt x="15" y="36"/>
                        <a:pt x="22" y="34"/>
                      </a:cubicBezTo>
                      <a:cubicBezTo>
                        <a:pt x="26" y="33"/>
                        <a:pt x="30" y="31"/>
                        <a:pt x="34" y="31"/>
                      </a:cubicBezTo>
                      <a:cubicBezTo>
                        <a:pt x="38" y="30"/>
                        <a:pt x="41" y="33"/>
                        <a:pt x="45"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3" name="Freeform 144"/>
                <p:cNvSpPr/>
                <p:nvPr/>
              </p:nvSpPr>
              <p:spPr bwMode="auto">
                <a:xfrm>
                  <a:off x="5322879" y="-100013"/>
                  <a:ext cx="95250" cy="41275"/>
                </a:xfrm>
                <a:custGeom>
                  <a:avLst/>
                  <a:gdLst/>
                  <a:ahLst/>
                  <a:cxnLst>
                    <a:cxn ang="0">
                      <a:pos x="31" y="10"/>
                    </a:cxn>
                    <a:cxn ang="0">
                      <a:pos x="23" y="2"/>
                    </a:cxn>
                    <a:cxn ang="0">
                      <a:pos x="15" y="1"/>
                    </a:cxn>
                    <a:cxn ang="0">
                      <a:pos x="6" y="1"/>
                    </a:cxn>
                    <a:cxn ang="0">
                      <a:pos x="12" y="14"/>
                    </a:cxn>
                    <a:cxn ang="0">
                      <a:pos x="31" y="10"/>
                    </a:cxn>
                  </a:cxnLst>
                  <a:rect l="0" t="0" r="r" b="b"/>
                  <a:pathLst>
                    <a:path w="36" h="16">
                      <a:moveTo>
                        <a:pt x="31" y="10"/>
                      </a:moveTo>
                      <a:cubicBezTo>
                        <a:pt x="36" y="3"/>
                        <a:pt x="29" y="4"/>
                        <a:pt x="23" y="2"/>
                      </a:cubicBezTo>
                      <a:cubicBezTo>
                        <a:pt x="20" y="2"/>
                        <a:pt x="18" y="1"/>
                        <a:pt x="15" y="1"/>
                      </a:cubicBezTo>
                      <a:cubicBezTo>
                        <a:pt x="13" y="1"/>
                        <a:pt x="8" y="0"/>
                        <a:pt x="6" y="1"/>
                      </a:cubicBezTo>
                      <a:cubicBezTo>
                        <a:pt x="0" y="4"/>
                        <a:pt x="8" y="12"/>
                        <a:pt x="12" y="14"/>
                      </a:cubicBezTo>
                      <a:cubicBezTo>
                        <a:pt x="17" y="16"/>
                        <a:pt x="28" y="16"/>
                        <a:pt x="31"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4" name="Freeform 145"/>
                <p:cNvSpPr/>
                <p:nvPr/>
              </p:nvSpPr>
              <p:spPr bwMode="auto">
                <a:xfrm>
                  <a:off x="5287954" y="-187325"/>
                  <a:ext cx="66675" cy="19050"/>
                </a:xfrm>
                <a:custGeom>
                  <a:avLst/>
                  <a:gdLst/>
                  <a:ahLst/>
                  <a:cxnLst>
                    <a:cxn ang="0">
                      <a:pos x="0" y="4"/>
                    </a:cxn>
                    <a:cxn ang="0">
                      <a:pos x="12" y="1"/>
                    </a:cxn>
                    <a:cxn ang="0">
                      <a:pos x="25" y="5"/>
                    </a:cxn>
                    <a:cxn ang="0">
                      <a:pos x="3" y="7"/>
                    </a:cxn>
                    <a:cxn ang="0">
                      <a:pos x="0" y="4"/>
                    </a:cxn>
                  </a:cxnLst>
                  <a:rect l="0" t="0" r="r" b="b"/>
                  <a:pathLst>
                    <a:path w="25" h="7">
                      <a:moveTo>
                        <a:pt x="0" y="4"/>
                      </a:moveTo>
                      <a:cubicBezTo>
                        <a:pt x="3" y="1"/>
                        <a:pt x="8" y="1"/>
                        <a:pt x="12" y="1"/>
                      </a:cubicBezTo>
                      <a:cubicBezTo>
                        <a:pt x="16" y="1"/>
                        <a:pt x="24" y="0"/>
                        <a:pt x="25" y="5"/>
                      </a:cubicBezTo>
                      <a:cubicBezTo>
                        <a:pt x="17" y="5"/>
                        <a:pt x="10" y="7"/>
                        <a:pt x="3" y="7"/>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5" name="Freeform 146"/>
                <p:cNvSpPr/>
                <p:nvPr/>
              </p:nvSpPr>
              <p:spPr bwMode="auto">
                <a:xfrm>
                  <a:off x="7113576" y="201612"/>
                  <a:ext cx="360362" cy="112712"/>
                </a:xfrm>
                <a:custGeom>
                  <a:avLst/>
                  <a:gdLst/>
                  <a:ahLst/>
                  <a:cxnLst>
                    <a:cxn ang="0">
                      <a:pos x="27" y="38"/>
                    </a:cxn>
                    <a:cxn ang="0">
                      <a:pos x="37" y="38"/>
                    </a:cxn>
                    <a:cxn ang="0">
                      <a:pos x="47" y="36"/>
                    </a:cxn>
                    <a:cxn ang="0">
                      <a:pos x="71" y="38"/>
                    </a:cxn>
                    <a:cxn ang="0">
                      <a:pos x="83" y="39"/>
                    </a:cxn>
                    <a:cxn ang="0">
                      <a:pos x="95" y="42"/>
                    </a:cxn>
                    <a:cxn ang="0">
                      <a:pos x="113" y="36"/>
                    </a:cxn>
                    <a:cxn ang="0">
                      <a:pos x="104" y="28"/>
                    </a:cxn>
                    <a:cxn ang="0">
                      <a:pos x="94" y="19"/>
                    </a:cxn>
                    <a:cxn ang="0">
                      <a:pos x="107" y="19"/>
                    </a:cxn>
                    <a:cxn ang="0">
                      <a:pos x="119" y="20"/>
                    </a:cxn>
                    <a:cxn ang="0">
                      <a:pos x="131" y="6"/>
                    </a:cxn>
                    <a:cxn ang="0">
                      <a:pos x="107" y="3"/>
                    </a:cxn>
                    <a:cxn ang="0">
                      <a:pos x="95" y="5"/>
                    </a:cxn>
                    <a:cxn ang="0">
                      <a:pos x="84" y="2"/>
                    </a:cxn>
                    <a:cxn ang="0">
                      <a:pos x="64" y="1"/>
                    </a:cxn>
                    <a:cxn ang="0">
                      <a:pos x="70" y="11"/>
                    </a:cxn>
                    <a:cxn ang="0">
                      <a:pos x="73" y="20"/>
                    </a:cxn>
                    <a:cxn ang="0">
                      <a:pos x="63" y="20"/>
                    </a:cxn>
                    <a:cxn ang="0">
                      <a:pos x="53" y="16"/>
                    </a:cxn>
                    <a:cxn ang="0">
                      <a:pos x="30" y="11"/>
                    </a:cxn>
                    <a:cxn ang="0">
                      <a:pos x="9" y="17"/>
                    </a:cxn>
                    <a:cxn ang="0">
                      <a:pos x="22" y="38"/>
                    </a:cxn>
                    <a:cxn ang="0">
                      <a:pos x="27" y="38"/>
                    </a:cxn>
                  </a:cxnLst>
                  <a:rect l="0" t="0" r="r" b="b"/>
                  <a:pathLst>
                    <a:path w="137" h="43">
                      <a:moveTo>
                        <a:pt x="27" y="38"/>
                      </a:moveTo>
                      <a:cubicBezTo>
                        <a:pt x="30" y="38"/>
                        <a:pt x="34" y="39"/>
                        <a:pt x="37" y="38"/>
                      </a:cubicBezTo>
                      <a:cubicBezTo>
                        <a:pt x="40" y="38"/>
                        <a:pt x="43" y="36"/>
                        <a:pt x="47" y="36"/>
                      </a:cubicBezTo>
                      <a:cubicBezTo>
                        <a:pt x="56" y="35"/>
                        <a:pt x="63" y="37"/>
                        <a:pt x="71" y="38"/>
                      </a:cubicBezTo>
                      <a:cubicBezTo>
                        <a:pt x="75" y="38"/>
                        <a:pt x="79" y="38"/>
                        <a:pt x="83" y="39"/>
                      </a:cubicBezTo>
                      <a:cubicBezTo>
                        <a:pt x="87" y="40"/>
                        <a:pt x="91" y="42"/>
                        <a:pt x="95" y="42"/>
                      </a:cubicBezTo>
                      <a:cubicBezTo>
                        <a:pt x="99" y="43"/>
                        <a:pt x="113" y="42"/>
                        <a:pt x="113" y="36"/>
                      </a:cubicBezTo>
                      <a:cubicBezTo>
                        <a:pt x="113" y="32"/>
                        <a:pt x="107" y="30"/>
                        <a:pt x="104" y="28"/>
                      </a:cubicBezTo>
                      <a:cubicBezTo>
                        <a:pt x="102" y="27"/>
                        <a:pt x="93" y="21"/>
                        <a:pt x="94" y="19"/>
                      </a:cubicBezTo>
                      <a:cubicBezTo>
                        <a:pt x="99" y="19"/>
                        <a:pt x="102" y="18"/>
                        <a:pt x="107" y="19"/>
                      </a:cubicBezTo>
                      <a:cubicBezTo>
                        <a:pt x="111" y="20"/>
                        <a:pt x="115" y="20"/>
                        <a:pt x="119" y="20"/>
                      </a:cubicBezTo>
                      <a:cubicBezTo>
                        <a:pt x="127" y="20"/>
                        <a:pt x="137" y="15"/>
                        <a:pt x="131" y="6"/>
                      </a:cubicBezTo>
                      <a:cubicBezTo>
                        <a:pt x="126" y="0"/>
                        <a:pt x="114" y="2"/>
                        <a:pt x="107" y="3"/>
                      </a:cubicBezTo>
                      <a:cubicBezTo>
                        <a:pt x="103" y="3"/>
                        <a:pt x="99" y="5"/>
                        <a:pt x="95" y="5"/>
                      </a:cubicBezTo>
                      <a:cubicBezTo>
                        <a:pt x="91" y="5"/>
                        <a:pt x="88" y="2"/>
                        <a:pt x="84" y="2"/>
                      </a:cubicBezTo>
                      <a:cubicBezTo>
                        <a:pt x="78" y="1"/>
                        <a:pt x="71" y="1"/>
                        <a:pt x="64" y="1"/>
                      </a:cubicBezTo>
                      <a:cubicBezTo>
                        <a:pt x="64" y="6"/>
                        <a:pt x="67" y="8"/>
                        <a:pt x="70" y="11"/>
                      </a:cubicBezTo>
                      <a:cubicBezTo>
                        <a:pt x="72" y="13"/>
                        <a:pt x="77" y="18"/>
                        <a:pt x="73" y="20"/>
                      </a:cubicBezTo>
                      <a:cubicBezTo>
                        <a:pt x="71" y="21"/>
                        <a:pt x="65" y="21"/>
                        <a:pt x="63" y="20"/>
                      </a:cubicBezTo>
                      <a:cubicBezTo>
                        <a:pt x="59" y="20"/>
                        <a:pt x="57" y="18"/>
                        <a:pt x="53" y="16"/>
                      </a:cubicBezTo>
                      <a:cubicBezTo>
                        <a:pt x="46" y="12"/>
                        <a:pt x="38" y="11"/>
                        <a:pt x="30" y="11"/>
                      </a:cubicBezTo>
                      <a:cubicBezTo>
                        <a:pt x="23" y="11"/>
                        <a:pt x="14" y="12"/>
                        <a:pt x="9" y="17"/>
                      </a:cubicBezTo>
                      <a:cubicBezTo>
                        <a:pt x="0" y="26"/>
                        <a:pt x="16" y="33"/>
                        <a:pt x="22" y="38"/>
                      </a:cubicBezTo>
                      <a:lnTo>
                        <a:pt x="27" y="3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6" name="Freeform 147"/>
                <p:cNvSpPr/>
                <p:nvPr/>
              </p:nvSpPr>
              <p:spPr bwMode="auto">
                <a:xfrm>
                  <a:off x="7486638" y="236537"/>
                  <a:ext cx="192087" cy="69850"/>
                </a:xfrm>
                <a:custGeom>
                  <a:avLst/>
                  <a:gdLst/>
                  <a:ahLst/>
                  <a:cxnLst>
                    <a:cxn ang="0">
                      <a:pos x="47" y="25"/>
                    </a:cxn>
                    <a:cxn ang="0">
                      <a:pos x="70" y="22"/>
                    </a:cxn>
                    <a:cxn ang="0">
                      <a:pos x="72" y="12"/>
                    </a:cxn>
                    <a:cxn ang="0">
                      <a:pos x="62" y="7"/>
                    </a:cxn>
                    <a:cxn ang="0">
                      <a:pos x="39" y="6"/>
                    </a:cxn>
                    <a:cxn ang="0">
                      <a:pos x="20" y="3"/>
                    </a:cxn>
                    <a:cxn ang="0">
                      <a:pos x="3" y="1"/>
                    </a:cxn>
                    <a:cxn ang="0">
                      <a:pos x="9" y="11"/>
                    </a:cxn>
                    <a:cxn ang="0">
                      <a:pos x="20" y="17"/>
                    </a:cxn>
                    <a:cxn ang="0">
                      <a:pos x="47" y="25"/>
                    </a:cxn>
                  </a:cxnLst>
                  <a:rect l="0" t="0" r="r" b="b"/>
                  <a:pathLst>
                    <a:path w="73" h="27">
                      <a:moveTo>
                        <a:pt x="47" y="25"/>
                      </a:moveTo>
                      <a:cubicBezTo>
                        <a:pt x="54" y="25"/>
                        <a:pt x="65" y="27"/>
                        <a:pt x="70" y="22"/>
                      </a:cubicBezTo>
                      <a:cubicBezTo>
                        <a:pt x="72" y="20"/>
                        <a:pt x="73" y="16"/>
                        <a:pt x="72" y="12"/>
                      </a:cubicBezTo>
                      <a:cubicBezTo>
                        <a:pt x="70" y="8"/>
                        <a:pt x="66" y="7"/>
                        <a:pt x="62" y="7"/>
                      </a:cubicBezTo>
                      <a:cubicBezTo>
                        <a:pt x="54" y="7"/>
                        <a:pt x="47" y="7"/>
                        <a:pt x="39" y="6"/>
                      </a:cubicBezTo>
                      <a:cubicBezTo>
                        <a:pt x="33" y="5"/>
                        <a:pt x="27" y="4"/>
                        <a:pt x="20" y="3"/>
                      </a:cubicBezTo>
                      <a:cubicBezTo>
                        <a:pt x="15" y="2"/>
                        <a:pt x="8" y="0"/>
                        <a:pt x="3" y="1"/>
                      </a:cubicBezTo>
                      <a:cubicBezTo>
                        <a:pt x="0" y="2"/>
                        <a:pt x="8" y="10"/>
                        <a:pt x="9" y="11"/>
                      </a:cubicBezTo>
                      <a:cubicBezTo>
                        <a:pt x="12" y="13"/>
                        <a:pt x="16" y="15"/>
                        <a:pt x="20" y="17"/>
                      </a:cubicBezTo>
                      <a:cubicBezTo>
                        <a:pt x="29" y="22"/>
                        <a:pt x="37" y="25"/>
                        <a:pt x="47"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7" name="Freeform 148"/>
                <p:cNvSpPr/>
                <p:nvPr/>
              </p:nvSpPr>
              <p:spPr bwMode="auto">
                <a:xfrm>
                  <a:off x="7256451" y="366712"/>
                  <a:ext cx="138112" cy="53975"/>
                </a:xfrm>
                <a:custGeom>
                  <a:avLst/>
                  <a:gdLst/>
                  <a:ahLst/>
                  <a:cxnLst>
                    <a:cxn ang="0">
                      <a:pos x="36" y="19"/>
                    </a:cxn>
                    <a:cxn ang="0">
                      <a:pos x="49" y="15"/>
                    </a:cxn>
                    <a:cxn ang="0">
                      <a:pos x="51" y="5"/>
                    </a:cxn>
                    <a:cxn ang="0">
                      <a:pos x="41" y="2"/>
                    </a:cxn>
                    <a:cxn ang="0">
                      <a:pos x="28" y="2"/>
                    </a:cxn>
                    <a:cxn ang="0">
                      <a:pos x="16" y="2"/>
                    </a:cxn>
                    <a:cxn ang="0">
                      <a:pos x="7" y="0"/>
                    </a:cxn>
                    <a:cxn ang="0">
                      <a:pos x="3" y="7"/>
                    </a:cxn>
                    <a:cxn ang="0">
                      <a:pos x="13" y="10"/>
                    </a:cxn>
                    <a:cxn ang="0">
                      <a:pos x="20" y="14"/>
                    </a:cxn>
                    <a:cxn ang="0">
                      <a:pos x="26" y="18"/>
                    </a:cxn>
                    <a:cxn ang="0">
                      <a:pos x="36" y="19"/>
                    </a:cxn>
                  </a:cxnLst>
                  <a:rect l="0" t="0" r="r" b="b"/>
                  <a:pathLst>
                    <a:path w="53" h="20">
                      <a:moveTo>
                        <a:pt x="36" y="19"/>
                      </a:moveTo>
                      <a:cubicBezTo>
                        <a:pt x="39" y="20"/>
                        <a:pt x="46" y="17"/>
                        <a:pt x="49" y="15"/>
                      </a:cubicBezTo>
                      <a:cubicBezTo>
                        <a:pt x="52" y="13"/>
                        <a:pt x="53" y="9"/>
                        <a:pt x="51" y="5"/>
                      </a:cubicBezTo>
                      <a:cubicBezTo>
                        <a:pt x="50" y="1"/>
                        <a:pt x="45" y="2"/>
                        <a:pt x="41" y="2"/>
                      </a:cubicBezTo>
                      <a:cubicBezTo>
                        <a:pt x="37" y="2"/>
                        <a:pt x="32" y="2"/>
                        <a:pt x="28" y="2"/>
                      </a:cubicBezTo>
                      <a:cubicBezTo>
                        <a:pt x="24" y="2"/>
                        <a:pt x="20" y="3"/>
                        <a:pt x="16" y="2"/>
                      </a:cubicBezTo>
                      <a:cubicBezTo>
                        <a:pt x="13" y="1"/>
                        <a:pt x="10" y="0"/>
                        <a:pt x="7" y="0"/>
                      </a:cubicBezTo>
                      <a:cubicBezTo>
                        <a:pt x="3" y="0"/>
                        <a:pt x="0" y="3"/>
                        <a:pt x="3" y="7"/>
                      </a:cubicBezTo>
                      <a:cubicBezTo>
                        <a:pt x="5" y="10"/>
                        <a:pt x="10" y="9"/>
                        <a:pt x="13" y="10"/>
                      </a:cubicBezTo>
                      <a:cubicBezTo>
                        <a:pt x="16" y="11"/>
                        <a:pt x="18" y="13"/>
                        <a:pt x="20" y="14"/>
                      </a:cubicBezTo>
                      <a:cubicBezTo>
                        <a:pt x="22" y="15"/>
                        <a:pt x="25" y="16"/>
                        <a:pt x="26" y="18"/>
                      </a:cubicBezTo>
                      <a:lnTo>
                        <a:pt x="36" y="1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8" name="Freeform 149"/>
                <p:cNvSpPr/>
                <p:nvPr/>
              </p:nvSpPr>
              <p:spPr bwMode="auto">
                <a:xfrm>
                  <a:off x="7075476" y="241300"/>
                  <a:ext cx="25400" cy="36512"/>
                </a:xfrm>
                <a:custGeom>
                  <a:avLst/>
                  <a:gdLst/>
                  <a:ahLst/>
                  <a:cxnLst>
                    <a:cxn ang="0">
                      <a:pos x="0" y="1"/>
                    </a:cxn>
                    <a:cxn ang="0">
                      <a:pos x="9" y="11"/>
                    </a:cxn>
                    <a:cxn ang="0">
                      <a:pos x="2" y="12"/>
                    </a:cxn>
                    <a:cxn ang="0">
                      <a:pos x="0" y="4"/>
                    </a:cxn>
                    <a:cxn ang="0">
                      <a:pos x="0" y="1"/>
                    </a:cxn>
                  </a:cxnLst>
                  <a:rect l="0" t="0" r="r" b="b"/>
                  <a:pathLst>
                    <a:path w="10" h="14">
                      <a:moveTo>
                        <a:pt x="0" y="1"/>
                      </a:moveTo>
                      <a:cubicBezTo>
                        <a:pt x="4" y="0"/>
                        <a:pt x="10" y="7"/>
                        <a:pt x="9" y="11"/>
                      </a:cubicBezTo>
                      <a:cubicBezTo>
                        <a:pt x="8" y="14"/>
                        <a:pt x="4" y="14"/>
                        <a:pt x="2" y="12"/>
                      </a:cubicBezTo>
                      <a:cubicBezTo>
                        <a:pt x="0" y="10"/>
                        <a:pt x="0" y="7"/>
                        <a:pt x="0"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9" name="Freeform 150"/>
                <p:cNvSpPr/>
                <p:nvPr/>
              </p:nvSpPr>
              <p:spPr bwMode="auto">
                <a:xfrm>
                  <a:off x="7075476" y="325437"/>
                  <a:ext cx="33337" cy="49212"/>
                </a:xfrm>
                <a:custGeom>
                  <a:avLst/>
                  <a:gdLst/>
                  <a:ahLst/>
                  <a:cxnLst>
                    <a:cxn ang="0">
                      <a:pos x="12" y="18"/>
                    </a:cxn>
                    <a:cxn ang="0">
                      <a:pos x="4" y="6"/>
                    </a:cxn>
                    <a:cxn ang="0">
                      <a:pos x="12" y="18"/>
                    </a:cxn>
                  </a:cxnLst>
                  <a:rect l="0" t="0" r="r" b="b"/>
                  <a:pathLst>
                    <a:path w="13" h="19">
                      <a:moveTo>
                        <a:pt x="12" y="18"/>
                      </a:moveTo>
                      <a:cubicBezTo>
                        <a:pt x="8" y="19"/>
                        <a:pt x="0" y="9"/>
                        <a:pt x="4" y="6"/>
                      </a:cubicBezTo>
                      <a:cubicBezTo>
                        <a:pt x="10" y="0"/>
                        <a:pt x="13" y="18"/>
                        <a:pt x="12"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0" name="Freeform 151"/>
                <p:cNvSpPr/>
                <p:nvPr/>
              </p:nvSpPr>
              <p:spPr bwMode="auto">
                <a:xfrm>
                  <a:off x="7264388" y="330200"/>
                  <a:ext cx="25400" cy="28575"/>
                </a:xfrm>
                <a:custGeom>
                  <a:avLst/>
                  <a:gdLst/>
                  <a:ahLst/>
                  <a:cxnLst>
                    <a:cxn ang="0">
                      <a:pos x="10" y="5"/>
                    </a:cxn>
                    <a:cxn ang="0">
                      <a:pos x="2" y="5"/>
                    </a:cxn>
                    <a:cxn ang="0">
                      <a:pos x="10" y="5"/>
                    </a:cxn>
                  </a:cxnLst>
                  <a:rect l="0" t="0" r="r" b="b"/>
                  <a:pathLst>
                    <a:path w="10" h="11">
                      <a:moveTo>
                        <a:pt x="10" y="5"/>
                      </a:moveTo>
                      <a:cubicBezTo>
                        <a:pt x="9" y="10"/>
                        <a:pt x="0" y="11"/>
                        <a:pt x="2" y="5"/>
                      </a:cubicBezTo>
                      <a:cubicBezTo>
                        <a:pt x="3" y="0"/>
                        <a:pt x="10" y="0"/>
                        <a:pt x="10"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1" name="Freeform 152"/>
                <p:cNvSpPr/>
                <p:nvPr/>
              </p:nvSpPr>
              <p:spPr bwMode="auto">
                <a:xfrm>
                  <a:off x="8770923" y="517525"/>
                  <a:ext cx="127000" cy="71437"/>
                </a:xfrm>
                <a:custGeom>
                  <a:avLst/>
                  <a:gdLst/>
                  <a:ahLst/>
                  <a:cxnLst>
                    <a:cxn ang="0">
                      <a:pos x="28" y="26"/>
                    </a:cxn>
                    <a:cxn ang="0">
                      <a:pos x="47" y="20"/>
                    </a:cxn>
                    <a:cxn ang="0">
                      <a:pos x="42" y="12"/>
                    </a:cxn>
                    <a:cxn ang="0">
                      <a:pos x="32" y="5"/>
                    </a:cxn>
                    <a:cxn ang="0">
                      <a:pos x="7" y="7"/>
                    </a:cxn>
                    <a:cxn ang="0">
                      <a:pos x="2" y="15"/>
                    </a:cxn>
                    <a:cxn ang="0">
                      <a:pos x="7" y="23"/>
                    </a:cxn>
                    <a:cxn ang="0">
                      <a:pos x="28" y="26"/>
                    </a:cxn>
                  </a:cxnLst>
                  <a:rect l="0" t="0" r="r" b="b"/>
                  <a:pathLst>
                    <a:path w="48" h="27">
                      <a:moveTo>
                        <a:pt x="28" y="26"/>
                      </a:moveTo>
                      <a:cubicBezTo>
                        <a:pt x="34" y="27"/>
                        <a:pt x="46" y="27"/>
                        <a:pt x="47" y="20"/>
                      </a:cubicBezTo>
                      <a:cubicBezTo>
                        <a:pt x="48" y="16"/>
                        <a:pt x="45" y="14"/>
                        <a:pt x="42" y="12"/>
                      </a:cubicBezTo>
                      <a:cubicBezTo>
                        <a:pt x="39" y="10"/>
                        <a:pt x="36" y="7"/>
                        <a:pt x="32" y="5"/>
                      </a:cubicBezTo>
                      <a:cubicBezTo>
                        <a:pt x="25" y="0"/>
                        <a:pt x="14" y="3"/>
                        <a:pt x="7" y="7"/>
                      </a:cubicBezTo>
                      <a:cubicBezTo>
                        <a:pt x="4" y="9"/>
                        <a:pt x="3" y="11"/>
                        <a:pt x="2" y="15"/>
                      </a:cubicBezTo>
                      <a:cubicBezTo>
                        <a:pt x="0" y="21"/>
                        <a:pt x="1" y="23"/>
                        <a:pt x="7" y="23"/>
                      </a:cubicBezTo>
                      <a:cubicBezTo>
                        <a:pt x="14" y="23"/>
                        <a:pt x="21" y="24"/>
                        <a:pt x="28"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2" name="Freeform 153"/>
                <p:cNvSpPr/>
                <p:nvPr/>
              </p:nvSpPr>
              <p:spPr bwMode="auto">
                <a:xfrm>
                  <a:off x="8343886" y="642937"/>
                  <a:ext cx="53975" cy="47625"/>
                </a:xfrm>
                <a:custGeom>
                  <a:avLst/>
                  <a:gdLst/>
                  <a:ahLst/>
                  <a:cxnLst>
                    <a:cxn ang="0">
                      <a:pos x="20" y="16"/>
                    </a:cxn>
                    <a:cxn ang="0">
                      <a:pos x="6" y="12"/>
                    </a:cxn>
                    <a:cxn ang="0">
                      <a:pos x="4" y="3"/>
                    </a:cxn>
                    <a:cxn ang="0">
                      <a:pos x="20" y="16"/>
                    </a:cxn>
                  </a:cxnLst>
                  <a:rect l="0" t="0" r="r" b="b"/>
                  <a:pathLst>
                    <a:path w="21" h="18">
                      <a:moveTo>
                        <a:pt x="20" y="16"/>
                      </a:moveTo>
                      <a:cubicBezTo>
                        <a:pt x="20" y="18"/>
                        <a:pt x="7" y="13"/>
                        <a:pt x="6" y="12"/>
                      </a:cubicBezTo>
                      <a:cubicBezTo>
                        <a:pt x="4" y="11"/>
                        <a:pt x="0" y="6"/>
                        <a:pt x="4" y="3"/>
                      </a:cubicBezTo>
                      <a:cubicBezTo>
                        <a:pt x="8" y="0"/>
                        <a:pt x="21" y="12"/>
                        <a:pt x="20" y="1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3" name="Freeform 154"/>
                <p:cNvSpPr/>
                <p:nvPr/>
              </p:nvSpPr>
              <p:spPr bwMode="auto">
                <a:xfrm>
                  <a:off x="13477853" y="2254249"/>
                  <a:ext cx="47625" cy="103187"/>
                </a:xfrm>
                <a:custGeom>
                  <a:avLst/>
                  <a:gdLst/>
                  <a:ahLst/>
                  <a:cxnLst>
                    <a:cxn ang="0">
                      <a:pos x="16" y="5"/>
                    </a:cxn>
                    <a:cxn ang="0">
                      <a:pos x="16" y="1"/>
                    </a:cxn>
                    <a:cxn ang="0">
                      <a:pos x="11" y="1"/>
                    </a:cxn>
                    <a:cxn ang="0">
                      <a:pos x="6" y="12"/>
                    </a:cxn>
                    <a:cxn ang="0">
                      <a:pos x="1" y="21"/>
                    </a:cxn>
                    <a:cxn ang="0">
                      <a:pos x="5" y="32"/>
                    </a:cxn>
                    <a:cxn ang="0">
                      <a:pos x="14" y="38"/>
                    </a:cxn>
                    <a:cxn ang="0">
                      <a:pos x="17" y="29"/>
                    </a:cxn>
                    <a:cxn ang="0">
                      <a:pos x="14" y="18"/>
                    </a:cxn>
                    <a:cxn ang="0">
                      <a:pos x="16" y="5"/>
                    </a:cxn>
                  </a:cxnLst>
                  <a:rect l="0" t="0" r="r" b="b"/>
                  <a:pathLst>
                    <a:path w="18" h="39">
                      <a:moveTo>
                        <a:pt x="16" y="5"/>
                      </a:moveTo>
                      <a:cubicBezTo>
                        <a:pt x="17" y="3"/>
                        <a:pt x="18" y="3"/>
                        <a:pt x="16" y="1"/>
                      </a:cubicBezTo>
                      <a:cubicBezTo>
                        <a:pt x="15" y="1"/>
                        <a:pt x="12" y="0"/>
                        <a:pt x="11" y="1"/>
                      </a:cubicBezTo>
                      <a:cubicBezTo>
                        <a:pt x="9" y="2"/>
                        <a:pt x="7" y="9"/>
                        <a:pt x="6" y="12"/>
                      </a:cubicBezTo>
                      <a:cubicBezTo>
                        <a:pt x="4" y="15"/>
                        <a:pt x="1" y="17"/>
                        <a:pt x="1" y="21"/>
                      </a:cubicBezTo>
                      <a:cubicBezTo>
                        <a:pt x="0" y="26"/>
                        <a:pt x="2" y="28"/>
                        <a:pt x="5" y="32"/>
                      </a:cubicBezTo>
                      <a:cubicBezTo>
                        <a:pt x="7" y="34"/>
                        <a:pt x="9" y="39"/>
                        <a:pt x="14" y="38"/>
                      </a:cubicBezTo>
                      <a:cubicBezTo>
                        <a:pt x="17" y="37"/>
                        <a:pt x="17" y="33"/>
                        <a:pt x="17" y="29"/>
                      </a:cubicBezTo>
                      <a:cubicBezTo>
                        <a:pt x="17" y="25"/>
                        <a:pt x="15" y="22"/>
                        <a:pt x="14" y="18"/>
                      </a:cubicBezTo>
                      <a:cubicBezTo>
                        <a:pt x="13" y="13"/>
                        <a:pt x="15" y="10"/>
                        <a:pt x="1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4" name="Freeform 155"/>
                <p:cNvSpPr/>
                <p:nvPr/>
              </p:nvSpPr>
              <p:spPr bwMode="auto">
                <a:xfrm>
                  <a:off x="13385778" y="2289174"/>
                  <a:ext cx="60325" cy="49212"/>
                </a:xfrm>
                <a:custGeom>
                  <a:avLst/>
                  <a:gdLst/>
                  <a:ahLst/>
                  <a:cxnLst>
                    <a:cxn ang="0">
                      <a:pos x="2" y="0"/>
                    </a:cxn>
                    <a:cxn ang="0">
                      <a:pos x="19" y="8"/>
                    </a:cxn>
                    <a:cxn ang="0">
                      <a:pos x="22" y="15"/>
                    </a:cxn>
                    <a:cxn ang="0">
                      <a:pos x="18" y="19"/>
                    </a:cxn>
                    <a:cxn ang="0">
                      <a:pos x="5" y="14"/>
                    </a:cxn>
                    <a:cxn ang="0">
                      <a:pos x="0" y="1"/>
                    </a:cxn>
                    <a:cxn ang="0">
                      <a:pos x="2" y="0"/>
                    </a:cxn>
                  </a:cxnLst>
                  <a:rect l="0" t="0" r="r" b="b"/>
                  <a:pathLst>
                    <a:path w="23" h="19">
                      <a:moveTo>
                        <a:pt x="2" y="0"/>
                      </a:moveTo>
                      <a:cubicBezTo>
                        <a:pt x="7" y="3"/>
                        <a:pt x="14" y="5"/>
                        <a:pt x="19" y="8"/>
                      </a:cubicBezTo>
                      <a:cubicBezTo>
                        <a:pt x="21" y="10"/>
                        <a:pt x="22" y="12"/>
                        <a:pt x="22" y="15"/>
                      </a:cubicBezTo>
                      <a:cubicBezTo>
                        <a:pt x="23" y="19"/>
                        <a:pt x="22" y="19"/>
                        <a:pt x="18" y="19"/>
                      </a:cubicBezTo>
                      <a:cubicBezTo>
                        <a:pt x="12" y="19"/>
                        <a:pt x="8" y="18"/>
                        <a:pt x="5" y="14"/>
                      </a:cubicBezTo>
                      <a:cubicBezTo>
                        <a:pt x="2" y="11"/>
                        <a:pt x="0" y="5"/>
                        <a:pt x="0" y="1"/>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5" name="Freeform 156"/>
                <p:cNvSpPr/>
                <p:nvPr/>
              </p:nvSpPr>
              <p:spPr bwMode="auto">
                <a:xfrm>
                  <a:off x="13368316" y="2081212"/>
                  <a:ext cx="120650" cy="85725"/>
                </a:xfrm>
                <a:custGeom>
                  <a:avLst/>
                  <a:gdLst/>
                  <a:ahLst/>
                  <a:cxnLst>
                    <a:cxn ang="0">
                      <a:pos x="2" y="5"/>
                    </a:cxn>
                    <a:cxn ang="0">
                      <a:pos x="17" y="23"/>
                    </a:cxn>
                    <a:cxn ang="0">
                      <a:pos x="40" y="33"/>
                    </a:cxn>
                    <a:cxn ang="0">
                      <a:pos x="39" y="26"/>
                    </a:cxn>
                    <a:cxn ang="0">
                      <a:pos x="2" y="5"/>
                    </a:cxn>
                  </a:cxnLst>
                  <a:rect l="0" t="0" r="r" b="b"/>
                  <a:pathLst>
                    <a:path w="46" h="33">
                      <a:moveTo>
                        <a:pt x="2" y="5"/>
                      </a:moveTo>
                      <a:cubicBezTo>
                        <a:pt x="0" y="13"/>
                        <a:pt x="10" y="20"/>
                        <a:pt x="17" y="23"/>
                      </a:cubicBezTo>
                      <a:cubicBezTo>
                        <a:pt x="24" y="26"/>
                        <a:pt x="31" y="33"/>
                        <a:pt x="40" y="33"/>
                      </a:cubicBezTo>
                      <a:cubicBezTo>
                        <a:pt x="46" y="33"/>
                        <a:pt x="42" y="29"/>
                        <a:pt x="39" y="26"/>
                      </a:cubicBezTo>
                      <a:cubicBezTo>
                        <a:pt x="36" y="23"/>
                        <a:pt x="3" y="0"/>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6" name="Freeform 157"/>
                <p:cNvSpPr/>
                <p:nvPr/>
              </p:nvSpPr>
              <p:spPr bwMode="auto">
                <a:xfrm>
                  <a:off x="13561990" y="2006599"/>
                  <a:ext cx="241300" cy="307975"/>
                </a:xfrm>
                <a:custGeom>
                  <a:avLst/>
                  <a:gdLst/>
                  <a:ahLst/>
                  <a:cxnLst>
                    <a:cxn ang="0">
                      <a:pos x="25" y="27"/>
                    </a:cxn>
                    <a:cxn ang="0">
                      <a:pos x="31" y="19"/>
                    </a:cxn>
                    <a:cxn ang="0">
                      <a:pos x="39" y="12"/>
                    </a:cxn>
                    <a:cxn ang="0">
                      <a:pos x="45" y="6"/>
                    </a:cxn>
                    <a:cxn ang="0">
                      <a:pos x="54" y="0"/>
                    </a:cxn>
                    <a:cxn ang="0">
                      <a:pos x="49" y="16"/>
                    </a:cxn>
                    <a:cxn ang="0">
                      <a:pos x="41" y="30"/>
                    </a:cxn>
                    <a:cxn ang="0">
                      <a:pos x="52" y="27"/>
                    </a:cxn>
                    <a:cxn ang="0">
                      <a:pos x="56" y="33"/>
                    </a:cxn>
                    <a:cxn ang="0">
                      <a:pos x="56" y="46"/>
                    </a:cxn>
                    <a:cxn ang="0">
                      <a:pos x="64" y="50"/>
                    </a:cxn>
                    <a:cxn ang="0">
                      <a:pos x="75" y="47"/>
                    </a:cxn>
                    <a:cxn ang="0">
                      <a:pos x="85" y="47"/>
                    </a:cxn>
                    <a:cxn ang="0">
                      <a:pos x="84" y="57"/>
                    </a:cxn>
                    <a:cxn ang="0">
                      <a:pos x="81" y="67"/>
                    </a:cxn>
                    <a:cxn ang="0">
                      <a:pos x="89" y="80"/>
                    </a:cxn>
                    <a:cxn ang="0">
                      <a:pos x="91" y="94"/>
                    </a:cxn>
                    <a:cxn ang="0">
                      <a:pos x="88" y="108"/>
                    </a:cxn>
                    <a:cxn ang="0">
                      <a:pos x="80" y="116"/>
                    </a:cxn>
                    <a:cxn ang="0">
                      <a:pos x="78" y="105"/>
                    </a:cxn>
                    <a:cxn ang="0">
                      <a:pos x="68" y="102"/>
                    </a:cxn>
                    <a:cxn ang="0">
                      <a:pos x="46" y="109"/>
                    </a:cxn>
                    <a:cxn ang="0">
                      <a:pos x="54" y="98"/>
                    </a:cxn>
                    <a:cxn ang="0">
                      <a:pos x="64" y="86"/>
                    </a:cxn>
                    <a:cxn ang="0">
                      <a:pos x="55" y="87"/>
                    </a:cxn>
                    <a:cxn ang="0">
                      <a:pos x="50" y="89"/>
                    </a:cxn>
                    <a:cxn ang="0">
                      <a:pos x="43" y="86"/>
                    </a:cxn>
                    <a:cxn ang="0">
                      <a:pos x="17" y="85"/>
                    </a:cxn>
                    <a:cxn ang="0">
                      <a:pos x="6" y="66"/>
                    </a:cxn>
                    <a:cxn ang="0">
                      <a:pos x="13" y="58"/>
                    </a:cxn>
                    <a:cxn ang="0">
                      <a:pos x="18" y="46"/>
                    </a:cxn>
                    <a:cxn ang="0">
                      <a:pos x="23" y="31"/>
                    </a:cxn>
                    <a:cxn ang="0">
                      <a:pos x="25" y="27"/>
                    </a:cxn>
                  </a:cxnLst>
                  <a:rect l="0" t="0" r="r" b="b"/>
                  <a:pathLst>
                    <a:path w="92" h="117">
                      <a:moveTo>
                        <a:pt x="25" y="27"/>
                      </a:moveTo>
                      <a:cubicBezTo>
                        <a:pt x="24" y="24"/>
                        <a:pt x="29" y="21"/>
                        <a:pt x="31" y="19"/>
                      </a:cubicBezTo>
                      <a:cubicBezTo>
                        <a:pt x="34" y="17"/>
                        <a:pt x="37" y="15"/>
                        <a:pt x="39" y="12"/>
                      </a:cubicBezTo>
                      <a:cubicBezTo>
                        <a:pt x="41" y="10"/>
                        <a:pt x="43" y="8"/>
                        <a:pt x="45" y="6"/>
                      </a:cubicBezTo>
                      <a:cubicBezTo>
                        <a:pt x="47" y="3"/>
                        <a:pt x="50" y="2"/>
                        <a:pt x="54" y="0"/>
                      </a:cubicBezTo>
                      <a:cubicBezTo>
                        <a:pt x="54" y="7"/>
                        <a:pt x="53" y="11"/>
                        <a:pt x="49" y="16"/>
                      </a:cubicBezTo>
                      <a:cubicBezTo>
                        <a:pt x="47" y="20"/>
                        <a:pt x="40" y="24"/>
                        <a:pt x="41" y="30"/>
                      </a:cubicBezTo>
                      <a:cubicBezTo>
                        <a:pt x="45" y="30"/>
                        <a:pt x="48" y="28"/>
                        <a:pt x="52" y="27"/>
                      </a:cubicBezTo>
                      <a:cubicBezTo>
                        <a:pt x="56" y="27"/>
                        <a:pt x="56" y="30"/>
                        <a:pt x="56" y="33"/>
                      </a:cubicBezTo>
                      <a:cubicBezTo>
                        <a:pt x="56" y="38"/>
                        <a:pt x="56" y="42"/>
                        <a:pt x="56" y="46"/>
                      </a:cubicBezTo>
                      <a:cubicBezTo>
                        <a:pt x="57" y="50"/>
                        <a:pt x="59" y="50"/>
                        <a:pt x="64" y="50"/>
                      </a:cubicBezTo>
                      <a:cubicBezTo>
                        <a:pt x="69" y="50"/>
                        <a:pt x="71" y="49"/>
                        <a:pt x="75" y="47"/>
                      </a:cubicBezTo>
                      <a:cubicBezTo>
                        <a:pt x="77" y="46"/>
                        <a:pt x="83" y="44"/>
                        <a:pt x="85" y="47"/>
                      </a:cubicBezTo>
                      <a:cubicBezTo>
                        <a:pt x="87" y="49"/>
                        <a:pt x="85" y="55"/>
                        <a:pt x="84" y="57"/>
                      </a:cubicBezTo>
                      <a:cubicBezTo>
                        <a:pt x="83" y="60"/>
                        <a:pt x="81" y="64"/>
                        <a:pt x="81" y="67"/>
                      </a:cubicBezTo>
                      <a:cubicBezTo>
                        <a:pt x="80" y="74"/>
                        <a:pt x="87" y="76"/>
                        <a:pt x="89" y="80"/>
                      </a:cubicBezTo>
                      <a:cubicBezTo>
                        <a:pt x="91" y="84"/>
                        <a:pt x="91" y="89"/>
                        <a:pt x="91" y="94"/>
                      </a:cubicBezTo>
                      <a:cubicBezTo>
                        <a:pt x="92" y="99"/>
                        <a:pt x="91" y="103"/>
                        <a:pt x="88" y="108"/>
                      </a:cubicBezTo>
                      <a:cubicBezTo>
                        <a:pt x="87" y="111"/>
                        <a:pt x="84" y="117"/>
                        <a:pt x="80" y="116"/>
                      </a:cubicBezTo>
                      <a:cubicBezTo>
                        <a:pt x="80" y="113"/>
                        <a:pt x="79" y="109"/>
                        <a:pt x="78" y="105"/>
                      </a:cubicBezTo>
                      <a:cubicBezTo>
                        <a:pt x="76" y="100"/>
                        <a:pt x="72" y="99"/>
                        <a:pt x="68" y="102"/>
                      </a:cubicBezTo>
                      <a:cubicBezTo>
                        <a:pt x="60" y="107"/>
                        <a:pt x="55" y="109"/>
                        <a:pt x="46" y="109"/>
                      </a:cubicBezTo>
                      <a:cubicBezTo>
                        <a:pt x="46" y="104"/>
                        <a:pt x="50" y="101"/>
                        <a:pt x="54" y="98"/>
                      </a:cubicBezTo>
                      <a:cubicBezTo>
                        <a:pt x="57" y="95"/>
                        <a:pt x="65" y="91"/>
                        <a:pt x="64" y="86"/>
                      </a:cubicBezTo>
                      <a:cubicBezTo>
                        <a:pt x="61" y="86"/>
                        <a:pt x="58" y="86"/>
                        <a:pt x="55" y="87"/>
                      </a:cubicBezTo>
                      <a:cubicBezTo>
                        <a:pt x="53" y="88"/>
                        <a:pt x="52" y="89"/>
                        <a:pt x="50" y="89"/>
                      </a:cubicBezTo>
                      <a:cubicBezTo>
                        <a:pt x="47" y="89"/>
                        <a:pt x="46" y="87"/>
                        <a:pt x="43" y="86"/>
                      </a:cubicBezTo>
                      <a:cubicBezTo>
                        <a:pt x="35" y="83"/>
                        <a:pt x="25" y="87"/>
                        <a:pt x="17" y="85"/>
                      </a:cubicBezTo>
                      <a:cubicBezTo>
                        <a:pt x="9" y="84"/>
                        <a:pt x="0" y="75"/>
                        <a:pt x="6" y="66"/>
                      </a:cubicBezTo>
                      <a:cubicBezTo>
                        <a:pt x="9" y="63"/>
                        <a:pt x="11" y="61"/>
                        <a:pt x="13" y="58"/>
                      </a:cubicBezTo>
                      <a:cubicBezTo>
                        <a:pt x="15" y="54"/>
                        <a:pt x="17" y="50"/>
                        <a:pt x="18" y="46"/>
                      </a:cubicBezTo>
                      <a:cubicBezTo>
                        <a:pt x="19" y="41"/>
                        <a:pt x="22" y="36"/>
                        <a:pt x="23" y="31"/>
                      </a:cubicBezTo>
                      <a:lnTo>
                        <a:pt x="25" y="2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7" name="Freeform 158"/>
                <p:cNvSpPr/>
                <p:nvPr/>
              </p:nvSpPr>
              <p:spPr bwMode="auto">
                <a:xfrm>
                  <a:off x="10820382" y="2038349"/>
                  <a:ext cx="209550" cy="136525"/>
                </a:xfrm>
                <a:custGeom>
                  <a:avLst/>
                  <a:gdLst/>
                  <a:ahLst/>
                  <a:cxnLst>
                    <a:cxn ang="0">
                      <a:pos x="72" y="52"/>
                    </a:cxn>
                    <a:cxn ang="0">
                      <a:pos x="80" y="48"/>
                    </a:cxn>
                    <a:cxn ang="0">
                      <a:pos x="71" y="39"/>
                    </a:cxn>
                    <a:cxn ang="0">
                      <a:pos x="54" y="20"/>
                    </a:cxn>
                    <a:cxn ang="0">
                      <a:pos x="31" y="8"/>
                    </a:cxn>
                    <a:cxn ang="0">
                      <a:pos x="19" y="3"/>
                    </a:cxn>
                    <a:cxn ang="0">
                      <a:pos x="7" y="1"/>
                    </a:cxn>
                    <a:cxn ang="0">
                      <a:pos x="18" y="16"/>
                    </a:cxn>
                    <a:cxn ang="0">
                      <a:pos x="36" y="29"/>
                    </a:cxn>
                    <a:cxn ang="0">
                      <a:pos x="50" y="45"/>
                    </a:cxn>
                    <a:cxn ang="0">
                      <a:pos x="58" y="48"/>
                    </a:cxn>
                    <a:cxn ang="0">
                      <a:pos x="72" y="52"/>
                    </a:cxn>
                  </a:cxnLst>
                  <a:rect l="0" t="0" r="r" b="b"/>
                  <a:pathLst>
                    <a:path w="80" h="52">
                      <a:moveTo>
                        <a:pt x="72" y="52"/>
                      </a:moveTo>
                      <a:cubicBezTo>
                        <a:pt x="74" y="52"/>
                        <a:pt x="80" y="51"/>
                        <a:pt x="80" y="48"/>
                      </a:cubicBezTo>
                      <a:cubicBezTo>
                        <a:pt x="80" y="46"/>
                        <a:pt x="73" y="41"/>
                        <a:pt x="71" y="39"/>
                      </a:cubicBezTo>
                      <a:cubicBezTo>
                        <a:pt x="64" y="34"/>
                        <a:pt x="60" y="26"/>
                        <a:pt x="54" y="20"/>
                      </a:cubicBezTo>
                      <a:cubicBezTo>
                        <a:pt x="48" y="15"/>
                        <a:pt x="38" y="12"/>
                        <a:pt x="31" y="8"/>
                      </a:cubicBezTo>
                      <a:cubicBezTo>
                        <a:pt x="27" y="6"/>
                        <a:pt x="23" y="5"/>
                        <a:pt x="19" y="3"/>
                      </a:cubicBezTo>
                      <a:cubicBezTo>
                        <a:pt x="16" y="2"/>
                        <a:pt x="11" y="0"/>
                        <a:pt x="7" y="1"/>
                      </a:cubicBezTo>
                      <a:cubicBezTo>
                        <a:pt x="0" y="3"/>
                        <a:pt x="15" y="13"/>
                        <a:pt x="18" y="16"/>
                      </a:cubicBezTo>
                      <a:cubicBezTo>
                        <a:pt x="24" y="21"/>
                        <a:pt x="29" y="26"/>
                        <a:pt x="36" y="29"/>
                      </a:cubicBezTo>
                      <a:cubicBezTo>
                        <a:pt x="43" y="32"/>
                        <a:pt x="44" y="41"/>
                        <a:pt x="50" y="45"/>
                      </a:cubicBezTo>
                      <a:cubicBezTo>
                        <a:pt x="52" y="47"/>
                        <a:pt x="56" y="47"/>
                        <a:pt x="58" y="48"/>
                      </a:cubicBezTo>
                      <a:cubicBezTo>
                        <a:pt x="63" y="50"/>
                        <a:pt x="67" y="52"/>
                        <a:pt x="72"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8" name="Freeform 159"/>
                <p:cNvSpPr/>
                <p:nvPr/>
              </p:nvSpPr>
              <p:spPr bwMode="auto">
                <a:xfrm>
                  <a:off x="10667983" y="1892299"/>
                  <a:ext cx="77787" cy="69850"/>
                </a:xfrm>
                <a:custGeom>
                  <a:avLst/>
                  <a:gdLst/>
                  <a:ahLst/>
                  <a:cxnLst>
                    <a:cxn ang="0">
                      <a:pos x="27" y="26"/>
                    </a:cxn>
                    <a:cxn ang="0">
                      <a:pos x="17" y="19"/>
                    </a:cxn>
                    <a:cxn ang="0">
                      <a:pos x="8" y="8"/>
                    </a:cxn>
                    <a:cxn ang="0">
                      <a:pos x="5" y="1"/>
                    </a:cxn>
                    <a:cxn ang="0">
                      <a:pos x="16" y="1"/>
                    </a:cxn>
                    <a:cxn ang="0">
                      <a:pos x="19" y="6"/>
                    </a:cxn>
                    <a:cxn ang="0">
                      <a:pos x="23" y="15"/>
                    </a:cxn>
                    <a:cxn ang="0">
                      <a:pos x="27" y="26"/>
                    </a:cxn>
                  </a:cxnLst>
                  <a:rect l="0" t="0" r="r" b="b"/>
                  <a:pathLst>
                    <a:path w="30" h="27">
                      <a:moveTo>
                        <a:pt x="27" y="26"/>
                      </a:moveTo>
                      <a:cubicBezTo>
                        <a:pt x="22" y="27"/>
                        <a:pt x="19" y="22"/>
                        <a:pt x="17" y="19"/>
                      </a:cubicBezTo>
                      <a:cubicBezTo>
                        <a:pt x="14" y="15"/>
                        <a:pt x="12" y="11"/>
                        <a:pt x="8" y="8"/>
                      </a:cubicBezTo>
                      <a:cubicBezTo>
                        <a:pt x="6" y="6"/>
                        <a:pt x="0" y="3"/>
                        <a:pt x="5" y="1"/>
                      </a:cubicBezTo>
                      <a:cubicBezTo>
                        <a:pt x="8" y="1"/>
                        <a:pt x="13" y="0"/>
                        <a:pt x="16" y="1"/>
                      </a:cubicBezTo>
                      <a:cubicBezTo>
                        <a:pt x="20" y="1"/>
                        <a:pt x="20" y="2"/>
                        <a:pt x="19" y="6"/>
                      </a:cubicBezTo>
                      <a:cubicBezTo>
                        <a:pt x="19" y="10"/>
                        <a:pt x="20" y="12"/>
                        <a:pt x="23" y="15"/>
                      </a:cubicBezTo>
                      <a:cubicBezTo>
                        <a:pt x="24" y="16"/>
                        <a:pt x="30" y="26"/>
                        <a:pt x="27"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9" name="Freeform 160"/>
                <p:cNvSpPr/>
                <p:nvPr/>
              </p:nvSpPr>
              <p:spPr bwMode="auto">
                <a:xfrm>
                  <a:off x="10644170" y="1809750"/>
                  <a:ext cx="80962" cy="71437"/>
                </a:xfrm>
                <a:custGeom>
                  <a:avLst/>
                  <a:gdLst/>
                  <a:ahLst/>
                  <a:cxnLst>
                    <a:cxn ang="0">
                      <a:pos x="11" y="25"/>
                    </a:cxn>
                    <a:cxn ang="0">
                      <a:pos x="22" y="24"/>
                    </a:cxn>
                    <a:cxn ang="0">
                      <a:pos x="29" y="5"/>
                    </a:cxn>
                    <a:cxn ang="0">
                      <a:pos x="24" y="8"/>
                    </a:cxn>
                    <a:cxn ang="0">
                      <a:pos x="18" y="16"/>
                    </a:cxn>
                    <a:cxn ang="0">
                      <a:pos x="12" y="9"/>
                    </a:cxn>
                    <a:cxn ang="0">
                      <a:pos x="4" y="6"/>
                    </a:cxn>
                    <a:cxn ang="0">
                      <a:pos x="11" y="25"/>
                    </a:cxn>
                  </a:cxnLst>
                  <a:rect l="0" t="0" r="r" b="b"/>
                  <a:pathLst>
                    <a:path w="31" h="27">
                      <a:moveTo>
                        <a:pt x="11" y="25"/>
                      </a:moveTo>
                      <a:cubicBezTo>
                        <a:pt x="15" y="26"/>
                        <a:pt x="20" y="27"/>
                        <a:pt x="22" y="24"/>
                      </a:cubicBezTo>
                      <a:cubicBezTo>
                        <a:pt x="26" y="21"/>
                        <a:pt x="31" y="10"/>
                        <a:pt x="29" y="5"/>
                      </a:cubicBezTo>
                      <a:cubicBezTo>
                        <a:pt x="28" y="0"/>
                        <a:pt x="25" y="5"/>
                        <a:pt x="24" y="8"/>
                      </a:cubicBezTo>
                      <a:cubicBezTo>
                        <a:pt x="22" y="11"/>
                        <a:pt x="21" y="14"/>
                        <a:pt x="18" y="16"/>
                      </a:cubicBezTo>
                      <a:cubicBezTo>
                        <a:pt x="13" y="19"/>
                        <a:pt x="13" y="13"/>
                        <a:pt x="12" y="9"/>
                      </a:cubicBezTo>
                      <a:cubicBezTo>
                        <a:pt x="11" y="6"/>
                        <a:pt x="7" y="1"/>
                        <a:pt x="4" y="6"/>
                      </a:cubicBezTo>
                      <a:cubicBezTo>
                        <a:pt x="0" y="13"/>
                        <a:pt x="4" y="22"/>
                        <a:pt x="11"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0" name="Freeform 161"/>
                <p:cNvSpPr/>
                <p:nvPr/>
              </p:nvSpPr>
              <p:spPr bwMode="auto">
                <a:xfrm>
                  <a:off x="10644170" y="1665287"/>
                  <a:ext cx="44450" cy="95250"/>
                </a:xfrm>
                <a:custGeom>
                  <a:avLst/>
                  <a:gdLst/>
                  <a:ahLst/>
                  <a:cxnLst>
                    <a:cxn ang="0">
                      <a:pos x="15" y="15"/>
                    </a:cxn>
                    <a:cxn ang="0">
                      <a:pos x="15" y="36"/>
                    </a:cxn>
                    <a:cxn ang="0">
                      <a:pos x="9" y="23"/>
                    </a:cxn>
                    <a:cxn ang="0">
                      <a:pos x="2" y="11"/>
                    </a:cxn>
                    <a:cxn ang="0">
                      <a:pos x="15" y="15"/>
                    </a:cxn>
                  </a:cxnLst>
                  <a:rect l="0" t="0" r="r" b="b"/>
                  <a:pathLst>
                    <a:path w="17" h="36">
                      <a:moveTo>
                        <a:pt x="15" y="15"/>
                      </a:moveTo>
                      <a:cubicBezTo>
                        <a:pt x="16" y="20"/>
                        <a:pt x="17" y="31"/>
                        <a:pt x="15" y="36"/>
                      </a:cubicBezTo>
                      <a:cubicBezTo>
                        <a:pt x="15" y="36"/>
                        <a:pt x="9" y="24"/>
                        <a:pt x="9" y="23"/>
                      </a:cubicBezTo>
                      <a:cubicBezTo>
                        <a:pt x="6" y="19"/>
                        <a:pt x="3" y="16"/>
                        <a:pt x="2" y="11"/>
                      </a:cubicBezTo>
                      <a:cubicBezTo>
                        <a:pt x="0" y="0"/>
                        <a:pt x="14" y="9"/>
                        <a:pt x="15"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1" name="Freeform 162"/>
                <p:cNvSpPr/>
                <p:nvPr/>
              </p:nvSpPr>
              <p:spPr bwMode="auto">
                <a:xfrm>
                  <a:off x="10596545" y="1555750"/>
                  <a:ext cx="26987" cy="57150"/>
                </a:xfrm>
                <a:custGeom>
                  <a:avLst/>
                  <a:gdLst/>
                  <a:ahLst/>
                  <a:cxnLst>
                    <a:cxn ang="0">
                      <a:pos x="2" y="1"/>
                    </a:cxn>
                    <a:cxn ang="0">
                      <a:pos x="0" y="12"/>
                    </a:cxn>
                    <a:cxn ang="0">
                      <a:pos x="3" y="22"/>
                    </a:cxn>
                    <a:cxn ang="0">
                      <a:pos x="8" y="12"/>
                    </a:cxn>
                    <a:cxn ang="0">
                      <a:pos x="5" y="0"/>
                    </a:cxn>
                    <a:cxn ang="0">
                      <a:pos x="2" y="1"/>
                    </a:cxn>
                  </a:cxnLst>
                  <a:rect l="0" t="0" r="r" b="b"/>
                  <a:pathLst>
                    <a:path w="10" h="22">
                      <a:moveTo>
                        <a:pt x="2" y="1"/>
                      </a:moveTo>
                      <a:cubicBezTo>
                        <a:pt x="1" y="4"/>
                        <a:pt x="0" y="8"/>
                        <a:pt x="0" y="12"/>
                      </a:cubicBezTo>
                      <a:cubicBezTo>
                        <a:pt x="0" y="15"/>
                        <a:pt x="0" y="21"/>
                        <a:pt x="3" y="22"/>
                      </a:cubicBezTo>
                      <a:cubicBezTo>
                        <a:pt x="3" y="18"/>
                        <a:pt x="7" y="15"/>
                        <a:pt x="8" y="12"/>
                      </a:cubicBezTo>
                      <a:cubicBezTo>
                        <a:pt x="10" y="7"/>
                        <a:pt x="6" y="3"/>
                        <a:pt x="5" y="0"/>
                      </a:cubicBezTo>
                      <a:lnTo>
                        <a:pt x="2"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2" name="Freeform 163"/>
                <p:cNvSpPr/>
                <p:nvPr/>
              </p:nvSpPr>
              <p:spPr bwMode="auto">
                <a:xfrm>
                  <a:off x="10564795" y="1620837"/>
                  <a:ext cx="31750" cy="47625"/>
                </a:xfrm>
                <a:custGeom>
                  <a:avLst/>
                  <a:gdLst/>
                  <a:ahLst/>
                  <a:cxnLst>
                    <a:cxn ang="0">
                      <a:pos x="3" y="0"/>
                    </a:cxn>
                    <a:cxn ang="0">
                      <a:pos x="2" y="11"/>
                    </a:cxn>
                    <a:cxn ang="0">
                      <a:pos x="10" y="18"/>
                    </a:cxn>
                    <a:cxn ang="0">
                      <a:pos x="11" y="9"/>
                    </a:cxn>
                    <a:cxn ang="0">
                      <a:pos x="5" y="0"/>
                    </a:cxn>
                    <a:cxn ang="0">
                      <a:pos x="3" y="0"/>
                    </a:cxn>
                  </a:cxnLst>
                  <a:rect l="0" t="0" r="r" b="b"/>
                  <a:pathLst>
                    <a:path w="12" h="18">
                      <a:moveTo>
                        <a:pt x="3" y="0"/>
                      </a:moveTo>
                      <a:cubicBezTo>
                        <a:pt x="1" y="3"/>
                        <a:pt x="0" y="7"/>
                        <a:pt x="2" y="11"/>
                      </a:cubicBezTo>
                      <a:cubicBezTo>
                        <a:pt x="3" y="13"/>
                        <a:pt x="7" y="18"/>
                        <a:pt x="10" y="18"/>
                      </a:cubicBezTo>
                      <a:cubicBezTo>
                        <a:pt x="11" y="15"/>
                        <a:pt x="12" y="12"/>
                        <a:pt x="11" y="9"/>
                      </a:cubicBezTo>
                      <a:cubicBezTo>
                        <a:pt x="10" y="6"/>
                        <a:pt x="6" y="2"/>
                        <a:pt x="5" y="0"/>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3" name="Freeform 164"/>
                <p:cNvSpPr/>
                <p:nvPr/>
              </p:nvSpPr>
              <p:spPr bwMode="auto">
                <a:xfrm>
                  <a:off x="10552095" y="1555750"/>
                  <a:ext cx="41275" cy="44450"/>
                </a:xfrm>
                <a:custGeom>
                  <a:avLst/>
                  <a:gdLst/>
                  <a:ahLst/>
                  <a:cxnLst>
                    <a:cxn ang="0">
                      <a:pos x="1" y="0"/>
                    </a:cxn>
                    <a:cxn ang="0">
                      <a:pos x="2" y="11"/>
                    </a:cxn>
                    <a:cxn ang="0">
                      <a:pos x="10" y="15"/>
                    </a:cxn>
                    <a:cxn ang="0">
                      <a:pos x="2" y="0"/>
                    </a:cxn>
                    <a:cxn ang="0">
                      <a:pos x="1" y="0"/>
                    </a:cxn>
                  </a:cxnLst>
                  <a:rect l="0" t="0" r="r" b="b"/>
                  <a:pathLst>
                    <a:path w="16" h="17">
                      <a:moveTo>
                        <a:pt x="1" y="0"/>
                      </a:moveTo>
                      <a:cubicBezTo>
                        <a:pt x="1" y="4"/>
                        <a:pt x="0" y="8"/>
                        <a:pt x="2" y="11"/>
                      </a:cubicBezTo>
                      <a:cubicBezTo>
                        <a:pt x="4" y="13"/>
                        <a:pt x="7" y="17"/>
                        <a:pt x="10" y="15"/>
                      </a:cubicBezTo>
                      <a:cubicBezTo>
                        <a:pt x="16" y="13"/>
                        <a:pt x="6" y="1"/>
                        <a:pt x="2" y="0"/>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4" name="Freeform 165"/>
                <p:cNvSpPr/>
                <p:nvPr/>
              </p:nvSpPr>
              <p:spPr bwMode="auto">
                <a:xfrm>
                  <a:off x="10604483" y="1647825"/>
                  <a:ext cx="19050" cy="38100"/>
                </a:xfrm>
                <a:custGeom>
                  <a:avLst/>
                  <a:gdLst/>
                  <a:ahLst/>
                  <a:cxnLst>
                    <a:cxn ang="0">
                      <a:pos x="3" y="0"/>
                    </a:cxn>
                    <a:cxn ang="0">
                      <a:pos x="1" y="15"/>
                    </a:cxn>
                    <a:cxn ang="0">
                      <a:pos x="5" y="2"/>
                    </a:cxn>
                    <a:cxn ang="0">
                      <a:pos x="3" y="0"/>
                    </a:cxn>
                  </a:cxnLst>
                  <a:rect l="0" t="0" r="r" b="b"/>
                  <a:pathLst>
                    <a:path w="7" h="15">
                      <a:moveTo>
                        <a:pt x="3" y="0"/>
                      </a:moveTo>
                      <a:cubicBezTo>
                        <a:pt x="0" y="3"/>
                        <a:pt x="1" y="11"/>
                        <a:pt x="1" y="15"/>
                      </a:cubicBezTo>
                      <a:cubicBezTo>
                        <a:pt x="7" y="15"/>
                        <a:pt x="6" y="6"/>
                        <a:pt x="5" y="2"/>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5" name="Freeform 166"/>
                <p:cNvSpPr/>
                <p:nvPr/>
              </p:nvSpPr>
              <p:spPr bwMode="auto">
                <a:xfrm>
                  <a:off x="10617183" y="1625600"/>
                  <a:ext cx="42862" cy="23812"/>
                </a:xfrm>
                <a:custGeom>
                  <a:avLst/>
                  <a:gdLst/>
                  <a:ahLst/>
                  <a:cxnLst>
                    <a:cxn ang="0">
                      <a:pos x="1" y="0"/>
                    </a:cxn>
                    <a:cxn ang="0">
                      <a:pos x="16" y="9"/>
                    </a:cxn>
                    <a:cxn ang="0">
                      <a:pos x="2" y="1"/>
                    </a:cxn>
                    <a:cxn ang="0">
                      <a:pos x="1" y="0"/>
                    </a:cxn>
                  </a:cxnLst>
                  <a:rect l="0" t="0" r="r" b="b"/>
                  <a:pathLst>
                    <a:path w="16" h="9">
                      <a:moveTo>
                        <a:pt x="1" y="0"/>
                      </a:moveTo>
                      <a:cubicBezTo>
                        <a:pt x="0" y="8"/>
                        <a:pt x="9" y="9"/>
                        <a:pt x="16" y="9"/>
                      </a:cubicBezTo>
                      <a:cubicBezTo>
                        <a:pt x="16" y="3"/>
                        <a:pt x="5" y="2"/>
                        <a:pt x="2" y="1"/>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6" name="Freeform 167"/>
                <p:cNvSpPr/>
                <p:nvPr/>
              </p:nvSpPr>
              <p:spPr bwMode="auto">
                <a:xfrm>
                  <a:off x="10788632" y="1901824"/>
                  <a:ext cx="31750" cy="23812"/>
                </a:xfrm>
                <a:custGeom>
                  <a:avLst/>
                  <a:gdLst/>
                  <a:ahLst/>
                  <a:cxnLst>
                    <a:cxn ang="0">
                      <a:pos x="0" y="1"/>
                    </a:cxn>
                    <a:cxn ang="0">
                      <a:pos x="11" y="5"/>
                    </a:cxn>
                    <a:cxn ang="0">
                      <a:pos x="0" y="7"/>
                    </a:cxn>
                    <a:cxn ang="0">
                      <a:pos x="0" y="1"/>
                    </a:cxn>
                  </a:cxnLst>
                  <a:rect l="0" t="0" r="r" b="b"/>
                  <a:pathLst>
                    <a:path w="12" h="9">
                      <a:moveTo>
                        <a:pt x="0" y="1"/>
                      </a:moveTo>
                      <a:cubicBezTo>
                        <a:pt x="4" y="1"/>
                        <a:pt x="10" y="0"/>
                        <a:pt x="11" y="5"/>
                      </a:cubicBezTo>
                      <a:cubicBezTo>
                        <a:pt x="12" y="9"/>
                        <a:pt x="2" y="8"/>
                        <a:pt x="0" y="7"/>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7" name="Freeform 168"/>
                <p:cNvSpPr/>
                <p:nvPr/>
              </p:nvSpPr>
              <p:spPr bwMode="auto">
                <a:xfrm>
                  <a:off x="9856771" y="1516062"/>
                  <a:ext cx="61912" cy="25400"/>
                </a:xfrm>
                <a:custGeom>
                  <a:avLst/>
                  <a:gdLst/>
                  <a:ahLst/>
                  <a:cxnLst>
                    <a:cxn ang="0">
                      <a:pos x="0" y="8"/>
                    </a:cxn>
                    <a:cxn ang="0">
                      <a:pos x="8" y="1"/>
                    </a:cxn>
                    <a:cxn ang="0">
                      <a:pos x="20" y="1"/>
                    </a:cxn>
                    <a:cxn ang="0">
                      <a:pos x="15" y="9"/>
                    </a:cxn>
                    <a:cxn ang="0">
                      <a:pos x="4" y="10"/>
                    </a:cxn>
                    <a:cxn ang="0">
                      <a:pos x="0" y="8"/>
                    </a:cxn>
                  </a:cxnLst>
                  <a:rect l="0" t="0" r="r" b="b"/>
                  <a:pathLst>
                    <a:path w="24" h="10">
                      <a:moveTo>
                        <a:pt x="0" y="8"/>
                      </a:moveTo>
                      <a:cubicBezTo>
                        <a:pt x="2" y="5"/>
                        <a:pt x="4" y="2"/>
                        <a:pt x="8" y="1"/>
                      </a:cubicBezTo>
                      <a:cubicBezTo>
                        <a:pt x="10" y="1"/>
                        <a:pt x="19" y="0"/>
                        <a:pt x="20" y="1"/>
                      </a:cubicBezTo>
                      <a:cubicBezTo>
                        <a:pt x="24" y="5"/>
                        <a:pt x="18" y="9"/>
                        <a:pt x="15" y="9"/>
                      </a:cubicBezTo>
                      <a:cubicBezTo>
                        <a:pt x="12" y="10"/>
                        <a:pt x="8" y="10"/>
                        <a:pt x="4" y="10"/>
                      </a:cubicBezTo>
                      <a:lnTo>
                        <a:pt x="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8" name="Freeform 169"/>
                <p:cNvSpPr/>
                <p:nvPr/>
              </p:nvSpPr>
              <p:spPr bwMode="auto">
                <a:xfrm>
                  <a:off x="9801209" y="1544637"/>
                  <a:ext cx="101600" cy="103187"/>
                </a:xfrm>
                <a:custGeom>
                  <a:avLst/>
                  <a:gdLst/>
                  <a:ahLst/>
                  <a:cxnLst>
                    <a:cxn ang="0">
                      <a:pos x="16" y="30"/>
                    </a:cxn>
                    <a:cxn ang="0">
                      <a:pos x="19" y="28"/>
                    </a:cxn>
                    <a:cxn ang="0">
                      <a:pos x="24" y="29"/>
                    </a:cxn>
                    <a:cxn ang="0">
                      <a:pos x="27" y="19"/>
                    </a:cxn>
                    <a:cxn ang="0">
                      <a:pos x="36" y="18"/>
                    </a:cxn>
                    <a:cxn ang="0">
                      <a:pos x="39" y="9"/>
                    </a:cxn>
                    <a:cxn ang="0">
                      <a:pos x="18" y="8"/>
                    </a:cxn>
                    <a:cxn ang="0">
                      <a:pos x="13" y="7"/>
                    </a:cxn>
                    <a:cxn ang="0">
                      <a:pos x="15" y="20"/>
                    </a:cxn>
                    <a:cxn ang="0">
                      <a:pos x="7" y="13"/>
                    </a:cxn>
                    <a:cxn ang="0">
                      <a:pos x="1" y="27"/>
                    </a:cxn>
                    <a:cxn ang="0">
                      <a:pos x="10" y="39"/>
                    </a:cxn>
                    <a:cxn ang="0">
                      <a:pos x="16" y="30"/>
                    </a:cxn>
                  </a:cxnLst>
                  <a:rect l="0" t="0" r="r" b="b"/>
                  <a:pathLst>
                    <a:path w="39" h="39">
                      <a:moveTo>
                        <a:pt x="16" y="30"/>
                      </a:moveTo>
                      <a:cubicBezTo>
                        <a:pt x="17" y="29"/>
                        <a:pt x="18" y="28"/>
                        <a:pt x="19" y="28"/>
                      </a:cubicBezTo>
                      <a:cubicBezTo>
                        <a:pt x="21" y="27"/>
                        <a:pt x="22" y="29"/>
                        <a:pt x="24" y="29"/>
                      </a:cubicBezTo>
                      <a:cubicBezTo>
                        <a:pt x="29" y="29"/>
                        <a:pt x="27" y="22"/>
                        <a:pt x="27" y="19"/>
                      </a:cubicBezTo>
                      <a:cubicBezTo>
                        <a:pt x="27" y="11"/>
                        <a:pt x="31" y="19"/>
                        <a:pt x="36" y="18"/>
                      </a:cubicBezTo>
                      <a:cubicBezTo>
                        <a:pt x="39" y="17"/>
                        <a:pt x="39" y="12"/>
                        <a:pt x="39" y="9"/>
                      </a:cubicBezTo>
                      <a:cubicBezTo>
                        <a:pt x="36" y="0"/>
                        <a:pt x="24" y="8"/>
                        <a:pt x="18" y="8"/>
                      </a:cubicBezTo>
                      <a:cubicBezTo>
                        <a:pt x="17" y="8"/>
                        <a:pt x="15" y="7"/>
                        <a:pt x="13" y="7"/>
                      </a:cubicBezTo>
                      <a:cubicBezTo>
                        <a:pt x="13" y="12"/>
                        <a:pt x="15" y="16"/>
                        <a:pt x="15" y="20"/>
                      </a:cubicBezTo>
                      <a:cubicBezTo>
                        <a:pt x="12" y="19"/>
                        <a:pt x="10" y="13"/>
                        <a:pt x="7" y="13"/>
                      </a:cubicBezTo>
                      <a:cubicBezTo>
                        <a:pt x="3" y="13"/>
                        <a:pt x="0" y="24"/>
                        <a:pt x="1" y="27"/>
                      </a:cubicBezTo>
                      <a:cubicBezTo>
                        <a:pt x="1" y="30"/>
                        <a:pt x="7" y="39"/>
                        <a:pt x="10" y="39"/>
                      </a:cubicBezTo>
                      <a:cubicBezTo>
                        <a:pt x="13" y="39"/>
                        <a:pt x="14" y="32"/>
                        <a:pt x="16" y="3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9" name="Freeform 170"/>
                <p:cNvSpPr/>
                <p:nvPr/>
              </p:nvSpPr>
              <p:spPr bwMode="auto">
                <a:xfrm>
                  <a:off x="9399572" y="1765300"/>
                  <a:ext cx="68262" cy="34925"/>
                </a:xfrm>
                <a:custGeom>
                  <a:avLst/>
                  <a:gdLst/>
                  <a:ahLst/>
                  <a:cxnLst>
                    <a:cxn ang="0">
                      <a:pos x="4" y="13"/>
                    </a:cxn>
                    <a:cxn ang="0">
                      <a:pos x="17" y="10"/>
                    </a:cxn>
                    <a:cxn ang="0">
                      <a:pos x="24" y="11"/>
                    </a:cxn>
                    <a:cxn ang="0">
                      <a:pos x="23" y="4"/>
                    </a:cxn>
                    <a:cxn ang="0">
                      <a:pos x="10" y="2"/>
                    </a:cxn>
                    <a:cxn ang="0">
                      <a:pos x="0" y="12"/>
                    </a:cxn>
                    <a:cxn ang="0">
                      <a:pos x="4" y="13"/>
                    </a:cxn>
                  </a:cxnLst>
                  <a:rect l="0" t="0" r="r" b="b"/>
                  <a:pathLst>
                    <a:path w="26" h="13">
                      <a:moveTo>
                        <a:pt x="4" y="13"/>
                      </a:moveTo>
                      <a:cubicBezTo>
                        <a:pt x="9" y="13"/>
                        <a:pt x="13" y="10"/>
                        <a:pt x="17" y="10"/>
                      </a:cubicBezTo>
                      <a:cubicBezTo>
                        <a:pt x="19" y="10"/>
                        <a:pt x="22" y="12"/>
                        <a:pt x="24" y="11"/>
                      </a:cubicBezTo>
                      <a:cubicBezTo>
                        <a:pt x="26" y="9"/>
                        <a:pt x="25" y="6"/>
                        <a:pt x="23" y="4"/>
                      </a:cubicBezTo>
                      <a:cubicBezTo>
                        <a:pt x="20" y="0"/>
                        <a:pt x="14" y="0"/>
                        <a:pt x="10" y="2"/>
                      </a:cubicBezTo>
                      <a:cubicBezTo>
                        <a:pt x="4" y="4"/>
                        <a:pt x="2" y="6"/>
                        <a:pt x="0" y="12"/>
                      </a:cubicBezTo>
                      <a:lnTo>
                        <a:pt x="4"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0" name="Freeform 171"/>
                <p:cNvSpPr/>
                <p:nvPr/>
              </p:nvSpPr>
              <p:spPr bwMode="auto">
                <a:xfrm>
                  <a:off x="9364647" y="1809750"/>
                  <a:ext cx="68262" cy="20637"/>
                </a:xfrm>
                <a:custGeom>
                  <a:avLst/>
                  <a:gdLst/>
                  <a:ahLst/>
                  <a:cxnLst>
                    <a:cxn ang="0">
                      <a:pos x="2" y="6"/>
                    </a:cxn>
                    <a:cxn ang="0">
                      <a:pos x="15" y="8"/>
                    </a:cxn>
                    <a:cxn ang="0">
                      <a:pos x="23" y="2"/>
                    </a:cxn>
                    <a:cxn ang="0">
                      <a:pos x="10" y="1"/>
                    </a:cxn>
                    <a:cxn ang="0">
                      <a:pos x="0" y="4"/>
                    </a:cxn>
                    <a:cxn ang="0">
                      <a:pos x="2" y="6"/>
                    </a:cxn>
                  </a:cxnLst>
                  <a:rect l="0" t="0" r="r" b="b"/>
                  <a:pathLst>
                    <a:path w="26" h="8">
                      <a:moveTo>
                        <a:pt x="2" y="6"/>
                      </a:moveTo>
                      <a:cubicBezTo>
                        <a:pt x="6" y="8"/>
                        <a:pt x="11" y="8"/>
                        <a:pt x="15" y="8"/>
                      </a:cubicBezTo>
                      <a:cubicBezTo>
                        <a:pt x="18" y="8"/>
                        <a:pt x="26" y="6"/>
                        <a:pt x="23" y="2"/>
                      </a:cubicBezTo>
                      <a:cubicBezTo>
                        <a:pt x="21" y="0"/>
                        <a:pt x="13" y="1"/>
                        <a:pt x="10" y="1"/>
                      </a:cubicBezTo>
                      <a:cubicBezTo>
                        <a:pt x="7" y="1"/>
                        <a:pt x="2" y="0"/>
                        <a:pt x="0" y="4"/>
                      </a:cubicBezTo>
                      <a:lnTo>
                        <a:pt x="2"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1" name="Freeform 172"/>
                <p:cNvSpPr/>
                <p:nvPr/>
              </p:nvSpPr>
              <p:spPr bwMode="auto">
                <a:xfrm>
                  <a:off x="9243997" y="1828799"/>
                  <a:ext cx="127000" cy="101600"/>
                </a:xfrm>
                <a:custGeom>
                  <a:avLst/>
                  <a:gdLst/>
                  <a:ahLst/>
                  <a:cxnLst>
                    <a:cxn ang="0">
                      <a:pos x="32" y="22"/>
                    </a:cxn>
                    <a:cxn ang="0">
                      <a:pos x="38" y="18"/>
                    </a:cxn>
                    <a:cxn ang="0">
                      <a:pos x="44" y="14"/>
                    </a:cxn>
                    <a:cxn ang="0">
                      <a:pos x="47" y="5"/>
                    </a:cxn>
                    <a:cxn ang="0">
                      <a:pos x="37" y="0"/>
                    </a:cxn>
                    <a:cxn ang="0">
                      <a:pos x="30" y="6"/>
                    </a:cxn>
                    <a:cxn ang="0">
                      <a:pos x="23" y="13"/>
                    </a:cxn>
                    <a:cxn ang="0">
                      <a:pos x="13" y="14"/>
                    </a:cxn>
                    <a:cxn ang="0">
                      <a:pos x="7" y="22"/>
                    </a:cxn>
                    <a:cxn ang="0">
                      <a:pos x="0" y="38"/>
                    </a:cxn>
                    <a:cxn ang="0">
                      <a:pos x="12" y="30"/>
                    </a:cxn>
                    <a:cxn ang="0">
                      <a:pos x="20" y="22"/>
                    </a:cxn>
                    <a:cxn ang="0">
                      <a:pos x="32" y="22"/>
                    </a:cxn>
                  </a:cxnLst>
                  <a:rect l="0" t="0" r="r" b="b"/>
                  <a:pathLst>
                    <a:path w="48" h="39">
                      <a:moveTo>
                        <a:pt x="32" y="22"/>
                      </a:moveTo>
                      <a:cubicBezTo>
                        <a:pt x="34" y="21"/>
                        <a:pt x="36" y="19"/>
                        <a:pt x="38" y="18"/>
                      </a:cubicBezTo>
                      <a:cubicBezTo>
                        <a:pt x="40" y="17"/>
                        <a:pt x="42" y="16"/>
                        <a:pt x="44" y="14"/>
                      </a:cubicBezTo>
                      <a:cubicBezTo>
                        <a:pt x="46" y="12"/>
                        <a:pt x="48" y="9"/>
                        <a:pt x="47" y="5"/>
                      </a:cubicBezTo>
                      <a:cubicBezTo>
                        <a:pt x="46" y="1"/>
                        <a:pt x="41" y="0"/>
                        <a:pt x="37" y="0"/>
                      </a:cubicBezTo>
                      <a:cubicBezTo>
                        <a:pt x="32" y="0"/>
                        <a:pt x="31" y="2"/>
                        <a:pt x="30" y="6"/>
                      </a:cubicBezTo>
                      <a:cubicBezTo>
                        <a:pt x="28" y="10"/>
                        <a:pt x="28" y="13"/>
                        <a:pt x="23" y="13"/>
                      </a:cubicBezTo>
                      <a:cubicBezTo>
                        <a:pt x="20" y="14"/>
                        <a:pt x="16" y="12"/>
                        <a:pt x="13" y="14"/>
                      </a:cubicBezTo>
                      <a:cubicBezTo>
                        <a:pt x="11" y="16"/>
                        <a:pt x="8" y="19"/>
                        <a:pt x="7" y="22"/>
                      </a:cubicBezTo>
                      <a:cubicBezTo>
                        <a:pt x="4" y="27"/>
                        <a:pt x="0" y="31"/>
                        <a:pt x="0" y="38"/>
                      </a:cubicBezTo>
                      <a:cubicBezTo>
                        <a:pt x="4" y="39"/>
                        <a:pt x="10" y="33"/>
                        <a:pt x="12" y="30"/>
                      </a:cubicBezTo>
                      <a:cubicBezTo>
                        <a:pt x="14" y="27"/>
                        <a:pt x="16" y="23"/>
                        <a:pt x="20" y="22"/>
                      </a:cubicBezTo>
                      <a:cubicBezTo>
                        <a:pt x="24" y="21"/>
                        <a:pt x="28" y="24"/>
                        <a:pt x="32"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2" name="Freeform 173"/>
                <p:cNvSpPr/>
                <p:nvPr/>
              </p:nvSpPr>
              <p:spPr bwMode="auto">
                <a:xfrm>
                  <a:off x="9155098" y="1914524"/>
                  <a:ext cx="52387" cy="26987"/>
                </a:xfrm>
                <a:custGeom>
                  <a:avLst/>
                  <a:gdLst/>
                  <a:ahLst/>
                  <a:cxnLst>
                    <a:cxn ang="0">
                      <a:pos x="1" y="9"/>
                    </a:cxn>
                    <a:cxn ang="0">
                      <a:pos x="14" y="3"/>
                    </a:cxn>
                    <a:cxn ang="0">
                      <a:pos x="2" y="10"/>
                    </a:cxn>
                    <a:cxn ang="0">
                      <a:pos x="1" y="9"/>
                    </a:cxn>
                  </a:cxnLst>
                  <a:rect l="0" t="0" r="r" b="b"/>
                  <a:pathLst>
                    <a:path w="20" h="10">
                      <a:moveTo>
                        <a:pt x="1" y="9"/>
                      </a:moveTo>
                      <a:cubicBezTo>
                        <a:pt x="0" y="3"/>
                        <a:pt x="10" y="0"/>
                        <a:pt x="14" y="3"/>
                      </a:cubicBezTo>
                      <a:cubicBezTo>
                        <a:pt x="20" y="9"/>
                        <a:pt x="5" y="8"/>
                        <a:pt x="2" y="10"/>
                      </a:cubicBezTo>
                      <a:lnTo>
                        <a:pt x="1"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3" name="Freeform 174"/>
                <p:cNvSpPr/>
                <p:nvPr/>
              </p:nvSpPr>
              <p:spPr bwMode="auto">
                <a:xfrm>
                  <a:off x="9202723" y="1893887"/>
                  <a:ext cx="25400" cy="39687"/>
                </a:xfrm>
                <a:custGeom>
                  <a:avLst/>
                  <a:gdLst/>
                  <a:ahLst/>
                  <a:cxnLst>
                    <a:cxn ang="0">
                      <a:pos x="2" y="5"/>
                    </a:cxn>
                    <a:cxn ang="0">
                      <a:pos x="0" y="8"/>
                    </a:cxn>
                    <a:cxn ang="0">
                      <a:pos x="0" y="13"/>
                    </a:cxn>
                    <a:cxn ang="0">
                      <a:pos x="9" y="1"/>
                    </a:cxn>
                    <a:cxn ang="0">
                      <a:pos x="2" y="5"/>
                    </a:cxn>
                  </a:cxnLst>
                  <a:rect l="0" t="0" r="r" b="b"/>
                  <a:pathLst>
                    <a:path w="10" h="15">
                      <a:moveTo>
                        <a:pt x="2" y="5"/>
                      </a:moveTo>
                      <a:cubicBezTo>
                        <a:pt x="2" y="5"/>
                        <a:pt x="0" y="7"/>
                        <a:pt x="0" y="8"/>
                      </a:cubicBezTo>
                      <a:cubicBezTo>
                        <a:pt x="0" y="9"/>
                        <a:pt x="0" y="11"/>
                        <a:pt x="0" y="13"/>
                      </a:cubicBezTo>
                      <a:cubicBezTo>
                        <a:pt x="8" y="15"/>
                        <a:pt x="10" y="6"/>
                        <a:pt x="9" y="1"/>
                      </a:cubicBezTo>
                      <a:cubicBezTo>
                        <a:pt x="7" y="0"/>
                        <a:pt x="2" y="2"/>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4" name="Freeform 175"/>
                <p:cNvSpPr/>
                <p:nvPr/>
              </p:nvSpPr>
              <p:spPr bwMode="auto">
                <a:xfrm>
                  <a:off x="8999523" y="1936749"/>
                  <a:ext cx="103187" cy="33337"/>
                </a:xfrm>
                <a:custGeom>
                  <a:avLst/>
                  <a:gdLst/>
                  <a:ahLst/>
                  <a:cxnLst>
                    <a:cxn ang="0">
                      <a:pos x="35" y="8"/>
                    </a:cxn>
                    <a:cxn ang="0">
                      <a:pos x="36" y="12"/>
                    </a:cxn>
                    <a:cxn ang="0">
                      <a:pos x="29" y="12"/>
                    </a:cxn>
                    <a:cxn ang="0">
                      <a:pos x="1" y="12"/>
                    </a:cxn>
                    <a:cxn ang="0">
                      <a:pos x="2" y="9"/>
                    </a:cxn>
                    <a:cxn ang="0">
                      <a:pos x="5" y="8"/>
                    </a:cxn>
                    <a:cxn ang="0">
                      <a:pos x="13" y="4"/>
                    </a:cxn>
                    <a:cxn ang="0">
                      <a:pos x="22" y="3"/>
                    </a:cxn>
                    <a:cxn ang="0">
                      <a:pos x="28" y="7"/>
                    </a:cxn>
                    <a:cxn ang="0">
                      <a:pos x="35" y="8"/>
                    </a:cxn>
                  </a:cxnLst>
                  <a:rect l="0" t="0" r="r" b="b"/>
                  <a:pathLst>
                    <a:path w="39" h="13">
                      <a:moveTo>
                        <a:pt x="35" y="8"/>
                      </a:moveTo>
                      <a:cubicBezTo>
                        <a:pt x="37" y="9"/>
                        <a:pt x="39" y="11"/>
                        <a:pt x="36" y="12"/>
                      </a:cubicBezTo>
                      <a:cubicBezTo>
                        <a:pt x="34" y="13"/>
                        <a:pt x="30" y="12"/>
                        <a:pt x="29" y="12"/>
                      </a:cubicBezTo>
                      <a:cubicBezTo>
                        <a:pt x="19" y="12"/>
                        <a:pt x="10" y="12"/>
                        <a:pt x="1" y="12"/>
                      </a:cubicBezTo>
                      <a:cubicBezTo>
                        <a:pt x="0" y="12"/>
                        <a:pt x="1" y="9"/>
                        <a:pt x="2" y="9"/>
                      </a:cubicBezTo>
                      <a:cubicBezTo>
                        <a:pt x="2" y="8"/>
                        <a:pt x="4" y="8"/>
                        <a:pt x="5" y="8"/>
                      </a:cubicBezTo>
                      <a:cubicBezTo>
                        <a:pt x="9" y="7"/>
                        <a:pt x="10" y="6"/>
                        <a:pt x="13" y="4"/>
                      </a:cubicBezTo>
                      <a:cubicBezTo>
                        <a:pt x="16" y="0"/>
                        <a:pt x="19" y="0"/>
                        <a:pt x="22" y="3"/>
                      </a:cubicBezTo>
                      <a:cubicBezTo>
                        <a:pt x="24" y="4"/>
                        <a:pt x="26" y="6"/>
                        <a:pt x="28" y="7"/>
                      </a:cubicBezTo>
                      <a:cubicBezTo>
                        <a:pt x="30" y="8"/>
                        <a:pt x="32" y="7"/>
                        <a:pt x="35" y="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5" name="Freeform 176"/>
                <p:cNvSpPr/>
                <p:nvPr/>
              </p:nvSpPr>
              <p:spPr bwMode="auto">
                <a:xfrm>
                  <a:off x="8889986" y="1954212"/>
                  <a:ext cx="104775" cy="44450"/>
                </a:xfrm>
                <a:custGeom>
                  <a:avLst/>
                  <a:gdLst/>
                  <a:ahLst/>
                  <a:cxnLst>
                    <a:cxn ang="0">
                      <a:pos x="27" y="14"/>
                    </a:cxn>
                    <a:cxn ang="0">
                      <a:pos x="36" y="10"/>
                    </a:cxn>
                    <a:cxn ang="0">
                      <a:pos x="33" y="0"/>
                    </a:cxn>
                    <a:cxn ang="0">
                      <a:pos x="14" y="6"/>
                    </a:cxn>
                    <a:cxn ang="0">
                      <a:pos x="4" y="6"/>
                    </a:cxn>
                    <a:cxn ang="0">
                      <a:pos x="3" y="14"/>
                    </a:cxn>
                    <a:cxn ang="0">
                      <a:pos x="14" y="14"/>
                    </a:cxn>
                    <a:cxn ang="0">
                      <a:pos x="27" y="14"/>
                    </a:cxn>
                  </a:cxnLst>
                  <a:rect l="0" t="0" r="r" b="b"/>
                  <a:pathLst>
                    <a:path w="40" h="17">
                      <a:moveTo>
                        <a:pt x="27" y="14"/>
                      </a:moveTo>
                      <a:cubicBezTo>
                        <a:pt x="30" y="13"/>
                        <a:pt x="33" y="12"/>
                        <a:pt x="36" y="10"/>
                      </a:cubicBezTo>
                      <a:cubicBezTo>
                        <a:pt x="40" y="6"/>
                        <a:pt x="37" y="3"/>
                        <a:pt x="33" y="0"/>
                      </a:cubicBezTo>
                      <a:cubicBezTo>
                        <a:pt x="28" y="7"/>
                        <a:pt x="22" y="6"/>
                        <a:pt x="14" y="6"/>
                      </a:cubicBezTo>
                      <a:cubicBezTo>
                        <a:pt x="11" y="6"/>
                        <a:pt x="7" y="5"/>
                        <a:pt x="4" y="6"/>
                      </a:cubicBezTo>
                      <a:cubicBezTo>
                        <a:pt x="0" y="8"/>
                        <a:pt x="1" y="12"/>
                        <a:pt x="3" y="14"/>
                      </a:cubicBezTo>
                      <a:cubicBezTo>
                        <a:pt x="7" y="17"/>
                        <a:pt x="10" y="15"/>
                        <a:pt x="14" y="14"/>
                      </a:cubicBezTo>
                      <a:cubicBezTo>
                        <a:pt x="19" y="12"/>
                        <a:pt x="23" y="15"/>
                        <a:pt x="27"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6" name="Freeform 177"/>
                <p:cNvSpPr/>
                <p:nvPr/>
              </p:nvSpPr>
              <p:spPr bwMode="auto">
                <a:xfrm>
                  <a:off x="8513749" y="1900237"/>
                  <a:ext cx="44450" cy="28575"/>
                </a:xfrm>
                <a:custGeom>
                  <a:avLst/>
                  <a:gdLst/>
                  <a:ahLst/>
                  <a:cxnLst>
                    <a:cxn ang="0">
                      <a:pos x="0" y="3"/>
                    </a:cxn>
                    <a:cxn ang="0">
                      <a:pos x="8" y="0"/>
                    </a:cxn>
                    <a:cxn ang="0">
                      <a:pos x="16" y="5"/>
                    </a:cxn>
                    <a:cxn ang="0">
                      <a:pos x="11" y="11"/>
                    </a:cxn>
                    <a:cxn ang="0">
                      <a:pos x="1" y="5"/>
                    </a:cxn>
                    <a:cxn ang="0">
                      <a:pos x="0" y="3"/>
                    </a:cxn>
                  </a:cxnLst>
                  <a:rect l="0" t="0" r="r" b="b"/>
                  <a:pathLst>
                    <a:path w="17" h="11">
                      <a:moveTo>
                        <a:pt x="0" y="3"/>
                      </a:moveTo>
                      <a:cubicBezTo>
                        <a:pt x="2" y="3"/>
                        <a:pt x="5" y="0"/>
                        <a:pt x="8" y="0"/>
                      </a:cubicBezTo>
                      <a:cubicBezTo>
                        <a:pt x="12" y="0"/>
                        <a:pt x="15" y="1"/>
                        <a:pt x="16" y="5"/>
                      </a:cubicBezTo>
                      <a:cubicBezTo>
                        <a:pt x="17" y="9"/>
                        <a:pt x="14" y="11"/>
                        <a:pt x="11" y="11"/>
                      </a:cubicBezTo>
                      <a:cubicBezTo>
                        <a:pt x="6" y="11"/>
                        <a:pt x="5" y="6"/>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7" name="Freeform 178"/>
                <p:cNvSpPr/>
                <p:nvPr/>
              </p:nvSpPr>
              <p:spPr bwMode="auto">
                <a:xfrm>
                  <a:off x="8701073" y="1952624"/>
                  <a:ext cx="25400" cy="38100"/>
                </a:xfrm>
                <a:custGeom>
                  <a:avLst/>
                  <a:gdLst/>
                  <a:ahLst/>
                  <a:cxnLst>
                    <a:cxn ang="0">
                      <a:pos x="10" y="6"/>
                    </a:cxn>
                    <a:cxn ang="0">
                      <a:pos x="4" y="15"/>
                    </a:cxn>
                    <a:cxn ang="0">
                      <a:pos x="0" y="11"/>
                    </a:cxn>
                    <a:cxn ang="0">
                      <a:pos x="4" y="3"/>
                    </a:cxn>
                    <a:cxn ang="0">
                      <a:pos x="10" y="6"/>
                    </a:cxn>
                  </a:cxnLst>
                  <a:rect l="0" t="0" r="r" b="b"/>
                  <a:pathLst>
                    <a:path w="10" h="15">
                      <a:moveTo>
                        <a:pt x="10" y="6"/>
                      </a:moveTo>
                      <a:cubicBezTo>
                        <a:pt x="10" y="10"/>
                        <a:pt x="8" y="14"/>
                        <a:pt x="4" y="15"/>
                      </a:cubicBezTo>
                      <a:cubicBezTo>
                        <a:pt x="1" y="15"/>
                        <a:pt x="0" y="14"/>
                        <a:pt x="0" y="11"/>
                      </a:cubicBezTo>
                      <a:cubicBezTo>
                        <a:pt x="0" y="8"/>
                        <a:pt x="2" y="4"/>
                        <a:pt x="4" y="3"/>
                      </a:cubicBezTo>
                      <a:cubicBezTo>
                        <a:pt x="7" y="0"/>
                        <a:pt x="10" y="2"/>
                        <a:pt x="10"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8" name="Freeform 179"/>
                <p:cNvSpPr/>
                <p:nvPr/>
              </p:nvSpPr>
              <p:spPr bwMode="auto">
                <a:xfrm>
                  <a:off x="8545499" y="1933574"/>
                  <a:ext cx="26987" cy="19050"/>
                </a:xfrm>
                <a:custGeom>
                  <a:avLst/>
                  <a:gdLst/>
                  <a:ahLst/>
                  <a:cxnLst>
                    <a:cxn ang="0">
                      <a:pos x="0" y="6"/>
                    </a:cxn>
                    <a:cxn ang="0">
                      <a:pos x="7" y="6"/>
                    </a:cxn>
                    <a:cxn ang="0">
                      <a:pos x="10" y="0"/>
                    </a:cxn>
                    <a:cxn ang="0">
                      <a:pos x="3" y="1"/>
                    </a:cxn>
                    <a:cxn ang="0">
                      <a:pos x="0" y="6"/>
                    </a:cxn>
                  </a:cxnLst>
                  <a:rect l="0" t="0" r="r" b="b"/>
                  <a:pathLst>
                    <a:path w="10" h="7">
                      <a:moveTo>
                        <a:pt x="0" y="6"/>
                      </a:moveTo>
                      <a:cubicBezTo>
                        <a:pt x="3" y="6"/>
                        <a:pt x="5" y="7"/>
                        <a:pt x="7" y="6"/>
                      </a:cubicBezTo>
                      <a:cubicBezTo>
                        <a:pt x="9" y="5"/>
                        <a:pt x="10" y="2"/>
                        <a:pt x="10" y="0"/>
                      </a:cubicBezTo>
                      <a:cubicBezTo>
                        <a:pt x="8" y="0"/>
                        <a:pt x="5" y="0"/>
                        <a:pt x="3" y="1"/>
                      </a:cubicBezTo>
                      <a:lnTo>
                        <a:pt x="0"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9" name="Freeform 180"/>
                <p:cNvSpPr/>
                <p:nvPr/>
              </p:nvSpPr>
              <p:spPr bwMode="auto">
                <a:xfrm>
                  <a:off x="8755048" y="1989137"/>
                  <a:ext cx="34925" cy="33337"/>
                </a:xfrm>
                <a:custGeom>
                  <a:avLst/>
                  <a:gdLst/>
                  <a:ahLst/>
                  <a:cxnLst>
                    <a:cxn ang="0">
                      <a:pos x="1" y="3"/>
                    </a:cxn>
                    <a:cxn ang="0">
                      <a:pos x="3" y="0"/>
                    </a:cxn>
                    <a:cxn ang="0">
                      <a:pos x="7" y="3"/>
                    </a:cxn>
                    <a:cxn ang="0">
                      <a:pos x="12" y="13"/>
                    </a:cxn>
                    <a:cxn ang="0">
                      <a:pos x="3" y="7"/>
                    </a:cxn>
                    <a:cxn ang="0">
                      <a:pos x="1" y="3"/>
                    </a:cxn>
                  </a:cxnLst>
                  <a:rect l="0" t="0" r="r" b="b"/>
                  <a:pathLst>
                    <a:path w="13" h="13">
                      <a:moveTo>
                        <a:pt x="1" y="3"/>
                      </a:moveTo>
                      <a:cubicBezTo>
                        <a:pt x="0" y="1"/>
                        <a:pt x="1" y="0"/>
                        <a:pt x="3" y="0"/>
                      </a:cubicBezTo>
                      <a:cubicBezTo>
                        <a:pt x="5" y="0"/>
                        <a:pt x="6" y="2"/>
                        <a:pt x="7" y="3"/>
                      </a:cubicBezTo>
                      <a:cubicBezTo>
                        <a:pt x="10" y="6"/>
                        <a:pt x="13" y="8"/>
                        <a:pt x="12" y="13"/>
                      </a:cubicBezTo>
                      <a:cubicBezTo>
                        <a:pt x="8" y="13"/>
                        <a:pt x="6" y="9"/>
                        <a:pt x="3" y="7"/>
                      </a:cubicBezTo>
                      <a:lnTo>
                        <a:pt x="1"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0" name="Freeform 181"/>
                <p:cNvSpPr/>
                <p:nvPr/>
              </p:nvSpPr>
              <p:spPr bwMode="auto">
                <a:xfrm>
                  <a:off x="8782036" y="1965324"/>
                  <a:ext cx="33337" cy="23812"/>
                </a:xfrm>
                <a:custGeom>
                  <a:avLst/>
                  <a:gdLst/>
                  <a:ahLst/>
                  <a:cxnLst>
                    <a:cxn ang="0">
                      <a:pos x="7" y="1"/>
                    </a:cxn>
                    <a:cxn ang="0">
                      <a:pos x="2" y="4"/>
                    </a:cxn>
                    <a:cxn ang="0">
                      <a:pos x="7" y="1"/>
                    </a:cxn>
                  </a:cxnLst>
                  <a:rect l="0" t="0" r="r" b="b"/>
                  <a:pathLst>
                    <a:path w="13" h="9">
                      <a:moveTo>
                        <a:pt x="7" y="1"/>
                      </a:moveTo>
                      <a:cubicBezTo>
                        <a:pt x="5" y="0"/>
                        <a:pt x="0" y="0"/>
                        <a:pt x="2" y="4"/>
                      </a:cubicBezTo>
                      <a:cubicBezTo>
                        <a:pt x="5" y="9"/>
                        <a:pt x="13" y="3"/>
                        <a:pt x="7"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1" name="Freeform 182"/>
                <p:cNvSpPr/>
                <p:nvPr/>
              </p:nvSpPr>
              <p:spPr bwMode="auto">
                <a:xfrm>
                  <a:off x="8845536" y="1981199"/>
                  <a:ext cx="33337" cy="36512"/>
                </a:xfrm>
                <a:custGeom>
                  <a:avLst/>
                  <a:gdLst/>
                  <a:ahLst/>
                  <a:cxnLst>
                    <a:cxn ang="0">
                      <a:pos x="12" y="8"/>
                    </a:cxn>
                    <a:cxn ang="0">
                      <a:pos x="12" y="2"/>
                    </a:cxn>
                    <a:cxn ang="0">
                      <a:pos x="6" y="3"/>
                    </a:cxn>
                    <a:cxn ang="0">
                      <a:pos x="4" y="9"/>
                    </a:cxn>
                    <a:cxn ang="0">
                      <a:pos x="5" y="14"/>
                    </a:cxn>
                    <a:cxn ang="0">
                      <a:pos x="12" y="8"/>
                    </a:cxn>
                  </a:cxnLst>
                  <a:rect l="0" t="0" r="r" b="b"/>
                  <a:pathLst>
                    <a:path w="13" h="14">
                      <a:moveTo>
                        <a:pt x="12" y="8"/>
                      </a:moveTo>
                      <a:cubicBezTo>
                        <a:pt x="12" y="6"/>
                        <a:pt x="13" y="4"/>
                        <a:pt x="12" y="2"/>
                      </a:cubicBezTo>
                      <a:cubicBezTo>
                        <a:pt x="10" y="0"/>
                        <a:pt x="7" y="1"/>
                        <a:pt x="6" y="3"/>
                      </a:cubicBezTo>
                      <a:cubicBezTo>
                        <a:pt x="5" y="4"/>
                        <a:pt x="5" y="7"/>
                        <a:pt x="4" y="9"/>
                      </a:cubicBezTo>
                      <a:cubicBezTo>
                        <a:pt x="3" y="10"/>
                        <a:pt x="0" y="14"/>
                        <a:pt x="5" y="14"/>
                      </a:cubicBezTo>
                      <a:cubicBezTo>
                        <a:pt x="5" y="14"/>
                        <a:pt x="12" y="8"/>
                        <a:pt x="12" y="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2" name="Freeform 183"/>
                <p:cNvSpPr/>
                <p:nvPr/>
              </p:nvSpPr>
              <p:spPr bwMode="auto">
                <a:xfrm>
                  <a:off x="9107473" y="1936749"/>
                  <a:ext cx="34925" cy="20637"/>
                </a:xfrm>
                <a:custGeom>
                  <a:avLst/>
                  <a:gdLst/>
                  <a:ahLst/>
                  <a:cxnLst>
                    <a:cxn ang="0">
                      <a:pos x="1" y="8"/>
                    </a:cxn>
                    <a:cxn ang="0">
                      <a:pos x="9" y="3"/>
                    </a:cxn>
                    <a:cxn ang="0">
                      <a:pos x="0" y="4"/>
                    </a:cxn>
                    <a:cxn ang="0">
                      <a:pos x="1" y="8"/>
                    </a:cxn>
                  </a:cxnLst>
                  <a:rect l="0" t="0" r="r" b="b"/>
                  <a:pathLst>
                    <a:path w="13" h="8">
                      <a:moveTo>
                        <a:pt x="1" y="8"/>
                      </a:moveTo>
                      <a:cubicBezTo>
                        <a:pt x="3" y="6"/>
                        <a:pt x="13" y="8"/>
                        <a:pt x="9" y="3"/>
                      </a:cubicBezTo>
                      <a:cubicBezTo>
                        <a:pt x="7" y="0"/>
                        <a:pt x="1" y="0"/>
                        <a:pt x="0" y="4"/>
                      </a:cubicBezTo>
                      <a:lnTo>
                        <a:pt x="1"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3" name="Freeform 184"/>
                <p:cNvSpPr/>
                <p:nvPr/>
              </p:nvSpPr>
              <p:spPr bwMode="auto">
                <a:xfrm>
                  <a:off x="8648686" y="1938337"/>
                  <a:ext cx="14287" cy="22225"/>
                </a:xfrm>
                <a:custGeom>
                  <a:avLst/>
                  <a:gdLst/>
                  <a:ahLst/>
                  <a:cxnLst>
                    <a:cxn ang="0">
                      <a:pos x="3" y="0"/>
                    </a:cxn>
                    <a:cxn ang="0">
                      <a:pos x="1" y="7"/>
                    </a:cxn>
                    <a:cxn ang="0">
                      <a:pos x="6" y="3"/>
                    </a:cxn>
                    <a:cxn ang="0">
                      <a:pos x="3" y="0"/>
                    </a:cxn>
                  </a:cxnLst>
                  <a:rect l="0" t="0" r="r" b="b"/>
                  <a:pathLst>
                    <a:path w="6" h="8">
                      <a:moveTo>
                        <a:pt x="3" y="0"/>
                      </a:moveTo>
                      <a:cubicBezTo>
                        <a:pt x="0" y="1"/>
                        <a:pt x="1" y="4"/>
                        <a:pt x="1" y="7"/>
                      </a:cubicBezTo>
                      <a:cubicBezTo>
                        <a:pt x="2" y="8"/>
                        <a:pt x="6" y="5"/>
                        <a:pt x="6" y="3"/>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4" name="Freeform 185"/>
                <p:cNvSpPr/>
                <p:nvPr/>
              </p:nvSpPr>
              <p:spPr bwMode="auto">
                <a:xfrm>
                  <a:off x="8159737" y="1457325"/>
                  <a:ext cx="63500" cy="55562"/>
                </a:xfrm>
                <a:custGeom>
                  <a:avLst/>
                  <a:gdLst/>
                  <a:ahLst/>
                  <a:cxnLst>
                    <a:cxn ang="0">
                      <a:pos x="0" y="21"/>
                    </a:cxn>
                    <a:cxn ang="0">
                      <a:pos x="16" y="12"/>
                    </a:cxn>
                    <a:cxn ang="0">
                      <a:pos x="17" y="1"/>
                    </a:cxn>
                    <a:cxn ang="0">
                      <a:pos x="3" y="7"/>
                    </a:cxn>
                    <a:cxn ang="0">
                      <a:pos x="0" y="21"/>
                    </a:cxn>
                  </a:cxnLst>
                  <a:rect l="0" t="0" r="r" b="b"/>
                  <a:pathLst>
                    <a:path w="24" h="21">
                      <a:moveTo>
                        <a:pt x="0" y="21"/>
                      </a:moveTo>
                      <a:cubicBezTo>
                        <a:pt x="4" y="21"/>
                        <a:pt x="13" y="14"/>
                        <a:pt x="16" y="12"/>
                      </a:cubicBezTo>
                      <a:cubicBezTo>
                        <a:pt x="19" y="10"/>
                        <a:pt x="24" y="2"/>
                        <a:pt x="17" y="1"/>
                      </a:cubicBezTo>
                      <a:cubicBezTo>
                        <a:pt x="14" y="0"/>
                        <a:pt x="5" y="4"/>
                        <a:pt x="3" y="7"/>
                      </a:cubicBezTo>
                      <a:cubicBezTo>
                        <a:pt x="1" y="11"/>
                        <a:pt x="1" y="16"/>
                        <a:pt x="0"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5" name="Freeform 186"/>
                <p:cNvSpPr/>
                <p:nvPr/>
              </p:nvSpPr>
              <p:spPr bwMode="auto">
                <a:xfrm>
                  <a:off x="8251812" y="1741487"/>
                  <a:ext cx="39687" cy="47625"/>
                </a:xfrm>
                <a:custGeom>
                  <a:avLst/>
                  <a:gdLst/>
                  <a:ahLst/>
                  <a:cxnLst>
                    <a:cxn ang="0">
                      <a:pos x="0" y="1"/>
                    </a:cxn>
                    <a:cxn ang="0">
                      <a:pos x="4" y="9"/>
                    </a:cxn>
                    <a:cxn ang="0">
                      <a:pos x="11" y="18"/>
                    </a:cxn>
                    <a:cxn ang="0">
                      <a:pos x="5" y="1"/>
                    </a:cxn>
                    <a:cxn ang="0">
                      <a:pos x="0" y="1"/>
                    </a:cxn>
                  </a:cxnLst>
                  <a:rect l="0" t="0" r="r" b="b"/>
                  <a:pathLst>
                    <a:path w="15" h="18">
                      <a:moveTo>
                        <a:pt x="0" y="1"/>
                      </a:moveTo>
                      <a:cubicBezTo>
                        <a:pt x="0" y="6"/>
                        <a:pt x="1" y="5"/>
                        <a:pt x="4" y="9"/>
                      </a:cubicBezTo>
                      <a:cubicBezTo>
                        <a:pt x="7" y="12"/>
                        <a:pt x="8" y="16"/>
                        <a:pt x="11" y="18"/>
                      </a:cubicBezTo>
                      <a:cubicBezTo>
                        <a:pt x="15" y="14"/>
                        <a:pt x="9" y="0"/>
                        <a:pt x="5" y="1"/>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6" name="Freeform 187"/>
                <p:cNvSpPr/>
                <p:nvPr/>
              </p:nvSpPr>
              <p:spPr bwMode="auto">
                <a:xfrm>
                  <a:off x="8312137" y="1768475"/>
                  <a:ext cx="36512" cy="44450"/>
                </a:xfrm>
                <a:custGeom>
                  <a:avLst/>
                  <a:gdLst/>
                  <a:ahLst/>
                  <a:cxnLst>
                    <a:cxn ang="0">
                      <a:pos x="5" y="3"/>
                    </a:cxn>
                    <a:cxn ang="0">
                      <a:pos x="13" y="13"/>
                    </a:cxn>
                    <a:cxn ang="0">
                      <a:pos x="14" y="16"/>
                    </a:cxn>
                    <a:cxn ang="0">
                      <a:pos x="7" y="15"/>
                    </a:cxn>
                    <a:cxn ang="0">
                      <a:pos x="1" y="5"/>
                    </a:cxn>
                    <a:cxn ang="0">
                      <a:pos x="5" y="3"/>
                    </a:cxn>
                  </a:cxnLst>
                  <a:rect l="0" t="0" r="r" b="b"/>
                  <a:pathLst>
                    <a:path w="14" h="17">
                      <a:moveTo>
                        <a:pt x="5" y="3"/>
                      </a:moveTo>
                      <a:cubicBezTo>
                        <a:pt x="7" y="5"/>
                        <a:pt x="12" y="10"/>
                        <a:pt x="13" y="13"/>
                      </a:cubicBezTo>
                      <a:cubicBezTo>
                        <a:pt x="14" y="14"/>
                        <a:pt x="14" y="15"/>
                        <a:pt x="14" y="16"/>
                      </a:cubicBezTo>
                      <a:cubicBezTo>
                        <a:pt x="14" y="17"/>
                        <a:pt x="7" y="15"/>
                        <a:pt x="7" y="15"/>
                      </a:cubicBezTo>
                      <a:cubicBezTo>
                        <a:pt x="5" y="14"/>
                        <a:pt x="1" y="7"/>
                        <a:pt x="1" y="5"/>
                      </a:cubicBezTo>
                      <a:cubicBezTo>
                        <a:pt x="0" y="3"/>
                        <a:pt x="2" y="0"/>
                        <a:pt x="5" y="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7" name="Freeform 188"/>
                <p:cNvSpPr/>
                <p:nvPr/>
              </p:nvSpPr>
              <p:spPr bwMode="auto">
                <a:xfrm>
                  <a:off x="3825869" y="3867149"/>
                  <a:ext cx="57150" cy="26987"/>
                </a:xfrm>
                <a:custGeom>
                  <a:avLst/>
                  <a:gdLst/>
                  <a:ahLst/>
                  <a:cxnLst>
                    <a:cxn ang="0">
                      <a:pos x="0" y="6"/>
                    </a:cxn>
                    <a:cxn ang="0">
                      <a:pos x="22" y="5"/>
                    </a:cxn>
                    <a:cxn ang="0">
                      <a:pos x="14" y="8"/>
                    </a:cxn>
                    <a:cxn ang="0">
                      <a:pos x="5" y="8"/>
                    </a:cxn>
                    <a:cxn ang="0">
                      <a:pos x="0" y="6"/>
                    </a:cxn>
                  </a:cxnLst>
                  <a:rect l="0" t="0" r="r" b="b"/>
                  <a:pathLst>
                    <a:path w="22" h="10">
                      <a:moveTo>
                        <a:pt x="0" y="6"/>
                      </a:moveTo>
                      <a:cubicBezTo>
                        <a:pt x="1" y="0"/>
                        <a:pt x="19" y="3"/>
                        <a:pt x="22" y="5"/>
                      </a:cubicBezTo>
                      <a:cubicBezTo>
                        <a:pt x="21" y="7"/>
                        <a:pt x="16" y="7"/>
                        <a:pt x="14" y="8"/>
                      </a:cubicBezTo>
                      <a:cubicBezTo>
                        <a:pt x="11" y="9"/>
                        <a:pt x="7" y="10"/>
                        <a:pt x="5" y="8"/>
                      </a:cubicBezTo>
                      <a:lnTo>
                        <a:pt x="0"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8" name="Freeform 189"/>
                <p:cNvSpPr/>
                <p:nvPr/>
              </p:nvSpPr>
              <p:spPr bwMode="auto">
                <a:xfrm>
                  <a:off x="1819272" y="2654299"/>
                  <a:ext cx="55562" cy="44450"/>
                </a:xfrm>
                <a:custGeom>
                  <a:avLst/>
                  <a:gdLst/>
                  <a:ahLst/>
                  <a:cxnLst>
                    <a:cxn ang="0">
                      <a:pos x="0" y="12"/>
                    </a:cxn>
                    <a:cxn ang="0">
                      <a:pos x="4" y="4"/>
                    </a:cxn>
                    <a:cxn ang="0">
                      <a:pos x="8" y="2"/>
                    </a:cxn>
                    <a:cxn ang="0">
                      <a:pos x="12" y="1"/>
                    </a:cxn>
                    <a:cxn ang="0">
                      <a:pos x="13" y="16"/>
                    </a:cxn>
                    <a:cxn ang="0">
                      <a:pos x="4" y="14"/>
                    </a:cxn>
                    <a:cxn ang="0">
                      <a:pos x="0" y="12"/>
                    </a:cxn>
                  </a:cxnLst>
                  <a:rect l="0" t="0" r="r" b="b"/>
                  <a:pathLst>
                    <a:path w="21" h="17">
                      <a:moveTo>
                        <a:pt x="0" y="12"/>
                      </a:moveTo>
                      <a:cubicBezTo>
                        <a:pt x="2" y="10"/>
                        <a:pt x="1" y="5"/>
                        <a:pt x="4" y="4"/>
                      </a:cubicBezTo>
                      <a:cubicBezTo>
                        <a:pt x="5" y="3"/>
                        <a:pt x="7" y="3"/>
                        <a:pt x="8" y="2"/>
                      </a:cubicBezTo>
                      <a:cubicBezTo>
                        <a:pt x="9" y="2"/>
                        <a:pt x="11" y="1"/>
                        <a:pt x="12" y="1"/>
                      </a:cubicBezTo>
                      <a:cubicBezTo>
                        <a:pt x="21" y="0"/>
                        <a:pt x="13" y="12"/>
                        <a:pt x="13" y="16"/>
                      </a:cubicBezTo>
                      <a:cubicBezTo>
                        <a:pt x="10" y="17"/>
                        <a:pt x="7" y="15"/>
                        <a:pt x="4" y="14"/>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9" name="Freeform 190"/>
                <p:cNvSpPr/>
                <p:nvPr/>
              </p:nvSpPr>
              <p:spPr bwMode="auto">
                <a:xfrm>
                  <a:off x="2057397" y="2600324"/>
                  <a:ext cx="58737" cy="114300"/>
                </a:xfrm>
                <a:custGeom>
                  <a:avLst/>
                  <a:gdLst/>
                  <a:ahLst/>
                  <a:cxnLst>
                    <a:cxn ang="0">
                      <a:pos x="12" y="0"/>
                    </a:cxn>
                    <a:cxn ang="0">
                      <a:pos x="2" y="5"/>
                    </a:cxn>
                    <a:cxn ang="0">
                      <a:pos x="1" y="15"/>
                    </a:cxn>
                    <a:cxn ang="0">
                      <a:pos x="1" y="27"/>
                    </a:cxn>
                    <a:cxn ang="0">
                      <a:pos x="1" y="38"/>
                    </a:cxn>
                    <a:cxn ang="0">
                      <a:pos x="9" y="40"/>
                    </a:cxn>
                    <a:cxn ang="0">
                      <a:pos x="15" y="32"/>
                    </a:cxn>
                    <a:cxn ang="0">
                      <a:pos x="20" y="10"/>
                    </a:cxn>
                    <a:cxn ang="0">
                      <a:pos x="17" y="2"/>
                    </a:cxn>
                    <a:cxn ang="0">
                      <a:pos x="12" y="0"/>
                    </a:cxn>
                  </a:cxnLst>
                  <a:rect l="0" t="0" r="r" b="b"/>
                  <a:pathLst>
                    <a:path w="22" h="43">
                      <a:moveTo>
                        <a:pt x="12" y="0"/>
                      </a:moveTo>
                      <a:cubicBezTo>
                        <a:pt x="10" y="2"/>
                        <a:pt x="4" y="2"/>
                        <a:pt x="2" y="5"/>
                      </a:cubicBezTo>
                      <a:cubicBezTo>
                        <a:pt x="1" y="7"/>
                        <a:pt x="1" y="12"/>
                        <a:pt x="1" y="15"/>
                      </a:cubicBezTo>
                      <a:cubicBezTo>
                        <a:pt x="1" y="19"/>
                        <a:pt x="1" y="23"/>
                        <a:pt x="1" y="27"/>
                      </a:cubicBezTo>
                      <a:cubicBezTo>
                        <a:pt x="1" y="30"/>
                        <a:pt x="0" y="35"/>
                        <a:pt x="1" y="38"/>
                      </a:cubicBezTo>
                      <a:cubicBezTo>
                        <a:pt x="2" y="42"/>
                        <a:pt x="6" y="43"/>
                        <a:pt x="9" y="40"/>
                      </a:cubicBezTo>
                      <a:cubicBezTo>
                        <a:pt x="12" y="38"/>
                        <a:pt x="13" y="35"/>
                        <a:pt x="15" y="32"/>
                      </a:cubicBezTo>
                      <a:cubicBezTo>
                        <a:pt x="18" y="25"/>
                        <a:pt x="22" y="19"/>
                        <a:pt x="20" y="10"/>
                      </a:cubicBezTo>
                      <a:cubicBezTo>
                        <a:pt x="20" y="7"/>
                        <a:pt x="18" y="5"/>
                        <a:pt x="17" y="2"/>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0" name="Freeform 191"/>
                <p:cNvSpPr/>
                <p:nvPr/>
              </p:nvSpPr>
              <p:spPr bwMode="auto">
                <a:xfrm>
                  <a:off x="2071684" y="2498724"/>
                  <a:ext cx="47625" cy="84137"/>
                </a:xfrm>
                <a:custGeom>
                  <a:avLst/>
                  <a:gdLst/>
                  <a:ahLst/>
                  <a:cxnLst>
                    <a:cxn ang="0">
                      <a:pos x="10" y="24"/>
                    </a:cxn>
                    <a:cxn ang="0">
                      <a:pos x="5" y="31"/>
                    </a:cxn>
                    <a:cxn ang="0">
                      <a:pos x="1" y="22"/>
                    </a:cxn>
                    <a:cxn ang="0">
                      <a:pos x="9" y="0"/>
                    </a:cxn>
                    <a:cxn ang="0">
                      <a:pos x="10" y="24"/>
                    </a:cxn>
                  </a:cxnLst>
                  <a:rect l="0" t="0" r="r" b="b"/>
                  <a:pathLst>
                    <a:path w="18" h="32">
                      <a:moveTo>
                        <a:pt x="10" y="24"/>
                      </a:moveTo>
                      <a:cubicBezTo>
                        <a:pt x="9" y="26"/>
                        <a:pt x="8" y="31"/>
                        <a:pt x="5" y="31"/>
                      </a:cubicBezTo>
                      <a:cubicBezTo>
                        <a:pt x="0" y="32"/>
                        <a:pt x="1" y="25"/>
                        <a:pt x="1" y="22"/>
                      </a:cubicBezTo>
                      <a:cubicBezTo>
                        <a:pt x="1" y="14"/>
                        <a:pt x="5" y="7"/>
                        <a:pt x="9" y="0"/>
                      </a:cubicBezTo>
                      <a:cubicBezTo>
                        <a:pt x="18" y="5"/>
                        <a:pt x="14" y="18"/>
                        <a:pt x="10"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1" name="Freeform 192"/>
                <p:cNvSpPr/>
                <p:nvPr/>
              </p:nvSpPr>
              <p:spPr bwMode="auto">
                <a:xfrm>
                  <a:off x="2205034" y="2743199"/>
                  <a:ext cx="127000" cy="80962"/>
                </a:xfrm>
                <a:custGeom>
                  <a:avLst/>
                  <a:gdLst/>
                  <a:ahLst/>
                  <a:cxnLst>
                    <a:cxn ang="0">
                      <a:pos x="18" y="2"/>
                    </a:cxn>
                    <a:cxn ang="0">
                      <a:pos x="38" y="1"/>
                    </a:cxn>
                    <a:cxn ang="0">
                      <a:pos x="43" y="16"/>
                    </a:cxn>
                    <a:cxn ang="0">
                      <a:pos x="43" y="26"/>
                    </a:cxn>
                    <a:cxn ang="0">
                      <a:pos x="34" y="30"/>
                    </a:cxn>
                    <a:cxn ang="0">
                      <a:pos x="24" y="22"/>
                    </a:cxn>
                    <a:cxn ang="0">
                      <a:pos x="15" y="16"/>
                    </a:cxn>
                    <a:cxn ang="0">
                      <a:pos x="11" y="4"/>
                    </a:cxn>
                    <a:cxn ang="0">
                      <a:pos x="18" y="2"/>
                    </a:cxn>
                  </a:cxnLst>
                  <a:rect l="0" t="0" r="r" b="b"/>
                  <a:pathLst>
                    <a:path w="48" h="31">
                      <a:moveTo>
                        <a:pt x="18" y="2"/>
                      </a:moveTo>
                      <a:cubicBezTo>
                        <a:pt x="25" y="1"/>
                        <a:pt x="31" y="2"/>
                        <a:pt x="38" y="1"/>
                      </a:cubicBezTo>
                      <a:cubicBezTo>
                        <a:pt x="48" y="0"/>
                        <a:pt x="45" y="9"/>
                        <a:pt x="43" y="16"/>
                      </a:cubicBezTo>
                      <a:cubicBezTo>
                        <a:pt x="43" y="19"/>
                        <a:pt x="43" y="23"/>
                        <a:pt x="43" y="26"/>
                      </a:cubicBezTo>
                      <a:cubicBezTo>
                        <a:pt x="42" y="29"/>
                        <a:pt x="37" y="31"/>
                        <a:pt x="34" y="30"/>
                      </a:cubicBezTo>
                      <a:cubicBezTo>
                        <a:pt x="30" y="28"/>
                        <a:pt x="26" y="24"/>
                        <a:pt x="24" y="22"/>
                      </a:cubicBezTo>
                      <a:cubicBezTo>
                        <a:pt x="21" y="19"/>
                        <a:pt x="18" y="17"/>
                        <a:pt x="15" y="16"/>
                      </a:cubicBezTo>
                      <a:cubicBezTo>
                        <a:pt x="10" y="14"/>
                        <a:pt x="0" y="3"/>
                        <a:pt x="11" y="4"/>
                      </a:cubicBezTo>
                      <a:lnTo>
                        <a:pt x="18"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2" name="Freeform 193"/>
                <p:cNvSpPr/>
                <p:nvPr/>
              </p:nvSpPr>
              <p:spPr bwMode="auto">
                <a:xfrm>
                  <a:off x="2992433" y="2876549"/>
                  <a:ext cx="92075" cy="44450"/>
                </a:xfrm>
                <a:custGeom>
                  <a:avLst/>
                  <a:gdLst/>
                  <a:ahLst/>
                  <a:cxnLst>
                    <a:cxn ang="0">
                      <a:pos x="31" y="1"/>
                    </a:cxn>
                    <a:cxn ang="0">
                      <a:pos x="31" y="10"/>
                    </a:cxn>
                    <a:cxn ang="0">
                      <a:pos x="24" y="12"/>
                    </a:cxn>
                    <a:cxn ang="0">
                      <a:pos x="7" y="15"/>
                    </a:cxn>
                    <a:cxn ang="0">
                      <a:pos x="10" y="4"/>
                    </a:cxn>
                    <a:cxn ang="0">
                      <a:pos x="18" y="3"/>
                    </a:cxn>
                    <a:cxn ang="0">
                      <a:pos x="31" y="1"/>
                    </a:cxn>
                  </a:cxnLst>
                  <a:rect l="0" t="0" r="r" b="b"/>
                  <a:pathLst>
                    <a:path w="35" h="17">
                      <a:moveTo>
                        <a:pt x="31" y="1"/>
                      </a:moveTo>
                      <a:cubicBezTo>
                        <a:pt x="35" y="3"/>
                        <a:pt x="35" y="8"/>
                        <a:pt x="31" y="10"/>
                      </a:cubicBezTo>
                      <a:cubicBezTo>
                        <a:pt x="29" y="11"/>
                        <a:pt x="26" y="11"/>
                        <a:pt x="24" y="12"/>
                      </a:cubicBezTo>
                      <a:cubicBezTo>
                        <a:pt x="19" y="14"/>
                        <a:pt x="13" y="17"/>
                        <a:pt x="7" y="15"/>
                      </a:cubicBezTo>
                      <a:cubicBezTo>
                        <a:pt x="0" y="11"/>
                        <a:pt x="3" y="6"/>
                        <a:pt x="10" y="4"/>
                      </a:cubicBezTo>
                      <a:cubicBezTo>
                        <a:pt x="12" y="4"/>
                        <a:pt x="15" y="4"/>
                        <a:pt x="18" y="3"/>
                      </a:cubicBezTo>
                      <a:cubicBezTo>
                        <a:pt x="22" y="2"/>
                        <a:pt x="27" y="0"/>
                        <a:pt x="31"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3" name="Freeform 194"/>
                <p:cNvSpPr/>
                <p:nvPr/>
              </p:nvSpPr>
              <p:spPr bwMode="auto">
                <a:xfrm>
                  <a:off x="6694477" y="2967035"/>
                  <a:ext cx="41275" cy="30162"/>
                </a:xfrm>
                <a:custGeom>
                  <a:avLst/>
                  <a:gdLst/>
                  <a:ahLst/>
                  <a:cxnLst>
                    <a:cxn ang="0">
                      <a:pos x="15" y="3"/>
                    </a:cxn>
                    <a:cxn ang="0">
                      <a:pos x="5" y="2"/>
                    </a:cxn>
                    <a:cxn ang="0">
                      <a:pos x="7" y="11"/>
                    </a:cxn>
                    <a:cxn ang="0">
                      <a:pos x="15" y="3"/>
                    </a:cxn>
                  </a:cxnLst>
                  <a:rect l="0" t="0" r="r" b="b"/>
                  <a:pathLst>
                    <a:path w="16" h="12">
                      <a:moveTo>
                        <a:pt x="15" y="3"/>
                      </a:moveTo>
                      <a:cubicBezTo>
                        <a:pt x="14" y="0"/>
                        <a:pt x="7" y="1"/>
                        <a:pt x="5" y="2"/>
                      </a:cubicBezTo>
                      <a:cubicBezTo>
                        <a:pt x="0" y="5"/>
                        <a:pt x="0" y="12"/>
                        <a:pt x="7" y="11"/>
                      </a:cubicBezTo>
                      <a:cubicBezTo>
                        <a:pt x="10" y="11"/>
                        <a:pt x="16" y="8"/>
                        <a:pt x="15" y="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4" name="Freeform 195"/>
                <p:cNvSpPr/>
                <p:nvPr/>
              </p:nvSpPr>
              <p:spPr bwMode="auto">
                <a:xfrm>
                  <a:off x="9728184" y="3541710"/>
                  <a:ext cx="74612" cy="65087"/>
                </a:xfrm>
                <a:custGeom>
                  <a:avLst/>
                  <a:gdLst/>
                  <a:ahLst/>
                  <a:cxnLst>
                    <a:cxn ang="0">
                      <a:pos x="16" y="24"/>
                    </a:cxn>
                    <a:cxn ang="0">
                      <a:pos x="29" y="18"/>
                    </a:cxn>
                    <a:cxn ang="0">
                      <a:pos x="22" y="12"/>
                    </a:cxn>
                    <a:cxn ang="0">
                      <a:pos x="13" y="6"/>
                    </a:cxn>
                    <a:cxn ang="0">
                      <a:pos x="16" y="24"/>
                    </a:cxn>
                  </a:cxnLst>
                  <a:rect l="0" t="0" r="r" b="b"/>
                  <a:pathLst>
                    <a:path w="29" h="25">
                      <a:moveTo>
                        <a:pt x="16" y="24"/>
                      </a:moveTo>
                      <a:cubicBezTo>
                        <a:pt x="20" y="23"/>
                        <a:pt x="24" y="18"/>
                        <a:pt x="29" y="18"/>
                      </a:cubicBezTo>
                      <a:cubicBezTo>
                        <a:pt x="29" y="15"/>
                        <a:pt x="24" y="13"/>
                        <a:pt x="22" y="12"/>
                      </a:cubicBezTo>
                      <a:cubicBezTo>
                        <a:pt x="19" y="9"/>
                        <a:pt x="16" y="7"/>
                        <a:pt x="13" y="6"/>
                      </a:cubicBezTo>
                      <a:cubicBezTo>
                        <a:pt x="0" y="0"/>
                        <a:pt x="5" y="25"/>
                        <a:pt x="16"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5" name="Freeform 196"/>
                <p:cNvSpPr/>
                <p:nvPr/>
              </p:nvSpPr>
              <p:spPr bwMode="auto">
                <a:xfrm>
                  <a:off x="12547580" y="3433760"/>
                  <a:ext cx="412749" cy="158750"/>
                </a:xfrm>
                <a:custGeom>
                  <a:avLst/>
                  <a:gdLst/>
                  <a:ahLst/>
                  <a:cxnLst>
                    <a:cxn ang="0">
                      <a:pos x="20" y="24"/>
                    </a:cxn>
                    <a:cxn ang="0">
                      <a:pos x="34" y="21"/>
                    </a:cxn>
                    <a:cxn ang="0">
                      <a:pos x="47" y="16"/>
                    </a:cxn>
                    <a:cxn ang="0">
                      <a:pos x="55" y="22"/>
                    </a:cxn>
                    <a:cxn ang="0">
                      <a:pos x="67" y="23"/>
                    </a:cxn>
                    <a:cxn ang="0">
                      <a:pos x="81" y="25"/>
                    </a:cxn>
                    <a:cxn ang="0">
                      <a:pos x="90" y="35"/>
                    </a:cxn>
                    <a:cxn ang="0">
                      <a:pos x="101" y="43"/>
                    </a:cxn>
                    <a:cxn ang="0">
                      <a:pos x="105" y="47"/>
                    </a:cxn>
                    <a:cxn ang="0">
                      <a:pos x="108" y="53"/>
                    </a:cxn>
                    <a:cxn ang="0">
                      <a:pos x="122" y="55"/>
                    </a:cxn>
                    <a:cxn ang="0">
                      <a:pos x="136" y="57"/>
                    </a:cxn>
                    <a:cxn ang="0">
                      <a:pos x="151" y="59"/>
                    </a:cxn>
                    <a:cxn ang="0">
                      <a:pos x="157" y="52"/>
                    </a:cxn>
                    <a:cxn ang="0">
                      <a:pos x="147" y="44"/>
                    </a:cxn>
                    <a:cxn ang="0">
                      <a:pos x="137" y="37"/>
                    </a:cxn>
                    <a:cxn ang="0">
                      <a:pos x="111" y="22"/>
                    </a:cxn>
                    <a:cxn ang="0">
                      <a:pos x="82" y="10"/>
                    </a:cxn>
                    <a:cxn ang="0">
                      <a:pos x="56" y="3"/>
                    </a:cxn>
                    <a:cxn ang="0">
                      <a:pos x="37" y="1"/>
                    </a:cxn>
                    <a:cxn ang="0">
                      <a:pos x="16" y="12"/>
                    </a:cxn>
                    <a:cxn ang="0">
                      <a:pos x="2" y="26"/>
                    </a:cxn>
                    <a:cxn ang="0">
                      <a:pos x="16" y="24"/>
                    </a:cxn>
                    <a:cxn ang="0">
                      <a:pos x="20" y="24"/>
                    </a:cxn>
                  </a:cxnLst>
                  <a:rect l="0" t="0" r="r" b="b"/>
                  <a:pathLst>
                    <a:path w="157" h="60">
                      <a:moveTo>
                        <a:pt x="20" y="24"/>
                      </a:moveTo>
                      <a:cubicBezTo>
                        <a:pt x="25" y="24"/>
                        <a:pt x="29" y="23"/>
                        <a:pt x="34" y="21"/>
                      </a:cubicBezTo>
                      <a:cubicBezTo>
                        <a:pt x="38" y="18"/>
                        <a:pt x="41" y="16"/>
                        <a:pt x="47" y="16"/>
                      </a:cubicBezTo>
                      <a:cubicBezTo>
                        <a:pt x="48" y="22"/>
                        <a:pt x="49" y="22"/>
                        <a:pt x="55" y="22"/>
                      </a:cubicBezTo>
                      <a:cubicBezTo>
                        <a:pt x="59" y="23"/>
                        <a:pt x="63" y="23"/>
                        <a:pt x="67" y="23"/>
                      </a:cubicBezTo>
                      <a:cubicBezTo>
                        <a:pt x="71" y="23"/>
                        <a:pt x="77" y="23"/>
                        <a:pt x="81" y="25"/>
                      </a:cubicBezTo>
                      <a:cubicBezTo>
                        <a:pt x="84" y="27"/>
                        <a:pt x="88" y="32"/>
                        <a:pt x="90" y="35"/>
                      </a:cubicBezTo>
                      <a:cubicBezTo>
                        <a:pt x="94" y="39"/>
                        <a:pt x="96" y="41"/>
                        <a:pt x="101" y="43"/>
                      </a:cubicBezTo>
                      <a:cubicBezTo>
                        <a:pt x="104" y="44"/>
                        <a:pt x="104" y="44"/>
                        <a:pt x="105" y="47"/>
                      </a:cubicBezTo>
                      <a:cubicBezTo>
                        <a:pt x="106" y="49"/>
                        <a:pt x="106" y="51"/>
                        <a:pt x="108" y="53"/>
                      </a:cubicBezTo>
                      <a:cubicBezTo>
                        <a:pt x="111" y="56"/>
                        <a:pt x="118" y="54"/>
                        <a:pt x="122" y="55"/>
                      </a:cubicBezTo>
                      <a:cubicBezTo>
                        <a:pt x="127" y="55"/>
                        <a:pt x="131" y="56"/>
                        <a:pt x="136" y="57"/>
                      </a:cubicBezTo>
                      <a:cubicBezTo>
                        <a:pt x="140" y="59"/>
                        <a:pt x="147" y="60"/>
                        <a:pt x="151" y="59"/>
                      </a:cubicBezTo>
                      <a:cubicBezTo>
                        <a:pt x="154" y="58"/>
                        <a:pt x="157" y="55"/>
                        <a:pt x="157" y="52"/>
                      </a:cubicBezTo>
                      <a:cubicBezTo>
                        <a:pt x="157" y="47"/>
                        <a:pt x="150" y="46"/>
                        <a:pt x="147" y="44"/>
                      </a:cubicBezTo>
                      <a:cubicBezTo>
                        <a:pt x="144" y="42"/>
                        <a:pt x="140" y="40"/>
                        <a:pt x="137" y="37"/>
                      </a:cubicBezTo>
                      <a:cubicBezTo>
                        <a:pt x="129" y="31"/>
                        <a:pt x="120" y="27"/>
                        <a:pt x="111" y="22"/>
                      </a:cubicBezTo>
                      <a:cubicBezTo>
                        <a:pt x="102" y="16"/>
                        <a:pt x="92" y="14"/>
                        <a:pt x="82" y="10"/>
                      </a:cubicBezTo>
                      <a:cubicBezTo>
                        <a:pt x="74" y="7"/>
                        <a:pt x="66" y="3"/>
                        <a:pt x="56" y="3"/>
                      </a:cubicBezTo>
                      <a:cubicBezTo>
                        <a:pt x="50" y="2"/>
                        <a:pt x="43" y="0"/>
                        <a:pt x="37" y="1"/>
                      </a:cubicBezTo>
                      <a:cubicBezTo>
                        <a:pt x="28" y="1"/>
                        <a:pt x="23" y="7"/>
                        <a:pt x="16" y="12"/>
                      </a:cubicBezTo>
                      <a:cubicBezTo>
                        <a:pt x="13" y="15"/>
                        <a:pt x="0" y="20"/>
                        <a:pt x="2" y="26"/>
                      </a:cubicBezTo>
                      <a:cubicBezTo>
                        <a:pt x="6" y="26"/>
                        <a:pt x="11" y="24"/>
                        <a:pt x="16" y="24"/>
                      </a:cubicBezTo>
                      <a:lnTo>
                        <a:pt x="20" y="2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6" name="Freeform 197"/>
                <p:cNvSpPr/>
                <p:nvPr/>
              </p:nvSpPr>
              <p:spPr bwMode="auto">
                <a:xfrm>
                  <a:off x="12784117" y="3633785"/>
                  <a:ext cx="115887" cy="47625"/>
                </a:xfrm>
                <a:custGeom>
                  <a:avLst/>
                  <a:gdLst/>
                  <a:ahLst/>
                  <a:cxnLst>
                    <a:cxn ang="0">
                      <a:pos x="9" y="2"/>
                    </a:cxn>
                    <a:cxn ang="0">
                      <a:pos x="17" y="13"/>
                    </a:cxn>
                    <a:cxn ang="0">
                      <a:pos x="27" y="17"/>
                    </a:cxn>
                    <a:cxn ang="0">
                      <a:pos x="38" y="18"/>
                    </a:cxn>
                    <a:cxn ang="0">
                      <a:pos x="43" y="12"/>
                    </a:cxn>
                    <a:cxn ang="0">
                      <a:pos x="34" y="8"/>
                    </a:cxn>
                    <a:cxn ang="0">
                      <a:pos x="9" y="2"/>
                    </a:cxn>
                  </a:cxnLst>
                  <a:rect l="0" t="0" r="r" b="b"/>
                  <a:pathLst>
                    <a:path w="44" h="18">
                      <a:moveTo>
                        <a:pt x="9" y="2"/>
                      </a:moveTo>
                      <a:cubicBezTo>
                        <a:pt x="0" y="4"/>
                        <a:pt x="14" y="11"/>
                        <a:pt x="17" y="13"/>
                      </a:cubicBezTo>
                      <a:cubicBezTo>
                        <a:pt x="21" y="14"/>
                        <a:pt x="23" y="16"/>
                        <a:pt x="27" y="17"/>
                      </a:cubicBezTo>
                      <a:cubicBezTo>
                        <a:pt x="31" y="17"/>
                        <a:pt x="35" y="18"/>
                        <a:pt x="38" y="18"/>
                      </a:cubicBezTo>
                      <a:cubicBezTo>
                        <a:pt x="40" y="18"/>
                        <a:pt x="44" y="15"/>
                        <a:pt x="43" y="12"/>
                      </a:cubicBezTo>
                      <a:cubicBezTo>
                        <a:pt x="43" y="9"/>
                        <a:pt x="36" y="9"/>
                        <a:pt x="34" y="8"/>
                      </a:cubicBezTo>
                      <a:cubicBezTo>
                        <a:pt x="26" y="6"/>
                        <a:pt x="17" y="0"/>
                        <a:pt x="9"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7" name="Freeform 198"/>
                <p:cNvSpPr/>
                <p:nvPr/>
              </p:nvSpPr>
              <p:spPr bwMode="auto">
                <a:xfrm>
                  <a:off x="12965091" y="3581399"/>
                  <a:ext cx="106362" cy="100012"/>
                </a:xfrm>
                <a:custGeom>
                  <a:avLst/>
                  <a:gdLst/>
                  <a:ahLst/>
                  <a:cxnLst>
                    <a:cxn ang="0">
                      <a:pos x="40" y="10"/>
                    </a:cxn>
                    <a:cxn ang="0">
                      <a:pos x="40" y="16"/>
                    </a:cxn>
                    <a:cxn ang="0">
                      <a:pos x="39" y="22"/>
                    </a:cxn>
                    <a:cxn ang="0">
                      <a:pos x="38" y="34"/>
                    </a:cxn>
                    <a:cxn ang="0">
                      <a:pos x="38" y="38"/>
                    </a:cxn>
                    <a:cxn ang="0">
                      <a:pos x="37" y="36"/>
                    </a:cxn>
                    <a:cxn ang="0">
                      <a:pos x="8" y="31"/>
                    </a:cxn>
                    <a:cxn ang="0">
                      <a:pos x="7" y="26"/>
                    </a:cxn>
                    <a:cxn ang="0">
                      <a:pos x="18" y="23"/>
                    </a:cxn>
                    <a:cxn ang="0">
                      <a:pos x="25" y="15"/>
                    </a:cxn>
                    <a:cxn ang="0">
                      <a:pos x="25" y="10"/>
                    </a:cxn>
                    <a:cxn ang="0">
                      <a:pos x="19" y="5"/>
                    </a:cxn>
                    <a:cxn ang="0">
                      <a:pos x="40" y="0"/>
                    </a:cxn>
                    <a:cxn ang="0">
                      <a:pos x="40" y="10"/>
                    </a:cxn>
                  </a:cxnLst>
                  <a:rect l="0" t="0" r="r" b="b"/>
                  <a:pathLst>
                    <a:path w="40" h="38">
                      <a:moveTo>
                        <a:pt x="40" y="10"/>
                      </a:moveTo>
                      <a:cubicBezTo>
                        <a:pt x="40" y="12"/>
                        <a:pt x="40" y="14"/>
                        <a:pt x="40" y="16"/>
                      </a:cubicBezTo>
                      <a:cubicBezTo>
                        <a:pt x="40" y="18"/>
                        <a:pt x="39" y="20"/>
                        <a:pt x="39" y="22"/>
                      </a:cubicBezTo>
                      <a:cubicBezTo>
                        <a:pt x="38" y="26"/>
                        <a:pt x="38" y="30"/>
                        <a:pt x="38" y="34"/>
                      </a:cubicBezTo>
                      <a:cubicBezTo>
                        <a:pt x="38" y="38"/>
                        <a:pt x="38" y="38"/>
                        <a:pt x="38" y="38"/>
                      </a:cubicBezTo>
                      <a:cubicBezTo>
                        <a:pt x="38" y="37"/>
                        <a:pt x="37" y="37"/>
                        <a:pt x="37" y="36"/>
                      </a:cubicBezTo>
                      <a:cubicBezTo>
                        <a:pt x="28" y="30"/>
                        <a:pt x="18" y="34"/>
                        <a:pt x="8" y="31"/>
                      </a:cubicBezTo>
                      <a:cubicBezTo>
                        <a:pt x="4" y="29"/>
                        <a:pt x="0" y="26"/>
                        <a:pt x="7" y="26"/>
                      </a:cubicBezTo>
                      <a:cubicBezTo>
                        <a:pt x="11" y="25"/>
                        <a:pt x="14" y="25"/>
                        <a:pt x="18" y="23"/>
                      </a:cubicBezTo>
                      <a:cubicBezTo>
                        <a:pt x="23" y="21"/>
                        <a:pt x="25" y="20"/>
                        <a:pt x="25" y="15"/>
                      </a:cubicBezTo>
                      <a:cubicBezTo>
                        <a:pt x="25" y="14"/>
                        <a:pt x="25" y="12"/>
                        <a:pt x="25" y="10"/>
                      </a:cubicBezTo>
                      <a:cubicBezTo>
                        <a:pt x="23" y="7"/>
                        <a:pt x="20" y="7"/>
                        <a:pt x="19" y="5"/>
                      </a:cubicBezTo>
                      <a:cubicBezTo>
                        <a:pt x="17" y="0"/>
                        <a:pt x="33" y="0"/>
                        <a:pt x="40" y="0"/>
                      </a:cubicBezTo>
                      <a:cubicBezTo>
                        <a:pt x="40" y="3"/>
                        <a:pt x="40" y="7"/>
                        <a:pt x="40"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8" name="Freeform 199"/>
                <p:cNvSpPr/>
                <p:nvPr/>
              </p:nvSpPr>
              <p:spPr bwMode="auto">
                <a:xfrm>
                  <a:off x="13065104" y="3576635"/>
                  <a:ext cx="147637" cy="133350"/>
                </a:xfrm>
                <a:custGeom>
                  <a:avLst/>
                  <a:gdLst/>
                  <a:ahLst/>
                  <a:cxnLst>
                    <a:cxn ang="0">
                      <a:pos x="46" y="45"/>
                    </a:cxn>
                    <a:cxn ang="0">
                      <a:pos x="33" y="37"/>
                    </a:cxn>
                    <a:cxn ang="0">
                      <a:pos x="21" y="35"/>
                    </a:cxn>
                    <a:cxn ang="0">
                      <a:pos x="10" y="42"/>
                    </a:cxn>
                    <a:cxn ang="0">
                      <a:pos x="0" y="40"/>
                    </a:cxn>
                    <a:cxn ang="0">
                      <a:pos x="0" y="36"/>
                    </a:cxn>
                    <a:cxn ang="0">
                      <a:pos x="1" y="24"/>
                    </a:cxn>
                    <a:cxn ang="0">
                      <a:pos x="2" y="18"/>
                    </a:cxn>
                    <a:cxn ang="0">
                      <a:pos x="2" y="12"/>
                    </a:cxn>
                    <a:cxn ang="0">
                      <a:pos x="2" y="2"/>
                    </a:cxn>
                    <a:cxn ang="0">
                      <a:pos x="4" y="2"/>
                    </a:cxn>
                    <a:cxn ang="0">
                      <a:pos x="36" y="9"/>
                    </a:cxn>
                    <a:cxn ang="0">
                      <a:pos x="51" y="28"/>
                    </a:cxn>
                    <a:cxn ang="0">
                      <a:pos x="46" y="45"/>
                    </a:cxn>
                  </a:cxnLst>
                  <a:rect l="0" t="0" r="r" b="b"/>
                  <a:pathLst>
                    <a:path w="56" h="51">
                      <a:moveTo>
                        <a:pt x="46" y="45"/>
                      </a:moveTo>
                      <a:cubicBezTo>
                        <a:pt x="41" y="42"/>
                        <a:pt x="39" y="38"/>
                        <a:pt x="33" y="37"/>
                      </a:cubicBezTo>
                      <a:cubicBezTo>
                        <a:pt x="30" y="36"/>
                        <a:pt x="23" y="34"/>
                        <a:pt x="21" y="35"/>
                      </a:cubicBezTo>
                      <a:cubicBezTo>
                        <a:pt x="18" y="35"/>
                        <a:pt x="14" y="41"/>
                        <a:pt x="10" y="42"/>
                      </a:cubicBezTo>
                      <a:cubicBezTo>
                        <a:pt x="6" y="43"/>
                        <a:pt x="3" y="42"/>
                        <a:pt x="0" y="40"/>
                      </a:cubicBezTo>
                      <a:cubicBezTo>
                        <a:pt x="0" y="36"/>
                        <a:pt x="0" y="36"/>
                        <a:pt x="0" y="36"/>
                      </a:cubicBezTo>
                      <a:cubicBezTo>
                        <a:pt x="0" y="32"/>
                        <a:pt x="0" y="28"/>
                        <a:pt x="1" y="24"/>
                      </a:cubicBezTo>
                      <a:cubicBezTo>
                        <a:pt x="1" y="22"/>
                        <a:pt x="2" y="20"/>
                        <a:pt x="2" y="18"/>
                      </a:cubicBezTo>
                      <a:cubicBezTo>
                        <a:pt x="2" y="16"/>
                        <a:pt x="2" y="14"/>
                        <a:pt x="2" y="12"/>
                      </a:cubicBezTo>
                      <a:cubicBezTo>
                        <a:pt x="2" y="9"/>
                        <a:pt x="2" y="5"/>
                        <a:pt x="2" y="2"/>
                      </a:cubicBezTo>
                      <a:cubicBezTo>
                        <a:pt x="3" y="2"/>
                        <a:pt x="4" y="2"/>
                        <a:pt x="4" y="2"/>
                      </a:cubicBezTo>
                      <a:cubicBezTo>
                        <a:pt x="15" y="2"/>
                        <a:pt x="28" y="0"/>
                        <a:pt x="36" y="9"/>
                      </a:cubicBezTo>
                      <a:cubicBezTo>
                        <a:pt x="41" y="14"/>
                        <a:pt x="48" y="21"/>
                        <a:pt x="51" y="28"/>
                      </a:cubicBezTo>
                      <a:cubicBezTo>
                        <a:pt x="52" y="33"/>
                        <a:pt x="56" y="51"/>
                        <a:pt x="46" y="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9" name="Freeform 200"/>
                <p:cNvSpPr/>
                <p:nvPr/>
              </p:nvSpPr>
              <p:spPr bwMode="auto">
                <a:xfrm>
                  <a:off x="12799992" y="3357560"/>
                  <a:ext cx="55562" cy="39687"/>
                </a:xfrm>
                <a:custGeom>
                  <a:avLst/>
                  <a:gdLst/>
                  <a:ahLst/>
                  <a:cxnLst>
                    <a:cxn ang="0">
                      <a:pos x="8" y="0"/>
                    </a:cxn>
                    <a:cxn ang="0">
                      <a:pos x="10" y="15"/>
                    </a:cxn>
                    <a:cxn ang="0">
                      <a:pos x="1" y="11"/>
                    </a:cxn>
                    <a:cxn ang="0">
                      <a:pos x="6" y="3"/>
                    </a:cxn>
                    <a:cxn ang="0">
                      <a:pos x="8" y="0"/>
                    </a:cxn>
                  </a:cxnLst>
                  <a:rect l="0" t="0" r="r" b="b"/>
                  <a:pathLst>
                    <a:path w="21" h="15">
                      <a:moveTo>
                        <a:pt x="8" y="0"/>
                      </a:moveTo>
                      <a:cubicBezTo>
                        <a:pt x="6" y="3"/>
                        <a:pt x="21" y="13"/>
                        <a:pt x="10" y="15"/>
                      </a:cubicBezTo>
                      <a:cubicBezTo>
                        <a:pt x="7" y="15"/>
                        <a:pt x="2" y="15"/>
                        <a:pt x="1" y="11"/>
                      </a:cubicBezTo>
                      <a:cubicBezTo>
                        <a:pt x="0" y="7"/>
                        <a:pt x="4" y="5"/>
                        <a:pt x="6" y="3"/>
                      </a:cubicBezTo>
                      <a:lnTo>
                        <a:pt x="8"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0" name="Freeform 201"/>
                <p:cNvSpPr/>
                <p:nvPr/>
              </p:nvSpPr>
              <p:spPr bwMode="auto">
                <a:xfrm>
                  <a:off x="13244491" y="3641724"/>
                  <a:ext cx="76200" cy="34925"/>
                </a:xfrm>
                <a:custGeom>
                  <a:avLst/>
                  <a:gdLst/>
                  <a:ahLst/>
                  <a:cxnLst>
                    <a:cxn ang="0">
                      <a:pos x="20" y="11"/>
                    </a:cxn>
                    <a:cxn ang="0">
                      <a:pos x="26" y="9"/>
                    </a:cxn>
                    <a:cxn ang="0">
                      <a:pos x="22" y="2"/>
                    </a:cxn>
                    <a:cxn ang="0">
                      <a:pos x="3" y="3"/>
                    </a:cxn>
                    <a:cxn ang="0">
                      <a:pos x="1" y="9"/>
                    </a:cxn>
                    <a:cxn ang="0">
                      <a:pos x="20" y="11"/>
                    </a:cxn>
                  </a:cxnLst>
                  <a:rect l="0" t="0" r="r" b="b"/>
                  <a:pathLst>
                    <a:path w="29" h="13">
                      <a:moveTo>
                        <a:pt x="20" y="11"/>
                      </a:moveTo>
                      <a:cubicBezTo>
                        <a:pt x="21" y="11"/>
                        <a:pt x="25" y="10"/>
                        <a:pt x="26" y="9"/>
                      </a:cubicBezTo>
                      <a:cubicBezTo>
                        <a:pt x="29" y="6"/>
                        <a:pt x="25" y="2"/>
                        <a:pt x="22" y="2"/>
                      </a:cubicBezTo>
                      <a:cubicBezTo>
                        <a:pt x="16" y="0"/>
                        <a:pt x="8" y="0"/>
                        <a:pt x="3" y="3"/>
                      </a:cubicBezTo>
                      <a:cubicBezTo>
                        <a:pt x="1" y="4"/>
                        <a:pt x="0" y="7"/>
                        <a:pt x="1" y="9"/>
                      </a:cubicBezTo>
                      <a:cubicBezTo>
                        <a:pt x="7" y="10"/>
                        <a:pt x="12" y="13"/>
                        <a:pt x="20"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1" name="Freeform 202"/>
                <p:cNvSpPr/>
                <p:nvPr/>
              </p:nvSpPr>
              <p:spPr bwMode="auto">
                <a:xfrm>
                  <a:off x="13452453" y="3725860"/>
                  <a:ext cx="17462" cy="26987"/>
                </a:xfrm>
                <a:custGeom>
                  <a:avLst/>
                  <a:gdLst/>
                  <a:ahLst/>
                  <a:cxnLst>
                    <a:cxn ang="0">
                      <a:pos x="1" y="7"/>
                    </a:cxn>
                    <a:cxn ang="0">
                      <a:pos x="6" y="10"/>
                    </a:cxn>
                    <a:cxn ang="0">
                      <a:pos x="6" y="3"/>
                    </a:cxn>
                    <a:cxn ang="0">
                      <a:pos x="1" y="7"/>
                    </a:cxn>
                  </a:cxnLst>
                  <a:rect l="0" t="0" r="r" b="b"/>
                  <a:pathLst>
                    <a:path w="7" h="10">
                      <a:moveTo>
                        <a:pt x="1" y="7"/>
                      </a:moveTo>
                      <a:cubicBezTo>
                        <a:pt x="2" y="9"/>
                        <a:pt x="5" y="9"/>
                        <a:pt x="6" y="10"/>
                      </a:cubicBezTo>
                      <a:cubicBezTo>
                        <a:pt x="7" y="10"/>
                        <a:pt x="7" y="4"/>
                        <a:pt x="6" y="3"/>
                      </a:cubicBezTo>
                      <a:cubicBezTo>
                        <a:pt x="3" y="0"/>
                        <a:pt x="0" y="3"/>
                        <a:pt x="1"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2" name="Freeform 203"/>
                <p:cNvSpPr/>
                <p:nvPr/>
              </p:nvSpPr>
              <p:spPr bwMode="auto">
                <a:xfrm>
                  <a:off x="13485790" y="3786185"/>
                  <a:ext cx="20637" cy="31750"/>
                </a:xfrm>
                <a:custGeom>
                  <a:avLst/>
                  <a:gdLst/>
                  <a:ahLst/>
                  <a:cxnLst>
                    <a:cxn ang="0">
                      <a:pos x="6" y="6"/>
                    </a:cxn>
                    <a:cxn ang="0">
                      <a:pos x="6" y="6"/>
                    </a:cxn>
                    <a:cxn ang="0">
                      <a:pos x="2" y="7"/>
                    </a:cxn>
                    <a:cxn ang="0">
                      <a:pos x="6" y="6"/>
                    </a:cxn>
                  </a:cxnLst>
                  <a:rect l="0" t="0" r="r" b="b"/>
                  <a:pathLst>
                    <a:path w="8" h="12">
                      <a:moveTo>
                        <a:pt x="6" y="6"/>
                      </a:moveTo>
                      <a:cubicBezTo>
                        <a:pt x="6" y="6"/>
                        <a:pt x="6" y="6"/>
                        <a:pt x="6" y="6"/>
                      </a:cubicBezTo>
                      <a:cubicBezTo>
                        <a:pt x="8" y="12"/>
                        <a:pt x="3" y="11"/>
                        <a:pt x="2" y="7"/>
                      </a:cubicBezTo>
                      <a:cubicBezTo>
                        <a:pt x="0" y="1"/>
                        <a:pt x="4" y="0"/>
                        <a:pt x="6"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3" name="Freeform 205"/>
                <p:cNvSpPr/>
                <p:nvPr/>
              </p:nvSpPr>
              <p:spPr bwMode="auto">
                <a:xfrm>
                  <a:off x="13466740" y="3851274"/>
                  <a:ext cx="22225" cy="22225"/>
                </a:xfrm>
                <a:custGeom>
                  <a:avLst/>
                  <a:gdLst/>
                  <a:ahLst/>
                  <a:cxnLst>
                    <a:cxn ang="0">
                      <a:pos x="7" y="0"/>
                    </a:cxn>
                    <a:cxn ang="0">
                      <a:pos x="4" y="6"/>
                    </a:cxn>
                    <a:cxn ang="0">
                      <a:pos x="8" y="1"/>
                    </a:cxn>
                    <a:cxn ang="0">
                      <a:pos x="7" y="0"/>
                    </a:cxn>
                  </a:cxnLst>
                  <a:rect l="0" t="0" r="r" b="b"/>
                  <a:pathLst>
                    <a:path w="8" h="8">
                      <a:moveTo>
                        <a:pt x="7" y="0"/>
                      </a:moveTo>
                      <a:cubicBezTo>
                        <a:pt x="6" y="2"/>
                        <a:pt x="0" y="3"/>
                        <a:pt x="4" y="6"/>
                      </a:cubicBezTo>
                      <a:cubicBezTo>
                        <a:pt x="7" y="8"/>
                        <a:pt x="8" y="3"/>
                        <a:pt x="8" y="1"/>
                      </a:cubicBezTo>
                      <a:lnTo>
                        <a:pt x="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4" name="Freeform 206"/>
                <p:cNvSpPr/>
                <p:nvPr/>
              </p:nvSpPr>
              <p:spPr bwMode="auto">
                <a:xfrm>
                  <a:off x="13465153" y="3759199"/>
                  <a:ext cx="17462" cy="23812"/>
                </a:xfrm>
                <a:custGeom>
                  <a:avLst/>
                  <a:gdLst/>
                  <a:ahLst/>
                  <a:cxnLst>
                    <a:cxn ang="0">
                      <a:pos x="7" y="9"/>
                    </a:cxn>
                    <a:cxn ang="0">
                      <a:pos x="1" y="3"/>
                    </a:cxn>
                    <a:cxn ang="0">
                      <a:pos x="7" y="5"/>
                    </a:cxn>
                    <a:cxn ang="0">
                      <a:pos x="7" y="9"/>
                    </a:cxn>
                  </a:cxnLst>
                  <a:rect l="0" t="0" r="r" b="b"/>
                  <a:pathLst>
                    <a:path w="7" h="9">
                      <a:moveTo>
                        <a:pt x="7" y="9"/>
                      </a:moveTo>
                      <a:cubicBezTo>
                        <a:pt x="4" y="9"/>
                        <a:pt x="0" y="7"/>
                        <a:pt x="1" y="3"/>
                      </a:cubicBezTo>
                      <a:cubicBezTo>
                        <a:pt x="2" y="0"/>
                        <a:pt x="7" y="1"/>
                        <a:pt x="7" y="5"/>
                      </a:cubicBezTo>
                      <a:lnTo>
                        <a:pt x="7"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5" name="Freeform 207"/>
                <p:cNvSpPr/>
                <p:nvPr/>
              </p:nvSpPr>
              <p:spPr bwMode="auto">
                <a:xfrm>
                  <a:off x="13482615" y="3821111"/>
                  <a:ext cx="15875" cy="17462"/>
                </a:xfrm>
                <a:custGeom>
                  <a:avLst/>
                  <a:gdLst/>
                  <a:ahLst/>
                  <a:cxnLst>
                    <a:cxn ang="0">
                      <a:pos x="1" y="5"/>
                    </a:cxn>
                    <a:cxn ang="0">
                      <a:pos x="5" y="1"/>
                    </a:cxn>
                    <a:cxn ang="0">
                      <a:pos x="6" y="6"/>
                    </a:cxn>
                    <a:cxn ang="0">
                      <a:pos x="0" y="7"/>
                    </a:cxn>
                    <a:cxn ang="0">
                      <a:pos x="1" y="5"/>
                    </a:cxn>
                  </a:cxnLst>
                  <a:rect l="0" t="0" r="r" b="b"/>
                  <a:pathLst>
                    <a:path w="6" h="7">
                      <a:moveTo>
                        <a:pt x="1" y="5"/>
                      </a:moveTo>
                      <a:cubicBezTo>
                        <a:pt x="1" y="4"/>
                        <a:pt x="2" y="0"/>
                        <a:pt x="5" y="1"/>
                      </a:cubicBezTo>
                      <a:cubicBezTo>
                        <a:pt x="6" y="1"/>
                        <a:pt x="6" y="4"/>
                        <a:pt x="6" y="6"/>
                      </a:cubicBezTo>
                      <a:cubicBezTo>
                        <a:pt x="4" y="7"/>
                        <a:pt x="2" y="7"/>
                        <a:pt x="0" y="7"/>
                      </a:cubicBezTo>
                      <a:lnTo>
                        <a:pt x="1"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6" name="Freeform 208"/>
                <p:cNvSpPr/>
                <p:nvPr/>
              </p:nvSpPr>
              <p:spPr bwMode="auto">
                <a:xfrm>
                  <a:off x="13457216" y="3890961"/>
                  <a:ext cx="17462" cy="20637"/>
                </a:xfrm>
                <a:custGeom>
                  <a:avLst/>
                  <a:gdLst/>
                  <a:ahLst/>
                  <a:cxnLst>
                    <a:cxn ang="0">
                      <a:pos x="3" y="1"/>
                    </a:cxn>
                    <a:cxn ang="0">
                      <a:pos x="1" y="1"/>
                    </a:cxn>
                    <a:cxn ang="0">
                      <a:pos x="4" y="6"/>
                    </a:cxn>
                    <a:cxn ang="0">
                      <a:pos x="6" y="0"/>
                    </a:cxn>
                    <a:cxn ang="0">
                      <a:pos x="3" y="1"/>
                    </a:cxn>
                  </a:cxnLst>
                  <a:rect l="0" t="0" r="r" b="b"/>
                  <a:pathLst>
                    <a:path w="7" h="8">
                      <a:moveTo>
                        <a:pt x="3" y="1"/>
                      </a:moveTo>
                      <a:cubicBezTo>
                        <a:pt x="2" y="1"/>
                        <a:pt x="2" y="1"/>
                        <a:pt x="1" y="1"/>
                      </a:cubicBezTo>
                      <a:cubicBezTo>
                        <a:pt x="0" y="3"/>
                        <a:pt x="0" y="8"/>
                        <a:pt x="4" y="6"/>
                      </a:cubicBezTo>
                      <a:cubicBezTo>
                        <a:pt x="7" y="6"/>
                        <a:pt x="6" y="3"/>
                        <a:pt x="6" y="0"/>
                      </a:cubicBezTo>
                      <a:lnTo>
                        <a:pt x="3"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7" name="Freeform 209"/>
                <p:cNvSpPr/>
                <p:nvPr/>
              </p:nvSpPr>
              <p:spPr bwMode="auto">
                <a:xfrm>
                  <a:off x="12282467" y="4376736"/>
                  <a:ext cx="36512" cy="55562"/>
                </a:xfrm>
                <a:custGeom>
                  <a:avLst/>
                  <a:gdLst/>
                  <a:ahLst/>
                  <a:cxnLst>
                    <a:cxn ang="0">
                      <a:pos x="14" y="11"/>
                    </a:cxn>
                    <a:cxn ang="0">
                      <a:pos x="2" y="0"/>
                    </a:cxn>
                    <a:cxn ang="0">
                      <a:pos x="6" y="13"/>
                    </a:cxn>
                    <a:cxn ang="0">
                      <a:pos x="1" y="16"/>
                    </a:cxn>
                    <a:cxn ang="0">
                      <a:pos x="9" y="20"/>
                    </a:cxn>
                    <a:cxn ang="0">
                      <a:pos x="14" y="11"/>
                    </a:cxn>
                  </a:cxnLst>
                  <a:rect l="0" t="0" r="r" b="b"/>
                  <a:pathLst>
                    <a:path w="14" h="21">
                      <a:moveTo>
                        <a:pt x="14" y="11"/>
                      </a:moveTo>
                      <a:cubicBezTo>
                        <a:pt x="14" y="5"/>
                        <a:pt x="7" y="1"/>
                        <a:pt x="2" y="0"/>
                      </a:cubicBezTo>
                      <a:cubicBezTo>
                        <a:pt x="0" y="4"/>
                        <a:pt x="9" y="8"/>
                        <a:pt x="6" y="13"/>
                      </a:cubicBezTo>
                      <a:cubicBezTo>
                        <a:pt x="5" y="16"/>
                        <a:pt x="2" y="14"/>
                        <a:pt x="1" y="16"/>
                      </a:cubicBezTo>
                      <a:cubicBezTo>
                        <a:pt x="0" y="20"/>
                        <a:pt x="7" y="21"/>
                        <a:pt x="9" y="20"/>
                      </a:cubicBezTo>
                      <a:cubicBezTo>
                        <a:pt x="12" y="19"/>
                        <a:pt x="14" y="14"/>
                        <a:pt x="14"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8" name="Freeform 210"/>
                <p:cNvSpPr/>
                <p:nvPr/>
              </p:nvSpPr>
              <p:spPr bwMode="auto">
                <a:xfrm>
                  <a:off x="12947629" y="6203947"/>
                  <a:ext cx="63500" cy="101600"/>
                </a:xfrm>
                <a:custGeom>
                  <a:avLst/>
                  <a:gdLst/>
                  <a:ahLst/>
                  <a:cxnLst>
                    <a:cxn ang="0">
                      <a:pos x="18" y="14"/>
                    </a:cxn>
                    <a:cxn ang="0">
                      <a:pos x="14" y="17"/>
                    </a:cxn>
                    <a:cxn ang="0">
                      <a:pos x="16" y="21"/>
                    </a:cxn>
                    <a:cxn ang="0">
                      <a:pos x="6" y="34"/>
                    </a:cxn>
                    <a:cxn ang="0">
                      <a:pos x="7" y="18"/>
                    </a:cxn>
                    <a:cxn ang="0">
                      <a:pos x="14" y="2"/>
                    </a:cxn>
                    <a:cxn ang="0">
                      <a:pos x="18" y="14"/>
                    </a:cxn>
                  </a:cxnLst>
                  <a:rect l="0" t="0" r="r" b="b"/>
                  <a:pathLst>
                    <a:path w="24" h="39">
                      <a:moveTo>
                        <a:pt x="18" y="14"/>
                      </a:moveTo>
                      <a:cubicBezTo>
                        <a:pt x="16" y="15"/>
                        <a:pt x="14" y="14"/>
                        <a:pt x="14" y="17"/>
                      </a:cubicBezTo>
                      <a:cubicBezTo>
                        <a:pt x="14" y="18"/>
                        <a:pt x="15" y="20"/>
                        <a:pt x="16" y="21"/>
                      </a:cubicBezTo>
                      <a:cubicBezTo>
                        <a:pt x="20" y="28"/>
                        <a:pt x="15" y="39"/>
                        <a:pt x="6" y="34"/>
                      </a:cubicBezTo>
                      <a:cubicBezTo>
                        <a:pt x="0" y="31"/>
                        <a:pt x="5" y="22"/>
                        <a:pt x="7" y="18"/>
                      </a:cubicBezTo>
                      <a:cubicBezTo>
                        <a:pt x="8" y="13"/>
                        <a:pt x="7" y="0"/>
                        <a:pt x="14" y="2"/>
                      </a:cubicBezTo>
                      <a:cubicBezTo>
                        <a:pt x="19" y="2"/>
                        <a:pt x="24" y="10"/>
                        <a:pt x="18"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9" name="Freeform 211"/>
                <p:cNvSpPr/>
                <p:nvPr/>
              </p:nvSpPr>
              <p:spPr bwMode="auto">
                <a:xfrm>
                  <a:off x="12976204" y="6337297"/>
                  <a:ext cx="39687" cy="34925"/>
                </a:xfrm>
                <a:custGeom>
                  <a:avLst/>
                  <a:gdLst/>
                  <a:ahLst/>
                  <a:cxnLst>
                    <a:cxn ang="0">
                      <a:pos x="10" y="0"/>
                    </a:cxn>
                    <a:cxn ang="0">
                      <a:pos x="4" y="9"/>
                    </a:cxn>
                    <a:cxn ang="0">
                      <a:pos x="13" y="2"/>
                    </a:cxn>
                    <a:cxn ang="0">
                      <a:pos x="10" y="0"/>
                    </a:cxn>
                  </a:cxnLst>
                  <a:rect l="0" t="0" r="r" b="b"/>
                  <a:pathLst>
                    <a:path w="15" h="13">
                      <a:moveTo>
                        <a:pt x="10" y="0"/>
                      </a:moveTo>
                      <a:cubicBezTo>
                        <a:pt x="6" y="1"/>
                        <a:pt x="0" y="5"/>
                        <a:pt x="4" y="9"/>
                      </a:cubicBezTo>
                      <a:cubicBezTo>
                        <a:pt x="7" y="13"/>
                        <a:pt x="15" y="7"/>
                        <a:pt x="13" y="2"/>
                      </a:cubicBezTo>
                      <a:lnTo>
                        <a:pt x="1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0" name="Freeform 212"/>
                <p:cNvSpPr/>
                <p:nvPr/>
              </p:nvSpPr>
              <p:spPr bwMode="auto">
                <a:xfrm>
                  <a:off x="12958741" y="6372222"/>
                  <a:ext cx="33337" cy="23812"/>
                </a:xfrm>
                <a:custGeom>
                  <a:avLst/>
                  <a:gdLst/>
                  <a:ahLst/>
                  <a:cxnLst>
                    <a:cxn ang="0">
                      <a:pos x="5" y="6"/>
                    </a:cxn>
                    <a:cxn ang="0">
                      <a:pos x="6" y="1"/>
                    </a:cxn>
                    <a:cxn ang="0">
                      <a:pos x="5" y="6"/>
                    </a:cxn>
                  </a:cxnLst>
                  <a:rect l="0" t="0" r="r" b="b"/>
                  <a:pathLst>
                    <a:path w="13" h="9">
                      <a:moveTo>
                        <a:pt x="5" y="6"/>
                      </a:moveTo>
                      <a:cubicBezTo>
                        <a:pt x="11" y="9"/>
                        <a:pt x="13" y="2"/>
                        <a:pt x="6" y="1"/>
                      </a:cubicBezTo>
                      <a:cubicBezTo>
                        <a:pt x="1" y="0"/>
                        <a:pt x="0" y="3"/>
                        <a:pt x="5"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1" name="Freeform 213"/>
                <p:cNvSpPr/>
                <p:nvPr/>
              </p:nvSpPr>
              <p:spPr bwMode="auto">
                <a:xfrm>
                  <a:off x="12934929" y="6596061"/>
                  <a:ext cx="28575" cy="76200"/>
                </a:xfrm>
                <a:custGeom>
                  <a:avLst/>
                  <a:gdLst/>
                  <a:ahLst/>
                  <a:cxnLst>
                    <a:cxn ang="0">
                      <a:pos x="5" y="21"/>
                    </a:cxn>
                    <a:cxn ang="0">
                      <a:pos x="9" y="28"/>
                    </a:cxn>
                    <a:cxn ang="0">
                      <a:pos x="10" y="26"/>
                    </a:cxn>
                    <a:cxn ang="0">
                      <a:pos x="11" y="20"/>
                    </a:cxn>
                    <a:cxn ang="0">
                      <a:pos x="6" y="2"/>
                    </a:cxn>
                    <a:cxn ang="0">
                      <a:pos x="2" y="4"/>
                    </a:cxn>
                    <a:cxn ang="0">
                      <a:pos x="5" y="21"/>
                    </a:cxn>
                  </a:cxnLst>
                  <a:rect l="0" t="0" r="r" b="b"/>
                  <a:pathLst>
                    <a:path w="11" h="29">
                      <a:moveTo>
                        <a:pt x="5" y="21"/>
                      </a:moveTo>
                      <a:cubicBezTo>
                        <a:pt x="6" y="24"/>
                        <a:pt x="8" y="26"/>
                        <a:pt x="9" y="28"/>
                      </a:cubicBezTo>
                      <a:cubicBezTo>
                        <a:pt x="9" y="29"/>
                        <a:pt x="10" y="26"/>
                        <a:pt x="10" y="26"/>
                      </a:cubicBezTo>
                      <a:cubicBezTo>
                        <a:pt x="11" y="24"/>
                        <a:pt x="11" y="22"/>
                        <a:pt x="11" y="20"/>
                      </a:cubicBezTo>
                      <a:cubicBezTo>
                        <a:pt x="11" y="17"/>
                        <a:pt x="8" y="5"/>
                        <a:pt x="6" y="2"/>
                      </a:cubicBezTo>
                      <a:cubicBezTo>
                        <a:pt x="5" y="0"/>
                        <a:pt x="3" y="2"/>
                        <a:pt x="2" y="4"/>
                      </a:cubicBezTo>
                      <a:cubicBezTo>
                        <a:pt x="0" y="7"/>
                        <a:pt x="4" y="19"/>
                        <a:pt x="5"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2" name="Freeform 214"/>
                <p:cNvSpPr/>
                <p:nvPr/>
              </p:nvSpPr>
              <p:spPr bwMode="auto">
                <a:xfrm>
                  <a:off x="12912704" y="6553197"/>
                  <a:ext cx="30162" cy="36512"/>
                </a:xfrm>
                <a:custGeom>
                  <a:avLst/>
                  <a:gdLst/>
                  <a:ahLst/>
                  <a:cxnLst>
                    <a:cxn ang="0">
                      <a:pos x="1" y="1"/>
                    </a:cxn>
                    <a:cxn ang="0">
                      <a:pos x="1" y="9"/>
                    </a:cxn>
                    <a:cxn ang="0">
                      <a:pos x="7" y="13"/>
                    </a:cxn>
                    <a:cxn ang="0">
                      <a:pos x="5" y="0"/>
                    </a:cxn>
                    <a:cxn ang="0">
                      <a:pos x="1" y="1"/>
                    </a:cxn>
                  </a:cxnLst>
                  <a:rect l="0" t="0" r="r" b="b"/>
                  <a:pathLst>
                    <a:path w="11" h="14">
                      <a:moveTo>
                        <a:pt x="1" y="1"/>
                      </a:moveTo>
                      <a:cubicBezTo>
                        <a:pt x="2" y="4"/>
                        <a:pt x="0" y="6"/>
                        <a:pt x="1" y="9"/>
                      </a:cubicBezTo>
                      <a:cubicBezTo>
                        <a:pt x="1" y="11"/>
                        <a:pt x="4" y="14"/>
                        <a:pt x="7" y="13"/>
                      </a:cubicBezTo>
                      <a:cubicBezTo>
                        <a:pt x="11" y="11"/>
                        <a:pt x="8" y="2"/>
                        <a:pt x="5" y="0"/>
                      </a:cubicBezTo>
                      <a:lnTo>
                        <a:pt x="1"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3" name="Freeform 215"/>
                <p:cNvSpPr/>
                <p:nvPr/>
              </p:nvSpPr>
              <p:spPr bwMode="auto">
                <a:xfrm>
                  <a:off x="12919054" y="6640511"/>
                  <a:ext cx="17462" cy="28575"/>
                </a:xfrm>
                <a:custGeom>
                  <a:avLst/>
                  <a:gdLst/>
                  <a:ahLst/>
                  <a:cxnLst>
                    <a:cxn ang="0">
                      <a:pos x="0" y="0"/>
                    </a:cxn>
                    <a:cxn ang="0">
                      <a:pos x="1" y="5"/>
                    </a:cxn>
                    <a:cxn ang="0">
                      <a:pos x="5" y="10"/>
                    </a:cxn>
                    <a:cxn ang="0">
                      <a:pos x="7" y="6"/>
                    </a:cxn>
                    <a:cxn ang="0">
                      <a:pos x="2" y="0"/>
                    </a:cxn>
                    <a:cxn ang="0">
                      <a:pos x="0" y="0"/>
                    </a:cxn>
                  </a:cxnLst>
                  <a:rect l="0" t="0" r="r" b="b"/>
                  <a:pathLst>
                    <a:path w="7" h="11">
                      <a:moveTo>
                        <a:pt x="0" y="0"/>
                      </a:moveTo>
                      <a:cubicBezTo>
                        <a:pt x="0" y="2"/>
                        <a:pt x="0" y="4"/>
                        <a:pt x="1" y="5"/>
                      </a:cubicBezTo>
                      <a:cubicBezTo>
                        <a:pt x="1" y="7"/>
                        <a:pt x="4" y="8"/>
                        <a:pt x="5" y="10"/>
                      </a:cubicBezTo>
                      <a:cubicBezTo>
                        <a:pt x="7" y="11"/>
                        <a:pt x="7" y="8"/>
                        <a:pt x="7" y="6"/>
                      </a:cubicBezTo>
                      <a:cubicBezTo>
                        <a:pt x="6" y="3"/>
                        <a:pt x="4" y="1"/>
                        <a:pt x="2"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4" name="Freeform 216"/>
                <p:cNvSpPr/>
                <p:nvPr/>
              </p:nvSpPr>
              <p:spPr bwMode="auto">
                <a:xfrm>
                  <a:off x="12944454" y="6845297"/>
                  <a:ext cx="82550" cy="47625"/>
                </a:xfrm>
                <a:custGeom>
                  <a:avLst/>
                  <a:gdLst/>
                  <a:ahLst/>
                  <a:cxnLst>
                    <a:cxn ang="0">
                      <a:pos x="0" y="0"/>
                    </a:cxn>
                    <a:cxn ang="0">
                      <a:pos x="10" y="10"/>
                    </a:cxn>
                    <a:cxn ang="0">
                      <a:pos x="25" y="16"/>
                    </a:cxn>
                    <a:cxn ang="0">
                      <a:pos x="1" y="0"/>
                    </a:cxn>
                    <a:cxn ang="0">
                      <a:pos x="0" y="0"/>
                    </a:cxn>
                  </a:cxnLst>
                  <a:rect l="0" t="0" r="r" b="b"/>
                  <a:pathLst>
                    <a:path w="31" h="18">
                      <a:moveTo>
                        <a:pt x="0" y="0"/>
                      </a:moveTo>
                      <a:cubicBezTo>
                        <a:pt x="0" y="4"/>
                        <a:pt x="7" y="9"/>
                        <a:pt x="10" y="10"/>
                      </a:cubicBezTo>
                      <a:cubicBezTo>
                        <a:pt x="12" y="12"/>
                        <a:pt x="22" y="18"/>
                        <a:pt x="25" y="16"/>
                      </a:cubicBezTo>
                      <a:cubicBezTo>
                        <a:pt x="31" y="11"/>
                        <a:pt x="3" y="2"/>
                        <a:pt x="1"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5" name="Freeform 217"/>
                <p:cNvSpPr/>
                <p:nvPr/>
              </p:nvSpPr>
              <p:spPr bwMode="auto">
                <a:xfrm>
                  <a:off x="12904766" y="6597647"/>
                  <a:ext cx="26987" cy="31750"/>
                </a:xfrm>
                <a:custGeom>
                  <a:avLst/>
                  <a:gdLst/>
                  <a:ahLst/>
                  <a:cxnLst>
                    <a:cxn ang="0">
                      <a:pos x="0" y="3"/>
                    </a:cxn>
                    <a:cxn ang="0">
                      <a:pos x="5" y="0"/>
                    </a:cxn>
                    <a:cxn ang="0">
                      <a:pos x="10" y="5"/>
                    </a:cxn>
                    <a:cxn ang="0">
                      <a:pos x="1" y="12"/>
                    </a:cxn>
                    <a:cxn ang="0">
                      <a:pos x="1" y="5"/>
                    </a:cxn>
                    <a:cxn ang="0">
                      <a:pos x="0" y="3"/>
                    </a:cxn>
                  </a:cxnLst>
                  <a:rect l="0" t="0" r="r" b="b"/>
                  <a:pathLst>
                    <a:path w="10" h="12">
                      <a:moveTo>
                        <a:pt x="0" y="3"/>
                      </a:moveTo>
                      <a:cubicBezTo>
                        <a:pt x="2" y="3"/>
                        <a:pt x="3" y="1"/>
                        <a:pt x="5" y="0"/>
                      </a:cubicBezTo>
                      <a:cubicBezTo>
                        <a:pt x="8" y="0"/>
                        <a:pt x="10" y="3"/>
                        <a:pt x="10" y="5"/>
                      </a:cubicBezTo>
                      <a:cubicBezTo>
                        <a:pt x="10" y="9"/>
                        <a:pt x="4" y="12"/>
                        <a:pt x="1" y="12"/>
                      </a:cubicBezTo>
                      <a:cubicBezTo>
                        <a:pt x="2" y="10"/>
                        <a:pt x="5" y="7"/>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6" name="Freeform 218"/>
                <p:cNvSpPr/>
                <p:nvPr/>
              </p:nvSpPr>
              <p:spPr bwMode="auto">
                <a:xfrm>
                  <a:off x="12928579" y="6773861"/>
                  <a:ext cx="26987" cy="39687"/>
                </a:xfrm>
                <a:custGeom>
                  <a:avLst/>
                  <a:gdLst/>
                  <a:ahLst/>
                  <a:cxnLst>
                    <a:cxn ang="0">
                      <a:pos x="6" y="0"/>
                    </a:cxn>
                    <a:cxn ang="0">
                      <a:pos x="1" y="5"/>
                    </a:cxn>
                    <a:cxn ang="0">
                      <a:pos x="2" y="13"/>
                    </a:cxn>
                    <a:cxn ang="0">
                      <a:pos x="7" y="1"/>
                    </a:cxn>
                    <a:cxn ang="0">
                      <a:pos x="6" y="0"/>
                    </a:cxn>
                  </a:cxnLst>
                  <a:rect l="0" t="0" r="r" b="b"/>
                  <a:pathLst>
                    <a:path w="10" h="15">
                      <a:moveTo>
                        <a:pt x="6" y="0"/>
                      </a:moveTo>
                      <a:cubicBezTo>
                        <a:pt x="4" y="2"/>
                        <a:pt x="1" y="2"/>
                        <a:pt x="1" y="5"/>
                      </a:cubicBezTo>
                      <a:cubicBezTo>
                        <a:pt x="0" y="7"/>
                        <a:pt x="0" y="12"/>
                        <a:pt x="2" y="13"/>
                      </a:cubicBezTo>
                      <a:cubicBezTo>
                        <a:pt x="7" y="15"/>
                        <a:pt x="10" y="4"/>
                        <a:pt x="7" y="1"/>
                      </a:cubicBezTo>
                      <a:lnTo>
                        <a:pt x="6"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7" name="Freeform 219"/>
                <p:cNvSpPr/>
                <p:nvPr/>
              </p:nvSpPr>
              <p:spPr bwMode="auto">
                <a:xfrm>
                  <a:off x="12939691" y="6713536"/>
                  <a:ext cx="23812" cy="31750"/>
                </a:xfrm>
                <a:custGeom>
                  <a:avLst/>
                  <a:gdLst/>
                  <a:ahLst/>
                  <a:cxnLst>
                    <a:cxn ang="0">
                      <a:pos x="1" y="8"/>
                    </a:cxn>
                    <a:cxn ang="0">
                      <a:pos x="8" y="7"/>
                    </a:cxn>
                    <a:cxn ang="0">
                      <a:pos x="0" y="10"/>
                    </a:cxn>
                    <a:cxn ang="0">
                      <a:pos x="1" y="8"/>
                    </a:cxn>
                  </a:cxnLst>
                  <a:rect l="0" t="0" r="r" b="b"/>
                  <a:pathLst>
                    <a:path w="9" h="12">
                      <a:moveTo>
                        <a:pt x="1" y="8"/>
                      </a:moveTo>
                      <a:cubicBezTo>
                        <a:pt x="4" y="5"/>
                        <a:pt x="7" y="0"/>
                        <a:pt x="8" y="7"/>
                      </a:cubicBezTo>
                      <a:cubicBezTo>
                        <a:pt x="9" y="12"/>
                        <a:pt x="3" y="11"/>
                        <a:pt x="0" y="10"/>
                      </a:cubicBezTo>
                      <a:lnTo>
                        <a:pt x="1"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8" name="Freeform 220"/>
                <p:cNvSpPr/>
                <p:nvPr/>
              </p:nvSpPr>
              <p:spPr bwMode="auto">
                <a:xfrm>
                  <a:off x="12903179" y="6700836"/>
                  <a:ext cx="33337" cy="28575"/>
                </a:xfrm>
                <a:custGeom>
                  <a:avLst/>
                  <a:gdLst/>
                  <a:ahLst/>
                  <a:cxnLst>
                    <a:cxn ang="0">
                      <a:pos x="8" y="0"/>
                    </a:cxn>
                    <a:cxn ang="0">
                      <a:pos x="6" y="10"/>
                    </a:cxn>
                    <a:cxn ang="0">
                      <a:pos x="11" y="7"/>
                    </a:cxn>
                    <a:cxn ang="0">
                      <a:pos x="13" y="0"/>
                    </a:cxn>
                    <a:cxn ang="0">
                      <a:pos x="8" y="0"/>
                    </a:cxn>
                  </a:cxnLst>
                  <a:rect l="0" t="0" r="r" b="b"/>
                  <a:pathLst>
                    <a:path w="13" h="11">
                      <a:moveTo>
                        <a:pt x="8" y="0"/>
                      </a:moveTo>
                      <a:cubicBezTo>
                        <a:pt x="5" y="2"/>
                        <a:pt x="0" y="9"/>
                        <a:pt x="6" y="10"/>
                      </a:cubicBezTo>
                      <a:cubicBezTo>
                        <a:pt x="10" y="11"/>
                        <a:pt x="10" y="9"/>
                        <a:pt x="11" y="7"/>
                      </a:cubicBezTo>
                      <a:cubicBezTo>
                        <a:pt x="12" y="5"/>
                        <a:pt x="13" y="2"/>
                        <a:pt x="13" y="0"/>
                      </a:cubicBezTo>
                      <a:lnTo>
                        <a:pt x="8"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9" name="Freeform 221"/>
                <p:cNvSpPr/>
                <p:nvPr/>
              </p:nvSpPr>
              <p:spPr bwMode="auto">
                <a:xfrm>
                  <a:off x="12980966" y="6900861"/>
                  <a:ext cx="58737" cy="38100"/>
                </a:xfrm>
                <a:custGeom>
                  <a:avLst/>
                  <a:gdLst/>
                  <a:ahLst/>
                  <a:cxnLst>
                    <a:cxn ang="0">
                      <a:pos x="22" y="14"/>
                    </a:cxn>
                    <a:cxn ang="0">
                      <a:pos x="6" y="9"/>
                    </a:cxn>
                    <a:cxn ang="0">
                      <a:pos x="11" y="1"/>
                    </a:cxn>
                    <a:cxn ang="0">
                      <a:pos x="22" y="14"/>
                    </a:cxn>
                  </a:cxnLst>
                  <a:rect l="0" t="0" r="r" b="b"/>
                  <a:pathLst>
                    <a:path w="22" h="15">
                      <a:moveTo>
                        <a:pt x="22" y="14"/>
                      </a:moveTo>
                      <a:cubicBezTo>
                        <a:pt x="16" y="15"/>
                        <a:pt x="10" y="13"/>
                        <a:pt x="6" y="9"/>
                      </a:cubicBezTo>
                      <a:cubicBezTo>
                        <a:pt x="0" y="4"/>
                        <a:pt x="4" y="0"/>
                        <a:pt x="11" y="1"/>
                      </a:cubicBezTo>
                      <a:cubicBezTo>
                        <a:pt x="19" y="2"/>
                        <a:pt x="22" y="6"/>
                        <a:pt x="22"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0" name="Freeform 222"/>
                <p:cNvSpPr/>
                <p:nvPr/>
              </p:nvSpPr>
              <p:spPr bwMode="auto">
                <a:xfrm>
                  <a:off x="13185753" y="6840536"/>
                  <a:ext cx="144462" cy="153987"/>
                </a:xfrm>
                <a:custGeom>
                  <a:avLst/>
                  <a:gdLst/>
                  <a:ahLst/>
                  <a:cxnLst>
                    <a:cxn ang="0">
                      <a:pos x="53" y="55"/>
                    </a:cxn>
                    <a:cxn ang="0">
                      <a:pos x="46" y="58"/>
                    </a:cxn>
                    <a:cxn ang="0">
                      <a:pos x="26" y="58"/>
                    </a:cxn>
                    <a:cxn ang="0">
                      <a:pos x="7" y="53"/>
                    </a:cxn>
                    <a:cxn ang="0">
                      <a:pos x="1" y="52"/>
                    </a:cxn>
                    <a:cxn ang="0">
                      <a:pos x="2" y="46"/>
                    </a:cxn>
                    <a:cxn ang="0">
                      <a:pos x="2" y="31"/>
                    </a:cxn>
                    <a:cxn ang="0">
                      <a:pos x="1" y="23"/>
                    </a:cxn>
                    <a:cxn ang="0">
                      <a:pos x="0" y="15"/>
                    </a:cxn>
                    <a:cxn ang="0">
                      <a:pos x="0" y="0"/>
                    </a:cxn>
                    <a:cxn ang="0">
                      <a:pos x="0" y="0"/>
                    </a:cxn>
                    <a:cxn ang="0">
                      <a:pos x="3" y="2"/>
                    </a:cxn>
                    <a:cxn ang="0">
                      <a:pos x="3" y="13"/>
                    </a:cxn>
                    <a:cxn ang="0">
                      <a:pos x="7" y="24"/>
                    </a:cxn>
                    <a:cxn ang="0">
                      <a:pos x="28" y="43"/>
                    </a:cxn>
                    <a:cxn ang="0">
                      <a:pos x="37" y="49"/>
                    </a:cxn>
                    <a:cxn ang="0">
                      <a:pos x="49" y="50"/>
                    </a:cxn>
                    <a:cxn ang="0">
                      <a:pos x="53" y="55"/>
                    </a:cxn>
                  </a:cxnLst>
                  <a:rect l="0" t="0" r="r" b="b"/>
                  <a:pathLst>
                    <a:path w="55" h="59">
                      <a:moveTo>
                        <a:pt x="53" y="55"/>
                      </a:moveTo>
                      <a:cubicBezTo>
                        <a:pt x="51" y="56"/>
                        <a:pt x="47" y="57"/>
                        <a:pt x="46" y="58"/>
                      </a:cubicBezTo>
                      <a:cubicBezTo>
                        <a:pt x="40" y="59"/>
                        <a:pt x="32" y="59"/>
                        <a:pt x="26" y="58"/>
                      </a:cubicBezTo>
                      <a:cubicBezTo>
                        <a:pt x="20" y="57"/>
                        <a:pt x="13" y="54"/>
                        <a:pt x="7" y="53"/>
                      </a:cubicBezTo>
                      <a:cubicBezTo>
                        <a:pt x="5" y="53"/>
                        <a:pt x="3" y="53"/>
                        <a:pt x="1" y="52"/>
                      </a:cubicBezTo>
                      <a:cubicBezTo>
                        <a:pt x="1" y="50"/>
                        <a:pt x="1" y="48"/>
                        <a:pt x="2" y="46"/>
                      </a:cubicBezTo>
                      <a:cubicBezTo>
                        <a:pt x="3" y="42"/>
                        <a:pt x="2" y="36"/>
                        <a:pt x="2" y="31"/>
                      </a:cubicBezTo>
                      <a:cubicBezTo>
                        <a:pt x="2" y="28"/>
                        <a:pt x="1" y="26"/>
                        <a:pt x="1" y="23"/>
                      </a:cubicBezTo>
                      <a:cubicBezTo>
                        <a:pt x="1" y="20"/>
                        <a:pt x="1" y="18"/>
                        <a:pt x="0" y="15"/>
                      </a:cubicBezTo>
                      <a:cubicBezTo>
                        <a:pt x="0" y="10"/>
                        <a:pt x="0" y="5"/>
                        <a:pt x="0" y="0"/>
                      </a:cubicBezTo>
                      <a:cubicBezTo>
                        <a:pt x="0" y="0"/>
                        <a:pt x="0" y="0"/>
                        <a:pt x="0" y="0"/>
                      </a:cubicBezTo>
                      <a:cubicBezTo>
                        <a:pt x="1" y="0"/>
                        <a:pt x="3" y="1"/>
                        <a:pt x="3" y="2"/>
                      </a:cubicBezTo>
                      <a:cubicBezTo>
                        <a:pt x="6" y="6"/>
                        <a:pt x="4" y="9"/>
                        <a:pt x="3" y="13"/>
                      </a:cubicBezTo>
                      <a:cubicBezTo>
                        <a:pt x="3" y="18"/>
                        <a:pt x="5" y="21"/>
                        <a:pt x="7" y="24"/>
                      </a:cubicBezTo>
                      <a:cubicBezTo>
                        <a:pt x="14" y="31"/>
                        <a:pt x="22" y="36"/>
                        <a:pt x="28" y="43"/>
                      </a:cubicBezTo>
                      <a:cubicBezTo>
                        <a:pt x="31" y="45"/>
                        <a:pt x="33" y="48"/>
                        <a:pt x="37" y="49"/>
                      </a:cubicBezTo>
                      <a:cubicBezTo>
                        <a:pt x="41" y="51"/>
                        <a:pt x="45" y="50"/>
                        <a:pt x="49" y="50"/>
                      </a:cubicBezTo>
                      <a:cubicBezTo>
                        <a:pt x="52" y="50"/>
                        <a:pt x="55" y="52"/>
                        <a:pt x="53" y="5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1" name="Freeform 223"/>
                <p:cNvSpPr/>
                <p:nvPr/>
              </p:nvSpPr>
              <p:spPr bwMode="auto">
                <a:xfrm>
                  <a:off x="13052404" y="6832597"/>
                  <a:ext cx="141287" cy="144462"/>
                </a:xfrm>
                <a:custGeom>
                  <a:avLst/>
                  <a:gdLst/>
                  <a:ahLst/>
                  <a:cxnLst>
                    <a:cxn ang="0">
                      <a:pos x="53" y="49"/>
                    </a:cxn>
                    <a:cxn ang="0">
                      <a:pos x="52" y="55"/>
                    </a:cxn>
                    <a:cxn ang="0">
                      <a:pos x="33" y="55"/>
                    </a:cxn>
                    <a:cxn ang="0">
                      <a:pos x="19" y="55"/>
                    </a:cxn>
                    <a:cxn ang="0">
                      <a:pos x="2" y="52"/>
                    </a:cxn>
                    <a:cxn ang="0">
                      <a:pos x="9" y="47"/>
                    </a:cxn>
                    <a:cxn ang="0">
                      <a:pos x="21" y="44"/>
                    </a:cxn>
                    <a:cxn ang="0">
                      <a:pos x="31" y="45"/>
                    </a:cxn>
                    <a:cxn ang="0">
                      <a:pos x="44" y="49"/>
                    </a:cxn>
                    <a:cxn ang="0">
                      <a:pos x="34" y="38"/>
                    </a:cxn>
                    <a:cxn ang="0">
                      <a:pos x="30" y="28"/>
                    </a:cxn>
                    <a:cxn ang="0">
                      <a:pos x="38" y="22"/>
                    </a:cxn>
                    <a:cxn ang="0">
                      <a:pos x="25" y="21"/>
                    </a:cxn>
                    <a:cxn ang="0">
                      <a:pos x="24" y="11"/>
                    </a:cxn>
                    <a:cxn ang="0">
                      <a:pos x="33" y="6"/>
                    </a:cxn>
                    <a:cxn ang="0">
                      <a:pos x="51" y="3"/>
                    </a:cxn>
                    <a:cxn ang="0">
                      <a:pos x="51" y="3"/>
                    </a:cxn>
                    <a:cxn ang="0">
                      <a:pos x="51" y="18"/>
                    </a:cxn>
                    <a:cxn ang="0">
                      <a:pos x="52" y="26"/>
                    </a:cxn>
                    <a:cxn ang="0">
                      <a:pos x="53" y="34"/>
                    </a:cxn>
                    <a:cxn ang="0">
                      <a:pos x="53" y="49"/>
                    </a:cxn>
                  </a:cxnLst>
                  <a:rect l="0" t="0" r="r" b="b"/>
                  <a:pathLst>
                    <a:path w="54" h="55">
                      <a:moveTo>
                        <a:pt x="53" y="49"/>
                      </a:moveTo>
                      <a:cubicBezTo>
                        <a:pt x="52" y="51"/>
                        <a:pt x="52" y="53"/>
                        <a:pt x="52" y="55"/>
                      </a:cubicBezTo>
                      <a:cubicBezTo>
                        <a:pt x="46" y="55"/>
                        <a:pt x="39" y="55"/>
                        <a:pt x="33" y="55"/>
                      </a:cubicBezTo>
                      <a:cubicBezTo>
                        <a:pt x="28" y="55"/>
                        <a:pt x="24" y="55"/>
                        <a:pt x="19" y="55"/>
                      </a:cubicBezTo>
                      <a:cubicBezTo>
                        <a:pt x="16" y="55"/>
                        <a:pt x="4" y="55"/>
                        <a:pt x="2" y="52"/>
                      </a:cubicBezTo>
                      <a:cubicBezTo>
                        <a:pt x="0" y="49"/>
                        <a:pt x="7" y="48"/>
                        <a:pt x="9" y="47"/>
                      </a:cubicBezTo>
                      <a:cubicBezTo>
                        <a:pt x="13" y="46"/>
                        <a:pt x="17" y="44"/>
                        <a:pt x="21" y="44"/>
                      </a:cubicBezTo>
                      <a:cubicBezTo>
                        <a:pt x="24" y="44"/>
                        <a:pt x="28" y="44"/>
                        <a:pt x="31" y="45"/>
                      </a:cubicBezTo>
                      <a:cubicBezTo>
                        <a:pt x="35" y="46"/>
                        <a:pt x="40" y="49"/>
                        <a:pt x="44" y="49"/>
                      </a:cubicBezTo>
                      <a:cubicBezTo>
                        <a:pt x="42" y="43"/>
                        <a:pt x="40" y="41"/>
                        <a:pt x="34" y="38"/>
                      </a:cubicBezTo>
                      <a:cubicBezTo>
                        <a:pt x="30" y="36"/>
                        <a:pt x="26" y="32"/>
                        <a:pt x="30" y="28"/>
                      </a:cubicBezTo>
                      <a:cubicBezTo>
                        <a:pt x="32" y="26"/>
                        <a:pt x="43" y="24"/>
                        <a:pt x="38" y="22"/>
                      </a:cubicBezTo>
                      <a:cubicBezTo>
                        <a:pt x="35" y="20"/>
                        <a:pt x="28" y="24"/>
                        <a:pt x="25" y="21"/>
                      </a:cubicBezTo>
                      <a:cubicBezTo>
                        <a:pt x="23" y="20"/>
                        <a:pt x="24" y="13"/>
                        <a:pt x="24" y="11"/>
                      </a:cubicBezTo>
                      <a:cubicBezTo>
                        <a:pt x="25" y="8"/>
                        <a:pt x="30" y="7"/>
                        <a:pt x="33" y="6"/>
                      </a:cubicBezTo>
                      <a:cubicBezTo>
                        <a:pt x="39" y="5"/>
                        <a:pt x="46" y="0"/>
                        <a:pt x="51" y="3"/>
                      </a:cubicBezTo>
                      <a:cubicBezTo>
                        <a:pt x="51" y="3"/>
                        <a:pt x="51" y="3"/>
                        <a:pt x="51" y="3"/>
                      </a:cubicBezTo>
                      <a:cubicBezTo>
                        <a:pt x="51" y="8"/>
                        <a:pt x="51" y="13"/>
                        <a:pt x="51" y="18"/>
                      </a:cubicBezTo>
                      <a:cubicBezTo>
                        <a:pt x="52" y="21"/>
                        <a:pt x="52" y="23"/>
                        <a:pt x="52" y="26"/>
                      </a:cubicBezTo>
                      <a:cubicBezTo>
                        <a:pt x="52" y="29"/>
                        <a:pt x="53" y="31"/>
                        <a:pt x="53" y="34"/>
                      </a:cubicBezTo>
                      <a:cubicBezTo>
                        <a:pt x="53" y="39"/>
                        <a:pt x="54" y="45"/>
                        <a:pt x="53" y="4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2" name="Freeform 224"/>
                <p:cNvSpPr/>
                <p:nvPr/>
              </p:nvSpPr>
              <p:spPr bwMode="auto">
                <a:xfrm>
                  <a:off x="13015891" y="6840536"/>
                  <a:ext cx="49212" cy="61912"/>
                </a:xfrm>
                <a:custGeom>
                  <a:avLst/>
                  <a:gdLst/>
                  <a:ahLst/>
                  <a:cxnLst>
                    <a:cxn ang="0">
                      <a:pos x="10" y="1"/>
                    </a:cxn>
                    <a:cxn ang="0">
                      <a:pos x="2" y="4"/>
                    </a:cxn>
                    <a:cxn ang="0">
                      <a:pos x="4" y="18"/>
                    </a:cxn>
                    <a:cxn ang="0">
                      <a:pos x="19" y="0"/>
                    </a:cxn>
                    <a:cxn ang="0">
                      <a:pos x="10" y="1"/>
                    </a:cxn>
                  </a:cxnLst>
                  <a:rect l="0" t="0" r="r" b="b"/>
                  <a:pathLst>
                    <a:path w="19" h="24">
                      <a:moveTo>
                        <a:pt x="10" y="1"/>
                      </a:moveTo>
                      <a:cubicBezTo>
                        <a:pt x="8" y="1"/>
                        <a:pt x="3" y="2"/>
                        <a:pt x="2" y="4"/>
                      </a:cubicBezTo>
                      <a:cubicBezTo>
                        <a:pt x="0" y="8"/>
                        <a:pt x="1" y="24"/>
                        <a:pt x="4" y="18"/>
                      </a:cubicBezTo>
                      <a:cubicBezTo>
                        <a:pt x="9" y="10"/>
                        <a:pt x="19" y="4"/>
                        <a:pt x="19" y="0"/>
                      </a:cubicBezTo>
                      <a:cubicBezTo>
                        <a:pt x="16" y="0"/>
                        <a:pt x="13" y="0"/>
                        <a:pt x="10"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3" name="Freeform 225"/>
                <p:cNvSpPr/>
                <p:nvPr/>
              </p:nvSpPr>
              <p:spPr bwMode="auto">
                <a:xfrm>
                  <a:off x="13133366" y="6989761"/>
                  <a:ext cx="82550" cy="55562"/>
                </a:xfrm>
                <a:custGeom>
                  <a:avLst/>
                  <a:gdLst/>
                  <a:ahLst/>
                  <a:cxnLst>
                    <a:cxn ang="0">
                      <a:pos x="31" y="21"/>
                    </a:cxn>
                    <a:cxn ang="0">
                      <a:pos x="27" y="12"/>
                    </a:cxn>
                    <a:cxn ang="0">
                      <a:pos x="21" y="4"/>
                    </a:cxn>
                    <a:cxn ang="0">
                      <a:pos x="2" y="5"/>
                    </a:cxn>
                    <a:cxn ang="0">
                      <a:pos x="5" y="13"/>
                    </a:cxn>
                    <a:cxn ang="0">
                      <a:pos x="10" y="15"/>
                    </a:cxn>
                    <a:cxn ang="0">
                      <a:pos x="18" y="14"/>
                    </a:cxn>
                    <a:cxn ang="0">
                      <a:pos x="27" y="21"/>
                    </a:cxn>
                    <a:cxn ang="0">
                      <a:pos x="31" y="21"/>
                    </a:cxn>
                  </a:cxnLst>
                  <a:rect l="0" t="0" r="r" b="b"/>
                  <a:pathLst>
                    <a:path w="31" h="21">
                      <a:moveTo>
                        <a:pt x="31" y="21"/>
                      </a:moveTo>
                      <a:cubicBezTo>
                        <a:pt x="31" y="18"/>
                        <a:pt x="29" y="15"/>
                        <a:pt x="27" y="12"/>
                      </a:cubicBezTo>
                      <a:cubicBezTo>
                        <a:pt x="26" y="8"/>
                        <a:pt x="25" y="6"/>
                        <a:pt x="21" y="4"/>
                      </a:cubicBezTo>
                      <a:cubicBezTo>
                        <a:pt x="17" y="3"/>
                        <a:pt x="4" y="0"/>
                        <a:pt x="2" y="5"/>
                      </a:cubicBezTo>
                      <a:cubicBezTo>
                        <a:pt x="0" y="8"/>
                        <a:pt x="4" y="11"/>
                        <a:pt x="5" y="13"/>
                      </a:cubicBezTo>
                      <a:cubicBezTo>
                        <a:pt x="6" y="16"/>
                        <a:pt x="6" y="18"/>
                        <a:pt x="10" y="15"/>
                      </a:cubicBezTo>
                      <a:cubicBezTo>
                        <a:pt x="14" y="13"/>
                        <a:pt x="15" y="11"/>
                        <a:pt x="18" y="14"/>
                      </a:cubicBezTo>
                      <a:cubicBezTo>
                        <a:pt x="21" y="17"/>
                        <a:pt x="23" y="19"/>
                        <a:pt x="27" y="21"/>
                      </a:cubicBezTo>
                      <a:lnTo>
                        <a:pt x="31" y="2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4" name="Freeform 226"/>
                <p:cNvSpPr/>
                <p:nvPr/>
              </p:nvSpPr>
              <p:spPr bwMode="auto">
                <a:xfrm>
                  <a:off x="13535003" y="6753222"/>
                  <a:ext cx="90487" cy="76200"/>
                </a:xfrm>
                <a:custGeom>
                  <a:avLst/>
                  <a:gdLst/>
                  <a:ahLst/>
                  <a:cxnLst>
                    <a:cxn ang="0">
                      <a:pos x="23" y="20"/>
                    </a:cxn>
                    <a:cxn ang="0">
                      <a:pos x="32" y="7"/>
                    </a:cxn>
                    <a:cxn ang="0">
                      <a:pos x="17" y="0"/>
                    </a:cxn>
                    <a:cxn ang="0">
                      <a:pos x="13" y="5"/>
                    </a:cxn>
                    <a:cxn ang="0">
                      <a:pos x="8" y="13"/>
                    </a:cxn>
                    <a:cxn ang="0">
                      <a:pos x="0" y="29"/>
                    </a:cxn>
                    <a:cxn ang="0">
                      <a:pos x="19" y="22"/>
                    </a:cxn>
                    <a:cxn ang="0">
                      <a:pos x="23" y="20"/>
                    </a:cxn>
                  </a:cxnLst>
                  <a:rect l="0" t="0" r="r" b="b"/>
                  <a:pathLst>
                    <a:path w="34" h="29">
                      <a:moveTo>
                        <a:pt x="23" y="20"/>
                      </a:moveTo>
                      <a:cubicBezTo>
                        <a:pt x="25" y="16"/>
                        <a:pt x="34" y="13"/>
                        <a:pt x="32" y="7"/>
                      </a:cubicBezTo>
                      <a:cubicBezTo>
                        <a:pt x="31" y="3"/>
                        <a:pt x="20" y="1"/>
                        <a:pt x="17" y="0"/>
                      </a:cubicBezTo>
                      <a:cubicBezTo>
                        <a:pt x="12" y="0"/>
                        <a:pt x="13" y="2"/>
                        <a:pt x="13" y="5"/>
                      </a:cubicBezTo>
                      <a:cubicBezTo>
                        <a:pt x="12" y="8"/>
                        <a:pt x="10" y="11"/>
                        <a:pt x="8" y="13"/>
                      </a:cubicBezTo>
                      <a:cubicBezTo>
                        <a:pt x="4" y="18"/>
                        <a:pt x="0" y="22"/>
                        <a:pt x="0" y="29"/>
                      </a:cubicBezTo>
                      <a:cubicBezTo>
                        <a:pt x="6" y="29"/>
                        <a:pt x="14" y="26"/>
                        <a:pt x="19" y="22"/>
                      </a:cubicBezTo>
                      <a:lnTo>
                        <a:pt x="23" y="2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5" name="Freeform 227"/>
                <p:cNvSpPr/>
                <p:nvPr/>
              </p:nvSpPr>
              <p:spPr bwMode="auto">
                <a:xfrm>
                  <a:off x="13465153" y="6745286"/>
                  <a:ext cx="88900" cy="65087"/>
                </a:xfrm>
                <a:custGeom>
                  <a:avLst/>
                  <a:gdLst/>
                  <a:ahLst/>
                  <a:cxnLst>
                    <a:cxn ang="0">
                      <a:pos x="24" y="15"/>
                    </a:cxn>
                    <a:cxn ang="0">
                      <a:pos x="11" y="25"/>
                    </a:cxn>
                    <a:cxn ang="0">
                      <a:pos x="0" y="13"/>
                    </a:cxn>
                    <a:cxn ang="0">
                      <a:pos x="6" y="14"/>
                    </a:cxn>
                    <a:cxn ang="0">
                      <a:pos x="14" y="16"/>
                    </a:cxn>
                    <a:cxn ang="0">
                      <a:pos x="13" y="3"/>
                    </a:cxn>
                    <a:cxn ang="0">
                      <a:pos x="22" y="1"/>
                    </a:cxn>
                    <a:cxn ang="0">
                      <a:pos x="32" y="7"/>
                    </a:cxn>
                    <a:cxn ang="0">
                      <a:pos x="24" y="15"/>
                    </a:cxn>
                  </a:cxnLst>
                  <a:rect l="0" t="0" r="r" b="b"/>
                  <a:pathLst>
                    <a:path w="34" h="25">
                      <a:moveTo>
                        <a:pt x="24" y="15"/>
                      </a:moveTo>
                      <a:cubicBezTo>
                        <a:pt x="20" y="18"/>
                        <a:pt x="16" y="24"/>
                        <a:pt x="11" y="25"/>
                      </a:cubicBezTo>
                      <a:cubicBezTo>
                        <a:pt x="8" y="25"/>
                        <a:pt x="0" y="17"/>
                        <a:pt x="0" y="13"/>
                      </a:cubicBezTo>
                      <a:cubicBezTo>
                        <a:pt x="1" y="10"/>
                        <a:pt x="4" y="12"/>
                        <a:pt x="6" y="14"/>
                      </a:cubicBezTo>
                      <a:cubicBezTo>
                        <a:pt x="9" y="16"/>
                        <a:pt x="10" y="16"/>
                        <a:pt x="14" y="16"/>
                      </a:cubicBezTo>
                      <a:cubicBezTo>
                        <a:pt x="14" y="12"/>
                        <a:pt x="11" y="7"/>
                        <a:pt x="13" y="3"/>
                      </a:cubicBezTo>
                      <a:cubicBezTo>
                        <a:pt x="15" y="0"/>
                        <a:pt x="19" y="1"/>
                        <a:pt x="22" y="1"/>
                      </a:cubicBezTo>
                      <a:cubicBezTo>
                        <a:pt x="27" y="1"/>
                        <a:pt x="34" y="2"/>
                        <a:pt x="32" y="7"/>
                      </a:cubicBezTo>
                      <a:cubicBezTo>
                        <a:pt x="31" y="11"/>
                        <a:pt x="27" y="13"/>
                        <a:pt x="24"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6" name="Freeform 228"/>
                <p:cNvSpPr/>
                <p:nvPr/>
              </p:nvSpPr>
              <p:spPr bwMode="auto">
                <a:xfrm>
                  <a:off x="13333391" y="6970711"/>
                  <a:ext cx="55562" cy="23812"/>
                </a:xfrm>
                <a:custGeom>
                  <a:avLst/>
                  <a:gdLst/>
                  <a:ahLst/>
                  <a:cxnLst>
                    <a:cxn ang="0">
                      <a:pos x="18" y="4"/>
                    </a:cxn>
                    <a:cxn ang="0">
                      <a:pos x="20" y="1"/>
                    </a:cxn>
                    <a:cxn ang="0">
                      <a:pos x="15" y="0"/>
                    </a:cxn>
                    <a:cxn ang="0">
                      <a:pos x="4" y="3"/>
                    </a:cxn>
                    <a:cxn ang="0">
                      <a:pos x="7" y="9"/>
                    </a:cxn>
                    <a:cxn ang="0">
                      <a:pos x="18" y="4"/>
                    </a:cxn>
                  </a:cxnLst>
                  <a:rect l="0" t="0" r="r" b="b"/>
                  <a:pathLst>
                    <a:path w="21" h="9">
                      <a:moveTo>
                        <a:pt x="18" y="4"/>
                      </a:moveTo>
                      <a:cubicBezTo>
                        <a:pt x="19" y="4"/>
                        <a:pt x="21" y="4"/>
                        <a:pt x="20" y="1"/>
                      </a:cubicBezTo>
                      <a:cubicBezTo>
                        <a:pt x="19" y="0"/>
                        <a:pt x="16" y="0"/>
                        <a:pt x="15" y="0"/>
                      </a:cubicBezTo>
                      <a:cubicBezTo>
                        <a:pt x="12" y="1"/>
                        <a:pt x="6" y="1"/>
                        <a:pt x="4" y="3"/>
                      </a:cubicBezTo>
                      <a:cubicBezTo>
                        <a:pt x="0" y="6"/>
                        <a:pt x="3" y="9"/>
                        <a:pt x="7" y="9"/>
                      </a:cubicBezTo>
                      <a:cubicBezTo>
                        <a:pt x="10" y="8"/>
                        <a:pt x="15" y="5"/>
                        <a:pt x="18"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7" name="Freeform 229"/>
                <p:cNvSpPr/>
                <p:nvPr/>
              </p:nvSpPr>
              <p:spPr bwMode="auto">
                <a:xfrm>
                  <a:off x="13047641" y="6929435"/>
                  <a:ext cx="65087" cy="20637"/>
                </a:xfrm>
                <a:custGeom>
                  <a:avLst/>
                  <a:gdLst/>
                  <a:ahLst/>
                  <a:cxnLst>
                    <a:cxn ang="0">
                      <a:pos x="2" y="5"/>
                    </a:cxn>
                    <a:cxn ang="0">
                      <a:pos x="8" y="8"/>
                    </a:cxn>
                    <a:cxn ang="0">
                      <a:pos x="10" y="7"/>
                    </a:cxn>
                    <a:cxn ang="0">
                      <a:pos x="2" y="5"/>
                    </a:cxn>
                  </a:cxnLst>
                  <a:rect l="0" t="0" r="r" b="b"/>
                  <a:pathLst>
                    <a:path w="25" h="8">
                      <a:moveTo>
                        <a:pt x="2" y="5"/>
                      </a:moveTo>
                      <a:cubicBezTo>
                        <a:pt x="3" y="8"/>
                        <a:pt x="6" y="8"/>
                        <a:pt x="8" y="8"/>
                      </a:cubicBezTo>
                      <a:cubicBezTo>
                        <a:pt x="8" y="7"/>
                        <a:pt x="9" y="7"/>
                        <a:pt x="10" y="7"/>
                      </a:cubicBezTo>
                      <a:cubicBezTo>
                        <a:pt x="25" y="2"/>
                        <a:pt x="0" y="0"/>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8" name="Freeform 230"/>
                <p:cNvSpPr/>
                <p:nvPr/>
              </p:nvSpPr>
              <p:spPr bwMode="auto">
                <a:xfrm>
                  <a:off x="9151923" y="1114425"/>
                  <a:ext cx="104775" cy="65087"/>
                </a:xfrm>
                <a:custGeom>
                  <a:avLst/>
                  <a:gdLst/>
                  <a:ahLst/>
                  <a:cxnLst>
                    <a:cxn ang="0">
                      <a:pos x="25" y="23"/>
                    </a:cxn>
                    <a:cxn ang="0">
                      <a:pos x="35" y="17"/>
                    </a:cxn>
                    <a:cxn ang="0">
                      <a:pos x="20" y="5"/>
                    </a:cxn>
                    <a:cxn ang="0">
                      <a:pos x="11" y="1"/>
                    </a:cxn>
                    <a:cxn ang="0">
                      <a:pos x="1" y="1"/>
                    </a:cxn>
                    <a:cxn ang="0">
                      <a:pos x="0" y="5"/>
                    </a:cxn>
                    <a:cxn ang="0">
                      <a:pos x="2" y="9"/>
                    </a:cxn>
                    <a:cxn ang="0">
                      <a:pos x="8" y="14"/>
                    </a:cxn>
                    <a:cxn ang="0">
                      <a:pos x="25" y="23"/>
                    </a:cxn>
                  </a:cxnLst>
                  <a:rect l="0" t="0" r="r" b="b"/>
                  <a:pathLst>
                    <a:path w="40" h="25">
                      <a:moveTo>
                        <a:pt x="25" y="23"/>
                      </a:moveTo>
                      <a:cubicBezTo>
                        <a:pt x="31" y="24"/>
                        <a:pt x="40" y="25"/>
                        <a:pt x="35" y="17"/>
                      </a:cubicBezTo>
                      <a:cubicBezTo>
                        <a:pt x="32" y="11"/>
                        <a:pt x="26" y="8"/>
                        <a:pt x="20" y="5"/>
                      </a:cubicBezTo>
                      <a:cubicBezTo>
                        <a:pt x="17" y="4"/>
                        <a:pt x="14" y="2"/>
                        <a:pt x="11" y="1"/>
                      </a:cubicBezTo>
                      <a:cubicBezTo>
                        <a:pt x="8" y="0"/>
                        <a:pt x="4" y="1"/>
                        <a:pt x="1" y="1"/>
                      </a:cubicBezTo>
                      <a:cubicBezTo>
                        <a:pt x="0" y="1"/>
                        <a:pt x="0" y="4"/>
                        <a:pt x="0" y="5"/>
                      </a:cubicBezTo>
                      <a:cubicBezTo>
                        <a:pt x="0" y="7"/>
                        <a:pt x="1" y="8"/>
                        <a:pt x="2" y="9"/>
                      </a:cubicBezTo>
                      <a:cubicBezTo>
                        <a:pt x="4" y="11"/>
                        <a:pt x="6" y="12"/>
                        <a:pt x="8" y="14"/>
                      </a:cubicBezTo>
                      <a:cubicBezTo>
                        <a:pt x="13" y="18"/>
                        <a:pt x="19" y="22"/>
                        <a:pt x="25"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9" name="Freeform 231"/>
                <p:cNvSpPr/>
                <p:nvPr/>
              </p:nvSpPr>
              <p:spPr bwMode="auto">
                <a:xfrm>
                  <a:off x="9288447" y="1360487"/>
                  <a:ext cx="84137" cy="58737"/>
                </a:xfrm>
                <a:custGeom>
                  <a:avLst/>
                  <a:gdLst/>
                  <a:ahLst/>
                  <a:cxnLst>
                    <a:cxn ang="0">
                      <a:pos x="10" y="4"/>
                    </a:cxn>
                    <a:cxn ang="0">
                      <a:pos x="21" y="2"/>
                    </a:cxn>
                    <a:cxn ang="0">
                      <a:pos x="30" y="1"/>
                    </a:cxn>
                    <a:cxn ang="0">
                      <a:pos x="31" y="9"/>
                    </a:cxn>
                    <a:cxn ang="0">
                      <a:pos x="23" y="14"/>
                    </a:cxn>
                    <a:cxn ang="0">
                      <a:pos x="7" y="18"/>
                    </a:cxn>
                    <a:cxn ang="0">
                      <a:pos x="2" y="10"/>
                    </a:cxn>
                    <a:cxn ang="0">
                      <a:pos x="6" y="5"/>
                    </a:cxn>
                    <a:cxn ang="0">
                      <a:pos x="10" y="4"/>
                    </a:cxn>
                  </a:cxnLst>
                  <a:rect l="0" t="0" r="r" b="b"/>
                  <a:pathLst>
                    <a:path w="32" h="22">
                      <a:moveTo>
                        <a:pt x="10" y="4"/>
                      </a:moveTo>
                      <a:cubicBezTo>
                        <a:pt x="14" y="5"/>
                        <a:pt x="18" y="2"/>
                        <a:pt x="21" y="2"/>
                      </a:cubicBezTo>
                      <a:cubicBezTo>
                        <a:pt x="24" y="1"/>
                        <a:pt x="28" y="0"/>
                        <a:pt x="30" y="1"/>
                      </a:cubicBezTo>
                      <a:cubicBezTo>
                        <a:pt x="32" y="2"/>
                        <a:pt x="32" y="6"/>
                        <a:pt x="31" y="9"/>
                      </a:cubicBezTo>
                      <a:cubicBezTo>
                        <a:pt x="30" y="12"/>
                        <a:pt x="26" y="13"/>
                        <a:pt x="23" y="14"/>
                      </a:cubicBezTo>
                      <a:cubicBezTo>
                        <a:pt x="19" y="16"/>
                        <a:pt x="13" y="22"/>
                        <a:pt x="7" y="18"/>
                      </a:cubicBezTo>
                      <a:cubicBezTo>
                        <a:pt x="5" y="16"/>
                        <a:pt x="3" y="12"/>
                        <a:pt x="2" y="10"/>
                      </a:cubicBezTo>
                      <a:cubicBezTo>
                        <a:pt x="0" y="5"/>
                        <a:pt x="2" y="5"/>
                        <a:pt x="6" y="5"/>
                      </a:cubicBezTo>
                      <a:lnTo>
                        <a:pt x="1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0" name="Freeform 232"/>
                <p:cNvSpPr/>
                <p:nvPr/>
              </p:nvSpPr>
              <p:spPr bwMode="auto">
                <a:xfrm>
                  <a:off x="9074135" y="1335087"/>
                  <a:ext cx="49212" cy="38100"/>
                </a:xfrm>
                <a:custGeom>
                  <a:avLst/>
                  <a:gdLst/>
                  <a:ahLst/>
                  <a:cxnLst>
                    <a:cxn ang="0">
                      <a:pos x="19" y="11"/>
                    </a:cxn>
                    <a:cxn ang="0">
                      <a:pos x="9" y="6"/>
                    </a:cxn>
                    <a:cxn ang="0">
                      <a:pos x="1" y="5"/>
                    </a:cxn>
                    <a:cxn ang="0">
                      <a:pos x="19" y="13"/>
                    </a:cxn>
                    <a:cxn ang="0">
                      <a:pos x="19" y="11"/>
                    </a:cxn>
                  </a:cxnLst>
                  <a:rect l="0" t="0" r="r" b="b"/>
                  <a:pathLst>
                    <a:path w="19" h="15">
                      <a:moveTo>
                        <a:pt x="19" y="11"/>
                      </a:moveTo>
                      <a:cubicBezTo>
                        <a:pt x="16" y="11"/>
                        <a:pt x="11" y="8"/>
                        <a:pt x="9" y="6"/>
                      </a:cubicBezTo>
                      <a:cubicBezTo>
                        <a:pt x="6" y="4"/>
                        <a:pt x="2" y="0"/>
                        <a:pt x="1" y="5"/>
                      </a:cubicBezTo>
                      <a:cubicBezTo>
                        <a:pt x="0" y="13"/>
                        <a:pt x="14" y="15"/>
                        <a:pt x="19" y="13"/>
                      </a:cubicBezTo>
                      <a:lnTo>
                        <a:pt x="19"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1" name="Freeform 233"/>
                <p:cNvSpPr/>
                <p:nvPr/>
              </p:nvSpPr>
              <p:spPr bwMode="auto">
                <a:xfrm>
                  <a:off x="7534263" y="2362199"/>
                  <a:ext cx="55562" cy="33337"/>
                </a:xfrm>
                <a:custGeom>
                  <a:avLst/>
                  <a:gdLst/>
                  <a:ahLst/>
                  <a:cxnLst>
                    <a:cxn ang="0">
                      <a:pos x="0" y="12"/>
                    </a:cxn>
                    <a:cxn ang="0">
                      <a:pos x="19" y="6"/>
                    </a:cxn>
                    <a:cxn ang="0">
                      <a:pos x="1" y="13"/>
                    </a:cxn>
                    <a:cxn ang="0">
                      <a:pos x="0" y="12"/>
                    </a:cxn>
                  </a:cxnLst>
                  <a:rect l="0" t="0" r="r" b="b"/>
                  <a:pathLst>
                    <a:path w="21" h="13">
                      <a:moveTo>
                        <a:pt x="0" y="12"/>
                      </a:moveTo>
                      <a:cubicBezTo>
                        <a:pt x="0" y="7"/>
                        <a:pt x="17" y="0"/>
                        <a:pt x="19" y="6"/>
                      </a:cubicBezTo>
                      <a:cubicBezTo>
                        <a:pt x="21" y="10"/>
                        <a:pt x="5" y="12"/>
                        <a:pt x="1" y="13"/>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2" name="Freeform 234"/>
                <p:cNvSpPr/>
                <p:nvPr/>
              </p:nvSpPr>
              <p:spPr bwMode="auto">
                <a:xfrm>
                  <a:off x="7607288" y="2317749"/>
                  <a:ext cx="55562" cy="41275"/>
                </a:xfrm>
                <a:custGeom>
                  <a:avLst/>
                  <a:gdLst/>
                  <a:ahLst/>
                  <a:cxnLst>
                    <a:cxn ang="0">
                      <a:pos x="6" y="15"/>
                    </a:cxn>
                    <a:cxn ang="0">
                      <a:pos x="14" y="2"/>
                    </a:cxn>
                    <a:cxn ang="0">
                      <a:pos x="3" y="16"/>
                    </a:cxn>
                    <a:cxn ang="0">
                      <a:pos x="6" y="15"/>
                    </a:cxn>
                  </a:cxnLst>
                  <a:rect l="0" t="0" r="r" b="b"/>
                  <a:pathLst>
                    <a:path w="21" h="16">
                      <a:moveTo>
                        <a:pt x="6" y="15"/>
                      </a:moveTo>
                      <a:cubicBezTo>
                        <a:pt x="9" y="14"/>
                        <a:pt x="21" y="5"/>
                        <a:pt x="14" y="2"/>
                      </a:cubicBezTo>
                      <a:cubicBezTo>
                        <a:pt x="10" y="0"/>
                        <a:pt x="0" y="11"/>
                        <a:pt x="3" y="16"/>
                      </a:cubicBezTo>
                      <a:lnTo>
                        <a:pt x="6" y="1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3" name="Freeform 235"/>
                <p:cNvSpPr/>
                <p:nvPr/>
              </p:nvSpPr>
              <p:spPr bwMode="auto">
                <a:xfrm>
                  <a:off x="7707300" y="2262187"/>
                  <a:ext cx="42862" cy="28575"/>
                </a:xfrm>
                <a:custGeom>
                  <a:avLst/>
                  <a:gdLst/>
                  <a:ahLst/>
                  <a:cxnLst>
                    <a:cxn ang="0">
                      <a:pos x="1" y="11"/>
                    </a:cxn>
                    <a:cxn ang="0">
                      <a:pos x="9" y="2"/>
                    </a:cxn>
                    <a:cxn ang="0">
                      <a:pos x="2" y="1"/>
                    </a:cxn>
                    <a:cxn ang="0">
                      <a:pos x="1" y="8"/>
                    </a:cxn>
                    <a:cxn ang="0">
                      <a:pos x="1" y="11"/>
                    </a:cxn>
                  </a:cxnLst>
                  <a:rect l="0" t="0" r="r" b="b"/>
                  <a:pathLst>
                    <a:path w="16" h="11">
                      <a:moveTo>
                        <a:pt x="1" y="11"/>
                      </a:moveTo>
                      <a:cubicBezTo>
                        <a:pt x="5" y="9"/>
                        <a:pt x="16" y="7"/>
                        <a:pt x="9" y="2"/>
                      </a:cubicBezTo>
                      <a:cubicBezTo>
                        <a:pt x="8" y="1"/>
                        <a:pt x="3" y="0"/>
                        <a:pt x="2" y="1"/>
                      </a:cubicBezTo>
                      <a:cubicBezTo>
                        <a:pt x="0" y="2"/>
                        <a:pt x="1" y="6"/>
                        <a:pt x="1" y="8"/>
                      </a:cubicBezTo>
                      <a:lnTo>
                        <a:pt x="1"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4" name="Freeform 236"/>
                <p:cNvSpPr/>
                <p:nvPr/>
              </p:nvSpPr>
              <p:spPr bwMode="auto">
                <a:xfrm>
                  <a:off x="7818425" y="2070099"/>
                  <a:ext cx="33337" cy="42862"/>
                </a:xfrm>
                <a:custGeom>
                  <a:avLst/>
                  <a:gdLst/>
                  <a:ahLst/>
                  <a:cxnLst>
                    <a:cxn ang="0">
                      <a:pos x="4" y="16"/>
                    </a:cxn>
                    <a:cxn ang="0">
                      <a:pos x="11" y="9"/>
                    </a:cxn>
                    <a:cxn ang="0">
                      <a:pos x="13" y="1"/>
                    </a:cxn>
                    <a:cxn ang="0">
                      <a:pos x="0" y="14"/>
                    </a:cxn>
                    <a:cxn ang="0">
                      <a:pos x="4" y="16"/>
                    </a:cxn>
                  </a:cxnLst>
                  <a:rect l="0" t="0" r="r" b="b"/>
                  <a:pathLst>
                    <a:path w="13" h="16">
                      <a:moveTo>
                        <a:pt x="4" y="16"/>
                      </a:moveTo>
                      <a:cubicBezTo>
                        <a:pt x="3" y="14"/>
                        <a:pt x="10" y="11"/>
                        <a:pt x="11" y="9"/>
                      </a:cubicBezTo>
                      <a:cubicBezTo>
                        <a:pt x="13" y="7"/>
                        <a:pt x="13" y="4"/>
                        <a:pt x="13" y="1"/>
                      </a:cubicBezTo>
                      <a:cubicBezTo>
                        <a:pt x="7" y="0"/>
                        <a:pt x="0" y="9"/>
                        <a:pt x="0" y="14"/>
                      </a:cubicBezTo>
                      <a:lnTo>
                        <a:pt x="4"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5" name="Freeform 237"/>
                <p:cNvSpPr>
                  <a:spLocks noEditPoints="1"/>
                </p:cNvSpPr>
                <p:nvPr/>
              </p:nvSpPr>
              <p:spPr bwMode="auto">
                <a:xfrm>
                  <a:off x="1498598" y="2784474"/>
                  <a:ext cx="1228723" cy="2309812"/>
                </a:xfrm>
                <a:custGeom>
                  <a:avLst/>
                  <a:gdLst/>
                  <a:ahLst/>
                  <a:cxnLst>
                    <a:cxn ang="0">
                      <a:pos x="242" y="57"/>
                    </a:cxn>
                    <a:cxn ang="0">
                      <a:pos x="250" y="19"/>
                    </a:cxn>
                    <a:cxn ang="0">
                      <a:pos x="223" y="1"/>
                    </a:cxn>
                    <a:cxn ang="0">
                      <a:pos x="212" y="23"/>
                    </a:cxn>
                    <a:cxn ang="0">
                      <a:pos x="214" y="39"/>
                    </a:cxn>
                    <a:cxn ang="0">
                      <a:pos x="202" y="65"/>
                    </a:cxn>
                    <a:cxn ang="0">
                      <a:pos x="208" y="79"/>
                    </a:cxn>
                    <a:cxn ang="0">
                      <a:pos x="217" y="92"/>
                    </a:cxn>
                    <a:cxn ang="0">
                      <a:pos x="231" y="119"/>
                    </a:cxn>
                    <a:cxn ang="0">
                      <a:pos x="234" y="126"/>
                    </a:cxn>
                    <a:cxn ang="0">
                      <a:pos x="243" y="121"/>
                    </a:cxn>
                    <a:cxn ang="0">
                      <a:pos x="262" y="88"/>
                    </a:cxn>
                    <a:cxn ang="0">
                      <a:pos x="261" y="79"/>
                    </a:cxn>
                    <a:cxn ang="0">
                      <a:pos x="102" y="403"/>
                    </a:cxn>
                    <a:cxn ang="0">
                      <a:pos x="84" y="379"/>
                    </a:cxn>
                    <a:cxn ang="0">
                      <a:pos x="64" y="384"/>
                    </a:cxn>
                    <a:cxn ang="0">
                      <a:pos x="52" y="390"/>
                    </a:cxn>
                    <a:cxn ang="0">
                      <a:pos x="44" y="393"/>
                    </a:cxn>
                    <a:cxn ang="0">
                      <a:pos x="40" y="408"/>
                    </a:cxn>
                    <a:cxn ang="0">
                      <a:pos x="25" y="409"/>
                    </a:cxn>
                    <a:cxn ang="0">
                      <a:pos x="17" y="421"/>
                    </a:cxn>
                    <a:cxn ang="0">
                      <a:pos x="8" y="435"/>
                    </a:cxn>
                    <a:cxn ang="0">
                      <a:pos x="2" y="448"/>
                    </a:cxn>
                    <a:cxn ang="0">
                      <a:pos x="9" y="453"/>
                    </a:cxn>
                    <a:cxn ang="0">
                      <a:pos x="21" y="461"/>
                    </a:cxn>
                    <a:cxn ang="0">
                      <a:pos x="41" y="460"/>
                    </a:cxn>
                    <a:cxn ang="0">
                      <a:pos x="49" y="457"/>
                    </a:cxn>
                    <a:cxn ang="0">
                      <a:pos x="48" y="439"/>
                    </a:cxn>
                    <a:cxn ang="0">
                      <a:pos x="72" y="439"/>
                    </a:cxn>
                    <a:cxn ang="0">
                      <a:pos x="89" y="438"/>
                    </a:cxn>
                    <a:cxn ang="0">
                      <a:pos x="104" y="436"/>
                    </a:cxn>
                    <a:cxn ang="0">
                      <a:pos x="114" y="417"/>
                    </a:cxn>
                    <a:cxn ang="0">
                      <a:pos x="468" y="879"/>
                    </a:cxn>
                    <a:cxn ang="0">
                      <a:pos x="468" y="878"/>
                    </a:cxn>
                  </a:cxnLst>
                  <a:rect l="0" t="0" r="r" b="b"/>
                  <a:pathLst>
                    <a:path w="468" h="879">
                      <a:moveTo>
                        <a:pt x="261" y="79"/>
                      </a:moveTo>
                      <a:cubicBezTo>
                        <a:pt x="253" y="77"/>
                        <a:pt x="240" y="68"/>
                        <a:pt x="242" y="57"/>
                      </a:cubicBezTo>
                      <a:cubicBezTo>
                        <a:pt x="244" y="48"/>
                        <a:pt x="257" y="43"/>
                        <a:pt x="253" y="34"/>
                      </a:cubicBezTo>
                      <a:cubicBezTo>
                        <a:pt x="251" y="29"/>
                        <a:pt x="250" y="25"/>
                        <a:pt x="250" y="19"/>
                      </a:cubicBezTo>
                      <a:cubicBezTo>
                        <a:pt x="250" y="14"/>
                        <a:pt x="251" y="7"/>
                        <a:pt x="246" y="4"/>
                      </a:cubicBezTo>
                      <a:cubicBezTo>
                        <a:pt x="240" y="0"/>
                        <a:pt x="231" y="1"/>
                        <a:pt x="223" y="1"/>
                      </a:cubicBezTo>
                      <a:cubicBezTo>
                        <a:pt x="222" y="5"/>
                        <a:pt x="222" y="8"/>
                        <a:pt x="220" y="10"/>
                      </a:cubicBezTo>
                      <a:cubicBezTo>
                        <a:pt x="218" y="14"/>
                        <a:pt x="213" y="19"/>
                        <a:pt x="212" y="23"/>
                      </a:cubicBezTo>
                      <a:cubicBezTo>
                        <a:pt x="212" y="26"/>
                        <a:pt x="213" y="28"/>
                        <a:pt x="213" y="31"/>
                      </a:cubicBezTo>
                      <a:cubicBezTo>
                        <a:pt x="214" y="33"/>
                        <a:pt x="214" y="36"/>
                        <a:pt x="214" y="39"/>
                      </a:cubicBezTo>
                      <a:cubicBezTo>
                        <a:pt x="214" y="45"/>
                        <a:pt x="214" y="49"/>
                        <a:pt x="211" y="54"/>
                      </a:cubicBezTo>
                      <a:cubicBezTo>
                        <a:pt x="208" y="58"/>
                        <a:pt x="203" y="60"/>
                        <a:pt x="202" y="65"/>
                      </a:cubicBezTo>
                      <a:cubicBezTo>
                        <a:pt x="202" y="67"/>
                        <a:pt x="202" y="70"/>
                        <a:pt x="203" y="72"/>
                      </a:cubicBezTo>
                      <a:cubicBezTo>
                        <a:pt x="205" y="74"/>
                        <a:pt x="207" y="76"/>
                        <a:pt x="208" y="79"/>
                      </a:cubicBezTo>
                      <a:cubicBezTo>
                        <a:pt x="209" y="82"/>
                        <a:pt x="212" y="83"/>
                        <a:pt x="213" y="85"/>
                      </a:cubicBezTo>
                      <a:cubicBezTo>
                        <a:pt x="214" y="88"/>
                        <a:pt x="215" y="90"/>
                        <a:pt x="217" y="92"/>
                      </a:cubicBezTo>
                      <a:cubicBezTo>
                        <a:pt x="221" y="96"/>
                        <a:pt x="225" y="100"/>
                        <a:pt x="228" y="105"/>
                      </a:cubicBezTo>
                      <a:cubicBezTo>
                        <a:pt x="230" y="110"/>
                        <a:pt x="230" y="114"/>
                        <a:pt x="231" y="119"/>
                      </a:cubicBezTo>
                      <a:cubicBezTo>
                        <a:pt x="231" y="121"/>
                        <a:pt x="232" y="124"/>
                        <a:pt x="233" y="126"/>
                      </a:cubicBezTo>
                      <a:cubicBezTo>
                        <a:pt x="234" y="126"/>
                        <a:pt x="234" y="126"/>
                        <a:pt x="234" y="126"/>
                      </a:cubicBezTo>
                      <a:cubicBezTo>
                        <a:pt x="236" y="126"/>
                        <a:pt x="238" y="127"/>
                        <a:pt x="240" y="125"/>
                      </a:cubicBezTo>
                      <a:cubicBezTo>
                        <a:pt x="242" y="124"/>
                        <a:pt x="243" y="123"/>
                        <a:pt x="243" y="121"/>
                      </a:cubicBezTo>
                      <a:cubicBezTo>
                        <a:pt x="246" y="112"/>
                        <a:pt x="244" y="102"/>
                        <a:pt x="253" y="98"/>
                      </a:cubicBezTo>
                      <a:cubicBezTo>
                        <a:pt x="258" y="96"/>
                        <a:pt x="260" y="93"/>
                        <a:pt x="262" y="88"/>
                      </a:cubicBezTo>
                      <a:cubicBezTo>
                        <a:pt x="263" y="85"/>
                        <a:pt x="264" y="83"/>
                        <a:pt x="265" y="81"/>
                      </a:cubicBezTo>
                      <a:cubicBezTo>
                        <a:pt x="264" y="80"/>
                        <a:pt x="262" y="80"/>
                        <a:pt x="261" y="79"/>
                      </a:cubicBezTo>
                      <a:close/>
                      <a:moveTo>
                        <a:pt x="114" y="417"/>
                      </a:moveTo>
                      <a:cubicBezTo>
                        <a:pt x="110" y="412"/>
                        <a:pt x="105" y="408"/>
                        <a:pt x="102" y="403"/>
                      </a:cubicBezTo>
                      <a:cubicBezTo>
                        <a:pt x="98" y="396"/>
                        <a:pt x="93" y="389"/>
                        <a:pt x="88" y="383"/>
                      </a:cubicBezTo>
                      <a:cubicBezTo>
                        <a:pt x="87" y="382"/>
                        <a:pt x="85" y="380"/>
                        <a:pt x="84" y="379"/>
                      </a:cubicBezTo>
                      <a:cubicBezTo>
                        <a:pt x="80" y="379"/>
                        <a:pt x="76" y="379"/>
                        <a:pt x="72" y="381"/>
                      </a:cubicBezTo>
                      <a:cubicBezTo>
                        <a:pt x="69" y="382"/>
                        <a:pt x="66" y="383"/>
                        <a:pt x="64" y="384"/>
                      </a:cubicBezTo>
                      <a:cubicBezTo>
                        <a:pt x="61" y="385"/>
                        <a:pt x="59" y="388"/>
                        <a:pt x="57" y="389"/>
                      </a:cubicBezTo>
                      <a:cubicBezTo>
                        <a:pt x="55" y="390"/>
                        <a:pt x="53" y="389"/>
                        <a:pt x="52" y="390"/>
                      </a:cubicBezTo>
                      <a:cubicBezTo>
                        <a:pt x="50" y="391"/>
                        <a:pt x="49" y="392"/>
                        <a:pt x="48" y="392"/>
                      </a:cubicBezTo>
                      <a:cubicBezTo>
                        <a:pt x="46" y="393"/>
                        <a:pt x="45" y="392"/>
                        <a:pt x="44" y="393"/>
                      </a:cubicBezTo>
                      <a:cubicBezTo>
                        <a:pt x="44" y="394"/>
                        <a:pt x="43" y="398"/>
                        <a:pt x="42" y="398"/>
                      </a:cubicBezTo>
                      <a:cubicBezTo>
                        <a:pt x="42" y="401"/>
                        <a:pt x="42" y="405"/>
                        <a:pt x="40" y="408"/>
                      </a:cubicBezTo>
                      <a:cubicBezTo>
                        <a:pt x="38" y="409"/>
                        <a:pt x="34" y="409"/>
                        <a:pt x="31" y="409"/>
                      </a:cubicBezTo>
                      <a:cubicBezTo>
                        <a:pt x="29" y="409"/>
                        <a:pt x="27" y="407"/>
                        <a:pt x="25" y="409"/>
                      </a:cubicBezTo>
                      <a:cubicBezTo>
                        <a:pt x="23" y="410"/>
                        <a:pt x="20" y="414"/>
                        <a:pt x="19" y="416"/>
                      </a:cubicBezTo>
                      <a:cubicBezTo>
                        <a:pt x="18" y="417"/>
                        <a:pt x="18" y="420"/>
                        <a:pt x="17" y="421"/>
                      </a:cubicBezTo>
                      <a:cubicBezTo>
                        <a:pt x="16" y="424"/>
                        <a:pt x="13" y="426"/>
                        <a:pt x="12" y="428"/>
                      </a:cubicBezTo>
                      <a:cubicBezTo>
                        <a:pt x="10" y="431"/>
                        <a:pt x="10" y="433"/>
                        <a:pt x="8" y="435"/>
                      </a:cubicBezTo>
                      <a:cubicBezTo>
                        <a:pt x="7" y="437"/>
                        <a:pt x="5" y="439"/>
                        <a:pt x="4" y="441"/>
                      </a:cubicBezTo>
                      <a:cubicBezTo>
                        <a:pt x="3" y="444"/>
                        <a:pt x="3" y="446"/>
                        <a:pt x="2" y="448"/>
                      </a:cubicBezTo>
                      <a:cubicBezTo>
                        <a:pt x="1" y="450"/>
                        <a:pt x="0" y="451"/>
                        <a:pt x="0" y="453"/>
                      </a:cubicBezTo>
                      <a:cubicBezTo>
                        <a:pt x="3" y="453"/>
                        <a:pt x="7" y="452"/>
                        <a:pt x="9" y="453"/>
                      </a:cubicBezTo>
                      <a:cubicBezTo>
                        <a:pt x="12" y="454"/>
                        <a:pt x="13" y="456"/>
                        <a:pt x="15" y="457"/>
                      </a:cubicBezTo>
                      <a:cubicBezTo>
                        <a:pt x="17" y="459"/>
                        <a:pt x="19" y="460"/>
                        <a:pt x="21" y="461"/>
                      </a:cubicBezTo>
                      <a:cubicBezTo>
                        <a:pt x="26" y="462"/>
                        <a:pt x="30" y="460"/>
                        <a:pt x="34" y="460"/>
                      </a:cubicBezTo>
                      <a:cubicBezTo>
                        <a:pt x="36" y="460"/>
                        <a:pt x="39" y="460"/>
                        <a:pt x="41" y="460"/>
                      </a:cubicBezTo>
                      <a:cubicBezTo>
                        <a:pt x="44" y="460"/>
                        <a:pt x="45" y="459"/>
                        <a:pt x="48" y="459"/>
                      </a:cubicBezTo>
                      <a:cubicBezTo>
                        <a:pt x="48" y="458"/>
                        <a:pt x="48" y="458"/>
                        <a:pt x="49" y="457"/>
                      </a:cubicBezTo>
                      <a:cubicBezTo>
                        <a:pt x="49" y="453"/>
                        <a:pt x="48" y="448"/>
                        <a:pt x="48" y="443"/>
                      </a:cubicBezTo>
                      <a:cubicBezTo>
                        <a:pt x="48" y="442"/>
                        <a:pt x="48" y="441"/>
                        <a:pt x="48" y="439"/>
                      </a:cubicBezTo>
                      <a:cubicBezTo>
                        <a:pt x="52" y="440"/>
                        <a:pt x="55" y="441"/>
                        <a:pt x="56" y="439"/>
                      </a:cubicBezTo>
                      <a:cubicBezTo>
                        <a:pt x="60" y="435"/>
                        <a:pt x="67" y="440"/>
                        <a:pt x="72" y="439"/>
                      </a:cubicBezTo>
                      <a:cubicBezTo>
                        <a:pt x="78" y="439"/>
                        <a:pt x="82" y="438"/>
                        <a:pt x="88" y="438"/>
                      </a:cubicBezTo>
                      <a:cubicBezTo>
                        <a:pt x="89" y="438"/>
                        <a:pt x="89" y="438"/>
                        <a:pt x="89" y="438"/>
                      </a:cubicBezTo>
                      <a:cubicBezTo>
                        <a:pt x="94" y="438"/>
                        <a:pt x="98" y="436"/>
                        <a:pt x="104" y="436"/>
                      </a:cubicBezTo>
                      <a:cubicBezTo>
                        <a:pt x="104" y="436"/>
                        <a:pt x="104" y="436"/>
                        <a:pt x="104" y="436"/>
                      </a:cubicBezTo>
                      <a:cubicBezTo>
                        <a:pt x="113" y="436"/>
                        <a:pt x="121" y="431"/>
                        <a:pt x="127" y="425"/>
                      </a:cubicBezTo>
                      <a:cubicBezTo>
                        <a:pt x="122" y="423"/>
                        <a:pt x="118" y="420"/>
                        <a:pt x="114" y="417"/>
                      </a:cubicBezTo>
                      <a:close/>
                      <a:moveTo>
                        <a:pt x="468" y="878"/>
                      </a:moveTo>
                      <a:cubicBezTo>
                        <a:pt x="468" y="878"/>
                        <a:pt x="468" y="879"/>
                        <a:pt x="468" y="879"/>
                      </a:cubicBezTo>
                      <a:cubicBezTo>
                        <a:pt x="468" y="879"/>
                        <a:pt x="468" y="879"/>
                        <a:pt x="468" y="879"/>
                      </a:cubicBezTo>
                      <a:cubicBezTo>
                        <a:pt x="468" y="878"/>
                        <a:pt x="468" y="878"/>
                        <a:pt x="468" y="87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6" name="Freeform 238"/>
                <p:cNvSpPr/>
                <p:nvPr/>
              </p:nvSpPr>
              <p:spPr bwMode="auto">
                <a:xfrm>
                  <a:off x="2703508" y="3044824"/>
                  <a:ext cx="441324" cy="460375"/>
                </a:xfrm>
                <a:custGeom>
                  <a:avLst/>
                  <a:gdLst/>
                  <a:ahLst/>
                  <a:cxnLst>
                    <a:cxn ang="0">
                      <a:pos x="168" y="149"/>
                    </a:cxn>
                    <a:cxn ang="0">
                      <a:pos x="166" y="152"/>
                    </a:cxn>
                    <a:cxn ang="0">
                      <a:pos x="161" y="158"/>
                    </a:cxn>
                    <a:cxn ang="0">
                      <a:pos x="150" y="166"/>
                    </a:cxn>
                    <a:cxn ang="0">
                      <a:pos x="142" y="170"/>
                    </a:cxn>
                    <a:cxn ang="0">
                      <a:pos x="137" y="174"/>
                    </a:cxn>
                    <a:cxn ang="0">
                      <a:pos x="121" y="172"/>
                    </a:cxn>
                    <a:cxn ang="0">
                      <a:pos x="105" y="172"/>
                    </a:cxn>
                    <a:cxn ang="0">
                      <a:pos x="85" y="171"/>
                    </a:cxn>
                    <a:cxn ang="0">
                      <a:pos x="2" y="171"/>
                    </a:cxn>
                    <a:cxn ang="0">
                      <a:pos x="3" y="162"/>
                    </a:cxn>
                    <a:cxn ang="0">
                      <a:pos x="5" y="141"/>
                    </a:cxn>
                    <a:cxn ang="0">
                      <a:pos x="5" y="120"/>
                    </a:cxn>
                    <a:cxn ang="0">
                      <a:pos x="5" y="89"/>
                    </a:cxn>
                    <a:cxn ang="0">
                      <a:pos x="4" y="59"/>
                    </a:cxn>
                    <a:cxn ang="0">
                      <a:pos x="2" y="27"/>
                    </a:cxn>
                    <a:cxn ang="0">
                      <a:pos x="5" y="21"/>
                    </a:cxn>
                    <a:cxn ang="0">
                      <a:pos x="9" y="14"/>
                    </a:cxn>
                    <a:cxn ang="0">
                      <a:pos x="12" y="7"/>
                    </a:cxn>
                    <a:cxn ang="0">
                      <a:pos x="12" y="5"/>
                    </a:cxn>
                    <a:cxn ang="0">
                      <a:pos x="25" y="7"/>
                    </a:cxn>
                    <a:cxn ang="0">
                      <a:pos x="44" y="14"/>
                    </a:cxn>
                    <a:cxn ang="0">
                      <a:pos x="61" y="21"/>
                    </a:cxn>
                    <a:cxn ang="0">
                      <a:pos x="87" y="10"/>
                    </a:cxn>
                    <a:cxn ang="0">
                      <a:pos x="115" y="10"/>
                    </a:cxn>
                    <a:cxn ang="0">
                      <a:pos x="116" y="45"/>
                    </a:cxn>
                    <a:cxn ang="0">
                      <a:pos x="120" y="60"/>
                    </a:cxn>
                    <a:cxn ang="0">
                      <a:pos x="130" y="71"/>
                    </a:cxn>
                    <a:cxn ang="0">
                      <a:pos x="149" y="97"/>
                    </a:cxn>
                    <a:cxn ang="0">
                      <a:pos x="165" y="131"/>
                    </a:cxn>
                    <a:cxn ang="0">
                      <a:pos x="168" y="149"/>
                    </a:cxn>
                  </a:cxnLst>
                  <a:rect l="0" t="0" r="r" b="b"/>
                  <a:pathLst>
                    <a:path w="168" h="175">
                      <a:moveTo>
                        <a:pt x="168" y="149"/>
                      </a:moveTo>
                      <a:cubicBezTo>
                        <a:pt x="167" y="150"/>
                        <a:pt x="167" y="151"/>
                        <a:pt x="166" y="152"/>
                      </a:cubicBezTo>
                      <a:cubicBezTo>
                        <a:pt x="164" y="154"/>
                        <a:pt x="163" y="156"/>
                        <a:pt x="161" y="158"/>
                      </a:cubicBezTo>
                      <a:cubicBezTo>
                        <a:pt x="158" y="162"/>
                        <a:pt x="154" y="164"/>
                        <a:pt x="150" y="166"/>
                      </a:cubicBezTo>
                      <a:cubicBezTo>
                        <a:pt x="147" y="168"/>
                        <a:pt x="144" y="169"/>
                        <a:pt x="142" y="170"/>
                      </a:cubicBezTo>
                      <a:cubicBezTo>
                        <a:pt x="141" y="171"/>
                        <a:pt x="138" y="174"/>
                        <a:pt x="137" y="174"/>
                      </a:cubicBezTo>
                      <a:cubicBezTo>
                        <a:pt x="132" y="175"/>
                        <a:pt x="126" y="174"/>
                        <a:pt x="121" y="172"/>
                      </a:cubicBezTo>
                      <a:cubicBezTo>
                        <a:pt x="116" y="171"/>
                        <a:pt x="110" y="172"/>
                        <a:pt x="105" y="172"/>
                      </a:cubicBezTo>
                      <a:cubicBezTo>
                        <a:pt x="98" y="171"/>
                        <a:pt x="92" y="171"/>
                        <a:pt x="85" y="171"/>
                      </a:cubicBezTo>
                      <a:cubicBezTo>
                        <a:pt x="2" y="171"/>
                        <a:pt x="2" y="171"/>
                        <a:pt x="2" y="171"/>
                      </a:cubicBezTo>
                      <a:cubicBezTo>
                        <a:pt x="2" y="168"/>
                        <a:pt x="3" y="165"/>
                        <a:pt x="3" y="162"/>
                      </a:cubicBezTo>
                      <a:cubicBezTo>
                        <a:pt x="3" y="154"/>
                        <a:pt x="4" y="148"/>
                        <a:pt x="5" y="141"/>
                      </a:cubicBezTo>
                      <a:cubicBezTo>
                        <a:pt x="5" y="134"/>
                        <a:pt x="5" y="127"/>
                        <a:pt x="5" y="120"/>
                      </a:cubicBezTo>
                      <a:cubicBezTo>
                        <a:pt x="5" y="110"/>
                        <a:pt x="6" y="99"/>
                        <a:pt x="5" y="89"/>
                      </a:cubicBezTo>
                      <a:cubicBezTo>
                        <a:pt x="4" y="79"/>
                        <a:pt x="5" y="69"/>
                        <a:pt x="4" y="59"/>
                      </a:cubicBezTo>
                      <a:cubicBezTo>
                        <a:pt x="3" y="48"/>
                        <a:pt x="0" y="38"/>
                        <a:pt x="2" y="27"/>
                      </a:cubicBezTo>
                      <a:cubicBezTo>
                        <a:pt x="3" y="25"/>
                        <a:pt x="3" y="23"/>
                        <a:pt x="5" y="21"/>
                      </a:cubicBezTo>
                      <a:cubicBezTo>
                        <a:pt x="7" y="18"/>
                        <a:pt x="7" y="17"/>
                        <a:pt x="9" y="14"/>
                      </a:cubicBezTo>
                      <a:cubicBezTo>
                        <a:pt x="10" y="12"/>
                        <a:pt x="11" y="9"/>
                        <a:pt x="12" y="7"/>
                      </a:cubicBezTo>
                      <a:cubicBezTo>
                        <a:pt x="12" y="6"/>
                        <a:pt x="12" y="6"/>
                        <a:pt x="12" y="5"/>
                      </a:cubicBezTo>
                      <a:cubicBezTo>
                        <a:pt x="17" y="5"/>
                        <a:pt x="21" y="6"/>
                        <a:pt x="25" y="7"/>
                      </a:cubicBezTo>
                      <a:cubicBezTo>
                        <a:pt x="32" y="9"/>
                        <a:pt x="38" y="12"/>
                        <a:pt x="44" y="14"/>
                      </a:cubicBezTo>
                      <a:cubicBezTo>
                        <a:pt x="49" y="16"/>
                        <a:pt x="55" y="20"/>
                        <a:pt x="61" y="21"/>
                      </a:cubicBezTo>
                      <a:cubicBezTo>
                        <a:pt x="70" y="23"/>
                        <a:pt x="79" y="14"/>
                        <a:pt x="87" y="10"/>
                      </a:cubicBezTo>
                      <a:cubicBezTo>
                        <a:pt x="95" y="7"/>
                        <a:pt x="108" y="0"/>
                        <a:pt x="115" y="10"/>
                      </a:cubicBezTo>
                      <a:cubicBezTo>
                        <a:pt x="121" y="19"/>
                        <a:pt x="118" y="35"/>
                        <a:pt x="116" y="45"/>
                      </a:cubicBezTo>
                      <a:cubicBezTo>
                        <a:pt x="115" y="52"/>
                        <a:pt x="115" y="56"/>
                        <a:pt x="120" y="60"/>
                      </a:cubicBezTo>
                      <a:cubicBezTo>
                        <a:pt x="124" y="63"/>
                        <a:pt x="127" y="67"/>
                        <a:pt x="130" y="71"/>
                      </a:cubicBezTo>
                      <a:cubicBezTo>
                        <a:pt x="137" y="79"/>
                        <a:pt x="145" y="87"/>
                        <a:pt x="149" y="97"/>
                      </a:cubicBezTo>
                      <a:cubicBezTo>
                        <a:pt x="154" y="108"/>
                        <a:pt x="164" y="118"/>
                        <a:pt x="165" y="131"/>
                      </a:cubicBezTo>
                      <a:cubicBezTo>
                        <a:pt x="166" y="139"/>
                        <a:pt x="164" y="143"/>
                        <a:pt x="168" y="14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7" name="Freeform 239"/>
                <p:cNvSpPr/>
                <p:nvPr/>
              </p:nvSpPr>
              <p:spPr bwMode="auto">
                <a:xfrm>
                  <a:off x="2097084" y="2997199"/>
                  <a:ext cx="638174" cy="604837"/>
                </a:xfrm>
                <a:custGeom>
                  <a:avLst/>
                  <a:gdLst/>
                  <a:ahLst/>
                  <a:cxnLst>
                    <a:cxn ang="0">
                      <a:pos x="243" y="23"/>
                    </a:cxn>
                    <a:cxn ang="0">
                      <a:pos x="243" y="25"/>
                    </a:cxn>
                    <a:cxn ang="0">
                      <a:pos x="240" y="32"/>
                    </a:cxn>
                    <a:cxn ang="0">
                      <a:pos x="236" y="39"/>
                    </a:cxn>
                    <a:cxn ang="0">
                      <a:pos x="233" y="45"/>
                    </a:cxn>
                    <a:cxn ang="0">
                      <a:pos x="235" y="77"/>
                    </a:cxn>
                    <a:cxn ang="0">
                      <a:pos x="236" y="107"/>
                    </a:cxn>
                    <a:cxn ang="0">
                      <a:pos x="236" y="138"/>
                    </a:cxn>
                    <a:cxn ang="0">
                      <a:pos x="236" y="159"/>
                    </a:cxn>
                    <a:cxn ang="0">
                      <a:pos x="234" y="180"/>
                    </a:cxn>
                    <a:cxn ang="0">
                      <a:pos x="233" y="189"/>
                    </a:cxn>
                    <a:cxn ang="0">
                      <a:pos x="234" y="200"/>
                    </a:cxn>
                    <a:cxn ang="0">
                      <a:pos x="234" y="210"/>
                    </a:cxn>
                    <a:cxn ang="0">
                      <a:pos x="235" y="215"/>
                    </a:cxn>
                    <a:cxn ang="0">
                      <a:pos x="232" y="220"/>
                    </a:cxn>
                    <a:cxn ang="0">
                      <a:pos x="225" y="221"/>
                    </a:cxn>
                    <a:cxn ang="0">
                      <a:pos x="223" y="223"/>
                    </a:cxn>
                    <a:cxn ang="0">
                      <a:pos x="222" y="225"/>
                    </a:cxn>
                    <a:cxn ang="0">
                      <a:pos x="221" y="225"/>
                    </a:cxn>
                    <a:cxn ang="0">
                      <a:pos x="220" y="226"/>
                    </a:cxn>
                    <a:cxn ang="0">
                      <a:pos x="215" y="229"/>
                    </a:cxn>
                    <a:cxn ang="0">
                      <a:pos x="205" y="225"/>
                    </a:cxn>
                    <a:cxn ang="0">
                      <a:pos x="197" y="221"/>
                    </a:cxn>
                    <a:cxn ang="0">
                      <a:pos x="188" y="214"/>
                    </a:cxn>
                    <a:cxn ang="0">
                      <a:pos x="179" y="211"/>
                    </a:cxn>
                    <a:cxn ang="0">
                      <a:pos x="168" y="207"/>
                    </a:cxn>
                    <a:cxn ang="0">
                      <a:pos x="148" y="196"/>
                    </a:cxn>
                    <a:cxn ang="0">
                      <a:pos x="130" y="186"/>
                    </a:cxn>
                    <a:cxn ang="0">
                      <a:pos x="112" y="176"/>
                    </a:cxn>
                    <a:cxn ang="0">
                      <a:pos x="96" y="169"/>
                    </a:cxn>
                    <a:cxn ang="0">
                      <a:pos x="91" y="171"/>
                    </a:cxn>
                    <a:cxn ang="0">
                      <a:pos x="84" y="181"/>
                    </a:cxn>
                    <a:cxn ang="0">
                      <a:pos x="64" y="177"/>
                    </a:cxn>
                    <a:cxn ang="0">
                      <a:pos x="50" y="170"/>
                    </a:cxn>
                    <a:cxn ang="0">
                      <a:pos x="39" y="161"/>
                    </a:cxn>
                    <a:cxn ang="0">
                      <a:pos x="20" y="148"/>
                    </a:cxn>
                    <a:cxn ang="0">
                      <a:pos x="13" y="142"/>
                    </a:cxn>
                    <a:cxn ang="0">
                      <a:pos x="10" y="133"/>
                    </a:cxn>
                    <a:cxn ang="0">
                      <a:pos x="2" y="117"/>
                    </a:cxn>
                    <a:cxn ang="0">
                      <a:pos x="6" y="103"/>
                    </a:cxn>
                    <a:cxn ang="0">
                      <a:pos x="9" y="86"/>
                    </a:cxn>
                    <a:cxn ang="0">
                      <a:pos x="4" y="60"/>
                    </a:cxn>
                    <a:cxn ang="0">
                      <a:pos x="4" y="46"/>
                    </a:cxn>
                    <a:cxn ang="0">
                      <a:pos x="6" y="45"/>
                    </a:cxn>
                    <a:cxn ang="0">
                      <a:pos x="12" y="44"/>
                    </a:cxn>
                    <a:cxn ang="0">
                      <a:pos x="15" y="40"/>
                    </a:cxn>
                    <a:cxn ang="0">
                      <a:pos x="25" y="17"/>
                    </a:cxn>
                    <a:cxn ang="0">
                      <a:pos x="34" y="7"/>
                    </a:cxn>
                    <a:cxn ang="0">
                      <a:pos x="37" y="0"/>
                    </a:cxn>
                    <a:cxn ang="0">
                      <a:pos x="68" y="2"/>
                    </a:cxn>
                    <a:cxn ang="0">
                      <a:pos x="96" y="18"/>
                    </a:cxn>
                    <a:cxn ang="0">
                      <a:pos x="110" y="30"/>
                    </a:cxn>
                    <a:cxn ang="0">
                      <a:pos x="127" y="37"/>
                    </a:cxn>
                    <a:cxn ang="0">
                      <a:pos x="158" y="40"/>
                    </a:cxn>
                    <a:cxn ang="0">
                      <a:pos x="163" y="12"/>
                    </a:cxn>
                    <a:cxn ang="0">
                      <a:pos x="175" y="9"/>
                    </a:cxn>
                    <a:cxn ang="0">
                      <a:pos x="190" y="5"/>
                    </a:cxn>
                    <a:cxn ang="0">
                      <a:pos x="224" y="19"/>
                    </a:cxn>
                    <a:cxn ang="0">
                      <a:pos x="243" y="23"/>
                    </a:cxn>
                  </a:cxnLst>
                  <a:rect l="0" t="0" r="r" b="b"/>
                  <a:pathLst>
                    <a:path w="243" h="230">
                      <a:moveTo>
                        <a:pt x="243" y="23"/>
                      </a:moveTo>
                      <a:cubicBezTo>
                        <a:pt x="243" y="24"/>
                        <a:pt x="243" y="24"/>
                        <a:pt x="243" y="25"/>
                      </a:cubicBezTo>
                      <a:cubicBezTo>
                        <a:pt x="242" y="27"/>
                        <a:pt x="241" y="30"/>
                        <a:pt x="240" y="32"/>
                      </a:cubicBezTo>
                      <a:cubicBezTo>
                        <a:pt x="238" y="35"/>
                        <a:pt x="238" y="36"/>
                        <a:pt x="236" y="39"/>
                      </a:cubicBezTo>
                      <a:cubicBezTo>
                        <a:pt x="234" y="41"/>
                        <a:pt x="234" y="43"/>
                        <a:pt x="233" y="45"/>
                      </a:cubicBezTo>
                      <a:cubicBezTo>
                        <a:pt x="231" y="56"/>
                        <a:pt x="234" y="66"/>
                        <a:pt x="235" y="77"/>
                      </a:cubicBezTo>
                      <a:cubicBezTo>
                        <a:pt x="236" y="87"/>
                        <a:pt x="235" y="97"/>
                        <a:pt x="236" y="107"/>
                      </a:cubicBezTo>
                      <a:cubicBezTo>
                        <a:pt x="237" y="117"/>
                        <a:pt x="236" y="128"/>
                        <a:pt x="236" y="138"/>
                      </a:cubicBezTo>
                      <a:cubicBezTo>
                        <a:pt x="236" y="145"/>
                        <a:pt x="236" y="152"/>
                        <a:pt x="236" y="159"/>
                      </a:cubicBezTo>
                      <a:cubicBezTo>
                        <a:pt x="235" y="166"/>
                        <a:pt x="234" y="172"/>
                        <a:pt x="234" y="180"/>
                      </a:cubicBezTo>
                      <a:cubicBezTo>
                        <a:pt x="234" y="183"/>
                        <a:pt x="233" y="186"/>
                        <a:pt x="233" y="189"/>
                      </a:cubicBezTo>
                      <a:cubicBezTo>
                        <a:pt x="233" y="193"/>
                        <a:pt x="233" y="197"/>
                        <a:pt x="234" y="200"/>
                      </a:cubicBezTo>
                      <a:cubicBezTo>
                        <a:pt x="234" y="204"/>
                        <a:pt x="234" y="206"/>
                        <a:pt x="234" y="210"/>
                      </a:cubicBezTo>
                      <a:cubicBezTo>
                        <a:pt x="235" y="211"/>
                        <a:pt x="235" y="214"/>
                        <a:pt x="235" y="215"/>
                      </a:cubicBezTo>
                      <a:cubicBezTo>
                        <a:pt x="234" y="217"/>
                        <a:pt x="233" y="218"/>
                        <a:pt x="232" y="220"/>
                      </a:cubicBezTo>
                      <a:cubicBezTo>
                        <a:pt x="230" y="220"/>
                        <a:pt x="227" y="220"/>
                        <a:pt x="225" y="221"/>
                      </a:cubicBezTo>
                      <a:cubicBezTo>
                        <a:pt x="225" y="221"/>
                        <a:pt x="223" y="223"/>
                        <a:pt x="223" y="223"/>
                      </a:cubicBezTo>
                      <a:cubicBezTo>
                        <a:pt x="222" y="223"/>
                        <a:pt x="223" y="224"/>
                        <a:pt x="222" y="225"/>
                      </a:cubicBezTo>
                      <a:cubicBezTo>
                        <a:pt x="222" y="225"/>
                        <a:pt x="222" y="225"/>
                        <a:pt x="221" y="225"/>
                      </a:cubicBezTo>
                      <a:cubicBezTo>
                        <a:pt x="221" y="225"/>
                        <a:pt x="220" y="225"/>
                        <a:pt x="220" y="226"/>
                      </a:cubicBezTo>
                      <a:cubicBezTo>
                        <a:pt x="218" y="228"/>
                        <a:pt x="219" y="230"/>
                        <a:pt x="215" y="229"/>
                      </a:cubicBezTo>
                      <a:cubicBezTo>
                        <a:pt x="212" y="229"/>
                        <a:pt x="208" y="227"/>
                        <a:pt x="205" y="225"/>
                      </a:cubicBezTo>
                      <a:cubicBezTo>
                        <a:pt x="203" y="224"/>
                        <a:pt x="200" y="222"/>
                        <a:pt x="197" y="221"/>
                      </a:cubicBezTo>
                      <a:cubicBezTo>
                        <a:pt x="194" y="219"/>
                        <a:pt x="191" y="216"/>
                        <a:pt x="188" y="214"/>
                      </a:cubicBezTo>
                      <a:cubicBezTo>
                        <a:pt x="185" y="213"/>
                        <a:pt x="182" y="212"/>
                        <a:pt x="179" y="211"/>
                      </a:cubicBezTo>
                      <a:cubicBezTo>
                        <a:pt x="175" y="209"/>
                        <a:pt x="172" y="208"/>
                        <a:pt x="168" y="207"/>
                      </a:cubicBezTo>
                      <a:cubicBezTo>
                        <a:pt x="161" y="204"/>
                        <a:pt x="154" y="199"/>
                        <a:pt x="148" y="196"/>
                      </a:cubicBezTo>
                      <a:cubicBezTo>
                        <a:pt x="142" y="192"/>
                        <a:pt x="135" y="190"/>
                        <a:pt x="130" y="186"/>
                      </a:cubicBezTo>
                      <a:cubicBezTo>
                        <a:pt x="124" y="183"/>
                        <a:pt x="117" y="180"/>
                        <a:pt x="112" y="176"/>
                      </a:cubicBezTo>
                      <a:cubicBezTo>
                        <a:pt x="107" y="173"/>
                        <a:pt x="102" y="169"/>
                        <a:pt x="96" y="169"/>
                      </a:cubicBezTo>
                      <a:cubicBezTo>
                        <a:pt x="94" y="170"/>
                        <a:pt x="92" y="170"/>
                        <a:pt x="91" y="171"/>
                      </a:cubicBezTo>
                      <a:cubicBezTo>
                        <a:pt x="88" y="173"/>
                        <a:pt x="87" y="177"/>
                        <a:pt x="84" y="181"/>
                      </a:cubicBezTo>
                      <a:cubicBezTo>
                        <a:pt x="78" y="182"/>
                        <a:pt x="71" y="179"/>
                        <a:pt x="64" y="177"/>
                      </a:cubicBezTo>
                      <a:cubicBezTo>
                        <a:pt x="59" y="176"/>
                        <a:pt x="55" y="174"/>
                        <a:pt x="50" y="170"/>
                      </a:cubicBezTo>
                      <a:cubicBezTo>
                        <a:pt x="46" y="167"/>
                        <a:pt x="43" y="164"/>
                        <a:pt x="39" y="161"/>
                      </a:cubicBezTo>
                      <a:cubicBezTo>
                        <a:pt x="33" y="156"/>
                        <a:pt x="26" y="151"/>
                        <a:pt x="20" y="148"/>
                      </a:cubicBezTo>
                      <a:cubicBezTo>
                        <a:pt x="18" y="147"/>
                        <a:pt x="14" y="144"/>
                        <a:pt x="13" y="142"/>
                      </a:cubicBezTo>
                      <a:cubicBezTo>
                        <a:pt x="11" y="140"/>
                        <a:pt x="12" y="136"/>
                        <a:pt x="10" y="133"/>
                      </a:cubicBezTo>
                      <a:cubicBezTo>
                        <a:pt x="7" y="127"/>
                        <a:pt x="2" y="124"/>
                        <a:pt x="2" y="117"/>
                      </a:cubicBezTo>
                      <a:cubicBezTo>
                        <a:pt x="3" y="112"/>
                        <a:pt x="5" y="107"/>
                        <a:pt x="6" y="103"/>
                      </a:cubicBezTo>
                      <a:cubicBezTo>
                        <a:pt x="8" y="98"/>
                        <a:pt x="9" y="91"/>
                        <a:pt x="9" y="86"/>
                      </a:cubicBezTo>
                      <a:cubicBezTo>
                        <a:pt x="7" y="78"/>
                        <a:pt x="7" y="68"/>
                        <a:pt x="4" y="60"/>
                      </a:cubicBezTo>
                      <a:cubicBezTo>
                        <a:pt x="3" y="56"/>
                        <a:pt x="0" y="48"/>
                        <a:pt x="4" y="46"/>
                      </a:cubicBezTo>
                      <a:cubicBezTo>
                        <a:pt x="5" y="46"/>
                        <a:pt x="5" y="46"/>
                        <a:pt x="6" y="45"/>
                      </a:cubicBezTo>
                      <a:cubicBezTo>
                        <a:pt x="8" y="45"/>
                        <a:pt x="10" y="46"/>
                        <a:pt x="12" y="44"/>
                      </a:cubicBezTo>
                      <a:cubicBezTo>
                        <a:pt x="14" y="43"/>
                        <a:pt x="15" y="42"/>
                        <a:pt x="15" y="40"/>
                      </a:cubicBezTo>
                      <a:cubicBezTo>
                        <a:pt x="18" y="31"/>
                        <a:pt x="16" y="21"/>
                        <a:pt x="25" y="17"/>
                      </a:cubicBezTo>
                      <a:cubicBezTo>
                        <a:pt x="30" y="15"/>
                        <a:pt x="32" y="12"/>
                        <a:pt x="34" y="7"/>
                      </a:cubicBezTo>
                      <a:cubicBezTo>
                        <a:pt x="35" y="4"/>
                        <a:pt x="36" y="2"/>
                        <a:pt x="37" y="0"/>
                      </a:cubicBezTo>
                      <a:cubicBezTo>
                        <a:pt x="47" y="3"/>
                        <a:pt x="57" y="3"/>
                        <a:pt x="68" y="2"/>
                      </a:cubicBezTo>
                      <a:cubicBezTo>
                        <a:pt x="80" y="2"/>
                        <a:pt x="87" y="12"/>
                        <a:pt x="96" y="18"/>
                      </a:cubicBezTo>
                      <a:cubicBezTo>
                        <a:pt x="101" y="22"/>
                        <a:pt x="105" y="26"/>
                        <a:pt x="110" y="30"/>
                      </a:cubicBezTo>
                      <a:cubicBezTo>
                        <a:pt x="115" y="33"/>
                        <a:pt x="122" y="33"/>
                        <a:pt x="127" y="37"/>
                      </a:cubicBezTo>
                      <a:cubicBezTo>
                        <a:pt x="136" y="43"/>
                        <a:pt x="147" y="49"/>
                        <a:pt x="158" y="40"/>
                      </a:cubicBezTo>
                      <a:cubicBezTo>
                        <a:pt x="165" y="33"/>
                        <a:pt x="161" y="21"/>
                        <a:pt x="163" y="12"/>
                      </a:cubicBezTo>
                      <a:cubicBezTo>
                        <a:pt x="164" y="7"/>
                        <a:pt x="169" y="10"/>
                        <a:pt x="175" y="9"/>
                      </a:cubicBezTo>
                      <a:cubicBezTo>
                        <a:pt x="180" y="9"/>
                        <a:pt x="185" y="6"/>
                        <a:pt x="190" y="5"/>
                      </a:cubicBezTo>
                      <a:cubicBezTo>
                        <a:pt x="203" y="2"/>
                        <a:pt x="213" y="14"/>
                        <a:pt x="224" y="19"/>
                      </a:cubicBezTo>
                      <a:cubicBezTo>
                        <a:pt x="230" y="21"/>
                        <a:pt x="237" y="22"/>
                        <a:pt x="243"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8" name="Freeform 240"/>
                <p:cNvSpPr/>
                <p:nvPr/>
              </p:nvSpPr>
              <p:spPr bwMode="auto">
                <a:xfrm>
                  <a:off x="1382710" y="2776535"/>
                  <a:ext cx="817561" cy="849312"/>
                </a:xfrm>
                <a:custGeom>
                  <a:avLst/>
                  <a:gdLst/>
                  <a:ahLst/>
                  <a:cxnLst>
                    <a:cxn ang="0">
                      <a:pos x="306" y="249"/>
                    </a:cxn>
                    <a:cxn ang="0">
                      <a:pos x="292" y="262"/>
                    </a:cxn>
                    <a:cxn ang="0">
                      <a:pos x="246" y="289"/>
                    </a:cxn>
                    <a:cxn ang="0">
                      <a:pos x="206" y="317"/>
                    </a:cxn>
                    <a:cxn ang="0">
                      <a:pos x="195" y="323"/>
                    </a:cxn>
                    <a:cxn ang="0">
                      <a:pos x="186" y="320"/>
                    </a:cxn>
                    <a:cxn ang="0">
                      <a:pos x="170" y="299"/>
                    </a:cxn>
                    <a:cxn ang="0">
                      <a:pos x="92" y="246"/>
                    </a:cxn>
                    <a:cxn ang="0">
                      <a:pos x="26" y="201"/>
                    </a:cxn>
                    <a:cxn ang="0">
                      <a:pos x="0" y="179"/>
                    </a:cxn>
                    <a:cxn ang="0">
                      <a:pos x="2" y="165"/>
                    </a:cxn>
                    <a:cxn ang="0">
                      <a:pos x="16" y="151"/>
                    </a:cxn>
                    <a:cxn ang="0">
                      <a:pos x="31" y="145"/>
                    </a:cxn>
                    <a:cxn ang="0">
                      <a:pos x="46" y="141"/>
                    </a:cxn>
                    <a:cxn ang="0">
                      <a:pos x="54" y="138"/>
                    </a:cxn>
                    <a:cxn ang="0">
                      <a:pos x="65" y="128"/>
                    </a:cxn>
                    <a:cxn ang="0">
                      <a:pos x="85" y="106"/>
                    </a:cxn>
                    <a:cxn ang="0">
                      <a:pos x="119" y="100"/>
                    </a:cxn>
                    <a:cxn ang="0">
                      <a:pos x="109" y="72"/>
                    </a:cxn>
                    <a:cxn ang="0">
                      <a:pos x="106" y="53"/>
                    </a:cxn>
                    <a:cxn ang="0">
                      <a:pos x="130" y="29"/>
                    </a:cxn>
                    <a:cxn ang="0">
                      <a:pos x="164" y="14"/>
                    </a:cxn>
                    <a:cxn ang="0">
                      <a:pos x="228" y="10"/>
                    </a:cxn>
                    <a:cxn ang="0">
                      <a:pos x="261" y="4"/>
                    </a:cxn>
                    <a:cxn ang="0">
                      <a:pos x="264" y="13"/>
                    </a:cxn>
                    <a:cxn ang="0">
                      <a:pos x="257" y="34"/>
                    </a:cxn>
                    <a:cxn ang="0">
                      <a:pos x="255" y="57"/>
                    </a:cxn>
                    <a:cxn ang="0">
                      <a:pos x="247" y="75"/>
                    </a:cxn>
                    <a:cxn ang="0">
                      <a:pos x="257" y="88"/>
                    </a:cxn>
                    <a:cxn ang="0">
                      <a:pos x="272" y="108"/>
                    </a:cxn>
                    <a:cxn ang="0">
                      <a:pos x="277" y="129"/>
                    </a:cxn>
                    <a:cxn ang="0">
                      <a:pos x="276" y="130"/>
                    </a:cxn>
                    <a:cxn ang="0">
                      <a:pos x="281" y="170"/>
                    </a:cxn>
                    <a:cxn ang="0">
                      <a:pos x="274" y="201"/>
                    </a:cxn>
                    <a:cxn ang="0">
                      <a:pos x="285" y="226"/>
                    </a:cxn>
                    <a:cxn ang="0">
                      <a:pos x="311" y="245"/>
                    </a:cxn>
                  </a:cxnLst>
                  <a:rect l="0" t="0" r="r" b="b"/>
                  <a:pathLst>
                    <a:path w="311" h="323">
                      <a:moveTo>
                        <a:pt x="311" y="245"/>
                      </a:moveTo>
                      <a:cubicBezTo>
                        <a:pt x="309" y="246"/>
                        <a:pt x="308" y="247"/>
                        <a:pt x="306" y="249"/>
                      </a:cubicBezTo>
                      <a:cubicBezTo>
                        <a:pt x="304" y="251"/>
                        <a:pt x="303" y="254"/>
                        <a:pt x="301" y="256"/>
                      </a:cubicBezTo>
                      <a:cubicBezTo>
                        <a:pt x="298" y="259"/>
                        <a:pt x="295" y="260"/>
                        <a:pt x="292" y="262"/>
                      </a:cubicBezTo>
                      <a:cubicBezTo>
                        <a:pt x="282" y="269"/>
                        <a:pt x="270" y="274"/>
                        <a:pt x="260" y="280"/>
                      </a:cubicBezTo>
                      <a:cubicBezTo>
                        <a:pt x="256" y="283"/>
                        <a:pt x="251" y="286"/>
                        <a:pt x="246" y="289"/>
                      </a:cubicBezTo>
                      <a:cubicBezTo>
                        <a:pt x="241" y="292"/>
                        <a:pt x="236" y="295"/>
                        <a:pt x="231" y="299"/>
                      </a:cubicBezTo>
                      <a:cubicBezTo>
                        <a:pt x="224" y="305"/>
                        <a:pt x="217" y="315"/>
                        <a:pt x="206" y="317"/>
                      </a:cubicBezTo>
                      <a:cubicBezTo>
                        <a:pt x="203" y="317"/>
                        <a:pt x="197" y="318"/>
                        <a:pt x="195" y="322"/>
                      </a:cubicBezTo>
                      <a:cubicBezTo>
                        <a:pt x="195" y="323"/>
                        <a:pt x="195" y="323"/>
                        <a:pt x="195" y="323"/>
                      </a:cubicBezTo>
                      <a:cubicBezTo>
                        <a:pt x="194" y="322"/>
                        <a:pt x="193" y="322"/>
                        <a:pt x="191" y="322"/>
                      </a:cubicBezTo>
                      <a:cubicBezTo>
                        <a:pt x="189" y="321"/>
                        <a:pt x="188" y="321"/>
                        <a:pt x="186" y="320"/>
                      </a:cubicBezTo>
                      <a:cubicBezTo>
                        <a:pt x="184" y="318"/>
                        <a:pt x="181" y="315"/>
                        <a:pt x="179" y="313"/>
                      </a:cubicBezTo>
                      <a:cubicBezTo>
                        <a:pt x="175" y="309"/>
                        <a:pt x="174" y="303"/>
                        <a:pt x="170" y="299"/>
                      </a:cubicBezTo>
                      <a:cubicBezTo>
                        <a:pt x="165" y="295"/>
                        <a:pt x="159" y="292"/>
                        <a:pt x="154" y="289"/>
                      </a:cubicBezTo>
                      <a:cubicBezTo>
                        <a:pt x="134" y="275"/>
                        <a:pt x="113" y="260"/>
                        <a:pt x="92" y="246"/>
                      </a:cubicBezTo>
                      <a:cubicBezTo>
                        <a:pt x="80" y="238"/>
                        <a:pt x="67" y="229"/>
                        <a:pt x="55" y="221"/>
                      </a:cubicBezTo>
                      <a:cubicBezTo>
                        <a:pt x="45" y="214"/>
                        <a:pt x="36" y="208"/>
                        <a:pt x="26" y="201"/>
                      </a:cubicBezTo>
                      <a:cubicBezTo>
                        <a:pt x="18" y="195"/>
                        <a:pt x="9" y="189"/>
                        <a:pt x="0" y="183"/>
                      </a:cubicBezTo>
                      <a:cubicBezTo>
                        <a:pt x="0" y="182"/>
                        <a:pt x="0" y="181"/>
                        <a:pt x="0" y="179"/>
                      </a:cubicBezTo>
                      <a:cubicBezTo>
                        <a:pt x="0" y="178"/>
                        <a:pt x="0" y="177"/>
                        <a:pt x="0" y="176"/>
                      </a:cubicBezTo>
                      <a:cubicBezTo>
                        <a:pt x="1" y="173"/>
                        <a:pt x="2" y="169"/>
                        <a:pt x="2" y="165"/>
                      </a:cubicBezTo>
                      <a:cubicBezTo>
                        <a:pt x="3" y="160"/>
                        <a:pt x="3" y="157"/>
                        <a:pt x="8" y="154"/>
                      </a:cubicBezTo>
                      <a:cubicBezTo>
                        <a:pt x="11" y="153"/>
                        <a:pt x="13" y="152"/>
                        <a:pt x="16" y="151"/>
                      </a:cubicBezTo>
                      <a:cubicBezTo>
                        <a:pt x="19" y="150"/>
                        <a:pt x="22" y="150"/>
                        <a:pt x="25" y="149"/>
                      </a:cubicBezTo>
                      <a:cubicBezTo>
                        <a:pt x="27" y="148"/>
                        <a:pt x="29" y="146"/>
                        <a:pt x="31" y="145"/>
                      </a:cubicBezTo>
                      <a:cubicBezTo>
                        <a:pt x="34" y="144"/>
                        <a:pt x="36" y="144"/>
                        <a:pt x="39" y="143"/>
                      </a:cubicBezTo>
                      <a:cubicBezTo>
                        <a:pt x="41" y="142"/>
                        <a:pt x="43" y="142"/>
                        <a:pt x="46" y="141"/>
                      </a:cubicBezTo>
                      <a:cubicBezTo>
                        <a:pt x="48" y="140"/>
                        <a:pt x="49" y="140"/>
                        <a:pt x="50" y="140"/>
                      </a:cubicBezTo>
                      <a:cubicBezTo>
                        <a:pt x="51" y="139"/>
                        <a:pt x="53" y="139"/>
                        <a:pt x="54" y="138"/>
                      </a:cubicBezTo>
                      <a:cubicBezTo>
                        <a:pt x="56" y="137"/>
                        <a:pt x="56" y="133"/>
                        <a:pt x="59" y="131"/>
                      </a:cubicBezTo>
                      <a:cubicBezTo>
                        <a:pt x="60" y="130"/>
                        <a:pt x="64" y="130"/>
                        <a:pt x="65" y="128"/>
                      </a:cubicBezTo>
                      <a:cubicBezTo>
                        <a:pt x="69" y="125"/>
                        <a:pt x="73" y="121"/>
                        <a:pt x="77" y="117"/>
                      </a:cubicBezTo>
                      <a:cubicBezTo>
                        <a:pt x="79" y="114"/>
                        <a:pt x="82" y="110"/>
                        <a:pt x="85" y="106"/>
                      </a:cubicBezTo>
                      <a:cubicBezTo>
                        <a:pt x="94" y="97"/>
                        <a:pt x="105" y="105"/>
                        <a:pt x="115" y="104"/>
                      </a:cubicBezTo>
                      <a:cubicBezTo>
                        <a:pt x="115" y="101"/>
                        <a:pt x="119" y="104"/>
                        <a:pt x="119" y="100"/>
                      </a:cubicBezTo>
                      <a:cubicBezTo>
                        <a:pt x="119" y="97"/>
                        <a:pt x="113" y="89"/>
                        <a:pt x="112" y="86"/>
                      </a:cubicBezTo>
                      <a:cubicBezTo>
                        <a:pt x="112" y="81"/>
                        <a:pt x="111" y="76"/>
                        <a:pt x="109" y="72"/>
                      </a:cubicBezTo>
                      <a:cubicBezTo>
                        <a:pt x="109" y="68"/>
                        <a:pt x="109" y="65"/>
                        <a:pt x="108" y="62"/>
                      </a:cubicBezTo>
                      <a:cubicBezTo>
                        <a:pt x="107" y="59"/>
                        <a:pt x="106" y="56"/>
                        <a:pt x="106" y="53"/>
                      </a:cubicBezTo>
                      <a:cubicBezTo>
                        <a:pt x="105" y="52"/>
                        <a:pt x="104" y="46"/>
                        <a:pt x="104" y="41"/>
                      </a:cubicBezTo>
                      <a:cubicBezTo>
                        <a:pt x="113" y="39"/>
                        <a:pt x="121" y="33"/>
                        <a:pt x="130" y="29"/>
                      </a:cubicBezTo>
                      <a:cubicBezTo>
                        <a:pt x="136" y="26"/>
                        <a:pt x="143" y="24"/>
                        <a:pt x="148" y="21"/>
                      </a:cubicBezTo>
                      <a:cubicBezTo>
                        <a:pt x="154" y="18"/>
                        <a:pt x="158" y="16"/>
                        <a:pt x="164" y="14"/>
                      </a:cubicBezTo>
                      <a:cubicBezTo>
                        <a:pt x="174" y="12"/>
                        <a:pt x="185" y="10"/>
                        <a:pt x="196" y="11"/>
                      </a:cubicBezTo>
                      <a:cubicBezTo>
                        <a:pt x="207" y="13"/>
                        <a:pt x="217" y="15"/>
                        <a:pt x="228" y="10"/>
                      </a:cubicBezTo>
                      <a:cubicBezTo>
                        <a:pt x="233" y="8"/>
                        <a:pt x="238" y="5"/>
                        <a:pt x="243" y="3"/>
                      </a:cubicBezTo>
                      <a:cubicBezTo>
                        <a:pt x="249" y="0"/>
                        <a:pt x="255" y="3"/>
                        <a:pt x="261" y="4"/>
                      </a:cubicBezTo>
                      <a:cubicBezTo>
                        <a:pt x="263" y="4"/>
                        <a:pt x="265" y="4"/>
                        <a:pt x="267" y="4"/>
                      </a:cubicBezTo>
                      <a:cubicBezTo>
                        <a:pt x="266" y="8"/>
                        <a:pt x="266" y="11"/>
                        <a:pt x="264" y="13"/>
                      </a:cubicBezTo>
                      <a:cubicBezTo>
                        <a:pt x="262" y="17"/>
                        <a:pt x="257" y="22"/>
                        <a:pt x="256" y="26"/>
                      </a:cubicBezTo>
                      <a:cubicBezTo>
                        <a:pt x="256" y="29"/>
                        <a:pt x="257" y="31"/>
                        <a:pt x="257" y="34"/>
                      </a:cubicBezTo>
                      <a:cubicBezTo>
                        <a:pt x="258" y="36"/>
                        <a:pt x="258" y="39"/>
                        <a:pt x="258" y="42"/>
                      </a:cubicBezTo>
                      <a:cubicBezTo>
                        <a:pt x="258" y="48"/>
                        <a:pt x="258" y="52"/>
                        <a:pt x="255" y="57"/>
                      </a:cubicBezTo>
                      <a:cubicBezTo>
                        <a:pt x="252" y="61"/>
                        <a:pt x="247" y="63"/>
                        <a:pt x="246" y="68"/>
                      </a:cubicBezTo>
                      <a:cubicBezTo>
                        <a:pt x="246" y="70"/>
                        <a:pt x="246" y="73"/>
                        <a:pt x="247" y="75"/>
                      </a:cubicBezTo>
                      <a:cubicBezTo>
                        <a:pt x="249" y="77"/>
                        <a:pt x="251" y="79"/>
                        <a:pt x="252" y="82"/>
                      </a:cubicBezTo>
                      <a:cubicBezTo>
                        <a:pt x="253" y="85"/>
                        <a:pt x="256" y="86"/>
                        <a:pt x="257" y="88"/>
                      </a:cubicBezTo>
                      <a:cubicBezTo>
                        <a:pt x="258" y="91"/>
                        <a:pt x="259" y="93"/>
                        <a:pt x="261" y="95"/>
                      </a:cubicBezTo>
                      <a:cubicBezTo>
                        <a:pt x="265" y="99"/>
                        <a:pt x="269" y="103"/>
                        <a:pt x="272" y="108"/>
                      </a:cubicBezTo>
                      <a:cubicBezTo>
                        <a:pt x="274" y="113"/>
                        <a:pt x="274" y="117"/>
                        <a:pt x="275" y="122"/>
                      </a:cubicBezTo>
                      <a:cubicBezTo>
                        <a:pt x="275" y="124"/>
                        <a:pt x="276" y="127"/>
                        <a:pt x="277" y="129"/>
                      </a:cubicBezTo>
                      <a:cubicBezTo>
                        <a:pt x="278" y="129"/>
                        <a:pt x="278" y="129"/>
                        <a:pt x="278" y="129"/>
                      </a:cubicBezTo>
                      <a:cubicBezTo>
                        <a:pt x="277" y="130"/>
                        <a:pt x="277" y="130"/>
                        <a:pt x="276" y="130"/>
                      </a:cubicBezTo>
                      <a:cubicBezTo>
                        <a:pt x="272" y="132"/>
                        <a:pt x="275" y="140"/>
                        <a:pt x="276" y="144"/>
                      </a:cubicBezTo>
                      <a:cubicBezTo>
                        <a:pt x="279" y="152"/>
                        <a:pt x="279" y="162"/>
                        <a:pt x="281" y="170"/>
                      </a:cubicBezTo>
                      <a:cubicBezTo>
                        <a:pt x="281" y="175"/>
                        <a:pt x="280" y="182"/>
                        <a:pt x="278" y="187"/>
                      </a:cubicBezTo>
                      <a:cubicBezTo>
                        <a:pt x="277" y="191"/>
                        <a:pt x="275" y="196"/>
                        <a:pt x="274" y="201"/>
                      </a:cubicBezTo>
                      <a:cubicBezTo>
                        <a:pt x="274" y="208"/>
                        <a:pt x="279" y="211"/>
                        <a:pt x="282" y="217"/>
                      </a:cubicBezTo>
                      <a:cubicBezTo>
                        <a:pt x="284" y="220"/>
                        <a:pt x="283" y="224"/>
                        <a:pt x="285" y="226"/>
                      </a:cubicBezTo>
                      <a:cubicBezTo>
                        <a:pt x="286" y="228"/>
                        <a:pt x="290" y="231"/>
                        <a:pt x="292" y="232"/>
                      </a:cubicBezTo>
                      <a:cubicBezTo>
                        <a:pt x="298" y="235"/>
                        <a:pt x="305" y="240"/>
                        <a:pt x="311" y="2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9" name="Freeform 241"/>
                <p:cNvSpPr/>
                <p:nvPr/>
              </p:nvSpPr>
              <p:spPr bwMode="auto">
                <a:xfrm>
                  <a:off x="1228723" y="2863849"/>
                  <a:ext cx="466724" cy="376237"/>
                </a:xfrm>
                <a:custGeom>
                  <a:avLst/>
                  <a:gdLst/>
                  <a:ahLst/>
                  <a:cxnLst>
                    <a:cxn ang="0">
                      <a:pos x="178" y="67"/>
                    </a:cxn>
                    <a:cxn ang="0">
                      <a:pos x="174" y="71"/>
                    </a:cxn>
                    <a:cxn ang="0">
                      <a:pos x="144" y="73"/>
                    </a:cxn>
                    <a:cxn ang="0">
                      <a:pos x="136" y="84"/>
                    </a:cxn>
                    <a:cxn ang="0">
                      <a:pos x="124" y="95"/>
                    </a:cxn>
                    <a:cxn ang="0">
                      <a:pos x="118" y="98"/>
                    </a:cxn>
                    <a:cxn ang="0">
                      <a:pos x="113" y="105"/>
                    </a:cxn>
                    <a:cxn ang="0">
                      <a:pos x="109" y="107"/>
                    </a:cxn>
                    <a:cxn ang="0">
                      <a:pos x="105" y="108"/>
                    </a:cxn>
                    <a:cxn ang="0">
                      <a:pos x="98" y="110"/>
                    </a:cxn>
                    <a:cxn ang="0">
                      <a:pos x="90" y="112"/>
                    </a:cxn>
                    <a:cxn ang="0">
                      <a:pos x="84" y="116"/>
                    </a:cxn>
                    <a:cxn ang="0">
                      <a:pos x="75" y="118"/>
                    </a:cxn>
                    <a:cxn ang="0">
                      <a:pos x="67" y="121"/>
                    </a:cxn>
                    <a:cxn ang="0">
                      <a:pos x="61" y="132"/>
                    </a:cxn>
                    <a:cxn ang="0">
                      <a:pos x="59" y="143"/>
                    </a:cxn>
                    <a:cxn ang="0">
                      <a:pos x="0" y="143"/>
                    </a:cxn>
                    <a:cxn ang="0">
                      <a:pos x="25" y="121"/>
                    </a:cxn>
                    <a:cxn ang="0">
                      <a:pos x="50" y="66"/>
                    </a:cxn>
                    <a:cxn ang="0">
                      <a:pos x="70" y="41"/>
                    </a:cxn>
                    <a:cxn ang="0">
                      <a:pos x="84" y="32"/>
                    </a:cxn>
                    <a:cxn ang="0">
                      <a:pos x="93" y="19"/>
                    </a:cxn>
                    <a:cxn ang="0">
                      <a:pos x="113" y="1"/>
                    </a:cxn>
                    <a:cxn ang="0">
                      <a:pos x="129" y="3"/>
                    </a:cxn>
                    <a:cxn ang="0">
                      <a:pos x="160" y="9"/>
                    </a:cxn>
                    <a:cxn ang="0">
                      <a:pos x="163" y="8"/>
                    </a:cxn>
                    <a:cxn ang="0">
                      <a:pos x="165" y="20"/>
                    </a:cxn>
                    <a:cxn ang="0">
                      <a:pos x="167" y="29"/>
                    </a:cxn>
                    <a:cxn ang="0">
                      <a:pos x="168" y="39"/>
                    </a:cxn>
                    <a:cxn ang="0">
                      <a:pos x="171" y="53"/>
                    </a:cxn>
                    <a:cxn ang="0">
                      <a:pos x="178" y="67"/>
                    </a:cxn>
                  </a:cxnLst>
                  <a:rect l="0" t="0" r="r" b="b"/>
                  <a:pathLst>
                    <a:path w="178" h="143">
                      <a:moveTo>
                        <a:pt x="178" y="67"/>
                      </a:moveTo>
                      <a:cubicBezTo>
                        <a:pt x="178" y="71"/>
                        <a:pt x="174" y="68"/>
                        <a:pt x="174" y="71"/>
                      </a:cubicBezTo>
                      <a:cubicBezTo>
                        <a:pt x="164" y="72"/>
                        <a:pt x="153" y="64"/>
                        <a:pt x="144" y="73"/>
                      </a:cubicBezTo>
                      <a:cubicBezTo>
                        <a:pt x="141" y="77"/>
                        <a:pt x="138" y="81"/>
                        <a:pt x="136" y="84"/>
                      </a:cubicBezTo>
                      <a:cubicBezTo>
                        <a:pt x="132" y="88"/>
                        <a:pt x="128" y="92"/>
                        <a:pt x="124" y="95"/>
                      </a:cubicBezTo>
                      <a:cubicBezTo>
                        <a:pt x="123" y="97"/>
                        <a:pt x="119" y="97"/>
                        <a:pt x="118" y="98"/>
                      </a:cubicBezTo>
                      <a:cubicBezTo>
                        <a:pt x="115" y="100"/>
                        <a:pt x="115" y="104"/>
                        <a:pt x="113" y="105"/>
                      </a:cubicBezTo>
                      <a:cubicBezTo>
                        <a:pt x="112" y="106"/>
                        <a:pt x="110" y="106"/>
                        <a:pt x="109" y="107"/>
                      </a:cubicBezTo>
                      <a:cubicBezTo>
                        <a:pt x="108" y="107"/>
                        <a:pt x="107" y="107"/>
                        <a:pt x="105" y="108"/>
                      </a:cubicBezTo>
                      <a:cubicBezTo>
                        <a:pt x="102" y="109"/>
                        <a:pt x="100" y="109"/>
                        <a:pt x="98" y="110"/>
                      </a:cubicBezTo>
                      <a:cubicBezTo>
                        <a:pt x="95" y="111"/>
                        <a:pt x="93" y="111"/>
                        <a:pt x="90" y="112"/>
                      </a:cubicBezTo>
                      <a:cubicBezTo>
                        <a:pt x="88" y="113"/>
                        <a:pt x="86" y="115"/>
                        <a:pt x="84" y="116"/>
                      </a:cubicBezTo>
                      <a:cubicBezTo>
                        <a:pt x="81" y="117"/>
                        <a:pt x="78" y="117"/>
                        <a:pt x="75" y="118"/>
                      </a:cubicBezTo>
                      <a:cubicBezTo>
                        <a:pt x="72" y="119"/>
                        <a:pt x="70" y="120"/>
                        <a:pt x="67" y="121"/>
                      </a:cubicBezTo>
                      <a:cubicBezTo>
                        <a:pt x="62" y="124"/>
                        <a:pt x="62" y="127"/>
                        <a:pt x="61" y="132"/>
                      </a:cubicBezTo>
                      <a:cubicBezTo>
                        <a:pt x="61" y="136"/>
                        <a:pt x="60" y="140"/>
                        <a:pt x="59" y="143"/>
                      </a:cubicBezTo>
                      <a:cubicBezTo>
                        <a:pt x="0" y="143"/>
                        <a:pt x="0" y="143"/>
                        <a:pt x="0" y="143"/>
                      </a:cubicBezTo>
                      <a:cubicBezTo>
                        <a:pt x="8" y="135"/>
                        <a:pt x="14" y="127"/>
                        <a:pt x="25" y="121"/>
                      </a:cubicBezTo>
                      <a:cubicBezTo>
                        <a:pt x="44" y="110"/>
                        <a:pt x="45" y="86"/>
                        <a:pt x="50" y="66"/>
                      </a:cubicBezTo>
                      <a:cubicBezTo>
                        <a:pt x="52" y="56"/>
                        <a:pt x="62" y="46"/>
                        <a:pt x="70" y="41"/>
                      </a:cubicBezTo>
                      <a:cubicBezTo>
                        <a:pt x="75" y="38"/>
                        <a:pt x="80" y="37"/>
                        <a:pt x="84" y="32"/>
                      </a:cubicBezTo>
                      <a:cubicBezTo>
                        <a:pt x="88" y="28"/>
                        <a:pt x="90" y="24"/>
                        <a:pt x="93" y="19"/>
                      </a:cubicBezTo>
                      <a:cubicBezTo>
                        <a:pt x="97" y="11"/>
                        <a:pt x="101" y="1"/>
                        <a:pt x="113" y="1"/>
                      </a:cubicBezTo>
                      <a:cubicBezTo>
                        <a:pt x="119" y="0"/>
                        <a:pt x="124" y="2"/>
                        <a:pt x="129" y="3"/>
                      </a:cubicBezTo>
                      <a:cubicBezTo>
                        <a:pt x="139" y="6"/>
                        <a:pt x="149" y="10"/>
                        <a:pt x="160" y="9"/>
                      </a:cubicBezTo>
                      <a:cubicBezTo>
                        <a:pt x="161" y="9"/>
                        <a:pt x="162" y="8"/>
                        <a:pt x="163" y="8"/>
                      </a:cubicBezTo>
                      <a:cubicBezTo>
                        <a:pt x="163" y="13"/>
                        <a:pt x="164" y="19"/>
                        <a:pt x="165" y="20"/>
                      </a:cubicBezTo>
                      <a:cubicBezTo>
                        <a:pt x="165" y="23"/>
                        <a:pt x="166" y="26"/>
                        <a:pt x="167" y="29"/>
                      </a:cubicBezTo>
                      <a:cubicBezTo>
                        <a:pt x="168" y="32"/>
                        <a:pt x="168" y="35"/>
                        <a:pt x="168" y="39"/>
                      </a:cubicBezTo>
                      <a:cubicBezTo>
                        <a:pt x="170" y="43"/>
                        <a:pt x="171" y="48"/>
                        <a:pt x="171" y="53"/>
                      </a:cubicBezTo>
                      <a:cubicBezTo>
                        <a:pt x="172" y="56"/>
                        <a:pt x="178" y="64"/>
                        <a:pt x="178" y="6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0" name="Freeform 242"/>
                <p:cNvSpPr/>
                <p:nvPr/>
              </p:nvSpPr>
              <p:spPr bwMode="auto">
                <a:xfrm>
                  <a:off x="1065211" y="3240085"/>
                  <a:ext cx="323849" cy="285750"/>
                </a:xfrm>
                <a:custGeom>
                  <a:avLst/>
                  <a:gdLst/>
                  <a:ahLst/>
                  <a:cxnLst>
                    <a:cxn ang="0">
                      <a:pos x="123" y="32"/>
                    </a:cxn>
                    <a:cxn ang="0">
                      <a:pos x="101" y="33"/>
                    </a:cxn>
                    <a:cxn ang="0">
                      <a:pos x="87" y="33"/>
                    </a:cxn>
                    <a:cxn ang="0">
                      <a:pos x="78" y="33"/>
                    </a:cxn>
                    <a:cxn ang="0">
                      <a:pos x="74" y="38"/>
                    </a:cxn>
                    <a:cxn ang="0">
                      <a:pos x="75" y="62"/>
                    </a:cxn>
                    <a:cxn ang="0">
                      <a:pos x="75" y="69"/>
                    </a:cxn>
                    <a:cxn ang="0">
                      <a:pos x="69" y="75"/>
                    </a:cxn>
                    <a:cxn ang="0">
                      <a:pos x="59" y="84"/>
                    </a:cxn>
                    <a:cxn ang="0">
                      <a:pos x="56" y="100"/>
                    </a:cxn>
                    <a:cxn ang="0">
                      <a:pos x="54" y="107"/>
                    </a:cxn>
                    <a:cxn ang="0">
                      <a:pos x="45" y="108"/>
                    </a:cxn>
                    <a:cxn ang="0">
                      <a:pos x="30" y="108"/>
                    </a:cxn>
                    <a:cxn ang="0">
                      <a:pos x="15" y="106"/>
                    </a:cxn>
                    <a:cxn ang="0">
                      <a:pos x="4" y="107"/>
                    </a:cxn>
                    <a:cxn ang="0">
                      <a:pos x="0" y="109"/>
                    </a:cxn>
                    <a:cxn ang="0">
                      <a:pos x="2" y="92"/>
                    </a:cxn>
                    <a:cxn ang="0">
                      <a:pos x="13" y="70"/>
                    </a:cxn>
                    <a:cxn ang="0">
                      <a:pos x="34" y="30"/>
                    </a:cxn>
                    <a:cxn ang="0">
                      <a:pos x="45" y="17"/>
                    </a:cxn>
                    <a:cxn ang="0">
                      <a:pos x="61" y="1"/>
                    </a:cxn>
                    <a:cxn ang="0">
                      <a:pos x="62" y="0"/>
                    </a:cxn>
                    <a:cxn ang="0">
                      <a:pos x="121" y="0"/>
                    </a:cxn>
                    <a:cxn ang="0">
                      <a:pos x="121" y="3"/>
                    </a:cxn>
                    <a:cxn ang="0">
                      <a:pos x="121" y="7"/>
                    </a:cxn>
                    <a:cxn ang="0">
                      <a:pos x="121" y="18"/>
                    </a:cxn>
                    <a:cxn ang="0">
                      <a:pos x="121" y="21"/>
                    </a:cxn>
                    <a:cxn ang="0">
                      <a:pos x="123" y="26"/>
                    </a:cxn>
                    <a:cxn ang="0">
                      <a:pos x="123" y="32"/>
                    </a:cxn>
                  </a:cxnLst>
                  <a:rect l="0" t="0" r="r" b="b"/>
                  <a:pathLst>
                    <a:path w="123" h="109">
                      <a:moveTo>
                        <a:pt x="123" y="32"/>
                      </a:moveTo>
                      <a:cubicBezTo>
                        <a:pt x="116" y="34"/>
                        <a:pt x="108" y="33"/>
                        <a:pt x="101" y="33"/>
                      </a:cubicBezTo>
                      <a:cubicBezTo>
                        <a:pt x="96" y="33"/>
                        <a:pt x="92" y="33"/>
                        <a:pt x="87" y="33"/>
                      </a:cubicBezTo>
                      <a:cubicBezTo>
                        <a:pt x="84" y="33"/>
                        <a:pt x="81" y="32"/>
                        <a:pt x="78" y="33"/>
                      </a:cubicBezTo>
                      <a:cubicBezTo>
                        <a:pt x="74" y="33"/>
                        <a:pt x="75" y="35"/>
                        <a:pt x="74" y="38"/>
                      </a:cubicBezTo>
                      <a:cubicBezTo>
                        <a:pt x="74" y="46"/>
                        <a:pt x="75" y="54"/>
                        <a:pt x="75" y="62"/>
                      </a:cubicBezTo>
                      <a:cubicBezTo>
                        <a:pt x="76" y="65"/>
                        <a:pt x="75" y="67"/>
                        <a:pt x="75" y="69"/>
                      </a:cubicBezTo>
                      <a:cubicBezTo>
                        <a:pt x="74" y="73"/>
                        <a:pt x="72" y="73"/>
                        <a:pt x="69" y="75"/>
                      </a:cubicBezTo>
                      <a:cubicBezTo>
                        <a:pt x="64" y="76"/>
                        <a:pt x="61" y="80"/>
                        <a:pt x="59" y="84"/>
                      </a:cubicBezTo>
                      <a:cubicBezTo>
                        <a:pt x="58" y="90"/>
                        <a:pt x="56" y="95"/>
                        <a:pt x="56" y="100"/>
                      </a:cubicBezTo>
                      <a:cubicBezTo>
                        <a:pt x="55" y="102"/>
                        <a:pt x="55" y="105"/>
                        <a:pt x="54" y="107"/>
                      </a:cubicBezTo>
                      <a:cubicBezTo>
                        <a:pt x="52" y="108"/>
                        <a:pt x="48" y="109"/>
                        <a:pt x="45" y="108"/>
                      </a:cubicBezTo>
                      <a:cubicBezTo>
                        <a:pt x="40" y="108"/>
                        <a:pt x="35" y="109"/>
                        <a:pt x="30" y="108"/>
                      </a:cubicBezTo>
                      <a:cubicBezTo>
                        <a:pt x="25" y="107"/>
                        <a:pt x="20" y="106"/>
                        <a:pt x="15" y="106"/>
                      </a:cubicBezTo>
                      <a:cubicBezTo>
                        <a:pt x="11" y="106"/>
                        <a:pt x="7" y="106"/>
                        <a:pt x="4" y="107"/>
                      </a:cubicBezTo>
                      <a:cubicBezTo>
                        <a:pt x="3" y="108"/>
                        <a:pt x="1" y="109"/>
                        <a:pt x="0" y="109"/>
                      </a:cubicBezTo>
                      <a:cubicBezTo>
                        <a:pt x="0" y="103"/>
                        <a:pt x="0" y="97"/>
                        <a:pt x="2" y="92"/>
                      </a:cubicBezTo>
                      <a:cubicBezTo>
                        <a:pt x="5" y="84"/>
                        <a:pt x="10" y="77"/>
                        <a:pt x="13" y="70"/>
                      </a:cubicBezTo>
                      <a:cubicBezTo>
                        <a:pt x="19" y="56"/>
                        <a:pt x="23" y="40"/>
                        <a:pt x="34" y="30"/>
                      </a:cubicBezTo>
                      <a:cubicBezTo>
                        <a:pt x="38" y="25"/>
                        <a:pt x="42" y="22"/>
                        <a:pt x="45" y="17"/>
                      </a:cubicBezTo>
                      <a:cubicBezTo>
                        <a:pt x="50" y="10"/>
                        <a:pt x="55" y="6"/>
                        <a:pt x="61" y="1"/>
                      </a:cubicBezTo>
                      <a:cubicBezTo>
                        <a:pt x="61" y="1"/>
                        <a:pt x="61" y="1"/>
                        <a:pt x="62" y="0"/>
                      </a:cubicBezTo>
                      <a:cubicBezTo>
                        <a:pt x="121" y="0"/>
                        <a:pt x="121" y="0"/>
                        <a:pt x="121" y="0"/>
                      </a:cubicBezTo>
                      <a:cubicBezTo>
                        <a:pt x="121" y="1"/>
                        <a:pt x="121" y="2"/>
                        <a:pt x="121" y="3"/>
                      </a:cubicBezTo>
                      <a:cubicBezTo>
                        <a:pt x="121" y="5"/>
                        <a:pt x="121" y="6"/>
                        <a:pt x="121" y="7"/>
                      </a:cubicBezTo>
                      <a:cubicBezTo>
                        <a:pt x="121" y="11"/>
                        <a:pt x="120" y="14"/>
                        <a:pt x="121" y="18"/>
                      </a:cubicBezTo>
                      <a:cubicBezTo>
                        <a:pt x="121" y="19"/>
                        <a:pt x="120" y="20"/>
                        <a:pt x="121" y="21"/>
                      </a:cubicBezTo>
                      <a:cubicBezTo>
                        <a:pt x="121" y="23"/>
                        <a:pt x="122" y="24"/>
                        <a:pt x="123" y="26"/>
                      </a:cubicBezTo>
                      <a:cubicBezTo>
                        <a:pt x="123" y="27"/>
                        <a:pt x="123" y="31"/>
                        <a:pt x="123" y="3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1" name="Freeform 243"/>
                <p:cNvSpPr/>
                <p:nvPr/>
              </p:nvSpPr>
              <p:spPr bwMode="auto">
                <a:xfrm>
                  <a:off x="1062036" y="3257549"/>
                  <a:ext cx="465137" cy="525462"/>
                </a:xfrm>
                <a:custGeom>
                  <a:avLst/>
                  <a:gdLst/>
                  <a:ahLst/>
                  <a:cxnLst>
                    <a:cxn ang="0">
                      <a:pos x="156" y="42"/>
                    </a:cxn>
                    <a:cxn ang="0">
                      <a:pos x="175" y="183"/>
                    </a:cxn>
                    <a:cxn ang="0">
                      <a:pos x="167" y="187"/>
                    </a:cxn>
                    <a:cxn ang="0">
                      <a:pos x="153" y="191"/>
                    </a:cxn>
                    <a:cxn ang="0">
                      <a:pos x="118" y="191"/>
                    </a:cxn>
                    <a:cxn ang="0">
                      <a:pos x="105" y="191"/>
                    </a:cxn>
                    <a:cxn ang="0">
                      <a:pos x="89" y="189"/>
                    </a:cxn>
                    <a:cxn ang="0">
                      <a:pos x="74" y="191"/>
                    </a:cxn>
                    <a:cxn ang="0">
                      <a:pos x="67" y="194"/>
                    </a:cxn>
                    <a:cxn ang="0">
                      <a:pos x="63" y="198"/>
                    </a:cxn>
                    <a:cxn ang="0">
                      <a:pos x="61" y="199"/>
                    </a:cxn>
                    <a:cxn ang="0">
                      <a:pos x="59" y="199"/>
                    </a:cxn>
                    <a:cxn ang="0">
                      <a:pos x="55" y="190"/>
                    </a:cxn>
                    <a:cxn ang="0">
                      <a:pos x="47" y="185"/>
                    </a:cxn>
                    <a:cxn ang="0">
                      <a:pos x="28" y="175"/>
                    </a:cxn>
                    <a:cxn ang="0">
                      <a:pos x="10" y="178"/>
                    </a:cxn>
                    <a:cxn ang="0">
                      <a:pos x="0" y="180"/>
                    </a:cxn>
                    <a:cxn ang="0">
                      <a:pos x="4" y="169"/>
                    </a:cxn>
                    <a:cxn ang="0">
                      <a:pos x="10" y="138"/>
                    </a:cxn>
                    <a:cxn ang="0">
                      <a:pos x="10" y="122"/>
                    </a:cxn>
                    <a:cxn ang="0">
                      <a:pos x="2" y="108"/>
                    </a:cxn>
                    <a:cxn ang="0">
                      <a:pos x="1" y="102"/>
                    </a:cxn>
                    <a:cxn ang="0">
                      <a:pos x="5" y="100"/>
                    </a:cxn>
                    <a:cxn ang="0">
                      <a:pos x="16" y="99"/>
                    </a:cxn>
                    <a:cxn ang="0">
                      <a:pos x="31" y="101"/>
                    </a:cxn>
                    <a:cxn ang="0">
                      <a:pos x="46" y="101"/>
                    </a:cxn>
                    <a:cxn ang="0">
                      <a:pos x="55" y="100"/>
                    </a:cxn>
                    <a:cxn ang="0">
                      <a:pos x="57" y="93"/>
                    </a:cxn>
                    <a:cxn ang="0">
                      <a:pos x="60" y="77"/>
                    </a:cxn>
                    <a:cxn ang="0">
                      <a:pos x="70" y="68"/>
                    </a:cxn>
                    <a:cxn ang="0">
                      <a:pos x="76" y="62"/>
                    </a:cxn>
                    <a:cxn ang="0">
                      <a:pos x="76" y="55"/>
                    </a:cxn>
                    <a:cxn ang="0">
                      <a:pos x="75" y="31"/>
                    </a:cxn>
                    <a:cxn ang="0">
                      <a:pos x="79" y="26"/>
                    </a:cxn>
                    <a:cxn ang="0">
                      <a:pos x="88" y="26"/>
                    </a:cxn>
                    <a:cxn ang="0">
                      <a:pos x="102" y="26"/>
                    </a:cxn>
                    <a:cxn ang="0">
                      <a:pos x="124" y="25"/>
                    </a:cxn>
                    <a:cxn ang="0">
                      <a:pos x="124" y="19"/>
                    </a:cxn>
                    <a:cxn ang="0">
                      <a:pos x="122" y="14"/>
                    </a:cxn>
                    <a:cxn ang="0">
                      <a:pos x="122" y="11"/>
                    </a:cxn>
                    <a:cxn ang="0">
                      <a:pos x="122" y="0"/>
                    </a:cxn>
                    <a:cxn ang="0">
                      <a:pos x="148" y="18"/>
                    </a:cxn>
                    <a:cxn ang="0">
                      <a:pos x="177" y="38"/>
                    </a:cxn>
                    <a:cxn ang="0">
                      <a:pos x="156" y="42"/>
                    </a:cxn>
                  </a:cxnLst>
                  <a:rect l="0" t="0" r="r" b="b"/>
                  <a:pathLst>
                    <a:path w="177" h="200">
                      <a:moveTo>
                        <a:pt x="156" y="42"/>
                      </a:moveTo>
                      <a:cubicBezTo>
                        <a:pt x="175" y="183"/>
                        <a:pt x="175" y="183"/>
                        <a:pt x="175" y="183"/>
                      </a:cubicBezTo>
                      <a:cubicBezTo>
                        <a:pt x="172" y="184"/>
                        <a:pt x="170" y="186"/>
                        <a:pt x="167" y="187"/>
                      </a:cubicBezTo>
                      <a:cubicBezTo>
                        <a:pt x="162" y="190"/>
                        <a:pt x="159" y="191"/>
                        <a:pt x="153" y="191"/>
                      </a:cubicBezTo>
                      <a:cubicBezTo>
                        <a:pt x="142" y="191"/>
                        <a:pt x="130" y="191"/>
                        <a:pt x="118" y="191"/>
                      </a:cubicBezTo>
                      <a:cubicBezTo>
                        <a:pt x="114" y="191"/>
                        <a:pt x="110" y="191"/>
                        <a:pt x="105" y="191"/>
                      </a:cubicBezTo>
                      <a:cubicBezTo>
                        <a:pt x="99" y="191"/>
                        <a:pt x="94" y="189"/>
                        <a:pt x="89" y="189"/>
                      </a:cubicBezTo>
                      <a:cubicBezTo>
                        <a:pt x="83" y="189"/>
                        <a:pt x="79" y="190"/>
                        <a:pt x="74" y="191"/>
                      </a:cubicBezTo>
                      <a:cubicBezTo>
                        <a:pt x="71" y="192"/>
                        <a:pt x="69" y="193"/>
                        <a:pt x="67" y="194"/>
                      </a:cubicBezTo>
                      <a:cubicBezTo>
                        <a:pt x="66" y="195"/>
                        <a:pt x="64" y="197"/>
                        <a:pt x="63" y="198"/>
                      </a:cubicBezTo>
                      <a:cubicBezTo>
                        <a:pt x="62" y="199"/>
                        <a:pt x="61" y="199"/>
                        <a:pt x="61" y="199"/>
                      </a:cubicBezTo>
                      <a:cubicBezTo>
                        <a:pt x="60" y="199"/>
                        <a:pt x="60" y="200"/>
                        <a:pt x="59" y="199"/>
                      </a:cubicBezTo>
                      <a:cubicBezTo>
                        <a:pt x="58" y="197"/>
                        <a:pt x="57" y="193"/>
                        <a:pt x="55" y="190"/>
                      </a:cubicBezTo>
                      <a:cubicBezTo>
                        <a:pt x="53" y="188"/>
                        <a:pt x="50" y="186"/>
                        <a:pt x="47" y="185"/>
                      </a:cubicBezTo>
                      <a:cubicBezTo>
                        <a:pt x="40" y="182"/>
                        <a:pt x="37" y="175"/>
                        <a:pt x="28" y="175"/>
                      </a:cubicBezTo>
                      <a:cubicBezTo>
                        <a:pt x="22" y="175"/>
                        <a:pt x="16" y="177"/>
                        <a:pt x="10" y="178"/>
                      </a:cubicBezTo>
                      <a:cubicBezTo>
                        <a:pt x="7" y="179"/>
                        <a:pt x="4" y="180"/>
                        <a:pt x="0" y="180"/>
                      </a:cubicBezTo>
                      <a:cubicBezTo>
                        <a:pt x="2" y="177"/>
                        <a:pt x="3" y="173"/>
                        <a:pt x="4" y="169"/>
                      </a:cubicBezTo>
                      <a:cubicBezTo>
                        <a:pt x="6" y="159"/>
                        <a:pt x="8" y="148"/>
                        <a:pt x="10" y="138"/>
                      </a:cubicBezTo>
                      <a:cubicBezTo>
                        <a:pt x="11" y="134"/>
                        <a:pt x="12" y="126"/>
                        <a:pt x="10" y="122"/>
                      </a:cubicBezTo>
                      <a:cubicBezTo>
                        <a:pt x="9" y="116"/>
                        <a:pt x="2" y="114"/>
                        <a:pt x="2" y="108"/>
                      </a:cubicBezTo>
                      <a:cubicBezTo>
                        <a:pt x="1" y="106"/>
                        <a:pt x="1" y="104"/>
                        <a:pt x="1" y="102"/>
                      </a:cubicBezTo>
                      <a:cubicBezTo>
                        <a:pt x="2" y="102"/>
                        <a:pt x="4" y="101"/>
                        <a:pt x="5" y="100"/>
                      </a:cubicBezTo>
                      <a:cubicBezTo>
                        <a:pt x="8" y="99"/>
                        <a:pt x="12" y="99"/>
                        <a:pt x="16" y="99"/>
                      </a:cubicBezTo>
                      <a:cubicBezTo>
                        <a:pt x="21" y="99"/>
                        <a:pt x="26" y="100"/>
                        <a:pt x="31" y="101"/>
                      </a:cubicBezTo>
                      <a:cubicBezTo>
                        <a:pt x="36" y="102"/>
                        <a:pt x="41" y="101"/>
                        <a:pt x="46" y="101"/>
                      </a:cubicBezTo>
                      <a:cubicBezTo>
                        <a:pt x="49" y="102"/>
                        <a:pt x="53" y="101"/>
                        <a:pt x="55" y="100"/>
                      </a:cubicBezTo>
                      <a:cubicBezTo>
                        <a:pt x="56" y="98"/>
                        <a:pt x="56" y="95"/>
                        <a:pt x="57" y="93"/>
                      </a:cubicBezTo>
                      <a:cubicBezTo>
                        <a:pt x="57" y="88"/>
                        <a:pt x="59" y="83"/>
                        <a:pt x="60" y="77"/>
                      </a:cubicBezTo>
                      <a:cubicBezTo>
                        <a:pt x="62" y="73"/>
                        <a:pt x="65" y="69"/>
                        <a:pt x="70" y="68"/>
                      </a:cubicBezTo>
                      <a:cubicBezTo>
                        <a:pt x="73" y="66"/>
                        <a:pt x="75" y="66"/>
                        <a:pt x="76" y="62"/>
                      </a:cubicBezTo>
                      <a:cubicBezTo>
                        <a:pt x="76" y="60"/>
                        <a:pt x="77" y="58"/>
                        <a:pt x="76" y="55"/>
                      </a:cubicBezTo>
                      <a:cubicBezTo>
                        <a:pt x="76" y="47"/>
                        <a:pt x="75" y="39"/>
                        <a:pt x="75" y="31"/>
                      </a:cubicBezTo>
                      <a:cubicBezTo>
                        <a:pt x="76" y="28"/>
                        <a:pt x="75" y="26"/>
                        <a:pt x="79" y="26"/>
                      </a:cubicBezTo>
                      <a:cubicBezTo>
                        <a:pt x="82" y="25"/>
                        <a:pt x="85" y="26"/>
                        <a:pt x="88" y="26"/>
                      </a:cubicBezTo>
                      <a:cubicBezTo>
                        <a:pt x="93" y="26"/>
                        <a:pt x="97" y="26"/>
                        <a:pt x="102" y="26"/>
                      </a:cubicBezTo>
                      <a:cubicBezTo>
                        <a:pt x="109" y="26"/>
                        <a:pt x="117" y="27"/>
                        <a:pt x="124" y="25"/>
                      </a:cubicBezTo>
                      <a:cubicBezTo>
                        <a:pt x="124" y="24"/>
                        <a:pt x="124" y="20"/>
                        <a:pt x="124" y="19"/>
                      </a:cubicBezTo>
                      <a:cubicBezTo>
                        <a:pt x="123" y="17"/>
                        <a:pt x="122" y="16"/>
                        <a:pt x="122" y="14"/>
                      </a:cubicBezTo>
                      <a:cubicBezTo>
                        <a:pt x="121" y="13"/>
                        <a:pt x="122" y="12"/>
                        <a:pt x="122" y="11"/>
                      </a:cubicBezTo>
                      <a:cubicBezTo>
                        <a:pt x="121" y="7"/>
                        <a:pt x="122" y="4"/>
                        <a:pt x="122" y="0"/>
                      </a:cubicBezTo>
                      <a:cubicBezTo>
                        <a:pt x="131" y="6"/>
                        <a:pt x="140" y="12"/>
                        <a:pt x="148" y="18"/>
                      </a:cubicBezTo>
                      <a:cubicBezTo>
                        <a:pt x="158" y="25"/>
                        <a:pt x="167" y="31"/>
                        <a:pt x="177" y="38"/>
                      </a:cubicBezTo>
                      <a:lnTo>
                        <a:pt x="156" y="4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2" name="Freeform 244"/>
                <p:cNvSpPr/>
                <p:nvPr/>
              </p:nvSpPr>
              <p:spPr bwMode="auto">
                <a:xfrm>
                  <a:off x="1057273" y="3835399"/>
                  <a:ext cx="155575" cy="31750"/>
                </a:xfrm>
                <a:custGeom>
                  <a:avLst/>
                  <a:gdLst/>
                  <a:ahLst/>
                  <a:cxnLst>
                    <a:cxn ang="0">
                      <a:pos x="56" y="4"/>
                    </a:cxn>
                    <a:cxn ang="0">
                      <a:pos x="48" y="5"/>
                    </a:cxn>
                    <a:cxn ang="0">
                      <a:pos x="42" y="8"/>
                    </a:cxn>
                    <a:cxn ang="0">
                      <a:pos x="34" y="8"/>
                    </a:cxn>
                    <a:cxn ang="0">
                      <a:pos x="17" y="7"/>
                    </a:cxn>
                    <a:cxn ang="0">
                      <a:pos x="3" y="12"/>
                    </a:cxn>
                    <a:cxn ang="0">
                      <a:pos x="1" y="8"/>
                    </a:cxn>
                    <a:cxn ang="0">
                      <a:pos x="0" y="2"/>
                    </a:cxn>
                    <a:cxn ang="0">
                      <a:pos x="8" y="1"/>
                    </a:cxn>
                    <a:cxn ang="0">
                      <a:pos x="14" y="1"/>
                    </a:cxn>
                    <a:cxn ang="0">
                      <a:pos x="23" y="1"/>
                    </a:cxn>
                    <a:cxn ang="0">
                      <a:pos x="53" y="0"/>
                    </a:cxn>
                    <a:cxn ang="0">
                      <a:pos x="56" y="4"/>
                    </a:cxn>
                  </a:cxnLst>
                  <a:rect l="0" t="0" r="r" b="b"/>
                  <a:pathLst>
                    <a:path w="59" h="12">
                      <a:moveTo>
                        <a:pt x="56" y="4"/>
                      </a:moveTo>
                      <a:cubicBezTo>
                        <a:pt x="54" y="5"/>
                        <a:pt x="51" y="5"/>
                        <a:pt x="48" y="5"/>
                      </a:cubicBezTo>
                      <a:cubicBezTo>
                        <a:pt x="46" y="6"/>
                        <a:pt x="44" y="8"/>
                        <a:pt x="42" y="8"/>
                      </a:cubicBezTo>
                      <a:cubicBezTo>
                        <a:pt x="39" y="9"/>
                        <a:pt x="36" y="9"/>
                        <a:pt x="34" y="8"/>
                      </a:cubicBezTo>
                      <a:cubicBezTo>
                        <a:pt x="28" y="7"/>
                        <a:pt x="23" y="5"/>
                        <a:pt x="17" y="7"/>
                      </a:cubicBezTo>
                      <a:cubicBezTo>
                        <a:pt x="12" y="8"/>
                        <a:pt x="8" y="11"/>
                        <a:pt x="3" y="12"/>
                      </a:cubicBezTo>
                      <a:cubicBezTo>
                        <a:pt x="2" y="11"/>
                        <a:pt x="1" y="10"/>
                        <a:pt x="1" y="8"/>
                      </a:cubicBezTo>
                      <a:cubicBezTo>
                        <a:pt x="0" y="6"/>
                        <a:pt x="0" y="4"/>
                        <a:pt x="0" y="2"/>
                      </a:cubicBezTo>
                      <a:cubicBezTo>
                        <a:pt x="2" y="2"/>
                        <a:pt x="5" y="1"/>
                        <a:pt x="8" y="1"/>
                      </a:cubicBezTo>
                      <a:cubicBezTo>
                        <a:pt x="14" y="1"/>
                        <a:pt x="14" y="1"/>
                        <a:pt x="14" y="1"/>
                      </a:cubicBezTo>
                      <a:cubicBezTo>
                        <a:pt x="17" y="2"/>
                        <a:pt x="20" y="1"/>
                        <a:pt x="23" y="1"/>
                      </a:cubicBezTo>
                      <a:cubicBezTo>
                        <a:pt x="33" y="0"/>
                        <a:pt x="43" y="0"/>
                        <a:pt x="53" y="0"/>
                      </a:cubicBezTo>
                      <a:cubicBezTo>
                        <a:pt x="56" y="1"/>
                        <a:pt x="59" y="2"/>
                        <a:pt x="56"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3" name="Freeform 245"/>
                <p:cNvSpPr/>
                <p:nvPr/>
              </p:nvSpPr>
              <p:spPr bwMode="auto">
                <a:xfrm>
                  <a:off x="1049336" y="3717924"/>
                  <a:ext cx="236537" cy="173037"/>
                </a:xfrm>
                <a:custGeom>
                  <a:avLst/>
                  <a:gdLst/>
                  <a:ahLst/>
                  <a:cxnLst>
                    <a:cxn ang="0">
                      <a:pos x="90" y="64"/>
                    </a:cxn>
                    <a:cxn ang="0">
                      <a:pos x="87" y="64"/>
                    </a:cxn>
                    <a:cxn ang="0">
                      <a:pos x="75" y="60"/>
                    </a:cxn>
                    <a:cxn ang="0">
                      <a:pos x="51" y="60"/>
                    </a:cxn>
                    <a:cxn ang="0">
                      <a:pos x="51" y="60"/>
                    </a:cxn>
                    <a:cxn ang="0">
                      <a:pos x="29" y="60"/>
                    </a:cxn>
                    <a:cxn ang="0">
                      <a:pos x="19" y="66"/>
                    </a:cxn>
                    <a:cxn ang="0">
                      <a:pos x="19" y="66"/>
                    </a:cxn>
                    <a:cxn ang="0">
                      <a:pos x="6" y="57"/>
                    </a:cxn>
                    <a:cxn ang="0">
                      <a:pos x="20" y="52"/>
                    </a:cxn>
                    <a:cxn ang="0">
                      <a:pos x="37" y="53"/>
                    </a:cxn>
                    <a:cxn ang="0">
                      <a:pos x="45" y="53"/>
                    </a:cxn>
                    <a:cxn ang="0">
                      <a:pos x="51" y="50"/>
                    </a:cxn>
                    <a:cxn ang="0">
                      <a:pos x="59" y="49"/>
                    </a:cxn>
                    <a:cxn ang="0">
                      <a:pos x="56" y="45"/>
                    </a:cxn>
                    <a:cxn ang="0">
                      <a:pos x="26" y="46"/>
                    </a:cxn>
                    <a:cxn ang="0">
                      <a:pos x="17" y="46"/>
                    </a:cxn>
                    <a:cxn ang="0">
                      <a:pos x="11" y="46"/>
                    </a:cxn>
                    <a:cxn ang="0">
                      <a:pos x="3" y="47"/>
                    </a:cxn>
                    <a:cxn ang="0">
                      <a:pos x="3" y="42"/>
                    </a:cxn>
                    <a:cxn ang="0">
                      <a:pos x="0" y="23"/>
                    </a:cxn>
                    <a:cxn ang="0">
                      <a:pos x="5" y="5"/>
                    </a:cxn>
                    <a:cxn ang="0">
                      <a:pos x="15" y="3"/>
                    </a:cxn>
                    <a:cxn ang="0">
                      <a:pos x="33" y="0"/>
                    </a:cxn>
                    <a:cxn ang="0">
                      <a:pos x="52" y="10"/>
                    </a:cxn>
                    <a:cxn ang="0">
                      <a:pos x="60" y="15"/>
                    </a:cxn>
                    <a:cxn ang="0">
                      <a:pos x="64" y="24"/>
                    </a:cxn>
                    <a:cxn ang="0">
                      <a:pos x="66" y="24"/>
                    </a:cxn>
                    <a:cxn ang="0">
                      <a:pos x="68" y="23"/>
                    </a:cxn>
                    <a:cxn ang="0">
                      <a:pos x="68" y="23"/>
                    </a:cxn>
                    <a:cxn ang="0">
                      <a:pos x="74" y="27"/>
                    </a:cxn>
                    <a:cxn ang="0">
                      <a:pos x="81" y="28"/>
                    </a:cxn>
                    <a:cxn ang="0">
                      <a:pos x="80" y="34"/>
                    </a:cxn>
                    <a:cxn ang="0">
                      <a:pos x="77" y="41"/>
                    </a:cxn>
                    <a:cxn ang="0">
                      <a:pos x="87" y="55"/>
                    </a:cxn>
                    <a:cxn ang="0">
                      <a:pos x="90" y="64"/>
                    </a:cxn>
                  </a:cxnLst>
                  <a:rect l="0" t="0" r="r" b="b"/>
                  <a:pathLst>
                    <a:path w="90" h="66">
                      <a:moveTo>
                        <a:pt x="90" y="64"/>
                      </a:moveTo>
                      <a:cubicBezTo>
                        <a:pt x="89" y="64"/>
                        <a:pt x="88" y="63"/>
                        <a:pt x="87" y="64"/>
                      </a:cubicBezTo>
                      <a:cubicBezTo>
                        <a:pt x="82" y="64"/>
                        <a:pt x="80" y="61"/>
                        <a:pt x="75" y="60"/>
                      </a:cubicBezTo>
                      <a:cubicBezTo>
                        <a:pt x="68" y="58"/>
                        <a:pt x="59" y="60"/>
                        <a:pt x="51" y="60"/>
                      </a:cubicBezTo>
                      <a:cubicBezTo>
                        <a:pt x="51" y="60"/>
                        <a:pt x="51" y="60"/>
                        <a:pt x="51" y="60"/>
                      </a:cubicBezTo>
                      <a:cubicBezTo>
                        <a:pt x="44" y="60"/>
                        <a:pt x="36" y="60"/>
                        <a:pt x="29" y="60"/>
                      </a:cubicBezTo>
                      <a:cubicBezTo>
                        <a:pt x="24" y="60"/>
                        <a:pt x="23" y="63"/>
                        <a:pt x="19" y="66"/>
                      </a:cubicBezTo>
                      <a:cubicBezTo>
                        <a:pt x="19" y="66"/>
                        <a:pt x="19" y="66"/>
                        <a:pt x="19" y="66"/>
                      </a:cubicBezTo>
                      <a:cubicBezTo>
                        <a:pt x="14" y="63"/>
                        <a:pt x="9" y="61"/>
                        <a:pt x="6" y="57"/>
                      </a:cubicBezTo>
                      <a:cubicBezTo>
                        <a:pt x="11" y="56"/>
                        <a:pt x="15" y="53"/>
                        <a:pt x="20" y="52"/>
                      </a:cubicBezTo>
                      <a:cubicBezTo>
                        <a:pt x="26" y="50"/>
                        <a:pt x="31" y="52"/>
                        <a:pt x="37" y="53"/>
                      </a:cubicBezTo>
                      <a:cubicBezTo>
                        <a:pt x="39" y="54"/>
                        <a:pt x="42" y="54"/>
                        <a:pt x="45" y="53"/>
                      </a:cubicBezTo>
                      <a:cubicBezTo>
                        <a:pt x="47" y="53"/>
                        <a:pt x="49" y="51"/>
                        <a:pt x="51" y="50"/>
                      </a:cubicBezTo>
                      <a:cubicBezTo>
                        <a:pt x="54" y="50"/>
                        <a:pt x="57" y="50"/>
                        <a:pt x="59" y="49"/>
                      </a:cubicBezTo>
                      <a:cubicBezTo>
                        <a:pt x="62" y="47"/>
                        <a:pt x="59" y="46"/>
                        <a:pt x="56" y="45"/>
                      </a:cubicBezTo>
                      <a:cubicBezTo>
                        <a:pt x="46" y="45"/>
                        <a:pt x="36" y="45"/>
                        <a:pt x="26" y="46"/>
                      </a:cubicBezTo>
                      <a:cubicBezTo>
                        <a:pt x="23" y="46"/>
                        <a:pt x="20" y="47"/>
                        <a:pt x="17" y="46"/>
                      </a:cubicBezTo>
                      <a:cubicBezTo>
                        <a:pt x="11" y="46"/>
                        <a:pt x="11" y="46"/>
                        <a:pt x="11" y="46"/>
                      </a:cubicBezTo>
                      <a:cubicBezTo>
                        <a:pt x="8" y="46"/>
                        <a:pt x="5" y="47"/>
                        <a:pt x="3" y="47"/>
                      </a:cubicBezTo>
                      <a:cubicBezTo>
                        <a:pt x="3" y="45"/>
                        <a:pt x="3" y="44"/>
                        <a:pt x="3" y="42"/>
                      </a:cubicBezTo>
                      <a:cubicBezTo>
                        <a:pt x="2" y="36"/>
                        <a:pt x="0" y="29"/>
                        <a:pt x="0" y="23"/>
                      </a:cubicBezTo>
                      <a:cubicBezTo>
                        <a:pt x="1" y="17"/>
                        <a:pt x="3" y="11"/>
                        <a:pt x="5" y="5"/>
                      </a:cubicBezTo>
                      <a:cubicBezTo>
                        <a:pt x="9" y="5"/>
                        <a:pt x="12" y="4"/>
                        <a:pt x="15" y="3"/>
                      </a:cubicBezTo>
                      <a:cubicBezTo>
                        <a:pt x="21" y="2"/>
                        <a:pt x="27" y="0"/>
                        <a:pt x="33" y="0"/>
                      </a:cubicBezTo>
                      <a:cubicBezTo>
                        <a:pt x="42" y="0"/>
                        <a:pt x="45" y="7"/>
                        <a:pt x="52" y="10"/>
                      </a:cubicBezTo>
                      <a:cubicBezTo>
                        <a:pt x="55" y="11"/>
                        <a:pt x="58" y="13"/>
                        <a:pt x="60" y="15"/>
                      </a:cubicBezTo>
                      <a:cubicBezTo>
                        <a:pt x="62" y="18"/>
                        <a:pt x="63" y="22"/>
                        <a:pt x="64" y="24"/>
                      </a:cubicBezTo>
                      <a:cubicBezTo>
                        <a:pt x="65" y="25"/>
                        <a:pt x="65" y="24"/>
                        <a:pt x="66" y="24"/>
                      </a:cubicBezTo>
                      <a:cubicBezTo>
                        <a:pt x="66" y="24"/>
                        <a:pt x="67" y="24"/>
                        <a:pt x="68" y="23"/>
                      </a:cubicBezTo>
                      <a:cubicBezTo>
                        <a:pt x="68" y="23"/>
                        <a:pt x="68" y="23"/>
                        <a:pt x="68" y="23"/>
                      </a:cubicBezTo>
                      <a:cubicBezTo>
                        <a:pt x="70" y="25"/>
                        <a:pt x="71" y="27"/>
                        <a:pt x="74" y="27"/>
                      </a:cubicBezTo>
                      <a:cubicBezTo>
                        <a:pt x="76" y="27"/>
                        <a:pt x="80" y="27"/>
                        <a:pt x="81" y="28"/>
                      </a:cubicBezTo>
                      <a:cubicBezTo>
                        <a:pt x="85" y="31"/>
                        <a:pt x="82" y="33"/>
                        <a:pt x="80" y="34"/>
                      </a:cubicBezTo>
                      <a:cubicBezTo>
                        <a:pt x="77" y="36"/>
                        <a:pt x="76" y="37"/>
                        <a:pt x="77" y="41"/>
                      </a:cubicBezTo>
                      <a:cubicBezTo>
                        <a:pt x="79" y="47"/>
                        <a:pt x="85" y="49"/>
                        <a:pt x="87" y="55"/>
                      </a:cubicBezTo>
                      <a:cubicBezTo>
                        <a:pt x="88" y="58"/>
                        <a:pt x="89" y="61"/>
                        <a:pt x="90" y="6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4" name="Freeform 246"/>
                <p:cNvSpPr/>
                <p:nvPr/>
              </p:nvSpPr>
              <p:spPr bwMode="auto">
                <a:xfrm>
                  <a:off x="1100136" y="3875086"/>
                  <a:ext cx="92075" cy="63500"/>
                </a:xfrm>
                <a:custGeom>
                  <a:avLst/>
                  <a:gdLst/>
                  <a:ahLst/>
                  <a:cxnLst>
                    <a:cxn ang="0">
                      <a:pos x="34" y="14"/>
                    </a:cxn>
                    <a:cxn ang="0">
                      <a:pos x="29" y="16"/>
                    </a:cxn>
                    <a:cxn ang="0">
                      <a:pos x="22" y="17"/>
                    </a:cxn>
                    <a:cxn ang="0">
                      <a:pos x="19" y="22"/>
                    </a:cxn>
                    <a:cxn ang="0">
                      <a:pos x="17" y="24"/>
                    </a:cxn>
                    <a:cxn ang="0">
                      <a:pos x="6" y="11"/>
                    </a:cxn>
                    <a:cxn ang="0">
                      <a:pos x="0" y="6"/>
                    </a:cxn>
                    <a:cxn ang="0">
                      <a:pos x="0" y="6"/>
                    </a:cxn>
                    <a:cxn ang="0">
                      <a:pos x="10" y="0"/>
                    </a:cxn>
                    <a:cxn ang="0">
                      <a:pos x="32" y="0"/>
                    </a:cxn>
                    <a:cxn ang="0">
                      <a:pos x="33" y="8"/>
                    </a:cxn>
                    <a:cxn ang="0">
                      <a:pos x="34" y="14"/>
                    </a:cxn>
                  </a:cxnLst>
                  <a:rect l="0" t="0" r="r" b="b"/>
                  <a:pathLst>
                    <a:path w="35" h="24">
                      <a:moveTo>
                        <a:pt x="34" y="14"/>
                      </a:moveTo>
                      <a:cubicBezTo>
                        <a:pt x="33" y="17"/>
                        <a:pt x="32" y="16"/>
                        <a:pt x="29" y="16"/>
                      </a:cubicBezTo>
                      <a:cubicBezTo>
                        <a:pt x="27" y="17"/>
                        <a:pt x="24" y="16"/>
                        <a:pt x="22" y="17"/>
                      </a:cubicBezTo>
                      <a:cubicBezTo>
                        <a:pt x="20" y="18"/>
                        <a:pt x="20" y="20"/>
                        <a:pt x="19" y="22"/>
                      </a:cubicBezTo>
                      <a:cubicBezTo>
                        <a:pt x="19" y="23"/>
                        <a:pt x="18" y="24"/>
                        <a:pt x="17" y="24"/>
                      </a:cubicBezTo>
                      <a:cubicBezTo>
                        <a:pt x="14" y="20"/>
                        <a:pt x="10" y="15"/>
                        <a:pt x="6" y="11"/>
                      </a:cubicBezTo>
                      <a:cubicBezTo>
                        <a:pt x="4" y="9"/>
                        <a:pt x="2" y="8"/>
                        <a:pt x="0" y="6"/>
                      </a:cubicBezTo>
                      <a:cubicBezTo>
                        <a:pt x="0" y="6"/>
                        <a:pt x="0" y="6"/>
                        <a:pt x="0" y="6"/>
                      </a:cubicBezTo>
                      <a:cubicBezTo>
                        <a:pt x="4" y="3"/>
                        <a:pt x="5" y="0"/>
                        <a:pt x="10" y="0"/>
                      </a:cubicBezTo>
                      <a:cubicBezTo>
                        <a:pt x="17" y="0"/>
                        <a:pt x="25" y="0"/>
                        <a:pt x="32" y="0"/>
                      </a:cubicBezTo>
                      <a:cubicBezTo>
                        <a:pt x="32" y="3"/>
                        <a:pt x="32" y="5"/>
                        <a:pt x="33" y="8"/>
                      </a:cubicBezTo>
                      <a:cubicBezTo>
                        <a:pt x="34" y="10"/>
                        <a:pt x="35" y="13"/>
                        <a:pt x="34"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5" name="Freeform 247"/>
                <p:cNvSpPr/>
                <p:nvPr/>
              </p:nvSpPr>
              <p:spPr bwMode="auto">
                <a:xfrm>
                  <a:off x="1144586" y="3870324"/>
                  <a:ext cx="282575" cy="239712"/>
                </a:xfrm>
                <a:custGeom>
                  <a:avLst/>
                  <a:gdLst/>
                  <a:ahLst/>
                  <a:cxnLst>
                    <a:cxn ang="0">
                      <a:pos x="102" y="74"/>
                    </a:cxn>
                    <a:cxn ang="0">
                      <a:pos x="102" y="85"/>
                    </a:cxn>
                    <a:cxn ang="0">
                      <a:pos x="98" y="91"/>
                    </a:cxn>
                    <a:cxn ang="0">
                      <a:pos x="94" y="87"/>
                    </a:cxn>
                    <a:cxn ang="0">
                      <a:pos x="91" y="86"/>
                    </a:cxn>
                    <a:cxn ang="0">
                      <a:pos x="91" y="83"/>
                    </a:cxn>
                    <a:cxn ang="0">
                      <a:pos x="86" y="82"/>
                    </a:cxn>
                    <a:cxn ang="0">
                      <a:pos x="78" y="72"/>
                    </a:cxn>
                    <a:cxn ang="0">
                      <a:pos x="65" y="65"/>
                    </a:cxn>
                    <a:cxn ang="0">
                      <a:pos x="64" y="65"/>
                    </a:cxn>
                    <a:cxn ang="0">
                      <a:pos x="60" y="51"/>
                    </a:cxn>
                    <a:cxn ang="0">
                      <a:pos x="56" y="46"/>
                    </a:cxn>
                    <a:cxn ang="0">
                      <a:pos x="49" y="44"/>
                    </a:cxn>
                    <a:cxn ang="0">
                      <a:pos x="34" y="52"/>
                    </a:cxn>
                    <a:cxn ang="0">
                      <a:pos x="24" y="64"/>
                    </a:cxn>
                    <a:cxn ang="0">
                      <a:pos x="22" y="66"/>
                    </a:cxn>
                    <a:cxn ang="0">
                      <a:pos x="19" y="57"/>
                    </a:cxn>
                    <a:cxn ang="0">
                      <a:pos x="13" y="40"/>
                    </a:cxn>
                    <a:cxn ang="0">
                      <a:pos x="1" y="27"/>
                    </a:cxn>
                    <a:cxn ang="0">
                      <a:pos x="0" y="26"/>
                    </a:cxn>
                    <a:cxn ang="0">
                      <a:pos x="2" y="24"/>
                    </a:cxn>
                    <a:cxn ang="0">
                      <a:pos x="5" y="19"/>
                    </a:cxn>
                    <a:cxn ang="0">
                      <a:pos x="12" y="18"/>
                    </a:cxn>
                    <a:cxn ang="0">
                      <a:pos x="17" y="16"/>
                    </a:cxn>
                    <a:cxn ang="0">
                      <a:pos x="16" y="10"/>
                    </a:cxn>
                    <a:cxn ang="0">
                      <a:pos x="15" y="2"/>
                    </a:cxn>
                    <a:cxn ang="0">
                      <a:pos x="15" y="2"/>
                    </a:cxn>
                    <a:cxn ang="0">
                      <a:pos x="39" y="2"/>
                    </a:cxn>
                    <a:cxn ang="0">
                      <a:pos x="51" y="6"/>
                    </a:cxn>
                    <a:cxn ang="0">
                      <a:pos x="54" y="6"/>
                    </a:cxn>
                    <a:cxn ang="0">
                      <a:pos x="57" y="11"/>
                    </a:cxn>
                    <a:cxn ang="0">
                      <a:pos x="63" y="14"/>
                    </a:cxn>
                    <a:cxn ang="0">
                      <a:pos x="73" y="11"/>
                    </a:cxn>
                    <a:cxn ang="0">
                      <a:pos x="81" y="10"/>
                    </a:cxn>
                    <a:cxn ang="0">
                      <a:pos x="89" y="14"/>
                    </a:cxn>
                    <a:cxn ang="0">
                      <a:pos x="91" y="22"/>
                    </a:cxn>
                    <a:cxn ang="0">
                      <a:pos x="93" y="26"/>
                    </a:cxn>
                    <a:cxn ang="0">
                      <a:pos x="95" y="29"/>
                    </a:cxn>
                    <a:cxn ang="0">
                      <a:pos x="98" y="35"/>
                    </a:cxn>
                    <a:cxn ang="0">
                      <a:pos x="104" y="42"/>
                    </a:cxn>
                    <a:cxn ang="0">
                      <a:pos x="105" y="42"/>
                    </a:cxn>
                    <a:cxn ang="0">
                      <a:pos x="104" y="47"/>
                    </a:cxn>
                    <a:cxn ang="0">
                      <a:pos x="104" y="56"/>
                    </a:cxn>
                    <a:cxn ang="0">
                      <a:pos x="104" y="62"/>
                    </a:cxn>
                    <a:cxn ang="0">
                      <a:pos x="107" y="66"/>
                    </a:cxn>
                    <a:cxn ang="0">
                      <a:pos x="102" y="74"/>
                    </a:cxn>
                  </a:cxnLst>
                  <a:rect l="0" t="0" r="r" b="b"/>
                  <a:pathLst>
                    <a:path w="108" h="91">
                      <a:moveTo>
                        <a:pt x="102" y="74"/>
                      </a:moveTo>
                      <a:cubicBezTo>
                        <a:pt x="101" y="77"/>
                        <a:pt x="103" y="82"/>
                        <a:pt x="102" y="85"/>
                      </a:cubicBezTo>
                      <a:cubicBezTo>
                        <a:pt x="101" y="87"/>
                        <a:pt x="100" y="89"/>
                        <a:pt x="98" y="91"/>
                      </a:cubicBezTo>
                      <a:cubicBezTo>
                        <a:pt x="97" y="89"/>
                        <a:pt x="95" y="88"/>
                        <a:pt x="94" y="87"/>
                      </a:cubicBezTo>
                      <a:cubicBezTo>
                        <a:pt x="93" y="86"/>
                        <a:pt x="92" y="87"/>
                        <a:pt x="91" y="86"/>
                      </a:cubicBezTo>
                      <a:cubicBezTo>
                        <a:pt x="90" y="85"/>
                        <a:pt x="91" y="84"/>
                        <a:pt x="91" y="83"/>
                      </a:cubicBezTo>
                      <a:cubicBezTo>
                        <a:pt x="89" y="81"/>
                        <a:pt x="88" y="82"/>
                        <a:pt x="86" y="82"/>
                      </a:cubicBezTo>
                      <a:cubicBezTo>
                        <a:pt x="81" y="80"/>
                        <a:pt x="81" y="75"/>
                        <a:pt x="78" y="72"/>
                      </a:cubicBezTo>
                      <a:cubicBezTo>
                        <a:pt x="75" y="67"/>
                        <a:pt x="70" y="63"/>
                        <a:pt x="65" y="65"/>
                      </a:cubicBezTo>
                      <a:cubicBezTo>
                        <a:pt x="64" y="65"/>
                        <a:pt x="64" y="65"/>
                        <a:pt x="64" y="65"/>
                      </a:cubicBezTo>
                      <a:cubicBezTo>
                        <a:pt x="62" y="60"/>
                        <a:pt x="62" y="56"/>
                        <a:pt x="60" y="51"/>
                      </a:cubicBezTo>
                      <a:cubicBezTo>
                        <a:pt x="60" y="48"/>
                        <a:pt x="59" y="48"/>
                        <a:pt x="56" y="46"/>
                      </a:cubicBezTo>
                      <a:cubicBezTo>
                        <a:pt x="53" y="44"/>
                        <a:pt x="52" y="43"/>
                        <a:pt x="49" y="44"/>
                      </a:cubicBezTo>
                      <a:cubicBezTo>
                        <a:pt x="43" y="45"/>
                        <a:pt x="38" y="48"/>
                        <a:pt x="34" y="52"/>
                      </a:cubicBezTo>
                      <a:cubicBezTo>
                        <a:pt x="30" y="55"/>
                        <a:pt x="27" y="60"/>
                        <a:pt x="24" y="64"/>
                      </a:cubicBezTo>
                      <a:cubicBezTo>
                        <a:pt x="23" y="64"/>
                        <a:pt x="22" y="65"/>
                        <a:pt x="22" y="66"/>
                      </a:cubicBezTo>
                      <a:cubicBezTo>
                        <a:pt x="20" y="63"/>
                        <a:pt x="19" y="60"/>
                        <a:pt x="19" y="57"/>
                      </a:cubicBezTo>
                      <a:cubicBezTo>
                        <a:pt x="17" y="51"/>
                        <a:pt x="16" y="46"/>
                        <a:pt x="13" y="40"/>
                      </a:cubicBezTo>
                      <a:cubicBezTo>
                        <a:pt x="9" y="36"/>
                        <a:pt x="4" y="32"/>
                        <a:pt x="1" y="27"/>
                      </a:cubicBezTo>
                      <a:cubicBezTo>
                        <a:pt x="1" y="27"/>
                        <a:pt x="0" y="26"/>
                        <a:pt x="0" y="26"/>
                      </a:cubicBezTo>
                      <a:cubicBezTo>
                        <a:pt x="1" y="26"/>
                        <a:pt x="2" y="25"/>
                        <a:pt x="2" y="24"/>
                      </a:cubicBezTo>
                      <a:cubicBezTo>
                        <a:pt x="3" y="22"/>
                        <a:pt x="3" y="20"/>
                        <a:pt x="5" y="19"/>
                      </a:cubicBezTo>
                      <a:cubicBezTo>
                        <a:pt x="7" y="18"/>
                        <a:pt x="10" y="19"/>
                        <a:pt x="12" y="18"/>
                      </a:cubicBezTo>
                      <a:cubicBezTo>
                        <a:pt x="15" y="18"/>
                        <a:pt x="16" y="19"/>
                        <a:pt x="17" y="16"/>
                      </a:cubicBezTo>
                      <a:cubicBezTo>
                        <a:pt x="18" y="15"/>
                        <a:pt x="17" y="12"/>
                        <a:pt x="16" y="10"/>
                      </a:cubicBezTo>
                      <a:cubicBezTo>
                        <a:pt x="15" y="7"/>
                        <a:pt x="15" y="5"/>
                        <a:pt x="15" y="2"/>
                      </a:cubicBezTo>
                      <a:cubicBezTo>
                        <a:pt x="15" y="2"/>
                        <a:pt x="15" y="2"/>
                        <a:pt x="15" y="2"/>
                      </a:cubicBezTo>
                      <a:cubicBezTo>
                        <a:pt x="23" y="2"/>
                        <a:pt x="32" y="0"/>
                        <a:pt x="39" y="2"/>
                      </a:cubicBezTo>
                      <a:cubicBezTo>
                        <a:pt x="44" y="3"/>
                        <a:pt x="46" y="6"/>
                        <a:pt x="51" y="6"/>
                      </a:cubicBezTo>
                      <a:cubicBezTo>
                        <a:pt x="52" y="5"/>
                        <a:pt x="53" y="6"/>
                        <a:pt x="54" y="6"/>
                      </a:cubicBezTo>
                      <a:cubicBezTo>
                        <a:pt x="55" y="8"/>
                        <a:pt x="56" y="9"/>
                        <a:pt x="57" y="11"/>
                      </a:cubicBezTo>
                      <a:cubicBezTo>
                        <a:pt x="59" y="14"/>
                        <a:pt x="60" y="15"/>
                        <a:pt x="63" y="14"/>
                      </a:cubicBezTo>
                      <a:cubicBezTo>
                        <a:pt x="66" y="14"/>
                        <a:pt x="70" y="12"/>
                        <a:pt x="73" y="11"/>
                      </a:cubicBezTo>
                      <a:cubicBezTo>
                        <a:pt x="76" y="11"/>
                        <a:pt x="78" y="11"/>
                        <a:pt x="81" y="10"/>
                      </a:cubicBezTo>
                      <a:cubicBezTo>
                        <a:pt x="86" y="10"/>
                        <a:pt x="87" y="10"/>
                        <a:pt x="89" y="14"/>
                      </a:cubicBezTo>
                      <a:cubicBezTo>
                        <a:pt x="90" y="17"/>
                        <a:pt x="90" y="19"/>
                        <a:pt x="91" y="22"/>
                      </a:cubicBezTo>
                      <a:cubicBezTo>
                        <a:pt x="92" y="23"/>
                        <a:pt x="93" y="25"/>
                        <a:pt x="93" y="26"/>
                      </a:cubicBezTo>
                      <a:cubicBezTo>
                        <a:pt x="94" y="27"/>
                        <a:pt x="95" y="28"/>
                        <a:pt x="95" y="29"/>
                      </a:cubicBezTo>
                      <a:cubicBezTo>
                        <a:pt x="96" y="31"/>
                        <a:pt x="96" y="33"/>
                        <a:pt x="98" y="35"/>
                      </a:cubicBezTo>
                      <a:cubicBezTo>
                        <a:pt x="100" y="36"/>
                        <a:pt x="101" y="41"/>
                        <a:pt x="104" y="42"/>
                      </a:cubicBezTo>
                      <a:cubicBezTo>
                        <a:pt x="104" y="42"/>
                        <a:pt x="104" y="42"/>
                        <a:pt x="105" y="42"/>
                      </a:cubicBezTo>
                      <a:cubicBezTo>
                        <a:pt x="104" y="43"/>
                        <a:pt x="104" y="45"/>
                        <a:pt x="104" y="47"/>
                      </a:cubicBezTo>
                      <a:cubicBezTo>
                        <a:pt x="104" y="50"/>
                        <a:pt x="104" y="53"/>
                        <a:pt x="104" y="56"/>
                      </a:cubicBezTo>
                      <a:cubicBezTo>
                        <a:pt x="104" y="58"/>
                        <a:pt x="104" y="60"/>
                        <a:pt x="104" y="62"/>
                      </a:cubicBezTo>
                      <a:cubicBezTo>
                        <a:pt x="105" y="63"/>
                        <a:pt x="107" y="64"/>
                        <a:pt x="107" y="66"/>
                      </a:cubicBezTo>
                      <a:cubicBezTo>
                        <a:pt x="108" y="71"/>
                        <a:pt x="103" y="71"/>
                        <a:pt x="102" y="7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6" name="Freeform 248"/>
                <p:cNvSpPr/>
                <p:nvPr/>
              </p:nvSpPr>
              <p:spPr bwMode="auto">
                <a:xfrm>
                  <a:off x="1201736" y="3983036"/>
                  <a:ext cx="120650" cy="136525"/>
                </a:xfrm>
                <a:custGeom>
                  <a:avLst/>
                  <a:gdLst/>
                  <a:ahLst/>
                  <a:cxnLst>
                    <a:cxn ang="0">
                      <a:pos x="46" y="31"/>
                    </a:cxn>
                    <a:cxn ang="0">
                      <a:pos x="39" y="38"/>
                    </a:cxn>
                    <a:cxn ang="0">
                      <a:pos x="34" y="43"/>
                    </a:cxn>
                    <a:cxn ang="0">
                      <a:pos x="31" y="45"/>
                    </a:cxn>
                    <a:cxn ang="0">
                      <a:pos x="27" y="49"/>
                    </a:cxn>
                    <a:cxn ang="0">
                      <a:pos x="23" y="52"/>
                    </a:cxn>
                    <a:cxn ang="0">
                      <a:pos x="13" y="42"/>
                    </a:cxn>
                    <a:cxn ang="0">
                      <a:pos x="0" y="23"/>
                    </a:cxn>
                    <a:cxn ang="0">
                      <a:pos x="2" y="21"/>
                    </a:cxn>
                    <a:cxn ang="0">
                      <a:pos x="12" y="9"/>
                    </a:cxn>
                    <a:cxn ang="0">
                      <a:pos x="27" y="1"/>
                    </a:cxn>
                    <a:cxn ang="0">
                      <a:pos x="34" y="3"/>
                    </a:cxn>
                    <a:cxn ang="0">
                      <a:pos x="38" y="8"/>
                    </a:cxn>
                    <a:cxn ang="0">
                      <a:pos x="42" y="22"/>
                    </a:cxn>
                    <a:cxn ang="0">
                      <a:pos x="42" y="24"/>
                    </a:cxn>
                    <a:cxn ang="0">
                      <a:pos x="46" y="31"/>
                    </a:cxn>
                  </a:cxnLst>
                  <a:rect l="0" t="0" r="r" b="b"/>
                  <a:pathLst>
                    <a:path w="46" h="52">
                      <a:moveTo>
                        <a:pt x="46" y="31"/>
                      </a:moveTo>
                      <a:cubicBezTo>
                        <a:pt x="45" y="34"/>
                        <a:pt x="42" y="36"/>
                        <a:pt x="39" y="38"/>
                      </a:cubicBezTo>
                      <a:cubicBezTo>
                        <a:pt x="37" y="39"/>
                        <a:pt x="36" y="41"/>
                        <a:pt x="34" y="43"/>
                      </a:cubicBezTo>
                      <a:cubicBezTo>
                        <a:pt x="33" y="43"/>
                        <a:pt x="32" y="44"/>
                        <a:pt x="31" y="45"/>
                      </a:cubicBezTo>
                      <a:cubicBezTo>
                        <a:pt x="29" y="46"/>
                        <a:pt x="29" y="47"/>
                        <a:pt x="27" y="49"/>
                      </a:cubicBezTo>
                      <a:cubicBezTo>
                        <a:pt x="26" y="50"/>
                        <a:pt x="25" y="51"/>
                        <a:pt x="23" y="52"/>
                      </a:cubicBezTo>
                      <a:cubicBezTo>
                        <a:pt x="19" y="50"/>
                        <a:pt x="16" y="47"/>
                        <a:pt x="13" y="42"/>
                      </a:cubicBezTo>
                      <a:cubicBezTo>
                        <a:pt x="9" y="36"/>
                        <a:pt x="4" y="29"/>
                        <a:pt x="0" y="23"/>
                      </a:cubicBezTo>
                      <a:cubicBezTo>
                        <a:pt x="0" y="22"/>
                        <a:pt x="1" y="21"/>
                        <a:pt x="2" y="21"/>
                      </a:cubicBezTo>
                      <a:cubicBezTo>
                        <a:pt x="5" y="17"/>
                        <a:pt x="8" y="12"/>
                        <a:pt x="12" y="9"/>
                      </a:cubicBezTo>
                      <a:cubicBezTo>
                        <a:pt x="16" y="5"/>
                        <a:pt x="21" y="2"/>
                        <a:pt x="27" y="1"/>
                      </a:cubicBezTo>
                      <a:cubicBezTo>
                        <a:pt x="30" y="0"/>
                        <a:pt x="31" y="1"/>
                        <a:pt x="34" y="3"/>
                      </a:cubicBezTo>
                      <a:cubicBezTo>
                        <a:pt x="37" y="5"/>
                        <a:pt x="38" y="5"/>
                        <a:pt x="38" y="8"/>
                      </a:cubicBezTo>
                      <a:cubicBezTo>
                        <a:pt x="40" y="13"/>
                        <a:pt x="40" y="17"/>
                        <a:pt x="42" y="22"/>
                      </a:cubicBezTo>
                      <a:cubicBezTo>
                        <a:pt x="42" y="23"/>
                        <a:pt x="42" y="23"/>
                        <a:pt x="42" y="24"/>
                      </a:cubicBezTo>
                      <a:cubicBezTo>
                        <a:pt x="43" y="26"/>
                        <a:pt x="46" y="28"/>
                        <a:pt x="46"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7" name="Freeform 249"/>
                <p:cNvSpPr/>
                <p:nvPr/>
              </p:nvSpPr>
              <p:spPr bwMode="auto">
                <a:xfrm>
                  <a:off x="1262060" y="4035424"/>
                  <a:ext cx="171450" cy="179387"/>
                </a:xfrm>
                <a:custGeom>
                  <a:avLst/>
                  <a:gdLst/>
                  <a:ahLst/>
                  <a:cxnLst>
                    <a:cxn ang="0">
                      <a:pos x="63" y="62"/>
                    </a:cxn>
                    <a:cxn ang="0">
                      <a:pos x="63" y="65"/>
                    </a:cxn>
                    <a:cxn ang="0">
                      <a:pos x="48" y="64"/>
                    </a:cxn>
                    <a:cxn ang="0">
                      <a:pos x="19" y="39"/>
                    </a:cxn>
                    <a:cxn ang="0">
                      <a:pos x="0" y="32"/>
                    </a:cxn>
                    <a:cxn ang="0">
                      <a:pos x="4" y="29"/>
                    </a:cxn>
                    <a:cxn ang="0">
                      <a:pos x="8" y="25"/>
                    </a:cxn>
                    <a:cxn ang="0">
                      <a:pos x="11" y="23"/>
                    </a:cxn>
                    <a:cxn ang="0">
                      <a:pos x="16" y="18"/>
                    </a:cxn>
                    <a:cxn ang="0">
                      <a:pos x="23" y="11"/>
                    </a:cxn>
                    <a:cxn ang="0">
                      <a:pos x="19" y="4"/>
                    </a:cxn>
                    <a:cxn ang="0">
                      <a:pos x="19" y="2"/>
                    </a:cxn>
                    <a:cxn ang="0">
                      <a:pos x="20" y="2"/>
                    </a:cxn>
                    <a:cxn ang="0">
                      <a:pos x="33" y="9"/>
                    </a:cxn>
                    <a:cxn ang="0">
                      <a:pos x="41" y="19"/>
                    </a:cxn>
                    <a:cxn ang="0">
                      <a:pos x="46" y="20"/>
                    </a:cxn>
                    <a:cxn ang="0">
                      <a:pos x="46" y="23"/>
                    </a:cxn>
                    <a:cxn ang="0">
                      <a:pos x="49" y="24"/>
                    </a:cxn>
                    <a:cxn ang="0">
                      <a:pos x="53" y="28"/>
                    </a:cxn>
                    <a:cxn ang="0">
                      <a:pos x="54" y="29"/>
                    </a:cxn>
                    <a:cxn ang="0">
                      <a:pos x="55" y="36"/>
                    </a:cxn>
                    <a:cxn ang="0">
                      <a:pos x="64" y="48"/>
                    </a:cxn>
                    <a:cxn ang="0">
                      <a:pos x="63" y="62"/>
                    </a:cxn>
                  </a:cxnLst>
                  <a:rect l="0" t="0" r="r" b="b"/>
                  <a:pathLst>
                    <a:path w="65" h="68">
                      <a:moveTo>
                        <a:pt x="63" y="62"/>
                      </a:moveTo>
                      <a:cubicBezTo>
                        <a:pt x="63" y="65"/>
                        <a:pt x="63" y="65"/>
                        <a:pt x="63" y="65"/>
                      </a:cubicBezTo>
                      <a:cubicBezTo>
                        <a:pt x="58" y="67"/>
                        <a:pt x="53" y="68"/>
                        <a:pt x="48" y="64"/>
                      </a:cubicBezTo>
                      <a:cubicBezTo>
                        <a:pt x="39" y="55"/>
                        <a:pt x="31" y="43"/>
                        <a:pt x="19" y="39"/>
                      </a:cubicBezTo>
                      <a:cubicBezTo>
                        <a:pt x="11" y="37"/>
                        <a:pt x="5" y="35"/>
                        <a:pt x="0" y="32"/>
                      </a:cubicBezTo>
                      <a:cubicBezTo>
                        <a:pt x="2" y="31"/>
                        <a:pt x="3" y="30"/>
                        <a:pt x="4" y="29"/>
                      </a:cubicBezTo>
                      <a:cubicBezTo>
                        <a:pt x="6" y="27"/>
                        <a:pt x="6" y="26"/>
                        <a:pt x="8" y="25"/>
                      </a:cubicBezTo>
                      <a:cubicBezTo>
                        <a:pt x="9" y="24"/>
                        <a:pt x="10" y="23"/>
                        <a:pt x="11" y="23"/>
                      </a:cubicBezTo>
                      <a:cubicBezTo>
                        <a:pt x="13" y="21"/>
                        <a:pt x="14" y="19"/>
                        <a:pt x="16" y="18"/>
                      </a:cubicBezTo>
                      <a:cubicBezTo>
                        <a:pt x="19" y="16"/>
                        <a:pt x="22" y="14"/>
                        <a:pt x="23" y="11"/>
                      </a:cubicBezTo>
                      <a:cubicBezTo>
                        <a:pt x="23" y="8"/>
                        <a:pt x="20" y="6"/>
                        <a:pt x="19" y="4"/>
                      </a:cubicBezTo>
                      <a:cubicBezTo>
                        <a:pt x="19" y="3"/>
                        <a:pt x="19" y="3"/>
                        <a:pt x="19" y="2"/>
                      </a:cubicBezTo>
                      <a:cubicBezTo>
                        <a:pt x="19" y="2"/>
                        <a:pt x="19" y="2"/>
                        <a:pt x="20" y="2"/>
                      </a:cubicBezTo>
                      <a:cubicBezTo>
                        <a:pt x="25" y="0"/>
                        <a:pt x="30" y="4"/>
                        <a:pt x="33" y="9"/>
                      </a:cubicBezTo>
                      <a:cubicBezTo>
                        <a:pt x="36" y="12"/>
                        <a:pt x="36" y="17"/>
                        <a:pt x="41" y="19"/>
                      </a:cubicBezTo>
                      <a:cubicBezTo>
                        <a:pt x="43" y="19"/>
                        <a:pt x="44" y="18"/>
                        <a:pt x="46" y="20"/>
                      </a:cubicBezTo>
                      <a:cubicBezTo>
                        <a:pt x="46" y="21"/>
                        <a:pt x="45" y="22"/>
                        <a:pt x="46" y="23"/>
                      </a:cubicBezTo>
                      <a:cubicBezTo>
                        <a:pt x="47" y="24"/>
                        <a:pt x="48" y="23"/>
                        <a:pt x="49" y="24"/>
                      </a:cubicBezTo>
                      <a:cubicBezTo>
                        <a:pt x="50" y="25"/>
                        <a:pt x="52" y="26"/>
                        <a:pt x="53" y="28"/>
                      </a:cubicBezTo>
                      <a:cubicBezTo>
                        <a:pt x="54" y="28"/>
                        <a:pt x="54" y="29"/>
                        <a:pt x="54" y="29"/>
                      </a:cubicBezTo>
                      <a:cubicBezTo>
                        <a:pt x="55" y="31"/>
                        <a:pt x="54" y="34"/>
                        <a:pt x="55" y="36"/>
                      </a:cubicBezTo>
                      <a:cubicBezTo>
                        <a:pt x="56" y="42"/>
                        <a:pt x="63" y="43"/>
                        <a:pt x="64" y="48"/>
                      </a:cubicBezTo>
                      <a:cubicBezTo>
                        <a:pt x="65" y="52"/>
                        <a:pt x="63" y="58"/>
                        <a:pt x="63" y="6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8" name="Freeform 250"/>
                <p:cNvSpPr/>
                <p:nvPr/>
              </p:nvSpPr>
              <p:spPr bwMode="auto">
                <a:xfrm>
                  <a:off x="1401760" y="3967161"/>
                  <a:ext cx="228600" cy="239712"/>
                </a:xfrm>
                <a:custGeom>
                  <a:avLst/>
                  <a:gdLst/>
                  <a:ahLst/>
                  <a:cxnLst>
                    <a:cxn ang="0">
                      <a:pos x="78" y="47"/>
                    </a:cxn>
                    <a:cxn ang="0">
                      <a:pos x="76" y="59"/>
                    </a:cxn>
                    <a:cxn ang="0">
                      <a:pos x="78" y="74"/>
                    </a:cxn>
                    <a:cxn ang="0">
                      <a:pos x="81" y="82"/>
                    </a:cxn>
                    <a:cxn ang="0">
                      <a:pos x="50" y="78"/>
                    </a:cxn>
                    <a:cxn ang="0">
                      <a:pos x="21" y="87"/>
                    </a:cxn>
                    <a:cxn ang="0">
                      <a:pos x="10" y="91"/>
                    </a:cxn>
                    <a:cxn ang="0">
                      <a:pos x="10" y="88"/>
                    </a:cxn>
                    <a:cxn ang="0">
                      <a:pos x="11" y="74"/>
                    </a:cxn>
                    <a:cxn ang="0">
                      <a:pos x="2" y="62"/>
                    </a:cxn>
                    <a:cxn ang="0">
                      <a:pos x="1" y="55"/>
                    </a:cxn>
                    <a:cxn ang="0">
                      <a:pos x="0" y="54"/>
                    </a:cxn>
                    <a:cxn ang="0">
                      <a:pos x="4" y="48"/>
                    </a:cxn>
                    <a:cxn ang="0">
                      <a:pos x="4" y="37"/>
                    </a:cxn>
                    <a:cxn ang="0">
                      <a:pos x="9" y="29"/>
                    </a:cxn>
                    <a:cxn ang="0">
                      <a:pos x="6" y="25"/>
                    </a:cxn>
                    <a:cxn ang="0">
                      <a:pos x="6" y="19"/>
                    </a:cxn>
                    <a:cxn ang="0">
                      <a:pos x="6" y="10"/>
                    </a:cxn>
                    <a:cxn ang="0">
                      <a:pos x="7" y="5"/>
                    </a:cxn>
                    <a:cxn ang="0">
                      <a:pos x="20" y="1"/>
                    </a:cxn>
                    <a:cxn ang="0">
                      <a:pos x="33" y="3"/>
                    </a:cxn>
                    <a:cxn ang="0">
                      <a:pos x="37" y="3"/>
                    </a:cxn>
                    <a:cxn ang="0">
                      <a:pos x="46" y="3"/>
                    </a:cxn>
                    <a:cxn ang="0">
                      <a:pos x="52" y="7"/>
                    </a:cxn>
                    <a:cxn ang="0">
                      <a:pos x="58" y="11"/>
                    </a:cxn>
                    <a:cxn ang="0">
                      <a:pos x="71" y="10"/>
                    </a:cxn>
                    <a:cxn ang="0">
                      <a:pos x="78" y="10"/>
                    </a:cxn>
                    <a:cxn ang="0">
                      <a:pos x="85" y="9"/>
                    </a:cxn>
                    <a:cxn ang="0">
                      <a:pos x="85" y="23"/>
                    </a:cxn>
                    <a:cxn ang="0">
                      <a:pos x="87" y="30"/>
                    </a:cxn>
                    <a:cxn ang="0">
                      <a:pos x="86" y="36"/>
                    </a:cxn>
                    <a:cxn ang="0">
                      <a:pos x="78" y="47"/>
                    </a:cxn>
                  </a:cxnLst>
                  <a:rect l="0" t="0" r="r" b="b"/>
                  <a:pathLst>
                    <a:path w="87" h="91">
                      <a:moveTo>
                        <a:pt x="78" y="47"/>
                      </a:moveTo>
                      <a:cubicBezTo>
                        <a:pt x="76" y="51"/>
                        <a:pt x="76" y="54"/>
                        <a:pt x="76" y="59"/>
                      </a:cubicBezTo>
                      <a:cubicBezTo>
                        <a:pt x="76" y="64"/>
                        <a:pt x="77" y="70"/>
                        <a:pt x="78" y="74"/>
                      </a:cubicBezTo>
                      <a:cubicBezTo>
                        <a:pt x="79" y="77"/>
                        <a:pt x="80" y="79"/>
                        <a:pt x="81" y="82"/>
                      </a:cubicBezTo>
                      <a:cubicBezTo>
                        <a:pt x="70" y="82"/>
                        <a:pt x="60" y="78"/>
                        <a:pt x="50" y="78"/>
                      </a:cubicBezTo>
                      <a:cubicBezTo>
                        <a:pt x="39" y="78"/>
                        <a:pt x="30" y="83"/>
                        <a:pt x="21" y="87"/>
                      </a:cubicBezTo>
                      <a:cubicBezTo>
                        <a:pt x="17" y="88"/>
                        <a:pt x="14" y="90"/>
                        <a:pt x="10" y="91"/>
                      </a:cubicBezTo>
                      <a:cubicBezTo>
                        <a:pt x="10" y="88"/>
                        <a:pt x="10" y="88"/>
                        <a:pt x="10" y="88"/>
                      </a:cubicBezTo>
                      <a:cubicBezTo>
                        <a:pt x="10" y="84"/>
                        <a:pt x="12" y="78"/>
                        <a:pt x="11" y="74"/>
                      </a:cubicBezTo>
                      <a:cubicBezTo>
                        <a:pt x="10" y="69"/>
                        <a:pt x="3" y="68"/>
                        <a:pt x="2" y="62"/>
                      </a:cubicBezTo>
                      <a:cubicBezTo>
                        <a:pt x="1" y="60"/>
                        <a:pt x="2" y="57"/>
                        <a:pt x="1" y="55"/>
                      </a:cubicBezTo>
                      <a:cubicBezTo>
                        <a:pt x="1" y="55"/>
                        <a:pt x="1" y="54"/>
                        <a:pt x="0" y="54"/>
                      </a:cubicBezTo>
                      <a:cubicBezTo>
                        <a:pt x="2" y="52"/>
                        <a:pt x="3" y="50"/>
                        <a:pt x="4" y="48"/>
                      </a:cubicBezTo>
                      <a:cubicBezTo>
                        <a:pt x="5" y="45"/>
                        <a:pt x="3" y="40"/>
                        <a:pt x="4" y="37"/>
                      </a:cubicBezTo>
                      <a:cubicBezTo>
                        <a:pt x="5" y="34"/>
                        <a:pt x="10" y="34"/>
                        <a:pt x="9" y="29"/>
                      </a:cubicBezTo>
                      <a:cubicBezTo>
                        <a:pt x="9" y="27"/>
                        <a:pt x="7" y="26"/>
                        <a:pt x="6" y="25"/>
                      </a:cubicBezTo>
                      <a:cubicBezTo>
                        <a:pt x="6" y="23"/>
                        <a:pt x="6" y="21"/>
                        <a:pt x="6" y="19"/>
                      </a:cubicBezTo>
                      <a:cubicBezTo>
                        <a:pt x="6" y="16"/>
                        <a:pt x="6" y="13"/>
                        <a:pt x="6" y="10"/>
                      </a:cubicBezTo>
                      <a:cubicBezTo>
                        <a:pt x="6" y="8"/>
                        <a:pt x="6" y="6"/>
                        <a:pt x="7" y="5"/>
                      </a:cubicBezTo>
                      <a:cubicBezTo>
                        <a:pt x="10" y="5"/>
                        <a:pt x="17" y="1"/>
                        <a:pt x="20" y="1"/>
                      </a:cubicBezTo>
                      <a:cubicBezTo>
                        <a:pt x="24" y="0"/>
                        <a:pt x="28" y="4"/>
                        <a:pt x="33" y="3"/>
                      </a:cubicBezTo>
                      <a:cubicBezTo>
                        <a:pt x="34" y="3"/>
                        <a:pt x="35" y="3"/>
                        <a:pt x="37" y="3"/>
                      </a:cubicBezTo>
                      <a:cubicBezTo>
                        <a:pt x="40" y="3"/>
                        <a:pt x="44" y="2"/>
                        <a:pt x="46" y="3"/>
                      </a:cubicBezTo>
                      <a:cubicBezTo>
                        <a:pt x="49" y="4"/>
                        <a:pt x="50" y="6"/>
                        <a:pt x="52" y="7"/>
                      </a:cubicBezTo>
                      <a:cubicBezTo>
                        <a:pt x="54" y="9"/>
                        <a:pt x="56" y="10"/>
                        <a:pt x="58" y="11"/>
                      </a:cubicBezTo>
                      <a:cubicBezTo>
                        <a:pt x="63" y="12"/>
                        <a:pt x="67" y="10"/>
                        <a:pt x="71" y="10"/>
                      </a:cubicBezTo>
                      <a:cubicBezTo>
                        <a:pt x="73" y="10"/>
                        <a:pt x="76" y="10"/>
                        <a:pt x="78" y="10"/>
                      </a:cubicBezTo>
                      <a:cubicBezTo>
                        <a:pt x="81" y="10"/>
                        <a:pt x="82" y="9"/>
                        <a:pt x="85" y="9"/>
                      </a:cubicBezTo>
                      <a:cubicBezTo>
                        <a:pt x="85" y="13"/>
                        <a:pt x="84" y="18"/>
                        <a:pt x="85" y="23"/>
                      </a:cubicBezTo>
                      <a:cubicBezTo>
                        <a:pt x="86" y="25"/>
                        <a:pt x="87" y="27"/>
                        <a:pt x="87" y="30"/>
                      </a:cubicBezTo>
                      <a:cubicBezTo>
                        <a:pt x="87" y="32"/>
                        <a:pt x="87" y="34"/>
                        <a:pt x="86" y="36"/>
                      </a:cubicBezTo>
                      <a:cubicBezTo>
                        <a:pt x="85" y="41"/>
                        <a:pt x="80" y="43"/>
                        <a:pt x="78" y="4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9" name="Freeform 251"/>
                <p:cNvSpPr/>
                <p:nvPr/>
              </p:nvSpPr>
              <p:spPr bwMode="auto">
                <a:xfrm>
                  <a:off x="1601785" y="3927474"/>
                  <a:ext cx="157162" cy="255587"/>
                </a:xfrm>
                <a:custGeom>
                  <a:avLst/>
                  <a:gdLst/>
                  <a:ahLst/>
                  <a:cxnLst>
                    <a:cxn ang="0">
                      <a:pos x="57" y="69"/>
                    </a:cxn>
                    <a:cxn ang="0">
                      <a:pos x="54" y="81"/>
                    </a:cxn>
                    <a:cxn ang="0">
                      <a:pos x="54" y="86"/>
                    </a:cxn>
                    <a:cxn ang="0">
                      <a:pos x="44" y="90"/>
                    </a:cxn>
                    <a:cxn ang="0">
                      <a:pos x="9" y="96"/>
                    </a:cxn>
                    <a:cxn ang="0">
                      <a:pos x="5" y="97"/>
                    </a:cxn>
                    <a:cxn ang="0">
                      <a:pos x="2" y="89"/>
                    </a:cxn>
                    <a:cxn ang="0">
                      <a:pos x="0" y="74"/>
                    </a:cxn>
                    <a:cxn ang="0">
                      <a:pos x="2" y="62"/>
                    </a:cxn>
                    <a:cxn ang="0">
                      <a:pos x="10" y="51"/>
                    </a:cxn>
                    <a:cxn ang="0">
                      <a:pos x="11" y="45"/>
                    </a:cxn>
                    <a:cxn ang="0">
                      <a:pos x="9" y="38"/>
                    </a:cxn>
                    <a:cxn ang="0">
                      <a:pos x="9" y="24"/>
                    </a:cxn>
                    <a:cxn ang="0">
                      <a:pos x="10" y="22"/>
                    </a:cxn>
                    <a:cxn ang="0">
                      <a:pos x="9" y="8"/>
                    </a:cxn>
                    <a:cxn ang="0">
                      <a:pos x="9" y="4"/>
                    </a:cxn>
                    <a:cxn ang="0">
                      <a:pos x="17" y="4"/>
                    </a:cxn>
                    <a:cxn ang="0">
                      <a:pos x="33" y="4"/>
                    </a:cxn>
                    <a:cxn ang="0">
                      <a:pos x="49" y="3"/>
                    </a:cxn>
                    <a:cxn ang="0">
                      <a:pos x="51" y="8"/>
                    </a:cxn>
                    <a:cxn ang="0">
                      <a:pos x="52" y="14"/>
                    </a:cxn>
                    <a:cxn ang="0">
                      <a:pos x="54" y="21"/>
                    </a:cxn>
                    <a:cxn ang="0">
                      <a:pos x="55" y="34"/>
                    </a:cxn>
                    <a:cxn ang="0">
                      <a:pos x="58" y="45"/>
                    </a:cxn>
                    <a:cxn ang="0">
                      <a:pos x="57" y="69"/>
                    </a:cxn>
                  </a:cxnLst>
                  <a:rect l="0" t="0" r="r" b="b"/>
                  <a:pathLst>
                    <a:path w="60" h="97">
                      <a:moveTo>
                        <a:pt x="57" y="69"/>
                      </a:moveTo>
                      <a:cubicBezTo>
                        <a:pt x="56" y="73"/>
                        <a:pt x="56" y="77"/>
                        <a:pt x="54" y="81"/>
                      </a:cubicBezTo>
                      <a:cubicBezTo>
                        <a:pt x="54" y="82"/>
                        <a:pt x="54" y="84"/>
                        <a:pt x="54" y="86"/>
                      </a:cubicBezTo>
                      <a:cubicBezTo>
                        <a:pt x="50" y="88"/>
                        <a:pt x="47" y="89"/>
                        <a:pt x="44" y="90"/>
                      </a:cubicBezTo>
                      <a:cubicBezTo>
                        <a:pt x="32" y="93"/>
                        <a:pt x="21" y="94"/>
                        <a:pt x="9" y="96"/>
                      </a:cubicBezTo>
                      <a:cubicBezTo>
                        <a:pt x="8" y="96"/>
                        <a:pt x="6" y="97"/>
                        <a:pt x="5" y="97"/>
                      </a:cubicBezTo>
                      <a:cubicBezTo>
                        <a:pt x="4" y="94"/>
                        <a:pt x="3" y="92"/>
                        <a:pt x="2" y="89"/>
                      </a:cubicBezTo>
                      <a:cubicBezTo>
                        <a:pt x="1" y="85"/>
                        <a:pt x="0" y="79"/>
                        <a:pt x="0" y="74"/>
                      </a:cubicBezTo>
                      <a:cubicBezTo>
                        <a:pt x="0" y="69"/>
                        <a:pt x="0" y="66"/>
                        <a:pt x="2" y="62"/>
                      </a:cubicBezTo>
                      <a:cubicBezTo>
                        <a:pt x="4" y="58"/>
                        <a:pt x="9" y="56"/>
                        <a:pt x="10" y="51"/>
                      </a:cubicBezTo>
                      <a:cubicBezTo>
                        <a:pt x="11" y="49"/>
                        <a:pt x="11" y="47"/>
                        <a:pt x="11" y="45"/>
                      </a:cubicBezTo>
                      <a:cubicBezTo>
                        <a:pt x="11" y="42"/>
                        <a:pt x="10" y="40"/>
                        <a:pt x="9" y="38"/>
                      </a:cubicBezTo>
                      <a:cubicBezTo>
                        <a:pt x="8" y="33"/>
                        <a:pt x="9" y="28"/>
                        <a:pt x="9" y="24"/>
                      </a:cubicBezTo>
                      <a:cubicBezTo>
                        <a:pt x="9" y="23"/>
                        <a:pt x="9" y="23"/>
                        <a:pt x="10" y="22"/>
                      </a:cubicBezTo>
                      <a:cubicBezTo>
                        <a:pt x="10" y="18"/>
                        <a:pt x="9" y="13"/>
                        <a:pt x="9" y="8"/>
                      </a:cubicBezTo>
                      <a:cubicBezTo>
                        <a:pt x="9" y="7"/>
                        <a:pt x="9" y="6"/>
                        <a:pt x="9" y="4"/>
                      </a:cubicBezTo>
                      <a:cubicBezTo>
                        <a:pt x="13" y="5"/>
                        <a:pt x="16" y="6"/>
                        <a:pt x="17" y="4"/>
                      </a:cubicBezTo>
                      <a:cubicBezTo>
                        <a:pt x="21" y="0"/>
                        <a:pt x="28" y="5"/>
                        <a:pt x="33" y="4"/>
                      </a:cubicBezTo>
                      <a:cubicBezTo>
                        <a:pt x="39" y="4"/>
                        <a:pt x="43" y="3"/>
                        <a:pt x="49" y="3"/>
                      </a:cubicBezTo>
                      <a:cubicBezTo>
                        <a:pt x="49" y="4"/>
                        <a:pt x="50" y="6"/>
                        <a:pt x="51" y="8"/>
                      </a:cubicBezTo>
                      <a:cubicBezTo>
                        <a:pt x="52" y="10"/>
                        <a:pt x="52" y="12"/>
                        <a:pt x="52" y="14"/>
                      </a:cubicBezTo>
                      <a:cubicBezTo>
                        <a:pt x="52" y="17"/>
                        <a:pt x="53" y="19"/>
                        <a:pt x="54" y="21"/>
                      </a:cubicBezTo>
                      <a:cubicBezTo>
                        <a:pt x="54" y="25"/>
                        <a:pt x="54" y="29"/>
                        <a:pt x="55" y="34"/>
                      </a:cubicBezTo>
                      <a:cubicBezTo>
                        <a:pt x="55" y="37"/>
                        <a:pt x="57" y="41"/>
                        <a:pt x="58" y="45"/>
                      </a:cubicBezTo>
                      <a:cubicBezTo>
                        <a:pt x="60" y="52"/>
                        <a:pt x="59" y="62"/>
                        <a:pt x="57"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0" name="Freeform 252"/>
                <p:cNvSpPr/>
                <p:nvPr/>
              </p:nvSpPr>
              <p:spPr bwMode="auto">
                <a:xfrm>
                  <a:off x="1730372" y="3930649"/>
                  <a:ext cx="73025" cy="223837"/>
                </a:xfrm>
                <a:custGeom>
                  <a:avLst/>
                  <a:gdLst/>
                  <a:ahLst/>
                  <a:cxnLst>
                    <a:cxn ang="0">
                      <a:pos x="25" y="65"/>
                    </a:cxn>
                    <a:cxn ang="0">
                      <a:pos x="21" y="69"/>
                    </a:cxn>
                    <a:cxn ang="0">
                      <a:pos x="19" y="74"/>
                    </a:cxn>
                    <a:cxn ang="0">
                      <a:pos x="18" y="80"/>
                    </a:cxn>
                    <a:cxn ang="0">
                      <a:pos x="5" y="85"/>
                    </a:cxn>
                    <a:cxn ang="0">
                      <a:pos x="5" y="80"/>
                    </a:cxn>
                    <a:cxn ang="0">
                      <a:pos x="8" y="68"/>
                    </a:cxn>
                    <a:cxn ang="0">
                      <a:pos x="9" y="44"/>
                    </a:cxn>
                    <a:cxn ang="0">
                      <a:pos x="6" y="33"/>
                    </a:cxn>
                    <a:cxn ang="0">
                      <a:pos x="5" y="20"/>
                    </a:cxn>
                    <a:cxn ang="0">
                      <a:pos x="3" y="13"/>
                    </a:cxn>
                    <a:cxn ang="0">
                      <a:pos x="2" y="7"/>
                    </a:cxn>
                    <a:cxn ang="0">
                      <a:pos x="0" y="2"/>
                    </a:cxn>
                    <a:cxn ang="0">
                      <a:pos x="1" y="2"/>
                    </a:cxn>
                    <a:cxn ang="0">
                      <a:pos x="16" y="0"/>
                    </a:cxn>
                    <a:cxn ang="0">
                      <a:pos x="13" y="4"/>
                    </a:cxn>
                    <a:cxn ang="0">
                      <a:pos x="12" y="8"/>
                    </a:cxn>
                    <a:cxn ang="0">
                      <a:pos x="16" y="13"/>
                    </a:cxn>
                    <a:cxn ang="0">
                      <a:pos x="23" y="39"/>
                    </a:cxn>
                    <a:cxn ang="0">
                      <a:pos x="25" y="65"/>
                    </a:cxn>
                  </a:cxnLst>
                  <a:rect l="0" t="0" r="r" b="b"/>
                  <a:pathLst>
                    <a:path w="28" h="85">
                      <a:moveTo>
                        <a:pt x="25" y="65"/>
                      </a:moveTo>
                      <a:cubicBezTo>
                        <a:pt x="24" y="67"/>
                        <a:pt x="22" y="67"/>
                        <a:pt x="21" y="69"/>
                      </a:cubicBezTo>
                      <a:cubicBezTo>
                        <a:pt x="20" y="70"/>
                        <a:pt x="19" y="72"/>
                        <a:pt x="19" y="74"/>
                      </a:cubicBezTo>
                      <a:cubicBezTo>
                        <a:pt x="18" y="76"/>
                        <a:pt x="18" y="78"/>
                        <a:pt x="18" y="80"/>
                      </a:cubicBezTo>
                      <a:cubicBezTo>
                        <a:pt x="13" y="82"/>
                        <a:pt x="9" y="84"/>
                        <a:pt x="5" y="85"/>
                      </a:cubicBezTo>
                      <a:cubicBezTo>
                        <a:pt x="5" y="83"/>
                        <a:pt x="5" y="81"/>
                        <a:pt x="5" y="80"/>
                      </a:cubicBezTo>
                      <a:cubicBezTo>
                        <a:pt x="7" y="76"/>
                        <a:pt x="7" y="72"/>
                        <a:pt x="8" y="68"/>
                      </a:cubicBezTo>
                      <a:cubicBezTo>
                        <a:pt x="10" y="61"/>
                        <a:pt x="11" y="51"/>
                        <a:pt x="9" y="44"/>
                      </a:cubicBezTo>
                      <a:cubicBezTo>
                        <a:pt x="8" y="40"/>
                        <a:pt x="6" y="36"/>
                        <a:pt x="6" y="33"/>
                      </a:cubicBezTo>
                      <a:cubicBezTo>
                        <a:pt x="5" y="28"/>
                        <a:pt x="5" y="24"/>
                        <a:pt x="5" y="20"/>
                      </a:cubicBezTo>
                      <a:cubicBezTo>
                        <a:pt x="4" y="18"/>
                        <a:pt x="3" y="16"/>
                        <a:pt x="3" y="13"/>
                      </a:cubicBezTo>
                      <a:cubicBezTo>
                        <a:pt x="3" y="11"/>
                        <a:pt x="3" y="9"/>
                        <a:pt x="2" y="7"/>
                      </a:cubicBezTo>
                      <a:cubicBezTo>
                        <a:pt x="1" y="5"/>
                        <a:pt x="0" y="3"/>
                        <a:pt x="0" y="2"/>
                      </a:cubicBezTo>
                      <a:cubicBezTo>
                        <a:pt x="1" y="2"/>
                        <a:pt x="1" y="2"/>
                        <a:pt x="1" y="2"/>
                      </a:cubicBezTo>
                      <a:cubicBezTo>
                        <a:pt x="6" y="2"/>
                        <a:pt x="10" y="0"/>
                        <a:pt x="16" y="0"/>
                      </a:cubicBezTo>
                      <a:cubicBezTo>
                        <a:pt x="15" y="1"/>
                        <a:pt x="14" y="2"/>
                        <a:pt x="13" y="4"/>
                      </a:cubicBezTo>
                      <a:cubicBezTo>
                        <a:pt x="12" y="6"/>
                        <a:pt x="12" y="6"/>
                        <a:pt x="12" y="8"/>
                      </a:cubicBezTo>
                      <a:cubicBezTo>
                        <a:pt x="12" y="12"/>
                        <a:pt x="14" y="11"/>
                        <a:pt x="16" y="13"/>
                      </a:cubicBezTo>
                      <a:cubicBezTo>
                        <a:pt x="23" y="20"/>
                        <a:pt x="23" y="31"/>
                        <a:pt x="23" y="39"/>
                      </a:cubicBezTo>
                      <a:cubicBezTo>
                        <a:pt x="24" y="48"/>
                        <a:pt x="28" y="56"/>
                        <a:pt x="25" y="6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1" name="Freeform 253"/>
                <p:cNvSpPr/>
                <p:nvPr/>
              </p:nvSpPr>
              <p:spPr bwMode="auto">
                <a:xfrm>
                  <a:off x="1762122" y="3889374"/>
                  <a:ext cx="112712" cy="252412"/>
                </a:xfrm>
                <a:custGeom>
                  <a:avLst/>
                  <a:gdLst/>
                  <a:ahLst/>
                  <a:cxnLst>
                    <a:cxn ang="0">
                      <a:pos x="42" y="37"/>
                    </a:cxn>
                    <a:cxn ang="0">
                      <a:pos x="38" y="43"/>
                    </a:cxn>
                    <a:cxn ang="0">
                      <a:pos x="34" y="49"/>
                    </a:cxn>
                    <a:cxn ang="0">
                      <a:pos x="33" y="55"/>
                    </a:cxn>
                    <a:cxn ang="0">
                      <a:pos x="29" y="62"/>
                    </a:cxn>
                    <a:cxn ang="0">
                      <a:pos x="28" y="70"/>
                    </a:cxn>
                    <a:cxn ang="0">
                      <a:pos x="28" y="89"/>
                    </a:cxn>
                    <a:cxn ang="0">
                      <a:pos x="16" y="91"/>
                    </a:cxn>
                    <a:cxn ang="0">
                      <a:pos x="6" y="96"/>
                    </a:cxn>
                    <a:cxn ang="0">
                      <a:pos x="7" y="90"/>
                    </a:cxn>
                    <a:cxn ang="0">
                      <a:pos x="9" y="85"/>
                    </a:cxn>
                    <a:cxn ang="0">
                      <a:pos x="13" y="81"/>
                    </a:cxn>
                    <a:cxn ang="0">
                      <a:pos x="11" y="55"/>
                    </a:cxn>
                    <a:cxn ang="0">
                      <a:pos x="4" y="29"/>
                    </a:cxn>
                    <a:cxn ang="0">
                      <a:pos x="0" y="24"/>
                    </a:cxn>
                    <a:cxn ang="0">
                      <a:pos x="1" y="20"/>
                    </a:cxn>
                    <a:cxn ang="0">
                      <a:pos x="4" y="16"/>
                    </a:cxn>
                    <a:cxn ang="0">
                      <a:pos x="4" y="16"/>
                    </a:cxn>
                    <a:cxn ang="0">
                      <a:pos x="27" y="5"/>
                    </a:cxn>
                    <a:cxn ang="0">
                      <a:pos x="29" y="3"/>
                    </a:cxn>
                    <a:cxn ang="0">
                      <a:pos x="40" y="1"/>
                    </a:cxn>
                    <a:cxn ang="0">
                      <a:pos x="39" y="16"/>
                    </a:cxn>
                    <a:cxn ang="0">
                      <a:pos x="40" y="23"/>
                    </a:cxn>
                    <a:cxn ang="0">
                      <a:pos x="42" y="30"/>
                    </a:cxn>
                    <a:cxn ang="0">
                      <a:pos x="42" y="37"/>
                    </a:cxn>
                  </a:cxnLst>
                  <a:rect l="0" t="0" r="r" b="b"/>
                  <a:pathLst>
                    <a:path w="43" h="96">
                      <a:moveTo>
                        <a:pt x="42" y="37"/>
                      </a:moveTo>
                      <a:cubicBezTo>
                        <a:pt x="41" y="39"/>
                        <a:pt x="39" y="42"/>
                        <a:pt x="38" y="43"/>
                      </a:cubicBezTo>
                      <a:cubicBezTo>
                        <a:pt x="37" y="45"/>
                        <a:pt x="36" y="47"/>
                        <a:pt x="34" y="49"/>
                      </a:cubicBezTo>
                      <a:cubicBezTo>
                        <a:pt x="33" y="51"/>
                        <a:pt x="33" y="53"/>
                        <a:pt x="33" y="55"/>
                      </a:cubicBezTo>
                      <a:cubicBezTo>
                        <a:pt x="32" y="58"/>
                        <a:pt x="30" y="60"/>
                        <a:pt x="29" y="62"/>
                      </a:cubicBezTo>
                      <a:cubicBezTo>
                        <a:pt x="28" y="65"/>
                        <a:pt x="27" y="67"/>
                        <a:pt x="28" y="70"/>
                      </a:cubicBezTo>
                      <a:cubicBezTo>
                        <a:pt x="28" y="76"/>
                        <a:pt x="28" y="83"/>
                        <a:pt x="28" y="89"/>
                      </a:cubicBezTo>
                      <a:cubicBezTo>
                        <a:pt x="24" y="89"/>
                        <a:pt x="20" y="90"/>
                        <a:pt x="16" y="91"/>
                      </a:cubicBezTo>
                      <a:cubicBezTo>
                        <a:pt x="13" y="93"/>
                        <a:pt x="9" y="94"/>
                        <a:pt x="6" y="96"/>
                      </a:cubicBezTo>
                      <a:cubicBezTo>
                        <a:pt x="6" y="94"/>
                        <a:pt x="6" y="92"/>
                        <a:pt x="7" y="90"/>
                      </a:cubicBezTo>
                      <a:cubicBezTo>
                        <a:pt x="7" y="88"/>
                        <a:pt x="8" y="86"/>
                        <a:pt x="9" y="85"/>
                      </a:cubicBezTo>
                      <a:cubicBezTo>
                        <a:pt x="10" y="83"/>
                        <a:pt x="12" y="83"/>
                        <a:pt x="13" y="81"/>
                      </a:cubicBezTo>
                      <a:cubicBezTo>
                        <a:pt x="16" y="72"/>
                        <a:pt x="12" y="64"/>
                        <a:pt x="11" y="55"/>
                      </a:cubicBezTo>
                      <a:cubicBezTo>
                        <a:pt x="11" y="47"/>
                        <a:pt x="11" y="36"/>
                        <a:pt x="4" y="29"/>
                      </a:cubicBezTo>
                      <a:cubicBezTo>
                        <a:pt x="2" y="27"/>
                        <a:pt x="0" y="28"/>
                        <a:pt x="0" y="24"/>
                      </a:cubicBezTo>
                      <a:cubicBezTo>
                        <a:pt x="0" y="22"/>
                        <a:pt x="0" y="22"/>
                        <a:pt x="1" y="20"/>
                      </a:cubicBezTo>
                      <a:cubicBezTo>
                        <a:pt x="2" y="18"/>
                        <a:pt x="3" y="17"/>
                        <a:pt x="4" y="16"/>
                      </a:cubicBezTo>
                      <a:cubicBezTo>
                        <a:pt x="4" y="16"/>
                        <a:pt x="4" y="16"/>
                        <a:pt x="4" y="16"/>
                      </a:cubicBezTo>
                      <a:cubicBezTo>
                        <a:pt x="13" y="16"/>
                        <a:pt x="21" y="11"/>
                        <a:pt x="27" y="5"/>
                      </a:cubicBezTo>
                      <a:cubicBezTo>
                        <a:pt x="28" y="4"/>
                        <a:pt x="28" y="4"/>
                        <a:pt x="29" y="3"/>
                      </a:cubicBezTo>
                      <a:cubicBezTo>
                        <a:pt x="32" y="0"/>
                        <a:pt x="36" y="1"/>
                        <a:pt x="40" y="1"/>
                      </a:cubicBezTo>
                      <a:cubicBezTo>
                        <a:pt x="39" y="6"/>
                        <a:pt x="39" y="11"/>
                        <a:pt x="39" y="16"/>
                      </a:cubicBezTo>
                      <a:cubicBezTo>
                        <a:pt x="39" y="18"/>
                        <a:pt x="39" y="21"/>
                        <a:pt x="40" y="23"/>
                      </a:cubicBezTo>
                      <a:cubicBezTo>
                        <a:pt x="41" y="26"/>
                        <a:pt x="42" y="27"/>
                        <a:pt x="42" y="30"/>
                      </a:cubicBezTo>
                      <a:cubicBezTo>
                        <a:pt x="42" y="32"/>
                        <a:pt x="43" y="35"/>
                        <a:pt x="42" y="3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2" name="Freeform 254"/>
                <p:cNvSpPr/>
                <p:nvPr/>
              </p:nvSpPr>
              <p:spPr bwMode="auto">
                <a:xfrm>
                  <a:off x="1831972" y="3830636"/>
                  <a:ext cx="469899" cy="387350"/>
                </a:xfrm>
                <a:custGeom>
                  <a:avLst/>
                  <a:gdLst/>
                  <a:ahLst/>
                  <a:cxnLst>
                    <a:cxn ang="0">
                      <a:pos x="179" y="12"/>
                    </a:cxn>
                    <a:cxn ang="0">
                      <a:pos x="179" y="21"/>
                    </a:cxn>
                    <a:cxn ang="0">
                      <a:pos x="178" y="33"/>
                    </a:cxn>
                    <a:cxn ang="0">
                      <a:pos x="173" y="39"/>
                    </a:cxn>
                    <a:cxn ang="0">
                      <a:pos x="169" y="42"/>
                    </a:cxn>
                    <a:cxn ang="0">
                      <a:pos x="165" y="46"/>
                    </a:cxn>
                    <a:cxn ang="0">
                      <a:pos x="160" y="54"/>
                    </a:cxn>
                    <a:cxn ang="0">
                      <a:pos x="156" y="64"/>
                    </a:cxn>
                    <a:cxn ang="0">
                      <a:pos x="153" y="73"/>
                    </a:cxn>
                    <a:cxn ang="0">
                      <a:pos x="138" y="101"/>
                    </a:cxn>
                    <a:cxn ang="0">
                      <a:pos x="128" y="111"/>
                    </a:cxn>
                    <a:cxn ang="0">
                      <a:pos x="121" y="109"/>
                    </a:cxn>
                    <a:cxn ang="0">
                      <a:pos x="115" y="109"/>
                    </a:cxn>
                    <a:cxn ang="0">
                      <a:pos x="101" y="118"/>
                    </a:cxn>
                    <a:cxn ang="0">
                      <a:pos x="96" y="123"/>
                    </a:cxn>
                    <a:cxn ang="0">
                      <a:pos x="93" y="128"/>
                    </a:cxn>
                    <a:cxn ang="0">
                      <a:pos x="91" y="135"/>
                    </a:cxn>
                    <a:cxn ang="0">
                      <a:pos x="89" y="140"/>
                    </a:cxn>
                    <a:cxn ang="0">
                      <a:pos x="89" y="140"/>
                    </a:cxn>
                    <a:cxn ang="0">
                      <a:pos x="73" y="141"/>
                    </a:cxn>
                    <a:cxn ang="0">
                      <a:pos x="43" y="137"/>
                    </a:cxn>
                    <a:cxn ang="0">
                      <a:pos x="20" y="112"/>
                    </a:cxn>
                    <a:cxn ang="0">
                      <a:pos x="1" y="111"/>
                    </a:cxn>
                    <a:cxn ang="0">
                      <a:pos x="1" y="92"/>
                    </a:cxn>
                    <a:cxn ang="0">
                      <a:pos x="2" y="84"/>
                    </a:cxn>
                    <a:cxn ang="0">
                      <a:pos x="6" y="77"/>
                    </a:cxn>
                    <a:cxn ang="0">
                      <a:pos x="7" y="71"/>
                    </a:cxn>
                    <a:cxn ang="0">
                      <a:pos x="11" y="65"/>
                    </a:cxn>
                    <a:cxn ang="0">
                      <a:pos x="15" y="59"/>
                    </a:cxn>
                    <a:cxn ang="0">
                      <a:pos x="15" y="52"/>
                    </a:cxn>
                    <a:cxn ang="0">
                      <a:pos x="13" y="45"/>
                    </a:cxn>
                    <a:cxn ang="0">
                      <a:pos x="12" y="38"/>
                    </a:cxn>
                    <a:cxn ang="0">
                      <a:pos x="13" y="23"/>
                    </a:cxn>
                    <a:cxn ang="0">
                      <a:pos x="16" y="23"/>
                    </a:cxn>
                    <a:cxn ang="0">
                      <a:pos x="26" y="9"/>
                    </a:cxn>
                    <a:cxn ang="0">
                      <a:pos x="48" y="1"/>
                    </a:cxn>
                    <a:cxn ang="0">
                      <a:pos x="60" y="2"/>
                    </a:cxn>
                    <a:cxn ang="0">
                      <a:pos x="63" y="4"/>
                    </a:cxn>
                    <a:cxn ang="0">
                      <a:pos x="66" y="6"/>
                    </a:cxn>
                    <a:cxn ang="0">
                      <a:pos x="73" y="7"/>
                    </a:cxn>
                    <a:cxn ang="0">
                      <a:pos x="80" y="11"/>
                    </a:cxn>
                    <a:cxn ang="0">
                      <a:pos x="87" y="13"/>
                    </a:cxn>
                    <a:cxn ang="0">
                      <a:pos x="94" y="13"/>
                    </a:cxn>
                    <a:cxn ang="0">
                      <a:pos x="101" y="15"/>
                    </a:cxn>
                    <a:cxn ang="0">
                      <a:pos x="123" y="8"/>
                    </a:cxn>
                    <a:cxn ang="0">
                      <a:pos x="144" y="6"/>
                    </a:cxn>
                    <a:cxn ang="0">
                      <a:pos x="152" y="8"/>
                    </a:cxn>
                    <a:cxn ang="0">
                      <a:pos x="159" y="5"/>
                    </a:cxn>
                    <a:cxn ang="0">
                      <a:pos x="165" y="4"/>
                    </a:cxn>
                    <a:cxn ang="0">
                      <a:pos x="170" y="9"/>
                    </a:cxn>
                    <a:cxn ang="0">
                      <a:pos x="179" y="12"/>
                    </a:cxn>
                  </a:cxnLst>
                  <a:rect l="0" t="0" r="r" b="b"/>
                  <a:pathLst>
                    <a:path w="179" h="147">
                      <a:moveTo>
                        <a:pt x="179" y="12"/>
                      </a:moveTo>
                      <a:cubicBezTo>
                        <a:pt x="179" y="15"/>
                        <a:pt x="179" y="18"/>
                        <a:pt x="179" y="21"/>
                      </a:cubicBezTo>
                      <a:cubicBezTo>
                        <a:pt x="178" y="25"/>
                        <a:pt x="179" y="29"/>
                        <a:pt x="178" y="33"/>
                      </a:cubicBezTo>
                      <a:cubicBezTo>
                        <a:pt x="177" y="37"/>
                        <a:pt x="177" y="37"/>
                        <a:pt x="173" y="39"/>
                      </a:cubicBezTo>
                      <a:cubicBezTo>
                        <a:pt x="172" y="40"/>
                        <a:pt x="170" y="41"/>
                        <a:pt x="169" y="42"/>
                      </a:cubicBezTo>
                      <a:cubicBezTo>
                        <a:pt x="168" y="43"/>
                        <a:pt x="166" y="45"/>
                        <a:pt x="165" y="46"/>
                      </a:cubicBezTo>
                      <a:cubicBezTo>
                        <a:pt x="163" y="48"/>
                        <a:pt x="162" y="51"/>
                        <a:pt x="160" y="54"/>
                      </a:cubicBezTo>
                      <a:cubicBezTo>
                        <a:pt x="159" y="57"/>
                        <a:pt x="158" y="61"/>
                        <a:pt x="156" y="64"/>
                      </a:cubicBezTo>
                      <a:cubicBezTo>
                        <a:pt x="154" y="67"/>
                        <a:pt x="154" y="70"/>
                        <a:pt x="153" y="73"/>
                      </a:cubicBezTo>
                      <a:cubicBezTo>
                        <a:pt x="149" y="83"/>
                        <a:pt x="142" y="92"/>
                        <a:pt x="138" y="101"/>
                      </a:cubicBezTo>
                      <a:cubicBezTo>
                        <a:pt x="136" y="106"/>
                        <a:pt x="133" y="111"/>
                        <a:pt x="128" y="111"/>
                      </a:cubicBezTo>
                      <a:cubicBezTo>
                        <a:pt x="125" y="112"/>
                        <a:pt x="124" y="110"/>
                        <a:pt x="121" y="109"/>
                      </a:cubicBezTo>
                      <a:cubicBezTo>
                        <a:pt x="119" y="107"/>
                        <a:pt x="117" y="107"/>
                        <a:pt x="115" y="109"/>
                      </a:cubicBezTo>
                      <a:cubicBezTo>
                        <a:pt x="109" y="111"/>
                        <a:pt x="106" y="114"/>
                        <a:pt x="101" y="118"/>
                      </a:cubicBezTo>
                      <a:cubicBezTo>
                        <a:pt x="99" y="120"/>
                        <a:pt x="97" y="121"/>
                        <a:pt x="96" y="123"/>
                      </a:cubicBezTo>
                      <a:cubicBezTo>
                        <a:pt x="94" y="124"/>
                        <a:pt x="94" y="126"/>
                        <a:pt x="93" y="128"/>
                      </a:cubicBezTo>
                      <a:cubicBezTo>
                        <a:pt x="92" y="131"/>
                        <a:pt x="92" y="133"/>
                        <a:pt x="91" y="135"/>
                      </a:cubicBezTo>
                      <a:cubicBezTo>
                        <a:pt x="90" y="137"/>
                        <a:pt x="89" y="138"/>
                        <a:pt x="89" y="140"/>
                      </a:cubicBezTo>
                      <a:cubicBezTo>
                        <a:pt x="89" y="140"/>
                        <a:pt x="89" y="140"/>
                        <a:pt x="89" y="140"/>
                      </a:cubicBezTo>
                      <a:cubicBezTo>
                        <a:pt x="83" y="140"/>
                        <a:pt x="77" y="141"/>
                        <a:pt x="73" y="141"/>
                      </a:cubicBezTo>
                      <a:cubicBezTo>
                        <a:pt x="61" y="143"/>
                        <a:pt x="52" y="147"/>
                        <a:pt x="43" y="137"/>
                      </a:cubicBezTo>
                      <a:cubicBezTo>
                        <a:pt x="35" y="128"/>
                        <a:pt x="32" y="117"/>
                        <a:pt x="20" y="112"/>
                      </a:cubicBezTo>
                      <a:cubicBezTo>
                        <a:pt x="15" y="110"/>
                        <a:pt x="8" y="110"/>
                        <a:pt x="1" y="111"/>
                      </a:cubicBezTo>
                      <a:cubicBezTo>
                        <a:pt x="1" y="105"/>
                        <a:pt x="1" y="98"/>
                        <a:pt x="1" y="92"/>
                      </a:cubicBezTo>
                      <a:cubicBezTo>
                        <a:pt x="0" y="89"/>
                        <a:pt x="1" y="87"/>
                        <a:pt x="2" y="84"/>
                      </a:cubicBezTo>
                      <a:cubicBezTo>
                        <a:pt x="3" y="82"/>
                        <a:pt x="5" y="80"/>
                        <a:pt x="6" y="77"/>
                      </a:cubicBezTo>
                      <a:cubicBezTo>
                        <a:pt x="6" y="75"/>
                        <a:pt x="6" y="73"/>
                        <a:pt x="7" y="71"/>
                      </a:cubicBezTo>
                      <a:cubicBezTo>
                        <a:pt x="9" y="69"/>
                        <a:pt x="10" y="67"/>
                        <a:pt x="11" y="65"/>
                      </a:cubicBezTo>
                      <a:cubicBezTo>
                        <a:pt x="12" y="64"/>
                        <a:pt x="14" y="61"/>
                        <a:pt x="15" y="59"/>
                      </a:cubicBezTo>
                      <a:cubicBezTo>
                        <a:pt x="16" y="57"/>
                        <a:pt x="15" y="54"/>
                        <a:pt x="15" y="52"/>
                      </a:cubicBezTo>
                      <a:cubicBezTo>
                        <a:pt x="15" y="49"/>
                        <a:pt x="14" y="48"/>
                        <a:pt x="13" y="45"/>
                      </a:cubicBezTo>
                      <a:cubicBezTo>
                        <a:pt x="12" y="43"/>
                        <a:pt x="12" y="40"/>
                        <a:pt x="12" y="38"/>
                      </a:cubicBezTo>
                      <a:cubicBezTo>
                        <a:pt x="12" y="33"/>
                        <a:pt x="12" y="28"/>
                        <a:pt x="13" y="23"/>
                      </a:cubicBezTo>
                      <a:cubicBezTo>
                        <a:pt x="14" y="23"/>
                        <a:pt x="15" y="23"/>
                        <a:pt x="16" y="23"/>
                      </a:cubicBezTo>
                      <a:cubicBezTo>
                        <a:pt x="22" y="20"/>
                        <a:pt x="23" y="14"/>
                        <a:pt x="26" y="9"/>
                      </a:cubicBezTo>
                      <a:cubicBezTo>
                        <a:pt x="30" y="2"/>
                        <a:pt x="40" y="1"/>
                        <a:pt x="48" y="1"/>
                      </a:cubicBezTo>
                      <a:cubicBezTo>
                        <a:pt x="51" y="1"/>
                        <a:pt x="57" y="0"/>
                        <a:pt x="60" y="2"/>
                      </a:cubicBezTo>
                      <a:cubicBezTo>
                        <a:pt x="61" y="2"/>
                        <a:pt x="62" y="4"/>
                        <a:pt x="63" y="4"/>
                      </a:cubicBezTo>
                      <a:cubicBezTo>
                        <a:pt x="64" y="5"/>
                        <a:pt x="65" y="6"/>
                        <a:pt x="66" y="6"/>
                      </a:cubicBezTo>
                      <a:cubicBezTo>
                        <a:pt x="69" y="7"/>
                        <a:pt x="71" y="7"/>
                        <a:pt x="73" y="7"/>
                      </a:cubicBezTo>
                      <a:cubicBezTo>
                        <a:pt x="76" y="8"/>
                        <a:pt x="78" y="9"/>
                        <a:pt x="80" y="11"/>
                      </a:cubicBezTo>
                      <a:cubicBezTo>
                        <a:pt x="83" y="13"/>
                        <a:pt x="84" y="13"/>
                        <a:pt x="87" y="13"/>
                      </a:cubicBezTo>
                      <a:cubicBezTo>
                        <a:pt x="90" y="13"/>
                        <a:pt x="92" y="13"/>
                        <a:pt x="94" y="13"/>
                      </a:cubicBezTo>
                      <a:cubicBezTo>
                        <a:pt x="97" y="14"/>
                        <a:pt x="98" y="15"/>
                        <a:pt x="101" y="15"/>
                      </a:cubicBezTo>
                      <a:cubicBezTo>
                        <a:pt x="109" y="15"/>
                        <a:pt x="116" y="10"/>
                        <a:pt x="123" y="8"/>
                      </a:cubicBezTo>
                      <a:cubicBezTo>
                        <a:pt x="129" y="6"/>
                        <a:pt x="138" y="5"/>
                        <a:pt x="144" y="6"/>
                      </a:cubicBezTo>
                      <a:cubicBezTo>
                        <a:pt x="149" y="7"/>
                        <a:pt x="148" y="10"/>
                        <a:pt x="152" y="8"/>
                      </a:cubicBezTo>
                      <a:cubicBezTo>
                        <a:pt x="155" y="8"/>
                        <a:pt x="156" y="6"/>
                        <a:pt x="159" y="5"/>
                      </a:cubicBezTo>
                      <a:cubicBezTo>
                        <a:pt x="161" y="5"/>
                        <a:pt x="163" y="6"/>
                        <a:pt x="165" y="4"/>
                      </a:cubicBezTo>
                      <a:cubicBezTo>
                        <a:pt x="167" y="6"/>
                        <a:pt x="169" y="8"/>
                        <a:pt x="170" y="9"/>
                      </a:cubicBezTo>
                      <a:cubicBezTo>
                        <a:pt x="172" y="11"/>
                        <a:pt x="176" y="11"/>
                        <a:pt x="179"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3" name="Freeform 255"/>
                <p:cNvSpPr/>
                <p:nvPr/>
              </p:nvSpPr>
              <p:spPr bwMode="auto">
                <a:xfrm>
                  <a:off x="3371844" y="3878261"/>
                  <a:ext cx="69850" cy="79375"/>
                </a:xfrm>
                <a:custGeom>
                  <a:avLst/>
                  <a:gdLst/>
                  <a:ahLst/>
                  <a:cxnLst>
                    <a:cxn ang="0">
                      <a:pos x="27" y="20"/>
                    </a:cxn>
                    <a:cxn ang="0">
                      <a:pos x="18" y="26"/>
                    </a:cxn>
                    <a:cxn ang="0">
                      <a:pos x="15" y="30"/>
                    </a:cxn>
                    <a:cxn ang="0">
                      <a:pos x="13" y="28"/>
                    </a:cxn>
                    <a:cxn ang="0">
                      <a:pos x="0" y="21"/>
                    </a:cxn>
                    <a:cxn ang="0">
                      <a:pos x="7" y="10"/>
                    </a:cxn>
                    <a:cxn ang="0">
                      <a:pos x="8" y="8"/>
                    </a:cxn>
                    <a:cxn ang="0">
                      <a:pos x="9" y="8"/>
                    </a:cxn>
                    <a:cxn ang="0">
                      <a:pos x="23" y="0"/>
                    </a:cxn>
                    <a:cxn ang="0">
                      <a:pos x="24" y="4"/>
                    </a:cxn>
                    <a:cxn ang="0">
                      <a:pos x="21" y="19"/>
                    </a:cxn>
                    <a:cxn ang="0">
                      <a:pos x="27" y="20"/>
                    </a:cxn>
                  </a:cxnLst>
                  <a:rect l="0" t="0" r="r" b="b"/>
                  <a:pathLst>
                    <a:path w="27" h="30">
                      <a:moveTo>
                        <a:pt x="27" y="20"/>
                      </a:moveTo>
                      <a:cubicBezTo>
                        <a:pt x="24" y="22"/>
                        <a:pt x="20" y="24"/>
                        <a:pt x="18" y="26"/>
                      </a:cubicBezTo>
                      <a:cubicBezTo>
                        <a:pt x="17" y="27"/>
                        <a:pt x="16" y="29"/>
                        <a:pt x="15" y="30"/>
                      </a:cubicBezTo>
                      <a:cubicBezTo>
                        <a:pt x="14" y="29"/>
                        <a:pt x="14" y="28"/>
                        <a:pt x="13" y="28"/>
                      </a:cubicBezTo>
                      <a:cubicBezTo>
                        <a:pt x="9" y="23"/>
                        <a:pt x="4" y="25"/>
                        <a:pt x="0" y="21"/>
                      </a:cubicBezTo>
                      <a:cubicBezTo>
                        <a:pt x="0" y="18"/>
                        <a:pt x="6" y="14"/>
                        <a:pt x="7" y="10"/>
                      </a:cubicBezTo>
                      <a:cubicBezTo>
                        <a:pt x="7" y="9"/>
                        <a:pt x="7" y="9"/>
                        <a:pt x="8" y="8"/>
                      </a:cubicBezTo>
                      <a:cubicBezTo>
                        <a:pt x="8" y="8"/>
                        <a:pt x="8" y="8"/>
                        <a:pt x="9" y="8"/>
                      </a:cubicBezTo>
                      <a:cubicBezTo>
                        <a:pt x="12" y="6"/>
                        <a:pt x="21" y="4"/>
                        <a:pt x="23" y="0"/>
                      </a:cubicBezTo>
                      <a:cubicBezTo>
                        <a:pt x="24" y="1"/>
                        <a:pt x="24" y="2"/>
                        <a:pt x="24" y="4"/>
                      </a:cubicBezTo>
                      <a:cubicBezTo>
                        <a:pt x="24" y="9"/>
                        <a:pt x="19" y="15"/>
                        <a:pt x="21" y="19"/>
                      </a:cubicBezTo>
                      <a:cubicBezTo>
                        <a:pt x="22" y="20"/>
                        <a:pt x="25" y="19"/>
                        <a:pt x="27"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4" name="Freeform 256"/>
                <p:cNvSpPr/>
                <p:nvPr/>
              </p:nvSpPr>
              <p:spPr bwMode="auto">
                <a:xfrm>
                  <a:off x="3171820" y="3670299"/>
                  <a:ext cx="260350" cy="228600"/>
                </a:xfrm>
                <a:custGeom>
                  <a:avLst/>
                  <a:gdLst/>
                  <a:ahLst/>
                  <a:cxnLst>
                    <a:cxn ang="0">
                      <a:pos x="99" y="79"/>
                    </a:cxn>
                    <a:cxn ang="0">
                      <a:pos x="85" y="87"/>
                    </a:cxn>
                    <a:cxn ang="0">
                      <a:pos x="84" y="87"/>
                    </a:cxn>
                    <a:cxn ang="0">
                      <a:pos x="61" y="59"/>
                    </a:cxn>
                    <a:cxn ang="0">
                      <a:pos x="38" y="49"/>
                    </a:cxn>
                    <a:cxn ang="0">
                      <a:pos x="32" y="51"/>
                    </a:cxn>
                    <a:cxn ang="0">
                      <a:pos x="25" y="48"/>
                    </a:cxn>
                    <a:cxn ang="0">
                      <a:pos x="17" y="55"/>
                    </a:cxn>
                    <a:cxn ang="0">
                      <a:pos x="8" y="52"/>
                    </a:cxn>
                    <a:cxn ang="0">
                      <a:pos x="0" y="48"/>
                    </a:cxn>
                    <a:cxn ang="0">
                      <a:pos x="4" y="36"/>
                    </a:cxn>
                    <a:cxn ang="0">
                      <a:pos x="12" y="8"/>
                    </a:cxn>
                    <a:cxn ang="0">
                      <a:pos x="27" y="3"/>
                    </a:cxn>
                    <a:cxn ang="0">
                      <a:pos x="32" y="0"/>
                    </a:cxn>
                    <a:cxn ang="0">
                      <a:pos x="38" y="8"/>
                    </a:cxn>
                    <a:cxn ang="0">
                      <a:pos x="43" y="25"/>
                    </a:cxn>
                    <a:cxn ang="0">
                      <a:pos x="61" y="51"/>
                    </a:cxn>
                    <a:cxn ang="0">
                      <a:pos x="94" y="71"/>
                    </a:cxn>
                    <a:cxn ang="0">
                      <a:pos x="99" y="79"/>
                    </a:cxn>
                  </a:cxnLst>
                  <a:rect l="0" t="0" r="r" b="b"/>
                  <a:pathLst>
                    <a:path w="99" h="87">
                      <a:moveTo>
                        <a:pt x="99" y="79"/>
                      </a:moveTo>
                      <a:cubicBezTo>
                        <a:pt x="97" y="83"/>
                        <a:pt x="88" y="85"/>
                        <a:pt x="85" y="87"/>
                      </a:cubicBezTo>
                      <a:cubicBezTo>
                        <a:pt x="84" y="87"/>
                        <a:pt x="84" y="87"/>
                        <a:pt x="84" y="87"/>
                      </a:cubicBezTo>
                      <a:cubicBezTo>
                        <a:pt x="86" y="75"/>
                        <a:pt x="68" y="67"/>
                        <a:pt x="61" y="59"/>
                      </a:cubicBezTo>
                      <a:cubicBezTo>
                        <a:pt x="53" y="51"/>
                        <a:pt x="47" y="50"/>
                        <a:pt x="38" y="49"/>
                      </a:cubicBezTo>
                      <a:cubicBezTo>
                        <a:pt x="36" y="49"/>
                        <a:pt x="34" y="50"/>
                        <a:pt x="32" y="51"/>
                      </a:cubicBezTo>
                      <a:cubicBezTo>
                        <a:pt x="29" y="53"/>
                        <a:pt x="27" y="48"/>
                        <a:pt x="25" y="48"/>
                      </a:cubicBezTo>
                      <a:cubicBezTo>
                        <a:pt x="22" y="47"/>
                        <a:pt x="20" y="55"/>
                        <a:pt x="17" y="55"/>
                      </a:cubicBezTo>
                      <a:cubicBezTo>
                        <a:pt x="14" y="55"/>
                        <a:pt x="10" y="52"/>
                        <a:pt x="8" y="52"/>
                      </a:cubicBezTo>
                      <a:cubicBezTo>
                        <a:pt x="6" y="51"/>
                        <a:pt x="3" y="49"/>
                        <a:pt x="0" y="48"/>
                      </a:cubicBezTo>
                      <a:cubicBezTo>
                        <a:pt x="2" y="44"/>
                        <a:pt x="3" y="40"/>
                        <a:pt x="4" y="36"/>
                      </a:cubicBezTo>
                      <a:cubicBezTo>
                        <a:pt x="5" y="27"/>
                        <a:pt x="2" y="14"/>
                        <a:pt x="12" y="8"/>
                      </a:cubicBezTo>
                      <a:cubicBezTo>
                        <a:pt x="16" y="6"/>
                        <a:pt x="23" y="6"/>
                        <a:pt x="27" y="3"/>
                      </a:cubicBezTo>
                      <a:cubicBezTo>
                        <a:pt x="28" y="2"/>
                        <a:pt x="30" y="1"/>
                        <a:pt x="32" y="0"/>
                      </a:cubicBezTo>
                      <a:cubicBezTo>
                        <a:pt x="35" y="2"/>
                        <a:pt x="37" y="5"/>
                        <a:pt x="38" y="8"/>
                      </a:cubicBezTo>
                      <a:cubicBezTo>
                        <a:pt x="41" y="14"/>
                        <a:pt x="42" y="20"/>
                        <a:pt x="43" y="25"/>
                      </a:cubicBezTo>
                      <a:cubicBezTo>
                        <a:pt x="47" y="35"/>
                        <a:pt x="53" y="44"/>
                        <a:pt x="61" y="51"/>
                      </a:cubicBezTo>
                      <a:cubicBezTo>
                        <a:pt x="71" y="59"/>
                        <a:pt x="84" y="63"/>
                        <a:pt x="94" y="71"/>
                      </a:cubicBezTo>
                      <a:cubicBezTo>
                        <a:pt x="97" y="73"/>
                        <a:pt x="98" y="75"/>
                        <a:pt x="99" y="7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5" name="Freeform 257"/>
                <p:cNvSpPr/>
                <p:nvPr/>
              </p:nvSpPr>
              <p:spPr bwMode="auto">
                <a:xfrm>
                  <a:off x="3335332" y="3897311"/>
                  <a:ext cx="419099" cy="550862"/>
                </a:xfrm>
                <a:custGeom>
                  <a:avLst/>
                  <a:gdLst/>
                  <a:ahLst/>
                  <a:cxnLst>
                    <a:cxn ang="0">
                      <a:pos x="159" y="19"/>
                    </a:cxn>
                    <a:cxn ang="0">
                      <a:pos x="152" y="33"/>
                    </a:cxn>
                    <a:cxn ang="0">
                      <a:pos x="142" y="56"/>
                    </a:cxn>
                    <a:cxn ang="0">
                      <a:pos x="135" y="69"/>
                    </a:cxn>
                    <a:cxn ang="0">
                      <a:pos x="129" y="84"/>
                    </a:cxn>
                    <a:cxn ang="0">
                      <a:pos x="121" y="96"/>
                    </a:cxn>
                    <a:cxn ang="0">
                      <a:pos x="114" y="109"/>
                    </a:cxn>
                    <a:cxn ang="0">
                      <a:pos x="102" y="119"/>
                    </a:cxn>
                    <a:cxn ang="0">
                      <a:pos x="92" y="128"/>
                    </a:cxn>
                    <a:cxn ang="0">
                      <a:pos x="78" y="138"/>
                    </a:cxn>
                    <a:cxn ang="0">
                      <a:pos x="65" y="151"/>
                    </a:cxn>
                    <a:cxn ang="0">
                      <a:pos x="42" y="177"/>
                    </a:cxn>
                    <a:cxn ang="0">
                      <a:pos x="16" y="201"/>
                    </a:cxn>
                    <a:cxn ang="0">
                      <a:pos x="8" y="210"/>
                    </a:cxn>
                    <a:cxn ang="0">
                      <a:pos x="8" y="210"/>
                    </a:cxn>
                    <a:cxn ang="0">
                      <a:pos x="5" y="196"/>
                    </a:cxn>
                    <a:cxn ang="0">
                      <a:pos x="1" y="168"/>
                    </a:cxn>
                    <a:cxn ang="0">
                      <a:pos x="8" y="141"/>
                    </a:cxn>
                    <a:cxn ang="0">
                      <a:pos x="12" y="125"/>
                    </a:cxn>
                    <a:cxn ang="0">
                      <a:pos x="12" y="122"/>
                    </a:cxn>
                    <a:cxn ang="0">
                      <a:pos x="42" y="116"/>
                    </a:cxn>
                    <a:cxn ang="0">
                      <a:pos x="48" y="111"/>
                    </a:cxn>
                    <a:cxn ang="0">
                      <a:pos x="61" y="108"/>
                    </a:cxn>
                    <a:cxn ang="0">
                      <a:pos x="81" y="93"/>
                    </a:cxn>
                    <a:cxn ang="0">
                      <a:pos x="94" y="76"/>
                    </a:cxn>
                    <a:cxn ang="0">
                      <a:pos x="101" y="70"/>
                    </a:cxn>
                    <a:cxn ang="0">
                      <a:pos x="108" y="61"/>
                    </a:cxn>
                    <a:cxn ang="0">
                      <a:pos x="81" y="59"/>
                    </a:cxn>
                    <a:cxn ang="0">
                      <a:pos x="55" y="50"/>
                    </a:cxn>
                    <a:cxn ang="0">
                      <a:pos x="34" y="31"/>
                    </a:cxn>
                    <a:cxn ang="0">
                      <a:pos x="29" y="23"/>
                    </a:cxn>
                    <a:cxn ang="0">
                      <a:pos x="32" y="19"/>
                    </a:cxn>
                    <a:cxn ang="0">
                      <a:pos x="41" y="13"/>
                    </a:cxn>
                    <a:cxn ang="0">
                      <a:pos x="43" y="13"/>
                    </a:cxn>
                    <a:cxn ang="0">
                      <a:pos x="50" y="22"/>
                    </a:cxn>
                    <a:cxn ang="0">
                      <a:pos x="65" y="29"/>
                    </a:cxn>
                    <a:cxn ang="0">
                      <a:pos x="72" y="25"/>
                    </a:cxn>
                    <a:cxn ang="0">
                      <a:pos x="81" y="24"/>
                    </a:cxn>
                    <a:cxn ang="0">
                      <a:pos x="96" y="20"/>
                    </a:cxn>
                    <a:cxn ang="0">
                      <a:pos x="134" y="6"/>
                    </a:cxn>
                    <a:cxn ang="0">
                      <a:pos x="153" y="2"/>
                    </a:cxn>
                    <a:cxn ang="0">
                      <a:pos x="159" y="19"/>
                    </a:cxn>
                  </a:cxnLst>
                  <a:rect l="0" t="0" r="r" b="b"/>
                  <a:pathLst>
                    <a:path w="160" h="210">
                      <a:moveTo>
                        <a:pt x="159" y="19"/>
                      </a:moveTo>
                      <a:cubicBezTo>
                        <a:pt x="158" y="24"/>
                        <a:pt x="154" y="28"/>
                        <a:pt x="152" y="33"/>
                      </a:cubicBezTo>
                      <a:cubicBezTo>
                        <a:pt x="149" y="41"/>
                        <a:pt x="146" y="48"/>
                        <a:pt x="142" y="56"/>
                      </a:cubicBezTo>
                      <a:cubicBezTo>
                        <a:pt x="139" y="60"/>
                        <a:pt x="138" y="65"/>
                        <a:pt x="135" y="69"/>
                      </a:cubicBezTo>
                      <a:cubicBezTo>
                        <a:pt x="132" y="74"/>
                        <a:pt x="131" y="79"/>
                        <a:pt x="129" y="84"/>
                      </a:cubicBezTo>
                      <a:cubicBezTo>
                        <a:pt x="128" y="88"/>
                        <a:pt x="123" y="92"/>
                        <a:pt x="121" y="96"/>
                      </a:cubicBezTo>
                      <a:cubicBezTo>
                        <a:pt x="119" y="100"/>
                        <a:pt x="117" y="105"/>
                        <a:pt x="114" y="109"/>
                      </a:cubicBezTo>
                      <a:cubicBezTo>
                        <a:pt x="111" y="114"/>
                        <a:pt x="106" y="116"/>
                        <a:pt x="102" y="119"/>
                      </a:cubicBezTo>
                      <a:cubicBezTo>
                        <a:pt x="98" y="122"/>
                        <a:pt x="95" y="125"/>
                        <a:pt x="92" y="128"/>
                      </a:cubicBezTo>
                      <a:cubicBezTo>
                        <a:pt x="88" y="132"/>
                        <a:pt x="82" y="135"/>
                        <a:pt x="78" y="138"/>
                      </a:cubicBezTo>
                      <a:cubicBezTo>
                        <a:pt x="73" y="142"/>
                        <a:pt x="69" y="147"/>
                        <a:pt x="65" y="151"/>
                      </a:cubicBezTo>
                      <a:cubicBezTo>
                        <a:pt x="55" y="158"/>
                        <a:pt x="50" y="168"/>
                        <a:pt x="42" y="177"/>
                      </a:cubicBezTo>
                      <a:cubicBezTo>
                        <a:pt x="34" y="186"/>
                        <a:pt x="25" y="192"/>
                        <a:pt x="16" y="201"/>
                      </a:cubicBezTo>
                      <a:cubicBezTo>
                        <a:pt x="13" y="204"/>
                        <a:pt x="11" y="207"/>
                        <a:pt x="8" y="210"/>
                      </a:cubicBezTo>
                      <a:cubicBezTo>
                        <a:pt x="8" y="210"/>
                        <a:pt x="8" y="210"/>
                        <a:pt x="8" y="210"/>
                      </a:cubicBezTo>
                      <a:cubicBezTo>
                        <a:pt x="6" y="206"/>
                        <a:pt x="6" y="201"/>
                        <a:pt x="5" y="196"/>
                      </a:cubicBezTo>
                      <a:cubicBezTo>
                        <a:pt x="3" y="186"/>
                        <a:pt x="0" y="178"/>
                        <a:pt x="1" y="168"/>
                      </a:cubicBezTo>
                      <a:cubicBezTo>
                        <a:pt x="1" y="158"/>
                        <a:pt x="4" y="149"/>
                        <a:pt x="8" y="141"/>
                      </a:cubicBezTo>
                      <a:cubicBezTo>
                        <a:pt x="10" y="135"/>
                        <a:pt x="12" y="131"/>
                        <a:pt x="12" y="125"/>
                      </a:cubicBezTo>
                      <a:cubicBezTo>
                        <a:pt x="12" y="125"/>
                        <a:pt x="12" y="123"/>
                        <a:pt x="12" y="122"/>
                      </a:cubicBezTo>
                      <a:cubicBezTo>
                        <a:pt x="23" y="122"/>
                        <a:pt x="35" y="123"/>
                        <a:pt x="42" y="116"/>
                      </a:cubicBezTo>
                      <a:cubicBezTo>
                        <a:pt x="45" y="114"/>
                        <a:pt x="45" y="112"/>
                        <a:pt x="48" y="111"/>
                      </a:cubicBezTo>
                      <a:cubicBezTo>
                        <a:pt x="52" y="109"/>
                        <a:pt x="57" y="109"/>
                        <a:pt x="61" y="108"/>
                      </a:cubicBezTo>
                      <a:cubicBezTo>
                        <a:pt x="68" y="104"/>
                        <a:pt x="76" y="100"/>
                        <a:pt x="81" y="93"/>
                      </a:cubicBezTo>
                      <a:cubicBezTo>
                        <a:pt x="85" y="87"/>
                        <a:pt x="89" y="81"/>
                        <a:pt x="94" y="76"/>
                      </a:cubicBezTo>
                      <a:cubicBezTo>
                        <a:pt x="96" y="74"/>
                        <a:pt x="99" y="72"/>
                        <a:pt x="101" y="70"/>
                      </a:cubicBezTo>
                      <a:cubicBezTo>
                        <a:pt x="105" y="67"/>
                        <a:pt x="105" y="65"/>
                        <a:pt x="108" y="61"/>
                      </a:cubicBezTo>
                      <a:cubicBezTo>
                        <a:pt x="99" y="62"/>
                        <a:pt x="90" y="60"/>
                        <a:pt x="81" y="59"/>
                      </a:cubicBezTo>
                      <a:cubicBezTo>
                        <a:pt x="73" y="57"/>
                        <a:pt x="63" y="55"/>
                        <a:pt x="55" y="50"/>
                      </a:cubicBezTo>
                      <a:cubicBezTo>
                        <a:pt x="47" y="46"/>
                        <a:pt x="38" y="39"/>
                        <a:pt x="34" y="31"/>
                      </a:cubicBezTo>
                      <a:cubicBezTo>
                        <a:pt x="32" y="29"/>
                        <a:pt x="31" y="25"/>
                        <a:pt x="29" y="23"/>
                      </a:cubicBezTo>
                      <a:cubicBezTo>
                        <a:pt x="30" y="22"/>
                        <a:pt x="31" y="20"/>
                        <a:pt x="32" y="19"/>
                      </a:cubicBezTo>
                      <a:cubicBezTo>
                        <a:pt x="34" y="17"/>
                        <a:pt x="38" y="15"/>
                        <a:pt x="41" y="13"/>
                      </a:cubicBezTo>
                      <a:cubicBezTo>
                        <a:pt x="42" y="13"/>
                        <a:pt x="43" y="13"/>
                        <a:pt x="43" y="13"/>
                      </a:cubicBezTo>
                      <a:cubicBezTo>
                        <a:pt x="46" y="15"/>
                        <a:pt x="47" y="20"/>
                        <a:pt x="50" y="22"/>
                      </a:cubicBezTo>
                      <a:cubicBezTo>
                        <a:pt x="54" y="26"/>
                        <a:pt x="59" y="30"/>
                        <a:pt x="65" y="29"/>
                      </a:cubicBezTo>
                      <a:cubicBezTo>
                        <a:pt x="68" y="28"/>
                        <a:pt x="70" y="26"/>
                        <a:pt x="72" y="25"/>
                      </a:cubicBezTo>
                      <a:cubicBezTo>
                        <a:pt x="75" y="24"/>
                        <a:pt x="78" y="25"/>
                        <a:pt x="81" y="24"/>
                      </a:cubicBezTo>
                      <a:cubicBezTo>
                        <a:pt x="86" y="24"/>
                        <a:pt x="91" y="20"/>
                        <a:pt x="96" y="20"/>
                      </a:cubicBezTo>
                      <a:cubicBezTo>
                        <a:pt x="111" y="17"/>
                        <a:pt x="120" y="10"/>
                        <a:pt x="134" y="6"/>
                      </a:cubicBezTo>
                      <a:cubicBezTo>
                        <a:pt x="139" y="4"/>
                        <a:pt x="147" y="0"/>
                        <a:pt x="153" y="2"/>
                      </a:cubicBezTo>
                      <a:cubicBezTo>
                        <a:pt x="159" y="4"/>
                        <a:pt x="160" y="13"/>
                        <a:pt x="159" y="1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6" name="Freeform 258"/>
                <p:cNvSpPr/>
                <p:nvPr/>
              </p:nvSpPr>
              <p:spPr bwMode="auto">
                <a:xfrm>
                  <a:off x="2593971" y="3436936"/>
                  <a:ext cx="661986" cy="817562"/>
                </a:xfrm>
                <a:custGeom>
                  <a:avLst/>
                  <a:gdLst/>
                  <a:ahLst/>
                  <a:cxnLst>
                    <a:cxn ang="0">
                      <a:pos x="247" y="92"/>
                    </a:cxn>
                    <a:cxn ang="0">
                      <a:pos x="224" y="125"/>
                    </a:cxn>
                    <a:cxn ang="0">
                      <a:pos x="213" y="157"/>
                    </a:cxn>
                    <a:cxn ang="0">
                      <a:pos x="190" y="197"/>
                    </a:cxn>
                    <a:cxn ang="0">
                      <a:pos x="179" y="226"/>
                    </a:cxn>
                    <a:cxn ang="0">
                      <a:pos x="169" y="238"/>
                    </a:cxn>
                    <a:cxn ang="0">
                      <a:pos x="190" y="259"/>
                    </a:cxn>
                    <a:cxn ang="0">
                      <a:pos x="208" y="281"/>
                    </a:cxn>
                    <a:cxn ang="0">
                      <a:pos x="207" y="286"/>
                    </a:cxn>
                    <a:cxn ang="0">
                      <a:pos x="177" y="296"/>
                    </a:cxn>
                    <a:cxn ang="0">
                      <a:pos x="141" y="307"/>
                    </a:cxn>
                    <a:cxn ang="0">
                      <a:pos x="133" y="310"/>
                    </a:cxn>
                    <a:cxn ang="0">
                      <a:pos x="124" y="299"/>
                    </a:cxn>
                    <a:cxn ang="0">
                      <a:pos x="96" y="293"/>
                    </a:cxn>
                    <a:cxn ang="0">
                      <a:pos x="74" y="282"/>
                    </a:cxn>
                    <a:cxn ang="0">
                      <a:pos x="48" y="242"/>
                    </a:cxn>
                    <a:cxn ang="0">
                      <a:pos x="25" y="222"/>
                    </a:cxn>
                    <a:cxn ang="0">
                      <a:pos x="11" y="191"/>
                    </a:cxn>
                    <a:cxn ang="0">
                      <a:pos x="3" y="157"/>
                    </a:cxn>
                    <a:cxn ang="0">
                      <a:pos x="29" y="116"/>
                    </a:cxn>
                    <a:cxn ang="0">
                      <a:pos x="32" y="73"/>
                    </a:cxn>
                    <a:cxn ang="0">
                      <a:pos x="33" y="58"/>
                    </a:cxn>
                    <a:cxn ang="0">
                      <a:pos x="36" y="54"/>
                    </a:cxn>
                    <a:cxn ang="0">
                      <a:pos x="46" y="48"/>
                    </a:cxn>
                    <a:cxn ang="0">
                      <a:pos x="45" y="33"/>
                    </a:cxn>
                    <a:cxn ang="0">
                      <a:pos x="127" y="22"/>
                    </a:cxn>
                    <a:cxn ang="0">
                      <a:pos x="163" y="23"/>
                    </a:cxn>
                    <a:cxn ang="0">
                      <a:pos x="184" y="21"/>
                    </a:cxn>
                    <a:cxn ang="0">
                      <a:pos x="203" y="9"/>
                    </a:cxn>
                    <a:cxn ang="0">
                      <a:pos x="210" y="0"/>
                    </a:cxn>
                    <a:cxn ang="0">
                      <a:pos x="222" y="14"/>
                    </a:cxn>
                    <a:cxn ang="0">
                      <a:pos x="228" y="60"/>
                    </a:cxn>
                    <a:cxn ang="0">
                      <a:pos x="250" y="86"/>
                    </a:cxn>
                  </a:cxnLst>
                  <a:rect l="0" t="0" r="r" b="b"/>
                  <a:pathLst>
                    <a:path w="252" h="311">
                      <a:moveTo>
                        <a:pt x="252" y="89"/>
                      </a:moveTo>
                      <a:cubicBezTo>
                        <a:pt x="250" y="90"/>
                        <a:pt x="248" y="91"/>
                        <a:pt x="247" y="92"/>
                      </a:cubicBezTo>
                      <a:cubicBezTo>
                        <a:pt x="243" y="95"/>
                        <a:pt x="236" y="95"/>
                        <a:pt x="232" y="97"/>
                      </a:cubicBezTo>
                      <a:cubicBezTo>
                        <a:pt x="222" y="103"/>
                        <a:pt x="225" y="116"/>
                        <a:pt x="224" y="125"/>
                      </a:cubicBezTo>
                      <a:cubicBezTo>
                        <a:pt x="223" y="129"/>
                        <a:pt x="222" y="133"/>
                        <a:pt x="220" y="137"/>
                      </a:cubicBezTo>
                      <a:cubicBezTo>
                        <a:pt x="218" y="144"/>
                        <a:pt x="216" y="151"/>
                        <a:pt x="213" y="157"/>
                      </a:cubicBezTo>
                      <a:cubicBezTo>
                        <a:pt x="210" y="167"/>
                        <a:pt x="204" y="177"/>
                        <a:pt x="199" y="186"/>
                      </a:cubicBezTo>
                      <a:cubicBezTo>
                        <a:pt x="197" y="190"/>
                        <a:pt x="193" y="193"/>
                        <a:pt x="190" y="197"/>
                      </a:cubicBezTo>
                      <a:cubicBezTo>
                        <a:pt x="187" y="202"/>
                        <a:pt x="187" y="206"/>
                        <a:pt x="185" y="211"/>
                      </a:cubicBezTo>
                      <a:cubicBezTo>
                        <a:pt x="184" y="217"/>
                        <a:pt x="182" y="222"/>
                        <a:pt x="179" y="226"/>
                      </a:cubicBezTo>
                      <a:cubicBezTo>
                        <a:pt x="177" y="228"/>
                        <a:pt x="173" y="227"/>
                        <a:pt x="172" y="230"/>
                      </a:cubicBezTo>
                      <a:cubicBezTo>
                        <a:pt x="171" y="232"/>
                        <a:pt x="170" y="236"/>
                        <a:pt x="169" y="238"/>
                      </a:cubicBezTo>
                      <a:cubicBezTo>
                        <a:pt x="167" y="245"/>
                        <a:pt x="173" y="247"/>
                        <a:pt x="178" y="249"/>
                      </a:cubicBezTo>
                      <a:cubicBezTo>
                        <a:pt x="182" y="252"/>
                        <a:pt x="186" y="255"/>
                        <a:pt x="190" y="259"/>
                      </a:cubicBezTo>
                      <a:cubicBezTo>
                        <a:pt x="195" y="263"/>
                        <a:pt x="196" y="266"/>
                        <a:pt x="198" y="272"/>
                      </a:cubicBezTo>
                      <a:cubicBezTo>
                        <a:pt x="200" y="275"/>
                        <a:pt x="206" y="278"/>
                        <a:pt x="208" y="281"/>
                      </a:cubicBezTo>
                      <a:cubicBezTo>
                        <a:pt x="209" y="282"/>
                        <a:pt x="208" y="284"/>
                        <a:pt x="207" y="286"/>
                      </a:cubicBezTo>
                      <a:cubicBezTo>
                        <a:pt x="207" y="286"/>
                        <a:pt x="207" y="286"/>
                        <a:pt x="207" y="286"/>
                      </a:cubicBezTo>
                      <a:cubicBezTo>
                        <a:pt x="200" y="285"/>
                        <a:pt x="193" y="288"/>
                        <a:pt x="186" y="291"/>
                      </a:cubicBezTo>
                      <a:cubicBezTo>
                        <a:pt x="183" y="293"/>
                        <a:pt x="179" y="295"/>
                        <a:pt x="177" y="296"/>
                      </a:cubicBezTo>
                      <a:cubicBezTo>
                        <a:pt x="167" y="300"/>
                        <a:pt x="157" y="303"/>
                        <a:pt x="148" y="305"/>
                      </a:cubicBezTo>
                      <a:cubicBezTo>
                        <a:pt x="145" y="305"/>
                        <a:pt x="143" y="305"/>
                        <a:pt x="141" y="307"/>
                      </a:cubicBezTo>
                      <a:cubicBezTo>
                        <a:pt x="138" y="308"/>
                        <a:pt x="136" y="311"/>
                        <a:pt x="134" y="310"/>
                      </a:cubicBezTo>
                      <a:cubicBezTo>
                        <a:pt x="134" y="310"/>
                        <a:pt x="133" y="310"/>
                        <a:pt x="133" y="310"/>
                      </a:cubicBezTo>
                      <a:cubicBezTo>
                        <a:pt x="132" y="310"/>
                        <a:pt x="131" y="305"/>
                        <a:pt x="130" y="303"/>
                      </a:cubicBezTo>
                      <a:cubicBezTo>
                        <a:pt x="129" y="302"/>
                        <a:pt x="126" y="301"/>
                        <a:pt x="124" y="299"/>
                      </a:cubicBezTo>
                      <a:cubicBezTo>
                        <a:pt x="119" y="294"/>
                        <a:pt x="117" y="292"/>
                        <a:pt x="109" y="292"/>
                      </a:cubicBezTo>
                      <a:cubicBezTo>
                        <a:pt x="105" y="292"/>
                        <a:pt x="100" y="295"/>
                        <a:pt x="96" y="293"/>
                      </a:cubicBezTo>
                      <a:cubicBezTo>
                        <a:pt x="92" y="292"/>
                        <a:pt x="88" y="288"/>
                        <a:pt x="83" y="286"/>
                      </a:cubicBezTo>
                      <a:cubicBezTo>
                        <a:pt x="80" y="285"/>
                        <a:pt x="77" y="284"/>
                        <a:pt x="74" y="282"/>
                      </a:cubicBezTo>
                      <a:cubicBezTo>
                        <a:pt x="74" y="278"/>
                        <a:pt x="73" y="274"/>
                        <a:pt x="71" y="270"/>
                      </a:cubicBezTo>
                      <a:cubicBezTo>
                        <a:pt x="65" y="261"/>
                        <a:pt x="56" y="248"/>
                        <a:pt x="48" y="242"/>
                      </a:cubicBezTo>
                      <a:cubicBezTo>
                        <a:pt x="43" y="238"/>
                        <a:pt x="37" y="236"/>
                        <a:pt x="32" y="234"/>
                      </a:cubicBezTo>
                      <a:cubicBezTo>
                        <a:pt x="26" y="230"/>
                        <a:pt x="25" y="228"/>
                        <a:pt x="25" y="222"/>
                      </a:cubicBezTo>
                      <a:cubicBezTo>
                        <a:pt x="23" y="210"/>
                        <a:pt x="18" y="201"/>
                        <a:pt x="12" y="192"/>
                      </a:cubicBezTo>
                      <a:cubicBezTo>
                        <a:pt x="12" y="192"/>
                        <a:pt x="11" y="191"/>
                        <a:pt x="11" y="191"/>
                      </a:cubicBezTo>
                      <a:cubicBezTo>
                        <a:pt x="8" y="186"/>
                        <a:pt x="2" y="180"/>
                        <a:pt x="1" y="174"/>
                      </a:cubicBezTo>
                      <a:cubicBezTo>
                        <a:pt x="0" y="168"/>
                        <a:pt x="2" y="163"/>
                        <a:pt x="3" y="157"/>
                      </a:cubicBezTo>
                      <a:cubicBezTo>
                        <a:pt x="6" y="146"/>
                        <a:pt x="10" y="135"/>
                        <a:pt x="19" y="128"/>
                      </a:cubicBezTo>
                      <a:cubicBezTo>
                        <a:pt x="23" y="125"/>
                        <a:pt x="28" y="121"/>
                        <a:pt x="29" y="116"/>
                      </a:cubicBezTo>
                      <a:cubicBezTo>
                        <a:pt x="31" y="112"/>
                        <a:pt x="29" y="106"/>
                        <a:pt x="29" y="101"/>
                      </a:cubicBezTo>
                      <a:cubicBezTo>
                        <a:pt x="30" y="92"/>
                        <a:pt x="32" y="82"/>
                        <a:pt x="32" y="73"/>
                      </a:cubicBezTo>
                      <a:cubicBezTo>
                        <a:pt x="32" y="68"/>
                        <a:pt x="32" y="63"/>
                        <a:pt x="32" y="58"/>
                      </a:cubicBezTo>
                      <a:cubicBezTo>
                        <a:pt x="33" y="58"/>
                        <a:pt x="33" y="58"/>
                        <a:pt x="33" y="58"/>
                      </a:cubicBezTo>
                      <a:cubicBezTo>
                        <a:pt x="34" y="57"/>
                        <a:pt x="33" y="56"/>
                        <a:pt x="34" y="56"/>
                      </a:cubicBezTo>
                      <a:cubicBezTo>
                        <a:pt x="34" y="56"/>
                        <a:pt x="36" y="54"/>
                        <a:pt x="36" y="54"/>
                      </a:cubicBezTo>
                      <a:cubicBezTo>
                        <a:pt x="38" y="53"/>
                        <a:pt x="41" y="53"/>
                        <a:pt x="43" y="53"/>
                      </a:cubicBezTo>
                      <a:cubicBezTo>
                        <a:pt x="44" y="51"/>
                        <a:pt x="45" y="50"/>
                        <a:pt x="46" y="48"/>
                      </a:cubicBezTo>
                      <a:cubicBezTo>
                        <a:pt x="46" y="47"/>
                        <a:pt x="46" y="44"/>
                        <a:pt x="45" y="43"/>
                      </a:cubicBezTo>
                      <a:cubicBezTo>
                        <a:pt x="45" y="39"/>
                        <a:pt x="45" y="37"/>
                        <a:pt x="45" y="33"/>
                      </a:cubicBezTo>
                      <a:cubicBezTo>
                        <a:pt x="44" y="30"/>
                        <a:pt x="44" y="26"/>
                        <a:pt x="44" y="22"/>
                      </a:cubicBezTo>
                      <a:cubicBezTo>
                        <a:pt x="127" y="22"/>
                        <a:pt x="127" y="22"/>
                        <a:pt x="127" y="22"/>
                      </a:cubicBezTo>
                      <a:cubicBezTo>
                        <a:pt x="134" y="22"/>
                        <a:pt x="140" y="22"/>
                        <a:pt x="147" y="23"/>
                      </a:cubicBezTo>
                      <a:cubicBezTo>
                        <a:pt x="152" y="23"/>
                        <a:pt x="158" y="22"/>
                        <a:pt x="163" y="23"/>
                      </a:cubicBezTo>
                      <a:cubicBezTo>
                        <a:pt x="168" y="25"/>
                        <a:pt x="174" y="26"/>
                        <a:pt x="179" y="25"/>
                      </a:cubicBezTo>
                      <a:cubicBezTo>
                        <a:pt x="180" y="25"/>
                        <a:pt x="183" y="22"/>
                        <a:pt x="184" y="21"/>
                      </a:cubicBezTo>
                      <a:cubicBezTo>
                        <a:pt x="186" y="20"/>
                        <a:pt x="189" y="19"/>
                        <a:pt x="192" y="17"/>
                      </a:cubicBezTo>
                      <a:cubicBezTo>
                        <a:pt x="196" y="15"/>
                        <a:pt x="200" y="13"/>
                        <a:pt x="203" y="9"/>
                      </a:cubicBezTo>
                      <a:cubicBezTo>
                        <a:pt x="205" y="7"/>
                        <a:pt x="206" y="5"/>
                        <a:pt x="208" y="3"/>
                      </a:cubicBezTo>
                      <a:cubicBezTo>
                        <a:pt x="209" y="2"/>
                        <a:pt x="209" y="1"/>
                        <a:pt x="210" y="0"/>
                      </a:cubicBezTo>
                      <a:cubicBezTo>
                        <a:pt x="210" y="1"/>
                        <a:pt x="211" y="2"/>
                        <a:pt x="211" y="2"/>
                      </a:cubicBezTo>
                      <a:cubicBezTo>
                        <a:pt x="214" y="6"/>
                        <a:pt x="220" y="10"/>
                        <a:pt x="222" y="14"/>
                      </a:cubicBezTo>
                      <a:cubicBezTo>
                        <a:pt x="224" y="20"/>
                        <a:pt x="223" y="28"/>
                        <a:pt x="223" y="34"/>
                      </a:cubicBezTo>
                      <a:cubicBezTo>
                        <a:pt x="224" y="43"/>
                        <a:pt x="225" y="52"/>
                        <a:pt x="228" y="60"/>
                      </a:cubicBezTo>
                      <a:cubicBezTo>
                        <a:pt x="231" y="64"/>
                        <a:pt x="236" y="68"/>
                        <a:pt x="239" y="72"/>
                      </a:cubicBezTo>
                      <a:cubicBezTo>
                        <a:pt x="243" y="76"/>
                        <a:pt x="247" y="81"/>
                        <a:pt x="250" y="86"/>
                      </a:cubicBezTo>
                      <a:cubicBezTo>
                        <a:pt x="251" y="87"/>
                        <a:pt x="252" y="88"/>
                        <a:pt x="252" y="8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7" name="Freeform 259"/>
                <p:cNvSpPr/>
                <p:nvPr/>
              </p:nvSpPr>
              <p:spPr bwMode="auto">
                <a:xfrm>
                  <a:off x="2065334" y="3862386"/>
                  <a:ext cx="303212" cy="452437"/>
                </a:xfrm>
                <a:custGeom>
                  <a:avLst/>
                  <a:gdLst/>
                  <a:ahLst/>
                  <a:cxnLst>
                    <a:cxn ang="0">
                      <a:pos x="115" y="160"/>
                    </a:cxn>
                    <a:cxn ang="0">
                      <a:pos x="115" y="160"/>
                    </a:cxn>
                    <a:cxn ang="0">
                      <a:pos x="114" y="162"/>
                    </a:cxn>
                    <a:cxn ang="0">
                      <a:pos x="102" y="171"/>
                    </a:cxn>
                    <a:cxn ang="0">
                      <a:pos x="85" y="166"/>
                    </a:cxn>
                    <a:cxn ang="0">
                      <a:pos x="70" y="164"/>
                    </a:cxn>
                    <a:cxn ang="0">
                      <a:pos x="67" y="164"/>
                    </a:cxn>
                    <a:cxn ang="0">
                      <a:pos x="56" y="162"/>
                    </a:cxn>
                    <a:cxn ang="0">
                      <a:pos x="42" y="164"/>
                    </a:cxn>
                    <a:cxn ang="0">
                      <a:pos x="39" y="164"/>
                    </a:cxn>
                    <a:cxn ang="0">
                      <a:pos x="27" y="165"/>
                    </a:cxn>
                    <a:cxn ang="0">
                      <a:pos x="15" y="165"/>
                    </a:cxn>
                    <a:cxn ang="0">
                      <a:pos x="15" y="163"/>
                    </a:cxn>
                    <a:cxn ang="0">
                      <a:pos x="14" y="133"/>
                    </a:cxn>
                    <a:cxn ang="0">
                      <a:pos x="0" y="128"/>
                    </a:cxn>
                    <a:cxn ang="0">
                      <a:pos x="2" y="123"/>
                    </a:cxn>
                    <a:cxn ang="0">
                      <a:pos x="4" y="116"/>
                    </a:cxn>
                    <a:cxn ang="0">
                      <a:pos x="7" y="111"/>
                    </a:cxn>
                    <a:cxn ang="0">
                      <a:pos x="12" y="106"/>
                    </a:cxn>
                    <a:cxn ang="0">
                      <a:pos x="26" y="97"/>
                    </a:cxn>
                    <a:cxn ang="0">
                      <a:pos x="32" y="97"/>
                    </a:cxn>
                    <a:cxn ang="0">
                      <a:pos x="39" y="99"/>
                    </a:cxn>
                    <a:cxn ang="0">
                      <a:pos x="49" y="89"/>
                    </a:cxn>
                    <a:cxn ang="0">
                      <a:pos x="64" y="61"/>
                    </a:cxn>
                    <a:cxn ang="0">
                      <a:pos x="67" y="52"/>
                    </a:cxn>
                    <a:cxn ang="0">
                      <a:pos x="71" y="42"/>
                    </a:cxn>
                    <a:cxn ang="0">
                      <a:pos x="76" y="34"/>
                    </a:cxn>
                    <a:cxn ang="0">
                      <a:pos x="80" y="30"/>
                    </a:cxn>
                    <a:cxn ang="0">
                      <a:pos x="84" y="27"/>
                    </a:cxn>
                    <a:cxn ang="0">
                      <a:pos x="89" y="21"/>
                    </a:cxn>
                    <a:cxn ang="0">
                      <a:pos x="90" y="9"/>
                    </a:cxn>
                    <a:cxn ang="0">
                      <a:pos x="90" y="0"/>
                    </a:cxn>
                    <a:cxn ang="0">
                      <a:pos x="95" y="3"/>
                    </a:cxn>
                    <a:cxn ang="0">
                      <a:pos x="95" y="11"/>
                    </a:cxn>
                    <a:cxn ang="0">
                      <a:pos x="98" y="20"/>
                    </a:cxn>
                    <a:cxn ang="0">
                      <a:pos x="102" y="30"/>
                    </a:cxn>
                    <a:cxn ang="0">
                      <a:pos x="106" y="46"/>
                    </a:cxn>
                    <a:cxn ang="0">
                      <a:pos x="88" y="48"/>
                    </a:cxn>
                    <a:cxn ang="0">
                      <a:pos x="87" y="61"/>
                    </a:cxn>
                    <a:cxn ang="0">
                      <a:pos x="94" y="72"/>
                    </a:cxn>
                    <a:cxn ang="0">
                      <a:pos x="102" y="84"/>
                    </a:cxn>
                    <a:cxn ang="0">
                      <a:pos x="102" y="87"/>
                    </a:cxn>
                    <a:cxn ang="0">
                      <a:pos x="90" y="103"/>
                    </a:cxn>
                    <a:cxn ang="0">
                      <a:pos x="88" y="124"/>
                    </a:cxn>
                    <a:cxn ang="0">
                      <a:pos x="103" y="146"/>
                    </a:cxn>
                    <a:cxn ang="0">
                      <a:pos x="113" y="157"/>
                    </a:cxn>
                    <a:cxn ang="0">
                      <a:pos x="115" y="160"/>
                    </a:cxn>
                  </a:cxnLst>
                  <a:rect l="0" t="0" r="r" b="b"/>
                  <a:pathLst>
                    <a:path w="115" h="172">
                      <a:moveTo>
                        <a:pt x="115" y="160"/>
                      </a:moveTo>
                      <a:cubicBezTo>
                        <a:pt x="115" y="160"/>
                        <a:pt x="115" y="160"/>
                        <a:pt x="115" y="160"/>
                      </a:cubicBezTo>
                      <a:cubicBezTo>
                        <a:pt x="114" y="161"/>
                        <a:pt x="114" y="162"/>
                        <a:pt x="114" y="162"/>
                      </a:cubicBezTo>
                      <a:cubicBezTo>
                        <a:pt x="111" y="167"/>
                        <a:pt x="108" y="171"/>
                        <a:pt x="102" y="171"/>
                      </a:cubicBezTo>
                      <a:cubicBezTo>
                        <a:pt x="95" y="172"/>
                        <a:pt x="91" y="168"/>
                        <a:pt x="85" y="166"/>
                      </a:cubicBezTo>
                      <a:cubicBezTo>
                        <a:pt x="80" y="164"/>
                        <a:pt x="76" y="164"/>
                        <a:pt x="70" y="164"/>
                      </a:cubicBezTo>
                      <a:cubicBezTo>
                        <a:pt x="69" y="164"/>
                        <a:pt x="68" y="164"/>
                        <a:pt x="67" y="164"/>
                      </a:cubicBezTo>
                      <a:cubicBezTo>
                        <a:pt x="63" y="163"/>
                        <a:pt x="60" y="162"/>
                        <a:pt x="56" y="162"/>
                      </a:cubicBezTo>
                      <a:cubicBezTo>
                        <a:pt x="51" y="162"/>
                        <a:pt x="47" y="164"/>
                        <a:pt x="42" y="164"/>
                      </a:cubicBezTo>
                      <a:cubicBezTo>
                        <a:pt x="41" y="164"/>
                        <a:pt x="40" y="164"/>
                        <a:pt x="39" y="164"/>
                      </a:cubicBezTo>
                      <a:cubicBezTo>
                        <a:pt x="35" y="164"/>
                        <a:pt x="31" y="164"/>
                        <a:pt x="27" y="165"/>
                      </a:cubicBezTo>
                      <a:cubicBezTo>
                        <a:pt x="23" y="165"/>
                        <a:pt x="19" y="165"/>
                        <a:pt x="15" y="165"/>
                      </a:cubicBezTo>
                      <a:cubicBezTo>
                        <a:pt x="15" y="163"/>
                        <a:pt x="15" y="163"/>
                        <a:pt x="15" y="163"/>
                      </a:cubicBezTo>
                      <a:cubicBezTo>
                        <a:pt x="15" y="156"/>
                        <a:pt x="19" y="139"/>
                        <a:pt x="14" y="133"/>
                      </a:cubicBezTo>
                      <a:cubicBezTo>
                        <a:pt x="11" y="128"/>
                        <a:pt x="6" y="128"/>
                        <a:pt x="0" y="128"/>
                      </a:cubicBezTo>
                      <a:cubicBezTo>
                        <a:pt x="0" y="126"/>
                        <a:pt x="1" y="125"/>
                        <a:pt x="2" y="123"/>
                      </a:cubicBezTo>
                      <a:cubicBezTo>
                        <a:pt x="3" y="121"/>
                        <a:pt x="3" y="119"/>
                        <a:pt x="4" y="116"/>
                      </a:cubicBezTo>
                      <a:cubicBezTo>
                        <a:pt x="5" y="114"/>
                        <a:pt x="5" y="112"/>
                        <a:pt x="7" y="111"/>
                      </a:cubicBezTo>
                      <a:cubicBezTo>
                        <a:pt x="8" y="109"/>
                        <a:pt x="10" y="108"/>
                        <a:pt x="12" y="106"/>
                      </a:cubicBezTo>
                      <a:cubicBezTo>
                        <a:pt x="17" y="102"/>
                        <a:pt x="20" y="99"/>
                        <a:pt x="26" y="97"/>
                      </a:cubicBezTo>
                      <a:cubicBezTo>
                        <a:pt x="28" y="95"/>
                        <a:pt x="30" y="95"/>
                        <a:pt x="32" y="97"/>
                      </a:cubicBezTo>
                      <a:cubicBezTo>
                        <a:pt x="35" y="98"/>
                        <a:pt x="36" y="100"/>
                        <a:pt x="39" y="99"/>
                      </a:cubicBezTo>
                      <a:cubicBezTo>
                        <a:pt x="44" y="99"/>
                        <a:pt x="47" y="94"/>
                        <a:pt x="49" y="89"/>
                      </a:cubicBezTo>
                      <a:cubicBezTo>
                        <a:pt x="53" y="80"/>
                        <a:pt x="60" y="71"/>
                        <a:pt x="64" y="61"/>
                      </a:cubicBezTo>
                      <a:cubicBezTo>
                        <a:pt x="65" y="58"/>
                        <a:pt x="65" y="55"/>
                        <a:pt x="67" y="52"/>
                      </a:cubicBezTo>
                      <a:cubicBezTo>
                        <a:pt x="69" y="49"/>
                        <a:pt x="70" y="45"/>
                        <a:pt x="71" y="42"/>
                      </a:cubicBezTo>
                      <a:cubicBezTo>
                        <a:pt x="73" y="39"/>
                        <a:pt x="74" y="36"/>
                        <a:pt x="76" y="34"/>
                      </a:cubicBezTo>
                      <a:cubicBezTo>
                        <a:pt x="77" y="33"/>
                        <a:pt x="79" y="31"/>
                        <a:pt x="80" y="30"/>
                      </a:cubicBezTo>
                      <a:cubicBezTo>
                        <a:pt x="81" y="29"/>
                        <a:pt x="83" y="28"/>
                        <a:pt x="84" y="27"/>
                      </a:cubicBezTo>
                      <a:cubicBezTo>
                        <a:pt x="88" y="25"/>
                        <a:pt x="88" y="25"/>
                        <a:pt x="89" y="21"/>
                      </a:cubicBezTo>
                      <a:cubicBezTo>
                        <a:pt x="90" y="17"/>
                        <a:pt x="89" y="13"/>
                        <a:pt x="90" y="9"/>
                      </a:cubicBezTo>
                      <a:cubicBezTo>
                        <a:pt x="90" y="6"/>
                        <a:pt x="90" y="3"/>
                        <a:pt x="90" y="0"/>
                      </a:cubicBezTo>
                      <a:cubicBezTo>
                        <a:pt x="93" y="1"/>
                        <a:pt x="94" y="2"/>
                        <a:pt x="95" y="3"/>
                      </a:cubicBezTo>
                      <a:cubicBezTo>
                        <a:pt x="96" y="6"/>
                        <a:pt x="95" y="8"/>
                        <a:pt x="95" y="11"/>
                      </a:cubicBezTo>
                      <a:cubicBezTo>
                        <a:pt x="95" y="14"/>
                        <a:pt x="97" y="17"/>
                        <a:pt x="98" y="20"/>
                      </a:cubicBezTo>
                      <a:cubicBezTo>
                        <a:pt x="100" y="23"/>
                        <a:pt x="100" y="28"/>
                        <a:pt x="102" y="30"/>
                      </a:cubicBezTo>
                      <a:cubicBezTo>
                        <a:pt x="102" y="32"/>
                        <a:pt x="106" y="44"/>
                        <a:pt x="106" y="46"/>
                      </a:cubicBezTo>
                      <a:cubicBezTo>
                        <a:pt x="105" y="51"/>
                        <a:pt x="91" y="46"/>
                        <a:pt x="88" y="48"/>
                      </a:cubicBezTo>
                      <a:cubicBezTo>
                        <a:pt x="84" y="51"/>
                        <a:pt x="85" y="55"/>
                        <a:pt x="87" y="61"/>
                      </a:cubicBezTo>
                      <a:cubicBezTo>
                        <a:pt x="90" y="65"/>
                        <a:pt x="90" y="69"/>
                        <a:pt x="94" y="72"/>
                      </a:cubicBezTo>
                      <a:cubicBezTo>
                        <a:pt x="99" y="75"/>
                        <a:pt x="102" y="77"/>
                        <a:pt x="102" y="84"/>
                      </a:cubicBezTo>
                      <a:cubicBezTo>
                        <a:pt x="102" y="85"/>
                        <a:pt x="102" y="86"/>
                        <a:pt x="102" y="87"/>
                      </a:cubicBezTo>
                      <a:cubicBezTo>
                        <a:pt x="101" y="94"/>
                        <a:pt x="95" y="98"/>
                        <a:pt x="90" y="103"/>
                      </a:cubicBezTo>
                      <a:cubicBezTo>
                        <a:pt x="84" y="109"/>
                        <a:pt x="86" y="118"/>
                        <a:pt x="88" y="124"/>
                      </a:cubicBezTo>
                      <a:cubicBezTo>
                        <a:pt x="92" y="132"/>
                        <a:pt x="97" y="140"/>
                        <a:pt x="103" y="146"/>
                      </a:cubicBezTo>
                      <a:cubicBezTo>
                        <a:pt x="107" y="150"/>
                        <a:pt x="110" y="153"/>
                        <a:pt x="113" y="157"/>
                      </a:cubicBezTo>
                      <a:cubicBezTo>
                        <a:pt x="114" y="158"/>
                        <a:pt x="114" y="159"/>
                        <a:pt x="115" y="16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8" name="Freeform 260"/>
                <p:cNvSpPr/>
                <p:nvPr/>
              </p:nvSpPr>
              <p:spPr bwMode="auto">
                <a:xfrm>
                  <a:off x="2097084" y="4294186"/>
                  <a:ext cx="71437" cy="57150"/>
                </a:xfrm>
                <a:custGeom>
                  <a:avLst/>
                  <a:gdLst/>
                  <a:ahLst/>
                  <a:cxnLst>
                    <a:cxn ang="0">
                      <a:pos x="26" y="9"/>
                    </a:cxn>
                    <a:cxn ang="0">
                      <a:pos x="20" y="21"/>
                    </a:cxn>
                    <a:cxn ang="0">
                      <a:pos x="0" y="20"/>
                    </a:cxn>
                    <a:cxn ang="0">
                      <a:pos x="3" y="1"/>
                    </a:cxn>
                    <a:cxn ang="0">
                      <a:pos x="15" y="1"/>
                    </a:cxn>
                    <a:cxn ang="0">
                      <a:pos x="27" y="0"/>
                    </a:cxn>
                    <a:cxn ang="0">
                      <a:pos x="26" y="9"/>
                    </a:cxn>
                  </a:cxnLst>
                  <a:rect l="0" t="0" r="r" b="b"/>
                  <a:pathLst>
                    <a:path w="27" h="22">
                      <a:moveTo>
                        <a:pt x="26" y="9"/>
                      </a:moveTo>
                      <a:cubicBezTo>
                        <a:pt x="26" y="15"/>
                        <a:pt x="27" y="20"/>
                        <a:pt x="20" y="21"/>
                      </a:cubicBezTo>
                      <a:cubicBezTo>
                        <a:pt x="13" y="22"/>
                        <a:pt x="7" y="21"/>
                        <a:pt x="0" y="20"/>
                      </a:cubicBezTo>
                      <a:cubicBezTo>
                        <a:pt x="3" y="14"/>
                        <a:pt x="3" y="9"/>
                        <a:pt x="3" y="1"/>
                      </a:cubicBezTo>
                      <a:cubicBezTo>
                        <a:pt x="7" y="1"/>
                        <a:pt x="11" y="1"/>
                        <a:pt x="15" y="1"/>
                      </a:cubicBezTo>
                      <a:cubicBezTo>
                        <a:pt x="19" y="0"/>
                        <a:pt x="23" y="0"/>
                        <a:pt x="27" y="0"/>
                      </a:cubicBezTo>
                      <a:cubicBezTo>
                        <a:pt x="27" y="3"/>
                        <a:pt x="26" y="6"/>
                        <a:pt x="26"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9" name="Freeform 261"/>
                <p:cNvSpPr/>
                <p:nvPr/>
              </p:nvSpPr>
              <p:spPr bwMode="auto">
                <a:xfrm>
                  <a:off x="2063747" y="4287836"/>
                  <a:ext cx="236537" cy="252412"/>
                </a:xfrm>
                <a:custGeom>
                  <a:avLst/>
                  <a:gdLst/>
                  <a:ahLst/>
                  <a:cxnLst>
                    <a:cxn ang="0">
                      <a:pos x="87" y="53"/>
                    </a:cxn>
                    <a:cxn ang="0">
                      <a:pos x="86" y="68"/>
                    </a:cxn>
                    <a:cxn ang="0">
                      <a:pos x="71" y="69"/>
                    </a:cxn>
                    <a:cxn ang="0">
                      <a:pos x="45" y="78"/>
                    </a:cxn>
                    <a:cxn ang="0">
                      <a:pos x="52" y="85"/>
                    </a:cxn>
                    <a:cxn ang="0">
                      <a:pos x="46" y="91"/>
                    </a:cxn>
                    <a:cxn ang="0">
                      <a:pos x="38" y="96"/>
                    </a:cxn>
                    <a:cxn ang="0">
                      <a:pos x="31" y="85"/>
                    </a:cxn>
                    <a:cxn ang="0">
                      <a:pos x="19" y="75"/>
                    </a:cxn>
                    <a:cxn ang="0">
                      <a:pos x="8" y="58"/>
                    </a:cxn>
                    <a:cxn ang="0">
                      <a:pos x="8" y="29"/>
                    </a:cxn>
                    <a:cxn ang="0">
                      <a:pos x="13" y="22"/>
                    </a:cxn>
                    <a:cxn ang="0">
                      <a:pos x="33" y="23"/>
                    </a:cxn>
                    <a:cxn ang="0">
                      <a:pos x="39" y="11"/>
                    </a:cxn>
                    <a:cxn ang="0">
                      <a:pos x="40" y="2"/>
                    </a:cxn>
                    <a:cxn ang="0">
                      <a:pos x="43" y="2"/>
                    </a:cxn>
                    <a:cxn ang="0">
                      <a:pos x="57" y="0"/>
                    </a:cxn>
                    <a:cxn ang="0">
                      <a:pos x="68" y="2"/>
                    </a:cxn>
                    <a:cxn ang="0">
                      <a:pos x="75" y="16"/>
                    </a:cxn>
                    <a:cxn ang="0">
                      <a:pos x="88" y="19"/>
                    </a:cxn>
                    <a:cxn ang="0">
                      <a:pos x="85" y="39"/>
                    </a:cxn>
                    <a:cxn ang="0">
                      <a:pos x="87" y="53"/>
                    </a:cxn>
                  </a:cxnLst>
                  <a:rect l="0" t="0" r="r" b="b"/>
                  <a:pathLst>
                    <a:path w="90" h="96">
                      <a:moveTo>
                        <a:pt x="87" y="53"/>
                      </a:moveTo>
                      <a:cubicBezTo>
                        <a:pt x="88" y="57"/>
                        <a:pt x="89" y="65"/>
                        <a:pt x="86" y="68"/>
                      </a:cubicBezTo>
                      <a:cubicBezTo>
                        <a:pt x="83" y="72"/>
                        <a:pt x="75" y="70"/>
                        <a:pt x="71" y="69"/>
                      </a:cubicBezTo>
                      <a:cubicBezTo>
                        <a:pt x="65" y="68"/>
                        <a:pt x="40" y="70"/>
                        <a:pt x="45" y="78"/>
                      </a:cubicBezTo>
                      <a:cubicBezTo>
                        <a:pt x="47" y="81"/>
                        <a:pt x="52" y="80"/>
                        <a:pt x="52" y="85"/>
                      </a:cubicBezTo>
                      <a:cubicBezTo>
                        <a:pt x="51" y="87"/>
                        <a:pt x="48" y="89"/>
                        <a:pt x="46" y="91"/>
                      </a:cubicBezTo>
                      <a:cubicBezTo>
                        <a:pt x="44" y="92"/>
                        <a:pt x="41" y="94"/>
                        <a:pt x="38" y="96"/>
                      </a:cubicBezTo>
                      <a:cubicBezTo>
                        <a:pt x="36" y="92"/>
                        <a:pt x="34" y="88"/>
                        <a:pt x="31" y="85"/>
                      </a:cubicBezTo>
                      <a:cubicBezTo>
                        <a:pt x="27" y="81"/>
                        <a:pt x="23" y="79"/>
                        <a:pt x="19" y="75"/>
                      </a:cubicBezTo>
                      <a:cubicBezTo>
                        <a:pt x="14" y="70"/>
                        <a:pt x="10" y="64"/>
                        <a:pt x="8" y="58"/>
                      </a:cubicBezTo>
                      <a:cubicBezTo>
                        <a:pt x="4" y="49"/>
                        <a:pt x="0" y="37"/>
                        <a:pt x="8" y="29"/>
                      </a:cubicBezTo>
                      <a:cubicBezTo>
                        <a:pt x="10" y="27"/>
                        <a:pt x="12" y="24"/>
                        <a:pt x="13" y="22"/>
                      </a:cubicBezTo>
                      <a:cubicBezTo>
                        <a:pt x="20" y="23"/>
                        <a:pt x="26" y="24"/>
                        <a:pt x="33" y="23"/>
                      </a:cubicBezTo>
                      <a:cubicBezTo>
                        <a:pt x="40" y="22"/>
                        <a:pt x="39" y="17"/>
                        <a:pt x="39" y="11"/>
                      </a:cubicBezTo>
                      <a:cubicBezTo>
                        <a:pt x="39" y="8"/>
                        <a:pt x="40" y="5"/>
                        <a:pt x="40" y="2"/>
                      </a:cubicBezTo>
                      <a:cubicBezTo>
                        <a:pt x="41" y="2"/>
                        <a:pt x="42" y="2"/>
                        <a:pt x="43" y="2"/>
                      </a:cubicBezTo>
                      <a:cubicBezTo>
                        <a:pt x="48" y="2"/>
                        <a:pt x="52" y="0"/>
                        <a:pt x="57" y="0"/>
                      </a:cubicBezTo>
                      <a:cubicBezTo>
                        <a:pt x="61" y="0"/>
                        <a:pt x="64" y="1"/>
                        <a:pt x="68" y="2"/>
                      </a:cubicBezTo>
                      <a:cubicBezTo>
                        <a:pt x="70" y="7"/>
                        <a:pt x="72" y="11"/>
                        <a:pt x="75" y="16"/>
                      </a:cubicBezTo>
                      <a:cubicBezTo>
                        <a:pt x="76" y="18"/>
                        <a:pt x="87" y="17"/>
                        <a:pt x="88" y="19"/>
                      </a:cubicBezTo>
                      <a:cubicBezTo>
                        <a:pt x="90" y="24"/>
                        <a:pt x="83" y="33"/>
                        <a:pt x="85" y="39"/>
                      </a:cubicBezTo>
                      <a:cubicBezTo>
                        <a:pt x="86" y="44"/>
                        <a:pt x="87" y="49"/>
                        <a:pt x="87" y="5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0" name="Freeform 262"/>
                <p:cNvSpPr/>
                <p:nvPr/>
              </p:nvSpPr>
              <p:spPr bwMode="auto">
                <a:xfrm>
                  <a:off x="2163759" y="4235449"/>
                  <a:ext cx="298450" cy="355600"/>
                </a:xfrm>
                <a:custGeom>
                  <a:avLst/>
                  <a:gdLst/>
                  <a:ahLst/>
                  <a:cxnLst>
                    <a:cxn ang="0">
                      <a:pos x="108" y="23"/>
                    </a:cxn>
                    <a:cxn ang="0">
                      <a:pos x="101" y="51"/>
                    </a:cxn>
                    <a:cxn ang="0">
                      <a:pos x="96" y="66"/>
                    </a:cxn>
                    <a:cxn ang="0">
                      <a:pos x="85" y="77"/>
                    </a:cxn>
                    <a:cxn ang="0">
                      <a:pos x="77" y="88"/>
                    </a:cxn>
                    <a:cxn ang="0">
                      <a:pos x="81" y="103"/>
                    </a:cxn>
                    <a:cxn ang="0">
                      <a:pos x="84" y="117"/>
                    </a:cxn>
                    <a:cxn ang="0">
                      <a:pos x="69" y="125"/>
                    </a:cxn>
                    <a:cxn ang="0">
                      <a:pos x="46" y="132"/>
                    </a:cxn>
                    <a:cxn ang="0">
                      <a:pos x="37" y="125"/>
                    </a:cxn>
                    <a:cxn ang="0">
                      <a:pos x="31" y="126"/>
                    </a:cxn>
                    <a:cxn ang="0">
                      <a:pos x="27" y="122"/>
                    </a:cxn>
                    <a:cxn ang="0">
                      <a:pos x="20" y="126"/>
                    </a:cxn>
                    <a:cxn ang="0">
                      <a:pos x="12" y="135"/>
                    </a:cxn>
                    <a:cxn ang="0">
                      <a:pos x="0" y="116"/>
                    </a:cxn>
                    <a:cxn ang="0">
                      <a:pos x="8" y="111"/>
                    </a:cxn>
                    <a:cxn ang="0">
                      <a:pos x="14" y="105"/>
                    </a:cxn>
                    <a:cxn ang="0">
                      <a:pos x="7" y="98"/>
                    </a:cxn>
                    <a:cxn ang="0">
                      <a:pos x="33" y="89"/>
                    </a:cxn>
                    <a:cxn ang="0">
                      <a:pos x="48" y="88"/>
                    </a:cxn>
                    <a:cxn ang="0">
                      <a:pos x="49" y="73"/>
                    </a:cxn>
                    <a:cxn ang="0">
                      <a:pos x="47" y="59"/>
                    </a:cxn>
                    <a:cxn ang="0">
                      <a:pos x="50" y="39"/>
                    </a:cxn>
                    <a:cxn ang="0">
                      <a:pos x="37" y="36"/>
                    </a:cxn>
                    <a:cxn ang="0">
                      <a:pos x="30" y="22"/>
                    </a:cxn>
                    <a:cxn ang="0">
                      <a:pos x="33" y="22"/>
                    </a:cxn>
                    <a:cxn ang="0">
                      <a:pos x="48" y="24"/>
                    </a:cxn>
                    <a:cxn ang="0">
                      <a:pos x="65" y="29"/>
                    </a:cxn>
                    <a:cxn ang="0">
                      <a:pos x="77" y="20"/>
                    </a:cxn>
                    <a:cxn ang="0">
                      <a:pos x="78" y="18"/>
                    </a:cxn>
                    <a:cxn ang="0">
                      <a:pos x="78" y="18"/>
                    </a:cxn>
                    <a:cxn ang="0">
                      <a:pos x="83" y="8"/>
                    </a:cxn>
                    <a:cxn ang="0">
                      <a:pos x="96" y="3"/>
                    </a:cxn>
                    <a:cxn ang="0">
                      <a:pos x="108" y="0"/>
                    </a:cxn>
                    <a:cxn ang="0">
                      <a:pos x="111" y="8"/>
                    </a:cxn>
                    <a:cxn ang="0">
                      <a:pos x="108" y="23"/>
                    </a:cxn>
                  </a:cxnLst>
                  <a:rect l="0" t="0" r="r" b="b"/>
                  <a:pathLst>
                    <a:path w="114" h="135">
                      <a:moveTo>
                        <a:pt x="108" y="23"/>
                      </a:moveTo>
                      <a:cubicBezTo>
                        <a:pt x="104" y="33"/>
                        <a:pt x="103" y="42"/>
                        <a:pt x="101" y="51"/>
                      </a:cubicBezTo>
                      <a:cubicBezTo>
                        <a:pt x="100" y="57"/>
                        <a:pt x="98" y="62"/>
                        <a:pt x="96" y="66"/>
                      </a:cubicBezTo>
                      <a:cubicBezTo>
                        <a:pt x="93" y="71"/>
                        <a:pt x="90" y="73"/>
                        <a:pt x="85" y="77"/>
                      </a:cubicBezTo>
                      <a:cubicBezTo>
                        <a:pt x="81" y="80"/>
                        <a:pt x="78" y="82"/>
                        <a:pt x="77" y="88"/>
                      </a:cubicBezTo>
                      <a:cubicBezTo>
                        <a:pt x="77" y="94"/>
                        <a:pt x="79" y="98"/>
                        <a:pt x="81" y="103"/>
                      </a:cubicBezTo>
                      <a:cubicBezTo>
                        <a:pt x="82" y="107"/>
                        <a:pt x="86" y="113"/>
                        <a:pt x="84" y="117"/>
                      </a:cubicBezTo>
                      <a:cubicBezTo>
                        <a:pt x="82" y="121"/>
                        <a:pt x="73" y="123"/>
                        <a:pt x="69" y="125"/>
                      </a:cubicBezTo>
                      <a:cubicBezTo>
                        <a:pt x="62" y="129"/>
                        <a:pt x="55" y="133"/>
                        <a:pt x="46" y="132"/>
                      </a:cubicBezTo>
                      <a:cubicBezTo>
                        <a:pt x="47" y="125"/>
                        <a:pt x="42" y="124"/>
                        <a:pt x="37" y="125"/>
                      </a:cubicBezTo>
                      <a:cubicBezTo>
                        <a:pt x="34" y="125"/>
                        <a:pt x="33" y="125"/>
                        <a:pt x="31" y="126"/>
                      </a:cubicBezTo>
                      <a:cubicBezTo>
                        <a:pt x="30" y="124"/>
                        <a:pt x="29" y="123"/>
                        <a:pt x="27" y="122"/>
                      </a:cubicBezTo>
                      <a:cubicBezTo>
                        <a:pt x="23" y="120"/>
                        <a:pt x="22" y="123"/>
                        <a:pt x="20" y="126"/>
                      </a:cubicBezTo>
                      <a:cubicBezTo>
                        <a:pt x="18" y="130"/>
                        <a:pt x="15" y="133"/>
                        <a:pt x="12" y="135"/>
                      </a:cubicBezTo>
                      <a:cubicBezTo>
                        <a:pt x="8" y="129"/>
                        <a:pt x="4" y="122"/>
                        <a:pt x="0" y="116"/>
                      </a:cubicBezTo>
                      <a:cubicBezTo>
                        <a:pt x="3" y="114"/>
                        <a:pt x="6" y="112"/>
                        <a:pt x="8" y="111"/>
                      </a:cubicBezTo>
                      <a:cubicBezTo>
                        <a:pt x="10" y="109"/>
                        <a:pt x="13" y="107"/>
                        <a:pt x="14" y="105"/>
                      </a:cubicBezTo>
                      <a:cubicBezTo>
                        <a:pt x="14" y="100"/>
                        <a:pt x="9" y="101"/>
                        <a:pt x="7" y="98"/>
                      </a:cubicBezTo>
                      <a:cubicBezTo>
                        <a:pt x="2" y="90"/>
                        <a:pt x="27" y="88"/>
                        <a:pt x="33" y="89"/>
                      </a:cubicBezTo>
                      <a:cubicBezTo>
                        <a:pt x="37" y="90"/>
                        <a:pt x="45" y="92"/>
                        <a:pt x="48" y="88"/>
                      </a:cubicBezTo>
                      <a:cubicBezTo>
                        <a:pt x="51" y="85"/>
                        <a:pt x="50" y="77"/>
                        <a:pt x="49" y="73"/>
                      </a:cubicBezTo>
                      <a:cubicBezTo>
                        <a:pt x="49" y="69"/>
                        <a:pt x="48" y="64"/>
                        <a:pt x="47" y="59"/>
                      </a:cubicBezTo>
                      <a:cubicBezTo>
                        <a:pt x="45" y="53"/>
                        <a:pt x="52" y="44"/>
                        <a:pt x="50" y="39"/>
                      </a:cubicBezTo>
                      <a:cubicBezTo>
                        <a:pt x="49" y="37"/>
                        <a:pt x="38" y="38"/>
                        <a:pt x="37" y="36"/>
                      </a:cubicBezTo>
                      <a:cubicBezTo>
                        <a:pt x="34" y="31"/>
                        <a:pt x="32" y="27"/>
                        <a:pt x="30" y="22"/>
                      </a:cubicBezTo>
                      <a:cubicBezTo>
                        <a:pt x="31" y="22"/>
                        <a:pt x="32" y="22"/>
                        <a:pt x="33" y="22"/>
                      </a:cubicBezTo>
                      <a:cubicBezTo>
                        <a:pt x="39" y="22"/>
                        <a:pt x="43" y="22"/>
                        <a:pt x="48" y="24"/>
                      </a:cubicBezTo>
                      <a:cubicBezTo>
                        <a:pt x="54" y="26"/>
                        <a:pt x="58" y="30"/>
                        <a:pt x="65" y="29"/>
                      </a:cubicBezTo>
                      <a:cubicBezTo>
                        <a:pt x="71" y="29"/>
                        <a:pt x="74" y="25"/>
                        <a:pt x="77" y="20"/>
                      </a:cubicBezTo>
                      <a:cubicBezTo>
                        <a:pt x="77" y="20"/>
                        <a:pt x="77" y="19"/>
                        <a:pt x="78" y="18"/>
                      </a:cubicBezTo>
                      <a:cubicBezTo>
                        <a:pt x="78" y="18"/>
                        <a:pt x="78" y="18"/>
                        <a:pt x="78" y="18"/>
                      </a:cubicBezTo>
                      <a:cubicBezTo>
                        <a:pt x="79" y="14"/>
                        <a:pt x="81" y="11"/>
                        <a:pt x="83" y="8"/>
                      </a:cubicBezTo>
                      <a:cubicBezTo>
                        <a:pt x="86" y="3"/>
                        <a:pt x="90" y="3"/>
                        <a:pt x="96" y="3"/>
                      </a:cubicBezTo>
                      <a:cubicBezTo>
                        <a:pt x="100" y="2"/>
                        <a:pt x="104" y="1"/>
                        <a:pt x="108" y="0"/>
                      </a:cubicBezTo>
                      <a:cubicBezTo>
                        <a:pt x="108" y="3"/>
                        <a:pt x="109" y="5"/>
                        <a:pt x="111" y="8"/>
                      </a:cubicBezTo>
                      <a:cubicBezTo>
                        <a:pt x="114" y="15"/>
                        <a:pt x="110" y="16"/>
                        <a:pt x="108"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1" name="Freeform 263"/>
                <p:cNvSpPr/>
                <p:nvPr/>
              </p:nvSpPr>
              <p:spPr bwMode="auto">
                <a:xfrm>
                  <a:off x="2195509" y="4551361"/>
                  <a:ext cx="49212" cy="53975"/>
                </a:xfrm>
                <a:custGeom>
                  <a:avLst/>
                  <a:gdLst/>
                  <a:ahLst/>
                  <a:cxnLst>
                    <a:cxn ang="0">
                      <a:pos x="19" y="6"/>
                    </a:cxn>
                    <a:cxn ang="0">
                      <a:pos x="14" y="12"/>
                    </a:cxn>
                    <a:cxn ang="0">
                      <a:pos x="4" y="21"/>
                    </a:cxn>
                    <a:cxn ang="0">
                      <a:pos x="0" y="15"/>
                    </a:cxn>
                    <a:cxn ang="0">
                      <a:pos x="0" y="15"/>
                    </a:cxn>
                    <a:cxn ang="0">
                      <a:pos x="8" y="6"/>
                    </a:cxn>
                    <a:cxn ang="0">
                      <a:pos x="15" y="2"/>
                    </a:cxn>
                    <a:cxn ang="0">
                      <a:pos x="19" y="6"/>
                    </a:cxn>
                  </a:cxnLst>
                  <a:rect l="0" t="0" r="r" b="b"/>
                  <a:pathLst>
                    <a:path w="19" h="21">
                      <a:moveTo>
                        <a:pt x="19" y="6"/>
                      </a:moveTo>
                      <a:cubicBezTo>
                        <a:pt x="17" y="7"/>
                        <a:pt x="16" y="9"/>
                        <a:pt x="14" y="12"/>
                      </a:cubicBezTo>
                      <a:cubicBezTo>
                        <a:pt x="12" y="15"/>
                        <a:pt x="8" y="18"/>
                        <a:pt x="4" y="21"/>
                      </a:cubicBezTo>
                      <a:cubicBezTo>
                        <a:pt x="3" y="19"/>
                        <a:pt x="2" y="17"/>
                        <a:pt x="0" y="15"/>
                      </a:cubicBezTo>
                      <a:cubicBezTo>
                        <a:pt x="0" y="15"/>
                        <a:pt x="0" y="15"/>
                        <a:pt x="0" y="15"/>
                      </a:cubicBezTo>
                      <a:cubicBezTo>
                        <a:pt x="3" y="13"/>
                        <a:pt x="6" y="10"/>
                        <a:pt x="8" y="6"/>
                      </a:cubicBezTo>
                      <a:cubicBezTo>
                        <a:pt x="10" y="3"/>
                        <a:pt x="11" y="0"/>
                        <a:pt x="15" y="2"/>
                      </a:cubicBezTo>
                      <a:cubicBezTo>
                        <a:pt x="17" y="3"/>
                        <a:pt x="18" y="4"/>
                        <a:pt x="19"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2" name="Freeform 264"/>
                <p:cNvSpPr/>
                <p:nvPr/>
              </p:nvSpPr>
              <p:spPr bwMode="auto">
                <a:xfrm>
                  <a:off x="3079745" y="4186236"/>
                  <a:ext cx="285750" cy="385762"/>
                </a:xfrm>
                <a:custGeom>
                  <a:avLst/>
                  <a:gdLst/>
                  <a:ahLst/>
                  <a:cxnLst>
                    <a:cxn ang="0">
                      <a:pos x="98" y="58"/>
                    </a:cxn>
                    <a:cxn ang="0">
                      <a:pos x="102" y="86"/>
                    </a:cxn>
                    <a:cxn ang="0">
                      <a:pos x="105" y="100"/>
                    </a:cxn>
                    <a:cxn ang="0">
                      <a:pos x="105" y="100"/>
                    </a:cxn>
                    <a:cxn ang="0">
                      <a:pos x="93" y="116"/>
                    </a:cxn>
                    <a:cxn ang="0">
                      <a:pos x="76" y="141"/>
                    </a:cxn>
                    <a:cxn ang="0">
                      <a:pos x="72" y="147"/>
                    </a:cxn>
                    <a:cxn ang="0">
                      <a:pos x="36" y="114"/>
                    </a:cxn>
                    <a:cxn ang="0">
                      <a:pos x="2" y="95"/>
                    </a:cxn>
                    <a:cxn ang="0">
                      <a:pos x="5" y="87"/>
                    </a:cxn>
                    <a:cxn ang="0">
                      <a:pos x="5" y="72"/>
                    </a:cxn>
                    <a:cxn ang="0">
                      <a:pos x="0" y="70"/>
                    </a:cxn>
                    <a:cxn ang="0">
                      <a:pos x="3" y="63"/>
                    </a:cxn>
                    <a:cxn ang="0">
                      <a:pos x="8" y="41"/>
                    </a:cxn>
                    <a:cxn ang="0">
                      <a:pos x="0" y="18"/>
                    </a:cxn>
                    <a:cxn ang="0">
                      <a:pos x="1" y="6"/>
                    </a:cxn>
                    <a:cxn ang="0">
                      <a:pos x="22" y="1"/>
                    </a:cxn>
                    <a:cxn ang="0">
                      <a:pos x="22" y="1"/>
                    </a:cxn>
                    <a:cxn ang="0">
                      <a:pos x="55" y="14"/>
                    </a:cxn>
                    <a:cxn ang="0">
                      <a:pos x="78" y="20"/>
                    </a:cxn>
                    <a:cxn ang="0">
                      <a:pos x="99" y="13"/>
                    </a:cxn>
                    <a:cxn ang="0">
                      <a:pos x="109" y="12"/>
                    </a:cxn>
                    <a:cxn ang="0">
                      <a:pos x="109" y="15"/>
                    </a:cxn>
                    <a:cxn ang="0">
                      <a:pos x="105" y="31"/>
                    </a:cxn>
                    <a:cxn ang="0">
                      <a:pos x="98" y="58"/>
                    </a:cxn>
                  </a:cxnLst>
                  <a:rect l="0" t="0" r="r" b="b"/>
                  <a:pathLst>
                    <a:path w="109" h="147">
                      <a:moveTo>
                        <a:pt x="98" y="58"/>
                      </a:moveTo>
                      <a:cubicBezTo>
                        <a:pt x="97" y="68"/>
                        <a:pt x="100" y="76"/>
                        <a:pt x="102" y="86"/>
                      </a:cubicBezTo>
                      <a:cubicBezTo>
                        <a:pt x="103" y="91"/>
                        <a:pt x="103" y="96"/>
                        <a:pt x="105" y="100"/>
                      </a:cubicBezTo>
                      <a:cubicBezTo>
                        <a:pt x="105" y="100"/>
                        <a:pt x="105" y="100"/>
                        <a:pt x="105" y="100"/>
                      </a:cubicBezTo>
                      <a:cubicBezTo>
                        <a:pt x="101" y="105"/>
                        <a:pt x="98" y="111"/>
                        <a:pt x="93" y="116"/>
                      </a:cubicBezTo>
                      <a:cubicBezTo>
                        <a:pt x="87" y="124"/>
                        <a:pt x="81" y="133"/>
                        <a:pt x="76" y="141"/>
                      </a:cubicBezTo>
                      <a:cubicBezTo>
                        <a:pt x="74" y="143"/>
                        <a:pt x="73" y="145"/>
                        <a:pt x="72" y="147"/>
                      </a:cubicBezTo>
                      <a:cubicBezTo>
                        <a:pt x="59" y="138"/>
                        <a:pt x="47" y="125"/>
                        <a:pt x="36" y="114"/>
                      </a:cubicBezTo>
                      <a:cubicBezTo>
                        <a:pt x="27" y="105"/>
                        <a:pt x="14" y="99"/>
                        <a:pt x="2" y="95"/>
                      </a:cubicBezTo>
                      <a:cubicBezTo>
                        <a:pt x="3" y="92"/>
                        <a:pt x="4" y="90"/>
                        <a:pt x="5" y="87"/>
                      </a:cubicBezTo>
                      <a:cubicBezTo>
                        <a:pt x="7" y="83"/>
                        <a:pt x="9" y="76"/>
                        <a:pt x="5" y="72"/>
                      </a:cubicBezTo>
                      <a:cubicBezTo>
                        <a:pt x="3" y="71"/>
                        <a:pt x="2" y="71"/>
                        <a:pt x="0" y="70"/>
                      </a:cubicBezTo>
                      <a:cubicBezTo>
                        <a:pt x="1" y="68"/>
                        <a:pt x="2" y="65"/>
                        <a:pt x="3" y="63"/>
                      </a:cubicBezTo>
                      <a:cubicBezTo>
                        <a:pt x="6" y="56"/>
                        <a:pt x="8" y="49"/>
                        <a:pt x="8" y="41"/>
                      </a:cubicBezTo>
                      <a:cubicBezTo>
                        <a:pt x="7" y="32"/>
                        <a:pt x="0" y="27"/>
                        <a:pt x="0" y="18"/>
                      </a:cubicBezTo>
                      <a:cubicBezTo>
                        <a:pt x="1" y="14"/>
                        <a:pt x="1" y="10"/>
                        <a:pt x="1" y="6"/>
                      </a:cubicBezTo>
                      <a:cubicBezTo>
                        <a:pt x="8" y="3"/>
                        <a:pt x="15" y="0"/>
                        <a:pt x="22" y="1"/>
                      </a:cubicBezTo>
                      <a:cubicBezTo>
                        <a:pt x="22" y="1"/>
                        <a:pt x="22" y="1"/>
                        <a:pt x="22" y="1"/>
                      </a:cubicBezTo>
                      <a:cubicBezTo>
                        <a:pt x="33" y="2"/>
                        <a:pt x="43" y="11"/>
                        <a:pt x="55" y="14"/>
                      </a:cubicBezTo>
                      <a:cubicBezTo>
                        <a:pt x="62" y="17"/>
                        <a:pt x="70" y="23"/>
                        <a:pt x="78" y="20"/>
                      </a:cubicBezTo>
                      <a:cubicBezTo>
                        <a:pt x="85" y="18"/>
                        <a:pt x="91" y="14"/>
                        <a:pt x="99" y="13"/>
                      </a:cubicBezTo>
                      <a:cubicBezTo>
                        <a:pt x="102" y="12"/>
                        <a:pt x="106" y="12"/>
                        <a:pt x="109" y="12"/>
                      </a:cubicBezTo>
                      <a:cubicBezTo>
                        <a:pt x="109" y="13"/>
                        <a:pt x="109" y="15"/>
                        <a:pt x="109" y="15"/>
                      </a:cubicBezTo>
                      <a:cubicBezTo>
                        <a:pt x="109" y="21"/>
                        <a:pt x="107" y="25"/>
                        <a:pt x="105" y="31"/>
                      </a:cubicBezTo>
                      <a:cubicBezTo>
                        <a:pt x="101" y="39"/>
                        <a:pt x="98" y="48"/>
                        <a:pt x="98" y="5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3" name="Freeform 265"/>
                <p:cNvSpPr/>
                <p:nvPr/>
              </p:nvSpPr>
              <p:spPr bwMode="auto">
                <a:xfrm>
                  <a:off x="2870195" y="4484686"/>
                  <a:ext cx="65087" cy="63500"/>
                </a:xfrm>
                <a:custGeom>
                  <a:avLst/>
                  <a:gdLst/>
                  <a:ahLst/>
                  <a:cxnLst>
                    <a:cxn ang="0">
                      <a:pos x="22" y="23"/>
                    </a:cxn>
                    <a:cxn ang="0">
                      <a:pos x="10" y="21"/>
                    </a:cxn>
                    <a:cxn ang="0">
                      <a:pos x="6" y="15"/>
                    </a:cxn>
                    <a:cxn ang="0">
                      <a:pos x="2" y="18"/>
                    </a:cxn>
                    <a:cxn ang="0">
                      <a:pos x="2" y="18"/>
                    </a:cxn>
                    <a:cxn ang="0">
                      <a:pos x="0" y="10"/>
                    </a:cxn>
                    <a:cxn ang="0">
                      <a:pos x="0" y="8"/>
                    </a:cxn>
                    <a:cxn ang="0">
                      <a:pos x="5" y="6"/>
                    </a:cxn>
                    <a:cxn ang="0">
                      <a:pos x="23" y="0"/>
                    </a:cxn>
                    <a:cxn ang="0">
                      <a:pos x="23" y="2"/>
                    </a:cxn>
                    <a:cxn ang="0">
                      <a:pos x="22" y="23"/>
                    </a:cxn>
                  </a:cxnLst>
                  <a:rect l="0" t="0" r="r" b="b"/>
                  <a:pathLst>
                    <a:path w="25" h="24">
                      <a:moveTo>
                        <a:pt x="22" y="23"/>
                      </a:moveTo>
                      <a:cubicBezTo>
                        <a:pt x="21" y="24"/>
                        <a:pt x="15" y="22"/>
                        <a:pt x="10" y="21"/>
                      </a:cubicBezTo>
                      <a:cubicBezTo>
                        <a:pt x="10" y="18"/>
                        <a:pt x="9" y="16"/>
                        <a:pt x="6" y="15"/>
                      </a:cubicBezTo>
                      <a:cubicBezTo>
                        <a:pt x="2" y="18"/>
                        <a:pt x="2" y="18"/>
                        <a:pt x="2" y="18"/>
                      </a:cubicBezTo>
                      <a:cubicBezTo>
                        <a:pt x="2" y="18"/>
                        <a:pt x="2" y="18"/>
                        <a:pt x="2" y="18"/>
                      </a:cubicBezTo>
                      <a:cubicBezTo>
                        <a:pt x="1" y="15"/>
                        <a:pt x="0" y="12"/>
                        <a:pt x="0" y="10"/>
                      </a:cubicBezTo>
                      <a:cubicBezTo>
                        <a:pt x="0" y="9"/>
                        <a:pt x="0" y="8"/>
                        <a:pt x="0" y="8"/>
                      </a:cubicBezTo>
                      <a:cubicBezTo>
                        <a:pt x="1" y="7"/>
                        <a:pt x="3" y="6"/>
                        <a:pt x="5" y="6"/>
                      </a:cubicBezTo>
                      <a:cubicBezTo>
                        <a:pt x="14" y="5"/>
                        <a:pt x="18" y="1"/>
                        <a:pt x="23" y="0"/>
                      </a:cubicBezTo>
                      <a:cubicBezTo>
                        <a:pt x="23" y="0"/>
                        <a:pt x="23" y="1"/>
                        <a:pt x="23" y="2"/>
                      </a:cubicBezTo>
                      <a:cubicBezTo>
                        <a:pt x="23" y="8"/>
                        <a:pt x="25" y="18"/>
                        <a:pt x="22"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4" name="Freeform 266"/>
                <p:cNvSpPr/>
                <p:nvPr/>
              </p:nvSpPr>
              <p:spPr bwMode="auto">
                <a:xfrm>
                  <a:off x="2205034" y="4170361"/>
                  <a:ext cx="757236" cy="747712"/>
                </a:xfrm>
                <a:custGeom>
                  <a:avLst/>
                  <a:gdLst/>
                  <a:ahLst/>
                  <a:cxnLst>
                    <a:cxn ang="0">
                      <a:pos x="268" y="73"/>
                    </a:cxn>
                    <a:cxn ang="0">
                      <a:pos x="256" y="106"/>
                    </a:cxn>
                    <a:cxn ang="0">
                      <a:pos x="253" y="130"/>
                    </a:cxn>
                    <a:cxn ang="0">
                      <a:pos x="255" y="138"/>
                    </a:cxn>
                    <a:cxn ang="0">
                      <a:pos x="272" y="205"/>
                    </a:cxn>
                    <a:cxn ang="0">
                      <a:pos x="248" y="220"/>
                    </a:cxn>
                    <a:cxn ang="0">
                      <a:pos x="253" y="267"/>
                    </a:cxn>
                    <a:cxn ang="0">
                      <a:pos x="265" y="268"/>
                    </a:cxn>
                    <a:cxn ang="0">
                      <a:pos x="249" y="282"/>
                    </a:cxn>
                    <a:cxn ang="0">
                      <a:pos x="225" y="258"/>
                    </a:cxn>
                    <a:cxn ang="0">
                      <a:pos x="198" y="252"/>
                    </a:cxn>
                    <a:cxn ang="0">
                      <a:pos x="183" y="250"/>
                    </a:cxn>
                    <a:cxn ang="0">
                      <a:pos x="152" y="235"/>
                    </a:cxn>
                    <a:cxn ang="0">
                      <a:pos x="145" y="220"/>
                    </a:cxn>
                    <a:cxn ang="0">
                      <a:pos x="147" y="199"/>
                    </a:cxn>
                    <a:cxn ang="0">
                      <a:pos x="127" y="187"/>
                    </a:cxn>
                    <a:cxn ang="0">
                      <a:pos x="105" y="199"/>
                    </a:cxn>
                    <a:cxn ang="0">
                      <a:pos x="69" y="182"/>
                    </a:cxn>
                    <a:cxn ang="0">
                      <a:pos x="65" y="170"/>
                    </a:cxn>
                    <a:cxn ang="0">
                      <a:pos x="18" y="170"/>
                    </a:cxn>
                    <a:cxn ang="0">
                      <a:pos x="0" y="166"/>
                    </a:cxn>
                    <a:cxn ang="0">
                      <a:pos x="15" y="151"/>
                    </a:cxn>
                    <a:cxn ang="0">
                      <a:pos x="30" y="157"/>
                    </a:cxn>
                    <a:cxn ang="0">
                      <a:pos x="68" y="142"/>
                    </a:cxn>
                    <a:cxn ang="0">
                      <a:pos x="61" y="113"/>
                    </a:cxn>
                    <a:cxn ang="0">
                      <a:pos x="80" y="91"/>
                    </a:cxn>
                    <a:cxn ang="0">
                      <a:pos x="92" y="48"/>
                    </a:cxn>
                    <a:cxn ang="0">
                      <a:pos x="92" y="25"/>
                    </a:cxn>
                    <a:cxn ang="0">
                      <a:pos x="102" y="15"/>
                    </a:cxn>
                    <a:cxn ang="0">
                      <a:pos x="126" y="13"/>
                    </a:cxn>
                    <a:cxn ang="0">
                      <a:pos x="167" y="11"/>
                    </a:cxn>
                    <a:cxn ang="0">
                      <a:pos x="197" y="4"/>
                    </a:cxn>
                    <a:cxn ang="0">
                      <a:pos x="222" y="3"/>
                    </a:cxn>
                    <a:cxn ang="0">
                      <a:pos x="244" y="14"/>
                    </a:cxn>
                    <a:cxn ang="0">
                      <a:pos x="272" y="20"/>
                    </a:cxn>
                    <a:cxn ang="0">
                      <a:pos x="281" y="31"/>
                    </a:cxn>
                    <a:cxn ang="0">
                      <a:pos x="287" y="52"/>
                    </a:cxn>
                  </a:cxnLst>
                  <a:rect l="0" t="0" r="r" b="b"/>
                  <a:pathLst>
                    <a:path w="288" h="285">
                      <a:moveTo>
                        <a:pt x="287" y="52"/>
                      </a:moveTo>
                      <a:cubicBezTo>
                        <a:pt x="285" y="61"/>
                        <a:pt x="273" y="66"/>
                        <a:pt x="268" y="73"/>
                      </a:cubicBezTo>
                      <a:cubicBezTo>
                        <a:pt x="262" y="82"/>
                        <a:pt x="263" y="92"/>
                        <a:pt x="258" y="102"/>
                      </a:cubicBezTo>
                      <a:cubicBezTo>
                        <a:pt x="257" y="103"/>
                        <a:pt x="256" y="105"/>
                        <a:pt x="256" y="106"/>
                      </a:cubicBezTo>
                      <a:cubicBezTo>
                        <a:pt x="253" y="113"/>
                        <a:pt x="251" y="120"/>
                        <a:pt x="253" y="128"/>
                      </a:cubicBezTo>
                      <a:cubicBezTo>
                        <a:pt x="253" y="128"/>
                        <a:pt x="253" y="129"/>
                        <a:pt x="253" y="130"/>
                      </a:cubicBezTo>
                      <a:cubicBezTo>
                        <a:pt x="253" y="132"/>
                        <a:pt x="254" y="135"/>
                        <a:pt x="255" y="138"/>
                      </a:cubicBezTo>
                      <a:cubicBezTo>
                        <a:pt x="255" y="138"/>
                        <a:pt x="255" y="138"/>
                        <a:pt x="255" y="138"/>
                      </a:cubicBezTo>
                      <a:cubicBezTo>
                        <a:pt x="255" y="151"/>
                        <a:pt x="256" y="165"/>
                        <a:pt x="259" y="176"/>
                      </a:cubicBezTo>
                      <a:cubicBezTo>
                        <a:pt x="261" y="184"/>
                        <a:pt x="265" y="196"/>
                        <a:pt x="272" y="205"/>
                      </a:cubicBezTo>
                      <a:cubicBezTo>
                        <a:pt x="272" y="205"/>
                        <a:pt x="272" y="205"/>
                        <a:pt x="271" y="205"/>
                      </a:cubicBezTo>
                      <a:cubicBezTo>
                        <a:pt x="261" y="207"/>
                        <a:pt x="252" y="210"/>
                        <a:pt x="248" y="220"/>
                      </a:cubicBezTo>
                      <a:cubicBezTo>
                        <a:pt x="243" y="229"/>
                        <a:pt x="243" y="242"/>
                        <a:pt x="245" y="252"/>
                      </a:cubicBezTo>
                      <a:cubicBezTo>
                        <a:pt x="247" y="256"/>
                        <a:pt x="248" y="267"/>
                        <a:pt x="253" y="267"/>
                      </a:cubicBezTo>
                      <a:cubicBezTo>
                        <a:pt x="259" y="266"/>
                        <a:pt x="261" y="271"/>
                        <a:pt x="264" y="267"/>
                      </a:cubicBezTo>
                      <a:cubicBezTo>
                        <a:pt x="264" y="269"/>
                        <a:pt x="265" y="266"/>
                        <a:pt x="265" y="268"/>
                      </a:cubicBezTo>
                      <a:cubicBezTo>
                        <a:pt x="265" y="271"/>
                        <a:pt x="267" y="280"/>
                        <a:pt x="265" y="282"/>
                      </a:cubicBezTo>
                      <a:cubicBezTo>
                        <a:pt x="263" y="285"/>
                        <a:pt x="252" y="284"/>
                        <a:pt x="249" y="282"/>
                      </a:cubicBezTo>
                      <a:cubicBezTo>
                        <a:pt x="245" y="280"/>
                        <a:pt x="242" y="274"/>
                        <a:pt x="238" y="271"/>
                      </a:cubicBezTo>
                      <a:cubicBezTo>
                        <a:pt x="235" y="267"/>
                        <a:pt x="230" y="259"/>
                        <a:pt x="225" y="258"/>
                      </a:cubicBezTo>
                      <a:cubicBezTo>
                        <a:pt x="220" y="258"/>
                        <a:pt x="216" y="262"/>
                        <a:pt x="210" y="261"/>
                      </a:cubicBezTo>
                      <a:cubicBezTo>
                        <a:pt x="203" y="260"/>
                        <a:pt x="205" y="253"/>
                        <a:pt x="198" y="252"/>
                      </a:cubicBezTo>
                      <a:cubicBezTo>
                        <a:pt x="195" y="251"/>
                        <a:pt x="189" y="251"/>
                        <a:pt x="183" y="252"/>
                      </a:cubicBezTo>
                      <a:cubicBezTo>
                        <a:pt x="183" y="251"/>
                        <a:pt x="183" y="251"/>
                        <a:pt x="183" y="250"/>
                      </a:cubicBezTo>
                      <a:cubicBezTo>
                        <a:pt x="177" y="237"/>
                        <a:pt x="158" y="251"/>
                        <a:pt x="150" y="251"/>
                      </a:cubicBezTo>
                      <a:cubicBezTo>
                        <a:pt x="149" y="245"/>
                        <a:pt x="151" y="241"/>
                        <a:pt x="152" y="235"/>
                      </a:cubicBezTo>
                      <a:cubicBezTo>
                        <a:pt x="152" y="231"/>
                        <a:pt x="153" y="231"/>
                        <a:pt x="151" y="228"/>
                      </a:cubicBezTo>
                      <a:cubicBezTo>
                        <a:pt x="149" y="225"/>
                        <a:pt x="146" y="223"/>
                        <a:pt x="145" y="220"/>
                      </a:cubicBezTo>
                      <a:cubicBezTo>
                        <a:pt x="143" y="216"/>
                        <a:pt x="147" y="212"/>
                        <a:pt x="147" y="207"/>
                      </a:cubicBezTo>
                      <a:cubicBezTo>
                        <a:pt x="147" y="204"/>
                        <a:pt x="147" y="202"/>
                        <a:pt x="147" y="199"/>
                      </a:cubicBezTo>
                      <a:cubicBezTo>
                        <a:pt x="147" y="195"/>
                        <a:pt x="148" y="195"/>
                        <a:pt x="145" y="192"/>
                      </a:cubicBezTo>
                      <a:cubicBezTo>
                        <a:pt x="141" y="189"/>
                        <a:pt x="132" y="188"/>
                        <a:pt x="127" y="187"/>
                      </a:cubicBezTo>
                      <a:cubicBezTo>
                        <a:pt x="123" y="185"/>
                        <a:pt x="117" y="182"/>
                        <a:pt x="112" y="185"/>
                      </a:cubicBezTo>
                      <a:cubicBezTo>
                        <a:pt x="107" y="188"/>
                        <a:pt x="113" y="196"/>
                        <a:pt x="105" y="199"/>
                      </a:cubicBezTo>
                      <a:cubicBezTo>
                        <a:pt x="101" y="201"/>
                        <a:pt x="93" y="203"/>
                        <a:pt x="89" y="203"/>
                      </a:cubicBezTo>
                      <a:cubicBezTo>
                        <a:pt x="78" y="205"/>
                        <a:pt x="69" y="191"/>
                        <a:pt x="69" y="182"/>
                      </a:cubicBezTo>
                      <a:cubicBezTo>
                        <a:pt x="69" y="179"/>
                        <a:pt x="69" y="177"/>
                        <a:pt x="69" y="174"/>
                      </a:cubicBezTo>
                      <a:cubicBezTo>
                        <a:pt x="68" y="170"/>
                        <a:pt x="69" y="171"/>
                        <a:pt x="65" y="170"/>
                      </a:cubicBezTo>
                      <a:cubicBezTo>
                        <a:pt x="60" y="169"/>
                        <a:pt x="54" y="168"/>
                        <a:pt x="48" y="168"/>
                      </a:cubicBezTo>
                      <a:cubicBezTo>
                        <a:pt x="38" y="167"/>
                        <a:pt x="28" y="170"/>
                        <a:pt x="18" y="170"/>
                      </a:cubicBezTo>
                      <a:cubicBezTo>
                        <a:pt x="12" y="170"/>
                        <a:pt x="9" y="171"/>
                        <a:pt x="5" y="172"/>
                      </a:cubicBezTo>
                      <a:cubicBezTo>
                        <a:pt x="3" y="170"/>
                        <a:pt x="2" y="168"/>
                        <a:pt x="0" y="166"/>
                      </a:cubicBezTo>
                      <a:cubicBezTo>
                        <a:pt x="4" y="163"/>
                        <a:pt x="8" y="160"/>
                        <a:pt x="10" y="157"/>
                      </a:cubicBezTo>
                      <a:cubicBezTo>
                        <a:pt x="12" y="154"/>
                        <a:pt x="13" y="152"/>
                        <a:pt x="15" y="151"/>
                      </a:cubicBezTo>
                      <a:cubicBezTo>
                        <a:pt x="17" y="150"/>
                        <a:pt x="18" y="150"/>
                        <a:pt x="21" y="150"/>
                      </a:cubicBezTo>
                      <a:cubicBezTo>
                        <a:pt x="26" y="149"/>
                        <a:pt x="31" y="150"/>
                        <a:pt x="30" y="157"/>
                      </a:cubicBezTo>
                      <a:cubicBezTo>
                        <a:pt x="39" y="158"/>
                        <a:pt x="46" y="154"/>
                        <a:pt x="53" y="150"/>
                      </a:cubicBezTo>
                      <a:cubicBezTo>
                        <a:pt x="57" y="148"/>
                        <a:pt x="66" y="146"/>
                        <a:pt x="68" y="142"/>
                      </a:cubicBezTo>
                      <a:cubicBezTo>
                        <a:pt x="70" y="138"/>
                        <a:pt x="66" y="132"/>
                        <a:pt x="65" y="128"/>
                      </a:cubicBezTo>
                      <a:cubicBezTo>
                        <a:pt x="63" y="123"/>
                        <a:pt x="61" y="119"/>
                        <a:pt x="61" y="113"/>
                      </a:cubicBezTo>
                      <a:cubicBezTo>
                        <a:pt x="62" y="107"/>
                        <a:pt x="65" y="105"/>
                        <a:pt x="69" y="102"/>
                      </a:cubicBezTo>
                      <a:cubicBezTo>
                        <a:pt x="74" y="98"/>
                        <a:pt x="77" y="96"/>
                        <a:pt x="80" y="91"/>
                      </a:cubicBezTo>
                      <a:cubicBezTo>
                        <a:pt x="82" y="87"/>
                        <a:pt x="84" y="82"/>
                        <a:pt x="85" y="76"/>
                      </a:cubicBezTo>
                      <a:cubicBezTo>
                        <a:pt x="87" y="67"/>
                        <a:pt x="88" y="58"/>
                        <a:pt x="92" y="48"/>
                      </a:cubicBezTo>
                      <a:cubicBezTo>
                        <a:pt x="94" y="41"/>
                        <a:pt x="98" y="40"/>
                        <a:pt x="95" y="33"/>
                      </a:cubicBezTo>
                      <a:cubicBezTo>
                        <a:pt x="93" y="30"/>
                        <a:pt x="92" y="28"/>
                        <a:pt x="92" y="25"/>
                      </a:cubicBezTo>
                      <a:cubicBezTo>
                        <a:pt x="93" y="25"/>
                        <a:pt x="94" y="25"/>
                        <a:pt x="96" y="24"/>
                      </a:cubicBezTo>
                      <a:cubicBezTo>
                        <a:pt x="103" y="23"/>
                        <a:pt x="101" y="21"/>
                        <a:pt x="102" y="15"/>
                      </a:cubicBezTo>
                      <a:cubicBezTo>
                        <a:pt x="103" y="12"/>
                        <a:pt x="108" y="5"/>
                        <a:pt x="111" y="4"/>
                      </a:cubicBezTo>
                      <a:cubicBezTo>
                        <a:pt x="117" y="2"/>
                        <a:pt x="122" y="10"/>
                        <a:pt x="126" y="13"/>
                      </a:cubicBezTo>
                      <a:cubicBezTo>
                        <a:pt x="133" y="18"/>
                        <a:pt x="146" y="25"/>
                        <a:pt x="154" y="20"/>
                      </a:cubicBezTo>
                      <a:cubicBezTo>
                        <a:pt x="158" y="17"/>
                        <a:pt x="162" y="12"/>
                        <a:pt x="167" y="11"/>
                      </a:cubicBezTo>
                      <a:cubicBezTo>
                        <a:pt x="173" y="10"/>
                        <a:pt x="174" y="13"/>
                        <a:pt x="180" y="8"/>
                      </a:cubicBezTo>
                      <a:cubicBezTo>
                        <a:pt x="185" y="4"/>
                        <a:pt x="191" y="6"/>
                        <a:pt x="197" y="4"/>
                      </a:cubicBezTo>
                      <a:cubicBezTo>
                        <a:pt x="203" y="4"/>
                        <a:pt x="208" y="0"/>
                        <a:pt x="214" y="1"/>
                      </a:cubicBezTo>
                      <a:cubicBezTo>
                        <a:pt x="217" y="1"/>
                        <a:pt x="219" y="2"/>
                        <a:pt x="222" y="3"/>
                      </a:cubicBezTo>
                      <a:cubicBezTo>
                        <a:pt x="225" y="5"/>
                        <a:pt x="228" y="6"/>
                        <a:pt x="231" y="7"/>
                      </a:cubicBezTo>
                      <a:cubicBezTo>
                        <a:pt x="236" y="9"/>
                        <a:pt x="240" y="13"/>
                        <a:pt x="244" y="14"/>
                      </a:cubicBezTo>
                      <a:cubicBezTo>
                        <a:pt x="248" y="16"/>
                        <a:pt x="253" y="13"/>
                        <a:pt x="257" y="13"/>
                      </a:cubicBezTo>
                      <a:cubicBezTo>
                        <a:pt x="265" y="13"/>
                        <a:pt x="267" y="15"/>
                        <a:pt x="272" y="20"/>
                      </a:cubicBezTo>
                      <a:cubicBezTo>
                        <a:pt x="274" y="22"/>
                        <a:pt x="277" y="23"/>
                        <a:pt x="278" y="24"/>
                      </a:cubicBezTo>
                      <a:cubicBezTo>
                        <a:pt x="279" y="26"/>
                        <a:pt x="280" y="31"/>
                        <a:pt x="281" y="31"/>
                      </a:cubicBezTo>
                      <a:cubicBezTo>
                        <a:pt x="281" y="33"/>
                        <a:pt x="281" y="35"/>
                        <a:pt x="282" y="37"/>
                      </a:cubicBezTo>
                      <a:cubicBezTo>
                        <a:pt x="283" y="42"/>
                        <a:pt x="288" y="46"/>
                        <a:pt x="287"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5" name="Freeform 267"/>
                <p:cNvSpPr/>
                <p:nvPr/>
              </p:nvSpPr>
              <p:spPr bwMode="auto">
                <a:xfrm>
                  <a:off x="2895595" y="4427536"/>
                  <a:ext cx="412749" cy="412750"/>
                </a:xfrm>
                <a:custGeom>
                  <a:avLst/>
                  <a:gdLst/>
                  <a:ahLst/>
                  <a:cxnLst>
                    <a:cxn ang="0">
                      <a:pos x="157" y="144"/>
                    </a:cxn>
                    <a:cxn ang="0">
                      <a:pos x="157" y="144"/>
                    </a:cxn>
                    <a:cxn ang="0">
                      <a:pos x="114" y="155"/>
                    </a:cxn>
                    <a:cxn ang="0">
                      <a:pos x="83" y="157"/>
                    </a:cxn>
                    <a:cxn ang="0">
                      <a:pos x="80" y="156"/>
                    </a:cxn>
                    <a:cxn ang="0">
                      <a:pos x="79" y="150"/>
                    </a:cxn>
                    <a:cxn ang="0">
                      <a:pos x="78" y="143"/>
                    </a:cxn>
                    <a:cxn ang="0">
                      <a:pos x="68" y="129"/>
                    </a:cxn>
                    <a:cxn ang="0">
                      <a:pos x="53" y="123"/>
                    </a:cxn>
                    <a:cxn ang="0">
                      <a:pos x="48" y="124"/>
                    </a:cxn>
                    <a:cxn ang="0">
                      <a:pos x="39" y="119"/>
                    </a:cxn>
                    <a:cxn ang="0">
                      <a:pos x="24" y="112"/>
                    </a:cxn>
                    <a:cxn ang="0">
                      <a:pos x="22" y="111"/>
                    </a:cxn>
                    <a:cxn ang="0">
                      <a:pos x="9" y="76"/>
                    </a:cxn>
                    <a:cxn ang="0">
                      <a:pos x="2" y="53"/>
                    </a:cxn>
                    <a:cxn ang="0">
                      <a:pos x="0" y="43"/>
                    </a:cxn>
                    <a:cxn ang="0">
                      <a:pos x="12" y="45"/>
                    </a:cxn>
                    <a:cxn ang="0">
                      <a:pos x="13" y="24"/>
                    </a:cxn>
                    <a:cxn ang="0">
                      <a:pos x="13" y="22"/>
                    </a:cxn>
                    <a:cxn ang="0">
                      <a:pos x="19" y="8"/>
                    </a:cxn>
                    <a:cxn ang="0">
                      <a:pos x="22" y="0"/>
                    </a:cxn>
                    <a:cxn ang="0">
                      <a:pos x="27" y="0"/>
                    </a:cxn>
                    <a:cxn ang="0">
                      <a:pos x="31" y="0"/>
                    </a:cxn>
                    <a:cxn ang="0">
                      <a:pos x="31" y="9"/>
                    </a:cxn>
                    <a:cxn ang="0">
                      <a:pos x="31" y="23"/>
                    </a:cxn>
                    <a:cxn ang="0">
                      <a:pos x="37" y="26"/>
                    </a:cxn>
                    <a:cxn ang="0">
                      <a:pos x="50" y="22"/>
                    </a:cxn>
                    <a:cxn ang="0">
                      <a:pos x="61" y="20"/>
                    </a:cxn>
                    <a:cxn ang="0">
                      <a:pos x="72" y="3"/>
                    </a:cxn>
                    <a:cxn ang="0">
                      <a:pos x="106" y="22"/>
                    </a:cxn>
                    <a:cxn ang="0">
                      <a:pos x="142" y="55"/>
                    </a:cxn>
                    <a:cxn ang="0">
                      <a:pos x="140" y="62"/>
                    </a:cxn>
                    <a:cxn ang="0">
                      <a:pos x="143" y="80"/>
                    </a:cxn>
                    <a:cxn ang="0">
                      <a:pos x="143" y="98"/>
                    </a:cxn>
                    <a:cxn ang="0">
                      <a:pos x="150" y="116"/>
                    </a:cxn>
                    <a:cxn ang="0">
                      <a:pos x="157" y="144"/>
                    </a:cxn>
                  </a:cxnLst>
                  <a:rect l="0" t="0" r="r" b="b"/>
                  <a:pathLst>
                    <a:path w="157" h="157">
                      <a:moveTo>
                        <a:pt x="157" y="144"/>
                      </a:moveTo>
                      <a:cubicBezTo>
                        <a:pt x="157" y="144"/>
                        <a:pt x="157" y="144"/>
                        <a:pt x="157" y="144"/>
                      </a:cubicBezTo>
                      <a:cubicBezTo>
                        <a:pt x="144" y="150"/>
                        <a:pt x="130" y="155"/>
                        <a:pt x="114" y="155"/>
                      </a:cubicBezTo>
                      <a:cubicBezTo>
                        <a:pt x="103" y="155"/>
                        <a:pt x="93" y="156"/>
                        <a:pt x="83" y="157"/>
                      </a:cubicBezTo>
                      <a:cubicBezTo>
                        <a:pt x="81" y="157"/>
                        <a:pt x="81" y="156"/>
                        <a:pt x="80" y="156"/>
                      </a:cubicBezTo>
                      <a:cubicBezTo>
                        <a:pt x="80" y="154"/>
                        <a:pt x="79" y="152"/>
                        <a:pt x="79" y="150"/>
                      </a:cubicBezTo>
                      <a:cubicBezTo>
                        <a:pt x="79" y="148"/>
                        <a:pt x="78" y="145"/>
                        <a:pt x="78" y="143"/>
                      </a:cubicBezTo>
                      <a:cubicBezTo>
                        <a:pt x="72" y="125"/>
                        <a:pt x="69" y="125"/>
                        <a:pt x="68" y="129"/>
                      </a:cubicBezTo>
                      <a:cubicBezTo>
                        <a:pt x="64" y="126"/>
                        <a:pt x="58" y="123"/>
                        <a:pt x="53" y="123"/>
                      </a:cubicBezTo>
                      <a:cubicBezTo>
                        <a:pt x="52" y="123"/>
                        <a:pt x="50" y="123"/>
                        <a:pt x="48" y="124"/>
                      </a:cubicBezTo>
                      <a:cubicBezTo>
                        <a:pt x="46" y="122"/>
                        <a:pt x="43" y="121"/>
                        <a:pt x="39" y="119"/>
                      </a:cubicBezTo>
                      <a:cubicBezTo>
                        <a:pt x="33" y="118"/>
                        <a:pt x="29" y="116"/>
                        <a:pt x="24" y="112"/>
                      </a:cubicBezTo>
                      <a:cubicBezTo>
                        <a:pt x="24" y="112"/>
                        <a:pt x="23" y="111"/>
                        <a:pt x="22" y="111"/>
                      </a:cubicBezTo>
                      <a:cubicBezTo>
                        <a:pt x="20" y="98"/>
                        <a:pt x="12" y="88"/>
                        <a:pt x="9" y="76"/>
                      </a:cubicBezTo>
                      <a:cubicBezTo>
                        <a:pt x="7" y="68"/>
                        <a:pt x="4" y="61"/>
                        <a:pt x="2" y="53"/>
                      </a:cubicBezTo>
                      <a:cubicBezTo>
                        <a:pt x="1" y="50"/>
                        <a:pt x="1" y="47"/>
                        <a:pt x="0" y="43"/>
                      </a:cubicBezTo>
                      <a:cubicBezTo>
                        <a:pt x="5" y="44"/>
                        <a:pt x="11" y="46"/>
                        <a:pt x="12" y="45"/>
                      </a:cubicBezTo>
                      <a:cubicBezTo>
                        <a:pt x="15" y="40"/>
                        <a:pt x="13" y="30"/>
                        <a:pt x="13" y="24"/>
                      </a:cubicBezTo>
                      <a:cubicBezTo>
                        <a:pt x="13" y="23"/>
                        <a:pt x="13" y="22"/>
                        <a:pt x="13" y="22"/>
                      </a:cubicBezTo>
                      <a:cubicBezTo>
                        <a:pt x="14" y="16"/>
                        <a:pt x="16" y="13"/>
                        <a:pt x="19" y="8"/>
                      </a:cubicBezTo>
                      <a:cubicBezTo>
                        <a:pt x="20" y="5"/>
                        <a:pt x="21" y="3"/>
                        <a:pt x="22" y="0"/>
                      </a:cubicBezTo>
                      <a:cubicBezTo>
                        <a:pt x="23" y="0"/>
                        <a:pt x="25" y="0"/>
                        <a:pt x="27" y="0"/>
                      </a:cubicBezTo>
                      <a:cubicBezTo>
                        <a:pt x="29" y="0"/>
                        <a:pt x="30" y="0"/>
                        <a:pt x="31" y="0"/>
                      </a:cubicBezTo>
                      <a:cubicBezTo>
                        <a:pt x="31" y="3"/>
                        <a:pt x="32" y="6"/>
                        <a:pt x="31" y="9"/>
                      </a:cubicBezTo>
                      <a:cubicBezTo>
                        <a:pt x="30" y="12"/>
                        <a:pt x="26" y="20"/>
                        <a:pt x="31" y="23"/>
                      </a:cubicBezTo>
                      <a:cubicBezTo>
                        <a:pt x="37" y="26"/>
                        <a:pt x="37" y="26"/>
                        <a:pt x="37" y="26"/>
                      </a:cubicBezTo>
                      <a:cubicBezTo>
                        <a:pt x="37" y="17"/>
                        <a:pt x="44" y="20"/>
                        <a:pt x="50" y="22"/>
                      </a:cubicBezTo>
                      <a:cubicBezTo>
                        <a:pt x="55" y="25"/>
                        <a:pt x="58" y="25"/>
                        <a:pt x="61" y="20"/>
                      </a:cubicBezTo>
                      <a:cubicBezTo>
                        <a:pt x="65" y="14"/>
                        <a:pt x="69" y="9"/>
                        <a:pt x="72" y="3"/>
                      </a:cubicBezTo>
                      <a:cubicBezTo>
                        <a:pt x="84" y="7"/>
                        <a:pt x="97" y="13"/>
                        <a:pt x="106" y="22"/>
                      </a:cubicBezTo>
                      <a:cubicBezTo>
                        <a:pt x="117" y="33"/>
                        <a:pt x="129" y="46"/>
                        <a:pt x="142" y="55"/>
                      </a:cubicBezTo>
                      <a:cubicBezTo>
                        <a:pt x="141" y="57"/>
                        <a:pt x="141" y="59"/>
                        <a:pt x="140" y="62"/>
                      </a:cubicBezTo>
                      <a:cubicBezTo>
                        <a:pt x="139" y="68"/>
                        <a:pt x="143" y="74"/>
                        <a:pt x="143" y="80"/>
                      </a:cubicBezTo>
                      <a:cubicBezTo>
                        <a:pt x="143" y="86"/>
                        <a:pt x="142" y="92"/>
                        <a:pt x="143" y="98"/>
                      </a:cubicBezTo>
                      <a:cubicBezTo>
                        <a:pt x="144" y="104"/>
                        <a:pt x="148" y="110"/>
                        <a:pt x="150" y="116"/>
                      </a:cubicBezTo>
                      <a:cubicBezTo>
                        <a:pt x="153" y="126"/>
                        <a:pt x="156" y="135"/>
                        <a:pt x="157" y="1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6" name="Freeform 268"/>
                <p:cNvSpPr/>
                <p:nvPr/>
              </p:nvSpPr>
              <p:spPr bwMode="auto">
                <a:xfrm>
                  <a:off x="2181221" y="4608511"/>
                  <a:ext cx="504824" cy="493712"/>
                </a:xfrm>
                <a:custGeom>
                  <a:avLst/>
                  <a:gdLst/>
                  <a:ahLst/>
                  <a:cxnLst>
                    <a:cxn ang="0">
                      <a:pos x="192" y="85"/>
                    </a:cxn>
                    <a:cxn ang="0">
                      <a:pos x="188" y="98"/>
                    </a:cxn>
                    <a:cxn ang="0">
                      <a:pos x="187" y="111"/>
                    </a:cxn>
                    <a:cxn ang="0">
                      <a:pos x="160" y="110"/>
                    </a:cxn>
                    <a:cxn ang="0">
                      <a:pos x="157" y="131"/>
                    </a:cxn>
                    <a:cxn ang="0">
                      <a:pos x="157" y="152"/>
                    </a:cxn>
                    <a:cxn ang="0">
                      <a:pos x="158" y="163"/>
                    </a:cxn>
                    <a:cxn ang="0">
                      <a:pos x="167" y="171"/>
                    </a:cxn>
                    <a:cxn ang="0">
                      <a:pos x="180" y="180"/>
                    </a:cxn>
                    <a:cxn ang="0">
                      <a:pos x="178" y="180"/>
                    </a:cxn>
                    <a:cxn ang="0">
                      <a:pos x="148" y="188"/>
                    </a:cxn>
                    <a:cxn ang="0">
                      <a:pos x="118" y="186"/>
                    </a:cxn>
                    <a:cxn ang="0">
                      <a:pos x="102" y="179"/>
                    </a:cxn>
                    <a:cxn ang="0">
                      <a:pos x="86" y="179"/>
                    </a:cxn>
                    <a:cxn ang="0">
                      <a:pos x="53" y="180"/>
                    </a:cxn>
                    <a:cxn ang="0">
                      <a:pos x="35" y="176"/>
                    </a:cxn>
                    <a:cxn ang="0">
                      <a:pos x="17" y="175"/>
                    </a:cxn>
                    <a:cxn ang="0">
                      <a:pos x="2" y="176"/>
                    </a:cxn>
                    <a:cxn ang="0">
                      <a:pos x="11" y="129"/>
                    </a:cxn>
                    <a:cxn ang="0">
                      <a:pos x="22" y="110"/>
                    </a:cxn>
                    <a:cxn ang="0">
                      <a:pos x="31" y="83"/>
                    </a:cxn>
                    <a:cxn ang="0">
                      <a:pos x="29" y="70"/>
                    </a:cxn>
                    <a:cxn ang="0">
                      <a:pos x="27" y="51"/>
                    </a:cxn>
                    <a:cxn ang="0">
                      <a:pos x="22" y="21"/>
                    </a:cxn>
                    <a:cxn ang="0">
                      <a:pos x="14" y="5"/>
                    </a:cxn>
                    <a:cxn ang="0">
                      <a:pos x="27" y="3"/>
                    </a:cxn>
                    <a:cxn ang="0">
                      <a:pos x="57" y="1"/>
                    </a:cxn>
                    <a:cxn ang="0">
                      <a:pos x="74" y="3"/>
                    </a:cxn>
                    <a:cxn ang="0">
                      <a:pos x="78" y="7"/>
                    </a:cxn>
                    <a:cxn ang="0">
                      <a:pos x="78" y="15"/>
                    </a:cxn>
                    <a:cxn ang="0">
                      <a:pos x="98" y="36"/>
                    </a:cxn>
                    <a:cxn ang="0">
                      <a:pos x="114" y="32"/>
                    </a:cxn>
                    <a:cxn ang="0">
                      <a:pos x="121" y="18"/>
                    </a:cxn>
                    <a:cxn ang="0">
                      <a:pos x="136" y="20"/>
                    </a:cxn>
                    <a:cxn ang="0">
                      <a:pos x="154" y="25"/>
                    </a:cxn>
                    <a:cxn ang="0">
                      <a:pos x="156" y="32"/>
                    </a:cxn>
                    <a:cxn ang="0">
                      <a:pos x="156" y="40"/>
                    </a:cxn>
                    <a:cxn ang="0">
                      <a:pos x="154" y="53"/>
                    </a:cxn>
                    <a:cxn ang="0">
                      <a:pos x="160" y="61"/>
                    </a:cxn>
                    <a:cxn ang="0">
                      <a:pos x="161" y="68"/>
                    </a:cxn>
                    <a:cxn ang="0">
                      <a:pos x="159" y="84"/>
                    </a:cxn>
                    <a:cxn ang="0">
                      <a:pos x="192" y="83"/>
                    </a:cxn>
                    <a:cxn ang="0">
                      <a:pos x="192" y="85"/>
                    </a:cxn>
                  </a:cxnLst>
                  <a:rect l="0" t="0" r="r" b="b"/>
                  <a:pathLst>
                    <a:path w="192" h="188">
                      <a:moveTo>
                        <a:pt x="192" y="85"/>
                      </a:moveTo>
                      <a:cubicBezTo>
                        <a:pt x="192" y="89"/>
                        <a:pt x="189" y="94"/>
                        <a:pt x="188" y="98"/>
                      </a:cubicBezTo>
                      <a:cubicBezTo>
                        <a:pt x="188" y="102"/>
                        <a:pt x="187" y="106"/>
                        <a:pt x="187" y="111"/>
                      </a:cubicBezTo>
                      <a:cubicBezTo>
                        <a:pt x="178" y="111"/>
                        <a:pt x="168" y="109"/>
                        <a:pt x="160" y="110"/>
                      </a:cubicBezTo>
                      <a:cubicBezTo>
                        <a:pt x="160" y="117"/>
                        <a:pt x="158" y="124"/>
                        <a:pt x="157" y="131"/>
                      </a:cubicBezTo>
                      <a:cubicBezTo>
                        <a:pt x="156" y="138"/>
                        <a:pt x="157" y="146"/>
                        <a:pt x="157" y="152"/>
                      </a:cubicBezTo>
                      <a:cubicBezTo>
                        <a:pt x="157" y="156"/>
                        <a:pt x="156" y="160"/>
                        <a:pt x="158" y="163"/>
                      </a:cubicBezTo>
                      <a:cubicBezTo>
                        <a:pt x="160" y="166"/>
                        <a:pt x="165" y="169"/>
                        <a:pt x="167" y="171"/>
                      </a:cubicBezTo>
                      <a:cubicBezTo>
                        <a:pt x="170" y="173"/>
                        <a:pt x="176" y="176"/>
                        <a:pt x="180" y="180"/>
                      </a:cubicBezTo>
                      <a:cubicBezTo>
                        <a:pt x="179" y="180"/>
                        <a:pt x="179" y="180"/>
                        <a:pt x="178" y="180"/>
                      </a:cubicBezTo>
                      <a:cubicBezTo>
                        <a:pt x="168" y="184"/>
                        <a:pt x="159" y="188"/>
                        <a:pt x="148" y="188"/>
                      </a:cubicBezTo>
                      <a:cubicBezTo>
                        <a:pt x="138" y="188"/>
                        <a:pt x="127" y="188"/>
                        <a:pt x="118" y="186"/>
                      </a:cubicBezTo>
                      <a:cubicBezTo>
                        <a:pt x="111" y="185"/>
                        <a:pt x="108" y="181"/>
                        <a:pt x="102" y="179"/>
                      </a:cubicBezTo>
                      <a:cubicBezTo>
                        <a:pt x="98" y="177"/>
                        <a:pt x="91" y="178"/>
                        <a:pt x="86" y="179"/>
                      </a:cubicBezTo>
                      <a:cubicBezTo>
                        <a:pt x="75" y="179"/>
                        <a:pt x="64" y="180"/>
                        <a:pt x="53" y="180"/>
                      </a:cubicBezTo>
                      <a:cubicBezTo>
                        <a:pt x="46" y="180"/>
                        <a:pt x="41" y="178"/>
                        <a:pt x="35" y="176"/>
                      </a:cubicBezTo>
                      <a:cubicBezTo>
                        <a:pt x="29" y="174"/>
                        <a:pt x="23" y="174"/>
                        <a:pt x="17" y="175"/>
                      </a:cubicBezTo>
                      <a:cubicBezTo>
                        <a:pt x="12" y="176"/>
                        <a:pt x="7" y="176"/>
                        <a:pt x="2" y="176"/>
                      </a:cubicBezTo>
                      <a:cubicBezTo>
                        <a:pt x="0" y="161"/>
                        <a:pt x="4" y="145"/>
                        <a:pt x="11" y="129"/>
                      </a:cubicBezTo>
                      <a:cubicBezTo>
                        <a:pt x="15" y="123"/>
                        <a:pt x="17" y="116"/>
                        <a:pt x="22" y="110"/>
                      </a:cubicBezTo>
                      <a:cubicBezTo>
                        <a:pt x="27" y="103"/>
                        <a:pt x="31" y="92"/>
                        <a:pt x="31" y="83"/>
                      </a:cubicBezTo>
                      <a:cubicBezTo>
                        <a:pt x="31" y="79"/>
                        <a:pt x="29" y="74"/>
                        <a:pt x="29" y="70"/>
                      </a:cubicBezTo>
                      <a:cubicBezTo>
                        <a:pt x="27" y="64"/>
                        <a:pt x="28" y="58"/>
                        <a:pt x="27" y="51"/>
                      </a:cubicBezTo>
                      <a:cubicBezTo>
                        <a:pt x="25" y="42"/>
                        <a:pt x="25" y="31"/>
                        <a:pt x="22" y="21"/>
                      </a:cubicBezTo>
                      <a:cubicBezTo>
                        <a:pt x="20" y="15"/>
                        <a:pt x="17" y="10"/>
                        <a:pt x="14" y="5"/>
                      </a:cubicBezTo>
                      <a:cubicBezTo>
                        <a:pt x="18" y="4"/>
                        <a:pt x="21" y="3"/>
                        <a:pt x="27" y="3"/>
                      </a:cubicBezTo>
                      <a:cubicBezTo>
                        <a:pt x="37" y="3"/>
                        <a:pt x="47" y="0"/>
                        <a:pt x="57" y="1"/>
                      </a:cubicBezTo>
                      <a:cubicBezTo>
                        <a:pt x="63" y="1"/>
                        <a:pt x="69" y="2"/>
                        <a:pt x="74" y="3"/>
                      </a:cubicBezTo>
                      <a:cubicBezTo>
                        <a:pt x="78" y="4"/>
                        <a:pt x="77" y="3"/>
                        <a:pt x="78" y="7"/>
                      </a:cubicBezTo>
                      <a:cubicBezTo>
                        <a:pt x="78" y="10"/>
                        <a:pt x="78" y="12"/>
                        <a:pt x="78" y="15"/>
                      </a:cubicBezTo>
                      <a:cubicBezTo>
                        <a:pt x="78" y="24"/>
                        <a:pt x="87" y="38"/>
                        <a:pt x="98" y="36"/>
                      </a:cubicBezTo>
                      <a:cubicBezTo>
                        <a:pt x="102" y="36"/>
                        <a:pt x="110" y="34"/>
                        <a:pt x="114" y="32"/>
                      </a:cubicBezTo>
                      <a:cubicBezTo>
                        <a:pt x="122" y="29"/>
                        <a:pt x="116" y="21"/>
                        <a:pt x="121" y="18"/>
                      </a:cubicBezTo>
                      <a:cubicBezTo>
                        <a:pt x="126" y="15"/>
                        <a:pt x="132" y="18"/>
                        <a:pt x="136" y="20"/>
                      </a:cubicBezTo>
                      <a:cubicBezTo>
                        <a:pt x="141" y="21"/>
                        <a:pt x="150" y="22"/>
                        <a:pt x="154" y="25"/>
                      </a:cubicBezTo>
                      <a:cubicBezTo>
                        <a:pt x="157" y="28"/>
                        <a:pt x="156" y="28"/>
                        <a:pt x="156" y="32"/>
                      </a:cubicBezTo>
                      <a:cubicBezTo>
                        <a:pt x="156" y="35"/>
                        <a:pt x="156" y="37"/>
                        <a:pt x="156" y="40"/>
                      </a:cubicBezTo>
                      <a:cubicBezTo>
                        <a:pt x="156" y="45"/>
                        <a:pt x="152" y="49"/>
                        <a:pt x="154" y="53"/>
                      </a:cubicBezTo>
                      <a:cubicBezTo>
                        <a:pt x="155" y="56"/>
                        <a:pt x="158" y="58"/>
                        <a:pt x="160" y="61"/>
                      </a:cubicBezTo>
                      <a:cubicBezTo>
                        <a:pt x="162" y="64"/>
                        <a:pt x="161" y="64"/>
                        <a:pt x="161" y="68"/>
                      </a:cubicBezTo>
                      <a:cubicBezTo>
                        <a:pt x="160" y="74"/>
                        <a:pt x="158" y="78"/>
                        <a:pt x="159" y="84"/>
                      </a:cubicBezTo>
                      <a:cubicBezTo>
                        <a:pt x="167" y="84"/>
                        <a:pt x="186" y="70"/>
                        <a:pt x="192" y="83"/>
                      </a:cubicBezTo>
                      <a:cubicBezTo>
                        <a:pt x="192" y="84"/>
                        <a:pt x="192" y="84"/>
                        <a:pt x="192" y="8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7" name="Freeform 269"/>
                <p:cNvSpPr/>
                <p:nvPr/>
              </p:nvSpPr>
              <p:spPr bwMode="auto">
                <a:xfrm>
                  <a:off x="2506658" y="5094286"/>
                  <a:ext cx="379412" cy="392112"/>
                </a:xfrm>
                <a:custGeom>
                  <a:avLst/>
                  <a:gdLst/>
                  <a:ahLst/>
                  <a:cxnLst>
                    <a:cxn ang="0">
                      <a:pos x="144" y="69"/>
                    </a:cxn>
                    <a:cxn ang="0">
                      <a:pos x="125" y="78"/>
                    </a:cxn>
                    <a:cxn ang="0">
                      <a:pos x="101" y="103"/>
                    </a:cxn>
                    <a:cxn ang="0">
                      <a:pos x="86" y="127"/>
                    </a:cxn>
                    <a:cxn ang="0">
                      <a:pos x="54" y="125"/>
                    </a:cxn>
                    <a:cxn ang="0">
                      <a:pos x="43" y="134"/>
                    </a:cxn>
                    <a:cxn ang="0">
                      <a:pos x="30" y="143"/>
                    </a:cxn>
                    <a:cxn ang="0">
                      <a:pos x="16" y="148"/>
                    </a:cxn>
                    <a:cxn ang="0">
                      <a:pos x="12" y="134"/>
                    </a:cxn>
                    <a:cxn ang="0">
                      <a:pos x="7" y="119"/>
                    </a:cxn>
                    <a:cxn ang="0">
                      <a:pos x="4" y="106"/>
                    </a:cxn>
                    <a:cxn ang="0">
                      <a:pos x="1" y="73"/>
                    </a:cxn>
                    <a:cxn ang="0">
                      <a:pos x="14" y="67"/>
                    </a:cxn>
                    <a:cxn ang="0">
                      <a:pos x="19" y="67"/>
                    </a:cxn>
                    <a:cxn ang="0">
                      <a:pos x="19" y="58"/>
                    </a:cxn>
                    <a:cxn ang="0">
                      <a:pos x="15" y="27"/>
                    </a:cxn>
                    <a:cxn ang="0">
                      <a:pos x="28" y="8"/>
                    </a:cxn>
                    <a:cxn ang="0">
                      <a:pos x="41" y="6"/>
                    </a:cxn>
                    <a:cxn ang="0">
                      <a:pos x="54" y="10"/>
                    </a:cxn>
                    <a:cxn ang="0">
                      <a:pos x="78" y="2"/>
                    </a:cxn>
                    <a:cxn ang="0">
                      <a:pos x="84" y="0"/>
                    </a:cxn>
                    <a:cxn ang="0">
                      <a:pos x="87" y="14"/>
                    </a:cxn>
                    <a:cxn ang="0">
                      <a:pos x="108" y="36"/>
                    </a:cxn>
                    <a:cxn ang="0">
                      <a:pos x="117" y="52"/>
                    </a:cxn>
                    <a:cxn ang="0">
                      <a:pos x="130" y="63"/>
                    </a:cxn>
                    <a:cxn ang="0">
                      <a:pos x="144" y="69"/>
                    </a:cxn>
                  </a:cxnLst>
                  <a:rect l="0" t="0" r="r" b="b"/>
                  <a:pathLst>
                    <a:path w="144" h="149">
                      <a:moveTo>
                        <a:pt x="144" y="69"/>
                      </a:moveTo>
                      <a:cubicBezTo>
                        <a:pt x="137" y="69"/>
                        <a:pt x="129" y="72"/>
                        <a:pt x="125" y="78"/>
                      </a:cubicBezTo>
                      <a:cubicBezTo>
                        <a:pt x="118" y="88"/>
                        <a:pt x="109" y="94"/>
                        <a:pt x="101" y="103"/>
                      </a:cubicBezTo>
                      <a:cubicBezTo>
                        <a:pt x="95" y="110"/>
                        <a:pt x="94" y="121"/>
                        <a:pt x="86" y="127"/>
                      </a:cubicBezTo>
                      <a:cubicBezTo>
                        <a:pt x="77" y="134"/>
                        <a:pt x="64" y="128"/>
                        <a:pt x="54" y="125"/>
                      </a:cubicBezTo>
                      <a:cubicBezTo>
                        <a:pt x="44" y="121"/>
                        <a:pt x="49" y="127"/>
                        <a:pt x="43" y="134"/>
                      </a:cubicBezTo>
                      <a:cubicBezTo>
                        <a:pt x="40" y="137"/>
                        <a:pt x="35" y="140"/>
                        <a:pt x="30" y="143"/>
                      </a:cubicBezTo>
                      <a:cubicBezTo>
                        <a:pt x="27" y="144"/>
                        <a:pt x="20" y="149"/>
                        <a:pt x="16" y="148"/>
                      </a:cubicBezTo>
                      <a:cubicBezTo>
                        <a:pt x="10" y="146"/>
                        <a:pt x="12" y="139"/>
                        <a:pt x="12" y="134"/>
                      </a:cubicBezTo>
                      <a:cubicBezTo>
                        <a:pt x="12" y="128"/>
                        <a:pt x="10" y="123"/>
                        <a:pt x="7" y="119"/>
                      </a:cubicBezTo>
                      <a:cubicBezTo>
                        <a:pt x="7" y="114"/>
                        <a:pt x="6" y="110"/>
                        <a:pt x="4" y="106"/>
                      </a:cubicBezTo>
                      <a:cubicBezTo>
                        <a:pt x="1" y="95"/>
                        <a:pt x="0" y="84"/>
                        <a:pt x="1" y="73"/>
                      </a:cubicBezTo>
                      <a:cubicBezTo>
                        <a:pt x="2" y="66"/>
                        <a:pt x="7" y="66"/>
                        <a:pt x="14" y="67"/>
                      </a:cubicBezTo>
                      <a:cubicBezTo>
                        <a:pt x="16" y="67"/>
                        <a:pt x="17" y="70"/>
                        <a:pt x="19" y="67"/>
                      </a:cubicBezTo>
                      <a:cubicBezTo>
                        <a:pt x="20" y="66"/>
                        <a:pt x="19" y="60"/>
                        <a:pt x="19" y="58"/>
                      </a:cubicBezTo>
                      <a:cubicBezTo>
                        <a:pt x="18" y="48"/>
                        <a:pt x="15" y="37"/>
                        <a:pt x="15" y="27"/>
                      </a:cubicBezTo>
                      <a:cubicBezTo>
                        <a:pt x="16" y="16"/>
                        <a:pt x="16" y="9"/>
                        <a:pt x="28" y="8"/>
                      </a:cubicBezTo>
                      <a:cubicBezTo>
                        <a:pt x="33" y="7"/>
                        <a:pt x="37" y="6"/>
                        <a:pt x="41" y="6"/>
                      </a:cubicBezTo>
                      <a:cubicBezTo>
                        <a:pt x="46" y="7"/>
                        <a:pt x="49" y="9"/>
                        <a:pt x="54" y="10"/>
                      </a:cubicBezTo>
                      <a:cubicBezTo>
                        <a:pt x="62" y="11"/>
                        <a:pt x="71" y="5"/>
                        <a:pt x="78" y="2"/>
                      </a:cubicBezTo>
                      <a:cubicBezTo>
                        <a:pt x="80" y="1"/>
                        <a:pt x="82" y="1"/>
                        <a:pt x="84" y="0"/>
                      </a:cubicBezTo>
                      <a:cubicBezTo>
                        <a:pt x="84" y="5"/>
                        <a:pt x="84" y="10"/>
                        <a:pt x="87" y="14"/>
                      </a:cubicBezTo>
                      <a:cubicBezTo>
                        <a:pt x="91" y="23"/>
                        <a:pt x="102" y="28"/>
                        <a:pt x="108" y="36"/>
                      </a:cubicBezTo>
                      <a:cubicBezTo>
                        <a:pt x="112" y="41"/>
                        <a:pt x="113" y="47"/>
                        <a:pt x="117" y="52"/>
                      </a:cubicBezTo>
                      <a:cubicBezTo>
                        <a:pt x="120" y="57"/>
                        <a:pt x="125" y="60"/>
                        <a:pt x="130" y="63"/>
                      </a:cubicBezTo>
                      <a:cubicBezTo>
                        <a:pt x="135" y="65"/>
                        <a:pt x="140" y="67"/>
                        <a:pt x="144"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8" name="Freeform 270"/>
                <p:cNvSpPr/>
                <p:nvPr/>
              </p:nvSpPr>
              <p:spPr bwMode="auto">
                <a:xfrm>
                  <a:off x="2187571" y="5065711"/>
                  <a:ext cx="539749" cy="501650"/>
                </a:xfrm>
                <a:custGeom>
                  <a:avLst/>
                  <a:gdLst/>
                  <a:ahLst/>
                  <a:cxnLst>
                    <a:cxn ang="0">
                      <a:pos x="206" y="11"/>
                    </a:cxn>
                    <a:cxn ang="0">
                      <a:pos x="200" y="13"/>
                    </a:cxn>
                    <a:cxn ang="0">
                      <a:pos x="176" y="21"/>
                    </a:cxn>
                    <a:cxn ang="0">
                      <a:pos x="163" y="17"/>
                    </a:cxn>
                    <a:cxn ang="0">
                      <a:pos x="150" y="19"/>
                    </a:cxn>
                    <a:cxn ang="0">
                      <a:pos x="137" y="38"/>
                    </a:cxn>
                    <a:cxn ang="0">
                      <a:pos x="141" y="69"/>
                    </a:cxn>
                    <a:cxn ang="0">
                      <a:pos x="141" y="78"/>
                    </a:cxn>
                    <a:cxn ang="0">
                      <a:pos x="136" y="78"/>
                    </a:cxn>
                    <a:cxn ang="0">
                      <a:pos x="123" y="84"/>
                    </a:cxn>
                    <a:cxn ang="0">
                      <a:pos x="126" y="117"/>
                    </a:cxn>
                    <a:cxn ang="0">
                      <a:pos x="129" y="130"/>
                    </a:cxn>
                    <a:cxn ang="0">
                      <a:pos x="128" y="131"/>
                    </a:cxn>
                    <a:cxn ang="0">
                      <a:pos x="125" y="146"/>
                    </a:cxn>
                    <a:cxn ang="0">
                      <a:pos x="126" y="175"/>
                    </a:cxn>
                    <a:cxn ang="0">
                      <a:pos x="120" y="190"/>
                    </a:cxn>
                    <a:cxn ang="0">
                      <a:pos x="104" y="190"/>
                    </a:cxn>
                    <a:cxn ang="0">
                      <a:pos x="74" y="180"/>
                    </a:cxn>
                    <a:cxn ang="0">
                      <a:pos x="57" y="177"/>
                    </a:cxn>
                    <a:cxn ang="0">
                      <a:pos x="55" y="173"/>
                    </a:cxn>
                    <a:cxn ang="0">
                      <a:pos x="43" y="153"/>
                    </a:cxn>
                    <a:cxn ang="0">
                      <a:pos x="38" y="131"/>
                    </a:cxn>
                    <a:cxn ang="0">
                      <a:pos x="35" y="87"/>
                    </a:cxn>
                    <a:cxn ang="0">
                      <a:pos x="26" y="50"/>
                    </a:cxn>
                    <a:cxn ang="0">
                      <a:pos x="6" y="19"/>
                    </a:cxn>
                    <a:cxn ang="0">
                      <a:pos x="0" y="2"/>
                    </a:cxn>
                    <a:cxn ang="0">
                      <a:pos x="15" y="1"/>
                    </a:cxn>
                    <a:cxn ang="0">
                      <a:pos x="33" y="2"/>
                    </a:cxn>
                    <a:cxn ang="0">
                      <a:pos x="51" y="6"/>
                    </a:cxn>
                    <a:cxn ang="0">
                      <a:pos x="84" y="5"/>
                    </a:cxn>
                    <a:cxn ang="0">
                      <a:pos x="100" y="5"/>
                    </a:cxn>
                    <a:cxn ang="0">
                      <a:pos x="116" y="12"/>
                    </a:cxn>
                    <a:cxn ang="0">
                      <a:pos x="146" y="14"/>
                    </a:cxn>
                    <a:cxn ang="0">
                      <a:pos x="176" y="6"/>
                    </a:cxn>
                    <a:cxn ang="0">
                      <a:pos x="178" y="6"/>
                    </a:cxn>
                    <a:cxn ang="0">
                      <a:pos x="206" y="10"/>
                    </a:cxn>
                    <a:cxn ang="0">
                      <a:pos x="206" y="11"/>
                    </a:cxn>
                  </a:cxnLst>
                  <a:rect l="0" t="0" r="r" b="b"/>
                  <a:pathLst>
                    <a:path w="206" h="191">
                      <a:moveTo>
                        <a:pt x="206" y="11"/>
                      </a:moveTo>
                      <a:cubicBezTo>
                        <a:pt x="204" y="12"/>
                        <a:pt x="202" y="12"/>
                        <a:pt x="200" y="13"/>
                      </a:cubicBezTo>
                      <a:cubicBezTo>
                        <a:pt x="193" y="16"/>
                        <a:pt x="184" y="22"/>
                        <a:pt x="176" y="21"/>
                      </a:cubicBezTo>
                      <a:cubicBezTo>
                        <a:pt x="171" y="20"/>
                        <a:pt x="168" y="18"/>
                        <a:pt x="163" y="17"/>
                      </a:cubicBezTo>
                      <a:cubicBezTo>
                        <a:pt x="159" y="17"/>
                        <a:pt x="155" y="18"/>
                        <a:pt x="150" y="19"/>
                      </a:cubicBezTo>
                      <a:cubicBezTo>
                        <a:pt x="138" y="20"/>
                        <a:pt x="138" y="27"/>
                        <a:pt x="137" y="38"/>
                      </a:cubicBezTo>
                      <a:cubicBezTo>
                        <a:pt x="137" y="48"/>
                        <a:pt x="140" y="59"/>
                        <a:pt x="141" y="69"/>
                      </a:cubicBezTo>
                      <a:cubicBezTo>
                        <a:pt x="141" y="71"/>
                        <a:pt x="142" y="77"/>
                        <a:pt x="141" y="78"/>
                      </a:cubicBezTo>
                      <a:cubicBezTo>
                        <a:pt x="139" y="81"/>
                        <a:pt x="138" y="78"/>
                        <a:pt x="136" y="78"/>
                      </a:cubicBezTo>
                      <a:cubicBezTo>
                        <a:pt x="129" y="77"/>
                        <a:pt x="124" y="77"/>
                        <a:pt x="123" y="84"/>
                      </a:cubicBezTo>
                      <a:cubicBezTo>
                        <a:pt x="122" y="95"/>
                        <a:pt x="123" y="106"/>
                        <a:pt x="126" y="117"/>
                      </a:cubicBezTo>
                      <a:cubicBezTo>
                        <a:pt x="128" y="121"/>
                        <a:pt x="129" y="125"/>
                        <a:pt x="129" y="130"/>
                      </a:cubicBezTo>
                      <a:cubicBezTo>
                        <a:pt x="129" y="130"/>
                        <a:pt x="129" y="131"/>
                        <a:pt x="128" y="131"/>
                      </a:cubicBezTo>
                      <a:cubicBezTo>
                        <a:pt x="128" y="137"/>
                        <a:pt x="126" y="141"/>
                        <a:pt x="125" y="146"/>
                      </a:cubicBezTo>
                      <a:cubicBezTo>
                        <a:pt x="125" y="156"/>
                        <a:pt x="127" y="166"/>
                        <a:pt x="126" y="175"/>
                      </a:cubicBezTo>
                      <a:cubicBezTo>
                        <a:pt x="125" y="179"/>
                        <a:pt x="122" y="188"/>
                        <a:pt x="120" y="190"/>
                      </a:cubicBezTo>
                      <a:cubicBezTo>
                        <a:pt x="117" y="191"/>
                        <a:pt x="108" y="190"/>
                        <a:pt x="104" y="190"/>
                      </a:cubicBezTo>
                      <a:cubicBezTo>
                        <a:pt x="93" y="190"/>
                        <a:pt x="84" y="184"/>
                        <a:pt x="74" y="180"/>
                      </a:cubicBezTo>
                      <a:cubicBezTo>
                        <a:pt x="68" y="178"/>
                        <a:pt x="64" y="177"/>
                        <a:pt x="57" y="177"/>
                      </a:cubicBezTo>
                      <a:cubicBezTo>
                        <a:pt x="56" y="175"/>
                        <a:pt x="55" y="174"/>
                        <a:pt x="55" y="173"/>
                      </a:cubicBezTo>
                      <a:cubicBezTo>
                        <a:pt x="51" y="166"/>
                        <a:pt x="46" y="160"/>
                        <a:pt x="43" y="153"/>
                      </a:cubicBezTo>
                      <a:cubicBezTo>
                        <a:pt x="39" y="145"/>
                        <a:pt x="38" y="140"/>
                        <a:pt x="38" y="131"/>
                      </a:cubicBezTo>
                      <a:cubicBezTo>
                        <a:pt x="37" y="116"/>
                        <a:pt x="39" y="101"/>
                        <a:pt x="35" y="87"/>
                      </a:cubicBezTo>
                      <a:cubicBezTo>
                        <a:pt x="32" y="75"/>
                        <a:pt x="32" y="61"/>
                        <a:pt x="26" y="50"/>
                      </a:cubicBezTo>
                      <a:cubicBezTo>
                        <a:pt x="20" y="39"/>
                        <a:pt x="11" y="29"/>
                        <a:pt x="6" y="19"/>
                      </a:cubicBezTo>
                      <a:cubicBezTo>
                        <a:pt x="3" y="13"/>
                        <a:pt x="1" y="8"/>
                        <a:pt x="0" y="2"/>
                      </a:cubicBezTo>
                      <a:cubicBezTo>
                        <a:pt x="5" y="2"/>
                        <a:pt x="10" y="2"/>
                        <a:pt x="15" y="1"/>
                      </a:cubicBezTo>
                      <a:cubicBezTo>
                        <a:pt x="21" y="0"/>
                        <a:pt x="27" y="0"/>
                        <a:pt x="33" y="2"/>
                      </a:cubicBezTo>
                      <a:cubicBezTo>
                        <a:pt x="39" y="4"/>
                        <a:pt x="44" y="6"/>
                        <a:pt x="51" y="6"/>
                      </a:cubicBezTo>
                      <a:cubicBezTo>
                        <a:pt x="62" y="6"/>
                        <a:pt x="73" y="5"/>
                        <a:pt x="84" y="5"/>
                      </a:cubicBezTo>
                      <a:cubicBezTo>
                        <a:pt x="89" y="4"/>
                        <a:pt x="96" y="3"/>
                        <a:pt x="100" y="5"/>
                      </a:cubicBezTo>
                      <a:cubicBezTo>
                        <a:pt x="106" y="7"/>
                        <a:pt x="109" y="11"/>
                        <a:pt x="116" y="12"/>
                      </a:cubicBezTo>
                      <a:cubicBezTo>
                        <a:pt x="125" y="14"/>
                        <a:pt x="136" y="14"/>
                        <a:pt x="146" y="14"/>
                      </a:cubicBezTo>
                      <a:cubicBezTo>
                        <a:pt x="157" y="14"/>
                        <a:pt x="166" y="10"/>
                        <a:pt x="176" y="6"/>
                      </a:cubicBezTo>
                      <a:cubicBezTo>
                        <a:pt x="177" y="6"/>
                        <a:pt x="177" y="6"/>
                        <a:pt x="178" y="6"/>
                      </a:cubicBezTo>
                      <a:cubicBezTo>
                        <a:pt x="187" y="3"/>
                        <a:pt x="196" y="8"/>
                        <a:pt x="206" y="10"/>
                      </a:cubicBezTo>
                      <a:cubicBezTo>
                        <a:pt x="206" y="10"/>
                        <a:pt x="206" y="11"/>
                        <a:pt x="206"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9" name="Freeform 271"/>
                <p:cNvSpPr/>
                <p:nvPr/>
              </p:nvSpPr>
              <p:spPr bwMode="auto">
                <a:xfrm>
                  <a:off x="2901945" y="4805361"/>
                  <a:ext cx="422274" cy="684212"/>
                </a:xfrm>
                <a:custGeom>
                  <a:avLst/>
                  <a:gdLst/>
                  <a:ahLst/>
                  <a:cxnLst>
                    <a:cxn ang="0">
                      <a:pos x="159" y="71"/>
                    </a:cxn>
                    <a:cxn ang="0">
                      <a:pos x="145" y="95"/>
                    </a:cxn>
                    <a:cxn ang="0">
                      <a:pos x="116" y="113"/>
                    </a:cxn>
                    <a:cxn ang="0">
                      <a:pos x="101" y="119"/>
                    </a:cxn>
                    <a:cxn ang="0">
                      <a:pos x="90" y="130"/>
                    </a:cxn>
                    <a:cxn ang="0">
                      <a:pos x="79" y="137"/>
                    </a:cxn>
                    <a:cxn ang="0">
                      <a:pos x="78" y="152"/>
                    </a:cxn>
                    <a:cxn ang="0">
                      <a:pos x="82" y="166"/>
                    </a:cxn>
                    <a:cxn ang="0">
                      <a:pos x="84" y="187"/>
                    </a:cxn>
                    <a:cxn ang="0">
                      <a:pos x="77" y="215"/>
                    </a:cxn>
                    <a:cxn ang="0">
                      <a:pos x="68" y="229"/>
                    </a:cxn>
                    <a:cxn ang="0">
                      <a:pos x="56" y="235"/>
                    </a:cxn>
                    <a:cxn ang="0">
                      <a:pos x="42" y="247"/>
                    </a:cxn>
                    <a:cxn ang="0">
                      <a:pos x="40" y="260"/>
                    </a:cxn>
                    <a:cxn ang="0">
                      <a:pos x="37" y="259"/>
                    </a:cxn>
                    <a:cxn ang="0">
                      <a:pos x="36" y="258"/>
                    </a:cxn>
                    <a:cxn ang="0">
                      <a:pos x="33" y="242"/>
                    </a:cxn>
                    <a:cxn ang="0">
                      <a:pos x="33" y="240"/>
                    </a:cxn>
                    <a:cxn ang="0">
                      <a:pos x="32" y="207"/>
                    </a:cxn>
                    <a:cxn ang="0">
                      <a:pos x="20" y="191"/>
                    </a:cxn>
                    <a:cxn ang="0">
                      <a:pos x="20" y="190"/>
                    </a:cxn>
                    <a:cxn ang="0">
                      <a:pos x="36" y="164"/>
                    </a:cxn>
                    <a:cxn ang="0">
                      <a:pos x="50" y="125"/>
                    </a:cxn>
                    <a:cxn ang="0">
                      <a:pos x="45" y="96"/>
                    </a:cxn>
                    <a:cxn ang="0">
                      <a:pos x="13" y="80"/>
                    </a:cxn>
                    <a:cxn ang="0">
                      <a:pos x="8" y="79"/>
                    </a:cxn>
                    <a:cxn ang="0">
                      <a:pos x="7" y="78"/>
                    </a:cxn>
                    <a:cxn ang="0">
                      <a:pos x="0" y="67"/>
                    </a:cxn>
                    <a:cxn ang="0">
                      <a:pos x="10" y="64"/>
                    </a:cxn>
                    <a:cxn ang="0">
                      <a:pos x="17" y="60"/>
                    </a:cxn>
                    <a:cxn ang="0">
                      <a:pos x="34" y="53"/>
                    </a:cxn>
                    <a:cxn ang="0">
                      <a:pos x="48" y="47"/>
                    </a:cxn>
                    <a:cxn ang="0">
                      <a:pos x="48" y="46"/>
                    </a:cxn>
                    <a:cxn ang="0">
                      <a:pos x="54" y="57"/>
                    </a:cxn>
                    <a:cxn ang="0">
                      <a:pos x="68" y="70"/>
                    </a:cxn>
                    <a:cxn ang="0">
                      <a:pos x="69" y="86"/>
                    </a:cxn>
                    <a:cxn ang="0">
                      <a:pos x="78" y="100"/>
                    </a:cxn>
                    <a:cxn ang="0">
                      <a:pos x="87" y="88"/>
                    </a:cxn>
                    <a:cxn ang="0">
                      <a:pos x="82" y="48"/>
                    </a:cxn>
                    <a:cxn ang="0">
                      <a:pos x="79" y="38"/>
                    </a:cxn>
                    <a:cxn ang="0">
                      <a:pos x="78" y="17"/>
                    </a:cxn>
                    <a:cxn ang="0">
                      <a:pos x="78" y="12"/>
                    </a:cxn>
                    <a:cxn ang="0">
                      <a:pos x="81" y="13"/>
                    </a:cxn>
                    <a:cxn ang="0">
                      <a:pos x="112" y="11"/>
                    </a:cxn>
                    <a:cxn ang="0">
                      <a:pos x="155" y="0"/>
                    </a:cxn>
                    <a:cxn ang="0">
                      <a:pos x="156" y="6"/>
                    </a:cxn>
                    <a:cxn ang="0">
                      <a:pos x="160" y="40"/>
                    </a:cxn>
                    <a:cxn ang="0">
                      <a:pos x="159" y="71"/>
                    </a:cxn>
                  </a:cxnLst>
                  <a:rect l="0" t="0" r="r" b="b"/>
                  <a:pathLst>
                    <a:path w="161" h="260">
                      <a:moveTo>
                        <a:pt x="159" y="71"/>
                      </a:moveTo>
                      <a:cubicBezTo>
                        <a:pt x="158" y="79"/>
                        <a:pt x="150" y="88"/>
                        <a:pt x="145" y="95"/>
                      </a:cubicBezTo>
                      <a:cubicBezTo>
                        <a:pt x="138" y="103"/>
                        <a:pt x="125" y="107"/>
                        <a:pt x="116" y="113"/>
                      </a:cubicBezTo>
                      <a:cubicBezTo>
                        <a:pt x="111" y="116"/>
                        <a:pt x="106" y="117"/>
                        <a:pt x="101" y="119"/>
                      </a:cubicBezTo>
                      <a:cubicBezTo>
                        <a:pt x="94" y="122"/>
                        <a:pt x="94" y="124"/>
                        <a:pt x="90" y="130"/>
                      </a:cubicBezTo>
                      <a:cubicBezTo>
                        <a:pt x="88" y="135"/>
                        <a:pt x="83" y="134"/>
                        <a:pt x="79" y="137"/>
                      </a:cubicBezTo>
                      <a:cubicBezTo>
                        <a:pt x="72" y="141"/>
                        <a:pt x="77" y="146"/>
                        <a:pt x="78" y="152"/>
                      </a:cubicBezTo>
                      <a:cubicBezTo>
                        <a:pt x="79" y="157"/>
                        <a:pt x="81" y="161"/>
                        <a:pt x="82" y="166"/>
                      </a:cubicBezTo>
                      <a:cubicBezTo>
                        <a:pt x="83" y="173"/>
                        <a:pt x="84" y="179"/>
                        <a:pt x="84" y="187"/>
                      </a:cubicBezTo>
                      <a:cubicBezTo>
                        <a:pt x="85" y="198"/>
                        <a:pt x="81" y="205"/>
                        <a:pt x="77" y="215"/>
                      </a:cubicBezTo>
                      <a:cubicBezTo>
                        <a:pt x="75" y="220"/>
                        <a:pt x="74" y="225"/>
                        <a:pt x="68" y="229"/>
                      </a:cubicBezTo>
                      <a:cubicBezTo>
                        <a:pt x="65" y="231"/>
                        <a:pt x="60" y="233"/>
                        <a:pt x="56" y="235"/>
                      </a:cubicBezTo>
                      <a:cubicBezTo>
                        <a:pt x="51" y="238"/>
                        <a:pt x="45" y="242"/>
                        <a:pt x="42" y="247"/>
                      </a:cubicBezTo>
                      <a:cubicBezTo>
                        <a:pt x="40" y="251"/>
                        <a:pt x="40" y="256"/>
                        <a:pt x="40" y="260"/>
                      </a:cubicBezTo>
                      <a:cubicBezTo>
                        <a:pt x="39" y="260"/>
                        <a:pt x="38" y="260"/>
                        <a:pt x="37" y="259"/>
                      </a:cubicBezTo>
                      <a:cubicBezTo>
                        <a:pt x="37" y="259"/>
                        <a:pt x="36" y="258"/>
                        <a:pt x="36" y="258"/>
                      </a:cubicBezTo>
                      <a:cubicBezTo>
                        <a:pt x="33" y="253"/>
                        <a:pt x="33" y="248"/>
                        <a:pt x="33" y="242"/>
                      </a:cubicBezTo>
                      <a:cubicBezTo>
                        <a:pt x="33" y="241"/>
                        <a:pt x="33" y="241"/>
                        <a:pt x="33" y="240"/>
                      </a:cubicBezTo>
                      <a:cubicBezTo>
                        <a:pt x="33" y="229"/>
                        <a:pt x="36" y="218"/>
                        <a:pt x="32" y="207"/>
                      </a:cubicBezTo>
                      <a:cubicBezTo>
                        <a:pt x="29" y="200"/>
                        <a:pt x="27" y="195"/>
                        <a:pt x="20" y="191"/>
                      </a:cubicBezTo>
                      <a:cubicBezTo>
                        <a:pt x="20" y="191"/>
                        <a:pt x="20" y="191"/>
                        <a:pt x="20" y="190"/>
                      </a:cubicBezTo>
                      <a:cubicBezTo>
                        <a:pt x="26" y="183"/>
                        <a:pt x="31" y="174"/>
                        <a:pt x="36" y="164"/>
                      </a:cubicBezTo>
                      <a:cubicBezTo>
                        <a:pt x="42" y="153"/>
                        <a:pt x="48" y="138"/>
                        <a:pt x="50" y="125"/>
                      </a:cubicBezTo>
                      <a:cubicBezTo>
                        <a:pt x="51" y="117"/>
                        <a:pt x="50" y="102"/>
                        <a:pt x="45" y="96"/>
                      </a:cubicBezTo>
                      <a:cubicBezTo>
                        <a:pt x="38" y="87"/>
                        <a:pt x="23" y="82"/>
                        <a:pt x="13" y="80"/>
                      </a:cubicBezTo>
                      <a:cubicBezTo>
                        <a:pt x="11" y="80"/>
                        <a:pt x="9" y="79"/>
                        <a:pt x="8" y="79"/>
                      </a:cubicBezTo>
                      <a:cubicBezTo>
                        <a:pt x="7" y="79"/>
                        <a:pt x="7" y="79"/>
                        <a:pt x="7" y="78"/>
                      </a:cubicBezTo>
                      <a:cubicBezTo>
                        <a:pt x="5" y="75"/>
                        <a:pt x="2" y="71"/>
                        <a:pt x="0" y="67"/>
                      </a:cubicBezTo>
                      <a:cubicBezTo>
                        <a:pt x="3" y="65"/>
                        <a:pt x="7" y="65"/>
                        <a:pt x="10" y="64"/>
                      </a:cubicBezTo>
                      <a:cubicBezTo>
                        <a:pt x="13" y="63"/>
                        <a:pt x="15" y="61"/>
                        <a:pt x="17" y="60"/>
                      </a:cubicBezTo>
                      <a:cubicBezTo>
                        <a:pt x="23" y="58"/>
                        <a:pt x="29" y="56"/>
                        <a:pt x="34" y="53"/>
                      </a:cubicBezTo>
                      <a:cubicBezTo>
                        <a:pt x="39" y="50"/>
                        <a:pt x="43" y="48"/>
                        <a:pt x="48" y="47"/>
                      </a:cubicBezTo>
                      <a:cubicBezTo>
                        <a:pt x="48" y="47"/>
                        <a:pt x="48" y="47"/>
                        <a:pt x="48" y="46"/>
                      </a:cubicBezTo>
                      <a:cubicBezTo>
                        <a:pt x="49" y="52"/>
                        <a:pt x="50" y="54"/>
                        <a:pt x="54" y="57"/>
                      </a:cubicBezTo>
                      <a:cubicBezTo>
                        <a:pt x="58" y="60"/>
                        <a:pt x="66" y="66"/>
                        <a:pt x="68" y="70"/>
                      </a:cubicBezTo>
                      <a:cubicBezTo>
                        <a:pt x="71" y="75"/>
                        <a:pt x="68" y="81"/>
                        <a:pt x="69" y="86"/>
                      </a:cubicBezTo>
                      <a:cubicBezTo>
                        <a:pt x="69" y="89"/>
                        <a:pt x="75" y="100"/>
                        <a:pt x="78" y="100"/>
                      </a:cubicBezTo>
                      <a:cubicBezTo>
                        <a:pt x="81" y="100"/>
                        <a:pt x="85" y="90"/>
                        <a:pt x="87" y="88"/>
                      </a:cubicBezTo>
                      <a:cubicBezTo>
                        <a:pt x="97" y="72"/>
                        <a:pt x="90" y="61"/>
                        <a:pt x="82" y="48"/>
                      </a:cubicBezTo>
                      <a:cubicBezTo>
                        <a:pt x="81" y="44"/>
                        <a:pt x="80" y="41"/>
                        <a:pt x="79" y="38"/>
                      </a:cubicBezTo>
                      <a:cubicBezTo>
                        <a:pt x="79" y="31"/>
                        <a:pt x="78" y="24"/>
                        <a:pt x="78" y="17"/>
                      </a:cubicBezTo>
                      <a:cubicBezTo>
                        <a:pt x="78" y="15"/>
                        <a:pt x="78" y="14"/>
                        <a:pt x="78" y="12"/>
                      </a:cubicBezTo>
                      <a:cubicBezTo>
                        <a:pt x="79" y="12"/>
                        <a:pt x="79" y="13"/>
                        <a:pt x="81" y="13"/>
                      </a:cubicBezTo>
                      <a:cubicBezTo>
                        <a:pt x="91" y="12"/>
                        <a:pt x="101" y="11"/>
                        <a:pt x="112" y="11"/>
                      </a:cubicBezTo>
                      <a:cubicBezTo>
                        <a:pt x="128" y="11"/>
                        <a:pt x="142" y="6"/>
                        <a:pt x="155" y="0"/>
                      </a:cubicBezTo>
                      <a:cubicBezTo>
                        <a:pt x="155" y="2"/>
                        <a:pt x="156" y="4"/>
                        <a:pt x="156" y="6"/>
                      </a:cubicBezTo>
                      <a:cubicBezTo>
                        <a:pt x="157" y="18"/>
                        <a:pt x="160" y="29"/>
                        <a:pt x="160" y="40"/>
                      </a:cubicBezTo>
                      <a:cubicBezTo>
                        <a:pt x="160" y="50"/>
                        <a:pt x="161" y="61"/>
                        <a:pt x="159" y="7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0" name="Freeform 272"/>
                <p:cNvSpPr>
                  <a:spLocks noEditPoints="1"/>
                </p:cNvSpPr>
                <p:nvPr/>
              </p:nvSpPr>
              <p:spPr bwMode="auto">
                <a:xfrm>
                  <a:off x="2336796" y="5276847"/>
                  <a:ext cx="671511" cy="571500"/>
                </a:xfrm>
                <a:custGeom>
                  <a:avLst/>
                  <a:gdLst/>
                  <a:ahLst/>
                  <a:cxnLst>
                    <a:cxn ang="0">
                      <a:pos x="252" y="80"/>
                    </a:cxn>
                    <a:cxn ang="0">
                      <a:pos x="239" y="87"/>
                    </a:cxn>
                    <a:cxn ang="0">
                      <a:pos x="225" y="75"/>
                    </a:cxn>
                    <a:cxn ang="0">
                      <a:pos x="248" y="63"/>
                    </a:cxn>
                    <a:cxn ang="0">
                      <a:pos x="248" y="61"/>
                    </a:cxn>
                    <a:cxn ang="0">
                      <a:pos x="247" y="28"/>
                    </a:cxn>
                    <a:cxn ang="0">
                      <a:pos x="235" y="12"/>
                    </a:cxn>
                    <a:cxn ang="0">
                      <a:pos x="235" y="11"/>
                    </a:cxn>
                    <a:cxn ang="0">
                      <a:pos x="218" y="2"/>
                    </a:cxn>
                    <a:cxn ang="0">
                      <a:pos x="209" y="0"/>
                    </a:cxn>
                    <a:cxn ang="0">
                      <a:pos x="209" y="0"/>
                    </a:cxn>
                    <a:cxn ang="0">
                      <a:pos x="190" y="9"/>
                    </a:cxn>
                    <a:cxn ang="0">
                      <a:pos x="166" y="34"/>
                    </a:cxn>
                    <a:cxn ang="0">
                      <a:pos x="151" y="58"/>
                    </a:cxn>
                    <a:cxn ang="0">
                      <a:pos x="119" y="56"/>
                    </a:cxn>
                    <a:cxn ang="0">
                      <a:pos x="108" y="65"/>
                    </a:cxn>
                    <a:cxn ang="0">
                      <a:pos x="95" y="74"/>
                    </a:cxn>
                    <a:cxn ang="0">
                      <a:pos x="81" y="79"/>
                    </a:cxn>
                    <a:cxn ang="0">
                      <a:pos x="77" y="65"/>
                    </a:cxn>
                    <a:cxn ang="0">
                      <a:pos x="72" y="50"/>
                    </a:cxn>
                    <a:cxn ang="0">
                      <a:pos x="71" y="51"/>
                    </a:cxn>
                    <a:cxn ang="0">
                      <a:pos x="68" y="66"/>
                    </a:cxn>
                    <a:cxn ang="0">
                      <a:pos x="69" y="95"/>
                    </a:cxn>
                    <a:cxn ang="0">
                      <a:pos x="63" y="110"/>
                    </a:cxn>
                    <a:cxn ang="0">
                      <a:pos x="47" y="110"/>
                    </a:cxn>
                    <a:cxn ang="0">
                      <a:pos x="17" y="100"/>
                    </a:cxn>
                    <a:cxn ang="0">
                      <a:pos x="0" y="97"/>
                    </a:cxn>
                    <a:cxn ang="0">
                      <a:pos x="14" y="120"/>
                    </a:cxn>
                    <a:cxn ang="0">
                      <a:pos x="28" y="150"/>
                    </a:cxn>
                    <a:cxn ang="0">
                      <a:pos x="34" y="165"/>
                    </a:cxn>
                    <a:cxn ang="0">
                      <a:pos x="35" y="180"/>
                    </a:cxn>
                    <a:cxn ang="0">
                      <a:pos x="37" y="197"/>
                    </a:cxn>
                    <a:cxn ang="0">
                      <a:pos x="38" y="213"/>
                    </a:cxn>
                    <a:cxn ang="0">
                      <a:pos x="50" y="216"/>
                    </a:cxn>
                    <a:cxn ang="0">
                      <a:pos x="67" y="215"/>
                    </a:cxn>
                    <a:cxn ang="0">
                      <a:pos x="99" y="206"/>
                    </a:cxn>
                    <a:cxn ang="0">
                      <a:pos x="137" y="203"/>
                    </a:cxn>
                    <a:cxn ang="0">
                      <a:pos x="167" y="198"/>
                    </a:cxn>
                    <a:cxn ang="0">
                      <a:pos x="195" y="180"/>
                    </a:cxn>
                    <a:cxn ang="0">
                      <a:pos x="208" y="170"/>
                    </a:cxn>
                    <a:cxn ang="0">
                      <a:pos x="219" y="160"/>
                    </a:cxn>
                    <a:cxn ang="0">
                      <a:pos x="226" y="146"/>
                    </a:cxn>
                    <a:cxn ang="0">
                      <a:pos x="237" y="132"/>
                    </a:cxn>
                    <a:cxn ang="0">
                      <a:pos x="252" y="102"/>
                    </a:cxn>
                    <a:cxn ang="0">
                      <a:pos x="255" y="85"/>
                    </a:cxn>
                    <a:cxn ang="0">
                      <a:pos x="255" y="81"/>
                    </a:cxn>
                    <a:cxn ang="0">
                      <a:pos x="252" y="80"/>
                    </a:cxn>
                    <a:cxn ang="0">
                      <a:pos x="204" y="128"/>
                    </a:cxn>
                    <a:cxn ang="0">
                      <a:pos x="198" y="139"/>
                    </a:cxn>
                    <a:cxn ang="0">
                      <a:pos x="180" y="142"/>
                    </a:cxn>
                    <a:cxn ang="0">
                      <a:pos x="175" y="125"/>
                    </a:cxn>
                    <a:cxn ang="0">
                      <a:pos x="197" y="109"/>
                    </a:cxn>
                    <a:cxn ang="0">
                      <a:pos x="209" y="112"/>
                    </a:cxn>
                    <a:cxn ang="0">
                      <a:pos x="204" y="128"/>
                    </a:cxn>
                  </a:cxnLst>
                  <a:rect l="0" t="0" r="r" b="b"/>
                  <a:pathLst>
                    <a:path w="256" h="218">
                      <a:moveTo>
                        <a:pt x="252" y="80"/>
                      </a:moveTo>
                      <a:cubicBezTo>
                        <a:pt x="249" y="83"/>
                        <a:pt x="242" y="88"/>
                        <a:pt x="239" y="87"/>
                      </a:cubicBezTo>
                      <a:cubicBezTo>
                        <a:pt x="233" y="87"/>
                        <a:pt x="224" y="81"/>
                        <a:pt x="225" y="75"/>
                      </a:cubicBezTo>
                      <a:cubicBezTo>
                        <a:pt x="228" y="63"/>
                        <a:pt x="238" y="63"/>
                        <a:pt x="248" y="63"/>
                      </a:cubicBezTo>
                      <a:cubicBezTo>
                        <a:pt x="248" y="62"/>
                        <a:pt x="248" y="62"/>
                        <a:pt x="248" y="61"/>
                      </a:cubicBezTo>
                      <a:cubicBezTo>
                        <a:pt x="248" y="50"/>
                        <a:pt x="251" y="39"/>
                        <a:pt x="247" y="28"/>
                      </a:cubicBezTo>
                      <a:cubicBezTo>
                        <a:pt x="244" y="21"/>
                        <a:pt x="242" y="16"/>
                        <a:pt x="235" y="12"/>
                      </a:cubicBezTo>
                      <a:cubicBezTo>
                        <a:pt x="235" y="12"/>
                        <a:pt x="235" y="12"/>
                        <a:pt x="235" y="11"/>
                      </a:cubicBezTo>
                      <a:cubicBezTo>
                        <a:pt x="230" y="8"/>
                        <a:pt x="224" y="4"/>
                        <a:pt x="218" y="2"/>
                      </a:cubicBezTo>
                      <a:cubicBezTo>
                        <a:pt x="215" y="1"/>
                        <a:pt x="212" y="1"/>
                        <a:pt x="209" y="0"/>
                      </a:cubicBezTo>
                      <a:cubicBezTo>
                        <a:pt x="209" y="0"/>
                        <a:pt x="209" y="0"/>
                        <a:pt x="209" y="0"/>
                      </a:cubicBezTo>
                      <a:cubicBezTo>
                        <a:pt x="202" y="0"/>
                        <a:pt x="194" y="3"/>
                        <a:pt x="190" y="9"/>
                      </a:cubicBezTo>
                      <a:cubicBezTo>
                        <a:pt x="183" y="19"/>
                        <a:pt x="174" y="25"/>
                        <a:pt x="166" y="34"/>
                      </a:cubicBezTo>
                      <a:cubicBezTo>
                        <a:pt x="160" y="41"/>
                        <a:pt x="159" y="52"/>
                        <a:pt x="151" y="58"/>
                      </a:cubicBezTo>
                      <a:cubicBezTo>
                        <a:pt x="142" y="65"/>
                        <a:pt x="129" y="59"/>
                        <a:pt x="119" y="56"/>
                      </a:cubicBezTo>
                      <a:cubicBezTo>
                        <a:pt x="109" y="52"/>
                        <a:pt x="114" y="58"/>
                        <a:pt x="108" y="65"/>
                      </a:cubicBezTo>
                      <a:cubicBezTo>
                        <a:pt x="105" y="68"/>
                        <a:pt x="100" y="71"/>
                        <a:pt x="95" y="74"/>
                      </a:cubicBezTo>
                      <a:cubicBezTo>
                        <a:pt x="92" y="75"/>
                        <a:pt x="85" y="80"/>
                        <a:pt x="81" y="79"/>
                      </a:cubicBezTo>
                      <a:cubicBezTo>
                        <a:pt x="75" y="77"/>
                        <a:pt x="77" y="70"/>
                        <a:pt x="77" y="65"/>
                      </a:cubicBezTo>
                      <a:cubicBezTo>
                        <a:pt x="77" y="59"/>
                        <a:pt x="75" y="54"/>
                        <a:pt x="72" y="50"/>
                      </a:cubicBezTo>
                      <a:cubicBezTo>
                        <a:pt x="72" y="50"/>
                        <a:pt x="72" y="51"/>
                        <a:pt x="71" y="51"/>
                      </a:cubicBezTo>
                      <a:cubicBezTo>
                        <a:pt x="71" y="57"/>
                        <a:pt x="69" y="61"/>
                        <a:pt x="68" y="66"/>
                      </a:cubicBezTo>
                      <a:cubicBezTo>
                        <a:pt x="68" y="76"/>
                        <a:pt x="70" y="86"/>
                        <a:pt x="69" y="95"/>
                      </a:cubicBezTo>
                      <a:cubicBezTo>
                        <a:pt x="68" y="99"/>
                        <a:pt x="65" y="108"/>
                        <a:pt x="63" y="110"/>
                      </a:cubicBezTo>
                      <a:cubicBezTo>
                        <a:pt x="60" y="111"/>
                        <a:pt x="51" y="110"/>
                        <a:pt x="47" y="110"/>
                      </a:cubicBezTo>
                      <a:cubicBezTo>
                        <a:pt x="36" y="110"/>
                        <a:pt x="27" y="104"/>
                        <a:pt x="17" y="100"/>
                      </a:cubicBezTo>
                      <a:cubicBezTo>
                        <a:pt x="11" y="98"/>
                        <a:pt x="7" y="97"/>
                        <a:pt x="0" y="97"/>
                      </a:cubicBezTo>
                      <a:cubicBezTo>
                        <a:pt x="5" y="104"/>
                        <a:pt x="10" y="113"/>
                        <a:pt x="14" y="120"/>
                      </a:cubicBezTo>
                      <a:cubicBezTo>
                        <a:pt x="19" y="130"/>
                        <a:pt x="24" y="140"/>
                        <a:pt x="28" y="150"/>
                      </a:cubicBezTo>
                      <a:cubicBezTo>
                        <a:pt x="30" y="154"/>
                        <a:pt x="33" y="160"/>
                        <a:pt x="34" y="165"/>
                      </a:cubicBezTo>
                      <a:cubicBezTo>
                        <a:pt x="35" y="170"/>
                        <a:pt x="34" y="175"/>
                        <a:pt x="35" y="180"/>
                      </a:cubicBezTo>
                      <a:cubicBezTo>
                        <a:pt x="36" y="185"/>
                        <a:pt x="37" y="191"/>
                        <a:pt x="37" y="197"/>
                      </a:cubicBezTo>
                      <a:cubicBezTo>
                        <a:pt x="38" y="201"/>
                        <a:pt x="36" y="208"/>
                        <a:pt x="38" y="213"/>
                      </a:cubicBezTo>
                      <a:cubicBezTo>
                        <a:pt x="39" y="218"/>
                        <a:pt x="45" y="216"/>
                        <a:pt x="50" y="216"/>
                      </a:cubicBezTo>
                      <a:cubicBezTo>
                        <a:pt x="56" y="216"/>
                        <a:pt x="61" y="216"/>
                        <a:pt x="67" y="215"/>
                      </a:cubicBezTo>
                      <a:cubicBezTo>
                        <a:pt x="78" y="213"/>
                        <a:pt x="87" y="207"/>
                        <a:pt x="99" y="206"/>
                      </a:cubicBezTo>
                      <a:cubicBezTo>
                        <a:pt x="112" y="205"/>
                        <a:pt x="124" y="203"/>
                        <a:pt x="137" y="203"/>
                      </a:cubicBezTo>
                      <a:cubicBezTo>
                        <a:pt x="148" y="203"/>
                        <a:pt x="158" y="204"/>
                        <a:pt x="167" y="198"/>
                      </a:cubicBezTo>
                      <a:cubicBezTo>
                        <a:pt x="177" y="193"/>
                        <a:pt x="187" y="187"/>
                        <a:pt x="195" y="180"/>
                      </a:cubicBezTo>
                      <a:cubicBezTo>
                        <a:pt x="199" y="176"/>
                        <a:pt x="203" y="173"/>
                        <a:pt x="208" y="170"/>
                      </a:cubicBezTo>
                      <a:cubicBezTo>
                        <a:pt x="212" y="168"/>
                        <a:pt x="217" y="166"/>
                        <a:pt x="219" y="160"/>
                      </a:cubicBezTo>
                      <a:cubicBezTo>
                        <a:pt x="221" y="155"/>
                        <a:pt x="222" y="151"/>
                        <a:pt x="226" y="146"/>
                      </a:cubicBezTo>
                      <a:cubicBezTo>
                        <a:pt x="229" y="141"/>
                        <a:pt x="233" y="137"/>
                        <a:pt x="237" y="132"/>
                      </a:cubicBezTo>
                      <a:cubicBezTo>
                        <a:pt x="242" y="123"/>
                        <a:pt x="248" y="112"/>
                        <a:pt x="252" y="102"/>
                      </a:cubicBezTo>
                      <a:cubicBezTo>
                        <a:pt x="254" y="97"/>
                        <a:pt x="255" y="91"/>
                        <a:pt x="255" y="85"/>
                      </a:cubicBezTo>
                      <a:cubicBezTo>
                        <a:pt x="256" y="84"/>
                        <a:pt x="256" y="82"/>
                        <a:pt x="255" y="81"/>
                      </a:cubicBezTo>
                      <a:cubicBezTo>
                        <a:pt x="254" y="81"/>
                        <a:pt x="253" y="81"/>
                        <a:pt x="252" y="80"/>
                      </a:cubicBezTo>
                      <a:close/>
                      <a:moveTo>
                        <a:pt x="204" y="128"/>
                      </a:moveTo>
                      <a:cubicBezTo>
                        <a:pt x="202" y="132"/>
                        <a:pt x="201" y="136"/>
                        <a:pt x="198" y="139"/>
                      </a:cubicBezTo>
                      <a:cubicBezTo>
                        <a:pt x="192" y="146"/>
                        <a:pt x="188" y="149"/>
                        <a:pt x="180" y="142"/>
                      </a:cubicBezTo>
                      <a:cubicBezTo>
                        <a:pt x="175" y="138"/>
                        <a:pt x="170" y="131"/>
                        <a:pt x="175" y="125"/>
                      </a:cubicBezTo>
                      <a:cubicBezTo>
                        <a:pt x="181" y="116"/>
                        <a:pt x="185" y="109"/>
                        <a:pt x="197" y="109"/>
                      </a:cubicBezTo>
                      <a:cubicBezTo>
                        <a:pt x="201" y="109"/>
                        <a:pt x="207" y="108"/>
                        <a:pt x="209" y="112"/>
                      </a:cubicBezTo>
                      <a:cubicBezTo>
                        <a:pt x="210" y="117"/>
                        <a:pt x="206" y="124"/>
                        <a:pt x="204" y="1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1" name="Freeform 273"/>
                <p:cNvSpPr/>
                <p:nvPr/>
              </p:nvSpPr>
              <p:spPr bwMode="auto">
                <a:xfrm>
                  <a:off x="2536821" y="2205037"/>
                  <a:ext cx="374649" cy="254000"/>
                </a:xfrm>
                <a:custGeom>
                  <a:avLst/>
                  <a:gdLst/>
                  <a:ahLst/>
                  <a:cxnLst>
                    <a:cxn ang="0">
                      <a:pos x="137" y="50"/>
                    </a:cxn>
                    <a:cxn ang="0">
                      <a:pos x="129" y="44"/>
                    </a:cxn>
                    <a:cxn ang="0">
                      <a:pos x="119" y="36"/>
                    </a:cxn>
                    <a:cxn ang="0">
                      <a:pos x="112" y="24"/>
                    </a:cxn>
                    <a:cxn ang="0">
                      <a:pos x="108" y="17"/>
                    </a:cxn>
                    <a:cxn ang="0">
                      <a:pos x="101" y="11"/>
                    </a:cxn>
                    <a:cxn ang="0">
                      <a:pos x="93" y="5"/>
                    </a:cxn>
                    <a:cxn ang="0">
                      <a:pos x="87" y="4"/>
                    </a:cxn>
                    <a:cxn ang="0">
                      <a:pos x="87" y="4"/>
                    </a:cxn>
                    <a:cxn ang="0">
                      <a:pos x="87" y="3"/>
                    </a:cxn>
                    <a:cxn ang="0">
                      <a:pos x="79" y="0"/>
                    </a:cxn>
                    <a:cxn ang="0">
                      <a:pos x="73" y="2"/>
                    </a:cxn>
                    <a:cxn ang="0">
                      <a:pos x="57" y="0"/>
                    </a:cxn>
                    <a:cxn ang="0">
                      <a:pos x="45" y="2"/>
                    </a:cxn>
                    <a:cxn ang="0">
                      <a:pos x="40" y="0"/>
                    </a:cxn>
                    <a:cxn ang="0">
                      <a:pos x="35" y="3"/>
                    </a:cxn>
                    <a:cxn ang="0">
                      <a:pos x="29" y="11"/>
                    </a:cxn>
                    <a:cxn ang="0">
                      <a:pos x="24" y="17"/>
                    </a:cxn>
                    <a:cxn ang="0">
                      <a:pos x="13" y="32"/>
                    </a:cxn>
                    <a:cxn ang="0">
                      <a:pos x="3" y="42"/>
                    </a:cxn>
                    <a:cxn ang="0">
                      <a:pos x="0" y="42"/>
                    </a:cxn>
                    <a:cxn ang="0">
                      <a:pos x="3" y="53"/>
                    </a:cxn>
                    <a:cxn ang="0">
                      <a:pos x="9" y="60"/>
                    </a:cxn>
                    <a:cxn ang="0">
                      <a:pos x="13" y="66"/>
                    </a:cxn>
                    <a:cxn ang="0">
                      <a:pos x="16" y="73"/>
                    </a:cxn>
                    <a:cxn ang="0">
                      <a:pos x="21" y="75"/>
                    </a:cxn>
                    <a:cxn ang="0">
                      <a:pos x="31" y="78"/>
                    </a:cxn>
                    <a:cxn ang="0">
                      <a:pos x="31" y="84"/>
                    </a:cxn>
                    <a:cxn ang="0">
                      <a:pos x="31" y="93"/>
                    </a:cxn>
                    <a:cxn ang="0">
                      <a:pos x="33" y="96"/>
                    </a:cxn>
                    <a:cxn ang="0">
                      <a:pos x="35" y="96"/>
                    </a:cxn>
                    <a:cxn ang="0">
                      <a:pos x="48" y="96"/>
                    </a:cxn>
                    <a:cxn ang="0">
                      <a:pos x="75" y="97"/>
                    </a:cxn>
                    <a:cxn ang="0">
                      <a:pos x="88" y="90"/>
                    </a:cxn>
                    <a:cxn ang="0">
                      <a:pos x="101" y="88"/>
                    </a:cxn>
                    <a:cxn ang="0">
                      <a:pos x="114" y="95"/>
                    </a:cxn>
                    <a:cxn ang="0">
                      <a:pos x="120" y="97"/>
                    </a:cxn>
                    <a:cxn ang="0">
                      <a:pos x="126" y="88"/>
                    </a:cxn>
                    <a:cxn ang="0">
                      <a:pos x="133" y="79"/>
                    </a:cxn>
                    <a:cxn ang="0">
                      <a:pos x="138" y="65"/>
                    </a:cxn>
                    <a:cxn ang="0">
                      <a:pos x="143" y="55"/>
                    </a:cxn>
                    <a:cxn ang="0">
                      <a:pos x="137" y="50"/>
                    </a:cxn>
                  </a:cxnLst>
                  <a:rect l="0" t="0" r="r" b="b"/>
                  <a:pathLst>
                    <a:path w="143" h="97">
                      <a:moveTo>
                        <a:pt x="137" y="50"/>
                      </a:moveTo>
                      <a:cubicBezTo>
                        <a:pt x="135" y="48"/>
                        <a:pt x="132" y="46"/>
                        <a:pt x="129" y="44"/>
                      </a:cubicBezTo>
                      <a:cubicBezTo>
                        <a:pt x="125" y="42"/>
                        <a:pt x="122" y="39"/>
                        <a:pt x="119" y="36"/>
                      </a:cubicBezTo>
                      <a:cubicBezTo>
                        <a:pt x="117" y="32"/>
                        <a:pt x="115" y="27"/>
                        <a:pt x="112" y="24"/>
                      </a:cubicBezTo>
                      <a:cubicBezTo>
                        <a:pt x="110" y="22"/>
                        <a:pt x="109" y="19"/>
                        <a:pt x="108" y="17"/>
                      </a:cubicBezTo>
                      <a:cubicBezTo>
                        <a:pt x="106" y="15"/>
                        <a:pt x="103" y="12"/>
                        <a:pt x="101" y="11"/>
                      </a:cubicBezTo>
                      <a:cubicBezTo>
                        <a:pt x="98" y="9"/>
                        <a:pt x="96" y="7"/>
                        <a:pt x="93" y="5"/>
                      </a:cubicBezTo>
                      <a:cubicBezTo>
                        <a:pt x="91" y="4"/>
                        <a:pt x="90" y="4"/>
                        <a:pt x="87" y="4"/>
                      </a:cubicBezTo>
                      <a:cubicBezTo>
                        <a:pt x="87" y="4"/>
                        <a:pt x="87" y="4"/>
                        <a:pt x="87" y="4"/>
                      </a:cubicBezTo>
                      <a:cubicBezTo>
                        <a:pt x="87" y="4"/>
                        <a:pt x="87" y="3"/>
                        <a:pt x="87" y="3"/>
                      </a:cubicBezTo>
                      <a:cubicBezTo>
                        <a:pt x="84" y="3"/>
                        <a:pt x="82" y="0"/>
                        <a:pt x="79" y="0"/>
                      </a:cubicBezTo>
                      <a:cubicBezTo>
                        <a:pt x="76" y="0"/>
                        <a:pt x="75" y="1"/>
                        <a:pt x="73" y="2"/>
                      </a:cubicBezTo>
                      <a:cubicBezTo>
                        <a:pt x="67" y="3"/>
                        <a:pt x="62" y="1"/>
                        <a:pt x="57" y="0"/>
                      </a:cubicBezTo>
                      <a:cubicBezTo>
                        <a:pt x="53" y="0"/>
                        <a:pt x="49" y="1"/>
                        <a:pt x="45" y="2"/>
                      </a:cubicBezTo>
                      <a:cubicBezTo>
                        <a:pt x="44" y="2"/>
                        <a:pt x="42" y="1"/>
                        <a:pt x="40" y="0"/>
                      </a:cubicBezTo>
                      <a:cubicBezTo>
                        <a:pt x="38" y="1"/>
                        <a:pt x="37" y="2"/>
                        <a:pt x="35" y="3"/>
                      </a:cubicBezTo>
                      <a:cubicBezTo>
                        <a:pt x="33" y="5"/>
                        <a:pt x="32" y="8"/>
                        <a:pt x="29" y="11"/>
                      </a:cubicBezTo>
                      <a:cubicBezTo>
                        <a:pt x="27" y="13"/>
                        <a:pt x="26" y="15"/>
                        <a:pt x="24" y="17"/>
                      </a:cubicBezTo>
                      <a:cubicBezTo>
                        <a:pt x="20" y="21"/>
                        <a:pt x="16" y="27"/>
                        <a:pt x="13" y="32"/>
                      </a:cubicBezTo>
                      <a:cubicBezTo>
                        <a:pt x="10" y="37"/>
                        <a:pt x="11" y="43"/>
                        <a:pt x="3" y="42"/>
                      </a:cubicBezTo>
                      <a:cubicBezTo>
                        <a:pt x="2" y="42"/>
                        <a:pt x="1" y="42"/>
                        <a:pt x="0" y="42"/>
                      </a:cubicBezTo>
                      <a:cubicBezTo>
                        <a:pt x="0" y="46"/>
                        <a:pt x="1" y="50"/>
                        <a:pt x="3" y="53"/>
                      </a:cubicBezTo>
                      <a:cubicBezTo>
                        <a:pt x="5" y="56"/>
                        <a:pt x="7" y="58"/>
                        <a:pt x="9" y="60"/>
                      </a:cubicBezTo>
                      <a:cubicBezTo>
                        <a:pt x="11" y="62"/>
                        <a:pt x="12" y="64"/>
                        <a:pt x="13" y="66"/>
                      </a:cubicBezTo>
                      <a:cubicBezTo>
                        <a:pt x="14" y="68"/>
                        <a:pt x="15" y="70"/>
                        <a:pt x="16" y="73"/>
                      </a:cubicBezTo>
                      <a:cubicBezTo>
                        <a:pt x="18" y="75"/>
                        <a:pt x="21" y="70"/>
                        <a:pt x="21" y="75"/>
                      </a:cubicBezTo>
                      <a:cubicBezTo>
                        <a:pt x="21" y="80"/>
                        <a:pt x="30" y="76"/>
                        <a:pt x="31" y="78"/>
                      </a:cubicBezTo>
                      <a:cubicBezTo>
                        <a:pt x="31" y="79"/>
                        <a:pt x="31" y="83"/>
                        <a:pt x="31" y="84"/>
                      </a:cubicBezTo>
                      <a:cubicBezTo>
                        <a:pt x="32" y="86"/>
                        <a:pt x="30" y="91"/>
                        <a:pt x="31" y="93"/>
                      </a:cubicBezTo>
                      <a:cubicBezTo>
                        <a:pt x="32" y="94"/>
                        <a:pt x="32" y="95"/>
                        <a:pt x="33" y="96"/>
                      </a:cubicBezTo>
                      <a:cubicBezTo>
                        <a:pt x="33" y="96"/>
                        <a:pt x="34" y="96"/>
                        <a:pt x="35" y="96"/>
                      </a:cubicBezTo>
                      <a:cubicBezTo>
                        <a:pt x="39" y="96"/>
                        <a:pt x="44" y="95"/>
                        <a:pt x="48" y="96"/>
                      </a:cubicBezTo>
                      <a:cubicBezTo>
                        <a:pt x="56" y="97"/>
                        <a:pt x="66" y="97"/>
                        <a:pt x="75" y="97"/>
                      </a:cubicBezTo>
                      <a:cubicBezTo>
                        <a:pt x="80" y="96"/>
                        <a:pt x="84" y="92"/>
                        <a:pt x="88" y="90"/>
                      </a:cubicBezTo>
                      <a:cubicBezTo>
                        <a:pt x="92" y="87"/>
                        <a:pt x="97" y="88"/>
                        <a:pt x="101" y="88"/>
                      </a:cubicBezTo>
                      <a:cubicBezTo>
                        <a:pt x="107" y="88"/>
                        <a:pt x="109" y="92"/>
                        <a:pt x="114" y="95"/>
                      </a:cubicBezTo>
                      <a:cubicBezTo>
                        <a:pt x="116" y="95"/>
                        <a:pt x="118" y="96"/>
                        <a:pt x="120" y="97"/>
                      </a:cubicBezTo>
                      <a:cubicBezTo>
                        <a:pt x="122" y="94"/>
                        <a:pt x="124" y="91"/>
                        <a:pt x="126" y="88"/>
                      </a:cubicBezTo>
                      <a:cubicBezTo>
                        <a:pt x="128" y="85"/>
                        <a:pt x="132" y="82"/>
                        <a:pt x="133" y="79"/>
                      </a:cubicBezTo>
                      <a:cubicBezTo>
                        <a:pt x="135" y="74"/>
                        <a:pt x="135" y="69"/>
                        <a:pt x="138" y="65"/>
                      </a:cubicBezTo>
                      <a:cubicBezTo>
                        <a:pt x="139" y="62"/>
                        <a:pt x="141" y="58"/>
                        <a:pt x="143" y="55"/>
                      </a:cubicBezTo>
                      <a:cubicBezTo>
                        <a:pt x="141" y="54"/>
                        <a:pt x="139" y="52"/>
                        <a:pt x="137"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2" name="Freeform 274"/>
                <p:cNvSpPr/>
                <p:nvPr/>
              </p:nvSpPr>
              <p:spPr bwMode="auto">
                <a:xfrm>
                  <a:off x="2749546" y="2546349"/>
                  <a:ext cx="742949" cy="328612"/>
                </a:xfrm>
                <a:custGeom>
                  <a:avLst/>
                  <a:gdLst/>
                  <a:ahLst/>
                  <a:cxnLst>
                    <a:cxn ang="0">
                      <a:pos x="277" y="83"/>
                    </a:cxn>
                    <a:cxn ang="0">
                      <a:pos x="279" y="67"/>
                    </a:cxn>
                    <a:cxn ang="0">
                      <a:pos x="279" y="67"/>
                    </a:cxn>
                    <a:cxn ang="0">
                      <a:pos x="279" y="67"/>
                    </a:cxn>
                    <a:cxn ang="0">
                      <a:pos x="277" y="54"/>
                    </a:cxn>
                    <a:cxn ang="0">
                      <a:pos x="279" y="47"/>
                    </a:cxn>
                    <a:cxn ang="0">
                      <a:pos x="278" y="44"/>
                    </a:cxn>
                    <a:cxn ang="0">
                      <a:pos x="270" y="37"/>
                    </a:cxn>
                    <a:cxn ang="0">
                      <a:pos x="259" y="18"/>
                    </a:cxn>
                    <a:cxn ang="0">
                      <a:pos x="242" y="14"/>
                    </a:cxn>
                    <a:cxn ang="0">
                      <a:pos x="232" y="11"/>
                    </a:cxn>
                    <a:cxn ang="0">
                      <a:pos x="207" y="23"/>
                    </a:cxn>
                    <a:cxn ang="0">
                      <a:pos x="177" y="18"/>
                    </a:cxn>
                    <a:cxn ang="0">
                      <a:pos x="151" y="7"/>
                    </a:cxn>
                    <a:cxn ang="0">
                      <a:pos x="126" y="1"/>
                    </a:cxn>
                    <a:cxn ang="0">
                      <a:pos x="78" y="15"/>
                    </a:cxn>
                    <a:cxn ang="0">
                      <a:pos x="57" y="20"/>
                    </a:cxn>
                    <a:cxn ang="0">
                      <a:pos x="29" y="35"/>
                    </a:cxn>
                    <a:cxn ang="0">
                      <a:pos x="13" y="65"/>
                    </a:cxn>
                    <a:cxn ang="0">
                      <a:pos x="19" y="87"/>
                    </a:cxn>
                    <a:cxn ang="0">
                      <a:pos x="51" y="106"/>
                    </a:cxn>
                    <a:cxn ang="0">
                      <a:pos x="64" y="108"/>
                    </a:cxn>
                    <a:cxn ang="0">
                      <a:pos x="72" y="100"/>
                    </a:cxn>
                    <a:cxn ang="0">
                      <a:pos x="100" y="114"/>
                    </a:cxn>
                    <a:cxn ang="0">
                      <a:pos x="125" y="108"/>
                    </a:cxn>
                    <a:cxn ang="0">
                      <a:pos x="144" y="99"/>
                    </a:cxn>
                    <a:cxn ang="0">
                      <a:pos x="151" y="112"/>
                    </a:cxn>
                    <a:cxn ang="0">
                      <a:pos x="154" y="123"/>
                    </a:cxn>
                    <a:cxn ang="0">
                      <a:pos x="161" y="111"/>
                    </a:cxn>
                    <a:cxn ang="0">
                      <a:pos x="191" y="105"/>
                    </a:cxn>
                    <a:cxn ang="0">
                      <a:pos x="214" y="103"/>
                    </a:cxn>
                    <a:cxn ang="0">
                      <a:pos x="232" y="98"/>
                    </a:cxn>
                    <a:cxn ang="0">
                      <a:pos x="248" y="95"/>
                    </a:cxn>
                    <a:cxn ang="0">
                      <a:pos x="256" y="95"/>
                    </a:cxn>
                    <a:cxn ang="0">
                      <a:pos x="282" y="91"/>
                    </a:cxn>
                  </a:cxnLst>
                  <a:rect l="0" t="0" r="r" b="b"/>
                  <a:pathLst>
                    <a:path w="283" h="125">
                      <a:moveTo>
                        <a:pt x="282" y="91"/>
                      </a:moveTo>
                      <a:cubicBezTo>
                        <a:pt x="281" y="88"/>
                        <a:pt x="278" y="86"/>
                        <a:pt x="277" y="83"/>
                      </a:cubicBezTo>
                      <a:cubicBezTo>
                        <a:pt x="277" y="81"/>
                        <a:pt x="278" y="78"/>
                        <a:pt x="278" y="76"/>
                      </a:cubicBezTo>
                      <a:cubicBezTo>
                        <a:pt x="277" y="73"/>
                        <a:pt x="277" y="69"/>
                        <a:pt x="279" y="67"/>
                      </a:cubicBezTo>
                      <a:cubicBezTo>
                        <a:pt x="279" y="67"/>
                        <a:pt x="279" y="67"/>
                        <a:pt x="279" y="67"/>
                      </a:cubicBezTo>
                      <a:cubicBezTo>
                        <a:pt x="279" y="67"/>
                        <a:pt x="279" y="67"/>
                        <a:pt x="279" y="67"/>
                      </a:cubicBezTo>
                      <a:cubicBezTo>
                        <a:pt x="279" y="67"/>
                        <a:pt x="279" y="67"/>
                        <a:pt x="279" y="67"/>
                      </a:cubicBezTo>
                      <a:cubicBezTo>
                        <a:pt x="279" y="67"/>
                        <a:pt x="279" y="67"/>
                        <a:pt x="279" y="67"/>
                      </a:cubicBezTo>
                      <a:cubicBezTo>
                        <a:pt x="280" y="65"/>
                        <a:pt x="279" y="62"/>
                        <a:pt x="277" y="60"/>
                      </a:cubicBezTo>
                      <a:cubicBezTo>
                        <a:pt x="275" y="59"/>
                        <a:pt x="279" y="57"/>
                        <a:pt x="277" y="54"/>
                      </a:cubicBezTo>
                      <a:cubicBezTo>
                        <a:pt x="276" y="52"/>
                        <a:pt x="278" y="50"/>
                        <a:pt x="278" y="48"/>
                      </a:cubicBezTo>
                      <a:cubicBezTo>
                        <a:pt x="279" y="48"/>
                        <a:pt x="279" y="48"/>
                        <a:pt x="279" y="47"/>
                      </a:cubicBezTo>
                      <a:cubicBezTo>
                        <a:pt x="279" y="46"/>
                        <a:pt x="279" y="45"/>
                        <a:pt x="278" y="44"/>
                      </a:cubicBezTo>
                      <a:cubicBezTo>
                        <a:pt x="278" y="44"/>
                        <a:pt x="278" y="44"/>
                        <a:pt x="278" y="44"/>
                      </a:cubicBezTo>
                      <a:cubicBezTo>
                        <a:pt x="277" y="43"/>
                        <a:pt x="276" y="43"/>
                        <a:pt x="275" y="42"/>
                      </a:cubicBezTo>
                      <a:cubicBezTo>
                        <a:pt x="271" y="41"/>
                        <a:pt x="269" y="42"/>
                        <a:pt x="270" y="37"/>
                      </a:cubicBezTo>
                      <a:cubicBezTo>
                        <a:pt x="270" y="34"/>
                        <a:pt x="270" y="32"/>
                        <a:pt x="269" y="30"/>
                      </a:cubicBezTo>
                      <a:cubicBezTo>
                        <a:pt x="267" y="24"/>
                        <a:pt x="264" y="21"/>
                        <a:pt x="259" y="18"/>
                      </a:cubicBezTo>
                      <a:cubicBezTo>
                        <a:pt x="259" y="18"/>
                        <a:pt x="258" y="17"/>
                        <a:pt x="257" y="17"/>
                      </a:cubicBezTo>
                      <a:cubicBezTo>
                        <a:pt x="252" y="15"/>
                        <a:pt x="247" y="16"/>
                        <a:pt x="242" y="14"/>
                      </a:cubicBezTo>
                      <a:cubicBezTo>
                        <a:pt x="239" y="13"/>
                        <a:pt x="236" y="12"/>
                        <a:pt x="232" y="11"/>
                      </a:cubicBezTo>
                      <a:cubicBezTo>
                        <a:pt x="232" y="11"/>
                        <a:pt x="232" y="11"/>
                        <a:pt x="232" y="11"/>
                      </a:cubicBezTo>
                      <a:cubicBezTo>
                        <a:pt x="230" y="12"/>
                        <a:pt x="229" y="14"/>
                        <a:pt x="227" y="15"/>
                      </a:cubicBezTo>
                      <a:cubicBezTo>
                        <a:pt x="222" y="19"/>
                        <a:pt x="213" y="23"/>
                        <a:pt x="207" y="23"/>
                      </a:cubicBezTo>
                      <a:cubicBezTo>
                        <a:pt x="201" y="23"/>
                        <a:pt x="196" y="21"/>
                        <a:pt x="190" y="20"/>
                      </a:cubicBezTo>
                      <a:cubicBezTo>
                        <a:pt x="186" y="19"/>
                        <a:pt x="181" y="19"/>
                        <a:pt x="177" y="18"/>
                      </a:cubicBezTo>
                      <a:cubicBezTo>
                        <a:pt x="172" y="17"/>
                        <a:pt x="167" y="14"/>
                        <a:pt x="163" y="12"/>
                      </a:cubicBezTo>
                      <a:cubicBezTo>
                        <a:pt x="159" y="10"/>
                        <a:pt x="155" y="8"/>
                        <a:pt x="151" y="7"/>
                      </a:cubicBezTo>
                      <a:cubicBezTo>
                        <a:pt x="146" y="6"/>
                        <a:pt x="142" y="3"/>
                        <a:pt x="138" y="2"/>
                      </a:cubicBezTo>
                      <a:cubicBezTo>
                        <a:pt x="135" y="0"/>
                        <a:pt x="130" y="1"/>
                        <a:pt x="126" y="1"/>
                      </a:cubicBezTo>
                      <a:cubicBezTo>
                        <a:pt x="118" y="1"/>
                        <a:pt x="110" y="3"/>
                        <a:pt x="102" y="4"/>
                      </a:cubicBezTo>
                      <a:cubicBezTo>
                        <a:pt x="93" y="5"/>
                        <a:pt x="86" y="11"/>
                        <a:pt x="78" y="15"/>
                      </a:cubicBezTo>
                      <a:cubicBezTo>
                        <a:pt x="74" y="17"/>
                        <a:pt x="70" y="16"/>
                        <a:pt x="66" y="16"/>
                      </a:cubicBezTo>
                      <a:cubicBezTo>
                        <a:pt x="63" y="16"/>
                        <a:pt x="60" y="17"/>
                        <a:pt x="57" y="20"/>
                      </a:cubicBezTo>
                      <a:cubicBezTo>
                        <a:pt x="55" y="22"/>
                        <a:pt x="55" y="26"/>
                        <a:pt x="52" y="28"/>
                      </a:cubicBezTo>
                      <a:cubicBezTo>
                        <a:pt x="46" y="32"/>
                        <a:pt x="36" y="34"/>
                        <a:pt x="29" y="35"/>
                      </a:cubicBezTo>
                      <a:cubicBezTo>
                        <a:pt x="22" y="36"/>
                        <a:pt x="13" y="37"/>
                        <a:pt x="8" y="42"/>
                      </a:cubicBezTo>
                      <a:cubicBezTo>
                        <a:pt x="0" y="48"/>
                        <a:pt x="9" y="58"/>
                        <a:pt x="13" y="65"/>
                      </a:cubicBezTo>
                      <a:cubicBezTo>
                        <a:pt x="14" y="68"/>
                        <a:pt x="17" y="71"/>
                        <a:pt x="19" y="75"/>
                      </a:cubicBezTo>
                      <a:cubicBezTo>
                        <a:pt x="21" y="79"/>
                        <a:pt x="19" y="83"/>
                        <a:pt x="19" y="87"/>
                      </a:cubicBezTo>
                      <a:cubicBezTo>
                        <a:pt x="19" y="96"/>
                        <a:pt x="35" y="97"/>
                        <a:pt x="41" y="99"/>
                      </a:cubicBezTo>
                      <a:cubicBezTo>
                        <a:pt x="45" y="101"/>
                        <a:pt x="48" y="104"/>
                        <a:pt x="51" y="106"/>
                      </a:cubicBezTo>
                      <a:cubicBezTo>
                        <a:pt x="53" y="108"/>
                        <a:pt x="57" y="112"/>
                        <a:pt x="61" y="111"/>
                      </a:cubicBezTo>
                      <a:cubicBezTo>
                        <a:pt x="62" y="111"/>
                        <a:pt x="63" y="109"/>
                        <a:pt x="64" y="108"/>
                      </a:cubicBezTo>
                      <a:cubicBezTo>
                        <a:pt x="65" y="108"/>
                        <a:pt x="67" y="108"/>
                        <a:pt x="68" y="107"/>
                      </a:cubicBezTo>
                      <a:cubicBezTo>
                        <a:pt x="70" y="105"/>
                        <a:pt x="69" y="102"/>
                        <a:pt x="72" y="100"/>
                      </a:cubicBezTo>
                      <a:cubicBezTo>
                        <a:pt x="76" y="97"/>
                        <a:pt x="83" y="107"/>
                        <a:pt x="87" y="109"/>
                      </a:cubicBezTo>
                      <a:cubicBezTo>
                        <a:pt x="91" y="111"/>
                        <a:pt x="95" y="113"/>
                        <a:pt x="100" y="114"/>
                      </a:cubicBezTo>
                      <a:cubicBezTo>
                        <a:pt x="103" y="115"/>
                        <a:pt x="105" y="117"/>
                        <a:pt x="109" y="117"/>
                      </a:cubicBezTo>
                      <a:cubicBezTo>
                        <a:pt x="116" y="116"/>
                        <a:pt x="120" y="111"/>
                        <a:pt x="125" y="108"/>
                      </a:cubicBezTo>
                      <a:cubicBezTo>
                        <a:pt x="130" y="105"/>
                        <a:pt x="137" y="107"/>
                        <a:pt x="141" y="103"/>
                      </a:cubicBezTo>
                      <a:cubicBezTo>
                        <a:pt x="142" y="102"/>
                        <a:pt x="143" y="100"/>
                        <a:pt x="144" y="99"/>
                      </a:cubicBezTo>
                      <a:cubicBezTo>
                        <a:pt x="147" y="97"/>
                        <a:pt x="153" y="98"/>
                        <a:pt x="154" y="101"/>
                      </a:cubicBezTo>
                      <a:cubicBezTo>
                        <a:pt x="156" y="105"/>
                        <a:pt x="153" y="109"/>
                        <a:pt x="151" y="112"/>
                      </a:cubicBezTo>
                      <a:cubicBezTo>
                        <a:pt x="147" y="116"/>
                        <a:pt x="147" y="121"/>
                        <a:pt x="148" y="125"/>
                      </a:cubicBezTo>
                      <a:cubicBezTo>
                        <a:pt x="151" y="125"/>
                        <a:pt x="153" y="125"/>
                        <a:pt x="154" y="123"/>
                      </a:cubicBezTo>
                      <a:cubicBezTo>
                        <a:pt x="155" y="121"/>
                        <a:pt x="155" y="119"/>
                        <a:pt x="156" y="117"/>
                      </a:cubicBezTo>
                      <a:cubicBezTo>
                        <a:pt x="158" y="115"/>
                        <a:pt x="159" y="113"/>
                        <a:pt x="161" y="111"/>
                      </a:cubicBezTo>
                      <a:cubicBezTo>
                        <a:pt x="165" y="107"/>
                        <a:pt x="169" y="105"/>
                        <a:pt x="174" y="103"/>
                      </a:cubicBezTo>
                      <a:cubicBezTo>
                        <a:pt x="179" y="101"/>
                        <a:pt x="186" y="105"/>
                        <a:pt x="191" y="105"/>
                      </a:cubicBezTo>
                      <a:cubicBezTo>
                        <a:pt x="196" y="105"/>
                        <a:pt x="202" y="106"/>
                        <a:pt x="208" y="105"/>
                      </a:cubicBezTo>
                      <a:cubicBezTo>
                        <a:pt x="210" y="104"/>
                        <a:pt x="212" y="103"/>
                        <a:pt x="214" y="103"/>
                      </a:cubicBezTo>
                      <a:cubicBezTo>
                        <a:pt x="218" y="102"/>
                        <a:pt x="222" y="102"/>
                        <a:pt x="225" y="100"/>
                      </a:cubicBezTo>
                      <a:cubicBezTo>
                        <a:pt x="228" y="99"/>
                        <a:pt x="229" y="99"/>
                        <a:pt x="232" y="98"/>
                      </a:cubicBezTo>
                      <a:cubicBezTo>
                        <a:pt x="236" y="98"/>
                        <a:pt x="238" y="98"/>
                        <a:pt x="241" y="97"/>
                      </a:cubicBezTo>
                      <a:cubicBezTo>
                        <a:pt x="243" y="97"/>
                        <a:pt x="246" y="96"/>
                        <a:pt x="248" y="95"/>
                      </a:cubicBezTo>
                      <a:cubicBezTo>
                        <a:pt x="249" y="95"/>
                        <a:pt x="250" y="95"/>
                        <a:pt x="250" y="95"/>
                      </a:cubicBezTo>
                      <a:cubicBezTo>
                        <a:pt x="252" y="96"/>
                        <a:pt x="254" y="96"/>
                        <a:pt x="256" y="95"/>
                      </a:cubicBezTo>
                      <a:cubicBezTo>
                        <a:pt x="264" y="94"/>
                        <a:pt x="273" y="94"/>
                        <a:pt x="283" y="95"/>
                      </a:cubicBezTo>
                      <a:cubicBezTo>
                        <a:pt x="282" y="93"/>
                        <a:pt x="282" y="92"/>
                        <a:pt x="282" y="9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3" name="Freeform 275"/>
                <p:cNvSpPr/>
                <p:nvPr/>
              </p:nvSpPr>
              <p:spPr bwMode="auto">
                <a:xfrm>
                  <a:off x="6702414" y="2730499"/>
                  <a:ext cx="136525" cy="206375"/>
                </a:xfrm>
                <a:custGeom>
                  <a:avLst/>
                  <a:gdLst/>
                  <a:ahLst/>
                  <a:cxnLst>
                    <a:cxn ang="0">
                      <a:pos x="48" y="57"/>
                    </a:cxn>
                    <a:cxn ang="0">
                      <a:pos x="31" y="68"/>
                    </a:cxn>
                    <a:cxn ang="0">
                      <a:pos x="13" y="76"/>
                    </a:cxn>
                    <a:cxn ang="0">
                      <a:pos x="2" y="76"/>
                    </a:cxn>
                    <a:cxn ang="0">
                      <a:pos x="2" y="66"/>
                    </a:cxn>
                    <a:cxn ang="0">
                      <a:pos x="5" y="46"/>
                    </a:cxn>
                    <a:cxn ang="0">
                      <a:pos x="2" y="26"/>
                    </a:cxn>
                    <a:cxn ang="0">
                      <a:pos x="3" y="17"/>
                    </a:cxn>
                    <a:cxn ang="0">
                      <a:pos x="3" y="17"/>
                    </a:cxn>
                    <a:cxn ang="0">
                      <a:pos x="7" y="14"/>
                    </a:cxn>
                    <a:cxn ang="0">
                      <a:pos x="16" y="5"/>
                    </a:cxn>
                    <a:cxn ang="0">
                      <a:pos x="21" y="6"/>
                    </a:cxn>
                    <a:cxn ang="0">
                      <a:pos x="29" y="3"/>
                    </a:cxn>
                    <a:cxn ang="0">
                      <a:pos x="34" y="0"/>
                    </a:cxn>
                    <a:cxn ang="0">
                      <a:pos x="36" y="4"/>
                    </a:cxn>
                    <a:cxn ang="0">
                      <a:pos x="40" y="16"/>
                    </a:cxn>
                    <a:cxn ang="0">
                      <a:pos x="51" y="39"/>
                    </a:cxn>
                    <a:cxn ang="0">
                      <a:pos x="48" y="57"/>
                    </a:cxn>
                  </a:cxnLst>
                  <a:rect l="0" t="0" r="r" b="b"/>
                  <a:pathLst>
                    <a:path w="52" h="79">
                      <a:moveTo>
                        <a:pt x="48" y="57"/>
                      </a:moveTo>
                      <a:cubicBezTo>
                        <a:pt x="43" y="63"/>
                        <a:pt x="38" y="65"/>
                        <a:pt x="31" y="68"/>
                      </a:cubicBezTo>
                      <a:cubicBezTo>
                        <a:pt x="26" y="72"/>
                        <a:pt x="19" y="73"/>
                        <a:pt x="13" y="76"/>
                      </a:cubicBezTo>
                      <a:cubicBezTo>
                        <a:pt x="11" y="76"/>
                        <a:pt x="4" y="79"/>
                        <a:pt x="2" y="76"/>
                      </a:cubicBezTo>
                      <a:cubicBezTo>
                        <a:pt x="0" y="74"/>
                        <a:pt x="2" y="69"/>
                        <a:pt x="2" y="66"/>
                      </a:cubicBezTo>
                      <a:cubicBezTo>
                        <a:pt x="2" y="59"/>
                        <a:pt x="6" y="53"/>
                        <a:pt x="5" y="46"/>
                      </a:cubicBezTo>
                      <a:cubicBezTo>
                        <a:pt x="3" y="39"/>
                        <a:pt x="0" y="33"/>
                        <a:pt x="2" y="26"/>
                      </a:cubicBezTo>
                      <a:cubicBezTo>
                        <a:pt x="2" y="23"/>
                        <a:pt x="3" y="20"/>
                        <a:pt x="3" y="17"/>
                      </a:cubicBezTo>
                      <a:cubicBezTo>
                        <a:pt x="3" y="17"/>
                        <a:pt x="3" y="17"/>
                        <a:pt x="3" y="17"/>
                      </a:cubicBezTo>
                      <a:cubicBezTo>
                        <a:pt x="4" y="15"/>
                        <a:pt x="5" y="15"/>
                        <a:pt x="7" y="14"/>
                      </a:cubicBezTo>
                      <a:cubicBezTo>
                        <a:pt x="10" y="11"/>
                        <a:pt x="12" y="6"/>
                        <a:pt x="16" y="5"/>
                      </a:cubicBezTo>
                      <a:cubicBezTo>
                        <a:pt x="17" y="5"/>
                        <a:pt x="20" y="6"/>
                        <a:pt x="21" y="6"/>
                      </a:cubicBezTo>
                      <a:cubicBezTo>
                        <a:pt x="24" y="5"/>
                        <a:pt x="26" y="4"/>
                        <a:pt x="29" y="3"/>
                      </a:cubicBezTo>
                      <a:cubicBezTo>
                        <a:pt x="30" y="2"/>
                        <a:pt x="32" y="1"/>
                        <a:pt x="34" y="0"/>
                      </a:cubicBezTo>
                      <a:cubicBezTo>
                        <a:pt x="35" y="1"/>
                        <a:pt x="35" y="2"/>
                        <a:pt x="36" y="4"/>
                      </a:cubicBezTo>
                      <a:cubicBezTo>
                        <a:pt x="37" y="8"/>
                        <a:pt x="39" y="12"/>
                        <a:pt x="40" y="16"/>
                      </a:cubicBezTo>
                      <a:cubicBezTo>
                        <a:pt x="44" y="24"/>
                        <a:pt x="51" y="30"/>
                        <a:pt x="51" y="39"/>
                      </a:cubicBezTo>
                      <a:cubicBezTo>
                        <a:pt x="52" y="46"/>
                        <a:pt x="52" y="52"/>
                        <a:pt x="48"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4" name="Freeform 276"/>
                <p:cNvSpPr/>
                <p:nvPr/>
              </p:nvSpPr>
              <p:spPr bwMode="auto">
                <a:xfrm>
                  <a:off x="5661016" y="4122736"/>
                  <a:ext cx="166687" cy="207962"/>
                </a:xfrm>
                <a:custGeom>
                  <a:avLst/>
                  <a:gdLst/>
                  <a:ahLst/>
                  <a:cxnLst>
                    <a:cxn ang="0">
                      <a:pos x="63" y="79"/>
                    </a:cxn>
                    <a:cxn ang="0">
                      <a:pos x="54" y="75"/>
                    </a:cxn>
                    <a:cxn ang="0">
                      <a:pos x="43" y="70"/>
                    </a:cxn>
                    <a:cxn ang="0">
                      <a:pos x="32" y="56"/>
                    </a:cxn>
                    <a:cxn ang="0">
                      <a:pos x="20" y="49"/>
                    </a:cxn>
                    <a:cxn ang="0">
                      <a:pos x="16" y="42"/>
                    </a:cxn>
                    <a:cxn ang="0">
                      <a:pos x="12" y="37"/>
                    </a:cxn>
                    <a:cxn ang="0">
                      <a:pos x="3" y="17"/>
                    </a:cxn>
                    <a:cxn ang="0">
                      <a:pos x="0" y="1"/>
                    </a:cxn>
                    <a:cxn ang="0">
                      <a:pos x="7" y="0"/>
                    </a:cxn>
                    <a:cxn ang="0">
                      <a:pos x="16" y="8"/>
                    </a:cxn>
                    <a:cxn ang="0">
                      <a:pos x="24" y="13"/>
                    </a:cxn>
                    <a:cxn ang="0">
                      <a:pos x="33" y="10"/>
                    </a:cxn>
                    <a:cxn ang="0">
                      <a:pos x="41" y="4"/>
                    </a:cxn>
                    <a:cxn ang="0">
                      <a:pos x="43" y="3"/>
                    </a:cxn>
                    <a:cxn ang="0">
                      <a:pos x="50" y="15"/>
                    </a:cxn>
                    <a:cxn ang="0">
                      <a:pos x="57" y="38"/>
                    </a:cxn>
                    <a:cxn ang="0">
                      <a:pos x="63" y="59"/>
                    </a:cxn>
                    <a:cxn ang="0">
                      <a:pos x="62" y="69"/>
                    </a:cxn>
                    <a:cxn ang="0">
                      <a:pos x="63" y="79"/>
                    </a:cxn>
                  </a:cxnLst>
                  <a:rect l="0" t="0" r="r" b="b"/>
                  <a:pathLst>
                    <a:path w="63" h="79">
                      <a:moveTo>
                        <a:pt x="63" y="79"/>
                      </a:moveTo>
                      <a:cubicBezTo>
                        <a:pt x="59" y="79"/>
                        <a:pt x="57" y="77"/>
                        <a:pt x="54" y="75"/>
                      </a:cubicBezTo>
                      <a:cubicBezTo>
                        <a:pt x="51" y="72"/>
                        <a:pt x="47" y="72"/>
                        <a:pt x="43" y="70"/>
                      </a:cubicBezTo>
                      <a:cubicBezTo>
                        <a:pt x="38" y="67"/>
                        <a:pt x="36" y="60"/>
                        <a:pt x="32" y="56"/>
                      </a:cubicBezTo>
                      <a:cubicBezTo>
                        <a:pt x="28" y="53"/>
                        <a:pt x="23" y="52"/>
                        <a:pt x="20" y="49"/>
                      </a:cubicBezTo>
                      <a:cubicBezTo>
                        <a:pt x="18" y="46"/>
                        <a:pt x="18" y="44"/>
                        <a:pt x="16" y="42"/>
                      </a:cubicBezTo>
                      <a:cubicBezTo>
                        <a:pt x="14" y="40"/>
                        <a:pt x="13" y="39"/>
                        <a:pt x="12" y="37"/>
                      </a:cubicBezTo>
                      <a:cubicBezTo>
                        <a:pt x="8" y="31"/>
                        <a:pt x="6" y="24"/>
                        <a:pt x="3" y="17"/>
                      </a:cubicBezTo>
                      <a:cubicBezTo>
                        <a:pt x="1" y="12"/>
                        <a:pt x="0" y="7"/>
                        <a:pt x="0" y="1"/>
                      </a:cubicBezTo>
                      <a:cubicBezTo>
                        <a:pt x="2" y="0"/>
                        <a:pt x="4" y="0"/>
                        <a:pt x="7" y="0"/>
                      </a:cubicBezTo>
                      <a:cubicBezTo>
                        <a:pt x="11" y="1"/>
                        <a:pt x="13" y="5"/>
                        <a:pt x="16" y="8"/>
                      </a:cubicBezTo>
                      <a:cubicBezTo>
                        <a:pt x="19" y="11"/>
                        <a:pt x="20" y="12"/>
                        <a:pt x="24" y="13"/>
                      </a:cubicBezTo>
                      <a:cubicBezTo>
                        <a:pt x="28" y="14"/>
                        <a:pt x="29" y="12"/>
                        <a:pt x="33" y="10"/>
                      </a:cubicBezTo>
                      <a:cubicBezTo>
                        <a:pt x="36" y="8"/>
                        <a:pt x="38" y="5"/>
                        <a:pt x="41" y="4"/>
                      </a:cubicBezTo>
                      <a:cubicBezTo>
                        <a:pt x="42" y="4"/>
                        <a:pt x="42" y="3"/>
                        <a:pt x="43" y="3"/>
                      </a:cubicBezTo>
                      <a:cubicBezTo>
                        <a:pt x="47" y="6"/>
                        <a:pt x="49" y="10"/>
                        <a:pt x="50" y="15"/>
                      </a:cubicBezTo>
                      <a:cubicBezTo>
                        <a:pt x="51" y="23"/>
                        <a:pt x="55" y="30"/>
                        <a:pt x="57" y="38"/>
                      </a:cubicBezTo>
                      <a:cubicBezTo>
                        <a:pt x="59" y="45"/>
                        <a:pt x="63" y="51"/>
                        <a:pt x="63" y="59"/>
                      </a:cubicBezTo>
                      <a:cubicBezTo>
                        <a:pt x="63" y="63"/>
                        <a:pt x="63" y="66"/>
                        <a:pt x="62" y="69"/>
                      </a:cubicBezTo>
                      <a:cubicBezTo>
                        <a:pt x="62" y="73"/>
                        <a:pt x="63" y="76"/>
                        <a:pt x="63" y="7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5" name="Freeform 277"/>
                <p:cNvSpPr/>
                <p:nvPr/>
              </p:nvSpPr>
              <p:spPr bwMode="auto">
                <a:xfrm>
                  <a:off x="5768966" y="3790949"/>
                  <a:ext cx="196850" cy="174625"/>
                </a:xfrm>
                <a:custGeom>
                  <a:avLst/>
                  <a:gdLst/>
                  <a:ahLst/>
                  <a:cxnLst>
                    <a:cxn ang="0">
                      <a:pos x="74" y="20"/>
                    </a:cxn>
                    <a:cxn ang="0">
                      <a:pos x="71" y="35"/>
                    </a:cxn>
                    <a:cxn ang="0">
                      <a:pos x="66" y="40"/>
                    </a:cxn>
                    <a:cxn ang="0">
                      <a:pos x="59" y="46"/>
                    </a:cxn>
                    <a:cxn ang="0">
                      <a:pos x="53" y="50"/>
                    </a:cxn>
                    <a:cxn ang="0">
                      <a:pos x="52" y="55"/>
                    </a:cxn>
                    <a:cxn ang="0">
                      <a:pos x="49" y="58"/>
                    </a:cxn>
                    <a:cxn ang="0">
                      <a:pos x="46" y="64"/>
                    </a:cxn>
                    <a:cxn ang="0">
                      <a:pos x="37" y="65"/>
                    </a:cxn>
                    <a:cxn ang="0">
                      <a:pos x="30" y="65"/>
                    </a:cxn>
                    <a:cxn ang="0">
                      <a:pos x="27" y="66"/>
                    </a:cxn>
                    <a:cxn ang="0">
                      <a:pos x="16" y="60"/>
                    </a:cxn>
                    <a:cxn ang="0">
                      <a:pos x="0" y="42"/>
                    </a:cxn>
                    <a:cxn ang="0">
                      <a:pos x="1" y="40"/>
                    </a:cxn>
                    <a:cxn ang="0">
                      <a:pos x="3" y="30"/>
                    </a:cxn>
                    <a:cxn ang="0">
                      <a:pos x="4" y="15"/>
                    </a:cxn>
                    <a:cxn ang="0">
                      <a:pos x="11" y="9"/>
                    </a:cxn>
                    <a:cxn ang="0">
                      <a:pos x="29" y="8"/>
                    </a:cxn>
                    <a:cxn ang="0">
                      <a:pos x="33" y="4"/>
                    </a:cxn>
                    <a:cxn ang="0">
                      <a:pos x="40" y="10"/>
                    </a:cxn>
                    <a:cxn ang="0">
                      <a:pos x="46" y="11"/>
                    </a:cxn>
                    <a:cxn ang="0">
                      <a:pos x="55" y="8"/>
                    </a:cxn>
                    <a:cxn ang="0">
                      <a:pos x="60" y="8"/>
                    </a:cxn>
                    <a:cxn ang="0">
                      <a:pos x="74" y="0"/>
                    </a:cxn>
                    <a:cxn ang="0">
                      <a:pos x="74" y="5"/>
                    </a:cxn>
                    <a:cxn ang="0">
                      <a:pos x="74" y="20"/>
                    </a:cxn>
                  </a:cxnLst>
                  <a:rect l="0" t="0" r="r" b="b"/>
                  <a:pathLst>
                    <a:path w="75" h="66">
                      <a:moveTo>
                        <a:pt x="74" y="20"/>
                      </a:moveTo>
                      <a:cubicBezTo>
                        <a:pt x="74" y="26"/>
                        <a:pt x="75" y="30"/>
                        <a:pt x="71" y="35"/>
                      </a:cubicBezTo>
                      <a:cubicBezTo>
                        <a:pt x="69" y="36"/>
                        <a:pt x="68" y="38"/>
                        <a:pt x="66" y="40"/>
                      </a:cubicBezTo>
                      <a:cubicBezTo>
                        <a:pt x="63" y="42"/>
                        <a:pt x="62" y="44"/>
                        <a:pt x="59" y="46"/>
                      </a:cubicBezTo>
                      <a:cubicBezTo>
                        <a:pt x="58" y="47"/>
                        <a:pt x="53" y="48"/>
                        <a:pt x="53" y="50"/>
                      </a:cubicBezTo>
                      <a:cubicBezTo>
                        <a:pt x="52" y="51"/>
                        <a:pt x="52" y="53"/>
                        <a:pt x="52" y="55"/>
                      </a:cubicBezTo>
                      <a:cubicBezTo>
                        <a:pt x="51" y="56"/>
                        <a:pt x="50" y="57"/>
                        <a:pt x="49" y="58"/>
                      </a:cubicBezTo>
                      <a:cubicBezTo>
                        <a:pt x="48" y="61"/>
                        <a:pt x="48" y="62"/>
                        <a:pt x="46" y="64"/>
                      </a:cubicBezTo>
                      <a:cubicBezTo>
                        <a:pt x="43" y="65"/>
                        <a:pt x="40" y="65"/>
                        <a:pt x="37" y="65"/>
                      </a:cubicBezTo>
                      <a:cubicBezTo>
                        <a:pt x="35" y="65"/>
                        <a:pt x="32" y="64"/>
                        <a:pt x="30" y="65"/>
                      </a:cubicBezTo>
                      <a:cubicBezTo>
                        <a:pt x="29" y="65"/>
                        <a:pt x="28" y="66"/>
                        <a:pt x="27" y="66"/>
                      </a:cubicBezTo>
                      <a:cubicBezTo>
                        <a:pt x="24" y="64"/>
                        <a:pt x="20" y="62"/>
                        <a:pt x="16" y="60"/>
                      </a:cubicBezTo>
                      <a:cubicBezTo>
                        <a:pt x="9" y="55"/>
                        <a:pt x="4" y="49"/>
                        <a:pt x="0" y="42"/>
                      </a:cubicBezTo>
                      <a:cubicBezTo>
                        <a:pt x="0" y="41"/>
                        <a:pt x="1" y="41"/>
                        <a:pt x="1" y="40"/>
                      </a:cubicBezTo>
                      <a:cubicBezTo>
                        <a:pt x="3" y="36"/>
                        <a:pt x="3" y="34"/>
                        <a:pt x="3" y="30"/>
                      </a:cubicBezTo>
                      <a:cubicBezTo>
                        <a:pt x="3" y="25"/>
                        <a:pt x="2" y="20"/>
                        <a:pt x="4" y="15"/>
                      </a:cubicBezTo>
                      <a:cubicBezTo>
                        <a:pt x="6" y="11"/>
                        <a:pt x="7" y="10"/>
                        <a:pt x="11" y="9"/>
                      </a:cubicBezTo>
                      <a:cubicBezTo>
                        <a:pt x="16" y="6"/>
                        <a:pt x="23" y="7"/>
                        <a:pt x="29" y="8"/>
                      </a:cubicBezTo>
                      <a:cubicBezTo>
                        <a:pt x="31" y="8"/>
                        <a:pt x="32" y="5"/>
                        <a:pt x="33" y="4"/>
                      </a:cubicBezTo>
                      <a:cubicBezTo>
                        <a:pt x="36" y="7"/>
                        <a:pt x="39" y="10"/>
                        <a:pt x="40" y="10"/>
                      </a:cubicBezTo>
                      <a:cubicBezTo>
                        <a:pt x="42" y="11"/>
                        <a:pt x="44" y="11"/>
                        <a:pt x="46" y="11"/>
                      </a:cubicBezTo>
                      <a:cubicBezTo>
                        <a:pt x="48" y="11"/>
                        <a:pt x="52" y="8"/>
                        <a:pt x="55" y="8"/>
                      </a:cubicBezTo>
                      <a:cubicBezTo>
                        <a:pt x="58" y="9"/>
                        <a:pt x="57" y="9"/>
                        <a:pt x="60" y="8"/>
                      </a:cubicBezTo>
                      <a:cubicBezTo>
                        <a:pt x="66" y="7"/>
                        <a:pt x="69" y="3"/>
                        <a:pt x="74" y="0"/>
                      </a:cubicBezTo>
                      <a:cubicBezTo>
                        <a:pt x="74" y="1"/>
                        <a:pt x="74" y="3"/>
                        <a:pt x="74" y="5"/>
                      </a:cubicBezTo>
                      <a:cubicBezTo>
                        <a:pt x="74" y="10"/>
                        <a:pt x="74" y="15"/>
                        <a:pt x="74"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6" name="Freeform 278"/>
                <p:cNvSpPr/>
                <p:nvPr/>
              </p:nvSpPr>
              <p:spPr bwMode="auto">
                <a:xfrm>
                  <a:off x="5564178" y="3557586"/>
                  <a:ext cx="320674" cy="601662"/>
                </a:xfrm>
                <a:custGeom>
                  <a:avLst/>
                  <a:gdLst/>
                  <a:ahLst/>
                  <a:cxnLst>
                    <a:cxn ang="0">
                      <a:pos x="119" y="82"/>
                    </a:cxn>
                    <a:cxn ang="0">
                      <a:pos x="114" y="92"/>
                    </a:cxn>
                    <a:cxn ang="0">
                      <a:pos x="107" y="97"/>
                    </a:cxn>
                    <a:cxn ang="0">
                      <a:pos x="82" y="104"/>
                    </a:cxn>
                    <a:cxn ang="0">
                      <a:pos x="79" y="129"/>
                    </a:cxn>
                    <a:cxn ang="0">
                      <a:pos x="78" y="130"/>
                    </a:cxn>
                    <a:cxn ang="0">
                      <a:pos x="60" y="118"/>
                    </a:cxn>
                    <a:cxn ang="0">
                      <a:pos x="42" y="104"/>
                    </a:cxn>
                    <a:cxn ang="0">
                      <a:pos x="35" y="148"/>
                    </a:cxn>
                    <a:cxn ang="0">
                      <a:pos x="38" y="177"/>
                    </a:cxn>
                    <a:cxn ang="0">
                      <a:pos x="43" y="186"/>
                    </a:cxn>
                    <a:cxn ang="0">
                      <a:pos x="72" y="215"/>
                    </a:cxn>
                    <a:cxn ang="0">
                      <a:pos x="78" y="219"/>
                    </a:cxn>
                    <a:cxn ang="0">
                      <a:pos x="61" y="228"/>
                    </a:cxn>
                    <a:cxn ang="0">
                      <a:pos x="44" y="215"/>
                    </a:cxn>
                    <a:cxn ang="0">
                      <a:pos x="36" y="212"/>
                    </a:cxn>
                    <a:cxn ang="0">
                      <a:pos x="22" y="196"/>
                    </a:cxn>
                    <a:cxn ang="0">
                      <a:pos x="12" y="179"/>
                    </a:cxn>
                    <a:cxn ang="0">
                      <a:pos x="22" y="159"/>
                    </a:cxn>
                    <a:cxn ang="0">
                      <a:pos x="31" y="143"/>
                    </a:cxn>
                    <a:cxn ang="0">
                      <a:pos x="29" y="123"/>
                    </a:cxn>
                    <a:cxn ang="0">
                      <a:pos x="15" y="94"/>
                    </a:cxn>
                    <a:cxn ang="0">
                      <a:pos x="16" y="74"/>
                    </a:cxn>
                    <a:cxn ang="0">
                      <a:pos x="9" y="49"/>
                    </a:cxn>
                    <a:cxn ang="0">
                      <a:pos x="19" y="9"/>
                    </a:cxn>
                    <a:cxn ang="0">
                      <a:pos x="38" y="1"/>
                    </a:cxn>
                    <a:cxn ang="0">
                      <a:pos x="46" y="5"/>
                    </a:cxn>
                    <a:cxn ang="0">
                      <a:pos x="56" y="32"/>
                    </a:cxn>
                    <a:cxn ang="0">
                      <a:pos x="73" y="38"/>
                    </a:cxn>
                    <a:cxn ang="0">
                      <a:pos x="91" y="33"/>
                    </a:cxn>
                    <a:cxn ang="0">
                      <a:pos x="107" y="46"/>
                    </a:cxn>
                    <a:cxn ang="0">
                      <a:pos x="112" y="62"/>
                    </a:cxn>
                    <a:cxn ang="0">
                      <a:pos x="121" y="78"/>
                    </a:cxn>
                  </a:cxnLst>
                  <a:rect l="0" t="0" r="r" b="b"/>
                  <a:pathLst>
                    <a:path w="122" h="229">
                      <a:moveTo>
                        <a:pt x="121" y="78"/>
                      </a:moveTo>
                      <a:cubicBezTo>
                        <a:pt x="120" y="81"/>
                        <a:pt x="120" y="79"/>
                        <a:pt x="119" y="82"/>
                      </a:cubicBezTo>
                      <a:cubicBezTo>
                        <a:pt x="118" y="85"/>
                        <a:pt x="119" y="82"/>
                        <a:pt x="118" y="86"/>
                      </a:cubicBezTo>
                      <a:cubicBezTo>
                        <a:pt x="117" y="89"/>
                        <a:pt x="116" y="93"/>
                        <a:pt x="114" y="92"/>
                      </a:cubicBezTo>
                      <a:cubicBezTo>
                        <a:pt x="113" y="91"/>
                        <a:pt x="112" y="92"/>
                        <a:pt x="111" y="93"/>
                      </a:cubicBezTo>
                      <a:cubicBezTo>
                        <a:pt x="110" y="94"/>
                        <a:pt x="109" y="97"/>
                        <a:pt x="107" y="97"/>
                      </a:cubicBezTo>
                      <a:cubicBezTo>
                        <a:pt x="101" y="96"/>
                        <a:pt x="94" y="95"/>
                        <a:pt x="89" y="98"/>
                      </a:cubicBezTo>
                      <a:cubicBezTo>
                        <a:pt x="85" y="99"/>
                        <a:pt x="84" y="100"/>
                        <a:pt x="82" y="104"/>
                      </a:cubicBezTo>
                      <a:cubicBezTo>
                        <a:pt x="80" y="109"/>
                        <a:pt x="81" y="114"/>
                        <a:pt x="81" y="119"/>
                      </a:cubicBezTo>
                      <a:cubicBezTo>
                        <a:pt x="81" y="123"/>
                        <a:pt x="81" y="125"/>
                        <a:pt x="79" y="129"/>
                      </a:cubicBezTo>
                      <a:cubicBezTo>
                        <a:pt x="79" y="130"/>
                        <a:pt x="78" y="130"/>
                        <a:pt x="78" y="131"/>
                      </a:cubicBezTo>
                      <a:cubicBezTo>
                        <a:pt x="78" y="131"/>
                        <a:pt x="78" y="130"/>
                        <a:pt x="78" y="130"/>
                      </a:cubicBezTo>
                      <a:cubicBezTo>
                        <a:pt x="75" y="126"/>
                        <a:pt x="74" y="123"/>
                        <a:pt x="70" y="121"/>
                      </a:cubicBezTo>
                      <a:cubicBezTo>
                        <a:pt x="68" y="119"/>
                        <a:pt x="63" y="119"/>
                        <a:pt x="60" y="118"/>
                      </a:cubicBezTo>
                      <a:cubicBezTo>
                        <a:pt x="55" y="117"/>
                        <a:pt x="53" y="115"/>
                        <a:pt x="49" y="112"/>
                      </a:cubicBezTo>
                      <a:cubicBezTo>
                        <a:pt x="46" y="110"/>
                        <a:pt x="45" y="107"/>
                        <a:pt x="42" y="104"/>
                      </a:cubicBezTo>
                      <a:cubicBezTo>
                        <a:pt x="37" y="109"/>
                        <a:pt x="40" y="121"/>
                        <a:pt x="40" y="127"/>
                      </a:cubicBezTo>
                      <a:cubicBezTo>
                        <a:pt x="40" y="135"/>
                        <a:pt x="38" y="141"/>
                        <a:pt x="35" y="148"/>
                      </a:cubicBezTo>
                      <a:cubicBezTo>
                        <a:pt x="33" y="153"/>
                        <a:pt x="29" y="161"/>
                        <a:pt x="31" y="167"/>
                      </a:cubicBezTo>
                      <a:cubicBezTo>
                        <a:pt x="32" y="171"/>
                        <a:pt x="34" y="175"/>
                        <a:pt x="38" y="177"/>
                      </a:cubicBezTo>
                      <a:cubicBezTo>
                        <a:pt x="40" y="178"/>
                        <a:pt x="41" y="178"/>
                        <a:pt x="42" y="181"/>
                      </a:cubicBezTo>
                      <a:cubicBezTo>
                        <a:pt x="42" y="182"/>
                        <a:pt x="42" y="184"/>
                        <a:pt x="43" y="186"/>
                      </a:cubicBezTo>
                      <a:cubicBezTo>
                        <a:pt x="44" y="193"/>
                        <a:pt x="44" y="201"/>
                        <a:pt x="50" y="206"/>
                      </a:cubicBezTo>
                      <a:cubicBezTo>
                        <a:pt x="56" y="211"/>
                        <a:pt x="64" y="212"/>
                        <a:pt x="72" y="215"/>
                      </a:cubicBezTo>
                      <a:cubicBezTo>
                        <a:pt x="75" y="216"/>
                        <a:pt x="77" y="217"/>
                        <a:pt x="80" y="218"/>
                      </a:cubicBezTo>
                      <a:cubicBezTo>
                        <a:pt x="79" y="218"/>
                        <a:pt x="79" y="219"/>
                        <a:pt x="78" y="219"/>
                      </a:cubicBezTo>
                      <a:cubicBezTo>
                        <a:pt x="75" y="220"/>
                        <a:pt x="73" y="223"/>
                        <a:pt x="70" y="225"/>
                      </a:cubicBezTo>
                      <a:cubicBezTo>
                        <a:pt x="66" y="227"/>
                        <a:pt x="65" y="229"/>
                        <a:pt x="61" y="228"/>
                      </a:cubicBezTo>
                      <a:cubicBezTo>
                        <a:pt x="57" y="227"/>
                        <a:pt x="56" y="226"/>
                        <a:pt x="53" y="223"/>
                      </a:cubicBezTo>
                      <a:cubicBezTo>
                        <a:pt x="50" y="220"/>
                        <a:pt x="48" y="216"/>
                        <a:pt x="44" y="215"/>
                      </a:cubicBezTo>
                      <a:cubicBezTo>
                        <a:pt x="41" y="215"/>
                        <a:pt x="39" y="215"/>
                        <a:pt x="37" y="216"/>
                      </a:cubicBezTo>
                      <a:cubicBezTo>
                        <a:pt x="36" y="215"/>
                        <a:pt x="36" y="213"/>
                        <a:pt x="36" y="212"/>
                      </a:cubicBezTo>
                      <a:cubicBezTo>
                        <a:pt x="35" y="208"/>
                        <a:pt x="35" y="204"/>
                        <a:pt x="31" y="202"/>
                      </a:cubicBezTo>
                      <a:cubicBezTo>
                        <a:pt x="28" y="200"/>
                        <a:pt x="25" y="199"/>
                        <a:pt x="22" y="196"/>
                      </a:cubicBezTo>
                      <a:cubicBezTo>
                        <a:pt x="19" y="194"/>
                        <a:pt x="16" y="191"/>
                        <a:pt x="14" y="189"/>
                      </a:cubicBezTo>
                      <a:cubicBezTo>
                        <a:pt x="12" y="186"/>
                        <a:pt x="12" y="182"/>
                        <a:pt x="12" y="179"/>
                      </a:cubicBezTo>
                      <a:cubicBezTo>
                        <a:pt x="12" y="174"/>
                        <a:pt x="14" y="171"/>
                        <a:pt x="15" y="167"/>
                      </a:cubicBezTo>
                      <a:cubicBezTo>
                        <a:pt x="18" y="165"/>
                        <a:pt x="20" y="162"/>
                        <a:pt x="22" y="159"/>
                      </a:cubicBezTo>
                      <a:cubicBezTo>
                        <a:pt x="24" y="156"/>
                        <a:pt x="25" y="152"/>
                        <a:pt x="27" y="149"/>
                      </a:cubicBezTo>
                      <a:cubicBezTo>
                        <a:pt x="29" y="147"/>
                        <a:pt x="30" y="145"/>
                        <a:pt x="31" y="143"/>
                      </a:cubicBezTo>
                      <a:cubicBezTo>
                        <a:pt x="32" y="141"/>
                        <a:pt x="31" y="138"/>
                        <a:pt x="30" y="136"/>
                      </a:cubicBezTo>
                      <a:cubicBezTo>
                        <a:pt x="30" y="132"/>
                        <a:pt x="31" y="127"/>
                        <a:pt x="29" y="123"/>
                      </a:cubicBezTo>
                      <a:cubicBezTo>
                        <a:pt x="27" y="118"/>
                        <a:pt x="25" y="113"/>
                        <a:pt x="22" y="108"/>
                      </a:cubicBezTo>
                      <a:cubicBezTo>
                        <a:pt x="19" y="104"/>
                        <a:pt x="18" y="98"/>
                        <a:pt x="15" y="94"/>
                      </a:cubicBezTo>
                      <a:cubicBezTo>
                        <a:pt x="13" y="89"/>
                        <a:pt x="11" y="86"/>
                        <a:pt x="13" y="82"/>
                      </a:cubicBezTo>
                      <a:cubicBezTo>
                        <a:pt x="14" y="79"/>
                        <a:pt x="16" y="77"/>
                        <a:pt x="16" y="74"/>
                      </a:cubicBezTo>
                      <a:cubicBezTo>
                        <a:pt x="17" y="71"/>
                        <a:pt x="15" y="68"/>
                        <a:pt x="15" y="65"/>
                      </a:cubicBezTo>
                      <a:cubicBezTo>
                        <a:pt x="13" y="60"/>
                        <a:pt x="11" y="54"/>
                        <a:pt x="9" y="49"/>
                      </a:cubicBezTo>
                      <a:cubicBezTo>
                        <a:pt x="5" y="41"/>
                        <a:pt x="0" y="28"/>
                        <a:pt x="4" y="19"/>
                      </a:cubicBezTo>
                      <a:cubicBezTo>
                        <a:pt x="6" y="14"/>
                        <a:pt x="14" y="12"/>
                        <a:pt x="19" y="9"/>
                      </a:cubicBezTo>
                      <a:cubicBezTo>
                        <a:pt x="22" y="7"/>
                        <a:pt x="26" y="7"/>
                        <a:pt x="30" y="5"/>
                      </a:cubicBezTo>
                      <a:cubicBezTo>
                        <a:pt x="32" y="4"/>
                        <a:pt x="35" y="2"/>
                        <a:pt x="38" y="1"/>
                      </a:cubicBezTo>
                      <a:cubicBezTo>
                        <a:pt x="39" y="0"/>
                        <a:pt x="40" y="0"/>
                        <a:pt x="41" y="0"/>
                      </a:cubicBezTo>
                      <a:cubicBezTo>
                        <a:pt x="43" y="1"/>
                        <a:pt x="44" y="3"/>
                        <a:pt x="46" y="5"/>
                      </a:cubicBezTo>
                      <a:cubicBezTo>
                        <a:pt x="49" y="8"/>
                        <a:pt x="51" y="14"/>
                        <a:pt x="54" y="18"/>
                      </a:cubicBezTo>
                      <a:cubicBezTo>
                        <a:pt x="57" y="22"/>
                        <a:pt x="56" y="27"/>
                        <a:pt x="56" y="32"/>
                      </a:cubicBezTo>
                      <a:cubicBezTo>
                        <a:pt x="56" y="35"/>
                        <a:pt x="56" y="37"/>
                        <a:pt x="57" y="39"/>
                      </a:cubicBezTo>
                      <a:cubicBezTo>
                        <a:pt x="62" y="47"/>
                        <a:pt x="67" y="38"/>
                        <a:pt x="73" y="38"/>
                      </a:cubicBezTo>
                      <a:cubicBezTo>
                        <a:pt x="77" y="38"/>
                        <a:pt x="79" y="40"/>
                        <a:pt x="83" y="39"/>
                      </a:cubicBezTo>
                      <a:cubicBezTo>
                        <a:pt x="87" y="39"/>
                        <a:pt x="88" y="36"/>
                        <a:pt x="91" y="33"/>
                      </a:cubicBezTo>
                      <a:cubicBezTo>
                        <a:pt x="96" y="30"/>
                        <a:pt x="102" y="36"/>
                        <a:pt x="104" y="40"/>
                      </a:cubicBezTo>
                      <a:cubicBezTo>
                        <a:pt x="105" y="42"/>
                        <a:pt x="106" y="44"/>
                        <a:pt x="107" y="46"/>
                      </a:cubicBezTo>
                      <a:cubicBezTo>
                        <a:pt x="108" y="50"/>
                        <a:pt x="110" y="52"/>
                        <a:pt x="110" y="55"/>
                      </a:cubicBezTo>
                      <a:cubicBezTo>
                        <a:pt x="111" y="58"/>
                        <a:pt x="110" y="60"/>
                        <a:pt x="112" y="62"/>
                      </a:cubicBezTo>
                      <a:cubicBezTo>
                        <a:pt x="114" y="65"/>
                        <a:pt x="116" y="67"/>
                        <a:pt x="117" y="70"/>
                      </a:cubicBezTo>
                      <a:cubicBezTo>
                        <a:pt x="119" y="73"/>
                        <a:pt x="122" y="75"/>
                        <a:pt x="121" y="7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7" name="Freeform 279"/>
                <p:cNvSpPr/>
                <p:nvPr/>
              </p:nvSpPr>
              <p:spPr bwMode="auto">
                <a:xfrm>
                  <a:off x="5759441" y="3433761"/>
                  <a:ext cx="274637" cy="604837"/>
                </a:xfrm>
                <a:custGeom>
                  <a:avLst/>
                  <a:gdLst/>
                  <a:ahLst/>
                  <a:cxnLst>
                    <a:cxn ang="0">
                      <a:pos x="91" y="194"/>
                    </a:cxn>
                    <a:cxn ang="0">
                      <a:pos x="75" y="209"/>
                    </a:cxn>
                    <a:cxn ang="0">
                      <a:pos x="56" y="222"/>
                    </a:cxn>
                    <a:cxn ang="0">
                      <a:pos x="35" y="229"/>
                    </a:cxn>
                    <a:cxn ang="0">
                      <a:pos x="37" y="209"/>
                    </a:cxn>
                    <a:cxn ang="0">
                      <a:pos x="34" y="201"/>
                    </a:cxn>
                    <a:cxn ang="0">
                      <a:pos x="50" y="200"/>
                    </a:cxn>
                    <a:cxn ang="0">
                      <a:pos x="56" y="191"/>
                    </a:cxn>
                    <a:cxn ang="0">
                      <a:pos x="63" y="182"/>
                    </a:cxn>
                    <a:cxn ang="0">
                      <a:pos x="75" y="171"/>
                    </a:cxn>
                    <a:cxn ang="0">
                      <a:pos x="78" y="141"/>
                    </a:cxn>
                    <a:cxn ang="0">
                      <a:pos x="78" y="136"/>
                    </a:cxn>
                    <a:cxn ang="0">
                      <a:pos x="75" y="126"/>
                    </a:cxn>
                    <a:cxn ang="0">
                      <a:pos x="70" y="116"/>
                    </a:cxn>
                    <a:cxn ang="0">
                      <a:pos x="59" y="98"/>
                    </a:cxn>
                    <a:cxn ang="0">
                      <a:pos x="46" y="84"/>
                    </a:cxn>
                    <a:cxn ang="0">
                      <a:pos x="31" y="66"/>
                    </a:cxn>
                    <a:cxn ang="0">
                      <a:pos x="38" y="53"/>
                    </a:cxn>
                    <a:cxn ang="0">
                      <a:pos x="36" y="48"/>
                    </a:cxn>
                    <a:cxn ang="0">
                      <a:pos x="28" y="39"/>
                    </a:cxn>
                    <a:cxn ang="0">
                      <a:pos x="11" y="34"/>
                    </a:cxn>
                    <a:cxn ang="0">
                      <a:pos x="3" y="22"/>
                    </a:cxn>
                    <a:cxn ang="0">
                      <a:pos x="2" y="12"/>
                    </a:cxn>
                    <a:cxn ang="0">
                      <a:pos x="15" y="8"/>
                    </a:cxn>
                    <a:cxn ang="0">
                      <a:pos x="48" y="2"/>
                    </a:cxn>
                    <a:cxn ang="0">
                      <a:pos x="58" y="6"/>
                    </a:cxn>
                    <a:cxn ang="0">
                      <a:pos x="79" y="28"/>
                    </a:cxn>
                    <a:cxn ang="0">
                      <a:pos x="86" y="31"/>
                    </a:cxn>
                    <a:cxn ang="0">
                      <a:pos x="67" y="38"/>
                    </a:cxn>
                    <a:cxn ang="0">
                      <a:pos x="58" y="77"/>
                    </a:cxn>
                    <a:cxn ang="0">
                      <a:pos x="67" y="100"/>
                    </a:cxn>
                    <a:cxn ang="0">
                      <a:pos x="86" y="114"/>
                    </a:cxn>
                    <a:cxn ang="0">
                      <a:pos x="103" y="155"/>
                    </a:cxn>
                  </a:cxnLst>
                  <a:rect l="0" t="0" r="r" b="b"/>
                  <a:pathLst>
                    <a:path w="105" h="230">
                      <a:moveTo>
                        <a:pt x="102" y="177"/>
                      </a:moveTo>
                      <a:cubicBezTo>
                        <a:pt x="100" y="185"/>
                        <a:pt x="98" y="189"/>
                        <a:pt x="91" y="194"/>
                      </a:cubicBezTo>
                      <a:cubicBezTo>
                        <a:pt x="88" y="196"/>
                        <a:pt x="84" y="198"/>
                        <a:pt x="82" y="200"/>
                      </a:cubicBezTo>
                      <a:cubicBezTo>
                        <a:pt x="80" y="203"/>
                        <a:pt x="78" y="206"/>
                        <a:pt x="75" y="209"/>
                      </a:cubicBezTo>
                      <a:cubicBezTo>
                        <a:pt x="72" y="212"/>
                        <a:pt x="69" y="213"/>
                        <a:pt x="65" y="216"/>
                      </a:cubicBezTo>
                      <a:cubicBezTo>
                        <a:pt x="62" y="218"/>
                        <a:pt x="59" y="220"/>
                        <a:pt x="56" y="222"/>
                      </a:cubicBezTo>
                      <a:cubicBezTo>
                        <a:pt x="53" y="224"/>
                        <a:pt x="50" y="225"/>
                        <a:pt x="46" y="226"/>
                      </a:cubicBezTo>
                      <a:cubicBezTo>
                        <a:pt x="43" y="227"/>
                        <a:pt x="39" y="230"/>
                        <a:pt x="35" y="229"/>
                      </a:cubicBezTo>
                      <a:cubicBezTo>
                        <a:pt x="35" y="225"/>
                        <a:pt x="37" y="223"/>
                        <a:pt x="38" y="219"/>
                      </a:cubicBezTo>
                      <a:cubicBezTo>
                        <a:pt x="38" y="215"/>
                        <a:pt x="38" y="212"/>
                        <a:pt x="37" y="209"/>
                      </a:cubicBezTo>
                      <a:cubicBezTo>
                        <a:pt x="36" y="206"/>
                        <a:pt x="34" y="204"/>
                        <a:pt x="31" y="202"/>
                      </a:cubicBezTo>
                      <a:cubicBezTo>
                        <a:pt x="32" y="202"/>
                        <a:pt x="33" y="201"/>
                        <a:pt x="34" y="201"/>
                      </a:cubicBezTo>
                      <a:cubicBezTo>
                        <a:pt x="36" y="200"/>
                        <a:pt x="39" y="201"/>
                        <a:pt x="41" y="201"/>
                      </a:cubicBezTo>
                      <a:cubicBezTo>
                        <a:pt x="44" y="201"/>
                        <a:pt x="47" y="201"/>
                        <a:pt x="50" y="200"/>
                      </a:cubicBezTo>
                      <a:cubicBezTo>
                        <a:pt x="52" y="198"/>
                        <a:pt x="52" y="197"/>
                        <a:pt x="53" y="194"/>
                      </a:cubicBezTo>
                      <a:cubicBezTo>
                        <a:pt x="54" y="193"/>
                        <a:pt x="55" y="192"/>
                        <a:pt x="56" y="191"/>
                      </a:cubicBezTo>
                      <a:cubicBezTo>
                        <a:pt x="56" y="189"/>
                        <a:pt x="56" y="187"/>
                        <a:pt x="57" y="186"/>
                      </a:cubicBezTo>
                      <a:cubicBezTo>
                        <a:pt x="57" y="184"/>
                        <a:pt x="62" y="183"/>
                        <a:pt x="63" y="182"/>
                      </a:cubicBezTo>
                      <a:cubicBezTo>
                        <a:pt x="66" y="180"/>
                        <a:pt x="67" y="178"/>
                        <a:pt x="70" y="176"/>
                      </a:cubicBezTo>
                      <a:cubicBezTo>
                        <a:pt x="72" y="174"/>
                        <a:pt x="73" y="172"/>
                        <a:pt x="75" y="171"/>
                      </a:cubicBezTo>
                      <a:cubicBezTo>
                        <a:pt x="79" y="166"/>
                        <a:pt x="78" y="162"/>
                        <a:pt x="78" y="156"/>
                      </a:cubicBezTo>
                      <a:cubicBezTo>
                        <a:pt x="78" y="151"/>
                        <a:pt x="78" y="146"/>
                        <a:pt x="78" y="141"/>
                      </a:cubicBezTo>
                      <a:cubicBezTo>
                        <a:pt x="78" y="139"/>
                        <a:pt x="78" y="137"/>
                        <a:pt x="78" y="136"/>
                      </a:cubicBezTo>
                      <a:cubicBezTo>
                        <a:pt x="78" y="136"/>
                        <a:pt x="78" y="136"/>
                        <a:pt x="78" y="136"/>
                      </a:cubicBezTo>
                      <a:cubicBezTo>
                        <a:pt x="78" y="135"/>
                        <a:pt x="78" y="134"/>
                        <a:pt x="78" y="133"/>
                      </a:cubicBezTo>
                      <a:cubicBezTo>
                        <a:pt x="77" y="130"/>
                        <a:pt x="76" y="129"/>
                        <a:pt x="75" y="126"/>
                      </a:cubicBezTo>
                      <a:cubicBezTo>
                        <a:pt x="74" y="124"/>
                        <a:pt x="74" y="123"/>
                        <a:pt x="74" y="121"/>
                      </a:cubicBezTo>
                      <a:cubicBezTo>
                        <a:pt x="73" y="120"/>
                        <a:pt x="71" y="118"/>
                        <a:pt x="70" y="116"/>
                      </a:cubicBezTo>
                      <a:cubicBezTo>
                        <a:pt x="69" y="113"/>
                        <a:pt x="67" y="111"/>
                        <a:pt x="65" y="109"/>
                      </a:cubicBezTo>
                      <a:cubicBezTo>
                        <a:pt x="62" y="105"/>
                        <a:pt x="60" y="102"/>
                        <a:pt x="59" y="98"/>
                      </a:cubicBezTo>
                      <a:cubicBezTo>
                        <a:pt x="58" y="95"/>
                        <a:pt x="59" y="94"/>
                        <a:pt x="56" y="92"/>
                      </a:cubicBezTo>
                      <a:cubicBezTo>
                        <a:pt x="53" y="89"/>
                        <a:pt x="49" y="87"/>
                        <a:pt x="46" y="84"/>
                      </a:cubicBezTo>
                      <a:cubicBezTo>
                        <a:pt x="44" y="82"/>
                        <a:pt x="42" y="80"/>
                        <a:pt x="40" y="78"/>
                      </a:cubicBezTo>
                      <a:cubicBezTo>
                        <a:pt x="35" y="74"/>
                        <a:pt x="31" y="71"/>
                        <a:pt x="31" y="66"/>
                      </a:cubicBezTo>
                      <a:cubicBezTo>
                        <a:pt x="31" y="62"/>
                        <a:pt x="31" y="60"/>
                        <a:pt x="33" y="58"/>
                      </a:cubicBezTo>
                      <a:cubicBezTo>
                        <a:pt x="35" y="56"/>
                        <a:pt x="38" y="56"/>
                        <a:pt x="38" y="53"/>
                      </a:cubicBezTo>
                      <a:cubicBezTo>
                        <a:pt x="37" y="51"/>
                        <a:pt x="36" y="51"/>
                        <a:pt x="36" y="50"/>
                      </a:cubicBezTo>
                      <a:cubicBezTo>
                        <a:pt x="35" y="49"/>
                        <a:pt x="36" y="48"/>
                        <a:pt x="36" y="48"/>
                      </a:cubicBezTo>
                      <a:cubicBezTo>
                        <a:pt x="35" y="46"/>
                        <a:pt x="35" y="45"/>
                        <a:pt x="34" y="43"/>
                      </a:cubicBezTo>
                      <a:cubicBezTo>
                        <a:pt x="32" y="40"/>
                        <a:pt x="32" y="38"/>
                        <a:pt x="28" y="39"/>
                      </a:cubicBezTo>
                      <a:cubicBezTo>
                        <a:pt x="24" y="40"/>
                        <a:pt x="15" y="42"/>
                        <a:pt x="12" y="39"/>
                      </a:cubicBezTo>
                      <a:cubicBezTo>
                        <a:pt x="11" y="37"/>
                        <a:pt x="11" y="35"/>
                        <a:pt x="11" y="34"/>
                      </a:cubicBezTo>
                      <a:cubicBezTo>
                        <a:pt x="10" y="31"/>
                        <a:pt x="9" y="31"/>
                        <a:pt x="7" y="29"/>
                      </a:cubicBezTo>
                      <a:cubicBezTo>
                        <a:pt x="5" y="27"/>
                        <a:pt x="4" y="25"/>
                        <a:pt x="3" y="22"/>
                      </a:cubicBezTo>
                      <a:cubicBezTo>
                        <a:pt x="3" y="21"/>
                        <a:pt x="2" y="19"/>
                        <a:pt x="0" y="16"/>
                      </a:cubicBezTo>
                      <a:cubicBezTo>
                        <a:pt x="1" y="15"/>
                        <a:pt x="1" y="14"/>
                        <a:pt x="2" y="12"/>
                      </a:cubicBezTo>
                      <a:cubicBezTo>
                        <a:pt x="2" y="9"/>
                        <a:pt x="1" y="8"/>
                        <a:pt x="5" y="8"/>
                      </a:cubicBezTo>
                      <a:cubicBezTo>
                        <a:pt x="8" y="8"/>
                        <a:pt x="12" y="8"/>
                        <a:pt x="15" y="8"/>
                      </a:cubicBezTo>
                      <a:cubicBezTo>
                        <a:pt x="21" y="7"/>
                        <a:pt x="27" y="8"/>
                        <a:pt x="33" y="6"/>
                      </a:cubicBezTo>
                      <a:cubicBezTo>
                        <a:pt x="38" y="4"/>
                        <a:pt x="43" y="3"/>
                        <a:pt x="48" y="2"/>
                      </a:cubicBezTo>
                      <a:cubicBezTo>
                        <a:pt x="50" y="1"/>
                        <a:pt x="52" y="0"/>
                        <a:pt x="54" y="1"/>
                      </a:cubicBezTo>
                      <a:cubicBezTo>
                        <a:pt x="58" y="1"/>
                        <a:pt x="57" y="3"/>
                        <a:pt x="58" y="6"/>
                      </a:cubicBezTo>
                      <a:cubicBezTo>
                        <a:pt x="60" y="11"/>
                        <a:pt x="63" y="15"/>
                        <a:pt x="65" y="19"/>
                      </a:cubicBezTo>
                      <a:cubicBezTo>
                        <a:pt x="69" y="25"/>
                        <a:pt x="72" y="27"/>
                        <a:pt x="79" y="28"/>
                      </a:cubicBezTo>
                      <a:cubicBezTo>
                        <a:pt x="82" y="28"/>
                        <a:pt x="84" y="29"/>
                        <a:pt x="86" y="30"/>
                      </a:cubicBezTo>
                      <a:cubicBezTo>
                        <a:pt x="86" y="31"/>
                        <a:pt x="86" y="31"/>
                        <a:pt x="86" y="31"/>
                      </a:cubicBezTo>
                      <a:cubicBezTo>
                        <a:pt x="83" y="32"/>
                        <a:pt x="80" y="34"/>
                        <a:pt x="77" y="36"/>
                      </a:cubicBezTo>
                      <a:cubicBezTo>
                        <a:pt x="73" y="37"/>
                        <a:pt x="70" y="37"/>
                        <a:pt x="67" y="38"/>
                      </a:cubicBezTo>
                      <a:cubicBezTo>
                        <a:pt x="61" y="40"/>
                        <a:pt x="57" y="48"/>
                        <a:pt x="56" y="54"/>
                      </a:cubicBezTo>
                      <a:cubicBezTo>
                        <a:pt x="55" y="62"/>
                        <a:pt x="56" y="69"/>
                        <a:pt x="58" y="77"/>
                      </a:cubicBezTo>
                      <a:cubicBezTo>
                        <a:pt x="59" y="80"/>
                        <a:pt x="60" y="84"/>
                        <a:pt x="62" y="88"/>
                      </a:cubicBezTo>
                      <a:cubicBezTo>
                        <a:pt x="63" y="91"/>
                        <a:pt x="64" y="97"/>
                        <a:pt x="67" y="100"/>
                      </a:cubicBezTo>
                      <a:cubicBezTo>
                        <a:pt x="69" y="103"/>
                        <a:pt x="74" y="104"/>
                        <a:pt x="78" y="106"/>
                      </a:cubicBezTo>
                      <a:cubicBezTo>
                        <a:pt x="81" y="108"/>
                        <a:pt x="83" y="112"/>
                        <a:pt x="86" y="114"/>
                      </a:cubicBezTo>
                      <a:cubicBezTo>
                        <a:pt x="93" y="119"/>
                        <a:pt x="96" y="124"/>
                        <a:pt x="98" y="132"/>
                      </a:cubicBezTo>
                      <a:cubicBezTo>
                        <a:pt x="100" y="140"/>
                        <a:pt x="101" y="147"/>
                        <a:pt x="103" y="155"/>
                      </a:cubicBezTo>
                      <a:cubicBezTo>
                        <a:pt x="105" y="162"/>
                        <a:pt x="104" y="170"/>
                        <a:pt x="102" y="17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8" name="Freeform 280"/>
                <p:cNvSpPr/>
                <p:nvPr/>
              </p:nvSpPr>
              <p:spPr bwMode="auto">
                <a:xfrm>
                  <a:off x="5367329" y="3200399"/>
                  <a:ext cx="328612" cy="795337"/>
                </a:xfrm>
                <a:custGeom>
                  <a:avLst/>
                  <a:gdLst/>
                  <a:ahLst/>
                  <a:cxnLst>
                    <a:cxn ang="0">
                      <a:pos x="124" y="119"/>
                    </a:cxn>
                    <a:cxn ang="0">
                      <a:pos x="120" y="132"/>
                    </a:cxn>
                    <a:cxn ang="0">
                      <a:pos x="113" y="137"/>
                    </a:cxn>
                    <a:cxn ang="0">
                      <a:pos x="94" y="145"/>
                    </a:cxn>
                    <a:cxn ang="0">
                      <a:pos x="84" y="185"/>
                    </a:cxn>
                    <a:cxn ang="0">
                      <a:pos x="91" y="210"/>
                    </a:cxn>
                    <a:cxn ang="0">
                      <a:pos x="90" y="230"/>
                    </a:cxn>
                    <a:cxn ang="0">
                      <a:pos x="104" y="259"/>
                    </a:cxn>
                    <a:cxn ang="0">
                      <a:pos x="106" y="279"/>
                    </a:cxn>
                    <a:cxn ang="0">
                      <a:pos x="97" y="295"/>
                    </a:cxn>
                    <a:cxn ang="0">
                      <a:pos x="92" y="296"/>
                    </a:cxn>
                    <a:cxn ang="0">
                      <a:pos x="91" y="256"/>
                    </a:cxn>
                    <a:cxn ang="0">
                      <a:pos x="86" y="231"/>
                    </a:cxn>
                    <a:cxn ang="0">
                      <a:pos x="81" y="209"/>
                    </a:cxn>
                    <a:cxn ang="0">
                      <a:pos x="75" y="187"/>
                    </a:cxn>
                    <a:cxn ang="0">
                      <a:pos x="63" y="193"/>
                    </a:cxn>
                    <a:cxn ang="0">
                      <a:pos x="34" y="210"/>
                    </a:cxn>
                    <a:cxn ang="0">
                      <a:pos x="18" y="151"/>
                    </a:cxn>
                    <a:cxn ang="0">
                      <a:pos x="5" y="137"/>
                    </a:cxn>
                    <a:cxn ang="0">
                      <a:pos x="1" y="127"/>
                    </a:cxn>
                    <a:cxn ang="0">
                      <a:pos x="7" y="113"/>
                    </a:cxn>
                    <a:cxn ang="0">
                      <a:pos x="10" y="107"/>
                    </a:cxn>
                    <a:cxn ang="0">
                      <a:pos x="17" y="93"/>
                    </a:cxn>
                    <a:cxn ang="0">
                      <a:pos x="16" y="78"/>
                    </a:cxn>
                    <a:cxn ang="0">
                      <a:pos x="34" y="71"/>
                    </a:cxn>
                    <a:cxn ang="0">
                      <a:pos x="44" y="35"/>
                    </a:cxn>
                    <a:cxn ang="0">
                      <a:pos x="62" y="23"/>
                    </a:cxn>
                    <a:cxn ang="0">
                      <a:pos x="74" y="16"/>
                    </a:cxn>
                    <a:cxn ang="0">
                      <a:pos x="84" y="2"/>
                    </a:cxn>
                    <a:cxn ang="0">
                      <a:pos x="89" y="17"/>
                    </a:cxn>
                    <a:cxn ang="0">
                      <a:pos x="93" y="31"/>
                    </a:cxn>
                    <a:cxn ang="0">
                      <a:pos x="78" y="60"/>
                    </a:cxn>
                    <a:cxn ang="0">
                      <a:pos x="94" y="79"/>
                    </a:cxn>
                    <a:cxn ang="0">
                      <a:pos x="104" y="91"/>
                    </a:cxn>
                    <a:cxn ang="0">
                      <a:pos x="102" y="102"/>
                    </a:cxn>
                    <a:cxn ang="0">
                      <a:pos x="112" y="111"/>
                    </a:cxn>
                  </a:cxnLst>
                  <a:rect l="0" t="0" r="r" b="b"/>
                  <a:pathLst>
                    <a:path w="125" h="303">
                      <a:moveTo>
                        <a:pt x="125" y="119"/>
                      </a:moveTo>
                      <a:cubicBezTo>
                        <a:pt x="124" y="119"/>
                        <a:pt x="124" y="119"/>
                        <a:pt x="124" y="119"/>
                      </a:cubicBezTo>
                      <a:cubicBezTo>
                        <a:pt x="123" y="121"/>
                        <a:pt x="123" y="123"/>
                        <a:pt x="123" y="125"/>
                      </a:cubicBezTo>
                      <a:cubicBezTo>
                        <a:pt x="122" y="127"/>
                        <a:pt x="121" y="129"/>
                        <a:pt x="120" y="132"/>
                      </a:cubicBezTo>
                      <a:cubicBezTo>
                        <a:pt x="119" y="134"/>
                        <a:pt x="118" y="135"/>
                        <a:pt x="116" y="136"/>
                      </a:cubicBezTo>
                      <a:cubicBezTo>
                        <a:pt x="115" y="136"/>
                        <a:pt x="114" y="136"/>
                        <a:pt x="113" y="137"/>
                      </a:cubicBezTo>
                      <a:cubicBezTo>
                        <a:pt x="110" y="138"/>
                        <a:pt x="107" y="140"/>
                        <a:pt x="105" y="141"/>
                      </a:cubicBezTo>
                      <a:cubicBezTo>
                        <a:pt x="101" y="143"/>
                        <a:pt x="97" y="143"/>
                        <a:pt x="94" y="145"/>
                      </a:cubicBezTo>
                      <a:cubicBezTo>
                        <a:pt x="89" y="148"/>
                        <a:pt x="81" y="150"/>
                        <a:pt x="79" y="155"/>
                      </a:cubicBezTo>
                      <a:cubicBezTo>
                        <a:pt x="75" y="164"/>
                        <a:pt x="80" y="177"/>
                        <a:pt x="84" y="185"/>
                      </a:cubicBezTo>
                      <a:cubicBezTo>
                        <a:pt x="86" y="190"/>
                        <a:pt x="88" y="196"/>
                        <a:pt x="90" y="201"/>
                      </a:cubicBezTo>
                      <a:cubicBezTo>
                        <a:pt x="90" y="204"/>
                        <a:pt x="92" y="207"/>
                        <a:pt x="91" y="210"/>
                      </a:cubicBezTo>
                      <a:cubicBezTo>
                        <a:pt x="91" y="213"/>
                        <a:pt x="89" y="215"/>
                        <a:pt x="88" y="218"/>
                      </a:cubicBezTo>
                      <a:cubicBezTo>
                        <a:pt x="86" y="222"/>
                        <a:pt x="88" y="225"/>
                        <a:pt x="90" y="230"/>
                      </a:cubicBezTo>
                      <a:cubicBezTo>
                        <a:pt x="93" y="234"/>
                        <a:pt x="94" y="240"/>
                        <a:pt x="97" y="244"/>
                      </a:cubicBezTo>
                      <a:cubicBezTo>
                        <a:pt x="100" y="249"/>
                        <a:pt x="102" y="254"/>
                        <a:pt x="104" y="259"/>
                      </a:cubicBezTo>
                      <a:cubicBezTo>
                        <a:pt x="106" y="263"/>
                        <a:pt x="105" y="268"/>
                        <a:pt x="105" y="272"/>
                      </a:cubicBezTo>
                      <a:cubicBezTo>
                        <a:pt x="106" y="274"/>
                        <a:pt x="107" y="277"/>
                        <a:pt x="106" y="279"/>
                      </a:cubicBezTo>
                      <a:cubicBezTo>
                        <a:pt x="105" y="281"/>
                        <a:pt x="104" y="283"/>
                        <a:pt x="102" y="285"/>
                      </a:cubicBezTo>
                      <a:cubicBezTo>
                        <a:pt x="100" y="288"/>
                        <a:pt x="99" y="292"/>
                        <a:pt x="97" y="295"/>
                      </a:cubicBezTo>
                      <a:cubicBezTo>
                        <a:pt x="95" y="298"/>
                        <a:pt x="93" y="301"/>
                        <a:pt x="90" y="303"/>
                      </a:cubicBezTo>
                      <a:cubicBezTo>
                        <a:pt x="91" y="301"/>
                        <a:pt x="92" y="298"/>
                        <a:pt x="92" y="296"/>
                      </a:cubicBezTo>
                      <a:cubicBezTo>
                        <a:pt x="93" y="289"/>
                        <a:pt x="92" y="281"/>
                        <a:pt x="92" y="274"/>
                      </a:cubicBezTo>
                      <a:cubicBezTo>
                        <a:pt x="92" y="268"/>
                        <a:pt x="91" y="262"/>
                        <a:pt x="91" y="256"/>
                      </a:cubicBezTo>
                      <a:cubicBezTo>
                        <a:pt x="91" y="251"/>
                        <a:pt x="91" y="246"/>
                        <a:pt x="89" y="241"/>
                      </a:cubicBezTo>
                      <a:cubicBezTo>
                        <a:pt x="88" y="237"/>
                        <a:pt x="87" y="234"/>
                        <a:pt x="86" y="231"/>
                      </a:cubicBezTo>
                      <a:cubicBezTo>
                        <a:pt x="84" y="227"/>
                        <a:pt x="83" y="224"/>
                        <a:pt x="83" y="219"/>
                      </a:cubicBezTo>
                      <a:cubicBezTo>
                        <a:pt x="82" y="215"/>
                        <a:pt x="82" y="212"/>
                        <a:pt x="81" y="209"/>
                      </a:cubicBezTo>
                      <a:cubicBezTo>
                        <a:pt x="81" y="205"/>
                        <a:pt x="79" y="201"/>
                        <a:pt x="78" y="197"/>
                      </a:cubicBezTo>
                      <a:cubicBezTo>
                        <a:pt x="78" y="194"/>
                        <a:pt x="77" y="189"/>
                        <a:pt x="75" y="187"/>
                      </a:cubicBezTo>
                      <a:cubicBezTo>
                        <a:pt x="73" y="184"/>
                        <a:pt x="69" y="183"/>
                        <a:pt x="65" y="184"/>
                      </a:cubicBezTo>
                      <a:cubicBezTo>
                        <a:pt x="61" y="185"/>
                        <a:pt x="63" y="189"/>
                        <a:pt x="63" y="193"/>
                      </a:cubicBezTo>
                      <a:cubicBezTo>
                        <a:pt x="62" y="198"/>
                        <a:pt x="59" y="206"/>
                        <a:pt x="54" y="208"/>
                      </a:cubicBezTo>
                      <a:cubicBezTo>
                        <a:pt x="49" y="210"/>
                        <a:pt x="40" y="211"/>
                        <a:pt x="34" y="210"/>
                      </a:cubicBezTo>
                      <a:cubicBezTo>
                        <a:pt x="21" y="207"/>
                        <a:pt x="34" y="178"/>
                        <a:pt x="31" y="169"/>
                      </a:cubicBezTo>
                      <a:cubicBezTo>
                        <a:pt x="29" y="162"/>
                        <a:pt x="22" y="157"/>
                        <a:pt x="18" y="151"/>
                      </a:cubicBezTo>
                      <a:cubicBezTo>
                        <a:pt x="16" y="148"/>
                        <a:pt x="15" y="145"/>
                        <a:pt x="12" y="143"/>
                      </a:cubicBezTo>
                      <a:cubicBezTo>
                        <a:pt x="10" y="140"/>
                        <a:pt x="7" y="139"/>
                        <a:pt x="5" y="137"/>
                      </a:cubicBezTo>
                      <a:cubicBezTo>
                        <a:pt x="2" y="135"/>
                        <a:pt x="1" y="131"/>
                        <a:pt x="0" y="128"/>
                      </a:cubicBezTo>
                      <a:cubicBezTo>
                        <a:pt x="0" y="128"/>
                        <a:pt x="0" y="127"/>
                        <a:pt x="1" y="127"/>
                      </a:cubicBezTo>
                      <a:cubicBezTo>
                        <a:pt x="2" y="126"/>
                        <a:pt x="2" y="125"/>
                        <a:pt x="3" y="124"/>
                      </a:cubicBezTo>
                      <a:cubicBezTo>
                        <a:pt x="6" y="121"/>
                        <a:pt x="7" y="117"/>
                        <a:pt x="7" y="113"/>
                      </a:cubicBezTo>
                      <a:cubicBezTo>
                        <a:pt x="7" y="111"/>
                        <a:pt x="7" y="110"/>
                        <a:pt x="7" y="109"/>
                      </a:cubicBezTo>
                      <a:cubicBezTo>
                        <a:pt x="8" y="109"/>
                        <a:pt x="9" y="108"/>
                        <a:pt x="10" y="107"/>
                      </a:cubicBezTo>
                      <a:cubicBezTo>
                        <a:pt x="12" y="106"/>
                        <a:pt x="13" y="104"/>
                        <a:pt x="14" y="102"/>
                      </a:cubicBezTo>
                      <a:cubicBezTo>
                        <a:pt x="15" y="99"/>
                        <a:pt x="16" y="96"/>
                        <a:pt x="17" y="93"/>
                      </a:cubicBezTo>
                      <a:cubicBezTo>
                        <a:pt x="18" y="90"/>
                        <a:pt x="18" y="88"/>
                        <a:pt x="17" y="86"/>
                      </a:cubicBezTo>
                      <a:cubicBezTo>
                        <a:pt x="16" y="83"/>
                        <a:pt x="13" y="80"/>
                        <a:pt x="16" y="78"/>
                      </a:cubicBezTo>
                      <a:cubicBezTo>
                        <a:pt x="20" y="76"/>
                        <a:pt x="25" y="79"/>
                        <a:pt x="29" y="79"/>
                      </a:cubicBezTo>
                      <a:cubicBezTo>
                        <a:pt x="33" y="79"/>
                        <a:pt x="33" y="74"/>
                        <a:pt x="34" y="71"/>
                      </a:cubicBezTo>
                      <a:cubicBezTo>
                        <a:pt x="35" y="64"/>
                        <a:pt x="34" y="58"/>
                        <a:pt x="36" y="52"/>
                      </a:cubicBezTo>
                      <a:cubicBezTo>
                        <a:pt x="38" y="46"/>
                        <a:pt x="40" y="40"/>
                        <a:pt x="44" y="35"/>
                      </a:cubicBezTo>
                      <a:cubicBezTo>
                        <a:pt x="46" y="31"/>
                        <a:pt x="50" y="27"/>
                        <a:pt x="55" y="24"/>
                      </a:cubicBezTo>
                      <a:cubicBezTo>
                        <a:pt x="57" y="23"/>
                        <a:pt x="60" y="23"/>
                        <a:pt x="62" y="23"/>
                      </a:cubicBezTo>
                      <a:cubicBezTo>
                        <a:pt x="65" y="23"/>
                        <a:pt x="69" y="24"/>
                        <a:pt x="71" y="23"/>
                      </a:cubicBezTo>
                      <a:cubicBezTo>
                        <a:pt x="73" y="22"/>
                        <a:pt x="74" y="19"/>
                        <a:pt x="74" y="16"/>
                      </a:cubicBezTo>
                      <a:cubicBezTo>
                        <a:pt x="75" y="16"/>
                        <a:pt x="76" y="15"/>
                        <a:pt x="77" y="13"/>
                      </a:cubicBezTo>
                      <a:cubicBezTo>
                        <a:pt x="78" y="11"/>
                        <a:pt x="79" y="0"/>
                        <a:pt x="84" y="2"/>
                      </a:cubicBezTo>
                      <a:cubicBezTo>
                        <a:pt x="86" y="3"/>
                        <a:pt x="87" y="8"/>
                        <a:pt x="87" y="10"/>
                      </a:cubicBezTo>
                      <a:cubicBezTo>
                        <a:pt x="88" y="12"/>
                        <a:pt x="89" y="15"/>
                        <a:pt x="89" y="17"/>
                      </a:cubicBezTo>
                      <a:cubicBezTo>
                        <a:pt x="90" y="19"/>
                        <a:pt x="92" y="22"/>
                        <a:pt x="92" y="24"/>
                      </a:cubicBezTo>
                      <a:cubicBezTo>
                        <a:pt x="93" y="26"/>
                        <a:pt x="93" y="28"/>
                        <a:pt x="93" y="31"/>
                      </a:cubicBezTo>
                      <a:cubicBezTo>
                        <a:pt x="93" y="36"/>
                        <a:pt x="92" y="43"/>
                        <a:pt x="90" y="48"/>
                      </a:cubicBezTo>
                      <a:cubicBezTo>
                        <a:pt x="87" y="52"/>
                        <a:pt x="80" y="55"/>
                        <a:pt x="78" y="60"/>
                      </a:cubicBezTo>
                      <a:cubicBezTo>
                        <a:pt x="77" y="67"/>
                        <a:pt x="80" y="72"/>
                        <a:pt x="86" y="75"/>
                      </a:cubicBezTo>
                      <a:cubicBezTo>
                        <a:pt x="89" y="76"/>
                        <a:pt x="91" y="77"/>
                        <a:pt x="94" y="79"/>
                      </a:cubicBezTo>
                      <a:cubicBezTo>
                        <a:pt x="96" y="81"/>
                        <a:pt x="98" y="83"/>
                        <a:pt x="100" y="85"/>
                      </a:cubicBezTo>
                      <a:cubicBezTo>
                        <a:pt x="101" y="87"/>
                        <a:pt x="102" y="90"/>
                        <a:pt x="104" y="91"/>
                      </a:cubicBezTo>
                      <a:cubicBezTo>
                        <a:pt x="105" y="93"/>
                        <a:pt x="106" y="93"/>
                        <a:pt x="106" y="95"/>
                      </a:cubicBezTo>
                      <a:cubicBezTo>
                        <a:pt x="106" y="97"/>
                        <a:pt x="103" y="100"/>
                        <a:pt x="102" y="102"/>
                      </a:cubicBezTo>
                      <a:cubicBezTo>
                        <a:pt x="101" y="106"/>
                        <a:pt x="101" y="107"/>
                        <a:pt x="105" y="108"/>
                      </a:cubicBezTo>
                      <a:cubicBezTo>
                        <a:pt x="107" y="109"/>
                        <a:pt x="110" y="110"/>
                        <a:pt x="112" y="111"/>
                      </a:cubicBezTo>
                      <a:cubicBezTo>
                        <a:pt x="116" y="113"/>
                        <a:pt x="120" y="117"/>
                        <a:pt x="125" y="11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9" name="Freeform 281"/>
                <p:cNvSpPr/>
                <p:nvPr/>
              </p:nvSpPr>
              <p:spPr bwMode="auto">
                <a:xfrm>
                  <a:off x="5194292" y="3294060"/>
                  <a:ext cx="192087" cy="242887"/>
                </a:xfrm>
                <a:custGeom>
                  <a:avLst/>
                  <a:gdLst/>
                  <a:ahLst/>
                  <a:cxnLst>
                    <a:cxn ang="0">
                      <a:pos x="73" y="73"/>
                    </a:cxn>
                    <a:cxn ang="0">
                      <a:pos x="73" y="77"/>
                    </a:cxn>
                    <a:cxn ang="0">
                      <a:pos x="69" y="88"/>
                    </a:cxn>
                    <a:cxn ang="0">
                      <a:pos x="67" y="91"/>
                    </a:cxn>
                    <a:cxn ang="0">
                      <a:pos x="66" y="92"/>
                    </a:cxn>
                    <a:cxn ang="0">
                      <a:pos x="64" y="88"/>
                    </a:cxn>
                    <a:cxn ang="0">
                      <a:pos x="61" y="77"/>
                    </a:cxn>
                    <a:cxn ang="0">
                      <a:pos x="54" y="68"/>
                    </a:cxn>
                    <a:cxn ang="0">
                      <a:pos x="48" y="60"/>
                    </a:cxn>
                    <a:cxn ang="0">
                      <a:pos x="33" y="41"/>
                    </a:cxn>
                    <a:cxn ang="0">
                      <a:pos x="31" y="23"/>
                    </a:cxn>
                    <a:cxn ang="0">
                      <a:pos x="28" y="31"/>
                    </a:cxn>
                    <a:cxn ang="0">
                      <a:pos x="26" y="37"/>
                    </a:cxn>
                    <a:cxn ang="0">
                      <a:pos x="21" y="38"/>
                    </a:cxn>
                    <a:cxn ang="0">
                      <a:pos x="29" y="54"/>
                    </a:cxn>
                    <a:cxn ang="0">
                      <a:pos x="40" y="70"/>
                    </a:cxn>
                    <a:cxn ang="0">
                      <a:pos x="26" y="75"/>
                    </a:cxn>
                    <a:cxn ang="0">
                      <a:pos x="16" y="74"/>
                    </a:cxn>
                    <a:cxn ang="0">
                      <a:pos x="16" y="68"/>
                    </a:cxn>
                    <a:cxn ang="0">
                      <a:pos x="12" y="49"/>
                    </a:cxn>
                    <a:cxn ang="0">
                      <a:pos x="10" y="44"/>
                    </a:cxn>
                    <a:cxn ang="0">
                      <a:pos x="6" y="38"/>
                    </a:cxn>
                    <a:cxn ang="0">
                      <a:pos x="6" y="30"/>
                    </a:cxn>
                    <a:cxn ang="0">
                      <a:pos x="9" y="23"/>
                    </a:cxn>
                    <a:cxn ang="0">
                      <a:pos x="6" y="14"/>
                    </a:cxn>
                    <a:cxn ang="0">
                      <a:pos x="1" y="8"/>
                    </a:cxn>
                    <a:cxn ang="0">
                      <a:pos x="6" y="3"/>
                    </a:cxn>
                    <a:cxn ang="0">
                      <a:pos x="25" y="6"/>
                    </a:cxn>
                    <a:cxn ang="0">
                      <a:pos x="32" y="9"/>
                    </a:cxn>
                    <a:cxn ang="0">
                      <a:pos x="38" y="17"/>
                    </a:cxn>
                    <a:cxn ang="0">
                      <a:pos x="51" y="21"/>
                    </a:cxn>
                    <a:cxn ang="0">
                      <a:pos x="60" y="19"/>
                    </a:cxn>
                    <a:cxn ang="0">
                      <a:pos x="65" y="21"/>
                    </a:cxn>
                    <a:cxn ang="0">
                      <a:pos x="61" y="33"/>
                    </a:cxn>
                    <a:cxn ang="0">
                      <a:pos x="54" y="45"/>
                    </a:cxn>
                    <a:cxn ang="0">
                      <a:pos x="57" y="60"/>
                    </a:cxn>
                    <a:cxn ang="0">
                      <a:pos x="59" y="57"/>
                    </a:cxn>
                    <a:cxn ang="0">
                      <a:pos x="62" y="52"/>
                    </a:cxn>
                    <a:cxn ang="0">
                      <a:pos x="64" y="44"/>
                    </a:cxn>
                    <a:cxn ang="0">
                      <a:pos x="66" y="51"/>
                    </a:cxn>
                    <a:cxn ang="0">
                      <a:pos x="70" y="60"/>
                    </a:cxn>
                    <a:cxn ang="0">
                      <a:pos x="73" y="73"/>
                    </a:cxn>
                  </a:cxnLst>
                  <a:rect l="0" t="0" r="r" b="b"/>
                  <a:pathLst>
                    <a:path w="73" h="92">
                      <a:moveTo>
                        <a:pt x="73" y="73"/>
                      </a:moveTo>
                      <a:cubicBezTo>
                        <a:pt x="73" y="74"/>
                        <a:pt x="73" y="75"/>
                        <a:pt x="73" y="77"/>
                      </a:cubicBezTo>
                      <a:cubicBezTo>
                        <a:pt x="73" y="81"/>
                        <a:pt x="72" y="85"/>
                        <a:pt x="69" y="88"/>
                      </a:cubicBezTo>
                      <a:cubicBezTo>
                        <a:pt x="68" y="89"/>
                        <a:pt x="68" y="90"/>
                        <a:pt x="67" y="91"/>
                      </a:cubicBezTo>
                      <a:cubicBezTo>
                        <a:pt x="66" y="91"/>
                        <a:pt x="66" y="92"/>
                        <a:pt x="66" y="92"/>
                      </a:cubicBezTo>
                      <a:cubicBezTo>
                        <a:pt x="65" y="90"/>
                        <a:pt x="64" y="89"/>
                        <a:pt x="64" y="88"/>
                      </a:cubicBezTo>
                      <a:cubicBezTo>
                        <a:pt x="62" y="84"/>
                        <a:pt x="62" y="81"/>
                        <a:pt x="61" y="77"/>
                      </a:cubicBezTo>
                      <a:cubicBezTo>
                        <a:pt x="59" y="74"/>
                        <a:pt x="57" y="71"/>
                        <a:pt x="54" y="68"/>
                      </a:cubicBezTo>
                      <a:cubicBezTo>
                        <a:pt x="52" y="65"/>
                        <a:pt x="50" y="62"/>
                        <a:pt x="48" y="60"/>
                      </a:cubicBezTo>
                      <a:cubicBezTo>
                        <a:pt x="41" y="53"/>
                        <a:pt x="36" y="50"/>
                        <a:pt x="33" y="41"/>
                      </a:cubicBezTo>
                      <a:cubicBezTo>
                        <a:pt x="31" y="35"/>
                        <a:pt x="33" y="28"/>
                        <a:pt x="31" y="23"/>
                      </a:cubicBezTo>
                      <a:cubicBezTo>
                        <a:pt x="30" y="24"/>
                        <a:pt x="29" y="29"/>
                        <a:pt x="28" y="31"/>
                      </a:cubicBezTo>
                      <a:cubicBezTo>
                        <a:pt x="27" y="34"/>
                        <a:pt x="28" y="35"/>
                        <a:pt x="26" y="37"/>
                      </a:cubicBezTo>
                      <a:cubicBezTo>
                        <a:pt x="25" y="38"/>
                        <a:pt x="22" y="38"/>
                        <a:pt x="21" y="38"/>
                      </a:cubicBezTo>
                      <a:cubicBezTo>
                        <a:pt x="17" y="42"/>
                        <a:pt x="26" y="51"/>
                        <a:pt x="29" y="54"/>
                      </a:cubicBezTo>
                      <a:cubicBezTo>
                        <a:pt x="33" y="59"/>
                        <a:pt x="36" y="65"/>
                        <a:pt x="40" y="70"/>
                      </a:cubicBezTo>
                      <a:cubicBezTo>
                        <a:pt x="45" y="77"/>
                        <a:pt x="29" y="74"/>
                        <a:pt x="26" y="75"/>
                      </a:cubicBezTo>
                      <a:cubicBezTo>
                        <a:pt x="23" y="75"/>
                        <a:pt x="19" y="74"/>
                        <a:pt x="16" y="74"/>
                      </a:cubicBezTo>
                      <a:cubicBezTo>
                        <a:pt x="16" y="72"/>
                        <a:pt x="16" y="70"/>
                        <a:pt x="16" y="68"/>
                      </a:cubicBezTo>
                      <a:cubicBezTo>
                        <a:pt x="16" y="61"/>
                        <a:pt x="15" y="56"/>
                        <a:pt x="12" y="49"/>
                      </a:cubicBezTo>
                      <a:cubicBezTo>
                        <a:pt x="12" y="48"/>
                        <a:pt x="11" y="45"/>
                        <a:pt x="10" y="44"/>
                      </a:cubicBezTo>
                      <a:cubicBezTo>
                        <a:pt x="9" y="42"/>
                        <a:pt x="7" y="40"/>
                        <a:pt x="6" y="38"/>
                      </a:cubicBezTo>
                      <a:cubicBezTo>
                        <a:pt x="5" y="35"/>
                        <a:pt x="4" y="32"/>
                        <a:pt x="6" y="30"/>
                      </a:cubicBezTo>
                      <a:cubicBezTo>
                        <a:pt x="9" y="26"/>
                        <a:pt x="10" y="27"/>
                        <a:pt x="9" y="23"/>
                      </a:cubicBezTo>
                      <a:cubicBezTo>
                        <a:pt x="9" y="19"/>
                        <a:pt x="9" y="16"/>
                        <a:pt x="6" y="14"/>
                      </a:cubicBezTo>
                      <a:cubicBezTo>
                        <a:pt x="4" y="12"/>
                        <a:pt x="0" y="11"/>
                        <a:pt x="1" y="8"/>
                      </a:cubicBezTo>
                      <a:cubicBezTo>
                        <a:pt x="1" y="6"/>
                        <a:pt x="4" y="4"/>
                        <a:pt x="6" y="3"/>
                      </a:cubicBezTo>
                      <a:cubicBezTo>
                        <a:pt x="12" y="0"/>
                        <a:pt x="19" y="4"/>
                        <a:pt x="25" y="6"/>
                      </a:cubicBezTo>
                      <a:cubicBezTo>
                        <a:pt x="27" y="7"/>
                        <a:pt x="30" y="7"/>
                        <a:pt x="32" y="9"/>
                      </a:cubicBezTo>
                      <a:cubicBezTo>
                        <a:pt x="34" y="12"/>
                        <a:pt x="36" y="15"/>
                        <a:pt x="38" y="17"/>
                      </a:cubicBezTo>
                      <a:cubicBezTo>
                        <a:pt x="42" y="23"/>
                        <a:pt x="44" y="25"/>
                        <a:pt x="51" y="21"/>
                      </a:cubicBezTo>
                      <a:cubicBezTo>
                        <a:pt x="52" y="20"/>
                        <a:pt x="60" y="18"/>
                        <a:pt x="60" y="19"/>
                      </a:cubicBezTo>
                      <a:cubicBezTo>
                        <a:pt x="61" y="21"/>
                        <a:pt x="63" y="20"/>
                        <a:pt x="65" y="21"/>
                      </a:cubicBezTo>
                      <a:cubicBezTo>
                        <a:pt x="72" y="25"/>
                        <a:pt x="64" y="29"/>
                        <a:pt x="61" y="33"/>
                      </a:cubicBezTo>
                      <a:cubicBezTo>
                        <a:pt x="58" y="37"/>
                        <a:pt x="56" y="40"/>
                        <a:pt x="54" y="45"/>
                      </a:cubicBezTo>
                      <a:cubicBezTo>
                        <a:pt x="51" y="51"/>
                        <a:pt x="53" y="56"/>
                        <a:pt x="57" y="60"/>
                      </a:cubicBezTo>
                      <a:cubicBezTo>
                        <a:pt x="60" y="59"/>
                        <a:pt x="58" y="58"/>
                        <a:pt x="59" y="57"/>
                      </a:cubicBezTo>
                      <a:cubicBezTo>
                        <a:pt x="60" y="55"/>
                        <a:pt x="61" y="54"/>
                        <a:pt x="62" y="52"/>
                      </a:cubicBezTo>
                      <a:cubicBezTo>
                        <a:pt x="63" y="50"/>
                        <a:pt x="63" y="46"/>
                        <a:pt x="64" y="44"/>
                      </a:cubicBezTo>
                      <a:cubicBezTo>
                        <a:pt x="66" y="44"/>
                        <a:pt x="66" y="49"/>
                        <a:pt x="66" y="51"/>
                      </a:cubicBezTo>
                      <a:cubicBezTo>
                        <a:pt x="67" y="54"/>
                        <a:pt x="69" y="57"/>
                        <a:pt x="70" y="60"/>
                      </a:cubicBezTo>
                      <a:cubicBezTo>
                        <a:pt x="72" y="64"/>
                        <a:pt x="73" y="69"/>
                        <a:pt x="73" y="7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0" name="Freeform 282"/>
                <p:cNvSpPr/>
                <p:nvPr/>
              </p:nvSpPr>
              <p:spPr bwMode="auto">
                <a:xfrm>
                  <a:off x="5218104" y="3216274"/>
                  <a:ext cx="138112" cy="73025"/>
                </a:xfrm>
                <a:custGeom>
                  <a:avLst/>
                  <a:gdLst/>
                  <a:ahLst/>
                  <a:cxnLst>
                    <a:cxn ang="0">
                      <a:pos x="53" y="22"/>
                    </a:cxn>
                    <a:cxn ang="0">
                      <a:pos x="37" y="28"/>
                    </a:cxn>
                    <a:cxn ang="0">
                      <a:pos x="18" y="28"/>
                    </a:cxn>
                    <a:cxn ang="0">
                      <a:pos x="4" y="23"/>
                    </a:cxn>
                    <a:cxn ang="0">
                      <a:pos x="0" y="11"/>
                    </a:cxn>
                    <a:cxn ang="0">
                      <a:pos x="4" y="14"/>
                    </a:cxn>
                    <a:cxn ang="0">
                      <a:pos x="10" y="10"/>
                    </a:cxn>
                    <a:cxn ang="0">
                      <a:pos x="39" y="4"/>
                    </a:cxn>
                    <a:cxn ang="0">
                      <a:pos x="50" y="14"/>
                    </a:cxn>
                    <a:cxn ang="0">
                      <a:pos x="53" y="22"/>
                    </a:cxn>
                  </a:cxnLst>
                  <a:rect l="0" t="0" r="r" b="b"/>
                  <a:pathLst>
                    <a:path w="53" h="28">
                      <a:moveTo>
                        <a:pt x="53" y="22"/>
                      </a:moveTo>
                      <a:cubicBezTo>
                        <a:pt x="47" y="23"/>
                        <a:pt x="42" y="27"/>
                        <a:pt x="37" y="28"/>
                      </a:cubicBezTo>
                      <a:cubicBezTo>
                        <a:pt x="31" y="28"/>
                        <a:pt x="24" y="28"/>
                        <a:pt x="18" y="28"/>
                      </a:cubicBezTo>
                      <a:cubicBezTo>
                        <a:pt x="13" y="28"/>
                        <a:pt x="8" y="27"/>
                        <a:pt x="4" y="23"/>
                      </a:cubicBezTo>
                      <a:cubicBezTo>
                        <a:pt x="2" y="20"/>
                        <a:pt x="1" y="16"/>
                        <a:pt x="0" y="11"/>
                      </a:cubicBezTo>
                      <a:cubicBezTo>
                        <a:pt x="1" y="13"/>
                        <a:pt x="2" y="14"/>
                        <a:pt x="4" y="14"/>
                      </a:cubicBezTo>
                      <a:cubicBezTo>
                        <a:pt x="6" y="13"/>
                        <a:pt x="8" y="11"/>
                        <a:pt x="10" y="10"/>
                      </a:cubicBezTo>
                      <a:cubicBezTo>
                        <a:pt x="19" y="5"/>
                        <a:pt x="29" y="0"/>
                        <a:pt x="39" y="4"/>
                      </a:cubicBezTo>
                      <a:cubicBezTo>
                        <a:pt x="44" y="6"/>
                        <a:pt x="49" y="8"/>
                        <a:pt x="50" y="14"/>
                      </a:cubicBezTo>
                      <a:cubicBezTo>
                        <a:pt x="51" y="17"/>
                        <a:pt x="51" y="20"/>
                        <a:pt x="53"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1" name="Freeform 283"/>
                <p:cNvSpPr/>
                <p:nvPr/>
              </p:nvSpPr>
              <p:spPr bwMode="auto">
                <a:xfrm>
                  <a:off x="4878380" y="3119435"/>
                  <a:ext cx="319087" cy="174625"/>
                </a:xfrm>
                <a:custGeom>
                  <a:avLst/>
                  <a:gdLst/>
                  <a:ahLst/>
                  <a:cxnLst>
                    <a:cxn ang="0">
                      <a:pos x="121" y="43"/>
                    </a:cxn>
                    <a:cxn ang="0">
                      <a:pos x="120" y="66"/>
                    </a:cxn>
                    <a:cxn ang="0">
                      <a:pos x="110" y="65"/>
                    </a:cxn>
                    <a:cxn ang="0">
                      <a:pos x="102" y="64"/>
                    </a:cxn>
                    <a:cxn ang="0">
                      <a:pos x="94" y="63"/>
                    </a:cxn>
                    <a:cxn ang="0">
                      <a:pos x="90" y="62"/>
                    </a:cxn>
                    <a:cxn ang="0">
                      <a:pos x="85" y="61"/>
                    </a:cxn>
                    <a:cxn ang="0">
                      <a:pos x="69" y="56"/>
                    </a:cxn>
                    <a:cxn ang="0">
                      <a:pos x="48" y="49"/>
                    </a:cxn>
                    <a:cxn ang="0">
                      <a:pos x="13" y="32"/>
                    </a:cxn>
                    <a:cxn ang="0">
                      <a:pos x="0" y="24"/>
                    </a:cxn>
                    <a:cxn ang="0">
                      <a:pos x="4" y="18"/>
                    </a:cxn>
                    <a:cxn ang="0">
                      <a:pos x="12" y="11"/>
                    </a:cxn>
                    <a:cxn ang="0">
                      <a:pos x="16" y="3"/>
                    </a:cxn>
                    <a:cxn ang="0">
                      <a:pos x="29" y="1"/>
                    </a:cxn>
                    <a:cxn ang="0">
                      <a:pos x="46" y="10"/>
                    </a:cxn>
                    <a:cxn ang="0">
                      <a:pos x="64" y="24"/>
                    </a:cxn>
                    <a:cxn ang="0">
                      <a:pos x="79" y="33"/>
                    </a:cxn>
                    <a:cxn ang="0">
                      <a:pos x="93" y="40"/>
                    </a:cxn>
                    <a:cxn ang="0">
                      <a:pos x="114" y="44"/>
                    </a:cxn>
                    <a:cxn ang="0">
                      <a:pos x="121" y="43"/>
                    </a:cxn>
                  </a:cxnLst>
                  <a:rect l="0" t="0" r="r" b="b"/>
                  <a:pathLst>
                    <a:path w="121" h="67">
                      <a:moveTo>
                        <a:pt x="121" y="43"/>
                      </a:moveTo>
                      <a:cubicBezTo>
                        <a:pt x="121" y="51"/>
                        <a:pt x="121" y="59"/>
                        <a:pt x="120" y="66"/>
                      </a:cubicBezTo>
                      <a:cubicBezTo>
                        <a:pt x="117" y="67"/>
                        <a:pt x="113" y="65"/>
                        <a:pt x="110" y="65"/>
                      </a:cubicBezTo>
                      <a:cubicBezTo>
                        <a:pt x="107" y="64"/>
                        <a:pt x="105" y="64"/>
                        <a:pt x="102" y="64"/>
                      </a:cubicBezTo>
                      <a:cubicBezTo>
                        <a:pt x="99" y="64"/>
                        <a:pt x="97" y="64"/>
                        <a:pt x="94" y="63"/>
                      </a:cubicBezTo>
                      <a:cubicBezTo>
                        <a:pt x="92" y="63"/>
                        <a:pt x="91" y="62"/>
                        <a:pt x="90" y="62"/>
                      </a:cubicBezTo>
                      <a:cubicBezTo>
                        <a:pt x="88" y="62"/>
                        <a:pt x="86" y="62"/>
                        <a:pt x="85" y="61"/>
                      </a:cubicBezTo>
                      <a:cubicBezTo>
                        <a:pt x="80" y="60"/>
                        <a:pt x="74" y="58"/>
                        <a:pt x="69" y="56"/>
                      </a:cubicBezTo>
                      <a:cubicBezTo>
                        <a:pt x="62" y="54"/>
                        <a:pt x="55" y="52"/>
                        <a:pt x="48" y="49"/>
                      </a:cubicBezTo>
                      <a:cubicBezTo>
                        <a:pt x="36" y="43"/>
                        <a:pt x="24" y="38"/>
                        <a:pt x="13" y="32"/>
                      </a:cubicBezTo>
                      <a:cubicBezTo>
                        <a:pt x="11" y="31"/>
                        <a:pt x="1" y="28"/>
                        <a:pt x="0" y="24"/>
                      </a:cubicBezTo>
                      <a:cubicBezTo>
                        <a:pt x="0" y="23"/>
                        <a:pt x="3" y="19"/>
                        <a:pt x="4" y="18"/>
                      </a:cubicBezTo>
                      <a:cubicBezTo>
                        <a:pt x="7" y="15"/>
                        <a:pt x="10" y="13"/>
                        <a:pt x="12" y="11"/>
                      </a:cubicBezTo>
                      <a:cubicBezTo>
                        <a:pt x="14" y="9"/>
                        <a:pt x="15" y="6"/>
                        <a:pt x="16" y="3"/>
                      </a:cubicBezTo>
                      <a:cubicBezTo>
                        <a:pt x="21" y="6"/>
                        <a:pt x="25" y="2"/>
                        <a:pt x="29" y="1"/>
                      </a:cubicBezTo>
                      <a:cubicBezTo>
                        <a:pt x="35" y="0"/>
                        <a:pt x="42" y="7"/>
                        <a:pt x="46" y="10"/>
                      </a:cubicBezTo>
                      <a:cubicBezTo>
                        <a:pt x="52" y="15"/>
                        <a:pt x="57" y="20"/>
                        <a:pt x="64" y="24"/>
                      </a:cubicBezTo>
                      <a:cubicBezTo>
                        <a:pt x="69" y="27"/>
                        <a:pt x="74" y="30"/>
                        <a:pt x="79" y="33"/>
                      </a:cubicBezTo>
                      <a:cubicBezTo>
                        <a:pt x="84" y="36"/>
                        <a:pt x="88" y="38"/>
                        <a:pt x="93" y="40"/>
                      </a:cubicBezTo>
                      <a:cubicBezTo>
                        <a:pt x="100" y="42"/>
                        <a:pt x="107" y="45"/>
                        <a:pt x="114" y="44"/>
                      </a:cubicBezTo>
                      <a:cubicBezTo>
                        <a:pt x="116" y="44"/>
                        <a:pt x="119" y="43"/>
                        <a:pt x="121" y="4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2" name="Freeform 284"/>
                <p:cNvSpPr/>
                <p:nvPr/>
              </p:nvSpPr>
              <p:spPr bwMode="auto">
                <a:xfrm>
                  <a:off x="4406893" y="2989260"/>
                  <a:ext cx="1155698" cy="1074737"/>
                </a:xfrm>
                <a:custGeom>
                  <a:avLst/>
                  <a:gdLst/>
                  <a:ahLst/>
                  <a:cxnLst>
                    <a:cxn ang="0">
                      <a:pos x="428" y="103"/>
                    </a:cxn>
                    <a:cxn ang="0">
                      <a:pos x="402" y="132"/>
                    </a:cxn>
                    <a:cxn ang="0">
                      <a:pos x="382" y="158"/>
                    </a:cxn>
                    <a:cxn ang="0">
                      <a:pos x="380" y="182"/>
                    </a:cxn>
                    <a:cxn ang="0">
                      <a:pos x="370" y="176"/>
                    </a:cxn>
                    <a:cxn ang="0">
                      <a:pos x="362" y="168"/>
                    </a:cxn>
                    <a:cxn ang="0">
                      <a:pos x="354" y="161"/>
                    </a:cxn>
                    <a:cxn ang="0">
                      <a:pos x="360" y="135"/>
                    </a:cxn>
                    <a:cxn ang="0">
                      <a:pos x="332" y="125"/>
                    </a:cxn>
                    <a:cxn ang="0">
                      <a:pos x="301" y="124"/>
                    </a:cxn>
                    <a:cxn ang="0">
                      <a:pos x="306" y="146"/>
                    </a:cxn>
                    <a:cxn ang="0">
                      <a:pos x="312" y="165"/>
                    </a:cxn>
                    <a:cxn ang="0">
                      <a:pos x="300" y="190"/>
                    </a:cxn>
                    <a:cxn ang="0">
                      <a:pos x="256" y="236"/>
                    </a:cxn>
                    <a:cxn ang="0">
                      <a:pos x="218" y="266"/>
                    </a:cxn>
                    <a:cxn ang="0">
                      <a:pos x="186" y="292"/>
                    </a:cxn>
                    <a:cxn ang="0">
                      <a:pos x="183" y="330"/>
                    </a:cxn>
                    <a:cxn ang="0">
                      <a:pos x="176" y="369"/>
                    </a:cxn>
                    <a:cxn ang="0">
                      <a:pos x="157" y="392"/>
                    </a:cxn>
                    <a:cxn ang="0">
                      <a:pos x="144" y="404"/>
                    </a:cxn>
                    <a:cxn ang="0">
                      <a:pos x="131" y="395"/>
                    </a:cxn>
                    <a:cxn ang="0">
                      <a:pos x="104" y="328"/>
                    </a:cxn>
                    <a:cxn ang="0">
                      <a:pos x="84" y="287"/>
                    </a:cxn>
                    <a:cxn ang="0">
                      <a:pos x="70" y="235"/>
                    </a:cxn>
                    <a:cxn ang="0">
                      <a:pos x="68" y="192"/>
                    </a:cxn>
                    <a:cxn ang="0">
                      <a:pos x="45" y="211"/>
                    </a:cxn>
                    <a:cxn ang="0">
                      <a:pos x="21" y="177"/>
                    </a:cxn>
                    <a:cxn ang="0">
                      <a:pos x="25" y="158"/>
                    </a:cxn>
                    <a:cxn ang="0">
                      <a:pos x="48" y="155"/>
                    </a:cxn>
                    <a:cxn ang="0">
                      <a:pos x="43" y="133"/>
                    </a:cxn>
                    <a:cxn ang="0">
                      <a:pos x="25" y="105"/>
                    </a:cxn>
                    <a:cxn ang="0">
                      <a:pos x="44" y="95"/>
                    </a:cxn>
                    <a:cxn ang="0">
                      <a:pos x="69" y="77"/>
                    </a:cxn>
                    <a:cxn ang="0">
                      <a:pos x="90" y="52"/>
                    </a:cxn>
                    <a:cxn ang="0">
                      <a:pos x="102" y="31"/>
                    </a:cxn>
                    <a:cxn ang="0">
                      <a:pos x="116" y="10"/>
                    </a:cxn>
                    <a:cxn ang="0">
                      <a:pos x="151" y="6"/>
                    </a:cxn>
                    <a:cxn ang="0">
                      <a:pos x="168" y="15"/>
                    </a:cxn>
                    <a:cxn ang="0">
                      <a:pos x="180" y="42"/>
                    </a:cxn>
                    <a:cxn ang="0">
                      <a:pos x="196" y="52"/>
                    </a:cxn>
                    <a:cxn ang="0">
                      <a:pos x="180" y="73"/>
                    </a:cxn>
                    <a:cxn ang="0">
                      <a:pos x="249" y="105"/>
                    </a:cxn>
                    <a:cxn ang="0">
                      <a:pos x="274" y="112"/>
                    </a:cxn>
                    <a:cxn ang="0">
                      <a:pos x="300" y="115"/>
                    </a:cxn>
                    <a:cxn ang="0">
                      <a:pos x="308" y="94"/>
                    </a:cxn>
                    <a:cxn ang="0">
                      <a:pos x="327" y="114"/>
                    </a:cxn>
                    <a:cxn ang="0">
                      <a:pos x="362" y="108"/>
                    </a:cxn>
                    <a:cxn ang="0">
                      <a:pos x="413" y="93"/>
                    </a:cxn>
                    <a:cxn ang="0">
                      <a:pos x="440" y="96"/>
                    </a:cxn>
                  </a:cxnLst>
                  <a:rect l="0" t="0" r="r" b="b"/>
                  <a:pathLst>
                    <a:path w="440" h="409">
                      <a:moveTo>
                        <a:pt x="440" y="96"/>
                      </a:moveTo>
                      <a:cubicBezTo>
                        <a:pt x="440" y="99"/>
                        <a:pt x="439" y="102"/>
                        <a:pt x="437" y="103"/>
                      </a:cubicBezTo>
                      <a:cubicBezTo>
                        <a:pt x="435" y="104"/>
                        <a:pt x="431" y="103"/>
                        <a:pt x="428" y="103"/>
                      </a:cubicBezTo>
                      <a:cubicBezTo>
                        <a:pt x="426" y="103"/>
                        <a:pt x="423" y="103"/>
                        <a:pt x="421" y="104"/>
                      </a:cubicBezTo>
                      <a:cubicBezTo>
                        <a:pt x="416" y="107"/>
                        <a:pt x="412" y="111"/>
                        <a:pt x="410" y="115"/>
                      </a:cubicBezTo>
                      <a:cubicBezTo>
                        <a:pt x="406" y="120"/>
                        <a:pt x="404" y="126"/>
                        <a:pt x="402" y="132"/>
                      </a:cubicBezTo>
                      <a:cubicBezTo>
                        <a:pt x="400" y="138"/>
                        <a:pt x="401" y="144"/>
                        <a:pt x="400" y="151"/>
                      </a:cubicBezTo>
                      <a:cubicBezTo>
                        <a:pt x="399" y="154"/>
                        <a:pt x="399" y="159"/>
                        <a:pt x="395" y="159"/>
                      </a:cubicBezTo>
                      <a:cubicBezTo>
                        <a:pt x="391" y="159"/>
                        <a:pt x="386" y="156"/>
                        <a:pt x="382" y="158"/>
                      </a:cubicBezTo>
                      <a:cubicBezTo>
                        <a:pt x="379" y="160"/>
                        <a:pt x="382" y="163"/>
                        <a:pt x="383" y="166"/>
                      </a:cubicBezTo>
                      <a:cubicBezTo>
                        <a:pt x="384" y="168"/>
                        <a:pt x="384" y="170"/>
                        <a:pt x="383" y="173"/>
                      </a:cubicBezTo>
                      <a:cubicBezTo>
                        <a:pt x="382" y="176"/>
                        <a:pt x="381" y="179"/>
                        <a:pt x="380" y="182"/>
                      </a:cubicBezTo>
                      <a:cubicBezTo>
                        <a:pt x="379" y="184"/>
                        <a:pt x="378" y="186"/>
                        <a:pt x="376" y="187"/>
                      </a:cubicBezTo>
                      <a:cubicBezTo>
                        <a:pt x="375" y="188"/>
                        <a:pt x="374" y="189"/>
                        <a:pt x="373" y="189"/>
                      </a:cubicBezTo>
                      <a:cubicBezTo>
                        <a:pt x="373" y="185"/>
                        <a:pt x="372" y="180"/>
                        <a:pt x="370" y="176"/>
                      </a:cubicBezTo>
                      <a:cubicBezTo>
                        <a:pt x="369" y="173"/>
                        <a:pt x="367" y="170"/>
                        <a:pt x="366" y="167"/>
                      </a:cubicBezTo>
                      <a:cubicBezTo>
                        <a:pt x="366" y="165"/>
                        <a:pt x="366" y="160"/>
                        <a:pt x="364" y="160"/>
                      </a:cubicBezTo>
                      <a:cubicBezTo>
                        <a:pt x="363" y="162"/>
                        <a:pt x="363" y="166"/>
                        <a:pt x="362" y="168"/>
                      </a:cubicBezTo>
                      <a:cubicBezTo>
                        <a:pt x="361" y="170"/>
                        <a:pt x="360" y="171"/>
                        <a:pt x="359" y="173"/>
                      </a:cubicBezTo>
                      <a:cubicBezTo>
                        <a:pt x="358" y="174"/>
                        <a:pt x="360" y="175"/>
                        <a:pt x="357" y="176"/>
                      </a:cubicBezTo>
                      <a:cubicBezTo>
                        <a:pt x="353" y="172"/>
                        <a:pt x="351" y="167"/>
                        <a:pt x="354" y="161"/>
                      </a:cubicBezTo>
                      <a:cubicBezTo>
                        <a:pt x="356" y="156"/>
                        <a:pt x="358" y="153"/>
                        <a:pt x="361" y="149"/>
                      </a:cubicBezTo>
                      <a:cubicBezTo>
                        <a:pt x="364" y="145"/>
                        <a:pt x="372" y="141"/>
                        <a:pt x="365" y="137"/>
                      </a:cubicBezTo>
                      <a:cubicBezTo>
                        <a:pt x="363" y="136"/>
                        <a:pt x="361" y="137"/>
                        <a:pt x="360" y="135"/>
                      </a:cubicBezTo>
                      <a:cubicBezTo>
                        <a:pt x="360" y="134"/>
                        <a:pt x="352" y="136"/>
                        <a:pt x="351" y="137"/>
                      </a:cubicBezTo>
                      <a:cubicBezTo>
                        <a:pt x="344" y="141"/>
                        <a:pt x="342" y="139"/>
                        <a:pt x="338" y="133"/>
                      </a:cubicBezTo>
                      <a:cubicBezTo>
                        <a:pt x="336" y="131"/>
                        <a:pt x="334" y="128"/>
                        <a:pt x="332" y="125"/>
                      </a:cubicBezTo>
                      <a:cubicBezTo>
                        <a:pt x="330" y="123"/>
                        <a:pt x="327" y="123"/>
                        <a:pt x="325" y="122"/>
                      </a:cubicBezTo>
                      <a:cubicBezTo>
                        <a:pt x="319" y="120"/>
                        <a:pt x="312" y="116"/>
                        <a:pt x="306" y="119"/>
                      </a:cubicBezTo>
                      <a:cubicBezTo>
                        <a:pt x="304" y="120"/>
                        <a:pt x="301" y="122"/>
                        <a:pt x="301" y="124"/>
                      </a:cubicBezTo>
                      <a:cubicBezTo>
                        <a:pt x="300" y="127"/>
                        <a:pt x="304" y="128"/>
                        <a:pt x="306" y="130"/>
                      </a:cubicBezTo>
                      <a:cubicBezTo>
                        <a:pt x="309" y="132"/>
                        <a:pt x="309" y="135"/>
                        <a:pt x="309" y="139"/>
                      </a:cubicBezTo>
                      <a:cubicBezTo>
                        <a:pt x="310" y="143"/>
                        <a:pt x="309" y="142"/>
                        <a:pt x="306" y="146"/>
                      </a:cubicBezTo>
                      <a:cubicBezTo>
                        <a:pt x="304" y="148"/>
                        <a:pt x="305" y="151"/>
                        <a:pt x="306" y="154"/>
                      </a:cubicBezTo>
                      <a:cubicBezTo>
                        <a:pt x="307" y="156"/>
                        <a:pt x="309" y="158"/>
                        <a:pt x="310" y="160"/>
                      </a:cubicBezTo>
                      <a:cubicBezTo>
                        <a:pt x="311" y="161"/>
                        <a:pt x="312" y="164"/>
                        <a:pt x="312" y="165"/>
                      </a:cubicBezTo>
                      <a:cubicBezTo>
                        <a:pt x="315" y="172"/>
                        <a:pt x="316" y="177"/>
                        <a:pt x="316" y="184"/>
                      </a:cubicBezTo>
                      <a:cubicBezTo>
                        <a:pt x="316" y="186"/>
                        <a:pt x="316" y="188"/>
                        <a:pt x="316" y="190"/>
                      </a:cubicBezTo>
                      <a:cubicBezTo>
                        <a:pt x="311" y="189"/>
                        <a:pt x="305" y="189"/>
                        <a:pt x="300" y="190"/>
                      </a:cubicBezTo>
                      <a:cubicBezTo>
                        <a:pt x="295" y="192"/>
                        <a:pt x="291" y="200"/>
                        <a:pt x="287" y="204"/>
                      </a:cubicBezTo>
                      <a:cubicBezTo>
                        <a:pt x="281" y="210"/>
                        <a:pt x="275" y="215"/>
                        <a:pt x="271" y="222"/>
                      </a:cubicBezTo>
                      <a:cubicBezTo>
                        <a:pt x="266" y="228"/>
                        <a:pt x="262" y="232"/>
                        <a:pt x="256" y="236"/>
                      </a:cubicBezTo>
                      <a:cubicBezTo>
                        <a:pt x="248" y="240"/>
                        <a:pt x="243" y="248"/>
                        <a:pt x="237" y="253"/>
                      </a:cubicBezTo>
                      <a:cubicBezTo>
                        <a:pt x="234" y="256"/>
                        <a:pt x="231" y="259"/>
                        <a:pt x="227" y="261"/>
                      </a:cubicBezTo>
                      <a:cubicBezTo>
                        <a:pt x="224" y="263"/>
                        <a:pt x="220" y="263"/>
                        <a:pt x="218" y="266"/>
                      </a:cubicBezTo>
                      <a:cubicBezTo>
                        <a:pt x="213" y="271"/>
                        <a:pt x="210" y="277"/>
                        <a:pt x="203" y="281"/>
                      </a:cubicBezTo>
                      <a:cubicBezTo>
                        <a:pt x="201" y="282"/>
                        <a:pt x="198" y="283"/>
                        <a:pt x="195" y="284"/>
                      </a:cubicBezTo>
                      <a:cubicBezTo>
                        <a:pt x="192" y="285"/>
                        <a:pt x="189" y="289"/>
                        <a:pt x="186" y="292"/>
                      </a:cubicBezTo>
                      <a:cubicBezTo>
                        <a:pt x="183" y="296"/>
                        <a:pt x="180" y="301"/>
                        <a:pt x="179" y="306"/>
                      </a:cubicBezTo>
                      <a:cubicBezTo>
                        <a:pt x="178" y="310"/>
                        <a:pt x="180" y="315"/>
                        <a:pt x="181" y="319"/>
                      </a:cubicBezTo>
                      <a:cubicBezTo>
                        <a:pt x="181" y="323"/>
                        <a:pt x="183" y="326"/>
                        <a:pt x="183" y="330"/>
                      </a:cubicBezTo>
                      <a:cubicBezTo>
                        <a:pt x="184" y="333"/>
                        <a:pt x="183" y="336"/>
                        <a:pt x="183" y="339"/>
                      </a:cubicBezTo>
                      <a:cubicBezTo>
                        <a:pt x="182" y="346"/>
                        <a:pt x="182" y="353"/>
                        <a:pt x="180" y="359"/>
                      </a:cubicBezTo>
                      <a:cubicBezTo>
                        <a:pt x="179" y="363"/>
                        <a:pt x="178" y="366"/>
                        <a:pt x="176" y="369"/>
                      </a:cubicBezTo>
                      <a:cubicBezTo>
                        <a:pt x="174" y="371"/>
                        <a:pt x="171" y="373"/>
                        <a:pt x="170" y="377"/>
                      </a:cubicBezTo>
                      <a:cubicBezTo>
                        <a:pt x="168" y="380"/>
                        <a:pt x="167" y="383"/>
                        <a:pt x="165" y="385"/>
                      </a:cubicBezTo>
                      <a:cubicBezTo>
                        <a:pt x="163" y="388"/>
                        <a:pt x="160" y="389"/>
                        <a:pt x="157" y="392"/>
                      </a:cubicBezTo>
                      <a:cubicBezTo>
                        <a:pt x="155" y="394"/>
                        <a:pt x="153" y="397"/>
                        <a:pt x="151" y="399"/>
                      </a:cubicBezTo>
                      <a:cubicBezTo>
                        <a:pt x="150" y="400"/>
                        <a:pt x="149" y="401"/>
                        <a:pt x="148" y="402"/>
                      </a:cubicBezTo>
                      <a:cubicBezTo>
                        <a:pt x="147" y="403"/>
                        <a:pt x="145" y="403"/>
                        <a:pt x="144" y="404"/>
                      </a:cubicBezTo>
                      <a:cubicBezTo>
                        <a:pt x="143" y="406"/>
                        <a:pt x="144" y="408"/>
                        <a:pt x="142" y="409"/>
                      </a:cubicBezTo>
                      <a:cubicBezTo>
                        <a:pt x="140" y="409"/>
                        <a:pt x="139" y="406"/>
                        <a:pt x="138" y="405"/>
                      </a:cubicBezTo>
                      <a:cubicBezTo>
                        <a:pt x="135" y="402"/>
                        <a:pt x="133" y="398"/>
                        <a:pt x="131" y="395"/>
                      </a:cubicBezTo>
                      <a:cubicBezTo>
                        <a:pt x="126" y="388"/>
                        <a:pt x="126" y="380"/>
                        <a:pt x="123" y="372"/>
                      </a:cubicBezTo>
                      <a:cubicBezTo>
                        <a:pt x="120" y="365"/>
                        <a:pt x="119" y="357"/>
                        <a:pt x="115" y="350"/>
                      </a:cubicBezTo>
                      <a:cubicBezTo>
                        <a:pt x="112" y="343"/>
                        <a:pt x="109" y="335"/>
                        <a:pt x="104" y="328"/>
                      </a:cubicBezTo>
                      <a:cubicBezTo>
                        <a:pt x="100" y="322"/>
                        <a:pt x="96" y="315"/>
                        <a:pt x="93" y="308"/>
                      </a:cubicBezTo>
                      <a:cubicBezTo>
                        <a:pt x="91" y="305"/>
                        <a:pt x="90" y="301"/>
                        <a:pt x="88" y="297"/>
                      </a:cubicBezTo>
                      <a:cubicBezTo>
                        <a:pt x="87" y="294"/>
                        <a:pt x="85" y="291"/>
                        <a:pt x="84" y="287"/>
                      </a:cubicBezTo>
                      <a:cubicBezTo>
                        <a:pt x="82" y="280"/>
                        <a:pt x="78" y="274"/>
                        <a:pt x="76" y="267"/>
                      </a:cubicBezTo>
                      <a:cubicBezTo>
                        <a:pt x="74" y="262"/>
                        <a:pt x="73" y="257"/>
                        <a:pt x="71" y="252"/>
                      </a:cubicBezTo>
                      <a:cubicBezTo>
                        <a:pt x="69" y="247"/>
                        <a:pt x="70" y="241"/>
                        <a:pt x="70" y="235"/>
                      </a:cubicBezTo>
                      <a:cubicBezTo>
                        <a:pt x="70" y="230"/>
                        <a:pt x="70" y="226"/>
                        <a:pt x="71" y="221"/>
                      </a:cubicBezTo>
                      <a:cubicBezTo>
                        <a:pt x="73" y="216"/>
                        <a:pt x="76" y="212"/>
                        <a:pt x="76" y="207"/>
                      </a:cubicBezTo>
                      <a:cubicBezTo>
                        <a:pt x="76" y="201"/>
                        <a:pt x="77" y="189"/>
                        <a:pt x="68" y="192"/>
                      </a:cubicBezTo>
                      <a:cubicBezTo>
                        <a:pt x="64" y="193"/>
                        <a:pt x="64" y="196"/>
                        <a:pt x="61" y="199"/>
                      </a:cubicBezTo>
                      <a:cubicBezTo>
                        <a:pt x="59" y="202"/>
                        <a:pt x="57" y="204"/>
                        <a:pt x="54" y="207"/>
                      </a:cubicBezTo>
                      <a:cubicBezTo>
                        <a:pt x="51" y="209"/>
                        <a:pt x="49" y="211"/>
                        <a:pt x="45" y="211"/>
                      </a:cubicBezTo>
                      <a:cubicBezTo>
                        <a:pt x="41" y="211"/>
                        <a:pt x="38" y="209"/>
                        <a:pt x="35" y="208"/>
                      </a:cubicBezTo>
                      <a:cubicBezTo>
                        <a:pt x="28" y="205"/>
                        <a:pt x="18" y="200"/>
                        <a:pt x="17" y="192"/>
                      </a:cubicBezTo>
                      <a:cubicBezTo>
                        <a:pt x="16" y="185"/>
                        <a:pt x="34" y="180"/>
                        <a:pt x="21" y="177"/>
                      </a:cubicBezTo>
                      <a:cubicBezTo>
                        <a:pt x="13" y="175"/>
                        <a:pt x="6" y="170"/>
                        <a:pt x="0" y="165"/>
                      </a:cubicBezTo>
                      <a:cubicBezTo>
                        <a:pt x="2" y="163"/>
                        <a:pt x="4" y="162"/>
                        <a:pt x="7" y="160"/>
                      </a:cubicBezTo>
                      <a:cubicBezTo>
                        <a:pt x="13" y="157"/>
                        <a:pt x="18" y="158"/>
                        <a:pt x="25" y="158"/>
                      </a:cubicBezTo>
                      <a:cubicBezTo>
                        <a:pt x="28" y="157"/>
                        <a:pt x="30" y="156"/>
                        <a:pt x="32" y="156"/>
                      </a:cubicBezTo>
                      <a:cubicBezTo>
                        <a:pt x="36" y="156"/>
                        <a:pt x="39" y="156"/>
                        <a:pt x="42" y="157"/>
                      </a:cubicBezTo>
                      <a:cubicBezTo>
                        <a:pt x="43" y="157"/>
                        <a:pt x="47" y="157"/>
                        <a:pt x="48" y="155"/>
                      </a:cubicBezTo>
                      <a:cubicBezTo>
                        <a:pt x="49" y="154"/>
                        <a:pt x="47" y="150"/>
                        <a:pt x="47" y="148"/>
                      </a:cubicBezTo>
                      <a:cubicBezTo>
                        <a:pt x="47" y="145"/>
                        <a:pt x="46" y="144"/>
                        <a:pt x="45" y="141"/>
                      </a:cubicBezTo>
                      <a:cubicBezTo>
                        <a:pt x="45" y="137"/>
                        <a:pt x="45" y="136"/>
                        <a:pt x="43" y="133"/>
                      </a:cubicBezTo>
                      <a:cubicBezTo>
                        <a:pt x="41" y="130"/>
                        <a:pt x="40" y="127"/>
                        <a:pt x="38" y="124"/>
                      </a:cubicBezTo>
                      <a:cubicBezTo>
                        <a:pt x="35" y="121"/>
                        <a:pt x="34" y="116"/>
                        <a:pt x="31" y="113"/>
                      </a:cubicBezTo>
                      <a:cubicBezTo>
                        <a:pt x="28" y="110"/>
                        <a:pt x="25" y="110"/>
                        <a:pt x="25" y="105"/>
                      </a:cubicBezTo>
                      <a:cubicBezTo>
                        <a:pt x="25" y="102"/>
                        <a:pt x="25" y="100"/>
                        <a:pt x="26" y="98"/>
                      </a:cubicBezTo>
                      <a:cubicBezTo>
                        <a:pt x="28" y="95"/>
                        <a:pt x="29" y="95"/>
                        <a:pt x="31" y="95"/>
                      </a:cubicBezTo>
                      <a:cubicBezTo>
                        <a:pt x="35" y="95"/>
                        <a:pt x="40" y="95"/>
                        <a:pt x="44" y="95"/>
                      </a:cubicBezTo>
                      <a:cubicBezTo>
                        <a:pt x="50" y="95"/>
                        <a:pt x="54" y="93"/>
                        <a:pt x="58" y="89"/>
                      </a:cubicBezTo>
                      <a:cubicBezTo>
                        <a:pt x="60" y="87"/>
                        <a:pt x="62" y="84"/>
                        <a:pt x="64" y="82"/>
                      </a:cubicBezTo>
                      <a:cubicBezTo>
                        <a:pt x="66" y="81"/>
                        <a:pt x="68" y="79"/>
                        <a:pt x="69" y="77"/>
                      </a:cubicBezTo>
                      <a:cubicBezTo>
                        <a:pt x="72" y="73"/>
                        <a:pt x="75" y="68"/>
                        <a:pt x="78" y="64"/>
                      </a:cubicBezTo>
                      <a:cubicBezTo>
                        <a:pt x="80" y="62"/>
                        <a:pt x="81" y="60"/>
                        <a:pt x="82" y="58"/>
                      </a:cubicBezTo>
                      <a:cubicBezTo>
                        <a:pt x="84" y="55"/>
                        <a:pt x="88" y="54"/>
                        <a:pt x="90" y="52"/>
                      </a:cubicBezTo>
                      <a:cubicBezTo>
                        <a:pt x="92" y="50"/>
                        <a:pt x="94" y="48"/>
                        <a:pt x="96" y="46"/>
                      </a:cubicBezTo>
                      <a:cubicBezTo>
                        <a:pt x="98" y="44"/>
                        <a:pt x="99" y="42"/>
                        <a:pt x="100" y="39"/>
                      </a:cubicBezTo>
                      <a:cubicBezTo>
                        <a:pt x="101" y="36"/>
                        <a:pt x="102" y="34"/>
                        <a:pt x="102" y="31"/>
                      </a:cubicBezTo>
                      <a:cubicBezTo>
                        <a:pt x="103" y="29"/>
                        <a:pt x="103" y="27"/>
                        <a:pt x="104" y="25"/>
                      </a:cubicBezTo>
                      <a:cubicBezTo>
                        <a:pt x="106" y="21"/>
                        <a:pt x="108" y="18"/>
                        <a:pt x="111" y="16"/>
                      </a:cubicBezTo>
                      <a:cubicBezTo>
                        <a:pt x="113" y="14"/>
                        <a:pt x="115" y="12"/>
                        <a:pt x="116" y="10"/>
                      </a:cubicBezTo>
                      <a:cubicBezTo>
                        <a:pt x="120" y="4"/>
                        <a:pt x="122" y="1"/>
                        <a:pt x="129" y="1"/>
                      </a:cubicBezTo>
                      <a:cubicBezTo>
                        <a:pt x="134" y="2"/>
                        <a:pt x="144" y="0"/>
                        <a:pt x="148" y="2"/>
                      </a:cubicBezTo>
                      <a:cubicBezTo>
                        <a:pt x="149" y="3"/>
                        <a:pt x="150" y="5"/>
                        <a:pt x="151" y="6"/>
                      </a:cubicBezTo>
                      <a:cubicBezTo>
                        <a:pt x="152" y="7"/>
                        <a:pt x="154" y="8"/>
                        <a:pt x="156" y="10"/>
                      </a:cubicBezTo>
                      <a:cubicBezTo>
                        <a:pt x="160" y="12"/>
                        <a:pt x="164" y="13"/>
                        <a:pt x="168" y="15"/>
                      </a:cubicBezTo>
                      <a:cubicBezTo>
                        <a:pt x="168" y="15"/>
                        <a:pt x="168" y="15"/>
                        <a:pt x="168" y="15"/>
                      </a:cubicBezTo>
                      <a:cubicBezTo>
                        <a:pt x="167" y="16"/>
                        <a:pt x="165" y="17"/>
                        <a:pt x="164" y="19"/>
                      </a:cubicBezTo>
                      <a:cubicBezTo>
                        <a:pt x="162" y="23"/>
                        <a:pt x="163" y="30"/>
                        <a:pt x="166" y="34"/>
                      </a:cubicBezTo>
                      <a:cubicBezTo>
                        <a:pt x="170" y="38"/>
                        <a:pt x="175" y="40"/>
                        <a:pt x="180" y="42"/>
                      </a:cubicBezTo>
                      <a:cubicBezTo>
                        <a:pt x="183" y="44"/>
                        <a:pt x="186" y="45"/>
                        <a:pt x="189" y="46"/>
                      </a:cubicBezTo>
                      <a:cubicBezTo>
                        <a:pt x="192" y="48"/>
                        <a:pt x="193" y="49"/>
                        <a:pt x="196" y="52"/>
                      </a:cubicBezTo>
                      <a:cubicBezTo>
                        <a:pt x="196" y="52"/>
                        <a:pt x="196" y="52"/>
                        <a:pt x="196" y="52"/>
                      </a:cubicBezTo>
                      <a:cubicBezTo>
                        <a:pt x="195" y="55"/>
                        <a:pt x="194" y="58"/>
                        <a:pt x="192" y="60"/>
                      </a:cubicBezTo>
                      <a:cubicBezTo>
                        <a:pt x="190" y="62"/>
                        <a:pt x="187" y="64"/>
                        <a:pt x="184" y="67"/>
                      </a:cubicBezTo>
                      <a:cubicBezTo>
                        <a:pt x="183" y="68"/>
                        <a:pt x="180" y="72"/>
                        <a:pt x="180" y="73"/>
                      </a:cubicBezTo>
                      <a:cubicBezTo>
                        <a:pt x="181" y="77"/>
                        <a:pt x="191" y="80"/>
                        <a:pt x="193" y="81"/>
                      </a:cubicBezTo>
                      <a:cubicBezTo>
                        <a:pt x="204" y="87"/>
                        <a:pt x="216" y="92"/>
                        <a:pt x="228" y="98"/>
                      </a:cubicBezTo>
                      <a:cubicBezTo>
                        <a:pt x="235" y="101"/>
                        <a:pt x="242" y="103"/>
                        <a:pt x="249" y="105"/>
                      </a:cubicBezTo>
                      <a:cubicBezTo>
                        <a:pt x="254" y="107"/>
                        <a:pt x="260" y="109"/>
                        <a:pt x="265" y="110"/>
                      </a:cubicBezTo>
                      <a:cubicBezTo>
                        <a:pt x="266" y="111"/>
                        <a:pt x="268" y="111"/>
                        <a:pt x="270" y="111"/>
                      </a:cubicBezTo>
                      <a:cubicBezTo>
                        <a:pt x="271" y="111"/>
                        <a:pt x="272" y="112"/>
                        <a:pt x="274" y="112"/>
                      </a:cubicBezTo>
                      <a:cubicBezTo>
                        <a:pt x="277" y="113"/>
                        <a:pt x="279" y="113"/>
                        <a:pt x="282" y="113"/>
                      </a:cubicBezTo>
                      <a:cubicBezTo>
                        <a:pt x="285" y="113"/>
                        <a:pt x="287" y="113"/>
                        <a:pt x="290" y="114"/>
                      </a:cubicBezTo>
                      <a:cubicBezTo>
                        <a:pt x="293" y="114"/>
                        <a:pt x="297" y="116"/>
                        <a:pt x="300" y="115"/>
                      </a:cubicBezTo>
                      <a:cubicBezTo>
                        <a:pt x="301" y="108"/>
                        <a:pt x="301" y="100"/>
                        <a:pt x="301" y="92"/>
                      </a:cubicBezTo>
                      <a:cubicBezTo>
                        <a:pt x="302" y="92"/>
                        <a:pt x="302" y="92"/>
                        <a:pt x="302" y="92"/>
                      </a:cubicBezTo>
                      <a:cubicBezTo>
                        <a:pt x="305" y="92"/>
                        <a:pt x="306" y="92"/>
                        <a:pt x="308" y="94"/>
                      </a:cubicBezTo>
                      <a:cubicBezTo>
                        <a:pt x="308" y="95"/>
                        <a:pt x="309" y="96"/>
                        <a:pt x="309" y="97"/>
                      </a:cubicBezTo>
                      <a:cubicBezTo>
                        <a:pt x="310" y="102"/>
                        <a:pt x="311" y="106"/>
                        <a:pt x="313" y="109"/>
                      </a:cubicBezTo>
                      <a:cubicBezTo>
                        <a:pt x="317" y="113"/>
                        <a:pt x="322" y="114"/>
                        <a:pt x="327" y="114"/>
                      </a:cubicBezTo>
                      <a:cubicBezTo>
                        <a:pt x="333" y="114"/>
                        <a:pt x="340" y="114"/>
                        <a:pt x="346" y="114"/>
                      </a:cubicBezTo>
                      <a:cubicBezTo>
                        <a:pt x="351" y="113"/>
                        <a:pt x="356" y="109"/>
                        <a:pt x="362" y="108"/>
                      </a:cubicBezTo>
                      <a:cubicBezTo>
                        <a:pt x="362" y="108"/>
                        <a:pt x="362" y="108"/>
                        <a:pt x="362" y="108"/>
                      </a:cubicBezTo>
                      <a:cubicBezTo>
                        <a:pt x="362" y="108"/>
                        <a:pt x="364" y="109"/>
                        <a:pt x="365" y="109"/>
                      </a:cubicBezTo>
                      <a:cubicBezTo>
                        <a:pt x="378" y="108"/>
                        <a:pt x="389" y="107"/>
                        <a:pt x="400" y="102"/>
                      </a:cubicBezTo>
                      <a:cubicBezTo>
                        <a:pt x="405" y="100"/>
                        <a:pt x="408" y="96"/>
                        <a:pt x="413" y="93"/>
                      </a:cubicBezTo>
                      <a:cubicBezTo>
                        <a:pt x="418" y="90"/>
                        <a:pt x="421" y="91"/>
                        <a:pt x="427" y="94"/>
                      </a:cubicBezTo>
                      <a:cubicBezTo>
                        <a:pt x="430" y="96"/>
                        <a:pt x="434" y="97"/>
                        <a:pt x="438" y="97"/>
                      </a:cubicBezTo>
                      <a:cubicBezTo>
                        <a:pt x="439" y="97"/>
                        <a:pt x="439" y="96"/>
                        <a:pt x="440" y="9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3" name="Freeform 285"/>
                <p:cNvSpPr/>
                <p:nvPr/>
              </p:nvSpPr>
              <p:spPr bwMode="auto">
                <a:xfrm>
                  <a:off x="4143368" y="2828924"/>
                  <a:ext cx="554037" cy="595312"/>
                </a:xfrm>
                <a:custGeom>
                  <a:avLst/>
                  <a:gdLst/>
                  <a:ahLst/>
                  <a:cxnLst>
                    <a:cxn ang="0">
                      <a:pos x="204" y="86"/>
                    </a:cxn>
                    <a:cxn ang="0">
                      <a:pos x="200" y="100"/>
                    </a:cxn>
                    <a:cxn ang="0">
                      <a:pos x="190" y="113"/>
                    </a:cxn>
                    <a:cxn ang="0">
                      <a:pos x="178" y="125"/>
                    </a:cxn>
                    <a:cxn ang="0">
                      <a:pos x="164" y="143"/>
                    </a:cxn>
                    <a:cxn ang="0">
                      <a:pos x="144" y="156"/>
                    </a:cxn>
                    <a:cxn ang="0">
                      <a:pos x="126" y="159"/>
                    </a:cxn>
                    <a:cxn ang="0">
                      <a:pos x="131" y="174"/>
                    </a:cxn>
                    <a:cxn ang="0">
                      <a:pos x="143" y="194"/>
                    </a:cxn>
                    <a:cxn ang="0">
                      <a:pos x="147" y="209"/>
                    </a:cxn>
                    <a:cxn ang="0">
                      <a:pos x="142" y="218"/>
                    </a:cxn>
                    <a:cxn ang="0">
                      <a:pos x="125" y="219"/>
                    </a:cxn>
                    <a:cxn ang="0">
                      <a:pos x="100" y="226"/>
                    </a:cxn>
                    <a:cxn ang="0">
                      <a:pos x="80" y="202"/>
                    </a:cxn>
                    <a:cxn ang="0">
                      <a:pos x="30" y="196"/>
                    </a:cxn>
                    <a:cxn ang="0">
                      <a:pos x="5" y="198"/>
                    </a:cxn>
                    <a:cxn ang="0">
                      <a:pos x="17" y="178"/>
                    </a:cxn>
                    <a:cxn ang="0">
                      <a:pos x="28" y="173"/>
                    </a:cxn>
                    <a:cxn ang="0">
                      <a:pos x="30" y="161"/>
                    </a:cxn>
                    <a:cxn ang="0">
                      <a:pos x="4" y="132"/>
                    </a:cxn>
                    <a:cxn ang="0">
                      <a:pos x="14" y="129"/>
                    </a:cxn>
                    <a:cxn ang="0">
                      <a:pos x="57" y="127"/>
                    </a:cxn>
                    <a:cxn ang="0">
                      <a:pos x="73" y="126"/>
                    </a:cxn>
                    <a:cxn ang="0">
                      <a:pos x="84" y="97"/>
                    </a:cxn>
                    <a:cxn ang="0">
                      <a:pos x="113" y="86"/>
                    </a:cxn>
                    <a:cxn ang="0">
                      <a:pos x="116" y="69"/>
                    </a:cxn>
                    <a:cxn ang="0">
                      <a:pos x="132" y="59"/>
                    </a:cxn>
                    <a:cxn ang="0">
                      <a:pos x="145" y="39"/>
                    </a:cxn>
                    <a:cxn ang="0">
                      <a:pos x="166" y="0"/>
                    </a:cxn>
                    <a:cxn ang="0">
                      <a:pos x="171" y="2"/>
                    </a:cxn>
                    <a:cxn ang="0">
                      <a:pos x="172" y="14"/>
                    </a:cxn>
                    <a:cxn ang="0">
                      <a:pos x="190" y="28"/>
                    </a:cxn>
                    <a:cxn ang="0">
                      <a:pos x="184" y="42"/>
                    </a:cxn>
                    <a:cxn ang="0">
                      <a:pos x="195" y="67"/>
                    </a:cxn>
                    <a:cxn ang="0">
                      <a:pos x="211" y="77"/>
                    </a:cxn>
                  </a:cxnLst>
                  <a:rect l="0" t="0" r="r" b="b"/>
                  <a:pathLst>
                    <a:path w="211" h="226">
                      <a:moveTo>
                        <a:pt x="211" y="77"/>
                      </a:moveTo>
                      <a:cubicBezTo>
                        <a:pt x="208" y="79"/>
                        <a:pt x="206" y="82"/>
                        <a:pt x="204" y="86"/>
                      </a:cubicBezTo>
                      <a:cubicBezTo>
                        <a:pt x="203" y="88"/>
                        <a:pt x="203" y="90"/>
                        <a:pt x="202" y="92"/>
                      </a:cubicBezTo>
                      <a:cubicBezTo>
                        <a:pt x="202" y="95"/>
                        <a:pt x="201" y="97"/>
                        <a:pt x="200" y="100"/>
                      </a:cubicBezTo>
                      <a:cubicBezTo>
                        <a:pt x="199" y="103"/>
                        <a:pt x="198" y="105"/>
                        <a:pt x="196" y="107"/>
                      </a:cubicBezTo>
                      <a:cubicBezTo>
                        <a:pt x="194" y="109"/>
                        <a:pt x="192" y="111"/>
                        <a:pt x="190" y="113"/>
                      </a:cubicBezTo>
                      <a:cubicBezTo>
                        <a:pt x="188" y="115"/>
                        <a:pt x="184" y="116"/>
                        <a:pt x="182" y="119"/>
                      </a:cubicBezTo>
                      <a:cubicBezTo>
                        <a:pt x="181" y="121"/>
                        <a:pt x="180" y="123"/>
                        <a:pt x="178" y="125"/>
                      </a:cubicBezTo>
                      <a:cubicBezTo>
                        <a:pt x="175" y="129"/>
                        <a:pt x="172" y="134"/>
                        <a:pt x="169" y="138"/>
                      </a:cubicBezTo>
                      <a:cubicBezTo>
                        <a:pt x="168" y="140"/>
                        <a:pt x="166" y="142"/>
                        <a:pt x="164" y="143"/>
                      </a:cubicBezTo>
                      <a:cubicBezTo>
                        <a:pt x="162" y="145"/>
                        <a:pt x="160" y="148"/>
                        <a:pt x="158" y="150"/>
                      </a:cubicBezTo>
                      <a:cubicBezTo>
                        <a:pt x="154" y="154"/>
                        <a:pt x="150" y="156"/>
                        <a:pt x="144" y="156"/>
                      </a:cubicBezTo>
                      <a:cubicBezTo>
                        <a:pt x="140" y="156"/>
                        <a:pt x="135" y="156"/>
                        <a:pt x="131" y="156"/>
                      </a:cubicBezTo>
                      <a:cubicBezTo>
                        <a:pt x="129" y="156"/>
                        <a:pt x="128" y="156"/>
                        <a:pt x="126" y="159"/>
                      </a:cubicBezTo>
                      <a:cubicBezTo>
                        <a:pt x="125" y="161"/>
                        <a:pt x="125" y="163"/>
                        <a:pt x="125" y="166"/>
                      </a:cubicBezTo>
                      <a:cubicBezTo>
                        <a:pt x="125" y="171"/>
                        <a:pt x="128" y="171"/>
                        <a:pt x="131" y="174"/>
                      </a:cubicBezTo>
                      <a:cubicBezTo>
                        <a:pt x="134" y="177"/>
                        <a:pt x="135" y="182"/>
                        <a:pt x="138" y="185"/>
                      </a:cubicBezTo>
                      <a:cubicBezTo>
                        <a:pt x="140" y="188"/>
                        <a:pt x="141" y="191"/>
                        <a:pt x="143" y="194"/>
                      </a:cubicBezTo>
                      <a:cubicBezTo>
                        <a:pt x="145" y="197"/>
                        <a:pt x="145" y="198"/>
                        <a:pt x="145" y="202"/>
                      </a:cubicBezTo>
                      <a:cubicBezTo>
                        <a:pt x="146" y="205"/>
                        <a:pt x="147" y="206"/>
                        <a:pt x="147" y="209"/>
                      </a:cubicBezTo>
                      <a:cubicBezTo>
                        <a:pt x="147" y="211"/>
                        <a:pt x="149" y="215"/>
                        <a:pt x="148" y="216"/>
                      </a:cubicBezTo>
                      <a:cubicBezTo>
                        <a:pt x="147" y="218"/>
                        <a:pt x="143" y="218"/>
                        <a:pt x="142" y="218"/>
                      </a:cubicBezTo>
                      <a:cubicBezTo>
                        <a:pt x="139" y="217"/>
                        <a:pt x="136" y="217"/>
                        <a:pt x="132" y="217"/>
                      </a:cubicBezTo>
                      <a:cubicBezTo>
                        <a:pt x="130" y="217"/>
                        <a:pt x="128" y="218"/>
                        <a:pt x="125" y="219"/>
                      </a:cubicBezTo>
                      <a:cubicBezTo>
                        <a:pt x="118" y="219"/>
                        <a:pt x="113" y="218"/>
                        <a:pt x="107" y="221"/>
                      </a:cubicBezTo>
                      <a:cubicBezTo>
                        <a:pt x="104" y="223"/>
                        <a:pt x="102" y="224"/>
                        <a:pt x="100" y="226"/>
                      </a:cubicBezTo>
                      <a:cubicBezTo>
                        <a:pt x="100" y="226"/>
                        <a:pt x="100" y="226"/>
                        <a:pt x="99" y="225"/>
                      </a:cubicBezTo>
                      <a:cubicBezTo>
                        <a:pt x="92" y="219"/>
                        <a:pt x="88" y="209"/>
                        <a:pt x="80" y="202"/>
                      </a:cubicBezTo>
                      <a:cubicBezTo>
                        <a:pt x="71" y="194"/>
                        <a:pt x="61" y="197"/>
                        <a:pt x="50" y="197"/>
                      </a:cubicBezTo>
                      <a:cubicBezTo>
                        <a:pt x="43" y="197"/>
                        <a:pt x="37" y="196"/>
                        <a:pt x="30" y="196"/>
                      </a:cubicBezTo>
                      <a:cubicBezTo>
                        <a:pt x="25" y="196"/>
                        <a:pt x="21" y="198"/>
                        <a:pt x="16" y="198"/>
                      </a:cubicBezTo>
                      <a:cubicBezTo>
                        <a:pt x="12" y="199"/>
                        <a:pt x="8" y="199"/>
                        <a:pt x="5" y="198"/>
                      </a:cubicBezTo>
                      <a:cubicBezTo>
                        <a:pt x="7" y="195"/>
                        <a:pt x="9" y="192"/>
                        <a:pt x="10" y="188"/>
                      </a:cubicBezTo>
                      <a:cubicBezTo>
                        <a:pt x="12" y="185"/>
                        <a:pt x="13" y="180"/>
                        <a:pt x="17" y="178"/>
                      </a:cubicBezTo>
                      <a:cubicBezTo>
                        <a:pt x="19" y="177"/>
                        <a:pt x="21" y="176"/>
                        <a:pt x="24" y="175"/>
                      </a:cubicBezTo>
                      <a:cubicBezTo>
                        <a:pt x="25" y="175"/>
                        <a:pt x="27" y="174"/>
                        <a:pt x="28" y="173"/>
                      </a:cubicBezTo>
                      <a:cubicBezTo>
                        <a:pt x="29" y="172"/>
                        <a:pt x="31" y="170"/>
                        <a:pt x="31" y="170"/>
                      </a:cubicBezTo>
                      <a:cubicBezTo>
                        <a:pt x="33" y="166"/>
                        <a:pt x="31" y="164"/>
                        <a:pt x="30" y="161"/>
                      </a:cubicBezTo>
                      <a:cubicBezTo>
                        <a:pt x="27" y="153"/>
                        <a:pt x="24" y="146"/>
                        <a:pt x="16" y="144"/>
                      </a:cubicBezTo>
                      <a:cubicBezTo>
                        <a:pt x="11" y="142"/>
                        <a:pt x="0" y="140"/>
                        <a:pt x="4" y="132"/>
                      </a:cubicBezTo>
                      <a:cubicBezTo>
                        <a:pt x="4" y="131"/>
                        <a:pt x="6" y="130"/>
                        <a:pt x="6" y="129"/>
                      </a:cubicBezTo>
                      <a:cubicBezTo>
                        <a:pt x="14" y="129"/>
                        <a:pt x="14" y="129"/>
                        <a:pt x="14" y="129"/>
                      </a:cubicBezTo>
                      <a:cubicBezTo>
                        <a:pt x="23" y="129"/>
                        <a:pt x="30" y="130"/>
                        <a:pt x="38" y="129"/>
                      </a:cubicBezTo>
                      <a:cubicBezTo>
                        <a:pt x="44" y="128"/>
                        <a:pt x="51" y="129"/>
                        <a:pt x="57" y="127"/>
                      </a:cubicBezTo>
                      <a:cubicBezTo>
                        <a:pt x="60" y="126"/>
                        <a:pt x="62" y="126"/>
                        <a:pt x="65" y="126"/>
                      </a:cubicBezTo>
                      <a:cubicBezTo>
                        <a:pt x="68" y="126"/>
                        <a:pt x="71" y="127"/>
                        <a:pt x="73" y="126"/>
                      </a:cubicBezTo>
                      <a:cubicBezTo>
                        <a:pt x="77" y="124"/>
                        <a:pt x="75" y="115"/>
                        <a:pt x="76" y="111"/>
                      </a:cubicBezTo>
                      <a:cubicBezTo>
                        <a:pt x="78" y="105"/>
                        <a:pt x="78" y="101"/>
                        <a:pt x="84" y="97"/>
                      </a:cubicBezTo>
                      <a:cubicBezTo>
                        <a:pt x="89" y="94"/>
                        <a:pt x="93" y="91"/>
                        <a:pt x="99" y="88"/>
                      </a:cubicBezTo>
                      <a:cubicBezTo>
                        <a:pt x="103" y="86"/>
                        <a:pt x="108" y="87"/>
                        <a:pt x="113" y="86"/>
                      </a:cubicBezTo>
                      <a:cubicBezTo>
                        <a:pt x="119" y="86"/>
                        <a:pt x="121" y="82"/>
                        <a:pt x="120" y="77"/>
                      </a:cubicBezTo>
                      <a:cubicBezTo>
                        <a:pt x="120" y="74"/>
                        <a:pt x="117" y="71"/>
                        <a:pt x="116" y="69"/>
                      </a:cubicBezTo>
                      <a:cubicBezTo>
                        <a:pt x="115" y="64"/>
                        <a:pt x="121" y="63"/>
                        <a:pt x="124" y="63"/>
                      </a:cubicBezTo>
                      <a:cubicBezTo>
                        <a:pt x="128" y="62"/>
                        <a:pt x="132" y="63"/>
                        <a:pt x="132" y="59"/>
                      </a:cubicBezTo>
                      <a:cubicBezTo>
                        <a:pt x="133" y="56"/>
                        <a:pt x="132" y="53"/>
                        <a:pt x="133" y="50"/>
                      </a:cubicBezTo>
                      <a:cubicBezTo>
                        <a:pt x="135" y="44"/>
                        <a:pt x="141" y="44"/>
                        <a:pt x="145" y="39"/>
                      </a:cubicBezTo>
                      <a:cubicBezTo>
                        <a:pt x="152" y="32"/>
                        <a:pt x="152" y="19"/>
                        <a:pt x="156" y="10"/>
                      </a:cubicBezTo>
                      <a:cubicBezTo>
                        <a:pt x="158" y="4"/>
                        <a:pt x="159" y="1"/>
                        <a:pt x="166" y="0"/>
                      </a:cubicBezTo>
                      <a:cubicBezTo>
                        <a:pt x="168" y="0"/>
                        <a:pt x="170" y="0"/>
                        <a:pt x="172" y="0"/>
                      </a:cubicBezTo>
                      <a:cubicBezTo>
                        <a:pt x="172" y="1"/>
                        <a:pt x="171" y="1"/>
                        <a:pt x="171" y="2"/>
                      </a:cubicBezTo>
                      <a:cubicBezTo>
                        <a:pt x="171" y="4"/>
                        <a:pt x="171" y="6"/>
                        <a:pt x="171" y="8"/>
                      </a:cubicBezTo>
                      <a:cubicBezTo>
                        <a:pt x="171" y="11"/>
                        <a:pt x="171" y="13"/>
                        <a:pt x="172" y="14"/>
                      </a:cubicBezTo>
                      <a:cubicBezTo>
                        <a:pt x="173" y="18"/>
                        <a:pt x="175" y="16"/>
                        <a:pt x="177" y="17"/>
                      </a:cubicBezTo>
                      <a:cubicBezTo>
                        <a:pt x="182" y="18"/>
                        <a:pt x="190" y="22"/>
                        <a:pt x="190" y="28"/>
                      </a:cubicBezTo>
                      <a:cubicBezTo>
                        <a:pt x="189" y="30"/>
                        <a:pt x="187" y="33"/>
                        <a:pt x="186" y="34"/>
                      </a:cubicBezTo>
                      <a:cubicBezTo>
                        <a:pt x="185" y="37"/>
                        <a:pt x="184" y="39"/>
                        <a:pt x="184" y="42"/>
                      </a:cubicBezTo>
                      <a:cubicBezTo>
                        <a:pt x="184" y="47"/>
                        <a:pt x="184" y="52"/>
                        <a:pt x="186" y="56"/>
                      </a:cubicBezTo>
                      <a:cubicBezTo>
                        <a:pt x="189" y="60"/>
                        <a:pt x="193" y="62"/>
                        <a:pt x="195" y="67"/>
                      </a:cubicBezTo>
                      <a:cubicBezTo>
                        <a:pt x="197" y="72"/>
                        <a:pt x="202" y="74"/>
                        <a:pt x="207" y="76"/>
                      </a:cubicBezTo>
                      <a:cubicBezTo>
                        <a:pt x="209" y="76"/>
                        <a:pt x="210" y="77"/>
                        <a:pt x="211" y="7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4" name="Freeform 286"/>
                <p:cNvSpPr/>
                <p:nvPr/>
              </p:nvSpPr>
              <p:spPr bwMode="auto">
                <a:xfrm>
                  <a:off x="5191117" y="1960562"/>
                  <a:ext cx="1258885" cy="609600"/>
                </a:xfrm>
                <a:custGeom>
                  <a:avLst/>
                  <a:gdLst/>
                  <a:ahLst/>
                  <a:cxnLst>
                    <a:cxn ang="0">
                      <a:pos x="471" y="125"/>
                    </a:cxn>
                    <a:cxn ang="0">
                      <a:pos x="439" y="132"/>
                    </a:cxn>
                    <a:cxn ang="0">
                      <a:pos x="426" y="143"/>
                    </a:cxn>
                    <a:cxn ang="0">
                      <a:pos x="408" y="153"/>
                    </a:cxn>
                    <a:cxn ang="0">
                      <a:pos x="365" y="162"/>
                    </a:cxn>
                    <a:cxn ang="0">
                      <a:pos x="354" y="172"/>
                    </a:cxn>
                    <a:cxn ang="0">
                      <a:pos x="354" y="191"/>
                    </a:cxn>
                    <a:cxn ang="0">
                      <a:pos x="340" y="205"/>
                    </a:cxn>
                    <a:cxn ang="0">
                      <a:pos x="331" y="211"/>
                    </a:cxn>
                    <a:cxn ang="0">
                      <a:pos x="294" y="216"/>
                    </a:cxn>
                    <a:cxn ang="0">
                      <a:pos x="251" y="231"/>
                    </a:cxn>
                    <a:cxn ang="0">
                      <a:pos x="225" y="227"/>
                    </a:cxn>
                    <a:cxn ang="0">
                      <a:pos x="217" y="223"/>
                    </a:cxn>
                    <a:cxn ang="0">
                      <a:pos x="181" y="212"/>
                    </a:cxn>
                    <a:cxn ang="0">
                      <a:pos x="137" y="211"/>
                    </a:cxn>
                    <a:cxn ang="0">
                      <a:pos x="120" y="190"/>
                    </a:cxn>
                    <a:cxn ang="0">
                      <a:pos x="110" y="178"/>
                    </a:cxn>
                    <a:cxn ang="0">
                      <a:pos x="92" y="167"/>
                    </a:cxn>
                    <a:cxn ang="0">
                      <a:pos x="68" y="161"/>
                    </a:cxn>
                    <a:cxn ang="0">
                      <a:pos x="51" y="156"/>
                    </a:cxn>
                    <a:cxn ang="0">
                      <a:pos x="44" y="131"/>
                    </a:cxn>
                    <a:cxn ang="0">
                      <a:pos x="40" y="108"/>
                    </a:cxn>
                    <a:cxn ang="0">
                      <a:pos x="20" y="90"/>
                    </a:cxn>
                    <a:cxn ang="0">
                      <a:pos x="0" y="70"/>
                    </a:cxn>
                    <a:cxn ang="0">
                      <a:pos x="16" y="62"/>
                    </a:cxn>
                    <a:cxn ang="0">
                      <a:pos x="43" y="45"/>
                    </a:cxn>
                    <a:cxn ang="0">
                      <a:pos x="68" y="32"/>
                    </a:cxn>
                    <a:cxn ang="0">
                      <a:pos x="80" y="35"/>
                    </a:cxn>
                    <a:cxn ang="0">
                      <a:pos x="101" y="45"/>
                    </a:cxn>
                    <a:cxn ang="0">
                      <a:pos x="117" y="52"/>
                    </a:cxn>
                    <a:cxn ang="0">
                      <a:pos x="143" y="53"/>
                    </a:cxn>
                    <a:cxn ang="0">
                      <a:pos x="156" y="47"/>
                    </a:cxn>
                    <a:cxn ang="0">
                      <a:pos x="152" y="32"/>
                    </a:cxn>
                    <a:cxn ang="0">
                      <a:pos x="159" y="9"/>
                    </a:cxn>
                    <a:cxn ang="0">
                      <a:pos x="170" y="1"/>
                    </a:cxn>
                    <a:cxn ang="0">
                      <a:pos x="196" y="8"/>
                    </a:cxn>
                    <a:cxn ang="0">
                      <a:pos x="205" y="11"/>
                    </a:cxn>
                    <a:cxn ang="0">
                      <a:pos x="217" y="34"/>
                    </a:cxn>
                    <a:cxn ang="0">
                      <a:pos x="251" y="43"/>
                    </a:cxn>
                    <a:cxn ang="0">
                      <a:pos x="269" y="38"/>
                    </a:cxn>
                    <a:cxn ang="0">
                      <a:pos x="301" y="58"/>
                    </a:cxn>
                    <a:cxn ang="0">
                      <a:pos x="315" y="65"/>
                    </a:cxn>
                    <a:cxn ang="0">
                      <a:pos x="348" y="69"/>
                    </a:cxn>
                    <a:cxn ang="0">
                      <a:pos x="379" y="55"/>
                    </a:cxn>
                    <a:cxn ang="0">
                      <a:pos x="411" y="46"/>
                    </a:cxn>
                    <a:cxn ang="0">
                      <a:pos x="425" y="51"/>
                    </a:cxn>
                    <a:cxn ang="0">
                      <a:pos x="431" y="56"/>
                    </a:cxn>
                    <a:cxn ang="0">
                      <a:pos x="416" y="86"/>
                    </a:cxn>
                    <a:cxn ang="0">
                      <a:pos x="431" y="102"/>
                    </a:cxn>
                    <a:cxn ang="0">
                      <a:pos x="452" y="99"/>
                    </a:cxn>
                    <a:cxn ang="0">
                      <a:pos x="474" y="112"/>
                    </a:cxn>
                  </a:cxnLst>
                  <a:rect l="0" t="0" r="r" b="b"/>
                  <a:pathLst>
                    <a:path w="479" h="232">
                      <a:moveTo>
                        <a:pt x="479" y="127"/>
                      </a:moveTo>
                      <a:cubicBezTo>
                        <a:pt x="476" y="127"/>
                        <a:pt x="474" y="126"/>
                        <a:pt x="471" y="125"/>
                      </a:cubicBezTo>
                      <a:cubicBezTo>
                        <a:pt x="468" y="124"/>
                        <a:pt x="464" y="125"/>
                        <a:pt x="461" y="125"/>
                      </a:cubicBezTo>
                      <a:cubicBezTo>
                        <a:pt x="453" y="127"/>
                        <a:pt x="447" y="131"/>
                        <a:pt x="439" y="132"/>
                      </a:cubicBezTo>
                      <a:cubicBezTo>
                        <a:pt x="436" y="132"/>
                        <a:pt x="432" y="132"/>
                        <a:pt x="430" y="135"/>
                      </a:cubicBezTo>
                      <a:cubicBezTo>
                        <a:pt x="428" y="137"/>
                        <a:pt x="429" y="140"/>
                        <a:pt x="426" y="143"/>
                      </a:cubicBezTo>
                      <a:cubicBezTo>
                        <a:pt x="424" y="145"/>
                        <a:pt x="420" y="146"/>
                        <a:pt x="417" y="148"/>
                      </a:cubicBezTo>
                      <a:cubicBezTo>
                        <a:pt x="414" y="150"/>
                        <a:pt x="411" y="151"/>
                        <a:pt x="408" y="153"/>
                      </a:cubicBezTo>
                      <a:cubicBezTo>
                        <a:pt x="399" y="157"/>
                        <a:pt x="390" y="165"/>
                        <a:pt x="380" y="165"/>
                      </a:cubicBezTo>
                      <a:cubicBezTo>
                        <a:pt x="375" y="166"/>
                        <a:pt x="370" y="165"/>
                        <a:pt x="365" y="162"/>
                      </a:cubicBezTo>
                      <a:cubicBezTo>
                        <a:pt x="360" y="159"/>
                        <a:pt x="354" y="156"/>
                        <a:pt x="353" y="164"/>
                      </a:cubicBezTo>
                      <a:cubicBezTo>
                        <a:pt x="353" y="167"/>
                        <a:pt x="353" y="170"/>
                        <a:pt x="354" y="172"/>
                      </a:cubicBezTo>
                      <a:cubicBezTo>
                        <a:pt x="356" y="174"/>
                        <a:pt x="358" y="177"/>
                        <a:pt x="359" y="179"/>
                      </a:cubicBezTo>
                      <a:cubicBezTo>
                        <a:pt x="359" y="183"/>
                        <a:pt x="357" y="188"/>
                        <a:pt x="354" y="191"/>
                      </a:cubicBezTo>
                      <a:cubicBezTo>
                        <a:pt x="351" y="195"/>
                        <a:pt x="348" y="199"/>
                        <a:pt x="344" y="202"/>
                      </a:cubicBezTo>
                      <a:cubicBezTo>
                        <a:pt x="343" y="203"/>
                        <a:pt x="341" y="204"/>
                        <a:pt x="340" y="205"/>
                      </a:cubicBezTo>
                      <a:cubicBezTo>
                        <a:pt x="339" y="206"/>
                        <a:pt x="338" y="207"/>
                        <a:pt x="337" y="208"/>
                      </a:cubicBezTo>
                      <a:cubicBezTo>
                        <a:pt x="336" y="209"/>
                        <a:pt x="332" y="210"/>
                        <a:pt x="331" y="211"/>
                      </a:cubicBezTo>
                      <a:cubicBezTo>
                        <a:pt x="325" y="214"/>
                        <a:pt x="317" y="214"/>
                        <a:pt x="311" y="216"/>
                      </a:cubicBezTo>
                      <a:cubicBezTo>
                        <a:pt x="304" y="218"/>
                        <a:pt x="300" y="216"/>
                        <a:pt x="294" y="216"/>
                      </a:cubicBezTo>
                      <a:cubicBezTo>
                        <a:pt x="284" y="216"/>
                        <a:pt x="275" y="223"/>
                        <a:pt x="266" y="226"/>
                      </a:cubicBezTo>
                      <a:cubicBezTo>
                        <a:pt x="261" y="228"/>
                        <a:pt x="256" y="231"/>
                        <a:pt x="251" y="231"/>
                      </a:cubicBezTo>
                      <a:cubicBezTo>
                        <a:pt x="245" y="232"/>
                        <a:pt x="239" y="231"/>
                        <a:pt x="233" y="230"/>
                      </a:cubicBezTo>
                      <a:cubicBezTo>
                        <a:pt x="230" y="229"/>
                        <a:pt x="228" y="228"/>
                        <a:pt x="225" y="227"/>
                      </a:cubicBezTo>
                      <a:cubicBezTo>
                        <a:pt x="223" y="227"/>
                        <a:pt x="223" y="227"/>
                        <a:pt x="221" y="226"/>
                      </a:cubicBezTo>
                      <a:cubicBezTo>
                        <a:pt x="219" y="225"/>
                        <a:pt x="218" y="224"/>
                        <a:pt x="217" y="223"/>
                      </a:cubicBezTo>
                      <a:cubicBezTo>
                        <a:pt x="213" y="219"/>
                        <a:pt x="208" y="214"/>
                        <a:pt x="203" y="212"/>
                      </a:cubicBezTo>
                      <a:cubicBezTo>
                        <a:pt x="196" y="208"/>
                        <a:pt x="189" y="211"/>
                        <a:pt x="181" y="212"/>
                      </a:cubicBezTo>
                      <a:cubicBezTo>
                        <a:pt x="173" y="213"/>
                        <a:pt x="165" y="212"/>
                        <a:pt x="157" y="212"/>
                      </a:cubicBezTo>
                      <a:cubicBezTo>
                        <a:pt x="150" y="212"/>
                        <a:pt x="144" y="212"/>
                        <a:pt x="137" y="211"/>
                      </a:cubicBezTo>
                      <a:cubicBezTo>
                        <a:pt x="130" y="209"/>
                        <a:pt x="128" y="205"/>
                        <a:pt x="125" y="199"/>
                      </a:cubicBezTo>
                      <a:cubicBezTo>
                        <a:pt x="124" y="196"/>
                        <a:pt x="121" y="193"/>
                        <a:pt x="120" y="190"/>
                      </a:cubicBezTo>
                      <a:cubicBezTo>
                        <a:pt x="119" y="188"/>
                        <a:pt x="118" y="185"/>
                        <a:pt x="116" y="184"/>
                      </a:cubicBezTo>
                      <a:cubicBezTo>
                        <a:pt x="115" y="181"/>
                        <a:pt x="112" y="180"/>
                        <a:pt x="110" y="178"/>
                      </a:cubicBezTo>
                      <a:cubicBezTo>
                        <a:pt x="107" y="176"/>
                        <a:pt x="104" y="173"/>
                        <a:pt x="101" y="171"/>
                      </a:cubicBezTo>
                      <a:cubicBezTo>
                        <a:pt x="98" y="170"/>
                        <a:pt x="95" y="169"/>
                        <a:pt x="92" y="167"/>
                      </a:cubicBezTo>
                      <a:cubicBezTo>
                        <a:pt x="89" y="166"/>
                        <a:pt x="86" y="164"/>
                        <a:pt x="84" y="163"/>
                      </a:cubicBezTo>
                      <a:cubicBezTo>
                        <a:pt x="78" y="161"/>
                        <a:pt x="74" y="162"/>
                        <a:pt x="68" y="161"/>
                      </a:cubicBezTo>
                      <a:cubicBezTo>
                        <a:pt x="65" y="161"/>
                        <a:pt x="63" y="159"/>
                        <a:pt x="60" y="159"/>
                      </a:cubicBezTo>
                      <a:cubicBezTo>
                        <a:pt x="56" y="159"/>
                        <a:pt x="54" y="157"/>
                        <a:pt x="51" y="156"/>
                      </a:cubicBezTo>
                      <a:cubicBezTo>
                        <a:pt x="45" y="155"/>
                        <a:pt x="45" y="151"/>
                        <a:pt x="45" y="145"/>
                      </a:cubicBezTo>
                      <a:cubicBezTo>
                        <a:pt x="45" y="140"/>
                        <a:pt x="44" y="135"/>
                        <a:pt x="44" y="131"/>
                      </a:cubicBezTo>
                      <a:cubicBezTo>
                        <a:pt x="44" y="125"/>
                        <a:pt x="44" y="120"/>
                        <a:pt x="42" y="114"/>
                      </a:cubicBezTo>
                      <a:cubicBezTo>
                        <a:pt x="41" y="112"/>
                        <a:pt x="40" y="111"/>
                        <a:pt x="40" y="108"/>
                      </a:cubicBezTo>
                      <a:cubicBezTo>
                        <a:pt x="39" y="105"/>
                        <a:pt x="39" y="104"/>
                        <a:pt x="37" y="102"/>
                      </a:cubicBezTo>
                      <a:cubicBezTo>
                        <a:pt x="32" y="97"/>
                        <a:pt x="26" y="93"/>
                        <a:pt x="20" y="90"/>
                      </a:cubicBezTo>
                      <a:cubicBezTo>
                        <a:pt x="15" y="87"/>
                        <a:pt x="8" y="85"/>
                        <a:pt x="5" y="80"/>
                      </a:cubicBezTo>
                      <a:cubicBezTo>
                        <a:pt x="3" y="78"/>
                        <a:pt x="2" y="73"/>
                        <a:pt x="0" y="70"/>
                      </a:cubicBezTo>
                      <a:cubicBezTo>
                        <a:pt x="1" y="70"/>
                        <a:pt x="1" y="69"/>
                        <a:pt x="2" y="69"/>
                      </a:cubicBezTo>
                      <a:cubicBezTo>
                        <a:pt x="6" y="66"/>
                        <a:pt x="11" y="64"/>
                        <a:pt x="16" y="62"/>
                      </a:cubicBezTo>
                      <a:cubicBezTo>
                        <a:pt x="21" y="59"/>
                        <a:pt x="27" y="56"/>
                        <a:pt x="32" y="53"/>
                      </a:cubicBezTo>
                      <a:cubicBezTo>
                        <a:pt x="36" y="51"/>
                        <a:pt x="40" y="47"/>
                        <a:pt x="43" y="45"/>
                      </a:cubicBezTo>
                      <a:cubicBezTo>
                        <a:pt x="48" y="43"/>
                        <a:pt x="52" y="41"/>
                        <a:pt x="56" y="38"/>
                      </a:cubicBezTo>
                      <a:cubicBezTo>
                        <a:pt x="60" y="35"/>
                        <a:pt x="62" y="32"/>
                        <a:pt x="68" y="32"/>
                      </a:cubicBezTo>
                      <a:cubicBezTo>
                        <a:pt x="71" y="31"/>
                        <a:pt x="73" y="31"/>
                        <a:pt x="76" y="32"/>
                      </a:cubicBezTo>
                      <a:cubicBezTo>
                        <a:pt x="78" y="32"/>
                        <a:pt x="79" y="33"/>
                        <a:pt x="80" y="35"/>
                      </a:cubicBezTo>
                      <a:cubicBezTo>
                        <a:pt x="84" y="39"/>
                        <a:pt x="89" y="36"/>
                        <a:pt x="93" y="37"/>
                      </a:cubicBezTo>
                      <a:cubicBezTo>
                        <a:pt x="97" y="39"/>
                        <a:pt x="98" y="43"/>
                        <a:pt x="101" y="45"/>
                      </a:cubicBezTo>
                      <a:cubicBezTo>
                        <a:pt x="103" y="47"/>
                        <a:pt x="105" y="49"/>
                        <a:pt x="108" y="50"/>
                      </a:cubicBezTo>
                      <a:cubicBezTo>
                        <a:pt x="111" y="51"/>
                        <a:pt x="114" y="52"/>
                        <a:pt x="117" y="52"/>
                      </a:cubicBezTo>
                      <a:cubicBezTo>
                        <a:pt x="121" y="53"/>
                        <a:pt x="124" y="52"/>
                        <a:pt x="127" y="53"/>
                      </a:cubicBezTo>
                      <a:cubicBezTo>
                        <a:pt x="132" y="53"/>
                        <a:pt x="138" y="54"/>
                        <a:pt x="143" y="53"/>
                      </a:cubicBezTo>
                      <a:cubicBezTo>
                        <a:pt x="146" y="53"/>
                        <a:pt x="149" y="53"/>
                        <a:pt x="151" y="52"/>
                      </a:cubicBezTo>
                      <a:cubicBezTo>
                        <a:pt x="152" y="51"/>
                        <a:pt x="156" y="48"/>
                        <a:pt x="156" y="47"/>
                      </a:cubicBezTo>
                      <a:cubicBezTo>
                        <a:pt x="157" y="44"/>
                        <a:pt x="154" y="42"/>
                        <a:pt x="153" y="40"/>
                      </a:cubicBezTo>
                      <a:cubicBezTo>
                        <a:pt x="152" y="38"/>
                        <a:pt x="152" y="35"/>
                        <a:pt x="152" y="32"/>
                      </a:cubicBezTo>
                      <a:cubicBezTo>
                        <a:pt x="152" y="26"/>
                        <a:pt x="153" y="22"/>
                        <a:pt x="156" y="16"/>
                      </a:cubicBezTo>
                      <a:cubicBezTo>
                        <a:pt x="157" y="14"/>
                        <a:pt x="158" y="11"/>
                        <a:pt x="159" y="9"/>
                      </a:cubicBezTo>
                      <a:cubicBezTo>
                        <a:pt x="159" y="6"/>
                        <a:pt x="161" y="2"/>
                        <a:pt x="163" y="1"/>
                      </a:cubicBezTo>
                      <a:cubicBezTo>
                        <a:pt x="164" y="0"/>
                        <a:pt x="168" y="1"/>
                        <a:pt x="170" y="1"/>
                      </a:cubicBezTo>
                      <a:cubicBezTo>
                        <a:pt x="172" y="2"/>
                        <a:pt x="175" y="2"/>
                        <a:pt x="178" y="3"/>
                      </a:cubicBezTo>
                      <a:cubicBezTo>
                        <a:pt x="184" y="5"/>
                        <a:pt x="190" y="7"/>
                        <a:pt x="196" y="8"/>
                      </a:cubicBezTo>
                      <a:cubicBezTo>
                        <a:pt x="198" y="8"/>
                        <a:pt x="199" y="9"/>
                        <a:pt x="200" y="9"/>
                      </a:cubicBezTo>
                      <a:cubicBezTo>
                        <a:pt x="202" y="10"/>
                        <a:pt x="204" y="10"/>
                        <a:pt x="205" y="11"/>
                      </a:cubicBezTo>
                      <a:cubicBezTo>
                        <a:pt x="208" y="12"/>
                        <a:pt x="210" y="15"/>
                        <a:pt x="211" y="18"/>
                      </a:cubicBezTo>
                      <a:cubicBezTo>
                        <a:pt x="213" y="23"/>
                        <a:pt x="213" y="29"/>
                        <a:pt x="217" y="34"/>
                      </a:cubicBezTo>
                      <a:cubicBezTo>
                        <a:pt x="220" y="38"/>
                        <a:pt x="226" y="45"/>
                        <a:pt x="232" y="46"/>
                      </a:cubicBezTo>
                      <a:cubicBezTo>
                        <a:pt x="239" y="47"/>
                        <a:pt x="245" y="45"/>
                        <a:pt x="251" y="43"/>
                      </a:cubicBezTo>
                      <a:cubicBezTo>
                        <a:pt x="254" y="42"/>
                        <a:pt x="257" y="39"/>
                        <a:pt x="261" y="38"/>
                      </a:cubicBezTo>
                      <a:cubicBezTo>
                        <a:pt x="263" y="38"/>
                        <a:pt x="266" y="38"/>
                        <a:pt x="269" y="38"/>
                      </a:cubicBezTo>
                      <a:cubicBezTo>
                        <a:pt x="274" y="39"/>
                        <a:pt x="281" y="41"/>
                        <a:pt x="285" y="44"/>
                      </a:cubicBezTo>
                      <a:cubicBezTo>
                        <a:pt x="291" y="48"/>
                        <a:pt x="295" y="54"/>
                        <a:pt x="301" y="58"/>
                      </a:cubicBezTo>
                      <a:cubicBezTo>
                        <a:pt x="303" y="60"/>
                        <a:pt x="305" y="63"/>
                        <a:pt x="308" y="64"/>
                      </a:cubicBezTo>
                      <a:cubicBezTo>
                        <a:pt x="310" y="65"/>
                        <a:pt x="313" y="65"/>
                        <a:pt x="315" y="65"/>
                      </a:cubicBezTo>
                      <a:cubicBezTo>
                        <a:pt x="320" y="65"/>
                        <a:pt x="326" y="64"/>
                        <a:pt x="330" y="65"/>
                      </a:cubicBezTo>
                      <a:cubicBezTo>
                        <a:pt x="336" y="66"/>
                        <a:pt x="341" y="69"/>
                        <a:pt x="348" y="69"/>
                      </a:cubicBezTo>
                      <a:cubicBezTo>
                        <a:pt x="354" y="69"/>
                        <a:pt x="359" y="67"/>
                        <a:pt x="365" y="65"/>
                      </a:cubicBezTo>
                      <a:cubicBezTo>
                        <a:pt x="371" y="63"/>
                        <a:pt x="374" y="58"/>
                        <a:pt x="379" y="55"/>
                      </a:cubicBezTo>
                      <a:cubicBezTo>
                        <a:pt x="383" y="52"/>
                        <a:pt x="388" y="50"/>
                        <a:pt x="393" y="46"/>
                      </a:cubicBezTo>
                      <a:cubicBezTo>
                        <a:pt x="399" y="41"/>
                        <a:pt x="404" y="40"/>
                        <a:pt x="411" y="46"/>
                      </a:cubicBezTo>
                      <a:cubicBezTo>
                        <a:pt x="413" y="49"/>
                        <a:pt x="415" y="51"/>
                        <a:pt x="418" y="51"/>
                      </a:cubicBezTo>
                      <a:cubicBezTo>
                        <a:pt x="421" y="51"/>
                        <a:pt x="423" y="51"/>
                        <a:pt x="425" y="51"/>
                      </a:cubicBezTo>
                      <a:cubicBezTo>
                        <a:pt x="429" y="52"/>
                        <a:pt x="431" y="53"/>
                        <a:pt x="432" y="56"/>
                      </a:cubicBezTo>
                      <a:cubicBezTo>
                        <a:pt x="432" y="56"/>
                        <a:pt x="432" y="56"/>
                        <a:pt x="431" y="56"/>
                      </a:cubicBezTo>
                      <a:cubicBezTo>
                        <a:pt x="427" y="58"/>
                        <a:pt x="425" y="69"/>
                        <a:pt x="424" y="74"/>
                      </a:cubicBezTo>
                      <a:cubicBezTo>
                        <a:pt x="422" y="78"/>
                        <a:pt x="418" y="81"/>
                        <a:pt x="416" y="86"/>
                      </a:cubicBezTo>
                      <a:cubicBezTo>
                        <a:pt x="414" y="90"/>
                        <a:pt x="416" y="96"/>
                        <a:pt x="418" y="100"/>
                      </a:cubicBezTo>
                      <a:cubicBezTo>
                        <a:pt x="420" y="104"/>
                        <a:pt x="426" y="102"/>
                        <a:pt x="431" y="102"/>
                      </a:cubicBezTo>
                      <a:cubicBezTo>
                        <a:pt x="435" y="102"/>
                        <a:pt x="441" y="103"/>
                        <a:pt x="446" y="102"/>
                      </a:cubicBezTo>
                      <a:cubicBezTo>
                        <a:pt x="447" y="102"/>
                        <a:pt x="450" y="100"/>
                        <a:pt x="452" y="99"/>
                      </a:cubicBezTo>
                      <a:cubicBezTo>
                        <a:pt x="454" y="99"/>
                        <a:pt x="457" y="99"/>
                        <a:pt x="459" y="100"/>
                      </a:cubicBezTo>
                      <a:cubicBezTo>
                        <a:pt x="464" y="100"/>
                        <a:pt x="469" y="108"/>
                        <a:pt x="474" y="112"/>
                      </a:cubicBezTo>
                      <a:cubicBezTo>
                        <a:pt x="479" y="117"/>
                        <a:pt x="479" y="120"/>
                        <a:pt x="479" y="1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5" name="Freeform 287"/>
                <p:cNvSpPr/>
                <p:nvPr/>
              </p:nvSpPr>
              <p:spPr bwMode="auto">
                <a:xfrm>
                  <a:off x="4632317" y="1870074"/>
                  <a:ext cx="2428871" cy="1695449"/>
                </a:xfrm>
                <a:custGeom>
                  <a:avLst/>
                  <a:gdLst/>
                  <a:ahLst/>
                  <a:cxnLst>
                    <a:cxn ang="0">
                      <a:pos x="904" y="158"/>
                    </a:cxn>
                    <a:cxn ang="0">
                      <a:pos x="880" y="194"/>
                    </a:cxn>
                    <a:cxn ang="0">
                      <a:pos x="855" y="244"/>
                    </a:cxn>
                    <a:cxn ang="0">
                      <a:pos x="820" y="258"/>
                    </a:cxn>
                    <a:cxn ang="0">
                      <a:pos x="785" y="278"/>
                    </a:cxn>
                    <a:cxn ang="0">
                      <a:pos x="761" y="299"/>
                    </a:cxn>
                    <a:cxn ang="0">
                      <a:pos x="717" y="324"/>
                    </a:cxn>
                    <a:cxn ang="0">
                      <a:pos x="716" y="278"/>
                    </a:cxn>
                    <a:cxn ang="0">
                      <a:pos x="662" y="315"/>
                    </a:cxn>
                    <a:cxn ang="0">
                      <a:pos x="701" y="340"/>
                    </a:cxn>
                    <a:cxn ang="0">
                      <a:pos x="714" y="362"/>
                    </a:cxn>
                    <a:cxn ang="0">
                      <a:pos x="702" y="420"/>
                    </a:cxn>
                    <a:cxn ang="0">
                      <a:pos x="709" y="452"/>
                    </a:cxn>
                    <a:cxn ang="0">
                      <a:pos x="706" y="480"/>
                    </a:cxn>
                    <a:cxn ang="0">
                      <a:pos x="711" y="515"/>
                    </a:cxn>
                    <a:cxn ang="0">
                      <a:pos x="681" y="563"/>
                    </a:cxn>
                    <a:cxn ang="0">
                      <a:pos x="641" y="604"/>
                    </a:cxn>
                    <a:cxn ang="0">
                      <a:pos x="596" y="610"/>
                    </a:cxn>
                    <a:cxn ang="0">
                      <a:pos x="553" y="629"/>
                    </a:cxn>
                    <a:cxn ang="0">
                      <a:pos x="515" y="625"/>
                    </a:cxn>
                    <a:cxn ang="0">
                      <a:pos x="477" y="597"/>
                    </a:cxn>
                    <a:cxn ang="0">
                      <a:pos x="429" y="611"/>
                    </a:cxn>
                    <a:cxn ang="0">
                      <a:pos x="392" y="617"/>
                    </a:cxn>
                    <a:cxn ang="0">
                      <a:pos x="380" y="591"/>
                    </a:cxn>
                    <a:cxn ang="0">
                      <a:pos x="373" y="537"/>
                    </a:cxn>
                    <a:cxn ang="0">
                      <a:pos x="357" y="519"/>
                    </a:cxn>
                    <a:cxn ang="0">
                      <a:pos x="314" y="528"/>
                    </a:cxn>
                    <a:cxn ang="0">
                      <a:pos x="262" y="516"/>
                    </a:cxn>
                    <a:cxn ang="0">
                      <a:pos x="216" y="518"/>
                    </a:cxn>
                    <a:cxn ang="0">
                      <a:pos x="158" y="499"/>
                    </a:cxn>
                    <a:cxn ang="0">
                      <a:pos x="103" y="472"/>
                    </a:cxn>
                    <a:cxn ang="0">
                      <a:pos x="89" y="434"/>
                    </a:cxn>
                    <a:cxn ang="0">
                      <a:pos x="64" y="384"/>
                    </a:cxn>
                    <a:cxn ang="0">
                      <a:pos x="24" y="353"/>
                    </a:cxn>
                    <a:cxn ang="0">
                      <a:pos x="10" y="323"/>
                    </a:cxn>
                    <a:cxn ang="0">
                      <a:pos x="7" y="296"/>
                    </a:cxn>
                    <a:cxn ang="0">
                      <a:pos x="81" y="266"/>
                    </a:cxn>
                    <a:cxn ang="0">
                      <a:pos x="103" y="212"/>
                    </a:cxn>
                    <a:cxn ang="0">
                      <a:pos x="117" y="190"/>
                    </a:cxn>
                    <a:cxn ang="0">
                      <a:pos x="146" y="153"/>
                    </a:cxn>
                    <a:cxn ang="0">
                      <a:pos x="179" y="135"/>
                    </a:cxn>
                    <a:cxn ang="0">
                      <a:pos x="213" y="104"/>
                    </a:cxn>
                    <a:cxn ang="0">
                      <a:pos x="255" y="148"/>
                    </a:cxn>
                    <a:cxn ang="0">
                      <a:pos x="281" y="195"/>
                    </a:cxn>
                    <a:cxn ang="0">
                      <a:pos x="329" y="218"/>
                    </a:cxn>
                    <a:cxn ang="0">
                      <a:pos x="394" y="246"/>
                    </a:cxn>
                    <a:cxn ang="0">
                      <a:pos x="446" y="264"/>
                    </a:cxn>
                    <a:cxn ang="0">
                      <a:pos x="544" y="245"/>
                    </a:cxn>
                    <a:cxn ang="0">
                      <a:pos x="572" y="213"/>
                    </a:cxn>
                    <a:cxn ang="0">
                      <a:pos x="621" y="187"/>
                    </a:cxn>
                    <a:cxn ang="0">
                      <a:pos x="674" y="159"/>
                    </a:cxn>
                    <a:cxn ang="0">
                      <a:pos x="665" y="133"/>
                    </a:cxn>
                    <a:cxn ang="0">
                      <a:pos x="637" y="108"/>
                    </a:cxn>
                    <a:cxn ang="0">
                      <a:pos x="690" y="78"/>
                    </a:cxn>
                    <a:cxn ang="0">
                      <a:pos x="707" y="34"/>
                    </a:cxn>
                    <a:cxn ang="0">
                      <a:pos x="781" y="13"/>
                    </a:cxn>
                    <a:cxn ang="0">
                      <a:pos x="832" y="100"/>
                    </a:cxn>
                    <a:cxn ang="0">
                      <a:pos x="925" y="116"/>
                    </a:cxn>
                  </a:cxnLst>
                  <a:rect l="0" t="0" r="r" b="b"/>
                  <a:pathLst>
                    <a:path w="925" h="645">
                      <a:moveTo>
                        <a:pt x="925" y="116"/>
                      </a:moveTo>
                      <a:cubicBezTo>
                        <a:pt x="922" y="119"/>
                        <a:pt x="919" y="124"/>
                        <a:pt x="918" y="128"/>
                      </a:cubicBezTo>
                      <a:cubicBezTo>
                        <a:pt x="917" y="131"/>
                        <a:pt x="916" y="133"/>
                        <a:pt x="914" y="136"/>
                      </a:cubicBezTo>
                      <a:cubicBezTo>
                        <a:pt x="913" y="138"/>
                        <a:pt x="911" y="140"/>
                        <a:pt x="910" y="143"/>
                      </a:cubicBezTo>
                      <a:cubicBezTo>
                        <a:pt x="907" y="147"/>
                        <a:pt x="905" y="153"/>
                        <a:pt x="904" y="158"/>
                      </a:cubicBezTo>
                      <a:cubicBezTo>
                        <a:pt x="903" y="160"/>
                        <a:pt x="903" y="163"/>
                        <a:pt x="902" y="166"/>
                      </a:cubicBezTo>
                      <a:cubicBezTo>
                        <a:pt x="902" y="169"/>
                        <a:pt x="901" y="172"/>
                        <a:pt x="900" y="175"/>
                      </a:cubicBezTo>
                      <a:cubicBezTo>
                        <a:pt x="900" y="177"/>
                        <a:pt x="899" y="178"/>
                        <a:pt x="898" y="181"/>
                      </a:cubicBezTo>
                      <a:cubicBezTo>
                        <a:pt x="897" y="183"/>
                        <a:pt x="897" y="185"/>
                        <a:pt x="896" y="187"/>
                      </a:cubicBezTo>
                      <a:cubicBezTo>
                        <a:pt x="891" y="193"/>
                        <a:pt x="887" y="193"/>
                        <a:pt x="880" y="194"/>
                      </a:cubicBezTo>
                      <a:cubicBezTo>
                        <a:pt x="878" y="194"/>
                        <a:pt x="875" y="196"/>
                        <a:pt x="872" y="196"/>
                      </a:cubicBezTo>
                      <a:cubicBezTo>
                        <a:pt x="871" y="196"/>
                        <a:pt x="869" y="197"/>
                        <a:pt x="867" y="197"/>
                      </a:cubicBezTo>
                      <a:cubicBezTo>
                        <a:pt x="864" y="198"/>
                        <a:pt x="860" y="201"/>
                        <a:pt x="860" y="205"/>
                      </a:cubicBezTo>
                      <a:cubicBezTo>
                        <a:pt x="861" y="209"/>
                        <a:pt x="864" y="212"/>
                        <a:pt x="864" y="217"/>
                      </a:cubicBezTo>
                      <a:cubicBezTo>
                        <a:pt x="866" y="226"/>
                        <a:pt x="861" y="237"/>
                        <a:pt x="855" y="244"/>
                      </a:cubicBezTo>
                      <a:cubicBezTo>
                        <a:pt x="854" y="245"/>
                        <a:pt x="853" y="245"/>
                        <a:pt x="852" y="246"/>
                      </a:cubicBezTo>
                      <a:cubicBezTo>
                        <a:pt x="850" y="246"/>
                        <a:pt x="848" y="247"/>
                        <a:pt x="847" y="247"/>
                      </a:cubicBezTo>
                      <a:cubicBezTo>
                        <a:pt x="841" y="248"/>
                        <a:pt x="841" y="251"/>
                        <a:pt x="838" y="255"/>
                      </a:cubicBezTo>
                      <a:cubicBezTo>
                        <a:pt x="835" y="258"/>
                        <a:pt x="834" y="258"/>
                        <a:pt x="830" y="258"/>
                      </a:cubicBezTo>
                      <a:cubicBezTo>
                        <a:pt x="828" y="258"/>
                        <a:pt x="821" y="257"/>
                        <a:pt x="820" y="258"/>
                      </a:cubicBezTo>
                      <a:cubicBezTo>
                        <a:pt x="819" y="260"/>
                        <a:pt x="818" y="267"/>
                        <a:pt x="818" y="268"/>
                      </a:cubicBezTo>
                      <a:cubicBezTo>
                        <a:pt x="816" y="269"/>
                        <a:pt x="813" y="272"/>
                        <a:pt x="810" y="272"/>
                      </a:cubicBezTo>
                      <a:cubicBezTo>
                        <a:pt x="806" y="273"/>
                        <a:pt x="803" y="267"/>
                        <a:pt x="800" y="266"/>
                      </a:cubicBezTo>
                      <a:cubicBezTo>
                        <a:pt x="795" y="264"/>
                        <a:pt x="795" y="267"/>
                        <a:pt x="794" y="271"/>
                      </a:cubicBezTo>
                      <a:cubicBezTo>
                        <a:pt x="793" y="275"/>
                        <a:pt x="789" y="277"/>
                        <a:pt x="785" y="278"/>
                      </a:cubicBezTo>
                      <a:cubicBezTo>
                        <a:pt x="783" y="279"/>
                        <a:pt x="781" y="279"/>
                        <a:pt x="780" y="280"/>
                      </a:cubicBezTo>
                      <a:cubicBezTo>
                        <a:pt x="778" y="281"/>
                        <a:pt x="777" y="283"/>
                        <a:pt x="775" y="283"/>
                      </a:cubicBezTo>
                      <a:cubicBezTo>
                        <a:pt x="772" y="286"/>
                        <a:pt x="768" y="287"/>
                        <a:pt x="766" y="290"/>
                      </a:cubicBezTo>
                      <a:cubicBezTo>
                        <a:pt x="763" y="293"/>
                        <a:pt x="763" y="296"/>
                        <a:pt x="761" y="299"/>
                      </a:cubicBezTo>
                      <a:cubicBezTo>
                        <a:pt x="761" y="299"/>
                        <a:pt x="761" y="299"/>
                        <a:pt x="761" y="299"/>
                      </a:cubicBezTo>
                      <a:cubicBezTo>
                        <a:pt x="760" y="299"/>
                        <a:pt x="759" y="299"/>
                        <a:pt x="759" y="299"/>
                      </a:cubicBezTo>
                      <a:cubicBezTo>
                        <a:pt x="754" y="298"/>
                        <a:pt x="753" y="299"/>
                        <a:pt x="751" y="303"/>
                      </a:cubicBezTo>
                      <a:cubicBezTo>
                        <a:pt x="748" y="305"/>
                        <a:pt x="745" y="307"/>
                        <a:pt x="742" y="309"/>
                      </a:cubicBezTo>
                      <a:cubicBezTo>
                        <a:pt x="737" y="312"/>
                        <a:pt x="732" y="316"/>
                        <a:pt x="727" y="319"/>
                      </a:cubicBezTo>
                      <a:cubicBezTo>
                        <a:pt x="723" y="322"/>
                        <a:pt x="722" y="324"/>
                        <a:pt x="717" y="324"/>
                      </a:cubicBezTo>
                      <a:cubicBezTo>
                        <a:pt x="714" y="324"/>
                        <a:pt x="710" y="323"/>
                        <a:pt x="708" y="319"/>
                      </a:cubicBezTo>
                      <a:cubicBezTo>
                        <a:pt x="707" y="315"/>
                        <a:pt x="711" y="313"/>
                        <a:pt x="714" y="310"/>
                      </a:cubicBezTo>
                      <a:cubicBezTo>
                        <a:pt x="716" y="307"/>
                        <a:pt x="717" y="305"/>
                        <a:pt x="719" y="302"/>
                      </a:cubicBezTo>
                      <a:cubicBezTo>
                        <a:pt x="722" y="296"/>
                        <a:pt x="726" y="290"/>
                        <a:pt x="725" y="283"/>
                      </a:cubicBezTo>
                      <a:cubicBezTo>
                        <a:pt x="724" y="278"/>
                        <a:pt x="720" y="277"/>
                        <a:pt x="716" y="278"/>
                      </a:cubicBezTo>
                      <a:cubicBezTo>
                        <a:pt x="713" y="279"/>
                        <a:pt x="710" y="283"/>
                        <a:pt x="708" y="286"/>
                      </a:cubicBezTo>
                      <a:cubicBezTo>
                        <a:pt x="705" y="289"/>
                        <a:pt x="705" y="292"/>
                        <a:pt x="703" y="295"/>
                      </a:cubicBezTo>
                      <a:cubicBezTo>
                        <a:pt x="701" y="299"/>
                        <a:pt x="696" y="300"/>
                        <a:pt x="693" y="302"/>
                      </a:cubicBezTo>
                      <a:cubicBezTo>
                        <a:pt x="685" y="305"/>
                        <a:pt x="679" y="308"/>
                        <a:pt x="671" y="310"/>
                      </a:cubicBezTo>
                      <a:cubicBezTo>
                        <a:pt x="668" y="311"/>
                        <a:pt x="665" y="313"/>
                        <a:pt x="662" y="315"/>
                      </a:cubicBezTo>
                      <a:cubicBezTo>
                        <a:pt x="662" y="315"/>
                        <a:pt x="655" y="323"/>
                        <a:pt x="657" y="323"/>
                      </a:cubicBezTo>
                      <a:cubicBezTo>
                        <a:pt x="659" y="323"/>
                        <a:pt x="664" y="330"/>
                        <a:pt x="665" y="332"/>
                      </a:cubicBezTo>
                      <a:cubicBezTo>
                        <a:pt x="668" y="334"/>
                        <a:pt x="671" y="336"/>
                        <a:pt x="674" y="339"/>
                      </a:cubicBezTo>
                      <a:cubicBezTo>
                        <a:pt x="679" y="344"/>
                        <a:pt x="685" y="350"/>
                        <a:pt x="693" y="345"/>
                      </a:cubicBezTo>
                      <a:cubicBezTo>
                        <a:pt x="697" y="343"/>
                        <a:pt x="696" y="340"/>
                        <a:pt x="701" y="340"/>
                      </a:cubicBezTo>
                      <a:cubicBezTo>
                        <a:pt x="704" y="339"/>
                        <a:pt x="707" y="339"/>
                        <a:pt x="710" y="339"/>
                      </a:cubicBezTo>
                      <a:cubicBezTo>
                        <a:pt x="718" y="341"/>
                        <a:pt x="725" y="344"/>
                        <a:pt x="732" y="346"/>
                      </a:cubicBezTo>
                      <a:cubicBezTo>
                        <a:pt x="732" y="349"/>
                        <a:pt x="732" y="351"/>
                        <a:pt x="731" y="353"/>
                      </a:cubicBezTo>
                      <a:cubicBezTo>
                        <a:pt x="729" y="355"/>
                        <a:pt x="728" y="355"/>
                        <a:pt x="726" y="357"/>
                      </a:cubicBezTo>
                      <a:cubicBezTo>
                        <a:pt x="722" y="360"/>
                        <a:pt x="720" y="362"/>
                        <a:pt x="714" y="362"/>
                      </a:cubicBezTo>
                      <a:cubicBezTo>
                        <a:pt x="706" y="363"/>
                        <a:pt x="702" y="365"/>
                        <a:pt x="697" y="372"/>
                      </a:cubicBezTo>
                      <a:cubicBezTo>
                        <a:pt x="695" y="375"/>
                        <a:pt x="693" y="377"/>
                        <a:pt x="690" y="380"/>
                      </a:cubicBezTo>
                      <a:cubicBezTo>
                        <a:pt x="688" y="382"/>
                        <a:pt x="685" y="384"/>
                        <a:pt x="683" y="386"/>
                      </a:cubicBezTo>
                      <a:cubicBezTo>
                        <a:pt x="675" y="394"/>
                        <a:pt x="687" y="397"/>
                        <a:pt x="692" y="400"/>
                      </a:cubicBezTo>
                      <a:cubicBezTo>
                        <a:pt x="699" y="405"/>
                        <a:pt x="699" y="412"/>
                        <a:pt x="702" y="420"/>
                      </a:cubicBezTo>
                      <a:cubicBezTo>
                        <a:pt x="704" y="426"/>
                        <a:pt x="708" y="432"/>
                        <a:pt x="711" y="437"/>
                      </a:cubicBezTo>
                      <a:cubicBezTo>
                        <a:pt x="714" y="442"/>
                        <a:pt x="718" y="446"/>
                        <a:pt x="723" y="449"/>
                      </a:cubicBezTo>
                      <a:cubicBezTo>
                        <a:pt x="720" y="452"/>
                        <a:pt x="714" y="449"/>
                        <a:pt x="711" y="449"/>
                      </a:cubicBezTo>
                      <a:cubicBezTo>
                        <a:pt x="708" y="448"/>
                        <a:pt x="704" y="447"/>
                        <a:pt x="700" y="447"/>
                      </a:cubicBezTo>
                      <a:cubicBezTo>
                        <a:pt x="703" y="449"/>
                        <a:pt x="706" y="450"/>
                        <a:pt x="709" y="452"/>
                      </a:cubicBezTo>
                      <a:cubicBezTo>
                        <a:pt x="712" y="455"/>
                        <a:pt x="715" y="458"/>
                        <a:pt x="718" y="461"/>
                      </a:cubicBezTo>
                      <a:cubicBezTo>
                        <a:pt x="722" y="463"/>
                        <a:pt x="723" y="464"/>
                        <a:pt x="719" y="466"/>
                      </a:cubicBezTo>
                      <a:cubicBezTo>
                        <a:pt x="716" y="467"/>
                        <a:pt x="713" y="469"/>
                        <a:pt x="710" y="470"/>
                      </a:cubicBezTo>
                      <a:cubicBezTo>
                        <a:pt x="708" y="471"/>
                        <a:pt x="704" y="472"/>
                        <a:pt x="702" y="474"/>
                      </a:cubicBezTo>
                      <a:cubicBezTo>
                        <a:pt x="699" y="478"/>
                        <a:pt x="702" y="479"/>
                        <a:pt x="706" y="480"/>
                      </a:cubicBezTo>
                      <a:cubicBezTo>
                        <a:pt x="709" y="481"/>
                        <a:pt x="712" y="481"/>
                        <a:pt x="716" y="482"/>
                      </a:cubicBezTo>
                      <a:cubicBezTo>
                        <a:pt x="719" y="483"/>
                        <a:pt x="722" y="482"/>
                        <a:pt x="725" y="482"/>
                      </a:cubicBezTo>
                      <a:cubicBezTo>
                        <a:pt x="725" y="486"/>
                        <a:pt x="721" y="490"/>
                        <a:pt x="720" y="493"/>
                      </a:cubicBezTo>
                      <a:cubicBezTo>
                        <a:pt x="719" y="497"/>
                        <a:pt x="717" y="501"/>
                        <a:pt x="716" y="504"/>
                      </a:cubicBezTo>
                      <a:cubicBezTo>
                        <a:pt x="714" y="508"/>
                        <a:pt x="713" y="511"/>
                        <a:pt x="711" y="515"/>
                      </a:cubicBezTo>
                      <a:cubicBezTo>
                        <a:pt x="709" y="519"/>
                        <a:pt x="707" y="522"/>
                        <a:pt x="706" y="526"/>
                      </a:cubicBezTo>
                      <a:cubicBezTo>
                        <a:pt x="705" y="530"/>
                        <a:pt x="702" y="532"/>
                        <a:pt x="700" y="536"/>
                      </a:cubicBezTo>
                      <a:cubicBezTo>
                        <a:pt x="699" y="538"/>
                        <a:pt x="699" y="539"/>
                        <a:pt x="698" y="542"/>
                      </a:cubicBezTo>
                      <a:cubicBezTo>
                        <a:pt x="698" y="545"/>
                        <a:pt x="697" y="544"/>
                        <a:pt x="695" y="546"/>
                      </a:cubicBezTo>
                      <a:cubicBezTo>
                        <a:pt x="689" y="550"/>
                        <a:pt x="688" y="559"/>
                        <a:pt x="681" y="563"/>
                      </a:cubicBezTo>
                      <a:cubicBezTo>
                        <a:pt x="678" y="564"/>
                        <a:pt x="674" y="564"/>
                        <a:pt x="671" y="567"/>
                      </a:cubicBezTo>
                      <a:cubicBezTo>
                        <a:pt x="668" y="569"/>
                        <a:pt x="666" y="572"/>
                        <a:pt x="665" y="575"/>
                      </a:cubicBezTo>
                      <a:cubicBezTo>
                        <a:pt x="662" y="580"/>
                        <a:pt x="656" y="587"/>
                        <a:pt x="650" y="588"/>
                      </a:cubicBezTo>
                      <a:cubicBezTo>
                        <a:pt x="645" y="589"/>
                        <a:pt x="643" y="589"/>
                        <a:pt x="643" y="594"/>
                      </a:cubicBezTo>
                      <a:cubicBezTo>
                        <a:pt x="643" y="598"/>
                        <a:pt x="642" y="601"/>
                        <a:pt x="641" y="604"/>
                      </a:cubicBezTo>
                      <a:cubicBezTo>
                        <a:pt x="635" y="605"/>
                        <a:pt x="630" y="600"/>
                        <a:pt x="623" y="602"/>
                      </a:cubicBezTo>
                      <a:cubicBezTo>
                        <a:pt x="621" y="603"/>
                        <a:pt x="618" y="605"/>
                        <a:pt x="616" y="606"/>
                      </a:cubicBezTo>
                      <a:cubicBezTo>
                        <a:pt x="613" y="608"/>
                        <a:pt x="610" y="609"/>
                        <a:pt x="608" y="610"/>
                      </a:cubicBezTo>
                      <a:cubicBezTo>
                        <a:pt x="605" y="612"/>
                        <a:pt x="602" y="613"/>
                        <a:pt x="599" y="612"/>
                      </a:cubicBezTo>
                      <a:cubicBezTo>
                        <a:pt x="597" y="612"/>
                        <a:pt x="597" y="612"/>
                        <a:pt x="596" y="610"/>
                      </a:cubicBezTo>
                      <a:cubicBezTo>
                        <a:pt x="595" y="609"/>
                        <a:pt x="594" y="606"/>
                        <a:pt x="592" y="606"/>
                      </a:cubicBezTo>
                      <a:cubicBezTo>
                        <a:pt x="590" y="606"/>
                        <a:pt x="589" y="612"/>
                        <a:pt x="588" y="613"/>
                      </a:cubicBezTo>
                      <a:cubicBezTo>
                        <a:pt x="587" y="616"/>
                        <a:pt x="584" y="618"/>
                        <a:pt x="582" y="619"/>
                      </a:cubicBezTo>
                      <a:cubicBezTo>
                        <a:pt x="576" y="623"/>
                        <a:pt x="567" y="625"/>
                        <a:pt x="559" y="625"/>
                      </a:cubicBezTo>
                      <a:cubicBezTo>
                        <a:pt x="556" y="626"/>
                        <a:pt x="554" y="625"/>
                        <a:pt x="553" y="629"/>
                      </a:cubicBezTo>
                      <a:cubicBezTo>
                        <a:pt x="553" y="632"/>
                        <a:pt x="555" y="634"/>
                        <a:pt x="554" y="638"/>
                      </a:cubicBezTo>
                      <a:cubicBezTo>
                        <a:pt x="553" y="641"/>
                        <a:pt x="551" y="644"/>
                        <a:pt x="549" y="644"/>
                      </a:cubicBezTo>
                      <a:cubicBezTo>
                        <a:pt x="546" y="645"/>
                        <a:pt x="544" y="643"/>
                        <a:pt x="542" y="641"/>
                      </a:cubicBezTo>
                      <a:cubicBezTo>
                        <a:pt x="538" y="636"/>
                        <a:pt x="537" y="630"/>
                        <a:pt x="533" y="625"/>
                      </a:cubicBezTo>
                      <a:cubicBezTo>
                        <a:pt x="529" y="619"/>
                        <a:pt x="521" y="622"/>
                        <a:pt x="515" y="625"/>
                      </a:cubicBezTo>
                      <a:cubicBezTo>
                        <a:pt x="513" y="624"/>
                        <a:pt x="511" y="623"/>
                        <a:pt x="508" y="623"/>
                      </a:cubicBezTo>
                      <a:cubicBezTo>
                        <a:pt x="501" y="622"/>
                        <a:pt x="498" y="620"/>
                        <a:pt x="494" y="614"/>
                      </a:cubicBezTo>
                      <a:cubicBezTo>
                        <a:pt x="492" y="610"/>
                        <a:pt x="489" y="606"/>
                        <a:pt x="487" y="601"/>
                      </a:cubicBezTo>
                      <a:cubicBezTo>
                        <a:pt x="486" y="598"/>
                        <a:pt x="487" y="596"/>
                        <a:pt x="483" y="596"/>
                      </a:cubicBezTo>
                      <a:cubicBezTo>
                        <a:pt x="481" y="595"/>
                        <a:pt x="479" y="596"/>
                        <a:pt x="477" y="597"/>
                      </a:cubicBezTo>
                      <a:cubicBezTo>
                        <a:pt x="472" y="598"/>
                        <a:pt x="467" y="599"/>
                        <a:pt x="462" y="601"/>
                      </a:cubicBezTo>
                      <a:cubicBezTo>
                        <a:pt x="456" y="603"/>
                        <a:pt x="450" y="602"/>
                        <a:pt x="444" y="603"/>
                      </a:cubicBezTo>
                      <a:cubicBezTo>
                        <a:pt x="441" y="603"/>
                        <a:pt x="437" y="603"/>
                        <a:pt x="434" y="603"/>
                      </a:cubicBezTo>
                      <a:cubicBezTo>
                        <a:pt x="430" y="603"/>
                        <a:pt x="431" y="604"/>
                        <a:pt x="431" y="607"/>
                      </a:cubicBezTo>
                      <a:cubicBezTo>
                        <a:pt x="430" y="609"/>
                        <a:pt x="430" y="610"/>
                        <a:pt x="429" y="611"/>
                      </a:cubicBezTo>
                      <a:cubicBezTo>
                        <a:pt x="427" y="614"/>
                        <a:pt x="422" y="610"/>
                        <a:pt x="418" y="613"/>
                      </a:cubicBezTo>
                      <a:cubicBezTo>
                        <a:pt x="416" y="614"/>
                        <a:pt x="416" y="618"/>
                        <a:pt x="415" y="620"/>
                      </a:cubicBezTo>
                      <a:cubicBezTo>
                        <a:pt x="414" y="621"/>
                        <a:pt x="411" y="624"/>
                        <a:pt x="409" y="625"/>
                      </a:cubicBezTo>
                      <a:cubicBezTo>
                        <a:pt x="407" y="625"/>
                        <a:pt x="406" y="625"/>
                        <a:pt x="405" y="625"/>
                      </a:cubicBezTo>
                      <a:cubicBezTo>
                        <a:pt x="400" y="623"/>
                        <a:pt x="396" y="619"/>
                        <a:pt x="392" y="617"/>
                      </a:cubicBezTo>
                      <a:cubicBezTo>
                        <a:pt x="390" y="616"/>
                        <a:pt x="387" y="615"/>
                        <a:pt x="385" y="614"/>
                      </a:cubicBezTo>
                      <a:cubicBezTo>
                        <a:pt x="381" y="613"/>
                        <a:pt x="381" y="612"/>
                        <a:pt x="382" y="608"/>
                      </a:cubicBezTo>
                      <a:cubicBezTo>
                        <a:pt x="383" y="606"/>
                        <a:pt x="386" y="603"/>
                        <a:pt x="386" y="601"/>
                      </a:cubicBezTo>
                      <a:cubicBezTo>
                        <a:pt x="386" y="599"/>
                        <a:pt x="385" y="599"/>
                        <a:pt x="384" y="597"/>
                      </a:cubicBezTo>
                      <a:cubicBezTo>
                        <a:pt x="382" y="596"/>
                        <a:pt x="381" y="593"/>
                        <a:pt x="380" y="591"/>
                      </a:cubicBezTo>
                      <a:cubicBezTo>
                        <a:pt x="378" y="589"/>
                        <a:pt x="376" y="587"/>
                        <a:pt x="374" y="585"/>
                      </a:cubicBezTo>
                      <a:cubicBezTo>
                        <a:pt x="371" y="583"/>
                        <a:pt x="369" y="582"/>
                        <a:pt x="366" y="581"/>
                      </a:cubicBezTo>
                      <a:cubicBezTo>
                        <a:pt x="360" y="578"/>
                        <a:pt x="357" y="573"/>
                        <a:pt x="358" y="566"/>
                      </a:cubicBezTo>
                      <a:cubicBezTo>
                        <a:pt x="360" y="561"/>
                        <a:pt x="367" y="558"/>
                        <a:pt x="370" y="554"/>
                      </a:cubicBezTo>
                      <a:cubicBezTo>
                        <a:pt x="372" y="549"/>
                        <a:pt x="373" y="542"/>
                        <a:pt x="373" y="537"/>
                      </a:cubicBezTo>
                      <a:cubicBezTo>
                        <a:pt x="373" y="534"/>
                        <a:pt x="373" y="532"/>
                        <a:pt x="372" y="530"/>
                      </a:cubicBezTo>
                      <a:cubicBezTo>
                        <a:pt x="372" y="528"/>
                        <a:pt x="370" y="525"/>
                        <a:pt x="369" y="523"/>
                      </a:cubicBezTo>
                      <a:cubicBezTo>
                        <a:pt x="369" y="521"/>
                        <a:pt x="368" y="518"/>
                        <a:pt x="367" y="516"/>
                      </a:cubicBezTo>
                      <a:cubicBezTo>
                        <a:pt x="367" y="514"/>
                        <a:pt x="366" y="509"/>
                        <a:pt x="364" y="508"/>
                      </a:cubicBezTo>
                      <a:cubicBezTo>
                        <a:pt x="359" y="506"/>
                        <a:pt x="358" y="517"/>
                        <a:pt x="357" y="519"/>
                      </a:cubicBezTo>
                      <a:cubicBezTo>
                        <a:pt x="356" y="521"/>
                        <a:pt x="355" y="522"/>
                        <a:pt x="354" y="522"/>
                      </a:cubicBezTo>
                      <a:cubicBezTo>
                        <a:pt x="353" y="522"/>
                        <a:pt x="353" y="523"/>
                        <a:pt x="352" y="523"/>
                      </a:cubicBezTo>
                      <a:cubicBezTo>
                        <a:pt x="348" y="523"/>
                        <a:pt x="344" y="522"/>
                        <a:pt x="341" y="520"/>
                      </a:cubicBezTo>
                      <a:cubicBezTo>
                        <a:pt x="335" y="517"/>
                        <a:pt x="332" y="516"/>
                        <a:pt x="327" y="519"/>
                      </a:cubicBezTo>
                      <a:cubicBezTo>
                        <a:pt x="322" y="522"/>
                        <a:pt x="319" y="526"/>
                        <a:pt x="314" y="528"/>
                      </a:cubicBezTo>
                      <a:cubicBezTo>
                        <a:pt x="303" y="533"/>
                        <a:pt x="292" y="534"/>
                        <a:pt x="279" y="535"/>
                      </a:cubicBezTo>
                      <a:cubicBezTo>
                        <a:pt x="278" y="535"/>
                        <a:pt x="276" y="534"/>
                        <a:pt x="276" y="534"/>
                      </a:cubicBezTo>
                      <a:cubicBezTo>
                        <a:pt x="276" y="534"/>
                        <a:pt x="276" y="534"/>
                        <a:pt x="276" y="534"/>
                      </a:cubicBezTo>
                      <a:cubicBezTo>
                        <a:pt x="274" y="532"/>
                        <a:pt x="274" y="529"/>
                        <a:pt x="273" y="526"/>
                      </a:cubicBezTo>
                      <a:cubicBezTo>
                        <a:pt x="272" y="520"/>
                        <a:pt x="267" y="518"/>
                        <a:pt x="262" y="516"/>
                      </a:cubicBezTo>
                      <a:cubicBezTo>
                        <a:pt x="252" y="512"/>
                        <a:pt x="242" y="517"/>
                        <a:pt x="233" y="522"/>
                      </a:cubicBezTo>
                      <a:cubicBezTo>
                        <a:pt x="231" y="523"/>
                        <a:pt x="229" y="525"/>
                        <a:pt x="227" y="526"/>
                      </a:cubicBezTo>
                      <a:cubicBezTo>
                        <a:pt x="225" y="526"/>
                        <a:pt x="224" y="525"/>
                        <a:pt x="223" y="523"/>
                      </a:cubicBezTo>
                      <a:cubicBezTo>
                        <a:pt x="223" y="522"/>
                        <a:pt x="222" y="521"/>
                        <a:pt x="222" y="520"/>
                      </a:cubicBezTo>
                      <a:cubicBezTo>
                        <a:pt x="220" y="518"/>
                        <a:pt x="219" y="518"/>
                        <a:pt x="216" y="518"/>
                      </a:cubicBezTo>
                      <a:cubicBezTo>
                        <a:pt x="216" y="518"/>
                        <a:pt x="216" y="518"/>
                        <a:pt x="215" y="518"/>
                      </a:cubicBezTo>
                      <a:cubicBezTo>
                        <a:pt x="213" y="518"/>
                        <a:pt x="210" y="519"/>
                        <a:pt x="208" y="519"/>
                      </a:cubicBezTo>
                      <a:cubicBezTo>
                        <a:pt x="201" y="520"/>
                        <a:pt x="194" y="517"/>
                        <a:pt x="187" y="515"/>
                      </a:cubicBezTo>
                      <a:cubicBezTo>
                        <a:pt x="182" y="513"/>
                        <a:pt x="178" y="511"/>
                        <a:pt x="173" y="508"/>
                      </a:cubicBezTo>
                      <a:cubicBezTo>
                        <a:pt x="168" y="505"/>
                        <a:pt x="163" y="502"/>
                        <a:pt x="158" y="499"/>
                      </a:cubicBezTo>
                      <a:cubicBezTo>
                        <a:pt x="151" y="495"/>
                        <a:pt x="146" y="490"/>
                        <a:pt x="140" y="485"/>
                      </a:cubicBezTo>
                      <a:cubicBezTo>
                        <a:pt x="136" y="482"/>
                        <a:pt x="129" y="475"/>
                        <a:pt x="123" y="476"/>
                      </a:cubicBezTo>
                      <a:cubicBezTo>
                        <a:pt x="119" y="477"/>
                        <a:pt x="115" y="481"/>
                        <a:pt x="110" y="478"/>
                      </a:cubicBezTo>
                      <a:cubicBezTo>
                        <a:pt x="110" y="478"/>
                        <a:pt x="110" y="478"/>
                        <a:pt x="110" y="478"/>
                      </a:cubicBezTo>
                      <a:cubicBezTo>
                        <a:pt x="107" y="475"/>
                        <a:pt x="106" y="474"/>
                        <a:pt x="103" y="472"/>
                      </a:cubicBezTo>
                      <a:cubicBezTo>
                        <a:pt x="100" y="471"/>
                        <a:pt x="97" y="470"/>
                        <a:pt x="94" y="468"/>
                      </a:cubicBezTo>
                      <a:cubicBezTo>
                        <a:pt x="89" y="466"/>
                        <a:pt x="84" y="464"/>
                        <a:pt x="80" y="460"/>
                      </a:cubicBezTo>
                      <a:cubicBezTo>
                        <a:pt x="77" y="456"/>
                        <a:pt x="76" y="449"/>
                        <a:pt x="78" y="445"/>
                      </a:cubicBezTo>
                      <a:cubicBezTo>
                        <a:pt x="79" y="443"/>
                        <a:pt x="81" y="442"/>
                        <a:pt x="82" y="441"/>
                      </a:cubicBezTo>
                      <a:cubicBezTo>
                        <a:pt x="85" y="439"/>
                        <a:pt x="88" y="437"/>
                        <a:pt x="89" y="434"/>
                      </a:cubicBezTo>
                      <a:cubicBezTo>
                        <a:pt x="91" y="425"/>
                        <a:pt x="72" y="420"/>
                        <a:pt x="79" y="412"/>
                      </a:cubicBezTo>
                      <a:cubicBezTo>
                        <a:pt x="81" y="410"/>
                        <a:pt x="84" y="410"/>
                        <a:pt x="83" y="406"/>
                      </a:cubicBezTo>
                      <a:cubicBezTo>
                        <a:pt x="82" y="404"/>
                        <a:pt x="78" y="404"/>
                        <a:pt x="76" y="403"/>
                      </a:cubicBezTo>
                      <a:cubicBezTo>
                        <a:pt x="72" y="400"/>
                        <a:pt x="69" y="396"/>
                        <a:pt x="68" y="391"/>
                      </a:cubicBezTo>
                      <a:cubicBezTo>
                        <a:pt x="67" y="388"/>
                        <a:pt x="67" y="385"/>
                        <a:pt x="64" y="384"/>
                      </a:cubicBezTo>
                      <a:cubicBezTo>
                        <a:pt x="63" y="384"/>
                        <a:pt x="60" y="385"/>
                        <a:pt x="58" y="384"/>
                      </a:cubicBezTo>
                      <a:cubicBezTo>
                        <a:pt x="53" y="384"/>
                        <a:pt x="48" y="381"/>
                        <a:pt x="44" y="377"/>
                      </a:cubicBezTo>
                      <a:cubicBezTo>
                        <a:pt x="41" y="374"/>
                        <a:pt x="39" y="368"/>
                        <a:pt x="35" y="364"/>
                      </a:cubicBezTo>
                      <a:cubicBezTo>
                        <a:pt x="32" y="361"/>
                        <a:pt x="28" y="358"/>
                        <a:pt x="25" y="354"/>
                      </a:cubicBezTo>
                      <a:cubicBezTo>
                        <a:pt x="25" y="354"/>
                        <a:pt x="24" y="353"/>
                        <a:pt x="24" y="353"/>
                      </a:cubicBezTo>
                      <a:cubicBezTo>
                        <a:pt x="23" y="351"/>
                        <a:pt x="22" y="349"/>
                        <a:pt x="22" y="347"/>
                      </a:cubicBezTo>
                      <a:cubicBezTo>
                        <a:pt x="22" y="346"/>
                        <a:pt x="22" y="345"/>
                        <a:pt x="22" y="344"/>
                      </a:cubicBezTo>
                      <a:cubicBezTo>
                        <a:pt x="21" y="339"/>
                        <a:pt x="19" y="332"/>
                        <a:pt x="16" y="328"/>
                      </a:cubicBezTo>
                      <a:cubicBezTo>
                        <a:pt x="14" y="326"/>
                        <a:pt x="14" y="326"/>
                        <a:pt x="12" y="325"/>
                      </a:cubicBezTo>
                      <a:cubicBezTo>
                        <a:pt x="11" y="325"/>
                        <a:pt x="11" y="324"/>
                        <a:pt x="10" y="323"/>
                      </a:cubicBezTo>
                      <a:cubicBezTo>
                        <a:pt x="9" y="323"/>
                        <a:pt x="8" y="323"/>
                        <a:pt x="7" y="323"/>
                      </a:cubicBezTo>
                      <a:cubicBezTo>
                        <a:pt x="6" y="322"/>
                        <a:pt x="5" y="319"/>
                        <a:pt x="3" y="318"/>
                      </a:cubicBezTo>
                      <a:cubicBezTo>
                        <a:pt x="2" y="315"/>
                        <a:pt x="1" y="313"/>
                        <a:pt x="1" y="310"/>
                      </a:cubicBezTo>
                      <a:cubicBezTo>
                        <a:pt x="1" y="309"/>
                        <a:pt x="1" y="309"/>
                        <a:pt x="1" y="309"/>
                      </a:cubicBezTo>
                      <a:cubicBezTo>
                        <a:pt x="0" y="303"/>
                        <a:pt x="1" y="300"/>
                        <a:pt x="7" y="296"/>
                      </a:cubicBezTo>
                      <a:cubicBezTo>
                        <a:pt x="16" y="289"/>
                        <a:pt x="26" y="282"/>
                        <a:pt x="38" y="283"/>
                      </a:cubicBezTo>
                      <a:cubicBezTo>
                        <a:pt x="44" y="284"/>
                        <a:pt x="49" y="284"/>
                        <a:pt x="54" y="280"/>
                      </a:cubicBezTo>
                      <a:cubicBezTo>
                        <a:pt x="55" y="278"/>
                        <a:pt x="56" y="276"/>
                        <a:pt x="58" y="274"/>
                      </a:cubicBezTo>
                      <a:cubicBezTo>
                        <a:pt x="60" y="271"/>
                        <a:pt x="63" y="271"/>
                        <a:pt x="66" y="270"/>
                      </a:cubicBezTo>
                      <a:cubicBezTo>
                        <a:pt x="70" y="268"/>
                        <a:pt x="76" y="268"/>
                        <a:pt x="81" y="266"/>
                      </a:cubicBezTo>
                      <a:cubicBezTo>
                        <a:pt x="86" y="264"/>
                        <a:pt x="90" y="260"/>
                        <a:pt x="93" y="256"/>
                      </a:cubicBezTo>
                      <a:cubicBezTo>
                        <a:pt x="95" y="254"/>
                        <a:pt x="96" y="252"/>
                        <a:pt x="97" y="249"/>
                      </a:cubicBezTo>
                      <a:cubicBezTo>
                        <a:pt x="98" y="247"/>
                        <a:pt x="99" y="244"/>
                        <a:pt x="101" y="241"/>
                      </a:cubicBezTo>
                      <a:cubicBezTo>
                        <a:pt x="103" y="236"/>
                        <a:pt x="104" y="232"/>
                        <a:pt x="104" y="226"/>
                      </a:cubicBezTo>
                      <a:cubicBezTo>
                        <a:pt x="104" y="221"/>
                        <a:pt x="104" y="216"/>
                        <a:pt x="103" y="212"/>
                      </a:cubicBezTo>
                      <a:cubicBezTo>
                        <a:pt x="103" y="211"/>
                        <a:pt x="103" y="209"/>
                        <a:pt x="102" y="208"/>
                      </a:cubicBezTo>
                      <a:cubicBezTo>
                        <a:pt x="101" y="206"/>
                        <a:pt x="101" y="205"/>
                        <a:pt x="100" y="203"/>
                      </a:cubicBezTo>
                      <a:cubicBezTo>
                        <a:pt x="99" y="201"/>
                        <a:pt x="97" y="198"/>
                        <a:pt x="99" y="195"/>
                      </a:cubicBezTo>
                      <a:cubicBezTo>
                        <a:pt x="100" y="194"/>
                        <a:pt x="106" y="193"/>
                        <a:pt x="108" y="192"/>
                      </a:cubicBezTo>
                      <a:cubicBezTo>
                        <a:pt x="111" y="191"/>
                        <a:pt x="114" y="191"/>
                        <a:pt x="117" y="190"/>
                      </a:cubicBezTo>
                      <a:cubicBezTo>
                        <a:pt x="121" y="189"/>
                        <a:pt x="124" y="188"/>
                        <a:pt x="127" y="187"/>
                      </a:cubicBezTo>
                      <a:cubicBezTo>
                        <a:pt x="130" y="185"/>
                        <a:pt x="131" y="185"/>
                        <a:pt x="132" y="181"/>
                      </a:cubicBezTo>
                      <a:cubicBezTo>
                        <a:pt x="132" y="179"/>
                        <a:pt x="133" y="177"/>
                        <a:pt x="133" y="175"/>
                      </a:cubicBezTo>
                      <a:cubicBezTo>
                        <a:pt x="135" y="172"/>
                        <a:pt x="136" y="170"/>
                        <a:pt x="138" y="168"/>
                      </a:cubicBezTo>
                      <a:cubicBezTo>
                        <a:pt x="140" y="162"/>
                        <a:pt x="140" y="157"/>
                        <a:pt x="146" y="153"/>
                      </a:cubicBezTo>
                      <a:cubicBezTo>
                        <a:pt x="150" y="150"/>
                        <a:pt x="156" y="150"/>
                        <a:pt x="161" y="149"/>
                      </a:cubicBezTo>
                      <a:cubicBezTo>
                        <a:pt x="163" y="149"/>
                        <a:pt x="165" y="149"/>
                        <a:pt x="167" y="148"/>
                      </a:cubicBezTo>
                      <a:cubicBezTo>
                        <a:pt x="168" y="148"/>
                        <a:pt x="169" y="147"/>
                        <a:pt x="170" y="147"/>
                      </a:cubicBezTo>
                      <a:cubicBezTo>
                        <a:pt x="173" y="146"/>
                        <a:pt x="175" y="148"/>
                        <a:pt x="177" y="147"/>
                      </a:cubicBezTo>
                      <a:cubicBezTo>
                        <a:pt x="178" y="143"/>
                        <a:pt x="179" y="139"/>
                        <a:pt x="179" y="135"/>
                      </a:cubicBezTo>
                      <a:cubicBezTo>
                        <a:pt x="180" y="132"/>
                        <a:pt x="180" y="129"/>
                        <a:pt x="182" y="126"/>
                      </a:cubicBezTo>
                      <a:cubicBezTo>
                        <a:pt x="185" y="121"/>
                        <a:pt x="190" y="115"/>
                        <a:pt x="195" y="112"/>
                      </a:cubicBezTo>
                      <a:cubicBezTo>
                        <a:pt x="195" y="111"/>
                        <a:pt x="196" y="111"/>
                        <a:pt x="196" y="111"/>
                      </a:cubicBezTo>
                      <a:cubicBezTo>
                        <a:pt x="200" y="108"/>
                        <a:pt x="204" y="103"/>
                        <a:pt x="208" y="102"/>
                      </a:cubicBezTo>
                      <a:cubicBezTo>
                        <a:pt x="210" y="101"/>
                        <a:pt x="212" y="102"/>
                        <a:pt x="213" y="104"/>
                      </a:cubicBezTo>
                      <a:cubicBezTo>
                        <a:pt x="215" y="107"/>
                        <a:pt x="216" y="112"/>
                        <a:pt x="218" y="114"/>
                      </a:cubicBezTo>
                      <a:cubicBezTo>
                        <a:pt x="221" y="119"/>
                        <a:pt x="228" y="121"/>
                        <a:pt x="233" y="124"/>
                      </a:cubicBezTo>
                      <a:cubicBezTo>
                        <a:pt x="239" y="127"/>
                        <a:pt x="245" y="131"/>
                        <a:pt x="250" y="136"/>
                      </a:cubicBezTo>
                      <a:cubicBezTo>
                        <a:pt x="252" y="138"/>
                        <a:pt x="252" y="139"/>
                        <a:pt x="253" y="142"/>
                      </a:cubicBezTo>
                      <a:cubicBezTo>
                        <a:pt x="253" y="145"/>
                        <a:pt x="254" y="146"/>
                        <a:pt x="255" y="148"/>
                      </a:cubicBezTo>
                      <a:cubicBezTo>
                        <a:pt x="257" y="154"/>
                        <a:pt x="257" y="159"/>
                        <a:pt x="257" y="165"/>
                      </a:cubicBezTo>
                      <a:cubicBezTo>
                        <a:pt x="257" y="169"/>
                        <a:pt x="258" y="174"/>
                        <a:pt x="258" y="179"/>
                      </a:cubicBezTo>
                      <a:cubicBezTo>
                        <a:pt x="258" y="185"/>
                        <a:pt x="258" y="189"/>
                        <a:pt x="264" y="190"/>
                      </a:cubicBezTo>
                      <a:cubicBezTo>
                        <a:pt x="267" y="191"/>
                        <a:pt x="269" y="193"/>
                        <a:pt x="273" y="193"/>
                      </a:cubicBezTo>
                      <a:cubicBezTo>
                        <a:pt x="276" y="193"/>
                        <a:pt x="278" y="195"/>
                        <a:pt x="281" y="195"/>
                      </a:cubicBezTo>
                      <a:cubicBezTo>
                        <a:pt x="287" y="196"/>
                        <a:pt x="291" y="195"/>
                        <a:pt x="297" y="197"/>
                      </a:cubicBezTo>
                      <a:cubicBezTo>
                        <a:pt x="299" y="198"/>
                        <a:pt x="302" y="200"/>
                        <a:pt x="305" y="201"/>
                      </a:cubicBezTo>
                      <a:cubicBezTo>
                        <a:pt x="308" y="203"/>
                        <a:pt x="311" y="204"/>
                        <a:pt x="314" y="205"/>
                      </a:cubicBezTo>
                      <a:cubicBezTo>
                        <a:pt x="317" y="207"/>
                        <a:pt x="320" y="210"/>
                        <a:pt x="323" y="212"/>
                      </a:cubicBezTo>
                      <a:cubicBezTo>
                        <a:pt x="325" y="214"/>
                        <a:pt x="328" y="215"/>
                        <a:pt x="329" y="218"/>
                      </a:cubicBezTo>
                      <a:cubicBezTo>
                        <a:pt x="331" y="219"/>
                        <a:pt x="332" y="222"/>
                        <a:pt x="333" y="224"/>
                      </a:cubicBezTo>
                      <a:cubicBezTo>
                        <a:pt x="334" y="227"/>
                        <a:pt x="337" y="230"/>
                        <a:pt x="338" y="233"/>
                      </a:cubicBezTo>
                      <a:cubicBezTo>
                        <a:pt x="341" y="239"/>
                        <a:pt x="343" y="243"/>
                        <a:pt x="350" y="245"/>
                      </a:cubicBezTo>
                      <a:cubicBezTo>
                        <a:pt x="357" y="246"/>
                        <a:pt x="363" y="246"/>
                        <a:pt x="370" y="246"/>
                      </a:cubicBezTo>
                      <a:cubicBezTo>
                        <a:pt x="378" y="246"/>
                        <a:pt x="386" y="247"/>
                        <a:pt x="394" y="246"/>
                      </a:cubicBezTo>
                      <a:cubicBezTo>
                        <a:pt x="402" y="245"/>
                        <a:pt x="409" y="242"/>
                        <a:pt x="416" y="246"/>
                      </a:cubicBezTo>
                      <a:cubicBezTo>
                        <a:pt x="421" y="248"/>
                        <a:pt x="426" y="253"/>
                        <a:pt x="430" y="257"/>
                      </a:cubicBezTo>
                      <a:cubicBezTo>
                        <a:pt x="431" y="258"/>
                        <a:pt x="432" y="259"/>
                        <a:pt x="434" y="260"/>
                      </a:cubicBezTo>
                      <a:cubicBezTo>
                        <a:pt x="436" y="261"/>
                        <a:pt x="436" y="261"/>
                        <a:pt x="438" y="261"/>
                      </a:cubicBezTo>
                      <a:cubicBezTo>
                        <a:pt x="441" y="262"/>
                        <a:pt x="443" y="263"/>
                        <a:pt x="446" y="264"/>
                      </a:cubicBezTo>
                      <a:cubicBezTo>
                        <a:pt x="452" y="265"/>
                        <a:pt x="458" y="266"/>
                        <a:pt x="464" y="265"/>
                      </a:cubicBezTo>
                      <a:cubicBezTo>
                        <a:pt x="469" y="265"/>
                        <a:pt x="474" y="262"/>
                        <a:pt x="479" y="260"/>
                      </a:cubicBezTo>
                      <a:cubicBezTo>
                        <a:pt x="488" y="257"/>
                        <a:pt x="497" y="250"/>
                        <a:pt x="507" y="250"/>
                      </a:cubicBezTo>
                      <a:cubicBezTo>
                        <a:pt x="513" y="250"/>
                        <a:pt x="517" y="252"/>
                        <a:pt x="524" y="250"/>
                      </a:cubicBezTo>
                      <a:cubicBezTo>
                        <a:pt x="530" y="248"/>
                        <a:pt x="538" y="248"/>
                        <a:pt x="544" y="245"/>
                      </a:cubicBezTo>
                      <a:cubicBezTo>
                        <a:pt x="545" y="244"/>
                        <a:pt x="549" y="243"/>
                        <a:pt x="550" y="242"/>
                      </a:cubicBezTo>
                      <a:cubicBezTo>
                        <a:pt x="551" y="241"/>
                        <a:pt x="552" y="240"/>
                        <a:pt x="553" y="239"/>
                      </a:cubicBezTo>
                      <a:cubicBezTo>
                        <a:pt x="554" y="238"/>
                        <a:pt x="556" y="237"/>
                        <a:pt x="557" y="236"/>
                      </a:cubicBezTo>
                      <a:cubicBezTo>
                        <a:pt x="561" y="233"/>
                        <a:pt x="564" y="229"/>
                        <a:pt x="567" y="225"/>
                      </a:cubicBezTo>
                      <a:cubicBezTo>
                        <a:pt x="570" y="222"/>
                        <a:pt x="572" y="217"/>
                        <a:pt x="572" y="213"/>
                      </a:cubicBezTo>
                      <a:cubicBezTo>
                        <a:pt x="571" y="211"/>
                        <a:pt x="569" y="208"/>
                        <a:pt x="567" y="206"/>
                      </a:cubicBezTo>
                      <a:cubicBezTo>
                        <a:pt x="566" y="204"/>
                        <a:pt x="566" y="201"/>
                        <a:pt x="566" y="198"/>
                      </a:cubicBezTo>
                      <a:cubicBezTo>
                        <a:pt x="567" y="190"/>
                        <a:pt x="573" y="193"/>
                        <a:pt x="578" y="196"/>
                      </a:cubicBezTo>
                      <a:cubicBezTo>
                        <a:pt x="583" y="199"/>
                        <a:pt x="588" y="200"/>
                        <a:pt x="593" y="199"/>
                      </a:cubicBezTo>
                      <a:cubicBezTo>
                        <a:pt x="603" y="199"/>
                        <a:pt x="612" y="191"/>
                        <a:pt x="621" y="187"/>
                      </a:cubicBezTo>
                      <a:cubicBezTo>
                        <a:pt x="624" y="185"/>
                        <a:pt x="627" y="184"/>
                        <a:pt x="630" y="182"/>
                      </a:cubicBezTo>
                      <a:cubicBezTo>
                        <a:pt x="633" y="180"/>
                        <a:pt x="637" y="179"/>
                        <a:pt x="639" y="177"/>
                      </a:cubicBezTo>
                      <a:cubicBezTo>
                        <a:pt x="642" y="174"/>
                        <a:pt x="641" y="171"/>
                        <a:pt x="643" y="169"/>
                      </a:cubicBezTo>
                      <a:cubicBezTo>
                        <a:pt x="645" y="166"/>
                        <a:pt x="649" y="166"/>
                        <a:pt x="652" y="166"/>
                      </a:cubicBezTo>
                      <a:cubicBezTo>
                        <a:pt x="660" y="165"/>
                        <a:pt x="666" y="161"/>
                        <a:pt x="674" y="159"/>
                      </a:cubicBezTo>
                      <a:cubicBezTo>
                        <a:pt x="677" y="159"/>
                        <a:pt x="681" y="158"/>
                        <a:pt x="684" y="159"/>
                      </a:cubicBezTo>
                      <a:cubicBezTo>
                        <a:pt x="687" y="160"/>
                        <a:pt x="689" y="161"/>
                        <a:pt x="692" y="161"/>
                      </a:cubicBezTo>
                      <a:cubicBezTo>
                        <a:pt x="692" y="154"/>
                        <a:pt x="692" y="151"/>
                        <a:pt x="687" y="146"/>
                      </a:cubicBezTo>
                      <a:cubicBezTo>
                        <a:pt x="682" y="142"/>
                        <a:pt x="677" y="134"/>
                        <a:pt x="672" y="134"/>
                      </a:cubicBezTo>
                      <a:cubicBezTo>
                        <a:pt x="670" y="133"/>
                        <a:pt x="667" y="133"/>
                        <a:pt x="665" y="133"/>
                      </a:cubicBezTo>
                      <a:cubicBezTo>
                        <a:pt x="663" y="134"/>
                        <a:pt x="660" y="136"/>
                        <a:pt x="659" y="136"/>
                      </a:cubicBezTo>
                      <a:cubicBezTo>
                        <a:pt x="654" y="137"/>
                        <a:pt x="648" y="136"/>
                        <a:pt x="644" y="136"/>
                      </a:cubicBezTo>
                      <a:cubicBezTo>
                        <a:pt x="639" y="136"/>
                        <a:pt x="633" y="138"/>
                        <a:pt x="631" y="134"/>
                      </a:cubicBezTo>
                      <a:cubicBezTo>
                        <a:pt x="629" y="130"/>
                        <a:pt x="627" y="124"/>
                        <a:pt x="629" y="120"/>
                      </a:cubicBezTo>
                      <a:cubicBezTo>
                        <a:pt x="631" y="115"/>
                        <a:pt x="635" y="112"/>
                        <a:pt x="637" y="108"/>
                      </a:cubicBezTo>
                      <a:cubicBezTo>
                        <a:pt x="638" y="103"/>
                        <a:pt x="640" y="92"/>
                        <a:pt x="644" y="90"/>
                      </a:cubicBezTo>
                      <a:cubicBezTo>
                        <a:pt x="645" y="90"/>
                        <a:pt x="645" y="90"/>
                        <a:pt x="645" y="90"/>
                      </a:cubicBezTo>
                      <a:cubicBezTo>
                        <a:pt x="650" y="89"/>
                        <a:pt x="657" y="94"/>
                        <a:pt x="662" y="94"/>
                      </a:cubicBezTo>
                      <a:cubicBezTo>
                        <a:pt x="668" y="94"/>
                        <a:pt x="672" y="90"/>
                        <a:pt x="676" y="87"/>
                      </a:cubicBezTo>
                      <a:cubicBezTo>
                        <a:pt x="681" y="85"/>
                        <a:pt x="687" y="82"/>
                        <a:pt x="690" y="78"/>
                      </a:cubicBezTo>
                      <a:cubicBezTo>
                        <a:pt x="691" y="76"/>
                        <a:pt x="691" y="73"/>
                        <a:pt x="692" y="70"/>
                      </a:cubicBezTo>
                      <a:cubicBezTo>
                        <a:pt x="693" y="68"/>
                        <a:pt x="694" y="65"/>
                        <a:pt x="695" y="63"/>
                      </a:cubicBezTo>
                      <a:cubicBezTo>
                        <a:pt x="698" y="58"/>
                        <a:pt x="700" y="53"/>
                        <a:pt x="702" y="48"/>
                      </a:cubicBezTo>
                      <a:cubicBezTo>
                        <a:pt x="703" y="45"/>
                        <a:pt x="703" y="44"/>
                        <a:pt x="705" y="41"/>
                      </a:cubicBezTo>
                      <a:cubicBezTo>
                        <a:pt x="706" y="39"/>
                        <a:pt x="707" y="36"/>
                        <a:pt x="707" y="34"/>
                      </a:cubicBezTo>
                      <a:cubicBezTo>
                        <a:pt x="707" y="31"/>
                        <a:pt x="708" y="28"/>
                        <a:pt x="707" y="26"/>
                      </a:cubicBezTo>
                      <a:cubicBezTo>
                        <a:pt x="706" y="23"/>
                        <a:pt x="704" y="21"/>
                        <a:pt x="703" y="18"/>
                      </a:cubicBezTo>
                      <a:cubicBezTo>
                        <a:pt x="703" y="12"/>
                        <a:pt x="704" y="7"/>
                        <a:pt x="709" y="5"/>
                      </a:cubicBezTo>
                      <a:cubicBezTo>
                        <a:pt x="719" y="1"/>
                        <a:pt x="734" y="0"/>
                        <a:pt x="745" y="2"/>
                      </a:cubicBezTo>
                      <a:cubicBezTo>
                        <a:pt x="757" y="3"/>
                        <a:pt x="770" y="6"/>
                        <a:pt x="781" y="13"/>
                      </a:cubicBezTo>
                      <a:cubicBezTo>
                        <a:pt x="786" y="17"/>
                        <a:pt x="790" y="20"/>
                        <a:pt x="792" y="26"/>
                      </a:cubicBezTo>
                      <a:cubicBezTo>
                        <a:pt x="794" y="31"/>
                        <a:pt x="797" y="36"/>
                        <a:pt x="799" y="42"/>
                      </a:cubicBezTo>
                      <a:cubicBezTo>
                        <a:pt x="803" y="53"/>
                        <a:pt x="803" y="64"/>
                        <a:pt x="807" y="75"/>
                      </a:cubicBezTo>
                      <a:cubicBezTo>
                        <a:pt x="810" y="81"/>
                        <a:pt x="812" y="87"/>
                        <a:pt x="817" y="92"/>
                      </a:cubicBezTo>
                      <a:cubicBezTo>
                        <a:pt x="821" y="96"/>
                        <a:pt x="826" y="98"/>
                        <a:pt x="832" y="100"/>
                      </a:cubicBezTo>
                      <a:cubicBezTo>
                        <a:pt x="842" y="103"/>
                        <a:pt x="857" y="111"/>
                        <a:pt x="859" y="123"/>
                      </a:cubicBezTo>
                      <a:cubicBezTo>
                        <a:pt x="860" y="129"/>
                        <a:pt x="863" y="133"/>
                        <a:pt x="870" y="134"/>
                      </a:cubicBezTo>
                      <a:cubicBezTo>
                        <a:pt x="877" y="135"/>
                        <a:pt x="881" y="132"/>
                        <a:pt x="887" y="131"/>
                      </a:cubicBezTo>
                      <a:cubicBezTo>
                        <a:pt x="896" y="130"/>
                        <a:pt x="906" y="125"/>
                        <a:pt x="916" y="120"/>
                      </a:cubicBezTo>
                      <a:cubicBezTo>
                        <a:pt x="918" y="119"/>
                        <a:pt x="923" y="118"/>
                        <a:pt x="925" y="116"/>
                      </a:cubicBez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6" name="Freeform 288"/>
                <p:cNvSpPr>
                  <a:spLocks noEditPoints="1"/>
                </p:cNvSpPr>
                <p:nvPr/>
              </p:nvSpPr>
              <p:spPr bwMode="auto">
                <a:xfrm>
                  <a:off x="3798881" y="2519362"/>
                  <a:ext cx="560387" cy="368300"/>
                </a:xfrm>
                <a:custGeom>
                  <a:avLst/>
                  <a:gdLst/>
                  <a:ahLst/>
                  <a:cxnLst>
                    <a:cxn ang="0">
                      <a:pos x="204" y="84"/>
                    </a:cxn>
                    <a:cxn ang="0">
                      <a:pos x="178" y="72"/>
                    </a:cxn>
                    <a:cxn ang="0">
                      <a:pos x="156" y="52"/>
                    </a:cxn>
                    <a:cxn ang="0">
                      <a:pos x="138" y="31"/>
                    </a:cxn>
                    <a:cxn ang="0">
                      <a:pos x="122" y="25"/>
                    </a:cxn>
                    <a:cxn ang="0">
                      <a:pos x="112" y="20"/>
                    </a:cxn>
                    <a:cxn ang="0">
                      <a:pos x="105" y="4"/>
                    </a:cxn>
                    <a:cxn ang="0">
                      <a:pos x="72" y="1"/>
                    </a:cxn>
                    <a:cxn ang="0">
                      <a:pos x="70" y="14"/>
                    </a:cxn>
                    <a:cxn ang="0">
                      <a:pos x="54" y="23"/>
                    </a:cxn>
                    <a:cxn ang="0">
                      <a:pos x="48" y="21"/>
                    </a:cxn>
                    <a:cxn ang="0">
                      <a:pos x="23" y="4"/>
                    </a:cxn>
                    <a:cxn ang="0">
                      <a:pos x="0" y="12"/>
                    </a:cxn>
                    <a:cxn ang="0">
                      <a:pos x="7" y="34"/>
                    </a:cxn>
                    <a:cxn ang="0">
                      <a:pos x="9" y="62"/>
                    </a:cxn>
                    <a:cxn ang="0">
                      <a:pos x="25" y="103"/>
                    </a:cxn>
                    <a:cxn ang="0">
                      <a:pos x="34" y="95"/>
                    </a:cxn>
                    <a:cxn ang="0">
                      <a:pos x="47" y="88"/>
                    </a:cxn>
                    <a:cxn ang="0">
                      <a:pos x="68" y="86"/>
                    </a:cxn>
                    <a:cxn ang="0">
                      <a:pos x="93" y="99"/>
                    </a:cxn>
                    <a:cxn ang="0">
                      <a:pos x="111" y="111"/>
                    </a:cxn>
                    <a:cxn ang="0">
                      <a:pos x="124" y="124"/>
                    </a:cxn>
                    <a:cxn ang="0">
                      <a:pos x="134" y="139"/>
                    </a:cxn>
                    <a:cxn ang="0">
                      <a:pos x="138" y="139"/>
                    </a:cxn>
                    <a:cxn ang="0">
                      <a:pos x="161" y="134"/>
                    </a:cxn>
                    <a:cxn ang="0">
                      <a:pos x="179" y="122"/>
                    </a:cxn>
                    <a:cxn ang="0">
                      <a:pos x="185" y="106"/>
                    </a:cxn>
                    <a:cxn ang="0">
                      <a:pos x="205" y="98"/>
                    </a:cxn>
                    <a:cxn ang="0">
                      <a:pos x="213" y="95"/>
                    </a:cxn>
                    <a:cxn ang="0">
                      <a:pos x="28" y="34"/>
                    </a:cxn>
                    <a:cxn ang="0">
                      <a:pos x="13" y="10"/>
                    </a:cxn>
                    <a:cxn ang="0">
                      <a:pos x="28" y="34"/>
                    </a:cxn>
                  </a:cxnLst>
                  <a:rect l="0" t="0" r="r" b="b"/>
                  <a:pathLst>
                    <a:path w="213" h="140">
                      <a:moveTo>
                        <a:pt x="211" y="89"/>
                      </a:moveTo>
                      <a:cubicBezTo>
                        <a:pt x="209" y="85"/>
                        <a:pt x="208" y="84"/>
                        <a:pt x="204" y="84"/>
                      </a:cubicBezTo>
                      <a:cubicBezTo>
                        <a:pt x="201" y="83"/>
                        <a:pt x="198" y="83"/>
                        <a:pt x="196" y="82"/>
                      </a:cubicBezTo>
                      <a:cubicBezTo>
                        <a:pt x="189" y="81"/>
                        <a:pt x="182" y="76"/>
                        <a:pt x="178" y="72"/>
                      </a:cubicBezTo>
                      <a:cubicBezTo>
                        <a:pt x="173" y="67"/>
                        <a:pt x="168" y="64"/>
                        <a:pt x="163" y="59"/>
                      </a:cubicBezTo>
                      <a:cubicBezTo>
                        <a:pt x="161" y="56"/>
                        <a:pt x="159" y="54"/>
                        <a:pt x="156" y="52"/>
                      </a:cubicBezTo>
                      <a:cubicBezTo>
                        <a:pt x="153" y="50"/>
                        <a:pt x="151" y="48"/>
                        <a:pt x="148" y="46"/>
                      </a:cubicBezTo>
                      <a:cubicBezTo>
                        <a:pt x="144" y="42"/>
                        <a:pt x="141" y="37"/>
                        <a:pt x="138" y="31"/>
                      </a:cubicBezTo>
                      <a:cubicBezTo>
                        <a:pt x="136" y="28"/>
                        <a:pt x="136" y="27"/>
                        <a:pt x="132" y="27"/>
                      </a:cubicBezTo>
                      <a:cubicBezTo>
                        <a:pt x="129" y="26"/>
                        <a:pt x="126" y="26"/>
                        <a:pt x="122" y="25"/>
                      </a:cubicBezTo>
                      <a:cubicBezTo>
                        <a:pt x="119" y="25"/>
                        <a:pt x="119" y="24"/>
                        <a:pt x="116" y="22"/>
                      </a:cubicBezTo>
                      <a:cubicBezTo>
                        <a:pt x="115" y="22"/>
                        <a:pt x="113" y="21"/>
                        <a:pt x="112" y="20"/>
                      </a:cubicBezTo>
                      <a:cubicBezTo>
                        <a:pt x="111" y="18"/>
                        <a:pt x="112" y="15"/>
                        <a:pt x="111" y="14"/>
                      </a:cubicBezTo>
                      <a:cubicBezTo>
                        <a:pt x="110" y="11"/>
                        <a:pt x="108" y="7"/>
                        <a:pt x="105" y="4"/>
                      </a:cubicBezTo>
                      <a:cubicBezTo>
                        <a:pt x="103" y="1"/>
                        <a:pt x="100" y="1"/>
                        <a:pt x="96" y="1"/>
                      </a:cubicBezTo>
                      <a:cubicBezTo>
                        <a:pt x="88" y="0"/>
                        <a:pt x="79" y="1"/>
                        <a:pt x="72" y="1"/>
                      </a:cubicBezTo>
                      <a:cubicBezTo>
                        <a:pt x="71" y="3"/>
                        <a:pt x="71" y="5"/>
                        <a:pt x="70" y="7"/>
                      </a:cubicBezTo>
                      <a:cubicBezTo>
                        <a:pt x="70" y="9"/>
                        <a:pt x="70" y="12"/>
                        <a:pt x="70" y="14"/>
                      </a:cubicBezTo>
                      <a:cubicBezTo>
                        <a:pt x="69" y="19"/>
                        <a:pt x="69" y="24"/>
                        <a:pt x="63" y="24"/>
                      </a:cubicBezTo>
                      <a:cubicBezTo>
                        <a:pt x="60" y="25"/>
                        <a:pt x="57" y="24"/>
                        <a:pt x="54" y="23"/>
                      </a:cubicBezTo>
                      <a:cubicBezTo>
                        <a:pt x="54" y="23"/>
                        <a:pt x="54" y="23"/>
                        <a:pt x="54" y="23"/>
                      </a:cubicBezTo>
                      <a:cubicBezTo>
                        <a:pt x="52" y="22"/>
                        <a:pt x="51" y="21"/>
                        <a:pt x="48" y="21"/>
                      </a:cubicBezTo>
                      <a:cubicBezTo>
                        <a:pt x="44" y="20"/>
                        <a:pt x="36" y="18"/>
                        <a:pt x="33" y="14"/>
                      </a:cubicBezTo>
                      <a:cubicBezTo>
                        <a:pt x="30" y="9"/>
                        <a:pt x="30" y="5"/>
                        <a:pt x="23" y="4"/>
                      </a:cubicBezTo>
                      <a:cubicBezTo>
                        <a:pt x="19" y="4"/>
                        <a:pt x="14" y="4"/>
                        <a:pt x="10" y="5"/>
                      </a:cubicBezTo>
                      <a:cubicBezTo>
                        <a:pt x="7" y="6"/>
                        <a:pt x="3" y="10"/>
                        <a:pt x="0" y="12"/>
                      </a:cubicBezTo>
                      <a:cubicBezTo>
                        <a:pt x="0" y="15"/>
                        <a:pt x="0" y="18"/>
                        <a:pt x="2" y="20"/>
                      </a:cubicBezTo>
                      <a:cubicBezTo>
                        <a:pt x="4" y="24"/>
                        <a:pt x="7" y="29"/>
                        <a:pt x="7" y="34"/>
                      </a:cubicBezTo>
                      <a:cubicBezTo>
                        <a:pt x="7" y="44"/>
                        <a:pt x="0" y="54"/>
                        <a:pt x="15" y="54"/>
                      </a:cubicBezTo>
                      <a:cubicBezTo>
                        <a:pt x="16" y="59"/>
                        <a:pt x="10" y="58"/>
                        <a:pt x="9" y="62"/>
                      </a:cubicBezTo>
                      <a:cubicBezTo>
                        <a:pt x="9" y="66"/>
                        <a:pt x="16" y="67"/>
                        <a:pt x="19" y="68"/>
                      </a:cubicBezTo>
                      <a:cubicBezTo>
                        <a:pt x="25" y="74"/>
                        <a:pt x="25" y="91"/>
                        <a:pt x="25" y="103"/>
                      </a:cubicBezTo>
                      <a:cubicBezTo>
                        <a:pt x="25" y="103"/>
                        <a:pt x="25" y="102"/>
                        <a:pt x="26" y="102"/>
                      </a:cubicBezTo>
                      <a:cubicBezTo>
                        <a:pt x="28" y="101"/>
                        <a:pt x="33" y="97"/>
                        <a:pt x="34" y="95"/>
                      </a:cubicBezTo>
                      <a:cubicBezTo>
                        <a:pt x="35" y="95"/>
                        <a:pt x="37" y="93"/>
                        <a:pt x="39" y="92"/>
                      </a:cubicBezTo>
                      <a:cubicBezTo>
                        <a:pt x="42" y="91"/>
                        <a:pt x="44" y="89"/>
                        <a:pt x="47" y="88"/>
                      </a:cubicBezTo>
                      <a:cubicBezTo>
                        <a:pt x="52" y="86"/>
                        <a:pt x="56" y="84"/>
                        <a:pt x="61" y="84"/>
                      </a:cubicBezTo>
                      <a:cubicBezTo>
                        <a:pt x="64" y="85"/>
                        <a:pt x="66" y="86"/>
                        <a:pt x="68" y="86"/>
                      </a:cubicBezTo>
                      <a:cubicBezTo>
                        <a:pt x="72" y="87"/>
                        <a:pt x="75" y="87"/>
                        <a:pt x="78" y="89"/>
                      </a:cubicBezTo>
                      <a:cubicBezTo>
                        <a:pt x="83" y="92"/>
                        <a:pt x="89" y="96"/>
                        <a:pt x="93" y="99"/>
                      </a:cubicBezTo>
                      <a:cubicBezTo>
                        <a:pt x="96" y="100"/>
                        <a:pt x="98" y="102"/>
                        <a:pt x="101" y="104"/>
                      </a:cubicBezTo>
                      <a:cubicBezTo>
                        <a:pt x="104" y="106"/>
                        <a:pt x="107" y="109"/>
                        <a:pt x="111" y="111"/>
                      </a:cubicBezTo>
                      <a:cubicBezTo>
                        <a:pt x="114" y="112"/>
                        <a:pt x="117" y="113"/>
                        <a:pt x="119" y="116"/>
                      </a:cubicBezTo>
                      <a:cubicBezTo>
                        <a:pt x="121" y="118"/>
                        <a:pt x="123" y="121"/>
                        <a:pt x="124" y="124"/>
                      </a:cubicBezTo>
                      <a:cubicBezTo>
                        <a:pt x="126" y="126"/>
                        <a:pt x="127" y="129"/>
                        <a:pt x="129" y="132"/>
                      </a:cubicBezTo>
                      <a:cubicBezTo>
                        <a:pt x="131" y="134"/>
                        <a:pt x="134" y="136"/>
                        <a:pt x="134" y="139"/>
                      </a:cubicBezTo>
                      <a:cubicBezTo>
                        <a:pt x="134" y="139"/>
                        <a:pt x="134" y="140"/>
                        <a:pt x="134" y="140"/>
                      </a:cubicBezTo>
                      <a:cubicBezTo>
                        <a:pt x="135" y="140"/>
                        <a:pt x="136" y="139"/>
                        <a:pt x="138" y="139"/>
                      </a:cubicBezTo>
                      <a:cubicBezTo>
                        <a:pt x="143" y="138"/>
                        <a:pt x="147" y="138"/>
                        <a:pt x="153" y="138"/>
                      </a:cubicBezTo>
                      <a:cubicBezTo>
                        <a:pt x="156" y="138"/>
                        <a:pt x="159" y="138"/>
                        <a:pt x="161" y="134"/>
                      </a:cubicBezTo>
                      <a:cubicBezTo>
                        <a:pt x="162" y="132"/>
                        <a:pt x="162" y="131"/>
                        <a:pt x="165" y="130"/>
                      </a:cubicBezTo>
                      <a:cubicBezTo>
                        <a:pt x="169" y="127"/>
                        <a:pt x="177" y="127"/>
                        <a:pt x="179" y="122"/>
                      </a:cubicBezTo>
                      <a:cubicBezTo>
                        <a:pt x="180" y="118"/>
                        <a:pt x="180" y="115"/>
                        <a:pt x="181" y="111"/>
                      </a:cubicBezTo>
                      <a:cubicBezTo>
                        <a:pt x="182" y="110"/>
                        <a:pt x="184" y="107"/>
                        <a:pt x="185" y="106"/>
                      </a:cubicBezTo>
                      <a:cubicBezTo>
                        <a:pt x="188" y="101"/>
                        <a:pt x="192" y="102"/>
                        <a:pt x="197" y="101"/>
                      </a:cubicBezTo>
                      <a:cubicBezTo>
                        <a:pt x="200" y="100"/>
                        <a:pt x="202" y="98"/>
                        <a:pt x="205" y="98"/>
                      </a:cubicBezTo>
                      <a:cubicBezTo>
                        <a:pt x="207" y="97"/>
                        <a:pt x="210" y="96"/>
                        <a:pt x="212" y="96"/>
                      </a:cubicBezTo>
                      <a:cubicBezTo>
                        <a:pt x="212" y="95"/>
                        <a:pt x="213" y="95"/>
                        <a:pt x="213" y="95"/>
                      </a:cubicBezTo>
                      <a:cubicBezTo>
                        <a:pt x="213" y="93"/>
                        <a:pt x="212" y="91"/>
                        <a:pt x="211" y="89"/>
                      </a:cubicBezTo>
                      <a:close/>
                      <a:moveTo>
                        <a:pt x="28" y="34"/>
                      </a:moveTo>
                      <a:cubicBezTo>
                        <a:pt x="23" y="35"/>
                        <a:pt x="14" y="30"/>
                        <a:pt x="11" y="26"/>
                      </a:cubicBezTo>
                      <a:cubicBezTo>
                        <a:pt x="6" y="20"/>
                        <a:pt x="5" y="12"/>
                        <a:pt x="13" y="10"/>
                      </a:cubicBezTo>
                      <a:cubicBezTo>
                        <a:pt x="21" y="8"/>
                        <a:pt x="32" y="18"/>
                        <a:pt x="31" y="25"/>
                      </a:cubicBezTo>
                      <a:cubicBezTo>
                        <a:pt x="30" y="28"/>
                        <a:pt x="33" y="33"/>
                        <a:pt x="28"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7" name="Freeform 289"/>
                <p:cNvSpPr/>
                <p:nvPr/>
              </p:nvSpPr>
              <p:spPr bwMode="auto">
                <a:xfrm>
                  <a:off x="3484557" y="2570162"/>
                  <a:ext cx="249237" cy="173037"/>
                </a:xfrm>
                <a:custGeom>
                  <a:avLst/>
                  <a:gdLst/>
                  <a:ahLst/>
                  <a:cxnLst>
                    <a:cxn ang="0">
                      <a:pos x="95" y="26"/>
                    </a:cxn>
                    <a:cxn ang="0">
                      <a:pos x="80" y="32"/>
                    </a:cxn>
                    <a:cxn ang="0">
                      <a:pos x="70" y="47"/>
                    </a:cxn>
                    <a:cxn ang="0">
                      <a:pos x="68" y="66"/>
                    </a:cxn>
                    <a:cxn ang="0">
                      <a:pos x="68" y="66"/>
                    </a:cxn>
                    <a:cxn ang="0">
                      <a:pos x="63" y="63"/>
                    </a:cxn>
                    <a:cxn ang="0">
                      <a:pos x="60" y="60"/>
                    </a:cxn>
                    <a:cxn ang="0">
                      <a:pos x="56" y="43"/>
                    </a:cxn>
                    <a:cxn ang="0">
                      <a:pos x="54" y="40"/>
                    </a:cxn>
                    <a:cxn ang="0">
                      <a:pos x="50" y="41"/>
                    </a:cxn>
                    <a:cxn ang="0">
                      <a:pos x="43" y="43"/>
                    </a:cxn>
                    <a:cxn ang="0">
                      <a:pos x="37" y="49"/>
                    </a:cxn>
                    <a:cxn ang="0">
                      <a:pos x="36" y="48"/>
                    </a:cxn>
                    <a:cxn ang="0">
                      <a:pos x="29" y="39"/>
                    </a:cxn>
                    <a:cxn ang="0">
                      <a:pos x="22" y="32"/>
                    </a:cxn>
                    <a:cxn ang="0">
                      <a:pos x="20" y="25"/>
                    </a:cxn>
                    <a:cxn ang="0">
                      <a:pos x="16" y="22"/>
                    </a:cxn>
                    <a:cxn ang="0">
                      <a:pos x="14" y="16"/>
                    </a:cxn>
                    <a:cxn ang="0">
                      <a:pos x="8" y="9"/>
                    </a:cxn>
                    <a:cxn ang="0">
                      <a:pos x="0" y="4"/>
                    </a:cxn>
                    <a:cxn ang="0">
                      <a:pos x="11" y="4"/>
                    </a:cxn>
                    <a:cxn ang="0">
                      <a:pos x="20" y="9"/>
                    </a:cxn>
                    <a:cxn ang="0">
                      <a:pos x="28" y="6"/>
                    </a:cxn>
                    <a:cxn ang="0">
                      <a:pos x="31" y="0"/>
                    </a:cxn>
                    <a:cxn ang="0">
                      <a:pos x="32" y="0"/>
                    </a:cxn>
                    <a:cxn ang="0">
                      <a:pos x="35" y="1"/>
                    </a:cxn>
                    <a:cxn ang="0">
                      <a:pos x="38" y="3"/>
                    </a:cxn>
                    <a:cxn ang="0">
                      <a:pos x="39" y="5"/>
                    </a:cxn>
                    <a:cxn ang="0">
                      <a:pos x="41" y="5"/>
                    </a:cxn>
                    <a:cxn ang="0">
                      <a:pos x="50" y="6"/>
                    </a:cxn>
                    <a:cxn ang="0">
                      <a:pos x="57" y="7"/>
                    </a:cxn>
                    <a:cxn ang="0">
                      <a:pos x="61" y="3"/>
                    </a:cxn>
                    <a:cxn ang="0">
                      <a:pos x="63" y="1"/>
                    </a:cxn>
                    <a:cxn ang="0">
                      <a:pos x="66" y="6"/>
                    </a:cxn>
                    <a:cxn ang="0">
                      <a:pos x="79" y="18"/>
                    </a:cxn>
                    <a:cxn ang="0">
                      <a:pos x="95" y="26"/>
                    </a:cxn>
                  </a:cxnLst>
                  <a:rect l="0" t="0" r="r" b="b"/>
                  <a:pathLst>
                    <a:path w="95" h="66">
                      <a:moveTo>
                        <a:pt x="95" y="26"/>
                      </a:moveTo>
                      <a:cubicBezTo>
                        <a:pt x="91" y="30"/>
                        <a:pt x="85" y="30"/>
                        <a:pt x="80" y="32"/>
                      </a:cubicBezTo>
                      <a:cubicBezTo>
                        <a:pt x="74" y="35"/>
                        <a:pt x="71" y="41"/>
                        <a:pt x="70" y="47"/>
                      </a:cubicBezTo>
                      <a:cubicBezTo>
                        <a:pt x="69" y="51"/>
                        <a:pt x="68" y="59"/>
                        <a:pt x="68" y="66"/>
                      </a:cubicBezTo>
                      <a:cubicBezTo>
                        <a:pt x="68" y="66"/>
                        <a:pt x="68" y="66"/>
                        <a:pt x="68" y="66"/>
                      </a:cubicBezTo>
                      <a:cubicBezTo>
                        <a:pt x="66" y="65"/>
                        <a:pt x="65" y="66"/>
                        <a:pt x="63" y="63"/>
                      </a:cubicBezTo>
                      <a:cubicBezTo>
                        <a:pt x="62" y="63"/>
                        <a:pt x="61" y="61"/>
                        <a:pt x="60" y="60"/>
                      </a:cubicBezTo>
                      <a:cubicBezTo>
                        <a:pt x="57" y="55"/>
                        <a:pt x="60" y="48"/>
                        <a:pt x="56" y="43"/>
                      </a:cubicBezTo>
                      <a:cubicBezTo>
                        <a:pt x="56" y="42"/>
                        <a:pt x="55" y="40"/>
                        <a:pt x="54" y="40"/>
                      </a:cubicBezTo>
                      <a:cubicBezTo>
                        <a:pt x="52" y="39"/>
                        <a:pt x="52" y="40"/>
                        <a:pt x="50" y="41"/>
                      </a:cubicBezTo>
                      <a:cubicBezTo>
                        <a:pt x="47" y="41"/>
                        <a:pt x="45" y="40"/>
                        <a:pt x="43" y="43"/>
                      </a:cubicBezTo>
                      <a:cubicBezTo>
                        <a:pt x="41" y="45"/>
                        <a:pt x="40" y="47"/>
                        <a:pt x="37" y="49"/>
                      </a:cubicBezTo>
                      <a:cubicBezTo>
                        <a:pt x="37" y="48"/>
                        <a:pt x="37" y="48"/>
                        <a:pt x="36" y="48"/>
                      </a:cubicBezTo>
                      <a:cubicBezTo>
                        <a:pt x="35" y="45"/>
                        <a:pt x="32" y="41"/>
                        <a:pt x="29" y="39"/>
                      </a:cubicBezTo>
                      <a:cubicBezTo>
                        <a:pt x="26" y="36"/>
                        <a:pt x="23" y="37"/>
                        <a:pt x="22" y="32"/>
                      </a:cubicBezTo>
                      <a:cubicBezTo>
                        <a:pt x="22" y="29"/>
                        <a:pt x="22" y="28"/>
                        <a:pt x="20" y="25"/>
                      </a:cubicBezTo>
                      <a:cubicBezTo>
                        <a:pt x="19" y="24"/>
                        <a:pt x="17" y="23"/>
                        <a:pt x="16" y="22"/>
                      </a:cubicBezTo>
                      <a:cubicBezTo>
                        <a:pt x="15" y="20"/>
                        <a:pt x="15" y="18"/>
                        <a:pt x="14" y="16"/>
                      </a:cubicBezTo>
                      <a:cubicBezTo>
                        <a:pt x="13" y="13"/>
                        <a:pt x="11" y="11"/>
                        <a:pt x="8" y="9"/>
                      </a:cubicBezTo>
                      <a:cubicBezTo>
                        <a:pt x="6" y="7"/>
                        <a:pt x="3" y="6"/>
                        <a:pt x="0" y="4"/>
                      </a:cubicBezTo>
                      <a:cubicBezTo>
                        <a:pt x="4" y="3"/>
                        <a:pt x="7" y="2"/>
                        <a:pt x="11" y="4"/>
                      </a:cubicBezTo>
                      <a:cubicBezTo>
                        <a:pt x="14" y="6"/>
                        <a:pt x="17" y="8"/>
                        <a:pt x="20" y="9"/>
                      </a:cubicBezTo>
                      <a:cubicBezTo>
                        <a:pt x="25" y="10"/>
                        <a:pt x="26" y="10"/>
                        <a:pt x="28" y="6"/>
                      </a:cubicBezTo>
                      <a:cubicBezTo>
                        <a:pt x="29" y="5"/>
                        <a:pt x="30" y="2"/>
                        <a:pt x="31" y="0"/>
                      </a:cubicBezTo>
                      <a:cubicBezTo>
                        <a:pt x="31" y="0"/>
                        <a:pt x="31" y="0"/>
                        <a:pt x="32" y="0"/>
                      </a:cubicBezTo>
                      <a:cubicBezTo>
                        <a:pt x="33" y="0"/>
                        <a:pt x="34" y="0"/>
                        <a:pt x="35" y="1"/>
                      </a:cubicBezTo>
                      <a:cubicBezTo>
                        <a:pt x="36" y="1"/>
                        <a:pt x="37" y="2"/>
                        <a:pt x="38" y="3"/>
                      </a:cubicBezTo>
                      <a:cubicBezTo>
                        <a:pt x="39" y="3"/>
                        <a:pt x="38" y="5"/>
                        <a:pt x="39" y="5"/>
                      </a:cubicBezTo>
                      <a:cubicBezTo>
                        <a:pt x="40" y="5"/>
                        <a:pt x="40" y="5"/>
                        <a:pt x="41" y="5"/>
                      </a:cubicBezTo>
                      <a:cubicBezTo>
                        <a:pt x="44" y="6"/>
                        <a:pt x="47" y="5"/>
                        <a:pt x="50" y="6"/>
                      </a:cubicBezTo>
                      <a:cubicBezTo>
                        <a:pt x="53" y="7"/>
                        <a:pt x="54" y="8"/>
                        <a:pt x="57" y="7"/>
                      </a:cubicBezTo>
                      <a:cubicBezTo>
                        <a:pt x="58" y="6"/>
                        <a:pt x="59" y="4"/>
                        <a:pt x="61" y="3"/>
                      </a:cubicBezTo>
                      <a:cubicBezTo>
                        <a:pt x="61" y="3"/>
                        <a:pt x="62" y="2"/>
                        <a:pt x="63" y="1"/>
                      </a:cubicBezTo>
                      <a:cubicBezTo>
                        <a:pt x="64" y="3"/>
                        <a:pt x="65" y="5"/>
                        <a:pt x="66" y="6"/>
                      </a:cubicBezTo>
                      <a:cubicBezTo>
                        <a:pt x="69" y="10"/>
                        <a:pt x="74" y="15"/>
                        <a:pt x="79" y="18"/>
                      </a:cubicBezTo>
                      <a:cubicBezTo>
                        <a:pt x="83" y="21"/>
                        <a:pt x="91" y="22"/>
                        <a:pt x="95"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8" name="Freeform 290"/>
                <p:cNvSpPr/>
                <p:nvPr/>
              </p:nvSpPr>
              <p:spPr bwMode="auto">
                <a:xfrm>
                  <a:off x="3303582" y="2459037"/>
                  <a:ext cx="261937" cy="136525"/>
                </a:xfrm>
                <a:custGeom>
                  <a:avLst/>
                  <a:gdLst/>
                  <a:ahLst/>
                  <a:cxnLst>
                    <a:cxn ang="0">
                      <a:pos x="100" y="42"/>
                    </a:cxn>
                    <a:cxn ang="0">
                      <a:pos x="97" y="48"/>
                    </a:cxn>
                    <a:cxn ang="0">
                      <a:pos x="89" y="51"/>
                    </a:cxn>
                    <a:cxn ang="0">
                      <a:pos x="80" y="46"/>
                    </a:cxn>
                    <a:cxn ang="0">
                      <a:pos x="69" y="46"/>
                    </a:cxn>
                    <a:cxn ang="0">
                      <a:pos x="67" y="47"/>
                    </a:cxn>
                    <a:cxn ang="0">
                      <a:pos x="56" y="49"/>
                    </a:cxn>
                    <a:cxn ang="0">
                      <a:pos x="48" y="51"/>
                    </a:cxn>
                    <a:cxn ang="0">
                      <a:pos x="46" y="50"/>
                    </a:cxn>
                    <a:cxn ang="0">
                      <a:pos x="31" y="47"/>
                    </a:cxn>
                    <a:cxn ang="0">
                      <a:pos x="21" y="44"/>
                    </a:cxn>
                    <a:cxn ang="0">
                      <a:pos x="21" y="44"/>
                    </a:cxn>
                    <a:cxn ang="0">
                      <a:pos x="25" y="40"/>
                    </a:cxn>
                    <a:cxn ang="0">
                      <a:pos x="25" y="27"/>
                    </a:cxn>
                    <a:cxn ang="0">
                      <a:pos x="9" y="10"/>
                    </a:cxn>
                    <a:cxn ang="0">
                      <a:pos x="0" y="1"/>
                    </a:cxn>
                    <a:cxn ang="0">
                      <a:pos x="7" y="0"/>
                    </a:cxn>
                    <a:cxn ang="0">
                      <a:pos x="25" y="7"/>
                    </a:cxn>
                    <a:cxn ang="0">
                      <a:pos x="30" y="10"/>
                    </a:cxn>
                    <a:cxn ang="0">
                      <a:pos x="35" y="12"/>
                    </a:cxn>
                    <a:cxn ang="0">
                      <a:pos x="43" y="14"/>
                    </a:cxn>
                    <a:cxn ang="0">
                      <a:pos x="58" y="21"/>
                    </a:cxn>
                    <a:cxn ang="0">
                      <a:pos x="60" y="23"/>
                    </a:cxn>
                    <a:cxn ang="0">
                      <a:pos x="63" y="23"/>
                    </a:cxn>
                    <a:cxn ang="0">
                      <a:pos x="71" y="20"/>
                    </a:cxn>
                    <a:cxn ang="0">
                      <a:pos x="88" y="26"/>
                    </a:cxn>
                    <a:cxn ang="0">
                      <a:pos x="97" y="41"/>
                    </a:cxn>
                    <a:cxn ang="0">
                      <a:pos x="100" y="42"/>
                    </a:cxn>
                  </a:cxnLst>
                  <a:rect l="0" t="0" r="r" b="b"/>
                  <a:pathLst>
                    <a:path w="100" h="52">
                      <a:moveTo>
                        <a:pt x="100" y="42"/>
                      </a:moveTo>
                      <a:cubicBezTo>
                        <a:pt x="99" y="44"/>
                        <a:pt x="98" y="47"/>
                        <a:pt x="97" y="48"/>
                      </a:cubicBezTo>
                      <a:cubicBezTo>
                        <a:pt x="95" y="52"/>
                        <a:pt x="94" y="52"/>
                        <a:pt x="89" y="51"/>
                      </a:cubicBezTo>
                      <a:cubicBezTo>
                        <a:pt x="86" y="50"/>
                        <a:pt x="83" y="48"/>
                        <a:pt x="80" y="46"/>
                      </a:cubicBezTo>
                      <a:cubicBezTo>
                        <a:pt x="76" y="44"/>
                        <a:pt x="73" y="45"/>
                        <a:pt x="69" y="46"/>
                      </a:cubicBezTo>
                      <a:cubicBezTo>
                        <a:pt x="69" y="46"/>
                        <a:pt x="68" y="46"/>
                        <a:pt x="67" y="47"/>
                      </a:cubicBezTo>
                      <a:cubicBezTo>
                        <a:pt x="64" y="48"/>
                        <a:pt x="60" y="48"/>
                        <a:pt x="56" y="49"/>
                      </a:cubicBezTo>
                      <a:cubicBezTo>
                        <a:pt x="53" y="49"/>
                        <a:pt x="51" y="50"/>
                        <a:pt x="48" y="51"/>
                      </a:cubicBezTo>
                      <a:cubicBezTo>
                        <a:pt x="48" y="51"/>
                        <a:pt x="47" y="50"/>
                        <a:pt x="46" y="50"/>
                      </a:cubicBezTo>
                      <a:cubicBezTo>
                        <a:pt x="41" y="48"/>
                        <a:pt x="36" y="49"/>
                        <a:pt x="31" y="47"/>
                      </a:cubicBezTo>
                      <a:cubicBezTo>
                        <a:pt x="28" y="46"/>
                        <a:pt x="25" y="45"/>
                        <a:pt x="21" y="44"/>
                      </a:cubicBezTo>
                      <a:cubicBezTo>
                        <a:pt x="21" y="44"/>
                        <a:pt x="21" y="44"/>
                        <a:pt x="21" y="44"/>
                      </a:cubicBezTo>
                      <a:cubicBezTo>
                        <a:pt x="22" y="43"/>
                        <a:pt x="23" y="41"/>
                        <a:pt x="25" y="40"/>
                      </a:cubicBezTo>
                      <a:cubicBezTo>
                        <a:pt x="28" y="36"/>
                        <a:pt x="25" y="32"/>
                        <a:pt x="25" y="27"/>
                      </a:cubicBezTo>
                      <a:cubicBezTo>
                        <a:pt x="23" y="20"/>
                        <a:pt x="14" y="15"/>
                        <a:pt x="9" y="10"/>
                      </a:cubicBezTo>
                      <a:cubicBezTo>
                        <a:pt x="6" y="7"/>
                        <a:pt x="3" y="4"/>
                        <a:pt x="0" y="1"/>
                      </a:cubicBezTo>
                      <a:cubicBezTo>
                        <a:pt x="3" y="0"/>
                        <a:pt x="6" y="0"/>
                        <a:pt x="7" y="0"/>
                      </a:cubicBezTo>
                      <a:cubicBezTo>
                        <a:pt x="13" y="1"/>
                        <a:pt x="20" y="4"/>
                        <a:pt x="25" y="7"/>
                      </a:cubicBezTo>
                      <a:cubicBezTo>
                        <a:pt x="27" y="8"/>
                        <a:pt x="28" y="9"/>
                        <a:pt x="30" y="10"/>
                      </a:cubicBezTo>
                      <a:cubicBezTo>
                        <a:pt x="31" y="11"/>
                        <a:pt x="33" y="11"/>
                        <a:pt x="35" y="12"/>
                      </a:cubicBezTo>
                      <a:cubicBezTo>
                        <a:pt x="38" y="13"/>
                        <a:pt x="40" y="13"/>
                        <a:pt x="43" y="14"/>
                      </a:cubicBezTo>
                      <a:cubicBezTo>
                        <a:pt x="48" y="15"/>
                        <a:pt x="53" y="17"/>
                        <a:pt x="58" y="21"/>
                      </a:cubicBezTo>
                      <a:cubicBezTo>
                        <a:pt x="59" y="22"/>
                        <a:pt x="58" y="22"/>
                        <a:pt x="60" y="23"/>
                      </a:cubicBezTo>
                      <a:cubicBezTo>
                        <a:pt x="61" y="23"/>
                        <a:pt x="62" y="23"/>
                        <a:pt x="63" y="23"/>
                      </a:cubicBezTo>
                      <a:cubicBezTo>
                        <a:pt x="66" y="22"/>
                        <a:pt x="69" y="21"/>
                        <a:pt x="71" y="20"/>
                      </a:cubicBezTo>
                      <a:cubicBezTo>
                        <a:pt x="77" y="20"/>
                        <a:pt x="85" y="21"/>
                        <a:pt x="88" y="26"/>
                      </a:cubicBezTo>
                      <a:cubicBezTo>
                        <a:pt x="91" y="31"/>
                        <a:pt x="90" y="38"/>
                        <a:pt x="97" y="41"/>
                      </a:cubicBezTo>
                      <a:cubicBezTo>
                        <a:pt x="97" y="41"/>
                        <a:pt x="99" y="42"/>
                        <a:pt x="100" y="4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9" name="Freeform 291"/>
                <p:cNvSpPr/>
                <p:nvPr/>
              </p:nvSpPr>
              <p:spPr bwMode="auto">
                <a:xfrm>
                  <a:off x="3471857" y="2671762"/>
                  <a:ext cx="758824" cy="677862"/>
                </a:xfrm>
                <a:custGeom>
                  <a:avLst/>
                  <a:gdLst/>
                  <a:ahLst/>
                  <a:cxnLst>
                    <a:cxn ang="0">
                      <a:pos x="284" y="233"/>
                    </a:cxn>
                    <a:cxn ang="0">
                      <a:pos x="273" y="238"/>
                    </a:cxn>
                    <a:cxn ang="0">
                      <a:pos x="261" y="258"/>
                    </a:cxn>
                    <a:cxn ang="0">
                      <a:pos x="211" y="253"/>
                    </a:cxn>
                    <a:cxn ang="0">
                      <a:pos x="201" y="248"/>
                    </a:cxn>
                    <a:cxn ang="0">
                      <a:pos x="180" y="227"/>
                    </a:cxn>
                    <a:cxn ang="0">
                      <a:pos x="142" y="230"/>
                    </a:cxn>
                    <a:cxn ang="0">
                      <a:pos x="124" y="218"/>
                    </a:cxn>
                    <a:cxn ang="0">
                      <a:pos x="91" y="185"/>
                    </a:cxn>
                    <a:cxn ang="0">
                      <a:pos x="66" y="175"/>
                    </a:cxn>
                    <a:cxn ang="0">
                      <a:pos x="58" y="155"/>
                    </a:cxn>
                    <a:cxn ang="0">
                      <a:pos x="36" y="133"/>
                    </a:cxn>
                    <a:cxn ang="0">
                      <a:pos x="30" y="125"/>
                    </a:cxn>
                    <a:cxn ang="0">
                      <a:pos x="24" y="113"/>
                    </a:cxn>
                    <a:cxn ang="0">
                      <a:pos x="27" y="86"/>
                    </a:cxn>
                    <a:cxn ang="0">
                      <a:pos x="19" y="67"/>
                    </a:cxn>
                    <a:cxn ang="0">
                      <a:pos x="7" y="43"/>
                    </a:cxn>
                    <a:cxn ang="0">
                      <a:pos x="3" y="28"/>
                    </a:cxn>
                    <a:cxn ang="0">
                      <a:pos x="4" y="19"/>
                    </a:cxn>
                    <a:cxn ang="0">
                      <a:pos x="4" y="19"/>
                    </a:cxn>
                    <a:cxn ang="0">
                      <a:pos x="2" y="12"/>
                    </a:cxn>
                    <a:cxn ang="0">
                      <a:pos x="3" y="0"/>
                    </a:cxn>
                    <a:cxn ang="0">
                      <a:pos x="28" y="15"/>
                    </a:cxn>
                    <a:cxn ang="0">
                      <a:pos x="35" y="15"/>
                    </a:cxn>
                    <a:cxn ang="0">
                      <a:pos x="42" y="10"/>
                    </a:cxn>
                    <a:cxn ang="0">
                      <a:pos x="55" y="2"/>
                    </a:cxn>
                    <a:cxn ang="0">
                      <a:pos x="61" y="4"/>
                    </a:cxn>
                    <a:cxn ang="0">
                      <a:pos x="68" y="24"/>
                    </a:cxn>
                    <a:cxn ang="0">
                      <a:pos x="73" y="27"/>
                    </a:cxn>
                    <a:cxn ang="0">
                      <a:pos x="93" y="45"/>
                    </a:cxn>
                    <a:cxn ang="0">
                      <a:pos x="139" y="54"/>
                    </a:cxn>
                    <a:cxn ang="0">
                      <a:pos x="150" y="45"/>
                    </a:cxn>
                    <a:cxn ang="0">
                      <a:pos x="151" y="44"/>
                    </a:cxn>
                    <a:cxn ang="0">
                      <a:pos x="164" y="34"/>
                    </a:cxn>
                    <a:cxn ang="0">
                      <a:pos x="186" y="26"/>
                    </a:cxn>
                    <a:cxn ang="0">
                      <a:pos x="203" y="31"/>
                    </a:cxn>
                    <a:cxn ang="0">
                      <a:pos x="226" y="46"/>
                    </a:cxn>
                    <a:cxn ang="0">
                      <a:pos x="244" y="58"/>
                    </a:cxn>
                    <a:cxn ang="0">
                      <a:pos x="254" y="74"/>
                    </a:cxn>
                    <a:cxn ang="0">
                      <a:pos x="259" y="82"/>
                    </a:cxn>
                    <a:cxn ang="0">
                      <a:pos x="252" y="98"/>
                    </a:cxn>
                    <a:cxn ang="0">
                      <a:pos x="247" y="128"/>
                    </a:cxn>
                    <a:cxn ang="0">
                      <a:pos x="248" y="144"/>
                    </a:cxn>
                    <a:cxn ang="0">
                      <a:pos x="259" y="154"/>
                    </a:cxn>
                    <a:cxn ang="0">
                      <a:pos x="255" y="181"/>
                    </a:cxn>
                    <a:cxn ang="0">
                      <a:pos x="262" y="189"/>
                    </a:cxn>
                    <a:cxn ang="0">
                      <a:pos x="272" y="204"/>
                    </a:cxn>
                    <a:cxn ang="0">
                      <a:pos x="287" y="230"/>
                    </a:cxn>
                  </a:cxnLst>
                  <a:rect l="0" t="0" r="r" b="b"/>
                  <a:pathLst>
                    <a:path w="289" h="258">
                      <a:moveTo>
                        <a:pt x="287" y="230"/>
                      </a:moveTo>
                      <a:cubicBezTo>
                        <a:pt x="287" y="230"/>
                        <a:pt x="285" y="232"/>
                        <a:pt x="284" y="233"/>
                      </a:cubicBezTo>
                      <a:cubicBezTo>
                        <a:pt x="283" y="234"/>
                        <a:pt x="281" y="235"/>
                        <a:pt x="280" y="235"/>
                      </a:cubicBezTo>
                      <a:cubicBezTo>
                        <a:pt x="277" y="236"/>
                        <a:pt x="275" y="237"/>
                        <a:pt x="273" y="238"/>
                      </a:cubicBezTo>
                      <a:cubicBezTo>
                        <a:pt x="269" y="240"/>
                        <a:pt x="268" y="245"/>
                        <a:pt x="266" y="248"/>
                      </a:cubicBezTo>
                      <a:cubicBezTo>
                        <a:pt x="265" y="252"/>
                        <a:pt x="263" y="255"/>
                        <a:pt x="261" y="258"/>
                      </a:cubicBezTo>
                      <a:cubicBezTo>
                        <a:pt x="260" y="258"/>
                        <a:pt x="259" y="258"/>
                        <a:pt x="258" y="258"/>
                      </a:cubicBezTo>
                      <a:cubicBezTo>
                        <a:pt x="242" y="255"/>
                        <a:pt x="226" y="257"/>
                        <a:pt x="211" y="253"/>
                      </a:cubicBezTo>
                      <a:cubicBezTo>
                        <a:pt x="209" y="252"/>
                        <a:pt x="206" y="252"/>
                        <a:pt x="205" y="251"/>
                      </a:cubicBezTo>
                      <a:cubicBezTo>
                        <a:pt x="203" y="251"/>
                        <a:pt x="202" y="249"/>
                        <a:pt x="201" y="248"/>
                      </a:cubicBezTo>
                      <a:cubicBezTo>
                        <a:pt x="198" y="245"/>
                        <a:pt x="196" y="243"/>
                        <a:pt x="194" y="240"/>
                      </a:cubicBezTo>
                      <a:cubicBezTo>
                        <a:pt x="191" y="234"/>
                        <a:pt x="187" y="226"/>
                        <a:pt x="180" y="227"/>
                      </a:cubicBezTo>
                      <a:cubicBezTo>
                        <a:pt x="173" y="227"/>
                        <a:pt x="169" y="232"/>
                        <a:pt x="163" y="233"/>
                      </a:cubicBezTo>
                      <a:cubicBezTo>
                        <a:pt x="156" y="234"/>
                        <a:pt x="149" y="232"/>
                        <a:pt x="142" y="230"/>
                      </a:cubicBezTo>
                      <a:cubicBezTo>
                        <a:pt x="139" y="230"/>
                        <a:pt x="135" y="229"/>
                        <a:pt x="132" y="227"/>
                      </a:cubicBezTo>
                      <a:cubicBezTo>
                        <a:pt x="129" y="225"/>
                        <a:pt x="127" y="220"/>
                        <a:pt x="124" y="218"/>
                      </a:cubicBezTo>
                      <a:cubicBezTo>
                        <a:pt x="118" y="214"/>
                        <a:pt x="110" y="211"/>
                        <a:pt x="105" y="206"/>
                      </a:cubicBezTo>
                      <a:cubicBezTo>
                        <a:pt x="99" y="200"/>
                        <a:pt x="94" y="192"/>
                        <a:pt x="91" y="185"/>
                      </a:cubicBezTo>
                      <a:cubicBezTo>
                        <a:pt x="88" y="179"/>
                        <a:pt x="85" y="169"/>
                        <a:pt x="78" y="168"/>
                      </a:cubicBezTo>
                      <a:cubicBezTo>
                        <a:pt x="73" y="168"/>
                        <a:pt x="69" y="171"/>
                        <a:pt x="66" y="175"/>
                      </a:cubicBezTo>
                      <a:cubicBezTo>
                        <a:pt x="66" y="173"/>
                        <a:pt x="65" y="170"/>
                        <a:pt x="65" y="169"/>
                      </a:cubicBezTo>
                      <a:cubicBezTo>
                        <a:pt x="63" y="164"/>
                        <a:pt x="61" y="159"/>
                        <a:pt x="58" y="155"/>
                      </a:cubicBezTo>
                      <a:cubicBezTo>
                        <a:pt x="55" y="150"/>
                        <a:pt x="50" y="146"/>
                        <a:pt x="47" y="143"/>
                      </a:cubicBezTo>
                      <a:cubicBezTo>
                        <a:pt x="43" y="140"/>
                        <a:pt x="40" y="136"/>
                        <a:pt x="36" y="133"/>
                      </a:cubicBezTo>
                      <a:cubicBezTo>
                        <a:pt x="35" y="132"/>
                        <a:pt x="33" y="132"/>
                        <a:pt x="32" y="131"/>
                      </a:cubicBezTo>
                      <a:cubicBezTo>
                        <a:pt x="30" y="129"/>
                        <a:pt x="31" y="127"/>
                        <a:pt x="30" y="125"/>
                      </a:cubicBezTo>
                      <a:cubicBezTo>
                        <a:pt x="29" y="123"/>
                        <a:pt x="28" y="122"/>
                        <a:pt x="28" y="120"/>
                      </a:cubicBezTo>
                      <a:cubicBezTo>
                        <a:pt x="26" y="118"/>
                        <a:pt x="25" y="115"/>
                        <a:pt x="24" y="113"/>
                      </a:cubicBezTo>
                      <a:cubicBezTo>
                        <a:pt x="23" y="112"/>
                        <a:pt x="20" y="110"/>
                        <a:pt x="20" y="108"/>
                      </a:cubicBezTo>
                      <a:cubicBezTo>
                        <a:pt x="17" y="100"/>
                        <a:pt x="25" y="92"/>
                        <a:pt x="27" y="86"/>
                      </a:cubicBezTo>
                      <a:cubicBezTo>
                        <a:pt x="28" y="82"/>
                        <a:pt x="28" y="79"/>
                        <a:pt x="27" y="75"/>
                      </a:cubicBezTo>
                      <a:cubicBezTo>
                        <a:pt x="27" y="69"/>
                        <a:pt x="23" y="70"/>
                        <a:pt x="19" y="67"/>
                      </a:cubicBezTo>
                      <a:cubicBezTo>
                        <a:pt x="12" y="63"/>
                        <a:pt x="10" y="54"/>
                        <a:pt x="8" y="47"/>
                      </a:cubicBezTo>
                      <a:cubicBezTo>
                        <a:pt x="7" y="45"/>
                        <a:pt x="7" y="44"/>
                        <a:pt x="7" y="43"/>
                      </a:cubicBezTo>
                      <a:cubicBezTo>
                        <a:pt x="6" y="40"/>
                        <a:pt x="3" y="38"/>
                        <a:pt x="2" y="35"/>
                      </a:cubicBezTo>
                      <a:cubicBezTo>
                        <a:pt x="2" y="33"/>
                        <a:pt x="3" y="30"/>
                        <a:pt x="3" y="28"/>
                      </a:cubicBezTo>
                      <a:cubicBezTo>
                        <a:pt x="2" y="25"/>
                        <a:pt x="2" y="21"/>
                        <a:pt x="4" y="19"/>
                      </a:cubicBezTo>
                      <a:cubicBezTo>
                        <a:pt x="4" y="19"/>
                        <a:pt x="4" y="19"/>
                        <a:pt x="4" y="19"/>
                      </a:cubicBezTo>
                      <a:cubicBezTo>
                        <a:pt x="4" y="19"/>
                        <a:pt x="4" y="19"/>
                        <a:pt x="4" y="19"/>
                      </a:cubicBezTo>
                      <a:cubicBezTo>
                        <a:pt x="4" y="19"/>
                        <a:pt x="4" y="19"/>
                        <a:pt x="4" y="19"/>
                      </a:cubicBezTo>
                      <a:cubicBezTo>
                        <a:pt x="4" y="19"/>
                        <a:pt x="4" y="19"/>
                        <a:pt x="4" y="19"/>
                      </a:cubicBezTo>
                      <a:cubicBezTo>
                        <a:pt x="5" y="17"/>
                        <a:pt x="4" y="14"/>
                        <a:pt x="2" y="12"/>
                      </a:cubicBezTo>
                      <a:cubicBezTo>
                        <a:pt x="0" y="11"/>
                        <a:pt x="4" y="9"/>
                        <a:pt x="2" y="6"/>
                      </a:cubicBezTo>
                      <a:cubicBezTo>
                        <a:pt x="1" y="4"/>
                        <a:pt x="3" y="2"/>
                        <a:pt x="3" y="0"/>
                      </a:cubicBezTo>
                      <a:cubicBezTo>
                        <a:pt x="9" y="6"/>
                        <a:pt x="14" y="11"/>
                        <a:pt x="20" y="14"/>
                      </a:cubicBezTo>
                      <a:cubicBezTo>
                        <a:pt x="23" y="15"/>
                        <a:pt x="25" y="15"/>
                        <a:pt x="28" y="15"/>
                      </a:cubicBezTo>
                      <a:cubicBezTo>
                        <a:pt x="30" y="16"/>
                        <a:pt x="32" y="16"/>
                        <a:pt x="33" y="15"/>
                      </a:cubicBezTo>
                      <a:cubicBezTo>
                        <a:pt x="34" y="15"/>
                        <a:pt x="35" y="15"/>
                        <a:pt x="35" y="15"/>
                      </a:cubicBezTo>
                      <a:cubicBezTo>
                        <a:pt x="35" y="12"/>
                        <a:pt x="39" y="11"/>
                        <a:pt x="41" y="10"/>
                      </a:cubicBezTo>
                      <a:cubicBezTo>
                        <a:pt x="42" y="10"/>
                        <a:pt x="42" y="10"/>
                        <a:pt x="42" y="10"/>
                      </a:cubicBezTo>
                      <a:cubicBezTo>
                        <a:pt x="45" y="8"/>
                        <a:pt x="46" y="6"/>
                        <a:pt x="48" y="4"/>
                      </a:cubicBezTo>
                      <a:cubicBezTo>
                        <a:pt x="50" y="1"/>
                        <a:pt x="52" y="2"/>
                        <a:pt x="55" y="2"/>
                      </a:cubicBezTo>
                      <a:cubicBezTo>
                        <a:pt x="57" y="1"/>
                        <a:pt x="57" y="0"/>
                        <a:pt x="59" y="1"/>
                      </a:cubicBezTo>
                      <a:cubicBezTo>
                        <a:pt x="60" y="1"/>
                        <a:pt x="61" y="3"/>
                        <a:pt x="61" y="4"/>
                      </a:cubicBezTo>
                      <a:cubicBezTo>
                        <a:pt x="65" y="9"/>
                        <a:pt x="62" y="16"/>
                        <a:pt x="65" y="21"/>
                      </a:cubicBezTo>
                      <a:cubicBezTo>
                        <a:pt x="66" y="22"/>
                        <a:pt x="67" y="24"/>
                        <a:pt x="68" y="24"/>
                      </a:cubicBezTo>
                      <a:cubicBezTo>
                        <a:pt x="70" y="27"/>
                        <a:pt x="71" y="26"/>
                        <a:pt x="73" y="27"/>
                      </a:cubicBezTo>
                      <a:cubicBezTo>
                        <a:pt x="73" y="27"/>
                        <a:pt x="73" y="27"/>
                        <a:pt x="73" y="27"/>
                      </a:cubicBezTo>
                      <a:cubicBezTo>
                        <a:pt x="73" y="32"/>
                        <a:pt x="74" y="37"/>
                        <a:pt x="75" y="38"/>
                      </a:cubicBezTo>
                      <a:cubicBezTo>
                        <a:pt x="80" y="42"/>
                        <a:pt x="88" y="41"/>
                        <a:pt x="93" y="45"/>
                      </a:cubicBezTo>
                      <a:cubicBezTo>
                        <a:pt x="98" y="48"/>
                        <a:pt x="104" y="52"/>
                        <a:pt x="110" y="54"/>
                      </a:cubicBezTo>
                      <a:cubicBezTo>
                        <a:pt x="120" y="57"/>
                        <a:pt x="129" y="53"/>
                        <a:pt x="139" y="54"/>
                      </a:cubicBezTo>
                      <a:cubicBezTo>
                        <a:pt x="142" y="54"/>
                        <a:pt x="146" y="55"/>
                        <a:pt x="149" y="54"/>
                      </a:cubicBezTo>
                      <a:cubicBezTo>
                        <a:pt x="150" y="52"/>
                        <a:pt x="150" y="49"/>
                        <a:pt x="150" y="45"/>
                      </a:cubicBezTo>
                      <a:cubicBezTo>
                        <a:pt x="150" y="45"/>
                        <a:pt x="150" y="45"/>
                        <a:pt x="150" y="45"/>
                      </a:cubicBezTo>
                      <a:cubicBezTo>
                        <a:pt x="150" y="45"/>
                        <a:pt x="150" y="44"/>
                        <a:pt x="151" y="44"/>
                      </a:cubicBezTo>
                      <a:cubicBezTo>
                        <a:pt x="153" y="43"/>
                        <a:pt x="158" y="39"/>
                        <a:pt x="159" y="37"/>
                      </a:cubicBezTo>
                      <a:cubicBezTo>
                        <a:pt x="160" y="37"/>
                        <a:pt x="162" y="35"/>
                        <a:pt x="164" y="34"/>
                      </a:cubicBezTo>
                      <a:cubicBezTo>
                        <a:pt x="167" y="33"/>
                        <a:pt x="169" y="31"/>
                        <a:pt x="172" y="30"/>
                      </a:cubicBezTo>
                      <a:cubicBezTo>
                        <a:pt x="177" y="28"/>
                        <a:pt x="181" y="26"/>
                        <a:pt x="186" y="26"/>
                      </a:cubicBezTo>
                      <a:cubicBezTo>
                        <a:pt x="189" y="27"/>
                        <a:pt x="191" y="28"/>
                        <a:pt x="193" y="28"/>
                      </a:cubicBezTo>
                      <a:cubicBezTo>
                        <a:pt x="197" y="29"/>
                        <a:pt x="200" y="29"/>
                        <a:pt x="203" y="31"/>
                      </a:cubicBezTo>
                      <a:cubicBezTo>
                        <a:pt x="208" y="34"/>
                        <a:pt x="214" y="38"/>
                        <a:pt x="218" y="41"/>
                      </a:cubicBezTo>
                      <a:cubicBezTo>
                        <a:pt x="221" y="42"/>
                        <a:pt x="223" y="44"/>
                        <a:pt x="226" y="46"/>
                      </a:cubicBezTo>
                      <a:cubicBezTo>
                        <a:pt x="229" y="48"/>
                        <a:pt x="232" y="51"/>
                        <a:pt x="236" y="53"/>
                      </a:cubicBezTo>
                      <a:cubicBezTo>
                        <a:pt x="239" y="54"/>
                        <a:pt x="242" y="55"/>
                        <a:pt x="244" y="58"/>
                      </a:cubicBezTo>
                      <a:cubicBezTo>
                        <a:pt x="246" y="60"/>
                        <a:pt x="248" y="63"/>
                        <a:pt x="249" y="66"/>
                      </a:cubicBezTo>
                      <a:cubicBezTo>
                        <a:pt x="251" y="68"/>
                        <a:pt x="252" y="71"/>
                        <a:pt x="254" y="74"/>
                      </a:cubicBezTo>
                      <a:cubicBezTo>
                        <a:pt x="256" y="76"/>
                        <a:pt x="259" y="78"/>
                        <a:pt x="259" y="81"/>
                      </a:cubicBezTo>
                      <a:cubicBezTo>
                        <a:pt x="259" y="81"/>
                        <a:pt x="259" y="82"/>
                        <a:pt x="259" y="82"/>
                      </a:cubicBezTo>
                      <a:cubicBezTo>
                        <a:pt x="258" y="85"/>
                        <a:pt x="256" y="88"/>
                        <a:pt x="255" y="90"/>
                      </a:cubicBezTo>
                      <a:cubicBezTo>
                        <a:pt x="254" y="93"/>
                        <a:pt x="253" y="95"/>
                        <a:pt x="252" y="98"/>
                      </a:cubicBezTo>
                      <a:cubicBezTo>
                        <a:pt x="251" y="103"/>
                        <a:pt x="251" y="108"/>
                        <a:pt x="250" y="114"/>
                      </a:cubicBezTo>
                      <a:cubicBezTo>
                        <a:pt x="250" y="119"/>
                        <a:pt x="247" y="123"/>
                        <a:pt x="247" y="128"/>
                      </a:cubicBezTo>
                      <a:cubicBezTo>
                        <a:pt x="246" y="130"/>
                        <a:pt x="246" y="133"/>
                        <a:pt x="246" y="135"/>
                      </a:cubicBezTo>
                      <a:cubicBezTo>
                        <a:pt x="246" y="138"/>
                        <a:pt x="248" y="141"/>
                        <a:pt x="248" y="144"/>
                      </a:cubicBezTo>
                      <a:cubicBezTo>
                        <a:pt x="249" y="146"/>
                        <a:pt x="250" y="148"/>
                        <a:pt x="251" y="150"/>
                      </a:cubicBezTo>
                      <a:cubicBezTo>
                        <a:pt x="254" y="154"/>
                        <a:pt x="255" y="152"/>
                        <a:pt x="259" y="154"/>
                      </a:cubicBezTo>
                      <a:cubicBezTo>
                        <a:pt x="265" y="155"/>
                        <a:pt x="262" y="166"/>
                        <a:pt x="259" y="169"/>
                      </a:cubicBezTo>
                      <a:cubicBezTo>
                        <a:pt x="256" y="172"/>
                        <a:pt x="250" y="178"/>
                        <a:pt x="255" y="181"/>
                      </a:cubicBezTo>
                      <a:cubicBezTo>
                        <a:pt x="257" y="183"/>
                        <a:pt x="260" y="184"/>
                        <a:pt x="261" y="186"/>
                      </a:cubicBezTo>
                      <a:cubicBezTo>
                        <a:pt x="262" y="187"/>
                        <a:pt x="263" y="188"/>
                        <a:pt x="262" y="189"/>
                      </a:cubicBezTo>
                      <a:cubicBezTo>
                        <a:pt x="262" y="190"/>
                        <a:pt x="260" y="191"/>
                        <a:pt x="260" y="192"/>
                      </a:cubicBezTo>
                      <a:cubicBezTo>
                        <a:pt x="256" y="200"/>
                        <a:pt x="267" y="202"/>
                        <a:pt x="272" y="204"/>
                      </a:cubicBezTo>
                      <a:cubicBezTo>
                        <a:pt x="280" y="206"/>
                        <a:pt x="283" y="213"/>
                        <a:pt x="286" y="221"/>
                      </a:cubicBezTo>
                      <a:cubicBezTo>
                        <a:pt x="287" y="224"/>
                        <a:pt x="289" y="226"/>
                        <a:pt x="287" y="23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0" name="Freeform 292"/>
                <p:cNvSpPr/>
                <p:nvPr/>
              </p:nvSpPr>
              <p:spPr bwMode="auto">
                <a:xfrm>
                  <a:off x="3243257" y="2792410"/>
                  <a:ext cx="401637" cy="388937"/>
                </a:xfrm>
                <a:custGeom>
                  <a:avLst/>
                  <a:gdLst/>
                  <a:ahLst/>
                  <a:cxnLst>
                    <a:cxn ang="0">
                      <a:pos x="153" y="129"/>
                    </a:cxn>
                    <a:cxn ang="0">
                      <a:pos x="153" y="129"/>
                    </a:cxn>
                    <a:cxn ang="0">
                      <a:pos x="149" y="135"/>
                    </a:cxn>
                    <a:cxn ang="0">
                      <a:pos x="149" y="135"/>
                    </a:cxn>
                    <a:cxn ang="0">
                      <a:pos x="138" y="137"/>
                    </a:cxn>
                    <a:cxn ang="0">
                      <a:pos x="129" y="148"/>
                    </a:cxn>
                    <a:cxn ang="0">
                      <a:pos x="95" y="143"/>
                    </a:cxn>
                    <a:cxn ang="0">
                      <a:pos x="78" y="137"/>
                    </a:cxn>
                    <a:cxn ang="0">
                      <a:pos x="61" y="122"/>
                    </a:cxn>
                    <a:cxn ang="0">
                      <a:pos x="49" y="108"/>
                    </a:cxn>
                    <a:cxn ang="0">
                      <a:pos x="32" y="100"/>
                    </a:cxn>
                    <a:cxn ang="0">
                      <a:pos x="13" y="88"/>
                    </a:cxn>
                    <a:cxn ang="0">
                      <a:pos x="8" y="85"/>
                    </a:cxn>
                    <a:cxn ang="0">
                      <a:pos x="0" y="78"/>
                    </a:cxn>
                    <a:cxn ang="0">
                      <a:pos x="7" y="74"/>
                    </a:cxn>
                    <a:cxn ang="0">
                      <a:pos x="23" y="63"/>
                    </a:cxn>
                    <a:cxn ang="0">
                      <a:pos x="45" y="39"/>
                    </a:cxn>
                    <a:cxn ang="0">
                      <a:pos x="46" y="24"/>
                    </a:cxn>
                    <a:cxn ang="0">
                      <a:pos x="47" y="16"/>
                    </a:cxn>
                    <a:cxn ang="0">
                      <a:pos x="53" y="12"/>
                    </a:cxn>
                    <a:cxn ang="0">
                      <a:pos x="60" y="4"/>
                    </a:cxn>
                    <a:cxn ang="0">
                      <a:pos x="62" y="1"/>
                    </a:cxn>
                    <a:cxn ang="0">
                      <a:pos x="68" y="1"/>
                    </a:cxn>
                    <a:cxn ang="0">
                      <a:pos x="95" y="1"/>
                    </a:cxn>
                    <a:cxn ang="0">
                      <a:pos x="106" y="21"/>
                    </a:cxn>
                    <a:cxn ang="0">
                      <a:pos x="114" y="29"/>
                    </a:cxn>
                    <a:cxn ang="0">
                      <a:pos x="114" y="40"/>
                    </a:cxn>
                    <a:cxn ang="0">
                      <a:pos x="107" y="62"/>
                    </a:cxn>
                    <a:cxn ang="0">
                      <a:pos x="111" y="67"/>
                    </a:cxn>
                    <a:cxn ang="0">
                      <a:pos x="115" y="74"/>
                    </a:cxn>
                    <a:cxn ang="0">
                      <a:pos x="117" y="79"/>
                    </a:cxn>
                    <a:cxn ang="0">
                      <a:pos x="119" y="85"/>
                    </a:cxn>
                    <a:cxn ang="0">
                      <a:pos x="123" y="87"/>
                    </a:cxn>
                    <a:cxn ang="0">
                      <a:pos x="134" y="97"/>
                    </a:cxn>
                    <a:cxn ang="0">
                      <a:pos x="145" y="109"/>
                    </a:cxn>
                    <a:cxn ang="0">
                      <a:pos x="152" y="123"/>
                    </a:cxn>
                    <a:cxn ang="0">
                      <a:pos x="153" y="129"/>
                    </a:cxn>
                  </a:cxnLst>
                  <a:rect l="0" t="0" r="r" b="b"/>
                  <a:pathLst>
                    <a:path w="153" h="148">
                      <a:moveTo>
                        <a:pt x="153" y="129"/>
                      </a:moveTo>
                      <a:cubicBezTo>
                        <a:pt x="153" y="129"/>
                        <a:pt x="153" y="129"/>
                        <a:pt x="153" y="129"/>
                      </a:cubicBezTo>
                      <a:cubicBezTo>
                        <a:pt x="152" y="131"/>
                        <a:pt x="151" y="133"/>
                        <a:pt x="149" y="135"/>
                      </a:cubicBezTo>
                      <a:cubicBezTo>
                        <a:pt x="149" y="135"/>
                        <a:pt x="149" y="135"/>
                        <a:pt x="149" y="135"/>
                      </a:cubicBezTo>
                      <a:cubicBezTo>
                        <a:pt x="145" y="134"/>
                        <a:pt x="141" y="134"/>
                        <a:pt x="138" y="137"/>
                      </a:cubicBezTo>
                      <a:cubicBezTo>
                        <a:pt x="134" y="139"/>
                        <a:pt x="131" y="143"/>
                        <a:pt x="129" y="148"/>
                      </a:cubicBezTo>
                      <a:cubicBezTo>
                        <a:pt x="118" y="147"/>
                        <a:pt x="106" y="146"/>
                        <a:pt x="95" y="143"/>
                      </a:cubicBezTo>
                      <a:cubicBezTo>
                        <a:pt x="90" y="141"/>
                        <a:pt x="83" y="139"/>
                        <a:pt x="78" y="137"/>
                      </a:cubicBezTo>
                      <a:cubicBezTo>
                        <a:pt x="71" y="133"/>
                        <a:pt x="65" y="127"/>
                        <a:pt x="61" y="122"/>
                      </a:cubicBezTo>
                      <a:cubicBezTo>
                        <a:pt x="57" y="117"/>
                        <a:pt x="53" y="113"/>
                        <a:pt x="49" y="108"/>
                      </a:cubicBezTo>
                      <a:cubicBezTo>
                        <a:pt x="45" y="103"/>
                        <a:pt x="38" y="102"/>
                        <a:pt x="32" y="100"/>
                      </a:cubicBezTo>
                      <a:cubicBezTo>
                        <a:pt x="24" y="98"/>
                        <a:pt x="18" y="93"/>
                        <a:pt x="13" y="88"/>
                      </a:cubicBezTo>
                      <a:cubicBezTo>
                        <a:pt x="11" y="87"/>
                        <a:pt x="10" y="86"/>
                        <a:pt x="8" y="85"/>
                      </a:cubicBezTo>
                      <a:cubicBezTo>
                        <a:pt x="6" y="82"/>
                        <a:pt x="3" y="80"/>
                        <a:pt x="0" y="78"/>
                      </a:cubicBezTo>
                      <a:cubicBezTo>
                        <a:pt x="2" y="77"/>
                        <a:pt x="4" y="75"/>
                        <a:pt x="7" y="74"/>
                      </a:cubicBezTo>
                      <a:cubicBezTo>
                        <a:pt x="12" y="71"/>
                        <a:pt x="18" y="67"/>
                        <a:pt x="23" y="63"/>
                      </a:cubicBezTo>
                      <a:cubicBezTo>
                        <a:pt x="32" y="58"/>
                        <a:pt x="45" y="51"/>
                        <a:pt x="45" y="39"/>
                      </a:cubicBezTo>
                      <a:cubicBezTo>
                        <a:pt x="45" y="34"/>
                        <a:pt x="46" y="29"/>
                        <a:pt x="46" y="24"/>
                      </a:cubicBezTo>
                      <a:cubicBezTo>
                        <a:pt x="46" y="21"/>
                        <a:pt x="45" y="18"/>
                        <a:pt x="47" y="16"/>
                      </a:cubicBezTo>
                      <a:cubicBezTo>
                        <a:pt x="49" y="14"/>
                        <a:pt x="51" y="13"/>
                        <a:pt x="53" y="12"/>
                      </a:cubicBezTo>
                      <a:cubicBezTo>
                        <a:pt x="56" y="10"/>
                        <a:pt x="58" y="7"/>
                        <a:pt x="60" y="4"/>
                      </a:cubicBezTo>
                      <a:cubicBezTo>
                        <a:pt x="61" y="3"/>
                        <a:pt x="62" y="3"/>
                        <a:pt x="62" y="1"/>
                      </a:cubicBezTo>
                      <a:cubicBezTo>
                        <a:pt x="64" y="2"/>
                        <a:pt x="66" y="2"/>
                        <a:pt x="68" y="1"/>
                      </a:cubicBezTo>
                      <a:cubicBezTo>
                        <a:pt x="76" y="0"/>
                        <a:pt x="85" y="0"/>
                        <a:pt x="95" y="1"/>
                      </a:cubicBezTo>
                      <a:cubicBezTo>
                        <a:pt x="97" y="8"/>
                        <a:pt x="99" y="17"/>
                        <a:pt x="106" y="21"/>
                      </a:cubicBezTo>
                      <a:cubicBezTo>
                        <a:pt x="110" y="24"/>
                        <a:pt x="114" y="23"/>
                        <a:pt x="114" y="29"/>
                      </a:cubicBezTo>
                      <a:cubicBezTo>
                        <a:pt x="115" y="33"/>
                        <a:pt x="115" y="36"/>
                        <a:pt x="114" y="40"/>
                      </a:cubicBezTo>
                      <a:cubicBezTo>
                        <a:pt x="112" y="46"/>
                        <a:pt x="104" y="54"/>
                        <a:pt x="107" y="62"/>
                      </a:cubicBezTo>
                      <a:cubicBezTo>
                        <a:pt x="107" y="64"/>
                        <a:pt x="110" y="66"/>
                        <a:pt x="111" y="67"/>
                      </a:cubicBezTo>
                      <a:cubicBezTo>
                        <a:pt x="112" y="69"/>
                        <a:pt x="113" y="72"/>
                        <a:pt x="115" y="74"/>
                      </a:cubicBezTo>
                      <a:cubicBezTo>
                        <a:pt x="115" y="76"/>
                        <a:pt x="116" y="77"/>
                        <a:pt x="117" y="79"/>
                      </a:cubicBezTo>
                      <a:cubicBezTo>
                        <a:pt x="118" y="81"/>
                        <a:pt x="117" y="83"/>
                        <a:pt x="119" y="85"/>
                      </a:cubicBezTo>
                      <a:cubicBezTo>
                        <a:pt x="120" y="86"/>
                        <a:pt x="122" y="86"/>
                        <a:pt x="123" y="87"/>
                      </a:cubicBezTo>
                      <a:cubicBezTo>
                        <a:pt x="127" y="90"/>
                        <a:pt x="130" y="94"/>
                        <a:pt x="134" y="97"/>
                      </a:cubicBezTo>
                      <a:cubicBezTo>
                        <a:pt x="137" y="100"/>
                        <a:pt x="142" y="104"/>
                        <a:pt x="145" y="109"/>
                      </a:cubicBezTo>
                      <a:cubicBezTo>
                        <a:pt x="148" y="113"/>
                        <a:pt x="150" y="118"/>
                        <a:pt x="152" y="123"/>
                      </a:cubicBezTo>
                      <a:cubicBezTo>
                        <a:pt x="152" y="124"/>
                        <a:pt x="153" y="127"/>
                        <a:pt x="153" y="1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1" name="Freeform 293"/>
                <p:cNvSpPr/>
                <p:nvPr/>
              </p:nvSpPr>
              <p:spPr bwMode="auto">
                <a:xfrm>
                  <a:off x="3730619" y="3297235"/>
                  <a:ext cx="42862" cy="79375"/>
                </a:xfrm>
                <a:custGeom>
                  <a:avLst/>
                  <a:gdLst/>
                  <a:ahLst/>
                  <a:cxnLst>
                    <a:cxn ang="0">
                      <a:pos x="14" y="23"/>
                    </a:cxn>
                    <a:cxn ang="0">
                      <a:pos x="10" y="30"/>
                    </a:cxn>
                    <a:cxn ang="0">
                      <a:pos x="6" y="29"/>
                    </a:cxn>
                    <a:cxn ang="0">
                      <a:pos x="3" y="28"/>
                    </a:cxn>
                    <a:cxn ang="0">
                      <a:pos x="1" y="21"/>
                    </a:cxn>
                    <a:cxn ang="0">
                      <a:pos x="0" y="20"/>
                    </a:cxn>
                    <a:cxn ang="0">
                      <a:pos x="0" y="20"/>
                    </a:cxn>
                    <a:cxn ang="0">
                      <a:pos x="4" y="9"/>
                    </a:cxn>
                    <a:cxn ang="0">
                      <a:pos x="14" y="10"/>
                    </a:cxn>
                    <a:cxn ang="0">
                      <a:pos x="14" y="23"/>
                    </a:cxn>
                  </a:cxnLst>
                  <a:rect l="0" t="0" r="r" b="b"/>
                  <a:pathLst>
                    <a:path w="16" h="30">
                      <a:moveTo>
                        <a:pt x="14" y="23"/>
                      </a:moveTo>
                      <a:cubicBezTo>
                        <a:pt x="14" y="26"/>
                        <a:pt x="10" y="28"/>
                        <a:pt x="10" y="30"/>
                      </a:cubicBezTo>
                      <a:cubicBezTo>
                        <a:pt x="8" y="30"/>
                        <a:pt x="7" y="29"/>
                        <a:pt x="6" y="29"/>
                      </a:cubicBezTo>
                      <a:cubicBezTo>
                        <a:pt x="5" y="29"/>
                        <a:pt x="4" y="29"/>
                        <a:pt x="3" y="28"/>
                      </a:cubicBezTo>
                      <a:cubicBezTo>
                        <a:pt x="2" y="26"/>
                        <a:pt x="2" y="24"/>
                        <a:pt x="1" y="21"/>
                      </a:cubicBezTo>
                      <a:cubicBezTo>
                        <a:pt x="1" y="21"/>
                        <a:pt x="1" y="20"/>
                        <a:pt x="0" y="20"/>
                      </a:cubicBezTo>
                      <a:cubicBezTo>
                        <a:pt x="0" y="20"/>
                        <a:pt x="0" y="20"/>
                        <a:pt x="0" y="20"/>
                      </a:cubicBezTo>
                      <a:cubicBezTo>
                        <a:pt x="1" y="16"/>
                        <a:pt x="3" y="12"/>
                        <a:pt x="4" y="9"/>
                      </a:cubicBezTo>
                      <a:cubicBezTo>
                        <a:pt x="8" y="0"/>
                        <a:pt x="12" y="5"/>
                        <a:pt x="14" y="10"/>
                      </a:cubicBezTo>
                      <a:cubicBezTo>
                        <a:pt x="16" y="14"/>
                        <a:pt x="16" y="17"/>
                        <a:pt x="14"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2" name="Freeform 294"/>
                <p:cNvSpPr/>
                <p:nvPr/>
              </p:nvSpPr>
              <p:spPr bwMode="auto">
                <a:xfrm>
                  <a:off x="3738556" y="3292474"/>
                  <a:ext cx="220662" cy="173037"/>
                </a:xfrm>
                <a:custGeom>
                  <a:avLst/>
                  <a:gdLst/>
                  <a:ahLst/>
                  <a:cxnLst>
                    <a:cxn ang="0">
                      <a:pos x="84" y="31"/>
                    </a:cxn>
                    <a:cxn ang="0">
                      <a:pos x="83" y="32"/>
                    </a:cxn>
                    <a:cxn ang="0">
                      <a:pos x="79" y="32"/>
                    </a:cxn>
                    <a:cxn ang="0">
                      <a:pos x="74" y="29"/>
                    </a:cxn>
                    <a:cxn ang="0">
                      <a:pos x="70" y="30"/>
                    </a:cxn>
                    <a:cxn ang="0">
                      <a:pos x="69" y="35"/>
                    </a:cxn>
                    <a:cxn ang="0">
                      <a:pos x="71" y="39"/>
                    </a:cxn>
                    <a:cxn ang="0">
                      <a:pos x="69" y="44"/>
                    </a:cxn>
                    <a:cxn ang="0">
                      <a:pos x="61" y="60"/>
                    </a:cxn>
                    <a:cxn ang="0">
                      <a:pos x="58" y="66"/>
                    </a:cxn>
                    <a:cxn ang="0">
                      <a:pos x="58" y="66"/>
                    </a:cxn>
                    <a:cxn ang="0">
                      <a:pos x="28" y="63"/>
                    </a:cxn>
                    <a:cxn ang="0">
                      <a:pos x="21" y="61"/>
                    </a:cxn>
                    <a:cxn ang="0">
                      <a:pos x="13" y="59"/>
                    </a:cxn>
                    <a:cxn ang="0">
                      <a:pos x="11" y="52"/>
                    </a:cxn>
                    <a:cxn ang="0">
                      <a:pos x="6" y="44"/>
                    </a:cxn>
                    <a:cxn ang="0">
                      <a:pos x="0" y="31"/>
                    </a:cxn>
                    <a:cxn ang="0">
                      <a:pos x="0" y="30"/>
                    </a:cxn>
                    <a:cxn ang="0">
                      <a:pos x="3" y="31"/>
                    </a:cxn>
                    <a:cxn ang="0">
                      <a:pos x="7" y="32"/>
                    </a:cxn>
                    <a:cxn ang="0">
                      <a:pos x="8" y="35"/>
                    </a:cxn>
                    <a:cxn ang="0">
                      <a:pos x="19" y="36"/>
                    </a:cxn>
                    <a:cxn ang="0">
                      <a:pos x="30" y="36"/>
                    </a:cxn>
                    <a:cxn ang="0">
                      <a:pos x="51" y="28"/>
                    </a:cxn>
                    <a:cxn ang="0">
                      <a:pos x="69" y="12"/>
                    </a:cxn>
                    <a:cxn ang="0">
                      <a:pos x="77" y="2"/>
                    </a:cxn>
                    <a:cxn ang="0">
                      <a:pos x="82" y="8"/>
                    </a:cxn>
                    <a:cxn ang="0">
                      <a:pos x="84" y="28"/>
                    </a:cxn>
                    <a:cxn ang="0">
                      <a:pos x="84" y="31"/>
                    </a:cxn>
                  </a:cxnLst>
                  <a:rect l="0" t="0" r="r" b="b"/>
                  <a:pathLst>
                    <a:path w="84" h="66">
                      <a:moveTo>
                        <a:pt x="84" y="31"/>
                      </a:moveTo>
                      <a:cubicBezTo>
                        <a:pt x="83" y="31"/>
                        <a:pt x="83" y="31"/>
                        <a:pt x="83" y="32"/>
                      </a:cubicBezTo>
                      <a:cubicBezTo>
                        <a:pt x="82" y="32"/>
                        <a:pt x="80" y="32"/>
                        <a:pt x="79" y="32"/>
                      </a:cubicBezTo>
                      <a:cubicBezTo>
                        <a:pt x="77" y="31"/>
                        <a:pt x="76" y="29"/>
                        <a:pt x="74" y="29"/>
                      </a:cubicBezTo>
                      <a:cubicBezTo>
                        <a:pt x="73" y="29"/>
                        <a:pt x="71" y="29"/>
                        <a:pt x="70" y="30"/>
                      </a:cubicBezTo>
                      <a:cubicBezTo>
                        <a:pt x="70" y="31"/>
                        <a:pt x="69" y="35"/>
                        <a:pt x="69" y="35"/>
                      </a:cubicBezTo>
                      <a:cubicBezTo>
                        <a:pt x="69" y="37"/>
                        <a:pt x="71" y="38"/>
                        <a:pt x="71" y="39"/>
                      </a:cubicBezTo>
                      <a:cubicBezTo>
                        <a:pt x="72" y="42"/>
                        <a:pt x="71" y="43"/>
                        <a:pt x="69" y="44"/>
                      </a:cubicBezTo>
                      <a:cubicBezTo>
                        <a:pt x="66" y="49"/>
                        <a:pt x="64" y="55"/>
                        <a:pt x="61" y="60"/>
                      </a:cubicBezTo>
                      <a:cubicBezTo>
                        <a:pt x="60" y="62"/>
                        <a:pt x="59" y="64"/>
                        <a:pt x="58" y="66"/>
                      </a:cubicBezTo>
                      <a:cubicBezTo>
                        <a:pt x="58" y="66"/>
                        <a:pt x="58" y="66"/>
                        <a:pt x="58" y="66"/>
                      </a:cubicBezTo>
                      <a:cubicBezTo>
                        <a:pt x="48" y="66"/>
                        <a:pt x="38" y="64"/>
                        <a:pt x="28" y="63"/>
                      </a:cubicBezTo>
                      <a:cubicBezTo>
                        <a:pt x="25" y="63"/>
                        <a:pt x="23" y="62"/>
                        <a:pt x="21" y="61"/>
                      </a:cubicBezTo>
                      <a:cubicBezTo>
                        <a:pt x="19" y="61"/>
                        <a:pt x="15" y="60"/>
                        <a:pt x="13" y="59"/>
                      </a:cubicBezTo>
                      <a:cubicBezTo>
                        <a:pt x="11" y="58"/>
                        <a:pt x="11" y="54"/>
                        <a:pt x="11" y="52"/>
                      </a:cubicBezTo>
                      <a:cubicBezTo>
                        <a:pt x="10" y="49"/>
                        <a:pt x="8" y="47"/>
                        <a:pt x="6" y="44"/>
                      </a:cubicBezTo>
                      <a:cubicBezTo>
                        <a:pt x="5" y="40"/>
                        <a:pt x="1" y="36"/>
                        <a:pt x="0" y="31"/>
                      </a:cubicBezTo>
                      <a:cubicBezTo>
                        <a:pt x="0" y="31"/>
                        <a:pt x="0" y="31"/>
                        <a:pt x="0" y="30"/>
                      </a:cubicBezTo>
                      <a:cubicBezTo>
                        <a:pt x="1" y="31"/>
                        <a:pt x="2" y="31"/>
                        <a:pt x="3" y="31"/>
                      </a:cubicBezTo>
                      <a:cubicBezTo>
                        <a:pt x="4" y="31"/>
                        <a:pt x="5" y="32"/>
                        <a:pt x="7" y="32"/>
                      </a:cubicBezTo>
                      <a:cubicBezTo>
                        <a:pt x="6" y="33"/>
                        <a:pt x="7" y="34"/>
                        <a:pt x="8" y="35"/>
                      </a:cubicBezTo>
                      <a:cubicBezTo>
                        <a:pt x="10" y="37"/>
                        <a:pt x="16" y="36"/>
                        <a:pt x="19" y="36"/>
                      </a:cubicBezTo>
                      <a:cubicBezTo>
                        <a:pt x="23" y="36"/>
                        <a:pt x="26" y="36"/>
                        <a:pt x="30" y="36"/>
                      </a:cubicBezTo>
                      <a:cubicBezTo>
                        <a:pt x="38" y="35"/>
                        <a:pt x="44" y="32"/>
                        <a:pt x="51" y="28"/>
                      </a:cubicBezTo>
                      <a:cubicBezTo>
                        <a:pt x="57" y="24"/>
                        <a:pt x="65" y="18"/>
                        <a:pt x="69" y="12"/>
                      </a:cubicBezTo>
                      <a:cubicBezTo>
                        <a:pt x="72" y="9"/>
                        <a:pt x="73" y="4"/>
                        <a:pt x="77" y="2"/>
                      </a:cubicBezTo>
                      <a:cubicBezTo>
                        <a:pt x="81" y="0"/>
                        <a:pt x="81" y="4"/>
                        <a:pt x="82" y="8"/>
                      </a:cubicBezTo>
                      <a:cubicBezTo>
                        <a:pt x="83" y="14"/>
                        <a:pt x="84" y="21"/>
                        <a:pt x="84" y="28"/>
                      </a:cubicBezTo>
                      <a:cubicBezTo>
                        <a:pt x="84" y="29"/>
                        <a:pt x="84" y="30"/>
                        <a:pt x="84"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3" name="Freeform 295"/>
                <p:cNvSpPr/>
                <p:nvPr/>
              </p:nvSpPr>
              <p:spPr bwMode="auto">
                <a:xfrm>
                  <a:off x="3786181" y="3368674"/>
                  <a:ext cx="301625" cy="349250"/>
                </a:xfrm>
                <a:custGeom>
                  <a:avLst/>
                  <a:gdLst/>
                  <a:ahLst/>
                  <a:cxnLst>
                    <a:cxn ang="0">
                      <a:pos x="114" y="39"/>
                    </a:cxn>
                    <a:cxn ang="0">
                      <a:pos x="105" y="56"/>
                    </a:cxn>
                    <a:cxn ang="0">
                      <a:pos x="97" y="62"/>
                    </a:cxn>
                    <a:cxn ang="0">
                      <a:pos x="89" y="75"/>
                    </a:cxn>
                    <a:cxn ang="0">
                      <a:pos x="82" y="83"/>
                    </a:cxn>
                    <a:cxn ang="0">
                      <a:pos x="68" y="99"/>
                    </a:cxn>
                    <a:cxn ang="0">
                      <a:pos x="48" y="112"/>
                    </a:cxn>
                    <a:cxn ang="0">
                      <a:pos x="14" y="133"/>
                    </a:cxn>
                    <a:cxn ang="0">
                      <a:pos x="10" y="126"/>
                    </a:cxn>
                    <a:cxn ang="0">
                      <a:pos x="6" y="114"/>
                    </a:cxn>
                    <a:cxn ang="0">
                      <a:pos x="2" y="101"/>
                    </a:cxn>
                    <a:cxn ang="0">
                      <a:pos x="0" y="97"/>
                    </a:cxn>
                    <a:cxn ang="0">
                      <a:pos x="1" y="97"/>
                    </a:cxn>
                    <a:cxn ang="0">
                      <a:pos x="16" y="92"/>
                    </a:cxn>
                    <a:cxn ang="0">
                      <a:pos x="24" y="88"/>
                    </a:cxn>
                    <a:cxn ang="0">
                      <a:pos x="32" y="85"/>
                    </a:cxn>
                    <a:cxn ang="0">
                      <a:pos x="44" y="77"/>
                    </a:cxn>
                    <a:cxn ang="0">
                      <a:pos x="45" y="69"/>
                    </a:cxn>
                    <a:cxn ang="0">
                      <a:pos x="46" y="65"/>
                    </a:cxn>
                    <a:cxn ang="0">
                      <a:pos x="47" y="62"/>
                    </a:cxn>
                    <a:cxn ang="0">
                      <a:pos x="49" y="56"/>
                    </a:cxn>
                    <a:cxn ang="0">
                      <a:pos x="49" y="48"/>
                    </a:cxn>
                    <a:cxn ang="0">
                      <a:pos x="40" y="37"/>
                    </a:cxn>
                    <a:cxn ang="0">
                      <a:pos x="43" y="31"/>
                    </a:cxn>
                    <a:cxn ang="0">
                      <a:pos x="51" y="15"/>
                    </a:cxn>
                    <a:cxn ang="0">
                      <a:pos x="53" y="10"/>
                    </a:cxn>
                    <a:cxn ang="0">
                      <a:pos x="51" y="6"/>
                    </a:cxn>
                    <a:cxn ang="0">
                      <a:pos x="52" y="1"/>
                    </a:cxn>
                    <a:cxn ang="0">
                      <a:pos x="56" y="0"/>
                    </a:cxn>
                    <a:cxn ang="0">
                      <a:pos x="61" y="3"/>
                    </a:cxn>
                    <a:cxn ang="0">
                      <a:pos x="65" y="3"/>
                    </a:cxn>
                    <a:cxn ang="0">
                      <a:pos x="66" y="2"/>
                    </a:cxn>
                    <a:cxn ang="0">
                      <a:pos x="78" y="15"/>
                    </a:cxn>
                    <a:cxn ang="0">
                      <a:pos x="89" y="20"/>
                    </a:cxn>
                    <a:cxn ang="0">
                      <a:pos x="101" y="26"/>
                    </a:cxn>
                    <a:cxn ang="0">
                      <a:pos x="114" y="39"/>
                    </a:cxn>
                  </a:cxnLst>
                  <a:rect l="0" t="0" r="r" b="b"/>
                  <a:pathLst>
                    <a:path w="115" h="133">
                      <a:moveTo>
                        <a:pt x="114" y="39"/>
                      </a:moveTo>
                      <a:cubicBezTo>
                        <a:pt x="115" y="44"/>
                        <a:pt x="109" y="52"/>
                        <a:pt x="105" y="56"/>
                      </a:cubicBezTo>
                      <a:cubicBezTo>
                        <a:pt x="103" y="59"/>
                        <a:pt x="101" y="60"/>
                        <a:pt x="97" y="62"/>
                      </a:cubicBezTo>
                      <a:cubicBezTo>
                        <a:pt x="92" y="64"/>
                        <a:pt x="91" y="70"/>
                        <a:pt x="89" y="75"/>
                      </a:cubicBezTo>
                      <a:cubicBezTo>
                        <a:pt x="87" y="78"/>
                        <a:pt x="84" y="80"/>
                        <a:pt x="82" y="83"/>
                      </a:cubicBezTo>
                      <a:cubicBezTo>
                        <a:pt x="77" y="89"/>
                        <a:pt x="75" y="95"/>
                        <a:pt x="68" y="99"/>
                      </a:cubicBezTo>
                      <a:cubicBezTo>
                        <a:pt x="61" y="103"/>
                        <a:pt x="54" y="106"/>
                        <a:pt x="48" y="112"/>
                      </a:cubicBezTo>
                      <a:cubicBezTo>
                        <a:pt x="38" y="121"/>
                        <a:pt x="26" y="127"/>
                        <a:pt x="14" y="133"/>
                      </a:cubicBezTo>
                      <a:cubicBezTo>
                        <a:pt x="13" y="131"/>
                        <a:pt x="11" y="129"/>
                        <a:pt x="10" y="126"/>
                      </a:cubicBezTo>
                      <a:cubicBezTo>
                        <a:pt x="8" y="123"/>
                        <a:pt x="7" y="118"/>
                        <a:pt x="6" y="114"/>
                      </a:cubicBezTo>
                      <a:cubicBezTo>
                        <a:pt x="5" y="110"/>
                        <a:pt x="4" y="106"/>
                        <a:pt x="2" y="101"/>
                      </a:cubicBezTo>
                      <a:cubicBezTo>
                        <a:pt x="1" y="101"/>
                        <a:pt x="1" y="99"/>
                        <a:pt x="0" y="97"/>
                      </a:cubicBezTo>
                      <a:cubicBezTo>
                        <a:pt x="0" y="97"/>
                        <a:pt x="0" y="97"/>
                        <a:pt x="1" y="97"/>
                      </a:cubicBezTo>
                      <a:cubicBezTo>
                        <a:pt x="6" y="94"/>
                        <a:pt x="11" y="94"/>
                        <a:pt x="16" y="92"/>
                      </a:cubicBezTo>
                      <a:cubicBezTo>
                        <a:pt x="19" y="91"/>
                        <a:pt x="21" y="89"/>
                        <a:pt x="24" y="88"/>
                      </a:cubicBezTo>
                      <a:cubicBezTo>
                        <a:pt x="26" y="87"/>
                        <a:pt x="29" y="86"/>
                        <a:pt x="32" y="85"/>
                      </a:cubicBezTo>
                      <a:cubicBezTo>
                        <a:pt x="36" y="83"/>
                        <a:pt x="42" y="82"/>
                        <a:pt x="44" y="77"/>
                      </a:cubicBezTo>
                      <a:cubicBezTo>
                        <a:pt x="45" y="74"/>
                        <a:pt x="44" y="71"/>
                        <a:pt x="45" y="69"/>
                      </a:cubicBezTo>
                      <a:cubicBezTo>
                        <a:pt x="45" y="68"/>
                        <a:pt x="46" y="67"/>
                        <a:pt x="46" y="65"/>
                      </a:cubicBezTo>
                      <a:cubicBezTo>
                        <a:pt x="47" y="64"/>
                        <a:pt x="47" y="63"/>
                        <a:pt x="47" y="62"/>
                      </a:cubicBezTo>
                      <a:cubicBezTo>
                        <a:pt x="48" y="60"/>
                        <a:pt x="49" y="58"/>
                        <a:pt x="49" y="56"/>
                      </a:cubicBezTo>
                      <a:cubicBezTo>
                        <a:pt x="50" y="53"/>
                        <a:pt x="49" y="50"/>
                        <a:pt x="49" y="48"/>
                      </a:cubicBezTo>
                      <a:cubicBezTo>
                        <a:pt x="50" y="41"/>
                        <a:pt x="47" y="38"/>
                        <a:pt x="40" y="37"/>
                      </a:cubicBezTo>
                      <a:cubicBezTo>
                        <a:pt x="41" y="35"/>
                        <a:pt x="42" y="33"/>
                        <a:pt x="43" y="31"/>
                      </a:cubicBezTo>
                      <a:cubicBezTo>
                        <a:pt x="46" y="26"/>
                        <a:pt x="48" y="20"/>
                        <a:pt x="51" y="15"/>
                      </a:cubicBezTo>
                      <a:cubicBezTo>
                        <a:pt x="53" y="14"/>
                        <a:pt x="54" y="13"/>
                        <a:pt x="53" y="10"/>
                      </a:cubicBezTo>
                      <a:cubicBezTo>
                        <a:pt x="53" y="9"/>
                        <a:pt x="51" y="8"/>
                        <a:pt x="51" y="6"/>
                      </a:cubicBezTo>
                      <a:cubicBezTo>
                        <a:pt x="51" y="6"/>
                        <a:pt x="52" y="2"/>
                        <a:pt x="52" y="1"/>
                      </a:cubicBezTo>
                      <a:cubicBezTo>
                        <a:pt x="53" y="0"/>
                        <a:pt x="55" y="0"/>
                        <a:pt x="56" y="0"/>
                      </a:cubicBezTo>
                      <a:cubicBezTo>
                        <a:pt x="58" y="0"/>
                        <a:pt x="59" y="2"/>
                        <a:pt x="61" y="3"/>
                      </a:cubicBezTo>
                      <a:cubicBezTo>
                        <a:pt x="62" y="3"/>
                        <a:pt x="64" y="3"/>
                        <a:pt x="65" y="3"/>
                      </a:cubicBezTo>
                      <a:cubicBezTo>
                        <a:pt x="65" y="2"/>
                        <a:pt x="65" y="2"/>
                        <a:pt x="66" y="2"/>
                      </a:cubicBezTo>
                      <a:cubicBezTo>
                        <a:pt x="67" y="9"/>
                        <a:pt x="71" y="11"/>
                        <a:pt x="78" y="15"/>
                      </a:cubicBezTo>
                      <a:cubicBezTo>
                        <a:pt x="81" y="18"/>
                        <a:pt x="85" y="19"/>
                        <a:pt x="89" y="20"/>
                      </a:cubicBezTo>
                      <a:cubicBezTo>
                        <a:pt x="93" y="22"/>
                        <a:pt x="97" y="24"/>
                        <a:pt x="101" y="26"/>
                      </a:cubicBezTo>
                      <a:cubicBezTo>
                        <a:pt x="106" y="28"/>
                        <a:pt x="114" y="32"/>
                        <a:pt x="114" y="3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4" name="Freeform 296"/>
                <p:cNvSpPr/>
                <p:nvPr/>
              </p:nvSpPr>
              <p:spPr bwMode="auto">
                <a:xfrm>
                  <a:off x="3411532" y="3622674"/>
                  <a:ext cx="411162" cy="255587"/>
                </a:xfrm>
                <a:custGeom>
                  <a:avLst/>
                  <a:gdLst/>
                  <a:ahLst/>
                  <a:cxnLst>
                    <a:cxn ang="0">
                      <a:pos x="157" y="36"/>
                    </a:cxn>
                    <a:cxn ang="0">
                      <a:pos x="149" y="41"/>
                    </a:cxn>
                    <a:cxn ang="0">
                      <a:pos x="127" y="54"/>
                    </a:cxn>
                    <a:cxn ang="0">
                      <a:pos x="108" y="63"/>
                    </a:cxn>
                    <a:cxn ang="0">
                      <a:pos x="93" y="67"/>
                    </a:cxn>
                    <a:cxn ang="0">
                      <a:pos x="55" y="88"/>
                    </a:cxn>
                    <a:cxn ang="0">
                      <a:pos x="33" y="94"/>
                    </a:cxn>
                    <a:cxn ang="0">
                      <a:pos x="24" y="96"/>
                    </a:cxn>
                    <a:cxn ang="0">
                      <a:pos x="14" y="94"/>
                    </a:cxn>
                    <a:cxn ang="0">
                      <a:pos x="11" y="83"/>
                    </a:cxn>
                    <a:cxn ang="0">
                      <a:pos x="9" y="73"/>
                    </a:cxn>
                    <a:cxn ang="0">
                      <a:pos x="3" y="52"/>
                    </a:cxn>
                    <a:cxn ang="0">
                      <a:pos x="0" y="40"/>
                    </a:cxn>
                    <a:cxn ang="0">
                      <a:pos x="1" y="39"/>
                    </a:cxn>
                    <a:cxn ang="0">
                      <a:pos x="5" y="28"/>
                    </a:cxn>
                    <a:cxn ang="0">
                      <a:pos x="12" y="25"/>
                    </a:cxn>
                    <a:cxn ang="0">
                      <a:pos x="23" y="27"/>
                    </a:cxn>
                    <a:cxn ang="0">
                      <a:pos x="34" y="31"/>
                    </a:cxn>
                    <a:cxn ang="0">
                      <a:pos x="45" y="31"/>
                    </a:cxn>
                    <a:cxn ang="0">
                      <a:pos x="55" y="49"/>
                    </a:cxn>
                    <a:cxn ang="0">
                      <a:pos x="58" y="46"/>
                    </a:cxn>
                    <a:cxn ang="0">
                      <a:pos x="63" y="40"/>
                    </a:cxn>
                    <a:cxn ang="0">
                      <a:pos x="68" y="31"/>
                    </a:cxn>
                    <a:cxn ang="0">
                      <a:pos x="81" y="16"/>
                    </a:cxn>
                    <a:cxn ang="0">
                      <a:pos x="112" y="7"/>
                    </a:cxn>
                    <a:cxn ang="0">
                      <a:pos x="143" y="0"/>
                    </a:cxn>
                    <a:cxn ang="0">
                      <a:pos x="145" y="4"/>
                    </a:cxn>
                    <a:cxn ang="0">
                      <a:pos x="149" y="17"/>
                    </a:cxn>
                    <a:cxn ang="0">
                      <a:pos x="153" y="29"/>
                    </a:cxn>
                    <a:cxn ang="0">
                      <a:pos x="157" y="36"/>
                    </a:cxn>
                  </a:cxnLst>
                  <a:rect l="0" t="0" r="r" b="b"/>
                  <a:pathLst>
                    <a:path w="157" h="97">
                      <a:moveTo>
                        <a:pt x="157" y="36"/>
                      </a:moveTo>
                      <a:cubicBezTo>
                        <a:pt x="154" y="38"/>
                        <a:pt x="152" y="39"/>
                        <a:pt x="149" y="41"/>
                      </a:cubicBezTo>
                      <a:cubicBezTo>
                        <a:pt x="142" y="46"/>
                        <a:pt x="135" y="51"/>
                        <a:pt x="127" y="54"/>
                      </a:cubicBezTo>
                      <a:cubicBezTo>
                        <a:pt x="121" y="57"/>
                        <a:pt x="115" y="61"/>
                        <a:pt x="108" y="63"/>
                      </a:cubicBezTo>
                      <a:cubicBezTo>
                        <a:pt x="103" y="64"/>
                        <a:pt x="98" y="65"/>
                        <a:pt x="93" y="67"/>
                      </a:cubicBezTo>
                      <a:cubicBezTo>
                        <a:pt x="80" y="73"/>
                        <a:pt x="68" y="82"/>
                        <a:pt x="55" y="88"/>
                      </a:cubicBezTo>
                      <a:cubicBezTo>
                        <a:pt x="48" y="91"/>
                        <a:pt x="41" y="93"/>
                        <a:pt x="33" y="94"/>
                      </a:cubicBezTo>
                      <a:cubicBezTo>
                        <a:pt x="30" y="95"/>
                        <a:pt x="27" y="95"/>
                        <a:pt x="24" y="96"/>
                      </a:cubicBezTo>
                      <a:cubicBezTo>
                        <a:pt x="20" y="97"/>
                        <a:pt x="15" y="97"/>
                        <a:pt x="14" y="94"/>
                      </a:cubicBezTo>
                      <a:cubicBezTo>
                        <a:pt x="12" y="91"/>
                        <a:pt x="12" y="87"/>
                        <a:pt x="11" y="83"/>
                      </a:cubicBezTo>
                      <a:cubicBezTo>
                        <a:pt x="10" y="80"/>
                        <a:pt x="10" y="77"/>
                        <a:pt x="9" y="73"/>
                      </a:cubicBezTo>
                      <a:cubicBezTo>
                        <a:pt x="8" y="66"/>
                        <a:pt x="4" y="60"/>
                        <a:pt x="3" y="52"/>
                      </a:cubicBezTo>
                      <a:cubicBezTo>
                        <a:pt x="2" y="48"/>
                        <a:pt x="1" y="44"/>
                        <a:pt x="0" y="40"/>
                      </a:cubicBezTo>
                      <a:cubicBezTo>
                        <a:pt x="0" y="40"/>
                        <a:pt x="0" y="39"/>
                        <a:pt x="1" y="39"/>
                      </a:cubicBezTo>
                      <a:cubicBezTo>
                        <a:pt x="3" y="36"/>
                        <a:pt x="4" y="32"/>
                        <a:pt x="5" y="28"/>
                      </a:cubicBezTo>
                      <a:cubicBezTo>
                        <a:pt x="6" y="25"/>
                        <a:pt x="8" y="25"/>
                        <a:pt x="12" y="25"/>
                      </a:cubicBezTo>
                      <a:cubicBezTo>
                        <a:pt x="16" y="25"/>
                        <a:pt x="19" y="26"/>
                        <a:pt x="23" y="27"/>
                      </a:cubicBezTo>
                      <a:cubicBezTo>
                        <a:pt x="27" y="28"/>
                        <a:pt x="30" y="30"/>
                        <a:pt x="34" y="31"/>
                      </a:cubicBezTo>
                      <a:cubicBezTo>
                        <a:pt x="38" y="31"/>
                        <a:pt x="41" y="31"/>
                        <a:pt x="45" y="31"/>
                      </a:cubicBezTo>
                      <a:cubicBezTo>
                        <a:pt x="53" y="32"/>
                        <a:pt x="55" y="43"/>
                        <a:pt x="55" y="49"/>
                      </a:cubicBezTo>
                      <a:cubicBezTo>
                        <a:pt x="56" y="49"/>
                        <a:pt x="57" y="47"/>
                        <a:pt x="58" y="46"/>
                      </a:cubicBezTo>
                      <a:cubicBezTo>
                        <a:pt x="60" y="44"/>
                        <a:pt x="61" y="42"/>
                        <a:pt x="63" y="40"/>
                      </a:cubicBezTo>
                      <a:cubicBezTo>
                        <a:pt x="64" y="37"/>
                        <a:pt x="65" y="34"/>
                        <a:pt x="68" y="31"/>
                      </a:cubicBezTo>
                      <a:cubicBezTo>
                        <a:pt x="72" y="26"/>
                        <a:pt x="77" y="21"/>
                        <a:pt x="81" y="16"/>
                      </a:cubicBezTo>
                      <a:cubicBezTo>
                        <a:pt x="89" y="7"/>
                        <a:pt x="101" y="8"/>
                        <a:pt x="112" y="7"/>
                      </a:cubicBezTo>
                      <a:cubicBezTo>
                        <a:pt x="123" y="6"/>
                        <a:pt x="133" y="4"/>
                        <a:pt x="143" y="0"/>
                      </a:cubicBezTo>
                      <a:cubicBezTo>
                        <a:pt x="144" y="2"/>
                        <a:pt x="144" y="4"/>
                        <a:pt x="145" y="4"/>
                      </a:cubicBezTo>
                      <a:cubicBezTo>
                        <a:pt x="147" y="9"/>
                        <a:pt x="148" y="13"/>
                        <a:pt x="149" y="17"/>
                      </a:cubicBezTo>
                      <a:cubicBezTo>
                        <a:pt x="150" y="21"/>
                        <a:pt x="151" y="26"/>
                        <a:pt x="153" y="29"/>
                      </a:cubicBezTo>
                      <a:cubicBezTo>
                        <a:pt x="154" y="32"/>
                        <a:pt x="156" y="34"/>
                        <a:pt x="157"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5" name="Freeform 297"/>
                <p:cNvSpPr/>
                <p:nvPr/>
              </p:nvSpPr>
              <p:spPr bwMode="auto">
                <a:xfrm>
                  <a:off x="3108320" y="3024185"/>
                  <a:ext cx="809624" cy="728662"/>
                </a:xfrm>
                <a:custGeom>
                  <a:avLst/>
                  <a:gdLst/>
                  <a:ahLst/>
                  <a:cxnLst>
                    <a:cxn ang="0">
                      <a:pos x="305" y="193"/>
                    </a:cxn>
                    <a:cxn ang="0">
                      <a:pos x="303" y="200"/>
                    </a:cxn>
                    <a:cxn ang="0">
                      <a:pos x="290" y="216"/>
                    </a:cxn>
                    <a:cxn ang="0">
                      <a:pos x="274" y="223"/>
                    </a:cxn>
                    <a:cxn ang="0">
                      <a:pos x="258" y="228"/>
                    </a:cxn>
                    <a:cxn ang="0">
                      <a:pos x="196" y="244"/>
                    </a:cxn>
                    <a:cxn ang="0">
                      <a:pos x="178" y="268"/>
                    </a:cxn>
                    <a:cxn ang="0">
                      <a:pos x="170" y="277"/>
                    </a:cxn>
                    <a:cxn ang="0">
                      <a:pos x="149" y="259"/>
                    </a:cxn>
                    <a:cxn ang="0">
                      <a:pos x="127" y="253"/>
                    </a:cxn>
                    <a:cxn ang="0">
                      <a:pos x="116" y="267"/>
                    </a:cxn>
                    <a:cxn ang="0">
                      <a:pos x="112" y="259"/>
                    </a:cxn>
                    <a:cxn ang="0">
                      <a:pos x="105" y="238"/>
                    </a:cxn>
                    <a:cxn ang="0">
                      <a:pos x="91" y="218"/>
                    </a:cxn>
                    <a:cxn ang="0">
                      <a:pos x="72" y="201"/>
                    </a:cxn>
                    <a:cxn ang="0">
                      <a:pos x="64" y="172"/>
                    </a:cxn>
                    <a:cxn ang="0">
                      <a:pos x="53" y="154"/>
                    </a:cxn>
                    <a:cxn ang="0">
                      <a:pos x="37" y="134"/>
                    </a:cxn>
                    <a:cxn ang="0">
                      <a:pos x="23" y="106"/>
                    </a:cxn>
                    <a:cxn ang="0">
                      <a:pos x="3" y="67"/>
                    </a:cxn>
                    <a:cxn ang="0">
                      <a:pos x="0" y="54"/>
                    </a:cxn>
                    <a:cxn ang="0">
                      <a:pos x="0" y="44"/>
                    </a:cxn>
                    <a:cxn ang="0">
                      <a:pos x="19" y="50"/>
                    </a:cxn>
                    <a:cxn ang="0">
                      <a:pos x="44" y="31"/>
                    </a:cxn>
                    <a:cxn ang="0">
                      <a:pos x="36" y="14"/>
                    </a:cxn>
                    <a:cxn ang="0">
                      <a:pos x="55" y="5"/>
                    </a:cxn>
                    <a:cxn ang="0">
                      <a:pos x="83" y="12"/>
                    </a:cxn>
                    <a:cxn ang="0">
                      <a:pos x="112" y="34"/>
                    </a:cxn>
                    <a:cxn ang="0">
                      <a:pos x="146" y="55"/>
                    </a:cxn>
                    <a:cxn ang="0">
                      <a:pos x="181" y="60"/>
                    </a:cxn>
                    <a:cxn ang="0">
                      <a:pos x="194" y="67"/>
                    </a:cxn>
                    <a:cxn ang="0">
                      <a:pos x="211" y="83"/>
                    </a:cxn>
                    <a:cxn ang="0">
                      <a:pos x="228" y="111"/>
                    </a:cxn>
                    <a:cxn ang="0">
                      <a:pos x="237" y="124"/>
                    </a:cxn>
                    <a:cxn ang="0">
                      <a:pos x="240" y="132"/>
                    </a:cxn>
                    <a:cxn ang="0">
                      <a:pos x="246" y="146"/>
                    </a:cxn>
                    <a:cxn ang="0">
                      <a:pos x="253" y="161"/>
                    </a:cxn>
                    <a:cxn ang="0">
                      <a:pos x="268" y="165"/>
                    </a:cxn>
                    <a:cxn ang="0">
                      <a:pos x="298" y="168"/>
                    </a:cxn>
                    <a:cxn ang="0">
                      <a:pos x="307" y="187"/>
                    </a:cxn>
                  </a:cxnLst>
                  <a:rect l="0" t="0" r="r" b="b"/>
                  <a:pathLst>
                    <a:path w="308" h="277">
                      <a:moveTo>
                        <a:pt x="307" y="187"/>
                      </a:moveTo>
                      <a:cubicBezTo>
                        <a:pt x="307" y="189"/>
                        <a:pt x="306" y="191"/>
                        <a:pt x="305" y="193"/>
                      </a:cubicBezTo>
                      <a:cubicBezTo>
                        <a:pt x="305" y="194"/>
                        <a:pt x="305" y="195"/>
                        <a:pt x="304" y="196"/>
                      </a:cubicBezTo>
                      <a:cubicBezTo>
                        <a:pt x="304" y="198"/>
                        <a:pt x="303" y="199"/>
                        <a:pt x="303" y="200"/>
                      </a:cubicBezTo>
                      <a:cubicBezTo>
                        <a:pt x="302" y="202"/>
                        <a:pt x="303" y="205"/>
                        <a:pt x="302" y="208"/>
                      </a:cubicBezTo>
                      <a:cubicBezTo>
                        <a:pt x="300" y="213"/>
                        <a:pt x="294" y="214"/>
                        <a:pt x="290" y="216"/>
                      </a:cubicBezTo>
                      <a:cubicBezTo>
                        <a:pt x="287" y="217"/>
                        <a:pt x="284" y="218"/>
                        <a:pt x="282" y="219"/>
                      </a:cubicBezTo>
                      <a:cubicBezTo>
                        <a:pt x="279" y="220"/>
                        <a:pt x="277" y="222"/>
                        <a:pt x="274" y="223"/>
                      </a:cubicBezTo>
                      <a:cubicBezTo>
                        <a:pt x="269" y="225"/>
                        <a:pt x="264" y="225"/>
                        <a:pt x="259" y="228"/>
                      </a:cubicBezTo>
                      <a:cubicBezTo>
                        <a:pt x="258" y="228"/>
                        <a:pt x="258" y="228"/>
                        <a:pt x="258" y="228"/>
                      </a:cubicBezTo>
                      <a:cubicBezTo>
                        <a:pt x="248" y="232"/>
                        <a:pt x="238" y="234"/>
                        <a:pt x="227" y="235"/>
                      </a:cubicBezTo>
                      <a:cubicBezTo>
                        <a:pt x="216" y="236"/>
                        <a:pt x="204" y="235"/>
                        <a:pt x="196" y="244"/>
                      </a:cubicBezTo>
                      <a:cubicBezTo>
                        <a:pt x="192" y="249"/>
                        <a:pt x="187" y="254"/>
                        <a:pt x="183" y="259"/>
                      </a:cubicBezTo>
                      <a:cubicBezTo>
                        <a:pt x="180" y="262"/>
                        <a:pt x="179" y="265"/>
                        <a:pt x="178" y="268"/>
                      </a:cubicBezTo>
                      <a:cubicBezTo>
                        <a:pt x="176" y="270"/>
                        <a:pt x="175" y="272"/>
                        <a:pt x="173" y="274"/>
                      </a:cubicBezTo>
                      <a:cubicBezTo>
                        <a:pt x="172" y="275"/>
                        <a:pt x="171" y="277"/>
                        <a:pt x="170" y="277"/>
                      </a:cubicBezTo>
                      <a:cubicBezTo>
                        <a:pt x="170" y="271"/>
                        <a:pt x="168" y="260"/>
                        <a:pt x="160" y="259"/>
                      </a:cubicBezTo>
                      <a:cubicBezTo>
                        <a:pt x="156" y="259"/>
                        <a:pt x="153" y="259"/>
                        <a:pt x="149" y="259"/>
                      </a:cubicBezTo>
                      <a:cubicBezTo>
                        <a:pt x="145" y="258"/>
                        <a:pt x="142" y="256"/>
                        <a:pt x="138" y="255"/>
                      </a:cubicBezTo>
                      <a:cubicBezTo>
                        <a:pt x="134" y="254"/>
                        <a:pt x="131" y="253"/>
                        <a:pt x="127" y="253"/>
                      </a:cubicBezTo>
                      <a:cubicBezTo>
                        <a:pt x="123" y="253"/>
                        <a:pt x="121" y="253"/>
                        <a:pt x="120" y="256"/>
                      </a:cubicBezTo>
                      <a:cubicBezTo>
                        <a:pt x="119" y="260"/>
                        <a:pt x="118" y="264"/>
                        <a:pt x="116" y="267"/>
                      </a:cubicBezTo>
                      <a:cubicBezTo>
                        <a:pt x="115" y="267"/>
                        <a:pt x="115" y="268"/>
                        <a:pt x="115" y="268"/>
                      </a:cubicBezTo>
                      <a:cubicBezTo>
                        <a:pt x="114" y="265"/>
                        <a:pt x="113" y="262"/>
                        <a:pt x="112" y="259"/>
                      </a:cubicBezTo>
                      <a:cubicBezTo>
                        <a:pt x="111" y="256"/>
                        <a:pt x="111" y="253"/>
                        <a:pt x="110" y="250"/>
                      </a:cubicBezTo>
                      <a:cubicBezTo>
                        <a:pt x="108" y="246"/>
                        <a:pt x="108" y="241"/>
                        <a:pt x="105" y="238"/>
                      </a:cubicBezTo>
                      <a:cubicBezTo>
                        <a:pt x="102" y="235"/>
                        <a:pt x="99" y="231"/>
                        <a:pt x="96" y="228"/>
                      </a:cubicBezTo>
                      <a:cubicBezTo>
                        <a:pt x="93" y="225"/>
                        <a:pt x="92" y="222"/>
                        <a:pt x="91" y="218"/>
                      </a:cubicBezTo>
                      <a:cubicBezTo>
                        <a:pt x="89" y="214"/>
                        <a:pt x="86" y="213"/>
                        <a:pt x="83" y="210"/>
                      </a:cubicBezTo>
                      <a:cubicBezTo>
                        <a:pt x="79" y="207"/>
                        <a:pt x="76" y="204"/>
                        <a:pt x="72" y="201"/>
                      </a:cubicBezTo>
                      <a:cubicBezTo>
                        <a:pt x="65" y="196"/>
                        <a:pt x="65" y="190"/>
                        <a:pt x="65" y="182"/>
                      </a:cubicBezTo>
                      <a:cubicBezTo>
                        <a:pt x="65" y="178"/>
                        <a:pt x="64" y="175"/>
                        <a:pt x="64" y="172"/>
                      </a:cubicBezTo>
                      <a:cubicBezTo>
                        <a:pt x="63" y="169"/>
                        <a:pt x="64" y="165"/>
                        <a:pt x="62" y="161"/>
                      </a:cubicBezTo>
                      <a:cubicBezTo>
                        <a:pt x="61" y="157"/>
                        <a:pt x="56" y="157"/>
                        <a:pt x="53" y="154"/>
                      </a:cubicBezTo>
                      <a:cubicBezTo>
                        <a:pt x="50" y="151"/>
                        <a:pt x="47" y="148"/>
                        <a:pt x="45" y="144"/>
                      </a:cubicBezTo>
                      <a:cubicBezTo>
                        <a:pt x="42" y="141"/>
                        <a:pt x="40" y="137"/>
                        <a:pt x="37" y="134"/>
                      </a:cubicBezTo>
                      <a:cubicBezTo>
                        <a:pt x="34" y="131"/>
                        <a:pt x="32" y="129"/>
                        <a:pt x="30" y="126"/>
                      </a:cubicBezTo>
                      <a:cubicBezTo>
                        <a:pt x="28" y="119"/>
                        <a:pt x="27" y="112"/>
                        <a:pt x="23" y="106"/>
                      </a:cubicBezTo>
                      <a:cubicBezTo>
                        <a:pt x="18" y="99"/>
                        <a:pt x="15" y="93"/>
                        <a:pt x="10" y="86"/>
                      </a:cubicBezTo>
                      <a:cubicBezTo>
                        <a:pt x="7" y="81"/>
                        <a:pt x="4" y="74"/>
                        <a:pt x="3" y="67"/>
                      </a:cubicBezTo>
                      <a:cubicBezTo>
                        <a:pt x="2" y="64"/>
                        <a:pt x="3" y="60"/>
                        <a:pt x="2" y="57"/>
                      </a:cubicBezTo>
                      <a:cubicBezTo>
                        <a:pt x="1" y="55"/>
                        <a:pt x="2" y="55"/>
                        <a:pt x="0" y="54"/>
                      </a:cubicBezTo>
                      <a:cubicBezTo>
                        <a:pt x="0" y="50"/>
                        <a:pt x="0" y="50"/>
                        <a:pt x="0" y="50"/>
                      </a:cubicBezTo>
                      <a:cubicBezTo>
                        <a:pt x="0" y="48"/>
                        <a:pt x="0" y="46"/>
                        <a:pt x="0" y="44"/>
                      </a:cubicBezTo>
                      <a:cubicBezTo>
                        <a:pt x="3" y="45"/>
                        <a:pt x="7" y="47"/>
                        <a:pt x="7" y="48"/>
                      </a:cubicBezTo>
                      <a:cubicBezTo>
                        <a:pt x="12" y="50"/>
                        <a:pt x="14" y="52"/>
                        <a:pt x="19" y="50"/>
                      </a:cubicBezTo>
                      <a:cubicBezTo>
                        <a:pt x="24" y="49"/>
                        <a:pt x="29" y="50"/>
                        <a:pt x="32" y="46"/>
                      </a:cubicBezTo>
                      <a:cubicBezTo>
                        <a:pt x="36" y="43"/>
                        <a:pt x="37" y="38"/>
                        <a:pt x="44" y="31"/>
                      </a:cubicBezTo>
                      <a:cubicBezTo>
                        <a:pt x="47" y="28"/>
                        <a:pt x="44" y="24"/>
                        <a:pt x="41" y="21"/>
                      </a:cubicBezTo>
                      <a:cubicBezTo>
                        <a:pt x="39" y="19"/>
                        <a:pt x="36" y="17"/>
                        <a:pt x="36" y="14"/>
                      </a:cubicBezTo>
                      <a:cubicBezTo>
                        <a:pt x="36" y="11"/>
                        <a:pt x="39" y="10"/>
                        <a:pt x="41" y="9"/>
                      </a:cubicBezTo>
                      <a:cubicBezTo>
                        <a:pt x="45" y="7"/>
                        <a:pt x="51" y="6"/>
                        <a:pt x="55" y="5"/>
                      </a:cubicBezTo>
                      <a:cubicBezTo>
                        <a:pt x="58" y="3"/>
                        <a:pt x="61" y="2"/>
                        <a:pt x="64" y="0"/>
                      </a:cubicBezTo>
                      <a:cubicBezTo>
                        <a:pt x="69" y="5"/>
                        <a:pt x="75" y="10"/>
                        <a:pt x="83" y="12"/>
                      </a:cubicBezTo>
                      <a:cubicBezTo>
                        <a:pt x="89" y="14"/>
                        <a:pt x="96" y="15"/>
                        <a:pt x="100" y="20"/>
                      </a:cubicBezTo>
                      <a:cubicBezTo>
                        <a:pt x="104" y="25"/>
                        <a:pt x="108" y="29"/>
                        <a:pt x="112" y="34"/>
                      </a:cubicBezTo>
                      <a:cubicBezTo>
                        <a:pt x="116" y="39"/>
                        <a:pt x="122" y="45"/>
                        <a:pt x="129" y="49"/>
                      </a:cubicBezTo>
                      <a:cubicBezTo>
                        <a:pt x="134" y="51"/>
                        <a:pt x="141" y="53"/>
                        <a:pt x="146" y="55"/>
                      </a:cubicBezTo>
                      <a:cubicBezTo>
                        <a:pt x="157" y="58"/>
                        <a:pt x="169" y="59"/>
                        <a:pt x="180" y="60"/>
                      </a:cubicBezTo>
                      <a:cubicBezTo>
                        <a:pt x="180" y="60"/>
                        <a:pt x="181" y="60"/>
                        <a:pt x="181" y="60"/>
                      </a:cubicBezTo>
                      <a:cubicBezTo>
                        <a:pt x="183" y="60"/>
                        <a:pt x="186" y="60"/>
                        <a:pt x="188" y="61"/>
                      </a:cubicBezTo>
                      <a:cubicBezTo>
                        <a:pt x="190" y="62"/>
                        <a:pt x="192" y="65"/>
                        <a:pt x="194" y="67"/>
                      </a:cubicBezTo>
                      <a:cubicBezTo>
                        <a:pt x="196" y="68"/>
                        <a:pt x="198" y="69"/>
                        <a:pt x="200" y="69"/>
                      </a:cubicBezTo>
                      <a:cubicBezTo>
                        <a:pt x="203" y="74"/>
                        <a:pt x="208" y="78"/>
                        <a:pt x="211" y="83"/>
                      </a:cubicBezTo>
                      <a:cubicBezTo>
                        <a:pt x="214" y="88"/>
                        <a:pt x="217" y="93"/>
                        <a:pt x="220" y="99"/>
                      </a:cubicBezTo>
                      <a:cubicBezTo>
                        <a:pt x="222" y="103"/>
                        <a:pt x="226" y="107"/>
                        <a:pt x="228" y="111"/>
                      </a:cubicBezTo>
                      <a:cubicBezTo>
                        <a:pt x="231" y="116"/>
                        <a:pt x="232" y="121"/>
                        <a:pt x="237" y="125"/>
                      </a:cubicBezTo>
                      <a:cubicBezTo>
                        <a:pt x="237" y="125"/>
                        <a:pt x="237" y="124"/>
                        <a:pt x="237" y="124"/>
                      </a:cubicBezTo>
                      <a:cubicBezTo>
                        <a:pt x="238" y="124"/>
                        <a:pt x="238" y="125"/>
                        <a:pt x="238" y="125"/>
                      </a:cubicBezTo>
                      <a:cubicBezTo>
                        <a:pt x="239" y="128"/>
                        <a:pt x="239" y="130"/>
                        <a:pt x="240" y="132"/>
                      </a:cubicBezTo>
                      <a:cubicBezTo>
                        <a:pt x="240" y="133"/>
                        <a:pt x="240" y="133"/>
                        <a:pt x="240" y="133"/>
                      </a:cubicBezTo>
                      <a:cubicBezTo>
                        <a:pt x="241" y="138"/>
                        <a:pt x="245" y="142"/>
                        <a:pt x="246" y="146"/>
                      </a:cubicBezTo>
                      <a:cubicBezTo>
                        <a:pt x="248" y="149"/>
                        <a:pt x="250" y="151"/>
                        <a:pt x="251" y="154"/>
                      </a:cubicBezTo>
                      <a:cubicBezTo>
                        <a:pt x="251" y="156"/>
                        <a:pt x="251" y="160"/>
                        <a:pt x="253" y="161"/>
                      </a:cubicBezTo>
                      <a:cubicBezTo>
                        <a:pt x="255" y="162"/>
                        <a:pt x="259" y="163"/>
                        <a:pt x="261" y="163"/>
                      </a:cubicBezTo>
                      <a:cubicBezTo>
                        <a:pt x="263" y="164"/>
                        <a:pt x="265" y="165"/>
                        <a:pt x="268" y="165"/>
                      </a:cubicBezTo>
                      <a:cubicBezTo>
                        <a:pt x="278" y="166"/>
                        <a:pt x="288" y="168"/>
                        <a:pt x="298" y="168"/>
                      </a:cubicBezTo>
                      <a:cubicBezTo>
                        <a:pt x="298" y="168"/>
                        <a:pt x="298" y="168"/>
                        <a:pt x="298" y="168"/>
                      </a:cubicBezTo>
                      <a:cubicBezTo>
                        <a:pt x="305" y="169"/>
                        <a:pt x="308" y="172"/>
                        <a:pt x="307" y="179"/>
                      </a:cubicBezTo>
                      <a:cubicBezTo>
                        <a:pt x="307" y="181"/>
                        <a:pt x="308" y="184"/>
                        <a:pt x="307" y="1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6" name="Freeform 298"/>
                <p:cNvSpPr/>
                <p:nvPr/>
              </p:nvSpPr>
              <p:spPr bwMode="auto">
                <a:xfrm>
                  <a:off x="3119432" y="2908299"/>
                  <a:ext cx="55562" cy="96837"/>
                </a:xfrm>
                <a:custGeom>
                  <a:avLst/>
                  <a:gdLst/>
                  <a:ahLst/>
                  <a:cxnLst>
                    <a:cxn ang="0">
                      <a:pos x="18" y="9"/>
                    </a:cxn>
                    <a:cxn ang="0">
                      <a:pos x="17" y="13"/>
                    </a:cxn>
                    <a:cxn ang="0">
                      <a:pos x="15" y="16"/>
                    </a:cxn>
                    <a:cxn ang="0">
                      <a:pos x="10" y="32"/>
                    </a:cxn>
                    <a:cxn ang="0">
                      <a:pos x="8" y="37"/>
                    </a:cxn>
                    <a:cxn ang="0">
                      <a:pos x="8" y="37"/>
                    </a:cxn>
                    <a:cxn ang="0">
                      <a:pos x="3" y="35"/>
                    </a:cxn>
                    <a:cxn ang="0">
                      <a:pos x="0" y="35"/>
                    </a:cxn>
                    <a:cxn ang="0">
                      <a:pos x="6" y="20"/>
                    </a:cxn>
                    <a:cxn ang="0">
                      <a:pos x="9" y="0"/>
                    </a:cxn>
                    <a:cxn ang="0">
                      <a:pos x="18" y="2"/>
                    </a:cxn>
                    <a:cxn ang="0">
                      <a:pos x="18" y="9"/>
                    </a:cxn>
                  </a:cxnLst>
                  <a:rect l="0" t="0" r="r" b="b"/>
                  <a:pathLst>
                    <a:path w="21" h="37">
                      <a:moveTo>
                        <a:pt x="18" y="9"/>
                      </a:moveTo>
                      <a:cubicBezTo>
                        <a:pt x="17" y="11"/>
                        <a:pt x="17" y="11"/>
                        <a:pt x="17" y="13"/>
                      </a:cubicBezTo>
                      <a:cubicBezTo>
                        <a:pt x="16" y="14"/>
                        <a:pt x="16" y="15"/>
                        <a:pt x="15" y="16"/>
                      </a:cubicBezTo>
                      <a:cubicBezTo>
                        <a:pt x="13" y="21"/>
                        <a:pt x="11" y="27"/>
                        <a:pt x="10" y="32"/>
                      </a:cubicBezTo>
                      <a:cubicBezTo>
                        <a:pt x="9" y="34"/>
                        <a:pt x="9" y="35"/>
                        <a:pt x="8" y="37"/>
                      </a:cubicBezTo>
                      <a:cubicBezTo>
                        <a:pt x="8" y="37"/>
                        <a:pt x="8" y="37"/>
                        <a:pt x="8" y="37"/>
                      </a:cubicBezTo>
                      <a:cubicBezTo>
                        <a:pt x="6" y="37"/>
                        <a:pt x="5" y="36"/>
                        <a:pt x="3" y="35"/>
                      </a:cubicBezTo>
                      <a:cubicBezTo>
                        <a:pt x="2" y="35"/>
                        <a:pt x="1" y="35"/>
                        <a:pt x="0" y="35"/>
                      </a:cubicBezTo>
                      <a:cubicBezTo>
                        <a:pt x="2" y="30"/>
                        <a:pt x="4" y="25"/>
                        <a:pt x="6" y="20"/>
                      </a:cubicBezTo>
                      <a:cubicBezTo>
                        <a:pt x="8" y="13"/>
                        <a:pt x="9" y="7"/>
                        <a:pt x="9" y="0"/>
                      </a:cubicBezTo>
                      <a:cubicBezTo>
                        <a:pt x="12" y="0"/>
                        <a:pt x="16" y="0"/>
                        <a:pt x="18" y="2"/>
                      </a:cubicBezTo>
                      <a:cubicBezTo>
                        <a:pt x="21" y="4"/>
                        <a:pt x="19" y="6"/>
                        <a:pt x="18"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7" name="Freeform 299"/>
                <p:cNvSpPr/>
                <p:nvPr/>
              </p:nvSpPr>
              <p:spPr bwMode="auto">
                <a:xfrm>
                  <a:off x="3068632" y="3000374"/>
                  <a:ext cx="71437" cy="139700"/>
                </a:xfrm>
                <a:custGeom>
                  <a:avLst/>
                  <a:gdLst/>
                  <a:ahLst/>
                  <a:cxnLst>
                    <a:cxn ang="0">
                      <a:pos x="27" y="2"/>
                    </a:cxn>
                    <a:cxn ang="0">
                      <a:pos x="27" y="2"/>
                    </a:cxn>
                    <a:cxn ang="0">
                      <a:pos x="26" y="10"/>
                    </a:cxn>
                    <a:cxn ang="0">
                      <a:pos x="25" y="12"/>
                    </a:cxn>
                    <a:cxn ang="0">
                      <a:pos x="16" y="44"/>
                    </a:cxn>
                    <a:cxn ang="0">
                      <a:pos x="15" y="53"/>
                    </a:cxn>
                    <a:cxn ang="0">
                      <a:pos x="13" y="52"/>
                    </a:cxn>
                    <a:cxn ang="0">
                      <a:pos x="0" y="25"/>
                    </a:cxn>
                    <a:cxn ang="0">
                      <a:pos x="10" y="13"/>
                    </a:cxn>
                    <a:cxn ang="0">
                      <a:pos x="19" y="0"/>
                    </a:cxn>
                    <a:cxn ang="0">
                      <a:pos x="19" y="0"/>
                    </a:cxn>
                    <a:cxn ang="0">
                      <a:pos x="22" y="0"/>
                    </a:cxn>
                    <a:cxn ang="0">
                      <a:pos x="27" y="2"/>
                    </a:cxn>
                    <a:cxn ang="0">
                      <a:pos x="27" y="2"/>
                    </a:cxn>
                  </a:cxnLst>
                  <a:rect l="0" t="0" r="r" b="b"/>
                  <a:pathLst>
                    <a:path w="27" h="53">
                      <a:moveTo>
                        <a:pt x="27" y="2"/>
                      </a:moveTo>
                      <a:cubicBezTo>
                        <a:pt x="27" y="2"/>
                        <a:pt x="27" y="2"/>
                        <a:pt x="27" y="2"/>
                      </a:cubicBezTo>
                      <a:cubicBezTo>
                        <a:pt x="27" y="5"/>
                        <a:pt x="26" y="7"/>
                        <a:pt x="26" y="10"/>
                      </a:cubicBezTo>
                      <a:cubicBezTo>
                        <a:pt x="26" y="10"/>
                        <a:pt x="26" y="11"/>
                        <a:pt x="25" y="12"/>
                      </a:cubicBezTo>
                      <a:cubicBezTo>
                        <a:pt x="23" y="23"/>
                        <a:pt x="19" y="33"/>
                        <a:pt x="16" y="44"/>
                      </a:cubicBezTo>
                      <a:cubicBezTo>
                        <a:pt x="15" y="47"/>
                        <a:pt x="15" y="50"/>
                        <a:pt x="15" y="53"/>
                      </a:cubicBezTo>
                      <a:cubicBezTo>
                        <a:pt x="14" y="53"/>
                        <a:pt x="13" y="52"/>
                        <a:pt x="13" y="52"/>
                      </a:cubicBezTo>
                      <a:cubicBezTo>
                        <a:pt x="12" y="51"/>
                        <a:pt x="5" y="36"/>
                        <a:pt x="0" y="25"/>
                      </a:cubicBezTo>
                      <a:cubicBezTo>
                        <a:pt x="4" y="21"/>
                        <a:pt x="6" y="16"/>
                        <a:pt x="10" y="13"/>
                      </a:cubicBezTo>
                      <a:cubicBezTo>
                        <a:pt x="14" y="9"/>
                        <a:pt x="17" y="5"/>
                        <a:pt x="19" y="0"/>
                      </a:cubicBezTo>
                      <a:cubicBezTo>
                        <a:pt x="19" y="0"/>
                        <a:pt x="19" y="0"/>
                        <a:pt x="19" y="0"/>
                      </a:cubicBezTo>
                      <a:cubicBezTo>
                        <a:pt x="20" y="0"/>
                        <a:pt x="21" y="0"/>
                        <a:pt x="22" y="0"/>
                      </a:cubicBezTo>
                      <a:cubicBezTo>
                        <a:pt x="24" y="1"/>
                        <a:pt x="25" y="2"/>
                        <a:pt x="27" y="2"/>
                      </a:cubicBezTo>
                      <a:cubicBezTo>
                        <a:pt x="27" y="2"/>
                        <a:pt x="27" y="2"/>
                        <a:pt x="27"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8" name="Freeform 300"/>
                <p:cNvSpPr/>
                <p:nvPr/>
              </p:nvSpPr>
              <p:spPr bwMode="auto">
                <a:xfrm>
                  <a:off x="3016245" y="3065460"/>
                  <a:ext cx="92075" cy="163512"/>
                </a:xfrm>
                <a:custGeom>
                  <a:avLst/>
                  <a:gdLst/>
                  <a:ahLst/>
                  <a:cxnLst>
                    <a:cxn ang="0">
                      <a:pos x="35" y="34"/>
                    </a:cxn>
                    <a:cxn ang="0">
                      <a:pos x="35" y="38"/>
                    </a:cxn>
                    <a:cxn ang="0">
                      <a:pos x="34" y="38"/>
                    </a:cxn>
                    <a:cxn ang="0">
                      <a:pos x="31" y="41"/>
                    </a:cxn>
                    <a:cxn ang="0">
                      <a:pos x="23" y="60"/>
                    </a:cxn>
                    <a:cxn ang="0">
                      <a:pos x="16" y="55"/>
                    </a:cxn>
                    <a:cxn ang="0">
                      <a:pos x="10" y="46"/>
                    </a:cxn>
                    <a:cxn ang="0">
                      <a:pos x="3" y="36"/>
                    </a:cxn>
                    <a:cxn ang="0">
                      <a:pos x="1" y="27"/>
                    </a:cxn>
                    <a:cxn ang="0">
                      <a:pos x="0" y="7"/>
                    </a:cxn>
                    <a:cxn ang="0">
                      <a:pos x="4" y="7"/>
                    </a:cxn>
                    <a:cxn ang="0">
                      <a:pos x="19" y="1"/>
                    </a:cxn>
                    <a:cxn ang="0">
                      <a:pos x="20" y="0"/>
                    </a:cxn>
                    <a:cxn ang="0">
                      <a:pos x="33" y="27"/>
                    </a:cxn>
                    <a:cxn ang="0">
                      <a:pos x="35" y="28"/>
                    </a:cxn>
                    <a:cxn ang="0">
                      <a:pos x="35" y="34"/>
                    </a:cxn>
                  </a:cxnLst>
                  <a:rect l="0" t="0" r="r" b="b"/>
                  <a:pathLst>
                    <a:path w="35" h="62">
                      <a:moveTo>
                        <a:pt x="35" y="34"/>
                      </a:moveTo>
                      <a:cubicBezTo>
                        <a:pt x="35" y="38"/>
                        <a:pt x="35" y="38"/>
                        <a:pt x="35" y="38"/>
                      </a:cubicBezTo>
                      <a:cubicBezTo>
                        <a:pt x="35" y="38"/>
                        <a:pt x="35" y="38"/>
                        <a:pt x="34" y="38"/>
                      </a:cubicBezTo>
                      <a:cubicBezTo>
                        <a:pt x="32" y="38"/>
                        <a:pt x="32" y="39"/>
                        <a:pt x="31" y="41"/>
                      </a:cubicBezTo>
                      <a:cubicBezTo>
                        <a:pt x="28" y="46"/>
                        <a:pt x="30" y="58"/>
                        <a:pt x="23" y="60"/>
                      </a:cubicBezTo>
                      <a:cubicBezTo>
                        <a:pt x="19" y="62"/>
                        <a:pt x="17" y="58"/>
                        <a:pt x="16" y="55"/>
                      </a:cubicBezTo>
                      <a:cubicBezTo>
                        <a:pt x="14" y="52"/>
                        <a:pt x="12" y="49"/>
                        <a:pt x="10" y="46"/>
                      </a:cubicBezTo>
                      <a:cubicBezTo>
                        <a:pt x="8" y="42"/>
                        <a:pt x="5" y="40"/>
                        <a:pt x="3" y="36"/>
                      </a:cubicBezTo>
                      <a:cubicBezTo>
                        <a:pt x="0" y="33"/>
                        <a:pt x="1" y="31"/>
                        <a:pt x="1" y="27"/>
                      </a:cubicBezTo>
                      <a:cubicBezTo>
                        <a:pt x="2" y="20"/>
                        <a:pt x="0" y="14"/>
                        <a:pt x="0" y="7"/>
                      </a:cubicBezTo>
                      <a:cubicBezTo>
                        <a:pt x="4" y="7"/>
                        <a:pt x="4" y="7"/>
                        <a:pt x="4" y="7"/>
                      </a:cubicBezTo>
                      <a:cubicBezTo>
                        <a:pt x="10" y="7"/>
                        <a:pt x="15" y="4"/>
                        <a:pt x="19" y="1"/>
                      </a:cubicBezTo>
                      <a:cubicBezTo>
                        <a:pt x="19" y="0"/>
                        <a:pt x="20" y="0"/>
                        <a:pt x="20" y="0"/>
                      </a:cubicBezTo>
                      <a:cubicBezTo>
                        <a:pt x="25" y="11"/>
                        <a:pt x="32" y="26"/>
                        <a:pt x="33" y="27"/>
                      </a:cubicBezTo>
                      <a:cubicBezTo>
                        <a:pt x="33" y="27"/>
                        <a:pt x="34" y="28"/>
                        <a:pt x="35" y="28"/>
                      </a:cubicBezTo>
                      <a:cubicBezTo>
                        <a:pt x="35" y="30"/>
                        <a:pt x="35" y="32"/>
                        <a:pt x="35"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9" name="Freeform 301"/>
                <p:cNvSpPr/>
                <p:nvPr/>
              </p:nvSpPr>
              <p:spPr bwMode="auto">
                <a:xfrm>
                  <a:off x="2751133" y="2535237"/>
                  <a:ext cx="115887" cy="87312"/>
                </a:xfrm>
                <a:custGeom>
                  <a:avLst/>
                  <a:gdLst/>
                  <a:ahLst/>
                  <a:cxnLst>
                    <a:cxn ang="0">
                      <a:pos x="40" y="22"/>
                    </a:cxn>
                    <a:cxn ang="0">
                      <a:pos x="32" y="26"/>
                    </a:cxn>
                    <a:cxn ang="0">
                      <a:pos x="12" y="33"/>
                    </a:cxn>
                    <a:cxn ang="0">
                      <a:pos x="0" y="32"/>
                    </a:cxn>
                    <a:cxn ang="0">
                      <a:pos x="2" y="30"/>
                    </a:cxn>
                    <a:cxn ang="0">
                      <a:pos x="7" y="18"/>
                    </a:cxn>
                    <a:cxn ang="0">
                      <a:pos x="10" y="12"/>
                    </a:cxn>
                    <a:cxn ang="0">
                      <a:pos x="10" y="7"/>
                    </a:cxn>
                    <a:cxn ang="0">
                      <a:pos x="10" y="5"/>
                    </a:cxn>
                    <a:cxn ang="0">
                      <a:pos x="10" y="5"/>
                    </a:cxn>
                    <a:cxn ang="0">
                      <a:pos x="19" y="2"/>
                    </a:cxn>
                    <a:cxn ang="0">
                      <a:pos x="25" y="0"/>
                    </a:cxn>
                    <a:cxn ang="0">
                      <a:pos x="28" y="8"/>
                    </a:cxn>
                    <a:cxn ang="0">
                      <a:pos x="39" y="16"/>
                    </a:cxn>
                    <a:cxn ang="0">
                      <a:pos x="40" y="22"/>
                    </a:cxn>
                  </a:cxnLst>
                  <a:rect l="0" t="0" r="r" b="b"/>
                  <a:pathLst>
                    <a:path w="44" h="33">
                      <a:moveTo>
                        <a:pt x="40" y="22"/>
                      </a:moveTo>
                      <a:cubicBezTo>
                        <a:pt x="38" y="24"/>
                        <a:pt x="35" y="25"/>
                        <a:pt x="32" y="26"/>
                      </a:cubicBezTo>
                      <a:cubicBezTo>
                        <a:pt x="24" y="27"/>
                        <a:pt x="19" y="31"/>
                        <a:pt x="12" y="33"/>
                      </a:cubicBezTo>
                      <a:cubicBezTo>
                        <a:pt x="8" y="33"/>
                        <a:pt x="4" y="33"/>
                        <a:pt x="0" y="32"/>
                      </a:cubicBezTo>
                      <a:cubicBezTo>
                        <a:pt x="1" y="31"/>
                        <a:pt x="2" y="31"/>
                        <a:pt x="2" y="30"/>
                      </a:cubicBezTo>
                      <a:cubicBezTo>
                        <a:pt x="4" y="26"/>
                        <a:pt x="5" y="22"/>
                        <a:pt x="7" y="18"/>
                      </a:cubicBezTo>
                      <a:cubicBezTo>
                        <a:pt x="8" y="16"/>
                        <a:pt x="9" y="14"/>
                        <a:pt x="10" y="12"/>
                      </a:cubicBezTo>
                      <a:cubicBezTo>
                        <a:pt x="10" y="10"/>
                        <a:pt x="9" y="9"/>
                        <a:pt x="10" y="7"/>
                      </a:cubicBezTo>
                      <a:cubicBezTo>
                        <a:pt x="10" y="6"/>
                        <a:pt x="10" y="6"/>
                        <a:pt x="10" y="5"/>
                      </a:cubicBezTo>
                      <a:cubicBezTo>
                        <a:pt x="10" y="5"/>
                        <a:pt x="10" y="5"/>
                        <a:pt x="10" y="5"/>
                      </a:cubicBezTo>
                      <a:cubicBezTo>
                        <a:pt x="13" y="3"/>
                        <a:pt x="17" y="4"/>
                        <a:pt x="19" y="2"/>
                      </a:cubicBezTo>
                      <a:cubicBezTo>
                        <a:pt x="20" y="0"/>
                        <a:pt x="22" y="1"/>
                        <a:pt x="25" y="0"/>
                      </a:cubicBezTo>
                      <a:cubicBezTo>
                        <a:pt x="25" y="3"/>
                        <a:pt x="26" y="6"/>
                        <a:pt x="28" y="8"/>
                      </a:cubicBezTo>
                      <a:cubicBezTo>
                        <a:pt x="30" y="14"/>
                        <a:pt x="34" y="14"/>
                        <a:pt x="39" y="16"/>
                      </a:cubicBezTo>
                      <a:cubicBezTo>
                        <a:pt x="44" y="17"/>
                        <a:pt x="44" y="19"/>
                        <a:pt x="40"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0" name="Freeform 302"/>
                <p:cNvSpPr/>
                <p:nvPr/>
              </p:nvSpPr>
              <p:spPr bwMode="auto">
                <a:xfrm>
                  <a:off x="2111372" y="2149474"/>
                  <a:ext cx="314324" cy="152400"/>
                </a:xfrm>
                <a:custGeom>
                  <a:avLst/>
                  <a:gdLst/>
                  <a:ahLst/>
                  <a:cxnLst>
                    <a:cxn ang="0">
                      <a:pos x="120" y="18"/>
                    </a:cxn>
                    <a:cxn ang="0">
                      <a:pos x="118" y="21"/>
                    </a:cxn>
                    <a:cxn ang="0">
                      <a:pos x="114" y="25"/>
                    </a:cxn>
                    <a:cxn ang="0">
                      <a:pos x="108" y="28"/>
                    </a:cxn>
                    <a:cxn ang="0">
                      <a:pos x="106" y="32"/>
                    </a:cxn>
                    <a:cxn ang="0">
                      <a:pos x="103" y="35"/>
                    </a:cxn>
                    <a:cxn ang="0">
                      <a:pos x="98" y="41"/>
                    </a:cxn>
                    <a:cxn ang="0">
                      <a:pos x="94" y="48"/>
                    </a:cxn>
                    <a:cxn ang="0">
                      <a:pos x="88" y="53"/>
                    </a:cxn>
                    <a:cxn ang="0">
                      <a:pos x="73" y="58"/>
                    </a:cxn>
                    <a:cxn ang="0">
                      <a:pos x="61" y="57"/>
                    </a:cxn>
                    <a:cxn ang="0">
                      <a:pos x="58" y="56"/>
                    </a:cxn>
                    <a:cxn ang="0">
                      <a:pos x="40" y="50"/>
                    </a:cxn>
                    <a:cxn ang="0">
                      <a:pos x="24" y="47"/>
                    </a:cxn>
                    <a:cxn ang="0">
                      <a:pos x="17" y="49"/>
                    </a:cxn>
                    <a:cxn ang="0">
                      <a:pos x="9" y="49"/>
                    </a:cxn>
                    <a:cxn ang="0">
                      <a:pos x="6" y="50"/>
                    </a:cxn>
                    <a:cxn ang="0">
                      <a:pos x="2" y="45"/>
                    </a:cxn>
                    <a:cxn ang="0">
                      <a:pos x="0" y="40"/>
                    </a:cxn>
                    <a:cxn ang="0">
                      <a:pos x="0" y="40"/>
                    </a:cxn>
                    <a:cxn ang="0">
                      <a:pos x="23" y="31"/>
                    </a:cxn>
                    <a:cxn ang="0">
                      <a:pos x="36" y="29"/>
                    </a:cxn>
                    <a:cxn ang="0">
                      <a:pos x="41" y="30"/>
                    </a:cxn>
                    <a:cxn ang="0">
                      <a:pos x="45" y="24"/>
                    </a:cxn>
                    <a:cxn ang="0">
                      <a:pos x="50" y="1"/>
                    </a:cxn>
                    <a:cxn ang="0">
                      <a:pos x="50" y="0"/>
                    </a:cxn>
                    <a:cxn ang="0">
                      <a:pos x="55" y="5"/>
                    </a:cxn>
                    <a:cxn ang="0">
                      <a:pos x="61" y="10"/>
                    </a:cxn>
                    <a:cxn ang="0">
                      <a:pos x="69" y="11"/>
                    </a:cxn>
                    <a:cxn ang="0">
                      <a:pos x="76" y="11"/>
                    </a:cxn>
                    <a:cxn ang="0">
                      <a:pos x="81" y="6"/>
                    </a:cxn>
                    <a:cxn ang="0">
                      <a:pos x="91" y="1"/>
                    </a:cxn>
                    <a:cxn ang="0">
                      <a:pos x="101" y="4"/>
                    </a:cxn>
                    <a:cxn ang="0">
                      <a:pos x="110" y="6"/>
                    </a:cxn>
                    <a:cxn ang="0">
                      <a:pos x="114" y="13"/>
                    </a:cxn>
                    <a:cxn ang="0">
                      <a:pos x="120" y="18"/>
                    </a:cxn>
                  </a:cxnLst>
                  <a:rect l="0" t="0" r="r" b="b"/>
                  <a:pathLst>
                    <a:path w="120" h="58">
                      <a:moveTo>
                        <a:pt x="120" y="18"/>
                      </a:moveTo>
                      <a:cubicBezTo>
                        <a:pt x="120" y="19"/>
                        <a:pt x="119" y="20"/>
                        <a:pt x="118" y="21"/>
                      </a:cubicBezTo>
                      <a:cubicBezTo>
                        <a:pt x="117" y="23"/>
                        <a:pt x="115" y="24"/>
                        <a:pt x="114" y="25"/>
                      </a:cubicBezTo>
                      <a:cubicBezTo>
                        <a:pt x="112" y="26"/>
                        <a:pt x="109" y="27"/>
                        <a:pt x="108" y="28"/>
                      </a:cubicBezTo>
                      <a:cubicBezTo>
                        <a:pt x="107" y="29"/>
                        <a:pt x="107" y="31"/>
                        <a:pt x="106" y="32"/>
                      </a:cubicBezTo>
                      <a:cubicBezTo>
                        <a:pt x="105" y="33"/>
                        <a:pt x="104" y="34"/>
                        <a:pt x="103" y="35"/>
                      </a:cubicBezTo>
                      <a:cubicBezTo>
                        <a:pt x="102" y="37"/>
                        <a:pt x="100" y="39"/>
                        <a:pt x="98" y="41"/>
                      </a:cubicBezTo>
                      <a:cubicBezTo>
                        <a:pt x="97" y="43"/>
                        <a:pt x="95" y="46"/>
                        <a:pt x="94" y="48"/>
                      </a:cubicBezTo>
                      <a:cubicBezTo>
                        <a:pt x="92" y="50"/>
                        <a:pt x="90" y="52"/>
                        <a:pt x="88" y="53"/>
                      </a:cubicBezTo>
                      <a:cubicBezTo>
                        <a:pt x="84" y="55"/>
                        <a:pt x="78" y="58"/>
                        <a:pt x="73" y="58"/>
                      </a:cubicBezTo>
                      <a:cubicBezTo>
                        <a:pt x="69" y="58"/>
                        <a:pt x="65" y="58"/>
                        <a:pt x="61" y="57"/>
                      </a:cubicBezTo>
                      <a:cubicBezTo>
                        <a:pt x="60" y="57"/>
                        <a:pt x="59" y="57"/>
                        <a:pt x="58" y="56"/>
                      </a:cubicBezTo>
                      <a:cubicBezTo>
                        <a:pt x="51" y="55"/>
                        <a:pt x="45" y="55"/>
                        <a:pt x="40" y="50"/>
                      </a:cubicBezTo>
                      <a:cubicBezTo>
                        <a:pt x="36" y="46"/>
                        <a:pt x="30" y="46"/>
                        <a:pt x="24" y="47"/>
                      </a:cubicBezTo>
                      <a:cubicBezTo>
                        <a:pt x="22" y="47"/>
                        <a:pt x="20" y="48"/>
                        <a:pt x="17" y="49"/>
                      </a:cubicBezTo>
                      <a:cubicBezTo>
                        <a:pt x="14" y="49"/>
                        <a:pt x="12" y="49"/>
                        <a:pt x="9" y="49"/>
                      </a:cubicBezTo>
                      <a:cubicBezTo>
                        <a:pt x="8" y="50"/>
                        <a:pt x="7" y="50"/>
                        <a:pt x="6" y="50"/>
                      </a:cubicBezTo>
                      <a:cubicBezTo>
                        <a:pt x="5" y="48"/>
                        <a:pt x="3" y="47"/>
                        <a:pt x="2" y="45"/>
                      </a:cubicBezTo>
                      <a:cubicBezTo>
                        <a:pt x="1" y="44"/>
                        <a:pt x="1" y="42"/>
                        <a:pt x="0" y="40"/>
                      </a:cubicBezTo>
                      <a:cubicBezTo>
                        <a:pt x="0" y="40"/>
                        <a:pt x="0" y="40"/>
                        <a:pt x="0" y="40"/>
                      </a:cubicBezTo>
                      <a:cubicBezTo>
                        <a:pt x="8" y="37"/>
                        <a:pt x="15" y="34"/>
                        <a:pt x="23" y="31"/>
                      </a:cubicBezTo>
                      <a:cubicBezTo>
                        <a:pt x="27" y="30"/>
                        <a:pt x="31" y="29"/>
                        <a:pt x="36" y="29"/>
                      </a:cubicBezTo>
                      <a:cubicBezTo>
                        <a:pt x="37" y="29"/>
                        <a:pt x="39" y="30"/>
                        <a:pt x="41" y="30"/>
                      </a:cubicBezTo>
                      <a:cubicBezTo>
                        <a:pt x="44" y="29"/>
                        <a:pt x="44" y="27"/>
                        <a:pt x="45" y="24"/>
                      </a:cubicBezTo>
                      <a:cubicBezTo>
                        <a:pt x="48" y="16"/>
                        <a:pt x="50" y="9"/>
                        <a:pt x="50" y="1"/>
                      </a:cubicBezTo>
                      <a:cubicBezTo>
                        <a:pt x="50" y="0"/>
                        <a:pt x="50" y="0"/>
                        <a:pt x="50" y="0"/>
                      </a:cubicBezTo>
                      <a:cubicBezTo>
                        <a:pt x="52" y="1"/>
                        <a:pt x="53" y="3"/>
                        <a:pt x="55" y="5"/>
                      </a:cubicBezTo>
                      <a:cubicBezTo>
                        <a:pt x="57" y="8"/>
                        <a:pt x="58" y="9"/>
                        <a:pt x="61" y="10"/>
                      </a:cubicBezTo>
                      <a:cubicBezTo>
                        <a:pt x="64" y="11"/>
                        <a:pt x="66" y="11"/>
                        <a:pt x="69" y="11"/>
                      </a:cubicBezTo>
                      <a:cubicBezTo>
                        <a:pt x="71" y="12"/>
                        <a:pt x="74" y="12"/>
                        <a:pt x="76" y="11"/>
                      </a:cubicBezTo>
                      <a:cubicBezTo>
                        <a:pt x="78" y="10"/>
                        <a:pt x="79" y="7"/>
                        <a:pt x="81" y="6"/>
                      </a:cubicBezTo>
                      <a:cubicBezTo>
                        <a:pt x="84" y="2"/>
                        <a:pt x="85" y="1"/>
                        <a:pt x="91" y="1"/>
                      </a:cubicBezTo>
                      <a:cubicBezTo>
                        <a:pt x="96" y="0"/>
                        <a:pt x="98" y="0"/>
                        <a:pt x="101" y="4"/>
                      </a:cubicBezTo>
                      <a:cubicBezTo>
                        <a:pt x="103" y="6"/>
                        <a:pt x="107" y="7"/>
                        <a:pt x="110" y="6"/>
                      </a:cubicBezTo>
                      <a:cubicBezTo>
                        <a:pt x="111" y="9"/>
                        <a:pt x="112" y="11"/>
                        <a:pt x="114" y="13"/>
                      </a:cubicBezTo>
                      <a:cubicBezTo>
                        <a:pt x="116" y="16"/>
                        <a:pt x="118" y="17"/>
                        <a:pt x="120"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1" name="Freeform 303"/>
                <p:cNvSpPr/>
                <p:nvPr/>
              </p:nvSpPr>
              <p:spPr bwMode="auto">
                <a:xfrm>
                  <a:off x="2216146" y="2022474"/>
                  <a:ext cx="257175" cy="158750"/>
                </a:xfrm>
                <a:custGeom>
                  <a:avLst/>
                  <a:gdLst/>
                  <a:ahLst/>
                  <a:cxnLst>
                    <a:cxn ang="0">
                      <a:pos x="98" y="34"/>
                    </a:cxn>
                    <a:cxn ang="0">
                      <a:pos x="87" y="45"/>
                    </a:cxn>
                    <a:cxn ang="0">
                      <a:pos x="70" y="54"/>
                    </a:cxn>
                    <a:cxn ang="0">
                      <a:pos x="61" y="52"/>
                    </a:cxn>
                    <a:cxn ang="0">
                      <a:pos x="51" y="49"/>
                    </a:cxn>
                    <a:cxn ang="0">
                      <a:pos x="41" y="54"/>
                    </a:cxn>
                    <a:cxn ang="0">
                      <a:pos x="36" y="59"/>
                    </a:cxn>
                    <a:cxn ang="0">
                      <a:pos x="29" y="59"/>
                    </a:cxn>
                    <a:cxn ang="0">
                      <a:pos x="21" y="58"/>
                    </a:cxn>
                    <a:cxn ang="0">
                      <a:pos x="15" y="53"/>
                    </a:cxn>
                    <a:cxn ang="0">
                      <a:pos x="10" y="48"/>
                    </a:cxn>
                    <a:cxn ang="0">
                      <a:pos x="4" y="37"/>
                    </a:cxn>
                    <a:cxn ang="0">
                      <a:pos x="0" y="24"/>
                    </a:cxn>
                    <a:cxn ang="0">
                      <a:pos x="6" y="18"/>
                    </a:cxn>
                    <a:cxn ang="0">
                      <a:pos x="13" y="14"/>
                    </a:cxn>
                    <a:cxn ang="0">
                      <a:pos x="21" y="12"/>
                    </a:cxn>
                    <a:cxn ang="0">
                      <a:pos x="26" y="8"/>
                    </a:cxn>
                    <a:cxn ang="0">
                      <a:pos x="31" y="0"/>
                    </a:cxn>
                    <a:cxn ang="0">
                      <a:pos x="35" y="2"/>
                    </a:cxn>
                    <a:cxn ang="0">
                      <a:pos x="52" y="12"/>
                    </a:cxn>
                    <a:cxn ang="0">
                      <a:pos x="71" y="21"/>
                    </a:cxn>
                    <a:cxn ang="0">
                      <a:pos x="89" y="26"/>
                    </a:cxn>
                    <a:cxn ang="0">
                      <a:pos x="95" y="30"/>
                    </a:cxn>
                    <a:cxn ang="0">
                      <a:pos x="98" y="34"/>
                    </a:cxn>
                  </a:cxnLst>
                  <a:rect l="0" t="0" r="r" b="b"/>
                  <a:pathLst>
                    <a:path w="98" h="60">
                      <a:moveTo>
                        <a:pt x="98" y="34"/>
                      </a:moveTo>
                      <a:cubicBezTo>
                        <a:pt x="94" y="37"/>
                        <a:pt x="92" y="41"/>
                        <a:pt x="87" y="45"/>
                      </a:cubicBezTo>
                      <a:cubicBezTo>
                        <a:pt x="83" y="48"/>
                        <a:pt x="76" y="53"/>
                        <a:pt x="70" y="54"/>
                      </a:cubicBezTo>
                      <a:cubicBezTo>
                        <a:pt x="67" y="55"/>
                        <a:pt x="63" y="54"/>
                        <a:pt x="61" y="52"/>
                      </a:cubicBezTo>
                      <a:cubicBezTo>
                        <a:pt x="58" y="48"/>
                        <a:pt x="56" y="48"/>
                        <a:pt x="51" y="49"/>
                      </a:cubicBezTo>
                      <a:cubicBezTo>
                        <a:pt x="45" y="49"/>
                        <a:pt x="44" y="50"/>
                        <a:pt x="41" y="54"/>
                      </a:cubicBezTo>
                      <a:cubicBezTo>
                        <a:pt x="39" y="55"/>
                        <a:pt x="38" y="58"/>
                        <a:pt x="36" y="59"/>
                      </a:cubicBezTo>
                      <a:cubicBezTo>
                        <a:pt x="34" y="60"/>
                        <a:pt x="31" y="60"/>
                        <a:pt x="29" y="59"/>
                      </a:cubicBezTo>
                      <a:cubicBezTo>
                        <a:pt x="26" y="59"/>
                        <a:pt x="24" y="59"/>
                        <a:pt x="21" y="58"/>
                      </a:cubicBezTo>
                      <a:cubicBezTo>
                        <a:pt x="18" y="57"/>
                        <a:pt x="17" y="56"/>
                        <a:pt x="15" y="53"/>
                      </a:cubicBezTo>
                      <a:cubicBezTo>
                        <a:pt x="13" y="51"/>
                        <a:pt x="12" y="49"/>
                        <a:pt x="10" y="48"/>
                      </a:cubicBezTo>
                      <a:cubicBezTo>
                        <a:pt x="10" y="44"/>
                        <a:pt x="7" y="40"/>
                        <a:pt x="4" y="37"/>
                      </a:cubicBezTo>
                      <a:cubicBezTo>
                        <a:pt x="1" y="33"/>
                        <a:pt x="0" y="29"/>
                        <a:pt x="0" y="24"/>
                      </a:cubicBezTo>
                      <a:cubicBezTo>
                        <a:pt x="1" y="21"/>
                        <a:pt x="3" y="20"/>
                        <a:pt x="6" y="18"/>
                      </a:cubicBezTo>
                      <a:cubicBezTo>
                        <a:pt x="8" y="17"/>
                        <a:pt x="11" y="15"/>
                        <a:pt x="13" y="14"/>
                      </a:cubicBezTo>
                      <a:cubicBezTo>
                        <a:pt x="16" y="12"/>
                        <a:pt x="18" y="13"/>
                        <a:pt x="21" y="12"/>
                      </a:cubicBezTo>
                      <a:cubicBezTo>
                        <a:pt x="24" y="11"/>
                        <a:pt x="24" y="11"/>
                        <a:pt x="26" y="8"/>
                      </a:cubicBezTo>
                      <a:cubicBezTo>
                        <a:pt x="28" y="5"/>
                        <a:pt x="29" y="3"/>
                        <a:pt x="31" y="0"/>
                      </a:cubicBezTo>
                      <a:cubicBezTo>
                        <a:pt x="32" y="1"/>
                        <a:pt x="34" y="1"/>
                        <a:pt x="35" y="2"/>
                      </a:cubicBezTo>
                      <a:cubicBezTo>
                        <a:pt x="41" y="5"/>
                        <a:pt x="46" y="8"/>
                        <a:pt x="52" y="12"/>
                      </a:cubicBezTo>
                      <a:cubicBezTo>
                        <a:pt x="59" y="15"/>
                        <a:pt x="64" y="18"/>
                        <a:pt x="71" y="21"/>
                      </a:cubicBezTo>
                      <a:cubicBezTo>
                        <a:pt x="77" y="23"/>
                        <a:pt x="83" y="24"/>
                        <a:pt x="89" y="26"/>
                      </a:cubicBezTo>
                      <a:cubicBezTo>
                        <a:pt x="91" y="27"/>
                        <a:pt x="93" y="29"/>
                        <a:pt x="95" y="30"/>
                      </a:cubicBezTo>
                      <a:cubicBezTo>
                        <a:pt x="96" y="31"/>
                        <a:pt x="97" y="32"/>
                        <a:pt x="98"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2" name="Freeform 304"/>
                <p:cNvSpPr/>
                <p:nvPr/>
              </p:nvSpPr>
              <p:spPr bwMode="auto">
                <a:xfrm>
                  <a:off x="2400296" y="2112962"/>
                  <a:ext cx="233362" cy="92075"/>
                </a:xfrm>
                <a:custGeom>
                  <a:avLst/>
                  <a:gdLst/>
                  <a:ahLst/>
                  <a:cxnLst>
                    <a:cxn ang="0">
                      <a:pos x="89" y="1"/>
                    </a:cxn>
                    <a:cxn ang="0">
                      <a:pos x="89" y="1"/>
                    </a:cxn>
                    <a:cxn ang="0">
                      <a:pos x="85" y="7"/>
                    </a:cxn>
                    <a:cxn ang="0">
                      <a:pos x="82" y="14"/>
                    </a:cxn>
                    <a:cxn ang="0">
                      <a:pos x="80" y="26"/>
                    </a:cxn>
                    <a:cxn ang="0">
                      <a:pos x="80" y="26"/>
                    </a:cxn>
                    <a:cxn ang="0">
                      <a:pos x="72" y="25"/>
                    </a:cxn>
                    <a:cxn ang="0">
                      <a:pos x="58" y="24"/>
                    </a:cxn>
                    <a:cxn ang="0">
                      <a:pos x="52" y="28"/>
                    </a:cxn>
                    <a:cxn ang="0">
                      <a:pos x="46" y="31"/>
                    </a:cxn>
                    <a:cxn ang="0">
                      <a:pos x="17" y="33"/>
                    </a:cxn>
                    <a:cxn ang="0">
                      <a:pos x="10" y="32"/>
                    </a:cxn>
                    <a:cxn ang="0">
                      <a:pos x="4" y="27"/>
                    </a:cxn>
                    <a:cxn ang="0">
                      <a:pos x="0" y="20"/>
                    </a:cxn>
                    <a:cxn ang="0">
                      <a:pos x="17" y="11"/>
                    </a:cxn>
                    <a:cxn ang="0">
                      <a:pos x="28" y="0"/>
                    </a:cxn>
                    <a:cxn ang="0">
                      <a:pos x="31" y="3"/>
                    </a:cxn>
                    <a:cxn ang="0">
                      <a:pos x="47" y="7"/>
                    </a:cxn>
                    <a:cxn ang="0">
                      <a:pos x="63" y="8"/>
                    </a:cxn>
                    <a:cxn ang="0">
                      <a:pos x="79" y="5"/>
                    </a:cxn>
                    <a:cxn ang="0">
                      <a:pos x="84" y="4"/>
                    </a:cxn>
                    <a:cxn ang="0">
                      <a:pos x="89" y="1"/>
                    </a:cxn>
                  </a:cxnLst>
                  <a:rect l="0" t="0" r="r" b="b"/>
                  <a:pathLst>
                    <a:path w="89" h="35">
                      <a:moveTo>
                        <a:pt x="89" y="1"/>
                      </a:moveTo>
                      <a:cubicBezTo>
                        <a:pt x="89" y="1"/>
                        <a:pt x="89" y="1"/>
                        <a:pt x="89" y="1"/>
                      </a:cubicBezTo>
                      <a:cubicBezTo>
                        <a:pt x="89" y="4"/>
                        <a:pt x="86" y="4"/>
                        <a:pt x="85" y="7"/>
                      </a:cubicBezTo>
                      <a:cubicBezTo>
                        <a:pt x="83" y="9"/>
                        <a:pt x="83" y="12"/>
                        <a:pt x="82" y="14"/>
                      </a:cubicBezTo>
                      <a:cubicBezTo>
                        <a:pt x="80" y="18"/>
                        <a:pt x="82" y="22"/>
                        <a:pt x="80" y="26"/>
                      </a:cubicBezTo>
                      <a:cubicBezTo>
                        <a:pt x="80" y="26"/>
                        <a:pt x="80" y="26"/>
                        <a:pt x="80" y="26"/>
                      </a:cubicBezTo>
                      <a:cubicBezTo>
                        <a:pt x="77" y="26"/>
                        <a:pt x="75" y="26"/>
                        <a:pt x="72" y="25"/>
                      </a:cubicBezTo>
                      <a:cubicBezTo>
                        <a:pt x="68" y="24"/>
                        <a:pt x="62" y="23"/>
                        <a:pt x="58" y="24"/>
                      </a:cubicBezTo>
                      <a:cubicBezTo>
                        <a:pt x="55" y="25"/>
                        <a:pt x="54" y="27"/>
                        <a:pt x="52" y="28"/>
                      </a:cubicBezTo>
                      <a:cubicBezTo>
                        <a:pt x="50" y="29"/>
                        <a:pt x="48" y="30"/>
                        <a:pt x="46" y="31"/>
                      </a:cubicBezTo>
                      <a:cubicBezTo>
                        <a:pt x="38" y="35"/>
                        <a:pt x="26" y="35"/>
                        <a:pt x="17" y="33"/>
                      </a:cubicBezTo>
                      <a:cubicBezTo>
                        <a:pt x="15" y="33"/>
                        <a:pt x="13" y="33"/>
                        <a:pt x="10" y="32"/>
                      </a:cubicBezTo>
                      <a:cubicBezTo>
                        <a:pt x="8" y="31"/>
                        <a:pt x="6" y="30"/>
                        <a:pt x="4" y="27"/>
                      </a:cubicBezTo>
                      <a:cubicBezTo>
                        <a:pt x="2" y="25"/>
                        <a:pt x="1" y="23"/>
                        <a:pt x="0" y="20"/>
                      </a:cubicBezTo>
                      <a:cubicBezTo>
                        <a:pt x="6" y="19"/>
                        <a:pt x="13" y="14"/>
                        <a:pt x="17" y="11"/>
                      </a:cubicBezTo>
                      <a:cubicBezTo>
                        <a:pt x="22" y="7"/>
                        <a:pt x="24" y="3"/>
                        <a:pt x="28" y="0"/>
                      </a:cubicBezTo>
                      <a:cubicBezTo>
                        <a:pt x="29" y="1"/>
                        <a:pt x="30" y="2"/>
                        <a:pt x="31" y="3"/>
                      </a:cubicBezTo>
                      <a:cubicBezTo>
                        <a:pt x="36" y="7"/>
                        <a:pt x="41" y="7"/>
                        <a:pt x="47" y="7"/>
                      </a:cubicBezTo>
                      <a:cubicBezTo>
                        <a:pt x="53" y="7"/>
                        <a:pt x="58" y="8"/>
                        <a:pt x="63" y="8"/>
                      </a:cubicBezTo>
                      <a:cubicBezTo>
                        <a:pt x="69" y="8"/>
                        <a:pt x="73" y="7"/>
                        <a:pt x="79" y="5"/>
                      </a:cubicBezTo>
                      <a:cubicBezTo>
                        <a:pt x="80" y="5"/>
                        <a:pt x="82" y="5"/>
                        <a:pt x="84" y="4"/>
                      </a:cubicBezTo>
                      <a:cubicBezTo>
                        <a:pt x="86" y="3"/>
                        <a:pt x="87" y="2"/>
                        <a:pt x="89"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3" name="Freeform 305"/>
                <p:cNvSpPr/>
                <p:nvPr/>
              </p:nvSpPr>
              <p:spPr bwMode="auto">
                <a:xfrm>
                  <a:off x="2606671" y="1933574"/>
                  <a:ext cx="714374" cy="477837"/>
                </a:xfrm>
                <a:custGeom>
                  <a:avLst/>
                  <a:gdLst/>
                  <a:ahLst/>
                  <a:cxnLst>
                    <a:cxn ang="0">
                      <a:pos x="255" y="103"/>
                    </a:cxn>
                    <a:cxn ang="0">
                      <a:pos x="236" y="124"/>
                    </a:cxn>
                    <a:cxn ang="0">
                      <a:pos x="225" y="128"/>
                    </a:cxn>
                    <a:cxn ang="0">
                      <a:pos x="199" y="139"/>
                    </a:cxn>
                    <a:cxn ang="0">
                      <a:pos x="192" y="144"/>
                    </a:cxn>
                    <a:cxn ang="0">
                      <a:pos x="212" y="163"/>
                    </a:cxn>
                    <a:cxn ang="0">
                      <a:pos x="172" y="182"/>
                    </a:cxn>
                    <a:cxn ang="0">
                      <a:pos x="156" y="167"/>
                    </a:cxn>
                    <a:cxn ang="0">
                      <a:pos x="169" y="151"/>
                    </a:cxn>
                    <a:cxn ang="0">
                      <a:pos x="128" y="143"/>
                    </a:cxn>
                    <a:cxn ang="0">
                      <a:pos x="110" y="153"/>
                    </a:cxn>
                    <a:cxn ang="0">
                      <a:pos x="105" y="144"/>
                    </a:cxn>
                    <a:cxn ang="0">
                      <a:pos x="112" y="140"/>
                    </a:cxn>
                    <a:cxn ang="0">
                      <a:pos x="115" y="132"/>
                    </a:cxn>
                    <a:cxn ang="0">
                      <a:pos x="108" y="119"/>
                    </a:cxn>
                    <a:cxn ang="0">
                      <a:pos x="85" y="99"/>
                    </a:cxn>
                    <a:cxn ang="0">
                      <a:pos x="65" y="103"/>
                    </a:cxn>
                    <a:cxn ang="0">
                      <a:pos x="60" y="107"/>
                    </a:cxn>
                    <a:cxn ang="0">
                      <a:pos x="52" y="103"/>
                    </a:cxn>
                    <a:cxn ang="0">
                      <a:pos x="30" y="103"/>
                    </a:cxn>
                    <a:cxn ang="0">
                      <a:pos x="13" y="103"/>
                    </a:cxn>
                    <a:cxn ang="0">
                      <a:pos x="1" y="94"/>
                    </a:cxn>
                    <a:cxn ang="0">
                      <a:pos x="6" y="75"/>
                    </a:cxn>
                    <a:cxn ang="0">
                      <a:pos x="10" y="69"/>
                    </a:cxn>
                    <a:cxn ang="0">
                      <a:pos x="14" y="56"/>
                    </a:cxn>
                    <a:cxn ang="0">
                      <a:pos x="22" y="28"/>
                    </a:cxn>
                    <a:cxn ang="0">
                      <a:pos x="36" y="15"/>
                    </a:cxn>
                    <a:cxn ang="0">
                      <a:pos x="49" y="13"/>
                    </a:cxn>
                    <a:cxn ang="0">
                      <a:pos x="81" y="18"/>
                    </a:cxn>
                    <a:cxn ang="0">
                      <a:pos x="99" y="20"/>
                    </a:cxn>
                    <a:cxn ang="0">
                      <a:pos x="120" y="24"/>
                    </a:cxn>
                    <a:cxn ang="0">
                      <a:pos x="130" y="16"/>
                    </a:cxn>
                    <a:cxn ang="0">
                      <a:pos x="148" y="8"/>
                    </a:cxn>
                    <a:cxn ang="0">
                      <a:pos x="163" y="4"/>
                    </a:cxn>
                    <a:cxn ang="0">
                      <a:pos x="176" y="0"/>
                    </a:cxn>
                    <a:cxn ang="0">
                      <a:pos x="186" y="21"/>
                    </a:cxn>
                    <a:cxn ang="0">
                      <a:pos x="198" y="38"/>
                    </a:cxn>
                    <a:cxn ang="0">
                      <a:pos x="208" y="48"/>
                    </a:cxn>
                    <a:cxn ang="0">
                      <a:pos x="226" y="49"/>
                    </a:cxn>
                    <a:cxn ang="0">
                      <a:pos x="248" y="61"/>
                    </a:cxn>
                    <a:cxn ang="0">
                      <a:pos x="268" y="74"/>
                    </a:cxn>
                    <a:cxn ang="0">
                      <a:pos x="272" y="86"/>
                    </a:cxn>
                  </a:cxnLst>
                  <a:rect l="0" t="0" r="r" b="b"/>
                  <a:pathLst>
                    <a:path w="272" h="182">
                      <a:moveTo>
                        <a:pt x="272" y="86"/>
                      </a:moveTo>
                      <a:cubicBezTo>
                        <a:pt x="271" y="93"/>
                        <a:pt x="261" y="100"/>
                        <a:pt x="255" y="103"/>
                      </a:cubicBezTo>
                      <a:cubicBezTo>
                        <a:pt x="249" y="107"/>
                        <a:pt x="245" y="110"/>
                        <a:pt x="241" y="117"/>
                      </a:cubicBezTo>
                      <a:cubicBezTo>
                        <a:pt x="240" y="119"/>
                        <a:pt x="238" y="121"/>
                        <a:pt x="236" y="124"/>
                      </a:cubicBezTo>
                      <a:cubicBezTo>
                        <a:pt x="236" y="124"/>
                        <a:pt x="236" y="124"/>
                        <a:pt x="236" y="124"/>
                      </a:cubicBezTo>
                      <a:cubicBezTo>
                        <a:pt x="232" y="125"/>
                        <a:pt x="228" y="127"/>
                        <a:pt x="225" y="128"/>
                      </a:cubicBezTo>
                      <a:cubicBezTo>
                        <a:pt x="218" y="131"/>
                        <a:pt x="211" y="135"/>
                        <a:pt x="204" y="137"/>
                      </a:cubicBezTo>
                      <a:cubicBezTo>
                        <a:pt x="202" y="138"/>
                        <a:pt x="201" y="138"/>
                        <a:pt x="199" y="139"/>
                      </a:cubicBezTo>
                      <a:cubicBezTo>
                        <a:pt x="198" y="139"/>
                        <a:pt x="194" y="140"/>
                        <a:pt x="194" y="140"/>
                      </a:cubicBezTo>
                      <a:cubicBezTo>
                        <a:pt x="192" y="142"/>
                        <a:pt x="192" y="142"/>
                        <a:pt x="192" y="144"/>
                      </a:cubicBezTo>
                      <a:cubicBezTo>
                        <a:pt x="192" y="146"/>
                        <a:pt x="192" y="148"/>
                        <a:pt x="193" y="149"/>
                      </a:cubicBezTo>
                      <a:cubicBezTo>
                        <a:pt x="196" y="157"/>
                        <a:pt x="204" y="161"/>
                        <a:pt x="212" y="163"/>
                      </a:cubicBezTo>
                      <a:cubicBezTo>
                        <a:pt x="212" y="170"/>
                        <a:pt x="200" y="175"/>
                        <a:pt x="195" y="176"/>
                      </a:cubicBezTo>
                      <a:cubicBezTo>
                        <a:pt x="188" y="179"/>
                        <a:pt x="180" y="181"/>
                        <a:pt x="172" y="182"/>
                      </a:cubicBezTo>
                      <a:cubicBezTo>
                        <a:pt x="168" y="182"/>
                        <a:pt x="165" y="179"/>
                        <a:pt x="163" y="176"/>
                      </a:cubicBezTo>
                      <a:cubicBezTo>
                        <a:pt x="160" y="172"/>
                        <a:pt x="158" y="170"/>
                        <a:pt x="156" y="167"/>
                      </a:cubicBezTo>
                      <a:cubicBezTo>
                        <a:pt x="153" y="162"/>
                        <a:pt x="155" y="158"/>
                        <a:pt x="159" y="156"/>
                      </a:cubicBezTo>
                      <a:cubicBezTo>
                        <a:pt x="161" y="155"/>
                        <a:pt x="169" y="154"/>
                        <a:pt x="169" y="151"/>
                      </a:cubicBezTo>
                      <a:cubicBezTo>
                        <a:pt x="158" y="151"/>
                        <a:pt x="154" y="137"/>
                        <a:pt x="142" y="137"/>
                      </a:cubicBezTo>
                      <a:cubicBezTo>
                        <a:pt x="137" y="137"/>
                        <a:pt x="132" y="140"/>
                        <a:pt x="128" y="143"/>
                      </a:cubicBezTo>
                      <a:cubicBezTo>
                        <a:pt x="122" y="147"/>
                        <a:pt x="119" y="152"/>
                        <a:pt x="116" y="158"/>
                      </a:cubicBezTo>
                      <a:cubicBezTo>
                        <a:pt x="114" y="157"/>
                        <a:pt x="112" y="155"/>
                        <a:pt x="110" y="153"/>
                      </a:cubicBezTo>
                      <a:cubicBezTo>
                        <a:pt x="108" y="151"/>
                        <a:pt x="105" y="149"/>
                        <a:pt x="102" y="147"/>
                      </a:cubicBezTo>
                      <a:cubicBezTo>
                        <a:pt x="103" y="146"/>
                        <a:pt x="104" y="144"/>
                        <a:pt x="105" y="144"/>
                      </a:cubicBezTo>
                      <a:cubicBezTo>
                        <a:pt x="106" y="143"/>
                        <a:pt x="108" y="143"/>
                        <a:pt x="109" y="142"/>
                      </a:cubicBezTo>
                      <a:cubicBezTo>
                        <a:pt x="111" y="142"/>
                        <a:pt x="110" y="142"/>
                        <a:pt x="112" y="140"/>
                      </a:cubicBezTo>
                      <a:cubicBezTo>
                        <a:pt x="114" y="138"/>
                        <a:pt x="117" y="137"/>
                        <a:pt x="119" y="135"/>
                      </a:cubicBezTo>
                      <a:cubicBezTo>
                        <a:pt x="119" y="133"/>
                        <a:pt x="117" y="133"/>
                        <a:pt x="115" y="132"/>
                      </a:cubicBezTo>
                      <a:cubicBezTo>
                        <a:pt x="114" y="130"/>
                        <a:pt x="113" y="129"/>
                        <a:pt x="112" y="127"/>
                      </a:cubicBezTo>
                      <a:cubicBezTo>
                        <a:pt x="111" y="124"/>
                        <a:pt x="109" y="122"/>
                        <a:pt x="108" y="119"/>
                      </a:cubicBezTo>
                      <a:cubicBezTo>
                        <a:pt x="105" y="113"/>
                        <a:pt x="103" y="106"/>
                        <a:pt x="98" y="102"/>
                      </a:cubicBezTo>
                      <a:cubicBezTo>
                        <a:pt x="94" y="99"/>
                        <a:pt x="90" y="99"/>
                        <a:pt x="85" y="99"/>
                      </a:cubicBezTo>
                      <a:cubicBezTo>
                        <a:pt x="81" y="98"/>
                        <a:pt x="77" y="94"/>
                        <a:pt x="74" y="95"/>
                      </a:cubicBezTo>
                      <a:cubicBezTo>
                        <a:pt x="70" y="96"/>
                        <a:pt x="68" y="101"/>
                        <a:pt x="65" y="103"/>
                      </a:cubicBezTo>
                      <a:cubicBezTo>
                        <a:pt x="64" y="105"/>
                        <a:pt x="62" y="106"/>
                        <a:pt x="60" y="107"/>
                      </a:cubicBezTo>
                      <a:cubicBezTo>
                        <a:pt x="60" y="107"/>
                        <a:pt x="60" y="107"/>
                        <a:pt x="60" y="107"/>
                      </a:cubicBezTo>
                      <a:cubicBezTo>
                        <a:pt x="60" y="107"/>
                        <a:pt x="60" y="106"/>
                        <a:pt x="60" y="106"/>
                      </a:cubicBezTo>
                      <a:cubicBezTo>
                        <a:pt x="57" y="106"/>
                        <a:pt x="55" y="103"/>
                        <a:pt x="52" y="103"/>
                      </a:cubicBezTo>
                      <a:cubicBezTo>
                        <a:pt x="49" y="103"/>
                        <a:pt x="48" y="104"/>
                        <a:pt x="46" y="105"/>
                      </a:cubicBezTo>
                      <a:cubicBezTo>
                        <a:pt x="40" y="106"/>
                        <a:pt x="35" y="104"/>
                        <a:pt x="30" y="103"/>
                      </a:cubicBezTo>
                      <a:cubicBezTo>
                        <a:pt x="26" y="103"/>
                        <a:pt x="22" y="104"/>
                        <a:pt x="18" y="105"/>
                      </a:cubicBezTo>
                      <a:cubicBezTo>
                        <a:pt x="17" y="105"/>
                        <a:pt x="15" y="104"/>
                        <a:pt x="13" y="103"/>
                      </a:cubicBezTo>
                      <a:cubicBezTo>
                        <a:pt x="7" y="101"/>
                        <a:pt x="0" y="98"/>
                        <a:pt x="1" y="94"/>
                      </a:cubicBezTo>
                      <a:cubicBezTo>
                        <a:pt x="1" y="94"/>
                        <a:pt x="1" y="94"/>
                        <a:pt x="1" y="94"/>
                      </a:cubicBezTo>
                      <a:cubicBezTo>
                        <a:pt x="3" y="90"/>
                        <a:pt x="1" y="86"/>
                        <a:pt x="3" y="82"/>
                      </a:cubicBezTo>
                      <a:cubicBezTo>
                        <a:pt x="4" y="80"/>
                        <a:pt x="4" y="77"/>
                        <a:pt x="6" y="75"/>
                      </a:cubicBezTo>
                      <a:cubicBezTo>
                        <a:pt x="7" y="72"/>
                        <a:pt x="10" y="72"/>
                        <a:pt x="10" y="69"/>
                      </a:cubicBezTo>
                      <a:cubicBezTo>
                        <a:pt x="10" y="69"/>
                        <a:pt x="10" y="69"/>
                        <a:pt x="10" y="69"/>
                      </a:cubicBezTo>
                      <a:cubicBezTo>
                        <a:pt x="10" y="66"/>
                        <a:pt x="9" y="64"/>
                        <a:pt x="10" y="62"/>
                      </a:cubicBezTo>
                      <a:cubicBezTo>
                        <a:pt x="10" y="60"/>
                        <a:pt x="13" y="57"/>
                        <a:pt x="14" y="56"/>
                      </a:cubicBezTo>
                      <a:cubicBezTo>
                        <a:pt x="18" y="52"/>
                        <a:pt x="22" y="48"/>
                        <a:pt x="23" y="42"/>
                      </a:cubicBezTo>
                      <a:cubicBezTo>
                        <a:pt x="24" y="37"/>
                        <a:pt x="23" y="33"/>
                        <a:pt x="22" y="28"/>
                      </a:cubicBezTo>
                      <a:cubicBezTo>
                        <a:pt x="22" y="23"/>
                        <a:pt x="33" y="20"/>
                        <a:pt x="31" y="15"/>
                      </a:cubicBezTo>
                      <a:cubicBezTo>
                        <a:pt x="32" y="15"/>
                        <a:pt x="34" y="14"/>
                        <a:pt x="36" y="15"/>
                      </a:cubicBezTo>
                      <a:cubicBezTo>
                        <a:pt x="38" y="15"/>
                        <a:pt x="40" y="11"/>
                        <a:pt x="42" y="11"/>
                      </a:cubicBezTo>
                      <a:cubicBezTo>
                        <a:pt x="45" y="11"/>
                        <a:pt x="47" y="12"/>
                        <a:pt x="49" y="13"/>
                      </a:cubicBezTo>
                      <a:cubicBezTo>
                        <a:pt x="54" y="14"/>
                        <a:pt x="58" y="15"/>
                        <a:pt x="64" y="15"/>
                      </a:cubicBezTo>
                      <a:cubicBezTo>
                        <a:pt x="69" y="15"/>
                        <a:pt x="75" y="16"/>
                        <a:pt x="81" y="18"/>
                      </a:cubicBezTo>
                      <a:cubicBezTo>
                        <a:pt x="84" y="20"/>
                        <a:pt x="85" y="21"/>
                        <a:pt x="90" y="21"/>
                      </a:cubicBezTo>
                      <a:cubicBezTo>
                        <a:pt x="93" y="21"/>
                        <a:pt x="96" y="21"/>
                        <a:pt x="99" y="20"/>
                      </a:cubicBezTo>
                      <a:cubicBezTo>
                        <a:pt x="103" y="19"/>
                        <a:pt x="108" y="17"/>
                        <a:pt x="113" y="21"/>
                      </a:cubicBezTo>
                      <a:cubicBezTo>
                        <a:pt x="115" y="23"/>
                        <a:pt x="117" y="25"/>
                        <a:pt x="120" y="24"/>
                      </a:cubicBezTo>
                      <a:cubicBezTo>
                        <a:pt x="121" y="23"/>
                        <a:pt x="124" y="20"/>
                        <a:pt x="124" y="19"/>
                      </a:cubicBezTo>
                      <a:cubicBezTo>
                        <a:pt x="125" y="18"/>
                        <a:pt x="129" y="17"/>
                        <a:pt x="130" y="16"/>
                      </a:cubicBezTo>
                      <a:cubicBezTo>
                        <a:pt x="132" y="15"/>
                        <a:pt x="132" y="13"/>
                        <a:pt x="134" y="11"/>
                      </a:cubicBezTo>
                      <a:cubicBezTo>
                        <a:pt x="137" y="8"/>
                        <a:pt x="144" y="8"/>
                        <a:pt x="148" y="8"/>
                      </a:cubicBezTo>
                      <a:cubicBezTo>
                        <a:pt x="149" y="8"/>
                        <a:pt x="151" y="8"/>
                        <a:pt x="152" y="8"/>
                      </a:cubicBezTo>
                      <a:cubicBezTo>
                        <a:pt x="156" y="7"/>
                        <a:pt x="160" y="7"/>
                        <a:pt x="163" y="4"/>
                      </a:cubicBezTo>
                      <a:cubicBezTo>
                        <a:pt x="166" y="2"/>
                        <a:pt x="168" y="1"/>
                        <a:pt x="171" y="0"/>
                      </a:cubicBezTo>
                      <a:cubicBezTo>
                        <a:pt x="172" y="0"/>
                        <a:pt x="174" y="0"/>
                        <a:pt x="176" y="0"/>
                      </a:cubicBezTo>
                      <a:cubicBezTo>
                        <a:pt x="178" y="1"/>
                        <a:pt x="177" y="2"/>
                        <a:pt x="178" y="4"/>
                      </a:cubicBezTo>
                      <a:cubicBezTo>
                        <a:pt x="181" y="10"/>
                        <a:pt x="182" y="16"/>
                        <a:pt x="186" y="21"/>
                      </a:cubicBezTo>
                      <a:cubicBezTo>
                        <a:pt x="188" y="24"/>
                        <a:pt x="191" y="26"/>
                        <a:pt x="193" y="28"/>
                      </a:cubicBezTo>
                      <a:cubicBezTo>
                        <a:pt x="195" y="31"/>
                        <a:pt x="196" y="35"/>
                        <a:pt x="198" y="38"/>
                      </a:cubicBezTo>
                      <a:cubicBezTo>
                        <a:pt x="199" y="40"/>
                        <a:pt x="200" y="43"/>
                        <a:pt x="202" y="45"/>
                      </a:cubicBezTo>
                      <a:cubicBezTo>
                        <a:pt x="204" y="47"/>
                        <a:pt x="206" y="47"/>
                        <a:pt x="208" y="48"/>
                      </a:cubicBezTo>
                      <a:cubicBezTo>
                        <a:pt x="212" y="51"/>
                        <a:pt x="215" y="54"/>
                        <a:pt x="220" y="53"/>
                      </a:cubicBezTo>
                      <a:cubicBezTo>
                        <a:pt x="222" y="52"/>
                        <a:pt x="224" y="50"/>
                        <a:pt x="226" y="49"/>
                      </a:cubicBezTo>
                      <a:cubicBezTo>
                        <a:pt x="233" y="47"/>
                        <a:pt x="236" y="54"/>
                        <a:pt x="241" y="57"/>
                      </a:cubicBezTo>
                      <a:cubicBezTo>
                        <a:pt x="243" y="59"/>
                        <a:pt x="245" y="60"/>
                        <a:pt x="248" y="61"/>
                      </a:cubicBezTo>
                      <a:cubicBezTo>
                        <a:pt x="252" y="63"/>
                        <a:pt x="255" y="65"/>
                        <a:pt x="259" y="67"/>
                      </a:cubicBezTo>
                      <a:cubicBezTo>
                        <a:pt x="263" y="69"/>
                        <a:pt x="267" y="70"/>
                        <a:pt x="268" y="74"/>
                      </a:cubicBezTo>
                      <a:cubicBezTo>
                        <a:pt x="269" y="75"/>
                        <a:pt x="269" y="78"/>
                        <a:pt x="270" y="79"/>
                      </a:cubicBezTo>
                      <a:cubicBezTo>
                        <a:pt x="271" y="82"/>
                        <a:pt x="272" y="83"/>
                        <a:pt x="272"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4" name="Freeform 306"/>
                <p:cNvSpPr/>
                <p:nvPr/>
              </p:nvSpPr>
              <p:spPr bwMode="auto">
                <a:xfrm>
                  <a:off x="2554283" y="1555750"/>
                  <a:ext cx="293687" cy="169862"/>
                </a:xfrm>
                <a:custGeom>
                  <a:avLst/>
                  <a:gdLst/>
                  <a:ahLst/>
                  <a:cxnLst>
                    <a:cxn ang="0">
                      <a:pos x="111" y="43"/>
                    </a:cxn>
                    <a:cxn ang="0">
                      <a:pos x="111" y="43"/>
                    </a:cxn>
                    <a:cxn ang="0">
                      <a:pos x="108" y="48"/>
                    </a:cxn>
                    <a:cxn ang="0">
                      <a:pos x="96" y="61"/>
                    </a:cxn>
                    <a:cxn ang="0">
                      <a:pos x="93" y="65"/>
                    </a:cxn>
                    <a:cxn ang="0">
                      <a:pos x="89" y="62"/>
                    </a:cxn>
                    <a:cxn ang="0">
                      <a:pos x="77" y="51"/>
                    </a:cxn>
                    <a:cxn ang="0">
                      <a:pos x="70" y="44"/>
                    </a:cxn>
                    <a:cxn ang="0">
                      <a:pos x="66" y="37"/>
                    </a:cxn>
                    <a:cxn ang="0">
                      <a:pos x="59" y="42"/>
                    </a:cxn>
                    <a:cxn ang="0">
                      <a:pos x="53" y="43"/>
                    </a:cxn>
                    <a:cxn ang="0">
                      <a:pos x="39" y="40"/>
                    </a:cxn>
                    <a:cxn ang="0">
                      <a:pos x="24" y="40"/>
                    </a:cxn>
                    <a:cxn ang="0">
                      <a:pos x="10" y="48"/>
                    </a:cxn>
                    <a:cxn ang="0">
                      <a:pos x="1" y="50"/>
                    </a:cxn>
                    <a:cxn ang="0">
                      <a:pos x="1" y="46"/>
                    </a:cxn>
                    <a:cxn ang="0">
                      <a:pos x="2" y="30"/>
                    </a:cxn>
                    <a:cxn ang="0">
                      <a:pos x="10" y="17"/>
                    </a:cxn>
                    <a:cxn ang="0">
                      <a:pos x="15" y="9"/>
                    </a:cxn>
                    <a:cxn ang="0">
                      <a:pos x="36" y="22"/>
                    </a:cxn>
                    <a:cxn ang="0">
                      <a:pos x="55" y="15"/>
                    </a:cxn>
                    <a:cxn ang="0">
                      <a:pos x="52" y="2"/>
                    </a:cxn>
                    <a:cxn ang="0">
                      <a:pos x="55" y="1"/>
                    </a:cxn>
                    <a:cxn ang="0">
                      <a:pos x="64" y="3"/>
                    </a:cxn>
                    <a:cxn ang="0">
                      <a:pos x="80" y="2"/>
                    </a:cxn>
                    <a:cxn ang="0">
                      <a:pos x="84" y="3"/>
                    </a:cxn>
                    <a:cxn ang="0">
                      <a:pos x="88" y="4"/>
                    </a:cxn>
                    <a:cxn ang="0">
                      <a:pos x="95" y="9"/>
                    </a:cxn>
                    <a:cxn ang="0">
                      <a:pos x="100" y="10"/>
                    </a:cxn>
                    <a:cxn ang="0">
                      <a:pos x="103" y="10"/>
                    </a:cxn>
                    <a:cxn ang="0">
                      <a:pos x="106" y="21"/>
                    </a:cxn>
                    <a:cxn ang="0">
                      <a:pos x="112" y="37"/>
                    </a:cxn>
                    <a:cxn ang="0">
                      <a:pos x="111" y="43"/>
                    </a:cxn>
                  </a:cxnLst>
                  <a:rect l="0" t="0" r="r" b="b"/>
                  <a:pathLst>
                    <a:path w="112" h="65">
                      <a:moveTo>
                        <a:pt x="111" y="43"/>
                      </a:moveTo>
                      <a:cubicBezTo>
                        <a:pt x="111" y="43"/>
                        <a:pt x="111" y="43"/>
                        <a:pt x="111" y="43"/>
                      </a:cubicBezTo>
                      <a:cubicBezTo>
                        <a:pt x="110" y="44"/>
                        <a:pt x="109" y="46"/>
                        <a:pt x="108" y="48"/>
                      </a:cubicBezTo>
                      <a:cubicBezTo>
                        <a:pt x="104" y="52"/>
                        <a:pt x="100" y="56"/>
                        <a:pt x="96" y="61"/>
                      </a:cubicBezTo>
                      <a:cubicBezTo>
                        <a:pt x="95" y="62"/>
                        <a:pt x="94" y="64"/>
                        <a:pt x="93" y="65"/>
                      </a:cubicBezTo>
                      <a:cubicBezTo>
                        <a:pt x="91" y="64"/>
                        <a:pt x="90" y="63"/>
                        <a:pt x="89" y="62"/>
                      </a:cubicBezTo>
                      <a:cubicBezTo>
                        <a:pt x="84" y="58"/>
                        <a:pt x="81" y="55"/>
                        <a:pt x="77" y="51"/>
                      </a:cubicBezTo>
                      <a:cubicBezTo>
                        <a:pt x="75" y="49"/>
                        <a:pt x="72" y="46"/>
                        <a:pt x="70" y="44"/>
                      </a:cubicBezTo>
                      <a:cubicBezTo>
                        <a:pt x="69" y="43"/>
                        <a:pt x="67" y="38"/>
                        <a:pt x="66" y="37"/>
                      </a:cubicBezTo>
                      <a:cubicBezTo>
                        <a:pt x="64" y="36"/>
                        <a:pt x="61" y="40"/>
                        <a:pt x="59" y="42"/>
                      </a:cubicBezTo>
                      <a:cubicBezTo>
                        <a:pt x="57" y="43"/>
                        <a:pt x="56" y="43"/>
                        <a:pt x="53" y="43"/>
                      </a:cubicBezTo>
                      <a:cubicBezTo>
                        <a:pt x="48" y="43"/>
                        <a:pt x="44" y="40"/>
                        <a:pt x="39" y="40"/>
                      </a:cubicBezTo>
                      <a:cubicBezTo>
                        <a:pt x="34" y="40"/>
                        <a:pt x="29" y="40"/>
                        <a:pt x="24" y="40"/>
                      </a:cubicBezTo>
                      <a:cubicBezTo>
                        <a:pt x="17" y="40"/>
                        <a:pt x="15" y="44"/>
                        <a:pt x="10" y="48"/>
                      </a:cubicBezTo>
                      <a:cubicBezTo>
                        <a:pt x="9" y="49"/>
                        <a:pt x="5" y="50"/>
                        <a:pt x="1" y="50"/>
                      </a:cubicBezTo>
                      <a:cubicBezTo>
                        <a:pt x="1" y="48"/>
                        <a:pt x="1" y="47"/>
                        <a:pt x="1" y="46"/>
                      </a:cubicBezTo>
                      <a:cubicBezTo>
                        <a:pt x="1" y="40"/>
                        <a:pt x="0" y="35"/>
                        <a:pt x="2" y="30"/>
                      </a:cubicBezTo>
                      <a:cubicBezTo>
                        <a:pt x="4" y="25"/>
                        <a:pt x="8" y="21"/>
                        <a:pt x="10" y="17"/>
                      </a:cubicBezTo>
                      <a:cubicBezTo>
                        <a:pt x="11" y="13"/>
                        <a:pt x="10" y="9"/>
                        <a:pt x="15" y="9"/>
                      </a:cubicBezTo>
                      <a:cubicBezTo>
                        <a:pt x="25" y="10"/>
                        <a:pt x="29" y="19"/>
                        <a:pt x="36" y="22"/>
                      </a:cubicBezTo>
                      <a:cubicBezTo>
                        <a:pt x="43" y="26"/>
                        <a:pt x="55" y="23"/>
                        <a:pt x="55" y="15"/>
                      </a:cubicBezTo>
                      <a:cubicBezTo>
                        <a:pt x="55" y="10"/>
                        <a:pt x="54" y="6"/>
                        <a:pt x="52" y="2"/>
                      </a:cubicBezTo>
                      <a:cubicBezTo>
                        <a:pt x="53" y="2"/>
                        <a:pt x="54" y="2"/>
                        <a:pt x="55" y="1"/>
                      </a:cubicBezTo>
                      <a:cubicBezTo>
                        <a:pt x="58" y="1"/>
                        <a:pt x="61" y="2"/>
                        <a:pt x="64" y="3"/>
                      </a:cubicBezTo>
                      <a:cubicBezTo>
                        <a:pt x="70" y="3"/>
                        <a:pt x="75" y="0"/>
                        <a:pt x="80" y="2"/>
                      </a:cubicBezTo>
                      <a:cubicBezTo>
                        <a:pt x="82" y="3"/>
                        <a:pt x="82" y="3"/>
                        <a:pt x="84" y="3"/>
                      </a:cubicBezTo>
                      <a:cubicBezTo>
                        <a:pt x="85" y="4"/>
                        <a:pt x="87" y="3"/>
                        <a:pt x="88" y="4"/>
                      </a:cubicBezTo>
                      <a:cubicBezTo>
                        <a:pt x="92" y="4"/>
                        <a:pt x="92" y="7"/>
                        <a:pt x="95" y="9"/>
                      </a:cubicBezTo>
                      <a:cubicBezTo>
                        <a:pt x="96" y="9"/>
                        <a:pt x="99" y="9"/>
                        <a:pt x="100" y="10"/>
                      </a:cubicBezTo>
                      <a:cubicBezTo>
                        <a:pt x="101" y="10"/>
                        <a:pt x="102" y="10"/>
                        <a:pt x="103" y="10"/>
                      </a:cubicBezTo>
                      <a:cubicBezTo>
                        <a:pt x="104" y="14"/>
                        <a:pt x="105" y="18"/>
                        <a:pt x="106" y="21"/>
                      </a:cubicBezTo>
                      <a:cubicBezTo>
                        <a:pt x="107" y="26"/>
                        <a:pt x="111" y="32"/>
                        <a:pt x="112" y="37"/>
                      </a:cubicBezTo>
                      <a:cubicBezTo>
                        <a:pt x="112" y="39"/>
                        <a:pt x="111" y="41"/>
                        <a:pt x="111" y="4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5" name="Freeform 307"/>
                <p:cNvSpPr/>
                <p:nvPr/>
              </p:nvSpPr>
              <p:spPr bwMode="auto">
                <a:xfrm>
                  <a:off x="2657471" y="1419225"/>
                  <a:ext cx="173037" cy="161925"/>
                </a:xfrm>
                <a:custGeom>
                  <a:avLst/>
                  <a:gdLst/>
                  <a:ahLst/>
                  <a:cxnLst>
                    <a:cxn ang="0">
                      <a:pos x="64" y="25"/>
                    </a:cxn>
                    <a:cxn ang="0">
                      <a:pos x="61" y="40"/>
                    </a:cxn>
                    <a:cxn ang="0">
                      <a:pos x="63" y="57"/>
                    </a:cxn>
                    <a:cxn ang="0">
                      <a:pos x="64" y="62"/>
                    </a:cxn>
                    <a:cxn ang="0">
                      <a:pos x="61" y="62"/>
                    </a:cxn>
                    <a:cxn ang="0">
                      <a:pos x="56" y="61"/>
                    </a:cxn>
                    <a:cxn ang="0">
                      <a:pos x="49" y="56"/>
                    </a:cxn>
                    <a:cxn ang="0">
                      <a:pos x="45" y="55"/>
                    </a:cxn>
                    <a:cxn ang="0">
                      <a:pos x="41" y="54"/>
                    </a:cxn>
                    <a:cxn ang="0">
                      <a:pos x="25" y="55"/>
                    </a:cxn>
                    <a:cxn ang="0">
                      <a:pos x="16" y="53"/>
                    </a:cxn>
                    <a:cxn ang="0">
                      <a:pos x="13" y="54"/>
                    </a:cxn>
                    <a:cxn ang="0">
                      <a:pos x="7" y="41"/>
                    </a:cxn>
                    <a:cxn ang="0">
                      <a:pos x="1" y="28"/>
                    </a:cxn>
                    <a:cxn ang="0">
                      <a:pos x="4" y="16"/>
                    </a:cxn>
                    <a:cxn ang="0">
                      <a:pos x="20" y="9"/>
                    </a:cxn>
                    <a:cxn ang="0">
                      <a:pos x="35" y="4"/>
                    </a:cxn>
                    <a:cxn ang="0">
                      <a:pos x="63" y="0"/>
                    </a:cxn>
                    <a:cxn ang="0">
                      <a:pos x="65" y="7"/>
                    </a:cxn>
                    <a:cxn ang="0">
                      <a:pos x="64" y="25"/>
                    </a:cxn>
                  </a:cxnLst>
                  <a:rect l="0" t="0" r="r" b="b"/>
                  <a:pathLst>
                    <a:path w="66" h="62">
                      <a:moveTo>
                        <a:pt x="64" y="25"/>
                      </a:moveTo>
                      <a:cubicBezTo>
                        <a:pt x="62" y="30"/>
                        <a:pt x="60" y="35"/>
                        <a:pt x="61" y="40"/>
                      </a:cubicBezTo>
                      <a:cubicBezTo>
                        <a:pt x="61" y="46"/>
                        <a:pt x="62" y="52"/>
                        <a:pt x="63" y="57"/>
                      </a:cubicBezTo>
                      <a:cubicBezTo>
                        <a:pt x="63" y="59"/>
                        <a:pt x="63" y="61"/>
                        <a:pt x="64" y="62"/>
                      </a:cubicBezTo>
                      <a:cubicBezTo>
                        <a:pt x="63" y="62"/>
                        <a:pt x="62" y="62"/>
                        <a:pt x="61" y="62"/>
                      </a:cubicBezTo>
                      <a:cubicBezTo>
                        <a:pt x="60" y="61"/>
                        <a:pt x="57" y="61"/>
                        <a:pt x="56" y="61"/>
                      </a:cubicBezTo>
                      <a:cubicBezTo>
                        <a:pt x="53" y="59"/>
                        <a:pt x="53" y="56"/>
                        <a:pt x="49" y="56"/>
                      </a:cubicBezTo>
                      <a:cubicBezTo>
                        <a:pt x="48" y="55"/>
                        <a:pt x="46" y="56"/>
                        <a:pt x="45" y="55"/>
                      </a:cubicBezTo>
                      <a:cubicBezTo>
                        <a:pt x="43" y="55"/>
                        <a:pt x="43" y="55"/>
                        <a:pt x="41" y="54"/>
                      </a:cubicBezTo>
                      <a:cubicBezTo>
                        <a:pt x="36" y="52"/>
                        <a:pt x="31" y="55"/>
                        <a:pt x="25" y="55"/>
                      </a:cubicBezTo>
                      <a:cubicBezTo>
                        <a:pt x="22" y="54"/>
                        <a:pt x="19" y="53"/>
                        <a:pt x="16" y="53"/>
                      </a:cubicBezTo>
                      <a:cubicBezTo>
                        <a:pt x="15" y="54"/>
                        <a:pt x="14" y="54"/>
                        <a:pt x="13" y="54"/>
                      </a:cubicBezTo>
                      <a:cubicBezTo>
                        <a:pt x="11" y="49"/>
                        <a:pt x="9" y="45"/>
                        <a:pt x="7" y="41"/>
                      </a:cubicBezTo>
                      <a:cubicBezTo>
                        <a:pt x="5" y="36"/>
                        <a:pt x="1" y="34"/>
                        <a:pt x="1" y="28"/>
                      </a:cubicBezTo>
                      <a:cubicBezTo>
                        <a:pt x="0" y="22"/>
                        <a:pt x="0" y="18"/>
                        <a:pt x="4" y="16"/>
                      </a:cubicBezTo>
                      <a:cubicBezTo>
                        <a:pt x="9" y="13"/>
                        <a:pt x="15" y="11"/>
                        <a:pt x="20" y="9"/>
                      </a:cubicBezTo>
                      <a:cubicBezTo>
                        <a:pt x="24" y="6"/>
                        <a:pt x="30" y="5"/>
                        <a:pt x="35" y="4"/>
                      </a:cubicBezTo>
                      <a:cubicBezTo>
                        <a:pt x="45" y="2"/>
                        <a:pt x="54" y="3"/>
                        <a:pt x="63" y="0"/>
                      </a:cubicBezTo>
                      <a:cubicBezTo>
                        <a:pt x="66" y="2"/>
                        <a:pt x="65" y="4"/>
                        <a:pt x="65" y="7"/>
                      </a:cubicBezTo>
                      <a:cubicBezTo>
                        <a:pt x="65" y="13"/>
                        <a:pt x="65" y="19"/>
                        <a:pt x="64"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6" name="Freeform 308"/>
                <p:cNvSpPr/>
                <p:nvPr/>
              </p:nvSpPr>
              <p:spPr bwMode="auto">
                <a:xfrm>
                  <a:off x="2552696" y="1649412"/>
                  <a:ext cx="246062" cy="192087"/>
                </a:xfrm>
                <a:custGeom>
                  <a:avLst/>
                  <a:gdLst/>
                  <a:ahLst/>
                  <a:cxnLst>
                    <a:cxn ang="0">
                      <a:pos x="94" y="29"/>
                    </a:cxn>
                    <a:cxn ang="0">
                      <a:pos x="88" y="38"/>
                    </a:cxn>
                    <a:cxn ang="0">
                      <a:pos x="83" y="51"/>
                    </a:cxn>
                    <a:cxn ang="0">
                      <a:pos x="76" y="65"/>
                    </a:cxn>
                    <a:cxn ang="0">
                      <a:pos x="62" y="71"/>
                    </a:cxn>
                    <a:cxn ang="0">
                      <a:pos x="45" y="72"/>
                    </a:cxn>
                    <a:cxn ang="0">
                      <a:pos x="39" y="73"/>
                    </a:cxn>
                    <a:cxn ang="0">
                      <a:pos x="37" y="70"/>
                    </a:cxn>
                    <a:cxn ang="0">
                      <a:pos x="31" y="62"/>
                    </a:cxn>
                    <a:cxn ang="0">
                      <a:pos x="31" y="59"/>
                    </a:cxn>
                    <a:cxn ang="0">
                      <a:pos x="33" y="47"/>
                    </a:cxn>
                    <a:cxn ang="0">
                      <a:pos x="20" y="42"/>
                    </a:cxn>
                    <a:cxn ang="0">
                      <a:pos x="11" y="39"/>
                    </a:cxn>
                    <a:cxn ang="0">
                      <a:pos x="2" y="34"/>
                    </a:cxn>
                    <a:cxn ang="0">
                      <a:pos x="0" y="33"/>
                    </a:cxn>
                    <a:cxn ang="0">
                      <a:pos x="0" y="31"/>
                    </a:cxn>
                    <a:cxn ang="0">
                      <a:pos x="2" y="14"/>
                    </a:cxn>
                    <a:cxn ang="0">
                      <a:pos x="11" y="12"/>
                    </a:cxn>
                    <a:cxn ang="0">
                      <a:pos x="25" y="4"/>
                    </a:cxn>
                    <a:cxn ang="0">
                      <a:pos x="40" y="4"/>
                    </a:cxn>
                    <a:cxn ang="0">
                      <a:pos x="54" y="7"/>
                    </a:cxn>
                    <a:cxn ang="0">
                      <a:pos x="60" y="6"/>
                    </a:cxn>
                    <a:cxn ang="0">
                      <a:pos x="67" y="1"/>
                    </a:cxn>
                    <a:cxn ang="0">
                      <a:pos x="71" y="8"/>
                    </a:cxn>
                    <a:cxn ang="0">
                      <a:pos x="78" y="15"/>
                    </a:cxn>
                    <a:cxn ang="0">
                      <a:pos x="90" y="26"/>
                    </a:cxn>
                    <a:cxn ang="0">
                      <a:pos x="94" y="29"/>
                    </a:cxn>
                  </a:cxnLst>
                  <a:rect l="0" t="0" r="r" b="b"/>
                  <a:pathLst>
                    <a:path w="94" h="73">
                      <a:moveTo>
                        <a:pt x="94" y="29"/>
                      </a:moveTo>
                      <a:cubicBezTo>
                        <a:pt x="91" y="32"/>
                        <a:pt x="89" y="35"/>
                        <a:pt x="88" y="38"/>
                      </a:cubicBezTo>
                      <a:cubicBezTo>
                        <a:pt x="86" y="43"/>
                        <a:pt x="85" y="47"/>
                        <a:pt x="83" y="51"/>
                      </a:cubicBezTo>
                      <a:cubicBezTo>
                        <a:pt x="81" y="55"/>
                        <a:pt x="79" y="61"/>
                        <a:pt x="76" y="65"/>
                      </a:cubicBezTo>
                      <a:cubicBezTo>
                        <a:pt x="73" y="70"/>
                        <a:pt x="68" y="72"/>
                        <a:pt x="62" y="71"/>
                      </a:cubicBezTo>
                      <a:cubicBezTo>
                        <a:pt x="55" y="71"/>
                        <a:pt x="51" y="70"/>
                        <a:pt x="45" y="72"/>
                      </a:cubicBezTo>
                      <a:cubicBezTo>
                        <a:pt x="43" y="72"/>
                        <a:pt x="41" y="73"/>
                        <a:pt x="39" y="73"/>
                      </a:cubicBezTo>
                      <a:cubicBezTo>
                        <a:pt x="39" y="72"/>
                        <a:pt x="38" y="71"/>
                        <a:pt x="37" y="70"/>
                      </a:cubicBezTo>
                      <a:cubicBezTo>
                        <a:pt x="35" y="67"/>
                        <a:pt x="32" y="65"/>
                        <a:pt x="31" y="62"/>
                      </a:cubicBezTo>
                      <a:cubicBezTo>
                        <a:pt x="31" y="62"/>
                        <a:pt x="31" y="60"/>
                        <a:pt x="31" y="59"/>
                      </a:cubicBezTo>
                      <a:cubicBezTo>
                        <a:pt x="31" y="55"/>
                        <a:pt x="31" y="49"/>
                        <a:pt x="33" y="47"/>
                      </a:cubicBezTo>
                      <a:cubicBezTo>
                        <a:pt x="31" y="44"/>
                        <a:pt x="24" y="43"/>
                        <a:pt x="20" y="42"/>
                      </a:cubicBezTo>
                      <a:cubicBezTo>
                        <a:pt x="17" y="40"/>
                        <a:pt x="14" y="40"/>
                        <a:pt x="11" y="39"/>
                      </a:cubicBezTo>
                      <a:cubicBezTo>
                        <a:pt x="8" y="37"/>
                        <a:pt x="5" y="36"/>
                        <a:pt x="2" y="34"/>
                      </a:cubicBezTo>
                      <a:cubicBezTo>
                        <a:pt x="2" y="33"/>
                        <a:pt x="1" y="33"/>
                        <a:pt x="0" y="33"/>
                      </a:cubicBezTo>
                      <a:cubicBezTo>
                        <a:pt x="0" y="32"/>
                        <a:pt x="0" y="32"/>
                        <a:pt x="0" y="31"/>
                      </a:cubicBezTo>
                      <a:cubicBezTo>
                        <a:pt x="1" y="25"/>
                        <a:pt x="2" y="20"/>
                        <a:pt x="2" y="14"/>
                      </a:cubicBezTo>
                      <a:cubicBezTo>
                        <a:pt x="6" y="14"/>
                        <a:pt x="10" y="13"/>
                        <a:pt x="11" y="12"/>
                      </a:cubicBezTo>
                      <a:cubicBezTo>
                        <a:pt x="16" y="8"/>
                        <a:pt x="18" y="4"/>
                        <a:pt x="25" y="4"/>
                      </a:cubicBezTo>
                      <a:cubicBezTo>
                        <a:pt x="30" y="4"/>
                        <a:pt x="35" y="4"/>
                        <a:pt x="40" y="4"/>
                      </a:cubicBezTo>
                      <a:cubicBezTo>
                        <a:pt x="45" y="4"/>
                        <a:pt x="49" y="7"/>
                        <a:pt x="54" y="7"/>
                      </a:cubicBezTo>
                      <a:cubicBezTo>
                        <a:pt x="57" y="7"/>
                        <a:pt x="58" y="7"/>
                        <a:pt x="60" y="6"/>
                      </a:cubicBezTo>
                      <a:cubicBezTo>
                        <a:pt x="62" y="4"/>
                        <a:pt x="65" y="0"/>
                        <a:pt x="67" y="1"/>
                      </a:cubicBezTo>
                      <a:cubicBezTo>
                        <a:pt x="68" y="2"/>
                        <a:pt x="70" y="7"/>
                        <a:pt x="71" y="8"/>
                      </a:cubicBezTo>
                      <a:cubicBezTo>
                        <a:pt x="73" y="10"/>
                        <a:pt x="76" y="13"/>
                        <a:pt x="78" y="15"/>
                      </a:cubicBezTo>
                      <a:cubicBezTo>
                        <a:pt x="82" y="19"/>
                        <a:pt x="85" y="22"/>
                        <a:pt x="90" y="26"/>
                      </a:cubicBezTo>
                      <a:cubicBezTo>
                        <a:pt x="91" y="27"/>
                        <a:pt x="92" y="28"/>
                        <a:pt x="94" y="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7" name="Freeform 309"/>
                <p:cNvSpPr/>
                <p:nvPr/>
              </p:nvSpPr>
              <p:spPr bwMode="auto">
                <a:xfrm>
                  <a:off x="2498721" y="1736724"/>
                  <a:ext cx="139700" cy="71437"/>
                </a:xfrm>
                <a:custGeom>
                  <a:avLst/>
                  <a:gdLst/>
                  <a:ahLst/>
                  <a:cxnLst>
                    <a:cxn ang="0">
                      <a:pos x="51" y="26"/>
                    </a:cxn>
                    <a:cxn ang="0">
                      <a:pos x="47" y="25"/>
                    </a:cxn>
                    <a:cxn ang="0">
                      <a:pos x="28" y="26"/>
                    </a:cxn>
                    <a:cxn ang="0">
                      <a:pos x="8" y="25"/>
                    </a:cxn>
                    <a:cxn ang="0">
                      <a:pos x="0" y="19"/>
                    </a:cxn>
                    <a:cxn ang="0">
                      <a:pos x="20" y="0"/>
                    </a:cxn>
                    <a:cxn ang="0">
                      <a:pos x="22" y="1"/>
                    </a:cxn>
                    <a:cxn ang="0">
                      <a:pos x="31" y="6"/>
                    </a:cxn>
                    <a:cxn ang="0">
                      <a:pos x="40" y="9"/>
                    </a:cxn>
                    <a:cxn ang="0">
                      <a:pos x="53" y="14"/>
                    </a:cxn>
                    <a:cxn ang="0">
                      <a:pos x="51" y="26"/>
                    </a:cxn>
                  </a:cxnLst>
                  <a:rect l="0" t="0" r="r" b="b"/>
                  <a:pathLst>
                    <a:path w="53" h="27">
                      <a:moveTo>
                        <a:pt x="51" y="26"/>
                      </a:moveTo>
                      <a:cubicBezTo>
                        <a:pt x="50" y="26"/>
                        <a:pt x="48" y="25"/>
                        <a:pt x="47" y="25"/>
                      </a:cubicBezTo>
                      <a:cubicBezTo>
                        <a:pt x="41" y="26"/>
                        <a:pt x="34" y="26"/>
                        <a:pt x="28" y="26"/>
                      </a:cubicBezTo>
                      <a:cubicBezTo>
                        <a:pt x="21" y="26"/>
                        <a:pt x="14" y="27"/>
                        <a:pt x="8" y="25"/>
                      </a:cubicBezTo>
                      <a:cubicBezTo>
                        <a:pt x="5" y="23"/>
                        <a:pt x="3" y="21"/>
                        <a:pt x="0" y="19"/>
                      </a:cubicBezTo>
                      <a:cubicBezTo>
                        <a:pt x="10" y="17"/>
                        <a:pt x="18" y="11"/>
                        <a:pt x="20" y="0"/>
                      </a:cubicBezTo>
                      <a:cubicBezTo>
                        <a:pt x="21" y="0"/>
                        <a:pt x="22" y="0"/>
                        <a:pt x="22" y="1"/>
                      </a:cubicBezTo>
                      <a:cubicBezTo>
                        <a:pt x="25" y="3"/>
                        <a:pt x="28" y="4"/>
                        <a:pt x="31" y="6"/>
                      </a:cubicBezTo>
                      <a:cubicBezTo>
                        <a:pt x="34" y="7"/>
                        <a:pt x="37" y="7"/>
                        <a:pt x="40" y="9"/>
                      </a:cubicBezTo>
                      <a:cubicBezTo>
                        <a:pt x="44" y="10"/>
                        <a:pt x="51" y="11"/>
                        <a:pt x="53" y="14"/>
                      </a:cubicBezTo>
                      <a:cubicBezTo>
                        <a:pt x="51" y="16"/>
                        <a:pt x="51" y="22"/>
                        <a:pt x="51"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8" name="Freeform 310"/>
                <p:cNvSpPr/>
                <p:nvPr/>
              </p:nvSpPr>
              <p:spPr bwMode="auto">
                <a:xfrm>
                  <a:off x="2285996" y="1777999"/>
                  <a:ext cx="407987" cy="355600"/>
                </a:xfrm>
                <a:custGeom>
                  <a:avLst/>
                  <a:gdLst/>
                  <a:ahLst/>
                  <a:cxnLst>
                    <a:cxn ang="0">
                      <a:pos x="144" y="87"/>
                    </a:cxn>
                    <a:cxn ang="0">
                      <a:pos x="145" y="101"/>
                    </a:cxn>
                    <a:cxn ang="0">
                      <a:pos x="136" y="115"/>
                    </a:cxn>
                    <a:cxn ang="0">
                      <a:pos x="132" y="121"/>
                    </a:cxn>
                    <a:cxn ang="0">
                      <a:pos x="132" y="128"/>
                    </a:cxn>
                    <a:cxn ang="0">
                      <a:pos x="127" y="131"/>
                    </a:cxn>
                    <a:cxn ang="0">
                      <a:pos x="122" y="132"/>
                    </a:cxn>
                    <a:cxn ang="0">
                      <a:pos x="106" y="135"/>
                    </a:cxn>
                    <a:cxn ang="0">
                      <a:pos x="90" y="134"/>
                    </a:cxn>
                    <a:cxn ang="0">
                      <a:pos x="74" y="130"/>
                    </a:cxn>
                    <a:cxn ang="0">
                      <a:pos x="71" y="127"/>
                    </a:cxn>
                    <a:cxn ang="0">
                      <a:pos x="68" y="123"/>
                    </a:cxn>
                    <a:cxn ang="0">
                      <a:pos x="62" y="119"/>
                    </a:cxn>
                    <a:cxn ang="0">
                      <a:pos x="44" y="114"/>
                    </a:cxn>
                    <a:cxn ang="0">
                      <a:pos x="25" y="105"/>
                    </a:cxn>
                    <a:cxn ang="0">
                      <a:pos x="8" y="95"/>
                    </a:cxn>
                    <a:cxn ang="0">
                      <a:pos x="4" y="93"/>
                    </a:cxn>
                    <a:cxn ang="0">
                      <a:pos x="4" y="93"/>
                    </a:cxn>
                    <a:cxn ang="0">
                      <a:pos x="9" y="86"/>
                    </a:cxn>
                    <a:cxn ang="0">
                      <a:pos x="10" y="73"/>
                    </a:cxn>
                    <a:cxn ang="0">
                      <a:pos x="9" y="66"/>
                    </a:cxn>
                    <a:cxn ang="0">
                      <a:pos x="8" y="58"/>
                    </a:cxn>
                    <a:cxn ang="0">
                      <a:pos x="5" y="50"/>
                    </a:cxn>
                    <a:cxn ang="0">
                      <a:pos x="3" y="43"/>
                    </a:cxn>
                    <a:cxn ang="0">
                      <a:pos x="0" y="35"/>
                    </a:cxn>
                    <a:cxn ang="0">
                      <a:pos x="0" y="27"/>
                    </a:cxn>
                    <a:cxn ang="0">
                      <a:pos x="0" y="22"/>
                    </a:cxn>
                    <a:cxn ang="0">
                      <a:pos x="16" y="19"/>
                    </a:cxn>
                    <a:cxn ang="0">
                      <a:pos x="28" y="13"/>
                    </a:cxn>
                    <a:cxn ang="0">
                      <a:pos x="34" y="8"/>
                    </a:cxn>
                    <a:cxn ang="0">
                      <a:pos x="37" y="2"/>
                    </a:cxn>
                    <a:cxn ang="0">
                      <a:pos x="57" y="4"/>
                    </a:cxn>
                    <a:cxn ang="0">
                      <a:pos x="74" y="5"/>
                    </a:cxn>
                    <a:cxn ang="0">
                      <a:pos x="81" y="3"/>
                    </a:cxn>
                    <a:cxn ang="0">
                      <a:pos x="89" y="9"/>
                    </a:cxn>
                    <a:cxn ang="0">
                      <a:pos x="109" y="10"/>
                    </a:cxn>
                    <a:cxn ang="0">
                      <a:pos x="128" y="9"/>
                    </a:cxn>
                    <a:cxn ang="0">
                      <a:pos x="132" y="10"/>
                    </a:cxn>
                    <a:cxn ang="0">
                      <a:pos x="132" y="13"/>
                    </a:cxn>
                    <a:cxn ang="0">
                      <a:pos x="138" y="21"/>
                    </a:cxn>
                    <a:cxn ang="0">
                      <a:pos x="140" y="24"/>
                    </a:cxn>
                    <a:cxn ang="0">
                      <a:pos x="142" y="30"/>
                    </a:cxn>
                    <a:cxn ang="0">
                      <a:pos x="147" y="44"/>
                    </a:cxn>
                    <a:cxn ang="0">
                      <a:pos x="146" y="52"/>
                    </a:cxn>
                    <a:cxn ang="0">
                      <a:pos x="140" y="56"/>
                    </a:cxn>
                    <a:cxn ang="0">
                      <a:pos x="142" y="70"/>
                    </a:cxn>
                    <a:cxn ang="0">
                      <a:pos x="153" y="74"/>
                    </a:cxn>
                    <a:cxn ang="0">
                      <a:pos x="144" y="87"/>
                    </a:cxn>
                  </a:cxnLst>
                  <a:rect l="0" t="0" r="r" b="b"/>
                  <a:pathLst>
                    <a:path w="155" h="135">
                      <a:moveTo>
                        <a:pt x="144" y="87"/>
                      </a:moveTo>
                      <a:cubicBezTo>
                        <a:pt x="145" y="92"/>
                        <a:pt x="146" y="96"/>
                        <a:pt x="145" y="101"/>
                      </a:cubicBezTo>
                      <a:cubicBezTo>
                        <a:pt x="144" y="107"/>
                        <a:pt x="140" y="111"/>
                        <a:pt x="136" y="115"/>
                      </a:cubicBezTo>
                      <a:cubicBezTo>
                        <a:pt x="135" y="116"/>
                        <a:pt x="132" y="119"/>
                        <a:pt x="132" y="121"/>
                      </a:cubicBezTo>
                      <a:cubicBezTo>
                        <a:pt x="131" y="123"/>
                        <a:pt x="132" y="125"/>
                        <a:pt x="132" y="128"/>
                      </a:cubicBezTo>
                      <a:cubicBezTo>
                        <a:pt x="130" y="129"/>
                        <a:pt x="129" y="130"/>
                        <a:pt x="127" y="131"/>
                      </a:cubicBezTo>
                      <a:cubicBezTo>
                        <a:pt x="125" y="132"/>
                        <a:pt x="123" y="132"/>
                        <a:pt x="122" y="132"/>
                      </a:cubicBezTo>
                      <a:cubicBezTo>
                        <a:pt x="116" y="134"/>
                        <a:pt x="112" y="135"/>
                        <a:pt x="106" y="135"/>
                      </a:cubicBezTo>
                      <a:cubicBezTo>
                        <a:pt x="101" y="135"/>
                        <a:pt x="96" y="134"/>
                        <a:pt x="90" y="134"/>
                      </a:cubicBezTo>
                      <a:cubicBezTo>
                        <a:pt x="84" y="134"/>
                        <a:pt x="79" y="134"/>
                        <a:pt x="74" y="130"/>
                      </a:cubicBezTo>
                      <a:cubicBezTo>
                        <a:pt x="73" y="129"/>
                        <a:pt x="72" y="128"/>
                        <a:pt x="71" y="127"/>
                      </a:cubicBezTo>
                      <a:cubicBezTo>
                        <a:pt x="70" y="125"/>
                        <a:pt x="69" y="124"/>
                        <a:pt x="68" y="123"/>
                      </a:cubicBezTo>
                      <a:cubicBezTo>
                        <a:pt x="66" y="122"/>
                        <a:pt x="64" y="120"/>
                        <a:pt x="62" y="119"/>
                      </a:cubicBezTo>
                      <a:cubicBezTo>
                        <a:pt x="56" y="117"/>
                        <a:pt x="50" y="116"/>
                        <a:pt x="44" y="114"/>
                      </a:cubicBezTo>
                      <a:cubicBezTo>
                        <a:pt x="37" y="111"/>
                        <a:pt x="32" y="108"/>
                        <a:pt x="25" y="105"/>
                      </a:cubicBezTo>
                      <a:cubicBezTo>
                        <a:pt x="19" y="101"/>
                        <a:pt x="14" y="98"/>
                        <a:pt x="8" y="95"/>
                      </a:cubicBezTo>
                      <a:cubicBezTo>
                        <a:pt x="7" y="94"/>
                        <a:pt x="5" y="94"/>
                        <a:pt x="4" y="93"/>
                      </a:cubicBezTo>
                      <a:cubicBezTo>
                        <a:pt x="4" y="93"/>
                        <a:pt x="4" y="93"/>
                        <a:pt x="4" y="93"/>
                      </a:cubicBezTo>
                      <a:cubicBezTo>
                        <a:pt x="5" y="91"/>
                        <a:pt x="7" y="89"/>
                        <a:pt x="9" y="86"/>
                      </a:cubicBezTo>
                      <a:cubicBezTo>
                        <a:pt x="11" y="82"/>
                        <a:pt x="10" y="78"/>
                        <a:pt x="10" y="73"/>
                      </a:cubicBezTo>
                      <a:cubicBezTo>
                        <a:pt x="10" y="70"/>
                        <a:pt x="9" y="68"/>
                        <a:pt x="9" y="66"/>
                      </a:cubicBezTo>
                      <a:cubicBezTo>
                        <a:pt x="8" y="63"/>
                        <a:pt x="9" y="61"/>
                        <a:pt x="8" y="58"/>
                      </a:cubicBezTo>
                      <a:cubicBezTo>
                        <a:pt x="7" y="56"/>
                        <a:pt x="5" y="53"/>
                        <a:pt x="5" y="50"/>
                      </a:cubicBezTo>
                      <a:cubicBezTo>
                        <a:pt x="4" y="48"/>
                        <a:pt x="4" y="45"/>
                        <a:pt x="3" y="43"/>
                      </a:cubicBezTo>
                      <a:cubicBezTo>
                        <a:pt x="2" y="40"/>
                        <a:pt x="0" y="37"/>
                        <a:pt x="0" y="35"/>
                      </a:cubicBezTo>
                      <a:cubicBezTo>
                        <a:pt x="0" y="32"/>
                        <a:pt x="0" y="29"/>
                        <a:pt x="0" y="27"/>
                      </a:cubicBezTo>
                      <a:cubicBezTo>
                        <a:pt x="0" y="25"/>
                        <a:pt x="0" y="24"/>
                        <a:pt x="0" y="22"/>
                      </a:cubicBezTo>
                      <a:cubicBezTo>
                        <a:pt x="5" y="22"/>
                        <a:pt x="11" y="20"/>
                        <a:pt x="16" y="19"/>
                      </a:cubicBezTo>
                      <a:cubicBezTo>
                        <a:pt x="21" y="17"/>
                        <a:pt x="24" y="15"/>
                        <a:pt x="28" y="13"/>
                      </a:cubicBezTo>
                      <a:cubicBezTo>
                        <a:pt x="30" y="11"/>
                        <a:pt x="32" y="11"/>
                        <a:pt x="34" y="8"/>
                      </a:cubicBezTo>
                      <a:cubicBezTo>
                        <a:pt x="35" y="6"/>
                        <a:pt x="35" y="3"/>
                        <a:pt x="37" y="2"/>
                      </a:cubicBezTo>
                      <a:cubicBezTo>
                        <a:pt x="43" y="0"/>
                        <a:pt x="51" y="4"/>
                        <a:pt x="57" y="4"/>
                      </a:cubicBezTo>
                      <a:cubicBezTo>
                        <a:pt x="63" y="5"/>
                        <a:pt x="69" y="5"/>
                        <a:pt x="74" y="5"/>
                      </a:cubicBezTo>
                      <a:cubicBezTo>
                        <a:pt x="77" y="4"/>
                        <a:pt x="79" y="4"/>
                        <a:pt x="81" y="3"/>
                      </a:cubicBezTo>
                      <a:cubicBezTo>
                        <a:pt x="84" y="5"/>
                        <a:pt x="86" y="7"/>
                        <a:pt x="89" y="9"/>
                      </a:cubicBezTo>
                      <a:cubicBezTo>
                        <a:pt x="95" y="11"/>
                        <a:pt x="102" y="10"/>
                        <a:pt x="109" y="10"/>
                      </a:cubicBezTo>
                      <a:cubicBezTo>
                        <a:pt x="115" y="10"/>
                        <a:pt x="122" y="10"/>
                        <a:pt x="128" y="9"/>
                      </a:cubicBezTo>
                      <a:cubicBezTo>
                        <a:pt x="129" y="9"/>
                        <a:pt x="131" y="10"/>
                        <a:pt x="132" y="10"/>
                      </a:cubicBezTo>
                      <a:cubicBezTo>
                        <a:pt x="132" y="11"/>
                        <a:pt x="132" y="13"/>
                        <a:pt x="132" y="13"/>
                      </a:cubicBezTo>
                      <a:cubicBezTo>
                        <a:pt x="133" y="16"/>
                        <a:pt x="136" y="18"/>
                        <a:pt x="138" y="21"/>
                      </a:cubicBezTo>
                      <a:cubicBezTo>
                        <a:pt x="139" y="22"/>
                        <a:pt x="140" y="23"/>
                        <a:pt x="140" y="24"/>
                      </a:cubicBezTo>
                      <a:cubicBezTo>
                        <a:pt x="141" y="26"/>
                        <a:pt x="142" y="27"/>
                        <a:pt x="142" y="30"/>
                      </a:cubicBezTo>
                      <a:cubicBezTo>
                        <a:pt x="143" y="35"/>
                        <a:pt x="145" y="39"/>
                        <a:pt x="147" y="44"/>
                      </a:cubicBezTo>
                      <a:cubicBezTo>
                        <a:pt x="148" y="47"/>
                        <a:pt x="149" y="48"/>
                        <a:pt x="146" y="52"/>
                      </a:cubicBezTo>
                      <a:cubicBezTo>
                        <a:pt x="145" y="53"/>
                        <a:pt x="141" y="54"/>
                        <a:pt x="140" y="56"/>
                      </a:cubicBezTo>
                      <a:cubicBezTo>
                        <a:pt x="139" y="58"/>
                        <a:pt x="139" y="66"/>
                        <a:pt x="142" y="70"/>
                      </a:cubicBezTo>
                      <a:cubicBezTo>
                        <a:pt x="145" y="73"/>
                        <a:pt x="152" y="72"/>
                        <a:pt x="153" y="74"/>
                      </a:cubicBezTo>
                      <a:cubicBezTo>
                        <a:pt x="155" y="79"/>
                        <a:pt x="144" y="82"/>
                        <a:pt x="144" y="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9" name="Freeform 311"/>
                <p:cNvSpPr/>
                <p:nvPr/>
              </p:nvSpPr>
              <p:spPr bwMode="auto">
                <a:xfrm>
                  <a:off x="2043109" y="1563687"/>
                  <a:ext cx="104775" cy="220662"/>
                </a:xfrm>
                <a:custGeom>
                  <a:avLst/>
                  <a:gdLst/>
                  <a:ahLst/>
                  <a:cxnLst>
                    <a:cxn ang="0">
                      <a:pos x="38" y="26"/>
                    </a:cxn>
                    <a:cxn ang="0">
                      <a:pos x="34" y="52"/>
                    </a:cxn>
                    <a:cxn ang="0">
                      <a:pos x="27" y="77"/>
                    </a:cxn>
                    <a:cxn ang="0">
                      <a:pos x="29" y="84"/>
                    </a:cxn>
                    <a:cxn ang="0">
                      <a:pos x="25" y="83"/>
                    </a:cxn>
                    <a:cxn ang="0">
                      <a:pos x="16" y="82"/>
                    </a:cxn>
                    <a:cxn ang="0">
                      <a:pos x="11" y="78"/>
                    </a:cxn>
                    <a:cxn ang="0">
                      <a:pos x="8" y="63"/>
                    </a:cxn>
                    <a:cxn ang="0">
                      <a:pos x="2" y="46"/>
                    </a:cxn>
                    <a:cxn ang="0">
                      <a:pos x="13" y="18"/>
                    </a:cxn>
                    <a:cxn ang="0">
                      <a:pos x="28" y="10"/>
                    </a:cxn>
                    <a:cxn ang="0">
                      <a:pos x="39" y="0"/>
                    </a:cxn>
                    <a:cxn ang="0">
                      <a:pos x="38" y="14"/>
                    </a:cxn>
                    <a:cxn ang="0">
                      <a:pos x="38" y="26"/>
                    </a:cxn>
                  </a:cxnLst>
                  <a:rect l="0" t="0" r="r" b="b"/>
                  <a:pathLst>
                    <a:path w="40" h="84">
                      <a:moveTo>
                        <a:pt x="38" y="26"/>
                      </a:moveTo>
                      <a:cubicBezTo>
                        <a:pt x="38" y="35"/>
                        <a:pt x="35" y="44"/>
                        <a:pt x="34" y="52"/>
                      </a:cubicBezTo>
                      <a:cubicBezTo>
                        <a:pt x="32" y="61"/>
                        <a:pt x="28" y="69"/>
                        <a:pt x="27" y="77"/>
                      </a:cubicBezTo>
                      <a:cubicBezTo>
                        <a:pt x="27" y="80"/>
                        <a:pt x="27" y="82"/>
                        <a:pt x="29" y="84"/>
                      </a:cubicBezTo>
                      <a:cubicBezTo>
                        <a:pt x="27" y="84"/>
                        <a:pt x="26" y="83"/>
                        <a:pt x="25" y="83"/>
                      </a:cubicBezTo>
                      <a:cubicBezTo>
                        <a:pt x="22" y="82"/>
                        <a:pt x="19" y="83"/>
                        <a:pt x="16" y="82"/>
                      </a:cubicBezTo>
                      <a:cubicBezTo>
                        <a:pt x="14" y="81"/>
                        <a:pt x="13" y="79"/>
                        <a:pt x="11" y="78"/>
                      </a:cubicBezTo>
                      <a:cubicBezTo>
                        <a:pt x="10" y="73"/>
                        <a:pt x="10" y="68"/>
                        <a:pt x="8" y="63"/>
                      </a:cubicBezTo>
                      <a:cubicBezTo>
                        <a:pt x="5" y="58"/>
                        <a:pt x="2" y="52"/>
                        <a:pt x="2" y="46"/>
                      </a:cubicBezTo>
                      <a:cubicBezTo>
                        <a:pt x="0" y="36"/>
                        <a:pt x="5" y="23"/>
                        <a:pt x="13" y="18"/>
                      </a:cubicBezTo>
                      <a:cubicBezTo>
                        <a:pt x="18" y="15"/>
                        <a:pt x="23" y="13"/>
                        <a:pt x="28" y="10"/>
                      </a:cubicBezTo>
                      <a:cubicBezTo>
                        <a:pt x="32" y="7"/>
                        <a:pt x="35" y="3"/>
                        <a:pt x="39" y="0"/>
                      </a:cubicBezTo>
                      <a:cubicBezTo>
                        <a:pt x="40" y="5"/>
                        <a:pt x="38" y="9"/>
                        <a:pt x="38" y="14"/>
                      </a:cubicBezTo>
                      <a:cubicBezTo>
                        <a:pt x="38" y="18"/>
                        <a:pt x="38" y="22"/>
                        <a:pt x="38"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0" name="Freeform 312"/>
                <p:cNvSpPr/>
                <p:nvPr/>
              </p:nvSpPr>
              <p:spPr bwMode="auto">
                <a:xfrm>
                  <a:off x="6627802" y="2517774"/>
                  <a:ext cx="252412" cy="257175"/>
                </a:xfrm>
                <a:custGeom>
                  <a:avLst/>
                  <a:gdLst/>
                  <a:ahLst/>
                  <a:cxnLst>
                    <a:cxn ang="0">
                      <a:pos x="96" y="5"/>
                    </a:cxn>
                    <a:cxn ang="0">
                      <a:pos x="93" y="6"/>
                    </a:cxn>
                    <a:cxn ang="0">
                      <a:pos x="84" y="23"/>
                    </a:cxn>
                    <a:cxn ang="0">
                      <a:pos x="76" y="40"/>
                    </a:cxn>
                    <a:cxn ang="0">
                      <a:pos x="64" y="46"/>
                    </a:cxn>
                    <a:cxn ang="0">
                      <a:pos x="58" y="50"/>
                    </a:cxn>
                    <a:cxn ang="0">
                      <a:pos x="51" y="52"/>
                    </a:cxn>
                    <a:cxn ang="0">
                      <a:pos x="51" y="63"/>
                    </a:cxn>
                    <a:cxn ang="0">
                      <a:pos x="58" y="76"/>
                    </a:cxn>
                    <a:cxn ang="0">
                      <a:pos x="62" y="81"/>
                    </a:cxn>
                    <a:cxn ang="0">
                      <a:pos x="57" y="84"/>
                    </a:cxn>
                    <a:cxn ang="0">
                      <a:pos x="49" y="87"/>
                    </a:cxn>
                    <a:cxn ang="0">
                      <a:pos x="44" y="86"/>
                    </a:cxn>
                    <a:cxn ang="0">
                      <a:pos x="35" y="95"/>
                    </a:cxn>
                    <a:cxn ang="0">
                      <a:pos x="31" y="98"/>
                    </a:cxn>
                    <a:cxn ang="0">
                      <a:pos x="31" y="98"/>
                    </a:cxn>
                    <a:cxn ang="0">
                      <a:pos x="30" y="96"/>
                    </a:cxn>
                    <a:cxn ang="0">
                      <a:pos x="20" y="93"/>
                    </a:cxn>
                    <a:cxn ang="0">
                      <a:pos x="9" y="85"/>
                    </a:cxn>
                    <a:cxn ang="0">
                      <a:pos x="16" y="67"/>
                    </a:cxn>
                    <a:cxn ang="0">
                      <a:pos x="1" y="53"/>
                    </a:cxn>
                    <a:cxn ang="0">
                      <a:pos x="1" y="53"/>
                    </a:cxn>
                    <a:cxn ang="0">
                      <a:pos x="6" y="44"/>
                    </a:cxn>
                    <a:cxn ang="0">
                      <a:pos x="15" y="37"/>
                    </a:cxn>
                    <a:cxn ang="0">
                      <a:pos x="20" y="34"/>
                    </a:cxn>
                    <a:cxn ang="0">
                      <a:pos x="25" y="32"/>
                    </a:cxn>
                    <a:cxn ang="0">
                      <a:pos x="34" y="25"/>
                    </a:cxn>
                    <a:cxn ang="0">
                      <a:pos x="40" y="20"/>
                    </a:cxn>
                    <a:cxn ang="0">
                      <a:pos x="50" y="26"/>
                    </a:cxn>
                    <a:cxn ang="0">
                      <a:pos x="58" y="22"/>
                    </a:cxn>
                    <a:cxn ang="0">
                      <a:pos x="60" y="12"/>
                    </a:cxn>
                    <a:cxn ang="0">
                      <a:pos x="70" y="12"/>
                    </a:cxn>
                    <a:cxn ang="0">
                      <a:pos x="78" y="9"/>
                    </a:cxn>
                    <a:cxn ang="0">
                      <a:pos x="87" y="1"/>
                    </a:cxn>
                    <a:cxn ang="0">
                      <a:pos x="92" y="0"/>
                    </a:cxn>
                    <a:cxn ang="0">
                      <a:pos x="93" y="1"/>
                    </a:cxn>
                    <a:cxn ang="0">
                      <a:pos x="96" y="5"/>
                    </a:cxn>
                  </a:cxnLst>
                  <a:rect l="0" t="0" r="r" b="b"/>
                  <a:pathLst>
                    <a:path w="96" h="98">
                      <a:moveTo>
                        <a:pt x="96" y="5"/>
                      </a:moveTo>
                      <a:cubicBezTo>
                        <a:pt x="95" y="5"/>
                        <a:pt x="94" y="6"/>
                        <a:pt x="93" y="6"/>
                      </a:cubicBezTo>
                      <a:cubicBezTo>
                        <a:pt x="87" y="10"/>
                        <a:pt x="87" y="16"/>
                        <a:pt x="84" y="23"/>
                      </a:cubicBezTo>
                      <a:cubicBezTo>
                        <a:pt x="81" y="28"/>
                        <a:pt x="80" y="35"/>
                        <a:pt x="76" y="40"/>
                      </a:cubicBezTo>
                      <a:cubicBezTo>
                        <a:pt x="73" y="44"/>
                        <a:pt x="68" y="43"/>
                        <a:pt x="64" y="46"/>
                      </a:cubicBezTo>
                      <a:cubicBezTo>
                        <a:pt x="62" y="47"/>
                        <a:pt x="60" y="49"/>
                        <a:pt x="58" y="50"/>
                      </a:cubicBezTo>
                      <a:cubicBezTo>
                        <a:pt x="56" y="50"/>
                        <a:pt x="52" y="50"/>
                        <a:pt x="51" y="52"/>
                      </a:cubicBezTo>
                      <a:cubicBezTo>
                        <a:pt x="49" y="54"/>
                        <a:pt x="50" y="61"/>
                        <a:pt x="51" y="63"/>
                      </a:cubicBezTo>
                      <a:cubicBezTo>
                        <a:pt x="52" y="68"/>
                        <a:pt x="55" y="72"/>
                        <a:pt x="58" y="76"/>
                      </a:cubicBezTo>
                      <a:cubicBezTo>
                        <a:pt x="59" y="78"/>
                        <a:pt x="61" y="79"/>
                        <a:pt x="62" y="81"/>
                      </a:cubicBezTo>
                      <a:cubicBezTo>
                        <a:pt x="60" y="82"/>
                        <a:pt x="58" y="83"/>
                        <a:pt x="57" y="84"/>
                      </a:cubicBezTo>
                      <a:cubicBezTo>
                        <a:pt x="54" y="85"/>
                        <a:pt x="52" y="86"/>
                        <a:pt x="49" y="87"/>
                      </a:cubicBezTo>
                      <a:cubicBezTo>
                        <a:pt x="48" y="87"/>
                        <a:pt x="45" y="86"/>
                        <a:pt x="44" y="86"/>
                      </a:cubicBezTo>
                      <a:cubicBezTo>
                        <a:pt x="40" y="87"/>
                        <a:pt x="38" y="92"/>
                        <a:pt x="35" y="95"/>
                      </a:cubicBezTo>
                      <a:cubicBezTo>
                        <a:pt x="33" y="96"/>
                        <a:pt x="32" y="96"/>
                        <a:pt x="31" y="98"/>
                      </a:cubicBezTo>
                      <a:cubicBezTo>
                        <a:pt x="31" y="98"/>
                        <a:pt x="31" y="98"/>
                        <a:pt x="31" y="98"/>
                      </a:cubicBezTo>
                      <a:cubicBezTo>
                        <a:pt x="31" y="97"/>
                        <a:pt x="31" y="97"/>
                        <a:pt x="30" y="96"/>
                      </a:cubicBezTo>
                      <a:cubicBezTo>
                        <a:pt x="29" y="93"/>
                        <a:pt x="23" y="93"/>
                        <a:pt x="20" y="93"/>
                      </a:cubicBezTo>
                      <a:cubicBezTo>
                        <a:pt x="15" y="92"/>
                        <a:pt x="0" y="93"/>
                        <a:pt x="9" y="85"/>
                      </a:cubicBezTo>
                      <a:cubicBezTo>
                        <a:pt x="14" y="80"/>
                        <a:pt x="17" y="75"/>
                        <a:pt x="16" y="67"/>
                      </a:cubicBezTo>
                      <a:cubicBezTo>
                        <a:pt x="15" y="62"/>
                        <a:pt x="7" y="55"/>
                        <a:pt x="1" y="53"/>
                      </a:cubicBezTo>
                      <a:cubicBezTo>
                        <a:pt x="1" y="53"/>
                        <a:pt x="1" y="53"/>
                        <a:pt x="1" y="53"/>
                      </a:cubicBezTo>
                      <a:cubicBezTo>
                        <a:pt x="3" y="50"/>
                        <a:pt x="3" y="47"/>
                        <a:pt x="6" y="44"/>
                      </a:cubicBezTo>
                      <a:cubicBezTo>
                        <a:pt x="8" y="41"/>
                        <a:pt x="12" y="40"/>
                        <a:pt x="15" y="37"/>
                      </a:cubicBezTo>
                      <a:cubicBezTo>
                        <a:pt x="17" y="37"/>
                        <a:pt x="18" y="35"/>
                        <a:pt x="20" y="34"/>
                      </a:cubicBezTo>
                      <a:cubicBezTo>
                        <a:pt x="21" y="33"/>
                        <a:pt x="23" y="33"/>
                        <a:pt x="25" y="32"/>
                      </a:cubicBezTo>
                      <a:cubicBezTo>
                        <a:pt x="29" y="31"/>
                        <a:pt x="33" y="29"/>
                        <a:pt x="34" y="25"/>
                      </a:cubicBezTo>
                      <a:cubicBezTo>
                        <a:pt x="35" y="21"/>
                        <a:pt x="35" y="18"/>
                        <a:pt x="40" y="20"/>
                      </a:cubicBezTo>
                      <a:cubicBezTo>
                        <a:pt x="43" y="21"/>
                        <a:pt x="46" y="27"/>
                        <a:pt x="50" y="26"/>
                      </a:cubicBezTo>
                      <a:cubicBezTo>
                        <a:pt x="53" y="26"/>
                        <a:pt x="56" y="23"/>
                        <a:pt x="58" y="22"/>
                      </a:cubicBezTo>
                      <a:cubicBezTo>
                        <a:pt x="58" y="21"/>
                        <a:pt x="59" y="14"/>
                        <a:pt x="60" y="12"/>
                      </a:cubicBezTo>
                      <a:cubicBezTo>
                        <a:pt x="61" y="11"/>
                        <a:pt x="68" y="12"/>
                        <a:pt x="70" y="12"/>
                      </a:cubicBezTo>
                      <a:cubicBezTo>
                        <a:pt x="74" y="12"/>
                        <a:pt x="75" y="12"/>
                        <a:pt x="78" y="9"/>
                      </a:cubicBezTo>
                      <a:cubicBezTo>
                        <a:pt x="81" y="5"/>
                        <a:pt x="81" y="2"/>
                        <a:pt x="87" y="1"/>
                      </a:cubicBezTo>
                      <a:cubicBezTo>
                        <a:pt x="88" y="1"/>
                        <a:pt x="90" y="0"/>
                        <a:pt x="92" y="0"/>
                      </a:cubicBezTo>
                      <a:cubicBezTo>
                        <a:pt x="92" y="0"/>
                        <a:pt x="92" y="1"/>
                        <a:pt x="93" y="1"/>
                      </a:cubicBezTo>
                      <a:cubicBezTo>
                        <a:pt x="94" y="2"/>
                        <a:pt x="95" y="4"/>
                        <a:pt x="9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1" name="Freeform 313"/>
                <p:cNvSpPr>
                  <a:spLocks noEditPoints="1"/>
                </p:cNvSpPr>
                <p:nvPr/>
              </p:nvSpPr>
              <p:spPr bwMode="auto">
                <a:xfrm>
                  <a:off x="2814633" y="73025"/>
                  <a:ext cx="6389677" cy="2517774"/>
                </a:xfrm>
                <a:custGeom>
                  <a:avLst/>
                  <a:gdLst/>
                  <a:ahLst/>
                  <a:cxnLst>
                    <a:cxn ang="0">
                      <a:pos x="2294" y="252"/>
                    </a:cxn>
                    <a:cxn ang="0">
                      <a:pos x="2104" y="243"/>
                    </a:cxn>
                    <a:cxn ang="0">
                      <a:pos x="1865" y="192"/>
                    </a:cxn>
                    <a:cxn ang="0">
                      <a:pos x="1678" y="155"/>
                    </a:cxn>
                    <a:cxn ang="0">
                      <a:pos x="1533" y="182"/>
                    </a:cxn>
                    <a:cxn ang="0">
                      <a:pos x="1384" y="141"/>
                    </a:cxn>
                    <a:cxn ang="0">
                      <a:pos x="1246" y="111"/>
                    </a:cxn>
                    <a:cxn ang="0">
                      <a:pos x="1273" y="83"/>
                    </a:cxn>
                    <a:cxn ang="0">
                      <a:pos x="1199" y="25"/>
                    </a:cxn>
                    <a:cxn ang="0">
                      <a:pos x="1064" y="49"/>
                    </a:cxn>
                    <a:cxn ang="0">
                      <a:pos x="890" y="102"/>
                    </a:cxn>
                    <a:cxn ang="0">
                      <a:pos x="846" y="198"/>
                    </a:cxn>
                    <a:cxn ang="0">
                      <a:pos x="750" y="154"/>
                    </a:cxn>
                    <a:cxn ang="0">
                      <a:pos x="719" y="134"/>
                    </a:cxn>
                    <a:cxn ang="0">
                      <a:pos x="727" y="239"/>
                    </a:cxn>
                    <a:cxn ang="0">
                      <a:pos x="752" y="282"/>
                    </a:cxn>
                    <a:cxn ang="0">
                      <a:pos x="617" y="313"/>
                    </a:cxn>
                    <a:cxn ang="0">
                      <a:pos x="679" y="157"/>
                    </a:cxn>
                    <a:cxn ang="0">
                      <a:pos x="606" y="261"/>
                    </a:cxn>
                    <a:cxn ang="0">
                      <a:pos x="409" y="267"/>
                    </a:cxn>
                    <a:cxn ang="0">
                      <a:pos x="267" y="288"/>
                    </a:cxn>
                    <a:cxn ang="0">
                      <a:pos x="198" y="331"/>
                    </a:cxn>
                    <a:cxn ang="0">
                      <a:pos x="68" y="298"/>
                    </a:cxn>
                    <a:cxn ang="0">
                      <a:pos x="107" y="235"/>
                    </a:cxn>
                    <a:cxn ang="0">
                      <a:pos x="20" y="284"/>
                    </a:cxn>
                    <a:cxn ang="0">
                      <a:pos x="54" y="420"/>
                    </a:cxn>
                    <a:cxn ang="0">
                      <a:pos x="34" y="512"/>
                    </a:cxn>
                    <a:cxn ang="0">
                      <a:pos x="20" y="611"/>
                    </a:cxn>
                    <a:cxn ang="0">
                      <a:pos x="72" y="710"/>
                    </a:cxn>
                    <a:cxn ang="0">
                      <a:pos x="147" y="757"/>
                    </a:cxn>
                    <a:cxn ang="0">
                      <a:pos x="158" y="850"/>
                    </a:cxn>
                    <a:cxn ang="0">
                      <a:pos x="274" y="934"/>
                    </a:cxn>
                    <a:cxn ang="0">
                      <a:pos x="301" y="907"/>
                    </a:cxn>
                    <a:cxn ang="0">
                      <a:pos x="292" y="789"/>
                    </a:cxn>
                    <a:cxn ang="0">
                      <a:pos x="351" y="724"/>
                    </a:cxn>
                    <a:cxn ang="0">
                      <a:pos x="510" y="744"/>
                    </a:cxn>
                    <a:cxn ang="0">
                      <a:pos x="511" y="689"/>
                    </a:cxn>
                    <a:cxn ang="0">
                      <a:pos x="627" y="633"/>
                    </a:cxn>
                    <a:cxn ang="0">
                      <a:pos x="723" y="660"/>
                    </a:cxn>
                    <a:cxn ang="0">
                      <a:pos x="849" y="748"/>
                    </a:cxn>
                    <a:cxn ang="0">
                      <a:pos x="981" y="750"/>
                    </a:cxn>
                    <a:cxn ang="0">
                      <a:pos x="1064" y="727"/>
                    </a:cxn>
                    <a:cxn ang="0">
                      <a:pos x="1190" y="762"/>
                    </a:cxn>
                    <a:cxn ang="0">
                      <a:pos x="1354" y="778"/>
                    </a:cxn>
                    <a:cxn ang="0">
                      <a:pos x="1484" y="710"/>
                    </a:cxn>
                    <a:cxn ang="0">
                      <a:pos x="1596" y="842"/>
                    </a:cxn>
                    <a:cxn ang="0">
                      <a:pos x="1548" y="935"/>
                    </a:cxn>
                    <a:cxn ang="0">
                      <a:pos x="1663" y="847"/>
                    </a:cxn>
                    <a:cxn ang="0">
                      <a:pos x="1672" y="668"/>
                    </a:cxn>
                    <a:cxn ang="0">
                      <a:pos x="1665" y="600"/>
                    </a:cxn>
                    <a:cxn ang="0">
                      <a:pos x="1814" y="528"/>
                    </a:cxn>
                    <a:cxn ang="0">
                      <a:pos x="1908" y="490"/>
                    </a:cxn>
                    <a:cxn ang="0">
                      <a:pos x="1988" y="481"/>
                    </a:cxn>
                    <a:cxn ang="0">
                      <a:pos x="2038" y="462"/>
                    </a:cxn>
                    <a:cxn ang="0">
                      <a:pos x="1933" y="733"/>
                    </a:cxn>
                    <a:cxn ang="0">
                      <a:pos x="2011" y="621"/>
                    </a:cxn>
                    <a:cxn ang="0">
                      <a:pos x="2072" y="493"/>
                    </a:cxn>
                    <a:cxn ang="0">
                      <a:pos x="2199" y="453"/>
                    </a:cxn>
                    <a:cxn ang="0">
                      <a:pos x="2221" y="371"/>
                    </a:cxn>
                    <a:cxn ang="0">
                      <a:pos x="2347" y="361"/>
                    </a:cxn>
                    <a:cxn ang="0">
                      <a:pos x="1241" y="641"/>
                    </a:cxn>
                    <a:cxn ang="0">
                      <a:pos x="1199" y="687"/>
                    </a:cxn>
                  </a:cxnLst>
                  <a:rect l="0" t="0" r="r" b="b"/>
                  <a:pathLst>
                    <a:path w="2433" h="958">
                      <a:moveTo>
                        <a:pt x="2427" y="321"/>
                      </a:moveTo>
                      <a:cubicBezTo>
                        <a:pt x="2424" y="319"/>
                        <a:pt x="2422" y="316"/>
                        <a:pt x="2418" y="314"/>
                      </a:cubicBezTo>
                      <a:cubicBezTo>
                        <a:pt x="2411" y="312"/>
                        <a:pt x="2403" y="310"/>
                        <a:pt x="2395" y="308"/>
                      </a:cubicBezTo>
                      <a:cubicBezTo>
                        <a:pt x="2388" y="306"/>
                        <a:pt x="2381" y="304"/>
                        <a:pt x="2373" y="304"/>
                      </a:cubicBezTo>
                      <a:cubicBezTo>
                        <a:pt x="2370" y="304"/>
                        <a:pt x="2369" y="304"/>
                        <a:pt x="2368" y="306"/>
                      </a:cubicBezTo>
                      <a:cubicBezTo>
                        <a:pt x="2367" y="307"/>
                        <a:pt x="2367" y="310"/>
                        <a:pt x="2367" y="311"/>
                      </a:cubicBezTo>
                      <a:cubicBezTo>
                        <a:pt x="2367" y="314"/>
                        <a:pt x="2370" y="321"/>
                        <a:pt x="2372" y="324"/>
                      </a:cubicBezTo>
                      <a:cubicBezTo>
                        <a:pt x="2369" y="321"/>
                        <a:pt x="2365" y="321"/>
                        <a:pt x="2363" y="319"/>
                      </a:cubicBezTo>
                      <a:cubicBezTo>
                        <a:pt x="2361" y="317"/>
                        <a:pt x="2359" y="313"/>
                        <a:pt x="2358" y="311"/>
                      </a:cubicBezTo>
                      <a:cubicBezTo>
                        <a:pt x="2355" y="304"/>
                        <a:pt x="2357" y="296"/>
                        <a:pt x="2354" y="289"/>
                      </a:cubicBezTo>
                      <a:cubicBezTo>
                        <a:pt x="2349" y="282"/>
                        <a:pt x="2342" y="281"/>
                        <a:pt x="2335" y="278"/>
                      </a:cubicBezTo>
                      <a:cubicBezTo>
                        <a:pt x="2327" y="275"/>
                        <a:pt x="2323" y="268"/>
                        <a:pt x="2317" y="262"/>
                      </a:cubicBezTo>
                      <a:cubicBezTo>
                        <a:pt x="2310" y="257"/>
                        <a:pt x="2303" y="255"/>
                        <a:pt x="2294" y="252"/>
                      </a:cubicBezTo>
                      <a:cubicBezTo>
                        <a:pt x="2290" y="251"/>
                        <a:pt x="2286" y="250"/>
                        <a:pt x="2283" y="248"/>
                      </a:cubicBezTo>
                      <a:cubicBezTo>
                        <a:pt x="2279" y="246"/>
                        <a:pt x="2276" y="243"/>
                        <a:pt x="2272" y="241"/>
                      </a:cubicBezTo>
                      <a:cubicBezTo>
                        <a:pt x="2265" y="236"/>
                        <a:pt x="2255" y="234"/>
                        <a:pt x="2247" y="232"/>
                      </a:cubicBezTo>
                      <a:cubicBezTo>
                        <a:pt x="2239" y="230"/>
                        <a:pt x="2231" y="227"/>
                        <a:pt x="2223" y="226"/>
                      </a:cubicBezTo>
                      <a:cubicBezTo>
                        <a:pt x="2215" y="224"/>
                        <a:pt x="2208" y="222"/>
                        <a:pt x="2200" y="222"/>
                      </a:cubicBezTo>
                      <a:cubicBezTo>
                        <a:pt x="2193" y="222"/>
                        <a:pt x="2186" y="222"/>
                        <a:pt x="2179" y="222"/>
                      </a:cubicBezTo>
                      <a:cubicBezTo>
                        <a:pt x="2171" y="221"/>
                        <a:pt x="2165" y="218"/>
                        <a:pt x="2158" y="217"/>
                      </a:cubicBezTo>
                      <a:cubicBezTo>
                        <a:pt x="2151" y="217"/>
                        <a:pt x="2142" y="215"/>
                        <a:pt x="2141" y="224"/>
                      </a:cubicBezTo>
                      <a:cubicBezTo>
                        <a:pt x="2141" y="228"/>
                        <a:pt x="2142" y="232"/>
                        <a:pt x="2144" y="236"/>
                      </a:cubicBezTo>
                      <a:cubicBezTo>
                        <a:pt x="2146" y="239"/>
                        <a:pt x="2148" y="241"/>
                        <a:pt x="2149" y="244"/>
                      </a:cubicBezTo>
                      <a:cubicBezTo>
                        <a:pt x="2150" y="253"/>
                        <a:pt x="2143" y="253"/>
                        <a:pt x="2136" y="253"/>
                      </a:cubicBezTo>
                      <a:cubicBezTo>
                        <a:pt x="2130" y="253"/>
                        <a:pt x="2126" y="253"/>
                        <a:pt x="2121" y="252"/>
                      </a:cubicBezTo>
                      <a:cubicBezTo>
                        <a:pt x="2114" y="250"/>
                        <a:pt x="2108" y="249"/>
                        <a:pt x="2104" y="243"/>
                      </a:cubicBezTo>
                      <a:cubicBezTo>
                        <a:pt x="2100" y="235"/>
                        <a:pt x="2096" y="234"/>
                        <a:pt x="2087" y="234"/>
                      </a:cubicBezTo>
                      <a:cubicBezTo>
                        <a:pt x="2078" y="234"/>
                        <a:pt x="2072" y="233"/>
                        <a:pt x="2063" y="230"/>
                      </a:cubicBezTo>
                      <a:cubicBezTo>
                        <a:pt x="2059" y="229"/>
                        <a:pt x="2055" y="228"/>
                        <a:pt x="2050" y="227"/>
                      </a:cubicBezTo>
                      <a:cubicBezTo>
                        <a:pt x="2047" y="226"/>
                        <a:pt x="2043" y="225"/>
                        <a:pt x="2040" y="225"/>
                      </a:cubicBezTo>
                      <a:cubicBezTo>
                        <a:pt x="2036" y="226"/>
                        <a:pt x="2033" y="227"/>
                        <a:pt x="2029" y="229"/>
                      </a:cubicBezTo>
                      <a:cubicBezTo>
                        <a:pt x="2026" y="231"/>
                        <a:pt x="2023" y="231"/>
                        <a:pt x="2019" y="232"/>
                      </a:cubicBezTo>
                      <a:cubicBezTo>
                        <a:pt x="2013" y="234"/>
                        <a:pt x="2002" y="236"/>
                        <a:pt x="1996" y="233"/>
                      </a:cubicBezTo>
                      <a:cubicBezTo>
                        <a:pt x="1990" y="230"/>
                        <a:pt x="1987" y="221"/>
                        <a:pt x="1985" y="214"/>
                      </a:cubicBezTo>
                      <a:cubicBezTo>
                        <a:pt x="1983" y="207"/>
                        <a:pt x="1981" y="200"/>
                        <a:pt x="1975" y="195"/>
                      </a:cubicBezTo>
                      <a:cubicBezTo>
                        <a:pt x="1969" y="189"/>
                        <a:pt x="1960" y="189"/>
                        <a:pt x="1952" y="189"/>
                      </a:cubicBezTo>
                      <a:cubicBezTo>
                        <a:pt x="1938" y="189"/>
                        <a:pt x="1924" y="191"/>
                        <a:pt x="1910" y="192"/>
                      </a:cubicBezTo>
                      <a:cubicBezTo>
                        <a:pt x="1903" y="193"/>
                        <a:pt x="1895" y="193"/>
                        <a:pt x="1888" y="193"/>
                      </a:cubicBezTo>
                      <a:cubicBezTo>
                        <a:pt x="1881" y="194"/>
                        <a:pt x="1871" y="196"/>
                        <a:pt x="1865" y="192"/>
                      </a:cubicBezTo>
                      <a:cubicBezTo>
                        <a:pt x="1857" y="188"/>
                        <a:pt x="1850" y="183"/>
                        <a:pt x="1842" y="179"/>
                      </a:cubicBezTo>
                      <a:cubicBezTo>
                        <a:pt x="1833" y="175"/>
                        <a:pt x="1824" y="173"/>
                        <a:pt x="1818" y="166"/>
                      </a:cubicBezTo>
                      <a:cubicBezTo>
                        <a:pt x="1823" y="166"/>
                        <a:pt x="1835" y="171"/>
                        <a:pt x="1838" y="166"/>
                      </a:cubicBezTo>
                      <a:cubicBezTo>
                        <a:pt x="1843" y="156"/>
                        <a:pt x="1831" y="154"/>
                        <a:pt x="1825" y="153"/>
                      </a:cubicBezTo>
                      <a:cubicBezTo>
                        <a:pt x="1817" y="151"/>
                        <a:pt x="1809" y="149"/>
                        <a:pt x="1801" y="149"/>
                      </a:cubicBezTo>
                      <a:cubicBezTo>
                        <a:pt x="1793" y="149"/>
                        <a:pt x="1785" y="149"/>
                        <a:pt x="1777" y="149"/>
                      </a:cubicBezTo>
                      <a:cubicBezTo>
                        <a:pt x="1768" y="148"/>
                        <a:pt x="1760" y="145"/>
                        <a:pt x="1751" y="146"/>
                      </a:cubicBezTo>
                      <a:cubicBezTo>
                        <a:pt x="1747" y="147"/>
                        <a:pt x="1742" y="147"/>
                        <a:pt x="1737" y="147"/>
                      </a:cubicBezTo>
                      <a:cubicBezTo>
                        <a:pt x="1734" y="147"/>
                        <a:pt x="1730" y="148"/>
                        <a:pt x="1727" y="147"/>
                      </a:cubicBezTo>
                      <a:cubicBezTo>
                        <a:pt x="1723" y="147"/>
                        <a:pt x="1720" y="145"/>
                        <a:pt x="1716" y="144"/>
                      </a:cubicBezTo>
                      <a:cubicBezTo>
                        <a:pt x="1713" y="144"/>
                        <a:pt x="1709" y="143"/>
                        <a:pt x="1706" y="143"/>
                      </a:cubicBezTo>
                      <a:cubicBezTo>
                        <a:pt x="1699" y="143"/>
                        <a:pt x="1693" y="149"/>
                        <a:pt x="1687" y="151"/>
                      </a:cubicBezTo>
                      <a:cubicBezTo>
                        <a:pt x="1684" y="152"/>
                        <a:pt x="1680" y="153"/>
                        <a:pt x="1678" y="155"/>
                      </a:cubicBezTo>
                      <a:cubicBezTo>
                        <a:pt x="1675" y="158"/>
                        <a:pt x="1680" y="161"/>
                        <a:pt x="1682" y="164"/>
                      </a:cubicBezTo>
                      <a:cubicBezTo>
                        <a:pt x="1684" y="167"/>
                        <a:pt x="1693" y="182"/>
                        <a:pt x="1683" y="179"/>
                      </a:cubicBezTo>
                      <a:cubicBezTo>
                        <a:pt x="1678" y="178"/>
                        <a:pt x="1669" y="174"/>
                        <a:pt x="1664" y="178"/>
                      </a:cubicBezTo>
                      <a:cubicBezTo>
                        <a:pt x="1662" y="180"/>
                        <a:pt x="1659" y="184"/>
                        <a:pt x="1656" y="184"/>
                      </a:cubicBezTo>
                      <a:cubicBezTo>
                        <a:pt x="1652" y="185"/>
                        <a:pt x="1651" y="180"/>
                        <a:pt x="1648" y="178"/>
                      </a:cubicBezTo>
                      <a:cubicBezTo>
                        <a:pt x="1640" y="171"/>
                        <a:pt x="1618" y="172"/>
                        <a:pt x="1609" y="177"/>
                      </a:cubicBezTo>
                      <a:cubicBezTo>
                        <a:pt x="1604" y="179"/>
                        <a:pt x="1595" y="182"/>
                        <a:pt x="1589" y="180"/>
                      </a:cubicBezTo>
                      <a:cubicBezTo>
                        <a:pt x="1586" y="179"/>
                        <a:pt x="1585" y="173"/>
                        <a:pt x="1584" y="171"/>
                      </a:cubicBezTo>
                      <a:cubicBezTo>
                        <a:pt x="1583" y="169"/>
                        <a:pt x="1578" y="161"/>
                        <a:pt x="1576" y="161"/>
                      </a:cubicBezTo>
                      <a:cubicBezTo>
                        <a:pt x="1572" y="167"/>
                        <a:pt x="1570" y="175"/>
                        <a:pt x="1567" y="182"/>
                      </a:cubicBezTo>
                      <a:cubicBezTo>
                        <a:pt x="1565" y="187"/>
                        <a:pt x="1562" y="199"/>
                        <a:pt x="1555" y="199"/>
                      </a:cubicBezTo>
                      <a:cubicBezTo>
                        <a:pt x="1551" y="199"/>
                        <a:pt x="1549" y="195"/>
                        <a:pt x="1546" y="193"/>
                      </a:cubicBezTo>
                      <a:cubicBezTo>
                        <a:pt x="1541" y="189"/>
                        <a:pt x="1537" y="187"/>
                        <a:pt x="1533" y="182"/>
                      </a:cubicBezTo>
                      <a:cubicBezTo>
                        <a:pt x="1529" y="177"/>
                        <a:pt x="1520" y="169"/>
                        <a:pt x="1522" y="162"/>
                      </a:cubicBezTo>
                      <a:cubicBezTo>
                        <a:pt x="1524" y="159"/>
                        <a:pt x="1527" y="156"/>
                        <a:pt x="1528" y="152"/>
                      </a:cubicBezTo>
                      <a:cubicBezTo>
                        <a:pt x="1529" y="148"/>
                        <a:pt x="1529" y="144"/>
                        <a:pt x="1529" y="140"/>
                      </a:cubicBezTo>
                      <a:cubicBezTo>
                        <a:pt x="1529" y="137"/>
                        <a:pt x="1526" y="132"/>
                        <a:pt x="1524" y="130"/>
                      </a:cubicBezTo>
                      <a:cubicBezTo>
                        <a:pt x="1521" y="127"/>
                        <a:pt x="1517" y="127"/>
                        <a:pt x="1513" y="125"/>
                      </a:cubicBezTo>
                      <a:cubicBezTo>
                        <a:pt x="1506" y="122"/>
                        <a:pt x="1497" y="122"/>
                        <a:pt x="1490" y="120"/>
                      </a:cubicBezTo>
                      <a:cubicBezTo>
                        <a:pt x="1482" y="117"/>
                        <a:pt x="1475" y="117"/>
                        <a:pt x="1467" y="117"/>
                      </a:cubicBezTo>
                      <a:cubicBezTo>
                        <a:pt x="1463" y="117"/>
                        <a:pt x="1459" y="116"/>
                        <a:pt x="1454" y="116"/>
                      </a:cubicBezTo>
                      <a:cubicBezTo>
                        <a:pt x="1451" y="116"/>
                        <a:pt x="1448" y="114"/>
                        <a:pt x="1444" y="115"/>
                      </a:cubicBezTo>
                      <a:cubicBezTo>
                        <a:pt x="1437" y="116"/>
                        <a:pt x="1439" y="127"/>
                        <a:pt x="1439" y="133"/>
                      </a:cubicBezTo>
                      <a:cubicBezTo>
                        <a:pt x="1438" y="142"/>
                        <a:pt x="1429" y="141"/>
                        <a:pt x="1422" y="141"/>
                      </a:cubicBezTo>
                      <a:cubicBezTo>
                        <a:pt x="1414" y="142"/>
                        <a:pt x="1405" y="142"/>
                        <a:pt x="1397" y="142"/>
                      </a:cubicBezTo>
                      <a:cubicBezTo>
                        <a:pt x="1393" y="142"/>
                        <a:pt x="1388" y="142"/>
                        <a:pt x="1384" y="141"/>
                      </a:cubicBezTo>
                      <a:cubicBezTo>
                        <a:pt x="1381" y="140"/>
                        <a:pt x="1378" y="139"/>
                        <a:pt x="1375" y="138"/>
                      </a:cubicBezTo>
                      <a:cubicBezTo>
                        <a:pt x="1372" y="137"/>
                        <a:pt x="1369" y="135"/>
                        <a:pt x="1368" y="132"/>
                      </a:cubicBezTo>
                      <a:cubicBezTo>
                        <a:pt x="1366" y="129"/>
                        <a:pt x="1367" y="125"/>
                        <a:pt x="1365" y="122"/>
                      </a:cubicBezTo>
                      <a:cubicBezTo>
                        <a:pt x="1361" y="117"/>
                        <a:pt x="1346" y="120"/>
                        <a:pt x="1340" y="120"/>
                      </a:cubicBezTo>
                      <a:cubicBezTo>
                        <a:pt x="1332" y="121"/>
                        <a:pt x="1323" y="120"/>
                        <a:pt x="1315" y="121"/>
                      </a:cubicBezTo>
                      <a:cubicBezTo>
                        <a:pt x="1311" y="121"/>
                        <a:pt x="1308" y="123"/>
                        <a:pt x="1304" y="124"/>
                      </a:cubicBezTo>
                      <a:cubicBezTo>
                        <a:pt x="1302" y="124"/>
                        <a:pt x="1300" y="125"/>
                        <a:pt x="1298" y="126"/>
                      </a:cubicBezTo>
                      <a:cubicBezTo>
                        <a:pt x="1295" y="127"/>
                        <a:pt x="1295" y="126"/>
                        <a:pt x="1293" y="124"/>
                      </a:cubicBezTo>
                      <a:cubicBezTo>
                        <a:pt x="1289" y="121"/>
                        <a:pt x="1285" y="120"/>
                        <a:pt x="1280" y="120"/>
                      </a:cubicBezTo>
                      <a:cubicBezTo>
                        <a:pt x="1278" y="121"/>
                        <a:pt x="1271" y="124"/>
                        <a:pt x="1269" y="122"/>
                      </a:cubicBezTo>
                      <a:cubicBezTo>
                        <a:pt x="1267" y="121"/>
                        <a:pt x="1266" y="115"/>
                        <a:pt x="1265" y="113"/>
                      </a:cubicBezTo>
                      <a:cubicBezTo>
                        <a:pt x="1263" y="107"/>
                        <a:pt x="1261" y="105"/>
                        <a:pt x="1255" y="107"/>
                      </a:cubicBezTo>
                      <a:cubicBezTo>
                        <a:pt x="1252" y="108"/>
                        <a:pt x="1249" y="109"/>
                        <a:pt x="1246" y="111"/>
                      </a:cubicBezTo>
                      <a:cubicBezTo>
                        <a:pt x="1242" y="114"/>
                        <a:pt x="1243" y="116"/>
                        <a:pt x="1242" y="120"/>
                      </a:cubicBezTo>
                      <a:cubicBezTo>
                        <a:pt x="1241" y="128"/>
                        <a:pt x="1229" y="126"/>
                        <a:pt x="1222" y="127"/>
                      </a:cubicBezTo>
                      <a:cubicBezTo>
                        <a:pt x="1214" y="128"/>
                        <a:pt x="1206" y="129"/>
                        <a:pt x="1197" y="130"/>
                      </a:cubicBezTo>
                      <a:cubicBezTo>
                        <a:pt x="1192" y="130"/>
                        <a:pt x="1185" y="132"/>
                        <a:pt x="1180" y="134"/>
                      </a:cubicBezTo>
                      <a:cubicBezTo>
                        <a:pt x="1178" y="135"/>
                        <a:pt x="1175" y="137"/>
                        <a:pt x="1173" y="139"/>
                      </a:cubicBezTo>
                      <a:cubicBezTo>
                        <a:pt x="1171" y="139"/>
                        <a:pt x="1167" y="140"/>
                        <a:pt x="1166" y="142"/>
                      </a:cubicBezTo>
                      <a:cubicBezTo>
                        <a:pt x="1168" y="138"/>
                        <a:pt x="1168" y="134"/>
                        <a:pt x="1171" y="132"/>
                      </a:cubicBezTo>
                      <a:cubicBezTo>
                        <a:pt x="1174" y="130"/>
                        <a:pt x="1178" y="128"/>
                        <a:pt x="1182" y="127"/>
                      </a:cubicBezTo>
                      <a:cubicBezTo>
                        <a:pt x="1191" y="124"/>
                        <a:pt x="1199" y="120"/>
                        <a:pt x="1207" y="116"/>
                      </a:cubicBezTo>
                      <a:cubicBezTo>
                        <a:pt x="1214" y="113"/>
                        <a:pt x="1221" y="108"/>
                        <a:pt x="1228" y="104"/>
                      </a:cubicBezTo>
                      <a:cubicBezTo>
                        <a:pt x="1232" y="102"/>
                        <a:pt x="1237" y="102"/>
                        <a:pt x="1241" y="99"/>
                      </a:cubicBezTo>
                      <a:cubicBezTo>
                        <a:pt x="1245" y="97"/>
                        <a:pt x="1248" y="94"/>
                        <a:pt x="1251" y="92"/>
                      </a:cubicBezTo>
                      <a:cubicBezTo>
                        <a:pt x="1258" y="87"/>
                        <a:pt x="1266" y="87"/>
                        <a:pt x="1273" y="83"/>
                      </a:cubicBezTo>
                      <a:cubicBezTo>
                        <a:pt x="1280" y="80"/>
                        <a:pt x="1285" y="76"/>
                        <a:pt x="1291" y="70"/>
                      </a:cubicBezTo>
                      <a:cubicBezTo>
                        <a:pt x="1293" y="68"/>
                        <a:pt x="1296" y="64"/>
                        <a:pt x="1295" y="61"/>
                      </a:cubicBezTo>
                      <a:cubicBezTo>
                        <a:pt x="1295" y="57"/>
                        <a:pt x="1291" y="54"/>
                        <a:pt x="1289" y="51"/>
                      </a:cubicBezTo>
                      <a:cubicBezTo>
                        <a:pt x="1286" y="49"/>
                        <a:pt x="1284" y="45"/>
                        <a:pt x="1282" y="42"/>
                      </a:cubicBezTo>
                      <a:cubicBezTo>
                        <a:pt x="1281" y="41"/>
                        <a:pt x="1281" y="40"/>
                        <a:pt x="1279" y="38"/>
                      </a:cubicBezTo>
                      <a:cubicBezTo>
                        <a:pt x="1277" y="36"/>
                        <a:pt x="1275" y="36"/>
                        <a:pt x="1272" y="35"/>
                      </a:cubicBezTo>
                      <a:cubicBezTo>
                        <a:pt x="1266" y="31"/>
                        <a:pt x="1259" y="25"/>
                        <a:pt x="1251" y="25"/>
                      </a:cubicBezTo>
                      <a:cubicBezTo>
                        <a:pt x="1247" y="24"/>
                        <a:pt x="1243" y="24"/>
                        <a:pt x="1240" y="25"/>
                      </a:cubicBezTo>
                      <a:cubicBezTo>
                        <a:pt x="1236" y="25"/>
                        <a:pt x="1233" y="27"/>
                        <a:pt x="1230" y="28"/>
                      </a:cubicBezTo>
                      <a:cubicBezTo>
                        <a:pt x="1223" y="30"/>
                        <a:pt x="1217" y="32"/>
                        <a:pt x="1210" y="34"/>
                      </a:cubicBezTo>
                      <a:cubicBezTo>
                        <a:pt x="1203" y="36"/>
                        <a:pt x="1195" y="38"/>
                        <a:pt x="1188" y="38"/>
                      </a:cubicBezTo>
                      <a:cubicBezTo>
                        <a:pt x="1187" y="33"/>
                        <a:pt x="1189" y="33"/>
                        <a:pt x="1193" y="30"/>
                      </a:cubicBezTo>
                      <a:cubicBezTo>
                        <a:pt x="1195" y="29"/>
                        <a:pt x="1199" y="28"/>
                        <a:pt x="1199" y="25"/>
                      </a:cubicBezTo>
                      <a:cubicBezTo>
                        <a:pt x="1200" y="18"/>
                        <a:pt x="1189" y="20"/>
                        <a:pt x="1185" y="20"/>
                      </a:cubicBezTo>
                      <a:cubicBezTo>
                        <a:pt x="1178" y="20"/>
                        <a:pt x="1173" y="18"/>
                        <a:pt x="1166" y="19"/>
                      </a:cubicBezTo>
                      <a:cubicBezTo>
                        <a:pt x="1161" y="20"/>
                        <a:pt x="1155" y="20"/>
                        <a:pt x="1150" y="20"/>
                      </a:cubicBezTo>
                      <a:cubicBezTo>
                        <a:pt x="1153" y="20"/>
                        <a:pt x="1155" y="18"/>
                        <a:pt x="1158" y="17"/>
                      </a:cubicBezTo>
                      <a:cubicBezTo>
                        <a:pt x="1161" y="15"/>
                        <a:pt x="1165" y="15"/>
                        <a:pt x="1169" y="14"/>
                      </a:cubicBezTo>
                      <a:cubicBezTo>
                        <a:pt x="1173" y="13"/>
                        <a:pt x="1187" y="11"/>
                        <a:pt x="1186" y="5"/>
                      </a:cubicBezTo>
                      <a:cubicBezTo>
                        <a:pt x="1172" y="0"/>
                        <a:pt x="1155" y="3"/>
                        <a:pt x="1141" y="6"/>
                      </a:cubicBezTo>
                      <a:cubicBezTo>
                        <a:pt x="1133" y="8"/>
                        <a:pt x="1125" y="10"/>
                        <a:pt x="1118" y="13"/>
                      </a:cubicBezTo>
                      <a:cubicBezTo>
                        <a:pt x="1110" y="16"/>
                        <a:pt x="1106" y="20"/>
                        <a:pt x="1105" y="28"/>
                      </a:cubicBezTo>
                      <a:cubicBezTo>
                        <a:pt x="1101" y="52"/>
                        <a:pt x="1078" y="21"/>
                        <a:pt x="1074" y="34"/>
                      </a:cubicBezTo>
                      <a:cubicBezTo>
                        <a:pt x="1072" y="39"/>
                        <a:pt x="1079" y="39"/>
                        <a:pt x="1082" y="40"/>
                      </a:cubicBezTo>
                      <a:cubicBezTo>
                        <a:pt x="1085" y="42"/>
                        <a:pt x="1087" y="42"/>
                        <a:pt x="1086" y="46"/>
                      </a:cubicBezTo>
                      <a:cubicBezTo>
                        <a:pt x="1080" y="49"/>
                        <a:pt x="1071" y="48"/>
                        <a:pt x="1064" y="49"/>
                      </a:cubicBezTo>
                      <a:cubicBezTo>
                        <a:pt x="1056" y="49"/>
                        <a:pt x="1048" y="49"/>
                        <a:pt x="1040" y="49"/>
                      </a:cubicBezTo>
                      <a:cubicBezTo>
                        <a:pt x="1032" y="48"/>
                        <a:pt x="1023" y="48"/>
                        <a:pt x="1015" y="47"/>
                      </a:cubicBezTo>
                      <a:cubicBezTo>
                        <a:pt x="1009" y="47"/>
                        <a:pt x="994" y="42"/>
                        <a:pt x="989" y="46"/>
                      </a:cubicBezTo>
                      <a:cubicBezTo>
                        <a:pt x="987" y="48"/>
                        <a:pt x="988" y="51"/>
                        <a:pt x="986" y="53"/>
                      </a:cubicBezTo>
                      <a:cubicBezTo>
                        <a:pt x="985" y="56"/>
                        <a:pt x="982" y="57"/>
                        <a:pt x="979" y="58"/>
                      </a:cubicBezTo>
                      <a:cubicBezTo>
                        <a:pt x="973" y="59"/>
                        <a:pt x="967" y="58"/>
                        <a:pt x="961" y="57"/>
                      </a:cubicBezTo>
                      <a:cubicBezTo>
                        <a:pt x="950" y="56"/>
                        <a:pt x="935" y="57"/>
                        <a:pt x="929" y="68"/>
                      </a:cubicBezTo>
                      <a:cubicBezTo>
                        <a:pt x="926" y="67"/>
                        <a:pt x="922" y="69"/>
                        <a:pt x="919" y="70"/>
                      </a:cubicBezTo>
                      <a:cubicBezTo>
                        <a:pt x="915" y="71"/>
                        <a:pt x="911" y="72"/>
                        <a:pt x="906" y="72"/>
                      </a:cubicBezTo>
                      <a:cubicBezTo>
                        <a:pt x="901" y="73"/>
                        <a:pt x="899" y="74"/>
                        <a:pt x="895" y="77"/>
                      </a:cubicBezTo>
                      <a:cubicBezTo>
                        <a:pt x="892" y="79"/>
                        <a:pt x="889" y="82"/>
                        <a:pt x="887" y="85"/>
                      </a:cubicBezTo>
                      <a:cubicBezTo>
                        <a:pt x="885" y="87"/>
                        <a:pt x="883" y="91"/>
                        <a:pt x="883" y="95"/>
                      </a:cubicBezTo>
                      <a:cubicBezTo>
                        <a:pt x="883" y="99"/>
                        <a:pt x="887" y="100"/>
                        <a:pt x="890" y="102"/>
                      </a:cubicBezTo>
                      <a:cubicBezTo>
                        <a:pt x="893" y="104"/>
                        <a:pt x="895" y="107"/>
                        <a:pt x="894" y="110"/>
                      </a:cubicBezTo>
                      <a:cubicBezTo>
                        <a:pt x="894" y="114"/>
                        <a:pt x="890" y="113"/>
                        <a:pt x="886" y="114"/>
                      </a:cubicBezTo>
                      <a:cubicBezTo>
                        <a:pt x="883" y="114"/>
                        <a:pt x="881" y="115"/>
                        <a:pt x="878" y="116"/>
                      </a:cubicBezTo>
                      <a:cubicBezTo>
                        <a:pt x="875" y="116"/>
                        <a:pt x="870" y="116"/>
                        <a:pt x="867" y="116"/>
                      </a:cubicBezTo>
                      <a:cubicBezTo>
                        <a:pt x="860" y="116"/>
                        <a:pt x="855" y="116"/>
                        <a:pt x="848" y="116"/>
                      </a:cubicBezTo>
                      <a:cubicBezTo>
                        <a:pt x="842" y="116"/>
                        <a:pt x="836" y="117"/>
                        <a:pt x="829" y="117"/>
                      </a:cubicBezTo>
                      <a:cubicBezTo>
                        <a:pt x="822" y="117"/>
                        <a:pt x="815" y="118"/>
                        <a:pt x="809" y="121"/>
                      </a:cubicBezTo>
                      <a:cubicBezTo>
                        <a:pt x="804" y="124"/>
                        <a:pt x="795" y="130"/>
                        <a:pt x="798" y="138"/>
                      </a:cubicBezTo>
                      <a:cubicBezTo>
                        <a:pt x="799" y="140"/>
                        <a:pt x="803" y="144"/>
                        <a:pt x="805" y="146"/>
                      </a:cubicBezTo>
                      <a:cubicBezTo>
                        <a:pt x="809" y="149"/>
                        <a:pt x="813" y="152"/>
                        <a:pt x="817" y="154"/>
                      </a:cubicBezTo>
                      <a:cubicBezTo>
                        <a:pt x="825" y="158"/>
                        <a:pt x="834" y="165"/>
                        <a:pt x="837" y="173"/>
                      </a:cubicBezTo>
                      <a:cubicBezTo>
                        <a:pt x="839" y="177"/>
                        <a:pt x="840" y="181"/>
                        <a:pt x="842" y="185"/>
                      </a:cubicBezTo>
                      <a:cubicBezTo>
                        <a:pt x="844" y="190"/>
                        <a:pt x="844" y="193"/>
                        <a:pt x="846" y="198"/>
                      </a:cubicBezTo>
                      <a:cubicBezTo>
                        <a:pt x="847" y="204"/>
                        <a:pt x="848" y="210"/>
                        <a:pt x="851" y="216"/>
                      </a:cubicBezTo>
                      <a:cubicBezTo>
                        <a:pt x="852" y="219"/>
                        <a:pt x="854" y="230"/>
                        <a:pt x="858" y="231"/>
                      </a:cubicBezTo>
                      <a:cubicBezTo>
                        <a:pt x="852" y="233"/>
                        <a:pt x="845" y="227"/>
                        <a:pt x="840" y="225"/>
                      </a:cubicBezTo>
                      <a:cubicBezTo>
                        <a:pt x="835" y="222"/>
                        <a:pt x="827" y="218"/>
                        <a:pt x="824" y="213"/>
                      </a:cubicBezTo>
                      <a:cubicBezTo>
                        <a:pt x="821" y="207"/>
                        <a:pt x="826" y="202"/>
                        <a:pt x="827" y="196"/>
                      </a:cubicBezTo>
                      <a:cubicBezTo>
                        <a:pt x="828" y="193"/>
                        <a:pt x="829" y="190"/>
                        <a:pt x="829" y="187"/>
                      </a:cubicBezTo>
                      <a:cubicBezTo>
                        <a:pt x="829" y="184"/>
                        <a:pt x="828" y="181"/>
                        <a:pt x="827" y="177"/>
                      </a:cubicBezTo>
                      <a:cubicBezTo>
                        <a:pt x="824" y="176"/>
                        <a:pt x="822" y="173"/>
                        <a:pt x="819" y="172"/>
                      </a:cubicBezTo>
                      <a:cubicBezTo>
                        <a:pt x="815" y="170"/>
                        <a:pt x="811" y="168"/>
                        <a:pt x="808" y="167"/>
                      </a:cubicBezTo>
                      <a:cubicBezTo>
                        <a:pt x="800" y="164"/>
                        <a:pt x="791" y="162"/>
                        <a:pt x="783" y="157"/>
                      </a:cubicBezTo>
                      <a:cubicBezTo>
                        <a:pt x="780" y="155"/>
                        <a:pt x="776" y="153"/>
                        <a:pt x="772" y="152"/>
                      </a:cubicBezTo>
                      <a:cubicBezTo>
                        <a:pt x="768" y="151"/>
                        <a:pt x="764" y="149"/>
                        <a:pt x="760" y="149"/>
                      </a:cubicBezTo>
                      <a:cubicBezTo>
                        <a:pt x="756" y="150"/>
                        <a:pt x="753" y="152"/>
                        <a:pt x="750" y="154"/>
                      </a:cubicBezTo>
                      <a:cubicBezTo>
                        <a:pt x="747" y="157"/>
                        <a:pt x="744" y="159"/>
                        <a:pt x="741" y="162"/>
                      </a:cubicBezTo>
                      <a:cubicBezTo>
                        <a:pt x="740" y="164"/>
                        <a:pt x="737" y="167"/>
                        <a:pt x="740" y="170"/>
                      </a:cubicBezTo>
                      <a:cubicBezTo>
                        <a:pt x="741" y="171"/>
                        <a:pt x="744" y="171"/>
                        <a:pt x="745" y="172"/>
                      </a:cubicBezTo>
                      <a:cubicBezTo>
                        <a:pt x="747" y="172"/>
                        <a:pt x="749" y="174"/>
                        <a:pt x="751" y="175"/>
                      </a:cubicBezTo>
                      <a:cubicBezTo>
                        <a:pt x="755" y="176"/>
                        <a:pt x="757" y="178"/>
                        <a:pt x="759" y="182"/>
                      </a:cubicBezTo>
                      <a:cubicBezTo>
                        <a:pt x="760" y="185"/>
                        <a:pt x="763" y="190"/>
                        <a:pt x="762" y="193"/>
                      </a:cubicBezTo>
                      <a:cubicBezTo>
                        <a:pt x="759" y="194"/>
                        <a:pt x="756" y="191"/>
                        <a:pt x="753" y="190"/>
                      </a:cubicBezTo>
                      <a:cubicBezTo>
                        <a:pt x="749" y="190"/>
                        <a:pt x="745" y="189"/>
                        <a:pt x="741" y="188"/>
                      </a:cubicBezTo>
                      <a:cubicBezTo>
                        <a:pt x="737" y="188"/>
                        <a:pt x="734" y="186"/>
                        <a:pt x="731" y="185"/>
                      </a:cubicBezTo>
                      <a:cubicBezTo>
                        <a:pt x="726" y="184"/>
                        <a:pt x="727" y="180"/>
                        <a:pt x="727" y="176"/>
                      </a:cubicBezTo>
                      <a:cubicBezTo>
                        <a:pt x="727" y="169"/>
                        <a:pt x="728" y="162"/>
                        <a:pt x="728" y="155"/>
                      </a:cubicBezTo>
                      <a:cubicBezTo>
                        <a:pt x="728" y="151"/>
                        <a:pt x="727" y="148"/>
                        <a:pt x="726" y="144"/>
                      </a:cubicBezTo>
                      <a:cubicBezTo>
                        <a:pt x="725" y="142"/>
                        <a:pt x="721" y="134"/>
                        <a:pt x="719" y="134"/>
                      </a:cubicBezTo>
                      <a:cubicBezTo>
                        <a:pt x="719" y="134"/>
                        <a:pt x="719" y="134"/>
                        <a:pt x="719" y="134"/>
                      </a:cubicBezTo>
                      <a:cubicBezTo>
                        <a:pt x="719" y="137"/>
                        <a:pt x="716" y="141"/>
                        <a:pt x="714" y="143"/>
                      </a:cubicBezTo>
                      <a:cubicBezTo>
                        <a:pt x="713" y="147"/>
                        <a:pt x="711" y="150"/>
                        <a:pt x="710" y="153"/>
                      </a:cubicBezTo>
                      <a:cubicBezTo>
                        <a:pt x="706" y="159"/>
                        <a:pt x="699" y="164"/>
                        <a:pt x="694" y="168"/>
                      </a:cubicBezTo>
                      <a:cubicBezTo>
                        <a:pt x="692" y="170"/>
                        <a:pt x="688" y="172"/>
                        <a:pt x="685" y="174"/>
                      </a:cubicBezTo>
                      <a:cubicBezTo>
                        <a:pt x="683" y="178"/>
                        <a:pt x="685" y="181"/>
                        <a:pt x="688" y="184"/>
                      </a:cubicBezTo>
                      <a:cubicBezTo>
                        <a:pt x="691" y="187"/>
                        <a:pt x="692" y="189"/>
                        <a:pt x="692" y="194"/>
                      </a:cubicBezTo>
                      <a:cubicBezTo>
                        <a:pt x="693" y="197"/>
                        <a:pt x="694" y="201"/>
                        <a:pt x="694" y="205"/>
                      </a:cubicBezTo>
                      <a:cubicBezTo>
                        <a:pt x="694" y="213"/>
                        <a:pt x="693" y="220"/>
                        <a:pt x="692" y="228"/>
                      </a:cubicBezTo>
                      <a:cubicBezTo>
                        <a:pt x="692" y="232"/>
                        <a:pt x="693" y="236"/>
                        <a:pt x="695" y="239"/>
                      </a:cubicBezTo>
                      <a:cubicBezTo>
                        <a:pt x="698" y="243"/>
                        <a:pt x="701" y="243"/>
                        <a:pt x="705" y="243"/>
                      </a:cubicBezTo>
                      <a:cubicBezTo>
                        <a:pt x="708" y="243"/>
                        <a:pt x="712" y="244"/>
                        <a:pt x="715" y="243"/>
                      </a:cubicBezTo>
                      <a:cubicBezTo>
                        <a:pt x="719" y="242"/>
                        <a:pt x="722" y="240"/>
                        <a:pt x="727" y="239"/>
                      </a:cubicBezTo>
                      <a:cubicBezTo>
                        <a:pt x="730" y="239"/>
                        <a:pt x="734" y="237"/>
                        <a:pt x="737" y="239"/>
                      </a:cubicBezTo>
                      <a:cubicBezTo>
                        <a:pt x="740" y="240"/>
                        <a:pt x="741" y="243"/>
                        <a:pt x="743" y="244"/>
                      </a:cubicBezTo>
                      <a:cubicBezTo>
                        <a:pt x="745" y="245"/>
                        <a:pt x="747" y="245"/>
                        <a:pt x="749" y="246"/>
                      </a:cubicBezTo>
                      <a:cubicBezTo>
                        <a:pt x="750" y="247"/>
                        <a:pt x="750" y="247"/>
                        <a:pt x="751" y="249"/>
                      </a:cubicBezTo>
                      <a:cubicBezTo>
                        <a:pt x="754" y="253"/>
                        <a:pt x="757" y="257"/>
                        <a:pt x="759" y="262"/>
                      </a:cubicBezTo>
                      <a:cubicBezTo>
                        <a:pt x="760" y="265"/>
                        <a:pt x="759" y="268"/>
                        <a:pt x="760" y="271"/>
                      </a:cubicBezTo>
                      <a:cubicBezTo>
                        <a:pt x="760" y="273"/>
                        <a:pt x="762" y="276"/>
                        <a:pt x="763" y="278"/>
                      </a:cubicBezTo>
                      <a:cubicBezTo>
                        <a:pt x="767" y="283"/>
                        <a:pt x="771" y="287"/>
                        <a:pt x="776" y="290"/>
                      </a:cubicBezTo>
                      <a:cubicBezTo>
                        <a:pt x="780" y="292"/>
                        <a:pt x="785" y="300"/>
                        <a:pt x="790" y="299"/>
                      </a:cubicBezTo>
                      <a:cubicBezTo>
                        <a:pt x="786" y="300"/>
                        <a:pt x="783" y="301"/>
                        <a:pt x="779" y="301"/>
                      </a:cubicBezTo>
                      <a:cubicBezTo>
                        <a:pt x="776" y="302"/>
                        <a:pt x="773" y="303"/>
                        <a:pt x="769" y="301"/>
                      </a:cubicBezTo>
                      <a:cubicBezTo>
                        <a:pt x="766" y="299"/>
                        <a:pt x="763" y="295"/>
                        <a:pt x="761" y="292"/>
                      </a:cubicBezTo>
                      <a:cubicBezTo>
                        <a:pt x="758" y="289"/>
                        <a:pt x="755" y="286"/>
                        <a:pt x="752" y="282"/>
                      </a:cubicBezTo>
                      <a:cubicBezTo>
                        <a:pt x="746" y="275"/>
                        <a:pt x="746" y="267"/>
                        <a:pt x="742" y="259"/>
                      </a:cubicBezTo>
                      <a:cubicBezTo>
                        <a:pt x="738" y="252"/>
                        <a:pt x="729" y="251"/>
                        <a:pt x="722" y="251"/>
                      </a:cubicBezTo>
                      <a:cubicBezTo>
                        <a:pt x="718" y="251"/>
                        <a:pt x="711" y="250"/>
                        <a:pt x="709" y="254"/>
                      </a:cubicBezTo>
                      <a:cubicBezTo>
                        <a:pt x="708" y="257"/>
                        <a:pt x="709" y="263"/>
                        <a:pt x="709" y="267"/>
                      </a:cubicBezTo>
                      <a:cubicBezTo>
                        <a:pt x="709" y="271"/>
                        <a:pt x="710" y="276"/>
                        <a:pt x="709" y="279"/>
                      </a:cubicBezTo>
                      <a:cubicBezTo>
                        <a:pt x="707" y="285"/>
                        <a:pt x="702" y="288"/>
                        <a:pt x="699" y="292"/>
                      </a:cubicBezTo>
                      <a:cubicBezTo>
                        <a:pt x="696" y="295"/>
                        <a:pt x="695" y="301"/>
                        <a:pt x="692" y="304"/>
                      </a:cubicBezTo>
                      <a:cubicBezTo>
                        <a:pt x="689" y="306"/>
                        <a:pt x="686" y="308"/>
                        <a:pt x="683" y="310"/>
                      </a:cubicBezTo>
                      <a:cubicBezTo>
                        <a:pt x="680" y="313"/>
                        <a:pt x="678" y="317"/>
                        <a:pt x="675" y="319"/>
                      </a:cubicBezTo>
                      <a:cubicBezTo>
                        <a:pt x="672" y="322"/>
                        <a:pt x="667" y="323"/>
                        <a:pt x="663" y="323"/>
                      </a:cubicBezTo>
                      <a:cubicBezTo>
                        <a:pt x="655" y="323"/>
                        <a:pt x="648" y="321"/>
                        <a:pt x="640" y="319"/>
                      </a:cubicBezTo>
                      <a:cubicBezTo>
                        <a:pt x="636" y="318"/>
                        <a:pt x="632" y="318"/>
                        <a:pt x="628" y="317"/>
                      </a:cubicBezTo>
                      <a:cubicBezTo>
                        <a:pt x="624" y="316"/>
                        <a:pt x="621" y="314"/>
                        <a:pt x="617" y="313"/>
                      </a:cubicBezTo>
                      <a:cubicBezTo>
                        <a:pt x="616" y="313"/>
                        <a:pt x="614" y="313"/>
                        <a:pt x="613" y="313"/>
                      </a:cubicBezTo>
                      <a:cubicBezTo>
                        <a:pt x="621" y="312"/>
                        <a:pt x="628" y="312"/>
                        <a:pt x="636" y="310"/>
                      </a:cubicBezTo>
                      <a:cubicBezTo>
                        <a:pt x="644" y="309"/>
                        <a:pt x="652" y="310"/>
                        <a:pt x="660" y="308"/>
                      </a:cubicBezTo>
                      <a:cubicBezTo>
                        <a:pt x="666" y="306"/>
                        <a:pt x="675" y="303"/>
                        <a:pt x="680" y="298"/>
                      </a:cubicBezTo>
                      <a:cubicBezTo>
                        <a:pt x="684" y="293"/>
                        <a:pt x="686" y="285"/>
                        <a:pt x="689" y="279"/>
                      </a:cubicBezTo>
                      <a:cubicBezTo>
                        <a:pt x="690" y="275"/>
                        <a:pt x="692" y="271"/>
                        <a:pt x="692" y="266"/>
                      </a:cubicBezTo>
                      <a:cubicBezTo>
                        <a:pt x="692" y="260"/>
                        <a:pt x="687" y="255"/>
                        <a:pt x="684" y="251"/>
                      </a:cubicBezTo>
                      <a:cubicBezTo>
                        <a:pt x="680" y="247"/>
                        <a:pt x="676" y="243"/>
                        <a:pt x="675" y="237"/>
                      </a:cubicBezTo>
                      <a:cubicBezTo>
                        <a:pt x="674" y="225"/>
                        <a:pt x="677" y="212"/>
                        <a:pt x="677" y="200"/>
                      </a:cubicBezTo>
                      <a:cubicBezTo>
                        <a:pt x="677" y="195"/>
                        <a:pt x="677" y="192"/>
                        <a:pt x="675" y="188"/>
                      </a:cubicBezTo>
                      <a:cubicBezTo>
                        <a:pt x="673" y="184"/>
                        <a:pt x="668" y="181"/>
                        <a:pt x="668" y="176"/>
                      </a:cubicBezTo>
                      <a:cubicBezTo>
                        <a:pt x="668" y="173"/>
                        <a:pt x="671" y="170"/>
                        <a:pt x="673" y="167"/>
                      </a:cubicBezTo>
                      <a:cubicBezTo>
                        <a:pt x="676" y="164"/>
                        <a:pt x="677" y="160"/>
                        <a:pt x="679" y="157"/>
                      </a:cubicBezTo>
                      <a:cubicBezTo>
                        <a:pt x="680" y="153"/>
                        <a:pt x="682" y="150"/>
                        <a:pt x="682" y="147"/>
                      </a:cubicBezTo>
                      <a:cubicBezTo>
                        <a:pt x="683" y="141"/>
                        <a:pt x="680" y="139"/>
                        <a:pt x="675" y="138"/>
                      </a:cubicBezTo>
                      <a:cubicBezTo>
                        <a:pt x="666" y="135"/>
                        <a:pt x="656" y="133"/>
                        <a:pt x="647" y="134"/>
                      </a:cubicBezTo>
                      <a:cubicBezTo>
                        <a:pt x="638" y="135"/>
                        <a:pt x="627" y="138"/>
                        <a:pt x="623" y="146"/>
                      </a:cubicBezTo>
                      <a:cubicBezTo>
                        <a:pt x="618" y="154"/>
                        <a:pt x="613" y="161"/>
                        <a:pt x="608" y="169"/>
                      </a:cubicBezTo>
                      <a:cubicBezTo>
                        <a:pt x="603" y="176"/>
                        <a:pt x="599" y="183"/>
                        <a:pt x="597" y="191"/>
                      </a:cubicBezTo>
                      <a:cubicBezTo>
                        <a:pt x="593" y="205"/>
                        <a:pt x="589" y="217"/>
                        <a:pt x="590" y="231"/>
                      </a:cubicBezTo>
                      <a:cubicBezTo>
                        <a:pt x="597" y="232"/>
                        <a:pt x="605" y="230"/>
                        <a:pt x="610" y="237"/>
                      </a:cubicBezTo>
                      <a:cubicBezTo>
                        <a:pt x="611" y="239"/>
                        <a:pt x="611" y="241"/>
                        <a:pt x="612" y="242"/>
                      </a:cubicBezTo>
                      <a:cubicBezTo>
                        <a:pt x="613" y="244"/>
                        <a:pt x="614" y="245"/>
                        <a:pt x="615" y="246"/>
                      </a:cubicBezTo>
                      <a:cubicBezTo>
                        <a:pt x="618" y="249"/>
                        <a:pt x="621" y="252"/>
                        <a:pt x="621" y="257"/>
                      </a:cubicBezTo>
                      <a:cubicBezTo>
                        <a:pt x="620" y="260"/>
                        <a:pt x="619" y="264"/>
                        <a:pt x="616" y="265"/>
                      </a:cubicBezTo>
                      <a:cubicBezTo>
                        <a:pt x="613" y="266"/>
                        <a:pt x="608" y="263"/>
                        <a:pt x="606" y="261"/>
                      </a:cubicBezTo>
                      <a:cubicBezTo>
                        <a:pt x="602" y="259"/>
                        <a:pt x="599" y="255"/>
                        <a:pt x="595" y="253"/>
                      </a:cubicBezTo>
                      <a:cubicBezTo>
                        <a:pt x="592" y="251"/>
                        <a:pt x="588" y="248"/>
                        <a:pt x="585" y="245"/>
                      </a:cubicBezTo>
                      <a:cubicBezTo>
                        <a:pt x="570" y="234"/>
                        <a:pt x="551" y="230"/>
                        <a:pt x="533" y="229"/>
                      </a:cubicBezTo>
                      <a:cubicBezTo>
                        <a:pt x="529" y="228"/>
                        <a:pt x="525" y="229"/>
                        <a:pt x="521" y="228"/>
                      </a:cubicBezTo>
                      <a:cubicBezTo>
                        <a:pt x="515" y="228"/>
                        <a:pt x="510" y="224"/>
                        <a:pt x="505" y="224"/>
                      </a:cubicBezTo>
                      <a:cubicBezTo>
                        <a:pt x="501" y="224"/>
                        <a:pt x="497" y="224"/>
                        <a:pt x="496" y="228"/>
                      </a:cubicBezTo>
                      <a:cubicBezTo>
                        <a:pt x="493" y="236"/>
                        <a:pt x="504" y="246"/>
                        <a:pt x="498" y="253"/>
                      </a:cubicBezTo>
                      <a:cubicBezTo>
                        <a:pt x="496" y="255"/>
                        <a:pt x="490" y="258"/>
                        <a:pt x="487" y="258"/>
                      </a:cubicBezTo>
                      <a:cubicBezTo>
                        <a:pt x="481" y="258"/>
                        <a:pt x="484" y="252"/>
                        <a:pt x="481" y="249"/>
                      </a:cubicBezTo>
                      <a:cubicBezTo>
                        <a:pt x="479" y="248"/>
                        <a:pt x="474" y="249"/>
                        <a:pt x="472" y="249"/>
                      </a:cubicBezTo>
                      <a:cubicBezTo>
                        <a:pt x="466" y="249"/>
                        <a:pt x="462" y="249"/>
                        <a:pt x="456" y="252"/>
                      </a:cubicBezTo>
                      <a:cubicBezTo>
                        <a:pt x="451" y="255"/>
                        <a:pt x="448" y="257"/>
                        <a:pt x="441" y="257"/>
                      </a:cubicBezTo>
                      <a:cubicBezTo>
                        <a:pt x="430" y="256"/>
                        <a:pt x="420" y="263"/>
                        <a:pt x="409" y="267"/>
                      </a:cubicBezTo>
                      <a:cubicBezTo>
                        <a:pt x="405" y="269"/>
                        <a:pt x="395" y="273"/>
                        <a:pt x="391" y="271"/>
                      </a:cubicBezTo>
                      <a:cubicBezTo>
                        <a:pt x="385" y="267"/>
                        <a:pt x="391" y="262"/>
                        <a:pt x="394" y="260"/>
                      </a:cubicBezTo>
                      <a:cubicBezTo>
                        <a:pt x="399" y="258"/>
                        <a:pt x="404" y="256"/>
                        <a:pt x="404" y="251"/>
                      </a:cubicBezTo>
                      <a:cubicBezTo>
                        <a:pt x="403" y="247"/>
                        <a:pt x="404" y="247"/>
                        <a:pt x="400" y="246"/>
                      </a:cubicBezTo>
                      <a:cubicBezTo>
                        <a:pt x="398" y="246"/>
                        <a:pt x="394" y="246"/>
                        <a:pt x="391" y="246"/>
                      </a:cubicBezTo>
                      <a:cubicBezTo>
                        <a:pt x="386" y="248"/>
                        <a:pt x="382" y="253"/>
                        <a:pt x="378" y="256"/>
                      </a:cubicBezTo>
                      <a:cubicBezTo>
                        <a:pt x="374" y="258"/>
                        <a:pt x="369" y="260"/>
                        <a:pt x="365" y="262"/>
                      </a:cubicBezTo>
                      <a:cubicBezTo>
                        <a:pt x="356" y="266"/>
                        <a:pt x="346" y="270"/>
                        <a:pt x="337" y="274"/>
                      </a:cubicBezTo>
                      <a:cubicBezTo>
                        <a:pt x="325" y="279"/>
                        <a:pt x="314" y="279"/>
                        <a:pt x="306" y="289"/>
                      </a:cubicBezTo>
                      <a:cubicBezTo>
                        <a:pt x="302" y="294"/>
                        <a:pt x="304" y="299"/>
                        <a:pt x="300" y="303"/>
                      </a:cubicBezTo>
                      <a:cubicBezTo>
                        <a:pt x="296" y="306"/>
                        <a:pt x="293" y="305"/>
                        <a:pt x="288" y="305"/>
                      </a:cubicBezTo>
                      <a:cubicBezTo>
                        <a:pt x="283" y="306"/>
                        <a:pt x="277" y="305"/>
                        <a:pt x="273" y="302"/>
                      </a:cubicBezTo>
                      <a:cubicBezTo>
                        <a:pt x="271" y="299"/>
                        <a:pt x="266" y="291"/>
                        <a:pt x="267" y="288"/>
                      </a:cubicBezTo>
                      <a:cubicBezTo>
                        <a:pt x="270" y="288"/>
                        <a:pt x="281" y="286"/>
                        <a:pt x="284" y="284"/>
                      </a:cubicBezTo>
                      <a:cubicBezTo>
                        <a:pt x="288" y="280"/>
                        <a:pt x="289" y="269"/>
                        <a:pt x="286" y="265"/>
                      </a:cubicBezTo>
                      <a:cubicBezTo>
                        <a:pt x="283" y="262"/>
                        <a:pt x="281" y="263"/>
                        <a:pt x="277" y="262"/>
                      </a:cubicBezTo>
                      <a:cubicBezTo>
                        <a:pt x="272" y="261"/>
                        <a:pt x="268" y="259"/>
                        <a:pt x="263" y="258"/>
                      </a:cubicBezTo>
                      <a:cubicBezTo>
                        <a:pt x="258" y="257"/>
                        <a:pt x="249" y="257"/>
                        <a:pt x="244" y="259"/>
                      </a:cubicBezTo>
                      <a:cubicBezTo>
                        <a:pt x="246" y="264"/>
                        <a:pt x="251" y="267"/>
                        <a:pt x="253" y="273"/>
                      </a:cubicBezTo>
                      <a:cubicBezTo>
                        <a:pt x="255" y="279"/>
                        <a:pt x="255" y="283"/>
                        <a:pt x="252" y="289"/>
                      </a:cubicBezTo>
                      <a:cubicBezTo>
                        <a:pt x="248" y="296"/>
                        <a:pt x="252" y="297"/>
                        <a:pt x="255" y="304"/>
                      </a:cubicBezTo>
                      <a:cubicBezTo>
                        <a:pt x="256" y="309"/>
                        <a:pt x="256" y="315"/>
                        <a:pt x="253" y="319"/>
                      </a:cubicBezTo>
                      <a:cubicBezTo>
                        <a:pt x="251" y="323"/>
                        <a:pt x="248" y="329"/>
                        <a:pt x="245" y="330"/>
                      </a:cubicBezTo>
                      <a:cubicBezTo>
                        <a:pt x="240" y="331"/>
                        <a:pt x="232" y="324"/>
                        <a:pt x="227" y="323"/>
                      </a:cubicBezTo>
                      <a:cubicBezTo>
                        <a:pt x="221" y="320"/>
                        <a:pt x="217" y="319"/>
                        <a:pt x="211" y="322"/>
                      </a:cubicBezTo>
                      <a:cubicBezTo>
                        <a:pt x="207" y="325"/>
                        <a:pt x="202" y="328"/>
                        <a:pt x="198" y="331"/>
                      </a:cubicBezTo>
                      <a:cubicBezTo>
                        <a:pt x="191" y="335"/>
                        <a:pt x="186" y="342"/>
                        <a:pt x="185" y="351"/>
                      </a:cubicBezTo>
                      <a:cubicBezTo>
                        <a:pt x="183" y="362"/>
                        <a:pt x="196" y="362"/>
                        <a:pt x="195" y="372"/>
                      </a:cubicBezTo>
                      <a:cubicBezTo>
                        <a:pt x="190" y="373"/>
                        <a:pt x="183" y="369"/>
                        <a:pt x="178" y="367"/>
                      </a:cubicBezTo>
                      <a:cubicBezTo>
                        <a:pt x="172" y="366"/>
                        <a:pt x="166" y="365"/>
                        <a:pt x="160" y="363"/>
                      </a:cubicBezTo>
                      <a:cubicBezTo>
                        <a:pt x="154" y="362"/>
                        <a:pt x="132" y="355"/>
                        <a:pt x="135" y="369"/>
                      </a:cubicBezTo>
                      <a:cubicBezTo>
                        <a:pt x="136" y="374"/>
                        <a:pt x="166" y="379"/>
                        <a:pt x="154" y="389"/>
                      </a:cubicBezTo>
                      <a:cubicBezTo>
                        <a:pt x="152" y="391"/>
                        <a:pt x="144" y="391"/>
                        <a:pt x="140" y="391"/>
                      </a:cubicBezTo>
                      <a:cubicBezTo>
                        <a:pt x="136" y="389"/>
                        <a:pt x="132" y="384"/>
                        <a:pt x="127" y="381"/>
                      </a:cubicBezTo>
                      <a:cubicBezTo>
                        <a:pt x="124" y="379"/>
                        <a:pt x="119" y="380"/>
                        <a:pt x="115" y="377"/>
                      </a:cubicBezTo>
                      <a:cubicBezTo>
                        <a:pt x="111" y="375"/>
                        <a:pt x="110" y="370"/>
                        <a:pt x="109" y="364"/>
                      </a:cubicBezTo>
                      <a:cubicBezTo>
                        <a:pt x="107" y="354"/>
                        <a:pt x="113" y="341"/>
                        <a:pt x="106" y="332"/>
                      </a:cubicBezTo>
                      <a:cubicBezTo>
                        <a:pt x="99" y="323"/>
                        <a:pt x="86" y="315"/>
                        <a:pt x="77" y="307"/>
                      </a:cubicBezTo>
                      <a:cubicBezTo>
                        <a:pt x="75" y="305"/>
                        <a:pt x="69" y="301"/>
                        <a:pt x="68" y="298"/>
                      </a:cubicBezTo>
                      <a:cubicBezTo>
                        <a:pt x="81" y="293"/>
                        <a:pt x="93" y="303"/>
                        <a:pt x="103" y="309"/>
                      </a:cubicBezTo>
                      <a:cubicBezTo>
                        <a:pt x="114" y="315"/>
                        <a:pt x="126" y="317"/>
                        <a:pt x="136" y="323"/>
                      </a:cubicBezTo>
                      <a:cubicBezTo>
                        <a:pt x="147" y="329"/>
                        <a:pt x="158" y="333"/>
                        <a:pt x="170" y="332"/>
                      </a:cubicBezTo>
                      <a:cubicBezTo>
                        <a:pt x="177" y="331"/>
                        <a:pt x="179" y="327"/>
                        <a:pt x="185" y="324"/>
                      </a:cubicBezTo>
                      <a:cubicBezTo>
                        <a:pt x="189" y="322"/>
                        <a:pt x="193" y="320"/>
                        <a:pt x="197" y="317"/>
                      </a:cubicBezTo>
                      <a:cubicBezTo>
                        <a:pt x="198" y="316"/>
                        <a:pt x="198" y="316"/>
                        <a:pt x="199" y="316"/>
                      </a:cubicBezTo>
                      <a:cubicBezTo>
                        <a:pt x="201" y="312"/>
                        <a:pt x="205" y="308"/>
                        <a:pt x="206" y="304"/>
                      </a:cubicBezTo>
                      <a:cubicBezTo>
                        <a:pt x="208" y="298"/>
                        <a:pt x="205" y="296"/>
                        <a:pt x="201" y="291"/>
                      </a:cubicBezTo>
                      <a:cubicBezTo>
                        <a:pt x="198" y="286"/>
                        <a:pt x="196" y="280"/>
                        <a:pt x="192" y="275"/>
                      </a:cubicBezTo>
                      <a:cubicBezTo>
                        <a:pt x="187" y="270"/>
                        <a:pt x="180" y="268"/>
                        <a:pt x="175" y="265"/>
                      </a:cubicBezTo>
                      <a:cubicBezTo>
                        <a:pt x="169" y="262"/>
                        <a:pt x="164" y="258"/>
                        <a:pt x="158" y="255"/>
                      </a:cubicBezTo>
                      <a:cubicBezTo>
                        <a:pt x="152" y="253"/>
                        <a:pt x="147" y="252"/>
                        <a:pt x="142" y="249"/>
                      </a:cubicBezTo>
                      <a:cubicBezTo>
                        <a:pt x="131" y="244"/>
                        <a:pt x="120" y="236"/>
                        <a:pt x="107" y="235"/>
                      </a:cubicBezTo>
                      <a:cubicBezTo>
                        <a:pt x="97" y="233"/>
                        <a:pt x="86" y="232"/>
                        <a:pt x="76" y="230"/>
                      </a:cubicBezTo>
                      <a:cubicBezTo>
                        <a:pt x="71" y="229"/>
                        <a:pt x="67" y="231"/>
                        <a:pt x="62" y="232"/>
                      </a:cubicBezTo>
                      <a:cubicBezTo>
                        <a:pt x="57" y="233"/>
                        <a:pt x="53" y="231"/>
                        <a:pt x="50" y="228"/>
                      </a:cubicBezTo>
                      <a:cubicBezTo>
                        <a:pt x="47" y="229"/>
                        <a:pt x="43" y="231"/>
                        <a:pt x="41" y="232"/>
                      </a:cubicBezTo>
                      <a:cubicBezTo>
                        <a:pt x="38" y="233"/>
                        <a:pt x="37" y="235"/>
                        <a:pt x="35" y="237"/>
                      </a:cubicBezTo>
                      <a:cubicBezTo>
                        <a:pt x="32" y="239"/>
                        <a:pt x="29" y="240"/>
                        <a:pt x="28" y="242"/>
                      </a:cubicBezTo>
                      <a:cubicBezTo>
                        <a:pt x="26" y="244"/>
                        <a:pt x="26" y="247"/>
                        <a:pt x="24" y="248"/>
                      </a:cubicBezTo>
                      <a:cubicBezTo>
                        <a:pt x="24" y="248"/>
                        <a:pt x="23" y="249"/>
                        <a:pt x="21" y="250"/>
                      </a:cubicBezTo>
                      <a:cubicBezTo>
                        <a:pt x="21" y="250"/>
                        <a:pt x="21" y="250"/>
                        <a:pt x="21" y="250"/>
                      </a:cubicBezTo>
                      <a:cubicBezTo>
                        <a:pt x="21" y="251"/>
                        <a:pt x="20" y="253"/>
                        <a:pt x="20" y="255"/>
                      </a:cubicBezTo>
                      <a:cubicBezTo>
                        <a:pt x="18" y="260"/>
                        <a:pt x="18" y="265"/>
                        <a:pt x="18" y="270"/>
                      </a:cubicBezTo>
                      <a:cubicBezTo>
                        <a:pt x="18" y="273"/>
                        <a:pt x="18" y="274"/>
                        <a:pt x="19" y="277"/>
                      </a:cubicBezTo>
                      <a:cubicBezTo>
                        <a:pt x="20" y="279"/>
                        <a:pt x="19" y="282"/>
                        <a:pt x="20" y="284"/>
                      </a:cubicBezTo>
                      <a:cubicBezTo>
                        <a:pt x="21" y="287"/>
                        <a:pt x="24" y="290"/>
                        <a:pt x="25" y="293"/>
                      </a:cubicBezTo>
                      <a:cubicBezTo>
                        <a:pt x="27" y="297"/>
                        <a:pt x="29" y="301"/>
                        <a:pt x="30" y="305"/>
                      </a:cubicBezTo>
                      <a:cubicBezTo>
                        <a:pt x="32" y="310"/>
                        <a:pt x="32" y="316"/>
                        <a:pt x="33" y="321"/>
                      </a:cubicBezTo>
                      <a:cubicBezTo>
                        <a:pt x="35" y="327"/>
                        <a:pt x="37" y="332"/>
                        <a:pt x="38" y="338"/>
                      </a:cubicBezTo>
                      <a:cubicBezTo>
                        <a:pt x="38" y="341"/>
                        <a:pt x="37" y="344"/>
                        <a:pt x="37" y="346"/>
                      </a:cubicBezTo>
                      <a:cubicBezTo>
                        <a:pt x="36" y="350"/>
                        <a:pt x="37" y="354"/>
                        <a:pt x="37" y="357"/>
                      </a:cubicBezTo>
                      <a:cubicBezTo>
                        <a:pt x="37" y="363"/>
                        <a:pt x="37" y="367"/>
                        <a:pt x="38" y="371"/>
                      </a:cubicBezTo>
                      <a:cubicBezTo>
                        <a:pt x="39" y="374"/>
                        <a:pt x="40" y="376"/>
                        <a:pt x="41" y="379"/>
                      </a:cubicBezTo>
                      <a:cubicBezTo>
                        <a:pt x="41" y="382"/>
                        <a:pt x="41" y="384"/>
                        <a:pt x="42" y="387"/>
                      </a:cubicBezTo>
                      <a:cubicBezTo>
                        <a:pt x="43" y="389"/>
                        <a:pt x="44" y="391"/>
                        <a:pt x="44" y="393"/>
                      </a:cubicBezTo>
                      <a:cubicBezTo>
                        <a:pt x="45" y="396"/>
                        <a:pt x="45" y="399"/>
                        <a:pt x="45" y="402"/>
                      </a:cubicBezTo>
                      <a:cubicBezTo>
                        <a:pt x="46" y="407"/>
                        <a:pt x="50" y="408"/>
                        <a:pt x="52" y="412"/>
                      </a:cubicBezTo>
                      <a:cubicBezTo>
                        <a:pt x="53" y="414"/>
                        <a:pt x="54" y="417"/>
                        <a:pt x="54" y="420"/>
                      </a:cubicBezTo>
                      <a:cubicBezTo>
                        <a:pt x="55" y="423"/>
                        <a:pt x="54" y="425"/>
                        <a:pt x="54" y="428"/>
                      </a:cubicBezTo>
                      <a:cubicBezTo>
                        <a:pt x="53" y="432"/>
                        <a:pt x="57" y="434"/>
                        <a:pt x="52" y="437"/>
                      </a:cubicBezTo>
                      <a:cubicBezTo>
                        <a:pt x="47" y="440"/>
                        <a:pt x="43" y="443"/>
                        <a:pt x="40" y="449"/>
                      </a:cubicBezTo>
                      <a:cubicBezTo>
                        <a:pt x="39" y="451"/>
                        <a:pt x="39" y="454"/>
                        <a:pt x="37" y="456"/>
                      </a:cubicBezTo>
                      <a:cubicBezTo>
                        <a:pt x="37" y="457"/>
                        <a:pt x="36" y="458"/>
                        <a:pt x="35" y="459"/>
                      </a:cubicBezTo>
                      <a:cubicBezTo>
                        <a:pt x="35" y="460"/>
                        <a:pt x="34" y="460"/>
                        <a:pt x="33" y="461"/>
                      </a:cubicBezTo>
                      <a:cubicBezTo>
                        <a:pt x="33" y="462"/>
                        <a:pt x="33" y="463"/>
                        <a:pt x="32" y="464"/>
                      </a:cubicBezTo>
                      <a:cubicBezTo>
                        <a:pt x="31" y="466"/>
                        <a:pt x="26" y="468"/>
                        <a:pt x="24" y="469"/>
                      </a:cubicBezTo>
                      <a:cubicBezTo>
                        <a:pt x="23" y="470"/>
                        <a:pt x="21" y="469"/>
                        <a:pt x="20" y="470"/>
                      </a:cubicBezTo>
                      <a:cubicBezTo>
                        <a:pt x="19" y="471"/>
                        <a:pt x="17" y="475"/>
                        <a:pt x="16" y="476"/>
                      </a:cubicBezTo>
                      <a:cubicBezTo>
                        <a:pt x="14" y="478"/>
                        <a:pt x="13" y="481"/>
                        <a:pt x="11" y="484"/>
                      </a:cubicBezTo>
                      <a:cubicBezTo>
                        <a:pt x="15" y="489"/>
                        <a:pt x="18" y="493"/>
                        <a:pt x="23" y="498"/>
                      </a:cubicBezTo>
                      <a:cubicBezTo>
                        <a:pt x="28" y="502"/>
                        <a:pt x="31" y="506"/>
                        <a:pt x="34" y="512"/>
                      </a:cubicBezTo>
                      <a:cubicBezTo>
                        <a:pt x="31" y="507"/>
                        <a:pt x="11" y="509"/>
                        <a:pt x="6" y="511"/>
                      </a:cubicBezTo>
                      <a:cubicBezTo>
                        <a:pt x="5" y="511"/>
                        <a:pt x="4" y="512"/>
                        <a:pt x="3" y="512"/>
                      </a:cubicBezTo>
                      <a:cubicBezTo>
                        <a:pt x="6" y="514"/>
                        <a:pt x="5" y="516"/>
                        <a:pt x="5" y="519"/>
                      </a:cubicBezTo>
                      <a:cubicBezTo>
                        <a:pt x="5" y="525"/>
                        <a:pt x="5" y="531"/>
                        <a:pt x="4" y="537"/>
                      </a:cubicBezTo>
                      <a:cubicBezTo>
                        <a:pt x="2" y="542"/>
                        <a:pt x="0" y="547"/>
                        <a:pt x="1" y="552"/>
                      </a:cubicBezTo>
                      <a:cubicBezTo>
                        <a:pt x="1" y="558"/>
                        <a:pt x="2" y="564"/>
                        <a:pt x="3" y="569"/>
                      </a:cubicBezTo>
                      <a:cubicBezTo>
                        <a:pt x="3" y="571"/>
                        <a:pt x="3" y="573"/>
                        <a:pt x="4" y="574"/>
                      </a:cubicBezTo>
                      <a:cubicBezTo>
                        <a:pt x="5" y="578"/>
                        <a:pt x="6" y="582"/>
                        <a:pt x="7" y="585"/>
                      </a:cubicBezTo>
                      <a:cubicBezTo>
                        <a:pt x="8" y="590"/>
                        <a:pt x="12" y="596"/>
                        <a:pt x="13" y="601"/>
                      </a:cubicBezTo>
                      <a:cubicBezTo>
                        <a:pt x="13" y="603"/>
                        <a:pt x="12" y="605"/>
                        <a:pt x="12" y="607"/>
                      </a:cubicBezTo>
                      <a:cubicBezTo>
                        <a:pt x="12" y="607"/>
                        <a:pt x="12" y="607"/>
                        <a:pt x="12" y="607"/>
                      </a:cubicBezTo>
                      <a:cubicBezTo>
                        <a:pt x="12" y="607"/>
                        <a:pt x="12" y="608"/>
                        <a:pt x="12" y="608"/>
                      </a:cubicBezTo>
                      <a:cubicBezTo>
                        <a:pt x="14" y="611"/>
                        <a:pt x="17" y="611"/>
                        <a:pt x="20" y="611"/>
                      </a:cubicBezTo>
                      <a:cubicBezTo>
                        <a:pt x="23" y="612"/>
                        <a:pt x="24" y="613"/>
                        <a:pt x="27" y="613"/>
                      </a:cubicBezTo>
                      <a:cubicBezTo>
                        <a:pt x="30" y="613"/>
                        <a:pt x="33" y="613"/>
                        <a:pt x="35" y="613"/>
                      </a:cubicBezTo>
                      <a:cubicBezTo>
                        <a:pt x="40" y="614"/>
                        <a:pt x="43" y="616"/>
                        <a:pt x="46" y="619"/>
                      </a:cubicBezTo>
                      <a:cubicBezTo>
                        <a:pt x="49" y="622"/>
                        <a:pt x="52" y="623"/>
                        <a:pt x="53" y="627"/>
                      </a:cubicBezTo>
                      <a:cubicBezTo>
                        <a:pt x="55" y="633"/>
                        <a:pt x="54" y="639"/>
                        <a:pt x="55" y="645"/>
                      </a:cubicBezTo>
                      <a:cubicBezTo>
                        <a:pt x="56" y="650"/>
                        <a:pt x="58" y="654"/>
                        <a:pt x="60" y="658"/>
                      </a:cubicBezTo>
                      <a:cubicBezTo>
                        <a:pt x="63" y="662"/>
                        <a:pt x="67" y="664"/>
                        <a:pt x="71" y="667"/>
                      </a:cubicBezTo>
                      <a:cubicBezTo>
                        <a:pt x="75" y="671"/>
                        <a:pt x="71" y="675"/>
                        <a:pt x="68" y="678"/>
                      </a:cubicBezTo>
                      <a:cubicBezTo>
                        <a:pt x="64" y="683"/>
                        <a:pt x="63" y="687"/>
                        <a:pt x="64" y="693"/>
                      </a:cubicBezTo>
                      <a:cubicBezTo>
                        <a:pt x="65" y="698"/>
                        <a:pt x="68" y="700"/>
                        <a:pt x="70" y="704"/>
                      </a:cubicBezTo>
                      <a:cubicBezTo>
                        <a:pt x="70" y="705"/>
                        <a:pt x="70" y="706"/>
                        <a:pt x="70" y="707"/>
                      </a:cubicBezTo>
                      <a:cubicBezTo>
                        <a:pt x="71" y="708"/>
                        <a:pt x="72" y="707"/>
                        <a:pt x="72" y="708"/>
                      </a:cubicBezTo>
                      <a:cubicBezTo>
                        <a:pt x="72" y="709"/>
                        <a:pt x="72" y="709"/>
                        <a:pt x="72" y="710"/>
                      </a:cubicBezTo>
                      <a:cubicBezTo>
                        <a:pt x="72" y="712"/>
                        <a:pt x="72" y="713"/>
                        <a:pt x="73" y="714"/>
                      </a:cubicBezTo>
                      <a:cubicBezTo>
                        <a:pt x="73" y="715"/>
                        <a:pt x="73" y="715"/>
                        <a:pt x="73" y="716"/>
                      </a:cubicBezTo>
                      <a:cubicBezTo>
                        <a:pt x="77" y="715"/>
                        <a:pt x="81" y="715"/>
                        <a:pt x="84" y="712"/>
                      </a:cubicBezTo>
                      <a:cubicBezTo>
                        <a:pt x="87" y="710"/>
                        <a:pt x="89" y="709"/>
                        <a:pt x="92" y="708"/>
                      </a:cubicBezTo>
                      <a:cubicBezTo>
                        <a:pt x="93" y="708"/>
                        <a:pt x="95" y="708"/>
                        <a:pt x="97" y="708"/>
                      </a:cubicBezTo>
                      <a:cubicBezTo>
                        <a:pt x="99" y="709"/>
                        <a:pt x="98" y="710"/>
                        <a:pt x="99" y="712"/>
                      </a:cubicBezTo>
                      <a:cubicBezTo>
                        <a:pt x="102" y="718"/>
                        <a:pt x="103" y="724"/>
                        <a:pt x="107" y="729"/>
                      </a:cubicBezTo>
                      <a:cubicBezTo>
                        <a:pt x="109" y="732"/>
                        <a:pt x="112" y="734"/>
                        <a:pt x="114" y="736"/>
                      </a:cubicBezTo>
                      <a:cubicBezTo>
                        <a:pt x="116" y="739"/>
                        <a:pt x="117" y="743"/>
                        <a:pt x="119" y="746"/>
                      </a:cubicBezTo>
                      <a:cubicBezTo>
                        <a:pt x="120" y="748"/>
                        <a:pt x="121" y="751"/>
                        <a:pt x="123" y="753"/>
                      </a:cubicBezTo>
                      <a:cubicBezTo>
                        <a:pt x="125" y="755"/>
                        <a:pt x="127" y="755"/>
                        <a:pt x="129" y="756"/>
                      </a:cubicBezTo>
                      <a:cubicBezTo>
                        <a:pt x="133" y="759"/>
                        <a:pt x="136" y="762"/>
                        <a:pt x="141" y="761"/>
                      </a:cubicBezTo>
                      <a:cubicBezTo>
                        <a:pt x="143" y="760"/>
                        <a:pt x="145" y="758"/>
                        <a:pt x="147" y="757"/>
                      </a:cubicBezTo>
                      <a:cubicBezTo>
                        <a:pt x="154" y="755"/>
                        <a:pt x="157" y="762"/>
                        <a:pt x="162" y="765"/>
                      </a:cubicBezTo>
                      <a:cubicBezTo>
                        <a:pt x="164" y="767"/>
                        <a:pt x="166" y="768"/>
                        <a:pt x="169" y="769"/>
                      </a:cubicBezTo>
                      <a:cubicBezTo>
                        <a:pt x="173" y="771"/>
                        <a:pt x="176" y="773"/>
                        <a:pt x="180" y="775"/>
                      </a:cubicBezTo>
                      <a:cubicBezTo>
                        <a:pt x="184" y="777"/>
                        <a:pt x="188" y="778"/>
                        <a:pt x="189" y="782"/>
                      </a:cubicBezTo>
                      <a:cubicBezTo>
                        <a:pt x="190" y="783"/>
                        <a:pt x="190" y="786"/>
                        <a:pt x="191" y="787"/>
                      </a:cubicBezTo>
                      <a:cubicBezTo>
                        <a:pt x="192" y="790"/>
                        <a:pt x="193" y="791"/>
                        <a:pt x="193" y="794"/>
                      </a:cubicBezTo>
                      <a:cubicBezTo>
                        <a:pt x="192" y="801"/>
                        <a:pt x="182" y="808"/>
                        <a:pt x="176" y="811"/>
                      </a:cubicBezTo>
                      <a:cubicBezTo>
                        <a:pt x="170" y="815"/>
                        <a:pt x="166" y="818"/>
                        <a:pt x="162" y="825"/>
                      </a:cubicBezTo>
                      <a:cubicBezTo>
                        <a:pt x="161" y="827"/>
                        <a:pt x="159" y="829"/>
                        <a:pt x="157" y="832"/>
                      </a:cubicBezTo>
                      <a:cubicBezTo>
                        <a:pt x="162" y="830"/>
                        <a:pt x="167" y="830"/>
                        <a:pt x="171" y="832"/>
                      </a:cubicBezTo>
                      <a:cubicBezTo>
                        <a:pt x="172" y="832"/>
                        <a:pt x="173" y="833"/>
                        <a:pt x="175" y="833"/>
                      </a:cubicBezTo>
                      <a:cubicBezTo>
                        <a:pt x="175" y="837"/>
                        <a:pt x="169" y="839"/>
                        <a:pt x="166" y="841"/>
                      </a:cubicBezTo>
                      <a:cubicBezTo>
                        <a:pt x="162" y="843"/>
                        <a:pt x="159" y="846"/>
                        <a:pt x="158" y="850"/>
                      </a:cubicBezTo>
                      <a:cubicBezTo>
                        <a:pt x="156" y="859"/>
                        <a:pt x="154" y="864"/>
                        <a:pt x="147" y="869"/>
                      </a:cubicBezTo>
                      <a:cubicBezTo>
                        <a:pt x="133" y="879"/>
                        <a:pt x="171" y="893"/>
                        <a:pt x="177" y="899"/>
                      </a:cubicBezTo>
                      <a:cubicBezTo>
                        <a:pt x="180" y="902"/>
                        <a:pt x="183" y="905"/>
                        <a:pt x="186" y="909"/>
                      </a:cubicBezTo>
                      <a:cubicBezTo>
                        <a:pt x="189" y="908"/>
                        <a:pt x="192" y="908"/>
                        <a:pt x="193" y="908"/>
                      </a:cubicBezTo>
                      <a:cubicBezTo>
                        <a:pt x="199" y="909"/>
                        <a:pt x="206" y="912"/>
                        <a:pt x="211" y="915"/>
                      </a:cubicBezTo>
                      <a:cubicBezTo>
                        <a:pt x="213" y="916"/>
                        <a:pt x="214" y="917"/>
                        <a:pt x="216" y="918"/>
                      </a:cubicBezTo>
                      <a:cubicBezTo>
                        <a:pt x="217" y="919"/>
                        <a:pt x="219" y="919"/>
                        <a:pt x="221" y="920"/>
                      </a:cubicBezTo>
                      <a:cubicBezTo>
                        <a:pt x="224" y="921"/>
                        <a:pt x="226" y="921"/>
                        <a:pt x="229" y="922"/>
                      </a:cubicBezTo>
                      <a:cubicBezTo>
                        <a:pt x="234" y="923"/>
                        <a:pt x="239" y="925"/>
                        <a:pt x="244" y="929"/>
                      </a:cubicBezTo>
                      <a:cubicBezTo>
                        <a:pt x="245" y="930"/>
                        <a:pt x="244" y="930"/>
                        <a:pt x="246" y="931"/>
                      </a:cubicBezTo>
                      <a:cubicBezTo>
                        <a:pt x="247" y="931"/>
                        <a:pt x="248" y="931"/>
                        <a:pt x="249" y="931"/>
                      </a:cubicBezTo>
                      <a:cubicBezTo>
                        <a:pt x="252" y="930"/>
                        <a:pt x="255" y="929"/>
                        <a:pt x="257" y="928"/>
                      </a:cubicBezTo>
                      <a:cubicBezTo>
                        <a:pt x="263" y="928"/>
                        <a:pt x="271" y="929"/>
                        <a:pt x="274" y="934"/>
                      </a:cubicBezTo>
                      <a:cubicBezTo>
                        <a:pt x="277" y="939"/>
                        <a:pt x="276" y="946"/>
                        <a:pt x="283" y="949"/>
                      </a:cubicBezTo>
                      <a:cubicBezTo>
                        <a:pt x="283" y="949"/>
                        <a:pt x="285" y="950"/>
                        <a:pt x="286" y="950"/>
                      </a:cubicBezTo>
                      <a:cubicBezTo>
                        <a:pt x="286" y="950"/>
                        <a:pt x="286" y="950"/>
                        <a:pt x="287" y="950"/>
                      </a:cubicBezTo>
                      <a:cubicBezTo>
                        <a:pt x="288" y="950"/>
                        <a:pt x="289" y="950"/>
                        <a:pt x="290" y="951"/>
                      </a:cubicBezTo>
                      <a:cubicBezTo>
                        <a:pt x="291" y="951"/>
                        <a:pt x="292" y="952"/>
                        <a:pt x="293" y="953"/>
                      </a:cubicBezTo>
                      <a:cubicBezTo>
                        <a:pt x="294" y="953"/>
                        <a:pt x="293" y="955"/>
                        <a:pt x="294" y="955"/>
                      </a:cubicBezTo>
                      <a:cubicBezTo>
                        <a:pt x="295" y="955"/>
                        <a:pt x="295" y="955"/>
                        <a:pt x="296" y="955"/>
                      </a:cubicBezTo>
                      <a:cubicBezTo>
                        <a:pt x="299" y="956"/>
                        <a:pt x="302" y="955"/>
                        <a:pt x="305" y="956"/>
                      </a:cubicBezTo>
                      <a:cubicBezTo>
                        <a:pt x="308" y="957"/>
                        <a:pt x="309" y="958"/>
                        <a:pt x="312" y="957"/>
                      </a:cubicBezTo>
                      <a:cubicBezTo>
                        <a:pt x="313" y="956"/>
                        <a:pt x="314" y="954"/>
                        <a:pt x="316" y="953"/>
                      </a:cubicBezTo>
                      <a:cubicBezTo>
                        <a:pt x="316" y="953"/>
                        <a:pt x="317" y="952"/>
                        <a:pt x="318" y="951"/>
                      </a:cubicBezTo>
                      <a:cubicBezTo>
                        <a:pt x="312" y="943"/>
                        <a:pt x="307" y="932"/>
                        <a:pt x="302" y="923"/>
                      </a:cubicBezTo>
                      <a:cubicBezTo>
                        <a:pt x="300" y="918"/>
                        <a:pt x="301" y="913"/>
                        <a:pt x="301" y="907"/>
                      </a:cubicBezTo>
                      <a:cubicBezTo>
                        <a:pt x="301" y="904"/>
                        <a:pt x="301" y="902"/>
                        <a:pt x="298" y="900"/>
                      </a:cubicBezTo>
                      <a:cubicBezTo>
                        <a:pt x="296" y="898"/>
                        <a:pt x="293" y="899"/>
                        <a:pt x="291" y="897"/>
                      </a:cubicBezTo>
                      <a:cubicBezTo>
                        <a:pt x="289" y="894"/>
                        <a:pt x="291" y="885"/>
                        <a:pt x="293" y="882"/>
                      </a:cubicBezTo>
                      <a:cubicBezTo>
                        <a:pt x="296" y="878"/>
                        <a:pt x="301" y="875"/>
                        <a:pt x="305" y="871"/>
                      </a:cubicBezTo>
                      <a:cubicBezTo>
                        <a:pt x="311" y="865"/>
                        <a:pt x="318" y="859"/>
                        <a:pt x="326" y="854"/>
                      </a:cubicBezTo>
                      <a:cubicBezTo>
                        <a:pt x="326" y="850"/>
                        <a:pt x="324" y="847"/>
                        <a:pt x="322" y="844"/>
                      </a:cubicBezTo>
                      <a:cubicBezTo>
                        <a:pt x="320" y="842"/>
                        <a:pt x="320" y="840"/>
                        <a:pt x="319" y="838"/>
                      </a:cubicBezTo>
                      <a:cubicBezTo>
                        <a:pt x="318" y="836"/>
                        <a:pt x="319" y="835"/>
                        <a:pt x="318" y="834"/>
                      </a:cubicBezTo>
                      <a:cubicBezTo>
                        <a:pt x="316" y="831"/>
                        <a:pt x="314" y="828"/>
                        <a:pt x="311" y="826"/>
                      </a:cubicBezTo>
                      <a:cubicBezTo>
                        <a:pt x="307" y="823"/>
                        <a:pt x="302" y="819"/>
                        <a:pt x="298" y="816"/>
                      </a:cubicBezTo>
                      <a:cubicBezTo>
                        <a:pt x="295" y="812"/>
                        <a:pt x="291" y="808"/>
                        <a:pt x="289" y="804"/>
                      </a:cubicBezTo>
                      <a:cubicBezTo>
                        <a:pt x="289" y="802"/>
                        <a:pt x="288" y="798"/>
                        <a:pt x="289" y="796"/>
                      </a:cubicBezTo>
                      <a:cubicBezTo>
                        <a:pt x="290" y="794"/>
                        <a:pt x="291" y="792"/>
                        <a:pt x="292" y="789"/>
                      </a:cubicBezTo>
                      <a:cubicBezTo>
                        <a:pt x="292" y="784"/>
                        <a:pt x="291" y="779"/>
                        <a:pt x="291" y="774"/>
                      </a:cubicBezTo>
                      <a:cubicBezTo>
                        <a:pt x="291" y="769"/>
                        <a:pt x="292" y="770"/>
                        <a:pt x="295" y="769"/>
                      </a:cubicBezTo>
                      <a:cubicBezTo>
                        <a:pt x="298" y="768"/>
                        <a:pt x="299" y="766"/>
                        <a:pt x="302" y="767"/>
                      </a:cubicBezTo>
                      <a:cubicBezTo>
                        <a:pt x="303" y="767"/>
                        <a:pt x="305" y="768"/>
                        <a:pt x="307" y="769"/>
                      </a:cubicBezTo>
                      <a:cubicBezTo>
                        <a:pt x="308" y="770"/>
                        <a:pt x="308" y="770"/>
                        <a:pt x="309" y="771"/>
                      </a:cubicBezTo>
                      <a:cubicBezTo>
                        <a:pt x="312" y="773"/>
                        <a:pt x="314" y="774"/>
                        <a:pt x="316" y="774"/>
                      </a:cubicBezTo>
                      <a:cubicBezTo>
                        <a:pt x="319" y="774"/>
                        <a:pt x="323" y="774"/>
                        <a:pt x="324" y="771"/>
                      </a:cubicBezTo>
                      <a:cubicBezTo>
                        <a:pt x="326" y="768"/>
                        <a:pt x="324" y="766"/>
                        <a:pt x="322" y="765"/>
                      </a:cubicBezTo>
                      <a:cubicBezTo>
                        <a:pt x="320" y="763"/>
                        <a:pt x="318" y="763"/>
                        <a:pt x="318" y="760"/>
                      </a:cubicBezTo>
                      <a:cubicBezTo>
                        <a:pt x="318" y="758"/>
                        <a:pt x="318" y="753"/>
                        <a:pt x="319" y="751"/>
                      </a:cubicBezTo>
                      <a:cubicBezTo>
                        <a:pt x="322" y="745"/>
                        <a:pt x="329" y="743"/>
                        <a:pt x="334" y="739"/>
                      </a:cubicBezTo>
                      <a:cubicBezTo>
                        <a:pt x="338" y="736"/>
                        <a:pt x="339" y="733"/>
                        <a:pt x="342" y="730"/>
                      </a:cubicBezTo>
                      <a:cubicBezTo>
                        <a:pt x="345" y="726"/>
                        <a:pt x="347" y="723"/>
                        <a:pt x="351" y="724"/>
                      </a:cubicBezTo>
                      <a:cubicBezTo>
                        <a:pt x="354" y="725"/>
                        <a:pt x="356" y="727"/>
                        <a:pt x="358" y="728"/>
                      </a:cubicBezTo>
                      <a:cubicBezTo>
                        <a:pt x="361" y="729"/>
                        <a:pt x="363" y="729"/>
                        <a:pt x="365" y="729"/>
                      </a:cubicBezTo>
                      <a:cubicBezTo>
                        <a:pt x="375" y="730"/>
                        <a:pt x="383" y="733"/>
                        <a:pt x="391" y="738"/>
                      </a:cubicBezTo>
                      <a:cubicBezTo>
                        <a:pt x="395" y="741"/>
                        <a:pt x="399" y="742"/>
                        <a:pt x="403" y="745"/>
                      </a:cubicBezTo>
                      <a:cubicBezTo>
                        <a:pt x="406" y="747"/>
                        <a:pt x="408" y="749"/>
                        <a:pt x="412" y="750"/>
                      </a:cubicBezTo>
                      <a:cubicBezTo>
                        <a:pt x="418" y="751"/>
                        <a:pt x="423" y="749"/>
                        <a:pt x="429" y="747"/>
                      </a:cubicBezTo>
                      <a:cubicBezTo>
                        <a:pt x="430" y="746"/>
                        <a:pt x="432" y="746"/>
                        <a:pt x="433" y="746"/>
                      </a:cubicBezTo>
                      <a:cubicBezTo>
                        <a:pt x="435" y="745"/>
                        <a:pt x="436" y="743"/>
                        <a:pt x="438" y="743"/>
                      </a:cubicBezTo>
                      <a:cubicBezTo>
                        <a:pt x="440" y="742"/>
                        <a:pt x="444" y="743"/>
                        <a:pt x="446" y="743"/>
                      </a:cubicBezTo>
                      <a:cubicBezTo>
                        <a:pt x="453" y="743"/>
                        <a:pt x="457" y="745"/>
                        <a:pt x="463" y="748"/>
                      </a:cubicBezTo>
                      <a:cubicBezTo>
                        <a:pt x="469" y="751"/>
                        <a:pt x="475" y="754"/>
                        <a:pt x="481" y="754"/>
                      </a:cubicBezTo>
                      <a:cubicBezTo>
                        <a:pt x="487" y="754"/>
                        <a:pt x="492" y="753"/>
                        <a:pt x="498" y="751"/>
                      </a:cubicBezTo>
                      <a:cubicBezTo>
                        <a:pt x="503" y="749"/>
                        <a:pt x="509" y="751"/>
                        <a:pt x="510" y="744"/>
                      </a:cubicBezTo>
                      <a:cubicBezTo>
                        <a:pt x="510" y="742"/>
                        <a:pt x="511" y="738"/>
                        <a:pt x="510" y="736"/>
                      </a:cubicBezTo>
                      <a:cubicBezTo>
                        <a:pt x="509" y="733"/>
                        <a:pt x="505" y="731"/>
                        <a:pt x="503" y="729"/>
                      </a:cubicBezTo>
                      <a:cubicBezTo>
                        <a:pt x="502" y="728"/>
                        <a:pt x="500" y="728"/>
                        <a:pt x="499" y="727"/>
                      </a:cubicBezTo>
                      <a:cubicBezTo>
                        <a:pt x="498" y="725"/>
                        <a:pt x="497" y="724"/>
                        <a:pt x="496" y="723"/>
                      </a:cubicBezTo>
                      <a:cubicBezTo>
                        <a:pt x="493" y="721"/>
                        <a:pt x="492" y="721"/>
                        <a:pt x="493" y="717"/>
                      </a:cubicBezTo>
                      <a:cubicBezTo>
                        <a:pt x="494" y="716"/>
                        <a:pt x="493" y="716"/>
                        <a:pt x="494" y="715"/>
                      </a:cubicBezTo>
                      <a:cubicBezTo>
                        <a:pt x="495" y="714"/>
                        <a:pt x="496" y="715"/>
                        <a:pt x="497" y="714"/>
                      </a:cubicBezTo>
                      <a:cubicBezTo>
                        <a:pt x="498" y="713"/>
                        <a:pt x="498" y="712"/>
                        <a:pt x="498" y="710"/>
                      </a:cubicBezTo>
                      <a:cubicBezTo>
                        <a:pt x="498" y="708"/>
                        <a:pt x="497" y="705"/>
                        <a:pt x="499" y="703"/>
                      </a:cubicBezTo>
                      <a:cubicBezTo>
                        <a:pt x="500" y="702"/>
                        <a:pt x="504" y="701"/>
                        <a:pt x="506" y="700"/>
                      </a:cubicBezTo>
                      <a:cubicBezTo>
                        <a:pt x="509" y="698"/>
                        <a:pt x="513" y="697"/>
                        <a:pt x="516" y="695"/>
                      </a:cubicBezTo>
                      <a:cubicBezTo>
                        <a:pt x="519" y="693"/>
                        <a:pt x="521" y="692"/>
                        <a:pt x="517" y="691"/>
                      </a:cubicBezTo>
                      <a:cubicBezTo>
                        <a:pt x="515" y="690"/>
                        <a:pt x="511" y="690"/>
                        <a:pt x="511" y="689"/>
                      </a:cubicBezTo>
                      <a:cubicBezTo>
                        <a:pt x="510" y="688"/>
                        <a:pt x="511" y="686"/>
                        <a:pt x="511" y="686"/>
                      </a:cubicBezTo>
                      <a:cubicBezTo>
                        <a:pt x="510" y="683"/>
                        <a:pt x="508" y="680"/>
                        <a:pt x="507" y="678"/>
                      </a:cubicBezTo>
                      <a:cubicBezTo>
                        <a:pt x="505" y="676"/>
                        <a:pt x="501" y="674"/>
                        <a:pt x="504" y="671"/>
                      </a:cubicBezTo>
                      <a:cubicBezTo>
                        <a:pt x="507" y="667"/>
                        <a:pt x="515" y="668"/>
                        <a:pt x="519" y="667"/>
                      </a:cubicBezTo>
                      <a:cubicBezTo>
                        <a:pt x="524" y="665"/>
                        <a:pt x="528" y="665"/>
                        <a:pt x="534" y="664"/>
                      </a:cubicBezTo>
                      <a:cubicBezTo>
                        <a:pt x="540" y="664"/>
                        <a:pt x="546" y="662"/>
                        <a:pt x="553" y="660"/>
                      </a:cubicBezTo>
                      <a:cubicBezTo>
                        <a:pt x="556" y="659"/>
                        <a:pt x="560" y="658"/>
                        <a:pt x="564" y="657"/>
                      </a:cubicBezTo>
                      <a:cubicBezTo>
                        <a:pt x="566" y="656"/>
                        <a:pt x="569" y="655"/>
                        <a:pt x="571" y="655"/>
                      </a:cubicBezTo>
                      <a:cubicBezTo>
                        <a:pt x="573" y="654"/>
                        <a:pt x="575" y="655"/>
                        <a:pt x="576" y="654"/>
                      </a:cubicBezTo>
                      <a:cubicBezTo>
                        <a:pt x="578" y="654"/>
                        <a:pt x="579" y="653"/>
                        <a:pt x="580" y="652"/>
                      </a:cubicBezTo>
                      <a:cubicBezTo>
                        <a:pt x="584" y="651"/>
                        <a:pt x="587" y="652"/>
                        <a:pt x="591" y="650"/>
                      </a:cubicBezTo>
                      <a:cubicBezTo>
                        <a:pt x="596" y="647"/>
                        <a:pt x="603" y="646"/>
                        <a:pt x="609" y="644"/>
                      </a:cubicBezTo>
                      <a:cubicBezTo>
                        <a:pt x="615" y="641"/>
                        <a:pt x="621" y="637"/>
                        <a:pt x="627" y="633"/>
                      </a:cubicBezTo>
                      <a:cubicBezTo>
                        <a:pt x="629" y="632"/>
                        <a:pt x="631" y="631"/>
                        <a:pt x="634" y="631"/>
                      </a:cubicBezTo>
                      <a:cubicBezTo>
                        <a:pt x="637" y="632"/>
                        <a:pt x="637" y="635"/>
                        <a:pt x="639" y="637"/>
                      </a:cubicBezTo>
                      <a:cubicBezTo>
                        <a:pt x="641" y="639"/>
                        <a:pt x="645" y="640"/>
                        <a:pt x="648" y="642"/>
                      </a:cubicBezTo>
                      <a:cubicBezTo>
                        <a:pt x="650" y="644"/>
                        <a:pt x="651" y="646"/>
                        <a:pt x="652" y="649"/>
                      </a:cubicBezTo>
                      <a:cubicBezTo>
                        <a:pt x="653" y="652"/>
                        <a:pt x="654" y="654"/>
                        <a:pt x="655" y="657"/>
                      </a:cubicBezTo>
                      <a:cubicBezTo>
                        <a:pt x="655" y="659"/>
                        <a:pt x="656" y="664"/>
                        <a:pt x="658" y="665"/>
                      </a:cubicBezTo>
                      <a:cubicBezTo>
                        <a:pt x="660" y="666"/>
                        <a:pt x="664" y="664"/>
                        <a:pt x="667" y="663"/>
                      </a:cubicBezTo>
                      <a:cubicBezTo>
                        <a:pt x="669" y="662"/>
                        <a:pt x="672" y="661"/>
                        <a:pt x="675" y="661"/>
                      </a:cubicBezTo>
                      <a:cubicBezTo>
                        <a:pt x="677" y="661"/>
                        <a:pt x="681" y="662"/>
                        <a:pt x="683" y="663"/>
                      </a:cubicBezTo>
                      <a:cubicBezTo>
                        <a:pt x="685" y="664"/>
                        <a:pt x="689" y="669"/>
                        <a:pt x="691" y="666"/>
                      </a:cubicBezTo>
                      <a:cubicBezTo>
                        <a:pt x="696" y="668"/>
                        <a:pt x="698" y="675"/>
                        <a:pt x="704" y="675"/>
                      </a:cubicBezTo>
                      <a:cubicBezTo>
                        <a:pt x="708" y="674"/>
                        <a:pt x="715" y="669"/>
                        <a:pt x="718" y="667"/>
                      </a:cubicBezTo>
                      <a:cubicBezTo>
                        <a:pt x="720" y="665"/>
                        <a:pt x="722" y="662"/>
                        <a:pt x="723" y="660"/>
                      </a:cubicBezTo>
                      <a:cubicBezTo>
                        <a:pt x="725" y="657"/>
                        <a:pt x="726" y="654"/>
                        <a:pt x="730" y="653"/>
                      </a:cubicBezTo>
                      <a:cubicBezTo>
                        <a:pt x="736" y="651"/>
                        <a:pt x="739" y="660"/>
                        <a:pt x="741" y="664"/>
                      </a:cubicBezTo>
                      <a:cubicBezTo>
                        <a:pt x="742" y="670"/>
                        <a:pt x="749" y="673"/>
                        <a:pt x="752" y="678"/>
                      </a:cubicBezTo>
                      <a:cubicBezTo>
                        <a:pt x="753" y="681"/>
                        <a:pt x="755" y="684"/>
                        <a:pt x="757" y="686"/>
                      </a:cubicBezTo>
                      <a:cubicBezTo>
                        <a:pt x="758" y="689"/>
                        <a:pt x="760" y="692"/>
                        <a:pt x="761" y="695"/>
                      </a:cubicBezTo>
                      <a:cubicBezTo>
                        <a:pt x="764" y="700"/>
                        <a:pt x="766" y="704"/>
                        <a:pt x="769" y="709"/>
                      </a:cubicBezTo>
                      <a:cubicBezTo>
                        <a:pt x="776" y="719"/>
                        <a:pt x="777" y="732"/>
                        <a:pt x="786" y="740"/>
                      </a:cubicBezTo>
                      <a:cubicBezTo>
                        <a:pt x="788" y="742"/>
                        <a:pt x="795" y="753"/>
                        <a:pt x="797" y="747"/>
                      </a:cubicBezTo>
                      <a:cubicBezTo>
                        <a:pt x="798" y="744"/>
                        <a:pt x="795" y="736"/>
                        <a:pt x="799" y="734"/>
                      </a:cubicBezTo>
                      <a:cubicBezTo>
                        <a:pt x="803" y="733"/>
                        <a:pt x="811" y="742"/>
                        <a:pt x="813" y="745"/>
                      </a:cubicBezTo>
                      <a:cubicBezTo>
                        <a:pt x="817" y="748"/>
                        <a:pt x="827" y="748"/>
                        <a:pt x="832" y="747"/>
                      </a:cubicBezTo>
                      <a:cubicBezTo>
                        <a:pt x="835" y="746"/>
                        <a:pt x="837" y="744"/>
                        <a:pt x="841" y="745"/>
                      </a:cubicBezTo>
                      <a:cubicBezTo>
                        <a:pt x="845" y="745"/>
                        <a:pt x="846" y="745"/>
                        <a:pt x="849" y="748"/>
                      </a:cubicBezTo>
                      <a:cubicBezTo>
                        <a:pt x="853" y="753"/>
                        <a:pt x="856" y="760"/>
                        <a:pt x="859" y="767"/>
                      </a:cubicBezTo>
                      <a:cubicBezTo>
                        <a:pt x="861" y="773"/>
                        <a:pt x="864" y="778"/>
                        <a:pt x="870" y="779"/>
                      </a:cubicBezTo>
                      <a:cubicBezTo>
                        <a:pt x="876" y="780"/>
                        <a:pt x="882" y="780"/>
                        <a:pt x="885" y="786"/>
                      </a:cubicBezTo>
                      <a:cubicBezTo>
                        <a:pt x="886" y="788"/>
                        <a:pt x="888" y="791"/>
                        <a:pt x="888" y="795"/>
                      </a:cubicBezTo>
                      <a:cubicBezTo>
                        <a:pt x="892" y="792"/>
                        <a:pt x="896" y="787"/>
                        <a:pt x="900" y="786"/>
                      </a:cubicBezTo>
                      <a:cubicBezTo>
                        <a:pt x="902" y="785"/>
                        <a:pt x="904" y="786"/>
                        <a:pt x="905" y="788"/>
                      </a:cubicBezTo>
                      <a:cubicBezTo>
                        <a:pt x="906" y="788"/>
                        <a:pt x="906" y="787"/>
                        <a:pt x="907" y="787"/>
                      </a:cubicBezTo>
                      <a:cubicBezTo>
                        <a:pt x="911" y="784"/>
                        <a:pt x="916" y="782"/>
                        <a:pt x="921" y="780"/>
                      </a:cubicBezTo>
                      <a:cubicBezTo>
                        <a:pt x="926" y="777"/>
                        <a:pt x="932" y="774"/>
                        <a:pt x="937" y="771"/>
                      </a:cubicBezTo>
                      <a:cubicBezTo>
                        <a:pt x="941" y="769"/>
                        <a:pt x="945" y="765"/>
                        <a:pt x="948" y="763"/>
                      </a:cubicBezTo>
                      <a:cubicBezTo>
                        <a:pt x="953" y="761"/>
                        <a:pt x="957" y="759"/>
                        <a:pt x="961" y="756"/>
                      </a:cubicBezTo>
                      <a:cubicBezTo>
                        <a:pt x="965" y="753"/>
                        <a:pt x="967" y="750"/>
                        <a:pt x="973" y="750"/>
                      </a:cubicBezTo>
                      <a:cubicBezTo>
                        <a:pt x="976" y="749"/>
                        <a:pt x="978" y="749"/>
                        <a:pt x="981" y="750"/>
                      </a:cubicBezTo>
                      <a:cubicBezTo>
                        <a:pt x="983" y="750"/>
                        <a:pt x="984" y="751"/>
                        <a:pt x="985" y="753"/>
                      </a:cubicBezTo>
                      <a:cubicBezTo>
                        <a:pt x="989" y="757"/>
                        <a:pt x="994" y="754"/>
                        <a:pt x="998" y="755"/>
                      </a:cubicBezTo>
                      <a:cubicBezTo>
                        <a:pt x="1002" y="757"/>
                        <a:pt x="1003" y="761"/>
                        <a:pt x="1006" y="763"/>
                      </a:cubicBezTo>
                      <a:cubicBezTo>
                        <a:pt x="1008" y="765"/>
                        <a:pt x="1010" y="767"/>
                        <a:pt x="1013" y="768"/>
                      </a:cubicBezTo>
                      <a:cubicBezTo>
                        <a:pt x="1016" y="769"/>
                        <a:pt x="1019" y="770"/>
                        <a:pt x="1022" y="770"/>
                      </a:cubicBezTo>
                      <a:cubicBezTo>
                        <a:pt x="1026" y="771"/>
                        <a:pt x="1029" y="770"/>
                        <a:pt x="1032" y="771"/>
                      </a:cubicBezTo>
                      <a:cubicBezTo>
                        <a:pt x="1037" y="771"/>
                        <a:pt x="1043" y="772"/>
                        <a:pt x="1048" y="771"/>
                      </a:cubicBezTo>
                      <a:cubicBezTo>
                        <a:pt x="1051" y="771"/>
                        <a:pt x="1054" y="771"/>
                        <a:pt x="1056" y="770"/>
                      </a:cubicBezTo>
                      <a:cubicBezTo>
                        <a:pt x="1057" y="769"/>
                        <a:pt x="1061" y="766"/>
                        <a:pt x="1061" y="765"/>
                      </a:cubicBezTo>
                      <a:cubicBezTo>
                        <a:pt x="1062" y="762"/>
                        <a:pt x="1059" y="760"/>
                        <a:pt x="1058" y="758"/>
                      </a:cubicBezTo>
                      <a:cubicBezTo>
                        <a:pt x="1057" y="756"/>
                        <a:pt x="1057" y="753"/>
                        <a:pt x="1057" y="750"/>
                      </a:cubicBezTo>
                      <a:cubicBezTo>
                        <a:pt x="1057" y="744"/>
                        <a:pt x="1058" y="740"/>
                        <a:pt x="1061" y="734"/>
                      </a:cubicBezTo>
                      <a:cubicBezTo>
                        <a:pt x="1062" y="732"/>
                        <a:pt x="1063" y="729"/>
                        <a:pt x="1064" y="727"/>
                      </a:cubicBezTo>
                      <a:cubicBezTo>
                        <a:pt x="1064" y="724"/>
                        <a:pt x="1066" y="720"/>
                        <a:pt x="1068" y="719"/>
                      </a:cubicBezTo>
                      <a:cubicBezTo>
                        <a:pt x="1069" y="718"/>
                        <a:pt x="1073" y="719"/>
                        <a:pt x="1075" y="719"/>
                      </a:cubicBezTo>
                      <a:cubicBezTo>
                        <a:pt x="1077" y="720"/>
                        <a:pt x="1080" y="720"/>
                        <a:pt x="1083" y="721"/>
                      </a:cubicBezTo>
                      <a:cubicBezTo>
                        <a:pt x="1089" y="723"/>
                        <a:pt x="1095" y="725"/>
                        <a:pt x="1101" y="726"/>
                      </a:cubicBezTo>
                      <a:cubicBezTo>
                        <a:pt x="1103" y="726"/>
                        <a:pt x="1104" y="727"/>
                        <a:pt x="1105" y="727"/>
                      </a:cubicBezTo>
                      <a:cubicBezTo>
                        <a:pt x="1107" y="728"/>
                        <a:pt x="1109" y="728"/>
                        <a:pt x="1110" y="729"/>
                      </a:cubicBezTo>
                      <a:cubicBezTo>
                        <a:pt x="1113" y="730"/>
                        <a:pt x="1115" y="733"/>
                        <a:pt x="1116" y="736"/>
                      </a:cubicBezTo>
                      <a:cubicBezTo>
                        <a:pt x="1118" y="741"/>
                        <a:pt x="1118" y="747"/>
                        <a:pt x="1122" y="752"/>
                      </a:cubicBezTo>
                      <a:cubicBezTo>
                        <a:pt x="1125" y="756"/>
                        <a:pt x="1131" y="763"/>
                        <a:pt x="1137" y="764"/>
                      </a:cubicBezTo>
                      <a:cubicBezTo>
                        <a:pt x="1144" y="765"/>
                        <a:pt x="1150" y="763"/>
                        <a:pt x="1156" y="761"/>
                      </a:cubicBezTo>
                      <a:cubicBezTo>
                        <a:pt x="1159" y="760"/>
                        <a:pt x="1162" y="757"/>
                        <a:pt x="1166" y="756"/>
                      </a:cubicBezTo>
                      <a:cubicBezTo>
                        <a:pt x="1168" y="756"/>
                        <a:pt x="1171" y="756"/>
                        <a:pt x="1174" y="756"/>
                      </a:cubicBezTo>
                      <a:cubicBezTo>
                        <a:pt x="1179" y="757"/>
                        <a:pt x="1186" y="759"/>
                        <a:pt x="1190" y="762"/>
                      </a:cubicBezTo>
                      <a:cubicBezTo>
                        <a:pt x="1196" y="766"/>
                        <a:pt x="1200" y="772"/>
                        <a:pt x="1206" y="776"/>
                      </a:cubicBezTo>
                      <a:cubicBezTo>
                        <a:pt x="1208" y="778"/>
                        <a:pt x="1210" y="781"/>
                        <a:pt x="1213" y="782"/>
                      </a:cubicBezTo>
                      <a:cubicBezTo>
                        <a:pt x="1215" y="783"/>
                        <a:pt x="1218" y="783"/>
                        <a:pt x="1220" y="783"/>
                      </a:cubicBezTo>
                      <a:cubicBezTo>
                        <a:pt x="1225" y="783"/>
                        <a:pt x="1231" y="782"/>
                        <a:pt x="1235" y="783"/>
                      </a:cubicBezTo>
                      <a:cubicBezTo>
                        <a:pt x="1241" y="784"/>
                        <a:pt x="1246" y="787"/>
                        <a:pt x="1253" y="787"/>
                      </a:cubicBezTo>
                      <a:cubicBezTo>
                        <a:pt x="1259" y="787"/>
                        <a:pt x="1264" y="785"/>
                        <a:pt x="1270" y="783"/>
                      </a:cubicBezTo>
                      <a:cubicBezTo>
                        <a:pt x="1276" y="781"/>
                        <a:pt x="1279" y="776"/>
                        <a:pt x="1284" y="773"/>
                      </a:cubicBezTo>
                      <a:cubicBezTo>
                        <a:pt x="1288" y="770"/>
                        <a:pt x="1293" y="768"/>
                        <a:pt x="1298" y="764"/>
                      </a:cubicBezTo>
                      <a:cubicBezTo>
                        <a:pt x="1304" y="759"/>
                        <a:pt x="1309" y="758"/>
                        <a:pt x="1316" y="764"/>
                      </a:cubicBezTo>
                      <a:cubicBezTo>
                        <a:pt x="1318" y="767"/>
                        <a:pt x="1320" y="769"/>
                        <a:pt x="1323" y="769"/>
                      </a:cubicBezTo>
                      <a:cubicBezTo>
                        <a:pt x="1326" y="769"/>
                        <a:pt x="1328" y="769"/>
                        <a:pt x="1330" y="769"/>
                      </a:cubicBezTo>
                      <a:cubicBezTo>
                        <a:pt x="1334" y="770"/>
                        <a:pt x="1336" y="771"/>
                        <a:pt x="1337" y="774"/>
                      </a:cubicBezTo>
                      <a:cubicBezTo>
                        <a:pt x="1342" y="773"/>
                        <a:pt x="1349" y="778"/>
                        <a:pt x="1354" y="778"/>
                      </a:cubicBezTo>
                      <a:cubicBezTo>
                        <a:pt x="1360" y="778"/>
                        <a:pt x="1364" y="774"/>
                        <a:pt x="1368" y="771"/>
                      </a:cubicBezTo>
                      <a:cubicBezTo>
                        <a:pt x="1373" y="769"/>
                        <a:pt x="1379" y="766"/>
                        <a:pt x="1382" y="762"/>
                      </a:cubicBezTo>
                      <a:cubicBezTo>
                        <a:pt x="1383" y="760"/>
                        <a:pt x="1383" y="757"/>
                        <a:pt x="1384" y="754"/>
                      </a:cubicBezTo>
                      <a:cubicBezTo>
                        <a:pt x="1385" y="752"/>
                        <a:pt x="1386" y="749"/>
                        <a:pt x="1387" y="747"/>
                      </a:cubicBezTo>
                      <a:cubicBezTo>
                        <a:pt x="1390" y="742"/>
                        <a:pt x="1392" y="737"/>
                        <a:pt x="1394" y="732"/>
                      </a:cubicBezTo>
                      <a:cubicBezTo>
                        <a:pt x="1395" y="729"/>
                        <a:pt x="1395" y="728"/>
                        <a:pt x="1397" y="725"/>
                      </a:cubicBezTo>
                      <a:cubicBezTo>
                        <a:pt x="1398" y="723"/>
                        <a:pt x="1399" y="720"/>
                        <a:pt x="1399" y="718"/>
                      </a:cubicBezTo>
                      <a:cubicBezTo>
                        <a:pt x="1399" y="715"/>
                        <a:pt x="1400" y="712"/>
                        <a:pt x="1399" y="710"/>
                      </a:cubicBezTo>
                      <a:cubicBezTo>
                        <a:pt x="1398" y="707"/>
                        <a:pt x="1396" y="705"/>
                        <a:pt x="1395" y="702"/>
                      </a:cubicBezTo>
                      <a:cubicBezTo>
                        <a:pt x="1395" y="696"/>
                        <a:pt x="1396" y="691"/>
                        <a:pt x="1401" y="689"/>
                      </a:cubicBezTo>
                      <a:cubicBezTo>
                        <a:pt x="1411" y="685"/>
                        <a:pt x="1426" y="684"/>
                        <a:pt x="1437" y="686"/>
                      </a:cubicBezTo>
                      <a:cubicBezTo>
                        <a:pt x="1449" y="687"/>
                        <a:pt x="1462" y="690"/>
                        <a:pt x="1473" y="697"/>
                      </a:cubicBezTo>
                      <a:cubicBezTo>
                        <a:pt x="1478" y="701"/>
                        <a:pt x="1482" y="704"/>
                        <a:pt x="1484" y="710"/>
                      </a:cubicBezTo>
                      <a:cubicBezTo>
                        <a:pt x="1486" y="715"/>
                        <a:pt x="1489" y="720"/>
                        <a:pt x="1491" y="726"/>
                      </a:cubicBezTo>
                      <a:cubicBezTo>
                        <a:pt x="1495" y="737"/>
                        <a:pt x="1495" y="748"/>
                        <a:pt x="1499" y="759"/>
                      </a:cubicBezTo>
                      <a:cubicBezTo>
                        <a:pt x="1502" y="765"/>
                        <a:pt x="1504" y="771"/>
                        <a:pt x="1509" y="776"/>
                      </a:cubicBezTo>
                      <a:cubicBezTo>
                        <a:pt x="1513" y="780"/>
                        <a:pt x="1518" y="782"/>
                        <a:pt x="1524" y="784"/>
                      </a:cubicBezTo>
                      <a:cubicBezTo>
                        <a:pt x="1534" y="787"/>
                        <a:pt x="1549" y="795"/>
                        <a:pt x="1551" y="807"/>
                      </a:cubicBezTo>
                      <a:cubicBezTo>
                        <a:pt x="1552" y="813"/>
                        <a:pt x="1555" y="817"/>
                        <a:pt x="1562" y="818"/>
                      </a:cubicBezTo>
                      <a:cubicBezTo>
                        <a:pt x="1569" y="819"/>
                        <a:pt x="1573" y="816"/>
                        <a:pt x="1579" y="815"/>
                      </a:cubicBezTo>
                      <a:cubicBezTo>
                        <a:pt x="1588" y="814"/>
                        <a:pt x="1598" y="809"/>
                        <a:pt x="1608" y="804"/>
                      </a:cubicBezTo>
                      <a:cubicBezTo>
                        <a:pt x="1610" y="803"/>
                        <a:pt x="1615" y="802"/>
                        <a:pt x="1617" y="800"/>
                      </a:cubicBezTo>
                      <a:cubicBezTo>
                        <a:pt x="1614" y="803"/>
                        <a:pt x="1611" y="808"/>
                        <a:pt x="1610" y="812"/>
                      </a:cubicBezTo>
                      <a:cubicBezTo>
                        <a:pt x="1609" y="815"/>
                        <a:pt x="1608" y="817"/>
                        <a:pt x="1606" y="820"/>
                      </a:cubicBezTo>
                      <a:cubicBezTo>
                        <a:pt x="1605" y="822"/>
                        <a:pt x="1603" y="824"/>
                        <a:pt x="1602" y="827"/>
                      </a:cubicBezTo>
                      <a:cubicBezTo>
                        <a:pt x="1599" y="831"/>
                        <a:pt x="1597" y="837"/>
                        <a:pt x="1596" y="842"/>
                      </a:cubicBezTo>
                      <a:cubicBezTo>
                        <a:pt x="1595" y="844"/>
                        <a:pt x="1595" y="847"/>
                        <a:pt x="1594" y="850"/>
                      </a:cubicBezTo>
                      <a:cubicBezTo>
                        <a:pt x="1594" y="853"/>
                        <a:pt x="1593" y="856"/>
                        <a:pt x="1592" y="859"/>
                      </a:cubicBezTo>
                      <a:cubicBezTo>
                        <a:pt x="1592" y="861"/>
                        <a:pt x="1591" y="862"/>
                        <a:pt x="1590" y="865"/>
                      </a:cubicBezTo>
                      <a:cubicBezTo>
                        <a:pt x="1589" y="867"/>
                        <a:pt x="1589" y="869"/>
                        <a:pt x="1588" y="871"/>
                      </a:cubicBezTo>
                      <a:cubicBezTo>
                        <a:pt x="1583" y="877"/>
                        <a:pt x="1579" y="877"/>
                        <a:pt x="1572" y="878"/>
                      </a:cubicBezTo>
                      <a:cubicBezTo>
                        <a:pt x="1570" y="878"/>
                        <a:pt x="1567" y="880"/>
                        <a:pt x="1564" y="880"/>
                      </a:cubicBezTo>
                      <a:cubicBezTo>
                        <a:pt x="1563" y="880"/>
                        <a:pt x="1561" y="881"/>
                        <a:pt x="1559" y="881"/>
                      </a:cubicBezTo>
                      <a:cubicBezTo>
                        <a:pt x="1556" y="882"/>
                        <a:pt x="1552" y="885"/>
                        <a:pt x="1552" y="889"/>
                      </a:cubicBezTo>
                      <a:cubicBezTo>
                        <a:pt x="1553" y="893"/>
                        <a:pt x="1556" y="896"/>
                        <a:pt x="1556" y="901"/>
                      </a:cubicBezTo>
                      <a:cubicBezTo>
                        <a:pt x="1558" y="910"/>
                        <a:pt x="1553" y="921"/>
                        <a:pt x="1547" y="928"/>
                      </a:cubicBezTo>
                      <a:cubicBezTo>
                        <a:pt x="1546" y="929"/>
                        <a:pt x="1545" y="929"/>
                        <a:pt x="1544" y="930"/>
                      </a:cubicBezTo>
                      <a:cubicBezTo>
                        <a:pt x="1544" y="930"/>
                        <a:pt x="1544" y="931"/>
                        <a:pt x="1545" y="931"/>
                      </a:cubicBezTo>
                      <a:cubicBezTo>
                        <a:pt x="1546" y="932"/>
                        <a:pt x="1547" y="934"/>
                        <a:pt x="1548" y="935"/>
                      </a:cubicBezTo>
                      <a:cubicBezTo>
                        <a:pt x="1548" y="935"/>
                        <a:pt x="1549" y="934"/>
                        <a:pt x="1550" y="934"/>
                      </a:cubicBezTo>
                      <a:cubicBezTo>
                        <a:pt x="1552" y="933"/>
                        <a:pt x="1552" y="931"/>
                        <a:pt x="1553" y="930"/>
                      </a:cubicBezTo>
                      <a:cubicBezTo>
                        <a:pt x="1556" y="927"/>
                        <a:pt x="1559" y="926"/>
                        <a:pt x="1562" y="924"/>
                      </a:cubicBezTo>
                      <a:cubicBezTo>
                        <a:pt x="1565" y="922"/>
                        <a:pt x="1566" y="919"/>
                        <a:pt x="1571" y="919"/>
                      </a:cubicBezTo>
                      <a:cubicBezTo>
                        <a:pt x="1575" y="919"/>
                        <a:pt x="1578" y="920"/>
                        <a:pt x="1582" y="921"/>
                      </a:cubicBezTo>
                      <a:cubicBezTo>
                        <a:pt x="1589" y="922"/>
                        <a:pt x="1596" y="920"/>
                        <a:pt x="1602" y="916"/>
                      </a:cubicBezTo>
                      <a:cubicBezTo>
                        <a:pt x="1605" y="915"/>
                        <a:pt x="1608" y="912"/>
                        <a:pt x="1610" y="910"/>
                      </a:cubicBezTo>
                      <a:cubicBezTo>
                        <a:pt x="1611" y="909"/>
                        <a:pt x="1613" y="908"/>
                        <a:pt x="1614" y="906"/>
                      </a:cubicBezTo>
                      <a:cubicBezTo>
                        <a:pt x="1617" y="901"/>
                        <a:pt x="1619" y="897"/>
                        <a:pt x="1623" y="893"/>
                      </a:cubicBezTo>
                      <a:cubicBezTo>
                        <a:pt x="1627" y="890"/>
                        <a:pt x="1630" y="887"/>
                        <a:pt x="1633" y="884"/>
                      </a:cubicBezTo>
                      <a:cubicBezTo>
                        <a:pt x="1637" y="878"/>
                        <a:pt x="1640" y="872"/>
                        <a:pt x="1645" y="867"/>
                      </a:cubicBezTo>
                      <a:cubicBezTo>
                        <a:pt x="1647" y="863"/>
                        <a:pt x="1650" y="860"/>
                        <a:pt x="1653" y="857"/>
                      </a:cubicBezTo>
                      <a:cubicBezTo>
                        <a:pt x="1657" y="853"/>
                        <a:pt x="1660" y="851"/>
                        <a:pt x="1663" y="847"/>
                      </a:cubicBezTo>
                      <a:cubicBezTo>
                        <a:pt x="1665" y="842"/>
                        <a:pt x="1668" y="839"/>
                        <a:pt x="1672" y="835"/>
                      </a:cubicBezTo>
                      <a:cubicBezTo>
                        <a:pt x="1675" y="832"/>
                        <a:pt x="1678" y="829"/>
                        <a:pt x="1679" y="825"/>
                      </a:cubicBezTo>
                      <a:cubicBezTo>
                        <a:pt x="1681" y="820"/>
                        <a:pt x="1682" y="813"/>
                        <a:pt x="1685" y="808"/>
                      </a:cubicBezTo>
                      <a:cubicBezTo>
                        <a:pt x="1688" y="802"/>
                        <a:pt x="1690" y="796"/>
                        <a:pt x="1691" y="789"/>
                      </a:cubicBezTo>
                      <a:cubicBezTo>
                        <a:pt x="1692" y="782"/>
                        <a:pt x="1697" y="776"/>
                        <a:pt x="1698" y="768"/>
                      </a:cubicBezTo>
                      <a:cubicBezTo>
                        <a:pt x="1700" y="762"/>
                        <a:pt x="1699" y="755"/>
                        <a:pt x="1700" y="748"/>
                      </a:cubicBezTo>
                      <a:cubicBezTo>
                        <a:pt x="1700" y="742"/>
                        <a:pt x="1704" y="736"/>
                        <a:pt x="1705" y="730"/>
                      </a:cubicBezTo>
                      <a:cubicBezTo>
                        <a:pt x="1705" y="722"/>
                        <a:pt x="1705" y="714"/>
                        <a:pt x="1705" y="706"/>
                      </a:cubicBezTo>
                      <a:cubicBezTo>
                        <a:pt x="1705" y="703"/>
                        <a:pt x="1706" y="699"/>
                        <a:pt x="1705" y="696"/>
                      </a:cubicBezTo>
                      <a:cubicBezTo>
                        <a:pt x="1704" y="693"/>
                        <a:pt x="1702" y="690"/>
                        <a:pt x="1700" y="687"/>
                      </a:cubicBezTo>
                      <a:cubicBezTo>
                        <a:pt x="1696" y="681"/>
                        <a:pt x="1696" y="671"/>
                        <a:pt x="1688" y="668"/>
                      </a:cubicBezTo>
                      <a:cubicBezTo>
                        <a:pt x="1685" y="666"/>
                        <a:pt x="1681" y="664"/>
                        <a:pt x="1679" y="664"/>
                      </a:cubicBezTo>
                      <a:cubicBezTo>
                        <a:pt x="1675" y="663"/>
                        <a:pt x="1674" y="665"/>
                        <a:pt x="1672" y="668"/>
                      </a:cubicBezTo>
                      <a:cubicBezTo>
                        <a:pt x="1669" y="670"/>
                        <a:pt x="1666" y="672"/>
                        <a:pt x="1662" y="674"/>
                      </a:cubicBezTo>
                      <a:cubicBezTo>
                        <a:pt x="1659" y="676"/>
                        <a:pt x="1655" y="678"/>
                        <a:pt x="1652" y="679"/>
                      </a:cubicBezTo>
                      <a:cubicBezTo>
                        <a:pt x="1647" y="681"/>
                        <a:pt x="1645" y="677"/>
                        <a:pt x="1643" y="673"/>
                      </a:cubicBezTo>
                      <a:cubicBezTo>
                        <a:pt x="1642" y="669"/>
                        <a:pt x="1641" y="666"/>
                        <a:pt x="1639" y="662"/>
                      </a:cubicBezTo>
                      <a:cubicBezTo>
                        <a:pt x="1639" y="659"/>
                        <a:pt x="1638" y="657"/>
                        <a:pt x="1634" y="656"/>
                      </a:cubicBezTo>
                      <a:cubicBezTo>
                        <a:pt x="1629" y="653"/>
                        <a:pt x="1622" y="653"/>
                        <a:pt x="1615" y="652"/>
                      </a:cubicBezTo>
                      <a:cubicBezTo>
                        <a:pt x="1615" y="649"/>
                        <a:pt x="1619" y="646"/>
                        <a:pt x="1621" y="644"/>
                      </a:cubicBezTo>
                      <a:cubicBezTo>
                        <a:pt x="1624" y="642"/>
                        <a:pt x="1627" y="639"/>
                        <a:pt x="1629" y="636"/>
                      </a:cubicBezTo>
                      <a:cubicBezTo>
                        <a:pt x="1631" y="633"/>
                        <a:pt x="1634" y="631"/>
                        <a:pt x="1638" y="628"/>
                      </a:cubicBezTo>
                      <a:cubicBezTo>
                        <a:pt x="1641" y="626"/>
                        <a:pt x="1642" y="624"/>
                        <a:pt x="1645" y="621"/>
                      </a:cubicBezTo>
                      <a:cubicBezTo>
                        <a:pt x="1649" y="616"/>
                        <a:pt x="1655" y="613"/>
                        <a:pt x="1658" y="607"/>
                      </a:cubicBezTo>
                      <a:cubicBezTo>
                        <a:pt x="1659" y="605"/>
                        <a:pt x="1659" y="604"/>
                        <a:pt x="1661" y="603"/>
                      </a:cubicBezTo>
                      <a:cubicBezTo>
                        <a:pt x="1663" y="602"/>
                        <a:pt x="1664" y="600"/>
                        <a:pt x="1665" y="600"/>
                      </a:cubicBezTo>
                      <a:cubicBezTo>
                        <a:pt x="1669" y="598"/>
                        <a:pt x="1674" y="597"/>
                        <a:pt x="1675" y="592"/>
                      </a:cubicBezTo>
                      <a:cubicBezTo>
                        <a:pt x="1675" y="593"/>
                        <a:pt x="1675" y="593"/>
                        <a:pt x="1675" y="593"/>
                      </a:cubicBezTo>
                      <a:cubicBezTo>
                        <a:pt x="1677" y="591"/>
                        <a:pt x="1677" y="589"/>
                        <a:pt x="1678" y="587"/>
                      </a:cubicBezTo>
                      <a:cubicBezTo>
                        <a:pt x="1678" y="585"/>
                        <a:pt x="1680" y="583"/>
                        <a:pt x="1681" y="581"/>
                      </a:cubicBezTo>
                      <a:cubicBezTo>
                        <a:pt x="1682" y="579"/>
                        <a:pt x="1683" y="578"/>
                        <a:pt x="1684" y="577"/>
                      </a:cubicBezTo>
                      <a:cubicBezTo>
                        <a:pt x="1687" y="574"/>
                        <a:pt x="1687" y="571"/>
                        <a:pt x="1689" y="569"/>
                      </a:cubicBezTo>
                      <a:cubicBezTo>
                        <a:pt x="1691" y="565"/>
                        <a:pt x="1695" y="563"/>
                        <a:pt x="1697" y="560"/>
                      </a:cubicBezTo>
                      <a:cubicBezTo>
                        <a:pt x="1700" y="556"/>
                        <a:pt x="1702" y="553"/>
                        <a:pt x="1704" y="549"/>
                      </a:cubicBezTo>
                      <a:cubicBezTo>
                        <a:pt x="1709" y="543"/>
                        <a:pt x="1715" y="539"/>
                        <a:pt x="1720" y="533"/>
                      </a:cubicBezTo>
                      <a:cubicBezTo>
                        <a:pt x="1724" y="528"/>
                        <a:pt x="1733" y="524"/>
                        <a:pt x="1740" y="523"/>
                      </a:cubicBezTo>
                      <a:cubicBezTo>
                        <a:pt x="1749" y="521"/>
                        <a:pt x="1757" y="521"/>
                        <a:pt x="1766" y="523"/>
                      </a:cubicBezTo>
                      <a:cubicBezTo>
                        <a:pt x="1774" y="524"/>
                        <a:pt x="1781" y="523"/>
                        <a:pt x="1789" y="525"/>
                      </a:cubicBezTo>
                      <a:cubicBezTo>
                        <a:pt x="1797" y="526"/>
                        <a:pt x="1806" y="529"/>
                        <a:pt x="1814" y="528"/>
                      </a:cubicBezTo>
                      <a:cubicBezTo>
                        <a:pt x="1821" y="528"/>
                        <a:pt x="1826" y="523"/>
                        <a:pt x="1830" y="518"/>
                      </a:cubicBezTo>
                      <a:cubicBezTo>
                        <a:pt x="1833" y="514"/>
                        <a:pt x="1835" y="512"/>
                        <a:pt x="1839" y="514"/>
                      </a:cubicBezTo>
                      <a:cubicBezTo>
                        <a:pt x="1843" y="516"/>
                        <a:pt x="1847" y="518"/>
                        <a:pt x="1851" y="520"/>
                      </a:cubicBezTo>
                      <a:cubicBezTo>
                        <a:pt x="1855" y="521"/>
                        <a:pt x="1857" y="520"/>
                        <a:pt x="1857" y="525"/>
                      </a:cubicBezTo>
                      <a:cubicBezTo>
                        <a:pt x="1857" y="527"/>
                        <a:pt x="1856" y="531"/>
                        <a:pt x="1858" y="532"/>
                      </a:cubicBezTo>
                      <a:cubicBezTo>
                        <a:pt x="1860" y="535"/>
                        <a:pt x="1865" y="534"/>
                        <a:pt x="1868" y="534"/>
                      </a:cubicBezTo>
                      <a:cubicBezTo>
                        <a:pt x="1871" y="534"/>
                        <a:pt x="1874" y="535"/>
                        <a:pt x="1878" y="535"/>
                      </a:cubicBezTo>
                      <a:cubicBezTo>
                        <a:pt x="1884" y="536"/>
                        <a:pt x="1890" y="535"/>
                        <a:pt x="1896" y="532"/>
                      </a:cubicBezTo>
                      <a:cubicBezTo>
                        <a:pt x="1899" y="531"/>
                        <a:pt x="1901" y="530"/>
                        <a:pt x="1904" y="529"/>
                      </a:cubicBezTo>
                      <a:cubicBezTo>
                        <a:pt x="1908" y="528"/>
                        <a:pt x="1909" y="527"/>
                        <a:pt x="1912" y="524"/>
                      </a:cubicBezTo>
                      <a:cubicBezTo>
                        <a:pt x="1906" y="521"/>
                        <a:pt x="1894" y="519"/>
                        <a:pt x="1897" y="510"/>
                      </a:cubicBezTo>
                      <a:cubicBezTo>
                        <a:pt x="1898" y="507"/>
                        <a:pt x="1901" y="504"/>
                        <a:pt x="1903" y="501"/>
                      </a:cubicBezTo>
                      <a:cubicBezTo>
                        <a:pt x="1904" y="497"/>
                        <a:pt x="1905" y="493"/>
                        <a:pt x="1908" y="490"/>
                      </a:cubicBezTo>
                      <a:cubicBezTo>
                        <a:pt x="1911" y="487"/>
                        <a:pt x="1915" y="486"/>
                        <a:pt x="1918" y="482"/>
                      </a:cubicBezTo>
                      <a:cubicBezTo>
                        <a:pt x="1921" y="479"/>
                        <a:pt x="1922" y="475"/>
                        <a:pt x="1925" y="473"/>
                      </a:cubicBezTo>
                      <a:cubicBezTo>
                        <a:pt x="1928" y="470"/>
                        <a:pt x="1931" y="467"/>
                        <a:pt x="1934" y="464"/>
                      </a:cubicBezTo>
                      <a:cubicBezTo>
                        <a:pt x="1936" y="461"/>
                        <a:pt x="1937" y="459"/>
                        <a:pt x="1941" y="457"/>
                      </a:cubicBezTo>
                      <a:cubicBezTo>
                        <a:pt x="1945" y="455"/>
                        <a:pt x="1949" y="455"/>
                        <a:pt x="1953" y="455"/>
                      </a:cubicBezTo>
                      <a:cubicBezTo>
                        <a:pt x="1957" y="454"/>
                        <a:pt x="1961" y="454"/>
                        <a:pt x="1965" y="454"/>
                      </a:cubicBezTo>
                      <a:cubicBezTo>
                        <a:pt x="1968" y="454"/>
                        <a:pt x="1972" y="455"/>
                        <a:pt x="1976" y="454"/>
                      </a:cubicBezTo>
                      <a:cubicBezTo>
                        <a:pt x="1978" y="454"/>
                        <a:pt x="1979" y="453"/>
                        <a:pt x="1981" y="452"/>
                      </a:cubicBezTo>
                      <a:cubicBezTo>
                        <a:pt x="1983" y="452"/>
                        <a:pt x="1985" y="452"/>
                        <a:pt x="1988" y="452"/>
                      </a:cubicBezTo>
                      <a:cubicBezTo>
                        <a:pt x="1990" y="452"/>
                        <a:pt x="1992" y="452"/>
                        <a:pt x="1994" y="452"/>
                      </a:cubicBezTo>
                      <a:cubicBezTo>
                        <a:pt x="1994" y="455"/>
                        <a:pt x="1992" y="457"/>
                        <a:pt x="1991" y="460"/>
                      </a:cubicBezTo>
                      <a:cubicBezTo>
                        <a:pt x="1989" y="464"/>
                        <a:pt x="1988" y="467"/>
                        <a:pt x="1987" y="470"/>
                      </a:cubicBezTo>
                      <a:cubicBezTo>
                        <a:pt x="1986" y="474"/>
                        <a:pt x="1984" y="478"/>
                        <a:pt x="1988" y="481"/>
                      </a:cubicBezTo>
                      <a:cubicBezTo>
                        <a:pt x="1991" y="483"/>
                        <a:pt x="1995" y="483"/>
                        <a:pt x="1997" y="480"/>
                      </a:cubicBezTo>
                      <a:cubicBezTo>
                        <a:pt x="1999" y="477"/>
                        <a:pt x="2000" y="475"/>
                        <a:pt x="2003" y="473"/>
                      </a:cubicBezTo>
                      <a:cubicBezTo>
                        <a:pt x="2006" y="471"/>
                        <a:pt x="2009" y="470"/>
                        <a:pt x="2012" y="468"/>
                      </a:cubicBezTo>
                      <a:cubicBezTo>
                        <a:pt x="2014" y="466"/>
                        <a:pt x="2016" y="464"/>
                        <a:pt x="2019" y="462"/>
                      </a:cubicBezTo>
                      <a:cubicBezTo>
                        <a:pt x="2021" y="460"/>
                        <a:pt x="2025" y="460"/>
                        <a:pt x="2027" y="458"/>
                      </a:cubicBezTo>
                      <a:cubicBezTo>
                        <a:pt x="2029" y="456"/>
                        <a:pt x="2029" y="455"/>
                        <a:pt x="2030" y="453"/>
                      </a:cubicBezTo>
                      <a:cubicBezTo>
                        <a:pt x="2031" y="450"/>
                        <a:pt x="2034" y="447"/>
                        <a:pt x="2034" y="445"/>
                      </a:cubicBezTo>
                      <a:cubicBezTo>
                        <a:pt x="2034" y="441"/>
                        <a:pt x="2033" y="438"/>
                        <a:pt x="2034" y="434"/>
                      </a:cubicBezTo>
                      <a:cubicBezTo>
                        <a:pt x="2036" y="429"/>
                        <a:pt x="2038" y="429"/>
                        <a:pt x="2042" y="429"/>
                      </a:cubicBezTo>
                      <a:cubicBezTo>
                        <a:pt x="2046" y="429"/>
                        <a:pt x="2050" y="427"/>
                        <a:pt x="2053" y="428"/>
                      </a:cubicBezTo>
                      <a:cubicBezTo>
                        <a:pt x="2056" y="429"/>
                        <a:pt x="2059" y="434"/>
                        <a:pt x="2058" y="437"/>
                      </a:cubicBezTo>
                      <a:cubicBezTo>
                        <a:pt x="2057" y="441"/>
                        <a:pt x="2053" y="443"/>
                        <a:pt x="2050" y="444"/>
                      </a:cubicBezTo>
                      <a:cubicBezTo>
                        <a:pt x="2045" y="448"/>
                        <a:pt x="2040" y="456"/>
                        <a:pt x="2038" y="462"/>
                      </a:cubicBezTo>
                      <a:cubicBezTo>
                        <a:pt x="2035" y="468"/>
                        <a:pt x="2036" y="475"/>
                        <a:pt x="2033" y="481"/>
                      </a:cubicBezTo>
                      <a:cubicBezTo>
                        <a:pt x="2031" y="487"/>
                        <a:pt x="2023" y="490"/>
                        <a:pt x="2018" y="493"/>
                      </a:cubicBezTo>
                      <a:cubicBezTo>
                        <a:pt x="2014" y="495"/>
                        <a:pt x="2012" y="496"/>
                        <a:pt x="2009" y="499"/>
                      </a:cubicBezTo>
                      <a:cubicBezTo>
                        <a:pt x="2007" y="502"/>
                        <a:pt x="2005" y="506"/>
                        <a:pt x="2002" y="509"/>
                      </a:cubicBezTo>
                      <a:cubicBezTo>
                        <a:pt x="1997" y="515"/>
                        <a:pt x="1992" y="521"/>
                        <a:pt x="1987" y="527"/>
                      </a:cubicBezTo>
                      <a:cubicBezTo>
                        <a:pt x="1977" y="538"/>
                        <a:pt x="1969" y="549"/>
                        <a:pt x="1959" y="561"/>
                      </a:cubicBezTo>
                      <a:cubicBezTo>
                        <a:pt x="1955" y="565"/>
                        <a:pt x="1948" y="569"/>
                        <a:pt x="1943" y="572"/>
                      </a:cubicBezTo>
                      <a:cubicBezTo>
                        <a:pt x="1927" y="578"/>
                        <a:pt x="1923" y="595"/>
                        <a:pt x="1919" y="610"/>
                      </a:cubicBezTo>
                      <a:cubicBezTo>
                        <a:pt x="1917" y="618"/>
                        <a:pt x="1919" y="627"/>
                        <a:pt x="1919" y="635"/>
                      </a:cubicBezTo>
                      <a:cubicBezTo>
                        <a:pt x="1919" y="652"/>
                        <a:pt x="1918" y="669"/>
                        <a:pt x="1922" y="685"/>
                      </a:cubicBezTo>
                      <a:cubicBezTo>
                        <a:pt x="1924" y="690"/>
                        <a:pt x="1926" y="696"/>
                        <a:pt x="1927" y="702"/>
                      </a:cubicBezTo>
                      <a:cubicBezTo>
                        <a:pt x="1928" y="707"/>
                        <a:pt x="1929" y="713"/>
                        <a:pt x="1930" y="718"/>
                      </a:cubicBezTo>
                      <a:cubicBezTo>
                        <a:pt x="1932" y="723"/>
                        <a:pt x="1932" y="727"/>
                        <a:pt x="1933" y="733"/>
                      </a:cubicBezTo>
                      <a:cubicBezTo>
                        <a:pt x="1933" y="736"/>
                        <a:pt x="1932" y="744"/>
                        <a:pt x="1935" y="747"/>
                      </a:cubicBezTo>
                      <a:cubicBezTo>
                        <a:pt x="1936" y="744"/>
                        <a:pt x="1940" y="744"/>
                        <a:pt x="1942" y="743"/>
                      </a:cubicBezTo>
                      <a:cubicBezTo>
                        <a:pt x="1945" y="742"/>
                        <a:pt x="1948" y="740"/>
                        <a:pt x="1950" y="737"/>
                      </a:cubicBezTo>
                      <a:cubicBezTo>
                        <a:pt x="1954" y="731"/>
                        <a:pt x="1956" y="725"/>
                        <a:pt x="1958" y="718"/>
                      </a:cubicBezTo>
                      <a:cubicBezTo>
                        <a:pt x="1960" y="714"/>
                        <a:pt x="1962" y="711"/>
                        <a:pt x="1963" y="707"/>
                      </a:cubicBezTo>
                      <a:cubicBezTo>
                        <a:pt x="1963" y="704"/>
                        <a:pt x="1963" y="701"/>
                        <a:pt x="1964" y="698"/>
                      </a:cubicBezTo>
                      <a:cubicBezTo>
                        <a:pt x="1966" y="694"/>
                        <a:pt x="1968" y="695"/>
                        <a:pt x="1972" y="694"/>
                      </a:cubicBezTo>
                      <a:cubicBezTo>
                        <a:pt x="1974" y="693"/>
                        <a:pt x="1980" y="691"/>
                        <a:pt x="1980" y="689"/>
                      </a:cubicBezTo>
                      <a:cubicBezTo>
                        <a:pt x="1987" y="685"/>
                        <a:pt x="1985" y="675"/>
                        <a:pt x="1985" y="668"/>
                      </a:cubicBezTo>
                      <a:cubicBezTo>
                        <a:pt x="1984" y="659"/>
                        <a:pt x="1989" y="656"/>
                        <a:pt x="1998" y="656"/>
                      </a:cubicBezTo>
                      <a:cubicBezTo>
                        <a:pt x="2002" y="656"/>
                        <a:pt x="2009" y="656"/>
                        <a:pt x="2011" y="653"/>
                      </a:cubicBezTo>
                      <a:cubicBezTo>
                        <a:pt x="2013" y="651"/>
                        <a:pt x="2013" y="646"/>
                        <a:pt x="2013" y="643"/>
                      </a:cubicBezTo>
                      <a:cubicBezTo>
                        <a:pt x="2012" y="637"/>
                        <a:pt x="2006" y="626"/>
                        <a:pt x="2011" y="621"/>
                      </a:cubicBezTo>
                      <a:cubicBezTo>
                        <a:pt x="2017" y="614"/>
                        <a:pt x="2041" y="614"/>
                        <a:pt x="2030" y="599"/>
                      </a:cubicBezTo>
                      <a:cubicBezTo>
                        <a:pt x="2027" y="595"/>
                        <a:pt x="2026" y="589"/>
                        <a:pt x="2025" y="584"/>
                      </a:cubicBezTo>
                      <a:cubicBezTo>
                        <a:pt x="2025" y="579"/>
                        <a:pt x="2027" y="574"/>
                        <a:pt x="2026" y="570"/>
                      </a:cubicBezTo>
                      <a:cubicBezTo>
                        <a:pt x="2023" y="564"/>
                        <a:pt x="2019" y="568"/>
                        <a:pt x="2016" y="565"/>
                      </a:cubicBezTo>
                      <a:cubicBezTo>
                        <a:pt x="2013" y="563"/>
                        <a:pt x="2014" y="558"/>
                        <a:pt x="2015" y="555"/>
                      </a:cubicBezTo>
                      <a:cubicBezTo>
                        <a:pt x="2017" y="549"/>
                        <a:pt x="2021" y="544"/>
                        <a:pt x="2024" y="537"/>
                      </a:cubicBezTo>
                      <a:cubicBezTo>
                        <a:pt x="2026" y="531"/>
                        <a:pt x="2029" y="526"/>
                        <a:pt x="2032" y="520"/>
                      </a:cubicBezTo>
                      <a:cubicBezTo>
                        <a:pt x="2035" y="514"/>
                        <a:pt x="2038" y="506"/>
                        <a:pt x="2043" y="502"/>
                      </a:cubicBezTo>
                      <a:cubicBezTo>
                        <a:pt x="2044" y="502"/>
                        <a:pt x="2047" y="500"/>
                        <a:pt x="2047" y="500"/>
                      </a:cubicBezTo>
                      <a:cubicBezTo>
                        <a:pt x="2050" y="500"/>
                        <a:pt x="2051" y="505"/>
                        <a:pt x="2052" y="507"/>
                      </a:cubicBezTo>
                      <a:cubicBezTo>
                        <a:pt x="2054" y="511"/>
                        <a:pt x="2056" y="515"/>
                        <a:pt x="2060" y="511"/>
                      </a:cubicBezTo>
                      <a:cubicBezTo>
                        <a:pt x="2062" y="508"/>
                        <a:pt x="2062" y="504"/>
                        <a:pt x="2064" y="502"/>
                      </a:cubicBezTo>
                      <a:cubicBezTo>
                        <a:pt x="2066" y="499"/>
                        <a:pt x="2068" y="496"/>
                        <a:pt x="2072" y="493"/>
                      </a:cubicBezTo>
                      <a:cubicBezTo>
                        <a:pt x="2075" y="490"/>
                        <a:pt x="2076" y="489"/>
                        <a:pt x="2076" y="495"/>
                      </a:cubicBezTo>
                      <a:cubicBezTo>
                        <a:pt x="2076" y="499"/>
                        <a:pt x="2075" y="501"/>
                        <a:pt x="2075" y="505"/>
                      </a:cubicBezTo>
                      <a:cubicBezTo>
                        <a:pt x="2074" y="507"/>
                        <a:pt x="2073" y="514"/>
                        <a:pt x="2077" y="512"/>
                      </a:cubicBezTo>
                      <a:cubicBezTo>
                        <a:pt x="2079" y="511"/>
                        <a:pt x="2083" y="506"/>
                        <a:pt x="2084" y="504"/>
                      </a:cubicBezTo>
                      <a:cubicBezTo>
                        <a:pt x="2088" y="500"/>
                        <a:pt x="2091" y="495"/>
                        <a:pt x="2096" y="492"/>
                      </a:cubicBezTo>
                      <a:cubicBezTo>
                        <a:pt x="2100" y="489"/>
                        <a:pt x="2105" y="486"/>
                        <a:pt x="2111" y="486"/>
                      </a:cubicBezTo>
                      <a:cubicBezTo>
                        <a:pt x="2123" y="485"/>
                        <a:pt x="2133" y="495"/>
                        <a:pt x="2140" y="505"/>
                      </a:cubicBezTo>
                      <a:cubicBezTo>
                        <a:pt x="2142" y="501"/>
                        <a:pt x="2144" y="497"/>
                        <a:pt x="2146" y="494"/>
                      </a:cubicBezTo>
                      <a:cubicBezTo>
                        <a:pt x="2148" y="491"/>
                        <a:pt x="2155" y="487"/>
                        <a:pt x="2155" y="488"/>
                      </a:cubicBezTo>
                      <a:cubicBezTo>
                        <a:pt x="2157" y="488"/>
                        <a:pt x="2158" y="482"/>
                        <a:pt x="2159" y="481"/>
                      </a:cubicBezTo>
                      <a:cubicBezTo>
                        <a:pt x="2161" y="478"/>
                        <a:pt x="2164" y="475"/>
                        <a:pt x="2167" y="473"/>
                      </a:cubicBezTo>
                      <a:cubicBezTo>
                        <a:pt x="2171" y="469"/>
                        <a:pt x="2174" y="465"/>
                        <a:pt x="2179" y="462"/>
                      </a:cubicBezTo>
                      <a:cubicBezTo>
                        <a:pt x="2186" y="459"/>
                        <a:pt x="2192" y="455"/>
                        <a:pt x="2199" y="453"/>
                      </a:cubicBezTo>
                      <a:cubicBezTo>
                        <a:pt x="2201" y="452"/>
                        <a:pt x="2202" y="451"/>
                        <a:pt x="2204" y="451"/>
                      </a:cubicBezTo>
                      <a:cubicBezTo>
                        <a:pt x="2207" y="450"/>
                        <a:pt x="2210" y="451"/>
                        <a:pt x="2213" y="450"/>
                      </a:cubicBezTo>
                      <a:cubicBezTo>
                        <a:pt x="2214" y="449"/>
                        <a:pt x="2214" y="449"/>
                        <a:pt x="2215" y="448"/>
                      </a:cubicBezTo>
                      <a:cubicBezTo>
                        <a:pt x="2218" y="446"/>
                        <a:pt x="2221" y="444"/>
                        <a:pt x="2224" y="443"/>
                      </a:cubicBezTo>
                      <a:cubicBezTo>
                        <a:pt x="2224" y="443"/>
                        <a:pt x="2233" y="436"/>
                        <a:pt x="2235" y="434"/>
                      </a:cubicBezTo>
                      <a:cubicBezTo>
                        <a:pt x="2239" y="430"/>
                        <a:pt x="2248" y="433"/>
                        <a:pt x="2252" y="434"/>
                      </a:cubicBezTo>
                      <a:cubicBezTo>
                        <a:pt x="2258" y="434"/>
                        <a:pt x="2265" y="436"/>
                        <a:pt x="2271" y="434"/>
                      </a:cubicBezTo>
                      <a:cubicBezTo>
                        <a:pt x="2276" y="432"/>
                        <a:pt x="2276" y="424"/>
                        <a:pt x="2274" y="419"/>
                      </a:cubicBezTo>
                      <a:cubicBezTo>
                        <a:pt x="2273" y="416"/>
                        <a:pt x="2271" y="413"/>
                        <a:pt x="2270" y="409"/>
                      </a:cubicBezTo>
                      <a:cubicBezTo>
                        <a:pt x="2268" y="402"/>
                        <a:pt x="2266" y="394"/>
                        <a:pt x="2263" y="387"/>
                      </a:cubicBezTo>
                      <a:cubicBezTo>
                        <a:pt x="2261" y="383"/>
                        <a:pt x="2259" y="380"/>
                        <a:pt x="2255" y="378"/>
                      </a:cubicBezTo>
                      <a:cubicBezTo>
                        <a:pt x="2251" y="377"/>
                        <a:pt x="2248" y="376"/>
                        <a:pt x="2244" y="375"/>
                      </a:cubicBezTo>
                      <a:cubicBezTo>
                        <a:pt x="2236" y="374"/>
                        <a:pt x="2228" y="374"/>
                        <a:pt x="2221" y="371"/>
                      </a:cubicBezTo>
                      <a:cubicBezTo>
                        <a:pt x="2219" y="370"/>
                        <a:pt x="2211" y="366"/>
                        <a:pt x="2216" y="364"/>
                      </a:cubicBezTo>
                      <a:cubicBezTo>
                        <a:pt x="2218" y="362"/>
                        <a:pt x="2224" y="364"/>
                        <a:pt x="2227" y="364"/>
                      </a:cubicBezTo>
                      <a:cubicBezTo>
                        <a:pt x="2234" y="365"/>
                        <a:pt x="2242" y="366"/>
                        <a:pt x="2249" y="368"/>
                      </a:cubicBezTo>
                      <a:cubicBezTo>
                        <a:pt x="2256" y="370"/>
                        <a:pt x="2265" y="371"/>
                        <a:pt x="2272" y="368"/>
                      </a:cubicBezTo>
                      <a:cubicBezTo>
                        <a:pt x="2276" y="366"/>
                        <a:pt x="2279" y="364"/>
                        <a:pt x="2283" y="362"/>
                      </a:cubicBezTo>
                      <a:cubicBezTo>
                        <a:pt x="2286" y="360"/>
                        <a:pt x="2286" y="358"/>
                        <a:pt x="2287" y="355"/>
                      </a:cubicBezTo>
                      <a:cubicBezTo>
                        <a:pt x="2289" y="350"/>
                        <a:pt x="2290" y="345"/>
                        <a:pt x="2290" y="340"/>
                      </a:cubicBezTo>
                      <a:cubicBezTo>
                        <a:pt x="2290" y="336"/>
                        <a:pt x="2290" y="329"/>
                        <a:pt x="2293" y="325"/>
                      </a:cubicBezTo>
                      <a:cubicBezTo>
                        <a:pt x="2296" y="326"/>
                        <a:pt x="2298" y="332"/>
                        <a:pt x="2300" y="335"/>
                      </a:cubicBezTo>
                      <a:cubicBezTo>
                        <a:pt x="2302" y="338"/>
                        <a:pt x="2305" y="341"/>
                        <a:pt x="2307" y="344"/>
                      </a:cubicBezTo>
                      <a:cubicBezTo>
                        <a:pt x="2313" y="349"/>
                        <a:pt x="2321" y="347"/>
                        <a:pt x="2329" y="347"/>
                      </a:cubicBezTo>
                      <a:cubicBezTo>
                        <a:pt x="2333" y="347"/>
                        <a:pt x="2335" y="348"/>
                        <a:pt x="2338" y="351"/>
                      </a:cubicBezTo>
                      <a:cubicBezTo>
                        <a:pt x="2341" y="354"/>
                        <a:pt x="2344" y="357"/>
                        <a:pt x="2347" y="361"/>
                      </a:cubicBezTo>
                      <a:cubicBezTo>
                        <a:pt x="2352" y="366"/>
                        <a:pt x="2360" y="370"/>
                        <a:pt x="2367" y="372"/>
                      </a:cubicBezTo>
                      <a:cubicBezTo>
                        <a:pt x="2372" y="374"/>
                        <a:pt x="2377" y="375"/>
                        <a:pt x="2383" y="377"/>
                      </a:cubicBezTo>
                      <a:cubicBezTo>
                        <a:pt x="2385" y="377"/>
                        <a:pt x="2389" y="379"/>
                        <a:pt x="2391" y="378"/>
                      </a:cubicBezTo>
                      <a:cubicBezTo>
                        <a:pt x="2393" y="377"/>
                        <a:pt x="2394" y="373"/>
                        <a:pt x="2395" y="371"/>
                      </a:cubicBezTo>
                      <a:cubicBezTo>
                        <a:pt x="2397" y="366"/>
                        <a:pt x="2398" y="362"/>
                        <a:pt x="2399" y="357"/>
                      </a:cubicBezTo>
                      <a:cubicBezTo>
                        <a:pt x="2399" y="354"/>
                        <a:pt x="2400" y="352"/>
                        <a:pt x="2399" y="350"/>
                      </a:cubicBezTo>
                      <a:cubicBezTo>
                        <a:pt x="2398" y="347"/>
                        <a:pt x="2396" y="345"/>
                        <a:pt x="2396" y="341"/>
                      </a:cubicBezTo>
                      <a:cubicBezTo>
                        <a:pt x="2403" y="341"/>
                        <a:pt x="2411" y="342"/>
                        <a:pt x="2418" y="342"/>
                      </a:cubicBezTo>
                      <a:cubicBezTo>
                        <a:pt x="2421" y="342"/>
                        <a:pt x="2424" y="342"/>
                        <a:pt x="2427" y="338"/>
                      </a:cubicBezTo>
                      <a:cubicBezTo>
                        <a:pt x="2428" y="337"/>
                        <a:pt x="2428" y="335"/>
                        <a:pt x="2429" y="333"/>
                      </a:cubicBezTo>
                      <a:cubicBezTo>
                        <a:pt x="2430" y="332"/>
                        <a:pt x="2431" y="330"/>
                        <a:pt x="2432" y="329"/>
                      </a:cubicBezTo>
                      <a:cubicBezTo>
                        <a:pt x="2433" y="324"/>
                        <a:pt x="2430" y="323"/>
                        <a:pt x="2427" y="321"/>
                      </a:cubicBezTo>
                      <a:close/>
                      <a:moveTo>
                        <a:pt x="1241" y="641"/>
                      </a:moveTo>
                      <a:cubicBezTo>
                        <a:pt x="1240" y="648"/>
                        <a:pt x="1238" y="655"/>
                        <a:pt x="1236" y="662"/>
                      </a:cubicBezTo>
                      <a:cubicBezTo>
                        <a:pt x="1233" y="669"/>
                        <a:pt x="1231" y="678"/>
                        <a:pt x="1227" y="684"/>
                      </a:cubicBezTo>
                      <a:cubicBezTo>
                        <a:pt x="1222" y="690"/>
                        <a:pt x="1216" y="693"/>
                        <a:pt x="1211" y="698"/>
                      </a:cubicBezTo>
                      <a:cubicBezTo>
                        <a:pt x="1205" y="704"/>
                        <a:pt x="1198" y="709"/>
                        <a:pt x="1192" y="714"/>
                      </a:cubicBezTo>
                      <a:cubicBezTo>
                        <a:pt x="1188" y="716"/>
                        <a:pt x="1185" y="719"/>
                        <a:pt x="1182" y="721"/>
                      </a:cubicBezTo>
                      <a:cubicBezTo>
                        <a:pt x="1179" y="724"/>
                        <a:pt x="1177" y="727"/>
                        <a:pt x="1175" y="729"/>
                      </a:cubicBezTo>
                      <a:cubicBezTo>
                        <a:pt x="1170" y="734"/>
                        <a:pt x="1162" y="733"/>
                        <a:pt x="1155" y="733"/>
                      </a:cubicBezTo>
                      <a:cubicBezTo>
                        <a:pt x="1152" y="733"/>
                        <a:pt x="1147" y="733"/>
                        <a:pt x="1146" y="729"/>
                      </a:cubicBezTo>
                      <a:cubicBezTo>
                        <a:pt x="1146" y="725"/>
                        <a:pt x="1150" y="724"/>
                        <a:pt x="1153" y="723"/>
                      </a:cubicBezTo>
                      <a:cubicBezTo>
                        <a:pt x="1159" y="722"/>
                        <a:pt x="1165" y="720"/>
                        <a:pt x="1171" y="717"/>
                      </a:cubicBezTo>
                      <a:cubicBezTo>
                        <a:pt x="1174" y="715"/>
                        <a:pt x="1177" y="714"/>
                        <a:pt x="1180" y="712"/>
                      </a:cubicBezTo>
                      <a:cubicBezTo>
                        <a:pt x="1183" y="710"/>
                        <a:pt x="1184" y="705"/>
                        <a:pt x="1187" y="704"/>
                      </a:cubicBezTo>
                      <a:cubicBezTo>
                        <a:pt x="1188" y="698"/>
                        <a:pt x="1196" y="692"/>
                        <a:pt x="1199" y="687"/>
                      </a:cubicBezTo>
                      <a:cubicBezTo>
                        <a:pt x="1203" y="680"/>
                        <a:pt x="1208" y="674"/>
                        <a:pt x="1212" y="667"/>
                      </a:cubicBezTo>
                      <a:cubicBezTo>
                        <a:pt x="1215" y="659"/>
                        <a:pt x="1219" y="651"/>
                        <a:pt x="1222" y="643"/>
                      </a:cubicBezTo>
                      <a:cubicBezTo>
                        <a:pt x="1223" y="639"/>
                        <a:pt x="1224" y="636"/>
                        <a:pt x="1226" y="633"/>
                      </a:cubicBezTo>
                      <a:cubicBezTo>
                        <a:pt x="1228" y="629"/>
                        <a:pt x="1232" y="616"/>
                        <a:pt x="1239" y="623"/>
                      </a:cubicBezTo>
                      <a:cubicBezTo>
                        <a:pt x="1242" y="628"/>
                        <a:pt x="1241" y="636"/>
                        <a:pt x="1241" y="64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2" name="Freeform 314"/>
                <p:cNvSpPr/>
                <p:nvPr/>
              </p:nvSpPr>
              <p:spPr bwMode="auto">
                <a:xfrm>
                  <a:off x="2541583" y="649287"/>
                  <a:ext cx="422274" cy="747712"/>
                </a:xfrm>
                <a:custGeom>
                  <a:avLst/>
                  <a:gdLst/>
                  <a:ahLst/>
                  <a:cxnLst>
                    <a:cxn ang="0">
                      <a:pos x="144" y="230"/>
                    </a:cxn>
                    <a:cxn ang="0">
                      <a:pos x="139" y="240"/>
                    </a:cxn>
                    <a:cxn ang="0">
                      <a:pos x="136" y="245"/>
                    </a:cxn>
                    <a:cxn ang="0">
                      <a:pos x="124" y="251"/>
                    </a:cxn>
                    <a:cxn ang="0">
                      <a:pos x="115" y="265"/>
                    </a:cxn>
                    <a:cxn ang="0">
                      <a:pos x="110" y="273"/>
                    </a:cxn>
                    <a:cxn ang="0">
                      <a:pos x="85" y="275"/>
                    </a:cxn>
                    <a:cxn ang="0">
                      <a:pos x="21" y="274"/>
                    </a:cxn>
                    <a:cxn ang="0">
                      <a:pos x="19" y="185"/>
                    </a:cxn>
                    <a:cxn ang="0">
                      <a:pos x="69" y="143"/>
                    </a:cxn>
                    <a:cxn ang="0">
                      <a:pos x="54" y="114"/>
                    </a:cxn>
                    <a:cxn ang="0">
                      <a:pos x="49" y="94"/>
                    </a:cxn>
                    <a:cxn ang="0">
                      <a:pos x="51" y="79"/>
                    </a:cxn>
                    <a:cxn ang="0">
                      <a:pos x="41" y="56"/>
                    </a:cxn>
                    <a:cxn ang="0">
                      <a:pos x="21" y="43"/>
                    </a:cxn>
                    <a:cxn ang="0">
                      <a:pos x="1" y="28"/>
                    </a:cxn>
                    <a:cxn ang="0">
                      <a:pos x="5" y="28"/>
                    </a:cxn>
                    <a:cxn ang="0">
                      <a:pos x="13" y="23"/>
                    </a:cxn>
                    <a:cxn ang="0">
                      <a:pos x="20" y="23"/>
                    </a:cxn>
                    <a:cxn ang="0">
                      <a:pos x="39" y="40"/>
                    </a:cxn>
                    <a:cxn ang="0">
                      <a:pos x="57" y="36"/>
                    </a:cxn>
                    <a:cxn ang="0">
                      <a:pos x="68" y="37"/>
                    </a:cxn>
                    <a:cxn ang="0">
                      <a:pos x="78" y="21"/>
                    </a:cxn>
                    <a:cxn ang="0">
                      <a:pos x="96" y="5"/>
                    </a:cxn>
                    <a:cxn ang="0">
                      <a:pos x="102" y="2"/>
                    </a:cxn>
                    <a:cxn ang="0">
                      <a:pos x="118" y="1"/>
                    </a:cxn>
                    <a:cxn ang="0">
                      <a:pos x="125" y="14"/>
                    </a:cxn>
                    <a:cxn ang="0">
                      <a:pos x="121" y="31"/>
                    </a:cxn>
                    <a:cxn ang="0">
                      <a:pos x="124" y="36"/>
                    </a:cxn>
                    <a:cxn ang="0">
                      <a:pos x="123" y="58"/>
                    </a:cxn>
                    <a:cxn ang="0">
                      <a:pos x="129" y="74"/>
                    </a:cxn>
                    <a:cxn ang="0">
                      <a:pos x="137" y="102"/>
                    </a:cxn>
                    <a:cxn ang="0">
                      <a:pos x="141" y="127"/>
                    </a:cxn>
                    <a:cxn ang="0">
                      <a:pos x="142" y="152"/>
                    </a:cxn>
                    <a:cxn ang="0">
                      <a:pos x="146" y="168"/>
                    </a:cxn>
                    <a:cxn ang="0">
                      <a:pos x="149" y="183"/>
                    </a:cxn>
                    <a:cxn ang="0">
                      <a:pos x="158" y="201"/>
                    </a:cxn>
                    <a:cxn ang="0">
                      <a:pos x="156" y="218"/>
                    </a:cxn>
                  </a:cxnLst>
                  <a:rect l="0" t="0" r="r" b="b"/>
                  <a:pathLst>
                    <a:path w="161" h="285">
                      <a:moveTo>
                        <a:pt x="156" y="218"/>
                      </a:moveTo>
                      <a:cubicBezTo>
                        <a:pt x="151" y="221"/>
                        <a:pt x="147" y="224"/>
                        <a:pt x="144" y="230"/>
                      </a:cubicBezTo>
                      <a:cubicBezTo>
                        <a:pt x="143" y="232"/>
                        <a:pt x="143" y="235"/>
                        <a:pt x="141" y="237"/>
                      </a:cubicBezTo>
                      <a:cubicBezTo>
                        <a:pt x="141" y="238"/>
                        <a:pt x="140" y="239"/>
                        <a:pt x="139" y="240"/>
                      </a:cubicBezTo>
                      <a:cubicBezTo>
                        <a:pt x="139" y="241"/>
                        <a:pt x="138" y="241"/>
                        <a:pt x="137" y="242"/>
                      </a:cubicBezTo>
                      <a:cubicBezTo>
                        <a:pt x="137" y="243"/>
                        <a:pt x="137" y="244"/>
                        <a:pt x="136" y="245"/>
                      </a:cubicBezTo>
                      <a:cubicBezTo>
                        <a:pt x="135" y="247"/>
                        <a:pt x="130" y="249"/>
                        <a:pt x="128" y="250"/>
                      </a:cubicBezTo>
                      <a:cubicBezTo>
                        <a:pt x="127" y="251"/>
                        <a:pt x="125" y="250"/>
                        <a:pt x="124" y="251"/>
                      </a:cubicBezTo>
                      <a:cubicBezTo>
                        <a:pt x="123" y="252"/>
                        <a:pt x="121" y="256"/>
                        <a:pt x="120" y="257"/>
                      </a:cubicBezTo>
                      <a:cubicBezTo>
                        <a:pt x="118" y="259"/>
                        <a:pt x="117" y="262"/>
                        <a:pt x="115" y="265"/>
                      </a:cubicBezTo>
                      <a:cubicBezTo>
                        <a:pt x="115" y="265"/>
                        <a:pt x="115" y="265"/>
                        <a:pt x="115" y="265"/>
                      </a:cubicBezTo>
                      <a:cubicBezTo>
                        <a:pt x="113" y="267"/>
                        <a:pt x="113" y="271"/>
                        <a:pt x="110" y="273"/>
                      </a:cubicBezTo>
                      <a:cubicBezTo>
                        <a:pt x="108" y="275"/>
                        <a:pt x="105" y="277"/>
                        <a:pt x="102" y="277"/>
                      </a:cubicBezTo>
                      <a:cubicBezTo>
                        <a:pt x="96" y="278"/>
                        <a:pt x="90" y="276"/>
                        <a:pt x="85" y="275"/>
                      </a:cubicBezTo>
                      <a:cubicBezTo>
                        <a:pt x="74" y="274"/>
                        <a:pt x="62" y="278"/>
                        <a:pt x="51" y="282"/>
                      </a:cubicBezTo>
                      <a:cubicBezTo>
                        <a:pt x="41" y="285"/>
                        <a:pt x="27" y="282"/>
                        <a:pt x="21" y="274"/>
                      </a:cubicBezTo>
                      <a:cubicBezTo>
                        <a:pt x="15" y="264"/>
                        <a:pt x="13" y="254"/>
                        <a:pt x="11" y="243"/>
                      </a:cubicBezTo>
                      <a:cubicBezTo>
                        <a:pt x="7" y="225"/>
                        <a:pt x="6" y="200"/>
                        <a:pt x="19" y="185"/>
                      </a:cubicBezTo>
                      <a:cubicBezTo>
                        <a:pt x="27" y="178"/>
                        <a:pt x="38" y="174"/>
                        <a:pt x="48" y="169"/>
                      </a:cubicBezTo>
                      <a:cubicBezTo>
                        <a:pt x="58" y="164"/>
                        <a:pt x="65" y="154"/>
                        <a:pt x="69" y="143"/>
                      </a:cubicBezTo>
                      <a:cubicBezTo>
                        <a:pt x="73" y="134"/>
                        <a:pt x="73" y="121"/>
                        <a:pt x="63" y="117"/>
                      </a:cubicBezTo>
                      <a:cubicBezTo>
                        <a:pt x="59" y="115"/>
                        <a:pt x="56" y="115"/>
                        <a:pt x="54" y="114"/>
                      </a:cubicBezTo>
                      <a:cubicBezTo>
                        <a:pt x="53" y="113"/>
                        <a:pt x="52" y="111"/>
                        <a:pt x="52" y="109"/>
                      </a:cubicBezTo>
                      <a:cubicBezTo>
                        <a:pt x="49" y="104"/>
                        <a:pt x="48" y="100"/>
                        <a:pt x="49" y="94"/>
                      </a:cubicBezTo>
                      <a:cubicBezTo>
                        <a:pt x="49" y="92"/>
                        <a:pt x="51" y="89"/>
                        <a:pt x="52" y="87"/>
                      </a:cubicBezTo>
                      <a:cubicBezTo>
                        <a:pt x="52" y="85"/>
                        <a:pt x="52" y="81"/>
                        <a:pt x="51" y="79"/>
                      </a:cubicBezTo>
                      <a:cubicBezTo>
                        <a:pt x="51" y="73"/>
                        <a:pt x="45" y="70"/>
                        <a:pt x="43" y="64"/>
                      </a:cubicBezTo>
                      <a:cubicBezTo>
                        <a:pt x="43" y="61"/>
                        <a:pt x="43" y="58"/>
                        <a:pt x="41" y="56"/>
                      </a:cubicBezTo>
                      <a:cubicBezTo>
                        <a:pt x="40" y="54"/>
                        <a:pt x="37" y="53"/>
                        <a:pt x="35" y="52"/>
                      </a:cubicBezTo>
                      <a:cubicBezTo>
                        <a:pt x="30" y="49"/>
                        <a:pt x="26" y="46"/>
                        <a:pt x="21" y="43"/>
                      </a:cubicBezTo>
                      <a:cubicBezTo>
                        <a:pt x="16" y="39"/>
                        <a:pt x="10" y="38"/>
                        <a:pt x="5" y="34"/>
                      </a:cubicBezTo>
                      <a:cubicBezTo>
                        <a:pt x="3" y="33"/>
                        <a:pt x="2" y="31"/>
                        <a:pt x="1" y="28"/>
                      </a:cubicBezTo>
                      <a:cubicBezTo>
                        <a:pt x="0" y="28"/>
                        <a:pt x="0" y="27"/>
                        <a:pt x="0" y="27"/>
                      </a:cubicBezTo>
                      <a:cubicBezTo>
                        <a:pt x="2" y="28"/>
                        <a:pt x="3" y="28"/>
                        <a:pt x="5" y="28"/>
                      </a:cubicBezTo>
                      <a:cubicBezTo>
                        <a:pt x="7" y="28"/>
                        <a:pt x="9" y="26"/>
                        <a:pt x="11" y="26"/>
                      </a:cubicBezTo>
                      <a:cubicBezTo>
                        <a:pt x="11" y="25"/>
                        <a:pt x="13" y="24"/>
                        <a:pt x="13" y="23"/>
                      </a:cubicBezTo>
                      <a:cubicBezTo>
                        <a:pt x="14" y="22"/>
                        <a:pt x="14" y="20"/>
                        <a:pt x="15" y="20"/>
                      </a:cubicBezTo>
                      <a:cubicBezTo>
                        <a:pt x="17" y="19"/>
                        <a:pt x="19" y="22"/>
                        <a:pt x="20" y="23"/>
                      </a:cubicBezTo>
                      <a:cubicBezTo>
                        <a:pt x="24" y="27"/>
                        <a:pt x="28" y="30"/>
                        <a:pt x="29" y="36"/>
                      </a:cubicBezTo>
                      <a:cubicBezTo>
                        <a:pt x="31" y="41"/>
                        <a:pt x="33" y="39"/>
                        <a:pt x="39" y="40"/>
                      </a:cubicBezTo>
                      <a:cubicBezTo>
                        <a:pt x="41" y="40"/>
                        <a:pt x="45" y="40"/>
                        <a:pt x="47" y="40"/>
                      </a:cubicBezTo>
                      <a:cubicBezTo>
                        <a:pt x="48" y="38"/>
                        <a:pt x="52" y="35"/>
                        <a:pt x="57" y="36"/>
                      </a:cubicBezTo>
                      <a:cubicBezTo>
                        <a:pt x="59" y="36"/>
                        <a:pt x="61" y="38"/>
                        <a:pt x="63" y="38"/>
                      </a:cubicBezTo>
                      <a:cubicBezTo>
                        <a:pt x="65" y="38"/>
                        <a:pt x="66" y="38"/>
                        <a:pt x="68" y="37"/>
                      </a:cubicBezTo>
                      <a:cubicBezTo>
                        <a:pt x="72" y="37"/>
                        <a:pt x="76" y="35"/>
                        <a:pt x="78" y="31"/>
                      </a:cubicBezTo>
                      <a:cubicBezTo>
                        <a:pt x="79" y="28"/>
                        <a:pt x="78" y="25"/>
                        <a:pt x="78" y="21"/>
                      </a:cubicBezTo>
                      <a:cubicBezTo>
                        <a:pt x="79" y="16"/>
                        <a:pt x="83" y="11"/>
                        <a:pt x="88" y="8"/>
                      </a:cubicBezTo>
                      <a:cubicBezTo>
                        <a:pt x="91" y="7"/>
                        <a:pt x="93" y="6"/>
                        <a:pt x="96" y="5"/>
                      </a:cubicBezTo>
                      <a:cubicBezTo>
                        <a:pt x="97" y="5"/>
                        <a:pt x="98" y="4"/>
                        <a:pt x="99" y="4"/>
                      </a:cubicBezTo>
                      <a:cubicBezTo>
                        <a:pt x="100" y="3"/>
                        <a:pt x="101" y="2"/>
                        <a:pt x="102" y="2"/>
                      </a:cubicBezTo>
                      <a:cubicBezTo>
                        <a:pt x="104" y="1"/>
                        <a:pt x="109" y="0"/>
                        <a:pt x="111" y="0"/>
                      </a:cubicBezTo>
                      <a:cubicBezTo>
                        <a:pt x="113" y="0"/>
                        <a:pt x="116" y="0"/>
                        <a:pt x="118" y="1"/>
                      </a:cubicBezTo>
                      <a:cubicBezTo>
                        <a:pt x="119" y="2"/>
                        <a:pt x="121" y="5"/>
                        <a:pt x="123" y="7"/>
                      </a:cubicBezTo>
                      <a:cubicBezTo>
                        <a:pt x="124" y="9"/>
                        <a:pt x="125" y="11"/>
                        <a:pt x="125" y="14"/>
                      </a:cubicBezTo>
                      <a:cubicBezTo>
                        <a:pt x="125" y="17"/>
                        <a:pt x="122" y="20"/>
                        <a:pt x="122" y="22"/>
                      </a:cubicBezTo>
                      <a:cubicBezTo>
                        <a:pt x="122" y="25"/>
                        <a:pt x="120" y="29"/>
                        <a:pt x="121" y="31"/>
                      </a:cubicBezTo>
                      <a:cubicBezTo>
                        <a:pt x="121" y="32"/>
                        <a:pt x="123" y="32"/>
                        <a:pt x="125" y="31"/>
                      </a:cubicBezTo>
                      <a:cubicBezTo>
                        <a:pt x="125" y="32"/>
                        <a:pt x="124" y="34"/>
                        <a:pt x="124" y="36"/>
                      </a:cubicBezTo>
                      <a:cubicBezTo>
                        <a:pt x="122" y="41"/>
                        <a:pt x="122" y="46"/>
                        <a:pt x="122" y="51"/>
                      </a:cubicBezTo>
                      <a:cubicBezTo>
                        <a:pt x="122" y="54"/>
                        <a:pt x="122" y="55"/>
                        <a:pt x="123" y="58"/>
                      </a:cubicBezTo>
                      <a:cubicBezTo>
                        <a:pt x="124" y="60"/>
                        <a:pt x="123" y="63"/>
                        <a:pt x="124" y="65"/>
                      </a:cubicBezTo>
                      <a:cubicBezTo>
                        <a:pt x="125" y="68"/>
                        <a:pt x="128" y="71"/>
                        <a:pt x="129" y="74"/>
                      </a:cubicBezTo>
                      <a:cubicBezTo>
                        <a:pt x="131" y="78"/>
                        <a:pt x="133" y="82"/>
                        <a:pt x="134" y="86"/>
                      </a:cubicBezTo>
                      <a:cubicBezTo>
                        <a:pt x="136" y="91"/>
                        <a:pt x="136" y="97"/>
                        <a:pt x="137" y="102"/>
                      </a:cubicBezTo>
                      <a:cubicBezTo>
                        <a:pt x="139" y="108"/>
                        <a:pt x="141" y="113"/>
                        <a:pt x="142" y="119"/>
                      </a:cubicBezTo>
                      <a:cubicBezTo>
                        <a:pt x="142" y="122"/>
                        <a:pt x="141" y="125"/>
                        <a:pt x="141" y="127"/>
                      </a:cubicBezTo>
                      <a:cubicBezTo>
                        <a:pt x="140" y="131"/>
                        <a:pt x="141" y="135"/>
                        <a:pt x="141" y="138"/>
                      </a:cubicBezTo>
                      <a:cubicBezTo>
                        <a:pt x="141" y="144"/>
                        <a:pt x="141" y="148"/>
                        <a:pt x="142" y="152"/>
                      </a:cubicBezTo>
                      <a:cubicBezTo>
                        <a:pt x="143" y="155"/>
                        <a:pt x="144" y="157"/>
                        <a:pt x="145" y="160"/>
                      </a:cubicBezTo>
                      <a:cubicBezTo>
                        <a:pt x="145" y="163"/>
                        <a:pt x="145" y="165"/>
                        <a:pt x="146" y="168"/>
                      </a:cubicBezTo>
                      <a:cubicBezTo>
                        <a:pt x="147" y="170"/>
                        <a:pt x="148" y="172"/>
                        <a:pt x="148" y="174"/>
                      </a:cubicBezTo>
                      <a:cubicBezTo>
                        <a:pt x="149" y="177"/>
                        <a:pt x="149" y="180"/>
                        <a:pt x="149" y="183"/>
                      </a:cubicBezTo>
                      <a:cubicBezTo>
                        <a:pt x="150" y="188"/>
                        <a:pt x="154" y="189"/>
                        <a:pt x="156" y="193"/>
                      </a:cubicBezTo>
                      <a:cubicBezTo>
                        <a:pt x="157" y="195"/>
                        <a:pt x="158" y="198"/>
                        <a:pt x="158" y="201"/>
                      </a:cubicBezTo>
                      <a:cubicBezTo>
                        <a:pt x="159" y="204"/>
                        <a:pt x="158" y="206"/>
                        <a:pt x="158" y="209"/>
                      </a:cubicBezTo>
                      <a:cubicBezTo>
                        <a:pt x="157" y="213"/>
                        <a:pt x="161" y="215"/>
                        <a:pt x="156" y="2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3" name="Freeform 315"/>
                <p:cNvSpPr/>
                <p:nvPr/>
              </p:nvSpPr>
              <p:spPr bwMode="auto">
                <a:xfrm>
                  <a:off x="2171696" y="711199"/>
                  <a:ext cx="511174" cy="1017587"/>
                </a:xfrm>
                <a:custGeom>
                  <a:avLst/>
                  <a:gdLst/>
                  <a:ahLst/>
                  <a:cxnLst>
                    <a:cxn ang="0">
                      <a:pos x="174" y="95"/>
                    </a:cxn>
                    <a:cxn ang="0">
                      <a:pos x="151" y="108"/>
                    </a:cxn>
                    <a:cxn ang="0">
                      <a:pos x="137" y="139"/>
                    </a:cxn>
                    <a:cxn ang="0">
                      <a:pos x="109" y="157"/>
                    </a:cxn>
                    <a:cxn ang="0">
                      <a:pos x="91" y="213"/>
                    </a:cxn>
                    <a:cxn ang="0">
                      <a:pos x="104" y="246"/>
                    </a:cxn>
                    <a:cxn ang="0">
                      <a:pos x="105" y="276"/>
                    </a:cxn>
                    <a:cxn ang="0">
                      <a:pos x="88" y="302"/>
                    </a:cxn>
                    <a:cxn ang="0">
                      <a:pos x="70" y="358"/>
                    </a:cxn>
                    <a:cxn ang="0">
                      <a:pos x="46" y="381"/>
                    </a:cxn>
                    <a:cxn ang="0">
                      <a:pos x="34" y="384"/>
                    </a:cxn>
                    <a:cxn ang="0">
                      <a:pos x="13" y="342"/>
                    </a:cxn>
                    <a:cxn ang="0">
                      <a:pos x="4" y="311"/>
                    </a:cxn>
                    <a:cxn ang="0">
                      <a:pos x="2" y="292"/>
                    </a:cxn>
                    <a:cxn ang="0">
                      <a:pos x="17" y="263"/>
                    </a:cxn>
                    <a:cxn ang="0">
                      <a:pos x="20" y="241"/>
                    </a:cxn>
                    <a:cxn ang="0">
                      <a:pos x="19" y="234"/>
                    </a:cxn>
                    <a:cxn ang="0">
                      <a:pos x="16" y="202"/>
                    </a:cxn>
                    <a:cxn ang="0">
                      <a:pos x="13" y="154"/>
                    </a:cxn>
                    <a:cxn ang="0">
                      <a:pos x="33" y="146"/>
                    </a:cxn>
                    <a:cxn ang="0">
                      <a:pos x="42" y="134"/>
                    </a:cxn>
                    <a:cxn ang="0">
                      <a:pos x="42" y="122"/>
                    </a:cxn>
                    <a:cxn ang="0">
                      <a:pos x="50" y="106"/>
                    </a:cxn>
                    <a:cxn ang="0">
                      <a:pos x="55" y="85"/>
                    </a:cxn>
                    <a:cxn ang="0">
                      <a:pos x="64" y="71"/>
                    </a:cxn>
                    <a:cxn ang="0">
                      <a:pos x="76" y="59"/>
                    </a:cxn>
                    <a:cxn ang="0">
                      <a:pos x="81" y="44"/>
                    </a:cxn>
                    <a:cxn ang="0">
                      <a:pos x="103" y="32"/>
                    </a:cxn>
                    <a:cxn ang="0">
                      <a:pos x="118" y="21"/>
                    </a:cxn>
                    <a:cxn ang="0">
                      <a:pos x="131" y="19"/>
                    </a:cxn>
                    <a:cxn ang="0">
                      <a:pos x="137" y="0"/>
                    </a:cxn>
                    <a:cxn ang="0">
                      <a:pos x="141" y="3"/>
                    </a:cxn>
                    <a:cxn ang="0">
                      <a:pos x="146" y="10"/>
                    </a:cxn>
                    <a:cxn ang="0">
                      <a:pos x="176" y="28"/>
                    </a:cxn>
                    <a:cxn ang="0">
                      <a:pos x="184" y="40"/>
                    </a:cxn>
                    <a:cxn ang="0">
                      <a:pos x="193" y="63"/>
                    </a:cxn>
                    <a:cxn ang="0">
                      <a:pos x="193" y="85"/>
                    </a:cxn>
                  </a:cxnLst>
                  <a:rect l="0" t="0" r="r" b="b"/>
                  <a:pathLst>
                    <a:path w="195" h="387">
                      <a:moveTo>
                        <a:pt x="195" y="90"/>
                      </a:moveTo>
                      <a:cubicBezTo>
                        <a:pt x="188" y="90"/>
                        <a:pt x="181" y="92"/>
                        <a:pt x="174" y="95"/>
                      </a:cubicBezTo>
                      <a:cubicBezTo>
                        <a:pt x="171" y="97"/>
                        <a:pt x="167" y="100"/>
                        <a:pt x="164" y="102"/>
                      </a:cubicBezTo>
                      <a:cubicBezTo>
                        <a:pt x="158" y="104"/>
                        <a:pt x="154" y="103"/>
                        <a:pt x="151" y="108"/>
                      </a:cubicBezTo>
                      <a:cubicBezTo>
                        <a:pt x="148" y="112"/>
                        <a:pt x="148" y="118"/>
                        <a:pt x="147" y="123"/>
                      </a:cubicBezTo>
                      <a:cubicBezTo>
                        <a:pt x="145" y="129"/>
                        <a:pt x="141" y="134"/>
                        <a:pt x="137" y="139"/>
                      </a:cubicBezTo>
                      <a:cubicBezTo>
                        <a:pt x="134" y="143"/>
                        <a:pt x="132" y="148"/>
                        <a:pt x="127" y="151"/>
                      </a:cubicBezTo>
                      <a:cubicBezTo>
                        <a:pt x="121" y="153"/>
                        <a:pt x="114" y="153"/>
                        <a:pt x="109" y="157"/>
                      </a:cubicBezTo>
                      <a:cubicBezTo>
                        <a:pt x="101" y="164"/>
                        <a:pt x="101" y="175"/>
                        <a:pt x="96" y="184"/>
                      </a:cubicBezTo>
                      <a:cubicBezTo>
                        <a:pt x="90" y="193"/>
                        <a:pt x="91" y="202"/>
                        <a:pt x="91" y="213"/>
                      </a:cubicBezTo>
                      <a:cubicBezTo>
                        <a:pt x="91" y="220"/>
                        <a:pt x="93" y="223"/>
                        <a:pt x="97" y="229"/>
                      </a:cubicBezTo>
                      <a:cubicBezTo>
                        <a:pt x="100" y="234"/>
                        <a:pt x="101" y="240"/>
                        <a:pt x="104" y="246"/>
                      </a:cubicBezTo>
                      <a:cubicBezTo>
                        <a:pt x="107" y="252"/>
                        <a:pt x="114" y="256"/>
                        <a:pt x="114" y="263"/>
                      </a:cubicBezTo>
                      <a:cubicBezTo>
                        <a:pt x="114" y="269"/>
                        <a:pt x="109" y="272"/>
                        <a:pt x="105" y="276"/>
                      </a:cubicBezTo>
                      <a:cubicBezTo>
                        <a:pt x="102" y="280"/>
                        <a:pt x="100" y="285"/>
                        <a:pt x="97" y="289"/>
                      </a:cubicBezTo>
                      <a:cubicBezTo>
                        <a:pt x="94" y="294"/>
                        <a:pt x="91" y="298"/>
                        <a:pt x="88" y="302"/>
                      </a:cubicBezTo>
                      <a:cubicBezTo>
                        <a:pt x="82" y="309"/>
                        <a:pt x="82" y="320"/>
                        <a:pt x="79" y="330"/>
                      </a:cubicBezTo>
                      <a:cubicBezTo>
                        <a:pt x="77" y="341"/>
                        <a:pt x="77" y="349"/>
                        <a:pt x="70" y="358"/>
                      </a:cubicBezTo>
                      <a:cubicBezTo>
                        <a:pt x="66" y="361"/>
                        <a:pt x="63" y="366"/>
                        <a:pt x="60" y="369"/>
                      </a:cubicBezTo>
                      <a:cubicBezTo>
                        <a:pt x="55" y="374"/>
                        <a:pt x="49" y="376"/>
                        <a:pt x="46" y="381"/>
                      </a:cubicBezTo>
                      <a:cubicBezTo>
                        <a:pt x="44" y="384"/>
                        <a:pt x="45" y="386"/>
                        <a:pt x="41" y="387"/>
                      </a:cubicBezTo>
                      <a:cubicBezTo>
                        <a:pt x="39" y="387"/>
                        <a:pt x="36" y="385"/>
                        <a:pt x="34" y="384"/>
                      </a:cubicBezTo>
                      <a:cubicBezTo>
                        <a:pt x="26" y="379"/>
                        <a:pt x="31" y="371"/>
                        <a:pt x="28" y="364"/>
                      </a:cubicBezTo>
                      <a:cubicBezTo>
                        <a:pt x="25" y="356"/>
                        <a:pt x="15" y="351"/>
                        <a:pt x="13" y="342"/>
                      </a:cubicBezTo>
                      <a:cubicBezTo>
                        <a:pt x="12" y="337"/>
                        <a:pt x="14" y="331"/>
                        <a:pt x="12" y="326"/>
                      </a:cubicBezTo>
                      <a:cubicBezTo>
                        <a:pt x="10" y="321"/>
                        <a:pt x="7" y="316"/>
                        <a:pt x="4" y="311"/>
                      </a:cubicBezTo>
                      <a:cubicBezTo>
                        <a:pt x="3" y="306"/>
                        <a:pt x="1" y="302"/>
                        <a:pt x="0" y="297"/>
                      </a:cubicBezTo>
                      <a:cubicBezTo>
                        <a:pt x="1" y="295"/>
                        <a:pt x="1" y="293"/>
                        <a:pt x="2" y="292"/>
                      </a:cubicBezTo>
                      <a:cubicBezTo>
                        <a:pt x="6" y="287"/>
                        <a:pt x="11" y="284"/>
                        <a:pt x="11" y="278"/>
                      </a:cubicBezTo>
                      <a:cubicBezTo>
                        <a:pt x="11" y="272"/>
                        <a:pt x="14" y="268"/>
                        <a:pt x="17" y="263"/>
                      </a:cubicBezTo>
                      <a:cubicBezTo>
                        <a:pt x="19" y="258"/>
                        <a:pt x="20" y="254"/>
                        <a:pt x="20" y="248"/>
                      </a:cubicBezTo>
                      <a:cubicBezTo>
                        <a:pt x="20" y="245"/>
                        <a:pt x="21" y="243"/>
                        <a:pt x="20" y="241"/>
                      </a:cubicBezTo>
                      <a:cubicBezTo>
                        <a:pt x="20" y="239"/>
                        <a:pt x="20" y="238"/>
                        <a:pt x="20" y="237"/>
                      </a:cubicBezTo>
                      <a:cubicBezTo>
                        <a:pt x="20" y="235"/>
                        <a:pt x="19" y="235"/>
                        <a:pt x="19" y="234"/>
                      </a:cubicBezTo>
                      <a:cubicBezTo>
                        <a:pt x="17" y="229"/>
                        <a:pt x="18" y="223"/>
                        <a:pt x="18" y="218"/>
                      </a:cubicBezTo>
                      <a:cubicBezTo>
                        <a:pt x="18" y="212"/>
                        <a:pt x="17" y="207"/>
                        <a:pt x="16" y="202"/>
                      </a:cubicBezTo>
                      <a:cubicBezTo>
                        <a:pt x="12" y="189"/>
                        <a:pt x="14" y="176"/>
                        <a:pt x="13" y="163"/>
                      </a:cubicBezTo>
                      <a:cubicBezTo>
                        <a:pt x="13" y="160"/>
                        <a:pt x="12" y="157"/>
                        <a:pt x="13" y="154"/>
                      </a:cubicBezTo>
                      <a:cubicBezTo>
                        <a:pt x="15" y="151"/>
                        <a:pt x="19" y="151"/>
                        <a:pt x="22" y="149"/>
                      </a:cubicBezTo>
                      <a:cubicBezTo>
                        <a:pt x="26" y="148"/>
                        <a:pt x="29" y="146"/>
                        <a:pt x="33" y="146"/>
                      </a:cubicBezTo>
                      <a:cubicBezTo>
                        <a:pt x="36" y="145"/>
                        <a:pt x="39" y="144"/>
                        <a:pt x="41" y="141"/>
                      </a:cubicBezTo>
                      <a:cubicBezTo>
                        <a:pt x="43" y="139"/>
                        <a:pt x="44" y="137"/>
                        <a:pt x="42" y="134"/>
                      </a:cubicBezTo>
                      <a:cubicBezTo>
                        <a:pt x="41" y="132"/>
                        <a:pt x="37" y="129"/>
                        <a:pt x="37" y="127"/>
                      </a:cubicBezTo>
                      <a:cubicBezTo>
                        <a:pt x="36" y="122"/>
                        <a:pt x="40" y="124"/>
                        <a:pt x="42" y="122"/>
                      </a:cubicBezTo>
                      <a:cubicBezTo>
                        <a:pt x="44" y="120"/>
                        <a:pt x="43" y="117"/>
                        <a:pt x="44" y="114"/>
                      </a:cubicBezTo>
                      <a:cubicBezTo>
                        <a:pt x="45" y="110"/>
                        <a:pt x="46" y="109"/>
                        <a:pt x="50" y="106"/>
                      </a:cubicBezTo>
                      <a:cubicBezTo>
                        <a:pt x="53" y="104"/>
                        <a:pt x="54" y="103"/>
                        <a:pt x="54" y="99"/>
                      </a:cubicBezTo>
                      <a:cubicBezTo>
                        <a:pt x="53" y="95"/>
                        <a:pt x="52" y="88"/>
                        <a:pt x="55" y="85"/>
                      </a:cubicBezTo>
                      <a:cubicBezTo>
                        <a:pt x="56" y="83"/>
                        <a:pt x="59" y="83"/>
                        <a:pt x="61" y="81"/>
                      </a:cubicBezTo>
                      <a:cubicBezTo>
                        <a:pt x="63" y="78"/>
                        <a:pt x="63" y="74"/>
                        <a:pt x="64" y="71"/>
                      </a:cubicBezTo>
                      <a:cubicBezTo>
                        <a:pt x="65" y="68"/>
                        <a:pt x="67" y="66"/>
                        <a:pt x="69" y="65"/>
                      </a:cubicBezTo>
                      <a:cubicBezTo>
                        <a:pt x="72" y="63"/>
                        <a:pt x="75" y="62"/>
                        <a:pt x="76" y="59"/>
                      </a:cubicBezTo>
                      <a:cubicBezTo>
                        <a:pt x="78" y="56"/>
                        <a:pt x="77" y="54"/>
                        <a:pt x="77" y="51"/>
                      </a:cubicBezTo>
                      <a:cubicBezTo>
                        <a:pt x="78" y="48"/>
                        <a:pt x="80" y="46"/>
                        <a:pt x="81" y="44"/>
                      </a:cubicBezTo>
                      <a:cubicBezTo>
                        <a:pt x="84" y="42"/>
                        <a:pt x="85" y="40"/>
                        <a:pt x="87" y="38"/>
                      </a:cubicBezTo>
                      <a:cubicBezTo>
                        <a:pt x="92" y="34"/>
                        <a:pt x="97" y="33"/>
                        <a:pt x="103" y="32"/>
                      </a:cubicBezTo>
                      <a:cubicBezTo>
                        <a:pt x="110" y="32"/>
                        <a:pt x="111" y="27"/>
                        <a:pt x="111" y="21"/>
                      </a:cubicBezTo>
                      <a:cubicBezTo>
                        <a:pt x="113" y="21"/>
                        <a:pt x="116" y="22"/>
                        <a:pt x="118" y="21"/>
                      </a:cubicBezTo>
                      <a:cubicBezTo>
                        <a:pt x="120" y="21"/>
                        <a:pt x="122" y="21"/>
                        <a:pt x="123" y="21"/>
                      </a:cubicBezTo>
                      <a:cubicBezTo>
                        <a:pt x="126" y="20"/>
                        <a:pt x="128" y="20"/>
                        <a:pt x="131" y="19"/>
                      </a:cubicBezTo>
                      <a:cubicBezTo>
                        <a:pt x="135" y="19"/>
                        <a:pt x="134" y="18"/>
                        <a:pt x="135" y="15"/>
                      </a:cubicBezTo>
                      <a:cubicBezTo>
                        <a:pt x="135" y="12"/>
                        <a:pt x="134" y="0"/>
                        <a:pt x="137" y="0"/>
                      </a:cubicBezTo>
                      <a:cubicBezTo>
                        <a:pt x="138" y="0"/>
                        <a:pt x="140" y="2"/>
                        <a:pt x="140" y="2"/>
                      </a:cubicBezTo>
                      <a:cubicBezTo>
                        <a:pt x="141" y="3"/>
                        <a:pt x="141" y="3"/>
                        <a:pt x="141" y="3"/>
                      </a:cubicBezTo>
                      <a:cubicBezTo>
                        <a:pt x="141" y="3"/>
                        <a:pt x="141" y="4"/>
                        <a:pt x="142" y="4"/>
                      </a:cubicBezTo>
                      <a:cubicBezTo>
                        <a:pt x="143" y="7"/>
                        <a:pt x="144" y="9"/>
                        <a:pt x="146" y="10"/>
                      </a:cubicBezTo>
                      <a:cubicBezTo>
                        <a:pt x="151" y="14"/>
                        <a:pt x="157" y="15"/>
                        <a:pt x="162" y="19"/>
                      </a:cubicBezTo>
                      <a:cubicBezTo>
                        <a:pt x="167" y="22"/>
                        <a:pt x="171" y="25"/>
                        <a:pt x="176" y="28"/>
                      </a:cubicBezTo>
                      <a:cubicBezTo>
                        <a:pt x="178" y="29"/>
                        <a:pt x="181" y="30"/>
                        <a:pt x="182" y="32"/>
                      </a:cubicBezTo>
                      <a:cubicBezTo>
                        <a:pt x="184" y="34"/>
                        <a:pt x="184" y="37"/>
                        <a:pt x="184" y="40"/>
                      </a:cubicBezTo>
                      <a:cubicBezTo>
                        <a:pt x="186" y="46"/>
                        <a:pt x="192" y="49"/>
                        <a:pt x="192" y="55"/>
                      </a:cubicBezTo>
                      <a:cubicBezTo>
                        <a:pt x="193" y="57"/>
                        <a:pt x="193" y="61"/>
                        <a:pt x="193" y="63"/>
                      </a:cubicBezTo>
                      <a:cubicBezTo>
                        <a:pt x="192" y="65"/>
                        <a:pt x="190" y="68"/>
                        <a:pt x="190" y="70"/>
                      </a:cubicBezTo>
                      <a:cubicBezTo>
                        <a:pt x="189" y="76"/>
                        <a:pt x="190" y="80"/>
                        <a:pt x="193" y="85"/>
                      </a:cubicBezTo>
                      <a:cubicBezTo>
                        <a:pt x="193" y="87"/>
                        <a:pt x="194" y="89"/>
                        <a:pt x="195"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4" name="Freeform 316"/>
                <p:cNvSpPr/>
                <p:nvPr/>
              </p:nvSpPr>
              <p:spPr bwMode="auto">
                <a:xfrm>
                  <a:off x="1931984" y="566737"/>
                  <a:ext cx="1039811" cy="985837"/>
                </a:xfrm>
                <a:custGeom>
                  <a:avLst/>
                  <a:gdLst/>
                  <a:ahLst/>
                  <a:cxnLst>
                    <a:cxn ang="0">
                      <a:pos x="385" y="39"/>
                    </a:cxn>
                    <a:cxn ang="0">
                      <a:pos x="377" y="44"/>
                    </a:cxn>
                    <a:cxn ang="0">
                      <a:pos x="364" y="54"/>
                    </a:cxn>
                    <a:cxn ang="0">
                      <a:pos x="357" y="62"/>
                    </a:cxn>
                    <a:cxn ang="0">
                      <a:pos x="353" y="62"/>
                    </a:cxn>
                    <a:cxn ang="0">
                      <a:pos x="357" y="45"/>
                    </a:cxn>
                    <a:cxn ang="0">
                      <a:pos x="350" y="32"/>
                    </a:cxn>
                    <a:cxn ang="0">
                      <a:pos x="334" y="33"/>
                    </a:cxn>
                    <a:cxn ang="0">
                      <a:pos x="328" y="36"/>
                    </a:cxn>
                    <a:cxn ang="0">
                      <a:pos x="310" y="52"/>
                    </a:cxn>
                    <a:cxn ang="0">
                      <a:pos x="300" y="68"/>
                    </a:cxn>
                    <a:cxn ang="0">
                      <a:pos x="289" y="67"/>
                    </a:cxn>
                    <a:cxn ang="0">
                      <a:pos x="271" y="71"/>
                    </a:cxn>
                    <a:cxn ang="0">
                      <a:pos x="252" y="54"/>
                    </a:cxn>
                    <a:cxn ang="0">
                      <a:pos x="245" y="54"/>
                    </a:cxn>
                    <a:cxn ang="0">
                      <a:pos x="237" y="59"/>
                    </a:cxn>
                    <a:cxn ang="0">
                      <a:pos x="231" y="57"/>
                    </a:cxn>
                    <a:cxn ang="0">
                      <a:pos x="226" y="70"/>
                    </a:cxn>
                    <a:cxn ang="0">
                      <a:pos x="214" y="76"/>
                    </a:cxn>
                    <a:cxn ang="0">
                      <a:pos x="202" y="76"/>
                    </a:cxn>
                    <a:cxn ang="0">
                      <a:pos x="178" y="93"/>
                    </a:cxn>
                    <a:cxn ang="0">
                      <a:pos x="168" y="106"/>
                    </a:cxn>
                    <a:cxn ang="0">
                      <a:pos x="160" y="120"/>
                    </a:cxn>
                    <a:cxn ang="0">
                      <a:pos x="152" y="136"/>
                    </a:cxn>
                    <a:cxn ang="0">
                      <a:pos x="145" y="154"/>
                    </a:cxn>
                    <a:cxn ang="0">
                      <a:pos x="135" y="169"/>
                    </a:cxn>
                    <a:cxn ang="0">
                      <a:pos x="128" y="182"/>
                    </a:cxn>
                    <a:cxn ang="0">
                      <a:pos x="132" y="196"/>
                    </a:cxn>
                    <a:cxn ang="0">
                      <a:pos x="113" y="204"/>
                    </a:cxn>
                    <a:cxn ang="0">
                      <a:pos x="104" y="218"/>
                    </a:cxn>
                    <a:cxn ang="0">
                      <a:pos x="109" y="273"/>
                    </a:cxn>
                    <a:cxn ang="0">
                      <a:pos x="111" y="292"/>
                    </a:cxn>
                    <a:cxn ang="0">
                      <a:pos x="111" y="303"/>
                    </a:cxn>
                    <a:cxn ang="0">
                      <a:pos x="102" y="333"/>
                    </a:cxn>
                    <a:cxn ang="0">
                      <a:pos x="91" y="352"/>
                    </a:cxn>
                    <a:cxn ang="0">
                      <a:pos x="78" y="321"/>
                    </a:cxn>
                    <a:cxn ang="0">
                      <a:pos x="70" y="335"/>
                    </a:cxn>
                    <a:cxn ang="0">
                      <a:pos x="39" y="371"/>
                    </a:cxn>
                    <a:cxn ang="0">
                      <a:pos x="12" y="338"/>
                    </a:cxn>
                    <a:cxn ang="0">
                      <a:pos x="11" y="307"/>
                    </a:cxn>
                    <a:cxn ang="0">
                      <a:pos x="22" y="296"/>
                    </a:cxn>
                    <a:cxn ang="0">
                      <a:pos x="10" y="255"/>
                    </a:cxn>
                    <a:cxn ang="0">
                      <a:pos x="33" y="252"/>
                    </a:cxn>
                    <a:cxn ang="0">
                      <a:pos x="52" y="235"/>
                    </a:cxn>
                    <a:cxn ang="0">
                      <a:pos x="76" y="209"/>
                    </a:cxn>
                    <a:cxn ang="0">
                      <a:pos x="76" y="201"/>
                    </a:cxn>
                    <a:cxn ang="0">
                      <a:pos x="91" y="180"/>
                    </a:cxn>
                    <a:cxn ang="0">
                      <a:pos x="107" y="159"/>
                    </a:cxn>
                    <a:cxn ang="0">
                      <a:pos x="129" y="139"/>
                    </a:cxn>
                    <a:cxn ang="0">
                      <a:pos x="129" y="120"/>
                    </a:cxn>
                    <a:cxn ang="0">
                      <a:pos x="150" y="103"/>
                    </a:cxn>
                    <a:cxn ang="0">
                      <a:pos x="179" y="82"/>
                    </a:cxn>
                    <a:cxn ang="0">
                      <a:pos x="191" y="67"/>
                    </a:cxn>
                    <a:cxn ang="0">
                      <a:pos x="205" y="47"/>
                    </a:cxn>
                    <a:cxn ang="0">
                      <a:pos x="217" y="31"/>
                    </a:cxn>
                    <a:cxn ang="0">
                      <a:pos x="248" y="34"/>
                    </a:cxn>
                    <a:cxn ang="0">
                      <a:pos x="265" y="20"/>
                    </a:cxn>
                    <a:cxn ang="0">
                      <a:pos x="307" y="6"/>
                    </a:cxn>
                    <a:cxn ang="0">
                      <a:pos x="322" y="11"/>
                    </a:cxn>
                    <a:cxn ang="0">
                      <a:pos x="349" y="7"/>
                    </a:cxn>
                    <a:cxn ang="0">
                      <a:pos x="361" y="17"/>
                    </a:cxn>
                    <a:cxn ang="0">
                      <a:pos x="394" y="22"/>
                    </a:cxn>
                  </a:cxnLst>
                  <a:rect l="0" t="0" r="r" b="b"/>
                  <a:pathLst>
                    <a:path w="396" h="375">
                      <a:moveTo>
                        <a:pt x="383" y="27"/>
                      </a:moveTo>
                      <a:cubicBezTo>
                        <a:pt x="376" y="30"/>
                        <a:pt x="381" y="35"/>
                        <a:pt x="385" y="39"/>
                      </a:cubicBezTo>
                      <a:cubicBezTo>
                        <a:pt x="385" y="39"/>
                        <a:pt x="385" y="39"/>
                        <a:pt x="386" y="40"/>
                      </a:cubicBezTo>
                      <a:cubicBezTo>
                        <a:pt x="383" y="41"/>
                        <a:pt x="379" y="43"/>
                        <a:pt x="377" y="44"/>
                      </a:cubicBezTo>
                      <a:cubicBezTo>
                        <a:pt x="374" y="45"/>
                        <a:pt x="373" y="47"/>
                        <a:pt x="371" y="49"/>
                      </a:cubicBezTo>
                      <a:cubicBezTo>
                        <a:pt x="368" y="51"/>
                        <a:pt x="365" y="52"/>
                        <a:pt x="364" y="54"/>
                      </a:cubicBezTo>
                      <a:cubicBezTo>
                        <a:pt x="362" y="56"/>
                        <a:pt x="362" y="59"/>
                        <a:pt x="360" y="60"/>
                      </a:cubicBezTo>
                      <a:cubicBezTo>
                        <a:pt x="360" y="60"/>
                        <a:pt x="359" y="61"/>
                        <a:pt x="357" y="62"/>
                      </a:cubicBezTo>
                      <a:cubicBezTo>
                        <a:pt x="357" y="62"/>
                        <a:pt x="357" y="62"/>
                        <a:pt x="357" y="62"/>
                      </a:cubicBezTo>
                      <a:cubicBezTo>
                        <a:pt x="355" y="63"/>
                        <a:pt x="353" y="63"/>
                        <a:pt x="353" y="62"/>
                      </a:cubicBezTo>
                      <a:cubicBezTo>
                        <a:pt x="352" y="60"/>
                        <a:pt x="354" y="56"/>
                        <a:pt x="354" y="53"/>
                      </a:cubicBezTo>
                      <a:cubicBezTo>
                        <a:pt x="354" y="51"/>
                        <a:pt x="357" y="48"/>
                        <a:pt x="357" y="45"/>
                      </a:cubicBezTo>
                      <a:cubicBezTo>
                        <a:pt x="357" y="42"/>
                        <a:pt x="356" y="40"/>
                        <a:pt x="355" y="38"/>
                      </a:cubicBezTo>
                      <a:cubicBezTo>
                        <a:pt x="353" y="36"/>
                        <a:pt x="351" y="33"/>
                        <a:pt x="350" y="32"/>
                      </a:cubicBezTo>
                      <a:cubicBezTo>
                        <a:pt x="348" y="31"/>
                        <a:pt x="345" y="31"/>
                        <a:pt x="343" y="31"/>
                      </a:cubicBezTo>
                      <a:cubicBezTo>
                        <a:pt x="341" y="31"/>
                        <a:pt x="336" y="32"/>
                        <a:pt x="334" y="33"/>
                      </a:cubicBezTo>
                      <a:cubicBezTo>
                        <a:pt x="333" y="33"/>
                        <a:pt x="332" y="34"/>
                        <a:pt x="331" y="35"/>
                      </a:cubicBezTo>
                      <a:cubicBezTo>
                        <a:pt x="330" y="35"/>
                        <a:pt x="329" y="36"/>
                        <a:pt x="328" y="36"/>
                      </a:cubicBezTo>
                      <a:cubicBezTo>
                        <a:pt x="325" y="37"/>
                        <a:pt x="323" y="38"/>
                        <a:pt x="320" y="39"/>
                      </a:cubicBezTo>
                      <a:cubicBezTo>
                        <a:pt x="315" y="42"/>
                        <a:pt x="311" y="47"/>
                        <a:pt x="310" y="52"/>
                      </a:cubicBezTo>
                      <a:cubicBezTo>
                        <a:pt x="310" y="56"/>
                        <a:pt x="311" y="59"/>
                        <a:pt x="310" y="62"/>
                      </a:cubicBezTo>
                      <a:cubicBezTo>
                        <a:pt x="308" y="66"/>
                        <a:pt x="304" y="68"/>
                        <a:pt x="300" y="68"/>
                      </a:cubicBezTo>
                      <a:cubicBezTo>
                        <a:pt x="298" y="69"/>
                        <a:pt x="297" y="69"/>
                        <a:pt x="295" y="69"/>
                      </a:cubicBezTo>
                      <a:cubicBezTo>
                        <a:pt x="293" y="69"/>
                        <a:pt x="291" y="67"/>
                        <a:pt x="289" y="67"/>
                      </a:cubicBezTo>
                      <a:cubicBezTo>
                        <a:pt x="284" y="66"/>
                        <a:pt x="280" y="69"/>
                        <a:pt x="279" y="71"/>
                      </a:cubicBezTo>
                      <a:cubicBezTo>
                        <a:pt x="277" y="71"/>
                        <a:pt x="273" y="71"/>
                        <a:pt x="271" y="71"/>
                      </a:cubicBezTo>
                      <a:cubicBezTo>
                        <a:pt x="265" y="70"/>
                        <a:pt x="263" y="72"/>
                        <a:pt x="261" y="67"/>
                      </a:cubicBezTo>
                      <a:cubicBezTo>
                        <a:pt x="260" y="61"/>
                        <a:pt x="256" y="58"/>
                        <a:pt x="252" y="54"/>
                      </a:cubicBezTo>
                      <a:cubicBezTo>
                        <a:pt x="251" y="53"/>
                        <a:pt x="249" y="50"/>
                        <a:pt x="247" y="51"/>
                      </a:cubicBezTo>
                      <a:cubicBezTo>
                        <a:pt x="246" y="51"/>
                        <a:pt x="246" y="53"/>
                        <a:pt x="245" y="54"/>
                      </a:cubicBezTo>
                      <a:cubicBezTo>
                        <a:pt x="245" y="55"/>
                        <a:pt x="243" y="56"/>
                        <a:pt x="243" y="57"/>
                      </a:cubicBezTo>
                      <a:cubicBezTo>
                        <a:pt x="241" y="57"/>
                        <a:pt x="239" y="59"/>
                        <a:pt x="237" y="59"/>
                      </a:cubicBezTo>
                      <a:cubicBezTo>
                        <a:pt x="235" y="59"/>
                        <a:pt x="234" y="59"/>
                        <a:pt x="232" y="58"/>
                      </a:cubicBezTo>
                      <a:cubicBezTo>
                        <a:pt x="232" y="58"/>
                        <a:pt x="232" y="58"/>
                        <a:pt x="231" y="57"/>
                      </a:cubicBezTo>
                      <a:cubicBezTo>
                        <a:pt x="231" y="57"/>
                        <a:pt x="229" y="55"/>
                        <a:pt x="228" y="55"/>
                      </a:cubicBezTo>
                      <a:cubicBezTo>
                        <a:pt x="225" y="55"/>
                        <a:pt x="226" y="67"/>
                        <a:pt x="226" y="70"/>
                      </a:cubicBezTo>
                      <a:cubicBezTo>
                        <a:pt x="225" y="73"/>
                        <a:pt x="226" y="74"/>
                        <a:pt x="222" y="74"/>
                      </a:cubicBezTo>
                      <a:cubicBezTo>
                        <a:pt x="219" y="75"/>
                        <a:pt x="217" y="75"/>
                        <a:pt x="214" y="76"/>
                      </a:cubicBezTo>
                      <a:cubicBezTo>
                        <a:pt x="213" y="76"/>
                        <a:pt x="211" y="76"/>
                        <a:pt x="209" y="76"/>
                      </a:cubicBezTo>
                      <a:cubicBezTo>
                        <a:pt x="207" y="77"/>
                        <a:pt x="204" y="76"/>
                        <a:pt x="202" y="76"/>
                      </a:cubicBezTo>
                      <a:cubicBezTo>
                        <a:pt x="202" y="82"/>
                        <a:pt x="201" y="87"/>
                        <a:pt x="194" y="87"/>
                      </a:cubicBezTo>
                      <a:cubicBezTo>
                        <a:pt x="188" y="88"/>
                        <a:pt x="183" y="89"/>
                        <a:pt x="178" y="93"/>
                      </a:cubicBezTo>
                      <a:cubicBezTo>
                        <a:pt x="176" y="95"/>
                        <a:pt x="175" y="97"/>
                        <a:pt x="172" y="99"/>
                      </a:cubicBezTo>
                      <a:cubicBezTo>
                        <a:pt x="171" y="101"/>
                        <a:pt x="169" y="103"/>
                        <a:pt x="168" y="106"/>
                      </a:cubicBezTo>
                      <a:cubicBezTo>
                        <a:pt x="168" y="109"/>
                        <a:pt x="169" y="111"/>
                        <a:pt x="167" y="114"/>
                      </a:cubicBezTo>
                      <a:cubicBezTo>
                        <a:pt x="166" y="117"/>
                        <a:pt x="163" y="118"/>
                        <a:pt x="160" y="120"/>
                      </a:cubicBezTo>
                      <a:cubicBezTo>
                        <a:pt x="158" y="121"/>
                        <a:pt x="156" y="123"/>
                        <a:pt x="155" y="126"/>
                      </a:cubicBezTo>
                      <a:cubicBezTo>
                        <a:pt x="154" y="129"/>
                        <a:pt x="154" y="133"/>
                        <a:pt x="152" y="136"/>
                      </a:cubicBezTo>
                      <a:cubicBezTo>
                        <a:pt x="150" y="138"/>
                        <a:pt x="147" y="138"/>
                        <a:pt x="146" y="140"/>
                      </a:cubicBezTo>
                      <a:cubicBezTo>
                        <a:pt x="143" y="143"/>
                        <a:pt x="144" y="150"/>
                        <a:pt x="145" y="154"/>
                      </a:cubicBezTo>
                      <a:cubicBezTo>
                        <a:pt x="145" y="158"/>
                        <a:pt x="144" y="159"/>
                        <a:pt x="141" y="161"/>
                      </a:cubicBezTo>
                      <a:cubicBezTo>
                        <a:pt x="137" y="164"/>
                        <a:pt x="136" y="165"/>
                        <a:pt x="135" y="169"/>
                      </a:cubicBezTo>
                      <a:cubicBezTo>
                        <a:pt x="134" y="172"/>
                        <a:pt x="135" y="175"/>
                        <a:pt x="133" y="177"/>
                      </a:cubicBezTo>
                      <a:cubicBezTo>
                        <a:pt x="131" y="179"/>
                        <a:pt x="127" y="177"/>
                        <a:pt x="128" y="182"/>
                      </a:cubicBezTo>
                      <a:cubicBezTo>
                        <a:pt x="128" y="184"/>
                        <a:pt x="132" y="187"/>
                        <a:pt x="133" y="189"/>
                      </a:cubicBezTo>
                      <a:cubicBezTo>
                        <a:pt x="135" y="192"/>
                        <a:pt x="134" y="194"/>
                        <a:pt x="132" y="196"/>
                      </a:cubicBezTo>
                      <a:cubicBezTo>
                        <a:pt x="130" y="199"/>
                        <a:pt x="127" y="200"/>
                        <a:pt x="124" y="201"/>
                      </a:cubicBezTo>
                      <a:cubicBezTo>
                        <a:pt x="120" y="201"/>
                        <a:pt x="117" y="203"/>
                        <a:pt x="113" y="204"/>
                      </a:cubicBezTo>
                      <a:cubicBezTo>
                        <a:pt x="110" y="206"/>
                        <a:pt x="106" y="206"/>
                        <a:pt x="104" y="209"/>
                      </a:cubicBezTo>
                      <a:cubicBezTo>
                        <a:pt x="103" y="212"/>
                        <a:pt x="104" y="215"/>
                        <a:pt x="104" y="218"/>
                      </a:cubicBezTo>
                      <a:cubicBezTo>
                        <a:pt x="105" y="231"/>
                        <a:pt x="103" y="244"/>
                        <a:pt x="107" y="257"/>
                      </a:cubicBezTo>
                      <a:cubicBezTo>
                        <a:pt x="108" y="262"/>
                        <a:pt x="109" y="267"/>
                        <a:pt x="109" y="273"/>
                      </a:cubicBezTo>
                      <a:cubicBezTo>
                        <a:pt x="109" y="278"/>
                        <a:pt x="108" y="284"/>
                        <a:pt x="110" y="289"/>
                      </a:cubicBezTo>
                      <a:cubicBezTo>
                        <a:pt x="110" y="290"/>
                        <a:pt x="111" y="290"/>
                        <a:pt x="111" y="292"/>
                      </a:cubicBezTo>
                      <a:cubicBezTo>
                        <a:pt x="111" y="293"/>
                        <a:pt x="111" y="294"/>
                        <a:pt x="111" y="296"/>
                      </a:cubicBezTo>
                      <a:cubicBezTo>
                        <a:pt x="112" y="298"/>
                        <a:pt x="111" y="300"/>
                        <a:pt x="111" y="303"/>
                      </a:cubicBezTo>
                      <a:cubicBezTo>
                        <a:pt x="111" y="309"/>
                        <a:pt x="110" y="313"/>
                        <a:pt x="108" y="318"/>
                      </a:cubicBezTo>
                      <a:cubicBezTo>
                        <a:pt x="105" y="323"/>
                        <a:pt x="102" y="327"/>
                        <a:pt x="102" y="333"/>
                      </a:cubicBezTo>
                      <a:cubicBezTo>
                        <a:pt x="102" y="339"/>
                        <a:pt x="97" y="342"/>
                        <a:pt x="93" y="347"/>
                      </a:cubicBezTo>
                      <a:cubicBezTo>
                        <a:pt x="92" y="348"/>
                        <a:pt x="92" y="350"/>
                        <a:pt x="91" y="352"/>
                      </a:cubicBezTo>
                      <a:cubicBezTo>
                        <a:pt x="90" y="351"/>
                        <a:pt x="90" y="351"/>
                        <a:pt x="90" y="350"/>
                      </a:cubicBezTo>
                      <a:cubicBezTo>
                        <a:pt x="89" y="346"/>
                        <a:pt x="86" y="315"/>
                        <a:pt x="78" y="321"/>
                      </a:cubicBezTo>
                      <a:cubicBezTo>
                        <a:pt x="77" y="322"/>
                        <a:pt x="76" y="327"/>
                        <a:pt x="75" y="329"/>
                      </a:cubicBezTo>
                      <a:cubicBezTo>
                        <a:pt x="74" y="331"/>
                        <a:pt x="72" y="333"/>
                        <a:pt x="70" y="335"/>
                      </a:cubicBezTo>
                      <a:cubicBezTo>
                        <a:pt x="67" y="340"/>
                        <a:pt x="64" y="345"/>
                        <a:pt x="61" y="351"/>
                      </a:cubicBezTo>
                      <a:cubicBezTo>
                        <a:pt x="55" y="360"/>
                        <a:pt x="51" y="367"/>
                        <a:pt x="39" y="371"/>
                      </a:cubicBezTo>
                      <a:cubicBezTo>
                        <a:pt x="32" y="374"/>
                        <a:pt x="14" y="375"/>
                        <a:pt x="9" y="369"/>
                      </a:cubicBezTo>
                      <a:cubicBezTo>
                        <a:pt x="2" y="362"/>
                        <a:pt x="9" y="345"/>
                        <a:pt x="12" y="338"/>
                      </a:cubicBezTo>
                      <a:cubicBezTo>
                        <a:pt x="14" y="332"/>
                        <a:pt x="18" y="326"/>
                        <a:pt x="19" y="320"/>
                      </a:cubicBezTo>
                      <a:cubicBezTo>
                        <a:pt x="19" y="313"/>
                        <a:pt x="10" y="313"/>
                        <a:pt x="11" y="307"/>
                      </a:cubicBezTo>
                      <a:cubicBezTo>
                        <a:pt x="11" y="304"/>
                        <a:pt x="14" y="302"/>
                        <a:pt x="16" y="300"/>
                      </a:cubicBezTo>
                      <a:cubicBezTo>
                        <a:pt x="17" y="299"/>
                        <a:pt x="22" y="297"/>
                        <a:pt x="22" y="296"/>
                      </a:cubicBezTo>
                      <a:cubicBezTo>
                        <a:pt x="22" y="292"/>
                        <a:pt x="9" y="288"/>
                        <a:pt x="6" y="285"/>
                      </a:cubicBezTo>
                      <a:cubicBezTo>
                        <a:pt x="0" y="277"/>
                        <a:pt x="7" y="263"/>
                        <a:pt x="10" y="255"/>
                      </a:cubicBezTo>
                      <a:cubicBezTo>
                        <a:pt x="13" y="249"/>
                        <a:pt x="16" y="249"/>
                        <a:pt x="21" y="252"/>
                      </a:cubicBezTo>
                      <a:cubicBezTo>
                        <a:pt x="26" y="254"/>
                        <a:pt x="32" y="258"/>
                        <a:pt x="33" y="252"/>
                      </a:cubicBezTo>
                      <a:cubicBezTo>
                        <a:pt x="33" y="243"/>
                        <a:pt x="24" y="235"/>
                        <a:pt x="33" y="229"/>
                      </a:cubicBezTo>
                      <a:cubicBezTo>
                        <a:pt x="41" y="223"/>
                        <a:pt x="47" y="227"/>
                        <a:pt x="52" y="235"/>
                      </a:cubicBezTo>
                      <a:cubicBezTo>
                        <a:pt x="55" y="229"/>
                        <a:pt x="52" y="221"/>
                        <a:pt x="57" y="215"/>
                      </a:cubicBezTo>
                      <a:cubicBezTo>
                        <a:pt x="63" y="209"/>
                        <a:pt x="69" y="208"/>
                        <a:pt x="76" y="209"/>
                      </a:cubicBezTo>
                      <a:cubicBezTo>
                        <a:pt x="82" y="209"/>
                        <a:pt x="95" y="207"/>
                        <a:pt x="96" y="199"/>
                      </a:cubicBezTo>
                      <a:cubicBezTo>
                        <a:pt x="96" y="186"/>
                        <a:pt x="80" y="201"/>
                        <a:pt x="76" y="201"/>
                      </a:cubicBezTo>
                      <a:cubicBezTo>
                        <a:pt x="69" y="199"/>
                        <a:pt x="72" y="191"/>
                        <a:pt x="76" y="188"/>
                      </a:cubicBezTo>
                      <a:cubicBezTo>
                        <a:pt x="79" y="185"/>
                        <a:pt x="86" y="181"/>
                        <a:pt x="91" y="180"/>
                      </a:cubicBezTo>
                      <a:cubicBezTo>
                        <a:pt x="96" y="178"/>
                        <a:pt x="100" y="179"/>
                        <a:pt x="103" y="174"/>
                      </a:cubicBezTo>
                      <a:cubicBezTo>
                        <a:pt x="106" y="169"/>
                        <a:pt x="105" y="164"/>
                        <a:pt x="107" y="159"/>
                      </a:cubicBezTo>
                      <a:cubicBezTo>
                        <a:pt x="108" y="154"/>
                        <a:pt x="112" y="148"/>
                        <a:pt x="118" y="147"/>
                      </a:cubicBezTo>
                      <a:cubicBezTo>
                        <a:pt x="122" y="145"/>
                        <a:pt x="131" y="148"/>
                        <a:pt x="129" y="139"/>
                      </a:cubicBezTo>
                      <a:cubicBezTo>
                        <a:pt x="128" y="136"/>
                        <a:pt x="124" y="135"/>
                        <a:pt x="123" y="132"/>
                      </a:cubicBezTo>
                      <a:cubicBezTo>
                        <a:pt x="122" y="128"/>
                        <a:pt x="126" y="123"/>
                        <a:pt x="129" y="120"/>
                      </a:cubicBezTo>
                      <a:cubicBezTo>
                        <a:pt x="133" y="116"/>
                        <a:pt x="136" y="117"/>
                        <a:pt x="141" y="115"/>
                      </a:cubicBezTo>
                      <a:cubicBezTo>
                        <a:pt x="146" y="112"/>
                        <a:pt x="148" y="107"/>
                        <a:pt x="150" y="103"/>
                      </a:cubicBezTo>
                      <a:cubicBezTo>
                        <a:pt x="152" y="96"/>
                        <a:pt x="153" y="92"/>
                        <a:pt x="159" y="88"/>
                      </a:cubicBezTo>
                      <a:cubicBezTo>
                        <a:pt x="166" y="84"/>
                        <a:pt x="173" y="85"/>
                        <a:pt x="179" y="82"/>
                      </a:cubicBezTo>
                      <a:cubicBezTo>
                        <a:pt x="185" y="78"/>
                        <a:pt x="180" y="80"/>
                        <a:pt x="179" y="75"/>
                      </a:cubicBezTo>
                      <a:cubicBezTo>
                        <a:pt x="179" y="69"/>
                        <a:pt x="187" y="68"/>
                        <a:pt x="191" y="67"/>
                      </a:cubicBezTo>
                      <a:cubicBezTo>
                        <a:pt x="196" y="66"/>
                        <a:pt x="201" y="64"/>
                        <a:pt x="204" y="59"/>
                      </a:cubicBezTo>
                      <a:cubicBezTo>
                        <a:pt x="206" y="55"/>
                        <a:pt x="205" y="51"/>
                        <a:pt x="205" y="47"/>
                      </a:cubicBezTo>
                      <a:cubicBezTo>
                        <a:pt x="205" y="42"/>
                        <a:pt x="206" y="40"/>
                        <a:pt x="207" y="36"/>
                      </a:cubicBezTo>
                      <a:cubicBezTo>
                        <a:pt x="209" y="32"/>
                        <a:pt x="212" y="29"/>
                        <a:pt x="217" y="31"/>
                      </a:cubicBezTo>
                      <a:cubicBezTo>
                        <a:pt x="221" y="33"/>
                        <a:pt x="221" y="38"/>
                        <a:pt x="225" y="39"/>
                      </a:cubicBezTo>
                      <a:cubicBezTo>
                        <a:pt x="231" y="41"/>
                        <a:pt x="245" y="38"/>
                        <a:pt x="248" y="34"/>
                      </a:cubicBezTo>
                      <a:cubicBezTo>
                        <a:pt x="251" y="31"/>
                        <a:pt x="249" y="24"/>
                        <a:pt x="251" y="21"/>
                      </a:cubicBezTo>
                      <a:cubicBezTo>
                        <a:pt x="254" y="18"/>
                        <a:pt x="261" y="19"/>
                        <a:pt x="265" y="20"/>
                      </a:cubicBezTo>
                      <a:cubicBezTo>
                        <a:pt x="279" y="24"/>
                        <a:pt x="284" y="18"/>
                        <a:pt x="294" y="8"/>
                      </a:cubicBezTo>
                      <a:cubicBezTo>
                        <a:pt x="298" y="5"/>
                        <a:pt x="303" y="0"/>
                        <a:pt x="307" y="6"/>
                      </a:cubicBezTo>
                      <a:cubicBezTo>
                        <a:pt x="310" y="10"/>
                        <a:pt x="304" y="20"/>
                        <a:pt x="311" y="21"/>
                      </a:cubicBezTo>
                      <a:cubicBezTo>
                        <a:pt x="317" y="22"/>
                        <a:pt x="320" y="14"/>
                        <a:pt x="322" y="11"/>
                      </a:cubicBezTo>
                      <a:cubicBezTo>
                        <a:pt x="329" y="6"/>
                        <a:pt x="329" y="15"/>
                        <a:pt x="333" y="17"/>
                      </a:cubicBezTo>
                      <a:cubicBezTo>
                        <a:pt x="338" y="14"/>
                        <a:pt x="343" y="7"/>
                        <a:pt x="349" y="7"/>
                      </a:cubicBezTo>
                      <a:cubicBezTo>
                        <a:pt x="354" y="6"/>
                        <a:pt x="355" y="9"/>
                        <a:pt x="357" y="13"/>
                      </a:cubicBezTo>
                      <a:cubicBezTo>
                        <a:pt x="358" y="13"/>
                        <a:pt x="360" y="16"/>
                        <a:pt x="361" y="17"/>
                      </a:cubicBezTo>
                      <a:cubicBezTo>
                        <a:pt x="363" y="17"/>
                        <a:pt x="363" y="16"/>
                        <a:pt x="365" y="15"/>
                      </a:cubicBezTo>
                      <a:cubicBezTo>
                        <a:pt x="372" y="13"/>
                        <a:pt x="392" y="12"/>
                        <a:pt x="394" y="22"/>
                      </a:cubicBezTo>
                      <a:cubicBezTo>
                        <a:pt x="396" y="30"/>
                        <a:pt x="386" y="26"/>
                        <a:pt x="383" y="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5" name="Freeform 317"/>
                <p:cNvSpPr/>
                <p:nvPr/>
              </p:nvSpPr>
              <p:spPr bwMode="auto">
                <a:xfrm>
                  <a:off x="1876422" y="1862137"/>
                  <a:ext cx="139700" cy="160337"/>
                </a:xfrm>
                <a:custGeom>
                  <a:avLst/>
                  <a:gdLst/>
                  <a:ahLst/>
                  <a:cxnLst>
                    <a:cxn ang="0">
                      <a:pos x="48" y="21"/>
                    </a:cxn>
                    <a:cxn ang="0">
                      <a:pos x="49" y="26"/>
                    </a:cxn>
                    <a:cxn ang="0">
                      <a:pos x="47" y="36"/>
                    </a:cxn>
                    <a:cxn ang="0">
                      <a:pos x="41" y="46"/>
                    </a:cxn>
                    <a:cxn ang="0">
                      <a:pos x="37" y="55"/>
                    </a:cxn>
                    <a:cxn ang="0">
                      <a:pos x="34" y="61"/>
                    </a:cxn>
                    <a:cxn ang="0">
                      <a:pos x="33" y="61"/>
                    </a:cxn>
                    <a:cxn ang="0">
                      <a:pos x="26" y="59"/>
                    </a:cxn>
                    <a:cxn ang="0">
                      <a:pos x="19" y="57"/>
                    </a:cxn>
                    <a:cxn ang="0">
                      <a:pos x="12" y="56"/>
                    </a:cxn>
                    <a:cxn ang="0">
                      <a:pos x="6" y="55"/>
                    </a:cxn>
                    <a:cxn ang="0">
                      <a:pos x="0" y="53"/>
                    </a:cxn>
                    <a:cxn ang="0">
                      <a:pos x="14" y="26"/>
                    </a:cxn>
                    <a:cxn ang="0">
                      <a:pos x="18" y="18"/>
                    </a:cxn>
                    <a:cxn ang="0">
                      <a:pos x="25" y="27"/>
                    </a:cxn>
                    <a:cxn ang="0">
                      <a:pos x="29" y="12"/>
                    </a:cxn>
                    <a:cxn ang="0">
                      <a:pos x="43" y="5"/>
                    </a:cxn>
                    <a:cxn ang="0">
                      <a:pos x="52" y="0"/>
                    </a:cxn>
                    <a:cxn ang="0">
                      <a:pos x="53" y="7"/>
                    </a:cxn>
                    <a:cxn ang="0">
                      <a:pos x="51" y="18"/>
                    </a:cxn>
                    <a:cxn ang="0">
                      <a:pos x="48" y="21"/>
                    </a:cxn>
                  </a:cxnLst>
                  <a:rect l="0" t="0" r="r" b="b"/>
                  <a:pathLst>
                    <a:path w="53" h="61">
                      <a:moveTo>
                        <a:pt x="48" y="21"/>
                      </a:moveTo>
                      <a:cubicBezTo>
                        <a:pt x="47" y="24"/>
                        <a:pt x="48" y="25"/>
                        <a:pt x="49" y="26"/>
                      </a:cubicBezTo>
                      <a:cubicBezTo>
                        <a:pt x="50" y="30"/>
                        <a:pt x="50" y="33"/>
                        <a:pt x="47" y="36"/>
                      </a:cubicBezTo>
                      <a:cubicBezTo>
                        <a:pt x="44" y="39"/>
                        <a:pt x="42" y="41"/>
                        <a:pt x="41" y="46"/>
                      </a:cubicBezTo>
                      <a:cubicBezTo>
                        <a:pt x="40" y="49"/>
                        <a:pt x="39" y="52"/>
                        <a:pt x="37" y="55"/>
                      </a:cubicBezTo>
                      <a:cubicBezTo>
                        <a:pt x="36" y="57"/>
                        <a:pt x="35" y="59"/>
                        <a:pt x="34" y="61"/>
                      </a:cubicBezTo>
                      <a:cubicBezTo>
                        <a:pt x="33" y="61"/>
                        <a:pt x="33" y="61"/>
                        <a:pt x="33" y="61"/>
                      </a:cubicBezTo>
                      <a:cubicBezTo>
                        <a:pt x="30" y="61"/>
                        <a:pt x="28" y="60"/>
                        <a:pt x="26" y="59"/>
                      </a:cubicBezTo>
                      <a:cubicBezTo>
                        <a:pt x="24" y="58"/>
                        <a:pt x="21" y="58"/>
                        <a:pt x="19" y="57"/>
                      </a:cubicBezTo>
                      <a:cubicBezTo>
                        <a:pt x="17" y="57"/>
                        <a:pt x="14" y="56"/>
                        <a:pt x="12" y="56"/>
                      </a:cubicBezTo>
                      <a:cubicBezTo>
                        <a:pt x="9" y="56"/>
                        <a:pt x="8" y="55"/>
                        <a:pt x="6" y="55"/>
                      </a:cubicBezTo>
                      <a:cubicBezTo>
                        <a:pt x="4" y="54"/>
                        <a:pt x="2" y="55"/>
                        <a:pt x="0" y="53"/>
                      </a:cubicBezTo>
                      <a:cubicBezTo>
                        <a:pt x="10" y="49"/>
                        <a:pt x="13" y="36"/>
                        <a:pt x="14" y="26"/>
                      </a:cubicBezTo>
                      <a:cubicBezTo>
                        <a:pt x="18" y="18"/>
                        <a:pt x="18" y="18"/>
                        <a:pt x="18" y="18"/>
                      </a:cubicBezTo>
                      <a:cubicBezTo>
                        <a:pt x="21" y="20"/>
                        <a:pt x="23" y="24"/>
                        <a:pt x="25" y="27"/>
                      </a:cubicBezTo>
                      <a:cubicBezTo>
                        <a:pt x="28" y="24"/>
                        <a:pt x="26" y="16"/>
                        <a:pt x="29" y="12"/>
                      </a:cubicBezTo>
                      <a:cubicBezTo>
                        <a:pt x="32" y="7"/>
                        <a:pt x="37" y="7"/>
                        <a:pt x="43" y="5"/>
                      </a:cubicBezTo>
                      <a:cubicBezTo>
                        <a:pt x="46" y="3"/>
                        <a:pt x="49" y="2"/>
                        <a:pt x="52" y="0"/>
                      </a:cubicBezTo>
                      <a:cubicBezTo>
                        <a:pt x="53" y="2"/>
                        <a:pt x="53" y="4"/>
                        <a:pt x="53" y="7"/>
                      </a:cubicBezTo>
                      <a:cubicBezTo>
                        <a:pt x="53" y="11"/>
                        <a:pt x="53" y="14"/>
                        <a:pt x="51" y="18"/>
                      </a:cubicBezTo>
                      <a:cubicBezTo>
                        <a:pt x="50" y="19"/>
                        <a:pt x="48" y="20"/>
                        <a:pt x="48"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6" name="Freeform 318"/>
                <p:cNvSpPr/>
                <p:nvPr/>
              </p:nvSpPr>
              <p:spPr bwMode="auto">
                <a:xfrm>
                  <a:off x="1824035" y="2001837"/>
                  <a:ext cx="160337" cy="115887"/>
                </a:xfrm>
                <a:custGeom>
                  <a:avLst/>
                  <a:gdLst/>
                  <a:ahLst/>
                  <a:cxnLst>
                    <a:cxn ang="0">
                      <a:pos x="59" y="32"/>
                    </a:cxn>
                    <a:cxn ang="0">
                      <a:pos x="55" y="31"/>
                    </a:cxn>
                    <a:cxn ang="0">
                      <a:pos x="52" y="33"/>
                    </a:cxn>
                    <a:cxn ang="0">
                      <a:pos x="50" y="43"/>
                    </a:cxn>
                    <a:cxn ang="0">
                      <a:pos x="50" y="44"/>
                    </a:cxn>
                    <a:cxn ang="0">
                      <a:pos x="49" y="44"/>
                    </a:cxn>
                    <a:cxn ang="0">
                      <a:pos x="39" y="38"/>
                    </a:cxn>
                    <a:cxn ang="0">
                      <a:pos x="30" y="30"/>
                    </a:cxn>
                    <a:cxn ang="0">
                      <a:pos x="17" y="23"/>
                    </a:cxn>
                    <a:cxn ang="0">
                      <a:pos x="6" y="14"/>
                    </a:cxn>
                    <a:cxn ang="0">
                      <a:pos x="0" y="11"/>
                    </a:cxn>
                    <a:cxn ang="0">
                      <a:pos x="5" y="7"/>
                    </a:cxn>
                    <a:cxn ang="0">
                      <a:pos x="20" y="0"/>
                    </a:cxn>
                    <a:cxn ang="0">
                      <a:pos x="20" y="0"/>
                    </a:cxn>
                    <a:cxn ang="0">
                      <a:pos x="26" y="2"/>
                    </a:cxn>
                    <a:cxn ang="0">
                      <a:pos x="32" y="3"/>
                    </a:cxn>
                    <a:cxn ang="0">
                      <a:pos x="39" y="4"/>
                    </a:cxn>
                    <a:cxn ang="0">
                      <a:pos x="46" y="6"/>
                    </a:cxn>
                    <a:cxn ang="0">
                      <a:pos x="53" y="8"/>
                    </a:cxn>
                    <a:cxn ang="0">
                      <a:pos x="54" y="8"/>
                    </a:cxn>
                    <a:cxn ang="0">
                      <a:pos x="52" y="11"/>
                    </a:cxn>
                    <a:cxn ang="0">
                      <a:pos x="51" y="16"/>
                    </a:cxn>
                    <a:cxn ang="0">
                      <a:pos x="54" y="22"/>
                    </a:cxn>
                    <a:cxn ang="0">
                      <a:pos x="59" y="30"/>
                    </a:cxn>
                    <a:cxn ang="0">
                      <a:pos x="59" y="32"/>
                    </a:cxn>
                  </a:cxnLst>
                  <a:rect l="0" t="0" r="r" b="b"/>
                  <a:pathLst>
                    <a:path w="61" h="44">
                      <a:moveTo>
                        <a:pt x="59" y="32"/>
                      </a:moveTo>
                      <a:cubicBezTo>
                        <a:pt x="58" y="32"/>
                        <a:pt x="56" y="31"/>
                        <a:pt x="55" y="31"/>
                      </a:cubicBezTo>
                      <a:cubicBezTo>
                        <a:pt x="52" y="31"/>
                        <a:pt x="53" y="31"/>
                        <a:pt x="52" y="33"/>
                      </a:cubicBezTo>
                      <a:cubicBezTo>
                        <a:pt x="51" y="37"/>
                        <a:pt x="51" y="40"/>
                        <a:pt x="50" y="43"/>
                      </a:cubicBezTo>
                      <a:cubicBezTo>
                        <a:pt x="50" y="43"/>
                        <a:pt x="50" y="44"/>
                        <a:pt x="50" y="44"/>
                      </a:cubicBezTo>
                      <a:cubicBezTo>
                        <a:pt x="50" y="44"/>
                        <a:pt x="49" y="44"/>
                        <a:pt x="49" y="44"/>
                      </a:cubicBezTo>
                      <a:cubicBezTo>
                        <a:pt x="46" y="43"/>
                        <a:pt x="42" y="42"/>
                        <a:pt x="39" y="38"/>
                      </a:cubicBezTo>
                      <a:cubicBezTo>
                        <a:pt x="37" y="34"/>
                        <a:pt x="35" y="32"/>
                        <a:pt x="30" y="30"/>
                      </a:cubicBezTo>
                      <a:cubicBezTo>
                        <a:pt x="26" y="28"/>
                        <a:pt x="21" y="26"/>
                        <a:pt x="17" y="23"/>
                      </a:cubicBezTo>
                      <a:cubicBezTo>
                        <a:pt x="14" y="20"/>
                        <a:pt x="10" y="17"/>
                        <a:pt x="6" y="14"/>
                      </a:cubicBezTo>
                      <a:cubicBezTo>
                        <a:pt x="4" y="13"/>
                        <a:pt x="2" y="12"/>
                        <a:pt x="0" y="11"/>
                      </a:cubicBezTo>
                      <a:cubicBezTo>
                        <a:pt x="2" y="9"/>
                        <a:pt x="4" y="8"/>
                        <a:pt x="5" y="7"/>
                      </a:cubicBezTo>
                      <a:cubicBezTo>
                        <a:pt x="10" y="3"/>
                        <a:pt x="15" y="3"/>
                        <a:pt x="20" y="0"/>
                      </a:cubicBezTo>
                      <a:cubicBezTo>
                        <a:pt x="20" y="0"/>
                        <a:pt x="20" y="0"/>
                        <a:pt x="20" y="0"/>
                      </a:cubicBezTo>
                      <a:cubicBezTo>
                        <a:pt x="22" y="2"/>
                        <a:pt x="24" y="1"/>
                        <a:pt x="26" y="2"/>
                      </a:cubicBezTo>
                      <a:cubicBezTo>
                        <a:pt x="28" y="2"/>
                        <a:pt x="29" y="3"/>
                        <a:pt x="32" y="3"/>
                      </a:cubicBezTo>
                      <a:cubicBezTo>
                        <a:pt x="34" y="3"/>
                        <a:pt x="37" y="4"/>
                        <a:pt x="39" y="4"/>
                      </a:cubicBezTo>
                      <a:cubicBezTo>
                        <a:pt x="41" y="5"/>
                        <a:pt x="44" y="5"/>
                        <a:pt x="46" y="6"/>
                      </a:cubicBezTo>
                      <a:cubicBezTo>
                        <a:pt x="48" y="7"/>
                        <a:pt x="50" y="8"/>
                        <a:pt x="53" y="8"/>
                      </a:cubicBezTo>
                      <a:cubicBezTo>
                        <a:pt x="53" y="8"/>
                        <a:pt x="53" y="8"/>
                        <a:pt x="54" y="8"/>
                      </a:cubicBezTo>
                      <a:cubicBezTo>
                        <a:pt x="53" y="9"/>
                        <a:pt x="53" y="10"/>
                        <a:pt x="52" y="11"/>
                      </a:cubicBezTo>
                      <a:cubicBezTo>
                        <a:pt x="52" y="12"/>
                        <a:pt x="51" y="15"/>
                        <a:pt x="51" y="16"/>
                      </a:cubicBezTo>
                      <a:cubicBezTo>
                        <a:pt x="51" y="20"/>
                        <a:pt x="54" y="19"/>
                        <a:pt x="54" y="22"/>
                      </a:cubicBezTo>
                      <a:cubicBezTo>
                        <a:pt x="61" y="21"/>
                        <a:pt x="59" y="27"/>
                        <a:pt x="59" y="30"/>
                      </a:cubicBezTo>
                      <a:cubicBezTo>
                        <a:pt x="59" y="31"/>
                        <a:pt x="59" y="31"/>
                        <a:pt x="59" y="3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7" name="Freeform 319"/>
                <p:cNvSpPr/>
                <p:nvPr/>
              </p:nvSpPr>
              <p:spPr bwMode="auto">
                <a:xfrm>
                  <a:off x="1958972" y="1768474"/>
                  <a:ext cx="357187" cy="485775"/>
                </a:xfrm>
                <a:custGeom>
                  <a:avLst/>
                  <a:gdLst/>
                  <a:ahLst/>
                  <a:cxnLst>
                    <a:cxn ang="0">
                      <a:pos x="129" y="97"/>
                    </a:cxn>
                    <a:cxn ang="0">
                      <a:pos x="124" y="105"/>
                    </a:cxn>
                    <a:cxn ang="0">
                      <a:pos x="111" y="111"/>
                    </a:cxn>
                    <a:cxn ang="0">
                      <a:pos x="98" y="121"/>
                    </a:cxn>
                    <a:cxn ang="0">
                      <a:pos x="108" y="145"/>
                    </a:cxn>
                    <a:cxn ang="0">
                      <a:pos x="103" y="169"/>
                    </a:cxn>
                    <a:cxn ang="0">
                      <a:pos x="94" y="174"/>
                    </a:cxn>
                    <a:cxn ang="0">
                      <a:pos x="58" y="185"/>
                    </a:cxn>
                    <a:cxn ang="0">
                      <a:pos x="48" y="174"/>
                    </a:cxn>
                    <a:cxn ang="0">
                      <a:pos x="26" y="178"/>
                    </a:cxn>
                    <a:cxn ang="0">
                      <a:pos x="25" y="172"/>
                    </a:cxn>
                    <a:cxn ang="0">
                      <a:pos x="35" y="152"/>
                    </a:cxn>
                    <a:cxn ang="0">
                      <a:pos x="27" y="144"/>
                    </a:cxn>
                    <a:cxn ang="0">
                      <a:pos x="11" y="138"/>
                    </a:cxn>
                    <a:cxn ang="0">
                      <a:pos x="8" y="121"/>
                    </a:cxn>
                    <a:cxn ang="0">
                      <a:pos x="3" y="111"/>
                    </a:cxn>
                    <a:cxn ang="0">
                      <a:pos x="1" y="100"/>
                    </a:cxn>
                    <a:cxn ang="0">
                      <a:pos x="6" y="91"/>
                    </a:cxn>
                    <a:cxn ang="0">
                      <a:pos x="16" y="72"/>
                    </a:cxn>
                    <a:cxn ang="0">
                      <a:pos x="17" y="57"/>
                    </a:cxn>
                    <a:cxn ang="0">
                      <a:pos x="22" y="43"/>
                    </a:cxn>
                    <a:cxn ang="0">
                      <a:pos x="25" y="35"/>
                    </a:cxn>
                    <a:cxn ang="0">
                      <a:pos x="43" y="1"/>
                    </a:cxn>
                    <a:cxn ang="0">
                      <a:pos x="48" y="4"/>
                    </a:cxn>
                    <a:cxn ang="0">
                      <a:pos x="61" y="6"/>
                    </a:cxn>
                    <a:cxn ang="0">
                      <a:pos x="75" y="18"/>
                    </a:cxn>
                    <a:cxn ang="0">
                      <a:pos x="116" y="26"/>
                    </a:cxn>
                    <a:cxn ang="0">
                      <a:pos x="125" y="26"/>
                    </a:cxn>
                    <a:cxn ang="0">
                      <a:pos x="125" y="39"/>
                    </a:cxn>
                    <a:cxn ang="0">
                      <a:pos x="130" y="54"/>
                    </a:cxn>
                    <a:cxn ang="0">
                      <a:pos x="134" y="70"/>
                    </a:cxn>
                    <a:cxn ang="0">
                      <a:pos x="134" y="90"/>
                    </a:cxn>
                  </a:cxnLst>
                  <a:rect l="0" t="0" r="r" b="b"/>
                  <a:pathLst>
                    <a:path w="136" h="185">
                      <a:moveTo>
                        <a:pt x="134" y="90"/>
                      </a:moveTo>
                      <a:cubicBezTo>
                        <a:pt x="132" y="93"/>
                        <a:pt x="130" y="95"/>
                        <a:pt x="129" y="97"/>
                      </a:cubicBezTo>
                      <a:cubicBezTo>
                        <a:pt x="129" y="97"/>
                        <a:pt x="129" y="97"/>
                        <a:pt x="129" y="97"/>
                      </a:cubicBezTo>
                      <a:cubicBezTo>
                        <a:pt x="127" y="100"/>
                        <a:pt x="126" y="102"/>
                        <a:pt x="124" y="105"/>
                      </a:cubicBezTo>
                      <a:cubicBezTo>
                        <a:pt x="122" y="108"/>
                        <a:pt x="122" y="108"/>
                        <a:pt x="119" y="109"/>
                      </a:cubicBezTo>
                      <a:cubicBezTo>
                        <a:pt x="116" y="110"/>
                        <a:pt x="114" y="109"/>
                        <a:pt x="111" y="111"/>
                      </a:cubicBezTo>
                      <a:cubicBezTo>
                        <a:pt x="109" y="112"/>
                        <a:pt x="106" y="114"/>
                        <a:pt x="104" y="115"/>
                      </a:cubicBezTo>
                      <a:cubicBezTo>
                        <a:pt x="101" y="117"/>
                        <a:pt x="99" y="118"/>
                        <a:pt x="98" y="121"/>
                      </a:cubicBezTo>
                      <a:cubicBezTo>
                        <a:pt x="98" y="126"/>
                        <a:pt x="99" y="130"/>
                        <a:pt x="102" y="134"/>
                      </a:cubicBezTo>
                      <a:cubicBezTo>
                        <a:pt x="105" y="137"/>
                        <a:pt x="108" y="141"/>
                        <a:pt x="108" y="145"/>
                      </a:cubicBezTo>
                      <a:cubicBezTo>
                        <a:pt x="108" y="145"/>
                        <a:pt x="108" y="145"/>
                        <a:pt x="108" y="146"/>
                      </a:cubicBezTo>
                      <a:cubicBezTo>
                        <a:pt x="108" y="154"/>
                        <a:pt x="106" y="161"/>
                        <a:pt x="103" y="169"/>
                      </a:cubicBezTo>
                      <a:cubicBezTo>
                        <a:pt x="102" y="172"/>
                        <a:pt x="102" y="174"/>
                        <a:pt x="99" y="175"/>
                      </a:cubicBezTo>
                      <a:cubicBezTo>
                        <a:pt x="97" y="175"/>
                        <a:pt x="95" y="174"/>
                        <a:pt x="94" y="174"/>
                      </a:cubicBezTo>
                      <a:cubicBezTo>
                        <a:pt x="89" y="174"/>
                        <a:pt x="85" y="175"/>
                        <a:pt x="81" y="176"/>
                      </a:cubicBezTo>
                      <a:cubicBezTo>
                        <a:pt x="73" y="179"/>
                        <a:pt x="66" y="182"/>
                        <a:pt x="58" y="185"/>
                      </a:cubicBezTo>
                      <a:cubicBezTo>
                        <a:pt x="56" y="183"/>
                        <a:pt x="55" y="181"/>
                        <a:pt x="54" y="178"/>
                      </a:cubicBezTo>
                      <a:cubicBezTo>
                        <a:pt x="53" y="175"/>
                        <a:pt x="52" y="173"/>
                        <a:pt x="48" y="174"/>
                      </a:cubicBezTo>
                      <a:cubicBezTo>
                        <a:pt x="46" y="175"/>
                        <a:pt x="43" y="177"/>
                        <a:pt x="40" y="177"/>
                      </a:cubicBezTo>
                      <a:cubicBezTo>
                        <a:pt x="36" y="178"/>
                        <a:pt x="31" y="179"/>
                        <a:pt x="26" y="178"/>
                      </a:cubicBezTo>
                      <a:cubicBezTo>
                        <a:pt x="27" y="178"/>
                        <a:pt x="27" y="178"/>
                        <a:pt x="27" y="178"/>
                      </a:cubicBezTo>
                      <a:cubicBezTo>
                        <a:pt x="28" y="175"/>
                        <a:pt x="24" y="174"/>
                        <a:pt x="25" y="172"/>
                      </a:cubicBezTo>
                      <a:cubicBezTo>
                        <a:pt x="27" y="169"/>
                        <a:pt x="29" y="167"/>
                        <a:pt x="29" y="164"/>
                      </a:cubicBezTo>
                      <a:cubicBezTo>
                        <a:pt x="30" y="159"/>
                        <a:pt x="35" y="157"/>
                        <a:pt x="35" y="152"/>
                      </a:cubicBezTo>
                      <a:cubicBezTo>
                        <a:pt x="37" y="152"/>
                        <a:pt x="35" y="148"/>
                        <a:pt x="34" y="146"/>
                      </a:cubicBezTo>
                      <a:cubicBezTo>
                        <a:pt x="29" y="145"/>
                        <a:pt x="29" y="145"/>
                        <a:pt x="27" y="144"/>
                      </a:cubicBezTo>
                      <a:cubicBezTo>
                        <a:pt x="25" y="143"/>
                        <a:pt x="24" y="143"/>
                        <a:pt x="22" y="142"/>
                      </a:cubicBezTo>
                      <a:cubicBezTo>
                        <a:pt x="18" y="141"/>
                        <a:pt x="15" y="139"/>
                        <a:pt x="11" y="138"/>
                      </a:cubicBezTo>
                      <a:cubicBezTo>
                        <a:pt x="11" y="136"/>
                        <a:pt x="11" y="133"/>
                        <a:pt x="11" y="131"/>
                      </a:cubicBezTo>
                      <a:cubicBezTo>
                        <a:pt x="12" y="127"/>
                        <a:pt x="9" y="124"/>
                        <a:pt x="8" y="121"/>
                      </a:cubicBezTo>
                      <a:cubicBezTo>
                        <a:pt x="8" y="120"/>
                        <a:pt x="8" y="120"/>
                        <a:pt x="8" y="119"/>
                      </a:cubicBezTo>
                      <a:cubicBezTo>
                        <a:pt x="8" y="116"/>
                        <a:pt x="10" y="110"/>
                        <a:pt x="3" y="111"/>
                      </a:cubicBezTo>
                      <a:cubicBezTo>
                        <a:pt x="3" y="108"/>
                        <a:pt x="0" y="109"/>
                        <a:pt x="0" y="105"/>
                      </a:cubicBezTo>
                      <a:cubicBezTo>
                        <a:pt x="0" y="104"/>
                        <a:pt x="1" y="101"/>
                        <a:pt x="1" y="100"/>
                      </a:cubicBezTo>
                      <a:cubicBezTo>
                        <a:pt x="2" y="99"/>
                        <a:pt x="2" y="98"/>
                        <a:pt x="3" y="97"/>
                      </a:cubicBezTo>
                      <a:cubicBezTo>
                        <a:pt x="4" y="95"/>
                        <a:pt x="5" y="93"/>
                        <a:pt x="6" y="91"/>
                      </a:cubicBezTo>
                      <a:cubicBezTo>
                        <a:pt x="8" y="88"/>
                        <a:pt x="9" y="85"/>
                        <a:pt x="10" y="82"/>
                      </a:cubicBezTo>
                      <a:cubicBezTo>
                        <a:pt x="11" y="77"/>
                        <a:pt x="13" y="75"/>
                        <a:pt x="16" y="72"/>
                      </a:cubicBezTo>
                      <a:cubicBezTo>
                        <a:pt x="19" y="69"/>
                        <a:pt x="19" y="66"/>
                        <a:pt x="18" y="62"/>
                      </a:cubicBezTo>
                      <a:cubicBezTo>
                        <a:pt x="17" y="61"/>
                        <a:pt x="16" y="60"/>
                        <a:pt x="17" y="57"/>
                      </a:cubicBezTo>
                      <a:cubicBezTo>
                        <a:pt x="17" y="56"/>
                        <a:pt x="19" y="55"/>
                        <a:pt x="20" y="54"/>
                      </a:cubicBezTo>
                      <a:cubicBezTo>
                        <a:pt x="22" y="50"/>
                        <a:pt x="22" y="47"/>
                        <a:pt x="22" y="43"/>
                      </a:cubicBezTo>
                      <a:cubicBezTo>
                        <a:pt x="22" y="40"/>
                        <a:pt x="22" y="38"/>
                        <a:pt x="21" y="36"/>
                      </a:cubicBezTo>
                      <a:cubicBezTo>
                        <a:pt x="23" y="36"/>
                        <a:pt x="24" y="35"/>
                        <a:pt x="25" y="35"/>
                      </a:cubicBezTo>
                      <a:cubicBezTo>
                        <a:pt x="30" y="33"/>
                        <a:pt x="36" y="31"/>
                        <a:pt x="41" y="30"/>
                      </a:cubicBezTo>
                      <a:cubicBezTo>
                        <a:pt x="53" y="27"/>
                        <a:pt x="45" y="9"/>
                        <a:pt x="43" y="1"/>
                      </a:cubicBezTo>
                      <a:cubicBezTo>
                        <a:pt x="43" y="1"/>
                        <a:pt x="43" y="0"/>
                        <a:pt x="43" y="0"/>
                      </a:cubicBezTo>
                      <a:cubicBezTo>
                        <a:pt x="45" y="1"/>
                        <a:pt x="46" y="3"/>
                        <a:pt x="48" y="4"/>
                      </a:cubicBezTo>
                      <a:cubicBezTo>
                        <a:pt x="51" y="5"/>
                        <a:pt x="54" y="4"/>
                        <a:pt x="57" y="5"/>
                      </a:cubicBezTo>
                      <a:cubicBezTo>
                        <a:pt x="58" y="5"/>
                        <a:pt x="59" y="6"/>
                        <a:pt x="61" y="6"/>
                      </a:cubicBezTo>
                      <a:cubicBezTo>
                        <a:pt x="61" y="7"/>
                        <a:pt x="61" y="7"/>
                        <a:pt x="61" y="7"/>
                      </a:cubicBezTo>
                      <a:cubicBezTo>
                        <a:pt x="64" y="11"/>
                        <a:pt x="70" y="15"/>
                        <a:pt x="75" y="18"/>
                      </a:cubicBezTo>
                      <a:cubicBezTo>
                        <a:pt x="86" y="23"/>
                        <a:pt x="97" y="18"/>
                        <a:pt x="108" y="21"/>
                      </a:cubicBezTo>
                      <a:cubicBezTo>
                        <a:pt x="111" y="22"/>
                        <a:pt x="113" y="26"/>
                        <a:pt x="116" y="26"/>
                      </a:cubicBezTo>
                      <a:cubicBezTo>
                        <a:pt x="118" y="27"/>
                        <a:pt x="121" y="27"/>
                        <a:pt x="123" y="26"/>
                      </a:cubicBezTo>
                      <a:cubicBezTo>
                        <a:pt x="124" y="26"/>
                        <a:pt x="125" y="26"/>
                        <a:pt x="125" y="26"/>
                      </a:cubicBezTo>
                      <a:cubicBezTo>
                        <a:pt x="125" y="28"/>
                        <a:pt x="125" y="29"/>
                        <a:pt x="125" y="31"/>
                      </a:cubicBezTo>
                      <a:cubicBezTo>
                        <a:pt x="125" y="33"/>
                        <a:pt x="125" y="36"/>
                        <a:pt x="125" y="39"/>
                      </a:cubicBezTo>
                      <a:cubicBezTo>
                        <a:pt x="125" y="41"/>
                        <a:pt x="127" y="44"/>
                        <a:pt x="128" y="47"/>
                      </a:cubicBezTo>
                      <a:cubicBezTo>
                        <a:pt x="129" y="49"/>
                        <a:pt x="129" y="52"/>
                        <a:pt x="130" y="54"/>
                      </a:cubicBezTo>
                      <a:cubicBezTo>
                        <a:pt x="130" y="57"/>
                        <a:pt x="132" y="60"/>
                        <a:pt x="133" y="62"/>
                      </a:cubicBezTo>
                      <a:cubicBezTo>
                        <a:pt x="134" y="65"/>
                        <a:pt x="133" y="67"/>
                        <a:pt x="134" y="70"/>
                      </a:cubicBezTo>
                      <a:cubicBezTo>
                        <a:pt x="134" y="72"/>
                        <a:pt x="135" y="74"/>
                        <a:pt x="135" y="77"/>
                      </a:cubicBezTo>
                      <a:cubicBezTo>
                        <a:pt x="135" y="82"/>
                        <a:pt x="136" y="86"/>
                        <a:pt x="134"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8" name="Freeform 320"/>
                <p:cNvSpPr/>
                <p:nvPr/>
              </p:nvSpPr>
              <p:spPr bwMode="auto">
                <a:xfrm>
                  <a:off x="2270121" y="2274887"/>
                  <a:ext cx="98425" cy="82550"/>
                </a:xfrm>
                <a:custGeom>
                  <a:avLst/>
                  <a:gdLst/>
                  <a:ahLst/>
                  <a:cxnLst>
                    <a:cxn ang="0">
                      <a:pos x="30" y="13"/>
                    </a:cxn>
                    <a:cxn ang="0">
                      <a:pos x="31" y="19"/>
                    </a:cxn>
                    <a:cxn ang="0">
                      <a:pos x="25" y="23"/>
                    </a:cxn>
                    <a:cxn ang="0">
                      <a:pos x="13" y="27"/>
                    </a:cxn>
                    <a:cxn ang="0">
                      <a:pos x="7" y="31"/>
                    </a:cxn>
                    <a:cxn ang="0">
                      <a:pos x="4" y="29"/>
                    </a:cxn>
                    <a:cxn ang="0">
                      <a:pos x="1" y="28"/>
                    </a:cxn>
                    <a:cxn ang="0">
                      <a:pos x="2" y="20"/>
                    </a:cxn>
                    <a:cxn ang="0">
                      <a:pos x="0" y="9"/>
                    </a:cxn>
                    <a:cxn ang="0">
                      <a:pos x="12" y="10"/>
                    </a:cxn>
                    <a:cxn ang="0">
                      <a:pos x="27" y="5"/>
                    </a:cxn>
                    <a:cxn ang="0">
                      <a:pos x="33" y="0"/>
                    </a:cxn>
                    <a:cxn ang="0">
                      <a:pos x="33" y="1"/>
                    </a:cxn>
                    <a:cxn ang="0">
                      <a:pos x="37" y="6"/>
                    </a:cxn>
                    <a:cxn ang="0">
                      <a:pos x="30" y="13"/>
                    </a:cxn>
                  </a:cxnLst>
                  <a:rect l="0" t="0" r="r" b="b"/>
                  <a:pathLst>
                    <a:path w="37" h="31">
                      <a:moveTo>
                        <a:pt x="30" y="13"/>
                      </a:moveTo>
                      <a:cubicBezTo>
                        <a:pt x="31" y="14"/>
                        <a:pt x="32" y="18"/>
                        <a:pt x="31" y="19"/>
                      </a:cubicBezTo>
                      <a:cubicBezTo>
                        <a:pt x="30" y="22"/>
                        <a:pt x="27" y="22"/>
                        <a:pt x="25" y="23"/>
                      </a:cubicBezTo>
                      <a:cubicBezTo>
                        <a:pt x="21" y="25"/>
                        <a:pt x="17" y="24"/>
                        <a:pt x="13" y="27"/>
                      </a:cubicBezTo>
                      <a:cubicBezTo>
                        <a:pt x="12" y="28"/>
                        <a:pt x="9" y="30"/>
                        <a:pt x="7" y="31"/>
                      </a:cubicBezTo>
                      <a:cubicBezTo>
                        <a:pt x="6" y="30"/>
                        <a:pt x="5" y="29"/>
                        <a:pt x="4" y="29"/>
                      </a:cubicBezTo>
                      <a:cubicBezTo>
                        <a:pt x="3" y="29"/>
                        <a:pt x="2" y="28"/>
                        <a:pt x="1" y="28"/>
                      </a:cubicBezTo>
                      <a:cubicBezTo>
                        <a:pt x="1" y="26"/>
                        <a:pt x="2" y="23"/>
                        <a:pt x="2" y="20"/>
                      </a:cubicBezTo>
                      <a:cubicBezTo>
                        <a:pt x="2" y="16"/>
                        <a:pt x="0" y="13"/>
                        <a:pt x="0" y="9"/>
                      </a:cubicBezTo>
                      <a:cubicBezTo>
                        <a:pt x="4" y="10"/>
                        <a:pt x="8" y="10"/>
                        <a:pt x="12" y="10"/>
                      </a:cubicBezTo>
                      <a:cubicBezTo>
                        <a:pt x="17" y="10"/>
                        <a:pt x="23" y="7"/>
                        <a:pt x="27" y="5"/>
                      </a:cubicBezTo>
                      <a:cubicBezTo>
                        <a:pt x="29" y="4"/>
                        <a:pt x="31" y="2"/>
                        <a:pt x="33" y="0"/>
                      </a:cubicBezTo>
                      <a:cubicBezTo>
                        <a:pt x="33" y="0"/>
                        <a:pt x="33" y="1"/>
                        <a:pt x="33" y="1"/>
                      </a:cubicBezTo>
                      <a:cubicBezTo>
                        <a:pt x="34" y="3"/>
                        <a:pt x="36" y="4"/>
                        <a:pt x="37" y="6"/>
                      </a:cubicBezTo>
                      <a:cubicBezTo>
                        <a:pt x="34" y="8"/>
                        <a:pt x="29" y="10"/>
                        <a:pt x="30" y="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9" name="Freeform 321"/>
                <p:cNvSpPr/>
                <p:nvPr/>
              </p:nvSpPr>
              <p:spPr bwMode="auto">
                <a:xfrm>
                  <a:off x="2289171" y="2290762"/>
                  <a:ext cx="195262" cy="215900"/>
                </a:xfrm>
                <a:custGeom>
                  <a:avLst/>
                  <a:gdLst/>
                  <a:ahLst/>
                  <a:cxnLst>
                    <a:cxn ang="0">
                      <a:pos x="74" y="36"/>
                    </a:cxn>
                    <a:cxn ang="0">
                      <a:pos x="71" y="35"/>
                    </a:cxn>
                    <a:cxn ang="0">
                      <a:pos x="57" y="33"/>
                    </a:cxn>
                    <a:cxn ang="0">
                      <a:pos x="42" y="33"/>
                    </a:cxn>
                    <a:cxn ang="0">
                      <a:pos x="35" y="33"/>
                    </a:cxn>
                    <a:cxn ang="0">
                      <a:pos x="27" y="32"/>
                    </a:cxn>
                    <a:cxn ang="0">
                      <a:pos x="27" y="35"/>
                    </a:cxn>
                    <a:cxn ang="0">
                      <a:pos x="25" y="38"/>
                    </a:cxn>
                    <a:cxn ang="0">
                      <a:pos x="27" y="45"/>
                    </a:cxn>
                    <a:cxn ang="0">
                      <a:pos x="38" y="58"/>
                    </a:cxn>
                    <a:cxn ang="0">
                      <a:pos x="43" y="63"/>
                    </a:cxn>
                    <a:cxn ang="0">
                      <a:pos x="50" y="69"/>
                    </a:cxn>
                    <a:cxn ang="0">
                      <a:pos x="54" y="75"/>
                    </a:cxn>
                    <a:cxn ang="0">
                      <a:pos x="56" y="77"/>
                    </a:cxn>
                    <a:cxn ang="0">
                      <a:pos x="52" y="82"/>
                    </a:cxn>
                    <a:cxn ang="0">
                      <a:pos x="46" y="77"/>
                    </a:cxn>
                    <a:cxn ang="0">
                      <a:pos x="21" y="52"/>
                    </a:cxn>
                    <a:cxn ang="0">
                      <a:pos x="9" y="35"/>
                    </a:cxn>
                    <a:cxn ang="0">
                      <a:pos x="0" y="25"/>
                    </a:cxn>
                    <a:cxn ang="0">
                      <a:pos x="6" y="21"/>
                    </a:cxn>
                    <a:cxn ang="0">
                      <a:pos x="18" y="17"/>
                    </a:cxn>
                    <a:cxn ang="0">
                      <a:pos x="24" y="13"/>
                    </a:cxn>
                    <a:cxn ang="0">
                      <a:pos x="23" y="7"/>
                    </a:cxn>
                    <a:cxn ang="0">
                      <a:pos x="30" y="0"/>
                    </a:cxn>
                    <a:cxn ang="0">
                      <a:pos x="33" y="2"/>
                    </a:cxn>
                    <a:cxn ang="0">
                      <a:pos x="50" y="15"/>
                    </a:cxn>
                    <a:cxn ang="0">
                      <a:pos x="65" y="18"/>
                    </a:cxn>
                    <a:cxn ang="0">
                      <a:pos x="73" y="14"/>
                    </a:cxn>
                    <a:cxn ang="0">
                      <a:pos x="73" y="21"/>
                    </a:cxn>
                    <a:cxn ang="0">
                      <a:pos x="73" y="35"/>
                    </a:cxn>
                    <a:cxn ang="0">
                      <a:pos x="74" y="36"/>
                    </a:cxn>
                  </a:cxnLst>
                  <a:rect l="0" t="0" r="r" b="b"/>
                  <a:pathLst>
                    <a:path w="74" h="82">
                      <a:moveTo>
                        <a:pt x="74" y="36"/>
                      </a:moveTo>
                      <a:cubicBezTo>
                        <a:pt x="73" y="35"/>
                        <a:pt x="72" y="35"/>
                        <a:pt x="71" y="35"/>
                      </a:cubicBezTo>
                      <a:cubicBezTo>
                        <a:pt x="66" y="35"/>
                        <a:pt x="61" y="33"/>
                        <a:pt x="57" y="33"/>
                      </a:cubicBezTo>
                      <a:cubicBezTo>
                        <a:pt x="52" y="33"/>
                        <a:pt x="47" y="33"/>
                        <a:pt x="42" y="33"/>
                      </a:cubicBezTo>
                      <a:cubicBezTo>
                        <a:pt x="40" y="33"/>
                        <a:pt x="37" y="33"/>
                        <a:pt x="35" y="33"/>
                      </a:cubicBezTo>
                      <a:cubicBezTo>
                        <a:pt x="32" y="33"/>
                        <a:pt x="29" y="31"/>
                        <a:pt x="27" y="32"/>
                      </a:cubicBezTo>
                      <a:cubicBezTo>
                        <a:pt x="27" y="33"/>
                        <a:pt x="27" y="34"/>
                        <a:pt x="27" y="35"/>
                      </a:cubicBezTo>
                      <a:cubicBezTo>
                        <a:pt x="26" y="37"/>
                        <a:pt x="26" y="37"/>
                        <a:pt x="25" y="38"/>
                      </a:cubicBezTo>
                      <a:cubicBezTo>
                        <a:pt x="22" y="41"/>
                        <a:pt x="24" y="43"/>
                        <a:pt x="27" y="45"/>
                      </a:cubicBezTo>
                      <a:cubicBezTo>
                        <a:pt x="31" y="50"/>
                        <a:pt x="32" y="55"/>
                        <a:pt x="38" y="58"/>
                      </a:cubicBezTo>
                      <a:cubicBezTo>
                        <a:pt x="40" y="60"/>
                        <a:pt x="41" y="61"/>
                        <a:pt x="43" y="63"/>
                      </a:cubicBezTo>
                      <a:cubicBezTo>
                        <a:pt x="45" y="66"/>
                        <a:pt x="48" y="67"/>
                        <a:pt x="50" y="69"/>
                      </a:cubicBezTo>
                      <a:cubicBezTo>
                        <a:pt x="52" y="72"/>
                        <a:pt x="51" y="74"/>
                        <a:pt x="54" y="75"/>
                      </a:cubicBezTo>
                      <a:cubicBezTo>
                        <a:pt x="54" y="75"/>
                        <a:pt x="55" y="76"/>
                        <a:pt x="56" y="77"/>
                      </a:cubicBezTo>
                      <a:cubicBezTo>
                        <a:pt x="55" y="79"/>
                        <a:pt x="54" y="81"/>
                        <a:pt x="52" y="82"/>
                      </a:cubicBezTo>
                      <a:cubicBezTo>
                        <a:pt x="50" y="81"/>
                        <a:pt x="48" y="79"/>
                        <a:pt x="46" y="77"/>
                      </a:cubicBezTo>
                      <a:cubicBezTo>
                        <a:pt x="36" y="71"/>
                        <a:pt x="28" y="60"/>
                        <a:pt x="21" y="52"/>
                      </a:cubicBezTo>
                      <a:cubicBezTo>
                        <a:pt x="16" y="47"/>
                        <a:pt x="13" y="41"/>
                        <a:pt x="9" y="35"/>
                      </a:cubicBezTo>
                      <a:cubicBezTo>
                        <a:pt x="7" y="32"/>
                        <a:pt x="4" y="28"/>
                        <a:pt x="0" y="25"/>
                      </a:cubicBezTo>
                      <a:cubicBezTo>
                        <a:pt x="2" y="24"/>
                        <a:pt x="5" y="22"/>
                        <a:pt x="6" y="21"/>
                      </a:cubicBezTo>
                      <a:cubicBezTo>
                        <a:pt x="10" y="18"/>
                        <a:pt x="14" y="19"/>
                        <a:pt x="18" y="17"/>
                      </a:cubicBezTo>
                      <a:cubicBezTo>
                        <a:pt x="20" y="16"/>
                        <a:pt x="23" y="16"/>
                        <a:pt x="24" y="13"/>
                      </a:cubicBezTo>
                      <a:cubicBezTo>
                        <a:pt x="25" y="12"/>
                        <a:pt x="24" y="8"/>
                        <a:pt x="23" y="7"/>
                      </a:cubicBezTo>
                      <a:cubicBezTo>
                        <a:pt x="22" y="4"/>
                        <a:pt x="27" y="2"/>
                        <a:pt x="30" y="0"/>
                      </a:cubicBezTo>
                      <a:cubicBezTo>
                        <a:pt x="31" y="0"/>
                        <a:pt x="32" y="1"/>
                        <a:pt x="33" y="2"/>
                      </a:cubicBezTo>
                      <a:cubicBezTo>
                        <a:pt x="37" y="7"/>
                        <a:pt x="43" y="13"/>
                        <a:pt x="50" y="15"/>
                      </a:cubicBezTo>
                      <a:cubicBezTo>
                        <a:pt x="54" y="17"/>
                        <a:pt x="60" y="18"/>
                        <a:pt x="65" y="18"/>
                      </a:cubicBezTo>
                      <a:cubicBezTo>
                        <a:pt x="68" y="17"/>
                        <a:pt x="70" y="16"/>
                        <a:pt x="73" y="14"/>
                      </a:cubicBezTo>
                      <a:cubicBezTo>
                        <a:pt x="72" y="16"/>
                        <a:pt x="73" y="19"/>
                        <a:pt x="73" y="21"/>
                      </a:cubicBezTo>
                      <a:cubicBezTo>
                        <a:pt x="73" y="26"/>
                        <a:pt x="72" y="30"/>
                        <a:pt x="73" y="35"/>
                      </a:cubicBezTo>
                      <a:cubicBezTo>
                        <a:pt x="73" y="35"/>
                        <a:pt x="73" y="36"/>
                        <a:pt x="74"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0" name="Freeform 322"/>
                <p:cNvSpPr/>
                <p:nvPr/>
              </p:nvSpPr>
              <p:spPr bwMode="auto">
                <a:xfrm>
                  <a:off x="2425696" y="2454274"/>
                  <a:ext cx="88900" cy="85725"/>
                </a:xfrm>
                <a:custGeom>
                  <a:avLst/>
                  <a:gdLst/>
                  <a:ahLst/>
                  <a:cxnLst>
                    <a:cxn ang="0">
                      <a:pos x="34" y="21"/>
                    </a:cxn>
                    <a:cxn ang="0">
                      <a:pos x="32" y="22"/>
                    </a:cxn>
                    <a:cxn ang="0">
                      <a:pos x="27" y="27"/>
                    </a:cxn>
                    <a:cxn ang="0">
                      <a:pos x="21" y="33"/>
                    </a:cxn>
                    <a:cxn ang="0">
                      <a:pos x="21" y="33"/>
                    </a:cxn>
                    <a:cxn ang="0">
                      <a:pos x="21" y="32"/>
                    </a:cxn>
                    <a:cxn ang="0">
                      <a:pos x="5" y="23"/>
                    </a:cxn>
                    <a:cxn ang="0">
                      <a:pos x="0" y="20"/>
                    </a:cxn>
                    <a:cxn ang="0">
                      <a:pos x="4" y="15"/>
                    </a:cxn>
                    <a:cxn ang="0">
                      <a:pos x="6" y="13"/>
                    </a:cxn>
                    <a:cxn ang="0">
                      <a:pos x="21" y="6"/>
                    </a:cxn>
                    <a:cxn ang="0">
                      <a:pos x="28" y="0"/>
                    </a:cxn>
                    <a:cxn ang="0">
                      <a:pos x="29" y="3"/>
                    </a:cxn>
                    <a:cxn ang="0">
                      <a:pos x="33" y="8"/>
                    </a:cxn>
                    <a:cxn ang="0">
                      <a:pos x="34" y="21"/>
                    </a:cxn>
                  </a:cxnLst>
                  <a:rect l="0" t="0" r="r" b="b"/>
                  <a:pathLst>
                    <a:path w="34" h="33">
                      <a:moveTo>
                        <a:pt x="34" y="21"/>
                      </a:moveTo>
                      <a:cubicBezTo>
                        <a:pt x="33" y="21"/>
                        <a:pt x="33" y="22"/>
                        <a:pt x="32" y="22"/>
                      </a:cubicBezTo>
                      <a:cubicBezTo>
                        <a:pt x="30" y="24"/>
                        <a:pt x="29" y="25"/>
                        <a:pt x="27" y="27"/>
                      </a:cubicBezTo>
                      <a:cubicBezTo>
                        <a:pt x="25" y="28"/>
                        <a:pt x="23" y="30"/>
                        <a:pt x="21" y="33"/>
                      </a:cubicBezTo>
                      <a:cubicBezTo>
                        <a:pt x="21" y="33"/>
                        <a:pt x="21" y="33"/>
                        <a:pt x="21" y="33"/>
                      </a:cubicBezTo>
                      <a:cubicBezTo>
                        <a:pt x="21" y="32"/>
                        <a:pt x="21" y="32"/>
                        <a:pt x="21" y="32"/>
                      </a:cubicBezTo>
                      <a:cubicBezTo>
                        <a:pt x="17" y="27"/>
                        <a:pt x="11" y="24"/>
                        <a:pt x="5" y="23"/>
                      </a:cubicBezTo>
                      <a:cubicBezTo>
                        <a:pt x="3" y="22"/>
                        <a:pt x="2" y="21"/>
                        <a:pt x="0" y="20"/>
                      </a:cubicBezTo>
                      <a:cubicBezTo>
                        <a:pt x="2" y="19"/>
                        <a:pt x="3" y="17"/>
                        <a:pt x="4" y="15"/>
                      </a:cubicBezTo>
                      <a:cubicBezTo>
                        <a:pt x="5" y="15"/>
                        <a:pt x="6" y="14"/>
                        <a:pt x="6" y="13"/>
                      </a:cubicBezTo>
                      <a:cubicBezTo>
                        <a:pt x="10" y="9"/>
                        <a:pt x="15" y="8"/>
                        <a:pt x="21" y="6"/>
                      </a:cubicBezTo>
                      <a:cubicBezTo>
                        <a:pt x="24" y="4"/>
                        <a:pt x="26" y="2"/>
                        <a:pt x="28" y="0"/>
                      </a:cubicBezTo>
                      <a:cubicBezTo>
                        <a:pt x="29" y="1"/>
                        <a:pt x="29" y="2"/>
                        <a:pt x="29" y="3"/>
                      </a:cubicBezTo>
                      <a:cubicBezTo>
                        <a:pt x="30" y="5"/>
                        <a:pt x="32" y="6"/>
                        <a:pt x="33" y="8"/>
                      </a:cubicBezTo>
                      <a:cubicBezTo>
                        <a:pt x="34" y="12"/>
                        <a:pt x="32" y="17"/>
                        <a:pt x="34"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1" name="Freeform 323"/>
                <p:cNvSpPr/>
                <p:nvPr/>
              </p:nvSpPr>
              <p:spPr bwMode="auto">
                <a:xfrm>
                  <a:off x="2613021" y="2433637"/>
                  <a:ext cx="238125" cy="149225"/>
                </a:xfrm>
                <a:custGeom>
                  <a:avLst/>
                  <a:gdLst/>
                  <a:ahLst/>
                  <a:cxnLst>
                    <a:cxn ang="0">
                      <a:pos x="91" y="10"/>
                    </a:cxn>
                    <a:cxn ang="0">
                      <a:pos x="90" y="11"/>
                    </a:cxn>
                    <a:cxn ang="0">
                      <a:pos x="82" y="20"/>
                    </a:cxn>
                    <a:cxn ang="0">
                      <a:pos x="75" y="27"/>
                    </a:cxn>
                    <a:cxn ang="0">
                      <a:pos x="77" y="36"/>
                    </a:cxn>
                    <a:cxn ang="0">
                      <a:pos x="78" y="39"/>
                    </a:cxn>
                    <a:cxn ang="0">
                      <a:pos x="78" y="39"/>
                    </a:cxn>
                    <a:cxn ang="0">
                      <a:pos x="72" y="41"/>
                    </a:cxn>
                    <a:cxn ang="0">
                      <a:pos x="63" y="44"/>
                    </a:cxn>
                    <a:cxn ang="0">
                      <a:pos x="63" y="44"/>
                    </a:cxn>
                    <a:cxn ang="0">
                      <a:pos x="56" y="48"/>
                    </a:cxn>
                    <a:cxn ang="0">
                      <a:pos x="46" y="53"/>
                    </a:cxn>
                    <a:cxn ang="0">
                      <a:pos x="32" y="53"/>
                    </a:cxn>
                    <a:cxn ang="0">
                      <a:pos x="20" y="54"/>
                    </a:cxn>
                    <a:cxn ang="0">
                      <a:pos x="15" y="57"/>
                    </a:cxn>
                    <a:cxn ang="0">
                      <a:pos x="10" y="49"/>
                    </a:cxn>
                    <a:cxn ang="0">
                      <a:pos x="0" y="36"/>
                    </a:cxn>
                    <a:cxn ang="0">
                      <a:pos x="0" y="35"/>
                    </a:cxn>
                    <a:cxn ang="0">
                      <a:pos x="6" y="24"/>
                    </a:cxn>
                    <a:cxn ang="0">
                      <a:pos x="4" y="9"/>
                    </a:cxn>
                    <a:cxn ang="0">
                      <a:pos x="6" y="9"/>
                    </a:cxn>
                    <a:cxn ang="0">
                      <a:pos x="19" y="9"/>
                    </a:cxn>
                    <a:cxn ang="0">
                      <a:pos x="46" y="10"/>
                    </a:cxn>
                    <a:cxn ang="0">
                      <a:pos x="59" y="3"/>
                    </a:cxn>
                    <a:cxn ang="0">
                      <a:pos x="72" y="1"/>
                    </a:cxn>
                    <a:cxn ang="0">
                      <a:pos x="85" y="8"/>
                    </a:cxn>
                    <a:cxn ang="0">
                      <a:pos x="91" y="10"/>
                    </a:cxn>
                  </a:cxnLst>
                  <a:rect l="0" t="0" r="r" b="b"/>
                  <a:pathLst>
                    <a:path w="91" h="57">
                      <a:moveTo>
                        <a:pt x="91" y="10"/>
                      </a:moveTo>
                      <a:cubicBezTo>
                        <a:pt x="91" y="10"/>
                        <a:pt x="90" y="11"/>
                        <a:pt x="90" y="11"/>
                      </a:cubicBezTo>
                      <a:cubicBezTo>
                        <a:pt x="88" y="15"/>
                        <a:pt x="85" y="17"/>
                        <a:pt x="82" y="20"/>
                      </a:cubicBezTo>
                      <a:cubicBezTo>
                        <a:pt x="79" y="21"/>
                        <a:pt x="76" y="23"/>
                        <a:pt x="75" y="27"/>
                      </a:cubicBezTo>
                      <a:cubicBezTo>
                        <a:pt x="75" y="30"/>
                        <a:pt x="76" y="33"/>
                        <a:pt x="77" y="36"/>
                      </a:cubicBezTo>
                      <a:cubicBezTo>
                        <a:pt x="77" y="37"/>
                        <a:pt x="77" y="38"/>
                        <a:pt x="78" y="39"/>
                      </a:cubicBezTo>
                      <a:cubicBezTo>
                        <a:pt x="78" y="39"/>
                        <a:pt x="78" y="39"/>
                        <a:pt x="78" y="39"/>
                      </a:cubicBezTo>
                      <a:cubicBezTo>
                        <a:pt x="75" y="40"/>
                        <a:pt x="73" y="39"/>
                        <a:pt x="72" y="41"/>
                      </a:cubicBezTo>
                      <a:cubicBezTo>
                        <a:pt x="70" y="43"/>
                        <a:pt x="66" y="42"/>
                        <a:pt x="63" y="44"/>
                      </a:cubicBezTo>
                      <a:cubicBezTo>
                        <a:pt x="63" y="44"/>
                        <a:pt x="63" y="44"/>
                        <a:pt x="63" y="44"/>
                      </a:cubicBezTo>
                      <a:cubicBezTo>
                        <a:pt x="61" y="45"/>
                        <a:pt x="57" y="47"/>
                        <a:pt x="56" y="48"/>
                      </a:cubicBezTo>
                      <a:cubicBezTo>
                        <a:pt x="52" y="51"/>
                        <a:pt x="51" y="54"/>
                        <a:pt x="46" y="53"/>
                      </a:cubicBezTo>
                      <a:cubicBezTo>
                        <a:pt x="41" y="53"/>
                        <a:pt x="36" y="56"/>
                        <a:pt x="32" y="53"/>
                      </a:cubicBezTo>
                      <a:cubicBezTo>
                        <a:pt x="27" y="50"/>
                        <a:pt x="24" y="52"/>
                        <a:pt x="20" y="54"/>
                      </a:cubicBezTo>
                      <a:cubicBezTo>
                        <a:pt x="18" y="55"/>
                        <a:pt x="16" y="56"/>
                        <a:pt x="15" y="57"/>
                      </a:cubicBezTo>
                      <a:cubicBezTo>
                        <a:pt x="13" y="54"/>
                        <a:pt x="12" y="51"/>
                        <a:pt x="10" y="49"/>
                      </a:cubicBezTo>
                      <a:cubicBezTo>
                        <a:pt x="7" y="45"/>
                        <a:pt x="0" y="41"/>
                        <a:pt x="0" y="36"/>
                      </a:cubicBezTo>
                      <a:cubicBezTo>
                        <a:pt x="0" y="36"/>
                        <a:pt x="0" y="35"/>
                        <a:pt x="0" y="35"/>
                      </a:cubicBezTo>
                      <a:cubicBezTo>
                        <a:pt x="0" y="31"/>
                        <a:pt x="5" y="28"/>
                        <a:pt x="6" y="24"/>
                      </a:cubicBezTo>
                      <a:cubicBezTo>
                        <a:pt x="6" y="18"/>
                        <a:pt x="6" y="13"/>
                        <a:pt x="4" y="9"/>
                      </a:cubicBezTo>
                      <a:cubicBezTo>
                        <a:pt x="4" y="9"/>
                        <a:pt x="5" y="9"/>
                        <a:pt x="6" y="9"/>
                      </a:cubicBezTo>
                      <a:cubicBezTo>
                        <a:pt x="10" y="9"/>
                        <a:pt x="15" y="8"/>
                        <a:pt x="19" y="9"/>
                      </a:cubicBezTo>
                      <a:cubicBezTo>
                        <a:pt x="27" y="10"/>
                        <a:pt x="37" y="10"/>
                        <a:pt x="46" y="10"/>
                      </a:cubicBezTo>
                      <a:cubicBezTo>
                        <a:pt x="51" y="9"/>
                        <a:pt x="55" y="5"/>
                        <a:pt x="59" y="3"/>
                      </a:cubicBezTo>
                      <a:cubicBezTo>
                        <a:pt x="63" y="0"/>
                        <a:pt x="68" y="1"/>
                        <a:pt x="72" y="1"/>
                      </a:cubicBezTo>
                      <a:cubicBezTo>
                        <a:pt x="78" y="1"/>
                        <a:pt x="80" y="5"/>
                        <a:pt x="85" y="8"/>
                      </a:cubicBezTo>
                      <a:cubicBezTo>
                        <a:pt x="87" y="8"/>
                        <a:pt x="89" y="9"/>
                        <a:pt x="91"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2" name="Freeform 324"/>
                <p:cNvSpPr/>
                <p:nvPr/>
              </p:nvSpPr>
              <p:spPr bwMode="auto">
                <a:xfrm>
                  <a:off x="2481258" y="2509836"/>
                  <a:ext cx="77787" cy="146050"/>
                </a:xfrm>
                <a:custGeom>
                  <a:avLst/>
                  <a:gdLst/>
                  <a:ahLst/>
                  <a:cxnLst>
                    <a:cxn ang="0">
                      <a:pos x="30" y="36"/>
                    </a:cxn>
                    <a:cxn ang="0">
                      <a:pos x="30" y="36"/>
                    </a:cxn>
                    <a:cxn ang="0">
                      <a:pos x="27" y="47"/>
                    </a:cxn>
                    <a:cxn ang="0">
                      <a:pos x="18" y="53"/>
                    </a:cxn>
                    <a:cxn ang="0">
                      <a:pos x="11" y="55"/>
                    </a:cxn>
                    <a:cxn ang="0">
                      <a:pos x="10" y="56"/>
                    </a:cxn>
                    <a:cxn ang="0">
                      <a:pos x="4" y="42"/>
                    </a:cxn>
                    <a:cxn ang="0">
                      <a:pos x="0" y="12"/>
                    </a:cxn>
                    <a:cxn ang="0">
                      <a:pos x="0" y="12"/>
                    </a:cxn>
                    <a:cxn ang="0">
                      <a:pos x="6" y="6"/>
                    </a:cxn>
                    <a:cxn ang="0">
                      <a:pos x="11" y="1"/>
                    </a:cxn>
                    <a:cxn ang="0">
                      <a:pos x="13" y="0"/>
                    </a:cxn>
                    <a:cxn ang="0">
                      <a:pos x="15" y="3"/>
                    </a:cxn>
                    <a:cxn ang="0">
                      <a:pos x="21" y="13"/>
                    </a:cxn>
                    <a:cxn ang="0">
                      <a:pos x="22" y="18"/>
                    </a:cxn>
                    <a:cxn ang="0">
                      <a:pos x="28" y="33"/>
                    </a:cxn>
                    <a:cxn ang="0">
                      <a:pos x="30" y="36"/>
                    </a:cxn>
                  </a:cxnLst>
                  <a:rect l="0" t="0" r="r" b="b"/>
                  <a:pathLst>
                    <a:path w="30" h="56">
                      <a:moveTo>
                        <a:pt x="30" y="36"/>
                      </a:moveTo>
                      <a:cubicBezTo>
                        <a:pt x="30" y="36"/>
                        <a:pt x="30" y="36"/>
                        <a:pt x="30" y="36"/>
                      </a:cubicBezTo>
                      <a:cubicBezTo>
                        <a:pt x="29" y="39"/>
                        <a:pt x="29" y="45"/>
                        <a:pt x="27" y="47"/>
                      </a:cubicBezTo>
                      <a:cubicBezTo>
                        <a:pt x="26" y="50"/>
                        <a:pt x="21" y="51"/>
                        <a:pt x="18" y="53"/>
                      </a:cubicBezTo>
                      <a:cubicBezTo>
                        <a:pt x="16" y="54"/>
                        <a:pt x="13" y="54"/>
                        <a:pt x="11" y="55"/>
                      </a:cubicBezTo>
                      <a:cubicBezTo>
                        <a:pt x="11" y="56"/>
                        <a:pt x="10" y="56"/>
                        <a:pt x="10" y="56"/>
                      </a:cubicBezTo>
                      <a:cubicBezTo>
                        <a:pt x="7" y="52"/>
                        <a:pt x="4" y="47"/>
                        <a:pt x="4" y="42"/>
                      </a:cubicBezTo>
                      <a:cubicBezTo>
                        <a:pt x="2" y="30"/>
                        <a:pt x="7" y="21"/>
                        <a:pt x="0" y="12"/>
                      </a:cubicBezTo>
                      <a:cubicBezTo>
                        <a:pt x="0" y="12"/>
                        <a:pt x="0" y="12"/>
                        <a:pt x="0" y="12"/>
                      </a:cubicBezTo>
                      <a:cubicBezTo>
                        <a:pt x="2" y="9"/>
                        <a:pt x="4" y="7"/>
                        <a:pt x="6" y="6"/>
                      </a:cubicBezTo>
                      <a:cubicBezTo>
                        <a:pt x="8" y="4"/>
                        <a:pt x="9" y="3"/>
                        <a:pt x="11" y="1"/>
                      </a:cubicBezTo>
                      <a:cubicBezTo>
                        <a:pt x="12" y="1"/>
                        <a:pt x="12" y="0"/>
                        <a:pt x="13" y="0"/>
                      </a:cubicBezTo>
                      <a:cubicBezTo>
                        <a:pt x="13" y="1"/>
                        <a:pt x="14" y="2"/>
                        <a:pt x="15" y="3"/>
                      </a:cubicBezTo>
                      <a:cubicBezTo>
                        <a:pt x="18" y="6"/>
                        <a:pt x="20" y="10"/>
                        <a:pt x="21" y="13"/>
                      </a:cubicBezTo>
                      <a:cubicBezTo>
                        <a:pt x="21" y="15"/>
                        <a:pt x="21" y="16"/>
                        <a:pt x="22" y="18"/>
                      </a:cubicBezTo>
                      <a:cubicBezTo>
                        <a:pt x="22" y="25"/>
                        <a:pt x="22" y="29"/>
                        <a:pt x="28" y="33"/>
                      </a:cubicBezTo>
                      <a:cubicBezTo>
                        <a:pt x="29" y="34"/>
                        <a:pt x="30" y="35"/>
                        <a:pt x="30"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3" name="Freeform 325"/>
                <p:cNvSpPr/>
                <p:nvPr/>
              </p:nvSpPr>
              <p:spPr bwMode="auto">
                <a:xfrm>
                  <a:off x="2506658" y="2547936"/>
                  <a:ext cx="271462" cy="279400"/>
                </a:xfrm>
                <a:custGeom>
                  <a:avLst/>
                  <a:gdLst/>
                  <a:ahLst/>
                  <a:cxnLst>
                    <a:cxn ang="0">
                      <a:pos x="103" y="7"/>
                    </a:cxn>
                    <a:cxn ang="0">
                      <a:pos x="100" y="13"/>
                    </a:cxn>
                    <a:cxn ang="0">
                      <a:pos x="95" y="25"/>
                    </a:cxn>
                    <a:cxn ang="0">
                      <a:pos x="93" y="27"/>
                    </a:cxn>
                    <a:cxn ang="0">
                      <a:pos x="93" y="27"/>
                    </a:cxn>
                    <a:cxn ang="0">
                      <a:pos x="83" y="24"/>
                    </a:cxn>
                    <a:cxn ang="0">
                      <a:pos x="61" y="23"/>
                    </a:cxn>
                    <a:cxn ang="0">
                      <a:pos x="58" y="39"/>
                    </a:cxn>
                    <a:cxn ang="0">
                      <a:pos x="43" y="29"/>
                    </a:cxn>
                    <a:cxn ang="0">
                      <a:pos x="47" y="50"/>
                    </a:cxn>
                    <a:cxn ang="0">
                      <a:pos x="64" y="69"/>
                    </a:cxn>
                    <a:cxn ang="0">
                      <a:pos x="64" y="80"/>
                    </a:cxn>
                    <a:cxn ang="0">
                      <a:pos x="54" y="79"/>
                    </a:cxn>
                    <a:cxn ang="0">
                      <a:pos x="51" y="89"/>
                    </a:cxn>
                    <a:cxn ang="0">
                      <a:pos x="46" y="99"/>
                    </a:cxn>
                    <a:cxn ang="0">
                      <a:pos x="40" y="104"/>
                    </a:cxn>
                    <a:cxn ang="0">
                      <a:pos x="30" y="96"/>
                    </a:cxn>
                    <a:cxn ang="0">
                      <a:pos x="22" y="77"/>
                    </a:cxn>
                    <a:cxn ang="0">
                      <a:pos x="43" y="74"/>
                    </a:cxn>
                    <a:cxn ang="0">
                      <a:pos x="25" y="67"/>
                    </a:cxn>
                    <a:cxn ang="0">
                      <a:pos x="11" y="57"/>
                    </a:cxn>
                    <a:cxn ang="0">
                      <a:pos x="1" y="43"/>
                    </a:cxn>
                    <a:cxn ang="0">
                      <a:pos x="0" y="41"/>
                    </a:cxn>
                    <a:cxn ang="0">
                      <a:pos x="1" y="40"/>
                    </a:cxn>
                    <a:cxn ang="0">
                      <a:pos x="8" y="38"/>
                    </a:cxn>
                    <a:cxn ang="0">
                      <a:pos x="17" y="32"/>
                    </a:cxn>
                    <a:cxn ang="0">
                      <a:pos x="20" y="21"/>
                    </a:cxn>
                    <a:cxn ang="0">
                      <a:pos x="20" y="21"/>
                    </a:cxn>
                    <a:cxn ang="0">
                      <a:pos x="32" y="21"/>
                    </a:cxn>
                    <a:cxn ang="0">
                      <a:pos x="39" y="18"/>
                    </a:cxn>
                    <a:cxn ang="0">
                      <a:pos x="45" y="16"/>
                    </a:cxn>
                    <a:cxn ang="0">
                      <a:pos x="55" y="13"/>
                    </a:cxn>
                    <a:cxn ang="0">
                      <a:pos x="60" y="10"/>
                    </a:cxn>
                    <a:cxn ang="0">
                      <a:pos x="72" y="9"/>
                    </a:cxn>
                    <a:cxn ang="0">
                      <a:pos x="86" y="9"/>
                    </a:cxn>
                    <a:cxn ang="0">
                      <a:pos x="96" y="4"/>
                    </a:cxn>
                    <a:cxn ang="0">
                      <a:pos x="103" y="0"/>
                    </a:cxn>
                    <a:cxn ang="0">
                      <a:pos x="103" y="2"/>
                    </a:cxn>
                    <a:cxn ang="0">
                      <a:pos x="103" y="7"/>
                    </a:cxn>
                  </a:cxnLst>
                  <a:rect l="0" t="0" r="r" b="b"/>
                  <a:pathLst>
                    <a:path w="103" h="106">
                      <a:moveTo>
                        <a:pt x="103" y="7"/>
                      </a:moveTo>
                      <a:cubicBezTo>
                        <a:pt x="102" y="9"/>
                        <a:pt x="101" y="11"/>
                        <a:pt x="100" y="13"/>
                      </a:cubicBezTo>
                      <a:cubicBezTo>
                        <a:pt x="98" y="17"/>
                        <a:pt x="97" y="21"/>
                        <a:pt x="95" y="25"/>
                      </a:cubicBezTo>
                      <a:cubicBezTo>
                        <a:pt x="95" y="26"/>
                        <a:pt x="94" y="26"/>
                        <a:pt x="93" y="27"/>
                      </a:cubicBezTo>
                      <a:cubicBezTo>
                        <a:pt x="93" y="27"/>
                        <a:pt x="93" y="27"/>
                        <a:pt x="93" y="27"/>
                      </a:cubicBezTo>
                      <a:cubicBezTo>
                        <a:pt x="90" y="26"/>
                        <a:pt x="86" y="25"/>
                        <a:pt x="83" y="24"/>
                      </a:cubicBezTo>
                      <a:cubicBezTo>
                        <a:pt x="76" y="23"/>
                        <a:pt x="68" y="23"/>
                        <a:pt x="61" y="23"/>
                      </a:cubicBezTo>
                      <a:cubicBezTo>
                        <a:pt x="60" y="28"/>
                        <a:pt x="58" y="34"/>
                        <a:pt x="58" y="39"/>
                      </a:cubicBezTo>
                      <a:cubicBezTo>
                        <a:pt x="55" y="35"/>
                        <a:pt x="46" y="15"/>
                        <a:pt x="43" y="29"/>
                      </a:cubicBezTo>
                      <a:cubicBezTo>
                        <a:pt x="41" y="36"/>
                        <a:pt x="43" y="44"/>
                        <a:pt x="47" y="50"/>
                      </a:cubicBezTo>
                      <a:cubicBezTo>
                        <a:pt x="53" y="56"/>
                        <a:pt x="61" y="61"/>
                        <a:pt x="64" y="69"/>
                      </a:cubicBezTo>
                      <a:cubicBezTo>
                        <a:pt x="65" y="71"/>
                        <a:pt x="66" y="78"/>
                        <a:pt x="64" y="80"/>
                      </a:cubicBezTo>
                      <a:cubicBezTo>
                        <a:pt x="62" y="83"/>
                        <a:pt x="57" y="80"/>
                        <a:pt x="54" y="79"/>
                      </a:cubicBezTo>
                      <a:cubicBezTo>
                        <a:pt x="52" y="83"/>
                        <a:pt x="51" y="85"/>
                        <a:pt x="51" y="89"/>
                      </a:cubicBezTo>
                      <a:cubicBezTo>
                        <a:pt x="50" y="93"/>
                        <a:pt x="47" y="96"/>
                        <a:pt x="46" y="99"/>
                      </a:cubicBezTo>
                      <a:cubicBezTo>
                        <a:pt x="44" y="104"/>
                        <a:pt x="46" y="106"/>
                        <a:pt x="40" y="104"/>
                      </a:cubicBezTo>
                      <a:cubicBezTo>
                        <a:pt x="35" y="102"/>
                        <a:pt x="33" y="99"/>
                        <a:pt x="30" y="96"/>
                      </a:cubicBezTo>
                      <a:cubicBezTo>
                        <a:pt x="25" y="91"/>
                        <a:pt x="13" y="84"/>
                        <a:pt x="22" y="77"/>
                      </a:cubicBezTo>
                      <a:cubicBezTo>
                        <a:pt x="27" y="74"/>
                        <a:pt x="37" y="75"/>
                        <a:pt x="43" y="74"/>
                      </a:cubicBezTo>
                      <a:cubicBezTo>
                        <a:pt x="37" y="72"/>
                        <a:pt x="31" y="69"/>
                        <a:pt x="25" y="67"/>
                      </a:cubicBezTo>
                      <a:cubicBezTo>
                        <a:pt x="19" y="66"/>
                        <a:pt x="15" y="62"/>
                        <a:pt x="11" y="57"/>
                      </a:cubicBezTo>
                      <a:cubicBezTo>
                        <a:pt x="7" y="53"/>
                        <a:pt x="3" y="48"/>
                        <a:pt x="1" y="43"/>
                      </a:cubicBezTo>
                      <a:cubicBezTo>
                        <a:pt x="0" y="43"/>
                        <a:pt x="0" y="42"/>
                        <a:pt x="0" y="41"/>
                      </a:cubicBezTo>
                      <a:cubicBezTo>
                        <a:pt x="0" y="41"/>
                        <a:pt x="1" y="41"/>
                        <a:pt x="1" y="40"/>
                      </a:cubicBezTo>
                      <a:cubicBezTo>
                        <a:pt x="3" y="39"/>
                        <a:pt x="6" y="39"/>
                        <a:pt x="8" y="38"/>
                      </a:cubicBezTo>
                      <a:cubicBezTo>
                        <a:pt x="11" y="36"/>
                        <a:pt x="16" y="35"/>
                        <a:pt x="17" y="32"/>
                      </a:cubicBezTo>
                      <a:cubicBezTo>
                        <a:pt x="19" y="30"/>
                        <a:pt x="19" y="24"/>
                        <a:pt x="20" y="21"/>
                      </a:cubicBezTo>
                      <a:cubicBezTo>
                        <a:pt x="20" y="21"/>
                        <a:pt x="20" y="21"/>
                        <a:pt x="20" y="21"/>
                      </a:cubicBezTo>
                      <a:cubicBezTo>
                        <a:pt x="24" y="21"/>
                        <a:pt x="28" y="21"/>
                        <a:pt x="32" y="21"/>
                      </a:cubicBezTo>
                      <a:cubicBezTo>
                        <a:pt x="35" y="21"/>
                        <a:pt x="37" y="19"/>
                        <a:pt x="39" y="18"/>
                      </a:cubicBezTo>
                      <a:cubicBezTo>
                        <a:pt x="41" y="17"/>
                        <a:pt x="43" y="17"/>
                        <a:pt x="45" y="16"/>
                      </a:cubicBezTo>
                      <a:cubicBezTo>
                        <a:pt x="48" y="15"/>
                        <a:pt x="52" y="14"/>
                        <a:pt x="55" y="13"/>
                      </a:cubicBezTo>
                      <a:cubicBezTo>
                        <a:pt x="56" y="12"/>
                        <a:pt x="58" y="11"/>
                        <a:pt x="60" y="10"/>
                      </a:cubicBezTo>
                      <a:cubicBezTo>
                        <a:pt x="64" y="8"/>
                        <a:pt x="67" y="6"/>
                        <a:pt x="72" y="9"/>
                      </a:cubicBezTo>
                      <a:cubicBezTo>
                        <a:pt x="76" y="12"/>
                        <a:pt x="81" y="9"/>
                        <a:pt x="86" y="9"/>
                      </a:cubicBezTo>
                      <a:cubicBezTo>
                        <a:pt x="91" y="10"/>
                        <a:pt x="92" y="7"/>
                        <a:pt x="96" y="4"/>
                      </a:cubicBezTo>
                      <a:cubicBezTo>
                        <a:pt x="97" y="3"/>
                        <a:pt x="101" y="1"/>
                        <a:pt x="103" y="0"/>
                      </a:cubicBezTo>
                      <a:cubicBezTo>
                        <a:pt x="103" y="1"/>
                        <a:pt x="103" y="1"/>
                        <a:pt x="103" y="2"/>
                      </a:cubicBezTo>
                      <a:cubicBezTo>
                        <a:pt x="102" y="4"/>
                        <a:pt x="103" y="5"/>
                        <a:pt x="103"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4" name="Freeform 326"/>
                <p:cNvSpPr/>
                <p:nvPr/>
              </p:nvSpPr>
              <p:spPr bwMode="auto">
                <a:xfrm>
                  <a:off x="1997072" y="2270124"/>
                  <a:ext cx="476249" cy="498475"/>
                </a:xfrm>
                <a:custGeom>
                  <a:avLst/>
                  <a:gdLst/>
                  <a:ahLst/>
                  <a:cxnLst>
                    <a:cxn ang="0">
                      <a:pos x="176" y="150"/>
                    </a:cxn>
                    <a:cxn ang="0">
                      <a:pos x="163" y="147"/>
                    </a:cxn>
                    <a:cxn ang="0">
                      <a:pos x="156" y="141"/>
                    </a:cxn>
                    <a:cxn ang="0">
                      <a:pos x="152" y="150"/>
                    </a:cxn>
                    <a:cxn ang="0">
                      <a:pos x="150" y="165"/>
                    </a:cxn>
                    <a:cxn ang="0">
                      <a:pos x="142" y="179"/>
                    </a:cxn>
                    <a:cxn ang="0">
                      <a:pos x="135" y="190"/>
                    </a:cxn>
                    <a:cxn ang="0">
                      <a:pos x="134" y="163"/>
                    </a:cxn>
                    <a:cxn ang="0">
                      <a:pos x="118" y="136"/>
                    </a:cxn>
                    <a:cxn ang="0">
                      <a:pos x="94" y="118"/>
                    </a:cxn>
                    <a:cxn ang="0">
                      <a:pos x="67" y="97"/>
                    </a:cxn>
                    <a:cxn ang="0">
                      <a:pos x="51" y="65"/>
                    </a:cxn>
                    <a:cxn ang="0">
                      <a:pos x="20" y="63"/>
                    </a:cxn>
                    <a:cxn ang="0">
                      <a:pos x="12" y="68"/>
                    </a:cxn>
                    <a:cxn ang="0">
                      <a:pos x="7" y="64"/>
                    </a:cxn>
                    <a:cxn ang="0">
                      <a:pos x="0" y="55"/>
                    </a:cxn>
                    <a:cxn ang="0">
                      <a:pos x="0" y="48"/>
                    </a:cxn>
                    <a:cxn ang="0">
                      <a:pos x="0" y="34"/>
                    </a:cxn>
                    <a:cxn ang="0">
                      <a:pos x="0" y="29"/>
                    </a:cxn>
                    <a:cxn ang="0">
                      <a:pos x="8" y="24"/>
                    </a:cxn>
                    <a:cxn ang="0">
                      <a:pos x="13" y="19"/>
                    </a:cxn>
                    <a:cxn ang="0">
                      <a:pos x="15" y="14"/>
                    </a:cxn>
                    <a:cxn ang="0">
                      <a:pos x="25" y="19"/>
                    </a:cxn>
                    <a:cxn ang="0">
                      <a:pos x="43" y="13"/>
                    </a:cxn>
                    <a:cxn ang="0">
                      <a:pos x="50" y="4"/>
                    </a:cxn>
                    <a:cxn ang="0">
                      <a:pos x="49" y="4"/>
                    </a:cxn>
                    <a:cxn ang="0">
                      <a:pos x="52" y="3"/>
                    </a:cxn>
                    <a:cxn ang="0">
                      <a:pos x="60" y="3"/>
                    </a:cxn>
                    <a:cxn ang="0">
                      <a:pos x="67" y="1"/>
                    </a:cxn>
                    <a:cxn ang="0">
                      <a:pos x="83" y="4"/>
                    </a:cxn>
                    <a:cxn ang="0">
                      <a:pos x="101" y="10"/>
                    </a:cxn>
                    <a:cxn ang="0">
                      <a:pos x="104" y="11"/>
                    </a:cxn>
                    <a:cxn ang="0">
                      <a:pos x="106" y="22"/>
                    </a:cxn>
                    <a:cxn ang="0">
                      <a:pos x="105" y="30"/>
                    </a:cxn>
                    <a:cxn ang="0">
                      <a:pos x="84" y="39"/>
                    </a:cxn>
                    <a:cxn ang="0">
                      <a:pos x="98" y="70"/>
                    </a:cxn>
                    <a:cxn ang="0">
                      <a:pos x="114" y="97"/>
                    </a:cxn>
                    <a:cxn ang="0">
                      <a:pos x="142" y="116"/>
                    </a:cxn>
                    <a:cxn ang="0">
                      <a:pos x="169" y="136"/>
                    </a:cxn>
                    <a:cxn ang="0">
                      <a:pos x="176" y="150"/>
                    </a:cxn>
                  </a:cxnLst>
                  <a:rect l="0" t="0" r="r" b="b"/>
                  <a:pathLst>
                    <a:path w="181" h="190">
                      <a:moveTo>
                        <a:pt x="176" y="150"/>
                      </a:moveTo>
                      <a:cubicBezTo>
                        <a:pt x="171" y="154"/>
                        <a:pt x="171" y="150"/>
                        <a:pt x="163" y="147"/>
                      </a:cubicBezTo>
                      <a:cubicBezTo>
                        <a:pt x="160" y="146"/>
                        <a:pt x="159" y="139"/>
                        <a:pt x="156" y="141"/>
                      </a:cubicBezTo>
                      <a:cubicBezTo>
                        <a:pt x="154" y="142"/>
                        <a:pt x="152" y="148"/>
                        <a:pt x="152" y="150"/>
                      </a:cubicBezTo>
                      <a:cubicBezTo>
                        <a:pt x="151" y="155"/>
                        <a:pt x="152" y="160"/>
                        <a:pt x="150" y="165"/>
                      </a:cubicBezTo>
                      <a:cubicBezTo>
                        <a:pt x="149" y="171"/>
                        <a:pt x="147" y="174"/>
                        <a:pt x="142" y="179"/>
                      </a:cubicBezTo>
                      <a:cubicBezTo>
                        <a:pt x="138" y="182"/>
                        <a:pt x="137" y="186"/>
                        <a:pt x="135" y="190"/>
                      </a:cubicBezTo>
                      <a:cubicBezTo>
                        <a:pt x="134" y="181"/>
                        <a:pt x="136" y="172"/>
                        <a:pt x="134" y="163"/>
                      </a:cubicBezTo>
                      <a:cubicBezTo>
                        <a:pt x="133" y="153"/>
                        <a:pt x="124" y="142"/>
                        <a:pt x="118" y="136"/>
                      </a:cubicBezTo>
                      <a:cubicBezTo>
                        <a:pt x="111" y="128"/>
                        <a:pt x="102" y="122"/>
                        <a:pt x="94" y="118"/>
                      </a:cubicBezTo>
                      <a:cubicBezTo>
                        <a:pt x="84" y="112"/>
                        <a:pt x="73" y="107"/>
                        <a:pt x="67" y="97"/>
                      </a:cubicBezTo>
                      <a:cubicBezTo>
                        <a:pt x="61" y="86"/>
                        <a:pt x="59" y="75"/>
                        <a:pt x="51" y="65"/>
                      </a:cubicBezTo>
                      <a:cubicBezTo>
                        <a:pt x="42" y="54"/>
                        <a:pt x="32" y="56"/>
                        <a:pt x="20" y="63"/>
                      </a:cubicBezTo>
                      <a:cubicBezTo>
                        <a:pt x="18" y="64"/>
                        <a:pt x="15" y="66"/>
                        <a:pt x="12" y="68"/>
                      </a:cubicBezTo>
                      <a:cubicBezTo>
                        <a:pt x="10" y="67"/>
                        <a:pt x="8" y="66"/>
                        <a:pt x="7" y="64"/>
                      </a:cubicBezTo>
                      <a:cubicBezTo>
                        <a:pt x="4" y="62"/>
                        <a:pt x="1" y="60"/>
                        <a:pt x="0" y="55"/>
                      </a:cubicBezTo>
                      <a:cubicBezTo>
                        <a:pt x="0" y="53"/>
                        <a:pt x="0" y="50"/>
                        <a:pt x="0" y="48"/>
                      </a:cubicBezTo>
                      <a:cubicBezTo>
                        <a:pt x="0" y="34"/>
                        <a:pt x="0" y="34"/>
                        <a:pt x="0" y="34"/>
                      </a:cubicBezTo>
                      <a:cubicBezTo>
                        <a:pt x="0" y="32"/>
                        <a:pt x="0" y="31"/>
                        <a:pt x="0" y="29"/>
                      </a:cubicBezTo>
                      <a:cubicBezTo>
                        <a:pt x="3" y="28"/>
                        <a:pt x="5" y="26"/>
                        <a:pt x="8" y="24"/>
                      </a:cubicBezTo>
                      <a:cubicBezTo>
                        <a:pt x="10" y="23"/>
                        <a:pt x="11" y="21"/>
                        <a:pt x="13" y="19"/>
                      </a:cubicBezTo>
                      <a:cubicBezTo>
                        <a:pt x="13" y="17"/>
                        <a:pt x="13" y="16"/>
                        <a:pt x="15" y="14"/>
                      </a:cubicBezTo>
                      <a:cubicBezTo>
                        <a:pt x="19" y="12"/>
                        <a:pt x="22" y="17"/>
                        <a:pt x="25" y="19"/>
                      </a:cubicBezTo>
                      <a:cubicBezTo>
                        <a:pt x="33" y="23"/>
                        <a:pt x="38" y="15"/>
                        <a:pt x="43" y="13"/>
                      </a:cubicBezTo>
                      <a:cubicBezTo>
                        <a:pt x="47" y="11"/>
                        <a:pt x="53" y="10"/>
                        <a:pt x="50" y="4"/>
                      </a:cubicBezTo>
                      <a:cubicBezTo>
                        <a:pt x="50" y="4"/>
                        <a:pt x="50" y="4"/>
                        <a:pt x="49" y="4"/>
                      </a:cubicBezTo>
                      <a:cubicBezTo>
                        <a:pt x="50" y="4"/>
                        <a:pt x="51" y="4"/>
                        <a:pt x="52" y="3"/>
                      </a:cubicBezTo>
                      <a:cubicBezTo>
                        <a:pt x="55" y="3"/>
                        <a:pt x="57" y="3"/>
                        <a:pt x="60" y="3"/>
                      </a:cubicBezTo>
                      <a:cubicBezTo>
                        <a:pt x="63" y="2"/>
                        <a:pt x="65" y="1"/>
                        <a:pt x="67" y="1"/>
                      </a:cubicBezTo>
                      <a:cubicBezTo>
                        <a:pt x="73" y="0"/>
                        <a:pt x="79" y="0"/>
                        <a:pt x="83" y="4"/>
                      </a:cubicBezTo>
                      <a:cubicBezTo>
                        <a:pt x="88" y="9"/>
                        <a:pt x="94" y="9"/>
                        <a:pt x="101" y="10"/>
                      </a:cubicBezTo>
                      <a:cubicBezTo>
                        <a:pt x="102" y="11"/>
                        <a:pt x="103" y="11"/>
                        <a:pt x="104" y="11"/>
                      </a:cubicBezTo>
                      <a:cubicBezTo>
                        <a:pt x="104" y="15"/>
                        <a:pt x="106" y="18"/>
                        <a:pt x="106" y="22"/>
                      </a:cubicBezTo>
                      <a:cubicBezTo>
                        <a:pt x="106" y="25"/>
                        <a:pt x="105" y="28"/>
                        <a:pt x="105" y="30"/>
                      </a:cubicBezTo>
                      <a:cubicBezTo>
                        <a:pt x="97" y="28"/>
                        <a:pt x="85" y="31"/>
                        <a:pt x="84" y="39"/>
                      </a:cubicBezTo>
                      <a:cubicBezTo>
                        <a:pt x="83" y="51"/>
                        <a:pt x="91" y="62"/>
                        <a:pt x="98" y="70"/>
                      </a:cubicBezTo>
                      <a:cubicBezTo>
                        <a:pt x="105" y="78"/>
                        <a:pt x="108" y="88"/>
                        <a:pt x="114" y="97"/>
                      </a:cubicBezTo>
                      <a:cubicBezTo>
                        <a:pt x="121" y="105"/>
                        <a:pt x="133" y="111"/>
                        <a:pt x="142" y="116"/>
                      </a:cubicBezTo>
                      <a:cubicBezTo>
                        <a:pt x="151" y="122"/>
                        <a:pt x="162" y="127"/>
                        <a:pt x="169" y="136"/>
                      </a:cubicBezTo>
                      <a:cubicBezTo>
                        <a:pt x="172" y="140"/>
                        <a:pt x="181" y="146"/>
                        <a:pt x="176" y="1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5" name="Freeform 327"/>
                <p:cNvSpPr/>
                <p:nvPr/>
              </p:nvSpPr>
              <p:spPr bwMode="auto">
                <a:xfrm>
                  <a:off x="1538285" y="2030412"/>
                  <a:ext cx="517524" cy="517525"/>
                </a:xfrm>
                <a:custGeom>
                  <a:avLst/>
                  <a:gdLst/>
                  <a:ahLst/>
                  <a:cxnLst>
                    <a:cxn ang="0">
                      <a:pos x="195" y="52"/>
                    </a:cxn>
                    <a:cxn ang="0">
                      <a:pos x="189" y="64"/>
                    </a:cxn>
                    <a:cxn ang="0">
                      <a:pos x="185" y="72"/>
                    </a:cxn>
                    <a:cxn ang="0">
                      <a:pos x="187" y="78"/>
                    </a:cxn>
                    <a:cxn ang="0">
                      <a:pos x="186" y="78"/>
                    </a:cxn>
                    <a:cxn ang="0">
                      <a:pos x="178" y="84"/>
                    </a:cxn>
                    <a:cxn ang="0">
                      <a:pos x="177" y="93"/>
                    </a:cxn>
                    <a:cxn ang="0">
                      <a:pos x="173" y="95"/>
                    </a:cxn>
                    <a:cxn ang="0">
                      <a:pos x="168" y="104"/>
                    </a:cxn>
                    <a:cxn ang="0">
                      <a:pos x="166" y="107"/>
                    </a:cxn>
                    <a:cxn ang="0">
                      <a:pos x="176" y="108"/>
                    </a:cxn>
                    <a:cxn ang="0">
                      <a:pos x="175" y="116"/>
                    </a:cxn>
                    <a:cxn ang="0">
                      <a:pos x="175" y="120"/>
                    </a:cxn>
                    <a:cxn ang="0">
                      <a:pos x="175" y="125"/>
                    </a:cxn>
                    <a:cxn ang="0">
                      <a:pos x="175" y="139"/>
                    </a:cxn>
                    <a:cxn ang="0">
                      <a:pos x="175" y="146"/>
                    </a:cxn>
                    <a:cxn ang="0">
                      <a:pos x="182" y="155"/>
                    </a:cxn>
                    <a:cxn ang="0">
                      <a:pos x="187" y="159"/>
                    </a:cxn>
                    <a:cxn ang="0">
                      <a:pos x="182" y="163"/>
                    </a:cxn>
                    <a:cxn ang="0">
                      <a:pos x="170" y="171"/>
                    </a:cxn>
                    <a:cxn ang="0">
                      <a:pos x="156" y="168"/>
                    </a:cxn>
                    <a:cxn ang="0">
                      <a:pos x="138" y="166"/>
                    </a:cxn>
                    <a:cxn ang="0">
                      <a:pos x="120" y="182"/>
                    </a:cxn>
                    <a:cxn ang="0">
                      <a:pos x="121" y="197"/>
                    </a:cxn>
                    <a:cxn ang="0">
                      <a:pos x="120" y="197"/>
                    </a:cxn>
                    <a:cxn ang="0">
                      <a:pos x="115" y="190"/>
                    </a:cxn>
                    <a:cxn ang="0">
                      <a:pos x="101" y="185"/>
                    </a:cxn>
                    <a:cxn ang="0">
                      <a:pos x="91" y="182"/>
                    </a:cxn>
                    <a:cxn ang="0">
                      <a:pos x="80" y="182"/>
                    </a:cxn>
                    <a:cxn ang="0">
                      <a:pos x="60" y="176"/>
                    </a:cxn>
                    <a:cxn ang="0">
                      <a:pos x="49" y="167"/>
                    </a:cxn>
                    <a:cxn ang="0">
                      <a:pos x="46" y="165"/>
                    </a:cxn>
                    <a:cxn ang="0">
                      <a:pos x="52" y="158"/>
                    </a:cxn>
                    <a:cxn ang="0">
                      <a:pos x="54" y="144"/>
                    </a:cxn>
                    <a:cxn ang="0">
                      <a:pos x="59" y="129"/>
                    </a:cxn>
                    <a:cxn ang="0">
                      <a:pos x="46" y="103"/>
                    </a:cxn>
                    <a:cxn ang="0">
                      <a:pos x="43" y="93"/>
                    </a:cxn>
                    <a:cxn ang="0">
                      <a:pos x="25" y="82"/>
                    </a:cxn>
                    <a:cxn ang="0">
                      <a:pos x="7" y="74"/>
                    </a:cxn>
                    <a:cxn ang="0">
                      <a:pos x="1" y="54"/>
                    </a:cxn>
                    <a:cxn ang="0">
                      <a:pos x="24" y="56"/>
                    </a:cxn>
                    <a:cxn ang="0">
                      <a:pos x="40" y="57"/>
                    </a:cxn>
                    <a:cxn ang="0">
                      <a:pos x="47" y="40"/>
                    </a:cxn>
                    <a:cxn ang="0">
                      <a:pos x="48" y="31"/>
                    </a:cxn>
                    <a:cxn ang="0">
                      <a:pos x="58" y="37"/>
                    </a:cxn>
                    <a:cxn ang="0">
                      <a:pos x="73" y="41"/>
                    </a:cxn>
                    <a:cxn ang="0">
                      <a:pos x="83" y="29"/>
                    </a:cxn>
                    <a:cxn ang="0">
                      <a:pos x="95" y="22"/>
                    </a:cxn>
                    <a:cxn ang="0">
                      <a:pos x="101" y="9"/>
                    </a:cxn>
                    <a:cxn ang="0">
                      <a:pos x="109" y="0"/>
                    </a:cxn>
                    <a:cxn ang="0">
                      <a:pos x="115" y="3"/>
                    </a:cxn>
                    <a:cxn ang="0">
                      <a:pos x="126" y="12"/>
                    </a:cxn>
                    <a:cxn ang="0">
                      <a:pos x="139" y="19"/>
                    </a:cxn>
                    <a:cxn ang="0">
                      <a:pos x="148" y="27"/>
                    </a:cxn>
                    <a:cxn ang="0">
                      <a:pos x="158" y="33"/>
                    </a:cxn>
                    <a:cxn ang="0">
                      <a:pos x="159" y="33"/>
                    </a:cxn>
                    <a:cxn ang="0">
                      <a:pos x="170" y="38"/>
                    </a:cxn>
                    <a:cxn ang="0">
                      <a:pos x="171" y="38"/>
                    </a:cxn>
                    <a:cxn ang="0">
                      <a:pos x="182" y="42"/>
                    </a:cxn>
                    <a:cxn ang="0">
                      <a:pos x="187" y="44"/>
                    </a:cxn>
                    <a:cxn ang="0">
                      <a:pos x="194" y="46"/>
                    </a:cxn>
                    <a:cxn ang="0">
                      <a:pos x="195" y="52"/>
                    </a:cxn>
                  </a:cxnLst>
                  <a:rect l="0" t="0" r="r" b="b"/>
                  <a:pathLst>
                    <a:path w="197" h="197">
                      <a:moveTo>
                        <a:pt x="195" y="52"/>
                      </a:moveTo>
                      <a:cubicBezTo>
                        <a:pt x="195" y="57"/>
                        <a:pt x="190" y="59"/>
                        <a:pt x="189" y="64"/>
                      </a:cubicBezTo>
                      <a:cubicBezTo>
                        <a:pt x="189" y="67"/>
                        <a:pt x="187" y="69"/>
                        <a:pt x="185" y="72"/>
                      </a:cubicBezTo>
                      <a:cubicBezTo>
                        <a:pt x="184" y="74"/>
                        <a:pt x="188" y="75"/>
                        <a:pt x="187" y="78"/>
                      </a:cubicBezTo>
                      <a:cubicBezTo>
                        <a:pt x="187" y="78"/>
                        <a:pt x="187" y="78"/>
                        <a:pt x="186" y="78"/>
                      </a:cubicBezTo>
                      <a:cubicBezTo>
                        <a:pt x="185" y="80"/>
                        <a:pt x="179" y="82"/>
                        <a:pt x="178" y="84"/>
                      </a:cubicBezTo>
                      <a:cubicBezTo>
                        <a:pt x="176" y="86"/>
                        <a:pt x="179" y="90"/>
                        <a:pt x="177" y="93"/>
                      </a:cubicBezTo>
                      <a:cubicBezTo>
                        <a:pt x="175" y="94"/>
                        <a:pt x="175" y="93"/>
                        <a:pt x="173" y="95"/>
                      </a:cubicBezTo>
                      <a:cubicBezTo>
                        <a:pt x="170" y="97"/>
                        <a:pt x="171" y="102"/>
                        <a:pt x="168" y="104"/>
                      </a:cubicBezTo>
                      <a:cubicBezTo>
                        <a:pt x="167" y="105"/>
                        <a:pt x="162" y="105"/>
                        <a:pt x="166" y="107"/>
                      </a:cubicBezTo>
                      <a:cubicBezTo>
                        <a:pt x="169" y="108"/>
                        <a:pt x="175" y="106"/>
                        <a:pt x="176" y="108"/>
                      </a:cubicBezTo>
                      <a:cubicBezTo>
                        <a:pt x="177" y="110"/>
                        <a:pt x="176" y="115"/>
                        <a:pt x="175" y="116"/>
                      </a:cubicBezTo>
                      <a:cubicBezTo>
                        <a:pt x="175" y="118"/>
                        <a:pt x="175" y="119"/>
                        <a:pt x="175" y="120"/>
                      </a:cubicBezTo>
                      <a:cubicBezTo>
                        <a:pt x="175" y="122"/>
                        <a:pt x="175" y="123"/>
                        <a:pt x="175" y="125"/>
                      </a:cubicBezTo>
                      <a:cubicBezTo>
                        <a:pt x="175" y="139"/>
                        <a:pt x="175" y="139"/>
                        <a:pt x="175" y="139"/>
                      </a:cubicBezTo>
                      <a:cubicBezTo>
                        <a:pt x="175" y="141"/>
                        <a:pt x="175" y="144"/>
                        <a:pt x="175" y="146"/>
                      </a:cubicBezTo>
                      <a:cubicBezTo>
                        <a:pt x="176" y="151"/>
                        <a:pt x="179" y="153"/>
                        <a:pt x="182" y="155"/>
                      </a:cubicBezTo>
                      <a:cubicBezTo>
                        <a:pt x="183" y="157"/>
                        <a:pt x="185" y="158"/>
                        <a:pt x="187" y="159"/>
                      </a:cubicBezTo>
                      <a:cubicBezTo>
                        <a:pt x="185" y="161"/>
                        <a:pt x="183" y="162"/>
                        <a:pt x="182" y="163"/>
                      </a:cubicBezTo>
                      <a:cubicBezTo>
                        <a:pt x="178" y="166"/>
                        <a:pt x="176" y="171"/>
                        <a:pt x="170" y="171"/>
                      </a:cubicBezTo>
                      <a:cubicBezTo>
                        <a:pt x="165" y="171"/>
                        <a:pt x="160" y="169"/>
                        <a:pt x="156" y="168"/>
                      </a:cubicBezTo>
                      <a:cubicBezTo>
                        <a:pt x="150" y="167"/>
                        <a:pt x="144" y="166"/>
                        <a:pt x="138" y="166"/>
                      </a:cubicBezTo>
                      <a:cubicBezTo>
                        <a:pt x="126" y="166"/>
                        <a:pt x="119" y="168"/>
                        <a:pt x="120" y="182"/>
                      </a:cubicBezTo>
                      <a:cubicBezTo>
                        <a:pt x="120" y="187"/>
                        <a:pt x="122" y="192"/>
                        <a:pt x="121" y="197"/>
                      </a:cubicBezTo>
                      <a:cubicBezTo>
                        <a:pt x="121" y="197"/>
                        <a:pt x="121" y="197"/>
                        <a:pt x="120" y="197"/>
                      </a:cubicBezTo>
                      <a:cubicBezTo>
                        <a:pt x="118" y="195"/>
                        <a:pt x="117" y="192"/>
                        <a:pt x="115" y="190"/>
                      </a:cubicBezTo>
                      <a:cubicBezTo>
                        <a:pt x="111" y="187"/>
                        <a:pt x="105" y="186"/>
                        <a:pt x="101" y="185"/>
                      </a:cubicBezTo>
                      <a:cubicBezTo>
                        <a:pt x="97" y="185"/>
                        <a:pt x="95" y="183"/>
                        <a:pt x="91" y="182"/>
                      </a:cubicBezTo>
                      <a:cubicBezTo>
                        <a:pt x="86" y="179"/>
                        <a:pt x="86" y="182"/>
                        <a:pt x="80" y="182"/>
                      </a:cubicBezTo>
                      <a:cubicBezTo>
                        <a:pt x="71" y="184"/>
                        <a:pt x="66" y="182"/>
                        <a:pt x="60" y="176"/>
                      </a:cubicBezTo>
                      <a:cubicBezTo>
                        <a:pt x="57" y="173"/>
                        <a:pt x="52" y="169"/>
                        <a:pt x="49" y="167"/>
                      </a:cubicBezTo>
                      <a:cubicBezTo>
                        <a:pt x="48" y="166"/>
                        <a:pt x="47" y="165"/>
                        <a:pt x="46" y="165"/>
                      </a:cubicBezTo>
                      <a:cubicBezTo>
                        <a:pt x="49" y="164"/>
                        <a:pt x="51" y="162"/>
                        <a:pt x="52" y="158"/>
                      </a:cubicBezTo>
                      <a:cubicBezTo>
                        <a:pt x="53" y="154"/>
                        <a:pt x="53" y="149"/>
                        <a:pt x="54" y="144"/>
                      </a:cubicBezTo>
                      <a:cubicBezTo>
                        <a:pt x="55" y="139"/>
                        <a:pt x="58" y="134"/>
                        <a:pt x="59" y="129"/>
                      </a:cubicBezTo>
                      <a:cubicBezTo>
                        <a:pt x="60" y="118"/>
                        <a:pt x="52" y="111"/>
                        <a:pt x="46" y="103"/>
                      </a:cubicBezTo>
                      <a:cubicBezTo>
                        <a:pt x="44" y="100"/>
                        <a:pt x="44" y="98"/>
                        <a:pt x="43" y="93"/>
                      </a:cubicBezTo>
                      <a:cubicBezTo>
                        <a:pt x="40" y="85"/>
                        <a:pt x="32" y="85"/>
                        <a:pt x="25" y="82"/>
                      </a:cubicBezTo>
                      <a:cubicBezTo>
                        <a:pt x="19" y="80"/>
                        <a:pt x="12" y="79"/>
                        <a:pt x="7" y="74"/>
                      </a:cubicBezTo>
                      <a:cubicBezTo>
                        <a:pt x="0" y="69"/>
                        <a:pt x="0" y="62"/>
                        <a:pt x="1" y="54"/>
                      </a:cubicBezTo>
                      <a:cubicBezTo>
                        <a:pt x="8" y="53"/>
                        <a:pt x="16" y="56"/>
                        <a:pt x="24" y="56"/>
                      </a:cubicBezTo>
                      <a:cubicBezTo>
                        <a:pt x="28" y="57"/>
                        <a:pt x="36" y="58"/>
                        <a:pt x="40" y="57"/>
                      </a:cubicBezTo>
                      <a:cubicBezTo>
                        <a:pt x="47" y="54"/>
                        <a:pt x="48" y="46"/>
                        <a:pt x="47" y="40"/>
                      </a:cubicBezTo>
                      <a:cubicBezTo>
                        <a:pt x="47" y="38"/>
                        <a:pt x="47" y="33"/>
                        <a:pt x="48" y="31"/>
                      </a:cubicBezTo>
                      <a:cubicBezTo>
                        <a:pt x="51" y="28"/>
                        <a:pt x="55" y="34"/>
                        <a:pt x="58" y="37"/>
                      </a:cubicBezTo>
                      <a:cubicBezTo>
                        <a:pt x="62" y="42"/>
                        <a:pt x="66" y="47"/>
                        <a:pt x="73" y="41"/>
                      </a:cubicBezTo>
                      <a:cubicBezTo>
                        <a:pt x="77" y="37"/>
                        <a:pt x="78" y="31"/>
                        <a:pt x="83" y="29"/>
                      </a:cubicBezTo>
                      <a:cubicBezTo>
                        <a:pt x="89" y="27"/>
                        <a:pt x="92" y="28"/>
                        <a:pt x="95" y="22"/>
                      </a:cubicBezTo>
                      <a:cubicBezTo>
                        <a:pt x="97" y="18"/>
                        <a:pt x="98" y="13"/>
                        <a:pt x="101" y="9"/>
                      </a:cubicBezTo>
                      <a:cubicBezTo>
                        <a:pt x="103" y="6"/>
                        <a:pt x="106" y="3"/>
                        <a:pt x="109" y="0"/>
                      </a:cubicBezTo>
                      <a:cubicBezTo>
                        <a:pt x="111" y="1"/>
                        <a:pt x="113" y="2"/>
                        <a:pt x="115" y="3"/>
                      </a:cubicBezTo>
                      <a:cubicBezTo>
                        <a:pt x="119" y="6"/>
                        <a:pt x="123" y="9"/>
                        <a:pt x="126" y="12"/>
                      </a:cubicBezTo>
                      <a:cubicBezTo>
                        <a:pt x="130" y="15"/>
                        <a:pt x="135" y="17"/>
                        <a:pt x="139" y="19"/>
                      </a:cubicBezTo>
                      <a:cubicBezTo>
                        <a:pt x="144" y="21"/>
                        <a:pt x="146" y="23"/>
                        <a:pt x="148" y="27"/>
                      </a:cubicBezTo>
                      <a:cubicBezTo>
                        <a:pt x="151" y="31"/>
                        <a:pt x="155" y="32"/>
                        <a:pt x="158" y="33"/>
                      </a:cubicBezTo>
                      <a:cubicBezTo>
                        <a:pt x="158" y="33"/>
                        <a:pt x="159" y="33"/>
                        <a:pt x="159" y="33"/>
                      </a:cubicBezTo>
                      <a:cubicBezTo>
                        <a:pt x="163" y="35"/>
                        <a:pt x="166" y="37"/>
                        <a:pt x="170" y="38"/>
                      </a:cubicBezTo>
                      <a:cubicBezTo>
                        <a:pt x="170" y="38"/>
                        <a:pt x="171" y="38"/>
                        <a:pt x="171" y="38"/>
                      </a:cubicBezTo>
                      <a:cubicBezTo>
                        <a:pt x="175" y="39"/>
                        <a:pt x="178" y="41"/>
                        <a:pt x="182" y="42"/>
                      </a:cubicBezTo>
                      <a:cubicBezTo>
                        <a:pt x="184" y="43"/>
                        <a:pt x="185" y="43"/>
                        <a:pt x="187" y="44"/>
                      </a:cubicBezTo>
                      <a:cubicBezTo>
                        <a:pt x="189" y="45"/>
                        <a:pt x="189" y="45"/>
                        <a:pt x="194" y="46"/>
                      </a:cubicBezTo>
                      <a:cubicBezTo>
                        <a:pt x="195" y="47"/>
                        <a:pt x="197" y="52"/>
                        <a:pt x="195"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6" name="Freeform 328"/>
                <p:cNvSpPr/>
                <p:nvPr/>
              </p:nvSpPr>
              <p:spPr bwMode="auto">
                <a:xfrm>
                  <a:off x="1358898" y="2455862"/>
                  <a:ext cx="493712" cy="388937"/>
                </a:xfrm>
                <a:custGeom>
                  <a:avLst/>
                  <a:gdLst/>
                  <a:ahLst/>
                  <a:cxnLst>
                    <a:cxn ang="0">
                      <a:pos x="188" y="35"/>
                    </a:cxn>
                    <a:cxn ang="0">
                      <a:pos x="175" y="46"/>
                    </a:cxn>
                    <a:cxn ang="0">
                      <a:pos x="166" y="51"/>
                    </a:cxn>
                    <a:cxn ang="0">
                      <a:pos x="163" y="56"/>
                    </a:cxn>
                    <a:cxn ang="0">
                      <a:pos x="151" y="68"/>
                    </a:cxn>
                    <a:cxn ang="0">
                      <a:pos x="140" y="80"/>
                    </a:cxn>
                    <a:cxn ang="0">
                      <a:pos x="136" y="96"/>
                    </a:cxn>
                    <a:cxn ang="0">
                      <a:pos x="133" y="111"/>
                    </a:cxn>
                    <a:cxn ang="0">
                      <a:pos x="125" y="122"/>
                    </a:cxn>
                    <a:cxn ang="0">
                      <a:pos x="103" y="142"/>
                    </a:cxn>
                    <a:cxn ang="0">
                      <a:pos x="88" y="139"/>
                    </a:cxn>
                    <a:cxn ang="0">
                      <a:pos x="72" y="143"/>
                    </a:cxn>
                    <a:cxn ang="0">
                      <a:pos x="40" y="136"/>
                    </a:cxn>
                    <a:cxn ang="0">
                      <a:pos x="28" y="132"/>
                    </a:cxn>
                    <a:cxn ang="0">
                      <a:pos x="29" y="129"/>
                    </a:cxn>
                    <a:cxn ang="0">
                      <a:pos x="29" y="123"/>
                    </a:cxn>
                    <a:cxn ang="0">
                      <a:pos x="34" y="117"/>
                    </a:cxn>
                    <a:cxn ang="0">
                      <a:pos x="34" y="107"/>
                    </a:cxn>
                    <a:cxn ang="0">
                      <a:pos x="31" y="97"/>
                    </a:cxn>
                    <a:cxn ang="0">
                      <a:pos x="33" y="87"/>
                    </a:cxn>
                    <a:cxn ang="0">
                      <a:pos x="38" y="68"/>
                    </a:cxn>
                    <a:cxn ang="0">
                      <a:pos x="38" y="58"/>
                    </a:cxn>
                    <a:cxn ang="0">
                      <a:pos x="45" y="52"/>
                    </a:cxn>
                    <a:cxn ang="0">
                      <a:pos x="45" y="41"/>
                    </a:cxn>
                    <a:cxn ang="0">
                      <a:pos x="39" y="35"/>
                    </a:cxn>
                    <a:cxn ang="0">
                      <a:pos x="31" y="36"/>
                    </a:cxn>
                    <a:cxn ang="0">
                      <a:pos x="20" y="34"/>
                    </a:cxn>
                    <a:cxn ang="0">
                      <a:pos x="10" y="32"/>
                    </a:cxn>
                    <a:cxn ang="0">
                      <a:pos x="7" y="35"/>
                    </a:cxn>
                    <a:cxn ang="0">
                      <a:pos x="7" y="33"/>
                    </a:cxn>
                    <a:cxn ang="0">
                      <a:pos x="1" y="17"/>
                    </a:cxn>
                    <a:cxn ang="0">
                      <a:pos x="10" y="4"/>
                    </a:cxn>
                    <a:cxn ang="0">
                      <a:pos x="42" y="2"/>
                    </a:cxn>
                    <a:cxn ang="0">
                      <a:pos x="74" y="4"/>
                    </a:cxn>
                    <a:cxn ang="0">
                      <a:pos x="93" y="8"/>
                    </a:cxn>
                    <a:cxn ang="0">
                      <a:pos x="109" y="5"/>
                    </a:cxn>
                    <a:cxn ang="0">
                      <a:pos x="114" y="3"/>
                    </a:cxn>
                    <a:cxn ang="0">
                      <a:pos x="117" y="5"/>
                    </a:cxn>
                    <a:cxn ang="0">
                      <a:pos x="128" y="14"/>
                    </a:cxn>
                    <a:cxn ang="0">
                      <a:pos x="148" y="20"/>
                    </a:cxn>
                    <a:cxn ang="0">
                      <a:pos x="159" y="20"/>
                    </a:cxn>
                    <a:cxn ang="0">
                      <a:pos x="169" y="23"/>
                    </a:cxn>
                    <a:cxn ang="0">
                      <a:pos x="183" y="28"/>
                    </a:cxn>
                    <a:cxn ang="0">
                      <a:pos x="188" y="35"/>
                    </a:cxn>
                  </a:cxnLst>
                  <a:rect l="0" t="0" r="r" b="b"/>
                  <a:pathLst>
                    <a:path w="188" h="148">
                      <a:moveTo>
                        <a:pt x="188" y="35"/>
                      </a:moveTo>
                      <a:cubicBezTo>
                        <a:pt x="186" y="41"/>
                        <a:pt x="180" y="44"/>
                        <a:pt x="175" y="46"/>
                      </a:cubicBezTo>
                      <a:cubicBezTo>
                        <a:pt x="172" y="47"/>
                        <a:pt x="168" y="49"/>
                        <a:pt x="166" y="51"/>
                      </a:cubicBezTo>
                      <a:cubicBezTo>
                        <a:pt x="165" y="52"/>
                        <a:pt x="165" y="55"/>
                        <a:pt x="163" y="56"/>
                      </a:cubicBezTo>
                      <a:cubicBezTo>
                        <a:pt x="160" y="61"/>
                        <a:pt x="154" y="64"/>
                        <a:pt x="151" y="68"/>
                      </a:cubicBezTo>
                      <a:cubicBezTo>
                        <a:pt x="147" y="71"/>
                        <a:pt x="142" y="76"/>
                        <a:pt x="140" y="80"/>
                      </a:cubicBezTo>
                      <a:cubicBezTo>
                        <a:pt x="138" y="85"/>
                        <a:pt x="137" y="91"/>
                        <a:pt x="136" y="96"/>
                      </a:cubicBezTo>
                      <a:cubicBezTo>
                        <a:pt x="134" y="101"/>
                        <a:pt x="134" y="105"/>
                        <a:pt x="133" y="111"/>
                      </a:cubicBezTo>
                      <a:cubicBezTo>
                        <a:pt x="132" y="115"/>
                        <a:pt x="128" y="118"/>
                        <a:pt x="125" y="122"/>
                      </a:cubicBezTo>
                      <a:cubicBezTo>
                        <a:pt x="118" y="129"/>
                        <a:pt x="116" y="141"/>
                        <a:pt x="103" y="142"/>
                      </a:cubicBezTo>
                      <a:cubicBezTo>
                        <a:pt x="98" y="143"/>
                        <a:pt x="94" y="139"/>
                        <a:pt x="88" y="139"/>
                      </a:cubicBezTo>
                      <a:cubicBezTo>
                        <a:pt x="82" y="139"/>
                        <a:pt x="77" y="141"/>
                        <a:pt x="72" y="143"/>
                      </a:cubicBezTo>
                      <a:cubicBezTo>
                        <a:pt x="60" y="148"/>
                        <a:pt x="49" y="146"/>
                        <a:pt x="40" y="136"/>
                      </a:cubicBezTo>
                      <a:cubicBezTo>
                        <a:pt x="36" y="131"/>
                        <a:pt x="33" y="132"/>
                        <a:pt x="28" y="132"/>
                      </a:cubicBezTo>
                      <a:cubicBezTo>
                        <a:pt x="28" y="131"/>
                        <a:pt x="29" y="130"/>
                        <a:pt x="29" y="129"/>
                      </a:cubicBezTo>
                      <a:cubicBezTo>
                        <a:pt x="29" y="127"/>
                        <a:pt x="28" y="125"/>
                        <a:pt x="29" y="123"/>
                      </a:cubicBezTo>
                      <a:cubicBezTo>
                        <a:pt x="30" y="121"/>
                        <a:pt x="33" y="120"/>
                        <a:pt x="34" y="117"/>
                      </a:cubicBezTo>
                      <a:cubicBezTo>
                        <a:pt x="34" y="115"/>
                        <a:pt x="33" y="110"/>
                        <a:pt x="34" y="107"/>
                      </a:cubicBezTo>
                      <a:cubicBezTo>
                        <a:pt x="34" y="102"/>
                        <a:pt x="30" y="100"/>
                        <a:pt x="31" y="97"/>
                      </a:cubicBezTo>
                      <a:cubicBezTo>
                        <a:pt x="31" y="94"/>
                        <a:pt x="32" y="90"/>
                        <a:pt x="33" y="87"/>
                      </a:cubicBezTo>
                      <a:cubicBezTo>
                        <a:pt x="34" y="81"/>
                        <a:pt x="38" y="75"/>
                        <a:pt x="38" y="68"/>
                      </a:cubicBezTo>
                      <a:cubicBezTo>
                        <a:pt x="39" y="65"/>
                        <a:pt x="37" y="61"/>
                        <a:pt x="38" y="58"/>
                      </a:cubicBezTo>
                      <a:cubicBezTo>
                        <a:pt x="39" y="54"/>
                        <a:pt x="42" y="54"/>
                        <a:pt x="45" y="52"/>
                      </a:cubicBezTo>
                      <a:cubicBezTo>
                        <a:pt x="48" y="49"/>
                        <a:pt x="48" y="45"/>
                        <a:pt x="45" y="41"/>
                      </a:cubicBezTo>
                      <a:cubicBezTo>
                        <a:pt x="45" y="39"/>
                        <a:pt x="41" y="35"/>
                        <a:pt x="39" y="35"/>
                      </a:cubicBezTo>
                      <a:cubicBezTo>
                        <a:pt x="36" y="34"/>
                        <a:pt x="34" y="36"/>
                        <a:pt x="31" y="36"/>
                      </a:cubicBezTo>
                      <a:cubicBezTo>
                        <a:pt x="27" y="37"/>
                        <a:pt x="24" y="36"/>
                        <a:pt x="20" y="34"/>
                      </a:cubicBezTo>
                      <a:cubicBezTo>
                        <a:pt x="17" y="32"/>
                        <a:pt x="15" y="31"/>
                        <a:pt x="10" y="32"/>
                      </a:cubicBezTo>
                      <a:cubicBezTo>
                        <a:pt x="9" y="33"/>
                        <a:pt x="8" y="34"/>
                        <a:pt x="7" y="35"/>
                      </a:cubicBezTo>
                      <a:cubicBezTo>
                        <a:pt x="7" y="34"/>
                        <a:pt x="7" y="33"/>
                        <a:pt x="7" y="33"/>
                      </a:cubicBezTo>
                      <a:cubicBezTo>
                        <a:pt x="5" y="27"/>
                        <a:pt x="2" y="22"/>
                        <a:pt x="1" y="17"/>
                      </a:cubicBezTo>
                      <a:cubicBezTo>
                        <a:pt x="0" y="10"/>
                        <a:pt x="4" y="7"/>
                        <a:pt x="10" y="4"/>
                      </a:cubicBezTo>
                      <a:cubicBezTo>
                        <a:pt x="20" y="0"/>
                        <a:pt x="31" y="2"/>
                        <a:pt x="42" y="2"/>
                      </a:cubicBezTo>
                      <a:cubicBezTo>
                        <a:pt x="52" y="2"/>
                        <a:pt x="63" y="3"/>
                        <a:pt x="74" y="4"/>
                      </a:cubicBezTo>
                      <a:cubicBezTo>
                        <a:pt x="80" y="5"/>
                        <a:pt x="86" y="8"/>
                        <a:pt x="93" y="8"/>
                      </a:cubicBezTo>
                      <a:cubicBezTo>
                        <a:pt x="99" y="7"/>
                        <a:pt x="103" y="6"/>
                        <a:pt x="109" y="5"/>
                      </a:cubicBezTo>
                      <a:cubicBezTo>
                        <a:pt x="110" y="4"/>
                        <a:pt x="112" y="3"/>
                        <a:pt x="114" y="3"/>
                      </a:cubicBezTo>
                      <a:cubicBezTo>
                        <a:pt x="115" y="3"/>
                        <a:pt x="116" y="4"/>
                        <a:pt x="117" y="5"/>
                      </a:cubicBezTo>
                      <a:cubicBezTo>
                        <a:pt x="120" y="7"/>
                        <a:pt x="125" y="11"/>
                        <a:pt x="128" y="14"/>
                      </a:cubicBezTo>
                      <a:cubicBezTo>
                        <a:pt x="134" y="20"/>
                        <a:pt x="139" y="22"/>
                        <a:pt x="148" y="20"/>
                      </a:cubicBezTo>
                      <a:cubicBezTo>
                        <a:pt x="154" y="20"/>
                        <a:pt x="154" y="17"/>
                        <a:pt x="159" y="20"/>
                      </a:cubicBezTo>
                      <a:cubicBezTo>
                        <a:pt x="163" y="21"/>
                        <a:pt x="165" y="23"/>
                        <a:pt x="169" y="23"/>
                      </a:cubicBezTo>
                      <a:cubicBezTo>
                        <a:pt x="173" y="24"/>
                        <a:pt x="179" y="25"/>
                        <a:pt x="183" y="28"/>
                      </a:cubicBezTo>
                      <a:cubicBezTo>
                        <a:pt x="185" y="30"/>
                        <a:pt x="186" y="33"/>
                        <a:pt x="188"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7" name="Freeform 329"/>
                <p:cNvSpPr/>
                <p:nvPr/>
              </p:nvSpPr>
              <p:spPr bwMode="auto">
                <a:xfrm>
                  <a:off x="2590796" y="1487487"/>
                  <a:ext cx="79375" cy="53975"/>
                </a:xfrm>
                <a:custGeom>
                  <a:avLst/>
                  <a:gdLst/>
                  <a:ahLst/>
                  <a:cxnLst>
                    <a:cxn ang="0">
                      <a:pos x="20" y="16"/>
                    </a:cxn>
                    <a:cxn ang="0">
                      <a:pos x="12" y="19"/>
                    </a:cxn>
                    <a:cxn ang="0">
                      <a:pos x="1" y="17"/>
                    </a:cxn>
                    <a:cxn ang="0">
                      <a:pos x="5" y="3"/>
                    </a:cxn>
                    <a:cxn ang="0">
                      <a:pos x="20" y="16"/>
                    </a:cxn>
                  </a:cxnLst>
                  <a:rect l="0" t="0" r="r" b="b"/>
                  <a:pathLst>
                    <a:path w="30" h="21">
                      <a:moveTo>
                        <a:pt x="20" y="16"/>
                      </a:moveTo>
                      <a:cubicBezTo>
                        <a:pt x="17" y="17"/>
                        <a:pt x="15" y="18"/>
                        <a:pt x="12" y="19"/>
                      </a:cubicBezTo>
                      <a:cubicBezTo>
                        <a:pt x="8" y="21"/>
                        <a:pt x="3" y="21"/>
                        <a:pt x="1" y="17"/>
                      </a:cubicBezTo>
                      <a:cubicBezTo>
                        <a:pt x="0" y="13"/>
                        <a:pt x="0" y="5"/>
                        <a:pt x="5" y="3"/>
                      </a:cubicBezTo>
                      <a:cubicBezTo>
                        <a:pt x="11" y="0"/>
                        <a:pt x="30" y="12"/>
                        <a:pt x="20" y="1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8" name="Freeform 330"/>
                <p:cNvSpPr/>
                <p:nvPr/>
              </p:nvSpPr>
              <p:spPr bwMode="auto">
                <a:xfrm>
                  <a:off x="2444746" y="1541462"/>
                  <a:ext cx="52387" cy="95250"/>
                </a:xfrm>
                <a:custGeom>
                  <a:avLst/>
                  <a:gdLst/>
                  <a:ahLst/>
                  <a:cxnLst>
                    <a:cxn ang="0">
                      <a:pos x="14" y="11"/>
                    </a:cxn>
                    <a:cxn ang="0">
                      <a:pos x="7" y="24"/>
                    </a:cxn>
                    <a:cxn ang="0">
                      <a:pos x="0" y="36"/>
                    </a:cxn>
                    <a:cxn ang="0">
                      <a:pos x="8" y="11"/>
                    </a:cxn>
                    <a:cxn ang="0">
                      <a:pos x="16" y="1"/>
                    </a:cxn>
                    <a:cxn ang="0">
                      <a:pos x="14" y="11"/>
                    </a:cxn>
                  </a:cxnLst>
                  <a:rect l="0" t="0" r="r" b="b"/>
                  <a:pathLst>
                    <a:path w="20" h="36">
                      <a:moveTo>
                        <a:pt x="14" y="11"/>
                      </a:moveTo>
                      <a:cubicBezTo>
                        <a:pt x="11" y="15"/>
                        <a:pt x="9" y="19"/>
                        <a:pt x="7" y="24"/>
                      </a:cubicBezTo>
                      <a:cubicBezTo>
                        <a:pt x="5" y="26"/>
                        <a:pt x="3" y="34"/>
                        <a:pt x="0" y="36"/>
                      </a:cubicBezTo>
                      <a:cubicBezTo>
                        <a:pt x="0" y="27"/>
                        <a:pt x="3" y="18"/>
                        <a:pt x="8" y="11"/>
                      </a:cubicBezTo>
                      <a:cubicBezTo>
                        <a:pt x="9" y="9"/>
                        <a:pt x="13" y="0"/>
                        <a:pt x="16" y="1"/>
                      </a:cubicBezTo>
                      <a:cubicBezTo>
                        <a:pt x="20" y="1"/>
                        <a:pt x="15" y="9"/>
                        <a:pt x="14"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9" name="Freeform 331"/>
                <p:cNvSpPr/>
                <p:nvPr/>
              </p:nvSpPr>
              <p:spPr bwMode="auto">
                <a:xfrm>
                  <a:off x="2376484" y="1589087"/>
                  <a:ext cx="36512" cy="96837"/>
                </a:xfrm>
                <a:custGeom>
                  <a:avLst/>
                  <a:gdLst/>
                  <a:ahLst/>
                  <a:cxnLst>
                    <a:cxn ang="0">
                      <a:pos x="3" y="12"/>
                    </a:cxn>
                    <a:cxn ang="0">
                      <a:pos x="3" y="37"/>
                    </a:cxn>
                    <a:cxn ang="0">
                      <a:pos x="9" y="24"/>
                    </a:cxn>
                    <a:cxn ang="0">
                      <a:pos x="14" y="13"/>
                    </a:cxn>
                    <a:cxn ang="0">
                      <a:pos x="9" y="3"/>
                    </a:cxn>
                    <a:cxn ang="0">
                      <a:pos x="3" y="12"/>
                    </a:cxn>
                  </a:cxnLst>
                  <a:rect l="0" t="0" r="r" b="b"/>
                  <a:pathLst>
                    <a:path w="14" h="37">
                      <a:moveTo>
                        <a:pt x="3" y="12"/>
                      </a:moveTo>
                      <a:cubicBezTo>
                        <a:pt x="1" y="20"/>
                        <a:pt x="0" y="30"/>
                        <a:pt x="3" y="37"/>
                      </a:cubicBezTo>
                      <a:cubicBezTo>
                        <a:pt x="6" y="36"/>
                        <a:pt x="8" y="27"/>
                        <a:pt x="9" y="24"/>
                      </a:cubicBezTo>
                      <a:cubicBezTo>
                        <a:pt x="11" y="20"/>
                        <a:pt x="13" y="17"/>
                        <a:pt x="14" y="13"/>
                      </a:cubicBezTo>
                      <a:cubicBezTo>
                        <a:pt x="14" y="9"/>
                        <a:pt x="14" y="0"/>
                        <a:pt x="9" y="3"/>
                      </a:cubicBezTo>
                      <a:cubicBezTo>
                        <a:pt x="6" y="4"/>
                        <a:pt x="4" y="9"/>
                        <a:pt x="3"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0" name="Freeform 332"/>
                <p:cNvSpPr/>
                <p:nvPr/>
              </p:nvSpPr>
              <p:spPr bwMode="auto">
                <a:xfrm>
                  <a:off x="2168521" y="1684337"/>
                  <a:ext cx="65087" cy="115887"/>
                </a:xfrm>
                <a:custGeom>
                  <a:avLst/>
                  <a:gdLst/>
                  <a:ahLst/>
                  <a:cxnLst>
                    <a:cxn ang="0">
                      <a:pos x="14" y="7"/>
                    </a:cxn>
                    <a:cxn ang="0">
                      <a:pos x="5" y="3"/>
                    </a:cxn>
                    <a:cxn ang="0">
                      <a:pos x="3" y="25"/>
                    </a:cxn>
                    <a:cxn ang="0">
                      <a:pos x="12" y="40"/>
                    </a:cxn>
                    <a:cxn ang="0">
                      <a:pos x="24" y="25"/>
                    </a:cxn>
                    <a:cxn ang="0">
                      <a:pos x="20" y="16"/>
                    </a:cxn>
                    <a:cxn ang="0">
                      <a:pos x="14" y="7"/>
                    </a:cxn>
                  </a:cxnLst>
                  <a:rect l="0" t="0" r="r" b="b"/>
                  <a:pathLst>
                    <a:path w="25" h="44">
                      <a:moveTo>
                        <a:pt x="14" y="7"/>
                      </a:moveTo>
                      <a:cubicBezTo>
                        <a:pt x="12" y="3"/>
                        <a:pt x="10" y="0"/>
                        <a:pt x="5" y="3"/>
                      </a:cubicBezTo>
                      <a:cubicBezTo>
                        <a:pt x="0" y="7"/>
                        <a:pt x="2" y="20"/>
                        <a:pt x="3" y="25"/>
                      </a:cubicBezTo>
                      <a:cubicBezTo>
                        <a:pt x="4" y="32"/>
                        <a:pt x="3" y="44"/>
                        <a:pt x="12" y="40"/>
                      </a:cubicBezTo>
                      <a:cubicBezTo>
                        <a:pt x="17" y="38"/>
                        <a:pt x="24" y="31"/>
                        <a:pt x="24" y="25"/>
                      </a:cubicBezTo>
                      <a:cubicBezTo>
                        <a:pt x="25" y="22"/>
                        <a:pt x="22" y="19"/>
                        <a:pt x="20" y="16"/>
                      </a:cubicBezTo>
                      <a:cubicBezTo>
                        <a:pt x="18" y="13"/>
                        <a:pt x="17" y="10"/>
                        <a:pt x="14"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1" name="Freeform 333"/>
                <p:cNvSpPr/>
                <p:nvPr/>
              </p:nvSpPr>
              <p:spPr bwMode="auto">
                <a:xfrm>
                  <a:off x="2132009" y="1709737"/>
                  <a:ext cx="28575" cy="76200"/>
                </a:xfrm>
                <a:custGeom>
                  <a:avLst/>
                  <a:gdLst/>
                  <a:ahLst/>
                  <a:cxnLst>
                    <a:cxn ang="0">
                      <a:pos x="1" y="17"/>
                    </a:cxn>
                    <a:cxn ang="0">
                      <a:pos x="3" y="29"/>
                    </a:cxn>
                    <a:cxn ang="0">
                      <a:pos x="9" y="19"/>
                    </a:cxn>
                    <a:cxn ang="0">
                      <a:pos x="9" y="8"/>
                    </a:cxn>
                    <a:cxn ang="0">
                      <a:pos x="1" y="17"/>
                    </a:cxn>
                  </a:cxnLst>
                  <a:rect l="0" t="0" r="r" b="b"/>
                  <a:pathLst>
                    <a:path w="11" h="29">
                      <a:moveTo>
                        <a:pt x="1" y="17"/>
                      </a:moveTo>
                      <a:cubicBezTo>
                        <a:pt x="0" y="19"/>
                        <a:pt x="0" y="29"/>
                        <a:pt x="3" y="29"/>
                      </a:cubicBezTo>
                      <a:cubicBezTo>
                        <a:pt x="6" y="29"/>
                        <a:pt x="8" y="21"/>
                        <a:pt x="9" y="19"/>
                      </a:cubicBezTo>
                      <a:cubicBezTo>
                        <a:pt x="10" y="15"/>
                        <a:pt x="11" y="12"/>
                        <a:pt x="9" y="8"/>
                      </a:cubicBezTo>
                      <a:cubicBezTo>
                        <a:pt x="4" y="0"/>
                        <a:pt x="1" y="13"/>
                        <a:pt x="1"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2" name="Freeform 334"/>
                <p:cNvSpPr/>
                <p:nvPr/>
              </p:nvSpPr>
              <p:spPr bwMode="auto">
                <a:xfrm>
                  <a:off x="12622192" y="4006849"/>
                  <a:ext cx="241300" cy="95250"/>
                </a:xfrm>
                <a:custGeom>
                  <a:avLst/>
                  <a:gdLst/>
                  <a:ahLst/>
                  <a:cxnLst>
                    <a:cxn ang="0">
                      <a:pos x="92" y="20"/>
                    </a:cxn>
                    <a:cxn ang="0">
                      <a:pos x="85" y="27"/>
                    </a:cxn>
                    <a:cxn ang="0">
                      <a:pos x="79" y="34"/>
                    </a:cxn>
                    <a:cxn ang="0">
                      <a:pos x="76" y="25"/>
                    </a:cxn>
                    <a:cxn ang="0">
                      <a:pos x="68" y="15"/>
                    </a:cxn>
                    <a:cxn ang="0">
                      <a:pos x="54" y="13"/>
                    </a:cxn>
                    <a:cxn ang="0">
                      <a:pos x="40" y="15"/>
                    </a:cxn>
                    <a:cxn ang="0">
                      <a:pos x="43" y="29"/>
                    </a:cxn>
                    <a:cxn ang="0">
                      <a:pos x="37" y="35"/>
                    </a:cxn>
                    <a:cxn ang="0">
                      <a:pos x="28" y="30"/>
                    </a:cxn>
                    <a:cxn ang="0">
                      <a:pos x="26" y="24"/>
                    </a:cxn>
                    <a:cxn ang="0">
                      <a:pos x="21" y="23"/>
                    </a:cxn>
                    <a:cxn ang="0">
                      <a:pos x="6" y="20"/>
                    </a:cxn>
                    <a:cxn ang="0">
                      <a:pos x="0" y="19"/>
                    </a:cxn>
                    <a:cxn ang="0">
                      <a:pos x="0" y="19"/>
                    </a:cxn>
                    <a:cxn ang="0">
                      <a:pos x="1" y="17"/>
                    </a:cxn>
                    <a:cxn ang="0">
                      <a:pos x="2" y="14"/>
                    </a:cxn>
                    <a:cxn ang="0">
                      <a:pos x="3" y="9"/>
                    </a:cxn>
                    <a:cxn ang="0">
                      <a:pos x="6" y="1"/>
                    </a:cxn>
                    <a:cxn ang="0">
                      <a:pos x="6" y="0"/>
                    </a:cxn>
                    <a:cxn ang="0">
                      <a:pos x="16" y="10"/>
                    </a:cxn>
                    <a:cxn ang="0">
                      <a:pos x="35" y="7"/>
                    </a:cxn>
                    <a:cxn ang="0">
                      <a:pos x="55" y="1"/>
                    </a:cxn>
                    <a:cxn ang="0">
                      <a:pos x="75" y="6"/>
                    </a:cxn>
                    <a:cxn ang="0">
                      <a:pos x="84" y="14"/>
                    </a:cxn>
                    <a:cxn ang="0">
                      <a:pos x="92" y="20"/>
                    </a:cxn>
                  </a:cxnLst>
                  <a:rect l="0" t="0" r="r" b="b"/>
                  <a:pathLst>
                    <a:path w="92" h="36">
                      <a:moveTo>
                        <a:pt x="92" y="20"/>
                      </a:moveTo>
                      <a:cubicBezTo>
                        <a:pt x="89" y="21"/>
                        <a:pt x="87" y="25"/>
                        <a:pt x="85" y="27"/>
                      </a:cubicBezTo>
                      <a:cubicBezTo>
                        <a:pt x="82" y="29"/>
                        <a:pt x="80" y="31"/>
                        <a:pt x="79" y="34"/>
                      </a:cubicBezTo>
                      <a:cubicBezTo>
                        <a:pt x="76" y="25"/>
                        <a:pt x="76" y="25"/>
                        <a:pt x="76" y="25"/>
                      </a:cubicBezTo>
                      <a:cubicBezTo>
                        <a:pt x="77" y="21"/>
                        <a:pt x="70" y="16"/>
                        <a:pt x="68" y="15"/>
                      </a:cubicBezTo>
                      <a:cubicBezTo>
                        <a:pt x="63" y="12"/>
                        <a:pt x="59" y="12"/>
                        <a:pt x="54" y="13"/>
                      </a:cubicBezTo>
                      <a:cubicBezTo>
                        <a:pt x="51" y="13"/>
                        <a:pt x="42" y="13"/>
                        <a:pt x="40" y="15"/>
                      </a:cubicBezTo>
                      <a:cubicBezTo>
                        <a:pt x="37" y="19"/>
                        <a:pt x="43" y="25"/>
                        <a:pt x="43" y="29"/>
                      </a:cubicBezTo>
                      <a:cubicBezTo>
                        <a:pt x="44" y="33"/>
                        <a:pt x="42" y="35"/>
                        <a:pt x="37" y="35"/>
                      </a:cubicBezTo>
                      <a:cubicBezTo>
                        <a:pt x="33" y="36"/>
                        <a:pt x="30" y="34"/>
                        <a:pt x="28" y="30"/>
                      </a:cubicBezTo>
                      <a:cubicBezTo>
                        <a:pt x="28" y="28"/>
                        <a:pt x="28" y="25"/>
                        <a:pt x="26" y="24"/>
                      </a:cubicBezTo>
                      <a:cubicBezTo>
                        <a:pt x="25" y="24"/>
                        <a:pt x="22" y="24"/>
                        <a:pt x="21" y="23"/>
                      </a:cubicBezTo>
                      <a:cubicBezTo>
                        <a:pt x="16" y="22"/>
                        <a:pt x="11" y="21"/>
                        <a:pt x="6" y="20"/>
                      </a:cubicBezTo>
                      <a:cubicBezTo>
                        <a:pt x="5" y="20"/>
                        <a:pt x="2" y="20"/>
                        <a:pt x="0" y="19"/>
                      </a:cubicBezTo>
                      <a:cubicBezTo>
                        <a:pt x="0" y="19"/>
                        <a:pt x="0" y="19"/>
                        <a:pt x="0" y="19"/>
                      </a:cubicBezTo>
                      <a:cubicBezTo>
                        <a:pt x="0" y="18"/>
                        <a:pt x="1" y="17"/>
                        <a:pt x="1" y="17"/>
                      </a:cubicBezTo>
                      <a:cubicBezTo>
                        <a:pt x="2" y="16"/>
                        <a:pt x="2" y="15"/>
                        <a:pt x="2" y="14"/>
                      </a:cubicBezTo>
                      <a:cubicBezTo>
                        <a:pt x="2" y="13"/>
                        <a:pt x="3" y="11"/>
                        <a:pt x="3" y="9"/>
                      </a:cubicBezTo>
                      <a:cubicBezTo>
                        <a:pt x="4" y="7"/>
                        <a:pt x="5" y="4"/>
                        <a:pt x="6" y="1"/>
                      </a:cubicBezTo>
                      <a:cubicBezTo>
                        <a:pt x="6" y="1"/>
                        <a:pt x="6" y="1"/>
                        <a:pt x="6" y="0"/>
                      </a:cubicBezTo>
                      <a:cubicBezTo>
                        <a:pt x="9" y="4"/>
                        <a:pt x="12" y="8"/>
                        <a:pt x="16" y="10"/>
                      </a:cubicBezTo>
                      <a:cubicBezTo>
                        <a:pt x="21" y="13"/>
                        <a:pt x="29" y="9"/>
                        <a:pt x="35" y="7"/>
                      </a:cubicBezTo>
                      <a:cubicBezTo>
                        <a:pt x="42" y="5"/>
                        <a:pt x="47" y="0"/>
                        <a:pt x="55" y="1"/>
                      </a:cubicBezTo>
                      <a:cubicBezTo>
                        <a:pt x="63" y="1"/>
                        <a:pt x="69" y="3"/>
                        <a:pt x="75" y="6"/>
                      </a:cubicBezTo>
                      <a:cubicBezTo>
                        <a:pt x="79" y="8"/>
                        <a:pt x="81" y="11"/>
                        <a:pt x="84" y="14"/>
                      </a:cubicBezTo>
                      <a:cubicBezTo>
                        <a:pt x="87" y="17"/>
                        <a:pt x="89" y="18"/>
                        <a:pt x="92"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3" name="Freeform 335"/>
                <p:cNvSpPr/>
                <p:nvPr/>
              </p:nvSpPr>
              <p:spPr bwMode="auto">
                <a:xfrm>
                  <a:off x="12503130" y="3938586"/>
                  <a:ext cx="134937" cy="119062"/>
                </a:xfrm>
                <a:custGeom>
                  <a:avLst/>
                  <a:gdLst/>
                  <a:ahLst/>
                  <a:cxnLst>
                    <a:cxn ang="0">
                      <a:pos x="51" y="26"/>
                    </a:cxn>
                    <a:cxn ang="0">
                      <a:pos x="51" y="27"/>
                    </a:cxn>
                    <a:cxn ang="0">
                      <a:pos x="48" y="35"/>
                    </a:cxn>
                    <a:cxn ang="0">
                      <a:pos x="47" y="40"/>
                    </a:cxn>
                    <a:cxn ang="0">
                      <a:pos x="46" y="43"/>
                    </a:cxn>
                    <a:cxn ang="0">
                      <a:pos x="45" y="45"/>
                    </a:cxn>
                    <a:cxn ang="0">
                      <a:pos x="45" y="45"/>
                    </a:cxn>
                    <a:cxn ang="0">
                      <a:pos x="40" y="44"/>
                    </a:cxn>
                    <a:cxn ang="0">
                      <a:pos x="32" y="34"/>
                    </a:cxn>
                    <a:cxn ang="0">
                      <a:pos x="13" y="16"/>
                    </a:cxn>
                    <a:cxn ang="0">
                      <a:pos x="13" y="25"/>
                    </a:cxn>
                    <a:cxn ang="0">
                      <a:pos x="3" y="15"/>
                    </a:cxn>
                    <a:cxn ang="0">
                      <a:pos x="1" y="3"/>
                    </a:cxn>
                    <a:cxn ang="0">
                      <a:pos x="0" y="1"/>
                    </a:cxn>
                    <a:cxn ang="0">
                      <a:pos x="3" y="2"/>
                    </a:cxn>
                    <a:cxn ang="0">
                      <a:pos x="6" y="1"/>
                    </a:cxn>
                    <a:cxn ang="0">
                      <a:pos x="8" y="0"/>
                    </a:cxn>
                    <a:cxn ang="0">
                      <a:pos x="16" y="3"/>
                    </a:cxn>
                    <a:cxn ang="0">
                      <a:pos x="21" y="5"/>
                    </a:cxn>
                    <a:cxn ang="0">
                      <a:pos x="28" y="8"/>
                    </a:cxn>
                    <a:cxn ang="0">
                      <a:pos x="33" y="8"/>
                    </a:cxn>
                    <a:cxn ang="0">
                      <a:pos x="35" y="8"/>
                    </a:cxn>
                    <a:cxn ang="0">
                      <a:pos x="37" y="10"/>
                    </a:cxn>
                    <a:cxn ang="0">
                      <a:pos x="45" y="19"/>
                    </a:cxn>
                    <a:cxn ang="0">
                      <a:pos x="51" y="26"/>
                    </a:cxn>
                  </a:cxnLst>
                  <a:rect l="0" t="0" r="r" b="b"/>
                  <a:pathLst>
                    <a:path w="51" h="45">
                      <a:moveTo>
                        <a:pt x="51" y="26"/>
                      </a:moveTo>
                      <a:cubicBezTo>
                        <a:pt x="51" y="27"/>
                        <a:pt x="51" y="27"/>
                        <a:pt x="51" y="27"/>
                      </a:cubicBezTo>
                      <a:cubicBezTo>
                        <a:pt x="50" y="30"/>
                        <a:pt x="49" y="33"/>
                        <a:pt x="48" y="35"/>
                      </a:cubicBezTo>
                      <a:cubicBezTo>
                        <a:pt x="48" y="37"/>
                        <a:pt x="47" y="39"/>
                        <a:pt x="47" y="40"/>
                      </a:cubicBezTo>
                      <a:cubicBezTo>
                        <a:pt x="47" y="41"/>
                        <a:pt x="47" y="42"/>
                        <a:pt x="46" y="43"/>
                      </a:cubicBezTo>
                      <a:cubicBezTo>
                        <a:pt x="46" y="43"/>
                        <a:pt x="45" y="44"/>
                        <a:pt x="45" y="45"/>
                      </a:cubicBezTo>
                      <a:cubicBezTo>
                        <a:pt x="45" y="45"/>
                        <a:pt x="45" y="45"/>
                        <a:pt x="45" y="45"/>
                      </a:cubicBezTo>
                      <a:cubicBezTo>
                        <a:pt x="43" y="45"/>
                        <a:pt x="42" y="45"/>
                        <a:pt x="40" y="44"/>
                      </a:cubicBezTo>
                      <a:cubicBezTo>
                        <a:pt x="37" y="41"/>
                        <a:pt x="34" y="37"/>
                        <a:pt x="32" y="34"/>
                      </a:cubicBezTo>
                      <a:cubicBezTo>
                        <a:pt x="28" y="29"/>
                        <a:pt x="21" y="15"/>
                        <a:pt x="13" y="16"/>
                      </a:cubicBezTo>
                      <a:cubicBezTo>
                        <a:pt x="14" y="19"/>
                        <a:pt x="15" y="23"/>
                        <a:pt x="13" y="25"/>
                      </a:cubicBezTo>
                      <a:cubicBezTo>
                        <a:pt x="9" y="22"/>
                        <a:pt x="4" y="20"/>
                        <a:pt x="3" y="15"/>
                      </a:cubicBezTo>
                      <a:cubicBezTo>
                        <a:pt x="2" y="10"/>
                        <a:pt x="4" y="7"/>
                        <a:pt x="1" y="3"/>
                      </a:cubicBezTo>
                      <a:cubicBezTo>
                        <a:pt x="1" y="2"/>
                        <a:pt x="0" y="2"/>
                        <a:pt x="0" y="1"/>
                      </a:cubicBezTo>
                      <a:cubicBezTo>
                        <a:pt x="1" y="1"/>
                        <a:pt x="2" y="2"/>
                        <a:pt x="3" y="2"/>
                      </a:cubicBezTo>
                      <a:cubicBezTo>
                        <a:pt x="4" y="2"/>
                        <a:pt x="5" y="2"/>
                        <a:pt x="6" y="1"/>
                      </a:cubicBezTo>
                      <a:cubicBezTo>
                        <a:pt x="7" y="1"/>
                        <a:pt x="7" y="0"/>
                        <a:pt x="8" y="0"/>
                      </a:cubicBezTo>
                      <a:cubicBezTo>
                        <a:pt x="11" y="0"/>
                        <a:pt x="13" y="2"/>
                        <a:pt x="16" y="3"/>
                      </a:cubicBezTo>
                      <a:cubicBezTo>
                        <a:pt x="17" y="4"/>
                        <a:pt x="19" y="5"/>
                        <a:pt x="21" y="5"/>
                      </a:cubicBezTo>
                      <a:cubicBezTo>
                        <a:pt x="23" y="6"/>
                        <a:pt x="26" y="7"/>
                        <a:pt x="28" y="8"/>
                      </a:cubicBezTo>
                      <a:cubicBezTo>
                        <a:pt x="29" y="8"/>
                        <a:pt x="31" y="8"/>
                        <a:pt x="33" y="8"/>
                      </a:cubicBezTo>
                      <a:cubicBezTo>
                        <a:pt x="34" y="8"/>
                        <a:pt x="34" y="8"/>
                        <a:pt x="35" y="8"/>
                      </a:cubicBezTo>
                      <a:cubicBezTo>
                        <a:pt x="36" y="8"/>
                        <a:pt x="36" y="9"/>
                        <a:pt x="37" y="10"/>
                      </a:cubicBezTo>
                      <a:cubicBezTo>
                        <a:pt x="39" y="12"/>
                        <a:pt x="42" y="15"/>
                        <a:pt x="45" y="19"/>
                      </a:cubicBezTo>
                      <a:cubicBezTo>
                        <a:pt x="47" y="21"/>
                        <a:pt x="49" y="24"/>
                        <a:pt x="51"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4" name="Freeform 336"/>
                <p:cNvSpPr/>
                <p:nvPr/>
              </p:nvSpPr>
              <p:spPr bwMode="auto">
                <a:xfrm>
                  <a:off x="12450742" y="3786186"/>
                  <a:ext cx="163512" cy="173037"/>
                </a:xfrm>
                <a:custGeom>
                  <a:avLst/>
                  <a:gdLst/>
                  <a:ahLst/>
                  <a:cxnLst>
                    <a:cxn ang="0">
                      <a:pos x="59" y="35"/>
                    </a:cxn>
                    <a:cxn ang="0">
                      <a:pos x="54" y="47"/>
                    </a:cxn>
                    <a:cxn ang="0">
                      <a:pos x="51" y="57"/>
                    </a:cxn>
                    <a:cxn ang="0">
                      <a:pos x="55" y="66"/>
                    </a:cxn>
                    <a:cxn ang="0">
                      <a:pos x="53" y="66"/>
                    </a:cxn>
                    <a:cxn ang="0">
                      <a:pos x="48" y="66"/>
                    </a:cxn>
                    <a:cxn ang="0">
                      <a:pos x="41" y="63"/>
                    </a:cxn>
                    <a:cxn ang="0">
                      <a:pos x="36" y="61"/>
                    </a:cxn>
                    <a:cxn ang="0">
                      <a:pos x="28" y="58"/>
                    </a:cxn>
                    <a:cxn ang="0">
                      <a:pos x="26" y="59"/>
                    </a:cxn>
                    <a:cxn ang="0">
                      <a:pos x="23" y="60"/>
                    </a:cxn>
                    <a:cxn ang="0">
                      <a:pos x="20" y="59"/>
                    </a:cxn>
                    <a:cxn ang="0">
                      <a:pos x="20" y="59"/>
                    </a:cxn>
                    <a:cxn ang="0">
                      <a:pos x="4" y="35"/>
                    </a:cxn>
                    <a:cxn ang="0">
                      <a:pos x="0" y="31"/>
                    </a:cxn>
                    <a:cxn ang="0">
                      <a:pos x="8" y="27"/>
                    </a:cxn>
                    <a:cxn ang="0">
                      <a:pos x="12" y="25"/>
                    </a:cxn>
                    <a:cxn ang="0">
                      <a:pos x="16" y="22"/>
                    </a:cxn>
                    <a:cxn ang="0">
                      <a:pos x="22" y="15"/>
                    </a:cxn>
                    <a:cxn ang="0">
                      <a:pos x="29" y="11"/>
                    </a:cxn>
                    <a:cxn ang="0">
                      <a:pos x="37" y="6"/>
                    </a:cxn>
                    <a:cxn ang="0">
                      <a:pos x="42" y="5"/>
                    </a:cxn>
                    <a:cxn ang="0">
                      <a:pos x="47" y="4"/>
                    </a:cxn>
                    <a:cxn ang="0">
                      <a:pos x="55" y="1"/>
                    </a:cxn>
                    <a:cxn ang="0">
                      <a:pos x="61" y="0"/>
                    </a:cxn>
                    <a:cxn ang="0">
                      <a:pos x="60" y="13"/>
                    </a:cxn>
                    <a:cxn ang="0">
                      <a:pos x="59" y="35"/>
                    </a:cxn>
                  </a:cxnLst>
                  <a:rect l="0" t="0" r="r" b="b"/>
                  <a:pathLst>
                    <a:path w="62" h="66">
                      <a:moveTo>
                        <a:pt x="59" y="35"/>
                      </a:moveTo>
                      <a:cubicBezTo>
                        <a:pt x="57" y="39"/>
                        <a:pt x="55" y="42"/>
                        <a:pt x="54" y="47"/>
                      </a:cubicBezTo>
                      <a:cubicBezTo>
                        <a:pt x="53" y="50"/>
                        <a:pt x="51" y="54"/>
                        <a:pt x="51" y="57"/>
                      </a:cubicBezTo>
                      <a:cubicBezTo>
                        <a:pt x="52" y="60"/>
                        <a:pt x="53" y="63"/>
                        <a:pt x="55" y="66"/>
                      </a:cubicBezTo>
                      <a:cubicBezTo>
                        <a:pt x="54" y="66"/>
                        <a:pt x="54" y="66"/>
                        <a:pt x="53" y="66"/>
                      </a:cubicBezTo>
                      <a:cubicBezTo>
                        <a:pt x="51" y="66"/>
                        <a:pt x="49" y="66"/>
                        <a:pt x="48" y="66"/>
                      </a:cubicBezTo>
                      <a:cubicBezTo>
                        <a:pt x="46" y="65"/>
                        <a:pt x="43" y="64"/>
                        <a:pt x="41" y="63"/>
                      </a:cubicBezTo>
                      <a:cubicBezTo>
                        <a:pt x="39" y="63"/>
                        <a:pt x="37" y="62"/>
                        <a:pt x="36" y="61"/>
                      </a:cubicBezTo>
                      <a:cubicBezTo>
                        <a:pt x="33" y="60"/>
                        <a:pt x="31" y="58"/>
                        <a:pt x="28" y="58"/>
                      </a:cubicBezTo>
                      <a:cubicBezTo>
                        <a:pt x="27" y="58"/>
                        <a:pt x="27" y="59"/>
                        <a:pt x="26" y="59"/>
                      </a:cubicBezTo>
                      <a:cubicBezTo>
                        <a:pt x="25" y="60"/>
                        <a:pt x="24" y="60"/>
                        <a:pt x="23" y="60"/>
                      </a:cubicBezTo>
                      <a:cubicBezTo>
                        <a:pt x="22" y="60"/>
                        <a:pt x="21" y="59"/>
                        <a:pt x="20" y="59"/>
                      </a:cubicBezTo>
                      <a:cubicBezTo>
                        <a:pt x="20" y="59"/>
                        <a:pt x="20" y="59"/>
                        <a:pt x="20" y="59"/>
                      </a:cubicBezTo>
                      <a:cubicBezTo>
                        <a:pt x="15" y="51"/>
                        <a:pt x="10" y="42"/>
                        <a:pt x="4" y="35"/>
                      </a:cubicBezTo>
                      <a:cubicBezTo>
                        <a:pt x="3" y="33"/>
                        <a:pt x="2" y="32"/>
                        <a:pt x="0" y="31"/>
                      </a:cubicBezTo>
                      <a:cubicBezTo>
                        <a:pt x="3" y="29"/>
                        <a:pt x="7" y="28"/>
                        <a:pt x="8" y="27"/>
                      </a:cubicBezTo>
                      <a:cubicBezTo>
                        <a:pt x="9" y="26"/>
                        <a:pt x="11" y="26"/>
                        <a:pt x="12" y="25"/>
                      </a:cubicBezTo>
                      <a:cubicBezTo>
                        <a:pt x="13" y="24"/>
                        <a:pt x="15" y="23"/>
                        <a:pt x="16" y="22"/>
                      </a:cubicBezTo>
                      <a:cubicBezTo>
                        <a:pt x="18" y="20"/>
                        <a:pt x="20" y="17"/>
                        <a:pt x="22" y="15"/>
                      </a:cubicBezTo>
                      <a:cubicBezTo>
                        <a:pt x="24" y="14"/>
                        <a:pt x="26" y="12"/>
                        <a:pt x="29" y="11"/>
                      </a:cubicBezTo>
                      <a:cubicBezTo>
                        <a:pt x="31" y="9"/>
                        <a:pt x="34" y="7"/>
                        <a:pt x="37" y="6"/>
                      </a:cubicBezTo>
                      <a:cubicBezTo>
                        <a:pt x="38" y="6"/>
                        <a:pt x="40" y="5"/>
                        <a:pt x="42" y="5"/>
                      </a:cubicBezTo>
                      <a:cubicBezTo>
                        <a:pt x="44" y="5"/>
                        <a:pt x="46" y="5"/>
                        <a:pt x="47" y="4"/>
                      </a:cubicBezTo>
                      <a:cubicBezTo>
                        <a:pt x="50" y="4"/>
                        <a:pt x="52" y="2"/>
                        <a:pt x="55" y="1"/>
                      </a:cubicBezTo>
                      <a:cubicBezTo>
                        <a:pt x="57" y="1"/>
                        <a:pt x="59" y="0"/>
                        <a:pt x="61" y="0"/>
                      </a:cubicBezTo>
                      <a:cubicBezTo>
                        <a:pt x="62" y="4"/>
                        <a:pt x="60" y="9"/>
                        <a:pt x="60" y="13"/>
                      </a:cubicBezTo>
                      <a:cubicBezTo>
                        <a:pt x="59" y="20"/>
                        <a:pt x="61" y="28"/>
                        <a:pt x="59"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5" name="Freeform 337"/>
                <p:cNvSpPr/>
                <p:nvPr/>
              </p:nvSpPr>
              <p:spPr bwMode="auto">
                <a:xfrm>
                  <a:off x="12374542" y="3749674"/>
                  <a:ext cx="236537" cy="117475"/>
                </a:xfrm>
                <a:custGeom>
                  <a:avLst/>
                  <a:gdLst/>
                  <a:ahLst/>
                  <a:cxnLst>
                    <a:cxn ang="0">
                      <a:pos x="90" y="14"/>
                    </a:cxn>
                    <a:cxn ang="0">
                      <a:pos x="84" y="15"/>
                    </a:cxn>
                    <a:cxn ang="0">
                      <a:pos x="76" y="18"/>
                    </a:cxn>
                    <a:cxn ang="0">
                      <a:pos x="71" y="19"/>
                    </a:cxn>
                    <a:cxn ang="0">
                      <a:pos x="66" y="20"/>
                    </a:cxn>
                    <a:cxn ang="0">
                      <a:pos x="58" y="25"/>
                    </a:cxn>
                    <a:cxn ang="0">
                      <a:pos x="51" y="29"/>
                    </a:cxn>
                    <a:cxn ang="0">
                      <a:pos x="45" y="36"/>
                    </a:cxn>
                    <a:cxn ang="0">
                      <a:pos x="41" y="39"/>
                    </a:cxn>
                    <a:cxn ang="0">
                      <a:pos x="37" y="41"/>
                    </a:cxn>
                    <a:cxn ang="0">
                      <a:pos x="29" y="45"/>
                    </a:cxn>
                    <a:cxn ang="0">
                      <a:pos x="23" y="42"/>
                    </a:cxn>
                    <a:cxn ang="0">
                      <a:pos x="24" y="38"/>
                    </a:cxn>
                    <a:cxn ang="0">
                      <a:pos x="21" y="34"/>
                    </a:cxn>
                    <a:cxn ang="0">
                      <a:pos x="16" y="31"/>
                    </a:cxn>
                    <a:cxn ang="0">
                      <a:pos x="10" y="26"/>
                    </a:cxn>
                    <a:cxn ang="0">
                      <a:pos x="5" y="22"/>
                    </a:cxn>
                    <a:cxn ang="0">
                      <a:pos x="0" y="18"/>
                    </a:cxn>
                    <a:cxn ang="0">
                      <a:pos x="3" y="14"/>
                    </a:cxn>
                    <a:cxn ang="0">
                      <a:pos x="9" y="9"/>
                    </a:cxn>
                    <a:cxn ang="0">
                      <a:pos x="14" y="3"/>
                    </a:cxn>
                    <a:cxn ang="0">
                      <a:pos x="25" y="3"/>
                    </a:cxn>
                    <a:cxn ang="0">
                      <a:pos x="66" y="2"/>
                    </a:cxn>
                    <a:cxn ang="0">
                      <a:pos x="87" y="9"/>
                    </a:cxn>
                    <a:cxn ang="0">
                      <a:pos x="90" y="14"/>
                    </a:cxn>
                  </a:cxnLst>
                  <a:rect l="0" t="0" r="r" b="b"/>
                  <a:pathLst>
                    <a:path w="90" h="45">
                      <a:moveTo>
                        <a:pt x="90" y="14"/>
                      </a:moveTo>
                      <a:cubicBezTo>
                        <a:pt x="88" y="14"/>
                        <a:pt x="86" y="15"/>
                        <a:pt x="84" y="15"/>
                      </a:cubicBezTo>
                      <a:cubicBezTo>
                        <a:pt x="81" y="16"/>
                        <a:pt x="79" y="18"/>
                        <a:pt x="76" y="18"/>
                      </a:cubicBezTo>
                      <a:cubicBezTo>
                        <a:pt x="75" y="19"/>
                        <a:pt x="73" y="19"/>
                        <a:pt x="71" y="19"/>
                      </a:cubicBezTo>
                      <a:cubicBezTo>
                        <a:pt x="69" y="19"/>
                        <a:pt x="67" y="20"/>
                        <a:pt x="66" y="20"/>
                      </a:cubicBezTo>
                      <a:cubicBezTo>
                        <a:pt x="63" y="21"/>
                        <a:pt x="60" y="23"/>
                        <a:pt x="58" y="25"/>
                      </a:cubicBezTo>
                      <a:cubicBezTo>
                        <a:pt x="55" y="26"/>
                        <a:pt x="53" y="28"/>
                        <a:pt x="51" y="29"/>
                      </a:cubicBezTo>
                      <a:cubicBezTo>
                        <a:pt x="49" y="31"/>
                        <a:pt x="47" y="34"/>
                        <a:pt x="45" y="36"/>
                      </a:cubicBezTo>
                      <a:cubicBezTo>
                        <a:pt x="44" y="37"/>
                        <a:pt x="42" y="38"/>
                        <a:pt x="41" y="39"/>
                      </a:cubicBezTo>
                      <a:cubicBezTo>
                        <a:pt x="40" y="40"/>
                        <a:pt x="38" y="40"/>
                        <a:pt x="37" y="41"/>
                      </a:cubicBezTo>
                      <a:cubicBezTo>
                        <a:pt x="36" y="42"/>
                        <a:pt x="32" y="43"/>
                        <a:pt x="29" y="45"/>
                      </a:cubicBezTo>
                      <a:cubicBezTo>
                        <a:pt x="27" y="44"/>
                        <a:pt x="25" y="42"/>
                        <a:pt x="23" y="42"/>
                      </a:cubicBezTo>
                      <a:cubicBezTo>
                        <a:pt x="24" y="40"/>
                        <a:pt x="24" y="39"/>
                        <a:pt x="24" y="38"/>
                      </a:cubicBezTo>
                      <a:cubicBezTo>
                        <a:pt x="24" y="36"/>
                        <a:pt x="23" y="35"/>
                        <a:pt x="21" y="34"/>
                      </a:cubicBezTo>
                      <a:cubicBezTo>
                        <a:pt x="20" y="33"/>
                        <a:pt x="18" y="32"/>
                        <a:pt x="16" y="31"/>
                      </a:cubicBezTo>
                      <a:cubicBezTo>
                        <a:pt x="14" y="29"/>
                        <a:pt x="12" y="27"/>
                        <a:pt x="10" y="26"/>
                      </a:cubicBezTo>
                      <a:cubicBezTo>
                        <a:pt x="9" y="25"/>
                        <a:pt x="6" y="24"/>
                        <a:pt x="5" y="22"/>
                      </a:cubicBezTo>
                      <a:cubicBezTo>
                        <a:pt x="3" y="21"/>
                        <a:pt x="2" y="19"/>
                        <a:pt x="0" y="18"/>
                      </a:cubicBezTo>
                      <a:cubicBezTo>
                        <a:pt x="1" y="17"/>
                        <a:pt x="1" y="16"/>
                        <a:pt x="3" y="14"/>
                      </a:cubicBezTo>
                      <a:cubicBezTo>
                        <a:pt x="5" y="12"/>
                        <a:pt x="7" y="11"/>
                        <a:pt x="9" y="9"/>
                      </a:cubicBezTo>
                      <a:cubicBezTo>
                        <a:pt x="11" y="7"/>
                        <a:pt x="13" y="5"/>
                        <a:pt x="14" y="3"/>
                      </a:cubicBezTo>
                      <a:cubicBezTo>
                        <a:pt x="18" y="3"/>
                        <a:pt x="22" y="3"/>
                        <a:pt x="25" y="3"/>
                      </a:cubicBezTo>
                      <a:cubicBezTo>
                        <a:pt x="38" y="1"/>
                        <a:pt x="53" y="0"/>
                        <a:pt x="66" y="2"/>
                      </a:cubicBezTo>
                      <a:cubicBezTo>
                        <a:pt x="73" y="3"/>
                        <a:pt x="81" y="5"/>
                        <a:pt x="87" y="9"/>
                      </a:cubicBezTo>
                      <a:cubicBezTo>
                        <a:pt x="89" y="10"/>
                        <a:pt x="90" y="12"/>
                        <a:pt x="90"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6" name="Freeform 338"/>
                <p:cNvSpPr/>
                <p:nvPr/>
              </p:nvSpPr>
              <p:spPr bwMode="auto">
                <a:xfrm>
                  <a:off x="12341205" y="3797299"/>
                  <a:ext cx="96837" cy="61912"/>
                </a:xfrm>
                <a:custGeom>
                  <a:avLst/>
                  <a:gdLst/>
                  <a:ahLst/>
                  <a:cxnLst>
                    <a:cxn ang="0">
                      <a:pos x="37" y="20"/>
                    </a:cxn>
                    <a:cxn ang="0">
                      <a:pos x="36" y="24"/>
                    </a:cxn>
                    <a:cxn ang="0">
                      <a:pos x="34" y="23"/>
                    </a:cxn>
                    <a:cxn ang="0">
                      <a:pos x="23" y="20"/>
                    </a:cxn>
                    <a:cxn ang="0">
                      <a:pos x="0" y="13"/>
                    </a:cxn>
                    <a:cxn ang="0">
                      <a:pos x="1" y="12"/>
                    </a:cxn>
                    <a:cxn ang="0">
                      <a:pos x="11" y="2"/>
                    </a:cxn>
                    <a:cxn ang="0">
                      <a:pos x="13" y="0"/>
                    </a:cxn>
                    <a:cxn ang="0">
                      <a:pos x="18" y="4"/>
                    </a:cxn>
                    <a:cxn ang="0">
                      <a:pos x="23" y="8"/>
                    </a:cxn>
                    <a:cxn ang="0">
                      <a:pos x="29" y="13"/>
                    </a:cxn>
                    <a:cxn ang="0">
                      <a:pos x="34" y="16"/>
                    </a:cxn>
                    <a:cxn ang="0">
                      <a:pos x="37" y="20"/>
                    </a:cxn>
                  </a:cxnLst>
                  <a:rect l="0" t="0" r="r" b="b"/>
                  <a:pathLst>
                    <a:path w="37" h="24">
                      <a:moveTo>
                        <a:pt x="37" y="20"/>
                      </a:moveTo>
                      <a:cubicBezTo>
                        <a:pt x="37" y="21"/>
                        <a:pt x="37" y="22"/>
                        <a:pt x="36" y="24"/>
                      </a:cubicBezTo>
                      <a:cubicBezTo>
                        <a:pt x="36" y="23"/>
                        <a:pt x="35" y="23"/>
                        <a:pt x="34" y="23"/>
                      </a:cubicBezTo>
                      <a:cubicBezTo>
                        <a:pt x="30" y="22"/>
                        <a:pt x="26" y="21"/>
                        <a:pt x="23" y="20"/>
                      </a:cubicBezTo>
                      <a:cubicBezTo>
                        <a:pt x="15" y="18"/>
                        <a:pt x="7" y="15"/>
                        <a:pt x="0" y="13"/>
                      </a:cubicBezTo>
                      <a:cubicBezTo>
                        <a:pt x="0" y="12"/>
                        <a:pt x="0" y="12"/>
                        <a:pt x="1" y="12"/>
                      </a:cubicBezTo>
                      <a:cubicBezTo>
                        <a:pt x="5" y="9"/>
                        <a:pt x="8" y="6"/>
                        <a:pt x="11" y="2"/>
                      </a:cubicBezTo>
                      <a:cubicBezTo>
                        <a:pt x="12" y="2"/>
                        <a:pt x="12" y="1"/>
                        <a:pt x="13" y="0"/>
                      </a:cubicBezTo>
                      <a:cubicBezTo>
                        <a:pt x="15" y="1"/>
                        <a:pt x="16" y="3"/>
                        <a:pt x="18" y="4"/>
                      </a:cubicBezTo>
                      <a:cubicBezTo>
                        <a:pt x="19" y="6"/>
                        <a:pt x="22" y="7"/>
                        <a:pt x="23" y="8"/>
                      </a:cubicBezTo>
                      <a:cubicBezTo>
                        <a:pt x="25" y="9"/>
                        <a:pt x="27" y="11"/>
                        <a:pt x="29" y="13"/>
                      </a:cubicBezTo>
                      <a:cubicBezTo>
                        <a:pt x="31" y="14"/>
                        <a:pt x="33" y="15"/>
                        <a:pt x="34" y="16"/>
                      </a:cubicBezTo>
                      <a:cubicBezTo>
                        <a:pt x="36" y="17"/>
                        <a:pt x="37" y="18"/>
                        <a:pt x="37"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7" name="Freeform 339"/>
                <p:cNvSpPr/>
                <p:nvPr/>
              </p:nvSpPr>
              <p:spPr bwMode="auto">
                <a:xfrm>
                  <a:off x="12249130" y="3662361"/>
                  <a:ext cx="161925" cy="168275"/>
                </a:xfrm>
                <a:custGeom>
                  <a:avLst/>
                  <a:gdLst/>
                  <a:ahLst/>
                  <a:cxnLst>
                    <a:cxn ang="0">
                      <a:pos x="62" y="36"/>
                    </a:cxn>
                    <a:cxn ang="0">
                      <a:pos x="57" y="42"/>
                    </a:cxn>
                    <a:cxn ang="0">
                      <a:pos x="51" y="47"/>
                    </a:cxn>
                    <a:cxn ang="0">
                      <a:pos x="48" y="51"/>
                    </a:cxn>
                    <a:cxn ang="0">
                      <a:pos x="46" y="53"/>
                    </a:cxn>
                    <a:cxn ang="0">
                      <a:pos x="36" y="63"/>
                    </a:cxn>
                    <a:cxn ang="0">
                      <a:pos x="35" y="64"/>
                    </a:cxn>
                    <a:cxn ang="0">
                      <a:pos x="35" y="64"/>
                    </a:cxn>
                    <a:cxn ang="0">
                      <a:pos x="30" y="62"/>
                    </a:cxn>
                    <a:cxn ang="0">
                      <a:pos x="3" y="52"/>
                    </a:cxn>
                    <a:cxn ang="0">
                      <a:pos x="0" y="50"/>
                    </a:cxn>
                    <a:cxn ang="0">
                      <a:pos x="2" y="47"/>
                    </a:cxn>
                    <a:cxn ang="0">
                      <a:pos x="8" y="37"/>
                    </a:cxn>
                    <a:cxn ang="0">
                      <a:pos x="15" y="30"/>
                    </a:cxn>
                    <a:cxn ang="0">
                      <a:pos x="20" y="28"/>
                    </a:cxn>
                    <a:cxn ang="0">
                      <a:pos x="24" y="25"/>
                    </a:cxn>
                    <a:cxn ang="0">
                      <a:pos x="22" y="20"/>
                    </a:cxn>
                    <a:cxn ang="0">
                      <a:pos x="19" y="17"/>
                    </a:cxn>
                    <a:cxn ang="0">
                      <a:pos x="17" y="7"/>
                    </a:cxn>
                    <a:cxn ang="0">
                      <a:pos x="22" y="4"/>
                    </a:cxn>
                    <a:cxn ang="0">
                      <a:pos x="27" y="1"/>
                    </a:cxn>
                    <a:cxn ang="0">
                      <a:pos x="38" y="2"/>
                    </a:cxn>
                    <a:cxn ang="0">
                      <a:pos x="48" y="2"/>
                    </a:cxn>
                    <a:cxn ang="0">
                      <a:pos x="48" y="2"/>
                    </a:cxn>
                    <a:cxn ang="0">
                      <a:pos x="46" y="10"/>
                    </a:cxn>
                    <a:cxn ang="0">
                      <a:pos x="45" y="16"/>
                    </a:cxn>
                    <a:cxn ang="0">
                      <a:pos x="45" y="22"/>
                    </a:cxn>
                    <a:cxn ang="0">
                      <a:pos x="46" y="32"/>
                    </a:cxn>
                    <a:cxn ang="0">
                      <a:pos x="51" y="33"/>
                    </a:cxn>
                    <a:cxn ang="0">
                      <a:pos x="54" y="33"/>
                    </a:cxn>
                    <a:cxn ang="0">
                      <a:pos x="55" y="32"/>
                    </a:cxn>
                    <a:cxn ang="0">
                      <a:pos x="62" y="36"/>
                    </a:cxn>
                  </a:cxnLst>
                  <a:rect l="0" t="0" r="r" b="b"/>
                  <a:pathLst>
                    <a:path w="62" h="64">
                      <a:moveTo>
                        <a:pt x="62" y="36"/>
                      </a:moveTo>
                      <a:cubicBezTo>
                        <a:pt x="61" y="38"/>
                        <a:pt x="59" y="40"/>
                        <a:pt x="57" y="42"/>
                      </a:cubicBezTo>
                      <a:cubicBezTo>
                        <a:pt x="55" y="44"/>
                        <a:pt x="53" y="45"/>
                        <a:pt x="51" y="47"/>
                      </a:cubicBezTo>
                      <a:cubicBezTo>
                        <a:pt x="49" y="49"/>
                        <a:pt x="49" y="50"/>
                        <a:pt x="48" y="51"/>
                      </a:cubicBezTo>
                      <a:cubicBezTo>
                        <a:pt x="47" y="52"/>
                        <a:pt x="47" y="53"/>
                        <a:pt x="46" y="53"/>
                      </a:cubicBezTo>
                      <a:cubicBezTo>
                        <a:pt x="43" y="57"/>
                        <a:pt x="40" y="60"/>
                        <a:pt x="36" y="63"/>
                      </a:cubicBezTo>
                      <a:cubicBezTo>
                        <a:pt x="35" y="63"/>
                        <a:pt x="35" y="63"/>
                        <a:pt x="35" y="64"/>
                      </a:cubicBezTo>
                      <a:cubicBezTo>
                        <a:pt x="35" y="64"/>
                        <a:pt x="35" y="64"/>
                        <a:pt x="35" y="64"/>
                      </a:cubicBezTo>
                      <a:cubicBezTo>
                        <a:pt x="33" y="63"/>
                        <a:pt x="32" y="63"/>
                        <a:pt x="30" y="62"/>
                      </a:cubicBezTo>
                      <a:cubicBezTo>
                        <a:pt x="21" y="59"/>
                        <a:pt x="11" y="57"/>
                        <a:pt x="3" y="52"/>
                      </a:cubicBezTo>
                      <a:cubicBezTo>
                        <a:pt x="2" y="52"/>
                        <a:pt x="1" y="51"/>
                        <a:pt x="0" y="50"/>
                      </a:cubicBezTo>
                      <a:cubicBezTo>
                        <a:pt x="1" y="49"/>
                        <a:pt x="1" y="48"/>
                        <a:pt x="2" y="47"/>
                      </a:cubicBezTo>
                      <a:cubicBezTo>
                        <a:pt x="4" y="44"/>
                        <a:pt x="6" y="40"/>
                        <a:pt x="8" y="37"/>
                      </a:cubicBezTo>
                      <a:cubicBezTo>
                        <a:pt x="10" y="34"/>
                        <a:pt x="12" y="31"/>
                        <a:pt x="15" y="30"/>
                      </a:cubicBezTo>
                      <a:cubicBezTo>
                        <a:pt x="17" y="29"/>
                        <a:pt x="18" y="28"/>
                        <a:pt x="20" y="28"/>
                      </a:cubicBezTo>
                      <a:cubicBezTo>
                        <a:pt x="21" y="27"/>
                        <a:pt x="23" y="26"/>
                        <a:pt x="24" y="25"/>
                      </a:cubicBezTo>
                      <a:cubicBezTo>
                        <a:pt x="24" y="24"/>
                        <a:pt x="23" y="21"/>
                        <a:pt x="22" y="20"/>
                      </a:cubicBezTo>
                      <a:cubicBezTo>
                        <a:pt x="22" y="19"/>
                        <a:pt x="20" y="18"/>
                        <a:pt x="19" y="17"/>
                      </a:cubicBezTo>
                      <a:cubicBezTo>
                        <a:pt x="17" y="15"/>
                        <a:pt x="15" y="9"/>
                        <a:pt x="17" y="7"/>
                      </a:cubicBezTo>
                      <a:cubicBezTo>
                        <a:pt x="19" y="5"/>
                        <a:pt x="21" y="5"/>
                        <a:pt x="22" y="4"/>
                      </a:cubicBezTo>
                      <a:cubicBezTo>
                        <a:pt x="24" y="3"/>
                        <a:pt x="25" y="1"/>
                        <a:pt x="27" y="1"/>
                      </a:cubicBezTo>
                      <a:cubicBezTo>
                        <a:pt x="30" y="0"/>
                        <a:pt x="35" y="1"/>
                        <a:pt x="38" y="2"/>
                      </a:cubicBezTo>
                      <a:cubicBezTo>
                        <a:pt x="41" y="2"/>
                        <a:pt x="45" y="2"/>
                        <a:pt x="48" y="2"/>
                      </a:cubicBezTo>
                      <a:cubicBezTo>
                        <a:pt x="48" y="2"/>
                        <a:pt x="48" y="2"/>
                        <a:pt x="48" y="2"/>
                      </a:cubicBezTo>
                      <a:cubicBezTo>
                        <a:pt x="47" y="4"/>
                        <a:pt x="47" y="7"/>
                        <a:pt x="46" y="10"/>
                      </a:cubicBezTo>
                      <a:cubicBezTo>
                        <a:pt x="46" y="12"/>
                        <a:pt x="45" y="14"/>
                        <a:pt x="45" y="16"/>
                      </a:cubicBezTo>
                      <a:cubicBezTo>
                        <a:pt x="45" y="18"/>
                        <a:pt x="45" y="20"/>
                        <a:pt x="45" y="22"/>
                      </a:cubicBezTo>
                      <a:cubicBezTo>
                        <a:pt x="45" y="24"/>
                        <a:pt x="44" y="31"/>
                        <a:pt x="46" y="32"/>
                      </a:cubicBezTo>
                      <a:cubicBezTo>
                        <a:pt x="46" y="33"/>
                        <a:pt x="49" y="33"/>
                        <a:pt x="51" y="33"/>
                      </a:cubicBezTo>
                      <a:cubicBezTo>
                        <a:pt x="52" y="33"/>
                        <a:pt x="53" y="33"/>
                        <a:pt x="54" y="33"/>
                      </a:cubicBezTo>
                      <a:cubicBezTo>
                        <a:pt x="54" y="32"/>
                        <a:pt x="55" y="32"/>
                        <a:pt x="55" y="32"/>
                      </a:cubicBezTo>
                      <a:cubicBezTo>
                        <a:pt x="57" y="34"/>
                        <a:pt x="59" y="35"/>
                        <a:pt x="62"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8" name="Freeform 340"/>
                <p:cNvSpPr/>
                <p:nvPr/>
              </p:nvSpPr>
              <p:spPr bwMode="auto">
                <a:xfrm>
                  <a:off x="12365017" y="3646486"/>
                  <a:ext cx="60325" cy="103187"/>
                </a:xfrm>
                <a:custGeom>
                  <a:avLst/>
                  <a:gdLst/>
                  <a:ahLst/>
                  <a:cxnLst>
                    <a:cxn ang="0">
                      <a:pos x="23" y="0"/>
                    </a:cxn>
                    <a:cxn ang="0">
                      <a:pos x="17" y="17"/>
                    </a:cxn>
                    <a:cxn ang="0">
                      <a:pos x="13" y="26"/>
                    </a:cxn>
                    <a:cxn ang="0">
                      <a:pos x="10" y="36"/>
                    </a:cxn>
                    <a:cxn ang="0">
                      <a:pos x="11" y="38"/>
                    </a:cxn>
                    <a:cxn ang="0">
                      <a:pos x="10" y="39"/>
                    </a:cxn>
                    <a:cxn ang="0">
                      <a:pos x="7" y="39"/>
                    </a:cxn>
                    <a:cxn ang="0">
                      <a:pos x="2" y="38"/>
                    </a:cxn>
                    <a:cxn ang="0">
                      <a:pos x="1" y="28"/>
                    </a:cxn>
                    <a:cxn ang="0">
                      <a:pos x="1" y="22"/>
                    </a:cxn>
                    <a:cxn ang="0">
                      <a:pos x="2" y="16"/>
                    </a:cxn>
                    <a:cxn ang="0">
                      <a:pos x="4" y="8"/>
                    </a:cxn>
                    <a:cxn ang="0">
                      <a:pos x="13" y="6"/>
                    </a:cxn>
                    <a:cxn ang="0">
                      <a:pos x="17" y="2"/>
                    </a:cxn>
                    <a:cxn ang="0">
                      <a:pos x="22" y="0"/>
                    </a:cxn>
                    <a:cxn ang="0">
                      <a:pos x="23" y="0"/>
                    </a:cxn>
                  </a:cxnLst>
                  <a:rect l="0" t="0" r="r" b="b"/>
                  <a:pathLst>
                    <a:path w="23" h="39">
                      <a:moveTo>
                        <a:pt x="23" y="0"/>
                      </a:moveTo>
                      <a:cubicBezTo>
                        <a:pt x="20" y="5"/>
                        <a:pt x="19" y="11"/>
                        <a:pt x="17" y="17"/>
                      </a:cubicBezTo>
                      <a:cubicBezTo>
                        <a:pt x="16" y="20"/>
                        <a:pt x="15" y="23"/>
                        <a:pt x="13" y="26"/>
                      </a:cubicBezTo>
                      <a:cubicBezTo>
                        <a:pt x="12" y="29"/>
                        <a:pt x="9" y="32"/>
                        <a:pt x="10" y="36"/>
                      </a:cubicBezTo>
                      <a:cubicBezTo>
                        <a:pt x="11" y="36"/>
                        <a:pt x="11" y="37"/>
                        <a:pt x="11" y="38"/>
                      </a:cubicBezTo>
                      <a:cubicBezTo>
                        <a:pt x="11" y="38"/>
                        <a:pt x="10" y="38"/>
                        <a:pt x="10" y="39"/>
                      </a:cubicBezTo>
                      <a:cubicBezTo>
                        <a:pt x="9" y="39"/>
                        <a:pt x="8" y="39"/>
                        <a:pt x="7" y="39"/>
                      </a:cubicBezTo>
                      <a:cubicBezTo>
                        <a:pt x="5" y="39"/>
                        <a:pt x="2" y="39"/>
                        <a:pt x="2" y="38"/>
                      </a:cubicBezTo>
                      <a:cubicBezTo>
                        <a:pt x="0" y="37"/>
                        <a:pt x="1" y="30"/>
                        <a:pt x="1" y="28"/>
                      </a:cubicBezTo>
                      <a:cubicBezTo>
                        <a:pt x="1" y="26"/>
                        <a:pt x="1" y="24"/>
                        <a:pt x="1" y="22"/>
                      </a:cubicBezTo>
                      <a:cubicBezTo>
                        <a:pt x="1" y="20"/>
                        <a:pt x="2" y="18"/>
                        <a:pt x="2" y="16"/>
                      </a:cubicBezTo>
                      <a:cubicBezTo>
                        <a:pt x="3" y="13"/>
                        <a:pt x="3" y="10"/>
                        <a:pt x="4" y="8"/>
                      </a:cubicBezTo>
                      <a:cubicBezTo>
                        <a:pt x="7" y="8"/>
                        <a:pt x="11" y="8"/>
                        <a:pt x="13" y="6"/>
                      </a:cubicBezTo>
                      <a:cubicBezTo>
                        <a:pt x="14" y="4"/>
                        <a:pt x="16" y="3"/>
                        <a:pt x="17" y="2"/>
                      </a:cubicBezTo>
                      <a:cubicBezTo>
                        <a:pt x="19" y="0"/>
                        <a:pt x="20" y="0"/>
                        <a:pt x="22" y="0"/>
                      </a:cubicBezTo>
                      <a:cubicBezTo>
                        <a:pt x="23" y="0"/>
                        <a:pt x="23" y="0"/>
                        <a:pt x="23"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9" name="Freeform 341"/>
                <p:cNvSpPr/>
                <p:nvPr/>
              </p:nvSpPr>
              <p:spPr bwMode="auto">
                <a:xfrm>
                  <a:off x="11290282" y="3021010"/>
                  <a:ext cx="1189036" cy="773112"/>
                </a:xfrm>
                <a:custGeom>
                  <a:avLst/>
                  <a:gdLst/>
                  <a:ahLst/>
                  <a:cxnLst>
                    <a:cxn ang="0">
                      <a:pos x="442" y="206"/>
                    </a:cxn>
                    <a:cxn ang="0">
                      <a:pos x="437" y="226"/>
                    </a:cxn>
                    <a:cxn ang="0">
                      <a:pos x="432" y="238"/>
                    </a:cxn>
                    <a:cxn ang="0">
                      <a:pos x="426" y="240"/>
                    </a:cxn>
                    <a:cxn ang="0">
                      <a:pos x="413" y="246"/>
                    </a:cxn>
                    <a:cxn ang="0">
                      <a:pos x="403" y="246"/>
                    </a:cxn>
                    <a:cxn ang="0">
                      <a:pos x="387" y="248"/>
                    </a:cxn>
                    <a:cxn ang="0">
                      <a:pos x="384" y="261"/>
                    </a:cxn>
                    <a:cxn ang="0">
                      <a:pos x="389" y="269"/>
                    </a:cxn>
                    <a:cxn ang="0">
                      <a:pos x="380" y="274"/>
                    </a:cxn>
                    <a:cxn ang="0">
                      <a:pos x="367" y="291"/>
                    </a:cxn>
                    <a:cxn ang="0">
                      <a:pos x="360" y="288"/>
                    </a:cxn>
                    <a:cxn ang="0">
                      <a:pos x="327" y="271"/>
                    </a:cxn>
                    <a:cxn ang="0">
                      <a:pos x="308" y="277"/>
                    </a:cxn>
                    <a:cxn ang="0">
                      <a:pos x="288" y="272"/>
                    </a:cxn>
                    <a:cxn ang="0">
                      <a:pos x="257" y="265"/>
                    </a:cxn>
                    <a:cxn ang="0">
                      <a:pos x="208" y="242"/>
                    </a:cxn>
                    <a:cxn ang="0">
                      <a:pos x="178" y="217"/>
                    </a:cxn>
                    <a:cxn ang="0">
                      <a:pos x="170" y="199"/>
                    </a:cxn>
                    <a:cxn ang="0">
                      <a:pos x="153" y="152"/>
                    </a:cxn>
                    <a:cxn ang="0">
                      <a:pos x="119" y="111"/>
                    </a:cxn>
                    <a:cxn ang="0">
                      <a:pos x="78" y="71"/>
                    </a:cxn>
                    <a:cxn ang="0">
                      <a:pos x="54" y="27"/>
                    </a:cxn>
                    <a:cxn ang="0">
                      <a:pos x="38" y="11"/>
                    </a:cxn>
                    <a:cxn ang="0">
                      <a:pos x="30" y="24"/>
                    </a:cxn>
                    <a:cxn ang="0">
                      <a:pos x="50" y="69"/>
                    </a:cxn>
                    <a:cxn ang="0">
                      <a:pos x="96" y="124"/>
                    </a:cxn>
                    <a:cxn ang="0">
                      <a:pos x="109" y="146"/>
                    </a:cxn>
                    <a:cxn ang="0">
                      <a:pos x="108" y="159"/>
                    </a:cxn>
                    <a:cxn ang="0">
                      <a:pos x="99" y="160"/>
                    </a:cxn>
                    <a:cxn ang="0">
                      <a:pos x="74" y="132"/>
                    </a:cxn>
                    <a:cxn ang="0">
                      <a:pos x="59" y="107"/>
                    </a:cxn>
                    <a:cxn ang="0">
                      <a:pos x="26" y="80"/>
                    </a:cxn>
                    <a:cxn ang="0">
                      <a:pos x="40" y="77"/>
                    </a:cxn>
                    <a:cxn ang="0">
                      <a:pos x="18" y="51"/>
                    </a:cxn>
                    <a:cxn ang="0">
                      <a:pos x="1" y="9"/>
                    </a:cxn>
                    <a:cxn ang="0">
                      <a:pos x="7" y="2"/>
                    </a:cxn>
                    <a:cxn ang="0">
                      <a:pos x="36" y="2"/>
                    </a:cxn>
                    <a:cxn ang="0">
                      <a:pos x="62" y="14"/>
                    </a:cxn>
                    <a:cxn ang="0">
                      <a:pos x="84" y="20"/>
                    </a:cxn>
                    <a:cxn ang="0">
                      <a:pos x="110" y="21"/>
                    </a:cxn>
                    <a:cxn ang="0">
                      <a:pos x="142" y="15"/>
                    </a:cxn>
                    <a:cxn ang="0">
                      <a:pos x="163" y="18"/>
                    </a:cxn>
                    <a:cxn ang="0">
                      <a:pos x="182" y="36"/>
                    </a:cxn>
                    <a:cxn ang="0">
                      <a:pos x="212" y="58"/>
                    </a:cxn>
                    <a:cxn ang="0">
                      <a:pos x="229" y="40"/>
                    </a:cxn>
                    <a:cxn ang="0">
                      <a:pos x="249" y="68"/>
                    </a:cxn>
                    <a:cxn ang="0">
                      <a:pos x="267" y="97"/>
                    </a:cxn>
                    <a:cxn ang="0">
                      <a:pos x="290" y="112"/>
                    </a:cxn>
                    <a:cxn ang="0">
                      <a:pos x="286" y="149"/>
                    </a:cxn>
                    <a:cxn ang="0">
                      <a:pos x="293" y="189"/>
                    </a:cxn>
                    <a:cxn ang="0">
                      <a:pos x="309" y="223"/>
                    </a:cxn>
                    <a:cxn ang="0">
                      <a:pos x="338" y="239"/>
                    </a:cxn>
                    <a:cxn ang="0">
                      <a:pos x="377" y="230"/>
                    </a:cxn>
                    <a:cxn ang="0">
                      <a:pos x="398" y="207"/>
                    </a:cxn>
                    <a:cxn ang="0">
                      <a:pos x="417" y="190"/>
                    </a:cxn>
                    <a:cxn ang="0">
                      <a:pos x="448" y="189"/>
                    </a:cxn>
                  </a:cxnLst>
                  <a:rect l="0" t="0" r="r" b="b"/>
                  <a:pathLst>
                    <a:path w="453" h="294">
                      <a:moveTo>
                        <a:pt x="449" y="197"/>
                      </a:moveTo>
                      <a:cubicBezTo>
                        <a:pt x="447" y="200"/>
                        <a:pt x="443" y="203"/>
                        <a:pt x="442" y="206"/>
                      </a:cubicBezTo>
                      <a:cubicBezTo>
                        <a:pt x="441" y="209"/>
                        <a:pt x="440" y="213"/>
                        <a:pt x="439" y="216"/>
                      </a:cubicBezTo>
                      <a:cubicBezTo>
                        <a:pt x="438" y="219"/>
                        <a:pt x="438" y="223"/>
                        <a:pt x="437" y="226"/>
                      </a:cubicBezTo>
                      <a:cubicBezTo>
                        <a:pt x="436" y="230"/>
                        <a:pt x="434" y="233"/>
                        <a:pt x="432" y="237"/>
                      </a:cubicBezTo>
                      <a:cubicBezTo>
                        <a:pt x="432" y="237"/>
                        <a:pt x="432" y="237"/>
                        <a:pt x="432" y="238"/>
                      </a:cubicBezTo>
                      <a:cubicBezTo>
                        <a:pt x="432" y="238"/>
                        <a:pt x="432" y="238"/>
                        <a:pt x="431" y="238"/>
                      </a:cubicBezTo>
                      <a:cubicBezTo>
                        <a:pt x="429" y="238"/>
                        <a:pt x="428" y="238"/>
                        <a:pt x="426" y="240"/>
                      </a:cubicBezTo>
                      <a:cubicBezTo>
                        <a:pt x="425" y="241"/>
                        <a:pt x="423" y="242"/>
                        <a:pt x="422" y="244"/>
                      </a:cubicBezTo>
                      <a:cubicBezTo>
                        <a:pt x="420" y="246"/>
                        <a:pt x="416" y="246"/>
                        <a:pt x="413" y="246"/>
                      </a:cubicBezTo>
                      <a:cubicBezTo>
                        <a:pt x="413" y="246"/>
                        <a:pt x="413" y="246"/>
                        <a:pt x="413" y="246"/>
                      </a:cubicBezTo>
                      <a:cubicBezTo>
                        <a:pt x="410" y="246"/>
                        <a:pt x="406" y="246"/>
                        <a:pt x="403" y="246"/>
                      </a:cubicBezTo>
                      <a:cubicBezTo>
                        <a:pt x="400" y="245"/>
                        <a:pt x="395" y="244"/>
                        <a:pt x="392" y="245"/>
                      </a:cubicBezTo>
                      <a:cubicBezTo>
                        <a:pt x="390" y="245"/>
                        <a:pt x="389" y="247"/>
                        <a:pt x="387" y="248"/>
                      </a:cubicBezTo>
                      <a:cubicBezTo>
                        <a:pt x="386" y="249"/>
                        <a:pt x="384" y="249"/>
                        <a:pt x="382" y="251"/>
                      </a:cubicBezTo>
                      <a:cubicBezTo>
                        <a:pt x="380" y="253"/>
                        <a:pt x="382" y="259"/>
                        <a:pt x="384" y="261"/>
                      </a:cubicBezTo>
                      <a:cubicBezTo>
                        <a:pt x="385" y="262"/>
                        <a:pt x="387" y="263"/>
                        <a:pt x="387" y="264"/>
                      </a:cubicBezTo>
                      <a:cubicBezTo>
                        <a:pt x="388" y="265"/>
                        <a:pt x="389" y="268"/>
                        <a:pt x="389" y="269"/>
                      </a:cubicBezTo>
                      <a:cubicBezTo>
                        <a:pt x="388" y="270"/>
                        <a:pt x="386" y="271"/>
                        <a:pt x="385" y="272"/>
                      </a:cubicBezTo>
                      <a:cubicBezTo>
                        <a:pt x="383" y="272"/>
                        <a:pt x="382" y="273"/>
                        <a:pt x="380" y="274"/>
                      </a:cubicBezTo>
                      <a:cubicBezTo>
                        <a:pt x="377" y="275"/>
                        <a:pt x="375" y="278"/>
                        <a:pt x="373" y="281"/>
                      </a:cubicBezTo>
                      <a:cubicBezTo>
                        <a:pt x="371" y="284"/>
                        <a:pt x="369" y="288"/>
                        <a:pt x="367" y="291"/>
                      </a:cubicBezTo>
                      <a:cubicBezTo>
                        <a:pt x="366" y="292"/>
                        <a:pt x="366" y="293"/>
                        <a:pt x="365" y="294"/>
                      </a:cubicBezTo>
                      <a:cubicBezTo>
                        <a:pt x="363" y="292"/>
                        <a:pt x="362" y="290"/>
                        <a:pt x="360" y="288"/>
                      </a:cubicBezTo>
                      <a:cubicBezTo>
                        <a:pt x="353" y="282"/>
                        <a:pt x="345" y="275"/>
                        <a:pt x="337" y="271"/>
                      </a:cubicBezTo>
                      <a:cubicBezTo>
                        <a:pt x="333" y="269"/>
                        <a:pt x="331" y="270"/>
                        <a:pt x="327" y="271"/>
                      </a:cubicBezTo>
                      <a:cubicBezTo>
                        <a:pt x="323" y="272"/>
                        <a:pt x="322" y="273"/>
                        <a:pt x="318" y="275"/>
                      </a:cubicBezTo>
                      <a:cubicBezTo>
                        <a:pt x="315" y="277"/>
                        <a:pt x="312" y="277"/>
                        <a:pt x="308" y="277"/>
                      </a:cubicBezTo>
                      <a:cubicBezTo>
                        <a:pt x="305" y="277"/>
                        <a:pt x="302" y="277"/>
                        <a:pt x="299" y="277"/>
                      </a:cubicBezTo>
                      <a:cubicBezTo>
                        <a:pt x="295" y="276"/>
                        <a:pt x="292" y="273"/>
                        <a:pt x="288" y="272"/>
                      </a:cubicBezTo>
                      <a:cubicBezTo>
                        <a:pt x="284" y="270"/>
                        <a:pt x="279" y="270"/>
                        <a:pt x="275" y="270"/>
                      </a:cubicBezTo>
                      <a:cubicBezTo>
                        <a:pt x="269" y="269"/>
                        <a:pt x="263" y="267"/>
                        <a:pt x="257" y="265"/>
                      </a:cubicBezTo>
                      <a:cubicBezTo>
                        <a:pt x="246" y="261"/>
                        <a:pt x="236" y="255"/>
                        <a:pt x="225" y="250"/>
                      </a:cubicBezTo>
                      <a:cubicBezTo>
                        <a:pt x="220" y="248"/>
                        <a:pt x="213" y="245"/>
                        <a:pt x="208" y="242"/>
                      </a:cubicBezTo>
                      <a:cubicBezTo>
                        <a:pt x="204" y="239"/>
                        <a:pt x="200" y="237"/>
                        <a:pt x="196" y="233"/>
                      </a:cubicBezTo>
                      <a:cubicBezTo>
                        <a:pt x="191" y="228"/>
                        <a:pt x="185" y="221"/>
                        <a:pt x="178" y="217"/>
                      </a:cubicBezTo>
                      <a:cubicBezTo>
                        <a:pt x="175" y="214"/>
                        <a:pt x="170" y="213"/>
                        <a:pt x="169" y="210"/>
                      </a:cubicBezTo>
                      <a:cubicBezTo>
                        <a:pt x="167" y="206"/>
                        <a:pt x="168" y="202"/>
                        <a:pt x="170" y="199"/>
                      </a:cubicBezTo>
                      <a:cubicBezTo>
                        <a:pt x="176" y="191"/>
                        <a:pt x="174" y="185"/>
                        <a:pt x="170" y="176"/>
                      </a:cubicBezTo>
                      <a:cubicBezTo>
                        <a:pt x="165" y="168"/>
                        <a:pt x="160" y="159"/>
                        <a:pt x="153" y="152"/>
                      </a:cubicBezTo>
                      <a:cubicBezTo>
                        <a:pt x="147" y="145"/>
                        <a:pt x="140" y="138"/>
                        <a:pt x="135" y="131"/>
                      </a:cubicBezTo>
                      <a:cubicBezTo>
                        <a:pt x="130" y="124"/>
                        <a:pt x="125" y="117"/>
                        <a:pt x="119" y="111"/>
                      </a:cubicBezTo>
                      <a:cubicBezTo>
                        <a:pt x="113" y="105"/>
                        <a:pt x="104" y="100"/>
                        <a:pt x="98" y="93"/>
                      </a:cubicBezTo>
                      <a:cubicBezTo>
                        <a:pt x="91" y="86"/>
                        <a:pt x="84" y="79"/>
                        <a:pt x="78" y="71"/>
                      </a:cubicBezTo>
                      <a:cubicBezTo>
                        <a:pt x="74" y="64"/>
                        <a:pt x="71" y="56"/>
                        <a:pt x="67" y="49"/>
                      </a:cubicBezTo>
                      <a:cubicBezTo>
                        <a:pt x="62" y="41"/>
                        <a:pt x="60" y="34"/>
                        <a:pt x="54" y="27"/>
                      </a:cubicBezTo>
                      <a:cubicBezTo>
                        <a:pt x="51" y="24"/>
                        <a:pt x="48" y="21"/>
                        <a:pt x="45" y="18"/>
                      </a:cubicBezTo>
                      <a:cubicBezTo>
                        <a:pt x="43" y="16"/>
                        <a:pt x="41" y="12"/>
                        <a:pt x="38" y="11"/>
                      </a:cubicBezTo>
                      <a:cubicBezTo>
                        <a:pt x="34" y="9"/>
                        <a:pt x="29" y="10"/>
                        <a:pt x="29" y="14"/>
                      </a:cubicBezTo>
                      <a:cubicBezTo>
                        <a:pt x="28" y="17"/>
                        <a:pt x="29" y="21"/>
                        <a:pt x="30" y="24"/>
                      </a:cubicBezTo>
                      <a:cubicBezTo>
                        <a:pt x="32" y="32"/>
                        <a:pt x="34" y="40"/>
                        <a:pt x="37" y="47"/>
                      </a:cubicBezTo>
                      <a:cubicBezTo>
                        <a:pt x="41" y="55"/>
                        <a:pt x="44" y="63"/>
                        <a:pt x="50" y="69"/>
                      </a:cubicBezTo>
                      <a:cubicBezTo>
                        <a:pt x="56" y="75"/>
                        <a:pt x="62" y="79"/>
                        <a:pt x="67" y="85"/>
                      </a:cubicBezTo>
                      <a:cubicBezTo>
                        <a:pt x="77" y="98"/>
                        <a:pt x="87" y="111"/>
                        <a:pt x="96" y="124"/>
                      </a:cubicBezTo>
                      <a:cubicBezTo>
                        <a:pt x="98" y="127"/>
                        <a:pt x="99" y="132"/>
                        <a:pt x="102" y="136"/>
                      </a:cubicBezTo>
                      <a:cubicBezTo>
                        <a:pt x="104" y="139"/>
                        <a:pt x="106" y="142"/>
                        <a:pt x="109" y="146"/>
                      </a:cubicBezTo>
                      <a:cubicBezTo>
                        <a:pt x="111" y="148"/>
                        <a:pt x="113" y="152"/>
                        <a:pt x="112" y="155"/>
                      </a:cubicBezTo>
                      <a:cubicBezTo>
                        <a:pt x="111" y="157"/>
                        <a:pt x="109" y="158"/>
                        <a:pt x="108" y="159"/>
                      </a:cubicBezTo>
                      <a:cubicBezTo>
                        <a:pt x="108" y="161"/>
                        <a:pt x="108" y="162"/>
                        <a:pt x="107" y="164"/>
                      </a:cubicBezTo>
                      <a:cubicBezTo>
                        <a:pt x="103" y="164"/>
                        <a:pt x="101" y="163"/>
                        <a:pt x="99" y="160"/>
                      </a:cubicBezTo>
                      <a:cubicBezTo>
                        <a:pt x="96" y="157"/>
                        <a:pt x="93" y="154"/>
                        <a:pt x="90" y="151"/>
                      </a:cubicBezTo>
                      <a:cubicBezTo>
                        <a:pt x="84" y="145"/>
                        <a:pt x="77" y="139"/>
                        <a:pt x="74" y="132"/>
                      </a:cubicBezTo>
                      <a:cubicBezTo>
                        <a:pt x="71" y="125"/>
                        <a:pt x="72" y="118"/>
                        <a:pt x="68" y="111"/>
                      </a:cubicBezTo>
                      <a:cubicBezTo>
                        <a:pt x="66" y="108"/>
                        <a:pt x="63" y="108"/>
                        <a:pt x="59" y="107"/>
                      </a:cubicBezTo>
                      <a:cubicBezTo>
                        <a:pt x="50" y="104"/>
                        <a:pt x="40" y="99"/>
                        <a:pt x="32" y="94"/>
                      </a:cubicBezTo>
                      <a:cubicBezTo>
                        <a:pt x="27" y="91"/>
                        <a:pt x="24" y="85"/>
                        <a:pt x="26" y="80"/>
                      </a:cubicBezTo>
                      <a:cubicBezTo>
                        <a:pt x="32" y="80"/>
                        <a:pt x="38" y="83"/>
                        <a:pt x="43" y="85"/>
                      </a:cubicBezTo>
                      <a:cubicBezTo>
                        <a:pt x="42" y="82"/>
                        <a:pt x="42" y="80"/>
                        <a:pt x="40" y="77"/>
                      </a:cubicBezTo>
                      <a:cubicBezTo>
                        <a:pt x="38" y="75"/>
                        <a:pt x="35" y="73"/>
                        <a:pt x="33" y="71"/>
                      </a:cubicBezTo>
                      <a:cubicBezTo>
                        <a:pt x="27" y="65"/>
                        <a:pt x="23" y="58"/>
                        <a:pt x="18" y="51"/>
                      </a:cubicBezTo>
                      <a:cubicBezTo>
                        <a:pt x="14" y="43"/>
                        <a:pt x="11" y="33"/>
                        <a:pt x="8" y="24"/>
                      </a:cubicBezTo>
                      <a:cubicBezTo>
                        <a:pt x="6" y="19"/>
                        <a:pt x="3" y="14"/>
                        <a:pt x="1" y="9"/>
                      </a:cubicBezTo>
                      <a:cubicBezTo>
                        <a:pt x="1" y="7"/>
                        <a:pt x="1" y="6"/>
                        <a:pt x="0" y="4"/>
                      </a:cubicBezTo>
                      <a:cubicBezTo>
                        <a:pt x="3" y="3"/>
                        <a:pt x="6" y="2"/>
                        <a:pt x="7" y="2"/>
                      </a:cubicBezTo>
                      <a:cubicBezTo>
                        <a:pt x="14" y="1"/>
                        <a:pt x="21" y="0"/>
                        <a:pt x="27" y="0"/>
                      </a:cubicBezTo>
                      <a:cubicBezTo>
                        <a:pt x="32" y="0"/>
                        <a:pt x="33" y="0"/>
                        <a:pt x="36" y="2"/>
                      </a:cubicBezTo>
                      <a:cubicBezTo>
                        <a:pt x="39" y="4"/>
                        <a:pt x="44" y="7"/>
                        <a:pt x="47" y="9"/>
                      </a:cubicBezTo>
                      <a:cubicBezTo>
                        <a:pt x="52" y="11"/>
                        <a:pt x="57" y="13"/>
                        <a:pt x="62" y="14"/>
                      </a:cubicBezTo>
                      <a:cubicBezTo>
                        <a:pt x="67" y="15"/>
                        <a:pt x="72" y="17"/>
                        <a:pt x="78" y="18"/>
                      </a:cubicBezTo>
                      <a:cubicBezTo>
                        <a:pt x="80" y="19"/>
                        <a:pt x="82" y="20"/>
                        <a:pt x="84" y="20"/>
                      </a:cubicBezTo>
                      <a:cubicBezTo>
                        <a:pt x="88" y="20"/>
                        <a:pt x="91" y="20"/>
                        <a:pt x="94" y="20"/>
                      </a:cubicBezTo>
                      <a:cubicBezTo>
                        <a:pt x="99" y="20"/>
                        <a:pt x="105" y="21"/>
                        <a:pt x="110" y="21"/>
                      </a:cubicBezTo>
                      <a:cubicBezTo>
                        <a:pt x="116" y="20"/>
                        <a:pt x="121" y="18"/>
                        <a:pt x="126" y="17"/>
                      </a:cubicBezTo>
                      <a:cubicBezTo>
                        <a:pt x="131" y="16"/>
                        <a:pt x="137" y="15"/>
                        <a:pt x="142" y="15"/>
                      </a:cubicBezTo>
                      <a:cubicBezTo>
                        <a:pt x="147" y="15"/>
                        <a:pt x="153" y="12"/>
                        <a:pt x="158" y="14"/>
                      </a:cubicBezTo>
                      <a:cubicBezTo>
                        <a:pt x="160" y="15"/>
                        <a:pt x="162" y="17"/>
                        <a:pt x="163" y="18"/>
                      </a:cubicBezTo>
                      <a:cubicBezTo>
                        <a:pt x="166" y="20"/>
                        <a:pt x="168" y="21"/>
                        <a:pt x="170" y="23"/>
                      </a:cubicBezTo>
                      <a:cubicBezTo>
                        <a:pt x="174" y="27"/>
                        <a:pt x="179" y="31"/>
                        <a:pt x="182" y="36"/>
                      </a:cubicBezTo>
                      <a:cubicBezTo>
                        <a:pt x="187" y="45"/>
                        <a:pt x="192" y="62"/>
                        <a:pt x="206" y="61"/>
                      </a:cubicBezTo>
                      <a:cubicBezTo>
                        <a:pt x="209" y="60"/>
                        <a:pt x="210" y="59"/>
                        <a:pt x="212" y="58"/>
                      </a:cubicBezTo>
                      <a:cubicBezTo>
                        <a:pt x="214" y="56"/>
                        <a:pt x="216" y="54"/>
                        <a:pt x="217" y="51"/>
                      </a:cubicBezTo>
                      <a:cubicBezTo>
                        <a:pt x="219" y="47"/>
                        <a:pt x="224" y="41"/>
                        <a:pt x="229" y="40"/>
                      </a:cubicBezTo>
                      <a:cubicBezTo>
                        <a:pt x="235" y="40"/>
                        <a:pt x="240" y="50"/>
                        <a:pt x="242" y="54"/>
                      </a:cubicBezTo>
                      <a:cubicBezTo>
                        <a:pt x="245" y="59"/>
                        <a:pt x="246" y="63"/>
                        <a:pt x="249" y="68"/>
                      </a:cubicBezTo>
                      <a:cubicBezTo>
                        <a:pt x="253" y="75"/>
                        <a:pt x="258" y="81"/>
                        <a:pt x="262" y="88"/>
                      </a:cubicBezTo>
                      <a:cubicBezTo>
                        <a:pt x="264" y="91"/>
                        <a:pt x="265" y="95"/>
                        <a:pt x="267" y="97"/>
                      </a:cubicBezTo>
                      <a:cubicBezTo>
                        <a:pt x="272" y="103"/>
                        <a:pt x="278" y="108"/>
                        <a:pt x="286" y="110"/>
                      </a:cubicBezTo>
                      <a:cubicBezTo>
                        <a:pt x="287" y="111"/>
                        <a:pt x="288" y="111"/>
                        <a:pt x="290" y="112"/>
                      </a:cubicBezTo>
                      <a:cubicBezTo>
                        <a:pt x="289" y="117"/>
                        <a:pt x="289" y="122"/>
                        <a:pt x="289" y="127"/>
                      </a:cubicBezTo>
                      <a:cubicBezTo>
                        <a:pt x="289" y="135"/>
                        <a:pt x="287" y="142"/>
                        <a:pt x="286" y="149"/>
                      </a:cubicBezTo>
                      <a:cubicBezTo>
                        <a:pt x="285" y="155"/>
                        <a:pt x="286" y="164"/>
                        <a:pt x="287" y="170"/>
                      </a:cubicBezTo>
                      <a:cubicBezTo>
                        <a:pt x="288" y="176"/>
                        <a:pt x="292" y="182"/>
                        <a:pt x="293" y="189"/>
                      </a:cubicBezTo>
                      <a:cubicBezTo>
                        <a:pt x="294" y="196"/>
                        <a:pt x="296" y="201"/>
                        <a:pt x="299" y="207"/>
                      </a:cubicBezTo>
                      <a:cubicBezTo>
                        <a:pt x="302" y="213"/>
                        <a:pt x="304" y="219"/>
                        <a:pt x="309" y="223"/>
                      </a:cubicBezTo>
                      <a:cubicBezTo>
                        <a:pt x="313" y="228"/>
                        <a:pt x="318" y="232"/>
                        <a:pt x="323" y="236"/>
                      </a:cubicBezTo>
                      <a:cubicBezTo>
                        <a:pt x="328" y="240"/>
                        <a:pt x="332" y="240"/>
                        <a:pt x="338" y="239"/>
                      </a:cubicBezTo>
                      <a:cubicBezTo>
                        <a:pt x="345" y="238"/>
                        <a:pt x="351" y="236"/>
                        <a:pt x="358" y="234"/>
                      </a:cubicBezTo>
                      <a:cubicBezTo>
                        <a:pt x="365" y="233"/>
                        <a:pt x="371" y="232"/>
                        <a:pt x="377" y="230"/>
                      </a:cubicBezTo>
                      <a:cubicBezTo>
                        <a:pt x="386" y="227"/>
                        <a:pt x="390" y="224"/>
                        <a:pt x="395" y="216"/>
                      </a:cubicBezTo>
                      <a:cubicBezTo>
                        <a:pt x="396" y="213"/>
                        <a:pt x="397" y="210"/>
                        <a:pt x="398" y="207"/>
                      </a:cubicBezTo>
                      <a:cubicBezTo>
                        <a:pt x="398" y="204"/>
                        <a:pt x="398" y="200"/>
                        <a:pt x="400" y="198"/>
                      </a:cubicBezTo>
                      <a:cubicBezTo>
                        <a:pt x="403" y="194"/>
                        <a:pt x="412" y="192"/>
                        <a:pt x="417" y="190"/>
                      </a:cubicBezTo>
                      <a:cubicBezTo>
                        <a:pt x="423" y="187"/>
                        <a:pt x="430" y="188"/>
                        <a:pt x="436" y="188"/>
                      </a:cubicBezTo>
                      <a:cubicBezTo>
                        <a:pt x="440" y="188"/>
                        <a:pt x="444" y="188"/>
                        <a:pt x="448" y="189"/>
                      </a:cubicBezTo>
                      <a:cubicBezTo>
                        <a:pt x="453" y="190"/>
                        <a:pt x="452" y="193"/>
                        <a:pt x="449" y="19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0" name="Freeform 342"/>
                <p:cNvSpPr/>
                <p:nvPr/>
              </p:nvSpPr>
              <p:spPr bwMode="auto">
                <a:xfrm>
                  <a:off x="10969607" y="2151062"/>
                  <a:ext cx="2290759" cy="1214437"/>
                </a:xfrm>
                <a:custGeom>
                  <a:avLst/>
                  <a:gdLst/>
                  <a:ahLst/>
                  <a:cxnLst>
                    <a:cxn ang="0">
                      <a:pos x="839" y="111"/>
                    </a:cxn>
                    <a:cxn ang="0">
                      <a:pos x="813" y="146"/>
                    </a:cxn>
                    <a:cxn ang="0">
                      <a:pos x="806" y="164"/>
                    </a:cxn>
                    <a:cxn ang="0">
                      <a:pos x="755" y="200"/>
                    </a:cxn>
                    <a:cxn ang="0">
                      <a:pos x="739" y="227"/>
                    </a:cxn>
                    <a:cxn ang="0">
                      <a:pos x="726" y="211"/>
                    </a:cxn>
                    <a:cxn ang="0">
                      <a:pos x="737" y="277"/>
                    </a:cxn>
                    <a:cxn ang="0">
                      <a:pos x="709" y="299"/>
                    </a:cxn>
                    <a:cxn ang="0">
                      <a:pos x="664" y="335"/>
                    </a:cxn>
                    <a:cxn ang="0">
                      <a:pos x="653" y="354"/>
                    </a:cxn>
                    <a:cxn ang="0">
                      <a:pos x="669" y="414"/>
                    </a:cxn>
                    <a:cxn ang="0">
                      <a:pos x="670" y="458"/>
                    </a:cxn>
                    <a:cxn ang="0">
                      <a:pos x="634" y="417"/>
                    </a:cxn>
                    <a:cxn ang="0">
                      <a:pos x="603" y="374"/>
                    </a:cxn>
                    <a:cxn ang="0">
                      <a:pos x="543" y="367"/>
                    </a:cxn>
                    <a:cxn ang="0">
                      <a:pos x="515" y="372"/>
                    </a:cxn>
                    <a:cxn ang="0">
                      <a:pos x="520" y="388"/>
                    </a:cxn>
                    <a:cxn ang="0">
                      <a:pos x="485" y="379"/>
                    </a:cxn>
                    <a:cxn ang="0">
                      <a:pos x="447" y="391"/>
                    </a:cxn>
                    <a:cxn ang="0">
                      <a:pos x="412" y="438"/>
                    </a:cxn>
                    <a:cxn ang="0">
                      <a:pos x="389" y="428"/>
                    </a:cxn>
                    <a:cxn ang="0">
                      <a:pos x="364" y="385"/>
                    </a:cxn>
                    <a:cxn ang="0">
                      <a:pos x="334" y="389"/>
                    </a:cxn>
                    <a:cxn ang="0">
                      <a:pos x="292" y="354"/>
                    </a:cxn>
                    <a:cxn ang="0">
                      <a:pos x="264" y="346"/>
                    </a:cxn>
                    <a:cxn ang="0">
                      <a:pos x="216" y="351"/>
                    </a:cxn>
                    <a:cxn ang="0">
                      <a:pos x="184" y="345"/>
                    </a:cxn>
                    <a:cxn ang="0">
                      <a:pos x="149" y="331"/>
                    </a:cxn>
                    <a:cxn ang="0">
                      <a:pos x="120" y="328"/>
                    </a:cxn>
                    <a:cxn ang="0">
                      <a:pos x="58" y="280"/>
                    </a:cxn>
                    <a:cxn ang="0">
                      <a:pos x="32" y="219"/>
                    </a:cxn>
                    <a:cxn ang="0">
                      <a:pos x="9" y="133"/>
                    </a:cxn>
                    <a:cxn ang="0">
                      <a:pos x="17" y="77"/>
                    </a:cxn>
                    <a:cxn ang="0">
                      <a:pos x="3" y="23"/>
                    </a:cxn>
                    <a:cxn ang="0">
                      <a:pos x="26" y="20"/>
                    </a:cxn>
                    <a:cxn ang="0">
                      <a:pos x="34" y="43"/>
                    </a:cxn>
                    <a:cxn ang="0">
                      <a:pos x="42" y="13"/>
                    </a:cxn>
                    <a:cxn ang="0">
                      <a:pos x="448" y="0"/>
                    </a:cxn>
                    <a:cxn ang="0">
                      <a:pos x="473" y="16"/>
                    </a:cxn>
                    <a:cxn ang="0">
                      <a:pos x="499" y="16"/>
                    </a:cxn>
                    <a:cxn ang="0">
                      <a:pos x="534" y="24"/>
                    </a:cxn>
                    <a:cxn ang="0">
                      <a:pos x="509" y="55"/>
                    </a:cxn>
                    <a:cxn ang="0">
                      <a:pos x="587" y="57"/>
                    </a:cxn>
                    <a:cxn ang="0">
                      <a:pos x="587" y="72"/>
                    </a:cxn>
                    <a:cxn ang="0">
                      <a:pos x="560" y="140"/>
                    </a:cxn>
                    <a:cxn ang="0">
                      <a:pos x="584" y="132"/>
                    </a:cxn>
                    <a:cxn ang="0">
                      <a:pos x="625" y="82"/>
                    </a:cxn>
                    <a:cxn ang="0">
                      <a:pos x="638" y="131"/>
                    </a:cxn>
                    <a:cxn ang="0">
                      <a:pos x="663" y="158"/>
                    </a:cxn>
                    <a:cxn ang="0">
                      <a:pos x="676" y="139"/>
                    </a:cxn>
                    <a:cxn ang="0">
                      <a:pos x="692" y="130"/>
                    </a:cxn>
                    <a:cxn ang="0">
                      <a:pos x="709" y="128"/>
                    </a:cxn>
                    <a:cxn ang="0">
                      <a:pos x="739" y="101"/>
                    </a:cxn>
                    <a:cxn ang="0">
                      <a:pos x="764" y="89"/>
                    </a:cxn>
                    <a:cxn ang="0">
                      <a:pos x="795" y="91"/>
                    </a:cxn>
                    <a:cxn ang="0">
                      <a:pos x="826" y="61"/>
                    </a:cxn>
                    <a:cxn ang="0">
                      <a:pos x="839" y="44"/>
                    </a:cxn>
                    <a:cxn ang="0">
                      <a:pos x="857" y="60"/>
                    </a:cxn>
                    <a:cxn ang="0">
                      <a:pos x="872" y="90"/>
                    </a:cxn>
                  </a:cxnLst>
                  <a:rect l="0" t="0" r="r" b="b"/>
                  <a:pathLst>
                    <a:path w="872" h="462">
                      <a:moveTo>
                        <a:pt x="872" y="91"/>
                      </a:moveTo>
                      <a:cubicBezTo>
                        <a:pt x="868" y="94"/>
                        <a:pt x="863" y="96"/>
                        <a:pt x="858" y="99"/>
                      </a:cubicBezTo>
                      <a:cubicBezTo>
                        <a:pt x="851" y="103"/>
                        <a:pt x="845" y="107"/>
                        <a:pt x="839" y="111"/>
                      </a:cubicBezTo>
                      <a:cubicBezTo>
                        <a:pt x="833" y="116"/>
                        <a:pt x="823" y="119"/>
                        <a:pt x="819" y="126"/>
                      </a:cubicBezTo>
                      <a:cubicBezTo>
                        <a:pt x="817" y="128"/>
                        <a:pt x="816" y="131"/>
                        <a:pt x="816" y="134"/>
                      </a:cubicBezTo>
                      <a:cubicBezTo>
                        <a:pt x="815" y="138"/>
                        <a:pt x="812" y="142"/>
                        <a:pt x="813" y="146"/>
                      </a:cubicBezTo>
                      <a:cubicBezTo>
                        <a:pt x="814" y="149"/>
                        <a:pt x="819" y="152"/>
                        <a:pt x="822" y="154"/>
                      </a:cubicBezTo>
                      <a:cubicBezTo>
                        <a:pt x="825" y="155"/>
                        <a:pt x="831" y="156"/>
                        <a:pt x="826" y="160"/>
                      </a:cubicBezTo>
                      <a:cubicBezTo>
                        <a:pt x="821" y="163"/>
                        <a:pt x="813" y="163"/>
                        <a:pt x="806" y="164"/>
                      </a:cubicBezTo>
                      <a:cubicBezTo>
                        <a:pt x="799" y="164"/>
                        <a:pt x="794" y="165"/>
                        <a:pt x="787" y="167"/>
                      </a:cubicBezTo>
                      <a:cubicBezTo>
                        <a:pt x="779" y="170"/>
                        <a:pt x="769" y="172"/>
                        <a:pt x="763" y="179"/>
                      </a:cubicBezTo>
                      <a:cubicBezTo>
                        <a:pt x="759" y="185"/>
                        <a:pt x="758" y="193"/>
                        <a:pt x="755" y="200"/>
                      </a:cubicBezTo>
                      <a:cubicBezTo>
                        <a:pt x="753" y="207"/>
                        <a:pt x="751" y="214"/>
                        <a:pt x="750" y="221"/>
                      </a:cubicBezTo>
                      <a:cubicBezTo>
                        <a:pt x="748" y="227"/>
                        <a:pt x="747" y="234"/>
                        <a:pt x="744" y="240"/>
                      </a:cubicBezTo>
                      <a:cubicBezTo>
                        <a:pt x="742" y="237"/>
                        <a:pt x="740" y="231"/>
                        <a:pt x="739" y="227"/>
                      </a:cubicBezTo>
                      <a:cubicBezTo>
                        <a:pt x="737" y="223"/>
                        <a:pt x="736" y="218"/>
                        <a:pt x="735" y="213"/>
                      </a:cubicBezTo>
                      <a:cubicBezTo>
                        <a:pt x="735" y="210"/>
                        <a:pt x="734" y="204"/>
                        <a:pt x="730" y="203"/>
                      </a:cubicBezTo>
                      <a:cubicBezTo>
                        <a:pt x="726" y="203"/>
                        <a:pt x="726" y="208"/>
                        <a:pt x="726" y="211"/>
                      </a:cubicBezTo>
                      <a:cubicBezTo>
                        <a:pt x="727" y="218"/>
                        <a:pt x="728" y="225"/>
                        <a:pt x="728" y="232"/>
                      </a:cubicBezTo>
                      <a:cubicBezTo>
                        <a:pt x="728" y="240"/>
                        <a:pt x="729" y="248"/>
                        <a:pt x="732" y="255"/>
                      </a:cubicBezTo>
                      <a:cubicBezTo>
                        <a:pt x="734" y="262"/>
                        <a:pt x="740" y="269"/>
                        <a:pt x="737" y="277"/>
                      </a:cubicBezTo>
                      <a:cubicBezTo>
                        <a:pt x="735" y="281"/>
                        <a:pt x="732" y="283"/>
                        <a:pt x="729" y="286"/>
                      </a:cubicBezTo>
                      <a:cubicBezTo>
                        <a:pt x="725" y="288"/>
                        <a:pt x="722" y="293"/>
                        <a:pt x="718" y="295"/>
                      </a:cubicBezTo>
                      <a:cubicBezTo>
                        <a:pt x="715" y="297"/>
                        <a:pt x="712" y="297"/>
                        <a:pt x="709" y="299"/>
                      </a:cubicBezTo>
                      <a:cubicBezTo>
                        <a:pt x="704" y="302"/>
                        <a:pt x="699" y="306"/>
                        <a:pt x="694" y="309"/>
                      </a:cubicBezTo>
                      <a:cubicBezTo>
                        <a:pt x="689" y="312"/>
                        <a:pt x="685" y="316"/>
                        <a:pt x="680" y="320"/>
                      </a:cubicBezTo>
                      <a:cubicBezTo>
                        <a:pt x="675" y="324"/>
                        <a:pt x="668" y="329"/>
                        <a:pt x="664" y="335"/>
                      </a:cubicBezTo>
                      <a:cubicBezTo>
                        <a:pt x="662" y="337"/>
                        <a:pt x="660" y="340"/>
                        <a:pt x="659" y="343"/>
                      </a:cubicBezTo>
                      <a:cubicBezTo>
                        <a:pt x="658" y="345"/>
                        <a:pt x="657" y="347"/>
                        <a:pt x="656" y="349"/>
                      </a:cubicBezTo>
                      <a:cubicBezTo>
                        <a:pt x="655" y="351"/>
                        <a:pt x="654" y="352"/>
                        <a:pt x="653" y="354"/>
                      </a:cubicBezTo>
                      <a:cubicBezTo>
                        <a:pt x="652" y="360"/>
                        <a:pt x="654" y="369"/>
                        <a:pt x="655" y="374"/>
                      </a:cubicBezTo>
                      <a:cubicBezTo>
                        <a:pt x="657" y="381"/>
                        <a:pt x="660" y="387"/>
                        <a:pt x="662" y="394"/>
                      </a:cubicBezTo>
                      <a:cubicBezTo>
                        <a:pt x="664" y="401"/>
                        <a:pt x="667" y="407"/>
                        <a:pt x="669" y="414"/>
                      </a:cubicBezTo>
                      <a:cubicBezTo>
                        <a:pt x="671" y="422"/>
                        <a:pt x="674" y="430"/>
                        <a:pt x="674" y="439"/>
                      </a:cubicBezTo>
                      <a:cubicBezTo>
                        <a:pt x="673" y="442"/>
                        <a:pt x="673" y="446"/>
                        <a:pt x="672" y="449"/>
                      </a:cubicBezTo>
                      <a:cubicBezTo>
                        <a:pt x="672" y="452"/>
                        <a:pt x="672" y="456"/>
                        <a:pt x="670" y="458"/>
                      </a:cubicBezTo>
                      <a:cubicBezTo>
                        <a:pt x="665" y="462"/>
                        <a:pt x="655" y="453"/>
                        <a:pt x="652" y="449"/>
                      </a:cubicBezTo>
                      <a:cubicBezTo>
                        <a:pt x="646" y="443"/>
                        <a:pt x="642" y="435"/>
                        <a:pt x="638" y="428"/>
                      </a:cubicBezTo>
                      <a:cubicBezTo>
                        <a:pt x="635" y="424"/>
                        <a:pt x="634" y="422"/>
                        <a:pt x="634" y="417"/>
                      </a:cubicBezTo>
                      <a:cubicBezTo>
                        <a:pt x="634" y="413"/>
                        <a:pt x="635" y="410"/>
                        <a:pt x="635" y="406"/>
                      </a:cubicBezTo>
                      <a:cubicBezTo>
                        <a:pt x="635" y="398"/>
                        <a:pt x="631" y="389"/>
                        <a:pt x="624" y="384"/>
                      </a:cubicBezTo>
                      <a:cubicBezTo>
                        <a:pt x="618" y="378"/>
                        <a:pt x="611" y="377"/>
                        <a:pt x="603" y="374"/>
                      </a:cubicBezTo>
                      <a:cubicBezTo>
                        <a:pt x="595" y="371"/>
                        <a:pt x="586" y="372"/>
                        <a:pt x="578" y="370"/>
                      </a:cubicBezTo>
                      <a:cubicBezTo>
                        <a:pt x="570" y="368"/>
                        <a:pt x="562" y="368"/>
                        <a:pt x="553" y="367"/>
                      </a:cubicBezTo>
                      <a:cubicBezTo>
                        <a:pt x="550" y="367"/>
                        <a:pt x="547" y="367"/>
                        <a:pt x="543" y="367"/>
                      </a:cubicBezTo>
                      <a:cubicBezTo>
                        <a:pt x="540" y="367"/>
                        <a:pt x="533" y="366"/>
                        <a:pt x="531" y="368"/>
                      </a:cubicBezTo>
                      <a:cubicBezTo>
                        <a:pt x="528" y="370"/>
                        <a:pt x="530" y="374"/>
                        <a:pt x="525" y="374"/>
                      </a:cubicBezTo>
                      <a:cubicBezTo>
                        <a:pt x="522" y="375"/>
                        <a:pt x="518" y="372"/>
                        <a:pt x="515" y="372"/>
                      </a:cubicBezTo>
                      <a:cubicBezTo>
                        <a:pt x="517" y="377"/>
                        <a:pt x="524" y="380"/>
                        <a:pt x="528" y="383"/>
                      </a:cubicBezTo>
                      <a:cubicBezTo>
                        <a:pt x="536" y="392"/>
                        <a:pt x="536" y="392"/>
                        <a:pt x="536" y="392"/>
                      </a:cubicBezTo>
                      <a:cubicBezTo>
                        <a:pt x="531" y="391"/>
                        <a:pt x="525" y="390"/>
                        <a:pt x="520" y="388"/>
                      </a:cubicBezTo>
                      <a:cubicBezTo>
                        <a:pt x="515" y="386"/>
                        <a:pt x="509" y="383"/>
                        <a:pt x="504" y="382"/>
                      </a:cubicBezTo>
                      <a:cubicBezTo>
                        <a:pt x="500" y="381"/>
                        <a:pt x="497" y="382"/>
                        <a:pt x="494" y="381"/>
                      </a:cubicBezTo>
                      <a:cubicBezTo>
                        <a:pt x="491" y="380"/>
                        <a:pt x="489" y="379"/>
                        <a:pt x="485" y="379"/>
                      </a:cubicBezTo>
                      <a:cubicBezTo>
                        <a:pt x="479" y="379"/>
                        <a:pt x="474" y="380"/>
                        <a:pt x="469" y="383"/>
                      </a:cubicBezTo>
                      <a:cubicBezTo>
                        <a:pt x="465" y="385"/>
                        <a:pt x="462" y="386"/>
                        <a:pt x="459" y="388"/>
                      </a:cubicBezTo>
                      <a:cubicBezTo>
                        <a:pt x="455" y="389"/>
                        <a:pt x="451" y="389"/>
                        <a:pt x="447" y="391"/>
                      </a:cubicBezTo>
                      <a:cubicBezTo>
                        <a:pt x="440" y="395"/>
                        <a:pt x="434" y="399"/>
                        <a:pt x="427" y="403"/>
                      </a:cubicBezTo>
                      <a:cubicBezTo>
                        <a:pt x="420" y="407"/>
                        <a:pt x="417" y="411"/>
                        <a:pt x="416" y="419"/>
                      </a:cubicBezTo>
                      <a:cubicBezTo>
                        <a:pt x="415" y="425"/>
                        <a:pt x="413" y="432"/>
                        <a:pt x="412" y="438"/>
                      </a:cubicBezTo>
                      <a:cubicBezTo>
                        <a:pt x="412" y="439"/>
                        <a:pt x="412" y="441"/>
                        <a:pt x="412" y="443"/>
                      </a:cubicBezTo>
                      <a:cubicBezTo>
                        <a:pt x="410" y="442"/>
                        <a:pt x="409" y="442"/>
                        <a:pt x="408" y="441"/>
                      </a:cubicBezTo>
                      <a:cubicBezTo>
                        <a:pt x="400" y="439"/>
                        <a:pt x="394" y="434"/>
                        <a:pt x="389" y="428"/>
                      </a:cubicBezTo>
                      <a:cubicBezTo>
                        <a:pt x="387" y="426"/>
                        <a:pt x="386" y="422"/>
                        <a:pt x="384" y="419"/>
                      </a:cubicBezTo>
                      <a:cubicBezTo>
                        <a:pt x="380" y="412"/>
                        <a:pt x="375" y="406"/>
                        <a:pt x="371" y="399"/>
                      </a:cubicBezTo>
                      <a:cubicBezTo>
                        <a:pt x="368" y="394"/>
                        <a:pt x="367" y="390"/>
                        <a:pt x="364" y="385"/>
                      </a:cubicBezTo>
                      <a:cubicBezTo>
                        <a:pt x="362" y="381"/>
                        <a:pt x="357" y="371"/>
                        <a:pt x="351" y="371"/>
                      </a:cubicBezTo>
                      <a:cubicBezTo>
                        <a:pt x="346" y="372"/>
                        <a:pt x="341" y="378"/>
                        <a:pt x="339" y="382"/>
                      </a:cubicBezTo>
                      <a:cubicBezTo>
                        <a:pt x="338" y="385"/>
                        <a:pt x="336" y="387"/>
                        <a:pt x="334" y="389"/>
                      </a:cubicBezTo>
                      <a:cubicBezTo>
                        <a:pt x="332" y="390"/>
                        <a:pt x="331" y="391"/>
                        <a:pt x="328" y="392"/>
                      </a:cubicBezTo>
                      <a:cubicBezTo>
                        <a:pt x="314" y="393"/>
                        <a:pt x="309" y="376"/>
                        <a:pt x="304" y="367"/>
                      </a:cubicBezTo>
                      <a:cubicBezTo>
                        <a:pt x="301" y="362"/>
                        <a:pt x="296" y="358"/>
                        <a:pt x="292" y="354"/>
                      </a:cubicBezTo>
                      <a:cubicBezTo>
                        <a:pt x="290" y="352"/>
                        <a:pt x="288" y="351"/>
                        <a:pt x="285" y="349"/>
                      </a:cubicBezTo>
                      <a:cubicBezTo>
                        <a:pt x="284" y="348"/>
                        <a:pt x="282" y="346"/>
                        <a:pt x="280" y="345"/>
                      </a:cubicBezTo>
                      <a:cubicBezTo>
                        <a:pt x="275" y="343"/>
                        <a:pt x="269" y="346"/>
                        <a:pt x="264" y="346"/>
                      </a:cubicBezTo>
                      <a:cubicBezTo>
                        <a:pt x="259" y="346"/>
                        <a:pt x="253" y="347"/>
                        <a:pt x="248" y="348"/>
                      </a:cubicBezTo>
                      <a:cubicBezTo>
                        <a:pt x="243" y="349"/>
                        <a:pt x="238" y="351"/>
                        <a:pt x="232" y="352"/>
                      </a:cubicBezTo>
                      <a:cubicBezTo>
                        <a:pt x="227" y="352"/>
                        <a:pt x="221" y="351"/>
                        <a:pt x="216" y="351"/>
                      </a:cubicBezTo>
                      <a:cubicBezTo>
                        <a:pt x="213" y="351"/>
                        <a:pt x="210" y="351"/>
                        <a:pt x="206" y="351"/>
                      </a:cubicBezTo>
                      <a:cubicBezTo>
                        <a:pt x="204" y="351"/>
                        <a:pt x="202" y="350"/>
                        <a:pt x="200" y="349"/>
                      </a:cubicBezTo>
                      <a:cubicBezTo>
                        <a:pt x="194" y="348"/>
                        <a:pt x="189" y="346"/>
                        <a:pt x="184" y="345"/>
                      </a:cubicBezTo>
                      <a:cubicBezTo>
                        <a:pt x="179" y="344"/>
                        <a:pt x="174" y="342"/>
                        <a:pt x="169" y="340"/>
                      </a:cubicBezTo>
                      <a:cubicBezTo>
                        <a:pt x="166" y="338"/>
                        <a:pt x="161" y="335"/>
                        <a:pt x="158" y="333"/>
                      </a:cubicBezTo>
                      <a:cubicBezTo>
                        <a:pt x="155" y="331"/>
                        <a:pt x="154" y="331"/>
                        <a:pt x="149" y="331"/>
                      </a:cubicBezTo>
                      <a:cubicBezTo>
                        <a:pt x="143" y="331"/>
                        <a:pt x="136" y="332"/>
                        <a:pt x="129" y="333"/>
                      </a:cubicBezTo>
                      <a:cubicBezTo>
                        <a:pt x="128" y="333"/>
                        <a:pt x="125" y="334"/>
                        <a:pt x="122" y="335"/>
                      </a:cubicBezTo>
                      <a:cubicBezTo>
                        <a:pt x="122" y="332"/>
                        <a:pt x="121" y="330"/>
                        <a:pt x="120" y="328"/>
                      </a:cubicBezTo>
                      <a:cubicBezTo>
                        <a:pt x="117" y="319"/>
                        <a:pt x="105" y="314"/>
                        <a:pt x="97" y="310"/>
                      </a:cubicBezTo>
                      <a:cubicBezTo>
                        <a:pt x="90" y="307"/>
                        <a:pt x="82" y="306"/>
                        <a:pt x="75" y="301"/>
                      </a:cubicBezTo>
                      <a:cubicBezTo>
                        <a:pt x="69" y="296"/>
                        <a:pt x="61" y="287"/>
                        <a:pt x="58" y="280"/>
                      </a:cubicBezTo>
                      <a:cubicBezTo>
                        <a:pt x="56" y="272"/>
                        <a:pt x="56" y="265"/>
                        <a:pt x="55" y="257"/>
                      </a:cubicBezTo>
                      <a:cubicBezTo>
                        <a:pt x="53" y="250"/>
                        <a:pt x="50" y="241"/>
                        <a:pt x="44" y="236"/>
                      </a:cubicBezTo>
                      <a:cubicBezTo>
                        <a:pt x="39" y="230"/>
                        <a:pt x="37" y="224"/>
                        <a:pt x="32" y="219"/>
                      </a:cubicBezTo>
                      <a:cubicBezTo>
                        <a:pt x="28" y="213"/>
                        <a:pt x="26" y="207"/>
                        <a:pt x="22" y="201"/>
                      </a:cubicBezTo>
                      <a:cubicBezTo>
                        <a:pt x="15" y="190"/>
                        <a:pt x="15" y="176"/>
                        <a:pt x="13" y="163"/>
                      </a:cubicBezTo>
                      <a:cubicBezTo>
                        <a:pt x="11" y="153"/>
                        <a:pt x="9" y="143"/>
                        <a:pt x="9" y="133"/>
                      </a:cubicBezTo>
                      <a:cubicBezTo>
                        <a:pt x="9" y="124"/>
                        <a:pt x="11" y="115"/>
                        <a:pt x="12" y="106"/>
                      </a:cubicBezTo>
                      <a:cubicBezTo>
                        <a:pt x="14" y="100"/>
                        <a:pt x="15" y="95"/>
                        <a:pt x="16" y="89"/>
                      </a:cubicBezTo>
                      <a:cubicBezTo>
                        <a:pt x="17" y="85"/>
                        <a:pt x="17" y="81"/>
                        <a:pt x="17" y="77"/>
                      </a:cubicBezTo>
                      <a:cubicBezTo>
                        <a:pt x="17" y="59"/>
                        <a:pt x="17" y="59"/>
                        <a:pt x="17" y="59"/>
                      </a:cubicBezTo>
                      <a:cubicBezTo>
                        <a:pt x="17" y="55"/>
                        <a:pt x="18" y="50"/>
                        <a:pt x="18" y="46"/>
                      </a:cubicBezTo>
                      <a:cubicBezTo>
                        <a:pt x="16" y="37"/>
                        <a:pt x="9" y="30"/>
                        <a:pt x="3" y="23"/>
                      </a:cubicBezTo>
                      <a:cubicBezTo>
                        <a:pt x="1" y="20"/>
                        <a:pt x="0" y="17"/>
                        <a:pt x="4" y="16"/>
                      </a:cubicBezTo>
                      <a:cubicBezTo>
                        <a:pt x="7" y="15"/>
                        <a:pt x="11" y="16"/>
                        <a:pt x="13" y="17"/>
                      </a:cubicBezTo>
                      <a:cubicBezTo>
                        <a:pt x="17" y="19"/>
                        <a:pt x="22" y="19"/>
                        <a:pt x="26" y="20"/>
                      </a:cubicBezTo>
                      <a:cubicBezTo>
                        <a:pt x="30" y="21"/>
                        <a:pt x="33" y="20"/>
                        <a:pt x="33" y="25"/>
                      </a:cubicBezTo>
                      <a:cubicBezTo>
                        <a:pt x="33" y="29"/>
                        <a:pt x="28" y="31"/>
                        <a:pt x="27" y="35"/>
                      </a:cubicBezTo>
                      <a:cubicBezTo>
                        <a:pt x="26" y="40"/>
                        <a:pt x="31" y="42"/>
                        <a:pt x="34" y="43"/>
                      </a:cubicBezTo>
                      <a:cubicBezTo>
                        <a:pt x="37" y="45"/>
                        <a:pt x="42" y="47"/>
                        <a:pt x="44" y="44"/>
                      </a:cubicBezTo>
                      <a:cubicBezTo>
                        <a:pt x="47" y="42"/>
                        <a:pt x="46" y="37"/>
                        <a:pt x="46" y="34"/>
                      </a:cubicBezTo>
                      <a:cubicBezTo>
                        <a:pt x="46" y="27"/>
                        <a:pt x="45" y="19"/>
                        <a:pt x="42" y="13"/>
                      </a:cubicBezTo>
                      <a:cubicBezTo>
                        <a:pt x="40" y="9"/>
                        <a:pt x="38" y="4"/>
                        <a:pt x="35" y="0"/>
                      </a:cubicBezTo>
                      <a:cubicBezTo>
                        <a:pt x="444" y="0"/>
                        <a:pt x="444" y="0"/>
                        <a:pt x="444" y="0"/>
                      </a:cubicBezTo>
                      <a:cubicBezTo>
                        <a:pt x="445" y="0"/>
                        <a:pt x="447" y="0"/>
                        <a:pt x="448" y="0"/>
                      </a:cubicBezTo>
                      <a:cubicBezTo>
                        <a:pt x="453" y="1"/>
                        <a:pt x="454" y="7"/>
                        <a:pt x="459" y="9"/>
                      </a:cubicBezTo>
                      <a:cubicBezTo>
                        <a:pt x="461" y="10"/>
                        <a:pt x="465" y="9"/>
                        <a:pt x="467" y="10"/>
                      </a:cubicBezTo>
                      <a:cubicBezTo>
                        <a:pt x="470" y="12"/>
                        <a:pt x="469" y="16"/>
                        <a:pt x="473" y="16"/>
                      </a:cubicBezTo>
                      <a:cubicBezTo>
                        <a:pt x="475" y="15"/>
                        <a:pt x="477" y="13"/>
                        <a:pt x="478" y="13"/>
                      </a:cubicBezTo>
                      <a:cubicBezTo>
                        <a:pt x="479" y="12"/>
                        <a:pt x="481" y="13"/>
                        <a:pt x="482" y="12"/>
                      </a:cubicBezTo>
                      <a:cubicBezTo>
                        <a:pt x="489" y="12"/>
                        <a:pt x="494" y="13"/>
                        <a:pt x="499" y="16"/>
                      </a:cubicBezTo>
                      <a:cubicBezTo>
                        <a:pt x="505" y="18"/>
                        <a:pt x="512" y="21"/>
                        <a:pt x="518" y="22"/>
                      </a:cubicBezTo>
                      <a:cubicBezTo>
                        <a:pt x="520" y="23"/>
                        <a:pt x="522" y="23"/>
                        <a:pt x="525" y="23"/>
                      </a:cubicBezTo>
                      <a:cubicBezTo>
                        <a:pt x="528" y="23"/>
                        <a:pt x="531" y="24"/>
                        <a:pt x="534" y="24"/>
                      </a:cubicBezTo>
                      <a:cubicBezTo>
                        <a:pt x="534" y="24"/>
                        <a:pt x="535" y="24"/>
                        <a:pt x="535" y="24"/>
                      </a:cubicBezTo>
                      <a:cubicBezTo>
                        <a:pt x="529" y="30"/>
                        <a:pt x="522" y="36"/>
                        <a:pt x="515" y="41"/>
                      </a:cubicBezTo>
                      <a:cubicBezTo>
                        <a:pt x="510" y="45"/>
                        <a:pt x="499" y="51"/>
                        <a:pt x="509" y="55"/>
                      </a:cubicBezTo>
                      <a:cubicBezTo>
                        <a:pt x="522" y="61"/>
                        <a:pt x="535" y="48"/>
                        <a:pt x="546" y="45"/>
                      </a:cubicBezTo>
                      <a:cubicBezTo>
                        <a:pt x="554" y="42"/>
                        <a:pt x="560" y="50"/>
                        <a:pt x="566" y="53"/>
                      </a:cubicBezTo>
                      <a:cubicBezTo>
                        <a:pt x="573" y="55"/>
                        <a:pt x="580" y="57"/>
                        <a:pt x="587" y="57"/>
                      </a:cubicBezTo>
                      <a:cubicBezTo>
                        <a:pt x="594" y="57"/>
                        <a:pt x="601" y="54"/>
                        <a:pt x="607" y="56"/>
                      </a:cubicBezTo>
                      <a:cubicBezTo>
                        <a:pt x="613" y="59"/>
                        <a:pt x="617" y="66"/>
                        <a:pt x="608" y="69"/>
                      </a:cubicBezTo>
                      <a:cubicBezTo>
                        <a:pt x="602" y="71"/>
                        <a:pt x="594" y="70"/>
                        <a:pt x="587" y="72"/>
                      </a:cubicBezTo>
                      <a:cubicBezTo>
                        <a:pt x="580" y="75"/>
                        <a:pt x="576" y="79"/>
                        <a:pt x="572" y="84"/>
                      </a:cubicBezTo>
                      <a:cubicBezTo>
                        <a:pt x="565" y="94"/>
                        <a:pt x="561" y="109"/>
                        <a:pt x="560" y="121"/>
                      </a:cubicBezTo>
                      <a:cubicBezTo>
                        <a:pt x="559" y="127"/>
                        <a:pt x="560" y="134"/>
                        <a:pt x="560" y="140"/>
                      </a:cubicBezTo>
                      <a:cubicBezTo>
                        <a:pt x="560" y="145"/>
                        <a:pt x="561" y="156"/>
                        <a:pt x="564" y="159"/>
                      </a:cubicBezTo>
                      <a:cubicBezTo>
                        <a:pt x="568" y="164"/>
                        <a:pt x="578" y="158"/>
                        <a:pt x="581" y="153"/>
                      </a:cubicBezTo>
                      <a:cubicBezTo>
                        <a:pt x="586" y="147"/>
                        <a:pt x="583" y="140"/>
                        <a:pt x="584" y="132"/>
                      </a:cubicBezTo>
                      <a:cubicBezTo>
                        <a:pt x="585" y="120"/>
                        <a:pt x="587" y="109"/>
                        <a:pt x="592" y="98"/>
                      </a:cubicBezTo>
                      <a:cubicBezTo>
                        <a:pt x="595" y="91"/>
                        <a:pt x="599" y="84"/>
                        <a:pt x="606" y="81"/>
                      </a:cubicBezTo>
                      <a:cubicBezTo>
                        <a:pt x="610" y="80"/>
                        <a:pt x="622" y="79"/>
                        <a:pt x="625" y="82"/>
                      </a:cubicBezTo>
                      <a:cubicBezTo>
                        <a:pt x="639" y="93"/>
                        <a:pt x="612" y="107"/>
                        <a:pt x="618" y="117"/>
                      </a:cubicBezTo>
                      <a:cubicBezTo>
                        <a:pt x="623" y="124"/>
                        <a:pt x="628" y="114"/>
                        <a:pt x="633" y="114"/>
                      </a:cubicBezTo>
                      <a:cubicBezTo>
                        <a:pt x="642" y="115"/>
                        <a:pt x="639" y="125"/>
                        <a:pt x="638" y="131"/>
                      </a:cubicBezTo>
                      <a:cubicBezTo>
                        <a:pt x="637" y="137"/>
                        <a:pt x="637" y="143"/>
                        <a:pt x="635" y="149"/>
                      </a:cubicBezTo>
                      <a:cubicBezTo>
                        <a:pt x="633" y="154"/>
                        <a:pt x="630" y="158"/>
                        <a:pt x="629" y="164"/>
                      </a:cubicBezTo>
                      <a:cubicBezTo>
                        <a:pt x="637" y="170"/>
                        <a:pt x="654" y="161"/>
                        <a:pt x="663" y="158"/>
                      </a:cubicBezTo>
                      <a:cubicBezTo>
                        <a:pt x="668" y="157"/>
                        <a:pt x="674" y="155"/>
                        <a:pt x="679" y="153"/>
                      </a:cubicBezTo>
                      <a:cubicBezTo>
                        <a:pt x="682" y="151"/>
                        <a:pt x="694" y="148"/>
                        <a:pt x="695" y="145"/>
                      </a:cubicBezTo>
                      <a:cubicBezTo>
                        <a:pt x="697" y="139"/>
                        <a:pt x="686" y="138"/>
                        <a:pt x="676" y="139"/>
                      </a:cubicBezTo>
                      <a:cubicBezTo>
                        <a:pt x="677" y="138"/>
                        <a:pt x="678" y="137"/>
                        <a:pt x="679" y="137"/>
                      </a:cubicBezTo>
                      <a:cubicBezTo>
                        <a:pt x="681" y="135"/>
                        <a:pt x="683" y="134"/>
                        <a:pt x="685" y="133"/>
                      </a:cubicBezTo>
                      <a:cubicBezTo>
                        <a:pt x="688" y="132"/>
                        <a:pt x="690" y="132"/>
                        <a:pt x="692" y="130"/>
                      </a:cubicBezTo>
                      <a:cubicBezTo>
                        <a:pt x="694" y="129"/>
                        <a:pt x="694" y="128"/>
                        <a:pt x="695" y="127"/>
                      </a:cubicBezTo>
                      <a:cubicBezTo>
                        <a:pt x="699" y="127"/>
                        <a:pt x="703" y="127"/>
                        <a:pt x="704" y="127"/>
                      </a:cubicBezTo>
                      <a:cubicBezTo>
                        <a:pt x="709" y="128"/>
                        <a:pt x="709" y="128"/>
                        <a:pt x="709" y="128"/>
                      </a:cubicBezTo>
                      <a:cubicBezTo>
                        <a:pt x="716" y="128"/>
                        <a:pt x="729" y="131"/>
                        <a:pt x="735" y="127"/>
                      </a:cubicBezTo>
                      <a:cubicBezTo>
                        <a:pt x="741" y="123"/>
                        <a:pt x="745" y="114"/>
                        <a:pt x="745" y="107"/>
                      </a:cubicBezTo>
                      <a:cubicBezTo>
                        <a:pt x="745" y="102"/>
                        <a:pt x="745" y="101"/>
                        <a:pt x="739" y="101"/>
                      </a:cubicBezTo>
                      <a:cubicBezTo>
                        <a:pt x="740" y="100"/>
                        <a:pt x="741" y="99"/>
                        <a:pt x="742" y="99"/>
                      </a:cubicBezTo>
                      <a:cubicBezTo>
                        <a:pt x="746" y="96"/>
                        <a:pt x="751" y="96"/>
                        <a:pt x="755" y="94"/>
                      </a:cubicBezTo>
                      <a:cubicBezTo>
                        <a:pt x="758" y="93"/>
                        <a:pt x="761" y="90"/>
                        <a:pt x="764" y="89"/>
                      </a:cubicBezTo>
                      <a:cubicBezTo>
                        <a:pt x="768" y="88"/>
                        <a:pt x="771" y="90"/>
                        <a:pt x="775" y="91"/>
                      </a:cubicBezTo>
                      <a:cubicBezTo>
                        <a:pt x="778" y="91"/>
                        <a:pt x="783" y="91"/>
                        <a:pt x="786" y="92"/>
                      </a:cubicBezTo>
                      <a:cubicBezTo>
                        <a:pt x="789" y="92"/>
                        <a:pt x="792" y="92"/>
                        <a:pt x="795" y="91"/>
                      </a:cubicBezTo>
                      <a:cubicBezTo>
                        <a:pt x="800" y="91"/>
                        <a:pt x="808" y="88"/>
                        <a:pt x="811" y="84"/>
                      </a:cubicBezTo>
                      <a:cubicBezTo>
                        <a:pt x="813" y="82"/>
                        <a:pt x="813" y="79"/>
                        <a:pt x="814" y="76"/>
                      </a:cubicBezTo>
                      <a:cubicBezTo>
                        <a:pt x="817" y="71"/>
                        <a:pt x="821" y="65"/>
                        <a:pt x="826" y="61"/>
                      </a:cubicBezTo>
                      <a:cubicBezTo>
                        <a:pt x="829" y="58"/>
                        <a:pt x="833" y="54"/>
                        <a:pt x="836" y="52"/>
                      </a:cubicBezTo>
                      <a:cubicBezTo>
                        <a:pt x="837" y="52"/>
                        <a:pt x="839" y="51"/>
                        <a:pt x="839" y="50"/>
                      </a:cubicBezTo>
                      <a:cubicBezTo>
                        <a:pt x="840" y="49"/>
                        <a:pt x="839" y="46"/>
                        <a:pt x="839" y="44"/>
                      </a:cubicBezTo>
                      <a:cubicBezTo>
                        <a:pt x="841" y="38"/>
                        <a:pt x="845" y="40"/>
                        <a:pt x="849" y="42"/>
                      </a:cubicBezTo>
                      <a:cubicBezTo>
                        <a:pt x="854" y="44"/>
                        <a:pt x="854" y="45"/>
                        <a:pt x="855" y="50"/>
                      </a:cubicBezTo>
                      <a:cubicBezTo>
                        <a:pt x="856" y="53"/>
                        <a:pt x="856" y="56"/>
                        <a:pt x="857" y="60"/>
                      </a:cubicBezTo>
                      <a:cubicBezTo>
                        <a:pt x="858" y="63"/>
                        <a:pt x="859" y="68"/>
                        <a:pt x="861" y="71"/>
                      </a:cubicBezTo>
                      <a:cubicBezTo>
                        <a:pt x="862" y="75"/>
                        <a:pt x="863" y="79"/>
                        <a:pt x="864" y="82"/>
                      </a:cubicBezTo>
                      <a:cubicBezTo>
                        <a:pt x="866" y="85"/>
                        <a:pt x="869" y="87"/>
                        <a:pt x="872" y="90"/>
                      </a:cubicBezTo>
                      <a:cubicBezTo>
                        <a:pt x="872" y="90"/>
                        <a:pt x="872" y="91"/>
                        <a:pt x="872" y="9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1" name="Freeform 343"/>
                <p:cNvSpPr>
                  <a:spLocks noEditPoints="1"/>
                </p:cNvSpPr>
                <p:nvPr/>
              </p:nvSpPr>
              <p:spPr bwMode="auto">
                <a:xfrm>
                  <a:off x="10347308" y="341312"/>
                  <a:ext cx="3359145" cy="2217737"/>
                </a:xfrm>
                <a:custGeom>
                  <a:avLst/>
                  <a:gdLst/>
                  <a:ahLst/>
                  <a:cxnLst>
                    <a:cxn ang="0">
                      <a:pos x="1249" y="551"/>
                    </a:cxn>
                    <a:cxn ang="0">
                      <a:pos x="1154" y="411"/>
                    </a:cxn>
                    <a:cxn ang="0">
                      <a:pos x="1064" y="442"/>
                    </a:cxn>
                    <a:cxn ang="0">
                      <a:pos x="1071" y="375"/>
                    </a:cxn>
                    <a:cxn ang="0">
                      <a:pos x="968" y="334"/>
                    </a:cxn>
                    <a:cxn ang="0">
                      <a:pos x="939" y="431"/>
                    </a:cxn>
                    <a:cxn ang="0">
                      <a:pos x="921" y="558"/>
                    </a:cxn>
                    <a:cxn ang="0">
                      <a:pos x="877" y="555"/>
                    </a:cxn>
                    <a:cxn ang="0">
                      <a:pos x="740" y="486"/>
                    </a:cxn>
                    <a:cxn ang="0">
                      <a:pos x="696" y="379"/>
                    </a:cxn>
                    <a:cxn ang="0">
                      <a:pos x="712" y="292"/>
                    </a:cxn>
                    <a:cxn ang="0">
                      <a:pos x="807" y="259"/>
                    </a:cxn>
                    <a:cxn ang="0">
                      <a:pos x="823" y="227"/>
                    </a:cxn>
                    <a:cxn ang="0">
                      <a:pos x="850" y="203"/>
                    </a:cxn>
                    <a:cxn ang="0">
                      <a:pos x="895" y="146"/>
                    </a:cxn>
                    <a:cxn ang="0">
                      <a:pos x="822" y="179"/>
                    </a:cxn>
                    <a:cxn ang="0">
                      <a:pos x="758" y="168"/>
                    </a:cxn>
                    <a:cxn ang="0">
                      <a:pos x="715" y="76"/>
                    </a:cxn>
                    <a:cxn ang="0">
                      <a:pos x="757" y="8"/>
                    </a:cxn>
                    <a:cxn ang="0">
                      <a:pos x="688" y="56"/>
                    </a:cxn>
                    <a:cxn ang="0">
                      <a:pos x="713" y="137"/>
                    </a:cxn>
                    <a:cxn ang="0">
                      <a:pos x="665" y="176"/>
                    </a:cxn>
                    <a:cxn ang="0">
                      <a:pos x="526" y="149"/>
                    </a:cxn>
                    <a:cxn ang="0">
                      <a:pos x="508" y="171"/>
                    </a:cxn>
                    <a:cxn ang="0">
                      <a:pos x="391" y="180"/>
                    </a:cxn>
                    <a:cxn ang="0">
                      <a:pos x="284" y="126"/>
                    </a:cxn>
                    <a:cxn ang="0">
                      <a:pos x="202" y="107"/>
                    </a:cxn>
                    <a:cxn ang="0">
                      <a:pos x="153" y="125"/>
                    </a:cxn>
                    <a:cxn ang="0">
                      <a:pos x="74" y="153"/>
                    </a:cxn>
                    <a:cxn ang="0">
                      <a:pos x="5" y="390"/>
                    </a:cxn>
                    <a:cxn ang="0">
                      <a:pos x="96" y="426"/>
                    </a:cxn>
                    <a:cxn ang="0">
                      <a:pos x="165" y="514"/>
                    </a:cxn>
                    <a:cxn ang="0">
                      <a:pos x="173" y="575"/>
                    </a:cxn>
                    <a:cxn ang="0">
                      <a:pos x="208" y="645"/>
                    </a:cxn>
                    <a:cxn ang="0">
                      <a:pos x="259" y="672"/>
                    </a:cxn>
                    <a:cxn ang="0">
                      <a:pos x="719" y="701"/>
                    </a:cxn>
                    <a:cxn ang="0">
                      <a:pos x="846" y="721"/>
                    </a:cxn>
                    <a:cxn ang="0">
                      <a:pos x="880" y="828"/>
                    </a:cxn>
                    <a:cxn ang="0">
                      <a:pos x="922" y="822"/>
                    </a:cxn>
                    <a:cxn ang="0">
                      <a:pos x="967" y="797"/>
                    </a:cxn>
                    <a:cxn ang="0">
                      <a:pos x="1032" y="780"/>
                    </a:cxn>
                    <a:cxn ang="0">
                      <a:pos x="1094" y="749"/>
                    </a:cxn>
                    <a:cxn ang="0">
                      <a:pos x="1121" y="794"/>
                    </a:cxn>
                    <a:cxn ang="0">
                      <a:pos x="1188" y="766"/>
                    </a:cxn>
                    <a:cxn ang="0">
                      <a:pos x="1145" y="702"/>
                    </a:cxn>
                    <a:cxn ang="0">
                      <a:pos x="1047" y="741"/>
                    </a:cxn>
                    <a:cxn ang="0">
                      <a:pos x="1109" y="671"/>
                    </a:cxn>
                    <a:cxn ang="0">
                      <a:pos x="1271" y="587"/>
                    </a:cxn>
                    <a:cxn ang="0">
                      <a:pos x="275" y="281"/>
                    </a:cxn>
                    <a:cxn ang="0">
                      <a:pos x="248" y="247"/>
                    </a:cxn>
                    <a:cxn ang="0">
                      <a:pos x="339" y="248"/>
                    </a:cxn>
                    <a:cxn ang="0">
                      <a:pos x="387" y="344"/>
                    </a:cxn>
                    <a:cxn ang="0">
                      <a:pos x="481" y="334"/>
                    </a:cxn>
                    <a:cxn ang="0">
                      <a:pos x="488" y="428"/>
                    </a:cxn>
                    <a:cxn ang="0">
                      <a:pos x="457" y="429"/>
                    </a:cxn>
                    <a:cxn ang="0">
                      <a:pos x="577" y="505"/>
                    </a:cxn>
                    <a:cxn ang="0">
                      <a:pos x="660" y="636"/>
                    </a:cxn>
                    <a:cxn ang="0">
                      <a:pos x="620" y="570"/>
                    </a:cxn>
                    <a:cxn ang="0">
                      <a:pos x="662" y="534"/>
                    </a:cxn>
                    <a:cxn ang="0">
                      <a:pos x="671" y="648"/>
                    </a:cxn>
                  </a:cxnLst>
                  <a:rect l="0" t="0" r="r" b="b"/>
                  <a:pathLst>
                    <a:path w="1279" h="844">
                      <a:moveTo>
                        <a:pt x="1271" y="587"/>
                      </a:moveTo>
                      <a:cubicBezTo>
                        <a:pt x="1268" y="581"/>
                        <a:pt x="1260" y="571"/>
                        <a:pt x="1253" y="569"/>
                      </a:cubicBezTo>
                      <a:cubicBezTo>
                        <a:pt x="1246" y="566"/>
                        <a:pt x="1236" y="573"/>
                        <a:pt x="1230" y="576"/>
                      </a:cubicBezTo>
                      <a:cubicBezTo>
                        <a:pt x="1226" y="578"/>
                        <a:pt x="1222" y="580"/>
                        <a:pt x="1218" y="582"/>
                      </a:cubicBezTo>
                      <a:cubicBezTo>
                        <a:pt x="1214" y="583"/>
                        <a:pt x="1208" y="586"/>
                        <a:pt x="1204" y="585"/>
                      </a:cubicBezTo>
                      <a:cubicBezTo>
                        <a:pt x="1202" y="575"/>
                        <a:pt x="1217" y="570"/>
                        <a:pt x="1225" y="566"/>
                      </a:cubicBezTo>
                      <a:cubicBezTo>
                        <a:pt x="1229" y="564"/>
                        <a:pt x="1234" y="563"/>
                        <a:pt x="1238" y="561"/>
                      </a:cubicBezTo>
                      <a:cubicBezTo>
                        <a:pt x="1241" y="559"/>
                        <a:pt x="1242" y="559"/>
                        <a:pt x="1244" y="556"/>
                      </a:cubicBezTo>
                      <a:cubicBezTo>
                        <a:pt x="1246" y="555"/>
                        <a:pt x="1247" y="552"/>
                        <a:pt x="1249" y="551"/>
                      </a:cubicBezTo>
                      <a:cubicBezTo>
                        <a:pt x="1242" y="551"/>
                        <a:pt x="1236" y="551"/>
                        <a:pt x="1230" y="548"/>
                      </a:cubicBezTo>
                      <a:cubicBezTo>
                        <a:pt x="1224" y="544"/>
                        <a:pt x="1219" y="539"/>
                        <a:pt x="1213" y="535"/>
                      </a:cubicBezTo>
                      <a:cubicBezTo>
                        <a:pt x="1206" y="530"/>
                        <a:pt x="1200" y="525"/>
                        <a:pt x="1194" y="519"/>
                      </a:cubicBezTo>
                      <a:cubicBezTo>
                        <a:pt x="1187" y="513"/>
                        <a:pt x="1185" y="504"/>
                        <a:pt x="1184" y="496"/>
                      </a:cubicBezTo>
                      <a:cubicBezTo>
                        <a:pt x="1182" y="488"/>
                        <a:pt x="1182" y="480"/>
                        <a:pt x="1182" y="472"/>
                      </a:cubicBezTo>
                      <a:cubicBezTo>
                        <a:pt x="1182" y="464"/>
                        <a:pt x="1177" y="457"/>
                        <a:pt x="1173" y="450"/>
                      </a:cubicBezTo>
                      <a:cubicBezTo>
                        <a:pt x="1169" y="443"/>
                        <a:pt x="1167" y="434"/>
                        <a:pt x="1164" y="427"/>
                      </a:cubicBezTo>
                      <a:cubicBezTo>
                        <a:pt x="1163" y="424"/>
                        <a:pt x="1161" y="420"/>
                        <a:pt x="1160" y="417"/>
                      </a:cubicBezTo>
                      <a:cubicBezTo>
                        <a:pt x="1159" y="414"/>
                        <a:pt x="1157" y="410"/>
                        <a:pt x="1154" y="411"/>
                      </a:cubicBezTo>
                      <a:cubicBezTo>
                        <a:pt x="1152" y="406"/>
                        <a:pt x="1151" y="402"/>
                        <a:pt x="1149" y="397"/>
                      </a:cubicBezTo>
                      <a:cubicBezTo>
                        <a:pt x="1148" y="393"/>
                        <a:pt x="1145" y="390"/>
                        <a:pt x="1143" y="386"/>
                      </a:cubicBezTo>
                      <a:cubicBezTo>
                        <a:pt x="1142" y="386"/>
                        <a:pt x="1141" y="392"/>
                        <a:pt x="1140" y="394"/>
                      </a:cubicBezTo>
                      <a:cubicBezTo>
                        <a:pt x="1140" y="398"/>
                        <a:pt x="1139" y="401"/>
                        <a:pt x="1138" y="405"/>
                      </a:cubicBezTo>
                      <a:cubicBezTo>
                        <a:pt x="1136" y="412"/>
                        <a:pt x="1132" y="419"/>
                        <a:pt x="1128" y="425"/>
                      </a:cubicBezTo>
                      <a:cubicBezTo>
                        <a:pt x="1124" y="432"/>
                        <a:pt x="1122" y="440"/>
                        <a:pt x="1115" y="446"/>
                      </a:cubicBezTo>
                      <a:cubicBezTo>
                        <a:pt x="1110" y="451"/>
                        <a:pt x="1103" y="455"/>
                        <a:pt x="1097" y="451"/>
                      </a:cubicBezTo>
                      <a:cubicBezTo>
                        <a:pt x="1092" y="447"/>
                        <a:pt x="1089" y="440"/>
                        <a:pt x="1082" y="438"/>
                      </a:cubicBezTo>
                      <a:cubicBezTo>
                        <a:pt x="1075" y="435"/>
                        <a:pt x="1071" y="441"/>
                        <a:pt x="1064" y="442"/>
                      </a:cubicBezTo>
                      <a:cubicBezTo>
                        <a:pt x="1061" y="442"/>
                        <a:pt x="1057" y="443"/>
                        <a:pt x="1056" y="440"/>
                      </a:cubicBezTo>
                      <a:cubicBezTo>
                        <a:pt x="1055" y="437"/>
                        <a:pt x="1059" y="435"/>
                        <a:pt x="1061" y="434"/>
                      </a:cubicBezTo>
                      <a:cubicBezTo>
                        <a:pt x="1067" y="430"/>
                        <a:pt x="1071" y="428"/>
                        <a:pt x="1071" y="420"/>
                      </a:cubicBezTo>
                      <a:cubicBezTo>
                        <a:pt x="1071" y="415"/>
                        <a:pt x="1068" y="407"/>
                        <a:pt x="1063" y="404"/>
                      </a:cubicBezTo>
                      <a:cubicBezTo>
                        <a:pt x="1061" y="403"/>
                        <a:pt x="1057" y="403"/>
                        <a:pt x="1054" y="403"/>
                      </a:cubicBezTo>
                      <a:cubicBezTo>
                        <a:pt x="1051" y="402"/>
                        <a:pt x="1049" y="401"/>
                        <a:pt x="1046" y="398"/>
                      </a:cubicBezTo>
                      <a:cubicBezTo>
                        <a:pt x="1051" y="398"/>
                        <a:pt x="1055" y="398"/>
                        <a:pt x="1058" y="395"/>
                      </a:cubicBezTo>
                      <a:cubicBezTo>
                        <a:pt x="1061" y="392"/>
                        <a:pt x="1062" y="388"/>
                        <a:pt x="1065" y="385"/>
                      </a:cubicBezTo>
                      <a:cubicBezTo>
                        <a:pt x="1068" y="382"/>
                        <a:pt x="1070" y="380"/>
                        <a:pt x="1071" y="375"/>
                      </a:cubicBezTo>
                      <a:cubicBezTo>
                        <a:pt x="1072" y="370"/>
                        <a:pt x="1070" y="371"/>
                        <a:pt x="1066" y="370"/>
                      </a:cubicBezTo>
                      <a:cubicBezTo>
                        <a:pt x="1058" y="370"/>
                        <a:pt x="1049" y="366"/>
                        <a:pt x="1042" y="361"/>
                      </a:cubicBezTo>
                      <a:cubicBezTo>
                        <a:pt x="1039" y="358"/>
                        <a:pt x="1036" y="356"/>
                        <a:pt x="1033" y="352"/>
                      </a:cubicBezTo>
                      <a:cubicBezTo>
                        <a:pt x="1030" y="348"/>
                        <a:pt x="1028" y="345"/>
                        <a:pt x="1025" y="342"/>
                      </a:cubicBezTo>
                      <a:cubicBezTo>
                        <a:pt x="1022" y="338"/>
                        <a:pt x="1019" y="335"/>
                        <a:pt x="1015" y="334"/>
                      </a:cubicBezTo>
                      <a:cubicBezTo>
                        <a:pt x="1010" y="333"/>
                        <a:pt x="1009" y="335"/>
                        <a:pt x="1005" y="337"/>
                      </a:cubicBezTo>
                      <a:cubicBezTo>
                        <a:pt x="1000" y="338"/>
                        <a:pt x="995" y="338"/>
                        <a:pt x="990" y="338"/>
                      </a:cubicBezTo>
                      <a:cubicBezTo>
                        <a:pt x="987" y="338"/>
                        <a:pt x="983" y="338"/>
                        <a:pt x="980" y="337"/>
                      </a:cubicBezTo>
                      <a:cubicBezTo>
                        <a:pt x="976" y="336"/>
                        <a:pt x="972" y="334"/>
                        <a:pt x="968" y="334"/>
                      </a:cubicBezTo>
                      <a:cubicBezTo>
                        <a:pt x="964" y="333"/>
                        <a:pt x="960" y="333"/>
                        <a:pt x="957" y="332"/>
                      </a:cubicBezTo>
                      <a:cubicBezTo>
                        <a:pt x="953" y="332"/>
                        <a:pt x="948" y="330"/>
                        <a:pt x="946" y="334"/>
                      </a:cubicBezTo>
                      <a:cubicBezTo>
                        <a:pt x="945" y="337"/>
                        <a:pt x="945" y="342"/>
                        <a:pt x="946" y="345"/>
                      </a:cubicBezTo>
                      <a:cubicBezTo>
                        <a:pt x="946" y="351"/>
                        <a:pt x="952" y="358"/>
                        <a:pt x="949" y="364"/>
                      </a:cubicBezTo>
                      <a:cubicBezTo>
                        <a:pt x="945" y="371"/>
                        <a:pt x="937" y="373"/>
                        <a:pt x="933" y="379"/>
                      </a:cubicBezTo>
                      <a:cubicBezTo>
                        <a:pt x="935" y="382"/>
                        <a:pt x="940" y="380"/>
                        <a:pt x="943" y="381"/>
                      </a:cubicBezTo>
                      <a:cubicBezTo>
                        <a:pt x="948" y="382"/>
                        <a:pt x="950" y="386"/>
                        <a:pt x="951" y="391"/>
                      </a:cubicBezTo>
                      <a:cubicBezTo>
                        <a:pt x="951" y="398"/>
                        <a:pt x="950" y="404"/>
                        <a:pt x="947" y="411"/>
                      </a:cubicBezTo>
                      <a:cubicBezTo>
                        <a:pt x="944" y="417"/>
                        <a:pt x="942" y="425"/>
                        <a:pt x="939" y="431"/>
                      </a:cubicBezTo>
                      <a:cubicBezTo>
                        <a:pt x="938" y="434"/>
                        <a:pt x="936" y="437"/>
                        <a:pt x="937" y="439"/>
                      </a:cubicBezTo>
                      <a:cubicBezTo>
                        <a:pt x="937" y="444"/>
                        <a:pt x="941" y="447"/>
                        <a:pt x="943" y="450"/>
                      </a:cubicBezTo>
                      <a:cubicBezTo>
                        <a:pt x="945" y="453"/>
                        <a:pt x="947" y="456"/>
                        <a:pt x="949" y="459"/>
                      </a:cubicBezTo>
                      <a:cubicBezTo>
                        <a:pt x="951" y="463"/>
                        <a:pt x="955" y="465"/>
                        <a:pt x="957" y="469"/>
                      </a:cubicBezTo>
                      <a:cubicBezTo>
                        <a:pt x="960" y="472"/>
                        <a:pt x="960" y="476"/>
                        <a:pt x="961" y="480"/>
                      </a:cubicBezTo>
                      <a:cubicBezTo>
                        <a:pt x="962" y="483"/>
                        <a:pt x="963" y="487"/>
                        <a:pt x="963" y="491"/>
                      </a:cubicBezTo>
                      <a:cubicBezTo>
                        <a:pt x="963" y="498"/>
                        <a:pt x="962" y="505"/>
                        <a:pt x="961" y="512"/>
                      </a:cubicBezTo>
                      <a:cubicBezTo>
                        <a:pt x="959" y="526"/>
                        <a:pt x="946" y="537"/>
                        <a:pt x="934" y="543"/>
                      </a:cubicBezTo>
                      <a:cubicBezTo>
                        <a:pt x="928" y="547"/>
                        <a:pt x="921" y="550"/>
                        <a:pt x="921" y="558"/>
                      </a:cubicBezTo>
                      <a:cubicBezTo>
                        <a:pt x="921" y="562"/>
                        <a:pt x="924" y="565"/>
                        <a:pt x="925" y="570"/>
                      </a:cubicBezTo>
                      <a:cubicBezTo>
                        <a:pt x="926" y="573"/>
                        <a:pt x="926" y="577"/>
                        <a:pt x="927" y="580"/>
                      </a:cubicBezTo>
                      <a:cubicBezTo>
                        <a:pt x="929" y="588"/>
                        <a:pt x="935" y="595"/>
                        <a:pt x="937" y="602"/>
                      </a:cubicBezTo>
                      <a:cubicBezTo>
                        <a:pt x="939" y="610"/>
                        <a:pt x="936" y="616"/>
                        <a:pt x="931" y="621"/>
                      </a:cubicBezTo>
                      <a:cubicBezTo>
                        <a:pt x="927" y="627"/>
                        <a:pt x="935" y="635"/>
                        <a:pt x="931" y="641"/>
                      </a:cubicBezTo>
                      <a:cubicBezTo>
                        <a:pt x="927" y="647"/>
                        <a:pt x="915" y="640"/>
                        <a:pt x="910" y="638"/>
                      </a:cubicBezTo>
                      <a:cubicBezTo>
                        <a:pt x="902" y="635"/>
                        <a:pt x="898" y="627"/>
                        <a:pt x="893" y="620"/>
                      </a:cubicBezTo>
                      <a:cubicBezTo>
                        <a:pt x="889" y="615"/>
                        <a:pt x="883" y="608"/>
                        <a:pt x="881" y="601"/>
                      </a:cubicBezTo>
                      <a:cubicBezTo>
                        <a:pt x="878" y="586"/>
                        <a:pt x="877" y="571"/>
                        <a:pt x="877" y="555"/>
                      </a:cubicBezTo>
                      <a:cubicBezTo>
                        <a:pt x="877" y="547"/>
                        <a:pt x="876" y="539"/>
                        <a:pt x="867" y="537"/>
                      </a:cubicBezTo>
                      <a:cubicBezTo>
                        <a:pt x="863" y="536"/>
                        <a:pt x="860" y="536"/>
                        <a:pt x="856" y="536"/>
                      </a:cubicBezTo>
                      <a:cubicBezTo>
                        <a:pt x="852" y="536"/>
                        <a:pt x="848" y="534"/>
                        <a:pt x="844" y="534"/>
                      </a:cubicBezTo>
                      <a:cubicBezTo>
                        <a:pt x="828" y="532"/>
                        <a:pt x="815" y="525"/>
                        <a:pt x="803" y="515"/>
                      </a:cubicBezTo>
                      <a:cubicBezTo>
                        <a:pt x="800" y="512"/>
                        <a:pt x="797" y="509"/>
                        <a:pt x="794" y="506"/>
                      </a:cubicBezTo>
                      <a:cubicBezTo>
                        <a:pt x="791" y="503"/>
                        <a:pt x="788" y="500"/>
                        <a:pt x="784" y="498"/>
                      </a:cubicBezTo>
                      <a:cubicBezTo>
                        <a:pt x="780" y="494"/>
                        <a:pt x="774" y="493"/>
                        <a:pt x="768" y="491"/>
                      </a:cubicBezTo>
                      <a:cubicBezTo>
                        <a:pt x="763" y="490"/>
                        <a:pt x="759" y="488"/>
                        <a:pt x="753" y="486"/>
                      </a:cubicBezTo>
                      <a:cubicBezTo>
                        <a:pt x="749" y="484"/>
                        <a:pt x="745" y="485"/>
                        <a:pt x="740" y="486"/>
                      </a:cubicBezTo>
                      <a:cubicBezTo>
                        <a:pt x="734" y="487"/>
                        <a:pt x="730" y="492"/>
                        <a:pt x="724" y="494"/>
                      </a:cubicBezTo>
                      <a:cubicBezTo>
                        <a:pt x="721" y="495"/>
                        <a:pt x="717" y="495"/>
                        <a:pt x="714" y="496"/>
                      </a:cubicBezTo>
                      <a:cubicBezTo>
                        <a:pt x="720" y="493"/>
                        <a:pt x="721" y="483"/>
                        <a:pt x="722" y="477"/>
                      </a:cubicBezTo>
                      <a:cubicBezTo>
                        <a:pt x="723" y="470"/>
                        <a:pt x="722" y="463"/>
                        <a:pt x="719" y="457"/>
                      </a:cubicBezTo>
                      <a:cubicBezTo>
                        <a:pt x="717" y="453"/>
                        <a:pt x="716" y="448"/>
                        <a:pt x="714" y="444"/>
                      </a:cubicBezTo>
                      <a:cubicBezTo>
                        <a:pt x="712" y="441"/>
                        <a:pt x="707" y="440"/>
                        <a:pt x="704" y="439"/>
                      </a:cubicBezTo>
                      <a:cubicBezTo>
                        <a:pt x="696" y="435"/>
                        <a:pt x="691" y="433"/>
                        <a:pt x="691" y="424"/>
                      </a:cubicBezTo>
                      <a:cubicBezTo>
                        <a:pt x="691" y="416"/>
                        <a:pt x="689" y="409"/>
                        <a:pt x="689" y="402"/>
                      </a:cubicBezTo>
                      <a:cubicBezTo>
                        <a:pt x="690" y="394"/>
                        <a:pt x="693" y="387"/>
                        <a:pt x="696" y="379"/>
                      </a:cubicBezTo>
                      <a:cubicBezTo>
                        <a:pt x="700" y="370"/>
                        <a:pt x="705" y="362"/>
                        <a:pt x="710" y="354"/>
                      </a:cubicBezTo>
                      <a:cubicBezTo>
                        <a:pt x="712" y="349"/>
                        <a:pt x="713" y="345"/>
                        <a:pt x="717" y="342"/>
                      </a:cubicBezTo>
                      <a:cubicBezTo>
                        <a:pt x="719" y="339"/>
                        <a:pt x="723" y="337"/>
                        <a:pt x="725" y="334"/>
                      </a:cubicBezTo>
                      <a:cubicBezTo>
                        <a:pt x="727" y="331"/>
                        <a:pt x="726" y="326"/>
                        <a:pt x="728" y="324"/>
                      </a:cubicBezTo>
                      <a:cubicBezTo>
                        <a:pt x="730" y="321"/>
                        <a:pt x="734" y="320"/>
                        <a:pt x="738" y="319"/>
                      </a:cubicBezTo>
                      <a:cubicBezTo>
                        <a:pt x="743" y="318"/>
                        <a:pt x="754" y="312"/>
                        <a:pt x="748" y="305"/>
                      </a:cubicBezTo>
                      <a:cubicBezTo>
                        <a:pt x="745" y="302"/>
                        <a:pt x="740" y="302"/>
                        <a:pt x="736" y="301"/>
                      </a:cubicBezTo>
                      <a:cubicBezTo>
                        <a:pt x="732" y="299"/>
                        <a:pt x="729" y="298"/>
                        <a:pt x="725" y="296"/>
                      </a:cubicBezTo>
                      <a:cubicBezTo>
                        <a:pt x="721" y="293"/>
                        <a:pt x="717" y="293"/>
                        <a:pt x="712" y="292"/>
                      </a:cubicBezTo>
                      <a:cubicBezTo>
                        <a:pt x="710" y="291"/>
                        <a:pt x="705" y="287"/>
                        <a:pt x="707" y="284"/>
                      </a:cubicBezTo>
                      <a:cubicBezTo>
                        <a:pt x="710" y="281"/>
                        <a:pt x="718" y="285"/>
                        <a:pt x="720" y="286"/>
                      </a:cubicBezTo>
                      <a:cubicBezTo>
                        <a:pt x="723" y="287"/>
                        <a:pt x="727" y="288"/>
                        <a:pt x="731" y="289"/>
                      </a:cubicBezTo>
                      <a:cubicBezTo>
                        <a:pt x="740" y="291"/>
                        <a:pt x="748" y="294"/>
                        <a:pt x="757" y="294"/>
                      </a:cubicBezTo>
                      <a:cubicBezTo>
                        <a:pt x="761" y="294"/>
                        <a:pt x="766" y="293"/>
                        <a:pt x="770" y="291"/>
                      </a:cubicBezTo>
                      <a:cubicBezTo>
                        <a:pt x="774" y="289"/>
                        <a:pt x="778" y="287"/>
                        <a:pt x="782" y="285"/>
                      </a:cubicBezTo>
                      <a:cubicBezTo>
                        <a:pt x="786" y="283"/>
                        <a:pt x="788" y="280"/>
                        <a:pt x="791" y="277"/>
                      </a:cubicBezTo>
                      <a:cubicBezTo>
                        <a:pt x="794" y="275"/>
                        <a:pt x="797" y="272"/>
                        <a:pt x="800" y="270"/>
                      </a:cubicBezTo>
                      <a:cubicBezTo>
                        <a:pt x="803" y="267"/>
                        <a:pt x="805" y="264"/>
                        <a:pt x="807" y="259"/>
                      </a:cubicBezTo>
                      <a:cubicBezTo>
                        <a:pt x="808" y="254"/>
                        <a:pt x="806" y="254"/>
                        <a:pt x="802" y="253"/>
                      </a:cubicBezTo>
                      <a:cubicBezTo>
                        <a:pt x="795" y="250"/>
                        <a:pt x="787" y="247"/>
                        <a:pt x="780" y="246"/>
                      </a:cubicBezTo>
                      <a:cubicBezTo>
                        <a:pt x="776" y="246"/>
                        <a:pt x="772" y="246"/>
                        <a:pt x="768" y="245"/>
                      </a:cubicBezTo>
                      <a:cubicBezTo>
                        <a:pt x="763" y="243"/>
                        <a:pt x="760" y="241"/>
                        <a:pt x="756" y="237"/>
                      </a:cubicBezTo>
                      <a:cubicBezTo>
                        <a:pt x="754" y="235"/>
                        <a:pt x="751" y="231"/>
                        <a:pt x="755" y="229"/>
                      </a:cubicBezTo>
                      <a:cubicBezTo>
                        <a:pt x="758" y="227"/>
                        <a:pt x="762" y="229"/>
                        <a:pt x="764" y="231"/>
                      </a:cubicBezTo>
                      <a:cubicBezTo>
                        <a:pt x="772" y="235"/>
                        <a:pt x="780" y="239"/>
                        <a:pt x="788" y="241"/>
                      </a:cubicBezTo>
                      <a:cubicBezTo>
                        <a:pt x="795" y="243"/>
                        <a:pt x="801" y="243"/>
                        <a:pt x="808" y="240"/>
                      </a:cubicBezTo>
                      <a:cubicBezTo>
                        <a:pt x="814" y="238"/>
                        <a:pt x="823" y="235"/>
                        <a:pt x="823" y="227"/>
                      </a:cubicBezTo>
                      <a:cubicBezTo>
                        <a:pt x="823" y="222"/>
                        <a:pt x="819" y="223"/>
                        <a:pt x="818" y="219"/>
                      </a:cubicBezTo>
                      <a:cubicBezTo>
                        <a:pt x="815" y="214"/>
                        <a:pt x="817" y="213"/>
                        <a:pt x="822" y="214"/>
                      </a:cubicBezTo>
                      <a:cubicBezTo>
                        <a:pt x="827" y="215"/>
                        <a:pt x="830" y="216"/>
                        <a:pt x="834" y="218"/>
                      </a:cubicBezTo>
                      <a:cubicBezTo>
                        <a:pt x="837" y="220"/>
                        <a:pt x="842" y="221"/>
                        <a:pt x="845" y="222"/>
                      </a:cubicBezTo>
                      <a:cubicBezTo>
                        <a:pt x="848" y="222"/>
                        <a:pt x="852" y="222"/>
                        <a:pt x="854" y="221"/>
                      </a:cubicBezTo>
                      <a:cubicBezTo>
                        <a:pt x="860" y="220"/>
                        <a:pt x="853" y="218"/>
                        <a:pt x="851" y="216"/>
                      </a:cubicBezTo>
                      <a:cubicBezTo>
                        <a:pt x="849" y="214"/>
                        <a:pt x="847" y="211"/>
                        <a:pt x="846" y="208"/>
                      </a:cubicBezTo>
                      <a:cubicBezTo>
                        <a:pt x="844" y="205"/>
                        <a:pt x="842" y="203"/>
                        <a:pt x="842" y="199"/>
                      </a:cubicBezTo>
                      <a:cubicBezTo>
                        <a:pt x="845" y="199"/>
                        <a:pt x="848" y="202"/>
                        <a:pt x="850" y="203"/>
                      </a:cubicBezTo>
                      <a:cubicBezTo>
                        <a:pt x="852" y="204"/>
                        <a:pt x="855" y="206"/>
                        <a:pt x="858" y="208"/>
                      </a:cubicBezTo>
                      <a:cubicBezTo>
                        <a:pt x="861" y="210"/>
                        <a:pt x="868" y="215"/>
                        <a:pt x="873" y="213"/>
                      </a:cubicBezTo>
                      <a:cubicBezTo>
                        <a:pt x="877" y="212"/>
                        <a:pt x="881" y="208"/>
                        <a:pt x="884" y="205"/>
                      </a:cubicBezTo>
                      <a:cubicBezTo>
                        <a:pt x="887" y="203"/>
                        <a:pt x="892" y="200"/>
                        <a:pt x="892" y="195"/>
                      </a:cubicBezTo>
                      <a:cubicBezTo>
                        <a:pt x="892" y="192"/>
                        <a:pt x="889" y="187"/>
                        <a:pt x="888" y="184"/>
                      </a:cubicBezTo>
                      <a:cubicBezTo>
                        <a:pt x="886" y="180"/>
                        <a:pt x="884" y="177"/>
                        <a:pt x="883" y="173"/>
                      </a:cubicBezTo>
                      <a:cubicBezTo>
                        <a:pt x="882" y="170"/>
                        <a:pt x="882" y="165"/>
                        <a:pt x="883" y="163"/>
                      </a:cubicBezTo>
                      <a:cubicBezTo>
                        <a:pt x="885" y="160"/>
                        <a:pt x="889" y="158"/>
                        <a:pt x="891" y="155"/>
                      </a:cubicBezTo>
                      <a:cubicBezTo>
                        <a:pt x="893" y="153"/>
                        <a:pt x="896" y="149"/>
                        <a:pt x="895" y="146"/>
                      </a:cubicBezTo>
                      <a:cubicBezTo>
                        <a:pt x="894" y="142"/>
                        <a:pt x="888" y="137"/>
                        <a:pt x="885" y="135"/>
                      </a:cubicBezTo>
                      <a:cubicBezTo>
                        <a:pt x="881" y="133"/>
                        <a:pt x="877" y="133"/>
                        <a:pt x="873" y="131"/>
                      </a:cubicBezTo>
                      <a:cubicBezTo>
                        <a:pt x="868" y="129"/>
                        <a:pt x="864" y="127"/>
                        <a:pt x="859" y="126"/>
                      </a:cubicBezTo>
                      <a:cubicBezTo>
                        <a:pt x="855" y="125"/>
                        <a:pt x="849" y="125"/>
                        <a:pt x="844" y="125"/>
                      </a:cubicBezTo>
                      <a:cubicBezTo>
                        <a:pt x="840" y="125"/>
                        <a:pt x="838" y="126"/>
                        <a:pt x="835" y="128"/>
                      </a:cubicBezTo>
                      <a:cubicBezTo>
                        <a:pt x="826" y="135"/>
                        <a:pt x="839" y="140"/>
                        <a:pt x="842" y="146"/>
                      </a:cubicBezTo>
                      <a:cubicBezTo>
                        <a:pt x="847" y="155"/>
                        <a:pt x="832" y="155"/>
                        <a:pt x="828" y="159"/>
                      </a:cubicBezTo>
                      <a:cubicBezTo>
                        <a:pt x="826" y="161"/>
                        <a:pt x="826" y="166"/>
                        <a:pt x="825" y="169"/>
                      </a:cubicBezTo>
                      <a:cubicBezTo>
                        <a:pt x="824" y="173"/>
                        <a:pt x="823" y="175"/>
                        <a:pt x="822" y="179"/>
                      </a:cubicBezTo>
                      <a:cubicBezTo>
                        <a:pt x="820" y="182"/>
                        <a:pt x="819" y="185"/>
                        <a:pt x="818" y="189"/>
                      </a:cubicBezTo>
                      <a:cubicBezTo>
                        <a:pt x="817" y="191"/>
                        <a:pt x="815" y="197"/>
                        <a:pt x="813" y="199"/>
                      </a:cubicBezTo>
                      <a:cubicBezTo>
                        <a:pt x="806" y="203"/>
                        <a:pt x="798" y="195"/>
                        <a:pt x="796" y="190"/>
                      </a:cubicBezTo>
                      <a:cubicBezTo>
                        <a:pt x="795" y="187"/>
                        <a:pt x="792" y="183"/>
                        <a:pt x="791" y="180"/>
                      </a:cubicBezTo>
                      <a:cubicBezTo>
                        <a:pt x="790" y="177"/>
                        <a:pt x="791" y="173"/>
                        <a:pt x="791" y="170"/>
                      </a:cubicBezTo>
                      <a:cubicBezTo>
                        <a:pt x="793" y="162"/>
                        <a:pt x="795" y="157"/>
                        <a:pt x="789" y="150"/>
                      </a:cubicBezTo>
                      <a:cubicBezTo>
                        <a:pt x="786" y="146"/>
                        <a:pt x="783" y="141"/>
                        <a:pt x="778" y="141"/>
                      </a:cubicBezTo>
                      <a:cubicBezTo>
                        <a:pt x="774" y="141"/>
                        <a:pt x="772" y="146"/>
                        <a:pt x="770" y="149"/>
                      </a:cubicBezTo>
                      <a:cubicBezTo>
                        <a:pt x="767" y="156"/>
                        <a:pt x="765" y="164"/>
                        <a:pt x="758" y="168"/>
                      </a:cubicBezTo>
                      <a:cubicBezTo>
                        <a:pt x="755" y="162"/>
                        <a:pt x="755" y="154"/>
                        <a:pt x="755" y="147"/>
                      </a:cubicBezTo>
                      <a:cubicBezTo>
                        <a:pt x="755" y="143"/>
                        <a:pt x="755" y="140"/>
                        <a:pt x="755" y="136"/>
                      </a:cubicBezTo>
                      <a:cubicBezTo>
                        <a:pt x="755" y="131"/>
                        <a:pt x="754" y="129"/>
                        <a:pt x="749" y="129"/>
                      </a:cubicBezTo>
                      <a:cubicBezTo>
                        <a:pt x="745" y="129"/>
                        <a:pt x="729" y="134"/>
                        <a:pt x="727" y="128"/>
                      </a:cubicBezTo>
                      <a:cubicBezTo>
                        <a:pt x="725" y="120"/>
                        <a:pt x="739" y="119"/>
                        <a:pt x="740" y="112"/>
                      </a:cubicBezTo>
                      <a:cubicBezTo>
                        <a:pt x="741" y="107"/>
                        <a:pt x="736" y="104"/>
                        <a:pt x="733" y="102"/>
                      </a:cubicBezTo>
                      <a:cubicBezTo>
                        <a:pt x="728" y="100"/>
                        <a:pt x="724" y="97"/>
                        <a:pt x="722" y="93"/>
                      </a:cubicBezTo>
                      <a:cubicBezTo>
                        <a:pt x="721" y="89"/>
                        <a:pt x="719" y="85"/>
                        <a:pt x="718" y="82"/>
                      </a:cubicBezTo>
                      <a:cubicBezTo>
                        <a:pt x="718" y="80"/>
                        <a:pt x="717" y="77"/>
                        <a:pt x="715" y="76"/>
                      </a:cubicBezTo>
                      <a:cubicBezTo>
                        <a:pt x="714" y="75"/>
                        <a:pt x="712" y="75"/>
                        <a:pt x="711" y="74"/>
                      </a:cubicBezTo>
                      <a:cubicBezTo>
                        <a:pt x="706" y="72"/>
                        <a:pt x="694" y="63"/>
                        <a:pt x="700" y="58"/>
                      </a:cubicBezTo>
                      <a:cubicBezTo>
                        <a:pt x="703" y="56"/>
                        <a:pt x="707" y="55"/>
                        <a:pt x="710" y="53"/>
                      </a:cubicBezTo>
                      <a:cubicBezTo>
                        <a:pt x="712" y="51"/>
                        <a:pt x="710" y="47"/>
                        <a:pt x="710" y="43"/>
                      </a:cubicBezTo>
                      <a:cubicBezTo>
                        <a:pt x="710" y="42"/>
                        <a:pt x="710" y="41"/>
                        <a:pt x="710" y="40"/>
                      </a:cubicBezTo>
                      <a:cubicBezTo>
                        <a:pt x="716" y="38"/>
                        <a:pt x="721" y="41"/>
                        <a:pt x="727" y="41"/>
                      </a:cubicBezTo>
                      <a:cubicBezTo>
                        <a:pt x="732" y="41"/>
                        <a:pt x="739" y="37"/>
                        <a:pt x="742" y="32"/>
                      </a:cubicBezTo>
                      <a:cubicBezTo>
                        <a:pt x="745" y="25"/>
                        <a:pt x="750" y="22"/>
                        <a:pt x="756" y="17"/>
                      </a:cubicBezTo>
                      <a:cubicBezTo>
                        <a:pt x="758" y="15"/>
                        <a:pt x="761" y="10"/>
                        <a:pt x="757" y="8"/>
                      </a:cubicBezTo>
                      <a:cubicBezTo>
                        <a:pt x="754" y="7"/>
                        <a:pt x="749" y="7"/>
                        <a:pt x="746" y="7"/>
                      </a:cubicBezTo>
                      <a:cubicBezTo>
                        <a:pt x="737" y="4"/>
                        <a:pt x="727" y="4"/>
                        <a:pt x="718" y="3"/>
                      </a:cubicBezTo>
                      <a:cubicBezTo>
                        <a:pt x="712" y="3"/>
                        <a:pt x="701" y="0"/>
                        <a:pt x="694" y="3"/>
                      </a:cubicBezTo>
                      <a:cubicBezTo>
                        <a:pt x="691" y="4"/>
                        <a:pt x="692" y="8"/>
                        <a:pt x="692" y="12"/>
                      </a:cubicBezTo>
                      <a:cubicBezTo>
                        <a:pt x="691" y="16"/>
                        <a:pt x="689" y="16"/>
                        <a:pt x="686" y="18"/>
                      </a:cubicBezTo>
                      <a:cubicBezTo>
                        <a:pt x="682" y="20"/>
                        <a:pt x="680" y="21"/>
                        <a:pt x="679" y="25"/>
                      </a:cubicBezTo>
                      <a:cubicBezTo>
                        <a:pt x="678" y="29"/>
                        <a:pt x="677" y="31"/>
                        <a:pt x="679" y="35"/>
                      </a:cubicBezTo>
                      <a:cubicBezTo>
                        <a:pt x="681" y="38"/>
                        <a:pt x="684" y="40"/>
                        <a:pt x="686" y="44"/>
                      </a:cubicBezTo>
                      <a:cubicBezTo>
                        <a:pt x="687" y="48"/>
                        <a:pt x="688" y="53"/>
                        <a:pt x="688" y="56"/>
                      </a:cubicBezTo>
                      <a:cubicBezTo>
                        <a:pt x="689" y="64"/>
                        <a:pt x="687" y="70"/>
                        <a:pt x="682" y="76"/>
                      </a:cubicBezTo>
                      <a:cubicBezTo>
                        <a:pt x="679" y="81"/>
                        <a:pt x="668" y="81"/>
                        <a:pt x="668" y="87"/>
                      </a:cubicBezTo>
                      <a:cubicBezTo>
                        <a:pt x="668" y="91"/>
                        <a:pt x="671" y="93"/>
                        <a:pt x="673" y="96"/>
                      </a:cubicBezTo>
                      <a:cubicBezTo>
                        <a:pt x="676" y="100"/>
                        <a:pt x="675" y="103"/>
                        <a:pt x="672" y="106"/>
                      </a:cubicBezTo>
                      <a:cubicBezTo>
                        <a:pt x="671" y="108"/>
                        <a:pt x="668" y="112"/>
                        <a:pt x="669" y="115"/>
                      </a:cubicBezTo>
                      <a:cubicBezTo>
                        <a:pt x="671" y="118"/>
                        <a:pt x="676" y="119"/>
                        <a:pt x="679" y="120"/>
                      </a:cubicBezTo>
                      <a:cubicBezTo>
                        <a:pt x="684" y="122"/>
                        <a:pt x="689" y="122"/>
                        <a:pt x="695" y="124"/>
                      </a:cubicBezTo>
                      <a:cubicBezTo>
                        <a:pt x="700" y="125"/>
                        <a:pt x="706" y="128"/>
                        <a:pt x="711" y="130"/>
                      </a:cubicBezTo>
                      <a:cubicBezTo>
                        <a:pt x="711" y="132"/>
                        <a:pt x="711" y="135"/>
                        <a:pt x="713" y="137"/>
                      </a:cubicBezTo>
                      <a:cubicBezTo>
                        <a:pt x="712" y="137"/>
                        <a:pt x="710" y="137"/>
                        <a:pt x="709" y="137"/>
                      </a:cubicBezTo>
                      <a:cubicBezTo>
                        <a:pt x="707" y="138"/>
                        <a:pt x="704" y="138"/>
                        <a:pt x="702" y="139"/>
                      </a:cubicBezTo>
                      <a:cubicBezTo>
                        <a:pt x="699" y="140"/>
                        <a:pt x="698" y="142"/>
                        <a:pt x="697" y="145"/>
                      </a:cubicBezTo>
                      <a:cubicBezTo>
                        <a:pt x="697" y="151"/>
                        <a:pt x="701" y="151"/>
                        <a:pt x="706" y="152"/>
                      </a:cubicBezTo>
                      <a:cubicBezTo>
                        <a:pt x="711" y="153"/>
                        <a:pt x="712" y="159"/>
                        <a:pt x="707" y="162"/>
                      </a:cubicBezTo>
                      <a:cubicBezTo>
                        <a:pt x="704" y="164"/>
                        <a:pt x="699" y="166"/>
                        <a:pt x="695" y="169"/>
                      </a:cubicBezTo>
                      <a:cubicBezTo>
                        <a:pt x="690" y="172"/>
                        <a:pt x="683" y="176"/>
                        <a:pt x="683" y="184"/>
                      </a:cubicBezTo>
                      <a:cubicBezTo>
                        <a:pt x="684" y="188"/>
                        <a:pt x="684" y="205"/>
                        <a:pt x="676" y="197"/>
                      </a:cubicBezTo>
                      <a:cubicBezTo>
                        <a:pt x="670" y="191"/>
                        <a:pt x="668" y="182"/>
                        <a:pt x="665" y="176"/>
                      </a:cubicBezTo>
                      <a:cubicBezTo>
                        <a:pt x="663" y="172"/>
                        <a:pt x="661" y="169"/>
                        <a:pt x="658" y="166"/>
                      </a:cubicBezTo>
                      <a:cubicBezTo>
                        <a:pt x="655" y="164"/>
                        <a:pt x="652" y="164"/>
                        <a:pt x="648" y="164"/>
                      </a:cubicBezTo>
                      <a:cubicBezTo>
                        <a:pt x="645" y="164"/>
                        <a:pt x="641" y="163"/>
                        <a:pt x="637" y="164"/>
                      </a:cubicBezTo>
                      <a:cubicBezTo>
                        <a:pt x="631" y="165"/>
                        <a:pt x="633" y="167"/>
                        <a:pt x="635" y="172"/>
                      </a:cubicBezTo>
                      <a:cubicBezTo>
                        <a:pt x="639" y="180"/>
                        <a:pt x="627" y="180"/>
                        <a:pt x="621" y="182"/>
                      </a:cubicBezTo>
                      <a:cubicBezTo>
                        <a:pt x="614" y="183"/>
                        <a:pt x="604" y="183"/>
                        <a:pt x="596" y="182"/>
                      </a:cubicBezTo>
                      <a:cubicBezTo>
                        <a:pt x="581" y="179"/>
                        <a:pt x="563" y="179"/>
                        <a:pt x="549" y="172"/>
                      </a:cubicBezTo>
                      <a:cubicBezTo>
                        <a:pt x="543" y="169"/>
                        <a:pt x="538" y="161"/>
                        <a:pt x="533" y="155"/>
                      </a:cubicBezTo>
                      <a:cubicBezTo>
                        <a:pt x="531" y="153"/>
                        <a:pt x="529" y="149"/>
                        <a:pt x="526" y="149"/>
                      </a:cubicBezTo>
                      <a:cubicBezTo>
                        <a:pt x="521" y="148"/>
                        <a:pt x="517" y="150"/>
                        <a:pt x="513" y="151"/>
                      </a:cubicBezTo>
                      <a:cubicBezTo>
                        <a:pt x="506" y="153"/>
                        <a:pt x="500" y="156"/>
                        <a:pt x="494" y="158"/>
                      </a:cubicBezTo>
                      <a:cubicBezTo>
                        <a:pt x="491" y="159"/>
                        <a:pt x="487" y="159"/>
                        <a:pt x="485" y="162"/>
                      </a:cubicBezTo>
                      <a:cubicBezTo>
                        <a:pt x="482" y="165"/>
                        <a:pt x="484" y="168"/>
                        <a:pt x="488" y="168"/>
                      </a:cubicBezTo>
                      <a:cubicBezTo>
                        <a:pt x="495" y="168"/>
                        <a:pt x="501" y="163"/>
                        <a:pt x="508" y="162"/>
                      </a:cubicBezTo>
                      <a:cubicBezTo>
                        <a:pt x="511" y="162"/>
                        <a:pt x="514" y="162"/>
                        <a:pt x="517" y="161"/>
                      </a:cubicBezTo>
                      <a:cubicBezTo>
                        <a:pt x="521" y="161"/>
                        <a:pt x="524" y="159"/>
                        <a:pt x="528" y="160"/>
                      </a:cubicBezTo>
                      <a:cubicBezTo>
                        <a:pt x="527" y="163"/>
                        <a:pt x="521" y="164"/>
                        <a:pt x="518" y="165"/>
                      </a:cubicBezTo>
                      <a:cubicBezTo>
                        <a:pt x="515" y="167"/>
                        <a:pt x="511" y="169"/>
                        <a:pt x="508" y="171"/>
                      </a:cubicBezTo>
                      <a:cubicBezTo>
                        <a:pt x="506" y="173"/>
                        <a:pt x="503" y="176"/>
                        <a:pt x="501" y="179"/>
                      </a:cubicBezTo>
                      <a:cubicBezTo>
                        <a:pt x="497" y="184"/>
                        <a:pt x="500" y="185"/>
                        <a:pt x="502" y="190"/>
                      </a:cubicBezTo>
                      <a:cubicBezTo>
                        <a:pt x="505" y="193"/>
                        <a:pt x="510" y="208"/>
                        <a:pt x="503" y="210"/>
                      </a:cubicBezTo>
                      <a:cubicBezTo>
                        <a:pt x="494" y="213"/>
                        <a:pt x="492" y="201"/>
                        <a:pt x="489" y="196"/>
                      </a:cubicBezTo>
                      <a:cubicBezTo>
                        <a:pt x="486" y="187"/>
                        <a:pt x="480" y="182"/>
                        <a:pt x="471" y="180"/>
                      </a:cubicBezTo>
                      <a:cubicBezTo>
                        <a:pt x="458" y="176"/>
                        <a:pt x="445" y="182"/>
                        <a:pt x="431" y="182"/>
                      </a:cubicBezTo>
                      <a:cubicBezTo>
                        <a:pt x="426" y="182"/>
                        <a:pt x="420" y="182"/>
                        <a:pt x="414" y="181"/>
                      </a:cubicBezTo>
                      <a:cubicBezTo>
                        <a:pt x="409" y="180"/>
                        <a:pt x="404" y="180"/>
                        <a:pt x="399" y="180"/>
                      </a:cubicBezTo>
                      <a:cubicBezTo>
                        <a:pt x="396" y="180"/>
                        <a:pt x="394" y="180"/>
                        <a:pt x="391" y="180"/>
                      </a:cubicBezTo>
                      <a:cubicBezTo>
                        <a:pt x="388" y="180"/>
                        <a:pt x="386" y="178"/>
                        <a:pt x="383" y="179"/>
                      </a:cubicBezTo>
                      <a:cubicBezTo>
                        <a:pt x="382" y="174"/>
                        <a:pt x="396" y="169"/>
                        <a:pt x="399" y="167"/>
                      </a:cubicBezTo>
                      <a:cubicBezTo>
                        <a:pt x="402" y="165"/>
                        <a:pt x="403" y="161"/>
                        <a:pt x="402" y="157"/>
                      </a:cubicBezTo>
                      <a:cubicBezTo>
                        <a:pt x="402" y="155"/>
                        <a:pt x="396" y="152"/>
                        <a:pt x="393" y="150"/>
                      </a:cubicBezTo>
                      <a:cubicBezTo>
                        <a:pt x="387" y="147"/>
                        <a:pt x="378" y="147"/>
                        <a:pt x="371" y="147"/>
                      </a:cubicBezTo>
                      <a:cubicBezTo>
                        <a:pt x="362" y="148"/>
                        <a:pt x="355" y="148"/>
                        <a:pt x="346" y="146"/>
                      </a:cubicBezTo>
                      <a:cubicBezTo>
                        <a:pt x="338" y="144"/>
                        <a:pt x="332" y="138"/>
                        <a:pt x="324" y="136"/>
                      </a:cubicBezTo>
                      <a:cubicBezTo>
                        <a:pt x="314" y="134"/>
                        <a:pt x="305" y="131"/>
                        <a:pt x="296" y="129"/>
                      </a:cubicBezTo>
                      <a:cubicBezTo>
                        <a:pt x="292" y="128"/>
                        <a:pt x="288" y="126"/>
                        <a:pt x="284" y="126"/>
                      </a:cubicBezTo>
                      <a:cubicBezTo>
                        <a:pt x="281" y="126"/>
                        <a:pt x="275" y="125"/>
                        <a:pt x="273" y="126"/>
                      </a:cubicBezTo>
                      <a:cubicBezTo>
                        <a:pt x="272" y="127"/>
                        <a:pt x="271" y="129"/>
                        <a:pt x="269" y="130"/>
                      </a:cubicBezTo>
                      <a:cubicBezTo>
                        <a:pt x="267" y="132"/>
                        <a:pt x="266" y="132"/>
                        <a:pt x="263" y="133"/>
                      </a:cubicBezTo>
                      <a:cubicBezTo>
                        <a:pt x="261" y="134"/>
                        <a:pt x="256" y="136"/>
                        <a:pt x="253" y="135"/>
                      </a:cubicBezTo>
                      <a:cubicBezTo>
                        <a:pt x="252" y="133"/>
                        <a:pt x="251" y="127"/>
                        <a:pt x="250" y="125"/>
                      </a:cubicBezTo>
                      <a:cubicBezTo>
                        <a:pt x="249" y="120"/>
                        <a:pt x="246" y="116"/>
                        <a:pt x="244" y="112"/>
                      </a:cubicBezTo>
                      <a:cubicBezTo>
                        <a:pt x="239" y="117"/>
                        <a:pt x="241" y="126"/>
                        <a:pt x="236" y="131"/>
                      </a:cubicBezTo>
                      <a:cubicBezTo>
                        <a:pt x="228" y="139"/>
                        <a:pt x="212" y="124"/>
                        <a:pt x="208" y="117"/>
                      </a:cubicBezTo>
                      <a:cubicBezTo>
                        <a:pt x="206" y="114"/>
                        <a:pt x="205" y="109"/>
                        <a:pt x="202" y="107"/>
                      </a:cubicBezTo>
                      <a:cubicBezTo>
                        <a:pt x="198" y="105"/>
                        <a:pt x="197" y="109"/>
                        <a:pt x="195" y="112"/>
                      </a:cubicBezTo>
                      <a:cubicBezTo>
                        <a:pt x="193" y="115"/>
                        <a:pt x="191" y="119"/>
                        <a:pt x="188" y="121"/>
                      </a:cubicBezTo>
                      <a:cubicBezTo>
                        <a:pt x="186" y="124"/>
                        <a:pt x="182" y="124"/>
                        <a:pt x="179" y="125"/>
                      </a:cubicBezTo>
                      <a:cubicBezTo>
                        <a:pt x="175" y="127"/>
                        <a:pt x="172" y="128"/>
                        <a:pt x="168" y="130"/>
                      </a:cubicBezTo>
                      <a:cubicBezTo>
                        <a:pt x="164" y="131"/>
                        <a:pt x="159" y="132"/>
                        <a:pt x="155" y="134"/>
                      </a:cubicBezTo>
                      <a:cubicBezTo>
                        <a:pt x="152" y="135"/>
                        <a:pt x="148" y="137"/>
                        <a:pt x="144" y="138"/>
                      </a:cubicBezTo>
                      <a:cubicBezTo>
                        <a:pt x="143" y="138"/>
                        <a:pt x="142" y="138"/>
                        <a:pt x="141" y="138"/>
                      </a:cubicBezTo>
                      <a:cubicBezTo>
                        <a:pt x="141" y="135"/>
                        <a:pt x="140" y="132"/>
                        <a:pt x="143" y="130"/>
                      </a:cubicBezTo>
                      <a:cubicBezTo>
                        <a:pt x="146" y="128"/>
                        <a:pt x="150" y="127"/>
                        <a:pt x="153" y="125"/>
                      </a:cubicBezTo>
                      <a:cubicBezTo>
                        <a:pt x="160" y="122"/>
                        <a:pt x="165" y="115"/>
                        <a:pt x="173" y="113"/>
                      </a:cubicBezTo>
                      <a:cubicBezTo>
                        <a:pt x="173" y="112"/>
                        <a:pt x="173" y="112"/>
                        <a:pt x="173" y="112"/>
                      </a:cubicBezTo>
                      <a:cubicBezTo>
                        <a:pt x="169" y="112"/>
                        <a:pt x="165" y="114"/>
                        <a:pt x="162" y="115"/>
                      </a:cubicBezTo>
                      <a:cubicBezTo>
                        <a:pt x="157" y="116"/>
                        <a:pt x="153" y="117"/>
                        <a:pt x="148" y="119"/>
                      </a:cubicBezTo>
                      <a:cubicBezTo>
                        <a:pt x="140" y="122"/>
                        <a:pt x="131" y="126"/>
                        <a:pt x="122" y="126"/>
                      </a:cubicBezTo>
                      <a:cubicBezTo>
                        <a:pt x="114" y="127"/>
                        <a:pt x="105" y="130"/>
                        <a:pt x="97" y="131"/>
                      </a:cubicBezTo>
                      <a:cubicBezTo>
                        <a:pt x="92" y="132"/>
                        <a:pt x="74" y="133"/>
                        <a:pt x="79" y="142"/>
                      </a:cubicBezTo>
                      <a:cubicBezTo>
                        <a:pt x="81" y="147"/>
                        <a:pt x="84" y="150"/>
                        <a:pt x="85" y="156"/>
                      </a:cubicBezTo>
                      <a:cubicBezTo>
                        <a:pt x="82" y="156"/>
                        <a:pt x="77" y="154"/>
                        <a:pt x="74" y="153"/>
                      </a:cubicBezTo>
                      <a:cubicBezTo>
                        <a:pt x="70" y="151"/>
                        <a:pt x="67" y="149"/>
                        <a:pt x="63" y="148"/>
                      </a:cubicBezTo>
                      <a:cubicBezTo>
                        <a:pt x="53" y="144"/>
                        <a:pt x="42" y="142"/>
                        <a:pt x="32" y="137"/>
                      </a:cubicBezTo>
                      <a:cubicBezTo>
                        <a:pt x="24" y="133"/>
                        <a:pt x="15" y="130"/>
                        <a:pt x="5" y="129"/>
                      </a:cubicBezTo>
                      <a:cubicBezTo>
                        <a:pt x="4" y="128"/>
                        <a:pt x="2" y="128"/>
                        <a:pt x="1" y="128"/>
                      </a:cubicBezTo>
                      <a:cubicBezTo>
                        <a:pt x="1" y="136"/>
                        <a:pt x="1" y="144"/>
                        <a:pt x="1" y="152"/>
                      </a:cubicBezTo>
                      <a:cubicBezTo>
                        <a:pt x="1" y="176"/>
                        <a:pt x="1" y="200"/>
                        <a:pt x="1" y="224"/>
                      </a:cubicBezTo>
                      <a:cubicBezTo>
                        <a:pt x="1" y="252"/>
                        <a:pt x="1" y="280"/>
                        <a:pt x="1" y="307"/>
                      </a:cubicBezTo>
                      <a:cubicBezTo>
                        <a:pt x="1" y="329"/>
                        <a:pt x="1" y="350"/>
                        <a:pt x="1" y="371"/>
                      </a:cubicBezTo>
                      <a:cubicBezTo>
                        <a:pt x="1" y="377"/>
                        <a:pt x="0" y="385"/>
                        <a:pt x="5" y="390"/>
                      </a:cubicBezTo>
                      <a:cubicBezTo>
                        <a:pt x="9" y="394"/>
                        <a:pt x="16" y="391"/>
                        <a:pt x="21" y="392"/>
                      </a:cubicBezTo>
                      <a:cubicBezTo>
                        <a:pt x="26" y="394"/>
                        <a:pt x="30" y="399"/>
                        <a:pt x="34" y="403"/>
                      </a:cubicBezTo>
                      <a:cubicBezTo>
                        <a:pt x="39" y="408"/>
                        <a:pt x="45" y="412"/>
                        <a:pt x="48" y="418"/>
                      </a:cubicBezTo>
                      <a:cubicBezTo>
                        <a:pt x="50" y="420"/>
                        <a:pt x="51" y="422"/>
                        <a:pt x="53" y="424"/>
                      </a:cubicBezTo>
                      <a:cubicBezTo>
                        <a:pt x="54" y="426"/>
                        <a:pt x="56" y="431"/>
                        <a:pt x="58" y="432"/>
                      </a:cubicBezTo>
                      <a:cubicBezTo>
                        <a:pt x="62" y="432"/>
                        <a:pt x="66" y="420"/>
                        <a:pt x="68" y="418"/>
                      </a:cubicBezTo>
                      <a:cubicBezTo>
                        <a:pt x="70" y="416"/>
                        <a:pt x="72" y="414"/>
                        <a:pt x="74" y="412"/>
                      </a:cubicBezTo>
                      <a:cubicBezTo>
                        <a:pt x="77" y="409"/>
                        <a:pt x="78" y="410"/>
                        <a:pt x="81" y="412"/>
                      </a:cubicBezTo>
                      <a:cubicBezTo>
                        <a:pt x="86" y="417"/>
                        <a:pt x="92" y="420"/>
                        <a:pt x="96" y="426"/>
                      </a:cubicBezTo>
                      <a:cubicBezTo>
                        <a:pt x="98" y="428"/>
                        <a:pt x="99" y="430"/>
                        <a:pt x="101" y="433"/>
                      </a:cubicBezTo>
                      <a:cubicBezTo>
                        <a:pt x="102" y="436"/>
                        <a:pt x="105" y="438"/>
                        <a:pt x="106" y="440"/>
                      </a:cubicBezTo>
                      <a:cubicBezTo>
                        <a:pt x="110" y="445"/>
                        <a:pt x="114" y="449"/>
                        <a:pt x="117" y="453"/>
                      </a:cubicBezTo>
                      <a:cubicBezTo>
                        <a:pt x="119" y="456"/>
                        <a:pt x="120" y="458"/>
                        <a:pt x="121" y="460"/>
                      </a:cubicBezTo>
                      <a:cubicBezTo>
                        <a:pt x="122" y="464"/>
                        <a:pt x="124" y="466"/>
                        <a:pt x="127" y="469"/>
                      </a:cubicBezTo>
                      <a:cubicBezTo>
                        <a:pt x="131" y="473"/>
                        <a:pt x="130" y="475"/>
                        <a:pt x="131" y="480"/>
                      </a:cubicBezTo>
                      <a:cubicBezTo>
                        <a:pt x="132" y="485"/>
                        <a:pt x="135" y="487"/>
                        <a:pt x="138" y="491"/>
                      </a:cubicBezTo>
                      <a:cubicBezTo>
                        <a:pt x="140" y="494"/>
                        <a:pt x="143" y="498"/>
                        <a:pt x="146" y="501"/>
                      </a:cubicBezTo>
                      <a:cubicBezTo>
                        <a:pt x="152" y="507"/>
                        <a:pt x="160" y="507"/>
                        <a:pt x="165" y="514"/>
                      </a:cubicBezTo>
                      <a:cubicBezTo>
                        <a:pt x="167" y="516"/>
                        <a:pt x="168" y="519"/>
                        <a:pt x="168" y="522"/>
                      </a:cubicBezTo>
                      <a:cubicBezTo>
                        <a:pt x="168" y="523"/>
                        <a:pt x="168" y="524"/>
                        <a:pt x="168" y="525"/>
                      </a:cubicBezTo>
                      <a:cubicBezTo>
                        <a:pt x="168" y="525"/>
                        <a:pt x="168" y="525"/>
                        <a:pt x="168" y="525"/>
                      </a:cubicBezTo>
                      <a:cubicBezTo>
                        <a:pt x="169" y="527"/>
                        <a:pt x="169" y="530"/>
                        <a:pt x="169" y="531"/>
                      </a:cubicBezTo>
                      <a:cubicBezTo>
                        <a:pt x="168" y="535"/>
                        <a:pt x="165" y="538"/>
                        <a:pt x="164" y="541"/>
                      </a:cubicBezTo>
                      <a:cubicBezTo>
                        <a:pt x="162" y="543"/>
                        <a:pt x="161" y="546"/>
                        <a:pt x="159" y="549"/>
                      </a:cubicBezTo>
                      <a:cubicBezTo>
                        <a:pt x="158" y="552"/>
                        <a:pt x="155" y="555"/>
                        <a:pt x="155" y="559"/>
                      </a:cubicBezTo>
                      <a:cubicBezTo>
                        <a:pt x="154" y="563"/>
                        <a:pt x="157" y="565"/>
                        <a:pt x="160" y="568"/>
                      </a:cubicBezTo>
                      <a:cubicBezTo>
                        <a:pt x="163" y="573"/>
                        <a:pt x="167" y="581"/>
                        <a:pt x="173" y="575"/>
                      </a:cubicBezTo>
                      <a:cubicBezTo>
                        <a:pt x="175" y="573"/>
                        <a:pt x="178" y="571"/>
                        <a:pt x="180" y="568"/>
                      </a:cubicBezTo>
                      <a:cubicBezTo>
                        <a:pt x="182" y="566"/>
                        <a:pt x="183" y="561"/>
                        <a:pt x="186" y="561"/>
                      </a:cubicBezTo>
                      <a:cubicBezTo>
                        <a:pt x="186" y="561"/>
                        <a:pt x="187" y="575"/>
                        <a:pt x="187" y="576"/>
                      </a:cubicBezTo>
                      <a:cubicBezTo>
                        <a:pt x="187" y="579"/>
                        <a:pt x="187" y="582"/>
                        <a:pt x="187" y="584"/>
                      </a:cubicBezTo>
                      <a:cubicBezTo>
                        <a:pt x="186" y="586"/>
                        <a:pt x="185" y="587"/>
                        <a:pt x="186" y="589"/>
                      </a:cubicBezTo>
                      <a:cubicBezTo>
                        <a:pt x="186" y="596"/>
                        <a:pt x="195" y="599"/>
                        <a:pt x="199" y="604"/>
                      </a:cubicBezTo>
                      <a:cubicBezTo>
                        <a:pt x="202" y="610"/>
                        <a:pt x="203" y="620"/>
                        <a:pt x="202" y="626"/>
                      </a:cubicBezTo>
                      <a:cubicBezTo>
                        <a:pt x="201" y="630"/>
                        <a:pt x="197" y="634"/>
                        <a:pt x="198" y="637"/>
                      </a:cubicBezTo>
                      <a:cubicBezTo>
                        <a:pt x="199" y="641"/>
                        <a:pt x="205" y="643"/>
                        <a:pt x="208" y="645"/>
                      </a:cubicBezTo>
                      <a:cubicBezTo>
                        <a:pt x="215" y="647"/>
                        <a:pt x="222" y="648"/>
                        <a:pt x="229" y="649"/>
                      </a:cubicBezTo>
                      <a:cubicBezTo>
                        <a:pt x="234" y="650"/>
                        <a:pt x="237" y="644"/>
                        <a:pt x="242" y="642"/>
                      </a:cubicBezTo>
                      <a:cubicBezTo>
                        <a:pt x="249" y="640"/>
                        <a:pt x="249" y="644"/>
                        <a:pt x="248" y="650"/>
                      </a:cubicBezTo>
                      <a:cubicBezTo>
                        <a:pt x="248" y="655"/>
                        <a:pt x="244" y="658"/>
                        <a:pt x="243" y="663"/>
                      </a:cubicBezTo>
                      <a:cubicBezTo>
                        <a:pt x="242" y="665"/>
                        <a:pt x="243" y="667"/>
                        <a:pt x="244" y="669"/>
                      </a:cubicBezTo>
                      <a:cubicBezTo>
                        <a:pt x="246" y="670"/>
                        <a:pt x="249" y="672"/>
                        <a:pt x="251" y="672"/>
                      </a:cubicBezTo>
                      <a:cubicBezTo>
                        <a:pt x="252" y="668"/>
                        <a:pt x="254" y="665"/>
                        <a:pt x="255" y="661"/>
                      </a:cubicBezTo>
                      <a:cubicBezTo>
                        <a:pt x="256" y="661"/>
                        <a:pt x="256" y="661"/>
                        <a:pt x="257" y="661"/>
                      </a:cubicBezTo>
                      <a:cubicBezTo>
                        <a:pt x="258" y="665"/>
                        <a:pt x="257" y="668"/>
                        <a:pt x="259" y="672"/>
                      </a:cubicBezTo>
                      <a:cubicBezTo>
                        <a:pt x="260" y="675"/>
                        <a:pt x="264" y="678"/>
                        <a:pt x="266" y="681"/>
                      </a:cubicBezTo>
                      <a:cubicBezTo>
                        <a:pt x="268" y="684"/>
                        <a:pt x="270" y="686"/>
                        <a:pt x="272" y="689"/>
                      </a:cubicBezTo>
                      <a:cubicBezTo>
                        <a:pt x="681" y="689"/>
                        <a:pt x="681" y="689"/>
                        <a:pt x="681" y="689"/>
                      </a:cubicBezTo>
                      <a:cubicBezTo>
                        <a:pt x="682" y="689"/>
                        <a:pt x="684" y="689"/>
                        <a:pt x="685" y="689"/>
                      </a:cubicBezTo>
                      <a:cubicBezTo>
                        <a:pt x="690" y="690"/>
                        <a:pt x="691" y="696"/>
                        <a:pt x="696" y="698"/>
                      </a:cubicBezTo>
                      <a:cubicBezTo>
                        <a:pt x="698" y="699"/>
                        <a:pt x="702" y="698"/>
                        <a:pt x="704" y="699"/>
                      </a:cubicBezTo>
                      <a:cubicBezTo>
                        <a:pt x="707" y="701"/>
                        <a:pt x="706" y="705"/>
                        <a:pt x="710" y="705"/>
                      </a:cubicBezTo>
                      <a:cubicBezTo>
                        <a:pt x="712" y="704"/>
                        <a:pt x="714" y="702"/>
                        <a:pt x="715" y="702"/>
                      </a:cubicBezTo>
                      <a:cubicBezTo>
                        <a:pt x="716" y="701"/>
                        <a:pt x="718" y="702"/>
                        <a:pt x="719" y="701"/>
                      </a:cubicBezTo>
                      <a:cubicBezTo>
                        <a:pt x="726" y="701"/>
                        <a:pt x="731" y="702"/>
                        <a:pt x="736" y="705"/>
                      </a:cubicBezTo>
                      <a:cubicBezTo>
                        <a:pt x="742" y="707"/>
                        <a:pt x="749" y="710"/>
                        <a:pt x="755" y="711"/>
                      </a:cubicBezTo>
                      <a:cubicBezTo>
                        <a:pt x="757" y="712"/>
                        <a:pt x="759" y="712"/>
                        <a:pt x="762" y="712"/>
                      </a:cubicBezTo>
                      <a:cubicBezTo>
                        <a:pt x="765" y="712"/>
                        <a:pt x="768" y="713"/>
                        <a:pt x="771" y="713"/>
                      </a:cubicBezTo>
                      <a:cubicBezTo>
                        <a:pt x="771" y="713"/>
                        <a:pt x="772" y="713"/>
                        <a:pt x="772" y="713"/>
                      </a:cubicBezTo>
                      <a:cubicBezTo>
                        <a:pt x="775" y="711"/>
                        <a:pt x="777" y="708"/>
                        <a:pt x="780" y="706"/>
                      </a:cubicBezTo>
                      <a:cubicBezTo>
                        <a:pt x="789" y="698"/>
                        <a:pt x="801" y="688"/>
                        <a:pt x="813" y="695"/>
                      </a:cubicBezTo>
                      <a:cubicBezTo>
                        <a:pt x="819" y="699"/>
                        <a:pt x="823" y="705"/>
                        <a:pt x="829" y="708"/>
                      </a:cubicBezTo>
                      <a:cubicBezTo>
                        <a:pt x="834" y="711"/>
                        <a:pt x="844" y="715"/>
                        <a:pt x="846" y="721"/>
                      </a:cubicBezTo>
                      <a:cubicBezTo>
                        <a:pt x="847" y="723"/>
                        <a:pt x="846" y="727"/>
                        <a:pt x="846" y="730"/>
                      </a:cubicBezTo>
                      <a:cubicBezTo>
                        <a:pt x="847" y="733"/>
                        <a:pt x="850" y="737"/>
                        <a:pt x="852" y="740"/>
                      </a:cubicBezTo>
                      <a:cubicBezTo>
                        <a:pt x="856" y="746"/>
                        <a:pt x="862" y="748"/>
                        <a:pt x="869" y="750"/>
                      </a:cubicBezTo>
                      <a:cubicBezTo>
                        <a:pt x="881" y="752"/>
                        <a:pt x="896" y="754"/>
                        <a:pt x="906" y="761"/>
                      </a:cubicBezTo>
                      <a:cubicBezTo>
                        <a:pt x="913" y="766"/>
                        <a:pt x="925" y="786"/>
                        <a:pt x="915" y="793"/>
                      </a:cubicBezTo>
                      <a:cubicBezTo>
                        <a:pt x="909" y="789"/>
                        <a:pt x="905" y="782"/>
                        <a:pt x="898" y="780"/>
                      </a:cubicBezTo>
                      <a:cubicBezTo>
                        <a:pt x="889" y="778"/>
                        <a:pt x="892" y="783"/>
                        <a:pt x="892" y="790"/>
                      </a:cubicBezTo>
                      <a:cubicBezTo>
                        <a:pt x="892" y="804"/>
                        <a:pt x="887" y="810"/>
                        <a:pt x="883" y="823"/>
                      </a:cubicBezTo>
                      <a:cubicBezTo>
                        <a:pt x="882" y="824"/>
                        <a:pt x="881" y="826"/>
                        <a:pt x="880" y="828"/>
                      </a:cubicBezTo>
                      <a:cubicBezTo>
                        <a:pt x="880" y="828"/>
                        <a:pt x="880" y="828"/>
                        <a:pt x="880" y="828"/>
                      </a:cubicBezTo>
                      <a:cubicBezTo>
                        <a:pt x="880" y="833"/>
                        <a:pt x="874" y="838"/>
                        <a:pt x="877" y="843"/>
                      </a:cubicBezTo>
                      <a:cubicBezTo>
                        <a:pt x="877" y="843"/>
                        <a:pt x="879" y="843"/>
                        <a:pt x="879" y="844"/>
                      </a:cubicBezTo>
                      <a:cubicBezTo>
                        <a:pt x="880" y="844"/>
                        <a:pt x="880" y="844"/>
                        <a:pt x="880" y="844"/>
                      </a:cubicBezTo>
                      <a:cubicBezTo>
                        <a:pt x="886" y="843"/>
                        <a:pt x="889" y="834"/>
                        <a:pt x="895" y="832"/>
                      </a:cubicBezTo>
                      <a:cubicBezTo>
                        <a:pt x="897" y="831"/>
                        <a:pt x="905" y="829"/>
                        <a:pt x="913" y="828"/>
                      </a:cubicBezTo>
                      <a:cubicBezTo>
                        <a:pt x="913" y="828"/>
                        <a:pt x="913" y="828"/>
                        <a:pt x="913" y="828"/>
                      </a:cubicBezTo>
                      <a:cubicBezTo>
                        <a:pt x="914" y="827"/>
                        <a:pt x="915" y="826"/>
                        <a:pt x="916" y="826"/>
                      </a:cubicBezTo>
                      <a:cubicBezTo>
                        <a:pt x="918" y="824"/>
                        <a:pt x="920" y="823"/>
                        <a:pt x="922" y="822"/>
                      </a:cubicBezTo>
                      <a:cubicBezTo>
                        <a:pt x="925" y="821"/>
                        <a:pt x="927" y="821"/>
                        <a:pt x="929" y="819"/>
                      </a:cubicBezTo>
                      <a:cubicBezTo>
                        <a:pt x="931" y="818"/>
                        <a:pt x="931" y="817"/>
                        <a:pt x="932" y="816"/>
                      </a:cubicBezTo>
                      <a:cubicBezTo>
                        <a:pt x="925" y="815"/>
                        <a:pt x="917" y="814"/>
                        <a:pt x="919" y="811"/>
                      </a:cubicBezTo>
                      <a:cubicBezTo>
                        <a:pt x="920" y="809"/>
                        <a:pt x="928" y="807"/>
                        <a:pt x="931" y="806"/>
                      </a:cubicBezTo>
                      <a:cubicBezTo>
                        <a:pt x="934" y="804"/>
                        <a:pt x="938" y="804"/>
                        <a:pt x="942" y="803"/>
                      </a:cubicBezTo>
                      <a:cubicBezTo>
                        <a:pt x="947" y="803"/>
                        <a:pt x="951" y="802"/>
                        <a:pt x="956" y="801"/>
                      </a:cubicBezTo>
                      <a:cubicBezTo>
                        <a:pt x="958" y="801"/>
                        <a:pt x="961" y="801"/>
                        <a:pt x="963" y="799"/>
                      </a:cubicBezTo>
                      <a:cubicBezTo>
                        <a:pt x="963" y="799"/>
                        <a:pt x="963" y="799"/>
                        <a:pt x="963" y="799"/>
                      </a:cubicBezTo>
                      <a:cubicBezTo>
                        <a:pt x="964" y="799"/>
                        <a:pt x="966" y="798"/>
                        <a:pt x="967" y="797"/>
                      </a:cubicBezTo>
                      <a:cubicBezTo>
                        <a:pt x="967" y="797"/>
                        <a:pt x="967" y="797"/>
                        <a:pt x="967" y="797"/>
                      </a:cubicBezTo>
                      <a:cubicBezTo>
                        <a:pt x="967" y="797"/>
                        <a:pt x="968" y="796"/>
                        <a:pt x="968" y="796"/>
                      </a:cubicBezTo>
                      <a:cubicBezTo>
                        <a:pt x="971" y="792"/>
                        <a:pt x="971" y="790"/>
                        <a:pt x="976" y="790"/>
                      </a:cubicBezTo>
                      <a:cubicBezTo>
                        <a:pt x="977" y="789"/>
                        <a:pt x="978" y="788"/>
                        <a:pt x="979" y="788"/>
                      </a:cubicBezTo>
                      <a:cubicBezTo>
                        <a:pt x="983" y="785"/>
                        <a:pt x="988" y="785"/>
                        <a:pt x="992" y="783"/>
                      </a:cubicBezTo>
                      <a:cubicBezTo>
                        <a:pt x="995" y="782"/>
                        <a:pt x="998" y="779"/>
                        <a:pt x="1001" y="778"/>
                      </a:cubicBezTo>
                      <a:cubicBezTo>
                        <a:pt x="1005" y="777"/>
                        <a:pt x="1008" y="779"/>
                        <a:pt x="1012" y="780"/>
                      </a:cubicBezTo>
                      <a:cubicBezTo>
                        <a:pt x="1015" y="780"/>
                        <a:pt x="1020" y="780"/>
                        <a:pt x="1023" y="781"/>
                      </a:cubicBezTo>
                      <a:cubicBezTo>
                        <a:pt x="1026" y="781"/>
                        <a:pt x="1029" y="781"/>
                        <a:pt x="1032" y="780"/>
                      </a:cubicBezTo>
                      <a:cubicBezTo>
                        <a:pt x="1037" y="780"/>
                        <a:pt x="1045" y="777"/>
                        <a:pt x="1048" y="773"/>
                      </a:cubicBezTo>
                      <a:cubicBezTo>
                        <a:pt x="1050" y="771"/>
                        <a:pt x="1050" y="768"/>
                        <a:pt x="1051" y="765"/>
                      </a:cubicBezTo>
                      <a:cubicBezTo>
                        <a:pt x="1054" y="760"/>
                        <a:pt x="1058" y="754"/>
                        <a:pt x="1063" y="750"/>
                      </a:cubicBezTo>
                      <a:cubicBezTo>
                        <a:pt x="1066" y="747"/>
                        <a:pt x="1070" y="743"/>
                        <a:pt x="1073" y="741"/>
                      </a:cubicBezTo>
                      <a:cubicBezTo>
                        <a:pt x="1074" y="741"/>
                        <a:pt x="1076" y="740"/>
                        <a:pt x="1076" y="739"/>
                      </a:cubicBezTo>
                      <a:cubicBezTo>
                        <a:pt x="1077" y="738"/>
                        <a:pt x="1076" y="735"/>
                        <a:pt x="1076" y="733"/>
                      </a:cubicBezTo>
                      <a:cubicBezTo>
                        <a:pt x="1078" y="727"/>
                        <a:pt x="1082" y="729"/>
                        <a:pt x="1086" y="731"/>
                      </a:cubicBezTo>
                      <a:cubicBezTo>
                        <a:pt x="1091" y="733"/>
                        <a:pt x="1091" y="734"/>
                        <a:pt x="1092" y="739"/>
                      </a:cubicBezTo>
                      <a:cubicBezTo>
                        <a:pt x="1093" y="742"/>
                        <a:pt x="1093" y="745"/>
                        <a:pt x="1094" y="749"/>
                      </a:cubicBezTo>
                      <a:cubicBezTo>
                        <a:pt x="1095" y="752"/>
                        <a:pt x="1096" y="757"/>
                        <a:pt x="1098" y="760"/>
                      </a:cubicBezTo>
                      <a:cubicBezTo>
                        <a:pt x="1099" y="764"/>
                        <a:pt x="1100" y="768"/>
                        <a:pt x="1101" y="771"/>
                      </a:cubicBezTo>
                      <a:cubicBezTo>
                        <a:pt x="1103" y="774"/>
                        <a:pt x="1106" y="776"/>
                        <a:pt x="1109" y="779"/>
                      </a:cubicBezTo>
                      <a:cubicBezTo>
                        <a:pt x="1109" y="779"/>
                        <a:pt x="1109" y="780"/>
                        <a:pt x="1109" y="780"/>
                      </a:cubicBezTo>
                      <a:cubicBezTo>
                        <a:pt x="1112" y="778"/>
                        <a:pt x="1115" y="777"/>
                        <a:pt x="1118" y="775"/>
                      </a:cubicBezTo>
                      <a:cubicBezTo>
                        <a:pt x="1124" y="771"/>
                        <a:pt x="1129" y="765"/>
                        <a:pt x="1137" y="764"/>
                      </a:cubicBezTo>
                      <a:cubicBezTo>
                        <a:pt x="1142" y="762"/>
                        <a:pt x="1156" y="765"/>
                        <a:pt x="1156" y="772"/>
                      </a:cubicBezTo>
                      <a:cubicBezTo>
                        <a:pt x="1156" y="778"/>
                        <a:pt x="1142" y="780"/>
                        <a:pt x="1137" y="782"/>
                      </a:cubicBezTo>
                      <a:cubicBezTo>
                        <a:pt x="1133" y="784"/>
                        <a:pt x="1122" y="788"/>
                        <a:pt x="1121" y="794"/>
                      </a:cubicBezTo>
                      <a:cubicBezTo>
                        <a:pt x="1121" y="797"/>
                        <a:pt x="1121" y="802"/>
                        <a:pt x="1122" y="804"/>
                      </a:cubicBezTo>
                      <a:cubicBezTo>
                        <a:pt x="1123" y="806"/>
                        <a:pt x="1124" y="807"/>
                        <a:pt x="1126" y="809"/>
                      </a:cubicBezTo>
                      <a:cubicBezTo>
                        <a:pt x="1128" y="811"/>
                        <a:pt x="1128" y="812"/>
                        <a:pt x="1130" y="810"/>
                      </a:cubicBezTo>
                      <a:cubicBezTo>
                        <a:pt x="1132" y="808"/>
                        <a:pt x="1133" y="804"/>
                        <a:pt x="1136" y="802"/>
                      </a:cubicBezTo>
                      <a:cubicBezTo>
                        <a:pt x="1139" y="800"/>
                        <a:pt x="1142" y="799"/>
                        <a:pt x="1145" y="796"/>
                      </a:cubicBezTo>
                      <a:cubicBezTo>
                        <a:pt x="1151" y="792"/>
                        <a:pt x="1157" y="790"/>
                        <a:pt x="1164" y="789"/>
                      </a:cubicBezTo>
                      <a:cubicBezTo>
                        <a:pt x="1172" y="788"/>
                        <a:pt x="1177" y="783"/>
                        <a:pt x="1184" y="780"/>
                      </a:cubicBezTo>
                      <a:cubicBezTo>
                        <a:pt x="1187" y="778"/>
                        <a:pt x="1192" y="777"/>
                        <a:pt x="1193" y="773"/>
                      </a:cubicBezTo>
                      <a:cubicBezTo>
                        <a:pt x="1194" y="769"/>
                        <a:pt x="1192" y="766"/>
                        <a:pt x="1188" y="766"/>
                      </a:cubicBezTo>
                      <a:cubicBezTo>
                        <a:pt x="1185" y="765"/>
                        <a:pt x="1181" y="766"/>
                        <a:pt x="1177" y="765"/>
                      </a:cubicBezTo>
                      <a:cubicBezTo>
                        <a:pt x="1174" y="765"/>
                        <a:pt x="1170" y="764"/>
                        <a:pt x="1167" y="763"/>
                      </a:cubicBezTo>
                      <a:cubicBezTo>
                        <a:pt x="1159" y="761"/>
                        <a:pt x="1151" y="760"/>
                        <a:pt x="1146" y="753"/>
                      </a:cubicBezTo>
                      <a:cubicBezTo>
                        <a:pt x="1142" y="747"/>
                        <a:pt x="1136" y="740"/>
                        <a:pt x="1138" y="732"/>
                      </a:cubicBezTo>
                      <a:cubicBezTo>
                        <a:pt x="1138" y="729"/>
                        <a:pt x="1142" y="726"/>
                        <a:pt x="1142" y="723"/>
                      </a:cubicBezTo>
                      <a:cubicBezTo>
                        <a:pt x="1142" y="719"/>
                        <a:pt x="1137" y="720"/>
                        <a:pt x="1133" y="720"/>
                      </a:cubicBezTo>
                      <a:cubicBezTo>
                        <a:pt x="1129" y="720"/>
                        <a:pt x="1115" y="720"/>
                        <a:pt x="1113" y="716"/>
                      </a:cubicBezTo>
                      <a:cubicBezTo>
                        <a:pt x="1109" y="708"/>
                        <a:pt x="1124" y="709"/>
                        <a:pt x="1127" y="709"/>
                      </a:cubicBezTo>
                      <a:cubicBezTo>
                        <a:pt x="1134" y="709"/>
                        <a:pt x="1143" y="710"/>
                        <a:pt x="1145" y="702"/>
                      </a:cubicBezTo>
                      <a:cubicBezTo>
                        <a:pt x="1146" y="699"/>
                        <a:pt x="1146" y="695"/>
                        <a:pt x="1146" y="692"/>
                      </a:cubicBezTo>
                      <a:cubicBezTo>
                        <a:pt x="1145" y="688"/>
                        <a:pt x="1143" y="687"/>
                        <a:pt x="1139" y="686"/>
                      </a:cubicBezTo>
                      <a:cubicBezTo>
                        <a:pt x="1130" y="685"/>
                        <a:pt x="1122" y="687"/>
                        <a:pt x="1114" y="690"/>
                      </a:cubicBezTo>
                      <a:cubicBezTo>
                        <a:pt x="1107" y="693"/>
                        <a:pt x="1101" y="695"/>
                        <a:pt x="1095" y="700"/>
                      </a:cubicBezTo>
                      <a:cubicBezTo>
                        <a:pt x="1089" y="704"/>
                        <a:pt x="1083" y="708"/>
                        <a:pt x="1078" y="713"/>
                      </a:cubicBezTo>
                      <a:cubicBezTo>
                        <a:pt x="1075" y="715"/>
                        <a:pt x="1073" y="717"/>
                        <a:pt x="1071" y="719"/>
                      </a:cubicBezTo>
                      <a:cubicBezTo>
                        <a:pt x="1068" y="722"/>
                        <a:pt x="1066" y="725"/>
                        <a:pt x="1063" y="728"/>
                      </a:cubicBezTo>
                      <a:cubicBezTo>
                        <a:pt x="1061" y="731"/>
                        <a:pt x="1057" y="732"/>
                        <a:pt x="1055" y="735"/>
                      </a:cubicBezTo>
                      <a:cubicBezTo>
                        <a:pt x="1052" y="737"/>
                        <a:pt x="1051" y="739"/>
                        <a:pt x="1047" y="741"/>
                      </a:cubicBezTo>
                      <a:cubicBezTo>
                        <a:pt x="1045" y="742"/>
                        <a:pt x="1044" y="742"/>
                        <a:pt x="1042" y="743"/>
                      </a:cubicBezTo>
                      <a:cubicBezTo>
                        <a:pt x="1041" y="740"/>
                        <a:pt x="1047" y="737"/>
                        <a:pt x="1048" y="735"/>
                      </a:cubicBezTo>
                      <a:cubicBezTo>
                        <a:pt x="1050" y="732"/>
                        <a:pt x="1051" y="728"/>
                        <a:pt x="1053" y="725"/>
                      </a:cubicBezTo>
                      <a:cubicBezTo>
                        <a:pt x="1058" y="718"/>
                        <a:pt x="1063" y="711"/>
                        <a:pt x="1069" y="705"/>
                      </a:cubicBezTo>
                      <a:cubicBezTo>
                        <a:pt x="1072" y="702"/>
                        <a:pt x="1075" y="700"/>
                        <a:pt x="1078" y="697"/>
                      </a:cubicBezTo>
                      <a:cubicBezTo>
                        <a:pt x="1080" y="695"/>
                        <a:pt x="1083" y="692"/>
                        <a:pt x="1085" y="690"/>
                      </a:cubicBezTo>
                      <a:cubicBezTo>
                        <a:pt x="1088" y="687"/>
                        <a:pt x="1093" y="685"/>
                        <a:pt x="1096" y="683"/>
                      </a:cubicBezTo>
                      <a:cubicBezTo>
                        <a:pt x="1099" y="682"/>
                        <a:pt x="1102" y="683"/>
                        <a:pt x="1104" y="680"/>
                      </a:cubicBezTo>
                      <a:cubicBezTo>
                        <a:pt x="1106" y="678"/>
                        <a:pt x="1108" y="673"/>
                        <a:pt x="1109" y="671"/>
                      </a:cubicBezTo>
                      <a:cubicBezTo>
                        <a:pt x="1111" y="667"/>
                        <a:pt x="1114" y="665"/>
                        <a:pt x="1117" y="663"/>
                      </a:cubicBezTo>
                      <a:cubicBezTo>
                        <a:pt x="1125" y="658"/>
                        <a:pt x="1132" y="658"/>
                        <a:pt x="1140" y="658"/>
                      </a:cubicBezTo>
                      <a:cubicBezTo>
                        <a:pt x="1157" y="658"/>
                        <a:pt x="1173" y="660"/>
                        <a:pt x="1189" y="661"/>
                      </a:cubicBezTo>
                      <a:cubicBezTo>
                        <a:pt x="1201" y="662"/>
                        <a:pt x="1214" y="660"/>
                        <a:pt x="1222" y="651"/>
                      </a:cubicBezTo>
                      <a:cubicBezTo>
                        <a:pt x="1226" y="648"/>
                        <a:pt x="1228" y="642"/>
                        <a:pt x="1232" y="639"/>
                      </a:cubicBezTo>
                      <a:cubicBezTo>
                        <a:pt x="1235" y="637"/>
                        <a:pt x="1238" y="636"/>
                        <a:pt x="1240" y="635"/>
                      </a:cubicBezTo>
                      <a:cubicBezTo>
                        <a:pt x="1249" y="631"/>
                        <a:pt x="1259" y="630"/>
                        <a:pt x="1267" y="625"/>
                      </a:cubicBezTo>
                      <a:cubicBezTo>
                        <a:pt x="1272" y="621"/>
                        <a:pt x="1277" y="615"/>
                        <a:pt x="1278" y="608"/>
                      </a:cubicBezTo>
                      <a:cubicBezTo>
                        <a:pt x="1279" y="601"/>
                        <a:pt x="1275" y="593"/>
                        <a:pt x="1271" y="587"/>
                      </a:cubicBezTo>
                      <a:close/>
                      <a:moveTo>
                        <a:pt x="346" y="264"/>
                      </a:moveTo>
                      <a:cubicBezTo>
                        <a:pt x="341" y="270"/>
                        <a:pt x="332" y="263"/>
                        <a:pt x="326" y="263"/>
                      </a:cubicBezTo>
                      <a:cubicBezTo>
                        <a:pt x="321" y="263"/>
                        <a:pt x="319" y="267"/>
                        <a:pt x="317" y="270"/>
                      </a:cubicBezTo>
                      <a:cubicBezTo>
                        <a:pt x="315" y="274"/>
                        <a:pt x="312" y="275"/>
                        <a:pt x="309" y="278"/>
                      </a:cubicBezTo>
                      <a:cubicBezTo>
                        <a:pt x="307" y="279"/>
                        <a:pt x="303" y="284"/>
                        <a:pt x="301" y="281"/>
                      </a:cubicBezTo>
                      <a:cubicBezTo>
                        <a:pt x="299" y="278"/>
                        <a:pt x="305" y="273"/>
                        <a:pt x="306" y="271"/>
                      </a:cubicBezTo>
                      <a:cubicBezTo>
                        <a:pt x="307" y="268"/>
                        <a:pt x="308" y="264"/>
                        <a:pt x="304" y="264"/>
                      </a:cubicBezTo>
                      <a:cubicBezTo>
                        <a:pt x="300" y="264"/>
                        <a:pt x="298" y="270"/>
                        <a:pt x="296" y="273"/>
                      </a:cubicBezTo>
                      <a:cubicBezTo>
                        <a:pt x="291" y="280"/>
                        <a:pt x="283" y="281"/>
                        <a:pt x="275" y="281"/>
                      </a:cubicBezTo>
                      <a:cubicBezTo>
                        <a:pt x="270" y="280"/>
                        <a:pt x="269" y="277"/>
                        <a:pt x="270" y="273"/>
                      </a:cubicBezTo>
                      <a:cubicBezTo>
                        <a:pt x="271" y="269"/>
                        <a:pt x="273" y="268"/>
                        <a:pt x="277" y="267"/>
                      </a:cubicBezTo>
                      <a:cubicBezTo>
                        <a:pt x="283" y="265"/>
                        <a:pt x="288" y="262"/>
                        <a:pt x="293" y="258"/>
                      </a:cubicBezTo>
                      <a:cubicBezTo>
                        <a:pt x="296" y="256"/>
                        <a:pt x="297" y="253"/>
                        <a:pt x="293" y="252"/>
                      </a:cubicBezTo>
                      <a:cubicBezTo>
                        <a:pt x="289" y="251"/>
                        <a:pt x="285" y="254"/>
                        <a:pt x="281" y="254"/>
                      </a:cubicBezTo>
                      <a:cubicBezTo>
                        <a:pt x="273" y="255"/>
                        <a:pt x="266" y="255"/>
                        <a:pt x="258" y="255"/>
                      </a:cubicBezTo>
                      <a:cubicBezTo>
                        <a:pt x="253" y="255"/>
                        <a:pt x="245" y="257"/>
                        <a:pt x="241" y="255"/>
                      </a:cubicBezTo>
                      <a:cubicBezTo>
                        <a:pt x="240" y="255"/>
                        <a:pt x="242" y="250"/>
                        <a:pt x="243" y="249"/>
                      </a:cubicBezTo>
                      <a:cubicBezTo>
                        <a:pt x="244" y="248"/>
                        <a:pt x="246" y="248"/>
                        <a:pt x="248" y="247"/>
                      </a:cubicBezTo>
                      <a:cubicBezTo>
                        <a:pt x="254" y="247"/>
                        <a:pt x="259" y="246"/>
                        <a:pt x="265" y="244"/>
                      </a:cubicBezTo>
                      <a:cubicBezTo>
                        <a:pt x="270" y="242"/>
                        <a:pt x="275" y="242"/>
                        <a:pt x="280" y="242"/>
                      </a:cubicBezTo>
                      <a:cubicBezTo>
                        <a:pt x="287" y="242"/>
                        <a:pt x="294" y="239"/>
                        <a:pt x="301" y="237"/>
                      </a:cubicBezTo>
                      <a:cubicBezTo>
                        <a:pt x="308" y="236"/>
                        <a:pt x="315" y="234"/>
                        <a:pt x="323" y="234"/>
                      </a:cubicBezTo>
                      <a:cubicBezTo>
                        <a:pt x="326" y="234"/>
                        <a:pt x="332" y="233"/>
                        <a:pt x="331" y="238"/>
                      </a:cubicBezTo>
                      <a:cubicBezTo>
                        <a:pt x="330" y="242"/>
                        <a:pt x="324" y="241"/>
                        <a:pt x="321" y="242"/>
                      </a:cubicBezTo>
                      <a:cubicBezTo>
                        <a:pt x="319" y="242"/>
                        <a:pt x="312" y="246"/>
                        <a:pt x="315" y="249"/>
                      </a:cubicBezTo>
                      <a:cubicBezTo>
                        <a:pt x="316" y="250"/>
                        <a:pt x="325" y="249"/>
                        <a:pt x="327" y="249"/>
                      </a:cubicBezTo>
                      <a:cubicBezTo>
                        <a:pt x="331" y="249"/>
                        <a:pt x="335" y="249"/>
                        <a:pt x="339" y="248"/>
                      </a:cubicBezTo>
                      <a:cubicBezTo>
                        <a:pt x="342" y="248"/>
                        <a:pt x="347" y="247"/>
                        <a:pt x="350" y="247"/>
                      </a:cubicBezTo>
                      <a:cubicBezTo>
                        <a:pt x="359" y="249"/>
                        <a:pt x="348" y="260"/>
                        <a:pt x="346" y="264"/>
                      </a:cubicBezTo>
                      <a:close/>
                      <a:moveTo>
                        <a:pt x="414" y="370"/>
                      </a:moveTo>
                      <a:cubicBezTo>
                        <a:pt x="411" y="374"/>
                        <a:pt x="405" y="375"/>
                        <a:pt x="400" y="376"/>
                      </a:cubicBezTo>
                      <a:cubicBezTo>
                        <a:pt x="395" y="378"/>
                        <a:pt x="365" y="379"/>
                        <a:pt x="366" y="370"/>
                      </a:cubicBezTo>
                      <a:cubicBezTo>
                        <a:pt x="366" y="366"/>
                        <a:pt x="373" y="366"/>
                        <a:pt x="376" y="365"/>
                      </a:cubicBezTo>
                      <a:cubicBezTo>
                        <a:pt x="379" y="365"/>
                        <a:pt x="382" y="363"/>
                        <a:pt x="385" y="361"/>
                      </a:cubicBezTo>
                      <a:cubicBezTo>
                        <a:pt x="389" y="360"/>
                        <a:pt x="394" y="358"/>
                        <a:pt x="394" y="353"/>
                      </a:cubicBezTo>
                      <a:cubicBezTo>
                        <a:pt x="394" y="349"/>
                        <a:pt x="390" y="347"/>
                        <a:pt x="387" y="344"/>
                      </a:cubicBezTo>
                      <a:cubicBezTo>
                        <a:pt x="382" y="340"/>
                        <a:pt x="372" y="334"/>
                        <a:pt x="371" y="327"/>
                      </a:cubicBezTo>
                      <a:cubicBezTo>
                        <a:pt x="370" y="317"/>
                        <a:pt x="385" y="328"/>
                        <a:pt x="388" y="330"/>
                      </a:cubicBezTo>
                      <a:cubicBezTo>
                        <a:pt x="394" y="334"/>
                        <a:pt x="399" y="338"/>
                        <a:pt x="407" y="341"/>
                      </a:cubicBezTo>
                      <a:cubicBezTo>
                        <a:pt x="415" y="345"/>
                        <a:pt x="419" y="346"/>
                        <a:pt x="427" y="342"/>
                      </a:cubicBezTo>
                      <a:cubicBezTo>
                        <a:pt x="434" y="338"/>
                        <a:pt x="442" y="334"/>
                        <a:pt x="448" y="329"/>
                      </a:cubicBezTo>
                      <a:cubicBezTo>
                        <a:pt x="452" y="327"/>
                        <a:pt x="454" y="325"/>
                        <a:pt x="458" y="325"/>
                      </a:cubicBezTo>
                      <a:cubicBezTo>
                        <a:pt x="462" y="325"/>
                        <a:pt x="465" y="325"/>
                        <a:pt x="469" y="326"/>
                      </a:cubicBezTo>
                      <a:cubicBezTo>
                        <a:pt x="472" y="326"/>
                        <a:pt x="476" y="326"/>
                        <a:pt x="480" y="327"/>
                      </a:cubicBezTo>
                      <a:cubicBezTo>
                        <a:pt x="484" y="328"/>
                        <a:pt x="486" y="332"/>
                        <a:pt x="481" y="334"/>
                      </a:cubicBezTo>
                      <a:cubicBezTo>
                        <a:pt x="474" y="336"/>
                        <a:pt x="466" y="333"/>
                        <a:pt x="459" y="335"/>
                      </a:cubicBezTo>
                      <a:cubicBezTo>
                        <a:pt x="455" y="336"/>
                        <a:pt x="452" y="337"/>
                        <a:pt x="451" y="340"/>
                      </a:cubicBezTo>
                      <a:cubicBezTo>
                        <a:pt x="449" y="343"/>
                        <a:pt x="448" y="346"/>
                        <a:pt x="446" y="349"/>
                      </a:cubicBezTo>
                      <a:cubicBezTo>
                        <a:pt x="443" y="352"/>
                        <a:pt x="437" y="355"/>
                        <a:pt x="433" y="357"/>
                      </a:cubicBezTo>
                      <a:cubicBezTo>
                        <a:pt x="429" y="358"/>
                        <a:pt x="426" y="358"/>
                        <a:pt x="422" y="360"/>
                      </a:cubicBezTo>
                      <a:cubicBezTo>
                        <a:pt x="418" y="362"/>
                        <a:pt x="417" y="367"/>
                        <a:pt x="414" y="370"/>
                      </a:cubicBezTo>
                      <a:close/>
                      <a:moveTo>
                        <a:pt x="525" y="426"/>
                      </a:moveTo>
                      <a:cubicBezTo>
                        <a:pt x="521" y="427"/>
                        <a:pt x="518" y="428"/>
                        <a:pt x="513" y="428"/>
                      </a:cubicBezTo>
                      <a:cubicBezTo>
                        <a:pt x="505" y="428"/>
                        <a:pt x="496" y="428"/>
                        <a:pt x="488" y="428"/>
                      </a:cubicBezTo>
                      <a:cubicBezTo>
                        <a:pt x="484" y="429"/>
                        <a:pt x="479" y="430"/>
                        <a:pt x="475" y="431"/>
                      </a:cubicBezTo>
                      <a:cubicBezTo>
                        <a:pt x="471" y="432"/>
                        <a:pt x="469" y="434"/>
                        <a:pt x="466" y="436"/>
                      </a:cubicBezTo>
                      <a:cubicBezTo>
                        <a:pt x="463" y="440"/>
                        <a:pt x="463" y="440"/>
                        <a:pt x="463" y="440"/>
                      </a:cubicBezTo>
                      <a:cubicBezTo>
                        <a:pt x="459" y="444"/>
                        <a:pt x="455" y="445"/>
                        <a:pt x="451" y="448"/>
                      </a:cubicBezTo>
                      <a:cubicBezTo>
                        <a:pt x="447" y="451"/>
                        <a:pt x="441" y="455"/>
                        <a:pt x="436" y="452"/>
                      </a:cubicBezTo>
                      <a:cubicBezTo>
                        <a:pt x="434" y="450"/>
                        <a:pt x="430" y="445"/>
                        <a:pt x="431" y="442"/>
                      </a:cubicBezTo>
                      <a:cubicBezTo>
                        <a:pt x="432" y="439"/>
                        <a:pt x="437" y="438"/>
                        <a:pt x="439" y="438"/>
                      </a:cubicBezTo>
                      <a:cubicBezTo>
                        <a:pt x="443" y="437"/>
                        <a:pt x="446" y="438"/>
                        <a:pt x="449" y="437"/>
                      </a:cubicBezTo>
                      <a:cubicBezTo>
                        <a:pt x="453" y="436"/>
                        <a:pt x="455" y="432"/>
                        <a:pt x="457" y="429"/>
                      </a:cubicBezTo>
                      <a:cubicBezTo>
                        <a:pt x="461" y="423"/>
                        <a:pt x="465" y="414"/>
                        <a:pt x="474" y="414"/>
                      </a:cubicBezTo>
                      <a:cubicBezTo>
                        <a:pt x="482" y="414"/>
                        <a:pt x="490" y="415"/>
                        <a:pt x="498" y="416"/>
                      </a:cubicBezTo>
                      <a:cubicBezTo>
                        <a:pt x="503" y="417"/>
                        <a:pt x="508" y="418"/>
                        <a:pt x="512" y="418"/>
                      </a:cubicBezTo>
                      <a:cubicBezTo>
                        <a:pt x="517" y="419"/>
                        <a:pt x="522" y="418"/>
                        <a:pt x="526" y="420"/>
                      </a:cubicBezTo>
                      <a:cubicBezTo>
                        <a:pt x="531" y="422"/>
                        <a:pt x="528" y="425"/>
                        <a:pt x="525" y="426"/>
                      </a:cubicBezTo>
                      <a:close/>
                      <a:moveTo>
                        <a:pt x="596" y="465"/>
                      </a:moveTo>
                      <a:cubicBezTo>
                        <a:pt x="595" y="468"/>
                        <a:pt x="594" y="471"/>
                        <a:pt x="592" y="474"/>
                      </a:cubicBezTo>
                      <a:cubicBezTo>
                        <a:pt x="589" y="480"/>
                        <a:pt x="587" y="486"/>
                        <a:pt x="586" y="493"/>
                      </a:cubicBezTo>
                      <a:cubicBezTo>
                        <a:pt x="585" y="498"/>
                        <a:pt x="582" y="503"/>
                        <a:pt x="577" y="505"/>
                      </a:cubicBezTo>
                      <a:cubicBezTo>
                        <a:pt x="575" y="506"/>
                        <a:pt x="569" y="507"/>
                        <a:pt x="567" y="505"/>
                      </a:cubicBezTo>
                      <a:cubicBezTo>
                        <a:pt x="563" y="501"/>
                        <a:pt x="570" y="497"/>
                        <a:pt x="571" y="494"/>
                      </a:cubicBezTo>
                      <a:cubicBezTo>
                        <a:pt x="575" y="488"/>
                        <a:pt x="576" y="481"/>
                        <a:pt x="578" y="475"/>
                      </a:cubicBezTo>
                      <a:cubicBezTo>
                        <a:pt x="578" y="472"/>
                        <a:pt x="578" y="467"/>
                        <a:pt x="579" y="464"/>
                      </a:cubicBezTo>
                      <a:cubicBezTo>
                        <a:pt x="581" y="460"/>
                        <a:pt x="585" y="460"/>
                        <a:pt x="589" y="460"/>
                      </a:cubicBezTo>
                      <a:cubicBezTo>
                        <a:pt x="593" y="460"/>
                        <a:pt x="597" y="460"/>
                        <a:pt x="596" y="465"/>
                      </a:cubicBezTo>
                      <a:close/>
                      <a:moveTo>
                        <a:pt x="671" y="648"/>
                      </a:moveTo>
                      <a:cubicBezTo>
                        <a:pt x="670" y="650"/>
                        <a:pt x="668" y="657"/>
                        <a:pt x="665" y="658"/>
                      </a:cubicBezTo>
                      <a:cubicBezTo>
                        <a:pt x="663" y="651"/>
                        <a:pt x="662" y="643"/>
                        <a:pt x="660" y="636"/>
                      </a:cubicBezTo>
                      <a:cubicBezTo>
                        <a:pt x="658" y="627"/>
                        <a:pt x="652" y="622"/>
                        <a:pt x="645" y="616"/>
                      </a:cubicBezTo>
                      <a:cubicBezTo>
                        <a:pt x="641" y="613"/>
                        <a:pt x="640" y="611"/>
                        <a:pt x="639" y="606"/>
                      </a:cubicBezTo>
                      <a:cubicBezTo>
                        <a:pt x="639" y="603"/>
                        <a:pt x="639" y="598"/>
                        <a:pt x="638" y="596"/>
                      </a:cubicBezTo>
                      <a:cubicBezTo>
                        <a:pt x="635" y="593"/>
                        <a:pt x="629" y="592"/>
                        <a:pt x="625" y="591"/>
                      </a:cubicBezTo>
                      <a:cubicBezTo>
                        <a:pt x="622" y="590"/>
                        <a:pt x="618" y="589"/>
                        <a:pt x="615" y="588"/>
                      </a:cubicBezTo>
                      <a:cubicBezTo>
                        <a:pt x="612" y="587"/>
                        <a:pt x="607" y="586"/>
                        <a:pt x="605" y="583"/>
                      </a:cubicBezTo>
                      <a:cubicBezTo>
                        <a:pt x="604" y="581"/>
                        <a:pt x="605" y="576"/>
                        <a:pt x="606" y="574"/>
                      </a:cubicBezTo>
                      <a:cubicBezTo>
                        <a:pt x="608" y="571"/>
                        <a:pt x="611" y="568"/>
                        <a:pt x="613" y="565"/>
                      </a:cubicBezTo>
                      <a:cubicBezTo>
                        <a:pt x="617" y="561"/>
                        <a:pt x="618" y="566"/>
                        <a:pt x="620" y="570"/>
                      </a:cubicBezTo>
                      <a:cubicBezTo>
                        <a:pt x="621" y="573"/>
                        <a:pt x="619" y="577"/>
                        <a:pt x="620" y="580"/>
                      </a:cubicBezTo>
                      <a:cubicBezTo>
                        <a:pt x="622" y="584"/>
                        <a:pt x="627" y="585"/>
                        <a:pt x="629" y="582"/>
                      </a:cubicBezTo>
                      <a:cubicBezTo>
                        <a:pt x="631" y="580"/>
                        <a:pt x="631" y="574"/>
                        <a:pt x="635" y="574"/>
                      </a:cubicBezTo>
                      <a:cubicBezTo>
                        <a:pt x="638" y="573"/>
                        <a:pt x="641" y="577"/>
                        <a:pt x="645" y="576"/>
                      </a:cubicBezTo>
                      <a:cubicBezTo>
                        <a:pt x="646" y="575"/>
                        <a:pt x="647" y="575"/>
                        <a:pt x="648" y="573"/>
                      </a:cubicBezTo>
                      <a:cubicBezTo>
                        <a:pt x="646" y="570"/>
                        <a:pt x="638" y="568"/>
                        <a:pt x="639" y="563"/>
                      </a:cubicBezTo>
                      <a:cubicBezTo>
                        <a:pt x="640" y="558"/>
                        <a:pt x="648" y="556"/>
                        <a:pt x="649" y="551"/>
                      </a:cubicBezTo>
                      <a:cubicBezTo>
                        <a:pt x="650" y="547"/>
                        <a:pt x="647" y="543"/>
                        <a:pt x="650" y="539"/>
                      </a:cubicBezTo>
                      <a:cubicBezTo>
                        <a:pt x="652" y="536"/>
                        <a:pt x="658" y="533"/>
                        <a:pt x="662" y="534"/>
                      </a:cubicBezTo>
                      <a:cubicBezTo>
                        <a:pt x="662" y="537"/>
                        <a:pt x="666" y="543"/>
                        <a:pt x="659" y="544"/>
                      </a:cubicBezTo>
                      <a:cubicBezTo>
                        <a:pt x="663" y="544"/>
                        <a:pt x="666" y="543"/>
                        <a:pt x="667" y="547"/>
                      </a:cubicBezTo>
                      <a:cubicBezTo>
                        <a:pt x="668" y="551"/>
                        <a:pt x="665" y="552"/>
                        <a:pt x="663" y="554"/>
                      </a:cubicBezTo>
                      <a:cubicBezTo>
                        <a:pt x="658" y="557"/>
                        <a:pt x="653" y="560"/>
                        <a:pt x="653" y="566"/>
                      </a:cubicBezTo>
                      <a:cubicBezTo>
                        <a:pt x="651" y="579"/>
                        <a:pt x="659" y="589"/>
                        <a:pt x="661" y="601"/>
                      </a:cubicBezTo>
                      <a:cubicBezTo>
                        <a:pt x="664" y="604"/>
                        <a:pt x="664" y="604"/>
                        <a:pt x="664" y="604"/>
                      </a:cubicBezTo>
                      <a:cubicBezTo>
                        <a:pt x="663" y="608"/>
                        <a:pt x="667" y="614"/>
                        <a:pt x="668" y="618"/>
                      </a:cubicBezTo>
                      <a:cubicBezTo>
                        <a:pt x="669" y="623"/>
                        <a:pt x="669" y="628"/>
                        <a:pt x="670" y="633"/>
                      </a:cubicBezTo>
                      <a:cubicBezTo>
                        <a:pt x="671" y="638"/>
                        <a:pt x="671" y="643"/>
                        <a:pt x="671" y="64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2" name="Freeform 344"/>
                <p:cNvSpPr/>
                <p:nvPr/>
              </p:nvSpPr>
              <p:spPr bwMode="auto">
                <a:xfrm>
                  <a:off x="9264635" y="554037"/>
                  <a:ext cx="1523998" cy="1238250"/>
                </a:xfrm>
                <a:custGeom>
                  <a:avLst/>
                  <a:gdLst/>
                  <a:ahLst/>
                  <a:cxnLst>
                    <a:cxn ang="0">
                      <a:pos x="571" y="453"/>
                    </a:cxn>
                    <a:cxn ang="0">
                      <a:pos x="558" y="446"/>
                    </a:cxn>
                    <a:cxn ang="0">
                      <a:pos x="533" y="404"/>
                    </a:cxn>
                    <a:cxn ang="0">
                      <a:pos x="495" y="338"/>
                    </a:cxn>
                    <a:cxn ang="0">
                      <a:pos x="485" y="373"/>
                    </a:cxn>
                    <a:cxn ang="0">
                      <a:pos x="446" y="351"/>
                    </a:cxn>
                    <a:cxn ang="0">
                      <a:pos x="376" y="317"/>
                    </a:cxn>
                    <a:cxn ang="0">
                      <a:pos x="322" y="295"/>
                    </a:cxn>
                    <a:cxn ang="0">
                      <a:pos x="302" y="298"/>
                    </a:cxn>
                    <a:cxn ang="0">
                      <a:pos x="281" y="324"/>
                    </a:cxn>
                    <a:cxn ang="0">
                      <a:pos x="247" y="339"/>
                    </a:cxn>
                    <a:cxn ang="0">
                      <a:pos x="264" y="296"/>
                    </a:cxn>
                    <a:cxn ang="0">
                      <a:pos x="273" y="282"/>
                    </a:cxn>
                    <a:cxn ang="0">
                      <a:pos x="232" y="317"/>
                    </a:cxn>
                    <a:cxn ang="0">
                      <a:pos x="214" y="350"/>
                    </a:cxn>
                    <a:cxn ang="0">
                      <a:pos x="213" y="372"/>
                    </a:cxn>
                    <a:cxn ang="0">
                      <a:pos x="160" y="417"/>
                    </a:cxn>
                    <a:cxn ang="0">
                      <a:pos x="122" y="445"/>
                    </a:cxn>
                    <a:cxn ang="0">
                      <a:pos x="80" y="457"/>
                    </a:cxn>
                    <a:cxn ang="0">
                      <a:pos x="128" y="423"/>
                    </a:cxn>
                    <a:cxn ang="0">
                      <a:pos x="170" y="351"/>
                    </a:cxn>
                    <a:cxn ang="0">
                      <a:pos x="118" y="349"/>
                    </a:cxn>
                    <a:cxn ang="0">
                      <a:pos x="97" y="341"/>
                    </a:cxn>
                    <a:cxn ang="0">
                      <a:pos x="79" y="325"/>
                    </a:cxn>
                    <a:cxn ang="0">
                      <a:pos x="47" y="300"/>
                    </a:cxn>
                    <a:cxn ang="0">
                      <a:pos x="42" y="257"/>
                    </a:cxn>
                    <a:cxn ang="0">
                      <a:pos x="57" y="229"/>
                    </a:cxn>
                    <a:cxn ang="0">
                      <a:pos x="94" y="219"/>
                    </a:cxn>
                    <a:cxn ang="0">
                      <a:pos x="115" y="179"/>
                    </a:cxn>
                    <a:cxn ang="0">
                      <a:pos x="77" y="194"/>
                    </a:cxn>
                    <a:cxn ang="0">
                      <a:pos x="31" y="184"/>
                    </a:cxn>
                    <a:cxn ang="0">
                      <a:pos x="8" y="155"/>
                    </a:cxn>
                    <a:cxn ang="0">
                      <a:pos x="73" y="148"/>
                    </a:cxn>
                    <a:cxn ang="0">
                      <a:pos x="105" y="144"/>
                    </a:cxn>
                    <a:cxn ang="0">
                      <a:pos x="66" y="109"/>
                    </a:cxn>
                    <a:cxn ang="0">
                      <a:pos x="29" y="78"/>
                    </a:cxn>
                    <a:cxn ang="0">
                      <a:pos x="77" y="51"/>
                    </a:cxn>
                    <a:cxn ang="0">
                      <a:pos x="111" y="27"/>
                    </a:cxn>
                    <a:cxn ang="0">
                      <a:pos x="161" y="9"/>
                    </a:cxn>
                    <a:cxn ang="0">
                      <a:pos x="203" y="6"/>
                    </a:cxn>
                    <a:cxn ang="0">
                      <a:pos x="230" y="11"/>
                    </a:cxn>
                    <a:cxn ang="0">
                      <a:pos x="247" y="25"/>
                    </a:cxn>
                    <a:cxn ang="0">
                      <a:pos x="309" y="29"/>
                    </a:cxn>
                    <a:cxn ang="0">
                      <a:pos x="376" y="35"/>
                    </a:cxn>
                    <a:cxn ang="0">
                      <a:pos x="413" y="71"/>
                    </a:cxn>
                    <a:cxn ang="0">
                      <a:pos x="413" y="290"/>
                    </a:cxn>
                    <a:cxn ang="0">
                      <a:pos x="446" y="322"/>
                    </a:cxn>
                    <a:cxn ang="0">
                      <a:pos x="470" y="351"/>
                    </a:cxn>
                    <a:cxn ang="0">
                      <a:pos x="493" y="331"/>
                    </a:cxn>
                    <a:cxn ang="0">
                      <a:pos x="518" y="359"/>
                    </a:cxn>
                    <a:cxn ang="0">
                      <a:pos x="539" y="388"/>
                    </a:cxn>
                    <a:cxn ang="0">
                      <a:pos x="558" y="420"/>
                    </a:cxn>
                    <a:cxn ang="0">
                      <a:pos x="580" y="444"/>
                    </a:cxn>
                  </a:cxnLst>
                  <a:rect l="0" t="0" r="r" b="b"/>
                  <a:pathLst>
                    <a:path w="580" h="471">
                      <a:moveTo>
                        <a:pt x="580" y="444"/>
                      </a:moveTo>
                      <a:cubicBezTo>
                        <a:pt x="580" y="442"/>
                        <a:pt x="578" y="441"/>
                        <a:pt x="577" y="443"/>
                      </a:cubicBezTo>
                      <a:cubicBezTo>
                        <a:pt x="574" y="445"/>
                        <a:pt x="573" y="450"/>
                        <a:pt x="571" y="453"/>
                      </a:cubicBezTo>
                      <a:cubicBezTo>
                        <a:pt x="567" y="458"/>
                        <a:pt x="562" y="463"/>
                        <a:pt x="563" y="471"/>
                      </a:cubicBezTo>
                      <a:cubicBezTo>
                        <a:pt x="561" y="471"/>
                        <a:pt x="559" y="461"/>
                        <a:pt x="559" y="459"/>
                      </a:cubicBezTo>
                      <a:cubicBezTo>
                        <a:pt x="558" y="455"/>
                        <a:pt x="558" y="450"/>
                        <a:pt x="558" y="446"/>
                      </a:cubicBezTo>
                      <a:cubicBezTo>
                        <a:pt x="559" y="441"/>
                        <a:pt x="561" y="437"/>
                        <a:pt x="556" y="435"/>
                      </a:cubicBezTo>
                      <a:cubicBezTo>
                        <a:pt x="550" y="433"/>
                        <a:pt x="549" y="431"/>
                        <a:pt x="546" y="426"/>
                      </a:cubicBezTo>
                      <a:cubicBezTo>
                        <a:pt x="542" y="419"/>
                        <a:pt x="538" y="411"/>
                        <a:pt x="533" y="404"/>
                      </a:cubicBezTo>
                      <a:cubicBezTo>
                        <a:pt x="528" y="397"/>
                        <a:pt x="523" y="390"/>
                        <a:pt x="520" y="383"/>
                      </a:cubicBezTo>
                      <a:cubicBezTo>
                        <a:pt x="516" y="375"/>
                        <a:pt x="512" y="368"/>
                        <a:pt x="508" y="359"/>
                      </a:cubicBezTo>
                      <a:cubicBezTo>
                        <a:pt x="505" y="352"/>
                        <a:pt x="502" y="343"/>
                        <a:pt x="495" y="338"/>
                      </a:cubicBezTo>
                      <a:cubicBezTo>
                        <a:pt x="496" y="344"/>
                        <a:pt x="499" y="349"/>
                        <a:pt x="500" y="355"/>
                      </a:cubicBezTo>
                      <a:cubicBezTo>
                        <a:pt x="500" y="359"/>
                        <a:pt x="501" y="367"/>
                        <a:pt x="498" y="371"/>
                      </a:cubicBezTo>
                      <a:cubicBezTo>
                        <a:pt x="496" y="375"/>
                        <a:pt x="489" y="374"/>
                        <a:pt x="485" y="373"/>
                      </a:cubicBezTo>
                      <a:cubicBezTo>
                        <a:pt x="479" y="372"/>
                        <a:pt x="474" y="368"/>
                        <a:pt x="470" y="365"/>
                      </a:cubicBezTo>
                      <a:cubicBezTo>
                        <a:pt x="466" y="361"/>
                        <a:pt x="461" y="360"/>
                        <a:pt x="456" y="358"/>
                      </a:cubicBezTo>
                      <a:cubicBezTo>
                        <a:pt x="452" y="356"/>
                        <a:pt x="450" y="353"/>
                        <a:pt x="446" y="351"/>
                      </a:cubicBezTo>
                      <a:cubicBezTo>
                        <a:pt x="441" y="346"/>
                        <a:pt x="437" y="338"/>
                        <a:pt x="430" y="335"/>
                      </a:cubicBezTo>
                      <a:cubicBezTo>
                        <a:pt x="421" y="330"/>
                        <a:pt x="413" y="325"/>
                        <a:pt x="403" y="321"/>
                      </a:cubicBezTo>
                      <a:cubicBezTo>
                        <a:pt x="394" y="318"/>
                        <a:pt x="386" y="317"/>
                        <a:pt x="376" y="317"/>
                      </a:cubicBezTo>
                      <a:cubicBezTo>
                        <a:pt x="367" y="316"/>
                        <a:pt x="360" y="312"/>
                        <a:pt x="352" y="308"/>
                      </a:cubicBezTo>
                      <a:cubicBezTo>
                        <a:pt x="347" y="306"/>
                        <a:pt x="342" y="304"/>
                        <a:pt x="337" y="302"/>
                      </a:cubicBezTo>
                      <a:cubicBezTo>
                        <a:pt x="332" y="300"/>
                        <a:pt x="327" y="297"/>
                        <a:pt x="322" y="295"/>
                      </a:cubicBezTo>
                      <a:cubicBezTo>
                        <a:pt x="320" y="294"/>
                        <a:pt x="318" y="293"/>
                        <a:pt x="316" y="292"/>
                      </a:cubicBezTo>
                      <a:cubicBezTo>
                        <a:pt x="314" y="291"/>
                        <a:pt x="311" y="292"/>
                        <a:pt x="309" y="292"/>
                      </a:cubicBezTo>
                      <a:cubicBezTo>
                        <a:pt x="303" y="292"/>
                        <a:pt x="301" y="292"/>
                        <a:pt x="302" y="298"/>
                      </a:cubicBezTo>
                      <a:cubicBezTo>
                        <a:pt x="304" y="305"/>
                        <a:pt x="310" y="313"/>
                        <a:pt x="301" y="318"/>
                      </a:cubicBezTo>
                      <a:cubicBezTo>
                        <a:pt x="298" y="320"/>
                        <a:pt x="294" y="319"/>
                        <a:pt x="291" y="319"/>
                      </a:cubicBezTo>
                      <a:cubicBezTo>
                        <a:pt x="286" y="319"/>
                        <a:pt x="284" y="321"/>
                        <a:pt x="281" y="324"/>
                      </a:cubicBezTo>
                      <a:cubicBezTo>
                        <a:pt x="275" y="329"/>
                        <a:pt x="269" y="336"/>
                        <a:pt x="263" y="341"/>
                      </a:cubicBezTo>
                      <a:cubicBezTo>
                        <a:pt x="260" y="343"/>
                        <a:pt x="257" y="344"/>
                        <a:pt x="253" y="345"/>
                      </a:cubicBezTo>
                      <a:cubicBezTo>
                        <a:pt x="248" y="345"/>
                        <a:pt x="248" y="343"/>
                        <a:pt x="247" y="339"/>
                      </a:cubicBezTo>
                      <a:cubicBezTo>
                        <a:pt x="247" y="335"/>
                        <a:pt x="248" y="332"/>
                        <a:pt x="248" y="328"/>
                      </a:cubicBezTo>
                      <a:cubicBezTo>
                        <a:pt x="249" y="324"/>
                        <a:pt x="249" y="319"/>
                        <a:pt x="250" y="315"/>
                      </a:cubicBezTo>
                      <a:cubicBezTo>
                        <a:pt x="252" y="308"/>
                        <a:pt x="257" y="300"/>
                        <a:pt x="264" y="296"/>
                      </a:cubicBezTo>
                      <a:cubicBezTo>
                        <a:pt x="267" y="294"/>
                        <a:pt x="271" y="294"/>
                        <a:pt x="274" y="294"/>
                      </a:cubicBezTo>
                      <a:cubicBezTo>
                        <a:pt x="278" y="293"/>
                        <a:pt x="281" y="291"/>
                        <a:pt x="285" y="291"/>
                      </a:cubicBezTo>
                      <a:cubicBezTo>
                        <a:pt x="285" y="283"/>
                        <a:pt x="279" y="283"/>
                        <a:pt x="273" y="282"/>
                      </a:cubicBezTo>
                      <a:cubicBezTo>
                        <a:pt x="266" y="281"/>
                        <a:pt x="259" y="281"/>
                        <a:pt x="254" y="286"/>
                      </a:cubicBezTo>
                      <a:cubicBezTo>
                        <a:pt x="249" y="290"/>
                        <a:pt x="246" y="296"/>
                        <a:pt x="242" y="301"/>
                      </a:cubicBezTo>
                      <a:cubicBezTo>
                        <a:pt x="239" y="306"/>
                        <a:pt x="237" y="312"/>
                        <a:pt x="232" y="317"/>
                      </a:cubicBezTo>
                      <a:cubicBezTo>
                        <a:pt x="228" y="321"/>
                        <a:pt x="227" y="327"/>
                        <a:pt x="222" y="330"/>
                      </a:cubicBezTo>
                      <a:cubicBezTo>
                        <a:pt x="219" y="332"/>
                        <a:pt x="216" y="334"/>
                        <a:pt x="214" y="339"/>
                      </a:cubicBezTo>
                      <a:cubicBezTo>
                        <a:pt x="213" y="341"/>
                        <a:pt x="211" y="347"/>
                        <a:pt x="214" y="350"/>
                      </a:cubicBezTo>
                      <a:cubicBezTo>
                        <a:pt x="216" y="352"/>
                        <a:pt x="223" y="350"/>
                        <a:pt x="224" y="355"/>
                      </a:cubicBezTo>
                      <a:cubicBezTo>
                        <a:pt x="224" y="357"/>
                        <a:pt x="222" y="362"/>
                        <a:pt x="221" y="364"/>
                      </a:cubicBezTo>
                      <a:cubicBezTo>
                        <a:pt x="219" y="369"/>
                        <a:pt x="217" y="370"/>
                        <a:pt x="213" y="372"/>
                      </a:cubicBezTo>
                      <a:cubicBezTo>
                        <a:pt x="206" y="377"/>
                        <a:pt x="199" y="381"/>
                        <a:pt x="193" y="386"/>
                      </a:cubicBezTo>
                      <a:cubicBezTo>
                        <a:pt x="187" y="390"/>
                        <a:pt x="181" y="395"/>
                        <a:pt x="176" y="400"/>
                      </a:cubicBezTo>
                      <a:cubicBezTo>
                        <a:pt x="171" y="406"/>
                        <a:pt x="164" y="410"/>
                        <a:pt x="160" y="417"/>
                      </a:cubicBezTo>
                      <a:cubicBezTo>
                        <a:pt x="158" y="420"/>
                        <a:pt x="156" y="423"/>
                        <a:pt x="154" y="425"/>
                      </a:cubicBezTo>
                      <a:cubicBezTo>
                        <a:pt x="150" y="428"/>
                        <a:pt x="146" y="430"/>
                        <a:pt x="142" y="433"/>
                      </a:cubicBezTo>
                      <a:cubicBezTo>
                        <a:pt x="136" y="437"/>
                        <a:pt x="129" y="442"/>
                        <a:pt x="122" y="445"/>
                      </a:cubicBezTo>
                      <a:cubicBezTo>
                        <a:pt x="115" y="448"/>
                        <a:pt x="107" y="451"/>
                        <a:pt x="100" y="454"/>
                      </a:cubicBezTo>
                      <a:cubicBezTo>
                        <a:pt x="96" y="456"/>
                        <a:pt x="93" y="457"/>
                        <a:pt x="89" y="458"/>
                      </a:cubicBezTo>
                      <a:cubicBezTo>
                        <a:pt x="85" y="459"/>
                        <a:pt x="82" y="462"/>
                        <a:pt x="80" y="457"/>
                      </a:cubicBezTo>
                      <a:cubicBezTo>
                        <a:pt x="78" y="450"/>
                        <a:pt x="88" y="444"/>
                        <a:pt x="92" y="440"/>
                      </a:cubicBezTo>
                      <a:cubicBezTo>
                        <a:pt x="99" y="436"/>
                        <a:pt x="107" y="440"/>
                        <a:pt x="114" y="438"/>
                      </a:cubicBezTo>
                      <a:cubicBezTo>
                        <a:pt x="120" y="437"/>
                        <a:pt x="123" y="427"/>
                        <a:pt x="128" y="423"/>
                      </a:cubicBezTo>
                      <a:cubicBezTo>
                        <a:pt x="133" y="418"/>
                        <a:pt x="140" y="414"/>
                        <a:pt x="145" y="409"/>
                      </a:cubicBezTo>
                      <a:cubicBezTo>
                        <a:pt x="157" y="397"/>
                        <a:pt x="161" y="381"/>
                        <a:pt x="168" y="367"/>
                      </a:cubicBezTo>
                      <a:cubicBezTo>
                        <a:pt x="170" y="365"/>
                        <a:pt x="179" y="349"/>
                        <a:pt x="170" y="351"/>
                      </a:cubicBezTo>
                      <a:cubicBezTo>
                        <a:pt x="163" y="353"/>
                        <a:pt x="159" y="360"/>
                        <a:pt x="153" y="362"/>
                      </a:cubicBezTo>
                      <a:cubicBezTo>
                        <a:pt x="145" y="364"/>
                        <a:pt x="136" y="360"/>
                        <a:pt x="130" y="355"/>
                      </a:cubicBezTo>
                      <a:cubicBezTo>
                        <a:pt x="127" y="353"/>
                        <a:pt x="122" y="347"/>
                        <a:pt x="118" y="349"/>
                      </a:cubicBezTo>
                      <a:cubicBezTo>
                        <a:pt x="114" y="350"/>
                        <a:pt x="113" y="356"/>
                        <a:pt x="110" y="358"/>
                      </a:cubicBezTo>
                      <a:cubicBezTo>
                        <a:pt x="108" y="363"/>
                        <a:pt x="95" y="363"/>
                        <a:pt x="94" y="357"/>
                      </a:cubicBezTo>
                      <a:cubicBezTo>
                        <a:pt x="93" y="351"/>
                        <a:pt x="96" y="346"/>
                        <a:pt x="97" y="341"/>
                      </a:cubicBezTo>
                      <a:cubicBezTo>
                        <a:pt x="98" y="334"/>
                        <a:pt x="94" y="328"/>
                        <a:pt x="95" y="322"/>
                      </a:cubicBezTo>
                      <a:cubicBezTo>
                        <a:pt x="92" y="322"/>
                        <a:pt x="89" y="321"/>
                        <a:pt x="87" y="322"/>
                      </a:cubicBezTo>
                      <a:cubicBezTo>
                        <a:pt x="84" y="323"/>
                        <a:pt x="82" y="325"/>
                        <a:pt x="79" y="325"/>
                      </a:cubicBezTo>
                      <a:cubicBezTo>
                        <a:pt x="75" y="326"/>
                        <a:pt x="69" y="326"/>
                        <a:pt x="66" y="324"/>
                      </a:cubicBezTo>
                      <a:cubicBezTo>
                        <a:pt x="61" y="321"/>
                        <a:pt x="57" y="317"/>
                        <a:pt x="53" y="314"/>
                      </a:cubicBezTo>
                      <a:cubicBezTo>
                        <a:pt x="49" y="310"/>
                        <a:pt x="46" y="306"/>
                        <a:pt x="47" y="300"/>
                      </a:cubicBezTo>
                      <a:cubicBezTo>
                        <a:pt x="47" y="297"/>
                        <a:pt x="48" y="294"/>
                        <a:pt x="46" y="290"/>
                      </a:cubicBezTo>
                      <a:cubicBezTo>
                        <a:pt x="45" y="287"/>
                        <a:pt x="42" y="284"/>
                        <a:pt x="41" y="280"/>
                      </a:cubicBezTo>
                      <a:cubicBezTo>
                        <a:pt x="38" y="273"/>
                        <a:pt x="39" y="264"/>
                        <a:pt x="42" y="257"/>
                      </a:cubicBezTo>
                      <a:cubicBezTo>
                        <a:pt x="44" y="254"/>
                        <a:pt x="46" y="251"/>
                        <a:pt x="48" y="248"/>
                      </a:cubicBezTo>
                      <a:cubicBezTo>
                        <a:pt x="50" y="245"/>
                        <a:pt x="51" y="242"/>
                        <a:pt x="52" y="238"/>
                      </a:cubicBezTo>
                      <a:cubicBezTo>
                        <a:pt x="53" y="234"/>
                        <a:pt x="54" y="231"/>
                        <a:pt x="57" y="229"/>
                      </a:cubicBezTo>
                      <a:cubicBezTo>
                        <a:pt x="61" y="227"/>
                        <a:pt x="66" y="229"/>
                        <a:pt x="70" y="230"/>
                      </a:cubicBezTo>
                      <a:cubicBezTo>
                        <a:pt x="77" y="232"/>
                        <a:pt x="83" y="233"/>
                        <a:pt x="86" y="224"/>
                      </a:cubicBezTo>
                      <a:cubicBezTo>
                        <a:pt x="88" y="220"/>
                        <a:pt x="89" y="219"/>
                        <a:pt x="94" y="219"/>
                      </a:cubicBezTo>
                      <a:cubicBezTo>
                        <a:pt x="97" y="219"/>
                        <a:pt x="101" y="219"/>
                        <a:pt x="105" y="218"/>
                      </a:cubicBezTo>
                      <a:cubicBezTo>
                        <a:pt x="114" y="215"/>
                        <a:pt x="111" y="207"/>
                        <a:pt x="113" y="200"/>
                      </a:cubicBezTo>
                      <a:cubicBezTo>
                        <a:pt x="114" y="193"/>
                        <a:pt x="116" y="186"/>
                        <a:pt x="115" y="179"/>
                      </a:cubicBezTo>
                      <a:cubicBezTo>
                        <a:pt x="108" y="180"/>
                        <a:pt x="108" y="185"/>
                        <a:pt x="104" y="189"/>
                      </a:cubicBezTo>
                      <a:cubicBezTo>
                        <a:pt x="101" y="191"/>
                        <a:pt x="98" y="193"/>
                        <a:pt x="95" y="194"/>
                      </a:cubicBezTo>
                      <a:cubicBezTo>
                        <a:pt x="90" y="198"/>
                        <a:pt x="82" y="197"/>
                        <a:pt x="77" y="194"/>
                      </a:cubicBezTo>
                      <a:cubicBezTo>
                        <a:pt x="73" y="193"/>
                        <a:pt x="70" y="191"/>
                        <a:pt x="66" y="190"/>
                      </a:cubicBezTo>
                      <a:cubicBezTo>
                        <a:pt x="62" y="190"/>
                        <a:pt x="58" y="190"/>
                        <a:pt x="54" y="190"/>
                      </a:cubicBezTo>
                      <a:cubicBezTo>
                        <a:pt x="47" y="190"/>
                        <a:pt x="36" y="190"/>
                        <a:pt x="31" y="184"/>
                      </a:cubicBezTo>
                      <a:cubicBezTo>
                        <a:pt x="29" y="181"/>
                        <a:pt x="30" y="178"/>
                        <a:pt x="30" y="174"/>
                      </a:cubicBezTo>
                      <a:cubicBezTo>
                        <a:pt x="29" y="171"/>
                        <a:pt x="26" y="169"/>
                        <a:pt x="22" y="167"/>
                      </a:cubicBezTo>
                      <a:cubicBezTo>
                        <a:pt x="18" y="165"/>
                        <a:pt x="0" y="162"/>
                        <a:pt x="8" y="155"/>
                      </a:cubicBezTo>
                      <a:cubicBezTo>
                        <a:pt x="21" y="144"/>
                        <a:pt x="38" y="142"/>
                        <a:pt x="53" y="135"/>
                      </a:cubicBezTo>
                      <a:cubicBezTo>
                        <a:pt x="61" y="131"/>
                        <a:pt x="67" y="132"/>
                        <a:pt x="68" y="141"/>
                      </a:cubicBezTo>
                      <a:cubicBezTo>
                        <a:pt x="69" y="146"/>
                        <a:pt x="67" y="148"/>
                        <a:pt x="73" y="148"/>
                      </a:cubicBezTo>
                      <a:cubicBezTo>
                        <a:pt x="76" y="148"/>
                        <a:pt x="79" y="148"/>
                        <a:pt x="83" y="148"/>
                      </a:cubicBezTo>
                      <a:cubicBezTo>
                        <a:pt x="86" y="148"/>
                        <a:pt x="90" y="148"/>
                        <a:pt x="94" y="148"/>
                      </a:cubicBezTo>
                      <a:cubicBezTo>
                        <a:pt x="97" y="147"/>
                        <a:pt x="103" y="147"/>
                        <a:pt x="105" y="144"/>
                      </a:cubicBezTo>
                      <a:cubicBezTo>
                        <a:pt x="108" y="139"/>
                        <a:pt x="107" y="128"/>
                        <a:pt x="104" y="124"/>
                      </a:cubicBezTo>
                      <a:cubicBezTo>
                        <a:pt x="100" y="120"/>
                        <a:pt x="89" y="123"/>
                        <a:pt x="84" y="122"/>
                      </a:cubicBezTo>
                      <a:cubicBezTo>
                        <a:pt x="77" y="121"/>
                        <a:pt x="70" y="116"/>
                        <a:pt x="66" y="109"/>
                      </a:cubicBezTo>
                      <a:cubicBezTo>
                        <a:pt x="64" y="105"/>
                        <a:pt x="61" y="103"/>
                        <a:pt x="57" y="100"/>
                      </a:cubicBezTo>
                      <a:cubicBezTo>
                        <a:pt x="54" y="97"/>
                        <a:pt x="51" y="93"/>
                        <a:pt x="47" y="92"/>
                      </a:cubicBezTo>
                      <a:cubicBezTo>
                        <a:pt x="41" y="89"/>
                        <a:pt x="30" y="86"/>
                        <a:pt x="29" y="78"/>
                      </a:cubicBezTo>
                      <a:cubicBezTo>
                        <a:pt x="27" y="69"/>
                        <a:pt x="38" y="69"/>
                        <a:pt x="44" y="68"/>
                      </a:cubicBezTo>
                      <a:cubicBezTo>
                        <a:pt x="51" y="67"/>
                        <a:pt x="59" y="67"/>
                        <a:pt x="65" y="65"/>
                      </a:cubicBezTo>
                      <a:cubicBezTo>
                        <a:pt x="71" y="63"/>
                        <a:pt x="74" y="56"/>
                        <a:pt x="77" y="51"/>
                      </a:cubicBezTo>
                      <a:cubicBezTo>
                        <a:pt x="80" y="46"/>
                        <a:pt x="81" y="39"/>
                        <a:pt x="86" y="35"/>
                      </a:cubicBezTo>
                      <a:cubicBezTo>
                        <a:pt x="90" y="31"/>
                        <a:pt x="96" y="28"/>
                        <a:pt x="101" y="27"/>
                      </a:cubicBezTo>
                      <a:cubicBezTo>
                        <a:pt x="104" y="26"/>
                        <a:pt x="107" y="27"/>
                        <a:pt x="111" y="27"/>
                      </a:cubicBezTo>
                      <a:cubicBezTo>
                        <a:pt x="114" y="26"/>
                        <a:pt x="117" y="25"/>
                        <a:pt x="120" y="23"/>
                      </a:cubicBezTo>
                      <a:cubicBezTo>
                        <a:pt x="126" y="19"/>
                        <a:pt x="131" y="15"/>
                        <a:pt x="139" y="13"/>
                      </a:cubicBezTo>
                      <a:cubicBezTo>
                        <a:pt x="146" y="12"/>
                        <a:pt x="154" y="13"/>
                        <a:pt x="161" y="9"/>
                      </a:cubicBezTo>
                      <a:cubicBezTo>
                        <a:pt x="164" y="8"/>
                        <a:pt x="167" y="4"/>
                        <a:pt x="171" y="2"/>
                      </a:cubicBezTo>
                      <a:cubicBezTo>
                        <a:pt x="174" y="1"/>
                        <a:pt x="177" y="1"/>
                        <a:pt x="181" y="1"/>
                      </a:cubicBezTo>
                      <a:cubicBezTo>
                        <a:pt x="188" y="1"/>
                        <a:pt x="198" y="0"/>
                        <a:pt x="203" y="6"/>
                      </a:cubicBezTo>
                      <a:cubicBezTo>
                        <a:pt x="205" y="8"/>
                        <a:pt x="206" y="14"/>
                        <a:pt x="209" y="15"/>
                      </a:cubicBezTo>
                      <a:cubicBezTo>
                        <a:pt x="211" y="16"/>
                        <a:pt x="217" y="14"/>
                        <a:pt x="219" y="14"/>
                      </a:cubicBezTo>
                      <a:cubicBezTo>
                        <a:pt x="223" y="13"/>
                        <a:pt x="226" y="12"/>
                        <a:pt x="230" y="11"/>
                      </a:cubicBezTo>
                      <a:cubicBezTo>
                        <a:pt x="232" y="11"/>
                        <a:pt x="235" y="11"/>
                        <a:pt x="237" y="11"/>
                      </a:cubicBezTo>
                      <a:cubicBezTo>
                        <a:pt x="240" y="12"/>
                        <a:pt x="239" y="12"/>
                        <a:pt x="240" y="15"/>
                      </a:cubicBezTo>
                      <a:cubicBezTo>
                        <a:pt x="242" y="18"/>
                        <a:pt x="243" y="23"/>
                        <a:pt x="247" y="25"/>
                      </a:cubicBezTo>
                      <a:cubicBezTo>
                        <a:pt x="250" y="26"/>
                        <a:pt x="255" y="25"/>
                        <a:pt x="258" y="25"/>
                      </a:cubicBezTo>
                      <a:cubicBezTo>
                        <a:pt x="267" y="25"/>
                        <a:pt x="276" y="24"/>
                        <a:pt x="284" y="25"/>
                      </a:cubicBezTo>
                      <a:cubicBezTo>
                        <a:pt x="293" y="25"/>
                        <a:pt x="301" y="27"/>
                        <a:pt x="309" y="29"/>
                      </a:cubicBezTo>
                      <a:cubicBezTo>
                        <a:pt x="316" y="31"/>
                        <a:pt x="324" y="33"/>
                        <a:pt x="331" y="35"/>
                      </a:cubicBezTo>
                      <a:cubicBezTo>
                        <a:pt x="338" y="37"/>
                        <a:pt x="347" y="37"/>
                        <a:pt x="355" y="36"/>
                      </a:cubicBezTo>
                      <a:cubicBezTo>
                        <a:pt x="362" y="35"/>
                        <a:pt x="369" y="34"/>
                        <a:pt x="376" y="35"/>
                      </a:cubicBezTo>
                      <a:cubicBezTo>
                        <a:pt x="382" y="36"/>
                        <a:pt x="388" y="38"/>
                        <a:pt x="394" y="40"/>
                      </a:cubicBezTo>
                      <a:cubicBezTo>
                        <a:pt x="401" y="42"/>
                        <a:pt x="406" y="45"/>
                        <a:pt x="413" y="47"/>
                      </a:cubicBezTo>
                      <a:cubicBezTo>
                        <a:pt x="413" y="55"/>
                        <a:pt x="413" y="63"/>
                        <a:pt x="413" y="71"/>
                      </a:cubicBezTo>
                      <a:cubicBezTo>
                        <a:pt x="413" y="95"/>
                        <a:pt x="413" y="119"/>
                        <a:pt x="413" y="143"/>
                      </a:cubicBezTo>
                      <a:cubicBezTo>
                        <a:pt x="413" y="171"/>
                        <a:pt x="413" y="199"/>
                        <a:pt x="413" y="226"/>
                      </a:cubicBezTo>
                      <a:cubicBezTo>
                        <a:pt x="413" y="248"/>
                        <a:pt x="413" y="269"/>
                        <a:pt x="413" y="290"/>
                      </a:cubicBezTo>
                      <a:cubicBezTo>
                        <a:pt x="413" y="296"/>
                        <a:pt x="412" y="304"/>
                        <a:pt x="417" y="309"/>
                      </a:cubicBezTo>
                      <a:cubicBezTo>
                        <a:pt x="421" y="313"/>
                        <a:pt x="428" y="310"/>
                        <a:pt x="433" y="311"/>
                      </a:cubicBezTo>
                      <a:cubicBezTo>
                        <a:pt x="438" y="313"/>
                        <a:pt x="442" y="318"/>
                        <a:pt x="446" y="322"/>
                      </a:cubicBezTo>
                      <a:cubicBezTo>
                        <a:pt x="451" y="327"/>
                        <a:pt x="457" y="331"/>
                        <a:pt x="460" y="337"/>
                      </a:cubicBezTo>
                      <a:cubicBezTo>
                        <a:pt x="462" y="339"/>
                        <a:pt x="463" y="341"/>
                        <a:pt x="465" y="343"/>
                      </a:cubicBezTo>
                      <a:cubicBezTo>
                        <a:pt x="466" y="345"/>
                        <a:pt x="468" y="350"/>
                        <a:pt x="470" y="351"/>
                      </a:cubicBezTo>
                      <a:cubicBezTo>
                        <a:pt x="474" y="351"/>
                        <a:pt x="478" y="339"/>
                        <a:pt x="480" y="337"/>
                      </a:cubicBezTo>
                      <a:cubicBezTo>
                        <a:pt x="482" y="335"/>
                        <a:pt x="484" y="333"/>
                        <a:pt x="486" y="331"/>
                      </a:cubicBezTo>
                      <a:cubicBezTo>
                        <a:pt x="489" y="328"/>
                        <a:pt x="490" y="329"/>
                        <a:pt x="493" y="331"/>
                      </a:cubicBezTo>
                      <a:cubicBezTo>
                        <a:pt x="498" y="336"/>
                        <a:pt x="504" y="339"/>
                        <a:pt x="508" y="345"/>
                      </a:cubicBezTo>
                      <a:cubicBezTo>
                        <a:pt x="510" y="347"/>
                        <a:pt x="511" y="349"/>
                        <a:pt x="513" y="352"/>
                      </a:cubicBezTo>
                      <a:cubicBezTo>
                        <a:pt x="514" y="355"/>
                        <a:pt x="517" y="357"/>
                        <a:pt x="518" y="359"/>
                      </a:cubicBezTo>
                      <a:cubicBezTo>
                        <a:pt x="522" y="364"/>
                        <a:pt x="526" y="368"/>
                        <a:pt x="529" y="372"/>
                      </a:cubicBezTo>
                      <a:cubicBezTo>
                        <a:pt x="531" y="375"/>
                        <a:pt x="532" y="377"/>
                        <a:pt x="533" y="379"/>
                      </a:cubicBezTo>
                      <a:cubicBezTo>
                        <a:pt x="534" y="383"/>
                        <a:pt x="536" y="385"/>
                        <a:pt x="539" y="388"/>
                      </a:cubicBezTo>
                      <a:cubicBezTo>
                        <a:pt x="543" y="392"/>
                        <a:pt x="542" y="394"/>
                        <a:pt x="543" y="399"/>
                      </a:cubicBezTo>
                      <a:cubicBezTo>
                        <a:pt x="544" y="404"/>
                        <a:pt x="547" y="406"/>
                        <a:pt x="550" y="410"/>
                      </a:cubicBezTo>
                      <a:cubicBezTo>
                        <a:pt x="552" y="413"/>
                        <a:pt x="555" y="417"/>
                        <a:pt x="558" y="420"/>
                      </a:cubicBezTo>
                      <a:cubicBezTo>
                        <a:pt x="564" y="426"/>
                        <a:pt x="572" y="426"/>
                        <a:pt x="577" y="433"/>
                      </a:cubicBezTo>
                      <a:cubicBezTo>
                        <a:pt x="579" y="435"/>
                        <a:pt x="580" y="438"/>
                        <a:pt x="580" y="441"/>
                      </a:cubicBezTo>
                      <a:cubicBezTo>
                        <a:pt x="580" y="442"/>
                        <a:pt x="580" y="443"/>
                        <a:pt x="580" y="4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3" name="Freeform 345"/>
                <p:cNvSpPr/>
                <p:nvPr/>
              </p:nvSpPr>
              <p:spPr bwMode="auto">
                <a:xfrm>
                  <a:off x="2924170" y="5441947"/>
                  <a:ext cx="74612" cy="65087"/>
                </a:xfrm>
                <a:custGeom>
                  <a:avLst/>
                  <a:gdLst/>
                  <a:ahLst/>
                  <a:cxnLst>
                    <a:cxn ang="0">
                      <a:pos x="28" y="17"/>
                    </a:cxn>
                    <a:cxn ang="0">
                      <a:pos x="15" y="24"/>
                    </a:cxn>
                    <a:cxn ang="0">
                      <a:pos x="1" y="12"/>
                    </a:cxn>
                    <a:cxn ang="0">
                      <a:pos x="24" y="0"/>
                    </a:cxn>
                    <a:cxn ang="0">
                      <a:pos x="27" y="16"/>
                    </a:cxn>
                    <a:cxn ang="0">
                      <a:pos x="28" y="17"/>
                    </a:cxn>
                  </a:cxnLst>
                  <a:rect l="0" t="0" r="r" b="b"/>
                  <a:pathLst>
                    <a:path w="28" h="25">
                      <a:moveTo>
                        <a:pt x="28" y="17"/>
                      </a:moveTo>
                      <a:cubicBezTo>
                        <a:pt x="25" y="20"/>
                        <a:pt x="18" y="25"/>
                        <a:pt x="15" y="24"/>
                      </a:cubicBezTo>
                      <a:cubicBezTo>
                        <a:pt x="9" y="24"/>
                        <a:pt x="0" y="18"/>
                        <a:pt x="1" y="12"/>
                      </a:cubicBezTo>
                      <a:cubicBezTo>
                        <a:pt x="4" y="0"/>
                        <a:pt x="14" y="0"/>
                        <a:pt x="24" y="0"/>
                      </a:cubicBezTo>
                      <a:cubicBezTo>
                        <a:pt x="24" y="6"/>
                        <a:pt x="24" y="11"/>
                        <a:pt x="27" y="16"/>
                      </a:cubicBezTo>
                      <a:cubicBezTo>
                        <a:pt x="27" y="16"/>
                        <a:pt x="28" y="17"/>
                        <a:pt x="28"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4" name="Freeform 346"/>
                <p:cNvSpPr/>
                <p:nvPr/>
              </p:nvSpPr>
              <p:spPr bwMode="auto">
                <a:xfrm>
                  <a:off x="2782883" y="5559422"/>
                  <a:ext cx="104775" cy="107950"/>
                </a:xfrm>
                <a:custGeom>
                  <a:avLst/>
                  <a:gdLst/>
                  <a:ahLst/>
                  <a:cxnLst>
                    <a:cxn ang="0">
                      <a:pos x="34" y="20"/>
                    </a:cxn>
                    <a:cxn ang="0">
                      <a:pos x="28" y="31"/>
                    </a:cxn>
                    <a:cxn ang="0">
                      <a:pos x="10" y="34"/>
                    </a:cxn>
                    <a:cxn ang="0">
                      <a:pos x="5" y="17"/>
                    </a:cxn>
                    <a:cxn ang="0">
                      <a:pos x="27" y="1"/>
                    </a:cxn>
                    <a:cxn ang="0">
                      <a:pos x="39" y="4"/>
                    </a:cxn>
                    <a:cxn ang="0">
                      <a:pos x="34" y="20"/>
                    </a:cxn>
                  </a:cxnLst>
                  <a:rect l="0" t="0" r="r" b="b"/>
                  <a:pathLst>
                    <a:path w="40" h="41">
                      <a:moveTo>
                        <a:pt x="34" y="20"/>
                      </a:moveTo>
                      <a:cubicBezTo>
                        <a:pt x="32" y="24"/>
                        <a:pt x="31" y="28"/>
                        <a:pt x="28" y="31"/>
                      </a:cubicBezTo>
                      <a:cubicBezTo>
                        <a:pt x="22" y="38"/>
                        <a:pt x="18" y="41"/>
                        <a:pt x="10" y="34"/>
                      </a:cubicBezTo>
                      <a:cubicBezTo>
                        <a:pt x="5" y="30"/>
                        <a:pt x="0" y="23"/>
                        <a:pt x="5" y="17"/>
                      </a:cubicBezTo>
                      <a:cubicBezTo>
                        <a:pt x="11" y="8"/>
                        <a:pt x="15" y="1"/>
                        <a:pt x="27" y="1"/>
                      </a:cubicBezTo>
                      <a:cubicBezTo>
                        <a:pt x="31" y="1"/>
                        <a:pt x="37" y="0"/>
                        <a:pt x="39" y="4"/>
                      </a:cubicBezTo>
                      <a:cubicBezTo>
                        <a:pt x="40" y="9"/>
                        <a:pt x="36" y="16"/>
                        <a:pt x="34"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5" name="Freeform 347"/>
                <p:cNvSpPr/>
                <p:nvPr/>
              </p:nvSpPr>
              <p:spPr bwMode="auto">
                <a:xfrm>
                  <a:off x="2727321" y="5010149"/>
                  <a:ext cx="307974" cy="295275"/>
                </a:xfrm>
                <a:custGeom>
                  <a:avLst/>
                  <a:gdLst/>
                  <a:ahLst/>
                  <a:cxnLst>
                    <a:cxn ang="0">
                      <a:pos x="116" y="47"/>
                    </a:cxn>
                    <a:cxn ang="0">
                      <a:pos x="102" y="86"/>
                    </a:cxn>
                    <a:cxn ang="0">
                      <a:pos x="86" y="112"/>
                    </a:cxn>
                    <a:cxn ang="0">
                      <a:pos x="69" y="103"/>
                    </a:cxn>
                    <a:cxn ang="0">
                      <a:pos x="60" y="101"/>
                    </a:cxn>
                    <a:cxn ang="0">
                      <a:pos x="60" y="101"/>
                    </a:cxn>
                    <a:cxn ang="0">
                      <a:pos x="46" y="95"/>
                    </a:cxn>
                    <a:cxn ang="0">
                      <a:pos x="33" y="84"/>
                    </a:cxn>
                    <a:cxn ang="0">
                      <a:pos x="24" y="68"/>
                    </a:cxn>
                    <a:cxn ang="0">
                      <a:pos x="3" y="46"/>
                    </a:cxn>
                    <a:cxn ang="0">
                      <a:pos x="0" y="32"/>
                    </a:cxn>
                    <a:cxn ang="0">
                      <a:pos x="0" y="32"/>
                    </a:cxn>
                    <a:cxn ang="0">
                      <a:pos x="1" y="32"/>
                    </a:cxn>
                    <a:cxn ang="0">
                      <a:pos x="31" y="30"/>
                    </a:cxn>
                    <a:cxn ang="0">
                      <a:pos x="39" y="18"/>
                    </a:cxn>
                    <a:cxn ang="0">
                      <a:pos x="51" y="6"/>
                    </a:cxn>
                    <a:cxn ang="0">
                      <a:pos x="74" y="1"/>
                    </a:cxn>
                    <a:cxn ang="0">
                      <a:pos x="79" y="2"/>
                    </a:cxn>
                    <a:cxn ang="0">
                      <a:pos x="111" y="18"/>
                    </a:cxn>
                    <a:cxn ang="0">
                      <a:pos x="116" y="47"/>
                    </a:cxn>
                  </a:cxnLst>
                  <a:rect l="0" t="0" r="r" b="b"/>
                  <a:pathLst>
                    <a:path w="117" h="112">
                      <a:moveTo>
                        <a:pt x="116" y="47"/>
                      </a:moveTo>
                      <a:cubicBezTo>
                        <a:pt x="114" y="60"/>
                        <a:pt x="108" y="75"/>
                        <a:pt x="102" y="86"/>
                      </a:cubicBezTo>
                      <a:cubicBezTo>
                        <a:pt x="97" y="96"/>
                        <a:pt x="92" y="105"/>
                        <a:pt x="86" y="112"/>
                      </a:cubicBezTo>
                      <a:cubicBezTo>
                        <a:pt x="81" y="109"/>
                        <a:pt x="75" y="105"/>
                        <a:pt x="69" y="103"/>
                      </a:cubicBezTo>
                      <a:cubicBezTo>
                        <a:pt x="66" y="102"/>
                        <a:pt x="63" y="102"/>
                        <a:pt x="60" y="101"/>
                      </a:cubicBezTo>
                      <a:cubicBezTo>
                        <a:pt x="60" y="101"/>
                        <a:pt x="60" y="101"/>
                        <a:pt x="60" y="101"/>
                      </a:cubicBezTo>
                      <a:cubicBezTo>
                        <a:pt x="56" y="99"/>
                        <a:pt x="51" y="97"/>
                        <a:pt x="46" y="95"/>
                      </a:cubicBezTo>
                      <a:cubicBezTo>
                        <a:pt x="41" y="92"/>
                        <a:pt x="36" y="89"/>
                        <a:pt x="33" y="84"/>
                      </a:cubicBezTo>
                      <a:cubicBezTo>
                        <a:pt x="29" y="79"/>
                        <a:pt x="28" y="73"/>
                        <a:pt x="24" y="68"/>
                      </a:cubicBezTo>
                      <a:cubicBezTo>
                        <a:pt x="18" y="60"/>
                        <a:pt x="7" y="55"/>
                        <a:pt x="3" y="46"/>
                      </a:cubicBezTo>
                      <a:cubicBezTo>
                        <a:pt x="0" y="42"/>
                        <a:pt x="0" y="37"/>
                        <a:pt x="0" y="32"/>
                      </a:cubicBezTo>
                      <a:cubicBezTo>
                        <a:pt x="0" y="32"/>
                        <a:pt x="0" y="32"/>
                        <a:pt x="0" y="32"/>
                      </a:cubicBezTo>
                      <a:cubicBezTo>
                        <a:pt x="1" y="32"/>
                        <a:pt x="1" y="32"/>
                        <a:pt x="1" y="32"/>
                      </a:cubicBezTo>
                      <a:cubicBezTo>
                        <a:pt x="12" y="34"/>
                        <a:pt x="22" y="41"/>
                        <a:pt x="31" y="30"/>
                      </a:cubicBezTo>
                      <a:cubicBezTo>
                        <a:pt x="33" y="26"/>
                        <a:pt x="36" y="21"/>
                        <a:pt x="39" y="18"/>
                      </a:cubicBezTo>
                      <a:cubicBezTo>
                        <a:pt x="43" y="14"/>
                        <a:pt x="47" y="11"/>
                        <a:pt x="51" y="6"/>
                      </a:cubicBezTo>
                      <a:cubicBezTo>
                        <a:pt x="56" y="1"/>
                        <a:pt x="66" y="0"/>
                        <a:pt x="74" y="1"/>
                      </a:cubicBezTo>
                      <a:cubicBezTo>
                        <a:pt x="75" y="1"/>
                        <a:pt x="77" y="2"/>
                        <a:pt x="79" y="2"/>
                      </a:cubicBezTo>
                      <a:cubicBezTo>
                        <a:pt x="89" y="4"/>
                        <a:pt x="104" y="9"/>
                        <a:pt x="111" y="18"/>
                      </a:cubicBezTo>
                      <a:cubicBezTo>
                        <a:pt x="116" y="24"/>
                        <a:pt x="117" y="39"/>
                        <a:pt x="116" y="4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6" name="Freeform 348"/>
                <p:cNvSpPr/>
                <p:nvPr/>
              </p:nvSpPr>
              <p:spPr bwMode="auto">
                <a:xfrm>
                  <a:off x="2590796" y="4708524"/>
                  <a:ext cx="463549" cy="409575"/>
                </a:xfrm>
                <a:custGeom>
                  <a:avLst/>
                  <a:gdLst/>
                  <a:ahLst/>
                  <a:cxnLst>
                    <a:cxn ang="0">
                      <a:pos x="175" y="38"/>
                    </a:cxn>
                    <a:cxn ang="0">
                      <a:pos x="167" y="67"/>
                    </a:cxn>
                    <a:cxn ang="0">
                      <a:pos x="166" y="83"/>
                    </a:cxn>
                    <a:cxn ang="0">
                      <a:pos x="166" y="83"/>
                    </a:cxn>
                    <a:cxn ang="0">
                      <a:pos x="166" y="84"/>
                    </a:cxn>
                    <a:cxn ang="0">
                      <a:pos x="152" y="90"/>
                    </a:cxn>
                    <a:cxn ang="0">
                      <a:pos x="135" y="97"/>
                    </a:cxn>
                    <a:cxn ang="0">
                      <a:pos x="128" y="101"/>
                    </a:cxn>
                    <a:cxn ang="0">
                      <a:pos x="118" y="104"/>
                    </a:cxn>
                    <a:cxn ang="0">
                      <a:pos x="125" y="115"/>
                    </a:cxn>
                    <a:cxn ang="0">
                      <a:pos x="126" y="116"/>
                    </a:cxn>
                    <a:cxn ang="0">
                      <a:pos x="103" y="121"/>
                    </a:cxn>
                    <a:cxn ang="0">
                      <a:pos x="91" y="133"/>
                    </a:cxn>
                    <a:cxn ang="0">
                      <a:pos x="83" y="145"/>
                    </a:cxn>
                    <a:cxn ang="0">
                      <a:pos x="53" y="147"/>
                    </a:cxn>
                    <a:cxn ang="0">
                      <a:pos x="52" y="147"/>
                    </a:cxn>
                    <a:cxn ang="0">
                      <a:pos x="52" y="146"/>
                    </a:cxn>
                    <a:cxn ang="0">
                      <a:pos x="24" y="142"/>
                    </a:cxn>
                    <a:cxn ang="0">
                      <a:pos x="11" y="133"/>
                    </a:cxn>
                    <a:cxn ang="0">
                      <a:pos x="2" y="125"/>
                    </a:cxn>
                    <a:cxn ang="0">
                      <a:pos x="1" y="114"/>
                    </a:cxn>
                    <a:cxn ang="0">
                      <a:pos x="1" y="93"/>
                    </a:cxn>
                    <a:cxn ang="0">
                      <a:pos x="4" y="72"/>
                    </a:cxn>
                    <a:cxn ang="0">
                      <a:pos x="31" y="73"/>
                    </a:cxn>
                    <a:cxn ang="0">
                      <a:pos x="32" y="60"/>
                    </a:cxn>
                    <a:cxn ang="0">
                      <a:pos x="36" y="47"/>
                    </a:cxn>
                    <a:cxn ang="0">
                      <a:pos x="51" y="47"/>
                    </a:cxn>
                    <a:cxn ang="0">
                      <a:pos x="63" y="56"/>
                    </a:cxn>
                    <a:cxn ang="0">
                      <a:pos x="78" y="53"/>
                    </a:cxn>
                    <a:cxn ang="0">
                      <a:pos x="91" y="66"/>
                    </a:cxn>
                    <a:cxn ang="0">
                      <a:pos x="102" y="77"/>
                    </a:cxn>
                    <a:cxn ang="0">
                      <a:pos x="118" y="77"/>
                    </a:cxn>
                    <a:cxn ang="0">
                      <a:pos x="118" y="63"/>
                    </a:cxn>
                    <a:cxn ang="0">
                      <a:pos x="117" y="62"/>
                    </a:cxn>
                    <a:cxn ang="0">
                      <a:pos x="106" y="62"/>
                    </a:cxn>
                    <a:cxn ang="0">
                      <a:pos x="98" y="47"/>
                    </a:cxn>
                    <a:cxn ang="0">
                      <a:pos x="101" y="15"/>
                    </a:cxn>
                    <a:cxn ang="0">
                      <a:pos x="124" y="0"/>
                    </a:cxn>
                    <a:cxn ang="0">
                      <a:pos x="125" y="0"/>
                    </a:cxn>
                    <a:cxn ang="0">
                      <a:pos x="139" y="11"/>
                    </a:cxn>
                    <a:cxn ang="0">
                      <a:pos x="138" y="4"/>
                    </a:cxn>
                    <a:cxn ang="0">
                      <a:pos x="140" y="5"/>
                    </a:cxn>
                    <a:cxn ang="0">
                      <a:pos x="155" y="12"/>
                    </a:cxn>
                    <a:cxn ang="0">
                      <a:pos x="164" y="17"/>
                    </a:cxn>
                    <a:cxn ang="0">
                      <a:pos x="175" y="38"/>
                    </a:cxn>
                  </a:cxnLst>
                  <a:rect l="0" t="0" r="r" b="b"/>
                  <a:pathLst>
                    <a:path w="176" h="156">
                      <a:moveTo>
                        <a:pt x="175" y="38"/>
                      </a:moveTo>
                      <a:cubicBezTo>
                        <a:pt x="173" y="49"/>
                        <a:pt x="168" y="57"/>
                        <a:pt x="167" y="67"/>
                      </a:cubicBezTo>
                      <a:cubicBezTo>
                        <a:pt x="167" y="72"/>
                        <a:pt x="166" y="77"/>
                        <a:pt x="166" y="83"/>
                      </a:cubicBezTo>
                      <a:cubicBezTo>
                        <a:pt x="166" y="83"/>
                        <a:pt x="166" y="83"/>
                        <a:pt x="166" y="83"/>
                      </a:cubicBezTo>
                      <a:cubicBezTo>
                        <a:pt x="166" y="84"/>
                        <a:pt x="166" y="84"/>
                        <a:pt x="166" y="84"/>
                      </a:cubicBezTo>
                      <a:cubicBezTo>
                        <a:pt x="161" y="85"/>
                        <a:pt x="157" y="87"/>
                        <a:pt x="152" y="90"/>
                      </a:cubicBezTo>
                      <a:cubicBezTo>
                        <a:pt x="147" y="93"/>
                        <a:pt x="141" y="95"/>
                        <a:pt x="135" y="97"/>
                      </a:cubicBezTo>
                      <a:cubicBezTo>
                        <a:pt x="133" y="98"/>
                        <a:pt x="131" y="100"/>
                        <a:pt x="128" y="101"/>
                      </a:cubicBezTo>
                      <a:cubicBezTo>
                        <a:pt x="125" y="102"/>
                        <a:pt x="121" y="102"/>
                        <a:pt x="118" y="104"/>
                      </a:cubicBezTo>
                      <a:cubicBezTo>
                        <a:pt x="120" y="108"/>
                        <a:pt x="123" y="112"/>
                        <a:pt x="125" y="115"/>
                      </a:cubicBezTo>
                      <a:cubicBezTo>
                        <a:pt x="125" y="116"/>
                        <a:pt x="125" y="116"/>
                        <a:pt x="126" y="116"/>
                      </a:cubicBezTo>
                      <a:cubicBezTo>
                        <a:pt x="118" y="115"/>
                        <a:pt x="108" y="116"/>
                        <a:pt x="103" y="121"/>
                      </a:cubicBezTo>
                      <a:cubicBezTo>
                        <a:pt x="99" y="126"/>
                        <a:pt x="95" y="129"/>
                        <a:pt x="91" y="133"/>
                      </a:cubicBezTo>
                      <a:cubicBezTo>
                        <a:pt x="88" y="136"/>
                        <a:pt x="85" y="141"/>
                        <a:pt x="83" y="145"/>
                      </a:cubicBezTo>
                      <a:cubicBezTo>
                        <a:pt x="74" y="156"/>
                        <a:pt x="64" y="149"/>
                        <a:pt x="53" y="147"/>
                      </a:cubicBezTo>
                      <a:cubicBezTo>
                        <a:pt x="52" y="147"/>
                        <a:pt x="52" y="147"/>
                        <a:pt x="52" y="147"/>
                      </a:cubicBezTo>
                      <a:cubicBezTo>
                        <a:pt x="52" y="146"/>
                        <a:pt x="52" y="146"/>
                        <a:pt x="52" y="146"/>
                      </a:cubicBezTo>
                      <a:cubicBezTo>
                        <a:pt x="42" y="144"/>
                        <a:pt x="33" y="139"/>
                        <a:pt x="24" y="142"/>
                      </a:cubicBezTo>
                      <a:cubicBezTo>
                        <a:pt x="20" y="138"/>
                        <a:pt x="14" y="135"/>
                        <a:pt x="11" y="133"/>
                      </a:cubicBezTo>
                      <a:cubicBezTo>
                        <a:pt x="9" y="131"/>
                        <a:pt x="4" y="128"/>
                        <a:pt x="2" y="125"/>
                      </a:cubicBezTo>
                      <a:cubicBezTo>
                        <a:pt x="0" y="122"/>
                        <a:pt x="1" y="118"/>
                        <a:pt x="1" y="114"/>
                      </a:cubicBezTo>
                      <a:cubicBezTo>
                        <a:pt x="1" y="108"/>
                        <a:pt x="0" y="100"/>
                        <a:pt x="1" y="93"/>
                      </a:cubicBezTo>
                      <a:cubicBezTo>
                        <a:pt x="2" y="86"/>
                        <a:pt x="4" y="79"/>
                        <a:pt x="4" y="72"/>
                      </a:cubicBezTo>
                      <a:cubicBezTo>
                        <a:pt x="12" y="71"/>
                        <a:pt x="22" y="73"/>
                        <a:pt x="31" y="73"/>
                      </a:cubicBezTo>
                      <a:cubicBezTo>
                        <a:pt x="31" y="68"/>
                        <a:pt x="32" y="64"/>
                        <a:pt x="32" y="60"/>
                      </a:cubicBezTo>
                      <a:cubicBezTo>
                        <a:pt x="33" y="56"/>
                        <a:pt x="36" y="51"/>
                        <a:pt x="36" y="47"/>
                      </a:cubicBezTo>
                      <a:cubicBezTo>
                        <a:pt x="42" y="46"/>
                        <a:pt x="48" y="46"/>
                        <a:pt x="51" y="47"/>
                      </a:cubicBezTo>
                      <a:cubicBezTo>
                        <a:pt x="58" y="48"/>
                        <a:pt x="56" y="55"/>
                        <a:pt x="63" y="56"/>
                      </a:cubicBezTo>
                      <a:cubicBezTo>
                        <a:pt x="69" y="57"/>
                        <a:pt x="73" y="53"/>
                        <a:pt x="78" y="53"/>
                      </a:cubicBezTo>
                      <a:cubicBezTo>
                        <a:pt x="83" y="54"/>
                        <a:pt x="88" y="62"/>
                        <a:pt x="91" y="66"/>
                      </a:cubicBezTo>
                      <a:cubicBezTo>
                        <a:pt x="95" y="69"/>
                        <a:pt x="98" y="75"/>
                        <a:pt x="102" y="77"/>
                      </a:cubicBezTo>
                      <a:cubicBezTo>
                        <a:pt x="105" y="79"/>
                        <a:pt x="116" y="80"/>
                        <a:pt x="118" y="77"/>
                      </a:cubicBezTo>
                      <a:cubicBezTo>
                        <a:pt x="120" y="75"/>
                        <a:pt x="118" y="66"/>
                        <a:pt x="118" y="63"/>
                      </a:cubicBezTo>
                      <a:cubicBezTo>
                        <a:pt x="118" y="61"/>
                        <a:pt x="117" y="64"/>
                        <a:pt x="117" y="62"/>
                      </a:cubicBezTo>
                      <a:cubicBezTo>
                        <a:pt x="114" y="66"/>
                        <a:pt x="112" y="61"/>
                        <a:pt x="106" y="62"/>
                      </a:cubicBezTo>
                      <a:cubicBezTo>
                        <a:pt x="101" y="62"/>
                        <a:pt x="100" y="51"/>
                        <a:pt x="98" y="47"/>
                      </a:cubicBezTo>
                      <a:cubicBezTo>
                        <a:pt x="96" y="37"/>
                        <a:pt x="96" y="24"/>
                        <a:pt x="101" y="15"/>
                      </a:cubicBezTo>
                      <a:cubicBezTo>
                        <a:pt x="105" y="5"/>
                        <a:pt x="114" y="2"/>
                        <a:pt x="124" y="0"/>
                      </a:cubicBezTo>
                      <a:cubicBezTo>
                        <a:pt x="125" y="0"/>
                        <a:pt x="125" y="0"/>
                        <a:pt x="125" y="0"/>
                      </a:cubicBezTo>
                      <a:cubicBezTo>
                        <a:pt x="129" y="6"/>
                        <a:pt x="134" y="10"/>
                        <a:pt x="139" y="11"/>
                      </a:cubicBezTo>
                      <a:cubicBezTo>
                        <a:pt x="139" y="8"/>
                        <a:pt x="139" y="6"/>
                        <a:pt x="138" y="4"/>
                      </a:cubicBezTo>
                      <a:cubicBezTo>
                        <a:pt x="139" y="4"/>
                        <a:pt x="140" y="5"/>
                        <a:pt x="140" y="5"/>
                      </a:cubicBezTo>
                      <a:cubicBezTo>
                        <a:pt x="145" y="9"/>
                        <a:pt x="149" y="11"/>
                        <a:pt x="155" y="12"/>
                      </a:cubicBezTo>
                      <a:cubicBezTo>
                        <a:pt x="159" y="14"/>
                        <a:pt x="162" y="15"/>
                        <a:pt x="164" y="17"/>
                      </a:cubicBezTo>
                      <a:cubicBezTo>
                        <a:pt x="171" y="21"/>
                        <a:pt x="176" y="28"/>
                        <a:pt x="175" y="3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7" name="Freeform 349"/>
                <p:cNvSpPr/>
                <p:nvPr/>
              </p:nvSpPr>
              <p:spPr bwMode="auto">
                <a:xfrm>
                  <a:off x="3022595" y="4751386"/>
                  <a:ext cx="133350" cy="317500"/>
                </a:xfrm>
                <a:custGeom>
                  <a:avLst/>
                  <a:gdLst/>
                  <a:ahLst/>
                  <a:cxnLst>
                    <a:cxn ang="0">
                      <a:pos x="41" y="109"/>
                    </a:cxn>
                    <a:cxn ang="0">
                      <a:pos x="32" y="121"/>
                    </a:cxn>
                    <a:cxn ang="0">
                      <a:pos x="23" y="107"/>
                    </a:cxn>
                    <a:cxn ang="0">
                      <a:pos x="22" y="91"/>
                    </a:cxn>
                    <a:cxn ang="0">
                      <a:pos x="8" y="78"/>
                    </a:cxn>
                    <a:cxn ang="0">
                      <a:pos x="2" y="67"/>
                    </a:cxn>
                    <a:cxn ang="0">
                      <a:pos x="2" y="67"/>
                    </a:cxn>
                    <a:cxn ang="0">
                      <a:pos x="3" y="51"/>
                    </a:cxn>
                    <a:cxn ang="0">
                      <a:pos x="11" y="22"/>
                    </a:cxn>
                    <a:cxn ang="0">
                      <a:pos x="0" y="1"/>
                    </a:cxn>
                    <a:cxn ang="0">
                      <a:pos x="5" y="0"/>
                    </a:cxn>
                    <a:cxn ang="0">
                      <a:pos x="20" y="6"/>
                    </a:cxn>
                    <a:cxn ang="0">
                      <a:pos x="20" y="9"/>
                    </a:cxn>
                    <a:cxn ang="0">
                      <a:pos x="21" y="16"/>
                    </a:cxn>
                    <a:cxn ang="0">
                      <a:pos x="20" y="46"/>
                    </a:cxn>
                    <a:cxn ang="0">
                      <a:pos x="22" y="66"/>
                    </a:cxn>
                    <a:cxn ang="0">
                      <a:pos x="38" y="81"/>
                    </a:cxn>
                    <a:cxn ang="0">
                      <a:pos x="36" y="69"/>
                    </a:cxn>
                    <a:cxn ang="0">
                      <a:pos x="41" y="109"/>
                    </a:cxn>
                  </a:cxnLst>
                  <a:rect l="0" t="0" r="r" b="b"/>
                  <a:pathLst>
                    <a:path w="51" h="121">
                      <a:moveTo>
                        <a:pt x="41" y="109"/>
                      </a:moveTo>
                      <a:cubicBezTo>
                        <a:pt x="39" y="111"/>
                        <a:pt x="35" y="121"/>
                        <a:pt x="32" y="121"/>
                      </a:cubicBezTo>
                      <a:cubicBezTo>
                        <a:pt x="29" y="121"/>
                        <a:pt x="23" y="110"/>
                        <a:pt x="23" y="107"/>
                      </a:cubicBezTo>
                      <a:cubicBezTo>
                        <a:pt x="22" y="102"/>
                        <a:pt x="25" y="96"/>
                        <a:pt x="22" y="91"/>
                      </a:cubicBezTo>
                      <a:cubicBezTo>
                        <a:pt x="20" y="87"/>
                        <a:pt x="12" y="81"/>
                        <a:pt x="8" y="78"/>
                      </a:cubicBezTo>
                      <a:cubicBezTo>
                        <a:pt x="4" y="75"/>
                        <a:pt x="3" y="73"/>
                        <a:pt x="2" y="67"/>
                      </a:cubicBezTo>
                      <a:cubicBezTo>
                        <a:pt x="2" y="67"/>
                        <a:pt x="2" y="67"/>
                        <a:pt x="2" y="67"/>
                      </a:cubicBezTo>
                      <a:cubicBezTo>
                        <a:pt x="2" y="61"/>
                        <a:pt x="3" y="56"/>
                        <a:pt x="3" y="51"/>
                      </a:cubicBezTo>
                      <a:cubicBezTo>
                        <a:pt x="4" y="41"/>
                        <a:pt x="9" y="33"/>
                        <a:pt x="11" y="22"/>
                      </a:cubicBezTo>
                      <a:cubicBezTo>
                        <a:pt x="12" y="12"/>
                        <a:pt x="7" y="5"/>
                        <a:pt x="0" y="1"/>
                      </a:cubicBezTo>
                      <a:cubicBezTo>
                        <a:pt x="2" y="0"/>
                        <a:pt x="4" y="0"/>
                        <a:pt x="5" y="0"/>
                      </a:cubicBezTo>
                      <a:cubicBezTo>
                        <a:pt x="10" y="0"/>
                        <a:pt x="16" y="3"/>
                        <a:pt x="20" y="6"/>
                      </a:cubicBezTo>
                      <a:cubicBezTo>
                        <a:pt x="20" y="7"/>
                        <a:pt x="20" y="8"/>
                        <a:pt x="20" y="9"/>
                      </a:cubicBezTo>
                      <a:cubicBezTo>
                        <a:pt x="20" y="12"/>
                        <a:pt x="21" y="14"/>
                        <a:pt x="21" y="16"/>
                      </a:cubicBezTo>
                      <a:cubicBezTo>
                        <a:pt x="21" y="26"/>
                        <a:pt x="20" y="36"/>
                        <a:pt x="20" y="46"/>
                      </a:cubicBezTo>
                      <a:cubicBezTo>
                        <a:pt x="20" y="53"/>
                        <a:pt x="21" y="60"/>
                        <a:pt x="22" y="66"/>
                      </a:cubicBezTo>
                      <a:cubicBezTo>
                        <a:pt x="24" y="72"/>
                        <a:pt x="31" y="83"/>
                        <a:pt x="38" y="81"/>
                      </a:cubicBezTo>
                      <a:cubicBezTo>
                        <a:pt x="39" y="77"/>
                        <a:pt x="37" y="73"/>
                        <a:pt x="36" y="69"/>
                      </a:cubicBezTo>
                      <a:cubicBezTo>
                        <a:pt x="44" y="82"/>
                        <a:pt x="51" y="93"/>
                        <a:pt x="41" y="10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8" name="Freeform 350"/>
                <p:cNvSpPr/>
                <p:nvPr/>
              </p:nvSpPr>
              <p:spPr bwMode="auto">
                <a:xfrm>
                  <a:off x="2878133" y="4202111"/>
                  <a:ext cx="222250" cy="246062"/>
                </a:xfrm>
                <a:custGeom>
                  <a:avLst/>
                  <a:gdLst/>
                  <a:ahLst/>
                  <a:cxnLst>
                    <a:cxn ang="0">
                      <a:pos x="80" y="57"/>
                    </a:cxn>
                    <a:cxn ang="0">
                      <a:pos x="77" y="64"/>
                    </a:cxn>
                    <a:cxn ang="0">
                      <a:pos x="65" y="63"/>
                    </a:cxn>
                    <a:cxn ang="0">
                      <a:pos x="39" y="79"/>
                    </a:cxn>
                    <a:cxn ang="0">
                      <a:pos x="38" y="86"/>
                    </a:cxn>
                    <a:cxn ang="0">
                      <a:pos x="34" y="86"/>
                    </a:cxn>
                    <a:cxn ang="0">
                      <a:pos x="29" y="86"/>
                    </a:cxn>
                    <a:cxn ang="0">
                      <a:pos x="27" y="87"/>
                    </a:cxn>
                    <a:cxn ang="0">
                      <a:pos x="21" y="90"/>
                    </a:cxn>
                    <a:cxn ang="0">
                      <a:pos x="18" y="90"/>
                    </a:cxn>
                    <a:cxn ang="0">
                      <a:pos x="14" y="89"/>
                    </a:cxn>
                    <a:cxn ang="0">
                      <a:pos x="5" y="92"/>
                    </a:cxn>
                    <a:cxn ang="0">
                      <a:pos x="0" y="94"/>
                    </a:cxn>
                    <a:cxn ang="0">
                      <a:pos x="2" y="90"/>
                    </a:cxn>
                    <a:cxn ang="0">
                      <a:pos x="12" y="61"/>
                    </a:cxn>
                    <a:cxn ang="0">
                      <a:pos x="31" y="40"/>
                    </a:cxn>
                    <a:cxn ang="0">
                      <a:pos x="26" y="25"/>
                    </a:cxn>
                    <a:cxn ang="0">
                      <a:pos x="25" y="19"/>
                    </a:cxn>
                    <a:cxn ang="0">
                      <a:pos x="26" y="19"/>
                    </a:cxn>
                    <a:cxn ang="0">
                      <a:pos x="33" y="16"/>
                    </a:cxn>
                    <a:cxn ang="0">
                      <a:pos x="40" y="14"/>
                    </a:cxn>
                    <a:cxn ang="0">
                      <a:pos x="69" y="5"/>
                    </a:cxn>
                    <a:cxn ang="0">
                      <a:pos x="78" y="0"/>
                    </a:cxn>
                    <a:cxn ang="0">
                      <a:pos x="77" y="12"/>
                    </a:cxn>
                    <a:cxn ang="0">
                      <a:pos x="85" y="35"/>
                    </a:cxn>
                    <a:cxn ang="0">
                      <a:pos x="80" y="57"/>
                    </a:cxn>
                  </a:cxnLst>
                  <a:rect l="0" t="0" r="r" b="b"/>
                  <a:pathLst>
                    <a:path w="85" h="94">
                      <a:moveTo>
                        <a:pt x="80" y="57"/>
                      </a:moveTo>
                      <a:cubicBezTo>
                        <a:pt x="79" y="59"/>
                        <a:pt x="78" y="62"/>
                        <a:pt x="77" y="64"/>
                      </a:cubicBezTo>
                      <a:cubicBezTo>
                        <a:pt x="73" y="63"/>
                        <a:pt x="68" y="63"/>
                        <a:pt x="65" y="63"/>
                      </a:cubicBezTo>
                      <a:cubicBezTo>
                        <a:pt x="55" y="63"/>
                        <a:pt x="41" y="70"/>
                        <a:pt x="39" y="79"/>
                      </a:cubicBezTo>
                      <a:cubicBezTo>
                        <a:pt x="39" y="81"/>
                        <a:pt x="38" y="84"/>
                        <a:pt x="38" y="86"/>
                      </a:cubicBezTo>
                      <a:cubicBezTo>
                        <a:pt x="37" y="86"/>
                        <a:pt x="36" y="86"/>
                        <a:pt x="34" y="86"/>
                      </a:cubicBezTo>
                      <a:cubicBezTo>
                        <a:pt x="32" y="86"/>
                        <a:pt x="30" y="86"/>
                        <a:pt x="29" y="86"/>
                      </a:cubicBezTo>
                      <a:cubicBezTo>
                        <a:pt x="28" y="86"/>
                        <a:pt x="27" y="87"/>
                        <a:pt x="27" y="87"/>
                      </a:cubicBezTo>
                      <a:cubicBezTo>
                        <a:pt x="24" y="89"/>
                        <a:pt x="25" y="90"/>
                        <a:pt x="21" y="90"/>
                      </a:cubicBezTo>
                      <a:cubicBezTo>
                        <a:pt x="20" y="90"/>
                        <a:pt x="20" y="91"/>
                        <a:pt x="18" y="90"/>
                      </a:cubicBezTo>
                      <a:cubicBezTo>
                        <a:pt x="15" y="88"/>
                        <a:pt x="17" y="89"/>
                        <a:pt x="14" y="89"/>
                      </a:cubicBezTo>
                      <a:cubicBezTo>
                        <a:pt x="11" y="90"/>
                        <a:pt x="8" y="91"/>
                        <a:pt x="5" y="92"/>
                      </a:cubicBezTo>
                      <a:cubicBezTo>
                        <a:pt x="3" y="93"/>
                        <a:pt x="2" y="94"/>
                        <a:pt x="0" y="94"/>
                      </a:cubicBezTo>
                      <a:cubicBezTo>
                        <a:pt x="0" y="93"/>
                        <a:pt x="1" y="91"/>
                        <a:pt x="2" y="90"/>
                      </a:cubicBezTo>
                      <a:cubicBezTo>
                        <a:pt x="7" y="80"/>
                        <a:pt x="6" y="70"/>
                        <a:pt x="12" y="61"/>
                      </a:cubicBezTo>
                      <a:cubicBezTo>
                        <a:pt x="17" y="54"/>
                        <a:pt x="29" y="49"/>
                        <a:pt x="31" y="40"/>
                      </a:cubicBezTo>
                      <a:cubicBezTo>
                        <a:pt x="32" y="34"/>
                        <a:pt x="27" y="30"/>
                        <a:pt x="26" y="25"/>
                      </a:cubicBezTo>
                      <a:cubicBezTo>
                        <a:pt x="25" y="23"/>
                        <a:pt x="25" y="21"/>
                        <a:pt x="25" y="19"/>
                      </a:cubicBezTo>
                      <a:cubicBezTo>
                        <a:pt x="25" y="19"/>
                        <a:pt x="26" y="19"/>
                        <a:pt x="26" y="19"/>
                      </a:cubicBezTo>
                      <a:cubicBezTo>
                        <a:pt x="28" y="20"/>
                        <a:pt x="30" y="17"/>
                        <a:pt x="33" y="16"/>
                      </a:cubicBezTo>
                      <a:cubicBezTo>
                        <a:pt x="35" y="14"/>
                        <a:pt x="37" y="14"/>
                        <a:pt x="40" y="14"/>
                      </a:cubicBezTo>
                      <a:cubicBezTo>
                        <a:pt x="49" y="12"/>
                        <a:pt x="59" y="9"/>
                        <a:pt x="69" y="5"/>
                      </a:cubicBezTo>
                      <a:cubicBezTo>
                        <a:pt x="71" y="4"/>
                        <a:pt x="75" y="2"/>
                        <a:pt x="78" y="0"/>
                      </a:cubicBezTo>
                      <a:cubicBezTo>
                        <a:pt x="78" y="4"/>
                        <a:pt x="78" y="8"/>
                        <a:pt x="77" y="12"/>
                      </a:cubicBezTo>
                      <a:cubicBezTo>
                        <a:pt x="77" y="21"/>
                        <a:pt x="84" y="26"/>
                        <a:pt x="85" y="35"/>
                      </a:cubicBezTo>
                      <a:cubicBezTo>
                        <a:pt x="85" y="43"/>
                        <a:pt x="83" y="50"/>
                        <a:pt x="80"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9" name="Freeform 351"/>
                <p:cNvSpPr/>
                <p:nvPr/>
              </p:nvSpPr>
              <p:spPr bwMode="auto">
                <a:xfrm>
                  <a:off x="3032120" y="3794124"/>
                  <a:ext cx="585787" cy="452437"/>
                </a:xfrm>
                <a:custGeom>
                  <a:avLst/>
                  <a:gdLst/>
                  <a:ahLst/>
                  <a:cxnLst>
                    <a:cxn ang="0">
                      <a:pos x="223" y="100"/>
                    </a:cxn>
                    <a:cxn ang="0">
                      <a:pos x="216" y="109"/>
                    </a:cxn>
                    <a:cxn ang="0">
                      <a:pos x="209" y="115"/>
                    </a:cxn>
                    <a:cxn ang="0">
                      <a:pos x="196" y="132"/>
                    </a:cxn>
                    <a:cxn ang="0">
                      <a:pos x="176" y="147"/>
                    </a:cxn>
                    <a:cxn ang="0">
                      <a:pos x="163" y="150"/>
                    </a:cxn>
                    <a:cxn ang="0">
                      <a:pos x="157" y="155"/>
                    </a:cxn>
                    <a:cxn ang="0">
                      <a:pos x="127" y="161"/>
                    </a:cxn>
                    <a:cxn ang="0">
                      <a:pos x="117" y="162"/>
                    </a:cxn>
                    <a:cxn ang="0">
                      <a:pos x="96" y="169"/>
                    </a:cxn>
                    <a:cxn ang="0">
                      <a:pos x="73" y="163"/>
                    </a:cxn>
                    <a:cxn ang="0">
                      <a:pos x="40" y="150"/>
                    </a:cxn>
                    <a:cxn ang="0">
                      <a:pos x="41" y="145"/>
                    </a:cxn>
                    <a:cxn ang="0">
                      <a:pos x="31" y="136"/>
                    </a:cxn>
                    <a:cxn ang="0">
                      <a:pos x="23" y="123"/>
                    </a:cxn>
                    <a:cxn ang="0">
                      <a:pos x="11" y="113"/>
                    </a:cxn>
                    <a:cxn ang="0">
                      <a:pos x="2" y="102"/>
                    </a:cxn>
                    <a:cxn ang="0">
                      <a:pos x="5" y="94"/>
                    </a:cxn>
                    <a:cxn ang="0">
                      <a:pos x="12" y="90"/>
                    </a:cxn>
                    <a:cxn ang="0">
                      <a:pos x="18" y="75"/>
                    </a:cxn>
                    <a:cxn ang="0">
                      <a:pos x="23" y="61"/>
                    </a:cxn>
                    <a:cxn ang="0">
                      <a:pos x="32" y="50"/>
                    </a:cxn>
                    <a:cxn ang="0">
                      <a:pos x="46" y="21"/>
                    </a:cxn>
                    <a:cxn ang="0">
                      <a:pos x="53" y="1"/>
                    </a:cxn>
                    <a:cxn ang="0">
                      <a:pos x="61" y="5"/>
                    </a:cxn>
                    <a:cxn ang="0">
                      <a:pos x="70" y="8"/>
                    </a:cxn>
                    <a:cxn ang="0">
                      <a:pos x="78" y="1"/>
                    </a:cxn>
                    <a:cxn ang="0">
                      <a:pos x="85" y="4"/>
                    </a:cxn>
                    <a:cxn ang="0">
                      <a:pos x="91" y="2"/>
                    </a:cxn>
                    <a:cxn ang="0">
                      <a:pos x="114" y="12"/>
                    </a:cxn>
                    <a:cxn ang="0">
                      <a:pos x="137" y="40"/>
                    </a:cxn>
                    <a:cxn ang="0">
                      <a:pos x="136" y="42"/>
                    </a:cxn>
                    <a:cxn ang="0">
                      <a:pos x="129" y="53"/>
                    </a:cxn>
                    <a:cxn ang="0">
                      <a:pos x="142" y="60"/>
                    </a:cxn>
                    <a:cxn ang="0">
                      <a:pos x="144" y="62"/>
                    </a:cxn>
                    <a:cxn ang="0">
                      <a:pos x="149" y="70"/>
                    </a:cxn>
                    <a:cxn ang="0">
                      <a:pos x="170" y="89"/>
                    </a:cxn>
                    <a:cxn ang="0">
                      <a:pos x="196" y="98"/>
                    </a:cxn>
                    <a:cxn ang="0">
                      <a:pos x="223" y="100"/>
                    </a:cxn>
                  </a:cxnLst>
                  <a:rect l="0" t="0" r="r" b="b"/>
                  <a:pathLst>
                    <a:path w="223" h="172">
                      <a:moveTo>
                        <a:pt x="223" y="100"/>
                      </a:moveTo>
                      <a:cubicBezTo>
                        <a:pt x="220" y="104"/>
                        <a:pt x="220" y="106"/>
                        <a:pt x="216" y="109"/>
                      </a:cubicBezTo>
                      <a:cubicBezTo>
                        <a:pt x="214" y="111"/>
                        <a:pt x="211" y="113"/>
                        <a:pt x="209" y="115"/>
                      </a:cubicBezTo>
                      <a:cubicBezTo>
                        <a:pt x="204" y="120"/>
                        <a:pt x="200" y="126"/>
                        <a:pt x="196" y="132"/>
                      </a:cubicBezTo>
                      <a:cubicBezTo>
                        <a:pt x="191" y="139"/>
                        <a:pt x="183" y="143"/>
                        <a:pt x="176" y="147"/>
                      </a:cubicBezTo>
                      <a:cubicBezTo>
                        <a:pt x="172" y="148"/>
                        <a:pt x="167" y="148"/>
                        <a:pt x="163" y="150"/>
                      </a:cubicBezTo>
                      <a:cubicBezTo>
                        <a:pt x="160" y="151"/>
                        <a:pt x="160" y="153"/>
                        <a:pt x="157" y="155"/>
                      </a:cubicBezTo>
                      <a:cubicBezTo>
                        <a:pt x="150" y="162"/>
                        <a:pt x="138" y="161"/>
                        <a:pt x="127" y="161"/>
                      </a:cubicBezTo>
                      <a:cubicBezTo>
                        <a:pt x="124" y="161"/>
                        <a:pt x="120" y="161"/>
                        <a:pt x="117" y="162"/>
                      </a:cubicBezTo>
                      <a:cubicBezTo>
                        <a:pt x="109" y="163"/>
                        <a:pt x="103" y="167"/>
                        <a:pt x="96" y="169"/>
                      </a:cubicBezTo>
                      <a:cubicBezTo>
                        <a:pt x="88" y="172"/>
                        <a:pt x="80" y="166"/>
                        <a:pt x="73" y="163"/>
                      </a:cubicBezTo>
                      <a:cubicBezTo>
                        <a:pt x="61" y="160"/>
                        <a:pt x="51" y="151"/>
                        <a:pt x="40" y="150"/>
                      </a:cubicBezTo>
                      <a:cubicBezTo>
                        <a:pt x="41" y="148"/>
                        <a:pt x="42" y="146"/>
                        <a:pt x="41" y="145"/>
                      </a:cubicBezTo>
                      <a:cubicBezTo>
                        <a:pt x="39" y="142"/>
                        <a:pt x="33" y="139"/>
                        <a:pt x="31" y="136"/>
                      </a:cubicBezTo>
                      <a:cubicBezTo>
                        <a:pt x="29" y="130"/>
                        <a:pt x="28" y="127"/>
                        <a:pt x="23" y="123"/>
                      </a:cubicBezTo>
                      <a:cubicBezTo>
                        <a:pt x="19" y="119"/>
                        <a:pt x="15" y="116"/>
                        <a:pt x="11" y="113"/>
                      </a:cubicBezTo>
                      <a:cubicBezTo>
                        <a:pt x="6" y="111"/>
                        <a:pt x="0" y="109"/>
                        <a:pt x="2" y="102"/>
                      </a:cubicBezTo>
                      <a:cubicBezTo>
                        <a:pt x="3" y="100"/>
                        <a:pt x="4" y="96"/>
                        <a:pt x="5" y="94"/>
                      </a:cubicBezTo>
                      <a:cubicBezTo>
                        <a:pt x="6" y="91"/>
                        <a:pt x="10" y="92"/>
                        <a:pt x="12" y="90"/>
                      </a:cubicBezTo>
                      <a:cubicBezTo>
                        <a:pt x="15" y="86"/>
                        <a:pt x="17" y="81"/>
                        <a:pt x="18" y="75"/>
                      </a:cubicBezTo>
                      <a:cubicBezTo>
                        <a:pt x="20" y="70"/>
                        <a:pt x="20" y="66"/>
                        <a:pt x="23" y="61"/>
                      </a:cubicBezTo>
                      <a:cubicBezTo>
                        <a:pt x="26" y="57"/>
                        <a:pt x="30" y="54"/>
                        <a:pt x="32" y="50"/>
                      </a:cubicBezTo>
                      <a:cubicBezTo>
                        <a:pt x="37" y="41"/>
                        <a:pt x="43" y="31"/>
                        <a:pt x="46" y="21"/>
                      </a:cubicBezTo>
                      <a:cubicBezTo>
                        <a:pt x="49" y="15"/>
                        <a:pt x="51" y="8"/>
                        <a:pt x="53" y="1"/>
                      </a:cubicBezTo>
                      <a:cubicBezTo>
                        <a:pt x="56" y="2"/>
                        <a:pt x="59" y="4"/>
                        <a:pt x="61" y="5"/>
                      </a:cubicBezTo>
                      <a:cubicBezTo>
                        <a:pt x="63" y="5"/>
                        <a:pt x="67" y="8"/>
                        <a:pt x="70" y="8"/>
                      </a:cubicBezTo>
                      <a:cubicBezTo>
                        <a:pt x="73" y="8"/>
                        <a:pt x="75" y="0"/>
                        <a:pt x="78" y="1"/>
                      </a:cubicBezTo>
                      <a:cubicBezTo>
                        <a:pt x="80" y="1"/>
                        <a:pt x="82" y="6"/>
                        <a:pt x="85" y="4"/>
                      </a:cubicBezTo>
                      <a:cubicBezTo>
                        <a:pt x="87" y="3"/>
                        <a:pt x="89" y="2"/>
                        <a:pt x="91" y="2"/>
                      </a:cubicBezTo>
                      <a:cubicBezTo>
                        <a:pt x="100" y="3"/>
                        <a:pt x="106" y="4"/>
                        <a:pt x="114" y="12"/>
                      </a:cubicBezTo>
                      <a:cubicBezTo>
                        <a:pt x="121" y="20"/>
                        <a:pt x="139" y="28"/>
                        <a:pt x="137" y="40"/>
                      </a:cubicBezTo>
                      <a:cubicBezTo>
                        <a:pt x="136" y="41"/>
                        <a:pt x="136" y="41"/>
                        <a:pt x="136" y="42"/>
                      </a:cubicBezTo>
                      <a:cubicBezTo>
                        <a:pt x="135" y="46"/>
                        <a:pt x="129" y="50"/>
                        <a:pt x="129" y="53"/>
                      </a:cubicBezTo>
                      <a:cubicBezTo>
                        <a:pt x="133" y="57"/>
                        <a:pt x="138" y="55"/>
                        <a:pt x="142" y="60"/>
                      </a:cubicBezTo>
                      <a:cubicBezTo>
                        <a:pt x="143" y="60"/>
                        <a:pt x="143" y="61"/>
                        <a:pt x="144" y="62"/>
                      </a:cubicBezTo>
                      <a:cubicBezTo>
                        <a:pt x="146" y="64"/>
                        <a:pt x="147" y="68"/>
                        <a:pt x="149" y="70"/>
                      </a:cubicBezTo>
                      <a:cubicBezTo>
                        <a:pt x="153" y="78"/>
                        <a:pt x="162" y="85"/>
                        <a:pt x="170" y="89"/>
                      </a:cubicBezTo>
                      <a:cubicBezTo>
                        <a:pt x="178" y="94"/>
                        <a:pt x="188" y="96"/>
                        <a:pt x="196" y="98"/>
                      </a:cubicBezTo>
                      <a:cubicBezTo>
                        <a:pt x="205" y="99"/>
                        <a:pt x="214" y="101"/>
                        <a:pt x="223" y="10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0" name="Freeform 352"/>
                <p:cNvSpPr/>
                <p:nvPr/>
              </p:nvSpPr>
              <p:spPr bwMode="auto">
                <a:xfrm>
                  <a:off x="3441694" y="3922711"/>
                  <a:ext cx="11112" cy="7937"/>
                </a:xfrm>
                <a:custGeom>
                  <a:avLst/>
                  <a:gdLst/>
                  <a:ahLst/>
                  <a:cxnLst>
                    <a:cxn ang="0">
                      <a:pos x="4" y="0"/>
                    </a:cxn>
                    <a:cxn ang="0">
                      <a:pos x="0" y="3"/>
                    </a:cxn>
                  </a:cxnLst>
                  <a:rect l="0" t="0" r="r" b="b"/>
                  <a:pathLst>
                    <a:path w="4" h="3">
                      <a:moveTo>
                        <a:pt x="4" y="0"/>
                      </a:moveTo>
                      <a:cubicBezTo>
                        <a:pt x="2" y="1"/>
                        <a:pt x="1" y="2"/>
                        <a:pt x="0" y="3"/>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1" name="Freeform 353"/>
                <p:cNvSpPr/>
                <p:nvPr/>
              </p:nvSpPr>
              <p:spPr bwMode="auto">
                <a:xfrm>
                  <a:off x="3432169" y="3870324"/>
                  <a:ext cx="1587" cy="7937"/>
                </a:xfrm>
                <a:custGeom>
                  <a:avLst/>
                  <a:gdLst/>
                  <a:ahLst/>
                  <a:cxnLst>
                    <a:cxn ang="0">
                      <a:pos x="1" y="0"/>
                    </a:cxn>
                    <a:cxn ang="0">
                      <a:pos x="0" y="3"/>
                    </a:cxn>
                  </a:cxnLst>
                  <a:rect l="0" t="0" r="r" b="b"/>
                  <a:pathLst>
                    <a:path w="1" h="3">
                      <a:moveTo>
                        <a:pt x="1" y="0"/>
                      </a:moveTo>
                      <a:cubicBezTo>
                        <a:pt x="1" y="1"/>
                        <a:pt x="1" y="2"/>
                        <a:pt x="0" y="3"/>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2" name="Freeform 354"/>
                <p:cNvSpPr/>
                <p:nvPr/>
              </p:nvSpPr>
              <p:spPr bwMode="auto">
                <a:xfrm>
                  <a:off x="2863845" y="4427536"/>
                  <a:ext cx="90487" cy="79375"/>
                </a:xfrm>
                <a:custGeom>
                  <a:avLst/>
                  <a:gdLst/>
                  <a:ahLst/>
                  <a:cxnLst>
                    <a:cxn ang="0">
                      <a:pos x="34" y="0"/>
                    </a:cxn>
                    <a:cxn ang="0">
                      <a:pos x="31" y="8"/>
                    </a:cxn>
                    <a:cxn ang="0">
                      <a:pos x="25" y="22"/>
                    </a:cxn>
                    <a:cxn ang="0">
                      <a:pos x="7" y="28"/>
                    </a:cxn>
                    <a:cxn ang="0">
                      <a:pos x="2" y="30"/>
                    </a:cxn>
                    <a:cxn ang="0">
                      <a:pos x="5" y="8"/>
                    </a:cxn>
                    <a:cxn ang="0">
                      <a:pos x="10" y="6"/>
                    </a:cxn>
                    <a:cxn ang="0">
                      <a:pos x="19" y="3"/>
                    </a:cxn>
                    <a:cxn ang="0">
                      <a:pos x="23" y="4"/>
                    </a:cxn>
                    <a:cxn ang="0">
                      <a:pos x="26" y="4"/>
                    </a:cxn>
                    <a:cxn ang="0">
                      <a:pos x="32" y="1"/>
                    </a:cxn>
                    <a:cxn ang="0">
                      <a:pos x="34" y="0"/>
                    </a:cxn>
                  </a:cxnLst>
                  <a:rect l="0" t="0" r="r" b="b"/>
                  <a:pathLst>
                    <a:path w="34" h="30">
                      <a:moveTo>
                        <a:pt x="34" y="0"/>
                      </a:moveTo>
                      <a:cubicBezTo>
                        <a:pt x="33" y="3"/>
                        <a:pt x="32" y="5"/>
                        <a:pt x="31" y="8"/>
                      </a:cubicBezTo>
                      <a:cubicBezTo>
                        <a:pt x="28" y="13"/>
                        <a:pt x="26" y="16"/>
                        <a:pt x="25" y="22"/>
                      </a:cubicBezTo>
                      <a:cubicBezTo>
                        <a:pt x="20" y="23"/>
                        <a:pt x="16" y="27"/>
                        <a:pt x="7" y="28"/>
                      </a:cubicBezTo>
                      <a:cubicBezTo>
                        <a:pt x="5" y="28"/>
                        <a:pt x="3" y="29"/>
                        <a:pt x="2" y="30"/>
                      </a:cubicBezTo>
                      <a:cubicBezTo>
                        <a:pt x="0" y="22"/>
                        <a:pt x="2" y="15"/>
                        <a:pt x="5" y="8"/>
                      </a:cubicBezTo>
                      <a:cubicBezTo>
                        <a:pt x="7" y="8"/>
                        <a:pt x="8" y="7"/>
                        <a:pt x="10" y="6"/>
                      </a:cubicBezTo>
                      <a:cubicBezTo>
                        <a:pt x="13" y="5"/>
                        <a:pt x="16" y="4"/>
                        <a:pt x="19" y="3"/>
                      </a:cubicBezTo>
                      <a:cubicBezTo>
                        <a:pt x="22" y="3"/>
                        <a:pt x="20" y="2"/>
                        <a:pt x="23" y="4"/>
                      </a:cubicBezTo>
                      <a:cubicBezTo>
                        <a:pt x="25" y="5"/>
                        <a:pt x="25" y="4"/>
                        <a:pt x="26" y="4"/>
                      </a:cubicBezTo>
                      <a:cubicBezTo>
                        <a:pt x="30" y="4"/>
                        <a:pt x="29" y="3"/>
                        <a:pt x="32" y="1"/>
                      </a:cubicBezTo>
                      <a:cubicBezTo>
                        <a:pt x="32" y="1"/>
                        <a:pt x="33" y="0"/>
                        <a:pt x="34"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3" name="Freeform 355"/>
                <p:cNvSpPr/>
                <p:nvPr/>
              </p:nvSpPr>
              <p:spPr bwMode="auto">
                <a:xfrm>
                  <a:off x="2285996" y="3941761"/>
                  <a:ext cx="501649" cy="341312"/>
                </a:xfrm>
                <a:custGeom>
                  <a:avLst/>
                  <a:gdLst/>
                  <a:ahLst/>
                  <a:cxnLst>
                    <a:cxn ang="0">
                      <a:pos x="191" y="90"/>
                    </a:cxn>
                    <a:cxn ang="0">
                      <a:pos x="183" y="88"/>
                    </a:cxn>
                    <a:cxn ang="0">
                      <a:pos x="166" y="91"/>
                    </a:cxn>
                    <a:cxn ang="0">
                      <a:pos x="149" y="95"/>
                    </a:cxn>
                    <a:cxn ang="0">
                      <a:pos x="136" y="98"/>
                    </a:cxn>
                    <a:cxn ang="0">
                      <a:pos x="123" y="107"/>
                    </a:cxn>
                    <a:cxn ang="0">
                      <a:pos x="95" y="100"/>
                    </a:cxn>
                    <a:cxn ang="0">
                      <a:pos x="80" y="91"/>
                    </a:cxn>
                    <a:cxn ang="0">
                      <a:pos x="71" y="102"/>
                    </a:cxn>
                    <a:cxn ang="0">
                      <a:pos x="65" y="111"/>
                    </a:cxn>
                    <a:cxn ang="0">
                      <a:pos x="61" y="112"/>
                    </a:cxn>
                    <a:cxn ang="0">
                      <a:pos x="49" y="115"/>
                    </a:cxn>
                    <a:cxn ang="0">
                      <a:pos x="36" y="120"/>
                    </a:cxn>
                    <a:cxn ang="0">
                      <a:pos x="31" y="130"/>
                    </a:cxn>
                    <a:cxn ang="0">
                      <a:pos x="29" y="127"/>
                    </a:cxn>
                    <a:cxn ang="0">
                      <a:pos x="19" y="116"/>
                    </a:cxn>
                    <a:cxn ang="0">
                      <a:pos x="4" y="94"/>
                    </a:cxn>
                    <a:cxn ang="0">
                      <a:pos x="6" y="73"/>
                    </a:cxn>
                    <a:cxn ang="0">
                      <a:pos x="18" y="57"/>
                    </a:cxn>
                    <a:cxn ang="0">
                      <a:pos x="20" y="57"/>
                    </a:cxn>
                    <a:cxn ang="0">
                      <a:pos x="35" y="55"/>
                    </a:cxn>
                    <a:cxn ang="0">
                      <a:pos x="49" y="49"/>
                    </a:cxn>
                    <a:cxn ang="0">
                      <a:pos x="64" y="45"/>
                    </a:cxn>
                    <a:cxn ang="0">
                      <a:pos x="75" y="35"/>
                    </a:cxn>
                    <a:cxn ang="0">
                      <a:pos x="76" y="33"/>
                    </a:cxn>
                    <a:cxn ang="0">
                      <a:pos x="80" y="32"/>
                    </a:cxn>
                    <a:cxn ang="0">
                      <a:pos x="88" y="31"/>
                    </a:cxn>
                    <a:cxn ang="0">
                      <a:pos x="96" y="33"/>
                    </a:cxn>
                    <a:cxn ang="0">
                      <a:pos x="101" y="27"/>
                    </a:cxn>
                    <a:cxn ang="0">
                      <a:pos x="113" y="13"/>
                    </a:cxn>
                    <a:cxn ang="0">
                      <a:pos x="119" y="5"/>
                    </a:cxn>
                    <a:cxn ang="0">
                      <a:pos x="124" y="2"/>
                    </a:cxn>
                    <a:cxn ang="0">
                      <a:pos x="129" y="0"/>
                    </a:cxn>
                    <a:cxn ang="0">
                      <a:pos x="142" y="30"/>
                    </a:cxn>
                    <a:cxn ang="0">
                      <a:pos x="149" y="42"/>
                    </a:cxn>
                    <a:cxn ang="0">
                      <a:pos x="165" y="50"/>
                    </a:cxn>
                    <a:cxn ang="0">
                      <a:pos x="188" y="78"/>
                    </a:cxn>
                    <a:cxn ang="0">
                      <a:pos x="191" y="90"/>
                    </a:cxn>
                  </a:cxnLst>
                  <a:rect l="0" t="0" r="r" b="b"/>
                  <a:pathLst>
                    <a:path w="191" h="130">
                      <a:moveTo>
                        <a:pt x="191" y="90"/>
                      </a:moveTo>
                      <a:cubicBezTo>
                        <a:pt x="188" y="89"/>
                        <a:pt x="186" y="88"/>
                        <a:pt x="183" y="88"/>
                      </a:cubicBezTo>
                      <a:cubicBezTo>
                        <a:pt x="177" y="87"/>
                        <a:pt x="172" y="91"/>
                        <a:pt x="166" y="91"/>
                      </a:cubicBezTo>
                      <a:cubicBezTo>
                        <a:pt x="160" y="93"/>
                        <a:pt x="154" y="91"/>
                        <a:pt x="149" y="95"/>
                      </a:cubicBezTo>
                      <a:cubicBezTo>
                        <a:pt x="143" y="100"/>
                        <a:pt x="142" y="97"/>
                        <a:pt x="136" y="98"/>
                      </a:cubicBezTo>
                      <a:cubicBezTo>
                        <a:pt x="131" y="99"/>
                        <a:pt x="127" y="104"/>
                        <a:pt x="123" y="107"/>
                      </a:cubicBezTo>
                      <a:cubicBezTo>
                        <a:pt x="115" y="112"/>
                        <a:pt x="102" y="105"/>
                        <a:pt x="95" y="100"/>
                      </a:cubicBezTo>
                      <a:cubicBezTo>
                        <a:pt x="91" y="97"/>
                        <a:pt x="86" y="89"/>
                        <a:pt x="80" y="91"/>
                      </a:cubicBezTo>
                      <a:cubicBezTo>
                        <a:pt x="77" y="92"/>
                        <a:pt x="72" y="99"/>
                        <a:pt x="71" y="102"/>
                      </a:cubicBezTo>
                      <a:cubicBezTo>
                        <a:pt x="70" y="108"/>
                        <a:pt x="72" y="110"/>
                        <a:pt x="65" y="111"/>
                      </a:cubicBezTo>
                      <a:cubicBezTo>
                        <a:pt x="63" y="112"/>
                        <a:pt x="62" y="112"/>
                        <a:pt x="61" y="112"/>
                      </a:cubicBezTo>
                      <a:cubicBezTo>
                        <a:pt x="57" y="113"/>
                        <a:pt x="53" y="114"/>
                        <a:pt x="49" y="115"/>
                      </a:cubicBezTo>
                      <a:cubicBezTo>
                        <a:pt x="43" y="115"/>
                        <a:pt x="39" y="115"/>
                        <a:pt x="36" y="120"/>
                      </a:cubicBezTo>
                      <a:cubicBezTo>
                        <a:pt x="34" y="123"/>
                        <a:pt x="32" y="126"/>
                        <a:pt x="31" y="130"/>
                      </a:cubicBezTo>
                      <a:cubicBezTo>
                        <a:pt x="30" y="129"/>
                        <a:pt x="30" y="128"/>
                        <a:pt x="29" y="127"/>
                      </a:cubicBezTo>
                      <a:cubicBezTo>
                        <a:pt x="26" y="123"/>
                        <a:pt x="23" y="120"/>
                        <a:pt x="19" y="116"/>
                      </a:cubicBezTo>
                      <a:cubicBezTo>
                        <a:pt x="13" y="110"/>
                        <a:pt x="8" y="102"/>
                        <a:pt x="4" y="94"/>
                      </a:cubicBezTo>
                      <a:cubicBezTo>
                        <a:pt x="2" y="88"/>
                        <a:pt x="0" y="79"/>
                        <a:pt x="6" y="73"/>
                      </a:cubicBezTo>
                      <a:cubicBezTo>
                        <a:pt x="11" y="68"/>
                        <a:pt x="17" y="64"/>
                        <a:pt x="18" y="57"/>
                      </a:cubicBezTo>
                      <a:cubicBezTo>
                        <a:pt x="19" y="57"/>
                        <a:pt x="19" y="57"/>
                        <a:pt x="20" y="57"/>
                      </a:cubicBezTo>
                      <a:cubicBezTo>
                        <a:pt x="25" y="56"/>
                        <a:pt x="30" y="56"/>
                        <a:pt x="35" y="55"/>
                      </a:cubicBezTo>
                      <a:cubicBezTo>
                        <a:pt x="40" y="55"/>
                        <a:pt x="44" y="51"/>
                        <a:pt x="49" y="49"/>
                      </a:cubicBezTo>
                      <a:cubicBezTo>
                        <a:pt x="54" y="48"/>
                        <a:pt x="59" y="47"/>
                        <a:pt x="64" y="45"/>
                      </a:cubicBezTo>
                      <a:cubicBezTo>
                        <a:pt x="69" y="42"/>
                        <a:pt x="72" y="39"/>
                        <a:pt x="75" y="35"/>
                      </a:cubicBezTo>
                      <a:cubicBezTo>
                        <a:pt x="76" y="34"/>
                        <a:pt x="75" y="34"/>
                        <a:pt x="76" y="33"/>
                      </a:cubicBezTo>
                      <a:cubicBezTo>
                        <a:pt x="77" y="32"/>
                        <a:pt x="79" y="32"/>
                        <a:pt x="80" y="32"/>
                      </a:cubicBezTo>
                      <a:cubicBezTo>
                        <a:pt x="83" y="31"/>
                        <a:pt x="86" y="31"/>
                        <a:pt x="88" y="31"/>
                      </a:cubicBezTo>
                      <a:cubicBezTo>
                        <a:pt x="91" y="32"/>
                        <a:pt x="94" y="33"/>
                        <a:pt x="96" y="33"/>
                      </a:cubicBezTo>
                      <a:cubicBezTo>
                        <a:pt x="99" y="32"/>
                        <a:pt x="100" y="29"/>
                        <a:pt x="101" y="27"/>
                      </a:cubicBezTo>
                      <a:cubicBezTo>
                        <a:pt x="104" y="21"/>
                        <a:pt x="110" y="18"/>
                        <a:pt x="113" y="13"/>
                      </a:cubicBezTo>
                      <a:cubicBezTo>
                        <a:pt x="115" y="10"/>
                        <a:pt x="116" y="7"/>
                        <a:pt x="119" y="5"/>
                      </a:cubicBezTo>
                      <a:cubicBezTo>
                        <a:pt x="121" y="4"/>
                        <a:pt x="123" y="3"/>
                        <a:pt x="124" y="2"/>
                      </a:cubicBezTo>
                      <a:cubicBezTo>
                        <a:pt x="126" y="2"/>
                        <a:pt x="127" y="1"/>
                        <a:pt x="129" y="0"/>
                      </a:cubicBezTo>
                      <a:cubicBezTo>
                        <a:pt x="135" y="9"/>
                        <a:pt x="140" y="18"/>
                        <a:pt x="142" y="30"/>
                      </a:cubicBezTo>
                      <a:cubicBezTo>
                        <a:pt x="142" y="36"/>
                        <a:pt x="143" y="38"/>
                        <a:pt x="149" y="42"/>
                      </a:cubicBezTo>
                      <a:cubicBezTo>
                        <a:pt x="154" y="44"/>
                        <a:pt x="160" y="46"/>
                        <a:pt x="165" y="50"/>
                      </a:cubicBezTo>
                      <a:cubicBezTo>
                        <a:pt x="173" y="56"/>
                        <a:pt x="182" y="69"/>
                        <a:pt x="188" y="78"/>
                      </a:cubicBezTo>
                      <a:cubicBezTo>
                        <a:pt x="190" y="82"/>
                        <a:pt x="191" y="86"/>
                        <a:pt x="191"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4" name="Freeform 356"/>
                <p:cNvSpPr/>
                <p:nvPr/>
              </p:nvSpPr>
              <p:spPr bwMode="auto">
                <a:xfrm>
                  <a:off x="1228723" y="3357562"/>
                  <a:ext cx="669924" cy="623887"/>
                </a:xfrm>
                <a:custGeom>
                  <a:avLst/>
                  <a:gdLst/>
                  <a:ahLst/>
                  <a:cxnLst>
                    <a:cxn ang="0">
                      <a:pos x="248" y="145"/>
                    </a:cxn>
                    <a:cxn ang="0">
                      <a:pos x="220" y="158"/>
                    </a:cxn>
                    <a:cxn ang="0">
                      <a:pos x="197" y="161"/>
                    </a:cxn>
                    <a:cxn ang="0">
                      <a:pos x="187" y="161"/>
                    </a:cxn>
                    <a:cxn ang="0">
                      <a:pos x="167" y="166"/>
                    </a:cxn>
                    <a:cxn ang="0">
                      <a:pos x="155" y="172"/>
                    </a:cxn>
                    <a:cxn ang="0">
                      <a:pos x="147" y="175"/>
                    </a:cxn>
                    <a:cxn ang="0">
                      <a:pos x="143" y="190"/>
                    </a:cxn>
                    <a:cxn ang="0">
                      <a:pos x="128" y="191"/>
                    </a:cxn>
                    <a:cxn ang="0">
                      <a:pos x="120" y="203"/>
                    </a:cxn>
                    <a:cxn ang="0">
                      <a:pos x="111" y="217"/>
                    </a:cxn>
                    <a:cxn ang="0">
                      <a:pos x="105" y="230"/>
                    </a:cxn>
                    <a:cxn ang="0">
                      <a:pos x="99" y="235"/>
                    </a:cxn>
                    <a:cxn ang="0">
                      <a:pos x="73" y="237"/>
                    </a:cxn>
                    <a:cxn ang="0">
                      <a:pos x="66" y="230"/>
                    </a:cxn>
                    <a:cxn ang="0">
                      <a:pos x="61" y="221"/>
                    </a:cxn>
                    <a:cxn ang="0">
                      <a:pos x="57" y="209"/>
                    </a:cxn>
                    <a:cxn ang="0">
                      <a:pos x="41" y="206"/>
                    </a:cxn>
                    <a:cxn ang="0">
                      <a:pos x="25" y="206"/>
                    </a:cxn>
                    <a:cxn ang="0">
                      <a:pos x="19" y="192"/>
                    </a:cxn>
                    <a:cxn ang="0">
                      <a:pos x="12" y="171"/>
                    </a:cxn>
                    <a:cxn ang="0">
                      <a:pos x="6" y="164"/>
                    </a:cxn>
                    <a:cxn ang="0">
                      <a:pos x="0" y="160"/>
                    </a:cxn>
                    <a:cxn ang="0">
                      <a:pos x="11" y="153"/>
                    </a:cxn>
                    <a:cxn ang="0">
                      <a:pos x="42" y="153"/>
                    </a:cxn>
                    <a:cxn ang="0">
                      <a:pos x="90" y="153"/>
                    </a:cxn>
                    <a:cxn ang="0">
                      <a:pos x="112" y="145"/>
                    </a:cxn>
                    <a:cxn ang="0">
                      <a:pos x="114" y="0"/>
                    </a:cxn>
                    <a:cxn ang="0">
                      <a:pos x="213" y="68"/>
                    </a:cxn>
                    <a:cxn ang="0">
                      <a:pos x="238" y="92"/>
                    </a:cxn>
                    <a:cxn ang="0">
                      <a:pos x="250" y="101"/>
                    </a:cxn>
                    <a:cxn ang="0">
                      <a:pos x="253" y="115"/>
                    </a:cxn>
                  </a:cxnLst>
                  <a:rect l="0" t="0" r="r" b="b"/>
                  <a:pathLst>
                    <a:path w="255" h="237">
                      <a:moveTo>
                        <a:pt x="255" y="129"/>
                      </a:moveTo>
                      <a:cubicBezTo>
                        <a:pt x="255" y="135"/>
                        <a:pt x="251" y="140"/>
                        <a:pt x="248" y="145"/>
                      </a:cubicBezTo>
                      <a:cubicBezTo>
                        <a:pt x="245" y="149"/>
                        <a:pt x="242" y="156"/>
                        <a:pt x="236" y="158"/>
                      </a:cubicBezTo>
                      <a:cubicBezTo>
                        <a:pt x="231" y="159"/>
                        <a:pt x="225" y="158"/>
                        <a:pt x="220" y="158"/>
                      </a:cubicBezTo>
                      <a:cubicBezTo>
                        <a:pt x="215" y="159"/>
                        <a:pt x="210" y="158"/>
                        <a:pt x="205" y="158"/>
                      </a:cubicBezTo>
                      <a:cubicBezTo>
                        <a:pt x="202" y="159"/>
                        <a:pt x="200" y="160"/>
                        <a:pt x="197" y="161"/>
                      </a:cubicBezTo>
                      <a:cubicBezTo>
                        <a:pt x="195" y="161"/>
                        <a:pt x="192" y="161"/>
                        <a:pt x="190" y="161"/>
                      </a:cubicBezTo>
                      <a:cubicBezTo>
                        <a:pt x="189" y="161"/>
                        <a:pt x="188" y="161"/>
                        <a:pt x="187" y="161"/>
                      </a:cubicBezTo>
                      <a:cubicBezTo>
                        <a:pt x="183" y="161"/>
                        <a:pt x="179" y="161"/>
                        <a:pt x="175" y="163"/>
                      </a:cubicBezTo>
                      <a:cubicBezTo>
                        <a:pt x="172" y="164"/>
                        <a:pt x="169" y="165"/>
                        <a:pt x="167" y="166"/>
                      </a:cubicBezTo>
                      <a:cubicBezTo>
                        <a:pt x="164" y="167"/>
                        <a:pt x="162" y="170"/>
                        <a:pt x="160" y="171"/>
                      </a:cubicBezTo>
                      <a:cubicBezTo>
                        <a:pt x="158" y="172"/>
                        <a:pt x="156" y="171"/>
                        <a:pt x="155" y="172"/>
                      </a:cubicBezTo>
                      <a:cubicBezTo>
                        <a:pt x="153" y="173"/>
                        <a:pt x="152" y="174"/>
                        <a:pt x="151" y="174"/>
                      </a:cubicBezTo>
                      <a:cubicBezTo>
                        <a:pt x="149" y="175"/>
                        <a:pt x="148" y="174"/>
                        <a:pt x="147" y="175"/>
                      </a:cubicBezTo>
                      <a:cubicBezTo>
                        <a:pt x="147" y="176"/>
                        <a:pt x="146" y="180"/>
                        <a:pt x="145" y="180"/>
                      </a:cubicBezTo>
                      <a:cubicBezTo>
                        <a:pt x="145" y="183"/>
                        <a:pt x="145" y="187"/>
                        <a:pt x="143" y="190"/>
                      </a:cubicBezTo>
                      <a:cubicBezTo>
                        <a:pt x="141" y="191"/>
                        <a:pt x="137" y="191"/>
                        <a:pt x="134" y="191"/>
                      </a:cubicBezTo>
                      <a:cubicBezTo>
                        <a:pt x="132" y="191"/>
                        <a:pt x="130" y="189"/>
                        <a:pt x="128" y="191"/>
                      </a:cubicBezTo>
                      <a:cubicBezTo>
                        <a:pt x="126" y="192"/>
                        <a:pt x="123" y="196"/>
                        <a:pt x="122" y="198"/>
                      </a:cubicBezTo>
                      <a:cubicBezTo>
                        <a:pt x="121" y="199"/>
                        <a:pt x="121" y="202"/>
                        <a:pt x="120" y="203"/>
                      </a:cubicBezTo>
                      <a:cubicBezTo>
                        <a:pt x="119" y="206"/>
                        <a:pt x="116" y="208"/>
                        <a:pt x="115" y="210"/>
                      </a:cubicBezTo>
                      <a:cubicBezTo>
                        <a:pt x="113" y="213"/>
                        <a:pt x="113" y="215"/>
                        <a:pt x="111" y="217"/>
                      </a:cubicBezTo>
                      <a:cubicBezTo>
                        <a:pt x="110" y="219"/>
                        <a:pt x="108" y="221"/>
                        <a:pt x="107" y="223"/>
                      </a:cubicBezTo>
                      <a:cubicBezTo>
                        <a:pt x="106" y="226"/>
                        <a:pt x="106" y="228"/>
                        <a:pt x="105" y="230"/>
                      </a:cubicBezTo>
                      <a:cubicBezTo>
                        <a:pt x="104" y="232"/>
                        <a:pt x="103" y="233"/>
                        <a:pt x="103" y="235"/>
                      </a:cubicBezTo>
                      <a:cubicBezTo>
                        <a:pt x="101" y="235"/>
                        <a:pt x="100" y="235"/>
                        <a:pt x="99" y="235"/>
                      </a:cubicBezTo>
                      <a:cubicBezTo>
                        <a:pt x="94" y="236"/>
                        <a:pt x="90" y="232"/>
                        <a:pt x="86" y="233"/>
                      </a:cubicBezTo>
                      <a:cubicBezTo>
                        <a:pt x="83" y="233"/>
                        <a:pt x="76" y="237"/>
                        <a:pt x="73" y="237"/>
                      </a:cubicBezTo>
                      <a:cubicBezTo>
                        <a:pt x="72" y="237"/>
                        <a:pt x="72" y="237"/>
                        <a:pt x="72" y="237"/>
                      </a:cubicBezTo>
                      <a:cubicBezTo>
                        <a:pt x="69" y="236"/>
                        <a:pt x="68" y="231"/>
                        <a:pt x="66" y="230"/>
                      </a:cubicBezTo>
                      <a:cubicBezTo>
                        <a:pt x="64" y="228"/>
                        <a:pt x="64" y="226"/>
                        <a:pt x="63" y="224"/>
                      </a:cubicBezTo>
                      <a:cubicBezTo>
                        <a:pt x="63" y="223"/>
                        <a:pt x="62" y="222"/>
                        <a:pt x="61" y="221"/>
                      </a:cubicBezTo>
                      <a:cubicBezTo>
                        <a:pt x="61" y="220"/>
                        <a:pt x="60" y="218"/>
                        <a:pt x="59" y="217"/>
                      </a:cubicBezTo>
                      <a:cubicBezTo>
                        <a:pt x="58" y="214"/>
                        <a:pt x="58" y="212"/>
                        <a:pt x="57" y="209"/>
                      </a:cubicBezTo>
                      <a:cubicBezTo>
                        <a:pt x="55" y="205"/>
                        <a:pt x="54" y="205"/>
                        <a:pt x="49" y="205"/>
                      </a:cubicBezTo>
                      <a:cubicBezTo>
                        <a:pt x="46" y="206"/>
                        <a:pt x="44" y="206"/>
                        <a:pt x="41" y="206"/>
                      </a:cubicBezTo>
                      <a:cubicBezTo>
                        <a:pt x="38" y="207"/>
                        <a:pt x="34" y="209"/>
                        <a:pt x="31" y="209"/>
                      </a:cubicBezTo>
                      <a:cubicBezTo>
                        <a:pt x="28" y="210"/>
                        <a:pt x="27" y="209"/>
                        <a:pt x="25" y="206"/>
                      </a:cubicBezTo>
                      <a:cubicBezTo>
                        <a:pt x="24" y="204"/>
                        <a:pt x="23" y="203"/>
                        <a:pt x="22" y="201"/>
                      </a:cubicBezTo>
                      <a:cubicBezTo>
                        <a:pt x="21" y="198"/>
                        <a:pt x="20" y="195"/>
                        <a:pt x="19" y="192"/>
                      </a:cubicBezTo>
                      <a:cubicBezTo>
                        <a:pt x="17" y="186"/>
                        <a:pt x="11" y="184"/>
                        <a:pt x="9" y="178"/>
                      </a:cubicBezTo>
                      <a:cubicBezTo>
                        <a:pt x="8" y="174"/>
                        <a:pt x="9" y="173"/>
                        <a:pt x="12" y="171"/>
                      </a:cubicBezTo>
                      <a:cubicBezTo>
                        <a:pt x="14" y="170"/>
                        <a:pt x="17" y="168"/>
                        <a:pt x="13" y="165"/>
                      </a:cubicBezTo>
                      <a:cubicBezTo>
                        <a:pt x="12" y="164"/>
                        <a:pt x="8" y="164"/>
                        <a:pt x="6" y="164"/>
                      </a:cubicBezTo>
                      <a:cubicBezTo>
                        <a:pt x="3" y="164"/>
                        <a:pt x="2" y="162"/>
                        <a:pt x="0" y="160"/>
                      </a:cubicBezTo>
                      <a:cubicBezTo>
                        <a:pt x="0" y="160"/>
                        <a:pt x="0" y="160"/>
                        <a:pt x="0" y="160"/>
                      </a:cubicBezTo>
                      <a:cubicBezTo>
                        <a:pt x="1" y="159"/>
                        <a:pt x="3" y="157"/>
                        <a:pt x="4" y="156"/>
                      </a:cubicBezTo>
                      <a:cubicBezTo>
                        <a:pt x="6" y="155"/>
                        <a:pt x="8" y="154"/>
                        <a:pt x="11" y="153"/>
                      </a:cubicBezTo>
                      <a:cubicBezTo>
                        <a:pt x="16" y="152"/>
                        <a:pt x="20" y="151"/>
                        <a:pt x="26" y="151"/>
                      </a:cubicBezTo>
                      <a:cubicBezTo>
                        <a:pt x="31" y="151"/>
                        <a:pt x="36" y="153"/>
                        <a:pt x="42" y="153"/>
                      </a:cubicBezTo>
                      <a:cubicBezTo>
                        <a:pt x="47" y="153"/>
                        <a:pt x="51" y="153"/>
                        <a:pt x="55" y="153"/>
                      </a:cubicBezTo>
                      <a:cubicBezTo>
                        <a:pt x="67" y="153"/>
                        <a:pt x="79" y="153"/>
                        <a:pt x="90" y="153"/>
                      </a:cubicBezTo>
                      <a:cubicBezTo>
                        <a:pt x="96" y="153"/>
                        <a:pt x="99" y="152"/>
                        <a:pt x="104" y="149"/>
                      </a:cubicBezTo>
                      <a:cubicBezTo>
                        <a:pt x="107" y="148"/>
                        <a:pt x="109" y="146"/>
                        <a:pt x="112" y="145"/>
                      </a:cubicBezTo>
                      <a:cubicBezTo>
                        <a:pt x="93" y="4"/>
                        <a:pt x="93" y="4"/>
                        <a:pt x="93" y="4"/>
                      </a:cubicBezTo>
                      <a:cubicBezTo>
                        <a:pt x="114" y="0"/>
                        <a:pt x="114" y="0"/>
                        <a:pt x="114" y="0"/>
                      </a:cubicBezTo>
                      <a:cubicBezTo>
                        <a:pt x="126" y="8"/>
                        <a:pt x="139" y="17"/>
                        <a:pt x="151" y="25"/>
                      </a:cubicBezTo>
                      <a:cubicBezTo>
                        <a:pt x="172" y="39"/>
                        <a:pt x="193" y="54"/>
                        <a:pt x="213" y="68"/>
                      </a:cubicBezTo>
                      <a:cubicBezTo>
                        <a:pt x="218" y="71"/>
                        <a:pt x="224" y="74"/>
                        <a:pt x="229" y="78"/>
                      </a:cubicBezTo>
                      <a:cubicBezTo>
                        <a:pt x="233" y="82"/>
                        <a:pt x="234" y="88"/>
                        <a:pt x="238" y="92"/>
                      </a:cubicBezTo>
                      <a:cubicBezTo>
                        <a:pt x="240" y="94"/>
                        <a:pt x="243" y="97"/>
                        <a:pt x="245" y="99"/>
                      </a:cubicBezTo>
                      <a:cubicBezTo>
                        <a:pt x="247" y="100"/>
                        <a:pt x="248" y="100"/>
                        <a:pt x="250" y="101"/>
                      </a:cubicBezTo>
                      <a:cubicBezTo>
                        <a:pt x="252" y="101"/>
                        <a:pt x="253" y="101"/>
                        <a:pt x="254" y="102"/>
                      </a:cubicBezTo>
                      <a:cubicBezTo>
                        <a:pt x="253" y="106"/>
                        <a:pt x="253" y="110"/>
                        <a:pt x="253" y="115"/>
                      </a:cubicBezTo>
                      <a:cubicBezTo>
                        <a:pt x="253" y="120"/>
                        <a:pt x="255" y="124"/>
                        <a:pt x="255" y="1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5" name="Freeform 357"/>
                <p:cNvSpPr/>
                <p:nvPr/>
              </p:nvSpPr>
              <p:spPr bwMode="auto">
                <a:xfrm>
                  <a:off x="2265359" y="3441699"/>
                  <a:ext cx="412749" cy="649287"/>
                </a:xfrm>
                <a:custGeom>
                  <a:avLst/>
                  <a:gdLst/>
                  <a:ahLst/>
                  <a:cxnLst>
                    <a:cxn ang="0">
                      <a:pos x="154" y="99"/>
                    </a:cxn>
                    <a:cxn ang="0">
                      <a:pos x="154" y="114"/>
                    </a:cxn>
                    <a:cxn ang="0">
                      <a:pos x="144" y="126"/>
                    </a:cxn>
                    <a:cxn ang="0">
                      <a:pos x="128" y="155"/>
                    </a:cxn>
                    <a:cxn ang="0">
                      <a:pos x="126" y="172"/>
                    </a:cxn>
                    <a:cxn ang="0">
                      <a:pos x="136" y="189"/>
                    </a:cxn>
                    <a:cxn ang="0">
                      <a:pos x="137" y="190"/>
                    </a:cxn>
                    <a:cxn ang="0">
                      <a:pos x="132" y="192"/>
                    </a:cxn>
                    <a:cxn ang="0">
                      <a:pos x="127" y="195"/>
                    </a:cxn>
                    <a:cxn ang="0">
                      <a:pos x="121" y="203"/>
                    </a:cxn>
                    <a:cxn ang="0">
                      <a:pos x="109" y="217"/>
                    </a:cxn>
                    <a:cxn ang="0">
                      <a:pos x="104" y="223"/>
                    </a:cxn>
                    <a:cxn ang="0">
                      <a:pos x="96" y="221"/>
                    </a:cxn>
                    <a:cxn ang="0">
                      <a:pos x="88" y="222"/>
                    </a:cxn>
                    <a:cxn ang="0">
                      <a:pos x="84" y="223"/>
                    </a:cxn>
                    <a:cxn ang="0">
                      <a:pos x="83" y="225"/>
                    </a:cxn>
                    <a:cxn ang="0">
                      <a:pos x="72" y="235"/>
                    </a:cxn>
                    <a:cxn ang="0">
                      <a:pos x="57" y="239"/>
                    </a:cxn>
                    <a:cxn ang="0">
                      <a:pos x="43" y="245"/>
                    </a:cxn>
                    <a:cxn ang="0">
                      <a:pos x="28" y="247"/>
                    </a:cxn>
                    <a:cxn ang="0">
                      <a:pos x="26" y="247"/>
                    </a:cxn>
                    <a:cxn ang="0">
                      <a:pos x="26" y="244"/>
                    </a:cxn>
                    <a:cxn ang="0">
                      <a:pos x="18" y="232"/>
                    </a:cxn>
                    <a:cxn ang="0">
                      <a:pos x="11" y="221"/>
                    </a:cxn>
                    <a:cxn ang="0">
                      <a:pos x="12" y="208"/>
                    </a:cxn>
                    <a:cxn ang="0">
                      <a:pos x="30" y="206"/>
                    </a:cxn>
                    <a:cxn ang="0">
                      <a:pos x="26" y="190"/>
                    </a:cxn>
                    <a:cxn ang="0">
                      <a:pos x="22" y="180"/>
                    </a:cxn>
                    <a:cxn ang="0">
                      <a:pos x="19" y="171"/>
                    </a:cxn>
                    <a:cxn ang="0">
                      <a:pos x="19" y="163"/>
                    </a:cxn>
                    <a:cxn ang="0">
                      <a:pos x="14" y="160"/>
                    </a:cxn>
                    <a:cxn ang="0">
                      <a:pos x="5" y="157"/>
                    </a:cxn>
                    <a:cxn ang="0">
                      <a:pos x="0" y="152"/>
                    </a:cxn>
                    <a:cxn ang="0">
                      <a:pos x="0" y="151"/>
                    </a:cxn>
                    <a:cxn ang="0">
                      <a:pos x="1" y="145"/>
                    </a:cxn>
                    <a:cxn ang="0">
                      <a:pos x="4" y="131"/>
                    </a:cxn>
                    <a:cxn ang="0">
                      <a:pos x="15" y="118"/>
                    </a:cxn>
                    <a:cxn ang="0">
                      <a:pos x="25" y="108"/>
                    </a:cxn>
                    <a:cxn ang="0">
                      <a:pos x="30" y="95"/>
                    </a:cxn>
                    <a:cxn ang="0">
                      <a:pos x="26" y="86"/>
                    </a:cxn>
                    <a:cxn ang="0">
                      <a:pos x="26" y="78"/>
                    </a:cxn>
                    <a:cxn ang="0">
                      <a:pos x="29" y="65"/>
                    </a:cxn>
                    <a:cxn ang="0">
                      <a:pos x="33" y="54"/>
                    </a:cxn>
                    <a:cxn ang="0">
                      <a:pos x="31" y="42"/>
                    </a:cxn>
                    <a:cxn ang="0">
                      <a:pos x="24" y="29"/>
                    </a:cxn>
                    <a:cxn ang="0">
                      <a:pos x="24" y="15"/>
                    </a:cxn>
                    <a:cxn ang="0">
                      <a:pos x="27" y="2"/>
                    </a:cxn>
                    <a:cxn ang="0">
                      <a:pos x="32" y="0"/>
                    </a:cxn>
                    <a:cxn ang="0">
                      <a:pos x="48" y="7"/>
                    </a:cxn>
                    <a:cxn ang="0">
                      <a:pos x="66" y="17"/>
                    </a:cxn>
                    <a:cxn ang="0">
                      <a:pos x="84" y="27"/>
                    </a:cxn>
                    <a:cxn ang="0">
                      <a:pos x="104" y="38"/>
                    </a:cxn>
                    <a:cxn ang="0">
                      <a:pos x="115" y="42"/>
                    </a:cxn>
                    <a:cxn ang="0">
                      <a:pos x="124" y="45"/>
                    </a:cxn>
                    <a:cxn ang="0">
                      <a:pos x="133" y="52"/>
                    </a:cxn>
                    <a:cxn ang="0">
                      <a:pos x="141" y="56"/>
                    </a:cxn>
                    <a:cxn ang="0">
                      <a:pos x="151" y="60"/>
                    </a:cxn>
                    <a:cxn ang="0">
                      <a:pos x="156" y="57"/>
                    </a:cxn>
                    <a:cxn ang="0">
                      <a:pos x="157" y="56"/>
                    </a:cxn>
                    <a:cxn ang="0">
                      <a:pos x="157" y="71"/>
                    </a:cxn>
                    <a:cxn ang="0">
                      <a:pos x="154" y="99"/>
                    </a:cxn>
                  </a:cxnLst>
                  <a:rect l="0" t="0" r="r" b="b"/>
                  <a:pathLst>
                    <a:path w="157" h="247">
                      <a:moveTo>
                        <a:pt x="154" y="99"/>
                      </a:moveTo>
                      <a:cubicBezTo>
                        <a:pt x="154" y="104"/>
                        <a:pt x="156" y="110"/>
                        <a:pt x="154" y="114"/>
                      </a:cubicBezTo>
                      <a:cubicBezTo>
                        <a:pt x="153" y="119"/>
                        <a:pt x="148" y="123"/>
                        <a:pt x="144" y="126"/>
                      </a:cubicBezTo>
                      <a:cubicBezTo>
                        <a:pt x="135" y="133"/>
                        <a:pt x="131" y="144"/>
                        <a:pt x="128" y="155"/>
                      </a:cubicBezTo>
                      <a:cubicBezTo>
                        <a:pt x="127" y="161"/>
                        <a:pt x="125" y="166"/>
                        <a:pt x="126" y="172"/>
                      </a:cubicBezTo>
                      <a:cubicBezTo>
                        <a:pt x="127" y="178"/>
                        <a:pt x="133" y="184"/>
                        <a:pt x="136" y="189"/>
                      </a:cubicBezTo>
                      <a:cubicBezTo>
                        <a:pt x="136" y="189"/>
                        <a:pt x="137" y="190"/>
                        <a:pt x="137" y="190"/>
                      </a:cubicBezTo>
                      <a:cubicBezTo>
                        <a:pt x="135" y="191"/>
                        <a:pt x="134" y="192"/>
                        <a:pt x="132" y="192"/>
                      </a:cubicBezTo>
                      <a:cubicBezTo>
                        <a:pt x="131" y="193"/>
                        <a:pt x="129" y="194"/>
                        <a:pt x="127" y="195"/>
                      </a:cubicBezTo>
                      <a:cubicBezTo>
                        <a:pt x="124" y="197"/>
                        <a:pt x="123" y="200"/>
                        <a:pt x="121" y="203"/>
                      </a:cubicBezTo>
                      <a:cubicBezTo>
                        <a:pt x="118" y="208"/>
                        <a:pt x="112" y="211"/>
                        <a:pt x="109" y="217"/>
                      </a:cubicBezTo>
                      <a:cubicBezTo>
                        <a:pt x="108" y="219"/>
                        <a:pt x="107" y="222"/>
                        <a:pt x="104" y="223"/>
                      </a:cubicBezTo>
                      <a:cubicBezTo>
                        <a:pt x="102" y="223"/>
                        <a:pt x="99" y="222"/>
                        <a:pt x="96" y="221"/>
                      </a:cubicBezTo>
                      <a:cubicBezTo>
                        <a:pt x="94" y="221"/>
                        <a:pt x="91" y="221"/>
                        <a:pt x="88" y="222"/>
                      </a:cubicBezTo>
                      <a:cubicBezTo>
                        <a:pt x="87" y="222"/>
                        <a:pt x="85" y="222"/>
                        <a:pt x="84" y="223"/>
                      </a:cubicBezTo>
                      <a:cubicBezTo>
                        <a:pt x="83" y="224"/>
                        <a:pt x="84" y="224"/>
                        <a:pt x="83" y="225"/>
                      </a:cubicBezTo>
                      <a:cubicBezTo>
                        <a:pt x="80" y="229"/>
                        <a:pt x="77" y="232"/>
                        <a:pt x="72" y="235"/>
                      </a:cubicBezTo>
                      <a:cubicBezTo>
                        <a:pt x="67" y="237"/>
                        <a:pt x="62" y="238"/>
                        <a:pt x="57" y="239"/>
                      </a:cubicBezTo>
                      <a:cubicBezTo>
                        <a:pt x="52" y="241"/>
                        <a:pt x="48" y="245"/>
                        <a:pt x="43" y="245"/>
                      </a:cubicBezTo>
                      <a:cubicBezTo>
                        <a:pt x="38" y="246"/>
                        <a:pt x="33" y="246"/>
                        <a:pt x="28" y="247"/>
                      </a:cubicBezTo>
                      <a:cubicBezTo>
                        <a:pt x="27" y="247"/>
                        <a:pt x="27" y="247"/>
                        <a:pt x="26" y="247"/>
                      </a:cubicBezTo>
                      <a:cubicBezTo>
                        <a:pt x="26" y="246"/>
                        <a:pt x="26" y="245"/>
                        <a:pt x="26" y="244"/>
                      </a:cubicBezTo>
                      <a:cubicBezTo>
                        <a:pt x="26" y="237"/>
                        <a:pt x="23" y="235"/>
                        <a:pt x="18" y="232"/>
                      </a:cubicBezTo>
                      <a:cubicBezTo>
                        <a:pt x="14" y="229"/>
                        <a:pt x="14" y="225"/>
                        <a:pt x="11" y="221"/>
                      </a:cubicBezTo>
                      <a:cubicBezTo>
                        <a:pt x="9" y="215"/>
                        <a:pt x="8" y="211"/>
                        <a:pt x="12" y="208"/>
                      </a:cubicBezTo>
                      <a:cubicBezTo>
                        <a:pt x="15" y="206"/>
                        <a:pt x="29" y="211"/>
                        <a:pt x="30" y="206"/>
                      </a:cubicBezTo>
                      <a:cubicBezTo>
                        <a:pt x="30" y="204"/>
                        <a:pt x="26" y="192"/>
                        <a:pt x="26" y="190"/>
                      </a:cubicBezTo>
                      <a:cubicBezTo>
                        <a:pt x="24" y="188"/>
                        <a:pt x="24" y="183"/>
                        <a:pt x="22" y="180"/>
                      </a:cubicBezTo>
                      <a:cubicBezTo>
                        <a:pt x="21" y="177"/>
                        <a:pt x="19" y="174"/>
                        <a:pt x="19" y="171"/>
                      </a:cubicBezTo>
                      <a:cubicBezTo>
                        <a:pt x="19" y="168"/>
                        <a:pt x="20" y="166"/>
                        <a:pt x="19" y="163"/>
                      </a:cubicBezTo>
                      <a:cubicBezTo>
                        <a:pt x="18" y="162"/>
                        <a:pt x="17" y="161"/>
                        <a:pt x="14" y="160"/>
                      </a:cubicBezTo>
                      <a:cubicBezTo>
                        <a:pt x="11" y="159"/>
                        <a:pt x="7" y="159"/>
                        <a:pt x="5" y="157"/>
                      </a:cubicBezTo>
                      <a:cubicBezTo>
                        <a:pt x="4" y="156"/>
                        <a:pt x="2" y="154"/>
                        <a:pt x="0" y="152"/>
                      </a:cubicBezTo>
                      <a:cubicBezTo>
                        <a:pt x="0" y="152"/>
                        <a:pt x="0" y="152"/>
                        <a:pt x="0" y="151"/>
                      </a:cubicBezTo>
                      <a:cubicBezTo>
                        <a:pt x="1" y="150"/>
                        <a:pt x="1" y="147"/>
                        <a:pt x="1" y="145"/>
                      </a:cubicBezTo>
                      <a:cubicBezTo>
                        <a:pt x="1" y="140"/>
                        <a:pt x="1" y="135"/>
                        <a:pt x="4" y="131"/>
                      </a:cubicBezTo>
                      <a:cubicBezTo>
                        <a:pt x="8" y="127"/>
                        <a:pt x="14" y="124"/>
                        <a:pt x="15" y="118"/>
                      </a:cubicBezTo>
                      <a:cubicBezTo>
                        <a:pt x="17" y="112"/>
                        <a:pt x="20" y="111"/>
                        <a:pt x="25" y="108"/>
                      </a:cubicBezTo>
                      <a:cubicBezTo>
                        <a:pt x="29" y="105"/>
                        <a:pt x="32" y="100"/>
                        <a:pt x="30" y="95"/>
                      </a:cubicBezTo>
                      <a:cubicBezTo>
                        <a:pt x="30" y="92"/>
                        <a:pt x="27" y="89"/>
                        <a:pt x="26" y="86"/>
                      </a:cubicBezTo>
                      <a:cubicBezTo>
                        <a:pt x="26" y="83"/>
                        <a:pt x="26" y="81"/>
                        <a:pt x="26" y="78"/>
                      </a:cubicBezTo>
                      <a:cubicBezTo>
                        <a:pt x="27" y="73"/>
                        <a:pt x="27" y="70"/>
                        <a:pt x="29" y="65"/>
                      </a:cubicBezTo>
                      <a:cubicBezTo>
                        <a:pt x="32" y="61"/>
                        <a:pt x="32" y="58"/>
                        <a:pt x="33" y="54"/>
                      </a:cubicBezTo>
                      <a:cubicBezTo>
                        <a:pt x="34" y="50"/>
                        <a:pt x="35" y="45"/>
                        <a:pt x="31" y="42"/>
                      </a:cubicBezTo>
                      <a:cubicBezTo>
                        <a:pt x="27" y="38"/>
                        <a:pt x="25" y="35"/>
                        <a:pt x="24" y="29"/>
                      </a:cubicBezTo>
                      <a:cubicBezTo>
                        <a:pt x="23" y="24"/>
                        <a:pt x="23" y="20"/>
                        <a:pt x="24" y="15"/>
                      </a:cubicBezTo>
                      <a:cubicBezTo>
                        <a:pt x="25" y="11"/>
                        <a:pt x="26" y="6"/>
                        <a:pt x="27" y="2"/>
                      </a:cubicBezTo>
                      <a:cubicBezTo>
                        <a:pt x="28" y="1"/>
                        <a:pt x="30" y="1"/>
                        <a:pt x="32" y="0"/>
                      </a:cubicBezTo>
                      <a:cubicBezTo>
                        <a:pt x="38" y="0"/>
                        <a:pt x="43" y="4"/>
                        <a:pt x="48" y="7"/>
                      </a:cubicBezTo>
                      <a:cubicBezTo>
                        <a:pt x="53" y="11"/>
                        <a:pt x="60" y="14"/>
                        <a:pt x="66" y="17"/>
                      </a:cubicBezTo>
                      <a:cubicBezTo>
                        <a:pt x="71" y="21"/>
                        <a:pt x="78" y="23"/>
                        <a:pt x="84" y="27"/>
                      </a:cubicBezTo>
                      <a:cubicBezTo>
                        <a:pt x="90" y="30"/>
                        <a:pt x="97" y="35"/>
                        <a:pt x="104" y="38"/>
                      </a:cubicBezTo>
                      <a:cubicBezTo>
                        <a:pt x="108" y="39"/>
                        <a:pt x="111" y="40"/>
                        <a:pt x="115" y="42"/>
                      </a:cubicBezTo>
                      <a:cubicBezTo>
                        <a:pt x="118" y="43"/>
                        <a:pt x="121" y="44"/>
                        <a:pt x="124" y="45"/>
                      </a:cubicBezTo>
                      <a:cubicBezTo>
                        <a:pt x="127" y="47"/>
                        <a:pt x="130" y="50"/>
                        <a:pt x="133" y="52"/>
                      </a:cubicBezTo>
                      <a:cubicBezTo>
                        <a:pt x="136" y="53"/>
                        <a:pt x="139" y="55"/>
                        <a:pt x="141" y="56"/>
                      </a:cubicBezTo>
                      <a:cubicBezTo>
                        <a:pt x="144" y="58"/>
                        <a:pt x="148" y="60"/>
                        <a:pt x="151" y="60"/>
                      </a:cubicBezTo>
                      <a:cubicBezTo>
                        <a:pt x="155" y="61"/>
                        <a:pt x="154" y="59"/>
                        <a:pt x="156" y="57"/>
                      </a:cubicBezTo>
                      <a:cubicBezTo>
                        <a:pt x="156" y="56"/>
                        <a:pt x="157" y="56"/>
                        <a:pt x="157" y="56"/>
                      </a:cubicBezTo>
                      <a:cubicBezTo>
                        <a:pt x="157" y="61"/>
                        <a:pt x="157" y="66"/>
                        <a:pt x="157" y="71"/>
                      </a:cubicBezTo>
                      <a:cubicBezTo>
                        <a:pt x="157" y="80"/>
                        <a:pt x="155" y="90"/>
                        <a:pt x="154" y="9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6" name="Freeform 358"/>
                <p:cNvSpPr/>
                <p:nvPr/>
              </p:nvSpPr>
              <p:spPr bwMode="auto">
                <a:xfrm>
                  <a:off x="1719259" y="3421062"/>
                  <a:ext cx="638174" cy="481012"/>
                </a:xfrm>
                <a:custGeom>
                  <a:avLst/>
                  <a:gdLst/>
                  <a:ahLst/>
                  <a:cxnLst>
                    <a:cxn ang="0">
                      <a:pos x="234" y="86"/>
                    </a:cxn>
                    <a:cxn ang="0">
                      <a:pos x="234" y="94"/>
                    </a:cxn>
                    <a:cxn ang="0">
                      <a:pos x="238" y="103"/>
                    </a:cxn>
                    <a:cxn ang="0">
                      <a:pos x="233" y="116"/>
                    </a:cxn>
                    <a:cxn ang="0">
                      <a:pos x="223" y="126"/>
                    </a:cxn>
                    <a:cxn ang="0">
                      <a:pos x="212" y="139"/>
                    </a:cxn>
                    <a:cxn ang="0">
                      <a:pos x="209" y="153"/>
                    </a:cxn>
                    <a:cxn ang="0">
                      <a:pos x="208" y="159"/>
                    </a:cxn>
                    <a:cxn ang="0">
                      <a:pos x="208" y="160"/>
                    </a:cxn>
                    <a:cxn ang="0">
                      <a:pos x="202" y="161"/>
                    </a:cxn>
                    <a:cxn ang="0">
                      <a:pos x="195" y="164"/>
                    </a:cxn>
                    <a:cxn ang="0">
                      <a:pos x="187" y="162"/>
                    </a:cxn>
                    <a:cxn ang="0">
                      <a:pos x="166" y="164"/>
                    </a:cxn>
                    <a:cxn ang="0">
                      <a:pos x="144" y="171"/>
                    </a:cxn>
                    <a:cxn ang="0">
                      <a:pos x="137" y="169"/>
                    </a:cxn>
                    <a:cxn ang="0">
                      <a:pos x="130" y="169"/>
                    </a:cxn>
                    <a:cxn ang="0">
                      <a:pos x="123" y="167"/>
                    </a:cxn>
                    <a:cxn ang="0">
                      <a:pos x="116" y="163"/>
                    </a:cxn>
                    <a:cxn ang="0">
                      <a:pos x="109" y="162"/>
                    </a:cxn>
                    <a:cxn ang="0">
                      <a:pos x="106" y="160"/>
                    </a:cxn>
                    <a:cxn ang="0">
                      <a:pos x="103" y="158"/>
                    </a:cxn>
                    <a:cxn ang="0">
                      <a:pos x="91" y="157"/>
                    </a:cxn>
                    <a:cxn ang="0">
                      <a:pos x="69" y="165"/>
                    </a:cxn>
                    <a:cxn ang="0">
                      <a:pos x="59" y="179"/>
                    </a:cxn>
                    <a:cxn ang="0">
                      <a:pos x="56" y="179"/>
                    </a:cxn>
                    <a:cxn ang="0">
                      <a:pos x="45" y="181"/>
                    </a:cxn>
                    <a:cxn ang="0">
                      <a:pos x="43" y="183"/>
                    </a:cxn>
                    <a:cxn ang="0">
                      <a:pos x="30" y="175"/>
                    </a:cxn>
                    <a:cxn ang="0">
                      <a:pos x="18" y="161"/>
                    </a:cxn>
                    <a:cxn ang="0">
                      <a:pos x="4" y="141"/>
                    </a:cxn>
                    <a:cxn ang="0">
                      <a:pos x="0" y="137"/>
                    </a:cxn>
                    <a:cxn ang="0">
                      <a:pos x="3" y="137"/>
                    </a:cxn>
                    <a:cxn ang="0">
                      <a:pos x="10" y="137"/>
                    </a:cxn>
                    <a:cxn ang="0">
                      <a:pos x="18" y="134"/>
                    </a:cxn>
                    <a:cxn ang="0">
                      <a:pos x="33" y="134"/>
                    </a:cxn>
                    <a:cxn ang="0">
                      <a:pos x="49" y="134"/>
                    </a:cxn>
                    <a:cxn ang="0">
                      <a:pos x="61" y="121"/>
                    </a:cxn>
                    <a:cxn ang="0">
                      <a:pos x="68" y="105"/>
                    </a:cxn>
                    <a:cxn ang="0">
                      <a:pos x="66" y="91"/>
                    </a:cxn>
                    <a:cxn ang="0">
                      <a:pos x="67" y="78"/>
                    </a:cxn>
                    <a:cxn ang="0">
                      <a:pos x="67" y="77"/>
                    </a:cxn>
                    <a:cxn ang="0">
                      <a:pos x="78" y="72"/>
                    </a:cxn>
                    <a:cxn ang="0">
                      <a:pos x="103" y="54"/>
                    </a:cxn>
                    <a:cxn ang="0">
                      <a:pos x="118" y="44"/>
                    </a:cxn>
                    <a:cxn ang="0">
                      <a:pos x="132" y="35"/>
                    </a:cxn>
                    <a:cxn ang="0">
                      <a:pos x="164" y="17"/>
                    </a:cxn>
                    <a:cxn ang="0">
                      <a:pos x="173" y="11"/>
                    </a:cxn>
                    <a:cxn ang="0">
                      <a:pos x="178" y="4"/>
                    </a:cxn>
                    <a:cxn ang="0">
                      <a:pos x="183" y="0"/>
                    </a:cxn>
                    <a:cxn ang="0">
                      <a:pos x="194" y="9"/>
                    </a:cxn>
                    <a:cxn ang="0">
                      <a:pos x="208" y="16"/>
                    </a:cxn>
                    <a:cxn ang="0">
                      <a:pos x="228" y="20"/>
                    </a:cxn>
                    <a:cxn ang="0">
                      <a:pos x="235" y="10"/>
                    </a:cxn>
                    <a:cxn ang="0">
                      <a:pos x="232" y="23"/>
                    </a:cxn>
                    <a:cxn ang="0">
                      <a:pos x="232" y="37"/>
                    </a:cxn>
                    <a:cxn ang="0">
                      <a:pos x="239" y="50"/>
                    </a:cxn>
                    <a:cxn ang="0">
                      <a:pos x="241" y="62"/>
                    </a:cxn>
                    <a:cxn ang="0">
                      <a:pos x="237" y="73"/>
                    </a:cxn>
                    <a:cxn ang="0">
                      <a:pos x="234" y="86"/>
                    </a:cxn>
                  </a:cxnLst>
                  <a:rect l="0" t="0" r="r" b="b"/>
                  <a:pathLst>
                    <a:path w="243" h="183">
                      <a:moveTo>
                        <a:pt x="234" y="86"/>
                      </a:moveTo>
                      <a:cubicBezTo>
                        <a:pt x="234" y="89"/>
                        <a:pt x="234" y="91"/>
                        <a:pt x="234" y="94"/>
                      </a:cubicBezTo>
                      <a:cubicBezTo>
                        <a:pt x="235" y="97"/>
                        <a:pt x="238" y="100"/>
                        <a:pt x="238" y="103"/>
                      </a:cubicBezTo>
                      <a:cubicBezTo>
                        <a:pt x="240" y="108"/>
                        <a:pt x="237" y="113"/>
                        <a:pt x="233" y="116"/>
                      </a:cubicBezTo>
                      <a:cubicBezTo>
                        <a:pt x="228" y="119"/>
                        <a:pt x="225" y="120"/>
                        <a:pt x="223" y="126"/>
                      </a:cubicBezTo>
                      <a:cubicBezTo>
                        <a:pt x="222" y="132"/>
                        <a:pt x="216" y="135"/>
                        <a:pt x="212" y="139"/>
                      </a:cubicBezTo>
                      <a:cubicBezTo>
                        <a:pt x="209" y="143"/>
                        <a:pt x="209" y="148"/>
                        <a:pt x="209" y="153"/>
                      </a:cubicBezTo>
                      <a:cubicBezTo>
                        <a:pt x="209" y="155"/>
                        <a:pt x="209" y="158"/>
                        <a:pt x="208" y="159"/>
                      </a:cubicBezTo>
                      <a:cubicBezTo>
                        <a:pt x="208" y="160"/>
                        <a:pt x="208" y="160"/>
                        <a:pt x="208" y="160"/>
                      </a:cubicBezTo>
                      <a:cubicBezTo>
                        <a:pt x="206" y="162"/>
                        <a:pt x="204" y="161"/>
                        <a:pt x="202" y="161"/>
                      </a:cubicBezTo>
                      <a:cubicBezTo>
                        <a:pt x="199" y="162"/>
                        <a:pt x="198" y="164"/>
                        <a:pt x="195" y="164"/>
                      </a:cubicBezTo>
                      <a:cubicBezTo>
                        <a:pt x="191" y="166"/>
                        <a:pt x="192" y="163"/>
                        <a:pt x="187" y="162"/>
                      </a:cubicBezTo>
                      <a:cubicBezTo>
                        <a:pt x="181" y="161"/>
                        <a:pt x="172" y="162"/>
                        <a:pt x="166" y="164"/>
                      </a:cubicBezTo>
                      <a:cubicBezTo>
                        <a:pt x="159" y="166"/>
                        <a:pt x="152" y="171"/>
                        <a:pt x="144" y="171"/>
                      </a:cubicBezTo>
                      <a:cubicBezTo>
                        <a:pt x="141" y="171"/>
                        <a:pt x="140" y="170"/>
                        <a:pt x="137" y="169"/>
                      </a:cubicBezTo>
                      <a:cubicBezTo>
                        <a:pt x="135" y="169"/>
                        <a:pt x="133" y="169"/>
                        <a:pt x="130" y="169"/>
                      </a:cubicBezTo>
                      <a:cubicBezTo>
                        <a:pt x="127" y="169"/>
                        <a:pt x="126" y="169"/>
                        <a:pt x="123" y="167"/>
                      </a:cubicBezTo>
                      <a:cubicBezTo>
                        <a:pt x="121" y="165"/>
                        <a:pt x="119" y="164"/>
                        <a:pt x="116" y="163"/>
                      </a:cubicBezTo>
                      <a:cubicBezTo>
                        <a:pt x="114" y="163"/>
                        <a:pt x="112" y="163"/>
                        <a:pt x="109" y="162"/>
                      </a:cubicBezTo>
                      <a:cubicBezTo>
                        <a:pt x="108" y="162"/>
                        <a:pt x="107" y="161"/>
                        <a:pt x="106" y="160"/>
                      </a:cubicBezTo>
                      <a:cubicBezTo>
                        <a:pt x="105" y="160"/>
                        <a:pt x="104" y="158"/>
                        <a:pt x="103" y="158"/>
                      </a:cubicBezTo>
                      <a:cubicBezTo>
                        <a:pt x="100" y="156"/>
                        <a:pt x="94" y="157"/>
                        <a:pt x="91" y="157"/>
                      </a:cubicBezTo>
                      <a:cubicBezTo>
                        <a:pt x="83" y="157"/>
                        <a:pt x="73" y="158"/>
                        <a:pt x="69" y="165"/>
                      </a:cubicBezTo>
                      <a:cubicBezTo>
                        <a:pt x="66" y="170"/>
                        <a:pt x="65" y="176"/>
                        <a:pt x="59" y="179"/>
                      </a:cubicBezTo>
                      <a:cubicBezTo>
                        <a:pt x="58" y="179"/>
                        <a:pt x="57" y="179"/>
                        <a:pt x="56" y="179"/>
                      </a:cubicBezTo>
                      <a:cubicBezTo>
                        <a:pt x="52" y="179"/>
                        <a:pt x="48" y="178"/>
                        <a:pt x="45" y="181"/>
                      </a:cubicBezTo>
                      <a:cubicBezTo>
                        <a:pt x="44" y="182"/>
                        <a:pt x="44" y="182"/>
                        <a:pt x="43" y="183"/>
                      </a:cubicBezTo>
                      <a:cubicBezTo>
                        <a:pt x="38" y="181"/>
                        <a:pt x="34" y="178"/>
                        <a:pt x="30" y="175"/>
                      </a:cubicBezTo>
                      <a:cubicBezTo>
                        <a:pt x="26" y="170"/>
                        <a:pt x="21" y="166"/>
                        <a:pt x="18" y="161"/>
                      </a:cubicBezTo>
                      <a:cubicBezTo>
                        <a:pt x="14" y="154"/>
                        <a:pt x="9" y="147"/>
                        <a:pt x="4" y="141"/>
                      </a:cubicBezTo>
                      <a:cubicBezTo>
                        <a:pt x="3" y="140"/>
                        <a:pt x="1" y="138"/>
                        <a:pt x="0" y="137"/>
                      </a:cubicBezTo>
                      <a:cubicBezTo>
                        <a:pt x="1" y="137"/>
                        <a:pt x="2" y="137"/>
                        <a:pt x="3" y="137"/>
                      </a:cubicBezTo>
                      <a:cubicBezTo>
                        <a:pt x="5" y="137"/>
                        <a:pt x="8" y="137"/>
                        <a:pt x="10" y="137"/>
                      </a:cubicBezTo>
                      <a:cubicBezTo>
                        <a:pt x="13" y="136"/>
                        <a:pt x="15" y="135"/>
                        <a:pt x="18" y="134"/>
                      </a:cubicBezTo>
                      <a:cubicBezTo>
                        <a:pt x="23" y="134"/>
                        <a:pt x="28" y="135"/>
                        <a:pt x="33" y="134"/>
                      </a:cubicBezTo>
                      <a:cubicBezTo>
                        <a:pt x="38" y="134"/>
                        <a:pt x="44" y="135"/>
                        <a:pt x="49" y="134"/>
                      </a:cubicBezTo>
                      <a:cubicBezTo>
                        <a:pt x="55" y="132"/>
                        <a:pt x="58" y="125"/>
                        <a:pt x="61" y="121"/>
                      </a:cubicBezTo>
                      <a:cubicBezTo>
                        <a:pt x="64" y="116"/>
                        <a:pt x="68" y="111"/>
                        <a:pt x="68" y="105"/>
                      </a:cubicBezTo>
                      <a:cubicBezTo>
                        <a:pt x="68" y="100"/>
                        <a:pt x="66" y="96"/>
                        <a:pt x="66" y="91"/>
                      </a:cubicBezTo>
                      <a:cubicBezTo>
                        <a:pt x="66" y="86"/>
                        <a:pt x="66" y="82"/>
                        <a:pt x="67" y="78"/>
                      </a:cubicBezTo>
                      <a:cubicBezTo>
                        <a:pt x="67" y="78"/>
                        <a:pt x="67" y="78"/>
                        <a:pt x="67" y="77"/>
                      </a:cubicBezTo>
                      <a:cubicBezTo>
                        <a:pt x="69" y="73"/>
                        <a:pt x="75" y="72"/>
                        <a:pt x="78" y="72"/>
                      </a:cubicBezTo>
                      <a:cubicBezTo>
                        <a:pt x="89" y="70"/>
                        <a:pt x="96" y="60"/>
                        <a:pt x="103" y="54"/>
                      </a:cubicBezTo>
                      <a:cubicBezTo>
                        <a:pt x="108" y="50"/>
                        <a:pt x="113" y="47"/>
                        <a:pt x="118" y="44"/>
                      </a:cubicBezTo>
                      <a:cubicBezTo>
                        <a:pt x="123" y="41"/>
                        <a:pt x="128" y="38"/>
                        <a:pt x="132" y="35"/>
                      </a:cubicBezTo>
                      <a:cubicBezTo>
                        <a:pt x="142" y="29"/>
                        <a:pt x="154" y="24"/>
                        <a:pt x="164" y="17"/>
                      </a:cubicBezTo>
                      <a:cubicBezTo>
                        <a:pt x="167" y="15"/>
                        <a:pt x="170" y="14"/>
                        <a:pt x="173" y="11"/>
                      </a:cubicBezTo>
                      <a:cubicBezTo>
                        <a:pt x="175" y="9"/>
                        <a:pt x="176" y="6"/>
                        <a:pt x="178" y="4"/>
                      </a:cubicBezTo>
                      <a:cubicBezTo>
                        <a:pt x="180" y="2"/>
                        <a:pt x="181" y="1"/>
                        <a:pt x="183" y="0"/>
                      </a:cubicBezTo>
                      <a:cubicBezTo>
                        <a:pt x="187" y="3"/>
                        <a:pt x="190" y="6"/>
                        <a:pt x="194" y="9"/>
                      </a:cubicBezTo>
                      <a:cubicBezTo>
                        <a:pt x="199" y="13"/>
                        <a:pt x="203" y="15"/>
                        <a:pt x="208" y="16"/>
                      </a:cubicBezTo>
                      <a:cubicBezTo>
                        <a:pt x="215" y="18"/>
                        <a:pt x="222" y="21"/>
                        <a:pt x="228" y="20"/>
                      </a:cubicBezTo>
                      <a:cubicBezTo>
                        <a:pt x="231" y="16"/>
                        <a:pt x="232" y="12"/>
                        <a:pt x="235" y="10"/>
                      </a:cubicBezTo>
                      <a:cubicBezTo>
                        <a:pt x="234" y="14"/>
                        <a:pt x="233" y="19"/>
                        <a:pt x="232" y="23"/>
                      </a:cubicBezTo>
                      <a:cubicBezTo>
                        <a:pt x="231" y="28"/>
                        <a:pt x="231" y="32"/>
                        <a:pt x="232" y="37"/>
                      </a:cubicBezTo>
                      <a:cubicBezTo>
                        <a:pt x="233" y="43"/>
                        <a:pt x="235" y="46"/>
                        <a:pt x="239" y="50"/>
                      </a:cubicBezTo>
                      <a:cubicBezTo>
                        <a:pt x="243" y="53"/>
                        <a:pt x="242" y="58"/>
                        <a:pt x="241" y="62"/>
                      </a:cubicBezTo>
                      <a:cubicBezTo>
                        <a:pt x="240" y="66"/>
                        <a:pt x="240" y="69"/>
                        <a:pt x="237" y="73"/>
                      </a:cubicBezTo>
                      <a:cubicBezTo>
                        <a:pt x="235" y="78"/>
                        <a:pt x="235" y="81"/>
                        <a:pt x="234"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7" name="Freeform 359"/>
                <p:cNvSpPr/>
                <p:nvPr/>
              </p:nvSpPr>
              <p:spPr bwMode="auto">
                <a:xfrm>
                  <a:off x="1354135" y="2538412"/>
                  <a:ext cx="131762" cy="268287"/>
                </a:xfrm>
                <a:custGeom>
                  <a:avLst/>
                  <a:gdLst/>
                  <a:ahLst/>
                  <a:cxnLst>
                    <a:cxn ang="0">
                      <a:pos x="47" y="21"/>
                    </a:cxn>
                    <a:cxn ang="0">
                      <a:pos x="40" y="27"/>
                    </a:cxn>
                    <a:cxn ang="0">
                      <a:pos x="40" y="37"/>
                    </a:cxn>
                    <a:cxn ang="0">
                      <a:pos x="35" y="56"/>
                    </a:cxn>
                    <a:cxn ang="0">
                      <a:pos x="33" y="66"/>
                    </a:cxn>
                    <a:cxn ang="0">
                      <a:pos x="36" y="76"/>
                    </a:cxn>
                    <a:cxn ang="0">
                      <a:pos x="36" y="86"/>
                    </a:cxn>
                    <a:cxn ang="0">
                      <a:pos x="31" y="92"/>
                    </a:cxn>
                    <a:cxn ang="0">
                      <a:pos x="31" y="98"/>
                    </a:cxn>
                    <a:cxn ang="0">
                      <a:pos x="30" y="101"/>
                    </a:cxn>
                    <a:cxn ang="0">
                      <a:pos x="27" y="101"/>
                    </a:cxn>
                    <a:cxn ang="0">
                      <a:pos x="11" y="98"/>
                    </a:cxn>
                    <a:cxn ang="0">
                      <a:pos x="10" y="65"/>
                    </a:cxn>
                    <a:cxn ang="0">
                      <a:pos x="11" y="35"/>
                    </a:cxn>
                    <a:cxn ang="0">
                      <a:pos x="9" y="4"/>
                    </a:cxn>
                    <a:cxn ang="0">
                      <a:pos x="12" y="1"/>
                    </a:cxn>
                    <a:cxn ang="0">
                      <a:pos x="22" y="3"/>
                    </a:cxn>
                    <a:cxn ang="0">
                      <a:pos x="33" y="5"/>
                    </a:cxn>
                    <a:cxn ang="0">
                      <a:pos x="41" y="4"/>
                    </a:cxn>
                    <a:cxn ang="0">
                      <a:pos x="47" y="10"/>
                    </a:cxn>
                    <a:cxn ang="0">
                      <a:pos x="47" y="21"/>
                    </a:cxn>
                  </a:cxnLst>
                  <a:rect l="0" t="0" r="r" b="b"/>
                  <a:pathLst>
                    <a:path w="50" h="102">
                      <a:moveTo>
                        <a:pt x="47" y="21"/>
                      </a:moveTo>
                      <a:cubicBezTo>
                        <a:pt x="44" y="23"/>
                        <a:pt x="41" y="23"/>
                        <a:pt x="40" y="27"/>
                      </a:cubicBezTo>
                      <a:cubicBezTo>
                        <a:pt x="39" y="30"/>
                        <a:pt x="41" y="34"/>
                        <a:pt x="40" y="37"/>
                      </a:cubicBezTo>
                      <a:cubicBezTo>
                        <a:pt x="40" y="44"/>
                        <a:pt x="36" y="50"/>
                        <a:pt x="35" y="56"/>
                      </a:cubicBezTo>
                      <a:cubicBezTo>
                        <a:pt x="34" y="59"/>
                        <a:pt x="33" y="63"/>
                        <a:pt x="33" y="66"/>
                      </a:cubicBezTo>
                      <a:cubicBezTo>
                        <a:pt x="32" y="69"/>
                        <a:pt x="36" y="71"/>
                        <a:pt x="36" y="76"/>
                      </a:cubicBezTo>
                      <a:cubicBezTo>
                        <a:pt x="35" y="79"/>
                        <a:pt x="36" y="84"/>
                        <a:pt x="36" y="86"/>
                      </a:cubicBezTo>
                      <a:cubicBezTo>
                        <a:pt x="35" y="89"/>
                        <a:pt x="32" y="90"/>
                        <a:pt x="31" y="92"/>
                      </a:cubicBezTo>
                      <a:cubicBezTo>
                        <a:pt x="30" y="94"/>
                        <a:pt x="31" y="96"/>
                        <a:pt x="31" y="98"/>
                      </a:cubicBezTo>
                      <a:cubicBezTo>
                        <a:pt x="31" y="99"/>
                        <a:pt x="30" y="100"/>
                        <a:pt x="30" y="101"/>
                      </a:cubicBezTo>
                      <a:cubicBezTo>
                        <a:pt x="29" y="101"/>
                        <a:pt x="28" y="101"/>
                        <a:pt x="27" y="101"/>
                      </a:cubicBezTo>
                      <a:cubicBezTo>
                        <a:pt x="21" y="102"/>
                        <a:pt x="14" y="101"/>
                        <a:pt x="11" y="98"/>
                      </a:cubicBezTo>
                      <a:cubicBezTo>
                        <a:pt x="0" y="89"/>
                        <a:pt x="8" y="76"/>
                        <a:pt x="10" y="65"/>
                      </a:cubicBezTo>
                      <a:cubicBezTo>
                        <a:pt x="12" y="55"/>
                        <a:pt x="11" y="45"/>
                        <a:pt x="11" y="35"/>
                      </a:cubicBezTo>
                      <a:cubicBezTo>
                        <a:pt x="11" y="24"/>
                        <a:pt x="11" y="14"/>
                        <a:pt x="9" y="4"/>
                      </a:cubicBezTo>
                      <a:cubicBezTo>
                        <a:pt x="10" y="3"/>
                        <a:pt x="11" y="2"/>
                        <a:pt x="12" y="1"/>
                      </a:cubicBezTo>
                      <a:cubicBezTo>
                        <a:pt x="17" y="0"/>
                        <a:pt x="19" y="1"/>
                        <a:pt x="22" y="3"/>
                      </a:cubicBezTo>
                      <a:cubicBezTo>
                        <a:pt x="26" y="5"/>
                        <a:pt x="29" y="6"/>
                        <a:pt x="33" y="5"/>
                      </a:cubicBezTo>
                      <a:cubicBezTo>
                        <a:pt x="36" y="5"/>
                        <a:pt x="38" y="3"/>
                        <a:pt x="41" y="4"/>
                      </a:cubicBezTo>
                      <a:cubicBezTo>
                        <a:pt x="43" y="4"/>
                        <a:pt x="47" y="8"/>
                        <a:pt x="47" y="10"/>
                      </a:cubicBezTo>
                      <a:cubicBezTo>
                        <a:pt x="50" y="14"/>
                        <a:pt x="50" y="18"/>
                        <a:pt x="47"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8" name="Freeform 360"/>
                <p:cNvSpPr/>
                <p:nvPr/>
              </p:nvSpPr>
              <p:spPr bwMode="auto">
                <a:xfrm>
                  <a:off x="1955797" y="2082799"/>
                  <a:ext cx="33337" cy="47625"/>
                </a:xfrm>
                <a:custGeom>
                  <a:avLst/>
                  <a:gdLst/>
                  <a:ahLst/>
                  <a:cxnLst>
                    <a:cxn ang="0">
                      <a:pos x="12" y="11"/>
                    </a:cxn>
                    <a:cxn ang="0">
                      <a:pos x="12" y="18"/>
                    </a:cxn>
                    <a:cxn ang="0">
                      <a:pos x="11" y="18"/>
                    </a:cxn>
                    <a:cxn ang="0">
                      <a:pos x="0" y="13"/>
                    </a:cxn>
                    <a:cxn ang="0">
                      <a:pos x="0" y="12"/>
                    </a:cxn>
                    <a:cxn ang="0">
                      <a:pos x="2" y="2"/>
                    </a:cxn>
                    <a:cxn ang="0">
                      <a:pos x="5" y="0"/>
                    </a:cxn>
                    <a:cxn ang="0">
                      <a:pos x="9" y="1"/>
                    </a:cxn>
                    <a:cxn ang="0">
                      <a:pos x="12" y="11"/>
                    </a:cxn>
                  </a:cxnLst>
                  <a:rect l="0" t="0" r="r" b="b"/>
                  <a:pathLst>
                    <a:path w="13" h="18">
                      <a:moveTo>
                        <a:pt x="12" y="11"/>
                      </a:moveTo>
                      <a:cubicBezTo>
                        <a:pt x="12" y="13"/>
                        <a:pt x="12" y="16"/>
                        <a:pt x="12" y="18"/>
                      </a:cubicBezTo>
                      <a:cubicBezTo>
                        <a:pt x="12" y="18"/>
                        <a:pt x="11" y="18"/>
                        <a:pt x="11" y="18"/>
                      </a:cubicBezTo>
                      <a:cubicBezTo>
                        <a:pt x="7" y="17"/>
                        <a:pt x="4" y="15"/>
                        <a:pt x="0" y="13"/>
                      </a:cubicBezTo>
                      <a:cubicBezTo>
                        <a:pt x="0" y="13"/>
                        <a:pt x="0" y="12"/>
                        <a:pt x="0" y="12"/>
                      </a:cubicBezTo>
                      <a:cubicBezTo>
                        <a:pt x="1" y="9"/>
                        <a:pt x="1" y="6"/>
                        <a:pt x="2" y="2"/>
                      </a:cubicBezTo>
                      <a:cubicBezTo>
                        <a:pt x="3" y="0"/>
                        <a:pt x="2" y="0"/>
                        <a:pt x="5" y="0"/>
                      </a:cubicBezTo>
                      <a:cubicBezTo>
                        <a:pt x="6" y="0"/>
                        <a:pt x="8" y="1"/>
                        <a:pt x="9" y="1"/>
                      </a:cubicBezTo>
                      <a:cubicBezTo>
                        <a:pt x="10" y="4"/>
                        <a:pt x="13" y="7"/>
                        <a:pt x="12"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9" name="Freeform 361"/>
                <p:cNvSpPr/>
                <p:nvPr/>
              </p:nvSpPr>
              <p:spPr bwMode="auto">
                <a:xfrm>
                  <a:off x="1963734" y="2222499"/>
                  <a:ext cx="173037" cy="123825"/>
                </a:xfrm>
                <a:custGeom>
                  <a:avLst/>
                  <a:gdLst/>
                  <a:ahLst/>
                  <a:cxnLst>
                    <a:cxn ang="0">
                      <a:pos x="56" y="31"/>
                    </a:cxn>
                    <a:cxn ang="0">
                      <a:pos x="38" y="37"/>
                    </a:cxn>
                    <a:cxn ang="0">
                      <a:pos x="28" y="32"/>
                    </a:cxn>
                    <a:cxn ang="0">
                      <a:pos x="26" y="37"/>
                    </a:cxn>
                    <a:cxn ang="0">
                      <a:pos x="21" y="42"/>
                    </a:cxn>
                    <a:cxn ang="0">
                      <a:pos x="13" y="47"/>
                    </a:cxn>
                    <a:cxn ang="0">
                      <a:pos x="13" y="43"/>
                    </a:cxn>
                    <a:cxn ang="0">
                      <a:pos x="14" y="35"/>
                    </a:cxn>
                    <a:cxn ang="0">
                      <a:pos x="4" y="34"/>
                    </a:cxn>
                    <a:cxn ang="0">
                      <a:pos x="6" y="31"/>
                    </a:cxn>
                    <a:cxn ang="0">
                      <a:pos x="11" y="22"/>
                    </a:cxn>
                    <a:cxn ang="0">
                      <a:pos x="15" y="20"/>
                    </a:cxn>
                    <a:cxn ang="0">
                      <a:pos x="16" y="11"/>
                    </a:cxn>
                    <a:cxn ang="0">
                      <a:pos x="24" y="5"/>
                    </a:cxn>
                    <a:cxn ang="0">
                      <a:pos x="38" y="4"/>
                    </a:cxn>
                    <a:cxn ang="0">
                      <a:pos x="46" y="1"/>
                    </a:cxn>
                    <a:cxn ang="0">
                      <a:pos x="52" y="5"/>
                    </a:cxn>
                    <a:cxn ang="0">
                      <a:pos x="56" y="12"/>
                    </a:cxn>
                    <a:cxn ang="0">
                      <a:pos x="56" y="12"/>
                    </a:cxn>
                    <a:cxn ang="0">
                      <a:pos x="58" y="17"/>
                    </a:cxn>
                    <a:cxn ang="0">
                      <a:pos x="62" y="22"/>
                    </a:cxn>
                    <a:cxn ang="0">
                      <a:pos x="63" y="22"/>
                    </a:cxn>
                    <a:cxn ang="0">
                      <a:pos x="56" y="31"/>
                    </a:cxn>
                  </a:cxnLst>
                  <a:rect l="0" t="0" r="r" b="b"/>
                  <a:pathLst>
                    <a:path w="66" h="47">
                      <a:moveTo>
                        <a:pt x="56" y="31"/>
                      </a:moveTo>
                      <a:cubicBezTo>
                        <a:pt x="51" y="33"/>
                        <a:pt x="46" y="41"/>
                        <a:pt x="38" y="37"/>
                      </a:cubicBezTo>
                      <a:cubicBezTo>
                        <a:pt x="35" y="35"/>
                        <a:pt x="32" y="30"/>
                        <a:pt x="28" y="32"/>
                      </a:cubicBezTo>
                      <a:cubicBezTo>
                        <a:pt x="26" y="34"/>
                        <a:pt x="26" y="35"/>
                        <a:pt x="26" y="37"/>
                      </a:cubicBezTo>
                      <a:cubicBezTo>
                        <a:pt x="24" y="39"/>
                        <a:pt x="23" y="41"/>
                        <a:pt x="21" y="42"/>
                      </a:cubicBezTo>
                      <a:cubicBezTo>
                        <a:pt x="18" y="44"/>
                        <a:pt x="16" y="46"/>
                        <a:pt x="13" y="47"/>
                      </a:cubicBezTo>
                      <a:cubicBezTo>
                        <a:pt x="13" y="46"/>
                        <a:pt x="13" y="45"/>
                        <a:pt x="13" y="43"/>
                      </a:cubicBezTo>
                      <a:cubicBezTo>
                        <a:pt x="14" y="42"/>
                        <a:pt x="15" y="37"/>
                        <a:pt x="14" y="35"/>
                      </a:cubicBezTo>
                      <a:cubicBezTo>
                        <a:pt x="13" y="33"/>
                        <a:pt x="7" y="35"/>
                        <a:pt x="4" y="34"/>
                      </a:cubicBezTo>
                      <a:cubicBezTo>
                        <a:pt x="0" y="32"/>
                        <a:pt x="5" y="32"/>
                        <a:pt x="6" y="31"/>
                      </a:cubicBezTo>
                      <a:cubicBezTo>
                        <a:pt x="9" y="29"/>
                        <a:pt x="8" y="24"/>
                        <a:pt x="11" y="22"/>
                      </a:cubicBezTo>
                      <a:cubicBezTo>
                        <a:pt x="13" y="20"/>
                        <a:pt x="13" y="21"/>
                        <a:pt x="15" y="20"/>
                      </a:cubicBezTo>
                      <a:cubicBezTo>
                        <a:pt x="17" y="17"/>
                        <a:pt x="14" y="13"/>
                        <a:pt x="16" y="11"/>
                      </a:cubicBezTo>
                      <a:cubicBezTo>
                        <a:pt x="17" y="9"/>
                        <a:pt x="23" y="7"/>
                        <a:pt x="24" y="5"/>
                      </a:cubicBezTo>
                      <a:cubicBezTo>
                        <a:pt x="29" y="6"/>
                        <a:pt x="34" y="5"/>
                        <a:pt x="38" y="4"/>
                      </a:cubicBezTo>
                      <a:cubicBezTo>
                        <a:pt x="41" y="4"/>
                        <a:pt x="44" y="2"/>
                        <a:pt x="46" y="1"/>
                      </a:cubicBezTo>
                      <a:cubicBezTo>
                        <a:pt x="50" y="0"/>
                        <a:pt x="51" y="2"/>
                        <a:pt x="52" y="5"/>
                      </a:cubicBezTo>
                      <a:cubicBezTo>
                        <a:pt x="53" y="8"/>
                        <a:pt x="54" y="10"/>
                        <a:pt x="56" y="12"/>
                      </a:cubicBezTo>
                      <a:cubicBezTo>
                        <a:pt x="56" y="12"/>
                        <a:pt x="56" y="12"/>
                        <a:pt x="56" y="12"/>
                      </a:cubicBezTo>
                      <a:cubicBezTo>
                        <a:pt x="57" y="14"/>
                        <a:pt x="57" y="16"/>
                        <a:pt x="58" y="17"/>
                      </a:cubicBezTo>
                      <a:cubicBezTo>
                        <a:pt x="59" y="19"/>
                        <a:pt x="61" y="20"/>
                        <a:pt x="62" y="22"/>
                      </a:cubicBezTo>
                      <a:cubicBezTo>
                        <a:pt x="63" y="22"/>
                        <a:pt x="63" y="22"/>
                        <a:pt x="63" y="22"/>
                      </a:cubicBezTo>
                      <a:cubicBezTo>
                        <a:pt x="66" y="28"/>
                        <a:pt x="60" y="29"/>
                        <a:pt x="56"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0" name="Freeform 362"/>
                <p:cNvSpPr/>
                <p:nvPr/>
              </p:nvSpPr>
              <p:spPr bwMode="auto">
                <a:xfrm>
                  <a:off x="2765420" y="2181224"/>
                  <a:ext cx="153987" cy="138112"/>
                </a:xfrm>
                <a:custGeom>
                  <a:avLst/>
                  <a:gdLst/>
                  <a:ahLst/>
                  <a:cxnLst>
                    <a:cxn ang="0">
                      <a:pos x="59" y="41"/>
                    </a:cxn>
                    <a:cxn ang="0">
                      <a:pos x="52" y="46"/>
                    </a:cxn>
                    <a:cxn ang="0">
                      <a:pos x="49" y="48"/>
                    </a:cxn>
                    <a:cxn ang="0">
                      <a:pos x="45" y="50"/>
                    </a:cxn>
                    <a:cxn ang="0">
                      <a:pos x="42" y="53"/>
                    </a:cxn>
                    <a:cxn ang="0">
                      <a:pos x="32" y="45"/>
                    </a:cxn>
                    <a:cxn ang="0">
                      <a:pos x="25" y="33"/>
                    </a:cxn>
                    <a:cxn ang="0">
                      <a:pos x="21" y="26"/>
                    </a:cxn>
                    <a:cxn ang="0">
                      <a:pos x="14" y="20"/>
                    </a:cxn>
                    <a:cxn ang="0">
                      <a:pos x="6" y="14"/>
                    </a:cxn>
                    <a:cxn ang="0">
                      <a:pos x="0" y="13"/>
                    </a:cxn>
                    <a:cxn ang="0">
                      <a:pos x="5" y="9"/>
                    </a:cxn>
                    <a:cxn ang="0">
                      <a:pos x="14" y="1"/>
                    </a:cxn>
                    <a:cxn ang="0">
                      <a:pos x="25" y="5"/>
                    </a:cxn>
                    <a:cxn ang="0">
                      <a:pos x="38" y="8"/>
                    </a:cxn>
                    <a:cxn ang="0">
                      <a:pos x="48" y="25"/>
                    </a:cxn>
                    <a:cxn ang="0">
                      <a:pos x="52" y="33"/>
                    </a:cxn>
                    <a:cxn ang="0">
                      <a:pos x="55" y="38"/>
                    </a:cxn>
                    <a:cxn ang="0">
                      <a:pos x="59" y="41"/>
                    </a:cxn>
                  </a:cxnLst>
                  <a:rect l="0" t="0" r="r" b="b"/>
                  <a:pathLst>
                    <a:path w="59" h="53">
                      <a:moveTo>
                        <a:pt x="59" y="41"/>
                      </a:moveTo>
                      <a:cubicBezTo>
                        <a:pt x="57" y="43"/>
                        <a:pt x="54" y="44"/>
                        <a:pt x="52" y="46"/>
                      </a:cubicBezTo>
                      <a:cubicBezTo>
                        <a:pt x="50" y="48"/>
                        <a:pt x="51" y="48"/>
                        <a:pt x="49" y="48"/>
                      </a:cubicBezTo>
                      <a:cubicBezTo>
                        <a:pt x="48" y="49"/>
                        <a:pt x="46" y="49"/>
                        <a:pt x="45" y="50"/>
                      </a:cubicBezTo>
                      <a:cubicBezTo>
                        <a:pt x="44" y="50"/>
                        <a:pt x="43" y="52"/>
                        <a:pt x="42" y="53"/>
                      </a:cubicBezTo>
                      <a:cubicBezTo>
                        <a:pt x="38" y="51"/>
                        <a:pt x="35" y="48"/>
                        <a:pt x="32" y="45"/>
                      </a:cubicBezTo>
                      <a:cubicBezTo>
                        <a:pt x="30" y="41"/>
                        <a:pt x="28" y="36"/>
                        <a:pt x="25" y="33"/>
                      </a:cubicBezTo>
                      <a:cubicBezTo>
                        <a:pt x="23" y="31"/>
                        <a:pt x="22" y="28"/>
                        <a:pt x="21" y="26"/>
                      </a:cubicBezTo>
                      <a:cubicBezTo>
                        <a:pt x="19" y="24"/>
                        <a:pt x="16" y="21"/>
                        <a:pt x="14" y="20"/>
                      </a:cubicBezTo>
                      <a:cubicBezTo>
                        <a:pt x="11" y="18"/>
                        <a:pt x="9" y="16"/>
                        <a:pt x="6" y="14"/>
                      </a:cubicBezTo>
                      <a:cubicBezTo>
                        <a:pt x="4" y="13"/>
                        <a:pt x="3" y="13"/>
                        <a:pt x="0" y="13"/>
                      </a:cubicBezTo>
                      <a:cubicBezTo>
                        <a:pt x="2" y="12"/>
                        <a:pt x="4" y="11"/>
                        <a:pt x="5" y="9"/>
                      </a:cubicBezTo>
                      <a:cubicBezTo>
                        <a:pt x="8" y="7"/>
                        <a:pt x="10" y="2"/>
                        <a:pt x="14" y="1"/>
                      </a:cubicBezTo>
                      <a:cubicBezTo>
                        <a:pt x="17" y="0"/>
                        <a:pt x="21" y="4"/>
                        <a:pt x="25" y="5"/>
                      </a:cubicBezTo>
                      <a:cubicBezTo>
                        <a:pt x="30" y="5"/>
                        <a:pt x="34" y="5"/>
                        <a:pt x="38" y="8"/>
                      </a:cubicBezTo>
                      <a:cubicBezTo>
                        <a:pt x="43" y="12"/>
                        <a:pt x="45" y="19"/>
                        <a:pt x="48" y="25"/>
                      </a:cubicBezTo>
                      <a:cubicBezTo>
                        <a:pt x="49" y="28"/>
                        <a:pt x="51" y="30"/>
                        <a:pt x="52" y="33"/>
                      </a:cubicBezTo>
                      <a:cubicBezTo>
                        <a:pt x="53" y="35"/>
                        <a:pt x="54" y="36"/>
                        <a:pt x="55" y="38"/>
                      </a:cubicBezTo>
                      <a:cubicBezTo>
                        <a:pt x="57" y="39"/>
                        <a:pt x="59" y="39"/>
                        <a:pt x="59" y="4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1" name="Freeform 363"/>
                <p:cNvSpPr/>
                <p:nvPr/>
              </p:nvSpPr>
              <p:spPr bwMode="auto">
                <a:xfrm>
                  <a:off x="2357433" y="2173287"/>
                  <a:ext cx="284162" cy="165100"/>
                </a:xfrm>
                <a:custGeom>
                  <a:avLst/>
                  <a:gdLst/>
                  <a:ahLst/>
                  <a:cxnLst>
                    <a:cxn ang="0">
                      <a:pos x="108" y="12"/>
                    </a:cxn>
                    <a:cxn ang="0">
                      <a:pos x="103" y="15"/>
                    </a:cxn>
                    <a:cxn ang="0">
                      <a:pos x="97" y="23"/>
                    </a:cxn>
                    <a:cxn ang="0">
                      <a:pos x="92" y="29"/>
                    </a:cxn>
                    <a:cxn ang="0">
                      <a:pos x="81" y="44"/>
                    </a:cxn>
                    <a:cxn ang="0">
                      <a:pos x="71" y="54"/>
                    </a:cxn>
                    <a:cxn ang="0">
                      <a:pos x="68" y="54"/>
                    </a:cxn>
                    <a:cxn ang="0">
                      <a:pos x="55" y="55"/>
                    </a:cxn>
                    <a:cxn ang="0">
                      <a:pos x="47" y="59"/>
                    </a:cxn>
                    <a:cxn ang="0">
                      <a:pos x="39" y="63"/>
                    </a:cxn>
                    <a:cxn ang="0">
                      <a:pos x="24" y="60"/>
                    </a:cxn>
                    <a:cxn ang="0">
                      <a:pos x="7" y="47"/>
                    </a:cxn>
                    <a:cxn ang="0">
                      <a:pos x="4" y="45"/>
                    </a:cxn>
                    <a:cxn ang="0">
                      <a:pos x="0" y="40"/>
                    </a:cxn>
                    <a:cxn ang="0">
                      <a:pos x="0" y="39"/>
                    </a:cxn>
                    <a:cxn ang="0">
                      <a:pos x="4" y="32"/>
                    </a:cxn>
                    <a:cxn ang="0">
                      <a:pos x="9" y="26"/>
                    </a:cxn>
                    <a:cxn ang="0">
                      <a:pos x="12" y="23"/>
                    </a:cxn>
                    <a:cxn ang="0">
                      <a:pos x="14" y="19"/>
                    </a:cxn>
                    <a:cxn ang="0">
                      <a:pos x="20" y="16"/>
                    </a:cxn>
                    <a:cxn ang="0">
                      <a:pos x="24" y="12"/>
                    </a:cxn>
                    <a:cxn ang="0">
                      <a:pos x="26" y="9"/>
                    </a:cxn>
                    <a:cxn ang="0">
                      <a:pos x="33" y="10"/>
                    </a:cxn>
                    <a:cxn ang="0">
                      <a:pos x="62" y="8"/>
                    </a:cxn>
                    <a:cxn ang="0">
                      <a:pos x="68" y="5"/>
                    </a:cxn>
                    <a:cxn ang="0">
                      <a:pos x="74" y="1"/>
                    </a:cxn>
                    <a:cxn ang="0">
                      <a:pos x="88" y="2"/>
                    </a:cxn>
                    <a:cxn ang="0">
                      <a:pos x="96" y="3"/>
                    </a:cxn>
                    <a:cxn ang="0">
                      <a:pos x="108" y="12"/>
                    </a:cxn>
                  </a:cxnLst>
                  <a:rect l="0" t="0" r="r" b="b"/>
                  <a:pathLst>
                    <a:path w="108" h="63">
                      <a:moveTo>
                        <a:pt x="108" y="12"/>
                      </a:moveTo>
                      <a:cubicBezTo>
                        <a:pt x="106" y="13"/>
                        <a:pt x="105" y="14"/>
                        <a:pt x="103" y="15"/>
                      </a:cubicBezTo>
                      <a:cubicBezTo>
                        <a:pt x="101" y="17"/>
                        <a:pt x="100" y="20"/>
                        <a:pt x="97" y="23"/>
                      </a:cubicBezTo>
                      <a:cubicBezTo>
                        <a:pt x="95" y="25"/>
                        <a:pt x="94" y="27"/>
                        <a:pt x="92" y="29"/>
                      </a:cubicBezTo>
                      <a:cubicBezTo>
                        <a:pt x="88" y="33"/>
                        <a:pt x="84" y="39"/>
                        <a:pt x="81" y="44"/>
                      </a:cubicBezTo>
                      <a:cubicBezTo>
                        <a:pt x="78" y="49"/>
                        <a:pt x="79" y="55"/>
                        <a:pt x="71" y="54"/>
                      </a:cubicBezTo>
                      <a:cubicBezTo>
                        <a:pt x="70" y="54"/>
                        <a:pt x="69" y="54"/>
                        <a:pt x="68" y="54"/>
                      </a:cubicBezTo>
                      <a:cubicBezTo>
                        <a:pt x="64" y="54"/>
                        <a:pt x="60" y="53"/>
                        <a:pt x="55" y="55"/>
                      </a:cubicBezTo>
                      <a:cubicBezTo>
                        <a:pt x="52" y="56"/>
                        <a:pt x="49" y="58"/>
                        <a:pt x="47" y="59"/>
                      </a:cubicBezTo>
                      <a:cubicBezTo>
                        <a:pt x="44" y="61"/>
                        <a:pt x="42" y="62"/>
                        <a:pt x="39" y="63"/>
                      </a:cubicBezTo>
                      <a:cubicBezTo>
                        <a:pt x="34" y="63"/>
                        <a:pt x="28" y="62"/>
                        <a:pt x="24" y="60"/>
                      </a:cubicBezTo>
                      <a:cubicBezTo>
                        <a:pt x="17" y="58"/>
                        <a:pt x="11" y="52"/>
                        <a:pt x="7" y="47"/>
                      </a:cubicBezTo>
                      <a:cubicBezTo>
                        <a:pt x="6" y="46"/>
                        <a:pt x="5" y="45"/>
                        <a:pt x="4" y="45"/>
                      </a:cubicBezTo>
                      <a:cubicBezTo>
                        <a:pt x="3" y="43"/>
                        <a:pt x="1" y="42"/>
                        <a:pt x="0" y="40"/>
                      </a:cubicBezTo>
                      <a:cubicBezTo>
                        <a:pt x="0" y="40"/>
                        <a:pt x="0" y="39"/>
                        <a:pt x="0" y="39"/>
                      </a:cubicBezTo>
                      <a:cubicBezTo>
                        <a:pt x="1" y="37"/>
                        <a:pt x="3" y="34"/>
                        <a:pt x="4" y="32"/>
                      </a:cubicBezTo>
                      <a:cubicBezTo>
                        <a:pt x="6" y="30"/>
                        <a:pt x="8" y="28"/>
                        <a:pt x="9" y="26"/>
                      </a:cubicBezTo>
                      <a:cubicBezTo>
                        <a:pt x="10" y="25"/>
                        <a:pt x="11" y="24"/>
                        <a:pt x="12" y="23"/>
                      </a:cubicBezTo>
                      <a:cubicBezTo>
                        <a:pt x="13" y="22"/>
                        <a:pt x="13" y="20"/>
                        <a:pt x="14" y="19"/>
                      </a:cubicBezTo>
                      <a:cubicBezTo>
                        <a:pt x="15" y="18"/>
                        <a:pt x="18" y="17"/>
                        <a:pt x="20" y="16"/>
                      </a:cubicBezTo>
                      <a:cubicBezTo>
                        <a:pt x="21" y="15"/>
                        <a:pt x="23" y="14"/>
                        <a:pt x="24" y="12"/>
                      </a:cubicBezTo>
                      <a:cubicBezTo>
                        <a:pt x="25" y="11"/>
                        <a:pt x="26" y="10"/>
                        <a:pt x="26" y="9"/>
                      </a:cubicBezTo>
                      <a:cubicBezTo>
                        <a:pt x="29" y="10"/>
                        <a:pt x="31" y="10"/>
                        <a:pt x="33" y="10"/>
                      </a:cubicBezTo>
                      <a:cubicBezTo>
                        <a:pt x="42" y="12"/>
                        <a:pt x="54" y="12"/>
                        <a:pt x="62" y="8"/>
                      </a:cubicBezTo>
                      <a:cubicBezTo>
                        <a:pt x="64" y="7"/>
                        <a:pt x="66" y="6"/>
                        <a:pt x="68" y="5"/>
                      </a:cubicBezTo>
                      <a:cubicBezTo>
                        <a:pt x="70" y="4"/>
                        <a:pt x="71" y="2"/>
                        <a:pt x="74" y="1"/>
                      </a:cubicBezTo>
                      <a:cubicBezTo>
                        <a:pt x="78" y="0"/>
                        <a:pt x="84" y="1"/>
                        <a:pt x="88" y="2"/>
                      </a:cubicBezTo>
                      <a:cubicBezTo>
                        <a:pt x="91" y="3"/>
                        <a:pt x="93" y="3"/>
                        <a:pt x="96" y="3"/>
                      </a:cubicBezTo>
                      <a:cubicBezTo>
                        <a:pt x="95" y="7"/>
                        <a:pt x="102" y="10"/>
                        <a:pt x="108"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2" name="Freeform 364"/>
                <p:cNvSpPr/>
                <p:nvPr/>
              </p:nvSpPr>
              <p:spPr bwMode="auto">
                <a:xfrm>
                  <a:off x="2478083" y="2311399"/>
                  <a:ext cx="149225" cy="231775"/>
                </a:xfrm>
                <a:custGeom>
                  <a:avLst/>
                  <a:gdLst/>
                  <a:ahLst/>
                  <a:cxnLst>
                    <a:cxn ang="0">
                      <a:pos x="57" y="70"/>
                    </a:cxn>
                    <a:cxn ang="0">
                      <a:pos x="51" y="81"/>
                    </a:cxn>
                    <a:cxn ang="0">
                      <a:pos x="47" y="81"/>
                    </a:cxn>
                    <a:cxn ang="0">
                      <a:pos x="35" y="83"/>
                    </a:cxn>
                    <a:cxn ang="0">
                      <a:pos x="29" y="86"/>
                    </a:cxn>
                    <a:cxn ang="0">
                      <a:pos x="24" y="88"/>
                    </a:cxn>
                    <a:cxn ang="0">
                      <a:pos x="22" y="88"/>
                    </a:cxn>
                    <a:cxn ang="0">
                      <a:pos x="16" y="78"/>
                    </a:cxn>
                    <a:cxn ang="0">
                      <a:pos x="14" y="75"/>
                    </a:cxn>
                    <a:cxn ang="0">
                      <a:pos x="13" y="62"/>
                    </a:cxn>
                    <a:cxn ang="0">
                      <a:pos x="9" y="57"/>
                    </a:cxn>
                    <a:cxn ang="0">
                      <a:pos x="8" y="54"/>
                    </a:cxn>
                    <a:cxn ang="0">
                      <a:pos x="8" y="53"/>
                    </a:cxn>
                    <a:cxn ang="0">
                      <a:pos x="4" y="43"/>
                    </a:cxn>
                    <a:cxn ang="0">
                      <a:pos x="3" y="35"/>
                    </a:cxn>
                    <a:cxn ang="0">
                      <a:pos x="2" y="28"/>
                    </a:cxn>
                    <a:cxn ang="0">
                      <a:pos x="1" y="27"/>
                    </a:cxn>
                    <a:cxn ang="0">
                      <a:pos x="1" y="13"/>
                    </a:cxn>
                    <a:cxn ang="0">
                      <a:pos x="1" y="6"/>
                    </a:cxn>
                    <a:cxn ang="0">
                      <a:pos x="9" y="2"/>
                    </a:cxn>
                    <a:cxn ang="0">
                      <a:pos x="22" y="1"/>
                    </a:cxn>
                    <a:cxn ang="0">
                      <a:pos x="25" y="12"/>
                    </a:cxn>
                    <a:cxn ang="0">
                      <a:pos x="31" y="19"/>
                    </a:cxn>
                    <a:cxn ang="0">
                      <a:pos x="35" y="25"/>
                    </a:cxn>
                    <a:cxn ang="0">
                      <a:pos x="38" y="32"/>
                    </a:cxn>
                    <a:cxn ang="0">
                      <a:pos x="43" y="34"/>
                    </a:cxn>
                    <a:cxn ang="0">
                      <a:pos x="53" y="37"/>
                    </a:cxn>
                    <a:cxn ang="0">
                      <a:pos x="53" y="43"/>
                    </a:cxn>
                    <a:cxn ang="0">
                      <a:pos x="53" y="52"/>
                    </a:cxn>
                    <a:cxn ang="0">
                      <a:pos x="55" y="55"/>
                    </a:cxn>
                    <a:cxn ang="0">
                      <a:pos x="57" y="70"/>
                    </a:cxn>
                  </a:cxnLst>
                  <a:rect l="0" t="0" r="r" b="b"/>
                  <a:pathLst>
                    <a:path w="57" h="88">
                      <a:moveTo>
                        <a:pt x="57" y="70"/>
                      </a:moveTo>
                      <a:cubicBezTo>
                        <a:pt x="56" y="74"/>
                        <a:pt x="51" y="77"/>
                        <a:pt x="51" y="81"/>
                      </a:cubicBezTo>
                      <a:cubicBezTo>
                        <a:pt x="50" y="81"/>
                        <a:pt x="48" y="81"/>
                        <a:pt x="47" y="81"/>
                      </a:cubicBezTo>
                      <a:cubicBezTo>
                        <a:pt x="43" y="81"/>
                        <a:pt x="38" y="81"/>
                        <a:pt x="35" y="83"/>
                      </a:cubicBezTo>
                      <a:cubicBezTo>
                        <a:pt x="33" y="84"/>
                        <a:pt x="31" y="84"/>
                        <a:pt x="29" y="86"/>
                      </a:cubicBezTo>
                      <a:cubicBezTo>
                        <a:pt x="27" y="87"/>
                        <a:pt x="26" y="88"/>
                        <a:pt x="24" y="88"/>
                      </a:cubicBezTo>
                      <a:cubicBezTo>
                        <a:pt x="23" y="88"/>
                        <a:pt x="22" y="88"/>
                        <a:pt x="22" y="88"/>
                      </a:cubicBezTo>
                      <a:cubicBezTo>
                        <a:pt x="21" y="85"/>
                        <a:pt x="19" y="81"/>
                        <a:pt x="16" y="78"/>
                      </a:cubicBezTo>
                      <a:cubicBezTo>
                        <a:pt x="15" y="77"/>
                        <a:pt x="14" y="76"/>
                        <a:pt x="14" y="75"/>
                      </a:cubicBezTo>
                      <a:cubicBezTo>
                        <a:pt x="12" y="71"/>
                        <a:pt x="14" y="66"/>
                        <a:pt x="13" y="62"/>
                      </a:cubicBezTo>
                      <a:cubicBezTo>
                        <a:pt x="12" y="60"/>
                        <a:pt x="10" y="59"/>
                        <a:pt x="9" y="57"/>
                      </a:cubicBezTo>
                      <a:cubicBezTo>
                        <a:pt x="9" y="56"/>
                        <a:pt x="9" y="55"/>
                        <a:pt x="8" y="54"/>
                      </a:cubicBezTo>
                      <a:cubicBezTo>
                        <a:pt x="8" y="54"/>
                        <a:pt x="8" y="53"/>
                        <a:pt x="8" y="53"/>
                      </a:cubicBezTo>
                      <a:cubicBezTo>
                        <a:pt x="7" y="49"/>
                        <a:pt x="5" y="47"/>
                        <a:pt x="4" y="43"/>
                      </a:cubicBezTo>
                      <a:cubicBezTo>
                        <a:pt x="4" y="40"/>
                        <a:pt x="4" y="38"/>
                        <a:pt x="3" y="35"/>
                      </a:cubicBezTo>
                      <a:cubicBezTo>
                        <a:pt x="3" y="33"/>
                        <a:pt x="2" y="30"/>
                        <a:pt x="2" y="28"/>
                      </a:cubicBezTo>
                      <a:cubicBezTo>
                        <a:pt x="1" y="28"/>
                        <a:pt x="1" y="27"/>
                        <a:pt x="1" y="27"/>
                      </a:cubicBezTo>
                      <a:cubicBezTo>
                        <a:pt x="0" y="22"/>
                        <a:pt x="1" y="18"/>
                        <a:pt x="1" y="13"/>
                      </a:cubicBezTo>
                      <a:cubicBezTo>
                        <a:pt x="1" y="11"/>
                        <a:pt x="0" y="8"/>
                        <a:pt x="1" y="6"/>
                      </a:cubicBezTo>
                      <a:cubicBezTo>
                        <a:pt x="3" y="5"/>
                        <a:pt x="6" y="3"/>
                        <a:pt x="9" y="2"/>
                      </a:cubicBezTo>
                      <a:cubicBezTo>
                        <a:pt x="14" y="0"/>
                        <a:pt x="18" y="1"/>
                        <a:pt x="22" y="1"/>
                      </a:cubicBezTo>
                      <a:cubicBezTo>
                        <a:pt x="22" y="5"/>
                        <a:pt x="23" y="9"/>
                        <a:pt x="25" y="12"/>
                      </a:cubicBezTo>
                      <a:cubicBezTo>
                        <a:pt x="27" y="15"/>
                        <a:pt x="29" y="17"/>
                        <a:pt x="31" y="19"/>
                      </a:cubicBezTo>
                      <a:cubicBezTo>
                        <a:pt x="33" y="21"/>
                        <a:pt x="34" y="23"/>
                        <a:pt x="35" y="25"/>
                      </a:cubicBezTo>
                      <a:cubicBezTo>
                        <a:pt x="36" y="27"/>
                        <a:pt x="37" y="29"/>
                        <a:pt x="38" y="32"/>
                      </a:cubicBezTo>
                      <a:cubicBezTo>
                        <a:pt x="40" y="34"/>
                        <a:pt x="43" y="29"/>
                        <a:pt x="43" y="34"/>
                      </a:cubicBezTo>
                      <a:cubicBezTo>
                        <a:pt x="43" y="39"/>
                        <a:pt x="52" y="35"/>
                        <a:pt x="53" y="37"/>
                      </a:cubicBezTo>
                      <a:cubicBezTo>
                        <a:pt x="53" y="38"/>
                        <a:pt x="53" y="42"/>
                        <a:pt x="53" y="43"/>
                      </a:cubicBezTo>
                      <a:cubicBezTo>
                        <a:pt x="54" y="45"/>
                        <a:pt x="52" y="50"/>
                        <a:pt x="53" y="52"/>
                      </a:cubicBezTo>
                      <a:cubicBezTo>
                        <a:pt x="54" y="53"/>
                        <a:pt x="54" y="54"/>
                        <a:pt x="55" y="55"/>
                      </a:cubicBezTo>
                      <a:cubicBezTo>
                        <a:pt x="57" y="59"/>
                        <a:pt x="57" y="64"/>
                        <a:pt x="57" y="7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3" name="Freeform 365"/>
                <p:cNvSpPr/>
                <p:nvPr/>
              </p:nvSpPr>
              <p:spPr bwMode="auto">
                <a:xfrm>
                  <a:off x="2346321" y="2371724"/>
                  <a:ext cx="152400" cy="122237"/>
                </a:xfrm>
                <a:custGeom>
                  <a:avLst/>
                  <a:gdLst/>
                  <a:ahLst/>
                  <a:cxnLst>
                    <a:cxn ang="0">
                      <a:pos x="58" y="31"/>
                    </a:cxn>
                    <a:cxn ang="0">
                      <a:pos x="51" y="37"/>
                    </a:cxn>
                    <a:cxn ang="0">
                      <a:pos x="36" y="44"/>
                    </a:cxn>
                    <a:cxn ang="0">
                      <a:pos x="34" y="46"/>
                    </a:cxn>
                    <a:cxn ang="0">
                      <a:pos x="32" y="44"/>
                    </a:cxn>
                    <a:cxn ang="0">
                      <a:pos x="28" y="38"/>
                    </a:cxn>
                    <a:cxn ang="0">
                      <a:pos x="21" y="32"/>
                    </a:cxn>
                    <a:cxn ang="0">
                      <a:pos x="16" y="27"/>
                    </a:cxn>
                    <a:cxn ang="0">
                      <a:pos x="5" y="14"/>
                    </a:cxn>
                    <a:cxn ang="0">
                      <a:pos x="3" y="7"/>
                    </a:cxn>
                    <a:cxn ang="0">
                      <a:pos x="5" y="4"/>
                    </a:cxn>
                    <a:cxn ang="0">
                      <a:pos x="5" y="1"/>
                    </a:cxn>
                    <a:cxn ang="0">
                      <a:pos x="13" y="2"/>
                    </a:cxn>
                    <a:cxn ang="0">
                      <a:pos x="20" y="2"/>
                    </a:cxn>
                    <a:cxn ang="0">
                      <a:pos x="35" y="2"/>
                    </a:cxn>
                    <a:cxn ang="0">
                      <a:pos x="49" y="4"/>
                    </a:cxn>
                    <a:cxn ang="0">
                      <a:pos x="52" y="5"/>
                    </a:cxn>
                    <a:cxn ang="0">
                      <a:pos x="53" y="12"/>
                    </a:cxn>
                    <a:cxn ang="0">
                      <a:pos x="54" y="20"/>
                    </a:cxn>
                    <a:cxn ang="0">
                      <a:pos x="58" y="30"/>
                    </a:cxn>
                    <a:cxn ang="0">
                      <a:pos x="58" y="31"/>
                    </a:cxn>
                  </a:cxnLst>
                  <a:rect l="0" t="0" r="r" b="b"/>
                  <a:pathLst>
                    <a:path w="58" h="46">
                      <a:moveTo>
                        <a:pt x="58" y="31"/>
                      </a:moveTo>
                      <a:cubicBezTo>
                        <a:pt x="56" y="33"/>
                        <a:pt x="54" y="35"/>
                        <a:pt x="51" y="37"/>
                      </a:cubicBezTo>
                      <a:cubicBezTo>
                        <a:pt x="45" y="39"/>
                        <a:pt x="40" y="40"/>
                        <a:pt x="36" y="44"/>
                      </a:cubicBezTo>
                      <a:cubicBezTo>
                        <a:pt x="36" y="45"/>
                        <a:pt x="35" y="46"/>
                        <a:pt x="34" y="46"/>
                      </a:cubicBezTo>
                      <a:cubicBezTo>
                        <a:pt x="33" y="45"/>
                        <a:pt x="32" y="44"/>
                        <a:pt x="32" y="44"/>
                      </a:cubicBezTo>
                      <a:cubicBezTo>
                        <a:pt x="29" y="43"/>
                        <a:pt x="30" y="41"/>
                        <a:pt x="28" y="38"/>
                      </a:cubicBezTo>
                      <a:cubicBezTo>
                        <a:pt x="26" y="36"/>
                        <a:pt x="23" y="35"/>
                        <a:pt x="21" y="32"/>
                      </a:cubicBezTo>
                      <a:cubicBezTo>
                        <a:pt x="19" y="30"/>
                        <a:pt x="18" y="29"/>
                        <a:pt x="16" y="27"/>
                      </a:cubicBezTo>
                      <a:cubicBezTo>
                        <a:pt x="10" y="24"/>
                        <a:pt x="9" y="19"/>
                        <a:pt x="5" y="14"/>
                      </a:cubicBezTo>
                      <a:cubicBezTo>
                        <a:pt x="2" y="12"/>
                        <a:pt x="0" y="10"/>
                        <a:pt x="3" y="7"/>
                      </a:cubicBezTo>
                      <a:cubicBezTo>
                        <a:pt x="4" y="6"/>
                        <a:pt x="4" y="6"/>
                        <a:pt x="5" y="4"/>
                      </a:cubicBezTo>
                      <a:cubicBezTo>
                        <a:pt x="5" y="3"/>
                        <a:pt x="5" y="2"/>
                        <a:pt x="5" y="1"/>
                      </a:cubicBezTo>
                      <a:cubicBezTo>
                        <a:pt x="7" y="0"/>
                        <a:pt x="10" y="2"/>
                        <a:pt x="13" y="2"/>
                      </a:cubicBezTo>
                      <a:cubicBezTo>
                        <a:pt x="15" y="2"/>
                        <a:pt x="18" y="2"/>
                        <a:pt x="20" y="2"/>
                      </a:cubicBezTo>
                      <a:cubicBezTo>
                        <a:pt x="25" y="2"/>
                        <a:pt x="30" y="2"/>
                        <a:pt x="35" y="2"/>
                      </a:cubicBezTo>
                      <a:cubicBezTo>
                        <a:pt x="39" y="2"/>
                        <a:pt x="44" y="4"/>
                        <a:pt x="49" y="4"/>
                      </a:cubicBezTo>
                      <a:cubicBezTo>
                        <a:pt x="50" y="4"/>
                        <a:pt x="51" y="4"/>
                        <a:pt x="52" y="5"/>
                      </a:cubicBezTo>
                      <a:cubicBezTo>
                        <a:pt x="52" y="7"/>
                        <a:pt x="53" y="10"/>
                        <a:pt x="53" y="12"/>
                      </a:cubicBezTo>
                      <a:cubicBezTo>
                        <a:pt x="54" y="15"/>
                        <a:pt x="54" y="17"/>
                        <a:pt x="54" y="20"/>
                      </a:cubicBezTo>
                      <a:cubicBezTo>
                        <a:pt x="55" y="24"/>
                        <a:pt x="57" y="26"/>
                        <a:pt x="58" y="30"/>
                      </a:cubicBezTo>
                      <a:cubicBezTo>
                        <a:pt x="58" y="30"/>
                        <a:pt x="58" y="31"/>
                        <a:pt x="58"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4" name="Freeform 366"/>
                <p:cNvSpPr/>
                <p:nvPr/>
              </p:nvSpPr>
              <p:spPr bwMode="auto">
                <a:xfrm>
                  <a:off x="2651120" y="1668462"/>
                  <a:ext cx="360362" cy="330200"/>
                </a:xfrm>
                <a:custGeom>
                  <a:avLst/>
                  <a:gdLst/>
                  <a:ahLst/>
                  <a:cxnLst>
                    <a:cxn ang="0">
                      <a:pos x="135" y="109"/>
                    </a:cxn>
                    <a:cxn ang="0">
                      <a:pos x="131" y="109"/>
                    </a:cxn>
                    <a:cxn ang="0">
                      <a:pos x="117" y="112"/>
                    </a:cxn>
                    <a:cxn ang="0">
                      <a:pos x="113" y="117"/>
                    </a:cxn>
                    <a:cxn ang="0">
                      <a:pos x="107" y="120"/>
                    </a:cxn>
                    <a:cxn ang="0">
                      <a:pos x="103" y="125"/>
                    </a:cxn>
                    <a:cxn ang="0">
                      <a:pos x="96" y="122"/>
                    </a:cxn>
                    <a:cxn ang="0">
                      <a:pos x="82" y="121"/>
                    </a:cxn>
                    <a:cxn ang="0">
                      <a:pos x="73" y="122"/>
                    </a:cxn>
                    <a:cxn ang="0">
                      <a:pos x="64" y="119"/>
                    </a:cxn>
                    <a:cxn ang="0">
                      <a:pos x="47" y="116"/>
                    </a:cxn>
                    <a:cxn ang="0">
                      <a:pos x="32" y="114"/>
                    </a:cxn>
                    <a:cxn ang="0">
                      <a:pos x="25" y="112"/>
                    </a:cxn>
                    <a:cxn ang="0">
                      <a:pos x="19" y="116"/>
                    </a:cxn>
                    <a:cxn ang="0">
                      <a:pos x="14" y="116"/>
                    </a:cxn>
                    <a:cxn ang="0">
                      <a:pos x="3" y="112"/>
                    </a:cxn>
                    <a:cxn ang="0">
                      <a:pos x="1" y="98"/>
                    </a:cxn>
                    <a:cxn ang="0">
                      <a:pos x="7" y="94"/>
                    </a:cxn>
                    <a:cxn ang="0">
                      <a:pos x="8" y="86"/>
                    </a:cxn>
                    <a:cxn ang="0">
                      <a:pos x="3" y="72"/>
                    </a:cxn>
                    <a:cxn ang="0">
                      <a:pos x="1" y="66"/>
                    </a:cxn>
                    <a:cxn ang="0">
                      <a:pos x="7" y="65"/>
                    </a:cxn>
                    <a:cxn ang="0">
                      <a:pos x="24" y="64"/>
                    </a:cxn>
                    <a:cxn ang="0">
                      <a:pos x="38" y="58"/>
                    </a:cxn>
                    <a:cxn ang="0">
                      <a:pos x="45" y="44"/>
                    </a:cxn>
                    <a:cxn ang="0">
                      <a:pos x="50" y="31"/>
                    </a:cxn>
                    <a:cxn ang="0">
                      <a:pos x="56" y="22"/>
                    </a:cxn>
                    <a:cxn ang="0">
                      <a:pos x="59" y="18"/>
                    </a:cxn>
                    <a:cxn ang="0">
                      <a:pos x="71" y="5"/>
                    </a:cxn>
                    <a:cxn ang="0">
                      <a:pos x="74" y="0"/>
                    </a:cxn>
                    <a:cxn ang="0">
                      <a:pos x="74" y="1"/>
                    </a:cxn>
                    <a:cxn ang="0">
                      <a:pos x="82" y="4"/>
                    </a:cxn>
                    <a:cxn ang="0">
                      <a:pos x="89" y="6"/>
                    </a:cxn>
                    <a:cxn ang="0">
                      <a:pos x="97" y="6"/>
                    </a:cxn>
                    <a:cxn ang="0">
                      <a:pos x="108" y="12"/>
                    </a:cxn>
                    <a:cxn ang="0">
                      <a:pos x="115" y="20"/>
                    </a:cxn>
                    <a:cxn ang="0">
                      <a:pos x="117" y="38"/>
                    </a:cxn>
                    <a:cxn ang="0">
                      <a:pos x="122" y="51"/>
                    </a:cxn>
                    <a:cxn ang="0">
                      <a:pos x="133" y="60"/>
                    </a:cxn>
                    <a:cxn ang="0">
                      <a:pos x="130" y="71"/>
                    </a:cxn>
                    <a:cxn ang="0">
                      <a:pos x="126" y="86"/>
                    </a:cxn>
                    <a:cxn ang="0">
                      <a:pos x="132" y="97"/>
                    </a:cxn>
                    <a:cxn ang="0">
                      <a:pos x="132" y="100"/>
                    </a:cxn>
                    <a:cxn ang="0">
                      <a:pos x="134" y="101"/>
                    </a:cxn>
                    <a:cxn ang="0">
                      <a:pos x="134" y="103"/>
                    </a:cxn>
                    <a:cxn ang="0">
                      <a:pos x="135" y="107"/>
                    </a:cxn>
                    <a:cxn ang="0">
                      <a:pos x="135" y="109"/>
                    </a:cxn>
                  </a:cxnLst>
                  <a:rect l="0" t="0" r="r" b="b"/>
                  <a:pathLst>
                    <a:path w="137" h="126">
                      <a:moveTo>
                        <a:pt x="135" y="109"/>
                      </a:moveTo>
                      <a:cubicBezTo>
                        <a:pt x="134" y="109"/>
                        <a:pt x="132" y="109"/>
                        <a:pt x="131" y="109"/>
                      </a:cubicBezTo>
                      <a:cubicBezTo>
                        <a:pt x="127" y="109"/>
                        <a:pt x="120" y="109"/>
                        <a:pt x="117" y="112"/>
                      </a:cubicBezTo>
                      <a:cubicBezTo>
                        <a:pt x="115" y="114"/>
                        <a:pt x="115" y="116"/>
                        <a:pt x="113" y="117"/>
                      </a:cubicBezTo>
                      <a:cubicBezTo>
                        <a:pt x="112" y="118"/>
                        <a:pt x="108" y="119"/>
                        <a:pt x="107" y="120"/>
                      </a:cubicBezTo>
                      <a:cubicBezTo>
                        <a:pt x="107" y="121"/>
                        <a:pt x="104" y="124"/>
                        <a:pt x="103" y="125"/>
                      </a:cubicBezTo>
                      <a:cubicBezTo>
                        <a:pt x="100" y="126"/>
                        <a:pt x="98" y="124"/>
                        <a:pt x="96" y="122"/>
                      </a:cubicBezTo>
                      <a:cubicBezTo>
                        <a:pt x="91" y="118"/>
                        <a:pt x="86" y="120"/>
                        <a:pt x="82" y="121"/>
                      </a:cubicBezTo>
                      <a:cubicBezTo>
                        <a:pt x="79" y="122"/>
                        <a:pt x="76" y="122"/>
                        <a:pt x="73" y="122"/>
                      </a:cubicBezTo>
                      <a:cubicBezTo>
                        <a:pt x="68" y="122"/>
                        <a:pt x="67" y="121"/>
                        <a:pt x="64" y="119"/>
                      </a:cubicBezTo>
                      <a:cubicBezTo>
                        <a:pt x="58" y="117"/>
                        <a:pt x="52" y="116"/>
                        <a:pt x="47" y="116"/>
                      </a:cubicBezTo>
                      <a:cubicBezTo>
                        <a:pt x="41" y="116"/>
                        <a:pt x="37" y="115"/>
                        <a:pt x="32" y="114"/>
                      </a:cubicBezTo>
                      <a:cubicBezTo>
                        <a:pt x="30" y="113"/>
                        <a:pt x="28" y="112"/>
                        <a:pt x="25" y="112"/>
                      </a:cubicBezTo>
                      <a:cubicBezTo>
                        <a:pt x="23" y="112"/>
                        <a:pt x="21" y="116"/>
                        <a:pt x="19" y="116"/>
                      </a:cubicBezTo>
                      <a:cubicBezTo>
                        <a:pt x="17" y="115"/>
                        <a:pt x="15" y="116"/>
                        <a:pt x="14" y="116"/>
                      </a:cubicBezTo>
                      <a:cubicBezTo>
                        <a:pt x="13" y="114"/>
                        <a:pt x="6" y="115"/>
                        <a:pt x="3" y="112"/>
                      </a:cubicBezTo>
                      <a:cubicBezTo>
                        <a:pt x="0" y="108"/>
                        <a:pt x="0" y="100"/>
                        <a:pt x="1" y="98"/>
                      </a:cubicBezTo>
                      <a:cubicBezTo>
                        <a:pt x="2" y="96"/>
                        <a:pt x="6" y="95"/>
                        <a:pt x="7" y="94"/>
                      </a:cubicBezTo>
                      <a:cubicBezTo>
                        <a:pt x="10" y="90"/>
                        <a:pt x="9" y="89"/>
                        <a:pt x="8" y="86"/>
                      </a:cubicBezTo>
                      <a:cubicBezTo>
                        <a:pt x="6" y="81"/>
                        <a:pt x="4" y="77"/>
                        <a:pt x="3" y="72"/>
                      </a:cubicBezTo>
                      <a:cubicBezTo>
                        <a:pt x="3" y="69"/>
                        <a:pt x="2" y="68"/>
                        <a:pt x="1" y="66"/>
                      </a:cubicBezTo>
                      <a:cubicBezTo>
                        <a:pt x="3" y="66"/>
                        <a:pt x="5" y="65"/>
                        <a:pt x="7" y="65"/>
                      </a:cubicBezTo>
                      <a:cubicBezTo>
                        <a:pt x="13" y="63"/>
                        <a:pt x="17" y="64"/>
                        <a:pt x="24" y="64"/>
                      </a:cubicBezTo>
                      <a:cubicBezTo>
                        <a:pt x="30" y="65"/>
                        <a:pt x="35" y="63"/>
                        <a:pt x="38" y="58"/>
                      </a:cubicBezTo>
                      <a:cubicBezTo>
                        <a:pt x="41" y="54"/>
                        <a:pt x="43" y="48"/>
                        <a:pt x="45" y="44"/>
                      </a:cubicBezTo>
                      <a:cubicBezTo>
                        <a:pt x="47" y="40"/>
                        <a:pt x="48" y="36"/>
                        <a:pt x="50" y="31"/>
                      </a:cubicBezTo>
                      <a:cubicBezTo>
                        <a:pt x="51" y="28"/>
                        <a:pt x="53" y="25"/>
                        <a:pt x="56" y="22"/>
                      </a:cubicBezTo>
                      <a:cubicBezTo>
                        <a:pt x="57" y="21"/>
                        <a:pt x="58" y="19"/>
                        <a:pt x="59" y="18"/>
                      </a:cubicBezTo>
                      <a:cubicBezTo>
                        <a:pt x="63" y="13"/>
                        <a:pt x="67" y="9"/>
                        <a:pt x="71" y="5"/>
                      </a:cubicBezTo>
                      <a:cubicBezTo>
                        <a:pt x="72" y="3"/>
                        <a:pt x="73" y="1"/>
                        <a:pt x="74" y="0"/>
                      </a:cubicBezTo>
                      <a:cubicBezTo>
                        <a:pt x="74" y="0"/>
                        <a:pt x="74" y="1"/>
                        <a:pt x="74" y="1"/>
                      </a:cubicBezTo>
                      <a:cubicBezTo>
                        <a:pt x="76" y="4"/>
                        <a:pt x="79" y="4"/>
                        <a:pt x="82" y="4"/>
                      </a:cubicBezTo>
                      <a:cubicBezTo>
                        <a:pt x="85" y="5"/>
                        <a:pt x="86" y="6"/>
                        <a:pt x="89" y="6"/>
                      </a:cubicBezTo>
                      <a:cubicBezTo>
                        <a:pt x="92" y="6"/>
                        <a:pt x="95" y="6"/>
                        <a:pt x="97" y="6"/>
                      </a:cubicBezTo>
                      <a:cubicBezTo>
                        <a:pt x="102" y="7"/>
                        <a:pt x="105" y="9"/>
                        <a:pt x="108" y="12"/>
                      </a:cubicBezTo>
                      <a:cubicBezTo>
                        <a:pt x="111" y="15"/>
                        <a:pt x="114" y="16"/>
                        <a:pt x="115" y="20"/>
                      </a:cubicBezTo>
                      <a:cubicBezTo>
                        <a:pt x="117" y="26"/>
                        <a:pt x="116" y="32"/>
                        <a:pt x="117" y="38"/>
                      </a:cubicBezTo>
                      <a:cubicBezTo>
                        <a:pt x="118" y="43"/>
                        <a:pt x="120" y="47"/>
                        <a:pt x="122" y="51"/>
                      </a:cubicBezTo>
                      <a:cubicBezTo>
                        <a:pt x="125" y="55"/>
                        <a:pt x="129" y="57"/>
                        <a:pt x="133" y="60"/>
                      </a:cubicBezTo>
                      <a:cubicBezTo>
                        <a:pt x="137" y="64"/>
                        <a:pt x="133" y="68"/>
                        <a:pt x="130" y="71"/>
                      </a:cubicBezTo>
                      <a:cubicBezTo>
                        <a:pt x="126" y="76"/>
                        <a:pt x="125" y="80"/>
                        <a:pt x="126" y="86"/>
                      </a:cubicBezTo>
                      <a:cubicBezTo>
                        <a:pt x="127" y="91"/>
                        <a:pt x="130" y="93"/>
                        <a:pt x="132" y="97"/>
                      </a:cubicBezTo>
                      <a:cubicBezTo>
                        <a:pt x="132" y="98"/>
                        <a:pt x="132" y="99"/>
                        <a:pt x="132" y="100"/>
                      </a:cubicBezTo>
                      <a:cubicBezTo>
                        <a:pt x="133" y="101"/>
                        <a:pt x="134" y="100"/>
                        <a:pt x="134" y="101"/>
                      </a:cubicBezTo>
                      <a:cubicBezTo>
                        <a:pt x="134" y="102"/>
                        <a:pt x="134" y="102"/>
                        <a:pt x="134" y="103"/>
                      </a:cubicBezTo>
                      <a:cubicBezTo>
                        <a:pt x="134" y="105"/>
                        <a:pt x="134" y="106"/>
                        <a:pt x="135" y="107"/>
                      </a:cubicBezTo>
                      <a:cubicBezTo>
                        <a:pt x="135" y="108"/>
                        <a:pt x="135" y="108"/>
                        <a:pt x="135" y="10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5" name="Freeform 367"/>
                <p:cNvSpPr/>
                <p:nvPr/>
              </p:nvSpPr>
              <p:spPr bwMode="auto">
                <a:xfrm>
                  <a:off x="3479794" y="2722562"/>
                  <a:ext cx="1587" cy="1587"/>
                </a:xfrm>
                <a:custGeom>
                  <a:avLst/>
                  <a:gdLst/>
                  <a:ahLst/>
                  <a:cxnLst>
                    <a:cxn ang="0">
                      <a:pos x="1" y="0"/>
                    </a:cxn>
                    <a:cxn ang="0">
                      <a:pos x="1" y="0"/>
                    </a:cxn>
                  </a:cxnLst>
                  <a:rect l="0" t="0" r="r" b="b"/>
                  <a:pathLst>
                    <a:path w="1" h="1">
                      <a:moveTo>
                        <a:pt x="1" y="0"/>
                      </a:moveTo>
                      <a:cubicBezTo>
                        <a:pt x="1" y="0"/>
                        <a:pt x="0" y="1"/>
                        <a:pt x="1"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6" name="Freeform 368"/>
                <p:cNvSpPr/>
                <p:nvPr/>
              </p:nvSpPr>
              <p:spPr bwMode="auto">
                <a:xfrm>
                  <a:off x="3136895" y="2795585"/>
                  <a:ext cx="268287" cy="231775"/>
                </a:xfrm>
                <a:custGeom>
                  <a:avLst/>
                  <a:gdLst/>
                  <a:ahLst/>
                  <a:cxnLst>
                    <a:cxn ang="0">
                      <a:pos x="102" y="0"/>
                    </a:cxn>
                    <a:cxn ang="0">
                      <a:pos x="100" y="3"/>
                    </a:cxn>
                    <a:cxn ang="0">
                      <a:pos x="93" y="11"/>
                    </a:cxn>
                    <a:cxn ang="0">
                      <a:pos x="87" y="15"/>
                    </a:cxn>
                    <a:cxn ang="0">
                      <a:pos x="86" y="23"/>
                    </a:cxn>
                    <a:cxn ang="0">
                      <a:pos x="85" y="38"/>
                    </a:cxn>
                    <a:cxn ang="0">
                      <a:pos x="63" y="62"/>
                    </a:cxn>
                    <a:cxn ang="0">
                      <a:pos x="47" y="73"/>
                    </a:cxn>
                    <a:cxn ang="0">
                      <a:pos x="40" y="77"/>
                    </a:cxn>
                    <a:cxn ang="0">
                      <a:pos x="30" y="84"/>
                    </a:cxn>
                    <a:cxn ang="0">
                      <a:pos x="12" y="88"/>
                    </a:cxn>
                    <a:cxn ang="0">
                      <a:pos x="0" y="88"/>
                    </a:cxn>
                    <a:cxn ang="0">
                      <a:pos x="1" y="80"/>
                    </a:cxn>
                    <a:cxn ang="0">
                      <a:pos x="1" y="80"/>
                    </a:cxn>
                    <a:cxn ang="0">
                      <a:pos x="3" y="75"/>
                    </a:cxn>
                    <a:cxn ang="0">
                      <a:pos x="8" y="59"/>
                    </a:cxn>
                    <a:cxn ang="0">
                      <a:pos x="10" y="56"/>
                    </a:cxn>
                    <a:cxn ang="0">
                      <a:pos x="11" y="52"/>
                    </a:cxn>
                    <a:cxn ang="0">
                      <a:pos x="11" y="45"/>
                    </a:cxn>
                    <a:cxn ang="0">
                      <a:pos x="2" y="43"/>
                    </a:cxn>
                    <a:cxn ang="0">
                      <a:pos x="1" y="39"/>
                    </a:cxn>
                    <a:cxn ang="0">
                      <a:pos x="0" y="30"/>
                    </a:cxn>
                    <a:cxn ang="0">
                      <a:pos x="6" y="28"/>
                    </a:cxn>
                    <a:cxn ang="0">
                      <a:pos x="8" y="22"/>
                    </a:cxn>
                    <a:cxn ang="0">
                      <a:pos x="13" y="16"/>
                    </a:cxn>
                    <a:cxn ang="0">
                      <a:pos x="26" y="8"/>
                    </a:cxn>
                    <a:cxn ang="0">
                      <a:pos x="43" y="10"/>
                    </a:cxn>
                    <a:cxn ang="0">
                      <a:pos x="60" y="10"/>
                    </a:cxn>
                    <a:cxn ang="0">
                      <a:pos x="66" y="8"/>
                    </a:cxn>
                    <a:cxn ang="0">
                      <a:pos x="77" y="5"/>
                    </a:cxn>
                    <a:cxn ang="0">
                      <a:pos x="84" y="3"/>
                    </a:cxn>
                    <a:cxn ang="0">
                      <a:pos x="93" y="2"/>
                    </a:cxn>
                    <a:cxn ang="0">
                      <a:pos x="100" y="0"/>
                    </a:cxn>
                    <a:cxn ang="0">
                      <a:pos x="102" y="0"/>
                    </a:cxn>
                  </a:cxnLst>
                  <a:rect l="0" t="0" r="r" b="b"/>
                  <a:pathLst>
                    <a:path w="102" h="88">
                      <a:moveTo>
                        <a:pt x="102" y="0"/>
                      </a:moveTo>
                      <a:cubicBezTo>
                        <a:pt x="102" y="2"/>
                        <a:pt x="101" y="2"/>
                        <a:pt x="100" y="3"/>
                      </a:cubicBezTo>
                      <a:cubicBezTo>
                        <a:pt x="98" y="6"/>
                        <a:pt x="96" y="9"/>
                        <a:pt x="93" y="11"/>
                      </a:cubicBezTo>
                      <a:cubicBezTo>
                        <a:pt x="91" y="12"/>
                        <a:pt x="89" y="13"/>
                        <a:pt x="87" y="15"/>
                      </a:cubicBezTo>
                      <a:cubicBezTo>
                        <a:pt x="85" y="17"/>
                        <a:pt x="86" y="20"/>
                        <a:pt x="86" y="23"/>
                      </a:cubicBezTo>
                      <a:cubicBezTo>
                        <a:pt x="86" y="28"/>
                        <a:pt x="85" y="33"/>
                        <a:pt x="85" y="38"/>
                      </a:cubicBezTo>
                      <a:cubicBezTo>
                        <a:pt x="85" y="50"/>
                        <a:pt x="72" y="57"/>
                        <a:pt x="63" y="62"/>
                      </a:cubicBezTo>
                      <a:cubicBezTo>
                        <a:pt x="58" y="66"/>
                        <a:pt x="52" y="70"/>
                        <a:pt x="47" y="73"/>
                      </a:cubicBezTo>
                      <a:cubicBezTo>
                        <a:pt x="44" y="74"/>
                        <a:pt x="42" y="76"/>
                        <a:pt x="40" y="77"/>
                      </a:cubicBezTo>
                      <a:cubicBezTo>
                        <a:pt x="37" y="80"/>
                        <a:pt x="34" y="82"/>
                        <a:pt x="30" y="84"/>
                      </a:cubicBezTo>
                      <a:cubicBezTo>
                        <a:pt x="25" y="86"/>
                        <a:pt x="18" y="87"/>
                        <a:pt x="12" y="88"/>
                      </a:cubicBezTo>
                      <a:cubicBezTo>
                        <a:pt x="9" y="88"/>
                        <a:pt x="4" y="87"/>
                        <a:pt x="0" y="88"/>
                      </a:cubicBezTo>
                      <a:cubicBezTo>
                        <a:pt x="0" y="85"/>
                        <a:pt x="1" y="83"/>
                        <a:pt x="1" y="80"/>
                      </a:cubicBezTo>
                      <a:cubicBezTo>
                        <a:pt x="1" y="80"/>
                        <a:pt x="1" y="80"/>
                        <a:pt x="1" y="80"/>
                      </a:cubicBezTo>
                      <a:cubicBezTo>
                        <a:pt x="2" y="78"/>
                        <a:pt x="2" y="77"/>
                        <a:pt x="3" y="75"/>
                      </a:cubicBezTo>
                      <a:cubicBezTo>
                        <a:pt x="4" y="70"/>
                        <a:pt x="6" y="64"/>
                        <a:pt x="8" y="59"/>
                      </a:cubicBezTo>
                      <a:cubicBezTo>
                        <a:pt x="9" y="58"/>
                        <a:pt x="9" y="57"/>
                        <a:pt x="10" y="56"/>
                      </a:cubicBezTo>
                      <a:cubicBezTo>
                        <a:pt x="10" y="54"/>
                        <a:pt x="10" y="54"/>
                        <a:pt x="11" y="52"/>
                      </a:cubicBezTo>
                      <a:cubicBezTo>
                        <a:pt x="12" y="49"/>
                        <a:pt x="14" y="47"/>
                        <a:pt x="11" y="45"/>
                      </a:cubicBezTo>
                      <a:cubicBezTo>
                        <a:pt x="9" y="43"/>
                        <a:pt x="5" y="43"/>
                        <a:pt x="2" y="43"/>
                      </a:cubicBezTo>
                      <a:cubicBezTo>
                        <a:pt x="2" y="42"/>
                        <a:pt x="2" y="40"/>
                        <a:pt x="1" y="39"/>
                      </a:cubicBezTo>
                      <a:cubicBezTo>
                        <a:pt x="1" y="36"/>
                        <a:pt x="0" y="33"/>
                        <a:pt x="0" y="30"/>
                      </a:cubicBezTo>
                      <a:cubicBezTo>
                        <a:pt x="3" y="30"/>
                        <a:pt x="5" y="30"/>
                        <a:pt x="6" y="28"/>
                      </a:cubicBezTo>
                      <a:cubicBezTo>
                        <a:pt x="7" y="26"/>
                        <a:pt x="7" y="24"/>
                        <a:pt x="8" y="22"/>
                      </a:cubicBezTo>
                      <a:cubicBezTo>
                        <a:pt x="10" y="20"/>
                        <a:pt x="11" y="18"/>
                        <a:pt x="13" y="16"/>
                      </a:cubicBezTo>
                      <a:cubicBezTo>
                        <a:pt x="17" y="12"/>
                        <a:pt x="21" y="10"/>
                        <a:pt x="26" y="8"/>
                      </a:cubicBezTo>
                      <a:cubicBezTo>
                        <a:pt x="31" y="6"/>
                        <a:pt x="38" y="10"/>
                        <a:pt x="43" y="10"/>
                      </a:cubicBezTo>
                      <a:cubicBezTo>
                        <a:pt x="48" y="10"/>
                        <a:pt x="54" y="11"/>
                        <a:pt x="60" y="10"/>
                      </a:cubicBezTo>
                      <a:cubicBezTo>
                        <a:pt x="62" y="9"/>
                        <a:pt x="64" y="8"/>
                        <a:pt x="66" y="8"/>
                      </a:cubicBezTo>
                      <a:cubicBezTo>
                        <a:pt x="70" y="7"/>
                        <a:pt x="74" y="7"/>
                        <a:pt x="77" y="5"/>
                      </a:cubicBezTo>
                      <a:cubicBezTo>
                        <a:pt x="80" y="4"/>
                        <a:pt x="81" y="4"/>
                        <a:pt x="84" y="3"/>
                      </a:cubicBezTo>
                      <a:cubicBezTo>
                        <a:pt x="88" y="3"/>
                        <a:pt x="90" y="3"/>
                        <a:pt x="93" y="2"/>
                      </a:cubicBezTo>
                      <a:cubicBezTo>
                        <a:pt x="95" y="2"/>
                        <a:pt x="98" y="1"/>
                        <a:pt x="100" y="0"/>
                      </a:cubicBezTo>
                      <a:cubicBezTo>
                        <a:pt x="101" y="0"/>
                        <a:pt x="102" y="0"/>
                        <a:pt x="102"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7" name="Freeform 369"/>
                <p:cNvSpPr/>
                <p:nvPr/>
              </p:nvSpPr>
              <p:spPr bwMode="auto">
                <a:xfrm>
                  <a:off x="3108320" y="2997199"/>
                  <a:ext cx="168275" cy="163512"/>
                </a:xfrm>
                <a:custGeom>
                  <a:avLst/>
                  <a:gdLst/>
                  <a:ahLst/>
                  <a:cxnLst>
                    <a:cxn ang="0">
                      <a:pos x="36" y="24"/>
                    </a:cxn>
                    <a:cxn ang="0">
                      <a:pos x="41" y="31"/>
                    </a:cxn>
                    <a:cxn ang="0">
                      <a:pos x="44" y="41"/>
                    </a:cxn>
                    <a:cxn ang="0">
                      <a:pos x="32" y="56"/>
                    </a:cxn>
                    <a:cxn ang="0">
                      <a:pos x="19" y="60"/>
                    </a:cxn>
                    <a:cxn ang="0">
                      <a:pos x="7" y="58"/>
                    </a:cxn>
                    <a:cxn ang="0">
                      <a:pos x="0" y="54"/>
                    </a:cxn>
                    <a:cxn ang="0">
                      <a:pos x="1" y="45"/>
                    </a:cxn>
                    <a:cxn ang="0">
                      <a:pos x="10" y="13"/>
                    </a:cxn>
                    <a:cxn ang="0">
                      <a:pos x="11" y="11"/>
                    </a:cxn>
                    <a:cxn ang="0">
                      <a:pos x="23" y="11"/>
                    </a:cxn>
                    <a:cxn ang="0">
                      <a:pos x="41" y="7"/>
                    </a:cxn>
                    <a:cxn ang="0">
                      <a:pos x="51" y="0"/>
                    </a:cxn>
                    <a:cxn ang="0">
                      <a:pos x="59" y="7"/>
                    </a:cxn>
                    <a:cxn ang="0">
                      <a:pos x="64" y="10"/>
                    </a:cxn>
                    <a:cxn ang="0">
                      <a:pos x="55" y="15"/>
                    </a:cxn>
                    <a:cxn ang="0">
                      <a:pos x="41" y="19"/>
                    </a:cxn>
                    <a:cxn ang="0">
                      <a:pos x="36" y="24"/>
                    </a:cxn>
                  </a:cxnLst>
                  <a:rect l="0" t="0" r="r" b="b"/>
                  <a:pathLst>
                    <a:path w="64" h="62">
                      <a:moveTo>
                        <a:pt x="36" y="24"/>
                      </a:moveTo>
                      <a:cubicBezTo>
                        <a:pt x="36" y="27"/>
                        <a:pt x="39" y="29"/>
                        <a:pt x="41" y="31"/>
                      </a:cubicBezTo>
                      <a:cubicBezTo>
                        <a:pt x="44" y="34"/>
                        <a:pt x="47" y="38"/>
                        <a:pt x="44" y="41"/>
                      </a:cubicBezTo>
                      <a:cubicBezTo>
                        <a:pt x="37" y="48"/>
                        <a:pt x="36" y="53"/>
                        <a:pt x="32" y="56"/>
                      </a:cubicBezTo>
                      <a:cubicBezTo>
                        <a:pt x="29" y="60"/>
                        <a:pt x="24" y="59"/>
                        <a:pt x="19" y="60"/>
                      </a:cubicBezTo>
                      <a:cubicBezTo>
                        <a:pt x="14" y="62"/>
                        <a:pt x="12" y="60"/>
                        <a:pt x="7" y="58"/>
                      </a:cubicBezTo>
                      <a:cubicBezTo>
                        <a:pt x="7" y="57"/>
                        <a:pt x="3" y="55"/>
                        <a:pt x="0" y="54"/>
                      </a:cubicBezTo>
                      <a:cubicBezTo>
                        <a:pt x="0" y="51"/>
                        <a:pt x="0" y="48"/>
                        <a:pt x="1" y="45"/>
                      </a:cubicBezTo>
                      <a:cubicBezTo>
                        <a:pt x="4" y="34"/>
                        <a:pt x="8" y="24"/>
                        <a:pt x="10" y="13"/>
                      </a:cubicBezTo>
                      <a:cubicBezTo>
                        <a:pt x="11" y="12"/>
                        <a:pt x="11" y="11"/>
                        <a:pt x="11" y="11"/>
                      </a:cubicBezTo>
                      <a:cubicBezTo>
                        <a:pt x="15" y="10"/>
                        <a:pt x="20" y="11"/>
                        <a:pt x="23" y="11"/>
                      </a:cubicBezTo>
                      <a:cubicBezTo>
                        <a:pt x="29" y="10"/>
                        <a:pt x="36" y="9"/>
                        <a:pt x="41" y="7"/>
                      </a:cubicBezTo>
                      <a:cubicBezTo>
                        <a:pt x="45" y="5"/>
                        <a:pt x="48" y="3"/>
                        <a:pt x="51" y="0"/>
                      </a:cubicBezTo>
                      <a:cubicBezTo>
                        <a:pt x="54" y="2"/>
                        <a:pt x="57" y="4"/>
                        <a:pt x="59" y="7"/>
                      </a:cubicBezTo>
                      <a:cubicBezTo>
                        <a:pt x="61" y="8"/>
                        <a:pt x="62" y="9"/>
                        <a:pt x="64" y="10"/>
                      </a:cubicBezTo>
                      <a:cubicBezTo>
                        <a:pt x="61" y="12"/>
                        <a:pt x="58" y="13"/>
                        <a:pt x="55" y="15"/>
                      </a:cubicBezTo>
                      <a:cubicBezTo>
                        <a:pt x="51" y="16"/>
                        <a:pt x="45" y="17"/>
                        <a:pt x="41" y="19"/>
                      </a:cubicBezTo>
                      <a:cubicBezTo>
                        <a:pt x="39" y="20"/>
                        <a:pt x="36" y="21"/>
                        <a:pt x="36"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8" name="Freeform 370"/>
                <p:cNvSpPr/>
                <p:nvPr/>
              </p:nvSpPr>
              <p:spPr bwMode="auto">
                <a:xfrm>
                  <a:off x="3581394" y="3144835"/>
                  <a:ext cx="52387" cy="60325"/>
                </a:xfrm>
                <a:custGeom>
                  <a:avLst/>
                  <a:gdLst/>
                  <a:ahLst/>
                  <a:cxnLst>
                    <a:cxn ang="0">
                      <a:pos x="19" y="20"/>
                    </a:cxn>
                    <a:cxn ang="0">
                      <a:pos x="20" y="23"/>
                    </a:cxn>
                    <a:cxn ang="0">
                      <a:pos x="14" y="21"/>
                    </a:cxn>
                    <a:cxn ang="0">
                      <a:pos x="8" y="15"/>
                    </a:cxn>
                    <a:cxn ang="0">
                      <a:pos x="1" y="14"/>
                    </a:cxn>
                    <a:cxn ang="0">
                      <a:pos x="0" y="14"/>
                    </a:cxn>
                    <a:cxn ang="0">
                      <a:pos x="9" y="3"/>
                    </a:cxn>
                    <a:cxn ang="0">
                      <a:pos x="20" y="1"/>
                    </a:cxn>
                    <a:cxn ang="0">
                      <a:pos x="17" y="11"/>
                    </a:cxn>
                    <a:cxn ang="0">
                      <a:pos x="19" y="20"/>
                    </a:cxn>
                  </a:cxnLst>
                  <a:rect l="0" t="0" r="r" b="b"/>
                  <a:pathLst>
                    <a:path w="20" h="23">
                      <a:moveTo>
                        <a:pt x="19" y="20"/>
                      </a:moveTo>
                      <a:cubicBezTo>
                        <a:pt x="19" y="21"/>
                        <a:pt x="20" y="22"/>
                        <a:pt x="20" y="23"/>
                      </a:cubicBezTo>
                      <a:cubicBezTo>
                        <a:pt x="18" y="23"/>
                        <a:pt x="16" y="22"/>
                        <a:pt x="14" y="21"/>
                      </a:cubicBezTo>
                      <a:cubicBezTo>
                        <a:pt x="12" y="19"/>
                        <a:pt x="10" y="16"/>
                        <a:pt x="8" y="15"/>
                      </a:cubicBezTo>
                      <a:cubicBezTo>
                        <a:pt x="6" y="14"/>
                        <a:pt x="3" y="14"/>
                        <a:pt x="1" y="14"/>
                      </a:cubicBezTo>
                      <a:cubicBezTo>
                        <a:pt x="1" y="14"/>
                        <a:pt x="0" y="14"/>
                        <a:pt x="0" y="14"/>
                      </a:cubicBezTo>
                      <a:cubicBezTo>
                        <a:pt x="2" y="9"/>
                        <a:pt x="5" y="5"/>
                        <a:pt x="9" y="3"/>
                      </a:cubicBezTo>
                      <a:cubicBezTo>
                        <a:pt x="12" y="0"/>
                        <a:pt x="16" y="0"/>
                        <a:pt x="20" y="1"/>
                      </a:cubicBezTo>
                      <a:cubicBezTo>
                        <a:pt x="18" y="5"/>
                        <a:pt x="16" y="6"/>
                        <a:pt x="17" y="11"/>
                      </a:cubicBezTo>
                      <a:cubicBezTo>
                        <a:pt x="17" y="14"/>
                        <a:pt x="17" y="17"/>
                        <a:pt x="19"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9" name="Freeform 371"/>
                <p:cNvSpPr/>
                <p:nvPr/>
              </p:nvSpPr>
              <p:spPr bwMode="auto">
                <a:xfrm>
                  <a:off x="3428994" y="2579687"/>
                  <a:ext cx="152400" cy="131762"/>
                </a:xfrm>
                <a:custGeom>
                  <a:avLst/>
                  <a:gdLst/>
                  <a:ahLst/>
                  <a:cxnLst>
                    <a:cxn ang="0">
                      <a:pos x="58" y="45"/>
                    </a:cxn>
                    <a:cxn ang="0">
                      <a:pos x="57" y="45"/>
                    </a:cxn>
                    <a:cxn ang="0">
                      <a:pos x="51" y="50"/>
                    </a:cxn>
                    <a:cxn ang="0">
                      <a:pos x="49" y="50"/>
                    </a:cxn>
                    <a:cxn ang="0">
                      <a:pos x="46" y="43"/>
                    </a:cxn>
                    <a:cxn ang="0">
                      <a:pos x="41" y="37"/>
                    </a:cxn>
                    <a:cxn ang="0">
                      <a:pos x="33" y="35"/>
                    </a:cxn>
                    <a:cxn ang="0">
                      <a:pos x="19" y="31"/>
                    </a:cxn>
                    <a:cxn ang="0">
                      <a:pos x="19" y="31"/>
                    </a:cxn>
                    <a:cxn ang="0">
                      <a:pos x="16" y="29"/>
                    </a:cxn>
                    <a:cxn ang="0">
                      <a:pos x="11" y="24"/>
                    </a:cxn>
                    <a:cxn ang="0">
                      <a:pos x="10" y="17"/>
                    </a:cxn>
                    <a:cxn ang="0">
                      <a:pos x="0" y="5"/>
                    </a:cxn>
                    <a:cxn ang="0">
                      <a:pos x="8" y="3"/>
                    </a:cxn>
                    <a:cxn ang="0">
                      <a:pos x="19" y="1"/>
                    </a:cxn>
                    <a:cxn ang="0">
                      <a:pos x="21" y="0"/>
                    </a:cxn>
                    <a:cxn ang="0">
                      <a:pos x="29" y="5"/>
                    </a:cxn>
                    <a:cxn ang="0">
                      <a:pos x="35" y="12"/>
                    </a:cxn>
                    <a:cxn ang="0">
                      <a:pos x="37" y="18"/>
                    </a:cxn>
                    <a:cxn ang="0">
                      <a:pos x="41" y="21"/>
                    </a:cxn>
                    <a:cxn ang="0">
                      <a:pos x="43" y="28"/>
                    </a:cxn>
                    <a:cxn ang="0">
                      <a:pos x="50" y="35"/>
                    </a:cxn>
                    <a:cxn ang="0">
                      <a:pos x="57" y="44"/>
                    </a:cxn>
                    <a:cxn ang="0">
                      <a:pos x="58" y="45"/>
                    </a:cxn>
                  </a:cxnLst>
                  <a:rect l="0" t="0" r="r" b="b"/>
                  <a:pathLst>
                    <a:path w="58" h="50">
                      <a:moveTo>
                        <a:pt x="58" y="45"/>
                      </a:moveTo>
                      <a:cubicBezTo>
                        <a:pt x="58" y="45"/>
                        <a:pt x="58" y="45"/>
                        <a:pt x="57" y="45"/>
                      </a:cubicBezTo>
                      <a:cubicBezTo>
                        <a:pt x="55" y="46"/>
                        <a:pt x="51" y="47"/>
                        <a:pt x="51" y="50"/>
                      </a:cubicBezTo>
                      <a:cubicBezTo>
                        <a:pt x="51" y="50"/>
                        <a:pt x="50" y="50"/>
                        <a:pt x="49" y="50"/>
                      </a:cubicBezTo>
                      <a:cubicBezTo>
                        <a:pt x="47" y="48"/>
                        <a:pt x="46" y="46"/>
                        <a:pt x="46" y="43"/>
                      </a:cubicBezTo>
                      <a:cubicBezTo>
                        <a:pt x="45" y="39"/>
                        <a:pt x="44" y="38"/>
                        <a:pt x="41" y="37"/>
                      </a:cubicBezTo>
                      <a:cubicBezTo>
                        <a:pt x="38" y="36"/>
                        <a:pt x="35" y="36"/>
                        <a:pt x="33" y="35"/>
                      </a:cubicBezTo>
                      <a:cubicBezTo>
                        <a:pt x="28" y="33"/>
                        <a:pt x="24" y="32"/>
                        <a:pt x="19" y="31"/>
                      </a:cubicBezTo>
                      <a:cubicBezTo>
                        <a:pt x="19" y="31"/>
                        <a:pt x="19" y="31"/>
                        <a:pt x="19" y="31"/>
                      </a:cubicBezTo>
                      <a:cubicBezTo>
                        <a:pt x="18" y="30"/>
                        <a:pt x="17" y="30"/>
                        <a:pt x="16" y="29"/>
                      </a:cubicBezTo>
                      <a:cubicBezTo>
                        <a:pt x="12" y="28"/>
                        <a:pt x="10" y="29"/>
                        <a:pt x="11" y="24"/>
                      </a:cubicBezTo>
                      <a:cubicBezTo>
                        <a:pt x="11" y="21"/>
                        <a:pt x="11" y="19"/>
                        <a:pt x="10" y="17"/>
                      </a:cubicBezTo>
                      <a:cubicBezTo>
                        <a:pt x="8" y="11"/>
                        <a:pt x="5" y="8"/>
                        <a:pt x="0" y="5"/>
                      </a:cubicBezTo>
                      <a:cubicBezTo>
                        <a:pt x="3" y="4"/>
                        <a:pt x="5" y="3"/>
                        <a:pt x="8" y="3"/>
                      </a:cubicBezTo>
                      <a:cubicBezTo>
                        <a:pt x="12" y="2"/>
                        <a:pt x="16" y="2"/>
                        <a:pt x="19" y="1"/>
                      </a:cubicBezTo>
                      <a:cubicBezTo>
                        <a:pt x="20" y="0"/>
                        <a:pt x="21" y="0"/>
                        <a:pt x="21" y="0"/>
                      </a:cubicBezTo>
                      <a:cubicBezTo>
                        <a:pt x="24" y="2"/>
                        <a:pt x="27" y="3"/>
                        <a:pt x="29" y="5"/>
                      </a:cubicBezTo>
                      <a:cubicBezTo>
                        <a:pt x="32" y="7"/>
                        <a:pt x="34" y="9"/>
                        <a:pt x="35" y="12"/>
                      </a:cubicBezTo>
                      <a:cubicBezTo>
                        <a:pt x="36" y="14"/>
                        <a:pt x="36" y="16"/>
                        <a:pt x="37" y="18"/>
                      </a:cubicBezTo>
                      <a:cubicBezTo>
                        <a:pt x="38" y="19"/>
                        <a:pt x="40" y="20"/>
                        <a:pt x="41" y="21"/>
                      </a:cubicBezTo>
                      <a:cubicBezTo>
                        <a:pt x="43" y="24"/>
                        <a:pt x="43" y="25"/>
                        <a:pt x="43" y="28"/>
                      </a:cubicBezTo>
                      <a:cubicBezTo>
                        <a:pt x="44" y="33"/>
                        <a:pt x="47" y="32"/>
                        <a:pt x="50" y="35"/>
                      </a:cubicBezTo>
                      <a:cubicBezTo>
                        <a:pt x="53" y="37"/>
                        <a:pt x="56" y="41"/>
                        <a:pt x="57" y="44"/>
                      </a:cubicBezTo>
                      <a:cubicBezTo>
                        <a:pt x="58" y="44"/>
                        <a:pt x="58" y="44"/>
                        <a:pt x="58" y="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0" name="Freeform 372"/>
                <p:cNvSpPr/>
                <p:nvPr/>
              </p:nvSpPr>
              <p:spPr bwMode="auto">
                <a:xfrm>
                  <a:off x="7061188" y="2173287"/>
                  <a:ext cx="3175" cy="1587"/>
                </a:xfrm>
                <a:custGeom>
                  <a:avLst/>
                  <a:gdLst/>
                  <a:ahLst/>
                  <a:cxnLst>
                    <a:cxn ang="0">
                      <a:pos x="0" y="1"/>
                    </a:cxn>
                    <a:cxn ang="0">
                      <a:pos x="1" y="0"/>
                    </a:cxn>
                  </a:cxnLst>
                  <a:rect l="0" t="0" r="r" b="b"/>
                  <a:pathLst>
                    <a:path w="1" h="1">
                      <a:moveTo>
                        <a:pt x="0" y="1"/>
                      </a:moveTo>
                      <a:cubicBezTo>
                        <a:pt x="0" y="1"/>
                        <a:pt x="0" y="1"/>
                        <a:pt x="1"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1" name="Freeform 373"/>
                <p:cNvSpPr>
                  <a:spLocks noEditPoints="1"/>
                </p:cNvSpPr>
                <p:nvPr/>
              </p:nvSpPr>
              <p:spPr bwMode="auto">
                <a:xfrm>
                  <a:off x="3570282" y="1731963"/>
                  <a:ext cx="1576385" cy="874712"/>
                </a:xfrm>
                <a:custGeom>
                  <a:avLst/>
                  <a:gdLst/>
                  <a:ahLst/>
                  <a:cxnLst>
                    <a:cxn ang="0">
                      <a:pos x="561" y="117"/>
                    </a:cxn>
                    <a:cxn ang="0">
                      <a:pos x="511" y="103"/>
                    </a:cxn>
                    <a:cxn ang="0">
                      <a:pos x="473" y="64"/>
                    </a:cxn>
                    <a:cxn ang="0">
                      <a:pos x="442" y="22"/>
                    </a:cxn>
                    <a:cxn ang="0">
                      <a:pos x="403" y="35"/>
                    </a:cxn>
                    <a:cxn ang="0">
                      <a:pos x="370" y="34"/>
                    </a:cxn>
                    <a:cxn ang="0">
                      <a:pos x="351" y="6"/>
                    </a:cxn>
                    <a:cxn ang="0">
                      <a:pos x="303" y="19"/>
                    </a:cxn>
                    <a:cxn ang="0">
                      <a:pos x="276" y="26"/>
                    </a:cxn>
                    <a:cxn ang="0">
                      <a:pos x="216" y="40"/>
                    </a:cxn>
                    <a:cxn ang="0">
                      <a:pos x="229" y="60"/>
                    </a:cxn>
                    <a:cxn ang="0">
                      <a:pos x="210" y="79"/>
                    </a:cxn>
                    <a:cxn ang="0">
                      <a:pos x="208" y="92"/>
                    </a:cxn>
                    <a:cxn ang="0">
                      <a:pos x="222" y="113"/>
                    </a:cxn>
                    <a:cxn ang="0">
                      <a:pos x="158" y="112"/>
                    </a:cxn>
                    <a:cxn ang="0">
                      <a:pos x="124" y="119"/>
                    </a:cxn>
                    <a:cxn ang="0">
                      <a:pos x="70" y="97"/>
                    </a:cxn>
                    <a:cxn ang="0">
                      <a:pos x="31" y="120"/>
                    </a:cxn>
                    <a:cxn ang="0">
                      <a:pos x="28" y="143"/>
                    </a:cxn>
                    <a:cxn ang="0">
                      <a:pos x="7" y="138"/>
                    </a:cxn>
                    <a:cxn ang="0">
                      <a:pos x="1" y="173"/>
                    </a:cxn>
                    <a:cxn ang="0">
                      <a:pos x="31" y="207"/>
                    </a:cxn>
                    <a:cxn ang="0">
                      <a:pos x="65" y="207"/>
                    </a:cxn>
                    <a:cxn ang="0">
                      <a:pos x="100" y="244"/>
                    </a:cxn>
                    <a:cxn ang="0">
                      <a:pos x="53" y="257"/>
                    </a:cxn>
                    <a:cxn ang="0">
                      <a:pos x="87" y="312"/>
                    </a:cxn>
                    <a:cxn ang="0">
                      <a:pos x="135" y="321"/>
                    </a:cxn>
                    <a:cxn ang="0">
                      <a:pos x="136" y="264"/>
                    </a:cxn>
                    <a:cxn ang="0">
                      <a:pos x="170" y="238"/>
                    </a:cxn>
                    <a:cxn ang="0">
                      <a:pos x="194" y="227"/>
                    </a:cxn>
                    <a:cxn ang="0">
                      <a:pos x="225" y="219"/>
                    </a:cxn>
                    <a:cxn ang="0">
                      <a:pos x="205" y="255"/>
                    </a:cxn>
                    <a:cxn ang="0">
                      <a:pos x="269" y="282"/>
                    </a:cxn>
                    <a:cxn ang="0">
                      <a:pos x="292" y="308"/>
                    </a:cxn>
                    <a:cxn ang="0">
                      <a:pos x="319" y="331"/>
                    </a:cxn>
                    <a:cxn ang="0">
                      <a:pos x="348" y="325"/>
                    </a:cxn>
                    <a:cxn ang="0">
                      <a:pos x="360" y="311"/>
                    </a:cxn>
                    <a:cxn ang="0">
                      <a:pos x="407" y="297"/>
                    </a:cxn>
                    <a:cxn ang="0">
                      <a:pos x="435" y="294"/>
                    </a:cxn>
                    <a:cxn ang="0">
                      <a:pos x="493" y="299"/>
                    </a:cxn>
                    <a:cxn ang="0">
                      <a:pos x="508" y="279"/>
                    </a:cxn>
                    <a:cxn ang="0">
                      <a:pos x="503" y="248"/>
                    </a:cxn>
                    <a:cxn ang="0">
                      <a:pos x="536" y="234"/>
                    </a:cxn>
                    <a:cxn ang="0">
                      <a:pos x="565" y="202"/>
                    </a:cxn>
                    <a:cxn ang="0">
                      <a:pos x="583" y="188"/>
                    </a:cxn>
                    <a:cxn ang="0">
                      <a:pos x="597" y="155"/>
                    </a:cxn>
                    <a:cxn ang="0">
                      <a:pos x="425" y="235"/>
                    </a:cxn>
                    <a:cxn ang="0">
                      <a:pos x="431" y="210"/>
                    </a:cxn>
                    <a:cxn ang="0">
                      <a:pos x="494" y="215"/>
                    </a:cxn>
                  </a:cxnLst>
                  <a:rect l="0" t="0" r="r" b="b"/>
                  <a:pathLst>
                    <a:path w="600" h="333">
                      <a:moveTo>
                        <a:pt x="597" y="155"/>
                      </a:moveTo>
                      <a:cubicBezTo>
                        <a:pt x="594" y="149"/>
                        <a:pt x="588" y="149"/>
                        <a:pt x="582" y="148"/>
                      </a:cubicBezTo>
                      <a:cubicBezTo>
                        <a:pt x="576" y="147"/>
                        <a:pt x="573" y="142"/>
                        <a:pt x="571" y="136"/>
                      </a:cubicBezTo>
                      <a:cubicBezTo>
                        <a:pt x="568" y="129"/>
                        <a:pt x="565" y="122"/>
                        <a:pt x="561" y="117"/>
                      </a:cubicBezTo>
                      <a:cubicBezTo>
                        <a:pt x="558" y="114"/>
                        <a:pt x="557" y="114"/>
                        <a:pt x="553" y="114"/>
                      </a:cubicBezTo>
                      <a:cubicBezTo>
                        <a:pt x="549" y="113"/>
                        <a:pt x="547" y="115"/>
                        <a:pt x="544" y="116"/>
                      </a:cubicBezTo>
                      <a:cubicBezTo>
                        <a:pt x="539" y="117"/>
                        <a:pt x="529" y="117"/>
                        <a:pt x="525" y="114"/>
                      </a:cubicBezTo>
                      <a:cubicBezTo>
                        <a:pt x="523" y="111"/>
                        <a:pt x="515" y="102"/>
                        <a:pt x="511" y="103"/>
                      </a:cubicBezTo>
                      <a:cubicBezTo>
                        <a:pt x="507" y="105"/>
                        <a:pt x="510" y="113"/>
                        <a:pt x="509" y="116"/>
                      </a:cubicBezTo>
                      <a:cubicBezTo>
                        <a:pt x="507" y="122"/>
                        <a:pt x="500" y="111"/>
                        <a:pt x="498" y="109"/>
                      </a:cubicBezTo>
                      <a:cubicBezTo>
                        <a:pt x="489" y="101"/>
                        <a:pt x="488" y="88"/>
                        <a:pt x="481" y="78"/>
                      </a:cubicBezTo>
                      <a:cubicBezTo>
                        <a:pt x="478" y="73"/>
                        <a:pt x="476" y="69"/>
                        <a:pt x="473" y="64"/>
                      </a:cubicBezTo>
                      <a:cubicBezTo>
                        <a:pt x="472" y="61"/>
                        <a:pt x="470" y="58"/>
                        <a:pt x="469" y="55"/>
                      </a:cubicBezTo>
                      <a:cubicBezTo>
                        <a:pt x="467" y="53"/>
                        <a:pt x="465" y="50"/>
                        <a:pt x="464" y="47"/>
                      </a:cubicBezTo>
                      <a:cubicBezTo>
                        <a:pt x="461" y="42"/>
                        <a:pt x="454" y="39"/>
                        <a:pt x="453" y="33"/>
                      </a:cubicBezTo>
                      <a:cubicBezTo>
                        <a:pt x="451" y="29"/>
                        <a:pt x="448" y="20"/>
                        <a:pt x="442" y="22"/>
                      </a:cubicBezTo>
                      <a:cubicBezTo>
                        <a:pt x="438" y="23"/>
                        <a:pt x="437" y="26"/>
                        <a:pt x="435" y="29"/>
                      </a:cubicBezTo>
                      <a:cubicBezTo>
                        <a:pt x="434" y="31"/>
                        <a:pt x="432" y="34"/>
                        <a:pt x="430" y="36"/>
                      </a:cubicBezTo>
                      <a:cubicBezTo>
                        <a:pt x="427" y="38"/>
                        <a:pt x="420" y="43"/>
                        <a:pt x="416" y="44"/>
                      </a:cubicBezTo>
                      <a:cubicBezTo>
                        <a:pt x="410" y="44"/>
                        <a:pt x="408" y="37"/>
                        <a:pt x="403" y="35"/>
                      </a:cubicBezTo>
                      <a:cubicBezTo>
                        <a:pt x="401" y="38"/>
                        <a:pt x="397" y="33"/>
                        <a:pt x="395" y="32"/>
                      </a:cubicBezTo>
                      <a:cubicBezTo>
                        <a:pt x="393" y="31"/>
                        <a:pt x="389" y="30"/>
                        <a:pt x="387" y="30"/>
                      </a:cubicBezTo>
                      <a:cubicBezTo>
                        <a:pt x="384" y="30"/>
                        <a:pt x="381" y="31"/>
                        <a:pt x="379" y="32"/>
                      </a:cubicBezTo>
                      <a:cubicBezTo>
                        <a:pt x="376" y="33"/>
                        <a:pt x="372" y="35"/>
                        <a:pt x="370" y="34"/>
                      </a:cubicBezTo>
                      <a:cubicBezTo>
                        <a:pt x="368" y="33"/>
                        <a:pt x="367" y="28"/>
                        <a:pt x="367" y="26"/>
                      </a:cubicBezTo>
                      <a:cubicBezTo>
                        <a:pt x="366" y="23"/>
                        <a:pt x="365" y="21"/>
                        <a:pt x="364" y="18"/>
                      </a:cubicBezTo>
                      <a:cubicBezTo>
                        <a:pt x="363" y="15"/>
                        <a:pt x="362" y="13"/>
                        <a:pt x="360" y="11"/>
                      </a:cubicBezTo>
                      <a:cubicBezTo>
                        <a:pt x="357" y="9"/>
                        <a:pt x="353" y="8"/>
                        <a:pt x="351" y="6"/>
                      </a:cubicBezTo>
                      <a:cubicBezTo>
                        <a:pt x="349" y="4"/>
                        <a:pt x="349" y="1"/>
                        <a:pt x="346" y="0"/>
                      </a:cubicBezTo>
                      <a:cubicBezTo>
                        <a:pt x="343" y="0"/>
                        <a:pt x="341" y="1"/>
                        <a:pt x="339" y="2"/>
                      </a:cubicBezTo>
                      <a:cubicBezTo>
                        <a:pt x="333" y="6"/>
                        <a:pt x="327" y="10"/>
                        <a:pt x="321" y="13"/>
                      </a:cubicBezTo>
                      <a:cubicBezTo>
                        <a:pt x="315" y="15"/>
                        <a:pt x="308" y="16"/>
                        <a:pt x="303" y="19"/>
                      </a:cubicBezTo>
                      <a:cubicBezTo>
                        <a:pt x="299" y="21"/>
                        <a:pt x="296" y="20"/>
                        <a:pt x="292" y="21"/>
                      </a:cubicBezTo>
                      <a:cubicBezTo>
                        <a:pt x="291" y="22"/>
                        <a:pt x="290" y="23"/>
                        <a:pt x="288" y="23"/>
                      </a:cubicBezTo>
                      <a:cubicBezTo>
                        <a:pt x="287" y="24"/>
                        <a:pt x="285" y="23"/>
                        <a:pt x="283" y="24"/>
                      </a:cubicBezTo>
                      <a:cubicBezTo>
                        <a:pt x="281" y="24"/>
                        <a:pt x="278" y="25"/>
                        <a:pt x="276" y="26"/>
                      </a:cubicBezTo>
                      <a:cubicBezTo>
                        <a:pt x="272" y="27"/>
                        <a:pt x="268" y="28"/>
                        <a:pt x="265" y="29"/>
                      </a:cubicBezTo>
                      <a:cubicBezTo>
                        <a:pt x="258" y="31"/>
                        <a:pt x="252" y="33"/>
                        <a:pt x="246" y="33"/>
                      </a:cubicBezTo>
                      <a:cubicBezTo>
                        <a:pt x="240" y="34"/>
                        <a:pt x="236" y="34"/>
                        <a:pt x="231" y="36"/>
                      </a:cubicBezTo>
                      <a:cubicBezTo>
                        <a:pt x="227" y="37"/>
                        <a:pt x="219" y="36"/>
                        <a:pt x="216" y="40"/>
                      </a:cubicBezTo>
                      <a:cubicBezTo>
                        <a:pt x="213" y="43"/>
                        <a:pt x="217" y="45"/>
                        <a:pt x="219" y="47"/>
                      </a:cubicBezTo>
                      <a:cubicBezTo>
                        <a:pt x="220" y="49"/>
                        <a:pt x="222" y="52"/>
                        <a:pt x="223" y="55"/>
                      </a:cubicBezTo>
                      <a:cubicBezTo>
                        <a:pt x="223" y="55"/>
                        <a:pt x="222" y="57"/>
                        <a:pt x="223" y="58"/>
                      </a:cubicBezTo>
                      <a:cubicBezTo>
                        <a:pt x="223" y="59"/>
                        <a:pt x="227" y="59"/>
                        <a:pt x="229" y="60"/>
                      </a:cubicBezTo>
                      <a:cubicBezTo>
                        <a:pt x="233" y="61"/>
                        <a:pt x="231" y="62"/>
                        <a:pt x="228" y="64"/>
                      </a:cubicBezTo>
                      <a:cubicBezTo>
                        <a:pt x="225" y="66"/>
                        <a:pt x="221" y="67"/>
                        <a:pt x="218" y="69"/>
                      </a:cubicBezTo>
                      <a:cubicBezTo>
                        <a:pt x="216" y="70"/>
                        <a:pt x="212" y="71"/>
                        <a:pt x="211" y="72"/>
                      </a:cubicBezTo>
                      <a:cubicBezTo>
                        <a:pt x="209" y="74"/>
                        <a:pt x="210" y="77"/>
                        <a:pt x="210" y="79"/>
                      </a:cubicBezTo>
                      <a:cubicBezTo>
                        <a:pt x="210" y="81"/>
                        <a:pt x="210" y="82"/>
                        <a:pt x="209" y="83"/>
                      </a:cubicBezTo>
                      <a:cubicBezTo>
                        <a:pt x="208" y="84"/>
                        <a:pt x="207" y="83"/>
                        <a:pt x="206" y="84"/>
                      </a:cubicBezTo>
                      <a:cubicBezTo>
                        <a:pt x="205" y="85"/>
                        <a:pt x="206" y="85"/>
                        <a:pt x="205" y="86"/>
                      </a:cubicBezTo>
                      <a:cubicBezTo>
                        <a:pt x="204" y="90"/>
                        <a:pt x="205" y="90"/>
                        <a:pt x="208" y="92"/>
                      </a:cubicBezTo>
                      <a:cubicBezTo>
                        <a:pt x="209" y="93"/>
                        <a:pt x="210" y="94"/>
                        <a:pt x="211" y="96"/>
                      </a:cubicBezTo>
                      <a:cubicBezTo>
                        <a:pt x="212" y="97"/>
                        <a:pt x="214" y="97"/>
                        <a:pt x="215" y="98"/>
                      </a:cubicBezTo>
                      <a:cubicBezTo>
                        <a:pt x="217" y="100"/>
                        <a:pt x="221" y="102"/>
                        <a:pt x="222" y="105"/>
                      </a:cubicBezTo>
                      <a:cubicBezTo>
                        <a:pt x="223" y="107"/>
                        <a:pt x="222" y="111"/>
                        <a:pt x="222" y="113"/>
                      </a:cubicBezTo>
                      <a:cubicBezTo>
                        <a:pt x="221" y="120"/>
                        <a:pt x="215" y="118"/>
                        <a:pt x="210" y="120"/>
                      </a:cubicBezTo>
                      <a:cubicBezTo>
                        <a:pt x="204" y="122"/>
                        <a:pt x="199" y="123"/>
                        <a:pt x="193" y="123"/>
                      </a:cubicBezTo>
                      <a:cubicBezTo>
                        <a:pt x="187" y="123"/>
                        <a:pt x="181" y="120"/>
                        <a:pt x="175" y="117"/>
                      </a:cubicBezTo>
                      <a:cubicBezTo>
                        <a:pt x="169" y="114"/>
                        <a:pt x="165" y="112"/>
                        <a:pt x="158" y="112"/>
                      </a:cubicBezTo>
                      <a:cubicBezTo>
                        <a:pt x="156" y="112"/>
                        <a:pt x="152" y="111"/>
                        <a:pt x="150" y="112"/>
                      </a:cubicBezTo>
                      <a:cubicBezTo>
                        <a:pt x="148" y="112"/>
                        <a:pt x="147" y="114"/>
                        <a:pt x="145" y="115"/>
                      </a:cubicBezTo>
                      <a:cubicBezTo>
                        <a:pt x="144" y="115"/>
                        <a:pt x="142" y="115"/>
                        <a:pt x="141" y="116"/>
                      </a:cubicBezTo>
                      <a:cubicBezTo>
                        <a:pt x="135" y="118"/>
                        <a:pt x="130" y="120"/>
                        <a:pt x="124" y="119"/>
                      </a:cubicBezTo>
                      <a:cubicBezTo>
                        <a:pt x="120" y="118"/>
                        <a:pt x="118" y="116"/>
                        <a:pt x="115" y="114"/>
                      </a:cubicBezTo>
                      <a:cubicBezTo>
                        <a:pt x="111" y="111"/>
                        <a:pt x="107" y="110"/>
                        <a:pt x="103" y="107"/>
                      </a:cubicBezTo>
                      <a:cubicBezTo>
                        <a:pt x="95" y="102"/>
                        <a:pt x="87" y="99"/>
                        <a:pt x="77" y="98"/>
                      </a:cubicBezTo>
                      <a:cubicBezTo>
                        <a:pt x="75" y="98"/>
                        <a:pt x="73" y="98"/>
                        <a:pt x="70" y="97"/>
                      </a:cubicBezTo>
                      <a:cubicBezTo>
                        <a:pt x="68" y="96"/>
                        <a:pt x="66" y="94"/>
                        <a:pt x="63" y="93"/>
                      </a:cubicBezTo>
                      <a:cubicBezTo>
                        <a:pt x="59" y="92"/>
                        <a:pt x="57" y="95"/>
                        <a:pt x="54" y="99"/>
                      </a:cubicBezTo>
                      <a:cubicBezTo>
                        <a:pt x="51" y="102"/>
                        <a:pt x="50" y="105"/>
                        <a:pt x="46" y="108"/>
                      </a:cubicBezTo>
                      <a:cubicBezTo>
                        <a:pt x="41" y="112"/>
                        <a:pt x="34" y="114"/>
                        <a:pt x="31" y="120"/>
                      </a:cubicBezTo>
                      <a:cubicBezTo>
                        <a:pt x="30" y="122"/>
                        <a:pt x="30" y="127"/>
                        <a:pt x="30" y="129"/>
                      </a:cubicBezTo>
                      <a:cubicBezTo>
                        <a:pt x="30" y="132"/>
                        <a:pt x="32" y="132"/>
                        <a:pt x="34" y="134"/>
                      </a:cubicBezTo>
                      <a:cubicBezTo>
                        <a:pt x="36" y="135"/>
                        <a:pt x="38" y="137"/>
                        <a:pt x="36" y="140"/>
                      </a:cubicBezTo>
                      <a:cubicBezTo>
                        <a:pt x="35" y="143"/>
                        <a:pt x="31" y="143"/>
                        <a:pt x="28" y="143"/>
                      </a:cubicBezTo>
                      <a:cubicBezTo>
                        <a:pt x="26" y="143"/>
                        <a:pt x="24" y="142"/>
                        <a:pt x="21" y="140"/>
                      </a:cubicBezTo>
                      <a:cubicBezTo>
                        <a:pt x="20" y="139"/>
                        <a:pt x="20" y="139"/>
                        <a:pt x="19" y="138"/>
                      </a:cubicBezTo>
                      <a:cubicBezTo>
                        <a:pt x="17" y="137"/>
                        <a:pt x="15" y="136"/>
                        <a:pt x="14" y="136"/>
                      </a:cubicBezTo>
                      <a:cubicBezTo>
                        <a:pt x="11" y="135"/>
                        <a:pt x="10" y="137"/>
                        <a:pt x="7" y="138"/>
                      </a:cubicBezTo>
                      <a:cubicBezTo>
                        <a:pt x="4" y="139"/>
                        <a:pt x="3" y="138"/>
                        <a:pt x="3" y="143"/>
                      </a:cubicBezTo>
                      <a:cubicBezTo>
                        <a:pt x="3" y="148"/>
                        <a:pt x="4" y="153"/>
                        <a:pt x="4" y="158"/>
                      </a:cubicBezTo>
                      <a:cubicBezTo>
                        <a:pt x="3" y="161"/>
                        <a:pt x="2" y="163"/>
                        <a:pt x="1" y="165"/>
                      </a:cubicBezTo>
                      <a:cubicBezTo>
                        <a:pt x="0" y="167"/>
                        <a:pt x="1" y="171"/>
                        <a:pt x="1" y="173"/>
                      </a:cubicBezTo>
                      <a:cubicBezTo>
                        <a:pt x="3" y="177"/>
                        <a:pt x="7" y="181"/>
                        <a:pt x="10" y="185"/>
                      </a:cubicBezTo>
                      <a:cubicBezTo>
                        <a:pt x="14" y="188"/>
                        <a:pt x="19" y="192"/>
                        <a:pt x="23" y="195"/>
                      </a:cubicBezTo>
                      <a:cubicBezTo>
                        <a:pt x="26" y="197"/>
                        <a:pt x="28" y="200"/>
                        <a:pt x="30" y="203"/>
                      </a:cubicBezTo>
                      <a:cubicBezTo>
                        <a:pt x="31" y="204"/>
                        <a:pt x="30" y="205"/>
                        <a:pt x="31" y="207"/>
                      </a:cubicBezTo>
                      <a:cubicBezTo>
                        <a:pt x="32" y="209"/>
                        <a:pt x="32" y="211"/>
                        <a:pt x="34" y="213"/>
                      </a:cubicBezTo>
                      <a:cubicBezTo>
                        <a:pt x="36" y="216"/>
                        <a:pt x="38" y="219"/>
                        <a:pt x="38" y="223"/>
                      </a:cubicBezTo>
                      <a:cubicBezTo>
                        <a:pt x="39" y="222"/>
                        <a:pt x="40" y="222"/>
                        <a:pt x="41" y="221"/>
                      </a:cubicBezTo>
                      <a:cubicBezTo>
                        <a:pt x="48" y="217"/>
                        <a:pt x="57" y="208"/>
                        <a:pt x="65" y="207"/>
                      </a:cubicBezTo>
                      <a:cubicBezTo>
                        <a:pt x="71" y="207"/>
                        <a:pt x="76" y="209"/>
                        <a:pt x="82" y="210"/>
                      </a:cubicBezTo>
                      <a:cubicBezTo>
                        <a:pt x="86" y="212"/>
                        <a:pt x="93" y="212"/>
                        <a:pt x="97" y="215"/>
                      </a:cubicBezTo>
                      <a:cubicBezTo>
                        <a:pt x="101" y="218"/>
                        <a:pt x="98" y="224"/>
                        <a:pt x="98" y="229"/>
                      </a:cubicBezTo>
                      <a:cubicBezTo>
                        <a:pt x="98" y="232"/>
                        <a:pt x="102" y="242"/>
                        <a:pt x="100" y="244"/>
                      </a:cubicBezTo>
                      <a:cubicBezTo>
                        <a:pt x="98" y="247"/>
                        <a:pt x="88" y="243"/>
                        <a:pt x="86" y="242"/>
                      </a:cubicBezTo>
                      <a:cubicBezTo>
                        <a:pt x="79" y="241"/>
                        <a:pt x="72" y="239"/>
                        <a:pt x="71" y="247"/>
                      </a:cubicBezTo>
                      <a:cubicBezTo>
                        <a:pt x="70" y="252"/>
                        <a:pt x="73" y="258"/>
                        <a:pt x="68" y="259"/>
                      </a:cubicBezTo>
                      <a:cubicBezTo>
                        <a:pt x="63" y="261"/>
                        <a:pt x="58" y="257"/>
                        <a:pt x="53" y="257"/>
                      </a:cubicBezTo>
                      <a:cubicBezTo>
                        <a:pt x="51" y="265"/>
                        <a:pt x="64" y="276"/>
                        <a:pt x="69" y="282"/>
                      </a:cubicBezTo>
                      <a:cubicBezTo>
                        <a:pt x="73" y="288"/>
                        <a:pt x="78" y="290"/>
                        <a:pt x="84" y="294"/>
                      </a:cubicBezTo>
                      <a:cubicBezTo>
                        <a:pt x="89" y="297"/>
                        <a:pt x="87" y="301"/>
                        <a:pt x="87" y="306"/>
                      </a:cubicBezTo>
                      <a:cubicBezTo>
                        <a:pt x="87" y="308"/>
                        <a:pt x="87" y="310"/>
                        <a:pt x="87" y="312"/>
                      </a:cubicBezTo>
                      <a:cubicBezTo>
                        <a:pt x="90" y="310"/>
                        <a:pt x="94" y="306"/>
                        <a:pt x="97" y="305"/>
                      </a:cubicBezTo>
                      <a:cubicBezTo>
                        <a:pt x="101" y="304"/>
                        <a:pt x="106" y="304"/>
                        <a:pt x="110" y="304"/>
                      </a:cubicBezTo>
                      <a:cubicBezTo>
                        <a:pt x="117" y="305"/>
                        <a:pt x="117" y="309"/>
                        <a:pt x="120" y="314"/>
                      </a:cubicBezTo>
                      <a:cubicBezTo>
                        <a:pt x="123" y="318"/>
                        <a:pt x="131" y="320"/>
                        <a:pt x="135" y="321"/>
                      </a:cubicBezTo>
                      <a:cubicBezTo>
                        <a:pt x="138" y="321"/>
                        <a:pt x="139" y="322"/>
                        <a:pt x="141" y="323"/>
                      </a:cubicBezTo>
                      <a:cubicBezTo>
                        <a:pt x="141" y="319"/>
                        <a:pt x="141" y="315"/>
                        <a:pt x="140" y="314"/>
                      </a:cubicBezTo>
                      <a:cubicBezTo>
                        <a:pt x="139" y="308"/>
                        <a:pt x="140" y="302"/>
                        <a:pt x="139" y="296"/>
                      </a:cubicBezTo>
                      <a:cubicBezTo>
                        <a:pt x="137" y="285"/>
                        <a:pt x="136" y="275"/>
                        <a:pt x="136" y="264"/>
                      </a:cubicBezTo>
                      <a:cubicBezTo>
                        <a:pt x="136" y="258"/>
                        <a:pt x="136" y="253"/>
                        <a:pt x="137" y="248"/>
                      </a:cubicBezTo>
                      <a:cubicBezTo>
                        <a:pt x="138" y="244"/>
                        <a:pt x="138" y="245"/>
                        <a:pt x="142" y="244"/>
                      </a:cubicBezTo>
                      <a:cubicBezTo>
                        <a:pt x="145" y="244"/>
                        <a:pt x="149" y="244"/>
                        <a:pt x="152" y="243"/>
                      </a:cubicBezTo>
                      <a:cubicBezTo>
                        <a:pt x="158" y="241"/>
                        <a:pt x="164" y="240"/>
                        <a:pt x="170" y="238"/>
                      </a:cubicBezTo>
                      <a:cubicBezTo>
                        <a:pt x="173" y="237"/>
                        <a:pt x="175" y="236"/>
                        <a:pt x="178" y="235"/>
                      </a:cubicBezTo>
                      <a:cubicBezTo>
                        <a:pt x="178" y="235"/>
                        <a:pt x="178" y="235"/>
                        <a:pt x="178" y="235"/>
                      </a:cubicBezTo>
                      <a:cubicBezTo>
                        <a:pt x="179" y="234"/>
                        <a:pt x="180" y="233"/>
                        <a:pt x="181" y="233"/>
                      </a:cubicBezTo>
                      <a:cubicBezTo>
                        <a:pt x="185" y="229"/>
                        <a:pt x="190" y="232"/>
                        <a:pt x="194" y="227"/>
                      </a:cubicBezTo>
                      <a:cubicBezTo>
                        <a:pt x="196" y="224"/>
                        <a:pt x="194" y="225"/>
                        <a:pt x="197" y="223"/>
                      </a:cubicBezTo>
                      <a:cubicBezTo>
                        <a:pt x="200" y="222"/>
                        <a:pt x="203" y="223"/>
                        <a:pt x="205" y="222"/>
                      </a:cubicBezTo>
                      <a:cubicBezTo>
                        <a:pt x="212" y="216"/>
                        <a:pt x="198" y="218"/>
                        <a:pt x="198" y="212"/>
                      </a:cubicBezTo>
                      <a:cubicBezTo>
                        <a:pt x="202" y="212"/>
                        <a:pt x="230" y="212"/>
                        <a:pt x="225" y="219"/>
                      </a:cubicBezTo>
                      <a:cubicBezTo>
                        <a:pt x="223" y="220"/>
                        <a:pt x="219" y="219"/>
                        <a:pt x="217" y="221"/>
                      </a:cubicBezTo>
                      <a:cubicBezTo>
                        <a:pt x="215" y="222"/>
                        <a:pt x="214" y="224"/>
                        <a:pt x="213" y="226"/>
                      </a:cubicBezTo>
                      <a:cubicBezTo>
                        <a:pt x="209" y="232"/>
                        <a:pt x="199" y="233"/>
                        <a:pt x="199" y="240"/>
                      </a:cubicBezTo>
                      <a:cubicBezTo>
                        <a:pt x="199" y="245"/>
                        <a:pt x="203" y="250"/>
                        <a:pt x="205" y="255"/>
                      </a:cubicBezTo>
                      <a:cubicBezTo>
                        <a:pt x="209" y="258"/>
                        <a:pt x="213" y="261"/>
                        <a:pt x="217" y="265"/>
                      </a:cubicBezTo>
                      <a:cubicBezTo>
                        <a:pt x="222" y="270"/>
                        <a:pt x="226" y="275"/>
                        <a:pt x="232" y="278"/>
                      </a:cubicBezTo>
                      <a:cubicBezTo>
                        <a:pt x="239" y="282"/>
                        <a:pt x="245" y="282"/>
                        <a:pt x="253" y="282"/>
                      </a:cubicBezTo>
                      <a:cubicBezTo>
                        <a:pt x="258" y="282"/>
                        <a:pt x="263" y="281"/>
                        <a:pt x="269" y="282"/>
                      </a:cubicBezTo>
                      <a:cubicBezTo>
                        <a:pt x="272" y="282"/>
                        <a:pt x="274" y="282"/>
                        <a:pt x="277" y="284"/>
                      </a:cubicBezTo>
                      <a:cubicBezTo>
                        <a:pt x="280" y="287"/>
                        <a:pt x="281" y="290"/>
                        <a:pt x="283" y="293"/>
                      </a:cubicBezTo>
                      <a:cubicBezTo>
                        <a:pt x="285" y="295"/>
                        <a:pt x="286" y="297"/>
                        <a:pt x="287" y="299"/>
                      </a:cubicBezTo>
                      <a:cubicBezTo>
                        <a:pt x="289" y="302"/>
                        <a:pt x="291" y="305"/>
                        <a:pt x="292" y="308"/>
                      </a:cubicBezTo>
                      <a:cubicBezTo>
                        <a:pt x="294" y="314"/>
                        <a:pt x="295" y="322"/>
                        <a:pt x="302" y="325"/>
                      </a:cubicBezTo>
                      <a:cubicBezTo>
                        <a:pt x="304" y="326"/>
                        <a:pt x="305" y="326"/>
                        <a:pt x="307" y="327"/>
                      </a:cubicBezTo>
                      <a:cubicBezTo>
                        <a:pt x="309" y="327"/>
                        <a:pt x="310" y="328"/>
                        <a:pt x="312" y="329"/>
                      </a:cubicBezTo>
                      <a:cubicBezTo>
                        <a:pt x="314" y="330"/>
                        <a:pt x="316" y="330"/>
                        <a:pt x="319" y="331"/>
                      </a:cubicBezTo>
                      <a:cubicBezTo>
                        <a:pt x="325" y="332"/>
                        <a:pt x="329" y="333"/>
                        <a:pt x="334" y="329"/>
                      </a:cubicBezTo>
                      <a:cubicBezTo>
                        <a:pt x="336" y="328"/>
                        <a:pt x="337" y="328"/>
                        <a:pt x="340" y="328"/>
                      </a:cubicBezTo>
                      <a:cubicBezTo>
                        <a:pt x="342" y="327"/>
                        <a:pt x="343" y="327"/>
                        <a:pt x="344" y="326"/>
                      </a:cubicBezTo>
                      <a:cubicBezTo>
                        <a:pt x="345" y="326"/>
                        <a:pt x="348" y="326"/>
                        <a:pt x="348" y="325"/>
                      </a:cubicBezTo>
                      <a:cubicBezTo>
                        <a:pt x="349" y="324"/>
                        <a:pt x="349" y="321"/>
                        <a:pt x="349" y="319"/>
                      </a:cubicBezTo>
                      <a:cubicBezTo>
                        <a:pt x="350" y="318"/>
                        <a:pt x="350" y="317"/>
                        <a:pt x="351" y="316"/>
                      </a:cubicBezTo>
                      <a:cubicBezTo>
                        <a:pt x="352" y="313"/>
                        <a:pt x="353" y="314"/>
                        <a:pt x="356" y="313"/>
                      </a:cubicBezTo>
                      <a:cubicBezTo>
                        <a:pt x="357" y="312"/>
                        <a:pt x="359" y="312"/>
                        <a:pt x="360" y="311"/>
                      </a:cubicBezTo>
                      <a:cubicBezTo>
                        <a:pt x="363" y="308"/>
                        <a:pt x="363" y="305"/>
                        <a:pt x="365" y="300"/>
                      </a:cubicBezTo>
                      <a:cubicBezTo>
                        <a:pt x="368" y="295"/>
                        <a:pt x="375" y="296"/>
                        <a:pt x="380" y="297"/>
                      </a:cubicBezTo>
                      <a:cubicBezTo>
                        <a:pt x="388" y="297"/>
                        <a:pt x="395" y="301"/>
                        <a:pt x="402" y="301"/>
                      </a:cubicBezTo>
                      <a:cubicBezTo>
                        <a:pt x="406" y="302"/>
                        <a:pt x="406" y="301"/>
                        <a:pt x="407" y="297"/>
                      </a:cubicBezTo>
                      <a:cubicBezTo>
                        <a:pt x="407" y="296"/>
                        <a:pt x="408" y="295"/>
                        <a:pt x="408" y="294"/>
                      </a:cubicBezTo>
                      <a:cubicBezTo>
                        <a:pt x="409" y="292"/>
                        <a:pt x="409" y="292"/>
                        <a:pt x="410" y="290"/>
                      </a:cubicBezTo>
                      <a:cubicBezTo>
                        <a:pt x="413" y="286"/>
                        <a:pt x="418" y="284"/>
                        <a:pt x="423" y="286"/>
                      </a:cubicBezTo>
                      <a:cubicBezTo>
                        <a:pt x="428" y="287"/>
                        <a:pt x="430" y="293"/>
                        <a:pt x="435" y="294"/>
                      </a:cubicBezTo>
                      <a:cubicBezTo>
                        <a:pt x="445" y="294"/>
                        <a:pt x="454" y="291"/>
                        <a:pt x="463" y="291"/>
                      </a:cubicBezTo>
                      <a:cubicBezTo>
                        <a:pt x="468" y="291"/>
                        <a:pt x="475" y="290"/>
                        <a:pt x="480" y="292"/>
                      </a:cubicBezTo>
                      <a:cubicBezTo>
                        <a:pt x="482" y="293"/>
                        <a:pt x="484" y="295"/>
                        <a:pt x="486" y="296"/>
                      </a:cubicBezTo>
                      <a:cubicBezTo>
                        <a:pt x="488" y="298"/>
                        <a:pt x="490" y="298"/>
                        <a:pt x="493" y="299"/>
                      </a:cubicBezTo>
                      <a:cubicBezTo>
                        <a:pt x="495" y="299"/>
                        <a:pt x="497" y="301"/>
                        <a:pt x="499" y="302"/>
                      </a:cubicBezTo>
                      <a:cubicBezTo>
                        <a:pt x="500" y="302"/>
                        <a:pt x="500" y="302"/>
                        <a:pt x="501" y="302"/>
                      </a:cubicBezTo>
                      <a:cubicBezTo>
                        <a:pt x="502" y="300"/>
                        <a:pt x="503" y="297"/>
                        <a:pt x="505" y="294"/>
                      </a:cubicBezTo>
                      <a:cubicBezTo>
                        <a:pt x="507" y="289"/>
                        <a:pt x="508" y="285"/>
                        <a:pt x="508" y="279"/>
                      </a:cubicBezTo>
                      <a:cubicBezTo>
                        <a:pt x="508" y="274"/>
                        <a:pt x="508" y="269"/>
                        <a:pt x="507" y="265"/>
                      </a:cubicBezTo>
                      <a:cubicBezTo>
                        <a:pt x="507" y="264"/>
                        <a:pt x="507" y="262"/>
                        <a:pt x="506" y="261"/>
                      </a:cubicBezTo>
                      <a:cubicBezTo>
                        <a:pt x="505" y="259"/>
                        <a:pt x="505" y="258"/>
                        <a:pt x="504" y="256"/>
                      </a:cubicBezTo>
                      <a:cubicBezTo>
                        <a:pt x="503" y="254"/>
                        <a:pt x="501" y="251"/>
                        <a:pt x="503" y="248"/>
                      </a:cubicBezTo>
                      <a:cubicBezTo>
                        <a:pt x="504" y="247"/>
                        <a:pt x="510" y="246"/>
                        <a:pt x="512" y="245"/>
                      </a:cubicBezTo>
                      <a:cubicBezTo>
                        <a:pt x="515" y="244"/>
                        <a:pt x="518" y="244"/>
                        <a:pt x="521" y="243"/>
                      </a:cubicBezTo>
                      <a:cubicBezTo>
                        <a:pt x="525" y="242"/>
                        <a:pt x="528" y="241"/>
                        <a:pt x="531" y="240"/>
                      </a:cubicBezTo>
                      <a:cubicBezTo>
                        <a:pt x="534" y="238"/>
                        <a:pt x="535" y="238"/>
                        <a:pt x="536" y="234"/>
                      </a:cubicBezTo>
                      <a:cubicBezTo>
                        <a:pt x="536" y="232"/>
                        <a:pt x="537" y="230"/>
                        <a:pt x="537" y="228"/>
                      </a:cubicBezTo>
                      <a:cubicBezTo>
                        <a:pt x="539" y="225"/>
                        <a:pt x="540" y="223"/>
                        <a:pt x="542" y="221"/>
                      </a:cubicBezTo>
                      <a:cubicBezTo>
                        <a:pt x="544" y="215"/>
                        <a:pt x="544" y="210"/>
                        <a:pt x="550" y="206"/>
                      </a:cubicBezTo>
                      <a:cubicBezTo>
                        <a:pt x="554" y="203"/>
                        <a:pt x="560" y="203"/>
                        <a:pt x="565" y="202"/>
                      </a:cubicBezTo>
                      <a:cubicBezTo>
                        <a:pt x="567" y="202"/>
                        <a:pt x="569" y="202"/>
                        <a:pt x="571" y="201"/>
                      </a:cubicBezTo>
                      <a:cubicBezTo>
                        <a:pt x="572" y="201"/>
                        <a:pt x="573" y="200"/>
                        <a:pt x="574" y="200"/>
                      </a:cubicBezTo>
                      <a:cubicBezTo>
                        <a:pt x="577" y="199"/>
                        <a:pt x="579" y="201"/>
                        <a:pt x="581" y="200"/>
                      </a:cubicBezTo>
                      <a:cubicBezTo>
                        <a:pt x="582" y="196"/>
                        <a:pt x="583" y="192"/>
                        <a:pt x="583" y="188"/>
                      </a:cubicBezTo>
                      <a:cubicBezTo>
                        <a:pt x="584" y="185"/>
                        <a:pt x="584" y="182"/>
                        <a:pt x="586" y="179"/>
                      </a:cubicBezTo>
                      <a:cubicBezTo>
                        <a:pt x="589" y="174"/>
                        <a:pt x="594" y="168"/>
                        <a:pt x="599" y="165"/>
                      </a:cubicBezTo>
                      <a:cubicBezTo>
                        <a:pt x="599" y="164"/>
                        <a:pt x="600" y="164"/>
                        <a:pt x="600" y="164"/>
                      </a:cubicBezTo>
                      <a:cubicBezTo>
                        <a:pt x="600" y="160"/>
                        <a:pt x="598" y="157"/>
                        <a:pt x="597" y="155"/>
                      </a:cubicBezTo>
                      <a:close/>
                      <a:moveTo>
                        <a:pt x="494" y="215"/>
                      </a:moveTo>
                      <a:cubicBezTo>
                        <a:pt x="492" y="220"/>
                        <a:pt x="488" y="220"/>
                        <a:pt x="483" y="220"/>
                      </a:cubicBezTo>
                      <a:cubicBezTo>
                        <a:pt x="472" y="219"/>
                        <a:pt x="462" y="216"/>
                        <a:pt x="451" y="216"/>
                      </a:cubicBezTo>
                      <a:cubicBezTo>
                        <a:pt x="438" y="216"/>
                        <a:pt x="426" y="221"/>
                        <a:pt x="425" y="235"/>
                      </a:cubicBezTo>
                      <a:cubicBezTo>
                        <a:pt x="424" y="238"/>
                        <a:pt x="424" y="251"/>
                        <a:pt x="419" y="250"/>
                      </a:cubicBezTo>
                      <a:cubicBezTo>
                        <a:pt x="416" y="249"/>
                        <a:pt x="407" y="237"/>
                        <a:pt x="406" y="235"/>
                      </a:cubicBezTo>
                      <a:cubicBezTo>
                        <a:pt x="404" y="230"/>
                        <a:pt x="408" y="227"/>
                        <a:pt x="410" y="224"/>
                      </a:cubicBezTo>
                      <a:cubicBezTo>
                        <a:pt x="415" y="216"/>
                        <a:pt x="421" y="211"/>
                        <a:pt x="431" y="210"/>
                      </a:cubicBezTo>
                      <a:cubicBezTo>
                        <a:pt x="440" y="210"/>
                        <a:pt x="449" y="207"/>
                        <a:pt x="457" y="208"/>
                      </a:cubicBezTo>
                      <a:cubicBezTo>
                        <a:pt x="463" y="208"/>
                        <a:pt x="468" y="207"/>
                        <a:pt x="473" y="208"/>
                      </a:cubicBezTo>
                      <a:cubicBezTo>
                        <a:pt x="480" y="208"/>
                        <a:pt x="482" y="211"/>
                        <a:pt x="488" y="209"/>
                      </a:cubicBezTo>
                      <a:cubicBezTo>
                        <a:pt x="494" y="206"/>
                        <a:pt x="497" y="209"/>
                        <a:pt x="494" y="2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2" name="Freeform 374"/>
                <p:cNvSpPr/>
                <p:nvPr/>
              </p:nvSpPr>
              <p:spPr bwMode="auto">
                <a:xfrm>
                  <a:off x="4456105" y="2478087"/>
                  <a:ext cx="430212" cy="209550"/>
                </a:xfrm>
                <a:custGeom>
                  <a:avLst/>
                  <a:gdLst/>
                  <a:ahLst/>
                  <a:cxnLst>
                    <a:cxn ang="0">
                      <a:pos x="164" y="18"/>
                    </a:cxn>
                    <a:cxn ang="0">
                      <a:pos x="160" y="25"/>
                    </a:cxn>
                    <a:cxn ang="0">
                      <a:pos x="148" y="35"/>
                    </a:cxn>
                    <a:cxn ang="0">
                      <a:pos x="133" y="39"/>
                    </a:cxn>
                    <a:cxn ang="0">
                      <a:pos x="125" y="43"/>
                    </a:cxn>
                    <a:cxn ang="0">
                      <a:pos x="121" y="49"/>
                    </a:cxn>
                    <a:cxn ang="0">
                      <a:pos x="105" y="52"/>
                    </a:cxn>
                    <a:cxn ang="0">
                      <a:pos x="74" y="65"/>
                    </a:cxn>
                    <a:cxn ang="0">
                      <a:pos x="68" y="78"/>
                    </a:cxn>
                    <a:cxn ang="0">
                      <a:pos x="60" y="79"/>
                    </a:cxn>
                    <a:cxn ang="0">
                      <a:pos x="38" y="79"/>
                    </a:cxn>
                    <a:cxn ang="0">
                      <a:pos x="16" y="79"/>
                    </a:cxn>
                    <a:cxn ang="0">
                      <a:pos x="8" y="77"/>
                    </a:cxn>
                    <a:cxn ang="0">
                      <a:pos x="0" y="70"/>
                    </a:cxn>
                    <a:cxn ang="0">
                      <a:pos x="12" y="63"/>
                    </a:cxn>
                    <a:cxn ang="0">
                      <a:pos x="18" y="61"/>
                    </a:cxn>
                    <a:cxn ang="0">
                      <a:pos x="19" y="61"/>
                    </a:cxn>
                    <a:cxn ang="0">
                      <a:pos x="25" y="63"/>
                    </a:cxn>
                    <a:cxn ang="0">
                      <a:pos x="41" y="63"/>
                    </a:cxn>
                    <a:cxn ang="0">
                      <a:pos x="48" y="61"/>
                    </a:cxn>
                    <a:cxn ang="0">
                      <a:pos x="53" y="59"/>
                    </a:cxn>
                    <a:cxn ang="0">
                      <a:pos x="45" y="45"/>
                    </a:cxn>
                    <a:cxn ang="0">
                      <a:pos x="29" y="47"/>
                    </a:cxn>
                    <a:cxn ang="0">
                      <a:pos x="18" y="42"/>
                    </a:cxn>
                    <a:cxn ang="0">
                      <a:pos x="24" y="37"/>
                    </a:cxn>
                    <a:cxn ang="0">
                      <a:pos x="26" y="31"/>
                    </a:cxn>
                    <a:cxn ang="0">
                      <a:pos x="23" y="27"/>
                    </a:cxn>
                    <a:cxn ang="0">
                      <a:pos x="28" y="16"/>
                    </a:cxn>
                    <a:cxn ang="0">
                      <a:pos x="43" y="13"/>
                    </a:cxn>
                    <a:cxn ang="0">
                      <a:pos x="65" y="17"/>
                    </a:cxn>
                    <a:cxn ang="0">
                      <a:pos x="70" y="13"/>
                    </a:cxn>
                    <a:cxn ang="0">
                      <a:pos x="71" y="10"/>
                    </a:cxn>
                    <a:cxn ang="0">
                      <a:pos x="73" y="6"/>
                    </a:cxn>
                    <a:cxn ang="0">
                      <a:pos x="86" y="2"/>
                    </a:cxn>
                    <a:cxn ang="0">
                      <a:pos x="98" y="10"/>
                    </a:cxn>
                    <a:cxn ang="0">
                      <a:pos x="126" y="7"/>
                    </a:cxn>
                    <a:cxn ang="0">
                      <a:pos x="143" y="8"/>
                    </a:cxn>
                    <a:cxn ang="0">
                      <a:pos x="149" y="12"/>
                    </a:cxn>
                    <a:cxn ang="0">
                      <a:pos x="156" y="15"/>
                    </a:cxn>
                    <a:cxn ang="0">
                      <a:pos x="162" y="18"/>
                    </a:cxn>
                    <a:cxn ang="0">
                      <a:pos x="164" y="18"/>
                    </a:cxn>
                  </a:cxnLst>
                  <a:rect l="0" t="0" r="r" b="b"/>
                  <a:pathLst>
                    <a:path w="164" h="80">
                      <a:moveTo>
                        <a:pt x="164" y="18"/>
                      </a:moveTo>
                      <a:cubicBezTo>
                        <a:pt x="163" y="21"/>
                        <a:pt x="162" y="23"/>
                        <a:pt x="160" y="25"/>
                      </a:cubicBezTo>
                      <a:cubicBezTo>
                        <a:pt x="157" y="29"/>
                        <a:pt x="153" y="33"/>
                        <a:pt x="148" y="35"/>
                      </a:cubicBezTo>
                      <a:cubicBezTo>
                        <a:pt x="143" y="37"/>
                        <a:pt x="137" y="37"/>
                        <a:pt x="133" y="39"/>
                      </a:cubicBezTo>
                      <a:cubicBezTo>
                        <a:pt x="130" y="40"/>
                        <a:pt x="127" y="40"/>
                        <a:pt x="125" y="43"/>
                      </a:cubicBezTo>
                      <a:cubicBezTo>
                        <a:pt x="123" y="45"/>
                        <a:pt x="122" y="47"/>
                        <a:pt x="121" y="49"/>
                      </a:cubicBezTo>
                      <a:cubicBezTo>
                        <a:pt x="116" y="53"/>
                        <a:pt x="111" y="53"/>
                        <a:pt x="105" y="52"/>
                      </a:cubicBezTo>
                      <a:cubicBezTo>
                        <a:pt x="93" y="51"/>
                        <a:pt x="83" y="58"/>
                        <a:pt x="74" y="65"/>
                      </a:cubicBezTo>
                      <a:cubicBezTo>
                        <a:pt x="68" y="69"/>
                        <a:pt x="67" y="72"/>
                        <a:pt x="68" y="78"/>
                      </a:cubicBezTo>
                      <a:cubicBezTo>
                        <a:pt x="65" y="78"/>
                        <a:pt x="62" y="79"/>
                        <a:pt x="60" y="79"/>
                      </a:cubicBezTo>
                      <a:cubicBezTo>
                        <a:pt x="53" y="79"/>
                        <a:pt x="45" y="79"/>
                        <a:pt x="38" y="79"/>
                      </a:cubicBezTo>
                      <a:cubicBezTo>
                        <a:pt x="31" y="79"/>
                        <a:pt x="24" y="80"/>
                        <a:pt x="16" y="79"/>
                      </a:cubicBezTo>
                      <a:cubicBezTo>
                        <a:pt x="14" y="79"/>
                        <a:pt x="10" y="78"/>
                        <a:pt x="8" y="77"/>
                      </a:cubicBezTo>
                      <a:cubicBezTo>
                        <a:pt x="5" y="76"/>
                        <a:pt x="0" y="73"/>
                        <a:pt x="0" y="70"/>
                      </a:cubicBezTo>
                      <a:cubicBezTo>
                        <a:pt x="5" y="70"/>
                        <a:pt x="8" y="65"/>
                        <a:pt x="12" y="63"/>
                      </a:cubicBezTo>
                      <a:cubicBezTo>
                        <a:pt x="14" y="62"/>
                        <a:pt x="16" y="62"/>
                        <a:pt x="18" y="61"/>
                      </a:cubicBezTo>
                      <a:cubicBezTo>
                        <a:pt x="19" y="61"/>
                        <a:pt x="19" y="61"/>
                        <a:pt x="19" y="61"/>
                      </a:cubicBezTo>
                      <a:cubicBezTo>
                        <a:pt x="21" y="62"/>
                        <a:pt x="23" y="62"/>
                        <a:pt x="25" y="63"/>
                      </a:cubicBezTo>
                      <a:cubicBezTo>
                        <a:pt x="30" y="63"/>
                        <a:pt x="36" y="63"/>
                        <a:pt x="41" y="63"/>
                      </a:cubicBezTo>
                      <a:cubicBezTo>
                        <a:pt x="43" y="62"/>
                        <a:pt x="46" y="61"/>
                        <a:pt x="48" y="61"/>
                      </a:cubicBezTo>
                      <a:cubicBezTo>
                        <a:pt x="50" y="61"/>
                        <a:pt x="52" y="61"/>
                        <a:pt x="53" y="59"/>
                      </a:cubicBezTo>
                      <a:cubicBezTo>
                        <a:pt x="57" y="54"/>
                        <a:pt x="50" y="46"/>
                        <a:pt x="45" y="45"/>
                      </a:cubicBezTo>
                      <a:cubicBezTo>
                        <a:pt x="39" y="44"/>
                        <a:pt x="34" y="46"/>
                        <a:pt x="29" y="47"/>
                      </a:cubicBezTo>
                      <a:cubicBezTo>
                        <a:pt x="26" y="47"/>
                        <a:pt x="14" y="49"/>
                        <a:pt x="18" y="42"/>
                      </a:cubicBezTo>
                      <a:cubicBezTo>
                        <a:pt x="19" y="40"/>
                        <a:pt x="23" y="39"/>
                        <a:pt x="24" y="37"/>
                      </a:cubicBezTo>
                      <a:cubicBezTo>
                        <a:pt x="25" y="35"/>
                        <a:pt x="27" y="33"/>
                        <a:pt x="26" y="31"/>
                      </a:cubicBezTo>
                      <a:cubicBezTo>
                        <a:pt x="26" y="29"/>
                        <a:pt x="24" y="28"/>
                        <a:pt x="23" y="27"/>
                      </a:cubicBezTo>
                      <a:cubicBezTo>
                        <a:pt x="26" y="24"/>
                        <a:pt x="26" y="21"/>
                        <a:pt x="28" y="16"/>
                      </a:cubicBezTo>
                      <a:cubicBezTo>
                        <a:pt x="31" y="11"/>
                        <a:pt x="38" y="12"/>
                        <a:pt x="43" y="13"/>
                      </a:cubicBezTo>
                      <a:cubicBezTo>
                        <a:pt x="51" y="13"/>
                        <a:pt x="58" y="17"/>
                        <a:pt x="65" y="17"/>
                      </a:cubicBezTo>
                      <a:cubicBezTo>
                        <a:pt x="69" y="18"/>
                        <a:pt x="69" y="17"/>
                        <a:pt x="70" y="13"/>
                      </a:cubicBezTo>
                      <a:cubicBezTo>
                        <a:pt x="70" y="12"/>
                        <a:pt x="71" y="11"/>
                        <a:pt x="71" y="10"/>
                      </a:cubicBezTo>
                      <a:cubicBezTo>
                        <a:pt x="72" y="8"/>
                        <a:pt x="72" y="8"/>
                        <a:pt x="73" y="6"/>
                      </a:cubicBezTo>
                      <a:cubicBezTo>
                        <a:pt x="76" y="2"/>
                        <a:pt x="81" y="0"/>
                        <a:pt x="86" y="2"/>
                      </a:cubicBezTo>
                      <a:cubicBezTo>
                        <a:pt x="91" y="3"/>
                        <a:pt x="93" y="9"/>
                        <a:pt x="98" y="10"/>
                      </a:cubicBezTo>
                      <a:cubicBezTo>
                        <a:pt x="108" y="10"/>
                        <a:pt x="117" y="7"/>
                        <a:pt x="126" y="7"/>
                      </a:cubicBezTo>
                      <a:cubicBezTo>
                        <a:pt x="131" y="7"/>
                        <a:pt x="138" y="6"/>
                        <a:pt x="143" y="8"/>
                      </a:cubicBezTo>
                      <a:cubicBezTo>
                        <a:pt x="145" y="9"/>
                        <a:pt x="147" y="11"/>
                        <a:pt x="149" y="12"/>
                      </a:cubicBezTo>
                      <a:cubicBezTo>
                        <a:pt x="151" y="14"/>
                        <a:pt x="153" y="14"/>
                        <a:pt x="156" y="15"/>
                      </a:cubicBezTo>
                      <a:cubicBezTo>
                        <a:pt x="158" y="15"/>
                        <a:pt x="160" y="17"/>
                        <a:pt x="162" y="18"/>
                      </a:cubicBezTo>
                      <a:cubicBezTo>
                        <a:pt x="163" y="18"/>
                        <a:pt x="163" y="18"/>
                        <a:pt x="164"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3" name="Freeform 375"/>
                <p:cNvSpPr/>
                <p:nvPr/>
              </p:nvSpPr>
              <p:spPr bwMode="auto">
                <a:xfrm>
                  <a:off x="4117968" y="2746375"/>
                  <a:ext cx="577849" cy="425450"/>
                </a:xfrm>
                <a:custGeom>
                  <a:avLst/>
                  <a:gdLst/>
                  <a:ahLst/>
                  <a:cxnLst>
                    <a:cxn ang="0">
                      <a:pos x="211" y="24"/>
                    </a:cxn>
                    <a:cxn ang="0">
                      <a:pos x="193" y="31"/>
                    </a:cxn>
                    <a:cxn ang="0">
                      <a:pos x="176" y="32"/>
                    </a:cxn>
                    <a:cxn ang="0">
                      <a:pos x="155" y="71"/>
                    </a:cxn>
                    <a:cxn ang="0">
                      <a:pos x="142" y="91"/>
                    </a:cxn>
                    <a:cxn ang="0">
                      <a:pos x="126" y="101"/>
                    </a:cxn>
                    <a:cxn ang="0">
                      <a:pos x="123" y="118"/>
                    </a:cxn>
                    <a:cxn ang="0">
                      <a:pos x="94" y="129"/>
                    </a:cxn>
                    <a:cxn ang="0">
                      <a:pos x="83" y="158"/>
                    </a:cxn>
                    <a:cxn ang="0">
                      <a:pos x="67" y="159"/>
                    </a:cxn>
                    <a:cxn ang="0">
                      <a:pos x="24" y="161"/>
                    </a:cxn>
                    <a:cxn ang="0">
                      <a:pos x="15" y="158"/>
                    </a:cxn>
                    <a:cxn ang="0">
                      <a:pos x="13" y="141"/>
                    </a:cxn>
                    <a:cxn ang="0">
                      <a:pos x="5" y="122"/>
                    </a:cxn>
                    <a:cxn ang="0">
                      <a:pos x="0" y="107"/>
                    </a:cxn>
                    <a:cxn ang="0">
                      <a:pos x="4" y="86"/>
                    </a:cxn>
                    <a:cxn ang="0">
                      <a:pos x="9" y="62"/>
                    </a:cxn>
                    <a:cxn ang="0">
                      <a:pos x="17" y="53"/>
                    </a:cxn>
                    <a:cxn ang="0">
                      <a:pos x="40" y="48"/>
                    </a:cxn>
                    <a:cxn ang="0">
                      <a:pos x="58" y="36"/>
                    </a:cxn>
                    <a:cxn ang="0">
                      <a:pos x="64" y="20"/>
                    </a:cxn>
                    <a:cxn ang="0">
                      <a:pos x="84" y="12"/>
                    </a:cxn>
                    <a:cxn ang="0">
                      <a:pos x="92" y="9"/>
                    </a:cxn>
                    <a:cxn ang="0">
                      <a:pos x="111" y="11"/>
                    </a:cxn>
                    <a:cxn ang="0">
                      <a:pos x="121" y="16"/>
                    </a:cxn>
                    <a:cxn ang="0">
                      <a:pos x="136" y="9"/>
                    </a:cxn>
                    <a:cxn ang="0">
                      <a:pos x="139" y="6"/>
                    </a:cxn>
                    <a:cxn ang="0">
                      <a:pos x="150" y="2"/>
                    </a:cxn>
                    <a:cxn ang="0">
                      <a:pos x="160" y="8"/>
                    </a:cxn>
                    <a:cxn ang="0">
                      <a:pos x="180" y="25"/>
                    </a:cxn>
                    <a:cxn ang="0">
                      <a:pos x="211" y="17"/>
                    </a:cxn>
                    <a:cxn ang="0">
                      <a:pos x="220" y="20"/>
                    </a:cxn>
                  </a:cxnLst>
                  <a:rect l="0" t="0" r="r" b="b"/>
                  <a:pathLst>
                    <a:path w="220" h="162">
                      <a:moveTo>
                        <a:pt x="220" y="20"/>
                      </a:moveTo>
                      <a:cubicBezTo>
                        <a:pt x="217" y="22"/>
                        <a:pt x="213" y="23"/>
                        <a:pt x="211" y="24"/>
                      </a:cubicBezTo>
                      <a:cubicBezTo>
                        <a:pt x="207" y="25"/>
                        <a:pt x="205" y="27"/>
                        <a:pt x="201" y="28"/>
                      </a:cubicBezTo>
                      <a:cubicBezTo>
                        <a:pt x="199" y="29"/>
                        <a:pt x="196" y="30"/>
                        <a:pt x="193" y="31"/>
                      </a:cubicBezTo>
                      <a:cubicBezTo>
                        <a:pt x="190" y="33"/>
                        <a:pt x="186" y="32"/>
                        <a:pt x="182" y="32"/>
                      </a:cubicBezTo>
                      <a:cubicBezTo>
                        <a:pt x="180" y="32"/>
                        <a:pt x="178" y="32"/>
                        <a:pt x="176" y="32"/>
                      </a:cubicBezTo>
                      <a:cubicBezTo>
                        <a:pt x="169" y="33"/>
                        <a:pt x="168" y="36"/>
                        <a:pt x="166" y="42"/>
                      </a:cubicBezTo>
                      <a:cubicBezTo>
                        <a:pt x="162" y="51"/>
                        <a:pt x="162" y="64"/>
                        <a:pt x="155" y="71"/>
                      </a:cubicBezTo>
                      <a:cubicBezTo>
                        <a:pt x="151" y="76"/>
                        <a:pt x="145" y="76"/>
                        <a:pt x="143" y="82"/>
                      </a:cubicBezTo>
                      <a:cubicBezTo>
                        <a:pt x="142" y="85"/>
                        <a:pt x="143" y="88"/>
                        <a:pt x="142" y="91"/>
                      </a:cubicBezTo>
                      <a:cubicBezTo>
                        <a:pt x="142" y="95"/>
                        <a:pt x="138" y="94"/>
                        <a:pt x="134" y="95"/>
                      </a:cubicBezTo>
                      <a:cubicBezTo>
                        <a:pt x="131" y="95"/>
                        <a:pt x="125" y="96"/>
                        <a:pt x="126" y="101"/>
                      </a:cubicBezTo>
                      <a:cubicBezTo>
                        <a:pt x="127" y="103"/>
                        <a:pt x="130" y="106"/>
                        <a:pt x="130" y="109"/>
                      </a:cubicBezTo>
                      <a:cubicBezTo>
                        <a:pt x="131" y="114"/>
                        <a:pt x="129" y="118"/>
                        <a:pt x="123" y="118"/>
                      </a:cubicBezTo>
                      <a:cubicBezTo>
                        <a:pt x="118" y="119"/>
                        <a:pt x="113" y="118"/>
                        <a:pt x="109" y="120"/>
                      </a:cubicBezTo>
                      <a:cubicBezTo>
                        <a:pt x="103" y="123"/>
                        <a:pt x="99" y="126"/>
                        <a:pt x="94" y="129"/>
                      </a:cubicBezTo>
                      <a:cubicBezTo>
                        <a:pt x="88" y="133"/>
                        <a:pt x="88" y="137"/>
                        <a:pt x="86" y="143"/>
                      </a:cubicBezTo>
                      <a:cubicBezTo>
                        <a:pt x="85" y="147"/>
                        <a:pt x="87" y="156"/>
                        <a:pt x="83" y="158"/>
                      </a:cubicBezTo>
                      <a:cubicBezTo>
                        <a:pt x="81" y="159"/>
                        <a:pt x="78" y="158"/>
                        <a:pt x="75" y="158"/>
                      </a:cubicBezTo>
                      <a:cubicBezTo>
                        <a:pt x="72" y="158"/>
                        <a:pt x="70" y="158"/>
                        <a:pt x="67" y="159"/>
                      </a:cubicBezTo>
                      <a:cubicBezTo>
                        <a:pt x="61" y="161"/>
                        <a:pt x="54" y="160"/>
                        <a:pt x="48" y="161"/>
                      </a:cubicBezTo>
                      <a:cubicBezTo>
                        <a:pt x="40" y="162"/>
                        <a:pt x="33" y="161"/>
                        <a:pt x="24" y="161"/>
                      </a:cubicBezTo>
                      <a:cubicBezTo>
                        <a:pt x="16" y="161"/>
                        <a:pt x="16" y="161"/>
                        <a:pt x="16" y="161"/>
                      </a:cubicBezTo>
                      <a:cubicBezTo>
                        <a:pt x="17" y="160"/>
                        <a:pt x="16" y="159"/>
                        <a:pt x="15" y="158"/>
                      </a:cubicBezTo>
                      <a:cubicBezTo>
                        <a:pt x="14" y="156"/>
                        <a:pt x="11" y="155"/>
                        <a:pt x="9" y="153"/>
                      </a:cubicBezTo>
                      <a:cubicBezTo>
                        <a:pt x="4" y="150"/>
                        <a:pt x="10" y="144"/>
                        <a:pt x="13" y="141"/>
                      </a:cubicBezTo>
                      <a:cubicBezTo>
                        <a:pt x="16" y="138"/>
                        <a:pt x="19" y="127"/>
                        <a:pt x="13" y="126"/>
                      </a:cubicBezTo>
                      <a:cubicBezTo>
                        <a:pt x="9" y="124"/>
                        <a:pt x="8" y="126"/>
                        <a:pt x="5" y="122"/>
                      </a:cubicBezTo>
                      <a:cubicBezTo>
                        <a:pt x="4" y="120"/>
                        <a:pt x="3" y="118"/>
                        <a:pt x="2" y="116"/>
                      </a:cubicBezTo>
                      <a:cubicBezTo>
                        <a:pt x="2" y="113"/>
                        <a:pt x="0" y="110"/>
                        <a:pt x="0" y="107"/>
                      </a:cubicBezTo>
                      <a:cubicBezTo>
                        <a:pt x="0" y="105"/>
                        <a:pt x="0" y="102"/>
                        <a:pt x="1" y="100"/>
                      </a:cubicBezTo>
                      <a:cubicBezTo>
                        <a:pt x="1" y="95"/>
                        <a:pt x="4" y="91"/>
                        <a:pt x="4" y="86"/>
                      </a:cubicBezTo>
                      <a:cubicBezTo>
                        <a:pt x="5" y="80"/>
                        <a:pt x="5" y="75"/>
                        <a:pt x="6" y="70"/>
                      </a:cubicBezTo>
                      <a:cubicBezTo>
                        <a:pt x="7" y="67"/>
                        <a:pt x="8" y="65"/>
                        <a:pt x="9" y="62"/>
                      </a:cubicBezTo>
                      <a:cubicBezTo>
                        <a:pt x="10" y="60"/>
                        <a:pt x="12" y="57"/>
                        <a:pt x="13" y="54"/>
                      </a:cubicBezTo>
                      <a:cubicBezTo>
                        <a:pt x="14" y="54"/>
                        <a:pt x="15" y="53"/>
                        <a:pt x="17" y="53"/>
                      </a:cubicBezTo>
                      <a:cubicBezTo>
                        <a:pt x="22" y="52"/>
                        <a:pt x="26" y="52"/>
                        <a:pt x="32" y="52"/>
                      </a:cubicBezTo>
                      <a:cubicBezTo>
                        <a:pt x="35" y="52"/>
                        <a:pt x="38" y="52"/>
                        <a:pt x="40" y="48"/>
                      </a:cubicBezTo>
                      <a:cubicBezTo>
                        <a:pt x="41" y="46"/>
                        <a:pt x="41" y="45"/>
                        <a:pt x="44" y="44"/>
                      </a:cubicBezTo>
                      <a:cubicBezTo>
                        <a:pt x="48" y="41"/>
                        <a:pt x="56" y="41"/>
                        <a:pt x="58" y="36"/>
                      </a:cubicBezTo>
                      <a:cubicBezTo>
                        <a:pt x="59" y="32"/>
                        <a:pt x="59" y="29"/>
                        <a:pt x="60" y="25"/>
                      </a:cubicBezTo>
                      <a:cubicBezTo>
                        <a:pt x="61" y="24"/>
                        <a:pt x="63" y="21"/>
                        <a:pt x="64" y="20"/>
                      </a:cubicBezTo>
                      <a:cubicBezTo>
                        <a:pt x="67" y="15"/>
                        <a:pt x="71" y="16"/>
                        <a:pt x="76" y="15"/>
                      </a:cubicBezTo>
                      <a:cubicBezTo>
                        <a:pt x="79" y="14"/>
                        <a:pt x="81" y="12"/>
                        <a:pt x="84" y="12"/>
                      </a:cubicBezTo>
                      <a:cubicBezTo>
                        <a:pt x="86" y="11"/>
                        <a:pt x="89" y="10"/>
                        <a:pt x="91" y="10"/>
                      </a:cubicBezTo>
                      <a:cubicBezTo>
                        <a:pt x="91" y="9"/>
                        <a:pt x="92" y="9"/>
                        <a:pt x="92" y="9"/>
                      </a:cubicBezTo>
                      <a:cubicBezTo>
                        <a:pt x="97" y="8"/>
                        <a:pt x="103" y="8"/>
                        <a:pt x="107" y="9"/>
                      </a:cubicBezTo>
                      <a:cubicBezTo>
                        <a:pt x="109" y="9"/>
                        <a:pt x="110" y="10"/>
                        <a:pt x="111" y="11"/>
                      </a:cubicBezTo>
                      <a:cubicBezTo>
                        <a:pt x="112" y="12"/>
                        <a:pt x="113" y="14"/>
                        <a:pt x="114" y="15"/>
                      </a:cubicBezTo>
                      <a:cubicBezTo>
                        <a:pt x="116" y="17"/>
                        <a:pt x="118" y="17"/>
                        <a:pt x="121" y="16"/>
                      </a:cubicBezTo>
                      <a:cubicBezTo>
                        <a:pt x="124" y="16"/>
                        <a:pt x="126" y="14"/>
                        <a:pt x="128" y="12"/>
                      </a:cubicBezTo>
                      <a:cubicBezTo>
                        <a:pt x="131" y="11"/>
                        <a:pt x="133" y="10"/>
                        <a:pt x="136" y="9"/>
                      </a:cubicBezTo>
                      <a:cubicBezTo>
                        <a:pt x="136" y="8"/>
                        <a:pt x="137" y="7"/>
                        <a:pt x="137" y="7"/>
                      </a:cubicBezTo>
                      <a:cubicBezTo>
                        <a:pt x="138" y="6"/>
                        <a:pt x="139" y="6"/>
                        <a:pt x="139" y="6"/>
                      </a:cubicBezTo>
                      <a:cubicBezTo>
                        <a:pt x="141" y="6"/>
                        <a:pt x="142" y="5"/>
                        <a:pt x="143" y="4"/>
                      </a:cubicBezTo>
                      <a:cubicBezTo>
                        <a:pt x="146" y="4"/>
                        <a:pt x="148" y="3"/>
                        <a:pt x="150" y="2"/>
                      </a:cubicBezTo>
                      <a:cubicBezTo>
                        <a:pt x="152" y="2"/>
                        <a:pt x="156" y="0"/>
                        <a:pt x="157" y="1"/>
                      </a:cubicBezTo>
                      <a:cubicBezTo>
                        <a:pt x="160" y="2"/>
                        <a:pt x="160" y="5"/>
                        <a:pt x="160" y="8"/>
                      </a:cubicBezTo>
                      <a:cubicBezTo>
                        <a:pt x="160" y="14"/>
                        <a:pt x="162" y="18"/>
                        <a:pt x="166" y="22"/>
                      </a:cubicBezTo>
                      <a:cubicBezTo>
                        <a:pt x="171" y="26"/>
                        <a:pt x="174" y="27"/>
                        <a:pt x="180" y="25"/>
                      </a:cubicBezTo>
                      <a:cubicBezTo>
                        <a:pt x="184" y="24"/>
                        <a:pt x="189" y="25"/>
                        <a:pt x="193" y="23"/>
                      </a:cubicBezTo>
                      <a:cubicBezTo>
                        <a:pt x="199" y="21"/>
                        <a:pt x="205" y="20"/>
                        <a:pt x="211" y="17"/>
                      </a:cubicBezTo>
                      <a:cubicBezTo>
                        <a:pt x="213" y="16"/>
                        <a:pt x="216" y="15"/>
                        <a:pt x="218" y="14"/>
                      </a:cubicBezTo>
                      <a:cubicBezTo>
                        <a:pt x="218" y="16"/>
                        <a:pt x="219" y="18"/>
                        <a:pt x="220"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4" name="Freeform 376"/>
                <p:cNvSpPr/>
                <p:nvPr/>
              </p:nvSpPr>
              <p:spPr bwMode="auto">
                <a:xfrm>
                  <a:off x="3927468" y="2349500"/>
                  <a:ext cx="677861" cy="425450"/>
                </a:xfrm>
                <a:custGeom>
                  <a:avLst/>
                  <a:gdLst/>
                  <a:ahLst/>
                  <a:cxnLst>
                    <a:cxn ang="0">
                      <a:pos x="249" y="110"/>
                    </a:cxn>
                    <a:cxn ang="0">
                      <a:pos x="226" y="112"/>
                    </a:cxn>
                    <a:cxn ang="0">
                      <a:pos x="219" y="110"/>
                    </a:cxn>
                    <a:cxn ang="0">
                      <a:pos x="201" y="110"/>
                    </a:cxn>
                    <a:cxn ang="0">
                      <a:pos x="179" y="119"/>
                    </a:cxn>
                    <a:cxn ang="0">
                      <a:pos x="177" y="131"/>
                    </a:cxn>
                    <a:cxn ang="0">
                      <a:pos x="182" y="141"/>
                    </a:cxn>
                    <a:cxn ang="0">
                      <a:pos x="183" y="162"/>
                    </a:cxn>
                    <a:cxn ang="0">
                      <a:pos x="164" y="160"/>
                    </a:cxn>
                    <a:cxn ang="0">
                      <a:pos x="155" y="149"/>
                    </a:cxn>
                    <a:cxn ang="0">
                      <a:pos x="129" y="137"/>
                    </a:cxn>
                    <a:cxn ang="0">
                      <a:pos x="107" y="117"/>
                    </a:cxn>
                    <a:cxn ang="0">
                      <a:pos x="89" y="96"/>
                    </a:cxn>
                    <a:cxn ang="0">
                      <a:pos x="73" y="90"/>
                    </a:cxn>
                    <a:cxn ang="0">
                      <a:pos x="63" y="85"/>
                    </a:cxn>
                    <a:cxn ang="0">
                      <a:pos x="56" y="69"/>
                    </a:cxn>
                    <a:cxn ang="0">
                      <a:pos x="23" y="66"/>
                    </a:cxn>
                    <a:cxn ang="0">
                      <a:pos x="21" y="79"/>
                    </a:cxn>
                    <a:cxn ang="0">
                      <a:pos x="5" y="88"/>
                    </a:cxn>
                    <a:cxn ang="0">
                      <a:pos x="4" y="79"/>
                    </a:cxn>
                    <a:cxn ang="0">
                      <a:pos x="0" y="29"/>
                    </a:cxn>
                    <a:cxn ang="0">
                      <a:pos x="6" y="9"/>
                    </a:cxn>
                    <a:cxn ang="0">
                      <a:pos x="34" y="3"/>
                    </a:cxn>
                    <a:cxn ang="0">
                      <a:pos x="42" y="0"/>
                    </a:cxn>
                    <a:cxn ang="0">
                      <a:pos x="36" y="26"/>
                    </a:cxn>
                    <a:cxn ang="0">
                      <a:pos x="47" y="24"/>
                    </a:cxn>
                    <a:cxn ang="0">
                      <a:pos x="49" y="5"/>
                    </a:cxn>
                    <a:cxn ang="0">
                      <a:pos x="57" y="12"/>
                    </a:cxn>
                    <a:cxn ang="0">
                      <a:pos x="70" y="22"/>
                    </a:cxn>
                    <a:cxn ang="0">
                      <a:pos x="81" y="30"/>
                    </a:cxn>
                    <a:cxn ang="0">
                      <a:pos x="117" y="47"/>
                    </a:cxn>
                    <a:cxn ang="0">
                      <a:pos x="141" y="49"/>
                    </a:cxn>
                    <a:cxn ang="0">
                      <a:pos x="151" y="64"/>
                    </a:cxn>
                    <a:cxn ang="0">
                      <a:pos x="166" y="90"/>
                    </a:cxn>
                    <a:cxn ang="0">
                      <a:pos x="176" y="94"/>
                    </a:cxn>
                    <a:cxn ang="0">
                      <a:pos x="198" y="94"/>
                    </a:cxn>
                    <a:cxn ang="0">
                      <a:pos x="208" y="91"/>
                    </a:cxn>
                    <a:cxn ang="0">
                      <a:pos x="213" y="84"/>
                    </a:cxn>
                    <a:cxn ang="0">
                      <a:pos x="220" y="78"/>
                    </a:cxn>
                    <a:cxn ang="0">
                      <a:pos x="227" y="80"/>
                    </a:cxn>
                    <a:cxn ang="0">
                      <a:pos x="219" y="91"/>
                    </a:cxn>
                    <a:cxn ang="0">
                      <a:pos x="246" y="94"/>
                    </a:cxn>
                  </a:cxnLst>
                  <a:rect l="0" t="0" r="r" b="b"/>
                  <a:pathLst>
                    <a:path w="258" h="162">
                      <a:moveTo>
                        <a:pt x="254" y="108"/>
                      </a:moveTo>
                      <a:cubicBezTo>
                        <a:pt x="253" y="110"/>
                        <a:pt x="251" y="110"/>
                        <a:pt x="249" y="110"/>
                      </a:cubicBezTo>
                      <a:cubicBezTo>
                        <a:pt x="247" y="110"/>
                        <a:pt x="244" y="111"/>
                        <a:pt x="242" y="112"/>
                      </a:cubicBezTo>
                      <a:cubicBezTo>
                        <a:pt x="237" y="112"/>
                        <a:pt x="231" y="112"/>
                        <a:pt x="226" y="112"/>
                      </a:cubicBezTo>
                      <a:cubicBezTo>
                        <a:pt x="224" y="111"/>
                        <a:pt x="222" y="111"/>
                        <a:pt x="220" y="110"/>
                      </a:cubicBezTo>
                      <a:cubicBezTo>
                        <a:pt x="219" y="110"/>
                        <a:pt x="219" y="110"/>
                        <a:pt x="219" y="110"/>
                      </a:cubicBezTo>
                      <a:cubicBezTo>
                        <a:pt x="217" y="110"/>
                        <a:pt x="214" y="109"/>
                        <a:pt x="211" y="109"/>
                      </a:cubicBezTo>
                      <a:cubicBezTo>
                        <a:pt x="208" y="109"/>
                        <a:pt x="204" y="108"/>
                        <a:pt x="201" y="110"/>
                      </a:cubicBezTo>
                      <a:cubicBezTo>
                        <a:pt x="198" y="112"/>
                        <a:pt x="194" y="114"/>
                        <a:pt x="190" y="116"/>
                      </a:cubicBezTo>
                      <a:cubicBezTo>
                        <a:pt x="186" y="117"/>
                        <a:pt x="182" y="118"/>
                        <a:pt x="179" y="119"/>
                      </a:cubicBezTo>
                      <a:cubicBezTo>
                        <a:pt x="176" y="121"/>
                        <a:pt x="176" y="120"/>
                        <a:pt x="176" y="123"/>
                      </a:cubicBezTo>
                      <a:cubicBezTo>
                        <a:pt x="176" y="126"/>
                        <a:pt x="178" y="128"/>
                        <a:pt x="177" y="131"/>
                      </a:cubicBezTo>
                      <a:cubicBezTo>
                        <a:pt x="177" y="132"/>
                        <a:pt x="177" y="135"/>
                        <a:pt x="177" y="136"/>
                      </a:cubicBezTo>
                      <a:cubicBezTo>
                        <a:pt x="178" y="139"/>
                        <a:pt x="181" y="139"/>
                        <a:pt x="182" y="141"/>
                      </a:cubicBezTo>
                      <a:cubicBezTo>
                        <a:pt x="186" y="145"/>
                        <a:pt x="188" y="149"/>
                        <a:pt x="186" y="154"/>
                      </a:cubicBezTo>
                      <a:cubicBezTo>
                        <a:pt x="186" y="157"/>
                        <a:pt x="184" y="160"/>
                        <a:pt x="183" y="162"/>
                      </a:cubicBezTo>
                      <a:cubicBezTo>
                        <a:pt x="182" y="161"/>
                        <a:pt x="181" y="160"/>
                        <a:pt x="179" y="160"/>
                      </a:cubicBezTo>
                      <a:cubicBezTo>
                        <a:pt x="175" y="159"/>
                        <a:pt x="169" y="159"/>
                        <a:pt x="164" y="160"/>
                      </a:cubicBezTo>
                      <a:cubicBezTo>
                        <a:pt x="164" y="158"/>
                        <a:pt x="163" y="156"/>
                        <a:pt x="162" y="154"/>
                      </a:cubicBezTo>
                      <a:cubicBezTo>
                        <a:pt x="160" y="150"/>
                        <a:pt x="159" y="149"/>
                        <a:pt x="155" y="149"/>
                      </a:cubicBezTo>
                      <a:cubicBezTo>
                        <a:pt x="152" y="148"/>
                        <a:pt x="149" y="148"/>
                        <a:pt x="147" y="147"/>
                      </a:cubicBezTo>
                      <a:cubicBezTo>
                        <a:pt x="140" y="146"/>
                        <a:pt x="133" y="141"/>
                        <a:pt x="129" y="137"/>
                      </a:cubicBezTo>
                      <a:cubicBezTo>
                        <a:pt x="124" y="132"/>
                        <a:pt x="119" y="129"/>
                        <a:pt x="114" y="124"/>
                      </a:cubicBezTo>
                      <a:cubicBezTo>
                        <a:pt x="112" y="121"/>
                        <a:pt x="110" y="119"/>
                        <a:pt x="107" y="117"/>
                      </a:cubicBezTo>
                      <a:cubicBezTo>
                        <a:pt x="104" y="115"/>
                        <a:pt x="102" y="113"/>
                        <a:pt x="99" y="111"/>
                      </a:cubicBezTo>
                      <a:cubicBezTo>
                        <a:pt x="95" y="107"/>
                        <a:pt x="92" y="102"/>
                        <a:pt x="89" y="96"/>
                      </a:cubicBezTo>
                      <a:cubicBezTo>
                        <a:pt x="87" y="93"/>
                        <a:pt x="87" y="92"/>
                        <a:pt x="83" y="92"/>
                      </a:cubicBezTo>
                      <a:cubicBezTo>
                        <a:pt x="80" y="91"/>
                        <a:pt x="77" y="91"/>
                        <a:pt x="73" y="90"/>
                      </a:cubicBezTo>
                      <a:cubicBezTo>
                        <a:pt x="70" y="90"/>
                        <a:pt x="70" y="89"/>
                        <a:pt x="67" y="87"/>
                      </a:cubicBezTo>
                      <a:cubicBezTo>
                        <a:pt x="66" y="87"/>
                        <a:pt x="64" y="86"/>
                        <a:pt x="63" y="85"/>
                      </a:cubicBezTo>
                      <a:cubicBezTo>
                        <a:pt x="62" y="83"/>
                        <a:pt x="63" y="80"/>
                        <a:pt x="62" y="79"/>
                      </a:cubicBezTo>
                      <a:cubicBezTo>
                        <a:pt x="61" y="76"/>
                        <a:pt x="59" y="72"/>
                        <a:pt x="56" y="69"/>
                      </a:cubicBezTo>
                      <a:cubicBezTo>
                        <a:pt x="54" y="66"/>
                        <a:pt x="51" y="66"/>
                        <a:pt x="47" y="66"/>
                      </a:cubicBezTo>
                      <a:cubicBezTo>
                        <a:pt x="39" y="65"/>
                        <a:pt x="30" y="66"/>
                        <a:pt x="23" y="66"/>
                      </a:cubicBezTo>
                      <a:cubicBezTo>
                        <a:pt x="22" y="68"/>
                        <a:pt x="22" y="70"/>
                        <a:pt x="21" y="72"/>
                      </a:cubicBezTo>
                      <a:cubicBezTo>
                        <a:pt x="21" y="74"/>
                        <a:pt x="21" y="77"/>
                        <a:pt x="21" y="79"/>
                      </a:cubicBezTo>
                      <a:cubicBezTo>
                        <a:pt x="20" y="84"/>
                        <a:pt x="20" y="89"/>
                        <a:pt x="14" y="89"/>
                      </a:cubicBezTo>
                      <a:cubicBezTo>
                        <a:pt x="11" y="90"/>
                        <a:pt x="8" y="89"/>
                        <a:pt x="5" y="88"/>
                      </a:cubicBezTo>
                      <a:cubicBezTo>
                        <a:pt x="5" y="88"/>
                        <a:pt x="5" y="88"/>
                        <a:pt x="5" y="88"/>
                      </a:cubicBezTo>
                      <a:cubicBezTo>
                        <a:pt x="5" y="84"/>
                        <a:pt x="5" y="80"/>
                        <a:pt x="4" y="79"/>
                      </a:cubicBezTo>
                      <a:cubicBezTo>
                        <a:pt x="3" y="73"/>
                        <a:pt x="4" y="67"/>
                        <a:pt x="3" y="61"/>
                      </a:cubicBezTo>
                      <a:cubicBezTo>
                        <a:pt x="1" y="50"/>
                        <a:pt x="0" y="40"/>
                        <a:pt x="0" y="29"/>
                      </a:cubicBezTo>
                      <a:cubicBezTo>
                        <a:pt x="0" y="23"/>
                        <a:pt x="0" y="18"/>
                        <a:pt x="1" y="13"/>
                      </a:cubicBezTo>
                      <a:cubicBezTo>
                        <a:pt x="2" y="9"/>
                        <a:pt x="2" y="10"/>
                        <a:pt x="6" y="9"/>
                      </a:cubicBezTo>
                      <a:cubicBezTo>
                        <a:pt x="9" y="9"/>
                        <a:pt x="13" y="9"/>
                        <a:pt x="16" y="8"/>
                      </a:cubicBezTo>
                      <a:cubicBezTo>
                        <a:pt x="22" y="6"/>
                        <a:pt x="28" y="5"/>
                        <a:pt x="34" y="3"/>
                      </a:cubicBezTo>
                      <a:cubicBezTo>
                        <a:pt x="37" y="2"/>
                        <a:pt x="39" y="1"/>
                        <a:pt x="42" y="0"/>
                      </a:cubicBezTo>
                      <a:cubicBezTo>
                        <a:pt x="42" y="0"/>
                        <a:pt x="42" y="0"/>
                        <a:pt x="42" y="0"/>
                      </a:cubicBezTo>
                      <a:cubicBezTo>
                        <a:pt x="40" y="4"/>
                        <a:pt x="38" y="8"/>
                        <a:pt x="37" y="12"/>
                      </a:cubicBezTo>
                      <a:cubicBezTo>
                        <a:pt x="36" y="14"/>
                        <a:pt x="34" y="23"/>
                        <a:pt x="36" y="26"/>
                      </a:cubicBezTo>
                      <a:cubicBezTo>
                        <a:pt x="37" y="29"/>
                        <a:pt x="40" y="29"/>
                        <a:pt x="42" y="29"/>
                      </a:cubicBezTo>
                      <a:cubicBezTo>
                        <a:pt x="46" y="28"/>
                        <a:pt x="45" y="28"/>
                        <a:pt x="47" y="24"/>
                      </a:cubicBezTo>
                      <a:cubicBezTo>
                        <a:pt x="48" y="19"/>
                        <a:pt x="47" y="15"/>
                        <a:pt x="47" y="10"/>
                      </a:cubicBezTo>
                      <a:cubicBezTo>
                        <a:pt x="47" y="8"/>
                        <a:pt x="48" y="6"/>
                        <a:pt x="49" y="5"/>
                      </a:cubicBezTo>
                      <a:cubicBezTo>
                        <a:pt x="49" y="5"/>
                        <a:pt x="50" y="5"/>
                        <a:pt x="50" y="5"/>
                      </a:cubicBezTo>
                      <a:cubicBezTo>
                        <a:pt x="52" y="8"/>
                        <a:pt x="55" y="10"/>
                        <a:pt x="57" y="12"/>
                      </a:cubicBezTo>
                      <a:cubicBezTo>
                        <a:pt x="57" y="18"/>
                        <a:pt x="53" y="23"/>
                        <a:pt x="55" y="29"/>
                      </a:cubicBezTo>
                      <a:cubicBezTo>
                        <a:pt x="60" y="40"/>
                        <a:pt x="73" y="33"/>
                        <a:pt x="70" y="22"/>
                      </a:cubicBezTo>
                      <a:cubicBezTo>
                        <a:pt x="70" y="22"/>
                        <a:pt x="69" y="21"/>
                        <a:pt x="69" y="20"/>
                      </a:cubicBezTo>
                      <a:cubicBezTo>
                        <a:pt x="73" y="23"/>
                        <a:pt x="77" y="26"/>
                        <a:pt x="81" y="30"/>
                      </a:cubicBezTo>
                      <a:cubicBezTo>
                        <a:pt x="86" y="35"/>
                        <a:pt x="90" y="40"/>
                        <a:pt x="96" y="43"/>
                      </a:cubicBezTo>
                      <a:cubicBezTo>
                        <a:pt x="103" y="47"/>
                        <a:pt x="109" y="47"/>
                        <a:pt x="117" y="47"/>
                      </a:cubicBezTo>
                      <a:cubicBezTo>
                        <a:pt x="122" y="47"/>
                        <a:pt x="127" y="46"/>
                        <a:pt x="133" y="47"/>
                      </a:cubicBezTo>
                      <a:cubicBezTo>
                        <a:pt x="136" y="47"/>
                        <a:pt x="138" y="47"/>
                        <a:pt x="141" y="49"/>
                      </a:cubicBezTo>
                      <a:cubicBezTo>
                        <a:pt x="144" y="52"/>
                        <a:pt x="145" y="55"/>
                        <a:pt x="147" y="58"/>
                      </a:cubicBezTo>
                      <a:cubicBezTo>
                        <a:pt x="149" y="60"/>
                        <a:pt x="150" y="62"/>
                        <a:pt x="151" y="64"/>
                      </a:cubicBezTo>
                      <a:cubicBezTo>
                        <a:pt x="153" y="67"/>
                        <a:pt x="155" y="70"/>
                        <a:pt x="156" y="73"/>
                      </a:cubicBezTo>
                      <a:cubicBezTo>
                        <a:pt x="158" y="79"/>
                        <a:pt x="159" y="87"/>
                        <a:pt x="166" y="90"/>
                      </a:cubicBezTo>
                      <a:cubicBezTo>
                        <a:pt x="168" y="91"/>
                        <a:pt x="169" y="91"/>
                        <a:pt x="171" y="92"/>
                      </a:cubicBezTo>
                      <a:cubicBezTo>
                        <a:pt x="173" y="92"/>
                        <a:pt x="174" y="93"/>
                        <a:pt x="176" y="94"/>
                      </a:cubicBezTo>
                      <a:cubicBezTo>
                        <a:pt x="178" y="95"/>
                        <a:pt x="180" y="95"/>
                        <a:pt x="183" y="96"/>
                      </a:cubicBezTo>
                      <a:cubicBezTo>
                        <a:pt x="189" y="97"/>
                        <a:pt x="193" y="98"/>
                        <a:pt x="198" y="94"/>
                      </a:cubicBezTo>
                      <a:cubicBezTo>
                        <a:pt x="200" y="93"/>
                        <a:pt x="201" y="93"/>
                        <a:pt x="204" y="93"/>
                      </a:cubicBezTo>
                      <a:cubicBezTo>
                        <a:pt x="206" y="92"/>
                        <a:pt x="207" y="92"/>
                        <a:pt x="208" y="91"/>
                      </a:cubicBezTo>
                      <a:cubicBezTo>
                        <a:pt x="209" y="91"/>
                        <a:pt x="212" y="91"/>
                        <a:pt x="212" y="90"/>
                      </a:cubicBezTo>
                      <a:cubicBezTo>
                        <a:pt x="213" y="89"/>
                        <a:pt x="213" y="86"/>
                        <a:pt x="213" y="84"/>
                      </a:cubicBezTo>
                      <a:cubicBezTo>
                        <a:pt x="214" y="83"/>
                        <a:pt x="214" y="82"/>
                        <a:pt x="215" y="81"/>
                      </a:cubicBezTo>
                      <a:cubicBezTo>
                        <a:pt x="216" y="78"/>
                        <a:pt x="217" y="79"/>
                        <a:pt x="220" y="78"/>
                      </a:cubicBezTo>
                      <a:cubicBezTo>
                        <a:pt x="221" y="77"/>
                        <a:pt x="223" y="77"/>
                        <a:pt x="224" y="76"/>
                      </a:cubicBezTo>
                      <a:cubicBezTo>
                        <a:pt x="225" y="77"/>
                        <a:pt x="227" y="78"/>
                        <a:pt x="227" y="80"/>
                      </a:cubicBezTo>
                      <a:cubicBezTo>
                        <a:pt x="228" y="82"/>
                        <a:pt x="226" y="84"/>
                        <a:pt x="225" y="86"/>
                      </a:cubicBezTo>
                      <a:cubicBezTo>
                        <a:pt x="224" y="88"/>
                        <a:pt x="220" y="89"/>
                        <a:pt x="219" y="91"/>
                      </a:cubicBezTo>
                      <a:cubicBezTo>
                        <a:pt x="215" y="98"/>
                        <a:pt x="227" y="96"/>
                        <a:pt x="230" y="96"/>
                      </a:cubicBezTo>
                      <a:cubicBezTo>
                        <a:pt x="235" y="95"/>
                        <a:pt x="240" y="93"/>
                        <a:pt x="246" y="94"/>
                      </a:cubicBezTo>
                      <a:cubicBezTo>
                        <a:pt x="251" y="95"/>
                        <a:pt x="258" y="103"/>
                        <a:pt x="254" y="10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5" name="Freeform 377"/>
                <p:cNvSpPr/>
                <p:nvPr/>
              </p:nvSpPr>
              <p:spPr bwMode="auto">
                <a:xfrm>
                  <a:off x="4391018" y="2632075"/>
                  <a:ext cx="298450" cy="184150"/>
                </a:xfrm>
                <a:custGeom>
                  <a:avLst/>
                  <a:gdLst/>
                  <a:ahLst/>
                  <a:cxnLst>
                    <a:cxn ang="0">
                      <a:pos x="114" y="57"/>
                    </a:cxn>
                    <a:cxn ang="0">
                      <a:pos x="107" y="60"/>
                    </a:cxn>
                    <a:cxn ang="0">
                      <a:pos x="89" y="66"/>
                    </a:cxn>
                    <a:cxn ang="0">
                      <a:pos x="76" y="68"/>
                    </a:cxn>
                    <a:cxn ang="0">
                      <a:pos x="62" y="65"/>
                    </a:cxn>
                    <a:cxn ang="0">
                      <a:pos x="56" y="51"/>
                    </a:cxn>
                    <a:cxn ang="0">
                      <a:pos x="53" y="44"/>
                    </a:cxn>
                    <a:cxn ang="0">
                      <a:pos x="46" y="45"/>
                    </a:cxn>
                    <a:cxn ang="0">
                      <a:pos x="39" y="47"/>
                    </a:cxn>
                    <a:cxn ang="0">
                      <a:pos x="35" y="49"/>
                    </a:cxn>
                    <a:cxn ang="0">
                      <a:pos x="33" y="50"/>
                    </a:cxn>
                    <a:cxn ang="0">
                      <a:pos x="32" y="52"/>
                    </a:cxn>
                    <a:cxn ang="0">
                      <a:pos x="24" y="55"/>
                    </a:cxn>
                    <a:cxn ang="0">
                      <a:pos x="17" y="59"/>
                    </a:cxn>
                    <a:cxn ang="0">
                      <a:pos x="10" y="58"/>
                    </a:cxn>
                    <a:cxn ang="0">
                      <a:pos x="7" y="54"/>
                    </a:cxn>
                    <a:cxn ang="0">
                      <a:pos x="10" y="46"/>
                    </a:cxn>
                    <a:cxn ang="0">
                      <a:pos x="6" y="33"/>
                    </a:cxn>
                    <a:cxn ang="0">
                      <a:pos x="1" y="28"/>
                    </a:cxn>
                    <a:cxn ang="0">
                      <a:pos x="1" y="23"/>
                    </a:cxn>
                    <a:cxn ang="0">
                      <a:pos x="0" y="15"/>
                    </a:cxn>
                    <a:cxn ang="0">
                      <a:pos x="3" y="11"/>
                    </a:cxn>
                    <a:cxn ang="0">
                      <a:pos x="14" y="8"/>
                    </a:cxn>
                    <a:cxn ang="0">
                      <a:pos x="25" y="2"/>
                    </a:cxn>
                    <a:cxn ang="0">
                      <a:pos x="35" y="1"/>
                    </a:cxn>
                    <a:cxn ang="0">
                      <a:pos x="43" y="2"/>
                    </a:cxn>
                    <a:cxn ang="0">
                      <a:pos x="37" y="4"/>
                    </a:cxn>
                    <a:cxn ang="0">
                      <a:pos x="25" y="11"/>
                    </a:cxn>
                    <a:cxn ang="0">
                      <a:pos x="33" y="18"/>
                    </a:cxn>
                    <a:cxn ang="0">
                      <a:pos x="41" y="20"/>
                    </a:cxn>
                    <a:cxn ang="0">
                      <a:pos x="63" y="20"/>
                    </a:cxn>
                    <a:cxn ang="0">
                      <a:pos x="85" y="20"/>
                    </a:cxn>
                    <a:cxn ang="0">
                      <a:pos x="93" y="19"/>
                    </a:cxn>
                    <a:cxn ang="0">
                      <a:pos x="93" y="20"/>
                    </a:cxn>
                    <a:cxn ang="0">
                      <a:pos x="95" y="28"/>
                    </a:cxn>
                    <a:cxn ang="0">
                      <a:pos x="99" y="33"/>
                    </a:cxn>
                    <a:cxn ang="0">
                      <a:pos x="102" y="33"/>
                    </a:cxn>
                    <a:cxn ang="0">
                      <a:pos x="104" y="35"/>
                    </a:cxn>
                    <a:cxn ang="0">
                      <a:pos x="108" y="38"/>
                    </a:cxn>
                    <a:cxn ang="0">
                      <a:pos x="114" y="54"/>
                    </a:cxn>
                    <a:cxn ang="0">
                      <a:pos x="114" y="57"/>
                    </a:cxn>
                  </a:cxnLst>
                  <a:rect l="0" t="0" r="r" b="b"/>
                  <a:pathLst>
                    <a:path w="114" h="70">
                      <a:moveTo>
                        <a:pt x="114" y="57"/>
                      </a:moveTo>
                      <a:cubicBezTo>
                        <a:pt x="112" y="58"/>
                        <a:pt x="109" y="59"/>
                        <a:pt x="107" y="60"/>
                      </a:cubicBezTo>
                      <a:cubicBezTo>
                        <a:pt x="101" y="63"/>
                        <a:pt x="95" y="64"/>
                        <a:pt x="89" y="66"/>
                      </a:cubicBezTo>
                      <a:cubicBezTo>
                        <a:pt x="85" y="68"/>
                        <a:pt x="80" y="67"/>
                        <a:pt x="76" y="68"/>
                      </a:cubicBezTo>
                      <a:cubicBezTo>
                        <a:pt x="70" y="70"/>
                        <a:pt x="67" y="69"/>
                        <a:pt x="62" y="65"/>
                      </a:cubicBezTo>
                      <a:cubicBezTo>
                        <a:pt x="58" y="61"/>
                        <a:pt x="56" y="57"/>
                        <a:pt x="56" y="51"/>
                      </a:cubicBezTo>
                      <a:cubicBezTo>
                        <a:pt x="56" y="48"/>
                        <a:pt x="56" y="45"/>
                        <a:pt x="53" y="44"/>
                      </a:cubicBezTo>
                      <a:cubicBezTo>
                        <a:pt x="52" y="43"/>
                        <a:pt x="48" y="45"/>
                        <a:pt x="46" y="45"/>
                      </a:cubicBezTo>
                      <a:cubicBezTo>
                        <a:pt x="44" y="46"/>
                        <a:pt x="42" y="47"/>
                        <a:pt x="39" y="47"/>
                      </a:cubicBezTo>
                      <a:cubicBezTo>
                        <a:pt x="38" y="48"/>
                        <a:pt x="37" y="49"/>
                        <a:pt x="35" y="49"/>
                      </a:cubicBezTo>
                      <a:cubicBezTo>
                        <a:pt x="35" y="49"/>
                        <a:pt x="34" y="49"/>
                        <a:pt x="33" y="50"/>
                      </a:cubicBezTo>
                      <a:cubicBezTo>
                        <a:pt x="33" y="50"/>
                        <a:pt x="32" y="51"/>
                        <a:pt x="32" y="52"/>
                      </a:cubicBezTo>
                      <a:cubicBezTo>
                        <a:pt x="29" y="53"/>
                        <a:pt x="27" y="54"/>
                        <a:pt x="24" y="55"/>
                      </a:cubicBezTo>
                      <a:cubicBezTo>
                        <a:pt x="22" y="57"/>
                        <a:pt x="20" y="59"/>
                        <a:pt x="17" y="59"/>
                      </a:cubicBezTo>
                      <a:cubicBezTo>
                        <a:pt x="14" y="60"/>
                        <a:pt x="12" y="60"/>
                        <a:pt x="10" y="58"/>
                      </a:cubicBezTo>
                      <a:cubicBezTo>
                        <a:pt x="9" y="57"/>
                        <a:pt x="8" y="55"/>
                        <a:pt x="7" y="54"/>
                      </a:cubicBezTo>
                      <a:cubicBezTo>
                        <a:pt x="8" y="52"/>
                        <a:pt x="10" y="49"/>
                        <a:pt x="10" y="46"/>
                      </a:cubicBezTo>
                      <a:cubicBezTo>
                        <a:pt x="12" y="41"/>
                        <a:pt x="10" y="37"/>
                        <a:pt x="6" y="33"/>
                      </a:cubicBezTo>
                      <a:cubicBezTo>
                        <a:pt x="5" y="31"/>
                        <a:pt x="2" y="31"/>
                        <a:pt x="1" y="28"/>
                      </a:cubicBezTo>
                      <a:cubicBezTo>
                        <a:pt x="1" y="27"/>
                        <a:pt x="1" y="24"/>
                        <a:pt x="1" y="23"/>
                      </a:cubicBezTo>
                      <a:cubicBezTo>
                        <a:pt x="2" y="20"/>
                        <a:pt x="0" y="18"/>
                        <a:pt x="0" y="15"/>
                      </a:cubicBezTo>
                      <a:cubicBezTo>
                        <a:pt x="0" y="12"/>
                        <a:pt x="0" y="13"/>
                        <a:pt x="3" y="11"/>
                      </a:cubicBezTo>
                      <a:cubicBezTo>
                        <a:pt x="6" y="10"/>
                        <a:pt x="10" y="9"/>
                        <a:pt x="14" y="8"/>
                      </a:cubicBezTo>
                      <a:cubicBezTo>
                        <a:pt x="18" y="6"/>
                        <a:pt x="22" y="4"/>
                        <a:pt x="25" y="2"/>
                      </a:cubicBezTo>
                      <a:cubicBezTo>
                        <a:pt x="28" y="0"/>
                        <a:pt x="32" y="1"/>
                        <a:pt x="35" y="1"/>
                      </a:cubicBezTo>
                      <a:cubicBezTo>
                        <a:pt x="38" y="1"/>
                        <a:pt x="41" y="2"/>
                        <a:pt x="43" y="2"/>
                      </a:cubicBezTo>
                      <a:cubicBezTo>
                        <a:pt x="41" y="3"/>
                        <a:pt x="39" y="3"/>
                        <a:pt x="37" y="4"/>
                      </a:cubicBezTo>
                      <a:cubicBezTo>
                        <a:pt x="33" y="6"/>
                        <a:pt x="30" y="11"/>
                        <a:pt x="25" y="11"/>
                      </a:cubicBezTo>
                      <a:cubicBezTo>
                        <a:pt x="25" y="14"/>
                        <a:pt x="30" y="17"/>
                        <a:pt x="33" y="18"/>
                      </a:cubicBezTo>
                      <a:cubicBezTo>
                        <a:pt x="35" y="19"/>
                        <a:pt x="39" y="20"/>
                        <a:pt x="41" y="20"/>
                      </a:cubicBezTo>
                      <a:cubicBezTo>
                        <a:pt x="49" y="21"/>
                        <a:pt x="56" y="20"/>
                        <a:pt x="63" y="20"/>
                      </a:cubicBezTo>
                      <a:cubicBezTo>
                        <a:pt x="70" y="20"/>
                        <a:pt x="78" y="20"/>
                        <a:pt x="85" y="20"/>
                      </a:cubicBezTo>
                      <a:cubicBezTo>
                        <a:pt x="87" y="20"/>
                        <a:pt x="90" y="19"/>
                        <a:pt x="93" y="19"/>
                      </a:cubicBezTo>
                      <a:cubicBezTo>
                        <a:pt x="93" y="20"/>
                        <a:pt x="93" y="20"/>
                        <a:pt x="93" y="20"/>
                      </a:cubicBezTo>
                      <a:cubicBezTo>
                        <a:pt x="93" y="23"/>
                        <a:pt x="94" y="25"/>
                        <a:pt x="95" y="28"/>
                      </a:cubicBezTo>
                      <a:cubicBezTo>
                        <a:pt x="97" y="29"/>
                        <a:pt x="98" y="32"/>
                        <a:pt x="99" y="33"/>
                      </a:cubicBezTo>
                      <a:cubicBezTo>
                        <a:pt x="100" y="33"/>
                        <a:pt x="101" y="33"/>
                        <a:pt x="102" y="33"/>
                      </a:cubicBezTo>
                      <a:cubicBezTo>
                        <a:pt x="103" y="34"/>
                        <a:pt x="103" y="35"/>
                        <a:pt x="104" y="35"/>
                      </a:cubicBezTo>
                      <a:cubicBezTo>
                        <a:pt x="106" y="36"/>
                        <a:pt x="106" y="36"/>
                        <a:pt x="108" y="38"/>
                      </a:cubicBezTo>
                      <a:cubicBezTo>
                        <a:pt x="111" y="42"/>
                        <a:pt x="113" y="49"/>
                        <a:pt x="114" y="54"/>
                      </a:cubicBezTo>
                      <a:cubicBezTo>
                        <a:pt x="114" y="55"/>
                        <a:pt x="114" y="56"/>
                        <a:pt x="114"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6" name="Freeform 378"/>
                <p:cNvSpPr/>
                <p:nvPr/>
              </p:nvSpPr>
              <p:spPr bwMode="auto">
                <a:xfrm>
                  <a:off x="4592630" y="2798761"/>
                  <a:ext cx="277812" cy="233362"/>
                </a:xfrm>
                <a:custGeom>
                  <a:avLst/>
                  <a:gdLst/>
                  <a:ahLst/>
                  <a:cxnLst>
                    <a:cxn ang="0">
                      <a:pos x="104" y="81"/>
                    </a:cxn>
                    <a:cxn ang="0">
                      <a:pos x="97" y="88"/>
                    </a:cxn>
                    <a:cxn ang="0">
                      <a:pos x="97" y="88"/>
                    </a:cxn>
                    <a:cxn ang="0">
                      <a:pos x="85" y="83"/>
                    </a:cxn>
                    <a:cxn ang="0">
                      <a:pos x="80" y="79"/>
                    </a:cxn>
                    <a:cxn ang="0">
                      <a:pos x="77" y="75"/>
                    </a:cxn>
                    <a:cxn ang="0">
                      <a:pos x="58" y="74"/>
                    </a:cxn>
                    <a:cxn ang="0">
                      <a:pos x="45" y="83"/>
                    </a:cxn>
                    <a:cxn ang="0">
                      <a:pos x="40" y="89"/>
                    </a:cxn>
                    <a:cxn ang="0">
                      <a:pos x="36" y="88"/>
                    </a:cxn>
                    <a:cxn ang="0">
                      <a:pos x="24" y="79"/>
                    </a:cxn>
                    <a:cxn ang="0">
                      <a:pos x="15" y="68"/>
                    </a:cxn>
                    <a:cxn ang="0">
                      <a:pos x="13" y="54"/>
                    </a:cxn>
                    <a:cxn ang="0">
                      <a:pos x="15" y="46"/>
                    </a:cxn>
                    <a:cxn ang="0">
                      <a:pos x="19" y="40"/>
                    </a:cxn>
                    <a:cxn ang="0">
                      <a:pos x="6" y="29"/>
                    </a:cxn>
                    <a:cxn ang="0">
                      <a:pos x="1" y="26"/>
                    </a:cxn>
                    <a:cxn ang="0">
                      <a:pos x="0" y="20"/>
                    </a:cxn>
                    <a:cxn ang="0">
                      <a:pos x="0" y="14"/>
                    </a:cxn>
                    <a:cxn ang="0">
                      <a:pos x="1" y="12"/>
                    </a:cxn>
                    <a:cxn ang="0">
                      <a:pos x="12" y="11"/>
                    </a:cxn>
                    <a:cxn ang="0">
                      <a:pos x="20" y="8"/>
                    </a:cxn>
                    <a:cxn ang="0">
                      <a:pos x="30" y="4"/>
                    </a:cxn>
                    <a:cxn ang="0">
                      <a:pos x="39" y="0"/>
                    </a:cxn>
                    <a:cxn ang="0">
                      <a:pos x="40" y="1"/>
                    </a:cxn>
                    <a:cxn ang="0">
                      <a:pos x="50" y="11"/>
                    </a:cxn>
                    <a:cxn ang="0">
                      <a:pos x="59" y="24"/>
                    </a:cxn>
                    <a:cxn ang="0">
                      <a:pos x="73" y="31"/>
                    </a:cxn>
                    <a:cxn ang="0">
                      <a:pos x="79" y="31"/>
                    </a:cxn>
                    <a:cxn ang="0">
                      <a:pos x="83" y="38"/>
                    </a:cxn>
                    <a:cxn ang="0">
                      <a:pos x="91" y="50"/>
                    </a:cxn>
                    <a:cxn ang="0">
                      <a:pos x="98" y="53"/>
                    </a:cxn>
                    <a:cxn ang="0">
                      <a:pos x="94" y="59"/>
                    </a:cxn>
                    <a:cxn ang="0">
                      <a:pos x="104" y="81"/>
                    </a:cxn>
                  </a:cxnLst>
                  <a:rect l="0" t="0" r="r" b="b"/>
                  <a:pathLst>
                    <a:path w="106" h="89">
                      <a:moveTo>
                        <a:pt x="104" y="81"/>
                      </a:moveTo>
                      <a:cubicBezTo>
                        <a:pt x="103" y="84"/>
                        <a:pt x="100" y="86"/>
                        <a:pt x="97" y="88"/>
                      </a:cubicBezTo>
                      <a:cubicBezTo>
                        <a:pt x="97" y="88"/>
                        <a:pt x="97" y="88"/>
                        <a:pt x="97" y="88"/>
                      </a:cubicBezTo>
                      <a:cubicBezTo>
                        <a:pt x="93" y="86"/>
                        <a:pt x="89" y="85"/>
                        <a:pt x="85" y="83"/>
                      </a:cubicBezTo>
                      <a:cubicBezTo>
                        <a:pt x="83" y="81"/>
                        <a:pt x="81" y="80"/>
                        <a:pt x="80" y="79"/>
                      </a:cubicBezTo>
                      <a:cubicBezTo>
                        <a:pt x="79" y="78"/>
                        <a:pt x="78" y="76"/>
                        <a:pt x="77" y="75"/>
                      </a:cubicBezTo>
                      <a:cubicBezTo>
                        <a:pt x="73" y="73"/>
                        <a:pt x="63" y="75"/>
                        <a:pt x="58" y="74"/>
                      </a:cubicBezTo>
                      <a:cubicBezTo>
                        <a:pt x="51" y="74"/>
                        <a:pt x="49" y="77"/>
                        <a:pt x="45" y="83"/>
                      </a:cubicBezTo>
                      <a:cubicBezTo>
                        <a:pt x="44" y="85"/>
                        <a:pt x="42" y="87"/>
                        <a:pt x="40" y="89"/>
                      </a:cubicBezTo>
                      <a:cubicBezTo>
                        <a:pt x="39" y="89"/>
                        <a:pt x="38" y="88"/>
                        <a:pt x="36" y="88"/>
                      </a:cubicBezTo>
                      <a:cubicBezTo>
                        <a:pt x="31" y="86"/>
                        <a:pt x="26" y="84"/>
                        <a:pt x="24" y="79"/>
                      </a:cubicBezTo>
                      <a:cubicBezTo>
                        <a:pt x="22" y="74"/>
                        <a:pt x="18" y="72"/>
                        <a:pt x="15" y="68"/>
                      </a:cubicBezTo>
                      <a:cubicBezTo>
                        <a:pt x="13" y="64"/>
                        <a:pt x="13" y="59"/>
                        <a:pt x="13" y="54"/>
                      </a:cubicBezTo>
                      <a:cubicBezTo>
                        <a:pt x="13" y="51"/>
                        <a:pt x="14" y="49"/>
                        <a:pt x="15" y="46"/>
                      </a:cubicBezTo>
                      <a:cubicBezTo>
                        <a:pt x="16" y="45"/>
                        <a:pt x="18" y="42"/>
                        <a:pt x="19" y="40"/>
                      </a:cubicBezTo>
                      <a:cubicBezTo>
                        <a:pt x="19" y="34"/>
                        <a:pt x="11" y="30"/>
                        <a:pt x="6" y="29"/>
                      </a:cubicBezTo>
                      <a:cubicBezTo>
                        <a:pt x="4" y="28"/>
                        <a:pt x="2" y="30"/>
                        <a:pt x="1" y="26"/>
                      </a:cubicBezTo>
                      <a:cubicBezTo>
                        <a:pt x="0" y="25"/>
                        <a:pt x="0" y="23"/>
                        <a:pt x="0" y="20"/>
                      </a:cubicBezTo>
                      <a:cubicBezTo>
                        <a:pt x="0" y="18"/>
                        <a:pt x="0" y="16"/>
                        <a:pt x="0" y="14"/>
                      </a:cubicBezTo>
                      <a:cubicBezTo>
                        <a:pt x="0" y="13"/>
                        <a:pt x="1" y="13"/>
                        <a:pt x="1" y="12"/>
                      </a:cubicBezTo>
                      <a:cubicBezTo>
                        <a:pt x="5" y="12"/>
                        <a:pt x="9" y="13"/>
                        <a:pt x="12" y="11"/>
                      </a:cubicBezTo>
                      <a:cubicBezTo>
                        <a:pt x="15" y="10"/>
                        <a:pt x="18" y="9"/>
                        <a:pt x="20" y="8"/>
                      </a:cubicBezTo>
                      <a:cubicBezTo>
                        <a:pt x="24" y="7"/>
                        <a:pt x="26" y="5"/>
                        <a:pt x="30" y="4"/>
                      </a:cubicBezTo>
                      <a:cubicBezTo>
                        <a:pt x="32" y="3"/>
                        <a:pt x="36" y="2"/>
                        <a:pt x="39" y="0"/>
                      </a:cubicBezTo>
                      <a:cubicBezTo>
                        <a:pt x="39" y="0"/>
                        <a:pt x="40" y="1"/>
                        <a:pt x="40" y="1"/>
                      </a:cubicBezTo>
                      <a:cubicBezTo>
                        <a:pt x="43" y="5"/>
                        <a:pt x="47" y="8"/>
                        <a:pt x="50" y="11"/>
                      </a:cubicBezTo>
                      <a:cubicBezTo>
                        <a:pt x="54" y="15"/>
                        <a:pt x="56" y="21"/>
                        <a:pt x="59" y="24"/>
                      </a:cubicBezTo>
                      <a:cubicBezTo>
                        <a:pt x="63" y="28"/>
                        <a:pt x="68" y="31"/>
                        <a:pt x="73" y="31"/>
                      </a:cubicBezTo>
                      <a:cubicBezTo>
                        <a:pt x="75" y="32"/>
                        <a:pt x="78" y="31"/>
                        <a:pt x="79" y="31"/>
                      </a:cubicBezTo>
                      <a:cubicBezTo>
                        <a:pt x="82" y="32"/>
                        <a:pt x="82" y="35"/>
                        <a:pt x="83" y="38"/>
                      </a:cubicBezTo>
                      <a:cubicBezTo>
                        <a:pt x="84" y="43"/>
                        <a:pt x="87" y="47"/>
                        <a:pt x="91" y="50"/>
                      </a:cubicBezTo>
                      <a:cubicBezTo>
                        <a:pt x="93" y="51"/>
                        <a:pt x="97" y="51"/>
                        <a:pt x="98" y="53"/>
                      </a:cubicBezTo>
                      <a:cubicBezTo>
                        <a:pt x="99" y="57"/>
                        <a:pt x="96" y="57"/>
                        <a:pt x="94" y="59"/>
                      </a:cubicBezTo>
                      <a:cubicBezTo>
                        <a:pt x="87" y="67"/>
                        <a:pt x="106" y="72"/>
                        <a:pt x="104" y="8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7" name="Freeform 379"/>
                <p:cNvSpPr/>
                <p:nvPr/>
              </p:nvSpPr>
              <p:spPr bwMode="auto">
                <a:xfrm>
                  <a:off x="5672128" y="3473450"/>
                  <a:ext cx="292100" cy="347662"/>
                </a:xfrm>
                <a:custGeom>
                  <a:avLst/>
                  <a:gdLst/>
                  <a:ahLst/>
                  <a:cxnLst>
                    <a:cxn ang="0">
                      <a:pos x="111" y="121"/>
                    </a:cxn>
                    <a:cxn ang="0">
                      <a:pos x="111" y="121"/>
                    </a:cxn>
                    <a:cxn ang="0">
                      <a:pos x="97" y="129"/>
                    </a:cxn>
                    <a:cxn ang="0">
                      <a:pos x="92" y="129"/>
                    </a:cxn>
                    <a:cxn ang="0">
                      <a:pos x="83" y="132"/>
                    </a:cxn>
                    <a:cxn ang="0">
                      <a:pos x="77" y="131"/>
                    </a:cxn>
                    <a:cxn ang="0">
                      <a:pos x="70" y="125"/>
                    </a:cxn>
                    <a:cxn ang="0">
                      <a:pos x="73" y="124"/>
                    </a:cxn>
                    <a:cxn ang="0">
                      <a:pos x="77" y="118"/>
                    </a:cxn>
                    <a:cxn ang="0">
                      <a:pos x="78" y="114"/>
                    </a:cxn>
                    <a:cxn ang="0">
                      <a:pos x="80" y="110"/>
                    </a:cxn>
                    <a:cxn ang="0">
                      <a:pos x="76" y="102"/>
                    </a:cxn>
                    <a:cxn ang="0">
                      <a:pos x="71" y="94"/>
                    </a:cxn>
                    <a:cxn ang="0">
                      <a:pos x="69" y="87"/>
                    </a:cxn>
                    <a:cxn ang="0">
                      <a:pos x="66" y="78"/>
                    </a:cxn>
                    <a:cxn ang="0">
                      <a:pos x="63" y="72"/>
                    </a:cxn>
                    <a:cxn ang="0">
                      <a:pos x="50" y="65"/>
                    </a:cxn>
                    <a:cxn ang="0">
                      <a:pos x="42" y="71"/>
                    </a:cxn>
                    <a:cxn ang="0">
                      <a:pos x="32" y="70"/>
                    </a:cxn>
                    <a:cxn ang="0">
                      <a:pos x="16" y="71"/>
                    </a:cxn>
                    <a:cxn ang="0">
                      <a:pos x="15" y="64"/>
                    </a:cxn>
                    <a:cxn ang="0">
                      <a:pos x="13" y="50"/>
                    </a:cxn>
                    <a:cxn ang="0">
                      <a:pos x="5" y="37"/>
                    </a:cxn>
                    <a:cxn ang="0">
                      <a:pos x="0" y="32"/>
                    </a:cxn>
                    <a:cxn ang="0">
                      <a:pos x="4" y="28"/>
                    </a:cxn>
                    <a:cxn ang="0">
                      <a:pos x="7" y="21"/>
                    </a:cxn>
                    <a:cxn ang="0">
                      <a:pos x="8" y="15"/>
                    </a:cxn>
                    <a:cxn ang="0">
                      <a:pos x="9" y="15"/>
                    </a:cxn>
                    <a:cxn ang="0">
                      <a:pos x="13" y="15"/>
                    </a:cxn>
                    <a:cxn ang="0">
                      <a:pos x="19" y="10"/>
                    </a:cxn>
                    <a:cxn ang="0">
                      <a:pos x="22" y="3"/>
                    </a:cxn>
                    <a:cxn ang="0">
                      <a:pos x="33" y="1"/>
                    </a:cxn>
                    <a:cxn ang="0">
                      <a:pos x="36" y="7"/>
                    </a:cxn>
                    <a:cxn ang="0">
                      <a:pos x="40" y="14"/>
                    </a:cxn>
                    <a:cxn ang="0">
                      <a:pos x="44" y="19"/>
                    </a:cxn>
                    <a:cxn ang="0">
                      <a:pos x="45" y="24"/>
                    </a:cxn>
                    <a:cxn ang="0">
                      <a:pos x="61" y="24"/>
                    </a:cxn>
                    <a:cxn ang="0">
                      <a:pos x="67" y="28"/>
                    </a:cxn>
                    <a:cxn ang="0">
                      <a:pos x="69" y="33"/>
                    </a:cxn>
                    <a:cxn ang="0">
                      <a:pos x="69" y="35"/>
                    </a:cxn>
                    <a:cxn ang="0">
                      <a:pos x="71" y="38"/>
                    </a:cxn>
                    <a:cxn ang="0">
                      <a:pos x="66" y="43"/>
                    </a:cxn>
                    <a:cxn ang="0">
                      <a:pos x="64" y="51"/>
                    </a:cxn>
                    <a:cxn ang="0">
                      <a:pos x="73" y="63"/>
                    </a:cxn>
                    <a:cxn ang="0">
                      <a:pos x="79" y="69"/>
                    </a:cxn>
                    <a:cxn ang="0">
                      <a:pos x="89" y="77"/>
                    </a:cxn>
                    <a:cxn ang="0">
                      <a:pos x="92" y="83"/>
                    </a:cxn>
                    <a:cxn ang="0">
                      <a:pos x="98" y="94"/>
                    </a:cxn>
                    <a:cxn ang="0">
                      <a:pos x="103" y="101"/>
                    </a:cxn>
                    <a:cxn ang="0">
                      <a:pos x="107" y="106"/>
                    </a:cxn>
                    <a:cxn ang="0">
                      <a:pos x="108" y="111"/>
                    </a:cxn>
                    <a:cxn ang="0">
                      <a:pos x="111" y="118"/>
                    </a:cxn>
                    <a:cxn ang="0">
                      <a:pos x="111" y="121"/>
                    </a:cxn>
                  </a:cxnLst>
                  <a:rect l="0" t="0" r="r" b="b"/>
                  <a:pathLst>
                    <a:path w="111" h="132">
                      <a:moveTo>
                        <a:pt x="111" y="121"/>
                      </a:moveTo>
                      <a:cubicBezTo>
                        <a:pt x="111" y="121"/>
                        <a:pt x="111" y="121"/>
                        <a:pt x="111" y="121"/>
                      </a:cubicBezTo>
                      <a:cubicBezTo>
                        <a:pt x="106" y="124"/>
                        <a:pt x="103" y="128"/>
                        <a:pt x="97" y="129"/>
                      </a:cubicBezTo>
                      <a:cubicBezTo>
                        <a:pt x="94" y="130"/>
                        <a:pt x="95" y="130"/>
                        <a:pt x="92" y="129"/>
                      </a:cubicBezTo>
                      <a:cubicBezTo>
                        <a:pt x="89" y="129"/>
                        <a:pt x="85" y="132"/>
                        <a:pt x="83" y="132"/>
                      </a:cubicBezTo>
                      <a:cubicBezTo>
                        <a:pt x="81" y="132"/>
                        <a:pt x="79" y="132"/>
                        <a:pt x="77" y="131"/>
                      </a:cubicBezTo>
                      <a:cubicBezTo>
                        <a:pt x="76" y="131"/>
                        <a:pt x="73" y="128"/>
                        <a:pt x="70" y="125"/>
                      </a:cubicBezTo>
                      <a:cubicBezTo>
                        <a:pt x="71" y="124"/>
                        <a:pt x="72" y="123"/>
                        <a:pt x="73" y="124"/>
                      </a:cubicBezTo>
                      <a:cubicBezTo>
                        <a:pt x="75" y="125"/>
                        <a:pt x="76" y="121"/>
                        <a:pt x="77" y="118"/>
                      </a:cubicBezTo>
                      <a:cubicBezTo>
                        <a:pt x="78" y="114"/>
                        <a:pt x="77" y="117"/>
                        <a:pt x="78" y="114"/>
                      </a:cubicBezTo>
                      <a:cubicBezTo>
                        <a:pt x="79" y="111"/>
                        <a:pt x="79" y="113"/>
                        <a:pt x="80" y="110"/>
                      </a:cubicBezTo>
                      <a:cubicBezTo>
                        <a:pt x="81" y="107"/>
                        <a:pt x="78" y="105"/>
                        <a:pt x="76" y="102"/>
                      </a:cubicBezTo>
                      <a:cubicBezTo>
                        <a:pt x="75" y="99"/>
                        <a:pt x="73" y="97"/>
                        <a:pt x="71" y="94"/>
                      </a:cubicBezTo>
                      <a:cubicBezTo>
                        <a:pt x="69" y="92"/>
                        <a:pt x="70" y="90"/>
                        <a:pt x="69" y="87"/>
                      </a:cubicBezTo>
                      <a:cubicBezTo>
                        <a:pt x="69" y="84"/>
                        <a:pt x="67" y="82"/>
                        <a:pt x="66" y="78"/>
                      </a:cubicBezTo>
                      <a:cubicBezTo>
                        <a:pt x="65" y="76"/>
                        <a:pt x="64" y="74"/>
                        <a:pt x="63" y="72"/>
                      </a:cubicBezTo>
                      <a:cubicBezTo>
                        <a:pt x="61" y="68"/>
                        <a:pt x="55" y="62"/>
                        <a:pt x="50" y="65"/>
                      </a:cubicBezTo>
                      <a:cubicBezTo>
                        <a:pt x="47" y="68"/>
                        <a:pt x="46" y="71"/>
                        <a:pt x="42" y="71"/>
                      </a:cubicBezTo>
                      <a:cubicBezTo>
                        <a:pt x="38" y="72"/>
                        <a:pt x="36" y="70"/>
                        <a:pt x="32" y="70"/>
                      </a:cubicBezTo>
                      <a:cubicBezTo>
                        <a:pt x="26" y="70"/>
                        <a:pt x="21" y="79"/>
                        <a:pt x="16" y="71"/>
                      </a:cubicBezTo>
                      <a:cubicBezTo>
                        <a:pt x="15" y="69"/>
                        <a:pt x="15" y="67"/>
                        <a:pt x="15" y="64"/>
                      </a:cubicBezTo>
                      <a:cubicBezTo>
                        <a:pt x="15" y="59"/>
                        <a:pt x="16" y="54"/>
                        <a:pt x="13" y="50"/>
                      </a:cubicBezTo>
                      <a:cubicBezTo>
                        <a:pt x="10" y="46"/>
                        <a:pt x="8" y="40"/>
                        <a:pt x="5" y="37"/>
                      </a:cubicBezTo>
                      <a:cubicBezTo>
                        <a:pt x="3" y="35"/>
                        <a:pt x="2" y="33"/>
                        <a:pt x="0" y="32"/>
                      </a:cubicBezTo>
                      <a:cubicBezTo>
                        <a:pt x="2" y="31"/>
                        <a:pt x="3" y="30"/>
                        <a:pt x="4" y="28"/>
                      </a:cubicBezTo>
                      <a:cubicBezTo>
                        <a:pt x="5" y="25"/>
                        <a:pt x="6" y="23"/>
                        <a:pt x="7" y="21"/>
                      </a:cubicBezTo>
                      <a:cubicBezTo>
                        <a:pt x="7" y="19"/>
                        <a:pt x="7" y="17"/>
                        <a:pt x="8" y="15"/>
                      </a:cubicBezTo>
                      <a:cubicBezTo>
                        <a:pt x="8" y="15"/>
                        <a:pt x="8" y="15"/>
                        <a:pt x="9" y="15"/>
                      </a:cubicBezTo>
                      <a:cubicBezTo>
                        <a:pt x="10" y="15"/>
                        <a:pt x="11" y="15"/>
                        <a:pt x="13" y="15"/>
                      </a:cubicBezTo>
                      <a:cubicBezTo>
                        <a:pt x="15" y="14"/>
                        <a:pt x="18" y="11"/>
                        <a:pt x="19" y="10"/>
                      </a:cubicBezTo>
                      <a:cubicBezTo>
                        <a:pt x="20" y="8"/>
                        <a:pt x="20" y="4"/>
                        <a:pt x="22" y="3"/>
                      </a:cubicBezTo>
                      <a:cubicBezTo>
                        <a:pt x="26" y="0"/>
                        <a:pt x="31" y="4"/>
                        <a:pt x="33" y="1"/>
                      </a:cubicBezTo>
                      <a:cubicBezTo>
                        <a:pt x="35" y="4"/>
                        <a:pt x="36" y="6"/>
                        <a:pt x="36" y="7"/>
                      </a:cubicBezTo>
                      <a:cubicBezTo>
                        <a:pt x="37" y="10"/>
                        <a:pt x="38" y="12"/>
                        <a:pt x="40" y="14"/>
                      </a:cubicBezTo>
                      <a:cubicBezTo>
                        <a:pt x="42" y="16"/>
                        <a:pt x="43" y="16"/>
                        <a:pt x="44" y="19"/>
                      </a:cubicBezTo>
                      <a:cubicBezTo>
                        <a:pt x="44" y="20"/>
                        <a:pt x="44" y="22"/>
                        <a:pt x="45" y="24"/>
                      </a:cubicBezTo>
                      <a:cubicBezTo>
                        <a:pt x="48" y="27"/>
                        <a:pt x="57" y="25"/>
                        <a:pt x="61" y="24"/>
                      </a:cubicBezTo>
                      <a:cubicBezTo>
                        <a:pt x="65" y="23"/>
                        <a:pt x="65" y="25"/>
                        <a:pt x="67" y="28"/>
                      </a:cubicBezTo>
                      <a:cubicBezTo>
                        <a:pt x="68" y="30"/>
                        <a:pt x="68" y="31"/>
                        <a:pt x="69" y="33"/>
                      </a:cubicBezTo>
                      <a:cubicBezTo>
                        <a:pt x="69" y="33"/>
                        <a:pt x="68" y="34"/>
                        <a:pt x="69" y="35"/>
                      </a:cubicBezTo>
                      <a:cubicBezTo>
                        <a:pt x="69" y="36"/>
                        <a:pt x="70" y="36"/>
                        <a:pt x="71" y="38"/>
                      </a:cubicBezTo>
                      <a:cubicBezTo>
                        <a:pt x="71" y="41"/>
                        <a:pt x="68" y="41"/>
                        <a:pt x="66" y="43"/>
                      </a:cubicBezTo>
                      <a:cubicBezTo>
                        <a:pt x="64" y="45"/>
                        <a:pt x="64" y="47"/>
                        <a:pt x="64" y="51"/>
                      </a:cubicBezTo>
                      <a:cubicBezTo>
                        <a:pt x="64" y="56"/>
                        <a:pt x="68" y="59"/>
                        <a:pt x="73" y="63"/>
                      </a:cubicBezTo>
                      <a:cubicBezTo>
                        <a:pt x="75" y="65"/>
                        <a:pt x="77" y="67"/>
                        <a:pt x="79" y="69"/>
                      </a:cubicBezTo>
                      <a:cubicBezTo>
                        <a:pt x="82" y="72"/>
                        <a:pt x="86" y="74"/>
                        <a:pt x="89" y="77"/>
                      </a:cubicBezTo>
                      <a:cubicBezTo>
                        <a:pt x="92" y="79"/>
                        <a:pt x="91" y="80"/>
                        <a:pt x="92" y="83"/>
                      </a:cubicBezTo>
                      <a:cubicBezTo>
                        <a:pt x="93" y="87"/>
                        <a:pt x="95" y="90"/>
                        <a:pt x="98" y="94"/>
                      </a:cubicBezTo>
                      <a:cubicBezTo>
                        <a:pt x="100" y="96"/>
                        <a:pt x="102" y="98"/>
                        <a:pt x="103" y="101"/>
                      </a:cubicBezTo>
                      <a:cubicBezTo>
                        <a:pt x="104" y="103"/>
                        <a:pt x="106" y="105"/>
                        <a:pt x="107" y="106"/>
                      </a:cubicBezTo>
                      <a:cubicBezTo>
                        <a:pt x="107" y="108"/>
                        <a:pt x="107" y="109"/>
                        <a:pt x="108" y="111"/>
                      </a:cubicBezTo>
                      <a:cubicBezTo>
                        <a:pt x="109" y="114"/>
                        <a:pt x="110" y="115"/>
                        <a:pt x="111" y="118"/>
                      </a:cubicBezTo>
                      <a:cubicBezTo>
                        <a:pt x="111" y="119"/>
                        <a:pt x="111" y="120"/>
                        <a:pt x="111" y="1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8" name="Line 380"/>
                <p:cNvSpPr>
                  <a:spLocks noChangeShapeType="1"/>
                </p:cNvSpPr>
                <p:nvPr/>
              </p:nvSpPr>
              <p:spPr bwMode="auto">
                <a:xfrm flipH="1" flipV="1">
                  <a:off x="7285025" y="4740275"/>
                  <a:ext cx="3175" cy="12700"/>
                </a:xfrm>
                <a:prstGeom prst="line">
                  <a:avLst/>
                </a:prstGeom>
                <a:noFill/>
                <a:ln w="3175" cap="flat">
                  <a:noFill/>
                  <a:prstDash val="solid"/>
                  <a:miter lim="800000"/>
                </a:ln>
              </p:spPr>
              <p:txBody>
                <a:bodyPr vert="horz" wrap="square" lIns="91440" tIns="45720" rIns="91440" bIns="45720" numCol="1" anchor="t" anchorCtr="0" compatLnSpc="1"/>
                <a:lstStyle/>
                <a:p>
                  <a:endParaRPr lang="zh-CN" altLang="en-US"/>
                </a:p>
              </p:txBody>
            </p:sp>
            <p:sp>
              <p:nvSpPr>
                <p:cNvPr id="409" name="Line 381"/>
                <p:cNvSpPr>
                  <a:spLocks noChangeShapeType="1"/>
                </p:cNvSpPr>
                <p:nvPr/>
              </p:nvSpPr>
              <p:spPr bwMode="auto">
                <a:xfrm flipV="1">
                  <a:off x="7280263" y="4452937"/>
                  <a:ext cx="1587" cy="26987"/>
                </a:xfrm>
                <a:prstGeom prst="line">
                  <a:avLst/>
                </a:prstGeom>
                <a:noFill/>
                <a:ln w="3175" cap="flat">
                  <a:noFill/>
                  <a:prstDash val="solid"/>
                  <a:miter lim="800000"/>
                </a:ln>
              </p:spPr>
              <p:txBody>
                <a:bodyPr vert="horz" wrap="square" lIns="91440" tIns="45720" rIns="91440" bIns="45720" numCol="1" anchor="t" anchorCtr="0" compatLnSpc="1"/>
                <a:lstStyle/>
                <a:p>
                  <a:endParaRPr lang="zh-CN" altLang="en-US"/>
                </a:p>
              </p:txBody>
            </p:sp>
            <p:sp>
              <p:nvSpPr>
                <p:cNvPr id="410" name="Freeform 382"/>
                <p:cNvSpPr/>
                <p:nvPr/>
              </p:nvSpPr>
              <p:spPr bwMode="auto">
                <a:xfrm>
                  <a:off x="1414460" y="1749425"/>
                  <a:ext cx="92075" cy="84137"/>
                </a:xfrm>
                <a:custGeom>
                  <a:avLst/>
                  <a:gdLst/>
                  <a:ahLst/>
                  <a:cxnLst>
                    <a:cxn ang="0">
                      <a:pos x="32" y="25"/>
                    </a:cxn>
                    <a:cxn ang="0">
                      <a:pos x="28" y="32"/>
                    </a:cxn>
                    <a:cxn ang="0">
                      <a:pos x="17" y="30"/>
                    </a:cxn>
                    <a:cxn ang="0">
                      <a:pos x="10" y="26"/>
                    </a:cxn>
                    <a:cxn ang="0">
                      <a:pos x="1" y="25"/>
                    </a:cxn>
                    <a:cxn ang="0">
                      <a:pos x="7" y="13"/>
                    </a:cxn>
                    <a:cxn ang="0">
                      <a:pos x="13" y="3"/>
                    </a:cxn>
                    <a:cxn ang="0">
                      <a:pos x="14" y="0"/>
                    </a:cxn>
                    <a:cxn ang="0">
                      <a:pos x="27" y="6"/>
                    </a:cxn>
                    <a:cxn ang="0">
                      <a:pos x="32" y="25"/>
                    </a:cxn>
                  </a:cxnLst>
                  <a:rect l="0" t="0" r="r" b="b"/>
                  <a:pathLst>
                    <a:path w="35" h="32">
                      <a:moveTo>
                        <a:pt x="32" y="25"/>
                      </a:moveTo>
                      <a:cubicBezTo>
                        <a:pt x="31" y="27"/>
                        <a:pt x="30" y="29"/>
                        <a:pt x="28" y="32"/>
                      </a:cubicBezTo>
                      <a:cubicBezTo>
                        <a:pt x="25" y="31"/>
                        <a:pt x="21" y="31"/>
                        <a:pt x="17" y="30"/>
                      </a:cubicBezTo>
                      <a:cubicBezTo>
                        <a:pt x="15" y="29"/>
                        <a:pt x="13" y="26"/>
                        <a:pt x="10" y="26"/>
                      </a:cubicBezTo>
                      <a:cubicBezTo>
                        <a:pt x="7" y="25"/>
                        <a:pt x="4" y="25"/>
                        <a:pt x="1" y="25"/>
                      </a:cubicBezTo>
                      <a:cubicBezTo>
                        <a:pt x="0" y="20"/>
                        <a:pt x="4" y="17"/>
                        <a:pt x="7" y="13"/>
                      </a:cubicBezTo>
                      <a:cubicBezTo>
                        <a:pt x="9" y="9"/>
                        <a:pt x="11" y="6"/>
                        <a:pt x="13" y="3"/>
                      </a:cubicBezTo>
                      <a:cubicBezTo>
                        <a:pt x="13" y="2"/>
                        <a:pt x="14" y="1"/>
                        <a:pt x="14" y="0"/>
                      </a:cubicBezTo>
                      <a:cubicBezTo>
                        <a:pt x="19" y="2"/>
                        <a:pt x="23" y="3"/>
                        <a:pt x="27" y="6"/>
                      </a:cubicBezTo>
                      <a:cubicBezTo>
                        <a:pt x="34" y="11"/>
                        <a:pt x="35" y="17"/>
                        <a:pt x="32"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1" name="Freeform 383"/>
                <p:cNvSpPr/>
                <p:nvPr/>
              </p:nvSpPr>
              <p:spPr bwMode="auto">
                <a:xfrm>
                  <a:off x="2536821" y="2524125"/>
                  <a:ext cx="114300" cy="79375"/>
                </a:xfrm>
                <a:custGeom>
                  <a:avLst/>
                  <a:gdLst/>
                  <a:ahLst/>
                  <a:cxnLst>
                    <a:cxn ang="0">
                      <a:pos x="44" y="22"/>
                    </a:cxn>
                    <a:cxn ang="0">
                      <a:pos x="34" y="25"/>
                    </a:cxn>
                    <a:cxn ang="0">
                      <a:pos x="28" y="27"/>
                    </a:cxn>
                    <a:cxn ang="0">
                      <a:pos x="21" y="30"/>
                    </a:cxn>
                    <a:cxn ang="0">
                      <a:pos x="9" y="30"/>
                    </a:cxn>
                    <a:cxn ang="0">
                      <a:pos x="7" y="27"/>
                    </a:cxn>
                    <a:cxn ang="0">
                      <a:pos x="1" y="12"/>
                    </a:cxn>
                    <a:cxn ang="0">
                      <a:pos x="0" y="7"/>
                    </a:cxn>
                    <a:cxn ang="0">
                      <a:pos x="2" y="7"/>
                    </a:cxn>
                    <a:cxn ang="0">
                      <a:pos x="7" y="5"/>
                    </a:cxn>
                    <a:cxn ang="0">
                      <a:pos x="13" y="2"/>
                    </a:cxn>
                    <a:cxn ang="0">
                      <a:pos x="25" y="0"/>
                    </a:cxn>
                    <a:cxn ang="0">
                      <a:pos x="29" y="0"/>
                    </a:cxn>
                    <a:cxn ang="0">
                      <a:pos x="29" y="1"/>
                    </a:cxn>
                    <a:cxn ang="0">
                      <a:pos x="39" y="14"/>
                    </a:cxn>
                    <a:cxn ang="0">
                      <a:pos x="44" y="22"/>
                    </a:cxn>
                  </a:cxnLst>
                  <a:rect l="0" t="0" r="r" b="b"/>
                  <a:pathLst>
                    <a:path w="44" h="30">
                      <a:moveTo>
                        <a:pt x="44" y="22"/>
                      </a:moveTo>
                      <a:cubicBezTo>
                        <a:pt x="41" y="23"/>
                        <a:pt x="37" y="24"/>
                        <a:pt x="34" y="25"/>
                      </a:cubicBezTo>
                      <a:cubicBezTo>
                        <a:pt x="32" y="26"/>
                        <a:pt x="30" y="26"/>
                        <a:pt x="28" y="27"/>
                      </a:cubicBezTo>
                      <a:cubicBezTo>
                        <a:pt x="26" y="28"/>
                        <a:pt x="24" y="30"/>
                        <a:pt x="21" y="30"/>
                      </a:cubicBezTo>
                      <a:cubicBezTo>
                        <a:pt x="17" y="30"/>
                        <a:pt x="13" y="30"/>
                        <a:pt x="9" y="30"/>
                      </a:cubicBezTo>
                      <a:cubicBezTo>
                        <a:pt x="9" y="29"/>
                        <a:pt x="8" y="28"/>
                        <a:pt x="7" y="27"/>
                      </a:cubicBezTo>
                      <a:cubicBezTo>
                        <a:pt x="1" y="23"/>
                        <a:pt x="1" y="19"/>
                        <a:pt x="1" y="12"/>
                      </a:cubicBezTo>
                      <a:cubicBezTo>
                        <a:pt x="0" y="10"/>
                        <a:pt x="0" y="9"/>
                        <a:pt x="0" y="7"/>
                      </a:cubicBezTo>
                      <a:cubicBezTo>
                        <a:pt x="0" y="7"/>
                        <a:pt x="1" y="7"/>
                        <a:pt x="2" y="7"/>
                      </a:cubicBezTo>
                      <a:cubicBezTo>
                        <a:pt x="4" y="7"/>
                        <a:pt x="5" y="6"/>
                        <a:pt x="7" y="5"/>
                      </a:cubicBezTo>
                      <a:cubicBezTo>
                        <a:pt x="9" y="3"/>
                        <a:pt x="11" y="3"/>
                        <a:pt x="13" y="2"/>
                      </a:cubicBezTo>
                      <a:cubicBezTo>
                        <a:pt x="16" y="0"/>
                        <a:pt x="21" y="0"/>
                        <a:pt x="25" y="0"/>
                      </a:cubicBezTo>
                      <a:cubicBezTo>
                        <a:pt x="26" y="0"/>
                        <a:pt x="28" y="0"/>
                        <a:pt x="29" y="0"/>
                      </a:cubicBezTo>
                      <a:cubicBezTo>
                        <a:pt x="29" y="0"/>
                        <a:pt x="29" y="1"/>
                        <a:pt x="29" y="1"/>
                      </a:cubicBezTo>
                      <a:cubicBezTo>
                        <a:pt x="29" y="6"/>
                        <a:pt x="36" y="10"/>
                        <a:pt x="39" y="14"/>
                      </a:cubicBezTo>
                      <a:cubicBezTo>
                        <a:pt x="41" y="16"/>
                        <a:pt x="42" y="19"/>
                        <a:pt x="44"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2" name="Freeform 384"/>
                <p:cNvSpPr/>
                <p:nvPr/>
              </p:nvSpPr>
              <p:spPr bwMode="auto">
                <a:xfrm>
                  <a:off x="13260366" y="2390775"/>
                  <a:ext cx="15875" cy="28575"/>
                </a:xfrm>
                <a:custGeom>
                  <a:avLst/>
                  <a:gdLst/>
                  <a:ahLst/>
                  <a:cxnLst>
                    <a:cxn ang="0">
                      <a:pos x="6" y="11"/>
                    </a:cxn>
                    <a:cxn ang="0">
                      <a:pos x="0" y="0"/>
                    </a:cxn>
                  </a:cxnLst>
                  <a:rect l="0" t="0" r="r" b="b"/>
                  <a:pathLst>
                    <a:path w="6" h="11">
                      <a:moveTo>
                        <a:pt x="6" y="11"/>
                      </a:moveTo>
                      <a:cubicBezTo>
                        <a:pt x="4" y="7"/>
                        <a:pt x="3" y="3"/>
                        <a:pt x="0"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3" name="Freeform 385"/>
                <p:cNvSpPr/>
                <p:nvPr/>
              </p:nvSpPr>
              <p:spPr bwMode="auto">
                <a:xfrm>
                  <a:off x="12723788" y="4506911"/>
                  <a:ext cx="7937" cy="9525"/>
                </a:xfrm>
                <a:custGeom>
                  <a:avLst/>
                  <a:gdLst/>
                  <a:ahLst/>
                  <a:cxnLst>
                    <a:cxn ang="0">
                      <a:pos x="0" y="0"/>
                    </a:cxn>
                    <a:cxn ang="0">
                      <a:pos x="0" y="0"/>
                    </a:cxn>
                    <a:cxn ang="0">
                      <a:pos x="3" y="4"/>
                    </a:cxn>
                  </a:cxnLst>
                  <a:rect l="0" t="0" r="r" b="b"/>
                  <a:pathLst>
                    <a:path w="3" h="4">
                      <a:moveTo>
                        <a:pt x="0" y="0"/>
                      </a:moveTo>
                      <a:cubicBezTo>
                        <a:pt x="0" y="0"/>
                        <a:pt x="0" y="0"/>
                        <a:pt x="0" y="0"/>
                      </a:cubicBezTo>
                      <a:cubicBezTo>
                        <a:pt x="1" y="1"/>
                        <a:pt x="2" y="2"/>
                        <a:pt x="3" y="4"/>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4" name="Freeform 386"/>
                <p:cNvSpPr/>
                <p:nvPr/>
              </p:nvSpPr>
              <p:spPr bwMode="auto">
                <a:xfrm>
                  <a:off x="13136545" y="4765675"/>
                  <a:ext cx="481012" cy="573088"/>
                </a:xfrm>
                <a:custGeom>
                  <a:avLst/>
                  <a:gdLst/>
                  <a:ahLst/>
                  <a:cxnLst>
                    <a:cxn ang="0">
                      <a:pos x="182" y="142"/>
                    </a:cxn>
                    <a:cxn ang="0">
                      <a:pos x="178" y="158"/>
                    </a:cxn>
                    <a:cxn ang="0">
                      <a:pos x="163" y="152"/>
                    </a:cxn>
                    <a:cxn ang="0">
                      <a:pos x="135" y="153"/>
                    </a:cxn>
                    <a:cxn ang="0">
                      <a:pos x="123" y="162"/>
                    </a:cxn>
                    <a:cxn ang="0">
                      <a:pos x="116" y="171"/>
                    </a:cxn>
                    <a:cxn ang="0">
                      <a:pos x="110" y="196"/>
                    </a:cxn>
                    <a:cxn ang="0">
                      <a:pos x="104" y="216"/>
                    </a:cxn>
                    <a:cxn ang="0">
                      <a:pos x="92" y="216"/>
                    </a:cxn>
                    <a:cxn ang="0">
                      <a:pos x="73" y="195"/>
                    </a:cxn>
                    <a:cxn ang="0">
                      <a:pos x="52" y="198"/>
                    </a:cxn>
                    <a:cxn ang="0">
                      <a:pos x="40" y="205"/>
                    </a:cxn>
                    <a:cxn ang="0">
                      <a:pos x="31" y="200"/>
                    </a:cxn>
                    <a:cxn ang="0">
                      <a:pos x="24" y="183"/>
                    </a:cxn>
                    <a:cxn ang="0">
                      <a:pos x="20" y="158"/>
                    </a:cxn>
                    <a:cxn ang="0">
                      <a:pos x="16" y="147"/>
                    </a:cxn>
                    <a:cxn ang="0">
                      <a:pos x="9" y="128"/>
                    </a:cxn>
                    <a:cxn ang="0">
                      <a:pos x="7" y="119"/>
                    </a:cxn>
                    <a:cxn ang="0">
                      <a:pos x="13" y="108"/>
                    </a:cxn>
                    <a:cxn ang="0">
                      <a:pos x="10" y="91"/>
                    </a:cxn>
                    <a:cxn ang="0">
                      <a:pos x="14" y="76"/>
                    </a:cxn>
                    <a:cxn ang="0">
                      <a:pos x="17" y="60"/>
                    </a:cxn>
                    <a:cxn ang="0">
                      <a:pos x="10" y="28"/>
                    </a:cxn>
                    <a:cxn ang="0">
                      <a:pos x="8" y="21"/>
                    </a:cxn>
                    <a:cxn ang="0">
                      <a:pos x="31" y="16"/>
                    </a:cxn>
                    <a:cxn ang="0">
                      <a:pos x="63" y="1"/>
                    </a:cxn>
                    <a:cxn ang="0">
                      <a:pos x="74" y="7"/>
                    </a:cxn>
                    <a:cxn ang="0">
                      <a:pos x="79" y="31"/>
                    </a:cxn>
                    <a:cxn ang="0">
                      <a:pos x="107" y="54"/>
                    </a:cxn>
                    <a:cxn ang="0">
                      <a:pos x="120" y="57"/>
                    </a:cxn>
                    <a:cxn ang="0">
                      <a:pos x="134" y="63"/>
                    </a:cxn>
                    <a:cxn ang="0">
                      <a:pos x="143" y="92"/>
                    </a:cxn>
                    <a:cxn ang="0">
                      <a:pos x="176" y="111"/>
                    </a:cxn>
                    <a:cxn ang="0">
                      <a:pos x="183" y="136"/>
                    </a:cxn>
                  </a:cxnLst>
                  <a:rect l="0" t="0" r="r" b="b"/>
                  <a:pathLst>
                    <a:path w="183" h="218">
                      <a:moveTo>
                        <a:pt x="182" y="139"/>
                      </a:moveTo>
                      <a:cubicBezTo>
                        <a:pt x="182" y="140"/>
                        <a:pt x="183" y="141"/>
                        <a:pt x="182" y="142"/>
                      </a:cubicBezTo>
                      <a:cubicBezTo>
                        <a:pt x="182" y="144"/>
                        <a:pt x="181" y="146"/>
                        <a:pt x="180" y="147"/>
                      </a:cubicBezTo>
                      <a:cubicBezTo>
                        <a:pt x="179" y="151"/>
                        <a:pt x="179" y="155"/>
                        <a:pt x="178" y="158"/>
                      </a:cubicBezTo>
                      <a:cubicBezTo>
                        <a:pt x="177" y="157"/>
                        <a:pt x="176" y="157"/>
                        <a:pt x="175" y="157"/>
                      </a:cubicBezTo>
                      <a:cubicBezTo>
                        <a:pt x="170" y="155"/>
                        <a:pt x="168" y="152"/>
                        <a:pt x="163" y="152"/>
                      </a:cubicBezTo>
                      <a:cubicBezTo>
                        <a:pt x="158" y="152"/>
                        <a:pt x="154" y="153"/>
                        <a:pt x="150" y="153"/>
                      </a:cubicBezTo>
                      <a:cubicBezTo>
                        <a:pt x="145" y="153"/>
                        <a:pt x="140" y="153"/>
                        <a:pt x="135" y="153"/>
                      </a:cubicBezTo>
                      <a:cubicBezTo>
                        <a:pt x="133" y="153"/>
                        <a:pt x="132" y="153"/>
                        <a:pt x="130" y="154"/>
                      </a:cubicBezTo>
                      <a:cubicBezTo>
                        <a:pt x="127" y="157"/>
                        <a:pt x="125" y="159"/>
                        <a:pt x="123" y="162"/>
                      </a:cubicBezTo>
                      <a:cubicBezTo>
                        <a:pt x="122" y="163"/>
                        <a:pt x="120" y="164"/>
                        <a:pt x="119" y="166"/>
                      </a:cubicBezTo>
                      <a:cubicBezTo>
                        <a:pt x="118" y="168"/>
                        <a:pt x="117" y="169"/>
                        <a:pt x="116" y="171"/>
                      </a:cubicBezTo>
                      <a:cubicBezTo>
                        <a:pt x="114" y="175"/>
                        <a:pt x="112" y="179"/>
                        <a:pt x="111" y="184"/>
                      </a:cubicBezTo>
                      <a:cubicBezTo>
                        <a:pt x="110" y="188"/>
                        <a:pt x="111" y="192"/>
                        <a:pt x="110" y="196"/>
                      </a:cubicBezTo>
                      <a:cubicBezTo>
                        <a:pt x="109" y="200"/>
                        <a:pt x="109" y="204"/>
                        <a:pt x="108" y="208"/>
                      </a:cubicBezTo>
                      <a:cubicBezTo>
                        <a:pt x="108" y="210"/>
                        <a:pt x="106" y="214"/>
                        <a:pt x="104" y="216"/>
                      </a:cubicBezTo>
                      <a:cubicBezTo>
                        <a:pt x="103" y="216"/>
                        <a:pt x="102" y="216"/>
                        <a:pt x="102" y="217"/>
                      </a:cubicBezTo>
                      <a:cubicBezTo>
                        <a:pt x="99" y="218"/>
                        <a:pt x="95" y="218"/>
                        <a:pt x="92" y="216"/>
                      </a:cubicBezTo>
                      <a:cubicBezTo>
                        <a:pt x="88" y="214"/>
                        <a:pt x="87" y="209"/>
                        <a:pt x="84" y="205"/>
                      </a:cubicBezTo>
                      <a:cubicBezTo>
                        <a:pt x="81" y="201"/>
                        <a:pt x="77" y="197"/>
                        <a:pt x="73" y="195"/>
                      </a:cubicBezTo>
                      <a:cubicBezTo>
                        <a:pt x="69" y="192"/>
                        <a:pt x="65" y="192"/>
                        <a:pt x="61" y="194"/>
                      </a:cubicBezTo>
                      <a:cubicBezTo>
                        <a:pt x="58" y="196"/>
                        <a:pt x="56" y="198"/>
                        <a:pt x="52" y="198"/>
                      </a:cubicBezTo>
                      <a:cubicBezTo>
                        <a:pt x="50" y="199"/>
                        <a:pt x="49" y="199"/>
                        <a:pt x="47" y="200"/>
                      </a:cubicBezTo>
                      <a:cubicBezTo>
                        <a:pt x="44" y="202"/>
                        <a:pt x="43" y="204"/>
                        <a:pt x="40" y="205"/>
                      </a:cubicBezTo>
                      <a:cubicBezTo>
                        <a:pt x="39" y="206"/>
                        <a:pt x="38" y="206"/>
                        <a:pt x="37" y="207"/>
                      </a:cubicBezTo>
                      <a:cubicBezTo>
                        <a:pt x="34" y="205"/>
                        <a:pt x="32" y="203"/>
                        <a:pt x="31" y="200"/>
                      </a:cubicBezTo>
                      <a:cubicBezTo>
                        <a:pt x="29" y="197"/>
                        <a:pt x="28" y="192"/>
                        <a:pt x="27" y="189"/>
                      </a:cubicBezTo>
                      <a:cubicBezTo>
                        <a:pt x="26" y="187"/>
                        <a:pt x="25" y="185"/>
                        <a:pt x="24" y="183"/>
                      </a:cubicBezTo>
                      <a:cubicBezTo>
                        <a:pt x="24" y="182"/>
                        <a:pt x="24" y="180"/>
                        <a:pt x="24" y="179"/>
                      </a:cubicBezTo>
                      <a:cubicBezTo>
                        <a:pt x="23" y="172"/>
                        <a:pt x="20" y="165"/>
                        <a:pt x="20" y="158"/>
                      </a:cubicBezTo>
                      <a:cubicBezTo>
                        <a:pt x="19" y="156"/>
                        <a:pt x="19" y="154"/>
                        <a:pt x="18" y="152"/>
                      </a:cubicBezTo>
                      <a:cubicBezTo>
                        <a:pt x="17" y="151"/>
                        <a:pt x="16" y="149"/>
                        <a:pt x="16" y="147"/>
                      </a:cubicBezTo>
                      <a:cubicBezTo>
                        <a:pt x="15" y="143"/>
                        <a:pt x="13" y="139"/>
                        <a:pt x="12" y="135"/>
                      </a:cubicBezTo>
                      <a:cubicBezTo>
                        <a:pt x="11" y="132"/>
                        <a:pt x="10" y="130"/>
                        <a:pt x="9" y="128"/>
                      </a:cubicBezTo>
                      <a:cubicBezTo>
                        <a:pt x="9" y="126"/>
                        <a:pt x="9" y="124"/>
                        <a:pt x="8" y="122"/>
                      </a:cubicBezTo>
                      <a:cubicBezTo>
                        <a:pt x="8" y="121"/>
                        <a:pt x="7" y="120"/>
                        <a:pt x="7" y="119"/>
                      </a:cubicBezTo>
                      <a:cubicBezTo>
                        <a:pt x="7" y="118"/>
                        <a:pt x="7" y="118"/>
                        <a:pt x="7" y="118"/>
                      </a:cubicBezTo>
                      <a:cubicBezTo>
                        <a:pt x="9" y="115"/>
                        <a:pt x="13" y="111"/>
                        <a:pt x="13" y="108"/>
                      </a:cubicBezTo>
                      <a:cubicBezTo>
                        <a:pt x="13" y="104"/>
                        <a:pt x="13" y="101"/>
                        <a:pt x="13" y="97"/>
                      </a:cubicBezTo>
                      <a:cubicBezTo>
                        <a:pt x="12" y="95"/>
                        <a:pt x="10" y="93"/>
                        <a:pt x="10" y="91"/>
                      </a:cubicBezTo>
                      <a:cubicBezTo>
                        <a:pt x="10" y="90"/>
                        <a:pt x="10" y="88"/>
                        <a:pt x="10" y="86"/>
                      </a:cubicBezTo>
                      <a:cubicBezTo>
                        <a:pt x="11" y="82"/>
                        <a:pt x="12" y="79"/>
                        <a:pt x="14" y="76"/>
                      </a:cubicBezTo>
                      <a:cubicBezTo>
                        <a:pt x="15" y="72"/>
                        <a:pt x="15" y="69"/>
                        <a:pt x="16" y="65"/>
                      </a:cubicBezTo>
                      <a:cubicBezTo>
                        <a:pt x="16" y="63"/>
                        <a:pt x="16" y="62"/>
                        <a:pt x="17" y="60"/>
                      </a:cubicBezTo>
                      <a:cubicBezTo>
                        <a:pt x="19" y="54"/>
                        <a:pt x="21" y="48"/>
                        <a:pt x="19" y="42"/>
                      </a:cubicBezTo>
                      <a:cubicBezTo>
                        <a:pt x="19" y="38"/>
                        <a:pt x="14" y="28"/>
                        <a:pt x="10" y="28"/>
                      </a:cubicBezTo>
                      <a:cubicBezTo>
                        <a:pt x="7" y="28"/>
                        <a:pt x="3" y="24"/>
                        <a:pt x="0" y="22"/>
                      </a:cubicBezTo>
                      <a:cubicBezTo>
                        <a:pt x="2" y="21"/>
                        <a:pt x="5" y="21"/>
                        <a:pt x="8" y="21"/>
                      </a:cubicBezTo>
                      <a:cubicBezTo>
                        <a:pt x="12" y="21"/>
                        <a:pt x="15" y="22"/>
                        <a:pt x="18" y="21"/>
                      </a:cubicBezTo>
                      <a:cubicBezTo>
                        <a:pt x="23" y="21"/>
                        <a:pt x="27" y="19"/>
                        <a:pt x="31" y="16"/>
                      </a:cubicBezTo>
                      <a:cubicBezTo>
                        <a:pt x="37" y="13"/>
                        <a:pt x="44" y="10"/>
                        <a:pt x="51" y="6"/>
                      </a:cubicBezTo>
                      <a:cubicBezTo>
                        <a:pt x="54" y="4"/>
                        <a:pt x="59" y="1"/>
                        <a:pt x="63" y="1"/>
                      </a:cubicBezTo>
                      <a:cubicBezTo>
                        <a:pt x="66" y="0"/>
                        <a:pt x="70" y="1"/>
                        <a:pt x="72" y="2"/>
                      </a:cubicBezTo>
                      <a:cubicBezTo>
                        <a:pt x="73" y="3"/>
                        <a:pt x="74" y="5"/>
                        <a:pt x="74" y="7"/>
                      </a:cubicBezTo>
                      <a:cubicBezTo>
                        <a:pt x="75" y="11"/>
                        <a:pt x="75" y="15"/>
                        <a:pt x="75" y="18"/>
                      </a:cubicBezTo>
                      <a:cubicBezTo>
                        <a:pt x="75" y="23"/>
                        <a:pt x="77" y="27"/>
                        <a:pt x="79" y="31"/>
                      </a:cubicBezTo>
                      <a:cubicBezTo>
                        <a:pt x="82" y="39"/>
                        <a:pt x="86" y="46"/>
                        <a:pt x="94" y="49"/>
                      </a:cubicBezTo>
                      <a:cubicBezTo>
                        <a:pt x="98" y="51"/>
                        <a:pt x="103" y="53"/>
                        <a:pt x="107" y="54"/>
                      </a:cubicBezTo>
                      <a:cubicBezTo>
                        <a:pt x="110" y="55"/>
                        <a:pt x="111" y="55"/>
                        <a:pt x="114" y="56"/>
                      </a:cubicBezTo>
                      <a:cubicBezTo>
                        <a:pt x="116" y="56"/>
                        <a:pt x="118" y="57"/>
                        <a:pt x="120" y="57"/>
                      </a:cubicBezTo>
                      <a:cubicBezTo>
                        <a:pt x="122" y="58"/>
                        <a:pt x="125" y="60"/>
                        <a:pt x="127" y="61"/>
                      </a:cubicBezTo>
                      <a:cubicBezTo>
                        <a:pt x="130" y="62"/>
                        <a:pt x="132" y="62"/>
                        <a:pt x="134" y="63"/>
                      </a:cubicBezTo>
                      <a:cubicBezTo>
                        <a:pt x="137" y="64"/>
                        <a:pt x="141" y="66"/>
                        <a:pt x="142" y="70"/>
                      </a:cubicBezTo>
                      <a:cubicBezTo>
                        <a:pt x="143" y="77"/>
                        <a:pt x="140" y="86"/>
                        <a:pt x="143" y="92"/>
                      </a:cubicBezTo>
                      <a:cubicBezTo>
                        <a:pt x="148" y="99"/>
                        <a:pt x="157" y="105"/>
                        <a:pt x="165" y="106"/>
                      </a:cubicBezTo>
                      <a:cubicBezTo>
                        <a:pt x="169" y="107"/>
                        <a:pt x="174" y="108"/>
                        <a:pt x="176" y="111"/>
                      </a:cubicBezTo>
                      <a:cubicBezTo>
                        <a:pt x="179" y="115"/>
                        <a:pt x="181" y="119"/>
                        <a:pt x="182" y="123"/>
                      </a:cubicBezTo>
                      <a:cubicBezTo>
                        <a:pt x="183" y="127"/>
                        <a:pt x="183" y="132"/>
                        <a:pt x="183" y="136"/>
                      </a:cubicBezTo>
                      <a:cubicBezTo>
                        <a:pt x="183" y="138"/>
                        <a:pt x="183" y="138"/>
                        <a:pt x="182" y="13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5" name="Freeform 387"/>
                <p:cNvSpPr/>
                <p:nvPr/>
              </p:nvSpPr>
              <p:spPr bwMode="auto">
                <a:xfrm>
                  <a:off x="13409613" y="5165726"/>
                  <a:ext cx="354012" cy="355600"/>
                </a:xfrm>
                <a:custGeom>
                  <a:avLst/>
                  <a:gdLst/>
                  <a:ahLst/>
                  <a:cxnLst>
                    <a:cxn ang="0">
                      <a:pos x="135" y="83"/>
                    </a:cxn>
                    <a:cxn ang="0">
                      <a:pos x="132" y="97"/>
                    </a:cxn>
                    <a:cxn ang="0">
                      <a:pos x="131" y="108"/>
                    </a:cxn>
                    <a:cxn ang="0">
                      <a:pos x="129" y="119"/>
                    </a:cxn>
                    <a:cxn ang="0">
                      <a:pos x="113" y="133"/>
                    </a:cxn>
                    <a:cxn ang="0">
                      <a:pos x="92" y="134"/>
                    </a:cxn>
                    <a:cxn ang="0">
                      <a:pos x="81" y="131"/>
                    </a:cxn>
                    <a:cxn ang="0">
                      <a:pos x="77" y="126"/>
                    </a:cxn>
                    <a:cxn ang="0">
                      <a:pos x="77" y="121"/>
                    </a:cxn>
                    <a:cxn ang="0">
                      <a:pos x="81" y="113"/>
                    </a:cxn>
                    <a:cxn ang="0">
                      <a:pos x="82" y="102"/>
                    </a:cxn>
                    <a:cxn ang="0">
                      <a:pos x="81" y="96"/>
                    </a:cxn>
                    <a:cxn ang="0">
                      <a:pos x="76" y="93"/>
                    </a:cxn>
                    <a:cxn ang="0">
                      <a:pos x="63" y="86"/>
                    </a:cxn>
                    <a:cxn ang="0">
                      <a:pos x="38" y="75"/>
                    </a:cxn>
                    <a:cxn ang="0">
                      <a:pos x="32" y="72"/>
                    </a:cxn>
                    <a:cxn ang="0">
                      <a:pos x="26" y="72"/>
                    </a:cxn>
                    <a:cxn ang="0">
                      <a:pos x="14" y="70"/>
                    </a:cxn>
                    <a:cxn ang="0">
                      <a:pos x="9" y="69"/>
                    </a:cxn>
                    <a:cxn ang="0">
                      <a:pos x="3" y="66"/>
                    </a:cxn>
                    <a:cxn ang="0">
                      <a:pos x="0" y="64"/>
                    </a:cxn>
                    <a:cxn ang="0">
                      <a:pos x="4" y="56"/>
                    </a:cxn>
                    <a:cxn ang="0">
                      <a:pos x="6" y="44"/>
                    </a:cxn>
                    <a:cxn ang="0">
                      <a:pos x="7" y="32"/>
                    </a:cxn>
                    <a:cxn ang="0">
                      <a:pos x="12" y="19"/>
                    </a:cxn>
                    <a:cxn ang="0">
                      <a:pos x="15" y="14"/>
                    </a:cxn>
                    <a:cxn ang="0">
                      <a:pos x="19" y="10"/>
                    </a:cxn>
                    <a:cxn ang="0">
                      <a:pos x="26" y="2"/>
                    </a:cxn>
                    <a:cxn ang="0">
                      <a:pos x="31" y="1"/>
                    </a:cxn>
                    <a:cxn ang="0">
                      <a:pos x="46" y="1"/>
                    </a:cxn>
                    <a:cxn ang="0">
                      <a:pos x="59" y="0"/>
                    </a:cxn>
                    <a:cxn ang="0">
                      <a:pos x="71" y="5"/>
                    </a:cxn>
                    <a:cxn ang="0">
                      <a:pos x="74" y="6"/>
                    </a:cxn>
                    <a:cxn ang="0">
                      <a:pos x="74" y="7"/>
                    </a:cxn>
                    <a:cxn ang="0">
                      <a:pos x="77" y="22"/>
                    </a:cxn>
                    <a:cxn ang="0">
                      <a:pos x="81" y="28"/>
                    </a:cxn>
                    <a:cxn ang="0">
                      <a:pos x="84" y="36"/>
                    </a:cxn>
                    <a:cxn ang="0">
                      <a:pos x="92" y="47"/>
                    </a:cxn>
                    <a:cxn ang="0">
                      <a:pos x="106" y="47"/>
                    </a:cxn>
                    <a:cxn ang="0">
                      <a:pos x="113" y="57"/>
                    </a:cxn>
                    <a:cxn ang="0">
                      <a:pos x="116" y="69"/>
                    </a:cxn>
                    <a:cxn ang="0">
                      <a:pos x="127" y="79"/>
                    </a:cxn>
                    <a:cxn ang="0">
                      <a:pos x="131" y="80"/>
                    </a:cxn>
                    <a:cxn ang="0">
                      <a:pos x="135" y="83"/>
                    </a:cxn>
                  </a:cxnLst>
                  <a:rect l="0" t="0" r="r" b="b"/>
                  <a:pathLst>
                    <a:path w="135" h="135">
                      <a:moveTo>
                        <a:pt x="135" y="83"/>
                      </a:moveTo>
                      <a:cubicBezTo>
                        <a:pt x="134" y="87"/>
                        <a:pt x="133" y="92"/>
                        <a:pt x="132" y="97"/>
                      </a:cubicBezTo>
                      <a:cubicBezTo>
                        <a:pt x="132" y="101"/>
                        <a:pt x="131" y="104"/>
                        <a:pt x="131" y="108"/>
                      </a:cubicBezTo>
                      <a:cubicBezTo>
                        <a:pt x="130" y="112"/>
                        <a:pt x="131" y="116"/>
                        <a:pt x="129" y="119"/>
                      </a:cubicBezTo>
                      <a:cubicBezTo>
                        <a:pt x="126" y="125"/>
                        <a:pt x="120" y="132"/>
                        <a:pt x="113" y="133"/>
                      </a:cubicBezTo>
                      <a:cubicBezTo>
                        <a:pt x="106" y="134"/>
                        <a:pt x="99" y="135"/>
                        <a:pt x="92" y="134"/>
                      </a:cubicBezTo>
                      <a:cubicBezTo>
                        <a:pt x="88" y="134"/>
                        <a:pt x="84" y="133"/>
                        <a:pt x="81" y="131"/>
                      </a:cubicBezTo>
                      <a:cubicBezTo>
                        <a:pt x="79" y="130"/>
                        <a:pt x="78" y="128"/>
                        <a:pt x="77" y="126"/>
                      </a:cubicBezTo>
                      <a:cubicBezTo>
                        <a:pt x="77" y="125"/>
                        <a:pt x="77" y="123"/>
                        <a:pt x="77" y="121"/>
                      </a:cubicBezTo>
                      <a:cubicBezTo>
                        <a:pt x="78" y="118"/>
                        <a:pt x="80" y="116"/>
                        <a:pt x="81" y="113"/>
                      </a:cubicBezTo>
                      <a:cubicBezTo>
                        <a:pt x="83" y="110"/>
                        <a:pt x="83" y="106"/>
                        <a:pt x="82" y="102"/>
                      </a:cubicBezTo>
                      <a:cubicBezTo>
                        <a:pt x="82" y="101"/>
                        <a:pt x="82" y="98"/>
                        <a:pt x="81" y="96"/>
                      </a:cubicBezTo>
                      <a:cubicBezTo>
                        <a:pt x="80" y="95"/>
                        <a:pt x="77" y="94"/>
                        <a:pt x="76" y="93"/>
                      </a:cubicBezTo>
                      <a:cubicBezTo>
                        <a:pt x="71" y="90"/>
                        <a:pt x="67" y="88"/>
                        <a:pt x="63" y="86"/>
                      </a:cubicBezTo>
                      <a:cubicBezTo>
                        <a:pt x="54" y="82"/>
                        <a:pt x="46" y="78"/>
                        <a:pt x="38" y="75"/>
                      </a:cubicBezTo>
                      <a:cubicBezTo>
                        <a:pt x="36" y="74"/>
                        <a:pt x="34" y="73"/>
                        <a:pt x="32" y="72"/>
                      </a:cubicBezTo>
                      <a:cubicBezTo>
                        <a:pt x="30" y="72"/>
                        <a:pt x="28" y="72"/>
                        <a:pt x="26" y="72"/>
                      </a:cubicBezTo>
                      <a:cubicBezTo>
                        <a:pt x="22" y="72"/>
                        <a:pt x="18" y="71"/>
                        <a:pt x="14" y="70"/>
                      </a:cubicBezTo>
                      <a:cubicBezTo>
                        <a:pt x="12" y="70"/>
                        <a:pt x="11" y="70"/>
                        <a:pt x="9" y="69"/>
                      </a:cubicBezTo>
                      <a:cubicBezTo>
                        <a:pt x="6" y="69"/>
                        <a:pt x="5" y="67"/>
                        <a:pt x="3" y="66"/>
                      </a:cubicBezTo>
                      <a:cubicBezTo>
                        <a:pt x="2" y="65"/>
                        <a:pt x="1" y="64"/>
                        <a:pt x="0" y="64"/>
                      </a:cubicBezTo>
                      <a:cubicBezTo>
                        <a:pt x="2" y="62"/>
                        <a:pt x="4" y="58"/>
                        <a:pt x="4" y="56"/>
                      </a:cubicBezTo>
                      <a:cubicBezTo>
                        <a:pt x="5" y="52"/>
                        <a:pt x="5" y="48"/>
                        <a:pt x="6" y="44"/>
                      </a:cubicBezTo>
                      <a:cubicBezTo>
                        <a:pt x="7" y="40"/>
                        <a:pt x="6" y="36"/>
                        <a:pt x="7" y="32"/>
                      </a:cubicBezTo>
                      <a:cubicBezTo>
                        <a:pt x="8" y="27"/>
                        <a:pt x="10" y="23"/>
                        <a:pt x="12" y="19"/>
                      </a:cubicBezTo>
                      <a:cubicBezTo>
                        <a:pt x="13" y="17"/>
                        <a:pt x="14" y="16"/>
                        <a:pt x="15" y="14"/>
                      </a:cubicBezTo>
                      <a:cubicBezTo>
                        <a:pt x="16" y="12"/>
                        <a:pt x="18" y="11"/>
                        <a:pt x="19" y="10"/>
                      </a:cubicBezTo>
                      <a:cubicBezTo>
                        <a:pt x="21" y="7"/>
                        <a:pt x="23" y="5"/>
                        <a:pt x="26" y="2"/>
                      </a:cubicBezTo>
                      <a:cubicBezTo>
                        <a:pt x="28" y="1"/>
                        <a:pt x="29" y="1"/>
                        <a:pt x="31" y="1"/>
                      </a:cubicBezTo>
                      <a:cubicBezTo>
                        <a:pt x="36" y="1"/>
                        <a:pt x="41" y="1"/>
                        <a:pt x="46" y="1"/>
                      </a:cubicBezTo>
                      <a:cubicBezTo>
                        <a:pt x="50" y="1"/>
                        <a:pt x="54" y="0"/>
                        <a:pt x="59" y="0"/>
                      </a:cubicBezTo>
                      <a:cubicBezTo>
                        <a:pt x="64" y="0"/>
                        <a:pt x="66" y="3"/>
                        <a:pt x="71" y="5"/>
                      </a:cubicBezTo>
                      <a:cubicBezTo>
                        <a:pt x="72" y="5"/>
                        <a:pt x="73" y="5"/>
                        <a:pt x="74" y="6"/>
                      </a:cubicBezTo>
                      <a:cubicBezTo>
                        <a:pt x="74" y="6"/>
                        <a:pt x="74" y="7"/>
                        <a:pt x="74" y="7"/>
                      </a:cubicBezTo>
                      <a:cubicBezTo>
                        <a:pt x="74" y="12"/>
                        <a:pt x="74" y="18"/>
                        <a:pt x="77" y="22"/>
                      </a:cubicBezTo>
                      <a:cubicBezTo>
                        <a:pt x="78" y="24"/>
                        <a:pt x="79" y="26"/>
                        <a:pt x="81" y="28"/>
                      </a:cubicBezTo>
                      <a:cubicBezTo>
                        <a:pt x="82" y="31"/>
                        <a:pt x="83" y="34"/>
                        <a:pt x="84" y="36"/>
                      </a:cubicBezTo>
                      <a:cubicBezTo>
                        <a:pt x="86" y="40"/>
                        <a:pt x="88" y="45"/>
                        <a:pt x="92" y="47"/>
                      </a:cubicBezTo>
                      <a:cubicBezTo>
                        <a:pt x="97" y="49"/>
                        <a:pt x="102" y="46"/>
                        <a:pt x="106" y="47"/>
                      </a:cubicBezTo>
                      <a:cubicBezTo>
                        <a:pt x="112" y="49"/>
                        <a:pt x="113" y="52"/>
                        <a:pt x="113" y="57"/>
                      </a:cubicBezTo>
                      <a:cubicBezTo>
                        <a:pt x="113" y="62"/>
                        <a:pt x="113" y="66"/>
                        <a:pt x="116" y="69"/>
                      </a:cubicBezTo>
                      <a:cubicBezTo>
                        <a:pt x="119" y="73"/>
                        <a:pt x="122" y="77"/>
                        <a:pt x="127" y="79"/>
                      </a:cubicBezTo>
                      <a:cubicBezTo>
                        <a:pt x="128" y="79"/>
                        <a:pt x="130" y="79"/>
                        <a:pt x="131" y="80"/>
                      </a:cubicBezTo>
                      <a:cubicBezTo>
                        <a:pt x="133" y="81"/>
                        <a:pt x="134" y="82"/>
                        <a:pt x="135" y="8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grpSp>
          <p:sp>
            <p:nvSpPr>
              <p:cNvPr id="32" name="Freeform 1011"/>
              <p:cNvSpPr/>
              <p:nvPr/>
            </p:nvSpPr>
            <p:spPr bwMode="auto">
              <a:xfrm>
                <a:off x="1732134" y="4078263"/>
                <a:ext cx="391158" cy="282575"/>
              </a:xfrm>
              <a:custGeom>
                <a:avLst/>
                <a:gdLst/>
                <a:ahLst/>
                <a:cxnLst>
                  <a:cxn ang="0">
                    <a:pos x="184" y="112"/>
                  </a:cxn>
                  <a:cxn ang="0">
                    <a:pos x="184" y="112"/>
                  </a:cxn>
                  <a:cxn ang="0">
                    <a:pos x="163" y="117"/>
                  </a:cxn>
                  <a:cxn ang="0">
                    <a:pos x="154" y="122"/>
                  </a:cxn>
                  <a:cxn ang="0">
                    <a:pos x="125" y="131"/>
                  </a:cxn>
                  <a:cxn ang="0">
                    <a:pos x="118" y="133"/>
                  </a:cxn>
                  <a:cxn ang="0">
                    <a:pos x="111" y="136"/>
                  </a:cxn>
                  <a:cxn ang="0">
                    <a:pos x="110" y="136"/>
                  </a:cxn>
                  <a:cxn ang="0">
                    <a:pos x="107" y="129"/>
                  </a:cxn>
                  <a:cxn ang="0">
                    <a:pos x="101" y="125"/>
                  </a:cxn>
                  <a:cxn ang="0">
                    <a:pos x="86" y="118"/>
                  </a:cxn>
                  <a:cxn ang="0">
                    <a:pos x="73" y="119"/>
                  </a:cxn>
                  <a:cxn ang="0">
                    <a:pos x="60" y="112"/>
                  </a:cxn>
                  <a:cxn ang="0">
                    <a:pos x="51" y="108"/>
                  </a:cxn>
                  <a:cxn ang="0">
                    <a:pos x="48" y="96"/>
                  </a:cxn>
                  <a:cxn ang="0">
                    <a:pos x="25" y="68"/>
                  </a:cxn>
                  <a:cxn ang="0">
                    <a:pos x="9" y="60"/>
                  </a:cxn>
                  <a:cxn ang="0">
                    <a:pos x="2" y="48"/>
                  </a:cxn>
                  <a:cxn ang="0">
                    <a:pos x="0" y="38"/>
                  </a:cxn>
                  <a:cxn ang="0">
                    <a:pos x="5" y="38"/>
                  </a:cxn>
                  <a:cxn ang="0">
                    <a:pos x="12" y="36"/>
                  </a:cxn>
                  <a:cxn ang="0">
                    <a:pos x="20" y="33"/>
                  </a:cxn>
                  <a:cxn ang="0">
                    <a:pos x="26" y="29"/>
                  </a:cxn>
                  <a:cxn ang="0">
                    <a:pos x="33" y="27"/>
                  </a:cxn>
                  <a:cxn ang="0">
                    <a:pos x="39" y="34"/>
                  </a:cxn>
                  <a:cxn ang="0">
                    <a:pos x="47" y="38"/>
                  </a:cxn>
                  <a:cxn ang="0">
                    <a:pos x="62" y="40"/>
                  </a:cxn>
                  <a:cxn ang="0">
                    <a:pos x="79" y="41"/>
                  </a:cxn>
                  <a:cxn ang="0">
                    <a:pos x="97" y="34"/>
                  </a:cxn>
                  <a:cxn ang="0">
                    <a:pos x="101" y="34"/>
                  </a:cxn>
                  <a:cxn ang="0">
                    <a:pos x="105" y="37"/>
                  </a:cxn>
                  <a:cxn ang="0">
                    <a:pos x="115" y="37"/>
                  </a:cxn>
                  <a:cxn ang="0">
                    <a:pos x="126" y="29"/>
                  </a:cxn>
                  <a:cxn ang="0">
                    <a:pos x="129" y="17"/>
                  </a:cxn>
                  <a:cxn ang="0">
                    <a:pos x="130" y="10"/>
                  </a:cxn>
                  <a:cxn ang="0">
                    <a:pos x="130" y="3"/>
                  </a:cxn>
                  <a:cxn ang="0">
                    <a:pos x="144" y="0"/>
                  </a:cxn>
                  <a:cxn ang="0">
                    <a:pos x="146" y="14"/>
                  </a:cxn>
                  <a:cxn ang="0">
                    <a:pos x="150" y="21"/>
                  </a:cxn>
                  <a:cxn ang="0">
                    <a:pos x="154" y="26"/>
                  </a:cxn>
                  <a:cxn ang="0">
                    <a:pos x="156" y="40"/>
                  </a:cxn>
                  <a:cxn ang="0">
                    <a:pos x="161" y="43"/>
                  </a:cxn>
                  <a:cxn ang="0">
                    <a:pos x="156" y="52"/>
                  </a:cxn>
                  <a:cxn ang="0">
                    <a:pos x="149" y="56"/>
                  </a:cxn>
                  <a:cxn ang="0">
                    <a:pos x="146" y="64"/>
                  </a:cxn>
                  <a:cxn ang="0">
                    <a:pos x="155" y="75"/>
                  </a:cxn>
                  <a:cxn ang="0">
                    <a:pos x="167" y="85"/>
                  </a:cxn>
                  <a:cxn ang="0">
                    <a:pos x="175" y="98"/>
                  </a:cxn>
                  <a:cxn ang="0">
                    <a:pos x="185" y="107"/>
                  </a:cxn>
                  <a:cxn ang="0">
                    <a:pos x="184" y="112"/>
                  </a:cxn>
                </a:cxnLst>
                <a:rect l="0" t="0" r="r" b="b"/>
                <a:pathLst>
                  <a:path w="186" h="137">
                    <a:moveTo>
                      <a:pt x="184" y="112"/>
                    </a:moveTo>
                    <a:cubicBezTo>
                      <a:pt x="184" y="112"/>
                      <a:pt x="184" y="112"/>
                      <a:pt x="184" y="112"/>
                    </a:cubicBezTo>
                    <a:cubicBezTo>
                      <a:pt x="177" y="111"/>
                      <a:pt x="170" y="114"/>
                      <a:pt x="163" y="117"/>
                    </a:cubicBezTo>
                    <a:cubicBezTo>
                      <a:pt x="160" y="119"/>
                      <a:pt x="156" y="121"/>
                      <a:pt x="154" y="122"/>
                    </a:cubicBezTo>
                    <a:cubicBezTo>
                      <a:pt x="144" y="126"/>
                      <a:pt x="134" y="129"/>
                      <a:pt x="125" y="131"/>
                    </a:cubicBezTo>
                    <a:cubicBezTo>
                      <a:pt x="122" y="131"/>
                      <a:pt x="120" y="131"/>
                      <a:pt x="118" y="133"/>
                    </a:cubicBezTo>
                    <a:cubicBezTo>
                      <a:pt x="115" y="134"/>
                      <a:pt x="113" y="137"/>
                      <a:pt x="111" y="136"/>
                    </a:cubicBezTo>
                    <a:cubicBezTo>
                      <a:pt x="111" y="136"/>
                      <a:pt x="110" y="136"/>
                      <a:pt x="110" y="136"/>
                    </a:cubicBezTo>
                    <a:cubicBezTo>
                      <a:pt x="109" y="136"/>
                      <a:pt x="108" y="131"/>
                      <a:pt x="107" y="129"/>
                    </a:cubicBezTo>
                    <a:cubicBezTo>
                      <a:pt x="106" y="128"/>
                      <a:pt x="103" y="127"/>
                      <a:pt x="101" y="125"/>
                    </a:cubicBezTo>
                    <a:cubicBezTo>
                      <a:pt x="96" y="120"/>
                      <a:pt x="94" y="118"/>
                      <a:pt x="86" y="118"/>
                    </a:cubicBezTo>
                    <a:cubicBezTo>
                      <a:pt x="82" y="118"/>
                      <a:pt x="77" y="121"/>
                      <a:pt x="73" y="119"/>
                    </a:cubicBezTo>
                    <a:cubicBezTo>
                      <a:pt x="69" y="118"/>
                      <a:pt x="65" y="114"/>
                      <a:pt x="60" y="112"/>
                    </a:cubicBezTo>
                    <a:cubicBezTo>
                      <a:pt x="57" y="111"/>
                      <a:pt x="54" y="110"/>
                      <a:pt x="51" y="108"/>
                    </a:cubicBezTo>
                    <a:cubicBezTo>
                      <a:pt x="51" y="104"/>
                      <a:pt x="50" y="100"/>
                      <a:pt x="48" y="96"/>
                    </a:cubicBezTo>
                    <a:cubicBezTo>
                      <a:pt x="42" y="87"/>
                      <a:pt x="33" y="74"/>
                      <a:pt x="25" y="68"/>
                    </a:cubicBezTo>
                    <a:cubicBezTo>
                      <a:pt x="20" y="64"/>
                      <a:pt x="14" y="62"/>
                      <a:pt x="9" y="60"/>
                    </a:cubicBezTo>
                    <a:cubicBezTo>
                      <a:pt x="3" y="56"/>
                      <a:pt x="2" y="54"/>
                      <a:pt x="2" y="48"/>
                    </a:cubicBezTo>
                    <a:cubicBezTo>
                      <a:pt x="1" y="44"/>
                      <a:pt x="1" y="41"/>
                      <a:pt x="0" y="38"/>
                    </a:cubicBezTo>
                    <a:cubicBezTo>
                      <a:pt x="1" y="38"/>
                      <a:pt x="3" y="38"/>
                      <a:pt x="5" y="38"/>
                    </a:cubicBezTo>
                    <a:cubicBezTo>
                      <a:pt x="7" y="38"/>
                      <a:pt x="10" y="37"/>
                      <a:pt x="12" y="36"/>
                    </a:cubicBezTo>
                    <a:cubicBezTo>
                      <a:pt x="14" y="35"/>
                      <a:pt x="17" y="34"/>
                      <a:pt x="20" y="33"/>
                    </a:cubicBezTo>
                    <a:cubicBezTo>
                      <a:pt x="22" y="32"/>
                      <a:pt x="24" y="30"/>
                      <a:pt x="26" y="29"/>
                    </a:cubicBezTo>
                    <a:cubicBezTo>
                      <a:pt x="28" y="28"/>
                      <a:pt x="32" y="26"/>
                      <a:pt x="33" y="27"/>
                    </a:cubicBezTo>
                    <a:cubicBezTo>
                      <a:pt x="37" y="27"/>
                      <a:pt x="38" y="32"/>
                      <a:pt x="39" y="34"/>
                    </a:cubicBezTo>
                    <a:cubicBezTo>
                      <a:pt x="41" y="38"/>
                      <a:pt x="43" y="38"/>
                      <a:pt x="47" y="38"/>
                    </a:cubicBezTo>
                    <a:cubicBezTo>
                      <a:pt x="53" y="38"/>
                      <a:pt x="58" y="38"/>
                      <a:pt x="62" y="40"/>
                    </a:cubicBezTo>
                    <a:cubicBezTo>
                      <a:pt x="68" y="43"/>
                      <a:pt x="74" y="43"/>
                      <a:pt x="79" y="41"/>
                    </a:cubicBezTo>
                    <a:cubicBezTo>
                      <a:pt x="85" y="39"/>
                      <a:pt x="91" y="36"/>
                      <a:pt x="97" y="34"/>
                    </a:cubicBezTo>
                    <a:cubicBezTo>
                      <a:pt x="98" y="34"/>
                      <a:pt x="100" y="34"/>
                      <a:pt x="101" y="34"/>
                    </a:cubicBezTo>
                    <a:cubicBezTo>
                      <a:pt x="104" y="34"/>
                      <a:pt x="103" y="36"/>
                      <a:pt x="105" y="37"/>
                    </a:cubicBezTo>
                    <a:cubicBezTo>
                      <a:pt x="109" y="39"/>
                      <a:pt x="112" y="38"/>
                      <a:pt x="115" y="37"/>
                    </a:cubicBezTo>
                    <a:cubicBezTo>
                      <a:pt x="120" y="35"/>
                      <a:pt x="124" y="33"/>
                      <a:pt x="126" y="29"/>
                    </a:cubicBezTo>
                    <a:cubicBezTo>
                      <a:pt x="128" y="25"/>
                      <a:pt x="128" y="20"/>
                      <a:pt x="129" y="17"/>
                    </a:cubicBezTo>
                    <a:cubicBezTo>
                      <a:pt x="130" y="14"/>
                      <a:pt x="130" y="13"/>
                      <a:pt x="130" y="10"/>
                    </a:cubicBezTo>
                    <a:cubicBezTo>
                      <a:pt x="130" y="9"/>
                      <a:pt x="129" y="4"/>
                      <a:pt x="130" y="3"/>
                    </a:cubicBezTo>
                    <a:cubicBezTo>
                      <a:pt x="131" y="2"/>
                      <a:pt x="141" y="0"/>
                      <a:pt x="144" y="0"/>
                    </a:cubicBezTo>
                    <a:cubicBezTo>
                      <a:pt x="144" y="5"/>
                      <a:pt x="145" y="9"/>
                      <a:pt x="146" y="14"/>
                    </a:cubicBezTo>
                    <a:cubicBezTo>
                      <a:pt x="147" y="16"/>
                      <a:pt x="148" y="19"/>
                      <a:pt x="150" y="21"/>
                    </a:cubicBezTo>
                    <a:cubicBezTo>
                      <a:pt x="151" y="23"/>
                      <a:pt x="153" y="24"/>
                      <a:pt x="154" y="26"/>
                    </a:cubicBezTo>
                    <a:cubicBezTo>
                      <a:pt x="155" y="30"/>
                      <a:pt x="154" y="37"/>
                      <a:pt x="156" y="40"/>
                    </a:cubicBezTo>
                    <a:cubicBezTo>
                      <a:pt x="157" y="41"/>
                      <a:pt x="159" y="42"/>
                      <a:pt x="161" y="43"/>
                    </a:cubicBezTo>
                    <a:cubicBezTo>
                      <a:pt x="160" y="46"/>
                      <a:pt x="158" y="49"/>
                      <a:pt x="156" y="52"/>
                    </a:cubicBezTo>
                    <a:cubicBezTo>
                      <a:pt x="154" y="54"/>
                      <a:pt x="150" y="53"/>
                      <a:pt x="149" y="56"/>
                    </a:cubicBezTo>
                    <a:cubicBezTo>
                      <a:pt x="148" y="58"/>
                      <a:pt x="147" y="62"/>
                      <a:pt x="146" y="64"/>
                    </a:cubicBezTo>
                    <a:cubicBezTo>
                      <a:pt x="144" y="71"/>
                      <a:pt x="150" y="73"/>
                      <a:pt x="155" y="75"/>
                    </a:cubicBezTo>
                    <a:cubicBezTo>
                      <a:pt x="159" y="78"/>
                      <a:pt x="163" y="81"/>
                      <a:pt x="167" y="85"/>
                    </a:cubicBezTo>
                    <a:cubicBezTo>
                      <a:pt x="172" y="89"/>
                      <a:pt x="173" y="92"/>
                      <a:pt x="175" y="98"/>
                    </a:cubicBezTo>
                    <a:cubicBezTo>
                      <a:pt x="177" y="101"/>
                      <a:pt x="183" y="104"/>
                      <a:pt x="185" y="107"/>
                    </a:cubicBezTo>
                    <a:cubicBezTo>
                      <a:pt x="186" y="108"/>
                      <a:pt x="185" y="110"/>
                      <a:pt x="184" y="1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grpSp>
        <p:sp>
          <p:nvSpPr>
            <p:cNvPr id="17" name="TextBox 16"/>
            <p:cNvSpPr txBox="1"/>
            <p:nvPr/>
          </p:nvSpPr>
          <p:spPr>
            <a:xfrm>
              <a:off x="144413" y="1223862"/>
              <a:ext cx="4808959" cy="603135"/>
            </a:xfrm>
            <a:prstGeom prst="rect">
              <a:avLst/>
            </a:prstGeom>
            <a:noFill/>
            <a:ln>
              <a:noFill/>
            </a:ln>
          </p:spPr>
          <p:txBody>
            <a:bodyPr wrap="square" rtlCol="0">
              <a:spAutoFit/>
            </a:bodyPr>
            <a:lstStyle/>
            <a:p>
              <a:endParaRPr lang="zh-CN" altLang="en-US" sz="2200" b="1" dirty="0">
                <a:latin typeface="幼圆" panose="02010509060101010101" pitchFamily="49" charset="-122"/>
                <a:ea typeface="幼圆" panose="02010509060101010101" pitchFamily="49" charset="-122"/>
              </a:endParaRPr>
            </a:p>
          </p:txBody>
        </p:sp>
        <p:sp>
          <p:nvSpPr>
            <p:cNvPr id="18" name="TextBox 17"/>
            <p:cNvSpPr txBox="1"/>
            <p:nvPr/>
          </p:nvSpPr>
          <p:spPr>
            <a:xfrm>
              <a:off x="2952725" y="3168080"/>
              <a:ext cx="1224136"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1" name="TextBox 20"/>
            <p:cNvSpPr txBox="1"/>
            <p:nvPr/>
          </p:nvSpPr>
          <p:spPr>
            <a:xfrm>
              <a:off x="2232645" y="3672134"/>
              <a:ext cx="1224136"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3" name="TextBox 22"/>
            <p:cNvSpPr txBox="1"/>
            <p:nvPr/>
          </p:nvSpPr>
          <p:spPr>
            <a:xfrm>
              <a:off x="144413" y="4680247"/>
              <a:ext cx="1296144"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5" name="TextBox 24"/>
            <p:cNvSpPr txBox="1"/>
            <p:nvPr/>
          </p:nvSpPr>
          <p:spPr>
            <a:xfrm>
              <a:off x="2232645" y="4320207"/>
              <a:ext cx="1224136"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6" name="TextBox 25"/>
            <p:cNvSpPr txBox="1"/>
            <p:nvPr/>
          </p:nvSpPr>
          <p:spPr>
            <a:xfrm>
              <a:off x="144413" y="4300463"/>
              <a:ext cx="1296144"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7" name="TextBox 26"/>
            <p:cNvSpPr txBox="1"/>
            <p:nvPr/>
          </p:nvSpPr>
          <p:spPr>
            <a:xfrm>
              <a:off x="144413" y="3148333"/>
              <a:ext cx="1296144" cy="366189"/>
            </a:xfrm>
            <a:prstGeom prst="rect">
              <a:avLst/>
            </a:prstGeom>
            <a:noFill/>
            <a:ln>
              <a:noFill/>
            </a:ln>
          </p:spPr>
          <p:txBody>
            <a:bodyPr wrap="square" rtlCol="0">
              <a:spAutoFit/>
            </a:bodyPr>
            <a:lstStyle/>
            <a:p>
              <a:pPr algn="ctr"/>
              <a:endParaRPr lang="zh-CN" altLang="en-US" sz="1100" dirty="0">
                <a:latin typeface="幼圆" panose="02010509060101010101" pitchFamily="49" charset="-122"/>
                <a:ea typeface="幼圆" panose="02010509060101010101" pitchFamily="49" charset="-122"/>
              </a:endParaRPr>
            </a:p>
          </p:txBody>
        </p:sp>
        <p:sp>
          <p:nvSpPr>
            <p:cNvPr id="28" name="TextBox 27"/>
            <p:cNvSpPr txBox="1"/>
            <p:nvPr/>
          </p:nvSpPr>
          <p:spPr>
            <a:xfrm>
              <a:off x="1008509" y="2159967"/>
              <a:ext cx="1296144" cy="366189"/>
            </a:xfrm>
            <a:prstGeom prst="rect">
              <a:avLst/>
            </a:prstGeom>
            <a:noFill/>
            <a:ln>
              <a:noFill/>
            </a:ln>
          </p:spPr>
          <p:txBody>
            <a:bodyPr wrap="square" rtlCol="0">
              <a:spAutoFit/>
            </a:bodyPr>
            <a:lstStyle/>
            <a:p>
              <a:pPr algn="ctr"/>
              <a:endParaRPr lang="zh-CN" altLang="en-US" sz="1100" dirty="0">
                <a:latin typeface="幼圆" panose="02010509060101010101" pitchFamily="49" charset="-122"/>
                <a:ea typeface="幼圆" panose="02010509060101010101" pitchFamily="49" charset="-122"/>
              </a:endParaRPr>
            </a:p>
          </p:txBody>
        </p:sp>
        <p:sp>
          <p:nvSpPr>
            <p:cNvPr id="29" name="同心圆 28"/>
            <p:cNvSpPr/>
            <p:nvPr/>
          </p:nvSpPr>
          <p:spPr>
            <a:xfrm>
              <a:off x="4608909" y="3096071"/>
              <a:ext cx="72008" cy="72008"/>
            </a:xfrm>
            <a:prstGeom prst="donut">
              <a:avLst/>
            </a:pr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0" name="TextBox 29"/>
            <p:cNvSpPr txBox="1"/>
            <p:nvPr/>
          </p:nvSpPr>
          <p:spPr>
            <a:xfrm>
              <a:off x="4536902" y="2880047"/>
              <a:ext cx="2088232" cy="366189"/>
            </a:xfrm>
            <a:prstGeom prst="rect">
              <a:avLst/>
            </a:prstGeom>
            <a:noFill/>
            <a:ln>
              <a:noFill/>
            </a:ln>
          </p:spPr>
          <p:txBody>
            <a:bodyPr wrap="square" rtlCol="0">
              <a:spAutoFit/>
            </a:bodyPr>
            <a:lstStyle/>
            <a:p>
              <a:r>
                <a:rPr lang="en-US" altLang="zh-CN" sz="1100" b="1" dirty="0" smtClean="0">
                  <a:solidFill>
                    <a:srgbClr val="FFFF00"/>
                  </a:solidFill>
                  <a:effectLst>
                    <a:outerShdw blurRad="38100" dist="38100" dir="2700000" algn="tl">
                      <a:srgbClr val="000000">
                        <a:alpha val="43137"/>
                      </a:srgbClr>
                    </a:outerShdw>
                  </a:effectLst>
                  <a:latin typeface="Arial Black" panose="020B0A04020102020204" pitchFamily="34" charset="0"/>
                  <a:ea typeface="幼圆" panose="02010509060101010101" pitchFamily="49" charset="-122"/>
                  <a:cs typeface="Arial" panose="020B0604020202020204" pitchFamily="34" charset="0"/>
                </a:rPr>
                <a:t>  STECOL</a:t>
              </a:r>
              <a:endParaRPr lang="zh-CN" altLang="en-US" sz="1100" b="1" dirty="0">
                <a:solidFill>
                  <a:srgbClr val="FFFF00"/>
                </a:solidFill>
                <a:effectLst>
                  <a:outerShdw blurRad="38100" dist="38100" dir="2700000" algn="tl">
                    <a:srgbClr val="000000">
                      <a:alpha val="43137"/>
                    </a:srgbClr>
                  </a:outerShdw>
                </a:effectLst>
                <a:latin typeface="Arial Black" panose="020B0A04020102020204" pitchFamily="34" charset="0"/>
                <a:ea typeface="幼圆" panose="02010509060101010101" pitchFamily="49" charset="-122"/>
                <a:cs typeface="Arial" panose="020B0604020202020204" pitchFamily="34" charset="0"/>
              </a:endParaRPr>
            </a:p>
          </p:txBody>
        </p:sp>
      </p:grpSp>
      <p:sp>
        <p:nvSpPr>
          <p:cNvPr id="419" name="TextBox 418"/>
          <p:cNvSpPr txBox="1"/>
          <p:nvPr userDrawn="1"/>
        </p:nvSpPr>
        <p:spPr>
          <a:xfrm>
            <a:off x="2286157" y="4857622"/>
            <a:ext cx="3143033" cy="227086"/>
          </a:xfrm>
          <a:prstGeom prst="rect">
            <a:avLst/>
          </a:prstGeom>
          <a:noFill/>
        </p:spPr>
        <p:txBody>
          <a:bodyPr wrap="square" lIns="72490" tIns="36245" rIns="72490" bIns="36245" rtlCol="0">
            <a:spAutoFit/>
          </a:bodyPr>
          <a:lstStyle/>
          <a:p>
            <a:pPr algn="ctr">
              <a:defRPr/>
            </a:pPr>
            <a:r>
              <a:rPr lang="zh-CN" altLang="en-US" sz="1000" b="0" cap="none" spc="0" dirty="0" smtClean="0">
                <a:ln>
                  <a:noFill/>
                </a:ln>
                <a:solidFill>
                  <a:schemeClr val="bg1"/>
                </a:solidFill>
                <a:effectLst/>
                <a:latin typeface="微软雅黑" panose="020B0503020204020204" pitchFamily="34" charset="-122"/>
                <a:ea typeface="微软雅黑" panose="020B0503020204020204" pitchFamily="34" charset="-122"/>
              </a:rPr>
              <a:t>中国水电十三局内部信息，未经授权禁止扩散</a:t>
            </a:r>
            <a:endParaRPr lang="en-US" altLang="zh-CN" sz="1000" b="0" cap="none" spc="0" dirty="0">
              <a:ln>
                <a:noFill/>
              </a:ln>
              <a:solidFill>
                <a:schemeClr val="bg1"/>
              </a:solidFill>
              <a:effectLst/>
              <a:latin typeface="微软雅黑" panose="020B0503020204020204" pitchFamily="34" charset="-122"/>
              <a:ea typeface="微软雅黑" panose="020B0503020204020204" pitchFamily="34" charset="-122"/>
            </a:endParaRPr>
          </a:p>
        </p:txBody>
      </p:sp>
      <p:sp>
        <p:nvSpPr>
          <p:cNvPr id="421" name="TextBox 420"/>
          <p:cNvSpPr txBox="1"/>
          <p:nvPr userDrawn="1"/>
        </p:nvSpPr>
        <p:spPr>
          <a:xfrm>
            <a:off x="5772075" y="4857622"/>
            <a:ext cx="3143033" cy="227086"/>
          </a:xfrm>
          <a:prstGeom prst="rect">
            <a:avLst/>
          </a:prstGeom>
          <a:noFill/>
        </p:spPr>
        <p:txBody>
          <a:bodyPr wrap="square" lIns="72490" tIns="36245" rIns="72490" bIns="36245" rtlCol="0">
            <a:spAutoFit/>
          </a:bodyPr>
          <a:lstStyle/>
          <a:p>
            <a:pPr algn="ctr">
              <a:defRPr/>
            </a:pPr>
            <a:r>
              <a:rPr lang="en-US" altLang="zh-CN" sz="1000" b="0" cap="none" spc="0" dirty="0" smtClean="0">
                <a:ln>
                  <a:noFill/>
                </a:ln>
                <a:solidFill>
                  <a:schemeClr val="bg1"/>
                </a:solidFill>
                <a:effectLst/>
              </a:rPr>
              <a:t>STECOL  CORPORATION</a:t>
            </a:r>
            <a:endParaRPr lang="en-US" altLang="zh-CN" sz="1000" b="0" cap="none" spc="0" dirty="0">
              <a:ln>
                <a:noFill/>
              </a:ln>
              <a:solidFill>
                <a:schemeClr val="bg1"/>
              </a:solidFill>
              <a:effectLst/>
            </a:endParaRPr>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userDrawn="1">
  <p:cSld name="10_标题和内容">
    <p:spTree>
      <p:nvGrpSpPr>
        <p:cNvPr id="1" name=""/>
        <p:cNvGrpSpPr/>
        <p:nvPr/>
      </p:nvGrpSpPr>
      <p:grpSpPr>
        <a:xfrm>
          <a:off x="0" y="0"/>
          <a:ext cx="0" cy="0"/>
          <a:chOff x="0" y="0"/>
          <a:chExt cx="0" cy="0"/>
        </a:xfrm>
      </p:grpSpPr>
      <p:sp>
        <p:nvSpPr>
          <p:cNvPr id="16" name="矩形 15"/>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sp>
        <p:nvSpPr>
          <p:cNvPr id="6" name="灯片编号占位符 5"/>
          <p:cNvSpPr>
            <a:spLocks noGrp="1"/>
          </p:cNvSpPr>
          <p:nvPr>
            <p:ph type="sldNum" sz="quarter" idx="12"/>
          </p:nvPr>
        </p:nvSpPr>
        <p:spPr>
          <a:xfrm>
            <a:off x="8570965" y="4731429"/>
            <a:ext cx="285699" cy="257143"/>
          </a:xfrm>
        </p:spPr>
        <p:txBody>
          <a:bodyPr/>
          <a:lstStyle>
            <a:lvl1pPr>
              <a:defRPr sz="1300">
                <a:solidFill>
                  <a:schemeClr val="bg1"/>
                </a:solidFill>
              </a:defRPr>
            </a:lvl1pPr>
          </a:lstStyle>
          <a:p>
            <a:pPr>
              <a:defRPr/>
            </a:pPr>
            <a:fld id="{5A97EA3C-F32E-43E3-B060-6F53E27EF2AE}" type="slidenum">
              <a:rPr lang="zh-CN" altLang="en-US" smtClean="0"/>
              <a:t>‹#›</a:t>
            </a:fld>
            <a:endParaRPr lang="en-US" altLang="zh-CN" dirty="0"/>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18.xml><?xml version="1.0" encoding="utf-8"?>
<p:sldLayout xmlns:a="http://schemas.openxmlformats.org/drawingml/2006/main" xmlns:r="http://schemas.openxmlformats.org/officeDocument/2006/relationships" xmlns:p="http://schemas.openxmlformats.org/presentationml/2006/main" userDrawn="1">
  <p:cSld name="15_标题和内容">
    <p:spTree>
      <p:nvGrpSpPr>
        <p:cNvPr id="1" name=""/>
        <p:cNvGrpSpPr/>
        <p:nvPr/>
      </p:nvGrpSpPr>
      <p:grpSpPr>
        <a:xfrm>
          <a:off x="0" y="0"/>
          <a:ext cx="0" cy="0"/>
          <a:chOff x="0" y="0"/>
          <a:chExt cx="0" cy="0"/>
        </a:xfrm>
      </p:grpSpPr>
      <p:sp>
        <p:nvSpPr>
          <p:cNvPr id="22" name="矩形 21"/>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8" name="任意多边形 7"/>
          <p:cNvSpPr/>
          <p:nvPr userDrawn="1"/>
        </p:nvSpPr>
        <p:spPr>
          <a:xfrm>
            <a:off x="0" y="4743326"/>
            <a:ext cx="9142353" cy="400039"/>
          </a:xfrm>
          <a:custGeom>
            <a:avLst/>
            <a:gdLst>
              <a:gd name="connsiteX0" fmla="*/ 0 w 4351020"/>
              <a:gd name="connsiteY0" fmla="*/ 0 h 746760"/>
              <a:gd name="connsiteX1" fmla="*/ 2331720 w 4351020"/>
              <a:gd name="connsiteY1" fmla="*/ 0 h 746760"/>
              <a:gd name="connsiteX2" fmla="*/ 2545080 w 4351020"/>
              <a:gd name="connsiteY2" fmla="*/ 182880 h 746760"/>
              <a:gd name="connsiteX3" fmla="*/ 4351020 w 4351020"/>
              <a:gd name="connsiteY3" fmla="*/ 182880 h 746760"/>
              <a:gd name="connsiteX4" fmla="*/ 4351020 w 4351020"/>
              <a:gd name="connsiteY4" fmla="*/ 746760 h 746760"/>
              <a:gd name="connsiteX5" fmla="*/ 0 w 4351020"/>
              <a:gd name="connsiteY5" fmla="*/ 746760 h 746760"/>
              <a:gd name="connsiteX6" fmla="*/ 0 w 4351020"/>
              <a:gd name="connsiteY6" fmla="*/ 0 h 746760"/>
              <a:gd name="connsiteX0-1" fmla="*/ 0 w 11559540"/>
              <a:gd name="connsiteY0-2" fmla="*/ 0 h 746760"/>
              <a:gd name="connsiteX1-3" fmla="*/ 2331720 w 11559540"/>
              <a:gd name="connsiteY1-4" fmla="*/ 0 h 746760"/>
              <a:gd name="connsiteX2-5" fmla="*/ 2545080 w 11559540"/>
              <a:gd name="connsiteY2-6" fmla="*/ 182880 h 746760"/>
              <a:gd name="connsiteX3-7" fmla="*/ 11559540 w 11559540"/>
              <a:gd name="connsiteY3-8" fmla="*/ 182880 h 746760"/>
              <a:gd name="connsiteX4-9" fmla="*/ 4351020 w 11559540"/>
              <a:gd name="connsiteY4-10" fmla="*/ 746760 h 746760"/>
              <a:gd name="connsiteX5-11" fmla="*/ 0 w 11559540"/>
              <a:gd name="connsiteY5-12" fmla="*/ 746760 h 746760"/>
              <a:gd name="connsiteX6-13" fmla="*/ 0 w 11559540"/>
              <a:gd name="connsiteY6-14" fmla="*/ 0 h 746760"/>
              <a:gd name="connsiteX0-15" fmla="*/ 0 w 11559540"/>
              <a:gd name="connsiteY0-16" fmla="*/ 0 h 746760"/>
              <a:gd name="connsiteX1-17" fmla="*/ 2331720 w 11559540"/>
              <a:gd name="connsiteY1-18" fmla="*/ 0 h 746760"/>
              <a:gd name="connsiteX2-19" fmla="*/ 2545080 w 11559540"/>
              <a:gd name="connsiteY2-20" fmla="*/ 182880 h 746760"/>
              <a:gd name="connsiteX3-21" fmla="*/ 11559540 w 11559540"/>
              <a:gd name="connsiteY3-22" fmla="*/ 182880 h 746760"/>
              <a:gd name="connsiteX4-23" fmla="*/ 11544300 w 11559540"/>
              <a:gd name="connsiteY4-24" fmla="*/ 716280 h 746760"/>
              <a:gd name="connsiteX5-25" fmla="*/ 0 w 11559540"/>
              <a:gd name="connsiteY5-26" fmla="*/ 746760 h 746760"/>
              <a:gd name="connsiteX6-27" fmla="*/ 0 w 11559540"/>
              <a:gd name="connsiteY6-28" fmla="*/ 0 h 746760"/>
              <a:gd name="connsiteX0-29" fmla="*/ 0 w 11559540"/>
              <a:gd name="connsiteY0-30" fmla="*/ 0 h 746760"/>
              <a:gd name="connsiteX1-31" fmla="*/ 2545080 w 11559540"/>
              <a:gd name="connsiteY1-32" fmla="*/ 182880 h 746760"/>
              <a:gd name="connsiteX2-33" fmla="*/ 11559540 w 11559540"/>
              <a:gd name="connsiteY2-34" fmla="*/ 182880 h 746760"/>
              <a:gd name="connsiteX3-35" fmla="*/ 11544300 w 11559540"/>
              <a:gd name="connsiteY3-36" fmla="*/ 716280 h 746760"/>
              <a:gd name="connsiteX4-37" fmla="*/ 0 w 11559540"/>
              <a:gd name="connsiteY4-38" fmla="*/ 746760 h 746760"/>
              <a:gd name="connsiteX5-39" fmla="*/ 0 w 11559540"/>
              <a:gd name="connsiteY5-40" fmla="*/ 0 h 746760"/>
              <a:gd name="connsiteX0-41" fmla="*/ 0 w 11559540"/>
              <a:gd name="connsiteY0-42" fmla="*/ 0 h 569025"/>
              <a:gd name="connsiteX1-43" fmla="*/ 2545080 w 11559540"/>
              <a:gd name="connsiteY1-44" fmla="*/ 5145 h 569025"/>
              <a:gd name="connsiteX2-45" fmla="*/ 11559540 w 11559540"/>
              <a:gd name="connsiteY2-46" fmla="*/ 5145 h 569025"/>
              <a:gd name="connsiteX3-47" fmla="*/ 11544300 w 11559540"/>
              <a:gd name="connsiteY3-48" fmla="*/ 538545 h 569025"/>
              <a:gd name="connsiteX4-49" fmla="*/ 0 w 11559540"/>
              <a:gd name="connsiteY4-50" fmla="*/ 569025 h 569025"/>
              <a:gd name="connsiteX5-51" fmla="*/ 0 w 11559540"/>
              <a:gd name="connsiteY5-52" fmla="*/ 0 h 569025"/>
              <a:gd name="connsiteX0-53" fmla="*/ 0 w 11559540"/>
              <a:gd name="connsiteY0-54" fmla="*/ 563880 h 563880"/>
              <a:gd name="connsiteX1-55" fmla="*/ 2545080 w 11559540"/>
              <a:gd name="connsiteY1-56" fmla="*/ 0 h 563880"/>
              <a:gd name="connsiteX2-57" fmla="*/ 11559540 w 11559540"/>
              <a:gd name="connsiteY2-58" fmla="*/ 0 h 563880"/>
              <a:gd name="connsiteX3-59" fmla="*/ 11544300 w 11559540"/>
              <a:gd name="connsiteY3-60" fmla="*/ 533400 h 563880"/>
              <a:gd name="connsiteX4-61" fmla="*/ 0 w 11559540"/>
              <a:gd name="connsiteY4-62" fmla="*/ 563880 h 563880"/>
              <a:gd name="connsiteX0-63" fmla="*/ 0 w 11559540"/>
              <a:gd name="connsiteY0-64" fmla="*/ 563880 h 563880"/>
              <a:gd name="connsiteX1-65" fmla="*/ 2734 w 11559540"/>
              <a:gd name="connsiteY1-66" fmla="*/ 10455 h 563880"/>
              <a:gd name="connsiteX2-67" fmla="*/ 11559540 w 11559540"/>
              <a:gd name="connsiteY2-68" fmla="*/ 0 h 563880"/>
              <a:gd name="connsiteX3-69" fmla="*/ 11544300 w 11559540"/>
              <a:gd name="connsiteY3-70" fmla="*/ 533400 h 563880"/>
              <a:gd name="connsiteX4-71" fmla="*/ 0 w 11559540"/>
              <a:gd name="connsiteY4-72" fmla="*/ 563880 h 56388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1559540" h="563880">
                <a:moveTo>
                  <a:pt x="0" y="563880"/>
                </a:moveTo>
                <a:cubicBezTo>
                  <a:pt x="911" y="379405"/>
                  <a:pt x="1823" y="194930"/>
                  <a:pt x="2734" y="10455"/>
                </a:cubicBezTo>
                <a:lnTo>
                  <a:pt x="11559540" y="0"/>
                </a:lnTo>
                <a:lnTo>
                  <a:pt x="11544300" y="533400"/>
                </a:lnTo>
                <a:lnTo>
                  <a:pt x="0" y="563880"/>
                </a:lnTo>
                <a:close/>
              </a:path>
            </a:pathLst>
          </a:custGeom>
          <a:gradFill flip="none" rotWithShape="1">
            <a:gsLst>
              <a:gs pos="0">
                <a:schemeClr val="accent1"/>
              </a:gs>
              <a:gs pos="100000">
                <a:schemeClr val="accent2"/>
              </a:gs>
            </a:gsLst>
            <a:path path="circle">
              <a:fillToRect r="100000" b="100000"/>
            </a:path>
            <a:tileRect l="-100000" t="-100000"/>
          </a:gradFill>
          <a:ln w="38100">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13" name="矩形 12"/>
          <p:cNvSpPr/>
          <p:nvPr userDrawn="1"/>
        </p:nvSpPr>
        <p:spPr>
          <a:xfrm>
            <a:off x="0" y="0"/>
            <a:ext cx="9142353" cy="771429"/>
          </a:xfrm>
          <a:prstGeom prst="rect">
            <a:avLst/>
          </a:prstGeom>
          <a:solidFill>
            <a:srgbClr val="0066FF">
              <a:alpha val="30196"/>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sp>
        <p:nvSpPr>
          <p:cNvPr id="6" name="灯片编号占位符 5"/>
          <p:cNvSpPr>
            <a:spLocks noGrp="1"/>
          </p:cNvSpPr>
          <p:nvPr>
            <p:ph type="sldNum" sz="quarter" idx="12"/>
          </p:nvPr>
        </p:nvSpPr>
        <p:spPr>
          <a:xfrm>
            <a:off x="8570965" y="257143"/>
            <a:ext cx="285699" cy="257143"/>
          </a:xfrm>
        </p:spPr>
        <p:txBody>
          <a:bodyPr anchor="ctr"/>
          <a:lstStyle>
            <a:lvl1pPr algn="ctr">
              <a:defRPr sz="1300">
                <a:solidFill>
                  <a:schemeClr val="bg1"/>
                </a:solidFill>
              </a:defRPr>
            </a:lvl1pPr>
          </a:lstStyle>
          <a:p>
            <a:pPr>
              <a:defRPr/>
            </a:pPr>
            <a:fld id="{5A97EA3C-F32E-43E3-B060-6F53E27EF2AE}" type="slidenum">
              <a:rPr lang="zh-CN" altLang="en-US" smtClean="0"/>
              <a:t>‹#›</a:t>
            </a:fld>
            <a:endParaRPr lang="en-US" altLang="zh-CN" dirty="0"/>
          </a:p>
        </p:txBody>
      </p:sp>
      <p:pic>
        <p:nvPicPr>
          <p:cNvPr id="19" name="图片 18" descr="电建蓝红条案.emf"/>
          <p:cNvPicPr/>
          <p:nvPr userDrawn="1"/>
        </p:nvPicPr>
        <p:blipFill>
          <a:blip r:embed="rId2"/>
          <a:stretch>
            <a:fillRect/>
          </a:stretch>
        </p:blipFill>
        <p:spPr>
          <a:xfrm>
            <a:off x="0" y="720000"/>
            <a:ext cx="9142353" cy="51429"/>
          </a:xfrm>
          <a:prstGeom prst="rect">
            <a:avLst/>
          </a:prstGeom>
        </p:spPr>
      </p:pic>
      <p:sp>
        <p:nvSpPr>
          <p:cNvPr id="14" name="TextBox 13"/>
          <p:cNvSpPr txBox="1"/>
          <p:nvPr userDrawn="1"/>
        </p:nvSpPr>
        <p:spPr>
          <a:xfrm>
            <a:off x="2286157" y="4857622"/>
            <a:ext cx="3143033" cy="227086"/>
          </a:xfrm>
          <a:prstGeom prst="rect">
            <a:avLst/>
          </a:prstGeom>
          <a:noFill/>
        </p:spPr>
        <p:txBody>
          <a:bodyPr wrap="square" lIns="72490" tIns="36245" rIns="72490" bIns="36245" rtlCol="0">
            <a:spAutoFit/>
          </a:bodyPr>
          <a:lstStyle/>
          <a:p>
            <a:pPr algn="ctr">
              <a:defRPr/>
            </a:pPr>
            <a:r>
              <a:rPr lang="zh-CN" altLang="en-US" sz="1000" b="0" cap="none" spc="0" dirty="0" smtClean="0">
                <a:ln>
                  <a:noFill/>
                </a:ln>
                <a:solidFill>
                  <a:schemeClr val="bg1"/>
                </a:solidFill>
                <a:effectLst/>
                <a:latin typeface="微软雅黑" panose="020B0503020204020204" pitchFamily="34" charset="-122"/>
                <a:ea typeface="微软雅黑" panose="020B0503020204020204" pitchFamily="34" charset="-122"/>
              </a:rPr>
              <a:t>中国水电十三局内部信息，未经授权禁止扩散</a:t>
            </a:r>
            <a:endParaRPr lang="en-US" altLang="zh-CN" sz="1000" b="0" cap="none" spc="0" dirty="0">
              <a:ln>
                <a:noFill/>
              </a:ln>
              <a:solidFill>
                <a:schemeClr val="bg1"/>
              </a:solidFill>
              <a:effectLst/>
              <a:latin typeface="微软雅黑" panose="020B0503020204020204" pitchFamily="34" charset="-122"/>
              <a:ea typeface="微软雅黑" panose="020B0503020204020204" pitchFamily="34" charset="-122"/>
            </a:endParaRPr>
          </a:p>
        </p:txBody>
      </p:sp>
      <p:sp>
        <p:nvSpPr>
          <p:cNvPr id="20" name="TextBox 19"/>
          <p:cNvSpPr txBox="1"/>
          <p:nvPr userDrawn="1"/>
        </p:nvSpPr>
        <p:spPr>
          <a:xfrm>
            <a:off x="5772075" y="4857622"/>
            <a:ext cx="3143033" cy="227086"/>
          </a:xfrm>
          <a:prstGeom prst="rect">
            <a:avLst/>
          </a:prstGeom>
          <a:noFill/>
        </p:spPr>
        <p:txBody>
          <a:bodyPr wrap="square" lIns="72490" tIns="36245" rIns="72490" bIns="36245" rtlCol="0">
            <a:spAutoFit/>
          </a:bodyPr>
          <a:lstStyle/>
          <a:p>
            <a:pPr algn="ctr">
              <a:defRPr/>
            </a:pPr>
            <a:r>
              <a:rPr lang="en-US" altLang="zh-CN" sz="1000" b="0" cap="none" spc="0" dirty="0" smtClean="0">
                <a:ln>
                  <a:noFill/>
                </a:ln>
                <a:solidFill>
                  <a:schemeClr val="bg1"/>
                </a:solidFill>
                <a:effectLst/>
              </a:rPr>
              <a:t>STECOL  CORPORATION</a:t>
            </a:r>
            <a:endParaRPr lang="en-US" altLang="zh-CN" sz="1000" b="0" cap="none" spc="0" dirty="0">
              <a:ln>
                <a:noFill/>
              </a:ln>
              <a:solidFill>
                <a:schemeClr val="bg1"/>
              </a:solidFill>
              <a:effectLst/>
            </a:endParaRPr>
          </a:p>
        </p:txBody>
      </p:sp>
      <p:sp>
        <p:nvSpPr>
          <p:cNvPr id="11" name="任意多边形 10"/>
          <p:cNvSpPr/>
          <p:nvPr userDrawn="1"/>
        </p:nvSpPr>
        <p:spPr>
          <a:xfrm>
            <a:off x="0" y="4738931"/>
            <a:ext cx="9142353" cy="3401"/>
          </a:xfrm>
          <a:custGeom>
            <a:avLst/>
            <a:gdLst>
              <a:gd name="connsiteX0" fmla="*/ 0 w 3776663"/>
              <a:gd name="connsiteY0" fmla="*/ 0 h 195262"/>
              <a:gd name="connsiteX1" fmla="*/ 2319338 w 3776663"/>
              <a:gd name="connsiteY1" fmla="*/ 0 h 195262"/>
              <a:gd name="connsiteX2" fmla="*/ 2562226 w 3776663"/>
              <a:gd name="connsiteY2" fmla="*/ 195262 h 195262"/>
              <a:gd name="connsiteX3" fmla="*/ 3776663 w 3776663"/>
              <a:gd name="connsiteY3" fmla="*/ 195262 h 195262"/>
              <a:gd name="connsiteX0-1" fmla="*/ 0 w 11520488"/>
              <a:gd name="connsiteY0-2" fmla="*/ 0 h 195262"/>
              <a:gd name="connsiteX1-3" fmla="*/ 2319338 w 11520488"/>
              <a:gd name="connsiteY1-4" fmla="*/ 0 h 195262"/>
              <a:gd name="connsiteX2-5" fmla="*/ 2562226 w 11520488"/>
              <a:gd name="connsiteY2-6" fmla="*/ 195262 h 195262"/>
              <a:gd name="connsiteX3-7" fmla="*/ 11520488 w 11520488"/>
              <a:gd name="connsiteY3-8" fmla="*/ 190500 h 195262"/>
              <a:gd name="connsiteX0-9" fmla="*/ 0 w 11520488"/>
              <a:gd name="connsiteY0-10" fmla="*/ 0 h 195262"/>
              <a:gd name="connsiteX1-11" fmla="*/ 2319338 w 11520488"/>
              <a:gd name="connsiteY1-12" fmla="*/ 0 h 195262"/>
              <a:gd name="connsiteX2-13" fmla="*/ 2562226 w 11520488"/>
              <a:gd name="connsiteY2-14" fmla="*/ 195262 h 195262"/>
              <a:gd name="connsiteX3-15" fmla="*/ 11520488 w 11520488"/>
              <a:gd name="connsiteY3-16" fmla="*/ 190500 h 195262"/>
              <a:gd name="connsiteX0-17" fmla="*/ 0 w 11520488"/>
              <a:gd name="connsiteY0-18" fmla="*/ 0 h 195262"/>
              <a:gd name="connsiteX1-19" fmla="*/ 2562226 w 11520488"/>
              <a:gd name="connsiteY1-20" fmla="*/ 195262 h 195262"/>
              <a:gd name="connsiteX2-21" fmla="*/ 11520488 w 11520488"/>
              <a:gd name="connsiteY2-22" fmla="*/ 190500 h 195262"/>
              <a:gd name="connsiteX0-23" fmla="*/ 0 w 8958262"/>
              <a:gd name="connsiteY0-24" fmla="*/ 4762 h 4762"/>
              <a:gd name="connsiteX1-25" fmla="*/ 8958262 w 8958262"/>
              <a:gd name="connsiteY1-26" fmla="*/ 0 h 4762"/>
            </a:gdLst>
            <a:ahLst/>
            <a:cxnLst>
              <a:cxn ang="0">
                <a:pos x="connsiteX0-1" y="connsiteY0-2"/>
              </a:cxn>
              <a:cxn ang="0">
                <a:pos x="connsiteX1-3" y="connsiteY1-4"/>
              </a:cxn>
            </a:cxnLst>
            <a:rect l="l" t="t" r="r" b="b"/>
            <a:pathLst>
              <a:path w="8958262" h="4762">
                <a:moveTo>
                  <a:pt x="0" y="4762"/>
                </a:moveTo>
                <a:lnTo>
                  <a:pt x="8958262" y="0"/>
                </a:lnTo>
              </a:path>
            </a:pathLst>
          </a:custGeom>
          <a:noFill/>
          <a:ln w="38100">
            <a:gradFill flip="none" rotWithShape="1">
              <a:gsLst>
                <a:gs pos="0">
                  <a:schemeClr val="accent1"/>
                </a:gs>
                <a:gs pos="100000">
                  <a:schemeClr val="tx2"/>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pic>
        <p:nvPicPr>
          <p:cNvPr id="2" name="图片 1"/>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71402" y="4814757"/>
            <a:ext cx="333274" cy="25716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19.xml><?xml version="1.0" encoding="utf-8"?>
<p:sldLayout xmlns:a="http://schemas.openxmlformats.org/drawingml/2006/main" xmlns:r="http://schemas.openxmlformats.org/officeDocument/2006/relationships" xmlns:p="http://schemas.openxmlformats.org/presentationml/2006/main" userDrawn="1">
  <p:cSld name="国外业绩">
    <p:spTree>
      <p:nvGrpSpPr>
        <p:cNvPr id="1" name=""/>
        <p:cNvGrpSpPr/>
        <p:nvPr/>
      </p:nvGrpSpPr>
      <p:grpSpPr>
        <a:xfrm>
          <a:off x="0" y="0"/>
          <a:ext cx="0" cy="0"/>
          <a:chOff x="0" y="0"/>
          <a:chExt cx="0" cy="0"/>
        </a:xfrm>
      </p:grpSpPr>
      <p:sp>
        <p:nvSpPr>
          <p:cNvPr id="16" name="矩形 15"/>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pic>
        <p:nvPicPr>
          <p:cNvPr id="20" name="图片 19" descr="电建蓝红条案.emf"/>
          <p:cNvPicPr/>
          <p:nvPr userDrawn="1"/>
        </p:nvPicPr>
        <p:blipFill>
          <a:blip r:embed="rId2"/>
          <a:stretch>
            <a:fillRect/>
          </a:stretch>
        </p:blipFill>
        <p:spPr>
          <a:xfrm>
            <a:off x="0" y="514336"/>
            <a:ext cx="9142353" cy="57148"/>
          </a:xfrm>
          <a:prstGeom prst="rect">
            <a:avLst/>
          </a:prstGeom>
        </p:spPr>
      </p:pic>
      <p:sp>
        <p:nvSpPr>
          <p:cNvPr id="6" name="灯片编号占位符 5"/>
          <p:cNvSpPr>
            <a:spLocks noGrp="1"/>
          </p:cNvSpPr>
          <p:nvPr>
            <p:ph type="sldNum" sz="quarter" idx="12"/>
          </p:nvPr>
        </p:nvSpPr>
        <p:spPr>
          <a:xfrm>
            <a:off x="8685235" y="142872"/>
            <a:ext cx="257129" cy="257143"/>
          </a:xfrm>
        </p:spPr>
        <p:txBody>
          <a:bodyPr anchor="ctr"/>
          <a:lstStyle>
            <a:lvl1pPr algn="ctr">
              <a:defRPr sz="1300">
                <a:solidFill>
                  <a:schemeClr val="bg1"/>
                </a:solidFill>
                <a:latin typeface="Arial" panose="020B0604020202020204" pitchFamily="34" charset="0"/>
                <a:cs typeface="Arial" panose="020B0604020202020204" pitchFamily="34" charset="0"/>
              </a:defRPr>
            </a:lvl1pPr>
          </a:lstStyle>
          <a:p>
            <a:pPr>
              <a:defRPr/>
            </a:pPr>
            <a:fld id="{5A97EA3C-F32E-43E3-B060-6F53E27EF2AE}" type="slidenum">
              <a:rPr lang="zh-CN" altLang="en-US" smtClean="0"/>
              <a:t>‹#›</a:t>
            </a:fld>
            <a:endParaRPr lang="en-US" altLang="zh-CN" dirty="0"/>
          </a:p>
        </p:txBody>
      </p:sp>
      <p:pic>
        <p:nvPicPr>
          <p:cNvPr id="13" name="图片 1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42850" y="142872"/>
            <a:ext cx="333274" cy="25716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9" name="标题 8"/>
          <p:cNvSpPr>
            <a:spLocks noGrp="1"/>
          </p:cNvSpPr>
          <p:nvPr>
            <p:ph type="ctrTitle"/>
          </p:nvPr>
        </p:nvSpPr>
        <p:spPr>
          <a:xfrm>
            <a:off x="533400" y="1028707"/>
            <a:ext cx="7851648" cy="1371599"/>
          </a:xfrm>
          <a:ln>
            <a:noFill/>
          </a:ln>
        </p:spPr>
        <p:txBody>
          <a:bodyPr vert="horz" tIns="0" rIns="14497"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44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kumimoji="0" lang="zh-CN" altLang="en-US" smtClean="0"/>
              <a:t>单击此处编辑母版标题样式</a:t>
            </a:r>
            <a:endParaRPr kumimoji="0" lang="en-US"/>
          </a:p>
        </p:txBody>
      </p:sp>
      <p:sp>
        <p:nvSpPr>
          <p:cNvPr id="17" name="副标题 16"/>
          <p:cNvSpPr>
            <a:spLocks noGrp="1"/>
          </p:cNvSpPr>
          <p:nvPr>
            <p:ph type="subTitle" idx="1"/>
          </p:nvPr>
        </p:nvSpPr>
        <p:spPr>
          <a:xfrm>
            <a:off x="533400" y="2421404"/>
            <a:ext cx="7854696" cy="1314449"/>
          </a:xfrm>
        </p:spPr>
        <p:txBody>
          <a:bodyPr lIns="0" rIns="14497"/>
          <a:lstStyle>
            <a:lvl1pPr marL="0" marR="36283" indent="0" algn="r">
              <a:buNone/>
              <a:defRPr>
                <a:solidFill>
                  <a:schemeClr val="tx1"/>
                </a:solidFill>
              </a:defRPr>
            </a:lvl1pPr>
            <a:lvl2pPr marL="362834" indent="0" algn="ctr">
              <a:buNone/>
            </a:lvl2pPr>
            <a:lvl3pPr marL="725661" indent="0" algn="ctr">
              <a:buNone/>
            </a:lvl3pPr>
            <a:lvl4pPr marL="1088494" indent="0" algn="ctr">
              <a:buNone/>
            </a:lvl4pPr>
            <a:lvl5pPr marL="1451321" indent="0" algn="ctr">
              <a:buNone/>
            </a:lvl5pPr>
            <a:lvl6pPr marL="1814153" indent="0" algn="ctr">
              <a:buNone/>
            </a:lvl6pPr>
            <a:lvl7pPr marL="2176981" indent="0" algn="ctr">
              <a:buNone/>
            </a:lvl7pPr>
            <a:lvl8pPr marL="2539813" indent="0" algn="ctr">
              <a:buNone/>
            </a:lvl8pPr>
            <a:lvl9pPr marL="2902642" indent="0" algn="ctr">
              <a:buNone/>
            </a:lvl9pPr>
          </a:lstStyle>
          <a:p>
            <a:r>
              <a:rPr kumimoji="0" lang="zh-CN" altLang="en-US" smtClean="0"/>
              <a:t>单击此处编辑母版副标题样式</a:t>
            </a:r>
            <a:endParaRPr kumimoji="0" lang="en-US"/>
          </a:p>
        </p:txBody>
      </p:sp>
      <p:sp>
        <p:nvSpPr>
          <p:cNvPr id="30" name="日期占位符 29"/>
          <p:cNvSpPr>
            <a:spLocks noGrp="1"/>
          </p:cNvSpPr>
          <p:nvPr>
            <p:ph type="dt" sz="half" idx="10"/>
          </p:nvPr>
        </p:nvSpPr>
        <p:spPr/>
        <p:txBody>
          <a:bodyPr/>
          <a:lstStyle/>
          <a:p>
            <a:endParaRPr lang="en-US"/>
          </a:p>
        </p:txBody>
      </p:sp>
      <p:sp>
        <p:nvSpPr>
          <p:cNvPr id="19" name="页脚占位符 18"/>
          <p:cNvSpPr>
            <a:spLocks noGrp="1"/>
          </p:cNvSpPr>
          <p:nvPr>
            <p:ph type="ftr" sz="quarter" idx="11"/>
          </p:nvPr>
        </p:nvSpPr>
        <p:spPr/>
        <p:txBody>
          <a:bodyPr/>
          <a:lstStyle/>
          <a:p>
            <a:endParaRPr kumimoji="0" lang="en-US"/>
          </a:p>
        </p:txBody>
      </p:sp>
      <p:sp>
        <p:nvSpPr>
          <p:cNvPr id="27" name="灯片编号占位符 26"/>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userDrawn="1">
  <p:cSld name="16_标题和内容">
    <p:spTree>
      <p:nvGrpSpPr>
        <p:cNvPr id="1" name=""/>
        <p:cNvGrpSpPr/>
        <p:nvPr/>
      </p:nvGrpSpPr>
      <p:grpSpPr>
        <a:xfrm>
          <a:off x="0" y="0"/>
          <a:ext cx="0" cy="0"/>
          <a:chOff x="0" y="0"/>
          <a:chExt cx="0" cy="0"/>
        </a:xfrm>
      </p:grpSpPr>
      <p:sp>
        <p:nvSpPr>
          <p:cNvPr id="22" name="矩形 21"/>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13" name="矩形 12"/>
          <p:cNvSpPr/>
          <p:nvPr userDrawn="1"/>
        </p:nvSpPr>
        <p:spPr>
          <a:xfrm>
            <a:off x="0" y="0"/>
            <a:ext cx="9142353" cy="771429"/>
          </a:xfrm>
          <a:prstGeom prst="rect">
            <a:avLst/>
          </a:prstGeom>
          <a:solidFill>
            <a:srgbClr val="0066FF">
              <a:alpha val="30196"/>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16" name="任意多边形 415"/>
          <p:cNvSpPr/>
          <p:nvPr userDrawn="1"/>
        </p:nvSpPr>
        <p:spPr>
          <a:xfrm>
            <a:off x="0" y="4743326"/>
            <a:ext cx="9142353" cy="400039"/>
          </a:xfrm>
          <a:custGeom>
            <a:avLst/>
            <a:gdLst>
              <a:gd name="connsiteX0" fmla="*/ 0 w 4351020"/>
              <a:gd name="connsiteY0" fmla="*/ 0 h 746760"/>
              <a:gd name="connsiteX1" fmla="*/ 2331720 w 4351020"/>
              <a:gd name="connsiteY1" fmla="*/ 0 h 746760"/>
              <a:gd name="connsiteX2" fmla="*/ 2545080 w 4351020"/>
              <a:gd name="connsiteY2" fmla="*/ 182880 h 746760"/>
              <a:gd name="connsiteX3" fmla="*/ 4351020 w 4351020"/>
              <a:gd name="connsiteY3" fmla="*/ 182880 h 746760"/>
              <a:gd name="connsiteX4" fmla="*/ 4351020 w 4351020"/>
              <a:gd name="connsiteY4" fmla="*/ 746760 h 746760"/>
              <a:gd name="connsiteX5" fmla="*/ 0 w 4351020"/>
              <a:gd name="connsiteY5" fmla="*/ 746760 h 746760"/>
              <a:gd name="connsiteX6" fmla="*/ 0 w 4351020"/>
              <a:gd name="connsiteY6" fmla="*/ 0 h 746760"/>
              <a:gd name="connsiteX0-1" fmla="*/ 0 w 11559540"/>
              <a:gd name="connsiteY0-2" fmla="*/ 0 h 746760"/>
              <a:gd name="connsiteX1-3" fmla="*/ 2331720 w 11559540"/>
              <a:gd name="connsiteY1-4" fmla="*/ 0 h 746760"/>
              <a:gd name="connsiteX2-5" fmla="*/ 2545080 w 11559540"/>
              <a:gd name="connsiteY2-6" fmla="*/ 182880 h 746760"/>
              <a:gd name="connsiteX3-7" fmla="*/ 11559540 w 11559540"/>
              <a:gd name="connsiteY3-8" fmla="*/ 182880 h 746760"/>
              <a:gd name="connsiteX4-9" fmla="*/ 4351020 w 11559540"/>
              <a:gd name="connsiteY4-10" fmla="*/ 746760 h 746760"/>
              <a:gd name="connsiteX5-11" fmla="*/ 0 w 11559540"/>
              <a:gd name="connsiteY5-12" fmla="*/ 746760 h 746760"/>
              <a:gd name="connsiteX6-13" fmla="*/ 0 w 11559540"/>
              <a:gd name="connsiteY6-14" fmla="*/ 0 h 746760"/>
              <a:gd name="connsiteX0-15" fmla="*/ 0 w 11559540"/>
              <a:gd name="connsiteY0-16" fmla="*/ 0 h 746760"/>
              <a:gd name="connsiteX1-17" fmla="*/ 2331720 w 11559540"/>
              <a:gd name="connsiteY1-18" fmla="*/ 0 h 746760"/>
              <a:gd name="connsiteX2-19" fmla="*/ 2545080 w 11559540"/>
              <a:gd name="connsiteY2-20" fmla="*/ 182880 h 746760"/>
              <a:gd name="connsiteX3-21" fmla="*/ 11559540 w 11559540"/>
              <a:gd name="connsiteY3-22" fmla="*/ 182880 h 746760"/>
              <a:gd name="connsiteX4-23" fmla="*/ 11544300 w 11559540"/>
              <a:gd name="connsiteY4-24" fmla="*/ 716280 h 746760"/>
              <a:gd name="connsiteX5-25" fmla="*/ 0 w 11559540"/>
              <a:gd name="connsiteY5-26" fmla="*/ 746760 h 746760"/>
              <a:gd name="connsiteX6-27" fmla="*/ 0 w 11559540"/>
              <a:gd name="connsiteY6-28" fmla="*/ 0 h 746760"/>
              <a:gd name="connsiteX0-29" fmla="*/ 0 w 11559540"/>
              <a:gd name="connsiteY0-30" fmla="*/ 0 h 746760"/>
              <a:gd name="connsiteX1-31" fmla="*/ 2545080 w 11559540"/>
              <a:gd name="connsiteY1-32" fmla="*/ 182880 h 746760"/>
              <a:gd name="connsiteX2-33" fmla="*/ 11559540 w 11559540"/>
              <a:gd name="connsiteY2-34" fmla="*/ 182880 h 746760"/>
              <a:gd name="connsiteX3-35" fmla="*/ 11544300 w 11559540"/>
              <a:gd name="connsiteY3-36" fmla="*/ 716280 h 746760"/>
              <a:gd name="connsiteX4-37" fmla="*/ 0 w 11559540"/>
              <a:gd name="connsiteY4-38" fmla="*/ 746760 h 746760"/>
              <a:gd name="connsiteX5-39" fmla="*/ 0 w 11559540"/>
              <a:gd name="connsiteY5-40" fmla="*/ 0 h 746760"/>
              <a:gd name="connsiteX0-41" fmla="*/ 0 w 11559540"/>
              <a:gd name="connsiteY0-42" fmla="*/ 0 h 569025"/>
              <a:gd name="connsiteX1-43" fmla="*/ 2545080 w 11559540"/>
              <a:gd name="connsiteY1-44" fmla="*/ 5145 h 569025"/>
              <a:gd name="connsiteX2-45" fmla="*/ 11559540 w 11559540"/>
              <a:gd name="connsiteY2-46" fmla="*/ 5145 h 569025"/>
              <a:gd name="connsiteX3-47" fmla="*/ 11544300 w 11559540"/>
              <a:gd name="connsiteY3-48" fmla="*/ 538545 h 569025"/>
              <a:gd name="connsiteX4-49" fmla="*/ 0 w 11559540"/>
              <a:gd name="connsiteY4-50" fmla="*/ 569025 h 569025"/>
              <a:gd name="connsiteX5-51" fmla="*/ 0 w 11559540"/>
              <a:gd name="connsiteY5-52" fmla="*/ 0 h 569025"/>
              <a:gd name="connsiteX0-53" fmla="*/ 0 w 11559540"/>
              <a:gd name="connsiteY0-54" fmla="*/ 563880 h 563880"/>
              <a:gd name="connsiteX1-55" fmla="*/ 2545080 w 11559540"/>
              <a:gd name="connsiteY1-56" fmla="*/ 0 h 563880"/>
              <a:gd name="connsiteX2-57" fmla="*/ 11559540 w 11559540"/>
              <a:gd name="connsiteY2-58" fmla="*/ 0 h 563880"/>
              <a:gd name="connsiteX3-59" fmla="*/ 11544300 w 11559540"/>
              <a:gd name="connsiteY3-60" fmla="*/ 533400 h 563880"/>
              <a:gd name="connsiteX4-61" fmla="*/ 0 w 11559540"/>
              <a:gd name="connsiteY4-62" fmla="*/ 563880 h 563880"/>
              <a:gd name="connsiteX0-63" fmla="*/ 0 w 11559540"/>
              <a:gd name="connsiteY0-64" fmla="*/ 563880 h 563880"/>
              <a:gd name="connsiteX1-65" fmla="*/ 2734 w 11559540"/>
              <a:gd name="connsiteY1-66" fmla="*/ 10455 h 563880"/>
              <a:gd name="connsiteX2-67" fmla="*/ 11559540 w 11559540"/>
              <a:gd name="connsiteY2-68" fmla="*/ 0 h 563880"/>
              <a:gd name="connsiteX3-69" fmla="*/ 11544300 w 11559540"/>
              <a:gd name="connsiteY3-70" fmla="*/ 533400 h 563880"/>
              <a:gd name="connsiteX4-71" fmla="*/ 0 w 11559540"/>
              <a:gd name="connsiteY4-72" fmla="*/ 563880 h 56388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1559540" h="563880">
                <a:moveTo>
                  <a:pt x="0" y="563880"/>
                </a:moveTo>
                <a:cubicBezTo>
                  <a:pt x="911" y="379405"/>
                  <a:pt x="1823" y="194930"/>
                  <a:pt x="2734" y="10455"/>
                </a:cubicBezTo>
                <a:lnTo>
                  <a:pt x="11559540" y="0"/>
                </a:lnTo>
                <a:lnTo>
                  <a:pt x="11544300" y="533400"/>
                </a:lnTo>
                <a:lnTo>
                  <a:pt x="0" y="563880"/>
                </a:lnTo>
                <a:close/>
              </a:path>
            </a:pathLst>
          </a:custGeom>
          <a:gradFill flip="none" rotWithShape="1">
            <a:gsLst>
              <a:gs pos="0">
                <a:schemeClr val="accent1"/>
              </a:gs>
              <a:gs pos="100000">
                <a:schemeClr val="accent2"/>
              </a:gs>
            </a:gsLst>
            <a:path path="circle">
              <a:fillToRect r="100000" b="100000"/>
            </a:path>
            <a:tileRect l="-100000" t="-100000"/>
          </a:gradFill>
          <a:ln w="38100">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17" name="任意多边形 416"/>
          <p:cNvSpPr/>
          <p:nvPr userDrawn="1"/>
        </p:nvSpPr>
        <p:spPr>
          <a:xfrm>
            <a:off x="0" y="4738931"/>
            <a:ext cx="9142353" cy="3401"/>
          </a:xfrm>
          <a:custGeom>
            <a:avLst/>
            <a:gdLst>
              <a:gd name="connsiteX0" fmla="*/ 0 w 3776663"/>
              <a:gd name="connsiteY0" fmla="*/ 0 h 195262"/>
              <a:gd name="connsiteX1" fmla="*/ 2319338 w 3776663"/>
              <a:gd name="connsiteY1" fmla="*/ 0 h 195262"/>
              <a:gd name="connsiteX2" fmla="*/ 2562226 w 3776663"/>
              <a:gd name="connsiteY2" fmla="*/ 195262 h 195262"/>
              <a:gd name="connsiteX3" fmla="*/ 3776663 w 3776663"/>
              <a:gd name="connsiteY3" fmla="*/ 195262 h 195262"/>
              <a:gd name="connsiteX0-1" fmla="*/ 0 w 11520488"/>
              <a:gd name="connsiteY0-2" fmla="*/ 0 h 195262"/>
              <a:gd name="connsiteX1-3" fmla="*/ 2319338 w 11520488"/>
              <a:gd name="connsiteY1-4" fmla="*/ 0 h 195262"/>
              <a:gd name="connsiteX2-5" fmla="*/ 2562226 w 11520488"/>
              <a:gd name="connsiteY2-6" fmla="*/ 195262 h 195262"/>
              <a:gd name="connsiteX3-7" fmla="*/ 11520488 w 11520488"/>
              <a:gd name="connsiteY3-8" fmla="*/ 190500 h 195262"/>
              <a:gd name="connsiteX0-9" fmla="*/ 0 w 11520488"/>
              <a:gd name="connsiteY0-10" fmla="*/ 0 h 195262"/>
              <a:gd name="connsiteX1-11" fmla="*/ 2319338 w 11520488"/>
              <a:gd name="connsiteY1-12" fmla="*/ 0 h 195262"/>
              <a:gd name="connsiteX2-13" fmla="*/ 2562226 w 11520488"/>
              <a:gd name="connsiteY2-14" fmla="*/ 195262 h 195262"/>
              <a:gd name="connsiteX3-15" fmla="*/ 11520488 w 11520488"/>
              <a:gd name="connsiteY3-16" fmla="*/ 190500 h 195262"/>
              <a:gd name="connsiteX0-17" fmla="*/ 0 w 11520488"/>
              <a:gd name="connsiteY0-18" fmla="*/ 0 h 195262"/>
              <a:gd name="connsiteX1-19" fmla="*/ 2562226 w 11520488"/>
              <a:gd name="connsiteY1-20" fmla="*/ 195262 h 195262"/>
              <a:gd name="connsiteX2-21" fmla="*/ 11520488 w 11520488"/>
              <a:gd name="connsiteY2-22" fmla="*/ 190500 h 195262"/>
              <a:gd name="connsiteX0-23" fmla="*/ 0 w 8958262"/>
              <a:gd name="connsiteY0-24" fmla="*/ 4762 h 4762"/>
              <a:gd name="connsiteX1-25" fmla="*/ 8958262 w 8958262"/>
              <a:gd name="connsiteY1-26" fmla="*/ 0 h 4762"/>
            </a:gdLst>
            <a:ahLst/>
            <a:cxnLst>
              <a:cxn ang="0">
                <a:pos x="connsiteX0-1" y="connsiteY0-2"/>
              </a:cxn>
              <a:cxn ang="0">
                <a:pos x="connsiteX1-3" y="connsiteY1-4"/>
              </a:cxn>
            </a:cxnLst>
            <a:rect l="l" t="t" r="r" b="b"/>
            <a:pathLst>
              <a:path w="8958262" h="4762">
                <a:moveTo>
                  <a:pt x="0" y="4762"/>
                </a:moveTo>
                <a:lnTo>
                  <a:pt x="8958262" y="0"/>
                </a:lnTo>
              </a:path>
            </a:pathLst>
          </a:custGeom>
          <a:noFill/>
          <a:ln w="38100">
            <a:gradFill flip="none" rotWithShape="1">
              <a:gsLst>
                <a:gs pos="0">
                  <a:schemeClr val="accent1"/>
                </a:gs>
                <a:gs pos="100000">
                  <a:schemeClr val="tx2"/>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pic>
        <p:nvPicPr>
          <p:cNvPr id="418" name="图片 41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1402" y="4814757"/>
            <a:ext cx="333274" cy="257168"/>
          </a:xfrm>
          <a:prstGeom prst="rect">
            <a:avLst/>
          </a:prstGeom>
        </p:spPr>
      </p:pic>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sp>
        <p:nvSpPr>
          <p:cNvPr id="6" name="灯片编号占位符 5"/>
          <p:cNvSpPr>
            <a:spLocks noGrp="1"/>
          </p:cNvSpPr>
          <p:nvPr>
            <p:ph type="sldNum" sz="quarter" idx="12"/>
          </p:nvPr>
        </p:nvSpPr>
        <p:spPr>
          <a:xfrm>
            <a:off x="8570965" y="257143"/>
            <a:ext cx="285699" cy="257143"/>
          </a:xfrm>
        </p:spPr>
        <p:txBody>
          <a:bodyPr anchor="ctr"/>
          <a:lstStyle>
            <a:lvl1pPr algn="ctr">
              <a:defRPr sz="1300">
                <a:solidFill>
                  <a:schemeClr val="bg1"/>
                </a:solidFill>
              </a:defRPr>
            </a:lvl1pPr>
          </a:lstStyle>
          <a:p>
            <a:pPr>
              <a:defRPr/>
            </a:pPr>
            <a:fld id="{5A97EA3C-F32E-43E3-B060-6F53E27EF2AE}" type="slidenum">
              <a:rPr lang="zh-CN" altLang="en-US" smtClean="0"/>
              <a:t>‹#›</a:t>
            </a:fld>
            <a:endParaRPr lang="en-US" altLang="zh-CN" dirty="0"/>
          </a:p>
        </p:txBody>
      </p:sp>
      <p:pic>
        <p:nvPicPr>
          <p:cNvPr id="19" name="图片 18" descr="电建蓝红条案.emf"/>
          <p:cNvPicPr/>
          <p:nvPr userDrawn="1"/>
        </p:nvPicPr>
        <p:blipFill>
          <a:blip r:embed="rId3"/>
          <a:stretch>
            <a:fillRect/>
          </a:stretch>
        </p:blipFill>
        <p:spPr>
          <a:xfrm>
            <a:off x="0" y="720000"/>
            <a:ext cx="9142353" cy="51429"/>
          </a:xfrm>
          <a:prstGeom prst="rect">
            <a:avLst/>
          </a:prstGeom>
        </p:spPr>
      </p:pic>
      <p:grpSp>
        <p:nvGrpSpPr>
          <p:cNvPr id="15" name="组合 815"/>
          <p:cNvGrpSpPr/>
          <p:nvPr userDrawn="1"/>
        </p:nvGrpSpPr>
        <p:grpSpPr>
          <a:xfrm>
            <a:off x="114608" y="531489"/>
            <a:ext cx="9384068" cy="4232571"/>
            <a:chOff x="144413" y="669600"/>
            <a:chExt cx="11824577" cy="5924548"/>
          </a:xfrm>
        </p:grpSpPr>
        <p:grpSp>
          <p:nvGrpSpPr>
            <p:cNvPr id="16" name="组合 20"/>
            <p:cNvGrpSpPr/>
            <p:nvPr/>
          </p:nvGrpSpPr>
          <p:grpSpPr>
            <a:xfrm>
              <a:off x="230399" y="669600"/>
              <a:ext cx="11738591" cy="5924548"/>
              <a:chOff x="228850" y="669825"/>
              <a:chExt cx="11738591" cy="5924548"/>
            </a:xfrm>
          </p:grpSpPr>
          <p:grpSp>
            <p:nvGrpSpPr>
              <p:cNvPr id="31" name="组合 837"/>
              <p:cNvGrpSpPr>
                <a:grpSpLocks noChangeAspect="1"/>
              </p:cNvGrpSpPr>
              <p:nvPr/>
            </p:nvGrpSpPr>
            <p:grpSpPr>
              <a:xfrm>
                <a:off x="228850" y="669825"/>
                <a:ext cx="11738591" cy="5924548"/>
                <a:chOff x="779461" y="-360362"/>
                <a:chExt cx="14673239" cy="7405685"/>
              </a:xfrm>
            </p:grpSpPr>
            <p:sp>
              <p:nvSpPr>
                <p:cNvPr id="33" name="Freeform 4"/>
                <p:cNvSpPr/>
                <p:nvPr/>
              </p:nvSpPr>
              <p:spPr bwMode="auto">
                <a:xfrm>
                  <a:off x="3436932" y="4835524"/>
                  <a:ext cx="276225" cy="606425"/>
                </a:xfrm>
                <a:custGeom>
                  <a:avLst/>
                  <a:gdLst/>
                  <a:ahLst/>
                  <a:cxnLst>
                    <a:cxn ang="0">
                      <a:pos x="92" y="14"/>
                    </a:cxn>
                    <a:cxn ang="0">
                      <a:pos x="98" y="28"/>
                    </a:cxn>
                    <a:cxn ang="0">
                      <a:pos x="102" y="46"/>
                    </a:cxn>
                    <a:cxn ang="0">
                      <a:pos x="103" y="61"/>
                    </a:cxn>
                    <a:cxn ang="0">
                      <a:pos x="95" y="67"/>
                    </a:cxn>
                    <a:cxn ang="0">
                      <a:pos x="95" y="82"/>
                    </a:cxn>
                    <a:cxn ang="0">
                      <a:pos x="91" y="96"/>
                    </a:cxn>
                    <a:cxn ang="0">
                      <a:pos x="88" y="111"/>
                    </a:cxn>
                    <a:cxn ang="0">
                      <a:pos x="74" y="140"/>
                    </a:cxn>
                    <a:cxn ang="0">
                      <a:pos x="64" y="171"/>
                    </a:cxn>
                    <a:cxn ang="0">
                      <a:pos x="55" y="202"/>
                    </a:cxn>
                    <a:cxn ang="0">
                      <a:pos x="38" y="225"/>
                    </a:cxn>
                    <a:cxn ang="0">
                      <a:pos x="12" y="211"/>
                    </a:cxn>
                    <a:cxn ang="0">
                      <a:pos x="4" y="182"/>
                    </a:cxn>
                    <a:cxn ang="0">
                      <a:pos x="2" y="151"/>
                    </a:cxn>
                    <a:cxn ang="0">
                      <a:pos x="12" y="123"/>
                    </a:cxn>
                    <a:cxn ang="0">
                      <a:pos x="16" y="108"/>
                    </a:cxn>
                    <a:cxn ang="0">
                      <a:pos x="10" y="93"/>
                    </a:cxn>
                    <a:cxn ang="0">
                      <a:pos x="9" y="78"/>
                    </a:cxn>
                    <a:cxn ang="0">
                      <a:pos x="9" y="71"/>
                    </a:cxn>
                    <a:cxn ang="0">
                      <a:pos x="18" y="71"/>
                    </a:cxn>
                    <a:cxn ang="0">
                      <a:pos x="48" y="63"/>
                    </a:cxn>
                    <a:cxn ang="0">
                      <a:pos x="66" y="47"/>
                    </a:cxn>
                    <a:cxn ang="0">
                      <a:pos x="75" y="31"/>
                    </a:cxn>
                    <a:cxn ang="0">
                      <a:pos x="83" y="8"/>
                    </a:cxn>
                    <a:cxn ang="0">
                      <a:pos x="92" y="14"/>
                    </a:cxn>
                  </a:cxnLst>
                  <a:rect l="0" t="0" r="r" b="b"/>
                  <a:pathLst>
                    <a:path w="105" h="231">
                      <a:moveTo>
                        <a:pt x="92" y="14"/>
                      </a:moveTo>
                      <a:cubicBezTo>
                        <a:pt x="93" y="19"/>
                        <a:pt x="96" y="23"/>
                        <a:pt x="98" y="28"/>
                      </a:cubicBezTo>
                      <a:cubicBezTo>
                        <a:pt x="100" y="34"/>
                        <a:pt x="101" y="41"/>
                        <a:pt x="102" y="46"/>
                      </a:cubicBezTo>
                      <a:cubicBezTo>
                        <a:pt x="103" y="50"/>
                        <a:pt x="105" y="58"/>
                        <a:pt x="103" y="61"/>
                      </a:cubicBezTo>
                      <a:cubicBezTo>
                        <a:pt x="100" y="67"/>
                        <a:pt x="97" y="44"/>
                        <a:pt x="95" y="67"/>
                      </a:cubicBezTo>
                      <a:cubicBezTo>
                        <a:pt x="95" y="72"/>
                        <a:pt x="95" y="77"/>
                        <a:pt x="95" y="82"/>
                      </a:cubicBezTo>
                      <a:cubicBezTo>
                        <a:pt x="95" y="88"/>
                        <a:pt x="94" y="90"/>
                        <a:pt x="91" y="96"/>
                      </a:cubicBezTo>
                      <a:cubicBezTo>
                        <a:pt x="89" y="101"/>
                        <a:pt x="89" y="106"/>
                        <a:pt x="88" y="111"/>
                      </a:cubicBezTo>
                      <a:cubicBezTo>
                        <a:pt x="86" y="122"/>
                        <a:pt x="79" y="130"/>
                        <a:pt x="74" y="140"/>
                      </a:cubicBezTo>
                      <a:cubicBezTo>
                        <a:pt x="71" y="150"/>
                        <a:pt x="68" y="161"/>
                        <a:pt x="64" y="171"/>
                      </a:cubicBezTo>
                      <a:cubicBezTo>
                        <a:pt x="59" y="181"/>
                        <a:pt x="58" y="191"/>
                        <a:pt x="55" y="202"/>
                      </a:cubicBezTo>
                      <a:cubicBezTo>
                        <a:pt x="51" y="212"/>
                        <a:pt x="60" y="213"/>
                        <a:pt x="38" y="225"/>
                      </a:cubicBezTo>
                      <a:cubicBezTo>
                        <a:pt x="26" y="231"/>
                        <a:pt x="17" y="222"/>
                        <a:pt x="12" y="211"/>
                      </a:cubicBezTo>
                      <a:cubicBezTo>
                        <a:pt x="8" y="201"/>
                        <a:pt x="5" y="192"/>
                        <a:pt x="4" y="182"/>
                      </a:cubicBezTo>
                      <a:cubicBezTo>
                        <a:pt x="3" y="172"/>
                        <a:pt x="0" y="162"/>
                        <a:pt x="2" y="151"/>
                      </a:cubicBezTo>
                      <a:cubicBezTo>
                        <a:pt x="4" y="142"/>
                        <a:pt x="10" y="132"/>
                        <a:pt x="12" y="123"/>
                      </a:cubicBezTo>
                      <a:cubicBezTo>
                        <a:pt x="14" y="118"/>
                        <a:pt x="16" y="113"/>
                        <a:pt x="16" y="108"/>
                      </a:cubicBezTo>
                      <a:cubicBezTo>
                        <a:pt x="15" y="102"/>
                        <a:pt x="12" y="98"/>
                        <a:pt x="10" y="93"/>
                      </a:cubicBezTo>
                      <a:cubicBezTo>
                        <a:pt x="9" y="88"/>
                        <a:pt x="9" y="83"/>
                        <a:pt x="9" y="78"/>
                      </a:cubicBezTo>
                      <a:cubicBezTo>
                        <a:pt x="9" y="77"/>
                        <a:pt x="8" y="72"/>
                        <a:pt x="9" y="71"/>
                      </a:cubicBezTo>
                      <a:cubicBezTo>
                        <a:pt x="10" y="69"/>
                        <a:pt x="15" y="71"/>
                        <a:pt x="18" y="71"/>
                      </a:cubicBezTo>
                      <a:cubicBezTo>
                        <a:pt x="28" y="70"/>
                        <a:pt x="38" y="65"/>
                        <a:pt x="48" y="63"/>
                      </a:cubicBezTo>
                      <a:cubicBezTo>
                        <a:pt x="57" y="61"/>
                        <a:pt x="61" y="54"/>
                        <a:pt x="66" y="47"/>
                      </a:cubicBezTo>
                      <a:cubicBezTo>
                        <a:pt x="70" y="42"/>
                        <a:pt x="73" y="37"/>
                        <a:pt x="75" y="31"/>
                      </a:cubicBezTo>
                      <a:cubicBezTo>
                        <a:pt x="78" y="24"/>
                        <a:pt x="79" y="15"/>
                        <a:pt x="83" y="8"/>
                      </a:cubicBezTo>
                      <a:cubicBezTo>
                        <a:pt x="88" y="0"/>
                        <a:pt x="91" y="9"/>
                        <a:pt x="92"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 name="Freeform 5"/>
                <p:cNvSpPr/>
                <p:nvPr/>
              </p:nvSpPr>
              <p:spPr bwMode="auto">
                <a:xfrm>
                  <a:off x="13031766" y="-360362"/>
                  <a:ext cx="2420934" cy="1741487"/>
                </a:xfrm>
                <a:custGeom>
                  <a:avLst/>
                  <a:gdLst/>
                  <a:ahLst/>
                  <a:cxnLst>
                    <a:cxn ang="0">
                      <a:pos x="473" y="584"/>
                    </a:cxn>
                    <a:cxn ang="0">
                      <a:pos x="487" y="515"/>
                    </a:cxn>
                    <a:cxn ang="0">
                      <a:pos x="548" y="489"/>
                    </a:cxn>
                    <a:cxn ang="0">
                      <a:pos x="606" y="446"/>
                    </a:cxn>
                    <a:cxn ang="0">
                      <a:pos x="652" y="433"/>
                    </a:cxn>
                    <a:cxn ang="0">
                      <a:pos x="758" y="389"/>
                    </a:cxn>
                    <a:cxn ang="0">
                      <a:pos x="676" y="376"/>
                    </a:cxn>
                    <a:cxn ang="0">
                      <a:pos x="711" y="348"/>
                    </a:cxn>
                    <a:cxn ang="0">
                      <a:pos x="765" y="365"/>
                    </a:cxn>
                    <a:cxn ang="0">
                      <a:pos x="715" y="323"/>
                    </a:cxn>
                    <a:cxn ang="0">
                      <a:pos x="709" y="307"/>
                    </a:cxn>
                    <a:cxn ang="0">
                      <a:pos x="737" y="298"/>
                    </a:cxn>
                    <a:cxn ang="0">
                      <a:pos x="777" y="257"/>
                    </a:cxn>
                    <a:cxn ang="0">
                      <a:pos x="801" y="232"/>
                    </a:cxn>
                    <a:cxn ang="0">
                      <a:pos x="780" y="191"/>
                    </a:cxn>
                    <a:cxn ang="0">
                      <a:pos x="801" y="175"/>
                    </a:cxn>
                    <a:cxn ang="0">
                      <a:pos x="782" y="165"/>
                    </a:cxn>
                    <a:cxn ang="0">
                      <a:pos x="795" y="113"/>
                    </a:cxn>
                    <a:cxn ang="0">
                      <a:pos x="859" y="93"/>
                    </a:cxn>
                    <a:cxn ang="0">
                      <a:pos x="788" y="83"/>
                    </a:cxn>
                    <a:cxn ang="0">
                      <a:pos x="899" y="72"/>
                    </a:cxn>
                    <a:cxn ang="0">
                      <a:pos x="826" y="59"/>
                    </a:cxn>
                    <a:cxn ang="0">
                      <a:pos x="734" y="84"/>
                    </a:cxn>
                    <a:cxn ang="0">
                      <a:pos x="752" y="49"/>
                    </a:cxn>
                    <a:cxn ang="0">
                      <a:pos x="667" y="63"/>
                    </a:cxn>
                    <a:cxn ang="0">
                      <a:pos x="628" y="45"/>
                    </a:cxn>
                    <a:cxn ang="0">
                      <a:pos x="757" y="31"/>
                    </a:cxn>
                    <a:cxn ang="0">
                      <a:pos x="648" y="22"/>
                    </a:cxn>
                    <a:cxn ang="0">
                      <a:pos x="596" y="15"/>
                    </a:cxn>
                    <a:cxn ang="0">
                      <a:pos x="687" y="6"/>
                    </a:cxn>
                    <a:cxn ang="0">
                      <a:pos x="526" y="6"/>
                    </a:cxn>
                    <a:cxn ang="0">
                      <a:pos x="440" y="11"/>
                    </a:cxn>
                    <a:cxn ang="0">
                      <a:pos x="494" y="34"/>
                    </a:cxn>
                    <a:cxn ang="0">
                      <a:pos x="431" y="28"/>
                    </a:cxn>
                    <a:cxn ang="0">
                      <a:pos x="414" y="50"/>
                    </a:cxn>
                    <a:cxn ang="0">
                      <a:pos x="333" y="30"/>
                    </a:cxn>
                    <a:cxn ang="0">
                      <a:pos x="303" y="46"/>
                    </a:cxn>
                    <a:cxn ang="0">
                      <a:pos x="266" y="37"/>
                    </a:cxn>
                    <a:cxn ang="0">
                      <a:pos x="231" y="57"/>
                    </a:cxn>
                    <a:cxn ang="0">
                      <a:pos x="175" y="50"/>
                    </a:cxn>
                    <a:cxn ang="0">
                      <a:pos x="98" y="84"/>
                    </a:cxn>
                    <a:cxn ang="0">
                      <a:pos x="128" y="106"/>
                    </a:cxn>
                    <a:cxn ang="0">
                      <a:pos x="84" y="129"/>
                    </a:cxn>
                    <a:cxn ang="0">
                      <a:pos x="19" y="161"/>
                    </a:cxn>
                    <a:cxn ang="0">
                      <a:pos x="80" y="180"/>
                    </a:cxn>
                    <a:cxn ang="0">
                      <a:pos x="55" y="194"/>
                    </a:cxn>
                    <a:cxn ang="0">
                      <a:pos x="77" y="211"/>
                    </a:cxn>
                    <a:cxn ang="0">
                      <a:pos x="191" y="217"/>
                    </a:cxn>
                    <a:cxn ang="0">
                      <a:pos x="246" y="273"/>
                    </a:cxn>
                    <a:cxn ang="0">
                      <a:pos x="259" y="351"/>
                    </a:cxn>
                    <a:cxn ang="0">
                      <a:pos x="296" y="340"/>
                    </a:cxn>
                    <a:cxn ang="0">
                      <a:pos x="332" y="371"/>
                    </a:cxn>
                    <a:cxn ang="0">
                      <a:pos x="298" y="376"/>
                    </a:cxn>
                    <a:cxn ang="0">
                      <a:pos x="305" y="418"/>
                    </a:cxn>
                    <a:cxn ang="0">
                      <a:pos x="286" y="441"/>
                    </a:cxn>
                    <a:cxn ang="0">
                      <a:pos x="291" y="474"/>
                    </a:cxn>
                    <a:cxn ang="0">
                      <a:pos x="324" y="480"/>
                    </a:cxn>
                    <a:cxn ang="0">
                      <a:pos x="308" y="532"/>
                    </a:cxn>
                    <a:cxn ang="0">
                      <a:pos x="345" y="542"/>
                    </a:cxn>
                    <a:cxn ang="0">
                      <a:pos x="332" y="585"/>
                    </a:cxn>
                    <a:cxn ang="0">
                      <a:pos x="376" y="648"/>
                    </a:cxn>
                    <a:cxn ang="0">
                      <a:pos x="419" y="657"/>
                    </a:cxn>
                    <a:cxn ang="0">
                      <a:pos x="449" y="637"/>
                    </a:cxn>
                  </a:cxnLst>
                  <a:rect l="0" t="0" r="r" b="b"/>
                  <a:pathLst>
                    <a:path w="922" h="663">
                      <a:moveTo>
                        <a:pt x="461" y="614"/>
                      </a:moveTo>
                      <a:cubicBezTo>
                        <a:pt x="461" y="609"/>
                        <a:pt x="460" y="607"/>
                        <a:pt x="459" y="603"/>
                      </a:cubicBezTo>
                      <a:cubicBezTo>
                        <a:pt x="458" y="599"/>
                        <a:pt x="457" y="596"/>
                        <a:pt x="462" y="595"/>
                      </a:cubicBezTo>
                      <a:cubicBezTo>
                        <a:pt x="465" y="594"/>
                        <a:pt x="468" y="596"/>
                        <a:pt x="471" y="593"/>
                      </a:cubicBezTo>
                      <a:cubicBezTo>
                        <a:pt x="472" y="591"/>
                        <a:pt x="472" y="586"/>
                        <a:pt x="473" y="584"/>
                      </a:cubicBezTo>
                      <a:cubicBezTo>
                        <a:pt x="475" y="575"/>
                        <a:pt x="478" y="567"/>
                        <a:pt x="481" y="559"/>
                      </a:cubicBezTo>
                      <a:cubicBezTo>
                        <a:pt x="482" y="555"/>
                        <a:pt x="483" y="550"/>
                        <a:pt x="484" y="546"/>
                      </a:cubicBezTo>
                      <a:cubicBezTo>
                        <a:pt x="485" y="541"/>
                        <a:pt x="486" y="535"/>
                        <a:pt x="485" y="530"/>
                      </a:cubicBezTo>
                      <a:cubicBezTo>
                        <a:pt x="485" y="527"/>
                        <a:pt x="480" y="519"/>
                        <a:pt x="482" y="516"/>
                      </a:cubicBezTo>
                      <a:cubicBezTo>
                        <a:pt x="483" y="515"/>
                        <a:pt x="486" y="515"/>
                        <a:pt x="487" y="515"/>
                      </a:cubicBezTo>
                      <a:cubicBezTo>
                        <a:pt x="496" y="515"/>
                        <a:pt x="497" y="508"/>
                        <a:pt x="499" y="502"/>
                      </a:cubicBezTo>
                      <a:cubicBezTo>
                        <a:pt x="501" y="497"/>
                        <a:pt x="502" y="497"/>
                        <a:pt x="506" y="497"/>
                      </a:cubicBezTo>
                      <a:cubicBezTo>
                        <a:pt x="510" y="496"/>
                        <a:pt x="513" y="495"/>
                        <a:pt x="516" y="495"/>
                      </a:cubicBezTo>
                      <a:cubicBezTo>
                        <a:pt x="523" y="493"/>
                        <a:pt x="531" y="494"/>
                        <a:pt x="537" y="492"/>
                      </a:cubicBezTo>
                      <a:cubicBezTo>
                        <a:pt x="541" y="490"/>
                        <a:pt x="544" y="489"/>
                        <a:pt x="548" y="489"/>
                      </a:cubicBezTo>
                      <a:cubicBezTo>
                        <a:pt x="551" y="488"/>
                        <a:pt x="554" y="488"/>
                        <a:pt x="558" y="486"/>
                      </a:cubicBezTo>
                      <a:cubicBezTo>
                        <a:pt x="563" y="483"/>
                        <a:pt x="569" y="478"/>
                        <a:pt x="574" y="474"/>
                      </a:cubicBezTo>
                      <a:cubicBezTo>
                        <a:pt x="579" y="469"/>
                        <a:pt x="581" y="463"/>
                        <a:pt x="588" y="459"/>
                      </a:cubicBezTo>
                      <a:cubicBezTo>
                        <a:pt x="590" y="458"/>
                        <a:pt x="593" y="455"/>
                        <a:pt x="596" y="452"/>
                      </a:cubicBezTo>
                      <a:cubicBezTo>
                        <a:pt x="599" y="450"/>
                        <a:pt x="602" y="448"/>
                        <a:pt x="606" y="446"/>
                      </a:cubicBezTo>
                      <a:cubicBezTo>
                        <a:pt x="611" y="443"/>
                        <a:pt x="612" y="442"/>
                        <a:pt x="612" y="436"/>
                      </a:cubicBezTo>
                      <a:cubicBezTo>
                        <a:pt x="612" y="433"/>
                        <a:pt x="615" y="427"/>
                        <a:pt x="619" y="428"/>
                      </a:cubicBezTo>
                      <a:cubicBezTo>
                        <a:pt x="623" y="432"/>
                        <a:pt x="626" y="440"/>
                        <a:pt x="633" y="437"/>
                      </a:cubicBezTo>
                      <a:cubicBezTo>
                        <a:pt x="636" y="436"/>
                        <a:pt x="638" y="434"/>
                        <a:pt x="642" y="433"/>
                      </a:cubicBezTo>
                      <a:cubicBezTo>
                        <a:pt x="645" y="433"/>
                        <a:pt x="648" y="433"/>
                        <a:pt x="652" y="433"/>
                      </a:cubicBezTo>
                      <a:cubicBezTo>
                        <a:pt x="658" y="433"/>
                        <a:pt x="665" y="434"/>
                        <a:pt x="671" y="431"/>
                      </a:cubicBezTo>
                      <a:cubicBezTo>
                        <a:pt x="683" y="425"/>
                        <a:pt x="694" y="415"/>
                        <a:pt x="708" y="410"/>
                      </a:cubicBezTo>
                      <a:cubicBezTo>
                        <a:pt x="713" y="407"/>
                        <a:pt x="719" y="406"/>
                        <a:pt x="725" y="405"/>
                      </a:cubicBezTo>
                      <a:cubicBezTo>
                        <a:pt x="731" y="403"/>
                        <a:pt x="737" y="401"/>
                        <a:pt x="743" y="399"/>
                      </a:cubicBezTo>
                      <a:cubicBezTo>
                        <a:pt x="748" y="398"/>
                        <a:pt x="759" y="396"/>
                        <a:pt x="758" y="389"/>
                      </a:cubicBezTo>
                      <a:cubicBezTo>
                        <a:pt x="750" y="389"/>
                        <a:pt x="740" y="386"/>
                        <a:pt x="734" y="383"/>
                      </a:cubicBezTo>
                      <a:cubicBezTo>
                        <a:pt x="727" y="378"/>
                        <a:pt x="721" y="377"/>
                        <a:pt x="712" y="377"/>
                      </a:cubicBezTo>
                      <a:cubicBezTo>
                        <a:pt x="704" y="377"/>
                        <a:pt x="698" y="380"/>
                        <a:pt x="690" y="382"/>
                      </a:cubicBezTo>
                      <a:cubicBezTo>
                        <a:pt x="686" y="383"/>
                        <a:pt x="673" y="385"/>
                        <a:pt x="669" y="382"/>
                      </a:cubicBezTo>
                      <a:cubicBezTo>
                        <a:pt x="669" y="380"/>
                        <a:pt x="674" y="378"/>
                        <a:pt x="676" y="376"/>
                      </a:cubicBezTo>
                      <a:cubicBezTo>
                        <a:pt x="678" y="374"/>
                        <a:pt x="680" y="371"/>
                        <a:pt x="682" y="369"/>
                      </a:cubicBezTo>
                      <a:cubicBezTo>
                        <a:pt x="690" y="362"/>
                        <a:pt x="682" y="357"/>
                        <a:pt x="681" y="349"/>
                      </a:cubicBezTo>
                      <a:cubicBezTo>
                        <a:pt x="681" y="344"/>
                        <a:pt x="682" y="330"/>
                        <a:pt x="691" y="337"/>
                      </a:cubicBezTo>
                      <a:cubicBezTo>
                        <a:pt x="694" y="340"/>
                        <a:pt x="696" y="343"/>
                        <a:pt x="700" y="345"/>
                      </a:cubicBezTo>
                      <a:cubicBezTo>
                        <a:pt x="703" y="346"/>
                        <a:pt x="708" y="347"/>
                        <a:pt x="711" y="348"/>
                      </a:cubicBezTo>
                      <a:cubicBezTo>
                        <a:pt x="719" y="350"/>
                        <a:pt x="725" y="354"/>
                        <a:pt x="730" y="361"/>
                      </a:cubicBezTo>
                      <a:cubicBezTo>
                        <a:pt x="732" y="364"/>
                        <a:pt x="734" y="367"/>
                        <a:pt x="738" y="370"/>
                      </a:cubicBezTo>
                      <a:cubicBezTo>
                        <a:pt x="742" y="372"/>
                        <a:pt x="746" y="372"/>
                        <a:pt x="750" y="372"/>
                      </a:cubicBezTo>
                      <a:cubicBezTo>
                        <a:pt x="753" y="372"/>
                        <a:pt x="756" y="374"/>
                        <a:pt x="759" y="373"/>
                      </a:cubicBezTo>
                      <a:cubicBezTo>
                        <a:pt x="762" y="372"/>
                        <a:pt x="766" y="368"/>
                        <a:pt x="765" y="365"/>
                      </a:cubicBezTo>
                      <a:cubicBezTo>
                        <a:pt x="764" y="362"/>
                        <a:pt x="759" y="357"/>
                        <a:pt x="757" y="355"/>
                      </a:cubicBezTo>
                      <a:cubicBezTo>
                        <a:pt x="754" y="352"/>
                        <a:pt x="752" y="349"/>
                        <a:pt x="749" y="346"/>
                      </a:cubicBezTo>
                      <a:cubicBezTo>
                        <a:pt x="747" y="343"/>
                        <a:pt x="745" y="341"/>
                        <a:pt x="743" y="338"/>
                      </a:cubicBezTo>
                      <a:cubicBezTo>
                        <a:pt x="741" y="334"/>
                        <a:pt x="738" y="330"/>
                        <a:pt x="736" y="328"/>
                      </a:cubicBezTo>
                      <a:cubicBezTo>
                        <a:pt x="731" y="323"/>
                        <a:pt x="722" y="323"/>
                        <a:pt x="715" y="323"/>
                      </a:cubicBezTo>
                      <a:cubicBezTo>
                        <a:pt x="711" y="323"/>
                        <a:pt x="707" y="323"/>
                        <a:pt x="702" y="323"/>
                      </a:cubicBezTo>
                      <a:cubicBezTo>
                        <a:pt x="701" y="323"/>
                        <a:pt x="698" y="323"/>
                        <a:pt x="696" y="322"/>
                      </a:cubicBezTo>
                      <a:cubicBezTo>
                        <a:pt x="694" y="320"/>
                        <a:pt x="696" y="318"/>
                        <a:pt x="698" y="317"/>
                      </a:cubicBezTo>
                      <a:cubicBezTo>
                        <a:pt x="706" y="314"/>
                        <a:pt x="716" y="317"/>
                        <a:pt x="723" y="313"/>
                      </a:cubicBezTo>
                      <a:cubicBezTo>
                        <a:pt x="720" y="310"/>
                        <a:pt x="714" y="309"/>
                        <a:pt x="709" y="307"/>
                      </a:cubicBezTo>
                      <a:cubicBezTo>
                        <a:pt x="704" y="305"/>
                        <a:pt x="687" y="302"/>
                        <a:pt x="691" y="293"/>
                      </a:cubicBezTo>
                      <a:cubicBezTo>
                        <a:pt x="692" y="290"/>
                        <a:pt x="695" y="291"/>
                        <a:pt x="698" y="291"/>
                      </a:cubicBezTo>
                      <a:cubicBezTo>
                        <a:pt x="703" y="291"/>
                        <a:pt x="708" y="291"/>
                        <a:pt x="713" y="291"/>
                      </a:cubicBezTo>
                      <a:cubicBezTo>
                        <a:pt x="713" y="287"/>
                        <a:pt x="717" y="274"/>
                        <a:pt x="723" y="279"/>
                      </a:cubicBezTo>
                      <a:cubicBezTo>
                        <a:pt x="728" y="283"/>
                        <a:pt x="730" y="296"/>
                        <a:pt x="737" y="298"/>
                      </a:cubicBezTo>
                      <a:cubicBezTo>
                        <a:pt x="740" y="298"/>
                        <a:pt x="743" y="296"/>
                        <a:pt x="746" y="295"/>
                      </a:cubicBezTo>
                      <a:cubicBezTo>
                        <a:pt x="749" y="294"/>
                        <a:pt x="752" y="294"/>
                        <a:pt x="756" y="293"/>
                      </a:cubicBezTo>
                      <a:cubicBezTo>
                        <a:pt x="762" y="291"/>
                        <a:pt x="769" y="290"/>
                        <a:pt x="775" y="288"/>
                      </a:cubicBezTo>
                      <a:cubicBezTo>
                        <a:pt x="781" y="286"/>
                        <a:pt x="787" y="283"/>
                        <a:pt x="786" y="275"/>
                      </a:cubicBezTo>
                      <a:cubicBezTo>
                        <a:pt x="786" y="269"/>
                        <a:pt x="780" y="263"/>
                        <a:pt x="777" y="257"/>
                      </a:cubicBezTo>
                      <a:cubicBezTo>
                        <a:pt x="774" y="252"/>
                        <a:pt x="771" y="247"/>
                        <a:pt x="768" y="241"/>
                      </a:cubicBezTo>
                      <a:cubicBezTo>
                        <a:pt x="766" y="238"/>
                        <a:pt x="766" y="235"/>
                        <a:pt x="765" y="232"/>
                      </a:cubicBezTo>
                      <a:cubicBezTo>
                        <a:pt x="765" y="228"/>
                        <a:pt x="764" y="225"/>
                        <a:pt x="763" y="222"/>
                      </a:cubicBezTo>
                      <a:cubicBezTo>
                        <a:pt x="772" y="223"/>
                        <a:pt x="780" y="228"/>
                        <a:pt x="789" y="231"/>
                      </a:cubicBezTo>
                      <a:cubicBezTo>
                        <a:pt x="792" y="232"/>
                        <a:pt x="799" y="236"/>
                        <a:pt x="801" y="232"/>
                      </a:cubicBezTo>
                      <a:cubicBezTo>
                        <a:pt x="805" y="228"/>
                        <a:pt x="799" y="220"/>
                        <a:pt x="795" y="218"/>
                      </a:cubicBezTo>
                      <a:cubicBezTo>
                        <a:pt x="790" y="213"/>
                        <a:pt x="783" y="212"/>
                        <a:pt x="776" y="209"/>
                      </a:cubicBezTo>
                      <a:cubicBezTo>
                        <a:pt x="770" y="207"/>
                        <a:pt x="760" y="203"/>
                        <a:pt x="758" y="196"/>
                      </a:cubicBezTo>
                      <a:cubicBezTo>
                        <a:pt x="762" y="195"/>
                        <a:pt x="766" y="195"/>
                        <a:pt x="770" y="194"/>
                      </a:cubicBezTo>
                      <a:cubicBezTo>
                        <a:pt x="774" y="193"/>
                        <a:pt x="777" y="192"/>
                        <a:pt x="780" y="191"/>
                      </a:cubicBezTo>
                      <a:cubicBezTo>
                        <a:pt x="784" y="189"/>
                        <a:pt x="793" y="186"/>
                        <a:pt x="798" y="188"/>
                      </a:cubicBezTo>
                      <a:cubicBezTo>
                        <a:pt x="804" y="190"/>
                        <a:pt x="806" y="199"/>
                        <a:pt x="808" y="204"/>
                      </a:cubicBezTo>
                      <a:cubicBezTo>
                        <a:pt x="811" y="210"/>
                        <a:pt x="816" y="215"/>
                        <a:pt x="820" y="220"/>
                      </a:cubicBezTo>
                      <a:cubicBezTo>
                        <a:pt x="824" y="208"/>
                        <a:pt x="819" y="195"/>
                        <a:pt x="814" y="184"/>
                      </a:cubicBezTo>
                      <a:cubicBezTo>
                        <a:pt x="811" y="179"/>
                        <a:pt x="807" y="175"/>
                        <a:pt x="801" y="175"/>
                      </a:cubicBezTo>
                      <a:cubicBezTo>
                        <a:pt x="799" y="175"/>
                        <a:pt x="796" y="174"/>
                        <a:pt x="793" y="174"/>
                      </a:cubicBezTo>
                      <a:cubicBezTo>
                        <a:pt x="791" y="173"/>
                        <a:pt x="788" y="174"/>
                        <a:pt x="786" y="173"/>
                      </a:cubicBezTo>
                      <a:cubicBezTo>
                        <a:pt x="788" y="171"/>
                        <a:pt x="794" y="172"/>
                        <a:pt x="797" y="171"/>
                      </a:cubicBezTo>
                      <a:cubicBezTo>
                        <a:pt x="800" y="171"/>
                        <a:pt x="805" y="172"/>
                        <a:pt x="807" y="170"/>
                      </a:cubicBezTo>
                      <a:cubicBezTo>
                        <a:pt x="800" y="166"/>
                        <a:pt x="791" y="166"/>
                        <a:pt x="782" y="165"/>
                      </a:cubicBezTo>
                      <a:cubicBezTo>
                        <a:pt x="779" y="164"/>
                        <a:pt x="774" y="162"/>
                        <a:pt x="772" y="159"/>
                      </a:cubicBezTo>
                      <a:cubicBezTo>
                        <a:pt x="770" y="156"/>
                        <a:pt x="774" y="153"/>
                        <a:pt x="777" y="150"/>
                      </a:cubicBezTo>
                      <a:cubicBezTo>
                        <a:pt x="780" y="147"/>
                        <a:pt x="783" y="146"/>
                        <a:pt x="785" y="142"/>
                      </a:cubicBezTo>
                      <a:cubicBezTo>
                        <a:pt x="787" y="138"/>
                        <a:pt x="789" y="137"/>
                        <a:pt x="792" y="134"/>
                      </a:cubicBezTo>
                      <a:cubicBezTo>
                        <a:pt x="798" y="129"/>
                        <a:pt x="798" y="119"/>
                        <a:pt x="795" y="113"/>
                      </a:cubicBezTo>
                      <a:cubicBezTo>
                        <a:pt x="792" y="106"/>
                        <a:pt x="790" y="99"/>
                        <a:pt x="799" y="96"/>
                      </a:cubicBezTo>
                      <a:cubicBezTo>
                        <a:pt x="806" y="95"/>
                        <a:pt x="813" y="96"/>
                        <a:pt x="820" y="97"/>
                      </a:cubicBezTo>
                      <a:cubicBezTo>
                        <a:pt x="824" y="97"/>
                        <a:pt x="827" y="97"/>
                        <a:pt x="831" y="97"/>
                      </a:cubicBezTo>
                      <a:cubicBezTo>
                        <a:pt x="835" y="97"/>
                        <a:pt x="839" y="98"/>
                        <a:pt x="843" y="98"/>
                      </a:cubicBezTo>
                      <a:cubicBezTo>
                        <a:pt x="847" y="99"/>
                        <a:pt x="858" y="100"/>
                        <a:pt x="859" y="93"/>
                      </a:cubicBezTo>
                      <a:cubicBezTo>
                        <a:pt x="855" y="92"/>
                        <a:pt x="852" y="92"/>
                        <a:pt x="848" y="92"/>
                      </a:cubicBezTo>
                      <a:cubicBezTo>
                        <a:pt x="844" y="91"/>
                        <a:pt x="841" y="90"/>
                        <a:pt x="837" y="90"/>
                      </a:cubicBezTo>
                      <a:cubicBezTo>
                        <a:pt x="830" y="90"/>
                        <a:pt x="823" y="90"/>
                        <a:pt x="817" y="90"/>
                      </a:cubicBezTo>
                      <a:cubicBezTo>
                        <a:pt x="810" y="90"/>
                        <a:pt x="802" y="91"/>
                        <a:pt x="796" y="89"/>
                      </a:cubicBezTo>
                      <a:cubicBezTo>
                        <a:pt x="793" y="88"/>
                        <a:pt x="784" y="86"/>
                        <a:pt x="788" y="83"/>
                      </a:cubicBezTo>
                      <a:cubicBezTo>
                        <a:pt x="791" y="81"/>
                        <a:pt x="794" y="82"/>
                        <a:pt x="797" y="82"/>
                      </a:cubicBezTo>
                      <a:cubicBezTo>
                        <a:pt x="805" y="82"/>
                        <a:pt x="814" y="82"/>
                        <a:pt x="822" y="81"/>
                      </a:cubicBezTo>
                      <a:cubicBezTo>
                        <a:pt x="832" y="79"/>
                        <a:pt x="843" y="79"/>
                        <a:pt x="854" y="79"/>
                      </a:cubicBezTo>
                      <a:cubicBezTo>
                        <a:pt x="861" y="79"/>
                        <a:pt x="869" y="80"/>
                        <a:pt x="875" y="79"/>
                      </a:cubicBezTo>
                      <a:cubicBezTo>
                        <a:pt x="883" y="77"/>
                        <a:pt x="891" y="74"/>
                        <a:pt x="899" y="72"/>
                      </a:cubicBezTo>
                      <a:cubicBezTo>
                        <a:pt x="904" y="71"/>
                        <a:pt x="921" y="66"/>
                        <a:pt x="922" y="59"/>
                      </a:cubicBezTo>
                      <a:cubicBezTo>
                        <a:pt x="918" y="58"/>
                        <a:pt x="912" y="58"/>
                        <a:pt x="908" y="57"/>
                      </a:cubicBezTo>
                      <a:cubicBezTo>
                        <a:pt x="904" y="57"/>
                        <a:pt x="901" y="56"/>
                        <a:pt x="897" y="55"/>
                      </a:cubicBezTo>
                      <a:cubicBezTo>
                        <a:pt x="888" y="54"/>
                        <a:pt x="879" y="52"/>
                        <a:pt x="870" y="51"/>
                      </a:cubicBezTo>
                      <a:cubicBezTo>
                        <a:pt x="855" y="51"/>
                        <a:pt x="840" y="55"/>
                        <a:pt x="826" y="59"/>
                      </a:cubicBezTo>
                      <a:cubicBezTo>
                        <a:pt x="819" y="62"/>
                        <a:pt x="811" y="62"/>
                        <a:pt x="804" y="62"/>
                      </a:cubicBezTo>
                      <a:cubicBezTo>
                        <a:pt x="796" y="62"/>
                        <a:pt x="789" y="61"/>
                        <a:pt x="782" y="65"/>
                      </a:cubicBezTo>
                      <a:cubicBezTo>
                        <a:pt x="774" y="69"/>
                        <a:pt x="765" y="71"/>
                        <a:pt x="757" y="77"/>
                      </a:cubicBezTo>
                      <a:cubicBezTo>
                        <a:pt x="752" y="81"/>
                        <a:pt x="745" y="84"/>
                        <a:pt x="738" y="84"/>
                      </a:cubicBezTo>
                      <a:cubicBezTo>
                        <a:pt x="737" y="84"/>
                        <a:pt x="736" y="84"/>
                        <a:pt x="734" y="84"/>
                      </a:cubicBezTo>
                      <a:cubicBezTo>
                        <a:pt x="734" y="75"/>
                        <a:pt x="748" y="70"/>
                        <a:pt x="753" y="65"/>
                      </a:cubicBezTo>
                      <a:cubicBezTo>
                        <a:pt x="758" y="62"/>
                        <a:pt x="762" y="57"/>
                        <a:pt x="767" y="53"/>
                      </a:cubicBezTo>
                      <a:cubicBezTo>
                        <a:pt x="770" y="51"/>
                        <a:pt x="774" y="49"/>
                        <a:pt x="773" y="43"/>
                      </a:cubicBezTo>
                      <a:cubicBezTo>
                        <a:pt x="770" y="43"/>
                        <a:pt x="766" y="45"/>
                        <a:pt x="763" y="46"/>
                      </a:cubicBezTo>
                      <a:cubicBezTo>
                        <a:pt x="760" y="47"/>
                        <a:pt x="756" y="48"/>
                        <a:pt x="752" y="49"/>
                      </a:cubicBezTo>
                      <a:cubicBezTo>
                        <a:pt x="748" y="50"/>
                        <a:pt x="745" y="51"/>
                        <a:pt x="741" y="52"/>
                      </a:cubicBezTo>
                      <a:cubicBezTo>
                        <a:pt x="738" y="53"/>
                        <a:pt x="735" y="53"/>
                        <a:pt x="731" y="54"/>
                      </a:cubicBezTo>
                      <a:cubicBezTo>
                        <a:pt x="724" y="56"/>
                        <a:pt x="716" y="59"/>
                        <a:pt x="709" y="61"/>
                      </a:cubicBezTo>
                      <a:cubicBezTo>
                        <a:pt x="701" y="63"/>
                        <a:pt x="693" y="63"/>
                        <a:pt x="685" y="63"/>
                      </a:cubicBezTo>
                      <a:cubicBezTo>
                        <a:pt x="679" y="63"/>
                        <a:pt x="673" y="63"/>
                        <a:pt x="667" y="63"/>
                      </a:cubicBezTo>
                      <a:cubicBezTo>
                        <a:pt x="654" y="63"/>
                        <a:pt x="640" y="63"/>
                        <a:pt x="627" y="61"/>
                      </a:cubicBezTo>
                      <a:cubicBezTo>
                        <a:pt x="619" y="60"/>
                        <a:pt x="611" y="59"/>
                        <a:pt x="604" y="57"/>
                      </a:cubicBezTo>
                      <a:cubicBezTo>
                        <a:pt x="600" y="55"/>
                        <a:pt x="596" y="53"/>
                        <a:pt x="601" y="50"/>
                      </a:cubicBezTo>
                      <a:cubicBezTo>
                        <a:pt x="605" y="48"/>
                        <a:pt x="610" y="48"/>
                        <a:pt x="614" y="47"/>
                      </a:cubicBezTo>
                      <a:cubicBezTo>
                        <a:pt x="619" y="47"/>
                        <a:pt x="624" y="46"/>
                        <a:pt x="628" y="45"/>
                      </a:cubicBezTo>
                      <a:cubicBezTo>
                        <a:pt x="633" y="44"/>
                        <a:pt x="637" y="44"/>
                        <a:pt x="642" y="43"/>
                      </a:cubicBezTo>
                      <a:cubicBezTo>
                        <a:pt x="651" y="42"/>
                        <a:pt x="661" y="39"/>
                        <a:pt x="670" y="39"/>
                      </a:cubicBezTo>
                      <a:cubicBezTo>
                        <a:pt x="682" y="39"/>
                        <a:pt x="694" y="39"/>
                        <a:pt x="705" y="37"/>
                      </a:cubicBezTo>
                      <a:cubicBezTo>
                        <a:pt x="714" y="36"/>
                        <a:pt x="722" y="35"/>
                        <a:pt x="731" y="35"/>
                      </a:cubicBezTo>
                      <a:cubicBezTo>
                        <a:pt x="740" y="35"/>
                        <a:pt x="749" y="33"/>
                        <a:pt x="757" y="31"/>
                      </a:cubicBezTo>
                      <a:cubicBezTo>
                        <a:pt x="762" y="30"/>
                        <a:pt x="769" y="27"/>
                        <a:pt x="772" y="24"/>
                      </a:cubicBezTo>
                      <a:cubicBezTo>
                        <a:pt x="767" y="24"/>
                        <a:pt x="763" y="23"/>
                        <a:pt x="758" y="23"/>
                      </a:cubicBezTo>
                      <a:cubicBezTo>
                        <a:pt x="753" y="23"/>
                        <a:pt x="747" y="23"/>
                        <a:pt x="741" y="23"/>
                      </a:cubicBezTo>
                      <a:cubicBezTo>
                        <a:pt x="731" y="23"/>
                        <a:pt x="721" y="23"/>
                        <a:pt x="711" y="23"/>
                      </a:cubicBezTo>
                      <a:cubicBezTo>
                        <a:pt x="690" y="22"/>
                        <a:pt x="669" y="22"/>
                        <a:pt x="648" y="22"/>
                      </a:cubicBezTo>
                      <a:cubicBezTo>
                        <a:pt x="630" y="22"/>
                        <a:pt x="611" y="22"/>
                        <a:pt x="594" y="24"/>
                      </a:cubicBezTo>
                      <a:cubicBezTo>
                        <a:pt x="586" y="26"/>
                        <a:pt x="578" y="25"/>
                        <a:pt x="570" y="25"/>
                      </a:cubicBezTo>
                      <a:cubicBezTo>
                        <a:pt x="568" y="25"/>
                        <a:pt x="561" y="25"/>
                        <a:pt x="560" y="24"/>
                      </a:cubicBezTo>
                      <a:cubicBezTo>
                        <a:pt x="556" y="20"/>
                        <a:pt x="565" y="19"/>
                        <a:pt x="567" y="19"/>
                      </a:cubicBezTo>
                      <a:cubicBezTo>
                        <a:pt x="577" y="17"/>
                        <a:pt x="586" y="15"/>
                        <a:pt x="596" y="15"/>
                      </a:cubicBezTo>
                      <a:cubicBezTo>
                        <a:pt x="609" y="14"/>
                        <a:pt x="623" y="14"/>
                        <a:pt x="636" y="14"/>
                      </a:cubicBezTo>
                      <a:cubicBezTo>
                        <a:pt x="645" y="14"/>
                        <a:pt x="653" y="14"/>
                        <a:pt x="662" y="14"/>
                      </a:cubicBezTo>
                      <a:cubicBezTo>
                        <a:pt x="668" y="14"/>
                        <a:pt x="673" y="13"/>
                        <a:pt x="679" y="12"/>
                      </a:cubicBezTo>
                      <a:cubicBezTo>
                        <a:pt x="687" y="11"/>
                        <a:pt x="695" y="7"/>
                        <a:pt x="704" y="8"/>
                      </a:cubicBezTo>
                      <a:cubicBezTo>
                        <a:pt x="699" y="8"/>
                        <a:pt x="693" y="7"/>
                        <a:pt x="687" y="6"/>
                      </a:cubicBezTo>
                      <a:cubicBezTo>
                        <a:pt x="679" y="5"/>
                        <a:pt x="671" y="6"/>
                        <a:pt x="663" y="6"/>
                      </a:cubicBezTo>
                      <a:cubicBezTo>
                        <a:pt x="649" y="6"/>
                        <a:pt x="636" y="4"/>
                        <a:pt x="622" y="2"/>
                      </a:cubicBezTo>
                      <a:cubicBezTo>
                        <a:pt x="604" y="0"/>
                        <a:pt x="585" y="2"/>
                        <a:pt x="567" y="2"/>
                      </a:cubicBezTo>
                      <a:cubicBezTo>
                        <a:pt x="560" y="2"/>
                        <a:pt x="554" y="2"/>
                        <a:pt x="547" y="2"/>
                      </a:cubicBezTo>
                      <a:cubicBezTo>
                        <a:pt x="539" y="2"/>
                        <a:pt x="533" y="4"/>
                        <a:pt x="526" y="6"/>
                      </a:cubicBezTo>
                      <a:cubicBezTo>
                        <a:pt x="518" y="7"/>
                        <a:pt x="512" y="7"/>
                        <a:pt x="504" y="7"/>
                      </a:cubicBezTo>
                      <a:cubicBezTo>
                        <a:pt x="498" y="8"/>
                        <a:pt x="492" y="10"/>
                        <a:pt x="486" y="10"/>
                      </a:cubicBezTo>
                      <a:cubicBezTo>
                        <a:pt x="480" y="10"/>
                        <a:pt x="475" y="9"/>
                        <a:pt x="470" y="9"/>
                      </a:cubicBezTo>
                      <a:cubicBezTo>
                        <a:pt x="466" y="8"/>
                        <a:pt x="461" y="8"/>
                        <a:pt x="456" y="9"/>
                      </a:cubicBezTo>
                      <a:cubicBezTo>
                        <a:pt x="451" y="9"/>
                        <a:pt x="445" y="10"/>
                        <a:pt x="440" y="11"/>
                      </a:cubicBezTo>
                      <a:cubicBezTo>
                        <a:pt x="436" y="11"/>
                        <a:pt x="433" y="12"/>
                        <a:pt x="430" y="12"/>
                      </a:cubicBezTo>
                      <a:cubicBezTo>
                        <a:pt x="428" y="13"/>
                        <a:pt x="425" y="14"/>
                        <a:pt x="423" y="14"/>
                      </a:cubicBezTo>
                      <a:cubicBezTo>
                        <a:pt x="429" y="18"/>
                        <a:pt x="440" y="19"/>
                        <a:pt x="447" y="21"/>
                      </a:cubicBezTo>
                      <a:cubicBezTo>
                        <a:pt x="455" y="24"/>
                        <a:pt x="465" y="26"/>
                        <a:pt x="473" y="27"/>
                      </a:cubicBezTo>
                      <a:cubicBezTo>
                        <a:pt x="480" y="28"/>
                        <a:pt x="488" y="30"/>
                        <a:pt x="494" y="34"/>
                      </a:cubicBezTo>
                      <a:cubicBezTo>
                        <a:pt x="500" y="38"/>
                        <a:pt x="493" y="38"/>
                        <a:pt x="490" y="37"/>
                      </a:cubicBezTo>
                      <a:cubicBezTo>
                        <a:pt x="486" y="36"/>
                        <a:pt x="482" y="37"/>
                        <a:pt x="478" y="36"/>
                      </a:cubicBezTo>
                      <a:cubicBezTo>
                        <a:pt x="471" y="36"/>
                        <a:pt x="464" y="34"/>
                        <a:pt x="457" y="33"/>
                      </a:cubicBezTo>
                      <a:cubicBezTo>
                        <a:pt x="453" y="32"/>
                        <a:pt x="449" y="32"/>
                        <a:pt x="445" y="31"/>
                      </a:cubicBezTo>
                      <a:cubicBezTo>
                        <a:pt x="440" y="31"/>
                        <a:pt x="436" y="29"/>
                        <a:pt x="431" y="28"/>
                      </a:cubicBezTo>
                      <a:cubicBezTo>
                        <a:pt x="427" y="27"/>
                        <a:pt x="410" y="21"/>
                        <a:pt x="409" y="26"/>
                      </a:cubicBezTo>
                      <a:cubicBezTo>
                        <a:pt x="408" y="29"/>
                        <a:pt x="414" y="32"/>
                        <a:pt x="416" y="33"/>
                      </a:cubicBezTo>
                      <a:cubicBezTo>
                        <a:pt x="420" y="36"/>
                        <a:pt x="424" y="38"/>
                        <a:pt x="427" y="42"/>
                      </a:cubicBezTo>
                      <a:cubicBezTo>
                        <a:pt x="430" y="45"/>
                        <a:pt x="431" y="50"/>
                        <a:pt x="426" y="50"/>
                      </a:cubicBezTo>
                      <a:cubicBezTo>
                        <a:pt x="422" y="51"/>
                        <a:pt x="418" y="51"/>
                        <a:pt x="414" y="50"/>
                      </a:cubicBezTo>
                      <a:cubicBezTo>
                        <a:pt x="406" y="48"/>
                        <a:pt x="399" y="43"/>
                        <a:pt x="390" y="42"/>
                      </a:cubicBezTo>
                      <a:cubicBezTo>
                        <a:pt x="382" y="41"/>
                        <a:pt x="375" y="41"/>
                        <a:pt x="367" y="39"/>
                      </a:cubicBezTo>
                      <a:cubicBezTo>
                        <a:pt x="363" y="39"/>
                        <a:pt x="360" y="36"/>
                        <a:pt x="356" y="34"/>
                      </a:cubicBezTo>
                      <a:cubicBezTo>
                        <a:pt x="352" y="32"/>
                        <a:pt x="347" y="31"/>
                        <a:pt x="342" y="31"/>
                      </a:cubicBezTo>
                      <a:cubicBezTo>
                        <a:pt x="340" y="30"/>
                        <a:pt x="335" y="29"/>
                        <a:pt x="333" y="30"/>
                      </a:cubicBezTo>
                      <a:cubicBezTo>
                        <a:pt x="328" y="32"/>
                        <a:pt x="334" y="37"/>
                        <a:pt x="336" y="39"/>
                      </a:cubicBezTo>
                      <a:cubicBezTo>
                        <a:pt x="338" y="42"/>
                        <a:pt x="349" y="57"/>
                        <a:pt x="343" y="59"/>
                      </a:cubicBezTo>
                      <a:cubicBezTo>
                        <a:pt x="340" y="61"/>
                        <a:pt x="336" y="57"/>
                        <a:pt x="333" y="56"/>
                      </a:cubicBezTo>
                      <a:cubicBezTo>
                        <a:pt x="330" y="54"/>
                        <a:pt x="327" y="53"/>
                        <a:pt x="324" y="51"/>
                      </a:cubicBezTo>
                      <a:cubicBezTo>
                        <a:pt x="320" y="49"/>
                        <a:pt x="308" y="43"/>
                        <a:pt x="303" y="46"/>
                      </a:cubicBezTo>
                      <a:cubicBezTo>
                        <a:pt x="302" y="46"/>
                        <a:pt x="300" y="49"/>
                        <a:pt x="299" y="50"/>
                      </a:cubicBezTo>
                      <a:cubicBezTo>
                        <a:pt x="297" y="52"/>
                        <a:pt x="296" y="52"/>
                        <a:pt x="294" y="54"/>
                      </a:cubicBezTo>
                      <a:cubicBezTo>
                        <a:pt x="291" y="55"/>
                        <a:pt x="289" y="58"/>
                        <a:pt x="285" y="58"/>
                      </a:cubicBezTo>
                      <a:cubicBezTo>
                        <a:pt x="278" y="59"/>
                        <a:pt x="277" y="46"/>
                        <a:pt x="274" y="41"/>
                      </a:cubicBezTo>
                      <a:cubicBezTo>
                        <a:pt x="272" y="37"/>
                        <a:pt x="270" y="37"/>
                        <a:pt x="266" y="37"/>
                      </a:cubicBezTo>
                      <a:cubicBezTo>
                        <a:pt x="261" y="37"/>
                        <a:pt x="257" y="36"/>
                        <a:pt x="252" y="36"/>
                      </a:cubicBezTo>
                      <a:cubicBezTo>
                        <a:pt x="244" y="36"/>
                        <a:pt x="236" y="37"/>
                        <a:pt x="229" y="39"/>
                      </a:cubicBezTo>
                      <a:cubicBezTo>
                        <a:pt x="224" y="40"/>
                        <a:pt x="212" y="40"/>
                        <a:pt x="211" y="45"/>
                      </a:cubicBezTo>
                      <a:cubicBezTo>
                        <a:pt x="210" y="49"/>
                        <a:pt x="215" y="50"/>
                        <a:pt x="218" y="51"/>
                      </a:cubicBezTo>
                      <a:cubicBezTo>
                        <a:pt x="222" y="53"/>
                        <a:pt x="226" y="55"/>
                        <a:pt x="231" y="57"/>
                      </a:cubicBezTo>
                      <a:cubicBezTo>
                        <a:pt x="234" y="58"/>
                        <a:pt x="238" y="59"/>
                        <a:pt x="240" y="62"/>
                      </a:cubicBezTo>
                      <a:cubicBezTo>
                        <a:pt x="244" y="66"/>
                        <a:pt x="238" y="66"/>
                        <a:pt x="235" y="66"/>
                      </a:cubicBezTo>
                      <a:cubicBezTo>
                        <a:pt x="226" y="65"/>
                        <a:pt x="219" y="61"/>
                        <a:pt x="211" y="59"/>
                      </a:cubicBezTo>
                      <a:cubicBezTo>
                        <a:pt x="204" y="57"/>
                        <a:pt x="197" y="55"/>
                        <a:pt x="190" y="53"/>
                      </a:cubicBezTo>
                      <a:cubicBezTo>
                        <a:pt x="187" y="52"/>
                        <a:pt x="179" y="47"/>
                        <a:pt x="175" y="50"/>
                      </a:cubicBezTo>
                      <a:cubicBezTo>
                        <a:pt x="171" y="52"/>
                        <a:pt x="176" y="58"/>
                        <a:pt x="177" y="61"/>
                      </a:cubicBezTo>
                      <a:cubicBezTo>
                        <a:pt x="179" y="69"/>
                        <a:pt x="173" y="73"/>
                        <a:pt x="166" y="76"/>
                      </a:cubicBezTo>
                      <a:cubicBezTo>
                        <a:pt x="160" y="79"/>
                        <a:pt x="154" y="80"/>
                        <a:pt x="147" y="78"/>
                      </a:cubicBezTo>
                      <a:cubicBezTo>
                        <a:pt x="139" y="76"/>
                        <a:pt x="131" y="76"/>
                        <a:pt x="123" y="76"/>
                      </a:cubicBezTo>
                      <a:cubicBezTo>
                        <a:pt x="114" y="76"/>
                        <a:pt x="106" y="81"/>
                        <a:pt x="98" y="84"/>
                      </a:cubicBezTo>
                      <a:cubicBezTo>
                        <a:pt x="94" y="86"/>
                        <a:pt x="79" y="92"/>
                        <a:pt x="86" y="99"/>
                      </a:cubicBezTo>
                      <a:cubicBezTo>
                        <a:pt x="90" y="102"/>
                        <a:pt x="103" y="101"/>
                        <a:pt x="109" y="100"/>
                      </a:cubicBezTo>
                      <a:cubicBezTo>
                        <a:pt x="116" y="100"/>
                        <a:pt x="122" y="98"/>
                        <a:pt x="130" y="98"/>
                      </a:cubicBezTo>
                      <a:cubicBezTo>
                        <a:pt x="131" y="97"/>
                        <a:pt x="132" y="97"/>
                        <a:pt x="134" y="97"/>
                      </a:cubicBezTo>
                      <a:cubicBezTo>
                        <a:pt x="134" y="103"/>
                        <a:pt x="133" y="104"/>
                        <a:pt x="128" y="106"/>
                      </a:cubicBezTo>
                      <a:cubicBezTo>
                        <a:pt x="126" y="107"/>
                        <a:pt x="121" y="110"/>
                        <a:pt x="119" y="112"/>
                      </a:cubicBezTo>
                      <a:cubicBezTo>
                        <a:pt x="117" y="115"/>
                        <a:pt x="117" y="118"/>
                        <a:pt x="114" y="121"/>
                      </a:cubicBezTo>
                      <a:cubicBezTo>
                        <a:pt x="111" y="123"/>
                        <a:pt x="108" y="125"/>
                        <a:pt x="105" y="126"/>
                      </a:cubicBezTo>
                      <a:cubicBezTo>
                        <a:pt x="102" y="127"/>
                        <a:pt x="98" y="127"/>
                        <a:pt x="95" y="127"/>
                      </a:cubicBezTo>
                      <a:cubicBezTo>
                        <a:pt x="91" y="127"/>
                        <a:pt x="87" y="128"/>
                        <a:pt x="84" y="129"/>
                      </a:cubicBezTo>
                      <a:cubicBezTo>
                        <a:pt x="76" y="131"/>
                        <a:pt x="69" y="134"/>
                        <a:pt x="61" y="135"/>
                      </a:cubicBezTo>
                      <a:cubicBezTo>
                        <a:pt x="46" y="135"/>
                        <a:pt x="34" y="140"/>
                        <a:pt x="20" y="143"/>
                      </a:cubicBezTo>
                      <a:cubicBezTo>
                        <a:pt x="17" y="144"/>
                        <a:pt x="14" y="145"/>
                        <a:pt x="11" y="145"/>
                      </a:cubicBezTo>
                      <a:cubicBezTo>
                        <a:pt x="8" y="146"/>
                        <a:pt x="3" y="145"/>
                        <a:pt x="2" y="148"/>
                      </a:cubicBezTo>
                      <a:cubicBezTo>
                        <a:pt x="0" y="154"/>
                        <a:pt x="15" y="160"/>
                        <a:pt x="19" y="161"/>
                      </a:cubicBezTo>
                      <a:cubicBezTo>
                        <a:pt x="27" y="165"/>
                        <a:pt x="35" y="165"/>
                        <a:pt x="43" y="167"/>
                      </a:cubicBezTo>
                      <a:cubicBezTo>
                        <a:pt x="54" y="168"/>
                        <a:pt x="64" y="168"/>
                        <a:pt x="75" y="168"/>
                      </a:cubicBezTo>
                      <a:cubicBezTo>
                        <a:pt x="79" y="168"/>
                        <a:pt x="84" y="168"/>
                        <a:pt x="88" y="168"/>
                      </a:cubicBezTo>
                      <a:cubicBezTo>
                        <a:pt x="92" y="168"/>
                        <a:pt x="94" y="168"/>
                        <a:pt x="95" y="172"/>
                      </a:cubicBezTo>
                      <a:cubicBezTo>
                        <a:pt x="100" y="182"/>
                        <a:pt x="86" y="180"/>
                        <a:pt x="80" y="180"/>
                      </a:cubicBezTo>
                      <a:cubicBezTo>
                        <a:pt x="72" y="180"/>
                        <a:pt x="64" y="180"/>
                        <a:pt x="56" y="180"/>
                      </a:cubicBezTo>
                      <a:cubicBezTo>
                        <a:pt x="48" y="180"/>
                        <a:pt x="40" y="179"/>
                        <a:pt x="33" y="181"/>
                      </a:cubicBezTo>
                      <a:cubicBezTo>
                        <a:pt x="28" y="183"/>
                        <a:pt x="28" y="187"/>
                        <a:pt x="32" y="189"/>
                      </a:cubicBezTo>
                      <a:cubicBezTo>
                        <a:pt x="36" y="191"/>
                        <a:pt x="40" y="191"/>
                        <a:pt x="44" y="192"/>
                      </a:cubicBezTo>
                      <a:cubicBezTo>
                        <a:pt x="48" y="193"/>
                        <a:pt x="52" y="193"/>
                        <a:pt x="55" y="194"/>
                      </a:cubicBezTo>
                      <a:cubicBezTo>
                        <a:pt x="57" y="194"/>
                        <a:pt x="58" y="195"/>
                        <a:pt x="59" y="195"/>
                      </a:cubicBezTo>
                      <a:cubicBezTo>
                        <a:pt x="61" y="196"/>
                        <a:pt x="65" y="195"/>
                        <a:pt x="66" y="196"/>
                      </a:cubicBezTo>
                      <a:cubicBezTo>
                        <a:pt x="66" y="196"/>
                        <a:pt x="67" y="197"/>
                        <a:pt x="67" y="197"/>
                      </a:cubicBezTo>
                      <a:cubicBezTo>
                        <a:pt x="64" y="200"/>
                        <a:pt x="43" y="201"/>
                        <a:pt x="57" y="207"/>
                      </a:cubicBezTo>
                      <a:cubicBezTo>
                        <a:pt x="63" y="210"/>
                        <a:pt x="70" y="211"/>
                        <a:pt x="77" y="211"/>
                      </a:cubicBezTo>
                      <a:cubicBezTo>
                        <a:pt x="85" y="211"/>
                        <a:pt x="92" y="211"/>
                        <a:pt x="99" y="210"/>
                      </a:cubicBezTo>
                      <a:cubicBezTo>
                        <a:pt x="109" y="208"/>
                        <a:pt x="117" y="212"/>
                        <a:pt x="127" y="213"/>
                      </a:cubicBezTo>
                      <a:cubicBezTo>
                        <a:pt x="138" y="215"/>
                        <a:pt x="147" y="211"/>
                        <a:pt x="157" y="210"/>
                      </a:cubicBezTo>
                      <a:cubicBezTo>
                        <a:pt x="165" y="209"/>
                        <a:pt x="177" y="207"/>
                        <a:pt x="184" y="211"/>
                      </a:cubicBezTo>
                      <a:cubicBezTo>
                        <a:pt x="187" y="212"/>
                        <a:pt x="188" y="215"/>
                        <a:pt x="191" y="217"/>
                      </a:cubicBezTo>
                      <a:cubicBezTo>
                        <a:pt x="194" y="219"/>
                        <a:pt x="197" y="220"/>
                        <a:pt x="200" y="222"/>
                      </a:cubicBezTo>
                      <a:cubicBezTo>
                        <a:pt x="202" y="223"/>
                        <a:pt x="205" y="224"/>
                        <a:pt x="206" y="225"/>
                      </a:cubicBezTo>
                      <a:cubicBezTo>
                        <a:pt x="208" y="226"/>
                        <a:pt x="210" y="229"/>
                        <a:pt x="212" y="230"/>
                      </a:cubicBezTo>
                      <a:cubicBezTo>
                        <a:pt x="219" y="236"/>
                        <a:pt x="225" y="242"/>
                        <a:pt x="230" y="251"/>
                      </a:cubicBezTo>
                      <a:cubicBezTo>
                        <a:pt x="235" y="258"/>
                        <a:pt x="240" y="266"/>
                        <a:pt x="246" y="273"/>
                      </a:cubicBezTo>
                      <a:cubicBezTo>
                        <a:pt x="248" y="276"/>
                        <a:pt x="252" y="278"/>
                        <a:pt x="255" y="282"/>
                      </a:cubicBezTo>
                      <a:cubicBezTo>
                        <a:pt x="257" y="285"/>
                        <a:pt x="256" y="290"/>
                        <a:pt x="259" y="293"/>
                      </a:cubicBezTo>
                      <a:cubicBezTo>
                        <a:pt x="262" y="298"/>
                        <a:pt x="269" y="303"/>
                        <a:pt x="271" y="308"/>
                      </a:cubicBezTo>
                      <a:cubicBezTo>
                        <a:pt x="273" y="313"/>
                        <a:pt x="270" y="319"/>
                        <a:pt x="269" y="323"/>
                      </a:cubicBezTo>
                      <a:cubicBezTo>
                        <a:pt x="265" y="331"/>
                        <a:pt x="254" y="341"/>
                        <a:pt x="259" y="351"/>
                      </a:cubicBezTo>
                      <a:cubicBezTo>
                        <a:pt x="263" y="351"/>
                        <a:pt x="269" y="341"/>
                        <a:pt x="271" y="338"/>
                      </a:cubicBezTo>
                      <a:cubicBezTo>
                        <a:pt x="274" y="335"/>
                        <a:pt x="276" y="333"/>
                        <a:pt x="278" y="330"/>
                      </a:cubicBezTo>
                      <a:cubicBezTo>
                        <a:pt x="280" y="328"/>
                        <a:pt x="282" y="324"/>
                        <a:pt x="285" y="324"/>
                      </a:cubicBezTo>
                      <a:cubicBezTo>
                        <a:pt x="285" y="327"/>
                        <a:pt x="286" y="332"/>
                        <a:pt x="287" y="335"/>
                      </a:cubicBezTo>
                      <a:cubicBezTo>
                        <a:pt x="288" y="340"/>
                        <a:pt x="292" y="340"/>
                        <a:pt x="296" y="340"/>
                      </a:cubicBezTo>
                      <a:cubicBezTo>
                        <a:pt x="300" y="341"/>
                        <a:pt x="305" y="339"/>
                        <a:pt x="309" y="340"/>
                      </a:cubicBezTo>
                      <a:cubicBezTo>
                        <a:pt x="313" y="341"/>
                        <a:pt x="315" y="345"/>
                        <a:pt x="312" y="347"/>
                      </a:cubicBezTo>
                      <a:cubicBezTo>
                        <a:pt x="310" y="349"/>
                        <a:pt x="304" y="349"/>
                        <a:pt x="304" y="352"/>
                      </a:cubicBezTo>
                      <a:cubicBezTo>
                        <a:pt x="304" y="355"/>
                        <a:pt x="311" y="357"/>
                        <a:pt x="313" y="357"/>
                      </a:cubicBezTo>
                      <a:cubicBezTo>
                        <a:pt x="320" y="359"/>
                        <a:pt x="332" y="362"/>
                        <a:pt x="332" y="371"/>
                      </a:cubicBezTo>
                      <a:cubicBezTo>
                        <a:pt x="328" y="371"/>
                        <a:pt x="323" y="371"/>
                        <a:pt x="319" y="371"/>
                      </a:cubicBezTo>
                      <a:cubicBezTo>
                        <a:pt x="314" y="371"/>
                        <a:pt x="309" y="368"/>
                        <a:pt x="304" y="366"/>
                      </a:cubicBezTo>
                      <a:cubicBezTo>
                        <a:pt x="299" y="364"/>
                        <a:pt x="293" y="363"/>
                        <a:pt x="288" y="363"/>
                      </a:cubicBezTo>
                      <a:cubicBezTo>
                        <a:pt x="284" y="362"/>
                        <a:pt x="279" y="361"/>
                        <a:pt x="275" y="361"/>
                      </a:cubicBezTo>
                      <a:cubicBezTo>
                        <a:pt x="273" y="369"/>
                        <a:pt x="293" y="375"/>
                        <a:pt x="298" y="376"/>
                      </a:cubicBezTo>
                      <a:cubicBezTo>
                        <a:pt x="308" y="378"/>
                        <a:pt x="317" y="384"/>
                        <a:pt x="327" y="384"/>
                      </a:cubicBezTo>
                      <a:cubicBezTo>
                        <a:pt x="331" y="384"/>
                        <a:pt x="335" y="383"/>
                        <a:pt x="336" y="387"/>
                      </a:cubicBezTo>
                      <a:cubicBezTo>
                        <a:pt x="337" y="392"/>
                        <a:pt x="332" y="395"/>
                        <a:pt x="330" y="398"/>
                      </a:cubicBezTo>
                      <a:cubicBezTo>
                        <a:pt x="327" y="403"/>
                        <a:pt x="330" y="412"/>
                        <a:pt x="322" y="412"/>
                      </a:cubicBezTo>
                      <a:cubicBezTo>
                        <a:pt x="318" y="413"/>
                        <a:pt x="304" y="410"/>
                        <a:pt x="305" y="418"/>
                      </a:cubicBezTo>
                      <a:cubicBezTo>
                        <a:pt x="306" y="421"/>
                        <a:pt x="312" y="424"/>
                        <a:pt x="314" y="425"/>
                      </a:cubicBezTo>
                      <a:cubicBezTo>
                        <a:pt x="317" y="427"/>
                        <a:pt x="320" y="429"/>
                        <a:pt x="323" y="431"/>
                      </a:cubicBezTo>
                      <a:cubicBezTo>
                        <a:pt x="324" y="432"/>
                        <a:pt x="325" y="433"/>
                        <a:pt x="325" y="435"/>
                      </a:cubicBezTo>
                      <a:cubicBezTo>
                        <a:pt x="318" y="435"/>
                        <a:pt x="311" y="435"/>
                        <a:pt x="304" y="435"/>
                      </a:cubicBezTo>
                      <a:cubicBezTo>
                        <a:pt x="296" y="435"/>
                        <a:pt x="291" y="434"/>
                        <a:pt x="286" y="441"/>
                      </a:cubicBezTo>
                      <a:cubicBezTo>
                        <a:pt x="282" y="446"/>
                        <a:pt x="278" y="451"/>
                        <a:pt x="279" y="459"/>
                      </a:cubicBezTo>
                      <a:cubicBezTo>
                        <a:pt x="281" y="468"/>
                        <a:pt x="288" y="465"/>
                        <a:pt x="294" y="461"/>
                      </a:cubicBezTo>
                      <a:cubicBezTo>
                        <a:pt x="296" y="460"/>
                        <a:pt x="314" y="453"/>
                        <a:pt x="309" y="460"/>
                      </a:cubicBezTo>
                      <a:cubicBezTo>
                        <a:pt x="307" y="463"/>
                        <a:pt x="302" y="466"/>
                        <a:pt x="299" y="468"/>
                      </a:cubicBezTo>
                      <a:cubicBezTo>
                        <a:pt x="296" y="470"/>
                        <a:pt x="293" y="471"/>
                        <a:pt x="291" y="474"/>
                      </a:cubicBezTo>
                      <a:cubicBezTo>
                        <a:pt x="288" y="476"/>
                        <a:pt x="287" y="480"/>
                        <a:pt x="289" y="483"/>
                      </a:cubicBezTo>
                      <a:cubicBezTo>
                        <a:pt x="291" y="489"/>
                        <a:pt x="293" y="483"/>
                        <a:pt x="295" y="481"/>
                      </a:cubicBezTo>
                      <a:cubicBezTo>
                        <a:pt x="298" y="479"/>
                        <a:pt x="302" y="478"/>
                        <a:pt x="306" y="477"/>
                      </a:cubicBezTo>
                      <a:cubicBezTo>
                        <a:pt x="310" y="476"/>
                        <a:pt x="314" y="474"/>
                        <a:pt x="319" y="474"/>
                      </a:cubicBezTo>
                      <a:cubicBezTo>
                        <a:pt x="322" y="474"/>
                        <a:pt x="326" y="476"/>
                        <a:pt x="324" y="480"/>
                      </a:cubicBezTo>
                      <a:cubicBezTo>
                        <a:pt x="322" y="483"/>
                        <a:pt x="314" y="483"/>
                        <a:pt x="311" y="485"/>
                      </a:cubicBezTo>
                      <a:cubicBezTo>
                        <a:pt x="305" y="487"/>
                        <a:pt x="296" y="491"/>
                        <a:pt x="295" y="498"/>
                      </a:cubicBezTo>
                      <a:cubicBezTo>
                        <a:pt x="295" y="501"/>
                        <a:pt x="297" y="506"/>
                        <a:pt x="298" y="509"/>
                      </a:cubicBezTo>
                      <a:cubicBezTo>
                        <a:pt x="299" y="513"/>
                        <a:pt x="300" y="517"/>
                        <a:pt x="302" y="521"/>
                      </a:cubicBezTo>
                      <a:cubicBezTo>
                        <a:pt x="303" y="525"/>
                        <a:pt x="305" y="528"/>
                        <a:pt x="308" y="532"/>
                      </a:cubicBezTo>
                      <a:cubicBezTo>
                        <a:pt x="309" y="534"/>
                        <a:pt x="310" y="535"/>
                        <a:pt x="310" y="537"/>
                      </a:cubicBezTo>
                      <a:cubicBezTo>
                        <a:pt x="311" y="539"/>
                        <a:pt x="312" y="542"/>
                        <a:pt x="313" y="543"/>
                      </a:cubicBezTo>
                      <a:cubicBezTo>
                        <a:pt x="317" y="547"/>
                        <a:pt x="327" y="538"/>
                        <a:pt x="331" y="536"/>
                      </a:cubicBezTo>
                      <a:cubicBezTo>
                        <a:pt x="333" y="534"/>
                        <a:pt x="336" y="532"/>
                        <a:pt x="340" y="533"/>
                      </a:cubicBezTo>
                      <a:cubicBezTo>
                        <a:pt x="342" y="534"/>
                        <a:pt x="346" y="540"/>
                        <a:pt x="345" y="542"/>
                      </a:cubicBezTo>
                      <a:cubicBezTo>
                        <a:pt x="343" y="544"/>
                        <a:pt x="337" y="544"/>
                        <a:pt x="335" y="545"/>
                      </a:cubicBezTo>
                      <a:cubicBezTo>
                        <a:pt x="332" y="546"/>
                        <a:pt x="329" y="548"/>
                        <a:pt x="326" y="550"/>
                      </a:cubicBezTo>
                      <a:cubicBezTo>
                        <a:pt x="323" y="552"/>
                        <a:pt x="321" y="554"/>
                        <a:pt x="321" y="558"/>
                      </a:cubicBezTo>
                      <a:cubicBezTo>
                        <a:pt x="321" y="562"/>
                        <a:pt x="322" y="565"/>
                        <a:pt x="323" y="569"/>
                      </a:cubicBezTo>
                      <a:cubicBezTo>
                        <a:pt x="325" y="575"/>
                        <a:pt x="328" y="580"/>
                        <a:pt x="332" y="585"/>
                      </a:cubicBezTo>
                      <a:cubicBezTo>
                        <a:pt x="335" y="587"/>
                        <a:pt x="337" y="590"/>
                        <a:pt x="339" y="593"/>
                      </a:cubicBezTo>
                      <a:cubicBezTo>
                        <a:pt x="344" y="600"/>
                        <a:pt x="344" y="607"/>
                        <a:pt x="349" y="613"/>
                      </a:cubicBezTo>
                      <a:cubicBezTo>
                        <a:pt x="352" y="616"/>
                        <a:pt x="356" y="619"/>
                        <a:pt x="358" y="622"/>
                      </a:cubicBezTo>
                      <a:cubicBezTo>
                        <a:pt x="360" y="626"/>
                        <a:pt x="360" y="629"/>
                        <a:pt x="361" y="633"/>
                      </a:cubicBezTo>
                      <a:cubicBezTo>
                        <a:pt x="364" y="641"/>
                        <a:pt x="368" y="646"/>
                        <a:pt x="376" y="648"/>
                      </a:cubicBezTo>
                      <a:cubicBezTo>
                        <a:pt x="380" y="649"/>
                        <a:pt x="384" y="650"/>
                        <a:pt x="388" y="647"/>
                      </a:cubicBezTo>
                      <a:cubicBezTo>
                        <a:pt x="391" y="645"/>
                        <a:pt x="395" y="641"/>
                        <a:pt x="398" y="643"/>
                      </a:cubicBezTo>
                      <a:cubicBezTo>
                        <a:pt x="402" y="646"/>
                        <a:pt x="398" y="652"/>
                        <a:pt x="404" y="652"/>
                      </a:cubicBezTo>
                      <a:cubicBezTo>
                        <a:pt x="407" y="653"/>
                        <a:pt x="415" y="651"/>
                        <a:pt x="417" y="649"/>
                      </a:cubicBezTo>
                      <a:cubicBezTo>
                        <a:pt x="419" y="651"/>
                        <a:pt x="416" y="656"/>
                        <a:pt x="419" y="657"/>
                      </a:cubicBezTo>
                      <a:cubicBezTo>
                        <a:pt x="422" y="659"/>
                        <a:pt x="426" y="656"/>
                        <a:pt x="428" y="655"/>
                      </a:cubicBezTo>
                      <a:cubicBezTo>
                        <a:pt x="434" y="653"/>
                        <a:pt x="434" y="654"/>
                        <a:pt x="437" y="658"/>
                      </a:cubicBezTo>
                      <a:cubicBezTo>
                        <a:pt x="441" y="663"/>
                        <a:pt x="445" y="659"/>
                        <a:pt x="447" y="654"/>
                      </a:cubicBezTo>
                      <a:cubicBezTo>
                        <a:pt x="448" y="652"/>
                        <a:pt x="449" y="649"/>
                        <a:pt x="448" y="646"/>
                      </a:cubicBezTo>
                      <a:cubicBezTo>
                        <a:pt x="448" y="642"/>
                        <a:pt x="446" y="641"/>
                        <a:pt x="449" y="637"/>
                      </a:cubicBezTo>
                      <a:cubicBezTo>
                        <a:pt x="455" y="630"/>
                        <a:pt x="461" y="623"/>
                        <a:pt x="461" y="6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 name="Freeform 6"/>
                <p:cNvSpPr/>
                <p:nvPr/>
              </p:nvSpPr>
              <p:spPr bwMode="auto">
                <a:xfrm>
                  <a:off x="12776179" y="3890960"/>
                  <a:ext cx="476249" cy="644525"/>
                </a:xfrm>
                <a:custGeom>
                  <a:avLst/>
                  <a:gdLst/>
                  <a:ahLst/>
                  <a:cxnLst>
                    <a:cxn ang="0">
                      <a:pos x="180" y="163"/>
                    </a:cxn>
                    <a:cxn ang="0">
                      <a:pos x="155" y="163"/>
                    </a:cxn>
                    <a:cxn ang="0">
                      <a:pos x="141" y="168"/>
                    </a:cxn>
                    <a:cxn ang="0">
                      <a:pos x="143" y="184"/>
                    </a:cxn>
                    <a:cxn ang="0">
                      <a:pos x="141" y="196"/>
                    </a:cxn>
                    <a:cxn ang="0">
                      <a:pos x="146" y="213"/>
                    </a:cxn>
                    <a:cxn ang="0">
                      <a:pos x="143" y="222"/>
                    </a:cxn>
                    <a:cxn ang="0">
                      <a:pos x="135" y="240"/>
                    </a:cxn>
                    <a:cxn ang="0">
                      <a:pos x="126" y="243"/>
                    </a:cxn>
                    <a:cxn ang="0">
                      <a:pos x="130" y="225"/>
                    </a:cxn>
                    <a:cxn ang="0">
                      <a:pos x="112" y="221"/>
                    </a:cxn>
                    <a:cxn ang="0">
                      <a:pos x="91" y="217"/>
                    </a:cxn>
                    <a:cxn ang="0">
                      <a:pos x="65" y="194"/>
                    </a:cxn>
                    <a:cxn ang="0">
                      <a:pos x="56" y="189"/>
                    </a:cxn>
                    <a:cxn ang="0">
                      <a:pos x="50" y="187"/>
                    </a:cxn>
                    <a:cxn ang="0">
                      <a:pos x="43" y="184"/>
                    </a:cxn>
                    <a:cxn ang="0">
                      <a:pos x="23" y="175"/>
                    </a:cxn>
                    <a:cxn ang="0">
                      <a:pos x="7" y="170"/>
                    </a:cxn>
                    <a:cxn ang="0">
                      <a:pos x="9" y="153"/>
                    </a:cxn>
                    <a:cxn ang="0">
                      <a:pos x="27" y="106"/>
                    </a:cxn>
                    <a:cxn ang="0">
                      <a:pos x="20" y="78"/>
                    </a:cxn>
                    <a:cxn ang="0">
                      <a:pos x="33" y="64"/>
                    </a:cxn>
                    <a:cxn ang="0">
                      <a:pos x="48" y="45"/>
                    </a:cxn>
                    <a:cxn ang="0">
                      <a:pos x="67" y="22"/>
                    </a:cxn>
                    <a:cxn ang="0">
                      <a:pos x="96" y="14"/>
                    </a:cxn>
                    <a:cxn ang="0">
                      <a:pos x="111" y="1"/>
                    </a:cxn>
                    <a:cxn ang="0">
                      <a:pos x="116" y="8"/>
                    </a:cxn>
                    <a:cxn ang="0">
                      <a:pos x="111" y="10"/>
                    </a:cxn>
                    <a:cxn ang="0">
                      <a:pos x="107" y="12"/>
                    </a:cxn>
                    <a:cxn ang="0">
                      <a:pos x="96" y="26"/>
                    </a:cxn>
                    <a:cxn ang="0">
                      <a:pos x="93" y="47"/>
                    </a:cxn>
                    <a:cxn ang="0">
                      <a:pos x="98" y="68"/>
                    </a:cxn>
                    <a:cxn ang="0">
                      <a:pos x="103" y="78"/>
                    </a:cxn>
                    <a:cxn ang="0">
                      <a:pos x="125" y="84"/>
                    </a:cxn>
                    <a:cxn ang="0">
                      <a:pos x="140" y="88"/>
                    </a:cxn>
                    <a:cxn ang="0">
                      <a:pos x="146" y="97"/>
                    </a:cxn>
                    <a:cxn ang="0">
                      <a:pos x="158" y="97"/>
                    </a:cxn>
                    <a:cxn ang="0">
                      <a:pos x="168" y="95"/>
                    </a:cxn>
                    <a:cxn ang="0">
                      <a:pos x="175" y="95"/>
                    </a:cxn>
                    <a:cxn ang="0">
                      <a:pos x="171" y="113"/>
                    </a:cxn>
                    <a:cxn ang="0">
                      <a:pos x="172" y="124"/>
                    </a:cxn>
                    <a:cxn ang="0">
                      <a:pos x="174" y="135"/>
                    </a:cxn>
                    <a:cxn ang="0">
                      <a:pos x="176" y="148"/>
                    </a:cxn>
                  </a:cxnLst>
                  <a:rect l="0" t="0" r="r" b="b"/>
                  <a:pathLst>
                    <a:path w="181" h="245">
                      <a:moveTo>
                        <a:pt x="181" y="163"/>
                      </a:moveTo>
                      <a:cubicBezTo>
                        <a:pt x="180" y="163"/>
                        <a:pt x="180" y="163"/>
                        <a:pt x="180" y="163"/>
                      </a:cubicBezTo>
                      <a:cubicBezTo>
                        <a:pt x="176" y="163"/>
                        <a:pt x="171" y="163"/>
                        <a:pt x="167" y="163"/>
                      </a:cubicBezTo>
                      <a:cubicBezTo>
                        <a:pt x="155" y="163"/>
                        <a:pt x="155" y="163"/>
                        <a:pt x="155" y="163"/>
                      </a:cubicBezTo>
                      <a:cubicBezTo>
                        <a:pt x="151" y="163"/>
                        <a:pt x="146" y="162"/>
                        <a:pt x="143" y="164"/>
                      </a:cubicBezTo>
                      <a:cubicBezTo>
                        <a:pt x="141" y="165"/>
                        <a:pt x="141" y="166"/>
                        <a:pt x="141" y="168"/>
                      </a:cubicBezTo>
                      <a:cubicBezTo>
                        <a:pt x="141" y="171"/>
                        <a:pt x="142" y="172"/>
                        <a:pt x="143" y="174"/>
                      </a:cubicBezTo>
                      <a:cubicBezTo>
                        <a:pt x="145" y="176"/>
                        <a:pt x="146" y="182"/>
                        <a:pt x="143" y="184"/>
                      </a:cubicBezTo>
                      <a:cubicBezTo>
                        <a:pt x="140" y="185"/>
                        <a:pt x="134" y="185"/>
                        <a:pt x="137" y="191"/>
                      </a:cubicBezTo>
                      <a:cubicBezTo>
                        <a:pt x="138" y="193"/>
                        <a:pt x="140" y="194"/>
                        <a:pt x="141" y="196"/>
                      </a:cubicBezTo>
                      <a:cubicBezTo>
                        <a:pt x="143" y="198"/>
                        <a:pt x="144" y="200"/>
                        <a:pt x="145" y="202"/>
                      </a:cubicBezTo>
                      <a:cubicBezTo>
                        <a:pt x="147" y="205"/>
                        <a:pt x="146" y="209"/>
                        <a:pt x="146" y="213"/>
                      </a:cubicBezTo>
                      <a:cubicBezTo>
                        <a:pt x="146" y="214"/>
                        <a:pt x="146" y="216"/>
                        <a:pt x="146" y="218"/>
                      </a:cubicBezTo>
                      <a:cubicBezTo>
                        <a:pt x="146" y="219"/>
                        <a:pt x="144" y="221"/>
                        <a:pt x="143" y="222"/>
                      </a:cubicBezTo>
                      <a:cubicBezTo>
                        <a:pt x="141" y="225"/>
                        <a:pt x="141" y="228"/>
                        <a:pt x="140" y="231"/>
                      </a:cubicBezTo>
                      <a:cubicBezTo>
                        <a:pt x="139" y="234"/>
                        <a:pt x="137" y="237"/>
                        <a:pt x="135" y="240"/>
                      </a:cubicBezTo>
                      <a:cubicBezTo>
                        <a:pt x="133" y="242"/>
                        <a:pt x="132" y="243"/>
                        <a:pt x="130" y="245"/>
                      </a:cubicBezTo>
                      <a:cubicBezTo>
                        <a:pt x="129" y="245"/>
                        <a:pt x="127" y="244"/>
                        <a:pt x="126" y="243"/>
                      </a:cubicBezTo>
                      <a:cubicBezTo>
                        <a:pt x="125" y="241"/>
                        <a:pt x="127" y="235"/>
                        <a:pt x="127" y="233"/>
                      </a:cubicBezTo>
                      <a:cubicBezTo>
                        <a:pt x="128" y="230"/>
                        <a:pt x="130" y="228"/>
                        <a:pt x="130" y="225"/>
                      </a:cubicBezTo>
                      <a:cubicBezTo>
                        <a:pt x="129" y="221"/>
                        <a:pt x="125" y="222"/>
                        <a:pt x="122" y="222"/>
                      </a:cubicBezTo>
                      <a:cubicBezTo>
                        <a:pt x="118" y="222"/>
                        <a:pt x="115" y="221"/>
                        <a:pt x="112" y="221"/>
                      </a:cubicBezTo>
                      <a:cubicBezTo>
                        <a:pt x="108" y="221"/>
                        <a:pt x="105" y="221"/>
                        <a:pt x="101" y="221"/>
                      </a:cubicBezTo>
                      <a:cubicBezTo>
                        <a:pt x="97" y="221"/>
                        <a:pt x="94" y="219"/>
                        <a:pt x="91" y="217"/>
                      </a:cubicBezTo>
                      <a:cubicBezTo>
                        <a:pt x="83" y="213"/>
                        <a:pt x="80" y="205"/>
                        <a:pt x="73" y="200"/>
                      </a:cubicBezTo>
                      <a:cubicBezTo>
                        <a:pt x="71" y="198"/>
                        <a:pt x="68" y="196"/>
                        <a:pt x="65" y="194"/>
                      </a:cubicBezTo>
                      <a:cubicBezTo>
                        <a:pt x="64" y="194"/>
                        <a:pt x="63" y="194"/>
                        <a:pt x="63" y="193"/>
                      </a:cubicBezTo>
                      <a:cubicBezTo>
                        <a:pt x="60" y="192"/>
                        <a:pt x="58" y="190"/>
                        <a:pt x="56" y="189"/>
                      </a:cubicBezTo>
                      <a:cubicBezTo>
                        <a:pt x="55" y="189"/>
                        <a:pt x="54" y="189"/>
                        <a:pt x="53" y="188"/>
                      </a:cubicBezTo>
                      <a:cubicBezTo>
                        <a:pt x="52" y="188"/>
                        <a:pt x="51" y="187"/>
                        <a:pt x="50" y="187"/>
                      </a:cubicBezTo>
                      <a:cubicBezTo>
                        <a:pt x="48" y="186"/>
                        <a:pt x="47" y="186"/>
                        <a:pt x="46" y="186"/>
                      </a:cubicBezTo>
                      <a:cubicBezTo>
                        <a:pt x="45" y="185"/>
                        <a:pt x="44" y="184"/>
                        <a:pt x="43" y="184"/>
                      </a:cubicBezTo>
                      <a:cubicBezTo>
                        <a:pt x="40" y="183"/>
                        <a:pt x="37" y="182"/>
                        <a:pt x="35" y="181"/>
                      </a:cubicBezTo>
                      <a:cubicBezTo>
                        <a:pt x="31" y="179"/>
                        <a:pt x="27" y="177"/>
                        <a:pt x="23" y="175"/>
                      </a:cubicBezTo>
                      <a:cubicBezTo>
                        <a:pt x="20" y="174"/>
                        <a:pt x="17" y="173"/>
                        <a:pt x="15" y="172"/>
                      </a:cubicBezTo>
                      <a:cubicBezTo>
                        <a:pt x="12" y="172"/>
                        <a:pt x="10" y="171"/>
                        <a:pt x="7" y="170"/>
                      </a:cubicBezTo>
                      <a:cubicBezTo>
                        <a:pt x="5" y="169"/>
                        <a:pt x="2" y="168"/>
                        <a:pt x="0" y="166"/>
                      </a:cubicBezTo>
                      <a:cubicBezTo>
                        <a:pt x="3" y="162"/>
                        <a:pt x="6" y="157"/>
                        <a:pt x="9" y="153"/>
                      </a:cubicBezTo>
                      <a:cubicBezTo>
                        <a:pt x="14" y="147"/>
                        <a:pt x="18" y="141"/>
                        <a:pt x="25" y="136"/>
                      </a:cubicBezTo>
                      <a:cubicBezTo>
                        <a:pt x="34" y="130"/>
                        <a:pt x="29" y="115"/>
                        <a:pt x="27" y="106"/>
                      </a:cubicBezTo>
                      <a:cubicBezTo>
                        <a:pt x="26" y="101"/>
                        <a:pt x="26" y="96"/>
                        <a:pt x="24" y="92"/>
                      </a:cubicBezTo>
                      <a:cubicBezTo>
                        <a:pt x="24" y="90"/>
                        <a:pt x="19" y="79"/>
                        <a:pt x="20" y="78"/>
                      </a:cubicBezTo>
                      <a:cubicBezTo>
                        <a:pt x="26" y="71"/>
                        <a:pt x="26" y="71"/>
                        <a:pt x="26" y="71"/>
                      </a:cubicBezTo>
                      <a:cubicBezTo>
                        <a:pt x="33" y="64"/>
                        <a:pt x="33" y="64"/>
                        <a:pt x="33" y="64"/>
                      </a:cubicBezTo>
                      <a:cubicBezTo>
                        <a:pt x="40" y="78"/>
                        <a:pt x="42" y="61"/>
                        <a:pt x="45" y="54"/>
                      </a:cubicBezTo>
                      <a:cubicBezTo>
                        <a:pt x="46" y="51"/>
                        <a:pt x="47" y="48"/>
                        <a:pt x="48" y="45"/>
                      </a:cubicBezTo>
                      <a:cubicBezTo>
                        <a:pt x="50" y="42"/>
                        <a:pt x="50" y="38"/>
                        <a:pt x="52" y="35"/>
                      </a:cubicBezTo>
                      <a:cubicBezTo>
                        <a:pt x="55" y="29"/>
                        <a:pt x="61" y="24"/>
                        <a:pt x="67" y="22"/>
                      </a:cubicBezTo>
                      <a:cubicBezTo>
                        <a:pt x="74" y="20"/>
                        <a:pt x="81" y="22"/>
                        <a:pt x="87" y="18"/>
                      </a:cubicBezTo>
                      <a:cubicBezTo>
                        <a:pt x="90" y="17"/>
                        <a:pt x="93" y="16"/>
                        <a:pt x="96" y="14"/>
                      </a:cubicBezTo>
                      <a:cubicBezTo>
                        <a:pt x="99" y="12"/>
                        <a:pt x="100" y="9"/>
                        <a:pt x="103" y="6"/>
                      </a:cubicBezTo>
                      <a:cubicBezTo>
                        <a:pt x="105" y="3"/>
                        <a:pt x="107" y="1"/>
                        <a:pt x="111" y="1"/>
                      </a:cubicBezTo>
                      <a:cubicBezTo>
                        <a:pt x="115" y="1"/>
                        <a:pt x="119" y="0"/>
                        <a:pt x="118" y="5"/>
                      </a:cubicBezTo>
                      <a:cubicBezTo>
                        <a:pt x="118" y="6"/>
                        <a:pt x="117" y="7"/>
                        <a:pt x="116" y="8"/>
                      </a:cubicBezTo>
                      <a:cubicBezTo>
                        <a:pt x="115" y="8"/>
                        <a:pt x="114" y="8"/>
                        <a:pt x="113" y="8"/>
                      </a:cubicBezTo>
                      <a:cubicBezTo>
                        <a:pt x="113" y="9"/>
                        <a:pt x="112" y="9"/>
                        <a:pt x="111" y="10"/>
                      </a:cubicBezTo>
                      <a:cubicBezTo>
                        <a:pt x="110" y="10"/>
                        <a:pt x="110" y="10"/>
                        <a:pt x="109" y="10"/>
                      </a:cubicBezTo>
                      <a:cubicBezTo>
                        <a:pt x="108" y="11"/>
                        <a:pt x="107" y="12"/>
                        <a:pt x="107" y="12"/>
                      </a:cubicBezTo>
                      <a:cubicBezTo>
                        <a:pt x="106" y="14"/>
                        <a:pt x="104" y="15"/>
                        <a:pt x="103" y="17"/>
                      </a:cubicBezTo>
                      <a:cubicBezTo>
                        <a:pt x="101" y="20"/>
                        <a:pt x="97" y="23"/>
                        <a:pt x="96" y="26"/>
                      </a:cubicBezTo>
                      <a:cubicBezTo>
                        <a:pt x="94" y="29"/>
                        <a:pt x="93" y="32"/>
                        <a:pt x="93" y="36"/>
                      </a:cubicBezTo>
                      <a:cubicBezTo>
                        <a:pt x="93" y="39"/>
                        <a:pt x="92" y="43"/>
                        <a:pt x="93" y="47"/>
                      </a:cubicBezTo>
                      <a:cubicBezTo>
                        <a:pt x="93" y="50"/>
                        <a:pt x="95" y="54"/>
                        <a:pt x="96" y="58"/>
                      </a:cubicBezTo>
                      <a:cubicBezTo>
                        <a:pt x="97" y="61"/>
                        <a:pt x="98" y="64"/>
                        <a:pt x="98" y="68"/>
                      </a:cubicBezTo>
                      <a:cubicBezTo>
                        <a:pt x="99" y="69"/>
                        <a:pt x="100" y="71"/>
                        <a:pt x="100" y="72"/>
                      </a:cubicBezTo>
                      <a:cubicBezTo>
                        <a:pt x="101" y="75"/>
                        <a:pt x="102" y="77"/>
                        <a:pt x="103" y="78"/>
                      </a:cubicBezTo>
                      <a:cubicBezTo>
                        <a:pt x="106" y="81"/>
                        <a:pt x="110" y="80"/>
                        <a:pt x="114" y="81"/>
                      </a:cubicBezTo>
                      <a:cubicBezTo>
                        <a:pt x="118" y="82"/>
                        <a:pt x="121" y="83"/>
                        <a:pt x="125" y="84"/>
                      </a:cubicBezTo>
                      <a:cubicBezTo>
                        <a:pt x="129" y="84"/>
                        <a:pt x="132" y="85"/>
                        <a:pt x="136" y="86"/>
                      </a:cubicBezTo>
                      <a:cubicBezTo>
                        <a:pt x="137" y="87"/>
                        <a:pt x="139" y="87"/>
                        <a:pt x="140" y="88"/>
                      </a:cubicBezTo>
                      <a:cubicBezTo>
                        <a:pt x="142" y="90"/>
                        <a:pt x="143" y="92"/>
                        <a:pt x="144" y="94"/>
                      </a:cubicBezTo>
                      <a:cubicBezTo>
                        <a:pt x="144" y="96"/>
                        <a:pt x="144" y="96"/>
                        <a:pt x="146" y="97"/>
                      </a:cubicBezTo>
                      <a:cubicBezTo>
                        <a:pt x="148" y="98"/>
                        <a:pt x="150" y="98"/>
                        <a:pt x="152" y="98"/>
                      </a:cubicBezTo>
                      <a:cubicBezTo>
                        <a:pt x="154" y="97"/>
                        <a:pt x="156" y="97"/>
                        <a:pt x="158" y="97"/>
                      </a:cubicBezTo>
                      <a:cubicBezTo>
                        <a:pt x="160" y="97"/>
                        <a:pt x="163" y="98"/>
                        <a:pt x="165" y="97"/>
                      </a:cubicBezTo>
                      <a:cubicBezTo>
                        <a:pt x="166" y="97"/>
                        <a:pt x="166" y="96"/>
                        <a:pt x="168" y="95"/>
                      </a:cubicBezTo>
                      <a:cubicBezTo>
                        <a:pt x="168" y="95"/>
                        <a:pt x="169" y="95"/>
                        <a:pt x="170" y="95"/>
                      </a:cubicBezTo>
                      <a:cubicBezTo>
                        <a:pt x="171" y="95"/>
                        <a:pt x="174" y="94"/>
                        <a:pt x="175" y="95"/>
                      </a:cubicBezTo>
                      <a:cubicBezTo>
                        <a:pt x="178" y="96"/>
                        <a:pt x="174" y="101"/>
                        <a:pt x="173" y="104"/>
                      </a:cubicBezTo>
                      <a:cubicBezTo>
                        <a:pt x="172" y="106"/>
                        <a:pt x="171" y="110"/>
                        <a:pt x="171" y="113"/>
                      </a:cubicBezTo>
                      <a:cubicBezTo>
                        <a:pt x="171" y="115"/>
                        <a:pt x="171" y="117"/>
                        <a:pt x="171" y="119"/>
                      </a:cubicBezTo>
                      <a:cubicBezTo>
                        <a:pt x="171" y="121"/>
                        <a:pt x="172" y="122"/>
                        <a:pt x="172" y="124"/>
                      </a:cubicBezTo>
                      <a:cubicBezTo>
                        <a:pt x="172" y="126"/>
                        <a:pt x="172" y="127"/>
                        <a:pt x="172" y="129"/>
                      </a:cubicBezTo>
                      <a:cubicBezTo>
                        <a:pt x="172" y="131"/>
                        <a:pt x="173" y="133"/>
                        <a:pt x="174" y="135"/>
                      </a:cubicBezTo>
                      <a:cubicBezTo>
                        <a:pt x="174" y="137"/>
                        <a:pt x="175" y="140"/>
                        <a:pt x="176" y="142"/>
                      </a:cubicBezTo>
                      <a:cubicBezTo>
                        <a:pt x="176" y="144"/>
                        <a:pt x="176" y="146"/>
                        <a:pt x="176" y="148"/>
                      </a:cubicBezTo>
                      <a:cubicBezTo>
                        <a:pt x="178" y="152"/>
                        <a:pt x="178" y="158"/>
                        <a:pt x="181" y="16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 name="Freeform 7"/>
                <p:cNvSpPr/>
                <p:nvPr/>
              </p:nvSpPr>
              <p:spPr bwMode="auto">
                <a:xfrm>
                  <a:off x="13019066" y="3898899"/>
                  <a:ext cx="515937" cy="455612"/>
                </a:xfrm>
                <a:custGeom>
                  <a:avLst/>
                  <a:gdLst/>
                  <a:ahLst/>
                  <a:cxnLst>
                    <a:cxn ang="0">
                      <a:pos x="196" y="63"/>
                    </a:cxn>
                    <a:cxn ang="0">
                      <a:pos x="181" y="85"/>
                    </a:cxn>
                    <a:cxn ang="0">
                      <a:pos x="181" y="108"/>
                    </a:cxn>
                    <a:cxn ang="0">
                      <a:pos x="183" y="111"/>
                    </a:cxn>
                    <a:cxn ang="0">
                      <a:pos x="173" y="119"/>
                    </a:cxn>
                    <a:cxn ang="0">
                      <a:pos x="164" y="125"/>
                    </a:cxn>
                    <a:cxn ang="0">
                      <a:pos x="134" y="123"/>
                    </a:cxn>
                    <a:cxn ang="0">
                      <a:pos x="128" y="126"/>
                    </a:cxn>
                    <a:cxn ang="0">
                      <a:pos x="132" y="136"/>
                    </a:cxn>
                    <a:cxn ang="0">
                      <a:pos x="139" y="154"/>
                    </a:cxn>
                    <a:cxn ang="0">
                      <a:pos x="128" y="165"/>
                    </a:cxn>
                    <a:cxn ang="0">
                      <a:pos x="118" y="171"/>
                    </a:cxn>
                    <a:cxn ang="0">
                      <a:pos x="103" y="172"/>
                    </a:cxn>
                    <a:cxn ang="0">
                      <a:pos x="89" y="160"/>
                    </a:cxn>
                    <a:cxn ang="0">
                      <a:pos x="84" y="139"/>
                    </a:cxn>
                    <a:cxn ang="0">
                      <a:pos x="80" y="126"/>
                    </a:cxn>
                    <a:cxn ang="0">
                      <a:pos x="79" y="116"/>
                    </a:cxn>
                    <a:cxn ang="0">
                      <a:pos x="81" y="101"/>
                    </a:cxn>
                    <a:cxn ang="0">
                      <a:pos x="78" y="92"/>
                    </a:cxn>
                    <a:cxn ang="0">
                      <a:pos x="73" y="94"/>
                    </a:cxn>
                    <a:cxn ang="0">
                      <a:pos x="60" y="95"/>
                    </a:cxn>
                    <a:cxn ang="0">
                      <a:pos x="52" y="91"/>
                    </a:cxn>
                    <a:cxn ang="0">
                      <a:pos x="44" y="83"/>
                    </a:cxn>
                    <a:cxn ang="0">
                      <a:pos x="22" y="78"/>
                    </a:cxn>
                    <a:cxn ang="0">
                      <a:pos x="8" y="69"/>
                    </a:cxn>
                    <a:cxn ang="0">
                      <a:pos x="4" y="55"/>
                    </a:cxn>
                    <a:cxn ang="0">
                      <a:pos x="1" y="33"/>
                    </a:cxn>
                    <a:cxn ang="0">
                      <a:pos x="11" y="14"/>
                    </a:cxn>
                    <a:cxn ang="0">
                      <a:pos x="17" y="7"/>
                    </a:cxn>
                    <a:cxn ang="0">
                      <a:pos x="21" y="5"/>
                    </a:cxn>
                    <a:cxn ang="0">
                      <a:pos x="21" y="11"/>
                    </a:cxn>
                    <a:cxn ang="0">
                      <a:pos x="14" y="40"/>
                    </a:cxn>
                    <a:cxn ang="0">
                      <a:pos x="29" y="50"/>
                    </a:cxn>
                    <a:cxn ang="0">
                      <a:pos x="36" y="16"/>
                    </a:cxn>
                    <a:cxn ang="0">
                      <a:pos x="44" y="0"/>
                    </a:cxn>
                    <a:cxn ang="0">
                      <a:pos x="60" y="15"/>
                    </a:cxn>
                    <a:cxn ang="0">
                      <a:pos x="78" y="27"/>
                    </a:cxn>
                    <a:cxn ang="0">
                      <a:pos x="122" y="34"/>
                    </a:cxn>
                    <a:cxn ang="0">
                      <a:pos x="134" y="18"/>
                    </a:cxn>
                    <a:cxn ang="0">
                      <a:pos x="160" y="31"/>
                    </a:cxn>
                    <a:cxn ang="0">
                      <a:pos x="180" y="43"/>
                    </a:cxn>
                    <a:cxn ang="0">
                      <a:pos x="194" y="59"/>
                    </a:cxn>
                  </a:cxnLst>
                  <a:rect l="0" t="0" r="r" b="b"/>
                  <a:pathLst>
                    <a:path w="197" h="173">
                      <a:moveTo>
                        <a:pt x="197" y="61"/>
                      </a:moveTo>
                      <a:cubicBezTo>
                        <a:pt x="197" y="62"/>
                        <a:pt x="196" y="62"/>
                        <a:pt x="196" y="63"/>
                      </a:cubicBezTo>
                      <a:cubicBezTo>
                        <a:pt x="194" y="65"/>
                        <a:pt x="192" y="68"/>
                        <a:pt x="189" y="70"/>
                      </a:cubicBezTo>
                      <a:cubicBezTo>
                        <a:pt x="185" y="74"/>
                        <a:pt x="183" y="80"/>
                        <a:pt x="181" y="85"/>
                      </a:cubicBezTo>
                      <a:cubicBezTo>
                        <a:pt x="179" y="89"/>
                        <a:pt x="176" y="93"/>
                        <a:pt x="176" y="97"/>
                      </a:cubicBezTo>
                      <a:cubicBezTo>
                        <a:pt x="176" y="101"/>
                        <a:pt x="179" y="106"/>
                        <a:pt x="181" y="108"/>
                      </a:cubicBezTo>
                      <a:cubicBezTo>
                        <a:pt x="182" y="109"/>
                        <a:pt x="183" y="110"/>
                        <a:pt x="184" y="110"/>
                      </a:cubicBezTo>
                      <a:cubicBezTo>
                        <a:pt x="184" y="111"/>
                        <a:pt x="183" y="111"/>
                        <a:pt x="183" y="111"/>
                      </a:cubicBezTo>
                      <a:cubicBezTo>
                        <a:pt x="181" y="113"/>
                        <a:pt x="180" y="114"/>
                        <a:pt x="178" y="115"/>
                      </a:cubicBezTo>
                      <a:cubicBezTo>
                        <a:pt x="176" y="116"/>
                        <a:pt x="175" y="118"/>
                        <a:pt x="173" y="119"/>
                      </a:cubicBezTo>
                      <a:cubicBezTo>
                        <a:pt x="172" y="120"/>
                        <a:pt x="170" y="121"/>
                        <a:pt x="168" y="122"/>
                      </a:cubicBezTo>
                      <a:cubicBezTo>
                        <a:pt x="166" y="123"/>
                        <a:pt x="165" y="124"/>
                        <a:pt x="164" y="125"/>
                      </a:cubicBezTo>
                      <a:cubicBezTo>
                        <a:pt x="159" y="128"/>
                        <a:pt x="153" y="126"/>
                        <a:pt x="149" y="126"/>
                      </a:cubicBezTo>
                      <a:cubicBezTo>
                        <a:pt x="144" y="125"/>
                        <a:pt x="138" y="125"/>
                        <a:pt x="134" y="123"/>
                      </a:cubicBezTo>
                      <a:cubicBezTo>
                        <a:pt x="132" y="123"/>
                        <a:pt x="131" y="122"/>
                        <a:pt x="129" y="123"/>
                      </a:cubicBezTo>
                      <a:cubicBezTo>
                        <a:pt x="126" y="123"/>
                        <a:pt x="127" y="124"/>
                        <a:pt x="128" y="126"/>
                      </a:cubicBezTo>
                      <a:cubicBezTo>
                        <a:pt x="129" y="128"/>
                        <a:pt x="130" y="130"/>
                        <a:pt x="130" y="131"/>
                      </a:cubicBezTo>
                      <a:cubicBezTo>
                        <a:pt x="132" y="133"/>
                        <a:pt x="132" y="134"/>
                        <a:pt x="132" y="136"/>
                      </a:cubicBezTo>
                      <a:cubicBezTo>
                        <a:pt x="134" y="140"/>
                        <a:pt x="135" y="144"/>
                        <a:pt x="137" y="148"/>
                      </a:cubicBezTo>
                      <a:cubicBezTo>
                        <a:pt x="138" y="149"/>
                        <a:pt x="139" y="152"/>
                        <a:pt x="139" y="154"/>
                      </a:cubicBezTo>
                      <a:cubicBezTo>
                        <a:pt x="138" y="156"/>
                        <a:pt x="137" y="157"/>
                        <a:pt x="136" y="158"/>
                      </a:cubicBezTo>
                      <a:cubicBezTo>
                        <a:pt x="135" y="162"/>
                        <a:pt x="131" y="163"/>
                        <a:pt x="128" y="165"/>
                      </a:cubicBezTo>
                      <a:cubicBezTo>
                        <a:pt x="127" y="166"/>
                        <a:pt x="126" y="168"/>
                        <a:pt x="124" y="169"/>
                      </a:cubicBezTo>
                      <a:cubicBezTo>
                        <a:pt x="122" y="169"/>
                        <a:pt x="120" y="170"/>
                        <a:pt x="118" y="171"/>
                      </a:cubicBezTo>
                      <a:cubicBezTo>
                        <a:pt x="115" y="171"/>
                        <a:pt x="111" y="171"/>
                        <a:pt x="108" y="171"/>
                      </a:cubicBezTo>
                      <a:cubicBezTo>
                        <a:pt x="106" y="172"/>
                        <a:pt x="106" y="173"/>
                        <a:pt x="103" y="172"/>
                      </a:cubicBezTo>
                      <a:cubicBezTo>
                        <a:pt x="100" y="171"/>
                        <a:pt x="97" y="169"/>
                        <a:pt x="94" y="168"/>
                      </a:cubicBezTo>
                      <a:cubicBezTo>
                        <a:pt x="92" y="165"/>
                        <a:pt x="90" y="163"/>
                        <a:pt x="89" y="160"/>
                      </a:cubicBezTo>
                      <a:cubicBezTo>
                        <a:pt x="86" y="155"/>
                        <a:pt x="86" y="149"/>
                        <a:pt x="84" y="145"/>
                      </a:cubicBezTo>
                      <a:cubicBezTo>
                        <a:pt x="84" y="143"/>
                        <a:pt x="84" y="141"/>
                        <a:pt x="84" y="139"/>
                      </a:cubicBezTo>
                      <a:cubicBezTo>
                        <a:pt x="83" y="137"/>
                        <a:pt x="82" y="134"/>
                        <a:pt x="82" y="132"/>
                      </a:cubicBezTo>
                      <a:cubicBezTo>
                        <a:pt x="81" y="130"/>
                        <a:pt x="80" y="128"/>
                        <a:pt x="80" y="126"/>
                      </a:cubicBezTo>
                      <a:cubicBezTo>
                        <a:pt x="80" y="124"/>
                        <a:pt x="80" y="123"/>
                        <a:pt x="80" y="121"/>
                      </a:cubicBezTo>
                      <a:cubicBezTo>
                        <a:pt x="80" y="119"/>
                        <a:pt x="79" y="118"/>
                        <a:pt x="79" y="116"/>
                      </a:cubicBezTo>
                      <a:cubicBezTo>
                        <a:pt x="79" y="114"/>
                        <a:pt x="79" y="112"/>
                        <a:pt x="79" y="110"/>
                      </a:cubicBezTo>
                      <a:cubicBezTo>
                        <a:pt x="79" y="107"/>
                        <a:pt x="80" y="103"/>
                        <a:pt x="81" y="101"/>
                      </a:cubicBezTo>
                      <a:cubicBezTo>
                        <a:pt x="82" y="98"/>
                        <a:pt x="86" y="93"/>
                        <a:pt x="83" y="92"/>
                      </a:cubicBezTo>
                      <a:cubicBezTo>
                        <a:pt x="82" y="91"/>
                        <a:pt x="79" y="92"/>
                        <a:pt x="78" y="92"/>
                      </a:cubicBezTo>
                      <a:cubicBezTo>
                        <a:pt x="77" y="92"/>
                        <a:pt x="76" y="92"/>
                        <a:pt x="76" y="92"/>
                      </a:cubicBezTo>
                      <a:cubicBezTo>
                        <a:pt x="74" y="93"/>
                        <a:pt x="74" y="94"/>
                        <a:pt x="73" y="94"/>
                      </a:cubicBezTo>
                      <a:cubicBezTo>
                        <a:pt x="71" y="95"/>
                        <a:pt x="68" y="94"/>
                        <a:pt x="66" y="94"/>
                      </a:cubicBezTo>
                      <a:cubicBezTo>
                        <a:pt x="64" y="94"/>
                        <a:pt x="62" y="94"/>
                        <a:pt x="60" y="95"/>
                      </a:cubicBezTo>
                      <a:cubicBezTo>
                        <a:pt x="58" y="95"/>
                        <a:pt x="56" y="95"/>
                        <a:pt x="54" y="94"/>
                      </a:cubicBezTo>
                      <a:cubicBezTo>
                        <a:pt x="52" y="93"/>
                        <a:pt x="52" y="93"/>
                        <a:pt x="52" y="91"/>
                      </a:cubicBezTo>
                      <a:cubicBezTo>
                        <a:pt x="51" y="89"/>
                        <a:pt x="50" y="87"/>
                        <a:pt x="48" y="85"/>
                      </a:cubicBezTo>
                      <a:cubicBezTo>
                        <a:pt x="47" y="84"/>
                        <a:pt x="45" y="84"/>
                        <a:pt x="44" y="83"/>
                      </a:cubicBezTo>
                      <a:cubicBezTo>
                        <a:pt x="40" y="82"/>
                        <a:pt x="37" y="81"/>
                        <a:pt x="33" y="81"/>
                      </a:cubicBezTo>
                      <a:cubicBezTo>
                        <a:pt x="29" y="80"/>
                        <a:pt x="26" y="79"/>
                        <a:pt x="22" y="78"/>
                      </a:cubicBezTo>
                      <a:cubicBezTo>
                        <a:pt x="18" y="77"/>
                        <a:pt x="14" y="78"/>
                        <a:pt x="11" y="75"/>
                      </a:cubicBezTo>
                      <a:cubicBezTo>
                        <a:pt x="10" y="74"/>
                        <a:pt x="9" y="72"/>
                        <a:pt x="8" y="69"/>
                      </a:cubicBezTo>
                      <a:cubicBezTo>
                        <a:pt x="8" y="68"/>
                        <a:pt x="7" y="66"/>
                        <a:pt x="6" y="65"/>
                      </a:cubicBezTo>
                      <a:cubicBezTo>
                        <a:pt x="6" y="61"/>
                        <a:pt x="5" y="58"/>
                        <a:pt x="4" y="55"/>
                      </a:cubicBezTo>
                      <a:cubicBezTo>
                        <a:pt x="3" y="51"/>
                        <a:pt x="1" y="47"/>
                        <a:pt x="1" y="44"/>
                      </a:cubicBezTo>
                      <a:cubicBezTo>
                        <a:pt x="0" y="40"/>
                        <a:pt x="1" y="36"/>
                        <a:pt x="1" y="33"/>
                      </a:cubicBezTo>
                      <a:cubicBezTo>
                        <a:pt x="1" y="29"/>
                        <a:pt x="2" y="26"/>
                        <a:pt x="4" y="23"/>
                      </a:cubicBezTo>
                      <a:cubicBezTo>
                        <a:pt x="5" y="20"/>
                        <a:pt x="9" y="17"/>
                        <a:pt x="11" y="14"/>
                      </a:cubicBezTo>
                      <a:cubicBezTo>
                        <a:pt x="12" y="12"/>
                        <a:pt x="14" y="11"/>
                        <a:pt x="15" y="9"/>
                      </a:cubicBezTo>
                      <a:cubicBezTo>
                        <a:pt x="15" y="9"/>
                        <a:pt x="16" y="8"/>
                        <a:pt x="17" y="7"/>
                      </a:cubicBezTo>
                      <a:cubicBezTo>
                        <a:pt x="18" y="7"/>
                        <a:pt x="18" y="7"/>
                        <a:pt x="19" y="7"/>
                      </a:cubicBezTo>
                      <a:cubicBezTo>
                        <a:pt x="20" y="6"/>
                        <a:pt x="21" y="6"/>
                        <a:pt x="21" y="5"/>
                      </a:cubicBezTo>
                      <a:cubicBezTo>
                        <a:pt x="22" y="5"/>
                        <a:pt x="23" y="5"/>
                        <a:pt x="24" y="5"/>
                      </a:cubicBezTo>
                      <a:cubicBezTo>
                        <a:pt x="23" y="7"/>
                        <a:pt x="22" y="9"/>
                        <a:pt x="21" y="11"/>
                      </a:cubicBezTo>
                      <a:cubicBezTo>
                        <a:pt x="20" y="14"/>
                        <a:pt x="19" y="18"/>
                        <a:pt x="18" y="21"/>
                      </a:cubicBezTo>
                      <a:cubicBezTo>
                        <a:pt x="15" y="27"/>
                        <a:pt x="14" y="33"/>
                        <a:pt x="14" y="40"/>
                      </a:cubicBezTo>
                      <a:cubicBezTo>
                        <a:pt x="15" y="44"/>
                        <a:pt x="16" y="46"/>
                        <a:pt x="19" y="48"/>
                      </a:cubicBezTo>
                      <a:cubicBezTo>
                        <a:pt x="21" y="49"/>
                        <a:pt x="27" y="51"/>
                        <a:pt x="29" y="50"/>
                      </a:cubicBezTo>
                      <a:cubicBezTo>
                        <a:pt x="35" y="47"/>
                        <a:pt x="28" y="35"/>
                        <a:pt x="28" y="31"/>
                      </a:cubicBezTo>
                      <a:cubicBezTo>
                        <a:pt x="26" y="23"/>
                        <a:pt x="29" y="19"/>
                        <a:pt x="36" y="16"/>
                      </a:cubicBezTo>
                      <a:cubicBezTo>
                        <a:pt x="39" y="15"/>
                        <a:pt x="43" y="14"/>
                        <a:pt x="43" y="10"/>
                      </a:cubicBezTo>
                      <a:cubicBezTo>
                        <a:pt x="44" y="7"/>
                        <a:pt x="43" y="3"/>
                        <a:pt x="44" y="0"/>
                      </a:cubicBezTo>
                      <a:cubicBezTo>
                        <a:pt x="46" y="3"/>
                        <a:pt x="50" y="4"/>
                        <a:pt x="52" y="7"/>
                      </a:cubicBezTo>
                      <a:cubicBezTo>
                        <a:pt x="55" y="9"/>
                        <a:pt x="57" y="12"/>
                        <a:pt x="60" y="15"/>
                      </a:cubicBezTo>
                      <a:cubicBezTo>
                        <a:pt x="63" y="17"/>
                        <a:pt x="66" y="19"/>
                        <a:pt x="69" y="21"/>
                      </a:cubicBezTo>
                      <a:cubicBezTo>
                        <a:pt x="72" y="24"/>
                        <a:pt x="74" y="26"/>
                        <a:pt x="78" y="27"/>
                      </a:cubicBezTo>
                      <a:cubicBezTo>
                        <a:pt x="85" y="29"/>
                        <a:pt x="92" y="30"/>
                        <a:pt x="100" y="32"/>
                      </a:cubicBezTo>
                      <a:cubicBezTo>
                        <a:pt x="107" y="33"/>
                        <a:pt x="115" y="34"/>
                        <a:pt x="122" y="34"/>
                      </a:cubicBezTo>
                      <a:cubicBezTo>
                        <a:pt x="125" y="34"/>
                        <a:pt x="128" y="34"/>
                        <a:pt x="130" y="33"/>
                      </a:cubicBezTo>
                      <a:cubicBezTo>
                        <a:pt x="131" y="28"/>
                        <a:pt x="129" y="20"/>
                        <a:pt x="134" y="18"/>
                      </a:cubicBezTo>
                      <a:cubicBezTo>
                        <a:pt x="139" y="16"/>
                        <a:pt x="143" y="20"/>
                        <a:pt x="147" y="23"/>
                      </a:cubicBezTo>
                      <a:cubicBezTo>
                        <a:pt x="151" y="26"/>
                        <a:pt x="156" y="28"/>
                        <a:pt x="160" y="31"/>
                      </a:cubicBezTo>
                      <a:cubicBezTo>
                        <a:pt x="163" y="32"/>
                        <a:pt x="167" y="35"/>
                        <a:pt x="170" y="37"/>
                      </a:cubicBezTo>
                      <a:cubicBezTo>
                        <a:pt x="173" y="38"/>
                        <a:pt x="178" y="40"/>
                        <a:pt x="180" y="43"/>
                      </a:cubicBezTo>
                      <a:cubicBezTo>
                        <a:pt x="181" y="46"/>
                        <a:pt x="179" y="50"/>
                        <a:pt x="181" y="53"/>
                      </a:cubicBezTo>
                      <a:cubicBezTo>
                        <a:pt x="183" y="56"/>
                        <a:pt x="190" y="58"/>
                        <a:pt x="194" y="59"/>
                      </a:cubicBezTo>
                      <a:cubicBezTo>
                        <a:pt x="195" y="60"/>
                        <a:pt x="196" y="60"/>
                        <a:pt x="197" y="6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 name="Freeform 8"/>
                <p:cNvSpPr/>
                <p:nvPr/>
              </p:nvSpPr>
              <p:spPr bwMode="auto">
                <a:xfrm>
                  <a:off x="13481028" y="4059235"/>
                  <a:ext cx="169862" cy="268287"/>
                </a:xfrm>
                <a:custGeom>
                  <a:avLst/>
                  <a:gdLst/>
                  <a:ahLst/>
                  <a:cxnLst>
                    <a:cxn ang="0">
                      <a:pos x="65" y="96"/>
                    </a:cxn>
                    <a:cxn ang="0">
                      <a:pos x="58" y="99"/>
                    </a:cxn>
                    <a:cxn ang="0">
                      <a:pos x="49" y="101"/>
                    </a:cxn>
                    <a:cxn ang="0">
                      <a:pos x="34" y="100"/>
                    </a:cxn>
                    <a:cxn ang="0">
                      <a:pos x="22" y="93"/>
                    </a:cxn>
                    <a:cxn ang="0">
                      <a:pos x="22" y="82"/>
                    </a:cxn>
                    <a:cxn ang="0">
                      <a:pos x="22" y="71"/>
                    </a:cxn>
                    <a:cxn ang="0">
                      <a:pos x="22" y="60"/>
                    </a:cxn>
                    <a:cxn ang="0">
                      <a:pos x="19" y="50"/>
                    </a:cxn>
                    <a:cxn ang="0">
                      <a:pos x="18" y="46"/>
                    </a:cxn>
                    <a:cxn ang="0">
                      <a:pos x="16" y="44"/>
                    </a:cxn>
                    <a:cxn ang="0">
                      <a:pos x="13" y="42"/>
                    </a:cxn>
                    <a:cxn ang="0">
                      <a:pos x="11" y="47"/>
                    </a:cxn>
                    <a:cxn ang="0">
                      <a:pos x="8" y="49"/>
                    </a:cxn>
                    <a:cxn ang="0">
                      <a:pos x="5" y="47"/>
                    </a:cxn>
                    <a:cxn ang="0">
                      <a:pos x="0" y="36"/>
                    </a:cxn>
                    <a:cxn ang="0">
                      <a:pos x="5" y="24"/>
                    </a:cxn>
                    <a:cxn ang="0">
                      <a:pos x="13" y="9"/>
                    </a:cxn>
                    <a:cxn ang="0">
                      <a:pos x="20" y="2"/>
                    </a:cxn>
                    <a:cxn ang="0">
                      <a:pos x="21" y="0"/>
                    </a:cxn>
                    <a:cxn ang="0">
                      <a:pos x="21" y="0"/>
                    </a:cxn>
                    <a:cxn ang="0">
                      <a:pos x="30" y="3"/>
                    </a:cxn>
                    <a:cxn ang="0">
                      <a:pos x="39" y="12"/>
                    </a:cxn>
                    <a:cxn ang="0">
                      <a:pos x="48" y="19"/>
                    </a:cxn>
                    <a:cxn ang="0">
                      <a:pos x="63" y="34"/>
                    </a:cxn>
                    <a:cxn ang="0">
                      <a:pos x="58" y="46"/>
                    </a:cxn>
                    <a:cxn ang="0">
                      <a:pos x="56" y="55"/>
                    </a:cxn>
                    <a:cxn ang="0">
                      <a:pos x="55" y="59"/>
                    </a:cxn>
                    <a:cxn ang="0">
                      <a:pos x="55" y="64"/>
                    </a:cxn>
                    <a:cxn ang="0">
                      <a:pos x="55" y="73"/>
                    </a:cxn>
                    <a:cxn ang="0">
                      <a:pos x="58" y="83"/>
                    </a:cxn>
                    <a:cxn ang="0">
                      <a:pos x="61" y="87"/>
                    </a:cxn>
                    <a:cxn ang="0">
                      <a:pos x="62" y="92"/>
                    </a:cxn>
                    <a:cxn ang="0">
                      <a:pos x="65" y="96"/>
                    </a:cxn>
                  </a:cxnLst>
                  <a:rect l="0" t="0" r="r" b="b"/>
                  <a:pathLst>
                    <a:path w="65" h="102">
                      <a:moveTo>
                        <a:pt x="65" y="96"/>
                      </a:moveTo>
                      <a:cubicBezTo>
                        <a:pt x="62" y="97"/>
                        <a:pt x="60" y="98"/>
                        <a:pt x="58" y="99"/>
                      </a:cubicBezTo>
                      <a:cubicBezTo>
                        <a:pt x="55" y="100"/>
                        <a:pt x="52" y="101"/>
                        <a:pt x="49" y="101"/>
                      </a:cubicBezTo>
                      <a:cubicBezTo>
                        <a:pt x="44" y="102"/>
                        <a:pt x="39" y="101"/>
                        <a:pt x="34" y="100"/>
                      </a:cubicBezTo>
                      <a:cubicBezTo>
                        <a:pt x="29" y="99"/>
                        <a:pt x="24" y="98"/>
                        <a:pt x="22" y="93"/>
                      </a:cubicBezTo>
                      <a:cubicBezTo>
                        <a:pt x="21" y="90"/>
                        <a:pt x="22" y="86"/>
                        <a:pt x="22" y="82"/>
                      </a:cubicBezTo>
                      <a:cubicBezTo>
                        <a:pt x="22" y="71"/>
                        <a:pt x="22" y="71"/>
                        <a:pt x="22" y="71"/>
                      </a:cubicBezTo>
                      <a:cubicBezTo>
                        <a:pt x="22" y="68"/>
                        <a:pt x="22" y="64"/>
                        <a:pt x="22" y="60"/>
                      </a:cubicBezTo>
                      <a:cubicBezTo>
                        <a:pt x="22" y="57"/>
                        <a:pt x="20" y="53"/>
                        <a:pt x="19" y="50"/>
                      </a:cubicBezTo>
                      <a:cubicBezTo>
                        <a:pt x="19" y="48"/>
                        <a:pt x="19" y="48"/>
                        <a:pt x="18" y="46"/>
                      </a:cubicBezTo>
                      <a:cubicBezTo>
                        <a:pt x="18" y="45"/>
                        <a:pt x="17" y="45"/>
                        <a:pt x="16" y="44"/>
                      </a:cubicBezTo>
                      <a:cubicBezTo>
                        <a:pt x="16" y="42"/>
                        <a:pt x="15" y="39"/>
                        <a:pt x="13" y="42"/>
                      </a:cubicBezTo>
                      <a:cubicBezTo>
                        <a:pt x="12" y="44"/>
                        <a:pt x="12" y="45"/>
                        <a:pt x="11" y="47"/>
                      </a:cubicBezTo>
                      <a:cubicBezTo>
                        <a:pt x="10" y="48"/>
                        <a:pt x="9" y="48"/>
                        <a:pt x="8" y="49"/>
                      </a:cubicBezTo>
                      <a:cubicBezTo>
                        <a:pt x="7" y="49"/>
                        <a:pt x="6" y="48"/>
                        <a:pt x="5" y="47"/>
                      </a:cubicBezTo>
                      <a:cubicBezTo>
                        <a:pt x="3" y="45"/>
                        <a:pt x="0" y="40"/>
                        <a:pt x="0" y="36"/>
                      </a:cubicBezTo>
                      <a:cubicBezTo>
                        <a:pt x="0" y="32"/>
                        <a:pt x="3" y="28"/>
                        <a:pt x="5" y="24"/>
                      </a:cubicBezTo>
                      <a:cubicBezTo>
                        <a:pt x="7" y="19"/>
                        <a:pt x="9" y="13"/>
                        <a:pt x="13" y="9"/>
                      </a:cubicBezTo>
                      <a:cubicBezTo>
                        <a:pt x="16" y="7"/>
                        <a:pt x="18" y="4"/>
                        <a:pt x="20" y="2"/>
                      </a:cubicBezTo>
                      <a:cubicBezTo>
                        <a:pt x="20" y="1"/>
                        <a:pt x="21" y="1"/>
                        <a:pt x="21" y="0"/>
                      </a:cubicBezTo>
                      <a:cubicBezTo>
                        <a:pt x="21" y="0"/>
                        <a:pt x="21" y="0"/>
                        <a:pt x="21" y="0"/>
                      </a:cubicBezTo>
                      <a:cubicBezTo>
                        <a:pt x="24" y="1"/>
                        <a:pt x="27" y="2"/>
                        <a:pt x="30" y="3"/>
                      </a:cubicBezTo>
                      <a:cubicBezTo>
                        <a:pt x="34" y="5"/>
                        <a:pt x="36" y="9"/>
                        <a:pt x="39" y="12"/>
                      </a:cubicBezTo>
                      <a:cubicBezTo>
                        <a:pt x="42" y="15"/>
                        <a:pt x="45" y="16"/>
                        <a:pt x="48" y="19"/>
                      </a:cubicBezTo>
                      <a:cubicBezTo>
                        <a:pt x="52" y="25"/>
                        <a:pt x="57" y="31"/>
                        <a:pt x="63" y="34"/>
                      </a:cubicBezTo>
                      <a:cubicBezTo>
                        <a:pt x="61" y="38"/>
                        <a:pt x="59" y="42"/>
                        <a:pt x="58" y="46"/>
                      </a:cubicBezTo>
                      <a:cubicBezTo>
                        <a:pt x="57" y="49"/>
                        <a:pt x="57" y="52"/>
                        <a:pt x="56" y="55"/>
                      </a:cubicBezTo>
                      <a:cubicBezTo>
                        <a:pt x="56" y="56"/>
                        <a:pt x="55" y="58"/>
                        <a:pt x="55" y="59"/>
                      </a:cubicBezTo>
                      <a:cubicBezTo>
                        <a:pt x="54" y="61"/>
                        <a:pt x="55" y="63"/>
                        <a:pt x="55" y="64"/>
                      </a:cubicBezTo>
                      <a:cubicBezTo>
                        <a:pt x="55" y="67"/>
                        <a:pt x="54" y="70"/>
                        <a:pt x="55" y="73"/>
                      </a:cubicBezTo>
                      <a:cubicBezTo>
                        <a:pt x="55" y="77"/>
                        <a:pt x="57" y="80"/>
                        <a:pt x="58" y="83"/>
                      </a:cubicBezTo>
                      <a:cubicBezTo>
                        <a:pt x="59" y="84"/>
                        <a:pt x="60" y="85"/>
                        <a:pt x="61" y="87"/>
                      </a:cubicBezTo>
                      <a:cubicBezTo>
                        <a:pt x="61" y="89"/>
                        <a:pt x="61" y="90"/>
                        <a:pt x="62" y="92"/>
                      </a:cubicBezTo>
                      <a:cubicBezTo>
                        <a:pt x="63" y="93"/>
                        <a:pt x="64" y="95"/>
                        <a:pt x="65" y="9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 name="Freeform 9"/>
                <p:cNvSpPr/>
                <p:nvPr/>
              </p:nvSpPr>
              <p:spPr bwMode="auto">
                <a:xfrm>
                  <a:off x="13622315" y="4148135"/>
                  <a:ext cx="147637" cy="163512"/>
                </a:xfrm>
                <a:custGeom>
                  <a:avLst/>
                  <a:gdLst/>
                  <a:ahLst/>
                  <a:cxnLst>
                    <a:cxn ang="0">
                      <a:pos x="52" y="33"/>
                    </a:cxn>
                    <a:cxn ang="0">
                      <a:pos x="52" y="38"/>
                    </a:cxn>
                    <a:cxn ang="0">
                      <a:pos x="50" y="44"/>
                    </a:cxn>
                    <a:cxn ang="0">
                      <a:pos x="50" y="47"/>
                    </a:cxn>
                    <a:cxn ang="0">
                      <a:pos x="41" y="49"/>
                    </a:cxn>
                    <a:cxn ang="0">
                      <a:pos x="37" y="50"/>
                    </a:cxn>
                    <a:cxn ang="0">
                      <a:pos x="32" y="53"/>
                    </a:cxn>
                    <a:cxn ang="0">
                      <a:pos x="23" y="57"/>
                    </a:cxn>
                    <a:cxn ang="0">
                      <a:pos x="13" y="61"/>
                    </a:cxn>
                    <a:cxn ang="0">
                      <a:pos x="11" y="62"/>
                    </a:cxn>
                    <a:cxn ang="0">
                      <a:pos x="8" y="58"/>
                    </a:cxn>
                    <a:cxn ang="0">
                      <a:pos x="7" y="53"/>
                    </a:cxn>
                    <a:cxn ang="0">
                      <a:pos x="4" y="49"/>
                    </a:cxn>
                    <a:cxn ang="0">
                      <a:pos x="1" y="39"/>
                    </a:cxn>
                    <a:cxn ang="0">
                      <a:pos x="1" y="30"/>
                    </a:cxn>
                    <a:cxn ang="0">
                      <a:pos x="1" y="25"/>
                    </a:cxn>
                    <a:cxn ang="0">
                      <a:pos x="2" y="21"/>
                    </a:cxn>
                    <a:cxn ang="0">
                      <a:pos x="4" y="12"/>
                    </a:cxn>
                    <a:cxn ang="0">
                      <a:pos x="9" y="0"/>
                    </a:cxn>
                    <a:cxn ang="0">
                      <a:pos x="12" y="2"/>
                    </a:cxn>
                    <a:cxn ang="0">
                      <a:pos x="25" y="5"/>
                    </a:cxn>
                    <a:cxn ang="0">
                      <a:pos x="36" y="3"/>
                    </a:cxn>
                    <a:cxn ang="0">
                      <a:pos x="56" y="5"/>
                    </a:cxn>
                    <a:cxn ang="0">
                      <a:pos x="49" y="13"/>
                    </a:cxn>
                    <a:cxn ang="0">
                      <a:pos x="46" y="21"/>
                    </a:cxn>
                    <a:cxn ang="0">
                      <a:pos x="49" y="25"/>
                    </a:cxn>
                    <a:cxn ang="0">
                      <a:pos x="52" y="33"/>
                    </a:cxn>
                  </a:cxnLst>
                  <a:rect l="0" t="0" r="r" b="b"/>
                  <a:pathLst>
                    <a:path w="56" h="62">
                      <a:moveTo>
                        <a:pt x="52" y="33"/>
                      </a:moveTo>
                      <a:cubicBezTo>
                        <a:pt x="52" y="35"/>
                        <a:pt x="52" y="37"/>
                        <a:pt x="52" y="38"/>
                      </a:cubicBezTo>
                      <a:cubicBezTo>
                        <a:pt x="51" y="40"/>
                        <a:pt x="50" y="42"/>
                        <a:pt x="50" y="44"/>
                      </a:cubicBezTo>
                      <a:cubicBezTo>
                        <a:pt x="50" y="45"/>
                        <a:pt x="50" y="46"/>
                        <a:pt x="50" y="47"/>
                      </a:cubicBezTo>
                      <a:cubicBezTo>
                        <a:pt x="47" y="48"/>
                        <a:pt x="44" y="49"/>
                        <a:pt x="41" y="49"/>
                      </a:cubicBezTo>
                      <a:cubicBezTo>
                        <a:pt x="40" y="50"/>
                        <a:pt x="39" y="50"/>
                        <a:pt x="37" y="50"/>
                      </a:cubicBezTo>
                      <a:cubicBezTo>
                        <a:pt x="35" y="51"/>
                        <a:pt x="34" y="52"/>
                        <a:pt x="32" y="53"/>
                      </a:cubicBezTo>
                      <a:cubicBezTo>
                        <a:pt x="29" y="54"/>
                        <a:pt x="26" y="56"/>
                        <a:pt x="23" y="57"/>
                      </a:cubicBezTo>
                      <a:cubicBezTo>
                        <a:pt x="20" y="58"/>
                        <a:pt x="17" y="60"/>
                        <a:pt x="13" y="61"/>
                      </a:cubicBezTo>
                      <a:cubicBezTo>
                        <a:pt x="12" y="62"/>
                        <a:pt x="12" y="62"/>
                        <a:pt x="11" y="62"/>
                      </a:cubicBezTo>
                      <a:cubicBezTo>
                        <a:pt x="10" y="61"/>
                        <a:pt x="9" y="59"/>
                        <a:pt x="8" y="58"/>
                      </a:cubicBezTo>
                      <a:cubicBezTo>
                        <a:pt x="7" y="56"/>
                        <a:pt x="7" y="55"/>
                        <a:pt x="7" y="53"/>
                      </a:cubicBezTo>
                      <a:cubicBezTo>
                        <a:pt x="6" y="51"/>
                        <a:pt x="5" y="50"/>
                        <a:pt x="4" y="49"/>
                      </a:cubicBezTo>
                      <a:cubicBezTo>
                        <a:pt x="3" y="46"/>
                        <a:pt x="1" y="43"/>
                        <a:pt x="1" y="39"/>
                      </a:cubicBezTo>
                      <a:cubicBezTo>
                        <a:pt x="0" y="36"/>
                        <a:pt x="1" y="33"/>
                        <a:pt x="1" y="30"/>
                      </a:cubicBezTo>
                      <a:cubicBezTo>
                        <a:pt x="1" y="29"/>
                        <a:pt x="0" y="27"/>
                        <a:pt x="1" y="25"/>
                      </a:cubicBezTo>
                      <a:cubicBezTo>
                        <a:pt x="1" y="24"/>
                        <a:pt x="2" y="22"/>
                        <a:pt x="2" y="21"/>
                      </a:cubicBezTo>
                      <a:cubicBezTo>
                        <a:pt x="3" y="18"/>
                        <a:pt x="3" y="15"/>
                        <a:pt x="4" y="12"/>
                      </a:cubicBezTo>
                      <a:cubicBezTo>
                        <a:pt x="5" y="8"/>
                        <a:pt x="7" y="4"/>
                        <a:pt x="9" y="0"/>
                      </a:cubicBezTo>
                      <a:cubicBezTo>
                        <a:pt x="10" y="1"/>
                        <a:pt x="11" y="1"/>
                        <a:pt x="12" y="2"/>
                      </a:cubicBezTo>
                      <a:cubicBezTo>
                        <a:pt x="15" y="3"/>
                        <a:pt x="21" y="5"/>
                        <a:pt x="25" y="5"/>
                      </a:cubicBezTo>
                      <a:cubicBezTo>
                        <a:pt x="29" y="5"/>
                        <a:pt x="32" y="3"/>
                        <a:pt x="36" y="3"/>
                      </a:cubicBezTo>
                      <a:cubicBezTo>
                        <a:pt x="43" y="3"/>
                        <a:pt x="49" y="4"/>
                        <a:pt x="56" y="5"/>
                      </a:cubicBezTo>
                      <a:cubicBezTo>
                        <a:pt x="54" y="8"/>
                        <a:pt x="51" y="10"/>
                        <a:pt x="49" y="13"/>
                      </a:cubicBezTo>
                      <a:cubicBezTo>
                        <a:pt x="48" y="15"/>
                        <a:pt x="45" y="18"/>
                        <a:pt x="46" y="21"/>
                      </a:cubicBezTo>
                      <a:cubicBezTo>
                        <a:pt x="46" y="23"/>
                        <a:pt x="48" y="24"/>
                        <a:pt x="49" y="25"/>
                      </a:cubicBezTo>
                      <a:cubicBezTo>
                        <a:pt x="51" y="28"/>
                        <a:pt x="52" y="30"/>
                        <a:pt x="52"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 name="Freeform 10"/>
                <p:cNvSpPr/>
                <p:nvPr/>
              </p:nvSpPr>
              <p:spPr bwMode="auto">
                <a:xfrm>
                  <a:off x="13741377" y="4162424"/>
                  <a:ext cx="117475" cy="146050"/>
                </a:xfrm>
                <a:custGeom>
                  <a:avLst/>
                  <a:gdLst/>
                  <a:ahLst/>
                  <a:cxnLst>
                    <a:cxn ang="0">
                      <a:pos x="45" y="27"/>
                    </a:cxn>
                    <a:cxn ang="0">
                      <a:pos x="43" y="28"/>
                    </a:cxn>
                    <a:cxn ang="0">
                      <a:pos x="37" y="38"/>
                    </a:cxn>
                    <a:cxn ang="0">
                      <a:pos x="34" y="42"/>
                    </a:cxn>
                    <a:cxn ang="0">
                      <a:pos x="32" y="45"/>
                    </a:cxn>
                    <a:cxn ang="0">
                      <a:pos x="29" y="47"/>
                    </a:cxn>
                    <a:cxn ang="0">
                      <a:pos x="28" y="49"/>
                    </a:cxn>
                    <a:cxn ang="0">
                      <a:pos x="26" y="51"/>
                    </a:cxn>
                    <a:cxn ang="0">
                      <a:pos x="21" y="54"/>
                    </a:cxn>
                    <a:cxn ang="0">
                      <a:pos x="11" y="55"/>
                    </a:cxn>
                    <a:cxn ang="0">
                      <a:pos x="5" y="54"/>
                    </a:cxn>
                    <a:cxn ang="0">
                      <a:pos x="4" y="49"/>
                    </a:cxn>
                    <a:cxn ang="0">
                      <a:pos x="4" y="44"/>
                    </a:cxn>
                    <a:cxn ang="0">
                      <a:pos x="5" y="42"/>
                    </a:cxn>
                    <a:cxn ang="0">
                      <a:pos x="5" y="39"/>
                    </a:cxn>
                    <a:cxn ang="0">
                      <a:pos x="7" y="33"/>
                    </a:cxn>
                    <a:cxn ang="0">
                      <a:pos x="7" y="28"/>
                    </a:cxn>
                    <a:cxn ang="0">
                      <a:pos x="4" y="20"/>
                    </a:cxn>
                    <a:cxn ang="0">
                      <a:pos x="1" y="16"/>
                    </a:cxn>
                    <a:cxn ang="0">
                      <a:pos x="4" y="8"/>
                    </a:cxn>
                    <a:cxn ang="0">
                      <a:pos x="11" y="0"/>
                    </a:cxn>
                    <a:cxn ang="0">
                      <a:pos x="14" y="1"/>
                    </a:cxn>
                    <a:cxn ang="0">
                      <a:pos x="27" y="7"/>
                    </a:cxn>
                    <a:cxn ang="0">
                      <a:pos x="36" y="16"/>
                    </a:cxn>
                    <a:cxn ang="0">
                      <a:pos x="45" y="27"/>
                    </a:cxn>
                  </a:cxnLst>
                  <a:rect l="0" t="0" r="r" b="b"/>
                  <a:pathLst>
                    <a:path w="45" h="56">
                      <a:moveTo>
                        <a:pt x="45" y="27"/>
                      </a:moveTo>
                      <a:cubicBezTo>
                        <a:pt x="44" y="27"/>
                        <a:pt x="44" y="27"/>
                        <a:pt x="43" y="28"/>
                      </a:cubicBezTo>
                      <a:cubicBezTo>
                        <a:pt x="41" y="31"/>
                        <a:pt x="39" y="35"/>
                        <a:pt x="37" y="38"/>
                      </a:cubicBezTo>
                      <a:cubicBezTo>
                        <a:pt x="36" y="39"/>
                        <a:pt x="35" y="41"/>
                        <a:pt x="34" y="42"/>
                      </a:cubicBezTo>
                      <a:cubicBezTo>
                        <a:pt x="33" y="43"/>
                        <a:pt x="33" y="44"/>
                        <a:pt x="32" y="45"/>
                      </a:cubicBezTo>
                      <a:cubicBezTo>
                        <a:pt x="32" y="46"/>
                        <a:pt x="30" y="46"/>
                        <a:pt x="29" y="47"/>
                      </a:cubicBezTo>
                      <a:cubicBezTo>
                        <a:pt x="29" y="48"/>
                        <a:pt x="29" y="48"/>
                        <a:pt x="28" y="49"/>
                      </a:cubicBezTo>
                      <a:cubicBezTo>
                        <a:pt x="28" y="50"/>
                        <a:pt x="27" y="50"/>
                        <a:pt x="26" y="51"/>
                      </a:cubicBezTo>
                      <a:cubicBezTo>
                        <a:pt x="25" y="52"/>
                        <a:pt x="23" y="53"/>
                        <a:pt x="21" y="54"/>
                      </a:cubicBezTo>
                      <a:cubicBezTo>
                        <a:pt x="18" y="55"/>
                        <a:pt x="15" y="55"/>
                        <a:pt x="11" y="55"/>
                      </a:cubicBezTo>
                      <a:cubicBezTo>
                        <a:pt x="9" y="55"/>
                        <a:pt x="6" y="56"/>
                        <a:pt x="5" y="54"/>
                      </a:cubicBezTo>
                      <a:cubicBezTo>
                        <a:pt x="4" y="53"/>
                        <a:pt x="4" y="50"/>
                        <a:pt x="4" y="49"/>
                      </a:cubicBezTo>
                      <a:cubicBezTo>
                        <a:pt x="3" y="47"/>
                        <a:pt x="4" y="45"/>
                        <a:pt x="4" y="44"/>
                      </a:cubicBezTo>
                      <a:cubicBezTo>
                        <a:pt x="4" y="43"/>
                        <a:pt x="5" y="43"/>
                        <a:pt x="5" y="42"/>
                      </a:cubicBezTo>
                      <a:cubicBezTo>
                        <a:pt x="5" y="41"/>
                        <a:pt x="5" y="40"/>
                        <a:pt x="5" y="39"/>
                      </a:cubicBezTo>
                      <a:cubicBezTo>
                        <a:pt x="5" y="37"/>
                        <a:pt x="6" y="35"/>
                        <a:pt x="7" y="33"/>
                      </a:cubicBezTo>
                      <a:cubicBezTo>
                        <a:pt x="7" y="32"/>
                        <a:pt x="7" y="30"/>
                        <a:pt x="7" y="28"/>
                      </a:cubicBezTo>
                      <a:cubicBezTo>
                        <a:pt x="7" y="25"/>
                        <a:pt x="6" y="23"/>
                        <a:pt x="4" y="20"/>
                      </a:cubicBezTo>
                      <a:cubicBezTo>
                        <a:pt x="3" y="19"/>
                        <a:pt x="1" y="18"/>
                        <a:pt x="1" y="16"/>
                      </a:cubicBezTo>
                      <a:cubicBezTo>
                        <a:pt x="0" y="13"/>
                        <a:pt x="3" y="10"/>
                        <a:pt x="4" y="8"/>
                      </a:cubicBezTo>
                      <a:cubicBezTo>
                        <a:pt x="6" y="5"/>
                        <a:pt x="9" y="3"/>
                        <a:pt x="11" y="0"/>
                      </a:cubicBezTo>
                      <a:cubicBezTo>
                        <a:pt x="12" y="1"/>
                        <a:pt x="13" y="1"/>
                        <a:pt x="14" y="1"/>
                      </a:cubicBezTo>
                      <a:cubicBezTo>
                        <a:pt x="19" y="3"/>
                        <a:pt x="23" y="4"/>
                        <a:pt x="27" y="7"/>
                      </a:cubicBezTo>
                      <a:cubicBezTo>
                        <a:pt x="31" y="9"/>
                        <a:pt x="33" y="13"/>
                        <a:pt x="36" y="16"/>
                      </a:cubicBezTo>
                      <a:cubicBezTo>
                        <a:pt x="39" y="19"/>
                        <a:pt x="42" y="23"/>
                        <a:pt x="45" y="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 name="Freeform 11"/>
                <p:cNvSpPr/>
                <p:nvPr/>
              </p:nvSpPr>
              <p:spPr bwMode="auto">
                <a:xfrm>
                  <a:off x="12690454" y="4400549"/>
                  <a:ext cx="501649" cy="733425"/>
                </a:xfrm>
                <a:custGeom>
                  <a:avLst/>
                  <a:gdLst/>
                  <a:ahLst/>
                  <a:cxnLst>
                    <a:cxn ang="0">
                      <a:pos x="186" y="204"/>
                    </a:cxn>
                    <a:cxn ang="0">
                      <a:pos x="180" y="225"/>
                    </a:cxn>
                    <a:cxn ang="0">
                      <a:pos x="183" y="236"/>
                    </a:cxn>
                    <a:cxn ang="0">
                      <a:pos x="177" y="257"/>
                    </a:cxn>
                    <a:cxn ang="0">
                      <a:pos x="175" y="261"/>
                    </a:cxn>
                    <a:cxn ang="0">
                      <a:pos x="169" y="276"/>
                    </a:cxn>
                    <a:cxn ang="0">
                      <a:pos x="165" y="277"/>
                    </a:cxn>
                    <a:cxn ang="0">
                      <a:pos x="146" y="259"/>
                    </a:cxn>
                    <a:cxn ang="0">
                      <a:pos x="100" y="231"/>
                    </a:cxn>
                    <a:cxn ang="0">
                      <a:pos x="75" y="198"/>
                    </a:cxn>
                    <a:cxn ang="0">
                      <a:pos x="57" y="164"/>
                    </a:cxn>
                    <a:cxn ang="0">
                      <a:pos x="31" y="112"/>
                    </a:cxn>
                    <a:cxn ang="0">
                      <a:pos x="16" y="92"/>
                    </a:cxn>
                    <a:cxn ang="0">
                      <a:pos x="3" y="70"/>
                    </a:cxn>
                    <a:cxn ang="0">
                      <a:pos x="4" y="51"/>
                    </a:cxn>
                    <a:cxn ang="0">
                      <a:pos x="16" y="44"/>
                    </a:cxn>
                    <a:cxn ang="0">
                      <a:pos x="16" y="61"/>
                    </a:cxn>
                    <a:cxn ang="0">
                      <a:pos x="36" y="67"/>
                    </a:cxn>
                    <a:cxn ang="0">
                      <a:pos x="48" y="51"/>
                    </a:cxn>
                    <a:cxn ang="0">
                      <a:pos x="62" y="37"/>
                    </a:cxn>
                    <a:cxn ang="0">
                      <a:pos x="79" y="27"/>
                    </a:cxn>
                    <a:cxn ang="0">
                      <a:pos x="87" y="14"/>
                    </a:cxn>
                    <a:cxn ang="0">
                      <a:pos x="90" y="8"/>
                    </a:cxn>
                    <a:cxn ang="0">
                      <a:pos x="98" y="0"/>
                    </a:cxn>
                    <a:cxn ang="0">
                      <a:pos x="124" y="23"/>
                    </a:cxn>
                    <a:cxn ang="0">
                      <a:pos x="145" y="27"/>
                    </a:cxn>
                    <a:cxn ang="0">
                      <a:pos x="163" y="31"/>
                    </a:cxn>
                    <a:cxn ang="0">
                      <a:pos x="159" y="49"/>
                    </a:cxn>
                    <a:cxn ang="0">
                      <a:pos x="160" y="53"/>
                    </a:cxn>
                    <a:cxn ang="0">
                      <a:pos x="148" y="62"/>
                    </a:cxn>
                    <a:cxn ang="0">
                      <a:pos x="143" y="63"/>
                    </a:cxn>
                    <a:cxn ang="0">
                      <a:pos x="128" y="76"/>
                    </a:cxn>
                    <a:cxn ang="0">
                      <a:pos x="124" y="82"/>
                    </a:cxn>
                    <a:cxn ang="0">
                      <a:pos x="122" y="87"/>
                    </a:cxn>
                    <a:cxn ang="0">
                      <a:pos x="116" y="97"/>
                    </a:cxn>
                    <a:cxn ang="0">
                      <a:pos x="114" y="110"/>
                    </a:cxn>
                    <a:cxn ang="0">
                      <a:pos x="129" y="134"/>
                    </a:cxn>
                    <a:cxn ang="0">
                      <a:pos x="141" y="143"/>
                    </a:cxn>
                    <a:cxn ang="0">
                      <a:pos x="156" y="142"/>
                    </a:cxn>
                    <a:cxn ang="0">
                      <a:pos x="160" y="142"/>
                    </a:cxn>
                    <a:cxn ang="0">
                      <a:pos x="163" y="156"/>
                    </a:cxn>
                    <a:cxn ang="0">
                      <a:pos x="170" y="161"/>
                    </a:cxn>
                    <a:cxn ang="0">
                      <a:pos x="189" y="181"/>
                    </a:cxn>
                  </a:cxnLst>
                  <a:rect l="0" t="0" r="r" b="b"/>
                  <a:pathLst>
                    <a:path w="191" h="279">
                      <a:moveTo>
                        <a:pt x="187" y="199"/>
                      </a:moveTo>
                      <a:cubicBezTo>
                        <a:pt x="186" y="201"/>
                        <a:pt x="186" y="202"/>
                        <a:pt x="186" y="204"/>
                      </a:cubicBezTo>
                      <a:cubicBezTo>
                        <a:pt x="185" y="208"/>
                        <a:pt x="185" y="211"/>
                        <a:pt x="184" y="215"/>
                      </a:cubicBezTo>
                      <a:cubicBezTo>
                        <a:pt x="182" y="218"/>
                        <a:pt x="181" y="221"/>
                        <a:pt x="180" y="225"/>
                      </a:cubicBezTo>
                      <a:cubicBezTo>
                        <a:pt x="180" y="227"/>
                        <a:pt x="180" y="229"/>
                        <a:pt x="180" y="230"/>
                      </a:cubicBezTo>
                      <a:cubicBezTo>
                        <a:pt x="180" y="232"/>
                        <a:pt x="182" y="234"/>
                        <a:pt x="183" y="236"/>
                      </a:cubicBezTo>
                      <a:cubicBezTo>
                        <a:pt x="183" y="240"/>
                        <a:pt x="183" y="243"/>
                        <a:pt x="183" y="247"/>
                      </a:cubicBezTo>
                      <a:cubicBezTo>
                        <a:pt x="183" y="250"/>
                        <a:pt x="179" y="254"/>
                        <a:pt x="177" y="257"/>
                      </a:cubicBezTo>
                      <a:cubicBezTo>
                        <a:pt x="177" y="257"/>
                        <a:pt x="177" y="257"/>
                        <a:pt x="177" y="258"/>
                      </a:cubicBezTo>
                      <a:cubicBezTo>
                        <a:pt x="176" y="259"/>
                        <a:pt x="175" y="260"/>
                        <a:pt x="175" y="261"/>
                      </a:cubicBezTo>
                      <a:cubicBezTo>
                        <a:pt x="174" y="263"/>
                        <a:pt x="174" y="265"/>
                        <a:pt x="173" y="267"/>
                      </a:cubicBezTo>
                      <a:cubicBezTo>
                        <a:pt x="172" y="270"/>
                        <a:pt x="171" y="273"/>
                        <a:pt x="169" y="276"/>
                      </a:cubicBezTo>
                      <a:cubicBezTo>
                        <a:pt x="168" y="278"/>
                        <a:pt x="167" y="279"/>
                        <a:pt x="165" y="279"/>
                      </a:cubicBezTo>
                      <a:cubicBezTo>
                        <a:pt x="165" y="278"/>
                        <a:pt x="165" y="277"/>
                        <a:pt x="165" y="277"/>
                      </a:cubicBezTo>
                      <a:cubicBezTo>
                        <a:pt x="164" y="274"/>
                        <a:pt x="159" y="269"/>
                        <a:pt x="157" y="267"/>
                      </a:cubicBezTo>
                      <a:cubicBezTo>
                        <a:pt x="154" y="263"/>
                        <a:pt x="150" y="261"/>
                        <a:pt x="146" y="259"/>
                      </a:cubicBezTo>
                      <a:cubicBezTo>
                        <a:pt x="138" y="254"/>
                        <a:pt x="130" y="252"/>
                        <a:pt x="124" y="245"/>
                      </a:cubicBezTo>
                      <a:cubicBezTo>
                        <a:pt x="117" y="239"/>
                        <a:pt x="108" y="235"/>
                        <a:pt x="100" y="231"/>
                      </a:cubicBezTo>
                      <a:cubicBezTo>
                        <a:pt x="92" y="226"/>
                        <a:pt x="84" y="220"/>
                        <a:pt x="78" y="213"/>
                      </a:cubicBezTo>
                      <a:cubicBezTo>
                        <a:pt x="75" y="209"/>
                        <a:pt x="76" y="204"/>
                        <a:pt x="75" y="198"/>
                      </a:cubicBezTo>
                      <a:cubicBezTo>
                        <a:pt x="75" y="192"/>
                        <a:pt x="69" y="188"/>
                        <a:pt x="66" y="183"/>
                      </a:cubicBezTo>
                      <a:cubicBezTo>
                        <a:pt x="62" y="177"/>
                        <a:pt x="59" y="172"/>
                        <a:pt x="57" y="164"/>
                      </a:cubicBezTo>
                      <a:cubicBezTo>
                        <a:pt x="54" y="155"/>
                        <a:pt x="52" y="147"/>
                        <a:pt x="47" y="139"/>
                      </a:cubicBezTo>
                      <a:cubicBezTo>
                        <a:pt x="42" y="130"/>
                        <a:pt x="37" y="120"/>
                        <a:pt x="31" y="112"/>
                      </a:cubicBezTo>
                      <a:cubicBezTo>
                        <a:pt x="28" y="109"/>
                        <a:pt x="25" y="106"/>
                        <a:pt x="23" y="102"/>
                      </a:cubicBezTo>
                      <a:cubicBezTo>
                        <a:pt x="21" y="98"/>
                        <a:pt x="20" y="95"/>
                        <a:pt x="16" y="92"/>
                      </a:cubicBezTo>
                      <a:cubicBezTo>
                        <a:pt x="12" y="89"/>
                        <a:pt x="10" y="85"/>
                        <a:pt x="9" y="81"/>
                      </a:cubicBezTo>
                      <a:cubicBezTo>
                        <a:pt x="7" y="77"/>
                        <a:pt x="6" y="74"/>
                        <a:pt x="3" y="70"/>
                      </a:cubicBezTo>
                      <a:cubicBezTo>
                        <a:pt x="1" y="67"/>
                        <a:pt x="0" y="64"/>
                        <a:pt x="0" y="60"/>
                      </a:cubicBezTo>
                      <a:cubicBezTo>
                        <a:pt x="0" y="57"/>
                        <a:pt x="1" y="53"/>
                        <a:pt x="4" y="51"/>
                      </a:cubicBezTo>
                      <a:cubicBezTo>
                        <a:pt x="7" y="49"/>
                        <a:pt x="11" y="48"/>
                        <a:pt x="14" y="45"/>
                      </a:cubicBezTo>
                      <a:cubicBezTo>
                        <a:pt x="14" y="45"/>
                        <a:pt x="15" y="44"/>
                        <a:pt x="16" y="44"/>
                      </a:cubicBezTo>
                      <a:cubicBezTo>
                        <a:pt x="17" y="46"/>
                        <a:pt x="17" y="48"/>
                        <a:pt x="17" y="50"/>
                      </a:cubicBezTo>
                      <a:cubicBezTo>
                        <a:pt x="17" y="54"/>
                        <a:pt x="14" y="58"/>
                        <a:pt x="16" y="61"/>
                      </a:cubicBezTo>
                      <a:cubicBezTo>
                        <a:pt x="17" y="64"/>
                        <a:pt x="23" y="66"/>
                        <a:pt x="26" y="66"/>
                      </a:cubicBezTo>
                      <a:cubicBezTo>
                        <a:pt x="30" y="67"/>
                        <a:pt x="33" y="67"/>
                        <a:pt x="36" y="67"/>
                      </a:cubicBezTo>
                      <a:cubicBezTo>
                        <a:pt x="41" y="67"/>
                        <a:pt x="41" y="63"/>
                        <a:pt x="43" y="60"/>
                      </a:cubicBezTo>
                      <a:cubicBezTo>
                        <a:pt x="44" y="57"/>
                        <a:pt x="46" y="54"/>
                        <a:pt x="48" y="51"/>
                      </a:cubicBezTo>
                      <a:cubicBezTo>
                        <a:pt x="49" y="48"/>
                        <a:pt x="50" y="44"/>
                        <a:pt x="52" y="42"/>
                      </a:cubicBezTo>
                      <a:cubicBezTo>
                        <a:pt x="54" y="39"/>
                        <a:pt x="59" y="38"/>
                        <a:pt x="62" y="37"/>
                      </a:cubicBezTo>
                      <a:cubicBezTo>
                        <a:pt x="65" y="36"/>
                        <a:pt x="68" y="35"/>
                        <a:pt x="70" y="34"/>
                      </a:cubicBezTo>
                      <a:cubicBezTo>
                        <a:pt x="74" y="33"/>
                        <a:pt x="76" y="30"/>
                        <a:pt x="79" y="27"/>
                      </a:cubicBezTo>
                      <a:cubicBezTo>
                        <a:pt x="81" y="26"/>
                        <a:pt x="83" y="24"/>
                        <a:pt x="84" y="22"/>
                      </a:cubicBezTo>
                      <a:cubicBezTo>
                        <a:pt x="86" y="20"/>
                        <a:pt x="86" y="17"/>
                        <a:pt x="87" y="14"/>
                      </a:cubicBezTo>
                      <a:cubicBezTo>
                        <a:pt x="87" y="13"/>
                        <a:pt x="88" y="12"/>
                        <a:pt x="88" y="11"/>
                      </a:cubicBezTo>
                      <a:cubicBezTo>
                        <a:pt x="89" y="10"/>
                        <a:pt x="89" y="9"/>
                        <a:pt x="90" y="8"/>
                      </a:cubicBezTo>
                      <a:cubicBezTo>
                        <a:pt x="91" y="6"/>
                        <a:pt x="93" y="2"/>
                        <a:pt x="95" y="1"/>
                      </a:cubicBezTo>
                      <a:cubicBezTo>
                        <a:pt x="96" y="1"/>
                        <a:pt x="97" y="1"/>
                        <a:pt x="98" y="0"/>
                      </a:cubicBezTo>
                      <a:cubicBezTo>
                        <a:pt x="101" y="2"/>
                        <a:pt x="104" y="4"/>
                        <a:pt x="106" y="6"/>
                      </a:cubicBezTo>
                      <a:cubicBezTo>
                        <a:pt x="113" y="11"/>
                        <a:pt x="116" y="19"/>
                        <a:pt x="124" y="23"/>
                      </a:cubicBezTo>
                      <a:cubicBezTo>
                        <a:pt x="127" y="25"/>
                        <a:pt x="130" y="27"/>
                        <a:pt x="134" y="27"/>
                      </a:cubicBezTo>
                      <a:cubicBezTo>
                        <a:pt x="138" y="27"/>
                        <a:pt x="141" y="27"/>
                        <a:pt x="145" y="27"/>
                      </a:cubicBezTo>
                      <a:cubicBezTo>
                        <a:pt x="148" y="27"/>
                        <a:pt x="151" y="28"/>
                        <a:pt x="155" y="28"/>
                      </a:cubicBezTo>
                      <a:cubicBezTo>
                        <a:pt x="158" y="28"/>
                        <a:pt x="162" y="27"/>
                        <a:pt x="163" y="31"/>
                      </a:cubicBezTo>
                      <a:cubicBezTo>
                        <a:pt x="163" y="34"/>
                        <a:pt x="161" y="36"/>
                        <a:pt x="160" y="39"/>
                      </a:cubicBezTo>
                      <a:cubicBezTo>
                        <a:pt x="160" y="41"/>
                        <a:pt x="158" y="47"/>
                        <a:pt x="159" y="49"/>
                      </a:cubicBezTo>
                      <a:cubicBezTo>
                        <a:pt x="160" y="50"/>
                        <a:pt x="162" y="51"/>
                        <a:pt x="163" y="51"/>
                      </a:cubicBezTo>
                      <a:cubicBezTo>
                        <a:pt x="162" y="52"/>
                        <a:pt x="161" y="52"/>
                        <a:pt x="160" y="53"/>
                      </a:cubicBezTo>
                      <a:cubicBezTo>
                        <a:pt x="158" y="55"/>
                        <a:pt x="155" y="56"/>
                        <a:pt x="152" y="59"/>
                      </a:cubicBezTo>
                      <a:cubicBezTo>
                        <a:pt x="151" y="60"/>
                        <a:pt x="149" y="61"/>
                        <a:pt x="148" y="62"/>
                      </a:cubicBezTo>
                      <a:cubicBezTo>
                        <a:pt x="147" y="62"/>
                        <a:pt x="146" y="63"/>
                        <a:pt x="146" y="63"/>
                      </a:cubicBezTo>
                      <a:cubicBezTo>
                        <a:pt x="145" y="63"/>
                        <a:pt x="144" y="63"/>
                        <a:pt x="143" y="63"/>
                      </a:cubicBezTo>
                      <a:cubicBezTo>
                        <a:pt x="140" y="65"/>
                        <a:pt x="136" y="68"/>
                        <a:pt x="133" y="70"/>
                      </a:cubicBezTo>
                      <a:cubicBezTo>
                        <a:pt x="132" y="72"/>
                        <a:pt x="130" y="74"/>
                        <a:pt x="128" y="76"/>
                      </a:cubicBezTo>
                      <a:cubicBezTo>
                        <a:pt x="128" y="77"/>
                        <a:pt x="127" y="78"/>
                        <a:pt x="126" y="79"/>
                      </a:cubicBezTo>
                      <a:cubicBezTo>
                        <a:pt x="126" y="80"/>
                        <a:pt x="125" y="81"/>
                        <a:pt x="124" y="82"/>
                      </a:cubicBezTo>
                      <a:cubicBezTo>
                        <a:pt x="124" y="83"/>
                        <a:pt x="124" y="83"/>
                        <a:pt x="124" y="84"/>
                      </a:cubicBezTo>
                      <a:cubicBezTo>
                        <a:pt x="123" y="85"/>
                        <a:pt x="123" y="86"/>
                        <a:pt x="122" y="87"/>
                      </a:cubicBezTo>
                      <a:cubicBezTo>
                        <a:pt x="121" y="88"/>
                        <a:pt x="121" y="90"/>
                        <a:pt x="120" y="91"/>
                      </a:cubicBezTo>
                      <a:cubicBezTo>
                        <a:pt x="119" y="93"/>
                        <a:pt x="117" y="95"/>
                        <a:pt x="116" y="97"/>
                      </a:cubicBezTo>
                      <a:cubicBezTo>
                        <a:pt x="116" y="99"/>
                        <a:pt x="116" y="102"/>
                        <a:pt x="116" y="104"/>
                      </a:cubicBezTo>
                      <a:cubicBezTo>
                        <a:pt x="116" y="106"/>
                        <a:pt x="114" y="108"/>
                        <a:pt x="114" y="110"/>
                      </a:cubicBezTo>
                      <a:cubicBezTo>
                        <a:pt x="113" y="115"/>
                        <a:pt x="114" y="121"/>
                        <a:pt x="117" y="125"/>
                      </a:cubicBezTo>
                      <a:cubicBezTo>
                        <a:pt x="120" y="129"/>
                        <a:pt x="125" y="131"/>
                        <a:pt x="129" y="134"/>
                      </a:cubicBezTo>
                      <a:cubicBezTo>
                        <a:pt x="131" y="135"/>
                        <a:pt x="133" y="137"/>
                        <a:pt x="134" y="138"/>
                      </a:cubicBezTo>
                      <a:cubicBezTo>
                        <a:pt x="137" y="140"/>
                        <a:pt x="139" y="141"/>
                        <a:pt x="141" y="143"/>
                      </a:cubicBezTo>
                      <a:cubicBezTo>
                        <a:pt x="144" y="145"/>
                        <a:pt x="148" y="149"/>
                        <a:pt x="152" y="147"/>
                      </a:cubicBezTo>
                      <a:cubicBezTo>
                        <a:pt x="154" y="146"/>
                        <a:pt x="155" y="143"/>
                        <a:pt x="156" y="142"/>
                      </a:cubicBezTo>
                      <a:cubicBezTo>
                        <a:pt x="157" y="140"/>
                        <a:pt x="158" y="137"/>
                        <a:pt x="159" y="135"/>
                      </a:cubicBezTo>
                      <a:cubicBezTo>
                        <a:pt x="161" y="136"/>
                        <a:pt x="160" y="140"/>
                        <a:pt x="160" y="142"/>
                      </a:cubicBezTo>
                      <a:cubicBezTo>
                        <a:pt x="161" y="144"/>
                        <a:pt x="161" y="147"/>
                        <a:pt x="161" y="149"/>
                      </a:cubicBezTo>
                      <a:cubicBezTo>
                        <a:pt x="162" y="152"/>
                        <a:pt x="163" y="154"/>
                        <a:pt x="163" y="156"/>
                      </a:cubicBezTo>
                      <a:cubicBezTo>
                        <a:pt x="164" y="158"/>
                        <a:pt x="165" y="160"/>
                        <a:pt x="167" y="160"/>
                      </a:cubicBezTo>
                      <a:cubicBezTo>
                        <a:pt x="168" y="161"/>
                        <a:pt x="169" y="161"/>
                        <a:pt x="170" y="161"/>
                      </a:cubicBezTo>
                      <a:cubicBezTo>
                        <a:pt x="173" y="163"/>
                        <a:pt x="177" y="167"/>
                        <a:pt x="180" y="167"/>
                      </a:cubicBezTo>
                      <a:cubicBezTo>
                        <a:pt x="184" y="167"/>
                        <a:pt x="189" y="177"/>
                        <a:pt x="189" y="181"/>
                      </a:cubicBezTo>
                      <a:cubicBezTo>
                        <a:pt x="191" y="187"/>
                        <a:pt x="189" y="193"/>
                        <a:pt x="187" y="19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 name="Freeform 12"/>
                <p:cNvSpPr/>
                <p:nvPr/>
              </p:nvSpPr>
              <p:spPr bwMode="auto">
                <a:xfrm>
                  <a:off x="12699979" y="4327524"/>
                  <a:ext cx="247650" cy="249237"/>
                </a:xfrm>
                <a:custGeom>
                  <a:avLst/>
                  <a:gdLst/>
                  <a:ahLst/>
                  <a:cxnLst>
                    <a:cxn ang="0">
                      <a:pos x="94" y="28"/>
                    </a:cxn>
                    <a:cxn ang="0">
                      <a:pos x="91" y="29"/>
                    </a:cxn>
                    <a:cxn ang="0">
                      <a:pos x="86" y="36"/>
                    </a:cxn>
                    <a:cxn ang="0">
                      <a:pos x="84" y="39"/>
                    </a:cxn>
                    <a:cxn ang="0">
                      <a:pos x="83" y="42"/>
                    </a:cxn>
                    <a:cxn ang="0">
                      <a:pos x="80" y="50"/>
                    </a:cxn>
                    <a:cxn ang="0">
                      <a:pos x="75" y="55"/>
                    </a:cxn>
                    <a:cxn ang="0">
                      <a:pos x="66" y="62"/>
                    </a:cxn>
                    <a:cxn ang="0">
                      <a:pos x="58" y="65"/>
                    </a:cxn>
                    <a:cxn ang="0">
                      <a:pos x="48" y="70"/>
                    </a:cxn>
                    <a:cxn ang="0">
                      <a:pos x="44" y="79"/>
                    </a:cxn>
                    <a:cxn ang="0">
                      <a:pos x="39" y="88"/>
                    </a:cxn>
                    <a:cxn ang="0">
                      <a:pos x="32" y="95"/>
                    </a:cxn>
                    <a:cxn ang="0">
                      <a:pos x="22" y="94"/>
                    </a:cxn>
                    <a:cxn ang="0">
                      <a:pos x="12" y="89"/>
                    </a:cxn>
                    <a:cxn ang="0">
                      <a:pos x="13" y="78"/>
                    </a:cxn>
                    <a:cxn ang="0">
                      <a:pos x="12" y="72"/>
                    </a:cxn>
                    <a:cxn ang="0">
                      <a:pos x="17" y="66"/>
                    </a:cxn>
                    <a:cxn ang="0">
                      <a:pos x="17" y="57"/>
                    </a:cxn>
                    <a:cxn ang="0">
                      <a:pos x="11" y="57"/>
                    </a:cxn>
                    <a:cxn ang="0">
                      <a:pos x="7" y="63"/>
                    </a:cxn>
                    <a:cxn ang="0">
                      <a:pos x="2" y="58"/>
                    </a:cxn>
                    <a:cxn ang="0">
                      <a:pos x="0" y="51"/>
                    </a:cxn>
                    <a:cxn ang="0">
                      <a:pos x="5" y="38"/>
                    </a:cxn>
                    <a:cxn ang="0">
                      <a:pos x="10" y="28"/>
                    </a:cxn>
                    <a:cxn ang="0">
                      <a:pos x="24" y="7"/>
                    </a:cxn>
                    <a:cxn ang="0">
                      <a:pos x="29" y="0"/>
                    </a:cxn>
                    <a:cxn ang="0">
                      <a:pos x="36" y="4"/>
                    </a:cxn>
                    <a:cxn ang="0">
                      <a:pos x="44" y="6"/>
                    </a:cxn>
                    <a:cxn ang="0">
                      <a:pos x="52" y="9"/>
                    </a:cxn>
                    <a:cxn ang="0">
                      <a:pos x="64" y="15"/>
                    </a:cxn>
                    <a:cxn ang="0">
                      <a:pos x="72" y="18"/>
                    </a:cxn>
                    <a:cxn ang="0">
                      <a:pos x="75" y="20"/>
                    </a:cxn>
                    <a:cxn ang="0">
                      <a:pos x="79" y="21"/>
                    </a:cxn>
                    <a:cxn ang="0">
                      <a:pos x="82" y="22"/>
                    </a:cxn>
                    <a:cxn ang="0">
                      <a:pos x="85" y="23"/>
                    </a:cxn>
                    <a:cxn ang="0">
                      <a:pos x="92" y="27"/>
                    </a:cxn>
                    <a:cxn ang="0">
                      <a:pos x="94" y="28"/>
                    </a:cxn>
                  </a:cxnLst>
                  <a:rect l="0" t="0" r="r" b="b"/>
                  <a:pathLst>
                    <a:path w="94" h="95">
                      <a:moveTo>
                        <a:pt x="94" y="28"/>
                      </a:moveTo>
                      <a:cubicBezTo>
                        <a:pt x="93" y="29"/>
                        <a:pt x="92" y="29"/>
                        <a:pt x="91" y="29"/>
                      </a:cubicBezTo>
                      <a:cubicBezTo>
                        <a:pt x="89" y="30"/>
                        <a:pt x="87" y="34"/>
                        <a:pt x="86" y="36"/>
                      </a:cubicBezTo>
                      <a:cubicBezTo>
                        <a:pt x="85" y="37"/>
                        <a:pt x="85" y="38"/>
                        <a:pt x="84" y="39"/>
                      </a:cubicBezTo>
                      <a:cubicBezTo>
                        <a:pt x="84" y="40"/>
                        <a:pt x="83" y="41"/>
                        <a:pt x="83" y="42"/>
                      </a:cubicBezTo>
                      <a:cubicBezTo>
                        <a:pt x="82" y="45"/>
                        <a:pt x="82" y="48"/>
                        <a:pt x="80" y="50"/>
                      </a:cubicBezTo>
                      <a:cubicBezTo>
                        <a:pt x="79" y="52"/>
                        <a:pt x="77" y="54"/>
                        <a:pt x="75" y="55"/>
                      </a:cubicBezTo>
                      <a:cubicBezTo>
                        <a:pt x="72" y="58"/>
                        <a:pt x="70" y="61"/>
                        <a:pt x="66" y="62"/>
                      </a:cubicBezTo>
                      <a:cubicBezTo>
                        <a:pt x="64" y="63"/>
                        <a:pt x="61" y="64"/>
                        <a:pt x="58" y="65"/>
                      </a:cubicBezTo>
                      <a:cubicBezTo>
                        <a:pt x="55" y="66"/>
                        <a:pt x="50" y="67"/>
                        <a:pt x="48" y="70"/>
                      </a:cubicBezTo>
                      <a:cubicBezTo>
                        <a:pt x="46" y="72"/>
                        <a:pt x="45" y="76"/>
                        <a:pt x="44" y="79"/>
                      </a:cubicBezTo>
                      <a:cubicBezTo>
                        <a:pt x="42" y="82"/>
                        <a:pt x="40" y="85"/>
                        <a:pt x="39" y="88"/>
                      </a:cubicBezTo>
                      <a:cubicBezTo>
                        <a:pt x="37" y="91"/>
                        <a:pt x="37" y="95"/>
                        <a:pt x="32" y="95"/>
                      </a:cubicBezTo>
                      <a:cubicBezTo>
                        <a:pt x="29" y="95"/>
                        <a:pt x="26" y="95"/>
                        <a:pt x="22" y="94"/>
                      </a:cubicBezTo>
                      <a:cubicBezTo>
                        <a:pt x="19" y="94"/>
                        <a:pt x="13" y="92"/>
                        <a:pt x="12" y="89"/>
                      </a:cubicBezTo>
                      <a:cubicBezTo>
                        <a:pt x="10" y="86"/>
                        <a:pt x="13" y="82"/>
                        <a:pt x="13" y="78"/>
                      </a:cubicBezTo>
                      <a:cubicBezTo>
                        <a:pt x="13" y="76"/>
                        <a:pt x="13" y="74"/>
                        <a:pt x="12" y="72"/>
                      </a:cubicBezTo>
                      <a:cubicBezTo>
                        <a:pt x="14" y="70"/>
                        <a:pt x="16" y="69"/>
                        <a:pt x="17" y="66"/>
                      </a:cubicBezTo>
                      <a:cubicBezTo>
                        <a:pt x="18" y="64"/>
                        <a:pt x="19" y="58"/>
                        <a:pt x="17" y="57"/>
                      </a:cubicBezTo>
                      <a:cubicBezTo>
                        <a:pt x="16" y="55"/>
                        <a:pt x="13" y="55"/>
                        <a:pt x="11" y="57"/>
                      </a:cubicBezTo>
                      <a:cubicBezTo>
                        <a:pt x="9" y="58"/>
                        <a:pt x="10" y="62"/>
                        <a:pt x="7" y="63"/>
                      </a:cubicBezTo>
                      <a:cubicBezTo>
                        <a:pt x="6" y="63"/>
                        <a:pt x="3" y="59"/>
                        <a:pt x="2" y="58"/>
                      </a:cubicBezTo>
                      <a:cubicBezTo>
                        <a:pt x="1" y="56"/>
                        <a:pt x="0" y="53"/>
                        <a:pt x="0" y="51"/>
                      </a:cubicBezTo>
                      <a:cubicBezTo>
                        <a:pt x="0" y="46"/>
                        <a:pt x="2" y="42"/>
                        <a:pt x="5" y="38"/>
                      </a:cubicBezTo>
                      <a:cubicBezTo>
                        <a:pt x="7" y="35"/>
                        <a:pt x="8" y="32"/>
                        <a:pt x="10" y="28"/>
                      </a:cubicBezTo>
                      <a:cubicBezTo>
                        <a:pt x="13" y="20"/>
                        <a:pt x="19" y="14"/>
                        <a:pt x="24" y="7"/>
                      </a:cubicBezTo>
                      <a:cubicBezTo>
                        <a:pt x="26" y="5"/>
                        <a:pt x="27" y="3"/>
                        <a:pt x="29" y="0"/>
                      </a:cubicBezTo>
                      <a:cubicBezTo>
                        <a:pt x="31" y="2"/>
                        <a:pt x="34" y="3"/>
                        <a:pt x="36" y="4"/>
                      </a:cubicBezTo>
                      <a:cubicBezTo>
                        <a:pt x="39" y="5"/>
                        <a:pt x="41" y="6"/>
                        <a:pt x="44" y="6"/>
                      </a:cubicBezTo>
                      <a:cubicBezTo>
                        <a:pt x="46" y="7"/>
                        <a:pt x="49" y="8"/>
                        <a:pt x="52" y="9"/>
                      </a:cubicBezTo>
                      <a:cubicBezTo>
                        <a:pt x="56" y="11"/>
                        <a:pt x="60" y="13"/>
                        <a:pt x="64" y="15"/>
                      </a:cubicBezTo>
                      <a:cubicBezTo>
                        <a:pt x="66" y="16"/>
                        <a:pt x="69" y="17"/>
                        <a:pt x="72" y="18"/>
                      </a:cubicBezTo>
                      <a:cubicBezTo>
                        <a:pt x="73" y="18"/>
                        <a:pt x="74" y="19"/>
                        <a:pt x="75" y="20"/>
                      </a:cubicBezTo>
                      <a:cubicBezTo>
                        <a:pt x="76" y="20"/>
                        <a:pt x="77" y="20"/>
                        <a:pt x="79" y="21"/>
                      </a:cubicBezTo>
                      <a:cubicBezTo>
                        <a:pt x="80" y="21"/>
                        <a:pt x="81" y="22"/>
                        <a:pt x="82" y="22"/>
                      </a:cubicBezTo>
                      <a:cubicBezTo>
                        <a:pt x="83" y="23"/>
                        <a:pt x="84" y="23"/>
                        <a:pt x="85" y="23"/>
                      </a:cubicBezTo>
                      <a:cubicBezTo>
                        <a:pt x="87" y="24"/>
                        <a:pt x="89" y="26"/>
                        <a:pt x="92" y="27"/>
                      </a:cubicBezTo>
                      <a:cubicBezTo>
                        <a:pt x="92" y="28"/>
                        <a:pt x="93" y="28"/>
                        <a:pt x="94" y="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2" name="Freeform 13"/>
                <p:cNvSpPr/>
                <p:nvPr/>
              </p:nvSpPr>
              <p:spPr bwMode="auto">
                <a:xfrm>
                  <a:off x="12987316" y="4162424"/>
                  <a:ext cx="1528760" cy="1597024"/>
                </a:xfrm>
                <a:custGeom>
                  <a:avLst/>
                  <a:gdLst/>
                  <a:ahLst/>
                  <a:cxnLst>
                    <a:cxn ang="0">
                      <a:pos x="569" y="234"/>
                    </a:cxn>
                    <a:cxn ang="0">
                      <a:pos x="534" y="278"/>
                    </a:cxn>
                    <a:cxn ang="0">
                      <a:pos x="518" y="327"/>
                    </a:cxn>
                    <a:cxn ang="0">
                      <a:pos x="501" y="396"/>
                    </a:cxn>
                    <a:cxn ang="0">
                      <a:pos x="455" y="440"/>
                    </a:cxn>
                    <a:cxn ang="0">
                      <a:pos x="414" y="458"/>
                    </a:cxn>
                    <a:cxn ang="0">
                      <a:pos x="373" y="500"/>
                    </a:cxn>
                    <a:cxn ang="0">
                      <a:pos x="351" y="572"/>
                    </a:cxn>
                    <a:cxn ang="0">
                      <a:pos x="341" y="576"/>
                    </a:cxn>
                    <a:cxn ang="0">
                      <a:pos x="334" y="567"/>
                    </a:cxn>
                    <a:cxn ang="0">
                      <a:pos x="309" y="605"/>
                    </a:cxn>
                    <a:cxn ang="0">
                      <a:pos x="279" y="580"/>
                    </a:cxn>
                    <a:cxn ang="0">
                      <a:pos x="246" y="558"/>
                    </a:cxn>
                    <a:cxn ang="0">
                      <a:pos x="277" y="523"/>
                    </a:cxn>
                    <a:cxn ang="0">
                      <a:pos x="301" y="498"/>
                    </a:cxn>
                    <a:cxn ang="0">
                      <a:pos x="297" y="466"/>
                    </a:cxn>
                    <a:cxn ang="0">
                      <a:pos x="277" y="451"/>
                    </a:cxn>
                    <a:cxn ang="0">
                      <a:pos x="245" y="418"/>
                    </a:cxn>
                    <a:cxn ang="0">
                      <a:pos x="235" y="388"/>
                    </a:cxn>
                    <a:cxn ang="0">
                      <a:pos x="240" y="366"/>
                    </a:cxn>
                    <a:cxn ang="0">
                      <a:pos x="200" y="322"/>
                    </a:cxn>
                    <a:cxn ang="0">
                      <a:pos x="177" y="287"/>
                    </a:cxn>
                    <a:cxn ang="0">
                      <a:pos x="136" y="261"/>
                    </a:cxn>
                    <a:cxn ang="0">
                      <a:pos x="120" y="231"/>
                    </a:cxn>
                    <a:cxn ang="0">
                      <a:pos x="65" y="251"/>
                    </a:cxn>
                    <a:cxn ang="0">
                      <a:pos x="48" y="240"/>
                    </a:cxn>
                    <a:cxn ang="0">
                      <a:pos x="39" y="238"/>
                    </a:cxn>
                    <a:cxn ang="0">
                      <a:pos x="4" y="216"/>
                    </a:cxn>
                    <a:cxn ang="0">
                      <a:pos x="7" y="182"/>
                    </a:cxn>
                    <a:cxn ang="0">
                      <a:pos x="13" y="170"/>
                    </a:cxn>
                    <a:cxn ang="0">
                      <a:pos x="33" y="154"/>
                    </a:cxn>
                    <a:cxn ang="0">
                      <a:pos x="50" y="142"/>
                    </a:cxn>
                    <a:cxn ang="0">
                      <a:pos x="66" y="115"/>
                    </a:cxn>
                    <a:cxn ang="0">
                      <a:pos x="57" y="88"/>
                    </a:cxn>
                    <a:cxn ang="0">
                      <a:pos x="63" y="61"/>
                    </a:cxn>
                    <a:cxn ang="0">
                      <a:pos x="101" y="60"/>
                    </a:cxn>
                    <a:cxn ang="0">
                      <a:pos x="130" y="71"/>
                    </a:cxn>
                    <a:cxn ang="0">
                      <a:pos x="151" y="54"/>
                    </a:cxn>
                    <a:cxn ang="0">
                      <a:pos x="140" y="26"/>
                    </a:cxn>
                    <a:cxn ang="0">
                      <a:pos x="176" y="25"/>
                    </a:cxn>
                    <a:cxn ang="0">
                      <a:pos x="195" y="11"/>
                    </a:cxn>
                    <a:cxn ang="0">
                      <a:pos x="204" y="5"/>
                    </a:cxn>
                    <a:cxn ang="0">
                      <a:pos x="210" y="32"/>
                    </a:cxn>
                    <a:cxn ang="0">
                      <a:pos x="237" y="62"/>
                    </a:cxn>
                    <a:cxn ang="0">
                      <a:pos x="265" y="52"/>
                    </a:cxn>
                    <a:cxn ang="0">
                      <a:pos x="292" y="42"/>
                    </a:cxn>
                    <a:cxn ang="0">
                      <a:pos x="298" y="55"/>
                    </a:cxn>
                    <a:cxn ang="0">
                      <a:pos x="316" y="47"/>
                    </a:cxn>
                    <a:cxn ang="0">
                      <a:pos x="330" y="28"/>
                    </a:cxn>
                    <a:cxn ang="0">
                      <a:pos x="356" y="67"/>
                    </a:cxn>
                    <a:cxn ang="0">
                      <a:pos x="338" y="94"/>
                    </a:cxn>
                    <a:cxn ang="0">
                      <a:pos x="377" y="96"/>
                    </a:cxn>
                    <a:cxn ang="0">
                      <a:pos x="362" y="117"/>
                    </a:cxn>
                    <a:cxn ang="0">
                      <a:pos x="413" y="100"/>
                    </a:cxn>
                    <a:cxn ang="0">
                      <a:pos x="438" y="117"/>
                    </a:cxn>
                    <a:cxn ang="0">
                      <a:pos x="465" y="126"/>
                    </a:cxn>
                    <a:cxn ang="0">
                      <a:pos x="537" y="151"/>
                    </a:cxn>
                    <a:cxn ang="0">
                      <a:pos x="581" y="203"/>
                    </a:cxn>
                  </a:cxnLst>
                  <a:rect l="0" t="0" r="r" b="b"/>
                  <a:pathLst>
                    <a:path w="582" h="608">
                      <a:moveTo>
                        <a:pt x="581" y="203"/>
                      </a:moveTo>
                      <a:cubicBezTo>
                        <a:pt x="581" y="207"/>
                        <a:pt x="579" y="210"/>
                        <a:pt x="578" y="213"/>
                      </a:cubicBezTo>
                      <a:cubicBezTo>
                        <a:pt x="577" y="217"/>
                        <a:pt x="577" y="222"/>
                        <a:pt x="575" y="226"/>
                      </a:cubicBezTo>
                      <a:cubicBezTo>
                        <a:pt x="574" y="230"/>
                        <a:pt x="572" y="231"/>
                        <a:pt x="569" y="234"/>
                      </a:cubicBezTo>
                      <a:cubicBezTo>
                        <a:pt x="566" y="236"/>
                        <a:pt x="564" y="239"/>
                        <a:pt x="562" y="242"/>
                      </a:cubicBezTo>
                      <a:cubicBezTo>
                        <a:pt x="560" y="245"/>
                        <a:pt x="557" y="249"/>
                        <a:pt x="555" y="251"/>
                      </a:cubicBezTo>
                      <a:cubicBezTo>
                        <a:pt x="553" y="254"/>
                        <a:pt x="549" y="255"/>
                        <a:pt x="547" y="258"/>
                      </a:cubicBezTo>
                      <a:cubicBezTo>
                        <a:pt x="542" y="265"/>
                        <a:pt x="539" y="272"/>
                        <a:pt x="534" y="278"/>
                      </a:cubicBezTo>
                      <a:cubicBezTo>
                        <a:pt x="530" y="282"/>
                        <a:pt x="524" y="283"/>
                        <a:pt x="522" y="288"/>
                      </a:cubicBezTo>
                      <a:cubicBezTo>
                        <a:pt x="521" y="291"/>
                        <a:pt x="520" y="295"/>
                        <a:pt x="520" y="297"/>
                      </a:cubicBezTo>
                      <a:cubicBezTo>
                        <a:pt x="519" y="302"/>
                        <a:pt x="518" y="305"/>
                        <a:pt x="518" y="310"/>
                      </a:cubicBezTo>
                      <a:cubicBezTo>
                        <a:pt x="519" y="315"/>
                        <a:pt x="518" y="321"/>
                        <a:pt x="518" y="327"/>
                      </a:cubicBezTo>
                      <a:cubicBezTo>
                        <a:pt x="518" y="334"/>
                        <a:pt x="517" y="342"/>
                        <a:pt x="516" y="349"/>
                      </a:cubicBezTo>
                      <a:cubicBezTo>
                        <a:pt x="515" y="353"/>
                        <a:pt x="514" y="357"/>
                        <a:pt x="513" y="361"/>
                      </a:cubicBezTo>
                      <a:cubicBezTo>
                        <a:pt x="512" y="364"/>
                        <a:pt x="511" y="368"/>
                        <a:pt x="510" y="372"/>
                      </a:cubicBezTo>
                      <a:cubicBezTo>
                        <a:pt x="507" y="380"/>
                        <a:pt x="505" y="388"/>
                        <a:pt x="501" y="396"/>
                      </a:cubicBezTo>
                      <a:cubicBezTo>
                        <a:pt x="498" y="403"/>
                        <a:pt x="496" y="409"/>
                        <a:pt x="492" y="415"/>
                      </a:cubicBezTo>
                      <a:cubicBezTo>
                        <a:pt x="488" y="421"/>
                        <a:pt x="486" y="430"/>
                        <a:pt x="480" y="434"/>
                      </a:cubicBezTo>
                      <a:cubicBezTo>
                        <a:pt x="477" y="436"/>
                        <a:pt x="472" y="436"/>
                        <a:pt x="468" y="437"/>
                      </a:cubicBezTo>
                      <a:cubicBezTo>
                        <a:pt x="464" y="438"/>
                        <a:pt x="460" y="439"/>
                        <a:pt x="455" y="440"/>
                      </a:cubicBezTo>
                      <a:cubicBezTo>
                        <a:pt x="452" y="440"/>
                        <a:pt x="448" y="441"/>
                        <a:pt x="444" y="441"/>
                      </a:cubicBezTo>
                      <a:cubicBezTo>
                        <a:pt x="440" y="442"/>
                        <a:pt x="436" y="444"/>
                        <a:pt x="433" y="446"/>
                      </a:cubicBezTo>
                      <a:cubicBezTo>
                        <a:pt x="429" y="448"/>
                        <a:pt x="428" y="451"/>
                        <a:pt x="425" y="453"/>
                      </a:cubicBezTo>
                      <a:cubicBezTo>
                        <a:pt x="421" y="455"/>
                        <a:pt x="417" y="456"/>
                        <a:pt x="414" y="458"/>
                      </a:cubicBezTo>
                      <a:cubicBezTo>
                        <a:pt x="407" y="462"/>
                        <a:pt x="400" y="465"/>
                        <a:pt x="394" y="470"/>
                      </a:cubicBezTo>
                      <a:cubicBezTo>
                        <a:pt x="390" y="472"/>
                        <a:pt x="387" y="474"/>
                        <a:pt x="384" y="477"/>
                      </a:cubicBezTo>
                      <a:cubicBezTo>
                        <a:pt x="381" y="480"/>
                        <a:pt x="380" y="484"/>
                        <a:pt x="378" y="488"/>
                      </a:cubicBezTo>
                      <a:cubicBezTo>
                        <a:pt x="376" y="492"/>
                        <a:pt x="374" y="495"/>
                        <a:pt x="373" y="500"/>
                      </a:cubicBezTo>
                      <a:cubicBezTo>
                        <a:pt x="372" y="503"/>
                        <a:pt x="372" y="507"/>
                        <a:pt x="373" y="511"/>
                      </a:cubicBezTo>
                      <a:cubicBezTo>
                        <a:pt x="375" y="523"/>
                        <a:pt x="372" y="532"/>
                        <a:pt x="367" y="543"/>
                      </a:cubicBezTo>
                      <a:cubicBezTo>
                        <a:pt x="364" y="551"/>
                        <a:pt x="358" y="558"/>
                        <a:pt x="354" y="566"/>
                      </a:cubicBezTo>
                      <a:cubicBezTo>
                        <a:pt x="353" y="568"/>
                        <a:pt x="353" y="570"/>
                        <a:pt x="351" y="572"/>
                      </a:cubicBezTo>
                      <a:cubicBezTo>
                        <a:pt x="348" y="576"/>
                        <a:pt x="345" y="580"/>
                        <a:pt x="342" y="584"/>
                      </a:cubicBezTo>
                      <a:cubicBezTo>
                        <a:pt x="339" y="588"/>
                        <a:pt x="336" y="594"/>
                        <a:pt x="331" y="595"/>
                      </a:cubicBezTo>
                      <a:cubicBezTo>
                        <a:pt x="330" y="591"/>
                        <a:pt x="334" y="589"/>
                        <a:pt x="335" y="586"/>
                      </a:cubicBezTo>
                      <a:cubicBezTo>
                        <a:pt x="337" y="582"/>
                        <a:pt x="339" y="579"/>
                        <a:pt x="341" y="576"/>
                      </a:cubicBezTo>
                      <a:cubicBezTo>
                        <a:pt x="342" y="573"/>
                        <a:pt x="343" y="570"/>
                        <a:pt x="345" y="567"/>
                      </a:cubicBezTo>
                      <a:cubicBezTo>
                        <a:pt x="347" y="564"/>
                        <a:pt x="349" y="560"/>
                        <a:pt x="345" y="559"/>
                      </a:cubicBezTo>
                      <a:cubicBezTo>
                        <a:pt x="343" y="558"/>
                        <a:pt x="336" y="557"/>
                        <a:pt x="335" y="558"/>
                      </a:cubicBezTo>
                      <a:cubicBezTo>
                        <a:pt x="333" y="559"/>
                        <a:pt x="334" y="564"/>
                        <a:pt x="334" y="567"/>
                      </a:cubicBezTo>
                      <a:cubicBezTo>
                        <a:pt x="333" y="570"/>
                        <a:pt x="331" y="573"/>
                        <a:pt x="330" y="576"/>
                      </a:cubicBezTo>
                      <a:cubicBezTo>
                        <a:pt x="328" y="580"/>
                        <a:pt x="326" y="583"/>
                        <a:pt x="324" y="587"/>
                      </a:cubicBezTo>
                      <a:cubicBezTo>
                        <a:pt x="321" y="595"/>
                        <a:pt x="316" y="601"/>
                        <a:pt x="312" y="608"/>
                      </a:cubicBezTo>
                      <a:cubicBezTo>
                        <a:pt x="311" y="607"/>
                        <a:pt x="310" y="606"/>
                        <a:pt x="309" y="605"/>
                      </a:cubicBezTo>
                      <a:cubicBezTo>
                        <a:pt x="306" y="602"/>
                        <a:pt x="304" y="599"/>
                        <a:pt x="301" y="597"/>
                      </a:cubicBezTo>
                      <a:cubicBezTo>
                        <a:pt x="298" y="594"/>
                        <a:pt x="294" y="592"/>
                        <a:pt x="291" y="590"/>
                      </a:cubicBezTo>
                      <a:cubicBezTo>
                        <a:pt x="289" y="588"/>
                        <a:pt x="287" y="586"/>
                        <a:pt x="285" y="584"/>
                      </a:cubicBezTo>
                      <a:cubicBezTo>
                        <a:pt x="283" y="583"/>
                        <a:pt x="281" y="582"/>
                        <a:pt x="279" y="580"/>
                      </a:cubicBezTo>
                      <a:cubicBezTo>
                        <a:pt x="275" y="577"/>
                        <a:pt x="271" y="574"/>
                        <a:pt x="267" y="571"/>
                      </a:cubicBezTo>
                      <a:cubicBezTo>
                        <a:pt x="264" y="569"/>
                        <a:pt x="262" y="566"/>
                        <a:pt x="258" y="564"/>
                      </a:cubicBezTo>
                      <a:cubicBezTo>
                        <a:pt x="255" y="563"/>
                        <a:pt x="251" y="562"/>
                        <a:pt x="248" y="560"/>
                      </a:cubicBezTo>
                      <a:cubicBezTo>
                        <a:pt x="247" y="559"/>
                        <a:pt x="247" y="559"/>
                        <a:pt x="246" y="558"/>
                      </a:cubicBezTo>
                      <a:cubicBezTo>
                        <a:pt x="248" y="555"/>
                        <a:pt x="249" y="552"/>
                        <a:pt x="252" y="550"/>
                      </a:cubicBezTo>
                      <a:cubicBezTo>
                        <a:pt x="255" y="547"/>
                        <a:pt x="258" y="545"/>
                        <a:pt x="261" y="542"/>
                      </a:cubicBezTo>
                      <a:cubicBezTo>
                        <a:pt x="263" y="540"/>
                        <a:pt x="266" y="537"/>
                        <a:pt x="268" y="534"/>
                      </a:cubicBezTo>
                      <a:cubicBezTo>
                        <a:pt x="270" y="530"/>
                        <a:pt x="273" y="527"/>
                        <a:pt x="277" y="523"/>
                      </a:cubicBezTo>
                      <a:cubicBezTo>
                        <a:pt x="279" y="521"/>
                        <a:pt x="282" y="520"/>
                        <a:pt x="286" y="519"/>
                      </a:cubicBezTo>
                      <a:cubicBezTo>
                        <a:pt x="289" y="518"/>
                        <a:pt x="290" y="515"/>
                        <a:pt x="293" y="513"/>
                      </a:cubicBezTo>
                      <a:cubicBezTo>
                        <a:pt x="296" y="511"/>
                        <a:pt x="299" y="510"/>
                        <a:pt x="300" y="508"/>
                      </a:cubicBezTo>
                      <a:cubicBezTo>
                        <a:pt x="302" y="505"/>
                        <a:pt x="302" y="501"/>
                        <a:pt x="301" y="498"/>
                      </a:cubicBezTo>
                      <a:cubicBezTo>
                        <a:pt x="301" y="496"/>
                        <a:pt x="301" y="493"/>
                        <a:pt x="301" y="491"/>
                      </a:cubicBezTo>
                      <a:cubicBezTo>
                        <a:pt x="301" y="490"/>
                        <a:pt x="300" y="488"/>
                        <a:pt x="300" y="486"/>
                      </a:cubicBezTo>
                      <a:cubicBezTo>
                        <a:pt x="300" y="483"/>
                        <a:pt x="300" y="480"/>
                        <a:pt x="300" y="477"/>
                      </a:cubicBezTo>
                      <a:cubicBezTo>
                        <a:pt x="300" y="473"/>
                        <a:pt x="299" y="469"/>
                        <a:pt x="297" y="466"/>
                      </a:cubicBezTo>
                      <a:cubicBezTo>
                        <a:pt x="296" y="465"/>
                        <a:pt x="296" y="465"/>
                        <a:pt x="296" y="465"/>
                      </a:cubicBezTo>
                      <a:cubicBezTo>
                        <a:pt x="295" y="464"/>
                        <a:pt x="294" y="463"/>
                        <a:pt x="292" y="462"/>
                      </a:cubicBezTo>
                      <a:cubicBezTo>
                        <a:pt x="291" y="461"/>
                        <a:pt x="289" y="461"/>
                        <a:pt x="288" y="461"/>
                      </a:cubicBezTo>
                      <a:cubicBezTo>
                        <a:pt x="283" y="459"/>
                        <a:pt x="280" y="455"/>
                        <a:pt x="277" y="451"/>
                      </a:cubicBezTo>
                      <a:cubicBezTo>
                        <a:pt x="274" y="448"/>
                        <a:pt x="274" y="444"/>
                        <a:pt x="274" y="439"/>
                      </a:cubicBezTo>
                      <a:cubicBezTo>
                        <a:pt x="274" y="434"/>
                        <a:pt x="273" y="431"/>
                        <a:pt x="267" y="429"/>
                      </a:cubicBezTo>
                      <a:cubicBezTo>
                        <a:pt x="263" y="428"/>
                        <a:pt x="258" y="431"/>
                        <a:pt x="253" y="429"/>
                      </a:cubicBezTo>
                      <a:cubicBezTo>
                        <a:pt x="249" y="427"/>
                        <a:pt x="247" y="422"/>
                        <a:pt x="245" y="418"/>
                      </a:cubicBezTo>
                      <a:cubicBezTo>
                        <a:pt x="244" y="416"/>
                        <a:pt x="243" y="413"/>
                        <a:pt x="242" y="410"/>
                      </a:cubicBezTo>
                      <a:cubicBezTo>
                        <a:pt x="240" y="408"/>
                        <a:pt x="239" y="406"/>
                        <a:pt x="238" y="404"/>
                      </a:cubicBezTo>
                      <a:cubicBezTo>
                        <a:pt x="235" y="400"/>
                        <a:pt x="235" y="394"/>
                        <a:pt x="235" y="389"/>
                      </a:cubicBezTo>
                      <a:cubicBezTo>
                        <a:pt x="235" y="389"/>
                        <a:pt x="235" y="388"/>
                        <a:pt x="235" y="388"/>
                      </a:cubicBezTo>
                      <a:cubicBezTo>
                        <a:pt x="236" y="385"/>
                        <a:pt x="236" y="381"/>
                        <a:pt x="237" y="377"/>
                      </a:cubicBezTo>
                      <a:cubicBezTo>
                        <a:pt x="238" y="376"/>
                        <a:pt x="239" y="374"/>
                        <a:pt x="239" y="372"/>
                      </a:cubicBezTo>
                      <a:cubicBezTo>
                        <a:pt x="240" y="371"/>
                        <a:pt x="239" y="370"/>
                        <a:pt x="239" y="369"/>
                      </a:cubicBezTo>
                      <a:cubicBezTo>
                        <a:pt x="240" y="368"/>
                        <a:pt x="240" y="368"/>
                        <a:pt x="240" y="366"/>
                      </a:cubicBezTo>
                      <a:cubicBezTo>
                        <a:pt x="240" y="362"/>
                        <a:pt x="240" y="357"/>
                        <a:pt x="239" y="353"/>
                      </a:cubicBezTo>
                      <a:cubicBezTo>
                        <a:pt x="238" y="349"/>
                        <a:pt x="236" y="345"/>
                        <a:pt x="233" y="341"/>
                      </a:cubicBezTo>
                      <a:cubicBezTo>
                        <a:pt x="231" y="338"/>
                        <a:pt x="226" y="337"/>
                        <a:pt x="222" y="336"/>
                      </a:cubicBezTo>
                      <a:cubicBezTo>
                        <a:pt x="214" y="335"/>
                        <a:pt x="205" y="329"/>
                        <a:pt x="200" y="322"/>
                      </a:cubicBezTo>
                      <a:cubicBezTo>
                        <a:pt x="197" y="316"/>
                        <a:pt x="200" y="307"/>
                        <a:pt x="199" y="300"/>
                      </a:cubicBezTo>
                      <a:cubicBezTo>
                        <a:pt x="198" y="296"/>
                        <a:pt x="194" y="294"/>
                        <a:pt x="191" y="293"/>
                      </a:cubicBezTo>
                      <a:cubicBezTo>
                        <a:pt x="189" y="292"/>
                        <a:pt x="187" y="292"/>
                        <a:pt x="184" y="291"/>
                      </a:cubicBezTo>
                      <a:cubicBezTo>
                        <a:pt x="182" y="290"/>
                        <a:pt x="179" y="288"/>
                        <a:pt x="177" y="287"/>
                      </a:cubicBezTo>
                      <a:cubicBezTo>
                        <a:pt x="175" y="287"/>
                        <a:pt x="173" y="286"/>
                        <a:pt x="171" y="286"/>
                      </a:cubicBezTo>
                      <a:cubicBezTo>
                        <a:pt x="168" y="285"/>
                        <a:pt x="167" y="285"/>
                        <a:pt x="164" y="284"/>
                      </a:cubicBezTo>
                      <a:cubicBezTo>
                        <a:pt x="160" y="283"/>
                        <a:pt x="155" y="281"/>
                        <a:pt x="151" y="279"/>
                      </a:cubicBezTo>
                      <a:cubicBezTo>
                        <a:pt x="143" y="276"/>
                        <a:pt x="139" y="269"/>
                        <a:pt x="136" y="261"/>
                      </a:cubicBezTo>
                      <a:cubicBezTo>
                        <a:pt x="134" y="257"/>
                        <a:pt x="132" y="253"/>
                        <a:pt x="132" y="248"/>
                      </a:cubicBezTo>
                      <a:cubicBezTo>
                        <a:pt x="132" y="245"/>
                        <a:pt x="132" y="241"/>
                        <a:pt x="131" y="237"/>
                      </a:cubicBezTo>
                      <a:cubicBezTo>
                        <a:pt x="131" y="235"/>
                        <a:pt x="130" y="233"/>
                        <a:pt x="129" y="232"/>
                      </a:cubicBezTo>
                      <a:cubicBezTo>
                        <a:pt x="127" y="231"/>
                        <a:pt x="123" y="230"/>
                        <a:pt x="120" y="231"/>
                      </a:cubicBezTo>
                      <a:cubicBezTo>
                        <a:pt x="116" y="231"/>
                        <a:pt x="111" y="234"/>
                        <a:pt x="108" y="236"/>
                      </a:cubicBezTo>
                      <a:cubicBezTo>
                        <a:pt x="101" y="240"/>
                        <a:pt x="94" y="243"/>
                        <a:pt x="88" y="246"/>
                      </a:cubicBezTo>
                      <a:cubicBezTo>
                        <a:pt x="84" y="249"/>
                        <a:pt x="80" y="251"/>
                        <a:pt x="75" y="251"/>
                      </a:cubicBezTo>
                      <a:cubicBezTo>
                        <a:pt x="72" y="252"/>
                        <a:pt x="69" y="251"/>
                        <a:pt x="65" y="251"/>
                      </a:cubicBezTo>
                      <a:cubicBezTo>
                        <a:pt x="62" y="251"/>
                        <a:pt x="59" y="251"/>
                        <a:pt x="57" y="252"/>
                      </a:cubicBezTo>
                      <a:cubicBezTo>
                        <a:pt x="56" y="252"/>
                        <a:pt x="55" y="252"/>
                        <a:pt x="54" y="251"/>
                      </a:cubicBezTo>
                      <a:cubicBezTo>
                        <a:pt x="52" y="251"/>
                        <a:pt x="51" y="249"/>
                        <a:pt x="50" y="247"/>
                      </a:cubicBezTo>
                      <a:cubicBezTo>
                        <a:pt x="50" y="245"/>
                        <a:pt x="49" y="243"/>
                        <a:pt x="48" y="240"/>
                      </a:cubicBezTo>
                      <a:cubicBezTo>
                        <a:pt x="48" y="238"/>
                        <a:pt x="48" y="235"/>
                        <a:pt x="47" y="233"/>
                      </a:cubicBezTo>
                      <a:cubicBezTo>
                        <a:pt x="47" y="231"/>
                        <a:pt x="48" y="227"/>
                        <a:pt x="46" y="226"/>
                      </a:cubicBezTo>
                      <a:cubicBezTo>
                        <a:pt x="45" y="228"/>
                        <a:pt x="44" y="231"/>
                        <a:pt x="43" y="233"/>
                      </a:cubicBezTo>
                      <a:cubicBezTo>
                        <a:pt x="42" y="234"/>
                        <a:pt x="41" y="237"/>
                        <a:pt x="39" y="238"/>
                      </a:cubicBezTo>
                      <a:cubicBezTo>
                        <a:pt x="35" y="240"/>
                        <a:pt x="31" y="236"/>
                        <a:pt x="28" y="234"/>
                      </a:cubicBezTo>
                      <a:cubicBezTo>
                        <a:pt x="26" y="232"/>
                        <a:pt x="24" y="231"/>
                        <a:pt x="21" y="229"/>
                      </a:cubicBezTo>
                      <a:cubicBezTo>
                        <a:pt x="20" y="228"/>
                        <a:pt x="18" y="226"/>
                        <a:pt x="16" y="225"/>
                      </a:cubicBezTo>
                      <a:cubicBezTo>
                        <a:pt x="12" y="222"/>
                        <a:pt x="7" y="220"/>
                        <a:pt x="4" y="216"/>
                      </a:cubicBezTo>
                      <a:cubicBezTo>
                        <a:pt x="1" y="212"/>
                        <a:pt x="0" y="206"/>
                        <a:pt x="1" y="201"/>
                      </a:cubicBezTo>
                      <a:cubicBezTo>
                        <a:pt x="1" y="199"/>
                        <a:pt x="3" y="197"/>
                        <a:pt x="3" y="195"/>
                      </a:cubicBezTo>
                      <a:cubicBezTo>
                        <a:pt x="3" y="193"/>
                        <a:pt x="3" y="190"/>
                        <a:pt x="3" y="188"/>
                      </a:cubicBezTo>
                      <a:cubicBezTo>
                        <a:pt x="4" y="186"/>
                        <a:pt x="6" y="184"/>
                        <a:pt x="7" y="182"/>
                      </a:cubicBezTo>
                      <a:cubicBezTo>
                        <a:pt x="8" y="181"/>
                        <a:pt x="8" y="179"/>
                        <a:pt x="9" y="178"/>
                      </a:cubicBezTo>
                      <a:cubicBezTo>
                        <a:pt x="10" y="177"/>
                        <a:pt x="10" y="176"/>
                        <a:pt x="11" y="175"/>
                      </a:cubicBezTo>
                      <a:cubicBezTo>
                        <a:pt x="11" y="174"/>
                        <a:pt x="11" y="174"/>
                        <a:pt x="11" y="173"/>
                      </a:cubicBezTo>
                      <a:cubicBezTo>
                        <a:pt x="12" y="172"/>
                        <a:pt x="13" y="171"/>
                        <a:pt x="13" y="170"/>
                      </a:cubicBezTo>
                      <a:cubicBezTo>
                        <a:pt x="14" y="169"/>
                        <a:pt x="15" y="168"/>
                        <a:pt x="15" y="167"/>
                      </a:cubicBezTo>
                      <a:cubicBezTo>
                        <a:pt x="17" y="165"/>
                        <a:pt x="19" y="163"/>
                        <a:pt x="20" y="161"/>
                      </a:cubicBezTo>
                      <a:cubicBezTo>
                        <a:pt x="23" y="159"/>
                        <a:pt x="27" y="156"/>
                        <a:pt x="30" y="154"/>
                      </a:cubicBezTo>
                      <a:cubicBezTo>
                        <a:pt x="31" y="154"/>
                        <a:pt x="32" y="154"/>
                        <a:pt x="33" y="154"/>
                      </a:cubicBezTo>
                      <a:cubicBezTo>
                        <a:pt x="33" y="154"/>
                        <a:pt x="34" y="153"/>
                        <a:pt x="35" y="153"/>
                      </a:cubicBezTo>
                      <a:cubicBezTo>
                        <a:pt x="36" y="152"/>
                        <a:pt x="38" y="151"/>
                        <a:pt x="39" y="150"/>
                      </a:cubicBezTo>
                      <a:cubicBezTo>
                        <a:pt x="42" y="147"/>
                        <a:pt x="45" y="146"/>
                        <a:pt x="47" y="144"/>
                      </a:cubicBezTo>
                      <a:cubicBezTo>
                        <a:pt x="48" y="143"/>
                        <a:pt x="49" y="143"/>
                        <a:pt x="50" y="142"/>
                      </a:cubicBezTo>
                      <a:cubicBezTo>
                        <a:pt x="52" y="140"/>
                        <a:pt x="53" y="139"/>
                        <a:pt x="55" y="137"/>
                      </a:cubicBezTo>
                      <a:cubicBezTo>
                        <a:pt x="57" y="134"/>
                        <a:pt x="59" y="131"/>
                        <a:pt x="60" y="128"/>
                      </a:cubicBezTo>
                      <a:cubicBezTo>
                        <a:pt x="61" y="125"/>
                        <a:pt x="61" y="122"/>
                        <a:pt x="63" y="119"/>
                      </a:cubicBezTo>
                      <a:cubicBezTo>
                        <a:pt x="64" y="118"/>
                        <a:pt x="66" y="116"/>
                        <a:pt x="66" y="115"/>
                      </a:cubicBezTo>
                      <a:cubicBezTo>
                        <a:pt x="66" y="113"/>
                        <a:pt x="66" y="111"/>
                        <a:pt x="66" y="110"/>
                      </a:cubicBezTo>
                      <a:cubicBezTo>
                        <a:pt x="66" y="106"/>
                        <a:pt x="67" y="102"/>
                        <a:pt x="65" y="99"/>
                      </a:cubicBezTo>
                      <a:cubicBezTo>
                        <a:pt x="64" y="97"/>
                        <a:pt x="63" y="95"/>
                        <a:pt x="61" y="93"/>
                      </a:cubicBezTo>
                      <a:cubicBezTo>
                        <a:pt x="60" y="91"/>
                        <a:pt x="58" y="90"/>
                        <a:pt x="57" y="88"/>
                      </a:cubicBezTo>
                      <a:cubicBezTo>
                        <a:pt x="54" y="82"/>
                        <a:pt x="60" y="82"/>
                        <a:pt x="63" y="81"/>
                      </a:cubicBezTo>
                      <a:cubicBezTo>
                        <a:pt x="66" y="79"/>
                        <a:pt x="65" y="73"/>
                        <a:pt x="63" y="71"/>
                      </a:cubicBezTo>
                      <a:cubicBezTo>
                        <a:pt x="62" y="69"/>
                        <a:pt x="61" y="68"/>
                        <a:pt x="61" y="65"/>
                      </a:cubicBezTo>
                      <a:cubicBezTo>
                        <a:pt x="61" y="63"/>
                        <a:pt x="61" y="62"/>
                        <a:pt x="63" y="61"/>
                      </a:cubicBezTo>
                      <a:cubicBezTo>
                        <a:pt x="66" y="59"/>
                        <a:pt x="71" y="60"/>
                        <a:pt x="75" y="60"/>
                      </a:cubicBezTo>
                      <a:cubicBezTo>
                        <a:pt x="87" y="60"/>
                        <a:pt x="87" y="60"/>
                        <a:pt x="87" y="60"/>
                      </a:cubicBezTo>
                      <a:cubicBezTo>
                        <a:pt x="91" y="60"/>
                        <a:pt x="96" y="60"/>
                        <a:pt x="100" y="60"/>
                      </a:cubicBezTo>
                      <a:cubicBezTo>
                        <a:pt x="100" y="60"/>
                        <a:pt x="100" y="60"/>
                        <a:pt x="101" y="60"/>
                      </a:cubicBezTo>
                      <a:cubicBezTo>
                        <a:pt x="102" y="63"/>
                        <a:pt x="104" y="65"/>
                        <a:pt x="106" y="68"/>
                      </a:cubicBezTo>
                      <a:cubicBezTo>
                        <a:pt x="109" y="69"/>
                        <a:pt x="112" y="71"/>
                        <a:pt x="115" y="72"/>
                      </a:cubicBezTo>
                      <a:cubicBezTo>
                        <a:pt x="118" y="73"/>
                        <a:pt x="118" y="72"/>
                        <a:pt x="120" y="71"/>
                      </a:cubicBezTo>
                      <a:cubicBezTo>
                        <a:pt x="123" y="71"/>
                        <a:pt x="127" y="71"/>
                        <a:pt x="130" y="71"/>
                      </a:cubicBezTo>
                      <a:cubicBezTo>
                        <a:pt x="132" y="70"/>
                        <a:pt x="134" y="69"/>
                        <a:pt x="136" y="69"/>
                      </a:cubicBezTo>
                      <a:cubicBezTo>
                        <a:pt x="138" y="68"/>
                        <a:pt x="139" y="66"/>
                        <a:pt x="140" y="65"/>
                      </a:cubicBezTo>
                      <a:cubicBezTo>
                        <a:pt x="143" y="63"/>
                        <a:pt x="147" y="62"/>
                        <a:pt x="148" y="58"/>
                      </a:cubicBezTo>
                      <a:cubicBezTo>
                        <a:pt x="149" y="57"/>
                        <a:pt x="150" y="56"/>
                        <a:pt x="151" y="54"/>
                      </a:cubicBezTo>
                      <a:cubicBezTo>
                        <a:pt x="151" y="52"/>
                        <a:pt x="150" y="49"/>
                        <a:pt x="149" y="48"/>
                      </a:cubicBezTo>
                      <a:cubicBezTo>
                        <a:pt x="147" y="44"/>
                        <a:pt x="146" y="40"/>
                        <a:pt x="144" y="36"/>
                      </a:cubicBezTo>
                      <a:cubicBezTo>
                        <a:pt x="144" y="34"/>
                        <a:pt x="144" y="33"/>
                        <a:pt x="142" y="31"/>
                      </a:cubicBezTo>
                      <a:cubicBezTo>
                        <a:pt x="142" y="30"/>
                        <a:pt x="141" y="28"/>
                        <a:pt x="140" y="26"/>
                      </a:cubicBezTo>
                      <a:cubicBezTo>
                        <a:pt x="139" y="24"/>
                        <a:pt x="138" y="23"/>
                        <a:pt x="141" y="23"/>
                      </a:cubicBezTo>
                      <a:cubicBezTo>
                        <a:pt x="143" y="22"/>
                        <a:pt x="144" y="23"/>
                        <a:pt x="146" y="23"/>
                      </a:cubicBezTo>
                      <a:cubicBezTo>
                        <a:pt x="150" y="25"/>
                        <a:pt x="156" y="25"/>
                        <a:pt x="161" y="26"/>
                      </a:cubicBezTo>
                      <a:cubicBezTo>
                        <a:pt x="165" y="26"/>
                        <a:pt x="171" y="28"/>
                        <a:pt x="176" y="25"/>
                      </a:cubicBezTo>
                      <a:cubicBezTo>
                        <a:pt x="177" y="24"/>
                        <a:pt x="178" y="23"/>
                        <a:pt x="180" y="22"/>
                      </a:cubicBezTo>
                      <a:cubicBezTo>
                        <a:pt x="182" y="21"/>
                        <a:pt x="184" y="20"/>
                        <a:pt x="185" y="19"/>
                      </a:cubicBezTo>
                      <a:cubicBezTo>
                        <a:pt x="187" y="18"/>
                        <a:pt x="188" y="16"/>
                        <a:pt x="190" y="15"/>
                      </a:cubicBezTo>
                      <a:cubicBezTo>
                        <a:pt x="192" y="14"/>
                        <a:pt x="193" y="13"/>
                        <a:pt x="195" y="11"/>
                      </a:cubicBezTo>
                      <a:cubicBezTo>
                        <a:pt x="195" y="11"/>
                        <a:pt x="196" y="11"/>
                        <a:pt x="196" y="10"/>
                      </a:cubicBezTo>
                      <a:cubicBezTo>
                        <a:pt x="197" y="9"/>
                        <a:pt x="198" y="9"/>
                        <a:pt x="199" y="8"/>
                      </a:cubicBezTo>
                      <a:cubicBezTo>
                        <a:pt x="200" y="6"/>
                        <a:pt x="200" y="5"/>
                        <a:pt x="201" y="3"/>
                      </a:cubicBezTo>
                      <a:cubicBezTo>
                        <a:pt x="203" y="0"/>
                        <a:pt x="204" y="3"/>
                        <a:pt x="204" y="5"/>
                      </a:cubicBezTo>
                      <a:cubicBezTo>
                        <a:pt x="205" y="6"/>
                        <a:pt x="206" y="6"/>
                        <a:pt x="206" y="7"/>
                      </a:cubicBezTo>
                      <a:cubicBezTo>
                        <a:pt x="207" y="9"/>
                        <a:pt x="207" y="9"/>
                        <a:pt x="207" y="11"/>
                      </a:cubicBezTo>
                      <a:cubicBezTo>
                        <a:pt x="208" y="14"/>
                        <a:pt x="210" y="18"/>
                        <a:pt x="210" y="21"/>
                      </a:cubicBezTo>
                      <a:cubicBezTo>
                        <a:pt x="210" y="25"/>
                        <a:pt x="210" y="29"/>
                        <a:pt x="210" y="32"/>
                      </a:cubicBezTo>
                      <a:cubicBezTo>
                        <a:pt x="210" y="43"/>
                        <a:pt x="210" y="43"/>
                        <a:pt x="210" y="43"/>
                      </a:cubicBezTo>
                      <a:cubicBezTo>
                        <a:pt x="210" y="47"/>
                        <a:pt x="209" y="51"/>
                        <a:pt x="210" y="54"/>
                      </a:cubicBezTo>
                      <a:cubicBezTo>
                        <a:pt x="212" y="59"/>
                        <a:pt x="217" y="60"/>
                        <a:pt x="222" y="61"/>
                      </a:cubicBezTo>
                      <a:cubicBezTo>
                        <a:pt x="227" y="62"/>
                        <a:pt x="232" y="63"/>
                        <a:pt x="237" y="62"/>
                      </a:cubicBezTo>
                      <a:cubicBezTo>
                        <a:pt x="240" y="62"/>
                        <a:pt x="243" y="61"/>
                        <a:pt x="246" y="60"/>
                      </a:cubicBezTo>
                      <a:cubicBezTo>
                        <a:pt x="248" y="59"/>
                        <a:pt x="250" y="58"/>
                        <a:pt x="253" y="57"/>
                      </a:cubicBezTo>
                      <a:cubicBezTo>
                        <a:pt x="254" y="57"/>
                        <a:pt x="254" y="57"/>
                        <a:pt x="255" y="56"/>
                      </a:cubicBezTo>
                      <a:cubicBezTo>
                        <a:pt x="259" y="55"/>
                        <a:pt x="262" y="53"/>
                        <a:pt x="265" y="52"/>
                      </a:cubicBezTo>
                      <a:cubicBezTo>
                        <a:pt x="268" y="51"/>
                        <a:pt x="271" y="49"/>
                        <a:pt x="274" y="48"/>
                      </a:cubicBezTo>
                      <a:cubicBezTo>
                        <a:pt x="276" y="47"/>
                        <a:pt x="277" y="46"/>
                        <a:pt x="279" y="45"/>
                      </a:cubicBezTo>
                      <a:cubicBezTo>
                        <a:pt x="281" y="45"/>
                        <a:pt x="282" y="45"/>
                        <a:pt x="283" y="44"/>
                      </a:cubicBezTo>
                      <a:cubicBezTo>
                        <a:pt x="286" y="44"/>
                        <a:pt x="289" y="43"/>
                        <a:pt x="292" y="42"/>
                      </a:cubicBezTo>
                      <a:cubicBezTo>
                        <a:pt x="292" y="43"/>
                        <a:pt x="291" y="43"/>
                        <a:pt x="291" y="44"/>
                      </a:cubicBezTo>
                      <a:cubicBezTo>
                        <a:pt x="291" y="45"/>
                        <a:pt x="290" y="47"/>
                        <a:pt x="291" y="49"/>
                      </a:cubicBezTo>
                      <a:cubicBezTo>
                        <a:pt x="291" y="50"/>
                        <a:pt x="291" y="53"/>
                        <a:pt x="292" y="54"/>
                      </a:cubicBezTo>
                      <a:cubicBezTo>
                        <a:pt x="293" y="56"/>
                        <a:pt x="296" y="55"/>
                        <a:pt x="298" y="55"/>
                      </a:cubicBezTo>
                      <a:cubicBezTo>
                        <a:pt x="302" y="55"/>
                        <a:pt x="305" y="55"/>
                        <a:pt x="308" y="54"/>
                      </a:cubicBezTo>
                      <a:cubicBezTo>
                        <a:pt x="310" y="53"/>
                        <a:pt x="312" y="52"/>
                        <a:pt x="313" y="51"/>
                      </a:cubicBezTo>
                      <a:cubicBezTo>
                        <a:pt x="314" y="50"/>
                        <a:pt x="315" y="50"/>
                        <a:pt x="315" y="49"/>
                      </a:cubicBezTo>
                      <a:cubicBezTo>
                        <a:pt x="316" y="48"/>
                        <a:pt x="316" y="48"/>
                        <a:pt x="316" y="47"/>
                      </a:cubicBezTo>
                      <a:cubicBezTo>
                        <a:pt x="317" y="46"/>
                        <a:pt x="319" y="46"/>
                        <a:pt x="319" y="45"/>
                      </a:cubicBezTo>
                      <a:cubicBezTo>
                        <a:pt x="320" y="44"/>
                        <a:pt x="320" y="43"/>
                        <a:pt x="321" y="42"/>
                      </a:cubicBezTo>
                      <a:cubicBezTo>
                        <a:pt x="322" y="41"/>
                        <a:pt x="323" y="39"/>
                        <a:pt x="324" y="38"/>
                      </a:cubicBezTo>
                      <a:cubicBezTo>
                        <a:pt x="326" y="35"/>
                        <a:pt x="328" y="31"/>
                        <a:pt x="330" y="28"/>
                      </a:cubicBezTo>
                      <a:cubicBezTo>
                        <a:pt x="331" y="27"/>
                        <a:pt x="331" y="27"/>
                        <a:pt x="332" y="27"/>
                      </a:cubicBezTo>
                      <a:cubicBezTo>
                        <a:pt x="334" y="30"/>
                        <a:pt x="337" y="34"/>
                        <a:pt x="340" y="38"/>
                      </a:cubicBezTo>
                      <a:cubicBezTo>
                        <a:pt x="345" y="45"/>
                        <a:pt x="348" y="52"/>
                        <a:pt x="353" y="59"/>
                      </a:cubicBezTo>
                      <a:cubicBezTo>
                        <a:pt x="355" y="62"/>
                        <a:pt x="358" y="64"/>
                        <a:pt x="356" y="67"/>
                      </a:cubicBezTo>
                      <a:cubicBezTo>
                        <a:pt x="354" y="69"/>
                        <a:pt x="352" y="70"/>
                        <a:pt x="351" y="73"/>
                      </a:cubicBezTo>
                      <a:cubicBezTo>
                        <a:pt x="350" y="75"/>
                        <a:pt x="349" y="79"/>
                        <a:pt x="348" y="81"/>
                      </a:cubicBezTo>
                      <a:cubicBezTo>
                        <a:pt x="346" y="84"/>
                        <a:pt x="343" y="85"/>
                        <a:pt x="341" y="87"/>
                      </a:cubicBezTo>
                      <a:cubicBezTo>
                        <a:pt x="339" y="89"/>
                        <a:pt x="339" y="92"/>
                        <a:pt x="338" y="94"/>
                      </a:cubicBezTo>
                      <a:cubicBezTo>
                        <a:pt x="336" y="97"/>
                        <a:pt x="334" y="99"/>
                        <a:pt x="334" y="101"/>
                      </a:cubicBezTo>
                      <a:cubicBezTo>
                        <a:pt x="335" y="96"/>
                        <a:pt x="347" y="92"/>
                        <a:pt x="351" y="91"/>
                      </a:cubicBezTo>
                      <a:cubicBezTo>
                        <a:pt x="357" y="88"/>
                        <a:pt x="365" y="86"/>
                        <a:pt x="371" y="88"/>
                      </a:cubicBezTo>
                      <a:cubicBezTo>
                        <a:pt x="374" y="89"/>
                        <a:pt x="378" y="93"/>
                        <a:pt x="377" y="96"/>
                      </a:cubicBezTo>
                      <a:cubicBezTo>
                        <a:pt x="375" y="100"/>
                        <a:pt x="369" y="99"/>
                        <a:pt x="366" y="101"/>
                      </a:cubicBezTo>
                      <a:cubicBezTo>
                        <a:pt x="363" y="102"/>
                        <a:pt x="361" y="105"/>
                        <a:pt x="358" y="107"/>
                      </a:cubicBezTo>
                      <a:cubicBezTo>
                        <a:pt x="356" y="108"/>
                        <a:pt x="351" y="110"/>
                        <a:pt x="352" y="113"/>
                      </a:cubicBezTo>
                      <a:cubicBezTo>
                        <a:pt x="353" y="117"/>
                        <a:pt x="359" y="117"/>
                        <a:pt x="362" y="117"/>
                      </a:cubicBezTo>
                      <a:cubicBezTo>
                        <a:pt x="365" y="116"/>
                        <a:pt x="369" y="115"/>
                        <a:pt x="372" y="113"/>
                      </a:cubicBezTo>
                      <a:cubicBezTo>
                        <a:pt x="377" y="110"/>
                        <a:pt x="380" y="106"/>
                        <a:pt x="383" y="101"/>
                      </a:cubicBezTo>
                      <a:cubicBezTo>
                        <a:pt x="388" y="96"/>
                        <a:pt x="393" y="96"/>
                        <a:pt x="400" y="97"/>
                      </a:cubicBezTo>
                      <a:cubicBezTo>
                        <a:pt x="405" y="97"/>
                        <a:pt x="409" y="98"/>
                        <a:pt x="413" y="100"/>
                      </a:cubicBezTo>
                      <a:cubicBezTo>
                        <a:pt x="416" y="101"/>
                        <a:pt x="417" y="103"/>
                        <a:pt x="419" y="104"/>
                      </a:cubicBezTo>
                      <a:cubicBezTo>
                        <a:pt x="422" y="105"/>
                        <a:pt x="424" y="104"/>
                        <a:pt x="426" y="105"/>
                      </a:cubicBezTo>
                      <a:cubicBezTo>
                        <a:pt x="428" y="106"/>
                        <a:pt x="430" y="108"/>
                        <a:pt x="432" y="109"/>
                      </a:cubicBezTo>
                      <a:cubicBezTo>
                        <a:pt x="434" y="110"/>
                        <a:pt x="437" y="115"/>
                        <a:pt x="438" y="117"/>
                      </a:cubicBezTo>
                      <a:cubicBezTo>
                        <a:pt x="439" y="120"/>
                        <a:pt x="439" y="124"/>
                        <a:pt x="438" y="127"/>
                      </a:cubicBezTo>
                      <a:cubicBezTo>
                        <a:pt x="438" y="130"/>
                        <a:pt x="436" y="134"/>
                        <a:pt x="441" y="134"/>
                      </a:cubicBezTo>
                      <a:cubicBezTo>
                        <a:pt x="445" y="134"/>
                        <a:pt x="449" y="130"/>
                        <a:pt x="452" y="128"/>
                      </a:cubicBezTo>
                      <a:cubicBezTo>
                        <a:pt x="456" y="126"/>
                        <a:pt x="460" y="126"/>
                        <a:pt x="465" y="126"/>
                      </a:cubicBezTo>
                      <a:cubicBezTo>
                        <a:pt x="475" y="126"/>
                        <a:pt x="484" y="128"/>
                        <a:pt x="493" y="130"/>
                      </a:cubicBezTo>
                      <a:cubicBezTo>
                        <a:pt x="497" y="131"/>
                        <a:pt x="502" y="131"/>
                        <a:pt x="506" y="131"/>
                      </a:cubicBezTo>
                      <a:cubicBezTo>
                        <a:pt x="510" y="131"/>
                        <a:pt x="513" y="132"/>
                        <a:pt x="517" y="135"/>
                      </a:cubicBezTo>
                      <a:cubicBezTo>
                        <a:pt x="524" y="140"/>
                        <a:pt x="531" y="145"/>
                        <a:pt x="537" y="151"/>
                      </a:cubicBezTo>
                      <a:cubicBezTo>
                        <a:pt x="544" y="158"/>
                        <a:pt x="553" y="161"/>
                        <a:pt x="563" y="164"/>
                      </a:cubicBezTo>
                      <a:cubicBezTo>
                        <a:pt x="566" y="165"/>
                        <a:pt x="571" y="165"/>
                        <a:pt x="574" y="167"/>
                      </a:cubicBezTo>
                      <a:cubicBezTo>
                        <a:pt x="578" y="169"/>
                        <a:pt x="579" y="173"/>
                        <a:pt x="580" y="177"/>
                      </a:cubicBezTo>
                      <a:cubicBezTo>
                        <a:pt x="581" y="185"/>
                        <a:pt x="582" y="195"/>
                        <a:pt x="581" y="20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3" name="Freeform 14"/>
                <p:cNvSpPr/>
                <p:nvPr/>
              </p:nvSpPr>
              <p:spPr bwMode="auto">
                <a:xfrm>
                  <a:off x="12896829" y="5078410"/>
                  <a:ext cx="352424" cy="1843087"/>
                </a:xfrm>
                <a:custGeom>
                  <a:avLst/>
                  <a:gdLst/>
                  <a:ahLst/>
                  <a:cxnLst>
                    <a:cxn ang="0">
                      <a:pos x="113" y="124"/>
                    </a:cxn>
                    <a:cxn ang="0">
                      <a:pos x="109" y="147"/>
                    </a:cxn>
                    <a:cxn ang="0">
                      <a:pos x="99" y="186"/>
                    </a:cxn>
                    <a:cxn ang="0">
                      <a:pos x="95" y="196"/>
                    </a:cxn>
                    <a:cxn ang="0">
                      <a:pos x="93" y="199"/>
                    </a:cxn>
                    <a:cxn ang="0">
                      <a:pos x="85" y="223"/>
                    </a:cxn>
                    <a:cxn ang="0">
                      <a:pos x="90" y="247"/>
                    </a:cxn>
                    <a:cxn ang="0">
                      <a:pos x="92" y="262"/>
                    </a:cxn>
                    <a:cxn ang="0">
                      <a:pos x="91" y="292"/>
                    </a:cxn>
                    <a:cxn ang="0">
                      <a:pos x="85" y="311"/>
                    </a:cxn>
                    <a:cxn ang="0">
                      <a:pos x="75" y="332"/>
                    </a:cxn>
                    <a:cxn ang="0">
                      <a:pos x="64" y="404"/>
                    </a:cxn>
                    <a:cxn ang="0">
                      <a:pos x="60" y="460"/>
                    </a:cxn>
                    <a:cxn ang="0">
                      <a:pos x="63" y="490"/>
                    </a:cxn>
                    <a:cxn ang="0">
                      <a:pos x="63" y="501"/>
                    </a:cxn>
                    <a:cxn ang="0">
                      <a:pos x="56" y="556"/>
                    </a:cxn>
                    <a:cxn ang="0">
                      <a:pos x="40" y="623"/>
                    </a:cxn>
                    <a:cxn ang="0">
                      <a:pos x="57" y="622"/>
                    </a:cxn>
                    <a:cxn ang="0">
                      <a:pos x="61" y="654"/>
                    </a:cxn>
                    <a:cxn ang="0">
                      <a:pos x="82" y="656"/>
                    </a:cxn>
                    <a:cxn ang="0">
                      <a:pos x="107" y="662"/>
                    </a:cxn>
                    <a:cxn ang="0">
                      <a:pos x="74" y="689"/>
                    </a:cxn>
                    <a:cxn ang="0">
                      <a:pos x="56" y="687"/>
                    </a:cxn>
                    <a:cxn ang="0">
                      <a:pos x="52" y="663"/>
                    </a:cxn>
                    <a:cxn ang="0">
                      <a:pos x="53" y="650"/>
                    </a:cxn>
                    <a:cxn ang="0">
                      <a:pos x="37" y="646"/>
                    </a:cxn>
                    <a:cxn ang="0">
                      <a:pos x="32" y="609"/>
                    </a:cxn>
                    <a:cxn ang="0">
                      <a:pos x="22" y="561"/>
                    </a:cxn>
                    <a:cxn ang="0">
                      <a:pos x="19" y="548"/>
                    </a:cxn>
                    <a:cxn ang="0">
                      <a:pos x="11" y="533"/>
                    </a:cxn>
                    <a:cxn ang="0">
                      <a:pos x="25" y="513"/>
                    </a:cxn>
                    <a:cxn ang="0">
                      <a:pos x="37" y="519"/>
                    </a:cxn>
                    <a:cxn ang="0">
                      <a:pos x="40" y="496"/>
                    </a:cxn>
                    <a:cxn ang="0">
                      <a:pos x="44" y="472"/>
                    </a:cxn>
                    <a:cxn ang="0">
                      <a:pos x="55" y="422"/>
                    </a:cxn>
                    <a:cxn ang="0">
                      <a:pos x="32" y="399"/>
                    </a:cxn>
                    <a:cxn ang="0">
                      <a:pos x="35" y="340"/>
                    </a:cxn>
                    <a:cxn ang="0">
                      <a:pos x="52" y="297"/>
                    </a:cxn>
                    <a:cxn ang="0">
                      <a:pos x="68" y="238"/>
                    </a:cxn>
                    <a:cxn ang="0">
                      <a:pos x="69" y="205"/>
                    </a:cxn>
                    <a:cxn ang="0">
                      <a:pos x="76" y="138"/>
                    </a:cxn>
                    <a:cxn ang="0">
                      <a:pos x="85" y="93"/>
                    </a:cxn>
                    <a:cxn ang="0">
                      <a:pos x="85" y="41"/>
                    </a:cxn>
                    <a:cxn ang="0">
                      <a:pos x="90" y="18"/>
                    </a:cxn>
                    <a:cxn ang="0">
                      <a:pos x="98" y="0"/>
                    </a:cxn>
                    <a:cxn ang="0">
                      <a:pos x="103" y="16"/>
                    </a:cxn>
                    <a:cxn ang="0">
                      <a:pos x="111" y="39"/>
                    </a:cxn>
                    <a:cxn ang="0">
                      <a:pos x="118" y="70"/>
                    </a:cxn>
                    <a:cxn ang="0">
                      <a:pos x="130" y="90"/>
                    </a:cxn>
                  </a:cxnLst>
                  <a:rect l="0" t="0" r="r" b="b"/>
                  <a:pathLst>
                    <a:path w="134" h="701">
                      <a:moveTo>
                        <a:pt x="133" y="98"/>
                      </a:moveTo>
                      <a:cubicBezTo>
                        <a:pt x="131" y="107"/>
                        <a:pt x="122" y="112"/>
                        <a:pt x="118" y="118"/>
                      </a:cubicBezTo>
                      <a:cubicBezTo>
                        <a:pt x="116" y="120"/>
                        <a:pt x="115" y="122"/>
                        <a:pt x="113" y="124"/>
                      </a:cubicBezTo>
                      <a:cubicBezTo>
                        <a:pt x="112" y="126"/>
                        <a:pt x="111" y="128"/>
                        <a:pt x="110" y="130"/>
                      </a:cubicBezTo>
                      <a:cubicBezTo>
                        <a:pt x="109" y="134"/>
                        <a:pt x="108" y="138"/>
                        <a:pt x="108" y="142"/>
                      </a:cubicBezTo>
                      <a:cubicBezTo>
                        <a:pt x="108" y="144"/>
                        <a:pt x="108" y="145"/>
                        <a:pt x="109" y="147"/>
                      </a:cubicBezTo>
                      <a:cubicBezTo>
                        <a:pt x="111" y="149"/>
                        <a:pt x="112" y="151"/>
                        <a:pt x="113" y="154"/>
                      </a:cubicBezTo>
                      <a:cubicBezTo>
                        <a:pt x="114" y="159"/>
                        <a:pt x="109" y="164"/>
                        <a:pt x="107" y="169"/>
                      </a:cubicBezTo>
                      <a:cubicBezTo>
                        <a:pt x="105" y="175"/>
                        <a:pt x="103" y="180"/>
                        <a:pt x="99" y="186"/>
                      </a:cubicBezTo>
                      <a:cubicBezTo>
                        <a:pt x="99" y="186"/>
                        <a:pt x="98" y="187"/>
                        <a:pt x="98" y="188"/>
                      </a:cubicBezTo>
                      <a:cubicBezTo>
                        <a:pt x="97" y="189"/>
                        <a:pt x="97" y="190"/>
                        <a:pt x="97" y="191"/>
                      </a:cubicBezTo>
                      <a:cubicBezTo>
                        <a:pt x="96" y="193"/>
                        <a:pt x="96" y="194"/>
                        <a:pt x="95" y="196"/>
                      </a:cubicBezTo>
                      <a:cubicBezTo>
                        <a:pt x="95" y="196"/>
                        <a:pt x="94" y="196"/>
                        <a:pt x="94" y="197"/>
                      </a:cubicBezTo>
                      <a:cubicBezTo>
                        <a:pt x="94" y="197"/>
                        <a:pt x="94" y="198"/>
                        <a:pt x="94" y="198"/>
                      </a:cubicBezTo>
                      <a:cubicBezTo>
                        <a:pt x="93" y="199"/>
                        <a:pt x="93" y="199"/>
                        <a:pt x="93" y="199"/>
                      </a:cubicBezTo>
                      <a:cubicBezTo>
                        <a:pt x="92" y="200"/>
                        <a:pt x="93" y="201"/>
                        <a:pt x="92" y="201"/>
                      </a:cubicBezTo>
                      <a:cubicBezTo>
                        <a:pt x="90" y="205"/>
                        <a:pt x="88" y="209"/>
                        <a:pt x="87" y="212"/>
                      </a:cubicBezTo>
                      <a:cubicBezTo>
                        <a:pt x="86" y="216"/>
                        <a:pt x="85" y="219"/>
                        <a:pt x="85" y="223"/>
                      </a:cubicBezTo>
                      <a:cubicBezTo>
                        <a:pt x="85" y="227"/>
                        <a:pt x="85" y="231"/>
                        <a:pt x="86" y="235"/>
                      </a:cubicBezTo>
                      <a:cubicBezTo>
                        <a:pt x="87" y="237"/>
                        <a:pt x="88" y="239"/>
                        <a:pt x="88" y="240"/>
                      </a:cubicBezTo>
                      <a:cubicBezTo>
                        <a:pt x="89" y="243"/>
                        <a:pt x="90" y="245"/>
                        <a:pt x="90" y="247"/>
                      </a:cubicBezTo>
                      <a:cubicBezTo>
                        <a:pt x="91" y="249"/>
                        <a:pt x="90" y="252"/>
                        <a:pt x="90" y="254"/>
                      </a:cubicBezTo>
                      <a:cubicBezTo>
                        <a:pt x="91" y="256"/>
                        <a:pt x="91" y="257"/>
                        <a:pt x="92" y="259"/>
                      </a:cubicBezTo>
                      <a:cubicBezTo>
                        <a:pt x="92" y="260"/>
                        <a:pt x="92" y="261"/>
                        <a:pt x="92" y="262"/>
                      </a:cubicBezTo>
                      <a:cubicBezTo>
                        <a:pt x="92" y="266"/>
                        <a:pt x="93" y="270"/>
                        <a:pt x="93" y="274"/>
                      </a:cubicBezTo>
                      <a:cubicBezTo>
                        <a:pt x="93" y="278"/>
                        <a:pt x="93" y="281"/>
                        <a:pt x="92" y="285"/>
                      </a:cubicBezTo>
                      <a:cubicBezTo>
                        <a:pt x="92" y="287"/>
                        <a:pt x="92" y="290"/>
                        <a:pt x="91" y="292"/>
                      </a:cubicBezTo>
                      <a:cubicBezTo>
                        <a:pt x="91" y="294"/>
                        <a:pt x="90" y="296"/>
                        <a:pt x="90" y="298"/>
                      </a:cubicBezTo>
                      <a:cubicBezTo>
                        <a:pt x="89" y="300"/>
                        <a:pt x="87" y="302"/>
                        <a:pt x="86" y="304"/>
                      </a:cubicBezTo>
                      <a:cubicBezTo>
                        <a:pt x="85" y="306"/>
                        <a:pt x="85" y="309"/>
                        <a:pt x="85" y="311"/>
                      </a:cubicBezTo>
                      <a:cubicBezTo>
                        <a:pt x="84" y="314"/>
                        <a:pt x="83" y="319"/>
                        <a:pt x="81" y="323"/>
                      </a:cubicBezTo>
                      <a:cubicBezTo>
                        <a:pt x="80" y="324"/>
                        <a:pt x="78" y="325"/>
                        <a:pt x="78" y="327"/>
                      </a:cubicBezTo>
                      <a:cubicBezTo>
                        <a:pt x="77" y="329"/>
                        <a:pt x="76" y="331"/>
                        <a:pt x="75" y="332"/>
                      </a:cubicBezTo>
                      <a:cubicBezTo>
                        <a:pt x="72" y="340"/>
                        <a:pt x="74" y="350"/>
                        <a:pt x="74" y="358"/>
                      </a:cubicBezTo>
                      <a:cubicBezTo>
                        <a:pt x="74" y="366"/>
                        <a:pt x="72" y="374"/>
                        <a:pt x="70" y="381"/>
                      </a:cubicBezTo>
                      <a:cubicBezTo>
                        <a:pt x="67" y="388"/>
                        <a:pt x="67" y="397"/>
                        <a:pt x="64" y="404"/>
                      </a:cubicBezTo>
                      <a:cubicBezTo>
                        <a:pt x="62" y="409"/>
                        <a:pt x="64" y="415"/>
                        <a:pt x="63" y="420"/>
                      </a:cubicBezTo>
                      <a:cubicBezTo>
                        <a:pt x="63" y="427"/>
                        <a:pt x="63" y="434"/>
                        <a:pt x="62" y="441"/>
                      </a:cubicBezTo>
                      <a:cubicBezTo>
                        <a:pt x="60" y="448"/>
                        <a:pt x="60" y="454"/>
                        <a:pt x="60" y="460"/>
                      </a:cubicBezTo>
                      <a:cubicBezTo>
                        <a:pt x="60" y="468"/>
                        <a:pt x="63" y="477"/>
                        <a:pt x="70" y="482"/>
                      </a:cubicBezTo>
                      <a:cubicBezTo>
                        <a:pt x="72" y="484"/>
                        <a:pt x="80" y="485"/>
                        <a:pt x="74" y="487"/>
                      </a:cubicBezTo>
                      <a:cubicBezTo>
                        <a:pt x="70" y="488"/>
                        <a:pt x="67" y="489"/>
                        <a:pt x="63" y="490"/>
                      </a:cubicBezTo>
                      <a:cubicBezTo>
                        <a:pt x="61" y="492"/>
                        <a:pt x="61" y="492"/>
                        <a:pt x="60" y="494"/>
                      </a:cubicBezTo>
                      <a:cubicBezTo>
                        <a:pt x="60" y="496"/>
                        <a:pt x="59" y="496"/>
                        <a:pt x="60" y="497"/>
                      </a:cubicBezTo>
                      <a:cubicBezTo>
                        <a:pt x="60" y="498"/>
                        <a:pt x="62" y="500"/>
                        <a:pt x="63" y="501"/>
                      </a:cubicBezTo>
                      <a:cubicBezTo>
                        <a:pt x="65" y="505"/>
                        <a:pt x="66" y="508"/>
                        <a:pt x="66" y="512"/>
                      </a:cubicBezTo>
                      <a:cubicBezTo>
                        <a:pt x="67" y="519"/>
                        <a:pt x="66" y="527"/>
                        <a:pt x="64" y="534"/>
                      </a:cubicBezTo>
                      <a:cubicBezTo>
                        <a:pt x="62" y="541"/>
                        <a:pt x="58" y="548"/>
                        <a:pt x="56" y="556"/>
                      </a:cubicBezTo>
                      <a:cubicBezTo>
                        <a:pt x="54" y="564"/>
                        <a:pt x="50" y="572"/>
                        <a:pt x="48" y="580"/>
                      </a:cubicBezTo>
                      <a:cubicBezTo>
                        <a:pt x="46" y="587"/>
                        <a:pt x="46" y="594"/>
                        <a:pt x="43" y="601"/>
                      </a:cubicBezTo>
                      <a:cubicBezTo>
                        <a:pt x="41" y="608"/>
                        <a:pt x="37" y="616"/>
                        <a:pt x="40" y="623"/>
                      </a:cubicBezTo>
                      <a:cubicBezTo>
                        <a:pt x="41" y="625"/>
                        <a:pt x="47" y="626"/>
                        <a:pt x="49" y="625"/>
                      </a:cubicBezTo>
                      <a:cubicBezTo>
                        <a:pt x="51" y="625"/>
                        <a:pt x="52" y="623"/>
                        <a:pt x="53" y="622"/>
                      </a:cubicBezTo>
                      <a:cubicBezTo>
                        <a:pt x="54" y="622"/>
                        <a:pt x="56" y="622"/>
                        <a:pt x="57" y="622"/>
                      </a:cubicBezTo>
                      <a:cubicBezTo>
                        <a:pt x="57" y="626"/>
                        <a:pt x="57" y="630"/>
                        <a:pt x="57" y="634"/>
                      </a:cubicBezTo>
                      <a:cubicBezTo>
                        <a:pt x="58" y="637"/>
                        <a:pt x="58" y="640"/>
                        <a:pt x="58" y="644"/>
                      </a:cubicBezTo>
                      <a:cubicBezTo>
                        <a:pt x="58" y="647"/>
                        <a:pt x="58" y="651"/>
                        <a:pt x="61" y="654"/>
                      </a:cubicBezTo>
                      <a:cubicBezTo>
                        <a:pt x="64" y="656"/>
                        <a:pt x="67" y="658"/>
                        <a:pt x="71" y="658"/>
                      </a:cubicBezTo>
                      <a:cubicBezTo>
                        <a:pt x="73" y="658"/>
                        <a:pt x="75" y="657"/>
                        <a:pt x="77" y="657"/>
                      </a:cubicBezTo>
                      <a:cubicBezTo>
                        <a:pt x="78" y="656"/>
                        <a:pt x="81" y="656"/>
                        <a:pt x="82" y="656"/>
                      </a:cubicBezTo>
                      <a:cubicBezTo>
                        <a:pt x="86" y="656"/>
                        <a:pt x="90" y="656"/>
                        <a:pt x="93" y="656"/>
                      </a:cubicBezTo>
                      <a:cubicBezTo>
                        <a:pt x="96" y="657"/>
                        <a:pt x="101" y="658"/>
                        <a:pt x="104" y="660"/>
                      </a:cubicBezTo>
                      <a:cubicBezTo>
                        <a:pt x="105" y="661"/>
                        <a:pt x="106" y="661"/>
                        <a:pt x="107" y="662"/>
                      </a:cubicBezTo>
                      <a:cubicBezTo>
                        <a:pt x="100" y="662"/>
                        <a:pt x="93" y="659"/>
                        <a:pt x="86" y="663"/>
                      </a:cubicBezTo>
                      <a:cubicBezTo>
                        <a:pt x="82" y="665"/>
                        <a:pt x="83" y="669"/>
                        <a:pt x="81" y="673"/>
                      </a:cubicBezTo>
                      <a:cubicBezTo>
                        <a:pt x="78" y="678"/>
                        <a:pt x="75" y="682"/>
                        <a:pt x="74" y="689"/>
                      </a:cubicBezTo>
                      <a:cubicBezTo>
                        <a:pt x="74" y="692"/>
                        <a:pt x="75" y="696"/>
                        <a:pt x="73" y="698"/>
                      </a:cubicBezTo>
                      <a:cubicBezTo>
                        <a:pt x="69" y="701"/>
                        <a:pt x="65" y="696"/>
                        <a:pt x="63" y="694"/>
                      </a:cubicBezTo>
                      <a:cubicBezTo>
                        <a:pt x="61" y="693"/>
                        <a:pt x="55" y="691"/>
                        <a:pt x="56" y="687"/>
                      </a:cubicBezTo>
                      <a:cubicBezTo>
                        <a:pt x="57" y="684"/>
                        <a:pt x="63" y="686"/>
                        <a:pt x="66" y="685"/>
                      </a:cubicBezTo>
                      <a:cubicBezTo>
                        <a:pt x="73" y="680"/>
                        <a:pt x="72" y="669"/>
                        <a:pt x="66" y="664"/>
                      </a:cubicBezTo>
                      <a:cubicBezTo>
                        <a:pt x="62" y="661"/>
                        <a:pt x="56" y="660"/>
                        <a:pt x="52" y="663"/>
                      </a:cubicBezTo>
                      <a:cubicBezTo>
                        <a:pt x="47" y="666"/>
                        <a:pt x="42" y="672"/>
                        <a:pt x="35" y="672"/>
                      </a:cubicBezTo>
                      <a:cubicBezTo>
                        <a:pt x="33" y="666"/>
                        <a:pt x="42" y="661"/>
                        <a:pt x="47" y="658"/>
                      </a:cubicBezTo>
                      <a:cubicBezTo>
                        <a:pt x="50" y="655"/>
                        <a:pt x="52" y="654"/>
                        <a:pt x="53" y="650"/>
                      </a:cubicBezTo>
                      <a:cubicBezTo>
                        <a:pt x="53" y="647"/>
                        <a:pt x="50" y="642"/>
                        <a:pt x="48" y="641"/>
                      </a:cubicBezTo>
                      <a:cubicBezTo>
                        <a:pt x="45" y="639"/>
                        <a:pt x="43" y="642"/>
                        <a:pt x="41" y="645"/>
                      </a:cubicBezTo>
                      <a:cubicBezTo>
                        <a:pt x="40" y="650"/>
                        <a:pt x="39" y="652"/>
                        <a:pt x="37" y="646"/>
                      </a:cubicBezTo>
                      <a:cubicBezTo>
                        <a:pt x="36" y="643"/>
                        <a:pt x="34" y="639"/>
                        <a:pt x="33" y="636"/>
                      </a:cubicBezTo>
                      <a:cubicBezTo>
                        <a:pt x="32" y="632"/>
                        <a:pt x="31" y="627"/>
                        <a:pt x="30" y="623"/>
                      </a:cubicBezTo>
                      <a:cubicBezTo>
                        <a:pt x="30" y="618"/>
                        <a:pt x="32" y="614"/>
                        <a:pt x="32" y="609"/>
                      </a:cubicBezTo>
                      <a:cubicBezTo>
                        <a:pt x="32" y="604"/>
                        <a:pt x="32" y="599"/>
                        <a:pt x="31" y="594"/>
                      </a:cubicBezTo>
                      <a:cubicBezTo>
                        <a:pt x="30" y="589"/>
                        <a:pt x="28" y="584"/>
                        <a:pt x="27" y="578"/>
                      </a:cubicBezTo>
                      <a:cubicBezTo>
                        <a:pt x="26" y="572"/>
                        <a:pt x="22" y="567"/>
                        <a:pt x="22" y="561"/>
                      </a:cubicBezTo>
                      <a:cubicBezTo>
                        <a:pt x="26" y="561"/>
                        <a:pt x="29" y="565"/>
                        <a:pt x="33" y="563"/>
                      </a:cubicBezTo>
                      <a:cubicBezTo>
                        <a:pt x="36" y="562"/>
                        <a:pt x="38" y="557"/>
                        <a:pt x="36" y="555"/>
                      </a:cubicBezTo>
                      <a:cubicBezTo>
                        <a:pt x="33" y="551"/>
                        <a:pt x="17" y="555"/>
                        <a:pt x="19" y="548"/>
                      </a:cubicBezTo>
                      <a:cubicBezTo>
                        <a:pt x="19" y="545"/>
                        <a:pt x="24" y="543"/>
                        <a:pt x="25" y="540"/>
                      </a:cubicBezTo>
                      <a:cubicBezTo>
                        <a:pt x="27" y="535"/>
                        <a:pt x="26" y="532"/>
                        <a:pt x="21" y="531"/>
                      </a:cubicBezTo>
                      <a:cubicBezTo>
                        <a:pt x="17" y="531"/>
                        <a:pt x="14" y="531"/>
                        <a:pt x="11" y="533"/>
                      </a:cubicBezTo>
                      <a:cubicBezTo>
                        <a:pt x="8" y="534"/>
                        <a:pt x="5" y="535"/>
                        <a:pt x="3" y="532"/>
                      </a:cubicBezTo>
                      <a:cubicBezTo>
                        <a:pt x="0" y="523"/>
                        <a:pt x="9" y="519"/>
                        <a:pt x="14" y="516"/>
                      </a:cubicBezTo>
                      <a:cubicBezTo>
                        <a:pt x="17" y="513"/>
                        <a:pt x="21" y="510"/>
                        <a:pt x="25" y="513"/>
                      </a:cubicBezTo>
                      <a:cubicBezTo>
                        <a:pt x="28" y="515"/>
                        <a:pt x="29" y="518"/>
                        <a:pt x="29" y="522"/>
                      </a:cubicBezTo>
                      <a:cubicBezTo>
                        <a:pt x="29" y="525"/>
                        <a:pt x="29" y="530"/>
                        <a:pt x="34" y="528"/>
                      </a:cubicBezTo>
                      <a:cubicBezTo>
                        <a:pt x="37" y="526"/>
                        <a:pt x="37" y="522"/>
                        <a:pt x="37" y="519"/>
                      </a:cubicBezTo>
                      <a:cubicBezTo>
                        <a:pt x="38" y="515"/>
                        <a:pt x="39" y="511"/>
                        <a:pt x="40" y="507"/>
                      </a:cubicBezTo>
                      <a:cubicBezTo>
                        <a:pt x="40" y="505"/>
                        <a:pt x="41" y="504"/>
                        <a:pt x="41" y="502"/>
                      </a:cubicBezTo>
                      <a:cubicBezTo>
                        <a:pt x="41" y="500"/>
                        <a:pt x="40" y="498"/>
                        <a:pt x="40" y="496"/>
                      </a:cubicBezTo>
                      <a:cubicBezTo>
                        <a:pt x="40" y="493"/>
                        <a:pt x="42" y="492"/>
                        <a:pt x="45" y="491"/>
                      </a:cubicBezTo>
                      <a:cubicBezTo>
                        <a:pt x="49" y="488"/>
                        <a:pt x="55" y="485"/>
                        <a:pt x="49" y="480"/>
                      </a:cubicBezTo>
                      <a:cubicBezTo>
                        <a:pt x="46" y="478"/>
                        <a:pt x="44" y="476"/>
                        <a:pt x="44" y="472"/>
                      </a:cubicBezTo>
                      <a:cubicBezTo>
                        <a:pt x="43" y="468"/>
                        <a:pt x="44" y="466"/>
                        <a:pt x="45" y="462"/>
                      </a:cubicBezTo>
                      <a:cubicBezTo>
                        <a:pt x="47" y="455"/>
                        <a:pt x="50" y="447"/>
                        <a:pt x="53" y="440"/>
                      </a:cubicBezTo>
                      <a:cubicBezTo>
                        <a:pt x="55" y="435"/>
                        <a:pt x="61" y="425"/>
                        <a:pt x="55" y="422"/>
                      </a:cubicBezTo>
                      <a:cubicBezTo>
                        <a:pt x="50" y="419"/>
                        <a:pt x="45" y="421"/>
                        <a:pt x="41" y="422"/>
                      </a:cubicBezTo>
                      <a:cubicBezTo>
                        <a:pt x="34" y="424"/>
                        <a:pt x="31" y="423"/>
                        <a:pt x="31" y="416"/>
                      </a:cubicBezTo>
                      <a:cubicBezTo>
                        <a:pt x="31" y="410"/>
                        <a:pt x="30" y="404"/>
                        <a:pt x="32" y="399"/>
                      </a:cubicBezTo>
                      <a:cubicBezTo>
                        <a:pt x="35" y="393"/>
                        <a:pt x="39" y="387"/>
                        <a:pt x="38" y="380"/>
                      </a:cubicBezTo>
                      <a:cubicBezTo>
                        <a:pt x="37" y="373"/>
                        <a:pt x="35" y="366"/>
                        <a:pt x="34" y="359"/>
                      </a:cubicBezTo>
                      <a:cubicBezTo>
                        <a:pt x="33" y="353"/>
                        <a:pt x="31" y="345"/>
                        <a:pt x="35" y="340"/>
                      </a:cubicBezTo>
                      <a:cubicBezTo>
                        <a:pt x="38" y="336"/>
                        <a:pt x="41" y="334"/>
                        <a:pt x="42" y="329"/>
                      </a:cubicBezTo>
                      <a:cubicBezTo>
                        <a:pt x="44" y="326"/>
                        <a:pt x="44" y="323"/>
                        <a:pt x="45" y="320"/>
                      </a:cubicBezTo>
                      <a:cubicBezTo>
                        <a:pt x="47" y="312"/>
                        <a:pt x="50" y="304"/>
                        <a:pt x="52" y="297"/>
                      </a:cubicBezTo>
                      <a:cubicBezTo>
                        <a:pt x="54" y="288"/>
                        <a:pt x="58" y="280"/>
                        <a:pt x="62" y="272"/>
                      </a:cubicBezTo>
                      <a:cubicBezTo>
                        <a:pt x="65" y="264"/>
                        <a:pt x="70" y="256"/>
                        <a:pt x="70" y="248"/>
                      </a:cubicBezTo>
                      <a:cubicBezTo>
                        <a:pt x="70" y="244"/>
                        <a:pt x="69" y="241"/>
                        <a:pt x="68" y="238"/>
                      </a:cubicBezTo>
                      <a:cubicBezTo>
                        <a:pt x="67" y="233"/>
                        <a:pt x="67" y="229"/>
                        <a:pt x="66" y="224"/>
                      </a:cubicBezTo>
                      <a:cubicBezTo>
                        <a:pt x="65" y="221"/>
                        <a:pt x="65" y="217"/>
                        <a:pt x="65" y="214"/>
                      </a:cubicBezTo>
                      <a:cubicBezTo>
                        <a:pt x="66" y="210"/>
                        <a:pt x="68" y="209"/>
                        <a:pt x="69" y="205"/>
                      </a:cubicBezTo>
                      <a:cubicBezTo>
                        <a:pt x="72" y="199"/>
                        <a:pt x="68" y="192"/>
                        <a:pt x="68" y="185"/>
                      </a:cubicBezTo>
                      <a:cubicBezTo>
                        <a:pt x="68" y="177"/>
                        <a:pt x="71" y="171"/>
                        <a:pt x="73" y="164"/>
                      </a:cubicBezTo>
                      <a:cubicBezTo>
                        <a:pt x="75" y="155"/>
                        <a:pt x="74" y="146"/>
                        <a:pt x="76" y="138"/>
                      </a:cubicBezTo>
                      <a:cubicBezTo>
                        <a:pt x="77" y="131"/>
                        <a:pt x="80" y="125"/>
                        <a:pt x="81" y="118"/>
                      </a:cubicBezTo>
                      <a:cubicBezTo>
                        <a:pt x="82" y="113"/>
                        <a:pt x="81" y="108"/>
                        <a:pt x="83" y="103"/>
                      </a:cubicBezTo>
                      <a:cubicBezTo>
                        <a:pt x="85" y="99"/>
                        <a:pt x="85" y="96"/>
                        <a:pt x="85" y="93"/>
                      </a:cubicBezTo>
                      <a:cubicBezTo>
                        <a:pt x="86" y="86"/>
                        <a:pt x="87" y="79"/>
                        <a:pt x="88" y="72"/>
                      </a:cubicBezTo>
                      <a:cubicBezTo>
                        <a:pt x="88" y="66"/>
                        <a:pt x="88" y="59"/>
                        <a:pt x="87" y="53"/>
                      </a:cubicBezTo>
                      <a:cubicBezTo>
                        <a:pt x="87" y="49"/>
                        <a:pt x="85" y="45"/>
                        <a:pt x="85" y="41"/>
                      </a:cubicBezTo>
                      <a:cubicBezTo>
                        <a:pt x="84" y="38"/>
                        <a:pt x="85" y="35"/>
                        <a:pt x="85" y="31"/>
                      </a:cubicBezTo>
                      <a:cubicBezTo>
                        <a:pt x="85" y="29"/>
                        <a:pt x="86" y="25"/>
                        <a:pt x="86" y="21"/>
                      </a:cubicBezTo>
                      <a:cubicBezTo>
                        <a:pt x="88" y="21"/>
                        <a:pt x="89" y="20"/>
                        <a:pt x="90" y="18"/>
                      </a:cubicBezTo>
                      <a:cubicBezTo>
                        <a:pt x="92" y="15"/>
                        <a:pt x="93" y="12"/>
                        <a:pt x="94" y="9"/>
                      </a:cubicBezTo>
                      <a:cubicBezTo>
                        <a:pt x="95" y="7"/>
                        <a:pt x="95" y="5"/>
                        <a:pt x="96" y="3"/>
                      </a:cubicBezTo>
                      <a:cubicBezTo>
                        <a:pt x="96" y="2"/>
                        <a:pt x="97" y="1"/>
                        <a:pt x="98" y="0"/>
                      </a:cubicBezTo>
                      <a:cubicBezTo>
                        <a:pt x="98" y="1"/>
                        <a:pt x="99" y="2"/>
                        <a:pt x="99" y="3"/>
                      </a:cubicBezTo>
                      <a:cubicBezTo>
                        <a:pt x="100" y="5"/>
                        <a:pt x="100" y="7"/>
                        <a:pt x="100" y="9"/>
                      </a:cubicBezTo>
                      <a:cubicBezTo>
                        <a:pt x="101" y="11"/>
                        <a:pt x="102" y="13"/>
                        <a:pt x="103" y="16"/>
                      </a:cubicBezTo>
                      <a:cubicBezTo>
                        <a:pt x="104" y="20"/>
                        <a:pt x="106" y="24"/>
                        <a:pt x="107" y="28"/>
                      </a:cubicBezTo>
                      <a:cubicBezTo>
                        <a:pt x="107" y="30"/>
                        <a:pt x="108" y="32"/>
                        <a:pt x="109" y="33"/>
                      </a:cubicBezTo>
                      <a:cubicBezTo>
                        <a:pt x="110" y="35"/>
                        <a:pt x="110" y="37"/>
                        <a:pt x="111" y="39"/>
                      </a:cubicBezTo>
                      <a:cubicBezTo>
                        <a:pt x="111" y="46"/>
                        <a:pt x="114" y="53"/>
                        <a:pt x="115" y="60"/>
                      </a:cubicBezTo>
                      <a:cubicBezTo>
                        <a:pt x="115" y="61"/>
                        <a:pt x="115" y="63"/>
                        <a:pt x="115" y="64"/>
                      </a:cubicBezTo>
                      <a:cubicBezTo>
                        <a:pt x="116" y="66"/>
                        <a:pt x="117" y="68"/>
                        <a:pt x="118" y="70"/>
                      </a:cubicBezTo>
                      <a:cubicBezTo>
                        <a:pt x="119" y="73"/>
                        <a:pt x="120" y="78"/>
                        <a:pt x="122" y="81"/>
                      </a:cubicBezTo>
                      <a:cubicBezTo>
                        <a:pt x="123" y="84"/>
                        <a:pt x="125" y="86"/>
                        <a:pt x="128" y="88"/>
                      </a:cubicBezTo>
                      <a:cubicBezTo>
                        <a:pt x="129" y="89"/>
                        <a:pt x="129" y="89"/>
                        <a:pt x="130" y="90"/>
                      </a:cubicBezTo>
                      <a:cubicBezTo>
                        <a:pt x="134" y="92"/>
                        <a:pt x="134" y="94"/>
                        <a:pt x="133" y="9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4" name="Freeform 15"/>
                <p:cNvSpPr/>
                <p:nvPr/>
              </p:nvSpPr>
              <p:spPr bwMode="auto">
                <a:xfrm>
                  <a:off x="12995254" y="5270497"/>
                  <a:ext cx="784224" cy="1547812"/>
                </a:xfrm>
                <a:custGeom>
                  <a:avLst/>
                  <a:gdLst/>
                  <a:ahLst/>
                  <a:cxnLst>
                    <a:cxn ang="0">
                      <a:pos x="283" y="97"/>
                    </a:cxn>
                    <a:cxn ang="0">
                      <a:pos x="258" y="120"/>
                    </a:cxn>
                    <a:cxn ang="0">
                      <a:pos x="241" y="140"/>
                    </a:cxn>
                    <a:cxn ang="0">
                      <a:pos x="230" y="185"/>
                    </a:cxn>
                    <a:cxn ang="0">
                      <a:pos x="220" y="208"/>
                    </a:cxn>
                    <a:cxn ang="0">
                      <a:pos x="240" y="229"/>
                    </a:cxn>
                    <a:cxn ang="0">
                      <a:pos x="248" y="262"/>
                    </a:cxn>
                    <a:cxn ang="0">
                      <a:pos x="220" y="290"/>
                    </a:cxn>
                    <a:cxn ang="0">
                      <a:pos x="167" y="307"/>
                    </a:cxn>
                    <a:cxn ang="0">
                      <a:pos x="151" y="340"/>
                    </a:cxn>
                    <a:cxn ang="0">
                      <a:pos x="124" y="343"/>
                    </a:cxn>
                    <a:cxn ang="0">
                      <a:pos x="145" y="367"/>
                    </a:cxn>
                    <a:cxn ang="0">
                      <a:pos x="123" y="387"/>
                    </a:cxn>
                    <a:cxn ang="0">
                      <a:pos x="97" y="430"/>
                    </a:cxn>
                    <a:cxn ang="0">
                      <a:pos x="104" y="465"/>
                    </a:cxn>
                    <a:cxn ang="0">
                      <a:pos x="105" y="495"/>
                    </a:cxn>
                    <a:cxn ang="0">
                      <a:pos x="82" y="529"/>
                    </a:cxn>
                    <a:cxn ang="0">
                      <a:pos x="70" y="577"/>
                    </a:cxn>
                    <a:cxn ang="0">
                      <a:pos x="67" y="587"/>
                    </a:cxn>
                    <a:cxn ang="0">
                      <a:pos x="40" y="584"/>
                    </a:cxn>
                    <a:cxn ang="0">
                      <a:pos x="21" y="571"/>
                    </a:cxn>
                    <a:cxn ang="0">
                      <a:pos x="16" y="549"/>
                    </a:cxn>
                    <a:cxn ang="0">
                      <a:pos x="6" y="528"/>
                    </a:cxn>
                    <a:cxn ang="0">
                      <a:pos x="27" y="461"/>
                    </a:cxn>
                    <a:cxn ang="0">
                      <a:pos x="23" y="424"/>
                    </a:cxn>
                    <a:cxn ang="0">
                      <a:pos x="37" y="414"/>
                    </a:cxn>
                    <a:cxn ang="0">
                      <a:pos x="25" y="368"/>
                    </a:cxn>
                    <a:cxn ang="0">
                      <a:pos x="33" y="308"/>
                    </a:cxn>
                    <a:cxn ang="0">
                      <a:pos x="41" y="254"/>
                    </a:cxn>
                    <a:cxn ang="0">
                      <a:pos x="49" y="231"/>
                    </a:cxn>
                    <a:cxn ang="0">
                      <a:pos x="55" y="212"/>
                    </a:cxn>
                    <a:cxn ang="0">
                      <a:pos x="55" y="186"/>
                    </a:cxn>
                    <a:cxn ang="0">
                      <a:pos x="51" y="167"/>
                    </a:cxn>
                    <a:cxn ang="0">
                      <a:pos x="50" y="139"/>
                    </a:cxn>
                    <a:cxn ang="0">
                      <a:pos x="57" y="125"/>
                    </a:cxn>
                    <a:cxn ang="0">
                      <a:pos x="60" y="118"/>
                    </a:cxn>
                    <a:cxn ang="0">
                      <a:pos x="70" y="96"/>
                    </a:cxn>
                    <a:cxn ang="0">
                      <a:pos x="71" y="69"/>
                    </a:cxn>
                    <a:cxn ang="0">
                      <a:pos x="81" y="45"/>
                    </a:cxn>
                    <a:cxn ang="0">
                      <a:pos x="91" y="15"/>
                    </a:cxn>
                    <a:cxn ang="0">
                      <a:pos x="106" y="6"/>
                    </a:cxn>
                    <a:cxn ang="0">
                      <a:pos x="138" y="13"/>
                    </a:cxn>
                    <a:cxn ang="0">
                      <a:pos x="158" y="24"/>
                    </a:cxn>
                    <a:cxn ang="0">
                      <a:pos x="172" y="30"/>
                    </a:cxn>
                    <a:cxn ang="0">
                      <a:pos x="196" y="35"/>
                    </a:cxn>
                    <a:cxn ang="0">
                      <a:pos x="239" y="56"/>
                    </a:cxn>
                    <a:cxn ang="0">
                      <a:pos x="235" y="81"/>
                    </a:cxn>
                    <a:cxn ang="0">
                      <a:pos x="250" y="94"/>
                    </a:cxn>
                    <a:cxn ang="0">
                      <a:pos x="289" y="68"/>
                    </a:cxn>
                    <a:cxn ang="0">
                      <a:pos x="294" y="44"/>
                    </a:cxn>
                    <a:cxn ang="0">
                      <a:pos x="298" y="69"/>
                    </a:cxn>
                  </a:cxnLst>
                  <a:rect l="0" t="0" r="r" b="b"/>
                  <a:pathLst>
                    <a:path w="299" h="589">
                      <a:moveTo>
                        <a:pt x="297" y="86"/>
                      </a:moveTo>
                      <a:cubicBezTo>
                        <a:pt x="296" y="88"/>
                        <a:pt x="293" y="89"/>
                        <a:pt x="290" y="91"/>
                      </a:cubicBezTo>
                      <a:cubicBezTo>
                        <a:pt x="287" y="93"/>
                        <a:pt x="286" y="96"/>
                        <a:pt x="283" y="97"/>
                      </a:cubicBezTo>
                      <a:cubicBezTo>
                        <a:pt x="279" y="98"/>
                        <a:pt x="276" y="99"/>
                        <a:pt x="274" y="101"/>
                      </a:cubicBezTo>
                      <a:cubicBezTo>
                        <a:pt x="270" y="105"/>
                        <a:pt x="267" y="108"/>
                        <a:pt x="265" y="112"/>
                      </a:cubicBezTo>
                      <a:cubicBezTo>
                        <a:pt x="263" y="115"/>
                        <a:pt x="260" y="118"/>
                        <a:pt x="258" y="120"/>
                      </a:cubicBezTo>
                      <a:cubicBezTo>
                        <a:pt x="255" y="123"/>
                        <a:pt x="252" y="125"/>
                        <a:pt x="249" y="128"/>
                      </a:cubicBezTo>
                      <a:cubicBezTo>
                        <a:pt x="246" y="130"/>
                        <a:pt x="245" y="133"/>
                        <a:pt x="243" y="136"/>
                      </a:cubicBezTo>
                      <a:cubicBezTo>
                        <a:pt x="242" y="138"/>
                        <a:pt x="242" y="139"/>
                        <a:pt x="241" y="140"/>
                      </a:cubicBezTo>
                      <a:cubicBezTo>
                        <a:pt x="237" y="147"/>
                        <a:pt x="234" y="155"/>
                        <a:pt x="233" y="163"/>
                      </a:cubicBezTo>
                      <a:cubicBezTo>
                        <a:pt x="232" y="169"/>
                        <a:pt x="232" y="175"/>
                        <a:pt x="231" y="181"/>
                      </a:cubicBezTo>
                      <a:cubicBezTo>
                        <a:pt x="231" y="182"/>
                        <a:pt x="231" y="183"/>
                        <a:pt x="230" y="185"/>
                      </a:cubicBezTo>
                      <a:cubicBezTo>
                        <a:pt x="228" y="185"/>
                        <a:pt x="225" y="187"/>
                        <a:pt x="224" y="188"/>
                      </a:cubicBezTo>
                      <a:cubicBezTo>
                        <a:pt x="222" y="191"/>
                        <a:pt x="222" y="195"/>
                        <a:pt x="222" y="198"/>
                      </a:cubicBezTo>
                      <a:cubicBezTo>
                        <a:pt x="222" y="202"/>
                        <a:pt x="221" y="205"/>
                        <a:pt x="220" y="208"/>
                      </a:cubicBezTo>
                      <a:cubicBezTo>
                        <a:pt x="217" y="213"/>
                        <a:pt x="220" y="214"/>
                        <a:pt x="225" y="217"/>
                      </a:cubicBezTo>
                      <a:cubicBezTo>
                        <a:pt x="227" y="218"/>
                        <a:pt x="230" y="220"/>
                        <a:pt x="232" y="222"/>
                      </a:cubicBezTo>
                      <a:cubicBezTo>
                        <a:pt x="235" y="224"/>
                        <a:pt x="238" y="226"/>
                        <a:pt x="240" y="229"/>
                      </a:cubicBezTo>
                      <a:cubicBezTo>
                        <a:pt x="243" y="232"/>
                        <a:pt x="241" y="235"/>
                        <a:pt x="241" y="239"/>
                      </a:cubicBezTo>
                      <a:cubicBezTo>
                        <a:pt x="241" y="244"/>
                        <a:pt x="244" y="246"/>
                        <a:pt x="246" y="249"/>
                      </a:cubicBezTo>
                      <a:cubicBezTo>
                        <a:pt x="249" y="253"/>
                        <a:pt x="251" y="258"/>
                        <a:pt x="248" y="262"/>
                      </a:cubicBezTo>
                      <a:cubicBezTo>
                        <a:pt x="245" y="267"/>
                        <a:pt x="243" y="274"/>
                        <a:pt x="238" y="279"/>
                      </a:cubicBezTo>
                      <a:cubicBezTo>
                        <a:pt x="236" y="282"/>
                        <a:pt x="232" y="283"/>
                        <a:pt x="229" y="286"/>
                      </a:cubicBezTo>
                      <a:cubicBezTo>
                        <a:pt x="226" y="288"/>
                        <a:pt x="223" y="289"/>
                        <a:pt x="220" y="290"/>
                      </a:cubicBezTo>
                      <a:cubicBezTo>
                        <a:pt x="205" y="294"/>
                        <a:pt x="190" y="298"/>
                        <a:pt x="175" y="298"/>
                      </a:cubicBezTo>
                      <a:cubicBezTo>
                        <a:pt x="172" y="298"/>
                        <a:pt x="167" y="296"/>
                        <a:pt x="164" y="297"/>
                      </a:cubicBezTo>
                      <a:cubicBezTo>
                        <a:pt x="164" y="300"/>
                        <a:pt x="166" y="304"/>
                        <a:pt x="167" y="307"/>
                      </a:cubicBezTo>
                      <a:cubicBezTo>
                        <a:pt x="168" y="310"/>
                        <a:pt x="168" y="313"/>
                        <a:pt x="168" y="317"/>
                      </a:cubicBezTo>
                      <a:cubicBezTo>
                        <a:pt x="167" y="323"/>
                        <a:pt x="163" y="328"/>
                        <a:pt x="161" y="334"/>
                      </a:cubicBezTo>
                      <a:cubicBezTo>
                        <a:pt x="160" y="340"/>
                        <a:pt x="157" y="340"/>
                        <a:pt x="151" y="340"/>
                      </a:cubicBezTo>
                      <a:cubicBezTo>
                        <a:pt x="147" y="340"/>
                        <a:pt x="144" y="340"/>
                        <a:pt x="141" y="339"/>
                      </a:cubicBezTo>
                      <a:cubicBezTo>
                        <a:pt x="137" y="338"/>
                        <a:pt x="131" y="334"/>
                        <a:pt x="128" y="335"/>
                      </a:cubicBezTo>
                      <a:cubicBezTo>
                        <a:pt x="124" y="335"/>
                        <a:pt x="124" y="340"/>
                        <a:pt x="124" y="343"/>
                      </a:cubicBezTo>
                      <a:cubicBezTo>
                        <a:pt x="123" y="350"/>
                        <a:pt x="123" y="359"/>
                        <a:pt x="129" y="363"/>
                      </a:cubicBezTo>
                      <a:cubicBezTo>
                        <a:pt x="132" y="366"/>
                        <a:pt x="135" y="365"/>
                        <a:pt x="138" y="364"/>
                      </a:cubicBezTo>
                      <a:cubicBezTo>
                        <a:pt x="142" y="362"/>
                        <a:pt x="145" y="361"/>
                        <a:pt x="145" y="367"/>
                      </a:cubicBezTo>
                      <a:cubicBezTo>
                        <a:pt x="145" y="370"/>
                        <a:pt x="146" y="374"/>
                        <a:pt x="142" y="377"/>
                      </a:cubicBezTo>
                      <a:cubicBezTo>
                        <a:pt x="139" y="379"/>
                        <a:pt x="135" y="379"/>
                        <a:pt x="131" y="381"/>
                      </a:cubicBezTo>
                      <a:cubicBezTo>
                        <a:pt x="129" y="383"/>
                        <a:pt x="126" y="385"/>
                        <a:pt x="123" y="387"/>
                      </a:cubicBezTo>
                      <a:cubicBezTo>
                        <a:pt x="121" y="389"/>
                        <a:pt x="120" y="393"/>
                        <a:pt x="120" y="396"/>
                      </a:cubicBezTo>
                      <a:cubicBezTo>
                        <a:pt x="119" y="403"/>
                        <a:pt x="118" y="411"/>
                        <a:pt x="114" y="416"/>
                      </a:cubicBezTo>
                      <a:cubicBezTo>
                        <a:pt x="110" y="422"/>
                        <a:pt x="103" y="426"/>
                        <a:pt x="97" y="430"/>
                      </a:cubicBezTo>
                      <a:cubicBezTo>
                        <a:pt x="93" y="432"/>
                        <a:pt x="88" y="434"/>
                        <a:pt x="87" y="440"/>
                      </a:cubicBezTo>
                      <a:cubicBezTo>
                        <a:pt x="85" y="445"/>
                        <a:pt x="87" y="449"/>
                        <a:pt x="91" y="453"/>
                      </a:cubicBezTo>
                      <a:cubicBezTo>
                        <a:pt x="94" y="458"/>
                        <a:pt x="98" y="463"/>
                        <a:pt x="104" y="465"/>
                      </a:cubicBezTo>
                      <a:cubicBezTo>
                        <a:pt x="107" y="466"/>
                        <a:pt x="110" y="465"/>
                        <a:pt x="112" y="468"/>
                      </a:cubicBezTo>
                      <a:cubicBezTo>
                        <a:pt x="114" y="470"/>
                        <a:pt x="115" y="474"/>
                        <a:pt x="115" y="477"/>
                      </a:cubicBezTo>
                      <a:cubicBezTo>
                        <a:pt x="114" y="484"/>
                        <a:pt x="109" y="490"/>
                        <a:pt x="105" y="495"/>
                      </a:cubicBezTo>
                      <a:cubicBezTo>
                        <a:pt x="99" y="500"/>
                        <a:pt x="91" y="502"/>
                        <a:pt x="88" y="509"/>
                      </a:cubicBezTo>
                      <a:cubicBezTo>
                        <a:pt x="87" y="513"/>
                        <a:pt x="87" y="516"/>
                        <a:pt x="86" y="519"/>
                      </a:cubicBezTo>
                      <a:cubicBezTo>
                        <a:pt x="86" y="523"/>
                        <a:pt x="84" y="526"/>
                        <a:pt x="82" y="529"/>
                      </a:cubicBezTo>
                      <a:cubicBezTo>
                        <a:pt x="78" y="536"/>
                        <a:pt x="69" y="535"/>
                        <a:pt x="65" y="542"/>
                      </a:cubicBezTo>
                      <a:cubicBezTo>
                        <a:pt x="62" y="548"/>
                        <a:pt x="62" y="557"/>
                        <a:pt x="65" y="564"/>
                      </a:cubicBezTo>
                      <a:cubicBezTo>
                        <a:pt x="66" y="569"/>
                        <a:pt x="68" y="573"/>
                        <a:pt x="70" y="577"/>
                      </a:cubicBezTo>
                      <a:cubicBezTo>
                        <a:pt x="72" y="580"/>
                        <a:pt x="76" y="586"/>
                        <a:pt x="76" y="589"/>
                      </a:cubicBezTo>
                      <a:cubicBezTo>
                        <a:pt x="74" y="589"/>
                        <a:pt x="72" y="589"/>
                        <a:pt x="70" y="589"/>
                      </a:cubicBezTo>
                      <a:cubicBezTo>
                        <a:pt x="69" y="588"/>
                        <a:pt x="68" y="588"/>
                        <a:pt x="67" y="587"/>
                      </a:cubicBezTo>
                      <a:cubicBezTo>
                        <a:pt x="64" y="585"/>
                        <a:pt x="59" y="584"/>
                        <a:pt x="56" y="583"/>
                      </a:cubicBezTo>
                      <a:cubicBezTo>
                        <a:pt x="53" y="583"/>
                        <a:pt x="49" y="583"/>
                        <a:pt x="45" y="583"/>
                      </a:cubicBezTo>
                      <a:cubicBezTo>
                        <a:pt x="44" y="583"/>
                        <a:pt x="41" y="583"/>
                        <a:pt x="40" y="584"/>
                      </a:cubicBezTo>
                      <a:cubicBezTo>
                        <a:pt x="38" y="584"/>
                        <a:pt x="36" y="585"/>
                        <a:pt x="34" y="585"/>
                      </a:cubicBezTo>
                      <a:cubicBezTo>
                        <a:pt x="30" y="585"/>
                        <a:pt x="27" y="583"/>
                        <a:pt x="24" y="581"/>
                      </a:cubicBezTo>
                      <a:cubicBezTo>
                        <a:pt x="21" y="578"/>
                        <a:pt x="21" y="574"/>
                        <a:pt x="21" y="571"/>
                      </a:cubicBezTo>
                      <a:cubicBezTo>
                        <a:pt x="21" y="567"/>
                        <a:pt x="21" y="564"/>
                        <a:pt x="20" y="561"/>
                      </a:cubicBezTo>
                      <a:cubicBezTo>
                        <a:pt x="20" y="557"/>
                        <a:pt x="20" y="553"/>
                        <a:pt x="20" y="549"/>
                      </a:cubicBezTo>
                      <a:cubicBezTo>
                        <a:pt x="19" y="549"/>
                        <a:pt x="17" y="549"/>
                        <a:pt x="16" y="549"/>
                      </a:cubicBezTo>
                      <a:cubicBezTo>
                        <a:pt x="15" y="550"/>
                        <a:pt x="14" y="552"/>
                        <a:pt x="12" y="552"/>
                      </a:cubicBezTo>
                      <a:cubicBezTo>
                        <a:pt x="10" y="553"/>
                        <a:pt x="4" y="552"/>
                        <a:pt x="3" y="550"/>
                      </a:cubicBezTo>
                      <a:cubicBezTo>
                        <a:pt x="0" y="543"/>
                        <a:pt x="4" y="535"/>
                        <a:pt x="6" y="528"/>
                      </a:cubicBezTo>
                      <a:cubicBezTo>
                        <a:pt x="9" y="521"/>
                        <a:pt x="9" y="514"/>
                        <a:pt x="11" y="507"/>
                      </a:cubicBezTo>
                      <a:cubicBezTo>
                        <a:pt x="13" y="499"/>
                        <a:pt x="17" y="491"/>
                        <a:pt x="19" y="483"/>
                      </a:cubicBezTo>
                      <a:cubicBezTo>
                        <a:pt x="21" y="475"/>
                        <a:pt x="25" y="468"/>
                        <a:pt x="27" y="461"/>
                      </a:cubicBezTo>
                      <a:cubicBezTo>
                        <a:pt x="29" y="454"/>
                        <a:pt x="30" y="446"/>
                        <a:pt x="29" y="439"/>
                      </a:cubicBezTo>
                      <a:cubicBezTo>
                        <a:pt x="29" y="435"/>
                        <a:pt x="28" y="432"/>
                        <a:pt x="26" y="428"/>
                      </a:cubicBezTo>
                      <a:cubicBezTo>
                        <a:pt x="25" y="427"/>
                        <a:pt x="23" y="425"/>
                        <a:pt x="23" y="424"/>
                      </a:cubicBezTo>
                      <a:cubicBezTo>
                        <a:pt x="22" y="423"/>
                        <a:pt x="23" y="423"/>
                        <a:pt x="23" y="421"/>
                      </a:cubicBezTo>
                      <a:cubicBezTo>
                        <a:pt x="24" y="419"/>
                        <a:pt x="24" y="419"/>
                        <a:pt x="26" y="417"/>
                      </a:cubicBezTo>
                      <a:cubicBezTo>
                        <a:pt x="30" y="416"/>
                        <a:pt x="33" y="415"/>
                        <a:pt x="37" y="414"/>
                      </a:cubicBezTo>
                      <a:cubicBezTo>
                        <a:pt x="43" y="412"/>
                        <a:pt x="35" y="411"/>
                        <a:pt x="33" y="409"/>
                      </a:cubicBezTo>
                      <a:cubicBezTo>
                        <a:pt x="26" y="404"/>
                        <a:pt x="23" y="395"/>
                        <a:pt x="23" y="387"/>
                      </a:cubicBezTo>
                      <a:cubicBezTo>
                        <a:pt x="23" y="381"/>
                        <a:pt x="23" y="375"/>
                        <a:pt x="25" y="368"/>
                      </a:cubicBezTo>
                      <a:cubicBezTo>
                        <a:pt x="26" y="361"/>
                        <a:pt x="26" y="354"/>
                        <a:pt x="26" y="347"/>
                      </a:cubicBezTo>
                      <a:cubicBezTo>
                        <a:pt x="27" y="342"/>
                        <a:pt x="25" y="336"/>
                        <a:pt x="27" y="331"/>
                      </a:cubicBezTo>
                      <a:cubicBezTo>
                        <a:pt x="30" y="324"/>
                        <a:pt x="30" y="315"/>
                        <a:pt x="33" y="308"/>
                      </a:cubicBezTo>
                      <a:cubicBezTo>
                        <a:pt x="35" y="301"/>
                        <a:pt x="37" y="293"/>
                        <a:pt x="37" y="285"/>
                      </a:cubicBezTo>
                      <a:cubicBezTo>
                        <a:pt x="37" y="277"/>
                        <a:pt x="35" y="267"/>
                        <a:pt x="38" y="259"/>
                      </a:cubicBezTo>
                      <a:cubicBezTo>
                        <a:pt x="39" y="258"/>
                        <a:pt x="40" y="256"/>
                        <a:pt x="41" y="254"/>
                      </a:cubicBezTo>
                      <a:cubicBezTo>
                        <a:pt x="41" y="252"/>
                        <a:pt x="43" y="251"/>
                        <a:pt x="44" y="250"/>
                      </a:cubicBezTo>
                      <a:cubicBezTo>
                        <a:pt x="46" y="246"/>
                        <a:pt x="47" y="241"/>
                        <a:pt x="48" y="238"/>
                      </a:cubicBezTo>
                      <a:cubicBezTo>
                        <a:pt x="48" y="236"/>
                        <a:pt x="48" y="233"/>
                        <a:pt x="49" y="231"/>
                      </a:cubicBezTo>
                      <a:cubicBezTo>
                        <a:pt x="50" y="229"/>
                        <a:pt x="52" y="227"/>
                        <a:pt x="53" y="225"/>
                      </a:cubicBezTo>
                      <a:cubicBezTo>
                        <a:pt x="53" y="223"/>
                        <a:pt x="54" y="221"/>
                        <a:pt x="54" y="219"/>
                      </a:cubicBezTo>
                      <a:cubicBezTo>
                        <a:pt x="55" y="217"/>
                        <a:pt x="55" y="214"/>
                        <a:pt x="55" y="212"/>
                      </a:cubicBezTo>
                      <a:cubicBezTo>
                        <a:pt x="56" y="208"/>
                        <a:pt x="56" y="205"/>
                        <a:pt x="56" y="201"/>
                      </a:cubicBezTo>
                      <a:cubicBezTo>
                        <a:pt x="56" y="197"/>
                        <a:pt x="55" y="193"/>
                        <a:pt x="55" y="189"/>
                      </a:cubicBezTo>
                      <a:cubicBezTo>
                        <a:pt x="55" y="188"/>
                        <a:pt x="55" y="187"/>
                        <a:pt x="55" y="186"/>
                      </a:cubicBezTo>
                      <a:cubicBezTo>
                        <a:pt x="54" y="184"/>
                        <a:pt x="54" y="183"/>
                        <a:pt x="53" y="181"/>
                      </a:cubicBezTo>
                      <a:cubicBezTo>
                        <a:pt x="53" y="179"/>
                        <a:pt x="54" y="176"/>
                        <a:pt x="53" y="174"/>
                      </a:cubicBezTo>
                      <a:cubicBezTo>
                        <a:pt x="53" y="172"/>
                        <a:pt x="52" y="170"/>
                        <a:pt x="51" y="167"/>
                      </a:cubicBezTo>
                      <a:cubicBezTo>
                        <a:pt x="51" y="166"/>
                        <a:pt x="50" y="164"/>
                        <a:pt x="49" y="162"/>
                      </a:cubicBezTo>
                      <a:cubicBezTo>
                        <a:pt x="48" y="158"/>
                        <a:pt x="48" y="154"/>
                        <a:pt x="48" y="150"/>
                      </a:cubicBezTo>
                      <a:cubicBezTo>
                        <a:pt x="48" y="146"/>
                        <a:pt x="49" y="143"/>
                        <a:pt x="50" y="139"/>
                      </a:cubicBezTo>
                      <a:cubicBezTo>
                        <a:pt x="51" y="136"/>
                        <a:pt x="53" y="132"/>
                        <a:pt x="55" y="128"/>
                      </a:cubicBezTo>
                      <a:cubicBezTo>
                        <a:pt x="56" y="128"/>
                        <a:pt x="55" y="127"/>
                        <a:pt x="56" y="126"/>
                      </a:cubicBezTo>
                      <a:cubicBezTo>
                        <a:pt x="56" y="126"/>
                        <a:pt x="56" y="126"/>
                        <a:pt x="57" y="125"/>
                      </a:cubicBezTo>
                      <a:cubicBezTo>
                        <a:pt x="57" y="125"/>
                        <a:pt x="57" y="124"/>
                        <a:pt x="57" y="124"/>
                      </a:cubicBezTo>
                      <a:cubicBezTo>
                        <a:pt x="57" y="123"/>
                        <a:pt x="58" y="123"/>
                        <a:pt x="58" y="123"/>
                      </a:cubicBezTo>
                      <a:cubicBezTo>
                        <a:pt x="59" y="121"/>
                        <a:pt x="59" y="120"/>
                        <a:pt x="60" y="118"/>
                      </a:cubicBezTo>
                      <a:cubicBezTo>
                        <a:pt x="60" y="117"/>
                        <a:pt x="60" y="116"/>
                        <a:pt x="61" y="115"/>
                      </a:cubicBezTo>
                      <a:cubicBezTo>
                        <a:pt x="61" y="114"/>
                        <a:pt x="62" y="113"/>
                        <a:pt x="62" y="113"/>
                      </a:cubicBezTo>
                      <a:cubicBezTo>
                        <a:pt x="66" y="107"/>
                        <a:pt x="68" y="102"/>
                        <a:pt x="70" y="96"/>
                      </a:cubicBezTo>
                      <a:cubicBezTo>
                        <a:pt x="72" y="91"/>
                        <a:pt x="77" y="86"/>
                        <a:pt x="76" y="81"/>
                      </a:cubicBezTo>
                      <a:cubicBezTo>
                        <a:pt x="75" y="78"/>
                        <a:pt x="74" y="76"/>
                        <a:pt x="72" y="74"/>
                      </a:cubicBezTo>
                      <a:cubicBezTo>
                        <a:pt x="71" y="72"/>
                        <a:pt x="71" y="71"/>
                        <a:pt x="71" y="69"/>
                      </a:cubicBezTo>
                      <a:cubicBezTo>
                        <a:pt x="71" y="65"/>
                        <a:pt x="72" y="61"/>
                        <a:pt x="73" y="57"/>
                      </a:cubicBezTo>
                      <a:cubicBezTo>
                        <a:pt x="74" y="55"/>
                        <a:pt x="75" y="53"/>
                        <a:pt x="76" y="51"/>
                      </a:cubicBezTo>
                      <a:cubicBezTo>
                        <a:pt x="78" y="49"/>
                        <a:pt x="79" y="47"/>
                        <a:pt x="81" y="45"/>
                      </a:cubicBezTo>
                      <a:cubicBezTo>
                        <a:pt x="85" y="39"/>
                        <a:pt x="94" y="34"/>
                        <a:pt x="96" y="25"/>
                      </a:cubicBezTo>
                      <a:cubicBezTo>
                        <a:pt x="97" y="21"/>
                        <a:pt x="97" y="19"/>
                        <a:pt x="93" y="17"/>
                      </a:cubicBezTo>
                      <a:cubicBezTo>
                        <a:pt x="92" y="16"/>
                        <a:pt x="92" y="16"/>
                        <a:pt x="91" y="15"/>
                      </a:cubicBezTo>
                      <a:cubicBezTo>
                        <a:pt x="92" y="14"/>
                        <a:pt x="93" y="14"/>
                        <a:pt x="94" y="13"/>
                      </a:cubicBezTo>
                      <a:cubicBezTo>
                        <a:pt x="97" y="12"/>
                        <a:pt x="98" y="10"/>
                        <a:pt x="101" y="8"/>
                      </a:cubicBezTo>
                      <a:cubicBezTo>
                        <a:pt x="103" y="7"/>
                        <a:pt x="104" y="7"/>
                        <a:pt x="106" y="6"/>
                      </a:cubicBezTo>
                      <a:cubicBezTo>
                        <a:pt x="110" y="6"/>
                        <a:pt x="112" y="4"/>
                        <a:pt x="115" y="2"/>
                      </a:cubicBezTo>
                      <a:cubicBezTo>
                        <a:pt x="119" y="0"/>
                        <a:pt x="123" y="0"/>
                        <a:pt x="127" y="3"/>
                      </a:cubicBezTo>
                      <a:cubicBezTo>
                        <a:pt x="131" y="5"/>
                        <a:pt x="135" y="9"/>
                        <a:pt x="138" y="13"/>
                      </a:cubicBezTo>
                      <a:cubicBezTo>
                        <a:pt x="141" y="17"/>
                        <a:pt x="142" y="22"/>
                        <a:pt x="146" y="24"/>
                      </a:cubicBezTo>
                      <a:cubicBezTo>
                        <a:pt x="149" y="26"/>
                        <a:pt x="153" y="26"/>
                        <a:pt x="156" y="25"/>
                      </a:cubicBezTo>
                      <a:cubicBezTo>
                        <a:pt x="156" y="24"/>
                        <a:pt x="157" y="24"/>
                        <a:pt x="158" y="24"/>
                      </a:cubicBezTo>
                      <a:cubicBezTo>
                        <a:pt x="159" y="24"/>
                        <a:pt x="160" y="25"/>
                        <a:pt x="161" y="26"/>
                      </a:cubicBezTo>
                      <a:cubicBezTo>
                        <a:pt x="163" y="27"/>
                        <a:pt x="164" y="29"/>
                        <a:pt x="167" y="29"/>
                      </a:cubicBezTo>
                      <a:cubicBezTo>
                        <a:pt x="169" y="30"/>
                        <a:pt x="170" y="30"/>
                        <a:pt x="172" y="30"/>
                      </a:cubicBezTo>
                      <a:cubicBezTo>
                        <a:pt x="176" y="31"/>
                        <a:pt x="180" y="32"/>
                        <a:pt x="184" y="32"/>
                      </a:cubicBezTo>
                      <a:cubicBezTo>
                        <a:pt x="186" y="32"/>
                        <a:pt x="188" y="32"/>
                        <a:pt x="190" y="32"/>
                      </a:cubicBezTo>
                      <a:cubicBezTo>
                        <a:pt x="192" y="33"/>
                        <a:pt x="194" y="34"/>
                        <a:pt x="196" y="35"/>
                      </a:cubicBezTo>
                      <a:cubicBezTo>
                        <a:pt x="204" y="38"/>
                        <a:pt x="212" y="42"/>
                        <a:pt x="221" y="46"/>
                      </a:cubicBezTo>
                      <a:cubicBezTo>
                        <a:pt x="225" y="48"/>
                        <a:pt x="229" y="50"/>
                        <a:pt x="234" y="53"/>
                      </a:cubicBezTo>
                      <a:cubicBezTo>
                        <a:pt x="235" y="54"/>
                        <a:pt x="238" y="55"/>
                        <a:pt x="239" y="56"/>
                      </a:cubicBezTo>
                      <a:cubicBezTo>
                        <a:pt x="240" y="58"/>
                        <a:pt x="240" y="61"/>
                        <a:pt x="240" y="62"/>
                      </a:cubicBezTo>
                      <a:cubicBezTo>
                        <a:pt x="241" y="66"/>
                        <a:pt x="241" y="70"/>
                        <a:pt x="239" y="73"/>
                      </a:cubicBezTo>
                      <a:cubicBezTo>
                        <a:pt x="238" y="76"/>
                        <a:pt x="236" y="78"/>
                        <a:pt x="235" y="81"/>
                      </a:cubicBezTo>
                      <a:cubicBezTo>
                        <a:pt x="235" y="83"/>
                        <a:pt x="235" y="85"/>
                        <a:pt x="235" y="86"/>
                      </a:cubicBezTo>
                      <a:cubicBezTo>
                        <a:pt x="236" y="88"/>
                        <a:pt x="237" y="90"/>
                        <a:pt x="239" y="91"/>
                      </a:cubicBezTo>
                      <a:cubicBezTo>
                        <a:pt x="242" y="93"/>
                        <a:pt x="246" y="94"/>
                        <a:pt x="250" y="94"/>
                      </a:cubicBezTo>
                      <a:cubicBezTo>
                        <a:pt x="257" y="95"/>
                        <a:pt x="264" y="94"/>
                        <a:pt x="271" y="93"/>
                      </a:cubicBezTo>
                      <a:cubicBezTo>
                        <a:pt x="278" y="92"/>
                        <a:pt x="284" y="85"/>
                        <a:pt x="287" y="79"/>
                      </a:cubicBezTo>
                      <a:cubicBezTo>
                        <a:pt x="289" y="76"/>
                        <a:pt x="288" y="72"/>
                        <a:pt x="289" y="68"/>
                      </a:cubicBezTo>
                      <a:cubicBezTo>
                        <a:pt x="289" y="64"/>
                        <a:pt x="290" y="61"/>
                        <a:pt x="290" y="57"/>
                      </a:cubicBezTo>
                      <a:cubicBezTo>
                        <a:pt x="291" y="52"/>
                        <a:pt x="292" y="47"/>
                        <a:pt x="293" y="43"/>
                      </a:cubicBezTo>
                      <a:cubicBezTo>
                        <a:pt x="293" y="43"/>
                        <a:pt x="293" y="43"/>
                        <a:pt x="294" y="44"/>
                      </a:cubicBezTo>
                      <a:cubicBezTo>
                        <a:pt x="296" y="47"/>
                        <a:pt x="297" y="51"/>
                        <a:pt x="297" y="55"/>
                      </a:cubicBezTo>
                      <a:cubicBezTo>
                        <a:pt x="297" y="58"/>
                        <a:pt x="297" y="61"/>
                        <a:pt x="297" y="64"/>
                      </a:cubicBezTo>
                      <a:cubicBezTo>
                        <a:pt x="297" y="66"/>
                        <a:pt x="298" y="68"/>
                        <a:pt x="298" y="69"/>
                      </a:cubicBezTo>
                      <a:cubicBezTo>
                        <a:pt x="298" y="71"/>
                        <a:pt x="298" y="74"/>
                        <a:pt x="298" y="76"/>
                      </a:cubicBezTo>
                      <a:cubicBezTo>
                        <a:pt x="299" y="79"/>
                        <a:pt x="299" y="83"/>
                        <a:pt x="297"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5" name="Freeform 16"/>
                <p:cNvSpPr/>
                <p:nvPr/>
              </p:nvSpPr>
              <p:spPr bwMode="auto">
                <a:xfrm>
                  <a:off x="13598503" y="5627685"/>
                  <a:ext cx="207962" cy="236537"/>
                </a:xfrm>
                <a:custGeom>
                  <a:avLst/>
                  <a:gdLst/>
                  <a:ahLst/>
                  <a:cxnLst>
                    <a:cxn ang="0">
                      <a:pos x="79" y="50"/>
                    </a:cxn>
                    <a:cxn ang="0">
                      <a:pos x="74" y="58"/>
                    </a:cxn>
                    <a:cxn ang="0">
                      <a:pos x="64" y="70"/>
                    </a:cxn>
                    <a:cxn ang="0">
                      <a:pos x="56" y="81"/>
                    </a:cxn>
                    <a:cxn ang="0">
                      <a:pos x="51" y="87"/>
                    </a:cxn>
                    <a:cxn ang="0">
                      <a:pos x="30" y="88"/>
                    </a:cxn>
                    <a:cxn ang="0">
                      <a:pos x="20" y="83"/>
                    </a:cxn>
                    <a:cxn ang="0">
                      <a:pos x="8" y="78"/>
                    </a:cxn>
                    <a:cxn ang="0">
                      <a:pos x="4" y="59"/>
                    </a:cxn>
                    <a:cxn ang="0">
                      <a:pos x="3" y="49"/>
                    </a:cxn>
                    <a:cxn ang="0">
                      <a:pos x="0" y="49"/>
                    </a:cxn>
                    <a:cxn ang="0">
                      <a:pos x="1" y="45"/>
                    </a:cxn>
                    <a:cxn ang="0">
                      <a:pos x="3" y="27"/>
                    </a:cxn>
                    <a:cxn ang="0">
                      <a:pos x="11" y="4"/>
                    </a:cxn>
                    <a:cxn ang="0">
                      <a:pos x="13" y="0"/>
                    </a:cxn>
                    <a:cxn ang="0">
                      <a:pos x="15" y="2"/>
                    </a:cxn>
                    <a:cxn ang="0">
                      <a:pos x="25" y="6"/>
                    </a:cxn>
                    <a:cxn ang="0">
                      <a:pos x="34" y="13"/>
                    </a:cxn>
                    <a:cxn ang="0">
                      <a:pos x="46" y="22"/>
                    </a:cxn>
                    <a:cxn ang="0">
                      <a:pos x="52" y="26"/>
                    </a:cxn>
                    <a:cxn ang="0">
                      <a:pos x="58" y="32"/>
                    </a:cxn>
                    <a:cxn ang="0">
                      <a:pos x="68" y="39"/>
                    </a:cxn>
                    <a:cxn ang="0">
                      <a:pos x="76" y="47"/>
                    </a:cxn>
                    <a:cxn ang="0">
                      <a:pos x="79" y="50"/>
                    </a:cxn>
                  </a:cxnLst>
                  <a:rect l="0" t="0" r="r" b="b"/>
                  <a:pathLst>
                    <a:path w="79" h="90">
                      <a:moveTo>
                        <a:pt x="79" y="50"/>
                      </a:moveTo>
                      <a:cubicBezTo>
                        <a:pt x="77" y="53"/>
                        <a:pt x="75" y="56"/>
                        <a:pt x="74" y="58"/>
                      </a:cubicBezTo>
                      <a:cubicBezTo>
                        <a:pt x="71" y="63"/>
                        <a:pt x="67" y="66"/>
                        <a:pt x="64" y="70"/>
                      </a:cubicBezTo>
                      <a:cubicBezTo>
                        <a:pt x="62" y="74"/>
                        <a:pt x="59" y="77"/>
                        <a:pt x="56" y="81"/>
                      </a:cubicBezTo>
                      <a:cubicBezTo>
                        <a:pt x="55" y="83"/>
                        <a:pt x="54" y="86"/>
                        <a:pt x="51" y="87"/>
                      </a:cubicBezTo>
                      <a:cubicBezTo>
                        <a:pt x="46" y="90"/>
                        <a:pt x="36" y="88"/>
                        <a:pt x="30" y="88"/>
                      </a:cubicBezTo>
                      <a:cubicBezTo>
                        <a:pt x="26" y="87"/>
                        <a:pt x="23" y="85"/>
                        <a:pt x="20" y="83"/>
                      </a:cubicBezTo>
                      <a:cubicBezTo>
                        <a:pt x="16" y="81"/>
                        <a:pt x="12" y="81"/>
                        <a:pt x="8" y="78"/>
                      </a:cubicBezTo>
                      <a:cubicBezTo>
                        <a:pt x="1" y="74"/>
                        <a:pt x="3" y="66"/>
                        <a:pt x="4" y="59"/>
                      </a:cubicBezTo>
                      <a:cubicBezTo>
                        <a:pt x="5" y="56"/>
                        <a:pt x="5" y="51"/>
                        <a:pt x="3" y="49"/>
                      </a:cubicBezTo>
                      <a:cubicBezTo>
                        <a:pt x="2" y="49"/>
                        <a:pt x="1" y="49"/>
                        <a:pt x="0" y="49"/>
                      </a:cubicBezTo>
                      <a:cubicBezTo>
                        <a:pt x="1" y="47"/>
                        <a:pt x="1" y="46"/>
                        <a:pt x="1" y="45"/>
                      </a:cubicBezTo>
                      <a:cubicBezTo>
                        <a:pt x="2" y="39"/>
                        <a:pt x="2" y="33"/>
                        <a:pt x="3" y="27"/>
                      </a:cubicBezTo>
                      <a:cubicBezTo>
                        <a:pt x="4" y="19"/>
                        <a:pt x="7" y="11"/>
                        <a:pt x="11" y="4"/>
                      </a:cubicBezTo>
                      <a:cubicBezTo>
                        <a:pt x="12" y="3"/>
                        <a:pt x="12" y="2"/>
                        <a:pt x="13" y="0"/>
                      </a:cubicBezTo>
                      <a:cubicBezTo>
                        <a:pt x="14" y="1"/>
                        <a:pt x="14" y="1"/>
                        <a:pt x="15" y="2"/>
                      </a:cubicBezTo>
                      <a:cubicBezTo>
                        <a:pt x="18" y="4"/>
                        <a:pt x="22" y="5"/>
                        <a:pt x="25" y="6"/>
                      </a:cubicBezTo>
                      <a:cubicBezTo>
                        <a:pt x="29" y="8"/>
                        <a:pt x="31" y="11"/>
                        <a:pt x="34" y="13"/>
                      </a:cubicBezTo>
                      <a:cubicBezTo>
                        <a:pt x="38" y="16"/>
                        <a:pt x="42" y="19"/>
                        <a:pt x="46" y="22"/>
                      </a:cubicBezTo>
                      <a:cubicBezTo>
                        <a:pt x="48" y="24"/>
                        <a:pt x="50" y="25"/>
                        <a:pt x="52" y="26"/>
                      </a:cubicBezTo>
                      <a:cubicBezTo>
                        <a:pt x="54" y="28"/>
                        <a:pt x="56" y="30"/>
                        <a:pt x="58" y="32"/>
                      </a:cubicBezTo>
                      <a:cubicBezTo>
                        <a:pt x="61" y="34"/>
                        <a:pt x="65" y="36"/>
                        <a:pt x="68" y="39"/>
                      </a:cubicBezTo>
                      <a:cubicBezTo>
                        <a:pt x="71" y="41"/>
                        <a:pt x="73" y="44"/>
                        <a:pt x="76" y="47"/>
                      </a:cubicBezTo>
                      <a:cubicBezTo>
                        <a:pt x="77" y="48"/>
                        <a:pt x="78" y="49"/>
                        <a:pt x="79"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6" name="Freeform 17"/>
                <p:cNvSpPr/>
                <p:nvPr/>
              </p:nvSpPr>
              <p:spPr bwMode="auto">
                <a:xfrm>
                  <a:off x="12463442" y="954088"/>
                  <a:ext cx="274637" cy="201612"/>
                </a:xfrm>
                <a:custGeom>
                  <a:avLst/>
                  <a:gdLst/>
                  <a:ahLst/>
                  <a:cxnLst>
                    <a:cxn ang="0">
                      <a:pos x="104" y="61"/>
                    </a:cxn>
                    <a:cxn ang="0">
                      <a:pos x="86" y="54"/>
                    </a:cxn>
                    <a:cxn ang="0">
                      <a:pos x="78" y="36"/>
                    </a:cxn>
                    <a:cxn ang="0">
                      <a:pos x="68" y="31"/>
                    </a:cxn>
                    <a:cxn ang="0">
                      <a:pos x="58" y="29"/>
                    </a:cxn>
                    <a:cxn ang="0">
                      <a:pos x="36" y="17"/>
                    </a:cxn>
                    <a:cxn ang="0">
                      <a:pos x="28" y="8"/>
                    </a:cxn>
                    <a:cxn ang="0">
                      <a:pos x="20" y="6"/>
                    </a:cxn>
                    <a:cxn ang="0">
                      <a:pos x="18" y="16"/>
                    </a:cxn>
                    <a:cxn ang="0">
                      <a:pos x="16" y="27"/>
                    </a:cxn>
                    <a:cxn ang="0">
                      <a:pos x="14" y="37"/>
                    </a:cxn>
                    <a:cxn ang="0">
                      <a:pos x="13" y="48"/>
                    </a:cxn>
                    <a:cxn ang="0">
                      <a:pos x="8" y="57"/>
                    </a:cxn>
                    <a:cxn ang="0">
                      <a:pos x="0" y="64"/>
                    </a:cxn>
                    <a:cxn ang="0">
                      <a:pos x="12" y="65"/>
                    </a:cxn>
                    <a:cxn ang="0">
                      <a:pos x="23" y="63"/>
                    </a:cxn>
                    <a:cxn ang="0">
                      <a:pos x="24" y="72"/>
                    </a:cxn>
                    <a:cxn ang="0">
                      <a:pos x="31" y="77"/>
                    </a:cxn>
                    <a:cxn ang="0">
                      <a:pos x="46" y="65"/>
                    </a:cxn>
                    <a:cxn ang="0">
                      <a:pos x="61" y="53"/>
                    </a:cxn>
                    <a:cxn ang="0">
                      <a:pos x="70" y="57"/>
                    </a:cxn>
                    <a:cxn ang="0">
                      <a:pos x="80" y="64"/>
                    </a:cxn>
                    <a:cxn ang="0">
                      <a:pos x="92" y="69"/>
                    </a:cxn>
                    <a:cxn ang="0">
                      <a:pos x="102" y="65"/>
                    </a:cxn>
                    <a:cxn ang="0">
                      <a:pos x="104" y="61"/>
                    </a:cxn>
                  </a:cxnLst>
                  <a:rect l="0" t="0" r="r" b="b"/>
                  <a:pathLst>
                    <a:path w="104" h="77">
                      <a:moveTo>
                        <a:pt x="104" y="61"/>
                      </a:moveTo>
                      <a:cubicBezTo>
                        <a:pt x="101" y="51"/>
                        <a:pt x="94" y="56"/>
                        <a:pt x="86" y="54"/>
                      </a:cubicBezTo>
                      <a:cubicBezTo>
                        <a:pt x="75" y="52"/>
                        <a:pt x="81" y="42"/>
                        <a:pt x="78" y="36"/>
                      </a:cubicBezTo>
                      <a:cubicBezTo>
                        <a:pt x="76" y="33"/>
                        <a:pt x="72" y="32"/>
                        <a:pt x="68" y="31"/>
                      </a:cubicBezTo>
                      <a:cubicBezTo>
                        <a:pt x="65" y="30"/>
                        <a:pt x="61" y="30"/>
                        <a:pt x="58" y="29"/>
                      </a:cubicBezTo>
                      <a:cubicBezTo>
                        <a:pt x="49" y="27"/>
                        <a:pt x="43" y="22"/>
                        <a:pt x="36" y="17"/>
                      </a:cubicBezTo>
                      <a:cubicBezTo>
                        <a:pt x="33" y="14"/>
                        <a:pt x="30" y="11"/>
                        <a:pt x="28" y="8"/>
                      </a:cubicBezTo>
                      <a:cubicBezTo>
                        <a:pt x="26" y="5"/>
                        <a:pt x="23" y="0"/>
                        <a:pt x="20" y="6"/>
                      </a:cubicBezTo>
                      <a:cubicBezTo>
                        <a:pt x="19" y="9"/>
                        <a:pt x="19" y="13"/>
                        <a:pt x="18" y="16"/>
                      </a:cubicBezTo>
                      <a:cubicBezTo>
                        <a:pt x="18" y="20"/>
                        <a:pt x="17" y="23"/>
                        <a:pt x="16" y="27"/>
                      </a:cubicBezTo>
                      <a:cubicBezTo>
                        <a:pt x="15" y="30"/>
                        <a:pt x="14" y="34"/>
                        <a:pt x="14" y="37"/>
                      </a:cubicBezTo>
                      <a:cubicBezTo>
                        <a:pt x="14" y="41"/>
                        <a:pt x="14" y="44"/>
                        <a:pt x="13" y="48"/>
                      </a:cubicBezTo>
                      <a:cubicBezTo>
                        <a:pt x="11" y="51"/>
                        <a:pt x="10" y="54"/>
                        <a:pt x="8" y="57"/>
                      </a:cubicBezTo>
                      <a:cubicBezTo>
                        <a:pt x="6" y="60"/>
                        <a:pt x="3" y="62"/>
                        <a:pt x="0" y="64"/>
                      </a:cubicBezTo>
                      <a:cubicBezTo>
                        <a:pt x="4" y="65"/>
                        <a:pt x="7" y="66"/>
                        <a:pt x="12" y="65"/>
                      </a:cubicBezTo>
                      <a:cubicBezTo>
                        <a:pt x="15" y="64"/>
                        <a:pt x="20" y="62"/>
                        <a:pt x="23" y="63"/>
                      </a:cubicBezTo>
                      <a:cubicBezTo>
                        <a:pt x="27" y="65"/>
                        <a:pt x="24" y="69"/>
                        <a:pt x="24" y="72"/>
                      </a:cubicBezTo>
                      <a:cubicBezTo>
                        <a:pt x="24" y="77"/>
                        <a:pt x="27" y="77"/>
                        <a:pt x="31" y="77"/>
                      </a:cubicBezTo>
                      <a:cubicBezTo>
                        <a:pt x="37" y="77"/>
                        <a:pt x="43" y="70"/>
                        <a:pt x="46" y="65"/>
                      </a:cubicBezTo>
                      <a:cubicBezTo>
                        <a:pt x="50" y="59"/>
                        <a:pt x="54" y="56"/>
                        <a:pt x="61" y="53"/>
                      </a:cubicBezTo>
                      <a:cubicBezTo>
                        <a:pt x="66" y="51"/>
                        <a:pt x="67" y="53"/>
                        <a:pt x="70" y="57"/>
                      </a:cubicBezTo>
                      <a:cubicBezTo>
                        <a:pt x="73" y="61"/>
                        <a:pt x="75" y="62"/>
                        <a:pt x="80" y="64"/>
                      </a:cubicBezTo>
                      <a:cubicBezTo>
                        <a:pt x="83" y="65"/>
                        <a:pt x="88" y="68"/>
                        <a:pt x="92" y="69"/>
                      </a:cubicBezTo>
                      <a:cubicBezTo>
                        <a:pt x="94" y="69"/>
                        <a:pt x="100" y="66"/>
                        <a:pt x="102" y="65"/>
                      </a:cubicBezTo>
                      <a:lnTo>
                        <a:pt x="104" y="6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7" name="Freeform 18"/>
                <p:cNvSpPr/>
                <p:nvPr/>
              </p:nvSpPr>
              <p:spPr bwMode="auto">
                <a:xfrm>
                  <a:off x="12582505" y="1163637"/>
                  <a:ext cx="87312" cy="73025"/>
                </a:xfrm>
                <a:custGeom>
                  <a:avLst/>
                  <a:gdLst/>
                  <a:ahLst/>
                  <a:cxnLst>
                    <a:cxn ang="0">
                      <a:pos x="5" y="23"/>
                    </a:cxn>
                    <a:cxn ang="0">
                      <a:pos x="21" y="17"/>
                    </a:cxn>
                    <a:cxn ang="0">
                      <a:pos x="28" y="10"/>
                    </a:cxn>
                    <a:cxn ang="0">
                      <a:pos x="31" y="2"/>
                    </a:cxn>
                    <a:cxn ang="0">
                      <a:pos x="12" y="7"/>
                    </a:cxn>
                    <a:cxn ang="0">
                      <a:pos x="5" y="23"/>
                    </a:cxn>
                  </a:cxnLst>
                  <a:rect l="0" t="0" r="r" b="b"/>
                  <a:pathLst>
                    <a:path w="33" h="28">
                      <a:moveTo>
                        <a:pt x="5" y="23"/>
                      </a:moveTo>
                      <a:cubicBezTo>
                        <a:pt x="9" y="28"/>
                        <a:pt x="18" y="19"/>
                        <a:pt x="21" y="17"/>
                      </a:cubicBezTo>
                      <a:cubicBezTo>
                        <a:pt x="23" y="15"/>
                        <a:pt x="26" y="13"/>
                        <a:pt x="28" y="10"/>
                      </a:cubicBezTo>
                      <a:cubicBezTo>
                        <a:pt x="29" y="9"/>
                        <a:pt x="33" y="4"/>
                        <a:pt x="31" y="2"/>
                      </a:cubicBezTo>
                      <a:cubicBezTo>
                        <a:pt x="28" y="0"/>
                        <a:pt x="15" y="6"/>
                        <a:pt x="12" y="7"/>
                      </a:cubicBezTo>
                      <a:cubicBezTo>
                        <a:pt x="7" y="9"/>
                        <a:pt x="0" y="18"/>
                        <a:pt x="5"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8" name="Freeform 19"/>
                <p:cNvSpPr/>
                <p:nvPr/>
              </p:nvSpPr>
              <p:spPr bwMode="auto">
                <a:xfrm>
                  <a:off x="12844442" y="771525"/>
                  <a:ext cx="95250" cy="100012"/>
                </a:xfrm>
                <a:custGeom>
                  <a:avLst/>
                  <a:gdLst/>
                  <a:ahLst/>
                  <a:cxnLst>
                    <a:cxn ang="0">
                      <a:pos x="8" y="24"/>
                    </a:cxn>
                    <a:cxn ang="0">
                      <a:pos x="15" y="37"/>
                    </a:cxn>
                    <a:cxn ang="0">
                      <a:pos x="22" y="32"/>
                    </a:cxn>
                    <a:cxn ang="0">
                      <a:pos x="35" y="16"/>
                    </a:cxn>
                    <a:cxn ang="0">
                      <a:pos x="35" y="5"/>
                    </a:cxn>
                    <a:cxn ang="0">
                      <a:pos x="11" y="4"/>
                    </a:cxn>
                    <a:cxn ang="0">
                      <a:pos x="8" y="24"/>
                    </a:cxn>
                  </a:cxnLst>
                  <a:rect l="0" t="0" r="r" b="b"/>
                  <a:pathLst>
                    <a:path w="36" h="38">
                      <a:moveTo>
                        <a:pt x="8" y="24"/>
                      </a:moveTo>
                      <a:cubicBezTo>
                        <a:pt x="9" y="27"/>
                        <a:pt x="12" y="36"/>
                        <a:pt x="15" y="37"/>
                      </a:cubicBezTo>
                      <a:cubicBezTo>
                        <a:pt x="16" y="38"/>
                        <a:pt x="20" y="33"/>
                        <a:pt x="22" y="32"/>
                      </a:cubicBezTo>
                      <a:cubicBezTo>
                        <a:pt x="29" y="27"/>
                        <a:pt x="34" y="24"/>
                        <a:pt x="35" y="16"/>
                      </a:cubicBezTo>
                      <a:cubicBezTo>
                        <a:pt x="35" y="14"/>
                        <a:pt x="36" y="7"/>
                        <a:pt x="35" y="5"/>
                      </a:cubicBezTo>
                      <a:cubicBezTo>
                        <a:pt x="31" y="0"/>
                        <a:pt x="16" y="4"/>
                        <a:pt x="11" y="4"/>
                      </a:cubicBezTo>
                      <a:cubicBezTo>
                        <a:pt x="0" y="6"/>
                        <a:pt x="5" y="17"/>
                        <a:pt x="8"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9" name="Freeform 20"/>
                <p:cNvSpPr/>
                <p:nvPr/>
              </p:nvSpPr>
              <p:spPr bwMode="auto">
                <a:xfrm>
                  <a:off x="12353905" y="366713"/>
                  <a:ext cx="1112836" cy="893762"/>
                </a:xfrm>
                <a:custGeom>
                  <a:avLst/>
                  <a:gdLst/>
                  <a:ahLst/>
                  <a:cxnLst>
                    <a:cxn ang="0">
                      <a:pos x="183" y="263"/>
                    </a:cxn>
                    <a:cxn ang="0">
                      <a:pos x="258" y="269"/>
                    </a:cxn>
                    <a:cxn ang="0">
                      <a:pos x="282" y="288"/>
                    </a:cxn>
                    <a:cxn ang="0">
                      <a:pos x="297" y="313"/>
                    </a:cxn>
                    <a:cxn ang="0">
                      <a:pos x="351" y="337"/>
                    </a:cxn>
                    <a:cxn ang="0">
                      <a:pos x="339" y="309"/>
                    </a:cxn>
                    <a:cxn ang="0">
                      <a:pos x="333" y="289"/>
                    </a:cxn>
                    <a:cxn ang="0">
                      <a:pos x="372" y="285"/>
                    </a:cxn>
                    <a:cxn ang="0">
                      <a:pos x="340" y="237"/>
                    </a:cxn>
                    <a:cxn ang="0">
                      <a:pos x="336" y="215"/>
                    </a:cxn>
                    <a:cxn ang="0">
                      <a:pos x="358" y="216"/>
                    </a:cxn>
                    <a:cxn ang="0">
                      <a:pos x="374" y="228"/>
                    </a:cxn>
                    <a:cxn ang="0">
                      <a:pos x="394" y="248"/>
                    </a:cxn>
                    <a:cxn ang="0">
                      <a:pos x="414" y="233"/>
                    </a:cxn>
                    <a:cxn ang="0">
                      <a:pos x="422" y="212"/>
                    </a:cxn>
                    <a:cxn ang="0">
                      <a:pos x="388" y="186"/>
                    </a:cxn>
                    <a:cxn ang="0">
                      <a:pos x="355" y="177"/>
                    </a:cxn>
                    <a:cxn ang="0">
                      <a:pos x="345" y="133"/>
                    </a:cxn>
                    <a:cxn ang="0">
                      <a:pos x="319" y="121"/>
                    </a:cxn>
                    <a:cxn ang="0">
                      <a:pos x="325" y="104"/>
                    </a:cxn>
                    <a:cxn ang="0">
                      <a:pos x="293" y="93"/>
                    </a:cxn>
                    <a:cxn ang="0">
                      <a:pos x="276" y="79"/>
                    </a:cxn>
                    <a:cxn ang="0">
                      <a:pos x="236" y="53"/>
                    </a:cxn>
                    <a:cxn ang="0">
                      <a:pos x="193" y="38"/>
                    </a:cxn>
                    <a:cxn ang="0">
                      <a:pos x="181" y="50"/>
                    </a:cxn>
                    <a:cxn ang="0">
                      <a:pos x="134" y="53"/>
                    </a:cxn>
                    <a:cxn ang="0">
                      <a:pos x="135" y="12"/>
                    </a:cxn>
                    <a:cxn ang="0">
                      <a:pos x="106" y="4"/>
                    </a:cxn>
                    <a:cxn ang="0">
                      <a:pos x="97" y="21"/>
                    </a:cxn>
                    <a:cxn ang="0">
                      <a:pos x="74" y="34"/>
                    </a:cxn>
                    <a:cxn ang="0">
                      <a:pos x="87" y="75"/>
                    </a:cxn>
                    <a:cxn ang="0">
                      <a:pos x="66" y="71"/>
                    </a:cxn>
                    <a:cxn ang="0">
                      <a:pos x="66" y="20"/>
                    </a:cxn>
                    <a:cxn ang="0">
                      <a:pos x="73" y="0"/>
                    </a:cxn>
                    <a:cxn ang="0">
                      <a:pos x="8" y="34"/>
                    </a:cxn>
                    <a:cxn ang="0">
                      <a:pos x="34" y="81"/>
                    </a:cxn>
                    <a:cxn ang="0">
                      <a:pos x="23" y="93"/>
                    </a:cxn>
                    <a:cxn ang="0">
                      <a:pos x="102" y="105"/>
                    </a:cxn>
                    <a:cxn ang="0">
                      <a:pos x="138" y="117"/>
                    </a:cxn>
                    <a:cxn ang="0">
                      <a:pos x="165" y="113"/>
                    </a:cxn>
                    <a:cxn ang="0">
                      <a:pos x="161" y="92"/>
                    </a:cxn>
                    <a:cxn ang="0">
                      <a:pos x="201" y="119"/>
                    </a:cxn>
                    <a:cxn ang="0">
                      <a:pos x="217" y="140"/>
                    </a:cxn>
                    <a:cxn ang="0">
                      <a:pos x="242" y="151"/>
                    </a:cxn>
                    <a:cxn ang="0">
                      <a:pos x="255" y="206"/>
                    </a:cxn>
                    <a:cxn ang="0">
                      <a:pos x="229" y="235"/>
                    </a:cxn>
                    <a:cxn ang="0">
                      <a:pos x="198" y="228"/>
                    </a:cxn>
                  </a:cxnLst>
                  <a:rect l="0" t="0" r="r" b="b"/>
                  <a:pathLst>
                    <a:path w="424" h="340">
                      <a:moveTo>
                        <a:pt x="198" y="228"/>
                      </a:moveTo>
                      <a:cubicBezTo>
                        <a:pt x="195" y="234"/>
                        <a:pt x="191" y="239"/>
                        <a:pt x="187" y="244"/>
                      </a:cubicBezTo>
                      <a:cubicBezTo>
                        <a:pt x="183" y="250"/>
                        <a:pt x="178" y="257"/>
                        <a:pt x="183" y="263"/>
                      </a:cubicBezTo>
                      <a:cubicBezTo>
                        <a:pt x="189" y="270"/>
                        <a:pt x="199" y="269"/>
                        <a:pt x="206" y="269"/>
                      </a:cubicBezTo>
                      <a:cubicBezTo>
                        <a:pt x="215" y="269"/>
                        <a:pt x="221" y="269"/>
                        <a:pt x="229" y="267"/>
                      </a:cubicBezTo>
                      <a:cubicBezTo>
                        <a:pt x="236" y="265"/>
                        <a:pt x="253" y="263"/>
                        <a:pt x="258" y="269"/>
                      </a:cubicBezTo>
                      <a:cubicBezTo>
                        <a:pt x="259" y="271"/>
                        <a:pt x="260" y="273"/>
                        <a:pt x="262" y="275"/>
                      </a:cubicBezTo>
                      <a:cubicBezTo>
                        <a:pt x="265" y="278"/>
                        <a:pt x="268" y="279"/>
                        <a:pt x="270" y="282"/>
                      </a:cubicBezTo>
                      <a:cubicBezTo>
                        <a:pt x="273" y="287"/>
                        <a:pt x="276" y="288"/>
                        <a:pt x="282" y="288"/>
                      </a:cubicBezTo>
                      <a:cubicBezTo>
                        <a:pt x="283" y="291"/>
                        <a:pt x="279" y="291"/>
                        <a:pt x="277" y="293"/>
                      </a:cubicBezTo>
                      <a:cubicBezTo>
                        <a:pt x="276" y="295"/>
                        <a:pt x="276" y="297"/>
                        <a:pt x="276" y="299"/>
                      </a:cubicBezTo>
                      <a:cubicBezTo>
                        <a:pt x="277" y="310"/>
                        <a:pt x="289" y="311"/>
                        <a:pt x="297" y="313"/>
                      </a:cubicBezTo>
                      <a:cubicBezTo>
                        <a:pt x="301" y="313"/>
                        <a:pt x="305" y="315"/>
                        <a:pt x="308" y="316"/>
                      </a:cubicBezTo>
                      <a:cubicBezTo>
                        <a:pt x="316" y="318"/>
                        <a:pt x="323" y="325"/>
                        <a:pt x="331" y="328"/>
                      </a:cubicBezTo>
                      <a:cubicBezTo>
                        <a:pt x="337" y="330"/>
                        <a:pt x="344" y="336"/>
                        <a:pt x="351" y="337"/>
                      </a:cubicBezTo>
                      <a:cubicBezTo>
                        <a:pt x="360" y="340"/>
                        <a:pt x="360" y="329"/>
                        <a:pt x="358" y="323"/>
                      </a:cubicBezTo>
                      <a:cubicBezTo>
                        <a:pt x="356" y="320"/>
                        <a:pt x="353" y="318"/>
                        <a:pt x="350" y="316"/>
                      </a:cubicBezTo>
                      <a:cubicBezTo>
                        <a:pt x="347" y="313"/>
                        <a:pt x="343" y="311"/>
                        <a:pt x="339" y="309"/>
                      </a:cubicBezTo>
                      <a:cubicBezTo>
                        <a:pt x="331" y="305"/>
                        <a:pt x="323" y="299"/>
                        <a:pt x="319" y="290"/>
                      </a:cubicBezTo>
                      <a:cubicBezTo>
                        <a:pt x="317" y="285"/>
                        <a:pt x="319" y="284"/>
                        <a:pt x="324" y="284"/>
                      </a:cubicBezTo>
                      <a:cubicBezTo>
                        <a:pt x="328" y="285"/>
                        <a:pt x="331" y="287"/>
                        <a:pt x="333" y="289"/>
                      </a:cubicBezTo>
                      <a:cubicBezTo>
                        <a:pt x="341" y="294"/>
                        <a:pt x="349" y="301"/>
                        <a:pt x="357" y="305"/>
                      </a:cubicBezTo>
                      <a:cubicBezTo>
                        <a:pt x="362" y="307"/>
                        <a:pt x="377" y="316"/>
                        <a:pt x="377" y="306"/>
                      </a:cubicBezTo>
                      <a:cubicBezTo>
                        <a:pt x="378" y="298"/>
                        <a:pt x="374" y="292"/>
                        <a:pt x="372" y="285"/>
                      </a:cubicBezTo>
                      <a:cubicBezTo>
                        <a:pt x="370" y="279"/>
                        <a:pt x="370" y="271"/>
                        <a:pt x="369" y="264"/>
                      </a:cubicBezTo>
                      <a:cubicBezTo>
                        <a:pt x="368" y="256"/>
                        <a:pt x="360" y="252"/>
                        <a:pt x="353" y="248"/>
                      </a:cubicBezTo>
                      <a:cubicBezTo>
                        <a:pt x="349" y="245"/>
                        <a:pt x="343" y="243"/>
                        <a:pt x="340" y="237"/>
                      </a:cubicBezTo>
                      <a:cubicBezTo>
                        <a:pt x="338" y="234"/>
                        <a:pt x="335" y="227"/>
                        <a:pt x="337" y="224"/>
                      </a:cubicBezTo>
                      <a:cubicBezTo>
                        <a:pt x="339" y="222"/>
                        <a:pt x="340" y="223"/>
                        <a:pt x="341" y="220"/>
                      </a:cubicBezTo>
                      <a:cubicBezTo>
                        <a:pt x="341" y="217"/>
                        <a:pt x="338" y="217"/>
                        <a:pt x="336" y="215"/>
                      </a:cubicBezTo>
                      <a:cubicBezTo>
                        <a:pt x="333" y="213"/>
                        <a:pt x="328" y="208"/>
                        <a:pt x="328" y="203"/>
                      </a:cubicBezTo>
                      <a:cubicBezTo>
                        <a:pt x="333" y="202"/>
                        <a:pt x="339" y="206"/>
                        <a:pt x="342" y="208"/>
                      </a:cubicBezTo>
                      <a:cubicBezTo>
                        <a:pt x="348" y="212"/>
                        <a:pt x="352" y="213"/>
                        <a:pt x="358" y="216"/>
                      </a:cubicBezTo>
                      <a:cubicBezTo>
                        <a:pt x="362" y="217"/>
                        <a:pt x="366" y="218"/>
                        <a:pt x="370" y="215"/>
                      </a:cubicBezTo>
                      <a:cubicBezTo>
                        <a:pt x="373" y="213"/>
                        <a:pt x="379" y="210"/>
                        <a:pt x="383" y="211"/>
                      </a:cubicBezTo>
                      <a:cubicBezTo>
                        <a:pt x="385" y="219"/>
                        <a:pt x="376" y="221"/>
                        <a:pt x="374" y="228"/>
                      </a:cubicBezTo>
                      <a:cubicBezTo>
                        <a:pt x="374" y="231"/>
                        <a:pt x="374" y="235"/>
                        <a:pt x="374" y="238"/>
                      </a:cubicBezTo>
                      <a:cubicBezTo>
                        <a:pt x="374" y="243"/>
                        <a:pt x="377" y="244"/>
                        <a:pt x="382" y="245"/>
                      </a:cubicBezTo>
                      <a:cubicBezTo>
                        <a:pt x="385" y="247"/>
                        <a:pt x="389" y="249"/>
                        <a:pt x="394" y="248"/>
                      </a:cubicBezTo>
                      <a:cubicBezTo>
                        <a:pt x="398" y="248"/>
                        <a:pt x="399" y="244"/>
                        <a:pt x="401" y="241"/>
                      </a:cubicBezTo>
                      <a:cubicBezTo>
                        <a:pt x="404" y="237"/>
                        <a:pt x="406" y="237"/>
                        <a:pt x="411" y="235"/>
                      </a:cubicBezTo>
                      <a:cubicBezTo>
                        <a:pt x="413" y="234"/>
                        <a:pt x="413" y="235"/>
                        <a:pt x="414" y="233"/>
                      </a:cubicBezTo>
                      <a:cubicBezTo>
                        <a:pt x="415" y="231"/>
                        <a:pt x="416" y="230"/>
                        <a:pt x="416" y="228"/>
                      </a:cubicBezTo>
                      <a:cubicBezTo>
                        <a:pt x="416" y="224"/>
                        <a:pt x="410" y="219"/>
                        <a:pt x="412" y="216"/>
                      </a:cubicBezTo>
                      <a:cubicBezTo>
                        <a:pt x="415" y="212"/>
                        <a:pt x="421" y="217"/>
                        <a:pt x="422" y="212"/>
                      </a:cubicBezTo>
                      <a:cubicBezTo>
                        <a:pt x="424" y="207"/>
                        <a:pt x="419" y="201"/>
                        <a:pt x="415" y="199"/>
                      </a:cubicBezTo>
                      <a:cubicBezTo>
                        <a:pt x="410" y="196"/>
                        <a:pt x="405" y="197"/>
                        <a:pt x="400" y="195"/>
                      </a:cubicBezTo>
                      <a:cubicBezTo>
                        <a:pt x="396" y="193"/>
                        <a:pt x="389" y="191"/>
                        <a:pt x="388" y="186"/>
                      </a:cubicBezTo>
                      <a:cubicBezTo>
                        <a:pt x="388" y="181"/>
                        <a:pt x="389" y="176"/>
                        <a:pt x="389" y="171"/>
                      </a:cubicBezTo>
                      <a:cubicBezTo>
                        <a:pt x="381" y="171"/>
                        <a:pt x="373" y="176"/>
                        <a:pt x="365" y="177"/>
                      </a:cubicBezTo>
                      <a:cubicBezTo>
                        <a:pt x="362" y="178"/>
                        <a:pt x="358" y="179"/>
                        <a:pt x="355" y="177"/>
                      </a:cubicBezTo>
                      <a:cubicBezTo>
                        <a:pt x="351" y="175"/>
                        <a:pt x="348" y="172"/>
                        <a:pt x="345" y="170"/>
                      </a:cubicBezTo>
                      <a:cubicBezTo>
                        <a:pt x="337" y="165"/>
                        <a:pt x="336" y="157"/>
                        <a:pt x="341" y="150"/>
                      </a:cubicBezTo>
                      <a:cubicBezTo>
                        <a:pt x="345" y="144"/>
                        <a:pt x="355" y="138"/>
                        <a:pt x="345" y="133"/>
                      </a:cubicBezTo>
                      <a:cubicBezTo>
                        <a:pt x="339" y="130"/>
                        <a:pt x="334" y="130"/>
                        <a:pt x="327" y="129"/>
                      </a:cubicBezTo>
                      <a:cubicBezTo>
                        <a:pt x="324" y="129"/>
                        <a:pt x="310" y="129"/>
                        <a:pt x="311" y="127"/>
                      </a:cubicBezTo>
                      <a:cubicBezTo>
                        <a:pt x="314" y="125"/>
                        <a:pt x="316" y="123"/>
                        <a:pt x="319" y="121"/>
                      </a:cubicBezTo>
                      <a:cubicBezTo>
                        <a:pt x="322" y="120"/>
                        <a:pt x="331" y="120"/>
                        <a:pt x="332" y="117"/>
                      </a:cubicBezTo>
                      <a:cubicBezTo>
                        <a:pt x="335" y="114"/>
                        <a:pt x="329" y="111"/>
                        <a:pt x="328" y="109"/>
                      </a:cubicBezTo>
                      <a:cubicBezTo>
                        <a:pt x="327" y="108"/>
                        <a:pt x="326" y="106"/>
                        <a:pt x="325" y="104"/>
                      </a:cubicBezTo>
                      <a:cubicBezTo>
                        <a:pt x="323" y="103"/>
                        <a:pt x="322" y="101"/>
                        <a:pt x="320" y="100"/>
                      </a:cubicBezTo>
                      <a:cubicBezTo>
                        <a:pt x="313" y="95"/>
                        <a:pt x="308" y="95"/>
                        <a:pt x="300" y="95"/>
                      </a:cubicBezTo>
                      <a:cubicBezTo>
                        <a:pt x="296" y="96"/>
                        <a:pt x="294" y="97"/>
                        <a:pt x="293" y="93"/>
                      </a:cubicBezTo>
                      <a:cubicBezTo>
                        <a:pt x="292" y="88"/>
                        <a:pt x="297" y="86"/>
                        <a:pt x="297" y="82"/>
                      </a:cubicBezTo>
                      <a:cubicBezTo>
                        <a:pt x="297" y="78"/>
                        <a:pt x="292" y="77"/>
                        <a:pt x="288" y="77"/>
                      </a:cubicBezTo>
                      <a:cubicBezTo>
                        <a:pt x="284" y="78"/>
                        <a:pt x="281" y="79"/>
                        <a:pt x="276" y="79"/>
                      </a:cubicBezTo>
                      <a:cubicBezTo>
                        <a:pt x="269" y="79"/>
                        <a:pt x="258" y="79"/>
                        <a:pt x="252" y="73"/>
                      </a:cubicBezTo>
                      <a:cubicBezTo>
                        <a:pt x="250" y="71"/>
                        <a:pt x="247" y="66"/>
                        <a:pt x="245" y="63"/>
                      </a:cubicBezTo>
                      <a:cubicBezTo>
                        <a:pt x="242" y="59"/>
                        <a:pt x="239" y="56"/>
                        <a:pt x="236" y="53"/>
                      </a:cubicBezTo>
                      <a:cubicBezTo>
                        <a:pt x="233" y="49"/>
                        <a:pt x="230" y="46"/>
                        <a:pt x="226" y="45"/>
                      </a:cubicBezTo>
                      <a:cubicBezTo>
                        <a:pt x="222" y="43"/>
                        <a:pt x="217" y="42"/>
                        <a:pt x="213" y="41"/>
                      </a:cubicBezTo>
                      <a:cubicBezTo>
                        <a:pt x="206" y="39"/>
                        <a:pt x="200" y="39"/>
                        <a:pt x="193" y="38"/>
                      </a:cubicBezTo>
                      <a:cubicBezTo>
                        <a:pt x="191" y="38"/>
                        <a:pt x="187" y="37"/>
                        <a:pt x="185" y="38"/>
                      </a:cubicBezTo>
                      <a:cubicBezTo>
                        <a:pt x="182" y="39"/>
                        <a:pt x="181" y="40"/>
                        <a:pt x="178" y="41"/>
                      </a:cubicBezTo>
                      <a:cubicBezTo>
                        <a:pt x="177" y="45"/>
                        <a:pt x="184" y="47"/>
                        <a:pt x="181" y="50"/>
                      </a:cubicBezTo>
                      <a:cubicBezTo>
                        <a:pt x="179" y="51"/>
                        <a:pt x="173" y="48"/>
                        <a:pt x="172" y="47"/>
                      </a:cubicBezTo>
                      <a:cubicBezTo>
                        <a:pt x="165" y="42"/>
                        <a:pt x="160" y="39"/>
                        <a:pt x="152" y="45"/>
                      </a:cubicBezTo>
                      <a:cubicBezTo>
                        <a:pt x="149" y="47"/>
                        <a:pt x="139" y="61"/>
                        <a:pt x="134" y="53"/>
                      </a:cubicBezTo>
                      <a:cubicBezTo>
                        <a:pt x="133" y="51"/>
                        <a:pt x="134" y="45"/>
                        <a:pt x="135" y="43"/>
                      </a:cubicBezTo>
                      <a:cubicBezTo>
                        <a:pt x="136" y="40"/>
                        <a:pt x="138" y="37"/>
                        <a:pt x="138" y="33"/>
                      </a:cubicBezTo>
                      <a:cubicBezTo>
                        <a:pt x="139" y="27"/>
                        <a:pt x="139" y="18"/>
                        <a:pt x="135" y="12"/>
                      </a:cubicBezTo>
                      <a:cubicBezTo>
                        <a:pt x="132" y="9"/>
                        <a:pt x="129" y="6"/>
                        <a:pt x="125" y="4"/>
                      </a:cubicBezTo>
                      <a:cubicBezTo>
                        <a:pt x="121" y="3"/>
                        <a:pt x="116" y="4"/>
                        <a:pt x="112" y="4"/>
                      </a:cubicBezTo>
                      <a:cubicBezTo>
                        <a:pt x="110" y="4"/>
                        <a:pt x="108" y="4"/>
                        <a:pt x="106" y="4"/>
                      </a:cubicBezTo>
                      <a:cubicBezTo>
                        <a:pt x="104" y="5"/>
                        <a:pt x="102" y="7"/>
                        <a:pt x="101" y="8"/>
                      </a:cubicBezTo>
                      <a:cubicBezTo>
                        <a:pt x="98" y="10"/>
                        <a:pt x="92" y="10"/>
                        <a:pt x="91" y="13"/>
                      </a:cubicBezTo>
                      <a:cubicBezTo>
                        <a:pt x="88" y="18"/>
                        <a:pt x="95" y="19"/>
                        <a:pt x="97" y="21"/>
                      </a:cubicBezTo>
                      <a:cubicBezTo>
                        <a:pt x="99" y="22"/>
                        <a:pt x="100" y="22"/>
                        <a:pt x="99" y="24"/>
                      </a:cubicBezTo>
                      <a:cubicBezTo>
                        <a:pt x="98" y="26"/>
                        <a:pt x="96" y="26"/>
                        <a:pt x="94" y="26"/>
                      </a:cubicBezTo>
                      <a:cubicBezTo>
                        <a:pt x="88" y="27"/>
                        <a:pt x="76" y="27"/>
                        <a:pt x="74" y="34"/>
                      </a:cubicBezTo>
                      <a:cubicBezTo>
                        <a:pt x="72" y="40"/>
                        <a:pt x="74" y="50"/>
                        <a:pt x="78" y="55"/>
                      </a:cubicBezTo>
                      <a:cubicBezTo>
                        <a:pt x="80" y="59"/>
                        <a:pt x="84" y="60"/>
                        <a:pt x="86" y="64"/>
                      </a:cubicBezTo>
                      <a:cubicBezTo>
                        <a:pt x="88" y="67"/>
                        <a:pt x="87" y="71"/>
                        <a:pt x="87" y="75"/>
                      </a:cubicBezTo>
                      <a:cubicBezTo>
                        <a:pt x="87" y="83"/>
                        <a:pt x="81" y="84"/>
                        <a:pt x="74" y="83"/>
                      </a:cubicBezTo>
                      <a:cubicBezTo>
                        <a:pt x="71" y="82"/>
                        <a:pt x="65" y="80"/>
                        <a:pt x="63" y="79"/>
                      </a:cubicBezTo>
                      <a:cubicBezTo>
                        <a:pt x="60" y="76"/>
                        <a:pt x="65" y="73"/>
                        <a:pt x="66" y="71"/>
                      </a:cubicBezTo>
                      <a:cubicBezTo>
                        <a:pt x="70" y="64"/>
                        <a:pt x="62" y="55"/>
                        <a:pt x="60" y="49"/>
                      </a:cubicBezTo>
                      <a:cubicBezTo>
                        <a:pt x="58" y="42"/>
                        <a:pt x="56" y="35"/>
                        <a:pt x="57" y="28"/>
                      </a:cubicBezTo>
                      <a:cubicBezTo>
                        <a:pt x="58" y="23"/>
                        <a:pt x="62" y="21"/>
                        <a:pt x="66" y="20"/>
                      </a:cubicBezTo>
                      <a:cubicBezTo>
                        <a:pt x="70" y="18"/>
                        <a:pt x="73" y="16"/>
                        <a:pt x="77" y="13"/>
                      </a:cubicBezTo>
                      <a:cubicBezTo>
                        <a:pt x="79" y="11"/>
                        <a:pt x="81" y="9"/>
                        <a:pt x="81" y="5"/>
                      </a:cubicBezTo>
                      <a:cubicBezTo>
                        <a:pt x="81" y="0"/>
                        <a:pt x="77" y="0"/>
                        <a:pt x="73" y="0"/>
                      </a:cubicBezTo>
                      <a:cubicBezTo>
                        <a:pt x="68" y="0"/>
                        <a:pt x="65" y="1"/>
                        <a:pt x="61" y="3"/>
                      </a:cubicBezTo>
                      <a:cubicBezTo>
                        <a:pt x="58" y="5"/>
                        <a:pt x="54" y="6"/>
                        <a:pt x="50" y="8"/>
                      </a:cubicBezTo>
                      <a:cubicBezTo>
                        <a:pt x="34" y="13"/>
                        <a:pt x="15" y="18"/>
                        <a:pt x="8" y="34"/>
                      </a:cubicBezTo>
                      <a:cubicBezTo>
                        <a:pt x="4" y="46"/>
                        <a:pt x="0" y="69"/>
                        <a:pt x="17" y="71"/>
                      </a:cubicBezTo>
                      <a:cubicBezTo>
                        <a:pt x="24" y="71"/>
                        <a:pt x="38" y="70"/>
                        <a:pt x="40" y="78"/>
                      </a:cubicBezTo>
                      <a:cubicBezTo>
                        <a:pt x="42" y="83"/>
                        <a:pt x="37" y="81"/>
                        <a:pt x="34" y="81"/>
                      </a:cubicBezTo>
                      <a:cubicBezTo>
                        <a:pt x="30" y="80"/>
                        <a:pt x="26" y="79"/>
                        <a:pt x="22" y="80"/>
                      </a:cubicBezTo>
                      <a:cubicBezTo>
                        <a:pt x="19" y="81"/>
                        <a:pt x="12" y="81"/>
                        <a:pt x="14" y="85"/>
                      </a:cubicBezTo>
                      <a:cubicBezTo>
                        <a:pt x="14" y="88"/>
                        <a:pt x="21" y="91"/>
                        <a:pt x="23" y="93"/>
                      </a:cubicBezTo>
                      <a:cubicBezTo>
                        <a:pt x="26" y="96"/>
                        <a:pt x="30" y="99"/>
                        <a:pt x="34" y="101"/>
                      </a:cubicBezTo>
                      <a:cubicBezTo>
                        <a:pt x="39" y="103"/>
                        <a:pt x="43" y="102"/>
                        <a:pt x="48" y="103"/>
                      </a:cubicBezTo>
                      <a:cubicBezTo>
                        <a:pt x="65" y="105"/>
                        <a:pt x="84" y="105"/>
                        <a:pt x="102" y="105"/>
                      </a:cubicBezTo>
                      <a:cubicBezTo>
                        <a:pt x="106" y="105"/>
                        <a:pt x="110" y="104"/>
                        <a:pt x="114" y="105"/>
                      </a:cubicBezTo>
                      <a:cubicBezTo>
                        <a:pt x="119" y="105"/>
                        <a:pt x="121" y="108"/>
                        <a:pt x="125" y="110"/>
                      </a:cubicBezTo>
                      <a:cubicBezTo>
                        <a:pt x="129" y="113"/>
                        <a:pt x="134" y="115"/>
                        <a:pt x="138" y="117"/>
                      </a:cubicBezTo>
                      <a:cubicBezTo>
                        <a:pt x="141" y="118"/>
                        <a:pt x="146" y="122"/>
                        <a:pt x="150" y="121"/>
                      </a:cubicBezTo>
                      <a:cubicBezTo>
                        <a:pt x="149" y="117"/>
                        <a:pt x="150" y="114"/>
                        <a:pt x="153" y="113"/>
                      </a:cubicBezTo>
                      <a:cubicBezTo>
                        <a:pt x="158" y="112"/>
                        <a:pt x="161" y="116"/>
                        <a:pt x="165" y="113"/>
                      </a:cubicBezTo>
                      <a:cubicBezTo>
                        <a:pt x="170" y="110"/>
                        <a:pt x="165" y="107"/>
                        <a:pt x="162" y="104"/>
                      </a:cubicBezTo>
                      <a:cubicBezTo>
                        <a:pt x="159" y="102"/>
                        <a:pt x="158" y="99"/>
                        <a:pt x="159" y="95"/>
                      </a:cubicBezTo>
                      <a:cubicBezTo>
                        <a:pt x="159" y="93"/>
                        <a:pt x="158" y="93"/>
                        <a:pt x="161" y="92"/>
                      </a:cubicBezTo>
                      <a:cubicBezTo>
                        <a:pt x="163" y="92"/>
                        <a:pt x="166" y="94"/>
                        <a:pt x="168" y="94"/>
                      </a:cubicBezTo>
                      <a:cubicBezTo>
                        <a:pt x="172" y="97"/>
                        <a:pt x="176" y="100"/>
                        <a:pt x="180" y="103"/>
                      </a:cubicBezTo>
                      <a:cubicBezTo>
                        <a:pt x="187" y="109"/>
                        <a:pt x="195" y="113"/>
                        <a:pt x="201" y="119"/>
                      </a:cubicBezTo>
                      <a:cubicBezTo>
                        <a:pt x="204" y="123"/>
                        <a:pt x="209" y="125"/>
                        <a:pt x="206" y="129"/>
                      </a:cubicBezTo>
                      <a:cubicBezTo>
                        <a:pt x="205" y="132"/>
                        <a:pt x="201" y="135"/>
                        <a:pt x="201" y="139"/>
                      </a:cubicBezTo>
                      <a:cubicBezTo>
                        <a:pt x="206" y="140"/>
                        <a:pt x="212" y="140"/>
                        <a:pt x="217" y="140"/>
                      </a:cubicBezTo>
                      <a:cubicBezTo>
                        <a:pt x="219" y="140"/>
                        <a:pt x="222" y="141"/>
                        <a:pt x="224" y="140"/>
                      </a:cubicBezTo>
                      <a:cubicBezTo>
                        <a:pt x="227" y="140"/>
                        <a:pt x="228" y="138"/>
                        <a:pt x="231" y="139"/>
                      </a:cubicBezTo>
                      <a:cubicBezTo>
                        <a:pt x="237" y="140"/>
                        <a:pt x="237" y="147"/>
                        <a:pt x="242" y="151"/>
                      </a:cubicBezTo>
                      <a:cubicBezTo>
                        <a:pt x="246" y="155"/>
                        <a:pt x="254" y="156"/>
                        <a:pt x="257" y="161"/>
                      </a:cubicBezTo>
                      <a:cubicBezTo>
                        <a:pt x="260" y="168"/>
                        <a:pt x="258" y="177"/>
                        <a:pt x="258" y="183"/>
                      </a:cubicBezTo>
                      <a:cubicBezTo>
                        <a:pt x="257" y="190"/>
                        <a:pt x="260" y="201"/>
                        <a:pt x="255" y="206"/>
                      </a:cubicBezTo>
                      <a:cubicBezTo>
                        <a:pt x="251" y="210"/>
                        <a:pt x="243" y="212"/>
                        <a:pt x="242" y="219"/>
                      </a:cubicBezTo>
                      <a:cubicBezTo>
                        <a:pt x="241" y="224"/>
                        <a:pt x="242" y="226"/>
                        <a:pt x="239" y="230"/>
                      </a:cubicBezTo>
                      <a:cubicBezTo>
                        <a:pt x="236" y="232"/>
                        <a:pt x="232" y="235"/>
                        <a:pt x="229" y="235"/>
                      </a:cubicBezTo>
                      <a:cubicBezTo>
                        <a:pt x="224" y="236"/>
                        <a:pt x="219" y="236"/>
                        <a:pt x="214" y="236"/>
                      </a:cubicBezTo>
                      <a:cubicBezTo>
                        <a:pt x="209" y="236"/>
                        <a:pt x="203" y="232"/>
                        <a:pt x="200" y="228"/>
                      </a:cubicBezTo>
                      <a:lnTo>
                        <a:pt x="198" y="22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0" name="Freeform 21"/>
                <p:cNvSpPr/>
                <p:nvPr/>
              </p:nvSpPr>
              <p:spPr bwMode="auto">
                <a:xfrm>
                  <a:off x="12738079" y="366713"/>
                  <a:ext cx="136525" cy="90487"/>
                </a:xfrm>
                <a:custGeom>
                  <a:avLst/>
                  <a:gdLst/>
                  <a:ahLst/>
                  <a:cxnLst>
                    <a:cxn ang="0">
                      <a:pos x="24" y="4"/>
                    </a:cxn>
                    <a:cxn ang="0">
                      <a:pos x="35" y="7"/>
                    </a:cxn>
                    <a:cxn ang="0">
                      <a:pos x="48" y="5"/>
                    </a:cxn>
                    <a:cxn ang="0">
                      <a:pos x="51" y="16"/>
                    </a:cxn>
                    <a:cxn ang="0">
                      <a:pos x="51" y="27"/>
                    </a:cxn>
                    <a:cxn ang="0">
                      <a:pos x="30" y="22"/>
                    </a:cxn>
                    <a:cxn ang="0">
                      <a:pos x="7" y="27"/>
                    </a:cxn>
                    <a:cxn ang="0">
                      <a:pos x="0" y="23"/>
                    </a:cxn>
                    <a:cxn ang="0">
                      <a:pos x="3" y="12"/>
                    </a:cxn>
                    <a:cxn ang="0">
                      <a:pos x="8" y="3"/>
                    </a:cxn>
                    <a:cxn ang="0">
                      <a:pos x="17" y="1"/>
                    </a:cxn>
                    <a:cxn ang="0">
                      <a:pos x="24" y="4"/>
                    </a:cxn>
                  </a:cxnLst>
                  <a:rect l="0" t="0" r="r" b="b"/>
                  <a:pathLst>
                    <a:path w="52" h="34">
                      <a:moveTo>
                        <a:pt x="24" y="4"/>
                      </a:moveTo>
                      <a:cubicBezTo>
                        <a:pt x="24" y="9"/>
                        <a:pt x="32" y="8"/>
                        <a:pt x="35" y="7"/>
                      </a:cubicBezTo>
                      <a:cubicBezTo>
                        <a:pt x="39" y="5"/>
                        <a:pt x="43" y="5"/>
                        <a:pt x="48" y="5"/>
                      </a:cubicBezTo>
                      <a:cubicBezTo>
                        <a:pt x="50" y="9"/>
                        <a:pt x="50" y="13"/>
                        <a:pt x="51" y="16"/>
                      </a:cubicBezTo>
                      <a:cubicBezTo>
                        <a:pt x="51" y="19"/>
                        <a:pt x="52" y="24"/>
                        <a:pt x="51" y="27"/>
                      </a:cubicBezTo>
                      <a:cubicBezTo>
                        <a:pt x="48" y="34"/>
                        <a:pt x="35" y="23"/>
                        <a:pt x="30" y="22"/>
                      </a:cubicBezTo>
                      <a:cubicBezTo>
                        <a:pt x="22" y="21"/>
                        <a:pt x="15" y="25"/>
                        <a:pt x="7" y="27"/>
                      </a:cubicBezTo>
                      <a:cubicBezTo>
                        <a:pt x="3" y="28"/>
                        <a:pt x="1" y="28"/>
                        <a:pt x="0" y="23"/>
                      </a:cubicBezTo>
                      <a:cubicBezTo>
                        <a:pt x="0" y="18"/>
                        <a:pt x="1" y="16"/>
                        <a:pt x="3" y="12"/>
                      </a:cubicBezTo>
                      <a:cubicBezTo>
                        <a:pt x="5" y="9"/>
                        <a:pt x="6" y="6"/>
                        <a:pt x="8" y="3"/>
                      </a:cubicBezTo>
                      <a:cubicBezTo>
                        <a:pt x="11" y="0"/>
                        <a:pt x="13" y="1"/>
                        <a:pt x="17" y="1"/>
                      </a:cubicBezTo>
                      <a:lnTo>
                        <a:pt x="24"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1" name="Freeform 22"/>
                <p:cNvSpPr/>
                <p:nvPr/>
              </p:nvSpPr>
              <p:spPr bwMode="auto">
                <a:xfrm>
                  <a:off x="11864956" y="361950"/>
                  <a:ext cx="241300" cy="207962"/>
                </a:xfrm>
                <a:custGeom>
                  <a:avLst/>
                  <a:gdLst/>
                  <a:ahLst/>
                  <a:cxnLst>
                    <a:cxn ang="0">
                      <a:pos x="29" y="1"/>
                    </a:cxn>
                    <a:cxn ang="0">
                      <a:pos x="21" y="8"/>
                    </a:cxn>
                    <a:cxn ang="0">
                      <a:pos x="23" y="18"/>
                    </a:cxn>
                    <a:cxn ang="0">
                      <a:pos x="23" y="28"/>
                    </a:cxn>
                    <a:cxn ang="0">
                      <a:pos x="12" y="23"/>
                    </a:cxn>
                    <a:cxn ang="0">
                      <a:pos x="4" y="14"/>
                    </a:cxn>
                    <a:cxn ang="0">
                      <a:pos x="0" y="24"/>
                    </a:cxn>
                    <a:cxn ang="0">
                      <a:pos x="4" y="35"/>
                    </a:cxn>
                    <a:cxn ang="0">
                      <a:pos x="9" y="45"/>
                    </a:cxn>
                    <a:cxn ang="0">
                      <a:pos x="38" y="58"/>
                    </a:cxn>
                    <a:cxn ang="0">
                      <a:pos x="48" y="66"/>
                    </a:cxn>
                    <a:cxn ang="0">
                      <a:pos x="52" y="78"/>
                    </a:cxn>
                    <a:cxn ang="0">
                      <a:pos x="61" y="73"/>
                    </a:cxn>
                    <a:cxn ang="0">
                      <a:pos x="71" y="67"/>
                    </a:cxn>
                    <a:cxn ang="0">
                      <a:pos x="87" y="53"/>
                    </a:cxn>
                    <a:cxn ang="0">
                      <a:pos x="91" y="38"/>
                    </a:cxn>
                    <a:cxn ang="0">
                      <a:pos x="75" y="30"/>
                    </a:cxn>
                    <a:cxn ang="0">
                      <a:pos x="69" y="25"/>
                    </a:cxn>
                    <a:cxn ang="0">
                      <a:pos x="77" y="19"/>
                    </a:cxn>
                    <a:cxn ang="0">
                      <a:pos x="82" y="3"/>
                    </a:cxn>
                    <a:cxn ang="0">
                      <a:pos x="56" y="0"/>
                    </a:cxn>
                    <a:cxn ang="0">
                      <a:pos x="34" y="0"/>
                    </a:cxn>
                    <a:cxn ang="0">
                      <a:pos x="29" y="1"/>
                    </a:cxn>
                  </a:cxnLst>
                  <a:rect l="0" t="0" r="r" b="b"/>
                  <a:pathLst>
                    <a:path w="92" h="79">
                      <a:moveTo>
                        <a:pt x="29" y="1"/>
                      </a:moveTo>
                      <a:cubicBezTo>
                        <a:pt x="26" y="3"/>
                        <a:pt x="22" y="4"/>
                        <a:pt x="21" y="8"/>
                      </a:cubicBezTo>
                      <a:cubicBezTo>
                        <a:pt x="20" y="11"/>
                        <a:pt x="22" y="15"/>
                        <a:pt x="23" y="18"/>
                      </a:cubicBezTo>
                      <a:cubicBezTo>
                        <a:pt x="24" y="21"/>
                        <a:pt x="25" y="27"/>
                        <a:pt x="23" y="28"/>
                      </a:cubicBezTo>
                      <a:cubicBezTo>
                        <a:pt x="19" y="30"/>
                        <a:pt x="14" y="25"/>
                        <a:pt x="12" y="23"/>
                      </a:cubicBezTo>
                      <a:cubicBezTo>
                        <a:pt x="10" y="21"/>
                        <a:pt x="7" y="15"/>
                        <a:pt x="4" y="14"/>
                      </a:cubicBezTo>
                      <a:cubicBezTo>
                        <a:pt x="0" y="14"/>
                        <a:pt x="0" y="21"/>
                        <a:pt x="0" y="24"/>
                      </a:cubicBezTo>
                      <a:cubicBezTo>
                        <a:pt x="1" y="28"/>
                        <a:pt x="2" y="31"/>
                        <a:pt x="4" y="35"/>
                      </a:cubicBezTo>
                      <a:cubicBezTo>
                        <a:pt x="5" y="39"/>
                        <a:pt x="6" y="43"/>
                        <a:pt x="9" y="45"/>
                      </a:cubicBezTo>
                      <a:cubicBezTo>
                        <a:pt x="16" y="52"/>
                        <a:pt x="29" y="53"/>
                        <a:pt x="38" y="58"/>
                      </a:cubicBezTo>
                      <a:cubicBezTo>
                        <a:pt x="41" y="61"/>
                        <a:pt x="45" y="63"/>
                        <a:pt x="48" y="66"/>
                      </a:cubicBezTo>
                      <a:cubicBezTo>
                        <a:pt x="49" y="69"/>
                        <a:pt x="49" y="77"/>
                        <a:pt x="52" y="78"/>
                      </a:cubicBezTo>
                      <a:cubicBezTo>
                        <a:pt x="55" y="79"/>
                        <a:pt x="59" y="74"/>
                        <a:pt x="61" y="73"/>
                      </a:cubicBezTo>
                      <a:cubicBezTo>
                        <a:pt x="64" y="70"/>
                        <a:pt x="67" y="69"/>
                        <a:pt x="71" y="67"/>
                      </a:cubicBezTo>
                      <a:cubicBezTo>
                        <a:pt x="78" y="65"/>
                        <a:pt x="85" y="60"/>
                        <a:pt x="87" y="53"/>
                      </a:cubicBezTo>
                      <a:cubicBezTo>
                        <a:pt x="89" y="49"/>
                        <a:pt x="92" y="42"/>
                        <a:pt x="91" y="38"/>
                      </a:cubicBezTo>
                      <a:cubicBezTo>
                        <a:pt x="91" y="30"/>
                        <a:pt x="80" y="32"/>
                        <a:pt x="75" y="30"/>
                      </a:cubicBezTo>
                      <a:cubicBezTo>
                        <a:pt x="72" y="29"/>
                        <a:pt x="68" y="28"/>
                        <a:pt x="69" y="25"/>
                      </a:cubicBezTo>
                      <a:cubicBezTo>
                        <a:pt x="70" y="22"/>
                        <a:pt x="74" y="20"/>
                        <a:pt x="77" y="19"/>
                      </a:cubicBezTo>
                      <a:cubicBezTo>
                        <a:pt x="81" y="15"/>
                        <a:pt x="83" y="9"/>
                        <a:pt x="82" y="3"/>
                      </a:cubicBezTo>
                      <a:cubicBezTo>
                        <a:pt x="74" y="1"/>
                        <a:pt x="66" y="0"/>
                        <a:pt x="56" y="0"/>
                      </a:cubicBezTo>
                      <a:cubicBezTo>
                        <a:pt x="49" y="1"/>
                        <a:pt x="41" y="0"/>
                        <a:pt x="34" y="0"/>
                      </a:cubicBezTo>
                      <a:lnTo>
                        <a:pt x="29"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2" name="Freeform 23"/>
                <p:cNvSpPr/>
                <p:nvPr/>
              </p:nvSpPr>
              <p:spPr bwMode="auto">
                <a:xfrm>
                  <a:off x="11222019" y="412750"/>
                  <a:ext cx="709611" cy="365125"/>
                </a:xfrm>
                <a:custGeom>
                  <a:avLst/>
                  <a:gdLst/>
                  <a:ahLst/>
                  <a:cxnLst>
                    <a:cxn ang="0">
                      <a:pos x="230" y="97"/>
                    </a:cxn>
                    <a:cxn ang="0">
                      <a:pos x="242" y="95"/>
                    </a:cxn>
                    <a:cxn ang="0">
                      <a:pos x="256" y="94"/>
                    </a:cxn>
                    <a:cxn ang="0">
                      <a:pos x="267" y="92"/>
                    </a:cxn>
                    <a:cxn ang="0">
                      <a:pos x="270" y="83"/>
                    </a:cxn>
                    <a:cxn ang="0">
                      <a:pos x="250" y="72"/>
                    </a:cxn>
                    <a:cxn ang="0">
                      <a:pos x="235" y="69"/>
                    </a:cxn>
                    <a:cxn ang="0">
                      <a:pos x="219" y="66"/>
                    </a:cxn>
                    <a:cxn ang="0">
                      <a:pos x="209" y="46"/>
                    </a:cxn>
                    <a:cxn ang="0">
                      <a:pos x="202" y="22"/>
                    </a:cxn>
                    <a:cxn ang="0">
                      <a:pos x="166" y="0"/>
                    </a:cxn>
                    <a:cxn ang="0">
                      <a:pos x="169" y="24"/>
                    </a:cxn>
                    <a:cxn ang="0">
                      <a:pos x="171" y="36"/>
                    </a:cxn>
                    <a:cxn ang="0">
                      <a:pos x="165" y="38"/>
                    </a:cxn>
                    <a:cxn ang="0">
                      <a:pos x="154" y="30"/>
                    </a:cxn>
                    <a:cxn ang="0">
                      <a:pos x="145" y="22"/>
                    </a:cxn>
                    <a:cxn ang="0">
                      <a:pos x="125" y="7"/>
                    </a:cxn>
                    <a:cxn ang="0">
                      <a:pos x="107" y="8"/>
                    </a:cxn>
                    <a:cxn ang="0">
                      <a:pos x="94" y="19"/>
                    </a:cxn>
                    <a:cxn ang="0">
                      <a:pos x="86" y="15"/>
                    </a:cxn>
                    <a:cxn ang="0">
                      <a:pos x="80" y="10"/>
                    </a:cxn>
                    <a:cxn ang="0">
                      <a:pos x="68" y="21"/>
                    </a:cxn>
                    <a:cxn ang="0">
                      <a:pos x="54" y="5"/>
                    </a:cxn>
                    <a:cxn ang="0">
                      <a:pos x="43" y="9"/>
                    </a:cxn>
                    <a:cxn ang="0">
                      <a:pos x="31" y="15"/>
                    </a:cxn>
                    <a:cxn ang="0">
                      <a:pos x="11" y="26"/>
                    </a:cxn>
                    <a:cxn ang="0">
                      <a:pos x="2" y="32"/>
                    </a:cxn>
                    <a:cxn ang="0">
                      <a:pos x="0" y="42"/>
                    </a:cxn>
                    <a:cxn ang="0">
                      <a:pos x="14" y="53"/>
                    </a:cxn>
                    <a:cxn ang="0">
                      <a:pos x="32" y="48"/>
                    </a:cxn>
                    <a:cxn ang="0">
                      <a:pos x="40" y="50"/>
                    </a:cxn>
                    <a:cxn ang="0">
                      <a:pos x="33" y="56"/>
                    </a:cxn>
                    <a:cxn ang="0">
                      <a:pos x="17" y="67"/>
                    </a:cxn>
                    <a:cxn ang="0">
                      <a:pos x="25" y="71"/>
                    </a:cxn>
                    <a:cxn ang="0">
                      <a:pos x="35" y="72"/>
                    </a:cxn>
                    <a:cxn ang="0">
                      <a:pos x="59" y="74"/>
                    </a:cxn>
                    <a:cxn ang="0">
                      <a:pos x="82" y="74"/>
                    </a:cxn>
                    <a:cxn ang="0">
                      <a:pos x="91" y="72"/>
                    </a:cxn>
                    <a:cxn ang="0">
                      <a:pos x="99" y="70"/>
                    </a:cxn>
                    <a:cxn ang="0">
                      <a:pos x="95" y="80"/>
                    </a:cxn>
                    <a:cxn ang="0">
                      <a:pos x="82" y="85"/>
                    </a:cxn>
                    <a:cxn ang="0">
                      <a:pos x="57" y="85"/>
                    </a:cxn>
                    <a:cxn ang="0">
                      <a:pos x="35" y="87"/>
                    </a:cxn>
                    <a:cxn ang="0">
                      <a:pos x="51" y="105"/>
                    </a:cxn>
                    <a:cxn ang="0">
                      <a:pos x="74" y="120"/>
                    </a:cxn>
                    <a:cxn ang="0">
                      <a:pos x="89" y="135"/>
                    </a:cxn>
                    <a:cxn ang="0">
                      <a:pos x="100" y="131"/>
                    </a:cxn>
                    <a:cxn ang="0">
                      <a:pos x="112" y="127"/>
                    </a:cxn>
                    <a:cxn ang="0">
                      <a:pos x="124" y="123"/>
                    </a:cxn>
                    <a:cxn ang="0">
                      <a:pos x="140" y="122"/>
                    </a:cxn>
                    <a:cxn ang="0">
                      <a:pos x="164" y="110"/>
                    </a:cxn>
                    <a:cxn ang="0">
                      <a:pos x="172" y="103"/>
                    </a:cxn>
                    <a:cxn ang="0">
                      <a:pos x="178" y="99"/>
                    </a:cxn>
                    <a:cxn ang="0">
                      <a:pos x="185" y="102"/>
                    </a:cxn>
                    <a:cxn ang="0">
                      <a:pos x="191" y="105"/>
                    </a:cxn>
                    <a:cxn ang="0">
                      <a:pos x="195" y="109"/>
                    </a:cxn>
                    <a:cxn ang="0">
                      <a:pos x="207" y="115"/>
                    </a:cxn>
                    <a:cxn ang="0">
                      <a:pos x="232" y="118"/>
                    </a:cxn>
                    <a:cxn ang="0">
                      <a:pos x="255" y="111"/>
                    </a:cxn>
                    <a:cxn ang="0">
                      <a:pos x="229" y="100"/>
                    </a:cxn>
                    <a:cxn ang="0">
                      <a:pos x="230" y="97"/>
                    </a:cxn>
                  </a:cxnLst>
                  <a:rect l="0" t="0" r="r" b="b"/>
                  <a:pathLst>
                    <a:path w="270" h="139">
                      <a:moveTo>
                        <a:pt x="230" y="97"/>
                      </a:moveTo>
                      <a:cubicBezTo>
                        <a:pt x="232" y="94"/>
                        <a:pt x="239" y="95"/>
                        <a:pt x="242" y="95"/>
                      </a:cubicBezTo>
                      <a:cubicBezTo>
                        <a:pt x="247" y="95"/>
                        <a:pt x="251" y="94"/>
                        <a:pt x="256" y="94"/>
                      </a:cubicBezTo>
                      <a:cubicBezTo>
                        <a:pt x="259" y="93"/>
                        <a:pt x="264" y="94"/>
                        <a:pt x="267" y="92"/>
                      </a:cubicBezTo>
                      <a:cubicBezTo>
                        <a:pt x="268" y="90"/>
                        <a:pt x="270" y="85"/>
                        <a:pt x="270" y="83"/>
                      </a:cubicBezTo>
                      <a:cubicBezTo>
                        <a:pt x="270" y="72"/>
                        <a:pt x="257" y="73"/>
                        <a:pt x="250" y="72"/>
                      </a:cubicBezTo>
                      <a:cubicBezTo>
                        <a:pt x="245" y="72"/>
                        <a:pt x="240" y="70"/>
                        <a:pt x="235" y="69"/>
                      </a:cubicBezTo>
                      <a:cubicBezTo>
                        <a:pt x="230" y="68"/>
                        <a:pt x="223" y="69"/>
                        <a:pt x="219" y="66"/>
                      </a:cubicBezTo>
                      <a:cubicBezTo>
                        <a:pt x="213" y="62"/>
                        <a:pt x="210" y="52"/>
                        <a:pt x="209" y="46"/>
                      </a:cubicBezTo>
                      <a:cubicBezTo>
                        <a:pt x="207" y="38"/>
                        <a:pt x="205" y="30"/>
                        <a:pt x="202" y="22"/>
                      </a:cubicBezTo>
                      <a:cubicBezTo>
                        <a:pt x="196" y="10"/>
                        <a:pt x="179" y="0"/>
                        <a:pt x="166" y="0"/>
                      </a:cubicBezTo>
                      <a:cubicBezTo>
                        <a:pt x="165" y="9"/>
                        <a:pt x="167" y="16"/>
                        <a:pt x="169" y="24"/>
                      </a:cubicBezTo>
                      <a:cubicBezTo>
                        <a:pt x="170" y="28"/>
                        <a:pt x="171" y="32"/>
                        <a:pt x="171" y="36"/>
                      </a:cubicBezTo>
                      <a:cubicBezTo>
                        <a:pt x="171" y="40"/>
                        <a:pt x="168" y="39"/>
                        <a:pt x="165" y="38"/>
                      </a:cubicBezTo>
                      <a:cubicBezTo>
                        <a:pt x="161" y="37"/>
                        <a:pt x="157" y="33"/>
                        <a:pt x="154" y="30"/>
                      </a:cubicBezTo>
                      <a:cubicBezTo>
                        <a:pt x="151" y="28"/>
                        <a:pt x="147" y="25"/>
                        <a:pt x="145" y="22"/>
                      </a:cubicBezTo>
                      <a:cubicBezTo>
                        <a:pt x="139" y="16"/>
                        <a:pt x="134" y="7"/>
                        <a:pt x="125" y="7"/>
                      </a:cubicBezTo>
                      <a:cubicBezTo>
                        <a:pt x="120" y="6"/>
                        <a:pt x="111" y="5"/>
                        <a:pt x="107" y="8"/>
                      </a:cubicBezTo>
                      <a:cubicBezTo>
                        <a:pt x="103" y="11"/>
                        <a:pt x="101" y="21"/>
                        <a:pt x="94" y="19"/>
                      </a:cubicBezTo>
                      <a:cubicBezTo>
                        <a:pt x="92" y="18"/>
                        <a:pt x="88" y="16"/>
                        <a:pt x="86" y="15"/>
                      </a:cubicBezTo>
                      <a:cubicBezTo>
                        <a:pt x="84" y="13"/>
                        <a:pt x="83" y="11"/>
                        <a:pt x="80" y="10"/>
                      </a:cubicBezTo>
                      <a:cubicBezTo>
                        <a:pt x="74" y="10"/>
                        <a:pt x="73" y="18"/>
                        <a:pt x="68" y="21"/>
                      </a:cubicBezTo>
                      <a:cubicBezTo>
                        <a:pt x="62" y="17"/>
                        <a:pt x="64" y="3"/>
                        <a:pt x="54" y="5"/>
                      </a:cubicBezTo>
                      <a:cubicBezTo>
                        <a:pt x="51" y="6"/>
                        <a:pt x="46" y="8"/>
                        <a:pt x="43" y="9"/>
                      </a:cubicBezTo>
                      <a:cubicBezTo>
                        <a:pt x="39" y="11"/>
                        <a:pt x="35" y="13"/>
                        <a:pt x="31" y="15"/>
                      </a:cubicBezTo>
                      <a:cubicBezTo>
                        <a:pt x="25" y="19"/>
                        <a:pt x="18" y="22"/>
                        <a:pt x="11" y="26"/>
                      </a:cubicBezTo>
                      <a:cubicBezTo>
                        <a:pt x="8" y="28"/>
                        <a:pt x="4" y="30"/>
                        <a:pt x="2" y="32"/>
                      </a:cubicBezTo>
                      <a:cubicBezTo>
                        <a:pt x="0" y="35"/>
                        <a:pt x="0" y="39"/>
                        <a:pt x="0" y="42"/>
                      </a:cubicBezTo>
                      <a:cubicBezTo>
                        <a:pt x="0" y="50"/>
                        <a:pt x="6" y="53"/>
                        <a:pt x="14" y="53"/>
                      </a:cubicBezTo>
                      <a:cubicBezTo>
                        <a:pt x="21" y="52"/>
                        <a:pt x="26" y="49"/>
                        <a:pt x="32" y="48"/>
                      </a:cubicBezTo>
                      <a:cubicBezTo>
                        <a:pt x="35" y="48"/>
                        <a:pt x="40" y="47"/>
                        <a:pt x="40" y="50"/>
                      </a:cubicBezTo>
                      <a:cubicBezTo>
                        <a:pt x="41" y="54"/>
                        <a:pt x="36" y="55"/>
                        <a:pt x="33" y="56"/>
                      </a:cubicBezTo>
                      <a:cubicBezTo>
                        <a:pt x="28" y="58"/>
                        <a:pt x="16" y="59"/>
                        <a:pt x="17" y="67"/>
                      </a:cubicBezTo>
                      <a:cubicBezTo>
                        <a:pt x="20" y="68"/>
                        <a:pt x="22" y="70"/>
                        <a:pt x="25" y="71"/>
                      </a:cubicBezTo>
                      <a:cubicBezTo>
                        <a:pt x="28" y="72"/>
                        <a:pt x="32" y="71"/>
                        <a:pt x="35" y="72"/>
                      </a:cubicBezTo>
                      <a:cubicBezTo>
                        <a:pt x="44" y="73"/>
                        <a:pt x="51" y="74"/>
                        <a:pt x="59" y="74"/>
                      </a:cubicBezTo>
                      <a:cubicBezTo>
                        <a:pt x="67" y="75"/>
                        <a:pt x="74" y="74"/>
                        <a:pt x="82" y="74"/>
                      </a:cubicBezTo>
                      <a:cubicBezTo>
                        <a:pt x="86" y="74"/>
                        <a:pt x="87" y="73"/>
                        <a:pt x="91" y="72"/>
                      </a:cubicBezTo>
                      <a:cubicBezTo>
                        <a:pt x="94" y="71"/>
                        <a:pt x="97" y="72"/>
                        <a:pt x="99" y="70"/>
                      </a:cubicBezTo>
                      <a:cubicBezTo>
                        <a:pt x="100" y="74"/>
                        <a:pt x="99" y="78"/>
                        <a:pt x="95" y="80"/>
                      </a:cubicBezTo>
                      <a:cubicBezTo>
                        <a:pt x="91" y="83"/>
                        <a:pt x="86" y="84"/>
                        <a:pt x="82" y="85"/>
                      </a:cubicBezTo>
                      <a:cubicBezTo>
                        <a:pt x="74" y="88"/>
                        <a:pt x="65" y="85"/>
                        <a:pt x="57" y="85"/>
                      </a:cubicBezTo>
                      <a:cubicBezTo>
                        <a:pt x="51" y="84"/>
                        <a:pt x="39" y="80"/>
                        <a:pt x="35" y="87"/>
                      </a:cubicBezTo>
                      <a:cubicBezTo>
                        <a:pt x="29" y="96"/>
                        <a:pt x="45" y="102"/>
                        <a:pt x="51" y="105"/>
                      </a:cubicBezTo>
                      <a:cubicBezTo>
                        <a:pt x="60" y="108"/>
                        <a:pt x="68" y="112"/>
                        <a:pt x="74" y="120"/>
                      </a:cubicBezTo>
                      <a:cubicBezTo>
                        <a:pt x="78" y="125"/>
                        <a:pt x="80" y="139"/>
                        <a:pt x="89" y="135"/>
                      </a:cubicBezTo>
                      <a:cubicBezTo>
                        <a:pt x="93" y="133"/>
                        <a:pt x="95" y="131"/>
                        <a:pt x="100" y="131"/>
                      </a:cubicBezTo>
                      <a:cubicBezTo>
                        <a:pt x="105" y="130"/>
                        <a:pt x="108" y="130"/>
                        <a:pt x="112" y="127"/>
                      </a:cubicBezTo>
                      <a:cubicBezTo>
                        <a:pt x="116" y="124"/>
                        <a:pt x="119" y="123"/>
                        <a:pt x="124" y="123"/>
                      </a:cubicBezTo>
                      <a:cubicBezTo>
                        <a:pt x="130" y="123"/>
                        <a:pt x="135" y="123"/>
                        <a:pt x="140" y="122"/>
                      </a:cubicBezTo>
                      <a:cubicBezTo>
                        <a:pt x="148" y="119"/>
                        <a:pt x="156" y="114"/>
                        <a:pt x="164" y="110"/>
                      </a:cubicBezTo>
                      <a:cubicBezTo>
                        <a:pt x="167" y="108"/>
                        <a:pt x="170" y="105"/>
                        <a:pt x="172" y="103"/>
                      </a:cubicBezTo>
                      <a:cubicBezTo>
                        <a:pt x="174" y="102"/>
                        <a:pt x="175" y="100"/>
                        <a:pt x="178" y="99"/>
                      </a:cubicBezTo>
                      <a:cubicBezTo>
                        <a:pt x="181" y="99"/>
                        <a:pt x="182" y="101"/>
                        <a:pt x="185" y="102"/>
                      </a:cubicBezTo>
                      <a:cubicBezTo>
                        <a:pt x="188" y="103"/>
                        <a:pt x="189" y="103"/>
                        <a:pt x="191" y="105"/>
                      </a:cubicBezTo>
                      <a:cubicBezTo>
                        <a:pt x="192" y="106"/>
                        <a:pt x="193" y="107"/>
                        <a:pt x="195" y="109"/>
                      </a:cubicBezTo>
                      <a:cubicBezTo>
                        <a:pt x="198" y="112"/>
                        <a:pt x="202" y="114"/>
                        <a:pt x="207" y="115"/>
                      </a:cubicBezTo>
                      <a:cubicBezTo>
                        <a:pt x="215" y="117"/>
                        <a:pt x="223" y="118"/>
                        <a:pt x="232" y="118"/>
                      </a:cubicBezTo>
                      <a:cubicBezTo>
                        <a:pt x="239" y="118"/>
                        <a:pt x="256" y="121"/>
                        <a:pt x="255" y="111"/>
                      </a:cubicBezTo>
                      <a:cubicBezTo>
                        <a:pt x="254" y="98"/>
                        <a:pt x="235" y="106"/>
                        <a:pt x="229" y="100"/>
                      </a:cubicBezTo>
                      <a:lnTo>
                        <a:pt x="230" y="9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3" name="Freeform 24"/>
                <p:cNvSpPr/>
                <p:nvPr/>
              </p:nvSpPr>
              <p:spPr bwMode="auto">
                <a:xfrm>
                  <a:off x="10945795" y="304800"/>
                  <a:ext cx="404812" cy="280987"/>
                </a:xfrm>
                <a:custGeom>
                  <a:avLst/>
                  <a:gdLst/>
                  <a:ahLst/>
                  <a:cxnLst>
                    <a:cxn ang="0">
                      <a:pos x="153" y="33"/>
                    </a:cxn>
                    <a:cxn ang="0">
                      <a:pos x="151" y="24"/>
                    </a:cxn>
                    <a:cxn ang="0">
                      <a:pos x="141" y="21"/>
                    </a:cxn>
                    <a:cxn ang="0">
                      <a:pos x="130" y="17"/>
                    </a:cxn>
                    <a:cxn ang="0">
                      <a:pos x="120" y="9"/>
                    </a:cxn>
                    <a:cxn ang="0">
                      <a:pos x="97" y="13"/>
                    </a:cxn>
                    <a:cxn ang="0">
                      <a:pos x="86" y="16"/>
                    </a:cxn>
                    <a:cxn ang="0">
                      <a:pos x="75" y="9"/>
                    </a:cxn>
                    <a:cxn ang="0">
                      <a:pos x="26" y="6"/>
                    </a:cxn>
                    <a:cxn ang="0">
                      <a:pos x="15" y="22"/>
                    </a:cxn>
                    <a:cxn ang="0">
                      <a:pos x="12" y="46"/>
                    </a:cxn>
                    <a:cxn ang="0">
                      <a:pos x="9" y="58"/>
                    </a:cxn>
                    <a:cxn ang="0">
                      <a:pos x="4" y="67"/>
                    </a:cxn>
                    <a:cxn ang="0">
                      <a:pos x="15" y="79"/>
                    </a:cxn>
                    <a:cxn ang="0">
                      <a:pos x="21" y="89"/>
                    </a:cxn>
                    <a:cxn ang="0">
                      <a:pos x="28" y="101"/>
                    </a:cxn>
                    <a:cxn ang="0">
                      <a:pos x="38" y="106"/>
                    </a:cxn>
                    <a:cxn ang="0">
                      <a:pos x="47" y="99"/>
                    </a:cxn>
                    <a:cxn ang="0">
                      <a:pos x="69" y="95"/>
                    </a:cxn>
                    <a:cxn ang="0">
                      <a:pos x="81" y="73"/>
                    </a:cxn>
                    <a:cxn ang="0">
                      <a:pos x="101" y="57"/>
                    </a:cxn>
                    <a:cxn ang="0">
                      <a:pos x="118" y="44"/>
                    </a:cxn>
                    <a:cxn ang="0">
                      <a:pos x="149" y="35"/>
                    </a:cxn>
                    <a:cxn ang="0">
                      <a:pos x="153" y="33"/>
                    </a:cxn>
                  </a:cxnLst>
                  <a:rect l="0" t="0" r="r" b="b"/>
                  <a:pathLst>
                    <a:path w="154" h="107">
                      <a:moveTo>
                        <a:pt x="153" y="33"/>
                      </a:moveTo>
                      <a:cubicBezTo>
                        <a:pt x="154" y="29"/>
                        <a:pt x="154" y="26"/>
                        <a:pt x="151" y="24"/>
                      </a:cubicBezTo>
                      <a:cubicBezTo>
                        <a:pt x="148" y="22"/>
                        <a:pt x="144" y="22"/>
                        <a:pt x="141" y="21"/>
                      </a:cubicBezTo>
                      <a:cubicBezTo>
                        <a:pt x="137" y="20"/>
                        <a:pt x="133" y="19"/>
                        <a:pt x="130" y="17"/>
                      </a:cubicBezTo>
                      <a:cubicBezTo>
                        <a:pt x="126" y="15"/>
                        <a:pt x="124" y="11"/>
                        <a:pt x="120" y="9"/>
                      </a:cubicBezTo>
                      <a:cubicBezTo>
                        <a:pt x="113" y="2"/>
                        <a:pt x="104" y="9"/>
                        <a:pt x="97" y="13"/>
                      </a:cubicBezTo>
                      <a:cubicBezTo>
                        <a:pt x="94" y="15"/>
                        <a:pt x="90" y="16"/>
                        <a:pt x="86" y="16"/>
                      </a:cubicBezTo>
                      <a:cubicBezTo>
                        <a:pt x="82" y="15"/>
                        <a:pt x="79" y="11"/>
                        <a:pt x="75" y="9"/>
                      </a:cubicBezTo>
                      <a:cubicBezTo>
                        <a:pt x="61" y="2"/>
                        <a:pt x="41" y="0"/>
                        <a:pt x="26" y="6"/>
                      </a:cubicBezTo>
                      <a:cubicBezTo>
                        <a:pt x="19" y="10"/>
                        <a:pt x="16" y="14"/>
                        <a:pt x="15" y="22"/>
                      </a:cubicBezTo>
                      <a:cubicBezTo>
                        <a:pt x="14" y="30"/>
                        <a:pt x="14" y="38"/>
                        <a:pt x="12" y="46"/>
                      </a:cubicBezTo>
                      <a:cubicBezTo>
                        <a:pt x="12" y="50"/>
                        <a:pt x="11" y="54"/>
                        <a:pt x="9" y="58"/>
                      </a:cubicBezTo>
                      <a:cubicBezTo>
                        <a:pt x="7" y="61"/>
                        <a:pt x="5" y="64"/>
                        <a:pt x="4" y="67"/>
                      </a:cubicBezTo>
                      <a:cubicBezTo>
                        <a:pt x="0" y="76"/>
                        <a:pt x="9" y="75"/>
                        <a:pt x="15" y="79"/>
                      </a:cubicBezTo>
                      <a:cubicBezTo>
                        <a:pt x="18" y="82"/>
                        <a:pt x="19" y="85"/>
                        <a:pt x="21" y="89"/>
                      </a:cubicBezTo>
                      <a:cubicBezTo>
                        <a:pt x="24" y="92"/>
                        <a:pt x="25" y="97"/>
                        <a:pt x="28" y="101"/>
                      </a:cubicBezTo>
                      <a:cubicBezTo>
                        <a:pt x="30" y="104"/>
                        <a:pt x="34" y="107"/>
                        <a:pt x="38" y="106"/>
                      </a:cubicBezTo>
                      <a:cubicBezTo>
                        <a:pt x="42" y="105"/>
                        <a:pt x="43" y="100"/>
                        <a:pt x="47" y="99"/>
                      </a:cubicBezTo>
                      <a:cubicBezTo>
                        <a:pt x="55" y="97"/>
                        <a:pt x="64" y="103"/>
                        <a:pt x="69" y="95"/>
                      </a:cubicBezTo>
                      <a:cubicBezTo>
                        <a:pt x="73" y="88"/>
                        <a:pt x="77" y="80"/>
                        <a:pt x="81" y="73"/>
                      </a:cubicBezTo>
                      <a:cubicBezTo>
                        <a:pt x="85" y="66"/>
                        <a:pt x="94" y="62"/>
                        <a:pt x="101" y="57"/>
                      </a:cubicBezTo>
                      <a:cubicBezTo>
                        <a:pt x="107" y="53"/>
                        <a:pt x="112" y="47"/>
                        <a:pt x="118" y="44"/>
                      </a:cubicBezTo>
                      <a:cubicBezTo>
                        <a:pt x="127" y="40"/>
                        <a:pt x="139" y="37"/>
                        <a:pt x="149" y="35"/>
                      </a:cubicBezTo>
                      <a:lnTo>
                        <a:pt x="153" y="3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4" name="Freeform 25"/>
                <p:cNvSpPr/>
                <p:nvPr/>
              </p:nvSpPr>
              <p:spPr bwMode="auto">
                <a:xfrm>
                  <a:off x="11290282" y="130175"/>
                  <a:ext cx="450849" cy="195262"/>
                </a:xfrm>
                <a:custGeom>
                  <a:avLst/>
                  <a:gdLst/>
                  <a:ahLst/>
                  <a:cxnLst>
                    <a:cxn ang="0">
                      <a:pos x="170" y="35"/>
                    </a:cxn>
                    <a:cxn ang="0">
                      <a:pos x="160" y="52"/>
                    </a:cxn>
                    <a:cxn ang="0">
                      <a:pos x="142" y="63"/>
                    </a:cxn>
                    <a:cxn ang="0">
                      <a:pos x="118" y="62"/>
                    </a:cxn>
                    <a:cxn ang="0">
                      <a:pos x="107" y="64"/>
                    </a:cxn>
                    <a:cxn ang="0">
                      <a:pos x="92" y="69"/>
                    </a:cxn>
                    <a:cxn ang="0">
                      <a:pos x="68" y="74"/>
                    </a:cxn>
                    <a:cxn ang="0">
                      <a:pos x="49" y="66"/>
                    </a:cxn>
                    <a:cxn ang="0">
                      <a:pos x="69" y="59"/>
                    </a:cxn>
                    <a:cxn ang="0">
                      <a:pos x="79" y="59"/>
                    </a:cxn>
                    <a:cxn ang="0">
                      <a:pos x="88" y="56"/>
                    </a:cxn>
                    <a:cxn ang="0">
                      <a:pos x="75" y="49"/>
                    </a:cxn>
                    <a:cxn ang="0">
                      <a:pos x="51" y="49"/>
                    </a:cxn>
                    <a:cxn ang="0">
                      <a:pos x="30" y="52"/>
                    </a:cxn>
                    <a:cxn ang="0">
                      <a:pos x="20" y="54"/>
                    </a:cxn>
                    <a:cxn ang="0">
                      <a:pos x="9" y="49"/>
                    </a:cxn>
                    <a:cxn ang="0">
                      <a:pos x="1" y="39"/>
                    </a:cxn>
                    <a:cxn ang="0">
                      <a:pos x="8" y="32"/>
                    </a:cxn>
                    <a:cxn ang="0">
                      <a:pos x="22" y="15"/>
                    </a:cxn>
                    <a:cxn ang="0">
                      <a:pos x="33" y="10"/>
                    </a:cxn>
                    <a:cxn ang="0">
                      <a:pos x="44" y="15"/>
                    </a:cxn>
                    <a:cxn ang="0">
                      <a:pos x="63" y="23"/>
                    </a:cxn>
                    <a:cxn ang="0">
                      <a:pos x="74" y="25"/>
                    </a:cxn>
                    <a:cxn ang="0">
                      <a:pos x="83" y="32"/>
                    </a:cxn>
                    <a:cxn ang="0">
                      <a:pos x="106" y="35"/>
                    </a:cxn>
                    <a:cxn ang="0">
                      <a:pos x="119" y="42"/>
                    </a:cxn>
                    <a:cxn ang="0">
                      <a:pos x="117" y="33"/>
                    </a:cxn>
                    <a:cxn ang="0">
                      <a:pos x="115" y="24"/>
                    </a:cxn>
                    <a:cxn ang="0">
                      <a:pos x="116" y="5"/>
                    </a:cxn>
                    <a:cxn ang="0">
                      <a:pos x="133" y="17"/>
                    </a:cxn>
                    <a:cxn ang="0">
                      <a:pos x="154" y="24"/>
                    </a:cxn>
                    <a:cxn ang="0">
                      <a:pos x="170" y="35"/>
                    </a:cxn>
                  </a:cxnLst>
                  <a:rect l="0" t="0" r="r" b="b"/>
                  <a:pathLst>
                    <a:path w="172" h="74">
                      <a:moveTo>
                        <a:pt x="170" y="35"/>
                      </a:moveTo>
                      <a:cubicBezTo>
                        <a:pt x="172" y="44"/>
                        <a:pt x="165" y="46"/>
                        <a:pt x="160" y="52"/>
                      </a:cubicBezTo>
                      <a:cubicBezTo>
                        <a:pt x="155" y="58"/>
                        <a:pt x="150" y="61"/>
                        <a:pt x="142" y="63"/>
                      </a:cubicBezTo>
                      <a:cubicBezTo>
                        <a:pt x="134" y="65"/>
                        <a:pt x="127" y="62"/>
                        <a:pt x="118" y="62"/>
                      </a:cubicBezTo>
                      <a:cubicBezTo>
                        <a:pt x="114" y="62"/>
                        <a:pt x="111" y="62"/>
                        <a:pt x="107" y="64"/>
                      </a:cubicBezTo>
                      <a:cubicBezTo>
                        <a:pt x="102" y="66"/>
                        <a:pt x="97" y="67"/>
                        <a:pt x="92" y="69"/>
                      </a:cubicBezTo>
                      <a:cubicBezTo>
                        <a:pt x="84" y="73"/>
                        <a:pt x="77" y="74"/>
                        <a:pt x="68" y="74"/>
                      </a:cubicBezTo>
                      <a:cubicBezTo>
                        <a:pt x="61" y="74"/>
                        <a:pt x="52" y="73"/>
                        <a:pt x="49" y="66"/>
                      </a:cubicBezTo>
                      <a:cubicBezTo>
                        <a:pt x="45" y="57"/>
                        <a:pt x="64" y="59"/>
                        <a:pt x="69" y="59"/>
                      </a:cubicBezTo>
                      <a:cubicBezTo>
                        <a:pt x="72" y="59"/>
                        <a:pt x="76" y="59"/>
                        <a:pt x="79" y="59"/>
                      </a:cubicBezTo>
                      <a:cubicBezTo>
                        <a:pt x="83" y="58"/>
                        <a:pt x="86" y="59"/>
                        <a:pt x="88" y="56"/>
                      </a:cubicBezTo>
                      <a:cubicBezTo>
                        <a:pt x="94" y="48"/>
                        <a:pt x="80" y="49"/>
                        <a:pt x="75" y="49"/>
                      </a:cubicBezTo>
                      <a:cubicBezTo>
                        <a:pt x="68" y="49"/>
                        <a:pt x="59" y="50"/>
                        <a:pt x="51" y="49"/>
                      </a:cubicBezTo>
                      <a:cubicBezTo>
                        <a:pt x="43" y="48"/>
                        <a:pt x="37" y="47"/>
                        <a:pt x="30" y="52"/>
                      </a:cubicBezTo>
                      <a:cubicBezTo>
                        <a:pt x="26" y="55"/>
                        <a:pt x="25" y="56"/>
                        <a:pt x="20" y="54"/>
                      </a:cubicBezTo>
                      <a:cubicBezTo>
                        <a:pt x="16" y="53"/>
                        <a:pt x="12" y="51"/>
                        <a:pt x="9" y="49"/>
                      </a:cubicBezTo>
                      <a:cubicBezTo>
                        <a:pt x="5" y="47"/>
                        <a:pt x="0" y="44"/>
                        <a:pt x="1" y="39"/>
                      </a:cubicBezTo>
                      <a:cubicBezTo>
                        <a:pt x="2" y="35"/>
                        <a:pt x="5" y="35"/>
                        <a:pt x="8" y="32"/>
                      </a:cubicBezTo>
                      <a:cubicBezTo>
                        <a:pt x="13" y="27"/>
                        <a:pt x="16" y="19"/>
                        <a:pt x="22" y="15"/>
                      </a:cubicBezTo>
                      <a:cubicBezTo>
                        <a:pt x="25" y="13"/>
                        <a:pt x="29" y="11"/>
                        <a:pt x="33" y="10"/>
                      </a:cubicBezTo>
                      <a:cubicBezTo>
                        <a:pt x="38" y="9"/>
                        <a:pt x="40" y="12"/>
                        <a:pt x="44" y="15"/>
                      </a:cubicBezTo>
                      <a:cubicBezTo>
                        <a:pt x="49" y="19"/>
                        <a:pt x="56" y="21"/>
                        <a:pt x="63" y="23"/>
                      </a:cubicBezTo>
                      <a:cubicBezTo>
                        <a:pt x="66" y="24"/>
                        <a:pt x="71" y="23"/>
                        <a:pt x="74" y="25"/>
                      </a:cubicBezTo>
                      <a:cubicBezTo>
                        <a:pt x="77" y="27"/>
                        <a:pt x="79" y="30"/>
                        <a:pt x="83" y="32"/>
                      </a:cubicBezTo>
                      <a:cubicBezTo>
                        <a:pt x="90" y="36"/>
                        <a:pt x="98" y="33"/>
                        <a:pt x="106" y="35"/>
                      </a:cubicBezTo>
                      <a:cubicBezTo>
                        <a:pt x="111" y="35"/>
                        <a:pt x="115" y="40"/>
                        <a:pt x="119" y="42"/>
                      </a:cubicBezTo>
                      <a:cubicBezTo>
                        <a:pt x="122" y="40"/>
                        <a:pt x="118" y="35"/>
                        <a:pt x="117" y="33"/>
                      </a:cubicBezTo>
                      <a:cubicBezTo>
                        <a:pt x="117" y="30"/>
                        <a:pt x="116" y="27"/>
                        <a:pt x="115" y="24"/>
                      </a:cubicBezTo>
                      <a:cubicBezTo>
                        <a:pt x="114" y="20"/>
                        <a:pt x="111" y="9"/>
                        <a:pt x="116" y="5"/>
                      </a:cubicBezTo>
                      <a:cubicBezTo>
                        <a:pt x="123" y="0"/>
                        <a:pt x="128" y="13"/>
                        <a:pt x="133" y="17"/>
                      </a:cubicBezTo>
                      <a:cubicBezTo>
                        <a:pt x="138" y="22"/>
                        <a:pt x="146" y="24"/>
                        <a:pt x="154" y="24"/>
                      </a:cubicBezTo>
                      <a:cubicBezTo>
                        <a:pt x="160" y="25"/>
                        <a:pt x="168" y="29"/>
                        <a:pt x="170"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5" name="Freeform 26"/>
                <p:cNvSpPr/>
                <p:nvPr/>
              </p:nvSpPr>
              <p:spPr bwMode="auto">
                <a:xfrm>
                  <a:off x="11058507" y="77788"/>
                  <a:ext cx="288925" cy="147637"/>
                </a:xfrm>
                <a:custGeom>
                  <a:avLst/>
                  <a:gdLst/>
                  <a:ahLst/>
                  <a:cxnLst>
                    <a:cxn ang="0">
                      <a:pos x="104" y="0"/>
                    </a:cxn>
                    <a:cxn ang="0">
                      <a:pos x="110" y="8"/>
                    </a:cxn>
                    <a:cxn ang="0">
                      <a:pos x="106" y="18"/>
                    </a:cxn>
                    <a:cxn ang="0">
                      <a:pos x="97" y="25"/>
                    </a:cxn>
                    <a:cxn ang="0">
                      <a:pos x="92" y="34"/>
                    </a:cxn>
                    <a:cxn ang="0">
                      <a:pos x="82" y="37"/>
                    </a:cxn>
                    <a:cxn ang="0">
                      <a:pos x="76" y="32"/>
                    </a:cxn>
                    <a:cxn ang="0">
                      <a:pos x="66" y="28"/>
                    </a:cxn>
                    <a:cxn ang="0">
                      <a:pos x="56" y="35"/>
                    </a:cxn>
                    <a:cxn ang="0">
                      <a:pos x="41" y="53"/>
                    </a:cxn>
                    <a:cxn ang="0">
                      <a:pos x="20" y="51"/>
                    </a:cxn>
                    <a:cxn ang="0">
                      <a:pos x="8" y="46"/>
                    </a:cxn>
                    <a:cxn ang="0">
                      <a:pos x="0" y="39"/>
                    </a:cxn>
                    <a:cxn ang="0">
                      <a:pos x="18" y="29"/>
                    </a:cxn>
                    <a:cxn ang="0">
                      <a:pos x="42" y="21"/>
                    </a:cxn>
                    <a:cxn ang="0">
                      <a:pos x="52" y="16"/>
                    </a:cxn>
                    <a:cxn ang="0">
                      <a:pos x="62" y="11"/>
                    </a:cxn>
                    <a:cxn ang="0">
                      <a:pos x="72" y="13"/>
                    </a:cxn>
                    <a:cxn ang="0">
                      <a:pos x="82" y="16"/>
                    </a:cxn>
                    <a:cxn ang="0">
                      <a:pos x="92" y="13"/>
                    </a:cxn>
                    <a:cxn ang="0">
                      <a:pos x="99" y="4"/>
                    </a:cxn>
                    <a:cxn ang="0">
                      <a:pos x="100" y="4"/>
                    </a:cxn>
                    <a:cxn ang="0">
                      <a:pos x="104" y="0"/>
                    </a:cxn>
                  </a:cxnLst>
                  <a:rect l="0" t="0" r="r" b="b"/>
                  <a:pathLst>
                    <a:path w="110" h="56">
                      <a:moveTo>
                        <a:pt x="104" y="0"/>
                      </a:moveTo>
                      <a:cubicBezTo>
                        <a:pt x="107" y="3"/>
                        <a:pt x="110" y="3"/>
                        <a:pt x="110" y="8"/>
                      </a:cubicBezTo>
                      <a:cubicBezTo>
                        <a:pt x="110" y="12"/>
                        <a:pt x="108" y="16"/>
                        <a:pt x="106" y="18"/>
                      </a:cubicBezTo>
                      <a:cubicBezTo>
                        <a:pt x="103" y="21"/>
                        <a:pt x="99" y="21"/>
                        <a:pt x="97" y="25"/>
                      </a:cubicBezTo>
                      <a:cubicBezTo>
                        <a:pt x="95" y="28"/>
                        <a:pt x="95" y="31"/>
                        <a:pt x="92" y="34"/>
                      </a:cubicBezTo>
                      <a:cubicBezTo>
                        <a:pt x="89" y="36"/>
                        <a:pt x="85" y="36"/>
                        <a:pt x="82" y="37"/>
                      </a:cubicBezTo>
                      <a:cubicBezTo>
                        <a:pt x="78" y="38"/>
                        <a:pt x="78" y="36"/>
                        <a:pt x="76" y="32"/>
                      </a:cubicBezTo>
                      <a:cubicBezTo>
                        <a:pt x="74" y="28"/>
                        <a:pt x="70" y="27"/>
                        <a:pt x="66" y="28"/>
                      </a:cubicBezTo>
                      <a:cubicBezTo>
                        <a:pt x="62" y="29"/>
                        <a:pt x="58" y="32"/>
                        <a:pt x="56" y="35"/>
                      </a:cubicBezTo>
                      <a:cubicBezTo>
                        <a:pt x="51" y="42"/>
                        <a:pt x="48" y="50"/>
                        <a:pt x="41" y="53"/>
                      </a:cubicBezTo>
                      <a:cubicBezTo>
                        <a:pt x="35" y="56"/>
                        <a:pt x="26" y="53"/>
                        <a:pt x="20" y="51"/>
                      </a:cubicBezTo>
                      <a:cubicBezTo>
                        <a:pt x="16" y="49"/>
                        <a:pt x="12" y="47"/>
                        <a:pt x="8" y="46"/>
                      </a:cubicBezTo>
                      <a:cubicBezTo>
                        <a:pt x="4" y="44"/>
                        <a:pt x="0" y="43"/>
                        <a:pt x="0" y="39"/>
                      </a:cubicBezTo>
                      <a:cubicBezTo>
                        <a:pt x="1" y="33"/>
                        <a:pt x="13" y="31"/>
                        <a:pt x="18" y="29"/>
                      </a:cubicBezTo>
                      <a:cubicBezTo>
                        <a:pt x="26" y="26"/>
                        <a:pt x="34" y="23"/>
                        <a:pt x="42" y="21"/>
                      </a:cubicBezTo>
                      <a:cubicBezTo>
                        <a:pt x="46" y="20"/>
                        <a:pt x="49" y="19"/>
                        <a:pt x="52" y="16"/>
                      </a:cubicBezTo>
                      <a:cubicBezTo>
                        <a:pt x="55" y="15"/>
                        <a:pt x="58" y="12"/>
                        <a:pt x="62" y="11"/>
                      </a:cubicBezTo>
                      <a:cubicBezTo>
                        <a:pt x="65" y="10"/>
                        <a:pt x="68" y="11"/>
                        <a:pt x="72" y="13"/>
                      </a:cubicBezTo>
                      <a:cubicBezTo>
                        <a:pt x="75" y="15"/>
                        <a:pt x="77" y="16"/>
                        <a:pt x="82" y="16"/>
                      </a:cubicBezTo>
                      <a:cubicBezTo>
                        <a:pt x="86" y="16"/>
                        <a:pt x="89" y="15"/>
                        <a:pt x="92" y="13"/>
                      </a:cubicBezTo>
                      <a:cubicBezTo>
                        <a:pt x="95" y="10"/>
                        <a:pt x="96" y="7"/>
                        <a:pt x="99" y="4"/>
                      </a:cubicBezTo>
                      <a:cubicBezTo>
                        <a:pt x="99" y="4"/>
                        <a:pt x="100" y="4"/>
                        <a:pt x="100" y="4"/>
                      </a:cubicBezTo>
                      <a:lnTo>
                        <a:pt x="104"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6" name="Freeform 27"/>
                <p:cNvSpPr/>
                <p:nvPr/>
              </p:nvSpPr>
              <p:spPr bwMode="auto">
                <a:xfrm>
                  <a:off x="11445856" y="49213"/>
                  <a:ext cx="133350" cy="66675"/>
                </a:xfrm>
                <a:custGeom>
                  <a:avLst/>
                  <a:gdLst/>
                  <a:ahLst/>
                  <a:cxnLst>
                    <a:cxn ang="0">
                      <a:pos x="45" y="1"/>
                    </a:cxn>
                    <a:cxn ang="0">
                      <a:pos x="49" y="9"/>
                    </a:cxn>
                    <a:cxn ang="0">
                      <a:pos x="41" y="15"/>
                    </a:cxn>
                    <a:cxn ang="0">
                      <a:pos x="34" y="21"/>
                    </a:cxn>
                    <a:cxn ang="0">
                      <a:pos x="25" y="19"/>
                    </a:cxn>
                    <a:cxn ang="0">
                      <a:pos x="7" y="15"/>
                    </a:cxn>
                    <a:cxn ang="0">
                      <a:pos x="5" y="7"/>
                    </a:cxn>
                    <a:cxn ang="0">
                      <a:pos x="24" y="2"/>
                    </a:cxn>
                    <a:cxn ang="0">
                      <a:pos x="45" y="1"/>
                    </a:cxn>
                  </a:cxnLst>
                  <a:rect l="0" t="0" r="r" b="b"/>
                  <a:pathLst>
                    <a:path w="51" h="25">
                      <a:moveTo>
                        <a:pt x="45" y="1"/>
                      </a:moveTo>
                      <a:cubicBezTo>
                        <a:pt x="48" y="2"/>
                        <a:pt x="51" y="5"/>
                        <a:pt x="49" y="9"/>
                      </a:cubicBezTo>
                      <a:cubicBezTo>
                        <a:pt x="48" y="11"/>
                        <a:pt x="43" y="13"/>
                        <a:pt x="41" y="15"/>
                      </a:cubicBezTo>
                      <a:cubicBezTo>
                        <a:pt x="38" y="17"/>
                        <a:pt x="37" y="19"/>
                        <a:pt x="34" y="21"/>
                      </a:cubicBezTo>
                      <a:cubicBezTo>
                        <a:pt x="30" y="25"/>
                        <a:pt x="28" y="22"/>
                        <a:pt x="25" y="19"/>
                      </a:cubicBezTo>
                      <a:cubicBezTo>
                        <a:pt x="19" y="16"/>
                        <a:pt x="13" y="15"/>
                        <a:pt x="7" y="15"/>
                      </a:cubicBezTo>
                      <a:cubicBezTo>
                        <a:pt x="2" y="14"/>
                        <a:pt x="0" y="10"/>
                        <a:pt x="5" y="7"/>
                      </a:cubicBezTo>
                      <a:cubicBezTo>
                        <a:pt x="9" y="3"/>
                        <a:pt x="18" y="3"/>
                        <a:pt x="24" y="2"/>
                      </a:cubicBezTo>
                      <a:cubicBezTo>
                        <a:pt x="31" y="0"/>
                        <a:pt x="38" y="0"/>
                        <a:pt x="45"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7" name="Freeform 28"/>
                <p:cNvSpPr/>
                <p:nvPr/>
              </p:nvSpPr>
              <p:spPr bwMode="auto">
                <a:xfrm>
                  <a:off x="11445856" y="-11112"/>
                  <a:ext cx="144462" cy="50800"/>
                </a:xfrm>
                <a:custGeom>
                  <a:avLst/>
                  <a:gdLst/>
                  <a:ahLst/>
                  <a:cxnLst>
                    <a:cxn ang="0">
                      <a:pos x="8" y="17"/>
                    </a:cxn>
                    <a:cxn ang="0">
                      <a:pos x="19" y="15"/>
                    </a:cxn>
                    <a:cxn ang="0">
                      <a:pos x="46" y="16"/>
                    </a:cxn>
                    <a:cxn ang="0">
                      <a:pos x="55" y="14"/>
                    </a:cxn>
                    <a:cxn ang="0">
                      <a:pos x="46" y="4"/>
                    </a:cxn>
                    <a:cxn ang="0">
                      <a:pos x="23" y="7"/>
                    </a:cxn>
                    <a:cxn ang="0">
                      <a:pos x="5" y="11"/>
                    </a:cxn>
                    <a:cxn ang="0">
                      <a:pos x="8" y="17"/>
                    </a:cxn>
                  </a:cxnLst>
                  <a:rect l="0" t="0" r="r" b="b"/>
                  <a:pathLst>
                    <a:path w="55" h="19">
                      <a:moveTo>
                        <a:pt x="8" y="17"/>
                      </a:moveTo>
                      <a:cubicBezTo>
                        <a:pt x="11" y="17"/>
                        <a:pt x="16" y="15"/>
                        <a:pt x="19" y="15"/>
                      </a:cubicBezTo>
                      <a:cubicBezTo>
                        <a:pt x="29" y="14"/>
                        <a:pt x="38" y="15"/>
                        <a:pt x="46" y="16"/>
                      </a:cubicBezTo>
                      <a:cubicBezTo>
                        <a:pt x="50" y="17"/>
                        <a:pt x="54" y="19"/>
                        <a:pt x="55" y="14"/>
                      </a:cubicBezTo>
                      <a:cubicBezTo>
                        <a:pt x="55" y="9"/>
                        <a:pt x="50" y="6"/>
                        <a:pt x="46" y="4"/>
                      </a:cubicBezTo>
                      <a:cubicBezTo>
                        <a:pt x="38" y="0"/>
                        <a:pt x="31" y="4"/>
                        <a:pt x="23" y="7"/>
                      </a:cubicBezTo>
                      <a:cubicBezTo>
                        <a:pt x="17" y="9"/>
                        <a:pt x="11" y="9"/>
                        <a:pt x="5" y="11"/>
                      </a:cubicBezTo>
                      <a:cubicBezTo>
                        <a:pt x="0" y="13"/>
                        <a:pt x="3" y="17"/>
                        <a:pt x="8"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8" name="Freeform 29"/>
                <p:cNvSpPr/>
                <p:nvPr/>
              </p:nvSpPr>
              <p:spPr bwMode="auto">
                <a:xfrm>
                  <a:off x="11828443" y="152400"/>
                  <a:ext cx="233362" cy="152400"/>
                </a:xfrm>
                <a:custGeom>
                  <a:avLst/>
                  <a:gdLst/>
                  <a:ahLst/>
                  <a:cxnLst>
                    <a:cxn ang="0">
                      <a:pos x="52" y="2"/>
                    </a:cxn>
                    <a:cxn ang="0">
                      <a:pos x="61" y="3"/>
                    </a:cxn>
                    <a:cxn ang="0">
                      <a:pos x="71" y="4"/>
                    </a:cxn>
                    <a:cxn ang="0">
                      <a:pos x="81" y="5"/>
                    </a:cxn>
                    <a:cxn ang="0">
                      <a:pos x="87" y="12"/>
                    </a:cxn>
                    <a:cxn ang="0">
                      <a:pos x="89" y="23"/>
                    </a:cxn>
                    <a:cxn ang="0">
                      <a:pos x="87" y="34"/>
                    </a:cxn>
                    <a:cxn ang="0">
                      <a:pos x="86" y="45"/>
                    </a:cxn>
                    <a:cxn ang="0">
                      <a:pos x="81" y="55"/>
                    </a:cxn>
                    <a:cxn ang="0">
                      <a:pos x="58" y="51"/>
                    </a:cxn>
                    <a:cxn ang="0">
                      <a:pos x="38" y="41"/>
                    </a:cxn>
                    <a:cxn ang="0">
                      <a:pos x="28" y="32"/>
                    </a:cxn>
                    <a:cxn ang="0">
                      <a:pos x="16" y="29"/>
                    </a:cxn>
                    <a:cxn ang="0">
                      <a:pos x="5" y="27"/>
                    </a:cxn>
                    <a:cxn ang="0">
                      <a:pos x="1" y="25"/>
                    </a:cxn>
                    <a:cxn ang="0">
                      <a:pos x="2" y="20"/>
                    </a:cxn>
                    <a:cxn ang="0">
                      <a:pos x="23" y="18"/>
                    </a:cxn>
                    <a:cxn ang="0">
                      <a:pos x="26" y="12"/>
                    </a:cxn>
                    <a:cxn ang="0">
                      <a:pos x="28" y="4"/>
                    </a:cxn>
                    <a:cxn ang="0">
                      <a:pos x="33" y="4"/>
                    </a:cxn>
                    <a:cxn ang="0">
                      <a:pos x="38" y="12"/>
                    </a:cxn>
                    <a:cxn ang="0">
                      <a:pos x="55" y="19"/>
                    </a:cxn>
                    <a:cxn ang="0">
                      <a:pos x="52" y="5"/>
                    </a:cxn>
                    <a:cxn ang="0">
                      <a:pos x="52" y="2"/>
                    </a:cxn>
                  </a:cxnLst>
                  <a:rect l="0" t="0" r="r" b="b"/>
                  <a:pathLst>
                    <a:path w="89" h="58">
                      <a:moveTo>
                        <a:pt x="52" y="2"/>
                      </a:moveTo>
                      <a:cubicBezTo>
                        <a:pt x="55" y="2"/>
                        <a:pt x="58" y="3"/>
                        <a:pt x="61" y="3"/>
                      </a:cubicBezTo>
                      <a:cubicBezTo>
                        <a:pt x="65" y="3"/>
                        <a:pt x="68" y="3"/>
                        <a:pt x="71" y="4"/>
                      </a:cubicBezTo>
                      <a:cubicBezTo>
                        <a:pt x="74" y="4"/>
                        <a:pt x="78" y="4"/>
                        <a:pt x="81" y="5"/>
                      </a:cubicBezTo>
                      <a:cubicBezTo>
                        <a:pt x="86" y="6"/>
                        <a:pt x="86" y="8"/>
                        <a:pt x="87" y="12"/>
                      </a:cubicBezTo>
                      <a:cubicBezTo>
                        <a:pt x="88" y="16"/>
                        <a:pt x="89" y="19"/>
                        <a:pt x="89" y="23"/>
                      </a:cubicBezTo>
                      <a:cubicBezTo>
                        <a:pt x="89" y="27"/>
                        <a:pt x="88" y="31"/>
                        <a:pt x="87" y="34"/>
                      </a:cubicBezTo>
                      <a:cubicBezTo>
                        <a:pt x="86" y="38"/>
                        <a:pt x="86" y="41"/>
                        <a:pt x="86" y="45"/>
                      </a:cubicBezTo>
                      <a:cubicBezTo>
                        <a:pt x="85" y="47"/>
                        <a:pt x="84" y="54"/>
                        <a:pt x="81" y="55"/>
                      </a:cubicBezTo>
                      <a:cubicBezTo>
                        <a:pt x="76" y="58"/>
                        <a:pt x="63" y="53"/>
                        <a:pt x="58" y="51"/>
                      </a:cubicBezTo>
                      <a:cubicBezTo>
                        <a:pt x="52" y="48"/>
                        <a:pt x="44" y="46"/>
                        <a:pt x="38" y="41"/>
                      </a:cubicBezTo>
                      <a:cubicBezTo>
                        <a:pt x="35" y="38"/>
                        <a:pt x="33" y="34"/>
                        <a:pt x="28" y="32"/>
                      </a:cubicBezTo>
                      <a:cubicBezTo>
                        <a:pt x="24" y="30"/>
                        <a:pt x="21" y="29"/>
                        <a:pt x="16" y="29"/>
                      </a:cubicBezTo>
                      <a:cubicBezTo>
                        <a:pt x="12" y="28"/>
                        <a:pt x="8" y="28"/>
                        <a:pt x="5" y="27"/>
                      </a:cubicBezTo>
                      <a:cubicBezTo>
                        <a:pt x="2" y="27"/>
                        <a:pt x="1" y="27"/>
                        <a:pt x="1" y="25"/>
                      </a:cubicBezTo>
                      <a:cubicBezTo>
                        <a:pt x="0" y="23"/>
                        <a:pt x="1" y="21"/>
                        <a:pt x="2" y="20"/>
                      </a:cubicBezTo>
                      <a:cubicBezTo>
                        <a:pt x="6" y="15"/>
                        <a:pt x="17" y="19"/>
                        <a:pt x="23" y="18"/>
                      </a:cubicBezTo>
                      <a:cubicBezTo>
                        <a:pt x="27" y="17"/>
                        <a:pt x="26" y="16"/>
                        <a:pt x="26" y="12"/>
                      </a:cubicBezTo>
                      <a:cubicBezTo>
                        <a:pt x="27" y="10"/>
                        <a:pt x="28" y="7"/>
                        <a:pt x="28" y="4"/>
                      </a:cubicBezTo>
                      <a:cubicBezTo>
                        <a:pt x="29" y="0"/>
                        <a:pt x="30" y="0"/>
                        <a:pt x="33" y="4"/>
                      </a:cubicBezTo>
                      <a:cubicBezTo>
                        <a:pt x="34" y="7"/>
                        <a:pt x="35" y="10"/>
                        <a:pt x="38" y="12"/>
                      </a:cubicBezTo>
                      <a:cubicBezTo>
                        <a:pt x="41" y="16"/>
                        <a:pt x="49" y="20"/>
                        <a:pt x="55" y="19"/>
                      </a:cubicBezTo>
                      <a:cubicBezTo>
                        <a:pt x="57" y="14"/>
                        <a:pt x="54" y="9"/>
                        <a:pt x="52" y="5"/>
                      </a:cubicBezTo>
                      <a:lnTo>
                        <a:pt x="52"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9" name="Freeform 30"/>
                <p:cNvSpPr/>
                <p:nvPr/>
              </p:nvSpPr>
              <p:spPr bwMode="auto">
                <a:xfrm>
                  <a:off x="12093555" y="238125"/>
                  <a:ext cx="127000" cy="71437"/>
                </a:xfrm>
                <a:custGeom>
                  <a:avLst/>
                  <a:gdLst/>
                  <a:ahLst/>
                  <a:cxnLst>
                    <a:cxn ang="0">
                      <a:pos x="6" y="11"/>
                    </a:cxn>
                    <a:cxn ang="0">
                      <a:pos x="16" y="4"/>
                    </a:cxn>
                    <a:cxn ang="0">
                      <a:pos x="25" y="0"/>
                    </a:cxn>
                    <a:cxn ang="0">
                      <a:pos x="35" y="3"/>
                    </a:cxn>
                    <a:cxn ang="0">
                      <a:pos x="45" y="9"/>
                    </a:cxn>
                    <a:cxn ang="0">
                      <a:pos x="45" y="15"/>
                    </a:cxn>
                    <a:cxn ang="0">
                      <a:pos x="47" y="20"/>
                    </a:cxn>
                    <a:cxn ang="0">
                      <a:pos x="45" y="25"/>
                    </a:cxn>
                    <a:cxn ang="0">
                      <a:pos x="39" y="26"/>
                    </a:cxn>
                    <a:cxn ang="0">
                      <a:pos x="18" y="22"/>
                    </a:cxn>
                    <a:cxn ang="0">
                      <a:pos x="9" y="18"/>
                    </a:cxn>
                    <a:cxn ang="0">
                      <a:pos x="0" y="15"/>
                    </a:cxn>
                    <a:cxn ang="0">
                      <a:pos x="6" y="11"/>
                    </a:cxn>
                  </a:cxnLst>
                  <a:rect l="0" t="0" r="r" b="b"/>
                  <a:pathLst>
                    <a:path w="48" h="27">
                      <a:moveTo>
                        <a:pt x="6" y="11"/>
                      </a:moveTo>
                      <a:cubicBezTo>
                        <a:pt x="8" y="8"/>
                        <a:pt x="13" y="6"/>
                        <a:pt x="16" y="4"/>
                      </a:cubicBezTo>
                      <a:cubicBezTo>
                        <a:pt x="19" y="2"/>
                        <a:pt x="21" y="1"/>
                        <a:pt x="25" y="0"/>
                      </a:cubicBezTo>
                      <a:cubicBezTo>
                        <a:pt x="30" y="0"/>
                        <a:pt x="32" y="0"/>
                        <a:pt x="35" y="3"/>
                      </a:cubicBezTo>
                      <a:cubicBezTo>
                        <a:pt x="38" y="4"/>
                        <a:pt x="43" y="6"/>
                        <a:pt x="45" y="9"/>
                      </a:cubicBezTo>
                      <a:cubicBezTo>
                        <a:pt x="45" y="11"/>
                        <a:pt x="45" y="13"/>
                        <a:pt x="45" y="15"/>
                      </a:cubicBezTo>
                      <a:cubicBezTo>
                        <a:pt x="46" y="17"/>
                        <a:pt x="47" y="18"/>
                        <a:pt x="47" y="20"/>
                      </a:cubicBezTo>
                      <a:cubicBezTo>
                        <a:pt x="48" y="23"/>
                        <a:pt x="48" y="24"/>
                        <a:pt x="45" y="25"/>
                      </a:cubicBezTo>
                      <a:cubicBezTo>
                        <a:pt x="43" y="26"/>
                        <a:pt x="41" y="26"/>
                        <a:pt x="39" y="26"/>
                      </a:cubicBezTo>
                      <a:cubicBezTo>
                        <a:pt x="32" y="27"/>
                        <a:pt x="24" y="24"/>
                        <a:pt x="18" y="22"/>
                      </a:cubicBezTo>
                      <a:cubicBezTo>
                        <a:pt x="15" y="21"/>
                        <a:pt x="12" y="19"/>
                        <a:pt x="9" y="18"/>
                      </a:cubicBezTo>
                      <a:cubicBezTo>
                        <a:pt x="6" y="17"/>
                        <a:pt x="2" y="17"/>
                        <a:pt x="0" y="15"/>
                      </a:cubicBezTo>
                      <a:lnTo>
                        <a:pt x="6"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0" name="Freeform 31"/>
                <p:cNvSpPr/>
                <p:nvPr/>
              </p:nvSpPr>
              <p:spPr bwMode="auto">
                <a:xfrm>
                  <a:off x="11741131" y="-50800"/>
                  <a:ext cx="252412" cy="123825"/>
                </a:xfrm>
                <a:custGeom>
                  <a:avLst/>
                  <a:gdLst/>
                  <a:ahLst/>
                  <a:cxnLst>
                    <a:cxn ang="0">
                      <a:pos x="12" y="0"/>
                    </a:cxn>
                    <a:cxn ang="0">
                      <a:pos x="24" y="3"/>
                    </a:cxn>
                    <a:cxn ang="0">
                      <a:pos x="34" y="6"/>
                    </a:cxn>
                    <a:cxn ang="0">
                      <a:pos x="54" y="13"/>
                    </a:cxn>
                    <a:cxn ang="0">
                      <a:pos x="65" y="11"/>
                    </a:cxn>
                    <a:cxn ang="0">
                      <a:pos x="76" y="14"/>
                    </a:cxn>
                    <a:cxn ang="0">
                      <a:pos x="85" y="19"/>
                    </a:cxn>
                    <a:cxn ang="0">
                      <a:pos x="92" y="29"/>
                    </a:cxn>
                    <a:cxn ang="0">
                      <a:pos x="94" y="42"/>
                    </a:cxn>
                    <a:cxn ang="0">
                      <a:pos x="81" y="45"/>
                    </a:cxn>
                    <a:cxn ang="0">
                      <a:pos x="68" y="46"/>
                    </a:cxn>
                    <a:cxn ang="0">
                      <a:pos x="55" y="43"/>
                    </a:cxn>
                    <a:cxn ang="0">
                      <a:pos x="59" y="32"/>
                    </a:cxn>
                    <a:cxn ang="0">
                      <a:pos x="44" y="34"/>
                    </a:cxn>
                    <a:cxn ang="0">
                      <a:pos x="29" y="34"/>
                    </a:cxn>
                    <a:cxn ang="0">
                      <a:pos x="22" y="33"/>
                    </a:cxn>
                    <a:cxn ang="0">
                      <a:pos x="17" y="30"/>
                    </a:cxn>
                    <a:cxn ang="0">
                      <a:pos x="27" y="25"/>
                    </a:cxn>
                    <a:cxn ang="0">
                      <a:pos x="20" y="18"/>
                    </a:cxn>
                    <a:cxn ang="0">
                      <a:pos x="6" y="14"/>
                    </a:cxn>
                    <a:cxn ang="0">
                      <a:pos x="1" y="11"/>
                    </a:cxn>
                    <a:cxn ang="0">
                      <a:pos x="4" y="7"/>
                    </a:cxn>
                    <a:cxn ang="0">
                      <a:pos x="12" y="0"/>
                    </a:cxn>
                  </a:cxnLst>
                  <a:rect l="0" t="0" r="r" b="b"/>
                  <a:pathLst>
                    <a:path w="96" h="47">
                      <a:moveTo>
                        <a:pt x="12" y="0"/>
                      </a:moveTo>
                      <a:cubicBezTo>
                        <a:pt x="16" y="0"/>
                        <a:pt x="20" y="2"/>
                        <a:pt x="24" y="3"/>
                      </a:cubicBezTo>
                      <a:cubicBezTo>
                        <a:pt x="27" y="4"/>
                        <a:pt x="31" y="5"/>
                        <a:pt x="34" y="6"/>
                      </a:cubicBezTo>
                      <a:cubicBezTo>
                        <a:pt x="41" y="9"/>
                        <a:pt x="46" y="16"/>
                        <a:pt x="54" y="13"/>
                      </a:cubicBezTo>
                      <a:cubicBezTo>
                        <a:pt x="58" y="12"/>
                        <a:pt x="60" y="11"/>
                        <a:pt x="65" y="11"/>
                      </a:cubicBezTo>
                      <a:cubicBezTo>
                        <a:pt x="69" y="11"/>
                        <a:pt x="72" y="12"/>
                        <a:pt x="76" y="14"/>
                      </a:cubicBezTo>
                      <a:cubicBezTo>
                        <a:pt x="80" y="15"/>
                        <a:pt x="83" y="16"/>
                        <a:pt x="85" y="19"/>
                      </a:cubicBezTo>
                      <a:cubicBezTo>
                        <a:pt x="89" y="22"/>
                        <a:pt x="90" y="25"/>
                        <a:pt x="92" y="29"/>
                      </a:cubicBezTo>
                      <a:cubicBezTo>
                        <a:pt x="93" y="32"/>
                        <a:pt x="96" y="38"/>
                        <a:pt x="94" y="42"/>
                      </a:cubicBezTo>
                      <a:cubicBezTo>
                        <a:pt x="92" y="45"/>
                        <a:pt x="84" y="45"/>
                        <a:pt x="81" y="45"/>
                      </a:cubicBezTo>
                      <a:cubicBezTo>
                        <a:pt x="77" y="46"/>
                        <a:pt x="72" y="47"/>
                        <a:pt x="68" y="46"/>
                      </a:cubicBezTo>
                      <a:cubicBezTo>
                        <a:pt x="63" y="45"/>
                        <a:pt x="60" y="43"/>
                        <a:pt x="55" y="43"/>
                      </a:cubicBezTo>
                      <a:cubicBezTo>
                        <a:pt x="57" y="40"/>
                        <a:pt x="65" y="35"/>
                        <a:pt x="59" y="32"/>
                      </a:cubicBezTo>
                      <a:cubicBezTo>
                        <a:pt x="55" y="29"/>
                        <a:pt x="48" y="32"/>
                        <a:pt x="44" y="34"/>
                      </a:cubicBezTo>
                      <a:cubicBezTo>
                        <a:pt x="39" y="36"/>
                        <a:pt x="34" y="35"/>
                        <a:pt x="29" y="34"/>
                      </a:cubicBezTo>
                      <a:cubicBezTo>
                        <a:pt x="27" y="34"/>
                        <a:pt x="24" y="34"/>
                        <a:pt x="22" y="33"/>
                      </a:cubicBezTo>
                      <a:cubicBezTo>
                        <a:pt x="20" y="32"/>
                        <a:pt x="19" y="30"/>
                        <a:pt x="17" y="30"/>
                      </a:cubicBezTo>
                      <a:cubicBezTo>
                        <a:pt x="20" y="28"/>
                        <a:pt x="25" y="29"/>
                        <a:pt x="27" y="25"/>
                      </a:cubicBezTo>
                      <a:cubicBezTo>
                        <a:pt x="29" y="19"/>
                        <a:pt x="24" y="19"/>
                        <a:pt x="20" y="18"/>
                      </a:cubicBezTo>
                      <a:cubicBezTo>
                        <a:pt x="15" y="17"/>
                        <a:pt x="11" y="15"/>
                        <a:pt x="6" y="14"/>
                      </a:cubicBezTo>
                      <a:cubicBezTo>
                        <a:pt x="5" y="14"/>
                        <a:pt x="1" y="13"/>
                        <a:pt x="1" y="11"/>
                      </a:cubicBezTo>
                      <a:cubicBezTo>
                        <a:pt x="0" y="9"/>
                        <a:pt x="2" y="7"/>
                        <a:pt x="4" y="7"/>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1" name="Freeform 32"/>
                <p:cNvSpPr/>
                <p:nvPr/>
              </p:nvSpPr>
              <p:spPr bwMode="auto">
                <a:xfrm>
                  <a:off x="12088793" y="125413"/>
                  <a:ext cx="677861" cy="203200"/>
                </a:xfrm>
                <a:custGeom>
                  <a:avLst/>
                  <a:gdLst/>
                  <a:ahLst/>
                  <a:cxnLst>
                    <a:cxn ang="0">
                      <a:pos x="227" y="44"/>
                    </a:cxn>
                    <a:cxn ang="0">
                      <a:pos x="202" y="38"/>
                    </a:cxn>
                    <a:cxn ang="0">
                      <a:pos x="177" y="43"/>
                    </a:cxn>
                    <a:cxn ang="0">
                      <a:pos x="165" y="42"/>
                    </a:cxn>
                    <a:cxn ang="0">
                      <a:pos x="152" y="41"/>
                    </a:cxn>
                    <a:cxn ang="0">
                      <a:pos x="117" y="45"/>
                    </a:cxn>
                    <a:cxn ang="0">
                      <a:pos x="101" y="44"/>
                    </a:cxn>
                    <a:cxn ang="0">
                      <a:pos x="88" y="35"/>
                    </a:cxn>
                    <a:cxn ang="0">
                      <a:pos x="100" y="23"/>
                    </a:cxn>
                    <a:cxn ang="0">
                      <a:pos x="90" y="17"/>
                    </a:cxn>
                    <a:cxn ang="0">
                      <a:pos x="79" y="11"/>
                    </a:cxn>
                    <a:cxn ang="0">
                      <a:pos x="72" y="3"/>
                    </a:cxn>
                    <a:cxn ang="0">
                      <a:pos x="68" y="1"/>
                    </a:cxn>
                    <a:cxn ang="0">
                      <a:pos x="65" y="4"/>
                    </a:cxn>
                    <a:cxn ang="0">
                      <a:pos x="43" y="13"/>
                    </a:cxn>
                    <a:cxn ang="0">
                      <a:pos x="33" y="13"/>
                    </a:cxn>
                    <a:cxn ang="0">
                      <a:pos x="22" y="4"/>
                    </a:cxn>
                    <a:cxn ang="0">
                      <a:pos x="11" y="2"/>
                    </a:cxn>
                    <a:cxn ang="0">
                      <a:pos x="6" y="2"/>
                    </a:cxn>
                    <a:cxn ang="0">
                      <a:pos x="3" y="5"/>
                    </a:cxn>
                    <a:cxn ang="0">
                      <a:pos x="18" y="21"/>
                    </a:cxn>
                    <a:cxn ang="0">
                      <a:pos x="45" y="29"/>
                    </a:cxn>
                    <a:cxn ang="0">
                      <a:pos x="66" y="40"/>
                    </a:cxn>
                    <a:cxn ang="0">
                      <a:pos x="68" y="52"/>
                    </a:cxn>
                    <a:cxn ang="0">
                      <a:pos x="70" y="63"/>
                    </a:cxn>
                    <a:cxn ang="0">
                      <a:pos x="90" y="68"/>
                    </a:cxn>
                    <a:cxn ang="0">
                      <a:pos x="114" y="69"/>
                    </a:cxn>
                    <a:cxn ang="0">
                      <a:pos x="139" y="71"/>
                    </a:cxn>
                    <a:cxn ang="0">
                      <a:pos x="162" y="74"/>
                    </a:cxn>
                    <a:cxn ang="0">
                      <a:pos x="186" y="76"/>
                    </a:cxn>
                    <a:cxn ang="0">
                      <a:pos x="207" y="69"/>
                    </a:cxn>
                    <a:cxn ang="0">
                      <a:pos x="243" y="68"/>
                    </a:cxn>
                    <a:cxn ang="0">
                      <a:pos x="255" y="61"/>
                    </a:cxn>
                    <a:cxn ang="0">
                      <a:pos x="247" y="49"/>
                    </a:cxn>
                    <a:cxn ang="0">
                      <a:pos x="227" y="44"/>
                    </a:cxn>
                  </a:cxnLst>
                  <a:rect l="0" t="0" r="r" b="b"/>
                  <a:pathLst>
                    <a:path w="258" h="77">
                      <a:moveTo>
                        <a:pt x="227" y="44"/>
                      </a:moveTo>
                      <a:cubicBezTo>
                        <a:pt x="219" y="42"/>
                        <a:pt x="211" y="39"/>
                        <a:pt x="202" y="38"/>
                      </a:cubicBezTo>
                      <a:cubicBezTo>
                        <a:pt x="193" y="37"/>
                        <a:pt x="186" y="43"/>
                        <a:pt x="177" y="43"/>
                      </a:cubicBezTo>
                      <a:cubicBezTo>
                        <a:pt x="173" y="44"/>
                        <a:pt x="169" y="43"/>
                        <a:pt x="165" y="42"/>
                      </a:cubicBezTo>
                      <a:cubicBezTo>
                        <a:pt x="160" y="41"/>
                        <a:pt x="156" y="41"/>
                        <a:pt x="152" y="41"/>
                      </a:cubicBezTo>
                      <a:cubicBezTo>
                        <a:pt x="140" y="41"/>
                        <a:pt x="128" y="44"/>
                        <a:pt x="117" y="45"/>
                      </a:cubicBezTo>
                      <a:cubicBezTo>
                        <a:pt x="111" y="45"/>
                        <a:pt x="105" y="46"/>
                        <a:pt x="101" y="44"/>
                      </a:cubicBezTo>
                      <a:cubicBezTo>
                        <a:pt x="97" y="42"/>
                        <a:pt x="88" y="41"/>
                        <a:pt x="88" y="35"/>
                      </a:cubicBezTo>
                      <a:cubicBezTo>
                        <a:pt x="93" y="35"/>
                        <a:pt x="105" y="30"/>
                        <a:pt x="100" y="23"/>
                      </a:cubicBezTo>
                      <a:cubicBezTo>
                        <a:pt x="98" y="21"/>
                        <a:pt x="93" y="18"/>
                        <a:pt x="90" y="17"/>
                      </a:cubicBezTo>
                      <a:cubicBezTo>
                        <a:pt x="86" y="15"/>
                        <a:pt x="82" y="14"/>
                        <a:pt x="79" y="11"/>
                      </a:cubicBezTo>
                      <a:cubicBezTo>
                        <a:pt x="75" y="9"/>
                        <a:pt x="73" y="7"/>
                        <a:pt x="72" y="3"/>
                      </a:cubicBezTo>
                      <a:cubicBezTo>
                        <a:pt x="70" y="1"/>
                        <a:pt x="71" y="0"/>
                        <a:pt x="68" y="1"/>
                      </a:cubicBezTo>
                      <a:cubicBezTo>
                        <a:pt x="68" y="1"/>
                        <a:pt x="66" y="3"/>
                        <a:pt x="65" y="4"/>
                      </a:cubicBezTo>
                      <a:cubicBezTo>
                        <a:pt x="59" y="9"/>
                        <a:pt x="52" y="12"/>
                        <a:pt x="43" y="13"/>
                      </a:cubicBezTo>
                      <a:cubicBezTo>
                        <a:pt x="40" y="13"/>
                        <a:pt x="36" y="14"/>
                        <a:pt x="33" y="13"/>
                      </a:cubicBezTo>
                      <a:cubicBezTo>
                        <a:pt x="27" y="12"/>
                        <a:pt x="27" y="8"/>
                        <a:pt x="22" y="4"/>
                      </a:cubicBezTo>
                      <a:cubicBezTo>
                        <a:pt x="19" y="2"/>
                        <a:pt x="15" y="2"/>
                        <a:pt x="11" y="2"/>
                      </a:cubicBezTo>
                      <a:cubicBezTo>
                        <a:pt x="10" y="2"/>
                        <a:pt x="8" y="2"/>
                        <a:pt x="6" y="2"/>
                      </a:cubicBezTo>
                      <a:cubicBezTo>
                        <a:pt x="4" y="3"/>
                        <a:pt x="4" y="2"/>
                        <a:pt x="3" y="5"/>
                      </a:cubicBezTo>
                      <a:cubicBezTo>
                        <a:pt x="0" y="13"/>
                        <a:pt x="12" y="19"/>
                        <a:pt x="18" y="21"/>
                      </a:cubicBezTo>
                      <a:cubicBezTo>
                        <a:pt x="27" y="25"/>
                        <a:pt x="36" y="26"/>
                        <a:pt x="45" y="29"/>
                      </a:cubicBezTo>
                      <a:cubicBezTo>
                        <a:pt x="53" y="31"/>
                        <a:pt x="63" y="32"/>
                        <a:pt x="66" y="40"/>
                      </a:cubicBezTo>
                      <a:cubicBezTo>
                        <a:pt x="67" y="44"/>
                        <a:pt x="68" y="48"/>
                        <a:pt x="68" y="52"/>
                      </a:cubicBezTo>
                      <a:cubicBezTo>
                        <a:pt x="69" y="55"/>
                        <a:pt x="69" y="59"/>
                        <a:pt x="70" y="63"/>
                      </a:cubicBezTo>
                      <a:cubicBezTo>
                        <a:pt x="72" y="70"/>
                        <a:pt x="84" y="68"/>
                        <a:pt x="90" y="68"/>
                      </a:cubicBezTo>
                      <a:cubicBezTo>
                        <a:pt x="97" y="68"/>
                        <a:pt x="107" y="66"/>
                        <a:pt x="114" y="69"/>
                      </a:cubicBezTo>
                      <a:cubicBezTo>
                        <a:pt x="122" y="72"/>
                        <a:pt x="130" y="71"/>
                        <a:pt x="139" y="71"/>
                      </a:cubicBezTo>
                      <a:cubicBezTo>
                        <a:pt x="146" y="71"/>
                        <a:pt x="155" y="73"/>
                        <a:pt x="162" y="74"/>
                      </a:cubicBezTo>
                      <a:cubicBezTo>
                        <a:pt x="171" y="75"/>
                        <a:pt x="178" y="77"/>
                        <a:pt x="186" y="76"/>
                      </a:cubicBezTo>
                      <a:cubicBezTo>
                        <a:pt x="194" y="75"/>
                        <a:pt x="200" y="69"/>
                        <a:pt x="207" y="69"/>
                      </a:cubicBezTo>
                      <a:cubicBezTo>
                        <a:pt x="219" y="68"/>
                        <a:pt x="232" y="71"/>
                        <a:pt x="243" y="68"/>
                      </a:cubicBezTo>
                      <a:cubicBezTo>
                        <a:pt x="247" y="67"/>
                        <a:pt x="253" y="65"/>
                        <a:pt x="255" y="61"/>
                      </a:cubicBezTo>
                      <a:cubicBezTo>
                        <a:pt x="258" y="54"/>
                        <a:pt x="253" y="50"/>
                        <a:pt x="247" y="49"/>
                      </a:cubicBezTo>
                      <a:cubicBezTo>
                        <a:pt x="240" y="48"/>
                        <a:pt x="233" y="46"/>
                        <a:pt x="227" y="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2" name="Freeform 33"/>
                <p:cNvSpPr/>
                <p:nvPr/>
              </p:nvSpPr>
              <p:spPr bwMode="auto">
                <a:xfrm>
                  <a:off x="12112605" y="69850"/>
                  <a:ext cx="123825" cy="42862"/>
                </a:xfrm>
                <a:custGeom>
                  <a:avLst/>
                  <a:gdLst/>
                  <a:ahLst/>
                  <a:cxnLst>
                    <a:cxn ang="0">
                      <a:pos x="0" y="4"/>
                    </a:cxn>
                    <a:cxn ang="0">
                      <a:pos x="21" y="0"/>
                    </a:cxn>
                    <a:cxn ang="0">
                      <a:pos x="43" y="6"/>
                    </a:cxn>
                    <a:cxn ang="0">
                      <a:pos x="36" y="13"/>
                    </a:cxn>
                    <a:cxn ang="0">
                      <a:pos x="26" y="14"/>
                    </a:cxn>
                    <a:cxn ang="0">
                      <a:pos x="2" y="9"/>
                    </a:cxn>
                    <a:cxn ang="0">
                      <a:pos x="1" y="8"/>
                    </a:cxn>
                    <a:cxn ang="0">
                      <a:pos x="0" y="4"/>
                    </a:cxn>
                  </a:cxnLst>
                  <a:rect l="0" t="0" r="r" b="b"/>
                  <a:pathLst>
                    <a:path w="47" h="16">
                      <a:moveTo>
                        <a:pt x="0" y="4"/>
                      </a:moveTo>
                      <a:cubicBezTo>
                        <a:pt x="7" y="1"/>
                        <a:pt x="13" y="0"/>
                        <a:pt x="21" y="0"/>
                      </a:cubicBezTo>
                      <a:cubicBezTo>
                        <a:pt x="27" y="1"/>
                        <a:pt x="40" y="1"/>
                        <a:pt x="43" y="6"/>
                      </a:cubicBezTo>
                      <a:cubicBezTo>
                        <a:pt x="47" y="12"/>
                        <a:pt x="40" y="12"/>
                        <a:pt x="36" y="13"/>
                      </a:cubicBezTo>
                      <a:cubicBezTo>
                        <a:pt x="33" y="13"/>
                        <a:pt x="29" y="14"/>
                        <a:pt x="26" y="14"/>
                      </a:cubicBezTo>
                      <a:cubicBezTo>
                        <a:pt x="19" y="14"/>
                        <a:pt x="7" y="16"/>
                        <a:pt x="2" y="9"/>
                      </a:cubicBezTo>
                      <a:cubicBezTo>
                        <a:pt x="2" y="9"/>
                        <a:pt x="2" y="9"/>
                        <a:pt x="1" y="8"/>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3" name="Freeform 34"/>
                <p:cNvSpPr/>
                <p:nvPr/>
              </p:nvSpPr>
              <p:spPr bwMode="auto">
                <a:xfrm>
                  <a:off x="12020530" y="7938"/>
                  <a:ext cx="133350" cy="41275"/>
                </a:xfrm>
                <a:custGeom>
                  <a:avLst/>
                  <a:gdLst/>
                  <a:ahLst/>
                  <a:cxnLst>
                    <a:cxn ang="0">
                      <a:pos x="12" y="0"/>
                    </a:cxn>
                    <a:cxn ang="0">
                      <a:pos x="33" y="2"/>
                    </a:cxn>
                    <a:cxn ang="0">
                      <a:pos x="47" y="8"/>
                    </a:cxn>
                    <a:cxn ang="0">
                      <a:pos x="41" y="15"/>
                    </a:cxn>
                    <a:cxn ang="0">
                      <a:pos x="25" y="16"/>
                    </a:cxn>
                    <a:cxn ang="0">
                      <a:pos x="11" y="13"/>
                    </a:cxn>
                    <a:cxn ang="0">
                      <a:pos x="6" y="2"/>
                    </a:cxn>
                    <a:cxn ang="0">
                      <a:pos x="12" y="0"/>
                    </a:cxn>
                  </a:cxnLst>
                  <a:rect l="0" t="0" r="r" b="b"/>
                  <a:pathLst>
                    <a:path w="51" h="16">
                      <a:moveTo>
                        <a:pt x="12" y="0"/>
                      </a:moveTo>
                      <a:cubicBezTo>
                        <a:pt x="19" y="0"/>
                        <a:pt x="26" y="0"/>
                        <a:pt x="33" y="2"/>
                      </a:cubicBezTo>
                      <a:cubicBezTo>
                        <a:pt x="38" y="3"/>
                        <a:pt x="42" y="6"/>
                        <a:pt x="47" y="8"/>
                      </a:cubicBezTo>
                      <a:cubicBezTo>
                        <a:pt x="51" y="12"/>
                        <a:pt x="45" y="15"/>
                        <a:pt x="41" y="15"/>
                      </a:cubicBezTo>
                      <a:cubicBezTo>
                        <a:pt x="36" y="15"/>
                        <a:pt x="31" y="15"/>
                        <a:pt x="25" y="16"/>
                      </a:cubicBezTo>
                      <a:cubicBezTo>
                        <a:pt x="20" y="16"/>
                        <a:pt x="16" y="16"/>
                        <a:pt x="11" y="13"/>
                      </a:cubicBezTo>
                      <a:cubicBezTo>
                        <a:pt x="9" y="11"/>
                        <a:pt x="0" y="3"/>
                        <a:pt x="6" y="2"/>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4" name="Freeform 35"/>
                <p:cNvSpPr/>
                <p:nvPr/>
              </p:nvSpPr>
              <p:spPr bwMode="auto">
                <a:xfrm>
                  <a:off x="12085618" y="-196850"/>
                  <a:ext cx="431799" cy="250825"/>
                </a:xfrm>
                <a:custGeom>
                  <a:avLst/>
                  <a:gdLst/>
                  <a:ahLst/>
                  <a:cxnLst>
                    <a:cxn ang="0">
                      <a:pos x="10" y="8"/>
                    </a:cxn>
                    <a:cxn ang="0">
                      <a:pos x="34" y="1"/>
                    </a:cxn>
                    <a:cxn ang="0">
                      <a:pos x="59" y="5"/>
                    </a:cxn>
                    <a:cxn ang="0">
                      <a:pos x="84" y="19"/>
                    </a:cxn>
                    <a:cxn ang="0">
                      <a:pos x="97" y="26"/>
                    </a:cxn>
                    <a:cxn ang="0">
                      <a:pos x="107" y="28"/>
                    </a:cxn>
                    <a:cxn ang="0">
                      <a:pos x="115" y="29"/>
                    </a:cxn>
                    <a:cxn ang="0">
                      <a:pos x="143" y="41"/>
                    </a:cxn>
                    <a:cxn ang="0">
                      <a:pos x="162" y="59"/>
                    </a:cxn>
                    <a:cxn ang="0">
                      <a:pos x="145" y="69"/>
                    </a:cxn>
                    <a:cxn ang="0">
                      <a:pos x="131" y="72"/>
                    </a:cxn>
                    <a:cxn ang="0">
                      <a:pos x="123" y="77"/>
                    </a:cxn>
                    <a:cxn ang="0">
                      <a:pos x="112" y="84"/>
                    </a:cxn>
                    <a:cxn ang="0">
                      <a:pos x="104" y="92"/>
                    </a:cxn>
                    <a:cxn ang="0">
                      <a:pos x="93" y="95"/>
                    </a:cxn>
                    <a:cxn ang="0">
                      <a:pos x="83" y="90"/>
                    </a:cxn>
                    <a:cxn ang="0">
                      <a:pos x="72" y="86"/>
                    </a:cxn>
                    <a:cxn ang="0">
                      <a:pos x="53" y="83"/>
                    </a:cxn>
                    <a:cxn ang="0">
                      <a:pos x="43" y="76"/>
                    </a:cxn>
                    <a:cxn ang="0">
                      <a:pos x="41" y="66"/>
                    </a:cxn>
                    <a:cxn ang="0">
                      <a:pos x="57" y="66"/>
                    </a:cxn>
                    <a:cxn ang="0">
                      <a:pos x="73" y="67"/>
                    </a:cxn>
                    <a:cxn ang="0">
                      <a:pos x="77" y="66"/>
                    </a:cxn>
                    <a:cxn ang="0">
                      <a:pos x="77" y="60"/>
                    </a:cxn>
                    <a:cxn ang="0">
                      <a:pos x="70" y="59"/>
                    </a:cxn>
                    <a:cxn ang="0">
                      <a:pos x="61" y="58"/>
                    </a:cxn>
                    <a:cxn ang="0">
                      <a:pos x="10" y="46"/>
                    </a:cxn>
                    <a:cxn ang="0">
                      <a:pos x="1" y="37"/>
                    </a:cxn>
                    <a:cxn ang="0">
                      <a:pos x="25" y="38"/>
                    </a:cxn>
                    <a:cxn ang="0">
                      <a:pos x="46" y="40"/>
                    </a:cxn>
                    <a:cxn ang="0">
                      <a:pos x="49" y="37"/>
                    </a:cxn>
                    <a:cxn ang="0">
                      <a:pos x="41" y="36"/>
                    </a:cxn>
                    <a:cxn ang="0">
                      <a:pos x="21" y="31"/>
                    </a:cxn>
                    <a:cxn ang="0">
                      <a:pos x="44" y="29"/>
                    </a:cxn>
                    <a:cxn ang="0">
                      <a:pos x="57" y="22"/>
                    </a:cxn>
                    <a:cxn ang="0">
                      <a:pos x="37" y="20"/>
                    </a:cxn>
                    <a:cxn ang="0">
                      <a:pos x="21" y="20"/>
                    </a:cxn>
                    <a:cxn ang="0">
                      <a:pos x="19" y="17"/>
                    </a:cxn>
                    <a:cxn ang="0">
                      <a:pos x="29" y="15"/>
                    </a:cxn>
                    <a:cxn ang="0">
                      <a:pos x="43" y="10"/>
                    </a:cxn>
                    <a:cxn ang="0">
                      <a:pos x="26" y="9"/>
                    </a:cxn>
                    <a:cxn ang="0">
                      <a:pos x="9" y="8"/>
                    </a:cxn>
                    <a:cxn ang="0">
                      <a:pos x="10" y="8"/>
                    </a:cxn>
                  </a:cxnLst>
                  <a:rect l="0" t="0" r="r" b="b"/>
                  <a:pathLst>
                    <a:path w="164" h="96">
                      <a:moveTo>
                        <a:pt x="10" y="8"/>
                      </a:moveTo>
                      <a:cubicBezTo>
                        <a:pt x="8" y="5"/>
                        <a:pt x="31" y="1"/>
                        <a:pt x="34" y="1"/>
                      </a:cubicBezTo>
                      <a:cubicBezTo>
                        <a:pt x="43" y="0"/>
                        <a:pt x="51" y="1"/>
                        <a:pt x="59" y="5"/>
                      </a:cubicBezTo>
                      <a:cubicBezTo>
                        <a:pt x="67" y="9"/>
                        <a:pt x="76" y="14"/>
                        <a:pt x="84" y="19"/>
                      </a:cubicBezTo>
                      <a:cubicBezTo>
                        <a:pt x="88" y="22"/>
                        <a:pt x="92" y="25"/>
                        <a:pt x="97" y="26"/>
                      </a:cubicBezTo>
                      <a:cubicBezTo>
                        <a:pt x="100" y="27"/>
                        <a:pt x="104" y="28"/>
                        <a:pt x="107" y="28"/>
                      </a:cubicBezTo>
                      <a:cubicBezTo>
                        <a:pt x="110" y="29"/>
                        <a:pt x="112" y="28"/>
                        <a:pt x="115" y="29"/>
                      </a:cubicBezTo>
                      <a:cubicBezTo>
                        <a:pt x="124" y="32"/>
                        <a:pt x="135" y="36"/>
                        <a:pt x="143" y="41"/>
                      </a:cubicBezTo>
                      <a:cubicBezTo>
                        <a:pt x="149" y="45"/>
                        <a:pt x="160" y="51"/>
                        <a:pt x="162" y="59"/>
                      </a:cubicBezTo>
                      <a:cubicBezTo>
                        <a:pt x="164" y="68"/>
                        <a:pt x="150" y="69"/>
                        <a:pt x="145" y="69"/>
                      </a:cubicBezTo>
                      <a:cubicBezTo>
                        <a:pt x="141" y="70"/>
                        <a:pt x="136" y="70"/>
                        <a:pt x="131" y="72"/>
                      </a:cubicBezTo>
                      <a:cubicBezTo>
                        <a:pt x="128" y="73"/>
                        <a:pt x="126" y="76"/>
                        <a:pt x="123" y="77"/>
                      </a:cubicBezTo>
                      <a:cubicBezTo>
                        <a:pt x="119" y="80"/>
                        <a:pt x="115" y="81"/>
                        <a:pt x="112" y="84"/>
                      </a:cubicBezTo>
                      <a:cubicBezTo>
                        <a:pt x="109" y="87"/>
                        <a:pt x="107" y="90"/>
                        <a:pt x="104" y="92"/>
                      </a:cubicBezTo>
                      <a:cubicBezTo>
                        <a:pt x="100" y="93"/>
                        <a:pt x="96" y="95"/>
                        <a:pt x="93" y="95"/>
                      </a:cubicBezTo>
                      <a:cubicBezTo>
                        <a:pt x="88" y="96"/>
                        <a:pt x="86" y="93"/>
                        <a:pt x="83" y="90"/>
                      </a:cubicBezTo>
                      <a:cubicBezTo>
                        <a:pt x="80" y="87"/>
                        <a:pt x="77" y="86"/>
                        <a:pt x="72" y="86"/>
                      </a:cubicBezTo>
                      <a:cubicBezTo>
                        <a:pt x="66" y="86"/>
                        <a:pt x="59" y="85"/>
                        <a:pt x="53" y="83"/>
                      </a:cubicBezTo>
                      <a:cubicBezTo>
                        <a:pt x="48" y="82"/>
                        <a:pt x="46" y="80"/>
                        <a:pt x="43" y="76"/>
                      </a:cubicBezTo>
                      <a:cubicBezTo>
                        <a:pt x="41" y="73"/>
                        <a:pt x="36" y="68"/>
                        <a:pt x="41" y="66"/>
                      </a:cubicBezTo>
                      <a:cubicBezTo>
                        <a:pt x="46" y="64"/>
                        <a:pt x="53" y="66"/>
                        <a:pt x="57" y="66"/>
                      </a:cubicBezTo>
                      <a:cubicBezTo>
                        <a:pt x="62" y="67"/>
                        <a:pt x="68" y="67"/>
                        <a:pt x="73" y="67"/>
                      </a:cubicBezTo>
                      <a:cubicBezTo>
                        <a:pt x="75" y="67"/>
                        <a:pt x="76" y="67"/>
                        <a:pt x="77" y="66"/>
                      </a:cubicBezTo>
                      <a:cubicBezTo>
                        <a:pt x="78" y="65"/>
                        <a:pt x="78" y="61"/>
                        <a:pt x="77" y="60"/>
                      </a:cubicBezTo>
                      <a:cubicBezTo>
                        <a:pt x="76" y="59"/>
                        <a:pt x="72" y="59"/>
                        <a:pt x="70" y="59"/>
                      </a:cubicBezTo>
                      <a:cubicBezTo>
                        <a:pt x="67" y="58"/>
                        <a:pt x="64" y="58"/>
                        <a:pt x="61" y="58"/>
                      </a:cubicBezTo>
                      <a:cubicBezTo>
                        <a:pt x="44" y="55"/>
                        <a:pt x="26" y="55"/>
                        <a:pt x="10" y="46"/>
                      </a:cubicBezTo>
                      <a:cubicBezTo>
                        <a:pt x="8" y="44"/>
                        <a:pt x="0" y="41"/>
                        <a:pt x="1" y="37"/>
                      </a:cubicBezTo>
                      <a:cubicBezTo>
                        <a:pt x="9" y="38"/>
                        <a:pt x="17" y="36"/>
                        <a:pt x="25" y="38"/>
                      </a:cubicBezTo>
                      <a:cubicBezTo>
                        <a:pt x="32" y="40"/>
                        <a:pt x="39" y="41"/>
                        <a:pt x="46" y="40"/>
                      </a:cubicBezTo>
                      <a:cubicBezTo>
                        <a:pt x="49" y="40"/>
                        <a:pt x="54" y="40"/>
                        <a:pt x="49" y="37"/>
                      </a:cubicBezTo>
                      <a:cubicBezTo>
                        <a:pt x="46" y="36"/>
                        <a:pt x="43" y="36"/>
                        <a:pt x="41" y="36"/>
                      </a:cubicBezTo>
                      <a:cubicBezTo>
                        <a:pt x="34" y="35"/>
                        <a:pt x="27" y="34"/>
                        <a:pt x="21" y="31"/>
                      </a:cubicBezTo>
                      <a:cubicBezTo>
                        <a:pt x="29" y="31"/>
                        <a:pt x="36" y="30"/>
                        <a:pt x="44" y="29"/>
                      </a:cubicBezTo>
                      <a:cubicBezTo>
                        <a:pt x="51" y="29"/>
                        <a:pt x="57" y="30"/>
                        <a:pt x="57" y="22"/>
                      </a:cubicBezTo>
                      <a:cubicBezTo>
                        <a:pt x="51" y="20"/>
                        <a:pt x="44" y="20"/>
                        <a:pt x="37" y="20"/>
                      </a:cubicBezTo>
                      <a:cubicBezTo>
                        <a:pt x="32" y="20"/>
                        <a:pt x="25" y="22"/>
                        <a:pt x="21" y="20"/>
                      </a:cubicBezTo>
                      <a:cubicBezTo>
                        <a:pt x="19" y="20"/>
                        <a:pt x="17" y="19"/>
                        <a:pt x="19" y="17"/>
                      </a:cubicBezTo>
                      <a:cubicBezTo>
                        <a:pt x="21" y="16"/>
                        <a:pt x="27" y="15"/>
                        <a:pt x="29" y="15"/>
                      </a:cubicBezTo>
                      <a:cubicBezTo>
                        <a:pt x="33" y="15"/>
                        <a:pt x="41" y="15"/>
                        <a:pt x="43" y="10"/>
                      </a:cubicBezTo>
                      <a:cubicBezTo>
                        <a:pt x="38" y="9"/>
                        <a:pt x="31" y="10"/>
                        <a:pt x="26" y="9"/>
                      </a:cubicBezTo>
                      <a:cubicBezTo>
                        <a:pt x="20" y="9"/>
                        <a:pt x="15" y="8"/>
                        <a:pt x="9" y="8"/>
                      </a:cubicBezTo>
                      <a:lnTo>
                        <a:pt x="1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5" name="Freeform 36"/>
                <p:cNvSpPr/>
                <p:nvPr/>
              </p:nvSpPr>
              <p:spPr bwMode="auto">
                <a:xfrm>
                  <a:off x="12272943" y="-334962"/>
                  <a:ext cx="1209673" cy="523875"/>
                </a:xfrm>
                <a:custGeom>
                  <a:avLst/>
                  <a:gdLst/>
                  <a:ahLst/>
                  <a:cxnLst>
                    <a:cxn ang="0">
                      <a:pos x="206" y="177"/>
                    </a:cxn>
                    <a:cxn ang="0">
                      <a:pos x="188" y="176"/>
                    </a:cxn>
                    <a:cxn ang="0">
                      <a:pos x="167" y="166"/>
                    </a:cxn>
                    <a:cxn ang="0">
                      <a:pos x="207" y="158"/>
                    </a:cxn>
                    <a:cxn ang="0">
                      <a:pos x="251" y="144"/>
                    </a:cxn>
                    <a:cxn ang="0">
                      <a:pos x="220" y="118"/>
                    </a:cxn>
                    <a:cxn ang="0">
                      <a:pos x="261" y="122"/>
                    </a:cxn>
                    <a:cxn ang="0">
                      <a:pos x="233" y="105"/>
                    </a:cxn>
                    <a:cxn ang="0">
                      <a:pos x="280" y="108"/>
                    </a:cxn>
                    <a:cxn ang="0">
                      <a:pos x="273" y="93"/>
                    </a:cxn>
                    <a:cxn ang="0">
                      <a:pos x="313" y="98"/>
                    </a:cxn>
                    <a:cxn ang="0">
                      <a:pos x="356" y="75"/>
                    </a:cxn>
                    <a:cxn ang="0">
                      <a:pos x="389" y="59"/>
                    </a:cxn>
                    <a:cxn ang="0">
                      <a:pos x="392" y="52"/>
                    </a:cxn>
                    <a:cxn ang="0">
                      <a:pos x="378" y="44"/>
                    </a:cxn>
                    <a:cxn ang="0">
                      <a:pos x="453" y="32"/>
                    </a:cxn>
                    <a:cxn ang="0">
                      <a:pos x="435" y="20"/>
                    </a:cxn>
                    <a:cxn ang="0">
                      <a:pos x="379" y="19"/>
                    </a:cxn>
                    <a:cxn ang="0">
                      <a:pos x="377" y="9"/>
                    </a:cxn>
                    <a:cxn ang="0">
                      <a:pos x="365" y="1"/>
                    </a:cxn>
                    <a:cxn ang="0">
                      <a:pos x="305" y="4"/>
                    </a:cxn>
                    <a:cxn ang="0">
                      <a:pos x="280" y="17"/>
                    </a:cxn>
                    <a:cxn ang="0">
                      <a:pos x="224" y="5"/>
                    </a:cxn>
                    <a:cxn ang="0">
                      <a:pos x="234" y="18"/>
                    </a:cxn>
                    <a:cxn ang="0">
                      <a:pos x="142" y="17"/>
                    </a:cxn>
                    <a:cxn ang="0">
                      <a:pos x="169" y="28"/>
                    </a:cxn>
                    <a:cxn ang="0">
                      <a:pos x="173" y="41"/>
                    </a:cxn>
                    <a:cxn ang="0">
                      <a:pos x="100" y="24"/>
                    </a:cxn>
                    <a:cxn ang="0">
                      <a:pos x="99" y="34"/>
                    </a:cxn>
                    <a:cxn ang="0">
                      <a:pos x="26" y="36"/>
                    </a:cxn>
                    <a:cxn ang="0">
                      <a:pos x="10" y="50"/>
                    </a:cxn>
                    <a:cxn ang="0">
                      <a:pos x="61" y="52"/>
                    </a:cxn>
                    <a:cxn ang="0">
                      <a:pos x="40" y="70"/>
                    </a:cxn>
                    <a:cxn ang="0">
                      <a:pos x="77" y="71"/>
                    </a:cxn>
                    <a:cxn ang="0">
                      <a:pos x="115" y="78"/>
                    </a:cxn>
                    <a:cxn ang="0">
                      <a:pos x="185" y="64"/>
                    </a:cxn>
                    <a:cxn ang="0">
                      <a:pos x="218" y="65"/>
                    </a:cxn>
                    <a:cxn ang="0">
                      <a:pos x="195" y="76"/>
                    </a:cxn>
                    <a:cxn ang="0">
                      <a:pos x="140" y="85"/>
                    </a:cxn>
                    <a:cxn ang="0">
                      <a:pos x="167" y="93"/>
                    </a:cxn>
                    <a:cxn ang="0">
                      <a:pos x="153" y="101"/>
                    </a:cxn>
                    <a:cxn ang="0">
                      <a:pos x="92" y="84"/>
                    </a:cxn>
                    <a:cxn ang="0">
                      <a:pos x="95" y="97"/>
                    </a:cxn>
                    <a:cxn ang="0">
                      <a:pos x="123" y="116"/>
                    </a:cxn>
                    <a:cxn ang="0">
                      <a:pos x="152" y="119"/>
                    </a:cxn>
                    <a:cxn ang="0">
                      <a:pos x="129" y="128"/>
                    </a:cxn>
                    <a:cxn ang="0">
                      <a:pos x="94" y="123"/>
                    </a:cxn>
                    <a:cxn ang="0">
                      <a:pos x="74" y="143"/>
                    </a:cxn>
                    <a:cxn ang="0">
                      <a:pos x="119" y="169"/>
                    </a:cxn>
                    <a:cxn ang="0">
                      <a:pos x="86" y="156"/>
                    </a:cxn>
                    <a:cxn ang="0">
                      <a:pos x="66" y="165"/>
                    </a:cxn>
                    <a:cxn ang="0">
                      <a:pos x="61" y="179"/>
                    </a:cxn>
                    <a:cxn ang="0">
                      <a:pos x="53" y="195"/>
                    </a:cxn>
                    <a:cxn ang="0">
                      <a:pos x="149" y="191"/>
                    </a:cxn>
                  </a:cxnLst>
                  <a:rect l="0" t="0" r="r" b="b"/>
                  <a:pathLst>
                    <a:path w="461" h="199">
                      <a:moveTo>
                        <a:pt x="200" y="192"/>
                      </a:moveTo>
                      <a:cubicBezTo>
                        <a:pt x="205" y="191"/>
                        <a:pt x="209" y="188"/>
                        <a:pt x="214" y="186"/>
                      </a:cubicBezTo>
                      <a:cubicBezTo>
                        <a:pt x="215" y="180"/>
                        <a:pt x="212" y="176"/>
                        <a:pt x="206" y="177"/>
                      </a:cubicBezTo>
                      <a:cubicBezTo>
                        <a:pt x="203" y="178"/>
                        <a:pt x="199" y="180"/>
                        <a:pt x="196" y="180"/>
                      </a:cubicBezTo>
                      <a:cubicBezTo>
                        <a:pt x="193" y="180"/>
                        <a:pt x="195" y="179"/>
                        <a:pt x="193" y="178"/>
                      </a:cubicBezTo>
                      <a:cubicBezTo>
                        <a:pt x="191" y="177"/>
                        <a:pt x="191" y="176"/>
                        <a:pt x="188" y="176"/>
                      </a:cubicBezTo>
                      <a:cubicBezTo>
                        <a:pt x="182" y="175"/>
                        <a:pt x="175" y="174"/>
                        <a:pt x="168" y="173"/>
                      </a:cubicBezTo>
                      <a:cubicBezTo>
                        <a:pt x="166" y="172"/>
                        <a:pt x="154" y="169"/>
                        <a:pt x="154" y="167"/>
                      </a:cubicBezTo>
                      <a:cubicBezTo>
                        <a:pt x="158" y="167"/>
                        <a:pt x="163" y="166"/>
                        <a:pt x="167" y="166"/>
                      </a:cubicBezTo>
                      <a:cubicBezTo>
                        <a:pt x="173" y="165"/>
                        <a:pt x="179" y="166"/>
                        <a:pt x="185" y="165"/>
                      </a:cubicBezTo>
                      <a:cubicBezTo>
                        <a:pt x="189" y="164"/>
                        <a:pt x="193" y="163"/>
                        <a:pt x="196" y="162"/>
                      </a:cubicBezTo>
                      <a:cubicBezTo>
                        <a:pt x="200" y="161"/>
                        <a:pt x="203" y="161"/>
                        <a:pt x="207" y="158"/>
                      </a:cubicBezTo>
                      <a:cubicBezTo>
                        <a:pt x="210" y="156"/>
                        <a:pt x="212" y="155"/>
                        <a:pt x="216" y="154"/>
                      </a:cubicBezTo>
                      <a:cubicBezTo>
                        <a:pt x="220" y="153"/>
                        <a:pt x="225" y="152"/>
                        <a:pt x="229" y="151"/>
                      </a:cubicBezTo>
                      <a:cubicBezTo>
                        <a:pt x="236" y="150"/>
                        <a:pt x="247" y="150"/>
                        <a:pt x="251" y="144"/>
                      </a:cubicBezTo>
                      <a:cubicBezTo>
                        <a:pt x="253" y="142"/>
                        <a:pt x="254" y="137"/>
                        <a:pt x="253" y="134"/>
                      </a:cubicBezTo>
                      <a:cubicBezTo>
                        <a:pt x="252" y="130"/>
                        <a:pt x="246" y="129"/>
                        <a:pt x="243" y="129"/>
                      </a:cubicBezTo>
                      <a:cubicBezTo>
                        <a:pt x="236" y="128"/>
                        <a:pt x="218" y="130"/>
                        <a:pt x="220" y="118"/>
                      </a:cubicBezTo>
                      <a:cubicBezTo>
                        <a:pt x="226" y="116"/>
                        <a:pt x="234" y="116"/>
                        <a:pt x="240" y="118"/>
                      </a:cubicBezTo>
                      <a:cubicBezTo>
                        <a:pt x="244" y="118"/>
                        <a:pt x="248" y="119"/>
                        <a:pt x="251" y="120"/>
                      </a:cubicBezTo>
                      <a:cubicBezTo>
                        <a:pt x="253" y="121"/>
                        <a:pt x="259" y="124"/>
                        <a:pt x="261" y="122"/>
                      </a:cubicBezTo>
                      <a:cubicBezTo>
                        <a:pt x="263" y="121"/>
                        <a:pt x="261" y="116"/>
                        <a:pt x="260" y="115"/>
                      </a:cubicBezTo>
                      <a:cubicBezTo>
                        <a:pt x="257" y="113"/>
                        <a:pt x="252" y="114"/>
                        <a:pt x="249" y="114"/>
                      </a:cubicBezTo>
                      <a:cubicBezTo>
                        <a:pt x="243" y="114"/>
                        <a:pt x="234" y="113"/>
                        <a:pt x="233" y="105"/>
                      </a:cubicBezTo>
                      <a:cubicBezTo>
                        <a:pt x="237" y="103"/>
                        <a:pt x="244" y="103"/>
                        <a:pt x="249" y="103"/>
                      </a:cubicBezTo>
                      <a:cubicBezTo>
                        <a:pt x="253" y="103"/>
                        <a:pt x="255" y="104"/>
                        <a:pt x="259" y="106"/>
                      </a:cubicBezTo>
                      <a:cubicBezTo>
                        <a:pt x="265" y="108"/>
                        <a:pt x="273" y="108"/>
                        <a:pt x="280" y="108"/>
                      </a:cubicBezTo>
                      <a:cubicBezTo>
                        <a:pt x="280" y="105"/>
                        <a:pt x="270" y="104"/>
                        <a:pt x="268" y="103"/>
                      </a:cubicBezTo>
                      <a:cubicBezTo>
                        <a:pt x="265" y="102"/>
                        <a:pt x="258" y="100"/>
                        <a:pt x="259" y="95"/>
                      </a:cubicBezTo>
                      <a:cubicBezTo>
                        <a:pt x="263" y="93"/>
                        <a:pt x="269" y="93"/>
                        <a:pt x="273" y="93"/>
                      </a:cubicBezTo>
                      <a:cubicBezTo>
                        <a:pt x="278" y="92"/>
                        <a:pt x="281" y="95"/>
                        <a:pt x="285" y="96"/>
                      </a:cubicBezTo>
                      <a:cubicBezTo>
                        <a:pt x="292" y="98"/>
                        <a:pt x="298" y="98"/>
                        <a:pt x="305" y="98"/>
                      </a:cubicBezTo>
                      <a:cubicBezTo>
                        <a:pt x="307" y="98"/>
                        <a:pt x="311" y="99"/>
                        <a:pt x="313" y="98"/>
                      </a:cubicBezTo>
                      <a:cubicBezTo>
                        <a:pt x="316" y="97"/>
                        <a:pt x="319" y="94"/>
                        <a:pt x="322" y="92"/>
                      </a:cubicBezTo>
                      <a:cubicBezTo>
                        <a:pt x="325" y="89"/>
                        <a:pt x="328" y="86"/>
                        <a:pt x="331" y="84"/>
                      </a:cubicBezTo>
                      <a:cubicBezTo>
                        <a:pt x="338" y="78"/>
                        <a:pt x="347" y="78"/>
                        <a:pt x="356" y="75"/>
                      </a:cubicBezTo>
                      <a:cubicBezTo>
                        <a:pt x="360" y="74"/>
                        <a:pt x="364" y="71"/>
                        <a:pt x="368" y="69"/>
                      </a:cubicBezTo>
                      <a:cubicBezTo>
                        <a:pt x="372" y="68"/>
                        <a:pt x="376" y="66"/>
                        <a:pt x="379" y="64"/>
                      </a:cubicBezTo>
                      <a:cubicBezTo>
                        <a:pt x="383" y="62"/>
                        <a:pt x="385" y="60"/>
                        <a:pt x="389" y="59"/>
                      </a:cubicBezTo>
                      <a:cubicBezTo>
                        <a:pt x="394" y="58"/>
                        <a:pt x="397" y="58"/>
                        <a:pt x="401" y="57"/>
                      </a:cubicBezTo>
                      <a:cubicBezTo>
                        <a:pt x="406" y="56"/>
                        <a:pt x="413" y="54"/>
                        <a:pt x="417" y="52"/>
                      </a:cubicBezTo>
                      <a:cubicBezTo>
                        <a:pt x="409" y="49"/>
                        <a:pt x="401" y="50"/>
                        <a:pt x="392" y="52"/>
                      </a:cubicBezTo>
                      <a:cubicBezTo>
                        <a:pt x="384" y="53"/>
                        <a:pt x="375" y="53"/>
                        <a:pt x="367" y="53"/>
                      </a:cubicBezTo>
                      <a:cubicBezTo>
                        <a:pt x="363" y="53"/>
                        <a:pt x="358" y="50"/>
                        <a:pt x="362" y="46"/>
                      </a:cubicBezTo>
                      <a:cubicBezTo>
                        <a:pt x="365" y="44"/>
                        <a:pt x="374" y="44"/>
                        <a:pt x="378" y="44"/>
                      </a:cubicBezTo>
                      <a:cubicBezTo>
                        <a:pt x="389" y="43"/>
                        <a:pt x="401" y="41"/>
                        <a:pt x="412" y="39"/>
                      </a:cubicBezTo>
                      <a:cubicBezTo>
                        <a:pt x="422" y="38"/>
                        <a:pt x="432" y="38"/>
                        <a:pt x="441" y="36"/>
                      </a:cubicBezTo>
                      <a:cubicBezTo>
                        <a:pt x="445" y="35"/>
                        <a:pt x="449" y="33"/>
                        <a:pt x="453" y="32"/>
                      </a:cubicBezTo>
                      <a:cubicBezTo>
                        <a:pt x="456" y="31"/>
                        <a:pt x="461" y="31"/>
                        <a:pt x="461" y="26"/>
                      </a:cubicBezTo>
                      <a:cubicBezTo>
                        <a:pt x="457" y="25"/>
                        <a:pt x="452" y="25"/>
                        <a:pt x="448" y="24"/>
                      </a:cubicBezTo>
                      <a:cubicBezTo>
                        <a:pt x="444" y="23"/>
                        <a:pt x="439" y="22"/>
                        <a:pt x="435" y="20"/>
                      </a:cubicBezTo>
                      <a:cubicBezTo>
                        <a:pt x="431" y="18"/>
                        <a:pt x="428" y="16"/>
                        <a:pt x="424" y="14"/>
                      </a:cubicBezTo>
                      <a:cubicBezTo>
                        <a:pt x="419" y="13"/>
                        <a:pt x="415" y="13"/>
                        <a:pt x="411" y="13"/>
                      </a:cubicBezTo>
                      <a:cubicBezTo>
                        <a:pt x="400" y="13"/>
                        <a:pt x="390" y="17"/>
                        <a:pt x="379" y="19"/>
                      </a:cubicBezTo>
                      <a:cubicBezTo>
                        <a:pt x="376" y="19"/>
                        <a:pt x="351" y="24"/>
                        <a:pt x="350" y="20"/>
                      </a:cubicBezTo>
                      <a:cubicBezTo>
                        <a:pt x="349" y="17"/>
                        <a:pt x="366" y="14"/>
                        <a:pt x="369" y="13"/>
                      </a:cubicBezTo>
                      <a:cubicBezTo>
                        <a:pt x="371" y="12"/>
                        <a:pt x="375" y="11"/>
                        <a:pt x="377" y="9"/>
                      </a:cubicBezTo>
                      <a:cubicBezTo>
                        <a:pt x="379" y="8"/>
                        <a:pt x="379" y="9"/>
                        <a:pt x="379" y="6"/>
                      </a:cubicBezTo>
                      <a:cubicBezTo>
                        <a:pt x="379" y="5"/>
                        <a:pt x="379" y="4"/>
                        <a:pt x="379" y="3"/>
                      </a:cubicBezTo>
                      <a:cubicBezTo>
                        <a:pt x="375" y="2"/>
                        <a:pt x="370" y="0"/>
                        <a:pt x="365" y="1"/>
                      </a:cubicBezTo>
                      <a:cubicBezTo>
                        <a:pt x="361" y="2"/>
                        <a:pt x="358" y="4"/>
                        <a:pt x="354" y="5"/>
                      </a:cubicBezTo>
                      <a:cubicBezTo>
                        <a:pt x="346" y="9"/>
                        <a:pt x="338" y="8"/>
                        <a:pt x="330" y="8"/>
                      </a:cubicBezTo>
                      <a:cubicBezTo>
                        <a:pt x="321" y="8"/>
                        <a:pt x="313" y="5"/>
                        <a:pt x="305" y="4"/>
                      </a:cubicBezTo>
                      <a:cubicBezTo>
                        <a:pt x="301" y="3"/>
                        <a:pt x="286" y="0"/>
                        <a:pt x="286" y="7"/>
                      </a:cubicBezTo>
                      <a:cubicBezTo>
                        <a:pt x="287" y="9"/>
                        <a:pt x="290" y="12"/>
                        <a:pt x="289" y="15"/>
                      </a:cubicBezTo>
                      <a:cubicBezTo>
                        <a:pt x="288" y="17"/>
                        <a:pt x="282" y="17"/>
                        <a:pt x="280" y="17"/>
                      </a:cubicBezTo>
                      <a:cubicBezTo>
                        <a:pt x="277" y="17"/>
                        <a:pt x="275" y="15"/>
                        <a:pt x="272" y="13"/>
                      </a:cubicBezTo>
                      <a:cubicBezTo>
                        <a:pt x="269" y="12"/>
                        <a:pt x="265" y="10"/>
                        <a:pt x="262" y="9"/>
                      </a:cubicBezTo>
                      <a:cubicBezTo>
                        <a:pt x="250" y="5"/>
                        <a:pt x="237" y="5"/>
                        <a:pt x="224" y="5"/>
                      </a:cubicBezTo>
                      <a:cubicBezTo>
                        <a:pt x="224" y="11"/>
                        <a:pt x="239" y="11"/>
                        <a:pt x="243" y="14"/>
                      </a:cubicBezTo>
                      <a:cubicBezTo>
                        <a:pt x="246" y="16"/>
                        <a:pt x="250" y="22"/>
                        <a:pt x="243" y="21"/>
                      </a:cubicBezTo>
                      <a:cubicBezTo>
                        <a:pt x="240" y="21"/>
                        <a:pt x="237" y="19"/>
                        <a:pt x="234" y="18"/>
                      </a:cubicBezTo>
                      <a:cubicBezTo>
                        <a:pt x="218" y="12"/>
                        <a:pt x="201" y="11"/>
                        <a:pt x="185" y="11"/>
                      </a:cubicBezTo>
                      <a:cubicBezTo>
                        <a:pt x="178" y="11"/>
                        <a:pt x="171" y="11"/>
                        <a:pt x="165" y="11"/>
                      </a:cubicBezTo>
                      <a:cubicBezTo>
                        <a:pt x="157" y="12"/>
                        <a:pt x="150" y="15"/>
                        <a:pt x="142" y="17"/>
                      </a:cubicBezTo>
                      <a:cubicBezTo>
                        <a:pt x="139" y="18"/>
                        <a:pt x="132" y="20"/>
                        <a:pt x="137" y="23"/>
                      </a:cubicBezTo>
                      <a:cubicBezTo>
                        <a:pt x="140" y="26"/>
                        <a:pt x="146" y="25"/>
                        <a:pt x="149" y="26"/>
                      </a:cubicBezTo>
                      <a:cubicBezTo>
                        <a:pt x="156" y="27"/>
                        <a:pt x="162" y="27"/>
                        <a:pt x="169" y="28"/>
                      </a:cubicBezTo>
                      <a:cubicBezTo>
                        <a:pt x="174" y="30"/>
                        <a:pt x="180" y="31"/>
                        <a:pt x="185" y="33"/>
                      </a:cubicBezTo>
                      <a:cubicBezTo>
                        <a:pt x="188" y="35"/>
                        <a:pt x="191" y="38"/>
                        <a:pt x="187" y="41"/>
                      </a:cubicBezTo>
                      <a:cubicBezTo>
                        <a:pt x="184" y="42"/>
                        <a:pt x="176" y="42"/>
                        <a:pt x="173" y="41"/>
                      </a:cubicBezTo>
                      <a:cubicBezTo>
                        <a:pt x="164" y="39"/>
                        <a:pt x="156" y="35"/>
                        <a:pt x="146" y="33"/>
                      </a:cubicBezTo>
                      <a:cubicBezTo>
                        <a:pt x="136" y="31"/>
                        <a:pt x="126" y="30"/>
                        <a:pt x="116" y="27"/>
                      </a:cubicBezTo>
                      <a:cubicBezTo>
                        <a:pt x="111" y="26"/>
                        <a:pt x="106" y="25"/>
                        <a:pt x="100" y="24"/>
                      </a:cubicBezTo>
                      <a:cubicBezTo>
                        <a:pt x="97" y="23"/>
                        <a:pt x="93" y="22"/>
                        <a:pt x="89" y="22"/>
                      </a:cubicBezTo>
                      <a:cubicBezTo>
                        <a:pt x="85" y="23"/>
                        <a:pt x="81" y="25"/>
                        <a:pt x="84" y="29"/>
                      </a:cubicBezTo>
                      <a:cubicBezTo>
                        <a:pt x="87" y="33"/>
                        <a:pt x="95" y="32"/>
                        <a:pt x="99" y="34"/>
                      </a:cubicBezTo>
                      <a:cubicBezTo>
                        <a:pt x="101" y="34"/>
                        <a:pt x="107" y="36"/>
                        <a:pt x="109" y="38"/>
                      </a:cubicBezTo>
                      <a:cubicBezTo>
                        <a:pt x="90" y="39"/>
                        <a:pt x="71" y="38"/>
                        <a:pt x="53" y="37"/>
                      </a:cubicBezTo>
                      <a:cubicBezTo>
                        <a:pt x="44" y="36"/>
                        <a:pt x="35" y="36"/>
                        <a:pt x="26" y="36"/>
                      </a:cubicBezTo>
                      <a:cubicBezTo>
                        <a:pt x="17" y="36"/>
                        <a:pt x="9" y="37"/>
                        <a:pt x="1" y="40"/>
                      </a:cubicBezTo>
                      <a:cubicBezTo>
                        <a:pt x="1" y="43"/>
                        <a:pt x="0" y="45"/>
                        <a:pt x="2" y="47"/>
                      </a:cubicBezTo>
                      <a:cubicBezTo>
                        <a:pt x="4" y="49"/>
                        <a:pt x="7" y="49"/>
                        <a:pt x="10" y="50"/>
                      </a:cubicBezTo>
                      <a:cubicBezTo>
                        <a:pt x="16" y="50"/>
                        <a:pt x="22" y="50"/>
                        <a:pt x="28" y="50"/>
                      </a:cubicBezTo>
                      <a:cubicBezTo>
                        <a:pt x="39" y="50"/>
                        <a:pt x="50" y="49"/>
                        <a:pt x="61" y="50"/>
                      </a:cubicBezTo>
                      <a:cubicBezTo>
                        <a:pt x="61" y="51"/>
                        <a:pt x="61" y="51"/>
                        <a:pt x="61" y="52"/>
                      </a:cubicBezTo>
                      <a:cubicBezTo>
                        <a:pt x="54" y="56"/>
                        <a:pt x="45" y="55"/>
                        <a:pt x="37" y="58"/>
                      </a:cubicBezTo>
                      <a:cubicBezTo>
                        <a:pt x="35" y="59"/>
                        <a:pt x="30" y="62"/>
                        <a:pt x="31" y="65"/>
                      </a:cubicBezTo>
                      <a:cubicBezTo>
                        <a:pt x="32" y="68"/>
                        <a:pt x="37" y="70"/>
                        <a:pt x="40" y="70"/>
                      </a:cubicBezTo>
                      <a:cubicBezTo>
                        <a:pt x="49" y="70"/>
                        <a:pt x="56" y="68"/>
                        <a:pt x="64" y="65"/>
                      </a:cubicBezTo>
                      <a:cubicBezTo>
                        <a:pt x="68" y="64"/>
                        <a:pt x="69" y="63"/>
                        <a:pt x="72" y="67"/>
                      </a:cubicBezTo>
                      <a:cubicBezTo>
                        <a:pt x="74" y="69"/>
                        <a:pt x="74" y="70"/>
                        <a:pt x="77" y="71"/>
                      </a:cubicBezTo>
                      <a:cubicBezTo>
                        <a:pt x="80" y="72"/>
                        <a:pt x="84" y="72"/>
                        <a:pt x="87" y="73"/>
                      </a:cubicBezTo>
                      <a:cubicBezTo>
                        <a:pt x="92" y="74"/>
                        <a:pt x="97" y="76"/>
                        <a:pt x="102" y="76"/>
                      </a:cubicBezTo>
                      <a:cubicBezTo>
                        <a:pt x="107" y="77"/>
                        <a:pt x="111" y="77"/>
                        <a:pt x="115" y="78"/>
                      </a:cubicBezTo>
                      <a:cubicBezTo>
                        <a:pt x="120" y="79"/>
                        <a:pt x="123" y="80"/>
                        <a:pt x="128" y="78"/>
                      </a:cubicBezTo>
                      <a:cubicBezTo>
                        <a:pt x="132" y="76"/>
                        <a:pt x="136" y="76"/>
                        <a:pt x="140" y="76"/>
                      </a:cubicBezTo>
                      <a:cubicBezTo>
                        <a:pt x="156" y="76"/>
                        <a:pt x="171" y="70"/>
                        <a:pt x="185" y="64"/>
                      </a:cubicBezTo>
                      <a:cubicBezTo>
                        <a:pt x="194" y="60"/>
                        <a:pt x="200" y="50"/>
                        <a:pt x="211" y="50"/>
                      </a:cubicBezTo>
                      <a:cubicBezTo>
                        <a:pt x="212" y="58"/>
                        <a:pt x="195" y="60"/>
                        <a:pt x="199" y="66"/>
                      </a:cubicBezTo>
                      <a:cubicBezTo>
                        <a:pt x="203" y="72"/>
                        <a:pt x="212" y="64"/>
                        <a:pt x="218" y="65"/>
                      </a:cubicBezTo>
                      <a:cubicBezTo>
                        <a:pt x="220" y="66"/>
                        <a:pt x="224" y="70"/>
                        <a:pt x="225" y="73"/>
                      </a:cubicBezTo>
                      <a:cubicBezTo>
                        <a:pt x="226" y="77"/>
                        <a:pt x="220" y="76"/>
                        <a:pt x="217" y="76"/>
                      </a:cubicBezTo>
                      <a:cubicBezTo>
                        <a:pt x="210" y="75"/>
                        <a:pt x="202" y="75"/>
                        <a:pt x="195" y="76"/>
                      </a:cubicBezTo>
                      <a:cubicBezTo>
                        <a:pt x="185" y="76"/>
                        <a:pt x="175" y="79"/>
                        <a:pt x="165" y="79"/>
                      </a:cubicBezTo>
                      <a:cubicBezTo>
                        <a:pt x="160" y="79"/>
                        <a:pt x="156" y="81"/>
                        <a:pt x="150" y="81"/>
                      </a:cubicBezTo>
                      <a:cubicBezTo>
                        <a:pt x="148" y="81"/>
                        <a:pt x="139" y="80"/>
                        <a:pt x="140" y="85"/>
                      </a:cubicBezTo>
                      <a:cubicBezTo>
                        <a:pt x="142" y="85"/>
                        <a:pt x="143" y="87"/>
                        <a:pt x="146" y="87"/>
                      </a:cubicBezTo>
                      <a:cubicBezTo>
                        <a:pt x="148" y="88"/>
                        <a:pt x="151" y="88"/>
                        <a:pt x="152" y="89"/>
                      </a:cubicBezTo>
                      <a:cubicBezTo>
                        <a:pt x="157" y="90"/>
                        <a:pt x="162" y="91"/>
                        <a:pt x="167" y="93"/>
                      </a:cubicBezTo>
                      <a:cubicBezTo>
                        <a:pt x="170" y="94"/>
                        <a:pt x="176" y="98"/>
                        <a:pt x="175" y="101"/>
                      </a:cubicBezTo>
                      <a:cubicBezTo>
                        <a:pt x="174" y="104"/>
                        <a:pt x="169" y="105"/>
                        <a:pt x="167" y="105"/>
                      </a:cubicBezTo>
                      <a:cubicBezTo>
                        <a:pt x="161" y="105"/>
                        <a:pt x="158" y="103"/>
                        <a:pt x="153" y="101"/>
                      </a:cubicBezTo>
                      <a:cubicBezTo>
                        <a:pt x="149" y="99"/>
                        <a:pt x="145" y="98"/>
                        <a:pt x="141" y="97"/>
                      </a:cubicBezTo>
                      <a:cubicBezTo>
                        <a:pt x="132" y="94"/>
                        <a:pt x="125" y="91"/>
                        <a:pt x="117" y="88"/>
                      </a:cubicBezTo>
                      <a:cubicBezTo>
                        <a:pt x="109" y="86"/>
                        <a:pt x="100" y="86"/>
                        <a:pt x="92" y="84"/>
                      </a:cubicBezTo>
                      <a:cubicBezTo>
                        <a:pt x="90" y="84"/>
                        <a:pt x="83" y="82"/>
                        <a:pt x="82" y="85"/>
                      </a:cubicBezTo>
                      <a:cubicBezTo>
                        <a:pt x="79" y="88"/>
                        <a:pt x="85" y="91"/>
                        <a:pt x="88" y="92"/>
                      </a:cubicBezTo>
                      <a:cubicBezTo>
                        <a:pt x="90" y="94"/>
                        <a:pt x="93" y="95"/>
                        <a:pt x="95" y="97"/>
                      </a:cubicBezTo>
                      <a:cubicBezTo>
                        <a:pt x="97" y="98"/>
                        <a:pt x="99" y="100"/>
                        <a:pt x="101" y="101"/>
                      </a:cubicBezTo>
                      <a:cubicBezTo>
                        <a:pt x="104" y="104"/>
                        <a:pt x="109" y="106"/>
                        <a:pt x="113" y="109"/>
                      </a:cubicBezTo>
                      <a:cubicBezTo>
                        <a:pt x="116" y="111"/>
                        <a:pt x="119" y="114"/>
                        <a:pt x="123" y="116"/>
                      </a:cubicBezTo>
                      <a:cubicBezTo>
                        <a:pt x="127" y="117"/>
                        <a:pt x="130" y="117"/>
                        <a:pt x="135" y="117"/>
                      </a:cubicBezTo>
                      <a:cubicBezTo>
                        <a:pt x="138" y="117"/>
                        <a:pt x="142" y="116"/>
                        <a:pt x="146" y="117"/>
                      </a:cubicBezTo>
                      <a:cubicBezTo>
                        <a:pt x="148" y="117"/>
                        <a:pt x="150" y="118"/>
                        <a:pt x="152" y="119"/>
                      </a:cubicBezTo>
                      <a:cubicBezTo>
                        <a:pt x="153" y="120"/>
                        <a:pt x="157" y="120"/>
                        <a:pt x="157" y="122"/>
                      </a:cubicBezTo>
                      <a:cubicBezTo>
                        <a:pt x="160" y="130"/>
                        <a:pt x="144" y="129"/>
                        <a:pt x="140" y="129"/>
                      </a:cubicBezTo>
                      <a:cubicBezTo>
                        <a:pt x="136" y="129"/>
                        <a:pt x="133" y="129"/>
                        <a:pt x="129" y="128"/>
                      </a:cubicBezTo>
                      <a:cubicBezTo>
                        <a:pt x="124" y="126"/>
                        <a:pt x="121" y="126"/>
                        <a:pt x="116" y="125"/>
                      </a:cubicBezTo>
                      <a:cubicBezTo>
                        <a:pt x="112" y="124"/>
                        <a:pt x="108" y="124"/>
                        <a:pt x="104" y="124"/>
                      </a:cubicBezTo>
                      <a:cubicBezTo>
                        <a:pt x="101" y="123"/>
                        <a:pt x="98" y="122"/>
                        <a:pt x="94" y="123"/>
                      </a:cubicBezTo>
                      <a:cubicBezTo>
                        <a:pt x="87" y="124"/>
                        <a:pt x="81" y="127"/>
                        <a:pt x="75" y="131"/>
                      </a:cubicBezTo>
                      <a:cubicBezTo>
                        <a:pt x="73" y="132"/>
                        <a:pt x="70" y="133"/>
                        <a:pt x="70" y="136"/>
                      </a:cubicBezTo>
                      <a:cubicBezTo>
                        <a:pt x="69" y="139"/>
                        <a:pt x="72" y="141"/>
                        <a:pt x="74" y="143"/>
                      </a:cubicBezTo>
                      <a:cubicBezTo>
                        <a:pt x="81" y="146"/>
                        <a:pt x="90" y="147"/>
                        <a:pt x="97" y="149"/>
                      </a:cubicBezTo>
                      <a:cubicBezTo>
                        <a:pt x="103" y="151"/>
                        <a:pt x="109" y="153"/>
                        <a:pt x="115" y="156"/>
                      </a:cubicBezTo>
                      <a:cubicBezTo>
                        <a:pt x="119" y="158"/>
                        <a:pt x="130" y="167"/>
                        <a:pt x="119" y="169"/>
                      </a:cubicBezTo>
                      <a:cubicBezTo>
                        <a:pt x="116" y="170"/>
                        <a:pt x="112" y="169"/>
                        <a:pt x="109" y="168"/>
                      </a:cubicBezTo>
                      <a:cubicBezTo>
                        <a:pt x="105" y="166"/>
                        <a:pt x="101" y="165"/>
                        <a:pt x="97" y="163"/>
                      </a:cubicBezTo>
                      <a:cubicBezTo>
                        <a:pt x="93" y="161"/>
                        <a:pt x="90" y="158"/>
                        <a:pt x="86" y="156"/>
                      </a:cubicBezTo>
                      <a:cubicBezTo>
                        <a:pt x="79" y="153"/>
                        <a:pt x="73" y="151"/>
                        <a:pt x="66" y="151"/>
                      </a:cubicBezTo>
                      <a:cubicBezTo>
                        <a:pt x="62" y="152"/>
                        <a:pt x="58" y="153"/>
                        <a:pt x="58" y="157"/>
                      </a:cubicBezTo>
                      <a:cubicBezTo>
                        <a:pt x="58" y="161"/>
                        <a:pt x="63" y="164"/>
                        <a:pt x="66" y="165"/>
                      </a:cubicBezTo>
                      <a:cubicBezTo>
                        <a:pt x="69" y="167"/>
                        <a:pt x="75" y="167"/>
                        <a:pt x="78" y="170"/>
                      </a:cubicBezTo>
                      <a:cubicBezTo>
                        <a:pt x="82" y="173"/>
                        <a:pt x="76" y="174"/>
                        <a:pt x="73" y="175"/>
                      </a:cubicBezTo>
                      <a:cubicBezTo>
                        <a:pt x="69" y="176"/>
                        <a:pt x="65" y="178"/>
                        <a:pt x="61" y="179"/>
                      </a:cubicBezTo>
                      <a:cubicBezTo>
                        <a:pt x="57" y="181"/>
                        <a:pt x="52" y="181"/>
                        <a:pt x="47" y="183"/>
                      </a:cubicBezTo>
                      <a:cubicBezTo>
                        <a:pt x="44" y="184"/>
                        <a:pt x="37" y="187"/>
                        <a:pt x="41" y="191"/>
                      </a:cubicBezTo>
                      <a:cubicBezTo>
                        <a:pt x="44" y="195"/>
                        <a:pt x="49" y="195"/>
                        <a:pt x="53" y="195"/>
                      </a:cubicBezTo>
                      <a:cubicBezTo>
                        <a:pt x="63" y="195"/>
                        <a:pt x="72" y="195"/>
                        <a:pt x="82" y="195"/>
                      </a:cubicBezTo>
                      <a:cubicBezTo>
                        <a:pt x="94" y="195"/>
                        <a:pt x="105" y="195"/>
                        <a:pt x="117" y="193"/>
                      </a:cubicBezTo>
                      <a:cubicBezTo>
                        <a:pt x="127" y="192"/>
                        <a:pt x="138" y="188"/>
                        <a:pt x="149" y="191"/>
                      </a:cubicBezTo>
                      <a:cubicBezTo>
                        <a:pt x="155" y="192"/>
                        <a:pt x="161" y="196"/>
                        <a:pt x="168" y="197"/>
                      </a:cubicBezTo>
                      <a:cubicBezTo>
                        <a:pt x="179" y="199"/>
                        <a:pt x="190" y="196"/>
                        <a:pt x="200" y="19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6" name="Freeform 37"/>
                <p:cNvSpPr/>
                <p:nvPr/>
              </p:nvSpPr>
              <p:spPr bwMode="auto">
                <a:xfrm>
                  <a:off x="12004655" y="671513"/>
                  <a:ext cx="131762" cy="90487"/>
                </a:xfrm>
                <a:custGeom>
                  <a:avLst/>
                  <a:gdLst/>
                  <a:ahLst/>
                  <a:cxnLst>
                    <a:cxn ang="0">
                      <a:pos x="2" y="10"/>
                    </a:cxn>
                    <a:cxn ang="0">
                      <a:pos x="18" y="6"/>
                    </a:cxn>
                    <a:cxn ang="0">
                      <a:pos x="34" y="6"/>
                    </a:cxn>
                    <a:cxn ang="0">
                      <a:pos x="44" y="20"/>
                    </a:cxn>
                    <a:cxn ang="0">
                      <a:pos x="49" y="34"/>
                    </a:cxn>
                    <a:cxn ang="0">
                      <a:pos x="37" y="32"/>
                    </a:cxn>
                    <a:cxn ang="0">
                      <a:pos x="22" y="31"/>
                    </a:cxn>
                    <a:cxn ang="0">
                      <a:pos x="0" y="16"/>
                    </a:cxn>
                    <a:cxn ang="0">
                      <a:pos x="2" y="10"/>
                    </a:cxn>
                  </a:cxnLst>
                  <a:rect l="0" t="0" r="r" b="b"/>
                  <a:pathLst>
                    <a:path w="50" h="34">
                      <a:moveTo>
                        <a:pt x="2" y="10"/>
                      </a:moveTo>
                      <a:cubicBezTo>
                        <a:pt x="7" y="8"/>
                        <a:pt x="13" y="8"/>
                        <a:pt x="18" y="6"/>
                      </a:cubicBezTo>
                      <a:cubicBezTo>
                        <a:pt x="24" y="4"/>
                        <a:pt x="28" y="0"/>
                        <a:pt x="34" y="6"/>
                      </a:cubicBezTo>
                      <a:cubicBezTo>
                        <a:pt x="38" y="10"/>
                        <a:pt x="41" y="16"/>
                        <a:pt x="44" y="20"/>
                      </a:cubicBezTo>
                      <a:cubicBezTo>
                        <a:pt x="47" y="24"/>
                        <a:pt x="50" y="29"/>
                        <a:pt x="49" y="34"/>
                      </a:cubicBezTo>
                      <a:cubicBezTo>
                        <a:pt x="45" y="34"/>
                        <a:pt x="41" y="33"/>
                        <a:pt x="37" y="32"/>
                      </a:cubicBezTo>
                      <a:cubicBezTo>
                        <a:pt x="32" y="32"/>
                        <a:pt x="27" y="32"/>
                        <a:pt x="22" y="31"/>
                      </a:cubicBezTo>
                      <a:cubicBezTo>
                        <a:pt x="14" y="28"/>
                        <a:pt x="2" y="25"/>
                        <a:pt x="0" y="16"/>
                      </a:cubicBezTo>
                      <a:lnTo>
                        <a:pt x="2"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7" name="Freeform 38"/>
                <p:cNvSpPr/>
                <p:nvPr/>
              </p:nvSpPr>
              <p:spPr bwMode="auto">
                <a:xfrm>
                  <a:off x="11710968" y="366713"/>
                  <a:ext cx="77787" cy="79375"/>
                </a:xfrm>
                <a:custGeom>
                  <a:avLst/>
                  <a:gdLst/>
                  <a:ahLst/>
                  <a:cxnLst>
                    <a:cxn ang="0">
                      <a:pos x="0" y="2"/>
                    </a:cxn>
                    <a:cxn ang="0">
                      <a:pos x="21" y="4"/>
                    </a:cxn>
                    <a:cxn ang="0">
                      <a:pos x="27" y="20"/>
                    </a:cxn>
                    <a:cxn ang="0">
                      <a:pos x="0" y="7"/>
                    </a:cxn>
                    <a:cxn ang="0">
                      <a:pos x="0" y="2"/>
                    </a:cxn>
                  </a:cxnLst>
                  <a:rect l="0" t="0" r="r" b="b"/>
                  <a:pathLst>
                    <a:path w="30" h="30">
                      <a:moveTo>
                        <a:pt x="0" y="2"/>
                      </a:moveTo>
                      <a:cubicBezTo>
                        <a:pt x="5" y="0"/>
                        <a:pt x="17" y="1"/>
                        <a:pt x="21" y="4"/>
                      </a:cubicBezTo>
                      <a:cubicBezTo>
                        <a:pt x="25" y="8"/>
                        <a:pt x="30" y="15"/>
                        <a:pt x="27" y="20"/>
                      </a:cubicBezTo>
                      <a:cubicBezTo>
                        <a:pt x="21" y="30"/>
                        <a:pt x="4" y="13"/>
                        <a:pt x="0" y="7"/>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8" name="Freeform 39"/>
                <p:cNvSpPr/>
                <p:nvPr/>
              </p:nvSpPr>
              <p:spPr bwMode="auto">
                <a:xfrm>
                  <a:off x="13738203" y="635000"/>
                  <a:ext cx="109537" cy="63500"/>
                </a:xfrm>
                <a:custGeom>
                  <a:avLst/>
                  <a:gdLst/>
                  <a:ahLst/>
                  <a:cxnLst>
                    <a:cxn ang="0">
                      <a:pos x="7" y="0"/>
                    </a:cxn>
                    <a:cxn ang="0">
                      <a:pos x="18" y="0"/>
                    </a:cxn>
                    <a:cxn ang="0">
                      <a:pos x="28" y="6"/>
                    </a:cxn>
                    <a:cxn ang="0">
                      <a:pos x="40" y="13"/>
                    </a:cxn>
                    <a:cxn ang="0">
                      <a:pos x="34" y="19"/>
                    </a:cxn>
                    <a:cxn ang="0">
                      <a:pos x="22" y="20"/>
                    </a:cxn>
                    <a:cxn ang="0">
                      <a:pos x="11" y="23"/>
                    </a:cxn>
                    <a:cxn ang="0">
                      <a:pos x="0" y="5"/>
                    </a:cxn>
                    <a:cxn ang="0">
                      <a:pos x="7" y="0"/>
                    </a:cxn>
                  </a:cxnLst>
                  <a:rect l="0" t="0" r="r" b="b"/>
                  <a:pathLst>
                    <a:path w="42" h="24">
                      <a:moveTo>
                        <a:pt x="7" y="0"/>
                      </a:moveTo>
                      <a:cubicBezTo>
                        <a:pt x="10" y="0"/>
                        <a:pt x="14" y="0"/>
                        <a:pt x="18" y="0"/>
                      </a:cubicBezTo>
                      <a:cubicBezTo>
                        <a:pt x="22" y="1"/>
                        <a:pt x="25" y="4"/>
                        <a:pt x="28" y="6"/>
                      </a:cubicBezTo>
                      <a:cubicBezTo>
                        <a:pt x="31" y="8"/>
                        <a:pt x="38" y="9"/>
                        <a:pt x="40" y="13"/>
                      </a:cubicBezTo>
                      <a:cubicBezTo>
                        <a:pt x="42" y="17"/>
                        <a:pt x="37" y="19"/>
                        <a:pt x="34" y="19"/>
                      </a:cubicBezTo>
                      <a:cubicBezTo>
                        <a:pt x="30" y="20"/>
                        <a:pt x="26" y="19"/>
                        <a:pt x="22" y="20"/>
                      </a:cubicBezTo>
                      <a:cubicBezTo>
                        <a:pt x="18" y="21"/>
                        <a:pt x="15" y="23"/>
                        <a:pt x="11" y="23"/>
                      </a:cubicBezTo>
                      <a:cubicBezTo>
                        <a:pt x="0" y="24"/>
                        <a:pt x="0" y="13"/>
                        <a:pt x="0" y="5"/>
                      </a:cubicBezTo>
                      <a:lnTo>
                        <a:pt x="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9" name="Freeform 40"/>
                <p:cNvSpPr/>
                <p:nvPr/>
              </p:nvSpPr>
              <p:spPr bwMode="auto">
                <a:xfrm>
                  <a:off x="8275624" y="6130922"/>
                  <a:ext cx="309562" cy="333375"/>
                </a:xfrm>
                <a:custGeom>
                  <a:avLst/>
                  <a:gdLst/>
                  <a:ahLst/>
                  <a:cxnLst>
                    <a:cxn ang="0">
                      <a:pos x="45" y="127"/>
                    </a:cxn>
                    <a:cxn ang="0">
                      <a:pos x="53" y="118"/>
                    </a:cxn>
                    <a:cxn ang="0">
                      <a:pos x="61" y="110"/>
                    </a:cxn>
                    <a:cxn ang="0">
                      <a:pos x="68" y="90"/>
                    </a:cxn>
                    <a:cxn ang="0">
                      <a:pos x="81" y="72"/>
                    </a:cxn>
                    <a:cxn ang="0">
                      <a:pos x="95" y="69"/>
                    </a:cxn>
                    <a:cxn ang="0">
                      <a:pos x="96" y="60"/>
                    </a:cxn>
                    <a:cxn ang="0">
                      <a:pos x="95" y="52"/>
                    </a:cxn>
                    <a:cxn ang="0">
                      <a:pos x="102" y="45"/>
                    </a:cxn>
                    <a:cxn ang="0">
                      <a:pos x="111" y="26"/>
                    </a:cxn>
                    <a:cxn ang="0">
                      <a:pos x="116" y="11"/>
                    </a:cxn>
                    <a:cxn ang="0">
                      <a:pos x="101" y="17"/>
                    </a:cxn>
                    <a:cxn ang="0">
                      <a:pos x="98" y="5"/>
                    </a:cxn>
                    <a:cxn ang="0">
                      <a:pos x="94" y="2"/>
                    </a:cxn>
                    <a:cxn ang="0">
                      <a:pos x="89" y="4"/>
                    </a:cxn>
                    <a:cxn ang="0">
                      <a:pos x="79" y="24"/>
                    </a:cxn>
                    <a:cxn ang="0">
                      <a:pos x="63" y="49"/>
                    </a:cxn>
                    <a:cxn ang="0">
                      <a:pos x="39" y="65"/>
                    </a:cxn>
                    <a:cxn ang="0">
                      <a:pos x="16" y="83"/>
                    </a:cxn>
                    <a:cxn ang="0">
                      <a:pos x="3" y="102"/>
                    </a:cxn>
                    <a:cxn ang="0">
                      <a:pos x="0" y="112"/>
                    </a:cxn>
                    <a:cxn ang="0">
                      <a:pos x="9" y="118"/>
                    </a:cxn>
                    <a:cxn ang="0">
                      <a:pos x="33" y="123"/>
                    </a:cxn>
                    <a:cxn ang="0">
                      <a:pos x="40" y="127"/>
                    </a:cxn>
                    <a:cxn ang="0">
                      <a:pos x="45" y="127"/>
                    </a:cxn>
                  </a:cxnLst>
                  <a:rect l="0" t="0" r="r" b="b"/>
                  <a:pathLst>
                    <a:path w="118" h="127">
                      <a:moveTo>
                        <a:pt x="45" y="127"/>
                      </a:moveTo>
                      <a:cubicBezTo>
                        <a:pt x="48" y="124"/>
                        <a:pt x="50" y="120"/>
                        <a:pt x="53" y="118"/>
                      </a:cubicBezTo>
                      <a:cubicBezTo>
                        <a:pt x="56" y="115"/>
                        <a:pt x="59" y="114"/>
                        <a:pt x="61" y="110"/>
                      </a:cubicBezTo>
                      <a:cubicBezTo>
                        <a:pt x="65" y="104"/>
                        <a:pt x="67" y="97"/>
                        <a:pt x="68" y="90"/>
                      </a:cubicBezTo>
                      <a:cubicBezTo>
                        <a:pt x="70" y="83"/>
                        <a:pt x="74" y="74"/>
                        <a:pt x="81" y="72"/>
                      </a:cubicBezTo>
                      <a:cubicBezTo>
                        <a:pt x="86" y="70"/>
                        <a:pt x="91" y="71"/>
                        <a:pt x="95" y="69"/>
                      </a:cubicBezTo>
                      <a:cubicBezTo>
                        <a:pt x="102" y="66"/>
                        <a:pt x="98" y="65"/>
                        <a:pt x="96" y="60"/>
                      </a:cubicBezTo>
                      <a:cubicBezTo>
                        <a:pt x="94" y="57"/>
                        <a:pt x="93" y="55"/>
                        <a:pt x="95" y="52"/>
                      </a:cubicBezTo>
                      <a:cubicBezTo>
                        <a:pt x="96" y="48"/>
                        <a:pt x="100" y="47"/>
                        <a:pt x="102" y="45"/>
                      </a:cubicBezTo>
                      <a:cubicBezTo>
                        <a:pt x="108" y="40"/>
                        <a:pt x="109" y="33"/>
                        <a:pt x="111" y="26"/>
                      </a:cubicBezTo>
                      <a:cubicBezTo>
                        <a:pt x="113" y="22"/>
                        <a:pt x="118" y="16"/>
                        <a:pt x="116" y="11"/>
                      </a:cubicBezTo>
                      <a:cubicBezTo>
                        <a:pt x="111" y="0"/>
                        <a:pt x="106" y="15"/>
                        <a:pt x="101" y="17"/>
                      </a:cubicBezTo>
                      <a:cubicBezTo>
                        <a:pt x="98" y="14"/>
                        <a:pt x="99" y="9"/>
                        <a:pt x="98" y="5"/>
                      </a:cubicBezTo>
                      <a:cubicBezTo>
                        <a:pt x="97" y="2"/>
                        <a:pt x="97" y="2"/>
                        <a:pt x="94" y="2"/>
                      </a:cubicBezTo>
                      <a:cubicBezTo>
                        <a:pt x="92" y="2"/>
                        <a:pt x="91" y="2"/>
                        <a:pt x="89" y="4"/>
                      </a:cubicBezTo>
                      <a:cubicBezTo>
                        <a:pt x="83" y="8"/>
                        <a:pt x="82" y="18"/>
                        <a:pt x="79" y="24"/>
                      </a:cubicBezTo>
                      <a:cubicBezTo>
                        <a:pt x="74" y="33"/>
                        <a:pt x="69" y="41"/>
                        <a:pt x="63" y="49"/>
                      </a:cubicBezTo>
                      <a:cubicBezTo>
                        <a:pt x="57" y="57"/>
                        <a:pt x="48" y="60"/>
                        <a:pt x="39" y="65"/>
                      </a:cubicBezTo>
                      <a:cubicBezTo>
                        <a:pt x="32" y="71"/>
                        <a:pt x="23" y="76"/>
                        <a:pt x="16" y="83"/>
                      </a:cubicBezTo>
                      <a:cubicBezTo>
                        <a:pt x="11" y="88"/>
                        <a:pt x="6" y="96"/>
                        <a:pt x="3" y="102"/>
                      </a:cubicBezTo>
                      <a:cubicBezTo>
                        <a:pt x="2" y="105"/>
                        <a:pt x="0" y="109"/>
                        <a:pt x="0" y="112"/>
                      </a:cubicBezTo>
                      <a:cubicBezTo>
                        <a:pt x="0" y="117"/>
                        <a:pt x="5" y="117"/>
                        <a:pt x="9" y="118"/>
                      </a:cubicBezTo>
                      <a:cubicBezTo>
                        <a:pt x="17" y="119"/>
                        <a:pt x="25" y="122"/>
                        <a:pt x="33" y="123"/>
                      </a:cubicBezTo>
                      <a:cubicBezTo>
                        <a:pt x="35" y="124"/>
                        <a:pt x="38" y="125"/>
                        <a:pt x="40" y="127"/>
                      </a:cubicBezTo>
                      <a:lnTo>
                        <a:pt x="45" y="12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0" name="Freeform 41"/>
                <p:cNvSpPr/>
                <p:nvPr/>
              </p:nvSpPr>
              <p:spPr bwMode="auto">
                <a:xfrm>
                  <a:off x="8513749" y="5827710"/>
                  <a:ext cx="239712" cy="368300"/>
                </a:xfrm>
                <a:custGeom>
                  <a:avLst/>
                  <a:gdLst/>
                  <a:ahLst/>
                  <a:cxnLst>
                    <a:cxn ang="0">
                      <a:pos x="79" y="90"/>
                    </a:cxn>
                    <a:cxn ang="0">
                      <a:pos x="80" y="90"/>
                    </a:cxn>
                    <a:cxn ang="0">
                      <a:pos x="85" y="75"/>
                    </a:cxn>
                    <a:cxn ang="0">
                      <a:pos x="88" y="58"/>
                    </a:cxn>
                    <a:cxn ang="0">
                      <a:pos x="77" y="63"/>
                    </a:cxn>
                    <a:cxn ang="0">
                      <a:pos x="65" y="68"/>
                    </a:cxn>
                    <a:cxn ang="0">
                      <a:pos x="51" y="54"/>
                    </a:cxn>
                    <a:cxn ang="0">
                      <a:pos x="44" y="37"/>
                    </a:cxn>
                    <a:cxn ang="0">
                      <a:pos x="44" y="46"/>
                    </a:cxn>
                    <a:cxn ang="0">
                      <a:pos x="43" y="51"/>
                    </a:cxn>
                    <a:cxn ang="0">
                      <a:pos x="38" y="46"/>
                    </a:cxn>
                    <a:cxn ang="0">
                      <a:pos x="31" y="26"/>
                    </a:cxn>
                    <a:cxn ang="0">
                      <a:pos x="18" y="8"/>
                    </a:cxn>
                    <a:cxn ang="0">
                      <a:pos x="0" y="1"/>
                    </a:cxn>
                    <a:cxn ang="0">
                      <a:pos x="4" y="11"/>
                    </a:cxn>
                    <a:cxn ang="0">
                      <a:pos x="10" y="22"/>
                    </a:cxn>
                    <a:cxn ang="0">
                      <a:pos x="25" y="46"/>
                    </a:cxn>
                    <a:cxn ang="0">
                      <a:pos x="33" y="66"/>
                    </a:cxn>
                    <a:cxn ang="0">
                      <a:pos x="25" y="85"/>
                    </a:cxn>
                    <a:cxn ang="0">
                      <a:pos x="19" y="93"/>
                    </a:cxn>
                    <a:cxn ang="0">
                      <a:pos x="26" y="100"/>
                    </a:cxn>
                    <a:cxn ang="0">
                      <a:pos x="37" y="106"/>
                    </a:cxn>
                    <a:cxn ang="0">
                      <a:pos x="37" y="116"/>
                    </a:cxn>
                    <a:cxn ang="0">
                      <a:pos x="35" y="127"/>
                    </a:cxn>
                    <a:cxn ang="0">
                      <a:pos x="37" y="136"/>
                    </a:cxn>
                    <a:cxn ang="0">
                      <a:pos x="54" y="125"/>
                    </a:cxn>
                    <a:cxn ang="0">
                      <a:pos x="65" y="105"/>
                    </a:cxn>
                    <a:cxn ang="0">
                      <a:pos x="73" y="89"/>
                    </a:cxn>
                    <a:cxn ang="0">
                      <a:pos x="79" y="90"/>
                    </a:cxn>
                  </a:cxnLst>
                  <a:rect l="0" t="0" r="r" b="b"/>
                  <a:pathLst>
                    <a:path w="91" h="140">
                      <a:moveTo>
                        <a:pt x="79" y="90"/>
                      </a:moveTo>
                      <a:cubicBezTo>
                        <a:pt x="79" y="90"/>
                        <a:pt x="80" y="90"/>
                        <a:pt x="80" y="90"/>
                      </a:cubicBezTo>
                      <a:cubicBezTo>
                        <a:pt x="83" y="85"/>
                        <a:pt x="84" y="80"/>
                        <a:pt x="85" y="75"/>
                      </a:cubicBezTo>
                      <a:cubicBezTo>
                        <a:pt x="87" y="70"/>
                        <a:pt x="91" y="63"/>
                        <a:pt x="88" y="58"/>
                      </a:cubicBezTo>
                      <a:cubicBezTo>
                        <a:pt x="84" y="58"/>
                        <a:pt x="80" y="61"/>
                        <a:pt x="77" y="63"/>
                      </a:cubicBezTo>
                      <a:cubicBezTo>
                        <a:pt x="74" y="65"/>
                        <a:pt x="69" y="69"/>
                        <a:pt x="65" y="68"/>
                      </a:cubicBezTo>
                      <a:cubicBezTo>
                        <a:pt x="62" y="61"/>
                        <a:pt x="53" y="62"/>
                        <a:pt x="51" y="54"/>
                      </a:cubicBezTo>
                      <a:cubicBezTo>
                        <a:pt x="50" y="50"/>
                        <a:pt x="50" y="37"/>
                        <a:pt x="44" y="37"/>
                      </a:cubicBezTo>
                      <a:cubicBezTo>
                        <a:pt x="44" y="40"/>
                        <a:pt x="44" y="43"/>
                        <a:pt x="44" y="46"/>
                      </a:cubicBezTo>
                      <a:cubicBezTo>
                        <a:pt x="44" y="47"/>
                        <a:pt x="44" y="51"/>
                        <a:pt x="43" y="51"/>
                      </a:cubicBezTo>
                      <a:cubicBezTo>
                        <a:pt x="42" y="51"/>
                        <a:pt x="39" y="47"/>
                        <a:pt x="38" y="46"/>
                      </a:cubicBezTo>
                      <a:cubicBezTo>
                        <a:pt x="33" y="40"/>
                        <a:pt x="32" y="34"/>
                        <a:pt x="31" y="26"/>
                      </a:cubicBezTo>
                      <a:cubicBezTo>
                        <a:pt x="30" y="19"/>
                        <a:pt x="24" y="12"/>
                        <a:pt x="18" y="8"/>
                      </a:cubicBezTo>
                      <a:cubicBezTo>
                        <a:pt x="14" y="5"/>
                        <a:pt x="6" y="0"/>
                        <a:pt x="0" y="1"/>
                      </a:cubicBezTo>
                      <a:cubicBezTo>
                        <a:pt x="0" y="4"/>
                        <a:pt x="2" y="8"/>
                        <a:pt x="4" y="11"/>
                      </a:cubicBezTo>
                      <a:cubicBezTo>
                        <a:pt x="6" y="14"/>
                        <a:pt x="8" y="18"/>
                        <a:pt x="10" y="22"/>
                      </a:cubicBezTo>
                      <a:cubicBezTo>
                        <a:pt x="15" y="30"/>
                        <a:pt x="20" y="38"/>
                        <a:pt x="25" y="46"/>
                      </a:cubicBezTo>
                      <a:cubicBezTo>
                        <a:pt x="29" y="52"/>
                        <a:pt x="33" y="58"/>
                        <a:pt x="33" y="66"/>
                      </a:cubicBezTo>
                      <a:cubicBezTo>
                        <a:pt x="33" y="74"/>
                        <a:pt x="30" y="79"/>
                        <a:pt x="25" y="85"/>
                      </a:cubicBezTo>
                      <a:cubicBezTo>
                        <a:pt x="23" y="87"/>
                        <a:pt x="20" y="90"/>
                        <a:pt x="19" y="93"/>
                      </a:cubicBezTo>
                      <a:cubicBezTo>
                        <a:pt x="18" y="97"/>
                        <a:pt x="23" y="98"/>
                        <a:pt x="26" y="100"/>
                      </a:cubicBezTo>
                      <a:cubicBezTo>
                        <a:pt x="30" y="102"/>
                        <a:pt x="34" y="104"/>
                        <a:pt x="37" y="106"/>
                      </a:cubicBezTo>
                      <a:cubicBezTo>
                        <a:pt x="42" y="110"/>
                        <a:pt x="39" y="112"/>
                        <a:pt x="37" y="116"/>
                      </a:cubicBezTo>
                      <a:cubicBezTo>
                        <a:pt x="36" y="119"/>
                        <a:pt x="35" y="123"/>
                        <a:pt x="35" y="127"/>
                      </a:cubicBezTo>
                      <a:cubicBezTo>
                        <a:pt x="34" y="130"/>
                        <a:pt x="34" y="135"/>
                        <a:pt x="37" y="136"/>
                      </a:cubicBezTo>
                      <a:cubicBezTo>
                        <a:pt x="47" y="140"/>
                        <a:pt x="50" y="131"/>
                        <a:pt x="54" y="125"/>
                      </a:cubicBezTo>
                      <a:cubicBezTo>
                        <a:pt x="58" y="119"/>
                        <a:pt x="64" y="112"/>
                        <a:pt x="65" y="105"/>
                      </a:cubicBezTo>
                      <a:cubicBezTo>
                        <a:pt x="66" y="100"/>
                        <a:pt x="63" y="86"/>
                        <a:pt x="73" y="89"/>
                      </a:cubicBezTo>
                      <a:lnTo>
                        <a:pt x="79" y="9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1" name="Freeform 42"/>
                <p:cNvSpPr/>
                <p:nvPr/>
              </p:nvSpPr>
              <p:spPr bwMode="auto">
                <a:xfrm>
                  <a:off x="7413613" y="6122985"/>
                  <a:ext cx="155575" cy="176212"/>
                </a:xfrm>
                <a:custGeom>
                  <a:avLst/>
                  <a:gdLst/>
                  <a:ahLst/>
                  <a:cxnLst>
                    <a:cxn ang="0">
                      <a:pos x="58" y="13"/>
                    </a:cxn>
                    <a:cxn ang="0">
                      <a:pos x="59" y="34"/>
                    </a:cxn>
                    <a:cxn ang="0">
                      <a:pos x="49" y="52"/>
                    </a:cxn>
                    <a:cxn ang="0">
                      <a:pos x="48" y="51"/>
                    </a:cxn>
                    <a:cxn ang="0">
                      <a:pos x="43" y="49"/>
                    </a:cxn>
                    <a:cxn ang="0">
                      <a:pos x="40" y="55"/>
                    </a:cxn>
                    <a:cxn ang="0">
                      <a:pos x="36" y="67"/>
                    </a:cxn>
                    <a:cxn ang="0">
                      <a:pos x="28" y="60"/>
                    </a:cxn>
                    <a:cxn ang="0">
                      <a:pos x="18" y="54"/>
                    </a:cxn>
                    <a:cxn ang="0">
                      <a:pos x="12" y="39"/>
                    </a:cxn>
                    <a:cxn ang="0">
                      <a:pos x="5" y="19"/>
                    </a:cxn>
                    <a:cxn ang="0">
                      <a:pos x="4" y="0"/>
                    </a:cxn>
                    <a:cxn ang="0">
                      <a:pos x="14" y="11"/>
                    </a:cxn>
                    <a:cxn ang="0">
                      <a:pos x="27" y="14"/>
                    </a:cxn>
                    <a:cxn ang="0">
                      <a:pos x="41" y="14"/>
                    </a:cxn>
                    <a:cxn ang="0">
                      <a:pos x="53" y="9"/>
                    </a:cxn>
                    <a:cxn ang="0">
                      <a:pos x="58" y="13"/>
                    </a:cxn>
                  </a:cxnLst>
                  <a:rect l="0" t="0" r="r" b="b"/>
                  <a:pathLst>
                    <a:path w="59" h="67">
                      <a:moveTo>
                        <a:pt x="58" y="13"/>
                      </a:moveTo>
                      <a:cubicBezTo>
                        <a:pt x="58" y="20"/>
                        <a:pt x="59" y="27"/>
                        <a:pt x="59" y="34"/>
                      </a:cubicBezTo>
                      <a:cubicBezTo>
                        <a:pt x="58" y="40"/>
                        <a:pt x="53" y="48"/>
                        <a:pt x="49" y="52"/>
                      </a:cubicBezTo>
                      <a:cubicBezTo>
                        <a:pt x="49" y="52"/>
                        <a:pt x="48" y="52"/>
                        <a:pt x="48" y="51"/>
                      </a:cubicBezTo>
                      <a:cubicBezTo>
                        <a:pt x="46" y="50"/>
                        <a:pt x="46" y="48"/>
                        <a:pt x="43" y="49"/>
                      </a:cubicBezTo>
                      <a:cubicBezTo>
                        <a:pt x="40" y="50"/>
                        <a:pt x="40" y="52"/>
                        <a:pt x="40" y="55"/>
                      </a:cubicBezTo>
                      <a:cubicBezTo>
                        <a:pt x="40" y="58"/>
                        <a:pt x="39" y="65"/>
                        <a:pt x="36" y="67"/>
                      </a:cubicBezTo>
                      <a:cubicBezTo>
                        <a:pt x="33" y="65"/>
                        <a:pt x="31" y="62"/>
                        <a:pt x="28" y="60"/>
                      </a:cubicBezTo>
                      <a:cubicBezTo>
                        <a:pt x="24" y="58"/>
                        <a:pt x="21" y="57"/>
                        <a:pt x="18" y="54"/>
                      </a:cubicBezTo>
                      <a:cubicBezTo>
                        <a:pt x="14" y="51"/>
                        <a:pt x="14" y="44"/>
                        <a:pt x="12" y="39"/>
                      </a:cubicBezTo>
                      <a:cubicBezTo>
                        <a:pt x="10" y="32"/>
                        <a:pt x="7" y="25"/>
                        <a:pt x="5" y="19"/>
                      </a:cubicBezTo>
                      <a:cubicBezTo>
                        <a:pt x="4" y="16"/>
                        <a:pt x="0" y="2"/>
                        <a:pt x="4" y="0"/>
                      </a:cubicBezTo>
                      <a:cubicBezTo>
                        <a:pt x="8" y="3"/>
                        <a:pt x="10" y="8"/>
                        <a:pt x="14" y="11"/>
                      </a:cubicBezTo>
                      <a:cubicBezTo>
                        <a:pt x="18" y="13"/>
                        <a:pt x="22" y="14"/>
                        <a:pt x="27" y="14"/>
                      </a:cubicBezTo>
                      <a:cubicBezTo>
                        <a:pt x="31" y="15"/>
                        <a:pt x="37" y="15"/>
                        <a:pt x="41" y="14"/>
                      </a:cubicBezTo>
                      <a:cubicBezTo>
                        <a:pt x="45" y="13"/>
                        <a:pt x="49" y="7"/>
                        <a:pt x="53" y="9"/>
                      </a:cubicBezTo>
                      <a:lnTo>
                        <a:pt x="58"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2" name="Freeform 43"/>
                <p:cNvSpPr/>
                <p:nvPr/>
              </p:nvSpPr>
              <p:spPr bwMode="auto">
                <a:xfrm>
                  <a:off x="6169015" y="4800599"/>
                  <a:ext cx="1609722" cy="1258887"/>
                </a:xfrm>
                <a:custGeom>
                  <a:avLst/>
                  <a:gdLst/>
                  <a:ahLst/>
                  <a:cxnLst>
                    <a:cxn ang="0">
                      <a:pos x="578" y="376"/>
                    </a:cxn>
                    <a:cxn ang="0">
                      <a:pos x="600" y="341"/>
                    </a:cxn>
                    <a:cxn ang="0">
                      <a:pos x="609" y="278"/>
                    </a:cxn>
                    <a:cxn ang="0">
                      <a:pos x="607" y="223"/>
                    </a:cxn>
                    <a:cxn ang="0">
                      <a:pos x="569" y="201"/>
                    </a:cxn>
                    <a:cxn ang="0">
                      <a:pos x="560" y="185"/>
                    </a:cxn>
                    <a:cxn ang="0">
                      <a:pos x="539" y="148"/>
                    </a:cxn>
                    <a:cxn ang="0">
                      <a:pos x="495" y="96"/>
                    </a:cxn>
                    <a:cxn ang="0">
                      <a:pos x="474" y="55"/>
                    </a:cxn>
                    <a:cxn ang="0">
                      <a:pos x="457" y="22"/>
                    </a:cxn>
                    <a:cxn ang="0">
                      <a:pos x="422" y="102"/>
                    </a:cxn>
                    <a:cxn ang="0">
                      <a:pos x="357" y="78"/>
                    </a:cxn>
                    <a:cxn ang="0">
                      <a:pos x="339" y="58"/>
                    </a:cxn>
                    <a:cxn ang="0">
                      <a:pos x="360" y="32"/>
                    </a:cxn>
                    <a:cxn ang="0">
                      <a:pos x="327" y="21"/>
                    </a:cxn>
                    <a:cxn ang="0">
                      <a:pos x="294" y="7"/>
                    </a:cxn>
                    <a:cxn ang="0">
                      <a:pos x="295" y="17"/>
                    </a:cxn>
                    <a:cxn ang="0">
                      <a:pos x="255" y="43"/>
                    </a:cxn>
                    <a:cxn ang="0">
                      <a:pos x="245" y="70"/>
                    </a:cxn>
                    <a:cxn ang="0">
                      <a:pos x="235" y="72"/>
                    </a:cxn>
                    <a:cxn ang="0">
                      <a:pos x="226" y="57"/>
                    </a:cxn>
                    <a:cxn ang="0">
                      <a:pos x="183" y="62"/>
                    </a:cxn>
                    <a:cxn ang="0">
                      <a:pos x="183" y="92"/>
                    </a:cxn>
                    <a:cxn ang="0">
                      <a:pos x="166" y="98"/>
                    </a:cxn>
                    <a:cxn ang="0">
                      <a:pos x="142" y="115"/>
                    </a:cxn>
                    <a:cxn ang="0">
                      <a:pos x="83" y="150"/>
                    </a:cxn>
                    <a:cxn ang="0">
                      <a:pos x="18" y="187"/>
                    </a:cxn>
                    <a:cxn ang="0">
                      <a:pos x="19" y="239"/>
                    </a:cxn>
                    <a:cxn ang="0">
                      <a:pos x="1" y="241"/>
                    </a:cxn>
                    <a:cxn ang="0">
                      <a:pos x="30" y="303"/>
                    </a:cxn>
                    <a:cxn ang="0">
                      <a:pos x="35" y="375"/>
                    </a:cxn>
                    <a:cxn ang="0">
                      <a:pos x="94" y="392"/>
                    </a:cxn>
                    <a:cxn ang="0">
                      <a:pos x="152" y="379"/>
                    </a:cxn>
                    <a:cxn ang="0">
                      <a:pos x="188" y="356"/>
                    </a:cxn>
                    <a:cxn ang="0">
                      <a:pos x="223" y="346"/>
                    </a:cxn>
                    <a:cxn ang="0">
                      <a:pos x="278" y="340"/>
                    </a:cxn>
                    <a:cxn ang="0">
                      <a:pos x="317" y="350"/>
                    </a:cxn>
                    <a:cxn ang="0">
                      <a:pos x="334" y="388"/>
                    </a:cxn>
                    <a:cxn ang="0">
                      <a:pos x="361" y="373"/>
                    </a:cxn>
                    <a:cxn ang="0">
                      <a:pos x="379" y="364"/>
                    </a:cxn>
                    <a:cxn ang="0">
                      <a:pos x="375" y="402"/>
                    </a:cxn>
                    <a:cxn ang="0">
                      <a:pos x="380" y="414"/>
                    </a:cxn>
                    <a:cxn ang="0">
                      <a:pos x="404" y="427"/>
                    </a:cxn>
                    <a:cxn ang="0">
                      <a:pos x="431" y="460"/>
                    </a:cxn>
                    <a:cxn ang="0">
                      <a:pos x="469" y="469"/>
                    </a:cxn>
                    <a:cxn ang="0">
                      <a:pos x="488" y="463"/>
                    </a:cxn>
                    <a:cxn ang="0">
                      <a:pos x="510" y="477"/>
                    </a:cxn>
                    <a:cxn ang="0">
                      <a:pos x="526" y="458"/>
                    </a:cxn>
                    <a:cxn ang="0">
                      <a:pos x="559" y="438"/>
                    </a:cxn>
                  </a:cxnLst>
                  <a:rect l="0" t="0" r="r" b="b"/>
                  <a:pathLst>
                    <a:path w="613" h="479">
                      <a:moveTo>
                        <a:pt x="565" y="407"/>
                      </a:moveTo>
                      <a:cubicBezTo>
                        <a:pt x="566" y="400"/>
                        <a:pt x="568" y="393"/>
                        <a:pt x="571" y="386"/>
                      </a:cubicBezTo>
                      <a:cubicBezTo>
                        <a:pt x="573" y="382"/>
                        <a:pt x="575" y="379"/>
                        <a:pt x="578" y="376"/>
                      </a:cubicBezTo>
                      <a:cubicBezTo>
                        <a:pt x="581" y="373"/>
                        <a:pt x="585" y="371"/>
                        <a:pt x="588" y="368"/>
                      </a:cubicBezTo>
                      <a:cubicBezTo>
                        <a:pt x="591" y="364"/>
                        <a:pt x="590" y="360"/>
                        <a:pt x="592" y="356"/>
                      </a:cubicBezTo>
                      <a:cubicBezTo>
                        <a:pt x="594" y="350"/>
                        <a:pt x="598" y="347"/>
                        <a:pt x="600" y="341"/>
                      </a:cubicBezTo>
                      <a:cubicBezTo>
                        <a:pt x="601" y="335"/>
                        <a:pt x="604" y="329"/>
                        <a:pt x="607" y="323"/>
                      </a:cubicBezTo>
                      <a:cubicBezTo>
                        <a:pt x="611" y="315"/>
                        <a:pt x="612" y="309"/>
                        <a:pt x="612" y="300"/>
                      </a:cubicBezTo>
                      <a:cubicBezTo>
                        <a:pt x="612" y="292"/>
                        <a:pt x="613" y="285"/>
                        <a:pt x="609" y="278"/>
                      </a:cubicBezTo>
                      <a:cubicBezTo>
                        <a:pt x="606" y="272"/>
                        <a:pt x="603" y="265"/>
                        <a:pt x="604" y="258"/>
                      </a:cubicBezTo>
                      <a:cubicBezTo>
                        <a:pt x="604" y="252"/>
                        <a:pt x="606" y="247"/>
                        <a:pt x="606" y="241"/>
                      </a:cubicBezTo>
                      <a:cubicBezTo>
                        <a:pt x="606" y="235"/>
                        <a:pt x="608" y="229"/>
                        <a:pt x="607" y="223"/>
                      </a:cubicBezTo>
                      <a:cubicBezTo>
                        <a:pt x="604" y="225"/>
                        <a:pt x="601" y="230"/>
                        <a:pt x="598" y="230"/>
                      </a:cubicBezTo>
                      <a:cubicBezTo>
                        <a:pt x="594" y="231"/>
                        <a:pt x="591" y="225"/>
                        <a:pt x="588" y="223"/>
                      </a:cubicBezTo>
                      <a:cubicBezTo>
                        <a:pt x="582" y="216"/>
                        <a:pt x="573" y="209"/>
                        <a:pt x="569" y="201"/>
                      </a:cubicBezTo>
                      <a:cubicBezTo>
                        <a:pt x="567" y="194"/>
                        <a:pt x="571" y="186"/>
                        <a:pt x="565" y="182"/>
                      </a:cubicBezTo>
                      <a:cubicBezTo>
                        <a:pt x="565" y="181"/>
                        <a:pt x="561" y="179"/>
                        <a:pt x="560" y="180"/>
                      </a:cubicBezTo>
                      <a:cubicBezTo>
                        <a:pt x="559" y="180"/>
                        <a:pt x="560" y="184"/>
                        <a:pt x="560" y="185"/>
                      </a:cubicBezTo>
                      <a:cubicBezTo>
                        <a:pt x="559" y="191"/>
                        <a:pt x="555" y="189"/>
                        <a:pt x="552" y="186"/>
                      </a:cubicBezTo>
                      <a:cubicBezTo>
                        <a:pt x="548" y="182"/>
                        <a:pt x="547" y="177"/>
                        <a:pt x="546" y="172"/>
                      </a:cubicBezTo>
                      <a:cubicBezTo>
                        <a:pt x="544" y="165"/>
                        <a:pt x="543" y="154"/>
                        <a:pt x="539" y="148"/>
                      </a:cubicBezTo>
                      <a:cubicBezTo>
                        <a:pt x="533" y="141"/>
                        <a:pt x="523" y="141"/>
                        <a:pt x="516" y="138"/>
                      </a:cubicBezTo>
                      <a:cubicBezTo>
                        <a:pt x="509" y="134"/>
                        <a:pt x="504" y="127"/>
                        <a:pt x="500" y="120"/>
                      </a:cubicBezTo>
                      <a:cubicBezTo>
                        <a:pt x="497" y="113"/>
                        <a:pt x="499" y="104"/>
                        <a:pt x="495" y="96"/>
                      </a:cubicBezTo>
                      <a:cubicBezTo>
                        <a:pt x="492" y="89"/>
                        <a:pt x="490" y="82"/>
                        <a:pt x="490" y="75"/>
                      </a:cubicBezTo>
                      <a:cubicBezTo>
                        <a:pt x="489" y="67"/>
                        <a:pt x="485" y="62"/>
                        <a:pt x="478" y="58"/>
                      </a:cubicBezTo>
                      <a:cubicBezTo>
                        <a:pt x="477" y="57"/>
                        <a:pt x="475" y="55"/>
                        <a:pt x="474" y="55"/>
                      </a:cubicBezTo>
                      <a:cubicBezTo>
                        <a:pt x="471" y="55"/>
                        <a:pt x="473" y="57"/>
                        <a:pt x="470" y="57"/>
                      </a:cubicBezTo>
                      <a:cubicBezTo>
                        <a:pt x="467" y="58"/>
                        <a:pt x="465" y="50"/>
                        <a:pt x="464" y="48"/>
                      </a:cubicBezTo>
                      <a:cubicBezTo>
                        <a:pt x="460" y="40"/>
                        <a:pt x="459" y="31"/>
                        <a:pt x="457" y="22"/>
                      </a:cubicBezTo>
                      <a:cubicBezTo>
                        <a:pt x="455" y="14"/>
                        <a:pt x="451" y="6"/>
                        <a:pt x="447" y="0"/>
                      </a:cubicBezTo>
                      <a:cubicBezTo>
                        <a:pt x="436" y="16"/>
                        <a:pt x="436" y="36"/>
                        <a:pt x="434" y="55"/>
                      </a:cubicBezTo>
                      <a:cubicBezTo>
                        <a:pt x="432" y="71"/>
                        <a:pt x="430" y="88"/>
                        <a:pt x="422" y="102"/>
                      </a:cubicBezTo>
                      <a:cubicBezTo>
                        <a:pt x="418" y="109"/>
                        <a:pt x="413" y="112"/>
                        <a:pt x="405" y="107"/>
                      </a:cubicBezTo>
                      <a:cubicBezTo>
                        <a:pt x="398" y="102"/>
                        <a:pt x="389" y="99"/>
                        <a:pt x="380" y="95"/>
                      </a:cubicBezTo>
                      <a:cubicBezTo>
                        <a:pt x="372" y="91"/>
                        <a:pt x="363" y="85"/>
                        <a:pt x="357" y="78"/>
                      </a:cubicBezTo>
                      <a:cubicBezTo>
                        <a:pt x="353" y="75"/>
                        <a:pt x="350" y="71"/>
                        <a:pt x="346" y="69"/>
                      </a:cubicBezTo>
                      <a:cubicBezTo>
                        <a:pt x="343" y="67"/>
                        <a:pt x="337" y="68"/>
                        <a:pt x="334" y="66"/>
                      </a:cubicBezTo>
                      <a:cubicBezTo>
                        <a:pt x="329" y="62"/>
                        <a:pt x="336" y="60"/>
                        <a:pt x="339" y="58"/>
                      </a:cubicBezTo>
                      <a:cubicBezTo>
                        <a:pt x="341" y="56"/>
                        <a:pt x="345" y="53"/>
                        <a:pt x="347" y="50"/>
                      </a:cubicBezTo>
                      <a:cubicBezTo>
                        <a:pt x="349" y="47"/>
                        <a:pt x="350" y="43"/>
                        <a:pt x="353" y="40"/>
                      </a:cubicBezTo>
                      <a:cubicBezTo>
                        <a:pt x="355" y="37"/>
                        <a:pt x="357" y="34"/>
                        <a:pt x="360" y="32"/>
                      </a:cubicBezTo>
                      <a:cubicBezTo>
                        <a:pt x="363" y="28"/>
                        <a:pt x="364" y="27"/>
                        <a:pt x="361" y="23"/>
                      </a:cubicBezTo>
                      <a:cubicBezTo>
                        <a:pt x="358" y="20"/>
                        <a:pt x="355" y="20"/>
                        <a:pt x="351" y="21"/>
                      </a:cubicBezTo>
                      <a:cubicBezTo>
                        <a:pt x="343" y="22"/>
                        <a:pt x="335" y="24"/>
                        <a:pt x="327" y="21"/>
                      </a:cubicBezTo>
                      <a:cubicBezTo>
                        <a:pt x="323" y="20"/>
                        <a:pt x="319" y="19"/>
                        <a:pt x="315" y="17"/>
                      </a:cubicBezTo>
                      <a:cubicBezTo>
                        <a:pt x="311" y="15"/>
                        <a:pt x="307" y="15"/>
                        <a:pt x="304" y="13"/>
                      </a:cubicBezTo>
                      <a:cubicBezTo>
                        <a:pt x="300" y="10"/>
                        <a:pt x="299" y="7"/>
                        <a:pt x="294" y="7"/>
                      </a:cubicBezTo>
                      <a:cubicBezTo>
                        <a:pt x="293" y="7"/>
                        <a:pt x="291" y="7"/>
                        <a:pt x="290" y="8"/>
                      </a:cubicBezTo>
                      <a:cubicBezTo>
                        <a:pt x="289" y="8"/>
                        <a:pt x="287" y="10"/>
                        <a:pt x="287" y="12"/>
                      </a:cubicBezTo>
                      <a:cubicBezTo>
                        <a:pt x="287" y="16"/>
                        <a:pt x="293" y="15"/>
                        <a:pt x="295" y="17"/>
                      </a:cubicBezTo>
                      <a:cubicBezTo>
                        <a:pt x="299" y="21"/>
                        <a:pt x="299" y="25"/>
                        <a:pt x="293" y="26"/>
                      </a:cubicBezTo>
                      <a:cubicBezTo>
                        <a:pt x="287" y="27"/>
                        <a:pt x="279" y="25"/>
                        <a:pt x="273" y="26"/>
                      </a:cubicBezTo>
                      <a:cubicBezTo>
                        <a:pt x="265" y="29"/>
                        <a:pt x="259" y="36"/>
                        <a:pt x="255" y="43"/>
                      </a:cubicBezTo>
                      <a:cubicBezTo>
                        <a:pt x="252" y="48"/>
                        <a:pt x="248" y="58"/>
                        <a:pt x="253" y="62"/>
                      </a:cubicBezTo>
                      <a:cubicBezTo>
                        <a:pt x="256" y="64"/>
                        <a:pt x="259" y="67"/>
                        <a:pt x="254" y="70"/>
                      </a:cubicBezTo>
                      <a:cubicBezTo>
                        <a:pt x="253" y="71"/>
                        <a:pt x="246" y="71"/>
                        <a:pt x="245" y="70"/>
                      </a:cubicBezTo>
                      <a:cubicBezTo>
                        <a:pt x="243" y="69"/>
                        <a:pt x="244" y="67"/>
                        <a:pt x="242" y="66"/>
                      </a:cubicBezTo>
                      <a:cubicBezTo>
                        <a:pt x="240" y="65"/>
                        <a:pt x="238" y="66"/>
                        <a:pt x="237" y="67"/>
                      </a:cubicBezTo>
                      <a:cubicBezTo>
                        <a:pt x="236" y="68"/>
                        <a:pt x="236" y="71"/>
                        <a:pt x="235" y="72"/>
                      </a:cubicBezTo>
                      <a:cubicBezTo>
                        <a:pt x="234" y="73"/>
                        <a:pt x="233" y="75"/>
                        <a:pt x="232" y="76"/>
                      </a:cubicBezTo>
                      <a:cubicBezTo>
                        <a:pt x="228" y="80"/>
                        <a:pt x="226" y="77"/>
                        <a:pt x="226" y="73"/>
                      </a:cubicBezTo>
                      <a:cubicBezTo>
                        <a:pt x="226" y="66"/>
                        <a:pt x="232" y="63"/>
                        <a:pt x="226" y="57"/>
                      </a:cubicBezTo>
                      <a:cubicBezTo>
                        <a:pt x="221" y="53"/>
                        <a:pt x="215" y="47"/>
                        <a:pt x="208" y="48"/>
                      </a:cubicBezTo>
                      <a:cubicBezTo>
                        <a:pt x="204" y="49"/>
                        <a:pt x="199" y="53"/>
                        <a:pt x="195" y="55"/>
                      </a:cubicBezTo>
                      <a:cubicBezTo>
                        <a:pt x="191" y="58"/>
                        <a:pt x="187" y="60"/>
                        <a:pt x="183" y="62"/>
                      </a:cubicBezTo>
                      <a:cubicBezTo>
                        <a:pt x="179" y="65"/>
                        <a:pt x="178" y="68"/>
                        <a:pt x="176" y="71"/>
                      </a:cubicBezTo>
                      <a:cubicBezTo>
                        <a:pt x="174" y="76"/>
                        <a:pt x="175" y="77"/>
                        <a:pt x="177" y="81"/>
                      </a:cubicBezTo>
                      <a:cubicBezTo>
                        <a:pt x="178" y="83"/>
                        <a:pt x="185" y="90"/>
                        <a:pt x="183" y="92"/>
                      </a:cubicBezTo>
                      <a:cubicBezTo>
                        <a:pt x="181" y="94"/>
                        <a:pt x="173" y="89"/>
                        <a:pt x="171" y="88"/>
                      </a:cubicBezTo>
                      <a:cubicBezTo>
                        <a:pt x="167" y="87"/>
                        <a:pt x="159" y="85"/>
                        <a:pt x="161" y="91"/>
                      </a:cubicBezTo>
                      <a:cubicBezTo>
                        <a:pt x="162" y="94"/>
                        <a:pt x="165" y="95"/>
                        <a:pt x="166" y="98"/>
                      </a:cubicBezTo>
                      <a:cubicBezTo>
                        <a:pt x="167" y="101"/>
                        <a:pt x="167" y="103"/>
                        <a:pt x="167" y="106"/>
                      </a:cubicBezTo>
                      <a:cubicBezTo>
                        <a:pt x="158" y="107"/>
                        <a:pt x="157" y="94"/>
                        <a:pt x="149" y="95"/>
                      </a:cubicBezTo>
                      <a:cubicBezTo>
                        <a:pt x="138" y="96"/>
                        <a:pt x="143" y="108"/>
                        <a:pt x="142" y="115"/>
                      </a:cubicBezTo>
                      <a:cubicBezTo>
                        <a:pt x="141" y="123"/>
                        <a:pt x="132" y="130"/>
                        <a:pt x="125" y="135"/>
                      </a:cubicBezTo>
                      <a:cubicBezTo>
                        <a:pt x="118" y="139"/>
                        <a:pt x="112" y="145"/>
                        <a:pt x="103" y="146"/>
                      </a:cubicBezTo>
                      <a:cubicBezTo>
                        <a:pt x="97" y="147"/>
                        <a:pt x="90" y="149"/>
                        <a:pt x="83" y="150"/>
                      </a:cubicBezTo>
                      <a:cubicBezTo>
                        <a:pt x="72" y="152"/>
                        <a:pt x="61" y="157"/>
                        <a:pt x="50" y="161"/>
                      </a:cubicBezTo>
                      <a:cubicBezTo>
                        <a:pt x="47" y="163"/>
                        <a:pt x="42" y="165"/>
                        <a:pt x="39" y="167"/>
                      </a:cubicBezTo>
                      <a:cubicBezTo>
                        <a:pt x="31" y="173"/>
                        <a:pt x="23" y="179"/>
                        <a:pt x="18" y="187"/>
                      </a:cubicBezTo>
                      <a:cubicBezTo>
                        <a:pt x="13" y="196"/>
                        <a:pt x="8" y="204"/>
                        <a:pt x="8" y="215"/>
                      </a:cubicBezTo>
                      <a:cubicBezTo>
                        <a:pt x="8" y="220"/>
                        <a:pt x="9" y="223"/>
                        <a:pt x="11" y="228"/>
                      </a:cubicBezTo>
                      <a:cubicBezTo>
                        <a:pt x="13" y="232"/>
                        <a:pt x="17" y="234"/>
                        <a:pt x="19" y="239"/>
                      </a:cubicBezTo>
                      <a:cubicBezTo>
                        <a:pt x="20" y="241"/>
                        <a:pt x="21" y="246"/>
                        <a:pt x="19" y="248"/>
                      </a:cubicBezTo>
                      <a:cubicBezTo>
                        <a:pt x="16" y="252"/>
                        <a:pt x="12" y="244"/>
                        <a:pt x="10" y="242"/>
                      </a:cubicBezTo>
                      <a:cubicBezTo>
                        <a:pt x="7" y="239"/>
                        <a:pt x="2" y="235"/>
                        <a:pt x="1" y="241"/>
                      </a:cubicBezTo>
                      <a:cubicBezTo>
                        <a:pt x="0" y="245"/>
                        <a:pt x="4" y="250"/>
                        <a:pt x="6" y="254"/>
                      </a:cubicBezTo>
                      <a:cubicBezTo>
                        <a:pt x="10" y="262"/>
                        <a:pt x="17" y="268"/>
                        <a:pt x="21" y="277"/>
                      </a:cubicBezTo>
                      <a:cubicBezTo>
                        <a:pt x="25" y="285"/>
                        <a:pt x="28" y="294"/>
                        <a:pt x="30" y="303"/>
                      </a:cubicBezTo>
                      <a:cubicBezTo>
                        <a:pt x="32" y="321"/>
                        <a:pt x="41" y="337"/>
                        <a:pt x="42" y="356"/>
                      </a:cubicBezTo>
                      <a:cubicBezTo>
                        <a:pt x="42" y="360"/>
                        <a:pt x="42" y="363"/>
                        <a:pt x="42" y="367"/>
                      </a:cubicBezTo>
                      <a:cubicBezTo>
                        <a:pt x="41" y="372"/>
                        <a:pt x="40" y="373"/>
                        <a:pt x="35" y="375"/>
                      </a:cubicBezTo>
                      <a:cubicBezTo>
                        <a:pt x="26" y="379"/>
                        <a:pt x="36" y="390"/>
                        <a:pt x="42" y="393"/>
                      </a:cubicBezTo>
                      <a:cubicBezTo>
                        <a:pt x="50" y="398"/>
                        <a:pt x="60" y="403"/>
                        <a:pt x="70" y="402"/>
                      </a:cubicBezTo>
                      <a:cubicBezTo>
                        <a:pt x="80" y="402"/>
                        <a:pt x="86" y="396"/>
                        <a:pt x="94" y="392"/>
                      </a:cubicBezTo>
                      <a:cubicBezTo>
                        <a:pt x="98" y="390"/>
                        <a:pt x="102" y="388"/>
                        <a:pt x="106" y="385"/>
                      </a:cubicBezTo>
                      <a:cubicBezTo>
                        <a:pt x="110" y="381"/>
                        <a:pt x="113" y="381"/>
                        <a:pt x="118" y="380"/>
                      </a:cubicBezTo>
                      <a:cubicBezTo>
                        <a:pt x="129" y="379"/>
                        <a:pt x="141" y="379"/>
                        <a:pt x="152" y="379"/>
                      </a:cubicBezTo>
                      <a:cubicBezTo>
                        <a:pt x="155" y="379"/>
                        <a:pt x="159" y="380"/>
                        <a:pt x="162" y="379"/>
                      </a:cubicBezTo>
                      <a:cubicBezTo>
                        <a:pt x="165" y="378"/>
                        <a:pt x="168" y="373"/>
                        <a:pt x="169" y="370"/>
                      </a:cubicBezTo>
                      <a:cubicBezTo>
                        <a:pt x="173" y="362"/>
                        <a:pt x="179" y="358"/>
                        <a:pt x="188" y="356"/>
                      </a:cubicBezTo>
                      <a:cubicBezTo>
                        <a:pt x="194" y="354"/>
                        <a:pt x="200" y="351"/>
                        <a:pt x="207" y="350"/>
                      </a:cubicBezTo>
                      <a:cubicBezTo>
                        <a:pt x="209" y="350"/>
                        <a:pt x="210" y="350"/>
                        <a:pt x="212" y="350"/>
                      </a:cubicBezTo>
                      <a:cubicBezTo>
                        <a:pt x="215" y="349"/>
                        <a:pt x="219" y="347"/>
                        <a:pt x="223" y="346"/>
                      </a:cubicBezTo>
                      <a:cubicBezTo>
                        <a:pt x="228" y="345"/>
                        <a:pt x="232" y="344"/>
                        <a:pt x="237" y="343"/>
                      </a:cubicBezTo>
                      <a:cubicBezTo>
                        <a:pt x="241" y="343"/>
                        <a:pt x="247" y="342"/>
                        <a:pt x="251" y="341"/>
                      </a:cubicBezTo>
                      <a:cubicBezTo>
                        <a:pt x="259" y="339"/>
                        <a:pt x="270" y="338"/>
                        <a:pt x="278" y="340"/>
                      </a:cubicBezTo>
                      <a:cubicBezTo>
                        <a:pt x="288" y="343"/>
                        <a:pt x="297" y="346"/>
                        <a:pt x="307" y="348"/>
                      </a:cubicBezTo>
                      <a:cubicBezTo>
                        <a:pt x="309" y="349"/>
                        <a:pt x="311" y="349"/>
                        <a:pt x="313" y="349"/>
                      </a:cubicBezTo>
                      <a:cubicBezTo>
                        <a:pt x="314" y="349"/>
                        <a:pt x="316" y="350"/>
                        <a:pt x="317" y="350"/>
                      </a:cubicBezTo>
                      <a:cubicBezTo>
                        <a:pt x="318" y="351"/>
                        <a:pt x="319" y="351"/>
                        <a:pt x="320" y="351"/>
                      </a:cubicBezTo>
                      <a:cubicBezTo>
                        <a:pt x="323" y="354"/>
                        <a:pt x="325" y="362"/>
                        <a:pt x="326" y="366"/>
                      </a:cubicBezTo>
                      <a:cubicBezTo>
                        <a:pt x="328" y="374"/>
                        <a:pt x="330" y="381"/>
                        <a:pt x="334" y="388"/>
                      </a:cubicBezTo>
                      <a:cubicBezTo>
                        <a:pt x="339" y="397"/>
                        <a:pt x="341" y="402"/>
                        <a:pt x="352" y="401"/>
                      </a:cubicBezTo>
                      <a:cubicBezTo>
                        <a:pt x="353" y="394"/>
                        <a:pt x="350" y="387"/>
                        <a:pt x="355" y="381"/>
                      </a:cubicBezTo>
                      <a:cubicBezTo>
                        <a:pt x="357" y="378"/>
                        <a:pt x="360" y="376"/>
                        <a:pt x="361" y="373"/>
                      </a:cubicBezTo>
                      <a:cubicBezTo>
                        <a:pt x="363" y="369"/>
                        <a:pt x="365" y="366"/>
                        <a:pt x="367" y="363"/>
                      </a:cubicBezTo>
                      <a:cubicBezTo>
                        <a:pt x="369" y="360"/>
                        <a:pt x="371" y="356"/>
                        <a:pt x="374" y="356"/>
                      </a:cubicBezTo>
                      <a:cubicBezTo>
                        <a:pt x="380" y="355"/>
                        <a:pt x="379" y="360"/>
                        <a:pt x="379" y="364"/>
                      </a:cubicBezTo>
                      <a:cubicBezTo>
                        <a:pt x="378" y="371"/>
                        <a:pt x="373" y="378"/>
                        <a:pt x="368" y="383"/>
                      </a:cubicBezTo>
                      <a:cubicBezTo>
                        <a:pt x="364" y="388"/>
                        <a:pt x="360" y="397"/>
                        <a:pt x="361" y="404"/>
                      </a:cubicBezTo>
                      <a:cubicBezTo>
                        <a:pt x="366" y="404"/>
                        <a:pt x="371" y="406"/>
                        <a:pt x="375" y="402"/>
                      </a:cubicBezTo>
                      <a:cubicBezTo>
                        <a:pt x="377" y="399"/>
                        <a:pt x="376" y="389"/>
                        <a:pt x="380" y="388"/>
                      </a:cubicBezTo>
                      <a:cubicBezTo>
                        <a:pt x="384" y="387"/>
                        <a:pt x="386" y="399"/>
                        <a:pt x="386" y="402"/>
                      </a:cubicBezTo>
                      <a:cubicBezTo>
                        <a:pt x="385" y="407"/>
                        <a:pt x="381" y="410"/>
                        <a:pt x="380" y="414"/>
                      </a:cubicBezTo>
                      <a:cubicBezTo>
                        <a:pt x="385" y="415"/>
                        <a:pt x="388" y="414"/>
                        <a:pt x="392" y="413"/>
                      </a:cubicBezTo>
                      <a:cubicBezTo>
                        <a:pt x="397" y="411"/>
                        <a:pt x="395" y="414"/>
                        <a:pt x="397" y="418"/>
                      </a:cubicBezTo>
                      <a:cubicBezTo>
                        <a:pt x="399" y="421"/>
                        <a:pt x="402" y="424"/>
                        <a:pt x="404" y="427"/>
                      </a:cubicBezTo>
                      <a:cubicBezTo>
                        <a:pt x="406" y="430"/>
                        <a:pt x="405" y="433"/>
                        <a:pt x="405" y="437"/>
                      </a:cubicBezTo>
                      <a:cubicBezTo>
                        <a:pt x="406" y="445"/>
                        <a:pt x="411" y="453"/>
                        <a:pt x="418" y="456"/>
                      </a:cubicBezTo>
                      <a:cubicBezTo>
                        <a:pt x="422" y="458"/>
                        <a:pt x="427" y="459"/>
                        <a:pt x="431" y="460"/>
                      </a:cubicBezTo>
                      <a:cubicBezTo>
                        <a:pt x="436" y="462"/>
                        <a:pt x="441" y="462"/>
                        <a:pt x="446" y="463"/>
                      </a:cubicBezTo>
                      <a:cubicBezTo>
                        <a:pt x="447" y="463"/>
                        <a:pt x="448" y="464"/>
                        <a:pt x="449" y="464"/>
                      </a:cubicBezTo>
                      <a:cubicBezTo>
                        <a:pt x="453" y="470"/>
                        <a:pt x="463" y="473"/>
                        <a:pt x="469" y="469"/>
                      </a:cubicBezTo>
                      <a:cubicBezTo>
                        <a:pt x="473" y="467"/>
                        <a:pt x="475" y="464"/>
                        <a:pt x="479" y="461"/>
                      </a:cubicBezTo>
                      <a:cubicBezTo>
                        <a:pt x="481" y="460"/>
                        <a:pt x="485" y="454"/>
                        <a:pt x="486" y="456"/>
                      </a:cubicBezTo>
                      <a:cubicBezTo>
                        <a:pt x="487" y="457"/>
                        <a:pt x="487" y="461"/>
                        <a:pt x="488" y="463"/>
                      </a:cubicBezTo>
                      <a:cubicBezTo>
                        <a:pt x="489" y="465"/>
                        <a:pt x="491" y="467"/>
                        <a:pt x="492" y="468"/>
                      </a:cubicBezTo>
                      <a:cubicBezTo>
                        <a:pt x="495" y="471"/>
                        <a:pt x="497" y="476"/>
                        <a:pt x="501" y="477"/>
                      </a:cubicBezTo>
                      <a:cubicBezTo>
                        <a:pt x="503" y="479"/>
                        <a:pt x="508" y="479"/>
                        <a:pt x="510" y="477"/>
                      </a:cubicBezTo>
                      <a:cubicBezTo>
                        <a:pt x="511" y="476"/>
                        <a:pt x="511" y="474"/>
                        <a:pt x="512" y="472"/>
                      </a:cubicBezTo>
                      <a:cubicBezTo>
                        <a:pt x="513" y="470"/>
                        <a:pt x="515" y="469"/>
                        <a:pt x="516" y="468"/>
                      </a:cubicBezTo>
                      <a:cubicBezTo>
                        <a:pt x="520" y="464"/>
                        <a:pt x="523" y="462"/>
                        <a:pt x="526" y="458"/>
                      </a:cubicBezTo>
                      <a:cubicBezTo>
                        <a:pt x="528" y="455"/>
                        <a:pt x="529" y="455"/>
                        <a:pt x="533" y="455"/>
                      </a:cubicBezTo>
                      <a:cubicBezTo>
                        <a:pt x="539" y="456"/>
                        <a:pt x="546" y="457"/>
                        <a:pt x="551" y="453"/>
                      </a:cubicBezTo>
                      <a:cubicBezTo>
                        <a:pt x="557" y="450"/>
                        <a:pt x="558" y="443"/>
                        <a:pt x="559" y="438"/>
                      </a:cubicBezTo>
                      <a:cubicBezTo>
                        <a:pt x="561" y="427"/>
                        <a:pt x="563" y="417"/>
                        <a:pt x="565" y="40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3" name="Freeform 44"/>
                <p:cNvSpPr/>
                <p:nvPr/>
              </p:nvSpPr>
              <p:spPr bwMode="auto">
                <a:xfrm>
                  <a:off x="7321538" y="1868487"/>
                  <a:ext cx="100012" cy="449262"/>
                </a:xfrm>
                <a:custGeom>
                  <a:avLst/>
                  <a:gdLst/>
                  <a:ahLst/>
                  <a:cxnLst>
                    <a:cxn ang="0">
                      <a:pos x="37" y="112"/>
                    </a:cxn>
                    <a:cxn ang="0">
                      <a:pos x="35" y="89"/>
                    </a:cxn>
                    <a:cxn ang="0">
                      <a:pos x="26" y="62"/>
                    </a:cxn>
                    <a:cxn ang="0">
                      <a:pos x="21" y="39"/>
                    </a:cxn>
                    <a:cxn ang="0">
                      <a:pos x="22" y="17"/>
                    </a:cxn>
                    <a:cxn ang="0">
                      <a:pos x="24" y="8"/>
                    </a:cxn>
                    <a:cxn ang="0">
                      <a:pos x="18" y="1"/>
                    </a:cxn>
                    <a:cxn ang="0">
                      <a:pos x="10" y="7"/>
                    </a:cxn>
                    <a:cxn ang="0">
                      <a:pos x="7" y="19"/>
                    </a:cxn>
                    <a:cxn ang="0">
                      <a:pos x="1" y="42"/>
                    </a:cxn>
                    <a:cxn ang="0">
                      <a:pos x="0" y="67"/>
                    </a:cxn>
                    <a:cxn ang="0">
                      <a:pos x="1" y="119"/>
                    </a:cxn>
                    <a:cxn ang="0">
                      <a:pos x="1" y="164"/>
                    </a:cxn>
                    <a:cxn ang="0">
                      <a:pos x="0" y="170"/>
                    </a:cxn>
                    <a:cxn ang="0">
                      <a:pos x="9" y="168"/>
                    </a:cxn>
                    <a:cxn ang="0">
                      <a:pos x="20" y="169"/>
                    </a:cxn>
                    <a:cxn ang="0">
                      <a:pos x="20" y="160"/>
                    </a:cxn>
                    <a:cxn ang="0">
                      <a:pos x="18" y="153"/>
                    </a:cxn>
                    <a:cxn ang="0">
                      <a:pos x="17" y="143"/>
                    </a:cxn>
                    <a:cxn ang="0">
                      <a:pos x="15" y="134"/>
                    </a:cxn>
                    <a:cxn ang="0">
                      <a:pos x="16" y="115"/>
                    </a:cxn>
                    <a:cxn ang="0">
                      <a:pos x="34" y="110"/>
                    </a:cxn>
                    <a:cxn ang="0">
                      <a:pos x="37" y="112"/>
                    </a:cxn>
                  </a:cxnLst>
                  <a:rect l="0" t="0" r="r" b="b"/>
                  <a:pathLst>
                    <a:path w="38" h="171">
                      <a:moveTo>
                        <a:pt x="37" y="112"/>
                      </a:moveTo>
                      <a:cubicBezTo>
                        <a:pt x="37" y="104"/>
                        <a:pt x="38" y="96"/>
                        <a:pt x="35" y="89"/>
                      </a:cubicBezTo>
                      <a:cubicBezTo>
                        <a:pt x="32" y="80"/>
                        <a:pt x="29" y="71"/>
                        <a:pt x="26" y="62"/>
                      </a:cubicBezTo>
                      <a:cubicBezTo>
                        <a:pt x="24" y="54"/>
                        <a:pt x="21" y="48"/>
                        <a:pt x="21" y="39"/>
                      </a:cubicBezTo>
                      <a:cubicBezTo>
                        <a:pt x="21" y="32"/>
                        <a:pt x="20" y="24"/>
                        <a:pt x="22" y="17"/>
                      </a:cubicBezTo>
                      <a:cubicBezTo>
                        <a:pt x="23" y="14"/>
                        <a:pt x="24" y="11"/>
                        <a:pt x="24" y="8"/>
                      </a:cubicBezTo>
                      <a:cubicBezTo>
                        <a:pt x="24" y="3"/>
                        <a:pt x="22" y="2"/>
                        <a:pt x="18" y="1"/>
                      </a:cubicBezTo>
                      <a:cubicBezTo>
                        <a:pt x="12" y="0"/>
                        <a:pt x="12" y="2"/>
                        <a:pt x="10" y="7"/>
                      </a:cubicBezTo>
                      <a:cubicBezTo>
                        <a:pt x="9" y="11"/>
                        <a:pt x="8" y="15"/>
                        <a:pt x="7" y="19"/>
                      </a:cubicBezTo>
                      <a:cubicBezTo>
                        <a:pt x="5" y="27"/>
                        <a:pt x="1" y="34"/>
                        <a:pt x="1" y="42"/>
                      </a:cubicBezTo>
                      <a:cubicBezTo>
                        <a:pt x="1" y="51"/>
                        <a:pt x="0" y="59"/>
                        <a:pt x="0" y="67"/>
                      </a:cubicBezTo>
                      <a:cubicBezTo>
                        <a:pt x="0" y="84"/>
                        <a:pt x="1" y="101"/>
                        <a:pt x="1" y="119"/>
                      </a:cubicBezTo>
                      <a:cubicBezTo>
                        <a:pt x="1" y="133"/>
                        <a:pt x="3" y="149"/>
                        <a:pt x="1" y="164"/>
                      </a:cubicBezTo>
                      <a:cubicBezTo>
                        <a:pt x="1" y="166"/>
                        <a:pt x="0" y="168"/>
                        <a:pt x="0" y="170"/>
                      </a:cubicBezTo>
                      <a:cubicBezTo>
                        <a:pt x="4" y="171"/>
                        <a:pt x="6" y="168"/>
                        <a:pt x="9" y="168"/>
                      </a:cubicBezTo>
                      <a:cubicBezTo>
                        <a:pt x="13" y="167"/>
                        <a:pt x="17" y="169"/>
                        <a:pt x="20" y="169"/>
                      </a:cubicBezTo>
                      <a:cubicBezTo>
                        <a:pt x="22" y="165"/>
                        <a:pt x="22" y="165"/>
                        <a:pt x="20" y="160"/>
                      </a:cubicBezTo>
                      <a:cubicBezTo>
                        <a:pt x="19" y="158"/>
                        <a:pt x="19" y="155"/>
                        <a:pt x="18" y="153"/>
                      </a:cubicBezTo>
                      <a:cubicBezTo>
                        <a:pt x="18" y="149"/>
                        <a:pt x="18" y="146"/>
                        <a:pt x="17" y="143"/>
                      </a:cubicBezTo>
                      <a:cubicBezTo>
                        <a:pt x="15" y="140"/>
                        <a:pt x="15" y="137"/>
                        <a:pt x="15" y="134"/>
                      </a:cubicBezTo>
                      <a:cubicBezTo>
                        <a:pt x="14" y="127"/>
                        <a:pt x="13" y="121"/>
                        <a:pt x="16" y="115"/>
                      </a:cubicBezTo>
                      <a:cubicBezTo>
                        <a:pt x="19" y="109"/>
                        <a:pt x="28" y="105"/>
                        <a:pt x="34" y="110"/>
                      </a:cubicBezTo>
                      <a:lnTo>
                        <a:pt x="37" y="1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4" name="Freeform 45"/>
                <p:cNvSpPr/>
                <p:nvPr/>
              </p:nvSpPr>
              <p:spPr bwMode="auto">
                <a:xfrm>
                  <a:off x="7234226" y="2370137"/>
                  <a:ext cx="219075" cy="176212"/>
                </a:xfrm>
                <a:custGeom>
                  <a:avLst/>
                  <a:gdLst/>
                  <a:ahLst/>
                  <a:cxnLst>
                    <a:cxn ang="0">
                      <a:pos x="37" y="0"/>
                    </a:cxn>
                    <a:cxn ang="0">
                      <a:pos x="44" y="10"/>
                    </a:cxn>
                    <a:cxn ang="0">
                      <a:pos x="52" y="21"/>
                    </a:cxn>
                    <a:cxn ang="0">
                      <a:pos x="72" y="32"/>
                    </a:cxn>
                    <a:cxn ang="0">
                      <a:pos x="82" y="34"/>
                    </a:cxn>
                    <a:cxn ang="0">
                      <a:pos x="76" y="43"/>
                    </a:cxn>
                    <a:cxn ang="0">
                      <a:pos x="62" y="61"/>
                    </a:cxn>
                    <a:cxn ang="0">
                      <a:pos x="42" y="64"/>
                    </a:cxn>
                    <a:cxn ang="0">
                      <a:pos x="22" y="60"/>
                    </a:cxn>
                    <a:cxn ang="0">
                      <a:pos x="12" y="64"/>
                    </a:cxn>
                    <a:cxn ang="0">
                      <a:pos x="2" y="64"/>
                    </a:cxn>
                    <a:cxn ang="0">
                      <a:pos x="2" y="54"/>
                    </a:cxn>
                    <a:cxn ang="0">
                      <a:pos x="9" y="47"/>
                    </a:cxn>
                    <a:cxn ang="0">
                      <a:pos x="27" y="26"/>
                    </a:cxn>
                    <a:cxn ang="0">
                      <a:pos x="35" y="4"/>
                    </a:cxn>
                    <a:cxn ang="0">
                      <a:pos x="37" y="0"/>
                    </a:cxn>
                  </a:cxnLst>
                  <a:rect l="0" t="0" r="r" b="b"/>
                  <a:pathLst>
                    <a:path w="83" h="67">
                      <a:moveTo>
                        <a:pt x="37" y="0"/>
                      </a:moveTo>
                      <a:cubicBezTo>
                        <a:pt x="42" y="2"/>
                        <a:pt x="42" y="5"/>
                        <a:pt x="44" y="10"/>
                      </a:cubicBezTo>
                      <a:cubicBezTo>
                        <a:pt x="46" y="14"/>
                        <a:pt x="49" y="18"/>
                        <a:pt x="52" y="21"/>
                      </a:cubicBezTo>
                      <a:cubicBezTo>
                        <a:pt x="57" y="28"/>
                        <a:pt x="64" y="31"/>
                        <a:pt x="72" y="32"/>
                      </a:cubicBezTo>
                      <a:cubicBezTo>
                        <a:pt x="75" y="32"/>
                        <a:pt x="82" y="32"/>
                        <a:pt x="82" y="34"/>
                      </a:cubicBezTo>
                      <a:cubicBezTo>
                        <a:pt x="83" y="37"/>
                        <a:pt x="78" y="41"/>
                        <a:pt x="76" y="43"/>
                      </a:cubicBezTo>
                      <a:cubicBezTo>
                        <a:pt x="69" y="48"/>
                        <a:pt x="69" y="57"/>
                        <a:pt x="62" y="61"/>
                      </a:cubicBezTo>
                      <a:cubicBezTo>
                        <a:pt x="56" y="65"/>
                        <a:pt x="49" y="67"/>
                        <a:pt x="42" y="64"/>
                      </a:cubicBezTo>
                      <a:cubicBezTo>
                        <a:pt x="37" y="62"/>
                        <a:pt x="29" y="59"/>
                        <a:pt x="22" y="60"/>
                      </a:cubicBezTo>
                      <a:cubicBezTo>
                        <a:pt x="18" y="60"/>
                        <a:pt x="16" y="62"/>
                        <a:pt x="12" y="64"/>
                      </a:cubicBezTo>
                      <a:cubicBezTo>
                        <a:pt x="11" y="64"/>
                        <a:pt x="3" y="66"/>
                        <a:pt x="2" y="64"/>
                      </a:cubicBezTo>
                      <a:cubicBezTo>
                        <a:pt x="0" y="63"/>
                        <a:pt x="2" y="55"/>
                        <a:pt x="2" y="54"/>
                      </a:cubicBezTo>
                      <a:cubicBezTo>
                        <a:pt x="4" y="51"/>
                        <a:pt x="6" y="49"/>
                        <a:pt x="9" y="47"/>
                      </a:cubicBezTo>
                      <a:cubicBezTo>
                        <a:pt x="17" y="41"/>
                        <a:pt x="25" y="35"/>
                        <a:pt x="27" y="26"/>
                      </a:cubicBezTo>
                      <a:cubicBezTo>
                        <a:pt x="29" y="18"/>
                        <a:pt x="32" y="11"/>
                        <a:pt x="35" y="4"/>
                      </a:cubicBezTo>
                      <a:lnTo>
                        <a:pt x="3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5" name="Freeform 46"/>
                <p:cNvSpPr/>
                <p:nvPr/>
              </p:nvSpPr>
              <p:spPr bwMode="auto">
                <a:xfrm>
                  <a:off x="6891326" y="2574925"/>
                  <a:ext cx="419099" cy="409575"/>
                </a:xfrm>
                <a:custGeom>
                  <a:avLst/>
                  <a:gdLst/>
                  <a:ahLst/>
                  <a:cxnLst>
                    <a:cxn ang="0">
                      <a:pos x="149" y="1"/>
                    </a:cxn>
                    <a:cxn ang="0">
                      <a:pos x="156" y="9"/>
                    </a:cxn>
                    <a:cxn ang="0">
                      <a:pos x="159" y="20"/>
                    </a:cxn>
                    <a:cxn ang="0">
                      <a:pos x="159" y="44"/>
                    </a:cxn>
                    <a:cxn ang="0">
                      <a:pos x="151" y="67"/>
                    </a:cxn>
                    <a:cxn ang="0">
                      <a:pos x="148" y="94"/>
                    </a:cxn>
                    <a:cxn ang="0">
                      <a:pos x="143" y="119"/>
                    </a:cxn>
                    <a:cxn ang="0">
                      <a:pos x="140" y="127"/>
                    </a:cxn>
                    <a:cxn ang="0">
                      <a:pos x="132" y="122"/>
                    </a:cxn>
                    <a:cxn ang="0">
                      <a:pos x="123" y="131"/>
                    </a:cxn>
                    <a:cxn ang="0">
                      <a:pos x="110" y="130"/>
                    </a:cxn>
                    <a:cxn ang="0">
                      <a:pos x="89" y="129"/>
                    </a:cxn>
                    <a:cxn ang="0">
                      <a:pos x="82" y="134"/>
                    </a:cxn>
                    <a:cxn ang="0">
                      <a:pos x="78" y="145"/>
                    </a:cxn>
                    <a:cxn ang="0">
                      <a:pos x="63" y="149"/>
                    </a:cxn>
                    <a:cxn ang="0">
                      <a:pos x="52" y="134"/>
                    </a:cxn>
                    <a:cxn ang="0">
                      <a:pos x="27" y="135"/>
                    </a:cxn>
                    <a:cxn ang="0">
                      <a:pos x="15" y="137"/>
                    </a:cxn>
                    <a:cxn ang="0">
                      <a:pos x="4" y="138"/>
                    </a:cxn>
                    <a:cxn ang="0">
                      <a:pos x="8" y="130"/>
                    </a:cxn>
                    <a:cxn ang="0">
                      <a:pos x="16" y="122"/>
                    </a:cxn>
                    <a:cxn ang="0">
                      <a:pos x="25" y="115"/>
                    </a:cxn>
                    <a:cxn ang="0">
                      <a:pos x="34" y="109"/>
                    </a:cxn>
                    <a:cxn ang="0">
                      <a:pos x="60" y="108"/>
                    </a:cxn>
                    <a:cxn ang="0">
                      <a:pos x="71" y="104"/>
                    </a:cxn>
                    <a:cxn ang="0">
                      <a:pos x="78" y="97"/>
                    </a:cxn>
                    <a:cxn ang="0">
                      <a:pos x="87" y="78"/>
                    </a:cxn>
                    <a:cxn ang="0">
                      <a:pos x="95" y="75"/>
                    </a:cxn>
                    <a:cxn ang="0">
                      <a:pos x="102" y="85"/>
                    </a:cxn>
                    <a:cxn ang="0">
                      <a:pos x="113" y="80"/>
                    </a:cxn>
                    <a:cxn ang="0">
                      <a:pos x="119" y="76"/>
                    </a:cxn>
                    <a:cxn ang="0">
                      <a:pos x="126" y="61"/>
                    </a:cxn>
                    <a:cxn ang="0">
                      <a:pos x="127" y="46"/>
                    </a:cxn>
                    <a:cxn ang="0">
                      <a:pos x="129" y="30"/>
                    </a:cxn>
                    <a:cxn ang="0">
                      <a:pos x="129" y="22"/>
                    </a:cxn>
                    <a:cxn ang="0">
                      <a:pos x="132" y="15"/>
                    </a:cxn>
                    <a:cxn ang="0">
                      <a:pos x="149" y="5"/>
                    </a:cxn>
                    <a:cxn ang="0">
                      <a:pos x="149" y="1"/>
                    </a:cxn>
                  </a:cxnLst>
                  <a:rect l="0" t="0" r="r" b="b"/>
                  <a:pathLst>
                    <a:path w="160" h="156">
                      <a:moveTo>
                        <a:pt x="149" y="1"/>
                      </a:moveTo>
                      <a:cubicBezTo>
                        <a:pt x="151" y="0"/>
                        <a:pt x="155" y="6"/>
                        <a:pt x="156" y="9"/>
                      </a:cubicBezTo>
                      <a:cubicBezTo>
                        <a:pt x="157" y="13"/>
                        <a:pt x="159" y="16"/>
                        <a:pt x="159" y="20"/>
                      </a:cubicBezTo>
                      <a:cubicBezTo>
                        <a:pt x="160" y="28"/>
                        <a:pt x="159" y="36"/>
                        <a:pt x="159" y="44"/>
                      </a:cubicBezTo>
                      <a:cubicBezTo>
                        <a:pt x="159" y="53"/>
                        <a:pt x="155" y="59"/>
                        <a:pt x="151" y="67"/>
                      </a:cubicBezTo>
                      <a:cubicBezTo>
                        <a:pt x="148" y="75"/>
                        <a:pt x="150" y="86"/>
                        <a:pt x="148" y="94"/>
                      </a:cubicBezTo>
                      <a:cubicBezTo>
                        <a:pt x="147" y="102"/>
                        <a:pt x="146" y="111"/>
                        <a:pt x="143" y="119"/>
                      </a:cubicBezTo>
                      <a:cubicBezTo>
                        <a:pt x="142" y="121"/>
                        <a:pt x="142" y="125"/>
                        <a:pt x="140" y="127"/>
                      </a:cubicBezTo>
                      <a:cubicBezTo>
                        <a:pt x="136" y="131"/>
                        <a:pt x="136" y="123"/>
                        <a:pt x="132" y="122"/>
                      </a:cubicBezTo>
                      <a:cubicBezTo>
                        <a:pt x="126" y="119"/>
                        <a:pt x="126" y="129"/>
                        <a:pt x="123" y="131"/>
                      </a:cubicBezTo>
                      <a:cubicBezTo>
                        <a:pt x="120" y="133"/>
                        <a:pt x="114" y="131"/>
                        <a:pt x="110" y="130"/>
                      </a:cubicBezTo>
                      <a:cubicBezTo>
                        <a:pt x="104" y="129"/>
                        <a:pt x="96" y="129"/>
                        <a:pt x="89" y="129"/>
                      </a:cubicBezTo>
                      <a:cubicBezTo>
                        <a:pt x="85" y="129"/>
                        <a:pt x="83" y="129"/>
                        <a:pt x="82" y="134"/>
                      </a:cubicBezTo>
                      <a:cubicBezTo>
                        <a:pt x="81" y="138"/>
                        <a:pt x="80" y="141"/>
                        <a:pt x="78" y="145"/>
                      </a:cubicBezTo>
                      <a:cubicBezTo>
                        <a:pt x="75" y="150"/>
                        <a:pt x="68" y="156"/>
                        <a:pt x="63" y="149"/>
                      </a:cubicBezTo>
                      <a:cubicBezTo>
                        <a:pt x="59" y="143"/>
                        <a:pt x="60" y="134"/>
                        <a:pt x="52" y="134"/>
                      </a:cubicBezTo>
                      <a:cubicBezTo>
                        <a:pt x="44" y="133"/>
                        <a:pt x="35" y="133"/>
                        <a:pt x="27" y="135"/>
                      </a:cubicBezTo>
                      <a:cubicBezTo>
                        <a:pt x="23" y="136"/>
                        <a:pt x="19" y="137"/>
                        <a:pt x="15" y="137"/>
                      </a:cubicBezTo>
                      <a:cubicBezTo>
                        <a:pt x="13" y="137"/>
                        <a:pt x="6" y="140"/>
                        <a:pt x="4" y="138"/>
                      </a:cubicBezTo>
                      <a:cubicBezTo>
                        <a:pt x="0" y="136"/>
                        <a:pt x="6" y="131"/>
                        <a:pt x="8" y="130"/>
                      </a:cubicBezTo>
                      <a:cubicBezTo>
                        <a:pt x="11" y="127"/>
                        <a:pt x="14" y="125"/>
                        <a:pt x="16" y="122"/>
                      </a:cubicBezTo>
                      <a:cubicBezTo>
                        <a:pt x="19" y="119"/>
                        <a:pt x="22" y="117"/>
                        <a:pt x="25" y="115"/>
                      </a:cubicBezTo>
                      <a:cubicBezTo>
                        <a:pt x="28" y="112"/>
                        <a:pt x="29" y="110"/>
                        <a:pt x="34" y="109"/>
                      </a:cubicBezTo>
                      <a:cubicBezTo>
                        <a:pt x="42" y="108"/>
                        <a:pt x="52" y="110"/>
                        <a:pt x="60" y="108"/>
                      </a:cubicBezTo>
                      <a:cubicBezTo>
                        <a:pt x="64" y="108"/>
                        <a:pt x="67" y="106"/>
                        <a:pt x="71" y="104"/>
                      </a:cubicBezTo>
                      <a:cubicBezTo>
                        <a:pt x="74" y="103"/>
                        <a:pt x="77" y="102"/>
                        <a:pt x="78" y="97"/>
                      </a:cubicBezTo>
                      <a:cubicBezTo>
                        <a:pt x="81" y="91"/>
                        <a:pt x="83" y="84"/>
                        <a:pt x="87" y="78"/>
                      </a:cubicBezTo>
                      <a:cubicBezTo>
                        <a:pt x="89" y="76"/>
                        <a:pt x="93" y="74"/>
                        <a:pt x="95" y="75"/>
                      </a:cubicBezTo>
                      <a:cubicBezTo>
                        <a:pt x="99" y="77"/>
                        <a:pt x="99" y="83"/>
                        <a:pt x="102" y="85"/>
                      </a:cubicBezTo>
                      <a:cubicBezTo>
                        <a:pt x="105" y="86"/>
                        <a:pt x="111" y="81"/>
                        <a:pt x="113" y="80"/>
                      </a:cubicBezTo>
                      <a:cubicBezTo>
                        <a:pt x="116" y="78"/>
                        <a:pt x="117" y="78"/>
                        <a:pt x="119" y="76"/>
                      </a:cubicBezTo>
                      <a:cubicBezTo>
                        <a:pt x="122" y="71"/>
                        <a:pt x="125" y="66"/>
                        <a:pt x="126" y="61"/>
                      </a:cubicBezTo>
                      <a:cubicBezTo>
                        <a:pt x="128" y="56"/>
                        <a:pt x="127" y="51"/>
                        <a:pt x="127" y="46"/>
                      </a:cubicBezTo>
                      <a:cubicBezTo>
                        <a:pt x="127" y="41"/>
                        <a:pt x="128" y="35"/>
                        <a:pt x="129" y="30"/>
                      </a:cubicBezTo>
                      <a:cubicBezTo>
                        <a:pt x="129" y="28"/>
                        <a:pt x="129" y="25"/>
                        <a:pt x="129" y="22"/>
                      </a:cubicBezTo>
                      <a:cubicBezTo>
                        <a:pt x="130" y="20"/>
                        <a:pt x="132" y="17"/>
                        <a:pt x="132" y="15"/>
                      </a:cubicBezTo>
                      <a:cubicBezTo>
                        <a:pt x="138" y="12"/>
                        <a:pt x="147" y="11"/>
                        <a:pt x="149" y="5"/>
                      </a:cubicBezTo>
                      <a:lnTo>
                        <a:pt x="149"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6" name="Freeform 47"/>
                <p:cNvSpPr/>
                <p:nvPr/>
              </p:nvSpPr>
              <p:spPr bwMode="auto">
                <a:xfrm>
                  <a:off x="6935776" y="2955924"/>
                  <a:ext cx="77787" cy="49212"/>
                </a:xfrm>
                <a:custGeom>
                  <a:avLst/>
                  <a:gdLst/>
                  <a:ahLst/>
                  <a:cxnLst>
                    <a:cxn ang="0">
                      <a:pos x="28" y="1"/>
                    </a:cxn>
                    <a:cxn ang="0">
                      <a:pos x="20" y="4"/>
                    </a:cxn>
                    <a:cxn ang="0">
                      <a:pos x="14" y="7"/>
                    </a:cxn>
                    <a:cxn ang="0">
                      <a:pos x="6" y="17"/>
                    </a:cxn>
                    <a:cxn ang="0">
                      <a:pos x="21" y="14"/>
                    </a:cxn>
                    <a:cxn ang="0">
                      <a:pos x="26" y="9"/>
                    </a:cxn>
                    <a:cxn ang="0">
                      <a:pos x="30" y="3"/>
                    </a:cxn>
                    <a:cxn ang="0">
                      <a:pos x="28" y="1"/>
                    </a:cxn>
                  </a:cxnLst>
                  <a:rect l="0" t="0" r="r" b="b"/>
                  <a:pathLst>
                    <a:path w="30" h="19">
                      <a:moveTo>
                        <a:pt x="28" y="1"/>
                      </a:moveTo>
                      <a:cubicBezTo>
                        <a:pt x="27" y="0"/>
                        <a:pt x="22" y="4"/>
                        <a:pt x="20" y="4"/>
                      </a:cubicBezTo>
                      <a:cubicBezTo>
                        <a:pt x="18" y="5"/>
                        <a:pt x="16" y="6"/>
                        <a:pt x="14" y="7"/>
                      </a:cubicBezTo>
                      <a:cubicBezTo>
                        <a:pt x="11" y="8"/>
                        <a:pt x="0" y="13"/>
                        <a:pt x="6" y="17"/>
                      </a:cubicBezTo>
                      <a:cubicBezTo>
                        <a:pt x="9" y="19"/>
                        <a:pt x="19" y="16"/>
                        <a:pt x="21" y="14"/>
                      </a:cubicBezTo>
                      <a:cubicBezTo>
                        <a:pt x="23" y="13"/>
                        <a:pt x="24" y="11"/>
                        <a:pt x="26" y="9"/>
                      </a:cubicBezTo>
                      <a:cubicBezTo>
                        <a:pt x="29" y="7"/>
                        <a:pt x="30" y="7"/>
                        <a:pt x="30" y="3"/>
                      </a:cubicBezTo>
                      <a:lnTo>
                        <a:pt x="28"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7" name="Freeform 48"/>
                <p:cNvSpPr/>
                <p:nvPr/>
              </p:nvSpPr>
              <p:spPr bwMode="auto">
                <a:xfrm>
                  <a:off x="6838939" y="2967036"/>
                  <a:ext cx="76200" cy="106362"/>
                </a:xfrm>
                <a:custGeom>
                  <a:avLst/>
                  <a:gdLst/>
                  <a:ahLst/>
                  <a:cxnLst>
                    <a:cxn ang="0">
                      <a:pos x="29" y="14"/>
                    </a:cxn>
                    <a:cxn ang="0">
                      <a:pos x="26" y="33"/>
                    </a:cxn>
                    <a:cxn ang="0">
                      <a:pos x="22" y="41"/>
                    </a:cxn>
                    <a:cxn ang="0">
                      <a:pos x="15" y="33"/>
                    </a:cxn>
                    <a:cxn ang="0">
                      <a:pos x="8" y="23"/>
                    </a:cxn>
                    <a:cxn ang="0">
                      <a:pos x="1" y="14"/>
                    </a:cxn>
                    <a:cxn ang="0">
                      <a:pos x="4" y="6"/>
                    </a:cxn>
                    <a:cxn ang="0">
                      <a:pos x="15" y="2"/>
                    </a:cxn>
                    <a:cxn ang="0">
                      <a:pos x="29" y="14"/>
                    </a:cxn>
                  </a:cxnLst>
                  <a:rect l="0" t="0" r="r" b="b"/>
                  <a:pathLst>
                    <a:path w="29" h="41">
                      <a:moveTo>
                        <a:pt x="29" y="14"/>
                      </a:moveTo>
                      <a:cubicBezTo>
                        <a:pt x="29" y="21"/>
                        <a:pt x="29" y="27"/>
                        <a:pt x="26" y="33"/>
                      </a:cubicBezTo>
                      <a:cubicBezTo>
                        <a:pt x="26" y="35"/>
                        <a:pt x="25" y="41"/>
                        <a:pt x="22" y="41"/>
                      </a:cubicBezTo>
                      <a:cubicBezTo>
                        <a:pt x="19" y="41"/>
                        <a:pt x="16" y="35"/>
                        <a:pt x="15" y="33"/>
                      </a:cubicBezTo>
                      <a:cubicBezTo>
                        <a:pt x="13" y="29"/>
                        <a:pt x="12" y="26"/>
                        <a:pt x="8" y="23"/>
                      </a:cubicBezTo>
                      <a:cubicBezTo>
                        <a:pt x="5" y="20"/>
                        <a:pt x="2" y="19"/>
                        <a:pt x="1" y="14"/>
                      </a:cubicBezTo>
                      <a:cubicBezTo>
                        <a:pt x="0" y="11"/>
                        <a:pt x="0" y="8"/>
                        <a:pt x="4" y="6"/>
                      </a:cubicBezTo>
                      <a:cubicBezTo>
                        <a:pt x="7" y="5"/>
                        <a:pt x="12" y="3"/>
                        <a:pt x="15" y="2"/>
                      </a:cubicBezTo>
                      <a:cubicBezTo>
                        <a:pt x="23" y="0"/>
                        <a:pt x="28" y="7"/>
                        <a:pt x="29"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8" name="Freeform 49"/>
                <p:cNvSpPr/>
                <p:nvPr/>
              </p:nvSpPr>
              <p:spPr bwMode="auto">
                <a:xfrm>
                  <a:off x="6454764" y="3336924"/>
                  <a:ext cx="84137" cy="149225"/>
                </a:xfrm>
                <a:custGeom>
                  <a:avLst/>
                  <a:gdLst/>
                  <a:ahLst/>
                  <a:cxnLst>
                    <a:cxn ang="0">
                      <a:pos x="13" y="57"/>
                    </a:cxn>
                    <a:cxn ang="0">
                      <a:pos x="18" y="49"/>
                    </a:cxn>
                    <a:cxn ang="0">
                      <a:pos x="23" y="38"/>
                    </a:cxn>
                    <a:cxn ang="0">
                      <a:pos x="26" y="27"/>
                    </a:cxn>
                    <a:cxn ang="0">
                      <a:pos x="30" y="17"/>
                    </a:cxn>
                    <a:cxn ang="0">
                      <a:pos x="23" y="3"/>
                    </a:cxn>
                    <a:cxn ang="0">
                      <a:pos x="15" y="11"/>
                    </a:cxn>
                    <a:cxn ang="0">
                      <a:pos x="9" y="20"/>
                    </a:cxn>
                    <a:cxn ang="0">
                      <a:pos x="1" y="36"/>
                    </a:cxn>
                    <a:cxn ang="0">
                      <a:pos x="7" y="46"/>
                    </a:cxn>
                    <a:cxn ang="0">
                      <a:pos x="12" y="56"/>
                    </a:cxn>
                    <a:cxn ang="0">
                      <a:pos x="13" y="57"/>
                    </a:cxn>
                  </a:cxnLst>
                  <a:rect l="0" t="0" r="r" b="b"/>
                  <a:pathLst>
                    <a:path w="32" h="57">
                      <a:moveTo>
                        <a:pt x="13" y="57"/>
                      </a:moveTo>
                      <a:cubicBezTo>
                        <a:pt x="13" y="57"/>
                        <a:pt x="16" y="52"/>
                        <a:pt x="18" y="49"/>
                      </a:cubicBezTo>
                      <a:cubicBezTo>
                        <a:pt x="20" y="45"/>
                        <a:pt x="22" y="42"/>
                        <a:pt x="23" y="38"/>
                      </a:cubicBezTo>
                      <a:cubicBezTo>
                        <a:pt x="24" y="34"/>
                        <a:pt x="24" y="31"/>
                        <a:pt x="26" y="27"/>
                      </a:cubicBezTo>
                      <a:cubicBezTo>
                        <a:pt x="27" y="24"/>
                        <a:pt x="29" y="21"/>
                        <a:pt x="30" y="17"/>
                      </a:cubicBezTo>
                      <a:cubicBezTo>
                        <a:pt x="31" y="12"/>
                        <a:pt x="32" y="0"/>
                        <a:pt x="23" y="3"/>
                      </a:cubicBezTo>
                      <a:cubicBezTo>
                        <a:pt x="20" y="4"/>
                        <a:pt x="17" y="9"/>
                        <a:pt x="15" y="11"/>
                      </a:cubicBezTo>
                      <a:cubicBezTo>
                        <a:pt x="13" y="14"/>
                        <a:pt x="11" y="17"/>
                        <a:pt x="9" y="20"/>
                      </a:cubicBezTo>
                      <a:cubicBezTo>
                        <a:pt x="6" y="25"/>
                        <a:pt x="1" y="30"/>
                        <a:pt x="1" y="36"/>
                      </a:cubicBezTo>
                      <a:cubicBezTo>
                        <a:pt x="0" y="41"/>
                        <a:pt x="4" y="43"/>
                        <a:pt x="7" y="46"/>
                      </a:cubicBezTo>
                      <a:cubicBezTo>
                        <a:pt x="10" y="49"/>
                        <a:pt x="10" y="53"/>
                        <a:pt x="12" y="56"/>
                      </a:cubicBezTo>
                      <a:lnTo>
                        <a:pt x="13" y="57"/>
                      </a:ln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9" name="Freeform 50"/>
                <p:cNvSpPr/>
                <p:nvPr/>
              </p:nvSpPr>
              <p:spPr bwMode="auto">
                <a:xfrm>
                  <a:off x="6000740" y="3578224"/>
                  <a:ext cx="88900" cy="74612"/>
                </a:xfrm>
                <a:custGeom>
                  <a:avLst/>
                  <a:gdLst/>
                  <a:ahLst/>
                  <a:cxnLst>
                    <a:cxn ang="0">
                      <a:pos x="33" y="16"/>
                    </a:cxn>
                    <a:cxn ang="0">
                      <a:pos x="26" y="24"/>
                    </a:cxn>
                    <a:cxn ang="0">
                      <a:pos x="8" y="23"/>
                    </a:cxn>
                    <a:cxn ang="0">
                      <a:pos x="2" y="14"/>
                    </a:cxn>
                    <a:cxn ang="0">
                      <a:pos x="4" y="7"/>
                    </a:cxn>
                    <a:cxn ang="0">
                      <a:pos x="21" y="1"/>
                    </a:cxn>
                    <a:cxn ang="0">
                      <a:pos x="33" y="16"/>
                    </a:cxn>
                  </a:cxnLst>
                  <a:rect l="0" t="0" r="r" b="b"/>
                  <a:pathLst>
                    <a:path w="34" h="28">
                      <a:moveTo>
                        <a:pt x="33" y="16"/>
                      </a:moveTo>
                      <a:cubicBezTo>
                        <a:pt x="32" y="20"/>
                        <a:pt x="29" y="21"/>
                        <a:pt x="26" y="24"/>
                      </a:cubicBezTo>
                      <a:cubicBezTo>
                        <a:pt x="20" y="28"/>
                        <a:pt x="14" y="27"/>
                        <a:pt x="8" y="23"/>
                      </a:cubicBezTo>
                      <a:cubicBezTo>
                        <a:pt x="4" y="21"/>
                        <a:pt x="3" y="18"/>
                        <a:pt x="2" y="14"/>
                      </a:cubicBezTo>
                      <a:cubicBezTo>
                        <a:pt x="0" y="11"/>
                        <a:pt x="1" y="10"/>
                        <a:pt x="4" y="7"/>
                      </a:cubicBezTo>
                      <a:cubicBezTo>
                        <a:pt x="9" y="4"/>
                        <a:pt x="15" y="0"/>
                        <a:pt x="21" y="1"/>
                      </a:cubicBezTo>
                      <a:cubicBezTo>
                        <a:pt x="29" y="2"/>
                        <a:pt x="34" y="9"/>
                        <a:pt x="33" y="16"/>
                      </a:cubicBez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0" name="Freeform 51"/>
                <p:cNvSpPr/>
                <p:nvPr/>
              </p:nvSpPr>
              <p:spPr bwMode="auto">
                <a:xfrm>
                  <a:off x="6451589" y="3629024"/>
                  <a:ext cx="160337" cy="238125"/>
                </a:xfrm>
                <a:custGeom>
                  <a:avLst/>
                  <a:gdLst/>
                  <a:ahLst/>
                  <a:cxnLst>
                    <a:cxn ang="0">
                      <a:pos x="26" y="5"/>
                    </a:cxn>
                    <a:cxn ang="0">
                      <a:pos x="36" y="26"/>
                    </a:cxn>
                    <a:cxn ang="0">
                      <a:pos x="38" y="37"/>
                    </a:cxn>
                    <a:cxn ang="0">
                      <a:pos x="31" y="42"/>
                    </a:cxn>
                    <a:cxn ang="0">
                      <a:pos x="29" y="61"/>
                    </a:cxn>
                    <a:cxn ang="0">
                      <a:pos x="43" y="76"/>
                    </a:cxn>
                    <a:cxn ang="0">
                      <a:pos x="53" y="81"/>
                    </a:cxn>
                    <a:cxn ang="0">
                      <a:pos x="61" y="91"/>
                    </a:cxn>
                    <a:cxn ang="0">
                      <a:pos x="51" y="86"/>
                    </a:cxn>
                    <a:cxn ang="0">
                      <a:pos x="40" y="84"/>
                    </a:cxn>
                    <a:cxn ang="0">
                      <a:pos x="29" y="83"/>
                    </a:cxn>
                    <a:cxn ang="0">
                      <a:pos x="19" y="83"/>
                    </a:cxn>
                    <a:cxn ang="0">
                      <a:pos x="18" y="78"/>
                    </a:cxn>
                    <a:cxn ang="0">
                      <a:pos x="16" y="73"/>
                    </a:cxn>
                    <a:cxn ang="0">
                      <a:pos x="9" y="64"/>
                    </a:cxn>
                    <a:cxn ang="0">
                      <a:pos x="0" y="46"/>
                    </a:cxn>
                    <a:cxn ang="0">
                      <a:pos x="6" y="32"/>
                    </a:cxn>
                    <a:cxn ang="0">
                      <a:pos x="9" y="18"/>
                    </a:cxn>
                    <a:cxn ang="0">
                      <a:pos x="5" y="8"/>
                    </a:cxn>
                    <a:cxn ang="0">
                      <a:pos x="26" y="5"/>
                    </a:cxn>
                  </a:cxnLst>
                  <a:rect l="0" t="0" r="r" b="b"/>
                  <a:pathLst>
                    <a:path w="61" h="91">
                      <a:moveTo>
                        <a:pt x="26" y="5"/>
                      </a:moveTo>
                      <a:cubicBezTo>
                        <a:pt x="31" y="10"/>
                        <a:pt x="34" y="19"/>
                        <a:pt x="36" y="26"/>
                      </a:cubicBezTo>
                      <a:cubicBezTo>
                        <a:pt x="37" y="30"/>
                        <a:pt x="38" y="33"/>
                        <a:pt x="38" y="37"/>
                      </a:cubicBezTo>
                      <a:cubicBezTo>
                        <a:pt x="38" y="41"/>
                        <a:pt x="34" y="40"/>
                        <a:pt x="31" y="42"/>
                      </a:cubicBezTo>
                      <a:cubicBezTo>
                        <a:pt x="25" y="44"/>
                        <a:pt x="27" y="56"/>
                        <a:pt x="29" y="61"/>
                      </a:cubicBezTo>
                      <a:cubicBezTo>
                        <a:pt x="31" y="68"/>
                        <a:pt x="37" y="73"/>
                        <a:pt x="43" y="76"/>
                      </a:cubicBezTo>
                      <a:cubicBezTo>
                        <a:pt x="47" y="78"/>
                        <a:pt x="50" y="79"/>
                        <a:pt x="53" y="81"/>
                      </a:cubicBezTo>
                      <a:cubicBezTo>
                        <a:pt x="56" y="83"/>
                        <a:pt x="61" y="87"/>
                        <a:pt x="61" y="91"/>
                      </a:cubicBezTo>
                      <a:cubicBezTo>
                        <a:pt x="58" y="90"/>
                        <a:pt x="54" y="88"/>
                        <a:pt x="51" y="86"/>
                      </a:cubicBezTo>
                      <a:cubicBezTo>
                        <a:pt x="47" y="85"/>
                        <a:pt x="44" y="85"/>
                        <a:pt x="40" y="84"/>
                      </a:cubicBezTo>
                      <a:cubicBezTo>
                        <a:pt x="36" y="83"/>
                        <a:pt x="33" y="83"/>
                        <a:pt x="29" y="83"/>
                      </a:cubicBezTo>
                      <a:cubicBezTo>
                        <a:pt x="27" y="83"/>
                        <a:pt x="21" y="84"/>
                        <a:pt x="19" y="83"/>
                      </a:cubicBezTo>
                      <a:cubicBezTo>
                        <a:pt x="18" y="82"/>
                        <a:pt x="19" y="80"/>
                        <a:pt x="18" y="78"/>
                      </a:cubicBezTo>
                      <a:cubicBezTo>
                        <a:pt x="18" y="76"/>
                        <a:pt x="17" y="74"/>
                        <a:pt x="16" y="73"/>
                      </a:cubicBezTo>
                      <a:cubicBezTo>
                        <a:pt x="14" y="70"/>
                        <a:pt x="11" y="68"/>
                        <a:pt x="9" y="64"/>
                      </a:cubicBezTo>
                      <a:cubicBezTo>
                        <a:pt x="5" y="59"/>
                        <a:pt x="1" y="52"/>
                        <a:pt x="0" y="46"/>
                      </a:cubicBezTo>
                      <a:cubicBezTo>
                        <a:pt x="0" y="40"/>
                        <a:pt x="3" y="37"/>
                        <a:pt x="6" y="32"/>
                      </a:cubicBezTo>
                      <a:cubicBezTo>
                        <a:pt x="7" y="29"/>
                        <a:pt x="10" y="22"/>
                        <a:pt x="9" y="18"/>
                      </a:cubicBezTo>
                      <a:cubicBezTo>
                        <a:pt x="8" y="15"/>
                        <a:pt x="3" y="13"/>
                        <a:pt x="5" y="8"/>
                      </a:cubicBezTo>
                      <a:cubicBezTo>
                        <a:pt x="8" y="0"/>
                        <a:pt x="21" y="0"/>
                        <a:pt x="2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1" name="Freeform 52"/>
                <p:cNvSpPr/>
                <p:nvPr/>
              </p:nvSpPr>
              <p:spPr bwMode="auto">
                <a:xfrm>
                  <a:off x="6342052" y="3890960"/>
                  <a:ext cx="123825" cy="179387"/>
                </a:xfrm>
                <a:custGeom>
                  <a:avLst/>
                  <a:gdLst/>
                  <a:ahLst/>
                  <a:cxnLst>
                    <a:cxn ang="0">
                      <a:pos x="2" y="67"/>
                    </a:cxn>
                    <a:cxn ang="0">
                      <a:pos x="18" y="59"/>
                    </a:cxn>
                    <a:cxn ang="0">
                      <a:pos x="29" y="43"/>
                    </a:cxn>
                    <a:cxn ang="0">
                      <a:pos x="40" y="26"/>
                    </a:cxn>
                    <a:cxn ang="0">
                      <a:pos x="47" y="8"/>
                    </a:cxn>
                    <a:cxn ang="0">
                      <a:pos x="47" y="1"/>
                    </a:cxn>
                    <a:cxn ang="0">
                      <a:pos x="35" y="14"/>
                    </a:cxn>
                    <a:cxn ang="0">
                      <a:pos x="31" y="23"/>
                    </a:cxn>
                    <a:cxn ang="0">
                      <a:pos x="25" y="31"/>
                    </a:cxn>
                    <a:cxn ang="0">
                      <a:pos x="19" y="39"/>
                    </a:cxn>
                    <a:cxn ang="0">
                      <a:pos x="11" y="49"/>
                    </a:cxn>
                    <a:cxn ang="0">
                      <a:pos x="0" y="66"/>
                    </a:cxn>
                    <a:cxn ang="0">
                      <a:pos x="2" y="67"/>
                    </a:cxn>
                  </a:cxnLst>
                  <a:rect l="0" t="0" r="r" b="b"/>
                  <a:pathLst>
                    <a:path w="47" h="68">
                      <a:moveTo>
                        <a:pt x="2" y="67"/>
                      </a:moveTo>
                      <a:cubicBezTo>
                        <a:pt x="9" y="68"/>
                        <a:pt x="14" y="62"/>
                        <a:pt x="18" y="59"/>
                      </a:cubicBezTo>
                      <a:cubicBezTo>
                        <a:pt x="24" y="54"/>
                        <a:pt x="26" y="48"/>
                        <a:pt x="29" y="43"/>
                      </a:cubicBezTo>
                      <a:cubicBezTo>
                        <a:pt x="33" y="37"/>
                        <a:pt x="38" y="33"/>
                        <a:pt x="40" y="26"/>
                      </a:cubicBezTo>
                      <a:cubicBezTo>
                        <a:pt x="42" y="19"/>
                        <a:pt x="47" y="14"/>
                        <a:pt x="47" y="8"/>
                      </a:cubicBezTo>
                      <a:cubicBezTo>
                        <a:pt x="47" y="6"/>
                        <a:pt x="47" y="3"/>
                        <a:pt x="47" y="1"/>
                      </a:cubicBezTo>
                      <a:cubicBezTo>
                        <a:pt x="39" y="0"/>
                        <a:pt x="38" y="9"/>
                        <a:pt x="35" y="14"/>
                      </a:cubicBezTo>
                      <a:cubicBezTo>
                        <a:pt x="34" y="17"/>
                        <a:pt x="32" y="20"/>
                        <a:pt x="31" y="23"/>
                      </a:cubicBezTo>
                      <a:cubicBezTo>
                        <a:pt x="30" y="25"/>
                        <a:pt x="27" y="30"/>
                        <a:pt x="25" y="31"/>
                      </a:cubicBezTo>
                      <a:cubicBezTo>
                        <a:pt x="25" y="34"/>
                        <a:pt x="20" y="37"/>
                        <a:pt x="19" y="39"/>
                      </a:cubicBezTo>
                      <a:cubicBezTo>
                        <a:pt x="16" y="42"/>
                        <a:pt x="13" y="46"/>
                        <a:pt x="11" y="49"/>
                      </a:cubicBezTo>
                      <a:cubicBezTo>
                        <a:pt x="8" y="55"/>
                        <a:pt x="4" y="60"/>
                        <a:pt x="0" y="66"/>
                      </a:cubicBezTo>
                      <a:lnTo>
                        <a:pt x="2" y="6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2" name="Freeform 53"/>
                <p:cNvSpPr/>
                <p:nvPr/>
              </p:nvSpPr>
              <p:spPr bwMode="auto">
                <a:xfrm>
                  <a:off x="6618277" y="3878260"/>
                  <a:ext cx="73025" cy="115887"/>
                </a:xfrm>
                <a:custGeom>
                  <a:avLst/>
                  <a:gdLst/>
                  <a:ahLst/>
                  <a:cxnLst>
                    <a:cxn ang="0">
                      <a:pos x="25" y="31"/>
                    </a:cxn>
                    <a:cxn ang="0">
                      <a:pos x="28" y="27"/>
                    </a:cxn>
                    <a:cxn ang="0">
                      <a:pos x="25" y="22"/>
                    </a:cxn>
                    <a:cxn ang="0">
                      <a:pos x="21" y="12"/>
                    </a:cxn>
                    <a:cxn ang="0">
                      <a:pos x="19" y="3"/>
                    </a:cxn>
                    <a:cxn ang="0">
                      <a:pos x="10" y="0"/>
                    </a:cxn>
                    <a:cxn ang="0">
                      <a:pos x="4" y="6"/>
                    </a:cxn>
                    <a:cxn ang="0">
                      <a:pos x="12" y="13"/>
                    </a:cxn>
                    <a:cxn ang="0">
                      <a:pos x="12" y="19"/>
                    </a:cxn>
                    <a:cxn ang="0">
                      <a:pos x="6" y="20"/>
                    </a:cxn>
                    <a:cxn ang="0">
                      <a:pos x="1" y="21"/>
                    </a:cxn>
                    <a:cxn ang="0">
                      <a:pos x="4" y="26"/>
                    </a:cxn>
                    <a:cxn ang="0">
                      <a:pos x="8" y="30"/>
                    </a:cxn>
                    <a:cxn ang="0">
                      <a:pos x="9" y="37"/>
                    </a:cxn>
                    <a:cxn ang="0">
                      <a:pos x="14" y="42"/>
                    </a:cxn>
                    <a:cxn ang="0">
                      <a:pos x="18" y="38"/>
                    </a:cxn>
                    <a:cxn ang="0">
                      <a:pos x="16" y="31"/>
                    </a:cxn>
                    <a:cxn ang="0">
                      <a:pos x="15" y="24"/>
                    </a:cxn>
                    <a:cxn ang="0">
                      <a:pos x="21" y="24"/>
                    </a:cxn>
                    <a:cxn ang="0">
                      <a:pos x="23" y="29"/>
                    </a:cxn>
                    <a:cxn ang="0">
                      <a:pos x="25" y="31"/>
                    </a:cxn>
                  </a:cxnLst>
                  <a:rect l="0" t="0" r="r" b="b"/>
                  <a:pathLst>
                    <a:path w="28" h="44">
                      <a:moveTo>
                        <a:pt x="25" y="31"/>
                      </a:moveTo>
                      <a:cubicBezTo>
                        <a:pt x="25" y="29"/>
                        <a:pt x="27" y="29"/>
                        <a:pt x="28" y="27"/>
                      </a:cubicBezTo>
                      <a:cubicBezTo>
                        <a:pt x="28" y="25"/>
                        <a:pt x="26" y="24"/>
                        <a:pt x="25" y="22"/>
                      </a:cubicBezTo>
                      <a:cubicBezTo>
                        <a:pt x="24" y="19"/>
                        <a:pt x="22" y="15"/>
                        <a:pt x="21" y="12"/>
                      </a:cubicBezTo>
                      <a:cubicBezTo>
                        <a:pt x="20" y="9"/>
                        <a:pt x="20" y="6"/>
                        <a:pt x="19" y="3"/>
                      </a:cubicBezTo>
                      <a:cubicBezTo>
                        <a:pt x="17" y="0"/>
                        <a:pt x="13" y="0"/>
                        <a:pt x="10" y="0"/>
                      </a:cubicBezTo>
                      <a:cubicBezTo>
                        <a:pt x="6" y="1"/>
                        <a:pt x="1" y="1"/>
                        <a:pt x="4" y="6"/>
                      </a:cubicBezTo>
                      <a:cubicBezTo>
                        <a:pt x="6" y="9"/>
                        <a:pt x="10" y="10"/>
                        <a:pt x="12" y="13"/>
                      </a:cubicBezTo>
                      <a:cubicBezTo>
                        <a:pt x="12" y="14"/>
                        <a:pt x="13" y="17"/>
                        <a:pt x="12" y="19"/>
                      </a:cubicBezTo>
                      <a:cubicBezTo>
                        <a:pt x="11" y="21"/>
                        <a:pt x="8" y="20"/>
                        <a:pt x="6" y="20"/>
                      </a:cubicBezTo>
                      <a:cubicBezTo>
                        <a:pt x="5" y="20"/>
                        <a:pt x="2" y="20"/>
                        <a:pt x="1" y="21"/>
                      </a:cubicBezTo>
                      <a:cubicBezTo>
                        <a:pt x="0" y="23"/>
                        <a:pt x="3" y="25"/>
                        <a:pt x="4" y="26"/>
                      </a:cubicBezTo>
                      <a:cubicBezTo>
                        <a:pt x="6" y="27"/>
                        <a:pt x="7" y="28"/>
                        <a:pt x="8" y="30"/>
                      </a:cubicBezTo>
                      <a:cubicBezTo>
                        <a:pt x="9" y="32"/>
                        <a:pt x="8" y="35"/>
                        <a:pt x="9" y="37"/>
                      </a:cubicBezTo>
                      <a:cubicBezTo>
                        <a:pt x="10" y="39"/>
                        <a:pt x="12" y="41"/>
                        <a:pt x="14" y="42"/>
                      </a:cubicBezTo>
                      <a:cubicBezTo>
                        <a:pt x="18" y="44"/>
                        <a:pt x="17" y="42"/>
                        <a:pt x="18" y="38"/>
                      </a:cubicBezTo>
                      <a:cubicBezTo>
                        <a:pt x="18" y="34"/>
                        <a:pt x="18" y="34"/>
                        <a:pt x="16" y="31"/>
                      </a:cubicBezTo>
                      <a:cubicBezTo>
                        <a:pt x="15" y="30"/>
                        <a:pt x="14" y="26"/>
                        <a:pt x="15" y="24"/>
                      </a:cubicBezTo>
                      <a:cubicBezTo>
                        <a:pt x="15" y="23"/>
                        <a:pt x="19" y="23"/>
                        <a:pt x="21" y="24"/>
                      </a:cubicBezTo>
                      <a:cubicBezTo>
                        <a:pt x="23" y="25"/>
                        <a:pt x="23" y="27"/>
                        <a:pt x="23" y="29"/>
                      </a:cubicBezTo>
                      <a:lnTo>
                        <a:pt x="25" y="3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3" name="Freeform 54"/>
                <p:cNvSpPr/>
                <p:nvPr/>
              </p:nvSpPr>
              <p:spPr bwMode="auto">
                <a:xfrm>
                  <a:off x="6527789" y="3906835"/>
                  <a:ext cx="58737" cy="60325"/>
                </a:xfrm>
                <a:custGeom>
                  <a:avLst/>
                  <a:gdLst/>
                  <a:ahLst/>
                  <a:cxnLst>
                    <a:cxn ang="0">
                      <a:pos x="1" y="0"/>
                    </a:cxn>
                    <a:cxn ang="0">
                      <a:pos x="12" y="4"/>
                    </a:cxn>
                    <a:cxn ang="0">
                      <a:pos x="21" y="9"/>
                    </a:cxn>
                    <a:cxn ang="0">
                      <a:pos x="12" y="16"/>
                    </a:cxn>
                    <a:cxn ang="0">
                      <a:pos x="3" y="23"/>
                    </a:cxn>
                    <a:cxn ang="0">
                      <a:pos x="4" y="11"/>
                    </a:cxn>
                    <a:cxn ang="0">
                      <a:pos x="0" y="1"/>
                    </a:cxn>
                    <a:cxn ang="0">
                      <a:pos x="1" y="0"/>
                    </a:cxn>
                  </a:cxnLst>
                  <a:rect l="0" t="0" r="r" b="b"/>
                  <a:pathLst>
                    <a:path w="22" h="23">
                      <a:moveTo>
                        <a:pt x="1" y="0"/>
                      </a:moveTo>
                      <a:cubicBezTo>
                        <a:pt x="5" y="1"/>
                        <a:pt x="8" y="4"/>
                        <a:pt x="12" y="4"/>
                      </a:cubicBezTo>
                      <a:cubicBezTo>
                        <a:pt x="15" y="5"/>
                        <a:pt x="22" y="5"/>
                        <a:pt x="21" y="9"/>
                      </a:cubicBezTo>
                      <a:cubicBezTo>
                        <a:pt x="21" y="12"/>
                        <a:pt x="15" y="14"/>
                        <a:pt x="12" y="16"/>
                      </a:cubicBezTo>
                      <a:cubicBezTo>
                        <a:pt x="9" y="18"/>
                        <a:pt x="6" y="22"/>
                        <a:pt x="3" y="23"/>
                      </a:cubicBezTo>
                      <a:cubicBezTo>
                        <a:pt x="2" y="18"/>
                        <a:pt x="3" y="16"/>
                        <a:pt x="4" y="11"/>
                      </a:cubicBezTo>
                      <a:cubicBezTo>
                        <a:pt x="5" y="7"/>
                        <a:pt x="2" y="5"/>
                        <a:pt x="0" y="1"/>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4" name="Freeform 55"/>
                <p:cNvSpPr/>
                <p:nvPr/>
              </p:nvSpPr>
              <p:spPr bwMode="auto">
                <a:xfrm>
                  <a:off x="6550014" y="3957635"/>
                  <a:ext cx="46037" cy="61912"/>
                </a:xfrm>
                <a:custGeom>
                  <a:avLst/>
                  <a:gdLst/>
                  <a:ahLst/>
                  <a:cxnLst>
                    <a:cxn ang="0">
                      <a:pos x="13" y="15"/>
                    </a:cxn>
                    <a:cxn ang="0">
                      <a:pos x="14" y="21"/>
                    </a:cxn>
                    <a:cxn ang="0">
                      <a:pos x="9" y="24"/>
                    </a:cxn>
                    <a:cxn ang="0">
                      <a:pos x="4" y="18"/>
                    </a:cxn>
                    <a:cxn ang="0">
                      <a:pos x="0" y="12"/>
                    </a:cxn>
                    <a:cxn ang="0">
                      <a:pos x="3" y="10"/>
                    </a:cxn>
                    <a:cxn ang="0">
                      <a:pos x="7" y="6"/>
                    </a:cxn>
                    <a:cxn ang="0">
                      <a:pos x="14" y="1"/>
                    </a:cxn>
                    <a:cxn ang="0">
                      <a:pos x="18" y="5"/>
                    </a:cxn>
                    <a:cxn ang="0">
                      <a:pos x="15" y="9"/>
                    </a:cxn>
                    <a:cxn ang="0">
                      <a:pos x="13" y="15"/>
                    </a:cxn>
                  </a:cxnLst>
                  <a:rect l="0" t="0" r="r" b="b"/>
                  <a:pathLst>
                    <a:path w="18" h="24">
                      <a:moveTo>
                        <a:pt x="13" y="15"/>
                      </a:moveTo>
                      <a:cubicBezTo>
                        <a:pt x="13" y="17"/>
                        <a:pt x="15" y="19"/>
                        <a:pt x="14" y="21"/>
                      </a:cubicBezTo>
                      <a:cubicBezTo>
                        <a:pt x="14" y="23"/>
                        <a:pt x="10" y="24"/>
                        <a:pt x="9" y="24"/>
                      </a:cubicBezTo>
                      <a:cubicBezTo>
                        <a:pt x="7" y="23"/>
                        <a:pt x="5" y="20"/>
                        <a:pt x="4" y="18"/>
                      </a:cubicBezTo>
                      <a:cubicBezTo>
                        <a:pt x="3" y="17"/>
                        <a:pt x="0" y="13"/>
                        <a:pt x="0" y="12"/>
                      </a:cubicBezTo>
                      <a:cubicBezTo>
                        <a:pt x="0" y="10"/>
                        <a:pt x="2" y="10"/>
                        <a:pt x="3" y="10"/>
                      </a:cubicBezTo>
                      <a:cubicBezTo>
                        <a:pt x="5" y="8"/>
                        <a:pt x="5" y="7"/>
                        <a:pt x="7" y="6"/>
                      </a:cubicBezTo>
                      <a:cubicBezTo>
                        <a:pt x="8" y="3"/>
                        <a:pt x="10" y="0"/>
                        <a:pt x="14" y="1"/>
                      </a:cubicBezTo>
                      <a:cubicBezTo>
                        <a:pt x="16" y="1"/>
                        <a:pt x="18" y="2"/>
                        <a:pt x="18" y="5"/>
                      </a:cubicBezTo>
                      <a:cubicBezTo>
                        <a:pt x="17" y="7"/>
                        <a:pt x="16" y="7"/>
                        <a:pt x="15" y="9"/>
                      </a:cubicBezTo>
                      <a:cubicBezTo>
                        <a:pt x="13" y="10"/>
                        <a:pt x="13" y="13"/>
                        <a:pt x="13"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5" name="Freeform 56"/>
                <p:cNvSpPr/>
                <p:nvPr/>
              </p:nvSpPr>
              <p:spPr bwMode="auto">
                <a:xfrm>
                  <a:off x="6473814" y="3849685"/>
                  <a:ext cx="33337" cy="44450"/>
                </a:xfrm>
                <a:custGeom>
                  <a:avLst/>
                  <a:gdLst/>
                  <a:ahLst/>
                  <a:cxnLst>
                    <a:cxn ang="0">
                      <a:pos x="0" y="0"/>
                    </a:cxn>
                    <a:cxn ang="0">
                      <a:pos x="12" y="11"/>
                    </a:cxn>
                    <a:cxn ang="0">
                      <a:pos x="7" y="13"/>
                    </a:cxn>
                    <a:cxn ang="0">
                      <a:pos x="0" y="3"/>
                    </a:cxn>
                    <a:cxn ang="0">
                      <a:pos x="0" y="0"/>
                    </a:cxn>
                  </a:cxnLst>
                  <a:rect l="0" t="0" r="r" b="b"/>
                  <a:pathLst>
                    <a:path w="13" h="17">
                      <a:moveTo>
                        <a:pt x="0" y="0"/>
                      </a:moveTo>
                      <a:cubicBezTo>
                        <a:pt x="6" y="1"/>
                        <a:pt x="13" y="3"/>
                        <a:pt x="12" y="11"/>
                      </a:cubicBezTo>
                      <a:cubicBezTo>
                        <a:pt x="12" y="16"/>
                        <a:pt x="9" y="17"/>
                        <a:pt x="7" y="13"/>
                      </a:cubicBezTo>
                      <a:cubicBezTo>
                        <a:pt x="5" y="9"/>
                        <a:pt x="3" y="6"/>
                        <a:pt x="0" y="3"/>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6" name="Freeform 57"/>
                <p:cNvSpPr/>
                <p:nvPr/>
              </p:nvSpPr>
              <p:spPr bwMode="auto">
                <a:xfrm>
                  <a:off x="6659552" y="3817935"/>
                  <a:ext cx="44450" cy="52387"/>
                </a:xfrm>
                <a:custGeom>
                  <a:avLst/>
                  <a:gdLst/>
                  <a:ahLst/>
                  <a:cxnLst>
                    <a:cxn ang="0">
                      <a:pos x="3" y="0"/>
                    </a:cxn>
                    <a:cxn ang="0">
                      <a:pos x="2" y="5"/>
                    </a:cxn>
                    <a:cxn ang="0">
                      <a:pos x="6" y="10"/>
                    </a:cxn>
                    <a:cxn ang="0">
                      <a:pos x="14" y="18"/>
                    </a:cxn>
                    <a:cxn ang="0">
                      <a:pos x="16" y="7"/>
                    </a:cxn>
                    <a:cxn ang="0">
                      <a:pos x="5" y="0"/>
                    </a:cxn>
                    <a:cxn ang="0">
                      <a:pos x="3" y="0"/>
                    </a:cxn>
                  </a:cxnLst>
                  <a:rect l="0" t="0" r="r" b="b"/>
                  <a:pathLst>
                    <a:path w="17" h="20">
                      <a:moveTo>
                        <a:pt x="3" y="0"/>
                      </a:moveTo>
                      <a:cubicBezTo>
                        <a:pt x="2" y="2"/>
                        <a:pt x="0" y="3"/>
                        <a:pt x="2" y="5"/>
                      </a:cubicBezTo>
                      <a:cubicBezTo>
                        <a:pt x="4" y="7"/>
                        <a:pt x="5" y="8"/>
                        <a:pt x="6" y="10"/>
                      </a:cubicBezTo>
                      <a:cubicBezTo>
                        <a:pt x="8" y="13"/>
                        <a:pt x="9" y="20"/>
                        <a:pt x="14" y="18"/>
                      </a:cubicBezTo>
                      <a:cubicBezTo>
                        <a:pt x="17" y="16"/>
                        <a:pt x="17" y="11"/>
                        <a:pt x="16" y="7"/>
                      </a:cubicBezTo>
                      <a:cubicBezTo>
                        <a:pt x="13" y="3"/>
                        <a:pt x="9" y="3"/>
                        <a:pt x="5" y="0"/>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7" name="Freeform 58"/>
                <p:cNvSpPr/>
                <p:nvPr/>
              </p:nvSpPr>
              <p:spPr bwMode="auto">
                <a:xfrm>
                  <a:off x="6542077" y="4003674"/>
                  <a:ext cx="168275" cy="158750"/>
                </a:xfrm>
                <a:custGeom>
                  <a:avLst/>
                  <a:gdLst/>
                  <a:ahLst/>
                  <a:cxnLst>
                    <a:cxn ang="0">
                      <a:pos x="0" y="36"/>
                    </a:cxn>
                    <a:cxn ang="0">
                      <a:pos x="5" y="18"/>
                    </a:cxn>
                    <a:cxn ang="0">
                      <a:pos x="14" y="12"/>
                    </a:cxn>
                    <a:cxn ang="0">
                      <a:pos x="24" y="13"/>
                    </a:cxn>
                    <a:cxn ang="0">
                      <a:pos x="44" y="6"/>
                    </a:cxn>
                    <a:cxn ang="0">
                      <a:pos x="53" y="2"/>
                    </a:cxn>
                    <a:cxn ang="0">
                      <a:pos x="60" y="8"/>
                    </a:cxn>
                    <a:cxn ang="0">
                      <a:pos x="63" y="35"/>
                    </a:cxn>
                    <a:cxn ang="0">
                      <a:pos x="63" y="49"/>
                    </a:cxn>
                    <a:cxn ang="0">
                      <a:pos x="54" y="52"/>
                    </a:cxn>
                    <a:cxn ang="0">
                      <a:pos x="48" y="58"/>
                    </a:cxn>
                    <a:cxn ang="0">
                      <a:pos x="39" y="59"/>
                    </a:cxn>
                    <a:cxn ang="0">
                      <a:pos x="32" y="43"/>
                    </a:cxn>
                    <a:cxn ang="0">
                      <a:pos x="30" y="33"/>
                    </a:cxn>
                    <a:cxn ang="0">
                      <a:pos x="20" y="29"/>
                    </a:cxn>
                    <a:cxn ang="0">
                      <a:pos x="1" y="35"/>
                    </a:cxn>
                    <a:cxn ang="0">
                      <a:pos x="0" y="36"/>
                    </a:cxn>
                  </a:cxnLst>
                  <a:rect l="0" t="0" r="r" b="b"/>
                  <a:pathLst>
                    <a:path w="64" h="60">
                      <a:moveTo>
                        <a:pt x="0" y="36"/>
                      </a:moveTo>
                      <a:cubicBezTo>
                        <a:pt x="0" y="30"/>
                        <a:pt x="0" y="22"/>
                        <a:pt x="5" y="18"/>
                      </a:cubicBezTo>
                      <a:cubicBezTo>
                        <a:pt x="7" y="16"/>
                        <a:pt x="11" y="13"/>
                        <a:pt x="14" y="12"/>
                      </a:cubicBezTo>
                      <a:cubicBezTo>
                        <a:pt x="17" y="11"/>
                        <a:pt x="21" y="13"/>
                        <a:pt x="24" y="13"/>
                      </a:cubicBezTo>
                      <a:cubicBezTo>
                        <a:pt x="32" y="14"/>
                        <a:pt x="37" y="10"/>
                        <a:pt x="44" y="6"/>
                      </a:cubicBezTo>
                      <a:cubicBezTo>
                        <a:pt x="46" y="4"/>
                        <a:pt x="49" y="2"/>
                        <a:pt x="53" y="2"/>
                      </a:cubicBezTo>
                      <a:cubicBezTo>
                        <a:pt x="58" y="0"/>
                        <a:pt x="59" y="3"/>
                        <a:pt x="60" y="8"/>
                      </a:cubicBezTo>
                      <a:cubicBezTo>
                        <a:pt x="63" y="17"/>
                        <a:pt x="63" y="25"/>
                        <a:pt x="63" y="35"/>
                      </a:cubicBezTo>
                      <a:cubicBezTo>
                        <a:pt x="63" y="39"/>
                        <a:pt x="64" y="44"/>
                        <a:pt x="63" y="49"/>
                      </a:cubicBezTo>
                      <a:cubicBezTo>
                        <a:pt x="62" y="53"/>
                        <a:pt x="56" y="59"/>
                        <a:pt x="54" y="52"/>
                      </a:cubicBezTo>
                      <a:cubicBezTo>
                        <a:pt x="51" y="51"/>
                        <a:pt x="50" y="57"/>
                        <a:pt x="48" y="58"/>
                      </a:cubicBezTo>
                      <a:cubicBezTo>
                        <a:pt x="46" y="60"/>
                        <a:pt x="42" y="60"/>
                        <a:pt x="39" y="59"/>
                      </a:cubicBezTo>
                      <a:cubicBezTo>
                        <a:pt x="31" y="57"/>
                        <a:pt x="32" y="50"/>
                        <a:pt x="32" y="43"/>
                      </a:cubicBezTo>
                      <a:cubicBezTo>
                        <a:pt x="32" y="40"/>
                        <a:pt x="33" y="36"/>
                        <a:pt x="30" y="33"/>
                      </a:cubicBezTo>
                      <a:cubicBezTo>
                        <a:pt x="28" y="30"/>
                        <a:pt x="23" y="30"/>
                        <a:pt x="20" y="29"/>
                      </a:cubicBezTo>
                      <a:cubicBezTo>
                        <a:pt x="12" y="29"/>
                        <a:pt x="7" y="32"/>
                        <a:pt x="1" y="35"/>
                      </a:cubicBezTo>
                      <a:lnTo>
                        <a:pt x="0" y="3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8" name="Freeform 59"/>
                <p:cNvSpPr/>
                <p:nvPr/>
              </p:nvSpPr>
              <p:spPr bwMode="auto">
                <a:xfrm>
                  <a:off x="6029315" y="4214810"/>
                  <a:ext cx="385762" cy="330200"/>
                </a:xfrm>
                <a:custGeom>
                  <a:avLst/>
                  <a:gdLst/>
                  <a:ahLst/>
                  <a:cxnLst>
                    <a:cxn ang="0">
                      <a:pos x="146" y="53"/>
                    </a:cxn>
                    <a:cxn ang="0">
                      <a:pos x="142" y="59"/>
                    </a:cxn>
                    <a:cxn ang="0">
                      <a:pos x="134" y="65"/>
                    </a:cxn>
                    <a:cxn ang="0">
                      <a:pos x="121" y="84"/>
                    </a:cxn>
                    <a:cxn ang="0">
                      <a:pos x="110" y="103"/>
                    </a:cxn>
                    <a:cxn ang="0">
                      <a:pos x="97" y="120"/>
                    </a:cxn>
                    <a:cxn ang="0">
                      <a:pos x="77" y="123"/>
                    </a:cxn>
                    <a:cxn ang="0">
                      <a:pos x="65" y="119"/>
                    </a:cxn>
                    <a:cxn ang="0">
                      <a:pos x="55" y="123"/>
                    </a:cxn>
                    <a:cxn ang="0">
                      <a:pos x="43" y="124"/>
                    </a:cxn>
                    <a:cxn ang="0">
                      <a:pos x="32" y="117"/>
                    </a:cxn>
                    <a:cxn ang="0">
                      <a:pos x="24" y="109"/>
                    </a:cxn>
                    <a:cxn ang="0">
                      <a:pos x="18" y="99"/>
                    </a:cxn>
                    <a:cxn ang="0">
                      <a:pos x="5" y="81"/>
                    </a:cxn>
                    <a:cxn ang="0">
                      <a:pos x="0" y="59"/>
                    </a:cxn>
                    <a:cxn ang="0">
                      <a:pos x="5" y="40"/>
                    </a:cxn>
                    <a:cxn ang="0">
                      <a:pos x="7" y="39"/>
                    </a:cxn>
                    <a:cxn ang="0">
                      <a:pos x="8" y="41"/>
                    </a:cxn>
                    <a:cxn ang="0">
                      <a:pos x="14" y="48"/>
                    </a:cxn>
                    <a:cxn ang="0">
                      <a:pos x="22" y="49"/>
                    </a:cxn>
                    <a:cxn ang="0">
                      <a:pos x="29" y="51"/>
                    </a:cxn>
                    <a:cxn ang="0">
                      <a:pos x="44" y="48"/>
                    </a:cxn>
                    <a:cxn ang="0">
                      <a:pos x="51" y="44"/>
                    </a:cxn>
                    <a:cxn ang="0">
                      <a:pos x="61" y="46"/>
                    </a:cxn>
                    <a:cxn ang="0">
                      <a:pos x="88" y="30"/>
                    </a:cxn>
                    <a:cxn ang="0">
                      <a:pos x="95" y="15"/>
                    </a:cxn>
                    <a:cxn ang="0">
                      <a:pos x="105" y="2"/>
                    </a:cxn>
                    <a:cxn ang="0">
                      <a:pos x="122" y="1"/>
                    </a:cxn>
                    <a:cxn ang="0">
                      <a:pos x="128" y="1"/>
                    </a:cxn>
                    <a:cxn ang="0">
                      <a:pos x="130" y="15"/>
                    </a:cxn>
                    <a:cxn ang="0">
                      <a:pos x="141" y="37"/>
                    </a:cxn>
                    <a:cxn ang="0">
                      <a:pos x="146" y="53"/>
                    </a:cxn>
                  </a:cxnLst>
                  <a:rect l="0" t="0" r="r" b="b"/>
                  <a:pathLst>
                    <a:path w="147" h="126">
                      <a:moveTo>
                        <a:pt x="146" y="53"/>
                      </a:moveTo>
                      <a:cubicBezTo>
                        <a:pt x="146" y="56"/>
                        <a:pt x="145" y="58"/>
                        <a:pt x="142" y="59"/>
                      </a:cubicBezTo>
                      <a:cubicBezTo>
                        <a:pt x="139" y="61"/>
                        <a:pt x="137" y="63"/>
                        <a:pt x="134" y="65"/>
                      </a:cubicBezTo>
                      <a:cubicBezTo>
                        <a:pt x="129" y="71"/>
                        <a:pt x="125" y="77"/>
                        <a:pt x="121" y="84"/>
                      </a:cubicBezTo>
                      <a:cubicBezTo>
                        <a:pt x="118" y="90"/>
                        <a:pt x="112" y="96"/>
                        <a:pt x="110" y="103"/>
                      </a:cubicBezTo>
                      <a:cubicBezTo>
                        <a:pt x="107" y="111"/>
                        <a:pt x="105" y="116"/>
                        <a:pt x="97" y="120"/>
                      </a:cubicBezTo>
                      <a:cubicBezTo>
                        <a:pt x="91" y="122"/>
                        <a:pt x="83" y="126"/>
                        <a:pt x="77" y="123"/>
                      </a:cubicBezTo>
                      <a:cubicBezTo>
                        <a:pt x="73" y="121"/>
                        <a:pt x="70" y="118"/>
                        <a:pt x="65" y="119"/>
                      </a:cubicBezTo>
                      <a:cubicBezTo>
                        <a:pt x="61" y="120"/>
                        <a:pt x="58" y="122"/>
                        <a:pt x="55" y="123"/>
                      </a:cubicBezTo>
                      <a:cubicBezTo>
                        <a:pt x="51" y="124"/>
                        <a:pt x="46" y="125"/>
                        <a:pt x="43" y="124"/>
                      </a:cubicBezTo>
                      <a:cubicBezTo>
                        <a:pt x="39" y="123"/>
                        <a:pt x="35" y="119"/>
                        <a:pt x="32" y="117"/>
                      </a:cubicBezTo>
                      <a:cubicBezTo>
                        <a:pt x="28" y="114"/>
                        <a:pt x="26" y="113"/>
                        <a:pt x="24" y="109"/>
                      </a:cubicBezTo>
                      <a:cubicBezTo>
                        <a:pt x="22" y="106"/>
                        <a:pt x="20" y="102"/>
                        <a:pt x="18" y="99"/>
                      </a:cubicBezTo>
                      <a:cubicBezTo>
                        <a:pt x="14" y="92"/>
                        <a:pt x="10" y="87"/>
                        <a:pt x="5" y="81"/>
                      </a:cubicBezTo>
                      <a:cubicBezTo>
                        <a:pt x="1" y="73"/>
                        <a:pt x="0" y="67"/>
                        <a:pt x="0" y="59"/>
                      </a:cubicBezTo>
                      <a:cubicBezTo>
                        <a:pt x="0" y="54"/>
                        <a:pt x="1" y="42"/>
                        <a:pt x="5" y="40"/>
                      </a:cubicBezTo>
                      <a:cubicBezTo>
                        <a:pt x="6" y="39"/>
                        <a:pt x="6" y="39"/>
                        <a:pt x="7" y="39"/>
                      </a:cubicBezTo>
                      <a:cubicBezTo>
                        <a:pt x="7" y="40"/>
                        <a:pt x="8" y="41"/>
                        <a:pt x="8" y="41"/>
                      </a:cubicBezTo>
                      <a:cubicBezTo>
                        <a:pt x="9" y="43"/>
                        <a:pt x="12" y="47"/>
                        <a:pt x="14" y="48"/>
                      </a:cubicBezTo>
                      <a:cubicBezTo>
                        <a:pt x="16" y="49"/>
                        <a:pt x="19" y="49"/>
                        <a:pt x="22" y="49"/>
                      </a:cubicBezTo>
                      <a:cubicBezTo>
                        <a:pt x="24" y="50"/>
                        <a:pt x="26" y="51"/>
                        <a:pt x="29" y="51"/>
                      </a:cubicBezTo>
                      <a:cubicBezTo>
                        <a:pt x="35" y="50"/>
                        <a:pt x="39" y="51"/>
                        <a:pt x="44" y="48"/>
                      </a:cubicBezTo>
                      <a:cubicBezTo>
                        <a:pt x="46" y="47"/>
                        <a:pt x="49" y="45"/>
                        <a:pt x="51" y="44"/>
                      </a:cubicBezTo>
                      <a:cubicBezTo>
                        <a:pt x="55" y="43"/>
                        <a:pt x="57" y="44"/>
                        <a:pt x="61" y="46"/>
                      </a:cubicBezTo>
                      <a:cubicBezTo>
                        <a:pt x="72" y="51"/>
                        <a:pt x="83" y="38"/>
                        <a:pt x="88" y="30"/>
                      </a:cubicBezTo>
                      <a:cubicBezTo>
                        <a:pt x="92" y="25"/>
                        <a:pt x="94" y="21"/>
                        <a:pt x="95" y="15"/>
                      </a:cubicBezTo>
                      <a:cubicBezTo>
                        <a:pt x="97" y="9"/>
                        <a:pt x="98" y="4"/>
                        <a:pt x="105" y="2"/>
                      </a:cubicBezTo>
                      <a:cubicBezTo>
                        <a:pt x="110" y="0"/>
                        <a:pt x="116" y="1"/>
                        <a:pt x="122" y="1"/>
                      </a:cubicBezTo>
                      <a:cubicBezTo>
                        <a:pt x="123" y="1"/>
                        <a:pt x="125" y="1"/>
                        <a:pt x="128" y="1"/>
                      </a:cubicBezTo>
                      <a:cubicBezTo>
                        <a:pt x="128" y="6"/>
                        <a:pt x="129" y="11"/>
                        <a:pt x="130" y="15"/>
                      </a:cubicBezTo>
                      <a:cubicBezTo>
                        <a:pt x="133" y="23"/>
                        <a:pt x="137" y="29"/>
                        <a:pt x="141" y="37"/>
                      </a:cubicBezTo>
                      <a:cubicBezTo>
                        <a:pt x="143" y="42"/>
                        <a:pt x="147" y="47"/>
                        <a:pt x="146" y="5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9" name="Freeform 60"/>
                <p:cNvSpPr/>
                <p:nvPr/>
              </p:nvSpPr>
              <p:spPr bwMode="auto">
                <a:xfrm>
                  <a:off x="6048365" y="4087810"/>
                  <a:ext cx="385762" cy="260350"/>
                </a:xfrm>
                <a:custGeom>
                  <a:avLst/>
                  <a:gdLst/>
                  <a:ahLst/>
                  <a:cxnLst>
                    <a:cxn ang="0">
                      <a:pos x="145" y="26"/>
                    </a:cxn>
                    <a:cxn ang="0">
                      <a:pos x="137" y="32"/>
                    </a:cxn>
                    <a:cxn ang="0">
                      <a:pos x="121" y="44"/>
                    </a:cxn>
                    <a:cxn ang="0">
                      <a:pos x="121" y="49"/>
                    </a:cxn>
                    <a:cxn ang="0">
                      <a:pos x="115" y="49"/>
                    </a:cxn>
                    <a:cxn ang="0">
                      <a:pos x="98" y="50"/>
                    </a:cxn>
                    <a:cxn ang="0">
                      <a:pos x="88" y="63"/>
                    </a:cxn>
                    <a:cxn ang="0">
                      <a:pos x="81" y="78"/>
                    </a:cxn>
                    <a:cxn ang="0">
                      <a:pos x="54" y="94"/>
                    </a:cxn>
                    <a:cxn ang="0">
                      <a:pos x="44" y="92"/>
                    </a:cxn>
                    <a:cxn ang="0">
                      <a:pos x="37" y="96"/>
                    </a:cxn>
                    <a:cxn ang="0">
                      <a:pos x="22" y="99"/>
                    </a:cxn>
                    <a:cxn ang="0">
                      <a:pos x="15" y="97"/>
                    </a:cxn>
                    <a:cxn ang="0">
                      <a:pos x="7" y="96"/>
                    </a:cxn>
                    <a:cxn ang="0">
                      <a:pos x="1" y="89"/>
                    </a:cxn>
                    <a:cxn ang="0">
                      <a:pos x="0" y="87"/>
                    </a:cxn>
                    <a:cxn ang="0">
                      <a:pos x="10" y="87"/>
                    </a:cxn>
                    <a:cxn ang="0">
                      <a:pos x="19" y="84"/>
                    </a:cxn>
                    <a:cxn ang="0">
                      <a:pos x="35" y="69"/>
                    </a:cxn>
                    <a:cxn ang="0">
                      <a:pos x="50" y="54"/>
                    </a:cxn>
                    <a:cxn ang="0">
                      <a:pos x="56" y="48"/>
                    </a:cxn>
                    <a:cxn ang="0">
                      <a:pos x="59" y="50"/>
                    </a:cxn>
                    <a:cxn ang="0">
                      <a:pos x="66" y="49"/>
                    </a:cxn>
                    <a:cxn ang="0">
                      <a:pos x="71" y="49"/>
                    </a:cxn>
                    <a:cxn ang="0">
                      <a:pos x="71" y="45"/>
                    </a:cxn>
                    <a:cxn ang="0">
                      <a:pos x="79" y="47"/>
                    </a:cxn>
                    <a:cxn ang="0">
                      <a:pos x="84" y="44"/>
                    </a:cxn>
                    <a:cxn ang="0">
                      <a:pos x="86" y="40"/>
                    </a:cxn>
                    <a:cxn ang="0">
                      <a:pos x="88" y="37"/>
                    </a:cxn>
                    <a:cxn ang="0">
                      <a:pos x="82" y="31"/>
                    </a:cxn>
                    <a:cxn ang="0">
                      <a:pos x="84" y="29"/>
                    </a:cxn>
                    <a:cxn ang="0">
                      <a:pos x="98" y="13"/>
                    </a:cxn>
                    <a:cxn ang="0">
                      <a:pos x="114" y="0"/>
                    </a:cxn>
                    <a:cxn ang="0">
                      <a:pos x="124" y="5"/>
                    </a:cxn>
                    <a:cxn ang="0">
                      <a:pos x="129" y="14"/>
                    </a:cxn>
                    <a:cxn ang="0">
                      <a:pos x="145" y="26"/>
                    </a:cxn>
                  </a:cxnLst>
                  <a:rect l="0" t="0" r="r" b="b"/>
                  <a:pathLst>
                    <a:path w="147" h="99">
                      <a:moveTo>
                        <a:pt x="145" y="26"/>
                      </a:moveTo>
                      <a:cubicBezTo>
                        <a:pt x="144" y="29"/>
                        <a:pt x="140" y="31"/>
                        <a:pt x="137" y="32"/>
                      </a:cubicBezTo>
                      <a:cubicBezTo>
                        <a:pt x="132" y="35"/>
                        <a:pt x="123" y="38"/>
                        <a:pt x="121" y="44"/>
                      </a:cubicBezTo>
                      <a:cubicBezTo>
                        <a:pt x="121" y="46"/>
                        <a:pt x="121" y="47"/>
                        <a:pt x="121" y="49"/>
                      </a:cubicBezTo>
                      <a:cubicBezTo>
                        <a:pt x="118" y="49"/>
                        <a:pt x="116" y="49"/>
                        <a:pt x="115" y="49"/>
                      </a:cubicBezTo>
                      <a:cubicBezTo>
                        <a:pt x="109" y="49"/>
                        <a:pt x="103" y="48"/>
                        <a:pt x="98" y="50"/>
                      </a:cubicBezTo>
                      <a:cubicBezTo>
                        <a:pt x="91" y="52"/>
                        <a:pt x="90" y="57"/>
                        <a:pt x="88" y="63"/>
                      </a:cubicBezTo>
                      <a:cubicBezTo>
                        <a:pt x="87" y="69"/>
                        <a:pt x="85" y="73"/>
                        <a:pt x="81" y="78"/>
                      </a:cubicBezTo>
                      <a:cubicBezTo>
                        <a:pt x="76" y="86"/>
                        <a:pt x="65" y="99"/>
                        <a:pt x="54" y="94"/>
                      </a:cubicBezTo>
                      <a:cubicBezTo>
                        <a:pt x="50" y="92"/>
                        <a:pt x="48" y="91"/>
                        <a:pt x="44" y="92"/>
                      </a:cubicBezTo>
                      <a:cubicBezTo>
                        <a:pt x="42" y="93"/>
                        <a:pt x="39" y="95"/>
                        <a:pt x="37" y="96"/>
                      </a:cubicBezTo>
                      <a:cubicBezTo>
                        <a:pt x="32" y="99"/>
                        <a:pt x="28" y="98"/>
                        <a:pt x="22" y="99"/>
                      </a:cubicBezTo>
                      <a:cubicBezTo>
                        <a:pt x="19" y="99"/>
                        <a:pt x="17" y="98"/>
                        <a:pt x="15" y="97"/>
                      </a:cubicBezTo>
                      <a:cubicBezTo>
                        <a:pt x="12" y="97"/>
                        <a:pt x="9" y="97"/>
                        <a:pt x="7" y="96"/>
                      </a:cubicBezTo>
                      <a:cubicBezTo>
                        <a:pt x="5" y="95"/>
                        <a:pt x="2" y="91"/>
                        <a:pt x="1" y="89"/>
                      </a:cubicBezTo>
                      <a:cubicBezTo>
                        <a:pt x="1" y="89"/>
                        <a:pt x="0" y="88"/>
                        <a:pt x="0" y="87"/>
                      </a:cubicBezTo>
                      <a:cubicBezTo>
                        <a:pt x="3" y="87"/>
                        <a:pt x="7" y="88"/>
                        <a:pt x="10" y="87"/>
                      </a:cubicBezTo>
                      <a:cubicBezTo>
                        <a:pt x="13" y="87"/>
                        <a:pt x="16" y="86"/>
                        <a:pt x="19" y="84"/>
                      </a:cubicBezTo>
                      <a:cubicBezTo>
                        <a:pt x="26" y="80"/>
                        <a:pt x="30" y="74"/>
                        <a:pt x="35" y="69"/>
                      </a:cubicBezTo>
                      <a:cubicBezTo>
                        <a:pt x="40" y="63"/>
                        <a:pt x="44" y="59"/>
                        <a:pt x="50" y="54"/>
                      </a:cubicBezTo>
                      <a:cubicBezTo>
                        <a:pt x="52" y="52"/>
                        <a:pt x="54" y="50"/>
                        <a:pt x="56" y="48"/>
                      </a:cubicBezTo>
                      <a:cubicBezTo>
                        <a:pt x="57" y="49"/>
                        <a:pt x="58" y="49"/>
                        <a:pt x="59" y="50"/>
                      </a:cubicBezTo>
                      <a:cubicBezTo>
                        <a:pt x="62" y="51"/>
                        <a:pt x="63" y="50"/>
                        <a:pt x="66" y="49"/>
                      </a:cubicBezTo>
                      <a:cubicBezTo>
                        <a:pt x="68" y="49"/>
                        <a:pt x="70" y="50"/>
                        <a:pt x="71" y="49"/>
                      </a:cubicBezTo>
                      <a:cubicBezTo>
                        <a:pt x="72" y="48"/>
                        <a:pt x="70" y="46"/>
                        <a:pt x="71" y="45"/>
                      </a:cubicBezTo>
                      <a:cubicBezTo>
                        <a:pt x="73" y="43"/>
                        <a:pt x="78" y="46"/>
                        <a:pt x="79" y="47"/>
                      </a:cubicBezTo>
                      <a:cubicBezTo>
                        <a:pt x="83" y="49"/>
                        <a:pt x="84" y="48"/>
                        <a:pt x="84" y="44"/>
                      </a:cubicBezTo>
                      <a:cubicBezTo>
                        <a:pt x="84" y="41"/>
                        <a:pt x="84" y="42"/>
                        <a:pt x="86" y="40"/>
                      </a:cubicBezTo>
                      <a:cubicBezTo>
                        <a:pt x="86" y="39"/>
                        <a:pt x="88" y="38"/>
                        <a:pt x="88" y="37"/>
                      </a:cubicBezTo>
                      <a:cubicBezTo>
                        <a:pt x="88" y="35"/>
                        <a:pt x="85" y="33"/>
                        <a:pt x="82" y="31"/>
                      </a:cubicBezTo>
                      <a:cubicBezTo>
                        <a:pt x="83" y="30"/>
                        <a:pt x="84" y="29"/>
                        <a:pt x="84" y="29"/>
                      </a:cubicBezTo>
                      <a:cubicBezTo>
                        <a:pt x="90" y="24"/>
                        <a:pt x="94" y="19"/>
                        <a:pt x="98" y="13"/>
                      </a:cubicBezTo>
                      <a:cubicBezTo>
                        <a:pt x="103" y="7"/>
                        <a:pt x="107" y="1"/>
                        <a:pt x="114" y="0"/>
                      </a:cubicBezTo>
                      <a:cubicBezTo>
                        <a:pt x="118" y="0"/>
                        <a:pt x="121" y="3"/>
                        <a:pt x="124" y="5"/>
                      </a:cubicBezTo>
                      <a:cubicBezTo>
                        <a:pt x="127" y="7"/>
                        <a:pt x="127" y="11"/>
                        <a:pt x="129" y="14"/>
                      </a:cubicBezTo>
                      <a:cubicBezTo>
                        <a:pt x="133" y="20"/>
                        <a:pt x="147" y="16"/>
                        <a:pt x="145"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0" name="Freeform 61"/>
                <p:cNvSpPr/>
                <p:nvPr/>
              </p:nvSpPr>
              <p:spPr bwMode="auto">
                <a:xfrm>
                  <a:off x="6194415" y="4170360"/>
                  <a:ext cx="84137" cy="52387"/>
                </a:xfrm>
                <a:custGeom>
                  <a:avLst/>
                  <a:gdLst/>
                  <a:ahLst/>
                  <a:cxnLst>
                    <a:cxn ang="0">
                      <a:pos x="32" y="6"/>
                    </a:cxn>
                    <a:cxn ang="0">
                      <a:pos x="30" y="9"/>
                    </a:cxn>
                    <a:cxn ang="0">
                      <a:pos x="28" y="13"/>
                    </a:cxn>
                    <a:cxn ang="0">
                      <a:pos x="23" y="16"/>
                    </a:cxn>
                    <a:cxn ang="0">
                      <a:pos x="15" y="14"/>
                    </a:cxn>
                    <a:cxn ang="0">
                      <a:pos x="15" y="18"/>
                    </a:cxn>
                    <a:cxn ang="0">
                      <a:pos x="10" y="18"/>
                    </a:cxn>
                    <a:cxn ang="0">
                      <a:pos x="3" y="19"/>
                    </a:cxn>
                    <a:cxn ang="0">
                      <a:pos x="0" y="17"/>
                    </a:cxn>
                    <a:cxn ang="0">
                      <a:pos x="10" y="5"/>
                    </a:cxn>
                    <a:cxn ang="0">
                      <a:pos x="18" y="2"/>
                    </a:cxn>
                    <a:cxn ang="0">
                      <a:pos x="26" y="0"/>
                    </a:cxn>
                    <a:cxn ang="0">
                      <a:pos x="32" y="6"/>
                    </a:cxn>
                  </a:cxnLst>
                  <a:rect l="0" t="0" r="r" b="b"/>
                  <a:pathLst>
                    <a:path w="32" h="20">
                      <a:moveTo>
                        <a:pt x="32" y="6"/>
                      </a:moveTo>
                      <a:cubicBezTo>
                        <a:pt x="32" y="7"/>
                        <a:pt x="30" y="8"/>
                        <a:pt x="30" y="9"/>
                      </a:cubicBezTo>
                      <a:cubicBezTo>
                        <a:pt x="28" y="11"/>
                        <a:pt x="28" y="10"/>
                        <a:pt x="28" y="13"/>
                      </a:cubicBezTo>
                      <a:cubicBezTo>
                        <a:pt x="28" y="17"/>
                        <a:pt x="27" y="18"/>
                        <a:pt x="23" y="16"/>
                      </a:cubicBezTo>
                      <a:cubicBezTo>
                        <a:pt x="22" y="15"/>
                        <a:pt x="17" y="12"/>
                        <a:pt x="15" y="14"/>
                      </a:cubicBezTo>
                      <a:cubicBezTo>
                        <a:pt x="14" y="15"/>
                        <a:pt x="16" y="17"/>
                        <a:pt x="15" y="18"/>
                      </a:cubicBezTo>
                      <a:cubicBezTo>
                        <a:pt x="14" y="19"/>
                        <a:pt x="12" y="18"/>
                        <a:pt x="10" y="18"/>
                      </a:cubicBezTo>
                      <a:cubicBezTo>
                        <a:pt x="7" y="19"/>
                        <a:pt x="6" y="20"/>
                        <a:pt x="3" y="19"/>
                      </a:cubicBezTo>
                      <a:cubicBezTo>
                        <a:pt x="2" y="18"/>
                        <a:pt x="1" y="18"/>
                        <a:pt x="0" y="17"/>
                      </a:cubicBezTo>
                      <a:cubicBezTo>
                        <a:pt x="3" y="13"/>
                        <a:pt x="6" y="9"/>
                        <a:pt x="10" y="5"/>
                      </a:cubicBezTo>
                      <a:cubicBezTo>
                        <a:pt x="12" y="3"/>
                        <a:pt x="14" y="2"/>
                        <a:pt x="18" y="2"/>
                      </a:cubicBezTo>
                      <a:cubicBezTo>
                        <a:pt x="21" y="2"/>
                        <a:pt x="24" y="1"/>
                        <a:pt x="26" y="0"/>
                      </a:cubicBezTo>
                      <a:cubicBezTo>
                        <a:pt x="29" y="2"/>
                        <a:pt x="32" y="4"/>
                        <a:pt x="32"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1" name="Freeform 62"/>
                <p:cNvSpPr/>
                <p:nvPr/>
              </p:nvSpPr>
              <p:spPr bwMode="auto">
                <a:xfrm>
                  <a:off x="6407139" y="4311649"/>
                  <a:ext cx="255587" cy="315912"/>
                </a:xfrm>
                <a:custGeom>
                  <a:avLst/>
                  <a:gdLst/>
                  <a:ahLst/>
                  <a:cxnLst>
                    <a:cxn ang="0">
                      <a:pos x="86" y="4"/>
                    </a:cxn>
                    <a:cxn ang="0">
                      <a:pos x="91" y="1"/>
                    </a:cxn>
                    <a:cxn ang="0">
                      <a:pos x="95" y="2"/>
                    </a:cxn>
                    <a:cxn ang="0">
                      <a:pos x="93" y="11"/>
                    </a:cxn>
                    <a:cxn ang="0">
                      <a:pos x="78" y="22"/>
                    </a:cxn>
                    <a:cxn ang="0">
                      <a:pos x="56" y="18"/>
                    </a:cxn>
                    <a:cxn ang="0">
                      <a:pos x="37" y="21"/>
                    </a:cxn>
                    <a:cxn ang="0">
                      <a:pos x="35" y="37"/>
                    </a:cxn>
                    <a:cxn ang="0">
                      <a:pos x="58" y="34"/>
                    </a:cxn>
                    <a:cxn ang="0">
                      <a:pos x="64" y="38"/>
                    </a:cxn>
                    <a:cxn ang="0">
                      <a:pos x="58" y="45"/>
                    </a:cxn>
                    <a:cxn ang="0">
                      <a:pos x="54" y="49"/>
                    </a:cxn>
                    <a:cxn ang="0">
                      <a:pos x="50" y="52"/>
                    </a:cxn>
                    <a:cxn ang="0">
                      <a:pos x="54" y="61"/>
                    </a:cxn>
                    <a:cxn ang="0">
                      <a:pos x="57" y="83"/>
                    </a:cxn>
                    <a:cxn ang="0">
                      <a:pos x="51" y="93"/>
                    </a:cxn>
                    <a:cxn ang="0">
                      <a:pos x="46" y="94"/>
                    </a:cxn>
                    <a:cxn ang="0">
                      <a:pos x="38" y="75"/>
                    </a:cxn>
                    <a:cxn ang="0">
                      <a:pos x="34" y="67"/>
                    </a:cxn>
                    <a:cxn ang="0">
                      <a:pos x="26" y="72"/>
                    </a:cxn>
                    <a:cxn ang="0">
                      <a:pos x="29" y="92"/>
                    </a:cxn>
                    <a:cxn ang="0">
                      <a:pos x="28" y="102"/>
                    </a:cxn>
                    <a:cxn ang="0">
                      <a:pos x="22" y="111"/>
                    </a:cxn>
                    <a:cxn ang="0">
                      <a:pos x="14" y="100"/>
                    </a:cxn>
                    <a:cxn ang="0">
                      <a:pos x="15" y="90"/>
                    </a:cxn>
                    <a:cxn ang="0">
                      <a:pos x="12" y="88"/>
                    </a:cxn>
                    <a:cxn ang="0">
                      <a:pos x="6" y="85"/>
                    </a:cxn>
                    <a:cxn ang="0">
                      <a:pos x="8" y="65"/>
                    </a:cxn>
                    <a:cxn ang="0">
                      <a:pos x="13" y="52"/>
                    </a:cxn>
                    <a:cxn ang="0">
                      <a:pos x="16" y="42"/>
                    </a:cxn>
                    <a:cxn ang="0">
                      <a:pos x="22" y="22"/>
                    </a:cxn>
                    <a:cxn ang="0">
                      <a:pos x="28" y="13"/>
                    </a:cxn>
                    <a:cxn ang="0">
                      <a:pos x="38" y="8"/>
                    </a:cxn>
                    <a:cxn ang="0">
                      <a:pos x="51" y="5"/>
                    </a:cxn>
                    <a:cxn ang="0">
                      <a:pos x="62" y="7"/>
                    </a:cxn>
                    <a:cxn ang="0">
                      <a:pos x="85" y="8"/>
                    </a:cxn>
                    <a:cxn ang="0">
                      <a:pos x="86" y="4"/>
                    </a:cxn>
                  </a:cxnLst>
                  <a:rect l="0" t="0" r="r" b="b"/>
                  <a:pathLst>
                    <a:path w="97" h="120">
                      <a:moveTo>
                        <a:pt x="86" y="4"/>
                      </a:moveTo>
                      <a:cubicBezTo>
                        <a:pt x="87" y="3"/>
                        <a:pt x="89" y="2"/>
                        <a:pt x="91" y="1"/>
                      </a:cubicBezTo>
                      <a:cubicBezTo>
                        <a:pt x="94" y="0"/>
                        <a:pt x="94" y="0"/>
                        <a:pt x="95" y="2"/>
                      </a:cubicBezTo>
                      <a:cubicBezTo>
                        <a:pt x="97" y="6"/>
                        <a:pt x="94" y="8"/>
                        <a:pt x="93" y="11"/>
                      </a:cubicBezTo>
                      <a:cubicBezTo>
                        <a:pt x="89" y="17"/>
                        <a:pt x="85" y="22"/>
                        <a:pt x="78" y="22"/>
                      </a:cubicBezTo>
                      <a:cubicBezTo>
                        <a:pt x="70" y="21"/>
                        <a:pt x="64" y="18"/>
                        <a:pt x="56" y="18"/>
                      </a:cubicBezTo>
                      <a:cubicBezTo>
                        <a:pt x="49" y="18"/>
                        <a:pt x="43" y="17"/>
                        <a:pt x="37" y="21"/>
                      </a:cubicBezTo>
                      <a:cubicBezTo>
                        <a:pt x="34" y="24"/>
                        <a:pt x="29" y="35"/>
                        <a:pt x="35" y="37"/>
                      </a:cubicBezTo>
                      <a:cubicBezTo>
                        <a:pt x="43" y="40"/>
                        <a:pt x="51" y="36"/>
                        <a:pt x="58" y="34"/>
                      </a:cubicBezTo>
                      <a:cubicBezTo>
                        <a:pt x="61" y="33"/>
                        <a:pt x="65" y="34"/>
                        <a:pt x="64" y="38"/>
                      </a:cubicBezTo>
                      <a:cubicBezTo>
                        <a:pt x="64" y="41"/>
                        <a:pt x="60" y="43"/>
                        <a:pt x="58" y="45"/>
                      </a:cubicBezTo>
                      <a:cubicBezTo>
                        <a:pt x="57" y="46"/>
                        <a:pt x="56" y="48"/>
                        <a:pt x="54" y="49"/>
                      </a:cubicBezTo>
                      <a:cubicBezTo>
                        <a:pt x="53" y="50"/>
                        <a:pt x="51" y="51"/>
                        <a:pt x="50" y="52"/>
                      </a:cubicBezTo>
                      <a:cubicBezTo>
                        <a:pt x="48" y="55"/>
                        <a:pt x="53" y="58"/>
                        <a:pt x="54" y="61"/>
                      </a:cubicBezTo>
                      <a:cubicBezTo>
                        <a:pt x="57" y="67"/>
                        <a:pt x="59" y="77"/>
                        <a:pt x="57" y="83"/>
                      </a:cubicBezTo>
                      <a:cubicBezTo>
                        <a:pt x="55" y="86"/>
                        <a:pt x="53" y="89"/>
                        <a:pt x="51" y="93"/>
                      </a:cubicBezTo>
                      <a:cubicBezTo>
                        <a:pt x="50" y="96"/>
                        <a:pt x="48" y="99"/>
                        <a:pt x="46" y="94"/>
                      </a:cubicBezTo>
                      <a:cubicBezTo>
                        <a:pt x="43" y="88"/>
                        <a:pt x="40" y="82"/>
                        <a:pt x="38" y="75"/>
                      </a:cubicBezTo>
                      <a:cubicBezTo>
                        <a:pt x="37" y="72"/>
                        <a:pt x="37" y="67"/>
                        <a:pt x="34" y="67"/>
                      </a:cubicBezTo>
                      <a:cubicBezTo>
                        <a:pt x="30" y="66"/>
                        <a:pt x="25" y="69"/>
                        <a:pt x="26" y="72"/>
                      </a:cubicBezTo>
                      <a:cubicBezTo>
                        <a:pt x="26" y="81"/>
                        <a:pt x="29" y="86"/>
                        <a:pt x="29" y="92"/>
                      </a:cubicBezTo>
                      <a:cubicBezTo>
                        <a:pt x="30" y="95"/>
                        <a:pt x="28" y="99"/>
                        <a:pt x="28" y="102"/>
                      </a:cubicBezTo>
                      <a:cubicBezTo>
                        <a:pt x="27" y="105"/>
                        <a:pt x="24" y="109"/>
                        <a:pt x="22" y="111"/>
                      </a:cubicBezTo>
                      <a:cubicBezTo>
                        <a:pt x="14" y="120"/>
                        <a:pt x="14" y="106"/>
                        <a:pt x="14" y="100"/>
                      </a:cubicBezTo>
                      <a:cubicBezTo>
                        <a:pt x="14" y="97"/>
                        <a:pt x="15" y="93"/>
                        <a:pt x="15" y="90"/>
                      </a:cubicBezTo>
                      <a:cubicBezTo>
                        <a:pt x="15" y="88"/>
                        <a:pt x="15" y="89"/>
                        <a:pt x="12" y="88"/>
                      </a:cubicBezTo>
                      <a:cubicBezTo>
                        <a:pt x="10" y="87"/>
                        <a:pt x="7" y="86"/>
                        <a:pt x="6" y="85"/>
                      </a:cubicBezTo>
                      <a:cubicBezTo>
                        <a:pt x="0" y="79"/>
                        <a:pt x="5" y="70"/>
                        <a:pt x="8" y="65"/>
                      </a:cubicBezTo>
                      <a:cubicBezTo>
                        <a:pt x="10" y="61"/>
                        <a:pt x="13" y="57"/>
                        <a:pt x="13" y="52"/>
                      </a:cubicBezTo>
                      <a:cubicBezTo>
                        <a:pt x="13" y="48"/>
                        <a:pt x="15" y="45"/>
                        <a:pt x="16" y="42"/>
                      </a:cubicBezTo>
                      <a:cubicBezTo>
                        <a:pt x="18" y="35"/>
                        <a:pt x="19" y="28"/>
                        <a:pt x="22" y="22"/>
                      </a:cubicBezTo>
                      <a:cubicBezTo>
                        <a:pt x="23" y="19"/>
                        <a:pt x="26" y="15"/>
                        <a:pt x="28" y="13"/>
                      </a:cubicBezTo>
                      <a:cubicBezTo>
                        <a:pt x="31" y="9"/>
                        <a:pt x="34" y="9"/>
                        <a:pt x="38" y="8"/>
                      </a:cubicBezTo>
                      <a:cubicBezTo>
                        <a:pt x="43" y="7"/>
                        <a:pt x="47" y="6"/>
                        <a:pt x="51" y="5"/>
                      </a:cubicBezTo>
                      <a:cubicBezTo>
                        <a:pt x="56" y="5"/>
                        <a:pt x="58" y="6"/>
                        <a:pt x="62" y="7"/>
                      </a:cubicBezTo>
                      <a:cubicBezTo>
                        <a:pt x="68" y="9"/>
                        <a:pt x="79" y="13"/>
                        <a:pt x="85" y="8"/>
                      </a:cubicBezTo>
                      <a:lnTo>
                        <a:pt x="86"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2" name="Freeform 63"/>
                <p:cNvSpPr/>
                <p:nvPr/>
              </p:nvSpPr>
              <p:spPr bwMode="auto">
                <a:xfrm>
                  <a:off x="6746864" y="4278310"/>
                  <a:ext cx="52387" cy="146050"/>
                </a:xfrm>
                <a:custGeom>
                  <a:avLst/>
                  <a:gdLst/>
                  <a:ahLst/>
                  <a:cxnLst>
                    <a:cxn ang="0">
                      <a:pos x="11" y="56"/>
                    </a:cxn>
                    <a:cxn ang="0">
                      <a:pos x="14" y="46"/>
                    </a:cxn>
                    <a:cxn ang="0">
                      <a:pos x="17" y="36"/>
                    </a:cxn>
                    <a:cxn ang="0">
                      <a:pos x="19" y="27"/>
                    </a:cxn>
                    <a:cxn ang="0">
                      <a:pos x="18" y="17"/>
                    </a:cxn>
                    <a:cxn ang="0">
                      <a:pos x="8" y="4"/>
                    </a:cxn>
                    <a:cxn ang="0">
                      <a:pos x="0" y="21"/>
                    </a:cxn>
                    <a:cxn ang="0">
                      <a:pos x="5" y="38"/>
                    </a:cxn>
                    <a:cxn ang="0">
                      <a:pos x="6" y="46"/>
                    </a:cxn>
                    <a:cxn ang="0">
                      <a:pos x="9" y="54"/>
                    </a:cxn>
                    <a:cxn ang="0">
                      <a:pos x="11" y="56"/>
                    </a:cxn>
                  </a:cxnLst>
                  <a:rect l="0" t="0" r="r" b="b"/>
                  <a:pathLst>
                    <a:path w="20" h="56">
                      <a:moveTo>
                        <a:pt x="11" y="56"/>
                      </a:moveTo>
                      <a:cubicBezTo>
                        <a:pt x="11" y="53"/>
                        <a:pt x="13" y="49"/>
                        <a:pt x="14" y="46"/>
                      </a:cubicBezTo>
                      <a:cubicBezTo>
                        <a:pt x="15" y="43"/>
                        <a:pt x="17" y="40"/>
                        <a:pt x="17" y="36"/>
                      </a:cubicBezTo>
                      <a:cubicBezTo>
                        <a:pt x="18" y="33"/>
                        <a:pt x="18" y="30"/>
                        <a:pt x="19" y="27"/>
                      </a:cubicBezTo>
                      <a:cubicBezTo>
                        <a:pt x="20" y="23"/>
                        <a:pt x="19" y="21"/>
                        <a:pt x="18" y="17"/>
                      </a:cubicBezTo>
                      <a:cubicBezTo>
                        <a:pt x="17" y="12"/>
                        <a:pt x="17" y="0"/>
                        <a:pt x="8" y="4"/>
                      </a:cubicBezTo>
                      <a:cubicBezTo>
                        <a:pt x="3" y="6"/>
                        <a:pt x="0" y="16"/>
                        <a:pt x="0" y="21"/>
                      </a:cubicBezTo>
                      <a:cubicBezTo>
                        <a:pt x="1" y="27"/>
                        <a:pt x="4" y="32"/>
                        <a:pt x="5" y="38"/>
                      </a:cubicBezTo>
                      <a:cubicBezTo>
                        <a:pt x="5" y="41"/>
                        <a:pt x="6" y="43"/>
                        <a:pt x="6" y="46"/>
                      </a:cubicBezTo>
                      <a:cubicBezTo>
                        <a:pt x="7" y="48"/>
                        <a:pt x="8" y="52"/>
                        <a:pt x="9" y="54"/>
                      </a:cubicBezTo>
                      <a:lnTo>
                        <a:pt x="11" y="5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3" name="Freeform 64"/>
                <p:cNvSpPr/>
                <p:nvPr/>
              </p:nvSpPr>
              <p:spPr bwMode="auto">
                <a:xfrm>
                  <a:off x="6519852" y="4543424"/>
                  <a:ext cx="82550" cy="68262"/>
                </a:xfrm>
                <a:custGeom>
                  <a:avLst/>
                  <a:gdLst/>
                  <a:ahLst/>
                  <a:cxnLst>
                    <a:cxn ang="0">
                      <a:pos x="23" y="0"/>
                    </a:cxn>
                    <a:cxn ang="0">
                      <a:pos x="18" y="8"/>
                    </a:cxn>
                    <a:cxn ang="0">
                      <a:pos x="12" y="12"/>
                    </a:cxn>
                    <a:cxn ang="0">
                      <a:pos x="2" y="15"/>
                    </a:cxn>
                    <a:cxn ang="0">
                      <a:pos x="7" y="22"/>
                    </a:cxn>
                    <a:cxn ang="0">
                      <a:pos x="28" y="19"/>
                    </a:cxn>
                    <a:cxn ang="0">
                      <a:pos x="25" y="0"/>
                    </a:cxn>
                    <a:cxn ang="0">
                      <a:pos x="23" y="0"/>
                    </a:cxn>
                  </a:cxnLst>
                  <a:rect l="0" t="0" r="r" b="b"/>
                  <a:pathLst>
                    <a:path w="31" h="26">
                      <a:moveTo>
                        <a:pt x="23" y="0"/>
                      </a:moveTo>
                      <a:cubicBezTo>
                        <a:pt x="20" y="1"/>
                        <a:pt x="19" y="6"/>
                        <a:pt x="18" y="8"/>
                      </a:cubicBezTo>
                      <a:cubicBezTo>
                        <a:pt x="16" y="12"/>
                        <a:pt x="15" y="12"/>
                        <a:pt x="12" y="12"/>
                      </a:cubicBezTo>
                      <a:cubicBezTo>
                        <a:pt x="9" y="13"/>
                        <a:pt x="4" y="13"/>
                        <a:pt x="2" y="15"/>
                      </a:cubicBezTo>
                      <a:cubicBezTo>
                        <a:pt x="0" y="18"/>
                        <a:pt x="4" y="21"/>
                        <a:pt x="7" y="22"/>
                      </a:cubicBezTo>
                      <a:cubicBezTo>
                        <a:pt x="12" y="25"/>
                        <a:pt x="24" y="26"/>
                        <a:pt x="28" y="19"/>
                      </a:cubicBezTo>
                      <a:cubicBezTo>
                        <a:pt x="31" y="14"/>
                        <a:pt x="27" y="5"/>
                        <a:pt x="25" y="0"/>
                      </a:cubicBezTo>
                      <a:lnTo>
                        <a:pt x="2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4" name="Freeform 65"/>
                <p:cNvSpPr/>
                <p:nvPr/>
              </p:nvSpPr>
              <p:spPr bwMode="auto">
                <a:xfrm>
                  <a:off x="6759564" y="4484685"/>
                  <a:ext cx="128587" cy="52387"/>
                </a:xfrm>
                <a:custGeom>
                  <a:avLst/>
                  <a:gdLst/>
                  <a:ahLst/>
                  <a:cxnLst>
                    <a:cxn ang="0">
                      <a:pos x="2" y="15"/>
                    </a:cxn>
                    <a:cxn ang="0">
                      <a:pos x="4" y="12"/>
                    </a:cxn>
                    <a:cxn ang="0">
                      <a:pos x="13" y="12"/>
                    </a:cxn>
                    <a:cxn ang="0">
                      <a:pos x="25" y="12"/>
                    </a:cxn>
                    <a:cxn ang="0">
                      <a:pos x="35" y="14"/>
                    </a:cxn>
                    <a:cxn ang="0">
                      <a:pos x="45" y="18"/>
                    </a:cxn>
                    <a:cxn ang="0">
                      <a:pos x="47" y="13"/>
                    </a:cxn>
                    <a:cxn ang="0">
                      <a:pos x="38" y="5"/>
                    </a:cxn>
                    <a:cxn ang="0">
                      <a:pos x="17" y="1"/>
                    </a:cxn>
                    <a:cxn ang="0">
                      <a:pos x="1" y="11"/>
                    </a:cxn>
                    <a:cxn ang="0">
                      <a:pos x="2" y="15"/>
                    </a:cxn>
                  </a:cxnLst>
                  <a:rect l="0" t="0" r="r" b="b"/>
                  <a:pathLst>
                    <a:path w="49" h="20">
                      <a:moveTo>
                        <a:pt x="2" y="15"/>
                      </a:moveTo>
                      <a:cubicBezTo>
                        <a:pt x="3" y="15"/>
                        <a:pt x="4" y="13"/>
                        <a:pt x="4" y="12"/>
                      </a:cubicBezTo>
                      <a:cubicBezTo>
                        <a:pt x="7" y="9"/>
                        <a:pt x="10" y="12"/>
                        <a:pt x="13" y="12"/>
                      </a:cubicBezTo>
                      <a:cubicBezTo>
                        <a:pt x="17" y="13"/>
                        <a:pt x="21" y="12"/>
                        <a:pt x="25" y="12"/>
                      </a:cubicBezTo>
                      <a:cubicBezTo>
                        <a:pt x="29" y="12"/>
                        <a:pt x="32" y="12"/>
                        <a:pt x="35" y="14"/>
                      </a:cubicBezTo>
                      <a:cubicBezTo>
                        <a:pt x="38" y="16"/>
                        <a:pt x="41" y="18"/>
                        <a:pt x="45" y="18"/>
                      </a:cubicBezTo>
                      <a:cubicBezTo>
                        <a:pt x="49" y="20"/>
                        <a:pt x="49" y="16"/>
                        <a:pt x="47" y="13"/>
                      </a:cubicBezTo>
                      <a:cubicBezTo>
                        <a:pt x="46" y="8"/>
                        <a:pt x="42" y="7"/>
                        <a:pt x="38" y="5"/>
                      </a:cubicBezTo>
                      <a:cubicBezTo>
                        <a:pt x="31" y="2"/>
                        <a:pt x="25" y="0"/>
                        <a:pt x="17" y="1"/>
                      </a:cubicBezTo>
                      <a:cubicBezTo>
                        <a:pt x="12" y="1"/>
                        <a:pt x="0" y="6"/>
                        <a:pt x="1" y="11"/>
                      </a:cubicBezTo>
                      <a:lnTo>
                        <a:pt x="2" y="1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5" name="Freeform 66"/>
                <p:cNvSpPr/>
                <p:nvPr/>
              </p:nvSpPr>
              <p:spPr bwMode="auto">
                <a:xfrm>
                  <a:off x="6688126" y="4503735"/>
                  <a:ext cx="58737" cy="28575"/>
                </a:xfrm>
                <a:custGeom>
                  <a:avLst/>
                  <a:gdLst/>
                  <a:ahLst/>
                  <a:cxnLst>
                    <a:cxn ang="0">
                      <a:pos x="0" y="3"/>
                    </a:cxn>
                    <a:cxn ang="0">
                      <a:pos x="11" y="0"/>
                    </a:cxn>
                    <a:cxn ang="0">
                      <a:pos x="21" y="7"/>
                    </a:cxn>
                    <a:cxn ang="0">
                      <a:pos x="11" y="10"/>
                    </a:cxn>
                    <a:cxn ang="0">
                      <a:pos x="1" y="5"/>
                    </a:cxn>
                    <a:cxn ang="0">
                      <a:pos x="0" y="3"/>
                    </a:cxn>
                  </a:cxnLst>
                  <a:rect l="0" t="0" r="r" b="b"/>
                  <a:pathLst>
                    <a:path w="22" h="11">
                      <a:moveTo>
                        <a:pt x="0" y="3"/>
                      </a:moveTo>
                      <a:cubicBezTo>
                        <a:pt x="2" y="1"/>
                        <a:pt x="8" y="0"/>
                        <a:pt x="11" y="0"/>
                      </a:cubicBezTo>
                      <a:cubicBezTo>
                        <a:pt x="13" y="0"/>
                        <a:pt x="20" y="3"/>
                        <a:pt x="21" y="7"/>
                      </a:cubicBezTo>
                      <a:cubicBezTo>
                        <a:pt x="22" y="11"/>
                        <a:pt x="13" y="11"/>
                        <a:pt x="11" y="10"/>
                      </a:cubicBezTo>
                      <a:cubicBezTo>
                        <a:pt x="8" y="9"/>
                        <a:pt x="2" y="7"/>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6" name="Freeform 67"/>
                <p:cNvSpPr/>
                <p:nvPr/>
              </p:nvSpPr>
              <p:spPr bwMode="auto">
                <a:xfrm>
                  <a:off x="6627802" y="4440235"/>
                  <a:ext cx="90487" cy="47625"/>
                </a:xfrm>
                <a:custGeom>
                  <a:avLst/>
                  <a:gdLst/>
                  <a:ahLst/>
                  <a:cxnLst>
                    <a:cxn ang="0">
                      <a:pos x="17" y="4"/>
                    </a:cxn>
                    <a:cxn ang="0">
                      <a:pos x="26" y="5"/>
                    </a:cxn>
                    <a:cxn ang="0">
                      <a:pos x="33" y="7"/>
                    </a:cxn>
                    <a:cxn ang="0">
                      <a:pos x="26" y="13"/>
                    </a:cxn>
                    <a:cxn ang="0">
                      <a:pos x="26" y="17"/>
                    </a:cxn>
                    <a:cxn ang="0">
                      <a:pos x="22" y="11"/>
                    </a:cxn>
                    <a:cxn ang="0">
                      <a:pos x="12" y="8"/>
                    </a:cxn>
                    <a:cxn ang="0">
                      <a:pos x="2" y="7"/>
                    </a:cxn>
                    <a:cxn ang="0">
                      <a:pos x="4" y="1"/>
                    </a:cxn>
                    <a:cxn ang="0">
                      <a:pos x="17" y="4"/>
                    </a:cxn>
                  </a:cxnLst>
                  <a:rect l="0" t="0" r="r" b="b"/>
                  <a:pathLst>
                    <a:path w="34" h="18">
                      <a:moveTo>
                        <a:pt x="17" y="4"/>
                      </a:moveTo>
                      <a:cubicBezTo>
                        <a:pt x="20" y="5"/>
                        <a:pt x="22" y="5"/>
                        <a:pt x="26" y="5"/>
                      </a:cubicBezTo>
                      <a:cubicBezTo>
                        <a:pt x="28" y="5"/>
                        <a:pt x="34" y="3"/>
                        <a:pt x="33" y="7"/>
                      </a:cubicBezTo>
                      <a:cubicBezTo>
                        <a:pt x="29" y="7"/>
                        <a:pt x="26" y="8"/>
                        <a:pt x="26" y="13"/>
                      </a:cubicBezTo>
                      <a:cubicBezTo>
                        <a:pt x="26" y="14"/>
                        <a:pt x="27" y="16"/>
                        <a:pt x="26" y="17"/>
                      </a:cubicBezTo>
                      <a:cubicBezTo>
                        <a:pt x="23" y="18"/>
                        <a:pt x="23" y="13"/>
                        <a:pt x="22" y="11"/>
                      </a:cubicBezTo>
                      <a:cubicBezTo>
                        <a:pt x="20" y="9"/>
                        <a:pt x="15" y="8"/>
                        <a:pt x="12" y="8"/>
                      </a:cubicBezTo>
                      <a:cubicBezTo>
                        <a:pt x="9" y="7"/>
                        <a:pt x="4" y="9"/>
                        <a:pt x="2" y="7"/>
                      </a:cubicBezTo>
                      <a:cubicBezTo>
                        <a:pt x="0" y="5"/>
                        <a:pt x="2" y="2"/>
                        <a:pt x="4" y="1"/>
                      </a:cubicBezTo>
                      <a:cubicBezTo>
                        <a:pt x="8" y="0"/>
                        <a:pt x="13" y="3"/>
                        <a:pt x="17"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7" name="Freeform 68"/>
                <p:cNvSpPr/>
                <p:nvPr/>
              </p:nvSpPr>
              <p:spPr bwMode="auto">
                <a:xfrm>
                  <a:off x="6899264" y="4400549"/>
                  <a:ext cx="385762" cy="339725"/>
                </a:xfrm>
                <a:custGeom>
                  <a:avLst/>
                  <a:gdLst/>
                  <a:ahLst/>
                  <a:cxnLst>
                    <a:cxn ang="0">
                      <a:pos x="147" y="129"/>
                    </a:cxn>
                    <a:cxn ang="0">
                      <a:pos x="138" y="124"/>
                    </a:cxn>
                    <a:cxn ang="0">
                      <a:pos x="128" y="121"/>
                    </a:cxn>
                    <a:cxn ang="0">
                      <a:pos x="120" y="123"/>
                    </a:cxn>
                    <a:cxn ang="0">
                      <a:pos x="116" y="112"/>
                    </a:cxn>
                    <a:cxn ang="0">
                      <a:pos x="110" y="90"/>
                    </a:cxn>
                    <a:cxn ang="0">
                      <a:pos x="100" y="82"/>
                    </a:cxn>
                    <a:cxn ang="0">
                      <a:pos x="89" y="78"/>
                    </a:cxn>
                    <a:cxn ang="0">
                      <a:pos x="81" y="71"/>
                    </a:cxn>
                    <a:cxn ang="0">
                      <a:pos x="69" y="66"/>
                    </a:cxn>
                    <a:cxn ang="0">
                      <a:pos x="42" y="57"/>
                    </a:cxn>
                    <a:cxn ang="0">
                      <a:pos x="38" y="55"/>
                    </a:cxn>
                    <a:cxn ang="0">
                      <a:pos x="33" y="56"/>
                    </a:cxn>
                    <a:cxn ang="0">
                      <a:pos x="28" y="64"/>
                    </a:cxn>
                    <a:cxn ang="0">
                      <a:pos x="28" y="64"/>
                    </a:cxn>
                    <a:cxn ang="0">
                      <a:pos x="16" y="49"/>
                    </a:cxn>
                    <a:cxn ang="0">
                      <a:pos x="13" y="41"/>
                    </a:cxn>
                    <a:cxn ang="0">
                      <a:pos x="20" y="37"/>
                    </a:cxn>
                    <a:cxn ang="0">
                      <a:pos x="21" y="30"/>
                    </a:cxn>
                    <a:cxn ang="0">
                      <a:pos x="12" y="29"/>
                    </a:cxn>
                    <a:cxn ang="0">
                      <a:pos x="1" y="13"/>
                    </a:cxn>
                    <a:cxn ang="0">
                      <a:pos x="6" y="8"/>
                    </a:cxn>
                    <a:cxn ang="0">
                      <a:pos x="16" y="3"/>
                    </a:cxn>
                    <a:cxn ang="0">
                      <a:pos x="27" y="0"/>
                    </a:cxn>
                    <a:cxn ang="0">
                      <a:pos x="34" y="7"/>
                    </a:cxn>
                    <a:cxn ang="0">
                      <a:pos x="41" y="16"/>
                    </a:cxn>
                    <a:cxn ang="0">
                      <a:pos x="47" y="25"/>
                    </a:cxn>
                    <a:cxn ang="0">
                      <a:pos x="52" y="37"/>
                    </a:cxn>
                    <a:cxn ang="0">
                      <a:pos x="60" y="40"/>
                    </a:cxn>
                    <a:cxn ang="0">
                      <a:pos x="72" y="25"/>
                    </a:cxn>
                    <a:cxn ang="0">
                      <a:pos x="90" y="17"/>
                    </a:cxn>
                    <a:cxn ang="0">
                      <a:pos x="114" y="24"/>
                    </a:cxn>
                    <a:cxn ang="0">
                      <a:pos x="128" y="29"/>
                    </a:cxn>
                    <a:cxn ang="0">
                      <a:pos x="140" y="29"/>
                    </a:cxn>
                    <a:cxn ang="0">
                      <a:pos x="145" y="30"/>
                    </a:cxn>
                    <a:cxn ang="0">
                      <a:pos x="147" y="129"/>
                    </a:cxn>
                  </a:cxnLst>
                  <a:rect l="0" t="0" r="r" b="b"/>
                  <a:pathLst>
                    <a:path w="147" h="129">
                      <a:moveTo>
                        <a:pt x="147" y="129"/>
                      </a:moveTo>
                      <a:cubicBezTo>
                        <a:pt x="144" y="128"/>
                        <a:pt x="141" y="127"/>
                        <a:pt x="138" y="124"/>
                      </a:cubicBezTo>
                      <a:cubicBezTo>
                        <a:pt x="136" y="121"/>
                        <a:pt x="132" y="120"/>
                        <a:pt x="128" y="121"/>
                      </a:cubicBezTo>
                      <a:cubicBezTo>
                        <a:pt x="126" y="121"/>
                        <a:pt x="122" y="124"/>
                        <a:pt x="120" y="123"/>
                      </a:cubicBezTo>
                      <a:cubicBezTo>
                        <a:pt x="118" y="122"/>
                        <a:pt x="116" y="115"/>
                        <a:pt x="116" y="112"/>
                      </a:cubicBezTo>
                      <a:cubicBezTo>
                        <a:pt x="114" y="104"/>
                        <a:pt x="114" y="97"/>
                        <a:pt x="110" y="90"/>
                      </a:cubicBezTo>
                      <a:cubicBezTo>
                        <a:pt x="108" y="86"/>
                        <a:pt x="105" y="83"/>
                        <a:pt x="100" y="82"/>
                      </a:cubicBezTo>
                      <a:cubicBezTo>
                        <a:pt x="96" y="81"/>
                        <a:pt x="93" y="80"/>
                        <a:pt x="89" y="78"/>
                      </a:cubicBezTo>
                      <a:cubicBezTo>
                        <a:pt x="84" y="77"/>
                        <a:pt x="84" y="74"/>
                        <a:pt x="81" y="71"/>
                      </a:cubicBezTo>
                      <a:cubicBezTo>
                        <a:pt x="78" y="68"/>
                        <a:pt x="73" y="67"/>
                        <a:pt x="69" y="66"/>
                      </a:cubicBezTo>
                      <a:cubicBezTo>
                        <a:pt x="60" y="63"/>
                        <a:pt x="50" y="62"/>
                        <a:pt x="42" y="57"/>
                      </a:cubicBezTo>
                      <a:cubicBezTo>
                        <a:pt x="41" y="57"/>
                        <a:pt x="40" y="56"/>
                        <a:pt x="38" y="55"/>
                      </a:cubicBezTo>
                      <a:cubicBezTo>
                        <a:pt x="35" y="54"/>
                        <a:pt x="35" y="54"/>
                        <a:pt x="33" y="56"/>
                      </a:cubicBezTo>
                      <a:cubicBezTo>
                        <a:pt x="32" y="58"/>
                        <a:pt x="30" y="63"/>
                        <a:pt x="28" y="64"/>
                      </a:cubicBezTo>
                      <a:cubicBezTo>
                        <a:pt x="28" y="64"/>
                        <a:pt x="28" y="64"/>
                        <a:pt x="28" y="64"/>
                      </a:cubicBezTo>
                      <a:cubicBezTo>
                        <a:pt x="23" y="60"/>
                        <a:pt x="21" y="54"/>
                        <a:pt x="16" y="49"/>
                      </a:cubicBezTo>
                      <a:cubicBezTo>
                        <a:pt x="15" y="47"/>
                        <a:pt x="12" y="44"/>
                        <a:pt x="13" y="41"/>
                      </a:cubicBezTo>
                      <a:cubicBezTo>
                        <a:pt x="14" y="39"/>
                        <a:pt x="19" y="38"/>
                        <a:pt x="20" y="37"/>
                      </a:cubicBezTo>
                      <a:cubicBezTo>
                        <a:pt x="21" y="35"/>
                        <a:pt x="23" y="32"/>
                        <a:pt x="21" y="30"/>
                      </a:cubicBezTo>
                      <a:cubicBezTo>
                        <a:pt x="20" y="29"/>
                        <a:pt x="14" y="30"/>
                        <a:pt x="12" y="29"/>
                      </a:cubicBezTo>
                      <a:cubicBezTo>
                        <a:pt x="7" y="26"/>
                        <a:pt x="0" y="19"/>
                        <a:pt x="1" y="13"/>
                      </a:cubicBezTo>
                      <a:cubicBezTo>
                        <a:pt x="1" y="9"/>
                        <a:pt x="3" y="9"/>
                        <a:pt x="6" y="8"/>
                      </a:cubicBezTo>
                      <a:cubicBezTo>
                        <a:pt x="10" y="7"/>
                        <a:pt x="13" y="5"/>
                        <a:pt x="16" y="3"/>
                      </a:cubicBezTo>
                      <a:cubicBezTo>
                        <a:pt x="19" y="1"/>
                        <a:pt x="23" y="0"/>
                        <a:pt x="27" y="0"/>
                      </a:cubicBezTo>
                      <a:cubicBezTo>
                        <a:pt x="31" y="1"/>
                        <a:pt x="32" y="4"/>
                        <a:pt x="34" y="7"/>
                      </a:cubicBezTo>
                      <a:cubicBezTo>
                        <a:pt x="36" y="10"/>
                        <a:pt x="38" y="13"/>
                        <a:pt x="41" y="16"/>
                      </a:cubicBezTo>
                      <a:cubicBezTo>
                        <a:pt x="44" y="19"/>
                        <a:pt x="45" y="21"/>
                        <a:pt x="47" y="25"/>
                      </a:cubicBezTo>
                      <a:cubicBezTo>
                        <a:pt x="49" y="29"/>
                        <a:pt x="50" y="33"/>
                        <a:pt x="52" y="37"/>
                      </a:cubicBezTo>
                      <a:cubicBezTo>
                        <a:pt x="54" y="41"/>
                        <a:pt x="56" y="44"/>
                        <a:pt x="60" y="40"/>
                      </a:cubicBezTo>
                      <a:cubicBezTo>
                        <a:pt x="65" y="36"/>
                        <a:pt x="66" y="29"/>
                        <a:pt x="72" y="25"/>
                      </a:cubicBezTo>
                      <a:cubicBezTo>
                        <a:pt x="78" y="21"/>
                        <a:pt x="84" y="17"/>
                        <a:pt x="90" y="17"/>
                      </a:cubicBezTo>
                      <a:cubicBezTo>
                        <a:pt x="98" y="16"/>
                        <a:pt x="107" y="20"/>
                        <a:pt x="114" y="24"/>
                      </a:cubicBezTo>
                      <a:cubicBezTo>
                        <a:pt x="119" y="26"/>
                        <a:pt x="122" y="29"/>
                        <a:pt x="128" y="29"/>
                      </a:cubicBezTo>
                      <a:cubicBezTo>
                        <a:pt x="132" y="29"/>
                        <a:pt x="136" y="29"/>
                        <a:pt x="140" y="29"/>
                      </a:cubicBezTo>
                      <a:cubicBezTo>
                        <a:pt x="141" y="29"/>
                        <a:pt x="143" y="30"/>
                        <a:pt x="145" y="30"/>
                      </a:cubicBezTo>
                      <a:lnTo>
                        <a:pt x="147" y="12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8" name="Freeform 69"/>
                <p:cNvSpPr/>
                <p:nvPr/>
              </p:nvSpPr>
              <p:spPr bwMode="auto">
                <a:xfrm>
                  <a:off x="7280263" y="4479924"/>
                  <a:ext cx="377824" cy="317500"/>
                </a:xfrm>
                <a:custGeom>
                  <a:avLst/>
                  <a:gdLst/>
                  <a:ahLst/>
                  <a:cxnLst>
                    <a:cxn ang="0">
                      <a:pos x="144" y="113"/>
                    </a:cxn>
                    <a:cxn ang="0">
                      <a:pos x="129" y="121"/>
                    </a:cxn>
                    <a:cxn ang="0">
                      <a:pos x="107" y="116"/>
                    </a:cxn>
                    <a:cxn ang="0">
                      <a:pos x="98" y="113"/>
                    </a:cxn>
                    <a:cxn ang="0">
                      <a:pos x="89" y="106"/>
                    </a:cxn>
                    <a:cxn ang="0">
                      <a:pos x="82" y="98"/>
                    </a:cxn>
                    <a:cxn ang="0">
                      <a:pos x="71" y="92"/>
                    </a:cxn>
                    <a:cxn ang="0">
                      <a:pos x="43" y="86"/>
                    </a:cxn>
                    <a:cxn ang="0">
                      <a:pos x="36" y="89"/>
                    </a:cxn>
                    <a:cxn ang="0">
                      <a:pos x="42" y="98"/>
                    </a:cxn>
                    <a:cxn ang="0">
                      <a:pos x="42" y="108"/>
                    </a:cxn>
                    <a:cxn ang="0">
                      <a:pos x="30" y="107"/>
                    </a:cxn>
                    <a:cxn ang="0">
                      <a:pos x="4" y="99"/>
                    </a:cxn>
                    <a:cxn ang="0">
                      <a:pos x="2" y="99"/>
                    </a:cxn>
                    <a:cxn ang="0">
                      <a:pos x="0" y="0"/>
                    </a:cxn>
                    <a:cxn ang="0">
                      <a:pos x="18" y="5"/>
                    </a:cxn>
                    <a:cxn ang="0">
                      <a:pos x="29" y="8"/>
                    </a:cxn>
                    <a:cxn ang="0">
                      <a:pos x="43" y="13"/>
                    </a:cxn>
                    <a:cxn ang="0">
                      <a:pos x="65" y="25"/>
                    </a:cxn>
                    <a:cxn ang="0">
                      <a:pos x="83" y="39"/>
                    </a:cxn>
                    <a:cxn ang="0">
                      <a:pos x="101" y="52"/>
                    </a:cxn>
                    <a:cxn ang="0">
                      <a:pos x="90" y="67"/>
                    </a:cxn>
                    <a:cxn ang="0">
                      <a:pos x="99" y="75"/>
                    </a:cxn>
                    <a:cxn ang="0">
                      <a:pos x="108" y="83"/>
                    </a:cxn>
                    <a:cxn ang="0">
                      <a:pos x="113" y="93"/>
                    </a:cxn>
                    <a:cxn ang="0">
                      <a:pos x="126" y="100"/>
                    </a:cxn>
                    <a:cxn ang="0">
                      <a:pos x="138" y="105"/>
                    </a:cxn>
                    <a:cxn ang="0">
                      <a:pos x="144" y="113"/>
                    </a:cxn>
                  </a:cxnLst>
                  <a:rect l="0" t="0" r="r" b="b"/>
                  <a:pathLst>
                    <a:path w="144" h="121">
                      <a:moveTo>
                        <a:pt x="144" y="113"/>
                      </a:moveTo>
                      <a:cubicBezTo>
                        <a:pt x="143" y="121"/>
                        <a:pt x="136" y="121"/>
                        <a:pt x="129" y="121"/>
                      </a:cubicBezTo>
                      <a:cubicBezTo>
                        <a:pt x="122" y="120"/>
                        <a:pt x="115" y="116"/>
                        <a:pt x="107" y="116"/>
                      </a:cubicBezTo>
                      <a:cubicBezTo>
                        <a:pt x="103" y="116"/>
                        <a:pt x="101" y="116"/>
                        <a:pt x="98" y="113"/>
                      </a:cubicBezTo>
                      <a:cubicBezTo>
                        <a:pt x="96" y="110"/>
                        <a:pt x="92" y="109"/>
                        <a:pt x="89" y="106"/>
                      </a:cubicBezTo>
                      <a:cubicBezTo>
                        <a:pt x="86" y="104"/>
                        <a:pt x="84" y="100"/>
                        <a:pt x="82" y="98"/>
                      </a:cubicBezTo>
                      <a:cubicBezTo>
                        <a:pt x="79" y="95"/>
                        <a:pt x="75" y="93"/>
                        <a:pt x="71" y="92"/>
                      </a:cubicBezTo>
                      <a:cubicBezTo>
                        <a:pt x="62" y="90"/>
                        <a:pt x="52" y="88"/>
                        <a:pt x="43" y="86"/>
                      </a:cubicBezTo>
                      <a:cubicBezTo>
                        <a:pt x="40" y="86"/>
                        <a:pt x="35" y="85"/>
                        <a:pt x="36" y="89"/>
                      </a:cubicBezTo>
                      <a:cubicBezTo>
                        <a:pt x="37" y="93"/>
                        <a:pt x="41" y="94"/>
                        <a:pt x="42" y="98"/>
                      </a:cubicBezTo>
                      <a:cubicBezTo>
                        <a:pt x="43" y="101"/>
                        <a:pt x="45" y="107"/>
                        <a:pt x="42" y="108"/>
                      </a:cubicBezTo>
                      <a:cubicBezTo>
                        <a:pt x="39" y="110"/>
                        <a:pt x="33" y="108"/>
                        <a:pt x="30" y="107"/>
                      </a:cubicBezTo>
                      <a:cubicBezTo>
                        <a:pt x="22" y="104"/>
                        <a:pt x="13" y="102"/>
                        <a:pt x="4" y="99"/>
                      </a:cubicBezTo>
                      <a:cubicBezTo>
                        <a:pt x="4" y="99"/>
                        <a:pt x="3" y="99"/>
                        <a:pt x="2" y="99"/>
                      </a:cubicBezTo>
                      <a:cubicBezTo>
                        <a:pt x="0" y="0"/>
                        <a:pt x="0" y="0"/>
                        <a:pt x="0" y="0"/>
                      </a:cubicBezTo>
                      <a:cubicBezTo>
                        <a:pt x="6" y="1"/>
                        <a:pt x="12" y="3"/>
                        <a:pt x="18" y="5"/>
                      </a:cubicBezTo>
                      <a:cubicBezTo>
                        <a:pt x="22" y="6"/>
                        <a:pt x="26" y="6"/>
                        <a:pt x="29" y="8"/>
                      </a:cubicBezTo>
                      <a:cubicBezTo>
                        <a:pt x="34" y="9"/>
                        <a:pt x="38" y="12"/>
                        <a:pt x="43" y="13"/>
                      </a:cubicBezTo>
                      <a:cubicBezTo>
                        <a:pt x="51" y="16"/>
                        <a:pt x="60" y="18"/>
                        <a:pt x="65" y="25"/>
                      </a:cubicBezTo>
                      <a:cubicBezTo>
                        <a:pt x="70" y="32"/>
                        <a:pt x="74" y="37"/>
                        <a:pt x="83" y="39"/>
                      </a:cubicBezTo>
                      <a:cubicBezTo>
                        <a:pt x="89" y="40"/>
                        <a:pt x="99" y="45"/>
                        <a:pt x="101" y="52"/>
                      </a:cubicBezTo>
                      <a:cubicBezTo>
                        <a:pt x="103" y="61"/>
                        <a:pt x="92" y="60"/>
                        <a:pt x="90" y="67"/>
                      </a:cubicBezTo>
                      <a:cubicBezTo>
                        <a:pt x="89" y="71"/>
                        <a:pt x="96" y="73"/>
                        <a:pt x="99" y="75"/>
                      </a:cubicBezTo>
                      <a:cubicBezTo>
                        <a:pt x="102" y="77"/>
                        <a:pt x="105" y="80"/>
                        <a:pt x="108" y="83"/>
                      </a:cubicBezTo>
                      <a:cubicBezTo>
                        <a:pt x="110" y="85"/>
                        <a:pt x="111" y="90"/>
                        <a:pt x="113" y="93"/>
                      </a:cubicBezTo>
                      <a:cubicBezTo>
                        <a:pt x="116" y="96"/>
                        <a:pt x="122" y="99"/>
                        <a:pt x="126" y="100"/>
                      </a:cubicBezTo>
                      <a:cubicBezTo>
                        <a:pt x="130" y="102"/>
                        <a:pt x="134" y="103"/>
                        <a:pt x="138" y="105"/>
                      </a:cubicBezTo>
                      <a:cubicBezTo>
                        <a:pt x="142" y="107"/>
                        <a:pt x="144" y="109"/>
                        <a:pt x="144" y="1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9" name="Freeform 70"/>
                <p:cNvSpPr/>
                <p:nvPr/>
              </p:nvSpPr>
              <p:spPr bwMode="auto">
                <a:xfrm>
                  <a:off x="7586650" y="4556124"/>
                  <a:ext cx="136525" cy="76200"/>
                </a:xfrm>
                <a:custGeom>
                  <a:avLst/>
                  <a:gdLst/>
                  <a:ahLst/>
                  <a:cxnLst>
                    <a:cxn ang="0">
                      <a:pos x="14" y="14"/>
                    </a:cxn>
                    <a:cxn ang="0">
                      <a:pos x="30" y="13"/>
                    </a:cxn>
                    <a:cxn ang="0">
                      <a:pos x="39" y="6"/>
                    </a:cxn>
                    <a:cxn ang="0">
                      <a:pos x="46" y="0"/>
                    </a:cxn>
                    <a:cxn ang="0">
                      <a:pos x="23" y="27"/>
                    </a:cxn>
                    <a:cxn ang="0">
                      <a:pos x="4" y="27"/>
                    </a:cxn>
                    <a:cxn ang="0">
                      <a:pos x="4" y="21"/>
                    </a:cxn>
                    <a:cxn ang="0">
                      <a:pos x="11" y="15"/>
                    </a:cxn>
                    <a:cxn ang="0">
                      <a:pos x="14" y="14"/>
                    </a:cxn>
                  </a:cxnLst>
                  <a:rect l="0" t="0" r="r" b="b"/>
                  <a:pathLst>
                    <a:path w="52" h="29">
                      <a:moveTo>
                        <a:pt x="14" y="14"/>
                      </a:moveTo>
                      <a:cubicBezTo>
                        <a:pt x="13" y="22"/>
                        <a:pt x="28" y="15"/>
                        <a:pt x="30" y="13"/>
                      </a:cubicBezTo>
                      <a:cubicBezTo>
                        <a:pt x="33" y="10"/>
                        <a:pt x="36" y="8"/>
                        <a:pt x="39" y="6"/>
                      </a:cubicBezTo>
                      <a:cubicBezTo>
                        <a:pt x="41" y="4"/>
                        <a:pt x="43" y="1"/>
                        <a:pt x="46" y="0"/>
                      </a:cubicBezTo>
                      <a:cubicBezTo>
                        <a:pt x="52" y="12"/>
                        <a:pt x="33" y="25"/>
                        <a:pt x="23" y="27"/>
                      </a:cubicBezTo>
                      <a:cubicBezTo>
                        <a:pt x="17" y="29"/>
                        <a:pt x="10" y="29"/>
                        <a:pt x="4" y="27"/>
                      </a:cubicBezTo>
                      <a:cubicBezTo>
                        <a:pt x="0" y="25"/>
                        <a:pt x="1" y="23"/>
                        <a:pt x="4" y="21"/>
                      </a:cubicBezTo>
                      <a:cubicBezTo>
                        <a:pt x="7" y="20"/>
                        <a:pt x="9" y="18"/>
                        <a:pt x="11" y="15"/>
                      </a:cubicBezTo>
                      <a:lnTo>
                        <a:pt x="14" y="1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0" name="Freeform 71"/>
                <p:cNvSpPr/>
                <p:nvPr/>
              </p:nvSpPr>
              <p:spPr bwMode="auto">
                <a:xfrm>
                  <a:off x="7683487" y="4479924"/>
                  <a:ext cx="63500" cy="76200"/>
                </a:xfrm>
                <a:custGeom>
                  <a:avLst/>
                  <a:gdLst/>
                  <a:ahLst/>
                  <a:cxnLst>
                    <a:cxn ang="0">
                      <a:pos x="4" y="1"/>
                    </a:cxn>
                    <a:cxn ang="0">
                      <a:pos x="18" y="12"/>
                    </a:cxn>
                    <a:cxn ang="0">
                      <a:pos x="24" y="28"/>
                    </a:cxn>
                    <a:cxn ang="0">
                      <a:pos x="13" y="15"/>
                    </a:cxn>
                    <a:cxn ang="0">
                      <a:pos x="6" y="9"/>
                    </a:cxn>
                    <a:cxn ang="0">
                      <a:pos x="1" y="2"/>
                    </a:cxn>
                    <a:cxn ang="0">
                      <a:pos x="4" y="1"/>
                    </a:cxn>
                  </a:cxnLst>
                  <a:rect l="0" t="0" r="r" b="b"/>
                  <a:pathLst>
                    <a:path w="24" h="29">
                      <a:moveTo>
                        <a:pt x="4" y="1"/>
                      </a:moveTo>
                      <a:cubicBezTo>
                        <a:pt x="10" y="0"/>
                        <a:pt x="16" y="8"/>
                        <a:pt x="18" y="12"/>
                      </a:cubicBezTo>
                      <a:cubicBezTo>
                        <a:pt x="21" y="17"/>
                        <a:pt x="24" y="22"/>
                        <a:pt x="24" y="28"/>
                      </a:cubicBezTo>
                      <a:cubicBezTo>
                        <a:pt x="18" y="29"/>
                        <a:pt x="15" y="18"/>
                        <a:pt x="13" y="15"/>
                      </a:cubicBezTo>
                      <a:cubicBezTo>
                        <a:pt x="11" y="12"/>
                        <a:pt x="9" y="10"/>
                        <a:pt x="6" y="9"/>
                      </a:cubicBezTo>
                      <a:cubicBezTo>
                        <a:pt x="4" y="7"/>
                        <a:pt x="0" y="6"/>
                        <a:pt x="1" y="2"/>
                      </a:cubicBezTo>
                      <a:lnTo>
                        <a:pt x="4"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1" name="Freeform 72"/>
                <p:cNvSpPr/>
                <p:nvPr/>
              </p:nvSpPr>
              <p:spPr bwMode="auto">
                <a:xfrm>
                  <a:off x="7812075" y="4598985"/>
                  <a:ext cx="55562" cy="60325"/>
                </a:xfrm>
                <a:custGeom>
                  <a:avLst/>
                  <a:gdLst/>
                  <a:ahLst/>
                  <a:cxnLst>
                    <a:cxn ang="0">
                      <a:pos x="3" y="0"/>
                    </a:cxn>
                    <a:cxn ang="0">
                      <a:pos x="7" y="5"/>
                    </a:cxn>
                    <a:cxn ang="0">
                      <a:pos x="12" y="10"/>
                    </a:cxn>
                    <a:cxn ang="0">
                      <a:pos x="16" y="22"/>
                    </a:cxn>
                    <a:cxn ang="0">
                      <a:pos x="11" y="20"/>
                    </a:cxn>
                    <a:cxn ang="0">
                      <a:pos x="6" y="14"/>
                    </a:cxn>
                    <a:cxn ang="0">
                      <a:pos x="1" y="8"/>
                    </a:cxn>
                    <a:cxn ang="0">
                      <a:pos x="0" y="2"/>
                    </a:cxn>
                    <a:cxn ang="0">
                      <a:pos x="3" y="0"/>
                    </a:cxn>
                  </a:cxnLst>
                  <a:rect l="0" t="0" r="r" b="b"/>
                  <a:pathLst>
                    <a:path w="21" h="23">
                      <a:moveTo>
                        <a:pt x="3" y="0"/>
                      </a:moveTo>
                      <a:cubicBezTo>
                        <a:pt x="5" y="0"/>
                        <a:pt x="6" y="3"/>
                        <a:pt x="7" y="5"/>
                      </a:cubicBezTo>
                      <a:cubicBezTo>
                        <a:pt x="9" y="7"/>
                        <a:pt x="10" y="8"/>
                        <a:pt x="12" y="10"/>
                      </a:cubicBezTo>
                      <a:cubicBezTo>
                        <a:pt x="14" y="12"/>
                        <a:pt x="21" y="19"/>
                        <a:pt x="16" y="22"/>
                      </a:cubicBezTo>
                      <a:cubicBezTo>
                        <a:pt x="14" y="23"/>
                        <a:pt x="12" y="21"/>
                        <a:pt x="11" y="20"/>
                      </a:cubicBezTo>
                      <a:cubicBezTo>
                        <a:pt x="8" y="18"/>
                        <a:pt x="8" y="16"/>
                        <a:pt x="6" y="14"/>
                      </a:cubicBezTo>
                      <a:cubicBezTo>
                        <a:pt x="5" y="12"/>
                        <a:pt x="3" y="10"/>
                        <a:pt x="1" y="8"/>
                      </a:cubicBezTo>
                      <a:cubicBezTo>
                        <a:pt x="0" y="6"/>
                        <a:pt x="0" y="4"/>
                        <a:pt x="0" y="2"/>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2" name="Freeform 73"/>
                <p:cNvSpPr/>
                <p:nvPr/>
              </p:nvSpPr>
              <p:spPr bwMode="auto">
                <a:xfrm>
                  <a:off x="8047024" y="4708524"/>
                  <a:ext cx="36512" cy="55562"/>
                </a:xfrm>
                <a:custGeom>
                  <a:avLst/>
                  <a:gdLst/>
                  <a:ahLst/>
                  <a:cxnLst>
                    <a:cxn ang="0">
                      <a:pos x="0" y="2"/>
                    </a:cxn>
                    <a:cxn ang="0">
                      <a:pos x="2" y="12"/>
                    </a:cxn>
                    <a:cxn ang="0">
                      <a:pos x="9" y="21"/>
                    </a:cxn>
                    <a:cxn ang="0">
                      <a:pos x="1" y="0"/>
                    </a:cxn>
                    <a:cxn ang="0">
                      <a:pos x="0" y="2"/>
                    </a:cxn>
                  </a:cxnLst>
                  <a:rect l="0" t="0" r="r" b="b"/>
                  <a:pathLst>
                    <a:path w="14" h="21">
                      <a:moveTo>
                        <a:pt x="0" y="2"/>
                      </a:moveTo>
                      <a:cubicBezTo>
                        <a:pt x="0" y="7"/>
                        <a:pt x="0" y="9"/>
                        <a:pt x="2" y="12"/>
                      </a:cubicBezTo>
                      <a:cubicBezTo>
                        <a:pt x="4" y="15"/>
                        <a:pt x="6" y="20"/>
                        <a:pt x="9" y="21"/>
                      </a:cubicBezTo>
                      <a:cubicBezTo>
                        <a:pt x="14" y="18"/>
                        <a:pt x="3" y="3"/>
                        <a:pt x="1" y="0"/>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3" name="Freeform 74"/>
                <p:cNvSpPr/>
                <p:nvPr/>
              </p:nvSpPr>
              <p:spPr bwMode="auto">
                <a:xfrm>
                  <a:off x="8002574" y="4751385"/>
                  <a:ext cx="57150" cy="30162"/>
                </a:xfrm>
                <a:custGeom>
                  <a:avLst/>
                  <a:gdLst/>
                  <a:ahLst/>
                  <a:cxnLst>
                    <a:cxn ang="0">
                      <a:pos x="0" y="0"/>
                    </a:cxn>
                    <a:cxn ang="0">
                      <a:pos x="8" y="7"/>
                    </a:cxn>
                    <a:cxn ang="0">
                      <a:pos x="18" y="10"/>
                    </a:cxn>
                    <a:cxn ang="0">
                      <a:pos x="14" y="2"/>
                    </a:cxn>
                    <a:cxn ang="0">
                      <a:pos x="8" y="2"/>
                    </a:cxn>
                    <a:cxn ang="0">
                      <a:pos x="2" y="0"/>
                    </a:cxn>
                    <a:cxn ang="0">
                      <a:pos x="0" y="0"/>
                    </a:cxn>
                  </a:cxnLst>
                  <a:rect l="0" t="0" r="r" b="b"/>
                  <a:pathLst>
                    <a:path w="22" h="12">
                      <a:moveTo>
                        <a:pt x="0" y="0"/>
                      </a:moveTo>
                      <a:cubicBezTo>
                        <a:pt x="0" y="6"/>
                        <a:pt x="3" y="6"/>
                        <a:pt x="8" y="7"/>
                      </a:cubicBezTo>
                      <a:cubicBezTo>
                        <a:pt x="10" y="7"/>
                        <a:pt x="16" y="12"/>
                        <a:pt x="18" y="10"/>
                      </a:cubicBezTo>
                      <a:cubicBezTo>
                        <a:pt x="22" y="8"/>
                        <a:pt x="16" y="3"/>
                        <a:pt x="14" y="2"/>
                      </a:cubicBezTo>
                      <a:cubicBezTo>
                        <a:pt x="12" y="2"/>
                        <a:pt x="10" y="2"/>
                        <a:pt x="8" y="2"/>
                      </a:cubicBezTo>
                      <a:cubicBezTo>
                        <a:pt x="6" y="2"/>
                        <a:pt x="4" y="0"/>
                        <a:pt x="2"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4" name="Freeform 75"/>
                <p:cNvSpPr/>
                <p:nvPr/>
              </p:nvSpPr>
              <p:spPr bwMode="auto">
                <a:xfrm>
                  <a:off x="8064487" y="4784724"/>
                  <a:ext cx="50800" cy="31750"/>
                </a:xfrm>
                <a:custGeom>
                  <a:avLst/>
                  <a:gdLst/>
                  <a:ahLst/>
                  <a:cxnLst>
                    <a:cxn ang="0">
                      <a:pos x="2" y="0"/>
                    </a:cxn>
                    <a:cxn ang="0">
                      <a:pos x="9" y="8"/>
                    </a:cxn>
                    <a:cxn ang="0">
                      <a:pos x="19" y="12"/>
                    </a:cxn>
                    <a:cxn ang="0">
                      <a:pos x="15" y="5"/>
                    </a:cxn>
                    <a:cxn ang="0">
                      <a:pos x="4" y="1"/>
                    </a:cxn>
                    <a:cxn ang="0">
                      <a:pos x="2" y="0"/>
                    </a:cxn>
                  </a:cxnLst>
                  <a:rect l="0" t="0" r="r" b="b"/>
                  <a:pathLst>
                    <a:path w="19" h="12">
                      <a:moveTo>
                        <a:pt x="2" y="0"/>
                      </a:moveTo>
                      <a:cubicBezTo>
                        <a:pt x="0" y="3"/>
                        <a:pt x="7" y="6"/>
                        <a:pt x="9" y="8"/>
                      </a:cubicBezTo>
                      <a:cubicBezTo>
                        <a:pt x="12" y="11"/>
                        <a:pt x="14" y="12"/>
                        <a:pt x="19" y="12"/>
                      </a:cubicBezTo>
                      <a:cubicBezTo>
                        <a:pt x="19" y="10"/>
                        <a:pt x="17" y="7"/>
                        <a:pt x="15" y="5"/>
                      </a:cubicBezTo>
                      <a:cubicBezTo>
                        <a:pt x="12" y="4"/>
                        <a:pt x="6" y="4"/>
                        <a:pt x="4" y="1"/>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5" name="Freeform 76"/>
                <p:cNvSpPr/>
                <p:nvPr/>
              </p:nvSpPr>
              <p:spPr bwMode="auto">
                <a:xfrm>
                  <a:off x="7870812" y="4635499"/>
                  <a:ext cx="57150" cy="44450"/>
                </a:xfrm>
                <a:custGeom>
                  <a:avLst/>
                  <a:gdLst/>
                  <a:ahLst/>
                  <a:cxnLst>
                    <a:cxn ang="0">
                      <a:pos x="3" y="0"/>
                    </a:cxn>
                    <a:cxn ang="0">
                      <a:pos x="12" y="7"/>
                    </a:cxn>
                    <a:cxn ang="0">
                      <a:pos x="22" y="15"/>
                    </a:cxn>
                    <a:cxn ang="0">
                      <a:pos x="11" y="11"/>
                    </a:cxn>
                    <a:cxn ang="0">
                      <a:pos x="1" y="3"/>
                    </a:cxn>
                    <a:cxn ang="0">
                      <a:pos x="3" y="0"/>
                    </a:cxn>
                  </a:cxnLst>
                  <a:rect l="0" t="0" r="r" b="b"/>
                  <a:pathLst>
                    <a:path w="22" h="17">
                      <a:moveTo>
                        <a:pt x="3" y="0"/>
                      </a:moveTo>
                      <a:cubicBezTo>
                        <a:pt x="5" y="0"/>
                        <a:pt x="10" y="6"/>
                        <a:pt x="12" y="7"/>
                      </a:cubicBezTo>
                      <a:cubicBezTo>
                        <a:pt x="15" y="10"/>
                        <a:pt x="20" y="12"/>
                        <a:pt x="22" y="15"/>
                      </a:cubicBezTo>
                      <a:cubicBezTo>
                        <a:pt x="17" y="17"/>
                        <a:pt x="14" y="13"/>
                        <a:pt x="11" y="11"/>
                      </a:cubicBezTo>
                      <a:cubicBezTo>
                        <a:pt x="8" y="10"/>
                        <a:pt x="0" y="7"/>
                        <a:pt x="1" y="3"/>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6" name="Freeform 77"/>
                <p:cNvSpPr/>
                <p:nvPr/>
              </p:nvSpPr>
              <p:spPr bwMode="auto">
                <a:xfrm>
                  <a:off x="7959712" y="4679949"/>
                  <a:ext cx="60325" cy="49212"/>
                </a:xfrm>
                <a:custGeom>
                  <a:avLst/>
                  <a:gdLst/>
                  <a:ahLst/>
                  <a:cxnLst>
                    <a:cxn ang="0">
                      <a:pos x="0" y="1"/>
                    </a:cxn>
                    <a:cxn ang="0">
                      <a:pos x="16" y="8"/>
                    </a:cxn>
                    <a:cxn ang="0">
                      <a:pos x="22" y="19"/>
                    </a:cxn>
                    <a:cxn ang="0">
                      <a:pos x="11" y="12"/>
                    </a:cxn>
                    <a:cxn ang="0">
                      <a:pos x="1" y="4"/>
                    </a:cxn>
                    <a:cxn ang="0">
                      <a:pos x="0" y="1"/>
                    </a:cxn>
                  </a:cxnLst>
                  <a:rect l="0" t="0" r="r" b="b"/>
                  <a:pathLst>
                    <a:path w="23" h="19">
                      <a:moveTo>
                        <a:pt x="0" y="1"/>
                      </a:moveTo>
                      <a:cubicBezTo>
                        <a:pt x="4" y="0"/>
                        <a:pt x="12" y="6"/>
                        <a:pt x="16" y="8"/>
                      </a:cubicBezTo>
                      <a:cubicBezTo>
                        <a:pt x="20" y="11"/>
                        <a:pt x="23" y="13"/>
                        <a:pt x="22" y="19"/>
                      </a:cubicBezTo>
                      <a:cubicBezTo>
                        <a:pt x="19" y="16"/>
                        <a:pt x="15" y="14"/>
                        <a:pt x="11" y="12"/>
                      </a:cubicBezTo>
                      <a:cubicBezTo>
                        <a:pt x="9" y="10"/>
                        <a:pt x="2" y="8"/>
                        <a:pt x="1"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7" name="Freeform 78"/>
                <p:cNvSpPr/>
                <p:nvPr/>
              </p:nvSpPr>
              <p:spPr bwMode="auto">
                <a:xfrm>
                  <a:off x="7907325" y="4695824"/>
                  <a:ext cx="31750" cy="36512"/>
                </a:xfrm>
                <a:custGeom>
                  <a:avLst/>
                  <a:gdLst/>
                  <a:ahLst/>
                  <a:cxnLst>
                    <a:cxn ang="0">
                      <a:pos x="0" y="5"/>
                    </a:cxn>
                    <a:cxn ang="0">
                      <a:pos x="7" y="1"/>
                    </a:cxn>
                    <a:cxn ang="0">
                      <a:pos x="12" y="9"/>
                    </a:cxn>
                    <a:cxn ang="0">
                      <a:pos x="10" y="13"/>
                    </a:cxn>
                    <a:cxn ang="0">
                      <a:pos x="7" y="11"/>
                    </a:cxn>
                    <a:cxn ang="0">
                      <a:pos x="0" y="6"/>
                    </a:cxn>
                    <a:cxn ang="0">
                      <a:pos x="0" y="5"/>
                    </a:cxn>
                  </a:cxnLst>
                  <a:rect l="0" t="0" r="r" b="b"/>
                  <a:pathLst>
                    <a:path w="12" h="14">
                      <a:moveTo>
                        <a:pt x="0" y="5"/>
                      </a:moveTo>
                      <a:cubicBezTo>
                        <a:pt x="1" y="2"/>
                        <a:pt x="3" y="0"/>
                        <a:pt x="7" y="1"/>
                      </a:cubicBezTo>
                      <a:cubicBezTo>
                        <a:pt x="10" y="2"/>
                        <a:pt x="12" y="6"/>
                        <a:pt x="12" y="9"/>
                      </a:cubicBezTo>
                      <a:cubicBezTo>
                        <a:pt x="12" y="10"/>
                        <a:pt x="11" y="13"/>
                        <a:pt x="10" y="13"/>
                      </a:cubicBezTo>
                      <a:cubicBezTo>
                        <a:pt x="8" y="14"/>
                        <a:pt x="8" y="13"/>
                        <a:pt x="7" y="11"/>
                      </a:cubicBezTo>
                      <a:cubicBezTo>
                        <a:pt x="5" y="7"/>
                        <a:pt x="4" y="5"/>
                        <a:pt x="0" y="6"/>
                      </a:cubicBezTo>
                      <a:lnTo>
                        <a:pt x="0"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8" name="Freeform 79"/>
                <p:cNvSpPr/>
                <p:nvPr/>
              </p:nvSpPr>
              <p:spPr bwMode="auto">
                <a:xfrm>
                  <a:off x="8277211" y="4964110"/>
                  <a:ext cx="28575" cy="44450"/>
                </a:xfrm>
                <a:custGeom>
                  <a:avLst/>
                  <a:gdLst/>
                  <a:ahLst/>
                  <a:cxnLst>
                    <a:cxn ang="0">
                      <a:pos x="2" y="0"/>
                    </a:cxn>
                    <a:cxn ang="0">
                      <a:pos x="8" y="6"/>
                    </a:cxn>
                    <a:cxn ang="0">
                      <a:pos x="11" y="17"/>
                    </a:cxn>
                    <a:cxn ang="0">
                      <a:pos x="2" y="15"/>
                    </a:cxn>
                    <a:cxn ang="0">
                      <a:pos x="0" y="5"/>
                    </a:cxn>
                    <a:cxn ang="0">
                      <a:pos x="2" y="0"/>
                    </a:cxn>
                  </a:cxnLst>
                  <a:rect l="0" t="0" r="r" b="b"/>
                  <a:pathLst>
                    <a:path w="11" h="17">
                      <a:moveTo>
                        <a:pt x="2" y="0"/>
                      </a:moveTo>
                      <a:cubicBezTo>
                        <a:pt x="1" y="2"/>
                        <a:pt x="7" y="4"/>
                        <a:pt x="8" y="6"/>
                      </a:cubicBezTo>
                      <a:cubicBezTo>
                        <a:pt x="10" y="9"/>
                        <a:pt x="11" y="13"/>
                        <a:pt x="11" y="17"/>
                      </a:cubicBezTo>
                      <a:cubicBezTo>
                        <a:pt x="8" y="17"/>
                        <a:pt x="4" y="17"/>
                        <a:pt x="2" y="15"/>
                      </a:cubicBezTo>
                      <a:cubicBezTo>
                        <a:pt x="0" y="13"/>
                        <a:pt x="0" y="8"/>
                        <a:pt x="0" y="5"/>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9" name="Freeform 80"/>
                <p:cNvSpPr/>
                <p:nvPr/>
              </p:nvSpPr>
              <p:spPr bwMode="auto">
                <a:xfrm>
                  <a:off x="8296261" y="5018085"/>
                  <a:ext cx="36512" cy="30162"/>
                </a:xfrm>
                <a:custGeom>
                  <a:avLst/>
                  <a:gdLst/>
                  <a:ahLst/>
                  <a:cxnLst>
                    <a:cxn ang="0">
                      <a:pos x="0" y="0"/>
                    </a:cxn>
                    <a:cxn ang="0">
                      <a:pos x="11" y="5"/>
                    </a:cxn>
                    <a:cxn ang="0">
                      <a:pos x="5" y="11"/>
                    </a:cxn>
                    <a:cxn ang="0">
                      <a:pos x="1" y="3"/>
                    </a:cxn>
                    <a:cxn ang="0">
                      <a:pos x="0" y="0"/>
                    </a:cxn>
                  </a:cxnLst>
                  <a:rect l="0" t="0" r="r" b="b"/>
                  <a:pathLst>
                    <a:path w="14" h="11">
                      <a:moveTo>
                        <a:pt x="0" y="0"/>
                      </a:moveTo>
                      <a:cubicBezTo>
                        <a:pt x="5" y="0"/>
                        <a:pt x="8" y="1"/>
                        <a:pt x="11" y="5"/>
                      </a:cubicBezTo>
                      <a:cubicBezTo>
                        <a:pt x="14" y="11"/>
                        <a:pt x="9" y="10"/>
                        <a:pt x="5" y="11"/>
                      </a:cubicBezTo>
                      <a:cubicBezTo>
                        <a:pt x="5" y="8"/>
                        <a:pt x="3" y="6"/>
                        <a:pt x="1" y="3"/>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0" name="Freeform 81"/>
                <p:cNvSpPr/>
                <p:nvPr/>
              </p:nvSpPr>
              <p:spPr bwMode="auto">
                <a:xfrm>
                  <a:off x="8169262" y="5186360"/>
                  <a:ext cx="128587" cy="98425"/>
                </a:xfrm>
                <a:custGeom>
                  <a:avLst/>
                  <a:gdLst/>
                  <a:ahLst/>
                  <a:cxnLst>
                    <a:cxn ang="0">
                      <a:pos x="0" y="0"/>
                    </a:cxn>
                    <a:cxn ang="0">
                      <a:pos x="14" y="8"/>
                    </a:cxn>
                    <a:cxn ang="0">
                      <a:pos x="26" y="16"/>
                    </a:cxn>
                    <a:cxn ang="0">
                      <a:pos x="49" y="37"/>
                    </a:cxn>
                    <a:cxn ang="0">
                      <a:pos x="36" y="34"/>
                    </a:cxn>
                    <a:cxn ang="0">
                      <a:pos x="22" y="25"/>
                    </a:cxn>
                    <a:cxn ang="0">
                      <a:pos x="1" y="4"/>
                    </a:cxn>
                    <a:cxn ang="0">
                      <a:pos x="0" y="0"/>
                    </a:cxn>
                  </a:cxnLst>
                  <a:rect l="0" t="0" r="r" b="b"/>
                  <a:pathLst>
                    <a:path w="49" h="37">
                      <a:moveTo>
                        <a:pt x="0" y="0"/>
                      </a:moveTo>
                      <a:cubicBezTo>
                        <a:pt x="9" y="5"/>
                        <a:pt x="11" y="3"/>
                        <a:pt x="14" y="8"/>
                      </a:cubicBezTo>
                      <a:cubicBezTo>
                        <a:pt x="17" y="12"/>
                        <a:pt x="23" y="13"/>
                        <a:pt x="26" y="16"/>
                      </a:cubicBezTo>
                      <a:cubicBezTo>
                        <a:pt x="34" y="22"/>
                        <a:pt x="44" y="29"/>
                        <a:pt x="49" y="37"/>
                      </a:cubicBezTo>
                      <a:cubicBezTo>
                        <a:pt x="43" y="37"/>
                        <a:pt x="40" y="37"/>
                        <a:pt x="36" y="34"/>
                      </a:cubicBezTo>
                      <a:cubicBezTo>
                        <a:pt x="31" y="31"/>
                        <a:pt x="26" y="28"/>
                        <a:pt x="22" y="25"/>
                      </a:cubicBezTo>
                      <a:cubicBezTo>
                        <a:pt x="14" y="20"/>
                        <a:pt x="4" y="13"/>
                        <a:pt x="1" y="4"/>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1" name="Freeform 82"/>
                <p:cNvSpPr/>
                <p:nvPr/>
              </p:nvSpPr>
              <p:spPr bwMode="auto">
                <a:xfrm>
                  <a:off x="8694723" y="5073649"/>
                  <a:ext cx="63500" cy="42862"/>
                </a:xfrm>
                <a:custGeom>
                  <a:avLst/>
                  <a:gdLst/>
                  <a:ahLst/>
                  <a:cxnLst>
                    <a:cxn ang="0">
                      <a:pos x="1" y="12"/>
                    </a:cxn>
                    <a:cxn ang="0">
                      <a:pos x="8" y="15"/>
                    </a:cxn>
                    <a:cxn ang="0">
                      <a:pos x="15" y="16"/>
                    </a:cxn>
                    <a:cxn ang="0">
                      <a:pos x="22" y="8"/>
                    </a:cxn>
                    <a:cxn ang="0">
                      <a:pos x="10" y="1"/>
                    </a:cxn>
                    <a:cxn ang="0">
                      <a:pos x="0" y="12"/>
                    </a:cxn>
                    <a:cxn ang="0">
                      <a:pos x="1" y="12"/>
                    </a:cxn>
                  </a:cxnLst>
                  <a:rect l="0" t="0" r="r" b="b"/>
                  <a:pathLst>
                    <a:path w="24" h="16">
                      <a:moveTo>
                        <a:pt x="1" y="12"/>
                      </a:moveTo>
                      <a:cubicBezTo>
                        <a:pt x="4" y="13"/>
                        <a:pt x="6" y="14"/>
                        <a:pt x="8" y="15"/>
                      </a:cubicBezTo>
                      <a:cubicBezTo>
                        <a:pt x="11" y="16"/>
                        <a:pt x="13" y="16"/>
                        <a:pt x="15" y="16"/>
                      </a:cubicBezTo>
                      <a:cubicBezTo>
                        <a:pt x="21" y="16"/>
                        <a:pt x="24" y="15"/>
                        <a:pt x="22" y="8"/>
                      </a:cubicBezTo>
                      <a:cubicBezTo>
                        <a:pt x="20" y="3"/>
                        <a:pt x="15" y="0"/>
                        <a:pt x="10" y="1"/>
                      </a:cubicBezTo>
                      <a:cubicBezTo>
                        <a:pt x="5" y="2"/>
                        <a:pt x="2" y="8"/>
                        <a:pt x="0" y="12"/>
                      </a:cubicBezTo>
                      <a:lnTo>
                        <a:pt x="1"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2" name="Freeform 83"/>
                <p:cNvSpPr/>
                <p:nvPr/>
              </p:nvSpPr>
              <p:spPr bwMode="auto">
                <a:xfrm>
                  <a:off x="8747111" y="5026024"/>
                  <a:ext cx="63500" cy="38100"/>
                </a:xfrm>
                <a:custGeom>
                  <a:avLst/>
                  <a:gdLst/>
                  <a:ahLst/>
                  <a:cxnLst>
                    <a:cxn ang="0">
                      <a:pos x="0" y="9"/>
                    </a:cxn>
                    <a:cxn ang="0">
                      <a:pos x="3" y="7"/>
                    </a:cxn>
                    <a:cxn ang="0">
                      <a:pos x="10" y="4"/>
                    </a:cxn>
                    <a:cxn ang="0">
                      <a:pos x="21" y="1"/>
                    </a:cxn>
                    <a:cxn ang="0">
                      <a:pos x="18" y="6"/>
                    </a:cxn>
                    <a:cxn ang="0">
                      <a:pos x="24" y="10"/>
                    </a:cxn>
                    <a:cxn ang="0">
                      <a:pos x="12" y="13"/>
                    </a:cxn>
                    <a:cxn ang="0">
                      <a:pos x="0" y="12"/>
                    </a:cxn>
                    <a:cxn ang="0">
                      <a:pos x="0" y="9"/>
                    </a:cxn>
                  </a:cxnLst>
                  <a:rect l="0" t="0" r="r" b="b"/>
                  <a:pathLst>
                    <a:path w="24" h="14">
                      <a:moveTo>
                        <a:pt x="0" y="9"/>
                      </a:moveTo>
                      <a:cubicBezTo>
                        <a:pt x="1" y="9"/>
                        <a:pt x="2" y="7"/>
                        <a:pt x="3" y="7"/>
                      </a:cubicBezTo>
                      <a:cubicBezTo>
                        <a:pt x="5" y="6"/>
                        <a:pt x="8" y="5"/>
                        <a:pt x="10" y="4"/>
                      </a:cubicBezTo>
                      <a:cubicBezTo>
                        <a:pt x="13" y="3"/>
                        <a:pt x="17" y="0"/>
                        <a:pt x="21" y="1"/>
                      </a:cubicBezTo>
                      <a:cubicBezTo>
                        <a:pt x="22" y="3"/>
                        <a:pt x="19" y="4"/>
                        <a:pt x="18" y="6"/>
                      </a:cubicBezTo>
                      <a:cubicBezTo>
                        <a:pt x="20" y="7"/>
                        <a:pt x="22" y="8"/>
                        <a:pt x="24" y="10"/>
                      </a:cubicBezTo>
                      <a:cubicBezTo>
                        <a:pt x="21" y="12"/>
                        <a:pt x="15" y="12"/>
                        <a:pt x="12" y="13"/>
                      </a:cubicBezTo>
                      <a:cubicBezTo>
                        <a:pt x="9" y="13"/>
                        <a:pt x="2" y="14"/>
                        <a:pt x="0" y="12"/>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3" name="Freeform 84"/>
                <p:cNvSpPr/>
                <p:nvPr/>
              </p:nvSpPr>
              <p:spPr bwMode="auto">
                <a:xfrm>
                  <a:off x="9082073" y="4900610"/>
                  <a:ext cx="73025" cy="44450"/>
                </a:xfrm>
                <a:custGeom>
                  <a:avLst/>
                  <a:gdLst/>
                  <a:ahLst/>
                  <a:cxnLst>
                    <a:cxn ang="0">
                      <a:pos x="16" y="9"/>
                    </a:cxn>
                    <a:cxn ang="0">
                      <a:pos x="22" y="11"/>
                    </a:cxn>
                    <a:cxn ang="0">
                      <a:pos x="28" y="16"/>
                    </a:cxn>
                    <a:cxn ang="0">
                      <a:pos x="21" y="15"/>
                    </a:cxn>
                    <a:cxn ang="0">
                      <a:pos x="13" y="14"/>
                    </a:cxn>
                    <a:cxn ang="0">
                      <a:pos x="11" y="12"/>
                    </a:cxn>
                    <a:cxn ang="0">
                      <a:pos x="3" y="6"/>
                    </a:cxn>
                    <a:cxn ang="0">
                      <a:pos x="16" y="9"/>
                    </a:cxn>
                  </a:cxnLst>
                  <a:rect l="0" t="0" r="r" b="b"/>
                  <a:pathLst>
                    <a:path w="28" h="17">
                      <a:moveTo>
                        <a:pt x="16" y="9"/>
                      </a:moveTo>
                      <a:cubicBezTo>
                        <a:pt x="18" y="10"/>
                        <a:pt x="20" y="10"/>
                        <a:pt x="22" y="11"/>
                      </a:cubicBezTo>
                      <a:cubicBezTo>
                        <a:pt x="25" y="12"/>
                        <a:pt x="27" y="14"/>
                        <a:pt x="28" y="16"/>
                      </a:cubicBezTo>
                      <a:cubicBezTo>
                        <a:pt x="26" y="17"/>
                        <a:pt x="23" y="15"/>
                        <a:pt x="21" y="15"/>
                      </a:cubicBezTo>
                      <a:cubicBezTo>
                        <a:pt x="19" y="14"/>
                        <a:pt x="16" y="15"/>
                        <a:pt x="13" y="14"/>
                      </a:cubicBezTo>
                      <a:cubicBezTo>
                        <a:pt x="13" y="14"/>
                        <a:pt x="12" y="13"/>
                        <a:pt x="11" y="12"/>
                      </a:cubicBezTo>
                      <a:cubicBezTo>
                        <a:pt x="9" y="11"/>
                        <a:pt x="0" y="12"/>
                        <a:pt x="3" y="6"/>
                      </a:cubicBezTo>
                      <a:cubicBezTo>
                        <a:pt x="6" y="0"/>
                        <a:pt x="13" y="8"/>
                        <a:pt x="16"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4" name="Freeform 85"/>
                <p:cNvSpPr/>
                <p:nvPr/>
              </p:nvSpPr>
              <p:spPr bwMode="auto">
                <a:xfrm>
                  <a:off x="4865679" y="3995735"/>
                  <a:ext cx="87312" cy="150812"/>
                </a:xfrm>
                <a:custGeom>
                  <a:avLst/>
                  <a:gdLst/>
                  <a:ahLst/>
                  <a:cxnLst>
                    <a:cxn ang="0">
                      <a:pos x="30" y="50"/>
                    </a:cxn>
                    <a:cxn ang="0">
                      <a:pos x="32" y="40"/>
                    </a:cxn>
                    <a:cxn ang="0">
                      <a:pos x="33" y="29"/>
                    </a:cxn>
                    <a:cxn ang="0">
                      <a:pos x="18" y="13"/>
                    </a:cxn>
                    <a:cxn ang="0">
                      <a:pos x="14" y="8"/>
                    </a:cxn>
                    <a:cxn ang="0">
                      <a:pos x="11" y="3"/>
                    </a:cxn>
                    <a:cxn ang="0">
                      <a:pos x="4" y="5"/>
                    </a:cxn>
                    <a:cxn ang="0">
                      <a:pos x="0" y="28"/>
                    </a:cxn>
                    <a:cxn ang="0">
                      <a:pos x="3" y="41"/>
                    </a:cxn>
                    <a:cxn ang="0">
                      <a:pos x="14" y="55"/>
                    </a:cxn>
                    <a:cxn ang="0">
                      <a:pos x="30" y="50"/>
                    </a:cxn>
                  </a:cxnLst>
                  <a:rect l="0" t="0" r="r" b="b"/>
                  <a:pathLst>
                    <a:path w="33" h="57">
                      <a:moveTo>
                        <a:pt x="30" y="50"/>
                      </a:moveTo>
                      <a:cubicBezTo>
                        <a:pt x="31" y="47"/>
                        <a:pt x="31" y="44"/>
                        <a:pt x="32" y="40"/>
                      </a:cubicBezTo>
                      <a:cubicBezTo>
                        <a:pt x="33" y="37"/>
                        <a:pt x="33" y="33"/>
                        <a:pt x="33" y="29"/>
                      </a:cubicBezTo>
                      <a:cubicBezTo>
                        <a:pt x="32" y="21"/>
                        <a:pt x="24" y="18"/>
                        <a:pt x="18" y="13"/>
                      </a:cubicBezTo>
                      <a:cubicBezTo>
                        <a:pt x="17" y="11"/>
                        <a:pt x="15" y="10"/>
                        <a:pt x="14" y="8"/>
                      </a:cubicBezTo>
                      <a:cubicBezTo>
                        <a:pt x="13" y="7"/>
                        <a:pt x="12" y="5"/>
                        <a:pt x="11" y="3"/>
                      </a:cubicBezTo>
                      <a:cubicBezTo>
                        <a:pt x="9" y="0"/>
                        <a:pt x="6" y="2"/>
                        <a:pt x="4" y="5"/>
                      </a:cubicBezTo>
                      <a:cubicBezTo>
                        <a:pt x="0" y="12"/>
                        <a:pt x="0" y="20"/>
                        <a:pt x="0" y="28"/>
                      </a:cubicBezTo>
                      <a:cubicBezTo>
                        <a:pt x="0" y="33"/>
                        <a:pt x="1" y="37"/>
                        <a:pt x="3" y="41"/>
                      </a:cubicBezTo>
                      <a:cubicBezTo>
                        <a:pt x="4" y="46"/>
                        <a:pt x="9" y="53"/>
                        <a:pt x="14" y="55"/>
                      </a:cubicBezTo>
                      <a:cubicBezTo>
                        <a:pt x="19" y="57"/>
                        <a:pt x="27" y="56"/>
                        <a:pt x="30"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5" name="Freeform 86"/>
                <p:cNvSpPr/>
                <p:nvPr/>
              </p:nvSpPr>
              <p:spPr bwMode="auto">
                <a:xfrm>
                  <a:off x="5475278" y="4159249"/>
                  <a:ext cx="412749" cy="444500"/>
                </a:xfrm>
                <a:custGeom>
                  <a:avLst/>
                  <a:gdLst/>
                  <a:ahLst/>
                  <a:cxnLst>
                    <a:cxn ang="0">
                      <a:pos x="11" y="0"/>
                    </a:cxn>
                    <a:cxn ang="0">
                      <a:pos x="23" y="3"/>
                    </a:cxn>
                    <a:cxn ang="0">
                      <a:pos x="35" y="7"/>
                    </a:cxn>
                    <a:cxn ang="0">
                      <a:pos x="49" y="25"/>
                    </a:cxn>
                    <a:cxn ang="0">
                      <a:pos x="66" y="38"/>
                    </a:cxn>
                    <a:cxn ang="0">
                      <a:pos x="72" y="47"/>
                    </a:cxn>
                    <a:cxn ang="0">
                      <a:pos x="85" y="54"/>
                    </a:cxn>
                    <a:cxn ang="0">
                      <a:pos x="108" y="63"/>
                    </a:cxn>
                    <a:cxn ang="0">
                      <a:pos x="123" y="80"/>
                    </a:cxn>
                    <a:cxn ang="0">
                      <a:pos x="126" y="91"/>
                    </a:cxn>
                    <a:cxn ang="0">
                      <a:pos x="133" y="101"/>
                    </a:cxn>
                    <a:cxn ang="0">
                      <a:pos x="152" y="126"/>
                    </a:cxn>
                    <a:cxn ang="0">
                      <a:pos x="156" y="151"/>
                    </a:cxn>
                    <a:cxn ang="0">
                      <a:pos x="155" y="162"/>
                    </a:cxn>
                    <a:cxn ang="0">
                      <a:pos x="146" y="165"/>
                    </a:cxn>
                    <a:cxn ang="0">
                      <a:pos x="137" y="165"/>
                    </a:cxn>
                    <a:cxn ang="0">
                      <a:pos x="125" y="157"/>
                    </a:cxn>
                    <a:cxn ang="0">
                      <a:pos x="115" y="150"/>
                    </a:cxn>
                    <a:cxn ang="0">
                      <a:pos x="107" y="137"/>
                    </a:cxn>
                    <a:cxn ang="0">
                      <a:pos x="100" y="130"/>
                    </a:cxn>
                    <a:cxn ang="0">
                      <a:pos x="90" y="120"/>
                    </a:cxn>
                    <a:cxn ang="0">
                      <a:pos x="84" y="102"/>
                    </a:cxn>
                    <a:cxn ang="0">
                      <a:pos x="68" y="83"/>
                    </a:cxn>
                    <a:cxn ang="0">
                      <a:pos x="50" y="66"/>
                    </a:cxn>
                    <a:cxn ang="0">
                      <a:pos x="47" y="51"/>
                    </a:cxn>
                    <a:cxn ang="0">
                      <a:pos x="38" y="41"/>
                    </a:cxn>
                    <a:cxn ang="0">
                      <a:pos x="27" y="33"/>
                    </a:cxn>
                    <a:cxn ang="0">
                      <a:pos x="19" y="26"/>
                    </a:cxn>
                    <a:cxn ang="0">
                      <a:pos x="11" y="0"/>
                    </a:cxn>
                  </a:cxnLst>
                  <a:rect l="0" t="0" r="r" b="b"/>
                  <a:pathLst>
                    <a:path w="157" h="169">
                      <a:moveTo>
                        <a:pt x="11" y="0"/>
                      </a:moveTo>
                      <a:cubicBezTo>
                        <a:pt x="16" y="0"/>
                        <a:pt x="19" y="2"/>
                        <a:pt x="23" y="3"/>
                      </a:cubicBezTo>
                      <a:cubicBezTo>
                        <a:pt x="27" y="4"/>
                        <a:pt x="32" y="4"/>
                        <a:pt x="35" y="7"/>
                      </a:cubicBezTo>
                      <a:cubicBezTo>
                        <a:pt x="41" y="12"/>
                        <a:pt x="43" y="20"/>
                        <a:pt x="49" y="25"/>
                      </a:cubicBezTo>
                      <a:cubicBezTo>
                        <a:pt x="55" y="30"/>
                        <a:pt x="62" y="32"/>
                        <a:pt x="66" y="38"/>
                      </a:cubicBezTo>
                      <a:cubicBezTo>
                        <a:pt x="69" y="41"/>
                        <a:pt x="69" y="45"/>
                        <a:pt x="72" y="47"/>
                      </a:cubicBezTo>
                      <a:cubicBezTo>
                        <a:pt x="76" y="50"/>
                        <a:pt x="81" y="52"/>
                        <a:pt x="85" y="54"/>
                      </a:cubicBezTo>
                      <a:cubicBezTo>
                        <a:pt x="93" y="56"/>
                        <a:pt x="101" y="58"/>
                        <a:pt x="108" y="63"/>
                      </a:cubicBezTo>
                      <a:cubicBezTo>
                        <a:pt x="115" y="68"/>
                        <a:pt x="120" y="73"/>
                        <a:pt x="123" y="80"/>
                      </a:cubicBezTo>
                      <a:cubicBezTo>
                        <a:pt x="124" y="84"/>
                        <a:pt x="125" y="88"/>
                        <a:pt x="126" y="91"/>
                      </a:cubicBezTo>
                      <a:cubicBezTo>
                        <a:pt x="127" y="95"/>
                        <a:pt x="130" y="98"/>
                        <a:pt x="133" y="101"/>
                      </a:cubicBezTo>
                      <a:cubicBezTo>
                        <a:pt x="139" y="109"/>
                        <a:pt x="146" y="117"/>
                        <a:pt x="152" y="126"/>
                      </a:cubicBezTo>
                      <a:cubicBezTo>
                        <a:pt x="156" y="133"/>
                        <a:pt x="156" y="142"/>
                        <a:pt x="156" y="151"/>
                      </a:cubicBezTo>
                      <a:cubicBezTo>
                        <a:pt x="157" y="154"/>
                        <a:pt x="157" y="160"/>
                        <a:pt x="155" y="162"/>
                      </a:cubicBezTo>
                      <a:cubicBezTo>
                        <a:pt x="153" y="165"/>
                        <a:pt x="149" y="164"/>
                        <a:pt x="146" y="165"/>
                      </a:cubicBezTo>
                      <a:cubicBezTo>
                        <a:pt x="142" y="167"/>
                        <a:pt x="141" y="169"/>
                        <a:pt x="137" y="165"/>
                      </a:cubicBezTo>
                      <a:cubicBezTo>
                        <a:pt x="133" y="162"/>
                        <a:pt x="129" y="160"/>
                        <a:pt x="125" y="157"/>
                      </a:cubicBezTo>
                      <a:cubicBezTo>
                        <a:pt x="121" y="155"/>
                        <a:pt x="118" y="153"/>
                        <a:pt x="115" y="150"/>
                      </a:cubicBezTo>
                      <a:cubicBezTo>
                        <a:pt x="112" y="145"/>
                        <a:pt x="110" y="141"/>
                        <a:pt x="107" y="137"/>
                      </a:cubicBezTo>
                      <a:cubicBezTo>
                        <a:pt x="105" y="135"/>
                        <a:pt x="102" y="132"/>
                        <a:pt x="100" y="130"/>
                      </a:cubicBezTo>
                      <a:cubicBezTo>
                        <a:pt x="95" y="127"/>
                        <a:pt x="91" y="125"/>
                        <a:pt x="90" y="120"/>
                      </a:cubicBezTo>
                      <a:cubicBezTo>
                        <a:pt x="88" y="114"/>
                        <a:pt x="87" y="107"/>
                        <a:pt x="84" y="102"/>
                      </a:cubicBezTo>
                      <a:cubicBezTo>
                        <a:pt x="80" y="95"/>
                        <a:pt x="74" y="89"/>
                        <a:pt x="68" y="83"/>
                      </a:cubicBezTo>
                      <a:cubicBezTo>
                        <a:pt x="62" y="77"/>
                        <a:pt x="56" y="72"/>
                        <a:pt x="50" y="66"/>
                      </a:cubicBezTo>
                      <a:cubicBezTo>
                        <a:pt x="46" y="62"/>
                        <a:pt x="48" y="56"/>
                        <a:pt x="47" y="51"/>
                      </a:cubicBezTo>
                      <a:cubicBezTo>
                        <a:pt x="46" y="48"/>
                        <a:pt x="41" y="43"/>
                        <a:pt x="38" y="41"/>
                      </a:cubicBezTo>
                      <a:cubicBezTo>
                        <a:pt x="34" y="38"/>
                        <a:pt x="31" y="35"/>
                        <a:pt x="27" y="33"/>
                      </a:cubicBezTo>
                      <a:cubicBezTo>
                        <a:pt x="24" y="30"/>
                        <a:pt x="21" y="28"/>
                        <a:pt x="19" y="26"/>
                      </a:cubicBezTo>
                      <a:cubicBezTo>
                        <a:pt x="16" y="22"/>
                        <a:pt x="0" y="1"/>
                        <a:pt x="11"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6" name="Freeform 87"/>
                <p:cNvSpPr/>
                <p:nvPr/>
              </p:nvSpPr>
              <p:spPr bwMode="auto">
                <a:xfrm>
                  <a:off x="5888028" y="4627560"/>
                  <a:ext cx="346074" cy="84137"/>
                </a:xfrm>
                <a:custGeom>
                  <a:avLst/>
                  <a:gdLst/>
                  <a:ahLst/>
                  <a:cxnLst>
                    <a:cxn ang="0">
                      <a:pos x="32" y="17"/>
                    </a:cxn>
                    <a:cxn ang="0">
                      <a:pos x="54" y="22"/>
                    </a:cxn>
                    <a:cxn ang="0">
                      <a:pos x="75" y="23"/>
                    </a:cxn>
                    <a:cxn ang="0">
                      <a:pos x="86" y="29"/>
                    </a:cxn>
                    <a:cxn ang="0">
                      <a:pos x="99" y="30"/>
                    </a:cxn>
                    <a:cxn ang="0">
                      <a:pos x="120" y="32"/>
                    </a:cxn>
                    <a:cxn ang="0">
                      <a:pos x="126" y="31"/>
                    </a:cxn>
                    <a:cxn ang="0">
                      <a:pos x="130" y="29"/>
                    </a:cxn>
                    <a:cxn ang="0">
                      <a:pos x="120" y="22"/>
                    </a:cxn>
                    <a:cxn ang="0">
                      <a:pos x="112" y="15"/>
                    </a:cxn>
                    <a:cxn ang="0">
                      <a:pos x="101" y="11"/>
                    </a:cxn>
                    <a:cxn ang="0">
                      <a:pos x="79" y="6"/>
                    </a:cxn>
                    <a:cxn ang="0">
                      <a:pos x="60" y="7"/>
                    </a:cxn>
                    <a:cxn ang="0">
                      <a:pos x="47" y="2"/>
                    </a:cxn>
                    <a:cxn ang="0">
                      <a:pos x="35" y="1"/>
                    </a:cxn>
                    <a:cxn ang="0">
                      <a:pos x="11" y="3"/>
                    </a:cxn>
                    <a:cxn ang="0">
                      <a:pos x="0" y="11"/>
                    </a:cxn>
                    <a:cxn ang="0">
                      <a:pos x="5" y="14"/>
                    </a:cxn>
                    <a:cxn ang="0">
                      <a:pos x="32" y="17"/>
                    </a:cxn>
                  </a:cxnLst>
                  <a:rect l="0" t="0" r="r" b="b"/>
                  <a:pathLst>
                    <a:path w="132" h="32">
                      <a:moveTo>
                        <a:pt x="32" y="17"/>
                      </a:moveTo>
                      <a:cubicBezTo>
                        <a:pt x="40" y="21"/>
                        <a:pt x="46" y="23"/>
                        <a:pt x="54" y="22"/>
                      </a:cubicBezTo>
                      <a:cubicBezTo>
                        <a:pt x="61" y="22"/>
                        <a:pt x="68" y="19"/>
                        <a:pt x="75" y="23"/>
                      </a:cubicBezTo>
                      <a:cubicBezTo>
                        <a:pt x="79" y="25"/>
                        <a:pt x="82" y="28"/>
                        <a:pt x="86" y="29"/>
                      </a:cubicBezTo>
                      <a:cubicBezTo>
                        <a:pt x="91" y="30"/>
                        <a:pt x="95" y="29"/>
                        <a:pt x="99" y="30"/>
                      </a:cubicBezTo>
                      <a:cubicBezTo>
                        <a:pt x="106" y="32"/>
                        <a:pt x="113" y="32"/>
                        <a:pt x="120" y="32"/>
                      </a:cubicBezTo>
                      <a:cubicBezTo>
                        <a:pt x="122" y="32"/>
                        <a:pt x="124" y="32"/>
                        <a:pt x="126" y="31"/>
                      </a:cubicBezTo>
                      <a:cubicBezTo>
                        <a:pt x="126" y="31"/>
                        <a:pt x="130" y="30"/>
                        <a:pt x="130" y="29"/>
                      </a:cubicBezTo>
                      <a:cubicBezTo>
                        <a:pt x="132" y="27"/>
                        <a:pt x="122" y="23"/>
                        <a:pt x="120" y="22"/>
                      </a:cubicBezTo>
                      <a:cubicBezTo>
                        <a:pt x="117" y="20"/>
                        <a:pt x="115" y="17"/>
                        <a:pt x="112" y="15"/>
                      </a:cubicBezTo>
                      <a:cubicBezTo>
                        <a:pt x="108" y="13"/>
                        <a:pt x="105" y="12"/>
                        <a:pt x="101" y="11"/>
                      </a:cubicBezTo>
                      <a:cubicBezTo>
                        <a:pt x="94" y="7"/>
                        <a:pt x="88" y="4"/>
                        <a:pt x="79" y="6"/>
                      </a:cubicBezTo>
                      <a:cubicBezTo>
                        <a:pt x="73" y="7"/>
                        <a:pt x="66" y="7"/>
                        <a:pt x="60" y="7"/>
                      </a:cubicBezTo>
                      <a:cubicBezTo>
                        <a:pt x="55" y="6"/>
                        <a:pt x="51" y="3"/>
                        <a:pt x="47" y="2"/>
                      </a:cubicBezTo>
                      <a:cubicBezTo>
                        <a:pt x="43" y="1"/>
                        <a:pt x="39" y="1"/>
                        <a:pt x="35" y="1"/>
                      </a:cubicBezTo>
                      <a:cubicBezTo>
                        <a:pt x="27" y="1"/>
                        <a:pt x="19" y="0"/>
                        <a:pt x="11" y="3"/>
                      </a:cubicBezTo>
                      <a:cubicBezTo>
                        <a:pt x="8" y="5"/>
                        <a:pt x="0" y="7"/>
                        <a:pt x="0" y="11"/>
                      </a:cubicBezTo>
                      <a:cubicBezTo>
                        <a:pt x="0" y="15"/>
                        <a:pt x="3" y="14"/>
                        <a:pt x="5" y="14"/>
                      </a:cubicBezTo>
                      <a:cubicBezTo>
                        <a:pt x="15" y="14"/>
                        <a:pt x="24" y="14"/>
                        <a:pt x="32"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7" name="Freeform 88"/>
                <p:cNvSpPr/>
                <p:nvPr/>
              </p:nvSpPr>
              <p:spPr bwMode="auto">
                <a:xfrm>
                  <a:off x="6245215" y="4689474"/>
                  <a:ext cx="41275" cy="47625"/>
                </a:xfrm>
                <a:custGeom>
                  <a:avLst/>
                  <a:gdLst/>
                  <a:ahLst/>
                  <a:cxnLst>
                    <a:cxn ang="0">
                      <a:pos x="15" y="9"/>
                    </a:cxn>
                    <a:cxn ang="0">
                      <a:pos x="15" y="11"/>
                    </a:cxn>
                    <a:cxn ang="0">
                      <a:pos x="9" y="17"/>
                    </a:cxn>
                    <a:cxn ang="0">
                      <a:pos x="1" y="5"/>
                    </a:cxn>
                    <a:cxn ang="0">
                      <a:pos x="15" y="9"/>
                    </a:cxn>
                  </a:cxnLst>
                  <a:rect l="0" t="0" r="r" b="b"/>
                  <a:pathLst>
                    <a:path w="16" h="18">
                      <a:moveTo>
                        <a:pt x="15" y="9"/>
                      </a:moveTo>
                      <a:cubicBezTo>
                        <a:pt x="15" y="10"/>
                        <a:pt x="15" y="10"/>
                        <a:pt x="15" y="11"/>
                      </a:cubicBezTo>
                      <a:cubicBezTo>
                        <a:pt x="14" y="13"/>
                        <a:pt x="12" y="16"/>
                        <a:pt x="9" y="17"/>
                      </a:cubicBezTo>
                      <a:cubicBezTo>
                        <a:pt x="4" y="18"/>
                        <a:pt x="0" y="8"/>
                        <a:pt x="1" y="5"/>
                      </a:cubicBezTo>
                      <a:cubicBezTo>
                        <a:pt x="4" y="0"/>
                        <a:pt x="16" y="2"/>
                        <a:pt x="15"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8" name="Freeform 89"/>
                <p:cNvSpPr/>
                <p:nvPr/>
              </p:nvSpPr>
              <p:spPr bwMode="auto">
                <a:xfrm>
                  <a:off x="6323002" y="4700585"/>
                  <a:ext cx="107950" cy="39687"/>
                </a:xfrm>
                <a:custGeom>
                  <a:avLst/>
                  <a:gdLst/>
                  <a:ahLst/>
                  <a:cxnLst>
                    <a:cxn ang="0">
                      <a:pos x="0" y="9"/>
                    </a:cxn>
                    <a:cxn ang="0">
                      <a:pos x="9" y="4"/>
                    </a:cxn>
                    <a:cxn ang="0">
                      <a:pos x="20" y="2"/>
                    </a:cxn>
                    <a:cxn ang="0">
                      <a:pos x="39" y="7"/>
                    </a:cxn>
                    <a:cxn ang="0">
                      <a:pos x="22" y="14"/>
                    </a:cxn>
                    <a:cxn ang="0">
                      <a:pos x="1" y="11"/>
                    </a:cxn>
                    <a:cxn ang="0">
                      <a:pos x="0" y="9"/>
                    </a:cxn>
                  </a:cxnLst>
                  <a:rect l="0" t="0" r="r" b="b"/>
                  <a:pathLst>
                    <a:path w="41" h="15">
                      <a:moveTo>
                        <a:pt x="0" y="9"/>
                      </a:moveTo>
                      <a:cubicBezTo>
                        <a:pt x="2" y="7"/>
                        <a:pt x="7" y="5"/>
                        <a:pt x="9" y="4"/>
                      </a:cubicBezTo>
                      <a:cubicBezTo>
                        <a:pt x="13" y="2"/>
                        <a:pt x="16" y="2"/>
                        <a:pt x="20" y="2"/>
                      </a:cubicBezTo>
                      <a:cubicBezTo>
                        <a:pt x="26" y="2"/>
                        <a:pt x="37" y="0"/>
                        <a:pt x="39" y="7"/>
                      </a:cubicBezTo>
                      <a:cubicBezTo>
                        <a:pt x="41" y="15"/>
                        <a:pt x="27" y="14"/>
                        <a:pt x="22" y="14"/>
                      </a:cubicBezTo>
                      <a:cubicBezTo>
                        <a:pt x="14" y="14"/>
                        <a:pt x="8" y="14"/>
                        <a:pt x="1" y="11"/>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9" name="Freeform 90"/>
                <p:cNvSpPr/>
                <p:nvPr/>
              </p:nvSpPr>
              <p:spPr bwMode="auto">
                <a:xfrm>
                  <a:off x="6407139" y="4751385"/>
                  <a:ext cx="82550" cy="44450"/>
                </a:xfrm>
                <a:custGeom>
                  <a:avLst/>
                  <a:gdLst/>
                  <a:ahLst/>
                  <a:cxnLst>
                    <a:cxn ang="0">
                      <a:pos x="25" y="16"/>
                    </a:cxn>
                    <a:cxn ang="0">
                      <a:pos x="29" y="11"/>
                    </a:cxn>
                    <a:cxn ang="0">
                      <a:pos x="20" y="5"/>
                    </a:cxn>
                    <a:cxn ang="0">
                      <a:pos x="1" y="1"/>
                    </a:cxn>
                    <a:cxn ang="0">
                      <a:pos x="20" y="15"/>
                    </a:cxn>
                    <a:cxn ang="0">
                      <a:pos x="25" y="16"/>
                    </a:cxn>
                  </a:cxnLst>
                  <a:rect l="0" t="0" r="r" b="b"/>
                  <a:pathLst>
                    <a:path w="31" h="17">
                      <a:moveTo>
                        <a:pt x="25" y="16"/>
                      </a:moveTo>
                      <a:cubicBezTo>
                        <a:pt x="28" y="17"/>
                        <a:pt x="31" y="14"/>
                        <a:pt x="29" y="11"/>
                      </a:cubicBezTo>
                      <a:cubicBezTo>
                        <a:pt x="28" y="8"/>
                        <a:pt x="23" y="6"/>
                        <a:pt x="20" y="5"/>
                      </a:cubicBezTo>
                      <a:cubicBezTo>
                        <a:pt x="15" y="2"/>
                        <a:pt x="7" y="0"/>
                        <a:pt x="1" y="1"/>
                      </a:cubicBezTo>
                      <a:cubicBezTo>
                        <a:pt x="0" y="6"/>
                        <a:pt x="17" y="13"/>
                        <a:pt x="20" y="15"/>
                      </a:cubicBezTo>
                      <a:lnTo>
                        <a:pt x="25"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0" name="Freeform 91"/>
                <p:cNvSpPr/>
                <p:nvPr/>
              </p:nvSpPr>
              <p:spPr bwMode="auto">
                <a:xfrm>
                  <a:off x="6435714" y="4700585"/>
                  <a:ext cx="227012" cy="34925"/>
                </a:xfrm>
                <a:custGeom>
                  <a:avLst/>
                  <a:gdLst/>
                  <a:ahLst/>
                  <a:cxnLst>
                    <a:cxn ang="0">
                      <a:pos x="22" y="13"/>
                    </a:cxn>
                    <a:cxn ang="0">
                      <a:pos x="47" y="11"/>
                    </a:cxn>
                    <a:cxn ang="0">
                      <a:pos x="71" y="5"/>
                    </a:cxn>
                    <a:cxn ang="0">
                      <a:pos x="81" y="4"/>
                    </a:cxn>
                    <a:cxn ang="0">
                      <a:pos x="77" y="0"/>
                    </a:cxn>
                    <a:cxn ang="0">
                      <a:pos x="53" y="2"/>
                    </a:cxn>
                    <a:cxn ang="0">
                      <a:pos x="19" y="4"/>
                    </a:cxn>
                    <a:cxn ang="0">
                      <a:pos x="12" y="5"/>
                    </a:cxn>
                    <a:cxn ang="0">
                      <a:pos x="4" y="6"/>
                    </a:cxn>
                    <a:cxn ang="0">
                      <a:pos x="18" y="12"/>
                    </a:cxn>
                    <a:cxn ang="0">
                      <a:pos x="22" y="13"/>
                    </a:cxn>
                  </a:cxnLst>
                  <a:rect l="0" t="0" r="r" b="b"/>
                  <a:pathLst>
                    <a:path w="86" h="13">
                      <a:moveTo>
                        <a:pt x="22" y="13"/>
                      </a:moveTo>
                      <a:cubicBezTo>
                        <a:pt x="31" y="13"/>
                        <a:pt x="38" y="11"/>
                        <a:pt x="47" y="11"/>
                      </a:cubicBezTo>
                      <a:cubicBezTo>
                        <a:pt x="56" y="11"/>
                        <a:pt x="63" y="7"/>
                        <a:pt x="71" y="5"/>
                      </a:cubicBezTo>
                      <a:cubicBezTo>
                        <a:pt x="74" y="5"/>
                        <a:pt x="78" y="5"/>
                        <a:pt x="81" y="4"/>
                      </a:cubicBezTo>
                      <a:cubicBezTo>
                        <a:pt x="86" y="1"/>
                        <a:pt x="80" y="0"/>
                        <a:pt x="77" y="0"/>
                      </a:cubicBezTo>
                      <a:cubicBezTo>
                        <a:pt x="69" y="0"/>
                        <a:pt x="61" y="1"/>
                        <a:pt x="53" y="2"/>
                      </a:cubicBezTo>
                      <a:cubicBezTo>
                        <a:pt x="42" y="2"/>
                        <a:pt x="31" y="4"/>
                        <a:pt x="19" y="4"/>
                      </a:cubicBezTo>
                      <a:cubicBezTo>
                        <a:pt x="17" y="4"/>
                        <a:pt x="14" y="4"/>
                        <a:pt x="12" y="5"/>
                      </a:cubicBezTo>
                      <a:cubicBezTo>
                        <a:pt x="10" y="5"/>
                        <a:pt x="5" y="5"/>
                        <a:pt x="4" y="6"/>
                      </a:cubicBezTo>
                      <a:cubicBezTo>
                        <a:pt x="0" y="11"/>
                        <a:pt x="16" y="12"/>
                        <a:pt x="18" y="12"/>
                      </a:cubicBezTo>
                      <a:lnTo>
                        <a:pt x="22"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1" name="Freeform 92"/>
                <p:cNvSpPr/>
                <p:nvPr/>
              </p:nvSpPr>
              <p:spPr bwMode="auto">
                <a:xfrm>
                  <a:off x="6559539" y="4711699"/>
                  <a:ext cx="184150" cy="104775"/>
                </a:xfrm>
                <a:custGeom>
                  <a:avLst/>
                  <a:gdLst/>
                  <a:ahLst/>
                  <a:cxnLst>
                    <a:cxn ang="0">
                      <a:pos x="17" y="34"/>
                    </a:cxn>
                    <a:cxn ang="0">
                      <a:pos x="29" y="25"/>
                    </a:cxn>
                    <a:cxn ang="0">
                      <a:pos x="44" y="17"/>
                    </a:cxn>
                    <a:cxn ang="0">
                      <a:pos x="57" y="11"/>
                    </a:cxn>
                    <a:cxn ang="0">
                      <a:pos x="70" y="2"/>
                    </a:cxn>
                    <a:cxn ang="0">
                      <a:pos x="50" y="0"/>
                    </a:cxn>
                    <a:cxn ang="0">
                      <a:pos x="31" y="11"/>
                    </a:cxn>
                    <a:cxn ang="0">
                      <a:pos x="13" y="23"/>
                    </a:cxn>
                    <a:cxn ang="0">
                      <a:pos x="6" y="32"/>
                    </a:cxn>
                    <a:cxn ang="0">
                      <a:pos x="5" y="39"/>
                    </a:cxn>
                    <a:cxn ang="0">
                      <a:pos x="12" y="35"/>
                    </a:cxn>
                    <a:cxn ang="0">
                      <a:pos x="17" y="34"/>
                    </a:cxn>
                  </a:cxnLst>
                  <a:rect l="0" t="0" r="r" b="b"/>
                  <a:pathLst>
                    <a:path w="70" h="40">
                      <a:moveTo>
                        <a:pt x="17" y="34"/>
                      </a:moveTo>
                      <a:cubicBezTo>
                        <a:pt x="18" y="31"/>
                        <a:pt x="26" y="27"/>
                        <a:pt x="29" y="25"/>
                      </a:cubicBezTo>
                      <a:cubicBezTo>
                        <a:pt x="34" y="22"/>
                        <a:pt x="39" y="20"/>
                        <a:pt x="44" y="17"/>
                      </a:cubicBezTo>
                      <a:cubicBezTo>
                        <a:pt x="49" y="15"/>
                        <a:pt x="53" y="12"/>
                        <a:pt x="57" y="11"/>
                      </a:cubicBezTo>
                      <a:cubicBezTo>
                        <a:pt x="61" y="9"/>
                        <a:pt x="69" y="7"/>
                        <a:pt x="70" y="2"/>
                      </a:cubicBezTo>
                      <a:cubicBezTo>
                        <a:pt x="65" y="1"/>
                        <a:pt x="56" y="0"/>
                        <a:pt x="50" y="0"/>
                      </a:cubicBezTo>
                      <a:cubicBezTo>
                        <a:pt x="42" y="1"/>
                        <a:pt x="38" y="7"/>
                        <a:pt x="31" y="11"/>
                      </a:cubicBezTo>
                      <a:cubicBezTo>
                        <a:pt x="25" y="14"/>
                        <a:pt x="19" y="18"/>
                        <a:pt x="13" y="23"/>
                      </a:cubicBezTo>
                      <a:cubicBezTo>
                        <a:pt x="11" y="25"/>
                        <a:pt x="8" y="29"/>
                        <a:pt x="6" y="32"/>
                      </a:cubicBezTo>
                      <a:cubicBezTo>
                        <a:pt x="4" y="34"/>
                        <a:pt x="0" y="39"/>
                        <a:pt x="5" y="39"/>
                      </a:cubicBezTo>
                      <a:cubicBezTo>
                        <a:pt x="8" y="40"/>
                        <a:pt x="10" y="37"/>
                        <a:pt x="12" y="35"/>
                      </a:cubicBezTo>
                      <a:lnTo>
                        <a:pt x="17" y="3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2" name="Freeform 93"/>
                <p:cNvSpPr/>
                <p:nvPr/>
              </p:nvSpPr>
              <p:spPr bwMode="auto">
                <a:xfrm>
                  <a:off x="6999276" y="4587874"/>
                  <a:ext cx="44450" cy="71437"/>
                </a:xfrm>
                <a:custGeom>
                  <a:avLst/>
                  <a:gdLst/>
                  <a:ahLst/>
                  <a:cxnLst>
                    <a:cxn ang="0">
                      <a:pos x="13" y="1"/>
                    </a:cxn>
                    <a:cxn ang="0">
                      <a:pos x="7" y="26"/>
                    </a:cxn>
                    <a:cxn ang="0">
                      <a:pos x="15" y="25"/>
                    </a:cxn>
                    <a:cxn ang="0">
                      <a:pos x="16" y="19"/>
                    </a:cxn>
                    <a:cxn ang="0">
                      <a:pos x="13" y="2"/>
                    </a:cxn>
                    <a:cxn ang="0">
                      <a:pos x="13" y="1"/>
                    </a:cxn>
                  </a:cxnLst>
                  <a:rect l="0" t="0" r="r" b="b"/>
                  <a:pathLst>
                    <a:path w="17" h="27">
                      <a:moveTo>
                        <a:pt x="13" y="1"/>
                      </a:moveTo>
                      <a:cubicBezTo>
                        <a:pt x="4" y="0"/>
                        <a:pt x="0" y="23"/>
                        <a:pt x="7" y="26"/>
                      </a:cubicBezTo>
                      <a:cubicBezTo>
                        <a:pt x="9" y="27"/>
                        <a:pt x="13" y="26"/>
                        <a:pt x="15" y="25"/>
                      </a:cubicBezTo>
                      <a:cubicBezTo>
                        <a:pt x="17" y="23"/>
                        <a:pt x="16" y="21"/>
                        <a:pt x="16" y="19"/>
                      </a:cubicBezTo>
                      <a:cubicBezTo>
                        <a:pt x="16" y="13"/>
                        <a:pt x="13" y="8"/>
                        <a:pt x="13" y="2"/>
                      </a:cubicBezTo>
                      <a:lnTo>
                        <a:pt x="13"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3" name="Freeform 94"/>
                <p:cNvSpPr/>
                <p:nvPr/>
              </p:nvSpPr>
              <p:spPr bwMode="auto">
                <a:xfrm>
                  <a:off x="5888028" y="4427535"/>
                  <a:ext cx="57150" cy="60325"/>
                </a:xfrm>
                <a:custGeom>
                  <a:avLst/>
                  <a:gdLst/>
                  <a:ahLst/>
                  <a:cxnLst>
                    <a:cxn ang="0">
                      <a:pos x="18" y="21"/>
                    </a:cxn>
                    <a:cxn ang="0">
                      <a:pos x="8" y="17"/>
                    </a:cxn>
                    <a:cxn ang="0">
                      <a:pos x="3" y="9"/>
                    </a:cxn>
                    <a:cxn ang="0">
                      <a:pos x="18" y="21"/>
                    </a:cxn>
                  </a:cxnLst>
                  <a:rect l="0" t="0" r="r" b="b"/>
                  <a:pathLst>
                    <a:path w="22" h="23">
                      <a:moveTo>
                        <a:pt x="18" y="21"/>
                      </a:moveTo>
                      <a:cubicBezTo>
                        <a:pt x="16" y="23"/>
                        <a:pt x="9" y="18"/>
                        <a:pt x="8" y="17"/>
                      </a:cubicBezTo>
                      <a:cubicBezTo>
                        <a:pt x="4" y="15"/>
                        <a:pt x="0" y="13"/>
                        <a:pt x="3" y="9"/>
                      </a:cubicBezTo>
                      <a:cubicBezTo>
                        <a:pt x="10" y="0"/>
                        <a:pt x="22" y="17"/>
                        <a:pt x="18"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4" name="Freeform 95"/>
                <p:cNvSpPr/>
                <p:nvPr/>
              </p:nvSpPr>
              <p:spPr bwMode="auto">
                <a:xfrm>
                  <a:off x="5964228" y="4479924"/>
                  <a:ext cx="33337" cy="31750"/>
                </a:xfrm>
                <a:custGeom>
                  <a:avLst/>
                  <a:gdLst/>
                  <a:ahLst/>
                  <a:cxnLst>
                    <a:cxn ang="0">
                      <a:pos x="0" y="12"/>
                    </a:cxn>
                    <a:cxn ang="0">
                      <a:pos x="11" y="11"/>
                    </a:cxn>
                    <a:cxn ang="0">
                      <a:pos x="10" y="2"/>
                    </a:cxn>
                    <a:cxn ang="0">
                      <a:pos x="1" y="1"/>
                    </a:cxn>
                    <a:cxn ang="0">
                      <a:pos x="0" y="9"/>
                    </a:cxn>
                    <a:cxn ang="0">
                      <a:pos x="0" y="12"/>
                    </a:cxn>
                  </a:cxnLst>
                  <a:rect l="0" t="0" r="r" b="b"/>
                  <a:pathLst>
                    <a:path w="13" h="12">
                      <a:moveTo>
                        <a:pt x="0" y="12"/>
                      </a:moveTo>
                      <a:cubicBezTo>
                        <a:pt x="0" y="8"/>
                        <a:pt x="9" y="12"/>
                        <a:pt x="11" y="11"/>
                      </a:cubicBezTo>
                      <a:cubicBezTo>
                        <a:pt x="12" y="8"/>
                        <a:pt x="13" y="5"/>
                        <a:pt x="10" y="2"/>
                      </a:cubicBezTo>
                      <a:cubicBezTo>
                        <a:pt x="8" y="0"/>
                        <a:pt x="4" y="1"/>
                        <a:pt x="1" y="1"/>
                      </a:cubicBezTo>
                      <a:cubicBezTo>
                        <a:pt x="0" y="3"/>
                        <a:pt x="0" y="6"/>
                        <a:pt x="0" y="9"/>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5" name="Freeform 96"/>
                <p:cNvSpPr/>
                <p:nvPr/>
              </p:nvSpPr>
              <p:spPr bwMode="auto">
                <a:xfrm>
                  <a:off x="5556241" y="4319585"/>
                  <a:ext cx="28575" cy="47625"/>
                </a:xfrm>
                <a:custGeom>
                  <a:avLst/>
                  <a:gdLst/>
                  <a:ahLst/>
                  <a:cxnLst>
                    <a:cxn ang="0">
                      <a:pos x="0" y="2"/>
                    </a:cxn>
                    <a:cxn ang="0">
                      <a:pos x="11" y="9"/>
                    </a:cxn>
                    <a:cxn ang="0">
                      <a:pos x="8" y="16"/>
                    </a:cxn>
                    <a:cxn ang="0">
                      <a:pos x="2" y="7"/>
                    </a:cxn>
                    <a:cxn ang="0">
                      <a:pos x="0" y="2"/>
                    </a:cxn>
                  </a:cxnLst>
                  <a:rect l="0" t="0" r="r" b="b"/>
                  <a:pathLst>
                    <a:path w="11" h="18">
                      <a:moveTo>
                        <a:pt x="0" y="2"/>
                      </a:moveTo>
                      <a:cubicBezTo>
                        <a:pt x="5" y="0"/>
                        <a:pt x="7" y="7"/>
                        <a:pt x="11" y="9"/>
                      </a:cubicBezTo>
                      <a:cubicBezTo>
                        <a:pt x="11" y="11"/>
                        <a:pt x="11" y="18"/>
                        <a:pt x="8" y="16"/>
                      </a:cubicBezTo>
                      <a:cubicBezTo>
                        <a:pt x="6" y="15"/>
                        <a:pt x="4" y="9"/>
                        <a:pt x="2" y="7"/>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6" name="Freeform 97"/>
                <p:cNvSpPr/>
                <p:nvPr/>
              </p:nvSpPr>
              <p:spPr bwMode="auto">
                <a:xfrm>
                  <a:off x="5591166" y="4367210"/>
                  <a:ext cx="25400" cy="36512"/>
                </a:xfrm>
                <a:custGeom>
                  <a:avLst/>
                  <a:gdLst/>
                  <a:ahLst/>
                  <a:cxnLst>
                    <a:cxn ang="0">
                      <a:pos x="3" y="13"/>
                    </a:cxn>
                    <a:cxn ang="0">
                      <a:pos x="9" y="8"/>
                    </a:cxn>
                    <a:cxn ang="0">
                      <a:pos x="8" y="3"/>
                    </a:cxn>
                    <a:cxn ang="0">
                      <a:pos x="5" y="2"/>
                    </a:cxn>
                    <a:cxn ang="0">
                      <a:pos x="3" y="13"/>
                    </a:cxn>
                  </a:cxnLst>
                  <a:rect l="0" t="0" r="r" b="b"/>
                  <a:pathLst>
                    <a:path w="10" h="14">
                      <a:moveTo>
                        <a:pt x="3" y="13"/>
                      </a:moveTo>
                      <a:cubicBezTo>
                        <a:pt x="4" y="13"/>
                        <a:pt x="8" y="14"/>
                        <a:pt x="9" y="8"/>
                      </a:cubicBezTo>
                      <a:cubicBezTo>
                        <a:pt x="9" y="7"/>
                        <a:pt x="8" y="4"/>
                        <a:pt x="8" y="3"/>
                      </a:cubicBezTo>
                      <a:cubicBezTo>
                        <a:pt x="10" y="0"/>
                        <a:pt x="6" y="1"/>
                        <a:pt x="5" y="2"/>
                      </a:cubicBezTo>
                      <a:cubicBezTo>
                        <a:pt x="3" y="3"/>
                        <a:pt x="0" y="13"/>
                        <a:pt x="3" y="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7" name="Freeform 98"/>
                <p:cNvSpPr/>
                <p:nvPr/>
              </p:nvSpPr>
              <p:spPr bwMode="auto">
                <a:xfrm>
                  <a:off x="5611803" y="4419599"/>
                  <a:ext cx="28575" cy="36512"/>
                </a:xfrm>
                <a:custGeom>
                  <a:avLst/>
                  <a:gdLst/>
                  <a:ahLst/>
                  <a:cxnLst>
                    <a:cxn ang="0">
                      <a:pos x="0" y="1"/>
                    </a:cxn>
                    <a:cxn ang="0">
                      <a:pos x="7" y="4"/>
                    </a:cxn>
                    <a:cxn ang="0">
                      <a:pos x="11" y="11"/>
                    </a:cxn>
                    <a:cxn ang="0">
                      <a:pos x="5" y="12"/>
                    </a:cxn>
                    <a:cxn ang="0">
                      <a:pos x="0" y="4"/>
                    </a:cxn>
                    <a:cxn ang="0">
                      <a:pos x="0" y="1"/>
                    </a:cxn>
                  </a:cxnLst>
                  <a:rect l="0" t="0" r="r" b="b"/>
                  <a:pathLst>
                    <a:path w="11" h="14">
                      <a:moveTo>
                        <a:pt x="0" y="1"/>
                      </a:moveTo>
                      <a:cubicBezTo>
                        <a:pt x="3" y="0"/>
                        <a:pt x="5" y="1"/>
                        <a:pt x="7" y="4"/>
                      </a:cubicBezTo>
                      <a:cubicBezTo>
                        <a:pt x="8" y="5"/>
                        <a:pt x="11" y="9"/>
                        <a:pt x="11" y="11"/>
                      </a:cubicBezTo>
                      <a:cubicBezTo>
                        <a:pt x="11" y="14"/>
                        <a:pt x="7" y="13"/>
                        <a:pt x="5" y="12"/>
                      </a:cubicBezTo>
                      <a:cubicBezTo>
                        <a:pt x="2" y="10"/>
                        <a:pt x="2" y="6"/>
                        <a:pt x="0"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8" name="Freeform 99"/>
                <p:cNvSpPr/>
                <p:nvPr/>
              </p:nvSpPr>
              <p:spPr bwMode="auto">
                <a:xfrm>
                  <a:off x="5648316" y="4464049"/>
                  <a:ext cx="50800" cy="55562"/>
                </a:xfrm>
                <a:custGeom>
                  <a:avLst/>
                  <a:gdLst/>
                  <a:ahLst/>
                  <a:cxnLst>
                    <a:cxn ang="0">
                      <a:pos x="2" y="0"/>
                    </a:cxn>
                    <a:cxn ang="0">
                      <a:pos x="11" y="10"/>
                    </a:cxn>
                    <a:cxn ang="0">
                      <a:pos x="14" y="21"/>
                    </a:cxn>
                    <a:cxn ang="0">
                      <a:pos x="7" y="12"/>
                    </a:cxn>
                    <a:cxn ang="0">
                      <a:pos x="0" y="0"/>
                    </a:cxn>
                    <a:cxn ang="0">
                      <a:pos x="2" y="0"/>
                    </a:cxn>
                  </a:cxnLst>
                  <a:rect l="0" t="0" r="r" b="b"/>
                  <a:pathLst>
                    <a:path w="19" h="21">
                      <a:moveTo>
                        <a:pt x="2" y="0"/>
                      </a:moveTo>
                      <a:cubicBezTo>
                        <a:pt x="5" y="0"/>
                        <a:pt x="10" y="8"/>
                        <a:pt x="11" y="10"/>
                      </a:cubicBezTo>
                      <a:cubicBezTo>
                        <a:pt x="12" y="12"/>
                        <a:pt x="19" y="21"/>
                        <a:pt x="14" y="21"/>
                      </a:cubicBezTo>
                      <a:cubicBezTo>
                        <a:pt x="12" y="21"/>
                        <a:pt x="9" y="14"/>
                        <a:pt x="7" y="12"/>
                      </a:cubicBezTo>
                      <a:cubicBezTo>
                        <a:pt x="5" y="9"/>
                        <a:pt x="1" y="4"/>
                        <a:pt x="0" y="0"/>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9" name="Freeform 100"/>
                <p:cNvSpPr/>
                <p:nvPr/>
              </p:nvSpPr>
              <p:spPr bwMode="auto">
                <a:xfrm>
                  <a:off x="5494328" y="4264024"/>
                  <a:ext cx="41275" cy="26987"/>
                </a:xfrm>
                <a:custGeom>
                  <a:avLst/>
                  <a:gdLst/>
                  <a:ahLst/>
                  <a:cxnLst>
                    <a:cxn ang="0">
                      <a:pos x="2" y="6"/>
                    </a:cxn>
                    <a:cxn ang="0">
                      <a:pos x="7" y="1"/>
                    </a:cxn>
                    <a:cxn ang="0">
                      <a:pos x="12" y="6"/>
                    </a:cxn>
                    <a:cxn ang="0">
                      <a:pos x="16" y="10"/>
                    </a:cxn>
                    <a:cxn ang="0">
                      <a:pos x="7" y="7"/>
                    </a:cxn>
                    <a:cxn ang="0">
                      <a:pos x="2" y="6"/>
                    </a:cxn>
                  </a:cxnLst>
                  <a:rect l="0" t="0" r="r" b="b"/>
                  <a:pathLst>
                    <a:path w="16" h="10">
                      <a:moveTo>
                        <a:pt x="2" y="6"/>
                      </a:moveTo>
                      <a:cubicBezTo>
                        <a:pt x="0" y="3"/>
                        <a:pt x="4" y="0"/>
                        <a:pt x="7" y="1"/>
                      </a:cubicBezTo>
                      <a:cubicBezTo>
                        <a:pt x="8" y="2"/>
                        <a:pt x="11" y="5"/>
                        <a:pt x="12" y="6"/>
                      </a:cubicBezTo>
                      <a:cubicBezTo>
                        <a:pt x="14" y="7"/>
                        <a:pt x="16" y="8"/>
                        <a:pt x="16" y="10"/>
                      </a:cubicBezTo>
                      <a:cubicBezTo>
                        <a:pt x="13" y="10"/>
                        <a:pt x="10" y="7"/>
                        <a:pt x="7" y="7"/>
                      </a:cubicBezTo>
                      <a:lnTo>
                        <a:pt x="2"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0" name="Freeform 101"/>
                <p:cNvSpPr/>
                <p:nvPr/>
              </p:nvSpPr>
              <p:spPr bwMode="auto">
                <a:xfrm>
                  <a:off x="6756389" y="3273424"/>
                  <a:ext cx="34925" cy="42862"/>
                </a:xfrm>
                <a:custGeom>
                  <a:avLst/>
                  <a:gdLst/>
                  <a:ahLst/>
                  <a:cxnLst>
                    <a:cxn ang="0">
                      <a:pos x="0" y="16"/>
                    </a:cxn>
                    <a:cxn ang="0">
                      <a:pos x="12" y="1"/>
                    </a:cxn>
                    <a:cxn ang="0">
                      <a:pos x="0" y="13"/>
                    </a:cxn>
                    <a:cxn ang="0">
                      <a:pos x="0" y="16"/>
                    </a:cxn>
                  </a:cxnLst>
                  <a:rect l="0" t="0" r="r" b="b"/>
                  <a:pathLst>
                    <a:path w="13" h="16">
                      <a:moveTo>
                        <a:pt x="0" y="16"/>
                      </a:moveTo>
                      <a:cubicBezTo>
                        <a:pt x="5" y="15"/>
                        <a:pt x="13" y="8"/>
                        <a:pt x="12" y="1"/>
                      </a:cubicBezTo>
                      <a:cubicBezTo>
                        <a:pt x="6" y="0"/>
                        <a:pt x="3" y="8"/>
                        <a:pt x="0" y="13"/>
                      </a:cubicBezTo>
                      <a:lnTo>
                        <a:pt x="0"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1" name="Freeform 102"/>
                <p:cNvSpPr/>
                <p:nvPr/>
              </p:nvSpPr>
              <p:spPr bwMode="auto">
                <a:xfrm>
                  <a:off x="6819889" y="3200399"/>
                  <a:ext cx="36512" cy="28575"/>
                </a:xfrm>
                <a:custGeom>
                  <a:avLst/>
                  <a:gdLst/>
                  <a:ahLst/>
                  <a:cxnLst>
                    <a:cxn ang="0">
                      <a:pos x="3" y="11"/>
                    </a:cxn>
                    <a:cxn ang="0">
                      <a:pos x="8" y="2"/>
                    </a:cxn>
                    <a:cxn ang="0">
                      <a:pos x="0" y="11"/>
                    </a:cxn>
                    <a:cxn ang="0">
                      <a:pos x="3" y="11"/>
                    </a:cxn>
                  </a:cxnLst>
                  <a:rect l="0" t="0" r="r" b="b"/>
                  <a:pathLst>
                    <a:path w="14" h="11">
                      <a:moveTo>
                        <a:pt x="3" y="11"/>
                      </a:moveTo>
                      <a:cubicBezTo>
                        <a:pt x="6" y="10"/>
                        <a:pt x="14" y="4"/>
                        <a:pt x="8" y="2"/>
                      </a:cubicBezTo>
                      <a:cubicBezTo>
                        <a:pt x="3" y="0"/>
                        <a:pt x="0" y="6"/>
                        <a:pt x="0" y="11"/>
                      </a:cubicBezTo>
                      <a:lnTo>
                        <a:pt x="3"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2" name="Freeform 103"/>
                <p:cNvSpPr/>
                <p:nvPr/>
              </p:nvSpPr>
              <p:spPr bwMode="auto">
                <a:xfrm>
                  <a:off x="6880214" y="3092449"/>
                  <a:ext cx="19050" cy="36512"/>
                </a:xfrm>
                <a:custGeom>
                  <a:avLst/>
                  <a:gdLst/>
                  <a:ahLst/>
                  <a:cxnLst>
                    <a:cxn ang="0">
                      <a:pos x="0" y="13"/>
                    </a:cxn>
                    <a:cxn ang="0">
                      <a:pos x="5" y="13"/>
                    </a:cxn>
                    <a:cxn ang="0">
                      <a:pos x="6" y="9"/>
                    </a:cxn>
                    <a:cxn ang="0">
                      <a:pos x="5" y="0"/>
                    </a:cxn>
                    <a:cxn ang="0">
                      <a:pos x="1" y="12"/>
                    </a:cxn>
                    <a:cxn ang="0">
                      <a:pos x="0" y="13"/>
                    </a:cxn>
                  </a:cxnLst>
                  <a:rect l="0" t="0" r="r" b="b"/>
                  <a:pathLst>
                    <a:path w="7" h="14">
                      <a:moveTo>
                        <a:pt x="0" y="13"/>
                      </a:moveTo>
                      <a:cubicBezTo>
                        <a:pt x="2" y="12"/>
                        <a:pt x="3" y="14"/>
                        <a:pt x="5" y="13"/>
                      </a:cubicBezTo>
                      <a:cubicBezTo>
                        <a:pt x="6" y="12"/>
                        <a:pt x="6" y="10"/>
                        <a:pt x="6" y="9"/>
                      </a:cubicBezTo>
                      <a:cubicBezTo>
                        <a:pt x="7" y="7"/>
                        <a:pt x="7" y="0"/>
                        <a:pt x="5" y="0"/>
                      </a:cubicBezTo>
                      <a:cubicBezTo>
                        <a:pt x="4" y="4"/>
                        <a:pt x="3" y="8"/>
                        <a:pt x="1" y="12"/>
                      </a:cubicBezTo>
                      <a:lnTo>
                        <a:pt x="0"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3" name="Freeform 104"/>
                <p:cNvSpPr/>
                <p:nvPr/>
              </p:nvSpPr>
              <p:spPr bwMode="auto">
                <a:xfrm>
                  <a:off x="6599227" y="3376611"/>
                  <a:ext cx="34925" cy="28575"/>
                </a:xfrm>
                <a:custGeom>
                  <a:avLst/>
                  <a:gdLst/>
                  <a:ahLst/>
                  <a:cxnLst>
                    <a:cxn ang="0">
                      <a:pos x="0" y="5"/>
                    </a:cxn>
                    <a:cxn ang="0">
                      <a:pos x="13" y="1"/>
                    </a:cxn>
                    <a:cxn ang="0">
                      <a:pos x="3" y="4"/>
                    </a:cxn>
                    <a:cxn ang="0">
                      <a:pos x="0" y="5"/>
                    </a:cxn>
                  </a:cxnLst>
                  <a:rect l="0" t="0" r="r" b="b"/>
                  <a:pathLst>
                    <a:path w="13" h="11">
                      <a:moveTo>
                        <a:pt x="0" y="5"/>
                      </a:moveTo>
                      <a:cubicBezTo>
                        <a:pt x="5" y="11"/>
                        <a:pt x="13" y="7"/>
                        <a:pt x="13" y="1"/>
                      </a:cubicBezTo>
                      <a:cubicBezTo>
                        <a:pt x="10" y="0"/>
                        <a:pt x="5" y="3"/>
                        <a:pt x="3" y="4"/>
                      </a:cubicBezTo>
                      <a:lnTo>
                        <a:pt x="0"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4" name="Freeform 105"/>
                <p:cNvSpPr/>
                <p:nvPr/>
              </p:nvSpPr>
              <p:spPr bwMode="auto">
                <a:xfrm>
                  <a:off x="779461" y="893763"/>
                  <a:ext cx="404812" cy="241300"/>
                </a:xfrm>
                <a:custGeom>
                  <a:avLst/>
                  <a:gdLst/>
                  <a:ahLst/>
                  <a:cxnLst>
                    <a:cxn ang="0">
                      <a:pos x="74" y="87"/>
                    </a:cxn>
                    <a:cxn ang="0">
                      <a:pos x="92" y="86"/>
                    </a:cxn>
                    <a:cxn ang="0">
                      <a:pos x="135" y="58"/>
                    </a:cxn>
                    <a:cxn ang="0">
                      <a:pos x="145" y="54"/>
                    </a:cxn>
                    <a:cxn ang="0">
                      <a:pos x="151" y="45"/>
                    </a:cxn>
                    <a:cxn ang="0">
                      <a:pos x="152" y="34"/>
                    </a:cxn>
                    <a:cxn ang="0">
                      <a:pos x="141" y="30"/>
                    </a:cxn>
                    <a:cxn ang="0">
                      <a:pos x="132" y="22"/>
                    </a:cxn>
                    <a:cxn ang="0">
                      <a:pos x="123" y="16"/>
                    </a:cxn>
                    <a:cxn ang="0">
                      <a:pos x="103" y="18"/>
                    </a:cxn>
                    <a:cxn ang="0">
                      <a:pos x="91" y="19"/>
                    </a:cxn>
                    <a:cxn ang="0">
                      <a:pos x="79" y="22"/>
                    </a:cxn>
                    <a:cxn ang="0">
                      <a:pos x="72" y="18"/>
                    </a:cxn>
                    <a:cxn ang="0">
                      <a:pos x="61" y="13"/>
                    </a:cxn>
                    <a:cxn ang="0">
                      <a:pos x="58" y="17"/>
                    </a:cxn>
                    <a:cxn ang="0">
                      <a:pos x="52" y="17"/>
                    </a:cxn>
                    <a:cxn ang="0">
                      <a:pos x="46" y="8"/>
                    </a:cxn>
                    <a:cxn ang="0">
                      <a:pos x="41" y="0"/>
                    </a:cxn>
                    <a:cxn ang="0">
                      <a:pos x="32" y="8"/>
                    </a:cxn>
                    <a:cxn ang="0">
                      <a:pos x="23" y="12"/>
                    </a:cxn>
                    <a:cxn ang="0">
                      <a:pos x="13" y="16"/>
                    </a:cxn>
                    <a:cxn ang="0">
                      <a:pos x="28" y="24"/>
                    </a:cxn>
                    <a:cxn ang="0">
                      <a:pos x="36" y="29"/>
                    </a:cxn>
                    <a:cxn ang="0">
                      <a:pos x="29" y="35"/>
                    </a:cxn>
                    <a:cxn ang="0">
                      <a:pos x="9" y="40"/>
                    </a:cxn>
                    <a:cxn ang="0">
                      <a:pos x="22" y="54"/>
                    </a:cxn>
                    <a:cxn ang="0">
                      <a:pos x="32" y="61"/>
                    </a:cxn>
                    <a:cxn ang="0">
                      <a:pos x="27" y="68"/>
                    </a:cxn>
                    <a:cxn ang="0">
                      <a:pos x="20" y="72"/>
                    </a:cxn>
                    <a:cxn ang="0">
                      <a:pos x="26" y="78"/>
                    </a:cxn>
                    <a:cxn ang="0">
                      <a:pos x="50" y="84"/>
                    </a:cxn>
                    <a:cxn ang="0">
                      <a:pos x="74" y="87"/>
                    </a:cxn>
                  </a:cxnLst>
                  <a:rect l="0" t="0" r="r" b="b"/>
                  <a:pathLst>
                    <a:path w="154" h="92">
                      <a:moveTo>
                        <a:pt x="74" y="87"/>
                      </a:moveTo>
                      <a:cubicBezTo>
                        <a:pt x="81" y="90"/>
                        <a:pt x="86" y="92"/>
                        <a:pt x="92" y="86"/>
                      </a:cubicBezTo>
                      <a:cubicBezTo>
                        <a:pt x="104" y="75"/>
                        <a:pt x="120" y="67"/>
                        <a:pt x="135" y="58"/>
                      </a:cubicBezTo>
                      <a:cubicBezTo>
                        <a:pt x="139" y="57"/>
                        <a:pt x="142" y="56"/>
                        <a:pt x="145" y="54"/>
                      </a:cubicBezTo>
                      <a:cubicBezTo>
                        <a:pt x="149" y="52"/>
                        <a:pt x="150" y="48"/>
                        <a:pt x="151" y="45"/>
                      </a:cubicBezTo>
                      <a:cubicBezTo>
                        <a:pt x="152" y="42"/>
                        <a:pt x="154" y="37"/>
                        <a:pt x="152" y="34"/>
                      </a:cubicBezTo>
                      <a:cubicBezTo>
                        <a:pt x="151" y="30"/>
                        <a:pt x="144" y="31"/>
                        <a:pt x="141" y="30"/>
                      </a:cubicBezTo>
                      <a:cubicBezTo>
                        <a:pt x="137" y="28"/>
                        <a:pt x="135" y="25"/>
                        <a:pt x="132" y="22"/>
                      </a:cubicBezTo>
                      <a:cubicBezTo>
                        <a:pt x="129" y="20"/>
                        <a:pt x="126" y="18"/>
                        <a:pt x="123" y="16"/>
                      </a:cubicBezTo>
                      <a:cubicBezTo>
                        <a:pt x="116" y="11"/>
                        <a:pt x="111" y="18"/>
                        <a:pt x="103" y="18"/>
                      </a:cubicBezTo>
                      <a:cubicBezTo>
                        <a:pt x="99" y="18"/>
                        <a:pt x="95" y="18"/>
                        <a:pt x="91" y="19"/>
                      </a:cubicBezTo>
                      <a:cubicBezTo>
                        <a:pt x="87" y="20"/>
                        <a:pt x="83" y="21"/>
                        <a:pt x="79" y="22"/>
                      </a:cubicBezTo>
                      <a:cubicBezTo>
                        <a:pt x="75" y="22"/>
                        <a:pt x="74" y="21"/>
                        <a:pt x="72" y="18"/>
                      </a:cubicBezTo>
                      <a:cubicBezTo>
                        <a:pt x="69" y="14"/>
                        <a:pt x="66" y="11"/>
                        <a:pt x="61" y="13"/>
                      </a:cubicBezTo>
                      <a:cubicBezTo>
                        <a:pt x="60" y="14"/>
                        <a:pt x="59" y="16"/>
                        <a:pt x="58" y="17"/>
                      </a:cubicBezTo>
                      <a:cubicBezTo>
                        <a:pt x="56" y="18"/>
                        <a:pt x="54" y="17"/>
                        <a:pt x="52" y="17"/>
                      </a:cubicBezTo>
                      <a:cubicBezTo>
                        <a:pt x="47" y="15"/>
                        <a:pt x="48" y="13"/>
                        <a:pt x="46" y="8"/>
                      </a:cubicBezTo>
                      <a:cubicBezTo>
                        <a:pt x="46" y="6"/>
                        <a:pt x="43" y="0"/>
                        <a:pt x="41" y="0"/>
                      </a:cubicBezTo>
                      <a:cubicBezTo>
                        <a:pt x="38" y="0"/>
                        <a:pt x="34" y="6"/>
                        <a:pt x="32" y="8"/>
                      </a:cubicBezTo>
                      <a:cubicBezTo>
                        <a:pt x="29" y="10"/>
                        <a:pt x="26" y="11"/>
                        <a:pt x="23" y="12"/>
                      </a:cubicBezTo>
                      <a:cubicBezTo>
                        <a:pt x="20" y="13"/>
                        <a:pt x="15" y="13"/>
                        <a:pt x="13" y="16"/>
                      </a:cubicBezTo>
                      <a:cubicBezTo>
                        <a:pt x="7" y="23"/>
                        <a:pt x="24" y="23"/>
                        <a:pt x="28" y="24"/>
                      </a:cubicBezTo>
                      <a:cubicBezTo>
                        <a:pt x="31" y="25"/>
                        <a:pt x="37" y="24"/>
                        <a:pt x="36" y="29"/>
                      </a:cubicBezTo>
                      <a:cubicBezTo>
                        <a:pt x="36" y="32"/>
                        <a:pt x="33" y="34"/>
                        <a:pt x="29" y="35"/>
                      </a:cubicBezTo>
                      <a:cubicBezTo>
                        <a:pt x="22" y="36"/>
                        <a:pt x="15" y="35"/>
                        <a:pt x="9" y="40"/>
                      </a:cubicBezTo>
                      <a:cubicBezTo>
                        <a:pt x="0" y="47"/>
                        <a:pt x="17" y="52"/>
                        <a:pt x="22" y="54"/>
                      </a:cubicBezTo>
                      <a:cubicBezTo>
                        <a:pt x="26" y="55"/>
                        <a:pt x="31" y="57"/>
                        <a:pt x="32" y="61"/>
                      </a:cubicBezTo>
                      <a:cubicBezTo>
                        <a:pt x="33" y="65"/>
                        <a:pt x="30" y="67"/>
                        <a:pt x="27" y="68"/>
                      </a:cubicBezTo>
                      <a:cubicBezTo>
                        <a:pt x="25" y="69"/>
                        <a:pt x="21" y="69"/>
                        <a:pt x="20" y="72"/>
                      </a:cubicBezTo>
                      <a:cubicBezTo>
                        <a:pt x="18" y="76"/>
                        <a:pt x="23" y="77"/>
                        <a:pt x="26" y="78"/>
                      </a:cubicBezTo>
                      <a:cubicBezTo>
                        <a:pt x="34" y="80"/>
                        <a:pt x="42" y="81"/>
                        <a:pt x="50" y="84"/>
                      </a:cubicBezTo>
                      <a:cubicBezTo>
                        <a:pt x="58" y="86"/>
                        <a:pt x="67" y="83"/>
                        <a:pt x="74" y="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5" name="Freeform 106"/>
                <p:cNvSpPr/>
                <p:nvPr/>
              </p:nvSpPr>
              <p:spPr bwMode="auto">
                <a:xfrm>
                  <a:off x="1490660" y="1487487"/>
                  <a:ext cx="307974" cy="603250"/>
                </a:xfrm>
                <a:custGeom>
                  <a:avLst/>
                  <a:gdLst/>
                  <a:ahLst/>
                  <a:cxnLst>
                    <a:cxn ang="0">
                      <a:pos x="33" y="22"/>
                    </a:cxn>
                    <a:cxn ang="0">
                      <a:pos x="29" y="31"/>
                    </a:cxn>
                    <a:cxn ang="0">
                      <a:pos x="40" y="32"/>
                    </a:cxn>
                    <a:cxn ang="0">
                      <a:pos x="59" y="31"/>
                    </a:cxn>
                    <a:cxn ang="0">
                      <a:pos x="60" y="52"/>
                    </a:cxn>
                    <a:cxn ang="0">
                      <a:pos x="45" y="69"/>
                    </a:cxn>
                    <a:cxn ang="0">
                      <a:pos x="47" y="77"/>
                    </a:cxn>
                    <a:cxn ang="0">
                      <a:pos x="56" y="84"/>
                    </a:cxn>
                    <a:cxn ang="0">
                      <a:pos x="73" y="99"/>
                    </a:cxn>
                    <a:cxn ang="0">
                      <a:pos x="83" y="120"/>
                    </a:cxn>
                    <a:cxn ang="0">
                      <a:pos x="93" y="137"/>
                    </a:cxn>
                    <a:cxn ang="0">
                      <a:pos x="95" y="144"/>
                    </a:cxn>
                    <a:cxn ang="0">
                      <a:pos x="104" y="149"/>
                    </a:cxn>
                    <a:cxn ang="0">
                      <a:pos x="110" y="156"/>
                    </a:cxn>
                    <a:cxn ang="0">
                      <a:pos x="113" y="179"/>
                    </a:cxn>
                    <a:cxn ang="0">
                      <a:pos x="106" y="188"/>
                    </a:cxn>
                    <a:cxn ang="0">
                      <a:pos x="108" y="206"/>
                    </a:cxn>
                    <a:cxn ang="0">
                      <a:pos x="95" y="206"/>
                    </a:cxn>
                    <a:cxn ang="0">
                      <a:pos x="85" y="208"/>
                    </a:cxn>
                    <a:cxn ang="0">
                      <a:pos x="58" y="210"/>
                    </a:cxn>
                    <a:cxn ang="0">
                      <a:pos x="36" y="218"/>
                    </a:cxn>
                    <a:cxn ang="0">
                      <a:pos x="20" y="223"/>
                    </a:cxn>
                    <a:cxn ang="0">
                      <a:pos x="7" y="230"/>
                    </a:cxn>
                    <a:cxn ang="0">
                      <a:pos x="14" y="211"/>
                    </a:cxn>
                    <a:cxn ang="0">
                      <a:pos x="37" y="202"/>
                    </a:cxn>
                    <a:cxn ang="0">
                      <a:pos x="47" y="199"/>
                    </a:cxn>
                    <a:cxn ang="0">
                      <a:pos x="49" y="190"/>
                    </a:cxn>
                    <a:cxn ang="0">
                      <a:pos x="37" y="188"/>
                    </a:cxn>
                    <a:cxn ang="0">
                      <a:pos x="27" y="188"/>
                    </a:cxn>
                    <a:cxn ang="0">
                      <a:pos x="18" y="184"/>
                    </a:cxn>
                    <a:cxn ang="0">
                      <a:pos x="22" y="174"/>
                    </a:cxn>
                    <a:cxn ang="0">
                      <a:pos x="30" y="151"/>
                    </a:cxn>
                    <a:cxn ang="0">
                      <a:pos x="39" y="148"/>
                    </a:cxn>
                    <a:cxn ang="0">
                      <a:pos x="49" y="148"/>
                    </a:cxn>
                    <a:cxn ang="0">
                      <a:pos x="50" y="137"/>
                    </a:cxn>
                    <a:cxn ang="0">
                      <a:pos x="50" y="127"/>
                    </a:cxn>
                    <a:cxn ang="0">
                      <a:pos x="50" y="120"/>
                    </a:cxn>
                    <a:cxn ang="0">
                      <a:pos x="46" y="113"/>
                    </a:cxn>
                    <a:cxn ang="0">
                      <a:pos x="25" y="107"/>
                    </a:cxn>
                    <a:cxn ang="0">
                      <a:pos x="23" y="87"/>
                    </a:cxn>
                    <a:cxn ang="0">
                      <a:pos x="24" y="78"/>
                    </a:cxn>
                    <a:cxn ang="0">
                      <a:pos x="21" y="75"/>
                    </a:cxn>
                    <a:cxn ang="0">
                      <a:pos x="15" y="75"/>
                    </a:cxn>
                    <a:cxn ang="0">
                      <a:pos x="9" y="86"/>
                    </a:cxn>
                    <a:cxn ang="0">
                      <a:pos x="5" y="95"/>
                    </a:cxn>
                    <a:cxn ang="0">
                      <a:pos x="3" y="84"/>
                    </a:cxn>
                    <a:cxn ang="0">
                      <a:pos x="2" y="71"/>
                    </a:cxn>
                    <a:cxn ang="0">
                      <a:pos x="1" y="47"/>
                    </a:cxn>
                    <a:cxn ang="0">
                      <a:pos x="11" y="21"/>
                    </a:cxn>
                    <a:cxn ang="0">
                      <a:pos x="24" y="9"/>
                    </a:cxn>
                    <a:cxn ang="0">
                      <a:pos x="43" y="10"/>
                    </a:cxn>
                    <a:cxn ang="0">
                      <a:pos x="33" y="22"/>
                    </a:cxn>
                  </a:cxnLst>
                  <a:rect l="0" t="0" r="r" b="b"/>
                  <a:pathLst>
                    <a:path w="117" h="230">
                      <a:moveTo>
                        <a:pt x="33" y="22"/>
                      </a:moveTo>
                      <a:cubicBezTo>
                        <a:pt x="31" y="24"/>
                        <a:pt x="28" y="29"/>
                        <a:pt x="29" y="31"/>
                      </a:cubicBezTo>
                      <a:cubicBezTo>
                        <a:pt x="30" y="36"/>
                        <a:pt x="37" y="33"/>
                        <a:pt x="40" y="32"/>
                      </a:cubicBezTo>
                      <a:cubicBezTo>
                        <a:pt x="45" y="31"/>
                        <a:pt x="54" y="28"/>
                        <a:pt x="59" y="31"/>
                      </a:cubicBezTo>
                      <a:cubicBezTo>
                        <a:pt x="67" y="34"/>
                        <a:pt x="65" y="47"/>
                        <a:pt x="60" y="52"/>
                      </a:cubicBezTo>
                      <a:cubicBezTo>
                        <a:pt x="55" y="58"/>
                        <a:pt x="51" y="64"/>
                        <a:pt x="45" y="69"/>
                      </a:cubicBezTo>
                      <a:cubicBezTo>
                        <a:pt x="42" y="72"/>
                        <a:pt x="44" y="75"/>
                        <a:pt x="47" y="77"/>
                      </a:cubicBezTo>
                      <a:cubicBezTo>
                        <a:pt x="50" y="80"/>
                        <a:pt x="53" y="82"/>
                        <a:pt x="56" y="84"/>
                      </a:cubicBezTo>
                      <a:cubicBezTo>
                        <a:pt x="64" y="88"/>
                        <a:pt x="69" y="91"/>
                        <a:pt x="73" y="99"/>
                      </a:cubicBezTo>
                      <a:cubicBezTo>
                        <a:pt x="75" y="107"/>
                        <a:pt x="79" y="114"/>
                        <a:pt x="83" y="120"/>
                      </a:cubicBezTo>
                      <a:cubicBezTo>
                        <a:pt x="88" y="126"/>
                        <a:pt x="93" y="129"/>
                        <a:pt x="93" y="137"/>
                      </a:cubicBezTo>
                      <a:cubicBezTo>
                        <a:pt x="94" y="141"/>
                        <a:pt x="92" y="142"/>
                        <a:pt x="95" y="144"/>
                      </a:cubicBezTo>
                      <a:cubicBezTo>
                        <a:pt x="98" y="146"/>
                        <a:pt x="101" y="147"/>
                        <a:pt x="104" y="149"/>
                      </a:cubicBezTo>
                      <a:cubicBezTo>
                        <a:pt x="108" y="151"/>
                        <a:pt x="109" y="152"/>
                        <a:pt x="110" y="156"/>
                      </a:cubicBezTo>
                      <a:cubicBezTo>
                        <a:pt x="112" y="163"/>
                        <a:pt x="115" y="172"/>
                        <a:pt x="113" y="179"/>
                      </a:cubicBezTo>
                      <a:cubicBezTo>
                        <a:pt x="112" y="182"/>
                        <a:pt x="110" y="188"/>
                        <a:pt x="106" y="188"/>
                      </a:cubicBezTo>
                      <a:cubicBezTo>
                        <a:pt x="106" y="193"/>
                        <a:pt x="117" y="204"/>
                        <a:pt x="108" y="206"/>
                      </a:cubicBezTo>
                      <a:cubicBezTo>
                        <a:pt x="104" y="207"/>
                        <a:pt x="99" y="206"/>
                        <a:pt x="95" y="206"/>
                      </a:cubicBezTo>
                      <a:cubicBezTo>
                        <a:pt x="92" y="207"/>
                        <a:pt x="88" y="207"/>
                        <a:pt x="85" y="208"/>
                      </a:cubicBezTo>
                      <a:cubicBezTo>
                        <a:pt x="76" y="209"/>
                        <a:pt x="67" y="209"/>
                        <a:pt x="58" y="210"/>
                      </a:cubicBezTo>
                      <a:cubicBezTo>
                        <a:pt x="50" y="211"/>
                        <a:pt x="43" y="214"/>
                        <a:pt x="36" y="218"/>
                      </a:cubicBezTo>
                      <a:cubicBezTo>
                        <a:pt x="31" y="221"/>
                        <a:pt x="26" y="222"/>
                        <a:pt x="20" y="223"/>
                      </a:cubicBezTo>
                      <a:cubicBezTo>
                        <a:pt x="15" y="224"/>
                        <a:pt x="11" y="229"/>
                        <a:pt x="7" y="230"/>
                      </a:cubicBezTo>
                      <a:cubicBezTo>
                        <a:pt x="6" y="223"/>
                        <a:pt x="9" y="216"/>
                        <a:pt x="14" y="211"/>
                      </a:cubicBezTo>
                      <a:cubicBezTo>
                        <a:pt x="19" y="206"/>
                        <a:pt x="30" y="205"/>
                        <a:pt x="37" y="202"/>
                      </a:cubicBezTo>
                      <a:cubicBezTo>
                        <a:pt x="40" y="201"/>
                        <a:pt x="44" y="201"/>
                        <a:pt x="47" y="199"/>
                      </a:cubicBezTo>
                      <a:cubicBezTo>
                        <a:pt x="49" y="197"/>
                        <a:pt x="52" y="193"/>
                        <a:pt x="49" y="190"/>
                      </a:cubicBezTo>
                      <a:cubicBezTo>
                        <a:pt x="46" y="188"/>
                        <a:pt x="40" y="188"/>
                        <a:pt x="37" y="188"/>
                      </a:cubicBezTo>
                      <a:cubicBezTo>
                        <a:pt x="34" y="188"/>
                        <a:pt x="30" y="188"/>
                        <a:pt x="27" y="188"/>
                      </a:cubicBezTo>
                      <a:cubicBezTo>
                        <a:pt x="23" y="188"/>
                        <a:pt x="19" y="188"/>
                        <a:pt x="18" y="184"/>
                      </a:cubicBezTo>
                      <a:cubicBezTo>
                        <a:pt x="16" y="180"/>
                        <a:pt x="20" y="177"/>
                        <a:pt x="22" y="174"/>
                      </a:cubicBezTo>
                      <a:cubicBezTo>
                        <a:pt x="26" y="167"/>
                        <a:pt x="25" y="158"/>
                        <a:pt x="30" y="151"/>
                      </a:cubicBezTo>
                      <a:cubicBezTo>
                        <a:pt x="32" y="148"/>
                        <a:pt x="35" y="148"/>
                        <a:pt x="39" y="148"/>
                      </a:cubicBezTo>
                      <a:cubicBezTo>
                        <a:pt x="42" y="148"/>
                        <a:pt x="48" y="149"/>
                        <a:pt x="49" y="148"/>
                      </a:cubicBezTo>
                      <a:cubicBezTo>
                        <a:pt x="51" y="146"/>
                        <a:pt x="50" y="140"/>
                        <a:pt x="50" y="137"/>
                      </a:cubicBezTo>
                      <a:cubicBezTo>
                        <a:pt x="50" y="134"/>
                        <a:pt x="50" y="130"/>
                        <a:pt x="50" y="127"/>
                      </a:cubicBezTo>
                      <a:cubicBezTo>
                        <a:pt x="50" y="125"/>
                        <a:pt x="50" y="122"/>
                        <a:pt x="50" y="120"/>
                      </a:cubicBezTo>
                      <a:cubicBezTo>
                        <a:pt x="49" y="117"/>
                        <a:pt x="47" y="115"/>
                        <a:pt x="46" y="113"/>
                      </a:cubicBezTo>
                      <a:cubicBezTo>
                        <a:pt x="38" y="111"/>
                        <a:pt x="31" y="112"/>
                        <a:pt x="25" y="107"/>
                      </a:cubicBezTo>
                      <a:cubicBezTo>
                        <a:pt x="20" y="103"/>
                        <a:pt x="22" y="93"/>
                        <a:pt x="23" y="87"/>
                      </a:cubicBezTo>
                      <a:cubicBezTo>
                        <a:pt x="24" y="84"/>
                        <a:pt x="24" y="80"/>
                        <a:pt x="24" y="78"/>
                      </a:cubicBezTo>
                      <a:cubicBezTo>
                        <a:pt x="23" y="75"/>
                        <a:pt x="23" y="75"/>
                        <a:pt x="21" y="75"/>
                      </a:cubicBezTo>
                      <a:cubicBezTo>
                        <a:pt x="19" y="75"/>
                        <a:pt x="16" y="75"/>
                        <a:pt x="15" y="75"/>
                      </a:cubicBezTo>
                      <a:cubicBezTo>
                        <a:pt x="12" y="76"/>
                        <a:pt x="10" y="83"/>
                        <a:pt x="9" y="86"/>
                      </a:cubicBezTo>
                      <a:cubicBezTo>
                        <a:pt x="8" y="89"/>
                        <a:pt x="6" y="92"/>
                        <a:pt x="5" y="95"/>
                      </a:cubicBezTo>
                      <a:cubicBezTo>
                        <a:pt x="5" y="92"/>
                        <a:pt x="3" y="88"/>
                        <a:pt x="3" y="84"/>
                      </a:cubicBezTo>
                      <a:cubicBezTo>
                        <a:pt x="3" y="79"/>
                        <a:pt x="2" y="75"/>
                        <a:pt x="2" y="71"/>
                      </a:cubicBezTo>
                      <a:cubicBezTo>
                        <a:pt x="1" y="63"/>
                        <a:pt x="2" y="55"/>
                        <a:pt x="1" y="47"/>
                      </a:cubicBezTo>
                      <a:cubicBezTo>
                        <a:pt x="0" y="39"/>
                        <a:pt x="7" y="28"/>
                        <a:pt x="11" y="21"/>
                      </a:cubicBezTo>
                      <a:cubicBezTo>
                        <a:pt x="14" y="15"/>
                        <a:pt x="18" y="12"/>
                        <a:pt x="24" y="9"/>
                      </a:cubicBezTo>
                      <a:cubicBezTo>
                        <a:pt x="28" y="7"/>
                        <a:pt x="45" y="0"/>
                        <a:pt x="43" y="10"/>
                      </a:cubicBezTo>
                      <a:cubicBezTo>
                        <a:pt x="42" y="15"/>
                        <a:pt x="35" y="18"/>
                        <a:pt x="33"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6" name="Freeform 107"/>
                <p:cNvSpPr/>
                <p:nvPr/>
              </p:nvSpPr>
              <p:spPr bwMode="auto">
                <a:xfrm>
                  <a:off x="1446210" y="1508125"/>
                  <a:ext cx="52387" cy="68262"/>
                </a:xfrm>
                <a:custGeom>
                  <a:avLst/>
                  <a:gdLst/>
                  <a:ahLst/>
                  <a:cxnLst>
                    <a:cxn ang="0">
                      <a:pos x="15" y="12"/>
                    </a:cxn>
                    <a:cxn ang="0">
                      <a:pos x="13" y="1"/>
                    </a:cxn>
                    <a:cxn ang="0">
                      <a:pos x="8" y="5"/>
                    </a:cxn>
                    <a:cxn ang="0">
                      <a:pos x="3" y="8"/>
                    </a:cxn>
                    <a:cxn ang="0">
                      <a:pos x="3" y="22"/>
                    </a:cxn>
                    <a:cxn ang="0">
                      <a:pos x="15" y="12"/>
                    </a:cxn>
                  </a:cxnLst>
                  <a:rect l="0" t="0" r="r" b="b"/>
                  <a:pathLst>
                    <a:path w="20" h="26">
                      <a:moveTo>
                        <a:pt x="15" y="12"/>
                      </a:moveTo>
                      <a:cubicBezTo>
                        <a:pt x="17" y="9"/>
                        <a:pt x="20" y="0"/>
                        <a:pt x="13" y="1"/>
                      </a:cubicBezTo>
                      <a:cubicBezTo>
                        <a:pt x="10" y="1"/>
                        <a:pt x="10" y="3"/>
                        <a:pt x="8" y="5"/>
                      </a:cubicBezTo>
                      <a:cubicBezTo>
                        <a:pt x="6" y="9"/>
                        <a:pt x="5" y="7"/>
                        <a:pt x="3" y="8"/>
                      </a:cubicBezTo>
                      <a:cubicBezTo>
                        <a:pt x="0" y="10"/>
                        <a:pt x="2" y="20"/>
                        <a:pt x="3" y="22"/>
                      </a:cubicBezTo>
                      <a:cubicBezTo>
                        <a:pt x="7" y="26"/>
                        <a:pt x="13" y="15"/>
                        <a:pt x="15"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7" name="Freeform 108"/>
                <p:cNvSpPr/>
                <p:nvPr/>
              </p:nvSpPr>
              <p:spPr bwMode="auto">
                <a:xfrm>
                  <a:off x="1309686" y="1741487"/>
                  <a:ext cx="177800" cy="249237"/>
                </a:xfrm>
                <a:custGeom>
                  <a:avLst/>
                  <a:gdLst/>
                  <a:ahLst/>
                  <a:cxnLst>
                    <a:cxn ang="0">
                      <a:pos x="67" y="69"/>
                    </a:cxn>
                    <a:cxn ang="0">
                      <a:pos x="65" y="80"/>
                    </a:cxn>
                    <a:cxn ang="0">
                      <a:pos x="54" y="84"/>
                    </a:cxn>
                    <a:cxn ang="0">
                      <a:pos x="32" y="87"/>
                    </a:cxn>
                    <a:cxn ang="0">
                      <a:pos x="28" y="87"/>
                    </a:cxn>
                    <a:cxn ang="0">
                      <a:pos x="15" y="94"/>
                    </a:cxn>
                    <a:cxn ang="0">
                      <a:pos x="3" y="89"/>
                    </a:cxn>
                    <a:cxn ang="0">
                      <a:pos x="2" y="89"/>
                    </a:cxn>
                    <a:cxn ang="0">
                      <a:pos x="12" y="73"/>
                    </a:cxn>
                    <a:cxn ang="0">
                      <a:pos x="15" y="55"/>
                    </a:cxn>
                    <a:cxn ang="0">
                      <a:pos x="8" y="36"/>
                    </a:cxn>
                    <a:cxn ang="0">
                      <a:pos x="13" y="27"/>
                    </a:cxn>
                    <a:cxn ang="0">
                      <a:pos x="26" y="28"/>
                    </a:cxn>
                    <a:cxn ang="0">
                      <a:pos x="31" y="23"/>
                    </a:cxn>
                    <a:cxn ang="0">
                      <a:pos x="30" y="12"/>
                    </a:cxn>
                    <a:cxn ang="0">
                      <a:pos x="44" y="1"/>
                    </a:cxn>
                    <a:cxn ang="0">
                      <a:pos x="54" y="3"/>
                    </a:cxn>
                    <a:cxn ang="0">
                      <a:pos x="53" y="6"/>
                    </a:cxn>
                    <a:cxn ang="0">
                      <a:pos x="47" y="16"/>
                    </a:cxn>
                    <a:cxn ang="0">
                      <a:pos x="41" y="28"/>
                    </a:cxn>
                    <a:cxn ang="0">
                      <a:pos x="50" y="29"/>
                    </a:cxn>
                    <a:cxn ang="0">
                      <a:pos x="57" y="33"/>
                    </a:cxn>
                    <a:cxn ang="0">
                      <a:pos x="68" y="35"/>
                    </a:cxn>
                    <a:cxn ang="0">
                      <a:pos x="63" y="49"/>
                    </a:cxn>
                    <a:cxn ang="0">
                      <a:pos x="66" y="60"/>
                    </a:cxn>
                    <a:cxn ang="0">
                      <a:pos x="67" y="69"/>
                    </a:cxn>
                  </a:cxnLst>
                  <a:rect l="0" t="0" r="r" b="b"/>
                  <a:pathLst>
                    <a:path w="68" h="95">
                      <a:moveTo>
                        <a:pt x="67" y="69"/>
                      </a:moveTo>
                      <a:cubicBezTo>
                        <a:pt x="67" y="73"/>
                        <a:pt x="67" y="77"/>
                        <a:pt x="65" y="80"/>
                      </a:cubicBezTo>
                      <a:cubicBezTo>
                        <a:pt x="63" y="83"/>
                        <a:pt x="58" y="84"/>
                        <a:pt x="54" y="84"/>
                      </a:cubicBezTo>
                      <a:cubicBezTo>
                        <a:pt x="47" y="85"/>
                        <a:pt x="39" y="85"/>
                        <a:pt x="32" y="87"/>
                      </a:cubicBezTo>
                      <a:cubicBezTo>
                        <a:pt x="28" y="87"/>
                        <a:pt x="28" y="87"/>
                        <a:pt x="28" y="87"/>
                      </a:cubicBezTo>
                      <a:cubicBezTo>
                        <a:pt x="24" y="90"/>
                        <a:pt x="19" y="93"/>
                        <a:pt x="15" y="94"/>
                      </a:cubicBezTo>
                      <a:cubicBezTo>
                        <a:pt x="11" y="95"/>
                        <a:pt x="4" y="94"/>
                        <a:pt x="3" y="89"/>
                      </a:cubicBezTo>
                      <a:cubicBezTo>
                        <a:pt x="3" y="89"/>
                        <a:pt x="3" y="89"/>
                        <a:pt x="2" y="89"/>
                      </a:cubicBezTo>
                      <a:cubicBezTo>
                        <a:pt x="0" y="82"/>
                        <a:pt x="7" y="77"/>
                        <a:pt x="12" y="73"/>
                      </a:cubicBezTo>
                      <a:cubicBezTo>
                        <a:pt x="17" y="69"/>
                        <a:pt x="17" y="61"/>
                        <a:pt x="15" y="55"/>
                      </a:cubicBezTo>
                      <a:cubicBezTo>
                        <a:pt x="12" y="48"/>
                        <a:pt x="6" y="44"/>
                        <a:pt x="8" y="36"/>
                      </a:cubicBezTo>
                      <a:cubicBezTo>
                        <a:pt x="9" y="34"/>
                        <a:pt x="11" y="28"/>
                        <a:pt x="13" y="27"/>
                      </a:cubicBezTo>
                      <a:cubicBezTo>
                        <a:pt x="17" y="25"/>
                        <a:pt x="23" y="28"/>
                        <a:pt x="26" y="28"/>
                      </a:cubicBezTo>
                      <a:cubicBezTo>
                        <a:pt x="31" y="29"/>
                        <a:pt x="31" y="27"/>
                        <a:pt x="31" y="23"/>
                      </a:cubicBezTo>
                      <a:cubicBezTo>
                        <a:pt x="31" y="19"/>
                        <a:pt x="30" y="16"/>
                        <a:pt x="30" y="12"/>
                      </a:cubicBezTo>
                      <a:cubicBezTo>
                        <a:pt x="31" y="2"/>
                        <a:pt x="36" y="0"/>
                        <a:pt x="44" y="1"/>
                      </a:cubicBezTo>
                      <a:cubicBezTo>
                        <a:pt x="48" y="2"/>
                        <a:pt x="51" y="2"/>
                        <a:pt x="54" y="3"/>
                      </a:cubicBezTo>
                      <a:cubicBezTo>
                        <a:pt x="54" y="4"/>
                        <a:pt x="53" y="5"/>
                        <a:pt x="53" y="6"/>
                      </a:cubicBezTo>
                      <a:cubicBezTo>
                        <a:pt x="51" y="9"/>
                        <a:pt x="49" y="12"/>
                        <a:pt x="47" y="16"/>
                      </a:cubicBezTo>
                      <a:cubicBezTo>
                        <a:pt x="44" y="20"/>
                        <a:pt x="40" y="23"/>
                        <a:pt x="41" y="28"/>
                      </a:cubicBezTo>
                      <a:cubicBezTo>
                        <a:pt x="44" y="28"/>
                        <a:pt x="47" y="28"/>
                        <a:pt x="50" y="29"/>
                      </a:cubicBezTo>
                      <a:cubicBezTo>
                        <a:pt x="53" y="29"/>
                        <a:pt x="55" y="32"/>
                        <a:pt x="57" y="33"/>
                      </a:cubicBezTo>
                      <a:cubicBezTo>
                        <a:pt x="61" y="34"/>
                        <a:pt x="65" y="34"/>
                        <a:pt x="68" y="35"/>
                      </a:cubicBezTo>
                      <a:cubicBezTo>
                        <a:pt x="66" y="40"/>
                        <a:pt x="63" y="45"/>
                        <a:pt x="63" y="49"/>
                      </a:cubicBezTo>
                      <a:cubicBezTo>
                        <a:pt x="63" y="53"/>
                        <a:pt x="65" y="56"/>
                        <a:pt x="66" y="60"/>
                      </a:cubicBezTo>
                      <a:cubicBezTo>
                        <a:pt x="67" y="62"/>
                        <a:pt x="67" y="66"/>
                        <a:pt x="67"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8" name="Freeform 109"/>
                <p:cNvSpPr/>
                <p:nvPr/>
              </p:nvSpPr>
              <p:spPr bwMode="auto">
                <a:xfrm>
                  <a:off x="1587498" y="1447800"/>
                  <a:ext cx="42862" cy="33337"/>
                </a:xfrm>
                <a:custGeom>
                  <a:avLst/>
                  <a:gdLst/>
                  <a:ahLst/>
                  <a:cxnLst>
                    <a:cxn ang="0">
                      <a:pos x="16" y="10"/>
                    </a:cxn>
                    <a:cxn ang="0">
                      <a:pos x="4" y="6"/>
                    </a:cxn>
                    <a:cxn ang="0">
                      <a:pos x="15" y="12"/>
                    </a:cxn>
                    <a:cxn ang="0">
                      <a:pos x="16" y="10"/>
                    </a:cxn>
                  </a:cxnLst>
                  <a:rect l="0" t="0" r="r" b="b"/>
                  <a:pathLst>
                    <a:path w="16" h="13">
                      <a:moveTo>
                        <a:pt x="16" y="10"/>
                      </a:moveTo>
                      <a:cubicBezTo>
                        <a:pt x="14" y="7"/>
                        <a:pt x="8" y="0"/>
                        <a:pt x="4" y="6"/>
                      </a:cubicBezTo>
                      <a:cubicBezTo>
                        <a:pt x="0" y="13"/>
                        <a:pt x="11" y="12"/>
                        <a:pt x="15" y="12"/>
                      </a:cubicBezTo>
                      <a:lnTo>
                        <a:pt x="16"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9" name="Freeform 110"/>
                <p:cNvSpPr/>
                <p:nvPr/>
              </p:nvSpPr>
              <p:spPr bwMode="auto">
                <a:xfrm>
                  <a:off x="1663697" y="1335087"/>
                  <a:ext cx="30162" cy="52387"/>
                </a:xfrm>
                <a:custGeom>
                  <a:avLst/>
                  <a:gdLst/>
                  <a:ahLst/>
                  <a:cxnLst>
                    <a:cxn ang="0">
                      <a:pos x="3" y="20"/>
                    </a:cxn>
                    <a:cxn ang="0">
                      <a:pos x="8" y="10"/>
                    </a:cxn>
                    <a:cxn ang="0">
                      <a:pos x="4" y="1"/>
                    </a:cxn>
                    <a:cxn ang="0">
                      <a:pos x="2" y="20"/>
                    </a:cxn>
                  </a:cxnLst>
                  <a:rect l="0" t="0" r="r" b="b"/>
                  <a:pathLst>
                    <a:path w="11" h="20">
                      <a:moveTo>
                        <a:pt x="3" y="20"/>
                      </a:moveTo>
                      <a:cubicBezTo>
                        <a:pt x="9" y="18"/>
                        <a:pt x="7" y="14"/>
                        <a:pt x="8" y="10"/>
                      </a:cubicBezTo>
                      <a:cubicBezTo>
                        <a:pt x="8" y="7"/>
                        <a:pt x="11" y="0"/>
                        <a:pt x="4" y="1"/>
                      </a:cubicBezTo>
                      <a:cubicBezTo>
                        <a:pt x="0" y="2"/>
                        <a:pt x="2" y="16"/>
                        <a:pt x="2" y="2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0" name="Freeform 111"/>
                <p:cNvSpPr/>
                <p:nvPr/>
              </p:nvSpPr>
              <p:spPr bwMode="auto">
                <a:xfrm>
                  <a:off x="1441448" y="1200150"/>
                  <a:ext cx="53975" cy="36512"/>
                </a:xfrm>
                <a:custGeom>
                  <a:avLst/>
                  <a:gdLst/>
                  <a:ahLst/>
                  <a:cxnLst>
                    <a:cxn ang="0">
                      <a:pos x="7" y="2"/>
                    </a:cxn>
                    <a:cxn ang="0">
                      <a:pos x="14" y="9"/>
                    </a:cxn>
                    <a:cxn ang="0">
                      <a:pos x="7" y="2"/>
                    </a:cxn>
                  </a:cxnLst>
                  <a:rect l="0" t="0" r="r" b="b"/>
                  <a:pathLst>
                    <a:path w="21" h="14">
                      <a:moveTo>
                        <a:pt x="7" y="2"/>
                      </a:moveTo>
                      <a:cubicBezTo>
                        <a:pt x="0" y="5"/>
                        <a:pt x="9" y="14"/>
                        <a:pt x="14" y="9"/>
                      </a:cubicBezTo>
                      <a:cubicBezTo>
                        <a:pt x="21" y="3"/>
                        <a:pt x="12" y="0"/>
                        <a:pt x="7"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1" name="Freeform 112"/>
                <p:cNvSpPr/>
                <p:nvPr/>
              </p:nvSpPr>
              <p:spPr bwMode="auto">
                <a:xfrm>
                  <a:off x="1466848" y="1239837"/>
                  <a:ext cx="23812" cy="15875"/>
                </a:xfrm>
                <a:custGeom>
                  <a:avLst/>
                  <a:gdLst/>
                  <a:ahLst/>
                  <a:cxnLst>
                    <a:cxn ang="0">
                      <a:pos x="8" y="2"/>
                    </a:cxn>
                    <a:cxn ang="0">
                      <a:pos x="1" y="0"/>
                    </a:cxn>
                    <a:cxn ang="0">
                      <a:pos x="3" y="5"/>
                    </a:cxn>
                    <a:cxn ang="0">
                      <a:pos x="9" y="4"/>
                    </a:cxn>
                    <a:cxn ang="0">
                      <a:pos x="8" y="2"/>
                    </a:cxn>
                  </a:cxnLst>
                  <a:rect l="0" t="0" r="r" b="b"/>
                  <a:pathLst>
                    <a:path w="9" h="6">
                      <a:moveTo>
                        <a:pt x="8" y="2"/>
                      </a:moveTo>
                      <a:cubicBezTo>
                        <a:pt x="6" y="1"/>
                        <a:pt x="3" y="0"/>
                        <a:pt x="1" y="0"/>
                      </a:cubicBezTo>
                      <a:cubicBezTo>
                        <a:pt x="0" y="2"/>
                        <a:pt x="1" y="5"/>
                        <a:pt x="3" y="5"/>
                      </a:cubicBezTo>
                      <a:cubicBezTo>
                        <a:pt x="5" y="6"/>
                        <a:pt x="6" y="4"/>
                        <a:pt x="9" y="4"/>
                      </a:cubicBezTo>
                      <a:lnTo>
                        <a:pt x="8"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2" name="Freeform 113"/>
                <p:cNvSpPr/>
                <p:nvPr/>
              </p:nvSpPr>
              <p:spPr bwMode="auto">
                <a:xfrm>
                  <a:off x="2157409" y="-100012"/>
                  <a:ext cx="392112" cy="268287"/>
                </a:xfrm>
                <a:custGeom>
                  <a:avLst/>
                  <a:gdLst/>
                  <a:ahLst/>
                  <a:cxnLst>
                    <a:cxn ang="0">
                      <a:pos x="90" y="95"/>
                    </a:cxn>
                    <a:cxn ang="0">
                      <a:pos x="94" y="85"/>
                    </a:cxn>
                    <a:cxn ang="0">
                      <a:pos x="99" y="76"/>
                    </a:cxn>
                    <a:cxn ang="0">
                      <a:pos x="116" y="60"/>
                    </a:cxn>
                    <a:cxn ang="0">
                      <a:pos x="120" y="51"/>
                    </a:cxn>
                    <a:cxn ang="0">
                      <a:pos x="122" y="45"/>
                    </a:cxn>
                    <a:cxn ang="0">
                      <a:pos x="125" y="42"/>
                    </a:cxn>
                    <a:cxn ang="0">
                      <a:pos x="136" y="36"/>
                    </a:cxn>
                    <a:cxn ang="0">
                      <a:pos x="145" y="28"/>
                    </a:cxn>
                    <a:cxn ang="0">
                      <a:pos x="130" y="26"/>
                    </a:cxn>
                    <a:cxn ang="0">
                      <a:pos x="121" y="18"/>
                    </a:cxn>
                    <a:cxn ang="0">
                      <a:pos x="111" y="16"/>
                    </a:cxn>
                    <a:cxn ang="0">
                      <a:pos x="103" y="10"/>
                    </a:cxn>
                    <a:cxn ang="0">
                      <a:pos x="97" y="1"/>
                    </a:cxn>
                    <a:cxn ang="0">
                      <a:pos x="86" y="0"/>
                    </a:cxn>
                    <a:cxn ang="0">
                      <a:pos x="81" y="0"/>
                    </a:cxn>
                    <a:cxn ang="0">
                      <a:pos x="77" y="4"/>
                    </a:cxn>
                    <a:cxn ang="0">
                      <a:pos x="71" y="13"/>
                    </a:cxn>
                    <a:cxn ang="0">
                      <a:pos x="68" y="16"/>
                    </a:cxn>
                    <a:cxn ang="0">
                      <a:pos x="63" y="12"/>
                    </a:cxn>
                    <a:cxn ang="0">
                      <a:pos x="52" y="14"/>
                    </a:cxn>
                    <a:cxn ang="0">
                      <a:pos x="43" y="16"/>
                    </a:cxn>
                    <a:cxn ang="0">
                      <a:pos x="41" y="8"/>
                    </a:cxn>
                    <a:cxn ang="0">
                      <a:pos x="29" y="7"/>
                    </a:cxn>
                    <a:cxn ang="0">
                      <a:pos x="18" y="7"/>
                    </a:cxn>
                    <a:cxn ang="0">
                      <a:pos x="3" y="12"/>
                    </a:cxn>
                    <a:cxn ang="0">
                      <a:pos x="20" y="32"/>
                    </a:cxn>
                    <a:cxn ang="0">
                      <a:pos x="39" y="48"/>
                    </a:cxn>
                    <a:cxn ang="0">
                      <a:pos x="53" y="38"/>
                    </a:cxn>
                    <a:cxn ang="0">
                      <a:pos x="76" y="43"/>
                    </a:cxn>
                    <a:cxn ang="0">
                      <a:pos x="84" y="51"/>
                    </a:cxn>
                    <a:cxn ang="0">
                      <a:pos x="74" y="53"/>
                    </a:cxn>
                    <a:cxn ang="0">
                      <a:pos x="63" y="53"/>
                    </a:cxn>
                    <a:cxn ang="0">
                      <a:pos x="52" y="53"/>
                    </a:cxn>
                    <a:cxn ang="0">
                      <a:pos x="50" y="61"/>
                    </a:cxn>
                    <a:cxn ang="0">
                      <a:pos x="61" y="62"/>
                    </a:cxn>
                    <a:cxn ang="0">
                      <a:pos x="71" y="66"/>
                    </a:cxn>
                    <a:cxn ang="0">
                      <a:pos x="60" y="67"/>
                    </a:cxn>
                    <a:cxn ang="0">
                      <a:pos x="69" y="85"/>
                    </a:cxn>
                    <a:cxn ang="0">
                      <a:pos x="78" y="96"/>
                    </a:cxn>
                    <a:cxn ang="0">
                      <a:pos x="86" y="98"/>
                    </a:cxn>
                    <a:cxn ang="0">
                      <a:pos x="90" y="95"/>
                    </a:cxn>
                  </a:cxnLst>
                  <a:rect l="0" t="0" r="r" b="b"/>
                  <a:pathLst>
                    <a:path w="149" h="102">
                      <a:moveTo>
                        <a:pt x="90" y="95"/>
                      </a:moveTo>
                      <a:cubicBezTo>
                        <a:pt x="93" y="93"/>
                        <a:pt x="93" y="88"/>
                        <a:pt x="94" y="85"/>
                      </a:cubicBezTo>
                      <a:cubicBezTo>
                        <a:pt x="95" y="82"/>
                        <a:pt x="97" y="78"/>
                        <a:pt x="99" y="76"/>
                      </a:cubicBezTo>
                      <a:cubicBezTo>
                        <a:pt x="104" y="70"/>
                        <a:pt x="111" y="66"/>
                        <a:pt x="116" y="60"/>
                      </a:cubicBezTo>
                      <a:cubicBezTo>
                        <a:pt x="118" y="57"/>
                        <a:pt x="119" y="54"/>
                        <a:pt x="120" y="51"/>
                      </a:cubicBezTo>
                      <a:cubicBezTo>
                        <a:pt x="120" y="49"/>
                        <a:pt x="121" y="47"/>
                        <a:pt x="122" y="45"/>
                      </a:cubicBezTo>
                      <a:cubicBezTo>
                        <a:pt x="123" y="43"/>
                        <a:pt x="123" y="43"/>
                        <a:pt x="125" y="42"/>
                      </a:cubicBezTo>
                      <a:cubicBezTo>
                        <a:pt x="129" y="40"/>
                        <a:pt x="132" y="38"/>
                        <a:pt x="136" y="36"/>
                      </a:cubicBezTo>
                      <a:cubicBezTo>
                        <a:pt x="138" y="35"/>
                        <a:pt x="149" y="33"/>
                        <a:pt x="145" y="28"/>
                      </a:cubicBezTo>
                      <a:cubicBezTo>
                        <a:pt x="143" y="26"/>
                        <a:pt x="133" y="27"/>
                        <a:pt x="130" y="26"/>
                      </a:cubicBezTo>
                      <a:cubicBezTo>
                        <a:pt x="125" y="26"/>
                        <a:pt x="124" y="22"/>
                        <a:pt x="121" y="18"/>
                      </a:cubicBezTo>
                      <a:cubicBezTo>
                        <a:pt x="118" y="16"/>
                        <a:pt x="115" y="16"/>
                        <a:pt x="111" y="16"/>
                      </a:cubicBezTo>
                      <a:cubicBezTo>
                        <a:pt x="107" y="16"/>
                        <a:pt x="105" y="13"/>
                        <a:pt x="103" y="10"/>
                      </a:cubicBezTo>
                      <a:cubicBezTo>
                        <a:pt x="101" y="7"/>
                        <a:pt x="100" y="3"/>
                        <a:pt x="97" y="1"/>
                      </a:cubicBezTo>
                      <a:cubicBezTo>
                        <a:pt x="95" y="0"/>
                        <a:pt x="89" y="0"/>
                        <a:pt x="86" y="0"/>
                      </a:cubicBezTo>
                      <a:cubicBezTo>
                        <a:pt x="85" y="0"/>
                        <a:pt x="82" y="0"/>
                        <a:pt x="81" y="0"/>
                      </a:cubicBezTo>
                      <a:cubicBezTo>
                        <a:pt x="78" y="1"/>
                        <a:pt x="78" y="1"/>
                        <a:pt x="77" y="4"/>
                      </a:cubicBezTo>
                      <a:cubicBezTo>
                        <a:pt x="76" y="7"/>
                        <a:pt x="73" y="10"/>
                        <a:pt x="71" y="13"/>
                      </a:cubicBezTo>
                      <a:cubicBezTo>
                        <a:pt x="70" y="14"/>
                        <a:pt x="69" y="16"/>
                        <a:pt x="68" y="16"/>
                      </a:cubicBezTo>
                      <a:cubicBezTo>
                        <a:pt x="66" y="17"/>
                        <a:pt x="64" y="13"/>
                        <a:pt x="63" y="12"/>
                      </a:cubicBezTo>
                      <a:cubicBezTo>
                        <a:pt x="58" y="10"/>
                        <a:pt x="57" y="12"/>
                        <a:pt x="52" y="14"/>
                      </a:cubicBezTo>
                      <a:cubicBezTo>
                        <a:pt x="51" y="14"/>
                        <a:pt x="44" y="17"/>
                        <a:pt x="43" y="16"/>
                      </a:cubicBezTo>
                      <a:cubicBezTo>
                        <a:pt x="41" y="13"/>
                        <a:pt x="48" y="9"/>
                        <a:pt x="41" y="8"/>
                      </a:cubicBezTo>
                      <a:cubicBezTo>
                        <a:pt x="38" y="7"/>
                        <a:pt x="33" y="7"/>
                        <a:pt x="29" y="7"/>
                      </a:cubicBezTo>
                      <a:cubicBezTo>
                        <a:pt x="25" y="7"/>
                        <a:pt x="21" y="7"/>
                        <a:pt x="18" y="7"/>
                      </a:cubicBezTo>
                      <a:cubicBezTo>
                        <a:pt x="13" y="7"/>
                        <a:pt x="0" y="4"/>
                        <a:pt x="3" y="12"/>
                      </a:cubicBezTo>
                      <a:cubicBezTo>
                        <a:pt x="6" y="21"/>
                        <a:pt x="14" y="26"/>
                        <a:pt x="20" y="32"/>
                      </a:cubicBezTo>
                      <a:cubicBezTo>
                        <a:pt x="25" y="37"/>
                        <a:pt x="31" y="46"/>
                        <a:pt x="39" y="48"/>
                      </a:cubicBezTo>
                      <a:cubicBezTo>
                        <a:pt x="47" y="50"/>
                        <a:pt x="48" y="42"/>
                        <a:pt x="53" y="38"/>
                      </a:cubicBezTo>
                      <a:cubicBezTo>
                        <a:pt x="61" y="32"/>
                        <a:pt x="70" y="40"/>
                        <a:pt x="76" y="43"/>
                      </a:cubicBezTo>
                      <a:cubicBezTo>
                        <a:pt x="79" y="45"/>
                        <a:pt x="86" y="47"/>
                        <a:pt x="84" y="51"/>
                      </a:cubicBezTo>
                      <a:cubicBezTo>
                        <a:pt x="83" y="54"/>
                        <a:pt x="77" y="53"/>
                        <a:pt x="74" y="53"/>
                      </a:cubicBezTo>
                      <a:cubicBezTo>
                        <a:pt x="70" y="53"/>
                        <a:pt x="67" y="53"/>
                        <a:pt x="63" y="53"/>
                      </a:cubicBezTo>
                      <a:cubicBezTo>
                        <a:pt x="60" y="53"/>
                        <a:pt x="55" y="52"/>
                        <a:pt x="52" y="53"/>
                      </a:cubicBezTo>
                      <a:cubicBezTo>
                        <a:pt x="50" y="53"/>
                        <a:pt x="48" y="58"/>
                        <a:pt x="50" y="61"/>
                      </a:cubicBezTo>
                      <a:cubicBezTo>
                        <a:pt x="52" y="63"/>
                        <a:pt x="59" y="62"/>
                        <a:pt x="61" y="62"/>
                      </a:cubicBezTo>
                      <a:cubicBezTo>
                        <a:pt x="63" y="62"/>
                        <a:pt x="72" y="63"/>
                        <a:pt x="71" y="66"/>
                      </a:cubicBezTo>
                      <a:cubicBezTo>
                        <a:pt x="71" y="69"/>
                        <a:pt x="62" y="67"/>
                        <a:pt x="60" y="67"/>
                      </a:cubicBezTo>
                      <a:cubicBezTo>
                        <a:pt x="48" y="70"/>
                        <a:pt x="66" y="83"/>
                        <a:pt x="69" y="85"/>
                      </a:cubicBezTo>
                      <a:cubicBezTo>
                        <a:pt x="73" y="89"/>
                        <a:pt x="76" y="92"/>
                        <a:pt x="78" y="96"/>
                      </a:cubicBezTo>
                      <a:cubicBezTo>
                        <a:pt x="80" y="100"/>
                        <a:pt x="84" y="102"/>
                        <a:pt x="86" y="98"/>
                      </a:cubicBezTo>
                      <a:lnTo>
                        <a:pt x="90" y="9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3" name="Freeform 114"/>
                <p:cNvSpPr/>
                <p:nvPr/>
              </p:nvSpPr>
              <p:spPr bwMode="auto">
                <a:xfrm>
                  <a:off x="2446334" y="-134937"/>
                  <a:ext cx="357187" cy="92075"/>
                </a:xfrm>
                <a:custGeom>
                  <a:avLst/>
                  <a:gdLst/>
                  <a:ahLst/>
                  <a:cxnLst>
                    <a:cxn ang="0">
                      <a:pos x="103" y="33"/>
                    </a:cxn>
                    <a:cxn ang="0">
                      <a:pos x="124" y="26"/>
                    </a:cxn>
                    <a:cxn ang="0">
                      <a:pos x="136" y="12"/>
                    </a:cxn>
                    <a:cxn ang="0">
                      <a:pos x="121" y="11"/>
                    </a:cxn>
                    <a:cxn ang="0">
                      <a:pos x="111" y="7"/>
                    </a:cxn>
                    <a:cxn ang="0">
                      <a:pos x="99" y="4"/>
                    </a:cxn>
                    <a:cxn ang="0">
                      <a:pos x="87" y="6"/>
                    </a:cxn>
                    <a:cxn ang="0">
                      <a:pos x="65" y="4"/>
                    </a:cxn>
                    <a:cxn ang="0">
                      <a:pos x="46" y="12"/>
                    </a:cxn>
                    <a:cxn ang="0">
                      <a:pos x="36" y="5"/>
                    </a:cxn>
                    <a:cxn ang="0">
                      <a:pos x="21" y="2"/>
                    </a:cxn>
                    <a:cxn ang="0">
                      <a:pos x="11" y="3"/>
                    </a:cxn>
                    <a:cxn ang="0">
                      <a:pos x="8" y="7"/>
                    </a:cxn>
                    <a:cxn ang="0">
                      <a:pos x="3" y="8"/>
                    </a:cxn>
                    <a:cxn ang="0">
                      <a:pos x="1" y="11"/>
                    </a:cxn>
                    <a:cxn ang="0">
                      <a:pos x="8" y="16"/>
                    </a:cxn>
                    <a:cxn ang="0">
                      <a:pos x="22" y="20"/>
                    </a:cxn>
                    <a:cxn ang="0">
                      <a:pos x="34" y="21"/>
                    </a:cxn>
                    <a:cxn ang="0">
                      <a:pos x="35" y="30"/>
                    </a:cxn>
                    <a:cxn ang="0">
                      <a:pos x="52" y="33"/>
                    </a:cxn>
                    <a:cxn ang="0">
                      <a:pos x="71" y="34"/>
                    </a:cxn>
                    <a:cxn ang="0">
                      <a:pos x="96" y="35"/>
                    </a:cxn>
                    <a:cxn ang="0">
                      <a:pos x="103" y="33"/>
                    </a:cxn>
                  </a:cxnLst>
                  <a:rect l="0" t="0" r="r" b="b"/>
                  <a:pathLst>
                    <a:path w="136" h="35">
                      <a:moveTo>
                        <a:pt x="103" y="33"/>
                      </a:moveTo>
                      <a:cubicBezTo>
                        <a:pt x="110" y="31"/>
                        <a:pt x="118" y="31"/>
                        <a:pt x="124" y="26"/>
                      </a:cubicBezTo>
                      <a:cubicBezTo>
                        <a:pt x="128" y="23"/>
                        <a:pt x="134" y="17"/>
                        <a:pt x="136" y="12"/>
                      </a:cubicBezTo>
                      <a:cubicBezTo>
                        <a:pt x="131" y="10"/>
                        <a:pt x="126" y="12"/>
                        <a:pt x="121" y="11"/>
                      </a:cubicBezTo>
                      <a:cubicBezTo>
                        <a:pt x="118" y="10"/>
                        <a:pt x="115" y="8"/>
                        <a:pt x="111" y="7"/>
                      </a:cubicBezTo>
                      <a:cubicBezTo>
                        <a:pt x="107" y="6"/>
                        <a:pt x="103" y="4"/>
                        <a:pt x="99" y="4"/>
                      </a:cubicBezTo>
                      <a:cubicBezTo>
                        <a:pt x="95" y="4"/>
                        <a:pt x="91" y="6"/>
                        <a:pt x="87" y="6"/>
                      </a:cubicBezTo>
                      <a:cubicBezTo>
                        <a:pt x="79" y="7"/>
                        <a:pt x="73" y="3"/>
                        <a:pt x="65" y="4"/>
                      </a:cubicBezTo>
                      <a:cubicBezTo>
                        <a:pt x="57" y="4"/>
                        <a:pt x="55" y="13"/>
                        <a:pt x="46" y="12"/>
                      </a:cubicBezTo>
                      <a:cubicBezTo>
                        <a:pt x="42" y="11"/>
                        <a:pt x="39" y="7"/>
                        <a:pt x="36" y="5"/>
                      </a:cubicBezTo>
                      <a:cubicBezTo>
                        <a:pt x="31" y="3"/>
                        <a:pt x="26" y="2"/>
                        <a:pt x="21" y="2"/>
                      </a:cubicBezTo>
                      <a:cubicBezTo>
                        <a:pt x="17" y="1"/>
                        <a:pt x="14" y="0"/>
                        <a:pt x="11" y="3"/>
                      </a:cubicBezTo>
                      <a:cubicBezTo>
                        <a:pt x="10" y="5"/>
                        <a:pt x="10" y="6"/>
                        <a:pt x="8" y="7"/>
                      </a:cubicBezTo>
                      <a:cubicBezTo>
                        <a:pt x="6" y="7"/>
                        <a:pt x="4" y="7"/>
                        <a:pt x="3" y="8"/>
                      </a:cubicBezTo>
                      <a:cubicBezTo>
                        <a:pt x="1" y="9"/>
                        <a:pt x="0" y="8"/>
                        <a:pt x="1" y="11"/>
                      </a:cubicBezTo>
                      <a:cubicBezTo>
                        <a:pt x="2" y="13"/>
                        <a:pt x="6" y="15"/>
                        <a:pt x="8" y="16"/>
                      </a:cubicBezTo>
                      <a:cubicBezTo>
                        <a:pt x="12" y="18"/>
                        <a:pt x="18" y="19"/>
                        <a:pt x="22" y="20"/>
                      </a:cubicBezTo>
                      <a:cubicBezTo>
                        <a:pt x="26" y="20"/>
                        <a:pt x="31" y="20"/>
                        <a:pt x="34" y="21"/>
                      </a:cubicBezTo>
                      <a:cubicBezTo>
                        <a:pt x="39" y="24"/>
                        <a:pt x="35" y="27"/>
                        <a:pt x="35" y="30"/>
                      </a:cubicBezTo>
                      <a:cubicBezTo>
                        <a:pt x="35" y="34"/>
                        <a:pt x="48" y="33"/>
                        <a:pt x="52" y="33"/>
                      </a:cubicBezTo>
                      <a:cubicBezTo>
                        <a:pt x="58" y="33"/>
                        <a:pt x="65" y="34"/>
                        <a:pt x="71" y="34"/>
                      </a:cubicBezTo>
                      <a:cubicBezTo>
                        <a:pt x="79" y="34"/>
                        <a:pt x="87" y="35"/>
                        <a:pt x="96" y="35"/>
                      </a:cubicBezTo>
                      <a:lnTo>
                        <a:pt x="103" y="3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4" name="Freeform 115"/>
                <p:cNvSpPr/>
                <p:nvPr/>
              </p:nvSpPr>
              <p:spPr bwMode="auto">
                <a:xfrm>
                  <a:off x="2557459" y="41275"/>
                  <a:ext cx="131762" cy="55562"/>
                </a:xfrm>
                <a:custGeom>
                  <a:avLst/>
                  <a:gdLst/>
                  <a:ahLst/>
                  <a:cxnLst>
                    <a:cxn ang="0">
                      <a:pos x="49" y="10"/>
                    </a:cxn>
                    <a:cxn ang="0">
                      <a:pos x="44" y="6"/>
                    </a:cxn>
                    <a:cxn ang="0">
                      <a:pos x="35" y="3"/>
                    </a:cxn>
                    <a:cxn ang="0">
                      <a:pos x="18" y="1"/>
                    </a:cxn>
                    <a:cxn ang="0">
                      <a:pos x="3" y="2"/>
                    </a:cxn>
                    <a:cxn ang="0">
                      <a:pos x="9" y="7"/>
                    </a:cxn>
                    <a:cxn ang="0">
                      <a:pos x="0" y="12"/>
                    </a:cxn>
                    <a:cxn ang="0">
                      <a:pos x="17" y="16"/>
                    </a:cxn>
                    <a:cxn ang="0">
                      <a:pos x="35" y="21"/>
                    </a:cxn>
                    <a:cxn ang="0">
                      <a:pos x="49" y="10"/>
                    </a:cxn>
                  </a:cxnLst>
                  <a:rect l="0" t="0" r="r" b="b"/>
                  <a:pathLst>
                    <a:path w="50" h="21">
                      <a:moveTo>
                        <a:pt x="49" y="10"/>
                      </a:moveTo>
                      <a:cubicBezTo>
                        <a:pt x="50" y="6"/>
                        <a:pt x="47" y="7"/>
                        <a:pt x="44" y="6"/>
                      </a:cubicBezTo>
                      <a:cubicBezTo>
                        <a:pt x="41" y="5"/>
                        <a:pt x="38" y="4"/>
                        <a:pt x="35" y="3"/>
                      </a:cubicBezTo>
                      <a:cubicBezTo>
                        <a:pt x="29" y="0"/>
                        <a:pt x="24" y="0"/>
                        <a:pt x="18" y="1"/>
                      </a:cubicBezTo>
                      <a:cubicBezTo>
                        <a:pt x="13" y="2"/>
                        <a:pt x="7" y="1"/>
                        <a:pt x="3" y="2"/>
                      </a:cubicBezTo>
                      <a:cubicBezTo>
                        <a:pt x="3" y="4"/>
                        <a:pt x="7" y="5"/>
                        <a:pt x="9" y="7"/>
                      </a:cubicBezTo>
                      <a:cubicBezTo>
                        <a:pt x="6" y="8"/>
                        <a:pt x="2" y="8"/>
                        <a:pt x="0" y="12"/>
                      </a:cubicBezTo>
                      <a:cubicBezTo>
                        <a:pt x="3" y="15"/>
                        <a:pt x="13" y="15"/>
                        <a:pt x="17" y="16"/>
                      </a:cubicBezTo>
                      <a:cubicBezTo>
                        <a:pt x="23" y="17"/>
                        <a:pt x="29" y="21"/>
                        <a:pt x="35" y="21"/>
                      </a:cubicBezTo>
                      <a:cubicBezTo>
                        <a:pt x="41" y="21"/>
                        <a:pt x="49" y="16"/>
                        <a:pt x="49"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5" name="Freeform 116"/>
                <p:cNvSpPr/>
                <p:nvPr/>
              </p:nvSpPr>
              <p:spPr bwMode="auto">
                <a:xfrm>
                  <a:off x="2533646" y="15875"/>
                  <a:ext cx="63500" cy="25400"/>
                </a:xfrm>
                <a:custGeom>
                  <a:avLst/>
                  <a:gdLst/>
                  <a:ahLst/>
                  <a:cxnLst>
                    <a:cxn ang="0">
                      <a:pos x="2" y="5"/>
                    </a:cxn>
                    <a:cxn ang="0">
                      <a:pos x="14" y="1"/>
                    </a:cxn>
                    <a:cxn ang="0">
                      <a:pos x="24" y="0"/>
                    </a:cxn>
                    <a:cxn ang="0">
                      <a:pos x="14" y="8"/>
                    </a:cxn>
                    <a:cxn ang="0">
                      <a:pos x="0" y="7"/>
                    </a:cxn>
                    <a:cxn ang="0">
                      <a:pos x="2" y="5"/>
                    </a:cxn>
                  </a:cxnLst>
                  <a:rect l="0" t="0" r="r" b="b"/>
                  <a:pathLst>
                    <a:path w="24" h="10">
                      <a:moveTo>
                        <a:pt x="2" y="5"/>
                      </a:moveTo>
                      <a:cubicBezTo>
                        <a:pt x="6" y="5"/>
                        <a:pt x="10" y="2"/>
                        <a:pt x="14" y="1"/>
                      </a:cubicBezTo>
                      <a:cubicBezTo>
                        <a:pt x="17" y="1"/>
                        <a:pt x="20" y="0"/>
                        <a:pt x="24" y="0"/>
                      </a:cubicBezTo>
                      <a:cubicBezTo>
                        <a:pt x="24" y="7"/>
                        <a:pt x="19" y="6"/>
                        <a:pt x="14" y="8"/>
                      </a:cubicBezTo>
                      <a:cubicBezTo>
                        <a:pt x="9" y="9"/>
                        <a:pt x="4" y="10"/>
                        <a:pt x="0" y="7"/>
                      </a:cubicBezTo>
                      <a:lnTo>
                        <a:pt x="2"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6" name="Freeform 117"/>
                <p:cNvSpPr/>
                <p:nvPr/>
              </p:nvSpPr>
              <p:spPr bwMode="auto">
                <a:xfrm>
                  <a:off x="2147884" y="-23812"/>
                  <a:ext cx="41275" cy="49212"/>
                </a:xfrm>
                <a:custGeom>
                  <a:avLst/>
                  <a:gdLst/>
                  <a:ahLst/>
                  <a:cxnLst>
                    <a:cxn ang="0">
                      <a:pos x="16" y="19"/>
                    </a:cxn>
                    <a:cxn ang="0">
                      <a:pos x="4" y="6"/>
                    </a:cxn>
                    <a:cxn ang="0">
                      <a:pos x="15" y="19"/>
                    </a:cxn>
                    <a:cxn ang="0">
                      <a:pos x="16" y="19"/>
                    </a:cxn>
                  </a:cxnLst>
                  <a:rect l="0" t="0" r="r" b="b"/>
                  <a:pathLst>
                    <a:path w="16" h="19">
                      <a:moveTo>
                        <a:pt x="16" y="19"/>
                      </a:moveTo>
                      <a:cubicBezTo>
                        <a:pt x="15" y="15"/>
                        <a:pt x="11" y="0"/>
                        <a:pt x="4" y="6"/>
                      </a:cubicBezTo>
                      <a:cubicBezTo>
                        <a:pt x="0" y="10"/>
                        <a:pt x="11" y="19"/>
                        <a:pt x="15" y="19"/>
                      </a:cubicBezTo>
                      <a:lnTo>
                        <a:pt x="16" y="1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7" name="Freeform 118"/>
                <p:cNvSpPr/>
                <p:nvPr/>
              </p:nvSpPr>
              <p:spPr bwMode="auto">
                <a:xfrm>
                  <a:off x="2982908" y="-123825"/>
                  <a:ext cx="73025" cy="25400"/>
                </a:xfrm>
                <a:custGeom>
                  <a:avLst/>
                  <a:gdLst/>
                  <a:ahLst/>
                  <a:cxnLst>
                    <a:cxn ang="0">
                      <a:pos x="0" y="7"/>
                    </a:cxn>
                    <a:cxn ang="0">
                      <a:pos x="5" y="9"/>
                    </a:cxn>
                    <a:cxn ang="0">
                      <a:pos x="10" y="10"/>
                    </a:cxn>
                    <a:cxn ang="0">
                      <a:pos x="17" y="10"/>
                    </a:cxn>
                    <a:cxn ang="0">
                      <a:pos x="27" y="0"/>
                    </a:cxn>
                    <a:cxn ang="0">
                      <a:pos x="12" y="2"/>
                    </a:cxn>
                    <a:cxn ang="0">
                      <a:pos x="0" y="6"/>
                    </a:cxn>
                    <a:cxn ang="0">
                      <a:pos x="0" y="7"/>
                    </a:cxn>
                  </a:cxnLst>
                  <a:rect l="0" t="0" r="r" b="b"/>
                  <a:pathLst>
                    <a:path w="28" h="10">
                      <a:moveTo>
                        <a:pt x="0" y="7"/>
                      </a:moveTo>
                      <a:cubicBezTo>
                        <a:pt x="2" y="7"/>
                        <a:pt x="3" y="8"/>
                        <a:pt x="5" y="9"/>
                      </a:cubicBezTo>
                      <a:cubicBezTo>
                        <a:pt x="6" y="10"/>
                        <a:pt x="8" y="10"/>
                        <a:pt x="10" y="10"/>
                      </a:cubicBezTo>
                      <a:cubicBezTo>
                        <a:pt x="12" y="10"/>
                        <a:pt x="15" y="10"/>
                        <a:pt x="17" y="10"/>
                      </a:cubicBezTo>
                      <a:cubicBezTo>
                        <a:pt x="22" y="9"/>
                        <a:pt x="28" y="5"/>
                        <a:pt x="27" y="0"/>
                      </a:cubicBezTo>
                      <a:cubicBezTo>
                        <a:pt x="22" y="1"/>
                        <a:pt x="17" y="1"/>
                        <a:pt x="12" y="2"/>
                      </a:cubicBezTo>
                      <a:cubicBezTo>
                        <a:pt x="8" y="3"/>
                        <a:pt x="4" y="5"/>
                        <a:pt x="0" y="6"/>
                      </a:cubicBezTo>
                      <a:lnTo>
                        <a:pt x="0" y="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8" name="Freeform 119"/>
                <p:cNvSpPr/>
                <p:nvPr/>
              </p:nvSpPr>
              <p:spPr bwMode="auto">
                <a:xfrm>
                  <a:off x="3508369" y="-180975"/>
                  <a:ext cx="141287" cy="46037"/>
                </a:xfrm>
                <a:custGeom>
                  <a:avLst/>
                  <a:gdLst/>
                  <a:ahLst/>
                  <a:cxnLst>
                    <a:cxn ang="0">
                      <a:pos x="0" y="14"/>
                    </a:cxn>
                    <a:cxn ang="0">
                      <a:pos x="15" y="17"/>
                    </a:cxn>
                    <a:cxn ang="0">
                      <a:pos x="22" y="14"/>
                    </a:cxn>
                    <a:cxn ang="0">
                      <a:pos x="29" y="13"/>
                    </a:cxn>
                    <a:cxn ang="0">
                      <a:pos x="43" y="13"/>
                    </a:cxn>
                    <a:cxn ang="0">
                      <a:pos x="53" y="8"/>
                    </a:cxn>
                    <a:cxn ang="0">
                      <a:pos x="28" y="4"/>
                    </a:cxn>
                    <a:cxn ang="0">
                      <a:pos x="3" y="13"/>
                    </a:cxn>
                    <a:cxn ang="0">
                      <a:pos x="0" y="14"/>
                    </a:cxn>
                  </a:cxnLst>
                  <a:rect l="0" t="0" r="r" b="b"/>
                  <a:pathLst>
                    <a:path w="54" h="18">
                      <a:moveTo>
                        <a:pt x="0" y="14"/>
                      </a:moveTo>
                      <a:cubicBezTo>
                        <a:pt x="4" y="17"/>
                        <a:pt x="10" y="18"/>
                        <a:pt x="15" y="17"/>
                      </a:cubicBezTo>
                      <a:cubicBezTo>
                        <a:pt x="18" y="17"/>
                        <a:pt x="20" y="15"/>
                        <a:pt x="22" y="14"/>
                      </a:cubicBezTo>
                      <a:cubicBezTo>
                        <a:pt x="25" y="13"/>
                        <a:pt x="27" y="13"/>
                        <a:pt x="29" y="13"/>
                      </a:cubicBezTo>
                      <a:cubicBezTo>
                        <a:pt x="34" y="13"/>
                        <a:pt x="38" y="13"/>
                        <a:pt x="43" y="13"/>
                      </a:cubicBezTo>
                      <a:cubicBezTo>
                        <a:pt x="48" y="13"/>
                        <a:pt x="54" y="15"/>
                        <a:pt x="53" y="8"/>
                      </a:cubicBezTo>
                      <a:cubicBezTo>
                        <a:pt x="45" y="6"/>
                        <a:pt x="37" y="0"/>
                        <a:pt x="28" y="4"/>
                      </a:cubicBezTo>
                      <a:cubicBezTo>
                        <a:pt x="20" y="7"/>
                        <a:pt x="11" y="11"/>
                        <a:pt x="3" y="13"/>
                      </a:cubicBezTo>
                      <a:lnTo>
                        <a:pt x="0" y="1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9" name="Freeform 120"/>
                <p:cNvSpPr/>
                <p:nvPr/>
              </p:nvSpPr>
              <p:spPr bwMode="auto">
                <a:xfrm>
                  <a:off x="3570282" y="-171450"/>
                  <a:ext cx="203200" cy="76200"/>
                </a:xfrm>
                <a:custGeom>
                  <a:avLst/>
                  <a:gdLst/>
                  <a:ahLst/>
                  <a:cxnLst>
                    <a:cxn ang="0">
                      <a:pos x="28" y="28"/>
                    </a:cxn>
                    <a:cxn ang="0">
                      <a:pos x="38" y="25"/>
                    </a:cxn>
                    <a:cxn ang="0">
                      <a:pos x="50" y="20"/>
                    </a:cxn>
                    <a:cxn ang="0">
                      <a:pos x="60" y="13"/>
                    </a:cxn>
                    <a:cxn ang="0">
                      <a:pos x="70" y="11"/>
                    </a:cxn>
                    <a:cxn ang="0">
                      <a:pos x="76" y="4"/>
                    </a:cxn>
                    <a:cxn ang="0">
                      <a:pos x="68" y="1"/>
                    </a:cxn>
                    <a:cxn ang="0">
                      <a:pos x="50" y="4"/>
                    </a:cxn>
                    <a:cxn ang="0">
                      <a:pos x="33" y="13"/>
                    </a:cxn>
                    <a:cxn ang="0">
                      <a:pos x="17" y="18"/>
                    </a:cxn>
                    <a:cxn ang="0">
                      <a:pos x="1" y="21"/>
                    </a:cxn>
                    <a:cxn ang="0">
                      <a:pos x="12" y="28"/>
                    </a:cxn>
                    <a:cxn ang="0">
                      <a:pos x="28" y="28"/>
                    </a:cxn>
                  </a:cxnLst>
                  <a:rect l="0" t="0" r="r" b="b"/>
                  <a:pathLst>
                    <a:path w="77" h="29">
                      <a:moveTo>
                        <a:pt x="28" y="28"/>
                      </a:moveTo>
                      <a:cubicBezTo>
                        <a:pt x="32" y="28"/>
                        <a:pt x="35" y="27"/>
                        <a:pt x="38" y="25"/>
                      </a:cubicBezTo>
                      <a:cubicBezTo>
                        <a:pt x="41" y="22"/>
                        <a:pt x="46" y="21"/>
                        <a:pt x="50" y="20"/>
                      </a:cubicBezTo>
                      <a:cubicBezTo>
                        <a:pt x="55" y="18"/>
                        <a:pt x="57" y="17"/>
                        <a:pt x="60" y="13"/>
                      </a:cubicBezTo>
                      <a:cubicBezTo>
                        <a:pt x="63" y="10"/>
                        <a:pt x="66" y="11"/>
                        <a:pt x="70" y="11"/>
                      </a:cubicBezTo>
                      <a:cubicBezTo>
                        <a:pt x="72" y="10"/>
                        <a:pt x="77" y="7"/>
                        <a:pt x="76" y="4"/>
                      </a:cubicBezTo>
                      <a:cubicBezTo>
                        <a:pt x="76" y="1"/>
                        <a:pt x="71" y="1"/>
                        <a:pt x="68" y="1"/>
                      </a:cubicBezTo>
                      <a:cubicBezTo>
                        <a:pt x="61" y="0"/>
                        <a:pt x="55" y="1"/>
                        <a:pt x="50" y="4"/>
                      </a:cubicBezTo>
                      <a:cubicBezTo>
                        <a:pt x="44" y="8"/>
                        <a:pt x="38" y="10"/>
                        <a:pt x="33" y="13"/>
                      </a:cubicBezTo>
                      <a:cubicBezTo>
                        <a:pt x="28" y="16"/>
                        <a:pt x="23" y="18"/>
                        <a:pt x="17" y="18"/>
                      </a:cubicBezTo>
                      <a:cubicBezTo>
                        <a:pt x="15" y="19"/>
                        <a:pt x="2" y="18"/>
                        <a:pt x="1" y="21"/>
                      </a:cubicBezTo>
                      <a:cubicBezTo>
                        <a:pt x="0" y="24"/>
                        <a:pt x="9" y="27"/>
                        <a:pt x="12" y="28"/>
                      </a:cubicBezTo>
                      <a:cubicBezTo>
                        <a:pt x="17" y="29"/>
                        <a:pt x="23" y="28"/>
                        <a:pt x="28" y="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0" name="Freeform 121"/>
                <p:cNvSpPr/>
                <p:nvPr/>
              </p:nvSpPr>
              <p:spPr bwMode="auto">
                <a:xfrm>
                  <a:off x="3789356" y="-131762"/>
                  <a:ext cx="69850" cy="26987"/>
                </a:xfrm>
                <a:custGeom>
                  <a:avLst/>
                  <a:gdLst/>
                  <a:ahLst/>
                  <a:cxnLst>
                    <a:cxn ang="0">
                      <a:pos x="1" y="6"/>
                    </a:cxn>
                    <a:cxn ang="0">
                      <a:pos x="16" y="10"/>
                    </a:cxn>
                    <a:cxn ang="0">
                      <a:pos x="23" y="7"/>
                    </a:cxn>
                    <a:cxn ang="0">
                      <a:pos x="27" y="1"/>
                    </a:cxn>
                    <a:cxn ang="0">
                      <a:pos x="13" y="1"/>
                    </a:cxn>
                    <a:cxn ang="0">
                      <a:pos x="0" y="5"/>
                    </a:cxn>
                    <a:cxn ang="0">
                      <a:pos x="1" y="6"/>
                    </a:cxn>
                  </a:cxnLst>
                  <a:rect l="0" t="0" r="r" b="b"/>
                  <a:pathLst>
                    <a:path w="27" h="10">
                      <a:moveTo>
                        <a:pt x="1" y="6"/>
                      </a:moveTo>
                      <a:cubicBezTo>
                        <a:pt x="6" y="8"/>
                        <a:pt x="10" y="10"/>
                        <a:pt x="16" y="10"/>
                      </a:cubicBezTo>
                      <a:cubicBezTo>
                        <a:pt x="19" y="10"/>
                        <a:pt x="21" y="9"/>
                        <a:pt x="23" y="7"/>
                      </a:cubicBezTo>
                      <a:cubicBezTo>
                        <a:pt x="26" y="5"/>
                        <a:pt x="25" y="3"/>
                        <a:pt x="27" y="1"/>
                      </a:cubicBezTo>
                      <a:cubicBezTo>
                        <a:pt x="22" y="0"/>
                        <a:pt x="17" y="0"/>
                        <a:pt x="13" y="1"/>
                      </a:cubicBezTo>
                      <a:cubicBezTo>
                        <a:pt x="9" y="2"/>
                        <a:pt x="3" y="2"/>
                        <a:pt x="0" y="5"/>
                      </a:cubicBezTo>
                      <a:lnTo>
                        <a:pt x="1"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1" name="Freeform 122"/>
                <p:cNvSpPr/>
                <p:nvPr/>
              </p:nvSpPr>
              <p:spPr bwMode="auto">
                <a:xfrm>
                  <a:off x="3886194" y="-179387"/>
                  <a:ext cx="112712" cy="34925"/>
                </a:xfrm>
                <a:custGeom>
                  <a:avLst/>
                  <a:gdLst/>
                  <a:ahLst/>
                  <a:cxnLst>
                    <a:cxn ang="0">
                      <a:pos x="2" y="3"/>
                    </a:cxn>
                    <a:cxn ang="0">
                      <a:pos x="24" y="11"/>
                    </a:cxn>
                    <a:cxn ang="0">
                      <a:pos x="43" y="9"/>
                    </a:cxn>
                    <a:cxn ang="0">
                      <a:pos x="20" y="2"/>
                    </a:cxn>
                    <a:cxn ang="0">
                      <a:pos x="0" y="1"/>
                    </a:cxn>
                    <a:cxn ang="0">
                      <a:pos x="2" y="3"/>
                    </a:cxn>
                  </a:cxnLst>
                  <a:rect l="0" t="0" r="r" b="b"/>
                  <a:pathLst>
                    <a:path w="43" h="13">
                      <a:moveTo>
                        <a:pt x="2" y="3"/>
                      </a:moveTo>
                      <a:cubicBezTo>
                        <a:pt x="5" y="8"/>
                        <a:pt x="19" y="10"/>
                        <a:pt x="24" y="11"/>
                      </a:cubicBezTo>
                      <a:cubicBezTo>
                        <a:pt x="27" y="11"/>
                        <a:pt x="42" y="13"/>
                        <a:pt x="43" y="9"/>
                      </a:cubicBezTo>
                      <a:cubicBezTo>
                        <a:pt x="43" y="6"/>
                        <a:pt x="24" y="2"/>
                        <a:pt x="20" y="2"/>
                      </a:cubicBezTo>
                      <a:cubicBezTo>
                        <a:pt x="13" y="1"/>
                        <a:pt x="7" y="0"/>
                        <a:pt x="0" y="1"/>
                      </a:cubicBezTo>
                      <a:lnTo>
                        <a:pt x="2"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2" name="Freeform 123"/>
                <p:cNvSpPr/>
                <p:nvPr/>
              </p:nvSpPr>
              <p:spPr bwMode="auto">
                <a:xfrm>
                  <a:off x="3983031" y="-136525"/>
                  <a:ext cx="80962" cy="25400"/>
                </a:xfrm>
                <a:custGeom>
                  <a:avLst/>
                  <a:gdLst/>
                  <a:ahLst/>
                  <a:cxnLst>
                    <a:cxn ang="0">
                      <a:pos x="0" y="9"/>
                    </a:cxn>
                    <a:cxn ang="0">
                      <a:pos x="4" y="2"/>
                    </a:cxn>
                    <a:cxn ang="0">
                      <a:pos x="13" y="2"/>
                    </a:cxn>
                    <a:cxn ang="0">
                      <a:pos x="30" y="1"/>
                    </a:cxn>
                    <a:cxn ang="0">
                      <a:pos x="20" y="9"/>
                    </a:cxn>
                    <a:cxn ang="0">
                      <a:pos x="3" y="8"/>
                    </a:cxn>
                    <a:cxn ang="0">
                      <a:pos x="0" y="9"/>
                    </a:cxn>
                  </a:cxnLst>
                  <a:rect l="0" t="0" r="r" b="b"/>
                  <a:pathLst>
                    <a:path w="31" h="10">
                      <a:moveTo>
                        <a:pt x="0" y="9"/>
                      </a:moveTo>
                      <a:cubicBezTo>
                        <a:pt x="2" y="8"/>
                        <a:pt x="2" y="4"/>
                        <a:pt x="4" y="2"/>
                      </a:cubicBezTo>
                      <a:cubicBezTo>
                        <a:pt x="6" y="1"/>
                        <a:pt x="10" y="2"/>
                        <a:pt x="13" y="2"/>
                      </a:cubicBezTo>
                      <a:cubicBezTo>
                        <a:pt x="19" y="2"/>
                        <a:pt x="24" y="0"/>
                        <a:pt x="30" y="1"/>
                      </a:cubicBezTo>
                      <a:cubicBezTo>
                        <a:pt x="31" y="8"/>
                        <a:pt x="26" y="9"/>
                        <a:pt x="20" y="9"/>
                      </a:cubicBezTo>
                      <a:cubicBezTo>
                        <a:pt x="15" y="9"/>
                        <a:pt x="7" y="10"/>
                        <a:pt x="3" y="8"/>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3" name="Freeform 124"/>
                <p:cNvSpPr/>
                <p:nvPr/>
              </p:nvSpPr>
              <p:spPr bwMode="auto">
                <a:xfrm>
                  <a:off x="4079869" y="-155575"/>
                  <a:ext cx="95250" cy="31750"/>
                </a:xfrm>
                <a:custGeom>
                  <a:avLst/>
                  <a:gdLst/>
                  <a:ahLst/>
                  <a:cxnLst>
                    <a:cxn ang="0">
                      <a:pos x="0" y="4"/>
                    </a:cxn>
                    <a:cxn ang="0">
                      <a:pos x="8" y="7"/>
                    </a:cxn>
                    <a:cxn ang="0">
                      <a:pos x="20" y="11"/>
                    </a:cxn>
                    <a:cxn ang="0">
                      <a:pos x="36" y="5"/>
                    </a:cxn>
                    <a:cxn ang="0">
                      <a:pos x="31" y="0"/>
                    </a:cxn>
                    <a:cxn ang="0">
                      <a:pos x="19" y="0"/>
                    </a:cxn>
                    <a:cxn ang="0">
                      <a:pos x="10" y="1"/>
                    </a:cxn>
                    <a:cxn ang="0">
                      <a:pos x="1" y="2"/>
                    </a:cxn>
                    <a:cxn ang="0">
                      <a:pos x="0" y="4"/>
                    </a:cxn>
                  </a:cxnLst>
                  <a:rect l="0" t="0" r="r" b="b"/>
                  <a:pathLst>
                    <a:path w="36" h="12">
                      <a:moveTo>
                        <a:pt x="0" y="4"/>
                      </a:moveTo>
                      <a:cubicBezTo>
                        <a:pt x="2" y="4"/>
                        <a:pt x="6" y="6"/>
                        <a:pt x="8" y="7"/>
                      </a:cubicBezTo>
                      <a:cubicBezTo>
                        <a:pt x="13" y="9"/>
                        <a:pt x="15" y="11"/>
                        <a:pt x="20" y="11"/>
                      </a:cubicBezTo>
                      <a:cubicBezTo>
                        <a:pt x="25" y="12"/>
                        <a:pt x="36" y="12"/>
                        <a:pt x="36" y="5"/>
                      </a:cubicBezTo>
                      <a:cubicBezTo>
                        <a:pt x="36" y="1"/>
                        <a:pt x="36" y="0"/>
                        <a:pt x="31" y="0"/>
                      </a:cubicBezTo>
                      <a:cubicBezTo>
                        <a:pt x="27" y="0"/>
                        <a:pt x="23" y="0"/>
                        <a:pt x="19" y="0"/>
                      </a:cubicBezTo>
                      <a:cubicBezTo>
                        <a:pt x="16" y="0"/>
                        <a:pt x="13" y="1"/>
                        <a:pt x="10" y="1"/>
                      </a:cubicBezTo>
                      <a:cubicBezTo>
                        <a:pt x="7" y="1"/>
                        <a:pt x="3" y="0"/>
                        <a:pt x="1" y="2"/>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4" name="Freeform 125"/>
                <p:cNvSpPr/>
                <p:nvPr/>
              </p:nvSpPr>
              <p:spPr bwMode="auto">
                <a:xfrm>
                  <a:off x="4198931" y="-184150"/>
                  <a:ext cx="123825" cy="39687"/>
                </a:xfrm>
                <a:custGeom>
                  <a:avLst/>
                  <a:gdLst/>
                  <a:ahLst/>
                  <a:cxnLst>
                    <a:cxn ang="0">
                      <a:pos x="1" y="6"/>
                    </a:cxn>
                    <a:cxn ang="0">
                      <a:pos x="10" y="14"/>
                    </a:cxn>
                    <a:cxn ang="0">
                      <a:pos x="20" y="13"/>
                    </a:cxn>
                    <a:cxn ang="0">
                      <a:pos x="40" y="10"/>
                    </a:cxn>
                    <a:cxn ang="0">
                      <a:pos x="46" y="5"/>
                    </a:cxn>
                    <a:cxn ang="0">
                      <a:pos x="35" y="1"/>
                    </a:cxn>
                    <a:cxn ang="0">
                      <a:pos x="9" y="6"/>
                    </a:cxn>
                    <a:cxn ang="0">
                      <a:pos x="4" y="7"/>
                    </a:cxn>
                    <a:cxn ang="0">
                      <a:pos x="1" y="6"/>
                    </a:cxn>
                  </a:cxnLst>
                  <a:rect l="0" t="0" r="r" b="b"/>
                  <a:pathLst>
                    <a:path w="47" h="15">
                      <a:moveTo>
                        <a:pt x="1" y="6"/>
                      </a:moveTo>
                      <a:cubicBezTo>
                        <a:pt x="0" y="10"/>
                        <a:pt x="6" y="14"/>
                        <a:pt x="10" y="14"/>
                      </a:cubicBezTo>
                      <a:cubicBezTo>
                        <a:pt x="13" y="15"/>
                        <a:pt x="17" y="14"/>
                        <a:pt x="20" y="13"/>
                      </a:cubicBezTo>
                      <a:cubicBezTo>
                        <a:pt x="27" y="13"/>
                        <a:pt x="34" y="12"/>
                        <a:pt x="40" y="10"/>
                      </a:cubicBezTo>
                      <a:cubicBezTo>
                        <a:pt x="43" y="9"/>
                        <a:pt x="47" y="9"/>
                        <a:pt x="46" y="5"/>
                      </a:cubicBezTo>
                      <a:cubicBezTo>
                        <a:pt x="46" y="0"/>
                        <a:pt x="39" y="1"/>
                        <a:pt x="35" y="1"/>
                      </a:cubicBezTo>
                      <a:cubicBezTo>
                        <a:pt x="26" y="1"/>
                        <a:pt x="18" y="4"/>
                        <a:pt x="9" y="6"/>
                      </a:cubicBezTo>
                      <a:cubicBezTo>
                        <a:pt x="8" y="7"/>
                        <a:pt x="6" y="7"/>
                        <a:pt x="4" y="7"/>
                      </a:cubicBezTo>
                      <a:lnTo>
                        <a:pt x="1"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5" name="Freeform 126"/>
                <p:cNvSpPr/>
                <p:nvPr/>
              </p:nvSpPr>
              <p:spPr bwMode="auto">
                <a:xfrm>
                  <a:off x="4106856" y="-203200"/>
                  <a:ext cx="60325" cy="34925"/>
                </a:xfrm>
                <a:custGeom>
                  <a:avLst/>
                  <a:gdLst/>
                  <a:ahLst/>
                  <a:cxnLst>
                    <a:cxn ang="0">
                      <a:pos x="0" y="0"/>
                    </a:cxn>
                    <a:cxn ang="0">
                      <a:pos x="23" y="9"/>
                    </a:cxn>
                    <a:cxn ang="0">
                      <a:pos x="13" y="4"/>
                    </a:cxn>
                    <a:cxn ang="0">
                      <a:pos x="1" y="1"/>
                    </a:cxn>
                    <a:cxn ang="0">
                      <a:pos x="0" y="0"/>
                    </a:cxn>
                  </a:cxnLst>
                  <a:rect l="0" t="0" r="r" b="b"/>
                  <a:pathLst>
                    <a:path w="23" h="13">
                      <a:moveTo>
                        <a:pt x="0" y="0"/>
                      </a:moveTo>
                      <a:cubicBezTo>
                        <a:pt x="1" y="9"/>
                        <a:pt x="15" y="13"/>
                        <a:pt x="23" y="9"/>
                      </a:cubicBezTo>
                      <a:cubicBezTo>
                        <a:pt x="23" y="3"/>
                        <a:pt x="16" y="4"/>
                        <a:pt x="13" y="4"/>
                      </a:cubicBezTo>
                      <a:cubicBezTo>
                        <a:pt x="9" y="3"/>
                        <a:pt x="5" y="2"/>
                        <a:pt x="1" y="1"/>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6" name="Freeform 127"/>
                <p:cNvSpPr/>
                <p:nvPr/>
              </p:nvSpPr>
              <p:spPr bwMode="auto">
                <a:xfrm>
                  <a:off x="3973506" y="-223837"/>
                  <a:ext cx="68262" cy="23812"/>
                </a:xfrm>
                <a:custGeom>
                  <a:avLst/>
                  <a:gdLst/>
                  <a:ahLst/>
                  <a:cxnLst>
                    <a:cxn ang="0">
                      <a:pos x="0" y="4"/>
                    </a:cxn>
                    <a:cxn ang="0">
                      <a:pos x="17" y="7"/>
                    </a:cxn>
                    <a:cxn ang="0">
                      <a:pos x="24" y="8"/>
                    </a:cxn>
                    <a:cxn ang="0">
                      <a:pos x="24" y="3"/>
                    </a:cxn>
                    <a:cxn ang="0">
                      <a:pos x="12" y="2"/>
                    </a:cxn>
                    <a:cxn ang="0">
                      <a:pos x="0" y="1"/>
                    </a:cxn>
                    <a:cxn ang="0">
                      <a:pos x="0" y="4"/>
                    </a:cxn>
                  </a:cxnLst>
                  <a:rect l="0" t="0" r="r" b="b"/>
                  <a:pathLst>
                    <a:path w="26" h="9">
                      <a:moveTo>
                        <a:pt x="0" y="4"/>
                      </a:moveTo>
                      <a:cubicBezTo>
                        <a:pt x="6" y="4"/>
                        <a:pt x="12" y="7"/>
                        <a:pt x="17" y="7"/>
                      </a:cubicBezTo>
                      <a:cubicBezTo>
                        <a:pt x="18" y="8"/>
                        <a:pt x="22" y="9"/>
                        <a:pt x="24" y="8"/>
                      </a:cubicBezTo>
                      <a:cubicBezTo>
                        <a:pt x="26" y="7"/>
                        <a:pt x="25" y="4"/>
                        <a:pt x="24" y="3"/>
                      </a:cubicBezTo>
                      <a:cubicBezTo>
                        <a:pt x="21" y="0"/>
                        <a:pt x="15" y="2"/>
                        <a:pt x="12" y="2"/>
                      </a:cubicBezTo>
                      <a:cubicBezTo>
                        <a:pt x="8" y="1"/>
                        <a:pt x="4" y="1"/>
                        <a:pt x="0" y="1"/>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7" name="Freeform 128"/>
                <p:cNvSpPr/>
                <p:nvPr/>
              </p:nvSpPr>
              <p:spPr bwMode="auto">
                <a:xfrm>
                  <a:off x="3917944" y="-128587"/>
                  <a:ext cx="55562" cy="25400"/>
                </a:xfrm>
                <a:custGeom>
                  <a:avLst/>
                  <a:gdLst/>
                  <a:ahLst/>
                  <a:cxnLst>
                    <a:cxn ang="0">
                      <a:pos x="12" y="9"/>
                    </a:cxn>
                    <a:cxn ang="0">
                      <a:pos x="13" y="9"/>
                    </a:cxn>
                    <a:cxn ang="0">
                      <a:pos x="9" y="1"/>
                    </a:cxn>
                    <a:cxn ang="0">
                      <a:pos x="12" y="9"/>
                    </a:cxn>
                  </a:cxnLst>
                  <a:rect l="0" t="0" r="r" b="b"/>
                  <a:pathLst>
                    <a:path w="21" h="10">
                      <a:moveTo>
                        <a:pt x="12" y="9"/>
                      </a:moveTo>
                      <a:cubicBezTo>
                        <a:pt x="13" y="9"/>
                        <a:pt x="13" y="9"/>
                        <a:pt x="13" y="9"/>
                      </a:cubicBezTo>
                      <a:cubicBezTo>
                        <a:pt x="21" y="7"/>
                        <a:pt x="14" y="0"/>
                        <a:pt x="9" y="1"/>
                      </a:cubicBezTo>
                      <a:cubicBezTo>
                        <a:pt x="0" y="3"/>
                        <a:pt x="6" y="10"/>
                        <a:pt x="12"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8" name="Freeform 129"/>
                <p:cNvSpPr/>
                <p:nvPr/>
              </p:nvSpPr>
              <p:spPr bwMode="auto">
                <a:xfrm>
                  <a:off x="4057644" y="-111125"/>
                  <a:ext cx="57150" cy="23812"/>
                </a:xfrm>
                <a:custGeom>
                  <a:avLst/>
                  <a:gdLst/>
                  <a:ahLst/>
                  <a:cxnLst>
                    <a:cxn ang="0">
                      <a:pos x="0" y="8"/>
                    </a:cxn>
                    <a:cxn ang="0">
                      <a:pos x="19" y="4"/>
                    </a:cxn>
                    <a:cxn ang="0">
                      <a:pos x="11" y="7"/>
                    </a:cxn>
                    <a:cxn ang="0">
                      <a:pos x="1" y="8"/>
                    </a:cxn>
                    <a:cxn ang="0">
                      <a:pos x="0" y="8"/>
                    </a:cxn>
                  </a:cxnLst>
                  <a:rect l="0" t="0" r="r" b="b"/>
                  <a:pathLst>
                    <a:path w="22" h="9">
                      <a:moveTo>
                        <a:pt x="0" y="8"/>
                      </a:moveTo>
                      <a:cubicBezTo>
                        <a:pt x="0" y="2"/>
                        <a:pt x="15" y="0"/>
                        <a:pt x="19" y="4"/>
                      </a:cubicBezTo>
                      <a:cubicBezTo>
                        <a:pt x="22" y="8"/>
                        <a:pt x="14" y="7"/>
                        <a:pt x="11" y="7"/>
                      </a:cubicBezTo>
                      <a:cubicBezTo>
                        <a:pt x="8" y="8"/>
                        <a:pt x="5" y="9"/>
                        <a:pt x="1" y="8"/>
                      </a:cubicBezTo>
                      <a:lnTo>
                        <a:pt x="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9" name="Freeform 130"/>
                <p:cNvSpPr/>
                <p:nvPr/>
              </p:nvSpPr>
              <p:spPr bwMode="auto">
                <a:xfrm>
                  <a:off x="4178293" y="-231775"/>
                  <a:ext cx="41275" cy="20637"/>
                </a:xfrm>
                <a:custGeom>
                  <a:avLst/>
                  <a:gdLst/>
                  <a:ahLst/>
                  <a:cxnLst>
                    <a:cxn ang="0">
                      <a:pos x="0" y="2"/>
                    </a:cxn>
                    <a:cxn ang="0">
                      <a:pos x="9" y="7"/>
                    </a:cxn>
                    <a:cxn ang="0">
                      <a:pos x="16" y="2"/>
                    </a:cxn>
                    <a:cxn ang="0">
                      <a:pos x="2" y="1"/>
                    </a:cxn>
                    <a:cxn ang="0">
                      <a:pos x="0" y="2"/>
                    </a:cxn>
                  </a:cxnLst>
                  <a:rect l="0" t="0" r="r" b="b"/>
                  <a:pathLst>
                    <a:path w="16" h="8">
                      <a:moveTo>
                        <a:pt x="0" y="2"/>
                      </a:moveTo>
                      <a:cubicBezTo>
                        <a:pt x="3" y="5"/>
                        <a:pt x="4" y="7"/>
                        <a:pt x="9" y="7"/>
                      </a:cubicBezTo>
                      <a:cubicBezTo>
                        <a:pt x="14" y="8"/>
                        <a:pt x="14" y="6"/>
                        <a:pt x="16" y="2"/>
                      </a:cubicBezTo>
                      <a:cubicBezTo>
                        <a:pt x="13" y="1"/>
                        <a:pt x="5" y="0"/>
                        <a:pt x="2" y="1"/>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0" name="Freeform 131"/>
                <p:cNvSpPr/>
                <p:nvPr/>
              </p:nvSpPr>
              <p:spPr bwMode="auto">
                <a:xfrm>
                  <a:off x="4227506" y="-227012"/>
                  <a:ext cx="50800" cy="26987"/>
                </a:xfrm>
                <a:custGeom>
                  <a:avLst/>
                  <a:gdLst/>
                  <a:ahLst/>
                  <a:cxnLst>
                    <a:cxn ang="0">
                      <a:pos x="2" y="9"/>
                    </a:cxn>
                    <a:cxn ang="0">
                      <a:pos x="19" y="8"/>
                    </a:cxn>
                    <a:cxn ang="0">
                      <a:pos x="3" y="10"/>
                    </a:cxn>
                    <a:cxn ang="0">
                      <a:pos x="2" y="9"/>
                    </a:cxn>
                  </a:cxnLst>
                  <a:rect l="0" t="0" r="r" b="b"/>
                  <a:pathLst>
                    <a:path w="19" h="10">
                      <a:moveTo>
                        <a:pt x="2" y="9"/>
                      </a:moveTo>
                      <a:cubicBezTo>
                        <a:pt x="0" y="5"/>
                        <a:pt x="19" y="0"/>
                        <a:pt x="19" y="8"/>
                      </a:cubicBezTo>
                      <a:cubicBezTo>
                        <a:pt x="14" y="10"/>
                        <a:pt x="8" y="10"/>
                        <a:pt x="3" y="10"/>
                      </a:cubicBezTo>
                      <a:lnTo>
                        <a:pt x="2"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1" name="Freeform 132"/>
                <p:cNvSpPr/>
                <p:nvPr/>
              </p:nvSpPr>
              <p:spPr bwMode="auto">
                <a:xfrm>
                  <a:off x="4038594" y="-242887"/>
                  <a:ext cx="41275" cy="26987"/>
                </a:xfrm>
                <a:custGeom>
                  <a:avLst/>
                  <a:gdLst/>
                  <a:ahLst/>
                  <a:cxnLst>
                    <a:cxn ang="0">
                      <a:pos x="1" y="1"/>
                    </a:cxn>
                    <a:cxn ang="0">
                      <a:pos x="13" y="7"/>
                    </a:cxn>
                    <a:cxn ang="0">
                      <a:pos x="3" y="0"/>
                    </a:cxn>
                    <a:cxn ang="0">
                      <a:pos x="1" y="1"/>
                    </a:cxn>
                  </a:cxnLst>
                  <a:rect l="0" t="0" r="r" b="b"/>
                  <a:pathLst>
                    <a:path w="16" h="10">
                      <a:moveTo>
                        <a:pt x="1" y="1"/>
                      </a:moveTo>
                      <a:cubicBezTo>
                        <a:pt x="0" y="5"/>
                        <a:pt x="11" y="10"/>
                        <a:pt x="13" y="7"/>
                      </a:cubicBezTo>
                      <a:cubicBezTo>
                        <a:pt x="16" y="3"/>
                        <a:pt x="5" y="0"/>
                        <a:pt x="3" y="0"/>
                      </a:cubicBezTo>
                      <a:lnTo>
                        <a:pt x="1"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2" name="Freeform 133"/>
                <p:cNvSpPr/>
                <p:nvPr/>
              </p:nvSpPr>
              <p:spPr bwMode="auto">
                <a:xfrm>
                  <a:off x="3889369" y="117475"/>
                  <a:ext cx="554037" cy="284162"/>
                </a:xfrm>
                <a:custGeom>
                  <a:avLst/>
                  <a:gdLst/>
                  <a:ahLst/>
                  <a:cxnLst>
                    <a:cxn ang="0">
                      <a:pos x="162" y="37"/>
                    </a:cxn>
                    <a:cxn ang="0">
                      <a:pos x="178" y="34"/>
                    </a:cxn>
                    <a:cxn ang="0">
                      <a:pos x="191" y="29"/>
                    </a:cxn>
                    <a:cxn ang="0">
                      <a:pos x="208" y="16"/>
                    </a:cxn>
                    <a:cxn ang="0">
                      <a:pos x="199" y="1"/>
                    </a:cxn>
                    <a:cxn ang="0">
                      <a:pos x="174" y="6"/>
                    </a:cxn>
                    <a:cxn ang="0">
                      <a:pos x="163" y="10"/>
                    </a:cxn>
                    <a:cxn ang="0">
                      <a:pos x="153" y="14"/>
                    </a:cxn>
                    <a:cxn ang="0">
                      <a:pos x="141" y="13"/>
                    </a:cxn>
                    <a:cxn ang="0">
                      <a:pos x="130" y="16"/>
                    </a:cxn>
                    <a:cxn ang="0">
                      <a:pos x="107" y="16"/>
                    </a:cxn>
                    <a:cxn ang="0">
                      <a:pos x="92" y="27"/>
                    </a:cxn>
                    <a:cxn ang="0">
                      <a:pos x="85" y="27"/>
                    </a:cxn>
                    <a:cxn ang="0">
                      <a:pos x="80" y="28"/>
                    </a:cxn>
                    <a:cxn ang="0">
                      <a:pos x="70" y="30"/>
                    </a:cxn>
                    <a:cxn ang="0">
                      <a:pos x="62" y="37"/>
                    </a:cxn>
                    <a:cxn ang="0">
                      <a:pos x="52" y="41"/>
                    </a:cxn>
                    <a:cxn ang="0">
                      <a:pos x="28" y="49"/>
                    </a:cxn>
                    <a:cxn ang="0">
                      <a:pos x="23" y="58"/>
                    </a:cxn>
                    <a:cxn ang="0">
                      <a:pos x="23" y="68"/>
                    </a:cxn>
                    <a:cxn ang="0">
                      <a:pos x="9" y="86"/>
                    </a:cxn>
                    <a:cxn ang="0">
                      <a:pos x="1" y="90"/>
                    </a:cxn>
                    <a:cxn ang="0">
                      <a:pos x="7" y="98"/>
                    </a:cxn>
                    <a:cxn ang="0">
                      <a:pos x="46" y="94"/>
                    </a:cxn>
                    <a:cxn ang="0">
                      <a:pos x="49" y="84"/>
                    </a:cxn>
                    <a:cxn ang="0">
                      <a:pos x="57" y="81"/>
                    </a:cxn>
                    <a:cxn ang="0">
                      <a:pos x="73" y="67"/>
                    </a:cxn>
                    <a:cxn ang="0">
                      <a:pos x="95" y="62"/>
                    </a:cxn>
                    <a:cxn ang="0">
                      <a:pos x="116" y="52"/>
                    </a:cxn>
                    <a:cxn ang="0">
                      <a:pos x="133" y="41"/>
                    </a:cxn>
                    <a:cxn ang="0">
                      <a:pos x="154" y="37"/>
                    </a:cxn>
                    <a:cxn ang="0">
                      <a:pos x="162" y="37"/>
                    </a:cxn>
                  </a:cxnLst>
                  <a:rect l="0" t="0" r="r" b="b"/>
                  <a:pathLst>
                    <a:path w="211" h="108">
                      <a:moveTo>
                        <a:pt x="162" y="37"/>
                      </a:moveTo>
                      <a:cubicBezTo>
                        <a:pt x="167" y="35"/>
                        <a:pt x="173" y="36"/>
                        <a:pt x="178" y="34"/>
                      </a:cubicBezTo>
                      <a:cubicBezTo>
                        <a:pt x="182" y="32"/>
                        <a:pt x="187" y="31"/>
                        <a:pt x="191" y="29"/>
                      </a:cubicBezTo>
                      <a:cubicBezTo>
                        <a:pt x="198" y="26"/>
                        <a:pt x="205" y="23"/>
                        <a:pt x="208" y="16"/>
                      </a:cubicBezTo>
                      <a:cubicBezTo>
                        <a:pt x="211" y="8"/>
                        <a:pt x="207" y="2"/>
                        <a:pt x="199" y="1"/>
                      </a:cubicBezTo>
                      <a:cubicBezTo>
                        <a:pt x="191" y="0"/>
                        <a:pt x="182" y="3"/>
                        <a:pt x="174" y="6"/>
                      </a:cubicBezTo>
                      <a:cubicBezTo>
                        <a:pt x="170" y="8"/>
                        <a:pt x="167" y="9"/>
                        <a:pt x="163" y="10"/>
                      </a:cubicBezTo>
                      <a:cubicBezTo>
                        <a:pt x="160" y="11"/>
                        <a:pt x="157" y="13"/>
                        <a:pt x="153" y="14"/>
                      </a:cubicBezTo>
                      <a:cubicBezTo>
                        <a:pt x="149" y="14"/>
                        <a:pt x="145" y="13"/>
                        <a:pt x="141" y="13"/>
                      </a:cubicBezTo>
                      <a:cubicBezTo>
                        <a:pt x="137" y="13"/>
                        <a:pt x="134" y="15"/>
                        <a:pt x="130" y="16"/>
                      </a:cubicBezTo>
                      <a:cubicBezTo>
                        <a:pt x="123" y="18"/>
                        <a:pt x="115" y="16"/>
                        <a:pt x="107" y="16"/>
                      </a:cubicBezTo>
                      <a:cubicBezTo>
                        <a:pt x="99" y="15"/>
                        <a:pt x="99" y="26"/>
                        <a:pt x="92" y="27"/>
                      </a:cubicBezTo>
                      <a:cubicBezTo>
                        <a:pt x="90" y="27"/>
                        <a:pt x="87" y="27"/>
                        <a:pt x="85" y="27"/>
                      </a:cubicBezTo>
                      <a:cubicBezTo>
                        <a:pt x="83" y="27"/>
                        <a:pt x="82" y="28"/>
                        <a:pt x="80" y="28"/>
                      </a:cubicBezTo>
                      <a:cubicBezTo>
                        <a:pt x="77" y="29"/>
                        <a:pt x="73" y="29"/>
                        <a:pt x="70" y="30"/>
                      </a:cubicBezTo>
                      <a:cubicBezTo>
                        <a:pt x="66" y="31"/>
                        <a:pt x="64" y="35"/>
                        <a:pt x="62" y="37"/>
                      </a:cubicBezTo>
                      <a:cubicBezTo>
                        <a:pt x="59" y="40"/>
                        <a:pt x="56" y="41"/>
                        <a:pt x="52" y="41"/>
                      </a:cubicBezTo>
                      <a:cubicBezTo>
                        <a:pt x="43" y="41"/>
                        <a:pt x="35" y="45"/>
                        <a:pt x="28" y="49"/>
                      </a:cubicBezTo>
                      <a:cubicBezTo>
                        <a:pt x="24" y="52"/>
                        <a:pt x="23" y="53"/>
                        <a:pt x="23" y="58"/>
                      </a:cubicBezTo>
                      <a:cubicBezTo>
                        <a:pt x="23" y="61"/>
                        <a:pt x="23" y="64"/>
                        <a:pt x="23" y="68"/>
                      </a:cubicBezTo>
                      <a:cubicBezTo>
                        <a:pt x="23" y="75"/>
                        <a:pt x="17" y="84"/>
                        <a:pt x="9" y="86"/>
                      </a:cubicBezTo>
                      <a:cubicBezTo>
                        <a:pt x="6" y="86"/>
                        <a:pt x="2" y="86"/>
                        <a:pt x="1" y="90"/>
                      </a:cubicBezTo>
                      <a:cubicBezTo>
                        <a:pt x="0" y="94"/>
                        <a:pt x="4" y="97"/>
                        <a:pt x="7" y="98"/>
                      </a:cubicBezTo>
                      <a:cubicBezTo>
                        <a:pt x="20" y="102"/>
                        <a:pt x="37" y="108"/>
                        <a:pt x="46" y="94"/>
                      </a:cubicBezTo>
                      <a:cubicBezTo>
                        <a:pt x="48" y="91"/>
                        <a:pt x="47" y="87"/>
                        <a:pt x="49" y="84"/>
                      </a:cubicBezTo>
                      <a:cubicBezTo>
                        <a:pt x="51" y="80"/>
                        <a:pt x="53" y="82"/>
                        <a:pt x="57" y="81"/>
                      </a:cubicBezTo>
                      <a:cubicBezTo>
                        <a:pt x="66" y="80"/>
                        <a:pt x="66" y="70"/>
                        <a:pt x="73" y="67"/>
                      </a:cubicBezTo>
                      <a:cubicBezTo>
                        <a:pt x="80" y="63"/>
                        <a:pt x="88" y="64"/>
                        <a:pt x="95" y="62"/>
                      </a:cubicBezTo>
                      <a:cubicBezTo>
                        <a:pt x="102" y="60"/>
                        <a:pt x="110" y="57"/>
                        <a:pt x="116" y="52"/>
                      </a:cubicBezTo>
                      <a:cubicBezTo>
                        <a:pt x="122" y="48"/>
                        <a:pt x="126" y="44"/>
                        <a:pt x="133" y="41"/>
                      </a:cubicBezTo>
                      <a:cubicBezTo>
                        <a:pt x="139" y="39"/>
                        <a:pt x="147" y="37"/>
                        <a:pt x="154" y="37"/>
                      </a:cubicBezTo>
                      <a:lnTo>
                        <a:pt x="162" y="3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3" name="Freeform 134"/>
                <p:cNvSpPr/>
                <p:nvPr/>
              </p:nvSpPr>
              <p:spPr bwMode="auto">
                <a:xfrm>
                  <a:off x="3770307" y="398462"/>
                  <a:ext cx="247650" cy="219075"/>
                </a:xfrm>
                <a:custGeom>
                  <a:avLst/>
                  <a:gdLst/>
                  <a:ahLst/>
                  <a:cxnLst>
                    <a:cxn ang="0">
                      <a:pos x="63" y="33"/>
                    </a:cxn>
                    <a:cxn ang="0">
                      <a:pos x="68" y="10"/>
                    </a:cxn>
                    <a:cxn ang="0">
                      <a:pos x="66" y="2"/>
                    </a:cxn>
                    <a:cxn ang="0">
                      <a:pos x="54" y="0"/>
                    </a:cxn>
                    <a:cxn ang="0">
                      <a:pos x="31" y="6"/>
                    </a:cxn>
                    <a:cxn ang="0">
                      <a:pos x="18" y="10"/>
                    </a:cxn>
                    <a:cxn ang="0">
                      <a:pos x="13" y="17"/>
                    </a:cxn>
                    <a:cxn ang="0">
                      <a:pos x="14" y="28"/>
                    </a:cxn>
                    <a:cxn ang="0">
                      <a:pos x="5" y="34"/>
                    </a:cxn>
                    <a:cxn ang="0">
                      <a:pos x="2" y="43"/>
                    </a:cxn>
                    <a:cxn ang="0">
                      <a:pos x="13" y="48"/>
                    </a:cxn>
                    <a:cxn ang="0">
                      <a:pos x="31" y="60"/>
                    </a:cxn>
                    <a:cxn ang="0">
                      <a:pos x="35" y="70"/>
                    </a:cxn>
                    <a:cxn ang="0">
                      <a:pos x="43" y="72"/>
                    </a:cxn>
                    <a:cxn ang="0">
                      <a:pos x="48" y="75"/>
                    </a:cxn>
                    <a:cxn ang="0">
                      <a:pos x="59" y="82"/>
                    </a:cxn>
                    <a:cxn ang="0">
                      <a:pos x="71" y="82"/>
                    </a:cxn>
                    <a:cxn ang="0">
                      <a:pos x="81" y="79"/>
                    </a:cxn>
                    <a:cxn ang="0">
                      <a:pos x="90" y="73"/>
                    </a:cxn>
                    <a:cxn ang="0">
                      <a:pos x="74" y="56"/>
                    </a:cxn>
                    <a:cxn ang="0">
                      <a:pos x="69" y="47"/>
                    </a:cxn>
                    <a:cxn ang="0">
                      <a:pos x="63" y="33"/>
                    </a:cxn>
                  </a:cxnLst>
                  <a:rect l="0" t="0" r="r" b="b"/>
                  <a:pathLst>
                    <a:path w="94" h="83">
                      <a:moveTo>
                        <a:pt x="63" y="33"/>
                      </a:moveTo>
                      <a:cubicBezTo>
                        <a:pt x="62" y="25"/>
                        <a:pt x="65" y="17"/>
                        <a:pt x="68" y="10"/>
                      </a:cubicBezTo>
                      <a:cubicBezTo>
                        <a:pt x="69" y="6"/>
                        <a:pt x="70" y="4"/>
                        <a:pt x="66" y="2"/>
                      </a:cubicBezTo>
                      <a:cubicBezTo>
                        <a:pt x="62" y="0"/>
                        <a:pt x="58" y="0"/>
                        <a:pt x="54" y="0"/>
                      </a:cubicBezTo>
                      <a:cubicBezTo>
                        <a:pt x="46" y="0"/>
                        <a:pt x="39" y="4"/>
                        <a:pt x="31" y="6"/>
                      </a:cubicBezTo>
                      <a:cubicBezTo>
                        <a:pt x="27" y="8"/>
                        <a:pt x="22" y="9"/>
                        <a:pt x="18" y="10"/>
                      </a:cubicBezTo>
                      <a:cubicBezTo>
                        <a:pt x="14" y="12"/>
                        <a:pt x="12" y="13"/>
                        <a:pt x="13" y="17"/>
                      </a:cubicBezTo>
                      <a:cubicBezTo>
                        <a:pt x="13" y="21"/>
                        <a:pt x="15" y="24"/>
                        <a:pt x="14" y="28"/>
                      </a:cubicBezTo>
                      <a:cubicBezTo>
                        <a:pt x="12" y="31"/>
                        <a:pt x="8" y="33"/>
                        <a:pt x="5" y="34"/>
                      </a:cubicBezTo>
                      <a:cubicBezTo>
                        <a:pt x="3" y="36"/>
                        <a:pt x="0" y="40"/>
                        <a:pt x="2" y="43"/>
                      </a:cubicBezTo>
                      <a:cubicBezTo>
                        <a:pt x="3" y="46"/>
                        <a:pt x="10" y="47"/>
                        <a:pt x="13" y="48"/>
                      </a:cubicBezTo>
                      <a:cubicBezTo>
                        <a:pt x="21" y="51"/>
                        <a:pt x="30" y="51"/>
                        <a:pt x="31" y="60"/>
                      </a:cubicBezTo>
                      <a:cubicBezTo>
                        <a:pt x="32" y="64"/>
                        <a:pt x="31" y="68"/>
                        <a:pt x="35" y="70"/>
                      </a:cubicBezTo>
                      <a:cubicBezTo>
                        <a:pt x="37" y="71"/>
                        <a:pt x="40" y="71"/>
                        <a:pt x="43" y="72"/>
                      </a:cubicBezTo>
                      <a:cubicBezTo>
                        <a:pt x="45" y="72"/>
                        <a:pt x="46" y="74"/>
                        <a:pt x="48" y="75"/>
                      </a:cubicBezTo>
                      <a:cubicBezTo>
                        <a:pt x="51" y="78"/>
                        <a:pt x="55" y="81"/>
                        <a:pt x="59" y="82"/>
                      </a:cubicBezTo>
                      <a:cubicBezTo>
                        <a:pt x="63" y="83"/>
                        <a:pt x="67" y="82"/>
                        <a:pt x="71" y="82"/>
                      </a:cubicBezTo>
                      <a:cubicBezTo>
                        <a:pt x="75" y="82"/>
                        <a:pt x="77" y="81"/>
                        <a:pt x="81" y="79"/>
                      </a:cubicBezTo>
                      <a:cubicBezTo>
                        <a:pt x="84" y="77"/>
                        <a:pt x="89" y="75"/>
                        <a:pt x="90" y="73"/>
                      </a:cubicBezTo>
                      <a:cubicBezTo>
                        <a:pt x="94" y="65"/>
                        <a:pt x="78" y="60"/>
                        <a:pt x="74" y="56"/>
                      </a:cubicBezTo>
                      <a:cubicBezTo>
                        <a:pt x="72" y="53"/>
                        <a:pt x="71" y="50"/>
                        <a:pt x="69" y="47"/>
                      </a:cubicBezTo>
                      <a:cubicBezTo>
                        <a:pt x="66" y="42"/>
                        <a:pt x="63" y="38"/>
                        <a:pt x="63"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4" name="Freeform 135"/>
                <p:cNvSpPr/>
                <p:nvPr/>
              </p:nvSpPr>
              <p:spPr bwMode="auto">
                <a:xfrm>
                  <a:off x="4035419" y="606425"/>
                  <a:ext cx="66675" cy="68262"/>
                </a:xfrm>
                <a:custGeom>
                  <a:avLst/>
                  <a:gdLst/>
                  <a:ahLst/>
                  <a:cxnLst>
                    <a:cxn ang="0">
                      <a:pos x="0" y="7"/>
                    </a:cxn>
                    <a:cxn ang="0">
                      <a:pos x="24" y="19"/>
                    </a:cxn>
                    <a:cxn ang="0">
                      <a:pos x="15" y="22"/>
                    </a:cxn>
                    <a:cxn ang="0">
                      <a:pos x="2" y="12"/>
                    </a:cxn>
                    <a:cxn ang="0">
                      <a:pos x="0" y="7"/>
                    </a:cxn>
                  </a:cxnLst>
                  <a:rect l="0" t="0" r="r" b="b"/>
                  <a:pathLst>
                    <a:path w="25" h="26">
                      <a:moveTo>
                        <a:pt x="0" y="7"/>
                      </a:moveTo>
                      <a:cubicBezTo>
                        <a:pt x="10" y="0"/>
                        <a:pt x="25" y="6"/>
                        <a:pt x="24" y="19"/>
                      </a:cubicBezTo>
                      <a:cubicBezTo>
                        <a:pt x="24" y="24"/>
                        <a:pt x="19" y="26"/>
                        <a:pt x="15" y="22"/>
                      </a:cubicBezTo>
                      <a:cubicBezTo>
                        <a:pt x="10" y="19"/>
                        <a:pt x="7" y="15"/>
                        <a:pt x="2" y="12"/>
                      </a:cubicBezTo>
                      <a:lnTo>
                        <a:pt x="0" y="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5" name="Freeform 136"/>
                <p:cNvSpPr/>
                <p:nvPr/>
              </p:nvSpPr>
              <p:spPr bwMode="auto">
                <a:xfrm>
                  <a:off x="3632194" y="679450"/>
                  <a:ext cx="96837" cy="68262"/>
                </a:xfrm>
                <a:custGeom>
                  <a:avLst/>
                  <a:gdLst/>
                  <a:ahLst/>
                  <a:cxnLst>
                    <a:cxn ang="0">
                      <a:pos x="21" y="2"/>
                    </a:cxn>
                    <a:cxn ang="0">
                      <a:pos x="4" y="5"/>
                    </a:cxn>
                    <a:cxn ang="0">
                      <a:pos x="7" y="22"/>
                    </a:cxn>
                    <a:cxn ang="0">
                      <a:pos x="21" y="2"/>
                    </a:cxn>
                  </a:cxnLst>
                  <a:rect l="0" t="0" r="r" b="b"/>
                  <a:pathLst>
                    <a:path w="37" h="26">
                      <a:moveTo>
                        <a:pt x="21" y="2"/>
                      </a:moveTo>
                      <a:cubicBezTo>
                        <a:pt x="16" y="0"/>
                        <a:pt x="8" y="0"/>
                        <a:pt x="4" y="5"/>
                      </a:cubicBezTo>
                      <a:cubicBezTo>
                        <a:pt x="0" y="10"/>
                        <a:pt x="1" y="19"/>
                        <a:pt x="7" y="22"/>
                      </a:cubicBezTo>
                      <a:cubicBezTo>
                        <a:pt x="16" y="26"/>
                        <a:pt x="37" y="8"/>
                        <a:pt x="21"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6" name="Freeform 137"/>
                <p:cNvSpPr/>
                <p:nvPr/>
              </p:nvSpPr>
              <p:spPr bwMode="auto">
                <a:xfrm>
                  <a:off x="3794119" y="534987"/>
                  <a:ext cx="42862" cy="34925"/>
                </a:xfrm>
                <a:custGeom>
                  <a:avLst/>
                  <a:gdLst/>
                  <a:ahLst/>
                  <a:cxnLst>
                    <a:cxn ang="0">
                      <a:pos x="8" y="1"/>
                    </a:cxn>
                    <a:cxn ang="0">
                      <a:pos x="1" y="6"/>
                    </a:cxn>
                    <a:cxn ang="0">
                      <a:pos x="9" y="12"/>
                    </a:cxn>
                    <a:cxn ang="0">
                      <a:pos x="15" y="10"/>
                    </a:cxn>
                    <a:cxn ang="0">
                      <a:pos x="8" y="1"/>
                    </a:cxn>
                  </a:cxnLst>
                  <a:rect l="0" t="0" r="r" b="b"/>
                  <a:pathLst>
                    <a:path w="16" h="13">
                      <a:moveTo>
                        <a:pt x="8" y="1"/>
                      </a:moveTo>
                      <a:cubicBezTo>
                        <a:pt x="4" y="0"/>
                        <a:pt x="0" y="1"/>
                        <a:pt x="1" y="6"/>
                      </a:cubicBezTo>
                      <a:cubicBezTo>
                        <a:pt x="2" y="9"/>
                        <a:pt x="6" y="11"/>
                        <a:pt x="9" y="12"/>
                      </a:cubicBezTo>
                      <a:cubicBezTo>
                        <a:pt x="12" y="13"/>
                        <a:pt x="15" y="13"/>
                        <a:pt x="15" y="10"/>
                      </a:cubicBezTo>
                      <a:cubicBezTo>
                        <a:pt x="16" y="6"/>
                        <a:pt x="10" y="3"/>
                        <a:pt x="8"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7" name="Freeform 138"/>
                <p:cNvSpPr/>
                <p:nvPr/>
              </p:nvSpPr>
              <p:spPr bwMode="auto">
                <a:xfrm>
                  <a:off x="4497380" y="381000"/>
                  <a:ext cx="66675" cy="25400"/>
                </a:xfrm>
                <a:custGeom>
                  <a:avLst/>
                  <a:gdLst/>
                  <a:ahLst/>
                  <a:cxnLst>
                    <a:cxn ang="0">
                      <a:pos x="13" y="2"/>
                    </a:cxn>
                    <a:cxn ang="0">
                      <a:pos x="19" y="4"/>
                    </a:cxn>
                    <a:cxn ang="0">
                      <a:pos x="7" y="9"/>
                    </a:cxn>
                    <a:cxn ang="0">
                      <a:pos x="2" y="3"/>
                    </a:cxn>
                    <a:cxn ang="0">
                      <a:pos x="13" y="2"/>
                    </a:cxn>
                  </a:cxnLst>
                  <a:rect l="0" t="0" r="r" b="b"/>
                  <a:pathLst>
                    <a:path w="25" h="10">
                      <a:moveTo>
                        <a:pt x="13" y="2"/>
                      </a:moveTo>
                      <a:cubicBezTo>
                        <a:pt x="14" y="2"/>
                        <a:pt x="19" y="4"/>
                        <a:pt x="19" y="4"/>
                      </a:cubicBezTo>
                      <a:cubicBezTo>
                        <a:pt x="25" y="9"/>
                        <a:pt x="9" y="10"/>
                        <a:pt x="7" y="9"/>
                      </a:cubicBezTo>
                      <a:cubicBezTo>
                        <a:pt x="5" y="9"/>
                        <a:pt x="0" y="6"/>
                        <a:pt x="2" y="3"/>
                      </a:cubicBezTo>
                      <a:cubicBezTo>
                        <a:pt x="3" y="0"/>
                        <a:pt x="10" y="1"/>
                        <a:pt x="13"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8" name="Freeform 139"/>
                <p:cNvSpPr/>
                <p:nvPr/>
              </p:nvSpPr>
              <p:spPr bwMode="auto">
                <a:xfrm>
                  <a:off x="4760905" y="441325"/>
                  <a:ext cx="65087" cy="28575"/>
                </a:xfrm>
                <a:custGeom>
                  <a:avLst/>
                  <a:gdLst/>
                  <a:ahLst/>
                  <a:cxnLst>
                    <a:cxn ang="0">
                      <a:pos x="1" y="11"/>
                    </a:cxn>
                    <a:cxn ang="0">
                      <a:pos x="12" y="0"/>
                    </a:cxn>
                    <a:cxn ang="0">
                      <a:pos x="25" y="5"/>
                    </a:cxn>
                    <a:cxn ang="0">
                      <a:pos x="13" y="8"/>
                    </a:cxn>
                    <a:cxn ang="0">
                      <a:pos x="2" y="11"/>
                    </a:cxn>
                    <a:cxn ang="0">
                      <a:pos x="1" y="11"/>
                    </a:cxn>
                  </a:cxnLst>
                  <a:rect l="0" t="0" r="r" b="b"/>
                  <a:pathLst>
                    <a:path w="25" h="11">
                      <a:moveTo>
                        <a:pt x="1" y="11"/>
                      </a:moveTo>
                      <a:cubicBezTo>
                        <a:pt x="0" y="6"/>
                        <a:pt x="8" y="1"/>
                        <a:pt x="12" y="0"/>
                      </a:cubicBezTo>
                      <a:cubicBezTo>
                        <a:pt x="16" y="0"/>
                        <a:pt x="24" y="0"/>
                        <a:pt x="25" y="5"/>
                      </a:cubicBezTo>
                      <a:cubicBezTo>
                        <a:pt x="21" y="6"/>
                        <a:pt x="17" y="7"/>
                        <a:pt x="13" y="8"/>
                      </a:cubicBezTo>
                      <a:cubicBezTo>
                        <a:pt x="10" y="8"/>
                        <a:pt x="4" y="9"/>
                        <a:pt x="2" y="11"/>
                      </a:cubicBezTo>
                      <a:lnTo>
                        <a:pt x="1"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9" name="Freeform 140"/>
                <p:cNvSpPr/>
                <p:nvPr/>
              </p:nvSpPr>
              <p:spPr bwMode="auto">
                <a:xfrm>
                  <a:off x="4829167" y="414337"/>
                  <a:ext cx="47625" cy="39687"/>
                </a:xfrm>
                <a:custGeom>
                  <a:avLst/>
                  <a:gdLst/>
                  <a:ahLst/>
                  <a:cxnLst>
                    <a:cxn ang="0">
                      <a:pos x="8" y="2"/>
                    </a:cxn>
                    <a:cxn ang="0">
                      <a:pos x="14" y="6"/>
                    </a:cxn>
                    <a:cxn ang="0">
                      <a:pos x="12" y="14"/>
                    </a:cxn>
                    <a:cxn ang="0">
                      <a:pos x="8" y="2"/>
                    </a:cxn>
                  </a:cxnLst>
                  <a:rect l="0" t="0" r="r" b="b"/>
                  <a:pathLst>
                    <a:path w="18" h="15">
                      <a:moveTo>
                        <a:pt x="8" y="2"/>
                      </a:moveTo>
                      <a:cubicBezTo>
                        <a:pt x="12" y="0"/>
                        <a:pt x="13" y="3"/>
                        <a:pt x="14" y="6"/>
                      </a:cubicBezTo>
                      <a:cubicBezTo>
                        <a:pt x="16" y="11"/>
                        <a:pt x="18" y="14"/>
                        <a:pt x="12" y="14"/>
                      </a:cubicBezTo>
                      <a:cubicBezTo>
                        <a:pt x="3" y="15"/>
                        <a:pt x="0" y="7"/>
                        <a:pt x="8"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0" name="Freeform 141"/>
                <p:cNvSpPr/>
                <p:nvPr/>
              </p:nvSpPr>
              <p:spPr bwMode="auto">
                <a:xfrm>
                  <a:off x="5364154" y="-187325"/>
                  <a:ext cx="231775" cy="84137"/>
                </a:xfrm>
                <a:custGeom>
                  <a:avLst/>
                  <a:gdLst/>
                  <a:ahLst/>
                  <a:cxnLst>
                    <a:cxn ang="0">
                      <a:pos x="77" y="10"/>
                    </a:cxn>
                    <a:cxn ang="0">
                      <a:pos x="53" y="6"/>
                    </a:cxn>
                    <a:cxn ang="0">
                      <a:pos x="26" y="8"/>
                    </a:cxn>
                    <a:cxn ang="0">
                      <a:pos x="3" y="16"/>
                    </a:cxn>
                    <a:cxn ang="0">
                      <a:pos x="4" y="24"/>
                    </a:cxn>
                    <a:cxn ang="0">
                      <a:pos x="16" y="30"/>
                    </a:cxn>
                    <a:cxn ang="0">
                      <a:pos x="34" y="27"/>
                    </a:cxn>
                    <a:cxn ang="0">
                      <a:pos x="54" y="24"/>
                    </a:cxn>
                    <a:cxn ang="0">
                      <a:pos x="88" y="16"/>
                    </a:cxn>
                    <a:cxn ang="0">
                      <a:pos x="77" y="10"/>
                    </a:cxn>
                  </a:cxnLst>
                  <a:rect l="0" t="0" r="r" b="b"/>
                  <a:pathLst>
                    <a:path w="88" h="32">
                      <a:moveTo>
                        <a:pt x="77" y="10"/>
                      </a:moveTo>
                      <a:cubicBezTo>
                        <a:pt x="68" y="10"/>
                        <a:pt x="60" y="10"/>
                        <a:pt x="53" y="6"/>
                      </a:cubicBezTo>
                      <a:cubicBezTo>
                        <a:pt x="43" y="0"/>
                        <a:pt x="35" y="4"/>
                        <a:pt x="26" y="8"/>
                      </a:cubicBezTo>
                      <a:cubicBezTo>
                        <a:pt x="19" y="12"/>
                        <a:pt x="10" y="12"/>
                        <a:pt x="3" y="16"/>
                      </a:cubicBezTo>
                      <a:cubicBezTo>
                        <a:pt x="0" y="19"/>
                        <a:pt x="0" y="22"/>
                        <a:pt x="4" y="24"/>
                      </a:cubicBezTo>
                      <a:cubicBezTo>
                        <a:pt x="7" y="26"/>
                        <a:pt x="13" y="29"/>
                        <a:pt x="16" y="30"/>
                      </a:cubicBezTo>
                      <a:cubicBezTo>
                        <a:pt x="24" y="32"/>
                        <a:pt x="27" y="30"/>
                        <a:pt x="34" y="27"/>
                      </a:cubicBezTo>
                      <a:cubicBezTo>
                        <a:pt x="40" y="25"/>
                        <a:pt x="47" y="24"/>
                        <a:pt x="54" y="24"/>
                      </a:cubicBezTo>
                      <a:cubicBezTo>
                        <a:pt x="65" y="24"/>
                        <a:pt x="81" y="26"/>
                        <a:pt x="88" y="16"/>
                      </a:cubicBezTo>
                      <a:lnTo>
                        <a:pt x="77"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1" name="Freeform 142"/>
                <p:cNvSpPr/>
                <p:nvPr/>
              </p:nvSpPr>
              <p:spPr bwMode="auto">
                <a:xfrm>
                  <a:off x="5426066" y="-98425"/>
                  <a:ext cx="261937" cy="106362"/>
                </a:xfrm>
                <a:custGeom>
                  <a:avLst/>
                  <a:gdLst/>
                  <a:ahLst/>
                  <a:cxnLst>
                    <a:cxn ang="0">
                      <a:pos x="50" y="31"/>
                    </a:cxn>
                    <a:cxn ang="0">
                      <a:pos x="79" y="39"/>
                    </a:cxn>
                    <a:cxn ang="0">
                      <a:pos x="93" y="23"/>
                    </a:cxn>
                    <a:cxn ang="0">
                      <a:pos x="89" y="2"/>
                    </a:cxn>
                    <a:cxn ang="0">
                      <a:pos x="55" y="1"/>
                    </a:cxn>
                    <a:cxn ang="0">
                      <a:pos x="30" y="3"/>
                    </a:cxn>
                    <a:cxn ang="0">
                      <a:pos x="8" y="14"/>
                    </a:cxn>
                    <a:cxn ang="0">
                      <a:pos x="20" y="26"/>
                    </a:cxn>
                    <a:cxn ang="0">
                      <a:pos x="50" y="31"/>
                    </a:cxn>
                  </a:cxnLst>
                  <a:rect l="0" t="0" r="r" b="b"/>
                  <a:pathLst>
                    <a:path w="100" h="40">
                      <a:moveTo>
                        <a:pt x="50" y="31"/>
                      </a:moveTo>
                      <a:cubicBezTo>
                        <a:pt x="59" y="34"/>
                        <a:pt x="69" y="39"/>
                        <a:pt x="79" y="39"/>
                      </a:cubicBezTo>
                      <a:cubicBezTo>
                        <a:pt x="89" y="40"/>
                        <a:pt x="91" y="31"/>
                        <a:pt x="93" y="23"/>
                      </a:cubicBezTo>
                      <a:cubicBezTo>
                        <a:pt x="95" y="16"/>
                        <a:pt x="100" y="3"/>
                        <a:pt x="89" y="2"/>
                      </a:cubicBezTo>
                      <a:cubicBezTo>
                        <a:pt x="78" y="2"/>
                        <a:pt x="67" y="1"/>
                        <a:pt x="55" y="1"/>
                      </a:cubicBezTo>
                      <a:cubicBezTo>
                        <a:pt x="46" y="1"/>
                        <a:pt x="38" y="0"/>
                        <a:pt x="30" y="3"/>
                      </a:cubicBezTo>
                      <a:cubicBezTo>
                        <a:pt x="22" y="6"/>
                        <a:pt x="14" y="9"/>
                        <a:pt x="8" y="14"/>
                      </a:cubicBezTo>
                      <a:cubicBezTo>
                        <a:pt x="0" y="22"/>
                        <a:pt x="15" y="25"/>
                        <a:pt x="20" y="26"/>
                      </a:cubicBezTo>
                      <a:cubicBezTo>
                        <a:pt x="30" y="29"/>
                        <a:pt x="40" y="28"/>
                        <a:pt x="50"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2" name="Freeform 143"/>
                <p:cNvSpPr/>
                <p:nvPr/>
              </p:nvSpPr>
              <p:spPr bwMode="auto">
                <a:xfrm>
                  <a:off x="5656253" y="-47625"/>
                  <a:ext cx="241300" cy="95250"/>
                </a:xfrm>
                <a:custGeom>
                  <a:avLst/>
                  <a:gdLst/>
                  <a:ahLst/>
                  <a:cxnLst>
                    <a:cxn ang="0">
                      <a:pos x="45" y="33"/>
                    </a:cxn>
                    <a:cxn ang="0">
                      <a:pos x="73" y="28"/>
                    </a:cxn>
                    <a:cxn ang="0">
                      <a:pos x="91" y="17"/>
                    </a:cxn>
                    <a:cxn ang="0">
                      <a:pos x="84" y="12"/>
                    </a:cxn>
                    <a:cxn ang="0">
                      <a:pos x="68" y="7"/>
                    </a:cxn>
                    <a:cxn ang="0">
                      <a:pos x="59" y="2"/>
                    </a:cxn>
                    <a:cxn ang="0">
                      <a:pos x="50" y="1"/>
                    </a:cxn>
                    <a:cxn ang="0">
                      <a:pos x="40" y="1"/>
                    </a:cxn>
                    <a:cxn ang="0">
                      <a:pos x="27" y="5"/>
                    </a:cxn>
                    <a:cxn ang="0">
                      <a:pos x="18" y="12"/>
                    </a:cxn>
                    <a:cxn ang="0">
                      <a:pos x="12" y="21"/>
                    </a:cxn>
                    <a:cxn ang="0">
                      <a:pos x="6" y="28"/>
                    </a:cxn>
                    <a:cxn ang="0">
                      <a:pos x="0" y="34"/>
                    </a:cxn>
                    <a:cxn ang="0">
                      <a:pos x="22" y="34"/>
                    </a:cxn>
                    <a:cxn ang="0">
                      <a:pos x="34" y="31"/>
                    </a:cxn>
                    <a:cxn ang="0">
                      <a:pos x="45" y="33"/>
                    </a:cxn>
                  </a:cxnLst>
                  <a:rect l="0" t="0" r="r" b="b"/>
                  <a:pathLst>
                    <a:path w="92" h="36">
                      <a:moveTo>
                        <a:pt x="45" y="33"/>
                      </a:moveTo>
                      <a:cubicBezTo>
                        <a:pt x="54" y="34"/>
                        <a:pt x="64" y="28"/>
                        <a:pt x="73" y="28"/>
                      </a:cubicBezTo>
                      <a:cubicBezTo>
                        <a:pt x="79" y="27"/>
                        <a:pt x="92" y="26"/>
                        <a:pt x="91" y="17"/>
                      </a:cubicBezTo>
                      <a:cubicBezTo>
                        <a:pt x="91" y="12"/>
                        <a:pt x="88" y="13"/>
                        <a:pt x="84" y="12"/>
                      </a:cubicBezTo>
                      <a:cubicBezTo>
                        <a:pt x="79" y="11"/>
                        <a:pt x="73" y="9"/>
                        <a:pt x="68" y="7"/>
                      </a:cubicBezTo>
                      <a:cubicBezTo>
                        <a:pt x="65" y="5"/>
                        <a:pt x="62" y="3"/>
                        <a:pt x="59" y="2"/>
                      </a:cubicBezTo>
                      <a:cubicBezTo>
                        <a:pt x="56" y="1"/>
                        <a:pt x="53" y="2"/>
                        <a:pt x="50" y="1"/>
                      </a:cubicBezTo>
                      <a:cubicBezTo>
                        <a:pt x="46" y="1"/>
                        <a:pt x="43" y="0"/>
                        <a:pt x="40" y="1"/>
                      </a:cubicBezTo>
                      <a:cubicBezTo>
                        <a:pt x="35" y="1"/>
                        <a:pt x="31" y="3"/>
                        <a:pt x="27" y="5"/>
                      </a:cubicBezTo>
                      <a:cubicBezTo>
                        <a:pt x="24" y="7"/>
                        <a:pt x="21" y="9"/>
                        <a:pt x="18" y="12"/>
                      </a:cubicBezTo>
                      <a:cubicBezTo>
                        <a:pt x="15" y="15"/>
                        <a:pt x="14" y="18"/>
                        <a:pt x="12" y="21"/>
                      </a:cubicBezTo>
                      <a:cubicBezTo>
                        <a:pt x="10" y="23"/>
                        <a:pt x="8" y="26"/>
                        <a:pt x="6" y="28"/>
                      </a:cubicBezTo>
                      <a:cubicBezTo>
                        <a:pt x="4" y="30"/>
                        <a:pt x="1" y="32"/>
                        <a:pt x="0" y="34"/>
                      </a:cubicBezTo>
                      <a:cubicBezTo>
                        <a:pt x="7" y="36"/>
                        <a:pt x="15" y="36"/>
                        <a:pt x="22" y="34"/>
                      </a:cubicBezTo>
                      <a:cubicBezTo>
                        <a:pt x="26" y="33"/>
                        <a:pt x="30" y="31"/>
                        <a:pt x="34" y="31"/>
                      </a:cubicBezTo>
                      <a:cubicBezTo>
                        <a:pt x="38" y="30"/>
                        <a:pt x="41" y="33"/>
                        <a:pt x="45"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3" name="Freeform 144"/>
                <p:cNvSpPr/>
                <p:nvPr/>
              </p:nvSpPr>
              <p:spPr bwMode="auto">
                <a:xfrm>
                  <a:off x="5322879" y="-100013"/>
                  <a:ext cx="95250" cy="41275"/>
                </a:xfrm>
                <a:custGeom>
                  <a:avLst/>
                  <a:gdLst/>
                  <a:ahLst/>
                  <a:cxnLst>
                    <a:cxn ang="0">
                      <a:pos x="31" y="10"/>
                    </a:cxn>
                    <a:cxn ang="0">
                      <a:pos x="23" y="2"/>
                    </a:cxn>
                    <a:cxn ang="0">
                      <a:pos x="15" y="1"/>
                    </a:cxn>
                    <a:cxn ang="0">
                      <a:pos x="6" y="1"/>
                    </a:cxn>
                    <a:cxn ang="0">
                      <a:pos x="12" y="14"/>
                    </a:cxn>
                    <a:cxn ang="0">
                      <a:pos x="31" y="10"/>
                    </a:cxn>
                  </a:cxnLst>
                  <a:rect l="0" t="0" r="r" b="b"/>
                  <a:pathLst>
                    <a:path w="36" h="16">
                      <a:moveTo>
                        <a:pt x="31" y="10"/>
                      </a:moveTo>
                      <a:cubicBezTo>
                        <a:pt x="36" y="3"/>
                        <a:pt x="29" y="4"/>
                        <a:pt x="23" y="2"/>
                      </a:cubicBezTo>
                      <a:cubicBezTo>
                        <a:pt x="20" y="2"/>
                        <a:pt x="18" y="1"/>
                        <a:pt x="15" y="1"/>
                      </a:cubicBezTo>
                      <a:cubicBezTo>
                        <a:pt x="13" y="1"/>
                        <a:pt x="8" y="0"/>
                        <a:pt x="6" y="1"/>
                      </a:cubicBezTo>
                      <a:cubicBezTo>
                        <a:pt x="0" y="4"/>
                        <a:pt x="8" y="12"/>
                        <a:pt x="12" y="14"/>
                      </a:cubicBezTo>
                      <a:cubicBezTo>
                        <a:pt x="17" y="16"/>
                        <a:pt x="28" y="16"/>
                        <a:pt x="31"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4" name="Freeform 145"/>
                <p:cNvSpPr/>
                <p:nvPr/>
              </p:nvSpPr>
              <p:spPr bwMode="auto">
                <a:xfrm>
                  <a:off x="5287954" y="-187325"/>
                  <a:ext cx="66675" cy="19050"/>
                </a:xfrm>
                <a:custGeom>
                  <a:avLst/>
                  <a:gdLst/>
                  <a:ahLst/>
                  <a:cxnLst>
                    <a:cxn ang="0">
                      <a:pos x="0" y="4"/>
                    </a:cxn>
                    <a:cxn ang="0">
                      <a:pos x="12" y="1"/>
                    </a:cxn>
                    <a:cxn ang="0">
                      <a:pos x="25" y="5"/>
                    </a:cxn>
                    <a:cxn ang="0">
                      <a:pos x="3" y="7"/>
                    </a:cxn>
                    <a:cxn ang="0">
                      <a:pos x="0" y="4"/>
                    </a:cxn>
                  </a:cxnLst>
                  <a:rect l="0" t="0" r="r" b="b"/>
                  <a:pathLst>
                    <a:path w="25" h="7">
                      <a:moveTo>
                        <a:pt x="0" y="4"/>
                      </a:moveTo>
                      <a:cubicBezTo>
                        <a:pt x="3" y="1"/>
                        <a:pt x="8" y="1"/>
                        <a:pt x="12" y="1"/>
                      </a:cubicBezTo>
                      <a:cubicBezTo>
                        <a:pt x="16" y="1"/>
                        <a:pt x="24" y="0"/>
                        <a:pt x="25" y="5"/>
                      </a:cubicBezTo>
                      <a:cubicBezTo>
                        <a:pt x="17" y="5"/>
                        <a:pt x="10" y="7"/>
                        <a:pt x="3" y="7"/>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5" name="Freeform 146"/>
                <p:cNvSpPr/>
                <p:nvPr/>
              </p:nvSpPr>
              <p:spPr bwMode="auto">
                <a:xfrm>
                  <a:off x="7113576" y="201612"/>
                  <a:ext cx="360362" cy="112712"/>
                </a:xfrm>
                <a:custGeom>
                  <a:avLst/>
                  <a:gdLst/>
                  <a:ahLst/>
                  <a:cxnLst>
                    <a:cxn ang="0">
                      <a:pos x="27" y="38"/>
                    </a:cxn>
                    <a:cxn ang="0">
                      <a:pos x="37" y="38"/>
                    </a:cxn>
                    <a:cxn ang="0">
                      <a:pos x="47" y="36"/>
                    </a:cxn>
                    <a:cxn ang="0">
                      <a:pos x="71" y="38"/>
                    </a:cxn>
                    <a:cxn ang="0">
                      <a:pos x="83" y="39"/>
                    </a:cxn>
                    <a:cxn ang="0">
                      <a:pos x="95" y="42"/>
                    </a:cxn>
                    <a:cxn ang="0">
                      <a:pos x="113" y="36"/>
                    </a:cxn>
                    <a:cxn ang="0">
                      <a:pos x="104" y="28"/>
                    </a:cxn>
                    <a:cxn ang="0">
                      <a:pos x="94" y="19"/>
                    </a:cxn>
                    <a:cxn ang="0">
                      <a:pos x="107" y="19"/>
                    </a:cxn>
                    <a:cxn ang="0">
                      <a:pos x="119" y="20"/>
                    </a:cxn>
                    <a:cxn ang="0">
                      <a:pos x="131" y="6"/>
                    </a:cxn>
                    <a:cxn ang="0">
                      <a:pos x="107" y="3"/>
                    </a:cxn>
                    <a:cxn ang="0">
                      <a:pos x="95" y="5"/>
                    </a:cxn>
                    <a:cxn ang="0">
                      <a:pos x="84" y="2"/>
                    </a:cxn>
                    <a:cxn ang="0">
                      <a:pos x="64" y="1"/>
                    </a:cxn>
                    <a:cxn ang="0">
                      <a:pos x="70" y="11"/>
                    </a:cxn>
                    <a:cxn ang="0">
                      <a:pos x="73" y="20"/>
                    </a:cxn>
                    <a:cxn ang="0">
                      <a:pos x="63" y="20"/>
                    </a:cxn>
                    <a:cxn ang="0">
                      <a:pos x="53" y="16"/>
                    </a:cxn>
                    <a:cxn ang="0">
                      <a:pos x="30" y="11"/>
                    </a:cxn>
                    <a:cxn ang="0">
                      <a:pos x="9" y="17"/>
                    </a:cxn>
                    <a:cxn ang="0">
                      <a:pos x="22" y="38"/>
                    </a:cxn>
                    <a:cxn ang="0">
                      <a:pos x="27" y="38"/>
                    </a:cxn>
                  </a:cxnLst>
                  <a:rect l="0" t="0" r="r" b="b"/>
                  <a:pathLst>
                    <a:path w="137" h="43">
                      <a:moveTo>
                        <a:pt x="27" y="38"/>
                      </a:moveTo>
                      <a:cubicBezTo>
                        <a:pt x="30" y="38"/>
                        <a:pt x="34" y="39"/>
                        <a:pt x="37" y="38"/>
                      </a:cubicBezTo>
                      <a:cubicBezTo>
                        <a:pt x="40" y="38"/>
                        <a:pt x="43" y="36"/>
                        <a:pt x="47" y="36"/>
                      </a:cubicBezTo>
                      <a:cubicBezTo>
                        <a:pt x="56" y="35"/>
                        <a:pt x="63" y="37"/>
                        <a:pt x="71" y="38"/>
                      </a:cubicBezTo>
                      <a:cubicBezTo>
                        <a:pt x="75" y="38"/>
                        <a:pt x="79" y="38"/>
                        <a:pt x="83" y="39"/>
                      </a:cubicBezTo>
                      <a:cubicBezTo>
                        <a:pt x="87" y="40"/>
                        <a:pt x="91" y="42"/>
                        <a:pt x="95" y="42"/>
                      </a:cubicBezTo>
                      <a:cubicBezTo>
                        <a:pt x="99" y="43"/>
                        <a:pt x="113" y="42"/>
                        <a:pt x="113" y="36"/>
                      </a:cubicBezTo>
                      <a:cubicBezTo>
                        <a:pt x="113" y="32"/>
                        <a:pt x="107" y="30"/>
                        <a:pt x="104" y="28"/>
                      </a:cubicBezTo>
                      <a:cubicBezTo>
                        <a:pt x="102" y="27"/>
                        <a:pt x="93" y="21"/>
                        <a:pt x="94" y="19"/>
                      </a:cubicBezTo>
                      <a:cubicBezTo>
                        <a:pt x="99" y="19"/>
                        <a:pt x="102" y="18"/>
                        <a:pt x="107" y="19"/>
                      </a:cubicBezTo>
                      <a:cubicBezTo>
                        <a:pt x="111" y="20"/>
                        <a:pt x="115" y="20"/>
                        <a:pt x="119" y="20"/>
                      </a:cubicBezTo>
                      <a:cubicBezTo>
                        <a:pt x="127" y="20"/>
                        <a:pt x="137" y="15"/>
                        <a:pt x="131" y="6"/>
                      </a:cubicBezTo>
                      <a:cubicBezTo>
                        <a:pt x="126" y="0"/>
                        <a:pt x="114" y="2"/>
                        <a:pt x="107" y="3"/>
                      </a:cubicBezTo>
                      <a:cubicBezTo>
                        <a:pt x="103" y="3"/>
                        <a:pt x="99" y="5"/>
                        <a:pt x="95" y="5"/>
                      </a:cubicBezTo>
                      <a:cubicBezTo>
                        <a:pt x="91" y="5"/>
                        <a:pt x="88" y="2"/>
                        <a:pt x="84" y="2"/>
                      </a:cubicBezTo>
                      <a:cubicBezTo>
                        <a:pt x="78" y="1"/>
                        <a:pt x="71" y="1"/>
                        <a:pt x="64" y="1"/>
                      </a:cubicBezTo>
                      <a:cubicBezTo>
                        <a:pt x="64" y="6"/>
                        <a:pt x="67" y="8"/>
                        <a:pt x="70" y="11"/>
                      </a:cubicBezTo>
                      <a:cubicBezTo>
                        <a:pt x="72" y="13"/>
                        <a:pt x="77" y="18"/>
                        <a:pt x="73" y="20"/>
                      </a:cubicBezTo>
                      <a:cubicBezTo>
                        <a:pt x="71" y="21"/>
                        <a:pt x="65" y="21"/>
                        <a:pt x="63" y="20"/>
                      </a:cubicBezTo>
                      <a:cubicBezTo>
                        <a:pt x="59" y="20"/>
                        <a:pt x="57" y="18"/>
                        <a:pt x="53" y="16"/>
                      </a:cubicBezTo>
                      <a:cubicBezTo>
                        <a:pt x="46" y="12"/>
                        <a:pt x="38" y="11"/>
                        <a:pt x="30" y="11"/>
                      </a:cubicBezTo>
                      <a:cubicBezTo>
                        <a:pt x="23" y="11"/>
                        <a:pt x="14" y="12"/>
                        <a:pt x="9" y="17"/>
                      </a:cubicBezTo>
                      <a:cubicBezTo>
                        <a:pt x="0" y="26"/>
                        <a:pt x="16" y="33"/>
                        <a:pt x="22" y="38"/>
                      </a:cubicBezTo>
                      <a:lnTo>
                        <a:pt x="27" y="3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6" name="Freeform 147"/>
                <p:cNvSpPr/>
                <p:nvPr/>
              </p:nvSpPr>
              <p:spPr bwMode="auto">
                <a:xfrm>
                  <a:off x="7486638" y="236537"/>
                  <a:ext cx="192087" cy="69850"/>
                </a:xfrm>
                <a:custGeom>
                  <a:avLst/>
                  <a:gdLst/>
                  <a:ahLst/>
                  <a:cxnLst>
                    <a:cxn ang="0">
                      <a:pos x="47" y="25"/>
                    </a:cxn>
                    <a:cxn ang="0">
                      <a:pos x="70" y="22"/>
                    </a:cxn>
                    <a:cxn ang="0">
                      <a:pos x="72" y="12"/>
                    </a:cxn>
                    <a:cxn ang="0">
                      <a:pos x="62" y="7"/>
                    </a:cxn>
                    <a:cxn ang="0">
                      <a:pos x="39" y="6"/>
                    </a:cxn>
                    <a:cxn ang="0">
                      <a:pos x="20" y="3"/>
                    </a:cxn>
                    <a:cxn ang="0">
                      <a:pos x="3" y="1"/>
                    </a:cxn>
                    <a:cxn ang="0">
                      <a:pos x="9" y="11"/>
                    </a:cxn>
                    <a:cxn ang="0">
                      <a:pos x="20" y="17"/>
                    </a:cxn>
                    <a:cxn ang="0">
                      <a:pos x="47" y="25"/>
                    </a:cxn>
                  </a:cxnLst>
                  <a:rect l="0" t="0" r="r" b="b"/>
                  <a:pathLst>
                    <a:path w="73" h="27">
                      <a:moveTo>
                        <a:pt x="47" y="25"/>
                      </a:moveTo>
                      <a:cubicBezTo>
                        <a:pt x="54" y="25"/>
                        <a:pt x="65" y="27"/>
                        <a:pt x="70" y="22"/>
                      </a:cubicBezTo>
                      <a:cubicBezTo>
                        <a:pt x="72" y="20"/>
                        <a:pt x="73" y="16"/>
                        <a:pt x="72" y="12"/>
                      </a:cubicBezTo>
                      <a:cubicBezTo>
                        <a:pt x="70" y="8"/>
                        <a:pt x="66" y="7"/>
                        <a:pt x="62" y="7"/>
                      </a:cubicBezTo>
                      <a:cubicBezTo>
                        <a:pt x="54" y="7"/>
                        <a:pt x="47" y="7"/>
                        <a:pt x="39" y="6"/>
                      </a:cubicBezTo>
                      <a:cubicBezTo>
                        <a:pt x="33" y="5"/>
                        <a:pt x="27" y="4"/>
                        <a:pt x="20" y="3"/>
                      </a:cubicBezTo>
                      <a:cubicBezTo>
                        <a:pt x="15" y="2"/>
                        <a:pt x="8" y="0"/>
                        <a:pt x="3" y="1"/>
                      </a:cubicBezTo>
                      <a:cubicBezTo>
                        <a:pt x="0" y="2"/>
                        <a:pt x="8" y="10"/>
                        <a:pt x="9" y="11"/>
                      </a:cubicBezTo>
                      <a:cubicBezTo>
                        <a:pt x="12" y="13"/>
                        <a:pt x="16" y="15"/>
                        <a:pt x="20" y="17"/>
                      </a:cubicBezTo>
                      <a:cubicBezTo>
                        <a:pt x="29" y="22"/>
                        <a:pt x="37" y="25"/>
                        <a:pt x="47"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7" name="Freeform 148"/>
                <p:cNvSpPr/>
                <p:nvPr/>
              </p:nvSpPr>
              <p:spPr bwMode="auto">
                <a:xfrm>
                  <a:off x="7256451" y="366712"/>
                  <a:ext cx="138112" cy="53975"/>
                </a:xfrm>
                <a:custGeom>
                  <a:avLst/>
                  <a:gdLst/>
                  <a:ahLst/>
                  <a:cxnLst>
                    <a:cxn ang="0">
                      <a:pos x="36" y="19"/>
                    </a:cxn>
                    <a:cxn ang="0">
                      <a:pos x="49" y="15"/>
                    </a:cxn>
                    <a:cxn ang="0">
                      <a:pos x="51" y="5"/>
                    </a:cxn>
                    <a:cxn ang="0">
                      <a:pos x="41" y="2"/>
                    </a:cxn>
                    <a:cxn ang="0">
                      <a:pos x="28" y="2"/>
                    </a:cxn>
                    <a:cxn ang="0">
                      <a:pos x="16" y="2"/>
                    </a:cxn>
                    <a:cxn ang="0">
                      <a:pos x="7" y="0"/>
                    </a:cxn>
                    <a:cxn ang="0">
                      <a:pos x="3" y="7"/>
                    </a:cxn>
                    <a:cxn ang="0">
                      <a:pos x="13" y="10"/>
                    </a:cxn>
                    <a:cxn ang="0">
                      <a:pos x="20" y="14"/>
                    </a:cxn>
                    <a:cxn ang="0">
                      <a:pos x="26" y="18"/>
                    </a:cxn>
                    <a:cxn ang="0">
                      <a:pos x="36" y="19"/>
                    </a:cxn>
                  </a:cxnLst>
                  <a:rect l="0" t="0" r="r" b="b"/>
                  <a:pathLst>
                    <a:path w="53" h="20">
                      <a:moveTo>
                        <a:pt x="36" y="19"/>
                      </a:moveTo>
                      <a:cubicBezTo>
                        <a:pt x="39" y="20"/>
                        <a:pt x="46" y="17"/>
                        <a:pt x="49" y="15"/>
                      </a:cubicBezTo>
                      <a:cubicBezTo>
                        <a:pt x="52" y="13"/>
                        <a:pt x="53" y="9"/>
                        <a:pt x="51" y="5"/>
                      </a:cubicBezTo>
                      <a:cubicBezTo>
                        <a:pt x="50" y="1"/>
                        <a:pt x="45" y="2"/>
                        <a:pt x="41" y="2"/>
                      </a:cubicBezTo>
                      <a:cubicBezTo>
                        <a:pt x="37" y="2"/>
                        <a:pt x="32" y="2"/>
                        <a:pt x="28" y="2"/>
                      </a:cubicBezTo>
                      <a:cubicBezTo>
                        <a:pt x="24" y="2"/>
                        <a:pt x="20" y="3"/>
                        <a:pt x="16" y="2"/>
                      </a:cubicBezTo>
                      <a:cubicBezTo>
                        <a:pt x="13" y="1"/>
                        <a:pt x="10" y="0"/>
                        <a:pt x="7" y="0"/>
                      </a:cubicBezTo>
                      <a:cubicBezTo>
                        <a:pt x="3" y="0"/>
                        <a:pt x="0" y="3"/>
                        <a:pt x="3" y="7"/>
                      </a:cubicBezTo>
                      <a:cubicBezTo>
                        <a:pt x="5" y="10"/>
                        <a:pt x="10" y="9"/>
                        <a:pt x="13" y="10"/>
                      </a:cubicBezTo>
                      <a:cubicBezTo>
                        <a:pt x="16" y="11"/>
                        <a:pt x="18" y="13"/>
                        <a:pt x="20" y="14"/>
                      </a:cubicBezTo>
                      <a:cubicBezTo>
                        <a:pt x="22" y="15"/>
                        <a:pt x="25" y="16"/>
                        <a:pt x="26" y="18"/>
                      </a:cubicBezTo>
                      <a:lnTo>
                        <a:pt x="36" y="1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8" name="Freeform 149"/>
                <p:cNvSpPr/>
                <p:nvPr/>
              </p:nvSpPr>
              <p:spPr bwMode="auto">
                <a:xfrm>
                  <a:off x="7075476" y="241300"/>
                  <a:ext cx="25400" cy="36512"/>
                </a:xfrm>
                <a:custGeom>
                  <a:avLst/>
                  <a:gdLst/>
                  <a:ahLst/>
                  <a:cxnLst>
                    <a:cxn ang="0">
                      <a:pos x="0" y="1"/>
                    </a:cxn>
                    <a:cxn ang="0">
                      <a:pos x="9" y="11"/>
                    </a:cxn>
                    <a:cxn ang="0">
                      <a:pos x="2" y="12"/>
                    </a:cxn>
                    <a:cxn ang="0">
                      <a:pos x="0" y="4"/>
                    </a:cxn>
                    <a:cxn ang="0">
                      <a:pos x="0" y="1"/>
                    </a:cxn>
                  </a:cxnLst>
                  <a:rect l="0" t="0" r="r" b="b"/>
                  <a:pathLst>
                    <a:path w="10" h="14">
                      <a:moveTo>
                        <a:pt x="0" y="1"/>
                      </a:moveTo>
                      <a:cubicBezTo>
                        <a:pt x="4" y="0"/>
                        <a:pt x="10" y="7"/>
                        <a:pt x="9" y="11"/>
                      </a:cubicBezTo>
                      <a:cubicBezTo>
                        <a:pt x="8" y="14"/>
                        <a:pt x="4" y="14"/>
                        <a:pt x="2" y="12"/>
                      </a:cubicBezTo>
                      <a:cubicBezTo>
                        <a:pt x="0" y="10"/>
                        <a:pt x="0" y="7"/>
                        <a:pt x="0"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9" name="Freeform 150"/>
                <p:cNvSpPr/>
                <p:nvPr/>
              </p:nvSpPr>
              <p:spPr bwMode="auto">
                <a:xfrm>
                  <a:off x="7075476" y="325437"/>
                  <a:ext cx="33337" cy="49212"/>
                </a:xfrm>
                <a:custGeom>
                  <a:avLst/>
                  <a:gdLst/>
                  <a:ahLst/>
                  <a:cxnLst>
                    <a:cxn ang="0">
                      <a:pos x="12" y="18"/>
                    </a:cxn>
                    <a:cxn ang="0">
                      <a:pos x="4" y="6"/>
                    </a:cxn>
                    <a:cxn ang="0">
                      <a:pos x="12" y="18"/>
                    </a:cxn>
                  </a:cxnLst>
                  <a:rect l="0" t="0" r="r" b="b"/>
                  <a:pathLst>
                    <a:path w="13" h="19">
                      <a:moveTo>
                        <a:pt x="12" y="18"/>
                      </a:moveTo>
                      <a:cubicBezTo>
                        <a:pt x="8" y="19"/>
                        <a:pt x="0" y="9"/>
                        <a:pt x="4" y="6"/>
                      </a:cubicBezTo>
                      <a:cubicBezTo>
                        <a:pt x="10" y="0"/>
                        <a:pt x="13" y="18"/>
                        <a:pt x="12"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0" name="Freeform 151"/>
                <p:cNvSpPr/>
                <p:nvPr/>
              </p:nvSpPr>
              <p:spPr bwMode="auto">
                <a:xfrm>
                  <a:off x="7264388" y="330200"/>
                  <a:ext cx="25400" cy="28575"/>
                </a:xfrm>
                <a:custGeom>
                  <a:avLst/>
                  <a:gdLst/>
                  <a:ahLst/>
                  <a:cxnLst>
                    <a:cxn ang="0">
                      <a:pos x="10" y="5"/>
                    </a:cxn>
                    <a:cxn ang="0">
                      <a:pos x="2" y="5"/>
                    </a:cxn>
                    <a:cxn ang="0">
                      <a:pos x="10" y="5"/>
                    </a:cxn>
                  </a:cxnLst>
                  <a:rect l="0" t="0" r="r" b="b"/>
                  <a:pathLst>
                    <a:path w="10" h="11">
                      <a:moveTo>
                        <a:pt x="10" y="5"/>
                      </a:moveTo>
                      <a:cubicBezTo>
                        <a:pt x="9" y="10"/>
                        <a:pt x="0" y="11"/>
                        <a:pt x="2" y="5"/>
                      </a:cubicBezTo>
                      <a:cubicBezTo>
                        <a:pt x="3" y="0"/>
                        <a:pt x="10" y="0"/>
                        <a:pt x="10"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1" name="Freeform 152"/>
                <p:cNvSpPr/>
                <p:nvPr/>
              </p:nvSpPr>
              <p:spPr bwMode="auto">
                <a:xfrm>
                  <a:off x="8770923" y="517525"/>
                  <a:ext cx="127000" cy="71437"/>
                </a:xfrm>
                <a:custGeom>
                  <a:avLst/>
                  <a:gdLst/>
                  <a:ahLst/>
                  <a:cxnLst>
                    <a:cxn ang="0">
                      <a:pos x="28" y="26"/>
                    </a:cxn>
                    <a:cxn ang="0">
                      <a:pos x="47" y="20"/>
                    </a:cxn>
                    <a:cxn ang="0">
                      <a:pos x="42" y="12"/>
                    </a:cxn>
                    <a:cxn ang="0">
                      <a:pos x="32" y="5"/>
                    </a:cxn>
                    <a:cxn ang="0">
                      <a:pos x="7" y="7"/>
                    </a:cxn>
                    <a:cxn ang="0">
                      <a:pos x="2" y="15"/>
                    </a:cxn>
                    <a:cxn ang="0">
                      <a:pos x="7" y="23"/>
                    </a:cxn>
                    <a:cxn ang="0">
                      <a:pos x="28" y="26"/>
                    </a:cxn>
                  </a:cxnLst>
                  <a:rect l="0" t="0" r="r" b="b"/>
                  <a:pathLst>
                    <a:path w="48" h="27">
                      <a:moveTo>
                        <a:pt x="28" y="26"/>
                      </a:moveTo>
                      <a:cubicBezTo>
                        <a:pt x="34" y="27"/>
                        <a:pt x="46" y="27"/>
                        <a:pt x="47" y="20"/>
                      </a:cubicBezTo>
                      <a:cubicBezTo>
                        <a:pt x="48" y="16"/>
                        <a:pt x="45" y="14"/>
                        <a:pt x="42" y="12"/>
                      </a:cubicBezTo>
                      <a:cubicBezTo>
                        <a:pt x="39" y="10"/>
                        <a:pt x="36" y="7"/>
                        <a:pt x="32" y="5"/>
                      </a:cubicBezTo>
                      <a:cubicBezTo>
                        <a:pt x="25" y="0"/>
                        <a:pt x="14" y="3"/>
                        <a:pt x="7" y="7"/>
                      </a:cubicBezTo>
                      <a:cubicBezTo>
                        <a:pt x="4" y="9"/>
                        <a:pt x="3" y="11"/>
                        <a:pt x="2" y="15"/>
                      </a:cubicBezTo>
                      <a:cubicBezTo>
                        <a:pt x="0" y="21"/>
                        <a:pt x="1" y="23"/>
                        <a:pt x="7" y="23"/>
                      </a:cubicBezTo>
                      <a:cubicBezTo>
                        <a:pt x="14" y="23"/>
                        <a:pt x="21" y="24"/>
                        <a:pt x="28"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2" name="Freeform 153"/>
                <p:cNvSpPr/>
                <p:nvPr/>
              </p:nvSpPr>
              <p:spPr bwMode="auto">
                <a:xfrm>
                  <a:off x="8343886" y="642937"/>
                  <a:ext cx="53975" cy="47625"/>
                </a:xfrm>
                <a:custGeom>
                  <a:avLst/>
                  <a:gdLst/>
                  <a:ahLst/>
                  <a:cxnLst>
                    <a:cxn ang="0">
                      <a:pos x="20" y="16"/>
                    </a:cxn>
                    <a:cxn ang="0">
                      <a:pos x="6" y="12"/>
                    </a:cxn>
                    <a:cxn ang="0">
                      <a:pos x="4" y="3"/>
                    </a:cxn>
                    <a:cxn ang="0">
                      <a:pos x="20" y="16"/>
                    </a:cxn>
                  </a:cxnLst>
                  <a:rect l="0" t="0" r="r" b="b"/>
                  <a:pathLst>
                    <a:path w="21" h="18">
                      <a:moveTo>
                        <a:pt x="20" y="16"/>
                      </a:moveTo>
                      <a:cubicBezTo>
                        <a:pt x="20" y="18"/>
                        <a:pt x="7" y="13"/>
                        <a:pt x="6" y="12"/>
                      </a:cubicBezTo>
                      <a:cubicBezTo>
                        <a:pt x="4" y="11"/>
                        <a:pt x="0" y="6"/>
                        <a:pt x="4" y="3"/>
                      </a:cubicBezTo>
                      <a:cubicBezTo>
                        <a:pt x="8" y="0"/>
                        <a:pt x="21" y="12"/>
                        <a:pt x="20" y="1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3" name="Freeform 154"/>
                <p:cNvSpPr/>
                <p:nvPr/>
              </p:nvSpPr>
              <p:spPr bwMode="auto">
                <a:xfrm>
                  <a:off x="13477853" y="2254249"/>
                  <a:ext cx="47625" cy="103187"/>
                </a:xfrm>
                <a:custGeom>
                  <a:avLst/>
                  <a:gdLst/>
                  <a:ahLst/>
                  <a:cxnLst>
                    <a:cxn ang="0">
                      <a:pos x="16" y="5"/>
                    </a:cxn>
                    <a:cxn ang="0">
                      <a:pos x="16" y="1"/>
                    </a:cxn>
                    <a:cxn ang="0">
                      <a:pos x="11" y="1"/>
                    </a:cxn>
                    <a:cxn ang="0">
                      <a:pos x="6" y="12"/>
                    </a:cxn>
                    <a:cxn ang="0">
                      <a:pos x="1" y="21"/>
                    </a:cxn>
                    <a:cxn ang="0">
                      <a:pos x="5" y="32"/>
                    </a:cxn>
                    <a:cxn ang="0">
                      <a:pos x="14" y="38"/>
                    </a:cxn>
                    <a:cxn ang="0">
                      <a:pos x="17" y="29"/>
                    </a:cxn>
                    <a:cxn ang="0">
                      <a:pos x="14" y="18"/>
                    </a:cxn>
                    <a:cxn ang="0">
                      <a:pos x="16" y="5"/>
                    </a:cxn>
                  </a:cxnLst>
                  <a:rect l="0" t="0" r="r" b="b"/>
                  <a:pathLst>
                    <a:path w="18" h="39">
                      <a:moveTo>
                        <a:pt x="16" y="5"/>
                      </a:moveTo>
                      <a:cubicBezTo>
                        <a:pt x="17" y="3"/>
                        <a:pt x="18" y="3"/>
                        <a:pt x="16" y="1"/>
                      </a:cubicBezTo>
                      <a:cubicBezTo>
                        <a:pt x="15" y="1"/>
                        <a:pt x="12" y="0"/>
                        <a:pt x="11" y="1"/>
                      </a:cubicBezTo>
                      <a:cubicBezTo>
                        <a:pt x="9" y="2"/>
                        <a:pt x="7" y="9"/>
                        <a:pt x="6" y="12"/>
                      </a:cubicBezTo>
                      <a:cubicBezTo>
                        <a:pt x="4" y="15"/>
                        <a:pt x="1" y="17"/>
                        <a:pt x="1" y="21"/>
                      </a:cubicBezTo>
                      <a:cubicBezTo>
                        <a:pt x="0" y="26"/>
                        <a:pt x="2" y="28"/>
                        <a:pt x="5" y="32"/>
                      </a:cubicBezTo>
                      <a:cubicBezTo>
                        <a:pt x="7" y="34"/>
                        <a:pt x="9" y="39"/>
                        <a:pt x="14" y="38"/>
                      </a:cubicBezTo>
                      <a:cubicBezTo>
                        <a:pt x="17" y="37"/>
                        <a:pt x="17" y="33"/>
                        <a:pt x="17" y="29"/>
                      </a:cubicBezTo>
                      <a:cubicBezTo>
                        <a:pt x="17" y="25"/>
                        <a:pt x="15" y="22"/>
                        <a:pt x="14" y="18"/>
                      </a:cubicBezTo>
                      <a:cubicBezTo>
                        <a:pt x="13" y="13"/>
                        <a:pt x="15" y="10"/>
                        <a:pt x="1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4" name="Freeform 155"/>
                <p:cNvSpPr/>
                <p:nvPr/>
              </p:nvSpPr>
              <p:spPr bwMode="auto">
                <a:xfrm>
                  <a:off x="13385778" y="2289174"/>
                  <a:ext cx="60325" cy="49212"/>
                </a:xfrm>
                <a:custGeom>
                  <a:avLst/>
                  <a:gdLst/>
                  <a:ahLst/>
                  <a:cxnLst>
                    <a:cxn ang="0">
                      <a:pos x="2" y="0"/>
                    </a:cxn>
                    <a:cxn ang="0">
                      <a:pos x="19" y="8"/>
                    </a:cxn>
                    <a:cxn ang="0">
                      <a:pos x="22" y="15"/>
                    </a:cxn>
                    <a:cxn ang="0">
                      <a:pos x="18" y="19"/>
                    </a:cxn>
                    <a:cxn ang="0">
                      <a:pos x="5" y="14"/>
                    </a:cxn>
                    <a:cxn ang="0">
                      <a:pos x="0" y="1"/>
                    </a:cxn>
                    <a:cxn ang="0">
                      <a:pos x="2" y="0"/>
                    </a:cxn>
                  </a:cxnLst>
                  <a:rect l="0" t="0" r="r" b="b"/>
                  <a:pathLst>
                    <a:path w="23" h="19">
                      <a:moveTo>
                        <a:pt x="2" y="0"/>
                      </a:moveTo>
                      <a:cubicBezTo>
                        <a:pt x="7" y="3"/>
                        <a:pt x="14" y="5"/>
                        <a:pt x="19" y="8"/>
                      </a:cubicBezTo>
                      <a:cubicBezTo>
                        <a:pt x="21" y="10"/>
                        <a:pt x="22" y="12"/>
                        <a:pt x="22" y="15"/>
                      </a:cubicBezTo>
                      <a:cubicBezTo>
                        <a:pt x="23" y="19"/>
                        <a:pt x="22" y="19"/>
                        <a:pt x="18" y="19"/>
                      </a:cubicBezTo>
                      <a:cubicBezTo>
                        <a:pt x="12" y="19"/>
                        <a:pt x="8" y="18"/>
                        <a:pt x="5" y="14"/>
                      </a:cubicBezTo>
                      <a:cubicBezTo>
                        <a:pt x="2" y="11"/>
                        <a:pt x="0" y="5"/>
                        <a:pt x="0" y="1"/>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5" name="Freeform 156"/>
                <p:cNvSpPr/>
                <p:nvPr/>
              </p:nvSpPr>
              <p:spPr bwMode="auto">
                <a:xfrm>
                  <a:off x="13368316" y="2081212"/>
                  <a:ext cx="120650" cy="85725"/>
                </a:xfrm>
                <a:custGeom>
                  <a:avLst/>
                  <a:gdLst/>
                  <a:ahLst/>
                  <a:cxnLst>
                    <a:cxn ang="0">
                      <a:pos x="2" y="5"/>
                    </a:cxn>
                    <a:cxn ang="0">
                      <a:pos x="17" y="23"/>
                    </a:cxn>
                    <a:cxn ang="0">
                      <a:pos x="40" y="33"/>
                    </a:cxn>
                    <a:cxn ang="0">
                      <a:pos x="39" y="26"/>
                    </a:cxn>
                    <a:cxn ang="0">
                      <a:pos x="2" y="5"/>
                    </a:cxn>
                  </a:cxnLst>
                  <a:rect l="0" t="0" r="r" b="b"/>
                  <a:pathLst>
                    <a:path w="46" h="33">
                      <a:moveTo>
                        <a:pt x="2" y="5"/>
                      </a:moveTo>
                      <a:cubicBezTo>
                        <a:pt x="0" y="13"/>
                        <a:pt x="10" y="20"/>
                        <a:pt x="17" y="23"/>
                      </a:cubicBezTo>
                      <a:cubicBezTo>
                        <a:pt x="24" y="26"/>
                        <a:pt x="31" y="33"/>
                        <a:pt x="40" y="33"/>
                      </a:cubicBezTo>
                      <a:cubicBezTo>
                        <a:pt x="46" y="33"/>
                        <a:pt x="42" y="29"/>
                        <a:pt x="39" y="26"/>
                      </a:cubicBezTo>
                      <a:cubicBezTo>
                        <a:pt x="36" y="23"/>
                        <a:pt x="3" y="0"/>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6" name="Freeform 157"/>
                <p:cNvSpPr/>
                <p:nvPr/>
              </p:nvSpPr>
              <p:spPr bwMode="auto">
                <a:xfrm>
                  <a:off x="13561990" y="2006599"/>
                  <a:ext cx="241300" cy="307975"/>
                </a:xfrm>
                <a:custGeom>
                  <a:avLst/>
                  <a:gdLst/>
                  <a:ahLst/>
                  <a:cxnLst>
                    <a:cxn ang="0">
                      <a:pos x="25" y="27"/>
                    </a:cxn>
                    <a:cxn ang="0">
                      <a:pos x="31" y="19"/>
                    </a:cxn>
                    <a:cxn ang="0">
                      <a:pos x="39" y="12"/>
                    </a:cxn>
                    <a:cxn ang="0">
                      <a:pos x="45" y="6"/>
                    </a:cxn>
                    <a:cxn ang="0">
                      <a:pos x="54" y="0"/>
                    </a:cxn>
                    <a:cxn ang="0">
                      <a:pos x="49" y="16"/>
                    </a:cxn>
                    <a:cxn ang="0">
                      <a:pos x="41" y="30"/>
                    </a:cxn>
                    <a:cxn ang="0">
                      <a:pos x="52" y="27"/>
                    </a:cxn>
                    <a:cxn ang="0">
                      <a:pos x="56" y="33"/>
                    </a:cxn>
                    <a:cxn ang="0">
                      <a:pos x="56" y="46"/>
                    </a:cxn>
                    <a:cxn ang="0">
                      <a:pos x="64" y="50"/>
                    </a:cxn>
                    <a:cxn ang="0">
                      <a:pos x="75" y="47"/>
                    </a:cxn>
                    <a:cxn ang="0">
                      <a:pos x="85" y="47"/>
                    </a:cxn>
                    <a:cxn ang="0">
                      <a:pos x="84" y="57"/>
                    </a:cxn>
                    <a:cxn ang="0">
                      <a:pos x="81" y="67"/>
                    </a:cxn>
                    <a:cxn ang="0">
                      <a:pos x="89" y="80"/>
                    </a:cxn>
                    <a:cxn ang="0">
                      <a:pos x="91" y="94"/>
                    </a:cxn>
                    <a:cxn ang="0">
                      <a:pos x="88" y="108"/>
                    </a:cxn>
                    <a:cxn ang="0">
                      <a:pos x="80" y="116"/>
                    </a:cxn>
                    <a:cxn ang="0">
                      <a:pos x="78" y="105"/>
                    </a:cxn>
                    <a:cxn ang="0">
                      <a:pos x="68" y="102"/>
                    </a:cxn>
                    <a:cxn ang="0">
                      <a:pos x="46" y="109"/>
                    </a:cxn>
                    <a:cxn ang="0">
                      <a:pos x="54" y="98"/>
                    </a:cxn>
                    <a:cxn ang="0">
                      <a:pos x="64" y="86"/>
                    </a:cxn>
                    <a:cxn ang="0">
                      <a:pos x="55" y="87"/>
                    </a:cxn>
                    <a:cxn ang="0">
                      <a:pos x="50" y="89"/>
                    </a:cxn>
                    <a:cxn ang="0">
                      <a:pos x="43" y="86"/>
                    </a:cxn>
                    <a:cxn ang="0">
                      <a:pos x="17" y="85"/>
                    </a:cxn>
                    <a:cxn ang="0">
                      <a:pos x="6" y="66"/>
                    </a:cxn>
                    <a:cxn ang="0">
                      <a:pos x="13" y="58"/>
                    </a:cxn>
                    <a:cxn ang="0">
                      <a:pos x="18" y="46"/>
                    </a:cxn>
                    <a:cxn ang="0">
                      <a:pos x="23" y="31"/>
                    </a:cxn>
                    <a:cxn ang="0">
                      <a:pos x="25" y="27"/>
                    </a:cxn>
                  </a:cxnLst>
                  <a:rect l="0" t="0" r="r" b="b"/>
                  <a:pathLst>
                    <a:path w="92" h="117">
                      <a:moveTo>
                        <a:pt x="25" y="27"/>
                      </a:moveTo>
                      <a:cubicBezTo>
                        <a:pt x="24" y="24"/>
                        <a:pt x="29" y="21"/>
                        <a:pt x="31" y="19"/>
                      </a:cubicBezTo>
                      <a:cubicBezTo>
                        <a:pt x="34" y="17"/>
                        <a:pt x="37" y="15"/>
                        <a:pt x="39" y="12"/>
                      </a:cubicBezTo>
                      <a:cubicBezTo>
                        <a:pt x="41" y="10"/>
                        <a:pt x="43" y="8"/>
                        <a:pt x="45" y="6"/>
                      </a:cubicBezTo>
                      <a:cubicBezTo>
                        <a:pt x="47" y="3"/>
                        <a:pt x="50" y="2"/>
                        <a:pt x="54" y="0"/>
                      </a:cubicBezTo>
                      <a:cubicBezTo>
                        <a:pt x="54" y="7"/>
                        <a:pt x="53" y="11"/>
                        <a:pt x="49" y="16"/>
                      </a:cubicBezTo>
                      <a:cubicBezTo>
                        <a:pt x="47" y="20"/>
                        <a:pt x="40" y="24"/>
                        <a:pt x="41" y="30"/>
                      </a:cubicBezTo>
                      <a:cubicBezTo>
                        <a:pt x="45" y="30"/>
                        <a:pt x="48" y="28"/>
                        <a:pt x="52" y="27"/>
                      </a:cubicBezTo>
                      <a:cubicBezTo>
                        <a:pt x="56" y="27"/>
                        <a:pt x="56" y="30"/>
                        <a:pt x="56" y="33"/>
                      </a:cubicBezTo>
                      <a:cubicBezTo>
                        <a:pt x="56" y="38"/>
                        <a:pt x="56" y="42"/>
                        <a:pt x="56" y="46"/>
                      </a:cubicBezTo>
                      <a:cubicBezTo>
                        <a:pt x="57" y="50"/>
                        <a:pt x="59" y="50"/>
                        <a:pt x="64" y="50"/>
                      </a:cubicBezTo>
                      <a:cubicBezTo>
                        <a:pt x="69" y="50"/>
                        <a:pt x="71" y="49"/>
                        <a:pt x="75" y="47"/>
                      </a:cubicBezTo>
                      <a:cubicBezTo>
                        <a:pt x="77" y="46"/>
                        <a:pt x="83" y="44"/>
                        <a:pt x="85" y="47"/>
                      </a:cubicBezTo>
                      <a:cubicBezTo>
                        <a:pt x="87" y="49"/>
                        <a:pt x="85" y="55"/>
                        <a:pt x="84" y="57"/>
                      </a:cubicBezTo>
                      <a:cubicBezTo>
                        <a:pt x="83" y="60"/>
                        <a:pt x="81" y="64"/>
                        <a:pt x="81" y="67"/>
                      </a:cubicBezTo>
                      <a:cubicBezTo>
                        <a:pt x="80" y="74"/>
                        <a:pt x="87" y="76"/>
                        <a:pt x="89" y="80"/>
                      </a:cubicBezTo>
                      <a:cubicBezTo>
                        <a:pt x="91" y="84"/>
                        <a:pt x="91" y="89"/>
                        <a:pt x="91" y="94"/>
                      </a:cubicBezTo>
                      <a:cubicBezTo>
                        <a:pt x="92" y="99"/>
                        <a:pt x="91" y="103"/>
                        <a:pt x="88" y="108"/>
                      </a:cubicBezTo>
                      <a:cubicBezTo>
                        <a:pt x="87" y="111"/>
                        <a:pt x="84" y="117"/>
                        <a:pt x="80" y="116"/>
                      </a:cubicBezTo>
                      <a:cubicBezTo>
                        <a:pt x="80" y="113"/>
                        <a:pt x="79" y="109"/>
                        <a:pt x="78" y="105"/>
                      </a:cubicBezTo>
                      <a:cubicBezTo>
                        <a:pt x="76" y="100"/>
                        <a:pt x="72" y="99"/>
                        <a:pt x="68" y="102"/>
                      </a:cubicBezTo>
                      <a:cubicBezTo>
                        <a:pt x="60" y="107"/>
                        <a:pt x="55" y="109"/>
                        <a:pt x="46" y="109"/>
                      </a:cubicBezTo>
                      <a:cubicBezTo>
                        <a:pt x="46" y="104"/>
                        <a:pt x="50" y="101"/>
                        <a:pt x="54" y="98"/>
                      </a:cubicBezTo>
                      <a:cubicBezTo>
                        <a:pt x="57" y="95"/>
                        <a:pt x="65" y="91"/>
                        <a:pt x="64" y="86"/>
                      </a:cubicBezTo>
                      <a:cubicBezTo>
                        <a:pt x="61" y="86"/>
                        <a:pt x="58" y="86"/>
                        <a:pt x="55" y="87"/>
                      </a:cubicBezTo>
                      <a:cubicBezTo>
                        <a:pt x="53" y="88"/>
                        <a:pt x="52" y="89"/>
                        <a:pt x="50" y="89"/>
                      </a:cubicBezTo>
                      <a:cubicBezTo>
                        <a:pt x="47" y="89"/>
                        <a:pt x="46" y="87"/>
                        <a:pt x="43" y="86"/>
                      </a:cubicBezTo>
                      <a:cubicBezTo>
                        <a:pt x="35" y="83"/>
                        <a:pt x="25" y="87"/>
                        <a:pt x="17" y="85"/>
                      </a:cubicBezTo>
                      <a:cubicBezTo>
                        <a:pt x="9" y="84"/>
                        <a:pt x="0" y="75"/>
                        <a:pt x="6" y="66"/>
                      </a:cubicBezTo>
                      <a:cubicBezTo>
                        <a:pt x="9" y="63"/>
                        <a:pt x="11" y="61"/>
                        <a:pt x="13" y="58"/>
                      </a:cubicBezTo>
                      <a:cubicBezTo>
                        <a:pt x="15" y="54"/>
                        <a:pt x="17" y="50"/>
                        <a:pt x="18" y="46"/>
                      </a:cubicBezTo>
                      <a:cubicBezTo>
                        <a:pt x="19" y="41"/>
                        <a:pt x="22" y="36"/>
                        <a:pt x="23" y="31"/>
                      </a:cubicBezTo>
                      <a:lnTo>
                        <a:pt x="25" y="2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7" name="Freeform 158"/>
                <p:cNvSpPr/>
                <p:nvPr/>
              </p:nvSpPr>
              <p:spPr bwMode="auto">
                <a:xfrm>
                  <a:off x="10820382" y="2038349"/>
                  <a:ext cx="209550" cy="136525"/>
                </a:xfrm>
                <a:custGeom>
                  <a:avLst/>
                  <a:gdLst/>
                  <a:ahLst/>
                  <a:cxnLst>
                    <a:cxn ang="0">
                      <a:pos x="72" y="52"/>
                    </a:cxn>
                    <a:cxn ang="0">
                      <a:pos x="80" y="48"/>
                    </a:cxn>
                    <a:cxn ang="0">
                      <a:pos x="71" y="39"/>
                    </a:cxn>
                    <a:cxn ang="0">
                      <a:pos x="54" y="20"/>
                    </a:cxn>
                    <a:cxn ang="0">
                      <a:pos x="31" y="8"/>
                    </a:cxn>
                    <a:cxn ang="0">
                      <a:pos x="19" y="3"/>
                    </a:cxn>
                    <a:cxn ang="0">
                      <a:pos x="7" y="1"/>
                    </a:cxn>
                    <a:cxn ang="0">
                      <a:pos x="18" y="16"/>
                    </a:cxn>
                    <a:cxn ang="0">
                      <a:pos x="36" y="29"/>
                    </a:cxn>
                    <a:cxn ang="0">
                      <a:pos x="50" y="45"/>
                    </a:cxn>
                    <a:cxn ang="0">
                      <a:pos x="58" y="48"/>
                    </a:cxn>
                    <a:cxn ang="0">
                      <a:pos x="72" y="52"/>
                    </a:cxn>
                  </a:cxnLst>
                  <a:rect l="0" t="0" r="r" b="b"/>
                  <a:pathLst>
                    <a:path w="80" h="52">
                      <a:moveTo>
                        <a:pt x="72" y="52"/>
                      </a:moveTo>
                      <a:cubicBezTo>
                        <a:pt x="74" y="52"/>
                        <a:pt x="80" y="51"/>
                        <a:pt x="80" y="48"/>
                      </a:cubicBezTo>
                      <a:cubicBezTo>
                        <a:pt x="80" y="46"/>
                        <a:pt x="73" y="41"/>
                        <a:pt x="71" y="39"/>
                      </a:cubicBezTo>
                      <a:cubicBezTo>
                        <a:pt x="64" y="34"/>
                        <a:pt x="60" y="26"/>
                        <a:pt x="54" y="20"/>
                      </a:cubicBezTo>
                      <a:cubicBezTo>
                        <a:pt x="48" y="15"/>
                        <a:pt x="38" y="12"/>
                        <a:pt x="31" y="8"/>
                      </a:cubicBezTo>
                      <a:cubicBezTo>
                        <a:pt x="27" y="6"/>
                        <a:pt x="23" y="5"/>
                        <a:pt x="19" y="3"/>
                      </a:cubicBezTo>
                      <a:cubicBezTo>
                        <a:pt x="16" y="2"/>
                        <a:pt x="11" y="0"/>
                        <a:pt x="7" y="1"/>
                      </a:cubicBezTo>
                      <a:cubicBezTo>
                        <a:pt x="0" y="3"/>
                        <a:pt x="15" y="13"/>
                        <a:pt x="18" y="16"/>
                      </a:cubicBezTo>
                      <a:cubicBezTo>
                        <a:pt x="24" y="21"/>
                        <a:pt x="29" y="26"/>
                        <a:pt x="36" y="29"/>
                      </a:cubicBezTo>
                      <a:cubicBezTo>
                        <a:pt x="43" y="32"/>
                        <a:pt x="44" y="41"/>
                        <a:pt x="50" y="45"/>
                      </a:cubicBezTo>
                      <a:cubicBezTo>
                        <a:pt x="52" y="47"/>
                        <a:pt x="56" y="47"/>
                        <a:pt x="58" y="48"/>
                      </a:cubicBezTo>
                      <a:cubicBezTo>
                        <a:pt x="63" y="50"/>
                        <a:pt x="67" y="52"/>
                        <a:pt x="72"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8" name="Freeform 159"/>
                <p:cNvSpPr/>
                <p:nvPr/>
              </p:nvSpPr>
              <p:spPr bwMode="auto">
                <a:xfrm>
                  <a:off x="10667983" y="1892299"/>
                  <a:ext cx="77787" cy="69850"/>
                </a:xfrm>
                <a:custGeom>
                  <a:avLst/>
                  <a:gdLst/>
                  <a:ahLst/>
                  <a:cxnLst>
                    <a:cxn ang="0">
                      <a:pos x="27" y="26"/>
                    </a:cxn>
                    <a:cxn ang="0">
                      <a:pos x="17" y="19"/>
                    </a:cxn>
                    <a:cxn ang="0">
                      <a:pos x="8" y="8"/>
                    </a:cxn>
                    <a:cxn ang="0">
                      <a:pos x="5" y="1"/>
                    </a:cxn>
                    <a:cxn ang="0">
                      <a:pos x="16" y="1"/>
                    </a:cxn>
                    <a:cxn ang="0">
                      <a:pos x="19" y="6"/>
                    </a:cxn>
                    <a:cxn ang="0">
                      <a:pos x="23" y="15"/>
                    </a:cxn>
                    <a:cxn ang="0">
                      <a:pos x="27" y="26"/>
                    </a:cxn>
                  </a:cxnLst>
                  <a:rect l="0" t="0" r="r" b="b"/>
                  <a:pathLst>
                    <a:path w="30" h="27">
                      <a:moveTo>
                        <a:pt x="27" y="26"/>
                      </a:moveTo>
                      <a:cubicBezTo>
                        <a:pt x="22" y="27"/>
                        <a:pt x="19" y="22"/>
                        <a:pt x="17" y="19"/>
                      </a:cubicBezTo>
                      <a:cubicBezTo>
                        <a:pt x="14" y="15"/>
                        <a:pt x="12" y="11"/>
                        <a:pt x="8" y="8"/>
                      </a:cubicBezTo>
                      <a:cubicBezTo>
                        <a:pt x="6" y="6"/>
                        <a:pt x="0" y="3"/>
                        <a:pt x="5" y="1"/>
                      </a:cubicBezTo>
                      <a:cubicBezTo>
                        <a:pt x="8" y="1"/>
                        <a:pt x="13" y="0"/>
                        <a:pt x="16" y="1"/>
                      </a:cubicBezTo>
                      <a:cubicBezTo>
                        <a:pt x="20" y="1"/>
                        <a:pt x="20" y="2"/>
                        <a:pt x="19" y="6"/>
                      </a:cubicBezTo>
                      <a:cubicBezTo>
                        <a:pt x="19" y="10"/>
                        <a:pt x="20" y="12"/>
                        <a:pt x="23" y="15"/>
                      </a:cubicBezTo>
                      <a:cubicBezTo>
                        <a:pt x="24" y="16"/>
                        <a:pt x="30" y="26"/>
                        <a:pt x="27"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9" name="Freeform 160"/>
                <p:cNvSpPr/>
                <p:nvPr/>
              </p:nvSpPr>
              <p:spPr bwMode="auto">
                <a:xfrm>
                  <a:off x="10644170" y="1809750"/>
                  <a:ext cx="80962" cy="71437"/>
                </a:xfrm>
                <a:custGeom>
                  <a:avLst/>
                  <a:gdLst/>
                  <a:ahLst/>
                  <a:cxnLst>
                    <a:cxn ang="0">
                      <a:pos x="11" y="25"/>
                    </a:cxn>
                    <a:cxn ang="0">
                      <a:pos x="22" y="24"/>
                    </a:cxn>
                    <a:cxn ang="0">
                      <a:pos x="29" y="5"/>
                    </a:cxn>
                    <a:cxn ang="0">
                      <a:pos x="24" y="8"/>
                    </a:cxn>
                    <a:cxn ang="0">
                      <a:pos x="18" y="16"/>
                    </a:cxn>
                    <a:cxn ang="0">
                      <a:pos x="12" y="9"/>
                    </a:cxn>
                    <a:cxn ang="0">
                      <a:pos x="4" y="6"/>
                    </a:cxn>
                    <a:cxn ang="0">
                      <a:pos x="11" y="25"/>
                    </a:cxn>
                  </a:cxnLst>
                  <a:rect l="0" t="0" r="r" b="b"/>
                  <a:pathLst>
                    <a:path w="31" h="27">
                      <a:moveTo>
                        <a:pt x="11" y="25"/>
                      </a:moveTo>
                      <a:cubicBezTo>
                        <a:pt x="15" y="26"/>
                        <a:pt x="20" y="27"/>
                        <a:pt x="22" y="24"/>
                      </a:cubicBezTo>
                      <a:cubicBezTo>
                        <a:pt x="26" y="21"/>
                        <a:pt x="31" y="10"/>
                        <a:pt x="29" y="5"/>
                      </a:cubicBezTo>
                      <a:cubicBezTo>
                        <a:pt x="28" y="0"/>
                        <a:pt x="25" y="5"/>
                        <a:pt x="24" y="8"/>
                      </a:cubicBezTo>
                      <a:cubicBezTo>
                        <a:pt x="22" y="11"/>
                        <a:pt x="21" y="14"/>
                        <a:pt x="18" y="16"/>
                      </a:cubicBezTo>
                      <a:cubicBezTo>
                        <a:pt x="13" y="19"/>
                        <a:pt x="13" y="13"/>
                        <a:pt x="12" y="9"/>
                      </a:cubicBezTo>
                      <a:cubicBezTo>
                        <a:pt x="11" y="6"/>
                        <a:pt x="7" y="1"/>
                        <a:pt x="4" y="6"/>
                      </a:cubicBezTo>
                      <a:cubicBezTo>
                        <a:pt x="0" y="13"/>
                        <a:pt x="4" y="22"/>
                        <a:pt x="11"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0" name="Freeform 161"/>
                <p:cNvSpPr/>
                <p:nvPr/>
              </p:nvSpPr>
              <p:spPr bwMode="auto">
                <a:xfrm>
                  <a:off x="10644170" y="1665287"/>
                  <a:ext cx="44450" cy="95250"/>
                </a:xfrm>
                <a:custGeom>
                  <a:avLst/>
                  <a:gdLst/>
                  <a:ahLst/>
                  <a:cxnLst>
                    <a:cxn ang="0">
                      <a:pos x="15" y="15"/>
                    </a:cxn>
                    <a:cxn ang="0">
                      <a:pos x="15" y="36"/>
                    </a:cxn>
                    <a:cxn ang="0">
                      <a:pos x="9" y="23"/>
                    </a:cxn>
                    <a:cxn ang="0">
                      <a:pos x="2" y="11"/>
                    </a:cxn>
                    <a:cxn ang="0">
                      <a:pos x="15" y="15"/>
                    </a:cxn>
                  </a:cxnLst>
                  <a:rect l="0" t="0" r="r" b="b"/>
                  <a:pathLst>
                    <a:path w="17" h="36">
                      <a:moveTo>
                        <a:pt x="15" y="15"/>
                      </a:moveTo>
                      <a:cubicBezTo>
                        <a:pt x="16" y="20"/>
                        <a:pt x="17" y="31"/>
                        <a:pt x="15" y="36"/>
                      </a:cubicBezTo>
                      <a:cubicBezTo>
                        <a:pt x="15" y="36"/>
                        <a:pt x="9" y="24"/>
                        <a:pt x="9" y="23"/>
                      </a:cubicBezTo>
                      <a:cubicBezTo>
                        <a:pt x="6" y="19"/>
                        <a:pt x="3" y="16"/>
                        <a:pt x="2" y="11"/>
                      </a:cubicBezTo>
                      <a:cubicBezTo>
                        <a:pt x="0" y="0"/>
                        <a:pt x="14" y="9"/>
                        <a:pt x="15"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1" name="Freeform 162"/>
                <p:cNvSpPr/>
                <p:nvPr/>
              </p:nvSpPr>
              <p:spPr bwMode="auto">
                <a:xfrm>
                  <a:off x="10596545" y="1555750"/>
                  <a:ext cx="26987" cy="57150"/>
                </a:xfrm>
                <a:custGeom>
                  <a:avLst/>
                  <a:gdLst/>
                  <a:ahLst/>
                  <a:cxnLst>
                    <a:cxn ang="0">
                      <a:pos x="2" y="1"/>
                    </a:cxn>
                    <a:cxn ang="0">
                      <a:pos x="0" y="12"/>
                    </a:cxn>
                    <a:cxn ang="0">
                      <a:pos x="3" y="22"/>
                    </a:cxn>
                    <a:cxn ang="0">
                      <a:pos x="8" y="12"/>
                    </a:cxn>
                    <a:cxn ang="0">
                      <a:pos x="5" y="0"/>
                    </a:cxn>
                    <a:cxn ang="0">
                      <a:pos x="2" y="1"/>
                    </a:cxn>
                  </a:cxnLst>
                  <a:rect l="0" t="0" r="r" b="b"/>
                  <a:pathLst>
                    <a:path w="10" h="22">
                      <a:moveTo>
                        <a:pt x="2" y="1"/>
                      </a:moveTo>
                      <a:cubicBezTo>
                        <a:pt x="1" y="4"/>
                        <a:pt x="0" y="8"/>
                        <a:pt x="0" y="12"/>
                      </a:cubicBezTo>
                      <a:cubicBezTo>
                        <a:pt x="0" y="15"/>
                        <a:pt x="0" y="21"/>
                        <a:pt x="3" y="22"/>
                      </a:cubicBezTo>
                      <a:cubicBezTo>
                        <a:pt x="3" y="18"/>
                        <a:pt x="7" y="15"/>
                        <a:pt x="8" y="12"/>
                      </a:cubicBezTo>
                      <a:cubicBezTo>
                        <a:pt x="10" y="7"/>
                        <a:pt x="6" y="3"/>
                        <a:pt x="5" y="0"/>
                      </a:cubicBezTo>
                      <a:lnTo>
                        <a:pt x="2"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2" name="Freeform 163"/>
                <p:cNvSpPr/>
                <p:nvPr/>
              </p:nvSpPr>
              <p:spPr bwMode="auto">
                <a:xfrm>
                  <a:off x="10564795" y="1620837"/>
                  <a:ext cx="31750" cy="47625"/>
                </a:xfrm>
                <a:custGeom>
                  <a:avLst/>
                  <a:gdLst/>
                  <a:ahLst/>
                  <a:cxnLst>
                    <a:cxn ang="0">
                      <a:pos x="3" y="0"/>
                    </a:cxn>
                    <a:cxn ang="0">
                      <a:pos x="2" y="11"/>
                    </a:cxn>
                    <a:cxn ang="0">
                      <a:pos x="10" y="18"/>
                    </a:cxn>
                    <a:cxn ang="0">
                      <a:pos x="11" y="9"/>
                    </a:cxn>
                    <a:cxn ang="0">
                      <a:pos x="5" y="0"/>
                    </a:cxn>
                    <a:cxn ang="0">
                      <a:pos x="3" y="0"/>
                    </a:cxn>
                  </a:cxnLst>
                  <a:rect l="0" t="0" r="r" b="b"/>
                  <a:pathLst>
                    <a:path w="12" h="18">
                      <a:moveTo>
                        <a:pt x="3" y="0"/>
                      </a:moveTo>
                      <a:cubicBezTo>
                        <a:pt x="1" y="3"/>
                        <a:pt x="0" y="7"/>
                        <a:pt x="2" y="11"/>
                      </a:cubicBezTo>
                      <a:cubicBezTo>
                        <a:pt x="3" y="13"/>
                        <a:pt x="7" y="18"/>
                        <a:pt x="10" y="18"/>
                      </a:cubicBezTo>
                      <a:cubicBezTo>
                        <a:pt x="11" y="15"/>
                        <a:pt x="12" y="12"/>
                        <a:pt x="11" y="9"/>
                      </a:cubicBezTo>
                      <a:cubicBezTo>
                        <a:pt x="10" y="6"/>
                        <a:pt x="6" y="2"/>
                        <a:pt x="5" y="0"/>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3" name="Freeform 164"/>
                <p:cNvSpPr/>
                <p:nvPr/>
              </p:nvSpPr>
              <p:spPr bwMode="auto">
                <a:xfrm>
                  <a:off x="10552095" y="1555750"/>
                  <a:ext cx="41275" cy="44450"/>
                </a:xfrm>
                <a:custGeom>
                  <a:avLst/>
                  <a:gdLst/>
                  <a:ahLst/>
                  <a:cxnLst>
                    <a:cxn ang="0">
                      <a:pos x="1" y="0"/>
                    </a:cxn>
                    <a:cxn ang="0">
                      <a:pos x="2" y="11"/>
                    </a:cxn>
                    <a:cxn ang="0">
                      <a:pos x="10" y="15"/>
                    </a:cxn>
                    <a:cxn ang="0">
                      <a:pos x="2" y="0"/>
                    </a:cxn>
                    <a:cxn ang="0">
                      <a:pos x="1" y="0"/>
                    </a:cxn>
                  </a:cxnLst>
                  <a:rect l="0" t="0" r="r" b="b"/>
                  <a:pathLst>
                    <a:path w="16" h="17">
                      <a:moveTo>
                        <a:pt x="1" y="0"/>
                      </a:moveTo>
                      <a:cubicBezTo>
                        <a:pt x="1" y="4"/>
                        <a:pt x="0" y="8"/>
                        <a:pt x="2" y="11"/>
                      </a:cubicBezTo>
                      <a:cubicBezTo>
                        <a:pt x="4" y="13"/>
                        <a:pt x="7" y="17"/>
                        <a:pt x="10" y="15"/>
                      </a:cubicBezTo>
                      <a:cubicBezTo>
                        <a:pt x="16" y="13"/>
                        <a:pt x="6" y="1"/>
                        <a:pt x="2" y="0"/>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4" name="Freeform 165"/>
                <p:cNvSpPr/>
                <p:nvPr/>
              </p:nvSpPr>
              <p:spPr bwMode="auto">
                <a:xfrm>
                  <a:off x="10604483" y="1647825"/>
                  <a:ext cx="19050" cy="38100"/>
                </a:xfrm>
                <a:custGeom>
                  <a:avLst/>
                  <a:gdLst/>
                  <a:ahLst/>
                  <a:cxnLst>
                    <a:cxn ang="0">
                      <a:pos x="3" y="0"/>
                    </a:cxn>
                    <a:cxn ang="0">
                      <a:pos x="1" y="15"/>
                    </a:cxn>
                    <a:cxn ang="0">
                      <a:pos x="5" y="2"/>
                    </a:cxn>
                    <a:cxn ang="0">
                      <a:pos x="3" y="0"/>
                    </a:cxn>
                  </a:cxnLst>
                  <a:rect l="0" t="0" r="r" b="b"/>
                  <a:pathLst>
                    <a:path w="7" h="15">
                      <a:moveTo>
                        <a:pt x="3" y="0"/>
                      </a:moveTo>
                      <a:cubicBezTo>
                        <a:pt x="0" y="3"/>
                        <a:pt x="1" y="11"/>
                        <a:pt x="1" y="15"/>
                      </a:cubicBezTo>
                      <a:cubicBezTo>
                        <a:pt x="7" y="15"/>
                        <a:pt x="6" y="6"/>
                        <a:pt x="5" y="2"/>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5" name="Freeform 166"/>
                <p:cNvSpPr/>
                <p:nvPr/>
              </p:nvSpPr>
              <p:spPr bwMode="auto">
                <a:xfrm>
                  <a:off x="10617183" y="1625600"/>
                  <a:ext cx="42862" cy="23812"/>
                </a:xfrm>
                <a:custGeom>
                  <a:avLst/>
                  <a:gdLst/>
                  <a:ahLst/>
                  <a:cxnLst>
                    <a:cxn ang="0">
                      <a:pos x="1" y="0"/>
                    </a:cxn>
                    <a:cxn ang="0">
                      <a:pos x="16" y="9"/>
                    </a:cxn>
                    <a:cxn ang="0">
                      <a:pos x="2" y="1"/>
                    </a:cxn>
                    <a:cxn ang="0">
                      <a:pos x="1" y="0"/>
                    </a:cxn>
                  </a:cxnLst>
                  <a:rect l="0" t="0" r="r" b="b"/>
                  <a:pathLst>
                    <a:path w="16" h="9">
                      <a:moveTo>
                        <a:pt x="1" y="0"/>
                      </a:moveTo>
                      <a:cubicBezTo>
                        <a:pt x="0" y="8"/>
                        <a:pt x="9" y="9"/>
                        <a:pt x="16" y="9"/>
                      </a:cubicBezTo>
                      <a:cubicBezTo>
                        <a:pt x="16" y="3"/>
                        <a:pt x="5" y="2"/>
                        <a:pt x="2" y="1"/>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6" name="Freeform 167"/>
                <p:cNvSpPr/>
                <p:nvPr/>
              </p:nvSpPr>
              <p:spPr bwMode="auto">
                <a:xfrm>
                  <a:off x="10788632" y="1901824"/>
                  <a:ext cx="31750" cy="23812"/>
                </a:xfrm>
                <a:custGeom>
                  <a:avLst/>
                  <a:gdLst/>
                  <a:ahLst/>
                  <a:cxnLst>
                    <a:cxn ang="0">
                      <a:pos x="0" y="1"/>
                    </a:cxn>
                    <a:cxn ang="0">
                      <a:pos x="11" y="5"/>
                    </a:cxn>
                    <a:cxn ang="0">
                      <a:pos x="0" y="7"/>
                    </a:cxn>
                    <a:cxn ang="0">
                      <a:pos x="0" y="1"/>
                    </a:cxn>
                  </a:cxnLst>
                  <a:rect l="0" t="0" r="r" b="b"/>
                  <a:pathLst>
                    <a:path w="12" h="9">
                      <a:moveTo>
                        <a:pt x="0" y="1"/>
                      </a:moveTo>
                      <a:cubicBezTo>
                        <a:pt x="4" y="1"/>
                        <a:pt x="10" y="0"/>
                        <a:pt x="11" y="5"/>
                      </a:cubicBezTo>
                      <a:cubicBezTo>
                        <a:pt x="12" y="9"/>
                        <a:pt x="2" y="8"/>
                        <a:pt x="0" y="7"/>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7" name="Freeform 168"/>
                <p:cNvSpPr/>
                <p:nvPr/>
              </p:nvSpPr>
              <p:spPr bwMode="auto">
                <a:xfrm>
                  <a:off x="9856771" y="1516062"/>
                  <a:ext cx="61912" cy="25400"/>
                </a:xfrm>
                <a:custGeom>
                  <a:avLst/>
                  <a:gdLst/>
                  <a:ahLst/>
                  <a:cxnLst>
                    <a:cxn ang="0">
                      <a:pos x="0" y="8"/>
                    </a:cxn>
                    <a:cxn ang="0">
                      <a:pos x="8" y="1"/>
                    </a:cxn>
                    <a:cxn ang="0">
                      <a:pos x="20" y="1"/>
                    </a:cxn>
                    <a:cxn ang="0">
                      <a:pos x="15" y="9"/>
                    </a:cxn>
                    <a:cxn ang="0">
                      <a:pos x="4" y="10"/>
                    </a:cxn>
                    <a:cxn ang="0">
                      <a:pos x="0" y="8"/>
                    </a:cxn>
                  </a:cxnLst>
                  <a:rect l="0" t="0" r="r" b="b"/>
                  <a:pathLst>
                    <a:path w="24" h="10">
                      <a:moveTo>
                        <a:pt x="0" y="8"/>
                      </a:moveTo>
                      <a:cubicBezTo>
                        <a:pt x="2" y="5"/>
                        <a:pt x="4" y="2"/>
                        <a:pt x="8" y="1"/>
                      </a:cubicBezTo>
                      <a:cubicBezTo>
                        <a:pt x="10" y="1"/>
                        <a:pt x="19" y="0"/>
                        <a:pt x="20" y="1"/>
                      </a:cubicBezTo>
                      <a:cubicBezTo>
                        <a:pt x="24" y="5"/>
                        <a:pt x="18" y="9"/>
                        <a:pt x="15" y="9"/>
                      </a:cubicBezTo>
                      <a:cubicBezTo>
                        <a:pt x="12" y="10"/>
                        <a:pt x="8" y="10"/>
                        <a:pt x="4" y="10"/>
                      </a:cubicBezTo>
                      <a:lnTo>
                        <a:pt x="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8" name="Freeform 169"/>
                <p:cNvSpPr/>
                <p:nvPr/>
              </p:nvSpPr>
              <p:spPr bwMode="auto">
                <a:xfrm>
                  <a:off x="9801209" y="1544637"/>
                  <a:ext cx="101600" cy="103187"/>
                </a:xfrm>
                <a:custGeom>
                  <a:avLst/>
                  <a:gdLst/>
                  <a:ahLst/>
                  <a:cxnLst>
                    <a:cxn ang="0">
                      <a:pos x="16" y="30"/>
                    </a:cxn>
                    <a:cxn ang="0">
                      <a:pos x="19" y="28"/>
                    </a:cxn>
                    <a:cxn ang="0">
                      <a:pos x="24" y="29"/>
                    </a:cxn>
                    <a:cxn ang="0">
                      <a:pos x="27" y="19"/>
                    </a:cxn>
                    <a:cxn ang="0">
                      <a:pos x="36" y="18"/>
                    </a:cxn>
                    <a:cxn ang="0">
                      <a:pos x="39" y="9"/>
                    </a:cxn>
                    <a:cxn ang="0">
                      <a:pos x="18" y="8"/>
                    </a:cxn>
                    <a:cxn ang="0">
                      <a:pos x="13" y="7"/>
                    </a:cxn>
                    <a:cxn ang="0">
                      <a:pos x="15" y="20"/>
                    </a:cxn>
                    <a:cxn ang="0">
                      <a:pos x="7" y="13"/>
                    </a:cxn>
                    <a:cxn ang="0">
                      <a:pos x="1" y="27"/>
                    </a:cxn>
                    <a:cxn ang="0">
                      <a:pos x="10" y="39"/>
                    </a:cxn>
                    <a:cxn ang="0">
                      <a:pos x="16" y="30"/>
                    </a:cxn>
                  </a:cxnLst>
                  <a:rect l="0" t="0" r="r" b="b"/>
                  <a:pathLst>
                    <a:path w="39" h="39">
                      <a:moveTo>
                        <a:pt x="16" y="30"/>
                      </a:moveTo>
                      <a:cubicBezTo>
                        <a:pt x="17" y="29"/>
                        <a:pt x="18" y="28"/>
                        <a:pt x="19" y="28"/>
                      </a:cubicBezTo>
                      <a:cubicBezTo>
                        <a:pt x="21" y="27"/>
                        <a:pt x="22" y="29"/>
                        <a:pt x="24" y="29"/>
                      </a:cubicBezTo>
                      <a:cubicBezTo>
                        <a:pt x="29" y="29"/>
                        <a:pt x="27" y="22"/>
                        <a:pt x="27" y="19"/>
                      </a:cubicBezTo>
                      <a:cubicBezTo>
                        <a:pt x="27" y="11"/>
                        <a:pt x="31" y="19"/>
                        <a:pt x="36" y="18"/>
                      </a:cubicBezTo>
                      <a:cubicBezTo>
                        <a:pt x="39" y="17"/>
                        <a:pt x="39" y="12"/>
                        <a:pt x="39" y="9"/>
                      </a:cubicBezTo>
                      <a:cubicBezTo>
                        <a:pt x="36" y="0"/>
                        <a:pt x="24" y="8"/>
                        <a:pt x="18" y="8"/>
                      </a:cubicBezTo>
                      <a:cubicBezTo>
                        <a:pt x="17" y="8"/>
                        <a:pt x="15" y="7"/>
                        <a:pt x="13" y="7"/>
                      </a:cubicBezTo>
                      <a:cubicBezTo>
                        <a:pt x="13" y="12"/>
                        <a:pt x="15" y="16"/>
                        <a:pt x="15" y="20"/>
                      </a:cubicBezTo>
                      <a:cubicBezTo>
                        <a:pt x="12" y="19"/>
                        <a:pt x="10" y="13"/>
                        <a:pt x="7" y="13"/>
                      </a:cubicBezTo>
                      <a:cubicBezTo>
                        <a:pt x="3" y="13"/>
                        <a:pt x="0" y="24"/>
                        <a:pt x="1" y="27"/>
                      </a:cubicBezTo>
                      <a:cubicBezTo>
                        <a:pt x="1" y="30"/>
                        <a:pt x="7" y="39"/>
                        <a:pt x="10" y="39"/>
                      </a:cubicBezTo>
                      <a:cubicBezTo>
                        <a:pt x="13" y="39"/>
                        <a:pt x="14" y="32"/>
                        <a:pt x="16" y="3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9" name="Freeform 170"/>
                <p:cNvSpPr/>
                <p:nvPr/>
              </p:nvSpPr>
              <p:spPr bwMode="auto">
                <a:xfrm>
                  <a:off x="9399572" y="1765300"/>
                  <a:ext cx="68262" cy="34925"/>
                </a:xfrm>
                <a:custGeom>
                  <a:avLst/>
                  <a:gdLst/>
                  <a:ahLst/>
                  <a:cxnLst>
                    <a:cxn ang="0">
                      <a:pos x="4" y="13"/>
                    </a:cxn>
                    <a:cxn ang="0">
                      <a:pos x="17" y="10"/>
                    </a:cxn>
                    <a:cxn ang="0">
                      <a:pos x="24" y="11"/>
                    </a:cxn>
                    <a:cxn ang="0">
                      <a:pos x="23" y="4"/>
                    </a:cxn>
                    <a:cxn ang="0">
                      <a:pos x="10" y="2"/>
                    </a:cxn>
                    <a:cxn ang="0">
                      <a:pos x="0" y="12"/>
                    </a:cxn>
                    <a:cxn ang="0">
                      <a:pos x="4" y="13"/>
                    </a:cxn>
                  </a:cxnLst>
                  <a:rect l="0" t="0" r="r" b="b"/>
                  <a:pathLst>
                    <a:path w="26" h="13">
                      <a:moveTo>
                        <a:pt x="4" y="13"/>
                      </a:moveTo>
                      <a:cubicBezTo>
                        <a:pt x="9" y="13"/>
                        <a:pt x="13" y="10"/>
                        <a:pt x="17" y="10"/>
                      </a:cubicBezTo>
                      <a:cubicBezTo>
                        <a:pt x="19" y="10"/>
                        <a:pt x="22" y="12"/>
                        <a:pt x="24" y="11"/>
                      </a:cubicBezTo>
                      <a:cubicBezTo>
                        <a:pt x="26" y="9"/>
                        <a:pt x="25" y="6"/>
                        <a:pt x="23" y="4"/>
                      </a:cubicBezTo>
                      <a:cubicBezTo>
                        <a:pt x="20" y="0"/>
                        <a:pt x="14" y="0"/>
                        <a:pt x="10" y="2"/>
                      </a:cubicBezTo>
                      <a:cubicBezTo>
                        <a:pt x="4" y="4"/>
                        <a:pt x="2" y="6"/>
                        <a:pt x="0" y="12"/>
                      </a:cubicBezTo>
                      <a:lnTo>
                        <a:pt x="4"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0" name="Freeform 171"/>
                <p:cNvSpPr/>
                <p:nvPr/>
              </p:nvSpPr>
              <p:spPr bwMode="auto">
                <a:xfrm>
                  <a:off x="9364647" y="1809750"/>
                  <a:ext cx="68262" cy="20637"/>
                </a:xfrm>
                <a:custGeom>
                  <a:avLst/>
                  <a:gdLst/>
                  <a:ahLst/>
                  <a:cxnLst>
                    <a:cxn ang="0">
                      <a:pos x="2" y="6"/>
                    </a:cxn>
                    <a:cxn ang="0">
                      <a:pos x="15" y="8"/>
                    </a:cxn>
                    <a:cxn ang="0">
                      <a:pos x="23" y="2"/>
                    </a:cxn>
                    <a:cxn ang="0">
                      <a:pos x="10" y="1"/>
                    </a:cxn>
                    <a:cxn ang="0">
                      <a:pos x="0" y="4"/>
                    </a:cxn>
                    <a:cxn ang="0">
                      <a:pos x="2" y="6"/>
                    </a:cxn>
                  </a:cxnLst>
                  <a:rect l="0" t="0" r="r" b="b"/>
                  <a:pathLst>
                    <a:path w="26" h="8">
                      <a:moveTo>
                        <a:pt x="2" y="6"/>
                      </a:moveTo>
                      <a:cubicBezTo>
                        <a:pt x="6" y="8"/>
                        <a:pt x="11" y="8"/>
                        <a:pt x="15" y="8"/>
                      </a:cubicBezTo>
                      <a:cubicBezTo>
                        <a:pt x="18" y="8"/>
                        <a:pt x="26" y="6"/>
                        <a:pt x="23" y="2"/>
                      </a:cubicBezTo>
                      <a:cubicBezTo>
                        <a:pt x="21" y="0"/>
                        <a:pt x="13" y="1"/>
                        <a:pt x="10" y="1"/>
                      </a:cubicBezTo>
                      <a:cubicBezTo>
                        <a:pt x="7" y="1"/>
                        <a:pt x="2" y="0"/>
                        <a:pt x="0" y="4"/>
                      </a:cubicBezTo>
                      <a:lnTo>
                        <a:pt x="2"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1" name="Freeform 172"/>
                <p:cNvSpPr/>
                <p:nvPr/>
              </p:nvSpPr>
              <p:spPr bwMode="auto">
                <a:xfrm>
                  <a:off x="9243997" y="1828799"/>
                  <a:ext cx="127000" cy="101600"/>
                </a:xfrm>
                <a:custGeom>
                  <a:avLst/>
                  <a:gdLst/>
                  <a:ahLst/>
                  <a:cxnLst>
                    <a:cxn ang="0">
                      <a:pos x="32" y="22"/>
                    </a:cxn>
                    <a:cxn ang="0">
                      <a:pos x="38" y="18"/>
                    </a:cxn>
                    <a:cxn ang="0">
                      <a:pos x="44" y="14"/>
                    </a:cxn>
                    <a:cxn ang="0">
                      <a:pos x="47" y="5"/>
                    </a:cxn>
                    <a:cxn ang="0">
                      <a:pos x="37" y="0"/>
                    </a:cxn>
                    <a:cxn ang="0">
                      <a:pos x="30" y="6"/>
                    </a:cxn>
                    <a:cxn ang="0">
                      <a:pos x="23" y="13"/>
                    </a:cxn>
                    <a:cxn ang="0">
                      <a:pos x="13" y="14"/>
                    </a:cxn>
                    <a:cxn ang="0">
                      <a:pos x="7" y="22"/>
                    </a:cxn>
                    <a:cxn ang="0">
                      <a:pos x="0" y="38"/>
                    </a:cxn>
                    <a:cxn ang="0">
                      <a:pos x="12" y="30"/>
                    </a:cxn>
                    <a:cxn ang="0">
                      <a:pos x="20" y="22"/>
                    </a:cxn>
                    <a:cxn ang="0">
                      <a:pos x="32" y="22"/>
                    </a:cxn>
                  </a:cxnLst>
                  <a:rect l="0" t="0" r="r" b="b"/>
                  <a:pathLst>
                    <a:path w="48" h="39">
                      <a:moveTo>
                        <a:pt x="32" y="22"/>
                      </a:moveTo>
                      <a:cubicBezTo>
                        <a:pt x="34" y="21"/>
                        <a:pt x="36" y="19"/>
                        <a:pt x="38" y="18"/>
                      </a:cubicBezTo>
                      <a:cubicBezTo>
                        <a:pt x="40" y="17"/>
                        <a:pt x="42" y="16"/>
                        <a:pt x="44" y="14"/>
                      </a:cubicBezTo>
                      <a:cubicBezTo>
                        <a:pt x="46" y="12"/>
                        <a:pt x="48" y="9"/>
                        <a:pt x="47" y="5"/>
                      </a:cubicBezTo>
                      <a:cubicBezTo>
                        <a:pt x="46" y="1"/>
                        <a:pt x="41" y="0"/>
                        <a:pt x="37" y="0"/>
                      </a:cubicBezTo>
                      <a:cubicBezTo>
                        <a:pt x="32" y="0"/>
                        <a:pt x="31" y="2"/>
                        <a:pt x="30" y="6"/>
                      </a:cubicBezTo>
                      <a:cubicBezTo>
                        <a:pt x="28" y="10"/>
                        <a:pt x="28" y="13"/>
                        <a:pt x="23" y="13"/>
                      </a:cubicBezTo>
                      <a:cubicBezTo>
                        <a:pt x="20" y="14"/>
                        <a:pt x="16" y="12"/>
                        <a:pt x="13" y="14"/>
                      </a:cubicBezTo>
                      <a:cubicBezTo>
                        <a:pt x="11" y="16"/>
                        <a:pt x="8" y="19"/>
                        <a:pt x="7" y="22"/>
                      </a:cubicBezTo>
                      <a:cubicBezTo>
                        <a:pt x="4" y="27"/>
                        <a:pt x="0" y="31"/>
                        <a:pt x="0" y="38"/>
                      </a:cubicBezTo>
                      <a:cubicBezTo>
                        <a:pt x="4" y="39"/>
                        <a:pt x="10" y="33"/>
                        <a:pt x="12" y="30"/>
                      </a:cubicBezTo>
                      <a:cubicBezTo>
                        <a:pt x="14" y="27"/>
                        <a:pt x="16" y="23"/>
                        <a:pt x="20" y="22"/>
                      </a:cubicBezTo>
                      <a:cubicBezTo>
                        <a:pt x="24" y="21"/>
                        <a:pt x="28" y="24"/>
                        <a:pt x="32"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2" name="Freeform 173"/>
                <p:cNvSpPr/>
                <p:nvPr/>
              </p:nvSpPr>
              <p:spPr bwMode="auto">
                <a:xfrm>
                  <a:off x="9155098" y="1914524"/>
                  <a:ext cx="52387" cy="26987"/>
                </a:xfrm>
                <a:custGeom>
                  <a:avLst/>
                  <a:gdLst/>
                  <a:ahLst/>
                  <a:cxnLst>
                    <a:cxn ang="0">
                      <a:pos x="1" y="9"/>
                    </a:cxn>
                    <a:cxn ang="0">
                      <a:pos x="14" y="3"/>
                    </a:cxn>
                    <a:cxn ang="0">
                      <a:pos x="2" y="10"/>
                    </a:cxn>
                    <a:cxn ang="0">
                      <a:pos x="1" y="9"/>
                    </a:cxn>
                  </a:cxnLst>
                  <a:rect l="0" t="0" r="r" b="b"/>
                  <a:pathLst>
                    <a:path w="20" h="10">
                      <a:moveTo>
                        <a:pt x="1" y="9"/>
                      </a:moveTo>
                      <a:cubicBezTo>
                        <a:pt x="0" y="3"/>
                        <a:pt x="10" y="0"/>
                        <a:pt x="14" y="3"/>
                      </a:cubicBezTo>
                      <a:cubicBezTo>
                        <a:pt x="20" y="9"/>
                        <a:pt x="5" y="8"/>
                        <a:pt x="2" y="10"/>
                      </a:cubicBezTo>
                      <a:lnTo>
                        <a:pt x="1"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3" name="Freeform 174"/>
                <p:cNvSpPr/>
                <p:nvPr/>
              </p:nvSpPr>
              <p:spPr bwMode="auto">
                <a:xfrm>
                  <a:off x="9202723" y="1893887"/>
                  <a:ext cx="25400" cy="39687"/>
                </a:xfrm>
                <a:custGeom>
                  <a:avLst/>
                  <a:gdLst/>
                  <a:ahLst/>
                  <a:cxnLst>
                    <a:cxn ang="0">
                      <a:pos x="2" y="5"/>
                    </a:cxn>
                    <a:cxn ang="0">
                      <a:pos x="0" y="8"/>
                    </a:cxn>
                    <a:cxn ang="0">
                      <a:pos x="0" y="13"/>
                    </a:cxn>
                    <a:cxn ang="0">
                      <a:pos x="9" y="1"/>
                    </a:cxn>
                    <a:cxn ang="0">
                      <a:pos x="2" y="5"/>
                    </a:cxn>
                  </a:cxnLst>
                  <a:rect l="0" t="0" r="r" b="b"/>
                  <a:pathLst>
                    <a:path w="10" h="15">
                      <a:moveTo>
                        <a:pt x="2" y="5"/>
                      </a:moveTo>
                      <a:cubicBezTo>
                        <a:pt x="2" y="5"/>
                        <a:pt x="0" y="7"/>
                        <a:pt x="0" y="8"/>
                      </a:cubicBezTo>
                      <a:cubicBezTo>
                        <a:pt x="0" y="9"/>
                        <a:pt x="0" y="11"/>
                        <a:pt x="0" y="13"/>
                      </a:cubicBezTo>
                      <a:cubicBezTo>
                        <a:pt x="8" y="15"/>
                        <a:pt x="10" y="6"/>
                        <a:pt x="9" y="1"/>
                      </a:cubicBezTo>
                      <a:cubicBezTo>
                        <a:pt x="7" y="0"/>
                        <a:pt x="2" y="2"/>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4" name="Freeform 175"/>
                <p:cNvSpPr/>
                <p:nvPr/>
              </p:nvSpPr>
              <p:spPr bwMode="auto">
                <a:xfrm>
                  <a:off x="8999523" y="1936749"/>
                  <a:ext cx="103187" cy="33337"/>
                </a:xfrm>
                <a:custGeom>
                  <a:avLst/>
                  <a:gdLst/>
                  <a:ahLst/>
                  <a:cxnLst>
                    <a:cxn ang="0">
                      <a:pos x="35" y="8"/>
                    </a:cxn>
                    <a:cxn ang="0">
                      <a:pos x="36" y="12"/>
                    </a:cxn>
                    <a:cxn ang="0">
                      <a:pos x="29" y="12"/>
                    </a:cxn>
                    <a:cxn ang="0">
                      <a:pos x="1" y="12"/>
                    </a:cxn>
                    <a:cxn ang="0">
                      <a:pos x="2" y="9"/>
                    </a:cxn>
                    <a:cxn ang="0">
                      <a:pos x="5" y="8"/>
                    </a:cxn>
                    <a:cxn ang="0">
                      <a:pos x="13" y="4"/>
                    </a:cxn>
                    <a:cxn ang="0">
                      <a:pos x="22" y="3"/>
                    </a:cxn>
                    <a:cxn ang="0">
                      <a:pos x="28" y="7"/>
                    </a:cxn>
                    <a:cxn ang="0">
                      <a:pos x="35" y="8"/>
                    </a:cxn>
                  </a:cxnLst>
                  <a:rect l="0" t="0" r="r" b="b"/>
                  <a:pathLst>
                    <a:path w="39" h="13">
                      <a:moveTo>
                        <a:pt x="35" y="8"/>
                      </a:moveTo>
                      <a:cubicBezTo>
                        <a:pt x="37" y="9"/>
                        <a:pt x="39" y="11"/>
                        <a:pt x="36" y="12"/>
                      </a:cubicBezTo>
                      <a:cubicBezTo>
                        <a:pt x="34" y="13"/>
                        <a:pt x="30" y="12"/>
                        <a:pt x="29" y="12"/>
                      </a:cubicBezTo>
                      <a:cubicBezTo>
                        <a:pt x="19" y="12"/>
                        <a:pt x="10" y="12"/>
                        <a:pt x="1" y="12"/>
                      </a:cubicBezTo>
                      <a:cubicBezTo>
                        <a:pt x="0" y="12"/>
                        <a:pt x="1" y="9"/>
                        <a:pt x="2" y="9"/>
                      </a:cubicBezTo>
                      <a:cubicBezTo>
                        <a:pt x="2" y="8"/>
                        <a:pt x="4" y="8"/>
                        <a:pt x="5" y="8"/>
                      </a:cubicBezTo>
                      <a:cubicBezTo>
                        <a:pt x="9" y="7"/>
                        <a:pt x="10" y="6"/>
                        <a:pt x="13" y="4"/>
                      </a:cubicBezTo>
                      <a:cubicBezTo>
                        <a:pt x="16" y="0"/>
                        <a:pt x="19" y="0"/>
                        <a:pt x="22" y="3"/>
                      </a:cubicBezTo>
                      <a:cubicBezTo>
                        <a:pt x="24" y="4"/>
                        <a:pt x="26" y="6"/>
                        <a:pt x="28" y="7"/>
                      </a:cubicBezTo>
                      <a:cubicBezTo>
                        <a:pt x="30" y="8"/>
                        <a:pt x="32" y="7"/>
                        <a:pt x="35" y="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5" name="Freeform 176"/>
                <p:cNvSpPr/>
                <p:nvPr/>
              </p:nvSpPr>
              <p:spPr bwMode="auto">
                <a:xfrm>
                  <a:off x="8889986" y="1954212"/>
                  <a:ext cx="104775" cy="44450"/>
                </a:xfrm>
                <a:custGeom>
                  <a:avLst/>
                  <a:gdLst/>
                  <a:ahLst/>
                  <a:cxnLst>
                    <a:cxn ang="0">
                      <a:pos x="27" y="14"/>
                    </a:cxn>
                    <a:cxn ang="0">
                      <a:pos x="36" y="10"/>
                    </a:cxn>
                    <a:cxn ang="0">
                      <a:pos x="33" y="0"/>
                    </a:cxn>
                    <a:cxn ang="0">
                      <a:pos x="14" y="6"/>
                    </a:cxn>
                    <a:cxn ang="0">
                      <a:pos x="4" y="6"/>
                    </a:cxn>
                    <a:cxn ang="0">
                      <a:pos x="3" y="14"/>
                    </a:cxn>
                    <a:cxn ang="0">
                      <a:pos x="14" y="14"/>
                    </a:cxn>
                    <a:cxn ang="0">
                      <a:pos x="27" y="14"/>
                    </a:cxn>
                  </a:cxnLst>
                  <a:rect l="0" t="0" r="r" b="b"/>
                  <a:pathLst>
                    <a:path w="40" h="17">
                      <a:moveTo>
                        <a:pt x="27" y="14"/>
                      </a:moveTo>
                      <a:cubicBezTo>
                        <a:pt x="30" y="13"/>
                        <a:pt x="33" y="12"/>
                        <a:pt x="36" y="10"/>
                      </a:cubicBezTo>
                      <a:cubicBezTo>
                        <a:pt x="40" y="6"/>
                        <a:pt x="37" y="3"/>
                        <a:pt x="33" y="0"/>
                      </a:cubicBezTo>
                      <a:cubicBezTo>
                        <a:pt x="28" y="7"/>
                        <a:pt x="22" y="6"/>
                        <a:pt x="14" y="6"/>
                      </a:cubicBezTo>
                      <a:cubicBezTo>
                        <a:pt x="11" y="6"/>
                        <a:pt x="7" y="5"/>
                        <a:pt x="4" y="6"/>
                      </a:cubicBezTo>
                      <a:cubicBezTo>
                        <a:pt x="0" y="8"/>
                        <a:pt x="1" y="12"/>
                        <a:pt x="3" y="14"/>
                      </a:cubicBezTo>
                      <a:cubicBezTo>
                        <a:pt x="7" y="17"/>
                        <a:pt x="10" y="15"/>
                        <a:pt x="14" y="14"/>
                      </a:cubicBezTo>
                      <a:cubicBezTo>
                        <a:pt x="19" y="12"/>
                        <a:pt x="23" y="15"/>
                        <a:pt x="27"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6" name="Freeform 177"/>
                <p:cNvSpPr/>
                <p:nvPr/>
              </p:nvSpPr>
              <p:spPr bwMode="auto">
                <a:xfrm>
                  <a:off x="8513749" y="1900237"/>
                  <a:ext cx="44450" cy="28575"/>
                </a:xfrm>
                <a:custGeom>
                  <a:avLst/>
                  <a:gdLst/>
                  <a:ahLst/>
                  <a:cxnLst>
                    <a:cxn ang="0">
                      <a:pos x="0" y="3"/>
                    </a:cxn>
                    <a:cxn ang="0">
                      <a:pos x="8" y="0"/>
                    </a:cxn>
                    <a:cxn ang="0">
                      <a:pos x="16" y="5"/>
                    </a:cxn>
                    <a:cxn ang="0">
                      <a:pos x="11" y="11"/>
                    </a:cxn>
                    <a:cxn ang="0">
                      <a:pos x="1" y="5"/>
                    </a:cxn>
                    <a:cxn ang="0">
                      <a:pos x="0" y="3"/>
                    </a:cxn>
                  </a:cxnLst>
                  <a:rect l="0" t="0" r="r" b="b"/>
                  <a:pathLst>
                    <a:path w="17" h="11">
                      <a:moveTo>
                        <a:pt x="0" y="3"/>
                      </a:moveTo>
                      <a:cubicBezTo>
                        <a:pt x="2" y="3"/>
                        <a:pt x="5" y="0"/>
                        <a:pt x="8" y="0"/>
                      </a:cubicBezTo>
                      <a:cubicBezTo>
                        <a:pt x="12" y="0"/>
                        <a:pt x="15" y="1"/>
                        <a:pt x="16" y="5"/>
                      </a:cubicBezTo>
                      <a:cubicBezTo>
                        <a:pt x="17" y="9"/>
                        <a:pt x="14" y="11"/>
                        <a:pt x="11" y="11"/>
                      </a:cubicBezTo>
                      <a:cubicBezTo>
                        <a:pt x="6" y="11"/>
                        <a:pt x="5" y="6"/>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7" name="Freeform 178"/>
                <p:cNvSpPr/>
                <p:nvPr/>
              </p:nvSpPr>
              <p:spPr bwMode="auto">
                <a:xfrm>
                  <a:off x="8701073" y="1952624"/>
                  <a:ext cx="25400" cy="38100"/>
                </a:xfrm>
                <a:custGeom>
                  <a:avLst/>
                  <a:gdLst/>
                  <a:ahLst/>
                  <a:cxnLst>
                    <a:cxn ang="0">
                      <a:pos x="10" y="6"/>
                    </a:cxn>
                    <a:cxn ang="0">
                      <a:pos x="4" y="15"/>
                    </a:cxn>
                    <a:cxn ang="0">
                      <a:pos x="0" y="11"/>
                    </a:cxn>
                    <a:cxn ang="0">
                      <a:pos x="4" y="3"/>
                    </a:cxn>
                    <a:cxn ang="0">
                      <a:pos x="10" y="6"/>
                    </a:cxn>
                  </a:cxnLst>
                  <a:rect l="0" t="0" r="r" b="b"/>
                  <a:pathLst>
                    <a:path w="10" h="15">
                      <a:moveTo>
                        <a:pt x="10" y="6"/>
                      </a:moveTo>
                      <a:cubicBezTo>
                        <a:pt x="10" y="10"/>
                        <a:pt x="8" y="14"/>
                        <a:pt x="4" y="15"/>
                      </a:cubicBezTo>
                      <a:cubicBezTo>
                        <a:pt x="1" y="15"/>
                        <a:pt x="0" y="14"/>
                        <a:pt x="0" y="11"/>
                      </a:cubicBezTo>
                      <a:cubicBezTo>
                        <a:pt x="0" y="8"/>
                        <a:pt x="2" y="4"/>
                        <a:pt x="4" y="3"/>
                      </a:cubicBezTo>
                      <a:cubicBezTo>
                        <a:pt x="7" y="0"/>
                        <a:pt x="10" y="2"/>
                        <a:pt x="10"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8" name="Freeform 179"/>
                <p:cNvSpPr/>
                <p:nvPr/>
              </p:nvSpPr>
              <p:spPr bwMode="auto">
                <a:xfrm>
                  <a:off x="8545499" y="1933574"/>
                  <a:ext cx="26987" cy="19050"/>
                </a:xfrm>
                <a:custGeom>
                  <a:avLst/>
                  <a:gdLst/>
                  <a:ahLst/>
                  <a:cxnLst>
                    <a:cxn ang="0">
                      <a:pos x="0" y="6"/>
                    </a:cxn>
                    <a:cxn ang="0">
                      <a:pos x="7" y="6"/>
                    </a:cxn>
                    <a:cxn ang="0">
                      <a:pos x="10" y="0"/>
                    </a:cxn>
                    <a:cxn ang="0">
                      <a:pos x="3" y="1"/>
                    </a:cxn>
                    <a:cxn ang="0">
                      <a:pos x="0" y="6"/>
                    </a:cxn>
                  </a:cxnLst>
                  <a:rect l="0" t="0" r="r" b="b"/>
                  <a:pathLst>
                    <a:path w="10" h="7">
                      <a:moveTo>
                        <a:pt x="0" y="6"/>
                      </a:moveTo>
                      <a:cubicBezTo>
                        <a:pt x="3" y="6"/>
                        <a:pt x="5" y="7"/>
                        <a:pt x="7" y="6"/>
                      </a:cubicBezTo>
                      <a:cubicBezTo>
                        <a:pt x="9" y="5"/>
                        <a:pt x="10" y="2"/>
                        <a:pt x="10" y="0"/>
                      </a:cubicBezTo>
                      <a:cubicBezTo>
                        <a:pt x="8" y="0"/>
                        <a:pt x="5" y="0"/>
                        <a:pt x="3" y="1"/>
                      </a:cubicBezTo>
                      <a:lnTo>
                        <a:pt x="0"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9" name="Freeform 180"/>
                <p:cNvSpPr/>
                <p:nvPr/>
              </p:nvSpPr>
              <p:spPr bwMode="auto">
                <a:xfrm>
                  <a:off x="8755048" y="1989137"/>
                  <a:ext cx="34925" cy="33337"/>
                </a:xfrm>
                <a:custGeom>
                  <a:avLst/>
                  <a:gdLst/>
                  <a:ahLst/>
                  <a:cxnLst>
                    <a:cxn ang="0">
                      <a:pos x="1" y="3"/>
                    </a:cxn>
                    <a:cxn ang="0">
                      <a:pos x="3" y="0"/>
                    </a:cxn>
                    <a:cxn ang="0">
                      <a:pos x="7" y="3"/>
                    </a:cxn>
                    <a:cxn ang="0">
                      <a:pos x="12" y="13"/>
                    </a:cxn>
                    <a:cxn ang="0">
                      <a:pos x="3" y="7"/>
                    </a:cxn>
                    <a:cxn ang="0">
                      <a:pos x="1" y="3"/>
                    </a:cxn>
                  </a:cxnLst>
                  <a:rect l="0" t="0" r="r" b="b"/>
                  <a:pathLst>
                    <a:path w="13" h="13">
                      <a:moveTo>
                        <a:pt x="1" y="3"/>
                      </a:moveTo>
                      <a:cubicBezTo>
                        <a:pt x="0" y="1"/>
                        <a:pt x="1" y="0"/>
                        <a:pt x="3" y="0"/>
                      </a:cubicBezTo>
                      <a:cubicBezTo>
                        <a:pt x="5" y="0"/>
                        <a:pt x="6" y="2"/>
                        <a:pt x="7" y="3"/>
                      </a:cubicBezTo>
                      <a:cubicBezTo>
                        <a:pt x="10" y="6"/>
                        <a:pt x="13" y="8"/>
                        <a:pt x="12" y="13"/>
                      </a:cubicBezTo>
                      <a:cubicBezTo>
                        <a:pt x="8" y="13"/>
                        <a:pt x="6" y="9"/>
                        <a:pt x="3" y="7"/>
                      </a:cubicBezTo>
                      <a:lnTo>
                        <a:pt x="1"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0" name="Freeform 181"/>
                <p:cNvSpPr/>
                <p:nvPr/>
              </p:nvSpPr>
              <p:spPr bwMode="auto">
                <a:xfrm>
                  <a:off x="8782036" y="1965324"/>
                  <a:ext cx="33337" cy="23812"/>
                </a:xfrm>
                <a:custGeom>
                  <a:avLst/>
                  <a:gdLst/>
                  <a:ahLst/>
                  <a:cxnLst>
                    <a:cxn ang="0">
                      <a:pos x="7" y="1"/>
                    </a:cxn>
                    <a:cxn ang="0">
                      <a:pos x="2" y="4"/>
                    </a:cxn>
                    <a:cxn ang="0">
                      <a:pos x="7" y="1"/>
                    </a:cxn>
                  </a:cxnLst>
                  <a:rect l="0" t="0" r="r" b="b"/>
                  <a:pathLst>
                    <a:path w="13" h="9">
                      <a:moveTo>
                        <a:pt x="7" y="1"/>
                      </a:moveTo>
                      <a:cubicBezTo>
                        <a:pt x="5" y="0"/>
                        <a:pt x="0" y="0"/>
                        <a:pt x="2" y="4"/>
                      </a:cubicBezTo>
                      <a:cubicBezTo>
                        <a:pt x="5" y="9"/>
                        <a:pt x="13" y="3"/>
                        <a:pt x="7"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1" name="Freeform 182"/>
                <p:cNvSpPr/>
                <p:nvPr/>
              </p:nvSpPr>
              <p:spPr bwMode="auto">
                <a:xfrm>
                  <a:off x="8845536" y="1981199"/>
                  <a:ext cx="33337" cy="36512"/>
                </a:xfrm>
                <a:custGeom>
                  <a:avLst/>
                  <a:gdLst/>
                  <a:ahLst/>
                  <a:cxnLst>
                    <a:cxn ang="0">
                      <a:pos x="12" y="8"/>
                    </a:cxn>
                    <a:cxn ang="0">
                      <a:pos x="12" y="2"/>
                    </a:cxn>
                    <a:cxn ang="0">
                      <a:pos x="6" y="3"/>
                    </a:cxn>
                    <a:cxn ang="0">
                      <a:pos x="4" y="9"/>
                    </a:cxn>
                    <a:cxn ang="0">
                      <a:pos x="5" y="14"/>
                    </a:cxn>
                    <a:cxn ang="0">
                      <a:pos x="12" y="8"/>
                    </a:cxn>
                  </a:cxnLst>
                  <a:rect l="0" t="0" r="r" b="b"/>
                  <a:pathLst>
                    <a:path w="13" h="14">
                      <a:moveTo>
                        <a:pt x="12" y="8"/>
                      </a:moveTo>
                      <a:cubicBezTo>
                        <a:pt x="12" y="6"/>
                        <a:pt x="13" y="4"/>
                        <a:pt x="12" y="2"/>
                      </a:cubicBezTo>
                      <a:cubicBezTo>
                        <a:pt x="10" y="0"/>
                        <a:pt x="7" y="1"/>
                        <a:pt x="6" y="3"/>
                      </a:cubicBezTo>
                      <a:cubicBezTo>
                        <a:pt x="5" y="4"/>
                        <a:pt x="5" y="7"/>
                        <a:pt x="4" y="9"/>
                      </a:cubicBezTo>
                      <a:cubicBezTo>
                        <a:pt x="3" y="10"/>
                        <a:pt x="0" y="14"/>
                        <a:pt x="5" y="14"/>
                      </a:cubicBezTo>
                      <a:cubicBezTo>
                        <a:pt x="5" y="14"/>
                        <a:pt x="12" y="8"/>
                        <a:pt x="12" y="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2" name="Freeform 183"/>
                <p:cNvSpPr/>
                <p:nvPr/>
              </p:nvSpPr>
              <p:spPr bwMode="auto">
                <a:xfrm>
                  <a:off x="9107473" y="1936749"/>
                  <a:ext cx="34925" cy="20637"/>
                </a:xfrm>
                <a:custGeom>
                  <a:avLst/>
                  <a:gdLst/>
                  <a:ahLst/>
                  <a:cxnLst>
                    <a:cxn ang="0">
                      <a:pos x="1" y="8"/>
                    </a:cxn>
                    <a:cxn ang="0">
                      <a:pos x="9" y="3"/>
                    </a:cxn>
                    <a:cxn ang="0">
                      <a:pos x="0" y="4"/>
                    </a:cxn>
                    <a:cxn ang="0">
                      <a:pos x="1" y="8"/>
                    </a:cxn>
                  </a:cxnLst>
                  <a:rect l="0" t="0" r="r" b="b"/>
                  <a:pathLst>
                    <a:path w="13" h="8">
                      <a:moveTo>
                        <a:pt x="1" y="8"/>
                      </a:moveTo>
                      <a:cubicBezTo>
                        <a:pt x="3" y="6"/>
                        <a:pt x="13" y="8"/>
                        <a:pt x="9" y="3"/>
                      </a:cubicBezTo>
                      <a:cubicBezTo>
                        <a:pt x="7" y="0"/>
                        <a:pt x="1" y="0"/>
                        <a:pt x="0" y="4"/>
                      </a:cubicBezTo>
                      <a:lnTo>
                        <a:pt x="1"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3" name="Freeform 184"/>
                <p:cNvSpPr/>
                <p:nvPr/>
              </p:nvSpPr>
              <p:spPr bwMode="auto">
                <a:xfrm>
                  <a:off x="8648686" y="1938337"/>
                  <a:ext cx="14287" cy="22225"/>
                </a:xfrm>
                <a:custGeom>
                  <a:avLst/>
                  <a:gdLst/>
                  <a:ahLst/>
                  <a:cxnLst>
                    <a:cxn ang="0">
                      <a:pos x="3" y="0"/>
                    </a:cxn>
                    <a:cxn ang="0">
                      <a:pos x="1" y="7"/>
                    </a:cxn>
                    <a:cxn ang="0">
                      <a:pos x="6" y="3"/>
                    </a:cxn>
                    <a:cxn ang="0">
                      <a:pos x="3" y="0"/>
                    </a:cxn>
                  </a:cxnLst>
                  <a:rect l="0" t="0" r="r" b="b"/>
                  <a:pathLst>
                    <a:path w="6" h="8">
                      <a:moveTo>
                        <a:pt x="3" y="0"/>
                      </a:moveTo>
                      <a:cubicBezTo>
                        <a:pt x="0" y="1"/>
                        <a:pt x="1" y="4"/>
                        <a:pt x="1" y="7"/>
                      </a:cubicBezTo>
                      <a:cubicBezTo>
                        <a:pt x="2" y="8"/>
                        <a:pt x="6" y="5"/>
                        <a:pt x="6" y="3"/>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4" name="Freeform 185"/>
                <p:cNvSpPr/>
                <p:nvPr/>
              </p:nvSpPr>
              <p:spPr bwMode="auto">
                <a:xfrm>
                  <a:off x="8159737" y="1457325"/>
                  <a:ext cx="63500" cy="55562"/>
                </a:xfrm>
                <a:custGeom>
                  <a:avLst/>
                  <a:gdLst/>
                  <a:ahLst/>
                  <a:cxnLst>
                    <a:cxn ang="0">
                      <a:pos x="0" y="21"/>
                    </a:cxn>
                    <a:cxn ang="0">
                      <a:pos x="16" y="12"/>
                    </a:cxn>
                    <a:cxn ang="0">
                      <a:pos x="17" y="1"/>
                    </a:cxn>
                    <a:cxn ang="0">
                      <a:pos x="3" y="7"/>
                    </a:cxn>
                    <a:cxn ang="0">
                      <a:pos x="0" y="21"/>
                    </a:cxn>
                  </a:cxnLst>
                  <a:rect l="0" t="0" r="r" b="b"/>
                  <a:pathLst>
                    <a:path w="24" h="21">
                      <a:moveTo>
                        <a:pt x="0" y="21"/>
                      </a:moveTo>
                      <a:cubicBezTo>
                        <a:pt x="4" y="21"/>
                        <a:pt x="13" y="14"/>
                        <a:pt x="16" y="12"/>
                      </a:cubicBezTo>
                      <a:cubicBezTo>
                        <a:pt x="19" y="10"/>
                        <a:pt x="24" y="2"/>
                        <a:pt x="17" y="1"/>
                      </a:cubicBezTo>
                      <a:cubicBezTo>
                        <a:pt x="14" y="0"/>
                        <a:pt x="5" y="4"/>
                        <a:pt x="3" y="7"/>
                      </a:cubicBezTo>
                      <a:cubicBezTo>
                        <a:pt x="1" y="11"/>
                        <a:pt x="1" y="16"/>
                        <a:pt x="0"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5" name="Freeform 186"/>
                <p:cNvSpPr/>
                <p:nvPr/>
              </p:nvSpPr>
              <p:spPr bwMode="auto">
                <a:xfrm>
                  <a:off x="8251812" y="1741487"/>
                  <a:ext cx="39687" cy="47625"/>
                </a:xfrm>
                <a:custGeom>
                  <a:avLst/>
                  <a:gdLst/>
                  <a:ahLst/>
                  <a:cxnLst>
                    <a:cxn ang="0">
                      <a:pos x="0" y="1"/>
                    </a:cxn>
                    <a:cxn ang="0">
                      <a:pos x="4" y="9"/>
                    </a:cxn>
                    <a:cxn ang="0">
                      <a:pos x="11" y="18"/>
                    </a:cxn>
                    <a:cxn ang="0">
                      <a:pos x="5" y="1"/>
                    </a:cxn>
                    <a:cxn ang="0">
                      <a:pos x="0" y="1"/>
                    </a:cxn>
                  </a:cxnLst>
                  <a:rect l="0" t="0" r="r" b="b"/>
                  <a:pathLst>
                    <a:path w="15" h="18">
                      <a:moveTo>
                        <a:pt x="0" y="1"/>
                      </a:moveTo>
                      <a:cubicBezTo>
                        <a:pt x="0" y="6"/>
                        <a:pt x="1" y="5"/>
                        <a:pt x="4" y="9"/>
                      </a:cubicBezTo>
                      <a:cubicBezTo>
                        <a:pt x="7" y="12"/>
                        <a:pt x="8" y="16"/>
                        <a:pt x="11" y="18"/>
                      </a:cubicBezTo>
                      <a:cubicBezTo>
                        <a:pt x="15" y="14"/>
                        <a:pt x="9" y="0"/>
                        <a:pt x="5" y="1"/>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6" name="Freeform 187"/>
                <p:cNvSpPr/>
                <p:nvPr/>
              </p:nvSpPr>
              <p:spPr bwMode="auto">
                <a:xfrm>
                  <a:off x="8312137" y="1768475"/>
                  <a:ext cx="36512" cy="44450"/>
                </a:xfrm>
                <a:custGeom>
                  <a:avLst/>
                  <a:gdLst/>
                  <a:ahLst/>
                  <a:cxnLst>
                    <a:cxn ang="0">
                      <a:pos x="5" y="3"/>
                    </a:cxn>
                    <a:cxn ang="0">
                      <a:pos x="13" y="13"/>
                    </a:cxn>
                    <a:cxn ang="0">
                      <a:pos x="14" y="16"/>
                    </a:cxn>
                    <a:cxn ang="0">
                      <a:pos x="7" y="15"/>
                    </a:cxn>
                    <a:cxn ang="0">
                      <a:pos x="1" y="5"/>
                    </a:cxn>
                    <a:cxn ang="0">
                      <a:pos x="5" y="3"/>
                    </a:cxn>
                  </a:cxnLst>
                  <a:rect l="0" t="0" r="r" b="b"/>
                  <a:pathLst>
                    <a:path w="14" h="17">
                      <a:moveTo>
                        <a:pt x="5" y="3"/>
                      </a:moveTo>
                      <a:cubicBezTo>
                        <a:pt x="7" y="5"/>
                        <a:pt x="12" y="10"/>
                        <a:pt x="13" y="13"/>
                      </a:cubicBezTo>
                      <a:cubicBezTo>
                        <a:pt x="14" y="14"/>
                        <a:pt x="14" y="15"/>
                        <a:pt x="14" y="16"/>
                      </a:cubicBezTo>
                      <a:cubicBezTo>
                        <a:pt x="14" y="17"/>
                        <a:pt x="7" y="15"/>
                        <a:pt x="7" y="15"/>
                      </a:cubicBezTo>
                      <a:cubicBezTo>
                        <a:pt x="5" y="14"/>
                        <a:pt x="1" y="7"/>
                        <a:pt x="1" y="5"/>
                      </a:cubicBezTo>
                      <a:cubicBezTo>
                        <a:pt x="0" y="3"/>
                        <a:pt x="2" y="0"/>
                        <a:pt x="5" y="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7" name="Freeform 188"/>
                <p:cNvSpPr/>
                <p:nvPr/>
              </p:nvSpPr>
              <p:spPr bwMode="auto">
                <a:xfrm>
                  <a:off x="3825869" y="3867149"/>
                  <a:ext cx="57150" cy="26987"/>
                </a:xfrm>
                <a:custGeom>
                  <a:avLst/>
                  <a:gdLst/>
                  <a:ahLst/>
                  <a:cxnLst>
                    <a:cxn ang="0">
                      <a:pos x="0" y="6"/>
                    </a:cxn>
                    <a:cxn ang="0">
                      <a:pos x="22" y="5"/>
                    </a:cxn>
                    <a:cxn ang="0">
                      <a:pos x="14" y="8"/>
                    </a:cxn>
                    <a:cxn ang="0">
                      <a:pos x="5" y="8"/>
                    </a:cxn>
                    <a:cxn ang="0">
                      <a:pos x="0" y="6"/>
                    </a:cxn>
                  </a:cxnLst>
                  <a:rect l="0" t="0" r="r" b="b"/>
                  <a:pathLst>
                    <a:path w="22" h="10">
                      <a:moveTo>
                        <a:pt x="0" y="6"/>
                      </a:moveTo>
                      <a:cubicBezTo>
                        <a:pt x="1" y="0"/>
                        <a:pt x="19" y="3"/>
                        <a:pt x="22" y="5"/>
                      </a:cubicBezTo>
                      <a:cubicBezTo>
                        <a:pt x="21" y="7"/>
                        <a:pt x="16" y="7"/>
                        <a:pt x="14" y="8"/>
                      </a:cubicBezTo>
                      <a:cubicBezTo>
                        <a:pt x="11" y="9"/>
                        <a:pt x="7" y="10"/>
                        <a:pt x="5" y="8"/>
                      </a:cubicBezTo>
                      <a:lnTo>
                        <a:pt x="0"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8" name="Freeform 189"/>
                <p:cNvSpPr/>
                <p:nvPr/>
              </p:nvSpPr>
              <p:spPr bwMode="auto">
                <a:xfrm>
                  <a:off x="1819272" y="2654299"/>
                  <a:ext cx="55562" cy="44450"/>
                </a:xfrm>
                <a:custGeom>
                  <a:avLst/>
                  <a:gdLst/>
                  <a:ahLst/>
                  <a:cxnLst>
                    <a:cxn ang="0">
                      <a:pos x="0" y="12"/>
                    </a:cxn>
                    <a:cxn ang="0">
                      <a:pos x="4" y="4"/>
                    </a:cxn>
                    <a:cxn ang="0">
                      <a:pos x="8" y="2"/>
                    </a:cxn>
                    <a:cxn ang="0">
                      <a:pos x="12" y="1"/>
                    </a:cxn>
                    <a:cxn ang="0">
                      <a:pos x="13" y="16"/>
                    </a:cxn>
                    <a:cxn ang="0">
                      <a:pos x="4" y="14"/>
                    </a:cxn>
                    <a:cxn ang="0">
                      <a:pos x="0" y="12"/>
                    </a:cxn>
                  </a:cxnLst>
                  <a:rect l="0" t="0" r="r" b="b"/>
                  <a:pathLst>
                    <a:path w="21" h="17">
                      <a:moveTo>
                        <a:pt x="0" y="12"/>
                      </a:moveTo>
                      <a:cubicBezTo>
                        <a:pt x="2" y="10"/>
                        <a:pt x="1" y="5"/>
                        <a:pt x="4" y="4"/>
                      </a:cubicBezTo>
                      <a:cubicBezTo>
                        <a:pt x="5" y="3"/>
                        <a:pt x="7" y="3"/>
                        <a:pt x="8" y="2"/>
                      </a:cubicBezTo>
                      <a:cubicBezTo>
                        <a:pt x="9" y="2"/>
                        <a:pt x="11" y="1"/>
                        <a:pt x="12" y="1"/>
                      </a:cubicBezTo>
                      <a:cubicBezTo>
                        <a:pt x="21" y="0"/>
                        <a:pt x="13" y="12"/>
                        <a:pt x="13" y="16"/>
                      </a:cubicBezTo>
                      <a:cubicBezTo>
                        <a:pt x="10" y="17"/>
                        <a:pt x="7" y="15"/>
                        <a:pt x="4" y="14"/>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9" name="Freeform 190"/>
                <p:cNvSpPr/>
                <p:nvPr/>
              </p:nvSpPr>
              <p:spPr bwMode="auto">
                <a:xfrm>
                  <a:off x="2057397" y="2600324"/>
                  <a:ext cx="58737" cy="114300"/>
                </a:xfrm>
                <a:custGeom>
                  <a:avLst/>
                  <a:gdLst/>
                  <a:ahLst/>
                  <a:cxnLst>
                    <a:cxn ang="0">
                      <a:pos x="12" y="0"/>
                    </a:cxn>
                    <a:cxn ang="0">
                      <a:pos x="2" y="5"/>
                    </a:cxn>
                    <a:cxn ang="0">
                      <a:pos x="1" y="15"/>
                    </a:cxn>
                    <a:cxn ang="0">
                      <a:pos x="1" y="27"/>
                    </a:cxn>
                    <a:cxn ang="0">
                      <a:pos x="1" y="38"/>
                    </a:cxn>
                    <a:cxn ang="0">
                      <a:pos x="9" y="40"/>
                    </a:cxn>
                    <a:cxn ang="0">
                      <a:pos x="15" y="32"/>
                    </a:cxn>
                    <a:cxn ang="0">
                      <a:pos x="20" y="10"/>
                    </a:cxn>
                    <a:cxn ang="0">
                      <a:pos x="17" y="2"/>
                    </a:cxn>
                    <a:cxn ang="0">
                      <a:pos x="12" y="0"/>
                    </a:cxn>
                  </a:cxnLst>
                  <a:rect l="0" t="0" r="r" b="b"/>
                  <a:pathLst>
                    <a:path w="22" h="43">
                      <a:moveTo>
                        <a:pt x="12" y="0"/>
                      </a:moveTo>
                      <a:cubicBezTo>
                        <a:pt x="10" y="2"/>
                        <a:pt x="4" y="2"/>
                        <a:pt x="2" y="5"/>
                      </a:cubicBezTo>
                      <a:cubicBezTo>
                        <a:pt x="1" y="7"/>
                        <a:pt x="1" y="12"/>
                        <a:pt x="1" y="15"/>
                      </a:cubicBezTo>
                      <a:cubicBezTo>
                        <a:pt x="1" y="19"/>
                        <a:pt x="1" y="23"/>
                        <a:pt x="1" y="27"/>
                      </a:cubicBezTo>
                      <a:cubicBezTo>
                        <a:pt x="1" y="30"/>
                        <a:pt x="0" y="35"/>
                        <a:pt x="1" y="38"/>
                      </a:cubicBezTo>
                      <a:cubicBezTo>
                        <a:pt x="2" y="42"/>
                        <a:pt x="6" y="43"/>
                        <a:pt x="9" y="40"/>
                      </a:cubicBezTo>
                      <a:cubicBezTo>
                        <a:pt x="12" y="38"/>
                        <a:pt x="13" y="35"/>
                        <a:pt x="15" y="32"/>
                      </a:cubicBezTo>
                      <a:cubicBezTo>
                        <a:pt x="18" y="25"/>
                        <a:pt x="22" y="19"/>
                        <a:pt x="20" y="10"/>
                      </a:cubicBezTo>
                      <a:cubicBezTo>
                        <a:pt x="20" y="7"/>
                        <a:pt x="18" y="5"/>
                        <a:pt x="17" y="2"/>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0" name="Freeform 191"/>
                <p:cNvSpPr/>
                <p:nvPr/>
              </p:nvSpPr>
              <p:spPr bwMode="auto">
                <a:xfrm>
                  <a:off x="2071684" y="2498724"/>
                  <a:ext cx="47625" cy="84137"/>
                </a:xfrm>
                <a:custGeom>
                  <a:avLst/>
                  <a:gdLst/>
                  <a:ahLst/>
                  <a:cxnLst>
                    <a:cxn ang="0">
                      <a:pos x="10" y="24"/>
                    </a:cxn>
                    <a:cxn ang="0">
                      <a:pos x="5" y="31"/>
                    </a:cxn>
                    <a:cxn ang="0">
                      <a:pos x="1" y="22"/>
                    </a:cxn>
                    <a:cxn ang="0">
                      <a:pos x="9" y="0"/>
                    </a:cxn>
                    <a:cxn ang="0">
                      <a:pos x="10" y="24"/>
                    </a:cxn>
                  </a:cxnLst>
                  <a:rect l="0" t="0" r="r" b="b"/>
                  <a:pathLst>
                    <a:path w="18" h="32">
                      <a:moveTo>
                        <a:pt x="10" y="24"/>
                      </a:moveTo>
                      <a:cubicBezTo>
                        <a:pt x="9" y="26"/>
                        <a:pt x="8" y="31"/>
                        <a:pt x="5" y="31"/>
                      </a:cubicBezTo>
                      <a:cubicBezTo>
                        <a:pt x="0" y="32"/>
                        <a:pt x="1" y="25"/>
                        <a:pt x="1" y="22"/>
                      </a:cubicBezTo>
                      <a:cubicBezTo>
                        <a:pt x="1" y="14"/>
                        <a:pt x="5" y="7"/>
                        <a:pt x="9" y="0"/>
                      </a:cubicBezTo>
                      <a:cubicBezTo>
                        <a:pt x="18" y="5"/>
                        <a:pt x="14" y="18"/>
                        <a:pt x="10"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1" name="Freeform 192"/>
                <p:cNvSpPr/>
                <p:nvPr/>
              </p:nvSpPr>
              <p:spPr bwMode="auto">
                <a:xfrm>
                  <a:off x="2205034" y="2743199"/>
                  <a:ext cx="127000" cy="80962"/>
                </a:xfrm>
                <a:custGeom>
                  <a:avLst/>
                  <a:gdLst/>
                  <a:ahLst/>
                  <a:cxnLst>
                    <a:cxn ang="0">
                      <a:pos x="18" y="2"/>
                    </a:cxn>
                    <a:cxn ang="0">
                      <a:pos x="38" y="1"/>
                    </a:cxn>
                    <a:cxn ang="0">
                      <a:pos x="43" y="16"/>
                    </a:cxn>
                    <a:cxn ang="0">
                      <a:pos x="43" y="26"/>
                    </a:cxn>
                    <a:cxn ang="0">
                      <a:pos x="34" y="30"/>
                    </a:cxn>
                    <a:cxn ang="0">
                      <a:pos x="24" y="22"/>
                    </a:cxn>
                    <a:cxn ang="0">
                      <a:pos x="15" y="16"/>
                    </a:cxn>
                    <a:cxn ang="0">
                      <a:pos x="11" y="4"/>
                    </a:cxn>
                    <a:cxn ang="0">
                      <a:pos x="18" y="2"/>
                    </a:cxn>
                  </a:cxnLst>
                  <a:rect l="0" t="0" r="r" b="b"/>
                  <a:pathLst>
                    <a:path w="48" h="31">
                      <a:moveTo>
                        <a:pt x="18" y="2"/>
                      </a:moveTo>
                      <a:cubicBezTo>
                        <a:pt x="25" y="1"/>
                        <a:pt x="31" y="2"/>
                        <a:pt x="38" y="1"/>
                      </a:cubicBezTo>
                      <a:cubicBezTo>
                        <a:pt x="48" y="0"/>
                        <a:pt x="45" y="9"/>
                        <a:pt x="43" y="16"/>
                      </a:cubicBezTo>
                      <a:cubicBezTo>
                        <a:pt x="43" y="19"/>
                        <a:pt x="43" y="23"/>
                        <a:pt x="43" y="26"/>
                      </a:cubicBezTo>
                      <a:cubicBezTo>
                        <a:pt x="42" y="29"/>
                        <a:pt x="37" y="31"/>
                        <a:pt x="34" y="30"/>
                      </a:cubicBezTo>
                      <a:cubicBezTo>
                        <a:pt x="30" y="28"/>
                        <a:pt x="26" y="24"/>
                        <a:pt x="24" y="22"/>
                      </a:cubicBezTo>
                      <a:cubicBezTo>
                        <a:pt x="21" y="19"/>
                        <a:pt x="18" y="17"/>
                        <a:pt x="15" y="16"/>
                      </a:cubicBezTo>
                      <a:cubicBezTo>
                        <a:pt x="10" y="14"/>
                        <a:pt x="0" y="3"/>
                        <a:pt x="11" y="4"/>
                      </a:cubicBezTo>
                      <a:lnTo>
                        <a:pt x="18"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2" name="Freeform 193"/>
                <p:cNvSpPr/>
                <p:nvPr/>
              </p:nvSpPr>
              <p:spPr bwMode="auto">
                <a:xfrm>
                  <a:off x="2992433" y="2876549"/>
                  <a:ext cx="92075" cy="44450"/>
                </a:xfrm>
                <a:custGeom>
                  <a:avLst/>
                  <a:gdLst/>
                  <a:ahLst/>
                  <a:cxnLst>
                    <a:cxn ang="0">
                      <a:pos x="31" y="1"/>
                    </a:cxn>
                    <a:cxn ang="0">
                      <a:pos x="31" y="10"/>
                    </a:cxn>
                    <a:cxn ang="0">
                      <a:pos x="24" y="12"/>
                    </a:cxn>
                    <a:cxn ang="0">
                      <a:pos x="7" y="15"/>
                    </a:cxn>
                    <a:cxn ang="0">
                      <a:pos x="10" y="4"/>
                    </a:cxn>
                    <a:cxn ang="0">
                      <a:pos x="18" y="3"/>
                    </a:cxn>
                    <a:cxn ang="0">
                      <a:pos x="31" y="1"/>
                    </a:cxn>
                  </a:cxnLst>
                  <a:rect l="0" t="0" r="r" b="b"/>
                  <a:pathLst>
                    <a:path w="35" h="17">
                      <a:moveTo>
                        <a:pt x="31" y="1"/>
                      </a:moveTo>
                      <a:cubicBezTo>
                        <a:pt x="35" y="3"/>
                        <a:pt x="35" y="8"/>
                        <a:pt x="31" y="10"/>
                      </a:cubicBezTo>
                      <a:cubicBezTo>
                        <a:pt x="29" y="11"/>
                        <a:pt x="26" y="11"/>
                        <a:pt x="24" y="12"/>
                      </a:cubicBezTo>
                      <a:cubicBezTo>
                        <a:pt x="19" y="14"/>
                        <a:pt x="13" y="17"/>
                        <a:pt x="7" y="15"/>
                      </a:cubicBezTo>
                      <a:cubicBezTo>
                        <a:pt x="0" y="11"/>
                        <a:pt x="3" y="6"/>
                        <a:pt x="10" y="4"/>
                      </a:cubicBezTo>
                      <a:cubicBezTo>
                        <a:pt x="12" y="4"/>
                        <a:pt x="15" y="4"/>
                        <a:pt x="18" y="3"/>
                      </a:cubicBezTo>
                      <a:cubicBezTo>
                        <a:pt x="22" y="2"/>
                        <a:pt x="27" y="0"/>
                        <a:pt x="31"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3" name="Freeform 194"/>
                <p:cNvSpPr/>
                <p:nvPr/>
              </p:nvSpPr>
              <p:spPr bwMode="auto">
                <a:xfrm>
                  <a:off x="6694477" y="2967035"/>
                  <a:ext cx="41275" cy="30162"/>
                </a:xfrm>
                <a:custGeom>
                  <a:avLst/>
                  <a:gdLst/>
                  <a:ahLst/>
                  <a:cxnLst>
                    <a:cxn ang="0">
                      <a:pos x="15" y="3"/>
                    </a:cxn>
                    <a:cxn ang="0">
                      <a:pos x="5" y="2"/>
                    </a:cxn>
                    <a:cxn ang="0">
                      <a:pos x="7" y="11"/>
                    </a:cxn>
                    <a:cxn ang="0">
                      <a:pos x="15" y="3"/>
                    </a:cxn>
                  </a:cxnLst>
                  <a:rect l="0" t="0" r="r" b="b"/>
                  <a:pathLst>
                    <a:path w="16" h="12">
                      <a:moveTo>
                        <a:pt x="15" y="3"/>
                      </a:moveTo>
                      <a:cubicBezTo>
                        <a:pt x="14" y="0"/>
                        <a:pt x="7" y="1"/>
                        <a:pt x="5" y="2"/>
                      </a:cubicBezTo>
                      <a:cubicBezTo>
                        <a:pt x="0" y="5"/>
                        <a:pt x="0" y="12"/>
                        <a:pt x="7" y="11"/>
                      </a:cubicBezTo>
                      <a:cubicBezTo>
                        <a:pt x="10" y="11"/>
                        <a:pt x="16" y="8"/>
                        <a:pt x="15" y="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4" name="Freeform 195"/>
                <p:cNvSpPr/>
                <p:nvPr/>
              </p:nvSpPr>
              <p:spPr bwMode="auto">
                <a:xfrm>
                  <a:off x="9728184" y="3541710"/>
                  <a:ext cx="74612" cy="65087"/>
                </a:xfrm>
                <a:custGeom>
                  <a:avLst/>
                  <a:gdLst/>
                  <a:ahLst/>
                  <a:cxnLst>
                    <a:cxn ang="0">
                      <a:pos x="16" y="24"/>
                    </a:cxn>
                    <a:cxn ang="0">
                      <a:pos x="29" y="18"/>
                    </a:cxn>
                    <a:cxn ang="0">
                      <a:pos x="22" y="12"/>
                    </a:cxn>
                    <a:cxn ang="0">
                      <a:pos x="13" y="6"/>
                    </a:cxn>
                    <a:cxn ang="0">
                      <a:pos x="16" y="24"/>
                    </a:cxn>
                  </a:cxnLst>
                  <a:rect l="0" t="0" r="r" b="b"/>
                  <a:pathLst>
                    <a:path w="29" h="25">
                      <a:moveTo>
                        <a:pt x="16" y="24"/>
                      </a:moveTo>
                      <a:cubicBezTo>
                        <a:pt x="20" y="23"/>
                        <a:pt x="24" y="18"/>
                        <a:pt x="29" y="18"/>
                      </a:cubicBezTo>
                      <a:cubicBezTo>
                        <a:pt x="29" y="15"/>
                        <a:pt x="24" y="13"/>
                        <a:pt x="22" y="12"/>
                      </a:cubicBezTo>
                      <a:cubicBezTo>
                        <a:pt x="19" y="9"/>
                        <a:pt x="16" y="7"/>
                        <a:pt x="13" y="6"/>
                      </a:cubicBezTo>
                      <a:cubicBezTo>
                        <a:pt x="0" y="0"/>
                        <a:pt x="5" y="25"/>
                        <a:pt x="16"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5" name="Freeform 196"/>
                <p:cNvSpPr/>
                <p:nvPr/>
              </p:nvSpPr>
              <p:spPr bwMode="auto">
                <a:xfrm>
                  <a:off x="12547580" y="3433760"/>
                  <a:ext cx="412749" cy="158750"/>
                </a:xfrm>
                <a:custGeom>
                  <a:avLst/>
                  <a:gdLst/>
                  <a:ahLst/>
                  <a:cxnLst>
                    <a:cxn ang="0">
                      <a:pos x="20" y="24"/>
                    </a:cxn>
                    <a:cxn ang="0">
                      <a:pos x="34" y="21"/>
                    </a:cxn>
                    <a:cxn ang="0">
                      <a:pos x="47" y="16"/>
                    </a:cxn>
                    <a:cxn ang="0">
                      <a:pos x="55" y="22"/>
                    </a:cxn>
                    <a:cxn ang="0">
                      <a:pos x="67" y="23"/>
                    </a:cxn>
                    <a:cxn ang="0">
                      <a:pos x="81" y="25"/>
                    </a:cxn>
                    <a:cxn ang="0">
                      <a:pos x="90" y="35"/>
                    </a:cxn>
                    <a:cxn ang="0">
                      <a:pos x="101" y="43"/>
                    </a:cxn>
                    <a:cxn ang="0">
                      <a:pos x="105" y="47"/>
                    </a:cxn>
                    <a:cxn ang="0">
                      <a:pos x="108" y="53"/>
                    </a:cxn>
                    <a:cxn ang="0">
                      <a:pos x="122" y="55"/>
                    </a:cxn>
                    <a:cxn ang="0">
                      <a:pos x="136" y="57"/>
                    </a:cxn>
                    <a:cxn ang="0">
                      <a:pos x="151" y="59"/>
                    </a:cxn>
                    <a:cxn ang="0">
                      <a:pos x="157" y="52"/>
                    </a:cxn>
                    <a:cxn ang="0">
                      <a:pos x="147" y="44"/>
                    </a:cxn>
                    <a:cxn ang="0">
                      <a:pos x="137" y="37"/>
                    </a:cxn>
                    <a:cxn ang="0">
                      <a:pos x="111" y="22"/>
                    </a:cxn>
                    <a:cxn ang="0">
                      <a:pos x="82" y="10"/>
                    </a:cxn>
                    <a:cxn ang="0">
                      <a:pos x="56" y="3"/>
                    </a:cxn>
                    <a:cxn ang="0">
                      <a:pos x="37" y="1"/>
                    </a:cxn>
                    <a:cxn ang="0">
                      <a:pos x="16" y="12"/>
                    </a:cxn>
                    <a:cxn ang="0">
                      <a:pos x="2" y="26"/>
                    </a:cxn>
                    <a:cxn ang="0">
                      <a:pos x="16" y="24"/>
                    </a:cxn>
                    <a:cxn ang="0">
                      <a:pos x="20" y="24"/>
                    </a:cxn>
                  </a:cxnLst>
                  <a:rect l="0" t="0" r="r" b="b"/>
                  <a:pathLst>
                    <a:path w="157" h="60">
                      <a:moveTo>
                        <a:pt x="20" y="24"/>
                      </a:moveTo>
                      <a:cubicBezTo>
                        <a:pt x="25" y="24"/>
                        <a:pt x="29" y="23"/>
                        <a:pt x="34" y="21"/>
                      </a:cubicBezTo>
                      <a:cubicBezTo>
                        <a:pt x="38" y="18"/>
                        <a:pt x="41" y="16"/>
                        <a:pt x="47" y="16"/>
                      </a:cubicBezTo>
                      <a:cubicBezTo>
                        <a:pt x="48" y="22"/>
                        <a:pt x="49" y="22"/>
                        <a:pt x="55" y="22"/>
                      </a:cubicBezTo>
                      <a:cubicBezTo>
                        <a:pt x="59" y="23"/>
                        <a:pt x="63" y="23"/>
                        <a:pt x="67" y="23"/>
                      </a:cubicBezTo>
                      <a:cubicBezTo>
                        <a:pt x="71" y="23"/>
                        <a:pt x="77" y="23"/>
                        <a:pt x="81" y="25"/>
                      </a:cubicBezTo>
                      <a:cubicBezTo>
                        <a:pt x="84" y="27"/>
                        <a:pt x="88" y="32"/>
                        <a:pt x="90" y="35"/>
                      </a:cubicBezTo>
                      <a:cubicBezTo>
                        <a:pt x="94" y="39"/>
                        <a:pt x="96" y="41"/>
                        <a:pt x="101" y="43"/>
                      </a:cubicBezTo>
                      <a:cubicBezTo>
                        <a:pt x="104" y="44"/>
                        <a:pt x="104" y="44"/>
                        <a:pt x="105" y="47"/>
                      </a:cubicBezTo>
                      <a:cubicBezTo>
                        <a:pt x="106" y="49"/>
                        <a:pt x="106" y="51"/>
                        <a:pt x="108" y="53"/>
                      </a:cubicBezTo>
                      <a:cubicBezTo>
                        <a:pt x="111" y="56"/>
                        <a:pt x="118" y="54"/>
                        <a:pt x="122" y="55"/>
                      </a:cubicBezTo>
                      <a:cubicBezTo>
                        <a:pt x="127" y="55"/>
                        <a:pt x="131" y="56"/>
                        <a:pt x="136" y="57"/>
                      </a:cubicBezTo>
                      <a:cubicBezTo>
                        <a:pt x="140" y="59"/>
                        <a:pt x="147" y="60"/>
                        <a:pt x="151" y="59"/>
                      </a:cubicBezTo>
                      <a:cubicBezTo>
                        <a:pt x="154" y="58"/>
                        <a:pt x="157" y="55"/>
                        <a:pt x="157" y="52"/>
                      </a:cubicBezTo>
                      <a:cubicBezTo>
                        <a:pt x="157" y="47"/>
                        <a:pt x="150" y="46"/>
                        <a:pt x="147" y="44"/>
                      </a:cubicBezTo>
                      <a:cubicBezTo>
                        <a:pt x="144" y="42"/>
                        <a:pt x="140" y="40"/>
                        <a:pt x="137" y="37"/>
                      </a:cubicBezTo>
                      <a:cubicBezTo>
                        <a:pt x="129" y="31"/>
                        <a:pt x="120" y="27"/>
                        <a:pt x="111" y="22"/>
                      </a:cubicBezTo>
                      <a:cubicBezTo>
                        <a:pt x="102" y="16"/>
                        <a:pt x="92" y="14"/>
                        <a:pt x="82" y="10"/>
                      </a:cubicBezTo>
                      <a:cubicBezTo>
                        <a:pt x="74" y="7"/>
                        <a:pt x="66" y="3"/>
                        <a:pt x="56" y="3"/>
                      </a:cubicBezTo>
                      <a:cubicBezTo>
                        <a:pt x="50" y="2"/>
                        <a:pt x="43" y="0"/>
                        <a:pt x="37" y="1"/>
                      </a:cubicBezTo>
                      <a:cubicBezTo>
                        <a:pt x="28" y="1"/>
                        <a:pt x="23" y="7"/>
                        <a:pt x="16" y="12"/>
                      </a:cubicBezTo>
                      <a:cubicBezTo>
                        <a:pt x="13" y="15"/>
                        <a:pt x="0" y="20"/>
                        <a:pt x="2" y="26"/>
                      </a:cubicBezTo>
                      <a:cubicBezTo>
                        <a:pt x="6" y="26"/>
                        <a:pt x="11" y="24"/>
                        <a:pt x="16" y="24"/>
                      </a:cubicBezTo>
                      <a:lnTo>
                        <a:pt x="20" y="2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6" name="Freeform 197"/>
                <p:cNvSpPr/>
                <p:nvPr/>
              </p:nvSpPr>
              <p:spPr bwMode="auto">
                <a:xfrm>
                  <a:off x="12784117" y="3633785"/>
                  <a:ext cx="115887" cy="47625"/>
                </a:xfrm>
                <a:custGeom>
                  <a:avLst/>
                  <a:gdLst/>
                  <a:ahLst/>
                  <a:cxnLst>
                    <a:cxn ang="0">
                      <a:pos x="9" y="2"/>
                    </a:cxn>
                    <a:cxn ang="0">
                      <a:pos x="17" y="13"/>
                    </a:cxn>
                    <a:cxn ang="0">
                      <a:pos x="27" y="17"/>
                    </a:cxn>
                    <a:cxn ang="0">
                      <a:pos x="38" y="18"/>
                    </a:cxn>
                    <a:cxn ang="0">
                      <a:pos x="43" y="12"/>
                    </a:cxn>
                    <a:cxn ang="0">
                      <a:pos x="34" y="8"/>
                    </a:cxn>
                    <a:cxn ang="0">
                      <a:pos x="9" y="2"/>
                    </a:cxn>
                  </a:cxnLst>
                  <a:rect l="0" t="0" r="r" b="b"/>
                  <a:pathLst>
                    <a:path w="44" h="18">
                      <a:moveTo>
                        <a:pt x="9" y="2"/>
                      </a:moveTo>
                      <a:cubicBezTo>
                        <a:pt x="0" y="4"/>
                        <a:pt x="14" y="11"/>
                        <a:pt x="17" y="13"/>
                      </a:cubicBezTo>
                      <a:cubicBezTo>
                        <a:pt x="21" y="14"/>
                        <a:pt x="23" y="16"/>
                        <a:pt x="27" y="17"/>
                      </a:cubicBezTo>
                      <a:cubicBezTo>
                        <a:pt x="31" y="17"/>
                        <a:pt x="35" y="18"/>
                        <a:pt x="38" y="18"/>
                      </a:cubicBezTo>
                      <a:cubicBezTo>
                        <a:pt x="40" y="18"/>
                        <a:pt x="44" y="15"/>
                        <a:pt x="43" y="12"/>
                      </a:cubicBezTo>
                      <a:cubicBezTo>
                        <a:pt x="43" y="9"/>
                        <a:pt x="36" y="9"/>
                        <a:pt x="34" y="8"/>
                      </a:cubicBezTo>
                      <a:cubicBezTo>
                        <a:pt x="26" y="6"/>
                        <a:pt x="17" y="0"/>
                        <a:pt x="9"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7" name="Freeform 198"/>
                <p:cNvSpPr/>
                <p:nvPr/>
              </p:nvSpPr>
              <p:spPr bwMode="auto">
                <a:xfrm>
                  <a:off x="12965091" y="3581399"/>
                  <a:ext cx="106362" cy="100012"/>
                </a:xfrm>
                <a:custGeom>
                  <a:avLst/>
                  <a:gdLst/>
                  <a:ahLst/>
                  <a:cxnLst>
                    <a:cxn ang="0">
                      <a:pos x="40" y="10"/>
                    </a:cxn>
                    <a:cxn ang="0">
                      <a:pos x="40" y="16"/>
                    </a:cxn>
                    <a:cxn ang="0">
                      <a:pos x="39" y="22"/>
                    </a:cxn>
                    <a:cxn ang="0">
                      <a:pos x="38" y="34"/>
                    </a:cxn>
                    <a:cxn ang="0">
                      <a:pos x="38" y="38"/>
                    </a:cxn>
                    <a:cxn ang="0">
                      <a:pos x="37" y="36"/>
                    </a:cxn>
                    <a:cxn ang="0">
                      <a:pos x="8" y="31"/>
                    </a:cxn>
                    <a:cxn ang="0">
                      <a:pos x="7" y="26"/>
                    </a:cxn>
                    <a:cxn ang="0">
                      <a:pos x="18" y="23"/>
                    </a:cxn>
                    <a:cxn ang="0">
                      <a:pos x="25" y="15"/>
                    </a:cxn>
                    <a:cxn ang="0">
                      <a:pos x="25" y="10"/>
                    </a:cxn>
                    <a:cxn ang="0">
                      <a:pos x="19" y="5"/>
                    </a:cxn>
                    <a:cxn ang="0">
                      <a:pos x="40" y="0"/>
                    </a:cxn>
                    <a:cxn ang="0">
                      <a:pos x="40" y="10"/>
                    </a:cxn>
                  </a:cxnLst>
                  <a:rect l="0" t="0" r="r" b="b"/>
                  <a:pathLst>
                    <a:path w="40" h="38">
                      <a:moveTo>
                        <a:pt x="40" y="10"/>
                      </a:moveTo>
                      <a:cubicBezTo>
                        <a:pt x="40" y="12"/>
                        <a:pt x="40" y="14"/>
                        <a:pt x="40" y="16"/>
                      </a:cubicBezTo>
                      <a:cubicBezTo>
                        <a:pt x="40" y="18"/>
                        <a:pt x="39" y="20"/>
                        <a:pt x="39" y="22"/>
                      </a:cubicBezTo>
                      <a:cubicBezTo>
                        <a:pt x="38" y="26"/>
                        <a:pt x="38" y="30"/>
                        <a:pt x="38" y="34"/>
                      </a:cubicBezTo>
                      <a:cubicBezTo>
                        <a:pt x="38" y="38"/>
                        <a:pt x="38" y="38"/>
                        <a:pt x="38" y="38"/>
                      </a:cubicBezTo>
                      <a:cubicBezTo>
                        <a:pt x="38" y="37"/>
                        <a:pt x="37" y="37"/>
                        <a:pt x="37" y="36"/>
                      </a:cubicBezTo>
                      <a:cubicBezTo>
                        <a:pt x="28" y="30"/>
                        <a:pt x="18" y="34"/>
                        <a:pt x="8" y="31"/>
                      </a:cubicBezTo>
                      <a:cubicBezTo>
                        <a:pt x="4" y="29"/>
                        <a:pt x="0" y="26"/>
                        <a:pt x="7" y="26"/>
                      </a:cubicBezTo>
                      <a:cubicBezTo>
                        <a:pt x="11" y="25"/>
                        <a:pt x="14" y="25"/>
                        <a:pt x="18" y="23"/>
                      </a:cubicBezTo>
                      <a:cubicBezTo>
                        <a:pt x="23" y="21"/>
                        <a:pt x="25" y="20"/>
                        <a:pt x="25" y="15"/>
                      </a:cubicBezTo>
                      <a:cubicBezTo>
                        <a:pt x="25" y="14"/>
                        <a:pt x="25" y="12"/>
                        <a:pt x="25" y="10"/>
                      </a:cubicBezTo>
                      <a:cubicBezTo>
                        <a:pt x="23" y="7"/>
                        <a:pt x="20" y="7"/>
                        <a:pt x="19" y="5"/>
                      </a:cubicBezTo>
                      <a:cubicBezTo>
                        <a:pt x="17" y="0"/>
                        <a:pt x="33" y="0"/>
                        <a:pt x="40" y="0"/>
                      </a:cubicBezTo>
                      <a:cubicBezTo>
                        <a:pt x="40" y="3"/>
                        <a:pt x="40" y="7"/>
                        <a:pt x="40"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8" name="Freeform 199"/>
                <p:cNvSpPr/>
                <p:nvPr/>
              </p:nvSpPr>
              <p:spPr bwMode="auto">
                <a:xfrm>
                  <a:off x="13065104" y="3576635"/>
                  <a:ext cx="147637" cy="133350"/>
                </a:xfrm>
                <a:custGeom>
                  <a:avLst/>
                  <a:gdLst/>
                  <a:ahLst/>
                  <a:cxnLst>
                    <a:cxn ang="0">
                      <a:pos x="46" y="45"/>
                    </a:cxn>
                    <a:cxn ang="0">
                      <a:pos x="33" y="37"/>
                    </a:cxn>
                    <a:cxn ang="0">
                      <a:pos x="21" y="35"/>
                    </a:cxn>
                    <a:cxn ang="0">
                      <a:pos x="10" y="42"/>
                    </a:cxn>
                    <a:cxn ang="0">
                      <a:pos x="0" y="40"/>
                    </a:cxn>
                    <a:cxn ang="0">
                      <a:pos x="0" y="36"/>
                    </a:cxn>
                    <a:cxn ang="0">
                      <a:pos x="1" y="24"/>
                    </a:cxn>
                    <a:cxn ang="0">
                      <a:pos x="2" y="18"/>
                    </a:cxn>
                    <a:cxn ang="0">
                      <a:pos x="2" y="12"/>
                    </a:cxn>
                    <a:cxn ang="0">
                      <a:pos x="2" y="2"/>
                    </a:cxn>
                    <a:cxn ang="0">
                      <a:pos x="4" y="2"/>
                    </a:cxn>
                    <a:cxn ang="0">
                      <a:pos x="36" y="9"/>
                    </a:cxn>
                    <a:cxn ang="0">
                      <a:pos x="51" y="28"/>
                    </a:cxn>
                    <a:cxn ang="0">
                      <a:pos x="46" y="45"/>
                    </a:cxn>
                  </a:cxnLst>
                  <a:rect l="0" t="0" r="r" b="b"/>
                  <a:pathLst>
                    <a:path w="56" h="51">
                      <a:moveTo>
                        <a:pt x="46" y="45"/>
                      </a:moveTo>
                      <a:cubicBezTo>
                        <a:pt x="41" y="42"/>
                        <a:pt x="39" y="38"/>
                        <a:pt x="33" y="37"/>
                      </a:cubicBezTo>
                      <a:cubicBezTo>
                        <a:pt x="30" y="36"/>
                        <a:pt x="23" y="34"/>
                        <a:pt x="21" y="35"/>
                      </a:cubicBezTo>
                      <a:cubicBezTo>
                        <a:pt x="18" y="35"/>
                        <a:pt x="14" y="41"/>
                        <a:pt x="10" y="42"/>
                      </a:cubicBezTo>
                      <a:cubicBezTo>
                        <a:pt x="6" y="43"/>
                        <a:pt x="3" y="42"/>
                        <a:pt x="0" y="40"/>
                      </a:cubicBezTo>
                      <a:cubicBezTo>
                        <a:pt x="0" y="36"/>
                        <a:pt x="0" y="36"/>
                        <a:pt x="0" y="36"/>
                      </a:cubicBezTo>
                      <a:cubicBezTo>
                        <a:pt x="0" y="32"/>
                        <a:pt x="0" y="28"/>
                        <a:pt x="1" y="24"/>
                      </a:cubicBezTo>
                      <a:cubicBezTo>
                        <a:pt x="1" y="22"/>
                        <a:pt x="2" y="20"/>
                        <a:pt x="2" y="18"/>
                      </a:cubicBezTo>
                      <a:cubicBezTo>
                        <a:pt x="2" y="16"/>
                        <a:pt x="2" y="14"/>
                        <a:pt x="2" y="12"/>
                      </a:cubicBezTo>
                      <a:cubicBezTo>
                        <a:pt x="2" y="9"/>
                        <a:pt x="2" y="5"/>
                        <a:pt x="2" y="2"/>
                      </a:cubicBezTo>
                      <a:cubicBezTo>
                        <a:pt x="3" y="2"/>
                        <a:pt x="4" y="2"/>
                        <a:pt x="4" y="2"/>
                      </a:cubicBezTo>
                      <a:cubicBezTo>
                        <a:pt x="15" y="2"/>
                        <a:pt x="28" y="0"/>
                        <a:pt x="36" y="9"/>
                      </a:cubicBezTo>
                      <a:cubicBezTo>
                        <a:pt x="41" y="14"/>
                        <a:pt x="48" y="21"/>
                        <a:pt x="51" y="28"/>
                      </a:cubicBezTo>
                      <a:cubicBezTo>
                        <a:pt x="52" y="33"/>
                        <a:pt x="56" y="51"/>
                        <a:pt x="46" y="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9" name="Freeform 200"/>
                <p:cNvSpPr/>
                <p:nvPr/>
              </p:nvSpPr>
              <p:spPr bwMode="auto">
                <a:xfrm>
                  <a:off x="12799992" y="3357560"/>
                  <a:ext cx="55562" cy="39687"/>
                </a:xfrm>
                <a:custGeom>
                  <a:avLst/>
                  <a:gdLst/>
                  <a:ahLst/>
                  <a:cxnLst>
                    <a:cxn ang="0">
                      <a:pos x="8" y="0"/>
                    </a:cxn>
                    <a:cxn ang="0">
                      <a:pos x="10" y="15"/>
                    </a:cxn>
                    <a:cxn ang="0">
                      <a:pos x="1" y="11"/>
                    </a:cxn>
                    <a:cxn ang="0">
                      <a:pos x="6" y="3"/>
                    </a:cxn>
                    <a:cxn ang="0">
                      <a:pos x="8" y="0"/>
                    </a:cxn>
                  </a:cxnLst>
                  <a:rect l="0" t="0" r="r" b="b"/>
                  <a:pathLst>
                    <a:path w="21" h="15">
                      <a:moveTo>
                        <a:pt x="8" y="0"/>
                      </a:moveTo>
                      <a:cubicBezTo>
                        <a:pt x="6" y="3"/>
                        <a:pt x="21" y="13"/>
                        <a:pt x="10" y="15"/>
                      </a:cubicBezTo>
                      <a:cubicBezTo>
                        <a:pt x="7" y="15"/>
                        <a:pt x="2" y="15"/>
                        <a:pt x="1" y="11"/>
                      </a:cubicBezTo>
                      <a:cubicBezTo>
                        <a:pt x="0" y="7"/>
                        <a:pt x="4" y="5"/>
                        <a:pt x="6" y="3"/>
                      </a:cubicBezTo>
                      <a:lnTo>
                        <a:pt x="8"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0" name="Freeform 201"/>
                <p:cNvSpPr/>
                <p:nvPr/>
              </p:nvSpPr>
              <p:spPr bwMode="auto">
                <a:xfrm>
                  <a:off x="13244491" y="3641724"/>
                  <a:ext cx="76200" cy="34925"/>
                </a:xfrm>
                <a:custGeom>
                  <a:avLst/>
                  <a:gdLst/>
                  <a:ahLst/>
                  <a:cxnLst>
                    <a:cxn ang="0">
                      <a:pos x="20" y="11"/>
                    </a:cxn>
                    <a:cxn ang="0">
                      <a:pos x="26" y="9"/>
                    </a:cxn>
                    <a:cxn ang="0">
                      <a:pos x="22" y="2"/>
                    </a:cxn>
                    <a:cxn ang="0">
                      <a:pos x="3" y="3"/>
                    </a:cxn>
                    <a:cxn ang="0">
                      <a:pos x="1" y="9"/>
                    </a:cxn>
                    <a:cxn ang="0">
                      <a:pos x="20" y="11"/>
                    </a:cxn>
                  </a:cxnLst>
                  <a:rect l="0" t="0" r="r" b="b"/>
                  <a:pathLst>
                    <a:path w="29" h="13">
                      <a:moveTo>
                        <a:pt x="20" y="11"/>
                      </a:moveTo>
                      <a:cubicBezTo>
                        <a:pt x="21" y="11"/>
                        <a:pt x="25" y="10"/>
                        <a:pt x="26" y="9"/>
                      </a:cubicBezTo>
                      <a:cubicBezTo>
                        <a:pt x="29" y="6"/>
                        <a:pt x="25" y="2"/>
                        <a:pt x="22" y="2"/>
                      </a:cubicBezTo>
                      <a:cubicBezTo>
                        <a:pt x="16" y="0"/>
                        <a:pt x="8" y="0"/>
                        <a:pt x="3" y="3"/>
                      </a:cubicBezTo>
                      <a:cubicBezTo>
                        <a:pt x="1" y="4"/>
                        <a:pt x="0" y="7"/>
                        <a:pt x="1" y="9"/>
                      </a:cubicBezTo>
                      <a:cubicBezTo>
                        <a:pt x="7" y="10"/>
                        <a:pt x="12" y="13"/>
                        <a:pt x="20"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1" name="Freeform 202"/>
                <p:cNvSpPr/>
                <p:nvPr/>
              </p:nvSpPr>
              <p:spPr bwMode="auto">
                <a:xfrm>
                  <a:off x="13452453" y="3725860"/>
                  <a:ext cx="17462" cy="26987"/>
                </a:xfrm>
                <a:custGeom>
                  <a:avLst/>
                  <a:gdLst/>
                  <a:ahLst/>
                  <a:cxnLst>
                    <a:cxn ang="0">
                      <a:pos x="1" y="7"/>
                    </a:cxn>
                    <a:cxn ang="0">
                      <a:pos x="6" y="10"/>
                    </a:cxn>
                    <a:cxn ang="0">
                      <a:pos x="6" y="3"/>
                    </a:cxn>
                    <a:cxn ang="0">
                      <a:pos x="1" y="7"/>
                    </a:cxn>
                  </a:cxnLst>
                  <a:rect l="0" t="0" r="r" b="b"/>
                  <a:pathLst>
                    <a:path w="7" h="10">
                      <a:moveTo>
                        <a:pt x="1" y="7"/>
                      </a:moveTo>
                      <a:cubicBezTo>
                        <a:pt x="2" y="9"/>
                        <a:pt x="5" y="9"/>
                        <a:pt x="6" y="10"/>
                      </a:cubicBezTo>
                      <a:cubicBezTo>
                        <a:pt x="7" y="10"/>
                        <a:pt x="7" y="4"/>
                        <a:pt x="6" y="3"/>
                      </a:cubicBezTo>
                      <a:cubicBezTo>
                        <a:pt x="3" y="0"/>
                        <a:pt x="0" y="3"/>
                        <a:pt x="1"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2" name="Freeform 203"/>
                <p:cNvSpPr/>
                <p:nvPr/>
              </p:nvSpPr>
              <p:spPr bwMode="auto">
                <a:xfrm>
                  <a:off x="13485790" y="3786185"/>
                  <a:ext cx="20637" cy="31750"/>
                </a:xfrm>
                <a:custGeom>
                  <a:avLst/>
                  <a:gdLst/>
                  <a:ahLst/>
                  <a:cxnLst>
                    <a:cxn ang="0">
                      <a:pos x="6" y="6"/>
                    </a:cxn>
                    <a:cxn ang="0">
                      <a:pos x="6" y="6"/>
                    </a:cxn>
                    <a:cxn ang="0">
                      <a:pos x="2" y="7"/>
                    </a:cxn>
                    <a:cxn ang="0">
                      <a:pos x="6" y="6"/>
                    </a:cxn>
                  </a:cxnLst>
                  <a:rect l="0" t="0" r="r" b="b"/>
                  <a:pathLst>
                    <a:path w="8" h="12">
                      <a:moveTo>
                        <a:pt x="6" y="6"/>
                      </a:moveTo>
                      <a:cubicBezTo>
                        <a:pt x="6" y="6"/>
                        <a:pt x="6" y="6"/>
                        <a:pt x="6" y="6"/>
                      </a:cubicBezTo>
                      <a:cubicBezTo>
                        <a:pt x="8" y="12"/>
                        <a:pt x="3" y="11"/>
                        <a:pt x="2" y="7"/>
                      </a:cubicBezTo>
                      <a:cubicBezTo>
                        <a:pt x="0" y="1"/>
                        <a:pt x="4" y="0"/>
                        <a:pt x="6"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3" name="Freeform 205"/>
                <p:cNvSpPr/>
                <p:nvPr/>
              </p:nvSpPr>
              <p:spPr bwMode="auto">
                <a:xfrm>
                  <a:off x="13466740" y="3851274"/>
                  <a:ext cx="22225" cy="22225"/>
                </a:xfrm>
                <a:custGeom>
                  <a:avLst/>
                  <a:gdLst/>
                  <a:ahLst/>
                  <a:cxnLst>
                    <a:cxn ang="0">
                      <a:pos x="7" y="0"/>
                    </a:cxn>
                    <a:cxn ang="0">
                      <a:pos x="4" y="6"/>
                    </a:cxn>
                    <a:cxn ang="0">
                      <a:pos x="8" y="1"/>
                    </a:cxn>
                    <a:cxn ang="0">
                      <a:pos x="7" y="0"/>
                    </a:cxn>
                  </a:cxnLst>
                  <a:rect l="0" t="0" r="r" b="b"/>
                  <a:pathLst>
                    <a:path w="8" h="8">
                      <a:moveTo>
                        <a:pt x="7" y="0"/>
                      </a:moveTo>
                      <a:cubicBezTo>
                        <a:pt x="6" y="2"/>
                        <a:pt x="0" y="3"/>
                        <a:pt x="4" y="6"/>
                      </a:cubicBezTo>
                      <a:cubicBezTo>
                        <a:pt x="7" y="8"/>
                        <a:pt x="8" y="3"/>
                        <a:pt x="8" y="1"/>
                      </a:cubicBezTo>
                      <a:lnTo>
                        <a:pt x="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4" name="Freeform 206"/>
                <p:cNvSpPr/>
                <p:nvPr/>
              </p:nvSpPr>
              <p:spPr bwMode="auto">
                <a:xfrm>
                  <a:off x="13465153" y="3759199"/>
                  <a:ext cx="17462" cy="23812"/>
                </a:xfrm>
                <a:custGeom>
                  <a:avLst/>
                  <a:gdLst/>
                  <a:ahLst/>
                  <a:cxnLst>
                    <a:cxn ang="0">
                      <a:pos x="7" y="9"/>
                    </a:cxn>
                    <a:cxn ang="0">
                      <a:pos x="1" y="3"/>
                    </a:cxn>
                    <a:cxn ang="0">
                      <a:pos x="7" y="5"/>
                    </a:cxn>
                    <a:cxn ang="0">
                      <a:pos x="7" y="9"/>
                    </a:cxn>
                  </a:cxnLst>
                  <a:rect l="0" t="0" r="r" b="b"/>
                  <a:pathLst>
                    <a:path w="7" h="9">
                      <a:moveTo>
                        <a:pt x="7" y="9"/>
                      </a:moveTo>
                      <a:cubicBezTo>
                        <a:pt x="4" y="9"/>
                        <a:pt x="0" y="7"/>
                        <a:pt x="1" y="3"/>
                      </a:cubicBezTo>
                      <a:cubicBezTo>
                        <a:pt x="2" y="0"/>
                        <a:pt x="7" y="1"/>
                        <a:pt x="7" y="5"/>
                      </a:cubicBezTo>
                      <a:lnTo>
                        <a:pt x="7"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5" name="Freeform 207"/>
                <p:cNvSpPr/>
                <p:nvPr/>
              </p:nvSpPr>
              <p:spPr bwMode="auto">
                <a:xfrm>
                  <a:off x="13482615" y="3821111"/>
                  <a:ext cx="15875" cy="17462"/>
                </a:xfrm>
                <a:custGeom>
                  <a:avLst/>
                  <a:gdLst/>
                  <a:ahLst/>
                  <a:cxnLst>
                    <a:cxn ang="0">
                      <a:pos x="1" y="5"/>
                    </a:cxn>
                    <a:cxn ang="0">
                      <a:pos x="5" y="1"/>
                    </a:cxn>
                    <a:cxn ang="0">
                      <a:pos x="6" y="6"/>
                    </a:cxn>
                    <a:cxn ang="0">
                      <a:pos x="0" y="7"/>
                    </a:cxn>
                    <a:cxn ang="0">
                      <a:pos x="1" y="5"/>
                    </a:cxn>
                  </a:cxnLst>
                  <a:rect l="0" t="0" r="r" b="b"/>
                  <a:pathLst>
                    <a:path w="6" h="7">
                      <a:moveTo>
                        <a:pt x="1" y="5"/>
                      </a:moveTo>
                      <a:cubicBezTo>
                        <a:pt x="1" y="4"/>
                        <a:pt x="2" y="0"/>
                        <a:pt x="5" y="1"/>
                      </a:cubicBezTo>
                      <a:cubicBezTo>
                        <a:pt x="6" y="1"/>
                        <a:pt x="6" y="4"/>
                        <a:pt x="6" y="6"/>
                      </a:cubicBezTo>
                      <a:cubicBezTo>
                        <a:pt x="4" y="7"/>
                        <a:pt x="2" y="7"/>
                        <a:pt x="0" y="7"/>
                      </a:cubicBezTo>
                      <a:lnTo>
                        <a:pt x="1"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6" name="Freeform 208"/>
                <p:cNvSpPr/>
                <p:nvPr/>
              </p:nvSpPr>
              <p:spPr bwMode="auto">
                <a:xfrm>
                  <a:off x="13457216" y="3890961"/>
                  <a:ext cx="17462" cy="20637"/>
                </a:xfrm>
                <a:custGeom>
                  <a:avLst/>
                  <a:gdLst/>
                  <a:ahLst/>
                  <a:cxnLst>
                    <a:cxn ang="0">
                      <a:pos x="3" y="1"/>
                    </a:cxn>
                    <a:cxn ang="0">
                      <a:pos x="1" y="1"/>
                    </a:cxn>
                    <a:cxn ang="0">
                      <a:pos x="4" y="6"/>
                    </a:cxn>
                    <a:cxn ang="0">
                      <a:pos x="6" y="0"/>
                    </a:cxn>
                    <a:cxn ang="0">
                      <a:pos x="3" y="1"/>
                    </a:cxn>
                  </a:cxnLst>
                  <a:rect l="0" t="0" r="r" b="b"/>
                  <a:pathLst>
                    <a:path w="7" h="8">
                      <a:moveTo>
                        <a:pt x="3" y="1"/>
                      </a:moveTo>
                      <a:cubicBezTo>
                        <a:pt x="2" y="1"/>
                        <a:pt x="2" y="1"/>
                        <a:pt x="1" y="1"/>
                      </a:cubicBezTo>
                      <a:cubicBezTo>
                        <a:pt x="0" y="3"/>
                        <a:pt x="0" y="8"/>
                        <a:pt x="4" y="6"/>
                      </a:cubicBezTo>
                      <a:cubicBezTo>
                        <a:pt x="7" y="6"/>
                        <a:pt x="6" y="3"/>
                        <a:pt x="6" y="0"/>
                      </a:cubicBezTo>
                      <a:lnTo>
                        <a:pt x="3"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7" name="Freeform 209"/>
                <p:cNvSpPr/>
                <p:nvPr/>
              </p:nvSpPr>
              <p:spPr bwMode="auto">
                <a:xfrm>
                  <a:off x="12282467" y="4376736"/>
                  <a:ext cx="36512" cy="55562"/>
                </a:xfrm>
                <a:custGeom>
                  <a:avLst/>
                  <a:gdLst/>
                  <a:ahLst/>
                  <a:cxnLst>
                    <a:cxn ang="0">
                      <a:pos x="14" y="11"/>
                    </a:cxn>
                    <a:cxn ang="0">
                      <a:pos x="2" y="0"/>
                    </a:cxn>
                    <a:cxn ang="0">
                      <a:pos x="6" y="13"/>
                    </a:cxn>
                    <a:cxn ang="0">
                      <a:pos x="1" y="16"/>
                    </a:cxn>
                    <a:cxn ang="0">
                      <a:pos x="9" y="20"/>
                    </a:cxn>
                    <a:cxn ang="0">
                      <a:pos x="14" y="11"/>
                    </a:cxn>
                  </a:cxnLst>
                  <a:rect l="0" t="0" r="r" b="b"/>
                  <a:pathLst>
                    <a:path w="14" h="21">
                      <a:moveTo>
                        <a:pt x="14" y="11"/>
                      </a:moveTo>
                      <a:cubicBezTo>
                        <a:pt x="14" y="5"/>
                        <a:pt x="7" y="1"/>
                        <a:pt x="2" y="0"/>
                      </a:cubicBezTo>
                      <a:cubicBezTo>
                        <a:pt x="0" y="4"/>
                        <a:pt x="9" y="8"/>
                        <a:pt x="6" y="13"/>
                      </a:cubicBezTo>
                      <a:cubicBezTo>
                        <a:pt x="5" y="16"/>
                        <a:pt x="2" y="14"/>
                        <a:pt x="1" y="16"/>
                      </a:cubicBezTo>
                      <a:cubicBezTo>
                        <a:pt x="0" y="20"/>
                        <a:pt x="7" y="21"/>
                        <a:pt x="9" y="20"/>
                      </a:cubicBezTo>
                      <a:cubicBezTo>
                        <a:pt x="12" y="19"/>
                        <a:pt x="14" y="14"/>
                        <a:pt x="14"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8" name="Freeform 210"/>
                <p:cNvSpPr/>
                <p:nvPr/>
              </p:nvSpPr>
              <p:spPr bwMode="auto">
                <a:xfrm>
                  <a:off x="12947629" y="6203947"/>
                  <a:ext cx="63500" cy="101600"/>
                </a:xfrm>
                <a:custGeom>
                  <a:avLst/>
                  <a:gdLst/>
                  <a:ahLst/>
                  <a:cxnLst>
                    <a:cxn ang="0">
                      <a:pos x="18" y="14"/>
                    </a:cxn>
                    <a:cxn ang="0">
                      <a:pos x="14" y="17"/>
                    </a:cxn>
                    <a:cxn ang="0">
                      <a:pos x="16" y="21"/>
                    </a:cxn>
                    <a:cxn ang="0">
                      <a:pos x="6" y="34"/>
                    </a:cxn>
                    <a:cxn ang="0">
                      <a:pos x="7" y="18"/>
                    </a:cxn>
                    <a:cxn ang="0">
                      <a:pos x="14" y="2"/>
                    </a:cxn>
                    <a:cxn ang="0">
                      <a:pos x="18" y="14"/>
                    </a:cxn>
                  </a:cxnLst>
                  <a:rect l="0" t="0" r="r" b="b"/>
                  <a:pathLst>
                    <a:path w="24" h="39">
                      <a:moveTo>
                        <a:pt x="18" y="14"/>
                      </a:moveTo>
                      <a:cubicBezTo>
                        <a:pt x="16" y="15"/>
                        <a:pt x="14" y="14"/>
                        <a:pt x="14" y="17"/>
                      </a:cubicBezTo>
                      <a:cubicBezTo>
                        <a:pt x="14" y="18"/>
                        <a:pt x="15" y="20"/>
                        <a:pt x="16" y="21"/>
                      </a:cubicBezTo>
                      <a:cubicBezTo>
                        <a:pt x="20" y="28"/>
                        <a:pt x="15" y="39"/>
                        <a:pt x="6" y="34"/>
                      </a:cubicBezTo>
                      <a:cubicBezTo>
                        <a:pt x="0" y="31"/>
                        <a:pt x="5" y="22"/>
                        <a:pt x="7" y="18"/>
                      </a:cubicBezTo>
                      <a:cubicBezTo>
                        <a:pt x="8" y="13"/>
                        <a:pt x="7" y="0"/>
                        <a:pt x="14" y="2"/>
                      </a:cubicBezTo>
                      <a:cubicBezTo>
                        <a:pt x="19" y="2"/>
                        <a:pt x="24" y="10"/>
                        <a:pt x="18"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9" name="Freeform 211"/>
                <p:cNvSpPr/>
                <p:nvPr/>
              </p:nvSpPr>
              <p:spPr bwMode="auto">
                <a:xfrm>
                  <a:off x="12976204" y="6337297"/>
                  <a:ext cx="39687" cy="34925"/>
                </a:xfrm>
                <a:custGeom>
                  <a:avLst/>
                  <a:gdLst/>
                  <a:ahLst/>
                  <a:cxnLst>
                    <a:cxn ang="0">
                      <a:pos x="10" y="0"/>
                    </a:cxn>
                    <a:cxn ang="0">
                      <a:pos x="4" y="9"/>
                    </a:cxn>
                    <a:cxn ang="0">
                      <a:pos x="13" y="2"/>
                    </a:cxn>
                    <a:cxn ang="0">
                      <a:pos x="10" y="0"/>
                    </a:cxn>
                  </a:cxnLst>
                  <a:rect l="0" t="0" r="r" b="b"/>
                  <a:pathLst>
                    <a:path w="15" h="13">
                      <a:moveTo>
                        <a:pt x="10" y="0"/>
                      </a:moveTo>
                      <a:cubicBezTo>
                        <a:pt x="6" y="1"/>
                        <a:pt x="0" y="5"/>
                        <a:pt x="4" y="9"/>
                      </a:cubicBezTo>
                      <a:cubicBezTo>
                        <a:pt x="7" y="13"/>
                        <a:pt x="15" y="7"/>
                        <a:pt x="13" y="2"/>
                      </a:cubicBezTo>
                      <a:lnTo>
                        <a:pt x="1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0" name="Freeform 212"/>
                <p:cNvSpPr/>
                <p:nvPr/>
              </p:nvSpPr>
              <p:spPr bwMode="auto">
                <a:xfrm>
                  <a:off x="12958741" y="6372222"/>
                  <a:ext cx="33337" cy="23812"/>
                </a:xfrm>
                <a:custGeom>
                  <a:avLst/>
                  <a:gdLst/>
                  <a:ahLst/>
                  <a:cxnLst>
                    <a:cxn ang="0">
                      <a:pos x="5" y="6"/>
                    </a:cxn>
                    <a:cxn ang="0">
                      <a:pos x="6" y="1"/>
                    </a:cxn>
                    <a:cxn ang="0">
                      <a:pos x="5" y="6"/>
                    </a:cxn>
                  </a:cxnLst>
                  <a:rect l="0" t="0" r="r" b="b"/>
                  <a:pathLst>
                    <a:path w="13" h="9">
                      <a:moveTo>
                        <a:pt x="5" y="6"/>
                      </a:moveTo>
                      <a:cubicBezTo>
                        <a:pt x="11" y="9"/>
                        <a:pt x="13" y="2"/>
                        <a:pt x="6" y="1"/>
                      </a:cubicBezTo>
                      <a:cubicBezTo>
                        <a:pt x="1" y="0"/>
                        <a:pt x="0" y="3"/>
                        <a:pt x="5"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1" name="Freeform 213"/>
                <p:cNvSpPr/>
                <p:nvPr/>
              </p:nvSpPr>
              <p:spPr bwMode="auto">
                <a:xfrm>
                  <a:off x="12934929" y="6596061"/>
                  <a:ext cx="28575" cy="76200"/>
                </a:xfrm>
                <a:custGeom>
                  <a:avLst/>
                  <a:gdLst/>
                  <a:ahLst/>
                  <a:cxnLst>
                    <a:cxn ang="0">
                      <a:pos x="5" y="21"/>
                    </a:cxn>
                    <a:cxn ang="0">
                      <a:pos x="9" y="28"/>
                    </a:cxn>
                    <a:cxn ang="0">
                      <a:pos x="10" y="26"/>
                    </a:cxn>
                    <a:cxn ang="0">
                      <a:pos x="11" y="20"/>
                    </a:cxn>
                    <a:cxn ang="0">
                      <a:pos x="6" y="2"/>
                    </a:cxn>
                    <a:cxn ang="0">
                      <a:pos x="2" y="4"/>
                    </a:cxn>
                    <a:cxn ang="0">
                      <a:pos x="5" y="21"/>
                    </a:cxn>
                  </a:cxnLst>
                  <a:rect l="0" t="0" r="r" b="b"/>
                  <a:pathLst>
                    <a:path w="11" h="29">
                      <a:moveTo>
                        <a:pt x="5" y="21"/>
                      </a:moveTo>
                      <a:cubicBezTo>
                        <a:pt x="6" y="24"/>
                        <a:pt x="8" y="26"/>
                        <a:pt x="9" y="28"/>
                      </a:cubicBezTo>
                      <a:cubicBezTo>
                        <a:pt x="9" y="29"/>
                        <a:pt x="10" y="26"/>
                        <a:pt x="10" y="26"/>
                      </a:cubicBezTo>
                      <a:cubicBezTo>
                        <a:pt x="11" y="24"/>
                        <a:pt x="11" y="22"/>
                        <a:pt x="11" y="20"/>
                      </a:cubicBezTo>
                      <a:cubicBezTo>
                        <a:pt x="11" y="17"/>
                        <a:pt x="8" y="5"/>
                        <a:pt x="6" y="2"/>
                      </a:cubicBezTo>
                      <a:cubicBezTo>
                        <a:pt x="5" y="0"/>
                        <a:pt x="3" y="2"/>
                        <a:pt x="2" y="4"/>
                      </a:cubicBezTo>
                      <a:cubicBezTo>
                        <a:pt x="0" y="7"/>
                        <a:pt x="4" y="19"/>
                        <a:pt x="5"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2" name="Freeform 214"/>
                <p:cNvSpPr/>
                <p:nvPr/>
              </p:nvSpPr>
              <p:spPr bwMode="auto">
                <a:xfrm>
                  <a:off x="12912704" y="6553197"/>
                  <a:ext cx="30162" cy="36512"/>
                </a:xfrm>
                <a:custGeom>
                  <a:avLst/>
                  <a:gdLst/>
                  <a:ahLst/>
                  <a:cxnLst>
                    <a:cxn ang="0">
                      <a:pos x="1" y="1"/>
                    </a:cxn>
                    <a:cxn ang="0">
                      <a:pos x="1" y="9"/>
                    </a:cxn>
                    <a:cxn ang="0">
                      <a:pos x="7" y="13"/>
                    </a:cxn>
                    <a:cxn ang="0">
                      <a:pos x="5" y="0"/>
                    </a:cxn>
                    <a:cxn ang="0">
                      <a:pos x="1" y="1"/>
                    </a:cxn>
                  </a:cxnLst>
                  <a:rect l="0" t="0" r="r" b="b"/>
                  <a:pathLst>
                    <a:path w="11" h="14">
                      <a:moveTo>
                        <a:pt x="1" y="1"/>
                      </a:moveTo>
                      <a:cubicBezTo>
                        <a:pt x="2" y="4"/>
                        <a:pt x="0" y="6"/>
                        <a:pt x="1" y="9"/>
                      </a:cubicBezTo>
                      <a:cubicBezTo>
                        <a:pt x="1" y="11"/>
                        <a:pt x="4" y="14"/>
                        <a:pt x="7" y="13"/>
                      </a:cubicBezTo>
                      <a:cubicBezTo>
                        <a:pt x="11" y="11"/>
                        <a:pt x="8" y="2"/>
                        <a:pt x="5" y="0"/>
                      </a:cubicBezTo>
                      <a:lnTo>
                        <a:pt x="1"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3" name="Freeform 215"/>
                <p:cNvSpPr/>
                <p:nvPr/>
              </p:nvSpPr>
              <p:spPr bwMode="auto">
                <a:xfrm>
                  <a:off x="12919054" y="6640511"/>
                  <a:ext cx="17462" cy="28575"/>
                </a:xfrm>
                <a:custGeom>
                  <a:avLst/>
                  <a:gdLst/>
                  <a:ahLst/>
                  <a:cxnLst>
                    <a:cxn ang="0">
                      <a:pos x="0" y="0"/>
                    </a:cxn>
                    <a:cxn ang="0">
                      <a:pos x="1" y="5"/>
                    </a:cxn>
                    <a:cxn ang="0">
                      <a:pos x="5" y="10"/>
                    </a:cxn>
                    <a:cxn ang="0">
                      <a:pos x="7" y="6"/>
                    </a:cxn>
                    <a:cxn ang="0">
                      <a:pos x="2" y="0"/>
                    </a:cxn>
                    <a:cxn ang="0">
                      <a:pos x="0" y="0"/>
                    </a:cxn>
                  </a:cxnLst>
                  <a:rect l="0" t="0" r="r" b="b"/>
                  <a:pathLst>
                    <a:path w="7" h="11">
                      <a:moveTo>
                        <a:pt x="0" y="0"/>
                      </a:moveTo>
                      <a:cubicBezTo>
                        <a:pt x="0" y="2"/>
                        <a:pt x="0" y="4"/>
                        <a:pt x="1" y="5"/>
                      </a:cubicBezTo>
                      <a:cubicBezTo>
                        <a:pt x="1" y="7"/>
                        <a:pt x="4" y="8"/>
                        <a:pt x="5" y="10"/>
                      </a:cubicBezTo>
                      <a:cubicBezTo>
                        <a:pt x="7" y="11"/>
                        <a:pt x="7" y="8"/>
                        <a:pt x="7" y="6"/>
                      </a:cubicBezTo>
                      <a:cubicBezTo>
                        <a:pt x="6" y="3"/>
                        <a:pt x="4" y="1"/>
                        <a:pt x="2"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4" name="Freeform 216"/>
                <p:cNvSpPr/>
                <p:nvPr/>
              </p:nvSpPr>
              <p:spPr bwMode="auto">
                <a:xfrm>
                  <a:off x="12944454" y="6845297"/>
                  <a:ext cx="82550" cy="47625"/>
                </a:xfrm>
                <a:custGeom>
                  <a:avLst/>
                  <a:gdLst/>
                  <a:ahLst/>
                  <a:cxnLst>
                    <a:cxn ang="0">
                      <a:pos x="0" y="0"/>
                    </a:cxn>
                    <a:cxn ang="0">
                      <a:pos x="10" y="10"/>
                    </a:cxn>
                    <a:cxn ang="0">
                      <a:pos x="25" y="16"/>
                    </a:cxn>
                    <a:cxn ang="0">
                      <a:pos x="1" y="0"/>
                    </a:cxn>
                    <a:cxn ang="0">
                      <a:pos x="0" y="0"/>
                    </a:cxn>
                  </a:cxnLst>
                  <a:rect l="0" t="0" r="r" b="b"/>
                  <a:pathLst>
                    <a:path w="31" h="18">
                      <a:moveTo>
                        <a:pt x="0" y="0"/>
                      </a:moveTo>
                      <a:cubicBezTo>
                        <a:pt x="0" y="4"/>
                        <a:pt x="7" y="9"/>
                        <a:pt x="10" y="10"/>
                      </a:cubicBezTo>
                      <a:cubicBezTo>
                        <a:pt x="12" y="12"/>
                        <a:pt x="22" y="18"/>
                        <a:pt x="25" y="16"/>
                      </a:cubicBezTo>
                      <a:cubicBezTo>
                        <a:pt x="31" y="11"/>
                        <a:pt x="3" y="2"/>
                        <a:pt x="1"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5" name="Freeform 217"/>
                <p:cNvSpPr/>
                <p:nvPr/>
              </p:nvSpPr>
              <p:spPr bwMode="auto">
                <a:xfrm>
                  <a:off x="12904766" y="6597647"/>
                  <a:ext cx="26987" cy="31750"/>
                </a:xfrm>
                <a:custGeom>
                  <a:avLst/>
                  <a:gdLst/>
                  <a:ahLst/>
                  <a:cxnLst>
                    <a:cxn ang="0">
                      <a:pos x="0" y="3"/>
                    </a:cxn>
                    <a:cxn ang="0">
                      <a:pos x="5" y="0"/>
                    </a:cxn>
                    <a:cxn ang="0">
                      <a:pos x="10" y="5"/>
                    </a:cxn>
                    <a:cxn ang="0">
                      <a:pos x="1" y="12"/>
                    </a:cxn>
                    <a:cxn ang="0">
                      <a:pos x="1" y="5"/>
                    </a:cxn>
                    <a:cxn ang="0">
                      <a:pos x="0" y="3"/>
                    </a:cxn>
                  </a:cxnLst>
                  <a:rect l="0" t="0" r="r" b="b"/>
                  <a:pathLst>
                    <a:path w="10" h="12">
                      <a:moveTo>
                        <a:pt x="0" y="3"/>
                      </a:moveTo>
                      <a:cubicBezTo>
                        <a:pt x="2" y="3"/>
                        <a:pt x="3" y="1"/>
                        <a:pt x="5" y="0"/>
                      </a:cubicBezTo>
                      <a:cubicBezTo>
                        <a:pt x="8" y="0"/>
                        <a:pt x="10" y="3"/>
                        <a:pt x="10" y="5"/>
                      </a:cubicBezTo>
                      <a:cubicBezTo>
                        <a:pt x="10" y="9"/>
                        <a:pt x="4" y="12"/>
                        <a:pt x="1" y="12"/>
                      </a:cubicBezTo>
                      <a:cubicBezTo>
                        <a:pt x="2" y="10"/>
                        <a:pt x="5" y="7"/>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6" name="Freeform 218"/>
                <p:cNvSpPr/>
                <p:nvPr/>
              </p:nvSpPr>
              <p:spPr bwMode="auto">
                <a:xfrm>
                  <a:off x="12928579" y="6773861"/>
                  <a:ext cx="26987" cy="39687"/>
                </a:xfrm>
                <a:custGeom>
                  <a:avLst/>
                  <a:gdLst/>
                  <a:ahLst/>
                  <a:cxnLst>
                    <a:cxn ang="0">
                      <a:pos x="6" y="0"/>
                    </a:cxn>
                    <a:cxn ang="0">
                      <a:pos x="1" y="5"/>
                    </a:cxn>
                    <a:cxn ang="0">
                      <a:pos x="2" y="13"/>
                    </a:cxn>
                    <a:cxn ang="0">
                      <a:pos x="7" y="1"/>
                    </a:cxn>
                    <a:cxn ang="0">
                      <a:pos x="6" y="0"/>
                    </a:cxn>
                  </a:cxnLst>
                  <a:rect l="0" t="0" r="r" b="b"/>
                  <a:pathLst>
                    <a:path w="10" h="15">
                      <a:moveTo>
                        <a:pt x="6" y="0"/>
                      </a:moveTo>
                      <a:cubicBezTo>
                        <a:pt x="4" y="2"/>
                        <a:pt x="1" y="2"/>
                        <a:pt x="1" y="5"/>
                      </a:cubicBezTo>
                      <a:cubicBezTo>
                        <a:pt x="0" y="7"/>
                        <a:pt x="0" y="12"/>
                        <a:pt x="2" y="13"/>
                      </a:cubicBezTo>
                      <a:cubicBezTo>
                        <a:pt x="7" y="15"/>
                        <a:pt x="10" y="4"/>
                        <a:pt x="7" y="1"/>
                      </a:cubicBezTo>
                      <a:lnTo>
                        <a:pt x="6"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7" name="Freeform 219"/>
                <p:cNvSpPr/>
                <p:nvPr/>
              </p:nvSpPr>
              <p:spPr bwMode="auto">
                <a:xfrm>
                  <a:off x="12939691" y="6713536"/>
                  <a:ext cx="23812" cy="31750"/>
                </a:xfrm>
                <a:custGeom>
                  <a:avLst/>
                  <a:gdLst/>
                  <a:ahLst/>
                  <a:cxnLst>
                    <a:cxn ang="0">
                      <a:pos x="1" y="8"/>
                    </a:cxn>
                    <a:cxn ang="0">
                      <a:pos x="8" y="7"/>
                    </a:cxn>
                    <a:cxn ang="0">
                      <a:pos x="0" y="10"/>
                    </a:cxn>
                    <a:cxn ang="0">
                      <a:pos x="1" y="8"/>
                    </a:cxn>
                  </a:cxnLst>
                  <a:rect l="0" t="0" r="r" b="b"/>
                  <a:pathLst>
                    <a:path w="9" h="12">
                      <a:moveTo>
                        <a:pt x="1" y="8"/>
                      </a:moveTo>
                      <a:cubicBezTo>
                        <a:pt x="4" y="5"/>
                        <a:pt x="7" y="0"/>
                        <a:pt x="8" y="7"/>
                      </a:cubicBezTo>
                      <a:cubicBezTo>
                        <a:pt x="9" y="12"/>
                        <a:pt x="3" y="11"/>
                        <a:pt x="0" y="10"/>
                      </a:cubicBezTo>
                      <a:lnTo>
                        <a:pt x="1"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8" name="Freeform 220"/>
                <p:cNvSpPr/>
                <p:nvPr/>
              </p:nvSpPr>
              <p:spPr bwMode="auto">
                <a:xfrm>
                  <a:off x="12903179" y="6700836"/>
                  <a:ext cx="33337" cy="28575"/>
                </a:xfrm>
                <a:custGeom>
                  <a:avLst/>
                  <a:gdLst/>
                  <a:ahLst/>
                  <a:cxnLst>
                    <a:cxn ang="0">
                      <a:pos x="8" y="0"/>
                    </a:cxn>
                    <a:cxn ang="0">
                      <a:pos x="6" y="10"/>
                    </a:cxn>
                    <a:cxn ang="0">
                      <a:pos x="11" y="7"/>
                    </a:cxn>
                    <a:cxn ang="0">
                      <a:pos x="13" y="0"/>
                    </a:cxn>
                    <a:cxn ang="0">
                      <a:pos x="8" y="0"/>
                    </a:cxn>
                  </a:cxnLst>
                  <a:rect l="0" t="0" r="r" b="b"/>
                  <a:pathLst>
                    <a:path w="13" h="11">
                      <a:moveTo>
                        <a:pt x="8" y="0"/>
                      </a:moveTo>
                      <a:cubicBezTo>
                        <a:pt x="5" y="2"/>
                        <a:pt x="0" y="9"/>
                        <a:pt x="6" y="10"/>
                      </a:cubicBezTo>
                      <a:cubicBezTo>
                        <a:pt x="10" y="11"/>
                        <a:pt x="10" y="9"/>
                        <a:pt x="11" y="7"/>
                      </a:cubicBezTo>
                      <a:cubicBezTo>
                        <a:pt x="12" y="5"/>
                        <a:pt x="13" y="2"/>
                        <a:pt x="13" y="0"/>
                      </a:cubicBezTo>
                      <a:lnTo>
                        <a:pt x="8"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9" name="Freeform 221"/>
                <p:cNvSpPr/>
                <p:nvPr/>
              </p:nvSpPr>
              <p:spPr bwMode="auto">
                <a:xfrm>
                  <a:off x="12980966" y="6900861"/>
                  <a:ext cx="58737" cy="38100"/>
                </a:xfrm>
                <a:custGeom>
                  <a:avLst/>
                  <a:gdLst/>
                  <a:ahLst/>
                  <a:cxnLst>
                    <a:cxn ang="0">
                      <a:pos x="22" y="14"/>
                    </a:cxn>
                    <a:cxn ang="0">
                      <a:pos x="6" y="9"/>
                    </a:cxn>
                    <a:cxn ang="0">
                      <a:pos x="11" y="1"/>
                    </a:cxn>
                    <a:cxn ang="0">
                      <a:pos x="22" y="14"/>
                    </a:cxn>
                  </a:cxnLst>
                  <a:rect l="0" t="0" r="r" b="b"/>
                  <a:pathLst>
                    <a:path w="22" h="15">
                      <a:moveTo>
                        <a:pt x="22" y="14"/>
                      </a:moveTo>
                      <a:cubicBezTo>
                        <a:pt x="16" y="15"/>
                        <a:pt x="10" y="13"/>
                        <a:pt x="6" y="9"/>
                      </a:cubicBezTo>
                      <a:cubicBezTo>
                        <a:pt x="0" y="4"/>
                        <a:pt x="4" y="0"/>
                        <a:pt x="11" y="1"/>
                      </a:cubicBezTo>
                      <a:cubicBezTo>
                        <a:pt x="19" y="2"/>
                        <a:pt x="22" y="6"/>
                        <a:pt x="22"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0" name="Freeform 222"/>
                <p:cNvSpPr/>
                <p:nvPr/>
              </p:nvSpPr>
              <p:spPr bwMode="auto">
                <a:xfrm>
                  <a:off x="13185753" y="6840536"/>
                  <a:ext cx="144462" cy="153987"/>
                </a:xfrm>
                <a:custGeom>
                  <a:avLst/>
                  <a:gdLst/>
                  <a:ahLst/>
                  <a:cxnLst>
                    <a:cxn ang="0">
                      <a:pos x="53" y="55"/>
                    </a:cxn>
                    <a:cxn ang="0">
                      <a:pos x="46" y="58"/>
                    </a:cxn>
                    <a:cxn ang="0">
                      <a:pos x="26" y="58"/>
                    </a:cxn>
                    <a:cxn ang="0">
                      <a:pos x="7" y="53"/>
                    </a:cxn>
                    <a:cxn ang="0">
                      <a:pos x="1" y="52"/>
                    </a:cxn>
                    <a:cxn ang="0">
                      <a:pos x="2" y="46"/>
                    </a:cxn>
                    <a:cxn ang="0">
                      <a:pos x="2" y="31"/>
                    </a:cxn>
                    <a:cxn ang="0">
                      <a:pos x="1" y="23"/>
                    </a:cxn>
                    <a:cxn ang="0">
                      <a:pos x="0" y="15"/>
                    </a:cxn>
                    <a:cxn ang="0">
                      <a:pos x="0" y="0"/>
                    </a:cxn>
                    <a:cxn ang="0">
                      <a:pos x="0" y="0"/>
                    </a:cxn>
                    <a:cxn ang="0">
                      <a:pos x="3" y="2"/>
                    </a:cxn>
                    <a:cxn ang="0">
                      <a:pos x="3" y="13"/>
                    </a:cxn>
                    <a:cxn ang="0">
                      <a:pos x="7" y="24"/>
                    </a:cxn>
                    <a:cxn ang="0">
                      <a:pos x="28" y="43"/>
                    </a:cxn>
                    <a:cxn ang="0">
                      <a:pos x="37" y="49"/>
                    </a:cxn>
                    <a:cxn ang="0">
                      <a:pos x="49" y="50"/>
                    </a:cxn>
                    <a:cxn ang="0">
                      <a:pos x="53" y="55"/>
                    </a:cxn>
                  </a:cxnLst>
                  <a:rect l="0" t="0" r="r" b="b"/>
                  <a:pathLst>
                    <a:path w="55" h="59">
                      <a:moveTo>
                        <a:pt x="53" y="55"/>
                      </a:moveTo>
                      <a:cubicBezTo>
                        <a:pt x="51" y="56"/>
                        <a:pt x="47" y="57"/>
                        <a:pt x="46" y="58"/>
                      </a:cubicBezTo>
                      <a:cubicBezTo>
                        <a:pt x="40" y="59"/>
                        <a:pt x="32" y="59"/>
                        <a:pt x="26" y="58"/>
                      </a:cubicBezTo>
                      <a:cubicBezTo>
                        <a:pt x="20" y="57"/>
                        <a:pt x="13" y="54"/>
                        <a:pt x="7" y="53"/>
                      </a:cubicBezTo>
                      <a:cubicBezTo>
                        <a:pt x="5" y="53"/>
                        <a:pt x="3" y="53"/>
                        <a:pt x="1" y="52"/>
                      </a:cubicBezTo>
                      <a:cubicBezTo>
                        <a:pt x="1" y="50"/>
                        <a:pt x="1" y="48"/>
                        <a:pt x="2" y="46"/>
                      </a:cubicBezTo>
                      <a:cubicBezTo>
                        <a:pt x="3" y="42"/>
                        <a:pt x="2" y="36"/>
                        <a:pt x="2" y="31"/>
                      </a:cubicBezTo>
                      <a:cubicBezTo>
                        <a:pt x="2" y="28"/>
                        <a:pt x="1" y="26"/>
                        <a:pt x="1" y="23"/>
                      </a:cubicBezTo>
                      <a:cubicBezTo>
                        <a:pt x="1" y="20"/>
                        <a:pt x="1" y="18"/>
                        <a:pt x="0" y="15"/>
                      </a:cubicBezTo>
                      <a:cubicBezTo>
                        <a:pt x="0" y="10"/>
                        <a:pt x="0" y="5"/>
                        <a:pt x="0" y="0"/>
                      </a:cubicBezTo>
                      <a:cubicBezTo>
                        <a:pt x="0" y="0"/>
                        <a:pt x="0" y="0"/>
                        <a:pt x="0" y="0"/>
                      </a:cubicBezTo>
                      <a:cubicBezTo>
                        <a:pt x="1" y="0"/>
                        <a:pt x="3" y="1"/>
                        <a:pt x="3" y="2"/>
                      </a:cubicBezTo>
                      <a:cubicBezTo>
                        <a:pt x="6" y="6"/>
                        <a:pt x="4" y="9"/>
                        <a:pt x="3" y="13"/>
                      </a:cubicBezTo>
                      <a:cubicBezTo>
                        <a:pt x="3" y="18"/>
                        <a:pt x="5" y="21"/>
                        <a:pt x="7" y="24"/>
                      </a:cubicBezTo>
                      <a:cubicBezTo>
                        <a:pt x="14" y="31"/>
                        <a:pt x="22" y="36"/>
                        <a:pt x="28" y="43"/>
                      </a:cubicBezTo>
                      <a:cubicBezTo>
                        <a:pt x="31" y="45"/>
                        <a:pt x="33" y="48"/>
                        <a:pt x="37" y="49"/>
                      </a:cubicBezTo>
                      <a:cubicBezTo>
                        <a:pt x="41" y="51"/>
                        <a:pt x="45" y="50"/>
                        <a:pt x="49" y="50"/>
                      </a:cubicBezTo>
                      <a:cubicBezTo>
                        <a:pt x="52" y="50"/>
                        <a:pt x="55" y="52"/>
                        <a:pt x="53" y="5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1" name="Freeform 223"/>
                <p:cNvSpPr/>
                <p:nvPr/>
              </p:nvSpPr>
              <p:spPr bwMode="auto">
                <a:xfrm>
                  <a:off x="13052404" y="6832597"/>
                  <a:ext cx="141287" cy="144462"/>
                </a:xfrm>
                <a:custGeom>
                  <a:avLst/>
                  <a:gdLst/>
                  <a:ahLst/>
                  <a:cxnLst>
                    <a:cxn ang="0">
                      <a:pos x="53" y="49"/>
                    </a:cxn>
                    <a:cxn ang="0">
                      <a:pos x="52" y="55"/>
                    </a:cxn>
                    <a:cxn ang="0">
                      <a:pos x="33" y="55"/>
                    </a:cxn>
                    <a:cxn ang="0">
                      <a:pos x="19" y="55"/>
                    </a:cxn>
                    <a:cxn ang="0">
                      <a:pos x="2" y="52"/>
                    </a:cxn>
                    <a:cxn ang="0">
                      <a:pos x="9" y="47"/>
                    </a:cxn>
                    <a:cxn ang="0">
                      <a:pos x="21" y="44"/>
                    </a:cxn>
                    <a:cxn ang="0">
                      <a:pos x="31" y="45"/>
                    </a:cxn>
                    <a:cxn ang="0">
                      <a:pos x="44" y="49"/>
                    </a:cxn>
                    <a:cxn ang="0">
                      <a:pos x="34" y="38"/>
                    </a:cxn>
                    <a:cxn ang="0">
                      <a:pos x="30" y="28"/>
                    </a:cxn>
                    <a:cxn ang="0">
                      <a:pos x="38" y="22"/>
                    </a:cxn>
                    <a:cxn ang="0">
                      <a:pos x="25" y="21"/>
                    </a:cxn>
                    <a:cxn ang="0">
                      <a:pos x="24" y="11"/>
                    </a:cxn>
                    <a:cxn ang="0">
                      <a:pos x="33" y="6"/>
                    </a:cxn>
                    <a:cxn ang="0">
                      <a:pos x="51" y="3"/>
                    </a:cxn>
                    <a:cxn ang="0">
                      <a:pos x="51" y="3"/>
                    </a:cxn>
                    <a:cxn ang="0">
                      <a:pos x="51" y="18"/>
                    </a:cxn>
                    <a:cxn ang="0">
                      <a:pos x="52" y="26"/>
                    </a:cxn>
                    <a:cxn ang="0">
                      <a:pos x="53" y="34"/>
                    </a:cxn>
                    <a:cxn ang="0">
                      <a:pos x="53" y="49"/>
                    </a:cxn>
                  </a:cxnLst>
                  <a:rect l="0" t="0" r="r" b="b"/>
                  <a:pathLst>
                    <a:path w="54" h="55">
                      <a:moveTo>
                        <a:pt x="53" y="49"/>
                      </a:moveTo>
                      <a:cubicBezTo>
                        <a:pt x="52" y="51"/>
                        <a:pt x="52" y="53"/>
                        <a:pt x="52" y="55"/>
                      </a:cubicBezTo>
                      <a:cubicBezTo>
                        <a:pt x="46" y="55"/>
                        <a:pt x="39" y="55"/>
                        <a:pt x="33" y="55"/>
                      </a:cubicBezTo>
                      <a:cubicBezTo>
                        <a:pt x="28" y="55"/>
                        <a:pt x="24" y="55"/>
                        <a:pt x="19" y="55"/>
                      </a:cubicBezTo>
                      <a:cubicBezTo>
                        <a:pt x="16" y="55"/>
                        <a:pt x="4" y="55"/>
                        <a:pt x="2" y="52"/>
                      </a:cubicBezTo>
                      <a:cubicBezTo>
                        <a:pt x="0" y="49"/>
                        <a:pt x="7" y="48"/>
                        <a:pt x="9" y="47"/>
                      </a:cubicBezTo>
                      <a:cubicBezTo>
                        <a:pt x="13" y="46"/>
                        <a:pt x="17" y="44"/>
                        <a:pt x="21" y="44"/>
                      </a:cubicBezTo>
                      <a:cubicBezTo>
                        <a:pt x="24" y="44"/>
                        <a:pt x="28" y="44"/>
                        <a:pt x="31" y="45"/>
                      </a:cubicBezTo>
                      <a:cubicBezTo>
                        <a:pt x="35" y="46"/>
                        <a:pt x="40" y="49"/>
                        <a:pt x="44" y="49"/>
                      </a:cubicBezTo>
                      <a:cubicBezTo>
                        <a:pt x="42" y="43"/>
                        <a:pt x="40" y="41"/>
                        <a:pt x="34" y="38"/>
                      </a:cubicBezTo>
                      <a:cubicBezTo>
                        <a:pt x="30" y="36"/>
                        <a:pt x="26" y="32"/>
                        <a:pt x="30" y="28"/>
                      </a:cubicBezTo>
                      <a:cubicBezTo>
                        <a:pt x="32" y="26"/>
                        <a:pt x="43" y="24"/>
                        <a:pt x="38" y="22"/>
                      </a:cubicBezTo>
                      <a:cubicBezTo>
                        <a:pt x="35" y="20"/>
                        <a:pt x="28" y="24"/>
                        <a:pt x="25" y="21"/>
                      </a:cubicBezTo>
                      <a:cubicBezTo>
                        <a:pt x="23" y="20"/>
                        <a:pt x="24" y="13"/>
                        <a:pt x="24" y="11"/>
                      </a:cubicBezTo>
                      <a:cubicBezTo>
                        <a:pt x="25" y="8"/>
                        <a:pt x="30" y="7"/>
                        <a:pt x="33" y="6"/>
                      </a:cubicBezTo>
                      <a:cubicBezTo>
                        <a:pt x="39" y="5"/>
                        <a:pt x="46" y="0"/>
                        <a:pt x="51" y="3"/>
                      </a:cubicBezTo>
                      <a:cubicBezTo>
                        <a:pt x="51" y="3"/>
                        <a:pt x="51" y="3"/>
                        <a:pt x="51" y="3"/>
                      </a:cubicBezTo>
                      <a:cubicBezTo>
                        <a:pt x="51" y="8"/>
                        <a:pt x="51" y="13"/>
                        <a:pt x="51" y="18"/>
                      </a:cubicBezTo>
                      <a:cubicBezTo>
                        <a:pt x="52" y="21"/>
                        <a:pt x="52" y="23"/>
                        <a:pt x="52" y="26"/>
                      </a:cubicBezTo>
                      <a:cubicBezTo>
                        <a:pt x="52" y="29"/>
                        <a:pt x="53" y="31"/>
                        <a:pt x="53" y="34"/>
                      </a:cubicBezTo>
                      <a:cubicBezTo>
                        <a:pt x="53" y="39"/>
                        <a:pt x="54" y="45"/>
                        <a:pt x="53" y="4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2" name="Freeform 224"/>
                <p:cNvSpPr/>
                <p:nvPr/>
              </p:nvSpPr>
              <p:spPr bwMode="auto">
                <a:xfrm>
                  <a:off x="13015891" y="6840536"/>
                  <a:ext cx="49212" cy="61912"/>
                </a:xfrm>
                <a:custGeom>
                  <a:avLst/>
                  <a:gdLst/>
                  <a:ahLst/>
                  <a:cxnLst>
                    <a:cxn ang="0">
                      <a:pos x="10" y="1"/>
                    </a:cxn>
                    <a:cxn ang="0">
                      <a:pos x="2" y="4"/>
                    </a:cxn>
                    <a:cxn ang="0">
                      <a:pos x="4" y="18"/>
                    </a:cxn>
                    <a:cxn ang="0">
                      <a:pos x="19" y="0"/>
                    </a:cxn>
                    <a:cxn ang="0">
                      <a:pos x="10" y="1"/>
                    </a:cxn>
                  </a:cxnLst>
                  <a:rect l="0" t="0" r="r" b="b"/>
                  <a:pathLst>
                    <a:path w="19" h="24">
                      <a:moveTo>
                        <a:pt x="10" y="1"/>
                      </a:moveTo>
                      <a:cubicBezTo>
                        <a:pt x="8" y="1"/>
                        <a:pt x="3" y="2"/>
                        <a:pt x="2" y="4"/>
                      </a:cubicBezTo>
                      <a:cubicBezTo>
                        <a:pt x="0" y="8"/>
                        <a:pt x="1" y="24"/>
                        <a:pt x="4" y="18"/>
                      </a:cubicBezTo>
                      <a:cubicBezTo>
                        <a:pt x="9" y="10"/>
                        <a:pt x="19" y="4"/>
                        <a:pt x="19" y="0"/>
                      </a:cubicBezTo>
                      <a:cubicBezTo>
                        <a:pt x="16" y="0"/>
                        <a:pt x="13" y="0"/>
                        <a:pt x="10"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3" name="Freeform 225"/>
                <p:cNvSpPr/>
                <p:nvPr/>
              </p:nvSpPr>
              <p:spPr bwMode="auto">
                <a:xfrm>
                  <a:off x="13133366" y="6989761"/>
                  <a:ext cx="82550" cy="55562"/>
                </a:xfrm>
                <a:custGeom>
                  <a:avLst/>
                  <a:gdLst/>
                  <a:ahLst/>
                  <a:cxnLst>
                    <a:cxn ang="0">
                      <a:pos x="31" y="21"/>
                    </a:cxn>
                    <a:cxn ang="0">
                      <a:pos x="27" y="12"/>
                    </a:cxn>
                    <a:cxn ang="0">
                      <a:pos x="21" y="4"/>
                    </a:cxn>
                    <a:cxn ang="0">
                      <a:pos x="2" y="5"/>
                    </a:cxn>
                    <a:cxn ang="0">
                      <a:pos x="5" y="13"/>
                    </a:cxn>
                    <a:cxn ang="0">
                      <a:pos x="10" y="15"/>
                    </a:cxn>
                    <a:cxn ang="0">
                      <a:pos x="18" y="14"/>
                    </a:cxn>
                    <a:cxn ang="0">
                      <a:pos x="27" y="21"/>
                    </a:cxn>
                    <a:cxn ang="0">
                      <a:pos x="31" y="21"/>
                    </a:cxn>
                  </a:cxnLst>
                  <a:rect l="0" t="0" r="r" b="b"/>
                  <a:pathLst>
                    <a:path w="31" h="21">
                      <a:moveTo>
                        <a:pt x="31" y="21"/>
                      </a:moveTo>
                      <a:cubicBezTo>
                        <a:pt x="31" y="18"/>
                        <a:pt x="29" y="15"/>
                        <a:pt x="27" y="12"/>
                      </a:cubicBezTo>
                      <a:cubicBezTo>
                        <a:pt x="26" y="8"/>
                        <a:pt x="25" y="6"/>
                        <a:pt x="21" y="4"/>
                      </a:cubicBezTo>
                      <a:cubicBezTo>
                        <a:pt x="17" y="3"/>
                        <a:pt x="4" y="0"/>
                        <a:pt x="2" y="5"/>
                      </a:cubicBezTo>
                      <a:cubicBezTo>
                        <a:pt x="0" y="8"/>
                        <a:pt x="4" y="11"/>
                        <a:pt x="5" y="13"/>
                      </a:cubicBezTo>
                      <a:cubicBezTo>
                        <a:pt x="6" y="16"/>
                        <a:pt x="6" y="18"/>
                        <a:pt x="10" y="15"/>
                      </a:cubicBezTo>
                      <a:cubicBezTo>
                        <a:pt x="14" y="13"/>
                        <a:pt x="15" y="11"/>
                        <a:pt x="18" y="14"/>
                      </a:cubicBezTo>
                      <a:cubicBezTo>
                        <a:pt x="21" y="17"/>
                        <a:pt x="23" y="19"/>
                        <a:pt x="27" y="21"/>
                      </a:cubicBezTo>
                      <a:lnTo>
                        <a:pt x="31" y="2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4" name="Freeform 226"/>
                <p:cNvSpPr/>
                <p:nvPr/>
              </p:nvSpPr>
              <p:spPr bwMode="auto">
                <a:xfrm>
                  <a:off x="13535003" y="6753222"/>
                  <a:ext cx="90487" cy="76200"/>
                </a:xfrm>
                <a:custGeom>
                  <a:avLst/>
                  <a:gdLst/>
                  <a:ahLst/>
                  <a:cxnLst>
                    <a:cxn ang="0">
                      <a:pos x="23" y="20"/>
                    </a:cxn>
                    <a:cxn ang="0">
                      <a:pos x="32" y="7"/>
                    </a:cxn>
                    <a:cxn ang="0">
                      <a:pos x="17" y="0"/>
                    </a:cxn>
                    <a:cxn ang="0">
                      <a:pos x="13" y="5"/>
                    </a:cxn>
                    <a:cxn ang="0">
                      <a:pos x="8" y="13"/>
                    </a:cxn>
                    <a:cxn ang="0">
                      <a:pos x="0" y="29"/>
                    </a:cxn>
                    <a:cxn ang="0">
                      <a:pos x="19" y="22"/>
                    </a:cxn>
                    <a:cxn ang="0">
                      <a:pos x="23" y="20"/>
                    </a:cxn>
                  </a:cxnLst>
                  <a:rect l="0" t="0" r="r" b="b"/>
                  <a:pathLst>
                    <a:path w="34" h="29">
                      <a:moveTo>
                        <a:pt x="23" y="20"/>
                      </a:moveTo>
                      <a:cubicBezTo>
                        <a:pt x="25" y="16"/>
                        <a:pt x="34" y="13"/>
                        <a:pt x="32" y="7"/>
                      </a:cubicBezTo>
                      <a:cubicBezTo>
                        <a:pt x="31" y="3"/>
                        <a:pt x="20" y="1"/>
                        <a:pt x="17" y="0"/>
                      </a:cubicBezTo>
                      <a:cubicBezTo>
                        <a:pt x="12" y="0"/>
                        <a:pt x="13" y="2"/>
                        <a:pt x="13" y="5"/>
                      </a:cubicBezTo>
                      <a:cubicBezTo>
                        <a:pt x="12" y="8"/>
                        <a:pt x="10" y="11"/>
                        <a:pt x="8" y="13"/>
                      </a:cubicBezTo>
                      <a:cubicBezTo>
                        <a:pt x="4" y="18"/>
                        <a:pt x="0" y="22"/>
                        <a:pt x="0" y="29"/>
                      </a:cubicBezTo>
                      <a:cubicBezTo>
                        <a:pt x="6" y="29"/>
                        <a:pt x="14" y="26"/>
                        <a:pt x="19" y="22"/>
                      </a:cubicBezTo>
                      <a:lnTo>
                        <a:pt x="23" y="2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5" name="Freeform 227"/>
                <p:cNvSpPr/>
                <p:nvPr/>
              </p:nvSpPr>
              <p:spPr bwMode="auto">
                <a:xfrm>
                  <a:off x="13465153" y="6745286"/>
                  <a:ext cx="88900" cy="65087"/>
                </a:xfrm>
                <a:custGeom>
                  <a:avLst/>
                  <a:gdLst/>
                  <a:ahLst/>
                  <a:cxnLst>
                    <a:cxn ang="0">
                      <a:pos x="24" y="15"/>
                    </a:cxn>
                    <a:cxn ang="0">
                      <a:pos x="11" y="25"/>
                    </a:cxn>
                    <a:cxn ang="0">
                      <a:pos x="0" y="13"/>
                    </a:cxn>
                    <a:cxn ang="0">
                      <a:pos x="6" y="14"/>
                    </a:cxn>
                    <a:cxn ang="0">
                      <a:pos x="14" y="16"/>
                    </a:cxn>
                    <a:cxn ang="0">
                      <a:pos x="13" y="3"/>
                    </a:cxn>
                    <a:cxn ang="0">
                      <a:pos x="22" y="1"/>
                    </a:cxn>
                    <a:cxn ang="0">
                      <a:pos x="32" y="7"/>
                    </a:cxn>
                    <a:cxn ang="0">
                      <a:pos x="24" y="15"/>
                    </a:cxn>
                  </a:cxnLst>
                  <a:rect l="0" t="0" r="r" b="b"/>
                  <a:pathLst>
                    <a:path w="34" h="25">
                      <a:moveTo>
                        <a:pt x="24" y="15"/>
                      </a:moveTo>
                      <a:cubicBezTo>
                        <a:pt x="20" y="18"/>
                        <a:pt x="16" y="24"/>
                        <a:pt x="11" y="25"/>
                      </a:cubicBezTo>
                      <a:cubicBezTo>
                        <a:pt x="8" y="25"/>
                        <a:pt x="0" y="17"/>
                        <a:pt x="0" y="13"/>
                      </a:cubicBezTo>
                      <a:cubicBezTo>
                        <a:pt x="1" y="10"/>
                        <a:pt x="4" y="12"/>
                        <a:pt x="6" y="14"/>
                      </a:cubicBezTo>
                      <a:cubicBezTo>
                        <a:pt x="9" y="16"/>
                        <a:pt x="10" y="16"/>
                        <a:pt x="14" y="16"/>
                      </a:cubicBezTo>
                      <a:cubicBezTo>
                        <a:pt x="14" y="12"/>
                        <a:pt x="11" y="7"/>
                        <a:pt x="13" y="3"/>
                      </a:cubicBezTo>
                      <a:cubicBezTo>
                        <a:pt x="15" y="0"/>
                        <a:pt x="19" y="1"/>
                        <a:pt x="22" y="1"/>
                      </a:cubicBezTo>
                      <a:cubicBezTo>
                        <a:pt x="27" y="1"/>
                        <a:pt x="34" y="2"/>
                        <a:pt x="32" y="7"/>
                      </a:cubicBezTo>
                      <a:cubicBezTo>
                        <a:pt x="31" y="11"/>
                        <a:pt x="27" y="13"/>
                        <a:pt x="24"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6" name="Freeform 228"/>
                <p:cNvSpPr/>
                <p:nvPr/>
              </p:nvSpPr>
              <p:spPr bwMode="auto">
                <a:xfrm>
                  <a:off x="13333391" y="6970711"/>
                  <a:ext cx="55562" cy="23812"/>
                </a:xfrm>
                <a:custGeom>
                  <a:avLst/>
                  <a:gdLst/>
                  <a:ahLst/>
                  <a:cxnLst>
                    <a:cxn ang="0">
                      <a:pos x="18" y="4"/>
                    </a:cxn>
                    <a:cxn ang="0">
                      <a:pos x="20" y="1"/>
                    </a:cxn>
                    <a:cxn ang="0">
                      <a:pos x="15" y="0"/>
                    </a:cxn>
                    <a:cxn ang="0">
                      <a:pos x="4" y="3"/>
                    </a:cxn>
                    <a:cxn ang="0">
                      <a:pos x="7" y="9"/>
                    </a:cxn>
                    <a:cxn ang="0">
                      <a:pos x="18" y="4"/>
                    </a:cxn>
                  </a:cxnLst>
                  <a:rect l="0" t="0" r="r" b="b"/>
                  <a:pathLst>
                    <a:path w="21" h="9">
                      <a:moveTo>
                        <a:pt x="18" y="4"/>
                      </a:moveTo>
                      <a:cubicBezTo>
                        <a:pt x="19" y="4"/>
                        <a:pt x="21" y="4"/>
                        <a:pt x="20" y="1"/>
                      </a:cubicBezTo>
                      <a:cubicBezTo>
                        <a:pt x="19" y="0"/>
                        <a:pt x="16" y="0"/>
                        <a:pt x="15" y="0"/>
                      </a:cubicBezTo>
                      <a:cubicBezTo>
                        <a:pt x="12" y="1"/>
                        <a:pt x="6" y="1"/>
                        <a:pt x="4" y="3"/>
                      </a:cubicBezTo>
                      <a:cubicBezTo>
                        <a:pt x="0" y="6"/>
                        <a:pt x="3" y="9"/>
                        <a:pt x="7" y="9"/>
                      </a:cubicBezTo>
                      <a:cubicBezTo>
                        <a:pt x="10" y="8"/>
                        <a:pt x="15" y="5"/>
                        <a:pt x="18"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7" name="Freeform 229"/>
                <p:cNvSpPr/>
                <p:nvPr/>
              </p:nvSpPr>
              <p:spPr bwMode="auto">
                <a:xfrm>
                  <a:off x="13047641" y="6929435"/>
                  <a:ext cx="65087" cy="20637"/>
                </a:xfrm>
                <a:custGeom>
                  <a:avLst/>
                  <a:gdLst/>
                  <a:ahLst/>
                  <a:cxnLst>
                    <a:cxn ang="0">
                      <a:pos x="2" y="5"/>
                    </a:cxn>
                    <a:cxn ang="0">
                      <a:pos x="8" y="8"/>
                    </a:cxn>
                    <a:cxn ang="0">
                      <a:pos x="10" y="7"/>
                    </a:cxn>
                    <a:cxn ang="0">
                      <a:pos x="2" y="5"/>
                    </a:cxn>
                  </a:cxnLst>
                  <a:rect l="0" t="0" r="r" b="b"/>
                  <a:pathLst>
                    <a:path w="25" h="8">
                      <a:moveTo>
                        <a:pt x="2" y="5"/>
                      </a:moveTo>
                      <a:cubicBezTo>
                        <a:pt x="3" y="8"/>
                        <a:pt x="6" y="8"/>
                        <a:pt x="8" y="8"/>
                      </a:cubicBezTo>
                      <a:cubicBezTo>
                        <a:pt x="8" y="7"/>
                        <a:pt x="9" y="7"/>
                        <a:pt x="10" y="7"/>
                      </a:cubicBezTo>
                      <a:cubicBezTo>
                        <a:pt x="25" y="2"/>
                        <a:pt x="0" y="0"/>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8" name="Freeform 230"/>
                <p:cNvSpPr/>
                <p:nvPr/>
              </p:nvSpPr>
              <p:spPr bwMode="auto">
                <a:xfrm>
                  <a:off x="9151923" y="1114425"/>
                  <a:ext cx="104775" cy="65087"/>
                </a:xfrm>
                <a:custGeom>
                  <a:avLst/>
                  <a:gdLst/>
                  <a:ahLst/>
                  <a:cxnLst>
                    <a:cxn ang="0">
                      <a:pos x="25" y="23"/>
                    </a:cxn>
                    <a:cxn ang="0">
                      <a:pos x="35" y="17"/>
                    </a:cxn>
                    <a:cxn ang="0">
                      <a:pos x="20" y="5"/>
                    </a:cxn>
                    <a:cxn ang="0">
                      <a:pos x="11" y="1"/>
                    </a:cxn>
                    <a:cxn ang="0">
                      <a:pos x="1" y="1"/>
                    </a:cxn>
                    <a:cxn ang="0">
                      <a:pos x="0" y="5"/>
                    </a:cxn>
                    <a:cxn ang="0">
                      <a:pos x="2" y="9"/>
                    </a:cxn>
                    <a:cxn ang="0">
                      <a:pos x="8" y="14"/>
                    </a:cxn>
                    <a:cxn ang="0">
                      <a:pos x="25" y="23"/>
                    </a:cxn>
                  </a:cxnLst>
                  <a:rect l="0" t="0" r="r" b="b"/>
                  <a:pathLst>
                    <a:path w="40" h="25">
                      <a:moveTo>
                        <a:pt x="25" y="23"/>
                      </a:moveTo>
                      <a:cubicBezTo>
                        <a:pt x="31" y="24"/>
                        <a:pt x="40" y="25"/>
                        <a:pt x="35" y="17"/>
                      </a:cubicBezTo>
                      <a:cubicBezTo>
                        <a:pt x="32" y="11"/>
                        <a:pt x="26" y="8"/>
                        <a:pt x="20" y="5"/>
                      </a:cubicBezTo>
                      <a:cubicBezTo>
                        <a:pt x="17" y="4"/>
                        <a:pt x="14" y="2"/>
                        <a:pt x="11" y="1"/>
                      </a:cubicBezTo>
                      <a:cubicBezTo>
                        <a:pt x="8" y="0"/>
                        <a:pt x="4" y="1"/>
                        <a:pt x="1" y="1"/>
                      </a:cubicBezTo>
                      <a:cubicBezTo>
                        <a:pt x="0" y="1"/>
                        <a:pt x="0" y="4"/>
                        <a:pt x="0" y="5"/>
                      </a:cubicBezTo>
                      <a:cubicBezTo>
                        <a:pt x="0" y="7"/>
                        <a:pt x="1" y="8"/>
                        <a:pt x="2" y="9"/>
                      </a:cubicBezTo>
                      <a:cubicBezTo>
                        <a:pt x="4" y="11"/>
                        <a:pt x="6" y="12"/>
                        <a:pt x="8" y="14"/>
                      </a:cubicBezTo>
                      <a:cubicBezTo>
                        <a:pt x="13" y="18"/>
                        <a:pt x="19" y="22"/>
                        <a:pt x="25"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9" name="Freeform 231"/>
                <p:cNvSpPr/>
                <p:nvPr/>
              </p:nvSpPr>
              <p:spPr bwMode="auto">
                <a:xfrm>
                  <a:off x="9288447" y="1360487"/>
                  <a:ext cx="84137" cy="58737"/>
                </a:xfrm>
                <a:custGeom>
                  <a:avLst/>
                  <a:gdLst/>
                  <a:ahLst/>
                  <a:cxnLst>
                    <a:cxn ang="0">
                      <a:pos x="10" y="4"/>
                    </a:cxn>
                    <a:cxn ang="0">
                      <a:pos x="21" y="2"/>
                    </a:cxn>
                    <a:cxn ang="0">
                      <a:pos x="30" y="1"/>
                    </a:cxn>
                    <a:cxn ang="0">
                      <a:pos x="31" y="9"/>
                    </a:cxn>
                    <a:cxn ang="0">
                      <a:pos x="23" y="14"/>
                    </a:cxn>
                    <a:cxn ang="0">
                      <a:pos x="7" y="18"/>
                    </a:cxn>
                    <a:cxn ang="0">
                      <a:pos x="2" y="10"/>
                    </a:cxn>
                    <a:cxn ang="0">
                      <a:pos x="6" y="5"/>
                    </a:cxn>
                    <a:cxn ang="0">
                      <a:pos x="10" y="4"/>
                    </a:cxn>
                  </a:cxnLst>
                  <a:rect l="0" t="0" r="r" b="b"/>
                  <a:pathLst>
                    <a:path w="32" h="22">
                      <a:moveTo>
                        <a:pt x="10" y="4"/>
                      </a:moveTo>
                      <a:cubicBezTo>
                        <a:pt x="14" y="5"/>
                        <a:pt x="18" y="2"/>
                        <a:pt x="21" y="2"/>
                      </a:cubicBezTo>
                      <a:cubicBezTo>
                        <a:pt x="24" y="1"/>
                        <a:pt x="28" y="0"/>
                        <a:pt x="30" y="1"/>
                      </a:cubicBezTo>
                      <a:cubicBezTo>
                        <a:pt x="32" y="2"/>
                        <a:pt x="32" y="6"/>
                        <a:pt x="31" y="9"/>
                      </a:cubicBezTo>
                      <a:cubicBezTo>
                        <a:pt x="30" y="12"/>
                        <a:pt x="26" y="13"/>
                        <a:pt x="23" y="14"/>
                      </a:cubicBezTo>
                      <a:cubicBezTo>
                        <a:pt x="19" y="16"/>
                        <a:pt x="13" y="22"/>
                        <a:pt x="7" y="18"/>
                      </a:cubicBezTo>
                      <a:cubicBezTo>
                        <a:pt x="5" y="16"/>
                        <a:pt x="3" y="12"/>
                        <a:pt x="2" y="10"/>
                      </a:cubicBezTo>
                      <a:cubicBezTo>
                        <a:pt x="0" y="5"/>
                        <a:pt x="2" y="5"/>
                        <a:pt x="6" y="5"/>
                      </a:cubicBezTo>
                      <a:lnTo>
                        <a:pt x="1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0" name="Freeform 232"/>
                <p:cNvSpPr/>
                <p:nvPr/>
              </p:nvSpPr>
              <p:spPr bwMode="auto">
                <a:xfrm>
                  <a:off x="9074135" y="1335087"/>
                  <a:ext cx="49212" cy="38100"/>
                </a:xfrm>
                <a:custGeom>
                  <a:avLst/>
                  <a:gdLst/>
                  <a:ahLst/>
                  <a:cxnLst>
                    <a:cxn ang="0">
                      <a:pos x="19" y="11"/>
                    </a:cxn>
                    <a:cxn ang="0">
                      <a:pos x="9" y="6"/>
                    </a:cxn>
                    <a:cxn ang="0">
                      <a:pos x="1" y="5"/>
                    </a:cxn>
                    <a:cxn ang="0">
                      <a:pos x="19" y="13"/>
                    </a:cxn>
                    <a:cxn ang="0">
                      <a:pos x="19" y="11"/>
                    </a:cxn>
                  </a:cxnLst>
                  <a:rect l="0" t="0" r="r" b="b"/>
                  <a:pathLst>
                    <a:path w="19" h="15">
                      <a:moveTo>
                        <a:pt x="19" y="11"/>
                      </a:moveTo>
                      <a:cubicBezTo>
                        <a:pt x="16" y="11"/>
                        <a:pt x="11" y="8"/>
                        <a:pt x="9" y="6"/>
                      </a:cubicBezTo>
                      <a:cubicBezTo>
                        <a:pt x="6" y="4"/>
                        <a:pt x="2" y="0"/>
                        <a:pt x="1" y="5"/>
                      </a:cubicBezTo>
                      <a:cubicBezTo>
                        <a:pt x="0" y="13"/>
                        <a:pt x="14" y="15"/>
                        <a:pt x="19" y="13"/>
                      </a:cubicBezTo>
                      <a:lnTo>
                        <a:pt x="19"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1" name="Freeform 233"/>
                <p:cNvSpPr/>
                <p:nvPr/>
              </p:nvSpPr>
              <p:spPr bwMode="auto">
                <a:xfrm>
                  <a:off x="7534263" y="2362199"/>
                  <a:ext cx="55562" cy="33337"/>
                </a:xfrm>
                <a:custGeom>
                  <a:avLst/>
                  <a:gdLst/>
                  <a:ahLst/>
                  <a:cxnLst>
                    <a:cxn ang="0">
                      <a:pos x="0" y="12"/>
                    </a:cxn>
                    <a:cxn ang="0">
                      <a:pos x="19" y="6"/>
                    </a:cxn>
                    <a:cxn ang="0">
                      <a:pos x="1" y="13"/>
                    </a:cxn>
                    <a:cxn ang="0">
                      <a:pos x="0" y="12"/>
                    </a:cxn>
                  </a:cxnLst>
                  <a:rect l="0" t="0" r="r" b="b"/>
                  <a:pathLst>
                    <a:path w="21" h="13">
                      <a:moveTo>
                        <a:pt x="0" y="12"/>
                      </a:moveTo>
                      <a:cubicBezTo>
                        <a:pt x="0" y="7"/>
                        <a:pt x="17" y="0"/>
                        <a:pt x="19" y="6"/>
                      </a:cubicBezTo>
                      <a:cubicBezTo>
                        <a:pt x="21" y="10"/>
                        <a:pt x="5" y="12"/>
                        <a:pt x="1" y="13"/>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2" name="Freeform 234"/>
                <p:cNvSpPr/>
                <p:nvPr/>
              </p:nvSpPr>
              <p:spPr bwMode="auto">
                <a:xfrm>
                  <a:off x="7607288" y="2317749"/>
                  <a:ext cx="55562" cy="41275"/>
                </a:xfrm>
                <a:custGeom>
                  <a:avLst/>
                  <a:gdLst/>
                  <a:ahLst/>
                  <a:cxnLst>
                    <a:cxn ang="0">
                      <a:pos x="6" y="15"/>
                    </a:cxn>
                    <a:cxn ang="0">
                      <a:pos x="14" y="2"/>
                    </a:cxn>
                    <a:cxn ang="0">
                      <a:pos x="3" y="16"/>
                    </a:cxn>
                    <a:cxn ang="0">
                      <a:pos x="6" y="15"/>
                    </a:cxn>
                  </a:cxnLst>
                  <a:rect l="0" t="0" r="r" b="b"/>
                  <a:pathLst>
                    <a:path w="21" h="16">
                      <a:moveTo>
                        <a:pt x="6" y="15"/>
                      </a:moveTo>
                      <a:cubicBezTo>
                        <a:pt x="9" y="14"/>
                        <a:pt x="21" y="5"/>
                        <a:pt x="14" y="2"/>
                      </a:cubicBezTo>
                      <a:cubicBezTo>
                        <a:pt x="10" y="0"/>
                        <a:pt x="0" y="11"/>
                        <a:pt x="3" y="16"/>
                      </a:cubicBezTo>
                      <a:lnTo>
                        <a:pt x="6" y="1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3" name="Freeform 235"/>
                <p:cNvSpPr/>
                <p:nvPr/>
              </p:nvSpPr>
              <p:spPr bwMode="auto">
                <a:xfrm>
                  <a:off x="7707300" y="2262187"/>
                  <a:ext cx="42862" cy="28575"/>
                </a:xfrm>
                <a:custGeom>
                  <a:avLst/>
                  <a:gdLst/>
                  <a:ahLst/>
                  <a:cxnLst>
                    <a:cxn ang="0">
                      <a:pos x="1" y="11"/>
                    </a:cxn>
                    <a:cxn ang="0">
                      <a:pos x="9" y="2"/>
                    </a:cxn>
                    <a:cxn ang="0">
                      <a:pos x="2" y="1"/>
                    </a:cxn>
                    <a:cxn ang="0">
                      <a:pos x="1" y="8"/>
                    </a:cxn>
                    <a:cxn ang="0">
                      <a:pos x="1" y="11"/>
                    </a:cxn>
                  </a:cxnLst>
                  <a:rect l="0" t="0" r="r" b="b"/>
                  <a:pathLst>
                    <a:path w="16" h="11">
                      <a:moveTo>
                        <a:pt x="1" y="11"/>
                      </a:moveTo>
                      <a:cubicBezTo>
                        <a:pt x="5" y="9"/>
                        <a:pt x="16" y="7"/>
                        <a:pt x="9" y="2"/>
                      </a:cubicBezTo>
                      <a:cubicBezTo>
                        <a:pt x="8" y="1"/>
                        <a:pt x="3" y="0"/>
                        <a:pt x="2" y="1"/>
                      </a:cubicBezTo>
                      <a:cubicBezTo>
                        <a:pt x="0" y="2"/>
                        <a:pt x="1" y="6"/>
                        <a:pt x="1" y="8"/>
                      </a:cubicBezTo>
                      <a:lnTo>
                        <a:pt x="1"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4" name="Freeform 236"/>
                <p:cNvSpPr/>
                <p:nvPr/>
              </p:nvSpPr>
              <p:spPr bwMode="auto">
                <a:xfrm>
                  <a:off x="7818425" y="2070099"/>
                  <a:ext cx="33337" cy="42862"/>
                </a:xfrm>
                <a:custGeom>
                  <a:avLst/>
                  <a:gdLst/>
                  <a:ahLst/>
                  <a:cxnLst>
                    <a:cxn ang="0">
                      <a:pos x="4" y="16"/>
                    </a:cxn>
                    <a:cxn ang="0">
                      <a:pos x="11" y="9"/>
                    </a:cxn>
                    <a:cxn ang="0">
                      <a:pos x="13" y="1"/>
                    </a:cxn>
                    <a:cxn ang="0">
                      <a:pos x="0" y="14"/>
                    </a:cxn>
                    <a:cxn ang="0">
                      <a:pos x="4" y="16"/>
                    </a:cxn>
                  </a:cxnLst>
                  <a:rect l="0" t="0" r="r" b="b"/>
                  <a:pathLst>
                    <a:path w="13" h="16">
                      <a:moveTo>
                        <a:pt x="4" y="16"/>
                      </a:moveTo>
                      <a:cubicBezTo>
                        <a:pt x="3" y="14"/>
                        <a:pt x="10" y="11"/>
                        <a:pt x="11" y="9"/>
                      </a:cubicBezTo>
                      <a:cubicBezTo>
                        <a:pt x="13" y="7"/>
                        <a:pt x="13" y="4"/>
                        <a:pt x="13" y="1"/>
                      </a:cubicBezTo>
                      <a:cubicBezTo>
                        <a:pt x="7" y="0"/>
                        <a:pt x="0" y="9"/>
                        <a:pt x="0" y="14"/>
                      </a:cubicBezTo>
                      <a:lnTo>
                        <a:pt x="4"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5" name="Freeform 237"/>
                <p:cNvSpPr>
                  <a:spLocks noEditPoints="1"/>
                </p:cNvSpPr>
                <p:nvPr/>
              </p:nvSpPr>
              <p:spPr bwMode="auto">
                <a:xfrm>
                  <a:off x="1498598" y="2784474"/>
                  <a:ext cx="1228723" cy="2309812"/>
                </a:xfrm>
                <a:custGeom>
                  <a:avLst/>
                  <a:gdLst/>
                  <a:ahLst/>
                  <a:cxnLst>
                    <a:cxn ang="0">
                      <a:pos x="242" y="57"/>
                    </a:cxn>
                    <a:cxn ang="0">
                      <a:pos x="250" y="19"/>
                    </a:cxn>
                    <a:cxn ang="0">
                      <a:pos x="223" y="1"/>
                    </a:cxn>
                    <a:cxn ang="0">
                      <a:pos x="212" y="23"/>
                    </a:cxn>
                    <a:cxn ang="0">
                      <a:pos x="214" y="39"/>
                    </a:cxn>
                    <a:cxn ang="0">
                      <a:pos x="202" y="65"/>
                    </a:cxn>
                    <a:cxn ang="0">
                      <a:pos x="208" y="79"/>
                    </a:cxn>
                    <a:cxn ang="0">
                      <a:pos x="217" y="92"/>
                    </a:cxn>
                    <a:cxn ang="0">
                      <a:pos x="231" y="119"/>
                    </a:cxn>
                    <a:cxn ang="0">
                      <a:pos x="234" y="126"/>
                    </a:cxn>
                    <a:cxn ang="0">
                      <a:pos x="243" y="121"/>
                    </a:cxn>
                    <a:cxn ang="0">
                      <a:pos x="262" y="88"/>
                    </a:cxn>
                    <a:cxn ang="0">
                      <a:pos x="261" y="79"/>
                    </a:cxn>
                    <a:cxn ang="0">
                      <a:pos x="102" y="403"/>
                    </a:cxn>
                    <a:cxn ang="0">
                      <a:pos x="84" y="379"/>
                    </a:cxn>
                    <a:cxn ang="0">
                      <a:pos x="64" y="384"/>
                    </a:cxn>
                    <a:cxn ang="0">
                      <a:pos x="52" y="390"/>
                    </a:cxn>
                    <a:cxn ang="0">
                      <a:pos x="44" y="393"/>
                    </a:cxn>
                    <a:cxn ang="0">
                      <a:pos x="40" y="408"/>
                    </a:cxn>
                    <a:cxn ang="0">
                      <a:pos x="25" y="409"/>
                    </a:cxn>
                    <a:cxn ang="0">
                      <a:pos x="17" y="421"/>
                    </a:cxn>
                    <a:cxn ang="0">
                      <a:pos x="8" y="435"/>
                    </a:cxn>
                    <a:cxn ang="0">
                      <a:pos x="2" y="448"/>
                    </a:cxn>
                    <a:cxn ang="0">
                      <a:pos x="9" y="453"/>
                    </a:cxn>
                    <a:cxn ang="0">
                      <a:pos x="21" y="461"/>
                    </a:cxn>
                    <a:cxn ang="0">
                      <a:pos x="41" y="460"/>
                    </a:cxn>
                    <a:cxn ang="0">
                      <a:pos x="49" y="457"/>
                    </a:cxn>
                    <a:cxn ang="0">
                      <a:pos x="48" y="439"/>
                    </a:cxn>
                    <a:cxn ang="0">
                      <a:pos x="72" y="439"/>
                    </a:cxn>
                    <a:cxn ang="0">
                      <a:pos x="89" y="438"/>
                    </a:cxn>
                    <a:cxn ang="0">
                      <a:pos x="104" y="436"/>
                    </a:cxn>
                    <a:cxn ang="0">
                      <a:pos x="114" y="417"/>
                    </a:cxn>
                    <a:cxn ang="0">
                      <a:pos x="468" y="879"/>
                    </a:cxn>
                    <a:cxn ang="0">
                      <a:pos x="468" y="878"/>
                    </a:cxn>
                  </a:cxnLst>
                  <a:rect l="0" t="0" r="r" b="b"/>
                  <a:pathLst>
                    <a:path w="468" h="879">
                      <a:moveTo>
                        <a:pt x="261" y="79"/>
                      </a:moveTo>
                      <a:cubicBezTo>
                        <a:pt x="253" y="77"/>
                        <a:pt x="240" y="68"/>
                        <a:pt x="242" y="57"/>
                      </a:cubicBezTo>
                      <a:cubicBezTo>
                        <a:pt x="244" y="48"/>
                        <a:pt x="257" y="43"/>
                        <a:pt x="253" y="34"/>
                      </a:cubicBezTo>
                      <a:cubicBezTo>
                        <a:pt x="251" y="29"/>
                        <a:pt x="250" y="25"/>
                        <a:pt x="250" y="19"/>
                      </a:cubicBezTo>
                      <a:cubicBezTo>
                        <a:pt x="250" y="14"/>
                        <a:pt x="251" y="7"/>
                        <a:pt x="246" y="4"/>
                      </a:cubicBezTo>
                      <a:cubicBezTo>
                        <a:pt x="240" y="0"/>
                        <a:pt x="231" y="1"/>
                        <a:pt x="223" y="1"/>
                      </a:cubicBezTo>
                      <a:cubicBezTo>
                        <a:pt x="222" y="5"/>
                        <a:pt x="222" y="8"/>
                        <a:pt x="220" y="10"/>
                      </a:cubicBezTo>
                      <a:cubicBezTo>
                        <a:pt x="218" y="14"/>
                        <a:pt x="213" y="19"/>
                        <a:pt x="212" y="23"/>
                      </a:cubicBezTo>
                      <a:cubicBezTo>
                        <a:pt x="212" y="26"/>
                        <a:pt x="213" y="28"/>
                        <a:pt x="213" y="31"/>
                      </a:cubicBezTo>
                      <a:cubicBezTo>
                        <a:pt x="214" y="33"/>
                        <a:pt x="214" y="36"/>
                        <a:pt x="214" y="39"/>
                      </a:cubicBezTo>
                      <a:cubicBezTo>
                        <a:pt x="214" y="45"/>
                        <a:pt x="214" y="49"/>
                        <a:pt x="211" y="54"/>
                      </a:cubicBezTo>
                      <a:cubicBezTo>
                        <a:pt x="208" y="58"/>
                        <a:pt x="203" y="60"/>
                        <a:pt x="202" y="65"/>
                      </a:cubicBezTo>
                      <a:cubicBezTo>
                        <a:pt x="202" y="67"/>
                        <a:pt x="202" y="70"/>
                        <a:pt x="203" y="72"/>
                      </a:cubicBezTo>
                      <a:cubicBezTo>
                        <a:pt x="205" y="74"/>
                        <a:pt x="207" y="76"/>
                        <a:pt x="208" y="79"/>
                      </a:cubicBezTo>
                      <a:cubicBezTo>
                        <a:pt x="209" y="82"/>
                        <a:pt x="212" y="83"/>
                        <a:pt x="213" y="85"/>
                      </a:cubicBezTo>
                      <a:cubicBezTo>
                        <a:pt x="214" y="88"/>
                        <a:pt x="215" y="90"/>
                        <a:pt x="217" y="92"/>
                      </a:cubicBezTo>
                      <a:cubicBezTo>
                        <a:pt x="221" y="96"/>
                        <a:pt x="225" y="100"/>
                        <a:pt x="228" y="105"/>
                      </a:cubicBezTo>
                      <a:cubicBezTo>
                        <a:pt x="230" y="110"/>
                        <a:pt x="230" y="114"/>
                        <a:pt x="231" y="119"/>
                      </a:cubicBezTo>
                      <a:cubicBezTo>
                        <a:pt x="231" y="121"/>
                        <a:pt x="232" y="124"/>
                        <a:pt x="233" y="126"/>
                      </a:cubicBezTo>
                      <a:cubicBezTo>
                        <a:pt x="234" y="126"/>
                        <a:pt x="234" y="126"/>
                        <a:pt x="234" y="126"/>
                      </a:cubicBezTo>
                      <a:cubicBezTo>
                        <a:pt x="236" y="126"/>
                        <a:pt x="238" y="127"/>
                        <a:pt x="240" y="125"/>
                      </a:cubicBezTo>
                      <a:cubicBezTo>
                        <a:pt x="242" y="124"/>
                        <a:pt x="243" y="123"/>
                        <a:pt x="243" y="121"/>
                      </a:cubicBezTo>
                      <a:cubicBezTo>
                        <a:pt x="246" y="112"/>
                        <a:pt x="244" y="102"/>
                        <a:pt x="253" y="98"/>
                      </a:cubicBezTo>
                      <a:cubicBezTo>
                        <a:pt x="258" y="96"/>
                        <a:pt x="260" y="93"/>
                        <a:pt x="262" y="88"/>
                      </a:cubicBezTo>
                      <a:cubicBezTo>
                        <a:pt x="263" y="85"/>
                        <a:pt x="264" y="83"/>
                        <a:pt x="265" y="81"/>
                      </a:cubicBezTo>
                      <a:cubicBezTo>
                        <a:pt x="264" y="80"/>
                        <a:pt x="262" y="80"/>
                        <a:pt x="261" y="79"/>
                      </a:cubicBezTo>
                      <a:close/>
                      <a:moveTo>
                        <a:pt x="114" y="417"/>
                      </a:moveTo>
                      <a:cubicBezTo>
                        <a:pt x="110" y="412"/>
                        <a:pt x="105" y="408"/>
                        <a:pt x="102" y="403"/>
                      </a:cubicBezTo>
                      <a:cubicBezTo>
                        <a:pt x="98" y="396"/>
                        <a:pt x="93" y="389"/>
                        <a:pt x="88" y="383"/>
                      </a:cubicBezTo>
                      <a:cubicBezTo>
                        <a:pt x="87" y="382"/>
                        <a:pt x="85" y="380"/>
                        <a:pt x="84" y="379"/>
                      </a:cubicBezTo>
                      <a:cubicBezTo>
                        <a:pt x="80" y="379"/>
                        <a:pt x="76" y="379"/>
                        <a:pt x="72" y="381"/>
                      </a:cubicBezTo>
                      <a:cubicBezTo>
                        <a:pt x="69" y="382"/>
                        <a:pt x="66" y="383"/>
                        <a:pt x="64" y="384"/>
                      </a:cubicBezTo>
                      <a:cubicBezTo>
                        <a:pt x="61" y="385"/>
                        <a:pt x="59" y="388"/>
                        <a:pt x="57" y="389"/>
                      </a:cubicBezTo>
                      <a:cubicBezTo>
                        <a:pt x="55" y="390"/>
                        <a:pt x="53" y="389"/>
                        <a:pt x="52" y="390"/>
                      </a:cubicBezTo>
                      <a:cubicBezTo>
                        <a:pt x="50" y="391"/>
                        <a:pt x="49" y="392"/>
                        <a:pt x="48" y="392"/>
                      </a:cubicBezTo>
                      <a:cubicBezTo>
                        <a:pt x="46" y="393"/>
                        <a:pt x="45" y="392"/>
                        <a:pt x="44" y="393"/>
                      </a:cubicBezTo>
                      <a:cubicBezTo>
                        <a:pt x="44" y="394"/>
                        <a:pt x="43" y="398"/>
                        <a:pt x="42" y="398"/>
                      </a:cubicBezTo>
                      <a:cubicBezTo>
                        <a:pt x="42" y="401"/>
                        <a:pt x="42" y="405"/>
                        <a:pt x="40" y="408"/>
                      </a:cubicBezTo>
                      <a:cubicBezTo>
                        <a:pt x="38" y="409"/>
                        <a:pt x="34" y="409"/>
                        <a:pt x="31" y="409"/>
                      </a:cubicBezTo>
                      <a:cubicBezTo>
                        <a:pt x="29" y="409"/>
                        <a:pt x="27" y="407"/>
                        <a:pt x="25" y="409"/>
                      </a:cubicBezTo>
                      <a:cubicBezTo>
                        <a:pt x="23" y="410"/>
                        <a:pt x="20" y="414"/>
                        <a:pt x="19" y="416"/>
                      </a:cubicBezTo>
                      <a:cubicBezTo>
                        <a:pt x="18" y="417"/>
                        <a:pt x="18" y="420"/>
                        <a:pt x="17" y="421"/>
                      </a:cubicBezTo>
                      <a:cubicBezTo>
                        <a:pt x="16" y="424"/>
                        <a:pt x="13" y="426"/>
                        <a:pt x="12" y="428"/>
                      </a:cubicBezTo>
                      <a:cubicBezTo>
                        <a:pt x="10" y="431"/>
                        <a:pt x="10" y="433"/>
                        <a:pt x="8" y="435"/>
                      </a:cubicBezTo>
                      <a:cubicBezTo>
                        <a:pt x="7" y="437"/>
                        <a:pt x="5" y="439"/>
                        <a:pt x="4" y="441"/>
                      </a:cubicBezTo>
                      <a:cubicBezTo>
                        <a:pt x="3" y="444"/>
                        <a:pt x="3" y="446"/>
                        <a:pt x="2" y="448"/>
                      </a:cubicBezTo>
                      <a:cubicBezTo>
                        <a:pt x="1" y="450"/>
                        <a:pt x="0" y="451"/>
                        <a:pt x="0" y="453"/>
                      </a:cubicBezTo>
                      <a:cubicBezTo>
                        <a:pt x="3" y="453"/>
                        <a:pt x="7" y="452"/>
                        <a:pt x="9" y="453"/>
                      </a:cubicBezTo>
                      <a:cubicBezTo>
                        <a:pt x="12" y="454"/>
                        <a:pt x="13" y="456"/>
                        <a:pt x="15" y="457"/>
                      </a:cubicBezTo>
                      <a:cubicBezTo>
                        <a:pt x="17" y="459"/>
                        <a:pt x="19" y="460"/>
                        <a:pt x="21" y="461"/>
                      </a:cubicBezTo>
                      <a:cubicBezTo>
                        <a:pt x="26" y="462"/>
                        <a:pt x="30" y="460"/>
                        <a:pt x="34" y="460"/>
                      </a:cubicBezTo>
                      <a:cubicBezTo>
                        <a:pt x="36" y="460"/>
                        <a:pt x="39" y="460"/>
                        <a:pt x="41" y="460"/>
                      </a:cubicBezTo>
                      <a:cubicBezTo>
                        <a:pt x="44" y="460"/>
                        <a:pt x="45" y="459"/>
                        <a:pt x="48" y="459"/>
                      </a:cubicBezTo>
                      <a:cubicBezTo>
                        <a:pt x="48" y="458"/>
                        <a:pt x="48" y="458"/>
                        <a:pt x="49" y="457"/>
                      </a:cubicBezTo>
                      <a:cubicBezTo>
                        <a:pt x="49" y="453"/>
                        <a:pt x="48" y="448"/>
                        <a:pt x="48" y="443"/>
                      </a:cubicBezTo>
                      <a:cubicBezTo>
                        <a:pt x="48" y="442"/>
                        <a:pt x="48" y="441"/>
                        <a:pt x="48" y="439"/>
                      </a:cubicBezTo>
                      <a:cubicBezTo>
                        <a:pt x="52" y="440"/>
                        <a:pt x="55" y="441"/>
                        <a:pt x="56" y="439"/>
                      </a:cubicBezTo>
                      <a:cubicBezTo>
                        <a:pt x="60" y="435"/>
                        <a:pt x="67" y="440"/>
                        <a:pt x="72" y="439"/>
                      </a:cubicBezTo>
                      <a:cubicBezTo>
                        <a:pt x="78" y="439"/>
                        <a:pt x="82" y="438"/>
                        <a:pt x="88" y="438"/>
                      </a:cubicBezTo>
                      <a:cubicBezTo>
                        <a:pt x="89" y="438"/>
                        <a:pt x="89" y="438"/>
                        <a:pt x="89" y="438"/>
                      </a:cubicBezTo>
                      <a:cubicBezTo>
                        <a:pt x="94" y="438"/>
                        <a:pt x="98" y="436"/>
                        <a:pt x="104" y="436"/>
                      </a:cubicBezTo>
                      <a:cubicBezTo>
                        <a:pt x="104" y="436"/>
                        <a:pt x="104" y="436"/>
                        <a:pt x="104" y="436"/>
                      </a:cubicBezTo>
                      <a:cubicBezTo>
                        <a:pt x="113" y="436"/>
                        <a:pt x="121" y="431"/>
                        <a:pt x="127" y="425"/>
                      </a:cubicBezTo>
                      <a:cubicBezTo>
                        <a:pt x="122" y="423"/>
                        <a:pt x="118" y="420"/>
                        <a:pt x="114" y="417"/>
                      </a:cubicBezTo>
                      <a:close/>
                      <a:moveTo>
                        <a:pt x="468" y="878"/>
                      </a:moveTo>
                      <a:cubicBezTo>
                        <a:pt x="468" y="878"/>
                        <a:pt x="468" y="879"/>
                        <a:pt x="468" y="879"/>
                      </a:cubicBezTo>
                      <a:cubicBezTo>
                        <a:pt x="468" y="879"/>
                        <a:pt x="468" y="879"/>
                        <a:pt x="468" y="879"/>
                      </a:cubicBezTo>
                      <a:cubicBezTo>
                        <a:pt x="468" y="878"/>
                        <a:pt x="468" y="878"/>
                        <a:pt x="468" y="87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6" name="Freeform 238"/>
                <p:cNvSpPr/>
                <p:nvPr/>
              </p:nvSpPr>
              <p:spPr bwMode="auto">
                <a:xfrm>
                  <a:off x="2703508" y="3044824"/>
                  <a:ext cx="441324" cy="460375"/>
                </a:xfrm>
                <a:custGeom>
                  <a:avLst/>
                  <a:gdLst/>
                  <a:ahLst/>
                  <a:cxnLst>
                    <a:cxn ang="0">
                      <a:pos x="168" y="149"/>
                    </a:cxn>
                    <a:cxn ang="0">
                      <a:pos x="166" y="152"/>
                    </a:cxn>
                    <a:cxn ang="0">
                      <a:pos x="161" y="158"/>
                    </a:cxn>
                    <a:cxn ang="0">
                      <a:pos x="150" y="166"/>
                    </a:cxn>
                    <a:cxn ang="0">
                      <a:pos x="142" y="170"/>
                    </a:cxn>
                    <a:cxn ang="0">
                      <a:pos x="137" y="174"/>
                    </a:cxn>
                    <a:cxn ang="0">
                      <a:pos x="121" y="172"/>
                    </a:cxn>
                    <a:cxn ang="0">
                      <a:pos x="105" y="172"/>
                    </a:cxn>
                    <a:cxn ang="0">
                      <a:pos x="85" y="171"/>
                    </a:cxn>
                    <a:cxn ang="0">
                      <a:pos x="2" y="171"/>
                    </a:cxn>
                    <a:cxn ang="0">
                      <a:pos x="3" y="162"/>
                    </a:cxn>
                    <a:cxn ang="0">
                      <a:pos x="5" y="141"/>
                    </a:cxn>
                    <a:cxn ang="0">
                      <a:pos x="5" y="120"/>
                    </a:cxn>
                    <a:cxn ang="0">
                      <a:pos x="5" y="89"/>
                    </a:cxn>
                    <a:cxn ang="0">
                      <a:pos x="4" y="59"/>
                    </a:cxn>
                    <a:cxn ang="0">
                      <a:pos x="2" y="27"/>
                    </a:cxn>
                    <a:cxn ang="0">
                      <a:pos x="5" y="21"/>
                    </a:cxn>
                    <a:cxn ang="0">
                      <a:pos x="9" y="14"/>
                    </a:cxn>
                    <a:cxn ang="0">
                      <a:pos x="12" y="7"/>
                    </a:cxn>
                    <a:cxn ang="0">
                      <a:pos x="12" y="5"/>
                    </a:cxn>
                    <a:cxn ang="0">
                      <a:pos x="25" y="7"/>
                    </a:cxn>
                    <a:cxn ang="0">
                      <a:pos x="44" y="14"/>
                    </a:cxn>
                    <a:cxn ang="0">
                      <a:pos x="61" y="21"/>
                    </a:cxn>
                    <a:cxn ang="0">
                      <a:pos x="87" y="10"/>
                    </a:cxn>
                    <a:cxn ang="0">
                      <a:pos x="115" y="10"/>
                    </a:cxn>
                    <a:cxn ang="0">
                      <a:pos x="116" y="45"/>
                    </a:cxn>
                    <a:cxn ang="0">
                      <a:pos x="120" y="60"/>
                    </a:cxn>
                    <a:cxn ang="0">
                      <a:pos x="130" y="71"/>
                    </a:cxn>
                    <a:cxn ang="0">
                      <a:pos x="149" y="97"/>
                    </a:cxn>
                    <a:cxn ang="0">
                      <a:pos x="165" y="131"/>
                    </a:cxn>
                    <a:cxn ang="0">
                      <a:pos x="168" y="149"/>
                    </a:cxn>
                  </a:cxnLst>
                  <a:rect l="0" t="0" r="r" b="b"/>
                  <a:pathLst>
                    <a:path w="168" h="175">
                      <a:moveTo>
                        <a:pt x="168" y="149"/>
                      </a:moveTo>
                      <a:cubicBezTo>
                        <a:pt x="167" y="150"/>
                        <a:pt x="167" y="151"/>
                        <a:pt x="166" y="152"/>
                      </a:cubicBezTo>
                      <a:cubicBezTo>
                        <a:pt x="164" y="154"/>
                        <a:pt x="163" y="156"/>
                        <a:pt x="161" y="158"/>
                      </a:cubicBezTo>
                      <a:cubicBezTo>
                        <a:pt x="158" y="162"/>
                        <a:pt x="154" y="164"/>
                        <a:pt x="150" y="166"/>
                      </a:cubicBezTo>
                      <a:cubicBezTo>
                        <a:pt x="147" y="168"/>
                        <a:pt x="144" y="169"/>
                        <a:pt x="142" y="170"/>
                      </a:cubicBezTo>
                      <a:cubicBezTo>
                        <a:pt x="141" y="171"/>
                        <a:pt x="138" y="174"/>
                        <a:pt x="137" y="174"/>
                      </a:cubicBezTo>
                      <a:cubicBezTo>
                        <a:pt x="132" y="175"/>
                        <a:pt x="126" y="174"/>
                        <a:pt x="121" y="172"/>
                      </a:cubicBezTo>
                      <a:cubicBezTo>
                        <a:pt x="116" y="171"/>
                        <a:pt x="110" y="172"/>
                        <a:pt x="105" y="172"/>
                      </a:cubicBezTo>
                      <a:cubicBezTo>
                        <a:pt x="98" y="171"/>
                        <a:pt x="92" y="171"/>
                        <a:pt x="85" y="171"/>
                      </a:cubicBezTo>
                      <a:cubicBezTo>
                        <a:pt x="2" y="171"/>
                        <a:pt x="2" y="171"/>
                        <a:pt x="2" y="171"/>
                      </a:cubicBezTo>
                      <a:cubicBezTo>
                        <a:pt x="2" y="168"/>
                        <a:pt x="3" y="165"/>
                        <a:pt x="3" y="162"/>
                      </a:cubicBezTo>
                      <a:cubicBezTo>
                        <a:pt x="3" y="154"/>
                        <a:pt x="4" y="148"/>
                        <a:pt x="5" y="141"/>
                      </a:cubicBezTo>
                      <a:cubicBezTo>
                        <a:pt x="5" y="134"/>
                        <a:pt x="5" y="127"/>
                        <a:pt x="5" y="120"/>
                      </a:cubicBezTo>
                      <a:cubicBezTo>
                        <a:pt x="5" y="110"/>
                        <a:pt x="6" y="99"/>
                        <a:pt x="5" y="89"/>
                      </a:cubicBezTo>
                      <a:cubicBezTo>
                        <a:pt x="4" y="79"/>
                        <a:pt x="5" y="69"/>
                        <a:pt x="4" y="59"/>
                      </a:cubicBezTo>
                      <a:cubicBezTo>
                        <a:pt x="3" y="48"/>
                        <a:pt x="0" y="38"/>
                        <a:pt x="2" y="27"/>
                      </a:cubicBezTo>
                      <a:cubicBezTo>
                        <a:pt x="3" y="25"/>
                        <a:pt x="3" y="23"/>
                        <a:pt x="5" y="21"/>
                      </a:cubicBezTo>
                      <a:cubicBezTo>
                        <a:pt x="7" y="18"/>
                        <a:pt x="7" y="17"/>
                        <a:pt x="9" y="14"/>
                      </a:cubicBezTo>
                      <a:cubicBezTo>
                        <a:pt x="10" y="12"/>
                        <a:pt x="11" y="9"/>
                        <a:pt x="12" y="7"/>
                      </a:cubicBezTo>
                      <a:cubicBezTo>
                        <a:pt x="12" y="6"/>
                        <a:pt x="12" y="6"/>
                        <a:pt x="12" y="5"/>
                      </a:cubicBezTo>
                      <a:cubicBezTo>
                        <a:pt x="17" y="5"/>
                        <a:pt x="21" y="6"/>
                        <a:pt x="25" y="7"/>
                      </a:cubicBezTo>
                      <a:cubicBezTo>
                        <a:pt x="32" y="9"/>
                        <a:pt x="38" y="12"/>
                        <a:pt x="44" y="14"/>
                      </a:cubicBezTo>
                      <a:cubicBezTo>
                        <a:pt x="49" y="16"/>
                        <a:pt x="55" y="20"/>
                        <a:pt x="61" y="21"/>
                      </a:cubicBezTo>
                      <a:cubicBezTo>
                        <a:pt x="70" y="23"/>
                        <a:pt x="79" y="14"/>
                        <a:pt x="87" y="10"/>
                      </a:cubicBezTo>
                      <a:cubicBezTo>
                        <a:pt x="95" y="7"/>
                        <a:pt x="108" y="0"/>
                        <a:pt x="115" y="10"/>
                      </a:cubicBezTo>
                      <a:cubicBezTo>
                        <a:pt x="121" y="19"/>
                        <a:pt x="118" y="35"/>
                        <a:pt x="116" y="45"/>
                      </a:cubicBezTo>
                      <a:cubicBezTo>
                        <a:pt x="115" y="52"/>
                        <a:pt x="115" y="56"/>
                        <a:pt x="120" y="60"/>
                      </a:cubicBezTo>
                      <a:cubicBezTo>
                        <a:pt x="124" y="63"/>
                        <a:pt x="127" y="67"/>
                        <a:pt x="130" y="71"/>
                      </a:cubicBezTo>
                      <a:cubicBezTo>
                        <a:pt x="137" y="79"/>
                        <a:pt x="145" y="87"/>
                        <a:pt x="149" y="97"/>
                      </a:cubicBezTo>
                      <a:cubicBezTo>
                        <a:pt x="154" y="108"/>
                        <a:pt x="164" y="118"/>
                        <a:pt x="165" y="131"/>
                      </a:cubicBezTo>
                      <a:cubicBezTo>
                        <a:pt x="166" y="139"/>
                        <a:pt x="164" y="143"/>
                        <a:pt x="168" y="14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7" name="Freeform 239"/>
                <p:cNvSpPr/>
                <p:nvPr/>
              </p:nvSpPr>
              <p:spPr bwMode="auto">
                <a:xfrm>
                  <a:off x="2097084" y="2997199"/>
                  <a:ext cx="638174" cy="604837"/>
                </a:xfrm>
                <a:custGeom>
                  <a:avLst/>
                  <a:gdLst/>
                  <a:ahLst/>
                  <a:cxnLst>
                    <a:cxn ang="0">
                      <a:pos x="243" y="23"/>
                    </a:cxn>
                    <a:cxn ang="0">
                      <a:pos x="243" y="25"/>
                    </a:cxn>
                    <a:cxn ang="0">
                      <a:pos x="240" y="32"/>
                    </a:cxn>
                    <a:cxn ang="0">
                      <a:pos x="236" y="39"/>
                    </a:cxn>
                    <a:cxn ang="0">
                      <a:pos x="233" y="45"/>
                    </a:cxn>
                    <a:cxn ang="0">
                      <a:pos x="235" y="77"/>
                    </a:cxn>
                    <a:cxn ang="0">
                      <a:pos x="236" y="107"/>
                    </a:cxn>
                    <a:cxn ang="0">
                      <a:pos x="236" y="138"/>
                    </a:cxn>
                    <a:cxn ang="0">
                      <a:pos x="236" y="159"/>
                    </a:cxn>
                    <a:cxn ang="0">
                      <a:pos x="234" y="180"/>
                    </a:cxn>
                    <a:cxn ang="0">
                      <a:pos x="233" y="189"/>
                    </a:cxn>
                    <a:cxn ang="0">
                      <a:pos x="234" y="200"/>
                    </a:cxn>
                    <a:cxn ang="0">
                      <a:pos x="234" y="210"/>
                    </a:cxn>
                    <a:cxn ang="0">
                      <a:pos x="235" y="215"/>
                    </a:cxn>
                    <a:cxn ang="0">
                      <a:pos x="232" y="220"/>
                    </a:cxn>
                    <a:cxn ang="0">
                      <a:pos x="225" y="221"/>
                    </a:cxn>
                    <a:cxn ang="0">
                      <a:pos x="223" y="223"/>
                    </a:cxn>
                    <a:cxn ang="0">
                      <a:pos x="222" y="225"/>
                    </a:cxn>
                    <a:cxn ang="0">
                      <a:pos x="221" y="225"/>
                    </a:cxn>
                    <a:cxn ang="0">
                      <a:pos x="220" y="226"/>
                    </a:cxn>
                    <a:cxn ang="0">
                      <a:pos x="215" y="229"/>
                    </a:cxn>
                    <a:cxn ang="0">
                      <a:pos x="205" y="225"/>
                    </a:cxn>
                    <a:cxn ang="0">
                      <a:pos x="197" y="221"/>
                    </a:cxn>
                    <a:cxn ang="0">
                      <a:pos x="188" y="214"/>
                    </a:cxn>
                    <a:cxn ang="0">
                      <a:pos x="179" y="211"/>
                    </a:cxn>
                    <a:cxn ang="0">
                      <a:pos x="168" y="207"/>
                    </a:cxn>
                    <a:cxn ang="0">
                      <a:pos x="148" y="196"/>
                    </a:cxn>
                    <a:cxn ang="0">
                      <a:pos x="130" y="186"/>
                    </a:cxn>
                    <a:cxn ang="0">
                      <a:pos x="112" y="176"/>
                    </a:cxn>
                    <a:cxn ang="0">
                      <a:pos x="96" y="169"/>
                    </a:cxn>
                    <a:cxn ang="0">
                      <a:pos x="91" y="171"/>
                    </a:cxn>
                    <a:cxn ang="0">
                      <a:pos x="84" y="181"/>
                    </a:cxn>
                    <a:cxn ang="0">
                      <a:pos x="64" y="177"/>
                    </a:cxn>
                    <a:cxn ang="0">
                      <a:pos x="50" y="170"/>
                    </a:cxn>
                    <a:cxn ang="0">
                      <a:pos x="39" y="161"/>
                    </a:cxn>
                    <a:cxn ang="0">
                      <a:pos x="20" y="148"/>
                    </a:cxn>
                    <a:cxn ang="0">
                      <a:pos x="13" y="142"/>
                    </a:cxn>
                    <a:cxn ang="0">
                      <a:pos x="10" y="133"/>
                    </a:cxn>
                    <a:cxn ang="0">
                      <a:pos x="2" y="117"/>
                    </a:cxn>
                    <a:cxn ang="0">
                      <a:pos x="6" y="103"/>
                    </a:cxn>
                    <a:cxn ang="0">
                      <a:pos x="9" y="86"/>
                    </a:cxn>
                    <a:cxn ang="0">
                      <a:pos x="4" y="60"/>
                    </a:cxn>
                    <a:cxn ang="0">
                      <a:pos x="4" y="46"/>
                    </a:cxn>
                    <a:cxn ang="0">
                      <a:pos x="6" y="45"/>
                    </a:cxn>
                    <a:cxn ang="0">
                      <a:pos x="12" y="44"/>
                    </a:cxn>
                    <a:cxn ang="0">
                      <a:pos x="15" y="40"/>
                    </a:cxn>
                    <a:cxn ang="0">
                      <a:pos x="25" y="17"/>
                    </a:cxn>
                    <a:cxn ang="0">
                      <a:pos x="34" y="7"/>
                    </a:cxn>
                    <a:cxn ang="0">
                      <a:pos x="37" y="0"/>
                    </a:cxn>
                    <a:cxn ang="0">
                      <a:pos x="68" y="2"/>
                    </a:cxn>
                    <a:cxn ang="0">
                      <a:pos x="96" y="18"/>
                    </a:cxn>
                    <a:cxn ang="0">
                      <a:pos x="110" y="30"/>
                    </a:cxn>
                    <a:cxn ang="0">
                      <a:pos x="127" y="37"/>
                    </a:cxn>
                    <a:cxn ang="0">
                      <a:pos x="158" y="40"/>
                    </a:cxn>
                    <a:cxn ang="0">
                      <a:pos x="163" y="12"/>
                    </a:cxn>
                    <a:cxn ang="0">
                      <a:pos x="175" y="9"/>
                    </a:cxn>
                    <a:cxn ang="0">
                      <a:pos x="190" y="5"/>
                    </a:cxn>
                    <a:cxn ang="0">
                      <a:pos x="224" y="19"/>
                    </a:cxn>
                    <a:cxn ang="0">
                      <a:pos x="243" y="23"/>
                    </a:cxn>
                  </a:cxnLst>
                  <a:rect l="0" t="0" r="r" b="b"/>
                  <a:pathLst>
                    <a:path w="243" h="230">
                      <a:moveTo>
                        <a:pt x="243" y="23"/>
                      </a:moveTo>
                      <a:cubicBezTo>
                        <a:pt x="243" y="24"/>
                        <a:pt x="243" y="24"/>
                        <a:pt x="243" y="25"/>
                      </a:cubicBezTo>
                      <a:cubicBezTo>
                        <a:pt x="242" y="27"/>
                        <a:pt x="241" y="30"/>
                        <a:pt x="240" y="32"/>
                      </a:cubicBezTo>
                      <a:cubicBezTo>
                        <a:pt x="238" y="35"/>
                        <a:pt x="238" y="36"/>
                        <a:pt x="236" y="39"/>
                      </a:cubicBezTo>
                      <a:cubicBezTo>
                        <a:pt x="234" y="41"/>
                        <a:pt x="234" y="43"/>
                        <a:pt x="233" y="45"/>
                      </a:cubicBezTo>
                      <a:cubicBezTo>
                        <a:pt x="231" y="56"/>
                        <a:pt x="234" y="66"/>
                        <a:pt x="235" y="77"/>
                      </a:cubicBezTo>
                      <a:cubicBezTo>
                        <a:pt x="236" y="87"/>
                        <a:pt x="235" y="97"/>
                        <a:pt x="236" y="107"/>
                      </a:cubicBezTo>
                      <a:cubicBezTo>
                        <a:pt x="237" y="117"/>
                        <a:pt x="236" y="128"/>
                        <a:pt x="236" y="138"/>
                      </a:cubicBezTo>
                      <a:cubicBezTo>
                        <a:pt x="236" y="145"/>
                        <a:pt x="236" y="152"/>
                        <a:pt x="236" y="159"/>
                      </a:cubicBezTo>
                      <a:cubicBezTo>
                        <a:pt x="235" y="166"/>
                        <a:pt x="234" y="172"/>
                        <a:pt x="234" y="180"/>
                      </a:cubicBezTo>
                      <a:cubicBezTo>
                        <a:pt x="234" y="183"/>
                        <a:pt x="233" y="186"/>
                        <a:pt x="233" y="189"/>
                      </a:cubicBezTo>
                      <a:cubicBezTo>
                        <a:pt x="233" y="193"/>
                        <a:pt x="233" y="197"/>
                        <a:pt x="234" y="200"/>
                      </a:cubicBezTo>
                      <a:cubicBezTo>
                        <a:pt x="234" y="204"/>
                        <a:pt x="234" y="206"/>
                        <a:pt x="234" y="210"/>
                      </a:cubicBezTo>
                      <a:cubicBezTo>
                        <a:pt x="235" y="211"/>
                        <a:pt x="235" y="214"/>
                        <a:pt x="235" y="215"/>
                      </a:cubicBezTo>
                      <a:cubicBezTo>
                        <a:pt x="234" y="217"/>
                        <a:pt x="233" y="218"/>
                        <a:pt x="232" y="220"/>
                      </a:cubicBezTo>
                      <a:cubicBezTo>
                        <a:pt x="230" y="220"/>
                        <a:pt x="227" y="220"/>
                        <a:pt x="225" y="221"/>
                      </a:cubicBezTo>
                      <a:cubicBezTo>
                        <a:pt x="225" y="221"/>
                        <a:pt x="223" y="223"/>
                        <a:pt x="223" y="223"/>
                      </a:cubicBezTo>
                      <a:cubicBezTo>
                        <a:pt x="222" y="223"/>
                        <a:pt x="223" y="224"/>
                        <a:pt x="222" y="225"/>
                      </a:cubicBezTo>
                      <a:cubicBezTo>
                        <a:pt x="222" y="225"/>
                        <a:pt x="222" y="225"/>
                        <a:pt x="221" y="225"/>
                      </a:cubicBezTo>
                      <a:cubicBezTo>
                        <a:pt x="221" y="225"/>
                        <a:pt x="220" y="225"/>
                        <a:pt x="220" y="226"/>
                      </a:cubicBezTo>
                      <a:cubicBezTo>
                        <a:pt x="218" y="228"/>
                        <a:pt x="219" y="230"/>
                        <a:pt x="215" y="229"/>
                      </a:cubicBezTo>
                      <a:cubicBezTo>
                        <a:pt x="212" y="229"/>
                        <a:pt x="208" y="227"/>
                        <a:pt x="205" y="225"/>
                      </a:cubicBezTo>
                      <a:cubicBezTo>
                        <a:pt x="203" y="224"/>
                        <a:pt x="200" y="222"/>
                        <a:pt x="197" y="221"/>
                      </a:cubicBezTo>
                      <a:cubicBezTo>
                        <a:pt x="194" y="219"/>
                        <a:pt x="191" y="216"/>
                        <a:pt x="188" y="214"/>
                      </a:cubicBezTo>
                      <a:cubicBezTo>
                        <a:pt x="185" y="213"/>
                        <a:pt x="182" y="212"/>
                        <a:pt x="179" y="211"/>
                      </a:cubicBezTo>
                      <a:cubicBezTo>
                        <a:pt x="175" y="209"/>
                        <a:pt x="172" y="208"/>
                        <a:pt x="168" y="207"/>
                      </a:cubicBezTo>
                      <a:cubicBezTo>
                        <a:pt x="161" y="204"/>
                        <a:pt x="154" y="199"/>
                        <a:pt x="148" y="196"/>
                      </a:cubicBezTo>
                      <a:cubicBezTo>
                        <a:pt x="142" y="192"/>
                        <a:pt x="135" y="190"/>
                        <a:pt x="130" y="186"/>
                      </a:cubicBezTo>
                      <a:cubicBezTo>
                        <a:pt x="124" y="183"/>
                        <a:pt x="117" y="180"/>
                        <a:pt x="112" y="176"/>
                      </a:cubicBezTo>
                      <a:cubicBezTo>
                        <a:pt x="107" y="173"/>
                        <a:pt x="102" y="169"/>
                        <a:pt x="96" y="169"/>
                      </a:cubicBezTo>
                      <a:cubicBezTo>
                        <a:pt x="94" y="170"/>
                        <a:pt x="92" y="170"/>
                        <a:pt x="91" y="171"/>
                      </a:cubicBezTo>
                      <a:cubicBezTo>
                        <a:pt x="88" y="173"/>
                        <a:pt x="87" y="177"/>
                        <a:pt x="84" y="181"/>
                      </a:cubicBezTo>
                      <a:cubicBezTo>
                        <a:pt x="78" y="182"/>
                        <a:pt x="71" y="179"/>
                        <a:pt x="64" y="177"/>
                      </a:cubicBezTo>
                      <a:cubicBezTo>
                        <a:pt x="59" y="176"/>
                        <a:pt x="55" y="174"/>
                        <a:pt x="50" y="170"/>
                      </a:cubicBezTo>
                      <a:cubicBezTo>
                        <a:pt x="46" y="167"/>
                        <a:pt x="43" y="164"/>
                        <a:pt x="39" y="161"/>
                      </a:cubicBezTo>
                      <a:cubicBezTo>
                        <a:pt x="33" y="156"/>
                        <a:pt x="26" y="151"/>
                        <a:pt x="20" y="148"/>
                      </a:cubicBezTo>
                      <a:cubicBezTo>
                        <a:pt x="18" y="147"/>
                        <a:pt x="14" y="144"/>
                        <a:pt x="13" y="142"/>
                      </a:cubicBezTo>
                      <a:cubicBezTo>
                        <a:pt x="11" y="140"/>
                        <a:pt x="12" y="136"/>
                        <a:pt x="10" y="133"/>
                      </a:cubicBezTo>
                      <a:cubicBezTo>
                        <a:pt x="7" y="127"/>
                        <a:pt x="2" y="124"/>
                        <a:pt x="2" y="117"/>
                      </a:cubicBezTo>
                      <a:cubicBezTo>
                        <a:pt x="3" y="112"/>
                        <a:pt x="5" y="107"/>
                        <a:pt x="6" y="103"/>
                      </a:cubicBezTo>
                      <a:cubicBezTo>
                        <a:pt x="8" y="98"/>
                        <a:pt x="9" y="91"/>
                        <a:pt x="9" y="86"/>
                      </a:cubicBezTo>
                      <a:cubicBezTo>
                        <a:pt x="7" y="78"/>
                        <a:pt x="7" y="68"/>
                        <a:pt x="4" y="60"/>
                      </a:cubicBezTo>
                      <a:cubicBezTo>
                        <a:pt x="3" y="56"/>
                        <a:pt x="0" y="48"/>
                        <a:pt x="4" y="46"/>
                      </a:cubicBezTo>
                      <a:cubicBezTo>
                        <a:pt x="5" y="46"/>
                        <a:pt x="5" y="46"/>
                        <a:pt x="6" y="45"/>
                      </a:cubicBezTo>
                      <a:cubicBezTo>
                        <a:pt x="8" y="45"/>
                        <a:pt x="10" y="46"/>
                        <a:pt x="12" y="44"/>
                      </a:cubicBezTo>
                      <a:cubicBezTo>
                        <a:pt x="14" y="43"/>
                        <a:pt x="15" y="42"/>
                        <a:pt x="15" y="40"/>
                      </a:cubicBezTo>
                      <a:cubicBezTo>
                        <a:pt x="18" y="31"/>
                        <a:pt x="16" y="21"/>
                        <a:pt x="25" y="17"/>
                      </a:cubicBezTo>
                      <a:cubicBezTo>
                        <a:pt x="30" y="15"/>
                        <a:pt x="32" y="12"/>
                        <a:pt x="34" y="7"/>
                      </a:cubicBezTo>
                      <a:cubicBezTo>
                        <a:pt x="35" y="4"/>
                        <a:pt x="36" y="2"/>
                        <a:pt x="37" y="0"/>
                      </a:cubicBezTo>
                      <a:cubicBezTo>
                        <a:pt x="47" y="3"/>
                        <a:pt x="57" y="3"/>
                        <a:pt x="68" y="2"/>
                      </a:cubicBezTo>
                      <a:cubicBezTo>
                        <a:pt x="80" y="2"/>
                        <a:pt x="87" y="12"/>
                        <a:pt x="96" y="18"/>
                      </a:cubicBezTo>
                      <a:cubicBezTo>
                        <a:pt x="101" y="22"/>
                        <a:pt x="105" y="26"/>
                        <a:pt x="110" y="30"/>
                      </a:cubicBezTo>
                      <a:cubicBezTo>
                        <a:pt x="115" y="33"/>
                        <a:pt x="122" y="33"/>
                        <a:pt x="127" y="37"/>
                      </a:cubicBezTo>
                      <a:cubicBezTo>
                        <a:pt x="136" y="43"/>
                        <a:pt x="147" y="49"/>
                        <a:pt x="158" y="40"/>
                      </a:cubicBezTo>
                      <a:cubicBezTo>
                        <a:pt x="165" y="33"/>
                        <a:pt x="161" y="21"/>
                        <a:pt x="163" y="12"/>
                      </a:cubicBezTo>
                      <a:cubicBezTo>
                        <a:pt x="164" y="7"/>
                        <a:pt x="169" y="10"/>
                        <a:pt x="175" y="9"/>
                      </a:cubicBezTo>
                      <a:cubicBezTo>
                        <a:pt x="180" y="9"/>
                        <a:pt x="185" y="6"/>
                        <a:pt x="190" y="5"/>
                      </a:cubicBezTo>
                      <a:cubicBezTo>
                        <a:pt x="203" y="2"/>
                        <a:pt x="213" y="14"/>
                        <a:pt x="224" y="19"/>
                      </a:cubicBezTo>
                      <a:cubicBezTo>
                        <a:pt x="230" y="21"/>
                        <a:pt x="237" y="22"/>
                        <a:pt x="243"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8" name="Freeform 240"/>
                <p:cNvSpPr/>
                <p:nvPr/>
              </p:nvSpPr>
              <p:spPr bwMode="auto">
                <a:xfrm>
                  <a:off x="1382710" y="2776535"/>
                  <a:ext cx="817561" cy="849312"/>
                </a:xfrm>
                <a:custGeom>
                  <a:avLst/>
                  <a:gdLst/>
                  <a:ahLst/>
                  <a:cxnLst>
                    <a:cxn ang="0">
                      <a:pos x="306" y="249"/>
                    </a:cxn>
                    <a:cxn ang="0">
                      <a:pos x="292" y="262"/>
                    </a:cxn>
                    <a:cxn ang="0">
                      <a:pos x="246" y="289"/>
                    </a:cxn>
                    <a:cxn ang="0">
                      <a:pos x="206" y="317"/>
                    </a:cxn>
                    <a:cxn ang="0">
                      <a:pos x="195" y="323"/>
                    </a:cxn>
                    <a:cxn ang="0">
                      <a:pos x="186" y="320"/>
                    </a:cxn>
                    <a:cxn ang="0">
                      <a:pos x="170" y="299"/>
                    </a:cxn>
                    <a:cxn ang="0">
                      <a:pos x="92" y="246"/>
                    </a:cxn>
                    <a:cxn ang="0">
                      <a:pos x="26" y="201"/>
                    </a:cxn>
                    <a:cxn ang="0">
                      <a:pos x="0" y="179"/>
                    </a:cxn>
                    <a:cxn ang="0">
                      <a:pos x="2" y="165"/>
                    </a:cxn>
                    <a:cxn ang="0">
                      <a:pos x="16" y="151"/>
                    </a:cxn>
                    <a:cxn ang="0">
                      <a:pos x="31" y="145"/>
                    </a:cxn>
                    <a:cxn ang="0">
                      <a:pos x="46" y="141"/>
                    </a:cxn>
                    <a:cxn ang="0">
                      <a:pos x="54" y="138"/>
                    </a:cxn>
                    <a:cxn ang="0">
                      <a:pos x="65" y="128"/>
                    </a:cxn>
                    <a:cxn ang="0">
                      <a:pos x="85" y="106"/>
                    </a:cxn>
                    <a:cxn ang="0">
                      <a:pos x="119" y="100"/>
                    </a:cxn>
                    <a:cxn ang="0">
                      <a:pos x="109" y="72"/>
                    </a:cxn>
                    <a:cxn ang="0">
                      <a:pos x="106" y="53"/>
                    </a:cxn>
                    <a:cxn ang="0">
                      <a:pos x="130" y="29"/>
                    </a:cxn>
                    <a:cxn ang="0">
                      <a:pos x="164" y="14"/>
                    </a:cxn>
                    <a:cxn ang="0">
                      <a:pos x="228" y="10"/>
                    </a:cxn>
                    <a:cxn ang="0">
                      <a:pos x="261" y="4"/>
                    </a:cxn>
                    <a:cxn ang="0">
                      <a:pos x="264" y="13"/>
                    </a:cxn>
                    <a:cxn ang="0">
                      <a:pos x="257" y="34"/>
                    </a:cxn>
                    <a:cxn ang="0">
                      <a:pos x="255" y="57"/>
                    </a:cxn>
                    <a:cxn ang="0">
                      <a:pos x="247" y="75"/>
                    </a:cxn>
                    <a:cxn ang="0">
                      <a:pos x="257" y="88"/>
                    </a:cxn>
                    <a:cxn ang="0">
                      <a:pos x="272" y="108"/>
                    </a:cxn>
                    <a:cxn ang="0">
                      <a:pos x="277" y="129"/>
                    </a:cxn>
                    <a:cxn ang="0">
                      <a:pos x="276" y="130"/>
                    </a:cxn>
                    <a:cxn ang="0">
                      <a:pos x="281" y="170"/>
                    </a:cxn>
                    <a:cxn ang="0">
                      <a:pos x="274" y="201"/>
                    </a:cxn>
                    <a:cxn ang="0">
                      <a:pos x="285" y="226"/>
                    </a:cxn>
                    <a:cxn ang="0">
                      <a:pos x="311" y="245"/>
                    </a:cxn>
                  </a:cxnLst>
                  <a:rect l="0" t="0" r="r" b="b"/>
                  <a:pathLst>
                    <a:path w="311" h="323">
                      <a:moveTo>
                        <a:pt x="311" y="245"/>
                      </a:moveTo>
                      <a:cubicBezTo>
                        <a:pt x="309" y="246"/>
                        <a:pt x="308" y="247"/>
                        <a:pt x="306" y="249"/>
                      </a:cubicBezTo>
                      <a:cubicBezTo>
                        <a:pt x="304" y="251"/>
                        <a:pt x="303" y="254"/>
                        <a:pt x="301" y="256"/>
                      </a:cubicBezTo>
                      <a:cubicBezTo>
                        <a:pt x="298" y="259"/>
                        <a:pt x="295" y="260"/>
                        <a:pt x="292" y="262"/>
                      </a:cubicBezTo>
                      <a:cubicBezTo>
                        <a:pt x="282" y="269"/>
                        <a:pt x="270" y="274"/>
                        <a:pt x="260" y="280"/>
                      </a:cubicBezTo>
                      <a:cubicBezTo>
                        <a:pt x="256" y="283"/>
                        <a:pt x="251" y="286"/>
                        <a:pt x="246" y="289"/>
                      </a:cubicBezTo>
                      <a:cubicBezTo>
                        <a:pt x="241" y="292"/>
                        <a:pt x="236" y="295"/>
                        <a:pt x="231" y="299"/>
                      </a:cubicBezTo>
                      <a:cubicBezTo>
                        <a:pt x="224" y="305"/>
                        <a:pt x="217" y="315"/>
                        <a:pt x="206" y="317"/>
                      </a:cubicBezTo>
                      <a:cubicBezTo>
                        <a:pt x="203" y="317"/>
                        <a:pt x="197" y="318"/>
                        <a:pt x="195" y="322"/>
                      </a:cubicBezTo>
                      <a:cubicBezTo>
                        <a:pt x="195" y="323"/>
                        <a:pt x="195" y="323"/>
                        <a:pt x="195" y="323"/>
                      </a:cubicBezTo>
                      <a:cubicBezTo>
                        <a:pt x="194" y="322"/>
                        <a:pt x="193" y="322"/>
                        <a:pt x="191" y="322"/>
                      </a:cubicBezTo>
                      <a:cubicBezTo>
                        <a:pt x="189" y="321"/>
                        <a:pt x="188" y="321"/>
                        <a:pt x="186" y="320"/>
                      </a:cubicBezTo>
                      <a:cubicBezTo>
                        <a:pt x="184" y="318"/>
                        <a:pt x="181" y="315"/>
                        <a:pt x="179" y="313"/>
                      </a:cubicBezTo>
                      <a:cubicBezTo>
                        <a:pt x="175" y="309"/>
                        <a:pt x="174" y="303"/>
                        <a:pt x="170" y="299"/>
                      </a:cubicBezTo>
                      <a:cubicBezTo>
                        <a:pt x="165" y="295"/>
                        <a:pt x="159" y="292"/>
                        <a:pt x="154" y="289"/>
                      </a:cubicBezTo>
                      <a:cubicBezTo>
                        <a:pt x="134" y="275"/>
                        <a:pt x="113" y="260"/>
                        <a:pt x="92" y="246"/>
                      </a:cubicBezTo>
                      <a:cubicBezTo>
                        <a:pt x="80" y="238"/>
                        <a:pt x="67" y="229"/>
                        <a:pt x="55" y="221"/>
                      </a:cubicBezTo>
                      <a:cubicBezTo>
                        <a:pt x="45" y="214"/>
                        <a:pt x="36" y="208"/>
                        <a:pt x="26" y="201"/>
                      </a:cubicBezTo>
                      <a:cubicBezTo>
                        <a:pt x="18" y="195"/>
                        <a:pt x="9" y="189"/>
                        <a:pt x="0" y="183"/>
                      </a:cubicBezTo>
                      <a:cubicBezTo>
                        <a:pt x="0" y="182"/>
                        <a:pt x="0" y="181"/>
                        <a:pt x="0" y="179"/>
                      </a:cubicBezTo>
                      <a:cubicBezTo>
                        <a:pt x="0" y="178"/>
                        <a:pt x="0" y="177"/>
                        <a:pt x="0" y="176"/>
                      </a:cubicBezTo>
                      <a:cubicBezTo>
                        <a:pt x="1" y="173"/>
                        <a:pt x="2" y="169"/>
                        <a:pt x="2" y="165"/>
                      </a:cubicBezTo>
                      <a:cubicBezTo>
                        <a:pt x="3" y="160"/>
                        <a:pt x="3" y="157"/>
                        <a:pt x="8" y="154"/>
                      </a:cubicBezTo>
                      <a:cubicBezTo>
                        <a:pt x="11" y="153"/>
                        <a:pt x="13" y="152"/>
                        <a:pt x="16" y="151"/>
                      </a:cubicBezTo>
                      <a:cubicBezTo>
                        <a:pt x="19" y="150"/>
                        <a:pt x="22" y="150"/>
                        <a:pt x="25" y="149"/>
                      </a:cubicBezTo>
                      <a:cubicBezTo>
                        <a:pt x="27" y="148"/>
                        <a:pt x="29" y="146"/>
                        <a:pt x="31" y="145"/>
                      </a:cubicBezTo>
                      <a:cubicBezTo>
                        <a:pt x="34" y="144"/>
                        <a:pt x="36" y="144"/>
                        <a:pt x="39" y="143"/>
                      </a:cubicBezTo>
                      <a:cubicBezTo>
                        <a:pt x="41" y="142"/>
                        <a:pt x="43" y="142"/>
                        <a:pt x="46" y="141"/>
                      </a:cubicBezTo>
                      <a:cubicBezTo>
                        <a:pt x="48" y="140"/>
                        <a:pt x="49" y="140"/>
                        <a:pt x="50" y="140"/>
                      </a:cubicBezTo>
                      <a:cubicBezTo>
                        <a:pt x="51" y="139"/>
                        <a:pt x="53" y="139"/>
                        <a:pt x="54" y="138"/>
                      </a:cubicBezTo>
                      <a:cubicBezTo>
                        <a:pt x="56" y="137"/>
                        <a:pt x="56" y="133"/>
                        <a:pt x="59" y="131"/>
                      </a:cubicBezTo>
                      <a:cubicBezTo>
                        <a:pt x="60" y="130"/>
                        <a:pt x="64" y="130"/>
                        <a:pt x="65" y="128"/>
                      </a:cubicBezTo>
                      <a:cubicBezTo>
                        <a:pt x="69" y="125"/>
                        <a:pt x="73" y="121"/>
                        <a:pt x="77" y="117"/>
                      </a:cubicBezTo>
                      <a:cubicBezTo>
                        <a:pt x="79" y="114"/>
                        <a:pt x="82" y="110"/>
                        <a:pt x="85" y="106"/>
                      </a:cubicBezTo>
                      <a:cubicBezTo>
                        <a:pt x="94" y="97"/>
                        <a:pt x="105" y="105"/>
                        <a:pt x="115" y="104"/>
                      </a:cubicBezTo>
                      <a:cubicBezTo>
                        <a:pt x="115" y="101"/>
                        <a:pt x="119" y="104"/>
                        <a:pt x="119" y="100"/>
                      </a:cubicBezTo>
                      <a:cubicBezTo>
                        <a:pt x="119" y="97"/>
                        <a:pt x="113" y="89"/>
                        <a:pt x="112" y="86"/>
                      </a:cubicBezTo>
                      <a:cubicBezTo>
                        <a:pt x="112" y="81"/>
                        <a:pt x="111" y="76"/>
                        <a:pt x="109" y="72"/>
                      </a:cubicBezTo>
                      <a:cubicBezTo>
                        <a:pt x="109" y="68"/>
                        <a:pt x="109" y="65"/>
                        <a:pt x="108" y="62"/>
                      </a:cubicBezTo>
                      <a:cubicBezTo>
                        <a:pt x="107" y="59"/>
                        <a:pt x="106" y="56"/>
                        <a:pt x="106" y="53"/>
                      </a:cubicBezTo>
                      <a:cubicBezTo>
                        <a:pt x="105" y="52"/>
                        <a:pt x="104" y="46"/>
                        <a:pt x="104" y="41"/>
                      </a:cubicBezTo>
                      <a:cubicBezTo>
                        <a:pt x="113" y="39"/>
                        <a:pt x="121" y="33"/>
                        <a:pt x="130" y="29"/>
                      </a:cubicBezTo>
                      <a:cubicBezTo>
                        <a:pt x="136" y="26"/>
                        <a:pt x="143" y="24"/>
                        <a:pt x="148" y="21"/>
                      </a:cubicBezTo>
                      <a:cubicBezTo>
                        <a:pt x="154" y="18"/>
                        <a:pt x="158" y="16"/>
                        <a:pt x="164" y="14"/>
                      </a:cubicBezTo>
                      <a:cubicBezTo>
                        <a:pt x="174" y="12"/>
                        <a:pt x="185" y="10"/>
                        <a:pt x="196" y="11"/>
                      </a:cubicBezTo>
                      <a:cubicBezTo>
                        <a:pt x="207" y="13"/>
                        <a:pt x="217" y="15"/>
                        <a:pt x="228" y="10"/>
                      </a:cubicBezTo>
                      <a:cubicBezTo>
                        <a:pt x="233" y="8"/>
                        <a:pt x="238" y="5"/>
                        <a:pt x="243" y="3"/>
                      </a:cubicBezTo>
                      <a:cubicBezTo>
                        <a:pt x="249" y="0"/>
                        <a:pt x="255" y="3"/>
                        <a:pt x="261" y="4"/>
                      </a:cubicBezTo>
                      <a:cubicBezTo>
                        <a:pt x="263" y="4"/>
                        <a:pt x="265" y="4"/>
                        <a:pt x="267" y="4"/>
                      </a:cubicBezTo>
                      <a:cubicBezTo>
                        <a:pt x="266" y="8"/>
                        <a:pt x="266" y="11"/>
                        <a:pt x="264" y="13"/>
                      </a:cubicBezTo>
                      <a:cubicBezTo>
                        <a:pt x="262" y="17"/>
                        <a:pt x="257" y="22"/>
                        <a:pt x="256" y="26"/>
                      </a:cubicBezTo>
                      <a:cubicBezTo>
                        <a:pt x="256" y="29"/>
                        <a:pt x="257" y="31"/>
                        <a:pt x="257" y="34"/>
                      </a:cubicBezTo>
                      <a:cubicBezTo>
                        <a:pt x="258" y="36"/>
                        <a:pt x="258" y="39"/>
                        <a:pt x="258" y="42"/>
                      </a:cubicBezTo>
                      <a:cubicBezTo>
                        <a:pt x="258" y="48"/>
                        <a:pt x="258" y="52"/>
                        <a:pt x="255" y="57"/>
                      </a:cubicBezTo>
                      <a:cubicBezTo>
                        <a:pt x="252" y="61"/>
                        <a:pt x="247" y="63"/>
                        <a:pt x="246" y="68"/>
                      </a:cubicBezTo>
                      <a:cubicBezTo>
                        <a:pt x="246" y="70"/>
                        <a:pt x="246" y="73"/>
                        <a:pt x="247" y="75"/>
                      </a:cubicBezTo>
                      <a:cubicBezTo>
                        <a:pt x="249" y="77"/>
                        <a:pt x="251" y="79"/>
                        <a:pt x="252" y="82"/>
                      </a:cubicBezTo>
                      <a:cubicBezTo>
                        <a:pt x="253" y="85"/>
                        <a:pt x="256" y="86"/>
                        <a:pt x="257" y="88"/>
                      </a:cubicBezTo>
                      <a:cubicBezTo>
                        <a:pt x="258" y="91"/>
                        <a:pt x="259" y="93"/>
                        <a:pt x="261" y="95"/>
                      </a:cubicBezTo>
                      <a:cubicBezTo>
                        <a:pt x="265" y="99"/>
                        <a:pt x="269" y="103"/>
                        <a:pt x="272" y="108"/>
                      </a:cubicBezTo>
                      <a:cubicBezTo>
                        <a:pt x="274" y="113"/>
                        <a:pt x="274" y="117"/>
                        <a:pt x="275" y="122"/>
                      </a:cubicBezTo>
                      <a:cubicBezTo>
                        <a:pt x="275" y="124"/>
                        <a:pt x="276" y="127"/>
                        <a:pt x="277" y="129"/>
                      </a:cubicBezTo>
                      <a:cubicBezTo>
                        <a:pt x="278" y="129"/>
                        <a:pt x="278" y="129"/>
                        <a:pt x="278" y="129"/>
                      </a:cubicBezTo>
                      <a:cubicBezTo>
                        <a:pt x="277" y="130"/>
                        <a:pt x="277" y="130"/>
                        <a:pt x="276" y="130"/>
                      </a:cubicBezTo>
                      <a:cubicBezTo>
                        <a:pt x="272" y="132"/>
                        <a:pt x="275" y="140"/>
                        <a:pt x="276" y="144"/>
                      </a:cubicBezTo>
                      <a:cubicBezTo>
                        <a:pt x="279" y="152"/>
                        <a:pt x="279" y="162"/>
                        <a:pt x="281" y="170"/>
                      </a:cubicBezTo>
                      <a:cubicBezTo>
                        <a:pt x="281" y="175"/>
                        <a:pt x="280" y="182"/>
                        <a:pt x="278" y="187"/>
                      </a:cubicBezTo>
                      <a:cubicBezTo>
                        <a:pt x="277" y="191"/>
                        <a:pt x="275" y="196"/>
                        <a:pt x="274" y="201"/>
                      </a:cubicBezTo>
                      <a:cubicBezTo>
                        <a:pt x="274" y="208"/>
                        <a:pt x="279" y="211"/>
                        <a:pt x="282" y="217"/>
                      </a:cubicBezTo>
                      <a:cubicBezTo>
                        <a:pt x="284" y="220"/>
                        <a:pt x="283" y="224"/>
                        <a:pt x="285" y="226"/>
                      </a:cubicBezTo>
                      <a:cubicBezTo>
                        <a:pt x="286" y="228"/>
                        <a:pt x="290" y="231"/>
                        <a:pt x="292" y="232"/>
                      </a:cubicBezTo>
                      <a:cubicBezTo>
                        <a:pt x="298" y="235"/>
                        <a:pt x="305" y="240"/>
                        <a:pt x="311" y="2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9" name="Freeform 241"/>
                <p:cNvSpPr/>
                <p:nvPr/>
              </p:nvSpPr>
              <p:spPr bwMode="auto">
                <a:xfrm>
                  <a:off x="1228723" y="2863849"/>
                  <a:ext cx="466724" cy="376237"/>
                </a:xfrm>
                <a:custGeom>
                  <a:avLst/>
                  <a:gdLst/>
                  <a:ahLst/>
                  <a:cxnLst>
                    <a:cxn ang="0">
                      <a:pos x="178" y="67"/>
                    </a:cxn>
                    <a:cxn ang="0">
                      <a:pos x="174" y="71"/>
                    </a:cxn>
                    <a:cxn ang="0">
                      <a:pos x="144" y="73"/>
                    </a:cxn>
                    <a:cxn ang="0">
                      <a:pos x="136" y="84"/>
                    </a:cxn>
                    <a:cxn ang="0">
                      <a:pos x="124" y="95"/>
                    </a:cxn>
                    <a:cxn ang="0">
                      <a:pos x="118" y="98"/>
                    </a:cxn>
                    <a:cxn ang="0">
                      <a:pos x="113" y="105"/>
                    </a:cxn>
                    <a:cxn ang="0">
                      <a:pos x="109" y="107"/>
                    </a:cxn>
                    <a:cxn ang="0">
                      <a:pos x="105" y="108"/>
                    </a:cxn>
                    <a:cxn ang="0">
                      <a:pos x="98" y="110"/>
                    </a:cxn>
                    <a:cxn ang="0">
                      <a:pos x="90" y="112"/>
                    </a:cxn>
                    <a:cxn ang="0">
                      <a:pos x="84" y="116"/>
                    </a:cxn>
                    <a:cxn ang="0">
                      <a:pos x="75" y="118"/>
                    </a:cxn>
                    <a:cxn ang="0">
                      <a:pos x="67" y="121"/>
                    </a:cxn>
                    <a:cxn ang="0">
                      <a:pos x="61" y="132"/>
                    </a:cxn>
                    <a:cxn ang="0">
                      <a:pos x="59" y="143"/>
                    </a:cxn>
                    <a:cxn ang="0">
                      <a:pos x="0" y="143"/>
                    </a:cxn>
                    <a:cxn ang="0">
                      <a:pos x="25" y="121"/>
                    </a:cxn>
                    <a:cxn ang="0">
                      <a:pos x="50" y="66"/>
                    </a:cxn>
                    <a:cxn ang="0">
                      <a:pos x="70" y="41"/>
                    </a:cxn>
                    <a:cxn ang="0">
                      <a:pos x="84" y="32"/>
                    </a:cxn>
                    <a:cxn ang="0">
                      <a:pos x="93" y="19"/>
                    </a:cxn>
                    <a:cxn ang="0">
                      <a:pos x="113" y="1"/>
                    </a:cxn>
                    <a:cxn ang="0">
                      <a:pos x="129" y="3"/>
                    </a:cxn>
                    <a:cxn ang="0">
                      <a:pos x="160" y="9"/>
                    </a:cxn>
                    <a:cxn ang="0">
                      <a:pos x="163" y="8"/>
                    </a:cxn>
                    <a:cxn ang="0">
                      <a:pos x="165" y="20"/>
                    </a:cxn>
                    <a:cxn ang="0">
                      <a:pos x="167" y="29"/>
                    </a:cxn>
                    <a:cxn ang="0">
                      <a:pos x="168" y="39"/>
                    </a:cxn>
                    <a:cxn ang="0">
                      <a:pos x="171" y="53"/>
                    </a:cxn>
                    <a:cxn ang="0">
                      <a:pos x="178" y="67"/>
                    </a:cxn>
                  </a:cxnLst>
                  <a:rect l="0" t="0" r="r" b="b"/>
                  <a:pathLst>
                    <a:path w="178" h="143">
                      <a:moveTo>
                        <a:pt x="178" y="67"/>
                      </a:moveTo>
                      <a:cubicBezTo>
                        <a:pt x="178" y="71"/>
                        <a:pt x="174" y="68"/>
                        <a:pt x="174" y="71"/>
                      </a:cubicBezTo>
                      <a:cubicBezTo>
                        <a:pt x="164" y="72"/>
                        <a:pt x="153" y="64"/>
                        <a:pt x="144" y="73"/>
                      </a:cubicBezTo>
                      <a:cubicBezTo>
                        <a:pt x="141" y="77"/>
                        <a:pt x="138" y="81"/>
                        <a:pt x="136" y="84"/>
                      </a:cubicBezTo>
                      <a:cubicBezTo>
                        <a:pt x="132" y="88"/>
                        <a:pt x="128" y="92"/>
                        <a:pt x="124" y="95"/>
                      </a:cubicBezTo>
                      <a:cubicBezTo>
                        <a:pt x="123" y="97"/>
                        <a:pt x="119" y="97"/>
                        <a:pt x="118" y="98"/>
                      </a:cubicBezTo>
                      <a:cubicBezTo>
                        <a:pt x="115" y="100"/>
                        <a:pt x="115" y="104"/>
                        <a:pt x="113" y="105"/>
                      </a:cubicBezTo>
                      <a:cubicBezTo>
                        <a:pt x="112" y="106"/>
                        <a:pt x="110" y="106"/>
                        <a:pt x="109" y="107"/>
                      </a:cubicBezTo>
                      <a:cubicBezTo>
                        <a:pt x="108" y="107"/>
                        <a:pt x="107" y="107"/>
                        <a:pt x="105" y="108"/>
                      </a:cubicBezTo>
                      <a:cubicBezTo>
                        <a:pt x="102" y="109"/>
                        <a:pt x="100" y="109"/>
                        <a:pt x="98" y="110"/>
                      </a:cubicBezTo>
                      <a:cubicBezTo>
                        <a:pt x="95" y="111"/>
                        <a:pt x="93" y="111"/>
                        <a:pt x="90" y="112"/>
                      </a:cubicBezTo>
                      <a:cubicBezTo>
                        <a:pt x="88" y="113"/>
                        <a:pt x="86" y="115"/>
                        <a:pt x="84" y="116"/>
                      </a:cubicBezTo>
                      <a:cubicBezTo>
                        <a:pt x="81" y="117"/>
                        <a:pt x="78" y="117"/>
                        <a:pt x="75" y="118"/>
                      </a:cubicBezTo>
                      <a:cubicBezTo>
                        <a:pt x="72" y="119"/>
                        <a:pt x="70" y="120"/>
                        <a:pt x="67" y="121"/>
                      </a:cubicBezTo>
                      <a:cubicBezTo>
                        <a:pt x="62" y="124"/>
                        <a:pt x="62" y="127"/>
                        <a:pt x="61" y="132"/>
                      </a:cubicBezTo>
                      <a:cubicBezTo>
                        <a:pt x="61" y="136"/>
                        <a:pt x="60" y="140"/>
                        <a:pt x="59" y="143"/>
                      </a:cubicBezTo>
                      <a:cubicBezTo>
                        <a:pt x="0" y="143"/>
                        <a:pt x="0" y="143"/>
                        <a:pt x="0" y="143"/>
                      </a:cubicBezTo>
                      <a:cubicBezTo>
                        <a:pt x="8" y="135"/>
                        <a:pt x="14" y="127"/>
                        <a:pt x="25" y="121"/>
                      </a:cubicBezTo>
                      <a:cubicBezTo>
                        <a:pt x="44" y="110"/>
                        <a:pt x="45" y="86"/>
                        <a:pt x="50" y="66"/>
                      </a:cubicBezTo>
                      <a:cubicBezTo>
                        <a:pt x="52" y="56"/>
                        <a:pt x="62" y="46"/>
                        <a:pt x="70" y="41"/>
                      </a:cubicBezTo>
                      <a:cubicBezTo>
                        <a:pt x="75" y="38"/>
                        <a:pt x="80" y="37"/>
                        <a:pt x="84" y="32"/>
                      </a:cubicBezTo>
                      <a:cubicBezTo>
                        <a:pt x="88" y="28"/>
                        <a:pt x="90" y="24"/>
                        <a:pt x="93" y="19"/>
                      </a:cubicBezTo>
                      <a:cubicBezTo>
                        <a:pt x="97" y="11"/>
                        <a:pt x="101" y="1"/>
                        <a:pt x="113" y="1"/>
                      </a:cubicBezTo>
                      <a:cubicBezTo>
                        <a:pt x="119" y="0"/>
                        <a:pt x="124" y="2"/>
                        <a:pt x="129" y="3"/>
                      </a:cubicBezTo>
                      <a:cubicBezTo>
                        <a:pt x="139" y="6"/>
                        <a:pt x="149" y="10"/>
                        <a:pt x="160" y="9"/>
                      </a:cubicBezTo>
                      <a:cubicBezTo>
                        <a:pt x="161" y="9"/>
                        <a:pt x="162" y="8"/>
                        <a:pt x="163" y="8"/>
                      </a:cubicBezTo>
                      <a:cubicBezTo>
                        <a:pt x="163" y="13"/>
                        <a:pt x="164" y="19"/>
                        <a:pt x="165" y="20"/>
                      </a:cubicBezTo>
                      <a:cubicBezTo>
                        <a:pt x="165" y="23"/>
                        <a:pt x="166" y="26"/>
                        <a:pt x="167" y="29"/>
                      </a:cubicBezTo>
                      <a:cubicBezTo>
                        <a:pt x="168" y="32"/>
                        <a:pt x="168" y="35"/>
                        <a:pt x="168" y="39"/>
                      </a:cubicBezTo>
                      <a:cubicBezTo>
                        <a:pt x="170" y="43"/>
                        <a:pt x="171" y="48"/>
                        <a:pt x="171" y="53"/>
                      </a:cubicBezTo>
                      <a:cubicBezTo>
                        <a:pt x="172" y="56"/>
                        <a:pt x="178" y="64"/>
                        <a:pt x="178" y="6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0" name="Freeform 242"/>
                <p:cNvSpPr/>
                <p:nvPr/>
              </p:nvSpPr>
              <p:spPr bwMode="auto">
                <a:xfrm>
                  <a:off x="1065211" y="3240085"/>
                  <a:ext cx="323849" cy="285750"/>
                </a:xfrm>
                <a:custGeom>
                  <a:avLst/>
                  <a:gdLst/>
                  <a:ahLst/>
                  <a:cxnLst>
                    <a:cxn ang="0">
                      <a:pos x="123" y="32"/>
                    </a:cxn>
                    <a:cxn ang="0">
                      <a:pos x="101" y="33"/>
                    </a:cxn>
                    <a:cxn ang="0">
                      <a:pos x="87" y="33"/>
                    </a:cxn>
                    <a:cxn ang="0">
                      <a:pos x="78" y="33"/>
                    </a:cxn>
                    <a:cxn ang="0">
                      <a:pos x="74" y="38"/>
                    </a:cxn>
                    <a:cxn ang="0">
                      <a:pos x="75" y="62"/>
                    </a:cxn>
                    <a:cxn ang="0">
                      <a:pos x="75" y="69"/>
                    </a:cxn>
                    <a:cxn ang="0">
                      <a:pos x="69" y="75"/>
                    </a:cxn>
                    <a:cxn ang="0">
                      <a:pos x="59" y="84"/>
                    </a:cxn>
                    <a:cxn ang="0">
                      <a:pos x="56" y="100"/>
                    </a:cxn>
                    <a:cxn ang="0">
                      <a:pos x="54" y="107"/>
                    </a:cxn>
                    <a:cxn ang="0">
                      <a:pos x="45" y="108"/>
                    </a:cxn>
                    <a:cxn ang="0">
                      <a:pos x="30" y="108"/>
                    </a:cxn>
                    <a:cxn ang="0">
                      <a:pos x="15" y="106"/>
                    </a:cxn>
                    <a:cxn ang="0">
                      <a:pos x="4" y="107"/>
                    </a:cxn>
                    <a:cxn ang="0">
                      <a:pos x="0" y="109"/>
                    </a:cxn>
                    <a:cxn ang="0">
                      <a:pos x="2" y="92"/>
                    </a:cxn>
                    <a:cxn ang="0">
                      <a:pos x="13" y="70"/>
                    </a:cxn>
                    <a:cxn ang="0">
                      <a:pos x="34" y="30"/>
                    </a:cxn>
                    <a:cxn ang="0">
                      <a:pos x="45" y="17"/>
                    </a:cxn>
                    <a:cxn ang="0">
                      <a:pos x="61" y="1"/>
                    </a:cxn>
                    <a:cxn ang="0">
                      <a:pos x="62" y="0"/>
                    </a:cxn>
                    <a:cxn ang="0">
                      <a:pos x="121" y="0"/>
                    </a:cxn>
                    <a:cxn ang="0">
                      <a:pos x="121" y="3"/>
                    </a:cxn>
                    <a:cxn ang="0">
                      <a:pos x="121" y="7"/>
                    </a:cxn>
                    <a:cxn ang="0">
                      <a:pos x="121" y="18"/>
                    </a:cxn>
                    <a:cxn ang="0">
                      <a:pos x="121" y="21"/>
                    </a:cxn>
                    <a:cxn ang="0">
                      <a:pos x="123" y="26"/>
                    </a:cxn>
                    <a:cxn ang="0">
                      <a:pos x="123" y="32"/>
                    </a:cxn>
                  </a:cxnLst>
                  <a:rect l="0" t="0" r="r" b="b"/>
                  <a:pathLst>
                    <a:path w="123" h="109">
                      <a:moveTo>
                        <a:pt x="123" y="32"/>
                      </a:moveTo>
                      <a:cubicBezTo>
                        <a:pt x="116" y="34"/>
                        <a:pt x="108" y="33"/>
                        <a:pt x="101" y="33"/>
                      </a:cubicBezTo>
                      <a:cubicBezTo>
                        <a:pt x="96" y="33"/>
                        <a:pt x="92" y="33"/>
                        <a:pt x="87" y="33"/>
                      </a:cubicBezTo>
                      <a:cubicBezTo>
                        <a:pt x="84" y="33"/>
                        <a:pt x="81" y="32"/>
                        <a:pt x="78" y="33"/>
                      </a:cubicBezTo>
                      <a:cubicBezTo>
                        <a:pt x="74" y="33"/>
                        <a:pt x="75" y="35"/>
                        <a:pt x="74" y="38"/>
                      </a:cubicBezTo>
                      <a:cubicBezTo>
                        <a:pt x="74" y="46"/>
                        <a:pt x="75" y="54"/>
                        <a:pt x="75" y="62"/>
                      </a:cubicBezTo>
                      <a:cubicBezTo>
                        <a:pt x="76" y="65"/>
                        <a:pt x="75" y="67"/>
                        <a:pt x="75" y="69"/>
                      </a:cubicBezTo>
                      <a:cubicBezTo>
                        <a:pt x="74" y="73"/>
                        <a:pt x="72" y="73"/>
                        <a:pt x="69" y="75"/>
                      </a:cubicBezTo>
                      <a:cubicBezTo>
                        <a:pt x="64" y="76"/>
                        <a:pt x="61" y="80"/>
                        <a:pt x="59" y="84"/>
                      </a:cubicBezTo>
                      <a:cubicBezTo>
                        <a:pt x="58" y="90"/>
                        <a:pt x="56" y="95"/>
                        <a:pt x="56" y="100"/>
                      </a:cubicBezTo>
                      <a:cubicBezTo>
                        <a:pt x="55" y="102"/>
                        <a:pt x="55" y="105"/>
                        <a:pt x="54" y="107"/>
                      </a:cubicBezTo>
                      <a:cubicBezTo>
                        <a:pt x="52" y="108"/>
                        <a:pt x="48" y="109"/>
                        <a:pt x="45" y="108"/>
                      </a:cubicBezTo>
                      <a:cubicBezTo>
                        <a:pt x="40" y="108"/>
                        <a:pt x="35" y="109"/>
                        <a:pt x="30" y="108"/>
                      </a:cubicBezTo>
                      <a:cubicBezTo>
                        <a:pt x="25" y="107"/>
                        <a:pt x="20" y="106"/>
                        <a:pt x="15" y="106"/>
                      </a:cubicBezTo>
                      <a:cubicBezTo>
                        <a:pt x="11" y="106"/>
                        <a:pt x="7" y="106"/>
                        <a:pt x="4" y="107"/>
                      </a:cubicBezTo>
                      <a:cubicBezTo>
                        <a:pt x="3" y="108"/>
                        <a:pt x="1" y="109"/>
                        <a:pt x="0" y="109"/>
                      </a:cubicBezTo>
                      <a:cubicBezTo>
                        <a:pt x="0" y="103"/>
                        <a:pt x="0" y="97"/>
                        <a:pt x="2" y="92"/>
                      </a:cubicBezTo>
                      <a:cubicBezTo>
                        <a:pt x="5" y="84"/>
                        <a:pt x="10" y="77"/>
                        <a:pt x="13" y="70"/>
                      </a:cubicBezTo>
                      <a:cubicBezTo>
                        <a:pt x="19" y="56"/>
                        <a:pt x="23" y="40"/>
                        <a:pt x="34" y="30"/>
                      </a:cubicBezTo>
                      <a:cubicBezTo>
                        <a:pt x="38" y="25"/>
                        <a:pt x="42" y="22"/>
                        <a:pt x="45" y="17"/>
                      </a:cubicBezTo>
                      <a:cubicBezTo>
                        <a:pt x="50" y="10"/>
                        <a:pt x="55" y="6"/>
                        <a:pt x="61" y="1"/>
                      </a:cubicBezTo>
                      <a:cubicBezTo>
                        <a:pt x="61" y="1"/>
                        <a:pt x="61" y="1"/>
                        <a:pt x="62" y="0"/>
                      </a:cubicBezTo>
                      <a:cubicBezTo>
                        <a:pt x="121" y="0"/>
                        <a:pt x="121" y="0"/>
                        <a:pt x="121" y="0"/>
                      </a:cubicBezTo>
                      <a:cubicBezTo>
                        <a:pt x="121" y="1"/>
                        <a:pt x="121" y="2"/>
                        <a:pt x="121" y="3"/>
                      </a:cubicBezTo>
                      <a:cubicBezTo>
                        <a:pt x="121" y="5"/>
                        <a:pt x="121" y="6"/>
                        <a:pt x="121" y="7"/>
                      </a:cubicBezTo>
                      <a:cubicBezTo>
                        <a:pt x="121" y="11"/>
                        <a:pt x="120" y="14"/>
                        <a:pt x="121" y="18"/>
                      </a:cubicBezTo>
                      <a:cubicBezTo>
                        <a:pt x="121" y="19"/>
                        <a:pt x="120" y="20"/>
                        <a:pt x="121" y="21"/>
                      </a:cubicBezTo>
                      <a:cubicBezTo>
                        <a:pt x="121" y="23"/>
                        <a:pt x="122" y="24"/>
                        <a:pt x="123" y="26"/>
                      </a:cubicBezTo>
                      <a:cubicBezTo>
                        <a:pt x="123" y="27"/>
                        <a:pt x="123" y="31"/>
                        <a:pt x="123" y="3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1" name="Freeform 243"/>
                <p:cNvSpPr/>
                <p:nvPr/>
              </p:nvSpPr>
              <p:spPr bwMode="auto">
                <a:xfrm>
                  <a:off x="1062036" y="3257549"/>
                  <a:ext cx="465137" cy="525462"/>
                </a:xfrm>
                <a:custGeom>
                  <a:avLst/>
                  <a:gdLst/>
                  <a:ahLst/>
                  <a:cxnLst>
                    <a:cxn ang="0">
                      <a:pos x="156" y="42"/>
                    </a:cxn>
                    <a:cxn ang="0">
                      <a:pos x="175" y="183"/>
                    </a:cxn>
                    <a:cxn ang="0">
                      <a:pos x="167" y="187"/>
                    </a:cxn>
                    <a:cxn ang="0">
                      <a:pos x="153" y="191"/>
                    </a:cxn>
                    <a:cxn ang="0">
                      <a:pos x="118" y="191"/>
                    </a:cxn>
                    <a:cxn ang="0">
                      <a:pos x="105" y="191"/>
                    </a:cxn>
                    <a:cxn ang="0">
                      <a:pos x="89" y="189"/>
                    </a:cxn>
                    <a:cxn ang="0">
                      <a:pos x="74" y="191"/>
                    </a:cxn>
                    <a:cxn ang="0">
                      <a:pos x="67" y="194"/>
                    </a:cxn>
                    <a:cxn ang="0">
                      <a:pos x="63" y="198"/>
                    </a:cxn>
                    <a:cxn ang="0">
                      <a:pos x="61" y="199"/>
                    </a:cxn>
                    <a:cxn ang="0">
                      <a:pos x="59" y="199"/>
                    </a:cxn>
                    <a:cxn ang="0">
                      <a:pos x="55" y="190"/>
                    </a:cxn>
                    <a:cxn ang="0">
                      <a:pos x="47" y="185"/>
                    </a:cxn>
                    <a:cxn ang="0">
                      <a:pos x="28" y="175"/>
                    </a:cxn>
                    <a:cxn ang="0">
                      <a:pos x="10" y="178"/>
                    </a:cxn>
                    <a:cxn ang="0">
                      <a:pos x="0" y="180"/>
                    </a:cxn>
                    <a:cxn ang="0">
                      <a:pos x="4" y="169"/>
                    </a:cxn>
                    <a:cxn ang="0">
                      <a:pos x="10" y="138"/>
                    </a:cxn>
                    <a:cxn ang="0">
                      <a:pos x="10" y="122"/>
                    </a:cxn>
                    <a:cxn ang="0">
                      <a:pos x="2" y="108"/>
                    </a:cxn>
                    <a:cxn ang="0">
                      <a:pos x="1" y="102"/>
                    </a:cxn>
                    <a:cxn ang="0">
                      <a:pos x="5" y="100"/>
                    </a:cxn>
                    <a:cxn ang="0">
                      <a:pos x="16" y="99"/>
                    </a:cxn>
                    <a:cxn ang="0">
                      <a:pos x="31" y="101"/>
                    </a:cxn>
                    <a:cxn ang="0">
                      <a:pos x="46" y="101"/>
                    </a:cxn>
                    <a:cxn ang="0">
                      <a:pos x="55" y="100"/>
                    </a:cxn>
                    <a:cxn ang="0">
                      <a:pos x="57" y="93"/>
                    </a:cxn>
                    <a:cxn ang="0">
                      <a:pos x="60" y="77"/>
                    </a:cxn>
                    <a:cxn ang="0">
                      <a:pos x="70" y="68"/>
                    </a:cxn>
                    <a:cxn ang="0">
                      <a:pos x="76" y="62"/>
                    </a:cxn>
                    <a:cxn ang="0">
                      <a:pos x="76" y="55"/>
                    </a:cxn>
                    <a:cxn ang="0">
                      <a:pos x="75" y="31"/>
                    </a:cxn>
                    <a:cxn ang="0">
                      <a:pos x="79" y="26"/>
                    </a:cxn>
                    <a:cxn ang="0">
                      <a:pos x="88" y="26"/>
                    </a:cxn>
                    <a:cxn ang="0">
                      <a:pos x="102" y="26"/>
                    </a:cxn>
                    <a:cxn ang="0">
                      <a:pos x="124" y="25"/>
                    </a:cxn>
                    <a:cxn ang="0">
                      <a:pos x="124" y="19"/>
                    </a:cxn>
                    <a:cxn ang="0">
                      <a:pos x="122" y="14"/>
                    </a:cxn>
                    <a:cxn ang="0">
                      <a:pos x="122" y="11"/>
                    </a:cxn>
                    <a:cxn ang="0">
                      <a:pos x="122" y="0"/>
                    </a:cxn>
                    <a:cxn ang="0">
                      <a:pos x="148" y="18"/>
                    </a:cxn>
                    <a:cxn ang="0">
                      <a:pos x="177" y="38"/>
                    </a:cxn>
                    <a:cxn ang="0">
                      <a:pos x="156" y="42"/>
                    </a:cxn>
                  </a:cxnLst>
                  <a:rect l="0" t="0" r="r" b="b"/>
                  <a:pathLst>
                    <a:path w="177" h="200">
                      <a:moveTo>
                        <a:pt x="156" y="42"/>
                      </a:moveTo>
                      <a:cubicBezTo>
                        <a:pt x="175" y="183"/>
                        <a:pt x="175" y="183"/>
                        <a:pt x="175" y="183"/>
                      </a:cubicBezTo>
                      <a:cubicBezTo>
                        <a:pt x="172" y="184"/>
                        <a:pt x="170" y="186"/>
                        <a:pt x="167" y="187"/>
                      </a:cubicBezTo>
                      <a:cubicBezTo>
                        <a:pt x="162" y="190"/>
                        <a:pt x="159" y="191"/>
                        <a:pt x="153" y="191"/>
                      </a:cubicBezTo>
                      <a:cubicBezTo>
                        <a:pt x="142" y="191"/>
                        <a:pt x="130" y="191"/>
                        <a:pt x="118" y="191"/>
                      </a:cubicBezTo>
                      <a:cubicBezTo>
                        <a:pt x="114" y="191"/>
                        <a:pt x="110" y="191"/>
                        <a:pt x="105" y="191"/>
                      </a:cubicBezTo>
                      <a:cubicBezTo>
                        <a:pt x="99" y="191"/>
                        <a:pt x="94" y="189"/>
                        <a:pt x="89" y="189"/>
                      </a:cubicBezTo>
                      <a:cubicBezTo>
                        <a:pt x="83" y="189"/>
                        <a:pt x="79" y="190"/>
                        <a:pt x="74" y="191"/>
                      </a:cubicBezTo>
                      <a:cubicBezTo>
                        <a:pt x="71" y="192"/>
                        <a:pt x="69" y="193"/>
                        <a:pt x="67" y="194"/>
                      </a:cubicBezTo>
                      <a:cubicBezTo>
                        <a:pt x="66" y="195"/>
                        <a:pt x="64" y="197"/>
                        <a:pt x="63" y="198"/>
                      </a:cubicBezTo>
                      <a:cubicBezTo>
                        <a:pt x="62" y="199"/>
                        <a:pt x="61" y="199"/>
                        <a:pt x="61" y="199"/>
                      </a:cubicBezTo>
                      <a:cubicBezTo>
                        <a:pt x="60" y="199"/>
                        <a:pt x="60" y="200"/>
                        <a:pt x="59" y="199"/>
                      </a:cubicBezTo>
                      <a:cubicBezTo>
                        <a:pt x="58" y="197"/>
                        <a:pt x="57" y="193"/>
                        <a:pt x="55" y="190"/>
                      </a:cubicBezTo>
                      <a:cubicBezTo>
                        <a:pt x="53" y="188"/>
                        <a:pt x="50" y="186"/>
                        <a:pt x="47" y="185"/>
                      </a:cubicBezTo>
                      <a:cubicBezTo>
                        <a:pt x="40" y="182"/>
                        <a:pt x="37" y="175"/>
                        <a:pt x="28" y="175"/>
                      </a:cubicBezTo>
                      <a:cubicBezTo>
                        <a:pt x="22" y="175"/>
                        <a:pt x="16" y="177"/>
                        <a:pt x="10" y="178"/>
                      </a:cubicBezTo>
                      <a:cubicBezTo>
                        <a:pt x="7" y="179"/>
                        <a:pt x="4" y="180"/>
                        <a:pt x="0" y="180"/>
                      </a:cubicBezTo>
                      <a:cubicBezTo>
                        <a:pt x="2" y="177"/>
                        <a:pt x="3" y="173"/>
                        <a:pt x="4" y="169"/>
                      </a:cubicBezTo>
                      <a:cubicBezTo>
                        <a:pt x="6" y="159"/>
                        <a:pt x="8" y="148"/>
                        <a:pt x="10" y="138"/>
                      </a:cubicBezTo>
                      <a:cubicBezTo>
                        <a:pt x="11" y="134"/>
                        <a:pt x="12" y="126"/>
                        <a:pt x="10" y="122"/>
                      </a:cubicBezTo>
                      <a:cubicBezTo>
                        <a:pt x="9" y="116"/>
                        <a:pt x="2" y="114"/>
                        <a:pt x="2" y="108"/>
                      </a:cubicBezTo>
                      <a:cubicBezTo>
                        <a:pt x="1" y="106"/>
                        <a:pt x="1" y="104"/>
                        <a:pt x="1" y="102"/>
                      </a:cubicBezTo>
                      <a:cubicBezTo>
                        <a:pt x="2" y="102"/>
                        <a:pt x="4" y="101"/>
                        <a:pt x="5" y="100"/>
                      </a:cubicBezTo>
                      <a:cubicBezTo>
                        <a:pt x="8" y="99"/>
                        <a:pt x="12" y="99"/>
                        <a:pt x="16" y="99"/>
                      </a:cubicBezTo>
                      <a:cubicBezTo>
                        <a:pt x="21" y="99"/>
                        <a:pt x="26" y="100"/>
                        <a:pt x="31" y="101"/>
                      </a:cubicBezTo>
                      <a:cubicBezTo>
                        <a:pt x="36" y="102"/>
                        <a:pt x="41" y="101"/>
                        <a:pt x="46" y="101"/>
                      </a:cubicBezTo>
                      <a:cubicBezTo>
                        <a:pt x="49" y="102"/>
                        <a:pt x="53" y="101"/>
                        <a:pt x="55" y="100"/>
                      </a:cubicBezTo>
                      <a:cubicBezTo>
                        <a:pt x="56" y="98"/>
                        <a:pt x="56" y="95"/>
                        <a:pt x="57" y="93"/>
                      </a:cubicBezTo>
                      <a:cubicBezTo>
                        <a:pt x="57" y="88"/>
                        <a:pt x="59" y="83"/>
                        <a:pt x="60" y="77"/>
                      </a:cubicBezTo>
                      <a:cubicBezTo>
                        <a:pt x="62" y="73"/>
                        <a:pt x="65" y="69"/>
                        <a:pt x="70" y="68"/>
                      </a:cubicBezTo>
                      <a:cubicBezTo>
                        <a:pt x="73" y="66"/>
                        <a:pt x="75" y="66"/>
                        <a:pt x="76" y="62"/>
                      </a:cubicBezTo>
                      <a:cubicBezTo>
                        <a:pt x="76" y="60"/>
                        <a:pt x="77" y="58"/>
                        <a:pt x="76" y="55"/>
                      </a:cubicBezTo>
                      <a:cubicBezTo>
                        <a:pt x="76" y="47"/>
                        <a:pt x="75" y="39"/>
                        <a:pt x="75" y="31"/>
                      </a:cubicBezTo>
                      <a:cubicBezTo>
                        <a:pt x="76" y="28"/>
                        <a:pt x="75" y="26"/>
                        <a:pt x="79" y="26"/>
                      </a:cubicBezTo>
                      <a:cubicBezTo>
                        <a:pt x="82" y="25"/>
                        <a:pt x="85" y="26"/>
                        <a:pt x="88" y="26"/>
                      </a:cubicBezTo>
                      <a:cubicBezTo>
                        <a:pt x="93" y="26"/>
                        <a:pt x="97" y="26"/>
                        <a:pt x="102" y="26"/>
                      </a:cubicBezTo>
                      <a:cubicBezTo>
                        <a:pt x="109" y="26"/>
                        <a:pt x="117" y="27"/>
                        <a:pt x="124" y="25"/>
                      </a:cubicBezTo>
                      <a:cubicBezTo>
                        <a:pt x="124" y="24"/>
                        <a:pt x="124" y="20"/>
                        <a:pt x="124" y="19"/>
                      </a:cubicBezTo>
                      <a:cubicBezTo>
                        <a:pt x="123" y="17"/>
                        <a:pt x="122" y="16"/>
                        <a:pt x="122" y="14"/>
                      </a:cubicBezTo>
                      <a:cubicBezTo>
                        <a:pt x="121" y="13"/>
                        <a:pt x="122" y="12"/>
                        <a:pt x="122" y="11"/>
                      </a:cubicBezTo>
                      <a:cubicBezTo>
                        <a:pt x="121" y="7"/>
                        <a:pt x="122" y="4"/>
                        <a:pt x="122" y="0"/>
                      </a:cubicBezTo>
                      <a:cubicBezTo>
                        <a:pt x="131" y="6"/>
                        <a:pt x="140" y="12"/>
                        <a:pt x="148" y="18"/>
                      </a:cubicBezTo>
                      <a:cubicBezTo>
                        <a:pt x="158" y="25"/>
                        <a:pt x="167" y="31"/>
                        <a:pt x="177" y="38"/>
                      </a:cubicBezTo>
                      <a:lnTo>
                        <a:pt x="156" y="4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2" name="Freeform 244"/>
                <p:cNvSpPr/>
                <p:nvPr/>
              </p:nvSpPr>
              <p:spPr bwMode="auto">
                <a:xfrm>
                  <a:off x="1057273" y="3835399"/>
                  <a:ext cx="155575" cy="31750"/>
                </a:xfrm>
                <a:custGeom>
                  <a:avLst/>
                  <a:gdLst/>
                  <a:ahLst/>
                  <a:cxnLst>
                    <a:cxn ang="0">
                      <a:pos x="56" y="4"/>
                    </a:cxn>
                    <a:cxn ang="0">
                      <a:pos x="48" y="5"/>
                    </a:cxn>
                    <a:cxn ang="0">
                      <a:pos x="42" y="8"/>
                    </a:cxn>
                    <a:cxn ang="0">
                      <a:pos x="34" y="8"/>
                    </a:cxn>
                    <a:cxn ang="0">
                      <a:pos x="17" y="7"/>
                    </a:cxn>
                    <a:cxn ang="0">
                      <a:pos x="3" y="12"/>
                    </a:cxn>
                    <a:cxn ang="0">
                      <a:pos x="1" y="8"/>
                    </a:cxn>
                    <a:cxn ang="0">
                      <a:pos x="0" y="2"/>
                    </a:cxn>
                    <a:cxn ang="0">
                      <a:pos x="8" y="1"/>
                    </a:cxn>
                    <a:cxn ang="0">
                      <a:pos x="14" y="1"/>
                    </a:cxn>
                    <a:cxn ang="0">
                      <a:pos x="23" y="1"/>
                    </a:cxn>
                    <a:cxn ang="0">
                      <a:pos x="53" y="0"/>
                    </a:cxn>
                    <a:cxn ang="0">
                      <a:pos x="56" y="4"/>
                    </a:cxn>
                  </a:cxnLst>
                  <a:rect l="0" t="0" r="r" b="b"/>
                  <a:pathLst>
                    <a:path w="59" h="12">
                      <a:moveTo>
                        <a:pt x="56" y="4"/>
                      </a:moveTo>
                      <a:cubicBezTo>
                        <a:pt x="54" y="5"/>
                        <a:pt x="51" y="5"/>
                        <a:pt x="48" y="5"/>
                      </a:cubicBezTo>
                      <a:cubicBezTo>
                        <a:pt x="46" y="6"/>
                        <a:pt x="44" y="8"/>
                        <a:pt x="42" y="8"/>
                      </a:cubicBezTo>
                      <a:cubicBezTo>
                        <a:pt x="39" y="9"/>
                        <a:pt x="36" y="9"/>
                        <a:pt x="34" y="8"/>
                      </a:cubicBezTo>
                      <a:cubicBezTo>
                        <a:pt x="28" y="7"/>
                        <a:pt x="23" y="5"/>
                        <a:pt x="17" y="7"/>
                      </a:cubicBezTo>
                      <a:cubicBezTo>
                        <a:pt x="12" y="8"/>
                        <a:pt x="8" y="11"/>
                        <a:pt x="3" y="12"/>
                      </a:cubicBezTo>
                      <a:cubicBezTo>
                        <a:pt x="2" y="11"/>
                        <a:pt x="1" y="10"/>
                        <a:pt x="1" y="8"/>
                      </a:cubicBezTo>
                      <a:cubicBezTo>
                        <a:pt x="0" y="6"/>
                        <a:pt x="0" y="4"/>
                        <a:pt x="0" y="2"/>
                      </a:cubicBezTo>
                      <a:cubicBezTo>
                        <a:pt x="2" y="2"/>
                        <a:pt x="5" y="1"/>
                        <a:pt x="8" y="1"/>
                      </a:cubicBezTo>
                      <a:cubicBezTo>
                        <a:pt x="14" y="1"/>
                        <a:pt x="14" y="1"/>
                        <a:pt x="14" y="1"/>
                      </a:cubicBezTo>
                      <a:cubicBezTo>
                        <a:pt x="17" y="2"/>
                        <a:pt x="20" y="1"/>
                        <a:pt x="23" y="1"/>
                      </a:cubicBezTo>
                      <a:cubicBezTo>
                        <a:pt x="33" y="0"/>
                        <a:pt x="43" y="0"/>
                        <a:pt x="53" y="0"/>
                      </a:cubicBezTo>
                      <a:cubicBezTo>
                        <a:pt x="56" y="1"/>
                        <a:pt x="59" y="2"/>
                        <a:pt x="56"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3" name="Freeform 245"/>
                <p:cNvSpPr/>
                <p:nvPr/>
              </p:nvSpPr>
              <p:spPr bwMode="auto">
                <a:xfrm>
                  <a:off x="1049336" y="3717924"/>
                  <a:ext cx="236537" cy="173037"/>
                </a:xfrm>
                <a:custGeom>
                  <a:avLst/>
                  <a:gdLst/>
                  <a:ahLst/>
                  <a:cxnLst>
                    <a:cxn ang="0">
                      <a:pos x="90" y="64"/>
                    </a:cxn>
                    <a:cxn ang="0">
                      <a:pos x="87" y="64"/>
                    </a:cxn>
                    <a:cxn ang="0">
                      <a:pos x="75" y="60"/>
                    </a:cxn>
                    <a:cxn ang="0">
                      <a:pos x="51" y="60"/>
                    </a:cxn>
                    <a:cxn ang="0">
                      <a:pos x="51" y="60"/>
                    </a:cxn>
                    <a:cxn ang="0">
                      <a:pos x="29" y="60"/>
                    </a:cxn>
                    <a:cxn ang="0">
                      <a:pos x="19" y="66"/>
                    </a:cxn>
                    <a:cxn ang="0">
                      <a:pos x="19" y="66"/>
                    </a:cxn>
                    <a:cxn ang="0">
                      <a:pos x="6" y="57"/>
                    </a:cxn>
                    <a:cxn ang="0">
                      <a:pos x="20" y="52"/>
                    </a:cxn>
                    <a:cxn ang="0">
                      <a:pos x="37" y="53"/>
                    </a:cxn>
                    <a:cxn ang="0">
                      <a:pos x="45" y="53"/>
                    </a:cxn>
                    <a:cxn ang="0">
                      <a:pos x="51" y="50"/>
                    </a:cxn>
                    <a:cxn ang="0">
                      <a:pos x="59" y="49"/>
                    </a:cxn>
                    <a:cxn ang="0">
                      <a:pos x="56" y="45"/>
                    </a:cxn>
                    <a:cxn ang="0">
                      <a:pos x="26" y="46"/>
                    </a:cxn>
                    <a:cxn ang="0">
                      <a:pos x="17" y="46"/>
                    </a:cxn>
                    <a:cxn ang="0">
                      <a:pos x="11" y="46"/>
                    </a:cxn>
                    <a:cxn ang="0">
                      <a:pos x="3" y="47"/>
                    </a:cxn>
                    <a:cxn ang="0">
                      <a:pos x="3" y="42"/>
                    </a:cxn>
                    <a:cxn ang="0">
                      <a:pos x="0" y="23"/>
                    </a:cxn>
                    <a:cxn ang="0">
                      <a:pos x="5" y="5"/>
                    </a:cxn>
                    <a:cxn ang="0">
                      <a:pos x="15" y="3"/>
                    </a:cxn>
                    <a:cxn ang="0">
                      <a:pos x="33" y="0"/>
                    </a:cxn>
                    <a:cxn ang="0">
                      <a:pos x="52" y="10"/>
                    </a:cxn>
                    <a:cxn ang="0">
                      <a:pos x="60" y="15"/>
                    </a:cxn>
                    <a:cxn ang="0">
                      <a:pos x="64" y="24"/>
                    </a:cxn>
                    <a:cxn ang="0">
                      <a:pos x="66" y="24"/>
                    </a:cxn>
                    <a:cxn ang="0">
                      <a:pos x="68" y="23"/>
                    </a:cxn>
                    <a:cxn ang="0">
                      <a:pos x="68" y="23"/>
                    </a:cxn>
                    <a:cxn ang="0">
                      <a:pos x="74" y="27"/>
                    </a:cxn>
                    <a:cxn ang="0">
                      <a:pos x="81" y="28"/>
                    </a:cxn>
                    <a:cxn ang="0">
                      <a:pos x="80" y="34"/>
                    </a:cxn>
                    <a:cxn ang="0">
                      <a:pos x="77" y="41"/>
                    </a:cxn>
                    <a:cxn ang="0">
                      <a:pos x="87" y="55"/>
                    </a:cxn>
                    <a:cxn ang="0">
                      <a:pos x="90" y="64"/>
                    </a:cxn>
                  </a:cxnLst>
                  <a:rect l="0" t="0" r="r" b="b"/>
                  <a:pathLst>
                    <a:path w="90" h="66">
                      <a:moveTo>
                        <a:pt x="90" y="64"/>
                      </a:moveTo>
                      <a:cubicBezTo>
                        <a:pt x="89" y="64"/>
                        <a:pt x="88" y="63"/>
                        <a:pt x="87" y="64"/>
                      </a:cubicBezTo>
                      <a:cubicBezTo>
                        <a:pt x="82" y="64"/>
                        <a:pt x="80" y="61"/>
                        <a:pt x="75" y="60"/>
                      </a:cubicBezTo>
                      <a:cubicBezTo>
                        <a:pt x="68" y="58"/>
                        <a:pt x="59" y="60"/>
                        <a:pt x="51" y="60"/>
                      </a:cubicBezTo>
                      <a:cubicBezTo>
                        <a:pt x="51" y="60"/>
                        <a:pt x="51" y="60"/>
                        <a:pt x="51" y="60"/>
                      </a:cubicBezTo>
                      <a:cubicBezTo>
                        <a:pt x="44" y="60"/>
                        <a:pt x="36" y="60"/>
                        <a:pt x="29" y="60"/>
                      </a:cubicBezTo>
                      <a:cubicBezTo>
                        <a:pt x="24" y="60"/>
                        <a:pt x="23" y="63"/>
                        <a:pt x="19" y="66"/>
                      </a:cubicBezTo>
                      <a:cubicBezTo>
                        <a:pt x="19" y="66"/>
                        <a:pt x="19" y="66"/>
                        <a:pt x="19" y="66"/>
                      </a:cubicBezTo>
                      <a:cubicBezTo>
                        <a:pt x="14" y="63"/>
                        <a:pt x="9" y="61"/>
                        <a:pt x="6" y="57"/>
                      </a:cubicBezTo>
                      <a:cubicBezTo>
                        <a:pt x="11" y="56"/>
                        <a:pt x="15" y="53"/>
                        <a:pt x="20" y="52"/>
                      </a:cubicBezTo>
                      <a:cubicBezTo>
                        <a:pt x="26" y="50"/>
                        <a:pt x="31" y="52"/>
                        <a:pt x="37" y="53"/>
                      </a:cubicBezTo>
                      <a:cubicBezTo>
                        <a:pt x="39" y="54"/>
                        <a:pt x="42" y="54"/>
                        <a:pt x="45" y="53"/>
                      </a:cubicBezTo>
                      <a:cubicBezTo>
                        <a:pt x="47" y="53"/>
                        <a:pt x="49" y="51"/>
                        <a:pt x="51" y="50"/>
                      </a:cubicBezTo>
                      <a:cubicBezTo>
                        <a:pt x="54" y="50"/>
                        <a:pt x="57" y="50"/>
                        <a:pt x="59" y="49"/>
                      </a:cubicBezTo>
                      <a:cubicBezTo>
                        <a:pt x="62" y="47"/>
                        <a:pt x="59" y="46"/>
                        <a:pt x="56" y="45"/>
                      </a:cubicBezTo>
                      <a:cubicBezTo>
                        <a:pt x="46" y="45"/>
                        <a:pt x="36" y="45"/>
                        <a:pt x="26" y="46"/>
                      </a:cubicBezTo>
                      <a:cubicBezTo>
                        <a:pt x="23" y="46"/>
                        <a:pt x="20" y="47"/>
                        <a:pt x="17" y="46"/>
                      </a:cubicBezTo>
                      <a:cubicBezTo>
                        <a:pt x="11" y="46"/>
                        <a:pt x="11" y="46"/>
                        <a:pt x="11" y="46"/>
                      </a:cubicBezTo>
                      <a:cubicBezTo>
                        <a:pt x="8" y="46"/>
                        <a:pt x="5" y="47"/>
                        <a:pt x="3" y="47"/>
                      </a:cubicBezTo>
                      <a:cubicBezTo>
                        <a:pt x="3" y="45"/>
                        <a:pt x="3" y="44"/>
                        <a:pt x="3" y="42"/>
                      </a:cubicBezTo>
                      <a:cubicBezTo>
                        <a:pt x="2" y="36"/>
                        <a:pt x="0" y="29"/>
                        <a:pt x="0" y="23"/>
                      </a:cubicBezTo>
                      <a:cubicBezTo>
                        <a:pt x="1" y="17"/>
                        <a:pt x="3" y="11"/>
                        <a:pt x="5" y="5"/>
                      </a:cubicBezTo>
                      <a:cubicBezTo>
                        <a:pt x="9" y="5"/>
                        <a:pt x="12" y="4"/>
                        <a:pt x="15" y="3"/>
                      </a:cubicBezTo>
                      <a:cubicBezTo>
                        <a:pt x="21" y="2"/>
                        <a:pt x="27" y="0"/>
                        <a:pt x="33" y="0"/>
                      </a:cubicBezTo>
                      <a:cubicBezTo>
                        <a:pt x="42" y="0"/>
                        <a:pt x="45" y="7"/>
                        <a:pt x="52" y="10"/>
                      </a:cubicBezTo>
                      <a:cubicBezTo>
                        <a:pt x="55" y="11"/>
                        <a:pt x="58" y="13"/>
                        <a:pt x="60" y="15"/>
                      </a:cubicBezTo>
                      <a:cubicBezTo>
                        <a:pt x="62" y="18"/>
                        <a:pt x="63" y="22"/>
                        <a:pt x="64" y="24"/>
                      </a:cubicBezTo>
                      <a:cubicBezTo>
                        <a:pt x="65" y="25"/>
                        <a:pt x="65" y="24"/>
                        <a:pt x="66" y="24"/>
                      </a:cubicBezTo>
                      <a:cubicBezTo>
                        <a:pt x="66" y="24"/>
                        <a:pt x="67" y="24"/>
                        <a:pt x="68" y="23"/>
                      </a:cubicBezTo>
                      <a:cubicBezTo>
                        <a:pt x="68" y="23"/>
                        <a:pt x="68" y="23"/>
                        <a:pt x="68" y="23"/>
                      </a:cubicBezTo>
                      <a:cubicBezTo>
                        <a:pt x="70" y="25"/>
                        <a:pt x="71" y="27"/>
                        <a:pt x="74" y="27"/>
                      </a:cubicBezTo>
                      <a:cubicBezTo>
                        <a:pt x="76" y="27"/>
                        <a:pt x="80" y="27"/>
                        <a:pt x="81" y="28"/>
                      </a:cubicBezTo>
                      <a:cubicBezTo>
                        <a:pt x="85" y="31"/>
                        <a:pt x="82" y="33"/>
                        <a:pt x="80" y="34"/>
                      </a:cubicBezTo>
                      <a:cubicBezTo>
                        <a:pt x="77" y="36"/>
                        <a:pt x="76" y="37"/>
                        <a:pt x="77" y="41"/>
                      </a:cubicBezTo>
                      <a:cubicBezTo>
                        <a:pt x="79" y="47"/>
                        <a:pt x="85" y="49"/>
                        <a:pt x="87" y="55"/>
                      </a:cubicBezTo>
                      <a:cubicBezTo>
                        <a:pt x="88" y="58"/>
                        <a:pt x="89" y="61"/>
                        <a:pt x="90" y="6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4" name="Freeform 246"/>
                <p:cNvSpPr/>
                <p:nvPr/>
              </p:nvSpPr>
              <p:spPr bwMode="auto">
                <a:xfrm>
                  <a:off x="1100136" y="3875086"/>
                  <a:ext cx="92075" cy="63500"/>
                </a:xfrm>
                <a:custGeom>
                  <a:avLst/>
                  <a:gdLst/>
                  <a:ahLst/>
                  <a:cxnLst>
                    <a:cxn ang="0">
                      <a:pos x="34" y="14"/>
                    </a:cxn>
                    <a:cxn ang="0">
                      <a:pos x="29" y="16"/>
                    </a:cxn>
                    <a:cxn ang="0">
                      <a:pos x="22" y="17"/>
                    </a:cxn>
                    <a:cxn ang="0">
                      <a:pos x="19" y="22"/>
                    </a:cxn>
                    <a:cxn ang="0">
                      <a:pos x="17" y="24"/>
                    </a:cxn>
                    <a:cxn ang="0">
                      <a:pos x="6" y="11"/>
                    </a:cxn>
                    <a:cxn ang="0">
                      <a:pos x="0" y="6"/>
                    </a:cxn>
                    <a:cxn ang="0">
                      <a:pos x="0" y="6"/>
                    </a:cxn>
                    <a:cxn ang="0">
                      <a:pos x="10" y="0"/>
                    </a:cxn>
                    <a:cxn ang="0">
                      <a:pos x="32" y="0"/>
                    </a:cxn>
                    <a:cxn ang="0">
                      <a:pos x="33" y="8"/>
                    </a:cxn>
                    <a:cxn ang="0">
                      <a:pos x="34" y="14"/>
                    </a:cxn>
                  </a:cxnLst>
                  <a:rect l="0" t="0" r="r" b="b"/>
                  <a:pathLst>
                    <a:path w="35" h="24">
                      <a:moveTo>
                        <a:pt x="34" y="14"/>
                      </a:moveTo>
                      <a:cubicBezTo>
                        <a:pt x="33" y="17"/>
                        <a:pt x="32" y="16"/>
                        <a:pt x="29" y="16"/>
                      </a:cubicBezTo>
                      <a:cubicBezTo>
                        <a:pt x="27" y="17"/>
                        <a:pt x="24" y="16"/>
                        <a:pt x="22" y="17"/>
                      </a:cubicBezTo>
                      <a:cubicBezTo>
                        <a:pt x="20" y="18"/>
                        <a:pt x="20" y="20"/>
                        <a:pt x="19" y="22"/>
                      </a:cubicBezTo>
                      <a:cubicBezTo>
                        <a:pt x="19" y="23"/>
                        <a:pt x="18" y="24"/>
                        <a:pt x="17" y="24"/>
                      </a:cubicBezTo>
                      <a:cubicBezTo>
                        <a:pt x="14" y="20"/>
                        <a:pt x="10" y="15"/>
                        <a:pt x="6" y="11"/>
                      </a:cubicBezTo>
                      <a:cubicBezTo>
                        <a:pt x="4" y="9"/>
                        <a:pt x="2" y="8"/>
                        <a:pt x="0" y="6"/>
                      </a:cubicBezTo>
                      <a:cubicBezTo>
                        <a:pt x="0" y="6"/>
                        <a:pt x="0" y="6"/>
                        <a:pt x="0" y="6"/>
                      </a:cubicBezTo>
                      <a:cubicBezTo>
                        <a:pt x="4" y="3"/>
                        <a:pt x="5" y="0"/>
                        <a:pt x="10" y="0"/>
                      </a:cubicBezTo>
                      <a:cubicBezTo>
                        <a:pt x="17" y="0"/>
                        <a:pt x="25" y="0"/>
                        <a:pt x="32" y="0"/>
                      </a:cubicBezTo>
                      <a:cubicBezTo>
                        <a:pt x="32" y="3"/>
                        <a:pt x="32" y="5"/>
                        <a:pt x="33" y="8"/>
                      </a:cubicBezTo>
                      <a:cubicBezTo>
                        <a:pt x="34" y="10"/>
                        <a:pt x="35" y="13"/>
                        <a:pt x="34"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5" name="Freeform 247"/>
                <p:cNvSpPr/>
                <p:nvPr/>
              </p:nvSpPr>
              <p:spPr bwMode="auto">
                <a:xfrm>
                  <a:off x="1144586" y="3870324"/>
                  <a:ext cx="282575" cy="239712"/>
                </a:xfrm>
                <a:custGeom>
                  <a:avLst/>
                  <a:gdLst/>
                  <a:ahLst/>
                  <a:cxnLst>
                    <a:cxn ang="0">
                      <a:pos x="102" y="74"/>
                    </a:cxn>
                    <a:cxn ang="0">
                      <a:pos x="102" y="85"/>
                    </a:cxn>
                    <a:cxn ang="0">
                      <a:pos x="98" y="91"/>
                    </a:cxn>
                    <a:cxn ang="0">
                      <a:pos x="94" y="87"/>
                    </a:cxn>
                    <a:cxn ang="0">
                      <a:pos x="91" y="86"/>
                    </a:cxn>
                    <a:cxn ang="0">
                      <a:pos x="91" y="83"/>
                    </a:cxn>
                    <a:cxn ang="0">
                      <a:pos x="86" y="82"/>
                    </a:cxn>
                    <a:cxn ang="0">
                      <a:pos x="78" y="72"/>
                    </a:cxn>
                    <a:cxn ang="0">
                      <a:pos x="65" y="65"/>
                    </a:cxn>
                    <a:cxn ang="0">
                      <a:pos x="64" y="65"/>
                    </a:cxn>
                    <a:cxn ang="0">
                      <a:pos x="60" y="51"/>
                    </a:cxn>
                    <a:cxn ang="0">
                      <a:pos x="56" y="46"/>
                    </a:cxn>
                    <a:cxn ang="0">
                      <a:pos x="49" y="44"/>
                    </a:cxn>
                    <a:cxn ang="0">
                      <a:pos x="34" y="52"/>
                    </a:cxn>
                    <a:cxn ang="0">
                      <a:pos x="24" y="64"/>
                    </a:cxn>
                    <a:cxn ang="0">
                      <a:pos x="22" y="66"/>
                    </a:cxn>
                    <a:cxn ang="0">
                      <a:pos x="19" y="57"/>
                    </a:cxn>
                    <a:cxn ang="0">
                      <a:pos x="13" y="40"/>
                    </a:cxn>
                    <a:cxn ang="0">
                      <a:pos x="1" y="27"/>
                    </a:cxn>
                    <a:cxn ang="0">
                      <a:pos x="0" y="26"/>
                    </a:cxn>
                    <a:cxn ang="0">
                      <a:pos x="2" y="24"/>
                    </a:cxn>
                    <a:cxn ang="0">
                      <a:pos x="5" y="19"/>
                    </a:cxn>
                    <a:cxn ang="0">
                      <a:pos x="12" y="18"/>
                    </a:cxn>
                    <a:cxn ang="0">
                      <a:pos x="17" y="16"/>
                    </a:cxn>
                    <a:cxn ang="0">
                      <a:pos x="16" y="10"/>
                    </a:cxn>
                    <a:cxn ang="0">
                      <a:pos x="15" y="2"/>
                    </a:cxn>
                    <a:cxn ang="0">
                      <a:pos x="15" y="2"/>
                    </a:cxn>
                    <a:cxn ang="0">
                      <a:pos x="39" y="2"/>
                    </a:cxn>
                    <a:cxn ang="0">
                      <a:pos x="51" y="6"/>
                    </a:cxn>
                    <a:cxn ang="0">
                      <a:pos x="54" y="6"/>
                    </a:cxn>
                    <a:cxn ang="0">
                      <a:pos x="57" y="11"/>
                    </a:cxn>
                    <a:cxn ang="0">
                      <a:pos x="63" y="14"/>
                    </a:cxn>
                    <a:cxn ang="0">
                      <a:pos x="73" y="11"/>
                    </a:cxn>
                    <a:cxn ang="0">
                      <a:pos x="81" y="10"/>
                    </a:cxn>
                    <a:cxn ang="0">
                      <a:pos x="89" y="14"/>
                    </a:cxn>
                    <a:cxn ang="0">
                      <a:pos x="91" y="22"/>
                    </a:cxn>
                    <a:cxn ang="0">
                      <a:pos x="93" y="26"/>
                    </a:cxn>
                    <a:cxn ang="0">
                      <a:pos x="95" y="29"/>
                    </a:cxn>
                    <a:cxn ang="0">
                      <a:pos x="98" y="35"/>
                    </a:cxn>
                    <a:cxn ang="0">
                      <a:pos x="104" y="42"/>
                    </a:cxn>
                    <a:cxn ang="0">
                      <a:pos x="105" y="42"/>
                    </a:cxn>
                    <a:cxn ang="0">
                      <a:pos x="104" y="47"/>
                    </a:cxn>
                    <a:cxn ang="0">
                      <a:pos x="104" y="56"/>
                    </a:cxn>
                    <a:cxn ang="0">
                      <a:pos x="104" y="62"/>
                    </a:cxn>
                    <a:cxn ang="0">
                      <a:pos x="107" y="66"/>
                    </a:cxn>
                    <a:cxn ang="0">
                      <a:pos x="102" y="74"/>
                    </a:cxn>
                  </a:cxnLst>
                  <a:rect l="0" t="0" r="r" b="b"/>
                  <a:pathLst>
                    <a:path w="108" h="91">
                      <a:moveTo>
                        <a:pt x="102" y="74"/>
                      </a:moveTo>
                      <a:cubicBezTo>
                        <a:pt x="101" y="77"/>
                        <a:pt x="103" y="82"/>
                        <a:pt x="102" y="85"/>
                      </a:cubicBezTo>
                      <a:cubicBezTo>
                        <a:pt x="101" y="87"/>
                        <a:pt x="100" y="89"/>
                        <a:pt x="98" y="91"/>
                      </a:cubicBezTo>
                      <a:cubicBezTo>
                        <a:pt x="97" y="89"/>
                        <a:pt x="95" y="88"/>
                        <a:pt x="94" y="87"/>
                      </a:cubicBezTo>
                      <a:cubicBezTo>
                        <a:pt x="93" y="86"/>
                        <a:pt x="92" y="87"/>
                        <a:pt x="91" y="86"/>
                      </a:cubicBezTo>
                      <a:cubicBezTo>
                        <a:pt x="90" y="85"/>
                        <a:pt x="91" y="84"/>
                        <a:pt x="91" y="83"/>
                      </a:cubicBezTo>
                      <a:cubicBezTo>
                        <a:pt x="89" y="81"/>
                        <a:pt x="88" y="82"/>
                        <a:pt x="86" y="82"/>
                      </a:cubicBezTo>
                      <a:cubicBezTo>
                        <a:pt x="81" y="80"/>
                        <a:pt x="81" y="75"/>
                        <a:pt x="78" y="72"/>
                      </a:cubicBezTo>
                      <a:cubicBezTo>
                        <a:pt x="75" y="67"/>
                        <a:pt x="70" y="63"/>
                        <a:pt x="65" y="65"/>
                      </a:cubicBezTo>
                      <a:cubicBezTo>
                        <a:pt x="64" y="65"/>
                        <a:pt x="64" y="65"/>
                        <a:pt x="64" y="65"/>
                      </a:cubicBezTo>
                      <a:cubicBezTo>
                        <a:pt x="62" y="60"/>
                        <a:pt x="62" y="56"/>
                        <a:pt x="60" y="51"/>
                      </a:cubicBezTo>
                      <a:cubicBezTo>
                        <a:pt x="60" y="48"/>
                        <a:pt x="59" y="48"/>
                        <a:pt x="56" y="46"/>
                      </a:cubicBezTo>
                      <a:cubicBezTo>
                        <a:pt x="53" y="44"/>
                        <a:pt x="52" y="43"/>
                        <a:pt x="49" y="44"/>
                      </a:cubicBezTo>
                      <a:cubicBezTo>
                        <a:pt x="43" y="45"/>
                        <a:pt x="38" y="48"/>
                        <a:pt x="34" y="52"/>
                      </a:cubicBezTo>
                      <a:cubicBezTo>
                        <a:pt x="30" y="55"/>
                        <a:pt x="27" y="60"/>
                        <a:pt x="24" y="64"/>
                      </a:cubicBezTo>
                      <a:cubicBezTo>
                        <a:pt x="23" y="64"/>
                        <a:pt x="22" y="65"/>
                        <a:pt x="22" y="66"/>
                      </a:cubicBezTo>
                      <a:cubicBezTo>
                        <a:pt x="20" y="63"/>
                        <a:pt x="19" y="60"/>
                        <a:pt x="19" y="57"/>
                      </a:cubicBezTo>
                      <a:cubicBezTo>
                        <a:pt x="17" y="51"/>
                        <a:pt x="16" y="46"/>
                        <a:pt x="13" y="40"/>
                      </a:cubicBezTo>
                      <a:cubicBezTo>
                        <a:pt x="9" y="36"/>
                        <a:pt x="4" y="32"/>
                        <a:pt x="1" y="27"/>
                      </a:cubicBezTo>
                      <a:cubicBezTo>
                        <a:pt x="1" y="27"/>
                        <a:pt x="0" y="26"/>
                        <a:pt x="0" y="26"/>
                      </a:cubicBezTo>
                      <a:cubicBezTo>
                        <a:pt x="1" y="26"/>
                        <a:pt x="2" y="25"/>
                        <a:pt x="2" y="24"/>
                      </a:cubicBezTo>
                      <a:cubicBezTo>
                        <a:pt x="3" y="22"/>
                        <a:pt x="3" y="20"/>
                        <a:pt x="5" y="19"/>
                      </a:cubicBezTo>
                      <a:cubicBezTo>
                        <a:pt x="7" y="18"/>
                        <a:pt x="10" y="19"/>
                        <a:pt x="12" y="18"/>
                      </a:cubicBezTo>
                      <a:cubicBezTo>
                        <a:pt x="15" y="18"/>
                        <a:pt x="16" y="19"/>
                        <a:pt x="17" y="16"/>
                      </a:cubicBezTo>
                      <a:cubicBezTo>
                        <a:pt x="18" y="15"/>
                        <a:pt x="17" y="12"/>
                        <a:pt x="16" y="10"/>
                      </a:cubicBezTo>
                      <a:cubicBezTo>
                        <a:pt x="15" y="7"/>
                        <a:pt x="15" y="5"/>
                        <a:pt x="15" y="2"/>
                      </a:cubicBezTo>
                      <a:cubicBezTo>
                        <a:pt x="15" y="2"/>
                        <a:pt x="15" y="2"/>
                        <a:pt x="15" y="2"/>
                      </a:cubicBezTo>
                      <a:cubicBezTo>
                        <a:pt x="23" y="2"/>
                        <a:pt x="32" y="0"/>
                        <a:pt x="39" y="2"/>
                      </a:cubicBezTo>
                      <a:cubicBezTo>
                        <a:pt x="44" y="3"/>
                        <a:pt x="46" y="6"/>
                        <a:pt x="51" y="6"/>
                      </a:cubicBezTo>
                      <a:cubicBezTo>
                        <a:pt x="52" y="5"/>
                        <a:pt x="53" y="6"/>
                        <a:pt x="54" y="6"/>
                      </a:cubicBezTo>
                      <a:cubicBezTo>
                        <a:pt x="55" y="8"/>
                        <a:pt x="56" y="9"/>
                        <a:pt x="57" y="11"/>
                      </a:cubicBezTo>
                      <a:cubicBezTo>
                        <a:pt x="59" y="14"/>
                        <a:pt x="60" y="15"/>
                        <a:pt x="63" y="14"/>
                      </a:cubicBezTo>
                      <a:cubicBezTo>
                        <a:pt x="66" y="14"/>
                        <a:pt x="70" y="12"/>
                        <a:pt x="73" y="11"/>
                      </a:cubicBezTo>
                      <a:cubicBezTo>
                        <a:pt x="76" y="11"/>
                        <a:pt x="78" y="11"/>
                        <a:pt x="81" y="10"/>
                      </a:cubicBezTo>
                      <a:cubicBezTo>
                        <a:pt x="86" y="10"/>
                        <a:pt x="87" y="10"/>
                        <a:pt x="89" y="14"/>
                      </a:cubicBezTo>
                      <a:cubicBezTo>
                        <a:pt x="90" y="17"/>
                        <a:pt x="90" y="19"/>
                        <a:pt x="91" y="22"/>
                      </a:cubicBezTo>
                      <a:cubicBezTo>
                        <a:pt x="92" y="23"/>
                        <a:pt x="93" y="25"/>
                        <a:pt x="93" y="26"/>
                      </a:cubicBezTo>
                      <a:cubicBezTo>
                        <a:pt x="94" y="27"/>
                        <a:pt x="95" y="28"/>
                        <a:pt x="95" y="29"/>
                      </a:cubicBezTo>
                      <a:cubicBezTo>
                        <a:pt x="96" y="31"/>
                        <a:pt x="96" y="33"/>
                        <a:pt x="98" y="35"/>
                      </a:cubicBezTo>
                      <a:cubicBezTo>
                        <a:pt x="100" y="36"/>
                        <a:pt x="101" y="41"/>
                        <a:pt x="104" y="42"/>
                      </a:cubicBezTo>
                      <a:cubicBezTo>
                        <a:pt x="104" y="42"/>
                        <a:pt x="104" y="42"/>
                        <a:pt x="105" y="42"/>
                      </a:cubicBezTo>
                      <a:cubicBezTo>
                        <a:pt x="104" y="43"/>
                        <a:pt x="104" y="45"/>
                        <a:pt x="104" y="47"/>
                      </a:cubicBezTo>
                      <a:cubicBezTo>
                        <a:pt x="104" y="50"/>
                        <a:pt x="104" y="53"/>
                        <a:pt x="104" y="56"/>
                      </a:cubicBezTo>
                      <a:cubicBezTo>
                        <a:pt x="104" y="58"/>
                        <a:pt x="104" y="60"/>
                        <a:pt x="104" y="62"/>
                      </a:cubicBezTo>
                      <a:cubicBezTo>
                        <a:pt x="105" y="63"/>
                        <a:pt x="107" y="64"/>
                        <a:pt x="107" y="66"/>
                      </a:cubicBezTo>
                      <a:cubicBezTo>
                        <a:pt x="108" y="71"/>
                        <a:pt x="103" y="71"/>
                        <a:pt x="102" y="7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6" name="Freeform 248"/>
                <p:cNvSpPr/>
                <p:nvPr/>
              </p:nvSpPr>
              <p:spPr bwMode="auto">
                <a:xfrm>
                  <a:off x="1201736" y="3983036"/>
                  <a:ext cx="120650" cy="136525"/>
                </a:xfrm>
                <a:custGeom>
                  <a:avLst/>
                  <a:gdLst/>
                  <a:ahLst/>
                  <a:cxnLst>
                    <a:cxn ang="0">
                      <a:pos x="46" y="31"/>
                    </a:cxn>
                    <a:cxn ang="0">
                      <a:pos x="39" y="38"/>
                    </a:cxn>
                    <a:cxn ang="0">
                      <a:pos x="34" y="43"/>
                    </a:cxn>
                    <a:cxn ang="0">
                      <a:pos x="31" y="45"/>
                    </a:cxn>
                    <a:cxn ang="0">
                      <a:pos x="27" y="49"/>
                    </a:cxn>
                    <a:cxn ang="0">
                      <a:pos x="23" y="52"/>
                    </a:cxn>
                    <a:cxn ang="0">
                      <a:pos x="13" y="42"/>
                    </a:cxn>
                    <a:cxn ang="0">
                      <a:pos x="0" y="23"/>
                    </a:cxn>
                    <a:cxn ang="0">
                      <a:pos x="2" y="21"/>
                    </a:cxn>
                    <a:cxn ang="0">
                      <a:pos x="12" y="9"/>
                    </a:cxn>
                    <a:cxn ang="0">
                      <a:pos x="27" y="1"/>
                    </a:cxn>
                    <a:cxn ang="0">
                      <a:pos x="34" y="3"/>
                    </a:cxn>
                    <a:cxn ang="0">
                      <a:pos x="38" y="8"/>
                    </a:cxn>
                    <a:cxn ang="0">
                      <a:pos x="42" y="22"/>
                    </a:cxn>
                    <a:cxn ang="0">
                      <a:pos x="42" y="24"/>
                    </a:cxn>
                    <a:cxn ang="0">
                      <a:pos x="46" y="31"/>
                    </a:cxn>
                  </a:cxnLst>
                  <a:rect l="0" t="0" r="r" b="b"/>
                  <a:pathLst>
                    <a:path w="46" h="52">
                      <a:moveTo>
                        <a:pt x="46" y="31"/>
                      </a:moveTo>
                      <a:cubicBezTo>
                        <a:pt x="45" y="34"/>
                        <a:pt x="42" y="36"/>
                        <a:pt x="39" y="38"/>
                      </a:cubicBezTo>
                      <a:cubicBezTo>
                        <a:pt x="37" y="39"/>
                        <a:pt x="36" y="41"/>
                        <a:pt x="34" y="43"/>
                      </a:cubicBezTo>
                      <a:cubicBezTo>
                        <a:pt x="33" y="43"/>
                        <a:pt x="32" y="44"/>
                        <a:pt x="31" y="45"/>
                      </a:cubicBezTo>
                      <a:cubicBezTo>
                        <a:pt x="29" y="46"/>
                        <a:pt x="29" y="47"/>
                        <a:pt x="27" y="49"/>
                      </a:cubicBezTo>
                      <a:cubicBezTo>
                        <a:pt x="26" y="50"/>
                        <a:pt x="25" y="51"/>
                        <a:pt x="23" y="52"/>
                      </a:cubicBezTo>
                      <a:cubicBezTo>
                        <a:pt x="19" y="50"/>
                        <a:pt x="16" y="47"/>
                        <a:pt x="13" y="42"/>
                      </a:cubicBezTo>
                      <a:cubicBezTo>
                        <a:pt x="9" y="36"/>
                        <a:pt x="4" y="29"/>
                        <a:pt x="0" y="23"/>
                      </a:cubicBezTo>
                      <a:cubicBezTo>
                        <a:pt x="0" y="22"/>
                        <a:pt x="1" y="21"/>
                        <a:pt x="2" y="21"/>
                      </a:cubicBezTo>
                      <a:cubicBezTo>
                        <a:pt x="5" y="17"/>
                        <a:pt x="8" y="12"/>
                        <a:pt x="12" y="9"/>
                      </a:cubicBezTo>
                      <a:cubicBezTo>
                        <a:pt x="16" y="5"/>
                        <a:pt x="21" y="2"/>
                        <a:pt x="27" y="1"/>
                      </a:cubicBezTo>
                      <a:cubicBezTo>
                        <a:pt x="30" y="0"/>
                        <a:pt x="31" y="1"/>
                        <a:pt x="34" y="3"/>
                      </a:cubicBezTo>
                      <a:cubicBezTo>
                        <a:pt x="37" y="5"/>
                        <a:pt x="38" y="5"/>
                        <a:pt x="38" y="8"/>
                      </a:cubicBezTo>
                      <a:cubicBezTo>
                        <a:pt x="40" y="13"/>
                        <a:pt x="40" y="17"/>
                        <a:pt x="42" y="22"/>
                      </a:cubicBezTo>
                      <a:cubicBezTo>
                        <a:pt x="42" y="23"/>
                        <a:pt x="42" y="23"/>
                        <a:pt x="42" y="24"/>
                      </a:cubicBezTo>
                      <a:cubicBezTo>
                        <a:pt x="43" y="26"/>
                        <a:pt x="46" y="28"/>
                        <a:pt x="46"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7" name="Freeform 249"/>
                <p:cNvSpPr/>
                <p:nvPr/>
              </p:nvSpPr>
              <p:spPr bwMode="auto">
                <a:xfrm>
                  <a:off x="1262060" y="4035424"/>
                  <a:ext cx="171450" cy="179387"/>
                </a:xfrm>
                <a:custGeom>
                  <a:avLst/>
                  <a:gdLst/>
                  <a:ahLst/>
                  <a:cxnLst>
                    <a:cxn ang="0">
                      <a:pos x="63" y="62"/>
                    </a:cxn>
                    <a:cxn ang="0">
                      <a:pos x="63" y="65"/>
                    </a:cxn>
                    <a:cxn ang="0">
                      <a:pos x="48" y="64"/>
                    </a:cxn>
                    <a:cxn ang="0">
                      <a:pos x="19" y="39"/>
                    </a:cxn>
                    <a:cxn ang="0">
                      <a:pos x="0" y="32"/>
                    </a:cxn>
                    <a:cxn ang="0">
                      <a:pos x="4" y="29"/>
                    </a:cxn>
                    <a:cxn ang="0">
                      <a:pos x="8" y="25"/>
                    </a:cxn>
                    <a:cxn ang="0">
                      <a:pos x="11" y="23"/>
                    </a:cxn>
                    <a:cxn ang="0">
                      <a:pos x="16" y="18"/>
                    </a:cxn>
                    <a:cxn ang="0">
                      <a:pos x="23" y="11"/>
                    </a:cxn>
                    <a:cxn ang="0">
                      <a:pos x="19" y="4"/>
                    </a:cxn>
                    <a:cxn ang="0">
                      <a:pos x="19" y="2"/>
                    </a:cxn>
                    <a:cxn ang="0">
                      <a:pos x="20" y="2"/>
                    </a:cxn>
                    <a:cxn ang="0">
                      <a:pos x="33" y="9"/>
                    </a:cxn>
                    <a:cxn ang="0">
                      <a:pos x="41" y="19"/>
                    </a:cxn>
                    <a:cxn ang="0">
                      <a:pos x="46" y="20"/>
                    </a:cxn>
                    <a:cxn ang="0">
                      <a:pos x="46" y="23"/>
                    </a:cxn>
                    <a:cxn ang="0">
                      <a:pos x="49" y="24"/>
                    </a:cxn>
                    <a:cxn ang="0">
                      <a:pos x="53" y="28"/>
                    </a:cxn>
                    <a:cxn ang="0">
                      <a:pos x="54" y="29"/>
                    </a:cxn>
                    <a:cxn ang="0">
                      <a:pos x="55" y="36"/>
                    </a:cxn>
                    <a:cxn ang="0">
                      <a:pos x="64" y="48"/>
                    </a:cxn>
                    <a:cxn ang="0">
                      <a:pos x="63" y="62"/>
                    </a:cxn>
                  </a:cxnLst>
                  <a:rect l="0" t="0" r="r" b="b"/>
                  <a:pathLst>
                    <a:path w="65" h="68">
                      <a:moveTo>
                        <a:pt x="63" y="62"/>
                      </a:moveTo>
                      <a:cubicBezTo>
                        <a:pt x="63" y="65"/>
                        <a:pt x="63" y="65"/>
                        <a:pt x="63" y="65"/>
                      </a:cubicBezTo>
                      <a:cubicBezTo>
                        <a:pt x="58" y="67"/>
                        <a:pt x="53" y="68"/>
                        <a:pt x="48" y="64"/>
                      </a:cubicBezTo>
                      <a:cubicBezTo>
                        <a:pt x="39" y="55"/>
                        <a:pt x="31" y="43"/>
                        <a:pt x="19" y="39"/>
                      </a:cubicBezTo>
                      <a:cubicBezTo>
                        <a:pt x="11" y="37"/>
                        <a:pt x="5" y="35"/>
                        <a:pt x="0" y="32"/>
                      </a:cubicBezTo>
                      <a:cubicBezTo>
                        <a:pt x="2" y="31"/>
                        <a:pt x="3" y="30"/>
                        <a:pt x="4" y="29"/>
                      </a:cubicBezTo>
                      <a:cubicBezTo>
                        <a:pt x="6" y="27"/>
                        <a:pt x="6" y="26"/>
                        <a:pt x="8" y="25"/>
                      </a:cubicBezTo>
                      <a:cubicBezTo>
                        <a:pt x="9" y="24"/>
                        <a:pt x="10" y="23"/>
                        <a:pt x="11" y="23"/>
                      </a:cubicBezTo>
                      <a:cubicBezTo>
                        <a:pt x="13" y="21"/>
                        <a:pt x="14" y="19"/>
                        <a:pt x="16" y="18"/>
                      </a:cubicBezTo>
                      <a:cubicBezTo>
                        <a:pt x="19" y="16"/>
                        <a:pt x="22" y="14"/>
                        <a:pt x="23" y="11"/>
                      </a:cubicBezTo>
                      <a:cubicBezTo>
                        <a:pt x="23" y="8"/>
                        <a:pt x="20" y="6"/>
                        <a:pt x="19" y="4"/>
                      </a:cubicBezTo>
                      <a:cubicBezTo>
                        <a:pt x="19" y="3"/>
                        <a:pt x="19" y="3"/>
                        <a:pt x="19" y="2"/>
                      </a:cubicBezTo>
                      <a:cubicBezTo>
                        <a:pt x="19" y="2"/>
                        <a:pt x="19" y="2"/>
                        <a:pt x="20" y="2"/>
                      </a:cubicBezTo>
                      <a:cubicBezTo>
                        <a:pt x="25" y="0"/>
                        <a:pt x="30" y="4"/>
                        <a:pt x="33" y="9"/>
                      </a:cubicBezTo>
                      <a:cubicBezTo>
                        <a:pt x="36" y="12"/>
                        <a:pt x="36" y="17"/>
                        <a:pt x="41" y="19"/>
                      </a:cubicBezTo>
                      <a:cubicBezTo>
                        <a:pt x="43" y="19"/>
                        <a:pt x="44" y="18"/>
                        <a:pt x="46" y="20"/>
                      </a:cubicBezTo>
                      <a:cubicBezTo>
                        <a:pt x="46" y="21"/>
                        <a:pt x="45" y="22"/>
                        <a:pt x="46" y="23"/>
                      </a:cubicBezTo>
                      <a:cubicBezTo>
                        <a:pt x="47" y="24"/>
                        <a:pt x="48" y="23"/>
                        <a:pt x="49" y="24"/>
                      </a:cubicBezTo>
                      <a:cubicBezTo>
                        <a:pt x="50" y="25"/>
                        <a:pt x="52" y="26"/>
                        <a:pt x="53" y="28"/>
                      </a:cubicBezTo>
                      <a:cubicBezTo>
                        <a:pt x="54" y="28"/>
                        <a:pt x="54" y="29"/>
                        <a:pt x="54" y="29"/>
                      </a:cubicBezTo>
                      <a:cubicBezTo>
                        <a:pt x="55" y="31"/>
                        <a:pt x="54" y="34"/>
                        <a:pt x="55" y="36"/>
                      </a:cubicBezTo>
                      <a:cubicBezTo>
                        <a:pt x="56" y="42"/>
                        <a:pt x="63" y="43"/>
                        <a:pt x="64" y="48"/>
                      </a:cubicBezTo>
                      <a:cubicBezTo>
                        <a:pt x="65" y="52"/>
                        <a:pt x="63" y="58"/>
                        <a:pt x="63" y="6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8" name="Freeform 250"/>
                <p:cNvSpPr/>
                <p:nvPr/>
              </p:nvSpPr>
              <p:spPr bwMode="auto">
                <a:xfrm>
                  <a:off x="1401760" y="3967161"/>
                  <a:ext cx="228600" cy="239712"/>
                </a:xfrm>
                <a:custGeom>
                  <a:avLst/>
                  <a:gdLst/>
                  <a:ahLst/>
                  <a:cxnLst>
                    <a:cxn ang="0">
                      <a:pos x="78" y="47"/>
                    </a:cxn>
                    <a:cxn ang="0">
                      <a:pos x="76" y="59"/>
                    </a:cxn>
                    <a:cxn ang="0">
                      <a:pos x="78" y="74"/>
                    </a:cxn>
                    <a:cxn ang="0">
                      <a:pos x="81" y="82"/>
                    </a:cxn>
                    <a:cxn ang="0">
                      <a:pos x="50" y="78"/>
                    </a:cxn>
                    <a:cxn ang="0">
                      <a:pos x="21" y="87"/>
                    </a:cxn>
                    <a:cxn ang="0">
                      <a:pos x="10" y="91"/>
                    </a:cxn>
                    <a:cxn ang="0">
                      <a:pos x="10" y="88"/>
                    </a:cxn>
                    <a:cxn ang="0">
                      <a:pos x="11" y="74"/>
                    </a:cxn>
                    <a:cxn ang="0">
                      <a:pos x="2" y="62"/>
                    </a:cxn>
                    <a:cxn ang="0">
                      <a:pos x="1" y="55"/>
                    </a:cxn>
                    <a:cxn ang="0">
                      <a:pos x="0" y="54"/>
                    </a:cxn>
                    <a:cxn ang="0">
                      <a:pos x="4" y="48"/>
                    </a:cxn>
                    <a:cxn ang="0">
                      <a:pos x="4" y="37"/>
                    </a:cxn>
                    <a:cxn ang="0">
                      <a:pos x="9" y="29"/>
                    </a:cxn>
                    <a:cxn ang="0">
                      <a:pos x="6" y="25"/>
                    </a:cxn>
                    <a:cxn ang="0">
                      <a:pos x="6" y="19"/>
                    </a:cxn>
                    <a:cxn ang="0">
                      <a:pos x="6" y="10"/>
                    </a:cxn>
                    <a:cxn ang="0">
                      <a:pos x="7" y="5"/>
                    </a:cxn>
                    <a:cxn ang="0">
                      <a:pos x="20" y="1"/>
                    </a:cxn>
                    <a:cxn ang="0">
                      <a:pos x="33" y="3"/>
                    </a:cxn>
                    <a:cxn ang="0">
                      <a:pos x="37" y="3"/>
                    </a:cxn>
                    <a:cxn ang="0">
                      <a:pos x="46" y="3"/>
                    </a:cxn>
                    <a:cxn ang="0">
                      <a:pos x="52" y="7"/>
                    </a:cxn>
                    <a:cxn ang="0">
                      <a:pos x="58" y="11"/>
                    </a:cxn>
                    <a:cxn ang="0">
                      <a:pos x="71" y="10"/>
                    </a:cxn>
                    <a:cxn ang="0">
                      <a:pos x="78" y="10"/>
                    </a:cxn>
                    <a:cxn ang="0">
                      <a:pos x="85" y="9"/>
                    </a:cxn>
                    <a:cxn ang="0">
                      <a:pos x="85" y="23"/>
                    </a:cxn>
                    <a:cxn ang="0">
                      <a:pos x="87" y="30"/>
                    </a:cxn>
                    <a:cxn ang="0">
                      <a:pos x="86" y="36"/>
                    </a:cxn>
                    <a:cxn ang="0">
                      <a:pos x="78" y="47"/>
                    </a:cxn>
                  </a:cxnLst>
                  <a:rect l="0" t="0" r="r" b="b"/>
                  <a:pathLst>
                    <a:path w="87" h="91">
                      <a:moveTo>
                        <a:pt x="78" y="47"/>
                      </a:moveTo>
                      <a:cubicBezTo>
                        <a:pt x="76" y="51"/>
                        <a:pt x="76" y="54"/>
                        <a:pt x="76" y="59"/>
                      </a:cubicBezTo>
                      <a:cubicBezTo>
                        <a:pt x="76" y="64"/>
                        <a:pt x="77" y="70"/>
                        <a:pt x="78" y="74"/>
                      </a:cubicBezTo>
                      <a:cubicBezTo>
                        <a:pt x="79" y="77"/>
                        <a:pt x="80" y="79"/>
                        <a:pt x="81" y="82"/>
                      </a:cubicBezTo>
                      <a:cubicBezTo>
                        <a:pt x="70" y="82"/>
                        <a:pt x="60" y="78"/>
                        <a:pt x="50" y="78"/>
                      </a:cubicBezTo>
                      <a:cubicBezTo>
                        <a:pt x="39" y="78"/>
                        <a:pt x="30" y="83"/>
                        <a:pt x="21" y="87"/>
                      </a:cubicBezTo>
                      <a:cubicBezTo>
                        <a:pt x="17" y="88"/>
                        <a:pt x="14" y="90"/>
                        <a:pt x="10" y="91"/>
                      </a:cubicBezTo>
                      <a:cubicBezTo>
                        <a:pt x="10" y="88"/>
                        <a:pt x="10" y="88"/>
                        <a:pt x="10" y="88"/>
                      </a:cubicBezTo>
                      <a:cubicBezTo>
                        <a:pt x="10" y="84"/>
                        <a:pt x="12" y="78"/>
                        <a:pt x="11" y="74"/>
                      </a:cubicBezTo>
                      <a:cubicBezTo>
                        <a:pt x="10" y="69"/>
                        <a:pt x="3" y="68"/>
                        <a:pt x="2" y="62"/>
                      </a:cubicBezTo>
                      <a:cubicBezTo>
                        <a:pt x="1" y="60"/>
                        <a:pt x="2" y="57"/>
                        <a:pt x="1" y="55"/>
                      </a:cubicBezTo>
                      <a:cubicBezTo>
                        <a:pt x="1" y="55"/>
                        <a:pt x="1" y="54"/>
                        <a:pt x="0" y="54"/>
                      </a:cubicBezTo>
                      <a:cubicBezTo>
                        <a:pt x="2" y="52"/>
                        <a:pt x="3" y="50"/>
                        <a:pt x="4" y="48"/>
                      </a:cubicBezTo>
                      <a:cubicBezTo>
                        <a:pt x="5" y="45"/>
                        <a:pt x="3" y="40"/>
                        <a:pt x="4" y="37"/>
                      </a:cubicBezTo>
                      <a:cubicBezTo>
                        <a:pt x="5" y="34"/>
                        <a:pt x="10" y="34"/>
                        <a:pt x="9" y="29"/>
                      </a:cubicBezTo>
                      <a:cubicBezTo>
                        <a:pt x="9" y="27"/>
                        <a:pt x="7" y="26"/>
                        <a:pt x="6" y="25"/>
                      </a:cubicBezTo>
                      <a:cubicBezTo>
                        <a:pt x="6" y="23"/>
                        <a:pt x="6" y="21"/>
                        <a:pt x="6" y="19"/>
                      </a:cubicBezTo>
                      <a:cubicBezTo>
                        <a:pt x="6" y="16"/>
                        <a:pt x="6" y="13"/>
                        <a:pt x="6" y="10"/>
                      </a:cubicBezTo>
                      <a:cubicBezTo>
                        <a:pt x="6" y="8"/>
                        <a:pt x="6" y="6"/>
                        <a:pt x="7" y="5"/>
                      </a:cubicBezTo>
                      <a:cubicBezTo>
                        <a:pt x="10" y="5"/>
                        <a:pt x="17" y="1"/>
                        <a:pt x="20" y="1"/>
                      </a:cubicBezTo>
                      <a:cubicBezTo>
                        <a:pt x="24" y="0"/>
                        <a:pt x="28" y="4"/>
                        <a:pt x="33" y="3"/>
                      </a:cubicBezTo>
                      <a:cubicBezTo>
                        <a:pt x="34" y="3"/>
                        <a:pt x="35" y="3"/>
                        <a:pt x="37" y="3"/>
                      </a:cubicBezTo>
                      <a:cubicBezTo>
                        <a:pt x="40" y="3"/>
                        <a:pt x="44" y="2"/>
                        <a:pt x="46" y="3"/>
                      </a:cubicBezTo>
                      <a:cubicBezTo>
                        <a:pt x="49" y="4"/>
                        <a:pt x="50" y="6"/>
                        <a:pt x="52" y="7"/>
                      </a:cubicBezTo>
                      <a:cubicBezTo>
                        <a:pt x="54" y="9"/>
                        <a:pt x="56" y="10"/>
                        <a:pt x="58" y="11"/>
                      </a:cubicBezTo>
                      <a:cubicBezTo>
                        <a:pt x="63" y="12"/>
                        <a:pt x="67" y="10"/>
                        <a:pt x="71" y="10"/>
                      </a:cubicBezTo>
                      <a:cubicBezTo>
                        <a:pt x="73" y="10"/>
                        <a:pt x="76" y="10"/>
                        <a:pt x="78" y="10"/>
                      </a:cubicBezTo>
                      <a:cubicBezTo>
                        <a:pt x="81" y="10"/>
                        <a:pt x="82" y="9"/>
                        <a:pt x="85" y="9"/>
                      </a:cubicBezTo>
                      <a:cubicBezTo>
                        <a:pt x="85" y="13"/>
                        <a:pt x="84" y="18"/>
                        <a:pt x="85" y="23"/>
                      </a:cubicBezTo>
                      <a:cubicBezTo>
                        <a:pt x="86" y="25"/>
                        <a:pt x="87" y="27"/>
                        <a:pt x="87" y="30"/>
                      </a:cubicBezTo>
                      <a:cubicBezTo>
                        <a:pt x="87" y="32"/>
                        <a:pt x="87" y="34"/>
                        <a:pt x="86" y="36"/>
                      </a:cubicBezTo>
                      <a:cubicBezTo>
                        <a:pt x="85" y="41"/>
                        <a:pt x="80" y="43"/>
                        <a:pt x="78" y="4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9" name="Freeform 251"/>
                <p:cNvSpPr/>
                <p:nvPr/>
              </p:nvSpPr>
              <p:spPr bwMode="auto">
                <a:xfrm>
                  <a:off x="1601785" y="3927474"/>
                  <a:ext cx="157162" cy="255587"/>
                </a:xfrm>
                <a:custGeom>
                  <a:avLst/>
                  <a:gdLst/>
                  <a:ahLst/>
                  <a:cxnLst>
                    <a:cxn ang="0">
                      <a:pos x="57" y="69"/>
                    </a:cxn>
                    <a:cxn ang="0">
                      <a:pos x="54" y="81"/>
                    </a:cxn>
                    <a:cxn ang="0">
                      <a:pos x="54" y="86"/>
                    </a:cxn>
                    <a:cxn ang="0">
                      <a:pos x="44" y="90"/>
                    </a:cxn>
                    <a:cxn ang="0">
                      <a:pos x="9" y="96"/>
                    </a:cxn>
                    <a:cxn ang="0">
                      <a:pos x="5" y="97"/>
                    </a:cxn>
                    <a:cxn ang="0">
                      <a:pos x="2" y="89"/>
                    </a:cxn>
                    <a:cxn ang="0">
                      <a:pos x="0" y="74"/>
                    </a:cxn>
                    <a:cxn ang="0">
                      <a:pos x="2" y="62"/>
                    </a:cxn>
                    <a:cxn ang="0">
                      <a:pos x="10" y="51"/>
                    </a:cxn>
                    <a:cxn ang="0">
                      <a:pos x="11" y="45"/>
                    </a:cxn>
                    <a:cxn ang="0">
                      <a:pos x="9" y="38"/>
                    </a:cxn>
                    <a:cxn ang="0">
                      <a:pos x="9" y="24"/>
                    </a:cxn>
                    <a:cxn ang="0">
                      <a:pos x="10" y="22"/>
                    </a:cxn>
                    <a:cxn ang="0">
                      <a:pos x="9" y="8"/>
                    </a:cxn>
                    <a:cxn ang="0">
                      <a:pos x="9" y="4"/>
                    </a:cxn>
                    <a:cxn ang="0">
                      <a:pos x="17" y="4"/>
                    </a:cxn>
                    <a:cxn ang="0">
                      <a:pos x="33" y="4"/>
                    </a:cxn>
                    <a:cxn ang="0">
                      <a:pos x="49" y="3"/>
                    </a:cxn>
                    <a:cxn ang="0">
                      <a:pos x="51" y="8"/>
                    </a:cxn>
                    <a:cxn ang="0">
                      <a:pos x="52" y="14"/>
                    </a:cxn>
                    <a:cxn ang="0">
                      <a:pos x="54" y="21"/>
                    </a:cxn>
                    <a:cxn ang="0">
                      <a:pos x="55" y="34"/>
                    </a:cxn>
                    <a:cxn ang="0">
                      <a:pos x="58" y="45"/>
                    </a:cxn>
                    <a:cxn ang="0">
                      <a:pos x="57" y="69"/>
                    </a:cxn>
                  </a:cxnLst>
                  <a:rect l="0" t="0" r="r" b="b"/>
                  <a:pathLst>
                    <a:path w="60" h="97">
                      <a:moveTo>
                        <a:pt x="57" y="69"/>
                      </a:moveTo>
                      <a:cubicBezTo>
                        <a:pt x="56" y="73"/>
                        <a:pt x="56" y="77"/>
                        <a:pt x="54" y="81"/>
                      </a:cubicBezTo>
                      <a:cubicBezTo>
                        <a:pt x="54" y="82"/>
                        <a:pt x="54" y="84"/>
                        <a:pt x="54" y="86"/>
                      </a:cubicBezTo>
                      <a:cubicBezTo>
                        <a:pt x="50" y="88"/>
                        <a:pt x="47" y="89"/>
                        <a:pt x="44" y="90"/>
                      </a:cubicBezTo>
                      <a:cubicBezTo>
                        <a:pt x="32" y="93"/>
                        <a:pt x="21" y="94"/>
                        <a:pt x="9" y="96"/>
                      </a:cubicBezTo>
                      <a:cubicBezTo>
                        <a:pt x="8" y="96"/>
                        <a:pt x="6" y="97"/>
                        <a:pt x="5" y="97"/>
                      </a:cubicBezTo>
                      <a:cubicBezTo>
                        <a:pt x="4" y="94"/>
                        <a:pt x="3" y="92"/>
                        <a:pt x="2" y="89"/>
                      </a:cubicBezTo>
                      <a:cubicBezTo>
                        <a:pt x="1" y="85"/>
                        <a:pt x="0" y="79"/>
                        <a:pt x="0" y="74"/>
                      </a:cubicBezTo>
                      <a:cubicBezTo>
                        <a:pt x="0" y="69"/>
                        <a:pt x="0" y="66"/>
                        <a:pt x="2" y="62"/>
                      </a:cubicBezTo>
                      <a:cubicBezTo>
                        <a:pt x="4" y="58"/>
                        <a:pt x="9" y="56"/>
                        <a:pt x="10" y="51"/>
                      </a:cubicBezTo>
                      <a:cubicBezTo>
                        <a:pt x="11" y="49"/>
                        <a:pt x="11" y="47"/>
                        <a:pt x="11" y="45"/>
                      </a:cubicBezTo>
                      <a:cubicBezTo>
                        <a:pt x="11" y="42"/>
                        <a:pt x="10" y="40"/>
                        <a:pt x="9" y="38"/>
                      </a:cubicBezTo>
                      <a:cubicBezTo>
                        <a:pt x="8" y="33"/>
                        <a:pt x="9" y="28"/>
                        <a:pt x="9" y="24"/>
                      </a:cubicBezTo>
                      <a:cubicBezTo>
                        <a:pt x="9" y="23"/>
                        <a:pt x="9" y="23"/>
                        <a:pt x="10" y="22"/>
                      </a:cubicBezTo>
                      <a:cubicBezTo>
                        <a:pt x="10" y="18"/>
                        <a:pt x="9" y="13"/>
                        <a:pt x="9" y="8"/>
                      </a:cubicBezTo>
                      <a:cubicBezTo>
                        <a:pt x="9" y="7"/>
                        <a:pt x="9" y="6"/>
                        <a:pt x="9" y="4"/>
                      </a:cubicBezTo>
                      <a:cubicBezTo>
                        <a:pt x="13" y="5"/>
                        <a:pt x="16" y="6"/>
                        <a:pt x="17" y="4"/>
                      </a:cubicBezTo>
                      <a:cubicBezTo>
                        <a:pt x="21" y="0"/>
                        <a:pt x="28" y="5"/>
                        <a:pt x="33" y="4"/>
                      </a:cubicBezTo>
                      <a:cubicBezTo>
                        <a:pt x="39" y="4"/>
                        <a:pt x="43" y="3"/>
                        <a:pt x="49" y="3"/>
                      </a:cubicBezTo>
                      <a:cubicBezTo>
                        <a:pt x="49" y="4"/>
                        <a:pt x="50" y="6"/>
                        <a:pt x="51" y="8"/>
                      </a:cubicBezTo>
                      <a:cubicBezTo>
                        <a:pt x="52" y="10"/>
                        <a:pt x="52" y="12"/>
                        <a:pt x="52" y="14"/>
                      </a:cubicBezTo>
                      <a:cubicBezTo>
                        <a:pt x="52" y="17"/>
                        <a:pt x="53" y="19"/>
                        <a:pt x="54" y="21"/>
                      </a:cubicBezTo>
                      <a:cubicBezTo>
                        <a:pt x="54" y="25"/>
                        <a:pt x="54" y="29"/>
                        <a:pt x="55" y="34"/>
                      </a:cubicBezTo>
                      <a:cubicBezTo>
                        <a:pt x="55" y="37"/>
                        <a:pt x="57" y="41"/>
                        <a:pt x="58" y="45"/>
                      </a:cubicBezTo>
                      <a:cubicBezTo>
                        <a:pt x="60" y="52"/>
                        <a:pt x="59" y="62"/>
                        <a:pt x="57"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0" name="Freeform 252"/>
                <p:cNvSpPr/>
                <p:nvPr/>
              </p:nvSpPr>
              <p:spPr bwMode="auto">
                <a:xfrm>
                  <a:off x="1730372" y="3930649"/>
                  <a:ext cx="73025" cy="223837"/>
                </a:xfrm>
                <a:custGeom>
                  <a:avLst/>
                  <a:gdLst/>
                  <a:ahLst/>
                  <a:cxnLst>
                    <a:cxn ang="0">
                      <a:pos x="25" y="65"/>
                    </a:cxn>
                    <a:cxn ang="0">
                      <a:pos x="21" y="69"/>
                    </a:cxn>
                    <a:cxn ang="0">
                      <a:pos x="19" y="74"/>
                    </a:cxn>
                    <a:cxn ang="0">
                      <a:pos x="18" y="80"/>
                    </a:cxn>
                    <a:cxn ang="0">
                      <a:pos x="5" y="85"/>
                    </a:cxn>
                    <a:cxn ang="0">
                      <a:pos x="5" y="80"/>
                    </a:cxn>
                    <a:cxn ang="0">
                      <a:pos x="8" y="68"/>
                    </a:cxn>
                    <a:cxn ang="0">
                      <a:pos x="9" y="44"/>
                    </a:cxn>
                    <a:cxn ang="0">
                      <a:pos x="6" y="33"/>
                    </a:cxn>
                    <a:cxn ang="0">
                      <a:pos x="5" y="20"/>
                    </a:cxn>
                    <a:cxn ang="0">
                      <a:pos x="3" y="13"/>
                    </a:cxn>
                    <a:cxn ang="0">
                      <a:pos x="2" y="7"/>
                    </a:cxn>
                    <a:cxn ang="0">
                      <a:pos x="0" y="2"/>
                    </a:cxn>
                    <a:cxn ang="0">
                      <a:pos x="1" y="2"/>
                    </a:cxn>
                    <a:cxn ang="0">
                      <a:pos x="16" y="0"/>
                    </a:cxn>
                    <a:cxn ang="0">
                      <a:pos x="13" y="4"/>
                    </a:cxn>
                    <a:cxn ang="0">
                      <a:pos x="12" y="8"/>
                    </a:cxn>
                    <a:cxn ang="0">
                      <a:pos x="16" y="13"/>
                    </a:cxn>
                    <a:cxn ang="0">
                      <a:pos x="23" y="39"/>
                    </a:cxn>
                    <a:cxn ang="0">
                      <a:pos x="25" y="65"/>
                    </a:cxn>
                  </a:cxnLst>
                  <a:rect l="0" t="0" r="r" b="b"/>
                  <a:pathLst>
                    <a:path w="28" h="85">
                      <a:moveTo>
                        <a:pt x="25" y="65"/>
                      </a:moveTo>
                      <a:cubicBezTo>
                        <a:pt x="24" y="67"/>
                        <a:pt x="22" y="67"/>
                        <a:pt x="21" y="69"/>
                      </a:cubicBezTo>
                      <a:cubicBezTo>
                        <a:pt x="20" y="70"/>
                        <a:pt x="19" y="72"/>
                        <a:pt x="19" y="74"/>
                      </a:cubicBezTo>
                      <a:cubicBezTo>
                        <a:pt x="18" y="76"/>
                        <a:pt x="18" y="78"/>
                        <a:pt x="18" y="80"/>
                      </a:cubicBezTo>
                      <a:cubicBezTo>
                        <a:pt x="13" y="82"/>
                        <a:pt x="9" y="84"/>
                        <a:pt x="5" y="85"/>
                      </a:cubicBezTo>
                      <a:cubicBezTo>
                        <a:pt x="5" y="83"/>
                        <a:pt x="5" y="81"/>
                        <a:pt x="5" y="80"/>
                      </a:cubicBezTo>
                      <a:cubicBezTo>
                        <a:pt x="7" y="76"/>
                        <a:pt x="7" y="72"/>
                        <a:pt x="8" y="68"/>
                      </a:cubicBezTo>
                      <a:cubicBezTo>
                        <a:pt x="10" y="61"/>
                        <a:pt x="11" y="51"/>
                        <a:pt x="9" y="44"/>
                      </a:cubicBezTo>
                      <a:cubicBezTo>
                        <a:pt x="8" y="40"/>
                        <a:pt x="6" y="36"/>
                        <a:pt x="6" y="33"/>
                      </a:cubicBezTo>
                      <a:cubicBezTo>
                        <a:pt x="5" y="28"/>
                        <a:pt x="5" y="24"/>
                        <a:pt x="5" y="20"/>
                      </a:cubicBezTo>
                      <a:cubicBezTo>
                        <a:pt x="4" y="18"/>
                        <a:pt x="3" y="16"/>
                        <a:pt x="3" y="13"/>
                      </a:cubicBezTo>
                      <a:cubicBezTo>
                        <a:pt x="3" y="11"/>
                        <a:pt x="3" y="9"/>
                        <a:pt x="2" y="7"/>
                      </a:cubicBezTo>
                      <a:cubicBezTo>
                        <a:pt x="1" y="5"/>
                        <a:pt x="0" y="3"/>
                        <a:pt x="0" y="2"/>
                      </a:cubicBezTo>
                      <a:cubicBezTo>
                        <a:pt x="1" y="2"/>
                        <a:pt x="1" y="2"/>
                        <a:pt x="1" y="2"/>
                      </a:cubicBezTo>
                      <a:cubicBezTo>
                        <a:pt x="6" y="2"/>
                        <a:pt x="10" y="0"/>
                        <a:pt x="16" y="0"/>
                      </a:cubicBezTo>
                      <a:cubicBezTo>
                        <a:pt x="15" y="1"/>
                        <a:pt x="14" y="2"/>
                        <a:pt x="13" y="4"/>
                      </a:cubicBezTo>
                      <a:cubicBezTo>
                        <a:pt x="12" y="6"/>
                        <a:pt x="12" y="6"/>
                        <a:pt x="12" y="8"/>
                      </a:cubicBezTo>
                      <a:cubicBezTo>
                        <a:pt x="12" y="12"/>
                        <a:pt x="14" y="11"/>
                        <a:pt x="16" y="13"/>
                      </a:cubicBezTo>
                      <a:cubicBezTo>
                        <a:pt x="23" y="20"/>
                        <a:pt x="23" y="31"/>
                        <a:pt x="23" y="39"/>
                      </a:cubicBezTo>
                      <a:cubicBezTo>
                        <a:pt x="24" y="48"/>
                        <a:pt x="28" y="56"/>
                        <a:pt x="25" y="6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1" name="Freeform 253"/>
                <p:cNvSpPr/>
                <p:nvPr/>
              </p:nvSpPr>
              <p:spPr bwMode="auto">
                <a:xfrm>
                  <a:off x="1762122" y="3889374"/>
                  <a:ext cx="112712" cy="252412"/>
                </a:xfrm>
                <a:custGeom>
                  <a:avLst/>
                  <a:gdLst/>
                  <a:ahLst/>
                  <a:cxnLst>
                    <a:cxn ang="0">
                      <a:pos x="42" y="37"/>
                    </a:cxn>
                    <a:cxn ang="0">
                      <a:pos x="38" y="43"/>
                    </a:cxn>
                    <a:cxn ang="0">
                      <a:pos x="34" y="49"/>
                    </a:cxn>
                    <a:cxn ang="0">
                      <a:pos x="33" y="55"/>
                    </a:cxn>
                    <a:cxn ang="0">
                      <a:pos x="29" y="62"/>
                    </a:cxn>
                    <a:cxn ang="0">
                      <a:pos x="28" y="70"/>
                    </a:cxn>
                    <a:cxn ang="0">
                      <a:pos x="28" y="89"/>
                    </a:cxn>
                    <a:cxn ang="0">
                      <a:pos x="16" y="91"/>
                    </a:cxn>
                    <a:cxn ang="0">
                      <a:pos x="6" y="96"/>
                    </a:cxn>
                    <a:cxn ang="0">
                      <a:pos x="7" y="90"/>
                    </a:cxn>
                    <a:cxn ang="0">
                      <a:pos x="9" y="85"/>
                    </a:cxn>
                    <a:cxn ang="0">
                      <a:pos x="13" y="81"/>
                    </a:cxn>
                    <a:cxn ang="0">
                      <a:pos x="11" y="55"/>
                    </a:cxn>
                    <a:cxn ang="0">
                      <a:pos x="4" y="29"/>
                    </a:cxn>
                    <a:cxn ang="0">
                      <a:pos x="0" y="24"/>
                    </a:cxn>
                    <a:cxn ang="0">
                      <a:pos x="1" y="20"/>
                    </a:cxn>
                    <a:cxn ang="0">
                      <a:pos x="4" y="16"/>
                    </a:cxn>
                    <a:cxn ang="0">
                      <a:pos x="4" y="16"/>
                    </a:cxn>
                    <a:cxn ang="0">
                      <a:pos x="27" y="5"/>
                    </a:cxn>
                    <a:cxn ang="0">
                      <a:pos x="29" y="3"/>
                    </a:cxn>
                    <a:cxn ang="0">
                      <a:pos x="40" y="1"/>
                    </a:cxn>
                    <a:cxn ang="0">
                      <a:pos x="39" y="16"/>
                    </a:cxn>
                    <a:cxn ang="0">
                      <a:pos x="40" y="23"/>
                    </a:cxn>
                    <a:cxn ang="0">
                      <a:pos x="42" y="30"/>
                    </a:cxn>
                    <a:cxn ang="0">
                      <a:pos x="42" y="37"/>
                    </a:cxn>
                  </a:cxnLst>
                  <a:rect l="0" t="0" r="r" b="b"/>
                  <a:pathLst>
                    <a:path w="43" h="96">
                      <a:moveTo>
                        <a:pt x="42" y="37"/>
                      </a:moveTo>
                      <a:cubicBezTo>
                        <a:pt x="41" y="39"/>
                        <a:pt x="39" y="42"/>
                        <a:pt x="38" y="43"/>
                      </a:cubicBezTo>
                      <a:cubicBezTo>
                        <a:pt x="37" y="45"/>
                        <a:pt x="36" y="47"/>
                        <a:pt x="34" y="49"/>
                      </a:cubicBezTo>
                      <a:cubicBezTo>
                        <a:pt x="33" y="51"/>
                        <a:pt x="33" y="53"/>
                        <a:pt x="33" y="55"/>
                      </a:cubicBezTo>
                      <a:cubicBezTo>
                        <a:pt x="32" y="58"/>
                        <a:pt x="30" y="60"/>
                        <a:pt x="29" y="62"/>
                      </a:cubicBezTo>
                      <a:cubicBezTo>
                        <a:pt x="28" y="65"/>
                        <a:pt x="27" y="67"/>
                        <a:pt x="28" y="70"/>
                      </a:cubicBezTo>
                      <a:cubicBezTo>
                        <a:pt x="28" y="76"/>
                        <a:pt x="28" y="83"/>
                        <a:pt x="28" y="89"/>
                      </a:cubicBezTo>
                      <a:cubicBezTo>
                        <a:pt x="24" y="89"/>
                        <a:pt x="20" y="90"/>
                        <a:pt x="16" y="91"/>
                      </a:cubicBezTo>
                      <a:cubicBezTo>
                        <a:pt x="13" y="93"/>
                        <a:pt x="9" y="94"/>
                        <a:pt x="6" y="96"/>
                      </a:cubicBezTo>
                      <a:cubicBezTo>
                        <a:pt x="6" y="94"/>
                        <a:pt x="6" y="92"/>
                        <a:pt x="7" y="90"/>
                      </a:cubicBezTo>
                      <a:cubicBezTo>
                        <a:pt x="7" y="88"/>
                        <a:pt x="8" y="86"/>
                        <a:pt x="9" y="85"/>
                      </a:cubicBezTo>
                      <a:cubicBezTo>
                        <a:pt x="10" y="83"/>
                        <a:pt x="12" y="83"/>
                        <a:pt x="13" y="81"/>
                      </a:cubicBezTo>
                      <a:cubicBezTo>
                        <a:pt x="16" y="72"/>
                        <a:pt x="12" y="64"/>
                        <a:pt x="11" y="55"/>
                      </a:cubicBezTo>
                      <a:cubicBezTo>
                        <a:pt x="11" y="47"/>
                        <a:pt x="11" y="36"/>
                        <a:pt x="4" y="29"/>
                      </a:cubicBezTo>
                      <a:cubicBezTo>
                        <a:pt x="2" y="27"/>
                        <a:pt x="0" y="28"/>
                        <a:pt x="0" y="24"/>
                      </a:cubicBezTo>
                      <a:cubicBezTo>
                        <a:pt x="0" y="22"/>
                        <a:pt x="0" y="22"/>
                        <a:pt x="1" y="20"/>
                      </a:cubicBezTo>
                      <a:cubicBezTo>
                        <a:pt x="2" y="18"/>
                        <a:pt x="3" y="17"/>
                        <a:pt x="4" y="16"/>
                      </a:cubicBezTo>
                      <a:cubicBezTo>
                        <a:pt x="4" y="16"/>
                        <a:pt x="4" y="16"/>
                        <a:pt x="4" y="16"/>
                      </a:cubicBezTo>
                      <a:cubicBezTo>
                        <a:pt x="13" y="16"/>
                        <a:pt x="21" y="11"/>
                        <a:pt x="27" y="5"/>
                      </a:cubicBezTo>
                      <a:cubicBezTo>
                        <a:pt x="28" y="4"/>
                        <a:pt x="28" y="4"/>
                        <a:pt x="29" y="3"/>
                      </a:cubicBezTo>
                      <a:cubicBezTo>
                        <a:pt x="32" y="0"/>
                        <a:pt x="36" y="1"/>
                        <a:pt x="40" y="1"/>
                      </a:cubicBezTo>
                      <a:cubicBezTo>
                        <a:pt x="39" y="6"/>
                        <a:pt x="39" y="11"/>
                        <a:pt x="39" y="16"/>
                      </a:cubicBezTo>
                      <a:cubicBezTo>
                        <a:pt x="39" y="18"/>
                        <a:pt x="39" y="21"/>
                        <a:pt x="40" y="23"/>
                      </a:cubicBezTo>
                      <a:cubicBezTo>
                        <a:pt x="41" y="26"/>
                        <a:pt x="42" y="27"/>
                        <a:pt x="42" y="30"/>
                      </a:cubicBezTo>
                      <a:cubicBezTo>
                        <a:pt x="42" y="32"/>
                        <a:pt x="43" y="35"/>
                        <a:pt x="42" y="3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2" name="Freeform 254"/>
                <p:cNvSpPr/>
                <p:nvPr/>
              </p:nvSpPr>
              <p:spPr bwMode="auto">
                <a:xfrm>
                  <a:off x="1831972" y="3830636"/>
                  <a:ext cx="469899" cy="387350"/>
                </a:xfrm>
                <a:custGeom>
                  <a:avLst/>
                  <a:gdLst/>
                  <a:ahLst/>
                  <a:cxnLst>
                    <a:cxn ang="0">
                      <a:pos x="179" y="12"/>
                    </a:cxn>
                    <a:cxn ang="0">
                      <a:pos x="179" y="21"/>
                    </a:cxn>
                    <a:cxn ang="0">
                      <a:pos x="178" y="33"/>
                    </a:cxn>
                    <a:cxn ang="0">
                      <a:pos x="173" y="39"/>
                    </a:cxn>
                    <a:cxn ang="0">
                      <a:pos x="169" y="42"/>
                    </a:cxn>
                    <a:cxn ang="0">
                      <a:pos x="165" y="46"/>
                    </a:cxn>
                    <a:cxn ang="0">
                      <a:pos x="160" y="54"/>
                    </a:cxn>
                    <a:cxn ang="0">
                      <a:pos x="156" y="64"/>
                    </a:cxn>
                    <a:cxn ang="0">
                      <a:pos x="153" y="73"/>
                    </a:cxn>
                    <a:cxn ang="0">
                      <a:pos x="138" y="101"/>
                    </a:cxn>
                    <a:cxn ang="0">
                      <a:pos x="128" y="111"/>
                    </a:cxn>
                    <a:cxn ang="0">
                      <a:pos x="121" y="109"/>
                    </a:cxn>
                    <a:cxn ang="0">
                      <a:pos x="115" y="109"/>
                    </a:cxn>
                    <a:cxn ang="0">
                      <a:pos x="101" y="118"/>
                    </a:cxn>
                    <a:cxn ang="0">
                      <a:pos x="96" y="123"/>
                    </a:cxn>
                    <a:cxn ang="0">
                      <a:pos x="93" y="128"/>
                    </a:cxn>
                    <a:cxn ang="0">
                      <a:pos x="91" y="135"/>
                    </a:cxn>
                    <a:cxn ang="0">
                      <a:pos x="89" y="140"/>
                    </a:cxn>
                    <a:cxn ang="0">
                      <a:pos x="89" y="140"/>
                    </a:cxn>
                    <a:cxn ang="0">
                      <a:pos x="73" y="141"/>
                    </a:cxn>
                    <a:cxn ang="0">
                      <a:pos x="43" y="137"/>
                    </a:cxn>
                    <a:cxn ang="0">
                      <a:pos x="20" y="112"/>
                    </a:cxn>
                    <a:cxn ang="0">
                      <a:pos x="1" y="111"/>
                    </a:cxn>
                    <a:cxn ang="0">
                      <a:pos x="1" y="92"/>
                    </a:cxn>
                    <a:cxn ang="0">
                      <a:pos x="2" y="84"/>
                    </a:cxn>
                    <a:cxn ang="0">
                      <a:pos x="6" y="77"/>
                    </a:cxn>
                    <a:cxn ang="0">
                      <a:pos x="7" y="71"/>
                    </a:cxn>
                    <a:cxn ang="0">
                      <a:pos x="11" y="65"/>
                    </a:cxn>
                    <a:cxn ang="0">
                      <a:pos x="15" y="59"/>
                    </a:cxn>
                    <a:cxn ang="0">
                      <a:pos x="15" y="52"/>
                    </a:cxn>
                    <a:cxn ang="0">
                      <a:pos x="13" y="45"/>
                    </a:cxn>
                    <a:cxn ang="0">
                      <a:pos x="12" y="38"/>
                    </a:cxn>
                    <a:cxn ang="0">
                      <a:pos x="13" y="23"/>
                    </a:cxn>
                    <a:cxn ang="0">
                      <a:pos x="16" y="23"/>
                    </a:cxn>
                    <a:cxn ang="0">
                      <a:pos x="26" y="9"/>
                    </a:cxn>
                    <a:cxn ang="0">
                      <a:pos x="48" y="1"/>
                    </a:cxn>
                    <a:cxn ang="0">
                      <a:pos x="60" y="2"/>
                    </a:cxn>
                    <a:cxn ang="0">
                      <a:pos x="63" y="4"/>
                    </a:cxn>
                    <a:cxn ang="0">
                      <a:pos x="66" y="6"/>
                    </a:cxn>
                    <a:cxn ang="0">
                      <a:pos x="73" y="7"/>
                    </a:cxn>
                    <a:cxn ang="0">
                      <a:pos x="80" y="11"/>
                    </a:cxn>
                    <a:cxn ang="0">
                      <a:pos x="87" y="13"/>
                    </a:cxn>
                    <a:cxn ang="0">
                      <a:pos x="94" y="13"/>
                    </a:cxn>
                    <a:cxn ang="0">
                      <a:pos x="101" y="15"/>
                    </a:cxn>
                    <a:cxn ang="0">
                      <a:pos x="123" y="8"/>
                    </a:cxn>
                    <a:cxn ang="0">
                      <a:pos x="144" y="6"/>
                    </a:cxn>
                    <a:cxn ang="0">
                      <a:pos x="152" y="8"/>
                    </a:cxn>
                    <a:cxn ang="0">
                      <a:pos x="159" y="5"/>
                    </a:cxn>
                    <a:cxn ang="0">
                      <a:pos x="165" y="4"/>
                    </a:cxn>
                    <a:cxn ang="0">
                      <a:pos x="170" y="9"/>
                    </a:cxn>
                    <a:cxn ang="0">
                      <a:pos x="179" y="12"/>
                    </a:cxn>
                  </a:cxnLst>
                  <a:rect l="0" t="0" r="r" b="b"/>
                  <a:pathLst>
                    <a:path w="179" h="147">
                      <a:moveTo>
                        <a:pt x="179" y="12"/>
                      </a:moveTo>
                      <a:cubicBezTo>
                        <a:pt x="179" y="15"/>
                        <a:pt x="179" y="18"/>
                        <a:pt x="179" y="21"/>
                      </a:cubicBezTo>
                      <a:cubicBezTo>
                        <a:pt x="178" y="25"/>
                        <a:pt x="179" y="29"/>
                        <a:pt x="178" y="33"/>
                      </a:cubicBezTo>
                      <a:cubicBezTo>
                        <a:pt x="177" y="37"/>
                        <a:pt x="177" y="37"/>
                        <a:pt x="173" y="39"/>
                      </a:cubicBezTo>
                      <a:cubicBezTo>
                        <a:pt x="172" y="40"/>
                        <a:pt x="170" y="41"/>
                        <a:pt x="169" y="42"/>
                      </a:cubicBezTo>
                      <a:cubicBezTo>
                        <a:pt x="168" y="43"/>
                        <a:pt x="166" y="45"/>
                        <a:pt x="165" y="46"/>
                      </a:cubicBezTo>
                      <a:cubicBezTo>
                        <a:pt x="163" y="48"/>
                        <a:pt x="162" y="51"/>
                        <a:pt x="160" y="54"/>
                      </a:cubicBezTo>
                      <a:cubicBezTo>
                        <a:pt x="159" y="57"/>
                        <a:pt x="158" y="61"/>
                        <a:pt x="156" y="64"/>
                      </a:cubicBezTo>
                      <a:cubicBezTo>
                        <a:pt x="154" y="67"/>
                        <a:pt x="154" y="70"/>
                        <a:pt x="153" y="73"/>
                      </a:cubicBezTo>
                      <a:cubicBezTo>
                        <a:pt x="149" y="83"/>
                        <a:pt x="142" y="92"/>
                        <a:pt x="138" y="101"/>
                      </a:cubicBezTo>
                      <a:cubicBezTo>
                        <a:pt x="136" y="106"/>
                        <a:pt x="133" y="111"/>
                        <a:pt x="128" y="111"/>
                      </a:cubicBezTo>
                      <a:cubicBezTo>
                        <a:pt x="125" y="112"/>
                        <a:pt x="124" y="110"/>
                        <a:pt x="121" y="109"/>
                      </a:cubicBezTo>
                      <a:cubicBezTo>
                        <a:pt x="119" y="107"/>
                        <a:pt x="117" y="107"/>
                        <a:pt x="115" y="109"/>
                      </a:cubicBezTo>
                      <a:cubicBezTo>
                        <a:pt x="109" y="111"/>
                        <a:pt x="106" y="114"/>
                        <a:pt x="101" y="118"/>
                      </a:cubicBezTo>
                      <a:cubicBezTo>
                        <a:pt x="99" y="120"/>
                        <a:pt x="97" y="121"/>
                        <a:pt x="96" y="123"/>
                      </a:cubicBezTo>
                      <a:cubicBezTo>
                        <a:pt x="94" y="124"/>
                        <a:pt x="94" y="126"/>
                        <a:pt x="93" y="128"/>
                      </a:cubicBezTo>
                      <a:cubicBezTo>
                        <a:pt x="92" y="131"/>
                        <a:pt x="92" y="133"/>
                        <a:pt x="91" y="135"/>
                      </a:cubicBezTo>
                      <a:cubicBezTo>
                        <a:pt x="90" y="137"/>
                        <a:pt x="89" y="138"/>
                        <a:pt x="89" y="140"/>
                      </a:cubicBezTo>
                      <a:cubicBezTo>
                        <a:pt x="89" y="140"/>
                        <a:pt x="89" y="140"/>
                        <a:pt x="89" y="140"/>
                      </a:cubicBezTo>
                      <a:cubicBezTo>
                        <a:pt x="83" y="140"/>
                        <a:pt x="77" y="141"/>
                        <a:pt x="73" y="141"/>
                      </a:cubicBezTo>
                      <a:cubicBezTo>
                        <a:pt x="61" y="143"/>
                        <a:pt x="52" y="147"/>
                        <a:pt x="43" y="137"/>
                      </a:cubicBezTo>
                      <a:cubicBezTo>
                        <a:pt x="35" y="128"/>
                        <a:pt x="32" y="117"/>
                        <a:pt x="20" y="112"/>
                      </a:cubicBezTo>
                      <a:cubicBezTo>
                        <a:pt x="15" y="110"/>
                        <a:pt x="8" y="110"/>
                        <a:pt x="1" y="111"/>
                      </a:cubicBezTo>
                      <a:cubicBezTo>
                        <a:pt x="1" y="105"/>
                        <a:pt x="1" y="98"/>
                        <a:pt x="1" y="92"/>
                      </a:cubicBezTo>
                      <a:cubicBezTo>
                        <a:pt x="0" y="89"/>
                        <a:pt x="1" y="87"/>
                        <a:pt x="2" y="84"/>
                      </a:cubicBezTo>
                      <a:cubicBezTo>
                        <a:pt x="3" y="82"/>
                        <a:pt x="5" y="80"/>
                        <a:pt x="6" y="77"/>
                      </a:cubicBezTo>
                      <a:cubicBezTo>
                        <a:pt x="6" y="75"/>
                        <a:pt x="6" y="73"/>
                        <a:pt x="7" y="71"/>
                      </a:cubicBezTo>
                      <a:cubicBezTo>
                        <a:pt x="9" y="69"/>
                        <a:pt x="10" y="67"/>
                        <a:pt x="11" y="65"/>
                      </a:cubicBezTo>
                      <a:cubicBezTo>
                        <a:pt x="12" y="64"/>
                        <a:pt x="14" y="61"/>
                        <a:pt x="15" y="59"/>
                      </a:cubicBezTo>
                      <a:cubicBezTo>
                        <a:pt x="16" y="57"/>
                        <a:pt x="15" y="54"/>
                        <a:pt x="15" y="52"/>
                      </a:cubicBezTo>
                      <a:cubicBezTo>
                        <a:pt x="15" y="49"/>
                        <a:pt x="14" y="48"/>
                        <a:pt x="13" y="45"/>
                      </a:cubicBezTo>
                      <a:cubicBezTo>
                        <a:pt x="12" y="43"/>
                        <a:pt x="12" y="40"/>
                        <a:pt x="12" y="38"/>
                      </a:cubicBezTo>
                      <a:cubicBezTo>
                        <a:pt x="12" y="33"/>
                        <a:pt x="12" y="28"/>
                        <a:pt x="13" y="23"/>
                      </a:cubicBezTo>
                      <a:cubicBezTo>
                        <a:pt x="14" y="23"/>
                        <a:pt x="15" y="23"/>
                        <a:pt x="16" y="23"/>
                      </a:cubicBezTo>
                      <a:cubicBezTo>
                        <a:pt x="22" y="20"/>
                        <a:pt x="23" y="14"/>
                        <a:pt x="26" y="9"/>
                      </a:cubicBezTo>
                      <a:cubicBezTo>
                        <a:pt x="30" y="2"/>
                        <a:pt x="40" y="1"/>
                        <a:pt x="48" y="1"/>
                      </a:cubicBezTo>
                      <a:cubicBezTo>
                        <a:pt x="51" y="1"/>
                        <a:pt x="57" y="0"/>
                        <a:pt x="60" y="2"/>
                      </a:cubicBezTo>
                      <a:cubicBezTo>
                        <a:pt x="61" y="2"/>
                        <a:pt x="62" y="4"/>
                        <a:pt x="63" y="4"/>
                      </a:cubicBezTo>
                      <a:cubicBezTo>
                        <a:pt x="64" y="5"/>
                        <a:pt x="65" y="6"/>
                        <a:pt x="66" y="6"/>
                      </a:cubicBezTo>
                      <a:cubicBezTo>
                        <a:pt x="69" y="7"/>
                        <a:pt x="71" y="7"/>
                        <a:pt x="73" y="7"/>
                      </a:cubicBezTo>
                      <a:cubicBezTo>
                        <a:pt x="76" y="8"/>
                        <a:pt x="78" y="9"/>
                        <a:pt x="80" y="11"/>
                      </a:cubicBezTo>
                      <a:cubicBezTo>
                        <a:pt x="83" y="13"/>
                        <a:pt x="84" y="13"/>
                        <a:pt x="87" y="13"/>
                      </a:cubicBezTo>
                      <a:cubicBezTo>
                        <a:pt x="90" y="13"/>
                        <a:pt x="92" y="13"/>
                        <a:pt x="94" y="13"/>
                      </a:cubicBezTo>
                      <a:cubicBezTo>
                        <a:pt x="97" y="14"/>
                        <a:pt x="98" y="15"/>
                        <a:pt x="101" y="15"/>
                      </a:cubicBezTo>
                      <a:cubicBezTo>
                        <a:pt x="109" y="15"/>
                        <a:pt x="116" y="10"/>
                        <a:pt x="123" y="8"/>
                      </a:cubicBezTo>
                      <a:cubicBezTo>
                        <a:pt x="129" y="6"/>
                        <a:pt x="138" y="5"/>
                        <a:pt x="144" y="6"/>
                      </a:cubicBezTo>
                      <a:cubicBezTo>
                        <a:pt x="149" y="7"/>
                        <a:pt x="148" y="10"/>
                        <a:pt x="152" y="8"/>
                      </a:cubicBezTo>
                      <a:cubicBezTo>
                        <a:pt x="155" y="8"/>
                        <a:pt x="156" y="6"/>
                        <a:pt x="159" y="5"/>
                      </a:cubicBezTo>
                      <a:cubicBezTo>
                        <a:pt x="161" y="5"/>
                        <a:pt x="163" y="6"/>
                        <a:pt x="165" y="4"/>
                      </a:cubicBezTo>
                      <a:cubicBezTo>
                        <a:pt x="167" y="6"/>
                        <a:pt x="169" y="8"/>
                        <a:pt x="170" y="9"/>
                      </a:cubicBezTo>
                      <a:cubicBezTo>
                        <a:pt x="172" y="11"/>
                        <a:pt x="176" y="11"/>
                        <a:pt x="179"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3" name="Freeform 255"/>
                <p:cNvSpPr/>
                <p:nvPr/>
              </p:nvSpPr>
              <p:spPr bwMode="auto">
                <a:xfrm>
                  <a:off x="3371844" y="3878261"/>
                  <a:ext cx="69850" cy="79375"/>
                </a:xfrm>
                <a:custGeom>
                  <a:avLst/>
                  <a:gdLst/>
                  <a:ahLst/>
                  <a:cxnLst>
                    <a:cxn ang="0">
                      <a:pos x="27" y="20"/>
                    </a:cxn>
                    <a:cxn ang="0">
                      <a:pos x="18" y="26"/>
                    </a:cxn>
                    <a:cxn ang="0">
                      <a:pos x="15" y="30"/>
                    </a:cxn>
                    <a:cxn ang="0">
                      <a:pos x="13" y="28"/>
                    </a:cxn>
                    <a:cxn ang="0">
                      <a:pos x="0" y="21"/>
                    </a:cxn>
                    <a:cxn ang="0">
                      <a:pos x="7" y="10"/>
                    </a:cxn>
                    <a:cxn ang="0">
                      <a:pos x="8" y="8"/>
                    </a:cxn>
                    <a:cxn ang="0">
                      <a:pos x="9" y="8"/>
                    </a:cxn>
                    <a:cxn ang="0">
                      <a:pos x="23" y="0"/>
                    </a:cxn>
                    <a:cxn ang="0">
                      <a:pos x="24" y="4"/>
                    </a:cxn>
                    <a:cxn ang="0">
                      <a:pos x="21" y="19"/>
                    </a:cxn>
                    <a:cxn ang="0">
                      <a:pos x="27" y="20"/>
                    </a:cxn>
                  </a:cxnLst>
                  <a:rect l="0" t="0" r="r" b="b"/>
                  <a:pathLst>
                    <a:path w="27" h="30">
                      <a:moveTo>
                        <a:pt x="27" y="20"/>
                      </a:moveTo>
                      <a:cubicBezTo>
                        <a:pt x="24" y="22"/>
                        <a:pt x="20" y="24"/>
                        <a:pt x="18" y="26"/>
                      </a:cubicBezTo>
                      <a:cubicBezTo>
                        <a:pt x="17" y="27"/>
                        <a:pt x="16" y="29"/>
                        <a:pt x="15" y="30"/>
                      </a:cubicBezTo>
                      <a:cubicBezTo>
                        <a:pt x="14" y="29"/>
                        <a:pt x="14" y="28"/>
                        <a:pt x="13" y="28"/>
                      </a:cubicBezTo>
                      <a:cubicBezTo>
                        <a:pt x="9" y="23"/>
                        <a:pt x="4" y="25"/>
                        <a:pt x="0" y="21"/>
                      </a:cubicBezTo>
                      <a:cubicBezTo>
                        <a:pt x="0" y="18"/>
                        <a:pt x="6" y="14"/>
                        <a:pt x="7" y="10"/>
                      </a:cubicBezTo>
                      <a:cubicBezTo>
                        <a:pt x="7" y="9"/>
                        <a:pt x="7" y="9"/>
                        <a:pt x="8" y="8"/>
                      </a:cubicBezTo>
                      <a:cubicBezTo>
                        <a:pt x="8" y="8"/>
                        <a:pt x="8" y="8"/>
                        <a:pt x="9" y="8"/>
                      </a:cubicBezTo>
                      <a:cubicBezTo>
                        <a:pt x="12" y="6"/>
                        <a:pt x="21" y="4"/>
                        <a:pt x="23" y="0"/>
                      </a:cubicBezTo>
                      <a:cubicBezTo>
                        <a:pt x="24" y="1"/>
                        <a:pt x="24" y="2"/>
                        <a:pt x="24" y="4"/>
                      </a:cubicBezTo>
                      <a:cubicBezTo>
                        <a:pt x="24" y="9"/>
                        <a:pt x="19" y="15"/>
                        <a:pt x="21" y="19"/>
                      </a:cubicBezTo>
                      <a:cubicBezTo>
                        <a:pt x="22" y="20"/>
                        <a:pt x="25" y="19"/>
                        <a:pt x="27"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4" name="Freeform 256"/>
                <p:cNvSpPr/>
                <p:nvPr/>
              </p:nvSpPr>
              <p:spPr bwMode="auto">
                <a:xfrm>
                  <a:off x="3171820" y="3670299"/>
                  <a:ext cx="260350" cy="228600"/>
                </a:xfrm>
                <a:custGeom>
                  <a:avLst/>
                  <a:gdLst/>
                  <a:ahLst/>
                  <a:cxnLst>
                    <a:cxn ang="0">
                      <a:pos x="99" y="79"/>
                    </a:cxn>
                    <a:cxn ang="0">
                      <a:pos x="85" y="87"/>
                    </a:cxn>
                    <a:cxn ang="0">
                      <a:pos x="84" y="87"/>
                    </a:cxn>
                    <a:cxn ang="0">
                      <a:pos x="61" y="59"/>
                    </a:cxn>
                    <a:cxn ang="0">
                      <a:pos x="38" y="49"/>
                    </a:cxn>
                    <a:cxn ang="0">
                      <a:pos x="32" y="51"/>
                    </a:cxn>
                    <a:cxn ang="0">
                      <a:pos x="25" y="48"/>
                    </a:cxn>
                    <a:cxn ang="0">
                      <a:pos x="17" y="55"/>
                    </a:cxn>
                    <a:cxn ang="0">
                      <a:pos x="8" y="52"/>
                    </a:cxn>
                    <a:cxn ang="0">
                      <a:pos x="0" y="48"/>
                    </a:cxn>
                    <a:cxn ang="0">
                      <a:pos x="4" y="36"/>
                    </a:cxn>
                    <a:cxn ang="0">
                      <a:pos x="12" y="8"/>
                    </a:cxn>
                    <a:cxn ang="0">
                      <a:pos x="27" y="3"/>
                    </a:cxn>
                    <a:cxn ang="0">
                      <a:pos x="32" y="0"/>
                    </a:cxn>
                    <a:cxn ang="0">
                      <a:pos x="38" y="8"/>
                    </a:cxn>
                    <a:cxn ang="0">
                      <a:pos x="43" y="25"/>
                    </a:cxn>
                    <a:cxn ang="0">
                      <a:pos x="61" y="51"/>
                    </a:cxn>
                    <a:cxn ang="0">
                      <a:pos x="94" y="71"/>
                    </a:cxn>
                    <a:cxn ang="0">
                      <a:pos x="99" y="79"/>
                    </a:cxn>
                  </a:cxnLst>
                  <a:rect l="0" t="0" r="r" b="b"/>
                  <a:pathLst>
                    <a:path w="99" h="87">
                      <a:moveTo>
                        <a:pt x="99" y="79"/>
                      </a:moveTo>
                      <a:cubicBezTo>
                        <a:pt x="97" y="83"/>
                        <a:pt x="88" y="85"/>
                        <a:pt x="85" y="87"/>
                      </a:cubicBezTo>
                      <a:cubicBezTo>
                        <a:pt x="84" y="87"/>
                        <a:pt x="84" y="87"/>
                        <a:pt x="84" y="87"/>
                      </a:cubicBezTo>
                      <a:cubicBezTo>
                        <a:pt x="86" y="75"/>
                        <a:pt x="68" y="67"/>
                        <a:pt x="61" y="59"/>
                      </a:cubicBezTo>
                      <a:cubicBezTo>
                        <a:pt x="53" y="51"/>
                        <a:pt x="47" y="50"/>
                        <a:pt x="38" y="49"/>
                      </a:cubicBezTo>
                      <a:cubicBezTo>
                        <a:pt x="36" y="49"/>
                        <a:pt x="34" y="50"/>
                        <a:pt x="32" y="51"/>
                      </a:cubicBezTo>
                      <a:cubicBezTo>
                        <a:pt x="29" y="53"/>
                        <a:pt x="27" y="48"/>
                        <a:pt x="25" y="48"/>
                      </a:cubicBezTo>
                      <a:cubicBezTo>
                        <a:pt x="22" y="47"/>
                        <a:pt x="20" y="55"/>
                        <a:pt x="17" y="55"/>
                      </a:cubicBezTo>
                      <a:cubicBezTo>
                        <a:pt x="14" y="55"/>
                        <a:pt x="10" y="52"/>
                        <a:pt x="8" y="52"/>
                      </a:cubicBezTo>
                      <a:cubicBezTo>
                        <a:pt x="6" y="51"/>
                        <a:pt x="3" y="49"/>
                        <a:pt x="0" y="48"/>
                      </a:cubicBezTo>
                      <a:cubicBezTo>
                        <a:pt x="2" y="44"/>
                        <a:pt x="3" y="40"/>
                        <a:pt x="4" y="36"/>
                      </a:cubicBezTo>
                      <a:cubicBezTo>
                        <a:pt x="5" y="27"/>
                        <a:pt x="2" y="14"/>
                        <a:pt x="12" y="8"/>
                      </a:cubicBezTo>
                      <a:cubicBezTo>
                        <a:pt x="16" y="6"/>
                        <a:pt x="23" y="6"/>
                        <a:pt x="27" y="3"/>
                      </a:cubicBezTo>
                      <a:cubicBezTo>
                        <a:pt x="28" y="2"/>
                        <a:pt x="30" y="1"/>
                        <a:pt x="32" y="0"/>
                      </a:cubicBezTo>
                      <a:cubicBezTo>
                        <a:pt x="35" y="2"/>
                        <a:pt x="37" y="5"/>
                        <a:pt x="38" y="8"/>
                      </a:cubicBezTo>
                      <a:cubicBezTo>
                        <a:pt x="41" y="14"/>
                        <a:pt x="42" y="20"/>
                        <a:pt x="43" y="25"/>
                      </a:cubicBezTo>
                      <a:cubicBezTo>
                        <a:pt x="47" y="35"/>
                        <a:pt x="53" y="44"/>
                        <a:pt x="61" y="51"/>
                      </a:cubicBezTo>
                      <a:cubicBezTo>
                        <a:pt x="71" y="59"/>
                        <a:pt x="84" y="63"/>
                        <a:pt x="94" y="71"/>
                      </a:cubicBezTo>
                      <a:cubicBezTo>
                        <a:pt x="97" y="73"/>
                        <a:pt x="98" y="75"/>
                        <a:pt x="99" y="7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5" name="Freeform 257"/>
                <p:cNvSpPr/>
                <p:nvPr/>
              </p:nvSpPr>
              <p:spPr bwMode="auto">
                <a:xfrm>
                  <a:off x="3335332" y="3897311"/>
                  <a:ext cx="419099" cy="550862"/>
                </a:xfrm>
                <a:custGeom>
                  <a:avLst/>
                  <a:gdLst/>
                  <a:ahLst/>
                  <a:cxnLst>
                    <a:cxn ang="0">
                      <a:pos x="159" y="19"/>
                    </a:cxn>
                    <a:cxn ang="0">
                      <a:pos x="152" y="33"/>
                    </a:cxn>
                    <a:cxn ang="0">
                      <a:pos x="142" y="56"/>
                    </a:cxn>
                    <a:cxn ang="0">
                      <a:pos x="135" y="69"/>
                    </a:cxn>
                    <a:cxn ang="0">
                      <a:pos x="129" y="84"/>
                    </a:cxn>
                    <a:cxn ang="0">
                      <a:pos x="121" y="96"/>
                    </a:cxn>
                    <a:cxn ang="0">
                      <a:pos x="114" y="109"/>
                    </a:cxn>
                    <a:cxn ang="0">
                      <a:pos x="102" y="119"/>
                    </a:cxn>
                    <a:cxn ang="0">
                      <a:pos x="92" y="128"/>
                    </a:cxn>
                    <a:cxn ang="0">
                      <a:pos x="78" y="138"/>
                    </a:cxn>
                    <a:cxn ang="0">
                      <a:pos x="65" y="151"/>
                    </a:cxn>
                    <a:cxn ang="0">
                      <a:pos x="42" y="177"/>
                    </a:cxn>
                    <a:cxn ang="0">
                      <a:pos x="16" y="201"/>
                    </a:cxn>
                    <a:cxn ang="0">
                      <a:pos x="8" y="210"/>
                    </a:cxn>
                    <a:cxn ang="0">
                      <a:pos x="8" y="210"/>
                    </a:cxn>
                    <a:cxn ang="0">
                      <a:pos x="5" y="196"/>
                    </a:cxn>
                    <a:cxn ang="0">
                      <a:pos x="1" y="168"/>
                    </a:cxn>
                    <a:cxn ang="0">
                      <a:pos x="8" y="141"/>
                    </a:cxn>
                    <a:cxn ang="0">
                      <a:pos x="12" y="125"/>
                    </a:cxn>
                    <a:cxn ang="0">
                      <a:pos x="12" y="122"/>
                    </a:cxn>
                    <a:cxn ang="0">
                      <a:pos x="42" y="116"/>
                    </a:cxn>
                    <a:cxn ang="0">
                      <a:pos x="48" y="111"/>
                    </a:cxn>
                    <a:cxn ang="0">
                      <a:pos x="61" y="108"/>
                    </a:cxn>
                    <a:cxn ang="0">
                      <a:pos x="81" y="93"/>
                    </a:cxn>
                    <a:cxn ang="0">
                      <a:pos x="94" y="76"/>
                    </a:cxn>
                    <a:cxn ang="0">
                      <a:pos x="101" y="70"/>
                    </a:cxn>
                    <a:cxn ang="0">
                      <a:pos x="108" y="61"/>
                    </a:cxn>
                    <a:cxn ang="0">
                      <a:pos x="81" y="59"/>
                    </a:cxn>
                    <a:cxn ang="0">
                      <a:pos x="55" y="50"/>
                    </a:cxn>
                    <a:cxn ang="0">
                      <a:pos x="34" y="31"/>
                    </a:cxn>
                    <a:cxn ang="0">
                      <a:pos x="29" y="23"/>
                    </a:cxn>
                    <a:cxn ang="0">
                      <a:pos x="32" y="19"/>
                    </a:cxn>
                    <a:cxn ang="0">
                      <a:pos x="41" y="13"/>
                    </a:cxn>
                    <a:cxn ang="0">
                      <a:pos x="43" y="13"/>
                    </a:cxn>
                    <a:cxn ang="0">
                      <a:pos x="50" y="22"/>
                    </a:cxn>
                    <a:cxn ang="0">
                      <a:pos x="65" y="29"/>
                    </a:cxn>
                    <a:cxn ang="0">
                      <a:pos x="72" y="25"/>
                    </a:cxn>
                    <a:cxn ang="0">
                      <a:pos x="81" y="24"/>
                    </a:cxn>
                    <a:cxn ang="0">
                      <a:pos x="96" y="20"/>
                    </a:cxn>
                    <a:cxn ang="0">
                      <a:pos x="134" y="6"/>
                    </a:cxn>
                    <a:cxn ang="0">
                      <a:pos x="153" y="2"/>
                    </a:cxn>
                    <a:cxn ang="0">
                      <a:pos x="159" y="19"/>
                    </a:cxn>
                  </a:cxnLst>
                  <a:rect l="0" t="0" r="r" b="b"/>
                  <a:pathLst>
                    <a:path w="160" h="210">
                      <a:moveTo>
                        <a:pt x="159" y="19"/>
                      </a:moveTo>
                      <a:cubicBezTo>
                        <a:pt x="158" y="24"/>
                        <a:pt x="154" y="28"/>
                        <a:pt x="152" y="33"/>
                      </a:cubicBezTo>
                      <a:cubicBezTo>
                        <a:pt x="149" y="41"/>
                        <a:pt x="146" y="48"/>
                        <a:pt x="142" y="56"/>
                      </a:cubicBezTo>
                      <a:cubicBezTo>
                        <a:pt x="139" y="60"/>
                        <a:pt x="138" y="65"/>
                        <a:pt x="135" y="69"/>
                      </a:cubicBezTo>
                      <a:cubicBezTo>
                        <a:pt x="132" y="74"/>
                        <a:pt x="131" y="79"/>
                        <a:pt x="129" y="84"/>
                      </a:cubicBezTo>
                      <a:cubicBezTo>
                        <a:pt x="128" y="88"/>
                        <a:pt x="123" y="92"/>
                        <a:pt x="121" y="96"/>
                      </a:cubicBezTo>
                      <a:cubicBezTo>
                        <a:pt x="119" y="100"/>
                        <a:pt x="117" y="105"/>
                        <a:pt x="114" y="109"/>
                      </a:cubicBezTo>
                      <a:cubicBezTo>
                        <a:pt x="111" y="114"/>
                        <a:pt x="106" y="116"/>
                        <a:pt x="102" y="119"/>
                      </a:cubicBezTo>
                      <a:cubicBezTo>
                        <a:pt x="98" y="122"/>
                        <a:pt x="95" y="125"/>
                        <a:pt x="92" y="128"/>
                      </a:cubicBezTo>
                      <a:cubicBezTo>
                        <a:pt x="88" y="132"/>
                        <a:pt x="82" y="135"/>
                        <a:pt x="78" y="138"/>
                      </a:cubicBezTo>
                      <a:cubicBezTo>
                        <a:pt x="73" y="142"/>
                        <a:pt x="69" y="147"/>
                        <a:pt x="65" y="151"/>
                      </a:cubicBezTo>
                      <a:cubicBezTo>
                        <a:pt x="55" y="158"/>
                        <a:pt x="50" y="168"/>
                        <a:pt x="42" y="177"/>
                      </a:cubicBezTo>
                      <a:cubicBezTo>
                        <a:pt x="34" y="186"/>
                        <a:pt x="25" y="192"/>
                        <a:pt x="16" y="201"/>
                      </a:cubicBezTo>
                      <a:cubicBezTo>
                        <a:pt x="13" y="204"/>
                        <a:pt x="11" y="207"/>
                        <a:pt x="8" y="210"/>
                      </a:cubicBezTo>
                      <a:cubicBezTo>
                        <a:pt x="8" y="210"/>
                        <a:pt x="8" y="210"/>
                        <a:pt x="8" y="210"/>
                      </a:cubicBezTo>
                      <a:cubicBezTo>
                        <a:pt x="6" y="206"/>
                        <a:pt x="6" y="201"/>
                        <a:pt x="5" y="196"/>
                      </a:cubicBezTo>
                      <a:cubicBezTo>
                        <a:pt x="3" y="186"/>
                        <a:pt x="0" y="178"/>
                        <a:pt x="1" y="168"/>
                      </a:cubicBezTo>
                      <a:cubicBezTo>
                        <a:pt x="1" y="158"/>
                        <a:pt x="4" y="149"/>
                        <a:pt x="8" y="141"/>
                      </a:cubicBezTo>
                      <a:cubicBezTo>
                        <a:pt x="10" y="135"/>
                        <a:pt x="12" y="131"/>
                        <a:pt x="12" y="125"/>
                      </a:cubicBezTo>
                      <a:cubicBezTo>
                        <a:pt x="12" y="125"/>
                        <a:pt x="12" y="123"/>
                        <a:pt x="12" y="122"/>
                      </a:cubicBezTo>
                      <a:cubicBezTo>
                        <a:pt x="23" y="122"/>
                        <a:pt x="35" y="123"/>
                        <a:pt x="42" y="116"/>
                      </a:cubicBezTo>
                      <a:cubicBezTo>
                        <a:pt x="45" y="114"/>
                        <a:pt x="45" y="112"/>
                        <a:pt x="48" y="111"/>
                      </a:cubicBezTo>
                      <a:cubicBezTo>
                        <a:pt x="52" y="109"/>
                        <a:pt x="57" y="109"/>
                        <a:pt x="61" y="108"/>
                      </a:cubicBezTo>
                      <a:cubicBezTo>
                        <a:pt x="68" y="104"/>
                        <a:pt x="76" y="100"/>
                        <a:pt x="81" y="93"/>
                      </a:cubicBezTo>
                      <a:cubicBezTo>
                        <a:pt x="85" y="87"/>
                        <a:pt x="89" y="81"/>
                        <a:pt x="94" y="76"/>
                      </a:cubicBezTo>
                      <a:cubicBezTo>
                        <a:pt x="96" y="74"/>
                        <a:pt x="99" y="72"/>
                        <a:pt x="101" y="70"/>
                      </a:cubicBezTo>
                      <a:cubicBezTo>
                        <a:pt x="105" y="67"/>
                        <a:pt x="105" y="65"/>
                        <a:pt x="108" y="61"/>
                      </a:cubicBezTo>
                      <a:cubicBezTo>
                        <a:pt x="99" y="62"/>
                        <a:pt x="90" y="60"/>
                        <a:pt x="81" y="59"/>
                      </a:cubicBezTo>
                      <a:cubicBezTo>
                        <a:pt x="73" y="57"/>
                        <a:pt x="63" y="55"/>
                        <a:pt x="55" y="50"/>
                      </a:cubicBezTo>
                      <a:cubicBezTo>
                        <a:pt x="47" y="46"/>
                        <a:pt x="38" y="39"/>
                        <a:pt x="34" y="31"/>
                      </a:cubicBezTo>
                      <a:cubicBezTo>
                        <a:pt x="32" y="29"/>
                        <a:pt x="31" y="25"/>
                        <a:pt x="29" y="23"/>
                      </a:cubicBezTo>
                      <a:cubicBezTo>
                        <a:pt x="30" y="22"/>
                        <a:pt x="31" y="20"/>
                        <a:pt x="32" y="19"/>
                      </a:cubicBezTo>
                      <a:cubicBezTo>
                        <a:pt x="34" y="17"/>
                        <a:pt x="38" y="15"/>
                        <a:pt x="41" y="13"/>
                      </a:cubicBezTo>
                      <a:cubicBezTo>
                        <a:pt x="42" y="13"/>
                        <a:pt x="43" y="13"/>
                        <a:pt x="43" y="13"/>
                      </a:cubicBezTo>
                      <a:cubicBezTo>
                        <a:pt x="46" y="15"/>
                        <a:pt x="47" y="20"/>
                        <a:pt x="50" y="22"/>
                      </a:cubicBezTo>
                      <a:cubicBezTo>
                        <a:pt x="54" y="26"/>
                        <a:pt x="59" y="30"/>
                        <a:pt x="65" y="29"/>
                      </a:cubicBezTo>
                      <a:cubicBezTo>
                        <a:pt x="68" y="28"/>
                        <a:pt x="70" y="26"/>
                        <a:pt x="72" y="25"/>
                      </a:cubicBezTo>
                      <a:cubicBezTo>
                        <a:pt x="75" y="24"/>
                        <a:pt x="78" y="25"/>
                        <a:pt x="81" y="24"/>
                      </a:cubicBezTo>
                      <a:cubicBezTo>
                        <a:pt x="86" y="24"/>
                        <a:pt x="91" y="20"/>
                        <a:pt x="96" y="20"/>
                      </a:cubicBezTo>
                      <a:cubicBezTo>
                        <a:pt x="111" y="17"/>
                        <a:pt x="120" y="10"/>
                        <a:pt x="134" y="6"/>
                      </a:cubicBezTo>
                      <a:cubicBezTo>
                        <a:pt x="139" y="4"/>
                        <a:pt x="147" y="0"/>
                        <a:pt x="153" y="2"/>
                      </a:cubicBezTo>
                      <a:cubicBezTo>
                        <a:pt x="159" y="4"/>
                        <a:pt x="160" y="13"/>
                        <a:pt x="159" y="1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6" name="Freeform 258"/>
                <p:cNvSpPr/>
                <p:nvPr/>
              </p:nvSpPr>
              <p:spPr bwMode="auto">
                <a:xfrm>
                  <a:off x="2593971" y="3436936"/>
                  <a:ext cx="661986" cy="817562"/>
                </a:xfrm>
                <a:custGeom>
                  <a:avLst/>
                  <a:gdLst/>
                  <a:ahLst/>
                  <a:cxnLst>
                    <a:cxn ang="0">
                      <a:pos x="247" y="92"/>
                    </a:cxn>
                    <a:cxn ang="0">
                      <a:pos x="224" y="125"/>
                    </a:cxn>
                    <a:cxn ang="0">
                      <a:pos x="213" y="157"/>
                    </a:cxn>
                    <a:cxn ang="0">
                      <a:pos x="190" y="197"/>
                    </a:cxn>
                    <a:cxn ang="0">
                      <a:pos x="179" y="226"/>
                    </a:cxn>
                    <a:cxn ang="0">
                      <a:pos x="169" y="238"/>
                    </a:cxn>
                    <a:cxn ang="0">
                      <a:pos x="190" y="259"/>
                    </a:cxn>
                    <a:cxn ang="0">
                      <a:pos x="208" y="281"/>
                    </a:cxn>
                    <a:cxn ang="0">
                      <a:pos x="207" y="286"/>
                    </a:cxn>
                    <a:cxn ang="0">
                      <a:pos x="177" y="296"/>
                    </a:cxn>
                    <a:cxn ang="0">
                      <a:pos x="141" y="307"/>
                    </a:cxn>
                    <a:cxn ang="0">
                      <a:pos x="133" y="310"/>
                    </a:cxn>
                    <a:cxn ang="0">
                      <a:pos x="124" y="299"/>
                    </a:cxn>
                    <a:cxn ang="0">
                      <a:pos x="96" y="293"/>
                    </a:cxn>
                    <a:cxn ang="0">
                      <a:pos x="74" y="282"/>
                    </a:cxn>
                    <a:cxn ang="0">
                      <a:pos x="48" y="242"/>
                    </a:cxn>
                    <a:cxn ang="0">
                      <a:pos x="25" y="222"/>
                    </a:cxn>
                    <a:cxn ang="0">
                      <a:pos x="11" y="191"/>
                    </a:cxn>
                    <a:cxn ang="0">
                      <a:pos x="3" y="157"/>
                    </a:cxn>
                    <a:cxn ang="0">
                      <a:pos x="29" y="116"/>
                    </a:cxn>
                    <a:cxn ang="0">
                      <a:pos x="32" y="73"/>
                    </a:cxn>
                    <a:cxn ang="0">
                      <a:pos x="33" y="58"/>
                    </a:cxn>
                    <a:cxn ang="0">
                      <a:pos x="36" y="54"/>
                    </a:cxn>
                    <a:cxn ang="0">
                      <a:pos x="46" y="48"/>
                    </a:cxn>
                    <a:cxn ang="0">
                      <a:pos x="45" y="33"/>
                    </a:cxn>
                    <a:cxn ang="0">
                      <a:pos x="127" y="22"/>
                    </a:cxn>
                    <a:cxn ang="0">
                      <a:pos x="163" y="23"/>
                    </a:cxn>
                    <a:cxn ang="0">
                      <a:pos x="184" y="21"/>
                    </a:cxn>
                    <a:cxn ang="0">
                      <a:pos x="203" y="9"/>
                    </a:cxn>
                    <a:cxn ang="0">
                      <a:pos x="210" y="0"/>
                    </a:cxn>
                    <a:cxn ang="0">
                      <a:pos x="222" y="14"/>
                    </a:cxn>
                    <a:cxn ang="0">
                      <a:pos x="228" y="60"/>
                    </a:cxn>
                    <a:cxn ang="0">
                      <a:pos x="250" y="86"/>
                    </a:cxn>
                  </a:cxnLst>
                  <a:rect l="0" t="0" r="r" b="b"/>
                  <a:pathLst>
                    <a:path w="252" h="311">
                      <a:moveTo>
                        <a:pt x="252" y="89"/>
                      </a:moveTo>
                      <a:cubicBezTo>
                        <a:pt x="250" y="90"/>
                        <a:pt x="248" y="91"/>
                        <a:pt x="247" y="92"/>
                      </a:cubicBezTo>
                      <a:cubicBezTo>
                        <a:pt x="243" y="95"/>
                        <a:pt x="236" y="95"/>
                        <a:pt x="232" y="97"/>
                      </a:cubicBezTo>
                      <a:cubicBezTo>
                        <a:pt x="222" y="103"/>
                        <a:pt x="225" y="116"/>
                        <a:pt x="224" y="125"/>
                      </a:cubicBezTo>
                      <a:cubicBezTo>
                        <a:pt x="223" y="129"/>
                        <a:pt x="222" y="133"/>
                        <a:pt x="220" y="137"/>
                      </a:cubicBezTo>
                      <a:cubicBezTo>
                        <a:pt x="218" y="144"/>
                        <a:pt x="216" y="151"/>
                        <a:pt x="213" y="157"/>
                      </a:cubicBezTo>
                      <a:cubicBezTo>
                        <a:pt x="210" y="167"/>
                        <a:pt x="204" y="177"/>
                        <a:pt x="199" y="186"/>
                      </a:cubicBezTo>
                      <a:cubicBezTo>
                        <a:pt x="197" y="190"/>
                        <a:pt x="193" y="193"/>
                        <a:pt x="190" y="197"/>
                      </a:cubicBezTo>
                      <a:cubicBezTo>
                        <a:pt x="187" y="202"/>
                        <a:pt x="187" y="206"/>
                        <a:pt x="185" y="211"/>
                      </a:cubicBezTo>
                      <a:cubicBezTo>
                        <a:pt x="184" y="217"/>
                        <a:pt x="182" y="222"/>
                        <a:pt x="179" y="226"/>
                      </a:cubicBezTo>
                      <a:cubicBezTo>
                        <a:pt x="177" y="228"/>
                        <a:pt x="173" y="227"/>
                        <a:pt x="172" y="230"/>
                      </a:cubicBezTo>
                      <a:cubicBezTo>
                        <a:pt x="171" y="232"/>
                        <a:pt x="170" y="236"/>
                        <a:pt x="169" y="238"/>
                      </a:cubicBezTo>
                      <a:cubicBezTo>
                        <a:pt x="167" y="245"/>
                        <a:pt x="173" y="247"/>
                        <a:pt x="178" y="249"/>
                      </a:cubicBezTo>
                      <a:cubicBezTo>
                        <a:pt x="182" y="252"/>
                        <a:pt x="186" y="255"/>
                        <a:pt x="190" y="259"/>
                      </a:cubicBezTo>
                      <a:cubicBezTo>
                        <a:pt x="195" y="263"/>
                        <a:pt x="196" y="266"/>
                        <a:pt x="198" y="272"/>
                      </a:cubicBezTo>
                      <a:cubicBezTo>
                        <a:pt x="200" y="275"/>
                        <a:pt x="206" y="278"/>
                        <a:pt x="208" y="281"/>
                      </a:cubicBezTo>
                      <a:cubicBezTo>
                        <a:pt x="209" y="282"/>
                        <a:pt x="208" y="284"/>
                        <a:pt x="207" y="286"/>
                      </a:cubicBezTo>
                      <a:cubicBezTo>
                        <a:pt x="207" y="286"/>
                        <a:pt x="207" y="286"/>
                        <a:pt x="207" y="286"/>
                      </a:cubicBezTo>
                      <a:cubicBezTo>
                        <a:pt x="200" y="285"/>
                        <a:pt x="193" y="288"/>
                        <a:pt x="186" y="291"/>
                      </a:cubicBezTo>
                      <a:cubicBezTo>
                        <a:pt x="183" y="293"/>
                        <a:pt x="179" y="295"/>
                        <a:pt x="177" y="296"/>
                      </a:cubicBezTo>
                      <a:cubicBezTo>
                        <a:pt x="167" y="300"/>
                        <a:pt x="157" y="303"/>
                        <a:pt x="148" y="305"/>
                      </a:cubicBezTo>
                      <a:cubicBezTo>
                        <a:pt x="145" y="305"/>
                        <a:pt x="143" y="305"/>
                        <a:pt x="141" y="307"/>
                      </a:cubicBezTo>
                      <a:cubicBezTo>
                        <a:pt x="138" y="308"/>
                        <a:pt x="136" y="311"/>
                        <a:pt x="134" y="310"/>
                      </a:cubicBezTo>
                      <a:cubicBezTo>
                        <a:pt x="134" y="310"/>
                        <a:pt x="133" y="310"/>
                        <a:pt x="133" y="310"/>
                      </a:cubicBezTo>
                      <a:cubicBezTo>
                        <a:pt x="132" y="310"/>
                        <a:pt x="131" y="305"/>
                        <a:pt x="130" y="303"/>
                      </a:cubicBezTo>
                      <a:cubicBezTo>
                        <a:pt x="129" y="302"/>
                        <a:pt x="126" y="301"/>
                        <a:pt x="124" y="299"/>
                      </a:cubicBezTo>
                      <a:cubicBezTo>
                        <a:pt x="119" y="294"/>
                        <a:pt x="117" y="292"/>
                        <a:pt x="109" y="292"/>
                      </a:cubicBezTo>
                      <a:cubicBezTo>
                        <a:pt x="105" y="292"/>
                        <a:pt x="100" y="295"/>
                        <a:pt x="96" y="293"/>
                      </a:cubicBezTo>
                      <a:cubicBezTo>
                        <a:pt x="92" y="292"/>
                        <a:pt x="88" y="288"/>
                        <a:pt x="83" y="286"/>
                      </a:cubicBezTo>
                      <a:cubicBezTo>
                        <a:pt x="80" y="285"/>
                        <a:pt x="77" y="284"/>
                        <a:pt x="74" y="282"/>
                      </a:cubicBezTo>
                      <a:cubicBezTo>
                        <a:pt x="74" y="278"/>
                        <a:pt x="73" y="274"/>
                        <a:pt x="71" y="270"/>
                      </a:cubicBezTo>
                      <a:cubicBezTo>
                        <a:pt x="65" y="261"/>
                        <a:pt x="56" y="248"/>
                        <a:pt x="48" y="242"/>
                      </a:cubicBezTo>
                      <a:cubicBezTo>
                        <a:pt x="43" y="238"/>
                        <a:pt x="37" y="236"/>
                        <a:pt x="32" y="234"/>
                      </a:cubicBezTo>
                      <a:cubicBezTo>
                        <a:pt x="26" y="230"/>
                        <a:pt x="25" y="228"/>
                        <a:pt x="25" y="222"/>
                      </a:cubicBezTo>
                      <a:cubicBezTo>
                        <a:pt x="23" y="210"/>
                        <a:pt x="18" y="201"/>
                        <a:pt x="12" y="192"/>
                      </a:cubicBezTo>
                      <a:cubicBezTo>
                        <a:pt x="12" y="192"/>
                        <a:pt x="11" y="191"/>
                        <a:pt x="11" y="191"/>
                      </a:cubicBezTo>
                      <a:cubicBezTo>
                        <a:pt x="8" y="186"/>
                        <a:pt x="2" y="180"/>
                        <a:pt x="1" y="174"/>
                      </a:cubicBezTo>
                      <a:cubicBezTo>
                        <a:pt x="0" y="168"/>
                        <a:pt x="2" y="163"/>
                        <a:pt x="3" y="157"/>
                      </a:cubicBezTo>
                      <a:cubicBezTo>
                        <a:pt x="6" y="146"/>
                        <a:pt x="10" y="135"/>
                        <a:pt x="19" y="128"/>
                      </a:cubicBezTo>
                      <a:cubicBezTo>
                        <a:pt x="23" y="125"/>
                        <a:pt x="28" y="121"/>
                        <a:pt x="29" y="116"/>
                      </a:cubicBezTo>
                      <a:cubicBezTo>
                        <a:pt x="31" y="112"/>
                        <a:pt x="29" y="106"/>
                        <a:pt x="29" y="101"/>
                      </a:cubicBezTo>
                      <a:cubicBezTo>
                        <a:pt x="30" y="92"/>
                        <a:pt x="32" y="82"/>
                        <a:pt x="32" y="73"/>
                      </a:cubicBezTo>
                      <a:cubicBezTo>
                        <a:pt x="32" y="68"/>
                        <a:pt x="32" y="63"/>
                        <a:pt x="32" y="58"/>
                      </a:cubicBezTo>
                      <a:cubicBezTo>
                        <a:pt x="33" y="58"/>
                        <a:pt x="33" y="58"/>
                        <a:pt x="33" y="58"/>
                      </a:cubicBezTo>
                      <a:cubicBezTo>
                        <a:pt x="34" y="57"/>
                        <a:pt x="33" y="56"/>
                        <a:pt x="34" y="56"/>
                      </a:cubicBezTo>
                      <a:cubicBezTo>
                        <a:pt x="34" y="56"/>
                        <a:pt x="36" y="54"/>
                        <a:pt x="36" y="54"/>
                      </a:cubicBezTo>
                      <a:cubicBezTo>
                        <a:pt x="38" y="53"/>
                        <a:pt x="41" y="53"/>
                        <a:pt x="43" y="53"/>
                      </a:cubicBezTo>
                      <a:cubicBezTo>
                        <a:pt x="44" y="51"/>
                        <a:pt x="45" y="50"/>
                        <a:pt x="46" y="48"/>
                      </a:cubicBezTo>
                      <a:cubicBezTo>
                        <a:pt x="46" y="47"/>
                        <a:pt x="46" y="44"/>
                        <a:pt x="45" y="43"/>
                      </a:cubicBezTo>
                      <a:cubicBezTo>
                        <a:pt x="45" y="39"/>
                        <a:pt x="45" y="37"/>
                        <a:pt x="45" y="33"/>
                      </a:cubicBezTo>
                      <a:cubicBezTo>
                        <a:pt x="44" y="30"/>
                        <a:pt x="44" y="26"/>
                        <a:pt x="44" y="22"/>
                      </a:cubicBezTo>
                      <a:cubicBezTo>
                        <a:pt x="127" y="22"/>
                        <a:pt x="127" y="22"/>
                        <a:pt x="127" y="22"/>
                      </a:cubicBezTo>
                      <a:cubicBezTo>
                        <a:pt x="134" y="22"/>
                        <a:pt x="140" y="22"/>
                        <a:pt x="147" y="23"/>
                      </a:cubicBezTo>
                      <a:cubicBezTo>
                        <a:pt x="152" y="23"/>
                        <a:pt x="158" y="22"/>
                        <a:pt x="163" y="23"/>
                      </a:cubicBezTo>
                      <a:cubicBezTo>
                        <a:pt x="168" y="25"/>
                        <a:pt x="174" y="26"/>
                        <a:pt x="179" y="25"/>
                      </a:cubicBezTo>
                      <a:cubicBezTo>
                        <a:pt x="180" y="25"/>
                        <a:pt x="183" y="22"/>
                        <a:pt x="184" y="21"/>
                      </a:cubicBezTo>
                      <a:cubicBezTo>
                        <a:pt x="186" y="20"/>
                        <a:pt x="189" y="19"/>
                        <a:pt x="192" y="17"/>
                      </a:cubicBezTo>
                      <a:cubicBezTo>
                        <a:pt x="196" y="15"/>
                        <a:pt x="200" y="13"/>
                        <a:pt x="203" y="9"/>
                      </a:cubicBezTo>
                      <a:cubicBezTo>
                        <a:pt x="205" y="7"/>
                        <a:pt x="206" y="5"/>
                        <a:pt x="208" y="3"/>
                      </a:cubicBezTo>
                      <a:cubicBezTo>
                        <a:pt x="209" y="2"/>
                        <a:pt x="209" y="1"/>
                        <a:pt x="210" y="0"/>
                      </a:cubicBezTo>
                      <a:cubicBezTo>
                        <a:pt x="210" y="1"/>
                        <a:pt x="211" y="2"/>
                        <a:pt x="211" y="2"/>
                      </a:cubicBezTo>
                      <a:cubicBezTo>
                        <a:pt x="214" y="6"/>
                        <a:pt x="220" y="10"/>
                        <a:pt x="222" y="14"/>
                      </a:cubicBezTo>
                      <a:cubicBezTo>
                        <a:pt x="224" y="20"/>
                        <a:pt x="223" y="28"/>
                        <a:pt x="223" y="34"/>
                      </a:cubicBezTo>
                      <a:cubicBezTo>
                        <a:pt x="224" y="43"/>
                        <a:pt x="225" y="52"/>
                        <a:pt x="228" y="60"/>
                      </a:cubicBezTo>
                      <a:cubicBezTo>
                        <a:pt x="231" y="64"/>
                        <a:pt x="236" y="68"/>
                        <a:pt x="239" y="72"/>
                      </a:cubicBezTo>
                      <a:cubicBezTo>
                        <a:pt x="243" y="76"/>
                        <a:pt x="247" y="81"/>
                        <a:pt x="250" y="86"/>
                      </a:cubicBezTo>
                      <a:cubicBezTo>
                        <a:pt x="251" y="87"/>
                        <a:pt x="252" y="88"/>
                        <a:pt x="252" y="8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7" name="Freeform 259"/>
                <p:cNvSpPr/>
                <p:nvPr/>
              </p:nvSpPr>
              <p:spPr bwMode="auto">
                <a:xfrm>
                  <a:off x="2065334" y="3862386"/>
                  <a:ext cx="303212" cy="452437"/>
                </a:xfrm>
                <a:custGeom>
                  <a:avLst/>
                  <a:gdLst/>
                  <a:ahLst/>
                  <a:cxnLst>
                    <a:cxn ang="0">
                      <a:pos x="115" y="160"/>
                    </a:cxn>
                    <a:cxn ang="0">
                      <a:pos x="115" y="160"/>
                    </a:cxn>
                    <a:cxn ang="0">
                      <a:pos x="114" y="162"/>
                    </a:cxn>
                    <a:cxn ang="0">
                      <a:pos x="102" y="171"/>
                    </a:cxn>
                    <a:cxn ang="0">
                      <a:pos x="85" y="166"/>
                    </a:cxn>
                    <a:cxn ang="0">
                      <a:pos x="70" y="164"/>
                    </a:cxn>
                    <a:cxn ang="0">
                      <a:pos x="67" y="164"/>
                    </a:cxn>
                    <a:cxn ang="0">
                      <a:pos x="56" y="162"/>
                    </a:cxn>
                    <a:cxn ang="0">
                      <a:pos x="42" y="164"/>
                    </a:cxn>
                    <a:cxn ang="0">
                      <a:pos x="39" y="164"/>
                    </a:cxn>
                    <a:cxn ang="0">
                      <a:pos x="27" y="165"/>
                    </a:cxn>
                    <a:cxn ang="0">
                      <a:pos x="15" y="165"/>
                    </a:cxn>
                    <a:cxn ang="0">
                      <a:pos x="15" y="163"/>
                    </a:cxn>
                    <a:cxn ang="0">
                      <a:pos x="14" y="133"/>
                    </a:cxn>
                    <a:cxn ang="0">
                      <a:pos x="0" y="128"/>
                    </a:cxn>
                    <a:cxn ang="0">
                      <a:pos x="2" y="123"/>
                    </a:cxn>
                    <a:cxn ang="0">
                      <a:pos x="4" y="116"/>
                    </a:cxn>
                    <a:cxn ang="0">
                      <a:pos x="7" y="111"/>
                    </a:cxn>
                    <a:cxn ang="0">
                      <a:pos x="12" y="106"/>
                    </a:cxn>
                    <a:cxn ang="0">
                      <a:pos x="26" y="97"/>
                    </a:cxn>
                    <a:cxn ang="0">
                      <a:pos x="32" y="97"/>
                    </a:cxn>
                    <a:cxn ang="0">
                      <a:pos x="39" y="99"/>
                    </a:cxn>
                    <a:cxn ang="0">
                      <a:pos x="49" y="89"/>
                    </a:cxn>
                    <a:cxn ang="0">
                      <a:pos x="64" y="61"/>
                    </a:cxn>
                    <a:cxn ang="0">
                      <a:pos x="67" y="52"/>
                    </a:cxn>
                    <a:cxn ang="0">
                      <a:pos x="71" y="42"/>
                    </a:cxn>
                    <a:cxn ang="0">
                      <a:pos x="76" y="34"/>
                    </a:cxn>
                    <a:cxn ang="0">
                      <a:pos x="80" y="30"/>
                    </a:cxn>
                    <a:cxn ang="0">
                      <a:pos x="84" y="27"/>
                    </a:cxn>
                    <a:cxn ang="0">
                      <a:pos x="89" y="21"/>
                    </a:cxn>
                    <a:cxn ang="0">
                      <a:pos x="90" y="9"/>
                    </a:cxn>
                    <a:cxn ang="0">
                      <a:pos x="90" y="0"/>
                    </a:cxn>
                    <a:cxn ang="0">
                      <a:pos x="95" y="3"/>
                    </a:cxn>
                    <a:cxn ang="0">
                      <a:pos x="95" y="11"/>
                    </a:cxn>
                    <a:cxn ang="0">
                      <a:pos x="98" y="20"/>
                    </a:cxn>
                    <a:cxn ang="0">
                      <a:pos x="102" y="30"/>
                    </a:cxn>
                    <a:cxn ang="0">
                      <a:pos x="106" y="46"/>
                    </a:cxn>
                    <a:cxn ang="0">
                      <a:pos x="88" y="48"/>
                    </a:cxn>
                    <a:cxn ang="0">
                      <a:pos x="87" y="61"/>
                    </a:cxn>
                    <a:cxn ang="0">
                      <a:pos x="94" y="72"/>
                    </a:cxn>
                    <a:cxn ang="0">
                      <a:pos x="102" y="84"/>
                    </a:cxn>
                    <a:cxn ang="0">
                      <a:pos x="102" y="87"/>
                    </a:cxn>
                    <a:cxn ang="0">
                      <a:pos x="90" y="103"/>
                    </a:cxn>
                    <a:cxn ang="0">
                      <a:pos x="88" y="124"/>
                    </a:cxn>
                    <a:cxn ang="0">
                      <a:pos x="103" y="146"/>
                    </a:cxn>
                    <a:cxn ang="0">
                      <a:pos x="113" y="157"/>
                    </a:cxn>
                    <a:cxn ang="0">
                      <a:pos x="115" y="160"/>
                    </a:cxn>
                  </a:cxnLst>
                  <a:rect l="0" t="0" r="r" b="b"/>
                  <a:pathLst>
                    <a:path w="115" h="172">
                      <a:moveTo>
                        <a:pt x="115" y="160"/>
                      </a:moveTo>
                      <a:cubicBezTo>
                        <a:pt x="115" y="160"/>
                        <a:pt x="115" y="160"/>
                        <a:pt x="115" y="160"/>
                      </a:cubicBezTo>
                      <a:cubicBezTo>
                        <a:pt x="114" y="161"/>
                        <a:pt x="114" y="162"/>
                        <a:pt x="114" y="162"/>
                      </a:cubicBezTo>
                      <a:cubicBezTo>
                        <a:pt x="111" y="167"/>
                        <a:pt x="108" y="171"/>
                        <a:pt x="102" y="171"/>
                      </a:cubicBezTo>
                      <a:cubicBezTo>
                        <a:pt x="95" y="172"/>
                        <a:pt x="91" y="168"/>
                        <a:pt x="85" y="166"/>
                      </a:cubicBezTo>
                      <a:cubicBezTo>
                        <a:pt x="80" y="164"/>
                        <a:pt x="76" y="164"/>
                        <a:pt x="70" y="164"/>
                      </a:cubicBezTo>
                      <a:cubicBezTo>
                        <a:pt x="69" y="164"/>
                        <a:pt x="68" y="164"/>
                        <a:pt x="67" y="164"/>
                      </a:cubicBezTo>
                      <a:cubicBezTo>
                        <a:pt x="63" y="163"/>
                        <a:pt x="60" y="162"/>
                        <a:pt x="56" y="162"/>
                      </a:cubicBezTo>
                      <a:cubicBezTo>
                        <a:pt x="51" y="162"/>
                        <a:pt x="47" y="164"/>
                        <a:pt x="42" y="164"/>
                      </a:cubicBezTo>
                      <a:cubicBezTo>
                        <a:pt x="41" y="164"/>
                        <a:pt x="40" y="164"/>
                        <a:pt x="39" y="164"/>
                      </a:cubicBezTo>
                      <a:cubicBezTo>
                        <a:pt x="35" y="164"/>
                        <a:pt x="31" y="164"/>
                        <a:pt x="27" y="165"/>
                      </a:cubicBezTo>
                      <a:cubicBezTo>
                        <a:pt x="23" y="165"/>
                        <a:pt x="19" y="165"/>
                        <a:pt x="15" y="165"/>
                      </a:cubicBezTo>
                      <a:cubicBezTo>
                        <a:pt x="15" y="163"/>
                        <a:pt x="15" y="163"/>
                        <a:pt x="15" y="163"/>
                      </a:cubicBezTo>
                      <a:cubicBezTo>
                        <a:pt x="15" y="156"/>
                        <a:pt x="19" y="139"/>
                        <a:pt x="14" y="133"/>
                      </a:cubicBezTo>
                      <a:cubicBezTo>
                        <a:pt x="11" y="128"/>
                        <a:pt x="6" y="128"/>
                        <a:pt x="0" y="128"/>
                      </a:cubicBezTo>
                      <a:cubicBezTo>
                        <a:pt x="0" y="126"/>
                        <a:pt x="1" y="125"/>
                        <a:pt x="2" y="123"/>
                      </a:cubicBezTo>
                      <a:cubicBezTo>
                        <a:pt x="3" y="121"/>
                        <a:pt x="3" y="119"/>
                        <a:pt x="4" y="116"/>
                      </a:cubicBezTo>
                      <a:cubicBezTo>
                        <a:pt x="5" y="114"/>
                        <a:pt x="5" y="112"/>
                        <a:pt x="7" y="111"/>
                      </a:cubicBezTo>
                      <a:cubicBezTo>
                        <a:pt x="8" y="109"/>
                        <a:pt x="10" y="108"/>
                        <a:pt x="12" y="106"/>
                      </a:cubicBezTo>
                      <a:cubicBezTo>
                        <a:pt x="17" y="102"/>
                        <a:pt x="20" y="99"/>
                        <a:pt x="26" y="97"/>
                      </a:cubicBezTo>
                      <a:cubicBezTo>
                        <a:pt x="28" y="95"/>
                        <a:pt x="30" y="95"/>
                        <a:pt x="32" y="97"/>
                      </a:cubicBezTo>
                      <a:cubicBezTo>
                        <a:pt x="35" y="98"/>
                        <a:pt x="36" y="100"/>
                        <a:pt x="39" y="99"/>
                      </a:cubicBezTo>
                      <a:cubicBezTo>
                        <a:pt x="44" y="99"/>
                        <a:pt x="47" y="94"/>
                        <a:pt x="49" y="89"/>
                      </a:cubicBezTo>
                      <a:cubicBezTo>
                        <a:pt x="53" y="80"/>
                        <a:pt x="60" y="71"/>
                        <a:pt x="64" y="61"/>
                      </a:cubicBezTo>
                      <a:cubicBezTo>
                        <a:pt x="65" y="58"/>
                        <a:pt x="65" y="55"/>
                        <a:pt x="67" y="52"/>
                      </a:cubicBezTo>
                      <a:cubicBezTo>
                        <a:pt x="69" y="49"/>
                        <a:pt x="70" y="45"/>
                        <a:pt x="71" y="42"/>
                      </a:cubicBezTo>
                      <a:cubicBezTo>
                        <a:pt x="73" y="39"/>
                        <a:pt x="74" y="36"/>
                        <a:pt x="76" y="34"/>
                      </a:cubicBezTo>
                      <a:cubicBezTo>
                        <a:pt x="77" y="33"/>
                        <a:pt x="79" y="31"/>
                        <a:pt x="80" y="30"/>
                      </a:cubicBezTo>
                      <a:cubicBezTo>
                        <a:pt x="81" y="29"/>
                        <a:pt x="83" y="28"/>
                        <a:pt x="84" y="27"/>
                      </a:cubicBezTo>
                      <a:cubicBezTo>
                        <a:pt x="88" y="25"/>
                        <a:pt x="88" y="25"/>
                        <a:pt x="89" y="21"/>
                      </a:cubicBezTo>
                      <a:cubicBezTo>
                        <a:pt x="90" y="17"/>
                        <a:pt x="89" y="13"/>
                        <a:pt x="90" y="9"/>
                      </a:cubicBezTo>
                      <a:cubicBezTo>
                        <a:pt x="90" y="6"/>
                        <a:pt x="90" y="3"/>
                        <a:pt x="90" y="0"/>
                      </a:cubicBezTo>
                      <a:cubicBezTo>
                        <a:pt x="93" y="1"/>
                        <a:pt x="94" y="2"/>
                        <a:pt x="95" y="3"/>
                      </a:cubicBezTo>
                      <a:cubicBezTo>
                        <a:pt x="96" y="6"/>
                        <a:pt x="95" y="8"/>
                        <a:pt x="95" y="11"/>
                      </a:cubicBezTo>
                      <a:cubicBezTo>
                        <a:pt x="95" y="14"/>
                        <a:pt x="97" y="17"/>
                        <a:pt x="98" y="20"/>
                      </a:cubicBezTo>
                      <a:cubicBezTo>
                        <a:pt x="100" y="23"/>
                        <a:pt x="100" y="28"/>
                        <a:pt x="102" y="30"/>
                      </a:cubicBezTo>
                      <a:cubicBezTo>
                        <a:pt x="102" y="32"/>
                        <a:pt x="106" y="44"/>
                        <a:pt x="106" y="46"/>
                      </a:cubicBezTo>
                      <a:cubicBezTo>
                        <a:pt x="105" y="51"/>
                        <a:pt x="91" y="46"/>
                        <a:pt x="88" y="48"/>
                      </a:cubicBezTo>
                      <a:cubicBezTo>
                        <a:pt x="84" y="51"/>
                        <a:pt x="85" y="55"/>
                        <a:pt x="87" y="61"/>
                      </a:cubicBezTo>
                      <a:cubicBezTo>
                        <a:pt x="90" y="65"/>
                        <a:pt x="90" y="69"/>
                        <a:pt x="94" y="72"/>
                      </a:cubicBezTo>
                      <a:cubicBezTo>
                        <a:pt x="99" y="75"/>
                        <a:pt x="102" y="77"/>
                        <a:pt x="102" y="84"/>
                      </a:cubicBezTo>
                      <a:cubicBezTo>
                        <a:pt x="102" y="85"/>
                        <a:pt x="102" y="86"/>
                        <a:pt x="102" y="87"/>
                      </a:cubicBezTo>
                      <a:cubicBezTo>
                        <a:pt x="101" y="94"/>
                        <a:pt x="95" y="98"/>
                        <a:pt x="90" y="103"/>
                      </a:cubicBezTo>
                      <a:cubicBezTo>
                        <a:pt x="84" y="109"/>
                        <a:pt x="86" y="118"/>
                        <a:pt x="88" y="124"/>
                      </a:cubicBezTo>
                      <a:cubicBezTo>
                        <a:pt x="92" y="132"/>
                        <a:pt x="97" y="140"/>
                        <a:pt x="103" y="146"/>
                      </a:cubicBezTo>
                      <a:cubicBezTo>
                        <a:pt x="107" y="150"/>
                        <a:pt x="110" y="153"/>
                        <a:pt x="113" y="157"/>
                      </a:cubicBezTo>
                      <a:cubicBezTo>
                        <a:pt x="114" y="158"/>
                        <a:pt x="114" y="159"/>
                        <a:pt x="115" y="16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8" name="Freeform 260"/>
                <p:cNvSpPr/>
                <p:nvPr/>
              </p:nvSpPr>
              <p:spPr bwMode="auto">
                <a:xfrm>
                  <a:off x="2097084" y="4294186"/>
                  <a:ext cx="71437" cy="57150"/>
                </a:xfrm>
                <a:custGeom>
                  <a:avLst/>
                  <a:gdLst/>
                  <a:ahLst/>
                  <a:cxnLst>
                    <a:cxn ang="0">
                      <a:pos x="26" y="9"/>
                    </a:cxn>
                    <a:cxn ang="0">
                      <a:pos x="20" y="21"/>
                    </a:cxn>
                    <a:cxn ang="0">
                      <a:pos x="0" y="20"/>
                    </a:cxn>
                    <a:cxn ang="0">
                      <a:pos x="3" y="1"/>
                    </a:cxn>
                    <a:cxn ang="0">
                      <a:pos x="15" y="1"/>
                    </a:cxn>
                    <a:cxn ang="0">
                      <a:pos x="27" y="0"/>
                    </a:cxn>
                    <a:cxn ang="0">
                      <a:pos x="26" y="9"/>
                    </a:cxn>
                  </a:cxnLst>
                  <a:rect l="0" t="0" r="r" b="b"/>
                  <a:pathLst>
                    <a:path w="27" h="22">
                      <a:moveTo>
                        <a:pt x="26" y="9"/>
                      </a:moveTo>
                      <a:cubicBezTo>
                        <a:pt x="26" y="15"/>
                        <a:pt x="27" y="20"/>
                        <a:pt x="20" y="21"/>
                      </a:cubicBezTo>
                      <a:cubicBezTo>
                        <a:pt x="13" y="22"/>
                        <a:pt x="7" y="21"/>
                        <a:pt x="0" y="20"/>
                      </a:cubicBezTo>
                      <a:cubicBezTo>
                        <a:pt x="3" y="14"/>
                        <a:pt x="3" y="9"/>
                        <a:pt x="3" y="1"/>
                      </a:cubicBezTo>
                      <a:cubicBezTo>
                        <a:pt x="7" y="1"/>
                        <a:pt x="11" y="1"/>
                        <a:pt x="15" y="1"/>
                      </a:cubicBezTo>
                      <a:cubicBezTo>
                        <a:pt x="19" y="0"/>
                        <a:pt x="23" y="0"/>
                        <a:pt x="27" y="0"/>
                      </a:cubicBezTo>
                      <a:cubicBezTo>
                        <a:pt x="27" y="3"/>
                        <a:pt x="26" y="6"/>
                        <a:pt x="26"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9" name="Freeform 261"/>
                <p:cNvSpPr/>
                <p:nvPr/>
              </p:nvSpPr>
              <p:spPr bwMode="auto">
                <a:xfrm>
                  <a:off x="2063747" y="4287836"/>
                  <a:ext cx="236537" cy="252412"/>
                </a:xfrm>
                <a:custGeom>
                  <a:avLst/>
                  <a:gdLst/>
                  <a:ahLst/>
                  <a:cxnLst>
                    <a:cxn ang="0">
                      <a:pos x="87" y="53"/>
                    </a:cxn>
                    <a:cxn ang="0">
                      <a:pos x="86" y="68"/>
                    </a:cxn>
                    <a:cxn ang="0">
                      <a:pos x="71" y="69"/>
                    </a:cxn>
                    <a:cxn ang="0">
                      <a:pos x="45" y="78"/>
                    </a:cxn>
                    <a:cxn ang="0">
                      <a:pos x="52" y="85"/>
                    </a:cxn>
                    <a:cxn ang="0">
                      <a:pos x="46" y="91"/>
                    </a:cxn>
                    <a:cxn ang="0">
                      <a:pos x="38" y="96"/>
                    </a:cxn>
                    <a:cxn ang="0">
                      <a:pos x="31" y="85"/>
                    </a:cxn>
                    <a:cxn ang="0">
                      <a:pos x="19" y="75"/>
                    </a:cxn>
                    <a:cxn ang="0">
                      <a:pos x="8" y="58"/>
                    </a:cxn>
                    <a:cxn ang="0">
                      <a:pos x="8" y="29"/>
                    </a:cxn>
                    <a:cxn ang="0">
                      <a:pos x="13" y="22"/>
                    </a:cxn>
                    <a:cxn ang="0">
                      <a:pos x="33" y="23"/>
                    </a:cxn>
                    <a:cxn ang="0">
                      <a:pos x="39" y="11"/>
                    </a:cxn>
                    <a:cxn ang="0">
                      <a:pos x="40" y="2"/>
                    </a:cxn>
                    <a:cxn ang="0">
                      <a:pos x="43" y="2"/>
                    </a:cxn>
                    <a:cxn ang="0">
                      <a:pos x="57" y="0"/>
                    </a:cxn>
                    <a:cxn ang="0">
                      <a:pos x="68" y="2"/>
                    </a:cxn>
                    <a:cxn ang="0">
                      <a:pos x="75" y="16"/>
                    </a:cxn>
                    <a:cxn ang="0">
                      <a:pos x="88" y="19"/>
                    </a:cxn>
                    <a:cxn ang="0">
                      <a:pos x="85" y="39"/>
                    </a:cxn>
                    <a:cxn ang="0">
                      <a:pos x="87" y="53"/>
                    </a:cxn>
                  </a:cxnLst>
                  <a:rect l="0" t="0" r="r" b="b"/>
                  <a:pathLst>
                    <a:path w="90" h="96">
                      <a:moveTo>
                        <a:pt x="87" y="53"/>
                      </a:moveTo>
                      <a:cubicBezTo>
                        <a:pt x="88" y="57"/>
                        <a:pt x="89" y="65"/>
                        <a:pt x="86" y="68"/>
                      </a:cubicBezTo>
                      <a:cubicBezTo>
                        <a:pt x="83" y="72"/>
                        <a:pt x="75" y="70"/>
                        <a:pt x="71" y="69"/>
                      </a:cubicBezTo>
                      <a:cubicBezTo>
                        <a:pt x="65" y="68"/>
                        <a:pt x="40" y="70"/>
                        <a:pt x="45" y="78"/>
                      </a:cubicBezTo>
                      <a:cubicBezTo>
                        <a:pt x="47" y="81"/>
                        <a:pt x="52" y="80"/>
                        <a:pt x="52" y="85"/>
                      </a:cubicBezTo>
                      <a:cubicBezTo>
                        <a:pt x="51" y="87"/>
                        <a:pt x="48" y="89"/>
                        <a:pt x="46" y="91"/>
                      </a:cubicBezTo>
                      <a:cubicBezTo>
                        <a:pt x="44" y="92"/>
                        <a:pt x="41" y="94"/>
                        <a:pt x="38" y="96"/>
                      </a:cubicBezTo>
                      <a:cubicBezTo>
                        <a:pt x="36" y="92"/>
                        <a:pt x="34" y="88"/>
                        <a:pt x="31" y="85"/>
                      </a:cubicBezTo>
                      <a:cubicBezTo>
                        <a:pt x="27" y="81"/>
                        <a:pt x="23" y="79"/>
                        <a:pt x="19" y="75"/>
                      </a:cubicBezTo>
                      <a:cubicBezTo>
                        <a:pt x="14" y="70"/>
                        <a:pt x="10" y="64"/>
                        <a:pt x="8" y="58"/>
                      </a:cubicBezTo>
                      <a:cubicBezTo>
                        <a:pt x="4" y="49"/>
                        <a:pt x="0" y="37"/>
                        <a:pt x="8" y="29"/>
                      </a:cubicBezTo>
                      <a:cubicBezTo>
                        <a:pt x="10" y="27"/>
                        <a:pt x="12" y="24"/>
                        <a:pt x="13" y="22"/>
                      </a:cubicBezTo>
                      <a:cubicBezTo>
                        <a:pt x="20" y="23"/>
                        <a:pt x="26" y="24"/>
                        <a:pt x="33" y="23"/>
                      </a:cubicBezTo>
                      <a:cubicBezTo>
                        <a:pt x="40" y="22"/>
                        <a:pt x="39" y="17"/>
                        <a:pt x="39" y="11"/>
                      </a:cubicBezTo>
                      <a:cubicBezTo>
                        <a:pt x="39" y="8"/>
                        <a:pt x="40" y="5"/>
                        <a:pt x="40" y="2"/>
                      </a:cubicBezTo>
                      <a:cubicBezTo>
                        <a:pt x="41" y="2"/>
                        <a:pt x="42" y="2"/>
                        <a:pt x="43" y="2"/>
                      </a:cubicBezTo>
                      <a:cubicBezTo>
                        <a:pt x="48" y="2"/>
                        <a:pt x="52" y="0"/>
                        <a:pt x="57" y="0"/>
                      </a:cubicBezTo>
                      <a:cubicBezTo>
                        <a:pt x="61" y="0"/>
                        <a:pt x="64" y="1"/>
                        <a:pt x="68" y="2"/>
                      </a:cubicBezTo>
                      <a:cubicBezTo>
                        <a:pt x="70" y="7"/>
                        <a:pt x="72" y="11"/>
                        <a:pt x="75" y="16"/>
                      </a:cubicBezTo>
                      <a:cubicBezTo>
                        <a:pt x="76" y="18"/>
                        <a:pt x="87" y="17"/>
                        <a:pt x="88" y="19"/>
                      </a:cubicBezTo>
                      <a:cubicBezTo>
                        <a:pt x="90" y="24"/>
                        <a:pt x="83" y="33"/>
                        <a:pt x="85" y="39"/>
                      </a:cubicBezTo>
                      <a:cubicBezTo>
                        <a:pt x="86" y="44"/>
                        <a:pt x="87" y="49"/>
                        <a:pt x="87" y="5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0" name="Freeform 262"/>
                <p:cNvSpPr/>
                <p:nvPr/>
              </p:nvSpPr>
              <p:spPr bwMode="auto">
                <a:xfrm>
                  <a:off x="2163759" y="4235449"/>
                  <a:ext cx="298450" cy="355600"/>
                </a:xfrm>
                <a:custGeom>
                  <a:avLst/>
                  <a:gdLst/>
                  <a:ahLst/>
                  <a:cxnLst>
                    <a:cxn ang="0">
                      <a:pos x="108" y="23"/>
                    </a:cxn>
                    <a:cxn ang="0">
                      <a:pos x="101" y="51"/>
                    </a:cxn>
                    <a:cxn ang="0">
                      <a:pos x="96" y="66"/>
                    </a:cxn>
                    <a:cxn ang="0">
                      <a:pos x="85" y="77"/>
                    </a:cxn>
                    <a:cxn ang="0">
                      <a:pos x="77" y="88"/>
                    </a:cxn>
                    <a:cxn ang="0">
                      <a:pos x="81" y="103"/>
                    </a:cxn>
                    <a:cxn ang="0">
                      <a:pos x="84" y="117"/>
                    </a:cxn>
                    <a:cxn ang="0">
                      <a:pos x="69" y="125"/>
                    </a:cxn>
                    <a:cxn ang="0">
                      <a:pos x="46" y="132"/>
                    </a:cxn>
                    <a:cxn ang="0">
                      <a:pos x="37" y="125"/>
                    </a:cxn>
                    <a:cxn ang="0">
                      <a:pos x="31" y="126"/>
                    </a:cxn>
                    <a:cxn ang="0">
                      <a:pos x="27" y="122"/>
                    </a:cxn>
                    <a:cxn ang="0">
                      <a:pos x="20" y="126"/>
                    </a:cxn>
                    <a:cxn ang="0">
                      <a:pos x="12" y="135"/>
                    </a:cxn>
                    <a:cxn ang="0">
                      <a:pos x="0" y="116"/>
                    </a:cxn>
                    <a:cxn ang="0">
                      <a:pos x="8" y="111"/>
                    </a:cxn>
                    <a:cxn ang="0">
                      <a:pos x="14" y="105"/>
                    </a:cxn>
                    <a:cxn ang="0">
                      <a:pos x="7" y="98"/>
                    </a:cxn>
                    <a:cxn ang="0">
                      <a:pos x="33" y="89"/>
                    </a:cxn>
                    <a:cxn ang="0">
                      <a:pos x="48" y="88"/>
                    </a:cxn>
                    <a:cxn ang="0">
                      <a:pos x="49" y="73"/>
                    </a:cxn>
                    <a:cxn ang="0">
                      <a:pos x="47" y="59"/>
                    </a:cxn>
                    <a:cxn ang="0">
                      <a:pos x="50" y="39"/>
                    </a:cxn>
                    <a:cxn ang="0">
                      <a:pos x="37" y="36"/>
                    </a:cxn>
                    <a:cxn ang="0">
                      <a:pos x="30" y="22"/>
                    </a:cxn>
                    <a:cxn ang="0">
                      <a:pos x="33" y="22"/>
                    </a:cxn>
                    <a:cxn ang="0">
                      <a:pos x="48" y="24"/>
                    </a:cxn>
                    <a:cxn ang="0">
                      <a:pos x="65" y="29"/>
                    </a:cxn>
                    <a:cxn ang="0">
                      <a:pos x="77" y="20"/>
                    </a:cxn>
                    <a:cxn ang="0">
                      <a:pos x="78" y="18"/>
                    </a:cxn>
                    <a:cxn ang="0">
                      <a:pos x="78" y="18"/>
                    </a:cxn>
                    <a:cxn ang="0">
                      <a:pos x="83" y="8"/>
                    </a:cxn>
                    <a:cxn ang="0">
                      <a:pos x="96" y="3"/>
                    </a:cxn>
                    <a:cxn ang="0">
                      <a:pos x="108" y="0"/>
                    </a:cxn>
                    <a:cxn ang="0">
                      <a:pos x="111" y="8"/>
                    </a:cxn>
                    <a:cxn ang="0">
                      <a:pos x="108" y="23"/>
                    </a:cxn>
                  </a:cxnLst>
                  <a:rect l="0" t="0" r="r" b="b"/>
                  <a:pathLst>
                    <a:path w="114" h="135">
                      <a:moveTo>
                        <a:pt x="108" y="23"/>
                      </a:moveTo>
                      <a:cubicBezTo>
                        <a:pt x="104" y="33"/>
                        <a:pt x="103" y="42"/>
                        <a:pt x="101" y="51"/>
                      </a:cubicBezTo>
                      <a:cubicBezTo>
                        <a:pt x="100" y="57"/>
                        <a:pt x="98" y="62"/>
                        <a:pt x="96" y="66"/>
                      </a:cubicBezTo>
                      <a:cubicBezTo>
                        <a:pt x="93" y="71"/>
                        <a:pt x="90" y="73"/>
                        <a:pt x="85" y="77"/>
                      </a:cubicBezTo>
                      <a:cubicBezTo>
                        <a:pt x="81" y="80"/>
                        <a:pt x="78" y="82"/>
                        <a:pt x="77" y="88"/>
                      </a:cubicBezTo>
                      <a:cubicBezTo>
                        <a:pt x="77" y="94"/>
                        <a:pt x="79" y="98"/>
                        <a:pt x="81" y="103"/>
                      </a:cubicBezTo>
                      <a:cubicBezTo>
                        <a:pt x="82" y="107"/>
                        <a:pt x="86" y="113"/>
                        <a:pt x="84" y="117"/>
                      </a:cubicBezTo>
                      <a:cubicBezTo>
                        <a:pt x="82" y="121"/>
                        <a:pt x="73" y="123"/>
                        <a:pt x="69" y="125"/>
                      </a:cubicBezTo>
                      <a:cubicBezTo>
                        <a:pt x="62" y="129"/>
                        <a:pt x="55" y="133"/>
                        <a:pt x="46" y="132"/>
                      </a:cubicBezTo>
                      <a:cubicBezTo>
                        <a:pt x="47" y="125"/>
                        <a:pt x="42" y="124"/>
                        <a:pt x="37" y="125"/>
                      </a:cubicBezTo>
                      <a:cubicBezTo>
                        <a:pt x="34" y="125"/>
                        <a:pt x="33" y="125"/>
                        <a:pt x="31" y="126"/>
                      </a:cubicBezTo>
                      <a:cubicBezTo>
                        <a:pt x="30" y="124"/>
                        <a:pt x="29" y="123"/>
                        <a:pt x="27" y="122"/>
                      </a:cubicBezTo>
                      <a:cubicBezTo>
                        <a:pt x="23" y="120"/>
                        <a:pt x="22" y="123"/>
                        <a:pt x="20" y="126"/>
                      </a:cubicBezTo>
                      <a:cubicBezTo>
                        <a:pt x="18" y="130"/>
                        <a:pt x="15" y="133"/>
                        <a:pt x="12" y="135"/>
                      </a:cubicBezTo>
                      <a:cubicBezTo>
                        <a:pt x="8" y="129"/>
                        <a:pt x="4" y="122"/>
                        <a:pt x="0" y="116"/>
                      </a:cubicBezTo>
                      <a:cubicBezTo>
                        <a:pt x="3" y="114"/>
                        <a:pt x="6" y="112"/>
                        <a:pt x="8" y="111"/>
                      </a:cubicBezTo>
                      <a:cubicBezTo>
                        <a:pt x="10" y="109"/>
                        <a:pt x="13" y="107"/>
                        <a:pt x="14" y="105"/>
                      </a:cubicBezTo>
                      <a:cubicBezTo>
                        <a:pt x="14" y="100"/>
                        <a:pt x="9" y="101"/>
                        <a:pt x="7" y="98"/>
                      </a:cubicBezTo>
                      <a:cubicBezTo>
                        <a:pt x="2" y="90"/>
                        <a:pt x="27" y="88"/>
                        <a:pt x="33" y="89"/>
                      </a:cubicBezTo>
                      <a:cubicBezTo>
                        <a:pt x="37" y="90"/>
                        <a:pt x="45" y="92"/>
                        <a:pt x="48" y="88"/>
                      </a:cubicBezTo>
                      <a:cubicBezTo>
                        <a:pt x="51" y="85"/>
                        <a:pt x="50" y="77"/>
                        <a:pt x="49" y="73"/>
                      </a:cubicBezTo>
                      <a:cubicBezTo>
                        <a:pt x="49" y="69"/>
                        <a:pt x="48" y="64"/>
                        <a:pt x="47" y="59"/>
                      </a:cubicBezTo>
                      <a:cubicBezTo>
                        <a:pt x="45" y="53"/>
                        <a:pt x="52" y="44"/>
                        <a:pt x="50" y="39"/>
                      </a:cubicBezTo>
                      <a:cubicBezTo>
                        <a:pt x="49" y="37"/>
                        <a:pt x="38" y="38"/>
                        <a:pt x="37" y="36"/>
                      </a:cubicBezTo>
                      <a:cubicBezTo>
                        <a:pt x="34" y="31"/>
                        <a:pt x="32" y="27"/>
                        <a:pt x="30" y="22"/>
                      </a:cubicBezTo>
                      <a:cubicBezTo>
                        <a:pt x="31" y="22"/>
                        <a:pt x="32" y="22"/>
                        <a:pt x="33" y="22"/>
                      </a:cubicBezTo>
                      <a:cubicBezTo>
                        <a:pt x="39" y="22"/>
                        <a:pt x="43" y="22"/>
                        <a:pt x="48" y="24"/>
                      </a:cubicBezTo>
                      <a:cubicBezTo>
                        <a:pt x="54" y="26"/>
                        <a:pt x="58" y="30"/>
                        <a:pt x="65" y="29"/>
                      </a:cubicBezTo>
                      <a:cubicBezTo>
                        <a:pt x="71" y="29"/>
                        <a:pt x="74" y="25"/>
                        <a:pt x="77" y="20"/>
                      </a:cubicBezTo>
                      <a:cubicBezTo>
                        <a:pt x="77" y="20"/>
                        <a:pt x="77" y="19"/>
                        <a:pt x="78" y="18"/>
                      </a:cubicBezTo>
                      <a:cubicBezTo>
                        <a:pt x="78" y="18"/>
                        <a:pt x="78" y="18"/>
                        <a:pt x="78" y="18"/>
                      </a:cubicBezTo>
                      <a:cubicBezTo>
                        <a:pt x="79" y="14"/>
                        <a:pt x="81" y="11"/>
                        <a:pt x="83" y="8"/>
                      </a:cubicBezTo>
                      <a:cubicBezTo>
                        <a:pt x="86" y="3"/>
                        <a:pt x="90" y="3"/>
                        <a:pt x="96" y="3"/>
                      </a:cubicBezTo>
                      <a:cubicBezTo>
                        <a:pt x="100" y="2"/>
                        <a:pt x="104" y="1"/>
                        <a:pt x="108" y="0"/>
                      </a:cubicBezTo>
                      <a:cubicBezTo>
                        <a:pt x="108" y="3"/>
                        <a:pt x="109" y="5"/>
                        <a:pt x="111" y="8"/>
                      </a:cubicBezTo>
                      <a:cubicBezTo>
                        <a:pt x="114" y="15"/>
                        <a:pt x="110" y="16"/>
                        <a:pt x="108"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1" name="Freeform 263"/>
                <p:cNvSpPr/>
                <p:nvPr/>
              </p:nvSpPr>
              <p:spPr bwMode="auto">
                <a:xfrm>
                  <a:off x="2195509" y="4551361"/>
                  <a:ext cx="49212" cy="53975"/>
                </a:xfrm>
                <a:custGeom>
                  <a:avLst/>
                  <a:gdLst/>
                  <a:ahLst/>
                  <a:cxnLst>
                    <a:cxn ang="0">
                      <a:pos x="19" y="6"/>
                    </a:cxn>
                    <a:cxn ang="0">
                      <a:pos x="14" y="12"/>
                    </a:cxn>
                    <a:cxn ang="0">
                      <a:pos x="4" y="21"/>
                    </a:cxn>
                    <a:cxn ang="0">
                      <a:pos x="0" y="15"/>
                    </a:cxn>
                    <a:cxn ang="0">
                      <a:pos x="0" y="15"/>
                    </a:cxn>
                    <a:cxn ang="0">
                      <a:pos x="8" y="6"/>
                    </a:cxn>
                    <a:cxn ang="0">
                      <a:pos x="15" y="2"/>
                    </a:cxn>
                    <a:cxn ang="0">
                      <a:pos x="19" y="6"/>
                    </a:cxn>
                  </a:cxnLst>
                  <a:rect l="0" t="0" r="r" b="b"/>
                  <a:pathLst>
                    <a:path w="19" h="21">
                      <a:moveTo>
                        <a:pt x="19" y="6"/>
                      </a:moveTo>
                      <a:cubicBezTo>
                        <a:pt x="17" y="7"/>
                        <a:pt x="16" y="9"/>
                        <a:pt x="14" y="12"/>
                      </a:cubicBezTo>
                      <a:cubicBezTo>
                        <a:pt x="12" y="15"/>
                        <a:pt x="8" y="18"/>
                        <a:pt x="4" y="21"/>
                      </a:cubicBezTo>
                      <a:cubicBezTo>
                        <a:pt x="3" y="19"/>
                        <a:pt x="2" y="17"/>
                        <a:pt x="0" y="15"/>
                      </a:cubicBezTo>
                      <a:cubicBezTo>
                        <a:pt x="0" y="15"/>
                        <a:pt x="0" y="15"/>
                        <a:pt x="0" y="15"/>
                      </a:cubicBezTo>
                      <a:cubicBezTo>
                        <a:pt x="3" y="13"/>
                        <a:pt x="6" y="10"/>
                        <a:pt x="8" y="6"/>
                      </a:cubicBezTo>
                      <a:cubicBezTo>
                        <a:pt x="10" y="3"/>
                        <a:pt x="11" y="0"/>
                        <a:pt x="15" y="2"/>
                      </a:cubicBezTo>
                      <a:cubicBezTo>
                        <a:pt x="17" y="3"/>
                        <a:pt x="18" y="4"/>
                        <a:pt x="19"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2" name="Freeform 264"/>
                <p:cNvSpPr/>
                <p:nvPr/>
              </p:nvSpPr>
              <p:spPr bwMode="auto">
                <a:xfrm>
                  <a:off x="3079745" y="4186236"/>
                  <a:ext cx="285750" cy="385762"/>
                </a:xfrm>
                <a:custGeom>
                  <a:avLst/>
                  <a:gdLst/>
                  <a:ahLst/>
                  <a:cxnLst>
                    <a:cxn ang="0">
                      <a:pos x="98" y="58"/>
                    </a:cxn>
                    <a:cxn ang="0">
                      <a:pos x="102" y="86"/>
                    </a:cxn>
                    <a:cxn ang="0">
                      <a:pos x="105" y="100"/>
                    </a:cxn>
                    <a:cxn ang="0">
                      <a:pos x="105" y="100"/>
                    </a:cxn>
                    <a:cxn ang="0">
                      <a:pos x="93" y="116"/>
                    </a:cxn>
                    <a:cxn ang="0">
                      <a:pos x="76" y="141"/>
                    </a:cxn>
                    <a:cxn ang="0">
                      <a:pos x="72" y="147"/>
                    </a:cxn>
                    <a:cxn ang="0">
                      <a:pos x="36" y="114"/>
                    </a:cxn>
                    <a:cxn ang="0">
                      <a:pos x="2" y="95"/>
                    </a:cxn>
                    <a:cxn ang="0">
                      <a:pos x="5" y="87"/>
                    </a:cxn>
                    <a:cxn ang="0">
                      <a:pos x="5" y="72"/>
                    </a:cxn>
                    <a:cxn ang="0">
                      <a:pos x="0" y="70"/>
                    </a:cxn>
                    <a:cxn ang="0">
                      <a:pos x="3" y="63"/>
                    </a:cxn>
                    <a:cxn ang="0">
                      <a:pos x="8" y="41"/>
                    </a:cxn>
                    <a:cxn ang="0">
                      <a:pos x="0" y="18"/>
                    </a:cxn>
                    <a:cxn ang="0">
                      <a:pos x="1" y="6"/>
                    </a:cxn>
                    <a:cxn ang="0">
                      <a:pos x="22" y="1"/>
                    </a:cxn>
                    <a:cxn ang="0">
                      <a:pos x="22" y="1"/>
                    </a:cxn>
                    <a:cxn ang="0">
                      <a:pos x="55" y="14"/>
                    </a:cxn>
                    <a:cxn ang="0">
                      <a:pos x="78" y="20"/>
                    </a:cxn>
                    <a:cxn ang="0">
                      <a:pos x="99" y="13"/>
                    </a:cxn>
                    <a:cxn ang="0">
                      <a:pos x="109" y="12"/>
                    </a:cxn>
                    <a:cxn ang="0">
                      <a:pos x="109" y="15"/>
                    </a:cxn>
                    <a:cxn ang="0">
                      <a:pos x="105" y="31"/>
                    </a:cxn>
                    <a:cxn ang="0">
                      <a:pos x="98" y="58"/>
                    </a:cxn>
                  </a:cxnLst>
                  <a:rect l="0" t="0" r="r" b="b"/>
                  <a:pathLst>
                    <a:path w="109" h="147">
                      <a:moveTo>
                        <a:pt x="98" y="58"/>
                      </a:moveTo>
                      <a:cubicBezTo>
                        <a:pt x="97" y="68"/>
                        <a:pt x="100" y="76"/>
                        <a:pt x="102" y="86"/>
                      </a:cubicBezTo>
                      <a:cubicBezTo>
                        <a:pt x="103" y="91"/>
                        <a:pt x="103" y="96"/>
                        <a:pt x="105" y="100"/>
                      </a:cubicBezTo>
                      <a:cubicBezTo>
                        <a:pt x="105" y="100"/>
                        <a:pt x="105" y="100"/>
                        <a:pt x="105" y="100"/>
                      </a:cubicBezTo>
                      <a:cubicBezTo>
                        <a:pt x="101" y="105"/>
                        <a:pt x="98" y="111"/>
                        <a:pt x="93" y="116"/>
                      </a:cubicBezTo>
                      <a:cubicBezTo>
                        <a:pt x="87" y="124"/>
                        <a:pt x="81" y="133"/>
                        <a:pt x="76" y="141"/>
                      </a:cubicBezTo>
                      <a:cubicBezTo>
                        <a:pt x="74" y="143"/>
                        <a:pt x="73" y="145"/>
                        <a:pt x="72" y="147"/>
                      </a:cubicBezTo>
                      <a:cubicBezTo>
                        <a:pt x="59" y="138"/>
                        <a:pt x="47" y="125"/>
                        <a:pt x="36" y="114"/>
                      </a:cubicBezTo>
                      <a:cubicBezTo>
                        <a:pt x="27" y="105"/>
                        <a:pt x="14" y="99"/>
                        <a:pt x="2" y="95"/>
                      </a:cubicBezTo>
                      <a:cubicBezTo>
                        <a:pt x="3" y="92"/>
                        <a:pt x="4" y="90"/>
                        <a:pt x="5" y="87"/>
                      </a:cubicBezTo>
                      <a:cubicBezTo>
                        <a:pt x="7" y="83"/>
                        <a:pt x="9" y="76"/>
                        <a:pt x="5" y="72"/>
                      </a:cubicBezTo>
                      <a:cubicBezTo>
                        <a:pt x="3" y="71"/>
                        <a:pt x="2" y="71"/>
                        <a:pt x="0" y="70"/>
                      </a:cubicBezTo>
                      <a:cubicBezTo>
                        <a:pt x="1" y="68"/>
                        <a:pt x="2" y="65"/>
                        <a:pt x="3" y="63"/>
                      </a:cubicBezTo>
                      <a:cubicBezTo>
                        <a:pt x="6" y="56"/>
                        <a:pt x="8" y="49"/>
                        <a:pt x="8" y="41"/>
                      </a:cubicBezTo>
                      <a:cubicBezTo>
                        <a:pt x="7" y="32"/>
                        <a:pt x="0" y="27"/>
                        <a:pt x="0" y="18"/>
                      </a:cubicBezTo>
                      <a:cubicBezTo>
                        <a:pt x="1" y="14"/>
                        <a:pt x="1" y="10"/>
                        <a:pt x="1" y="6"/>
                      </a:cubicBezTo>
                      <a:cubicBezTo>
                        <a:pt x="8" y="3"/>
                        <a:pt x="15" y="0"/>
                        <a:pt x="22" y="1"/>
                      </a:cubicBezTo>
                      <a:cubicBezTo>
                        <a:pt x="22" y="1"/>
                        <a:pt x="22" y="1"/>
                        <a:pt x="22" y="1"/>
                      </a:cubicBezTo>
                      <a:cubicBezTo>
                        <a:pt x="33" y="2"/>
                        <a:pt x="43" y="11"/>
                        <a:pt x="55" y="14"/>
                      </a:cubicBezTo>
                      <a:cubicBezTo>
                        <a:pt x="62" y="17"/>
                        <a:pt x="70" y="23"/>
                        <a:pt x="78" y="20"/>
                      </a:cubicBezTo>
                      <a:cubicBezTo>
                        <a:pt x="85" y="18"/>
                        <a:pt x="91" y="14"/>
                        <a:pt x="99" y="13"/>
                      </a:cubicBezTo>
                      <a:cubicBezTo>
                        <a:pt x="102" y="12"/>
                        <a:pt x="106" y="12"/>
                        <a:pt x="109" y="12"/>
                      </a:cubicBezTo>
                      <a:cubicBezTo>
                        <a:pt x="109" y="13"/>
                        <a:pt x="109" y="15"/>
                        <a:pt x="109" y="15"/>
                      </a:cubicBezTo>
                      <a:cubicBezTo>
                        <a:pt x="109" y="21"/>
                        <a:pt x="107" y="25"/>
                        <a:pt x="105" y="31"/>
                      </a:cubicBezTo>
                      <a:cubicBezTo>
                        <a:pt x="101" y="39"/>
                        <a:pt x="98" y="48"/>
                        <a:pt x="98" y="5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3" name="Freeform 265"/>
                <p:cNvSpPr/>
                <p:nvPr/>
              </p:nvSpPr>
              <p:spPr bwMode="auto">
                <a:xfrm>
                  <a:off x="2870195" y="4484686"/>
                  <a:ext cx="65087" cy="63500"/>
                </a:xfrm>
                <a:custGeom>
                  <a:avLst/>
                  <a:gdLst/>
                  <a:ahLst/>
                  <a:cxnLst>
                    <a:cxn ang="0">
                      <a:pos x="22" y="23"/>
                    </a:cxn>
                    <a:cxn ang="0">
                      <a:pos x="10" y="21"/>
                    </a:cxn>
                    <a:cxn ang="0">
                      <a:pos x="6" y="15"/>
                    </a:cxn>
                    <a:cxn ang="0">
                      <a:pos x="2" y="18"/>
                    </a:cxn>
                    <a:cxn ang="0">
                      <a:pos x="2" y="18"/>
                    </a:cxn>
                    <a:cxn ang="0">
                      <a:pos x="0" y="10"/>
                    </a:cxn>
                    <a:cxn ang="0">
                      <a:pos x="0" y="8"/>
                    </a:cxn>
                    <a:cxn ang="0">
                      <a:pos x="5" y="6"/>
                    </a:cxn>
                    <a:cxn ang="0">
                      <a:pos x="23" y="0"/>
                    </a:cxn>
                    <a:cxn ang="0">
                      <a:pos x="23" y="2"/>
                    </a:cxn>
                    <a:cxn ang="0">
                      <a:pos x="22" y="23"/>
                    </a:cxn>
                  </a:cxnLst>
                  <a:rect l="0" t="0" r="r" b="b"/>
                  <a:pathLst>
                    <a:path w="25" h="24">
                      <a:moveTo>
                        <a:pt x="22" y="23"/>
                      </a:moveTo>
                      <a:cubicBezTo>
                        <a:pt x="21" y="24"/>
                        <a:pt x="15" y="22"/>
                        <a:pt x="10" y="21"/>
                      </a:cubicBezTo>
                      <a:cubicBezTo>
                        <a:pt x="10" y="18"/>
                        <a:pt x="9" y="16"/>
                        <a:pt x="6" y="15"/>
                      </a:cubicBezTo>
                      <a:cubicBezTo>
                        <a:pt x="2" y="18"/>
                        <a:pt x="2" y="18"/>
                        <a:pt x="2" y="18"/>
                      </a:cubicBezTo>
                      <a:cubicBezTo>
                        <a:pt x="2" y="18"/>
                        <a:pt x="2" y="18"/>
                        <a:pt x="2" y="18"/>
                      </a:cubicBezTo>
                      <a:cubicBezTo>
                        <a:pt x="1" y="15"/>
                        <a:pt x="0" y="12"/>
                        <a:pt x="0" y="10"/>
                      </a:cubicBezTo>
                      <a:cubicBezTo>
                        <a:pt x="0" y="9"/>
                        <a:pt x="0" y="8"/>
                        <a:pt x="0" y="8"/>
                      </a:cubicBezTo>
                      <a:cubicBezTo>
                        <a:pt x="1" y="7"/>
                        <a:pt x="3" y="6"/>
                        <a:pt x="5" y="6"/>
                      </a:cubicBezTo>
                      <a:cubicBezTo>
                        <a:pt x="14" y="5"/>
                        <a:pt x="18" y="1"/>
                        <a:pt x="23" y="0"/>
                      </a:cubicBezTo>
                      <a:cubicBezTo>
                        <a:pt x="23" y="0"/>
                        <a:pt x="23" y="1"/>
                        <a:pt x="23" y="2"/>
                      </a:cubicBezTo>
                      <a:cubicBezTo>
                        <a:pt x="23" y="8"/>
                        <a:pt x="25" y="18"/>
                        <a:pt x="22"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4" name="Freeform 266"/>
                <p:cNvSpPr/>
                <p:nvPr/>
              </p:nvSpPr>
              <p:spPr bwMode="auto">
                <a:xfrm>
                  <a:off x="2205034" y="4170361"/>
                  <a:ext cx="757236" cy="747712"/>
                </a:xfrm>
                <a:custGeom>
                  <a:avLst/>
                  <a:gdLst/>
                  <a:ahLst/>
                  <a:cxnLst>
                    <a:cxn ang="0">
                      <a:pos x="268" y="73"/>
                    </a:cxn>
                    <a:cxn ang="0">
                      <a:pos x="256" y="106"/>
                    </a:cxn>
                    <a:cxn ang="0">
                      <a:pos x="253" y="130"/>
                    </a:cxn>
                    <a:cxn ang="0">
                      <a:pos x="255" y="138"/>
                    </a:cxn>
                    <a:cxn ang="0">
                      <a:pos x="272" y="205"/>
                    </a:cxn>
                    <a:cxn ang="0">
                      <a:pos x="248" y="220"/>
                    </a:cxn>
                    <a:cxn ang="0">
                      <a:pos x="253" y="267"/>
                    </a:cxn>
                    <a:cxn ang="0">
                      <a:pos x="265" y="268"/>
                    </a:cxn>
                    <a:cxn ang="0">
                      <a:pos x="249" y="282"/>
                    </a:cxn>
                    <a:cxn ang="0">
                      <a:pos x="225" y="258"/>
                    </a:cxn>
                    <a:cxn ang="0">
                      <a:pos x="198" y="252"/>
                    </a:cxn>
                    <a:cxn ang="0">
                      <a:pos x="183" y="250"/>
                    </a:cxn>
                    <a:cxn ang="0">
                      <a:pos x="152" y="235"/>
                    </a:cxn>
                    <a:cxn ang="0">
                      <a:pos x="145" y="220"/>
                    </a:cxn>
                    <a:cxn ang="0">
                      <a:pos x="147" y="199"/>
                    </a:cxn>
                    <a:cxn ang="0">
                      <a:pos x="127" y="187"/>
                    </a:cxn>
                    <a:cxn ang="0">
                      <a:pos x="105" y="199"/>
                    </a:cxn>
                    <a:cxn ang="0">
                      <a:pos x="69" y="182"/>
                    </a:cxn>
                    <a:cxn ang="0">
                      <a:pos x="65" y="170"/>
                    </a:cxn>
                    <a:cxn ang="0">
                      <a:pos x="18" y="170"/>
                    </a:cxn>
                    <a:cxn ang="0">
                      <a:pos x="0" y="166"/>
                    </a:cxn>
                    <a:cxn ang="0">
                      <a:pos x="15" y="151"/>
                    </a:cxn>
                    <a:cxn ang="0">
                      <a:pos x="30" y="157"/>
                    </a:cxn>
                    <a:cxn ang="0">
                      <a:pos x="68" y="142"/>
                    </a:cxn>
                    <a:cxn ang="0">
                      <a:pos x="61" y="113"/>
                    </a:cxn>
                    <a:cxn ang="0">
                      <a:pos x="80" y="91"/>
                    </a:cxn>
                    <a:cxn ang="0">
                      <a:pos x="92" y="48"/>
                    </a:cxn>
                    <a:cxn ang="0">
                      <a:pos x="92" y="25"/>
                    </a:cxn>
                    <a:cxn ang="0">
                      <a:pos x="102" y="15"/>
                    </a:cxn>
                    <a:cxn ang="0">
                      <a:pos x="126" y="13"/>
                    </a:cxn>
                    <a:cxn ang="0">
                      <a:pos x="167" y="11"/>
                    </a:cxn>
                    <a:cxn ang="0">
                      <a:pos x="197" y="4"/>
                    </a:cxn>
                    <a:cxn ang="0">
                      <a:pos x="222" y="3"/>
                    </a:cxn>
                    <a:cxn ang="0">
                      <a:pos x="244" y="14"/>
                    </a:cxn>
                    <a:cxn ang="0">
                      <a:pos x="272" y="20"/>
                    </a:cxn>
                    <a:cxn ang="0">
                      <a:pos x="281" y="31"/>
                    </a:cxn>
                    <a:cxn ang="0">
                      <a:pos x="287" y="52"/>
                    </a:cxn>
                  </a:cxnLst>
                  <a:rect l="0" t="0" r="r" b="b"/>
                  <a:pathLst>
                    <a:path w="288" h="285">
                      <a:moveTo>
                        <a:pt x="287" y="52"/>
                      </a:moveTo>
                      <a:cubicBezTo>
                        <a:pt x="285" y="61"/>
                        <a:pt x="273" y="66"/>
                        <a:pt x="268" y="73"/>
                      </a:cubicBezTo>
                      <a:cubicBezTo>
                        <a:pt x="262" y="82"/>
                        <a:pt x="263" y="92"/>
                        <a:pt x="258" y="102"/>
                      </a:cubicBezTo>
                      <a:cubicBezTo>
                        <a:pt x="257" y="103"/>
                        <a:pt x="256" y="105"/>
                        <a:pt x="256" y="106"/>
                      </a:cubicBezTo>
                      <a:cubicBezTo>
                        <a:pt x="253" y="113"/>
                        <a:pt x="251" y="120"/>
                        <a:pt x="253" y="128"/>
                      </a:cubicBezTo>
                      <a:cubicBezTo>
                        <a:pt x="253" y="128"/>
                        <a:pt x="253" y="129"/>
                        <a:pt x="253" y="130"/>
                      </a:cubicBezTo>
                      <a:cubicBezTo>
                        <a:pt x="253" y="132"/>
                        <a:pt x="254" y="135"/>
                        <a:pt x="255" y="138"/>
                      </a:cubicBezTo>
                      <a:cubicBezTo>
                        <a:pt x="255" y="138"/>
                        <a:pt x="255" y="138"/>
                        <a:pt x="255" y="138"/>
                      </a:cubicBezTo>
                      <a:cubicBezTo>
                        <a:pt x="255" y="151"/>
                        <a:pt x="256" y="165"/>
                        <a:pt x="259" y="176"/>
                      </a:cubicBezTo>
                      <a:cubicBezTo>
                        <a:pt x="261" y="184"/>
                        <a:pt x="265" y="196"/>
                        <a:pt x="272" y="205"/>
                      </a:cubicBezTo>
                      <a:cubicBezTo>
                        <a:pt x="272" y="205"/>
                        <a:pt x="272" y="205"/>
                        <a:pt x="271" y="205"/>
                      </a:cubicBezTo>
                      <a:cubicBezTo>
                        <a:pt x="261" y="207"/>
                        <a:pt x="252" y="210"/>
                        <a:pt x="248" y="220"/>
                      </a:cubicBezTo>
                      <a:cubicBezTo>
                        <a:pt x="243" y="229"/>
                        <a:pt x="243" y="242"/>
                        <a:pt x="245" y="252"/>
                      </a:cubicBezTo>
                      <a:cubicBezTo>
                        <a:pt x="247" y="256"/>
                        <a:pt x="248" y="267"/>
                        <a:pt x="253" y="267"/>
                      </a:cubicBezTo>
                      <a:cubicBezTo>
                        <a:pt x="259" y="266"/>
                        <a:pt x="261" y="271"/>
                        <a:pt x="264" y="267"/>
                      </a:cubicBezTo>
                      <a:cubicBezTo>
                        <a:pt x="264" y="269"/>
                        <a:pt x="265" y="266"/>
                        <a:pt x="265" y="268"/>
                      </a:cubicBezTo>
                      <a:cubicBezTo>
                        <a:pt x="265" y="271"/>
                        <a:pt x="267" y="280"/>
                        <a:pt x="265" y="282"/>
                      </a:cubicBezTo>
                      <a:cubicBezTo>
                        <a:pt x="263" y="285"/>
                        <a:pt x="252" y="284"/>
                        <a:pt x="249" y="282"/>
                      </a:cubicBezTo>
                      <a:cubicBezTo>
                        <a:pt x="245" y="280"/>
                        <a:pt x="242" y="274"/>
                        <a:pt x="238" y="271"/>
                      </a:cubicBezTo>
                      <a:cubicBezTo>
                        <a:pt x="235" y="267"/>
                        <a:pt x="230" y="259"/>
                        <a:pt x="225" y="258"/>
                      </a:cubicBezTo>
                      <a:cubicBezTo>
                        <a:pt x="220" y="258"/>
                        <a:pt x="216" y="262"/>
                        <a:pt x="210" y="261"/>
                      </a:cubicBezTo>
                      <a:cubicBezTo>
                        <a:pt x="203" y="260"/>
                        <a:pt x="205" y="253"/>
                        <a:pt x="198" y="252"/>
                      </a:cubicBezTo>
                      <a:cubicBezTo>
                        <a:pt x="195" y="251"/>
                        <a:pt x="189" y="251"/>
                        <a:pt x="183" y="252"/>
                      </a:cubicBezTo>
                      <a:cubicBezTo>
                        <a:pt x="183" y="251"/>
                        <a:pt x="183" y="251"/>
                        <a:pt x="183" y="250"/>
                      </a:cubicBezTo>
                      <a:cubicBezTo>
                        <a:pt x="177" y="237"/>
                        <a:pt x="158" y="251"/>
                        <a:pt x="150" y="251"/>
                      </a:cubicBezTo>
                      <a:cubicBezTo>
                        <a:pt x="149" y="245"/>
                        <a:pt x="151" y="241"/>
                        <a:pt x="152" y="235"/>
                      </a:cubicBezTo>
                      <a:cubicBezTo>
                        <a:pt x="152" y="231"/>
                        <a:pt x="153" y="231"/>
                        <a:pt x="151" y="228"/>
                      </a:cubicBezTo>
                      <a:cubicBezTo>
                        <a:pt x="149" y="225"/>
                        <a:pt x="146" y="223"/>
                        <a:pt x="145" y="220"/>
                      </a:cubicBezTo>
                      <a:cubicBezTo>
                        <a:pt x="143" y="216"/>
                        <a:pt x="147" y="212"/>
                        <a:pt x="147" y="207"/>
                      </a:cubicBezTo>
                      <a:cubicBezTo>
                        <a:pt x="147" y="204"/>
                        <a:pt x="147" y="202"/>
                        <a:pt x="147" y="199"/>
                      </a:cubicBezTo>
                      <a:cubicBezTo>
                        <a:pt x="147" y="195"/>
                        <a:pt x="148" y="195"/>
                        <a:pt x="145" y="192"/>
                      </a:cubicBezTo>
                      <a:cubicBezTo>
                        <a:pt x="141" y="189"/>
                        <a:pt x="132" y="188"/>
                        <a:pt x="127" y="187"/>
                      </a:cubicBezTo>
                      <a:cubicBezTo>
                        <a:pt x="123" y="185"/>
                        <a:pt x="117" y="182"/>
                        <a:pt x="112" y="185"/>
                      </a:cubicBezTo>
                      <a:cubicBezTo>
                        <a:pt x="107" y="188"/>
                        <a:pt x="113" y="196"/>
                        <a:pt x="105" y="199"/>
                      </a:cubicBezTo>
                      <a:cubicBezTo>
                        <a:pt x="101" y="201"/>
                        <a:pt x="93" y="203"/>
                        <a:pt x="89" y="203"/>
                      </a:cubicBezTo>
                      <a:cubicBezTo>
                        <a:pt x="78" y="205"/>
                        <a:pt x="69" y="191"/>
                        <a:pt x="69" y="182"/>
                      </a:cubicBezTo>
                      <a:cubicBezTo>
                        <a:pt x="69" y="179"/>
                        <a:pt x="69" y="177"/>
                        <a:pt x="69" y="174"/>
                      </a:cubicBezTo>
                      <a:cubicBezTo>
                        <a:pt x="68" y="170"/>
                        <a:pt x="69" y="171"/>
                        <a:pt x="65" y="170"/>
                      </a:cubicBezTo>
                      <a:cubicBezTo>
                        <a:pt x="60" y="169"/>
                        <a:pt x="54" y="168"/>
                        <a:pt x="48" y="168"/>
                      </a:cubicBezTo>
                      <a:cubicBezTo>
                        <a:pt x="38" y="167"/>
                        <a:pt x="28" y="170"/>
                        <a:pt x="18" y="170"/>
                      </a:cubicBezTo>
                      <a:cubicBezTo>
                        <a:pt x="12" y="170"/>
                        <a:pt x="9" y="171"/>
                        <a:pt x="5" y="172"/>
                      </a:cubicBezTo>
                      <a:cubicBezTo>
                        <a:pt x="3" y="170"/>
                        <a:pt x="2" y="168"/>
                        <a:pt x="0" y="166"/>
                      </a:cubicBezTo>
                      <a:cubicBezTo>
                        <a:pt x="4" y="163"/>
                        <a:pt x="8" y="160"/>
                        <a:pt x="10" y="157"/>
                      </a:cubicBezTo>
                      <a:cubicBezTo>
                        <a:pt x="12" y="154"/>
                        <a:pt x="13" y="152"/>
                        <a:pt x="15" y="151"/>
                      </a:cubicBezTo>
                      <a:cubicBezTo>
                        <a:pt x="17" y="150"/>
                        <a:pt x="18" y="150"/>
                        <a:pt x="21" y="150"/>
                      </a:cubicBezTo>
                      <a:cubicBezTo>
                        <a:pt x="26" y="149"/>
                        <a:pt x="31" y="150"/>
                        <a:pt x="30" y="157"/>
                      </a:cubicBezTo>
                      <a:cubicBezTo>
                        <a:pt x="39" y="158"/>
                        <a:pt x="46" y="154"/>
                        <a:pt x="53" y="150"/>
                      </a:cubicBezTo>
                      <a:cubicBezTo>
                        <a:pt x="57" y="148"/>
                        <a:pt x="66" y="146"/>
                        <a:pt x="68" y="142"/>
                      </a:cubicBezTo>
                      <a:cubicBezTo>
                        <a:pt x="70" y="138"/>
                        <a:pt x="66" y="132"/>
                        <a:pt x="65" y="128"/>
                      </a:cubicBezTo>
                      <a:cubicBezTo>
                        <a:pt x="63" y="123"/>
                        <a:pt x="61" y="119"/>
                        <a:pt x="61" y="113"/>
                      </a:cubicBezTo>
                      <a:cubicBezTo>
                        <a:pt x="62" y="107"/>
                        <a:pt x="65" y="105"/>
                        <a:pt x="69" y="102"/>
                      </a:cubicBezTo>
                      <a:cubicBezTo>
                        <a:pt x="74" y="98"/>
                        <a:pt x="77" y="96"/>
                        <a:pt x="80" y="91"/>
                      </a:cubicBezTo>
                      <a:cubicBezTo>
                        <a:pt x="82" y="87"/>
                        <a:pt x="84" y="82"/>
                        <a:pt x="85" y="76"/>
                      </a:cubicBezTo>
                      <a:cubicBezTo>
                        <a:pt x="87" y="67"/>
                        <a:pt x="88" y="58"/>
                        <a:pt x="92" y="48"/>
                      </a:cubicBezTo>
                      <a:cubicBezTo>
                        <a:pt x="94" y="41"/>
                        <a:pt x="98" y="40"/>
                        <a:pt x="95" y="33"/>
                      </a:cubicBezTo>
                      <a:cubicBezTo>
                        <a:pt x="93" y="30"/>
                        <a:pt x="92" y="28"/>
                        <a:pt x="92" y="25"/>
                      </a:cubicBezTo>
                      <a:cubicBezTo>
                        <a:pt x="93" y="25"/>
                        <a:pt x="94" y="25"/>
                        <a:pt x="96" y="24"/>
                      </a:cubicBezTo>
                      <a:cubicBezTo>
                        <a:pt x="103" y="23"/>
                        <a:pt x="101" y="21"/>
                        <a:pt x="102" y="15"/>
                      </a:cubicBezTo>
                      <a:cubicBezTo>
                        <a:pt x="103" y="12"/>
                        <a:pt x="108" y="5"/>
                        <a:pt x="111" y="4"/>
                      </a:cubicBezTo>
                      <a:cubicBezTo>
                        <a:pt x="117" y="2"/>
                        <a:pt x="122" y="10"/>
                        <a:pt x="126" y="13"/>
                      </a:cubicBezTo>
                      <a:cubicBezTo>
                        <a:pt x="133" y="18"/>
                        <a:pt x="146" y="25"/>
                        <a:pt x="154" y="20"/>
                      </a:cubicBezTo>
                      <a:cubicBezTo>
                        <a:pt x="158" y="17"/>
                        <a:pt x="162" y="12"/>
                        <a:pt x="167" y="11"/>
                      </a:cubicBezTo>
                      <a:cubicBezTo>
                        <a:pt x="173" y="10"/>
                        <a:pt x="174" y="13"/>
                        <a:pt x="180" y="8"/>
                      </a:cubicBezTo>
                      <a:cubicBezTo>
                        <a:pt x="185" y="4"/>
                        <a:pt x="191" y="6"/>
                        <a:pt x="197" y="4"/>
                      </a:cubicBezTo>
                      <a:cubicBezTo>
                        <a:pt x="203" y="4"/>
                        <a:pt x="208" y="0"/>
                        <a:pt x="214" y="1"/>
                      </a:cubicBezTo>
                      <a:cubicBezTo>
                        <a:pt x="217" y="1"/>
                        <a:pt x="219" y="2"/>
                        <a:pt x="222" y="3"/>
                      </a:cubicBezTo>
                      <a:cubicBezTo>
                        <a:pt x="225" y="5"/>
                        <a:pt x="228" y="6"/>
                        <a:pt x="231" y="7"/>
                      </a:cubicBezTo>
                      <a:cubicBezTo>
                        <a:pt x="236" y="9"/>
                        <a:pt x="240" y="13"/>
                        <a:pt x="244" y="14"/>
                      </a:cubicBezTo>
                      <a:cubicBezTo>
                        <a:pt x="248" y="16"/>
                        <a:pt x="253" y="13"/>
                        <a:pt x="257" y="13"/>
                      </a:cubicBezTo>
                      <a:cubicBezTo>
                        <a:pt x="265" y="13"/>
                        <a:pt x="267" y="15"/>
                        <a:pt x="272" y="20"/>
                      </a:cubicBezTo>
                      <a:cubicBezTo>
                        <a:pt x="274" y="22"/>
                        <a:pt x="277" y="23"/>
                        <a:pt x="278" y="24"/>
                      </a:cubicBezTo>
                      <a:cubicBezTo>
                        <a:pt x="279" y="26"/>
                        <a:pt x="280" y="31"/>
                        <a:pt x="281" y="31"/>
                      </a:cubicBezTo>
                      <a:cubicBezTo>
                        <a:pt x="281" y="33"/>
                        <a:pt x="281" y="35"/>
                        <a:pt x="282" y="37"/>
                      </a:cubicBezTo>
                      <a:cubicBezTo>
                        <a:pt x="283" y="42"/>
                        <a:pt x="288" y="46"/>
                        <a:pt x="287"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5" name="Freeform 267"/>
                <p:cNvSpPr/>
                <p:nvPr/>
              </p:nvSpPr>
              <p:spPr bwMode="auto">
                <a:xfrm>
                  <a:off x="2895595" y="4427536"/>
                  <a:ext cx="412749" cy="412750"/>
                </a:xfrm>
                <a:custGeom>
                  <a:avLst/>
                  <a:gdLst/>
                  <a:ahLst/>
                  <a:cxnLst>
                    <a:cxn ang="0">
                      <a:pos x="157" y="144"/>
                    </a:cxn>
                    <a:cxn ang="0">
                      <a:pos x="157" y="144"/>
                    </a:cxn>
                    <a:cxn ang="0">
                      <a:pos x="114" y="155"/>
                    </a:cxn>
                    <a:cxn ang="0">
                      <a:pos x="83" y="157"/>
                    </a:cxn>
                    <a:cxn ang="0">
                      <a:pos x="80" y="156"/>
                    </a:cxn>
                    <a:cxn ang="0">
                      <a:pos x="79" y="150"/>
                    </a:cxn>
                    <a:cxn ang="0">
                      <a:pos x="78" y="143"/>
                    </a:cxn>
                    <a:cxn ang="0">
                      <a:pos x="68" y="129"/>
                    </a:cxn>
                    <a:cxn ang="0">
                      <a:pos x="53" y="123"/>
                    </a:cxn>
                    <a:cxn ang="0">
                      <a:pos x="48" y="124"/>
                    </a:cxn>
                    <a:cxn ang="0">
                      <a:pos x="39" y="119"/>
                    </a:cxn>
                    <a:cxn ang="0">
                      <a:pos x="24" y="112"/>
                    </a:cxn>
                    <a:cxn ang="0">
                      <a:pos x="22" y="111"/>
                    </a:cxn>
                    <a:cxn ang="0">
                      <a:pos x="9" y="76"/>
                    </a:cxn>
                    <a:cxn ang="0">
                      <a:pos x="2" y="53"/>
                    </a:cxn>
                    <a:cxn ang="0">
                      <a:pos x="0" y="43"/>
                    </a:cxn>
                    <a:cxn ang="0">
                      <a:pos x="12" y="45"/>
                    </a:cxn>
                    <a:cxn ang="0">
                      <a:pos x="13" y="24"/>
                    </a:cxn>
                    <a:cxn ang="0">
                      <a:pos x="13" y="22"/>
                    </a:cxn>
                    <a:cxn ang="0">
                      <a:pos x="19" y="8"/>
                    </a:cxn>
                    <a:cxn ang="0">
                      <a:pos x="22" y="0"/>
                    </a:cxn>
                    <a:cxn ang="0">
                      <a:pos x="27" y="0"/>
                    </a:cxn>
                    <a:cxn ang="0">
                      <a:pos x="31" y="0"/>
                    </a:cxn>
                    <a:cxn ang="0">
                      <a:pos x="31" y="9"/>
                    </a:cxn>
                    <a:cxn ang="0">
                      <a:pos x="31" y="23"/>
                    </a:cxn>
                    <a:cxn ang="0">
                      <a:pos x="37" y="26"/>
                    </a:cxn>
                    <a:cxn ang="0">
                      <a:pos x="50" y="22"/>
                    </a:cxn>
                    <a:cxn ang="0">
                      <a:pos x="61" y="20"/>
                    </a:cxn>
                    <a:cxn ang="0">
                      <a:pos x="72" y="3"/>
                    </a:cxn>
                    <a:cxn ang="0">
                      <a:pos x="106" y="22"/>
                    </a:cxn>
                    <a:cxn ang="0">
                      <a:pos x="142" y="55"/>
                    </a:cxn>
                    <a:cxn ang="0">
                      <a:pos x="140" y="62"/>
                    </a:cxn>
                    <a:cxn ang="0">
                      <a:pos x="143" y="80"/>
                    </a:cxn>
                    <a:cxn ang="0">
                      <a:pos x="143" y="98"/>
                    </a:cxn>
                    <a:cxn ang="0">
                      <a:pos x="150" y="116"/>
                    </a:cxn>
                    <a:cxn ang="0">
                      <a:pos x="157" y="144"/>
                    </a:cxn>
                  </a:cxnLst>
                  <a:rect l="0" t="0" r="r" b="b"/>
                  <a:pathLst>
                    <a:path w="157" h="157">
                      <a:moveTo>
                        <a:pt x="157" y="144"/>
                      </a:moveTo>
                      <a:cubicBezTo>
                        <a:pt x="157" y="144"/>
                        <a:pt x="157" y="144"/>
                        <a:pt x="157" y="144"/>
                      </a:cubicBezTo>
                      <a:cubicBezTo>
                        <a:pt x="144" y="150"/>
                        <a:pt x="130" y="155"/>
                        <a:pt x="114" y="155"/>
                      </a:cubicBezTo>
                      <a:cubicBezTo>
                        <a:pt x="103" y="155"/>
                        <a:pt x="93" y="156"/>
                        <a:pt x="83" y="157"/>
                      </a:cubicBezTo>
                      <a:cubicBezTo>
                        <a:pt x="81" y="157"/>
                        <a:pt x="81" y="156"/>
                        <a:pt x="80" y="156"/>
                      </a:cubicBezTo>
                      <a:cubicBezTo>
                        <a:pt x="80" y="154"/>
                        <a:pt x="79" y="152"/>
                        <a:pt x="79" y="150"/>
                      </a:cubicBezTo>
                      <a:cubicBezTo>
                        <a:pt x="79" y="148"/>
                        <a:pt x="78" y="145"/>
                        <a:pt x="78" y="143"/>
                      </a:cubicBezTo>
                      <a:cubicBezTo>
                        <a:pt x="72" y="125"/>
                        <a:pt x="69" y="125"/>
                        <a:pt x="68" y="129"/>
                      </a:cubicBezTo>
                      <a:cubicBezTo>
                        <a:pt x="64" y="126"/>
                        <a:pt x="58" y="123"/>
                        <a:pt x="53" y="123"/>
                      </a:cubicBezTo>
                      <a:cubicBezTo>
                        <a:pt x="52" y="123"/>
                        <a:pt x="50" y="123"/>
                        <a:pt x="48" y="124"/>
                      </a:cubicBezTo>
                      <a:cubicBezTo>
                        <a:pt x="46" y="122"/>
                        <a:pt x="43" y="121"/>
                        <a:pt x="39" y="119"/>
                      </a:cubicBezTo>
                      <a:cubicBezTo>
                        <a:pt x="33" y="118"/>
                        <a:pt x="29" y="116"/>
                        <a:pt x="24" y="112"/>
                      </a:cubicBezTo>
                      <a:cubicBezTo>
                        <a:pt x="24" y="112"/>
                        <a:pt x="23" y="111"/>
                        <a:pt x="22" y="111"/>
                      </a:cubicBezTo>
                      <a:cubicBezTo>
                        <a:pt x="20" y="98"/>
                        <a:pt x="12" y="88"/>
                        <a:pt x="9" y="76"/>
                      </a:cubicBezTo>
                      <a:cubicBezTo>
                        <a:pt x="7" y="68"/>
                        <a:pt x="4" y="61"/>
                        <a:pt x="2" y="53"/>
                      </a:cubicBezTo>
                      <a:cubicBezTo>
                        <a:pt x="1" y="50"/>
                        <a:pt x="1" y="47"/>
                        <a:pt x="0" y="43"/>
                      </a:cubicBezTo>
                      <a:cubicBezTo>
                        <a:pt x="5" y="44"/>
                        <a:pt x="11" y="46"/>
                        <a:pt x="12" y="45"/>
                      </a:cubicBezTo>
                      <a:cubicBezTo>
                        <a:pt x="15" y="40"/>
                        <a:pt x="13" y="30"/>
                        <a:pt x="13" y="24"/>
                      </a:cubicBezTo>
                      <a:cubicBezTo>
                        <a:pt x="13" y="23"/>
                        <a:pt x="13" y="22"/>
                        <a:pt x="13" y="22"/>
                      </a:cubicBezTo>
                      <a:cubicBezTo>
                        <a:pt x="14" y="16"/>
                        <a:pt x="16" y="13"/>
                        <a:pt x="19" y="8"/>
                      </a:cubicBezTo>
                      <a:cubicBezTo>
                        <a:pt x="20" y="5"/>
                        <a:pt x="21" y="3"/>
                        <a:pt x="22" y="0"/>
                      </a:cubicBezTo>
                      <a:cubicBezTo>
                        <a:pt x="23" y="0"/>
                        <a:pt x="25" y="0"/>
                        <a:pt x="27" y="0"/>
                      </a:cubicBezTo>
                      <a:cubicBezTo>
                        <a:pt x="29" y="0"/>
                        <a:pt x="30" y="0"/>
                        <a:pt x="31" y="0"/>
                      </a:cubicBezTo>
                      <a:cubicBezTo>
                        <a:pt x="31" y="3"/>
                        <a:pt x="32" y="6"/>
                        <a:pt x="31" y="9"/>
                      </a:cubicBezTo>
                      <a:cubicBezTo>
                        <a:pt x="30" y="12"/>
                        <a:pt x="26" y="20"/>
                        <a:pt x="31" y="23"/>
                      </a:cubicBezTo>
                      <a:cubicBezTo>
                        <a:pt x="37" y="26"/>
                        <a:pt x="37" y="26"/>
                        <a:pt x="37" y="26"/>
                      </a:cubicBezTo>
                      <a:cubicBezTo>
                        <a:pt x="37" y="17"/>
                        <a:pt x="44" y="20"/>
                        <a:pt x="50" y="22"/>
                      </a:cubicBezTo>
                      <a:cubicBezTo>
                        <a:pt x="55" y="25"/>
                        <a:pt x="58" y="25"/>
                        <a:pt x="61" y="20"/>
                      </a:cubicBezTo>
                      <a:cubicBezTo>
                        <a:pt x="65" y="14"/>
                        <a:pt x="69" y="9"/>
                        <a:pt x="72" y="3"/>
                      </a:cubicBezTo>
                      <a:cubicBezTo>
                        <a:pt x="84" y="7"/>
                        <a:pt x="97" y="13"/>
                        <a:pt x="106" y="22"/>
                      </a:cubicBezTo>
                      <a:cubicBezTo>
                        <a:pt x="117" y="33"/>
                        <a:pt x="129" y="46"/>
                        <a:pt x="142" y="55"/>
                      </a:cubicBezTo>
                      <a:cubicBezTo>
                        <a:pt x="141" y="57"/>
                        <a:pt x="141" y="59"/>
                        <a:pt x="140" y="62"/>
                      </a:cubicBezTo>
                      <a:cubicBezTo>
                        <a:pt x="139" y="68"/>
                        <a:pt x="143" y="74"/>
                        <a:pt x="143" y="80"/>
                      </a:cubicBezTo>
                      <a:cubicBezTo>
                        <a:pt x="143" y="86"/>
                        <a:pt x="142" y="92"/>
                        <a:pt x="143" y="98"/>
                      </a:cubicBezTo>
                      <a:cubicBezTo>
                        <a:pt x="144" y="104"/>
                        <a:pt x="148" y="110"/>
                        <a:pt x="150" y="116"/>
                      </a:cubicBezTo>
                      <a:cubicBezTo>
                        <a:pt x="153" y="126"/>
                        <a:pt x="156" y="135"/>
                        <a:pt x="157" y="1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6" name="Freeform 268"/>
                <p:cNvSpPr/>
                <p:nvPr/>
              </p:nvSpPr>
              <p:spPr bwMode="auto">
                <a:xfrm>
                  <a:off x="2181221" y="4608511"/>
                  <a:ext cx="504824" cy="493712"/>
                </a:xfrm>
                <a:custGeom>
                  <a:avLst/>
                  <a:gdLst/>
                  <a:ahLst/>
                  <a:cxnLst>
                    <a:cxn ang="0">
                      <a:pos x="192" y="85"/>
                    </a:cxn>
                    <a:cxn ang="0">
                      <a:pos x="188" y="98"/>
                    </a:cxn>
                    <a:cxn ang="0">
                      <a:pos x="187" y="111"/>
                    </a:cxn>
                    <a:cxn ang="0">
                      <a:pos x="160" y="110"/>
                    </a:cxn>
                    <a:cxn ang="0">
                      <a:pos x="157" y="131"/>
                    </a:cxn>
                    <a:cxn ang="0">
                      <a:pos x="157" y="152"/>
                    </a:cxn>
                    <a:cxn ang="0">
                      <a:pos x="158" y="163"/>
                    </a:cxn>
                    <a:cxn ang="0">
                      <a:pos x="167" y="171"/>
                    </a:cxn>
                    <a:cxn ang="0">
                      <a:pos x="180" y="180"/>
                    </a:cxn>
                    <a:cxn ang="0">
                      <a:pos x="178" y="180"/>
                    </a:cxn>
                    <a:cxn ang="0">
                      <a:pos x="148" y="188"/>
                    </a:cxn>
                    <a:cxn ang="0">
                      <a:pos x="118" y="186"/>
                    </a:cxn>
                    <a:cxn ang="0">
                      <a:pos x="102" y="179"/>
                    </a:cxn>
                    <a:cxn ang="0">
                      <a:pos x="86" y="179"/>
                    </a:cxn>
                    <a:cxn ang="0">
                      <a:pos x="53" y="180"/>
                    </a:cxn>
                    <a:cxn ang="0">
                      <a:pos x="35" y="176"/>
                    </a:cxn>
                    <a:cxn ang="0">
                      <a:pos x="17" y="175"/>
                    </a:cxn>
                    <a:cxn ang="0">
                      <a:pos x="2" y="176"/>
                    </a:cxn>
                    <a:cxn ang="0">
                      <a:pos x="11" y="129"/>
                    </a:cxn>
                    <a:cxn ang="0">
                      <a:pos x="22" y="110"/>
                    </a:cxn>
                    <a:cxn ang="0">
                      <a:pos x="31" y="83"/>
                    </a:cxn>
                    <a:cxn ang="0">
                      <a:pos x="29" y="70"/>
                    </a:cxn>
                    <a:cxn ang="0">
                      <a:pos x="27" y="51"/>
                    </a:cxn>
                    <a:cxn ang="0">
                      <a:pos x="22" y="21"/>
                    </a:cxn>
                    <a:cxn ang="0">
                      <a:pos x="14" y="5"/>
                    </a:cxn>
                    <a:cxn ang="0">
                      <a:pos x="27" y="3"/>
                    </a:cxn>
                    <a:cxn ang="0">
                      <a:pos x="57" y="1"/>
                    </a:cxn>
                    <a:cxn ang="0">
                      <a:pos x="74" y="3"/>
                    </a:cxn>
                    <a:cxn ang="0">
                      <a:pos x="78" y="7"/>
                    </a:cxn>
                    <a:cxn ang="0">
                      <a:pos x="78" y="15"/>
                    </a:cxn>
                    <a:cxn ang="0">
                      <a:pos x="98" y="36"/>
                    </a:cxn>
                    <a:cxn ang="0">
                      <a:pos x="114" y="32"/>
                    </a:cxn>
                    <a:cxn ang="0">
                      <a:pos x="121" y="18"/>
                    </a:cxn>
                    <a:cxn ang="0">
                      <a:pos x="136" y="20"/>
                    </a:cxn>
                    <a:cxn ang="0">
                      <a:pos x="154" y="25"/>
                    </a:cxn>
                    <a:cxn ang="0">
                      <a:pos x="156" y="32"/>
                    </a:cxn>
                    <a:cxn ang="0">
                      <a:pos x="156" y="40"/>
                    </a:cxn>
                    <a:cxn ang="0">
                      <a:pos x="154" y="53"/>
                    </a:cxn>
                    <a:cxn ang="0">
                      <a:pos x="160" y="61"/>
                    </a:cxn>
                    <a:cxn ang="0">
                      <a:pos x="161" y="68"/>
                    </a:cxn>
                    <a:cxn ang="0">
                      <a:pos x="159" y="84"/>
                    </a:cxn>
                    <a:cxn ang="0">
                      <a:pos x="192" y="83"/>
                    </a:cxn>
                    <a:cxn ang="0">
                      <a:pos x="192" y="85"/>
                    </a:cxn>
                  </a:cxnLst>
                  <a:rect l="0" t="0" r="r" b="b"/>
                  <a:pathLst>
                    <a:path w="192" h="188">
                      <a:moveTo>
                        <a:pt x="192" y="85"/>
                      </a:moveTo>
                      <a:cubicBezTo>
                        <a:pt x="192" y="89"/>
                        <a:pt x="189" y="94"/>
                        <a:pt x="188" y="98"/>
                      </a:cubicBezTo>
                      <a:cubicBezTo>
                        <a:pt x="188" y="102"/>
                        <a:pt x="187" y="106"/>
                        <a:pt x="187" y="111"/>
                      </a:cubicBezTo>
                      <a:cubicBezTo>
                        <a:pt x="178" y="111"/>
                        <a:pt x="168" y="109"/>
                        <a:pt x="160" y="110"/>
                      </a:cubicBezTo>
                      <a:cubicBezTo>
                        <a:pt x="160" y="117"/>
                        <a:pt x="158" y="124"/>
                        <a:pt x="157" y="131"/>
                      </a:cubicBezTo>
                      <a:cubicBezTo>
                        <a:pt x="156" y="138"/>
                        <a:pt x="157" y="146"/>
                        <a:pt x="157" y="152"/>
                      </a:cubicBezTo>
                      <a:cubicBezTo>
                        <a:pt x="157" y="156"/>
                        <a:pt x="156" y="160"/>
                        <a:pt x="158" y="163"/>
                      </a:cubicBezTo>
                      <a:cubicBezTo>
                        <a:pt x="160" y="166"/>
                        <a:pt x="165" y="169"/>
                        <a:pt x="167" y="171"/>
                      </a:cubicBezTo>
                      <a:cubicBezTo>
                        <a:pt x="170" y="173"/>
                        <a:pt x="176" y="176"/>
                        <a:pt x="180" y="180"/>
                      </a:cubicBezTo>
                      <a:cubicBezTo>
                        <a:pt x="179" y="180"/>
                        <a:pt x="179" y="180"/>
                        <a:pt x="178" y="180"/>
                      </a:cubicBezTo>
                      <a:cubicBezTo>
                        <a:pt x="168" y="184"/>
                        <a:pt x="159" y="188"/>
                        <a:pt x="148" y="188"/>
                      </a:cubicBezTo>
                      <a:cubicBezTo>
                        <a:pt x="138" y="188"/>
                        <a:pt x="127" y="188"/>
                        <a:pt x="118" y="186"/>
                      </a:cubicBezTo>
                      <a:cubicBezTo>
                        <a:pt x="111" y="185"/>
                        <a:pt x="108" y="181"/>
                        <a:pt x="102" y="179"/>
                      </a:cubicBezTo>
                      <a:cubicBezTo>
                        <a:pt x="98" y="177"/>
                        <a:pt x="91" y="178"/>
                        <a:pt x="86" y="179"/>
                      </a:cubicBezTo>
                      <a:cubicBezTo>
                        <a:pt x="75" y="179"/>
                        <a:pt x="64" y="180"/>
                        <a:pt x="53" y="180"/>
                      </a:cubicBezTo>
                      <a:cubicBezTo>
                        <a:pt x="46" y="180"/>
                        <a:pt x="41" y="178"/>
                        <a:pt x="35" y="176"/>
                      </a:cubicBezTo>
                      <a:cubicBezTo>
                        <a:pt x="29" y="174"/>
                        <a:pt x="23" y="174"/>
                        <a:pt x="17" y="175"/>
                      </a:cubicBezTo>
                      <a:cubicBezTo>
                        <a:pt x="12" y="176"/>
                        <a:pt x="7" y="176"/>
                        <a:pt x="2" y="176"/>
                      </a:cubicBezTo>
                      <a:cubicBezTo>
                        <a:pt x="0" y="161"/>
                        <a:pt x="4" y="145"/>
                        <a:pt x="11" y="129"/>
                      </a:cubicBezTo>
                      <a:cubicBezTo>
                        <a:pt x="15" y="123"/>
                        <a:pt x="17" y="116"/>
                        <a:pt x="22" y="110"/>
                      </a:cubicBezTo>
                      <a:cubicBezTo>
                        <a:pt x="27" y="103"/>
                        <a:pt x="31" y="92"/>
                        <a:pt x="31" y="83"/>
                      </a:cubicBezTo>
                      <a:cubicBezTo>
                        <a:pt x="31" y="79"/>
                        <a:pt x="29" y="74"/>
                        <a:pt x="29" y="70"/>
                      </a:cubicBezTo>
                      <a:cubicBezTo>
                        <a:pt x="27" y="64"/>
                        <a:pt x="28" y="58"/>
                        <a:pt x="27" y="51"/>
                      </a:cubicBezTo>
                      <a:cubicBezTo>
                        <a:pt x="25" y="42"/>
                        <a:pt x="25" y="31"/>
                        <a:pt x="22" y="21"/>
                      </a:cubicBezTo>
                      <a:cubicBezTo>
                        <a:pt x="20" y="15"/>
                        <a:pt x="17" y="10"/>
                        <a:pt x="14" y="5"/>
                      </a:cubicBezTo>
                      <a:cubicBezTo>
                        <a:pt x="18" y="4"/>
                        <a:pt x="21" y="3"/>
                        <a:pt x="27" y="3"/>
                      </a:cubicBezTo>
                      <a:cubicBezTo>
                        <a:pt x="37" y="3"/>
                        <a:pt x="47" y="0"/>
                        <a:pt x="57" y="1"/>
                      </a:cubicBezTo>
                      <a:cubicBezTo>
                        <a:pt x="63" y="1"/>
                        <a:pt x="69" y="2"/>
                        <a:pt x="74" y="3"/>
                      </a:cubicBezTo>
                      <a:cubicBezTo>
                        <a:pt x="78" y="4"/>
                        <a:pt x="77" y="3"/>
                        <a:pt x="78" y="7"/>
                      </a:cubicBezTo>
                      <a:cubicBezTo>
                        <a:pt x="78" y="10"/>
                        <a:pt x="78" y="12"/>
                        <a:pt x="78" y="15"/>
                      </a:cubicBezTo>
                      <a:cubicBezTo>
                        <a:pt x="78" y="24"/>
                        <a:pt x="87" y="38"/>
                        <a:pt x="98" y="36"/>
                      </a:cubicBezTo>
                      <a:cubicBezTo>
                        <a:pt x="102" y="36"/>
                        <a:pt x="110" y="34"/>
                        <a:pt x="114" y="32"/>
                      </a:cubicBezTo>
                      <a:cubicBezTo>
                        <a:pt x="122" y="29"/>
                        <a:pt x="116" y="21"/>
                        <a:pt x="121" y="18"/>
                      </a:cubicBezTo>
                      <a:cubicBezTo>
                        <a:pt x="126" y="15"/>
                        <a:pt x="132" y="18"/>
                        <a:pt x="136" y="20"/>
                      </a:cubicBezTo>
                      <a:cubicBezTo>
                        <a:pt x="141" y="21"/>
                        <a:pt x="150" y="22"/>
                        <a:pt x="154" y="25"/>
                      </a:cubicBezTo>
                      <a:cubicBezTo>
                        <a:pt x="157" y="28"/>
                        <a:pt x="156" y="28"/>
                        <a:pt x="156" y="32"/>
                      </a:cubicBezTo>
                      <a:cubicBezTo>
                        <a:pt x="156" y="35"/>
                        <a:pt x="156" y="37"/>
                        <a:pt x="156" y="40"/>
                      </a:cubicBezTo>
                      <a:cubicBezTo>
                        <a:pt x="156" y="45"/>
                        <a:pt x="152" y="49"/>
                        <a:pt x="154" y="53"/>
                      </a:cubicBezTo>
                      <a:cubicBezTo>
                        <a:pt x="155" y="56"/>
                        <a:pt x="158" y="58"/>
                        <a:pt x="160" y="61"/>
                      </a:cubicBezTo>
                      <a:cubicBezTo>
                        <a:pt x="162" y="64"/>
                        <a:pt x="161" y="64"/>
                        <a:pt x="161" y="68"/>
                      </a:cubicBezTo>
                      <a:cubicBezTo>
                        <a:pt x="160" y="74"/>
                        <a:pt x="158" y="78"/>
                        <a:pt x="159" y="84"/>
                      </a:cubicBezTo>
                      <a:cubicBezTo>
                        <a:pt x="167" y="84"/>
                        <a:pt x="186" y="70"/>
                        <a:pt x="192" y="83"/>
                      </a:cubicBezTo>
                      <a:cubicBezTo>
                        <a:pt x="192" y="84"/>
                        <a:pt x="192" y="84"/>
                        <a:pt x="192" y="8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7" name="Freeform 269"/>
                <p:cNvSpPr/>
                <p:nvPr/>
              </p:nvSpPr>
              <p:spPr bwMode="auto">
                <a:xfrm>
                  <a:off x="2506658" y="5094286"/>
                  <a:ext cx="379412" cy="392112"/>
                </a:xfrm>
                <a:custGeom>
                  <a:avLst/>
                  <a:gdLst/>
                  <a:ahLst/>
                  <a:cxnLst>
                    <a:cxn ang="0">
                      <a:pos x="144" y="69"/>
                    </a:cxn>
                    <a:cxn ang="0">
                      <a:pos x="125" y="78"/>
                    </a:cxn>
                    <a:cxn ang="0">
                      <a:pos x="101" y="103"/>
                    </a:cxn>
                    <a:cxn ang="0">
                      <a:pos x="86" y="127"/>
                    </a:cxn>
                    <a:cxn ang="0">
                      <a:pos x="54" y="125"/>
                    </a:cxn>
                    <a:cxn ang="0">
                      <a:pos x="43" y="134"/>
                    </a:cxn>
                    <a:cxn ang="0">
                      <a:pos x="30" y="143"/>
                    </a:cxn>
                    <a:cxn ang="0">
                      <a:pos x="16" y="148"/>
                    </a:cxn>
                    <a:cxn ang="0">
                      <a:pos x="12" y="134"/>
                    </a:cxn>
                    <a:cxn ang="0">
                      <a:pos x="7" y="119"/>
                    </a:cxn>
                    <a:cxn ang="0">
                      <a:pos x="4" y="106"/>
                    </a:cxn>
                    <a:cxn ang="0">
                      <a:pos x="1" y="73"/>
                    </a:cxn>
                    <a:cxn ang="0">
                      <a:pos x="14" y="67"/>
                    </a:cxn>
                    <a:cxn ang="0">
                      <a:pos x="19" y="67"/>
                    </a:cxn>
                    <a:cxn ang="0">
                      <a:pos x="19" y="58"/>
                    </a:cxn>
                    <a:cxn ang="0">
                      <a:pos x="15" y="27"/>
                    </a:cxn>
                    <a:cxn ang="0">
                      <a:pos x="28" y="8"/>
                    </a:cxn>
                    <a:cxn ang="0">
                      <a:pos x="41" y="6"/>
                    </a:cxn>
                    <a:cxn ang="0">
                      <a:pos x="54" y="10"/>
                    </a:cxn>
                    <a:cxn ang="0">
                      <a:pos x="78" y="2"/>
                    </a:cxn>
                    <a:cxn ang="0">
                      <a:pos x="84" y="0"/>
                    </a:cxn>
                    <a:cxn ang="0">
                      <a:pos x="87" y="14"/>
                    </a:cxn>
                    <a:cxn ang="0">
                      <a:pos x="108" y="36"/>
                    </a:cxn>
                    <a:cxn ang="0">
                      <a:pos x="117" y="52"/>
                    </a:cxn>
                    <a:cxn ang="0">
                      <a:pos x="130" y="63"/>
                    </a:cxn>
                    <a:cxn ang="0">
                      <a:pos x="144" y="69"/>
                    </a:cxn>
                  </a:cxnLst>
                  <a:rect l="0" t="0" r="r" b="b"/>
                  <a:pathLst>
                    <a:path w="144" h="149">
                      <a:moveTo>
                        <a:pt x="144" y="69"/>
                      </a:moveTo>
                      <a:cubicBezTo>
                        <a:pt x="137" y="69"/>
                        <a:pt x="129" y="72"/>
                        <a:pt x="125" y="78"/>
                      </a:cubicBezTo>
                      <a:cubicBezTo>
                        <a:pt x="118" y="88"/>
                        <a:pt x="109" y="94"/>
                        <a:pt x="101" y="103"/>
                      </a:cubicBezTo>
                      <a:cubicBezTo>
                        <a:pt x="95" y="110"/>
                        <a:pt x="94" y="121"/>
                        <a:pt x="86" y="127"/>
                      </a:cubicBezTo>
                      <a:cubicBezTo>
                        <a:pt x="77" y="134"/>
                        <a:pt x="64" y="128"/>
                        <a:pt x="54" y="125"/>
                      </a:cubicBezTo>
                      <a:cubicBezTo>
                        <a:pt x="44" y="121"/>
                        <a:pt x="49" y="127"/>
                        <a:pt x="43" y="134"/>
                      </a:cubicBezTo>
                      <a:cubicBezTo>
                        <a:pt x="40" y="137"/>
                        <a:pt x="35" y="140"/>
                        <a:pt x="30" y="143"/>
                      </a:cubicBezTo>
                      <a:cubicBezTo>
                        <a:pt x="27" y="144"/>
                        <a:pt x="20" y="149"/>
                        <a:pt x="16" y="148"/>
                      </a:cubicBezTo>
                      <a:cubicBezTo>
                        <a:pt x="10" y="146"/>
                        <a:pt x="12" y="139"/>
                        <a:pt x="12" y="134"/>
                      </a:cubicBezTo>
                      <a:cubicBezTo>
                        <a:pt x="12" y="128"/>
                        <a:pt x="10" y="123"/>
                        <a:pt x="7" y="119"/>
                      </a:cubicBezTo>
                      <a:cubicBezTo>
                        <a:pt x="7" y="114"/>
                        <a:pt x="6" y="110"/>
                        <a:pt x="4" y="106"/>
                      </a:cubicBezTo>
                      <a:cubicBezTo>
                        <a:pt x="1" y="95"/>
                        <a:pt x="0" y="84"/>
                        <a:pt x="1" y="73"/>
                      </a:cubicBezTo>
                      <a:cubicBezTo>
                        <a:pt x="2" y="66"/>
                        <a:pt x="7" y="66"/>
                        <a:pt x="14" y="67"/>
                      </a:cubicBezTo>
                      <a:cubicBezTo>
                        <a:pt x="16" y="67"/>
                        <a:pt x="17" y="70"/>
                        <a:pt x="19" y="67"/>
                      </a:cubicBezTo>
                      <a:cubicBezTo>
                        <a:pt x="20" y="66"/>
                        <a:pt x="19" y="60"/>
                        <a:pt x="19" y="58"/>
                      </a:cubicBezTo>
                      <a:cubicBezTo>
                        <a:pt x="18" y="48"/>
                        <a:pt x="15" y="37"/>
                        <a:pt x="15" y="27"/>
                      </a:cubicBezTo>
                      <a:cubicBezTo>
                        <a:pt x="16" y="16"/>
                        <a:pt x="16" y="9"/>
                        <a:pt x="28" y="8"/>
                      </a:cubicBezTo>
                      <a:cubicBezTo>
                        <a:pt x="33" y="7"/>
                        <a:pt x="37" y="6"/>
                        <a:pt x="41" y="6"/>
                      </a:cubicBezTo>
                      <a:cubicBezTo>
                        <a:pt x="46" y="7"/>
                        <a:pt x="49" y="9"/>
                        <a:pt x="54" y="10"/>
                      </a:cubicBezTo>
                      <a:cubicBezTo>
                        <a:pt x="62" y="11"/>
                        <a:pt x="71" y="5"/>
                        <a:pt x="78" y="2"/>
                      </a:cubicBezTo>
                      <a:cubicBezTo>
                        <a:pt x="80" y="1"/>
                        <a:pt x="82" y="1"/>
                        <a:pt x="84" y="0"/>
                      </a:cubicBezTo>
                      <a:cubicBezTo>
                        <a:pt x="84" y="5"/>
                        <a:pt x="84" y="10"/>
                        <a:pt x="87" y="14"/>
                      </a:cubicBezTo>
                      <a:cubicBezTo>
                        <a:pt x="91" y="23"/>
                        <a:pt x="102" y="28"/>
                        <a:pt x="108" y="36"/>
                      </a:cubicBezTo>
                      <a:cubicBezTo>
                        <a:pt x="112" y="41"/>
                        <a:pt x="113" y="47"/>
                        <a:pt x="117" y="52"/>
                      </a:cubicBezTo>
                      <a:cubicBezTo>
                        <a:pt x="120" y="57"/>
                        <a:pt x="125" y="60"/>
                        <a:pt x="130" y="63"/>
                      </a:cubicBezTo>
                      <a:cubicBezTo>
                        <a:pt x="135" y="65"/>
                        <a:pt x="140" y="67"/>
                        <a:pt x="144"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8" name="Freeform 270"/>
                <p:cNvSpPr/>
                <p:nvPr/>
              </p:nvSpPr>
              <p:spPr bwMode="auto">
                <a:xfrm>
                  <a:off x="2187571" y="5065711"/>
                  <a:ext cx="539749" cy="501650"/>
                </a:xfrm>
                <a:custGeom>
                  <a:avLst/>
                  <a:gdLst/>
                  <a:ahLst/>
                  <a:cxnLst>
                    <a:cxn ang="0">
                      <a:pos x="206" y="11"/>
                    </a:cxn>
                    <a:cxn ang="0">
                      <a:pos x="200" y="13"/>
                    </a:cxn>
                    <a:cxn ang="0">
                      <a:pos x="176" y="21"/>
                    </a:cxn>
                    <a:cxn ang="0">
                      <a:pos x="163" y="17"/>
                    </a:cxn>
                    <a:cxn ang="0">
                      <a:pos x="150" y="19"/>
                    </a:cxn>
                    <a:cxn ang="0">
                      <a:pos x="137" y="38"/>
                    </a:cxn>
                    <a:cxn ang="0">
                      <a:pos x="141" y="69"/>
                    </a:cxn>
                    <a:cxn ang="0">
                      <a:pos x="141" y="78"/>
                    </a:cxn>
                    <a:cxn ang="0">
                      <a:pos x="136" y="78"/>
                    </a:cxn>
                    <a:cxn ang="0">
                      <a:pos x="123" y="84"/>
                    </a:cxn>
                    <a:cxn ang="0">
                      <a:pos x="126" y="117"/>
                    </a:cxn>
                    <a:cxn ang="0">
                      <a:pos x="129" y="130"/>
                    </a:cxn>
                    <a:cxn ang="0">
                      <a:pos x="128" y="131"/>
                    </a:cxn>
                    <a:cxn ang="0">
                      <a:pos x="125" y="146"/>
                    </a:cxn>
                    <a:cxn ang="0">
                      <a:pos x="126" y="175"/>
                    </a:cxn>
                    <a:cxn ang="0">
                      <a:pos x="120" y="190"/>
                    </a:cxn>
                    <a:cxn ang="0">
                      <a:pos x="104" y="190"/>
                    </a:cxn>
                    <a:cxn ang="0">
                      <a:pos x="74" y="180"/>
                    </a:cxn>
                    <a:cxn ang="0">
                      <a:pos x="57" y="177"/>
                    </a:cxn>
                    <a:cxn ang="0">
                      <a:pos x="55" y="173"/>
                    </a:cxn>
                    <a:cxn ang="0">
                      <a:pos x="43" y="153"/>
                    </a:cxn>
                    <a:cxn ang="0">
                      <a:pos x="38" y="131"/>
                    </a:cxn>
                    <a:cxn ang="0">
                      <a:pos x="35" y="87"/>
                    </a:cxn>
                    <a:cxn ang="0">
                      <a:pos x="26" y="50"/>
                    </a:cxn>
                    <a:cxn ang="0">
                      <a:pos x="6" y="19"/>
                    </a:cxn>
                    <a:cxn ang="0">
                      <a:pos x="0" y="2"/>
                    </a:cxn>
                    <a:cxn ang="0">
                      <a:pos x="15" y="1"/>
                    </a:cxn>
                    <a:cxn ang="0">
                      <a:pos x="33" y="2"/>
                    </a:cxn>
                    <a:cxn ang="0">
                      <a:pos x="51" y="6"/>
                    </a:cxn>
                    <a:cxn ang="0">
                      <a:pos x="84" y="5"/>
                    </a:cxn>
                    <a:cxn ang="0">
                      <a:pos x="100" y="5"/>
                    </a:cxn>
                    <a:cxn ang="0">
                      <a:pos x="116" y="12"/>
                    </a:cxn>
                    <a:cxn ang="0">
                      <a:pos x="146" y="14"/>
                    </a:cxn>
                    <a:cxn ang="0">
                      <a:pos x="176" y="6"/>
                    </a:cxn>
                    <a:cxn ang="0">
                      <a:pos x="178" y="6"/>
                    </a:cxn>
                    <a:cxn ang="0">
                      <a:pos x="206" y="10"/>
                    </a:cxn>
                    <a:cxn ang="0">
                      <a:pos x="206" y="11"/>
                    </a:cxn>
                  </a:cxnLst>
                  <a:rect l="0" t="0" r="r" b="b"/>
                  <a:pathLst>
                    <a:path w="206" h="191">
                      <a:moveTo>
                        <a:pt x="206" y="11"/>
                      </a:moveTo>
                      <a:cubicBezTo>
                        <a:pt x="204" y="12"/>
                        <a:pt x="202" y="12"/>
                        <a:pt x="200" y="13"/>
                      </a:cubicBezTo>
                      <a:cubicBezTo>
                        <a:pt x="193" y="16"/>
                        <a:pt x="184" y="22"/>
                        <a:pt x="176" y="21"/>
                      </a:cubicBezTo>
                      <a:cubicBezTo>
                        <a:pt x="171" y="20"/>
                        <a:pt x="168" y="18"/>
                        <a:pt x="163" y="17"/>
                      </a:cubicBezTo>
                      <a:cubicBezTo>
                        <a:pt x="159" y="17"/>
                        <a:pt x="155" y="18"/>
                        <a:pt x="150" y="19"/>
                      </a:cubicBezTo>
                      <a:cubicBezTo>
                        <a:pt x="138" y="20"/>
                        <a:pt x="138" y="27"/>
                        <a:pt x="137" y="38"/>
                      </a:cubicBezTo>
                      <a:cubicBezTo>
                        <a:pt x="137" y="48"/>
                        <a:pt x="140" y="59"/>
                        <a:pt x="141" y="69"/>
                      </a:cubicBezTo>
                      <a:cubicBezTo>
                        <a:pt x="141" y="71"/>
                        <a:pt x="142" y="77"/>
                        <a:pt x="141" y="78"/>
                      </a:cubicBezTo>
                      <a:cubicBezTo>
                        <a:pt x="139" y="81"/>
                        <a:pt x="138" y="78"/>
                        <a:pt x="136" y="78"/>
                      </a:cubicBezTo>
                      <a:cubicBezTo>
                        <a:pt x="129" y="77"/>
                        <a:pt x="124" y="77"/>
                        <a:pt x="123" y="84"/>
                      </a:cubicBezTo>
                      <a:cubicBezTo>
                        <a:pt x="122" y="95"/>
                        <a:pt x="123" y="106"/>
                        <a:pt x="126" y="117"/>
                      </a:cubicBezTo>
                      <a:cubicBezTo>
                        <a:pt x="128" y="121"/>
                        <a:pt x="129" y="125"/>
                        <a:pt x="129" y="130"/>
                      </a:cubicBezTo>
                      <a:cubicBezTo>
                        <a:pt x="129" y="130"/>
                        <a:pt x="129" y="131"/>
                        <a:pt x="128" y="131"/>
                      </a:cubicBezTo>
                      <a:cubicBezTo>
                        <a:pt x="128" y="137"/>
                        <a:pt x="126" y="141"/>
                        <a:pt x="125" y="146"/>
                      </a:cubicBezTo>
                      <a:cubicBezTo>
                        <a:pt x="125" y="156"/>
                        <a:pt x="127" y="166"/>
                        <a:pt x="126" y="175"/>
                      </a:cubicBezTo>
                      <a:cubicBezTo>
                        <a:pt x="125" y="179"/>
                        <a:pt x="122" y="188"/>
                        <a:pt x="120" y="190"/>
                      </a:cubicBezTo>
                      <a:cubicBezTo>
                        <a:pt x="117" y="191"/>
                        <a:pt x="108" y="190"/>
                        <a:pt x="104" y="190"/>
                      </a:cubicBezTo>
                      <a:cubicBezTo>
                        <a:pt x="93" y="190"/>
                        <a:pt x="84" y="184"/>
                        <a:pt x="74" y="180"/>
                      </a:cubicBezTo>
                      <a:cubicBezTo>
                        <a:pt x="68" y="178"/>
                        <a:pt x="64" y="177"/>
                        <a:pt x="57" y="177"/>
                      </a:cubicBezTo>
                      <a:cubicBezTo>
                        <a:pt x="56" y="175"/>
                        <a:pt x="55" y="174"/>
                        <a:pt x="55" y="173"/>
                      </a:cubicBezTo>
                      <a:cubicBezTo>
                        <a:pt x="51" y="166"/>
                        <a:pt x="46" y="160"/>
                        <a:pt x="43" y="153"/>
                      </a:cubicBezTo>
                      <a:cubicBezTo>
                        <a:pt x="39" y="145"/>
                        <a:pt x="38" y="140"/>
                        <a:pt x="38" y="131"/>
                      </a:cubicBezTo>
                      <a:cubicBezTo>
                        <a:pt x="37" y="116"/>
                        <a:pt x="39" y="101"/>
                        <a:pt x="35" y="87"/>
                      </a:cubicBezTo>
                      <a:cubicBezTo>
                        <a:pt x="32" y="75"/>
                        <a:pt x="32" y="61"/>
                        <a:pt x="26" y="50"/>
                      </a:cubicBezTo>
                      <a:cubicBezTo>
                        <a:pt x="20" y="39"/>
                        <a:pt x="11" y="29"/>
                        <a:pt x="6" y="19"/>
                      </a:cubicBezTo>
                      <a:cubicBezTo>
                        <a:pt x="3" y="13"/>
                        <a:pt x="1" y="8"/>
                        <a:pt x="0" y="2"/>
                      </a:cubicBezTo>
                      <a:cubicBezTo>
                        <a:pt x="5" y="2"/>
                        <a:pt x="10" y="2"/>
                        <a:pt x="15" y="1"/>
                      </a:cubicBezTo>
                      <a:cubicBezTo>
                        <a:pt x="21" y="0"/>
                        <a:pt x="27" y="0"/>
                        <a:pt x="33" y="2"/>
                      </a:cubicBezTo>
                      <a:cubicBezTo>
                        <a:pt x="39" y="4"/>
                        <a:pt x="44" y="6"/>
                        <a:pt x="51" y="6"/>
                      </a:cubicBezTo>
                      <a:cubicBezTo>
                        <a:pt x="62" y="6"/>
                        <a:pt x="73" y="5"/>
                        <a:pt x="84" y="5"/>
                      </a:cubicBezTo>
                      <a:cubicBezTo>
                        <a:pt x="89" y="4"/>
                        <a:pt x="96" y="3"/>
                        <a:pt x="100" y="5"/>
                      </a:cubicBezTo>
                      <a:cubicBezTo>
                        <a:pt x="106" y="7"/>
                        <a:pt x="109" y="11"/>
                        <a:pt x="116" y="12"/>
                      </a:cubicBezTo>
                      <a:cubicBezTo>
                        <a:pt x="125" y="14"/>
                        <a:pt x="136" y="14"/>
                        <a:pt x="146" y="14"/>
                      </a:cubicBezTo>
                      <a:cubicBezTo>
                        <a:pt x="157" y="14"/>
                        <a:pt x="166" y="10"/>
                        <a:pt x="176" y="6"/>
                      </a:cubicBezTo>
                      <a:cubicBezTo>
                        <a:pt x="177" y="6"/>
                        <a:pt x="177" y="6"/>
                        <a:pt x="178" y="6"/>
                      </a:cubicBezTo>
                      <a:cubicBezTo>
                        <a:pt x="187" y="3"/>
                        <a:pt x="196" y="8"/>
                        <a:pt x="206" y="10"/>
                      </a:cubicBezTo>
                      <a:cubicBezTo>
                        <a:pt x="206" y="10"/>
                        <a:pt x="206" y="11"/>
                        <a:pt x="206"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9" name="Freeform 271"/>
                <p:cNvSpPr/>
                <p:nvPr/>
              </p:nvSpPr>
              <p:spPr bwMode="auto">
                <a:xfrm>
                  <a:off x="2901945" y="4805361"/>
                  <a:ext cx="422274" cy="684212"/>
                </a:xfrm>
                <a:custGeom>
                  <a:avLst/>
                  <a:gdLst/>
                  <a:ahLst/>
                  <a:cxnLst>
                    <a:cxn ang="0">
                      <a:pos x="159" y="71"/>
                    </a:cxn>
                    <a:cxn ang="0">
                      <a:pos x="145" y="95"/>
                    </a:cxn>
                    <a:cxn ang="0">
                      <a:pos x="116" y="113"/>
                    </a:cxn>
                    <a:cxn ang="0">
                      <a:pos x="101" y="119"/>
                    </a:cxn>
                    <a:cxn ang="0">
                      <a:pos x="90" y="130"/>
                    </a:cxn>
                    <a:cxn ang="0">
                      <a:pos x="79" y="137"/>
                    </a:cxn>
                    <a:cxn ang="0">
                      <a:pos x="78" y="152"/>
                    </a:cxn>
                    <a:cxn ang="0">
                      <a:pos x="82" y="166"/>
                    </a:cxn>
                    <a:cxn ang="0">
                      <a:pos x="84" y="187"/>
                    </a:cxn>
                    <a:cxn ang="0">
                      <a:pos x="77" y="215"/>
                    </a:cxn>
                    <a:cxn ang="0">
                      <a:pos x="68" y="229"/>
                    </a:cxn>
                    <a:cxn ang="0">
                      <a:pos x="56" y="235"/>
                    </a:cxn>
                    <a:cxn ang="0">
                      <a:pos x="42" y="247"/>
                    </a:cxn>
                    <a:cxn ang="0">
                      <a:pos x="40" y="260"/>
                    </a:cxn>
                    <a:cxn ang="0">
                      <a:pos x="37" y="259"/>
                    </a:cxn>
                    <a:cxn ang="0">
                      <a:pos x="36" y="258"/>
                    </a:cxn>
                    <a:cxn ang="0">
                      <a:pos x="33" y="242"/>
                    </a:cxn>
                    <a:cxn ang="0">
                      <a:pos x="33" y="240"/>
                    </a:cxn>
                    <a:cxn ang="0">
                      <a:pos x="32" y="207"/>
                    </a:cxn>
                    <a:cxn ang="0">
                      <a:pos x="20" y="191"/>
                    </a:cxn>
                    <a:cxn ang="0">
                      <a:pos x="20" y="190"/>
                    </a:cxn>
                    <a:cxn ang="0">
                      <a:pos x="36" y="164"/>
                    </a:cxn>
                    <a:cxn ang="0">
                      <a:pos x="50" y="125"/>
                    </a:cxn>
                    <a:cxn ang="0">
                      <a:pos x="45" y="96"/>
                    </a:cxn>
                    <a:cxn ang="0">
                      <a:pos x="13" y="80"/>
                    </a:cxn>
                    <a:cxn ang="0">
                      <a:pos x="8" y="79"/>
                    </a:cxn>
                    <a:cxn ang="0">
                      <a:pos x="7" y="78"/>
                    </a:cxn>
                    <a:cxn ang="0">
                      <a:pos x="0" y="67"/>
                    </a:cxn>
                    <a:cxn ang="0">
                      <a:pos x="10" y="64"/>
                    </a:cxn>
                    <a:cxn ang="0">
                      <a:pos x="17" y="60"/>
                    </a:cxn>
                    <a:cxn ang="0">
                      <a:pos x="34" y="53"/>
                    </a:cxn>
                    <a:cxn ang="0">
                      <a:pos x="48" y="47"/>
                    </a:cxn>
                    <a:cxn ang="0">
                      <a:pos x="48" y="46"/>
                    </a:cxn>
                    <a:cxn ang="0">
                      <a:pos x="54" y="57"/>
                    </a:cxn>
                    <a:cxn ang="0">
                      <a:pos x="68" y="70"/>
                    </a:cxn>
                    <a:cxn ang="0">
                      <a:pos x="69" y="86"/>
                    </a:cxn>
                    <a:cxn ang="0">
                      <a:pos x="78" y="100"/>
                    </a:cxn>
                    <a:cxn ang="0">
                      <a:pos x="87" y="88"/>
                    </a:cxn>
                    <a:cxn ang="0">
                      <a:pos x="82" y="48"/>
                    </a:cxn>
                    <a:cxn ang="0">
                      <a:pos x="79" y="38"/>
                    </a:cxn>
                    <a:cxn ang="0">
                      <a:pos x="78" y="17"/>
                    </a:cxn>
                    <a:cxn ang="0">
                      <a:pos x="78" y="12"/>
                    </a:cxn>
                    <a:cxn ang="0">
                      <a:pos x="81" y="13"/>
                    </a:cxn>
                    <a:cxn ang="0">
                      <a:pos x="112" y="11"/>
                    </a:cxn>
                    <a:cxn ang="0">
                      <a:pos x="155" y="0"/>
                    </a:cxn>
                    <a:cxn ang="0">
                      <a:pos x="156" y="6"/>
                    </a:cxn>
                    <a:cxn ang="0">
                      <a:pos x="160" y="40"/>
                    </a:cxn>
                    <a:cxn ang="0">
                      <a:pos x="159" y="71"/>
                    </a:cxn>
                  </a:cxnLst>
                  <a:rect l="0" t="0" r="r" b="b"/>
                  <a:pathLst>
                    <a:path w="161" h="260">
                      <a:moveTo>
                        <a:pt x="159" y="71"/>
                      </a:moveTo>
                      <a:cubicBezTo>
                        <a:pt x="158" y="79"/>
                        <a:pt x="150" y="88"/>
                        <a:pt x="145" y="95"/>
                      </a:cubicBezTo>
                      <a:cubicBezTo>
                        <a:pt x="138" y="103"/>
                        <a:pt x="125" y="107"/>
                        <a:pt x="116" y="113"/>
                      </a:cubicBezTo>
                      <a:cubicBezTo>
                        <a:pt x="111" y="116"/>
                        <a:pt x="106" y="117"/>
                        <a:pt x="101" y="119"/>
                      </a:cubicBezTo>
                      <a:cubicBezTo>
                        <a:pt x="94" y="122"/>
                        <a:pt x="94" y="124"/>
                        <a:pt x="90" y="130"/>
                      </a:cubicBezTo>
                      <a:cubicBezTo>
                        <a:pt x="88" y="135"/>
                        <a:pt x="83" y="134"/>
                        <a:pt x="79" y="137"/>
                      </a:cubicBezTo>
                      <a:cubicBezTo>
                        <a:pt x="72" y="141"/>
                        <a:pt x="77" y="146"/>
                        <a:pt x="78" y="152"/>
                      </a:cubicBezTo>
                      <a:cubicBezTo>
                        <a:pt x="79" y="157"/>
                        <a:pt x="81" y="161"/>
                        <a:pt x="82" y="166"/>
                      </a:cubicBezTo>
                      <a:cubicBezTo>
                        <a:pt x="83" y="173"/>
                        <a:pt x="84" y="179"/>
                        <a:pt x="84" y="187"/>
                      </a:cubicBezTo>
                      <a:cubicBezTo>
                        <a:pt x="85" y="198"/>
                        <a:pt x="81" y="205"/>
                        <a:pt x="77" y="215"/>
                      </a:cubicBezTo>
                      <a:cubicBezTo>
                        <a:pt x="75" y="220"/>
                        <a:pt x="74" y="225"/>
                        <a:pt x="68" y="229"/>
                      </a:cubicBezTo>
                      <a:cubicBezTo>
                        <a:pt x="65" y="231"/>
                        <a:pt x="60" y="233"/>
                        <a:pt x="56" y="235"/>
                      </a:cubicBezTo>
                      <a:cubicBezTo>
                        <a:pt x="51" y="238"/>
                        <a:pt x="45" y="242"/>
                        <a:pt x="42" y="247"/>
                      </a:cubicBezTo>
                      <a:cubicBezTo>
                        <a:pt x="40" y="251"/>
                        <a:pt x="40" y="256"/>
                        <a:pt x="40" y="260"/>
                      </a:cubicBezTo>
                      <a:cubicBezTo>
                        <a:pt x="39" y="260"/>
                        <a:pt x="38" y="260"/>
                        <a:pt x="37" y="259"/>
                      </a:cubicBezTo>
                      <a:cubicBezTo>
                        <a:pt x="37" y="259"/>
                        <a:pt x="36" y="258"/>
                        <a:pt x="36" y="258"/>
                      </a:cubicBezTo>
                      <a:cubicBezTo>
                        <a:pt x="33" y="253"/>
                        <a:pt x="33" y="248"/>
                        <a:pt x="33" y="242"/>
                      </a:cubicBezTo>
                      <a:cubicBezTo>
                        <a:pt x="33" y="241"/>
                        <a:pt x="33" y="241"/>
                        <a:pt x="33" y="240"/>
                      </a:cubicBezTo>
                      <a:cubicBezTo>
                        <a:pt x="33" y="229"/>
                        <a:pt x="36" y="218"/>
                        <a:pt x="32" y="207"/>
                      </a:cubicBezTo>
                      <a:cubicBezTo>
                        <a:pt x="29" y="200"/>
                        <a:pt x="27" y="195"/>
                        <a:pt x="20" y="191"/>
                      </a:cubicBezTo>
                      <a:cubicBezTo>
                        <a:pt x="20" y="191"/>
                        <a:pt x="20" y="191"/>
                        <a:pt x="20" y="190"/>
                      </a:cubicBezTo>
                      <a:cubicBezTo>
                        <a:pt x="26" y="183"/>
                        <a:pt x="31" y="174"/>
                        <a:pt x="36" y="164"/>
                      </a:cubicBezTo>
                      <a:cubicBezTo>
                        <a:pt x="42" y="153"/>
                        <a:pt x="48" y="138"/>
                        <a:pt x="50" y="125"/>
                      </a:cubicBezTo>
                      <a:cubicBezTo>
                        <a:pt x="51" y="117"/>
                        <a:pt x="50" y="102"/>
                        <a:pt x="45" y="96"/>
                      </a:cubicBezTo>
                      <a:cubicBezTo>
                        <a:pt x="38" y="87"/>
                        <a:pt x="23" y="82"/>
                        <a:pt x="13" y="80"/>
                      </a:cubicBezTo>
                      <a:cubicBezTo>
                        <a:pt x="11" y="80"/>
                        <a:pt x="9" y="79"/>
                        <a:pt x="8" y="79"/>
                      </a:cubicBezTo>
                      <a:cubicBezTo>
                        <a:pt x="7" y="79"/>
                        <a:pt x="7" y="79"/>
                        <a:pt x="7" y="78"/>
                      </a:cubicBezTo>
                      <a:cubicBezTo>
                        <a:pt x="5" y="75"/>
                        <a:pt x="2" y="71"/>
                        <a:pt x="0" y="67"/>
                      </a:cubicBezTo>
                      <a:cubicBezTo>
                        <a:pt x="3" y="65"/>
                        <a:pt x="7" y="65"/>
                        <a:pt x="10" y="64"/>
                      </a:cubicBezTo>
                      <a:cubicBezTo>
                        <a:pt x="13" y="63"/>
                        <a:pt x="15" y="61"/>
                        <a:pt x="17" y="60"/>
                      </a:cubicBezTo>
                      <a:cubicBezTo>
                        <a:pt x="23" y="58"/>
                        <a:pt x="29" y="56"/>
                        <a:pt x="34" y="53"/>
                      </a:cubicBezTo>
                      <a:cubicBezTo>
                        <a:pt x="39" y="50"/>
                        <a:pt x="43" y="48"/>
                        <a:pt x="48" y="47"/>
                      </a:cubicBezTo>
                      <a:cubicBezTo>
                        <a:pt x="48" y="47"/>
                        <a:pt x="48" y="47"/>
                        <a:pt x="48" y="46"/>
                      </a:cubicBezTo>
                      <a:cubicBezTo>
                        <a:pt x="49" y="52"/>
                        <a:pt x="50" y="54"/>
                        <a:pt x="54" y="57"/>
                      </a:cubicBezTo>
                      <a:cubicBezTo>
                        <a:pt x="58" y="60"/>
                        <a:pt x="66" y="66"/>
                        <a:pt x="68" y="70"/>
                      </a:cubicBezTo>
                      <a:cubicBezTo>
                        <a:pt x="71" y="75"/>
                        <a:pt x="68" y="81"/>
                        <a:pt x="69" y="86"/>
                      </a:cubicBezTo>
                      <a:cubicBezTo>
                        <a:pt x="69" y="89"/>
                        <a:pt x="75" y="100"/>
                        <a:pt x="78" y="100"/>
                      </a:cubicBezTo>
                      <a:cubicBezTo>
                        <a:pt x="81" y="100"/>
                        <a:pt x="85" y="90"/>
                        <a:pt x="87" y="88"/>
                      </a:cubicBezTo>
                      <a:cubicBezTo>
                        <a:pt x="97" y="72"/>
                        <a:pt x="90" y="61"/>
                        <a:pt x="82" y="48"/>
                      </a:cubicBezTo>
                      <a:cubicBezTo>
                        <a:pt x="81" y="44"/>
                        <a:pt x="80" y="41"/>
                        <a:pt x="79" y="38"/>
                      </a:cubicBezTo>
                      <a:cubicBezTo>
                        <a:pt x="79" y="31"/>
                        <a:pt x="78" y="24"/>
                        <a:pt x="78" y="17"/>
                      </a:cubicBezTo>
                      <a:cubicBezTo>
                        <a:pt x="78" y="15"/>
                        <a:pt x="78" y="14"/>
                        <a:pt x="78" y="12"/>
                      </a:cubicBezTo>
                      <a:cubicBezTo>
                        <a:pt x="79" y="12"/>
                        <a:pt x="79" y="13"/>
                        <a:pt x="81" y="13"/>
                      </a:cubicBezTo>
                      <a:cubicBezTo>
                        <a:pt x="91" y="12"/>
                        <a:pt x="101" y="11"/>
                        <a:pt x="112" y="11"/>
                      </a:cubicBezTo>
                      <a:cubicBezTo>
                        <a:pt x="128" y="11"/>
                        <a:pt x="142" y="6"/>
                        <a:pt x="155" y="0"/>
                      </a:cubicBezTo>
                      <a:cubicBezTo>
                        <a:pt x="155" y="2"/>
                        <a:pt x="156" y="4"/>
                        <a:pt x="156" y="6"/>
                      </a:cubicBezTo>
                      <a:cubicBezTo>
                        <a:pt x="157" y="18"/>
                        <a:pt x="160" y="29"/>
                        <a:pt x="160" y="40"/>
                      </a:cubicBezTo>
                      <a:cubicBezTo>
                        <a:pt x="160" y="50"/>
                        <a:pt x="161" y="61"/>
                        <a:pt x="159" y="7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0" name="Freeform 272"/>
                <p:cNvSpPr>
                  <a:spLocks noEditPoints="1"/>
                </p:cNvSpPr>
                <p:nvPr/>
              </p:nvSpPr>
              <p:spPr bwMode="auto">
                <a:xfrm>
                  <a:off x="2336796" y="5276847"/>
                  <a:ext cx="671511" cy="571500"/>
                </a:xfrm>
                <a:custGeom>
                  <a:avLst/>
                  <a:gdLst/>
                  <a:ahLst/>
                  <a:cxnLst>
                    <a:cxn ang="0">
                      <a:pos x="252" y="80"/>
                    </a:cxn>
                    <a:cxn ang="0">
                      <a:pos x="239" y="87"/>
                    </a:cxn>
                    <a:cxn ang="0">
                      <a:pos x="225" y="75"/>
                    </a:cxn>
                    <a:cxn ang="0">
                      <a:pos x="248" y="63"/>
                    </a:cxn>
                    <a:cxn ang="0">
                      <a:pos x="248" y="61"/>
                    </a:cxn>
                    <a:cxn ang="0">
                      <a:pos x="247" y="28"/>
                    </a:cxn>
                    <a:cxn ang="0">
                      <a:pos x="235" y="12"/>
                    </a:cxn>
                    <a:cxn ang="0">
                      <a:pos x="235" y="11"/>
                    </a:cxn>
                    <a:cxn ang="0">
                      <a:pos x="218" y="2"/>
                    </a:cxn>
                    <a:cxn ang="0">
                      <a:pos x="209" y="0"/>
                    </a:cxn>
                    <a:cxn ang="0">
                      <a:pos x="209" y="0"/>
                    </a:cxn>
                    <a:cxn ang="0">
                      <a:pos x="190" y="9"/>
                    </a:cxn>
                    <a:cxn ang="0">
                      <a:pos x="166" y="34"/>
                    </a:cxn>
                    <a:cxn ang="0">
                      <a:pos x="151" y="58"/>
                    </a:cxn>
                    <a:cxn ang="0">
                      <a:pos x="119" y="56"/>
                    </a:cxn>
                    <a:cxn ang="0">
                      <a:pos x="108" y="65"/>
                    </a:cxn>
                    <a:cxn ang="0">
                      <a:pos x="95" y="74"/>
                    </a:cxn>
                    <a:cxn ang="0">
                      <a:pos x="81" y="79"/>
                    </a:cxn>
                    <a:cxn ang="0">
                      <a:pos x="77" y="65"/>
                    </a:cxn>
                    <a:cxn ang="0">
                      <a:pos x="72" y="50"/>
                    </a:cxn>
                    <a:cxn ang="0">
                      <a:pos x="71" y="51"/>
                    </a:cxn>
                    <a:cxn ang="0">
                      <a:pos x="68" y="66"/>
                    </a:cxn>
                    <a:cxn ang="0">
                      <a:pos x="69" y="95"/>
                    </a:cxn>
                    <a:cxn ang="0">
                      <a:pos x="63" y="110"/>
                    </a:cxn>
                    <a:cxn ang="0">
                      <a:pos x="47" y="110"/>
                    </a:cxn>
                    <a:cxn ang="0">
                      <a:pos x="17" y="100"/>
                    </a:cxn>
                    <a:cxn ang="0">
                      <a:pos x="0" y="97"/>
                    </a:cxn>
                    <a:cxn ang="0">
                      <a:pos x="14" y="120"/>
                    </a:cxn>
                    <a:cxn ang="0">
                      <a:pos x="28" y="150"/>
                    </a:cxn>
                    <a:cxn ang="0">
                      <a:pos x="34" y="165"/>
                    </a:cxn>
                    <a:cxn ang="0">
                      <a:pos x="35" y="180"/>
                    </a:cxn>
                    <a:cxn ang="0">
                      <a:pos x="37" y="197"/>
                    </a:cxn>
                    <a:cxn ang="0">
                      <a:pos x="38" y="213"/>
                    </a:cxn>
                    <a:cxn ang="0">
                      <a:pos x="50" y="216"/>
                    </a:cxn>
                    <a:cxn ang="0">
                      <a:pos x="67" y="215"/>
                    </a:cxn>
                    <a:cxn ang="0">
                      <a:pos x="99" y="206"/>
                    </a:cxn>
                    <a:cxn ang="0">
                      <a:pos x="137" y="203"/>
                    </a:cxn>
                    <a:cxn ang="0">
                      <a:pos x="167" y="198"/>
                    </a:cxn>
                    <a:cxn ang="0">
                      <a:pos x="195" y="180"/>
                    </a:cxn>
                    <a:cxn ang="0">
                      <a:pos x="208" y="170"/>
                    </a:cxn>
                    <a:cxn ang="0">
                      <a:pos x="219" y="160"/>
                    </a:cxn>
                    <a:cxn ang="0">
                      <a:pos x="226" y="146"/>
                    </a:cxn>
                    <a:cxn ang="0">
                      <a:pos x="237" y="132"/>
                    </a:cxn>
                    <a:cxn ang="0">
                      <a:pos x="252" y="102"/>
                    </a:cxn>
                    <a:cxn ang="0">
                      <a:pos x="255" y="85"/>
                    </a:cxn>
                    <a:cxn ang="0">
                      <a:pos x="255" y="81"/>
                    </a:cxn>
                    <a:cxn ang="0">
                      <a:pos x="252" y="80"/>
                    </a:cxn>
                    <a:cxn ang="0">
                      <a:pos x="204" y="128"/>
                    </a:cxn>
                    <a:cxn ang="0">
                      <a:pos x="198" y="139"/>
                    </a:cxn>
                    <a:cxn ang="0">
                      <a:pos x="180" y="142"/>
                    </a:cxn>
                    <a:cxn ang="0">
                      <a:pos x="175" y="125"/>
                    </a:cxn>
                    <a:cxn ang="0">
                      <a:pos x="197" y="109"/>
                    </a:cxn>
                    <a:cxn ang="0">
                      <a:pos x="209" y="112"/>
                    </a:cxn>
                    <a:cxn ang="0">
                      <a:pos x="204" y="128"/>
                    </a:cxn>
                  </a:cxnLst>
                  <a:rect l="0" t="0" r="r" b="b"/>
                  <a:pathLst>
                    <a:path w="256" h="218">
                      <a:moveTo>
                        <a:pt x="252" y="80"/>
                      </a:moveTo>
                      <a:cubicBezTo>
                        <a:pt x="249" y="83"/>
                        <a:pt x="242" y="88"/>
                        <a:pt x="239" y="87"/>
                      </a:cubicBezTo>
                      <a:cubicBezTo>
                        <a:pt x="233" y="87"/>
                        <a:pt x="224" y="81"/>
                        <a:pt x="225" y="75"/>
                      </a:cubicBezTo>
                      <a:cubicBezTo>
                        <a:pt x="228" y="63"/>
                        <a:pt x="238" y="63"/>
                        <a:pt x="248" y="63"/>
                      </a:cubicBezTo>
                      <a:cubicBezTo>
                        <a:pt x="248" y="62"/>
                        <a:pt x="248" y="62"/>
                        <a:pt x="248" y="61"/>
                      </a:cubicBezTo>
                      <a:cubicBezTo>
                        <a:pt x="248" y="50"/>
                        <a:pt x="251" y="39"/>
                        <a:pt x="247" y="28"/>
                      </a:cubicBezTo>
                      <a:cubicBezTo>
                        <a:pt x="244" y="21"/>
                        <a:pt x="242" y="16"/>
                        <a:pt x="235" y="12"/>
                      </a:cubicBezTo>
                      <a:cubicBezTo>
                        <a:pt x="235" y="12"/>
                        <a:pt x="235" y="12"/>
                        <a:pt x="235" y="11"/>
                      </a:cubicBezTo>
                      <a:cubicBezTo>
                        <a:pt x="230" y="8"/>
                        <a:pt x="224" y="4"/>
                        <a:pt x="218" y="2"/>
                      </a:cubicBezTo>
                      <a:cubicBezTo>
                        <a:pt x="215" y="1"/>
                        <a:pt x="212" y="1"/>
                        <a:pt x="209" y="0"/>
                      </a:cubicBezTo>
                      <a:cubicBezTo>
                        <a:pt x="209" y="0"/>
                        <a:pt x="209" y="0"/>
                        <a:pt x="209" y="0"/>
                      </a:cubicBezTo>
                      <a:cubicBezTo>
                        <a:pt x="202" y="0"/>
                        <a:pt x="194" y="3"/>
                        <a:pt x="190" y="9"/>
                      </a:cubicBezTo>
                      <a:cubicBezTo>
                        <a:pt x="183" y="19"/>
                        <a:pt x="174" y="25"/>
                        <a:pt x="166" y="34"/>
                      </a:cubicBezTo>
                      <a:cubicBezTo>
                        <a:pt x="160" y="41"/>
                        <a:pt x="159" y="52"/>
                        <a:pt x="151" y="58"/>
                      </a:cubicBezTo>
                      <a:cubicBezTo>
                        <a:pt x="142" y="65"/>
                        <a:pt x="129" y="59"/>
                        <a:pt x="119" y="56"/>
                      </a:cubicBezTo>
                      <a:cubicBezTo>
                        <a:pt x="109" y="52"/>
                        <a:pt x="114" y="58"/>
                        <a:pt x="108" y="65"/>
                      </a:cubicBezTo>
                      <a:cubicBezTo>
                        <a:pt x="105" y="68"/>
                        <a:pt x="100" y="71"/>
                        <a:pt x="95" y="74"/>
                      </a:cubicBezTo>
                      <a:cubicBezTo>
                        <a:pt x="92" y="75"/>
                        <a:pt x="85" y="80"/>
                        <a:pt x="81" y="79"/>
                      </a:cubicBezTo>
                      <a:cubicBezTo>
                        <a:pt x="75" y="77"/>
                        <a:pt x="77" y="70"/>
                        <a:pt x="77" y="65"/>
                      </a:cubicBezTo>
                      <a:cubicBezTo>
                        <a:pt x="77" y="59"/>
                        <a:pt x="75" y="54"/>
                        <a:pt x="72" y="50"/>
                      </a:cubicBezTo>
                      <a:cubicBezTo>
                        <a:pt x="72" y="50"/>
                        <a:pt x="72" y="51"/>
                        <a:pt x="71" y="51"/>
                      </a:cubicBezTo>
                      <a:cubicBezTo>
                        <a:pt x="71" y="57"/>
                        <a:pt x="69" y="61"/>
                        <a:pt x="68" y="66"/>
                      </a:cubicBezTo>
                      <a:cubicBezTo>
                        <a:pt x="68" y="76"/>
                        <a:pt x="70" y="86"/>
                        <a:pt x="69" y="95"/>
                      </a:cubicBezTo>
                      <a:cubicBezTo>
                        <a:pt x="68" y="99"/>
                        <a:pt x="65" y="108"/>
                        <a:pt x="63" y="110"/>
                      </a:cubicBezTo>
                      <a:cubicBezTo>
                        <a:pt x="60" y="111"/>
                        <a:pt x="51" y="110"/>
                        <a:pt x="47" y="110"/>
                      </a:cubicBezTo>
                      <a:cubicBezTo>
                        <a:pt x="36" y="110"/>
                        <a:pt x="27" y="104"/>
                        <a:pt x="17" y="100"/>
                      </a:cubicBezTo>
                      <a:cubicBezTo>
                        <a:pt x="11" y="98"/>
                        <a:pt x="7" y="97"/>
                        <a:pt x="0" y="97"/>
                      </a:cubicBezTo>
                      <a:cubicBezTo>
                        <a:pt x="5" y="104"/>
                        <a:pt x="10" y="113"/>
                        <a:pt x="14" y="120"/>
                      </a:cubicBezTo>
                      <a:cubicBezTo>
                        <a:pt x="19" y="130"/>
                        <a:pt x="24" y="140"/>
                        <a:pt x="28" y="150"/>
                      </a:cubicBezTo>
                      <a:cubicBezTo>
                        <a:pt x="30" y="154"/>
                        <a:pt x="33" y="160"/>
                        <a:pt x="34" y="165"/>
                      </a:cubicBezTo>
                      <a:cubicBezTo>
                        <a:pt x="35" y="170"/>
                        <a:pt x="34" y="175"/>
                        <a:pt x="35" y="180"/>
                      </a:cubicBezTo>
                      <a:cubicBezTo>
                        <a:pt x="36" y="185"/>
                        <a:pt x="37" y="191"/>
                        <a:pt x="37" y="197"/>
                      </a:cubicBezTo>
                      <a:cubicBezTo>
                        <a:pt x="38" y="201"/>
                        <a:pt x="36" y="208"/>
                        <a:pt x="38" y="213"/>
                      </a:cubicBezTo>
                      <a:cubicBezTo>
                        <a:pt x="39" y="218"/>
                        <a:pt x="45" y="216"/>
                        <a:pt x="50" y="216"/>
                      </a:cubicBezTo>
                      <a:cubicBezTo>
                        <a:pt x="56" y="216"/>
                        <a:pt x="61" y="216"/>
                        <a:pt x="67" y="215"/>
                      </a:cubicBezTo>
                      <a:cubicBezTo>
                        <a:pt x="78" y="213"/>
                        <a:pt x="87" y="207"/>
                        <a:pt x="99" y="206"/>
                      </a:cubicBezTo>
                      <a:cubicBezTo>
                        <a:pt x="112" y="205"/>
                        <a:pt x="124" y="203"/>
                        <a:pt x="137" y="203"/>
                      </a:cubicBezTo>
                      <a:cubicBezTo>
                        <a:pt x="148" y="203"/>
                        <a:pt x="158" y="204"/>
                        <a:pt x="167" y="198"/>
                      </a:cubicBezTo>
                      <a:cubicBezTo>
                        <a:pt x="177" y="193"/>
                        <a:pt x="187" y="187"/>
                        <a:pt x="195" y="180"/>
                      </a:cubicBezTo>
                      <a:cubicBezTo>
                        <a:pt x="199" y="176"/>
                        <a:pt x="203" y="173"/>
                        <a:pt x="208" y="170"/>
                      </a:cubicBezTo>
                      <a:cubicBezTo>
                        <a:pt x="212" y="168"/>
                        <a:pt x="217" y="166"/>
                        <a:pt x="219" y="160"/>
                      </a:cubicBezTo>
                      <a:cubicBezTo>
                        <a:pt x="221" y="155"/>
                        <a:pt x="222" y="151"/>
                        <a:pt x="226" y="146"/>
                      </a:cubicBezTo>
                      <a:cubicBezTo>
                        <a:pt x="229" y="141"/>
                        <a:pt x="233" y="137"/>
                        <a:pt x="237" y="132"/>
                      </a:cubicBezTo>
                      <a:cubicBezTo>
                        <a:pt x="242" y="123"/>
                        <a:pt x="248" y="112"/>
                        <a:pt x="252" y="102"/>
                      </a:cubicBezTo>
                      <a:cubicBezTo>
                        <a:pt x="254" y="97"/>
                        <a:pt x="255" y="91"/>
                        <a:pt x="255" y="85"/>
                      </a:cubicBezTo>
                      <a:cubicBezTo>
                        <a:pt x="256" y="84"/>
                        <a:pt x="256" y="82"/>
                        <a:pt x="255" y="81"/>
                      </a:cubicBezTo>
                      <a:cubicBezTo>
                        <a:pt x="254" y="81"/>
                        <a:pt x="253" y="81"/>
                        <a:pt x="252" y="80"/>
                      </a:cubicBezTo>
                      <a:close/>
                      <a:moveTo>
                        <a:pt x="204" y="128"/>
                      </a:moveTo>
                      <a:cubicBezTo>
                        <a:pt x="202" y="132"/>
                        <a:pt x="201" y="136"/>
                        <a:pt x="198" y="139"/>
                      </a:cubicBezTo>
                      <a:cubicBezTo>
                        <a:pt x="192" y="146"/>
                        <a:pt x="188" y="149"/>
                        <a:pt x="180" y="142"/>
                      </a:cubicBezTo>
                      <a:cubicBezTo>
                        <a:pt x="175" y="138"/>
                        <a:pt x="170" y="131"/>
                        <a:pt x="175" y="125"/>
                      </a:cubicBezTo>
                      <a:cubicBezTo>
                        <a:pt x="181" y="116"/>
                        <a:pt x="185" y="109"/>
                        <a:pt x="197" y="109"/>
                      </a:cubicBezTo>
                      <a:cubicBezTo>
                        <a:pt x="201" y="109"/>
                        <a:pt x="207" y="108"/>
                        <a:pt x="209" y="112"/>
                      </a:cubicBezTo>
                      <a:cubicBezTo>
                        <a:pt x="210" y="117"/>
                        <a:pt x="206" y="124"/>
                        <a:pt x="204" y="1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1" name="Freeform 273"/>
                <p:cNvSpPr/>
                <p:nvPr/>
              </p:nvSpPr>
              <p:spPr bwMode="auto">
                <a:xfrm>
                  <a:off x="2536821" y="2205037"/>
                  <a:ext cx="374649" cy="254000"/>
                </a:xfrm>
                <a:custGeom>
                  <a:avLst/>
                  <a:gdLst/>
                  <a:ahLst/>
                  <a:cxnLst>
                    <a:cxn ang="0">
                      <a:pos x="137" y="50"/>
                    </a:cxn>
                    <a:cxn ang="0">
                      <a:pos x="129" y="44"/>
                    </a:cxn>
                    <a:cxn ang="0">
                      <a:pos x="119" y="36"/>
                    </a:cxn>
                    <a:cxn ang="0">
                      <a:pos x="112" y="24"/>
                    </a:cxn>
                    <a:cxn ang="0">
                      <a:pos x="108" y="17"/>
                    </a:cxn>
                    <a:cxn ang="0">
                      <a:pos x="101" y="11"/>
                    </a:cxn>
                    <a:cxn ang="0">
                      <a:pos x="93" y="5"/>
                    </a:cxn>
                    <a:cxn ang="0">
                      <a:pos x="87" y="4"/>
                    </a:cxn>
                    <a:cxn ang="0">
                      <a:pos x="87" y="4"/>
                    </a:cxn>
                    <a:cxn ang="0">
                      <a:pos x="87" y="3"/>
                    </a:cxn>
                    <a:cxn ang="0">
                      <a:pos x="79" y="0"/>
                    </a:cxn>
                    <a:cxn ang="0">
                      <a:pos x="73" y="2"/>
                    </a:cxn>
                    <a:cxn ang="0">
                      <a:pos x="57" y="0"/>
                    </a:cxn>
                    <a:cxn ang="0">
                      <a:pos x="45" y="2"/>
                    </a:cxn>
                    <a:cxn ang="0">
                      <a:pos x="40" y="0"/>
                    </a:cxn>
                    <a:cxn ang="0">
                      <a:pos x="35" y="3"/>
                    </a:cxn>
                    <a:cxn ang="0">
                      <a:pos x="29" y="11"/>
                    </a:cxn>
                    <a:cxn ang="0">
                      <a:pos x="24" y="17"/>
                    </a:cxn>
                    <a:cxn ang="0">
                      <a:pos x="13" y="32"/>
                    </a:cxn>
                    <a:cxn ang="0">
                      <a:pos x="3" y="42"/>
                    </a:cxn>
                    <a:cxn ang="0">
                      <a:pos x="0" y="42"/>
                    </a:cxn>
                    <a:cxn ang="0">
                      <a:pos x="3" y="53"/>
                    </a:cxn>
                    <a:cxn ang="0">
                      <a:pos x="9" y="60"/>
                    </a:cxn>
                    <a:cxn ang="0">
                      <a:pos x="13" y="66"/>
                    </a:cxn>
                    <a:cxn ang="0">
                      <a:pos x="16" y="73"/>
                    </a:cxn>
                    <a:cxn ang="0">
                      <a:pos x="21" y="75"/>
                    </a:cxn>
                    <a:cxn ang="0">
                      <a:pos x="31" y="78"/>
                    </a:cxn>
                    <a:cxn ang="0">
                      <a:pos x="31" y="84"/>
                    </a:cxn>
                    <a:cxn ang="0">
                      <a:pos x="31" y="93"/>
                    </a:cxn>
                    <a:cxn ang="0">
                      <a:pos x="33" y="96"/>
                    </a:cxn>
                    <a:cxn ang="0">
                      <a:pos x="35" y="96"/>
                    </a:cxn>
                    <a:cxn ang="0">
                      <a:pos x="48" y="96"/>
                    </a:cxn>
                    <a:cxn ang="0">
                      <a:pos x="75" y="97"/>
                    </a:cxn>
                    <a:cxn ang="0">
                      <a:pos x="88" y="90"/>
                    </a:cxn>
                    <a:cxn ang="0">
                      <a:pos x="101" y="88"/>
                    </a:cxn>
                    <a:cxn ang="0">
                      <a:pos x="114" y="95"/>
                    </a:cxn>
                    <a:cxn ang="0">
                      <a:pos x="120" y="97"/>
                    </a:cxn>
                    <a:cxn ang="0">
                      <a:pos x="126" y="88"/>
                    </a:cxn>
                    <a:cxn ang="0">
                      <a:pos x="133" y="79"/>
                    </a:cxn>
                    <a:cxn ang="0">
                      <a:pos x="138" y="65"/>
                    </a:cxn>
                    <a:cxn ang="0">
                      <a:pos x="143" y="55"/>
                    </a:cxn>
                    <a:cxn ang="0">
                      <a:pos x="137" y="50"/>
                    </a:cxn>
                  </a:cxnLst>
                  <a:rect l="0" t="0" r="r" b="b"/>
                  <a:pathLst>
                    <a:path w="143" h="97">
                      <a:moveTo>
                        <a:pt x="137" y="50"/>
                      </a:moveTo>
                      <a:cubicBezTo>
                        <a:pt x="135" y="48"/>
                        <a:pt x="132" y="46"/>
                        <a:pt x="129" y="44"/>
                      </a:cubicBezTo>
                      <a:cubicBezTo>
                        <a:pt x="125" y="42"/>
                        <a:pt x="122" y="39"/>
                        <a:pt x="119" y="36"/>
                      </a:cubicBezTo>
                      <a:cubicBezTo>
                        <a:pt x="117" y="32"/>
                        <a:pt x="115" y="27"/>
                        <a:pt x="112" y="24"/>
                      </a:cubicBezTo>
                      <a:cubicBezTo>
                        <a:pt x="110" y="22"/>
                        <a:pt x="109" y="19"/>
                        <a:pt x="108" y="17"/>
                      </a:cubicBezTo>
                      <a:cubicBezTo>
                        <a:pt x="106" y="15"/>
                        <a:pt x="103" y="12"/>
                        <a:pt x="101" y="11"/>
                      </a:cubicBezTo>
                      <a:cubicBezTo>
                        <a:pt x="98" y="9"/>
                        <a:pt x="96" y="7"/>
                        <a:pt x="93" y="5"/>
                      </a:cubicBezTo>
                      <a:cubicBezTo>
                        <a:pt x="91" y="4"/>
                        <a:pt x="90" y="4"/>
                        <a:pt x="87" y="4"/>
                      </a:cubicBezTo>
                      <a:cubicBezTo>
                        <a:pt x="87" y="4"/>
                        <a:pt x="87" y="4"/>
                        <a:pt x="87" y="4"/>
                      </a:cubicBezTo>
                      <a:cubicBezTo>
                        <a:pt x="87" y="4"/>
                        <a:pt x="87" y="3"/>
                        <a:pt x="87" y="3"/>
                      </a:cubicBezTo>
                      <a:cubicBezTo>
                        <a:pt x="84" y="3"/>
                        <a:pt x="82" y="0"/>
                        <a:pt x="79" y="0"/>
                      </a:cubicBezTo>
                      <a:cubicBezTo>
                        <a:pt x="76" y="0"/>
                        <a:pt x="75" y="1"/>
                        <a:pt x="73" y="2"/>
                      </a:cubicBezTo>
                      <a:cubicBezTo>
                        <a:pt x="67" y="3"/>
                        <a:pt x="62" y="1"/>
                        <a:pt x="57" y="0"/>
                      </a:cubicBezTo>
                      <a:cubicBezTo>
                        <a:pt x="53" y="0"/>
                        <a:pt x="49" y="1"/>
                        <a:pt x="45" y="2"/>
                      </a:cubicBezTo>
                      <a:cubicBezTo>
                        <a:pt x="44" y="2"/>
                        <a:pt x="42" y="1"/>
                        <a:pt x="40" y="0"/>
                      </a:cubicBezTo>
                      <a:cubicBezTo>
                        <a:pt x="38" y="1"/>
                        <a:pt x="37" y="2"/>
                        <a:pt x="35" y="3"/>
                      </a:cubicBezTo>
                      <a:cubicBezTo>
                        <a:pt x="33" y="5"/>
                        <a:pt x="32" y="8"/>
                        <a:pt x="29" y="11"/>
                      </a:cubicBezTo>
                      <a:cubicBezTo>
                        <a:pt x="27" y="13"/>
                        <a:pt x="26" y="15"/>
                        <a:pt x="24" y="17"/>
                      </a:cubicBezTo>
                      <a:cubicBezTo>
                        <a:pt x="20" y="21"/>
                        <a:pt x="16" y="27"/>
                        <a:pt x="13" y="32"/>
                      </a:cubicBezTo>
                      <a:cubicBezTo>
                        <a:pt x="10" y="37"/>
                        <a:pt x="11" y="43"/>
                        <a:pt x="3" y="42"/>
                      </a:cubicBezTo>
                      <a:cubicBezTo>
                        <a:pt x="2" y="42"/>
                        <a:pt x="1" y="42"/>
                        <a:pt x="0" y="42"/>
                      </a:cubicBezTo>
                      <a:cubicBezTo>
                        <a:pt x="0" y="46"/>
                        <a:pt x="1" y="50"/>
                        <a:pt x="3" y="53"/>
                      </a:cubicBezTo>
                      <a:cubicBezTo>
                        <a:pt x="5" y="56"/>
                        <a:pt x="7" y="58"/>
                        <a:pt x="9" y="60"/>
                      </a:cubicBezTo>
                      <a:cubicBezTo>
                        <a:pt x="11" y="62"/>
                        <a:pt x="12" y="64"/>
                        <a:pt x="13" y="66"/>
                      </a:cubicBezTo>
                      <a:cubicBezTo>
                        <a:pt x="14" y="68"/>
                        <a:pt x="15" y="70"/>
                        <a:pt x="16" y="73"/>
                      </a:cubicBezTo>
                      <a:cubicBezTo>
                        <a:pt x="18" y="75"/>
                        <a:pt x="21" y="70"/>
                        <a:pt x="21" y="75"/>
                      </a:cubicBezTo>
                      <a:cubicBezTo>
                        <a:pt x="21" y="80"/>
                        <a:pt x="30" y="76"/>
                        <a:pt x="31" y="78"/>
                      </a:cubicBezTo>
                      <a:cubicBezTo>
                        <a:pt x="31" y="79"/>
                        <a:pt x="31" y="83"/>
                        <a:pt x="31" y="84"/>
                      </a:cubicBezTo>
                      <a:cubicBezTo>
                        <a:pt x="32" y="86"/>
                        <a:pt x="30" y="91"/>
                        <a:pt x="31" y="93"/>
                      </a:cubicBezTo>
                      <a:cubicBezTo>
                        <a:pt x="32" y="94"/>
                        <a:pt x="32" y="95"/>
                        <a:pt x="33" y="96"/>
                      </a:cubicBezTo>
                      <a:cubicBezTo>
                        <a:pt x="33" y="96"/>
                        <a:pt x="34" y="96"/>
                        <a:pt x="35" y="96"/>
                      </a:cubicBezTo>
                      <a:cubicBezTo>
                        <a:pt x="39" y="96"/>
                        <a:pt x="44" y="95"/>
                        <a:pt x="48" y="96"/>
                      </a:cubicBezTo>
                      <a:cubicBezTo>
                        <a:pt x="56" y="97"/>
                        <a:pt x="66" y="97"/>
                        <a:pt x="75" y="97"/>
                      </a:cubicBezTo>
                      <a:cubicBezTo>
                        <a:pt x="80" y="96"/>
                        <a:pt x="84" y="92"/>
                        <a:pt x="88" y="90"/>
                      </a:cubicBezTo>
                      <a:cubicBezTo>
                        <a:pt x="92" y="87"/>
                        <a:pt x="97" y="88"/>
                        <a:pt x="101" y="88"/>
                      </a:cubicBezTo>
                      <a:cubicBezTo>
                        <a:pt x="107" y="88"/>
                        <a:pt x="109" y="92"/>
                        <a:pt x="114" y="95"/>
                      </a:cubicBezTo>
                      <a:cubicBezTo>
                        <a:pt x="116" y="95"/>
                        <a:pt x="118" y="96"/>
                        <a:pt x="120" y="97"/>
                      </a:cubicBezTo>
                      <a:cubicBezTo>
                        <a:pt x="122" y="94"/>
                        <a:pt x="124" y="91"/>
                        <a:pt x="126" y="88"/>
                      </a:cubicBezTo>
                      <a:cubicBezTo>
                        <a:pt x="128" y="85"/>
                        <a:pt x="132" y="82"/>
                        <a:pt x="133" y="79"/>
                      </a:cubicBezTo>
                      <a:cubicBezTo>
                        <a:pt x="135" y="74"/>
                        <a:pt x="135" y="69"/>
                        <a:pt x="138" y="65"/>
                      </a:cubicBezTo>
                      <a:cubicBezTo>
                        <a:pt x="139" y="62"/>
                        <a:pt x="141" y="58"/>
                        <a:pt x="143" y="55"/>
                      </a:cubicBezTo>
                      <a:cubicBezTo>
                        <a:pt x="141" y="54"/>
                        <a:pt x="139" y="52"/>
                        <a:pt x="137"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2" name="Freeform 274"/>
                <p:cNvSpPr/>
                <p:nvPr/>
              </p:nvSpPr>
              <p:spPr bwMode="auto">
                <a:xfrm>
                  <a:off x="2749546" y="2546349"/>
                  <a:ext cx="742949" cy="328612"/>
                </a:xfrm>
                <a:custGeom>
                  <a:avLst/>
                  <a:gdLst/>
                  <a:ahLst/>
                  <a:cxnLst>
                    <a:cxn ang="0">
                      <a:pos x="277" y="83"/>
                    </a:cxn>
                    <a:cxn ang="0">
                      <a:pos x="279" y="67"/>
                    </a:cxn>
                    <a:cxn ang="0">
                      <a:pos x="279" y="67"/>
                    </a:cxn>
                    <a:cxn ang="0">
                      <a:pos x="279" y="67"/>
                    </a:cxn>
                    <a:cxn ang="0">
                      <a:pos x="277" y="54"/>
                    </a:cxn>
                    <a:cxn ang="0">
                      <a:pos x="279" y="47"/>
                    </a:cxn>
                    <a:cxn ang="0">
                      <a:pos x="278" y="44"/>
                    </a:cxn>
                    <a:cxn ang="0">
                      <a:pos x="270" y="37"/>
                    </a:cxn>
                    <a:cxn ang="0">
                      <a:pos x="259" y="18"/>
                    </a:cxn>
                    <a:cxn ang="0">
                      <a:pos x="242" y="14"/>
                    </a:cxn>
                    <a:cxn ang="0">
                      <a:pos x="232" y="11"/>
                    </a:cxn>
                    <a:cxn ang="0">
                      <a:pos x="207" y="23"/>
                    </a:cxn>
                    <a:cxn ang="0">
                      <a:pos x="177" y="18"/>
                    </a:cxn>
                    <a:cxn ang="0">
                      <a:pos x="151" y="7"/>
                    </a:cxn>
                    <a:cxn ang="0">
                      <a:pos x="126" y="1"/>
                    </a:cxn>
                    <a:cxn ang="0">
                      <a:pos x="78" y="15"/>
                    </a:cxn>
                    <a:cxn ang="0">
                      <a:pos x="57" y="20"/>
                    </a:cxn>
                    <a:cxn ang="0">
                      <a:pos x="29" y="35"/>
                    </a:cxn>
                    <a:cxn ang="0">
                      <a:pos x="13" y="65"/>
                    </a:cxn>
                    <a:cxn ang="0">
                      <a:pos x="19" y="87"/>
                    </a:cxn>
                    <a:cxn ang="0">
                      <a:pos x="51" y="106"/>
                    </a:cxn>
                    <a:cxn ang="0">
                      <a:pos x="64" y="108"/>
                    </a:cxn>
                    <a:cxn ang="0">
                      <a:pos x="72" y="100"/>
                    </a:cxn>
                    <a:cxn ang="0">
                      <a:pos x="100" y="114"/>
                    </a:cxn>
                    <a:cxn ang="0">
                      <a:pos x="125" y="108"/>
                    </a:cxn>
                    <a:cxn ang="0">
                      <a:pos x="144" y="99"/>
                    </a:cxn>
                    <a:cxn ang="0">
                      <a:pos x="151" y="112"/>
                    </a:cxn>
                    <a:cxn ang="0">
                      <a:pos x="154" y="123"/>
                    </a:cxn>
                    <a:cxn ang="0">
                      <a:pos x="161" y="111"/>
                    </a:cxn>
                    <a:cxn ang="0">
                      <a:pos x="191" y="105"/>
                    </a:cxn>
                    <a:cxn ang="0">
                      <a:pos x="214" y="103"/>
                    </a:cxn>
                    <a:cxn ang="0">
                      <a:pos x="232" y="98"/>
                    </a:cxn>
                    <a:cxn ang="0">
                      <a:pos x="248" y="95"/>
                    </a:cxn>
                    <a:cxn ang="0">
                      <a:pos x="256" y="95"/>
                    </a:cxn>
                    <a:cxn ang="0">
                      <a:pos x="282" y="91"/>
                    </a:cxn>
                  </a:cxnLst>
                  <a:rect l="0" t="0" r="r" b="b"/>
                  <a:pathLst>
                    <a:path w="283" h="125">
                      <a:moveTo>
                        <a:pt x="282" y="91"/>
                      </a:moveTo>
                      <a:cubicBezTo>
                        <a:pt x="281" y="88"/>
                        <a:pt x="278" y="86"/>
                        <a:pt x="277" y="83"/>
                      </a:cubicBezTo>
                      <a:cubicBezTo>
                        <a:pt x="277" y="81"/>
                        <a:pt x="278" y="78"/>
                        <a:pt x="278" y="76"/>
                      </a:cubicBezTo>
                      <a:cubicBezTo>
                        <a:pt x="277" y="73"/>
                        <a:pt x="277" y="69"/>
                        <a:pt x="279" y="67"/>
                      </a:cubicBezTo>
                      <a:cubicBezTo>
                        <a:pt x="279" y="67"/>
                        <a:pt x="279" y="67"/>
                        <a:pt x="279" y="67"/>
                      </a:cubicBezTo>
                      <a:cubicBezTo>
                        <a:pt x="279" y="67"/>
                        <a:pt x="279" y="67"/>
                        <a:pt x="279" y="67"/>
                      </a:cubicBezTo>
                      <a:cubicBezTo>
                        <a:pt x="279" y="67"/>
                        <a:pt x="279" y="67"/>
                        <a:pt x="279" y="67"/>
                      </a:cubicBezTo>
                      <a:cubicBezTo>
                        <a:pt x="279" y="67"/>
                        <a:pt x="279" y="67"/>
                        <a:pt x="279" y="67"/>
                      </a:cubicBezTo>
                      <a:cubicBezTo>
                        <a:pt x="280" y="65"/>
                        <a:pt x="279" y="62"/>
                        <a:pt x="277" y="60"/>
                      </a:cubicBezTo>
                      <a:cubicBezTo>
                        <a:pt x="275" y="59"/>
                        <a:pt x="279" y="57"/>
                        <a:pt x="277" y="54"/>
                      </a:cubicBezTo>
                      <a:cubicBezTo>
                        <a:pt x="276" y="52"/>
                        <a:pt x="278" y="50"/>
                        <a:pt x="278" y="48"/>
                      </a:cubicBezTo>
                      <a:cubicBezTo>
                        <a:pt x="279" y="48"/>
                        <a:pt x="279" y="48"/>
                        <a:pt x="279" y="47"/>
                      </a:cubicBezTo>
                      <a:cubicBezTo>
                        <a:pt x="279" y="46"/>
                        <a:pt x="279" y="45"/>
                        <a:pt x="278" y="44"/>
                      </a:cubicBezTo>
                      <a:cubicBezTo>
                        <a:pt x="278" y="44"/>
                        <a:pt x="278" y="44"/>
                        <a:pt x="278" y="44"/>
                      </a:cubicBezTo>
                      <a:cubicBezTo>
                        <a:pt x="277" y="43"/>
                        <a:pt x="276" y="43"/>
                        <a:pt x="275" y="42"/>
                      </a:cubicBezTo>
                      <a:cubicBezTo>
                        <a:pt x="271" y="41"/>
                        <a:pt x="269" y="42"/>
                        <a:pt x="270" y="37"/>
                      </a:cubicBezTo>
                      <a:cubicBezTo>
                        <a:pt x="270" y="34"/>
                        <a:pt x="270" y="32"/>
                        <a:pt x="269" y="30"/>
                      </a:cubicBezTo>
                      <a:cubicBezTo>
                        <a:pt x="267" y="24"/>
                        <a:pt x="264" y="21"/>
                        <a:pt x="259" y="18"/>
                      </a:cubicBezTo>
                      <a:cubicBezTo>
                        <a:pt x="259" y="18"/>
                        <a:pt x="258" y="17"/>
                        <a:pt x="257" y="17"/>
                      </a:cubicBezTo>
                      <a:cubicBezTo>
                        <a:pt x="252" y="15"/>
                        <a:pt x="247" y="16"/>
                        <a:pt x="242" y="14"/>
                      </a:cubicBezTo>
                      <a:cubicBezTo>
                        <a:pt x="239" y="13"/>
                        <a:pt x="236" y="12"/>
                        <a:pt x="232" y="11"/>
                      </a:cubicBezTo>
                      <a:cubicBezTo>
                        <a:pt x="232" y="11"/>
                        <a:pt x="232" y="11"/>
                        <a:pt x="232" y="11"/>
                      </a:cubicBezTo>
                      <a:cubicBezTo>
                        <a:pt x="230" y="12"/>
                        <a:pt x="229" y="14"/>
                        <a:pt x="227" y="15"/>
                      </a:cubicBezTo>
                      <a:cubicBezTo>
                        <a:pt x="222" y="19"/>
                        <a:pt x="213" y="23"/>
                        <a:pt x="207" y="23"/>
                      </a:cubicBezTo>
                      <a:cubicBezTo>
                        <a:pt x="201" y="23"/>
                        <a:pt x="196" y="21"/>
                        <a:pt x="190" y="20"/>
                      </a:cubicBezTo>
                      <a:cubicBezTo>
                        <a:pt x="186" y="19"/>
                        <a:pt x="181" y="19"/>
                        <a:pt x="177" y="18"/>
                      </a:cubicBezTo>
                      <a:cubicBezTo>
                        <a:pt x="172" y="17"/>
                        <a:pt x="167" y="14"/>
                        <a:pt x="163" y="12"/>
                      </a:cubicBezTo>
                      <a:cubicBezTo>
                        <a:pt x="159" y="10"/>
                        <a:pt x="155" y="8"/>
                        <a:pt x="151" y="7"/>
                      </a:cubicBezTo>
                      <a:cubicBezTo>
                        <a:pt x="146" y="6"/>
                        <a:pt x="142" y="3"/>
                        <a:pt x="138" y="2"/>
                      </a:cubicBezTo>
                      <a:cubicBezTo>
                        <a:pt x="135" y="0"/>
                        <a:pt x="130" y="1"/>
                        <a:pt x="126" y="1"/>
                      </a:cubicBezTo>
                      <a:cubicBezTo>
                        <a:pt x="118" y="1"/>
                        <a:pt x="110" y="3"/>
                        <a:pt x="102" y="4"/>
                      </a:cubicBezTo>
                      <a:cubicBezTo>
                        <a:pt x="93" y="5"/>
                        <a:pt x="86" y="11"/>
                        <a:pt x="78" y="15"/>
                      </a:cubicBezTo>
                      <a:cubicBezTo>
                        <a:pt x="74" y="17"/>
                        <a:pt x="70" y="16"/>
                        <a:pt x="66" y="16"/>
                      </a:cubicBezTo>
                      <a:cubicBezTo>
                        <a:pt x="63" y="16"/>
                        <a:pt x="60" y="17"/>
                        <a:pt x="57" y="20"/>
                      </a:cubicBezTo>
                      <a:cubicBezTo>
                        <a:pt x="55" y="22"/>
                        <a:pt x="55" y="26"/>
                        <a:pt x="52" y="28"/>
                      </a:cubicBezTo>
                      <a:cubicBezTo>
                        <a:pt x="46" y="32"/>
                        <a:pt x="36" y="34"/>
                        <a:pt x="29" y="35"/>
                      </a:cubicBezTo>
                      <a:cubicBezTo>
                        <a:pt x="22" y="36"/>
                        <a:pt x="13" y="37"/>
                        <a:pt x="8" y="42"/>
                      </a:cubicBezTo>
                      <a:cubicBezTo>
                        <a:pt x="0" y="48"/>
                        <a:pt x="9" y="58"/>
                        <a:pt x="13" y="65"/>
                      </a:cubicBezTo>
                      <a:cubicBezTo>
                        <a:pt x="14" y="68"/>
                        <a:pt x="17" y="71"/>
                        <a:pt x="19" y="75"/>
                      </a:cubicBezTo>
                      <a:cubicBezTo>
                        <a:pt x="21" y="79"/>
                        <a:pt x="19" y="83"/>
                        <a:pt x="19" y="87"/>
                      </a:cubicBezTo>
                      <a:cubicBezTo>
                        <a:pt x="19" y="96"/>
                        <a:pt x="35" y="97"/>
                        <a:pt x="41" y="99"/>
                      </a:cubicBezTo>
                      <a:cubicBezTo>
                        <a:pt x="45" y="101"/>
                        <a:pt x="48" y="104"/>
                        <a:pt x="51" y="106"/>
                      </a:cubicBezTo>
                      <a:cubicBezTo>
                        <a:pt x="53" y="108"/>
                        <a:pt x="57" y="112"/>
                        <a:pt x="61" y="111"/>
                      </a:cubicBezTo>
                      <a:cubicBezTo>
                        <a:pt x="62" y="111"/>
                        <a:pt x="63" y="109"/>
                        <a:pt x="64" y="108"/>
                      </a:cubicBezTo>
                      <a:cubicBezTo>
                        <a:pt x="65" y="108"/>
                        <a:pt x="67" y="108"/>
                        <a:pt x="68" y="107"/>
                      </a:cubicBezTo>
                      <a:cubicBezTo>
                        <a:pt x="70" y="105"/>
                        <a:pt x="69" y="102"/>
                        <a:pt x="72" y="100"/>
                      </a:cubicBezTo>
                      <a:cubicBezTo>
                        <a:pt x="76" y="97"/>
                        <a:pt x="83" y="107"/>
                        <a:pt x="87" y="109"/>
                      </a:cubicBezTo>
                      <a:cubicBezTo>
                        <a:pt x="91" y="111"/>
                        <a:pt x="95" y="113"/>
                        <a:pt x="100" y="114"/>
                      </a:cubicBezTo>
                      <a:cubicBezTo>
                        <a:pt x="103" y="115"/>
                        <a:pt x="105" y="117"/>
                        <a:pt x="109" y="117"/>
                      </a:cubicBezTo>
                      <a:cubicBezTo>
                        <a:pt x="116" y="116"/>
                        <a:pt x="120" y="111"/>
                        <a:pt x="125" y="108"/>
                      </a:cubicBezTo>
                      <a:cubicBezTo>
                        <a:pt x="130" y="105"/>
                        <a:pt x="137" y="107"/>
                        <a:pt x="141" y="103"/>
                      </a:cubicBezTo>
                      <a:cubicBezTo>
                        <a:pt x="142" y="102"/>
                        <a:pt x="143" y="100"/>
                        <a:pt x="144" y="99"/>
                      </a:cubicBezTo>
                      <a:cubicBezTo>
                        <a:pt x="147" y="97"/>
                        <a:pt x="153" y="98"/>
                        <a:pt x="154" y="101"/>
                      </a:cubicBezTo>
                      <a:cubicBezTo>
                        <a:pt x="156" y="105"/>
                        <a:pt x="153" y="109"/>
                        <a:pt x="151" y="112"/>
                      </a:cubicBezTo>
                      <a:cubicBezTo>
                        <a:pt x="147" y="116"/>
                        <a:pt x="147" y="121"/>
                        <a:pt x="148" y="125"/>
                      </a:cubicBezTo>
                      <a:cubicBezTo>
                        <a:pt x="151" y="125"/>
                        <a:pt x="153" y="125"/>
                        <a:pt x="154" y="123"/>
                      </a:cubicBezTo>
                      <a:cubicBezTo>
                        <a:pt x="155" y="121"/>
                        <a:pt x="155" y="119"/>
                        <a:pt x="156" y="117"/>
                      </a:cubicBezTo>
                      <a:cubicBezTo>
                        <a:pt x="158" y="115"/>
                        <a:pt x="159" y="113"/>
                        <a:pt x="161" y="111"/>
                      </a:cubicBezTo>
                      <a:cubicBezTo>
                        <a:pt x="165" y="107"/>
                        <a:pt x="169" y="105"/>
                        <a:pt x="174" y="103"/>
                      </a:cubicBezTo>
                      <a:cubicBezTo>
                        <a:pt x="179" y="101"/>
                        <a:pt x="186" y="105"/>
                        <a:pt x="191" y="105"/>
                      </a:cubicBezTo>
                      <a:cubicBezTo>
                        <a:pt x="196" y="105"/>
                        <a:pt x="202" y="106"/>
                        <a:pt x="208" y="105"/>
                      </a:cubicBezTo>
                      <a:cubicBezTo>
                        <a:pt x="210" y="104"/>
                        <a:pt x="212" y="103"/>
                        <a:pt x="214" y="103"/>
                      </a:cubicBezTo>
                      <a:cubicBezTo>
                        <a:pt x="218" y="102"/>
                        <a:pt x="222" y="102"/>
                        <a:pt x="225" y="100"/>
                      </a:cubicBezTo>
                      <a:cubicBezTo>
                        <a:pt x="228" y="99"/>
                        <a:pt x="229" y="99"/>
                        <a:pt x="232" y="98"/>
                      </a:cubicBezTo>
                      <a:cubicBezTo>
                        <a:pt x="236" y="98"/>
                        <a:pt x="238" y="98"/>
                        <a:pt x="241" y="97"/>
                      </a:cubicBezTo>
                      <a:cubicBezTo>
                        <a:pt x="243" y="97"/>
                        <a:pt x="246" y="96"/>
                        <a:pt x="248" y="95"/>
                      </a:cubicBezTo>
                      <a:cubicBezTo>
                        <a:pt x="249" y="95"/>
                        <a:pt x="250" y="95"/>
                        <a:pt x="250" y="95"/>
                      </a:cubicBezTo>
                      <a:cubicBezTo>
                        <a:pt x="252" y="96"/>
                        <a:pt x="254" y="96"/>
                        <a:pt x="256" y="95"/>
                      </a:cubicBezTo>
                      <a:cubicBezTo>
                        <a:pt x="264" y="94"/>
                        <a:pt x="273" y="94"/>
                        <a:pt x="283" y="95"/>
                      </a:cubicBezTo>
                      <a:cubicBezTo>
                        <a:pt x="282" y="93"/>
                        <a:pt x="282" y="92"/>
                        <a:pt x="282" y="9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3" name="Freeform 275"/>
                <p:cNvSpPr/>
                <p:nvPr/>
              </p:nvSpPr>
              <p:spPr bwMode="auto">
                <a:xfrm>
                  <a:off x="6702414" y="2730499"/>
                  <a:ext cx="136525" cy="206375"/>
                </a:xfrm>
                <a:custGeom>
                  <a:avLst/>
                  <a:gdLst/>
                  <a:ahLst/>
                  <a:cxnLst>
                    <a:cxn ang="0">
                      <a:pos x="48" y="57"/>
                    </a:cxn>
                    <a:cxn ang="0">
                      <a:pos x="31" y="68"/>
                    </a:cxn>
                    <a:cxn ang="0">
                      <a:pos x="13" y="76"/>
                    </a:cxn>
                    <a:cxn ang="0">
                      <a:pos x="2" y="76"/>
                    </a:cxn>
                    <a:cxn ang="0">
                      <a:pos x="2" y="66"/>
                    </a:cxn>
                    <a:cxn ang="0">
                      <a:pos x="5" y="46"/>
                    </a:cxn>
                    <a:cxn ang="0">
                      <a:pos x="2" y="26"/>
                    </a:cxn>
                    <a:cxn ang="0">
                      <a:pos x="3" y="17"/>
                    </a:cxn>
                    <a:cxn ang="0">
                      <a:pos x="3" y="17"/>
                    </a:cxn>
                    <a:cxn ang="0">
                      <a:pos x="7" y="14"/>
                    </a:cxn>
                    <a:cxn ang="0">
                      <a:pos x="16" y="5"/>
                    </a:cxn>
                    <a:cxn ang="0">
                      <a:pos x="21" y="6"/>
                    </a:cxn>
                    <a:cxn ang="0">
                      <a:pos x="29" y="3"/>
                    </a:cxn>
                    <a:cxn ang="0">
                      <a:pos x="34" y="0"/>
                    </a:cxn>
                    <a:cxn ang="0">
                      <a:pos x="36" y="4"/>
                    </a:cxn>
                    <a:cxn ang="0">
                      <a:pos x="40" y="16"/>
                    </a:cxn>
                    <a:cxn ang="0">
                      <a:pos x="51" y="39"/>
                    </a:cxn>
                    <a:cxn ang="0">
                      <a:pos x="48" y="57"/>
                    </a:cxn>
                  </a:cxnLst>
                  <a:rect l="0" t="0" r="r" b="b"/>
                  <a:pathLst>
                    <a:path w="52" h="79">
                      <a:moveTo>
                        <a:pt x="48" y="57"/>
                      </a:moveTo>
                      <a:cubicBezTo>
                        <a:pt x="43" y="63"/>
                        <a:pt x="38" y="65"/>
                        <a:pt x="31" y="68"/>
                      </a:cubicBezTo>
                      <a:cubicBezTo>
                        <a:pt x="26" y="72"/>
                        <a:pt x="19" y="73"/>
                        <a:pt x="13" y="76"/>
                      </a:cubicBezTo>
                      <a:cubicBezTo>
                        <a:pt x="11" y="76"/>
                        <a:pt x="4" y="79"/>
                        <a:pt x="2" y="76"/>
                      </a:cubicBezTo>
                      <a:cubicBezTo>
                        <a:pt x="0" y="74"/>
                        <a:pt x="2" y="69"/>
                        <a:pt x="2" y="66"/>
                      </a:cubicBezTo>
                      <a:cubicBezTo>
                        <a:pt x="2" y="59"/>
                        <a:pt x="6" y="53"/>
                        <a:pt x="5" y="46"/>
                      </a:cubicBezTo>
                      <a:cubicBezTo>
                        <a:pt x="3" y="39"/>
                        <a:pt x="0" y="33"/>
                        <a:pt x="2" y="26"/>
                      </a:cubicBezTo>
                      <a:cubicBezTo>
                        <a:pt x="2" y="23"/>
                        <a:pt x="3" y="20"/>
                        <a:pt x="3" y="17"/>
                      </a:cubicBezTo>
                      <a:cubicBezTo>
                        <a:pt x="3" y="17"/>
                        <a:pt x="3" y="17"/>
                        <a:pt x="3" y="17"/>
                      </a:cubicBezTo>
                      <a:cubicBezTo>
                        <a:pt x="4" y="15"/>
                        <a:pt x="5" y="15"/>
                        <a:pt x="7" y="14"/>
                      </a:cubicBezTo>
                      <a:cubicBezTo>
                        <a:pt x="10" y="11"/>
                        <a:pt x="12" y="6"/>
                        <a:pt x="16" y="5"/>
                      </a:cubicBezTo>
                      <a:cubicBezTo>
                        <a:pt x="17" y="5"/>
                        <a:pt x="20" y="6"/>
                        <a:pt x="21" y="6"/>
                      </a:cubicBezTo>
                      <a:cubicBezTo>
                        <a:pt x="24" y="5"/>
                        <a:pt x="26" y="4"/>
                        <a:pt x="29" y="3"/>
                      </a:cubicBezTo>
                      <a:cubicBezTo>
                        <a:pt x="30" y="2"/>
                        <a:pt x="32" y="1"/>
                        <a:pt x="34" y="0"/>
                      </a:cubicBezTo>
                      <a:cubicBezTo>
                        <a:pt x="35" y="1"/>
                        <a:pt x="35" y="2"/>
                        <a:pt x="36" y="4"/>
                      </a:cubicBezTo>
                      <a:cubicBezTo>
                        <a:pt x="37" y="8"/>
                        <a:pt x="39" y="12"/>
                        <a:pt x="40" y="16"/>
                      </a:cubicBezTo>
                      <a:cubicBezTo>
                        <a:pt x="44" y="24"/>
                        <a:pt x="51" y="30"/>
                        <a:pt x="51" y="39"/>
                      </a:cubicBezTo>
                      <a:cubicBezTo>
                        <a:pt x="52" y="46"/>
                        <a:pt x="52" y="52"/>
                        <a:pt x="48"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4" name="Freeform 276"/>
                <p:cNvSpPr/>
                <p:nvPr/>
              </p:nvSpPr>
              <p:spPr bwMode="auto">
                <a:xfrm>
                  <a:off x="5661016" y="4122736"/>
                  <a:ext cx="166687" cy="207962"/>
                </a:xfrm>
                <a:custGeom>
                  <a:avLst/>
                  <a:gdLst/>
                  <a:ahLst/>
                  <a:cxnLst>
                    <a:cxn ang="0">
                      <a:pos x="63" y="79"/>
                    </a:cxn>
                    <a:cxn ang="0">
                      <a:pos x="54" y="75"/>
                    </a:cxn>
                    <a:cxn ang="0">
                      <a:pos x="43" y="70"/>
                    </a:cxn>
                    <a:cxn ang="0">
                      <a:pos x="32" y="56"/>
                    </a:cxn>
                    <a:cxn ang="0">
                      <a:pos x="20" y="49"/>
                    </a:cxn>
                    <a:cxn ang="0">
                      <a:pos x="16" y="42"/>
                    </a:cxn>
                    <a:cxn ang="0">
                      <a:pos x="12" y="37"/>
                    </a:cxn>
                    <a:cxn ang="0">
                      <a:pos x="3" y="17"/>
                    </a:cxn>
                    <a:cxn ang="0">
                      <a:pos x="0" y="1"/>
                    </a:cxn>
                    <a:cxn ang="0">
                      <a:pos x="7" y="0"/>
                    </a:cxn>
                    <a:cxn ang="0">
                      <a:pos x="16" y="8"/>
                    </a:cxn>
                    <a:cxn ang="0">
                      <a:pos x="24" y="13"/>
                    </a:cxn>
                    <a:cxn ang="0">
                      <a:pos x="33" y="10"/>
                    </a:cxn>
                    <a:cxn ang="0">
                      <a:pos x="41" y="4"/>
                    </a:cxn>
                    <a:cxn ang="0">
                      <a:pos x="43" y="3"/>
                    </a:cxn>
                    <a:cxn ang="0">
                      <a:pos x="50" y="15"/>
                    </a:cxn>
                    <a:cxn ang="0">
                      <a:pos x="57" y="38"/>
                    </a:cxn>
                    <a:cxn ang="0">
                      <a:pos x="63" y="59"/>
                    </a:cxn>
                    <a:cxn ang="0">
                      <a:pos x="62" y="69"/>
                    </a:cxn>
                    <a:cxn ang="0">
                      <a:pos x="63" y="79"/>
                    </a:cxn>
                  </a:cxnLst>
                  <a:rect l="0" t="0" r="r" b="b"/>
                  <a:pathLst>
                    <a:path w="63" h="79">
                      <a:moveTo>
                        <a:pt x="63" y="79"/>
                      </a:moveTo>
                      <a:cubicBezTo>
                        <a:pt x="59" y="79"/>
                        <a:pt x="57" y="77"/>
                        <a:pt x="54" y="75"/>
                      </a:cubicBezTo>
                      <a:cubicBezTo>
                        <a:pt x="51" y="72"/>
                        <a:pt x="47" y="72"/>
                        <a:pt x="43" y="70"/>
                      </a:cubicBezTo>
                      <a:cubicBezTo>
                        <a:pt x="38" y="67"/>
                        <a:pt x="36" y="60"/>
                        <a:pt x="32" y="56"/>
                      </a:cubicBezTo>
                      <a:cubicBezTo>
                        <a:pt x="28" y="53"/>
                        <a:pt x="23" y="52"/>
                        <a:pt x="20" y="49"/>
                      </a:cubicBezTo>
                      <a:cubicBezTo>
                        <a:pt x="18" y="46"/>
                        <a:pt x="18" y="44"/>
                        <a:pt x="16" y="42"/>
                      </a:cubicBezTo>
                      <a:cubicBezTo>
                        <a:pt x="14" y="40"/>
                        <a:pt x="13" y="39"/>
                        <a:pt x="12" y="37"/>
                      </a:cubicBezTo>
                      <a:cubicBezTo>
                        <a:pt x="8" y="31"/>
                        <a:pt x="6" y="24"/>
                        <a:pt x="3" y="17"/>
                      </a:cubicBezTo>
                      <a:cubicBezTo>
                        <a:pt x="1" y="12"/>
                        <a:pt x="0" y="7"/>
                        <a:pt x="0" y="1"/>
                      </a:cubicBezTo>
                      <a:cubicBezTo>
                        <a:pt x="2" y="0"/>
                        <a:pt x="4" y="0"/>
                        <a:pt x="7" y="0"/>
                      </a:cubicBezTo>
                      <a:cubicBezTo>
                        <a:pt x="11" y="1"/>
                        <a:pt x="13" y="5"/>
                        <a:pt x="16" y="8"/>
                      </a:cubicBezTo>
                      <a:cubicBezTo>
                        <a:pt x="19" y="11"/>
                        <a:pt x="20" y="12"/>
                        <a:pt x="24" y="13"/>
                      </a:cubicBezTo>
                      <a:cubicBezTo>
                        <a:pt x="28" y="14"/>
                        <a:pt x="29" y="12"/>
                        <a:pt x="33" y="10"/>
                      </a:cubicBezTo>
                      <a:cubicBezTo>
                        <a:pt x="36" y="8"/>
                        <a:pt x="38" y="5"/>
                        <a:pt x="41" y="4"/>
                      </a:cubicBezTo>
                      <a:cubicBezTo>
                        <a:pt x="42" y="4"/>
                        <a:pt x="42" y="3"/>
                        <a:pt x="43" y="3"/>
                      </a:cubicBezTo>
                      <a:cubicBezTo>
                        <a:pt x="47" y="6"/>
                        <a:pt x="49" y="10"/>
                        <a:pt x="50" y="15"/>
                      </a:cubicBezTo>
                      <a:cubicBezTo>
                        <a:pt x="51" y="23"/>
                        <a:pt x="55" y="30"/>
                        <a:pt x="57" y="38"/>
                      </a:cubicBezTo>
                      <a:cubicBezTo>
                        <a:pt x="59" y="45"/>
                        <a:pt x="63" y="51"/>
                        <a:pt x="63" y="59"/>
                      </a:cubicBezTo>
                      <a:cubicBezTo>
                        <a:pt x="63" y="63"/>
                        <a:pt x="63" y="66"/>
                        <a:pt x="62" y="69"/>
                      </a:cubicBezTo>
                      <a:cubicBezTo>
                        <a:pt x="62" y="73"/>
                        <a:pt x="63" y="76"/>
                        <a:pt x="63" y="7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5" name="Freeform 277"/>
                <p:cNvSpPr/>
                <p:nvPr/>
              </p:nvSpPr>
              <p:spPr bwMode="auto">
                <a:xfrm>
                  <a:off x="5768966" y="3790949"/>
                  <a:ext cx="196850" cy="174625"/>
                </a:xfrm>
                <a:custGeom>
                  <a:avLst/>
                  <a:gdLst/>
                  <a:ahLst/>
                  <a:cxnLst>
                    <a:cxn ang="0">
                      <a:pos x="74" y="20"/>
                    </a:cxn>
                    <a:cxn ang="0">
                      <a:pos x="71" y="35"/>
                    </a:cxn>
                    <a:cxn ang="0">
                      <a:pos x="66" y="40"/>
                    </a:cxn>
                    <a:cxn ang="0">
                      <a:pos x="59" y="46"/>
                    </a:cxn>
                    <a:cxn ang="0">
                      <a:pos x="53" y="50"/>
                    </a:cxn>
                    <a:cxn ang="0">
                      <a:pos x="52" y="55"/>
                    </a:cxn>
                    <a:cxn ang="0">
                      <a:pos x="49" y="58"/>
                    </a:cxn>
                    <a:cxn ang="0">
                      <a:pos x="46" y="64"/>
                    </a:cxn>
                    <a:cxn ang="0">
                      <a:pos x="37" y="65"/>
                    </a:cxn>
                    <a:cxn ang="0">
                      <a:pos x="30" y="65"/>
                    </a:cxn>
                    <a:cxn ang="0">
                      <a:pos x="27" y="66"/>
                    </a:cxn>
                    <a:cxn ang="0">
                      <a:pos x="16" y="60"/>
                    </a:cxn>
                    <a:cxn ang="0">
                      <a:pos x="0" y="42"/>
                    </a:cxn>
                    <a:cxn ang="0">
                      <a:pos x="1" y="40"/>
                    </a:cxn>
                    <a:cxn ang="0">
                      <a:pos x="3" y="30"/>
                    </a:cxn>
                    <a:cxn ang="0">
                      <a:pos x="4" y="15"/>
                    </a:cxn>
                    <a:cxn ang="0">
                      <a:pos x="11" y="9"/>
                    </a:cxn>
                    <a:cxn ang="0">
                      <a:pos x="29" y="8"/>
                    </a:cxn>
                    <a:cxn ang="0">
                      <a:pos x="33" y="4"/>
                    </a:cxn>
                    <a:cxn ang="0">
                      <a:pos x="40" y="10"/>
                    </a:cxn>
                    <a:cxn ang="0">
                      <a:pos x="46" y="11"/>
                    </a:cxn>
                    <a:cxn ang="0">
                      <a:pos x="55" y="8"/>
                    </a:cxn>
                    <a:cxn ang="0">
                      <a:pos x="60" y="8"/>
                    </a:cxn>
                    <a:cxn ang="0">
                      <a:pos x="74" y="0"/>
                    </a:cxn>
                    <a:cxn ang="0">
                      <a:pos x="74" y="5"/>
                    </a:cxn>
                    <a:cxn ang="0">
                      <a:pos x="74" y="20"/>
                    </a:cxn>
                  </a:cxnLst>
                  <a:rect l="0" t="0" r="r" b="b"/>
                  <a:pathLst>
                    <a:path w="75" h="66">
                      <a:moveTo>
                        <a:pt x="74" y="20"/>
                      </a:moveTo>
                      <a:cubicBezTo>
                        <a:pt x="74" y="26"/>
                        <a:pt x="75" y="30"/>
                        <a:pt x="71" y="35"/>
                      </a:cubicBezTo>
                      <a:cubicBezTo>
                        <a:pt x="69" y="36"/>
                        <a:pt x="68" y="38"/>
                        <a:pt x="66" y="40"/>
                      </a:cubicBezTo>
                      <a:cubicBezTo>
                        <a:pt x="63" y="42"/>
                        <a:pt x="62" y="44"/>
                        <a:pt x="59" y="46"/>
                      </a:cubicBezTo>
                      <a:cubicBezTo>
                        <a:pt x="58" y="47"/>
                        <a:pt x="53" y="48"/>
                        <a:pt x="53" y="50"/>
                      </a:cubicBezTo>
                      <a:cubicBezTo>
                        <a:pt x="52" y="51"/>
                        <a:pt x="52" y="53"/>
                        <a:pt x="52" y="55"/>
                      </a:cubicBezTo>
                      <a:cubicBezTo>
                        <a:pt x="51" y="56"/>
                        <a:pt x="50" y="57"/>
                        <a:pt x="49" y="58"/>
                      </a:cubicBezTo>
                      <a:cubicBezTo>
                        <a:pt x="48" y="61"/>
                        <a:pt x="48" y="62"/>
                        <a:pt x="46" y="64"/>
                      </a:cubicBezTo>
                      <a:cubicBezTo>
                        <a:pt x="43" y="65"/>
                        <a:pt x="40" y="65"/>
                        <a:pt x="37" y="65"/>
                      </a:cubicBezTo>
                      <a:cubicBezTo>
                        <a:pt x="35" y="65"/>
                        <a:pt x="32" y="64"/>
                        <a:pt x="30" y="65"/>
                      </a:cubicBezTo>
                      <a:cubicBezTo>
                        <a:pt x="29" y="65"/>
                        <a:pt x="28" y="66"/>
                        <a:pt x="27" y="66"/>
                      </a:cubicBezTo>
                      <a:cubicBezTo>
                        <a:pt x="24" y="64"/>
                        <a:pt x="20" y="62"/>
                        <a:pt x="16" y="60"/>
                      </a:cubicBezTo>
                      <a:cubicBezTo>
                        <a:pt x="9" y="55"/>
                        <a:pt x="4" y="49"/>
                        <a:pt x="0" y="42"/>
                      </a:cubicBezTo>
                      <a:cubicBezTo>
                        <a:pt x="0" y="41"/>
                        <a:pt x="1" y="41"/>
                        <a:pt x="1" y="40"/>
                      </a:cubicBezTo>
                      <a:cubicBezTo>
                        <a:pt x="3" y="36"/>
                        <a:pt x="3" y="34"/>
                        <a:pt x="3" y="30"/>
                      </a:cubicBezTo>
                      <a:cubicBezTo>
                        <a:pt x="3" y="25"/>
                        <a:pt x="2" y="20"/>
                        <a:pt x="4" y="15"/>
                      </a:cubicBezTo>
                      <a:cubicBezTo>
                        <a:pt x="6" y="11"/>
                        <a:pt x="7" y="10"/>
                        <a:pt x="11" y="9"/>
                      </a:cubicBezTo>
                      <a:cubicBezTo>
                        <a:pt x="16" y="6"/>
                        <a:pt x="23" y="7"/>
                        <a:pt x="29" y="8"/>
                      </a:cubicBezTo>
                      <a:cubicBezTo>
                        <a:pt x="31" y="8"/>
                        <a:pt x="32" y="5"/>
                        <a:pt x="33" y="4"/>
                      </a:cubicBezTo>
                      <a:cubicBezTo>
                        <a:pt x="36" y="7"/>
                        <a:pt x="39" y="10"/>
                        <a:pt x="40" y="10"/>
                      </a:cubicBezTo>
                      <a:cubicBezTo>
                        <a:pt x="42" y="11"/>
                        <a:pt x="44" y="11"/>
                        <a:pt x="46" y="11"/>
                      </a:cubicBezTo>
                      <a:cubicBezTo>
                        <a:pt x="48" y="11"/>
                        <a:pt x="52" y="8"/>
                        <a:pt x="55" y="8"/>
                      </a:cubicBezTo>
                      <a:cubicBezTo>
                        <a:pt x="58" y="9"/>
                        <a:pt x="57" y="9"/>
                        <a:pt x="60" y="8"/>
                      </a:cubicBezTo>
                      <a:cubicBezTo>
                        <a:pt x="66" y="7"/>
                        <a:pt x="69" y="3"/>
                        <a:pt x="74" y="0"/>
                      </a:cubicBezTo>
                      <a:cubicBezTo>
                        <a:pt x="74" y="1"/>
                        <a:pt x="74" y="3"/>
                        <a:pt x="74" y="5"/>
                      </a:cubicBezTo>
                      <a:cubicBezTo>
                        <a:pt x="74" y="10"/>
                        <a:pt x="74" y="15"/>
                        <a:pt x="74"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6" name="Freeform 278"/>
                <p:cNvSpPr/>
                <p:nvPr/>
              </p:nvSpPr>
              <p:spPr bwMode="auto">
                <a:xfrm>
                  <a:off x="5564178" y="3557586"/>
                  <a:ext cx="320674" cy="601662"/>
                </a:xfrm>
                <a:custGeom>
                  <a:avLst/>
                  <a:gdLst/>
                  <a:ahLst/>
                  <a:cxnLst>
                    <a:cxn ang="0">
                      <a:pos x="119" y="82"/>
                    </a:cxn>
                    <a:cxn ang="0">
                      <a:pos x="114" y="92"/>
                    </a:cxn>
                    <a:cxn ang="0">
                      <a:pos x="107" y="97"/>
                    </a:cxn>
                    <a:cxn ang="0">
                      <a:pos x="82" y="104"/>
                    </a:cxn>
                    <a:cxn ang="0">
                      <a:pos x="79" y="129"/>
                    </a:cxn>
                    <a:cxn ang="0">
                      <a:pos x="78" y="130"/>
                    </a:cxn>
                    <a:cxn ang="0">
                      <a:pos x="60" y="118"/>
                    </a:cxn>
                    <a:cxn ang="0">
                      <a:pos x="42" y="104"/>
                    </a:cxn>
                    <a:cxn ang="0">
                      <a:pos x="35" y="148"/>
                    </a:cxn>
                    <a:cxn ang="0">
                      <a:pos x="38" y="177"/>
                    </a:cxn>
                    <a:cxn ang="0">
                      <a:pos x="43" y="186"/>
                    </a:cxn>
                    <a:cxn ang="0">
                      <a:pos x="72" y="215"/>
                    </a:cxn>
                    <a:cxn ang="0">
                      <a:pos x="78" y="219"/>
                    </a:cxn>
                    <a:cxn ang="0">
                      <a:pos x="61" y="228"/>
                    </a:cxn>
                    <a:cxn ang="0">
                      <a:pos x="44" y="215"/>
                    </a:cxn>
                    <a:cxn ang="0">
                      <a:pos x="36" y="212"/>
                    </a:cxn>
                    <a:cxn ang="0">
                      <a:pos x="22" y="196"/>
                    </a:cxn>
                    <a:cxn ang="0">
                      <a:pos x="12" y="179"/>
                    </a:cxn>
                    <a:cxn ang="0">
                      <a:pos x="22" y="159"/>
                    </a:cxn>
                    <a:cxn ang="0">
                      <a:pos x="31" y="143"/>
                    </a:cxn>
                    <a:cxn ang="0">
                      <a:pos x="29" y="123"/>
                    </a:cxn>
                    <a:cxn ang="0">
                      <a:pos x="15" y="94"/>
                    </a:cxn>
                    <a:cxn ang="0">
                      <a:pos x="16" y="74"/>
                    </a:cxn>
                    <a:cxn ang="0">
                      <a:pos x="9" y="49"/>
                    </a:cxn>
                    <a:cxn ang="0">
                      <a:pos x="19" y="9"/>
                    </a:cxn>
                    <a:cxn ang="0">
                      <a:pos x="38" y="1"/>
                    </a:cxn>
                    <a:cxn ang="0">
                      <a:pos x="46" y="5"/>
                    </a:cxn>
                    <a:cxn ang="0">
                      <a:pos x="56" y="32"/>
                    </a:cxn>
                    <a:cxn ang="0">
                      <a:pos x="73" y="38"/>
                    </a:cxn>
                    <a:cxn ang="0">
                      <a:pos x="91" y="33"/>
                    </a:cxn>
                    <a:cxn ang="0">
                      <a:pos x="107" y="46"/>
                    </a:cxn>
                    <a:cxn ang="0">
                      <a:pos x="112" y="62"/>
                    </a:cxn>
                    <a:cxn ang="0">
                      <a:pos x="121" y="78"/>
                    </a:cxn>
                  </a:cxnLst>
                  <a:rect l="0" t="0" r="r" b="b"/>
                  <a:pathLst>
                    <a:path w="122" h="229">
                      <a:moveTo>
                        <a:pt x="121" y="78"/>
                      </a:moveTo>
                      <a:cubicBezTo>
                        <a:pt x="120" y="81"/>
                        <a:pt x="120" y="79"/>
                        <a:pt x="119" y="82"/>
                      </a:cubicBezTo>
                      <a:cubicBezTo>
                        <a:pt x="118" y="85"/>
                        <a:pt x="119" y="82"/>
                        <a:pt x="118" y="86"/>
                      </a:cubicBezTo>
                      <a:cubicBezTo>
                        <a:pt x="117" y="89"/>
                        <a:pt x="116" y="93"/>
                        <a:pt x="114" y="92"/>
                      </a:cubicBezTo>
                      <a:cubicBezTo>
                        <a:pt x="113" y="91"/>
                        <a:pt x="112" y="92"/>
                        <a:pt x="111" y="93"/>
                      </a:cubicBezTo>
                      <a:cubicBezTo>
                        <a:pt x="110" y="94"/>
                        <a:pt x="109" y="97"/>
                        <a:pt x="107" y="97"/>
                      </a:cubicBezTo>
                      <a:cubicBezTo>
                        <a:pt x="101" y="96"/>
                        <a:pt x="94" y="95"/>
                        <a:pt x="89" y="98"/>
                      </a:cubicBezTo>
                      <a:cubicBezTo>
                        <a:pt x="85" y="99"/>
                        <a:pt x="84" y="100"/>
                        <a:pt x="82" y="104"/>
                      </a:cubicBezTo>
                      <a:cubicBezTo>
                        <a:pt x="80" y="109"/>
                        <a:pt x="81" y="114"/>
                        <a:pt x="81" y="119"/>
                      </a:cubicBezTo>
                      <a:cubicBezTo>
                        <a:pt x="81" y="123"/>
                        <a:pt x="81" y="125"/>
                        <a:pt x="79" y="129"/>
                      </a:cubicBezTo>
                      <a:cubicBezTo>
                        <a:pt x="79" y="130"/>
                        <a:pt x="78" y="130"/>
                        <a:pt x="78" y="131"/>
                      </a:cubicBezTo>
                      <a:cubicBezTo>
                        <a:pt x="78" y="131"/>
                        <a:pt x="78" y="130"/>
                        <a:pt x="78" y="130"/>
                      </a:cubicBezTo>
                      <a:cubicBezTo>
                        <a:pt x="75" y="126"/>
                        <a:pt x="74" y="123"/>
                        <a:pt x="70" y="121"/>
                      </a:cubicBezTo>
                      <a:cubicBezTo>
                        <a:pt x="68" y="119"/>
                        <a:pt x="63" y="119"/>
                        <a:pt x="60" y="118"/>
                      </a:cubicBezTo>
                      <a:cubicBezTo>
                        <a:pt x="55" y="117"/>
                        <a:pt x="53" y="115"/>
                        <a:pt x="49" y="112"/>
                      </a:cubicBezTo>
                      <a:cubicBezTo>
                        <a:pt x="46" y="110"/>
                        <a:pt x="45" y="107"/>
                        <a:pt x="42" y="104"/>
                      </a:cubicBezTo>
                      <a:cubicBezTo>
                        <a:pt x="37" y="109"/>
                        <a:pt x="40" y="121"/>
                        <a:pt x="40" y="127"/>
                      </a:cubicBezTo>
                      <a:cubicBezTo>
                        <a:pt x="40" y="135"/>
                        <a:pt x="38" y="141"/>
                        <a:pt x="35" y="148"/>
                      </a:cubicBezTo>
                      <a:cubicBezTo>
                        <a:pt x="33" y="153"/>
                        <a:pt x="29" y="161"/>
                        <a:pt x="31" y="167"/>
                      </a:cubicBezTo>
                      <a:cubicBezTo>
                        <a:pt x="32" y="171"/>
                        <a:pt x="34" y="175"/>
                        <a:pt x="38" y="177"/>
                      </a:cubicBezTo>
                      <a:cubicBezTo>
                        <a:pt x="40" y="178"/>
                        <a:pt x="41" y="178"/>
                        <a:pt x="42" y="181"/>
                      </a:cubicBezTo>
                      <a:cubicBezTo>
                        <a:pt x="42" y="182"/>
                        <a:pt x="42" y="184"/>
                        <a:pt x="43" y="186"/>
                      </a:cubicBezTo>
                      <a:cubicBezTo>
                        <a:pt x="44" y="193"/>
                        <a:pt x="44" y="201"/>
                        <a:pt x="50" y="206"/>
                      </a:cubicBezTo>
                      <a:cubicBezTo>
                        <a:pt x="56" y="211"/>
                        <a:pt x="64" y="212"/>
                        <a:pt x="72" y="215"/>
                      </a:cubicBezTo>
                      <a:cubicBezTo>
                        <a:pt x="75" y="216"/>
                        <a:pt x="77" y="217"/>
                        <a:pt x="80" y="218"/>
                      </a:cubicBezTo>
                      <a:cubicBezTo>
                        <a:pt x="79" y="218"/>
                        <a:pt x="79" y="219"/>
                        <a:pt x="78" y="219"/>
                      </a:cubicBezTo>
                      <a:cubicBezTo>
                        <a:pt x="75" y="220"/>
                        <a:pt x="73" y="223"/>
                        <a:pt x="70" y="225"/>
                      </a:cubicBezTo>
                      <a:cubicBezTo>
                        <a:pt x="66" y="227"/>
                        <a:pt x="65" y="229"/>
                        <a:pt x="61" y="228"/>
                      </a:cubicBezTo>
                      <a:cubicBezTo>
                        <a:pt x="57" y="227"/>
                        <a:pt x="56" y="226"/>
                        <a:pt x="53" y="223"/>
                      </a:cubicBezTo>
                      <a:cubicBezTo>
                        <a:pt x="50" y="220"/>
                        <a:pt x="48" y="216"/>
                        <a:pt x="44" y="215"/>
                      </a:cubicBezTo>
                      <a:cubicBezTo>
                        <a:pt x="41" y="215"/>
                        <a:pt x="39" y="215"/>
                        <a:pt x="37" y="216"/>
                      </a:cubicBezTo>
                      <a:cubicBezTo>
                        <a:pt x="36" y="215"/>
                        <a:pt x="36" y="213"/>
                        <a:pt x="36" y="212"/>
                      </a:cubicBezTo>
                      <a:cubicBezTo>
                        <a:pt x="35" y="208"/>
                        <a:pt x="35" y="204"/>
                        <a:pt x="31" y="202"/>
                      </a:cubicBezTo>
                      <a:cubicBezTo>
                        <a:pt x="28" y="200"/>
                        <a:pt x="25" y="199"/>
                        <a:pt x="22" y="196"/>
                      </a:cubicBezTo>
                      <a:cubicBezTo>
                        <a:pt x="19" y="194"/>
                        <a:pt x="16" y="191"/>
                        <a:pt x="14" y="189"/>
                      </a:cubicBezTo>
                      <a:cubicBezTo>
                        <a:pt x="12" y="186"/>
                        <a:pt x="12" y="182"/>
                        <a:pt x="12" y="179"/>
                      </a:cubicBezTo>
                      <a:cubicBezTo>
                        <a:pt x="12" y="174"/>
                        <a:pt x="14" y="171"/>
                        <a:pt x="15" y="167"/>
                      </a:cubicBezTo>
                      <a:cubicBezTo>
                        <a:pt x="18" y="165"/>
                        <a:pt x="20" y="162"/>
                        <a:pt x="22" y="159"/>
                      </a:cubicBezTo>
                      <a:cubicBezTo>
                        <a:pt x="24" y="156"/>
                        <a:pt x="25" y="152"/>
                        <a:pt x="27" y="149"/>
                      </a:cubicBezTo>
                      <a:cubicBezTo>
                        <a:pt x="29" y="147"/>
                        <a:pt x="30" y="145"/>
                        <a:pt x="31" y="143"/>
                      </a:cubicBezTo>
                      <a:cubicBezTo>
                        <a:pt x="32" y="141"/>
                        <a:pt x="31" y="138"/>
                        <a:pt x="30" y="136"/>
                      </a:cubicBezTo>
                      <a:cubicBezTo>
                        <a:pt x="30" y="132"/>
                        <a:pt x="31" y="127"/>
                        <a:pt x="29" y="123"/>
                      </a:cubicBezTo>
                      <a:cubicBezTo>
                        <a:pt x="27" y="118"/>
                        <a:pt x="25" y="113"/>
                        <a:pt x="22" y="108"/>
                      </a:cubicBezTo>
                      <a:cubicBezTo>
                        <a:pt x="19" y="104"/>
                        <a:pt x="18" y="98"/>
                        <a:pt x="15" y="94"/>
                      </a:cubicBezTo>
                      <a:cubicBezTo>
                        <a:pt x="13" y="89"/>
                        <a:pt x="11" y="86"/>
                        <a:pt x="13" y="82"/>
                      </a:cubicBezTo>
                      <a:cubicBezTo>
                        <a:pt x="14" y="79"/>
                        <a:pt x="16" y="77"/>
                        <a:pt x="16" y="74"/>
                      </a:cubicBezTo>
                      <a:cubicBezTo>
                        <a:pt x="17" y="71"/>
                        <a:pt x="15" y="68"/>
                        <a:pt x="15" y="65"/>
                      </a:cubicBezTo>
                      <a:cubicBezTo>
                        <a:pt x="13" y="60"/>
                        <a:pt x="11" y="54"/>
                        <a:pt x="9" y="49"/>
                      </a:cubicBezTo>
                      <a:cubicBezTo>
                        <a:pt x="5" y="41"/>
                        <a:pt x="0" y="28"/>
                        <a:pt x="4" y="19"/>
                      </a:cubicBezTo>
                      <a:cubicBezTo>
                        <a:pt x="6" y="14"/>
                        <a:pt x="14" y="12"/>
                        <a:pt x="19" y="9"/>
                      </a:cubicBezTo>
                      <a:cubicBezTo>
                        <a:pt x="22" y="7"/>
                        <a:pt x="26" y="7"/>
                        <a:pt x="30" y="5"/>
                      </a:cubicBezTo>
                      <a:cubicBezTo>
                        <a:pt x="32" y="4"/>
                        <a:pt x="35" y="2"/>
                        <a:pt x="38" y="1"/>
                      </a:cubicBezTo>
                      <a:cubicBezTo>
                        <a:pt x="39" y="0"/>
                        <a:pt x="40" y="0"/>
                        <a:pt x="41" y="0"/>
                      </a:cubicBezTo>
                      <a:cubicBezTo>
                        <a:pt x="43" y="1"/>
                        <a:pt x="44" y="3"/>
                        <a:pt x="46" y="5"/>
                      </a:cubicBezTo>
                      <a:cubicBezTo>
                        <a:pt x="49" y="8"/>
                        <a:pt x="51" y="14"/>
                        <a:pt x="54" y="18"/>
                      </a:cubicBezTo>
                      <a:cubicBezTo>
                        <a:pt x="57" y="22"/>
                        <a:pt x="56" y="27"/>
                        <a:pt x="56" y="32"/>
                      </a:cubicBezTo>
                      <a:cubicBezTo>
                        <a:pt x="56" y="35"/>
                        <a:pt x="56" y="37"/>
                        <a:pt x="57" y="39"/>
                      </a:cubicBezTo>
                      <a:cubicBezTo>
                        <a:pt x="62" y="47"/>
                        <a:pt x="67" y="38"/>
                        <a:pt x="73" y="38"/>
                      </a:cubicBezTo>
                      <a:cubicBezTo>
                        <a:pt x="77" y="38"/>
                        <a:pt x="79" y="40"/>
                        <a:pt x="83" y="39"/>
                      </a:cubicBezTo>
                      <a:cubicBezTo>
                        <a:pt x="87" y="39"/>
                        <a:pt x="88" y="36"/>
                        <a:pt x="91" y="33"/>
                      </a:cubicBezTo>
                      <a:cubicBezTo>
                        <a:pt x="96" y="30"/>
                        <a:pt x="102" y="36"/>
                        <a:pt x="104" y="40"/>
                      </a:cubicBezTo>
                      <a:cubicBezTo>
                        <a:pt x="105" y="42"/>
                        <a:pt x="106" y="44"/>
                        <a:pt x="107" y="46"/>
                      </a:cubicBezTo>
                      <a:cubicBezTo>
                        <a:pt x="108" y="50"/>
                        <a:pt x="110" y="52"/>
                        <a:pt x="110" y="55"/>
                      </a:cubicBezTo>
                      <a:cubicBezTo>
                        <a:pt x="111" y="58"/>
                        <a:pt x="110" y="60"/>
                        <a:pt x="112" y="62"/>
                      </a:cubicBezTo>
                      <a:cubicBezTo>
                        <a:pt x="114" y="65"/>
                        <a:pt x="116" y="67"/>
                        <a:pt x="117" y="70"/>
                      </a:cubicBezTo>
                      <a:cubicBezTo>
                        <a:pt x="119" y="73"/>
                        <a:pt x="122" y="75"/>
                        <a:pt x="121" y="7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7" name="Freeform 279"/>
                <p:cNvSpPr/>
                <p:nvPr/>
              </p:nvSpPr>
              <p:spPr bwMode="auto">
                <a:xfrm>
                  <a:off x="5759441" y="3433761"/>
                  <a:ext cx="274637" cy="604837"/>
                </a:xfrm>
                <a:custGeom>
                  <a:avLst/>
                  <a:gdLst/>
                  <a:ahLst/>
                  <a:cxnLst>
                    <a:cxn ang="0">
                      <a:pos x="91" y="194"/>
                    </a:cxn>
                    <a:cxn ang="0">
                      <a:pos x="75" y="209"/>
                    </a:cxn>
                    <a:cxn ang="0">
                      <a:pos x="56" y="222"/>
                    </a:cxn>
                    <a:cxn ang="0">
                      <a:pos x="35" y="229"/>
                    </a:cxn>
                    <a:cxn ang="0">
                      <a:pos x="37" y="209"/>
                    </a:cxn>
                    <a:cxn ang="0">
                      <a:pos x="34" y="201"/>
                    </a:cxn>
                    <a:cxn ang="0">
                      <a:pos x="50" y="200"/>
                    </a:cxn>
                    <a:cxn ang="0">
                      <a:pos x="56" y="191"/>
                    </a:cxn>
                    <a:cxn ang="0">
                      <a:pos x="63" y="182"/>
                    </a:cxn>
                    <a:cxn ang="0">
                      <a:pos x="75" y="171"/>
                    </a:cxn>
                    <a:cxn ang="0">
                      <a:pos x="78" y="141"/>
                    </a:cxn>
                    <a:cxn ang="0">
                      <a:pos x="78" y="136"/>
                    </a:cxn>
                    <a:cxn ang="0">
                      <a:pos x="75" y="126"/>
                    </a:cxn>
                    <a:cxn ang="0">
                      <a:pos x="70" y="116"/>
                    </a:cxn>
                    <a:cxn ang="0">
                      <a:pos x="59" y="98"/>
                    </a:cxn>
                    <a:cxn ang="0">
                      <a:pos x="46" y="84"/>
                    </a:cxn>
                    <a:cxn ang="0">
                      <a:pos x="31" y="66"/>
                    </a:cxn>
                    <a:cxn ang="0">
                      <a:pos x="38" y="53"/>
                    </a:cxn>
                    <a:cxn ang="0">
                      <a:pos x="36" y="48"/>
                    </a:cxn>
                    <a:cxn ang="0">
                      <a:pos x="28" y="39"/>
                    </a:cxn>
                    <a:cxn ang="0">
                      <a:pos x="11" y="34"/>
                    </a:cxn>
                    <a:cxn ang="0">
                      <a:pos x="3" y="22"/>
                    </a:cxn>
                    <a:cxn ang="0">
                      <a:pos x="2" y="12"/>
                    </a:cxn>
                    <a:cxn ang="0">
                      <a:pos x="15" y="8"/>
                    </a:cxn>
                    <a:cxn ang="0">
                      <a:pos x="48" y="2"/>
                    </a:cxn>
                    <a:cxn ang="0">
                      <a:pos x="58" y="6"/>
                    </a:cxn>
                    <a:cxn ang="0">
                      <a:pos x="79" y="28"/>
                    </a:cxn>
                    <a:cxn ang="0">
                      <a:pos x="86" y="31"/>
                    </a:cxn>
                    <a:cxn ang="0">
                      <a:pos x="67" y="38"/>
                    </a:cxn>
                    <a:cxn ang="0">
                      <a:pos x="58" y="77"/>
                    </a:cxn>
                    <a:cxn ang="0">
                      <a:pos x="67" y="100"/>
                    </a:cxn>
                    <a:cxn ang="0">
                      <a:pos x="86" y="114"/>
                    </a:cxn>
                    <a:cxn ang="0">
                      <a:pos x="103" y="155"/>
                    </a:cxn>
                  </a:cxnLst>
                  <a:rect l="0" t="0" r="r" b="b"/>
                  <a:pathLst>
                    <a:path w="105" h="230">
                      <a:moveTo>
                        <a:pt x="102" y="177"/>
                      </a:moveTo>
                      <a:cubicBezTo>
                        <a:pt x="100" y="185"/>
                        <a:pt x="98" y="189"/>
                        <a:pt x="91" y="194"/>
                      </a:cubicBezTo>
                      <a:cubicBezTo>
                        <a:pt x="88" y="196"/>
                        <a:pt x="84" y="198"/>
                        <a:pt x="82" y="200"/>
                      </a:cubicBezTo>
                      <a:cubicBezTo>
                        <a:pt x="80" y="203"/>
                        <a:pt x="78" y="206"/>
                        <a:pt x="75" y="209"/>
                      </a:cubicBezTo>
                      <a:cubicBezTo>
                        <a:pt x="72" y="212"/>
                        <a:pt x="69" y="213"/>
                        <a:pt x="65" y="216"/>
                      </a:cubicBezTo>
                      <a:cubicBezTo>
                        <a:pt x="62" y="218"/>
                        <a:pt x="59" y="220"/>
                        <a:pt x="56" y="222"/>
                      </a:cubicBezTo>
                      <a:cubicBezTo>
                        <a:pt x="53" y="224"/>
                        <a:pt x="50" y="225"/>
                        <a:pt x="46" y="226"/>
                      </a:cubicBezTo>
                      <a:cubicBezTo>
                        <a:pt x="43" y="227"/>
                        <a:pt x="39" y="230"/>
                        <a:pt x="35" y="229"/>
                      </a:cubicBezTo>
                      <a:cubicBezTo>
                        <a:pt x="35" y="225"/>
                        <a:pt x="37" y="223"/>
                        <a:pt x="38" y="219"/>
                      </a:cubicBezTo>
                      <a:cubicBezTo>
                        <a:pt x="38" y="215"/>
                        <a:pt x="38" y="212"/>
                        <a:pt x="37" y="209"/>
                      </a:cubicBezTo>
                      <a:cubicBezTo>
                        <a:pt x="36" y="206"/>
                        <a:pt x="34" y="204"/>
                        <a:pt x="31" y="202"/>
                      </a:cubicBezTo>
                      <a:cubicBezTo>
                        <a:pt x="32" y="202"/>
                        <a:pt x="33" y="201"/>
                        <a:pt x="34" y="201"/>
                      </a:cubicBezTo>
                      <a:cubicBezTo>
                        <a:pt x="36" y="200"/>
                        <a:pt x="39" y="201"/>
                        <a:pt x="41" y="201"/>
                      </a:cubicBezTo>
                      <a:cubicBezTo>
                        <a:pt x="44" y="201"/>
                        <a:pt x="47" y="201"/>
                        <a:pt x="50" y="200"/>
                      </a:cubicBezTo>
                      <a:cubicBezTo>
                        <a:pt x="52" y="198"/>
                        <a:pt x="52" y="197"/>
                        <a:pt x="53" y="194"/>
                      </a:cubicBezTo>
                      <a:cubicBezTo>
                        <a:pt x="54" y="193"/>
                        <a:pt x="55" y="192"/>
                        <a:pt x="56" y="191"/>
                      </a:cubicBezTo>
                      <a:cubicBezTo>
                        <a:pt x="56" y="189"/>
                        <a:pt x="56" y="187"/>
                        <a:pt x="57" y="186"/>
                      </a:cubicBezTo>
                      <a:cubicBezTo>
                        <a:pt x="57" y="184"/>
                        <a:pt x="62" y="183"/>
                        <a:pt x="63" y="182"/>
                      </a:cubicBezTo>
                      <a:cubicBezTo>
                        <a:pt x="66" y="180"/>
                        <a:pt x="67" y="178"/>
                        <a:pt x="70" y="176"/>
                      </a:cubicBezTo>
                      <a:cubicBezTo>
                        <a:pt x="72" y="174"/>
                        <a:pt x="73" y="172"/>
                        <a:pt x="75" y="171"/>
                      </a:cubicBezTo>
                      <a:cubicBezTo>
                        <a:pt x="79" y="166"/>
                        <a:pt x="78" y="162"/>
                        <a:pt x="78" y="156"/>
                      </a:cubicBezTo>
                      <a:cubicBezTo>
                        <a:pt x="78" y="151"/>
                        <a:pt x="78" y="146"/>
                        <a:pt x="78" y="141"/>
                      </a:cubicBezTo>
                      <a:cubicBezTo>
                        <a:pt x="78" y="139"/>
                        <a:pt x="78" y="137"/>
                        <a:pt x="78" y="136"/>
                      </a:cubicBezTo>
                      <a:cubicBezTo>
                        <a:pt x="78" y="136"/>
                        <a:pt x="78" y="136"/>
                        <a:pt x="78" y="136"/>
                      </a:cubicBezTo>
                      <a:cubicBezTo>
                        <a:pt x="78" y="135"/>
                        <a:pt x="78" y="134"/>
                        <a:pt x="78" y="133"/>
                      </a:cubicBezTo>
                      <a:cubicBezTo>
                        <a:pt x="77" y="130"/>
                        <a:pt x="76" y="129"/>
                        <a:pt x="75" y="126"/>
                      </a:cubicBezTo>
                      <a:cubicBezTo>
                        <a:pt x="74" y="124"/>
                        <a:pt x="74" y="123"/>
                        <a:pt x="74" y="121"/>
                      </a:cubicBezTo>
                      <a:cubicBezTo>
                        <a:pt x="73" y="120"/>
                        <a:pt x="71" y="118"/>
                        <a:pt x="70" y="116"/>
                      </a:cubicBezTo>
                      <a:cubicBezTo>
                        <a:pt x="69" y="113"/>
                        <a:pt x="67" y="111"/>
                        <a:pt x="65" y="109"/>
                      </a:cubicBezTo>
                      <a:cubicBezTo>
                        <a:pt x="62" y="105"/>
                        <a:pt x="60" y="102"/>
                        <a:pt x="59" y="98"/>
                      </a:cubicBezTo>
                      <a:cubicBezTo>
                        <a:pt x="58" y="95"/>
                        <a:pt x="59" y="94"/>
                        <a:pt x="56" y="92"/>
                      </a:cubicBezTo>
                      <a:cubicBezTo>
                        <a:pt x="53" y="89"/>
                        <a:pt x="49" y="87"/>
                        <a:pt x="46" y="84"/>
                      </a:cubicBezTo>
                      <a:cubicBezTo>
                        <a:pt x="44" y="82"/>
                        <a:pt x="42" y="80"/>
                        <a:pt x="40" y="78"/>
                      </a:cubicBezTo>
                      <a:cubicBezTo>
                        <a:pt x="35" y="74"/>
                        <a:pt x="31" y="71"/>
                        <a:pt x="31" y="66"/>
                      </a:cubicBezTo>
                      <a:cubicBezTo>
                        <a:pt x="31" y="62"/>
                        <a:pt x="31" y="60"/>
                        <a:pt x="33" y="58"/>
                      </a:cubicBezTo>
                      <a:cubicBezTo>
                        <a:pt x="35" y="56"/>
                        <a:pt x="38" y="56"/>
                        <a:pt x="38" y="53"/>
                      </a:cubicBezTo>
                      <a:cubicBezTo>
                        <a:pt x="37" y="51"/>
                        <a:pt x="36" y="51"/>
                        <a:pt x="36" y="50"/>
                      </a:cubicBezTo>
                      <a:cubicBezTo>
                        <a:pt x="35" y="49"/>
                        <a:pt x="36" y="48"/>
                        <a:pt x="36" y="48"/>
                      </a:cubicBezTo>
                      <a:cubicBezTo>
                        <a:pt x="35" y="46"/>
                        <a:pt x="35" y="45"/>
                        <a:pt x="34" y="43"/>
                      </a:cubicBezTo>
                      <a:cubicBezTo>
                        <a:pt x="32" y="40"/>
                        <a:pt x="32" y="38"/>
                        <a:pt x="28" y="39"/>
                      </a:cubicBezTo>
                      <a:cubicBezTo>
                        <a:pt x="24" y="40"/>
                        <a:pt x="15" y="42"/>
                        <a:pt x="12" y="39"/>
                      </a:cubicBezTo>
                      <a:cubicBezTo>
                        <a:pt x="11" y="37"/>
                        <a:pt x="11" y="35"/>
                        <a:pt x="11" y="34"/>
                      </a:cubicBezTo>
                      <a:cubicBezTo>
                        <a:pt x="10" y="31"/>
                        <a:pt x="9" y="31"/>
                        <a:pt x="7" y="29"/>
                      </a:cubicBezTo>
                      <a:cubicBezTo>
                        <a:pt x="5" y="27"/>
                        <a:pt x="4" y="25"/>
                        <a:pt x="3" y="22"/>
                      </a:cubicBezTo>
                      <a:cubicBezTo>
                        <a:pt x="3" y="21"/>
                        <a:pt x="2" y="19"/>
                        <a:pt x="0" y="16"/>
                      </a:cubicBezTo>
                      <a:cubicBezTo>
                        <a:pt x="1" y="15"/>
                        <a:pt x="1" y="14"/>
                        <a:pt x="2" y="12"/>
                      </a:cubicBezTo>
                      <a:cubicBezTo>
                        <a:pt x="2" y="9"/>
                        <a:pt x="1" y="8"/>
                        <a:pt x="5" y="8"/>
                      </a:cubicBezTo>
                      <a:cubicBezTo>
                        <a:pt x="8" y="8"/>
                        <a:pt x="12" y="8"/>
                        <a:pt x="15" y="8"/>
                      </a:cubicBezTo>
                      <a:cubicBezTo>
                        <a:pt x="21" y="7"/>
                        <a:pt x="27" y="8"/>
                        <a:pt x="33" y="6"/>
                      </a:cubicBezTo>
                      <a:cubicBezTo>
                        <a:pt x="38" y="4"/>
                        <a:pt x="43" y="3"/>
                        <a:pt x="48" y="2"/>
                      </a:cubicBezTo>
                      <a:cubicBezTo>
                        <a:pt x="50" y="1"/>
                        <a:pt x="52" y="0"/>
                        <a:pt x="54" y="1"/>
                      </a:cubicBezTo>
                      <a:cubicBezTo>
                        <a:pt x="58" y="1"/>
                        <a:pt x="57" y="3"/>
                        <a:pt x="58" y="6"/>
                      </a:cubicBezTo>
                      <a:cubicBezTo>
                        <a:pt x="60" y="11"/>
                        <a:pt x="63" y="15"/>
                        <a:pt x="65" y="19"/>
                      </a:cubicBezTo>
                      <a:cubicBezTo>
                        <a:pt x="69" y="25"/>
                        <a:pt x="72" y="27"/>
                        <a:pt x="79" y="28"/>
                      </a:cubicBezTo>
                      <a:cubicBezTo>
                        <a:pt x="82" y="28"/>
                        <a:pt x="84" y="29"/>
                        <a:pt x="86" y="30"/>
                      </a:cubicBezTo>
                      <a:cubicBezTo>
                        <a:pt x="86" y="31"/>
                        <a:pt x="86" y="31"/>
                        <a:pt x="86" y="31"/>
                      </a:cubicBezTo>
                      <a:cubicBezTo>
                        <a:pt x="83" y="32"/>
                        <a:pt x="80" y="34"/>
                        <a:pt x="77" y="36"/>
                      </a:cubicBezTo>
                      <a:cubicBezTo>
                        <a:pt x="73" y="37"/>
                        <a:pt x="70" y="37"/>
                        <a:pt x="67" y="38"/>
                      </a:cubicBezTo>
                      <a:cubicBezTo>
                        <a:pt x="61" y="40"/>
                        <a:pt x="57" y="48"/>
                        <a:pt x="56" y="54"/>
                      </a:cubicBezTo>
                      <a:cubicBezTo>
                        <a:pt x="55" y="62"/>
                        <a:pt x="56" y="69"/>
                        <a:pt x="58" y="77"/>
                      </a:cubicBezTo>
                      <a:cubicBezTo>
                        <a:pt x="59" y="80"/>
                        <a:pt x="60" y="84"/>
                        <a:pt x="62" y="88"/>
                      </a:cubicBezTo>
                      <a:cubicBezTo>
                        <a:pt x="63" y="91"/>
                        <a:pt x="64" y="97"/>
                        <a:pt x="67" y="100"/>
                      </a:cubicBezTo>
                      <a:cubicBezTo>
                        <a:pt x="69" y="103"/>
                        <a:pt x="74" y="104"/>
                        <a:pt x="78" y="106"/>
                      </a:cubicBezTo>
                      <a:cubicBezTo>
                        <a:pt x="81" y="108"/>
                        <a:pt x="83" y="112"/>
                        <a:pt x="86" y="114"/>
                      </a:cubicBezTo>
                      <a:cubicBezTo>
                        <a:pt x="93" y="119"/>
                        <a:pt x="96" y="124"/>
                        <a:pt x="98" y="132"/>
                      </a:cubicBezTo>
                      <a:cubicBezTo>
                        <a:pt x="100" y="140"/>
                        <a:pt x="101" y="147"/>
                        <a:pt x="103" y="155"/>
                      </a:cubicBezTo>
                      <a:cubicBezTo>
                        <a:pt x="105" y="162"/>
                        <a:pt x="104" y="170"/>
                        <a:pt x="102" y="17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8" name="Freeform 280"/>
                <p:cNvSpPr/>
                <p:nvPr/>
              </p:nvSpPr>
              <p:spPr bwMode="auto">
                <a:xfrm>
                  <a:off x="5367329" y="3200399"/>
                  <a:ext cx="328612" cy="795337"/>
                </a:xfrm>
                <a:custGeom>
                  <a:avLst/>
                  <a:gdLst/>
                  <a:ahLst/>
                  <a:cxnLst>
                    <a:cxn ang="0">
                      <a:pos x="124" y="119"/>
                    </a:cxn>
                    <a:cxn ang="0">
                      <a:pos x="120" y="132"/>
                    </a:cxn>
                    <a:cxn ang="0">
                      <a:pos x="113" y="137"/>
                    </a:cxn>
                    <a:cxn ang="0">
                      <a:pos x="94" y="145"/>
                    </a:cxn>
                    <a:cxn ang="0">
                      <a:pos x="84" y="185"/>
                    </a:cxn>
                    <a:cxn ang="0">
                      <a:pos x="91" y="210"/>
                    </a:cxn>
                    <a:cxn ang="0">
                      <a:pos x="90" y="230"/>
                    </a:cxn>
                    <a:cxn ang="0">
                      <a:pos x="104" y="259"/>
                    </a:cxn>
                    <a:cxn ang="0">
                      <a:pos x="106" y="279"/>
                    </a:cxn>
                    <a:cxn ang="0">
                      <a:pos x="97" y="295"/>
                    </a:cxn>
                    <a:cxn ang="0">
                      <a:pos x="92" y="296"/>
                    </a:cxn>
                    <a:cxn ang="0">
                      <a:pos x="91" y="256"/>
                    </a:cxn>
                    <a:cxn ang="0">
                      <a:pos x="86" y="231"/>
                    </a:cxn>
                    <a:cxn ang="0">
                      <a:pos x="81" y="209"/>
                    </a:cxn>
                    <a:cxn ang="0">
                      <a:pos x="75" y="187"/>
                    </a:cxn>
                    <a:cxn ang="0">
                      <a:pos x="63" y="193"/>
                    </a:cxn>
                    <a:cxn ang="0">
                      <a:pos x="34" y="210"/>
                    </a:cxn>
                    <a:cxn ang="0">
                      <a:pos x="18" y="151"/>
                    </a:cxn>
                    <a:cxn ang="0">
                      <a:pos x="5" y="137"/>
                    </a:cxn>
                    <a:cxn ang="0">
                      <a:pos x="1" y="127"/>
                    </a:cxn>
                    <a:cxn ang="0">
                      <a:pos x="7" y="113"/>
                    </a:cxn>
                    <a:cxn ang="0">
                      <a:pos x="10" y="107"/>
                    </a:cxn>
                    <a:cxn ang="0">
                      <a:pos x="17" y="93"/>
                    </a:cxn>
                    <a:cxn ang="0">
                      <a:pos x="16" y="78"/>
                    </a:cxn>
                    <a:cxn ang="0">
                      <a:pos x="34" y="71"/>
                    </a:cxn>
                    <a:cxn ang="0">
                      <a:pos x="44" y="35"/>
                    </a:cxn>
                    <a:cxn ang="0">
                      <a:pos x="62" y="23"/>
                    </a:cxn>
                    <a:cxn ang="0">
                      <a:pos x="74" y="16"/>
                    </a:cxn>
                    <a:cxn ang="0">
                      <a:pos x="84" y="2"/>
                    </a:cxn>
                    <a:cxn ang="0">
                      <a:pos x="89" y="17"/>
                    </a:cxn>
                    <a:cxn ang="0">
                      <a:pos x="93" y="31"/>
                    </a:cxn>
                    <a:cxn ang="0">
                      <a:pos x="78" y="60"/>
                    </a:cxn>
                    <a:cxn ang="0">
                      <a:pos x="94" y="79"/>
                    </a:cxn>
                    <a:cxn ang="0">
                      <a:pos x="104" y="91"/>
                    </a:cxn>
                    <a:cxn ang="0">
                      <a:pos x="102" y="102"/>
                    </a:cxn>
                    <a:cxn ang="0">
                      <a:pos x="112" y="111"/>
                    </a:cxn>
                  </a:cxnLst>
                  <a:rect l="0" t="0" r="r" b="b"/>
                  <a:pathLst>
                    <a:path w="125" h="303">
                      <a:moveTo>
                        <a:pt x="125" y="119"/>
                      </a:moveTo>
                      <a:cubicBezTo>
                        <a:pt x="124" y="119"/>
                        <a:pt x="124" y="119"/>
                        <a:pt x="124" y="119"/>
                      </a:cubicBezTo>
                      <a:cubicBezTo>
                        <a:pt x="123" y="121"/>
                        <a:pt x="123" y="123"/>
                        <a:pt x="123" y="125"/>
                      </a:cubicBezTo>
                      <a:cubicBezTo>
                        <a:pt x="122" y="127"/>
                        <a:pt x="121" y="129"/>
                        <a:pt x="120" y="132"/>
                      </a:cubicBezTo>
                      <a:cubicBezTo>
                        <a:pt x="119" y="134"/>
                        <a:pt x="118" y="135"/>
                        <a:pt x="116" y="136"/>
                      </a:cubicBezTo>
                      <a:cubicBezTo>
                        <a:pt x="115" y="136"/>
                        <a:pt x="114" y="136"/>
                        <a:pt x="113" y="137"/>
                      </a:cubicBezTo>
                      <a:cubicBezTo>
                        <a:pt x="110" y="138"/>
                        <a:pt x="107" y="140"/>
                        <a:pt x="105" y="141"/>
                      </a:cubicBezTo>
                      <a:cubicBezTo>
                        <a:pt x="101" y="143"/>
                        <a:pt x="97" y="143"/>
                        <a:pt x="94" y="145"/>
                      </a:cubicBezTo>
                      <a:cubicBezTo>
                        <a:pt x="89" y="148"/>
                        <a:pt x="81" y="150"/>
                        <a:pt x="79" y="155"/>
                      </a:cubicBezTo>
                      <a:cubicBezTo>
                        <a:pt x="75" y="164"/>
                        <a:pt x="80" y="177"/>
                        <a:pt x="84" y="185"/>
                      </a:cubicBezTo>
                      <a:cubicBezTo>
                        <a:pt x="86" y="190"/>
                        <a:pt x="88" y="196"/>
                        <a:pt x="90" y="201"/>
                      </a:cubicBezTo>
                      <a:cubicBezTo>
                        <a:pt x="90" y="204"/>
                        <a:pt x="92" y="207"/>
                        <a:pt x="91" y="210"/>
                      </a:cubicBezTo>
                      <a:cubicBezTo>
                        <a:pt x="91" y="213"/>
                        <a:pt x="89" y="215"/>
                        <a:pt x="88" y="218"/>
                      </a:cubicBezTo>
                      <a:cubicBezTo>
                        <a:pt x="86" y="222"/>
                        <a:pt x="88" y="225"/>
                        <a:pt x="90" y="230"/>
                      </a:cubicBezTo>
                      <a:cubicBezTo>
                        <a:pt x="93" y="234"/>
                        <a:pt x="94" y="240"/>
                        <a:pt x="97" y="244"/>
                      </a:cubicBezTo>
                      <a:cubicBezTo>
                        <a:pt x="100" y="249"/>
                        <a:pt x="102" y="254"/>
                        <a:pt x="104" y="259"/>
                      </a:cubicBezTo>
                      <a:cubicBezTo>
                        <a:pt x="106" y="263"/>
                        <a:pt x="105" y="268"/>
                        <a:pt x="105" y="272"/>
                      </a:cubicBezTo>
                      <a:cubicBezTo>
                        <a:pt x="106" y="274"/>
                        <a:pt x="107" y="277"/>
                        <a:pt x="106" y="279"/>
                      </a:cubicBezTo>
                      <a:cubicBezTo>
                        <a:pt x="105" y="281"/>
                        <a:pt x="104" y="283"/>
                        <a:pt x="102" y="285"/>
                      </a:cubicBezTo>
                      <a:cubicBezTo>
                        <a:pt x="100" y="288"/>
                        <a:pt x="99" y="292"/>
                        <a:pt x="97" y="295"/>
                      </a:cubicBezTo>
                      <a:cubicBezTo>
                        <a:pt x="95" y="298"/>
                        <a:pt x="93" y="301"/>
                        <a:pt x="90" y="303"/>
                      </a:cubicBezTo>
                      <a:cubicBezTo>
                        <a:pt x="91" y="301"/>
                        <a:pt x="92" y="298"/>
                        <a:pt x="92" y="296"/>
                      </a:cubicBezTo>
                      <a:cubicBezTo>
                        <a:pt x="93" y="289"/>
                        <a:pt x="92" y="281"/>
                        <a:pt x="92" y="274"/>
                      </a:cubicBezTo>
                      <a:cubicBezTo>
                        <a:pt x="92" y="268"/>
                        <a:pt x="91" y="262"/>
                        <a:pt x="91" y="256"/>
                      </a:cubicBezTo>
                      <a:cubicBezTo>
                        <a:pt x="91" y="251"/>
                        <a:pt x="91" y="246"/>
                        <a:pt x="89" y="241"/>
                      </a:cubicBezTo>
                      <a:cubicBezTo>
                        <a:pt x="88" y="237"/>
                        <a:pt x="87" y="234"/>
                        <a:pt x="86" y="231"/>
                      </a:cubicBezTo>
                      <a:cubicBezTo>
                        <a:pt x="84" y="227"/>
                        <a:pt x="83" y="224"/>
                        <a:pt x="83" y="219"/>
                      </a:cubicBezTo>
                      <a:cubicBezTo>
                        <a:pt x="82" y="215"/>
                        <a:pt x="82" y="212"/>
                        <a:pt x="81" y="209"/>
                      </a:cubicBezTo>
                      <a:cubicBezTo>
                        <a:pt x="81" y="205"/>
                        <a:pt x="79" y="201"/>
                        <a:pt x="78" y="197"/>
                      </a:cubicBezTo>
                      <a:cubicBezTo>
                        <a:pt x="78" y="194"/>
                        <a:pt x="77" y="189"/>
                        <a:pt x="75" y="187"/>
                      </a:cubicBezTo>
                      <a:cubicBezTo>
                        <a:pt x="73" y="184"/>
                        <a:pt x="69" y="183"/>
                        <a:pt x="65" y="184"/>
                      </a:cubicBezTo>
                      <a:cubicBezTo>
                        <a:pt x="61" y="185"/>
                        <a:pt x="63" y="189"/>
                        <a:pt x="63" y="193"/>
                      </a:cubicBezTo>
                      <a:cubicBezTo>
                        <a:pt x="62" y="198"/>
                        <a:pt x="59" y="206"/>
                        <a:pt x="54" y="208"/>
                      </a:cubicBezTo>
                      <a:cubicBezTo>
                        <a:pt x="49" y="210"/>
                        <a:pt x="40" y="211"/>
                        <a:pt x="34" y="210"/>
                      </a:cubicBezTo>
                      <a:cubicBezTo>
                        <a:pt x="21" y="207"/>
                        <a:pt x="34" y="178"/>
                        <a:pt x="31" y="169"/>
                      </a:cubicBezTo>
                      <a:cubicBezTo>
                        <a:pt x="29" y="162"/>
                        <a:pt x="22" y="157"/>
                        <a:pt x="18" y="151"/>
                      </a:cubicBezTo>
                      <a:cubicBezTo>
                        <a:pt x="16" y="148"/>
                        <a:pt x="15" y="145"/>
                        <a:pt x="12" y="143"/>
                      </a:cubicBezTo>
                      <a:cubicBezTo>
                        <a:pt x="10" y="140"/>
                        <a:pt x="7" y="139"/>
                        <a:pt x="5" y="137"/>
                      </a:cubicBezTo>
                      <a:cubicBezTo>
                        <a:pt x="2" y="135"/>
                        <a:pt x="1" y="131"/>
                        <a:pt x="0" y="128"/>
                      </a:cubicBezTo>
                      <a:cubicBezTo>
                        <a:pt x="0" y="128"/>
                        <a:pt x="0" y="127"/>
                        <a:pt x="1" y="127"/>
                      </a:cubicBezTo>
                      <a:cubicBezTo>
                        <a:pt x="2" y="126"/>
                        <a:pt x="2" y="125"/>
                        <a:pt x="3" y="124"/>
                      </a:cubicBezTo>
                      <a:cubicBezTo>
                        <a:pt x="6" y="121"/>
                        <a:pt x="7" y="117"/>
                        <a:pt x="7" y="113"/>
                      </a:cubicBezTo>
                      <a:cubicBezTo>
                        <a:pt x="7" y="111"/>
                        <a:pt x="7" y="110"/>
                        <a:pt x="7" y="109"/>
                      </a:cubicBezTo>
                      <a:cubicBezTo>
                        <a:pt x="8" y="109"/>
                        <a:pt x="9" y="108"/>
                        <a:pt x="10" y="107"/>
                      </a:cubicBezTo>
                      <a:cubicBezTo>
                        <a:pt x="12" y="106"/>
                        <a:pt x="13" y="104"/>
                        <a:pt x="14" y="102"/>
                      </a:cubicBezTo>
                      <a:cubicBezTo>
                        <a:pt x="15" y="99"/>
                        <a:pt x="16" y="96"/>
                        <a:pt x="17" y="93"/>
                      </a:cubicBezTo>
                      <a:cubicBezTo>
                        <a:pt x="18" y="90"/>
                        <a:pt x="18" y="88"/>
                        <a:pt x="17" y="86"/>
                      </a:cubicBezTo>
                      <a:cubicBezTo>
                        <a:pt x="16" y="83"/>
                        <a:pt x="13" y="80"/>
                        <a:pt x="16" y="78"/>
                      </a:cubicBezTo>
                      <a:cubicBezTo>
                        <a:pt x="20" y="76"/>
                        <a:pt x="25" y="79"/>
                        <a:pt x="29" y="79"/>
                      </a:cubicBezTo>
                      <a:cubicBezTo>
                        <a:pt x="33" y="79"/>
                        <a:pt x="33" y="74"/>
                        <a:pt x="34" y="71"/>
                      </a:cubicBezTo>
                      <a:cubicBezTo>
                        <a:pt x="35" y="64"/>
                        <a:pt x="34" y="58"/>
                        <a:pt x="36" y="52"/>
                      </a:cubicBezTo>
                      <a:cubicBezTo>
                        <a:pt x="38" y="46"/>
                        <a:pt x="40" y="40"/>
                        <a:pt x="44" y="35"/>
                      </a:cubicBezTo>
                      <a:cubicBezTo>
                        <a:pt x="46" y="31"/>
                        <a:pt x="50" y="27"/>
                        <a:pt x="55" y="24"/>
                      </a:cubicBezTo>
                      <a:cubicBezTo>
                        <a:pt x="57" y="23"/>
                        <a:pt x="60" y="23"/>
                        <a:pt x="62" y="23"/>
                      </a:cubicBezTo>
                      <a:cubicBezTo>
                        <a:pt x="65" y="23"/>
                        <a:pt x="69" y="24"/>
                        <a:pt x="71" y="23"/>
                      </a:cubicBezTo>
                      <a:cubicBezTo>
                        <a:pt x="73" y="22"/>
                        <a:pt x="74" y="19"/>
                        <a:pt x="74" y="16"/>
                      </a:cubicBezTo>
                      <a:cubicBezTo>
                        <a:pt x="75" y="16"/>
                        <a:pt x="76" y="15"/>
                        <a:pt x="77" y="13"/>
                      </a:cubicBezTo>
                      <a:cubicBezTo>
                        <a:pt x="78" y="11"/>
                        <a:pt x="79" y="0"/>
                        <a:pt x="84" y="2"/>
                      </a:cubicBezTo>
                      <a:cubicBezTo>
                        <a:pt x="86" y="3"/>
                        <a:pt x="87" y="8"/>
                        <a:pt x="87" y="10"/>
                      </a:cubicBezTo>
                      <a:cubicBezTo>
                        <a:pt x="88" y="12"/>
                        <a:pt x="89" y="15"/>
                        <a:pt x="89" y="17"/>
                      </a:cubicBezTo>
                      <a:cubicBezTo>
                        <a:pt x="90" y="19"/>
                        <a:pt x="92" y="22"/>
                        <a:pt x="92" y="24"/>
                      </a:cubicBezTo>
                      <a:cubicBezTo>
                        <a:pt x="93" y="26"/>
                        <a:pt x="93" y="28"/>
                        <a:pt x="93" y="31"/>
                      </a:cubicBezTo>
                      <a:cubicBezTo>
                        <a:pt x="93" y="36"/>
                        <a:pt x="92" y="43"/>
                        <a:pt x="90" y="48"/>
                      </a:cubicBezTo>
                      <a:cubicBezTo>
                        <a:pt x="87" y="52"/>
                        <a:pt x="80" y="55"/>
                        <a:pt x="78" y="60"/>
                      </a:cubicBezTo>
                      <a:cubicBezTo>
                        <a:pt x="77" y="67"/>
                        <a:pt x="80" y="72"/>
                        <a:pt x="86" y="75"/>
                      </a:cubicBezTo>
                      <a:cubicBezTo>
                        <a:pt x="89" y="76"/>
                        <a:pt x="91" y="77"/>
                        <a:pt x="94" y="79"/>
                      </a:cubicBezTo>
                      <a:cubicBezTo>
                        <a:pt x="96" y="81"/>
                        <a:pt x="98" y="83"/>
                        <a:pt x="100" y="85"/>
                      </a:cubicBezTo>
                      <a:cubicBezTo>
                        <a:pt x="101" y="87"/>
                        <a:pt x="102" y="90"/>
                        <a:pt x="104" y="91"/>
                      </a:cubicBezTo>
                      <a:cubicBezTo>
                        <a:pt x="105" y="93"/>
                        <a:pt x="106" y="93"/>
                        <a:pt x="106" y="95"/>
                      </a:cubicBezTo>
                      <a:cubicBezTo>
                        <a:pt x="106" y="97"/>
                        <a:pt x="103" y="100"/>
                        <a:pt x="102" y="102"/>
                      </a:cubicBezTo>
                      <a:cubicBezTo>
                        <a:pt x="101" y="106"/>
                        <a:pt x="101" y="107"/>
                        <a:pt x="105" y="108"/>
                      </a:cubicBezTo>
                      <a:cubicBezTo>
                        <a:pt x="107" y="109"/>
                        <a:pt x="110" y="110"/>
                        <a:pt x="112" y="111"/>
                      </a:cubicBezTo>
                      <a:cubicBezTo>
                        <a:pt x="116" y="113"/>
                        <a:pt x="120" y="117"/>
                        <a:pt x="125" y="11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9" name="Freeform 281"/>
                <p:cNvSpPr/>
                <p:nvPr/>
              </p:nvSpPr>
              <p:spPr bwMode="auto">
                <a:xfrm>
                  <a:off x="5194292" y="3294060"/>
                  <a:ext cx="192087" cy="242887"/>
                </a:xfrm>
                <a:custGeom>
                  <a:avLst/>
                  <a:gdLst/>
                  <a:ahLst/>
                  <a:cxnLst>
                    <a:cxn ang="0">
                      <a:pos x="73" y="73"/>
                    </a:cxn>
                    <a:cxn ang="0">
                      <a:pos x="73" y="77"/>
                    </a:cxn>
                    <a:cxn ang="0">
                      <a:pos x="69" y="88"/>
                    </a:cxn>
                    <a:cxn ang="0">
                      <a:pos x="67" y="91"/>
                    </a:cxn>
                    <a:cxn ang="0">
                      <a:pos x="66" y="92"/>
                    </a:cxn>
                    <a:cxn ang="0">
                      <a:pos x="64" y="88"/>
                    </a:cxn>
                    <a:cxn ang="0">
                      <a:pos x="61" y="77"/>
                    </a:cxn>
                    <a:cxn ang="0">
                      <a:pos x="54" y="68"/>
                    </a:cxn>
                    <a:cxn ang="0">
                      <a:pos x="48" y="60"/>
                    </a:cxn>
                    <a:cxn ang="0">
                      <a:pos x="33" y="41"/>
                    </a:cxn>
                    <a:cxn ang="0">
                      <a:pos x="31" y="23"/>
                    </a:cxn>
                    <a:cxn ang="0">
                      <a:pos x="28" y="31"/>
                    </a:cxn>
                    <a:cxn ang="0">
                      <a:pos x="26" y="37"/>
                    </a:cxn>
                    <a:cxn ang="0">
                      <a:pos x="21" y="38"/>
                    </a:cxn>
                    <a:cxn ang="0">
                      <a:pos x="29" y="54"/>
                    </a:cxn>
                    <a:cxn ang="0">
                      <a:pos x="40" y="70"/>
                    </a:cxn>
                    <a:cxn ang="0">
                      <a:pos x="26" y="75"/>
                    </a:cxn>
                    <a:cxn ang="0">
                      <a:pos x="16" y="74"/>
                    </a:cxn>
                    <a:cxn ang="0">
                      <a:pos x="16" y="68"/>
                    </a:cxn>
                    <a:cxn ang="0">
                      <a:pos x="12" y="49"/>
                    </a:cxn>
                    <a:cxn ang="0">
                      <a:pos x="10" y="44"/>
                    </a:cxn>
                    <a:cxn ang="0">
                      <a:pos x="6" y="38"/>
                    </a:cxn>
                    <a:cxn ang="0">
                      <a:pos x="6" y="30"/>
                    </a:cxn>
                    <a:cxn ang="0">
                      <a:pos x="9" y="23"/>
                    </a:cxn>
                    <a:cxn ang="0">
                      <a:pos x="6" y="14"/>
                    </a:cxn>
                    <a:cxn ang="0">
                      <a:pos x="1" y="8"/>
                    </a:cxn>
                    <a:cxn ang="0">
                      <a:pos x="6" y="3"/>
                    </a:cxn>
                    <a:cxn ang="0">
                      <a:pos x="25" y="6"/>
                    </a:cxn>
                    <a:cxn ang="0">
                      <a:pos x="32" y="9"/>
                    </a:cxn>
                    <a:cxn ang="0">
                      <a:pos x="38" y="17"/>
                    </a:cxn>
                    <a:cxn ang="0">
                      <a:pos x="51" y="21"/>
                    </a:cxn>
                    <a:cxn ang="0">
                      <a:pos x="60" y="19"/>
                    </a:cxn>
                    <a:cxn ang="0">
                      <a:pos x="65" y="21"/>
                    </a:cxn>
                    <a:cxn ang="0">
                      <a:pos x="61" y="33"/>
                    </a:cxn>
                    <a:cxn ang="0">
                      <a:pos x="54" y="45"/>
                    </a:cxn>
                    <a:cxn ang="0">
                      <a:pos x="57" y="60"/>
                    </a:cxn>
                    <a:cxn ang="0">
                      <a:pos x="59" y="57"/>
                    </a:cxn>
                    <a:cxn ang="0">
                      <a:pos x="62" y="52"/>
                    </a:cxn>
                    <a:cxn ang="0">
                      <a:pos x="64" y="44"/>
                    </a:cxn>
                    <a:cxn ang="0">
                      <a:pos x="66" y="51"/>
                    </a:cxn>
                    <a:cxn ang="0">
                      <a:pos x="70" y="60"/>
                    </a:cxn>
                    <a:cxn ang="0">
                      <a:pos x="73" y="73"/>
                    </a:cxn>
                  </a:cxnLst>
                  <a:rect l="0" t="0" r="r" b="b"/>
                  <a:pathLst>
                    <a:path w="73" h="92">
                      <a:moveTo>
                        <a:pt x="73" y="73"/>
                      </a:moveTo>
                      <a:cubicBezTo>
                        <a:pt x="73" y="74"/>
                        <a:pt x="73" y="75"/>
                        <a:pt x="73" y="77"/>
                      </a:cubicBezTo>
                      <a:cubicBezTo>
                        <a:pt x="73" y="81"/>
                        <a:pt x="72" y="85"/>
                        <a:pt x="69" y="88"/>
                      </a:cubicBezTo>
                      <a:cubicBezTo>
                        <a:pt x="68" y="89"/>
                        <a:pt x="68" y="90"/>
                        <a:pt x="67" y="91"/>
                      </a:cubicBezTo>
                      <a:cubicBezTo>
                        <a:pt x="66" y="91"/>
                        <a:pt x="66" y="92"/>
                        <a:pt x="66" y="92"/>
                      </a:cubicBezTo>
                      <a:cubicBezTo>
                        <a:pt x="65" y="90"/>
                        <a:pt x="64" y="89"/>
                        <a:pt x="64" y="88"/>
                      </a:cubicBezTo>
                      <a:cubicBezTo>
                        <a:pt x="62" y="84"/>
                        <a:pt x="62" y="81"/>
                        <a:pt x="61" y="77"/>
                      </a:cubicBezTo>
                      <a:cubicBezTo>
                        <a:pt x="59" y="74"/>
                        <a:pt x="57" y="71"/>
                        <a:pt x="54" y="68"/>
                      </a:cubicBezTo>
                      <a:cubicBezTo>
                        <a:pt x="52" y="65"/>
                        <a:pt x="50" y="62"/>
                        <a:pt x="48" y="60"/>
                      </a:cubicBezTo>
                      <a:cubicBezTo>
                        <a:pt x="41" y="53"/>
                        <a:pt x="36" y="50"/>
                        <a:pt x="33" y="41"/>
                      </a:cubicBezTo>
                      <a:cubicBezTo>
                        <a:pt x="31" y="35"/>
                        <a:pt x="33" y="28"/>
                        <a:pt x="31" y="23"/>
                      </a:cubicBezTo>
                      <a:cubicBezTo>
                        <a:pt x="30" y="24"/>
                        <a:pt x="29" y="29"/>
                        <a:pt x="28" y="31"/>
                      </a:cubicBezTo>
                      <a:cubicBezTo>
                        <a:pt x="27" y="34"/>
                        <a:pt x="28" y="35"/>
                        <a:pt x="26" y="37"/>
                      </a:cubicBezTo>
                      <a:cubicBezTo>
                        <a:pt x="25" y="38"/>
                        <a:pt x="22" y="38"/>
                        <a:pt x="21" y="38"/>
                      </a:cubicBezTo>
                      <a:cubicBezTo>
                        <a:pt x="17" y="42"/>
                        <a:pt x="26" y="51"/>
                        <a:pt x="29" y="54"/>
                      </a:cubicBezTo>
                      <a:cubicBezTo>
                        <a:pt x="33" y="59"/>
                        <a:pt x="36" y="65"/>
                        <a:pt x="40" y="70"/>
                      </a:cubicBezTo>
                      <a:cubicBezTo>
                        <a:pt x="45" y="77"/>
                        <a:pt x="29" y="74"/>
                        <a:pt x="26" y="75"/>
                      </a:cubicBezTo>
                      <a:cubicBezTo>
                        <a:pt x="23" y="75"/>
                        <a:pt x="19" y="74"/>
                        <a:pt x="16" y="74"/>
                      </a:cubicBezTo>
                      <a:cubicBezTo>
                        <a:pt x="16" y="72"/>
                        <a:pt x="16" y="70"/>
                        <a:pt x="16" y="68"/>
                      </a:cubicBezTo>
                      <a:cubicBezTo>
                        <a:pt x="16" y="61"/>
                        <a:pt x="15" y="56"/>
                        <a:pt x="12" y="49"/>
                      </a:cubicBezTo>
                      <a:cubicBezTo>
                        <a:pt x="12" y="48"/>
                        <a:pt x="11" y="45"/>
                        <a:pt x="10" y="44"/>
                      </a:cubicBezTo>
                      <a:cubicBezTo>
                        <a:pt x="9" y="42"/>
                        <a:pt x="7" y="40"/>
                        <a:pt x="6" y="38"/>
                      </a:cubicBezTo>
                      <a:cubicBezTo>
                        <a:pt x="5" y="35"/>
                        <a:pt x="4" y="32"/>
                        <a:pt x="6" y="30"/>
                      </a:cubicBezTo>
                      <a:cubicBezTo>
                        <a:pt x="9" y="26"/>
                        <a:pt x="10" y="27"/>
                        <a:pt x="9" y="23"/>
                      </a:cubicBezTo>
                      <a:cubicBezTo>
                        <a:pt x="9" y="19"/>
                        <a:pt x="9" y="16"/>
                        <a:pt x="6" y="14"/>
                      </a:cubicBezTo>
                      <a:cubicBezTo>
                        <a:pt x="4" y="12"/>
                        <a:pt x="0" y="11"/>
                        <a:pt x="1" y="8"/>
                      </a:cubicBezTo>
                      <a:cubicBezTo>
                        <a:pt x="1" y="6"/>
                        <a:pt x="4" y="4"/>
                        <a:pt x="6" y="3"/>
                      </a:cubicBezTo>
                      <a:cubicBezTo>
                        <a:pt x="12" y="0"/>
                        <a:pt x="19" y="4"/>
                        <a:pt x="25" y="6"/>
                      </a:cubicBezTo>
                      <a:cubicBezTo>
                        <a:pt x="27" y="7"/>
                        <a:pt x="30" y="7"/>
                        <a:pt x="32" y="9"/>
                      </a:cubicBezTo>
                      <a:cubicBezTo>
                        <a:pt x="34" y="12"/>
                        <a:pt x="36" y="15"/>
                        <a:pt x="38" y="17"/>
                      </a:cubicBezTo>
                      <a:cubicBezTo>
                        <a:pt x="42" y="23"/>
                        <a:pt x="44" y="25"/>
                        <a:pt x="51" y="21"/>
                      </a:cubicBezTo>
                      <a:cubicBezTo>
                        <a:pt x="52" y="20"/>
                        <a:pt x="60" y="18"/>
                        <a:pt x="60" y="19"/>
                      </a:cubicBezTo>
                      <a:cubicBezTo>
                        <a:pt x="61" y="21"/>
                        <a:pt x="63" y="20"/>
                        <a:pt x="65" y="21"/>
                      </a:cubicBezTo>
                      <a:cubicBezTo>
                        <a:pt x="72" y="25"/>
                        <a:pt x="64" y="29"/>
                        <a:pt x="61" y="33"/>
                      </a:cubicBezTo>
                      <a:cubicBezTo>
                        <a:pt x="58" y="37"/>
                        <a:pt x="56" y="40"/>
                        <a:pt x="54" y="45"/>
                      </a:cubicBezTo>
                      <a:cubicBezTo>
                        <a:pt x="51" y="51"/>
                        <a:pt x="53" y="56"/>
                        <a:pt x="57" y="60"/>
                      </a:cubicBezTo>
                      <a:cubicBezTo>
                        <a:pt x="60" y="59"/>
                        <a:pt x="58" y="58"/>
                        <a:pt x="59" y="57"/>
                      </a:cubicBezTo>
                      <a:cubicBezTo>
                        <a:pt x="60" y="55"/>
                        <a:pt x="61" y="54"/>
                        <a:pt x="62" y="52"/>
                      </a:cubicBezTo>
                      <a:cubicBezTo>
                        <a:pt x="63" y="50"/>
                        <a:pt x="63" y="46"/>
                        <a:pt x="64" y="44"/>
                      </a:cubicBezTo>
                      <a:cubicBezTo>
                        <a:pt x="66" y="44"/>
                        <a:pt x="66" y="49"/>
                        <a:pt x="66" y="51"/>
                      </a:cubicBezTo>
                      <a:cubicBezTo>
                        <a:pt x="67" y="54"/>
                        <a:pt x="69" y="57"/>
                        <a:pt x="70" y="60"/>
                      </a:cubicBezTo>
                      <a:cubicBezTo>
                        <a:pt x="72" y="64"/>
                        <a:pt x="73" y="69"/>
                        <a:pt x="73" y="7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0" name="Freeform 282"/>
                <p:cNvSpPr/>
                <p:nvPr/>
              </p:nvSpPr>
              <p:spPr bwMode="auto">
                <a:xfrm>
                  <a:off x="5218104" y="3216274"/>
                  <a:ext cx="138112" cy="73025"/>
                </a:xfrm>
                <a:custGeom>
                  <a:avLst/>
                  <a:gdLst/>
                  <a:ahLst/>
                  <a:cxnLst>
                    <a:cxn ang="0">
                      <a:pos x="53" y="22"/>
                    </a:cxn>
                    <a:cxn ang="0">
                      <a:pos x="37" y="28"/>
                    </a:cxn>
                    <a:cxn ang="0">
                      <a:pos x="18" y="28"/>
                    </a:cxn>
                    <a:cxn ang="0">
                      <a:pos x="4" y="23"/>
                    </a:cxn>
                    <a:cxn ang="0">
                      <a:pos x="0" y="11"/>
                    </a:cxn>
                    <a:cxn ang="0">
                      <a:pos x="4" y="14"/>
                    </a:cxn>
                    <a:cxn ang="0">
                      <a:pos x="10" y="10"/>
                    </a:cxn>
                    <a:cxn ang="0">
                      <a:pos x="39" y="4"/>
                    </a:cxn>
                    <a:cxn ang="0">
                      <a:pos x="50" y="14"/>
                    </a:cxn>
                    <a:cxn ang="0">
                      <a:pos x="53" y="22"/>
                    </a:cxn>
                  </a:cxnLst>
                  <a:rect l="0" t="0" r="r" b="b"/>
                  <a:pathLst>
                    <a:path w="53" h="28">
                      <a:moveTo>
                        <a:pt x="53" y="22"/>
                      </a:moveTo>
                      <a:cubicBezTo>
                        <a:pt x="47" y="23"/>
                        <a:pt x="42" y="27"/>
                        <a:pt x="37" y="28"/>
                      </a:cubicBezTo>
                      <a:cubicBezTo>
                        <a:pt x="31" y="28"/>
                        <a:pt x="24" y="28"/>
                        <a:pt x="18" y="28"/>
                      </a:cubicBezTo>
                      <a:cubicBezTo>
                        <a:pt x="13" y="28"/>
                        <a:pt x="8" y="27"/>
                        <a:pt x="4" y="23"/>
                      </a:cubicBezTo>
                      <a:cubicBezTo>
                        <a:pt x="2" y="20"/>
                        <a:pt x="1" y="16"/>
                        <a:pt x="0" y="11"/>
                      </a:cubicBezTo>
                      <a:cubicBezTo>
                        <a:pt x="1" y="13"/>
                        <a:pt x="2" y="14"/>
                        <a:pt x="4" y="14"/>
                      </a:cubicBezTo>
                      <a:cubicBezTo>
                        <a:pt x="6" y="13"/>
                        <a:pt x="8" y="11"/>
                        <a:pt x="10" y="10"/>
                      </a:cubicBezTo>
                      <a:cubicBezTo>
                        <a:pt x="19" y="5"/>
                        <a:pt x="29" y="0"/>
                        <a:pt x="39" y="4"/>
                      </a:cubicBezTo>
                      <a:cubicBezTo>
                        <a:pt x="44" y="6"/>
                        <a:pt x="49" y="8"/>
                        <a:pt x="50" y="14"/>
                      </a:cubicBezTo>
                      <a:cubicBezTo>
                        <a:pt x="51" y="17"/>
                        <a:pt x="51" y="20"/>
                        <a:pt x="53"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1" name="Freeform 283"/>
                <p:cNvSpPr/>
                <p:nvPr/>
              </p:nvSpPr>
              <p:spPr bwMode="auto">
                <a:xfrm>
                  <a:off x="4878380" y="3119435"/>
                  <a:ext cx="319087" cy="174625"/>
                </a:xfrm>
                <a:custGeom>
                  <a:avLst/>
                  <a:gdLst/>
                  <a:ahLst/>
                  <a:cxnLst>
                    <a:cxn ang="0">
                      <a:pos x="121" y="43"/>
                    </a:cxn>
                    <a:cxn ang="0">
                      <a:pos x="120" y="66"/>
                    </a:cxn>
                    <a:cxn ang="0">
                      <a:pos x="110" y="65"/>
                    </a:cxn>
                    <a:cxn ang="0">
                      <a:pos x="102" y="64"/>
                    </a:cxn>
                    <a:cxn ang="0">
                      <a:pos x="94" y="63"/>
                    </a:cxn>
                    <a:cxn ang="0">
                      <a:pos x="90" y="62"/>
                    </a:cxn>
                    <a:cxn ang="0">
                      <a:pos x="85" y="61"/>
                    </a:cxn>
                    <a:cxn ang="0">
                      <a:pos x="69" y="56"/>
                    </a:cxn>
                    <a:cxn ang="0">
                      <a:pos x="48" y="49"/>
                    </a:cxn>
                    <a:cxn ang="0">
                      <a:pos x="13" y="32"/>
                    </a:cxn>
                    <a:cxn ang="0">
                      <a:pos x="0" y="24"/>
                    </a:cxn>
                    <a:cxn ang="0">
                      <a:pos x="4" y="18"/>
                    </a:cxn>
                    <a:cxn ang="0">
                      <a:pos x="12" y="11"/>
                    </a:cxn>
                    <a:cxn ang="0">
                      <a:pos x="16" y="3"/>
                    </a:cxn>
                    <a:cxn ang="0">
                      <a:pos x="29" y="1"/>
                    </a:cxn>
                    <a:cxn ang="0">
                      <a:pos x="46" y="10"/>
                    </a:cxn>
                    <a:cxn ang="0">
                      <a:pos x="64" y="24"/>
                    </a:cxn>
                    <a:cxn ang="0">
                      <a:pos x="79" y="33"/>
                    </a:cxn>
                    <a:cxn ang="0">
                      <a:pos x="93" y="40"/>
                    </a:cxn>
                    <a:cxn ang="0">
                      <a:pos x="114" y="44"/>
                    </a:cxn>
                    <a:cxn ang="0">
                      <a:pos x="121" y="43"/>
                    </a:cxn>
                  </a:cxnLst>
                  <a:rect l="0" t="0" r="r" b="b"/>
                  <a:pathLst>
                    <a:path w="121" h="67">
                      <a:moveTo>
                        <a:pt x="121" y="43"/>
                      </a:moveTo>
                      <a:cubicBezTo>
                        <a:pt x="121" y="51"/>
                        <a:pt x="121" y="59"/>
                        <a:pt x="120" y="66"/>
                      </a:cubicBezTo>
                      <a:cubicBezTo>
                        <a:pt x="117" y="67"/>
                        <a:pt x="113" y="65"/>
                        <a:pt x="110" y="65"/>
                      </a:cubicBezTo>
                      <a:cubicBezTo>
                        <a:pt x="107" y="64"/>
                        <a:pt x="105" y="64"/>
                        <a:pt x="102" y="64"/>
                      </a:cubicBezTo>
                      <a:cubicBezTo>
                        <a:pt x="99" y="64"/>
                        <a:pt x="97" y="64"/>
                        <a:pt x="94" y="63"/>
                      </a:cubicBezTo>
                      <a:cubicBezTo>
                        <a:pt x="92" y="63"/>
                        <a:pt x="91" y="62"/>
                        <a:pt x="90" y="62"/>
                      </a:cubicBezTo>
                      <a:cubicBezTo>
                        <a:pt x="88" y="62"/>
                        <a:pt x="86" y="62"/>
                        <a:pt x="85" y="61"/>
                      </a:cubicBezTo>
                      <a:cubicBezTo>
                        <a:pt x="80" y="60"/>
                        <a:pt x="74" y="58"/>
                        <a:pt x="69" y="56"/>
                      </a:cubicBezTo>
                      <a:cubicBezTo>
                        <a:pt x="62" y="54"/>
                        <a:pt x="55" y="52"/>
                        <a:pt x="48" y="49"/>
                      </a:cubicBezTo>
                      <a:cubicBezTo>
                        <a:pt x="36" y="43"/>
                        <a:pt x="24" y="38"/>
                        <a:pt x="13" y="32"/>
                      </a:cubicBezTo>
                      <a:cubicBezTo>
                        <a:pt x="11" y="31"/>
                        <a:pt x="1" y="28"/>
                        <a:pt x="0" y="24"/>
                      </a:cubicBezTo>
                      <a:cubicBezTo>
                        <a:pt x="0" y="23"/>
                        <a:pt x="3" y="19"/>
                        <a:pt x="4" y="18"/>
                      </a:cubicBezTo>
                      <a:cubicBezTo>
                        <a:pt x="7" y="15"/>
                        <a:pt x="10" y="13"/>
                        <a:pt x="12" y="11"/>
                      </a:cubicBezTo>
                      <a:cubicBezTo>
                        <a:pt x="14" y="9"/>
                        <a:pt x="15" y="6"/>
                        <a:pt x="16" y="3"/>
                      </a:cubicBezTo>
                      <a:cubicBezTo>
                        <a:pt x="21" y="6"/>
                        <a:pt x="25" y="2"/>
                        <a:pt x="29" y="1"/>
                      </a:cubicBezTo>
                      <a:cubicBezTo>
                        <a:pt x="35" y="0"/>
                        <a:pt x="42" y="7"/>
                        <a:pt x="46" y="10"/>
                      </a:cubicBezTo>
                      <a:cubicBezTo>
                        <a:pt x="52" y="15"/>
                        <a:pt x="57" y="20"/>
                        <a:pt x="64" y="24"/>
                      </a:cubicBezTo>
                      <a:cubicBezTo>
                        <a:pt x="69" y="27"/>
                        <a:pt x="74" y="30"/>
                        <a:pt x="79" y="33"/>
                      </a:cubicBezTo>
                      <a:cubicBezTo>
                        <a:pt x="84" y="36"/>
                        <a:pt x="88" y="38"/>
                        <a:pt x="93" y="40"/>
                      </a:cubicBezTo>
                      <a:cubicBezTo>
                        <a:pt x="100" y="42"/>
                        <a:pt x="107" y="45"/>
                        <a:pt x="114" y="44"/>
                      </a:cubicBezTo>
                      <a:cubicBezTo>
                        <a:pt x="116" y="44"/>
                        <a:pt x="119" y="43"/>
                        <a:pt x="121" y="4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2" name="Freeform 284"/>
                <p:cNvSpPr/>
                <p:nvPr/>
              </p:nvSpPr>
              <p:spPr bwMode="auto">
                <a:xfrm>
                  <a:off x="4406893" y="2989260"/>
                  <a:ext cx="1155698" cy="1074737"/>
                </a:xfrm>
                <a:custGeom>
                  <a:avLst/>
                  <a:gdLst/>
                  <a:ahLst/>
                  <a:cxnLst>
                    <a:cxn ang="0">
                      <a:pos x="428" y="103"/>
                    </a:cxn>
                    <a:cxn ang="0">
                      <a:pos x="402" y="132"/>
                    </a:cxn>
                    <a:cxn ang="0">
                      <a:pos x="382" y="158"/>
                    </a:cxn>
                    <a:cxn ang="0">
                      <a:pos x="380" y="182"/>
                    </a:cxn>
                    <a:cxn ang="0">
                      <a:pos x="370" y="176"/>
                    </a:cxn>
                    <a:cxn ang="0">
                      <a:pos x="362" y="168"/>
                    </a:cxn>
                    <a:cxn ang="0">
                      <a:pos x="354" y="161"/>
                    </a:cxn>
                    <a:cxn ang="0">
                      <a:pos x="360" y="135"/>
                    </a:cxn>
                    <a:cxn ang="0">
                      <a:pos x="332" y="125"/>
                    </a:cxn>
                    <a:cxn ang="0">
                      <a:pos x="301" y="124"/>
                    </a:cxn>
                    <a:cxn ang="0">
                      <a:pos x="306" y="146"/>
                    </a:cxn>
                    <a:cxn ang="0">
                      <a:pos x="312" y="165"/>
                    </a:cxn>
                    <a:cxn ang="0">
                      <a:pos x="300" y="190"/>
                    </a:cxn>
                    <a:cxn ang="0">
                      <a:pos x="256" y="236"/>
                    </a:cxn>
                    <a:cxn ang="0">
                      <a:pos x="218" y="266"/>
                    </a:cxn>
                    <a:cxn ang="0">
                      <a:pos x="186" y="292"/>
                    </a:cxn>
                    <a:cxn ang="0">
                      <a:pos x="183" y="330"/>
                    </a:cxn>
                    <a:cxn ang="0">
                      <a:pos x="176" y="369"/>
                    </a:cxn>
                    <a:cxn ang="0">
                      <a:pos x="157" y="392"/>
                    </a:cxn>
                    <a:cxn ang="0">
                      <a:pos x="144" y="404"/>
                    </a:cxn>
                    <a:cxn ang="0">
                      <a:pos x="131" y="395"/>
                    </a:cxn>
                    <a:cxn ang="0">
                      <a:pos x="104" y="328"/>
                    </a:cxn>
                    <a:cxn ang="0">
                      <a:pos x="84" y="287"/>
                    </a:cxn>
                    <a:cxn ang="0">
                      <a:pos x="70" y="235"/>
                    </a:cxn>
                    <a:cxn ang="0">
                      <a:pos x="68" y="192"/>
                    </a:cxn>
                    <a:cxn ang="0">
                      <a:pos x="45" y="211"/>
                    </a:cxn>
                    <a:cxn ang="0">
                      <a:pos x="21" y="177"/>
                    </a:cxn>
                    <a:cxn ang="0">
                      <a:pos x="25" y="158"/>
                    </a:cxn>
                    <a:cxn ang="0">
                      <a:pos x="48" y="155"/>
                    </a:cxn>
                    <a:cxn ang="0">
                      <a:pos x="43" y="133"/>
                    </a:cxn>
                    <a:cxn ang="0">
                      <a:pos x="25" y="105"/>
                    </a:cxn>
                    <a:cxn ang="0">
                      <a:pos x="44" y="95"/>
                    </a:cxn>
                    <a:cxn ang="0">
                      <a:pos x="69" y="77"/>
                    </a:cxn>
                    <a:cxn ang="0">
                      <a:pos x="90" y="52"/>
                    </a:cxn>
                    <a:cxn ang="0">
                      <a:pos x="102" y="31"/>
                    </a:cxn>
                    <a:cxn ang="0">
                      <a:pos x="116" y="10"/>
                    </a:cxn>
                    <a:cxn ang="0">
                      <a:pos x="151" y="6"/>
                    </a:cxn>
                    <a:cxn ang="0">
                      <a:pos x="168" y="15"/>
                    </a:cxn>
                    <a:cxn ang="0">
                      <a:pos x="180" y="42"/>
                    </a:cxn>
                    <a:cxn ang="0">
                      <a:pos x="196" y="52"/>
                    </a:cxn>
                    <a:cxn ang="0">
                      <a:pos x="180" y="73"/>
                    </a:cxn>
                    <a:cxn ang="0">
                      <a:pos x="249" y="105"/>
                    </a:cxn>
                    <a:cxn ang="0">
                      <a:pos x="274" y="112"/>
                    </a:cxn>
                    <a:cxn ang="0">
                      <a:pos x="300" y="115"/>
                    </a:cxn>
                    <a:cxn ang="0">
                      <a:pos x="308" y="94"/>
                    </a:cxn>
                    <a:cxn ang="0">
                      <a:pos x="327" y="114"/>
                    </a:cxn>
                    <a:cxn ang="0">
                      <a:pos x="362" y="108"/>
                    </a:cxn>
                    <a:cxn ang="0">
                      <a:pos x="413" y="93"/>
                    </a:cxn>
                    <a:cxn ang="0">
                      <a:pos x="440" y="96"/>
                    </a:cxn>
                  </a:cxnLst>
                  <a:rect l="0" t="0" r="r" b="b"/>
                  <a:pathLst>
                    <a:path w="440" h="409">
                      <a:moveTo>
                        <a:pt x="440" y="96"/>
                      </a:moveTo>
                      <a:cubicBezTo>
                        <a:pt x="440" y="99"/>
                        <a:pt x="439" y="102"/>
                        <a:pt x="437" y="103"/>
                      </a:cubicBezTo>
                      <a:cubicBezTo>
                        <a:pt x="435" y="104"/>
                        <a:pt x="431" y="103"/>
                        <a:pt x="428" y="103"/>
                      </a:cubicBezTo>
                      <a:cubicBezTo>
                        <a:pt x="426" y="103"/>
                        <a:pt x="423" y="103"/>
                        <a:pt x="421" y="104"/>
                      </a:cubicBezTo>
                      <a:cubicBezTo>
                        <a:pt x="416" y="107"/>
                        <a:pt x="412" y="111"/>
                        <a:pt x="410" y="115"/>
                      </a:cubicBezTo>
                      <a:cubicBezTo>
                        <a:pt x="406" y="120"/>
                        <a:pt x="404" y="126"/>
                        <a:pt x="402" y="132"/>
                      </a:cubicBezTo>
                      <a:cubicBezTo>
                        <a:pt x="400" y="138"/>
                        <a:pt x="401" y="144"/>
                        <a:pt x="400" y="151"/>
                      </a:cubicBezTo>
                      <a:cubicBezTo>
                        <a:pt x="399" y="154"/>
                        <a:pt x="399" y="159"/>
                        <a:pt x="395" y="159"/>
                      </a:cubicBezTo>
                      <a:cubicBezTo>
                        <a:pt x="391" y="159"/>
                        <a:pt x="386" y="156"/>
                        <a:pt x="382" y="158"/>
                      </a:cubicBezTo>
                      <a:cubicBezTo>
                        <a:pt x="379" y="160"/>
                        <a:pt x="382" y="163"/>
                        <a:pt x="383" y="166"/>
                      </a:cubicBezTo>
                      <a:cubicBezTo>
                        <a:pt x="384" y="168"/>
                        <a:pt x="384" y="170"/>
                        <a:pt x="383" y="173"/>
                      </a:cubicBezTo>
                      <a:cubicBezTo>
                        <a:pt x="382" y="176"/>
                        <a:pt x="381" y="179"/>
                        <a:pt x="380" y="182"/>
                      </a:cubicBezTo>
                      <a:cubicBezTo>
                        <a:pt x="379" y="184"/>
                        <a:pt x="378" y="186"/>
                        <a:pt x="376" y="187"/>
                      </a:cubicBezTo>
                      <a:cubicBezTo>
                        <a:pt x="375" y="188"/>
                        <a:pt x="374" y="189"/>
                        <a:pt x="373" y="189"/>
                      </a:cubicBezTo>
                      <a:cubicBezTo>
                        <a:pt x="373" y="185"/>
                        <a:pt x="372" y="180"/>
                        <a:pt x="370" y="176"/>
                      </a:cubicBezTo>
                      <a:cubicBezTo>
                        <a:pt x="369" y="173"/>
                        <a:pt x="367" y="170"/>
                        <a:pt x="366" y="167"/>
                      </a:cubicBezTo>
                      <a:cubicBezTo>
                        <a:pt x="366" y="165"/>
                        <a:pt x="366" y="160"/>
                        <a:pt x="364" y="160"/>
                      </a:cubicBezTo>
                      <a:cubicBezTo>
                        <a:pt x="363" y="162"/>
                        <a:pt x="363" y="166"/>
                        <a:pt x="362" y="168"/>
                      </a:cubicBezTo>
                      <a:cubicBezTo>
                        <a:pt x="361" y="170"/>
                        <a:pt x="360" y="171"/>
                        <a:pt x="359" y="173"/>
                      </a:cubicBezTo>
                      <a:cubicBezTo>
                        <a:pt x="358" y="174"/>
                        <a:pt x="360" y="175"/>
                        <a:pt x="357" y="176"/>
                      </a:cubicBezTo>
                      <a:cubicBezTo>
                        <a:pt x="353" y="172"/>
                        <a:pt x="351" y="167"/>
                        <a:pt x="354" y="161"/>
                      </a:cubicBezTo>
                      <a:cubicBezTo>
                        <a:pt x="356" y="156"/>
                        <a:pt x="358" y="153"/>
                        <a:pt x="361" y="149"/>
                      </a:cubicBezTo>
                      <a:cubicBezTo>
                        <a:pt x="364" y="145"/>
                        <a:pt x="372" y="141"/>
                        <a:pt x="365" y="137"/>
                      </a:cubicBezTo>
                      <a:cubicBezTo>
                        <a:pt x="363" y="136"/>
                        <a:pt x="361" y="137"/>
                        <a:pt x="360" y="135"/>
                      </a:cubicBezTo>
                      <a:cubicBezTo>
                        <a:pt x="360" y="134"/>
                        <a:pt x="352" y="136"/>
                        <a:pt x="351" y="137"/>
                      </a:cubicBezTo>
                      <a:cubicBezTo>
                        <a:pt x="344" y="141"/>
                        <a:pt x="342" y="139"/>
                        <a:pt x="338" y="133"/>
                      </a:cubicBezTo>
                      <a:cubicBezTo>
                        <a:pt x="336" y="131"/>
                        <a:pt x="334" y="128"/>
                        <a:pt x="332" y="125"/>
                      </a:cubicBezTo>
                      <a:cubicBezTo>
                        <a:pt x="330" y="123"/>
                        <a:pt x="327" y="123"/>
                        <a:pt x="325" y="122"/>
                      </a:cubicBezTo>
                      <a:cubicBezTo>
                        <a:pt x="319" y="120"/>
                        <a:pt x="312" y="116"/>
                        <a:pt x="306" y="119"/>
                      </a:cubicBezTo>
                      <a:cubicBezTo>
                        <a:pt x="304" y="120"/>
                        <a:pt x="301" y="122"/>
                        <a:pt x="301" y="124"/>
                      </a:cubicBezTo>
                      <a:cubicBezTo>
                        <a:pt x="300" y="127"/>
                        <a:pt x="304" y="128"/>
                        <a:pt x="306" y="130"/>
                      </a:cubicBezTo>
                      <a:cubicBezTo>
                        <a:pt x="309" y="132"/>
                        <a:pt x="309" y="135"/>
                        <a:pt x="309" y="139"/>
                      </a:cubicBezTo>
                      <a:cubicBezTo>
                        <a:pt x="310" y="143"/>
                        <a:pt x="309" y="142"/>
                        <a:pt x="306" y="146"/>
                      </a:cubicBezTo>
                      <a:cubicBezTo>
                        <a:pt x="304" y="148"/>
                        <a:pt x="305" y="151"/>
                        <a:pt x="306" y="154"/>
                      </a:cubicBezTo>
                      <a:cubicBezTo>
                        <a:pt x="307" y="156"/>
                        <a:pt x="309" y="158"/>
                        <a:pt x="310" y="160"/>
                      </a:cubicBezTo>
                      <a:cubicBezTo>
                        <a:pt x="311" y="161"/>
                        <a:pt x="312" y="164"/>
                        <a:pt x="312" y="165"/>
                      </a:cubicBezTo>
                      <a:cubicBezTo>
                        <a:pt x="315" y="172"/>
                        <a:pt x="316" y="177"/>
                        <a:pt x="316" y="184"/>
                      </a:cubicBezTo>
                      <a:cubicBezTo>
                        <a:pt x="316" y="186"/>
                        <a:pt x="316" y="188"/>
                        <a:pt x="316" y="190"/>
                      </a:cubicBezTo>
                      <a:cubicBezTo>
                        <a:pt x="311" y="189"/>
                        <a:pt x="305" y="189"/>
                        <a:pt x="300" y="190"/>
                      </a:cubicBezTo>
                      <a:cubicBezTo>
                        <a:pt x="295" y="192"/>
                        <a:pt x="291" y="200"/>
                        <a:pt x="287" y="204"/>
                      </a:cubicBezTo>
                      <a:cubicBezTo>
                        <a:pt x="281" y="210"/>
                        <a:pt x="275" y="215"/>
                        <a:pt x="271" y="222"/>
                      </a:cubicBezTo>
                      <a:cubicBezTo>
                        <a:pt x="266" y="228"/>
                        <a:pt x="262" y="232"/>
                        <a:pt x="256" y="236"/>
                      </a:cubicBezTo>
                      <a:cubicBezTo>
                        <a:pt x="248" y="240"/>
                        <a:pt x="243" y="248"/>
                        <a:pt x="237" y="253"/>
                      </a:cubicBezTo>
                      <a:cubicBezTo>
                        <a:pt x="234" y="256"/>
                        <a:pt x="231" y="259"/>
                        <a:pt x="227" y="261"/>
                      </a:cubicBezTo>
                      <a:cubicBezTo>
                        <a:pt x="224" y="263"/>
                        <a:pt x="220" y="263"/>
                        <a:pt x="218" y="266"/>
                      </a:cubicBezTo>
                      <a:cubicBezTo>
                        <a:pt x="213" y="271"/>
                        <a:pt x="210" y="277"/>
                        <a:pt x="203" y="281"/>
                      </a:cubicBezTo>
                      <a:cubicBezTo>
                        <a:pt x="201" y="282"/>
                        <a:pt x="198" y="283"/>
                        <a:pt x="195" y="284"/>
                      </a:cubicBezTo>
                      <a:cubicBezTo>
                        <a:pt x="192" y="285"/>
                        <a:pt x="189" y="289"/>
                        <a:pt x="186" y="292"/>
                      </a:cubicBezTo>
                      <a:cubicBezTo>
                        <a:pt x="183" y="296"/>
                        <a:pt x="180" y="301"/>
                        <a:pt x="179" y="306"/>
                      </a:cubicBezTo>
                      <a:cubicBezTo>
                        <a:pt x="178" y="310"/>
                        <a:pt x="180" y="315"/>
                        <a:pt x="181" y="319"/>
                      </a:cubicBezTo>
                      <a:cubicBezTo>
                        <a:pt x="181" y="323"/>
                        <a:pt x="183" y="326"/>
                        <a:pt x="183" y="330"/>
                      </a:cubicBezTo>
                      <a:cubicBezTo>
                        <a:pt x="184" y="333"/>
                        <a:pt x="183" y="336"/>
                        <a:pt x="183" y="339"/>
                      </a:cubicBezTo>
                      <a:cubicBezTo>
                        <a:pt x="182" y="346"/>
                        <a:pt x="182" y="353"/>
                        <a:pt x="180" y="359"/>
                      </a:cubicBezTo>
                      <a:cubicBezTo>
                        <a:pt x="179" y="363"/>
                        <a:pt x="178" y="366"/>
                        <a:pt x="176" y="369"/>
                      </a:cubicBezTo>
                      <a:cubicBezTo>
                        <a:pt x="174" y="371"/>
                        <a:pt x="171" y="373"/>
                        <a:pt x="170" y="377"/>
                      </a:cubicBezTo>
                      <a:cubicBezTo>
                        <a:pt x="168" y="380"/>
                        <a:pt x="167" y="383"/>
                        <a:pt x="165" y="385"/>
                      </a:cubicBezTo>
                      <a:cubicBezTo>
                        <a:pt x="163" y="388"/>
                        <a:pt x="160" y="389"/>
                        <a:pt x="157" y="392"/>
                      </a:cubicBezTo>
                      <a:cubicBezTo>
                        <a:pt x="155" y="394"/>
                        <a:pt x="153" y="397"/>
                        <a:pt x="151" y="399"/>
                      </a:cubicBezTo>
                      <a:cubicBezTo>
                        <a:pt x="150" y="400"/>
                        <a:pt x="149" y="401"/>
                        <a:pt x="148" y="402"/>
                      </a:cubicBezTo>
                      <a:cubicBezTo>
                        <a:pt x="147" y="403"/>
                        <a:pt x="145" y="403"/>
                        <a:pt x="144" y="404"/>
                      </a:cubicBezTo>
                      <a:cubicBezTo>
                        <a:pt x="143" y="406"/>
                        <a:pt x="144" y="408"/>
                        <a:pt x="142" y="409"/>
                      </a:cubicBezTo>
                      <a:cubicBezTo>
                        <a:pt x="140" y="409"/>
                        <a:pt x="139" y="406"/>
                        <a:pt x="138" y="405"/>
                      </a:cubicBezTo>
                      <a:cubicBezTo>
                        <a:pt x="135" y="402"/>
                        <a:pt x="133" y="398"/>
                        <a:pt x="131" y="395"/>
                      </a:cubicBezTo>
                      <a:cubicBezTo>
                        <a:pt x="126" y="388"/>
                        <a:pt x="126" y="380"/>
                        <a:pt x="123" y="372"/>
                      </a:cubicBezTo>
                      <a:cubicBezTo>
                        <a:pt x="120" y="365"/>
                        <a:pt x="119" y="357"/>
                        <a:pt x="115" y="350"/>
                      </a:cubicBezTo>
                      <a:cubicBezTo>
                        <a:pt x="112" y="343"/>
                        <a:pt x="109" y="335"/>
                        <a:pt x="104" y="328"/>
                      </a:cubicBezTo>
                      <a:cubicBezTo>
                        <a:pt x="100" y="322"/>
                        <a:pt x="96" y="315"/>
                        <a:pt x="93" y="308"/>
                      </a:cubicBezTo>
                      <a:cubicBezTo>
                        <a:pt x="91" y="305"/>
                        <a:pt x="90" y="301"/>
                        <a:pt x="88" y="297"/>
                      </a:cubicBezTo>
                      <a:cubicBezTo>
                        <a:pt x="87" y="294"/>
                        <a:pt x="85" y="291"/>
                        <a:pt x="84" y="287"/>
                      </a:cubicBezTo>
                      <a:cubicBezTo>
                        <a:pt x="82" y="280"/>
                        <a:pt x="78" y="274"/>
                        <a:pt x="76" y="267"/>
                      </a:cubicBezTo>
                      <a:cubicBezTo>
                        <a:pt x="74" y="262"/>
                        <a:pt x="73" y="257"/>
                        <a:pt x="71" y="252"/>
                      </a:cubicBezTo>
                      <a:cubicBezTo>
                        <a:pt x="69" y="247"/>
                        <a:pt x="70" y="241"/>
                        <a:pt x="70" y="235"/>
                      </a:cubicBezTo>
                      <a:cubicBezTo>
                        <a:pt x="70" y="230"/>
                        <a:pt x="70" y="226"/>
                        <a:pt x="71" y="221"/>
                      </a:cubicBezTo>
                      <a:cubicBezTo>
                        <a:pt x="73" y="216"/>
                        <a:pt x="76" y="212"/>
                        <a:pt x="76" y="207"/>
                      </a:cubicBezTo>
                      <a:cubicBezTo>
                        <a:pt x="76" y="201"/>
                        <a:pt x="77" y="189"/>
                        <a:pt x="68" y="192"/>
                      </a:cubicBezTo>
                      <a:cubicBezTo>
                        <a:pt x="64" y="193"/>
                        <a:pt x="64" y="196"/>
                        <a:pt x="61" y="199"/>
                      </a:cubicBezTo>
                      <a:cubicBezTo>
                        <a:pt x="59" y="202"/>
                        <a:pt x="57" y="204"/>
                        <a:pt x="54" y="207"/>
                      </a:cubicBezTo>
                      <a:cubicBezTo>
                        <a:pt x="51" y="209"/>
                        <a:pt x="49" y="211"/>
                        <a:pt x="45" y="211"/>
                      </a:cubicBezTo>
                      <a:cubicBezTo>
                        <a:pt x="41" y="211"/>
                        <a:pt x="38" y="209"/>
                        <a:pt x="35" y="208"/>
                      </a:cubicBezTo>
                      <a:cubicBezTo>
                        <a:pt x="28" y="205"/>
                        <a:pt x="18" y="200"/>
                        <a:pt x="17" y="192"/>
                      </a:cubicBezTo>
                      <a:cubicBezTo>
                        <a:pt x="16" y="185"/>
                        <a:pt x="34" y="180"/>
                        <a:pt x="21" y="177"/>
                      </a:cubicBezTo>
                      <a:cubicBezTo>
                        <a:pt x="13" y="175"/>
                        <a:pt x="6" y="170"/>
                        <a:pt x="0" y="165"/>
                      </a:cubicBezTo>
                      <a:cubicBezTo>
                        <a:pt x="2" y="163"/>
                        <a:pt x="4" y="162"/>
                        <a:pt x="7" y="160"/>
                      </a:cubicBezTo>
                      <a:cubicBezTo>
                        <a:pt x="13" y="157"/>
                        <a:pt x="18" y="158"/>
                        <a:pt x="25" y="158"/>
                      </a:cubicBezTo>
                      <a:cubicBezTo>
                        <a:pt x="28" y="157"/>
                        <a:pt x="30" y="156"/>
                        <a:pt x="32" y="156"/>
                      </a:cubicBezTo>
                      <a:cubicBezTo>
                        <a:pt x="36" y="156"/>
                        <a:pt x="39" y="156"/>
                        <a:pt x="42" y="157"/>
                      </a:cubicBezTo>
                      <a:cubicBezTo>
                        <a:pt x="43" y="157"/>
                        <a:pt x="47" y="157"/>
                        <a:pt x="48" y="155"/>
                      </a:cubicBezTo>
                      <a:cubicBezTo>
                        <a:pt x="49" y="154"/>
                        <a:pt x="47" y="150"/>
                        <a:pt x="47" y="148"/>
                      </a:cubicBezTo>
                      <a:cubicBezTo>
                        <a:pt x="47" y="145"/>
                        <a:pt x="46" y="144"/>
                        <a:pt x="45" y="141"/>
                      </a:cubicBezTo>
                      <a:cubicBezTo>
                        <a:pt x="45" y="137"/>
                        <a:pt x="45" y="136"/>
                        <a:pt x="43" y="133"/>
                      </a:cubicBezTo>
                      <a:cubicBezTo>
                        <a:pt x="41" y="130"/>
                        <a:pt x="40" y="127"/>
                        <a:pt x="38" y="124"/>
                      </a:cubicBezTo>
                      <a:cubicBezTo>
                        <a:pt x="35" y="121"/>
                        <a:pt x="34" y="116"/>
                        <a:pt x="31" y="113"/>
                      </a:cubicBezTo>
                      <a:cubicBezTo>
                        <a:pt x="28" y="110"/>
                        <a:pt x="25" y="110"/>
                        <a:pt x="25" y="105"/>
                      </a:cubicBezTo>
                      <a:cubicBezTo>
                        <a:pt x="25" y="102"/>
                        <a:pt x="25" y="100"/>
                        <a:pt x="26" y="98"/>
                      </a:cubicBezTo>
                      <a:cubicBezTo>
                        <a:pt x="28" y="95"/>
                        <a:pt x="29" y="95"/>
                        <a:pt x="31" y="95"/>
                      </a:cubicBezTo>
                      <a:cubicBezTo>
                        <a:pt x="35" y="95"/>
                        <a:pt x="40" y="95"/>
                        <a:pt x="44" y="95"/>
                      </a:cubicBezTo>
                      <a:cubicBezTo>
                        <a:pt x="50" y="95"/>
                        <a:pt x="54" y="93"/>
                        <a:pt x="58" y="89"/>
                      </a:cubicBezTo>
                      <a:cubicBezTo>
                        <a:pt x="60" y="87"/>
                        <a:pt x="62" y="84"/>
                        <a:pt x="64" y="82"/>
                      </a:cubicBezTo>
                      <a:cubicBezTo>
                        <a:pt x="66" y="81"/>
                        <a:pt x="68" y="79"/>
                        <a:pt x="69" y="77"/>
                      </a:cubicBezTo>
                      <a:cubicBezTo>
                        <a:pt x="72" y="73"/>
                        <a:pt x="75" y="68"/>
                        <a:pt x="78" y="64"/>
                      </a:cubicBezTo>
                      <a:cubicBezTo>
                        <a:pt x="80" y="62"/>
                        <a:pt x="81" y="60"/>
                        <a:pt x="82" y="58"/>
                      </a:cubicBezTo>
                      <a:cubicBezTo>
                        <a:pt x="84" y="55"/>
                        <a:pt x="88" y="54"/>
                        <a:pt x="90" y="52"/>
                      </a:cubicBezTo>
                      <a:cubicBezTo>
                        <a:pt x="92" y="50"/>
                        <a:pt x="94" y="48"/>
                        <a:pt x="96" y="46"/>
                      </a:cubicBezTo>
                      <a:cubicBezTo>
                        <a:pt x="98" y="44"/>
                        <a:pt x="99" y="42"/>
                        <a:pt x="100" y="39"/>
                      </a:cubicBezTo>
                      <a:cubicBezTo>
                        <a:pt x="101" y="36"/>
                        <a:pt x="102" y="34"/>
                        <a:pt x="102" y="31"/>
                      </a:cubicBezTo>
                      <a:cubicBezTo>
                        <a:pt x="103" y="29"/>
                        <a:pt x="103" y="27"/>
                        <a:pt x="104" y="25"/>
                      </a:cubicBezTo>
                      <a:cubicBezTo>
                        <a:pt x="106" y="21"/>
                        <a:pt x="108" y="18"/>
                        <a:pt x="111" y="16"/>
                      </a:cubicBezTo>
                      <a:cubicBezTo>
                        <a:pt x="113" y="14"/>
                        <a:pt x="115" y="12"/>
                        <a:pt x="116" y="10"/>
                      </a:cubicBezTo>
                      <a:cubicBezTo>
                        <a:pt x="120" y="4"/>
                        <a:pt x="122" y="1"/>
                        <a:pt x="129" y="1"/>
                      </a:cubicBezTo>
                      <a:cubicBezTo>
                        <a:pt x="134" y="2"/>
                        <a:pt x="144" y="0"/>
                        <a:pt x="148" y="2"/>
                      </a:cubicBezTo>
                      <a:cubicBezTo>
                        <a:pt x="149" y="3"/>
                        <a:pt x="150" y="5"/>
                        <a:pt x="151" y="6"/>
                      </a:cubicBezTo>
                      <a:cubicBezTo>
                        <a:pt x="152" y="7"/>
                        <a:pt x="154" y="8"/>
                        <a:pt x="156" y="10"/>
                      </a:cubicBezTo>
                      <a:cubicBezTo>
                        <a:pt x="160" y="12"/>
                        <a:pt x="164" y="13"/>
                        <a:pt x="168" y="15"/>
                      </a:cubicBezTo>
                      <a:cubicBezTo>
                        <a:pt x="168" y="15"/>
                        <a:pt x="168" y="15"/>
                        <a:pt x="168" y="15"/>
                      </a:cubicBezTo>
                      <a:cubicBezTo>
                        <a:pt x="167" y="16"/>
                        <a:pt x="165" y="17"/>
                        <a:pt x="164" y="19"/>
                      </a:cubicBezTo>
                      <a:cubicBezTo>
                        <a:pt x="162" y="23"/>
                        <a:pt x="163" y="30"/>
                        <a:pt x="166" y="34"/>
                      </a:cubicBezTo>
                      <a:cubicBezTo>
                        <a:pt x="170" y="38"/>
                        <a:pt x="175" y="40"/>
                        <a:pt x="180" y="42"/>
                      </a:cubicBezTo>
                      <a:cubicBezTo>
                        <a:pt x="183" y="44"/>
                        <a:pt x="186" y="45"/>
                        <a:pt x="189" y="46"/>
                      </a:cubicBezTo>
                      <a:cubicBezTo>
                        <a:pt x="192" y="48"/>
                        <a:pt x="193" y="49"/>
                        <a:pt x="196" y="52"/>
                      </a:cubicBezTo>
                      <a:cubicBezTo>
                        <a:pt x="196" y="52"/>
                        <a:pt x="196" y="52"/>
                        <a:pt x="196" y="52"/>
                      </a:cubicBezTo>
                      <a:cubicBezTo>
                        <a:pt x="195" y="55"/>
                        <a:pt x="194" y="58"/>
                        <a:pt x="192" y="60"/>
                      </a:cubicBezTo>
                      <a:cubicBezTo>
                        <a:pt x="190" y="62"/>
                        <a:pt x="187" y="64"/>
                        <a:pt x="184" y="67"/>
                      </a:cubicBezTo>
                      <a:cubicBezTo>
                        <a:pt x="183" y="68"/>
                        <a:pt x="180" y="72"/>
                        <a:pt x="180" y="73"/>
                      </a:cubicBezTo>
                      <a:cubicBezTo>
                        <a:pt x="181" y="77"/>
                        <a:pt x="191" y="80"/>
                        <a:pt x="193" y="81"/>
                      </a:cubicBezTo>
                      <a:cubicBezTo>
                        <a:pt x="204" y="87"/>
                        <a:pt x="216" y="92"/>
                        <a:pt x="228" y="98"/>
                      </a:cubicBezTo>
                      <a:cubicBezTo>
                        <a:pt x="235" y="101"/>
                        <a:pt x="242" y="103"/>
                        <a:pt x="249" y="105"/>
                      </a:cubicBezTo>
                      <a:cubicBezTo>
                        <a:pt x="254" y="107"/>
                        <a:pt x="260" y="109"/>
                        <a:pt x="265" y="110"/>
                      </a:cubicBezTo>
                      <a:cubicBezTo>
                        <a:pt x="266" y="111"/>
                        <a:pt x="268" y="111"/>
                        <a:pt x="270" y="111"/>
                      </a:cubicBezTo>
                      <a:cubicBezTo>
                        <a:pt x="271" y="111"/>
                        <a:pt x="272" y="112"/>
                        <a:pt x="274" y="112"/>
                      </a:cubicBezTo>
                      <a:cubicBezTo>
                        <a:pt x="277" y="113"/>
                        <a:pt x="279" y="113"/>
                        <a:pt x="282" y="113"/>
                      </a:cubicBezTo>
                      <a:cubicBezTo>
                        <a:pt x="285" y="113"/>
                        <a:pt x="287" y="113"/>
                        <a:pt x="290" y="114"/>
                      </a:cubicBezTo>
                      <a:cubicBezTo>
                        <a:pt x="293" y="114"/>
                        <a:pt x="297" y="116"/>
                        <a:pt x="300" y="115"/>
                      </a:cubicBezTo>
                      <a:cubicBezTo>
                        <a:pt x="301" y="108"/>
                        <a:pt x="301" y="100"/>
                        <a:pt x="301" y="92"/>
                      </a:cubicBezTo>
                      <a:cubicBezTo>
                        <a:pt x="302" y="92"/>
                        <a:pt x="302" y="92"/>
                        <a:pt x="302" y="92"/>
                      </a:cubicBezTo>
                      <a:cubicBezTo>
                        <a:pt x="305" y="92"/>
                        <a:pt x="306" y="92"/>
                        <a:pt x="308" y="94"/>
                      </a:cubicBezTo>
                      <a:cubicBezTo>
                        <a:pt x="308" y="95"/>
                        <a:pt x="309" y="96"/>
                        <a:pt x="309" y="97"/>
                      </a:cubicBezTo>
                      <a:cubicBezTo>
                        <a:pt x="310" y="102"/>
                        <a:pt x="311" y="106"/>
                        <a:pt x="313" y="109"/>
                      </a:cubicBezTo>
                      <a:cubicBezTo>
                        <a:pt x="317" y="113"/>
                        <a:pt x="322" y="114"/>
                        <a:pt x="327" y="114"/>
                      </a:cubicBezTo>
                      <a:cubicBezTo>
                        <a:pt x="333" y="114"/>
                        <a:pt x="340" y="114"/>
                        <a:pt x="346" y="114"/>
                      </a:cubicBezTo>
                      <a:cubicBezTo>
                        <a:pt x="351" y="113"/>
                        <a:pt x="356" y="109"/>
                        <a:pt x="362" y="108"/>
                      </a:cubicBezTo>
                      <a:cubicBezTo>
                        <a:pt x="362" y="108"/>
                        <a:pt x="362" y="108"/>
                        <a:pt x="362" y="108"/>
                      </a:cubicBezTo>
                      <a:cubicBezTo>
                        <a:pt x="362" y="108"/>
                        <a:pt x="364" y="109"/>
                        <a:pt x="365" y="109"/>
                      </a:cubicBezTo>
                      <a:cubicBezTo>
                        <a:pt x="378" y="108"/>
                        <a:pt x="389" y="107"/>
                        <a:pt x="400" y="102"/>
                      </a:cubicBezTo>
                      <a:cubicBezTo>
                        <a:pt x="405" y="100"/>
                        <a:pt x="408" y="96"/>
                        <a:pt x="413" y="93"/>
                      </a:cubicBezTo>
                      <a:cubicBezTo>
                        <a:pt x="418" y="90"/>
                        <a:pt x="421" y="91"/>
                        <a:pt x="427" y="94"/>
                      </a:cubicBezTo>
                      <a:cubicBezTo>
                        <a:pt x="430" y="96"/>
                        <a:pt x="434" y="97"/>
                        <a:pt x="438" y="97"/>
                      </a:cubicBezTo>
                      <a:cubicBezTo>
                        <a:pt x="439" y="97"/>
                        <a:pt x="439" y="96"/>
                        <a:pt x="440" y="9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3" name="Freeform 285"/>
                <p:cNvSpPr/>
                <p:nvPr/>
              </p:nvSpPr>
              <p:spPr bwMode="auto">
                <a:xfrm>
                  <a:off x="4143368" y="2828924"/>
                  <a:ext cx="554037" cy="595312"/>
                </a:xfrm>
                <a:custGeom>
                  <a:avLst/>
                  <a:gdLst/>
                  <a:ahLst/>
                  <a:cxnLst>
                    <a:cxn ang="0">
                      <a:pos x="204" y="86"/>
                    </a:cxn>
                    <a:cxn ang="0">
                      <a:pos x="200" y="100"/>
                    </a:cxn>
                    <a:cxn ang="0">
                      <a:pos x="190" y="113"/>
                    </a:cxn>
                    <a:cxn ang="0">
                      <a:pos x="178" y="125"/>
                    </a:cxn>
                    <a:cxn ang="0">
                      <a:pos x="164" y="143"/>
                    </a:cxn>
                    <a:cxn ang="0">
                      <a:pos x="144" y="156"/>
                    </a:cxn>
                    <a:cxn ang="0">
                      <a:pos x="126" y="159"/>
                    </a:cxn>
                    <a:cxn ang="0">
                      <a:pos x="131" y="174"/>
                    </a:cxn>
                    <a:cxn ang="0">
                      <a:pos x="143" y="194"/>
                    </a:cxn>
                    <a:cxn ang="0">
                      <a:pos x="147" y="209"/>
                    </a:cxn>
                    <a:cxn ang="0">
                      <a:pos x="142" y="218"/>
                    </a:cxn>
                    <a:cxn ang="0">
                      <a:pos x="125" y="219"/>
                    </a:cxn>
                    <a:cxn ang="0">
                      <a:pos x="100" y="226"/>
                    </a:cxn>
                    <a:cxn ang="0">
                      <a:pos x="80" y="202"/>
                    </a:cxn>
                    <a:cxn ang="0">
                      <a:pos x="30" y="196"/>
                    </a:cxn>
                    <a:cxn ang="0">
                      <a:pos x="5" y="198"/>
                    </a:cxn>
                    <a:cxn ang="0">
                      <a:pos x="17" y="178"/>
                    </a:cxn>
                    <a:cxn ang="0">
                      <a:pos x="28" y="173"/>
                    </a:cxn>
                    <a:cxn ang="0">
                      <a:pos x="30" y="161"/>
                    </a:cxn>
                    <a:cxn ang="0">
                      <a:pos x="4" y="132"/>
                    </a:cxn>
                    <a:cxn ang="0">
                      <a:pos x="14" y="129"/>
                    </a:cxn>
                    <a:cxn ang="0">
                      <a:pos x="57" y="127"/>
                    </a:cxn>
                    <a:cxn ang="0">
                      <a:pos x="73" y="126"/>
                    </a:cxn>
                    <a:cxn ang="0">
                      <a:pos x="84" y="97"/>
                    </a:cxn>
                    <a:cxn ang="0">
                      <a:pos x="113" y="86"/>
                    </a:cxn>
                    <a:cxn ang="0">
                      <a:pos x="116" y="69"/>
                    </a:cxn>
                    <a:cxn ang="0">
                      <a:pos x="132" y="59"/>
                    </a:cxn>
                    <a:cxn ang="0">
                      <a:pos x="145" y="39"/>
                    </a:cxn>
                    <a:cxn ang="0">
                      <a:pos x="166" y="0"/>
                    </a:cxn>
                    <a:cxn ang="0">
                      <a:pos x="171" y="2"/>
                    </a:cxn>
                    <a:cxn ang="0">
                      <a:pos x="172" y="14"/>
                    </a:cxn>
                    <a:cxn ang="0">
                      <a:pos x="190" y="28"/>
                    </a:cxn>
                    <a:cxn ang="0">
                      <a:pos x="184" y="42"/>
                    </a:cxn>
                    <a:cxn ang="0">
                      <a:pos x="195" y="67"/>
                    </a:cxn>
                    <a:cxn ang="0">
                      <a:pos x="211" y="77"/>
                    </a:cxn>
                  </a:cxnLst>
                  <a:rect l="0" t="0" r="r" b="b"/>
                  <a:pathLst>
                    <a:path w="211" h="226">
                      <a:moveTo>
                        <a:pt x="211" y="77"/>
                      </a:moveTo>
                      <a:cubicBezTo>
                        <a:pt x="208" y="79"/>
                        <a:pt x="206" y="82"/>
                        <a:pt x="204" y="86"/>
                      </a:cubicBezTo>
                      <a:cubicBezTo>
                        <a:pt x="203" y="88"/>
                        <a:pt x="203" y="90"/>
                        <a:pt x="202" y="92"/>
                      </a:cubicBezTo>
                      <a:cubicBezTo>
                        <a:pt x="202" y="95"/>
                        <a:pt x="201" y="97"/>
                        <a:pt x="200" y="100"/>
                      </a:cubicBezTo>
                      <a:cubicBezTo>
                        <a:pt x="199" y="103"/>
                        <a:pt x="198" y="105"/>
                        <a:pt x="196" y="107"/>
                      </a:cubicBezTo>
                      <a:cubicBezTo>
                        <a:pt x="194" y="109"/>
                        <a:pt x="192" y="111"/>
                        <a:pt x="190" y="113"/>
                      </a:cubicBezTo>
                      <a:cubicBezTo>
                        <a:pt x="188" y="115"/>
                        <a:pt x="184" y="116"/>
                        <a:pt x="182" y="119"/>
                      </a:cubicBezTo>
                      <a:cubicBezTo>
                        <a:pt x="181" y="121"/>
                        <a:pt x="180" y="123"/>
                        <a:pt x="178" y="125"/>
                      </a:cubicBezTo>
                      <a:cubicBezTo>
                        <a:pt x="175" y="129"/>
                        <a:pt x="172" y="134"/>
                        <a:pt x="169" y="138"/>
                      </a:cubicBezTo>
                      <a:cubicBezTo>
                        <a:pt x="168" y="140"/>
                        <a:pt x="166" y="142"/>
                        <a:pt x="164" y="143"/>
                      </a:cubicBezTo>
                      <a:cubicBezTo>
                        <a:pt x="162" y="145"/>
                        <a:pt x="160" y="148"/>
                        <a:pt x="158" y="150"/>
                      </a:cubicBezTo>
                      <a:cubicBezTo>
                        <a:pt x="154" y="154"/>
                        <a:pt x="150" y="156"/>
                        <a:pt x="144" y="156"/>
                      </a:cubicBezTo>
                      <a:cubicBezTo>
                        <a:pt x="140" y="156"/>
                        <a:pt x="135" y="156"/>
                        <a:pt x="131" y="156"/>
                      </a:cubicBezTo>
                      <a:cubicBezTo>
                        <a:pt x="129" y="156"/>
                        <a:pt x="128" y="156"/>
                        <a:pt x="126" y="159"/>
                      </a:cubicBezTo>
                      <a:cubicBezTo>
                        <a:pt x="125" y="161"/>
                        <a:pt x="125" y="163"/>
                        <a:pt x="125" y="166"/>
                      </a:cubicBezTo>
                      <a:cubicBezTo>
                        <a:pt x="125" y="171"/>
                        <a:pt x="128" y="171"/>
                        <a:pt x="131" y="174"/>
                      </a:cubicBezTo>
                      <a:cubicBezTo>
                        <a:pt x="134" y="177"/>
                        <a:pt x="135" y="182"/>
                        <a:pt x="138" y="185"/>
                      </a:cubicBezTo>
                      <a:cubicBezTo>
                        <a:pt x="140" y="188"/>
                        <a:pt x="141" y="191"/>
                        <a:pt x="143" y="194"/>
                      </a:cubicBezTo>
                      <a:cubicBezTo>
                        <a:pt x="145" y="197"/>
                        <a:pt x="145" y="198"/>
                        <a:pt x="145" y="202"/>
                      </a:cubicBezTo>
                      <a:cubicBezTo>
                        <a:pt x="146" y="205"/>
                        <a:pt x="147" y="206"/>
                        <a:pt x="147" y="209"/>
                      </a:cubicBezTo>
                      <a:cubicBezTo>
                        <a:pt x="147" y="211"/>
                        <a:pt x="149" y="215"/>
                        <a:pt x="148" y="216"/>
                      </a:cubicBezTo>
                      <a:cubicBezTo>
                        <a:pt x="147" y="218"/>
                        <a:pt x="143" y="218"/>
                        <a:pt x="142" y="218"/>
                      </a:cubicBezTo>
                      <a:cubicBezTo>
                        <a:pt x="139" y="217"/>
                        <a:pt x="136" y="217"/>
                        <a:pt x="132" y="217"/>
                      </a:cubicBezTo>
                      <a:cubicBezTo>
                        <a:pt x="130" y="217"/>
                        <a:pt x="128" y="218"/>
                        <a:pt x="125" y="219"/>
                      </a:cubicBezTo>
                      <a:cubicBezTo>
                        <a:pt x="118" y="219"/>
                        <a:pt x="113" y="218"/>
                        <a:pt x="107" y="221"/>
                      </a:cubicBezTo>
                      <a:cubicBezTo>
                        <a:pt x="104" y="223"/>
                        <a:pt x="102" y="224"/>
                        <a:pt x="100" y="226"/>
                      </a:cubicBezTo>
                      <a:cubicBezTo>
                        <a:pt x="100" y="226"/>
                        <a:pt x="100" y="226"/>
                        <a:pt x="99" y="225"/>
                      </a:cubicBezTo>
                      <a:cubicBezTo>
                        <a:pt x="92" y="219"/>
                        <a:pt x="88" y="209"/>
                        <a:pt x="80" y="202"/>
                      </a:cubicBezTo>
                      <a:cubicBezTo>
                        <a:pt x="71" y="194"/>
                        <a:pt x="61" y="197"/>
                        <a:pt x="50" y="197"/>
                      </a:cubicBezTo>
                      <a:cubicBezTo>
                        <a:pt x="43" y="197"/>
                        <a:pt x="37" y="196"/>
                        <a:pt x="30" y="196"/>
                      </a:cubicBezTo>
                      <a:cubicBezTo>
                        <a:pt x="25" y="196"/>
                        <a:pt x="21" y="198"/>
                        <a:pt x="16" y="198"/>
                      </a:cubicBezTo>
                      <a:cubicBezTo>
                        <a:pt x="12" y="199"/>
                        <a:pt x="8" y="199"/>
                        <a:pt x="5" y="198"/>
                      </a:cubicBezTo>
                      <a:cubicBezTo>
                        <a:pt x="7" y="195"/>
                        <a:pt x="9" y="192"/>
                        <a:pt x="10" y="188"/>
                      </a:cubicBezTo>
                      <a:cubicBezTo>
                        <a:pt x="12" y="185"/>
                        <a:pt x="13" y="180"/>
                        <a:pt x="17" y="178"/>
                      </a:cubicBezTo>
                      <a:cubicBezTo>
                        <a:pt x="19" y="177"/>
                        <a:pt x="21" y="176"/>
                        <a:pt x="24" y="175"/>
                      </a:cubicBezTo>
                      <a:cubicBezTo>
                        <a:pt x="25" y="175"/>
                        <a:pt x="27" y="174"/>
                        <a:pt x="28" y="173"/>
                      </a:cubicBezTo>
                      <a:cubicBezTo>
                        <a:pt x="29" y="172"/>
                        <a:pt x="31" y="170"/>
                        <a:pt x="31" y="170"/>
                      </a:cubicBezTo>
                      <a:cubicBezTo>
                        <a:pt x="33" y="166"/>
                        <a:pt x="31" y="164"/>
                        <a:pt x="30" y="161"/>
                      </a:cubicBezTo>
                      <a:cubicBezTo>
                        <a:pt x="27" y="153"/>
                        <a:pt x="24" y="146"/>
                        <a:pt x="16" y="144"/>
                      </a:cubicBezTo>
                      <a:cubicBezTo>
                        <a:pt x="11" y="142"/>
                        <a:pt x="0" y="140"/>
                        <a:pt x="4" y="132"/>
                      </a:cubicBezTo>
                      <a:cubicBezTo>
                        <a:pt x="4" y="131"/>
                        <a:pt x="6" y="130"/>
                        <a:pt x="6" y="129"/>
                      </a:cubicBezTo>
                      <a:cubicBezTo>
                        <a:pt x="14" y="129"/>
                        <a:pt x="14" y="129"/>
                        <a:pt x="14" y="129"/>
                      </a:cubicBezTo>
                      <a:cubicBezTo>
                        <a:pt x="23" y="129"/>
                        <a:pt x="30" y="130"/>
                        <a:pt x="38" y="129"/>
                      </a:cubicBezTo>
                      <a:cubicBezTo>
                        <a:pt x="44" y="128"/>
                        <a:pt x="51" y="129"/>
                        <a:pt x="57" y="127"/>
                      </a:cubicBezTo>
                      <a:cubicBezTo>
                        <a:pt x="60" y="126"/>
                        <a:pt x="62" y="126"/>
                        <a:pt x="65" y="126"/>
                      </a:cubicBezTo>
                      <a:cubicBezTo>
                        <a:pt x="68" y="126"/>
                        <a:pt x="71" y="127"/>
                        <a:pt x="73" y="126"/>
                      </a:cubicBezTo>
                      <a:cubicBezTo>
                        <a:pt x="77" y="124"/>
                        <a:pt x="75" y="115"/>
                        <a:pt x="76" y="111"/>
                      </a:cubicBezTo>
                      <a:cubicBezTo>
                        <a:pt x="78" y="105"/>
                        <a:pt x="78" y="101"/>
                        <a:pt x="84" y="97"/>
                      </a:cubicBezTo>
                      <a:cubicBezTo>
                        <a:pt x="89" y="94"/>
                        <a:pt x="93" y="91"/>
                        <a:pt x="99" y="88"/>
                      </a:cubicBezTo>
                      <a:cubicBezTo>
                        <a:pt x="103" y="86"/>
                        <a:pt x="108" y="87"/>
                        <a:pt x="113" y="86"/>
                      </a:cubicBezTo>
                      <a:cubicBezTo>
                        <a:pt x="119" y="86"/>
                        <a:pt x="121" y="82"/>
                        <a:pt x="120" y="77"/>
                      </a:cubicBezTo>
                      <a:cubicBezTo>
                        <a:pt x="120" y="74"/>
                        <a:pt x="117" y="71"/>
                        <a:pt x="116" y="69"/>
                      </a:cubicBezTo>
                      <a:cubicBezTo>
                        <a:pt x="115" y="64"/>
                        <a:pt x="121" y="63"/>
                        <a:pt x="124" y="63"/>
                      </a:cubicBezTo>
                      <a:cubicBezTo>
                        <a:pt x="128" y="62"/>
                        <a:pt x="132" y="63"/>
                        <a:pt x="132" y="59"/>
                      </a:cubicBezTo>
                      <a:cubicBezTo>
                        <a:pt x="133" y="56"/>
                        <a:pt x="132" y="53"/>
                        <a:pt x="133" y="50"/>
                      </a:cubicBezTo>
                      <a:cubicBezTo>
                        <a:pt x="135" y="44"/>
                        <a:pt x="141" y="44"/>
                        <a:pt x="145" y="39"/>
                      </a:cubicBezTo>
                      <a:cubicBezTo>
                        <a:pt x="152" y="32"/>
                        <a:pt x="152" y="19"/>
                        <a:pt x="156" y="10"/>
                      </a:cubicBezTo>
                      <a:cubicBezTo>
                        <a:pt x="158" y="4"/>
                        <a:pt x="159" y="1"/>
                        <a:pt x="166" y="0"/>
                      </a:cubicBezTo>
                      <a:cubicBezTo>
                        <a:pt x="168" y="0"/>
                        <a:pt x="170" y="0"/>
                        <a:pt x="172" y="0"/>
                      </a:cubicBezTo>
                      <a:cubicBezTo>
                        <a:pt x="172" y="1"/>
                        <a:pt x="171" y="1"/>
                        <a:pt x="171" y="2"/>
                      </a:cubicBezTo>
                      <a:cubicBezTo>
                        <a:pt x="171" y="4"/>
                        <a:pt x="171" y="6"/>
                        <a:pt x="171" y="8"/>
                      </a:cubicBezTo>
                      <a:cubicBezTo>
                        <a:pt x="171" y="11"/>
                        <a:pt x="171" y="13"/>
                        <a:pt x="172" y="14"/>
                      </a:cubicBezTo>
                      <a:cubicBezTo>
                        <a:pt x="173" y="18"/>
                        <a:pt x="175" y="16"/>
                        <a:pt x="177" y="17"/>
                      </a:cubicBezTo>
                      <a:cubicBezTo>
                        <a:pt x="182" y="18"/>
                        <a:pt x="190" y="22"/>
                        <a:pt x="190" y="28"/>
                      </a:cubicBezTo>
                      <a:cubicBezTo>
                        <a:pt x="189" y="30"/>
                        <a:pt x="187" y="33"/>
                        <a:pt x="186" y="34"/>
                      </a:cubicBezTo>
                      <a:cubicBezTo>
                        <a:pt x="185" y="37"/>
                        <a:pt x="184" y="39"/>
                        <a:pt x="184" y="42"/>
                      </a:cubicBezTo>
                      <a:cubicBezTo>
                        <a:pt x="184" y="47"/>
                        <a:pt x="184" y="52"/>
                        <a:pt x="186" y="56"/>
                      </a:cubicBezTo>
                      <a:cubicBezTo>
                        <a:pt x="189" y="60"/>
                        <a:pt x="193" y="62"/>
                        <a:pt x="195" y="67"/>
                      </a:cubicBezTo>
                      <a:cubicBezTo>
                        <a:pt x="197" y="72"/>
                        <a:pt x="202" y="74"/>
                        <a:pt x="207" y="76"/>
                      </a:cubicBezTo>
                      <a:cubicBezTo>
                        <a:pt x="209" y="76"/>
                        <a:pt x="210" y="77"/>
                        <a:pt x="211" y="7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4" name="Freeform 286"/>
                <p:cNvSpPr/>
                <p:nvPr/>
              </p:nvSpPr>
              <p:spPr bwMode="auto">
                <a:xfrm>
                  <a:off x="5191117" y="1960562"/>
                  <a:ext cx="1258885" cy="609600"/>
                </a:xfrm>
                <a:custGeom>
                  <a:avLst/>
                  <a:gdLst/>
                  <a:ahLst/>
                  <a:cxnLst>
                    <a:cxn ang="0">
                      <a:pos x="471" y="125"/>
                    </a:cxn>
                    <a:cxn ang="0">
                      <a:pos x="439" y="132"/>
                    </a:cxn>
                    <a:cxn ang="0">
                      <a:pos x="426" y="143"/>
                    </a:cxn>
                    <a:cxn ang="0">
                      <a:pos x="408" y="153"/>
                    </a:cxn>
                    <a:cxn ang="0">
                      <a:pos x="365" y="162"/>
                    </a:cxn>
                    <a:cxn ang="0">
                      <a:pos x="354" y="172"/>
                    </a:cxn>
                    <a:cxn ang="0">
                      <a:pos x="354" y="191"/>
                    </a:cxn>
                    <a:cxn ang="0">
                      <a:pos x="340" y="205"/>
                    </a:cxn>
                    <a:cxn ang="0">
                      <a:pos x="331" y="211"/>
                    </a:cxn>
                    <a:cxn ang="0">
                      <a:pos x="294" y="216"/>
                    </a:cxn>
                    <a:cxn ang="0">
                      <a:pos x="251" y="231"/>
                    </a:cxn>
                    <a:cxn ang="0">
                      <a:pos x="225" y="227"/>
                    </a:cxn>
                    <a:cxn ang="0">
                      <a:pos x="217" y="223"/>
                    </a:cxn>
                    <a:cxn ang="0">
                      <a:pos x="181" y="212"/>
                    </a:cxn>
                    <a:cxn ang="0">
                      <a:pos x="137" y="211"/>
                    </a:cxn>
                    <a:cxn ang="0">
                      <a:pos x="120" y="190"/>
                    </a:cxn>
                    <a:cxn ang="0">
                      <a:pos x="110" y="178"/>
                    </a:cxn>
                    <a:cxn ang="0">
                      <a:pos x="92" y="167"/>
                    </a:cxn>
                    <a:cxn ang="0">
                      <a:pos x="68" y="161"/>
                    </a:cxn>
                    <a:cxn ang="0">
                      <a:pos x="51" y="156"/>
                    </a:cxn>
                    <a:cxn ang="0">
                      <a:pos x="44" y="131"/>
                    </a:cxn>
                    <a:cxn ang="0">
                      <a:pos x="40" y="108"/>
                    </a:cxn>
                    <a:cxn ang="0">
                      <a:pos x="20" y="90"/>
                    </a:cxn>
                    <a:cxn ang="0">
                      <a:pos x="0" y="70"/>
                    </a:cxn>
                    <a:cxn ang="0">
                      <a:pos x="16" y="62"/>
                    </a:cxn>
                    <a:cxn ang="0">
                      <a:pos x="43" y="45"/>
                    </a:cxn>
                    <a:cxn ang="0">
                      <a:pos x="68" y="32"/>
                    </a:cxn>
                    <a:cxn ang="0">
                      <a:pos x="80" y="35"/>
                    </a:cxn>
                    <a:cxn ang="0">
                      <a:pos x="101" y="45"/>
                    </a:cxn>
                    <a:cxn ang="0">
                      <a:pos x="117" y="52"/>
                    </a:cxn>
                    <a:cxn ang="0">
                      <a:pos x="143" y="53"/>
                    </a:cxn>
                    <a:cxn ang="0">
                      <a:pos x="156" y="47"/>
                    </a:cxn>
                    <a:cxn ang="0">
                      <a:pos x="152" y="32"/>
                    </a:cxn>
                    <a:cxn ang="0">
                      <a:pos x="159" y="9"/>
                    </a:cxn>
                    <a:cxn ang="0">
                      <a:pos x="170" y="1"/>
                    </a:cxn>
                    <a:cxn ang="0">
                      <a:pos x="196" y="8"/>
                    </a:cxn>
                    <a:cxn ang="0">
                      <a:pos x="205" y="11"/>
                    </a:cxn>
                    <a:cxn ang="0">
                      <a:pos x="217" y="34"/>
                    </a:cxn>
                    <a:cxn ang="0">
                      <a:pos x="251" y="43"/>
                    </a:cxn>
                    <a:cxn ang="0">
                      <a:pos x="269" y="38"/>
                    </a:cxn>
                    <a:cxn ang="0">
                      <a:pos x="301" y="58"/>
                    </a:cxn>
                    <a:cxn ang="0">
                      <a:pos x="315" y="65"/>
                    </a:cxn>
                    <a:cxn ang="0">
                      <a:pos x="348" y="69"/>
                    </a:cxn>
                    <a:cxn ang="0">
                      <a:pos x="379" y="55"/>
                    </a:cxn>
                    <a:cxn ang="0">
                      <a:pos x="411" y="46"/>
                    </a:cxn>
                    <a:cxn ang="0">
                      <a:pos x="425" y="51"/>
                    </a:cxn>
                    <a:cxn ang="0">
                      <a:pos x="431" y="56"/>
                    </a:cxn>
                    <a:cxn ang="0">
                      <a:pos x="416" y="86"/>
                    </a:cxn>
                    <a:cxn ang="0">
                      <a:pos x="431" y="102"/>
                    </a:cxn>
                    <a:cxn ang="0">
                      <a:pos x="452" y="99"/>
                    </a:cxn>
                    <a:cxn ang="0">
                      <a:pos x="474" y="112"/>
                    </a:cxn>
                  </a:cxnLst>
                  <a:rect l="0" t="0" r="r" b="b"/>
                  <a:pathLst>
                    <a:path w="479" h="232">
                      <a:moveTo>
                        <a:pt x="479" y="127"/>
                      </a:moveTo>
                      <a:cubicBezTo>
                        <a:pt x="476" y="127"/>
                        <a:pt x="474" y="126"/>
                        <a:pt x="471" y="125"/>
                      </a:cubicBezTo>
                      <a:cubicBezTo>
                        <a:pt x="468" y="124"/>
                        <a:pt x="464" y="125"/>
                        <a:pt x="461" y="125"/>
                      </a:cubicBezTo>
                      <a:cubicBezTo>
                        <a:pt x="453" y="127"/>
                        <a:pt x="447" y="131"/>
                        <a:pt x="439" y="132"/>
                      </a:cubicBezTo>
                      <a:cubicBezTo>
                        <a:pt x="436" y="132"/>
                        <a:pt x="432" y="132"/>
                        <a:pt x="430" y="135"/>
                      </a:cubicBezTo>
                      <a:cubicBezTo>
                        <a:pt x="428" y="137"/>
                        <a:pt x="429" y="140"/>
                        <a:pt x="426" y="143"/>
                      </a:cubicBezTo>
                      <a:cubicBezTo>
                        <a:pt x="424" y="145"/>
                        <a:pt x="420" y="146"/>
                        <a:pt x="417" y="148"/>
                      </a:cubicBezTo>
                      <a:cubicBezTo>
                        <a:pt x="414" y="150"/>
                        <a:pt x="411" y="151"/>
                        <a:pt x="408" y="153"/>
                      </a:cubicBezTo>
                      <a:cubicBezTo>
                        <a:pt x="399" y="157"/>
                        <a:pt x="390" y="165"/>
                        <a:pt x="380" y="165"/>
                      </a:cubicBezTo>
                      <a:cubicBezTo>
                        <a:pt x="375" y="166"/>
                        <a:pt x="370" y="165"/>
                        <a:pt x="365" y="162"/>
                      </a:cubicBezTo>
                      <a:cubicBezTo>
                        <a:pt x="360" y="159"/>
                        <a:pt x="354" y="156"/>
                        <a:pt x="353" y="164"/>
                      </a:cubicBezTo>
                      <a:cubicBezTo>
                        <a:pt x="353" y="167"/>
                        <a:pt x="353" y="170"/>
                        <a:pt x="354" y="172"/>
                      </a:cubicBezTo>
                      <a:cubicBezTo>
                        <a:pt x="356" y="174"/>
                        <a:pt x="358" y="177"/>
                        <a:pt x="359" y="179"/>
                      </a:cubicBezTo>
                      <a:cubicBezTo>
                        <a:pt x="359" y="183"/>
                        <a:pt x="357" y="188"/>
                        <a:pt x="354" y="191"/>
                      </a:cubicBezTo>
                      <a:cubicBezTo>
                        <a:pt x="351" y="195"/>
                        <a:pt x="348" y="199"/>
                        <a:pt x="344" y="202"/>
                      </a:cubicBezTo>
                      <a:cubicBezTo>
                        <a:pt x="343" y="203"/>
                        <a:pt x="341" y="204"/>
                        <a:pt x="340" y="205"/>
                      </a:cubicBezTo>
                      <a:cubicBezTo>
                        <a:pt x="339" y="206"/>
                        <a:pt x="338" y="207"/>
                        <a:pt x="337" y="208"/>
                      </a:cubicBezTo>
                      <a:cubicBezTo>
                        <a:pt x="336" y="209"/>
                        <a:pt x="332" y="210"/>
                        <a:pt x="331" y="211"/>
                      </a:cubicBezTo>
                      <a:cubicBezTo>
                        <a:pt x="325" y="214"/>
                        <a:pt x="317" y="214"/>
                        <a:pt x="311" y="216"/>
                      </a:cubicBezTo>
                      <a:cubicBezTo>
                        <a:pt x="304" y="218"/>
                        <a:pt x="300" y="216"/>
                        <a:pt x="294" y="216"/>
                      </a:cubicBezTo>
                      <a:cubicBezTo>
                        <a:pt x="284" y="216"/>
                        <a:pt x="275" y="223"/>
                        <a:pt x="266" y="226"/>
                      </a:cubicBezTo>
                      <a:cubicBezTo>
                        <a:pt x="261" y="228"/>
                        <a:pt x="256" y="231"/>
                        <a:pt x="251" y="231"/>
                      </a:cubicBezTo>
                      <a:cubicBezTo>
                        <a:pt x="245" y="232"/>
                        <a:pt x="239" y="231"/>
                        <a:pt x="233" y="230"/>
                      </a:cubicBezTo>
                      <a:cubicBezTo>
                        <a:pt x="230" y="229"/>
                        <a:pt x="228" y="228"/>
                        <a:pt x="225" y="227"/>
                      </a:cubicBezTo>
                      <a:cubicBezTo>
                        <a:pt x="223" y="227"/>
                        <a:pt x="223" y="227"/>
                        <a:pt x="221" y="226"/>
                      </a:cubicBezTo>
                      <a:cubicBezTo>
                        <a:pt x="219" y="225"/>
                        <a:pt x="218" y="224"/>
                        <a:pt x="217" y="223"/>
                      </a:cubicBezTo>
                      <a:cubicBezTo>
                        <a:pt x="213" y="219"/>
                        <a:pt x="208" y="214"/>
                        <a:pt x="203" y="212"/>
                      </a:cubicBezTo>
                      <a:cubicBezTo>
                        <a:pt x="196" y="208"/>
                        <a:pt x="189" y="211"/>
                        <a:pt x="181" y="212"/>
                      </a:cubicBezTo>
                      <a:cubicBezTo>
                        <a:pt x="173" y="213"/>
                        <a:pt x="165" y="212"/>
                        <a:pt x="157" y="212"/>
                      </a:cubicBezTo>
                      <a:cubicBezTo>
                        <a:pt x="150" y="212"/>
                        <a:pt x="144" y="212"/>
                        <a:pt x="137" y="211"/>
                      </a:cubicBezTo>
                      <a:cubicBezTo>
                        <a:pt x="130" y="209"/>
                        <a:pt x="128" y="205"/>
                        <a:pt x="125" y="199"/>
                      </a:cubicBezTo>
                      <a:cubicBezTo>
                        <a:pt x="124" y="196"/>
                        <a:pt x="121" y="193"/>
                        <a:pt x="120" y="190"/>
                      </a:cubicBezTo>
                      <a:cubicBezTo>
                        <a:pt x="119" y="188"/>
                        <a:pt x="118" y="185"/>
                        <a:pt x="116" y="184"/>
                      </a:cubicBezTo>
                      <a:cubicBezTo>
                        <a:pt x="115" y="181"/>
                        <a:pt x="112" y="180"/>
                        <a:pt x="110" y="178"/>
                      </a:cubicBezTo>
                      <a:cubicBezTo>
                        <a:pt x="107" y="176"/>
                        <a:pt x="104" y="173"/>
                        <a:pt x="101" y="171"/>
                      </a:cubicBezTo>
                      <a:cubicBezTo>
                        <a:pt x="98" y="170"/>
                        <a:pt x="95" y="169"/>
                        <a:pt x="92" y="167"/>
                      </a:cubicBezTo>
                      <a:cubicBezTo>
                        <a:pt x="89" y="166"/>
                        <a:pt x="86" y="164"/>
                        <a:pt x="84" y="163"/>
                      </a:cubicBezTo>
                      <a:cubicBezTo>
                        <a:pt x="78" y="161"/>
                        <a:pt x="74" y="162"/>
                        <a:pt x="68" y="161"/>
                      </a:cubicBezTo>
                      <a:cubicBezTo>
                        <a:pt x="65" y="161"/>
                        <a:pt x="63" y="159"/>
                        <a:pt x="60" y="159"/>
                      </a:cubicBezTo>
                      <a:cubicBezTo>
                        <a:pt x="56" y="159"/>
                        <a:pt x="54" y="157"/>
                        <a:pt x="51" y="156"/>
                      </a:cubicBezTo>
                      <a:cubicBezTo>
                        <a:pt x="45" y="155"/>
                        <a:pt x="45" y="151"/>
                        <a:pt x="45" y="145"/>
                      </a:cubicBezTo>
                      <a:cubicBezTo>
                        <a:pt x="45" y="140"/>
                        <a:pt x="44" y="135"/>
                        <a:pt x="44" y="131"/>
                      </a:cubicBezTo>
                      <a:cubicBezTo>
                        <a:pt x="44" y="125"/>
                        <a:pt x="44" y="120"/>
                        <a:pt x="42" y="114"/>
                      </a:cubicBezTo>
                      <a:cubicBezTo>
                        <a:pt x="41" y="112"/>
                        <a:pt x="40" y="111"/>
                        <a:pt x="40" y="108"/>
                      </a:cubicBezTo>
                      <a:cubicBezTo>
                        <a:pt x="39" y="105"/>
                        <a:pt x="39" y="104"/>
                        <a:pt x="37" y="102"/>
                      </a:cubicBezTo>
                      <a:cubicBezTo>
                        <a:pt x="32" y="97"/>
                        <a:pt x="26" y="93"/>
                        <a:pt x="20" y="90"/>
                      </a:cubicBezTo>
                      <a:cubicBezTo>
                        <a:pt x="15" y="87"/>
                        <a:pt x="8" y="85"/>
                        <a:pt x="5" y="80"/>
                      </a:cubicBezTo>
                      <a:cubicBezTo>
                        <a:pt x="3" y="78"/>
                        <a:pt x="2" y="73"/>
                        <a:pt x="0" y="70"/>
                      </a:cubicBezTo>
                      <a:cubicBezTo>
                        <a:pt x="1" y="70"/>
                        <a:pt x="1" y="69"/>
                        <a:pt x="2" y="69"/>
                      </a:cubicBezTo>
                      <a:cubicBezTo>
                        <a:pt x="6" y="66"/>
                        <a:pt x="11" y="64"/>
                        <a:pt x="16" y="62"/>
                      </a:cubicBezTo>
                      <a:cubicBezTo>
                        <a:pt x="21" y="59"/>
                        <a:pt x="27" y="56"/>
                        <a:pt x="32" y="53"/>
                      </a:cubicBezTo>
                      <a:cubicBezTo>
                        <a:pt x="36" y="51"/>
                        <a:pt x="40" y="47"/>
                        <a:pt x="43" y="45"/>
                      </a:cubicBezTo>
                      <a:cubicBezTo>
                        <a:pt x="48" y="43"/>
                        <a:pt x="52" y="41"/>
                        <a:pt x="56" y="38"/>
                      </a:cubicBezTo>
                      <a:cubicBezTo>
                        <a:pt x="60" y="35"/>
                        <a:pt x="62" y="32"/>
                        <a:pt x="68" y="32"/>
                      </a:cubicBezTo>
                      <a:cubicBezTo>
                        <a:pt x="71" y="31"/>
                        <a:pt x="73" y="31"/>
                        <a:pt x="76" y="32"/>
                      </a:cubicBezTo>
                      <a:cubicBezTo>
                        <a:pt x="78" y="32"/>
                        <a:pt x="79" y="33"/>
                        <a:pt x="80" y="35"/>
                      </a:cubicBezTo>
                      <a:cubicBezTo>
                        <a:pt x="84" y="39"/>
                        <a:pt x="89" y="36"/>
                        <a:pt x="93" y="37"/>
                      </a:cubicBezTo>
                      <a:cubicBezTo>
                        <a:pt x="97" y="39"/>
                        <a:pt x="98" y="43"/>
                        <a:pt x="101" y="45"/>
                      </a:cubicBezTo>
                      <a:cubicBezTo>
                        <a:pt x="103" y="47"/>
                        <a:pt x="105" y="49"/>
                        <a:pt x="108" y="50"/>
                      </a:cubicBezTo>
                      <a:cubicBezTo>
                        <a:pt x="111" y="51"/>
                        <a:pt x="114" y="52"/>
                        <a:pt x="117" y="52"/>
                      </a:cubicBezTo>
                      <a:cubicBezTo>
                        <a:pt x="121" y="53"/>
                        <a:pt x="124" y="52"/>
                        <a:pt x="127" y="53"/>
                      </a:cubicBezTo>
                      <a:cubicBezTo>
                        <a:pt x="132" y="53"/>
                        <a:pt x="138" y="54"/>
                        <a:pt x="143" y="53"/>
                      </a:cubicBezTo>
                      <a:cubicBezTo>
                        <a:pt x="146" y="53"/>
                        <a:pt x="149" y="53"/>
                        <a:pt x="151" y="52"/>
                      </a:cubicBezTo>
                      <a:cubicBezTo>
                        <a:pt x="152" y="51"/>
                        <a:pt x="156" y="48"/>
                        <a:pt x="156" y="47"/>
                      </a:cubicBezTo>
                      <a:cubicBezTo>
                        <a:pt x="157" y="44"/>
                        <a:pt x="154" y="42"/>
                        <a:pt x="153" y="40"/>
                      </a:cubicBezTo>
                      <a:cubicBezTo>
                        <a:pt x="152" y="38"/>
                        <a:pt x="152" y="35"/>
                        <a:pt x="152" y="32"/>
                      </a:cubicBezTo>
                      <a:cubicBezTo>
                        <a:pt x="152" y="26"/>
                        <a:pt x="153" y="22"/>
                        <a:pt x="156" y="16"/>
                      </a:cubicBezTo>
                      <a:cubicBezTo>
                        <a:pt x="157" y="14"/>
                        <a:pt x="158" y="11"/>
                        <a:pt x="159" y="9"/>
                      </a:cubicBezTo>
                      <a:cubicBezTo>
                        <a:pt x="159" y="6"/>
                        <a:pt x="161" y="2"/>
                        <a:pt x="163" y="1"/>
                      </a:cubicBezTo>
                      <a:cubicBezTo>
                        <a:pt x="164" y="0"/>
                        <a:pt x="168" y="1"/>
                        <a:pt x="170" y="1"/>
                      </a:cubicBezTo>
                      <a:cubicBezTo>
                        <a:pt x="172" y="2"/>
                        <a:pt x="175" y="2"/>
                        <a:pt x="178" y="3"/>
                      </a:cubicBezTo>
                      <a:cubicBezTo>
                        <a:pt x="184" y="5"/>
                        <a:pt x="190" y="7"/>
                        <a:pt x="196" y="8"/>
                      </a:cubicBezTo>
                      <a:cubicBezTo>
                        <a:pt x="198" y="8"/>
                        <a:pt x="199" y="9"/>
                        <a:pt x="200" y="9"/>
                      </a:cubicBezTo>
                      <a:cubicBezTo>
                        <a:pt x="202" y="10"/>
                        <a:pt x="204" y="10"/>
                        <a:pt x="205" y="11"/>
                      </a:cubicBezTo>
                      <a:cubicBezTo>
                        <a:pt x="208" y="12"/>
                        <a:pt x="210" y="15"/>
                        <a:pt x="211" y="18"/>
                      </a:cubicBezTo>
                      <a:cubicBezTo>
                        <a:pt x="213" y="23"/>
                        <a:pt x="213" y="29"/>
                        <a:pt x="217" y="34"/>
                      </a:cubicBezTo>
                      <a:cubicBezTo>
                        <a:pt x="220" y="38"/>
                        <a:pt x="226" y="45"/>
                        <a:pt x="232" y="46"/>
                      </a:cubicBezTo>
                      <a:cubicBezTo>
                        <a:pt x="239" y="47"/>
                        <a:pt x="245" y="45"/>
                        <a:pt x="251" y="43"/>
                      </a:cubicBezTo>
                      <a:cubicBezTo>
                        <a:pt x="254" y="42"/>
                        <a:pt x="257" y="39"/>
                        <a:pt x="261" y="38"/>
                      </a:cubicBezTo>
                      <a:cubicBezTo>
                        <a:pt x="263" y="38"/>
                        <a:pt x="266" y="38"/>
                        <a:pt x="269" y="38"/>
                      </a:cubicBezTo>
                      <a:cubicBezTo>
                        <a:pt x="274" y="39"/>
                        <a:pt x="281" y="41"/>
                        <a:pt x="285" y="44"/>
                      </a:cubicBezTo>
                      <a:cubicBezTo>
                        <a:pt x="291" y="48"/>
                        <a:pt x="295" y="54"/>
                        <a:pt x="301" y="58"/>
                      </a:cubicBezTo>
                      <a:cubicBezTo>
                        <a:pt x="303" y="60"/>
                        <a:pt x="305" y="63"/>
                        <a:pt x="308" y="64"/>
                      </a:cubicBezTo>
                      <a:cubicBezTo>
                        <a:pt x="310" y="65"/>
                        <a:pt x="313" y="65"/>
                        <a:pt x="315" y="65"/>
                      </a:cubicBezTo>
                      <a:cubicBezTo>
                        <a:pt x="320" y="65"/>
                        <a:pt x="326" y="64"/>
                        <a:pt x="330" y="65"/>
                      </a:cubicBezTo>
                      <a:cubicBezTo>
                        <a:pt x="336" y="66"/>
                        <a:pt x="341" y="69"/>
                        <a:pt x="348" y="69"/>
                      </a:cubicBezTo>
                      <a:cubicBezTo>
                        <a:pt x="354" y="69"/>
                        <a:pt x="359" y="67"/>
                        <a:pt x="365" y="65"/>
                      </a:cubicBezTo>
                      <a:cubicBezTo>
                        <a:pt x="371" y="63"/>
                        <a:pt x="374" y="58"/>
                        <a:pt x="379" y="55"/>
                      </a:cubicBezTo>
                      <a:cubicBezTo>
                        <a:pt x="383" y="52"/>
                        <a:pt x="388" y="50"/>
                        <a:pt x="393" y="46"/>
                      </a:cubicBezTo>
                      <a:cubicBezTo>
                        <a:pt x="399" y="41"/>
                        <a:pt x="404" y="40"/>
                        <a:pt x="411" y="46"/>
                      </a:cubicBezTo>
                      <a:cubicBezTo>
                        <a:pt x="413" y="49"/>
                        <a:pt x="415" y="51"/>
                        <a:pt x="418" y="51"/>
                      </a:cubicBezTo>
                      <a:cubicBezTo>
                        <a:pt x="421" y="51"/>
                        <a:pt x="423" y="51"/>
                        <a:pt x="425" y="51"/>
                      </a:cubicBezTo>
                      <a:cubicBezTo>
                        <a:pt x="429" y="52"/>
                        <a:pt x="431" y="53"/>
                        <a:pt x="432" y="56"/>
                      </a:cubicBezTo>
                      <a:cubicBezTo>
                        <a:pt x="432" y="56"/>
                        <a:pt x="432" y="56"/>
                        <a:pt x="431" y="56"/>
                      </a:cubicBezTo>
                      <a:cubicBezTo>
                        <a:pt x="427" y="58"/>
                        <a:pt x="425" y="69"/>
                        <a:pt x="424" y="74"/>
                      </a:cubicBezTo>
                      <a:cubicBezTo>
                        <a:pt x="422" y="78"/>
                        <a:pt x="418" y="81"/>
                        <a:pt x="416" y="86"/>
                      </a:cubicBezTo>
                      <a:cubicBezTo>
                        <a:pt x="414" y="90"/>
                        <a:pt x="416" y="96"/>
                        <a:pt x="418" y="100"/>
                      </a:cubicBezTo>
                      <a:cubicBezTo>
                        <a:pt x="420" y="104"/>
                        <a:pt x="426" y="102"/>
                        <a:pt x="431" y="102"/>
                      </a:cubicBezTo>
                      <a:cubicBezTo>
                        <a:pt x="435" y="102"/>
                        <a:pt x="441" y="103"/>
                        <a:pt x="446" y="102"/>
                      </a:cubicBezTo>
                      <a:cubicBezTo>
                        <a:pt x="447" y="102"/>
                        <a:pt x="450" y="100"/>
                        <a:pt x="452" y="99"/>
                      </a:cubicBezTo>
                      <a:cubicBezTo>
                        <a:pt x="454" y="99"/>
                        <a:pt x="457" y="99"/>
                        <a:pt x="459" y="100"/>
                      </a:cubicBezTo>
                      <a:cubicBezTo>
                        <a:pt x="464" y="100"/>
                        <a:pt x="469" y="108"/>
                        <a:pt x="474" y="112"/>
                      </a:cubicBezTo>
                      <a:cubicBezTo>
                        <a:pt x="479" y="117"/>
                        <a:pt x="479" y="120"/>
                        <a:pt x="479" y="1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5" name="Freeform 287"/>
                <p:cNvSpPr/>
                <p:nvPr/>
              </p:nvSpPr>
              <p:spPr bwMode="auto">
                <a:xfrm>
                  <a:off x="4632317" y="1870074"/>
                  <a:ext cx="2428871" cy="1695449"/>
                </a:xfrm>
                <a:custGeom>
                  <a:avLst/>
                  <a:gdLst/>
                  <a:ahLst/>
                  <a:cxnLst>
                    <a:cxn ang="0">
                      <a:pos x="904" y="158"/>
                    </a:cxn>
                    <a:cxn ang="0">
                      <a:pos x="880" y="194"/>
                    </a:cxn>
                    <a:cxn ang="0">
                      <a:pos x="855" y="244"/>
                    </a:cxn>
                    <a:cxn ang="0">
                      <a:pos x="820" y="258"/>
                    </a:cxn>
                    <a:cxn ang="0">
                      <a:pos x="785" y="278"/>
                    </a:cxn>
                    <a:cxn ang="0">
                      <a:pos x="761" y="299"/>
                    </a:cxn>
                    <a:cxn ang="0">
                      <a:pos x="717" y="324"/>
                    </a:cxn>
                    <a:cxn ang="0">
                      <a:pos x="716" y="278"/>
                    </a:cxn>
                    <a:cxn ang="0">
                      <a:pos x="662" y="315"/>
                    </a:cxn>
                    <a:cxn ang="0">
                      <a:pos x="701" y="340"/>
                    </a:cxn>
                    <a:cxn ang="0">
                      <a:pos x="714" y="362"/>
                    </a:cxn>
                    <a:cxn ang="0">
                      <a:pos x="702" y="420"/>
                    </a:cxn>
                    <a:cxn ang="0">
                      <a:pos x="709" y="452"/>
                    </a:cxn>
                    <a:cxn ang="0">
                      <a:pos x="706" y="480"/>
                    </a:cxn>
                    <a:cxn ang="0">
                      <a:pos x="711" y="515"/>
                    </a:cxn>
                    <a:cxn ang="0">
                      <a:pos x="681" y="563"/>
                    </a:cxn>
                    <a:cxn ang="0">
                      <a:pos x="641" y="604"/>
                    </a:cxn>
                    <a:cxn ang="0">
                      <a:pos x="596" y="610"/>
                    </a:cxn>
                    <a:cxn ang="0">
                      <a:pos x="553" y="629"/>
                    </a:cxn>
                    <a:cxn ang="0">
                      <a:pos x="515" y="625"/>
                    </a:cxn>
                    <a:cxn ang="0">
                      <a:pos x="477" y="597"/>
                    </a:cxn>
                    <a:cxn ang="0">
                      <a:pos x="429" y="611"/>
                    </a:cxn>
                    <a:cxn ang="0">
                      <a:pos x="392" y="617"/>
                    </a:cxn>
                    <a:cxn ang="0">
                      <a:pos x="380" y="591"/>
                    </a:cxn>
                    <a:cxn ang="0">
                      <a:pos x="373" y="537"/>
                    </a:cxn>
                    <a:cxn ang="0">
                      <a:pos x="357" y="519"/>
                    </a:cxn>
                    <a:cxn ang="0">
                      <a:pos x="314" y="528"/>
                    </a:cxn>
                    <a:cxn ang="0">
                      <a:pos x="262" y="516"/>
                    </a:cxn>
                    <a:cxn ang="0">
                      <a:pos x="216" y="518"/>
                    </a:cxn>
                    <a:cxn ang="0">
                      <a:pos x="158" y="499"/>
                    </a:cxn>
                    <a:cxn ang="0">
                      <a:pos x="103" y="472"/>
                    </a:cxn>
                    <a:cxn ang="0">
                      <a:pos x="89" y="434"/>
                    </a:cxn>
                    <a:cxn ang="0">
                      <a:pos x="64" y="384"/>
                    </a:cxn>
                    <a:cxn ang="0">
                      <a:pos x="24" y="353"/>
                    </a:cxn>
                    <a:cxn ang="0">
                      <a:pos x="10" y="323"/>
                    </a:cxn>
                    <a:cxn ang="0">
                      <a:pos x="7" y="296"/>
                    </a:cxn>
                    <a:cxn ang="0">
                      <a:pos x="81" y="266"/>
                    </a:cxn>
                    <a:cxn ang="0">
                      <a:pos x="103" y="212"/>
                    </a:cxn>
                    <a:cxn ang="0">
                      <a:pos x="117" y="190"/>
                    </a:cxn>
                    <a:cxn ang="0">
                      <a:pos x="146" y="153"/>
                    </a:cxn>
                    <a:cxn ang="0">
                      <a:pos x="179" y="135"/>
                    </a:cxn>
                    <a:cxn ang="0">
                      <a:pos x="213" y="104"/>
                    </a:cxn>
                    <a:cxn ang="0">
                      <a:pos x="255" y="148"/>
                    </a:cxn>
                    <a:cxn ang="0">
                      <a:pos x="281" y="195"/>
                    </a:cxn>
                    <a:cxn ang="0">
                      <a:pos x="329" y="218"/>
                    </a:cxn>
                    <a:cxn ang="0">
                      <a:pos x="394" y="246"/>
                    </a:cxn>
                    <a:cxn ang="0">
                      <a:pos x="446" y="264"/>
                    </a:cxn>
                    <a:cxn ang="0">
                      <a:pos x="544" y="245"/>
                    </a:cxn>
                    <a:cxn ang="0">
                      <a:pos x="572" y="213"/>
                    </a:cxn>
                    <a:cxn ang="0">
                      <a:pos x="621" y="187"/>
                    </a:cxn>
                    <a:cxn ang="0">
                      <a:pos x="674" y="159"/>
                    </a:cxn>
                    <a:cxn ang="0">
                      <a:pos x="665" y="133"/>
                    </a:cxn>
                    <a:cxn ang="0">
                      <a:pos x="637" y="108"/>
                    </a:cxn>
                    <a:cxn ang="0">
                      <a:pos x="690" y="78"/>
                    </a:cxn>
                    <a:cxn ang="0">
                      <a:pos x="707" y="34"/>
                    </a:cxn>
                    <a:cxn ang="0">
                      <a:pos x="781" y="13"/>
                    </a:cxn>
                    <a:cxn ang="0">
                      <a:pos x="832" y="100"/>
                    </a:cxn>
                    <a:cxn ang="0">
                      <a:pos x="925" y="116"/>
                    </a:cxn>
                  </a:cxnLst>
                  <a:rect l="0" t="0" r="r" b="b"/>
                  <a:pathLst>
                    <a:path w="925" h="645">
                      <a:moveTo>
                        <a:pt x="925" y="116"/>
                      </a:moveTo>
                      <a:cubicBezTo>
                        <a:pt x="922" y="119"/>
                        <a:pt x="919" y="124"/>
                        <a:pt x="918" y="128"/>
                      </a:cubicBezTo>
                      <a:cubicBezTo>
                        <a:pt x="917" y="131"/>
                        <a:pt x="916" y="133"/>
                        <a:pt x="914" y="136"/>
                      </a:cubicBezTo>
                      <a:cubicBezTo>
                        <a:pt x="913" y="138"/>
                        <a:pt x="911" y="140"/>
                        <a:pt x="910" y="143"/>
                      </a:cubicBezTo>
                      <a:cubicBezTo>
                        <a:pt x="907" y="147"/>
                        <a:pt x="905" y="153"/>
                        <a:pt x="904" y="158"/>
                      </a:cubicBezTo>
                      <a:cubicBezTo>
                        <a:pt x="903" y="160"/>
                        <a:pt x="903" y="163"/>
                        <a:pt x="902" y="166"/>
                      </a:cubicBezTo>
                      <a:cubicBezTo>
                        <a:pt x="902" y="169"/>
                        <a:pt x="901" y="172"/>
                        <a:pt x="900" y="175"/>
                      </a:cubicBezTo>
                      <a:cubicBezTo>
                        <a:pt x="900" y="177"/>
                        <a:pt x="899" y="178"/>
                        <a:pt x="898" y="181"/>
                      </a:cubicBezTo>
                      <a:cubicBezTo>
                        <a:pt x="897" y="183"/>
                        <a:pt x="897" y="185"/>
                        <a:pt x="896" y="187"/>
                      </a:cubicBezTo>
                      <a:cubicBezTo>
                        <a:pt x="891" y="193"/>
                        <a:pt x="887" y="193"/>
                        <a:pt x="880" y="194"/>
                      </a:cubicBezTo>
                      <a:cubicBezTo>
                        <a:pt x="878" y="194"/>
                        <a:pt x="875" y="196"/>
                        <a:pt x="872" y="196"/>
                      </a:cubicBezTo>
                      <a:cubicBezTo>
                        <a:pt x="871" y="196"/>
                        <a:pt x="869" y="197"/>
                        <a:pt x="867" y="197"/>
                      </a:cubicBezTo>
                      <a:cubicBezTo>
                        <a:pt x="864" y="198"/>
                        <a:pt x="860" y="201"/>
                        <a:pt x="860" y="205"/>
                      </a:cubicBezTo>
                      <a:cubicBezTo>
                        <a:pt x="861" y="209"/>
                        <a:pt x="864" y="212"/>
                        <a:pt x="864" y="217"/>
                      </a:cubicBezTo>
                      <a:cubicBezTo>
                        <a:pt x="866" y="226"/>
                        <a:pt x="861" y="237"/>
                        <a:pt x="855" y="244"/>
                      </a:cubicBezTo>
                      <a:cubicBezTo>
                        <a:pt x="854" y="245"/>
                        <a:pt x="853" y="245"/>
                        <a:pt x="852" y="246"/>
                      </a:cubicBezTo>
                      <a:cubicBezTo>
                        <a:pt x="850" y="246"/>
                        <a:pt x="848" y="247"/>
                        <a:pt x="847" y="247"/>
                      </a:cubicBezTo>
                      <a:cubicBezTo>
                        <a:pt x="841" y="248"/>
                        <a:pt x="841" y="251"/>
                        <a:pt x="838" y="255"/>
                      </a:cubicBezTo>
                      <a:cubicBezTo>
                        <a:pt x="835" y="258"/>
                        <a:pt x="834" y="258"/>
                        <a:pt x="830" y="258"/>
                      </a:cubicBezTo>
                      <a:cubicBezTo>
                        <a:pt x="828" y="258"/>
                        <a:pt x="821" y="257"/>
                        <a:pt x="820" y="258"/>
                      </a:cubicBezTo>
                      <a:cubicBezTo>
                        <a:pt x="819" y="260"/>
                        <a:pt x="818" y="267"/>
                        <a:pt x="818" y="268"/>
                      </a:cubicBezTo>
                      <a:cubicBezTo>
                        <a:pt x="816" y="269"/>
                        <a:pt x="813" y="272"/>
                        <a:pt x="810" y="272"/>
                      </a:cubicBezTo>
                      <a:cubicBezTo>
                        <a:pt x="806" y="273"/>
                        <a:pt x="803" y="267"/>
                        <a:pt x="800" y="266"/>
                      </a:cubicBezTo>
                      <a:cubicBezTo>
                        <a:pt x="795" y="264"/>
                        <a:pt x="795" y="267"/>
                        <a:pt x="794" y="271"/>
                      </a:cubicBezTo>
                      <a:cubicBezTo>
                        <a:pt x="793" y="275"/>
                        <a:pt x="789" y="277"/>
                        <a:pt x="785" y="278"/>
                      </a:cubicBezTo>
                      <a:cubicBezTo>
                        <a:pt x="783" y="279"/>
                        <a:pt x="781" y="279"/>
                        <a:pt x="780" y="280"/>
                      </a:cubicBezTo>
                      <a:cubicBezTo>
                        <a:pt x="778" y="281"/>
                        <a:pt x="777" y="283"/>
                        <a:pt x="775" y="283"/>
                      </a:cubicBezTo>
                      <a:cubicBezTo>
                        <a:pt x="772" y="286"/>
                        <a:pt x="768" y="287"/>
                        <a:pt x="766" y="290"/>
                      </a:cubicBezTo>
                      <a:cubicBezTo>
                        <a:pt x="763" y="293"/>
                        <a:pt x="763" y="296"/>
                        <a:pt x="761" y="299"/>
                      </a:cubicBezTo>
                      <a:cubicBezTo>
                        <a:pt x="761" y="299"/>
                        <a:pt x="761" y="299"/>
                        <a:pt x="761" y="299"/>
                      </a:cubicBezTo>
                      <a:cubicBezTo>
                        <a:pt x="760" y="299"/>
                        <a:pt x="759" y="299"/>
                        <a:pt x="759" y="299"/>
                      </a:cubicBezTo>
                      <a:cubicBezTo>
                        <a:pt x="754" y="298"/>
                        <a:pt x="753" y="299"/>
                        <a:pt x="751" y="303"/>
                      </a:cubicBezTo>
                      <a:cubicBezTo>
                        <a:pt x="748" y="305"/>
                        <a:pt x="745" y="307"/>
                        <a:pt x="742" y="309"/>
                      </a:cubicBezTo>
                      <a:cubicBezTo>
                        <a:pt x="737" y="312"/>
                        <a:pt x="732" y="316"/>
                        <a:pt x="727" y="319"/>
                      </a:cubicBezTo>
                      <a:cubicBezTo>
                        <a:pt x="723" y="322"/>
                        <a:pt x="722" y="324"/>
                        <a:pt x="717" y="324"/>
                      </a:cubicBezTo>
                      <a:cubicBezTo>
                        <a:pt x="714" y="324"/>
                        <a:pt x="710" y="323"/>
                        <a:pt x="708" y="319"/>
                      </a:cubicBezTo>
                      <a:cubicBezTo>
                        <a:pt x="707" y="315"/>
                        <a:pt x="711" y="313"/>
                        <a:pt x="714" y="310"/>
                      </a:cubicBezTo>
                      <a:cubicBezTo>
                        <a:pt x="716" y="307"/>
                        <a:pt x="717" y="305"/>
                        <a:pt x="719" y="302"/>
                      </a:cubicBezTo>
                      <a:cubicBezTo>
                        <a:pt x="722" y="296"/>
                        <a:pt x="726" y="290"/>
                        <a:pt x="725" y="283"/>
                      </a:cubicBezTo>
                      <a:cubicBezTo>
                        <a:pt x="724" y="278"/>
                        <a:pt x="720" y="277"/>
                        <a:pt x="716" y="278"/>
                      </a:cubicBezTo>
                      <a:cubicBezTo>
                        <a:pt x="713" y="279"/>
                        <a:pt x="710" y="283"/>
                        <a:pt x="708" y="286"/>
                      </a:cubicBezTo>
                      <a:cubicBezTo>
                        <a:pt x="705" y="289"/>
                        <a:pt x="705" y="292"/>
                        <a:pt x="703" y="295"/>
                      </a:cubicBezTo>
                      <a:cubicBezTo>
                        <a:pt x="701" y="299"/>
                        <a:pt x="696" y="300"/>
                        <a:pt x="693" y="302"/>
                      </a:cubicBezTo>
                      <a:cubicBezTo>
                        <a:pt x="685" y="305"/>
                        <a:pt x="679" y="308"/>
                        <a:pt x="671" y="310"/>
                      </a:cubicBezTo>
                      <a:cubicBezTo>
                        <a:pt x="668" y="311"/>
                        <a:pt x="665" y="313"/>
                        <a:pt x="662" y="315"/>
                      </a:cubicBezTo>
                      <a:cubicBezTo>
                        <a:pt x="662" y="315"/>
                        <a:pt x="655" y="323"/>
                        <a:pt x="657" y="323"/>
                      </a:cubicBezTo>
                      <a:cubicBezTo>
                        <a:pt x="659" y="323"/>
                        <a:pt x="664" y="330"/>
                        <a:pt x="665" y="332"/>
                      </a:cubicBezTo>
                      <a:cubicBezTo>
                        <a:pt x="668" y="334"/>
                        <a:pt x="671" y="336"/>
                        <a:pt x="674" y="339"/>
                      </a:cubicBezTo>
                      <a:cubicBezTo>
                        <a:pt x="679" y="344"/>
                        <a:pt x="685" y="350"/>
                        <a:pt x="693" y="345"/>
                      </a:cubicBezTo>
                      <a:cubicBezTo>
                        <a:pt x="697" y="343"/>
                        <a:pt x="696" y="340"/>
                        <a:pt x="701" y="340"/>
                      </a:cubicBezTo>
                      <a:cubicBezTo>
                        <a:pt x="704" y="339"/>
                        <a:pt x="707" y="339"/>
                        <a:pt x="710" y="339"/>
                      </a:cubicBezTo>
                      <a:cubicBezTo>
                        <a:pt x="718" y="341"/>
                        <a:pt x="725" y="344"/>
                        <a:pt x="732" y="346"/>
                      </a:cubicBezTo>
                      <a:cubicBezTo>
                        <a:pt x="732" y="349"/>
                        <a:pt x="732" y="351"/>
                        <a:pt x="731" y="353"/>
                      </a:cubicBezTo>
                      <a:cubicBezTo>
                        <a:pt x="729" y="355"/>
                        <a:pt x="728" y="355"/>
                        <a:pt x="726" y="357"/>
                      </a:cubicBezTo>
                      <a:cubicBezTo>
                        <a:pt x="722" y="360"/>
                        <a:pt x="720" y="362"/>
                        <a:pt x="714" y="362"/>
                      </a:cubicBezTo>
                      <a:cubicBezTo>
                        <a:pt x="706" y="363"/>
                        <a:pt x="702" y="365"/>
                        <a:pt x="697" y="372"/>
                      </a:cubicBezTo>
                      <a:cubicBezTo>
                        <a:pt x="695" y="375"/>
                        <a:pt x="693" y="377"/>
                        <a:pt x="690" y="380"/>
                      </a:cubicBezTo>
                      <a:cubicBezTo>
                        <a:pt x="688" y="382"/>
                        <a:pt x="685" y="384"/>
                        <a:pt x="683" y="386"/>
                      </a:cubicBezTo>
                      <a:cubicBezTo>
                        <a:pt x="675" y="394"/>
                        <a:pt x="687" y="397"/>
                        <a:pt x="692" y="400"/>
                      </a:cubicBezTo>
                      <a:cubicBezTo>
                        <a:pt x="699" y="405"/>
                        <a:pt x="699" y="412"/>
                        <a:pt x="702" y="420"/>
                      </a:cubicBezTo>
                      <a:cubicBezTo>
                        <a:pt x="704" y="426"/>
                        <a:pt x="708" y="432"/>
                        <a:pt x="711" y="437"/>
                      </a:cubicBezTo>
                      <a:cubicBezTo>
                        <a:pt x="714" y="442"/>
                        <a:pt x="718" y="446"/>
                        <a:pt x="723" y="449"/>
                      </a:cubicBezTo>
                      <a:cubicBezTo>
                        <a:pt x="720" y="452"/>
                        <a:pt x="714" y="449"/>
                        <a:pt x="711" y="449"/>
                      </a:cubicBezTo>
                      <a:cubicBezTo>
                        <a:pt x="708" y="448"/>
                        <a:pt x="704" y="447"/>
                        <a:pt x="700" y="447"/>
                      </a:cubicBezTo>
                      <a:cubicBezTo>
                        <a:pt x="703" y="449"/>
                        <a:pt x="706" y="450"/>
                        <a:pt x="709" y="452"/>
                      </a:cubicBezTo>
                      <a:cubicBezTo>
                        <a:pt x="712" y="455"/>
                        <a:pt x="715" y="458"/>
                        <a:pt x="718" y="461"/>
                      </a:cubicBezTo>
                      <a:cubicBezTo>
                        <a:pt x="722" y="463"/>
                        <a:pt x="723" y="464"/>
                        <a:pt x="719" y="466"/>
                      </a:cubicBezTo>
                      <a:cubicBezTo>
                        <a:pt x="716" y="467"/>
                        <a:pt x="713" y="469"/>
                        <a:pt x="710" y="470"/>
                      </a:cubicBezTo>
                      <a:cubicBezTo>
                        <a:pt x="708" y="471"/>
                        <a:pt x="704" y="472"/>
                        <a:pt x="702" y="474"/>
                      </a:cubicBezTo>
                      <a:cubicBezTo>
                        <a:pt x="699" y="478"/>
                        <a:pt x="702" y="479"/>
                        <a:pt x="706" y="480"/>
                      </a:cubicBezTo>
                      <a:cubicBezTo>
                        <a:pt x="709" y="481"/>
                        <a:pt x="712" y="481"/>
                        <a:pt x="716" y="482"/>
                      </a:cubicBezTo>
                      <a:cubicBezTo>
                        <a:pt x="719" y="483"/>
                        <a:pt x="722" y="482"/>
                        <a:pt x="725" y="482"/>
                      </a:cubicBezTo>
                      <a:cubicBezTo>
                        <a:pt x="725" y="486"/>
                        <a:pt x="721" y="490"/>
                        <a:pt x="720" y="493"/>
                      </a:cubicBezTo>
                      <a:cubicBezTo>
                        <a:pt x="719" y="497"/>
                        <a:pt x="717" y="501"/>
                        <a:pt x="716" y="504"/>
                      </a:cubicBezTo>
                      <a:cubicBezTo>
                        <a:pt x="714" y="508"/>
                        <a:pt x="713" y="511"/>
                        <a:pt x="711" y="515"/>
                      </a:cubicBezTo>
                      <a:cubicBezTo>
                        <a:pt x="709" y="519"/>
                        <a:pt x="707" y="522"/>
                        <a:pt x="706" y="526"/>
                      </a:cubicBezTo>
                      <a:cubicBezTo>
                        <a:pt x="705" y="530"/>
                        <a:pt x="702" y="532"/>
                        <a:pt x="700" y="536"/>
                      </a:cubicBezTo>
                      <a:cubicBezTo>
                        <a:pt x="699" y="538"/>
                        <a:pt x="699" y="539"/>
                        <a:pt x="698" y="542"/>
                      </a:cubicBezTo>
                      <a:cubicBezTo>
                        <a:pt x="698" y="545"/>
                        <a:pt x="697" y="544"/>
                        <a:pt x="695" y="546"/>
                      </a:cubicBezTo>
                      <a:cubicBezTo>
                        <a:pt x="689" y="550"/>
                        <a:pt x="688" y="559"/>
                        <a:pt x="681" y="563"/>
                      </a:cubicBezTo>
                      <a:cubicBezTo>
                        <a:pt x="678" y="564"/>
                        <a:pt x="674" y="564"/>
                        <a:pt x="671" y="567"/>
                      </a:cubicBezTo>
                      <a:cubicBezTo>
                        <a:pt x="668" y="569"/>
                        <a:pt x="666" y="572"/>
                        <a:pt x="665" y="575"/>
                      </a:cubicBezTo>
                      <a:cubicBezTo>
                        <a:pt x="662" y="580"/>
                        <a:pt x="656" y="587"/>
                        <a:pt x="650" y="588"/>
                      </a:cubicBezTo>
                      <a:cubicBezTo>
                        <a:pt x="645" y="589"/>
                        <a:pt x="643" y="589"/>
                        <a:pt x="643" y="594"/>
                      </a:cubicBezTo>
                      <a:cubicBezTo>
                        <a:pt x="643" y="598"/>
                        <a:pt x="642" y="601"/>
                        <a:pt x="641" y="604"/>
                      </a:cubicBezTo>
                      <a:cubicBezTo>
                        <a:pt x="635" y="605"/>
                        <a:pt x="630" y="600"/>
                        <a:pt x="623" y="602"/>
                      </a:cubicBezTo>
                      <a:cubicBezTo>
                        <a:pt x="621" y="603"/>
                        <a:pt x="618" y="605"/>
                        <a:pt x="616" y="606"/>
                      </a:cubicBezTo>
                      <a:cubicBezTo>
                        <a:pt x="613" y="608"/>
                        <a:pt x="610" y="609"/>
                        <a:pt x="608" y="610"/>
                      </a:cubicBezTo>
                      <a:cubicBezTo>
                        <a:pt x="605" y="612"/>
                        <a:pt x="602" y="613"/>
                        <a:pt x="599" y="612"/>
                      </a:cubicBezTo>
                      <a:cubicBezTo>
                        <a:pt x="597" y="612"/>
                        <a:pt x="597" y="612"/>
                        <a:pt x="596" y="610"/>
                      </a:cubicBezTo>
                      <a:cubicBezTo>
                        <a:pt x="595" y="609"/>
                        <a:pt x="594" y="606"/>
                        <a:pt x="592" y="606"/>
                      </a:cubicBezTo>
                      <a:cubicBezTo>
                        <a:pt x="590" y="606"/>
                        <a:pt x="589" y="612"/>
                        <a:pt x="588" y="613"/>
                      </a:cubicBezTo>
                      <a:cubicBezTo>
                        <a:pt x="587" y="616"/>
                        <a:pt x="584" y="618"/>
                        <a:pt x="582" y="619"/>
                      </a:cubicBezTo>
                      <a:cubicBezTo>
                        <a:pt x="576" y="623"/>
                        <a:pt x="567" y="625"/>
                        <a:pt x="559" y="625"/>
                      </a:cubicBezTo>
                      <a:cubicBezTo>
                        <a:pt x="556" y="626"/>
                        <a:pt x="554" y="625"/>
                        <a:pt x="553" y="629"/>
                      </a:cubicBezTo>
                      <a:cubicBezTo>
                        <a:pt x="553" y="632"/>
                        <a:pt x="555" y="634"/>
                        <a:pt x="554" y="638"/>
                      </a:cubicBezTo>
                      <a:cubicBezTo>
                        <a:pt x="553" y="641"/>
                        <a:pt x="551" y="644"/>
                        <a:pt x="549" y="644"/>
                      </a:cubicBezTo>
                      <a:cubicBezTo>
                        <a:pt x="546" y="645"/>
                        <a:pt x="544" y="643"/>
                        <a:pt x="542" y="641"/>
                      </a:cubicBezTo>
                      <a:cubicBezTo>
                        <a:pt x="538" y="636"/>
                        <a:pt x="537" y="630"/>
                        <a:pt x="533" y="625"/>
                      </a:cubicBezTo>
                      <a:cubicBezTo>
                        <a:pt x="529" y="619"/>
                        <a:pt x="521" y="622"/>
                        <a:pt x="515" y="625"/>
                      </a:cubicBezTo>
                      <a:cubicBezTo>
                        <a:pt x="513" y="624"/>
                        <a:pt x="511" y="623"/>
                        <a:pt x="508" y="623"/>
                      </a:cubicBezTo>
                      <a:cubicBezTo>
                        <a:pt x="501" y="622"/>
                        <a:pt x="498" y="620"/>
                        <a:pt x="494" y="614"/>
                      </a:cubicBezTo>
                      <a:cubicBezTo>
                        <a:pt x="492" y="610"/>
                        <a:pt x="489" y="606"/>
                        <a:pt x="487" y="601"/>
                      </a:cubicBezTo>
                      <a:cubicBezTo>
                        <a:pt x="486" y="598"/>
                        <a:pt x="487" y="596"/>
                        <a:pt x="483" y="596"/>
                      </a:cubicBezTo>
                      <a:cubicBezTo>
                        <a:pt x="481" y="595"/>
                        <a:pt x="479" y="596"/>
                        <a:pt x="477" y="597"/>
                      </a:cubicBezTo>
                      <a:cubicBezTo>
                        <a:pt x="472" y="598"/>
                        <a:pt x="467" y="599"/>
                        <a:pt x="462" y="601"/>
                      </a:cubicBezTo>
                      <a:cubicBezTo>
                        <a:pt x="456" y="603"/>
                        <a:pt x="450" y="602"/>
                        <a:pt x="444" y="603"/>
                      </a:cubicBezTo>
                      <a:cubicBezTo>
                        <a:pt x="441" y="603"/>
                        <a:pt x="437" y="603"/>
                        <a:pt x="434" y="603"/>
                      </a:cubicBezTo>
                      <a:cubicBezTo>
                        <a:pt x="430" y="603"/>
                        <a:pt x="431" y="604"/>
                        <a:pt x="431" y="607"/>
                      </a:cubicBezTo>
                      <a:cubicBezTo>
                        <a:pt x="430" y="609"/>
                        <a:pt x="430" y="610"/>
                        <a:pt x="429" y="611"/>
                      </a:cubicBezTo>
                      <a:cubicBezTo>
                        <a:pt x="427" y="614"/>
                        <a:pt x="422" y="610"/>
                        <a:pt x="418" y="613"/>
                      </a:cubicBezTo>
                      <a:cubicBezTo>
                        <a:pt x="416" y="614"/>
                        <a:pt x="416" y="618"/>
                        <a:pt x="415" y="620"/>
                      </a:cubicBezTo>
                      <a:cubicBezTo>
                        <a:pt x="414" y="621"/>
                        <a:pt x="411" y="624"/>
                        <a:pt x="409" y="625"/>
                      </a:cubicBezTo>
                      <a:cubicBezTo>
                        <a:pt x="407" y="625"/>
                        <a:pt x="406" y="625"/>
                        <a:pt x="405" y="625"/>
                      </a:cubicBezTo>
                      <a:cubicBezTo>
                        <a:pt x="400" y="623"/>
                        <a:pt x="396" y="619"/>
                        <a:pt x="392" y="617"/>
                      </a:cubicBezTo>
                      <a:cubicBezTo>
                        <a:pt x="390" y="616"/>
                        <a:pt x="387" y="615"/>
                        <a:pt x="385" y="614"/>
                      </a:cubicBezTo>
                      <a:cubicBezTo>
                        <a:pt x="381" y="613"/>
                        <a:pt x="381" y="612"/>
                        <a:pt x="382" y="608"/>
                      </a:cubicBezTo>
                      <a:cubicBezTo>
                        <a:pt x="383" y="606"/>
                        <a:pt x="386" y="603"/>
                        <a:pt x="386" y="601"/>
                      </a:cubicBezTo>
                      <a:cubicBezTo>
                        <a:pt x="386" y="599"/>
                        <a:pt x="385" y="599"/>
                        <a:pt x="384" y="597"/>
                      </a:cubicBezTo>
                      <a:cubicBezTo>
                        <a:pt x="382" y="596"/>
                        <a:pt x="381" y="593"/>
                        <a:pt x="380" y="591"/>
                      </a:cubicBezTo>
                      <a:cubicBezTo>
                        <a:pt x="378" y="589"/>
                        <a:pt x="376" y="587"/>
                        <a:pt x="374" y="585"/>
                      </a:cubicBezTo>
                      <a:cubicBezTo>
                        <a:pt x="371" y="583"/>
                        <a:pt x="369" y="582"/>
                        <a:pt x="366" y="581"/>
                      </a:cubicBezTo>
                      <a:cubicBezTo>
                        <a:pt x="360" y="578"/>
                        <a:pt x="357" y="573"/>
                        <a:pt x="358" y="566"/>
                      </a:cubicBezTo>
                      <a:cubicBezTo>
                        <a:pt x="360" y="561"/>
                        <a:pt x="367" y="558"/>
                        <a:pt x="370" y="554"/>
                      </a:cubicBezTo>
                      <a:cubicBezTo>
                        <a:pt x="372" y="549"/>
                        <a:pt x="373" y="542"/>
                        <a:pt x="373" y="537"/>
                      </a:cubicBezTo>
                      <a:cubicBezTo>
                        <a:pt x="373" y="534"/>
                        <a:pt x="373" y="532"/>
                        <a:pt x="372" y="530"/>
                      </a:cubicBezTo>
                      <a:cubicBezTo>
                        <a:pt x="372" y="528"/>
                        <a:pt x="370" y="525"/>
                        <a:pt x="369" y="523"/>
                      </a:cubicBezTo>
                      <a:cubicBezTo>
                        <a:pt x="369" y="521"/>
                        <a:pt x="368" y="518"/>
                        <a:pt x="367" y="516"/>
                      </a:cubicBezTo>
                      <a:cubicBezTo>
                        <a:pt x="367" y="514"/>
                        <a:pt x="366" y="509"/>
                        <a:pt x="364" y="508"/>
                      </a:cubicBezTo>
                      <a:cubicBezTo>
                        <a:pt x="359" y="506"/>
                        <a:pt x="358" y="517"/>
                        <a:pt x="357" y="519"/>
                      </a:cubicBezTo>
                      <a:cubicBezTo>
                        <a:pt x="356" y="521"/>
                        <a:pt x="355" y="522"/>
                        <a:pt x="354" y="522"/>
                      </a:cubicBezTo>
                      <a:cubicBezTo>
                        <a:pt x="353" y="522"/>
                        <a:pt x="353" y="523"/>
                        <a:pt x="352" y="523"/>
                      </a:cubicBezTo>
                      <a:cubicBezTo>
                        <a:pt x="348" y="523"/>
                        <a:pt x="344" y="522"/>
                        <a:pt x="341" y="520"/>
                      </a:cubicBezTo>
                      <a:cubicBezTo>
                        <a:pt x="335" y="517"/>
                        <a:pt x="332" y="516"/>
                        <a:pt x="327" y="519"/>
                      </a:cubicBezTo>
                      <a:cubicBezTo>
                        <a:pt x="322" y="522"/>
                        <a:pt x="319" y="526"/>
                        <a:pt x="314" y="528"/>
                      </a:cubicBezTo>
                      <a:cubicBezTo>
                        <a:pt x="303" y="533"/>
                        <a:pt x="292" y="534"/>
                        <a:pt x="279" y="535"/>
                      </a:cubicBezTo>
                      <a:cubicBezTo>
                        <a:pt x="278" y="535"/>
                        <a:pt x="276" y="534"/>
                        <a:pt x="276" y="534"/>
                      </a:cubicBezTo>
                      <a:cubicBezTo>
                        <a:pt x="276" y="534"/>
                        <a:pt x="276" y="534"/>
                        <a:pt x="276" y="534"/>
                      </a:cubicBezTo>
                      <a:cubicBezTo>
                        <a:pt x="274" y="532"/>
                        <a:pt x="274" y="529"/>
                        <a:pt x="273" y="526"/>
                      </a:cubicBezTo>
                      <a:cubicBezTo>
                        <a:pt x="272" y="520"/>
                        <a:pt x="267" y="518"/>
                        <a:pt x="262" y="516"/>
                      </a:cubicBezTo>
                      <a:cubicBezTo>
                        <a:pt x="252" y="512"/>
                        <a:pt x="242" y="517"/>
                        <a:pt x="233" y="522"/>
                      </a:cubicBezTo>
                      <a:cubicBezTo>
                        <a:pt x="231" y="523"/>
                        <a:pt x="229" y="525"/>
                        <a:pt x="227" y="526"/>
                      </a:cubicBezTo>
                      <a:cubicBezTo>
                        <a:pt x="225" y="526"/>
                        <a:pt x="224" y="525"/>
                        <a:pt x="223" y="523"/>
                      </a:cubicBezTo>
                      <a:cubicBezTo>
                        <a:pt x="223" y="522"/>
                        <a:pt x="222" y="521"/>
                        <a:pt x="222" y="520"/>
                      </a:cubicBezTo>
                      <a:cubicBezTo>
                        <a:pt x="220" y="518"/>
                        <a:pt x="219" y="518"/>
                        <a:pt x="216" y="518"/>
                      </a:cubicBezTo>
                      <a:cubicBezTo>
                        <a:pt x="216" y="518"/>
                        <a:pt x="216" y="518"/>
                        <a:pt x="215" y="518"/>
                      </a:cubicBezTo>
                      <a:cubicBezTo>
                        <a:pt x="213" y="518"/>
                        <a:pt x="210" y="519"/>
                        <a:pt x="208" y="519"/>
                      </a:cubicBezTo>
                      <a:cubicBezTo>
                        <a:pt x="201" y="520"/>
                        <a:pt x="194" y="517"/>
                        <a:pt x="187" y="515"/>
                      </a:cubicBezTo>
                      <a:cubicBezTo>
                        <a:pt x="182" y="513"/>
                        <a:pt x="178" y="511"/>
                        <a:pt x="173" y="508"/>
                      </a:cubicBezTo>
                      <a:cubicBezTo>
                        <a:pt x="168" y="505"/>
                        <a:pt x="163" y="502"/>
                        <a:pt x="158" y="499"/>
                      </a:cubicBezTo>
                      <a:cubicBezTo>
                        <a:pt x="151" y="495"/>
                        <a:pt x="146" y="490"/>
                        <a:pt x="140" y="485"/>
                      </a:cubicBezTo>
                      <a:cubicBezTo>
                        <a:pt x="136" y="482"/>
                        <a:pt x="129" y="475"/>
                        <a:pt x="123" y="476"/>
                      </a:cubicBezTo>
                      <a:cubicBezTo>
                        <a:pt x="119" y="477"/>
                        <a:pt x="115" y="481"/>
                        <a:pt x="110" y="478"/>
                      </a:cubicBezTo>
                      <a:cubicBezTo>
                        <a:pt x="110" y="478"/>
                        <a:pt x="110" y="478"/>
                        <a:pt x="110" y="478"/>
                      </a:cubicBezTo>
                      <a:cubicBezTo>
                        <a:pt x="107" y="475"/>
                        <a:pt x="106" y="474"/>
                        <a:pt x="103" y="472"/>
                      </a:cubicBezTo>
                      <a:cubicBezTo>
                        <a:pt x="100" y="471"/>
                        <a:pt x="97" y="470"/>
                        <a:pt x="94" y="468"/>
                      </a:cubicBezTo>
                      <a:cubicBezTo>
                        <a:pt x="89" y="466"/>
                        <a:pt x="84" y="464"/>
                        <a:pt x="80" y="460"/>
                      </a:cubicBezTo>
                      <a:cubicBezTo>
                        <a:pt x="77" y="456"/>
                        <a:pt x="76" y="449"/>
                        <a:pt x="78" y="445"/>
                      </a:cubicBezTo>
                      <a:cubicBezTo>
                        <a:pt x="79" y="443"/>
                        <a:pt x="81" y="442"/>
                        <a:pt x="82" y="441"/>
                      </a:cubicBezTo>
                      <a:cubicBezTo>
                        <a:pt x="85" y="439"/>
                        <a:pt x="88" y="437"/>
                        <a:pt x="89" y="434"/>
                      </a:cubicBezTo>
                      <a:cubicBezTo>
                        <a:pt x="91" y="425"/>
                        <a:pt x="72" y="420"/>
                        <a:pt x="79" y="412"/>
                      </a:cubicBezTo>
                      <a:cubicBezTo>
                        <a:pt x="81" y="410"/>
                        <a:pt x="84" y="410"/>
                        <a:pt x="83" y="406"/>
                      </a:cubicBezTo>
                      <a:cubicBezTo>
                        <a:pt x="82" y="404"/>
                        <a:pt x="78" y="404"/>
                        <a:pt x="76" y="403"/>
                      </a:cubicBezTo>
                      <a:cubicBezTo>
                        <a:pt x="72" y="400"/>
                        <a:pt x="69" y="396"/>
                        <a:pt x="68" y="391"/>
                      </a:cubicBezTo>
                      <a:cubicBezTo>
                        <a:pt x="67" y="388"/>
                        <a:pt x="67" y="385"/>
                        <a:pt x="64" y="384"/>
                      </a:cubicBezTo>
                      <a:cubicBezTo>
                        <a:pt x="63" y="384"/>
                        <a:pt x="60" y="385"/>
                        <a:pt x="58" y="384"/>
                      </a:cubicBezTo>
                      <a:cubicBezTo>
                        <a:pt x="53" y="384"/>
                        <a:pt x="48" y="381"/>
                        <a:pt x="44" y="377"/>
                      </a:cubicBezTo>
                      <a:cubicBezTo>
                        <a:pt x="41" y="374"/>
                        <a:pt x="39" y="368"/>
                        <a:pt x="35" y="364"/>
                      </a:cubicBezTo>
                      <a:cubicBezTo>
                        <a:pt x="32" y="361"/>
                        <a:pt x="28" y="358"/>
                        <a:pt x="25" y="354"/>
                      </a:cubicBezTo>
                      <a:cubicBezTo>
                        <a:pt x="25" y="354"/>
                        <a:pt x="24" y="353"/>
                        <a:pt x="24" y="353"/>
                      </a:cubicBezTo>
                      <a:cubicBezTo>
                        <a:pt x="23" y="351"/>
                        <a:pt x="22" y="349"/>
                        <a:pt x="22" y="347"/>
                      </a:cubicBezTo>
                      <a:cubicBezTo>
                        <a:pt x="22" y="346"/>
                        <a:pt x="22" y="345"/>
                        <a:pt x="22" y="344"/>
                      </a:cubicBezTo>
                      <a:cubicBezTo>
                        <a:pt x="21" y="339"/>
                        <a:pt x="19" y="332"/>
                        <a:pt x="16" y="328"/>
                      </a:cubicBezTo>
                      <a:cubicBezTo>
                        <a:pt x="14" y="326"/>
                        <a:pt x="14" y="326"/>
                        <a:pt x="12" y="325"/>
                      </a:cubicBezTo>
                      <a:cubicBezTo>
                        <a:pt x="11" y="325"/>
                        <a:pt x="11" y="324"/>
                        <a:pt x="10" y="323"/>
                      </a:cubicBezTo>
                      <a:cubicBezTo>
                        <a:pt x="9" y="323"/>
                        <a:pt x="8" y="323"/>
                        <a:pt x="7" y="323"/>
                      </a:cubicBezTo>
                      <a:cubicBezTo>
                        <a:pt x="6" y="322"/>
                        <a:pt x="5" y="319"/>
                        <a:pt x="3" y="318"/>
                      </a:cubicBezTo>
                      <a:cubicBezTo>
                        <a:pt x="2" y="315"/>
                        <a:pt x="1" y="313"/>
                        <a:pt x="1" y="310"/>
                      </a:cubicBezTo>
                      <a:cubicBezTo>
                        <a:pt x="1" y="309"/>
                        <a:pt x="1" y="309"/>
                        <a:pt x="1" y="309"/>
                      </a:cubicBezTo>
                      <a:cubicBezTo>
                        <a:pt x="0" y="303"/>
                        <a:pt x="1" y="300"/>
                        <a:pt x="7" y="296"/>
                      </a:cubicBezTo>
                      <a:cubicBezTo>
                        <a:pt x="16" y="289"/>
                        <a:pt x="26" y="282"/>
                        <a:pt x="38" y="283"/>
                      </a:cubicBezTo>
                      <a:cubicBezTo>
                        <a:pt x="44" y="284"/>
                        <a:pt x="49" y="284"/>
                        <a:pt x="54" y="280"/>
                      </a:cubicBezTo>
                      <a:cubicBezTo>
                        <a:pt x="55" y="278"/>
                        <a:pt x="56" y="276"/>
                        <a:pt x="58" y="274"/>
                      </a:cubicBezTo>
                      <a:cubicBezTo>
                        <a:pt x="60" y="271"/>
                        <a:pt x="63" y="271"/>
                        <a:pt x="66" y="270"/>
                      </a:cubicBezTo>
                      <a:cubicBezTo>
                        <a:pt x="70" y="268"/>
                        <a:pt x="76" y="268"/>
                        <a:pt x="81" y="266"/>
                      </a:cubicBezTo>
                      <a:cubicBezTo>
                        <a:pt x="86" y="264"/>
                        <a:pt x="90" y="260"/>
                        <a:pt x="93" y="256"/>
                      </a:cubicBezTo>
                      <a:cubicBezTo>
                        <a:pt x="95" y="254"/>
                        <a:pt x="96" y="252"/>
                        <a:pt x="97" y="249"/>
                      </a:cubicBezTo>
                      <a:cubicBezTo>
                        <a:pt x="98" y="247"/>
                        <a:pt x="99" y="244"/>
                        <a:pt x="101" y="241"/>
                      </a:cubicBezTo>
                      <a:cubicBezTo>
                        <a:pt x="103" y="236"/>
                        <a:pt x="104" y="232"/>
                        <a:pt x="104" y="226"/>
                      </a:cubicBezTo>
                      <a:cubicBezTo>
                        <a:pt x="104" y="221"/>
                        <a:pt x="104" y="216"/>
                        <a:pt x="103" y="212"/>
                      </a:cubicBezTo>
                      <a:cubicBezTo>
                        <a:pt x="103" y="211"/>
                        <a:pt x="103" y="209"/>
                        <a:pt x="102" y="208"/>
                      </a:cubicBezTo>
                      <a:cubicBezTo>
                        <a:pt x="101" y="206"/>
                        <a:pt x="101" y="205"/>
                        <a:pt x="100" y="203"/>
                      </a:cubicBezTo>
                      <a:cubicBezTo>
                        <a:pt x="99" y="201"/>
                        <a:pt x="97" y="198"/>
                        <a:pt x="99" y="195"/>
                      </a:cubicBezTo>
                      <a:cubicBezTo>
                        <a:pt x="100" y="194"/>
                        <a:pt x="106" y="193"/>
                        <a:pt x="108" y="192"/>
                      </a:cubicBezTo>
                      <a:cubicBezTo>
                        <a:pt x="111" y="191"/>
                        <a:pt x="114" y="191"/>
                        <a:pt x="117" y="190"/>
                      </a:cubicBezTo>
                      <a:cubicBezTo>
                        <a:pt x="121" y="189"/>
                        <a:pt x="124" y="188"/>
                        <a:pt x="127" y="187"/>
                      </a:cubicBezTo>
                      <a:cubicBezTo>
                        <a:pt x="130" y="185"/>
                        <a:pt x="131" y="185"/>
                        <a:pt x="132" y="181"/>
                      </a:cubicBezTo>
                      <a:cubicBezTo>
                        <a:pt x="132" y="179"/>
                        <a:pt x="133" y="177"/>
                        <a:pt x="133" y="175"/>
                      </a:cubicBezTo>
                      <a:cubicBezTo>
                        <a:pt x="135" y="172"/>
                        <a:pt x="136" y="170"/>
                        <a:pt x="138" y="168"/>
                      </a:cubicBezTo>
                      <a:cubicBezTo>
                        <a:pt x="140" y="162"/>
                        <a:pt x="140" y="157"/>
                        <a:pt x="146" y="153"/>
                      </a:cubicBezTo>
                      <a:cubicBezTo>
                        <a:pt x="150" y="150"/>
                        <a:pt x="156" y="150"/>
                        <a:pt x="161" y="149"/>
                      </a:cubicBezTo>
                      <a:cubicBezTo>
                        <a:pt x="163" y="149"/>
                        <a:pt x="165" y="149"/>
                        <a:pt x="167" y="148"/>
                      </a:cubicBezTo>
                      <a:cubicBezTo>
                        <a:pt x="168" y="148"/>
                        <a:pt x="169" y="147"/>
                        <a:pt x="170" y="147"/>
                      </a:cubicBezTo>
                      <a:cubicBezTo>
                        <a:pt x="173" y="146"/>
                        <a:pt x="175" y="148"/>
                        <a:pt x="177" y="147"/>
                      </a:cubicBezTo>
                      <a:cubicBezTo>
                        <a:pt x="178" y="143"/>
                        <a:pt x="179" y="139"/>
                        <a:pt x="179" y="135"/>
                      </a:cubicBezTo>
                      <a:cubicBezTo>
                        <a:pt x="180" y="132"/>
                        <a:pt x="180" y="129"/>
                        <a:pt x="182" y="126"/>
                      </a:cubicBezTo>
                      <a:cubicBezTo>
                        <a:pt x="185" y="121"/>
                        <a:pt x="190" y="115"/>
                        <a:pt x="195" y="112"/>
                      </a:cubicBezTo>
                      <a:cubicBezTo>
                        <a:pt x="195" y="111"/>
                        <a:pt x="196" y="111"/>
                        <a:pt x="196" y="111"/>
                      </a:cubicBezTo>
                      <a:cubicBezTo>
                        <a:pt x="200" y="108"/>
                        <a:pt x="204" y="103"/>
                        <a:pt x="208" y="102"/>
                      </a:cubicBezTo>
                      <a:cubicBezTo>
                        <a:pt x="210" y="101"/>
                        <a:pt x="212" y="102"/>
                        <a:pt x="213" y="104"/>
                      </a:cubicBezTo>
                      <a:cubicBezTo>
                        <a:pt x="215" y="107"/>
                        <a:pt x="216" y="112"/>
                        <a:pt x="218" y="114"/>
                      </a:cubicBezTo>
                      <a:cubicBezTo>
                        <a:pt x="221" y="119"/>
                        <a:pt x="228" y="121"/>
                        <a:pt x="233" y="124"/>
                      </a:cubicBezTo>
                      <a:cubicBezTo>
                        <a:pt x="239" y="127"/>
                        <a:pt x="245" y="131"/>
                        <a:pt x="250" y="136"/>
                      </a:cubicBezTo>
                      <a:cubicBezTo>
                        <a:pt x="252" y="138"/>
                        <a:pt x="252" y="139"/>
                        <a:pt x="253" y="142"/>
                      </a:cubicBezTo>
                      <a:cubicBezTo>
                        <a:pt x="253" y="145"/>
                        <a:pt x="254" y="146"/>
                        <a:pt x="255" y="148"/>
                      </a:cubicBezTo>
                      <a:cubicBezTo>
                        <a:pt x="257" y="154"/>
                        <a:pt x="257" y="159"/>
                        <a:pt x="257" y="165"/>
                      </a:cubicBezTo>
                      <a:cubicBezTo>
                        <a:pt x="257" y="169"/>
                        <a:pt x="258" y="174"/>
                        <a:pt x="258" y="179"/>
                      </a:cubicBezTo>
                      <a:cubicBezTo>
                        <a:pt x="258" y="185"/>
                        <a:pt x="258" y="189"/>
                        <a:pt x="264" y="190"/>
                      </a:cubicBezTo>
                      <a:cubicBezTo>
                        <a:pt x="267" y="191"/>
                        <a:pt x="269" y="193"/>
                        <a:pt x="273" y="193"/>
                      </a:cubicBezTo>
                      <a:cubicBezTo>
                        <a:pt x="276" y="193"/>
                        <a:pt x="278" y="195"/>
                        <a:pt x="281" y="195"/>
                      </a:cubicBezTo>
                      <a:cubicBezTo>
                        <a:pt x="287" y="196"/>
                        <a:pt x="291" y="195"/>
                        <a:pt x="297" y="197"/>
                      </a:cubicBezTo>
                      <a:cubicBezTo>
                        <a:pt x="299" y="198"/>
                        <a:pt x="302" y="200"/>
                        <a:pt x="305" y="201"/>
                      </a:cubicBezTo>
                      <a:cubicBezTo>
                        <a:pt x="308" y="203"/>
                        <a:pt x="311" y="204"/>
                        <a:pt x="314" y="205"/>
                      </a:cubicBezTo>
                      <a:cubicBezTo>
                        <a:pt x="317" y="207"/>
                        <a:pt x="320" y="210"/>
                        <a:pt x="323" y="212"/>
                      </a:cubicBezTo>
                      <a:cubicBezTo>
                        <a:pt x="325" y="214"/>
                        <a:pt x="328" y="215"/>
                        <a:pt x="329" y="218"/>
                      </a:cubicBezTo>
                      <a:cubicBezTo>
                        <a:pt x="331" y="219"/>
                        <a:pt x="332" y="222"/>
                        <a:pt x="333" y="224"/>
                      </a:cubicBezTo>
                      <a:cubicBezTo>
                        <a:pt x="334" y="227"/>
                        <a:pt x="337" y="230"/>
                        <a:pt x="338" y="233"/>
                      </a:cubicBezTo>
                      <a:cubicBezTo>
                        <a:pt x="341" y="239"/>
                        <a:pt x="343" y="243"/>
                        <a:pt x="350" y="245"/>
                      </a:cubicBezTo>
                      <a:cubicBezTo>
                        <a:pt x="357" y="246"/>
                        <a:pt x="363" y="246"/>
                        <a:pt x="370" y="246"/>
                      </a:cubicBezTo>
                      <a:cubicBezTo>
                        <a:pt x="378" y="246"/>
                        <a:pt x="386" y="247"/>
                        <a:pt x="394" y="246"/>
                      </a:cubicBezTo>
                      <a:cubicBezTo>
                        <a:pt x="402" y="245"/>
                        <a:pt x="409" y="242"/>
                        <a:pt x="416" y="246"/>
                      </a:cubicBezTo>
                      <a:cubicBezTo>
                        <a:pt x="421" y="248"/>
                        <a:pt x="426" y="253"/>
                        <a:pt x="430" y="257"/>
                      </a:cubicBezTo>
                      <a:cubicBezTo>
                        <a:pt x="431" y="258"/>
                        <a:pt x="432" y="259"/>
                        <a:pt x="434" y="260"/>
                      </a:cubicBezTo>
                      <a:cubicBezTo>
                        <a:pt x="436" y="261"/>
                        <a:pt x="436" y="261"/>
                        <a:pt x="438" y="261"/>
                      </a:cubicBezTo>
                      <a:cubicBezTo>
                        <a:pt x="441" y="262"/>
                        <a:pt x="443" y="263"/>
                        <a:pt x="446" y="264"/>
                      </a:cubicBezTo>
                      <a:cubicBezTo>
                        <a:pt x="452" y="265"/>
                        <a:pt x="458" y="266"/>
                        <a:pt x="464" y="265"/>
                      </a:cubicBezTo>
                      <a:cubicBezTo>
                        <a:pt x="469" y="265"/>
                        <a:pt x="474" y="262"/>
                        <a:pt x="479" y="260"/>
                      </a:cubicBezTo>
                      <a:cubicBezTo>
                        <a:pt x="488" y="257"/>
                        <a:pt x="497" y="250"/>
                        <a:pt x="507" y="250"/>
                      </a:cubicBezTo>
                      <a:cubicBezTo>
                        <a:pt x="513" y="250"/>
                        <a:pt x="517" y="252"/>
                        <a:pt x="524" y="250"/>
                      </a:cubicBezTo>
                      <a:cubicBezTo>
                        <a:pt x="530" y="248"/>
                        <a:pt x="538" y="248"/>
                        <a:pt x="544" y="245"/>
                      </a:cubicBezTo>
                      <a:cubicBezTo>
                        <a:pt x="545" y="244"/>
                        <a:pt x="549" y="243"/>
                        <a:pt x="550" y="242"/>
                      </a:cubicBezTo>
                      <a:cubicBezTo>
                        <a:pt x="551" y="241"/>
                        <a:pt x="552" y="240"/>
                        <a:pt x="553" y="239"/>
                      </a:cubicBezTo>
                      <a:cubicBezTo>
                        <a:pt x="554" y="238"/>
                        <a:pt x="556" y="237"/>
                        <a:pt x="557" y="236"/>
                      </a:cubicBezTo>
                      <a:cubicBezTo>
                        <a:pt x="561" y="233"/>
                        <a:pt x="564" y="229"/>
                        <a:pt x="567" y="225"/>
                      </a:cubicBezTo>
                      <a:cubicBezTo>
                        <a:pt x="570" y="222"/>
                        <a:pt x="572" y="217"/>
                        <a:pt x="572" y="213"/>
                      </a:cubicBezTo>
                      <a:cubicBezTo>
                        <a:pt x="571" y="211"/>
                        <a:pt x="569" y="208"/>
                        <a:pt x="567" y="206"/>
                      </a:cubicBezTo>
                      <a:cubicBezTo>
                        <a:pt x="566" y="204"/>
                        <a:pt x="566" y="201"/>
                        <a:pt x="566" y="198"/>
                      </a:cubicBezTo>
                      <a:cubicBezTo>
                        <a:pt x="567" y="190"/>
                        <a:pt x="573" y="193"/>
                        <a:pt x="578" y="196"/>
                      </a:cubicBezTo>
                      <a:cubicBezTo>
                        <a:pt x="583" y="199"/>
                        <a:pt x="588" y="200"/>
                        <a:pt x="593" y="199"/>
                      </a:cubicBezTo>
                      <a:cubicBezTo>
                        <a:pt x="603" y="199"/>
                        <a:pt x="612" y="191"/>
                        <a:pt x="621" y="187"/>
                      </a:cubicBezTo>
                      <a:cubicBezTo>
                        <a:pt x="624" y="185"/>
                        <a:pt x="627" y="184"/>
                        <a:pt x="630" y="182"/>
                      </a:cubicBezTo>
                      <a:cubicBezTo>
                        <a:pt x="633" y="180"/>
                        <a:pt x="637" y="179"/>
                        <a:pt x="639" y="177"/>
                      </a:cubicBezTo>
                      <a:cubicBezTo>
                        <a:pt x="642" y="174"/>
                        <a:pt x="641" y="171"/>
                        <a:pt x="643" y="169"/>
                      </a:cubicBezTo>
                      <a:cubicBezTo>
                        <a:pt x="645" y="166"/>
                        <a:pt x="649" y="166"/>
                        <a:pt x="652" y="166"/>
                      </a:cubicBezTo>
                      <a:cubicBezTo>
                        <a:pt x="660" y="165"/>
                        <a:pt x="666" y="161"/>
                        <a:pt x="674" y="159"/>
                      </a:cubicBezTo>
                      <a:cubicBezTo>
                        <a:pt x="677" y="159"/>
                        <a:pt x="681" y="158"/>
                        <a:pt x="684" y="159"/>
                      </a:cubicBezTo>
                      <a:cubicBezTo>
                        <a:pt x="687" y="160"/>
                        <a:pt x="689" y="161"/>
                        <a:pt x="692" y="161"/>
                      </a:cubicBezTo>
                      <a:cubicBezTo>
                        <a:pt x="692" y="154"/>
                        <a:pt x="692" y="151"/>
                        <a:pt x="687" y="146"/>
                      </a:cubicBezTo>
                      <a:cubicBezTo>
                        <a:pt x="682" y="142"/>
                        <a:pt x="677" y="134"/>
                        <a:pt x="672" y="134"/>
                      </a:cubicBezTo>
                      <a:cubicBezTo>
                        <a:pt x="670" y="133"/>
                        <a:pt x="667" y="133"/>
                        <a:pt x="665" y="133"/>
                      </a:cubicBezTo>
                      <a:cubicBezTo>
                        <a:pt x="663" y="134"/>
                        <a:pt x="660" y="136"/>
                        <a:pt x="659" y="136"/>
                      </a:cubicBezTo>
                      <a:cubicBezTo>
                        <a:pt x="654" y="137"/>
                        <a:pt x="648" y="136"/>
                        <a:pt x="644" y="136"/>
                      </a:cubicBezTo>
                      <a:cubicBezTo>
                        <a:pt x="639" y="136"/>
                        <a:pt x="633" y="138"/>
                        <a:pt x="631" y="134"/>
                      </a:cubicBezTo>
                      <a:cubicBezTo>
                        <a:pt x="629" y="130"/>
                        <a:pt x="627" y="124"/>
                        <a:pt x="629" y="120"/>
                      </a:cubicBezTo>
                      <a:cubicBezTo>
                        <a:pt x="631" y="115"/>
                        <a:pt x="635" y="112"/>
                        <a:pt x="637" y="108"/>
                      </a:cubicBezTo>
                      <a:cubicBezTo>
                        <a:pt x="638" y="103"/>
                        <a:pt x="640" y="92"/>
                        <a:pt x="644" y="90"/>
                      </a:cubicBezTo>
                      <a:cubicBezTo>
                        <a:pt x="645" y="90"/>
                        <a:pt x="645" y="90"/>
                        <a:pt x="645" y="90"/>
                      </a:cubicBezTo>
                      <a:cubicBezTo>
                        <a:pt x="650" y="89"/>
                        <a:pt x="657" y="94"/>
                        <a:pt x="662" y="94"/>
                      </a:cubicBezTo>
                      <a:cubicBezTo>
                        <a:pt x="668" y="94"/>
                        <a:pt x="672" y="90"/>
                        <a:pt x="676" y="87"/>
                      </a:cubicBezTo>
                      <a:cubicBezTo>
                        <a:pt x="681" y="85"/>
                        <a:pt x="687" y="82"/>
                        <a:pt x="690" y="78"/>
                      </a:cubicBezTo>
                      <a:cubicBezTo>
                        <a:pt x="691" y="76"/>
                        <a:pt x="691" y="73"/>
                        <a:pt x="692" y="70"/>
                      </a:cubicBezTo>
                      <a:cubicBezTo>
                        <a:pt x="693" y="68"/>
                        <a:pt x="694" y="65"/>
                        <a:pt x="695" y="63"/>
                      </a:cubicBezTo>
                      <a:cubicBezTo>
                        <a:pt x="698" y="58"/>
                        <a:pt x="700" y="53"/>
                        <a:pt x="702" y="48"/>
                      </a:cubicBezTo>
                      <a:cubicBezTo>
                        <a:pt x="703" y="45"/>
                        <a:pt x="703" y="44"/>
                        <a:pt x="705" y="41"/>
                      </a:cubicBezTo>
                      <a:cubicBezTo>
                        <a:pt x="706" y="39"/>
                        <a:pt x="707" y="36"/>
                        <a:pt x="707" y="34"/>
                      </a:cubicBezTo>
                      <a:cubicBezTo>
                        <a:pt x="707" y="31"/>
                        <a:pt x="708" y="28"/>
                        <a:pt x="707" y="26"/>
                      </a:cubicBezTo>
                      <a:cubicBezTo>
                        <a:pt x="706" y="23"/>
                        <a:pt x="704" y="21"/>
                        <a:pt x="703" y="18"/>
                      </a:cubicBezTo>
                      <a:cubicBezTo>
                        <a:pt x="703" y="12"/>
                        <a:pt x="704" y="7"/>
                        <a:pt x="709" y="5"/>
                      </a:cubicBezTo>
                      <a:cubicBezTo>
                        <a:pt x="719" y="1"/>
                        <a:pt x="734" y="0"/>
                        <a:pt x="745" y="2"/>
                      </a:cubicBezTo>
                      <a:cubicBezTo>
                        <a:pt x="757" y="3"/>
                        <a:pt x="770" y="6"/>
                        <a:pt x="781" y="13"/>
                      </a:cubicBezTo>
                      <a:cubicBezTo>
                        <a:pt x="786" y="17"/>
                        <a:pt x="790" y="20"/>
                        <a:pt x="792" y="26"/>
                      </a:cubicBezTo>
                      <a:cubicBezTo>
                        <a:pt x="794" y="31"/>
                        <a:pt x="797" y="36"/>
                        <a:pt x="799" y="42"/>
                      </a:cubicBezTo>
                      <a:cubicBezTo>
                        <a:pt x="803" y="53"/>
                        <a:pt x="803" y="64"/>
                        <a:pt x="807" y="75"/>
                      </a:cubicBezTo>
                      <a:cubicBezTo>
                        <a:pt x="810" y="81"/>
                        <a:pt x="812" y="87"/>
                        <a:pt x="817" y="92"/>
                      </a:cubicBezTo>
                      <a:cubicBezTo>
                        <a:pt x="821" y="96"/>
                        <a:pt x="826" y="98"/>
                        <a:pt x="832" y="100"/>
                      </a:cubicBezTo>
                      <a:cubicBezTo>
                        <a:pt x="842" y="103"/>
                        <a:pt x="857" y="111"/>
                        <a:pt x="859" y="123"/>
                      </a:cubicBezTo>
                      <a:cubicBezTo>
                        <a:pt x="860" y="129"/>
                        <a:pt x="863" y="133"/>
                        <a:pt x="870" y="134"/>
                      </a:cubicBezTo>
                      <a:cubicBezTo>
                        <a:pt x="877" y="135"/>
                        <a:pt x="881" y="132"/>
                        <a:pt x="887" y="131"/>
                      </a:cubicBezTo>
                      <a:cubicBezTo>
                        <a:pt x="896" y="130"/>
                        <a:pt x="906" y="125"/>
                        <a:pt x="916" y="120"/>
                      </a:cubicBezTo>
                      <a:cubicBezTo>
                        <a:pt x="918" y="119"/>
                        <a:pt x="923" y="118"/>
                        <a:pt x="925" y="116"/>
                      </a:cubicBez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6" name="Freeform 288"/>
                <p:cNvSpPr>
                  <a:spLocks noEditPoints="1"/>
                </p:cNvSpPr>
                <p:nvPr/>
              </p:nvSpPr>
              <p:spPr bwMode="auto">
                <a:xfrm>
                  <a:off x="3798881" y="2519362"/>
                  <a:ext cx="560387" cy="368300"/>
                </a:xfrm>
                <a:custGeom>
                  <a:avLst/>
                  <a:gdLst/>
                  <a:ahLst/>
                  <a:cxnLst>
                    <a:cxn ang="0">
                      <a:pos x="204" y="84"/>
                    </a:cxn>
                    <a:cxn ang="0">
                      <a:pos x="178" y="72"/>
                    </a:cxn>
                    <a:cxn ang="0">
                      <a:pos x="156" y="52"/>
                    </a:cxn>
                    <a:cxn ang="0">
                      <a:pos x="138" y="31"/>
                    </a:cxn>
                    <a:cxn ang="0">
                      <a:pos x="122" y="25"/>
                    </a:cxn>
                    <a:cxn ang="0">
                      <a:pos x="112" y="20"/>
                    </a:cxn>
                    <a:cxn ang="0">
                      <a:pos x="105" y="4"/>
                    </a:cxn>
                    <a:cxn ang="0">
                      <a:pos x="72" y="1"/>
                    </a:cxn>
                    <a:cxn ang="0">
                      <a:pos x="70" y="14"/>
                    </a:cxn>
                    <a:cxn ang="0">
                      <a:pos x="54" y="23"/>
                    </a:cxn>
                    <a:cxn ang="0">
                      <a:pos x="48" y="21"/>
                    </a:cxn>
                    <a:cxn ang="0">
                      <a:pos x="23" y="4"/>
                    </a:cxn>
                    <a:cxn ang="0">
                      <a:pos x="0" y="12"/>
                    </a:cxn>
                    <a:cxn ang="0">
                      <a:pos x="7" y="34"/>
                    </a:cxn>
                    <a:cxn ang="0">
                      <a:pos x="9" y="62"/>
                    </a:cxn>
                    <a:cxn ang="0">
                      <a:pos x="25" y="103"/>
                    </a:cxn>
                    <a:cxn ang="0">
                      <a:pos x="34" y="95"/>
                    </a:cxn>
                    <a:cxn ang="0">
                      <a:pos x="47" y="88"/>
                    </a:cxn>
                    <a:cxn ang="0">
                      <a:pos x="68" y="86"/>
                    </a:cxn>
                    <a:cxn ang="0">
                      <a:pos x="93" y="99"/>
                    </a:cxn>
                    <a:cxn ang="0">
                      <a:pos x="111" y="111"/>
                    </a:cxn>
                    <a:cxn ang="0">
                      <a:pos x="124" y="124"/>
                    </a:cxn>
                    <a:cxn ang="0">
                      <a:pos x="134" y="139"/>
                    </a:cxn>
                    <a:cxn ang="0">
                      <a:pos x="138" y="139"/>
                    </a:cxn>
                    <a:cxn ang="0">
                      <a:pos x="161" y="134"/>
                    </a:cxn>
                    <a:cxn ang="0">
                      <a:pos x="179" y="122"/>
                    </a:cxn>
                    <a:cxn ang="0">
                      <a:pos x="185" y="106"/>
                    </a:cxn>
                    <a:cxn ang="0">
                      <a:pos x="205" y="98"/>
                    </a:cxn>
                    <a:cxn ang="0">
                      <a:pos x="213" y="95"/>
                    </a:cxn>
                    <a:cxn ang="0">
                      <a:pos x="28" y="34"/>
                    </a:cxn>
                    <a:cxn ang="0">
                      <a:pos x="13" y="10"/>
                    </a:cxn>
                    <a:cxn ang="0">
                      <a:pos x="28" y="34"/>
                    </a:cxn>
                  </a:cxnLst>
                  <a:rect l="0" t="0" r="r" b="b"/>
                  <a:pathLst>
                    <a:path w="213" h="140">
                      <a:moveTo>
                        <a:pt x="211" y="89"/>
                      </a:moveTo>
                      <a:cubicBezTo>
                        <a:pt x="209" y="85"/>
                        <a:pt x="208" y="84"/>
                        <a:pt x="204" y="84"/>
                      </a:cubicBezTo>
                      <a:cubicBezTo>
                        <a:pt x="201" y="83"/>
                        <a:pt x="198" y="83"/>
                        <a:pt x="196" y="82"/>
                      </a:cubicBezTo>
                      <a:cubicBezTo>
                        <a:pt x="189" y="81"/>
                        <a:pt x="182" y="76"/>
                        <a:pt x="178" y="72"/>
                      </a:cubicBezTo>
                      <a:cubicBezTo>
                        <a:pt x="173" y="67"/>
                        <a:pt x="168" y="64"/>
                        <a:pt x="163" y="59"/>
                      </a:cubicBezTo>
                      <a:cubicBezTo>
                        <a:pt x="161" y="56"/>
                        <a:pt x="159" y="54"/>
                        <a:pt x="156" y="52"/>
                      </a:cubicBezTo>
                      <a:cubicBezTo>
                        <a:pt x="153" y="50"/>
                        <a:pt x="151" y="48"/>
                        <a:pt x="148" y="46"/>
                      </a:cubicBezTo>
                      <a:cubicBezTo>
                        <a:pt x="144" y="42"/>
                        <a:pt x="141" y="37"/>
                        <a:pt x="138" y="31"/>
                      </a:cubicBezTo>
                      <a:cubicBezTo>
                        <a:pt x="136" y="28"/>
                        <a:pt x="136" y="27"/>
                        <a:pt x="132" y="27"/>
                      </a:cubicBezTo>
                      <a:cubicBezTo>
                        <a:pt x="129" y="26"/>
                        <a:pt x="126" y="26"/>
                        <a:pt x="122" y="25"/>
                      </a:cubicBezTo>
                      <a:cubicBezTo>
                        <a:pt x="119" y="25"/>
                        <a:pt x="119" y="24"/>
                        <a:pt x="116" y="22"/>
                      </a:cubicBezTo>
                      <a:cubicBezTo>
                        <a:pt x="115" y="22"/>
                        <a:pt x="113" y="21"/>
                        <a:pt x="112" y="20"/>
                      </a:cubicBezTo>
                      <a:cubicBezTo>
                        <a:pt x="111" y="18"/>
                        <a:pt x="112" y="15"/>
                        <a:pt x="111" y="14"/>
                      </a:cubicBezTo>
                      <a:cubicBezTo>
                        <a:pt x="110" y="11"/>
                        <a:pt x="108" y="7"/>
                        <a:pt x="105" y="4"/>
                      </a:cubicBezTo>
                      <a:cubicBezTo>
                        <a:pt x="103" y="1"/>
                        <a:pt x="100" y="1"/>
                        <a:pt x="96" y="1"/>
                      </a:cubicBezTo>
                      <a:cubicBezTo>
                        <a:pt x="88" y="0"/>
                        <a:pt x="79" y="1"/>
                        <a:pt x="72" y="1"/>
                      </a:cubicBezTo>
                      <a:cubicBezTo>
                        <a:pt x="71" y="3"/>
                        <a:pt x="71" y="5"/>
                        <a:pt x="70" y="7"/>
                      </a:cubicBezTo>
                      <a:cubicBezTo>
                        <a:pt x="70" y="9"/>
                        <a:pt x="70" y="12"/>
                        <a:pt x="70" y="14"/>
                      </a:cubicBezTo>
                      <a:cubicBezTo>
                        <a:pt x="69" y="19"/>
                        <a:pt x="69" y="24"/>
                        <a:pt x="63" y="24"/>
                      </a:cubicBezTo>
                      <a:cubicBezTo>
                        <a:pt x="60" y="25"/>
                        <a:pt x="57" y="24"/>
                        <a:pt x="54" y="23"/>
                      </a:cubicBezTo>
                      <a:cubicBezTo>
                        <a:pt x="54" y="23"/>
                        <a:pt x="54" y="23"/>
                        <a:pt x="54" y="23"/>
                      </a:cubicBezTo>
                      <a:cubicBezTo>
                        <a:pt x="52" y="22"/>
                        <a:pt x="51" y="21"/>
                        <a:pt x="48" y="21"/>
                      </a:cubicBezTo>
                      <a:cubicBezTo>
                        <a:pt x="44" y="20"/>
                        <a:pt x="36" y="18"/>
                        <a:pt x="33" y="14"/>
                      </a:cubicBezTo>
                      <a:cubicBezTo>
                        <a:pt x="30" y="9"/>
                        <a:pt x="30" y="5"/>
                        <a:pt x="23" y="4"/>
                      </a:cubicBezTo>
                      <a:cubicBezTo>
                        <a:pt x="19" y="4"/>
                        <a:pt x="14" y="4"/>
                        <a:pt x="10" y="5"/>
                      </a:cubicBezTo>
                      <a:cubicBezTo>
                        <a:pt x="7" y="6"/>
                        <a:pt x="3" y="10"/>
                        <a:pt x="0" y="12"/>
                      </a:cubicBezTo>
                      <a:cubicBezTo>
                        <a:pt x="0" y="15"/>
                        <a:pt x="0" y="18"/>
                        <a:pt x="2" y="20"/>
                      </a:cubicBezTo>
                      <a:cubicBezTo>
                        <a:pt x="4" y="24"/>
                        <a:pt x="7" y="29"/>
                        <a:pt x="7" y="34"/>
                      </a:cubicBezTo>
                      <a:cubicBezTo>
                        <a:pt x="7" y="44"/>
                        <a:pt x="0" y="54"/>
                        <a:pt x="15" y="54"/>
                      </a:cubicBezTo>
                      <a:cubicBezTo>
                        <a:pt x="16" y="59"/>
                        <a:pt x="10" y="58"/>
                        <a:pt x="9" y="62"/>
                      </a:cubicBezTo>
                      <a:cubicBezTo>
                        <a:pt x="9" y="66"/>
                        <a:pt x="16" y="67"/>
                        <a:pt x="19" y="68"/>
                      </a:cubicBezTo>
                      <a:cubicBezTo>
                        <a:pt x="25" y="74"/>
                        <a:pt x="25" y="91"/>
                        <a:pt x="25" y="103"/>
                      </a:cubicBezTo>
                      <a:cubicBezTo>
                        <a:pt x="25" y="103"/>
                        <a:pt x="25" y="102"/>
                        <a:pt x="26" y="102"/>
                      </a:cubicBezTo>
                      <a:cubicBezTo>
                        <a:pt x="28" y="101"/>
                        <a:pt x="33" y="97"/>
                        <a:pt x="34" y="95"/>
                      </a:cubicBezTo>
                      <a:cubicBezTo>
                        <a:pt x="35" y="95"/>
                        <a:pt x="37" y="93"/>
                        <a:pt x="39" y="92"/>
                      </a:cubicBezTo>
                      <a:cubicBezTo>
                        <a:pt x="42" y="91"/>
                        <a:pt x="44" y="89"/>
                        <a:pt x="47" y="88"/>
                      </a:cubicBezTo>
                      <a:cubicBezTo>
                        <a:pt x="52" y="86"/>
                        <a:pt x="56" y="84"/>
                        <a:pt x="61" y="84"/>
                      </a:cubicBezTo>
                      <a:cubicBezTo>
                        <a:pt x="64" y="85"/>
                        <a:pt x="66" y="86"/>
                        <a:pt x="68" y="86"/>
                      </a:cubicBezTo>
                      <a:cubicBezTo>
                        <a:pt x="72" y="87"/>
                        <a:pt x="75" y="87"/>
                        <a:pt x="78" y="89"/>
                      </a:cubicBezTo>
                      <a:cubicBezTo>
                        <a:pt x="83" y="92"/>
                        <a:pt x="89" y="96"/>
                        <a:pt x="93" y="99"/>
                      </a:cubicBezTo>
                      <a:cubicBezTo>
                        <a:pt x="96" y="100"/>
                        <a:pt x="98" y="102"/>
                        <a:pt x="101" y="104"/>
                      </a:cubicBezTo>
                      <a:cubicBezTo>
                        <a:pt x="104" y="106"/>
                        <a:pt x="107" y="109"/>
                        <a:pt x="111" y="111"/>
                      </a:cubicBezTo>
                      <a:cubicBezTo>
                        <a:pt x="114" y="112"/>
                        <a:pt x="117" y="113"/>
                        <a:pt x="119" y="116"/>
                      </a:cubicBezTo>
                      <a:cubicBezTo>
                        <a:pt x="121" y="118"/>
                        <a:pt x="123" y="121"/>
                        <a:pt x="124" y="124"/>
                      </a:cubicBezTo>
                      <a:cubicBezTo>
                        <a:pt x="126" y="126"/>
                        <a:pt x="127" y="129"/>
                        <a:pt x="129" y="132"/>
                      </a:cubicBezTo>
                      <a:cubicBezTo>
                        <a:pt x="131" y="134"/>
                        <a:pt x="134" y="136"/>
                        <a:pt x="134" y="139"/>
                      </a:cubicBezTo>
                      <a:cubicBezTo>
                        <a:pt x="134" y="139"/>
                        <a:pt x="134" y="140"/>
                        <a:pt x="134" y="140"/>
                      </a:cubicBezTo>
                      <a:cubicBezTo>
                        <a:pt x="135" y="140"/>
                        <a:pt x="136" y="139"/>
                        <a:pt x="138" y="139"/>
                      </a:cubicBezTo>
                      <a:cubicBezTo>
                        <a:pt x="143" y="138"/>
                        <a:pt x="147" y="138"/>
                        <a:pt x="153" y="138"/>
                      </a:cubicBezTo>
                      <a:cubicBezTo>
                        <a:pt x="156" y="138"/>
                        <a:pt x="159" y="138"/>
                        <a:pt x="161" y="134"/>
                      </a:cubicBezTo>
                      <a:cubicBezTo>
                        <a:pt x="162" y="132"/>
                        <a:pt x="162" y="131"/>
                        <a:pt x="165" y="130"/>
                      </a:cubicBezTo>
                      <a:cubicBezTo>
                        <a:pt x="169" y="127"/>
                        <a:pt x="177" y="127"/>
                        <a:pt x="179" y="122"/>
                      </a:cubicBezTo>
                      <a:cubicBezTo>
                        <a:pt x="180" y="118"/>
                        <a:pt x="180" y="115"/>
                        <a:pt x="181" y="111"/>
                      </a:cubicBezTo>
                      <a:cubicBezTo>
                        <a:pt x="182" y="110"/>
                        <a:pt x="184" y="107"/>
                        <a:pt x="185" y="106"/>
                      </a:cubicBezTo>
                      <a:cubicBezTo>
                        <a:pt x="188" y="101"/>
                        <a:pt x="192" y="102"/>
                        <a:pt x="197" y="101"/>
                      </a:cubicBezTo>
                      <a:cubicBezTo>
                        <a:pt x="200" y="100"/>
                        <a:pt x="202" y="98"/>
                        <a:pt x="205" y="98"/>
                      </a:cubicBezTo>
                      <a:cubicBezTo>
                        <a:pt x="207" y="97"/>
                        <a:pt x="210" y="96"/>
                        <a:pt x="212" y="96"/>
                      </a:cubicBezTo>
                      <a:cubicBezTo>
                        <a:pt x="212" y="95"/>
                        <a:pt x="213" y="95"/>
                        <a:pt x="213" y="95"/>
                      </a:cubicBezTo>
                      <a:cubicBezTo>
                        <a:pt x="213" y="93"/>
                        <a:pt x="212" y="91"/>
                        <a:pt x="211" y="89"/>
                      </a:cubicBezTo>
                      <a:close/>
                      <a:moveTo>
                        <a:pt x="28" y="34"/>
                      </a:moveTo>
                      <a:cubicBezTo>
                        <a:pt x="23" y="35"/>
                        <a:pt x="14" y="30"/>
                        <a:pt x="11" y="26"/>
                      </a:cubicBezTo>
                      <a:cubicBezTo>
                        <a:pt x="6" y="20"/>
                        <a:pt x="5" y="12"/>
                        <a:pt x="13" y="10"/>
                      </a:cubicBezTo>
                      <a:cubicBezTo>
                        <a:pt x="21" y="8"/>
                        <a:pt x="32" y="18"/>
                        <a:pt x="31" y="25"/>
                      </a:cubicBezTo>
                      <a:cubicBezTo>
                        <a:pt x="30" y="28"/>
                        <a:pt x="33" y="33"/>
                        <a:pt x="28"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7" name="Freeform 289"/>
                <p:cNvSpPr/>
                <p:nvPr/>
              </p:nvSpPr>
              <p:spPr bwMode="auto">
                <a:xfrm>
                  <a:off x="3484557" y="2570162"/>
                  <a:ext cx="249237" cy="173037"/>
                </a:xfrm>
                <a:custGeom>
                  <a:avLst/>
                  <a:gdLst/>
                  <a:ahLst/>
                  <a:cxnLst>
                    <a:cxn ang="0">
                      <a:pos x="95" y="26"/>
                    </a:cxn>
                    <a:cxn ang="0">
                      <a:pos x="80" y="32"/>
                    </a:cxn>
                    <a:cxn ang="0">
                      <a:pos x="70" y="47"/>
                    </a:cxn>
                    <a:cxn ang="0">
                      <a:pos x="68" y="66"/>
                    </a:cxn>
                    <a:cxn ang="0">
                      <a:pos x="68" y="66"/>
                    </a:cxn>
                    <a:cxn ang="0">
                      <a:pos x="63" y="63"/>
                    </a:cxn>
                    <a:cxn ang="0">
                      <a:pos x="60" y="60"/>
                    </a:cxn>
                    <a:cxn ang="0">
                      <a:pos x="56" y="43"/>
                    </a:cxn>
                    <a:cxn ang="0">
                      <a:pos x="54" y="40"/>
                    </a:cxn>
                    <a:cxn ang="0">
                      <a:pos x="50" y="41"/>
                    </a:cxn>
                    <a:cxn ang="0">
                      <a:pos x="43" y="43"/>
                    </a:cxn>
                    <a:cxn ang="0">
                      <a:pos x="37" y="49"/>
                    </a:cxn>
                    <a:cxn ang="0">
                      <a:pos x="36" y="48"/>
                    </a:cxn>
                    <a:cxn ang="0">
                      <a:pos x="29" y="39"/>
                    </a:cxn>
                    <a:cxn ang="0">
                      <a:pos x="22" y="32"/>
                    </a:cxn>
                    <a:cxn ang="0">
                      <a:pos x="20" y="25"/>
                    </a:cxn>
                    <a:cxn ang="0">
                      <a:pos x="16" y="22"/>
                    </a:cxn>
                    <a:cxn ang="0">
                      <a:pos x="14" y="16"/>
                    </a:cxn>
                    <a:cxn ang="0">
                      <a:pos x="8" y="9"/>
                    </a:cxn>
                    <a:cxn ang="0">
                      <a:pos x="0" y="4"/>
                    </a:cxn>
                    <a:cxn ang="0">
                      <a:pos x="11" y="4"/>
                    </a:cxn>
                    <a:cxn ang="0">
                      <a:pos x="20" y="9"/>
                    </a:cxn>
                    <a:cxn ang="0">
                      <a:pos x="28" y="6"/>
                    </a:cxn>
                    <a:cxn ang="0">
                      <a:pos x="31" y="0"/>
                    </a:cxn>
                    <a:cxn ang="0">
                      <a:pos x="32" y="0"/>
                    </a:cxn>
                    <a:cxn ang="0">
                      <a:pos x="35" y="1"/>
                    </a:cxn>
                    <a:cxn ang="0">
                      <a:pos x="38" y="3"/>
                    </a:cxn>
                    <a:cxn ang="0">
                      <a:pos x="39" y="5"/>
                    </a:cxn>
                    <a:cxn ang="0">
                      <a:pos x="41" y="5"/>
                    </a:cxn>
                    <a:cxn ang="0">
                      <a:pos x="50" y="6"/>
                    </a:cxn>
                    <a:cxn ang="0">
                      <a:pos x="57" y="7"/>
                    </a:cxn>
                    <a:cxn ang="0">
                      <a:pos x="61" y="3"/>
                    </a:cxn>
                    <a:cxn ang="0">
                      <a:pos x="63" y="1"/>
                    </a:cxn>
                    <a:cxn ang="0">
                      <a:pos x="66" y="6"/>
                    </a:cxn>
                    <a:cxn ang="0">
                      <a:pos x="79" y="18"/>
                    </a:cxn>
                    <a:cxn ang="0">
                      <a:pos x="95" y="26"/>
                    </a:cxn>
                  </a:cxnLst>
                  <a:rect l="0" t="0" r="r" b="b"/>
                  <a:pathLst>
                    <a:path w="95" h="66">
                      <a:moveTo>
                        <a:pt x="95" y="26"/>
                      </a:moveTo>
                      <a:cubicBezTo>
                        <a:pt x="91" y="30"/>
                        <a:pt x="85" y="30"/>
                        <a:pt x="80" y="32"/>
                      </a:cubicBezTo>
                      <a:cubicBezTo>
                        <a:pt x="74" y="35"/>
                        <a:pt x="71" y="41"/>
                        <a:pt x="70" y="47"/>
                      </a:cubicBezTo>
                      <a:cubicBezTo>
                        <a:pt x="69" y="51"/>
                        <a:pt x="68" y="59"/>
                        <a:pt x="68" y="66"/>
                      </a:cubicBezTo>
                      <a:cubicBezTo>
                        <a:pt x="68" y="66"/>
                        <a:pt x="68" y="66"/>
                        <a:pt x="68" y="66"/>
                      </a:cubicBezTo>
                      <a:cubicBezTo>
                        <a:pt x="66" y="65"/>
                        <a:pt x="65" y="66"/>
                        <a:pt x="63" y="63"/>
                      </a:cubicBezTo>
                      <a:cubicBezTo>
                        <a:pt x="62" y="63"/>
                        <a:pt x="61" y="61"/>
                        <a:pt x="60" y="60"/>
                      </a:cubicBezTo>
                      <a:cubicBezTo>
                        <a:pt x="57" y="55"/>
                        <a:pt x="60" y="48"/>
                        <a:pt x="56" y="43"/>
                      </a:cubicBezTo>
                      <a:cubicBezTo>
                        <a:pt x="56" y="42"/>
                        <a:pt x="55" y="40"/>
                        <a:pt x="54" y="40"/>
                      </a:cubicBezTo>
                      <a:cubicBezTo>
                        <a:pt x="52" y="39"/>
                        <a:pt x="52" y="40"/>
                        <a:pt x="50" y="41"/>
                      </a:cubicBezTo>
                      <a:cubicBezTo>
                        <a:pt x="47" y="41"/>
                        <a:pt x="45" y="40"/>
                        <a:pt x="43" y="43"/>
                      </a:cubicBezTo>
                      <a:cubicBezTo>
                        <a:pt x="41" y="45"/>
                        <a:pt x="40" y="47"/>
                        <a:pt x="37" y="49"/>
                      </a:cubicBezTo>
                      <a:cubicBezTo>
                        <a:pt x="37" y="48"/>
                        <a:pt x="37" y="48"/>
                        <a:pt x="36" y="48"/>
                      </a:cubicBezTo>
                      <a:cubicBezTo>
                        <a:pt x="35" y="45"/>
                        <a:pt x="32" y="41"/>
                        <a:pt x="29" y="39"/>
                      </a:cubicBezTo>
                      <a:cubicBezTo>
                        <a:pt x="26" y="36"/>
                        <a:pt x="23" y="37"/>
                        <a:pt x="22" y="32"/>
                      </a:cubicBezTo>
                      <a:cubicBezTo>
                        <a:pt x="22" y="29"/>
                        <a:pt x="22" y="28"/>
                        <a:pt x="20" y="25"/>
                      </a:cubicBezTo>
                      <a:cubicBezTo>
                        <a:pt x="19" y="24"/>
                        <a:pt x="17" y="23"/>
                        <a:pt x="16" y="22"/>
                      </a:cubicBezTo>
                      <a:cubicBezTo>
                        <a:pt x="15" y="20"/>
                        <a:pt x="15" y="18"/>
                        <a:pt x="14" y="16"/>
                      </a:cubicBezTo>
                      <a:cubicBezTo>
                        <a:pt x="13" y="13"/>
                        <a:pt x="11" y="11"/>
                        <a:pt x="8" y="9"/>
                      </a:cubicBezTo>
                      <a:cubicBezTo>
                        <a:pt x="6" y="7"/>
                        <a:pt x="3" y="6"/>
                        <a:pt x="0" y="4"/>
                      </a:cubicBezTo>
                      <a:cubicBezTo>
                        <a:pt x="4" y="3"/>
                        <a:pt x="7" y="2"/>
                        <a:pt x="11" y="4"/>
                      </a:cubicBezTo>
                      <a:cubicBezTo>
                        <a:pt x="14" y="6"/>
                        <a:pt x="17" y="8"/>
                        <a:pt x="20" y="9"/>
                      </a:cubicBezTo>
                      <a:cubicBezTo>
                        <a:pt x="25" y="10"/>
                        <a:pt x="26" y="10"/>
                        <a:pt x="28" y="6"/>
                      </a:cubicBezTo>
                      <a:cubicBezTo>
                        <a:pt x="29" y="5"/>
                        <a:pt x="30" y="2"/>
                        <a:pt x="31" y="0"/>
                      </a:cubicBezTo>
                      <a:cubicBezTo>
                        <a:pt x="31" y="0"/>
                        <a:pt x="31" y="0"/>
                        <a:pt x="32" y="0"/>
                      </a:cubicBezTo>
                      <a:cubicBezTo>
                        <a:pt x="33" y="0"/>
                        <a:pt x="34" y="0"/>
                        <a:pt x="35" y="1"/>
                      </a:cubicBezTo>
                      <a:cubicBezTo>
                        <a:pt x="36" y="1"/>
                        <a:pt x="37" y="2"/>
                        <a:pt x="38" y="3"/>
                      </a:cubicBezTo>
                      <a:cubicBezTo>
                        <a:pt x="39" y="3"/>
                        <a:pt x="38" y="5"/>
                        <a:pt x="39" y="5"/>
                      </a:cubicBezTo>
                      <a:cubicBezTo>
                        <a:pt x="40" y="5"/>
                        <a:pt x="40" y="5"/>
                        <a:pt x="41" y="5"/>
                      </a:cubicBezTo>
                      <a:cubicBezTo>
                        <a:pt x="44" y="6"/>
                        <a:pt x="47" y="5"/>
                        <a:pt x="50" y="6"/>
                      </a:cubicBezTo>
                      <a:cubicBezTo>
                        <a:pt x="53" y="7"/>
                        <a:pt x="54" y="8"/>
                        <a:pt x="57" y="7"/>
                      </a:cubicBezTo>
                      <a:cubicBezTo>
                        <a:pt x="58" y="6"/>
                        <a:pt x="59" y="4"/>
                        <a:pt x="61" y="3"/>
                      </a:cubicBezTo>
                      <a:cubicBezTo>
                        <a:pt x="61" y="3"/>
                        <a:pt x="62" y="2"/>
                        <a:pt x="63" y="1"/>
                      </a:cubicBezTo>
                      <a:cubicBezTo>
                        <a:pt x="64" y="3"/>
                        <a:pt x="65" y="5"/>
                        <a:pt x="66" y="6"/>
                      </a:cubicBezTo>
                      <a:cubicBezTo>
                        <a:pt x="69" y="10"/>
                        <a:pt x="74" y="15"/>
                        <a:pt x="79" y="18"/>
                      </a:cubicBezTo>
                      <a:cubicBezTo>
                        <a:pt x="83" y="21"/>
                        <a:pt x="91" y="22"/>
                        <a:pt x="95"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8" name="Freeform 290"/>
                <p:cNvSpPr/>
                <p:nvPr/>
              </p:nvSpPr>
              <p:spPr bwMode="auto">
                <a:xfrm>
                  <a:off x="3303582" y="2459037"/>
                  <a:ext cx="261937" cy="136525"/>
                </a:xfrm>
                <a:custGeom>
                  <a:avLst/>
                  <a:gdLst/>
                  <a:ahLst/>
                  <a:cxnLst>
                    <a:cxn ang="0">
                      <a:pos x="100" y="42"/>
                    </a:cxn>
                    <a:cxn ang="0">
                      <a:pos x="97" y="48"/>
                    </a:cxn>
                    <a:cxn ang="0">
                      <a:pos x="89" y="51"/>
                    </a:cxn>
                    <a:cxn ang="0">
                      <a:pos x="80" y="46"/>
                    </a:cxn>
                    <a:cxn ang="0">
                      <a:pos x="69" y="46"/>
                    </a:cxn>
                    <a:cxn ang="0">
                      <a:pos x="67" y="47"/>
                    </a:cxn>
                    <a:cxn ang="0">
                      <a:pos x="56" y="49"/>
                    </a:cxn>
                    <a:cxn ang="0">
                      <a:pos x="48" y="51"/>
                    </a:cxn>
                    <a:cxn ang="0">
                      <a:pos x="46" y="50"/>
                    </a:cxn>
                    <a:cxn ang="0">
                      <a:pos x="31" y="47"/>
                    </a:cxn>
                    <a:cxn ang="0">
                      <a:pos x="21" y="44"/>
                    </a:cxn>
                    <a:cxn ang="0">
                      <a:pos x="21" y="44"/>
                    </a:cxn>
                    <a:cxn ang="0">
                      <a:pos x="25" y="40"/>
                    </a:cxn>
                    <a:cxn ang="0">
                      <a:pos x="25" y="27"/>
                    </a:cxn>
                    <a:cxn ang="0">
                      <a:pos x="9" y="10"/>
                    </a:cxn>
                    <a:cxn ang="0">
                      <a:pos x="0" y="1"/>
                    </a:cxn>
                    <a:cxn ang="0">
                      <a:pos x="7" y="0"/>
                    </a:cxn>
                    <a:cxn ang="0">
                      <a:pos x="25" y="7"/>
                    </a:cxn>
                    <a:cxn ang="0">
                      <a:pos x="30" y="10"/>
                    </a:cxn>
                    <a:cxn ang="0">
                      <a:pos x="35" y="12"/>
                    </a:cxn>
                    <a:cxn ang="0">
                      <a:pos x="43" y="14"/>
                    </a:cxn>
                    <a:cxn ang="0">
                      <a:pos x="58" y="21"/>
                    </a:cxn>
                    <a:cxn ang="0">
                      <a:pos x="60" y="23"/>
                    </a:cxn>
                    <a:cxn ang="0">
                      <a:pos x="63" y="23"/>
                    </a:cxn>
                    <a:cxn ang="0">
                      <a:pos x="71" y="20"/>
                    </a:cxn>
                    <a:cxn ang="0">
                      <a:pos x="88" y="26"/>
                    </a:cxn>
                    <a:cxn ang="0">
                      <a:pos x="97" y="41"/>
                    </a:cxn>
                    <a:cxn ang="0">
                      <a:pos x="100" y="42"/>
                    </a:cxn>
                  </a:cxnLst>
                  <a:rect l="0" t="0" r="r" b="b"/>
                  <a:pathLst>
                    <a:path w="100" h="52">
                      <a:moveTo>
                        <a:pt x="100" y="42"/>
                      </a:moveTo>
                      <a:cubicBezTo>
                        <a:pt x="99" y="44"/>
                        <a:pt x="98" y="47"/>
                        <a:pt x="97" y="48"/>
                      </a:cubicBezTo>
                      <a:cubicBezTo>
                        <a:pt x="95" y="52"/>
                        <a:pt x="94" y="52"/>
                        <a:pt x="89" y="51"/>
                      </a:cubicBezTo>
                      <a:cubicBezTo>
                        <a:pt x="86" y="50"/>
                        <a:pt x="83" y="48"/>
                        <a:pt x="80" y="46"/>
                      </a:cubicBezTo>
                      <a:cubicBezTo>
                        <a:pt x="76" y="44"/>
                        <a:pt x="73" y="45"/>
                        <a:pt x="69" y="46"/>
                      </a:cubicBezTo>
                      <a:cubicBezTo>
                        <a:pt x="69" y="46"/>
                        <a:pt x="68" y="46"/>
                        <a:pt x="67" y="47"/>
                      </a:cubicBezTo>
                      <a:cubicBezTo>
                        <a:pt x="64" y="48"/>
                        <a:pt x="60" y="48"/>
                        <a:pt x="56" y="49"/>
                      </a:cubicBezTo>
                      <a:cubicBezTo>
                        <a:pt x="53" y="49"/>
                        <a:pt x="51" y="50"/>
                        <a:pt x="48" y="51"/>
                      </a:cubicBezTo>
                      <a:cubicBezTo>
                        <a:pt x="48" y="51"/>
                        <a:pt x="47" y="50"/>
                        <a:pt x="46" y="50"/>
                      </a:cubicBezTo>
                      <a:cubicBezTo>
                        <a:pt x="41" y="48"/>
                        <a:pt x="36" y="49"/>
                        <a:pt x="31" y="47"/>
                      </a:cubicBezTo>
                      <a:cubicBezTo>
                        <a:pt x="28" y="46"/>
                        <a:pt x="25" y="45"/>
                        <a:pt x="21" y="44"/>
                      </a:cubicBezTo>
                      <a:cubicBezTo>
                        <a:pt x="21" y="44"/>
                        <a:pt x="21" y="44"/>
                        <a:pt x="21" y="44"/>
                      </a:cubicBezTo>
                      <a:cubicBezTo>
                        <a:pt x="22" y="43"/>
                        <a:pt x="23" y="41"/>
                        <a:pt x="25" y="40"/>
                      </a:cubicBezTo>
                      <a:cubicBezTo>
                        <a:pt x="28" y="36"/>
                        <a:pt x="25" y="32"/>
                        <a:pt x="25" y="27"/>
                      </a:cubicBezTo>
                      <a:cubicBezTo>
                        <a:pt x="23" y="20"/>
                        <a:pt x="14" y="15"/>
                        <a:pt x="9" y="10"/>
                      </a:cubicBezTo>
                      <a:cubicBezTo>
                        <a:pt x="6" y="7"/>
                        <a:pt x="3" y="4"/>
                        <a:pt x="0" y="1"/>
                      </a:cubicBezTo>
                      <a:cubicBezTo>
                        <a:pt x="3" y="0"/>
                        <a:pt x="6" y="0"/>
                        <a:pt x="7" y="0"/>
                      </a:cubicBezTo>
                      <a:cubicBezTo>
                        <a:pt x="13" y="1"/>
                        <a:pt x="20" y="4"/>
                        <a:pt x="25" y="7"/>
                      </a:cubicBezTo>
                      <a:cubicBezTo>
                        <a:pt x="27" y="8"/>
                        <a:pt x="28" y="9"/>
                        <a:pt x="30" y="10"/>
                      </a:cubicBezTo>
                      <a:cubicBezTo>
                        <a:pt x="31" y="11"/>
                        <a:pt x="33" y="11"/>
                        <a:pt x="35" y="12"/>
                      </a:cubicBezTo>
                      <a:cubicBezTo>
                        <a:pt x="38" y="13"/>
                        <a:pt x="40" y="13"/>
                        <a:pt x="43" y="14"/>
                      </a:cubicBezTo>
                      <a:cubicBezTo>
                        <a:pt x="48" y="15"/>
                        <a:pt x="53" y="17"/>
                        <a:pt x="58" y="21"/>
                      </a:cubicBezTo>
                      <a:cubicBezTo>
                        <a:pt x="59" y="22"/>
                        <a:pt x="58" y="22"/>
                        <a:pt x="60" y="23"/>
                      </a:cubicBezTo>
                      <a:cubicBezTo>
                        <a:pt x="61" y="23"/>
                        <a:pt x="62" y="23"/>
                        <a:pt x="63" y="23"/>
                      </a:cubicBezTo>
                      <a:cubicBezTo>
                        <a:pt x="66" y="22"/>
                        <a:pt x="69" y="21"/>
                        <a:pt x="71" y="20"/>
                      </a:cubicBezTo>
                      <a:cubicBezTo>
                        <a:pt x="77" y="20"/>
                        <a:pt x="85" y="21"/>
                        <a:pt x="88" y="26"/>
                      </a:cubicBezTo>
                      <a:cubicBezTo>
                        <a:pt x="91" y="31"/>
                        <a:pt x="90" y="38"/>
                        <a:pt x="97" y="41"/>
                      </a:cubicBezTo>
                      <a:cubicBezTo>
                        <a:pt x="97" y="41"/>
                        <a:pt x="99" y="42"/>
                        <a:pt x="100" y="4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9" name="Freeform 291"/>
                <p:cNvSpPr/>
                <p:nvPr/>
              </p:nvSpPr>
              <p:spPr bwMode="auto">
                <a:xfrm>
                  <a:off x="3471857" y="2671762"/>
                  <a:ext cx="758824" cy="677862"/>
                </a:xfrm>
                <a:custGeom>
                  <a:avLst/>
                  <a:gdLst/>
                  <a:ahLst/>
                  <a:cxnLst>
                    <a:cxn ang="0">
                      <a:pos x="284" y="233"/>
                    </a:cxn>
                    <a:cxn ang="0">
                      <a:pos x="273" y="238"/>
                    </a:cxn>
                    <a:cxn ang="0">
                      <a:pos x="261" y="258"/>
                    </a:cxn>
                    <a:cxn ang="0">
                      <a:pos x="211" y="253"/>
                    </a:cxn>
                    <a:cxn ang="0">
                      <a:pos x="201" y="248"/>
                    </a:cxn>
                    <a:cxn ang="0">
                      <a:pos x="180" y="227"/>
                    </a:cxn>
                    <a:cxn ang="0">
                      <a:pos x="142" y="230"/>
                    </a:cxn>
                    <a:cxn ang="0">
                      <a:pos x="124" y="218"/>
                    </a:cxn>
                    <a:cxn ang="0">
                      <a:pos x="91" y="185"/>
                    </a:cxn>
                    <a:cxn ang="0">
                      <a:pos x="66" y="175"/>
                    </a:cxn>
                    <a:cxn ang="0">
                      <a:pos x="58" y="155"/>
                    </a:cxn>
                    <a:cxn ang="0">
                      <a:pos x="36" y="133"/>
                    </a:cxn>
                    <a:cxn ang="0">
                      <a:pos x="30" y="125"/>
                    </a:cxn>
                    <a:cxn ang="0">
                      <a:pos x="24" y="113"/>
                    </a:cxn>
                    <a:cxn ang="0">
                      <a:pos x="27" y="86"/>
                    </a:cxn>
                    <a:cxn ang="0">
                      <a:pos x="19" y="67"/>
                    </a:cxn>
                    <a:cxn ang="0">
                      <a:pos x="7" y="43"/>
                    </a:cxn>
                    <a:cxn ang="0">
                      <a:pos x="3" y="28"/>
                    </a:cxn>
                    <a:cxn ang="0">
                      <a:pos x="4" y="19"/>
                    </a:cxn>
                    <a:cxn ang="0">
                      <a:pos x="4" y="19"/>
                    </a:cxn>
                    <a:cxn ang="0">
                      <a:pos x="2" y="12"/>
                    </a:cxn>
                    <a:cxn ang="0">
                      <a:pos x="3" y="0"/>
                    </a:cxn>
                    <a:cxn ang="0">
                      <a:pos x="28" y="15"/>
                    </a:cxn>
                    <a:cxn ang="0">
                      <a:pos x="35" y="15"/>
                    </a:cxn>
                    <a:cxn ang="0">
                      <a:pos x="42" y="10"/>
                    </a:cxn>
                    <a:cxn ang="0">
                      <a:pos x="55" y="2"/>
                    </a:cxn>
                    <a:cxn ang="0">
                      <a:pos x="61" y="4"/>
                    </a:cxn>
                    <a:cxn ang="0">
                      <a:pos x="68" y="24"/>
                    </a:cxn>
                    <a:cxn ang="0">
                      <a:pos x="73" y="27"/>
                    </a:cxn>
                    <a:cxn ang="0">
                      <a:pos x="93" y="45"/>
                    </a:cxn>
                    <a:cxn ang="0">
                      <a:pos x="139" y="54"/>
                    </a:cxn>
                    <a:cxn ang="0">
                      <a:pos x="150" y="45"/>
                    </a:cxn>
                    <a:cxn ang="0">
                      <a:pos x="151" y="44"/>
                    </a:cxn>
                    <a:cxn ang="0">
                      <a:pos x="164" y="34"/>
                    </a:cxn>
                    <a:cxn ang="0">
                      <a:pos x="186" y="26"/>
                    </a:cxn>
                    <a:cxn ang="0">
                      <a:pos x="203" y="31"/>
                    </a:cxn>
                    <a:cxn ang="0">
                      <a:pos x="226" y="46"/>
                    </a:cxn>
                    <a:cxn ang="0">
                      <a:pos x="244" y="58"/>
                    </a:cxn>
                    <a:cxn ang="0">
                      <a:pos x="254" y="74"/>
                    </a:cxn>
                    <a:cxn ang="0">
                      <a:pos x="259" y="82"/>
                    </a:cxn>
                    <a:cxn ang="0">
                      <a:pos x="252" y="98"/>
                    </a:cxn>
                    <a:cxn ang="0">
                      <a:pos x="247" y="128"/>
                    </a:cxn>
                    <a:cxn ang="0">
                      <a:pos x="248" y="144"/>
                    </a:cxn>
                    <a:cxn ang="0">
                      <a:pos x="259" y="154"/>
                    </a:cxn>
                    <a:cxn ang="0">
                      <a:pos x="255" y="181"/>
                    </a:cxn>
                    <a:cxn ang="0">
                      <a:pos x="262" y="189"/>
                    </a:cxn>
                    <a:cxn ang="0">
                      <a:pos x="272" y="204"/>
                    </a:cxn>
                    <a:cxn ang="0">
                      <a:pos x="287" y="230"/>
                    </a:cxn>
                  </a:cxnLst>
                  <a:rect l="0" t="0" r="r" b="b"/>
                  <a:pathLst>
                    <a:path w="289" h="258">
                      <a:moveTo>
                        <a:pt x="287" y="230"/>
                      </a:moveTo>
                      <a:cubicBezTo>
                        <a:pt x="287" y="230"/>
                        <a:pt x="285" y="232"/>
                        <a:pt x="284" y="233"/>
                      </a:cubicBezTo>
                      <a:cubicBezTo>
                        <a:pt x="283" y="234"/>
                        <a:pt x="281" y="235"/>
                        <a:pt x="280" y="235"/>
                      </a:cubicBezTo>
                      <a:cubicBezTo>
                        <a:pt x="277" y="236"/>
                        <a:pt x="275" y="237"/>
                        <a:pt x="273" y="238"/>
                      </a:cubicBezTo>
                      <a:cubicBezTo>
                        <a:pt x="269" y="240"/>
                        <a:pt x="268" y="245"/>
                        <a:pt x="266" y="248"/>
                      </a:cubicBezTo>
                      <a:cubicBezTo>
                        <a:pt x="265" y="252"/>
                        <a:pt x="263" y="255"/>
                        <a:pt x="261" y="258"/>
                      </a:cubicBezTo>
                      <a:cubicBezTo>
                        <a:pt x="260" y="258"/>
                        <a:pt x="259" y="258"/>
                        <a:pt x="258" y="258"/>
                      </a:cubicBezTo>
                      <a:cubicBezTo>
                        <a:pt x="242" y="255"/>
                        <a:pt x="226" y="257"/>
                        <a:pt x="211" y="253"/>
                      </a:cubicBezTo>
                      <a:cubicBezTo>
                        <a:pt x="209" y="252"/>
                        <a:pt x="206" y="252"/>
                        <a:pt x="205" y="251"/>
                      </a:cubicBezTo>
                      <a:cubicBezTo>
                        <a:pt x="203" y="251"/>
                        <a:pt x="202" y="249"/>
                        <a:pt x="201" y="248"/>
                      </a:cubicBezTo>
                      <a:cubicBezTo>
                        <a:pt x="198" y="245"/>
                        <a:pt x="196" y="243"/>
                        <a:pt x="194" y="240"/>
                      </a:cubicBezTo>
                      <a:cubicBezTo>
                        <a:pt x="191" y="234"/>
                        <a:pt x="187" y="226"/>
                        <a:pt x="180" y="227"/>
                      </a:cubicBezTo>
                      <a:cubicBezTo>
                        <a:pt x="173" y="227"/>
                        <a:pt x="169" y="232"/>
                        <a:pt x="163" y="233"/>
                      </a:cubicBezTo>
                      <a:cubicBezTo>
                        <a:pt x="156" y="234"/>
                        <a:pt x="149" y="232"/>
                        <a:pt x="142" y="230"/>
                      </a:cubicBezTo>
                      <a:cubicBezTo>
                        <a:pt x="139" y="230"/>
                        <a:pt x="135" y="229"/>
                        <a:pt x="132" y="227"/>
                      </a:cubicBezTo>
                      <a:cubicBezTo>
                        <a:pt x="129" y="225"/>
                        <a:pt x="127" y="220"/>
                        <a:pt x="124" y="218"/>
                      </a:cubicBezTo>
                      <a:cubicBezTo>
                        <a:pt x="118" y="214"/>
                        <a:pt x="110" y="211"/>
                        <a:pt x="105" y="206"/>
                      </a:cubicBezTo>
                      <a:cubicBezTo>
                        <a:pt x="99" y="200"/>
                        <a:pt x="94" y="192"/>
                        <a:pt x="91" y="185"/>
                      </a:cubicBezTo>
                      <a:cubicBezTo>
                        <a:pt x="88" y="179"/>
                        <a:pt x="85" y="169"/>
                        <a:pt x="78" y="168"/>
                      </a:cubicBezTo>
                      <a:cubicBezTo>
                        <a:pt x="73" y="168"/>
                        <a:pt x="69" y="171"/>
                        <a:pt x="66" y="175"/>
                      </a:cubicBezTo>
                      <a:cubicBezTo>
                        <a:pt x="66" y="173"/>
                        <a:pt x="65" y="170"/>
                        <a:pt x="65" y="169"/>
                      </a:cubicBezTo>
                      <a:cubicBezTo>
                        <a:pt x="63" y="164"/>
                        <a:pt x="61" y="159"/>
                        <a:pt x="58" y="155"/>
                      </a:cubicBezTo>
                      <a:cubicBezTo>
                        <a:pt x="55" y="150"/>
                        <a:pt x="50" y="146"/>
                        <a:pt x="47" y="143"/>
                      </a:cubicBezTo>
                      <a:cubicBezTo>
                        <a:pt x="43" y="140"/>
                        <a:pt x="40" y="136"/>
                        <a:pt x="36" y="133"/>
                      </a:cubicBezTo>
                      <a:cubicBezTo>
                        <a:pt x="35" y="132"/>
                        <a:pt x="33" y="132"/>
                        <a:pt x="32" y="131"/>
                      </a:cubicBezTo>
                      <a:cubicBezTo>
                        <a:pt x="30" y="129"/>
                        <a:pt x="31" y="127"/>
                        <a:pt x="30" y="125"/>
                      </a:cubicBezTo>
                      <a:cubicBezTo>
                        <a:pt x="29" y="123"/>
                        <a:pt x="28" y="122"/>
                        <a:pt x="28" y="120"/>
                      </a:cubicBezTo>
                      <a:cubicBezTo>
                        <a:pt x="26" y="118"/>
                        <a:pt x="25" y="115"/>
                        <a:pt x="24" y="113"/>
                      </a:cubicBezTo>
                      <a:cubicBezTo>
                        <a:pt x="23" y="112"/>
                        <a:pt x="20" y="110"/>
                        <a:pt x="20" y="108"/>
                      </a:cubicBezTo>
                      <a:cubicBezTo>
                        <a:pt x="17" y="100"/>
                        <a:pt x="25" y="92"/>
                        <a:pt x="27" y="86"/>
                      </a:cubicBezTo>
                      <a:cubicBezTo>
                        <a:pt x="28" y="82"/>
                        <a:pt x="28" y="79"/>
                        <a:pt x="27" y="75"/>
                      </a:cubicBezTo>
                      <a:cubicBezTo>
                        <a:pt x="27" y="69"/>
                        <a:pt x="23" y="70"/>
                        <a:pt x="19" y="67"/>
                      </a:cubicBezTo>
                      <a:cubicBezTo>
                        <a:pt x="12" y="63"/>
                        <a:pt x="10" y="54"/>
                        <a:pt x="8" y="47"/>
                      </a:cubicBezTo>
                      <a:cubicBezTo>
                        <a:pt x="7" y="45"/>
                        <a:pt x="7" y="44"/>
                        <a:pt x="7" y="43"/>
                      </a:cubicBezTo>
                      <a:cubicBezTo>
                        <a:pt x="6" y="40"/>
                        <a:pt x="3" y="38"/>
                        <a:pt x="2" y="35"/>
                      </a:cubicBezTo>
                      <a:cubicBezTo>
                        <a:pt x="2" y="33"/>
                        <a:pt x="3" y="30"/>
                        <a:pt x="3" y="28"/>
                      </a:cubicBezTo>
                      <a:cubicBezTo>
                        <a:pt x="2" y="25"/>
                        <a:pt x="2" y="21"/>
                        <a:pt x="4" y="19"/>
                      </a:cubicBezTo>
                      <a:cubicBezTo>
                        <a:pt x="4" y="19"/>
                        <a:pt x="4" y="19"/>
                        <a:pt x="4" y="19"/>
                      </a:cubicBezTo>
                      <a:cubicBezTo>
                        <a:pt x="4" y="19"/>
                        <a:pt x="4" y="19"/>
                        <a:pt x="4" y="19"/>
                      </a:cubicBezTo>
                      <a:cubicBezTo>
                        <a:pt x="4" y="19"/>
                        <a:pt x="4" y="19"/>
                        <a:pt x="4" y="19"/>
                      </a:cubicBezTo>
                      <a:cubicBezTo>
                        <a:pt x="4" y="19"/>
                        <a:pt x="4" y="19"/>
                        <a:pt x="4" y="19"/>
                      </a:cubicBezTo>
                      <a:cubicBezTo>
                        <a:pt x="5" y="17"/>
                        <a:pt x="4" y="14"/>
                        <a:pt x="2" y="12"/>
                      </a:cubicBezTo>
                      <a:cubicBezTo>
                        <a:pt x="0" y="11"/>
                        <a:pt x="4" y="9"/>
                        <a:pt x="2" y="6"/>
                      </a:cubicBezTo>
                      <a:cubicBezTo>
                        <a:pt x="1" y="4"/>
                        <a:pt x="3" y="2"/>
                        <a:pt x="3" y="0"/>
                      </a:cubicBezTo>
                      <a:cubicBezTo>
                        <a:pt x="9" y="6"/>
                        <a:pt x="14" y="11"/>
                        <a:pt x="20" y="14"/>
                      </a:cubicBezTo>
                      <a:cubicBezTo>
                        <a:pt x="23" y="15"/>
                        <a:pt x="25" y="15"/>
                        <a:pt x="28" y="15"/>
                      </a:cubicBezTo>
                      <a:cubicBezTo>
                        <a:pt x="30" y="16"/>
                        <a:pt x="32" y="16"/>
                        <a:pt x="33" y="15"/>
                      </a:cubicBezTo>
                      <a:cubicBezTo>
                        <a:pt x="34" y="15"/>
                        <a:pt x="35" y="15"/>
                        <a:pt x="35" y="15"/>
                      </a:cubicBezTo>
                      <a:cubicBezTo>
                        <a:pt x="35" y="12"/>
                        <a:pt x="39" y="11"/>
                        <a:pt x="41" y="10"/>
                      </a:cubicBezTo>
                      <a:cubicBezTo>
                        <a:pt x="42" y="10"/>
                        <a:pt x="42" y="10"/>
                        <a:pt x="42" y="10"/>
                      </a:cubicBezTo>
                      <a:cubicBezTo>
                        <a:pt x="45" y="8"/>
                        <a:pt x="46" y="6"/>
                        <a:pt x="48" y="4"/>
                      </a:cubicBezTo>
                      <a:cubicBezTo>
                        <a:pt x="50" y="1"/>
                        <a:pt x="52" y="2"/>
                        <a:pt x="55" y="2"/>
                      </a:cubicBezTo>
                      <a:cubicBezTo>
                        <a:pt x="57" y="1"/>
                        <a:pt x="57" y="0"/>
                        <a:pt x="59" y="1"/>
                      </a:cubicBezTo>
                      <a:cubicBezTo>
                        <a:pt x="60" y="1"/>
                        <a:pt x="61" y="3"/>
                        <a:pt x="61" y="4"/>
                      </a:cubicBezTo>
                      <a:cubicBezTo>
                        <a:pt x="65" y="9"/>
                        <a:pt x="62" y="16"/>
                        <a:pt x="65" y="21"/>
                      </a:cubicBezTo>
                      <a:cubicBezTo>
                        <a:pt x="66" y="22"/>
                        <a:pt x="67" y="24"/>
                        <a:pt x="68" y="24"/>
                      </a:cubicBezTo>
                      <a:cubicBezTo>
                        <a:pt x="70" y="27"/>
                        <a:pt x="71" y="26"/>
                        <a:pt x="73" y="27"/>
                      </a:cubicBezTo>
                      <a:cubicBezTo>
                        <a:pt x="73" y="27"/>
                        <a:pt x="73" y="27"/>
                        <a:pt x="73" y="27"/>
                      </a:cubicBezTo>
                      <a:cubicBezTo>
                        <a:pt x="73" y="32"/>
                        <a:pt x="74" y="37"/>
                        <a:pt x="75" y="38"/>
                      </a:cubicBezTo>
                      <a:cubicBezTo>
                        <a:pt x="80" y="42"/>
                        <a:pt x="88" y="41"/>
                        <a:pt x="93" y="45"/>
                      </a:cubicBezTo>
                      <a:cubicBezTo>
                        <a:pt x="98" y="48"/>
                        <a:pt x="104" y="52"/>
                        <a:pt x="110" y="54"/>
                      </a:cubicBezTo>
                      <a:cubicBezTo>
                        <a:pt x="120" y="57"/>
                        <a:pt x="129" y="53"/>
                        <a:pt x="139" y="54"/>
                      </a:cubicBezTo>
                      <a:cubicBezTo>
                        <a:pt x="142" y="54"/>
                        <a:pt x="146" y="55"/>
                        <a:pt x="149" y="54"/>
                      </a:cubicBezTo>
                      <a:cubicBezTo>
                        <a:pt x="150" y="52"/>
                        <a:pt x="150" y="49"/>
                        <a:pt x="150" y="45"/>
                      </a:cubicBezTo>
                      <a:cubicBezTo>
                        <a:pt x="150" y="45"/>
                        <a:pt x="150" y="45"/>
                        <a:pt x="150" y="45"/>
                      </a:cubicBezTo>
                      <a:cubicBezTo>
                        <a:pt x="150" y="45"/>
                        <a:pt x="150" y="44"/>
                        <a:pt x="151" y="44"/>
                      </a:cubicBezTo>
                      <a:cubicBezTo>
                        <a:pt x="153" y="43"/>
                        <a:pt x="158" y="39"/>
                        <a:pt x="159" y="37"/>
                      </a:cubicBezTo>
                      <a:cubicBezTo>
                        <a:pt x="160" y="37"/>
                        <a:pt x="162" y="35"/>
                        <a:pt x="164" y="34"/>
                      </a:cubicBezTo>
                      <a:cubicBezTo>
                        <a:pt x="167" y="33"/>
                        <a:pt x="169" y="31"/>
                        <a:pt x="172" y="30"/>
                      </a:cubicBezTo>
                      <a:cubicBezTo>
                        <a:pt x="177" y="28"/>
                        <a:pt x="181" y="26"/>
                        <a:pt x="186" y="26"/>
                      </a:cubicBezTo>
                      <a:cubicBezTo>
                        <a:pt x="189" y="27"/>
                        <a:pt x="191" y="28"/>
                        <a:pt x="193" y="28"/>
                      </a:cubicBezTo>
                      <a:cubicBezTo>
                        <a:pt x="197" y="29"/>
                        <a:pt x="200" y="29"/>
                        <a:pt x="203" y="31"/>
                      </a:cubicBezTo>
                      <a:cubicBezTo>
                        <a:pt x="208" y="34"/>
                        <a:pt x="214" y="38"/>
                        <a:pt x="218" y="41"/>
                      </a:cubicBezTo>
                      <a:cubicBezTo>
                        <a:pt x="221" y="42"/>
                        <a:pt x="223" y="44"/>
                        <a:pt x="226" y="46"/>
                      </a:cubicBezTo>
                      <a:cubicBezTo>
                        <a:pt x="229" y="48"/>
                        <a:pt x="232" y="51"/>
                        <a:pt x="236" y="53"/>
                      </a:cubicBezTo>
                      <a:cubicBezTo>
                        <a:pt x="239" y="54"/>
                        <a:pt x="242" y="55"/>
                        <a:pt x="244" y="58"/>
                      </a:cubicBezTo>
                      <a:cubicBezTo>
                        <a:pt x="246" y="60"/>
                        <a:pt x="248" y="63"/>
                        <a:pt x="249" y="66"/>
                      </a:cubicBezTo>
                      <a:cubicBezTo>
                        <a:pt x="251" y="68"/>
                        <a:pt x="252" y="71"/>
                        <a:pt x="254" y="74"/>
                      </a:cubicBezTo>
                      <a:cubicBezTo>
                        <a:pt x="256" y="76"/>
                        <a:pt x="259" y="78"/>
                        <a:pt x="259" y="81"/>
                      </a:cubicBezTo>
                      <a:cubicBezTo>
                        <a:pt x="259" y="81"/>
                        <a:pt x="259" y="82"/>
                        <a:pt x="259" y="82"/>
                      </a:cubicBezTo>
                      <a:cubicBezTo>
                        <a:pt x="258" y="85"/>
                        <a:pt x="256" y="88"/>
                        <a:pt x="255" y="90"/>
                      </a:cubicBezTo>
                      <a:cubicBezTo>
                        <a:pt x="254" y="93"/>
                        <a:pt x="253" y="95"/>
                        <a:pt x="252" y="98"/>
                      </a:cubicBezTo>
                      <a:cubicBezTo>
                        <a:pt x="251" y="103"/>
                        <a:pt x="251" y="108"/>
                        <a:pt x="250" y="114"/>
                      </a:cubicBezTo>
                      <a:cubicBezTo>
                        <a:pt x="250" y="119"/>
                        <a:pt x="247" y="123"/>
                        <a:pt x="247" y="128"/>
                      </a:cubicBezTo>
                      <a:cubicBezTo>
                        <a:pt x="246" y="130"/>
                        <a:pt x="246" y="133"/>
                        <a:pt x="246" y="135"/>
                      </a:cubicBezTo>
                      <a:cubicBezTo>
                        <a:pt x="246" y="138"/>
                        <a:pt x="248" y="141"/>
                        <a:pt x="248" y="144"/>
                      </a:cubicBezTo>
                      <a:cubicBezTo>
                        <a:pt x="249" y="146"/>
                        <a:pt x="250" y="148"/>
                        <a:pt x="251" y="150"/>
                      </a:cubicBezTo>
                      <a:cubicBezTo>
                        <a:pt x="254" y="154"/>
                        <a:pt x="255" y="152"/>
                        <a:pt x="259" y="154"/>
                      </a:cubicBezTo>
                      <a:cubicBezTo>
                        <a:pt x="265" y="155"/>
                        <a:pt x="262" y="166"/>
                        <a:pt x="259" y="169"/>
                      </a:cubicBezTo>
                      <a:cubicBezTo>
                        <a:pt x="256" y="172"/>
                        <a:pt x="250" y="178"/>
                        <a:pt x="255" y="181"/>
                      </a:cubicBezTo>
                      <a:cubicBezTo>
                        <a:pt x="257" y="183"/>
                        <a:pt x="260" y="184"/>
                        <a:pt x="261" y="186"/>
                      </a:cubicBezTo>
                      <a:cubicBezTo>
                        <a:pt x="262" y="187"/>
                        <a:pt x="263" y="188"/>
                        <a:pt x="262" y="189"/>
                      </a:cubicBezTo>
                      <a:cubicBezTo>
                        <a:pt x="262" y="190"/>
                        <a:pt x="260" y="191"/>
                        <a:pt x="260" y="192"/>
                      </a:cubicBezTo>
                      <a:cubicBezTo>
                        <a:pt x="256" y="200"/>
                        <a:pt x="267" y="202"/>
                        <a:pt x="272" y="204"/>
                      </a:cubicBezTo>
                      <a:cubicBezTo>
                        <a:pt x="280" y="206"/>
                        <a:pt x="283" y="213"/>
                        <a:pt x="286" y="221"/>
                      </a:cubicBezTo>
                      <a:cubicBezTo>
                        <a:pt x="287" y="224"/>
                        <a:pt x="289" y="226"/>
                        <a:pt x="287" y="23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0" name="Freeform 292"/>
                <p:cNvSpPr/>
                <p:nvPr/>
              </p:nvSpPr>
              <p:spPr bwMode="auto">
                <a:xfrm>
                  <a:off x="3243257" y="2792410"/>
                  <a:ext cx="401637" cy="388937"/>
                </a:xfrm>
                <a:custGeom>
                  <a:avLst/>
                  <a:gdLst/>
                  <a:ahLst/>
                  <a:cxnLst>
                    <a:cxn ang="0">
                      <a:pos x="153" y="129"/>
                    </a:cxn>
                    <a:cxn ang="0">
                      <a:pos x="153" y="129"/>
                    </a:cxn>
                    <a:cxn ang="0">
                      <a:pos x="149" y="135"/>
                    </a:cxn>
                    <a:cxn ang="0">
                      <a:pos x="149" y="135"/>
                    </a:cxn>
                    <a:cxn ang="0">
                      <a:pos x="138" y="137"/>
                    </a:cxn>
                    <a:cxn ang="0">
                      <a:pos x="129" y="148"/>
                    </a:cxn>
                    <a:cxn ang="0">
                      <a:pos x="95" y="143"/>
                    </a:cxn>
                    <a:cxn ang="0">
                      <a:pos x="78" y="137"/>
                    </a:cxn>
                    <a:cxn ang="0">
                      <a:pos x="61" y="122"/>
                    </a:cxn>
                    <a:cxn ang="0">
                      <a:pos x="49" y="108"/>
                    </a:cxn>
                    <a:cxn ang="0">
                      <a:pos x="32" y="100"/>
                    </a:cxn>
                    <a:cxn ang="0">
                      <a:pos x="13" y="88"/>
                    </a:cxn>
                    <a:cxn ang="0">
                      <a:pos x="8" y="85"/>
                    </a:cxn>
                    <a:cxn ang="0">
                      <a:pos x="0" y="78"/>
                    </a:cxn>
                    <a:cxn ang="0">
                      <a:pos x="7" y="74"/>
                    </a:cxn>
                    <a:cxn ang="0">
                      <a:pos x="23" y="63"/>
                    </a:cxn>
                    <a:cxn ang="0">
                      <a:pos x="45" y="39"/>
                    </a:cxn>
                    <a:cxn ang="0">
                      <a:pos x="46" y="24"/>
                    </a:cxn>
                    <a:cxn ang="0">
                      <a:pos x="47" y="16"/>
                    </a:cxn>
                    <a:cxn ang="0">
                      <a:pos x="53" y="12"/>
                    </a:cxn>
                    <a:cxn ang="0">
                      <a:pos x="60" y="4"/>
                    </a:cxn>
                    <a:cxn ang="0">
                      <a:pos x="62" y="1"/>
                    </a:cxn>
                    <a:cxn ang="0">
                      <a:pos x="68" y="1"/>
                    </a:cxn>
                    <a:cxn ang="0">
                      <a:pos x="95" y="1"/>
                    </a:cxn>
                    <a:cxn ang="0">
                      <a:pos x="106" y="21"/>
                    </a:cxn>
                    <a:cxn ang="0">
                      <a:pos x="114" y="29"/>
                    </a:cxn>
                    <a:cxn ang="0">
                      <a:pos x="114" y="40"/>
                    </a:cxn>
                    <a:cxn ang="0">
                      <a:pos x="107" y="62"/>
                    </a:cxn>
                    <a:cxn ang="0">
                      <a:pos x="111" y="67"/>
                    </a:cxn>
                    <a:cxn ang="0">
                      <a:pos x="115" y="74"/>
                    </a:cxn>
                    <a:cxn ang="0">
                      <a:pos x="117" y="79"/>
                    </a:cxn>
                    <a:cxn ang="0">
                      <a:pos x="119" y="85"/>
                    </a:cxn>
                    <a:cxn ang="0">
                      <a:pos x="123" y="87"/>
                    </a:cxn>
                    <a:cxn ang="0">
                      <a:pos x="134" y="97"/>
                    </a:cxn>
                    <a:cxn ang="0">
                      <a:pos x="145" y="109"/>
                    </a:cxn>
                    <a:cxn ang="0">
                      <a:pos x="152" y="123"/>
                    </a:cxn>
                    <a:cxn ang="0">
                      <a:pos x="153" y="129"/>
                    </a:cxn>
                  </a:cxnLst>
                  <a:rect l="0" t="0" r="r" b="b"/>
                  <a:pathLst>
                    <a:path w="153" h="148">
                      <a:moveTo>
                        <a:pt x="153" y="129"/>
                      </a:moveTo>
                      <a:cubicBezTo>
                        <a:pt x="153" y="129"/>
                        <a:pt x="153" y="129"/>
                        <a:pt x="153" y="129"/>
                      </a:cubicBezTo>
                      <a:cubicBezTo>
                        <a:pt x="152" y="131"/>
                        <a:pt x="151" y="133"/>
                        <a:pt x="149" y="135"/>
                      </a:cubicBezTo>
                      <a:cubicBezTo>
                        <a:pt x="149" y="135"/>
                        <a:pt x="149" y="135"/>
                        <a:pt x="149" y="135"/>
                      </a:cubicBezTo>
                      <a:cubicBezTo>
                        <a:pt x="145" y="134"/>
                        <a:pt x="141" y="134"/>
                        <a:pt x="138" y="137"/>
                      </a:cubicBezTo>
                      <a:cubicBezTo>
                        <a:pt x="134" y="139"/>
                        <a:pt x="131" y="143"/>
                        <a:pt x="129" y="148"/>
                      </a:cubicBezTo>
                      <a:cubicBezTo>
                        <a:pt x="118" y="147"/>
                        <a:pt x="106" y="146"/>
                        <a:pt x="95" y="143"/>
                      </a:cubicBezTo>
                      <a:cubicBezTo>
                        <a:pt x="90" y="141"/>
                        <a:pt x="83" y="139"/>
                        <a:pt x="78" y="137"/>
                      </a:cubicBezTo>
                      <a:cubicBezTo>
                        <a:pt x="71" y="133"/>
                        <a:pt x="65" y="127"/>
                        <a:pt x="61" y="122"/>
                      </a:cubicBezTo>
                      <a:cubicBezTo>
                        <a:pt x="57" y="117"/>
                        <a:pt x="53" y="113"/>
                        <a:pt x="49" y="108"/>
                      </a:cubicBezTo>
                      <a:cubicBezTo>
                        <a:pt x="45" y="103"/>
                        <a:pt x="38" y="102"/>
                        <a:pt x="32" y="100"/>
                      </a:cubicBezTo>
                      <a:cubicBezTo>
                        <a:pt x="24" y="98"/>
                        <a:pt x="18" y="93"/>
                        <a:pt x="13" y="88"/>
                      </a:cubicBezTo>
                      <a:cubicBezTo>
                        <a:pt x="11" y="87"/>
                        <a:pt x="10" y="86"/>
                        <a:pt x="8" y="85"/>
                      </a:cubicBezTo>
                      <a:cubicBezTo>
                        <a:pt x="6" y="82"/>
                        <a:pt x="3" y="80"/>
                        <a:pt x="0" y="78"/>
                      </a:cubicBezTo>
                      <a:cubicBezTo>
                        <a:pt x="2" y="77"/>
                        <a:pt x="4" y="75"/>
                        <a:pt x="7" y="74"/>
                      </a:cubicBezTo>
                      <a:cubicBezTo>
                        <a:pt x="12" y="71"/>
                        <a:pt x="18" y="67"/>
                        <a:pt x="23" y="63"/>
                      </a:cubicBezTo>
                      <a:cubicBezTo>
                        <a:pt x="32" y="58"/>
                        <a:pt x="45" y="51"/>
                        <a:pt x="45" y="39"/>
                      </a:cubicBezTo>
                      <a:cubicBezTo>
                        <a:pt x="45" y="34"/>
                        <a:pt x="46" y="29"/>
                        <a:pt x="46" y="24"/>
                      </a:cubicBezTo>
                      <a:cubicBezTo>
                        <a:pt x="46" y="21"/>
                        <a:pt x="45" y="18"/>
                        <a:pt x="47" y="16"/>
                      </a:cubicBezTo>
                      <a:cubicBezTo>
                        <a:pt x="49" y="14"/>
                        <a:pt x="51" y="13"/>
                        <a:pt x="53" y="12"/>
                      </a:cubicBezTo>
                      <a:cubicBezTo>
                        <a:pt x="56" y="10"/>
                        <a:pt x="58" y="7"/>
                        <a:pt x="60" y="4"/>
                      </a:cubicBezTo>
                      <a:cubicBezTo>
                        <a:pt x="61" y="3"/>
                        <a:pt x="62" y="3"/>
                        <a:pt x="62" y="1"/>
                      </a:cubicBezTo>
                      <a:cubicBezTo>
                        <a:pt x="64" y="2"/>
                        <a:pt x="66" y="2"/>
                        <a:pt x="68" y="1"/>
                      </a:cubicBezTo>
                      <a:cubicBezTo>
                        <a:pt x="76" y="0"/>
                        <a:pt x="85" y="0"/>
                        <a:pt x="95" y="1"/>
                      </a:cubicBezTo>
                      <a:cubicBezTo>
                        <a:pt x="97" y="8"/>
                        <a:pt x="99" y="17"/>
                        <a:pt x="106" y="21"/>
                      </a:cubicBezTo>
                      <a:cubicBezTo>
                        <a:pt x="110" y="24"/>
                        <a:pt x="114" y="23"/>
                        <a:pt x="114" y="29"/>
                      </a:cubicBezTo>
                      <a:cubicBezTo>
                        <a:pt x="115" y="33"/>
                        <a:pt x="115" y="36"/>
                        <a:pt x="114" y="40"/>
                      </a:cubicBezTo>
                      <a:cubicBezTo>
                        <a:pt x="112" y="46"/>
                        <a:pt x="104" y="54"/>
                        <a:pt x="107" y="62"/>
                      </a:cubicBezTo>
                      <a:cubicBezTo>
                        <a:pt x="107" y="64"/>
                        <a:pt x="110" y="66"/>
                        <a:pt x="111" y="67"/>
                      </a:cubicBezTo>
                      <a:cubicBezTo>
                        <a:pt x="112" y="69"/>
                        <a:pt x="113" y="72"/>
                        <a:pt x="115" y="74"/>
                      </a:cubicBezTo>
                      <a:cubicBezTo>
                        <a:pt x="115" y="76"/>
                        <a:pt x="116" y="77"/>
                        <a:pt x="117" y="79"/>
                      </a:cubicBezTo>
                      <a:cubicBezTo>
                        <a:pt x="118" y="81"/>
                        <a:pt x="117" y="83"/>
                        <a:pt x="119" y="85"/>
                      </a:cubicBezTo>
                      <a:cubicBezTo>
                        <a:pt x="120" y="86"/>
                        <a:pt x="122" y="86"/>
                        <a:pt x="123" y="87"/>
                      </a:cubicBezTo>
                      <a:cubicBezTo>
                        <a:pt x="127" y="90"/>
                        <a:pt x="130" y="94"/>
                        <a:pt x="134" y="97"/>
                      </a:cubicBezTo>
                      <a:cubicBezTo>
                        <a:pt x="137" y="100"/>
                        <a:pt x="142" y="104"/>
                        <a:pt x="145" y="109"/>
                      </a:cubicBezTo>
                      <a:cubicBezTo>
                        <a:pt x="148" y="113"/>
                        <a:pt x="150" y="118"/>
                        <a:pt x="152" y="123"/>
                      </a:cubicBezTo>
                      <a:cubicBezTo>
                        <a:pt x="152" y="124"/>
                        <a:pt x="153" y="127"/>
                        <a:pt x="153" y="1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1" name="Freeform 293"/>
                <p:cNvSpPr/>
                <p:nvPr/>
              </p:nvSpPr>
              <p:spPr bwMode="auto">
                <a:xfrm>
                  <a:off x="3730619" y="3297235"/>
                  <a:ext cx="42862" cy="79375"/>
                </a:xfrm>
                <a:custGeom>
                  <a:avLst/>
                  <a:gdLst/>
                  <a:ahLst/>
                  <a:cxnLst>
                    <a:cxn ang="0">
                      <a:pos x="14" y="23"/>
                    </a:cxn>
                    <a:cxn ang="0">
                      <a:pos x="10" y="30"/>
                    </a:cxn>
                    <a:cxn ang="0">
                      <a:pos x="6" y="29"/>
                    </a:cxn>
                    <a:cxn ang="0">
                      <a:pos x="3" y="28"/>
                    </a:cxn>
                    <a:cxn ang="0">
                      <a:pos x="1" y="21"/>
                    </a:cxn>
                    <a:cxn ang="0">
                      <a:pos x="0" y="20"/>
                    </a:cxn>
                    <a:cxn ang="0">
                      <a:pos x="0" y="20"/>
                    </a:cxn>
                    <a:cxn ang="0">
                      <a:pos x="4" y="9"/>
                    </a:cxn>
                    <a:cxn ang="0">
                      <a:pos x="14" y="10"/>
                    </a:cxn>
                    <a:cxn ang="0">
                      <a:pos x="14" y="23"/>
                    </a:cxn>
                  </a:cxnLst>
                  <a:rect l="0" t="0" r="r" b="b"/>
                  <a:pathLst>
                    <a:path w="16" h="30">
                      <a:moveTo>
                        <a:pt x="14" y="23"/>
                      </a:moveTo>
                      <a:cubicBezTo>
                        <a:pt x="14" y="26"/>
                        <a:pt x="10" y="28"/>
                        <a:pt x="10" y="30"/>
                      </a:cubicBezTo>
                      <a:cubicBezTo>
                        <a:pt x="8" y="30"/>
                        <a:pt x="7" y="29"/>
                        <a:pt x="6" y="29"/>
                      </a:cubicBezTo>
                      <a:cubicBezTo>
                        <a:pt x="5" y="29"/>
                        <a:pt x="4" y="29"/>
                        <a:pt x="3" y="28"/>
                      </a:cubicBezTo>
                      <a:cubicBezTo>
                        <a:pt x="2" y="26"/>
                        <a:pt x="2" y="24"/>
                        <a:pt x="1" y="21"/>
                      </a:cubicBezTo>
                      <a:cubicBezTo>
                        <a:pt x="1" y="21"/>
                        <a:pt x="1" y="20"/>
                        <a:pt x="0" y="20"/>
                      </a:cubicBezTo>
                      <a:cubicBezTo>
                        <a:pt x="0" y="20"/>
                        <a:pt x="0" y="20"/>
                        <a:pt x="0" y="20"/>
                      </a:cubicBezTo>
                      <a:cubicBezTo>
                        <a:pt x="1" y="16"/>
                        <a:pt x="3" y="12"/>
                        <a:pt x="4" y="9"/>
                      </a:cubicBezTo>
                      <a:cubicBezTo>
                        <a:pt x="8" y="0"/>
                        <a:pt x="12" y="5"/>
                        <a:pt x="14" y="10"/>
                      </a:cubicBezTo>
                      <a:cubicBezTo>
                        <a:pt x="16" y="14"/>
                        <a:pt x="16" y="17"/>
                        <a:pt x="14"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2" name="Freeform 294"/>
                <p:cNvSpPr/>
                <p:nvPr/>
              </p:nvSpPr>
              <p:spPr bwMode="auto">
                <a:xfrm>
                  <a:off x="3738556" y="3292474"/>
                  <a:ext cx="220662" cy="173037"/>
                </a:xfrm>
                <a:custGeom>
                  <a:avLst/>
                  <a:gdLst/>
                  <a:ahLst/>
                  <a:cxnLst>
                    <a:cxn ang="0">
                      <a:pos x="84" y="31"/>
                    </a:cxn>
                    <a:cxn ang="0">
                      <a:pos x="83" y="32"/>
                    </a:cxn>
                    <a:cxn ang="0">
                      <a:pos x="79" y="32"/>
                    </a:cxn>
                    <a:cxn ang="0">
                      <a:pos x="74" y="29"/>
                    </a:cxn>
                    <a:cxn ang="0">
                      <a:pos x="70" y="30"/>
                    </a:cxn>
                    <a:cxn ang="0">
                      <a:pos x="69" y="35"/>
                    </a:cxn>
                    <a:cxn ang="0">
                      <a:pos x="71" y="39"/>
                    </a:cxn>
                    <a:cxn ang="0">
                      <a:pos x="69" y="44"/>
                    </a:cxn>
                    <a:cxn ang="0">
                      <a:pos x="61" y="60"/>
                    </a:cxn>
                    <a:cxn ang="0">
                      <a:pos x="58" y="66"/>
                    </a:cxn>
                    <a:cxn ang="0">
                      <a:pos x="58" y="66"/>
                    </a:cxn>
                    <a:cxn ang="0">
                      <a:pos x="28" y="63"/>
                    </a:cxn>
                    <a:cxn ang="0">
                      <a:pos x="21" y="61"/>
                    </a:cxn>
                    <a:cxn ang="0">
                      <a:pos x="13" y="59"/>
                    </a:cxn>
                    <a:cxn ang="0">
                      <a:pos x="11" y="52"/>
                    </a:cxn>
                    <a:cxn ang="0">
                      <a:pos x="6" y="44"/>
                    </a:cxn>
                    <a:cxn ang="0">
                      <a:pos x="0" y="31"/>
                    </a:cxn>
                    <a:cxn ang="0">
                      <a:pos x="0" y="30"/>
                    </a:cxn>
                    <a:cxn ang="0">
                      <a:pos x="3" y="31"/>
                    </a:cxn>
                    <a:cxn ang="0">
                      <a:pos x="7" y="32"/>
                    </a:cxn>
                    <a:cxn ang="0">
                      <a:pos x="8" y="35"/>
                    </a:cxn>
                    <a:cxn ang="0">
                      <a:pos x="19" y="36"/>
                    </a:cxn>
                    <a:cxn ang="0">
                      <a:pos x="30" y="36"/>
                    </a:cxn>
                    <a:cxn ang="0">
                      <a:pos x="51" y="28"/>
                    </a:cxn>
                    <a:cxn ang="0">
                      <a:pos x="69" y="12"/>
                    </a:cxn>
                    <a:cxn ang="0">
                      <a:pos x="77" y="2"/>
                    </a:cxn>
                    <a:cxn ang="0">
                      <a:pos x="82" y="8"/>
                    </a:cxn>
                    <a:cxn ang="0">
                      <a:pos x="84" y="28"/>
                    </a:cxn>
                    <a:cxn ang="0">
                      <a:pos x="84" y="31"/>
                    </a:cxn>
                  </a:cxnLst>
                  <a:rect l="0" t="0" r="r" b="b"/>
                  <a:pathLst>
                    <a:path w="84" h="66">
                      <a:moveTo>
                        <a:pt x="84" y="31"/>
                      </a:moveTo>
                      <a:cubicBezTo>
                        <a:pt x="83" y="31"/>
                        <a:pt x="83" y="31"/>
                        <a:pt x="83" y="32"/>
                      </a:cubicBezTo>
                      <a:cubicBezTo>
                        <a:pt x="82" y="32"/>
                        <a:pt x="80" y="32"/>
                        <a:pt x="79" y="32"/>
                      </a:cubicBezTo>
                      <a:cubicBezTo>
                        <a:pt x="77" y="31"/>
                        <a:pt x="76" y="29"/>
                        <a:pt x="74" y="29"/>
                      </a:cubicBezTo>
                      <a:cubicBezTo>
                        <a:pt x="73" y="29"/>
                        <a:pt x="71" y="29"/>
                        <a:pt x="70" y="30"/>
                      </a:cubicBezTo>
                      <a:cubicBezTo>
                        <a:pt x="70" y="31"/>
                        <a:pt x="69" y="35"/>
                        <a:pt x="69" y="35"/>
                      </a:cubicBezTo>
                      <a:cubicBezTo>
                        <a:pt x="69" y="37"/>
                        <a:pt x="71" y="38"/>
                        <a:pt x="71" y="39"/>
                      </a:cubicBezTo>
                      <a:cubicBezTo>
                        <a:pt x="72" y="42"/>
                        <a:pt x="71" y="43"/>
                        <a:pt x="69" y="44"/>
                      </a:cubicBezTo>
                      <a:cubicBezTo>
                        <a:pt x="66" y="49"/>
                        <a:pt x="64" y="55"/>
                        <a:pt x="61" y="60"/>
                      </a:cubicBezTo>
                      <a:cubicBezTo>
                        <a:pt x="60" y="62"/>
                        <a:pt x="59" y="64"/>
                        <a:pt x="58" y="66"/>
                      </a:cubicBezTo>
                      <a:cubicBezTo>
                        <a:pt x="58" y="66"/>
                        <a:pt x="58" y="66"/>
                        <a:pt x="58" y="66"/>
                      </a:cubicBezTo>
                      <a:cubicBezTo>
                        <a:pt x="48" y="66"/>
                        <a:pt x="38" y="64"/>
                        <a:pt x="28" y="63"/>
                      </a:cubicBezTo>
                      <a:cubicBezTo>
                        <a:pt x="25" y="63"/>
                        <a:pt x="23" y="62"/>
                        <a:pt x="21" y="61"/>
                      </a:cubicBezTo>
                      <a:cubicBezTo>
                        <a:pt x="19" y="61"/>
                        <a:pt x="15" y="60"/>
                        <a:pt x="13" y="59"/>
                      </a:cubicBezTo>
                      <a:cubicBezTo>
                        <a:pt x="11" y="58"/>
                        <a:pt x="11" y="54"/>
                        <a:pt x="11" y="52"/>
                      </a:cubicBezTo>
                      <a:cubicBezTo>
                        <a:pt x="10" y="49"/>
                        <a:pt x="8" y="47"/>
                        <a:pt x="6" y="44"/>
                      </a:cubicBezTo>
                      <a:cubicBezTo>
                        <a:pt x="5" y="40"/>
                        <a:pt x="1" y="36"/>
                        <a:pt x="0" y="31"/>
                      </a:cubicBezTo>
                      <a:cubicBezTo>
                        <a:pt x="0" y="31"/>
                        <a:pt x="0" y="31"/>
                        <a:pt x="0" y="30"/>
                      </a:cubicBezTo>
                      <a:cubicBezTo>
                        <a:pt x="1" y="31"/>
                        <a:pt x="2" y="31"/>
                        <a:pt x="3" y="31"/>
                      </a:cubicBezTo>
                      <a:cubicBezTo>
                        <a:pt x="4" y="31"/>
                        <a:pt x="5" y="32"/>
                        <a:pt x="7" y="32"/>
                      </a:cubicBezTo>
                      <a:cubicBezTo>
                        <a:pt x="6" y="33"/>
                        <a:pt x="7" y="34"/>
                        <a:pt x="8" y="35"/>
                      </a:cubicBezTo>
                      <a:cubicBezTo>
                        <a:pt x="10" y="37"/>
                        <a:pt x="16" y="36"/>
                        <a:pt x="19" y="36"/>
                      </a:cubicBezTo>
                      <a:cubicBezTo>
                        <a:pt x="23" y="36"/>
                        <a:pt x="26" y="36"/>
                        <a:pt x="30" y="36"/>
                      </a:cubicBezTo>
                      <a:cubicBezTo>
                        <a:pt x="38" y="35"/>
                        <a:pt x="44" y="32"/>
                        <a:pt x="51" y="28"/>
                      </a:cubicBezTo>
                      <a:cubicBezTo>
                        <a:pt x="57" y="24"/>
                        <a:pt x="65" y="18"/>
                        <a:pt x="69" y="12"/>
                      </a:cubicBezTo>
                      <a:cubicBezTo>
                        <a:pt x="72" y="9"/>
                        <a:pt x="73" y="4"/>
                        <a:pt x="77" y="2"/>
                      </a:cubicBezTo>
                      <a:cubicBezTo>
                        <a:pt x="81" y="0"/>
                        <a:pt x="81" y="4"/>
                        <a:pt x="82" y="8"/>
                      </a:cubicBezTo>
                      <a:cubicBezTo>
                        <a:pt x="83" y="14"/>
                        <a:pt x="84" y="21"/>
                        <a:pt x="84" y="28"/>
                      </a:cubicBezTo>
                      <a:cubicBezTo>
                        <a:pt x="84" y="29"/>
                        <a:pt x="84" y="30"/>
                        <a:pt x="84"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3" name="Freeform 295"/>
                <p:cNvSpPr/>
                <p:nvPr/>
              </p:nvSpPr>
              <p:spPr bwMode="auto">
                <a:xfrm>
                  <a:off x="3786181" y="3368674"/>
                  <a:ext cx="301625" cy="349250"/>
                </a:xfrm>
                <a:custGeom>
                  <a:avLst/>
                  <a:gdLst/>
                  <a:ahLst/>
                  <a:cxnLst>
                    <a:cxn ang="0">
                      <a:pos x="114" y="39"/>
                    </a:cxn>
                    <a:cxn ang="0">
                      <a:pos x="105" y="56"/>
                    </a:cxn>
                    <a:cxn ang="0">
                      <a:pos x="97" y="62"/>
                    </a:cxn>
                    <a:cxn ang="0">
                      <a:pos x="89" y="75"/>
                    </a:cxn>
                    <a:cxn ang="0">
                      <a:pos x="82" y="83"/>
                    </a:cxn>
                    <a:cxn ang="0">
                      <a:pos x="68" y="99"/>
                    </a:cxn>
                    <a:cxn ang="0">
                      <a:pos x="48" y="112"/>
                    </a:cxn>
                    <a:cxn ang="0">
                      <a:pos x="14" y="133"/>
                    </a:cxn>
                    <a:cxn ang="0">
                      <a:pos x="10" y="126"/>
                    </a:cxn>
                    <a:cxn ang="0">
                      <a:pos x="6" y="114"/>
                    </a:cxn>
                    <a:cxn ang="0">
                      <a:pos x="2" y="101"/>
                    </a:cxn>
                    <a:cxn ang="0">
                      <a:pos x="0" y="97"/>
                    </a:cxn>
                    <a:cxn ang="0">
                      <a:pos x="1" y="97"/>
                    </a:cxn>
                    <a:cxn ang="0">
                      <a:pos x="16" y="92"/>
                    </a:cxn>
                    <a:cxn ang="0">
                      <a:pos x="24" y="88"/>
                    </a:cxn>
                    <a:cxn ang="0">
                      <a:pos x="32" y="85"/>
                    </a:cxn>
                    <a:cxn ang="0">
                      <a:pos x="44" y="77"/>
                    </a:cxn>
                    <a:cxn ang="0">
                      <a:pos x="45" y="69"/>
                    </a:cxn>
                    <a:cxn ang="0">
                      <a:pos x="46" y="65"/>
                    </a:cxn>
                    <a:cxn ang="0">
                      <a:pos x="47" y="62"/>
                    </a:cxn>
                    <a:cxn ang="0">
                      <a:pos x="49" y="56"/>
                    </a:cxn>
                    <a:cxn ang="0">
                      <a:pos x="49" y="48"/>
                    </a:cxn>
                    <a:cxn ang="0">
                      <a:pos x="40" y="37"/>
                    </a:cxn>
                    <a:cxn ang="0">
                      <a:pos x="43" y="31"/>
                    </a:cxn>
                    <a:cxn ang="0">
                      <a:pos x="51" y="15"/>
                    </a:cxn>
                    <a:cxn ang="0">
                      <a:pos x="53" y="10"/>
                    </a:cxn>
                    <a:cxn ang="0">
                      <a:pos x="51" y="6"/>
                    </a:cxn>
                    <a:cxn ang="0">
                      <a:pos x="52" y="1"/>
                    </a:cxn>
                    <a:cxn ang="0">
                      <a:pos x="56" y="0"/>
                    </a:cxn>
                    <a:cxn ang="0">
                      <a:pos x="61" y="3"/>
                    </a:cxn>
                    <a:cxn ang="0">
                      <a:pos x="65" y="3"/>
                    </a:cxn>
                    <a:cxn ang="0">
                      <a:pos x="66" y="2"/>
                    </a:cxn>
                    <a:cxn ang="0">
                      <a:pos x="78" y="15"/>
                    </a:cxn>
                    <a:cxn ang="0">
                      <a:pos x="89" y="20"/>
                    </a:cxn>
                    <a:cxn ang="0">
                      <a:pos x="101" y="26"/>
                    </a:cxn>
                    <a:cxn ang="0">
                      <a:pos x="114" y="39"/>
                    </a:cxn>
                  </a:cxnLst>
                  <a:rect l="0" t="0" r="r" b="b"/>
                  <a:pathLst>
                    <a:path w="115" h="133">
                      <a:moveTo>
                        <a:pt x="114" y="39"/>
                      </a:moveTo>
                      <a:cubicBezTo>
                        <a:pt x="115" y="44"/>
                        <a:pt x="109" y="52"/>
                        <a:pt x="105" y="56"/>
                      </a:cubicBezTo>
                      <a:cubicBezTo>
                        <a:pt x="103" y="59"/>
                        <a:pt x="101" y="60"/>
                        <a:pt x="97" y="62"/>
                      </a:cubicBezTo>
                      <a:cubicBezTo>
                        <a:pt x="92" y="64"/>
                        <a:pt x="91" y="70"/>
                        <a:pt x="89" y="75"/>
                      </a:cubicBezTo>
                      <a:cubicBezTo>
                        <a:pt x="87" y="78"/>
                        <a:pt x="84" y="80"/>
                        <a:pt x="82" y="83"/>
                      </a:cubicBezTo>
                      <a:cubicBezTo>
                        <a:pt x="77" y="89"/>
                        <a:pt x="75" y="95"/>
                        <a:pt x="68" y="99"/>
                      </a:cubicBezTo>
                      <a:cubicBezTo>
                        <a:pt x="61" y="103"/>
                        <a:pt x="54" y="106"/>
                        <a:pt x="48" y="112"/>
                      </a:cubicBezTo>
                      <a:cubicBezTo>
                        <a:pt x="38" y="121"/>
                        <a:pt x="26" y="127"/>
                        <a:pt x="14" y="133"/>
                      </a:cubicBezTo>
                      <a:cubicBezTo>
                        <a:pt x="13" y="131"/>
                        <a:pt x="11" y="129"/>
                        <a:pt x="10" y="126"/>
                      </a:cubicBezTo>
                      <a:cubicBezTo>
                        <a:pt x="8" y="123"/>
                        <a:pt x="7" y="118"/>
                        <a:pt x="6" y="114"/>
                      </a:cubicBezTo>
                      <a:cubicBezTo>
                        <a:pt x="5" y="110"/>
                        <a:pt x="4" y="106"/>
                        <a:pt x="2" y="101"/>
                      </a:cubicBezTo>
                      <a:cubicBezTo>
                        <a:pt x="1" y="101"/>
                        <a:pt x="1" y="99"/>
                        <a:pt x="0" y="97"/>
                      </a:cubicBezTo>
                      <a:cubicBezTo>
                        <a:pt x="0" y="97"/>
                        <a:pt x="0" y="97"/>
                        <a:pt x="1" y="97"/>
                      </a:cubicBezTo>
                      <a:cubicBezTo>
                        <a:pt x="6" y="94"/>
                        <a:pt x="11" y="94"/>
                        <a:pt x="16" y="92"/>
                      </a:cubicBezTo>
                      <a:cubicBezTo>
                        <a:pt x="19" y="91"/>
                        <a:pt x="21" y="89"/>
                        <a:pt x="24" y="88"/>
                      </a:cubicBezTo>
                      <a:cubicBezTo>
                        <a:pt x="26" y="87"/>
                        <a:pt x="29" y="86"/>
                        <a:pt x="32" y="85"/>
                      </a:cubicBezTo>
                      <a:cubicBezTo>
                        <a:pt x="36" y="83"/>
                        <a:pt x="42" y="82"/>
                        <a:pt x="44" y="77"/>
                      </a:cubicBezTo>
                      <a:cubicBezTo>
                        <a:pt x="45" y="74"/>
                        <a:pt x="44" y="71"/>
                        <a:pt x="45" y="69"/>
                      </a:cubicBezTo>
                      <a:cubicBezTo>
                        <a:pt x="45" y="68"/>
                        <a:pt x="46" y="67"/>
                        <a:pt x="46" y="65"/>
                      </a:cubicBezTo>
                      <a:cubicBezTo>
                        <a:pt x="47" y="64"/>
                        <a:pt x="47" y="63"/>
                        <a:pt x="47" y="62"/>
                      </a:cubicBezTo>
                      <a:cubicBezTo>
                        <a:pt x="48" y="60"/>
                        <a:pt x="49" y="58"/>
                        <a:pt x="49" y="56"/>
                      </a:cubicBezTo>
                      <a:cubicBezTo>
                        <a:pt x="50" y="53"/>
                        <a:pt x="49" y="50"/>
                        <a:pt x="49" y="48"/>
                      </a:cubicBezTo>
                      <a:cubicBezTo>
                        <a:pt x="50" y="41"/>
                        <a:pt x="47" y="38"/>
                        <a:pt x="40" y="37"/>
                      </a:cubicBezTo>
                      <a:cubicBezTo>
                        <a:pt x="41" y="35"/>
                        <a:pt x="42" y="33"/>
                        <a:pt x="43" y="31"/>
                      </a:cubicBezTo>
                      <a:cubicBezTo>
                        <a:pt x="46" y="26"/>
                        <a:pt x="48" y="20"/>
                        <a:pt x="51" y="15"/>
                      </a:cubicBezTo>
                      <a:cubicBezTo>
                        <a:pt x="53" y="14"/>
                        <a:pt x="54" y="13"/>
                        <a:pt x="53" y="10"/>
                      </a:cubicBezTo>
                      <a:cubicBezTo>
                        <a:pt x="53" y="9"/>
                        <a:pt x="51" y="8"/>
                        <a:pt x="51" y="6"/>
                      </a:cubicBezTo>
                      <a:cubicBezTo>
                        <a:pt x="51" y="6"/>
                        <a:pt x="52" y="2"/>
                        <a:pt x="52" y="1"/>
                      </a:cubicBezTo>
                      <a:cubicBezTo>
                        <a:pt x="53" y="0"/>
                        <a:pt x="55" y="0"/>
                        <a:pt x="56" y="0"/>
                      </a:cubicBezTo>
                      <a:cubicBezTo>
                        <a:pt x="58" y="0"/>
                        <a:pt x="59" y="2"/>
                        <a:pt x="61" y="3"/>
                      </a:cubicBezTo>
                      <a:cubicBezTo>
                        <a:pt x="62" y="3"/>
                        <a:pt x="64" y="3"/>
                        <a:pt x="65" y="3"/>
                      </a:cubicBezTo>
                      <a:cubicBezTo>
                        <a:pt x="65" y="2"/>
                        <a:pt x="65" y="2"/>
                        <a:pt x="66" y="2"/>
                      </a:cubicBezTo>
                      <a:cubicBezTo>
                        <a:pt x="67" y="9"/>
                        <a:pt x="71" y="11"/>
                        <a:pt x="78" y="15"/>
                      </a:cubicBezTo>
                      <a:cubicBezTo>
                        <a:pt x="81" y="18"/>
                        <a:pt x="85" y="19"/>
                        <a:pt x="89" y="20"/>
                      </a:cubicBezTo>
                      <a:cubicBezTo>
                        <a:pt x="93" y="22"/>
                        <a:pt x="97" y="24"/>
                        <a:pt x="101" y="26"/>
                      </a:cubicBezTo>
                      <a:cubicBezTo>
                        <a:pt x="106" y="28"/>
                        <a:pt x="114" y="32"/>
                        <a:pt x="114" y="3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4" name="Freeform 296"/>
                <p:cNvSpPr/>
                <p:nvPr/>
              </p:nvSpPr>
              <p:spPr bwMode="auto">
                <a:xfrm>
                  <a:off x="3411532" y="3622674"/>
                  <a:ext cx="411162" cy="255587"/>
                </a:xfrm>
                <a:custGeom>
                  <a:avLst/>
                  <a:gdLst/>
                  <a:ahLst/>
                  <a:cxnLst>
                    <a:cxn ang="0">
                      <a:pos x="157" y="36"/>
                    </a:cxn>
                    <a:cxn ang="0">
                      <a:pos x="149" y="41"/>
                    </a:cxn>
                    <a:cxn ang="0">
                      <a:pos x="127" y="54"/>
                    </a:cxn>
                    <a:cxn ang="0">
                      <a:pos x="108" y="63"/>
                    </a:cxn>
                    <a:cxn ang="0">
                      <a:pos x="93" y="67"/>
                    </a:cxn>
                    <a:cxn ang="0">
                      <a:pos x="55" y="88"/>
                    </a:cxn>
                    <a:cxn ang="0">
                      <a:pos x="33" y="94"/>
                    </a:cxn>
                    <a:cxn ang="0">
                      <a:pos x="24" y="96"/>
                    </a:cxn>
                    <a:cxn ang="0">
                      <a:pos x="14" y="94"/>
                    </a:cxn>
                    <a:cxn ang="0">
                      <a:pos x="11" y="83"/>
                    </a:cxn>
                    <a:cxn ang="0">
                      <a:pos x="9" y="73"/>
                    </a:cxn>
                    <a:cxn ang="0">
                      <a:pos x="3" y="52"/>
                    </a:cxn>
                    <a:cxn ang="0">
                      <a:pos x="0" y="40"/>
                    </a:cxn>
                    <a:cxn ang="0">
                      <a:pos x="1" y="39"/>
                    </a:cxn>
                    <a:cxn ang="0">
                      <a:pos x="5" y="28"/>
                    </a:cxn>
                    <a:cxn ang="0">
                      <a:pos x="12" y="25"/>
                    </a:cxn>
                    <a:cxn ang="0">
                      <a:pos x="23" y="27"/>
                    </a:cxn>
                    <a:cxn ang="0">
                      <a:pos x="34" y="31"/>
                    </a:cxn>
                    <a:cxn ang="0">
                      <a:pos x="45" y="31"/>
                    </a:cxn>
                    <a:cxn ang="0">
                      <a:pos x="55" y="49"/>
                    </a:cxn>
                    <a:cxn ang="0">
                      <a:pos x="58" y="46"/>
                    </a:cxn>
                    <a:cxn ang="0">
                      <a:pos x="63" y="40"/>
                    </a:cxn>
                    <a:cxn ang="0">
                      <a:pos x="68" y="31"/>
                    </a:cxn>
                    <a:cxn ang="0">
                      <a:pos x="81" y="16"/>
                    </a:cxn>
                    <a:cxn ang="0">
                      <a:pos x="112" y="7"/>
                    </a:cxn>
                    <a:cxn ang="0">
                      <a:pos x="143" y="0"/>
                    </a:cxn>
                    <a:cxn ang="0">
                      <a:pos x="145" y="4"/>
                    </a:cxn>
                    <a:cxn ang="0">
                      <a:pos x="149" y="17"/>
                    </a:cxn>
                    <a:cxn ang="0">
                      <a:pos x="153" y="29"/>
                    </a:cxn>
                    <a:cxn ang="0">
                      <a:pos x="157" y="36"/>
                    </a:cxn>
                  </a:cxnLst>
                  <a:rect l="0" t="0" r="r" b="b"/>
                  <a:pathLst>
                    <a:path w="157" h="97">
                      <a:moveTo>
                        <a:pt x="157" y="36"/>
                      </a:moveTo>
                      <a:cubicBezTo>
                        <a:pt x="154" y="38"/>
                        <a:pt x="152" y="39"/>
                        <a:pt x="149" y="41"/>
                      </a:cubicBezTo>
                      <a:cubicBezTo>
                        <a:pt x="142" y="46"/>
                        <a:pt x="135" y="51"/>
                        <a:pt x="127" y="54"/>
                      </a:cubicBezTo>
                      <a:cubicBezTo>
                        <a:pt x="121" y="57"/>
                        <a:pt x="115" y="61"/>
                        <a:pt x="108" y="63"/>
                      </a:cubicBezTo>
                      <a:cubicBezTo>
                        <a:pt x="103" y="64"/>
                        <a:pt x="98" y="65"/>
                        <a:pt x="93" y="67"/>
                      </a:cubicBezTo>
                      <a:cubicBezTo>
                        <a:pt x="80" y="73"/>
                        <a:pt x="68" y="82"/>
                        <a:pt x="55" y="88"/>
                      </a:cubicBezTo>
                      <a:cubicBezTo>
                        <a:pt x="48" y="91"/>
                        <a:pt x="41" y="93"/>
                        <a:pt x="33" y="94"/>
                      </a:cubicBezTo>
                      <a:cubicBezTo>
                        <a:pt x="30" y="95"/>
                        <a:pt x="27" y="95"/>
                        <a:pt x="24" y="96"/>
                      </a:cubicBezTo>
                      <a:cubicBezTo>
                        <a:pt x="20" y="97"/>
                        <a:pt x="15" y="97"/>
                        <a:pt x="14" y="94"/>
                      </a:cubicBezTo>
                      <a:cubicBezTo>
                        <a:pt x="12" y="91"/>
                        <a:pt x="12" y="87"/>
                        <a:pt x="11" y="83"/>
                      </a:cubicBezTo>
                      <a:cubicBezTo>
                        <a:pt x="10" y="80"/>
                        <a:pt x="10" y="77"/>
                        <a:pt x="9" y="73"/>
                      </a:cubicBezTo>
                      <a:cubicBezTo>
                        <a:pt x="8" y="66"/>
                        <a:pt x="4" y="60"/>
                        <a:pt x="3" y="52"/>
                      </a:cubicBezTo>
                      <a:cubicBezTo>
                        <a:pt x="2" y="48"/>
                        <a:pt x="1" y="44"/>
                        <a:pt x="0" y="40"/>
                      </a:cubicBezTo>
                      <a:cubicBezTo>
                        <a:pt x="0" y="40"/>
                        <a:pt x="0" y="39"/>
                        <a:pt x="1" y="39"/>
                      </a:cubicBezTo>
                      <a:cubicBezTo>
                        <a:pt x="3" y="36"/>
                        <a:pt x="4" y="32"/>
                        <a:pt x="5" y="28"/>
                      </a:cubicBezTo>
                      <a:cubicBezTo>
                        <a:pt x="6" y="25"/>
                        <a:pt x="8" y="25"/>
                        <a:pt x="12" y="25"/>
                      </a:cubicBezTo>
                      <a:cubicBezTo>
                        <a:pt x="16" y="25"/>
                        <a:pt x="19" y="26"/>
                        <a:pt x="23" y="27"/>
                      </a:cubicBezTo>
                      <a:cubicBezTo>
                        <a:pt x="27" y="28"/>
                        <a:pt x="30" y="30"/>
                        <a:pt x="34" y="31"/>
                      </a:cubicBezTo>
                      <a:cubicBezTo>
                        <a:pt x="38" y="31"/>
                        <a:pt x="41" y="31"/>
                        <a:pt x="45" y="31"/>
                      </a:cubicBezTo>
                      <a:cubicBezTo>
                        <a:pt x="53" y="32"/>
                        <a:pt x="55" y="43"/>
                        <a:pt x="55" y="49"/>
                      </a:cubicBezTo>
                      <a:cubicBezTo>
                        <a:pt x="56" y="49"/>
                        <a:pt x="57" y="47"/>
                        <a:pt x="58" y="46"/>
                      </a:cubicBezTo>
                      <a:cubicBezTo>
                        <a:pt x="60" y="44"/>
                        <a:pt x="61" y="42"/>
                        <a:pt x="63" y="40"/>
                      </a:cubicBezTo>
                      <a:cubicBezTo>
                        <a:pt x="64" y="37"/>
                        <a:pt x="65" y="34"/>
                        <a:pt x="68" y="31"/>
                      </a:cubicBezTo>
                      <a:cubicBezTo>
                        <a:pt x="72" y="26"/>
                        <a:pt x="77" y="21"/>
                        <a:pt x="81" y="16"/>
                      </a:cubicBezTo>
                      <a:cubicBezTo>
                        <a:pt x="89" y="7"/>
                        <a:pt x="101" y="8"/>
                        <a:pt x="112" y="7"/>
                      </a:cubicBezTo>
                      <a:cubicBezTo>
                        <a:pt x="123" y="6"/>
                        <a:pt x="133" y="4"/>
                        <a:pt x="143" y="0"/>
                      </a:cubicBezTo>
                      <a:cubicBezTo>
                        <a:pt x="144" y="2"/>
                        <a:pt x="144" y="4"/>
                        <a:pt x="145" y="4"/>
                      </a:cubicBezTo>
                      <a:cubicBezTo>
                        <a:pt x="147" y="9"/>
                        <a:pt x="148" y="13"/>
                        <a:pt x="149" y="17"/>
                      </a:cubicBezTo>
                      <a:cubicBezTo>
                        <a:pt x="150" y="21"/>
                        <a:pt x="151" y="26"/>
                        <a:pt x="153" y="29"/>
                      </a:cubicBezTo>
                      <a:cubicBezTo>
                        <a:pt x="154" y="32"/>
                        <a:pt x="156" y="34"/>
                        <a:pt x="157"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5" name="Freeform 297"/>
                <p:cNvSpPr/>
                <p:nvPr/>
              </p:nvSpPr>
              <p:spPr bwMode="auto">
                <a:xfrm>
                  <a:off x="3108320" y="3024185"/>
                  <a:ext cx="809624" cy="728662"/>
                </a:xfrm>
                <a:custGeom>
                  <a:avLst/>
                  <a:gdLst/>
                  <a:ahLst/>
                  <a:cxnLst>
                    <a:cxn ang="0">
                      <a:pos x="305" y="193"/>
                    </a:cxn>
                    <a:cxn ang="0">
                      <a:pos x="303" y="200"/>
                    </a:cxn>
                    <a:cxn ang="0">
                      <a:pos x="290" y="216"/>
                    </a:cxn>
                    <a:cxn ang="0">
                      <a:pos x="274" y="223"/>
                    </a:cxn>
                    <a:cxn ang="0">
                      <a:pos x="258" y="228"/>
                    </a:cxn>
                    <a:cxn ang="0">
                      <a:pos x="196" y="244"/>
                    </a:cxn>
                    <a:cxn ang="0">
                      <a:pos x="178" y="268"/>
                    </a:cxn>
                    <a:cxn ang="0">
                      <a:pos x="170" y="277"/>
                    </a:cxn>
                    <a:cxn ang="0">
                      <a:pos x="149" y="259"/>
                    </a:cxn>
                    <a:cxn ang="0">
                      <a:pos x="127" y="253"/>
                    </a:cxn>
                    <a:cxn ang="0">
                      <a:pos x="116" y="267"/>
                    </a:cxn>
                    <a:cxn ang="0">
                      <a:pos x="112" y="259"/>
                    </a:cxn>
                    <a:cxn ang="0">
                      <a:pos x="105" y="238"/>
                    </a:cxn>
                    <a:cxn ang="0">
                      <a:pos x="91" y="218"/>
                    </a:cxn>
                    <a:cxn ang="0">
                      <a:pos x="72" y="201"/>
                    </a:cxn>
                    <a:cxn ang="0">
                      <a:pos x="64" y="172"/>
                    </a:cxn>
                    <a:cxn ang="0">
                      <a:pos x="53" y="154"/>
                    </a:cxn>
                    <a:cxn ang="0">
                      <a:pos x="37" y="134"/>
                    </a:cxn>
                    <a:cxn ang="0">
                      <a:pos x="23" y="106"/>
                    </a:cxn>
                    <a:cxn ang="0">
                      <a:pos x="3" y="67"/>
                    </a:cxn>
                    <a:cxn ang="0">
                      <a:pos x="0" y="54"/>
                    </a:cxn>
                    <a:cxn ang="0">
                      <a:pos x="0" y="44"/>
                    </a:cxn>
                    <a:cxn ang="0">
                      <a:pos x="19" y="50"/>
                    </a:cxn>
                    <a:cxn ang="0">
                      <a:pos x="44" y="31"/>
                    </a:cxn>
                    <a:cxn ang="0">
                      <a:pos x="36" y="14"/>
                    </a:cxn>
                    <a:cxn ang="0">
                      <a:pos x="55" y="5"/>
                    </a:cxn>
                    <a:cxn ang="0">
                      <a:pos x="83" y="12"/>
                    </a:cxn>
                    <a:cxn ang="0">
                      <a:pos x="112" y="34"/>
                    </a:cxn>
                    <a:cxn ang="0">
                      <a:pos x="146" y="55"/>
                    </a:cxn>
                    <a:cxn ang="0">
                      <a:pos x="181" y="60"/>
                    </a:cxn>
                    <a:cxn ang="0">
                      <a:pos x="194" y="67"/>
                    </a:cxn>
                    <a:cxn ang="0">
                      <a:pos x="211" y="83"/>
                    </a:cxn>
                    <a:cxn ang="0">
                      <a:pos x="228" y="111"/>
                    </a:cxn>
                    <a:cxn ang="0">
                      <a:pos x="237" y="124"/>
                    </a:cxn>
                    <a:cxn ang="0">
                      <a:pos x="240" y="132"/>
                    </a:cxn>
                    <a:cxn ang="0">
                      <a:pos x="246" y="146"/>
                    </a:cxn>
                    <a:cxn ang="0">
                      <a:pos x="253" y="161"/>
                    </a:cxn>
                    <a:cxn ang="0">
                      <a:pos x="268" y="165"/>
                    </a:cxn>
                    <a:cxn ang="0">
                      <a:pos x="298" y="168"/>
                    </a:cxn>
                    <a:cxn ang="0">
                      <a:pos x="307" y="187"/>
                    </a:cxn>
                  </a:cxnLst>
                  <a:rect l="0" t="0" r="r" b="b"/>
                  <a:pathLst>
                    <a:path w="308" h="277">
                      <a:moveTo>
                        <a:pt x="307" y="187"/>
                      </a:moveTo>
                      <a:cubicBezTo>
                        <a:pt x="307" y="189"/>
                        <a:pt x="306" y="191"/>
                        <a:pt x="305" y="193"/>
                      </a:cubicBezTo>
                      <a:cubicBezTo>
                        <a:pt x="305" y="194"/>
                        <a:pt x="305" y="195"/>
                        <a:pt x="304" y="196"/>
                      </a:cubicBezTo>
                      <a:cubicBezTo>
                        <a:pt x="304" y="198"/>
                        <a:pt x="303" y="199"/>
                        <a:pt x="303" y="200"/>
                      </a:cubicBezTo>
                      <a:cubicBezTo>
                        <a:pt x="302" y="202"/>
                        <a:pt x="303" y="205"/>
                        <a:pt x="302" y="208"/>
                      </a:cubicBezTo>
                      <a:cubicBezTo>
                        <a:pt x="300" y="213"/>
                        <a:pt x="294" y="214"/>
                        <a:pt x="290" y="216"/>
                      </a:cubicBezTo>
                      <a:cubicBezTo>
                        <a:pt x="287" y="217"/>
                        <a:pt x="284" y="218"/>
                        <a:pt x="282" y="219"/>
                      </a:cubicBezTo>
                      <a:cubicBezTo>
                        <a:pt x="279" y="220"/>
                        <a:pt x="277" y="222"/>
                        <a:pt x="274" y="223"/>
                      </a:cubicBezTo>
                      <a:cubicBezTo>
                        <a:pt x="269" y="225"/>
                        <a:pt x="264" y="225"/>
                        <a:pt x="259" y="228"/>
                      </a:cubicBezTo>
                      <a:cubicBezTo>
                        <a:pt x="258" y="228"/>
                        <a:pt x="258" y="228"/>
                        <a:pt x="258" y="228"/>
                      </a:cubicBezTo>
                      <a:cubicBezTo>
                        <a:pt x="248" y="232"/>
                        <a:pt x="238" y="234"/>
                        <a:pt x="227" y="235"/>
                      </a:cubicBezTo>
                      <a:cubicBezTo>
                        <a:pt x="216" y="236"/>
                        <a:pt x="204" y="235"/>
                        <a:pt x="196" y="244"/>
                      </a:cubicBezTo>
                      <a:cubicBezTo>
                        <a:pt x="192" y="249"/>
                        <a:pt x="187" y="254"/>
                        <a:pt x="183" y="259"/>
                      </a:cubicBezTo>
                      <a:cubicBezTo>
                        <a:pt x="180" y="262"/>
                        <a:pt x="179" y="265"/>
                        <a:pt x="178" y="268"/>
                      </a:cubicBezTo>
                      <a:cubicBezTo>
                        <a:pt x="176" y="270"/>
                        <a:pt x="175" y="272"/>
                        <a:pt x="173" y="274"/>
                      </a:cubicBezTo>
                      <a:cubicBezTo>
                        <a:pt x="172" y="275"/>
                        <a:pt x="171" y="277"/>
                        <a:pt x="170" y="277"/>
                      </a:cubicBezTo>
                      <a:cubicBezTo>
                        <a:pt x="170" y="271"/>
                        <a:pt x="168" y="260"/>
                        <a:pt x="160" y="259"/>
                      </a:cubicBezTo>
                      <a:cubicBezTo>
                        <a:pt x="156" y="259"/>
                        <a:pt x="153" y="259"/>
                        <a:pt x="149" y="259"/>
                      </a:cubicBezTo>
                      <a:cubicBezTo>
                        <a:pt x="145" y="258"/>
                        <a:pt x="142" y="256"/>
                        <a:pt x="138" y="255"/>
                      </a:cubicBezTo>
                      <a:cubicBezTo>
                        <a:pt x="134" y="254"/>
                        <a:pt x="131" y="253"/>
                        <a:pt x="127" y="253"/>
                      </a:cubicBezTo>
                      <a:cubicBezTo>
                        <a:pt x="123" y="253"/>
                        <a:pt x="121" y="253"/>
                        <a:pt x="120" y="256"/>
                      </a:cubicBezTo>
                      <a:cubicBezTo>
                        <a:pt x="119" y="260"/>
                        <a:pt x="118" y="264"/>
                        <a:pt x="116" y="267"/>
                      </a:cubicBezTo>
                      <a:cubicBezTo>
                        <a:pt x="115" y="267"/>
                        <a:pt x="115" y="268"/>
                        <a:pt x="115" y="268"/>
                      </a:cubicBezTo>
                      <a:cubicBezTo>
                        <a:pt x="114" y="265"/>
                        <a:pt x="113" y="262"/>
                        <a:pt x="112" y="259"/>
                      </a:cubicBezTo>
                      <a:cubicBezTo>
                        <a:pt x="111" y="256"/>
                        <a:pt x="111" y="253"/>
                        <a:pt x="110" y="250"/>
                      </a:cubicBezTo>
                      <a:cubicBezTo>
                        <a:pt x="108" y="246"/>
                        <a:pt x="108" y="241"/>
                        <a:pt x="105" y="238"/>
                      </a:cubicBezTo>
                      <a:cubicBezTo>
                        <a:pt x="102" y="235"/>
                        <a:pt x="99" y="231"/>
                        <a:pt x="96" y="228"/>
                      </a:cubicBezTo>
                      <a:cubicBezTo>
                        <a:pt x="93" y="225"/>
                        <a:pt x="92" y="222"/>
                        <a:pt x="91" y="218"/>
                      </a:cubicBezTo>
                      <a:cubicBezTo>
                        <a:pt x="89" y="214"/>
                        <a:pt x="86" y="213"/>
                        <a:pt x="83" y="210"/>
                      </a:cubicBezTo>
                      <a:cubicBezTo>
                        <a:pt x="79" y="207"/>
                        <a:pt x="76" y="204"/>
                        <a:pt x="72" y="201"/>
                      </a:cubicBezTo>
                      <a:cubicBezTo>
                        <a:pt x="65" y="196"/>
                        <a:pt x="65" y="190"/>
                        <a:pt x="65" y="182"/>
                      </a:cubicBezTo>
                      <a:cubicBezTo>
                        <a:pt x="65" y="178"/>
                        <a:pt x="64" y="175"/>
                        <a:pt x="64" y="172"/>
                      </a:cubicBezTo>
                      <a:cubicBezTo>
                        <a:pt x="63" y="169"/>
                        <a:pt x="64" y="165"/>
                        <a:pt x="62" y="161"/>
                      </a:cubicBezTo>
                      <a:cubicBezTo>
                        <a:pt x="61" y="157"/>
                        <a:pt x="56" y="157"/>
                        <a:pt x="53" y="154"/>
                      </a:cubicBezTo>
                      <a:cubicBezTo>
                        <a:pt x="50" y="151"/>
                        <a:pt x="47" y="148"/>
                        <a:pt x="45" y="144"/>
                      </a:cubicBezTo>
                      <a:cubicBezTo>
                        <a:pt x="42" y="141"/>
                        <a:pt x="40" y="137"/>
                        <a:pt x="37" y="134"/>
                      </a:cubicBezTo>
                      <a:cubicBezTo>
                        <a:pt x="34" y="131"/>
                        <a:pt x="32" y="129"/>
                        <a:pt x="30" y="126"/>
                      </a:cubicBezTo>
                      <a:cubicBezTo>
                        <a:pt x="28" y="119"/>
                        <a:pt x="27" y="112"/>
                        <a:pt x="23" y="106"/>
                      </a:cubicBezTo>
                      <a:cubicBezTo>
                        <a:pt x="18" y="99"/>
                        <a:pt x="15" y="93"/>
                        <a:pt x="10" y="86"/>
                      </a:cubicBezTo>
                      <a:cubicBezTo>
                        <a:pt x="7" y="81"/>
                        <a:pt x="4" y="74"/>
                        <a:pt x="3" y="67"/>
                      </a:cubicBezTo>
                      <a:cubicBezTo>
                        <a:pt x="2" y="64"/>
                        <a:pt x="3" y="60"/>
                        <a:pt x="2" y="57"/>
                      </a:cubicBezTo>
                      <a:cubicBezTo>
                        <a:pt x="1" y="55"/>
                        <a:pt x="2" y="55"/>
                        <a:pt x="0" y="54"/>
                      </a:cubicBezTo>
                      <a:cubicBezTo>
                        <a:pt x="0" y="50"/>
                        <a:pt x="0" y="50"/>
                        <a:pt x="0" y="50"/>
                      </a:cubicBezTo>
                      <a:cubicBezTo>
                        <a:pt x="0" y="48"/>
                        <a:pt x="0" y="46"/>
                        <a:pt x="0" y="44"/>
                      </a:cubicBezTo>
                      <a:cubicBezTo>
                        <a:pt x="3" y="45"/>
                        <a:pt x="7" y="47"/>
                        <a:pt x="7" y="48"/>
                      </a:cubicBezTo>
                      <a:cubicBezTo>
                        <a:pt x="12" y="50"/>
                        <a:pt x="14" y="52"/>
                        <a:pt x="19" y="50"/>
                      </a:cubicBezTo>
                      <a:cubicBezTo>
                        <a:pt x="24" y="49"/>
                        <a:pt x="29" y="50"/>
                        <a:pt x="32" y="46"/>
                      </a:cubicBezTo>
                      <a:cubicBezTo>
                        <a:pt x="36" y="43"/>
                        <a:pt x="37" y="38"/>
                        <a:pt x="44" y="31"/>
                      </a:cubicBezTo>
                      <a:cubicBezTo>
                        <a:pt x="47" y="28"/>
                        <a:pt x="44" y="24"/>
                        <a:pt x="41" y="21"/>
                      </a:cubicBezTo>
                      <a:cubicBezTo>
                        <a:pt x="39" y="19"/>
                        <a:pt x="36" y="17"/>
                        <a:pt x="36" y="14"/>
                      </a:cubicBezTo>
                      <a:cubicBezTo>
                        <a:pt x="36" y="11"/>
                        <a:pt x="39" y="10"/>
                        <a:pt x="41" y="9"/>
                      </a:cubicBezTo>
                      <a:cubicBezTo>
                        <a:pt x="45" y="7"/>
                        <a:pt x="51" y="6"/>
                        <a:pt x="55" y="5"/>
                      </a:cubicBezTo>
                      <a:cubicBezTo>
                        <a:pt x="58" y="3"/>
                        <a:pt x="61" y="2"/>
                        <a:pt x="64" y="0"/>
                      </a:cubicBezTo>
                      <a:cubicBezTo>
                        <a:pt x="69" y="5"/>
                        <a:pt x="75" y="10"/>
                        <a:pt x="83" y="12"/>
                      </a:cubicBezTo>
                      <a:cubicBezTo>
                        <a:pt x="89" y="14"/>
                        <a:pt x="96" y="15"/>
                        <a:pt x="100" y="20"/>
                      </a:cubicBezTo>
                      <a:cubicBezTo>
                        <a:pt x="104" y="25"/>
                        <a:pt x="108" y="29"/>
                        <a:pt x="112" y="34"/>
                      </a:cubicBezTo>
                      <a:cubicBezTo>
                        <a:pt x="116" y="39"/>
                        <a:pt x="122" y="45"/>
                        <a:pt x="129" y="49"/>
                      </a:cubicBezTo>
                      <a:cubicBezTo>
                        <a:pt x="134" y="51"/>
                        <a:pt x="141" y="53"/>
                        <a:pt x="146" y="55"/>
                      </a:cubicBezTo>
                      <a:cubicBezTo>
                        <a:pt x="157" y="58"/>
                        <a:pt x="169" y="59"/>
                        <a:pt x="180" y="60"/>
                      </a:cubicBezTo>
                      <a:cubicBezTo>
                        <a:pt x="180" y="60"/>
                        <a:pt x="181" y="60"/>
                        <a:pt x="181" y="60"/>
                      </a:cubicBezTo>
                      <a:cubicBezTo>
                        <a:pt x="183" y="60"/>
                        <a:pt x="186" y="60"/>
                        <a:pt x="188" y="61"/>
                      </a:cubicBezTo>
                      <a:cubicBezTo>
                        <a:pt x="190" y="62"/>
                        <a:pt x="192" y="65"/>
                        <a:pt x="194" y="67"/>
                      </a:cubicBezTo>
                      <a:cubicBezTo>
                        <a:pt x="196" y="68"/>
                        <a:pt x="198" y="69"/>
                        <a:pt x="200" y="69"/>
                      </a:cubicBezTo>
                      <a:cubicBezTo>
                        <a:pt x="203" y="74"/>
                        <a:pt x="208" y="78"/>
                        <a:pt x="211" y="83"/>
                      </a:cubicBezTo>
                      <a:cubicBezTo>
                        <a:pt x="214" y="88"/>
                        <a:pt x="217" y="93"/>
                        <a:pt x="220" y="99"/>
                      </a:cubicBezTo>
                      <a:cubicBezTo>
                        <a:pt x="222" y="103"/>
                        <a:pt x="226" y="107"/>
                        <a:pt x="228" y="111"/>
                      </a:cubicBezTo>
                      <a:cubicBezTo>
                        <a:pt x="231" y="116"/>
                        <a:pt x="232" y="121"/>
                        <a:pt x="237" y="125"/>
                      </a:cubicBezTo>
                      <a:cubicBezTo>
                        <a:pt x="237" y="125"/>
                        <a:pt x="237" y="124"/>
                        <a:pt x="237" y="124"/>
                      </a:cubicBezTo>
                      <a:cubicBezTo>
                        <a:pt x="238" y="124"/>
                        <a:pt x="238" y="125"/>
                        <a:pt x="238" y="125"/>
                      </a:cubicBezTo>
                      <a:cubicBezTo>
                        <a:pt x="239" y="128"/>
                        <a:pt x="239" y="130"/>
                        <a:pt x="240" y="132"/>
                      </a:cubicBezTo>
                      <a:cubicBezTo>
                        <a:pt x="240" y="133"/>
                        <a:pt x="240" y="133"/>
                        <a:pt x="240" y="133"/>
                      </a:cubicBezTo>
                      <a:cubicBezTo>
                        <a:pt x="241" y="138"/>
                        <a:pt x="245" y="142"/>
                        <a:pt x="246" y="146"/>
                      </a:cubicBezTo>
                      <a:cubicBezTo>
                        <a:pt x="248" y="149"/>
                        <a:pt x="250" y="151"/>
                        <a:pt x="251" y="154"/>
                      </a:cubicBezTo>
                      <a:cubicBezTo>
                        <a:pt x="251" y="156"/>
                        <a:pt x="251" y="160"/>
                        <a:pt x="253" y="161"/>
                      </a:cubicBezTo>
                      <a:cubicBezTo>
                        <a:pt x="255" y="162"/>
                        <a:pt x="259" y="163"/>
                        <a:pt x="261" y="163"/>
                      </a:cubicBezTo>
                      <a:cubicBezTo>
                        <a:pt x="263" y="164"/>
                        <a:pt x="265" y="165"/>
                        <a:pt x="268" y="165"/>
                      </a:cubicBezTo>
                      <a:cubicBezTo>
                        <a:pt x="278" y="166"/>
                        <a:pt x="288" y="168"/>
                        <a:pt x="298" y="168"/>
                      </a:cubicBezTo>
                      <a:cubicBezTo>
                        <a:pt x="298" y="168"/>
                        <a:pt x="298" y="168"/>
                        <a:pt x="298" y="168"/>
                      </a:cubicBezTo>
                      <a:cubicBezTo>
                        <a:pt x="305" y="169"/>
                        <a:pt x="308" y="172"/>
                        <a:pt x="307" y="179"/>
                      </a:cubicBezTo>
                      <a:cubicBezTo>
                        <a:pt x="307" y="181"/>
                        <a:pt x="308" y="184"/>
                        <a:pt x="307" y="1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6" name="Freeform 298"/>
                <p:cNvSpPr/>
                <p:nvPr/>
              </p:nvSpPr>
              <p:spPr bwMode="auto">
                <a:xfrm>
                  <a:off x="3119432" y="2908299"/>
                  <a:ext cx="55562" cy="96837"/>
                </a:xfrm>
                <a:custGeom>
                  <a:avLst/>
                  <a:gdLst/>
                  <a:ahLst/>
                  <a:cxnLst>
                    <a:cxn ang="0">
                      <a:pos x="18" y="9"/>
                    </a:cxn>
                    <a:cxn ang="0">
                      <a:pos x="17" y="13"/>
                    </a:cxn>
                    <a:cxn ang="0">
                      <a:pos x="15" y="16"/>
                    </a:cxn>
                    <a:cxn ang="0">
                      <a:pos x="10" y="32"/>
                    </a:cxn>
                    <a:cxn ang="0">
                      <a:pos x="8" y="37"/>
                    </a:cxn>
                    <a:cxn ang="0">
                      <a:pos x="8" y="37"/>
                    </a:cxn>
                    <a:cxn ang="0">
                      <a:pos x="3" y="35"/>
                    </a:cxn>
                    <a:cxn ang="0">
                      <a:pos x="0" y="35"/>
                    </a:cxn>
                    <a:cxn ang="0">
                      <a:pos x="6" y="20"/>
                    </a:cxn>
                    <a:cxn ang="0">
                      <a:pos x="9" y="0"/>
                    </a:cxn>
                    <a:cxn ang="0">
                      <a:pos x="18" y="2"/>
                    </a:cxn>
                    <a:cxn ang="0">
                      <a:pos x="18" y="9"/>
                    </a:cxn>
                  </a:cxnLst>
                  <a:rect l="0" t="0" r="r" b="b"/>
                  <a:pathLst>
                    <a:path w="21" h="37">
                      <a:moveTo>
                        <a:pt x="18" y="9"/>
                      </a:moveTo>
                      <a:cubicBezTo>
                        <a:pt x="17" y="11"/>
                        <a:pt x="17" y="11"/>
                        <a:pt x="17" y="13"/>
                      </a:cubicBezTo>
                      <a:cubicBezTo>
                        <a:pt x="16" y="14"/>
                        <a:pt x="16" y="15"/>
                        <a:pt x="15" y="16"/>
                      </a:cubicBezTo>
                      <a:cubicBezTo>
                        <a:pt x="13" y="21"/>
                        <a:pt x="11" y="27"/>
                        <a:pt x="10" y="32"/>
                      </a:cubicBezTo>
                      <a:cubicBezTo>
                        <a:pt x="9" y="34"/>
                        <a:pt x="9" y="35"/>
                        <a:pt x="8" y="37"/>
                      </a:cubicBezTo>
                      <a:cubicBezTo>
                        <a:pt x="8" y="37"/>
                        <a:pt x="8" y="37"/>
                        <a:pt x="8" y="37"/>
                      </a:cubicBezTo>
                      <a:cubicBezTo>
                        <a:pt x="6" y="37"/>
                        <a:pt x="5" y="36"/>
                        <a:pt x="3" y="35"/>
                      </a:cubicBezTo>
                      <a:cubicBezTo>
                        <a:pt x="2" y="35"/>
                        <a:pt x="1" y="35"/>
                        <a:pt x="0" y="35"/>
                      </a:cubicBezTo>
                      <a:cubicBezTo>
                        <a:pt x="2" y="30"/>
                        <a:pt x="4" y="25"/>
                        <a:pt x="6" y="20"/>
                      </a:cubicBezTo>
                      <a:cubicBezTo>
                        <a:pt x="8" y="13"/>
                        <a:pt x="9" y="7"/>
                        <a:pt x="9" y="0"/>
                      </a:cubicBezTo>
                      <a:cubicBezTo>
                        <a:pt x="12" y="0"/>
                        <a:pt x="16" y="0"/>
                        <a:pt x="18" y="2"/>
                      </a:cubicBezTo>
                      <a:cubicBezTo>
                        <a:pt x="21" y="4"/>
                        <a:pt x="19" y="6"/>
                        <a:pt x="18"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7" name="Freeform 299"/>
                <p:cNvSpPr/>
                <p:nvPr/>
              </p:nvSpPr>
              <p:spPr bwMode="auto">
                <a:xfrm>
                  <a:off x="3068632" y="3000374"/>
                  <a:ext cx="71437" cy="139700"/>
                </a:xfrm>
                <a:custGeom>
                  <a:avLst/>
                  <a:gdLst/>
                  <a:ahLst/>
                  <a:cxnLst>
                    <a:cxn ang="0">
                      <a:pos x="27" y="2"/>
                    </a:cxn>
                    <a:cxn ang="0">
                      <a:pos x="27" y="2"/>
                    </a:cxn>
                    <a:cxn ang="0">
                      <a:pos x="26" y="10"/>
                    </a:cxn>
                    <a:cxn ang="0">
                      <a:pos x="25" y="12"/>
                    </a:cxn>
                    <a:cxn ang="0">
                      <a:pos x="16" y="44"/>
                    </a:cxn>
                    <a:cxn ang="0">
                      <a:pos x="15" y="53"/>
                    </a:cxn>
                    <a:cxn ang="0">
                      <a:pos x="13" y="52"/>
                    </a:cxn>
                    <a:cxn ang="0">
                      <a:pos x="0" y="25"/>
                    </a:cxn>
                    <a:cxn ang="0">
                      <a:pos x="10" y="13"/>
                    </a:cxn>
                    <a:cxn ang="0">
                      <a:pos x="19" y="0"/>
                    </a:cxn>
                    <a:cxn ang="0">
                      <a:pos x="19" y="0"/>
                    </a:cxn>
                    <a:cxn ang="0">
                      <a:pos x="22" y="0"/>
                    </a:cxn>
                    <a:cxn ang="0">
                      <a:pos x="27" y="2"/>
                    </a:cxn>
                    <a:cxn ang="0">
                      <a:pos x="27" y="2"/>
                    </a:cxn>
                  </a:cxnLst>
                  <a:rect l="0" t="0" r="r" b="b"/>
                  <a:pathLst>
                    <a:path w="27" h="53">
                      <a:moveTo>
                        <a:pt x="27" y="2"/>
                      </a:moveTo>
                      <a:cubicBezTo>
                        <a:pt x="27" y="2"/>
                        <a:pt x="27" y="2"/>
                        <a:pt x="27" y="2"/>
                      </a:cubicBezTo>
                      <a:cubicBezTo>
                        <a:pt x="27" y="5"/>
                        <a:pt x="26" y="7"/>
                        <a:pt x="26" y="10"/>
                      </a:cubicBezTo>
                      <a:cubicBezTo>
                        <a:pt x="26" y="10"/>
                        <a:pt x="26" y="11"/>
                        <a:pt x="25" y="12"/>
                      </a:cubicBezTo>
                      <a:cubicBezTo>
                        <a:pt x="23" y="23"/>
                        <a:pt x="19" y="33"/>
                        <a:pt x="16" y="44"/>
                      </a:cubicBezTo>
                      <a:cubicBezTo>
                        <a:pt x="15" y="47"/>
                        <a:pt x="15" y="50"/>
                        <a:pt x="15" y="53"/>
                      </a:cubicBezTo>
                      <a:cubicBezTo>
                        <a:pt x="14" y="53"/>
                        <a:pt x="13" y="52"/>
                        <a:pt x="13" y="52"/>
                      </a:cubicBezTo>
                      <a:cubicBezTo>
                        <a:pt x="12" y="51"/>
                        <a:pt x="5" y="36"/>
                        <a:pt x="0" y="25"/>
                      </a:cubicBezTo>
                      <a:cubicBezTo>
                        <a:pt x="4" y="21"/>
                        <a:pt x="6" y="16"/>
                        <a:pt x="10" y="13"/>
                      </a:cubicBezTo>
                      <a:cubicBezTo>
                        <a:pt x="14" y="9"/>
                        <a:pt x="17" y="5"/>
                        <a:pt x="19" y="0"/>
                      </a:cubicBezTo>
                      <a:cubicBezTo>
                        <a:pt x="19" y="0"/>
                        <a:pt x="19" y="0"/>
                        <a:pt x="19" y="0"/>
                      </a:cubicBezTo>
                      <a:cubicBezTo>
                        <a:pt x="20" y="0"/>
                        <a:pt x="21" y="0"/>
                        <a:pt x="22" y="0"/>
                      </a:cubicBezTo>
                      <a:cubicBezTo>
                        <a:pt x="24" y="1"/>
                        <a:pt x="25" y="2"/>
                        <a:pt x="27" y="2"/>
                      </a:cubicBezTo>
                      <a:cubicBezTo>
                        <a:pt x="27" y="2"/>
                        <a:pt x="27" y="2"/>
                        <a:pt x="27"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8" name="Freeform 300"/>
                <p:cNvSpPr/>
                <p:nvPr/>
              </p:nvSpPr>
              <p:spPr bwMode="auto">
                <a:xfrm>
                  <a:off x="3016245" y="3065460"/>
                  <a:ext cx="92075" cy="163512"/>
                </a:xfrm>
                <a:custGeom>
                  <a:avLst/>
                  <a:gdLst/>
                  <a:ahLst/>
                  <a:cxnLst>
                    <a:cxn ang="0">
                      <a:pos x="35" y="34"/>
                    </a:cxn>
                    <a:cxn ang="0">
                      <a:pos x="35" y="38"/>
                    </a:cxn>
                    <a:cxn ang="0">
                      <a:pos x="34" y="38"/>
                    </a:cxn>
                    <a:cxn ang="0">
                      <a:pos x="31" y="41"/>
                    </a:cxn>
                    <a:cxn ang="0">
                      <a:pos x="23" y="60"/>
                    </a:cxn>
                    <a:cxn ang="0">
                      <a:pos x="16" y="55"/>
                    </a:cxn>
                    <a:cxn ang="0">
                      <a:pos x="10" y="46"/>
                    </a:cxn>
                    <a:cxn ang="0">
                      <a:pos x="3" y="36"/>
                    </a:cxn>
                    <a:cxn ang="0">
                      <a:pos x="1" y="27"/>
                    </a:cxn>
                    <a:cxn ang="0">
                      <a:pos x="0" y="7"/>
                    </a:cxn>
                    <a:cxn ang="0">
                      <a:pos x="4" y="7"/>
                    </a:cxn>
                    <a:cxn ang="0">
                      <a:pos x="19" y="1"/>
                    </a:cxn>
                    <a:cxn ang="0">
                      <a:pos x="20" y="0"/>
                    </a:cxn>
                    <a:cxn ang="0">
                      <a:pos x="33" y="27"/>
                    </a:cxn>
                    <a:cxn ang="0">
                      <a:pos x="35" y="28"/>
                    </a:cxn>
                    <a:cxn ang="0">
                      <a:pos x="35" y="34"/>
                    </a:cxn>
                  </a:cxnLst>
                  <a:rect l="0" t="0" r="r" b="b"/>
                  <a:pathLst>
                    <a:path w="35" h="62">
                      <a:moveTo>
                        <a:pt x="35" y="34"/>
                      </a:moveTo>
                      <a:cubicBezTo>
                        <a:pt x="35" y="38"/>
                        <a:pt x="35" y="38"/>
                        <a:pt x="35" y="38"/>
                      </a:cubicBezTo>
                      <a:cubicBezTo>
                        <a:pt x="35" y="38"/>
                        <a:pt x="35" y="38"/>
                        <a:pt x="34" y="38"/>
                      </a:cubicBezTo>
                      <a:cubicBezTo>
                        <a:pt x="32" y="38"/>
                        <a:pt x="32" y="39"/>
                        <a:pt x="31" y="41"/>
                      </a:cubicBezTo>
                      <a:cubicBezTo>
                        <a:pt x="28" y="46"/>
                        <a:pt x="30" y="58"/>
                        <a:pt x="23" y="60"/>
                      </a:cubicBezTo>
                      <a:cubicBezTo>
                        <a:pt x="19" y="62"/>
                        <a:pt x="17" y="58"/>
                        <a:pt x="16" y="55"/>
                      </a:cubicBezTo>
                      <a:cubicBezTo>
                        <a:pt x="14" y="52"/>
                        <a:pt x="12" y="49"/>
                        <a:pt x="10" y="46"/>
                      </a:cubicBezTo>
                      <a:cubicBezTo>
                        <a:pt x="8" y="42"/>
                        <a:pt x="5" y="40"/>
                        <a:pt x="3" y="36"/>
                      </a:cubicBezTo>
                      <a:cubicBezTo>
                        <a:pt x="0" y="33"/>
                        <a:pt x="1" y="31"/>
                        <a:pt x="1" y="27"/>
                      </a:cubicBezTo>
                      <a:cubicBezTo>
                        <a:pt x="2" y="20"/>
                        <a:pt x="0" y="14"/>
                        <a:pt x="0" y="7"/>
                      </a:cubicBezTo>
                      <a:cubicBezTo>
                        <a:pt x="4" y="7"/>
                        <a:pt x="4" y="7"/>
                        <a:pt x="4" y="7"/>
                      </a:cubicBezTo>
                      <a:cubicBezTo>
                        <a:pt x="10" y="7"/>
                        <a:pt x="15" y="4"/>
                        <a:pt x="19" y="1"/>
                      </a:cubicBezTo>
                      <a:cubicBezTo>
                        <a:pt x="19" y="0"/>
                        <a:pt x="20" y="0"/>
                        <a:pt x="20" y="0"/>
                      </a:cubicBezTo>
                      <a:cubicBezTo>
                        <a:pt x="25" y="11"/>
                        <a:pt x="32" y="26"/>
                        <a:pt x="33" y="27"/>
                      </a:cubicBezTo>
                      <a:cubicBezTo>
                        <a:pt x="33" y="27"/>
                        <a:pt x="34" y="28"/>
                        <a:pt x="35" y="28"/>
                      </a:cubicBezTo>
                      <a:cubicBezTo>
                        <a:pt x="35" y="30"/>
                        <a:pt x="35" y="32"/>
                        <a:pt x="35"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9" name="Freeform 301"/>
                <p:cNvSpPr/>
                <p:nvPr/>
              </p:nvSpPr>
              <p:spPr bwMode="auto">
                <a:xfrm>
                  <a:off x="2751133" y="2535237"/>
                  <a:ext cx="115887" cy="87312"/>
                </a:xfrm>
                <a:custGeom>
                  <a:avLst/>
                  <a:gdLst/>
                  <a:ahLst/>
                  <a:cxnLst>
                    <a:cxn ang="0">
                      <a:pos x="40" y="22"/>
                    </a:cxn>
                    <a:cxn ang="0">
                      <a:pos x="32" y="26"/>
                    </a:cxn>
                    <a:cxn ang="0">
                      <a:pos x="12" y="33"/>
                    </a:cxn>
                    <a:cxn ang="0">
                      <a:pos x="0" y="32"/>
                    </a:cxn>
                    <a:cxn ang="0">
                      <a:pos x="2" y="30"/>
                    </a:cxn>
                    <a:cxn ang="0">
                      <a:pos x="7" y="18"/>
                    </a:cxn>
                    <a:cxn ang="0">
                      <a:pos x="10" y="12"/>
                    </a:cxn>
                    <a:cxn ang="0">
                      <a:pos x="10" y="7"/>
                    </a:cxn>
                    <a:cxn ang="0">
                      <a:pos x="10" y="5"/>
                    </a:cxn>
                    <a:cxn ang="0">
                      <a:pos x="10" y="5"/>
                    </a:cxn>
                    <a:cxn ang="0">
                      <a:pos x="19" y="2"/>
                    </a:cxn>
                    <a:cxn ang="0">
                      <a:pos x="25" y="0"/>
                    </a:cxn>
                    <a:cxn ang="0">
                      <a:pos x="28" y="8"/>
                    </a:cxn>
                    <a:cxn ang="0">
                      <a:pos x="39" y="16"/>
                    </a:cxn>
                    <a:cxn ang="0">
                      <a:pos x="40" y="22"/>
                    </a:cxn>
                  </a:cxnLst>
                  <a:rect l="0" t="0" r="r" b="b"/>
                  <a:pathLst>
                    <a:path w="44" h="33">
                      <a:moveTo>
                        <a:pt x="40" y="22"/>
                      </a:moveTo>
                      <a:cubicBezTo>
                        <a:pt x="38" y="24"/>
                        <a:pt x="35" y="25"/>
                        <a:pt x="32" y="26"/>
                      </a:cubicBezTo>
                      <a:cubicBezTo>
                        <a:pt x="24" y="27"/>
                        <a:pt x="19" y="31"/>
                        <a:pt x="12" y="33"/>
                      </a:cubicBezTo>
                      <a:cubicBezTo>
                        <a:pt x="8" y="33"/>
                        <a:pt x="4" y="33"/>
                        <a:pt x="0" y="32"/>
                      </a:cubicBezTo>
                      <a:cubicBezTo>
                        <a:pt x="1" y="31"/>
                        <a:pt x="2" y="31"/>
                        <a:pt x="2" y="30"/>
                      </a:cubicBezTo>
                      <a:cubicBezTo>
                        <a:pt x="4" y="26"/>
                        <a:pt x="5" y="22"/>
                        <a:pt x="7" y="18"/>
                      </a:cubicBezTo>
                      <a:cubicBezTo>
                        <a:pt x="8" y="16"/>
                        <a:pt x="9" y="14"/>
                        <a:pt x="10" y="12"/>
                      </a:cubicBezTo>
                      <a:cubicBezTo>
                        <a:pt x="10" y="10"/>
                        <a:pt x="9" y="9"/>
                        <a:pt x="10" y="7"/>
                      </a:cubicBezTo>
                      <a:cubicBezTo>
                        <a:pt x="10" y="6"/>
                        <a:pt x="10" y="6"/>
                        <a:pt x="10" y="5"/>
                      </a:cubicBezTo>
                      <a:cubicBezTo>
                        <a:pt x="10" y="5"/>
                        <a:pt x="10" y="5"/>
                        <a:pt x="10" y="5"/>
                      </a:cubicBezTo>
                      <a:cubicBezTo>
                        <a:pt x="13" y="3"/>
                        <a:pt x="17" y="4"/>
                        <a:pt x="19" y="2"/>
                      </a:cubicBezTo>
                      <a:cubicBezTo>
                        <a:pt x="20" y="0"/>
                        <a:pt x="22" y="1"/>
                        <a:pt x="25" y="0"/>
                      </a:cubicBezTo>
                      <a:cubicBezTo>
                        <a:pt x="25" y="3"/>
                        <a:pt x="26" y="6"/>
                        <a:pt x="28" y="8"/>
                      </a:cubicBezTo>
                      <a:cubicBezTo>
                        <a:pt x="30" y="14"/>
                        <a:pt x="34" y="14"/>
                        <a:pt x="39" y="16"/>
                      </a:cubicBezTo>
                      <a:cubicBezTo>
                        <a:pt x="44" y="17"/>
                        <a:pt x="44" y="19"/>
                        <a:pt x="40"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0" name="Freeform 302"/>
                <p:cNvSpPr/>
                <p:nvPr/>
              </p:nvSpPr>
              <p:spPr bwMode="auto">
                <a:xfrm>
                  <a:off x="2111372" y="2149474"/>
                  <a:ext cx="314324" cy="152400"/>
                </a:xfrm>
                <a:custGeom>
                  <a:avLst/>
                  <a:gdLst/>
                  <a:ahLst/>
                  <a:cxnLst>
                    <a:cxn ang="0">
                      <a:pos x="120" y="18"/>
                    </a:cxn>
                    <a:cxn ang="0">
                      <a:pos x="118" y="21"/>
                    </a:cxn>
                    <a:cxn ang="0">
                      <a:pos x="114" y="25"/>
                    </a:cxn>
                    <a:cxn ang="0">
                      <a:pos x="108" y="28"/>
                    </a:cxn>
                    <a:cxn ang="0">
                      <a:pos x="106" y="32"/>
                    </a:cxn>
                    <a:cxn ang="0">
                      <a:pos x="103" y="35"/>
                    </a:cxn>
                    <a:cxn ang="0">
                      <a:pos x="98" y="41"/>
                    </a:cxn>
                    <a:cxn ang="0">
                      <a:pos x="94" y="48"/>
                    </a:cxn>
                    <a:cxn ang="0">
                      <a:pos x="88" y="53"/>
                    </a:cxn>
                    <a:cxn ang="0">
                      <a:pos x="73" y="58"/>
                    </a:cxn>
                    <a:cxn ang="0">
                      <a:pos x="61" y="57"/>
                    </a:cxn>
                    <a:cxn ang="0">
                      <a:pos x="58" y="56"/>
                    </a:cxn>
                    <a:cxn ang="0">
                      <a:pos x="40" y="50"/>
                    </a:cxn>
                    <a:cxn ang="0">
                      <a:pos x="24" y="47"/>
                    </a:cxn>
                    <a:cxn ang="0">
                      <a:pos x="17" y="49"/>
                    </a:cxn>
                    <a:cxn ang="0">
                      <a:pos x="9" y="49"/>
                    </a:cxn>
                    <a:cxn ang="0">
                      <a:pos x="6" y="50"/>
                    </a:cxn>
                    <a:cxn ang="0">
                      <a:pos x="2" y="45"/>
                    </a:cxn>
                    <a:cxn ang="0">
                      <a:pos x="0" y="40"/>
                    </a:cxn>
                    <a:cxn ang="0">
                      <a:pos x="0" y="40"/>
                    </a:cxn>
                    <a:cxn ang="0">
                      <a:pos x="23" y="31"/>
                    </a:cxn>
                    <a:cxn ang="0">
                      <a:pos x="36" y="29"/>
                    </a:cxn>
                    <a:cxn ang="0">
                      <a:pos x="41" y="30"/>
                    </a:cxn>
                    <a:cxn ang="0">
                      <a:pos x="45" y="24"/>
                    </a:cxn>
                    <a:cxn ang="0">
                      <a:pos x="50" y="1"/>
                    </a:cxn>
                    <a:cxn ang="0">
                      <a:pos x="50" y="0"/>
                    </a:cxn>
                    <a:cxn ang="0">
                      <a:pos x="55" y="5"/>
                    </a:cxn>
                    <a:cxn ang="0">
                      <a:pos x="61" y="10"/>
                    </a:cxn>
                    <a:cxn ang="0">
                      <a:pos x="69" y="11"/>
                    </a:cxn>
                    <a:cxn ang="0">
                      <a:pos x="76" y="11"/>
                    </a:cxn>
                    <a:cxn ang="0">
                      <a:pos x="81" y="6"/>
                    </a:cxn>
                    <a:cxn ang="0">
                      <a:pos x="91" y="1"/>
                    </a:cxn>
                    <a:cxn ang="0">
                      <a:pos x="101" y="4"/>
                    </a:cxn>
                    <a:cxn ang="0">
                      <a:pos x="110" y="6"/>
                    </a:cxn>
                    <a:cxn ang="0">
                      <a:pos x="114" y="13"/>
                    </a:cxn>
                    <a:cxn ang="0">
                      <a:pos x="120" y="18"/>
                    </a:cxn>
                  </a:cxnLst>
                  <a:rect l="0" t="0" r="r" b="b"/>
                  <a:pathLst>
                    <a:path w="120" h="58">
                      <a:moveTo>
                        <a:pt x="120" y="18"/>
                      </a:moveTo>
                      <a:cubicBezTo>
                        <a:pt x="120" y="19"/>
                        <a:pt x="119" y="20"/>
                        <a:pt x="118" y="21"/>
                      </a:cubicBezTo>
                      <a:cubicBezTo>
                        <a:pt x="117" y="23"/>
                        <a:pt x="115" y="24"/>
                        <a:pt x="114" y="25"/>
                      </a:cubicBezTo>
                      <a:cubicBezTo>
                        <a:pt x="112" y="26"/>
                        <a:pt x="109" y="27"/>
                        <a:pt x="108" y="28"/>
                      </a:cubicBezTo>
                      <a:cubicBezTo>
                        <a:pt x="107" y="29"/>
                        <a:pt x="107" y="31"/>
                        <a:pt x="106" y="32"/>
                      </a:cubicBezTo>
                      <a:cubicBezTo>
                        <a:pt x="105" y="33"/>
                        <a:pt x="104" y="34"/>
                        <a:pt x="103" y="35"/>
                      </a:cubicBezTo>
                      <a:cubicBezTo>
                        <a:pt x="102" y="37"/>
                        <a:pt x="100" y="39"/>
                        <a:pt x="98" y="41"/>
                      </a:cubicBezTo>
                      <a:cubicBezTo>
                        <a:pt x="97" y="43"/>
                        <a:pt x="95" y="46"/>
                        <a:pt x="94" y="48"/>
                      </a:cubicBezTo>
                      <a:cubicBezTo>
                        <a:pt x="92" y="50"/>
                        <a:pt x="90" y="52"/>
                        <a:pt x="88" y="53"/>
                      </a:cubicBezTo>
                      <a:cubicBezTo>
                        <a:pt x="84" y="55"/>
                        <a:pt x="78" y="58"/>
                        <a:pt x="73" y="58"/>
                      </a:cubicBezTo>
                      <a:cubicBezTo>
                        <a:pt x="69" y="58"/>
                        <a:pt x="65" y="58"/>
                        <a:pt x="61" y="57"/>
                      </a:cubicBezTo>
                      <a:cubicBezTo>
                        <a:pt x="60" y="57"/>
                        <a:pt x="59" y="57"/>
                        <a:pt x="58" y="56"/>
                      </a:cubicBezTo>
                      <a:cubicBezTo>
                        <a:pt x="51" y="55"/>
                        <a:pt x="45" y="55"/>
                        <a:pt x="40" y="50"/>
                      </a:cubicBezTo>
                      <a:cubicBezTo>
                        <a:pt x="36" y="46"/>
                        <a:pt x="30" y="46"/>
                        <a:pt x="24" y="47"/>
                      </a:cubicBezTo>
                      <a:cubicBezTo>
                        <a:pt x="22" y="47"/>
                        <a:pt x="20" y="48"/>
                        <a:pt x="17" y="49"/>
                      </a:cubicBezTo>
                      <a:cubicBezTo>
                        <a:pt x="14" y="49"/>
                        <a:pt x="12" y="49"/>
                        <a:pt x="9" y="49"/>
                      </a:cubicBezTo>
                      <a:cubicBezTo>
                        <a:pt x="8" y="50"/>
                        <a:pt x="7" y="50"/>
                        <a:pt x="6" y="50"/>
                      </a:cubicBezTo>
                      <a:cubicBezTo>
                        <a:pt x="5" y="48"/>
                        <a:pt x="3" y="47"/>
                        <a:pt x="2" y="45"/>
                      </a:cubicBezTo>
                      <a:cubicBezTo>
                        <a:pt x="1" y="44"/>
                        <a:pt x="1" y="42"/>
                        <a:pt x="0" y="40"/>
                      </a:cubicBezTo>
                      <a:cubicBezTo>
                        <a:pt x="0" y="40"/>
                        <a:pt x="0" y="40"/>
                        <a:pt x="0" y="40"/>
                      </a:cubicBezTo>
                      <a:cubicBezTo>
                        <a:pt x="8" y="37"/>
                        <a:pt x="15" y="34"/>
                        <a:pt x="23" y="31"/>
                      </a:cubicBezTo>
                      <a:cubicBezTo>
                        <a:pt x="27" y="30"/>
                        <a:pt x="31" y="29"/>
                        <a:pt x="36" y="29"/>
                      </a:cubicBezTo>
                      <a:cubicBezTo>
                        <a:pt x="37" y="29"/>
                        <a:pt x="39" y="30"/>
                        <a:pt x="41" y="30"/>
                      </a:cubicBezTo>
                      <a:cubicBezTo>
                        <a:pt x="44" y="29"/>
                        <a:pt x="44" y="27"/>
                        <a:pt x="45" y="24"/>
                      </a:cubicBezTo>
                      <a:cubicBezTo>
                        <a:pt x="48" y="16"/>
                        <a:pt x="50" y="9"/>
                        <a:pt x="50" y="1"/>
                      </a:cubicBezTo>
                      <a:cubicBezTo>
                        <a:pt x="50" y="0"/>
                        <a:pt x="50" y="0"/>
                        <a:pt x="50" y="0"/>
                      </a:cubicBezTo>
                      <a:cubicBezTo>
                        <a:pt x="52" y="1"/>
                        <a:pt x="53" y="3"/>
                        <a:pt x="55" y="5"/>
                      </a:cubicBezTo>
                      <a:cubicBezTo>
                        <a:pt x="57" y="8"/>
                        <a:pt x="58" y="9"/>
                        <a:pt x="61" y="10"/>
                      </a:cubicBezTo>
                      <a:cubicBezTo>
                        <a:pt x="64" y="11"/>
                        <a:pt x="66" y="11"/>
                        <a:pt x="69" y="11"/>
                      </a:cubicBezTo>
                      <a:cubicBezTo>
                        <a:pt x="71" y="12"/>
                        <a:pt x="74" y="12"/>
                        <a:pt x="76" y="11"/>
                      </a:cubicBezTo>
                      <a:cubicBezTo>
                        <a:pt x="78" y="10"/>
                        <a:pt x="79" y="7"/>
                        <a:pt x="81" y="6"/>
                      </a:cubicBezTo>
                      <a:cubicBezTo>
                        <a:pt x="84" y="2"/>
                        <a:pt x="85" y="1"/>
                        <a:pt x="91" y="1"/>
                      </a:cubicBezTo>
                      <a:cubicBezTo>
                        <a:pt x="96" y="0"/>
                        <a:pt x="98" y="0"/>
                        <a:pt x="101" y="4"/>
                      </a:cubicBezTo>
                      <a:cubicBezTo>
                        <a:pt x="103" y="6"/>
                        <a:pt x="107" y="7"/>
                        <a:pt x="110" y="6"/>
                      </a:cubicBezTo>
                      <a:cubicBezTo>
                        <a:pt x="111" y="9"/>
                        <a:pt x="112" y="11"/>
                        <a:pt x="114" y="13"/>
                      </a:cubicBezTo>
                      <a:cubicBezTo>
                        <a:pt x="116" y="16"/>
                        <a:pt x="118" y="17"/>
                        <a:pt x="120"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1" name="Freeform 303"/>
                <p:cNvSpPr/>
                <p:nvPr/>
              </p:nvSpPr>
              <p:spPr bwMode="auto">
                <a:xfrm>
                  <a:off x="2216146" y="2022474"/>
                  <a:ext cx="257175" cy="158750"/>
                </a:xfrm>
                <a:custGeom>
                  <a:avLst/>
                  <a:gdLst/>
                  <a:ahLst/>
                  <a:cxnLst>
                    <a:cxn ang="0">
                      <a:pos x="98" y="34"/>
                    </a:cxn>
                    <a:cxn ang="0">
                      <a:pos x="87" y="45"/>
                    </a:cxn>
                    <a:cxn ang="0">
                      <a:pos x="70" y="54"/>
                    </a:cxn>
                    <a:cxn ang="0">
                      <a:pos x="61" y="52"/>
                    </a:cxn>
                    <a:cxn ang="0">
                      <a:pos x="51" y="49"/>
                    </a:cxn>
                    <a:cxn ang="0">
                      <a:pos x="41" y="54"/>
                    </a:cxn>
                    <a:cxn ang="0">
                      <a:pos x="36" y="59"/>
                    </a:cxn>
                    <a:cxn ang="0">
                      <a:pos x="29" y="59"/>
                    </a:cxn>
                    <a:cxn ang="0">
                      <a:pos x="21" y="58"/>
                    </a:cxn>
                    <a:cxn ang="0">
                      <a:pos x="15" y="53"/>
                    </a:cxn>
                    <a:cxn ang="0">
                      <a:pos x="10" y="48"/>
                    </a:cxn>
                    <a:cxn ang="0">
                      <a:pos x="4" y="37"/>
                    </a:cxn>
                    <a:cxn ang="0">
                      <a:pos x="0" y="24"/>
                    </a:cxn>
                    <a:cxn ang="0">
                      <a:pos x="6" y="18"/>
                    </a:cxn>
                    <a:cxn ang="0">
                      <a:pos x="13" y="14"/>
                    </a:cxn>
                    <a:cxn ang="0">
                      <a:pos x="21" y="12"/>
                    </a:cxn>
                    <a:cxn ang="0">
                      <a:pos x="26" y="8"/>
                    </a:cxn>
                    <a:cxn ang="0">
                      <a:pos x="31" y="0"/>
                    </a:cxn>
                    <a:cxn ang="0">
                      <a:pos x="35" y="2"/>
                    </a:cxn>
                    <a:cxn ang="0">
                      <a:pos x="52" y="12"/>
                    </a:cxn>
                    <a:cxn ang="0">
                      <a:pos x="71" y="21"/>
                    </a:cxn>
                    <a:cxn ang="0">
                      <a:pos x="89" y="26"/>
                    </a:cxn>
                    <a:cxn ang="0">
                      <a:pos x="95" y="30"/>
                    </a:cxn>
                    <a:cxn ang="0">
                      <a:pos x="98" y="34"/>
                    </a:cxn>
                  </a:cxnLst>
                  <a:rect l="0" t="0" r="r" b="b"/>
                  <a:pathLst>
                    <a:path w="98" h="60">
                      <a:moveTo>
                        <a:pt x="98" y="34"/>
                      </a:moveTo>
                      <a:cubicBezTo>
                        <a:pt x="94" y="37"/>
                        <a:pt x="92" y="41"/>
                        <a:pt x="87" y="45"/>
                      </a:cubicBezTo>
                      <a:cubicBezTo>
                        <a:pt x="83" y="48"/>
                        <a:pt x="76" y="53"/>
                        <a:pt x="70" y="54"/>
                      </a:cubicBezTo>
                      <a:cubicBezTo>
                        <a:pt x="67" y="55"/>
                        <a:pt x="63" y="54"/>
                        <a:pt x="61" y="52"/>
                      </a:cubicBezTo>
                      <a:cubicBezTo>
                        <a:pt x="58" y="48"/>
                        <a:pt x="56" y="48"/>
                        <a:pt x="51" y="49"/>
                      </a:cubicBezTo>
                      <a:cubicBezTo>
                        <a:pt x="45" y="49"/>
                        <a:pt x="44" y="50"/>
                        <a:pt x="41" y="54"/>
                      </a:cubicBezTo>
                      <a:cubicBezTo>
                        <a:pt x="39" y="55"/>
                        <a:pt x="38" y="58"/>
                        <a:pt x="36" y="59"/>
                      </a:cubicBezTo>
                      <a:cubicBezTo>
                        <a:pt x="34" y="60"/>
                        <a:pt x="31" y="60"/>
                        <a:pt x="29" y="59"/>
                      </a:cubicBezTo>
                      <a:cubicBezTo>
                        <a:pt x="26" y="59"/>
                        <a:pt x="24" y="59"/>
                        <a:pt x="21" y="58"/>
                      </a:cubicBezTo>
                      <a:cubicBezTo>
                        <a:pt x="18" y="57"/>
                        <a:pt x="17" y="56"/>
                        <a:pt x="15" y="53"/>
                      </a:cubicBezTo>
                      <a:cubicBezTo>
                        <a:pt x="13" y="51"/>
                        <a:pt x="12" y="49"/>
                        <a:pt x="10" y="48"/>
                      </a:cubicBezTo>
                      <a:cubicBezTo>
                        <a:pt x="10" y="44"/>
                        <a:pt x="7" y="40"/>
                        <a:pt x="4" y="37"/>
                      </a:cubicBezTo>
                      <a:cubicBezTo>
                        <a:pt x="1" y="33"/>
                        <a:pt x="0" y="29"/>
                        <a:pt x="0" y="24"/>
                      </a:cubicBezTo>
                      <a:cubicBezTo>
                        <a:pt x="1" y="21"/>
                        <a:pt x="3" y="20"/>
                        <a:pt x="6" y="18"/>
                      </a:cubicBezTo>
                      <a:cubicBezTo>
                        <a:pt x="8" y="17"/>
                        <a:pt x="11" y="15"/>
                        <a:pt x="13" y="14"/>
                      </a:cubicBezTo>
                      <a:cubicBezTo>
                        <a:pt x="16" y="12"/>
                        <a:pt x="18" y="13"/>
                        <a:pt x="21" y="12"/>
                      </a:cubicBezTo>
                      <a:cubicBezTo>
                        <a:pt x="24" y="11"/>
                        <a:pt x="24" y="11"/>
                        <a:pt x="26" y="8"/>
                      </a:cubicBezTo>
                      <a:cubicBezTo>
                        <a:pt x="28" y="5"/>
                        <a:pt x="29" y="3"/>
                        <a:pt x="31" y="0"/>
                      </a:cubicBezTo>
                      <a:cubicBezTo>
                        <a:pt x="32" y="1"/>
                        <a:pt x="34" y="1"/>
                        <a:pt x="35" y="2"/>
                      </a:cubicBezTo>
                      <a:cubicBezTo>
                        <a:pt x="41" y="5"/>
                        <a:pt x="46" y="8"/>
                        <a:pt x="52" y="12"/>
                      </a:cubicBezTo>
                      <a:cubicBezTo>
                        <a:pt x="59" y="15"/>
                        <a:pt x="64" y="18"/>
                        <a:pt x="71" y="21"/>
                      </a:cubicBezTo>
                      <a:cubicBezTo>
                        <a:pt x="77" y="23"/>
                        <a:pt x="83" y="24"/>
                        <a:pt x="89" y="26"/>
                      </a:cubicBezTo>
                      <a:cubicBezTo>
                        <a:pt x="91" y="27"/>
                        <a:pt x="93" y="29"/>
                        <a:pt x="95" y="30"/>
                      </a:cubicBezTo>
                      <a:cubicBezTo>
                        <a:pt x="96" y="31"/>
                        <a:pt x="97" y="32"/>
                        <a:pt x="98"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2" name="Freeform 304"/>
                <p:cNvSpPr/>
                <p:nvPr/>
              </p:nvSpPr>
              <p:spPr bwMode="auto">
                <a:xfrm>
                  <a:off x="2400296" y="2112962"/>
                  <a:ext cx="233362" cy="92075"/>
                </a:xfrm>
                <a:custGeom>
                  <a:avLst/>
                  <a:gdLst/>
                  <a:ahLst/>
                  <a:cxnLst>
                    <a:cxn ang="0">
                      <a:pos x="89" y="1"/>
                    </a:cxn>
                    <a:cxn ang="0">
                      <a:pos x="89" y="1"/>
                    </a:cxn>
                    <a:cxn ang="0">
                      <a:pos x="85" y="7"/>
                    </a:cxn>
                    <a:cxn ang="0">
                      <a:pos x="82" y="14"/>
                    </a:cxn>
                    <a:cxn ang="0">
                      <a:pos x="80" y="26"/>
                    </a:cxn>
                    <a:cxn ang="0">
                      <a:pos x="80" y="26"/>
                    </a:cxn>
                    <a:cxn ang="0">
                      <a:pos x="72" y="25"/>
                    </a:cxn>
                    <a:cxn ang="0">
                      <a:pos x="58" y="24"/>
                    </a:cxn>
                    <a:cxn ang="0">
                      <a:pos x="52" y="28"/>
                    </a:cxn>
                    <a:cxn ang="0">
                      <a:pos x="46" y="31"/>
                    </a:cxn>
                    <a:cxn ang="0">
                      <a:pos x="17" y="33"/>
                    </a:cxn>
                    <a:cxn ang="0">
                      <a:pos x="10" y="32"/>
                    </a:cxn>
                    <a:cxn ang="0">
                      <a:pos x="4" y="27"/>
                    </a:cxn>
                    <a:cxn ang="0">
                      <a:pos x="0" y="20"/>
                    </a:cxn>
                    <a:cxn ang="0">
                      <a:pos x="17" y="11"/>
                    </a:cxn>
                    <a:cxn ang="0">
                      <a:pos x="28" y="0"/>
                    </a:cxn>
                    <a:cxn ang="0">
                      <a:pos x="31" y="3"/>
                    </a:cxn>
                    <a:cxn ang="0">
                      <a:pos x="47" y="7"/>
                    </a:cxn>
                    <a:cxn ang="0">
                      <a:pos x="63" y="8"/>
                    </a:cxn>
                    <a:cxn ang="0">
                      <a:pos x="79" y="5"/>
                    </a:cxn>
                    <a:cxn ang="0">
                      <a:pos x="84" y="4"/>
                    </a:cxn>
                    <a:cxn ang="0">
                      <a:pos x="89" y="1"/>
                    </a:cxn>
                  </a:cxnLst>
                  <a:rect l="0" t="0" r="r" b="b"/>
                  <a:pathLst>
                    <a:path w="89" h="35">
                      <a:moveTo>
                        <a:pt x="89" y="1"/>
                      </a:moveTo>
                      <a:cubicBezTo>
                        <a:pt x="89" y="1"/>
                        <a:pt x="89" y="1"/>
                        <a:pt x="89" y="1"/>
                      </a:cubicBezTo>
                      <a:cubicBezTo>
                        <a:pt x="89" y="4"/>
                        <a:pt x="86" y="4"/>
                        <a:pt x="85" y="7"/>
                      </a:cubicBezTo>
                      <a:cubicBezTo>
                        <a:pt x="83" y="9"/>
                        <a:pt x="83" y="12"/>
                        <a:pt x="82" y="14"/>
                      </a:cubicBezTo>
                      <a:cubicBezTo>
                        <a:pt x="80" y="18"/>
                        <a:pt x="82" y="22"/>
                        <a:pt x="80" y="26"/>
                      </a:cubicBezTo>
                      <a:cubicBezTo>
                        <a:pt x="80" y="26"/>
                        <a:pt x="80" y="26"/>
                        <a:pt x="80" y="26"/>
                      </a:cubicBezTo>
                      <a:cubicBezTo>
                        <a:pt x="77" y="26"/>
                        <a:pt x="75" y="26"/>
                        <a:pt x="72" y="25"/>
                      </a:cubicBezTo>
                      <a:cubicBezTo>
                        <a:pt x="68" y="24"/>
                        <a:pt x="62" y="23"/>
                        <a:pt x="58" y="24"/>
                      </a:cubicBezTo>
                      <a:cubicBezTo>
                        <a:pt x="55" y="25"/>
                        <a:pt x="54" y="27"/>
                        <a:pt x="52" y="28"/>
                      </a:cubicBezTo>
                      <a:cubicBezTo>
                        <a:pt x="50" y="29"/>
                        <a:pt x="48" y="30"/>
                        <a:pt x="46" y="31"/>
                      </a:cubicBezTo>
                      <a:cubicBezTo>
                        <a:pt x="38" y="35"/>
                        <a:pt x="26" y="35"/>
                        <a:pt x="17" y="33"/>
                      </a:cubicBezTo>
                      <a:cubicBezTo>
                        <a:pt x="15" y="33"/>
                        <a:pt x="13" y="33"/>
                        <a:pt x="10" y="32"/>
                      </a:cubicBezTo>
                      <a:cubicBezTo>
                        <a:pt x="8" y="31"/>
                        <a:pt x="6" y="30"/>
                        <a:pt x="4" y="27"/>
                      </a:cubicBezTo>
                      <a:cubicBezTo>
                        <a:pt x="2" y="25"/>
                        <a:pt x="1" y="23"/>
                        <a:pt x="0" y="20"/>
                      </a:cubicBezTo>
                      <a:cubicBezTo>
                        <a:pt x="6" y="19"/>
                        <a:pt x="13" y="14"/>
                        <a:pt x="17" y="11"/>
                      </a:cubicBezTo>
                      <a:cubicBezTo>
                        <a:pt x="22" y="7"/>
                        <a:pt x="24" y="3"/>
                        <a:pt x="28" y="0"/>
                      </a:cubicBezTo>
                      <a:cubicBezTo>
                        <a:pt x="29" y="1"/>
                        <a:pt x="30" y="2"/>
                        <a:pt x="31" y="3"/>
                      </a:cubicBezTo>
                      <a:cubicBezTo>
                        <a:pt x="36" y="7"/>
                        <a:pt x="41" y="7"/>
                        <a:pt x="47" y="7"/>
                      </a:cubicBezTo>
                      <a:cubicBezTo>
                        <a:pt x="53" y="7"/>
                        <a:pt x="58" y="8"/>
                        <a:pt x="63" y="8"/>
                      </a:cubicBezTo>
                      <a:cubicBezTo>
                        <a:pt x="69" y="8"/>
                        <a:pt x="73" y="7"/>
                        <a:pt x="79" y="5"/>
                      </a:cubicBezTo>
                      <a:cubicBezTo>
                        <a:pt x="80" y="5"/>
                        <a:pt x="82" y="5"/>
                        <a:pt x="84" y="4"/>
                      </a:cubicBezTo>
                      <a:cubicBezTo>
                        <a:pt x="86" y="3"/>
                        <a:pt x="87" y="2"/>
                        <a:pt x="89"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3" name="Freeform 305"/>
                <p:cNvSpPr/>
                <p:nvPr/>
              </p:nvSpPr>
              <p:spPr bwMode="auto">
                <a:xfrm>
                  <a:off x="2606671" y="1933574"/>
                  <a:ext cx="714374" cy="477837"/>
                </a:xfrm>
                <a:custGeom>
                  <a:avLst/>
                  <a:gdLst/>
                  <a:ahLst/>
                  <a:cxnLst>
                    <a:cxn ang="0">
                      <a:pos x="255" y="103"/>
                    </a:cxn>
                    <a:cxn ang="0">
                      <a:pos x="236" y="124"/>
                    </a:cxn>
                    <a:cxn ang="0">
                      <a:pos x="225" y="128"/>
                    </a:cxn>
                    <a:cxn ang="0">
                      <a:pos x="199" y="139"/>
                    </a:cxn>
                    <a:cxn ang="0">
                      <a:pos x="192" y="144"/>
                    </a:cxn>
                    <a:cxn ang="0">
                      <a:pos x="212" y="163"/>
                    </a:cxn>
                    <a:cxn ang="0">
                      <a:pos x="172" y="182"/>
                    </a:cxn>
                    <a:cxn ang="0">
                      <a:pos x="156" y="167"/>
                    </a:cxn>
                    <a:cxn ang="0">
                      <a:pos x="169" y="151"/>
                    </a:cxn>
                    <a:cxn ang="0">
                      <a:pos x="128" y="143"/>
                    </a:cxn>
                    <a:cxn ang="0">
                      <a:pos x="110" y="153"/>
                    </a:cxn>
                    <a:cxn ang="0">
                      <a:pos x="105" y="144"/>
                    </a:cxn>
                    <a:cxn ang="0">
                      <a:pos x="112" y="140"/>
                    </a:cxn>
                    <a:cxn ang="0">
                      <a:pos x="115" y="132"/>
                    </a:cxn>
                    <a:cxn ang="0">
                      <a:pos x="108" y="119"/>
                    </a:cxn>
                    <a:cxn ang="0">
                      <a:pos x="85" y="99"/>
                    </a:cxn>
                    <a:cxn ang="0">
                      <a:pos x="65" y="103"/>
                    </a:cxn>
                    <a:cxn ang="0">
                      <a:pos x="60" y="107"/>
                    </a:cxn>
                    <a:cxn ang="0">
                      <a:pos x="52" y="103"/>
                    </a:cxn>
                    <a:cxn ang="0">
                      <a:pos x="30" y="103"/>
                    </a:cxn>
                    <a:cxn ang="0">
                      <a:pos x="13" y="103"/>
                    </a:cxn>
                    <a:cxn ang="0">
                      <a:pos x="1" y="94"/>
                    </a:cxn>
                    <a:cxn ang="0">
                      <a:pos x="6" y="75"/>
                    </a:cxn>
                    <a:cxn ang="0">
                      <a:pos x="10" y="69"/>
                    </a:cxn>
                    <a:cxn ang="0">
                      <a:pos x="14" y="56"/>
                    </a:cxn>
                    <a:cxn ang="0">
                      <a:pos x="22" y="28"/>
                    </a:cxn>
                    <a:cxn ang="0">
                      <a:pos x="36" y="15"/>
                    </a:cxn>
                    <a:cxn ang="0">
                      <a:pos x="49" y="13"/>
                    </a:cxn>
                    <a:cxn ang="0">
                      <a:pos x="81" y="18"/>
                    </a:cxn>
                    <a:cxn ang="0">
                      <a:pos x="99" y="20"/>
                    </a:cxn>
                    <a:cxn ang="0">
                      <a:pos x="120" y="24"/>
                    </a:cxn>
                    <a:cxn ang="0">
                      <a:pos x="130" y="16"/>
                    </a:cxn>
                    <a:cxn ang="0">
                      <a:pos x="148" y="8"/>
                    </a:cxn>
                    <a:cxn ang="0">
                      <a:pos x="163" y="4"/>
                    </a:cxn>
                    <a:cxn ang="0">
                      <a:pos x="176" y="0"/>
                    </a:cxn>
                    <a:cxn ang="0">
                      <a:pos x="186" y="21"/>
                    </a:cxn>
                    <a:cxn ang="0">
                      <a:pos x="198" y="38"/>
                    </a:cxn>
                    <a:cxn ang="0">
                      <a:pos x="208" y="48"/>
                    </a:cxn>
                    <a:cxn ang="0">
                      <a:pos x="226" y="49"/>
                    </a:cxn>
                    <a:cxn ang="0">
                      <a:pos x="248" y="61"/>
                    </a:cxn>
                    <a:cxn ang="0">
                      <a:pos x="268" y="74"/>
                    </a:cxn>
                    <a:cxn ang="0">
                      <a:pos x="272" y="86"/>
                    </a:cxn>
                  </a:cxnLst>
                  <a:rect l="0" t="0" r="r" b="b"/>
                  <a:pathLst>
                    <a:path w="272" h="182">
                      <a:moveTo>
                        <a:pt x="272" y="86"/>
                      </a:moveTo>
                      <a:cubicBezTo>
                        <a:pt x="271" y="93"/>
                        <a:pt x="261" y="100"/>
                        <a:pt x="255" y="103"/>
                      </a:cubicBezTo>
                      <a:cubicBezTo>
                        <a:pt x="249" y="107"/>
                        <a:pt x="245" y="110"/>
                        <a:pt x="241" y="117"/>
                      </a:cubicBezTo>
                      <a:cubicBezTo>
                        <a:pt x="240" y="119"/>
                        <a:pt x="238" y="121"/>
                        <a:pt x="236" y="124"/>
                      </a:cubicBezTo>
                      <a:cubicBezTo>
                        <a:pt x="236" y="124"/>
                        <a:pt x="236" y="124"/>
                        <a:pt x="236" y="124"/>
                      </a:cubicBezTo>
                      <a:cubicBezTo>
                        <a:pt x="232" y="125"/>
                        <a:pt x="228" y="127"/>
                        <a:pt x="225" y="128"/>
                      </a:cubicBezTo>
                      <a:cubicBezTo>
                        <a:pt x="218" y="131"/>
                        <a:pt x="211" y="135"/>
                        <a:pt x="204" y="137"/>
                      </a:cubicBezTo>
                      <a:cubicBezTo>
                        <a:pt x="202" y="138"/>
                        <a:pt x="201" y="138"/>
                        <a:pt x="199" y="139"/>
                      </a:cubicBezTo>
                      <a:cubicBezTo>
                        <a:pt x="198" y="139"/>
                        <a:pt x="194" y="140"/>
                        <a:pt x="194" y="140"/>
                      </a:cubicBezTo>
                      <a:cubicBezTo>
                        <a:pt x="192" y="142"/>
                        <a:pt x="192" y="142"/>
                        <a:pt x="192" y="144"/>
                      </a:cubicBezTo>
                      <a:cubicBezTo>
                        <a:pt x="192" y="146"/>
                        <a:pt x="192" y="148"/>
                        <a:pt x="193" y="149"/>
                      </a:cubicBezTo>
                      <a:cubicBezTo>
                        <a:pt x="196" y="157"/>
                        <a:pt x="204" y="161"/>
                        <a:pt x="212" y="163"/>
                      </a:cubicBezTo>
                      <a:cubicBezTo>
                        <a:pt x="212" y="170"/>
                        <a:pt x="200" y="175"/>
                        <a:pt x="195" y="176"/>
                      </a:cubicBezTo>
                      <a:cubicBezTo>
                        <a:pt x="188" y="179"/>
                        <a:pt x="180" y="181"/>
                        <a:pt x="172" y="182"/>
                      </a:cubicBezTo>
                      <a:cubicBezTo>
                        <a:pt x="168" y="182"/>
                        <a:pt x="165" y="179"/>
                        <a:pt x="163" y="176"/>
                      </a:cubicBezTo>
                      <a:cubicBezTo>
                        <a:pt x="160" y="172"/>
                        <a:pt x="158" y="170"/>
                        <a:pt x="156" y="167"/>
                      </a:cubicBezTo>
                      <a:cubicBezTo>
                        <a:pt x="153" y="162"/>
                        <a:pt x="155" y="158"/>
                        <a:pt x="159" y="156"/>
                      </a:cubicBezTo>
                      <a:cubicBezTo>
                        <a:pt x="161" y="155"/>
                        <a:pt x="169" y="154"/>
                        <a:pt x="169" y="151"/>
                      </a:cubicBezTo>
                      <a:cubicBezTo>
                        <a:pt x="158" y="151"/>
                        <a:pt x="154" y="137"/>
                        <a:pt x="142" y="137"/>
                      </a:cubicBezTo>
                      <a:cubicBezTo>
                        <a:pt x="137" y="137"/>
                        <a:pt x="132" y="140"/>
                        <a:pt x="128" y="143"/>
                      </a:cubicBezTo>
                      <a:cubicBezTo>
                        <a:pt x="122" y="147"/>
                        <a:pt x="119" y="152"/>
                        <a:pt x="116" y="158"/>
                      </a:cubicBezTo>
                      <a:cubicBezTo>
                        <a:pt x="114" y="157"/>
                        <a:pt x="112" y="155"/>
                        <a:pt x="110" y="153"/>
                      </a:cubicBezTo>
                      <a:cubicBezTo>
                        <a:pt x="108" y="151"/>
                        <a:pt x="105" y="149"/>
                        <a:pt x="102" y="147"/>
                      </a:cubicBezTo>
                      <a:cubicBezTo>
                        <a:pt x="103" y="146"/>
                        <a:pt x="104" y="144"/>
                        <a:pt x="105" y="144"/>
                      </a:cubicBezTo>
                      <a:cubicBezTo>
                        <a:pt x="106" y="143"/>
                        <a:pt x="108" y="143"/>
                        <a:pt x="109" y="142"/>
                      </a:cubicBezTo>
                      <a:cubicBezTo>
                        <a:pt x="111" y="142"/>
                        <a:pt x="110" y="142"/>
                        <a:pt x="112" y="140"/>
                      </a:cubicBezTo>
                      <a:cubicBezTo>
                        <a:pt x="114" y="138"/>
                        <a:pt x="117" y="137"/>
                        <a:pt x="119" y="135"/>
                      </a:cubicBezTo>
                      <a:cubicBezTo>
                        <a:pt x="119" y="133"/>
                        <a:pt x="117" y="133"/>
                        <a:pt x="115" y="132"/>
                      </a:cubicBezTo>
                      <a:cubicBezTo>
                        <a:pt x="114" y="130"/>
                        <a:pt x="113" y="129"/>
                        <a:pt x="112" y="127"/>
                      </a:cubicBezTo>
                      <a:cubicBezTo>
                        <a:pt x="111" y="124"/>
                        <a:pt x="109" y="122"/>
                        <a:pt x="108" y="119"/>
                      </a:cubicBezTo>
                      <a:cubicBezTo>
                        <a:pt x="105" y="113"/>
                        <a:pt x="103" y="106"/>
                        <a:pt x="98" y="102"/>
                      </a:cubicBezTo>
                      <a:cubicBezTo>
                        <a:pt x="94" y="99"/>
                        <a:pt x="90" y="99"/>
                        <a:pt x="85" y="99"/>
                      </a:cubicBezTo>
                      <a:cubicBezTo>
                        <a:pt x="81" y="98"/>
                        <a:pt x="77" y="94"/>
                        <a:pt x="74" y="95"/>
                      </a:cubicBezTo>
                      <a:cubicBezTo>
                        <a:pt x="70" y="96"/>
                        <a:pt x="68" y="101"/>
                        <a:pt x="65" y="103"/>
                      </a:cubicBezTo>
                      <a:cubicBezTo>
                        <a:pt x="64" y="105"/>
                        <a:pt x="62" y="106"/>
                        <a:pt x="60" y="107"/>
                      </a:cubicBezTo>
                      <a:cubicBezTo>
                        <a:pt x="60" y="107"/>
                        <a:pt x="60" y="107"/>
                        <a:pt x="60" y="107"/>
                      </a:cubicBezTo>
                      <a:cubicBezTo>
                        <a:pt x="60" y="107"/>
                        <a:pt x="60" y="106"/>
                        <a:pt x="60" y="106"/>
                      </a:cubicBezTo>
                      <a:cubicBezTo>
                        <a:pt x="57" y="106"/>
                        <a:pt x="55" y="103"/>
                        <a:pt x="52" y="103"/>
                      </a:cubicBezTo>
                      <a:cubicBezTo>
                        <a:pt x="49" y="103"/>
                        <a:pt x="48" y="104"/>
                        <a:pt x="46" y="105"/>
                      </a:cubicBezTo>
                      <a:cubicBezTo>
                        <a:pt x="40" y="106"/>
                        <a:pt x="35" y="104"/>
                        <a:pt x="30" y="103"/>
                      </a:cubicBezTo>
                      <a:cubicBezTo>
                        <a:pt x="26" y="103"/>
                        <a:pt x="22" y="104"/>
                        <a:pt x="18" y="105"/>
                      </a:cubicBezTo>
                      <a:cubicBezTo>
                        <a:pt x="17" y="105"/>
                        <a:pt x="15" y="104"/>
                        <a:pt x="13" y="103"/>
                      </a:cubicBezTo>
                      <a:cubicBezTo>
                        <a:pt x="7" y="101"/>
                        <a:pt x="0" y="98"/>
                        <a:pt x="1" y="94"/>
                      </a:cubicBezTo>
                      <a:cubicBezTo>
                        <a:pt x="1" y="94"/>
                        <a:pt x="1" y="94"/>
                        <a:pt x="1" y="94"/>
                      </a:cubicBezTo>
                      <a:cubicBezTo>
                        <a:pt x="3" y="90"/>
                        <a:pt x="1" y="86"/>
                        <a:pt x="3" y="82"/>
                      </a:cubicBezTo>
                      <a:cubicBezTo>
                        <a:pt x="4" y="80"/>
                        <a:pt x="4" y="77"/>
                        <a:pt x="6" y="75"/>
                      </a:cubicBezTo>
                      <a:cubicBezTo>
                        <a:pt x="7" y="72"/>
                        <a:pt x="10" y="72"/>
                        <a:pt x="10" y="69"/>
                      </a:cubicBezTo>
                      <a:cubicBezTo>
                        <a:pt x="10" y="69"/>
                        <a:pt x="10" y="69"/>
                        <a:pt x="10" y="69"/>
                      </a:cubicBezTo>
                      <a:cubicBezTo>
                        <a:pt x="10" y="66"/>
                        <a:pt x="9" y="64"/>
                        <a:pt x="10" y="62"/>
                      </a:cubicBezTo>
                      <a:cubicBezTo>
                        <a:pt x="10" y="60"/>
                        <a:pt x="13" y="57"/>
                        <a:pt x="14" y="56"/>
                      </a:cubicBezTo>
                      <a:cubicBezTo>
                        <a:pt x="18" y="52"/>
                        <a:pt x="22" y="48"/>
                        <a:pt x="23" y="42"/>
                      </a:cubicBezTo>
                      <a:cubicBezTo>
                        <a:pt x="24" y="37"/>
                        <a:pt x="23" y="33"/>
                        <a:pt x="22" y="28"/>
                      </a:cubicBezTo>
                      <a:cubicBezTo>
                        <a:pt x="22" y="23"/>
                        <a:pt x="33" y="20"/>
                        <a:pt x="31" y="15"/>
                      </a:cubicBezTo>
                      <a:cubicBezTo>
                        <a:pt x="32" y="15"/>
                        <a:pt x="34" y="14"/>
                        <a:pt x="36" y="15"/>
                      </a:cubicBezTo>
                      <a:cubicBezTo>
                        <a:pt x="38" y="15"/>
                        <a:pt x="40" y="11"/>
                        <a:pt x="42" y="11"/>
                      </a:cubicBezTo>
                      <a:cubicBezTo>
                        <a:pt x="45" y="11"/>
                        <a:pt x="47" y="12"/>
                        <a:pt x="49" y="13"/>
                      </a:cubicBezTo>
                      <a:cubicBezTo>
                        <a:pt x="54" y="14"/>
                        <a:pt x="58" y="15"/>
                        <a:pt x="64" y="15"/>
                      </a:cubicBezTo>
                      <a:cubicBezTo>
                        <a:pt x="69" y="15"/>
                        <a:pt x="75" y="16"/>
                        <a:pt x="81" y="18"/>
                      </a:cubicBezTo>
                      <a:cubicBezTo>
                        <a:pt x="84" y="20"/>
                        <a:pt x="85" y="21"/>
                        <a:pt x="90" y="21"/>
                      </a:cubicBezTo>
                      <a:cubicBezTo>
                        <a:pt x="93" y="21"/>
                        <a:pt x="96" y="21"/>
                        <a:pt x="99" y="20"/>
                      </a:cubicBezTo>
                      <a:cubicBezTo>
                        <a:pt x="103" y="19"/>
                        <a:pt x="108" y="17"/>
                        <a:pt x="113" y="21"/>
                      </a:cubicBezTo>
                      <a:cubicBezTo>
                        <a:pt x="115" y="23"/>
                        <a:pt x="117" y="25"/>
                        <a:pt x="120" y="24"/>
                      </a:cubicBezTo>
                      <a:cubicBezTo>
                        <a:pt x="121" y="23"/>
                        <a:pt x="124" y="20"/>
                        <a:pt x="124" y="19"/>
                      </a:cubicBezTo>
                      <a:cubicBezTo>
                        <a:pt x="125" y="18"/>
                        <a:pt x="129" y="17"/>
                        <a:pt x="130" y="16"/>
                      </a:cubicBezTo>
                      <a:cubicBezTo>
                        <a:pt x="132" y="15"/>
                        <a:pt x="132" y="13"/>
                        <a:pt x="134" y="11"/>
                      </a:cubicBezTo>
                      <a:cubicBezTo>
                        <a:pt x="137" y="8"/>
                        <a:pt x="144" y="8"/>
                        <a:pt x="148" y="8"/>
                      </a:cubicBezTo>
                      <a:cubicBezTo>
                        <a:pt x="149" y="8"/>
                        <a:pt x="151" y="8"/>
                        <a:pt x="152" y="8"/>
                      </a:cubicBezTo>
                      <a:cubicBezTo>
                        <a:pt x="156" y="7"/>
                        <a:pt x="160" y="7"/>
                        <a:pt x="163" y="4"/>
                      </a:cubicBezTo>
                      <a:cubicBezTo>
                        <a:pt x="166" y="2"/>
                        <a:pt x="168" y="1"/>
                        <a:pt x="171" y="0"/>
                      </a:cubicBezTo>
                      <a:cubicBezTo>
                        <a:pt x="172" y="0"/>
                        <a:pt x="174" y="0"/>
                        <a:pt x="176" y="0"/>
                      </a:cubicBezTo>
                      <a:cubicBezTo>
                        <a:pt x="178" y="1"/>
                        <a:pt x="177" y="2"/>
                        <a:pt x="178" y="4"/>
                      </a:cubicBezTo>
                      <a:cubicBezTo>
                        <a:pt x="181" y="10"/>
                        <a:pt x="182" y="16"/>
                        <a:pt x="186" y="21"/>
                      </a:cubicBezTo>
                      <a:cubicBezTo>
                        <a:pt x="188" y="24"/>
                        <a:pt x="191" y="26"/>
                        <a:pt x="193" y="28"/>
                      </a:cubicBezTo>
                      <a:cubicBezTo>
                        <a:pt x="195" y="31"/>
                        <a:pt x="196" y="35"/>
                        <a:pt x="198" y="38"/>
                      </a:cubicBezTo>
                      <a:cubicBezTo>
                        <a:pt x="199" y="40"/>
                        <a:pt x="200" y="43"/>
                        <a:pt x="202" y="45"/>
                      </a:cubicBezTo>
                      <a:cubicBezTo>
                        <a:pt x="204" y="47"/>
                        <a:pt x="206" y="47"/>
                        <a:pt x="208" y="48"/>
                      </a:cubicBezTo>
                      <a:cubicBezTo>
                        <a:pt x="212" y="51"/>
                        <a:pt x="215" y="54"/>
                        <a:pt x="220" y="53"/>
                      </a:cubicBezTo>
                      <a:cubicBezTo>
                        <a:pt x="222" y="52"/>
                        <a:pt x="224" y="50"/>
                        <a:pt x="226" y="49"/>
                      </a:cubicBezTo>
                      <a:cubicBezTo>
                        <a:pt x="233" y="47"/>
                        <a:pt x="236" y="54"/>
                        <a:pt x="241" y="57"/>
                      </a:cubicBezTo>
                      <a:cubicBezTo>
                        <a:pt x="243" y="59"/>
                        <a:pt x="245" y="60"/>
                        <a:pt x="248" y="61"/>
                      </a:cubicBezTo>
                      <a:cubicBezTo>
                        <a:pt x="252" y="63"/>
                        <a:pt x="255" y="65"/>
                        <a:pt x="259" y="67"/>
                      </a:cubicBezTo>
                      <a:cubicBezTo>
                        <a:pt x="263" y="69"/>
                        <a:pt x="267" y="70"/>
                        <a:pt x="268" y="74"/>
                      </a:cubicBezTo>
                      <a:cubicBezTo>
                        <a:pt x="269" y="75"/>
                        <a:pt x="269" y="78"/>
                        <a:pt x="270" y="79"/>
                      </a:cubicBezTo>
                      <a:cubicBezTo>
                        <a:pt x="271" y="82"/>
                        <a:pt x="272" y="83"/>
                        <a:pt x="272"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4" name="Freeform 306"/>
                <p:cNvSpPr/>
                <p:nvPr/>
              </p:nvSpPr>
              <p:spPr bwMode="auto">
                <a:xfrm>
                  <a:off x="2554283" y="1555750"/>
                  <a:ext cx="293687" cy="169862"/>
                </a:xfrm>
                <a:custGeom>
                  <a:avLst/>
                  <a:gdLst/>
                  <a:ahLst/>
                  <a:cxnLst>
                    <a:cxn ang="0">
                      <a:pos x="111" y="43"/>
                    </a:cxn>
                    <a:cxn ang="0">
                      <a:pos x="111" y="43"/>
                    </a:cxn>
                    <a:cxn ang="0">
                      <a:pos x="108" y="48"/>
                    </a:cxn>
                    <a:cxn ang="0">
                      <a:pos x="96" y="61"/>
                    </a:cxn>
                    <a:cxn ang="0">
                      <a:pos x="93" y="65"/>
                    </a:cxn>
                    <a:cxn ang="0">
                      <a:pos x="89" y="62"/>
                    </a:cxn>
                    <a:cxn ang="0">
                      <a:pos x="77" y="51"/>
                    </a:cxn>
                    <a:cxn ang="0">
                      <a:pos x="70" y="44"/>
                    </a:cxn>
                    <a:cxn ang="0">
                      <a:pos x="66" y="37"/>
                    </a:cxn>
                    <a:cxn ang="0">
                      <a:pos x="59" y="42"/>
                    </a:cxn>
                    <a:cxn ang="0">
                      <a:pos x="53" y="43"/>
                    </a:cxn>
                    <a:cxn ang="0">
                      <a:pos x="39" y="40"/>
                    </a:cxn>
                    <a:cxn ang="0">
                      <a:pos x="24" y="40"/>
                    </a:cxn>
                    <a:cxn ang="0">
                      <a:pos x="10" y="48"/>
                    </a:cxn>
                    <a:cxn ang="0">
                      <a:pos x="1" y="50"/>
                    </a:cxn>
                    <a:cxn ang="0">
                      <a:pos x="1" y="46"/>
                    </a:cxn>
                    <a:cxn ang="0">
                      <a:pos x="2" y="30"/>
                    </a:cxn>
                    <a:cxn ang="0">
                      <a:pos x="10" y="17"/>
                    </a:cxn>
                    <a:cxn ang="0">
                      <a:pos x="15" y="9"/>
                    </a:cxn>
                    <a:cxn ang="0">
                      <a:pos x="36" y="22"/>
                    </a:cxn>
                    <a:cxn ang="0">
                      <a:pos x="55" y="15"/>
                    </a:cxn>
                    <a:cxn ang="0">
                      <a:pos x="52" y="2"/>
                    </a:cxn>
                    <a:cxn ang="0">
                      <a:pos x="55" y="1"/>
                    </a:cxn>
                    <a:cxn ang="0">
                      <a:pos x="64" y="3"/>
                    </a:cxn>
                    <a:cxn ang="0">
                      <a:pos x="80" y="2"/>
                    </a:cxn>
                    <a:cxn ang="0">
                      <a:pos x="84" y="3"/>
                    </a:cxn>
                    <a:cxn ang="0">
                      <a:pos x="88" y="4"/>
                    </a:cxn>
                    <a:cxn ang="0">
                      <a:pos x="95" y="9"/>
                    </a:cxn>
                    <a:cxn ang="0">
                      <a:pos x="100" y="10"/>
                    </a:cxn>
                    <a:cxn ang="0">
                      <a:pos x="103" y="10"/>
                    </a:cxn>
                    <a:cxn ang="0">
                      <a:pos x="106" y="21"/>
                    </a:cxn>
                    <a:cxn ang="0">
                      <a:pos x="112" y="37"/>
                    </a:cxn>
                    <a:cxn ang="0">
                      <a:pos x="111" y="43"/>
                    </a:cxn>
                  </a:cxnLst>
                  <a:rect l="0" t="0" r="r" b="b"/>
                  <a:pathLst>
                    <a:path w="112" h="65">
                      <a:moveTo>
                        <a:pt x="111" y="43"/>
                      </a:moveTo>
                      <a:cubicBezTo>
                        <a:pt x="111" y="43"/>
                        <a:pt x="111" y="43"/>
                        <a:pt x="111" y="43"/>
                      </a:cubicBezTo>
                      <a:cubicBezTo>
                        <a:pt x="110" y="44"/>
                        <a:pt x="109" y="46"/>
                        <a:pt x="108" y="48"/>
                      </a:cubicBezTo>
                      <a:cubicBezTo>
                        <a:pt x="104" y="52"/>
                        <a:pt x="100" y="56"/>
                        <a:pt x="96" y="61"/>
                      </a:cubicBezTo>
                      <a:cubicBezTo>
                        <a:pt x="95" y="62"/>
                        <a:pt x="94" y="64"/>
                        <a:pt x="93" y="65"/>
                      </a:cubicBezTo>
                      <a:cubicBezTo>
                        <a:pt x="91" y="64"/>
                        <a:pt x="90" y="63"/>
                        <a:pt x="89" y="62"/>
                      </a:cubicBezTo>
                      <a:cubicBezTo>
                        <a:pt x="84" y="58"/>
                        <a:pt x="81" y="55"/>
                        <a:pt x="77" y="51"/>
                      </a:cubicBezTo>
                      <a:cubicBezTo>
                        <a:pt x="75" y="49"/>
                        <a:pt x="72" y="46"/>
                        <a:pt x="70" y="44"/>
                      </a:cubicBezTo>
                      <a:cubicBezTo>
                        <a:pt x="69" y="43"/>
                        <a:pt x="67" y="38"/>
                        <a:pt x="66" y="37"/>
                      </a:cubicBezTo>
                      <a:cubicBezTo>
                        <a:pt x="64" y="36"/>
                        <a:pt x="61" y="40"/>
                        <a:pt x="59" y="42"/>
                      </a:cubicBezTo>
                      <a:cubicBezTo>
                        <a:pt x="57" y="43"/>
                        <a:pt x="56" y="43"/>
                        <a:pt x="53" y="43"/>
                      </a:cubicBezTo>
                      <a:cubicBezTo>
                        <a:pt x="48" y="43"/>
                        <a:pt x="44" y="40"/>
                        <a:pt x="39" y="40"/>
                      </a:cubicBezTo>
                      <a:cubicBezTo>
                        <a:pt x="34" y="40"/>
                        <a:pt x="29" y="40"/>
                        <a:pt x="24" y="40"/>
                      </a:cubicBezTo>
                      <a:cubicBezTo>
                        <a:pt x="17" y="40"/>
                        <a:pt x="15" y="44"/>
                        <a:pt x="10" y="48"/>
                      </a:cubicBezTo>
                      <a:cubicBezTo>
                        <a:pt x="9" y="49"/>
                        <a:pt x="5" y="50"/>
                        <a:pt x="1" y="50"/>
                      </a:cubicBezTo>
                      <a:cubicBezTo>
                        <a:pt x="1" y="48"/>
                        <a:pt x="1" y="47"/>
                        <a:pt x="1" y="46"/>
                      </a:cubicBezTo>
                      <a:cubicBezTo>
                        <a:pt x="1" y="40"/>
                        <a:pt x="0" y="35"/>
                        <a:pt x="2" y="30"/>
                      </a:cubicBezTo>
                      <a:cubicBezTo>
                        <a:pt x="4" y="25"/>
                        <a:pt x="8" y="21"/>
                        <a:pt x="10" y="17"/>
                      </a:cubicBezTo>
                      <a:cubicBezTo>
                        <a:pt x="11" y="13"/>
                        <a:pt x="10" y="9"/>
                        <a:pt x="15" y="9"/>
                      </a:cubicBezTo>
                      <a:cubicBezTo>
                        <a:pt x="25" y="10"/>
                        <a:pt x="29" y="19"/>
                        <a:pt x="36" y="22"/>
                      </a:cubicBezTo>
                      <a:cubicBezTo>
                        <a:pt x="43" y="26"/>
                        <a:pt x="55" y="23"/>
                        <a:pt x="55" y="15"/>
                      </a:cubicBezTo>
                      <a:cubicBezTo>
                        <a:pt x="55" y="10"/>
                        <a:pt x="54" y="6"/>
                        <a:pt x="52" y="2"/>
                      </a:cubicBezTo>
                      <a:cubicBezTo>
                        <a:pt x="53" y="2"/>
                        <a:pt x="54" y="2"/>
                        <a:pt x="55" y="1"/>
                      </a:cubicBezTo>
                      <a:cubicBezTo>
                        <a:pt x="58" y="1"/>
                        <a:pt x="61" y="2"/>
                        <a:pt x="64" y="3"/>
                      </a:cubicBezTo>
                      <a:cubicBezTo>
                        <a:pt x="70" y="3"/>
                        <a:pt x="75" y="0"/>
                        <a:pt x="80" y="2"/>
                      </a:cubicBezTo>
                      <a:cubicBezTo>
                        <a:pt x="82" y="3"/>
                        <a:pt x="82" y="3"/>
                        <a:pt x="84" y="3"/>
                      </a:cubicBezTo>
                      <a:cubicBezTo>
                        <a:pt x="85" y="4"/>
                        <a:pt x="87" y="3"/>
                        <a:pt x="88" y="4"/>
                      </a:cubicBezTo>
                      <a:cubicBezTo>
                        <a:pt x="92" y="4"/>
                        <a:pt x="92" y="7"/>
                        <a:pt x="95" y="9"/>
                      </a:cubicBezTo>
                      <a:cubicBezTo>
                        <a:pt x="96" y="9"/>
                        <a:pt x="99" y="9"/>
                        <a:pt x="100" y="10"/>
                      </a:cubicBezTo>
                      <a:cubicBezTo>
                        <a:pt x="101" y="10"/>
                        <a:pt x="102" y="10"/>
                        <a:pt x="103" y="10"/>
                      </a:cubicBezTo>
                      <a:cubicBezTo>
                        <a:pt x="104" y="14"/>
                        <a:pt x="105" y="18"/>
                        <a:pt x="106" y="21"/>
                      </a:cubicBezTo>
                      <a:cubicBezTo>
                        <a:pt x="107" y="26"/>
                        <a:pt x="111" y="32"/>
                        <a:pt x="112" y="37"/>
                      </a:cubicBezTo>
                      <a:cubicBezTo>
                        <a:pt x="112" y="39"/>
                        <a:pt x="111" y="41"/>
                        <a:pt x="111" y="4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5" name="Freeform 307"/>
                <p:cNvSpPr/>
                <p:nvPr/>
              </p:nvSpPr>
              <p:spPr bwMode="auto">
                <a:xfrm>
                  <a:off x="2657471" y="1419225"/>
                  <a:ext cx="173037" cy="161925"/>
                </a:xfrm>
                <a:custGeom>
                  <a:avLst/>
                  <a:gdLst/>
                  <a:ahLst/>
                  <a:cxnLst>
                    <a:cxn ang="0">
                      <a:pos x="64" y="25"/>
                    </a:cxn>
                    <a:cxn ang="0">
                      <a:pos x="61" y="40"/>
                    </a:cxn>
                    <a:cxn ang="0">
                      <a:pos x="63" y="57"/>
                    </a:cxn>
                    <a:cxn ang="0">
                      <a:pos x="64" y="62"/>
                    </a:cxn>
                    <a:cxn ang="0">
                      <a:pos x="61" y="62"/>
                    </a:cxn>
                    <a:cxn ang="0">
                      <a:pos x="56" y="61"/>
                    </a:cxn>
                    <a:cxn ang="0">
                      <a:pos x="49" y="56"/>
                    </a:cxn>
                    <a:cxn ang="0">
                      <a:pos x="45" y="55"/>
                    </a:cxn>
                    <a:cxn ang="0">
                      <a:pos x="41" y="54"/>
                    </a:cxn>
                    <a:cxn ang="0">
                      <a:pos x="25" y="55"/>
                    </a:cxn>
                    <a:cxn ang="0">
                      <a:pos x="16" y="53"/>
                    </a:cxn>
                    <a:cxn ang="0">
                      <a:pos x="13" y="54"/>
                    </a:cxn>
                    <a:cxn ang="0">
                      <a:pos x="7" y="41"/>
                    </a:cxn>
                    <a:cxn ang="0">
                      <a:pos x="1" y="28"/>
                    </a:cxn>
                    <a:cxn ang="0">
                      <a:pos x="4" y="16"/>
                    </a:cxn>
                    <a:cxn ang="0">
                      <a:pos x="20" y="9"/>
                    </a:cxn>
                    <a:cxn ang="0">
                      <a:pos x="35" y="4"/>
                    </a:cxn>
                    <a:cxn ang="0">
                      <a:pos x="63" y="0"/>
                    </a:cxn>
                    <a:cxn ang="0">
                      <a:pos x="65" y="7"/>
                    </a:cxn>
                    <a:cxn ang="0">
                      <a:pos x="64" y="25"/>
                    </a:cxn>
                  </a:cxnLst>
                  <a:rect l="0" t="0" r="r" b="b"/>
                  <a:pathLst>
                    <a:path w="66" h="62">
                      <a:moveTo>
                        <a:pt x="64" y="25"/>
                      </a:moveTo>
                      <a:cubicBezTo>
                        <a:pt x="62" y="30"/>
                        <a:pt x="60" y="35"/>
                        <a:pt x="61" y="40"/>
                      </a:cubicBezTo>
                      <a:cubicBezTo>
                        <a:pt x="61" y="46"/>
                        <a:pt x="62" y="52"/>
                        <a:pt x="63" y="57"/>
                      </a:cubicBezTo>
                      <a:cubicBezTo>
                        <a:pt x="63" y="59"/>
                        <a:pt x="63" y="61"/>
                        <a:pt x="64" y="62"/>
                      </a:cubicBezTo>
                      <a:cubicBezTo>
                        <a:pt x="63" y="62"/>
                        <a:pt x="62" y="62"/>
                        <a:pt x="61" y="62"/>
                      </a:cubicBezTo>
                      <a:cubicBezTo>
                        <a:pt x="60" y="61"/>
                        <a:pt x="57" y="61"/>
                        <a:pt x="56" y="61"/>
                      </a:cubicBezTo>
                      <a:cubicBezTo>
                        <a:pt x="53" y="59"/>
                        <a:pt x="53" y="56"/>
                        <a:pt x="49" y="56"/>
                      </a:cubicBezTo>
                      <a:cubicBezTo>
                        <a:pt x="48" y="55"/>
                        <a:pt x="46" y="56"/>
                        <a:pt x="45" y="55"/>
                      </a:cubicBezTo>
                      <a:cubicBezTo>
                        <a:pt x="43" y="55"/>
                        <a:pt x="43" y="55"/>
                        <a:pt x="41" y="54"/>
                      </a:cubicBezTo>
                      <a:cubicBezTo>
                        <a:pt x="36" y="52"/>
                        <a:pt x="31" y="55"/>
                        <a:pt x="25" y="55"/>
                      </a:cubicBezTo>
                      <a:cubicBezTo>
                        <a:pt x="22" y="54"/>
                        <a:pt x="19" y="53"/>
                        <a:pt x="16" y="53"/>
                      </a:cubicBezTo>
                      <a:cubicBezTo>
                        <a:pt x="15" y="54"/>
                        <a:pt x="14" y="54"/>
                        <a:pt x="13" y="54"/>
                      </a:cubicBezTo>
                      <a:cubicBezTo>
                        <a:pt x="11" y="49"/>
                        <a:pt x="9" y="45"/>
                        <a:pt x="7" y="41"/>
                      </a:cubicBezTo>
                      <a:cubicBezTo>
                        <a:pt x="5" y="36"/>
                        <a:pt x="1" y="34"/>
                        <a:pt x="1" y="28"/>
                      </a:cubicBezTo>
                      <a:cubicBezTo>
                        <a:pt x="0" y="22"/>
                        <a:pt x="0" y="18"/>
                        <a:pt x="4" y="16"/>
                      </a:cubicBezTo>
                      <a:cubicBezTo>
                        <a:pt x="9" y="13"/>
                        <a:pt x="15" y="11"/>
                        <a:pt x="20" y="9"/>
                      </a:cubicBezTo>
                      <a:cubicBezTo>
                        <a:pt x="24" y="6"/>
                        <a:pt x="30" y="5"/>
                        <a:pt x="35" y="4"/>
                      </a:cubicBezTo>
                      <a:cubicBezTo>
                        <a:pt x="45" y="2"/>
                        <a:pt x="54" y="3"/>
                        <a:pt x="63" y="0"/>
                      </a:cubicBezTo>
                      <a:cubicBezTo>
                        <a:pt x="66" y="2"/>
                        <a:pt x="65" y="4"/>
                        <a:pt x="65" y="7"/>
                      </a:cubicBezTo>
                      <a:cubicBezTo>
                        <a:pt x="65" y="13"/>
                        <a:pt x="65" y="19"/>
                        <a:pt x="64"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6" name="Freeform 308"/>
                <p:cNvSpPr/>
                <p:nvPr/>
              </p:nvSpPr>
              <p:spPr bwMode="auto">
                <a:xfrm>
                  <a:off x="2552696" y="1649412"/>
                  <a:ext cx="246062" cy="192087"/>
                </a:xfrm>
                <a:custGeom>
                  <a:avLst/>
                  <a:gdLst/>
                  <a:ahLst/>
                  <a:cxnLst>
                    <a:cxn ang="0">
                      <a:pos x="94" y="29"/>
                    </a:cxn>
                    <a:cxn ang="0">
                      <a:pos x="88" y="38"/>
                    </a:cxn>
                    <a:cxn ang="0">
                      <a:pos x="83" y="51"/>
                    </a:cxn>
                    <a:cxn ang="0">
                      <a:pos x="76" y="65"/>
                    </a:cxn>
                    <a:cxn ang="0">
                      <a:pos x="62" y="71"/>
                    </a:cxn>
                    <a:cxn ang="0">
                      <a:pos x="45" y="72"/>
                    </a:cxn>
                    <a:cxn ang="0">
                      <a:pos x="39" y="73"/>
                    </a:cxn>
                    <a:cxn ang="0">
                      <a:pos x="37" y="70"/>
                    </a:cxn>
                    <a:cxn ang="0">
                      <a:pos x="31" y="62"/>
                    </a:cxn>
                    <a:cxn ang="0">
                      <a:pos x="31" y="59"/>
                    </a:cxn>
                    <a:cxn ang="0">
                      <a:pos x="33" y="47"/>
                    </a:cxn>
                    <a:cxn ang="0">
                      <a:pos x="20" y="42"/>
                    </a:cxn>
                    <a:cxn ang="0">
                      <a:pos x="11" y="39"/>
                    </a:cxn>
                    <a:cxn ang="0">
                      <a:pos x="2" y="34"/>
                    </a:cxn>
                    <a:cxn ang="0">
                      <a:pos x="0" y="33"/>
                    </a:cxn>
                    <a:cxn ang="0">
                      <a:pos x="0" y="31"/>
                    </a:cxn>
                    <a:cxn ang="0">
                      <a:pos x="2" y="14"/>
                    </a:cxn>
                    <a:cxn ang="0">
                      <a:pos x="11" y="12"/>
                    </a:cxn>
                    <a:cxn ang="0">
                      <a:pos x="25" y="4"/>
                    </a:cxn>
                    <a:cxn ang="0">
                      <a:pos x="40" y="4"/>
                    </a:cxn>
                    <a:cxn ang="0">
                      <a:pos x="54" y="7"/>
                    </a:cxn>
                    <a:cxn ang="0">
                      <a:pos x="60" y="6"/>
                    </a:cxn>
                    <a:cxn ang="0">
                      <a:pos x="67" y="1"/>
                    </a:cxn>
                    <a:cxn ang="0">
                      <a:pos x="71" y="8"/>
                    </a:cxn>
                    <a:cxn ang="0">
                      <a:pos x="78" y="15"/>
                    </a:cxn>
                    <a:cxn ang="0">
                      <a:pos x="90" y="26"/>
                    </a:cxn>
                    <a:cxn ang="0">
                      <a:pos x="94" y="29"/>
                    </a:cxn>
                  </a:cxnLst>
                  <a:rect l="0" t="0" r="r" b="b"/>
                  <a:pathLst>
                    <a:path w="94" h="73">
                      <a:moveTo>
                        <a:pt x="94" y="29"/>
                      </a:moveTo>
                      <a:cubicBezTo>
                        <a:pt x="91" y="32"/>
                        <a:pt x="89" y="35"/>
                        <a:pt x="88" y="38"/>
                      </a:cubicBezTo>
                      <a:cubicBezTo>
                        <a:pt x="86" y="43"/>
                        <a:pt x="85" y="47"/>
                        <a:pt x="83" y="51"/>
                      </a:cubicBezTo>
                      <a:cubicBezTo>
                        <a:pt x="81" y="55"/>
                        <a:pt x="79" y="61"/>
                        <a:pt x="76" y="65"/>
                      </a:cubicBezTo>
                      <a:cubicBezTo>
                        <a:pt x="73" y="70"/>
                        <a:pt x="68" y="72"/>
                        <a:pt x="62" y="71"/>
                      </a:cubicBezTo>
                      <a:cubicBezTo>
                        <a:pt x="55" y="71"/>
                        <a:pt x="51" y="70"/>
                        <a:pt x="45" y="72"/>
                      </a:cubicBezTo>
                      <a:cubicBezTo>
                        <a:pt x="43" y="72"/>
                        <a:pt x="41" y="73"/>
                        <a:pt x="39" y="73"/>
                      </a:cubicBezTo>
                      <a:cubicBezTo>
                        <a:pt x="39" y="72"/>
                        <a:pt x="38" y="71"/>
                        <a:pt x="37" y="70"/>
                      </a:cubicBezTo>
                      <a:cubicBezTo>
                        <a:pt x="35" y="67"/>
                        <a:pt x="32" y="65"/>
                        <a:pt x="31" y="62"/>
                      </a:cubicBezTo>
                      <a:cubicBezTo>
                        <a:pt x="31" y="62"/>
                        <a:pt x="31" y="60"/>
                        <a:pt x="31" y="59"/>
                      </a:cubicBezTo>
                      <a:cubicBezTo>
                        <a:pt x="31" y="55"/>
                        <a:pt x="31" y="49"/>
                        <a:pt x="33" y="47"/>
                      </a:cubicBezTo>
                      <a:cubicBezTo>
                        <a:pt x="31" y="44"/>
                        <a:pt x="24" y="43"/>
                        <a:pt x="20" y="42"/>
                      </a:cubicBezTo>
                      <a:cubicBezTo>
                        <a:pt x="17" y="40"/>
                        <a:pt x="14" y="40"/>
                        <a:pt x="11" y="39"/>
                      </a:cubicBezTo>
                      <a:cubicBezTo>
                        <a:pt x="8" y="37"/>
                        <a:pt x="5" y="36"/>
                        <a:pt x="2" y="34"/>
                      </a:cubicBezTo>
                      <a:cubicBezTo>
                        <a:pt x="2" y="33"/>
                        <a:pt x="1" y="33"/>
                        <a:pt x="0" y="33"/>
                      </a:cubicBezTo>
                      <a:cubicBezTo>
                        <a:pt x="0" y="32"/>
                        <a:pt x="0" y="32"/>
                        <a:pt x="0" y="31"/>
                      </a:cubicBezTo>
                      <a:cubicBezTo>
                        <a:pt x="1" y="25"/>
                        <a:pt x="2" y="20"/>
                        <a:pt x="2" y="14"/>
                      </a:cubicBezTo>
                      <a:cubicBezTo>
                        <a:pt x="6" y="14"/>
                        <a:pt x="10" y="13"/>
                        <a:pt x="11" y="12"/>
                      </a:cubicBezTo>
                      <a:cubicBezTo>
                        <a:pt x="16" y="8"/>
                        <a:pt x="18" y="4"/>
                        <a:pt x="25" y="4"/>
                      </a:cubicBezTo>
                      <a:cubicBezTo>
                        <a:pt x="30" y="4"/>
                        <a:pt x="35" y="4"/>
                        <a:pt x="40" y="4"/>
                      </a:cubicBezTo>
                      <a:cubicBezTo>
                        <a:pt x="45" y="4"/>
                        <a:pt x="49" y="7"/>
                        <a:pt x="54" y="7"/>
                      </a:cubicBezTo>
                      <a:cubicBezTo>
                        <a:pt x="57" y="7"/>
                        <a:pt x="58" y="7"/>
                        <a:pt x="60" y="6"/>
                      </a:cubicBezTo>
                      <a:cubicBezTo>
                        <a:pt x="62" y="4"/>
                        <a:pt x="65" y="0"/>
                        <a:pt x="67" y="1"/>
                      </a:cubicBezTo>
                      <a:cubicBezTo>
                        <a:pt x="68" y="2"/>
                        <a:pt x="70" y="7"/>
                        <a:pt x="71" y="8"/>
                      </a:cubicBezTo>
                      <a:cubicBezTo>
                        <a:pt x="73" y="10"/>
                        <a:pt x="76" y="13"/>
                        <a:pt x="78" y="15"/>
                      </a:cubicBezTo>
                      <a:cubicBezTo>
                        <a:pt x="82" y="19"/>
                        <a:pt x="85" y="22"/>
                        <a:pt x="90" y="26"/>
                      </a:cubicBezTo>
                      <a:cubicBezTo>
                        <a:pt x="91" y="27"/>
                        <a:pt x="92" y="28"/>
                        <a:pt x="94" y="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7" name="Freeform 309"/>
                <p:cNvSpPr/>
                <p:nvPr/>
              </p:nvSpPr>
              <p:spPr bwMode="auto">
                <a:xfrm>
                  <a:off x="2498721" y="1736724"/>
                  <a:ext cx="139700" cy="71437"/>
                </a:xfrm>
                <a:custGeom>
                  <a:avLst/>
                  <a:gdLst/>
                  <a:ahLst/>
                  <a:cxnLst>
                    <a:cxn ang="0">
                      <a:pos x="51" y="26"/>
                    </a:cxn>
                    <a:cxn ang="0">
                      <a:pos x="47" y="25"/>
                    </a:cxn>
                    <a:cxn ang="0">
                      <a:pos x="28" y="26"/>
                    </a:cxn>
                    <a:cxn ang="0">
                      <a:pos x="8" y="25"/>
                    </a:cxn>
                    <a:cxn ang="0">
                      <a:pos x="0" y="19"/>
                    </a:cxn>
                    <a:cxn ang="0">
                      <a:pos x="20" y="0"/>
                    </a:cxn>
                    <a:cxn ang="0">
                      <a:pos x="22" y="1"/>
                    </a:cxn>
                    <a:cxn ang="0">
                      <a:pos x="31" y="6"/>
                    </a:cxn>
                    <a:cxn ang="0">
                      <a:pos x="40" y="9"/>
                    </a:cxn>
                    <a:cxn ang="0">
                      <a:pos x="53" y="14"/>
                    </a:cxn>
                    <a:cxn ang="0">
                      <a:pos x="51" y="26"/>
                    </a:cxn>
                  </a:cxnLst>
                  <a:rect l="0" t="0" r="r" b="b"/>
                  <a:pathLst>
                    <a:path w="53" h="27">
                      <a:moveTo>
                        <a:pt x="51" y="26"/>
                      </a:moveTo>
                      <a:cubicBezTo>
                        <a:pt x="50" y="26"/>
                        <a:pt x="48" y="25"/>
                        <a:pt x="47" y="25"/>
                      </a:cubicBezTo>
                      <a:cubicBezTo>
                        <a:pt x="41" y="26"/>
                        <a:pt x="34" y="26"/>
                        <a:pt x="28" y="26"/>
                      </a:cubicBezTo>
                      <a:cubicBezTo>
                        <a:pt x="21" y="26"/>
                        <a:pt x="14" y="27"/>
                        <a:pt x="8" y="25"/>
                      </a:cubicBezTo>
                      <a:cubicBezTo>
                        <a:pt x="5" y="23"/>
                        <a:pt x="3" y="21"/>
                        <a:pt x="0" y="19"/>
                      </a:cubicBezTo>
                      <a:cubicBezTo>
                        <a:pt x="10" y="17"/>
                        <a:pt x="18" y="11"/>
                        <a:pt x="20" y="0"/>
                      </a:cubicBezTo>
                      <a:cubicBezTo>
                        <a:pt x="21" y="0"/>
                        <a:pt x="22" y="0"/>
                        <a:pt x="22" y="1"/>
                      </a:cubicBezTo>
                      <a:cubicBezTo>
                        <a:pt x="25" y="3"/>
                        <a:pt x="28" y="4"/>
                        <a:pt x="31" y="6"/>
                      </a:cubicBezTo>
                      <a:cubicBezTo>
                        <a:pt x="34" y="7"/>
                        <a:pt x="37" y="7"/>
                        <a:pt x="40" y="9"/>
                      </a:cubicBezTo>
                      <a:cubicBezTo>
                        <a:pt x="44" y="10"/>
                        <a:pt x="51" y="11"/>
                        <a:pt x="53" y="14"/>
                      </a:cubicBezTo>
                      <a:cubicBezTo>
                        <a:pt x="51" y="16"/>
                        <a:pt x="51" y="22"/>
                        <a:pt x="51"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8" name="Freeform 310"/>
                <p:cNvSpPr/>
                <p:nvPr/>
              </p:nvSpPr>
              <p:spPr bwMode="auto">
                <a:xfrm>
                  <a:off x="2285996" y="1777999"/>
                  <a:ext cx="407987" cy="355600"/>
                </a:xfrm>
                <a:custGeom>
                  <a:avLst/>
                  <a:gdLst/>
                  <a:ahLst/>
                  <a:cxnLst>
                    <a:cxn ang="0">
                      <a:pos x="144" y="87"/>
                    </a:cxn>
                    <a:cxn ang="0">
                      <a:pos x="145" y="101"/>
                    </a:cxn>
                    <a:cxn ang="0">
                      <a:pos x="136" y="115"/>
                    </a:cxn>
                    <a:cxn ang="0">
                      <a:pos x="132" y="121"/>
                    </a:cxn>
                    <a:cxn ang="0">
                      <a:pos x="132" y="128"/>
                    </a:cxn>
                    <a:cxn ang="0">
                      <a:pos x="127" y="131"/>
                    </a:cxn>
                    <a:cxn ang="0">
                      <a:pos x="122" y="132"/>
                    </a:cxn>
                    <a:cxn ang="0">
                      <a:pos x="106" y="135"/>
                    </a:cxn>
                    <a:cxn ang="0">
                      <a:pos x="90" y="134"/>
                    </a:cxn>
                    <a:cxn ang="0">
                      <a:pos x="74" y="130"/>
                    </a:cxn>
                    <a:cxn ang="0">
                      <a:pos x="71" y="127"/>
                    </a:cxn>
                    <a:cxn ang="0">
                      <a:pos x="68" y="123"/>
                    </a:cxn>
                    <a:cxn ang="0">
                      <a:pos x="62" y="119"/>
                    </a:cxn>
                    <a:cxn ang="0">
                      <a:pos x="44" y="114"/>
                    </a:cxn>
                    <a:cxn ang="0">
                      <a:pos x="25" y="105"/>
                    </a:cxn>
                    <a:cxn ang="0">
                      <a:pos x="8" y="95"/>
                    </a:cxn>
                    <a:cxn ang="0">
                      <a:pos x="4" y="93"/>
                    </a:cxn>
                    <a:cxn ang="0">
                      <a:pos x="4" y="93"/>
                    </a:cxn>
                    <a:cxn ang="0">
                      <a:pos x="9" y="86"/>
                    </a:cxn>
                    <a:cxn ang="0">
                      <a:pos x="10" y="73"/>
                    </a:cxn>
                    <a:cxn ang="0">
                      <a:pos x="9" y="66"/>
                    </a:cxn>
                    <a:cxn ang="0">
                      <a:pos x="8" y="58"/>
                    </a:cxn>
                    <a:cxn ang="0">
                      <a:pos x="5" y="50"/>
                    </a:cxn>
                    <a:cxn ang="0">
                      <a:pos x="3" y="43"/>
                    </a:cxn>
                    <a:cxn ang="0">
                      <a:pos x="0" y="35"/>
                    </a:cxn>
                    <a:cxn ang="0">
                      <a:pos x="0" y="27"/>
                    </a:cxn>
                    <a:cxn ang="0">
                      <a:pos x="0" y="22"/>
                    </a:cxn>
                    <a:cxn ang="0">
                      <a:pos x="16" y="19"/>
                    </a:cxn>
                    <a:cxn ang="0">
                      <a:pos x="28" y="13"/>
                    </a:cxn>
                    <a:cxn ang="0">
                      <a:pos x="34" y="8"/>
                    </a:cxn>
                    <a:cxn ang="0">
                      <a:pos x="37" y="2"/>
                    </a:cxn>
                    <a:cxn ang="0">
                      <a:pos x="57" y="4"/>
                    </a:cxn>
                    <a:cxn ang="0">
                      <a:pos x="74" y="5"/>
                    </a:cxn>
                    <a:cxn ang="0">
                      <a:pos x="81" y="3"/>
                    </a:cxn>
                    <a:cxn ang="0">
                      <a:pos x="89" y="9"/>
                    </a:cxn>
                    <a:cxn ang="0">
                      <a:pos x="109" y="10"/>
                    </a:cxn>
                    <a:cxn ang="0">
                      <a:pos x="128" y="9"/>
                    </a:cxn>
                    <a:cxn ang="0">
                      <a:pos x="132" y="10"/>
                    </a:cxn>
                    <a:cxn ang="0">
                      <a:pos x="132" y="13"/>
                    </a:cxn>
                    <a:cxn ang="0">
                      <a:pos x="138" y="21"/>
                    </a:cxn>
                    <a:cxn ang="0">
                      <a:pos x="140" y="24"/>
                    </a:cxn>
                    <a:cxn ang="0">
                      <a:pos x="142" y="30"/>
                    </a:cxn>
                    <a:cxn ang="0">
                      <a:pos x="147" y="44"/>
                    </a:cxn>
                    <a:cxn ang="0">
                      <a:pos x="146" y="52"/>
                    </a:cxn>
                    <a:cxn ang="0">
                      <a:pos x="140" y="56"/>
                    </a:cxn>
                    <a:cxn ang="0">
                      <a:pos x="142" y="70"/>
                    </a:cxn>
                    <a:cxn ang="0">
                      <a:pos x="153" y="74"/>
                    </a:cxn>
                    <a:cxn ang="0">
                      <a:pos x="144" y="87"/>
                    </a:cxn>
                  </a:cxnLst>
                  <a:rect l="0" t="0" r="r" b="b"/>
                  <a:pathLst>
                    <a:path w="155" h="135">
                      <a:moveTo>
                        <a:pt x="144" y="87"/>
                      </a:moveTo>
                      <a:cubicBezTo>
                        <a:pt x="145" y="92"/>
                        <a:pt x="146" y="96"/>
                        <a:pt x="145" y="101"/>
                      </a:cubicBezTo>
                      <a:cubicBezTo>
                        <a:pt x="144" y="107"/>
                        <a:pt x="140" y="111"/>
                        <a:pt x="136" y="115"/>
                      </a:cubicBezTo>
                      <a:cubicBezTo>
                        <a:pt x="135" y="116"/>
                        <a:pt x="132" y="119"/>
                        <a:pt x="132" y="121"/>
                      </a:cubicBezTo>
                      <a:cubicBezTo>
                        <a:pt x="131" y="123"/>
                        <a:pt x="132" y="125"/>
                        <a:pt x="132" y="128"/>
                      </a:cubicBezTo>
                      <a:cubicBezTo>
                        <a:pt x="130" y="129"/>
                        <a:pt x="129" y="130"/>
                        <a:pt x="127" y="131"/>
                      </a:cubicBezTo>
                      <a:cubicBezTo>
                        <a:pt x="125" y="132"/>
                        <a:pt x="123" y="132"/>
                        <a:pt x="122" y="132"/>
                      </a:cubicBezTo>
                      <a:cubicBezTo>
                        <a:pt x="116" y="134"/>
                        <a:pt x="112" y="135"/>
                        <a:pt x="106" y="135"/>
                      </a:cubicBezTo>
                      <a:cubicBezTo>
                        <a:pt x="101" y="135"/>
                        <a:pt x="96" y="134"/>
                        <a:pt x="90" y="134"/>
                      </a:cubicBezTo>
                      <a:cubicBezTo>
                        <a:pt x="84" y="134"/>
                        <a:pt x="79" y="134"/>
                        <a:pt x="74" y="130"/>
                      </a:cubicBezTo>
                      <a:cubicBezTo>
                        <a:pt x="73" y="129"/>
                        <a:pt x="72" y="128"/>
                        <a:pt x="71" y="127"/>
                      </a:cubicBezTo>
                      <a:cubicBezTo>
                        <a:pt x="70" y="125"/>
                        <a:pt x="69" y="124"/>
                        <a:pt x="68" y="123"/>
                      </a:cubicBezTo>
                      <a:cubicBezTo>
                        <a:pt x="66" y="122"/>
                        <a:pt x="64" y="120"/>
                        <a:pt x="62" y="119"/>
                      </a:cubicBezTo>
                      <a:cubicBezTo>
                        <a:pt x="56" y="117"/>
                        <a:pt x="50" y="116"/>
                        <a:pt x="44" y="114"/>
                      </a:cubicBezTo>
                      <a:cubicBezTo>
                        <a:pt x="37" y="111"/>
                        <a:pt x="32" y="108"/>
                        <a:pt x="25" y="105"/>
                      </a:cubicBezTo>
                      <a:cubicBezTo>
                        <a:pt x="19" y="101"/>
                        <a:pt x="14" y="98"/>
                        <a:pt x="8" y="95"/>
                      </a:cubicBezTo>
                      <a:cubicBezTo>
                        <a:pt x="7" y="94"/>
                        <a:pt x="5" y="94"/>
                        <a:pt x="4" y="93"/>
                      </a:cubicBezTo>
                      <a:cubicBezTo>
                        <a:pt x="4" y="93"/>
                        <a:pt x="4" y="93"/>
                        <a:pt x="4" y="93"/>
                      </a:cubicBezTo>
                      <a:cubicBezTo>
                        <a:pt x="5" y="91"/>
                        <a:pt x="7" y="89"/>
                        <a:pt x="9" y="86"/>
                      </a:cubicBezTo>
                      <a:cubicBezTo>
                        <a:pt x="11" y="82"/>
                        <a:pt x="10" y="78"/>
                        <a:pt x="10" y="73"/>
                      </a:cubicBezTo>
                      <a:cubicBezTo>
                        <a:pt x="10" y="70"/>
                        <a:pt x="9" y="68"/>
                        <a:pt x="9" y="66"/>
                      </a:cubicBezTo>
                      <a:cubicBezTo>
                        <a:pt x="8" y="63"/>
                        <a:pt x="9" y="61"/>
                        <a:pt x="8" y="58"/>
                      </a:cubicBezTo>
                      <a:cubicBezTo>
                        <a:pt x="7" y="56"/>
                        <a:pt x="5" y="53"/>
                        <a:pt x="5" y="50"/>
                      </a:cubicBezTo>
                      <a:cubicBezTo>
                        <a:pt x="4" y="48"/>
                        <a:pt x="4" y="45"/>
                        <a:pt x="3" y="43"/>
                      </a:cubicBezTo>
                      <a:cubicBezTo>
                        <a:pt x="2" y="40"/>
                        <a:pt x="0" y="37"/>
                        <a:pt x="0" y="35"/>
                      </a:cubicBezTo>
                      <a:cubicBezTo>
                        <a:pt x="0" y="32"/>
                        <a:pt x="0" y="29"/>
                        <a:pt x="0" y="27"/>
                      </a:cubicBezTo>
                      <a:cubicBezTo>
                        <a:pt x="0" y="25"/>
                        <a:pt x="0" y="24"/>
                        <a:pt x="0" y="22"/>
                      </a:cubicBezTo>
                      <a:cubicBezTo>
                        <a:pt x="5" y="22"/>
                        <a:pt x="11" y="20"/>
                        <a:pt x="16" y="19"/>
                      </a:cubicBezTo>
                      <a:cubicBezTo>
                        <a:pt x="21" y="17"/>
                        <a:pt x="24" y="15"/>
                        <a:pt x="28" y="13"/>
                      </a:cubicBezTo>
                      <a:cubicBezTo>
                        <a:pt x="30" y="11"/>
                        <a:pt x="32" y="11"/>
                        <a:pt x="34" y="8"/>
                      </a:cubicBezTo>
                      <a:cubicBezTo>
                        <a:pt x="35" y="6"/>
                        <a:pt x="35" y="3"/>
                        <a:pt x="37" y="2"/>
                      </a:cubicBezTo>
                      <a:cubicBezTo>
                        <a:pt x="43" y="0"/>
                        <a:pt x="51" y="4"/>
                        <a:pt x="57" y="4"/>
                      </a:cubicBezTo>
                      <a:cubicBezTo>
                        <a:pt x="63" y="5"/>
                        <a:pt x="69" y="5"/>
                        <a:pt x="74" y="5"/>
                      </a:cubicBezTo>
                      <a:cubicBezTo>
                        <a:pt x="77" y="4"/>
                        <a:pt x="79" y="4"/>
                        <a:pt x="81" y="3"/>
                      </a:cubicBezTo>
                      <a:cubicBezTo>
                        <a:pt x="84" y="5"/>
                        <a:pt x="86" y="7"/>
                        <a:pt x="89" y="9"/>
                      </a:cubicBezTo>
                      <a:cubicBezTo>
                        <a:pt x="95" y="11"/>
                        <a:pt x="102" y="10"/>
                        <a:pt x="109" y="10"/>
                      </a:cubicBezTo>
                      <a:cubicBezTo>
                        <a:pt x="115" y="10"/>
                        <a:pt x="122" y="10"/>
                        <a:pt x="128" y="9"/>
                      </a:cubicBezTo>
                      <a:cubicBezTo>
                        <a:pt x="129" y="9"/>
                        <a:pt x="131" y="10"/>
                        <a:pt x="132" y="10"/>
                      </a:cubicBezTo>
                      <a:cubicBezTo>
                        <a:pt x="132" y="11"/>
                        <a:pt x="132" y="13"/>
                        <a:pt x="132" y="13"/>
                      </a:cubicBezTo>
                      <a:cubicBezTo>
                        <a:pt x="133" y="16"/>
                        <a:pt x="136" y="18"/>
                        <a:pt x="138" y="21"/>
                      </a:cubicBezTo>
                      <a:cubicBezTo>
                        <a:pt x="139" y="22"/>
                        <a:pt x="140" y="23"/>
                        <a:pt x="140" y="24"/>
                      </a:cubicBezTo>
                      <a:cubicBezTo>
                        <a:pt x="141" y="26"/>
                        <a:pt x="142" y="27"/>
                        <a:pt x="142" y="30"/>
                      </a:cubicBezTo>
                      <a:cubicBezTo>
                        <a:pt x="143" y="35"/>
                        <a:pt x="145" y="39"/>
                        <a:pt x="147" y="44"/>
                      </a:cubicBezTo>
                      <a:cubicBezTo>
                        <a:pt x="148" y="47"/>
                        <a:pt x="149" y="48"/>
                        <a:pt x="146" y="52"/>
                      </a:cubicBezTo>
                      <a:cubicBezTo>
                        <a:pt x="145" y="53"/>
                        <a:pt x="141" y="54"/>
                        <a:pt x="140" y="56"/>
                      </a:cubicBezTo>
                      <a:cubicBezTo>
                        <a:pt x="139" y="58"/>
                        <a:pt x="139" y="66"/>
                        <a:pt x="142" y="70"/>
                      </a:cubicBezTo>
                      <a:cubicBezTo>
                        <a:pt x="145" y="73"/>
                        <a:pt x="152" y="72"/>
                        <a:pt x="153" y="74"/>
                      </a:cubicBezTo>
                      <a:cubicBezTo>
                        <a:pt x="155" y="79"/>
                        <a:pt x="144" y="82"/>
                        <a:pt x="144" y="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9" name="Freeform 311"/>
                <p:cNvSpPr/>
                <p:nvPr/>
              </p:nvSpPr>
              <p:spPr bwMode="auto">
                <a:xfrm>
                  <a:off x="2043109" y="1563687"/>
                  <a:ext cx="104775" cy="220662"/>
                </a:xfrm>
                <a:custGeom>
                  <a:avLst/>
                  <a:gdLst/>
                  <a:ahLst/>
                  <a:cxnLst>
                    <a:cxn ang="0">
                      <a:pos x="38" y="26"/>
                    </a:cxn>
                    <a:cxn ang="0">
                      <a:pos x="34" y="52"/>
                    </a:cxn>
                    <a:cxn ang="0">
                      <a:pos x="27" y="77"/>
                    </a:cxn>
                    <a:cxn ang="0">
                      <a:pos x="29" y="84"/>
                    </a:cxn>
                    <a:cxn ang="0">
                      <a:pos x="25" y="83"/>
                    </a:cxn>
                    <a:cxn ang="0">
                      <a:pos x="16" y="82"/>
                    </a:cxn>
                    <a:cxn ang="0">
                      <a:pos x="11" y="78"/>
                    </a:cxn>
                    <a:cxn ang="0">
                      <a:pos x="8" y="63"/>
                    </a:cxn>
                    <a:cxn ang="0">
                      <a:pos x="2" y="46"/>
                    </a:cxn>
                    <a:cxn ang="0">
                      <a:pos x="13" y="18"/>
                    </a:cxn>
                    <a:cxn ang="0">
                      <a:pos x="28" y="10"/>
                    </a:cxn>
                    <a:cxn ang="0">
                      <a:pos x="39" y="0"/>
                    </a:cxn>
                    <a:cxn ang="0">
                      <a:pos x="38" y="14"/>
                    </a:cxn>
                    <a:cxn ang="0">
                      <a:pos x="38" y="26"/>
                    </a:cxn>
                  </a:cxnLst>
                  <a:rect l="0" t="0" r="r" b="b"/>
                  <a:pathLst>
                    <a:path w="40" h="84">
                      <a:moveTo>
                        <a:pt x="38" y="26"/>
                      </a:moveTo>
                      <a:cubicBezTo>
                        <a:pt x="38" y="35"/>
                        <a:pt x="35" y="44"/>
                        <a:pt x="34" y="52"/>
                      </a:cubicBezTo>
                      <a:cubicBezTo>
                        <a:pt x="32" y="61"/>
                        <a:pt x="28" y="69"/>
                        <a:pt x="27" y="77"/>
                      </a:cubicBezTo>
                      <a:cubicBezTo>
                        <a:pt x="27" y="80"/>
                        <a:pt x="27" y="82"/>
                        <a:pt x="29" y="84"/>
                      </a:cubicBezTo>
                      <a:cubicBezTo>
                        <a:pt x="27" y="84"/>
                        <a:pt x="26" y="83"/>
                        <a:pt x="25" y="83"/>
                      </a:cubicBezTo>
                      <a:cubicBezTo>
                        <a:pt x="22" y="82"/>
                        <a:pt x="19" y="83"/>
                        <a:pt x="16" y="82"/>
                      </a:cubicBezTo>
                      <a:cubicBezTo>
                        <a:pt x="14" y="81"/>
                        <a:pt x="13" y="79"/>
                        <a:pt x="11" y="78"/>
                      </a:cubicBezTo>
                      <a:cubicBezTo>
                        <a:pt x="10" y="73"/>
                        <a:pt x="10" y="68"/>
                        <a:pt x="8" y="63"/>
                      </a:cubicBezTo>
                      <a:cubicBezTo>
                        <a:pt x="5" y="58"/>
                        <a:pt x="2" y="52"/>
                        <a:pt x="2" y="46"/>
                      </a:cubicBezTo>
                      <a:cubicBezTo>
                        <a:pt x="0" y="36"/>
                        <a:pt x="5" y="23"/>
                        <a:pt x="13" y="18"/>
                      </a:cubicBezTo>
                      <a:cubicBezTo>
                        <a:pt x="18" y="15"/>
                        <a:pt x="23" y="13"/>
                        <a:pt x="28" y="10"/>
                      </a:cubicBezTo>
                      <a:cubicBezTo>
                        <a:pt x="32" y="7"/>
                        <a:pt x="35" y="3"/>
                        <a:pt x="39" y="0"/>
                      </a:cubicBezTo>
                      <a:cubicBezTo>
                        <a:pt x="40" y="5"/>
                        <a:pt x="38" y="9"/>
                        <a:pt x="38" y="14"/>
                      </a:cubicBezTo>
                      <a:cubicBezTo>
                        <a:pt x="38" y="18"/>
                        <a:pt x="38" y="22"/>
                        <a:pt x="38"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0" name="Freeform 312"/>
                <p:cNvSpPr/>
                <p:nvPr/>
              </p:nvSpPr>
              <p:spPr bwMode="auto">
                <a:xfrm>
                  <a:off x="6627802" y="2517774"/>
                  <a:ext cx="252412" cy="257175"/>
                </a:xfrm>
                <a:custGeom>
                  <a:avLst/>
                  <a:gdLst/>
                  <a:ahLst/>
                  <a:cxnLst>
                    <a:cxn ang="0">
                      <a:pos x="96" y="5"/>
                    </a:cxn>
                    <a:cxn ang="0">
                      <a:pos x="93" y="6"/>
                    </a:cxn>
                    <a:cxn ang="0">
                      <a:pos x="84" y="23"/>
                    </a:cxn>
                    <a:cxn ang="0">
                      <a:pos x="76" y="40"/>
                    </a:cxn>
                    <a:cxn ang="0">
                      <a:pos x="64" y="46"/>
                    </a:cxn>
                    <a:cxn ang="0">
                      <a:pos x="58" y="50"/>
                    </a:cxn>
                    <a:cxn ang="0">
                      <a:pos x="51" y="52"/>
                    </a:cxn>
                    <a:cxn ang="0">
                      <a:pos x="51" y="63"/>
                    </a:cxn>
                    <a:cxn ang="0">
                      <a:pos x="58" y="76"/>
                    </a:cxn>
                    <a:cxn ang="0">
                      <a:pos x="62" y="81"/>
                    </a:cxn>
                    <a:cxn ang="0">
                      <a:pos x="57" y="84"/>
                    </a:cxn>
                    <a:cxn ang="0">
                      <a:pos x="49" y="87"/>
                    </a:cxn>
                    <a:cxn ang="0">
                      <a:pos x="44" y="86"/>
                    </a:cxn>
                    <a:cxn ang="0">
                      <a:pos x="35" y="95"/>
                    </a:cxn>
                    <a:cxn ang="0">
                      <a:pos x="31" y="98"/>
                    </a:cxn>
                    <a:cxn ang="0">
                      <a:pos x="31" y="98"/>
                    </a:cxn>
                    <a:cxn ang="0">
                      <a:pos x="30" y="96"/>
                    </a:cxn>
                    <a:cxn ang="0">
                      <a:pos x="20" y="93"/>
                    </a:cxn>
                    <a:cxn ang="0">
                      <a:pos x="9" y="85"/>
                    </a:cxn>
                    <a:cxn ang="0">
                      <a:pos x="16" y="67"/>
                    </a:cxn>
                    <a:cxn ang="0">
                      <a:pos x="1" y="53"/>
                    </a:cxn>
                    <a:cxn ang="0">
                      <a:pos x="1" y="53"/>
                    </a:cxn>
                    <a:cxn ang="0">
                      <a:pos x="6" y="44"/>
                    </a:cxn>
                    <a:cxn ang="0">
                      <a:pos x="15" y="37"/>
                    </a:cxn>
                    <a:cxn ang="0">
                      <a:pos x="20" y="34"/>
                    </a:cxn>
                    <a:cxn ang="0">
                      <a:pos x="25" y="32"/>
                    </a:cxn>
                    <a:cxn ang="0">
                      <a:pos x="34" y="25"/>
                    </a:cxn>
                    <a:cxn ang="0">
                      <a:pos x="40" y="20"/>
                    </a:cxn>
                    <a:cxn ang="0">
                      <a:pos x="50" y="26"/>
                    </a:cxn>
                    <a:cxn ang="0">
                      <a:pos x="58" y="22"/>
                    </a:cxn>
                    <a:cxn ang="0">
                      <a:pos x="60" y="12"/>
                    </a:cxn>
                    <a:cxn ang="0">
                      <a:pos x="70" y="12"/>
                    </a:cxn>
                    <a:cxn ang="0">
                      <a:pos x="78" y="9"/>
                    </a:cxn>
                    <a:cxn ang="0">
                      <a:pos x="87" y="1"/>
                    </a:cxn>
                    <a:cxn ang="0">
                      <a:pos x="92" y="0"/>
                    </a:cxn>
                    <a:cxn ang="0">
                      <a:pos x="93" y="1"/>
                    </a:cxn>
                    <a:cxn ang="0">
                      <a:pos x="96" y="5"/>
                    </a:cxn>
                  </a:cxnLst>
                  <a:rect l="0" t="0" r="r" b="b"/>
                  <a:pathLst>
                    <a:path w="96" h="98">
                      <a:moveTo>
                        <a:pt x="96" y="5"/>
                      </a:moveTo>
                      <a:cubicBezTo>
                        <a:pt x="95" y="5"/>
                        <a:pt x="94" y="6"/>
                        <a:pt x="93" y="6"/>
                      </a:cubicBezTo>
                      <a:cubicBezTo>
                        <a:pt x="87" y="10"/>
                        <a:pt x="87" y="16"/>
                        <a:pt x="84" y="23"/>
                      </a:cubicBezTo>
                      <a:cubicBezTo>
                        <a:pt x="81" y="28"/>
                        <a:pt x="80" y="35"/>
                        <a:pt x="76" y="40"/>
                      </a:cubicBezTo>
                      <a:cubicBezTo>
                        <a:pt x="73" y="44"/>
                        <a:pt x="68" y="43"/>
                        <a:pt x="64" y="46"/>
                      </a:cubicBezTo>
                      <a:cubicBezTo>
                        <a:pt x="62" y="47"/>
                        <a:pt x="60" y="49"/>
                        <a:pt x="58" y="50"/>
                      </a:cubicBezTo>
                      <a:cubicBezTo>
                        <a:pt x="56" y="50"/>
                        <a:pt x="52" y="50"/>
                        <a:pt x="51" y="52"/>
                      </a:cubicBezTo>
                      <a:cubicBezTo>
                        <a:pt x="49" y="54"/>
                        <a:pt x="50" y="61"/>
                        <a:pt x="51" y="63"/>
                      </a:cubicBezTo>
                      <a:cubicBezTo>
                        <a:pt x="52" y="68"/>
                        <a:pt x="55" y="72"/>
                        <a:pt x="58" y="76"/>
                      </a:cubicBezTo>
                      <a:cubicBezTo>
                        <a:pt x="59" y="78"/>
                        <a:pt x="61" y="79"/>
                        <a:pt x="62" y="81"/>
                      </a:cubicBezTo>
                      <a:cubicBezTo>
                        <a:pt x="60" y="82"/>
                        <a:pt x="58" y="83"/>
                        <a:pt x="57" y="84"/>
                      </a:cubicBezTo>
                      <a:cubicBezTo>
                        <a:pt x="54" y="85"/>
                        <a:pt x="52" y="86"/>
                        <a:pt x="49" y="87"/>
                      </a:cubicBezTo>
                      <a:cubicBezTo>
                        <a:pt x="48" y="87"/>
                        <a:pt x="45" y="86"/>
                        <a:pt x="44" y="86"/>
                      </a:cubicBezTo>
                      <a:cubicBezTo>
                        <a:pt x="40" y="87"/>
                        <a:pt x="38" y="92"/>
                        <a:pt x="35" y="95"/>
                      </a:cubicBezTo>
                      <a:cubicBezTo>
                        <a:pt x="33" y="96"/>
                        <a:pt x="32" y="96"/>
                        <a:pt x="31" y="98"/>
                      </a:cubicBezTo>
                      <a:cubicBezTo>
                        <a:pt x="31" y="98"/>
                        <a:pt x="31" y="98"/>
                        <a:pt x="31" y="98"/>
                      </a:cubicBezTo>
                      <a:cubicBezTo>
                        <a:pt x="31" y="97"/>
                        <a:pt x="31" y="97"/>
                        <a:pt x="30" y="96"/>
                      </a:cubicBezTo>
                      <a:cubicBezTo>
                        <a:pt x="29" y="93"/>
                        <a:pt x="23" y="93"/>
                        <a:pt x="20" y="93"/>
                      </a:cubicBezTo>
                      <a:cubicBezTo>
                        <a:pt x="15" y="92"/>
                        <a:pt x="0" y="93"/>
                        <a:pt x="9" y="85"/>
                      </a:cubicBezTo>
                      <a:cubicBezTo>
                        <a:pt x="14" y="80"/>
                        <a:pt x="17" y="75"/>
                        <a:pt x="16" y="67"/>
                      </a:cubicBezTo>
                      <a:cubicBezTo>
                        <a:pt x="15" y="62"/>
                        <a:pt x="7" y="55"/>
                        <a:pt x="1" y="53"/>
                      </a:cubicBezTo>
                      <a:cubicBezTo>
                        <a:pt x="1" y="53"/>
                        <a:pt x="1" y="53"/>
                        <a:pt x="1" y="53"/>
                      </a:cubicBezTo>
                      <a:cubicBezTo>
                        <a:pt x="3" y="50"/>
                        <a:pt x="3" y="47"/>
                        <a:pt x="6" y="44"/>
                      </a:cubicBezTo>
                      <a:cubicBezTo>
                        <a:pt x="8" y="41"/>
                        <a:pt x="12" y="40"/>
                        <a:pt x="15" y="37"/>
                      </a:cubicBezTo>
                      <a:cubicBezTo>
                        <a:pt x="17" y="37"/>
                        <a:pt x="18" y="35"/>
                        <a:pt x="20" y="34"/>
                      </a:cubicBezTo>
                      <a:cubicBezTo>
                        <a:pt x="21" y="33"/>
                        <a:pt x="23" y="33"/>
                        <a:pt x="25" y="32"/>
                      </a:cubicBezTo>
                      <a:cubicBezTo>
                        <a:pt x="29" y="31"/>
                        <a:pt x="33" y="29"/>
                        <a:pt x="34" y="25"/>
                      </a:cubicBezTo>
                      <a:cubicBezTo>
                        <a:pt x="35" y="21"/>
                        <a:pt x="35" y="18"/>
                        <a:pt x="40" y="20"/>
                      </a:cubicBezTo>
                      <a:cubicBezTo>
                        <a:pt x="43" y="21"/>
                        <a:pt x="46" y="27"/>
                        <a:pt x="50" y="26"/>
                      </a:cubicBezTo>
                      <a:cubicBezTo>
                        <a:pt x="53" y="26"/>
                        <a:pt x="56" y="23"/>
                        <a:pt x="58" y="22"/>
                      </a:cubicBezTo>
                      <a:cubicBezTo>
                        <a:pt x="58" y="21"/>
                        <a:pt x="59" y="14"/>
                        <a:pt x="60" y="12"/>
                      </a:cubicBezTo>
                      <a:cubicBezTo>
                        <a:pt x="61" y="11"/>
                        <a:pt x="68" y="12"/>
                        <a:pt x="70" y="12"/>
                      </a:cubicBezTo>
                      <a:cubicBezTo>
                        <a:pt x="74" y="12"/>
                        <a:pt x="75" y="12"/>
                        <a:pt x="78" y="9"/>
                      </a:cubicBezTo>
                      <a:cubicBezTo>
                        <a:pt x="81" y="5"/>
                        <a:pt x="81" y="2"/>
                        <a:pt x="87" y="1"/>
                      </a:cubicBezTo>
                      <a:cubicBezTo>
                        <a:pt x="88" y="1"/>
                        <a:pt x="90" y="0"/>
                        <a:pt x="92" y="0"/>
                      </a:cubicBezTo>
                      <a:cubicBezTo>
                        <a:pt x="92" y="0"/>
                        <a:pt x="92" y="1"/>
                        <a:pt x="93" y="1"/>
                      </a:cubicBezTo>
                      <a:cubicBezTo>
                        <a:pt x="94" y="2"/>
                        <a:pt x="95" y="4"/>
                        <a:pt x="9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1" name="Freeform 313"/>
                <p:cNvSpPr>
                  <a:spLocks noEditPoints="1"/>
                </p:cNvSpPr>
                <p:nvPr/>
              </p:nvSpPr>
              <p:spPr bwMode="auto">
                <a:xfrm>
                  <a:off x="2814633" y="73025"/>
                  <a:ext cx="6389677" cy="2517774"/>
                </a:xfrm>
                <a:custGeom>
                  <a:avLst/>
                  <a:gdLst/>
                  <a:ahLst/>
                  <a:cxnLst>
                    <a:cxn ang="0">
                      <a:pos x="2294" y="252"/>
                    </a:cxn>
                    <a:cxn ang="0">
                      <a:pos x="2104" y="243"/>
                    </a:cxn>
                    <a:cxn ang="0">
                      <a:pos x="1865" y="192"/>
                    </a:cxn>
                    <a:cxn ang="0">
                      <a:pos x="1678" y="155"/>
                    </a:cxn>
                    <a:cxn ang="0">
                      <a:pos x="1533" y="182"/>
                    </a:cxn>
                    <a:cxn ang="0">
                      <a:pos x="1384" y="141"/>
                    </a:cxn>
                    <a:cxn ang="0">
                      <a:pos x="1246" y="111"/>
                    </a:cxn>
                    <a:cxn ang="0">
                      <a:pos x="1273" y="83"/>
                    </a:cxn>
                    <a:cxn ang="0">
                      <a:pos x="1199" y="25"/>
                    </a:cxn>
                    <a:cxn ang="0">
                      <a:pos x="1064" y="49"/>
                    </a:cxn>
                    <a:cxn ang="0">
                      <a:pos x="890" y="102"/>
                    </a:cxn>
                    <a:cxn ang="0">
                      <a:pos x="846" y="198"/>
                    </a:cxn>
                    <a:cxn ang="0">
                      <a:pos x="750" y="154"/>
                    </a:cxn>
                    <a:cxn ang="0">
                      <a:pos x="719" y="134"/>
                    </a:cxn>
                    <a:cxn ang="0">
                      <a:pos x="727" y="239"/>
                    </a:cxn>
                    <a:cxn ang="0">
                      <a:pos x="752" y="282"/>
                    </a:cxn>
                    <a:cxn ang="0">
                      <a:pos x="617" y="313"/>
                    </a:cxn>
                    <a:cxn ang="0">
                      <a:pos x="679" y="157"/>
                    </a:cxn>
                    <a:cxn ang="0">
                      <a:pos x="606" y="261"/>
                    </a:cxn>
                    <a:cxn ang="0">
                      <a:pos x="409" y="267"/>
                    </a:cxn>
                    <a:cxn ang="0">
                      <a:pos x="267" y="288"/>
                    </a:cxn>
                    <a:cxn ang="0">
                      <a:pos x="198" y="331"/>
                    </a:cxn>
                    <a:cxn ang="0">
                      <a:pos x="68" y="298"/>
                    </a:cxn>
                    <a:cxn ang="0">
                      <a:pos x="107" y="235"/>
                    </a:cxn>
                    <a:cxn ang="0">
                      <a:pos x="20" y="284"/>
                    </a:cxn>
                    <a:cxn ang="0">
                      <a:pos x="54" y="420"/>
                    </a:cxn>
                    <a:cxn ang="0">
                      <a:pos x="34" y="512"/>
                    </a:cxn>
                    <a:cxn ang="0">
                      <a:pos x="20" y="611"/>
                    </a:cxn>
                    <a:cxn ang="0">
                      <a:pos x="72" y="710"/>
                    </a:cxn>
                    <a:cxn ang="0">
                      <a:pos x="147" y="757"/>
                    </a:cxn>
                    <a:cxn ang="0">
                      <a:pos x="158" y="850"/>
                    </a:cxn>
                    <a:cxn ang="0">
                      <a:pos x="274" y="934"/>
                    </a:cxn>
                    <a:cxn ang="0">
                      <a:pos x="301" y="907"/>
                    </a:cxn>
                    <a:cxn ang="0">
                      <a:pos x="292" y="789"/>
                    </a:cxn>
                    <a:cxn ang="0">
                      <a:pos x="351" y="724"/>
                    </a:cxn>
                    <a:cxn ang="0">
                      <a:pos x="510" y="744"/>
                    </a:cxn>
                    <a:cxn ang="0">
                      <a:pos x="511" y="689"/>
                    </a:cxn>
                    <a:cxn ang="0">
                      <a:pos x="627" y="633"/>
                    </a:cxn>
                    <a:cxn ang="0">
                      <a:pos x="723" y="660"/>
                    </a:cxn>
                    <a:cxn ang="0">
                      <a:pos x="849" y="748"/>
                    </a:cxn>
                    <a:cxn ang="0">
                      <a:pos x="981" y="750"/>
                    </a:cxn>
                    <a:cxn ang="0">
                      <a:pos x="1064" y="727"/>
                    </a:cxn>
                    <a:cxn ang="0">
                      <a:pos x="1190" y="762"/>
                    </a:cxn>
                    <a:cxn ang="0">
                      <a:pos x="1354" y="778"/>
                    </a:cxn>
                    <a:cxn ang="0">
                      <a:pos x="1484" y="710"/>
                    </a:cxn>
                    <a:cxn ang="0">
                      <a:pos x="1596" y="842"/>
                    </a:cxn>
                    <a:cxn ang="0">
                      <a:pos x="1548" y="935"/>
                    </a:cxn>
                    <a:cxn ang="0">
                      <a:pos x="1663" y="847"/>
                    </a:cxn>
                    <a:cxn ang="0">
                      <a:pos x="1672" y="668"/>
                    </a:cxn>
                    <a:cxn ang="0">
                      <a:pos x="1665" y="600"/>
                    </a:cxn>
                    <a:cxn ang="0">
                      <a:pos x="1814" y="528"/>
                    </a:cxn>
                    <a:cxn ang="0">
                      <a:pos x="1908" y="490"/>
                    </a:cxn>
                    <a:cxn ang="0">
                      <a:pos x="1988" y="481"/>
                    </a:cxn>
                    <a:cxn ang="0">
                      <a:pos x="2038" y="462"/>
                    </a:cxn>
                    <a:cxn ang="0">
                      <a:pos x="1933" y="733"/>
                    </a:cxn>
                    <a:cxn ang="0">
                      <a:pos x="2011" y="621"/>
                    </a:cxn>
                    <a:cxn ang="0">
                      <a:pos x="2072" y="493"/>
                    </a:cxn>
                    <a:cxn ang="0">
                      <a:pos x="2199" y="453"/>
                    </a:cxn>
                    <a:cxn ang="0">
                      <a:pos x="2221" y="371"/>
                    </a:cxn>
                    <a:cxn ang="0">
                      <a:pos x="2347" y="361"/>
                    </a:cxn>
                    <a:cxn ang="0">
                      <a:pos x="1241" y="641"/>
                    </a:cxn>
                    <a:cxn ang="0">
                      <a:pos x="1199" y="687"/>
                    </a:cxn>
                  </a:cxnLst>
                  <a:rect l="0" t="0" r="r" b="b"/>
                  <a:pathLst>
                    <a:path w="2433" h="958">
                      <a:moveTo>
                        <a:pt x="2427" y="321"/>
                      </a:moveTo>
                      <a:cubicBezTo>
                        <a:pt x="2424" y="319"/>
                        <a:pt x="2422" y="316"/>
                        <a:pt x="2418" y="314"/>
                      </a:cubicBezTo>
                      <a:cubicBezTo>
                        <a:pt x="2411" y="312"/>
                        <a:pt x="2403" y="310"/>
                        <a:pt x="2395" y="308"/>
                      </a:cubicBezTo>
                      <a:cubicBezTo>
                        <a:pt x="2388" y="306"/>
                        <a:pt x="2381" y="304"/>
                        <a:pt x="2373" y="304"/>
                      </a:cubicBezTo>
                      <a:cubicBezTo>
                        <a:pt x="2370" y="304"/>
                        <a:pt x="2369" y="304"/>
                        <a:pt x="2368" y="306"/>
                      </a:cubicBezTo>
                      <a:cubicBezTo>
                        <a:pt x="2367" y="307"/>
                        <a:pt x="2367" y="310"/>
                        <a:pt x="2367" y="311"/>
                      </a:cubicBezTo>
                      <a:cubicBezTo>
                        <a:pt x="2367" y="314"/>
                        <a:pt x="2370" y="321"/>
                        <a:pt x="2372" y="324"/>
                      </a:cubicBezTo>
                      <a:cubicBezTo>
                        <a:pt x="2369" y="321"/>
                        <a:pt x="2365" y="321"/>
                        <a:pt x="2363" y="319"/>
                      </a:cubicBezTo>
                      <a:cubicBezTo>
                        <a:pt x="2361" y="317"/>
                        <a:pt x="2359" y="313"/>
                        <a:pt x="2358" y="311"/>
                      </a:cubicBezTo>
                      <a:cubicBezTo>
                        <a:pt x="2355" y="304"/>
                        <a:pt x="2357" y="296"/>
                        <a:pt x="2354" y="289"/>
                      </a:cubicBezTo>
                      <a:cubicBezTo>
                        <a:pt x="2349" y="282"/>
                        <a:pt x="2342" y="281"/>
                        <a:pt x="2335" y="278"/>
                      </a:cubicBezTo>
                      <a:cubicBezTo>
                        <a:pt x="2327" y="275"/>
                        <a:pt x="2323" y="268"/>
                        <a:pt x="2317" y="262"/>
                      </a:cubicBezTo>
                      <a:cubicBezTo>
                        <a:pt x="2310" y="257"/>
                        <a:pt x="2303" y="255"/>
                        <a:pt x="2294" y="252"/>
                      </a:cubicBezTo>
                      <a:cubicBezTo>
                        <a:pt x="2290" y="251"/>
                        <a:pt x="2286" y="250"/>
                        <a:pt x="2283" y="248"/>
                      </a:cubicBezTo>
                      <a:cubicBezTo>
                        <a:pt x="2279" y="246"/>
                        <a:pt x="2276" y="243"/>
                        <a:pt x="2272" y="241"/>
                      </a:cubicBezTo>
                      <a:cubicBezTo>
                        <a:pt x="2265" y="236"/>
                        <a:pt x="2255" y="234"/>
                        <a:pt x="2247" y="232"/>
                      </a:cubicBezTo>
                      <a:cubicBezTo>
                        <a:pt x="2239" y="230"/>
                        <a:pt x="2231" y="227"/>
                        <a:pt x="2223" y="226"/>
                      </a:cubicBezTo>
                      <a:cubicBezTo>
                        <a:pt x="2215" y="224"/>
                        <a:pt x="2208" y="222"/>
                        <a:pt x="2200" y="222"/>
                      </a:cubicBezTo>
                      <a:cubicBezTo>
                        <a:pt x="2193" y="222"/>
                        <a:pt x="2186" y="222"/>
                        <a:pt x="2179" y="222"/>
                      </a:cubicBezTo>
                      <a:cubicBezTo>
                        <a:pt x="2171" y="221"/>
                        <a:pt x="2165" y="218"/>
                        <a:pt x="2158" y="217"/>
                      </a:cubicBezTo>
                      <a:cubicBezTo>
                        <a:pt x="2151" y="217"/>
                        <a:pt x="2142" y="215"/>
                        <a:pt x="2141" y="224"/>
                      </a:cubicBezTo>
                      <a:cubicBezTo>
                        <a:pt x="2141" y="228"/>
                        <a:pt x="2142" y="232"/>
                        <a:pt x="2144" y="236"/>
                      </a:cubicBezTo>
                      <a:cubicBezTo>
                        <a:pt x="2146" y="239"/>
                        <a:pt x="2148" y="241"/>
                        <a:pt x="2149" y="244"/>
                      </a:cubicBezTo>
                      <a:cubicBezTo>
                        <a:pt x="2150" y="253"/>
                        <a:pt x="2143" y="253"/>
                        <a:pt x="2136" y="253"/>
                      </a:cubicBezTo>
                      <a:cubicBezTo>
                        <a:pt x="2130" y="253"/>
                        <a:pt x="2126" y="253"/>
                        <a:pt x="2121" y="252"/>
                      </a:cubicBezTo>
                      <a:cubicBezTo>
                        <a:pt x="2114" y="250"/>
                        <a:pt x="2108" y="249"/>
                        <a:pt x="2104" y="243"/>
                      </a:cubicBezTo>
                      <a:cubicBezTo>
                        <a:pt x="2100" y="235"/>
                        <a:pt x="2096" y="234"/>
                        <a:pt x="2087" y="234"/>
                      </a:cubicBezTo>
                      <a:cubicBezTo>
                        <a:pt x="2078" y="234"/>
                        <a:pt x="2072" y="233"/>
                        <a:pt x="2063" y="230"/>
                      </a:cubicBezTo>
                      <a:cubicBezTo>
                        <a:pt x="2059" y="229"/>
                        <a:pt x="2055" y="228"/>
                        <a:pt x="2050" y="227"/>
                      </a:cubicBezTo>
                      <a:cubicBezTo>
                        <a:pt x="2047" y="226"/>
                        <a:pt x="2043" y="225"/>
                        <a:pt x="2040" y="225"/>
                      </a:cubicBezTo>
                      <a:cubicBezTo>
                        <a:pt x="2036" y="226"/>
                        <a:pt x="2033" y="227"/>
                        <a:pt x="2029" y="229"/>
                      </a:cubicBezTo>
                      <a:cubicBezTo>
                        <a:pt x="2026" y="231"/>
                        <a:pt x="2023" y="231"/>
                        <a:pt x="2019" y="232"/>
                      </a:cubicBezTo>
                      <a:cubicBezTo>
                        <a:pt x="2013" y="234"/>
                        <a:pt x="2002" y="236"/>
                        <a:pt x="1996" y="233"/>
                      </a:cubicBezTo>
                      <a:cubicBezTo>
                        <a:pt x="1990" y="230"/>
                        <a:pt x="1987" y="221"/>
                        <a:pt x="1985" y="214"/>
                      </a:cubicBezTo>
                      <a:cubicBezTo>
                        <a:pt x="1983" y="207"/>
                        <a:pt x="1981" y="200"/>
                        <a:pt x="1975" y="195"/>
                      </a:cubicBezTo>
                      <a:cubicBezTo>
                        <a:pt x="1969" y="189"/>
                        <a:pt x="1960" y="189"/>
                        <a:pt x="1952" y="189"/>
                      </a:cubicBezTo>
                      <a:cubicBezTo>
                        <a:pt x="1938" y="189"/>
                        <a:pt x="1924" y="191"/>
                        <a:pt x="1910" y="192"/>
                      </a:cubicBezTo>
                      <a:cubicBezTo>
                        <a:pt x="1903" y="193"/>
                        <a:pt x="1895" y="193"/>
                        <a:pt x="1888" y="193"/>
                      </a:cubicBezTo>
                      <a:cubicBezTo>
                        <a:pt x="1881" y="194"/>
                        <a:pt x="1871" y="196"/>
                        <a:pt x="1865" y="192"/>
                      </a:cubicBezTo>
                      <a:cubicBezTo>
                        <a:pt x="1857" y="188"/>
                        <a:pt x="1850" y="183"/>
                        <a:pt x="1842" y="179"/>
                      </a:cubicBezTo>
                      <a:cubicBezTo>
                        <a:pt x="1833" y="175"/>
                        <a:pt x="1824" y="173"/>
                        <a:pt x="1818" y="166"/>
                      </a:cubicBezTo>
                      <a:cubicBezTo>
                        <a:pt x="1823" y="166"/>
                        <a:pt x="1835" y="171"/>
                        <a:pt x="1838" y="166"/>
                      </a:cubicBezTo>
                      <a:cubicBezTo>
                        <a:pt x="1843" y="156"/>
                        <a:pt x="1831" y="154"/>
                        <a:pt x="1825" y="153"/>
                      </a:cubicBezTo>
                      <a:cubicBezTo>
                        <a:pt x="1817" y="151"/>
                        <a:pt x="1809" y="149"/>
                        <a:pt x="1801" y="149"/>
                      </a:cubicBezTo>
                      <a:cubicBezTo>
                        <a:pt x="1793" y="149"/>
                        <a:pt x="1785" y="149"/>
                        <a:pt x="1777" y="149"/>
                      </a:cubicBezTo>
                      <a:cubicBezTo>
                        <a:pt x="1768" y="148"/>
                        <a:pt x="1760" y="145"/>
                        <a:pt x="1751" y="146"/>
                      </a:cubicBezTo>
                      <a:cubicBezTo>
                        <a:pt x="1747" y="147"/>
                        <a:pt x="1742" y="147"/>
                        <a:pt x="1737" y="147"/>
                      </a:cubicBezTo>
                      <a:cubicBezTo>
                        <a:pt x="1734" y="147"/>
                        <a:pt x="1730" y="148"/>
                        <a:pt x="1727" y="147"/>
                      </a:cubicBezTo>
                      <a:cubicBezTo>
                        <a:pt x="1723" y="147"/>
                        <a:pt x="1720" y="145"/>
                        <a:pt x="1716" y="144"/>
                      </a:cubicBezTo>
                      <a:cubicBezTo>
                        <a:pt x="1713" y="144"/>
                        <a:pt x="1709" y="143"/>
                        <a:pt x="1706" y="143"/>
                      </a:cubicBezTo>
                      <a:cubicBezTo>
                        <a:pt x="1699" y="143"/>
                        <a:pt x="1693" y="149"/>
                        <a:pt x="1687" y="151"/>
                      </a:cubicBezTo>
                      <a:cubicBezTo>
                        <a:pt x="1684" y="152"/>
                        <a:pt x="1680" y="153"/>
                        <a:pt x="1678" y="155"/>
                      </a:cubicBezTo>
                      <a:cubicBezTo>
                        <a:pt x="1675" y="158"/>
                        <a:pt x="1680" y="161"/>
                        <a:pt x="1682" y="164"/>
                      </a:cubicBezTo>
                      <a:cubicBezTo>
                        <a:pt x="1684" y="167"/>
                        <a:pt x="1693" y="182"/>
                        <a:pt x="1683" y="179"/>
                      </a:cubicBezTo>
                      <a:cubicBezTo>
                        <a:pt x="1678" y="178"/>
                        <a:pt x="1669" y="174"/>
                        <a:pt x="1664" y="178"/>
                      </a:cubicBezTo>
                      <a:cubicBezTo>
                        <a:pt x="1662" y="180"/>
                        <a:pt x="1659" y="184"/>
                        <a:pt x="1656" y="184"/>
                      </a:cubicBezTo>
                      <a:cubicBezTo>
                        <a:pt x="1652" y="185"/>
                        <a:pt x="1651" y="180"/>
                        <a:pt x="1648" y="178"/>
                      </a:cubicBezTo>
                      <a:cubicBezTo>
                        <a:pt x="1640" y="171"/>
                        <a:pt x="1618" y="172"/>
                        <a:pt x="1609" y="177"/>
                      </a:cubicBezTo>
                      <a:cubicBezTo>
                        <a:pt x="1604" y="179"/>
                        <a:pt x="1595" y="182"/>
                        <a:pt x="1589" y="180"/>
                      </a:cubicBezTo>
                      <a:cubicBezTo>
                        <a:pt x="1586" y="179"/>
                        <a:pt x="1585" y="173"/>
                        <a:pt x="1584" y="171"/>
                      </a:cubicBezTo>
                      <a:cubicBezTo>
                        <a:pt x="1583" y="169"/>
                        <a:pt x="1578" y="161"/>
                        <a:pt x="1576" y="161"/>
                      </a:cubicBezTo>
                      <a:cubicBezTo>
                        <a:pt x="1572" y="167"/>
                        <a:pt x="1570" y="175"/>
                        <a:pt x="1567" y="182"/>
                      </a:cubicBezTo>
                      <a:cubicBezTo>
                        <a:pt x="1565" y="187"/>
                        <a:pt x="1562" y="199"/>
                        <a:pt x="1555" y="199"/>
                      </a:cubicBezTo>
                      <a:cubicBezTo>
                        <a:pt x="1551" y="199"/>
                        <a:pt x="1549" y="195"/>
                        <a:pt x="1546" y="193"/>
                      </a:cubicBezTo>
                      <a:cubicBezTo>
                        <a:pt x="1541" y="189"/>
                        <a:pt x="1537" y="187"/>
                        <a:pt x="1533" y="182"/>
                      </a:cubicBezTo>
                      <a:cubicBezTo>
                        <a:pt x="1529" y="177"/>
                        <a:pt x="1520" y="169"/>
                        <a:pt x="1522" y="162"/>
                      </a:cubicBezTo>
                      <a:cubicBezTo>
                        <a:pt x="1524" y="159"/>
                        <a:pt x="1527" y="156"/>
                        <a:pt x="1528" y="152"/>
                      </a:cubicBezTo>
                      <a:cubicBezTo>
                        <a:pt x="1529" y="148"/>
                        <a:pt x="1529" y="144"/>
                        <a:pt x="1529" y="140"/>
                      </a:cubicBezTo>
                      <a:cubicBezTo>
                        <a:pt x="1529" y="137"/>
                        <a:pt x="1526" y="132"/>
                        <a:pt x="1524" y="130"/>
                      </a:cubicBezTo>
                      <a:cubicBezTo>
                        <a:pt x="1521" y="127"/>
                        <a:pt x="1517" y="127"/>
                        <a:pt x="1513" y="125"/>
                      </a:cubicBezTo>
                      <a:cubicBezTo>
                        <a:pt x="1506" y="122"/>
                        <a:pt x="1497" y="122"/>
                        <a:pt x="1490" y="120"/>
                      </a:cubicBezTo>
                      <a:cubicBezTo>
                        <a:pt x="1482" y="117"/>
                        <a:pt x="1475" y="117"/>
                        <a:pt x="1467" y="117"/>
                      </a:cubicBezTo>
                      <a:cubicBezTo>
                        <a:pt x="1463" y="117"/>
                        <a:pt x="1459" y="116"/>
                        <a:pt x="1454" y="116"/>
                      </a:cubicBezTo>
                      <a:cubicBezTo>
                        <a:pt x="1451" y="116"/>
                        <a:pt x="1448" y="114"/>
                        <a:pt x="1444" y="115"/>
                      </a:cubicBezTo>
                      <a:cubicBezTo>
                        <a:pt x="1437" y="116"/>
                        <a:pt x="1439" y="127"/>
                        <a:pt x="1439" y="133"/>
                      </a:cubicBezTo>
                      <a:cubicBezTo>
                        <a:pt x="1438" y="142"/>
                        <a:pt x="1429" y="141"/>
                        <a:pt x="1422" y="141"/>
                      </a:cubicBezTo>
                      <a:cubicBezTo>
                        <a:pt x="1414" y="142"/>
                        <a:pt x="1405" y="142"/>
                        <a:pt x="1397" y="142"/>
                      </a:cubicBezTo>
                      <a:cubicBezTo>
                        <a:pt x="1393" y="142"/>
                        <a:pt x="1388" y="142"/>
                        <a:pt x="1384" y="141"/>
                      </a:cubicBezTo>
                      <a:cubicBezTo>
                        <a:pt x="1381" y="140"/>
                        <a:pt x="1378" y="139"/>
                        <a:pt x="1375" y="138"/>
                      </a:cubicBezTo>
                      <a:cubicBezTo>
                        <a:pt x="1372" y="137"/>
                        <a:pt x="1369" y="135"/>
                        <a:pt x="1368" y="132"/>
                      </a:cubicBezTo>
                      <a:cubicBezTo>
                        <a:pt x="1366" y="129"/>
                        <a:pt x="1367" y="125"/>
                        <a:pt x="1365" y="122"/>
                      </a:cubicBezTo>
                      <a:cubicBezTo>
                        <a:pt x="1361" y="117"/>
                        <a:pt x="1346" y="120"/>
                        <a:pt x="1340" y="120"/>
                      </a:cubicBezTo>
                      <a:cubicBezTo>
                        <a:pt x="1332" y="121"/>
                        <a:pt x="1323" y="120"/>
                        <a:pt x="1315" y="121"/>
                      </a:cubicBezTo>
                      <a:cubicBezTo>
                        <a:pt x="1311" y="121"/>
                        <a:pt x="1308" y="123"/>
                        <a:pt x="1304" y="124"/>
                      </a:cubicBezTo>
                      <a:cubicBezTo>
                        <a:pt x="1302" y="124"/>
                        <a:pt x="1300" y="125"/>
                        <a:pt x="1298" y="126"/>
                      </a:cubicBezTo>
                      <a:cubicBezTo>
                        <a:pt x="1295" y="127"/>
                        <a:pt x="1295" y="126"/>
                        <a:pt x="1293" y="124"/>
                      </a:cubicBezTo>
                      <a:cubicBezTo>
                        <a:pt x="1289" y="121"/>
                        <a:pt x="1285" y="120"/>
                        <a:pt x="1280" y="120"/>
                      </a:cubicBezTo>
                      <a:cubicBezTo>
                        <a:pt x="1278" y="121"/>
                        <a:pt x="1271" y="124"/>
                        <a:pt x="1269" y="122"/>
                      </a:cubicBezTo>
                      <a:cubicBezTo>
                        <a:pt x="1267" y="121"/>
                        <a:pt x="1266" y="115"/>
                        <a:pt x="1265" y="113"/>
                      </a:cubicBezTo>
                      <a:cubicBezTo>
                        <a:pt x="1263" y="107"/>
                        <a:pt x="1261" y="105"/>
                        <a:pt x="1255" y="107"/>
                      </a:cubicBezTo>
                      <a:cubicBezTo>
                        <a:pt x="1252" y="108"/>
                        <a:pt x="1249" y="109"/>
                        <a:pt x="1246" y="111"/>
                      </a:cubicBezTo>
                      <a:cubicBezTo>
                        <a:pt x="1242" y="114"/>
                        <a:pt x="1243" y="116"/>
                        <a:pt x="1242" y="120"/>
                      </a:cubicBezTo>
                      <a:cubicBezTo>
                        <a:pt x="1241" y="128"/>
                        <a:pt x="1229" y="126"/>
                        <a:pt x="1222" y="127"/>
                      </a:cubicBezTo>
                      <a:cubicBezTo>
                        <a:pt x="1214" y="128"/>
                        <a:pt x="1206" y="129"/>
                        <a:pt x="1197" y="130"/>
                      </a:cubicBezTo>
                      <a:cubicBezTo>
                        <a:pt x="1192" y="130"/>
                        <a:pt x="1185" y="132"/>
                        <a:pt x="1180" y="134"/>
                      </a:cubicBezTo>
                      <a:cubicBezTo>
                        <a:pt x="1178" y="135"/>
                        <a:pt x="1175" y="137"/>
                        <a:pt x="1173" y="139"/>
                      </a:cubicBezTo>
                      <a:cubicBezTo>
                        <a:pt x="1171" y="139"/>
                        <a:pt x="1167" y="140"/>
                        <a:pt x="1166" y="142"/>
                      </a:cubicBezTo>
                      <a:cubicBezTo>
                        <a:pt x="1168" y="138"/>
                        <a:pt x="1168" y="134"/>
                        <a:pt x="1171" y="132"/>
                      </a:cubicBezTo>
                      <a:cubicBezTo>
                        <a:pt x="1174" y="130"/>
                        <a:pt x="1178" y="128"/>
                        <a:pt x="1182" y="127"/>
                      </a:cubicBezTo>
                      <a:cubicBezTo>
                        <a:pt x="1191" y="124"/>
                        <a:pt x="1199" y="120"/>
                        <a:pt x="1207" y="116"/>
                      </a:cubicBezTo>
                      <a:cubicBezTo>
                        <a:pt x="1214" y="113"/>
                        <a:pt x="1221" y="108"/>
                        <a:pt x="1228" y="104"/>
                      </a:cubicBezTo>
                      <a:cubicBezTo>
                        <a:pt x="1232" y="102"/>
                        <a:pt x="1237" y="102"/>
                        <a:pt x="1241" y="99"/>
                      </a:cubicBezTo>
                      <a:cubicBezTo>
                        <a:pt x="1245" y="97"/>
                        <a:pt x="1248" y="94"/>
                        <a:pt x="1251" y="92"/>
                      </a:cubicBezTo>
                      <a:cubicBezTo>
                        <a:pt x="1258" y="87"/>
                        <a:pt x="1266" y="87"/>
                        <a:pt x="1273" y="83"/>
                      </a:cubicBezTo>
                      <a:cubicBezTo>
                        <a:pt x="1280" y="80"/>
                        <a:pt x="1285" y="76"/>
                        <a:pt x="1291" y="70"/>
                      </a:cubicBezTo>
                      <a:cubicBezTo>
                        <a:pt x="1293" y="68"/>
                        <a:pt x="1296" y="64"/>
                        <a:pt x="1295" y="61"/>
                      </a:cubicBezTo>
                      <a:cubicBezTo>
                        <a:pt x="1295" y="57"/>
                        <a:pt x="1291" y="54"/>
                        <a:pt x="1289" y="51"/>
                      </a:cubicBezTo>
                      <a:cubicBezTo>
                        <a:pt x="1286" y="49"/>
                        <a:pt x="1284" y="45"/>
                        <a:pt x="1282" y="42"/>
                      </a:cubicBezTo>
                      <a:cubicBezTo>
                        <a:pt x="1281" y="41"/>
                        <a:pt x="1281" y="40"/>
                        <a:pt x="1279" y="38"/>
                      </a:cubicBezTo>
                      <a:cubicBezTo>
                        <a:pt x="1277" y="36"/>
                        <a:pt x="1275" y="36"/>
                        <a:pt x="1272" y="35"/>
                      </a:cubicBezTo>
                      <a:cubicBezTo>
                        <a:pt x="1266" y="31"/>
                        <a:pt x="1259" y="25"/>
                        <a:pt x="1251" y="25"/>
                      </a:cubicBezTo>
                      <a:cubicBezTo>
                        <a:pt x="1247" y="24"/>
                        <a:pt x="1243" y="24"/>
                        <a:pt x="1240" y="25"/>
                      </a:cubicBezTo>
                      <a:cubicBezTo>
                        <a:pt x="1236" y="25"/>
                        <a:pt x="1233" y="27"/>
                        <a:pt x="1230" y="28"/>
                      </a:cubicBezTo>
                      <a:cubicBezTo>
                        <a:pt x="1223" y="30"/>
                        <a:pt x="1217" y="32"/>
                        <a:pt x="1210" y="34"/>
                      </a:cubicBezTo>
                      <a:cubicBezTo>
                        <a:pt x="1203" y="36"/>
                        <a:pt x="1195" y="38"/>
                        <a:pt x="1188" y="38"/>
                      </a:cubicBezTo>
                      <a:cubicBezTo>
                        <a:pt x="1187" y="33"/>
                        <a:pt x="1189" y="33"/>
                        <a:pt x="1193" y="30"/>
                      </a:cubicBezTo>
                      <a:cubicBezTo>
                        <a:pt x="1195" y="29"/>
                        <a:pt x="1199" y="28"/>
                        <a:pt x="1199" y="25"/>
                      </a:cubicBezTo>
                      <a:cubicBezTo>
                        <a:pt x="1200" y="18"/>
                        <a:pt x="1189" y="20"/>
                        <a:pt x="1185" y="20"/>
                      </a:cubicBezTo>
                      <a:cubicBezTo>
                        <a:pt x="1178" y="20"/>
                        <a:pt x="1173" y="18"/>
                        <a:pt x="1166" y="19"/>
                      </a:cubicBezTo>
                      <a:cubicBezTo>
                        <a:pt x="1161" y="20"/>
                        <a:pt x="1155" y="20"/>
                        <a:pt x="1150" y="20"/>
                      </a:cubicBezTo>
                      <a:cubicBezTo>
                        <a:pt x="1153" y="20"/>
                        <a:pt x="1155" y="18"/>
                        <a:pt x="1158" y="17"/>
                      </a:cubicBezTo>
                      <a:cubicBezTo>
                        <a:pt x="1161" y="15"/>
                        <a:pt x="1165" y="15"/>
                        <a:pt x="1169" y="14"/>
                      </a:cubicBezTo>
                      <a:cubicBezTo>
                        <a:pt x="1173" y="13"/>
                        <a:pt x="1187" y="11"/>
                        <a:pt x="1186" y="5"/>
                      </a:cubicBezTo>
                      <a:cubicBezTo>
                        <a:pt x="1172" y="0"/>
                        <a:pt x="1155" y="3"/>
                        <a:pt x="1141" y="6"/>
                      </a:cubicBezTo>
                      <a:cubicBezTo>
                        <a:pt x="1133" y="8"/>
                        <a:pt x="1125" y="10"/>
                        <a:pt x="1118" y="13"/>
                      </a:cubicBezTo>
                      <a:cubicBezTo>
                        <a:pt x="1110" y="16"/>
                        <a:pt x="1106" y="20"/>
                        <a:pt x="1105" y="28"/>
                      </a:cubicBezTo>
                      <a:cubicBezTo>
                        <a:pt x="1101" y="52"/>
                        <a:pt x="1078" y="21"/>
                        <a:pt x="1074" y="34"/>
                      </a:cubicBezTo>
                      <a:cubicBezTo>
                        <a:pt x="1072" y="39"/>
                        <a:pt x="1079" y="39"/>
                        <a:pt x="1082" y="40"/>
                      </a:cubicBezTo>
                      <a:cubicBezTo>
                        <a:pt x="1085" y="42"/>
                        <a:pt x="1087" y="42"/>
                        <a:pt x="1086" y="46"/>
                      </a:cubicBezTo>
                      <a:cubicBezTo>
                        <a:pt x="1080" y="49"/>
                        <a:pt x="1071" y="48"/>
                        <a:pt x="1064" y="49"/>
                      </a:cubicBezTo>
                      <a:cubicBezTo>
                        <a:pt x="1056" y="49"/>
                        <a:pt x="1048" y="49"/>
                        <a:pt x="1040" y="49"/>
                      </a:cubicBezTo>
                      <a:cubicBezTo>
                        <a:pt x="1032" y="48"/>
                        <a:pt x="1023" y="48"/>
                        <a:pt x="1015" y="47"/>
                      </a:cubicBezTo>
                      <a:cubicBezTo>
                        <a:pt x="1009" y="47"/>
                        <a:pt x="994" y="42"/>
                        <a:pt x="989" y="46"/>
                      </a:cubicBezTo>
                      <a:cubicBezTo>
                        <a:pt x="987" y="48"/>
                        <a:pt x="988" y="51"/>
                        <a:pt x="986" y="53"/>
                      </a:cubicBezTo>
                      <a:cubicBezTo>
                        <a:pt x="985" y="56"/>
                        <a:pt x="982" y="57"/>
                        <a:pt x="979" y="58"/>
                      </a:cubicBezTo>
                      <a:cubicBezTo>
                        <a:pt x="973" y="59"/>
                        <a:pt x="967" y="58"/>
                        <a:pt x="961" y="57"/>
                      </a:cubicBezTo>
                      <a:cubicBezTo>
                        <a:pt x="950" y="56"/>
                        <a:pt x="935" y="57"/>
                        <a:pt x="929" y="68"/>
                      </a:cubicBezTo>
                      <a:cubicBezTo>
                        <a:pt x="926" y="67"/>
                        <a:pt x="922" y="69"/>
                        <a:pt x="919" y="70"/>
                      </a:cubicBezTo>
                      <a:cubicBezTo>
                        <a:pt x="915" y="71"/>
                        <a:pt x="911" y="72"/>
                        <a:pt x="906" y="72"/>
                      </a:cubicBezTo>
                      <a:cubicBezTo>
                        <a:pt x="901" y="73"/>
                        <a:pt x="899" y="74"/>
                        <a:pt x="895" y="77"/>
                      </a:cubicBezTo>
                      <a:cubicBezTo>
                        <a:pt x="892" y="79"/>
                        <a:pt x="889" y="82"/>
                        <a:pt x="887" y="85"/>
                      </a:cubicBezTo>
                      <a:cubicBezTo>
                        <a:pt x="885" y="87"/>
                        <a:pt x="883" y="91"/>
                        <a:pt x="883" y="95"/>
                      </a:cubicBezTo>
                      <a:cubicBezTo>
                        <a:pt x="883" y="99"/>
                        <a:pt x="887" y="100"/>
                        <a:pt x="890" y="102"/>
                      </a:cubicBezTo>
                      <a:cubicBezTo>
                        <a:pt x="893" y="104"/>
                        <a:pt x="895" y="107"/>
                        <a:pt x="894" y="110"/>
                      </a:cubicBezTo>
                      <a:cubicBezTo>
                        <a:pt x="894" y="114"/>
                        <a:pt x="890" y="113"/>
                        <a:pt x="886" y="114"/>
                      </a:cubicBezTo>
                      <a:cubicBezTo>
                        <a:pt x="883" y="114"/>
                        <a:pt x="881" y="115"/>
                        <a:pt x="878" y="116"/>
                      </a:cubicBezTo>
                      <a:cubicBezTo>
                        <a:pt x="875" y="116"/>
                        <a:pt x="870" y="116"/>
                        <a:pt x="867" y="116"/>
                      </a:cubicBezTo>
                      <a:cubicBezTo>
                        <a:pt x="860" y="116"/>
                        <a:pt x="855" y="116"/>
                        <a:pt x="848" y="116"/>
                      </a:cubicBezTo>
                      <a:cubicBezTo>
                        <a:pt x="842" y="116"/>
                        <a:pt x="836" y="117"/>
                        <a:pt x="829" y="117"/>
                      </a:cubicBezTo>
                      <a:cubicBezTo>
                        <a:pt x="822" y="117"/>
                        <a:pt x="815" y="118"/>
                        <a:pt x="809" y="121"/>
                      </a:cubicBezTo>
                      <a:cubicBezTo>
                        <a:pt x="804" y="124"/>
                        <a:pt x="795" y="130"/>
                        <a:pt x="798" y="138"/>
                      </a:cubicBezTo>
                      <a:cubicBezTo>
                        <a:pt x="799" y="140"/>
                        <a:pt x="803" y="144"/>
                        <a:pt x="805" y="146"/>
                      </a:cubicBezTo>
                      <a:cubicBezTo>
                        <a:pt x="809" y="149"/>
                        <a:pt x="813" y="152"/>
                        <a:pt x="817" y="154"/>
                      </a:cubicBezTo>
                      <a:cubicBezTo>
                        <a:pt x="825" y="158"/>
                        <a:pt x="834" y="165"/>
                        <a:pt x="837" y="173"/>
                      </a:cubicBezTo>
                      <a:cubicBezTo>
                        <a:pt x="839" y="177"/>
                        <a:pt x="840" y="181"/>
                        <a:pt x="842" y="185"/>
                      </a:cubicBezTo>
                      <a:cubicBezTo>
                        <a:pt x="844" y="190"/>
                        <a:pt x="844" y="193"/>
                        <a:pt x="846" y="198"/>
                      </a:cubicBezTo>
                      <a:cubicBezTo>
                        <a:pt x="847" y="204"/>
                        <a:pt x="848" y="210"/>
                        <a:pt x="851" y="216"/>
                      </a:cubicBezTo>
                      <a:cubicBezTo>
                        <a:pt x="852" y="219"/>
                        <a:pt x="854" y="230"/>
                        <a:pt x="858" y="231"/>
                      </a:cubicBezTo>
                      <a:cubicBezTo>
                        <a:pt x="852" y="233"/>
                        <a:pt x="845" y="227"/>
                        <a:pt x="840" y="225"/>
                      </a:cubicBezTo>
                      <a:cubicBezTo>
                        <a:pt x="835" y="222"/>
                        <a:pt x="827" y="218"/>
                        <a:pt x="824" y="213"/>
                      </a:cubicBezTo>
                      <a:cubicBezTo>
                        <a:pt x="821" y="207"/>
                        <a:pt x="826" y="202"/>
                        <a:pt x="827" y="196"/>
                      </a:cubicBezTo>
                      <a:cubicBezTo>
                        <a:pt x="828" y="193"/>
                        <a:pt x="829" y="190"/>
                        <a:pt x="829" y="187"/>
                      </a:cubicBezTo>
                      <a:cubicBezTo>
                        <a:pt x="829" y="184"/>
                        <a:pt x="828" y="181"/>
                        <a:pt x="827" y="177"/>
                      </a:cubicBezTo>
                      <a:cubicBezTo>
                        <a:pt x="824" y="176"/>
                        <a:pt x="822" y="173"/>
                        <a:pt x="819" y="172"/>
                      </a:cubicBezTo>
                      <a:cubicBezTo>
                        <a:pt x="815" y="170"/>
                        <a:pt x="811" y="168"/>
                        <a:pt x="808" y="167"/>
                      </a:cubicBezTo>
                      <a:cubicBezTo>
                        <a:pt x="800" y="164"/>
                        <a:pt x="791" y="162"/>
                        <a:pt x="783" y="157"/>
                      </a:cubicBezTo>
                      <a:cubicBezTo>
                        <a:pt x="780" y="155"/>
                        <a:pt x="776" y="153"/>
                        <a:pt x="772" y="152"/>
                      </a:cubicBezTo>
                      <a:cubicBezTo>
                        <a:pt x="768" y="151"/>
                        <a:pt x="764" y="149"/>
                        <a:pt x="760" y="149"/>
                      </a:cubicBezTo>
                      <a:cubicBezTo>
                        <a:pt x="756" y="150"/>
                        <a:pt x="753" y="152"/>
                        <a:pt x="750" y="154"/>
                      </a:cubicBezTo>
                      <a:cubicBezTo>
                        <a:pt x="747" y="157"/>
                        <a:pt x="744" y="159"/>
                        <a:pt x="741" y="162"/>
                      </a:cubicBezTo>
                      <a:cubicBezTo>
                        <a:pt x="740" y="164"/>
                        <a:pt x="737" y="167"/>
                        <a:pt x="740" y="170"/>
                      </a:cubicBezTo>
                      <a:cubicBezTo>
                        <a:pt x="741" y="171"/>
                        <a:pt x="744" y="171"/>
                        <a:pt x="745" y="172"/>
                      </a:cubicBezTo>
                      <a:cubicBezTo>
                        <a:pt x="747" y="172"/>
                        <a:pt x="749" y="174"/>
                        <a:pt x="751" y="175"/>
                      </a:cubicBezTo>
                      <a:cubicBezTo>
                        <a:pt x="755" y="176"/>
                        <a:pt x="757" y="178"/>
                        <a:pt x="759" y="182"/>
                      </a:cubicBezTo>
                      <a:cubicBezTo>
                        <a:pt x="760" y="185"/>
                        <a:pt x="763" y="190"/>
                        <a:pt x="762" y="193"/>
                      </a:cubicBezTo>
                      <a:cubicBezTo>
                        <a:pt x="759" y="194"/>
                        <a:pt x="756" y="191"/>
                        <a:pt x="753" y="190"/>
                      </a:cubicBezTo>
                      <a:cubicBezTo>
                        <a:pt x="749" y="190"/>
                        <a:pt x="745" y="189"/>
                        <a:pt x="741" y="188"/>
                      </a:cubicBezTo>
                      <a:cubicBezTo>
                        <a:pt x="737" y="188"/>
                        <a:pt x="734" y="186"/>
                        <a:pt x="731" y="185"/>
                      </a:cubicBezTo>
                      <a:cubicBezTo>
                        <a:pt x="726" y="184"/>
                        <a:pt x="727" y="180"/>
                        <a:pt x="727" y="176"/>
                      </a:cubicBezTo>
                      <a:cubicBezTo>
                        <a:pt x="727" y="169"/>
                        <a:pt x="728" y="162"/>
                        <a:pt x="728" y="155"/>
                      </a:cubicBezTo>
                      <a:cubicBezTo>
                        <a:pt x="728" y="151"/>
                        <a:pt x="727" y="148"/>
                        <a:pt x="726" y="144"/>
                      </a:cubicBezTo>
                      <a:cubicBezTo>
                        <a:pt x="725" y="142"/>
                        <a:pt x="721" y="134"/>
                        <a:pt x="719" y="134"/>
                      </a:cubicBezTo>
                      <a:cubicBezTo>
                        <a:pt x="719" y="134"/>
                        <a:pt x="719" y="134"/>
                        <a:pt x="719" y="134"/>
                      </a:cubicBezTo>
                      <a:cubicBezTo>
                        <a:pt x="719" y="137"/>
                        <a:pt x="716" y="141"/>
                        <a:pt x="714" y="143"/>
                      </a:cubicBezTo>
                      <a:cubicBezTo>
                        <a:pt x="713" y="147"/>
                        <a:pt x="711" y="150"/>
                        <a:pt x="710" y="153"/>
                      </a:cubicBezTo>
                      <a:cubicBezTo>
                        <a:pt x="706" y="159"/>
                        <a:pt x="699" y="164"/>
                        <a:pt x="694" y="168"/>
                      </a:cubicBezTo>
                      <a:cubicBezTo>
                        <a:pt x="692" y="170"/>
                        <a:pt x="688" y="172"/>
                        <a:pt x="685" y="174"/>
                      </a:cubicBezTo>
                      <a:cubicBezTo>
                        <a:pt x="683" y="178"/>
                        <a:pt x="685" y="181"/>
                        <a:pt x="688" y="184"/>
                      </a:cubicBezTo>
                      <a:cubicBezTo>
                        <a:pt x="691" y="187"/>
                        <a:pt x="692" y="189"/>
                        <a:pt x="692" y="194"/>
                      </a:cubicBezTo>
                      <a:cubicBezTo>
                        <a:pt x="693" y="197"/>
                        <a:pt x="694" y="201"/>
                        <a:pt x="694" y="205"/>
                      </a:cubicBezTo>
                      <a:cubicBezTo>
                        <a:pt x="694" y="213"/>
                        <a:pt x="693" y="220"/>
                        <a:pt x="692" y="228"/>
                      </a:cubicBezTo>
                      <a:cubicBezTo>
                        <a:pt x="692" y="232"/>
                        <a:pt x="693" y="236"/>
                        <a:pt x="695" y="239"/>
                      </a:cubicBezTo>
                      <a:cubicBezTo>
                        <a:pt x="698" y="243"/>
                        <a:pt x="701" y="243"/>
                        <a:pt x="705" y="243"/>
                      </a:cubicBezTo>
                      <a:cubicBezTo>
                        <a:pt x="708" y="243"/>
                        <a:pt x="712" y="244"/>
                        <a:pt x="715" y="243"/>
                      </a:cubicBezTo>
                      <a:cubicBezTo>
                        <a:pt x="719" y="242"/>
                        <a:pt x="722" y="240"/>
                        <a:pt x="727" y="239"/>
                      </a:cubicBezTo>
                      <a:cubicBezTo>
                        <a:pt x="730" y="239"/>
                        <a:pt x="734" y="237"/>
                        <a:pt x="737" y="239"/>
                      </a:cubicBezTo>
                      <a:cubicBezTo>
                        <a:pt x="740" y="240"/>
                        <a:pt x="741" y="243"/>
                        <a:pt x="743" y="244"/>
                      </a:cubicBezTo>
                      <a:cubicBezTo>
                        <a:pt x="745" y="245"/>
                        <a:pt x="747" y="245"/>
                        <a:pt x="749" y="246"/>
                      </a:cubicBezTo>
                      <a:cubicBezTo>
                        <a:pt x="750" y="247"/>
                        <a:pt x="750" y="247"/>
                        <a:pt x="751" y="249"/>
                      </a:cubicBezTo>
                      <a:cubicBezTo>
                        <a:pt x="754" y="253"/>
                        <a:pt x="757" y="257"/>
                        <a:pt x="759" y="262"/>
                      </a:cubicBezTo>
                      <a:cubicBezTo>
                        <a:pt x="760" y="265"/>
                        <a:pt x="759" y="268"/>
                        <a:pt x="760" y="271"/>
                      </a:cubicBezTo>
                      <a:cubicBezTo>
                        <a:pt x="760" y="273"/>
                        <a:pt x="762" y="276"/>
                        <a:pt x="763" y="278"/>
                      </a:cubicBezTo>
                      <a:cubicBezTo>
                        <a:pt x="767" y="283"/>
                        <a:pt x="771" y="287"/>
                        <a:pt x="776" y="290"/>
                      </a:cubicBezTo>
                      <a:cubicBezTo>
                        <a:pt x="780" y="292"/>
                        <a:pt x="785" y="300"/>
                        <a:pt x="790" y="299"/>
                      </a:cubicBezTo>
                      <a:cubicBezTo>
                        <a:pt x="786" y="300"/>
                        <a:pt x="783" y="301"/>
                        <a:pt x="779" y="301"/>
                      </a:cubicBezTo>
                      <a:cubicBezTo>
                        <a:pt x="776" y="302"/>
                        <a:pt x="773" y="303"/>
                        <a:pt x="769" y="301"/>
                      </a:cubicBezTo>
                      <a:cubicBezTo>
                        <a:pt x="766" y="299"/>
                        <a:pt x="763" y="295"/>
                        <a:pt x="761" y="292"/>
                      </a:cubicBezTo>
                      <a:cubicBezTo>
                        <a:pt x="758" y="289"/>
                        <a:pt x="755" y="286"/>
                        <a:pt x="752" y="282"/>
                      </a:cubicBezTo>
                      <a:cubicBezTo>
                        <a:pt x="746" y="275"/>
                        <a:pt x="746" y="267"/>
                        <a:pt x="742" y="259"/>
                      </a:cubicBezTo>
                      <a:cubicBezTo>
                        <a:pt x="738" y="252"/>
                        <a:pt x="729" y="251"/>
                        <a:pt x="722" y="251"/>
                      </a:cubicBezTo>
                      <a:cubicBezTo>
                        <a:pt x="718" y="251"/>
                        <a:pt x="711" y="250"/>
                        <a:pt x="709" y="254"/>
                      </a:cubicBezTo>
                      <a:cubicBezTo>
                        <a:pt x="708" y="257"/>
                        <a:pt x="709" y="263"/>
                        <a:pt x="709" y="267"/>
                      </a:cubicBezTo>
                      <a:cubicBezTo>
                        <a:pt x="709" y="271"/>
                        <a:pt x="710" y="276"/>
                        <a:pt x="709" y="279"/>
                      </a:cubicBezTo>
                      <a:cubicBezTo>
                        <a:pt x="707" y="285"/>
                        <a:pt x="702" y="288"/>
                        <a:pt x="699" y="292"/>
                      </a:cubicBezTo>
                      <a:cubicBezTo>
                        <a:pt x="696" y="295"/>
                        <a:pt x="695" y="301"/>
                        <a:pt x="692" y="304"/>
                      </a:cubicBezTo>
                      <a:cubicBezTo>
                        <a:pt x="689" y="306"/>
                        <a:pt x="686" y="308"/>
                        <a:pt x="683" y="310"/>
                      </a:cubicBezTo>
                      <a:cubicBezTo>
                        <a:pt x="680" y="313"/>
                        <a:pt x="678" y="317"/>
                        <a:pt x="675" y="319"/>
                      </a:cubicBezTo>
                      <a:cubicBezTo>
                        <a:pt x="672" y="322"/>
                        <a:pt x="667" y="323"/>
                        <a:pt x="663" y="323"/>
                      </a:cubicBezTo>
                      <a:cubicBezTo>
                        <a:pt x="655" y="323"/>
                        <a:pt x="648" y="321"/>
                        <a:pt x="640" y="319"/>
                      </a:cubicBezTo>
                      <a:cubicBezTo>
                        <a:pt x="636" y="318"/>
                        <a:pt x="632" y="318"/>
                        <a:pt x="628" y="317"/>
                      </a:cubicBezTo>
                      <a:cubicBezTo>
                        <a:pt x="624" y="316"/>
                        <a:pt x="621" y="314"/>
                        <a:pt x="617" y="313"/>
                      </a:cubicBezTo>
                      <a:cubicBezTo>
                        <a:pt x="616" y="313"/>
                        <a:pt x="614" y="313"/>
                        <a:pt x="613" y="313"/>
                      </a:cubicBezTo>
                      <a:cubicBezTo>
                        <a:pt x="621" y="312"/>
                        <a:pt x="628" y="312"/>
                        <a:pt x="636" y="310"/>
                      </a:cubicBezTo>
                      <a:cubicBezTo>
                        <a:pt x="644" y="309"/>
                        <a:pt x="652" y="310"/>
                        <a:pt x="660" y="308"/>
                      </a:cubicBezTo>
                      <a:cubicBezTo>
                        <a:pt x="666" y="306"/>
                        <a:pt x="675" y="303"/>
                        <a:pt x="680" y="298"/>
                      </a:cubicBezTo>
                      <a:cubicBezTo>
                        <a:pt x="684" y="293"/>
                        <a:pt x="686" y="285"/>
                        <a:pt x="689" y="279"/>
                      </a:cubicBezTo>
                      <a:cubicBezTo>
                        <a:pt x="690" y="275"/>
                        <a:pt x="692" y="271"/>
                        <a:pt x="692" y="266"/>
                      </a:cubicBezTo>
                      <a:cubicBezTo>
                        <a:pt x="692" y="260"/>
                        <a:pt x="687" y="255"/>
                        <a:pt x="684" y="251"/>
                      </a:cubicBezTo>
                      <a:cubicBezTo>
                        <a:pt x="680" y="247"/>
                        <a:pt x="676" y="243"/>
                        <a:pt x="675" y="237"/>
                      </a:cubicBezTo>
                      <a:cubicBezTo>
                        <a:pt x="674" y="225"/>
                        <a:pt x="677" y="212"/>
                        <a:pt x="677" y="200"/>
                      </a:cubicBezTo>
                      <a:cubicBezTo>
                        <a:pt x="677" y="195"/>
                        <a:pt x="677" y="192"/>
                        <a:pt x="675" y="188"/>
                      </a:cubicBezTo>
                      <a:cubicBezTo>
                        <a:pt x="673" y="184"/>
                        <a:pt x="668" y="181"/>
                        <a:pt x="668" y="176"/>
                      </a:cubicBezTo>
                      <a:cubicBezTo>
                        <a:pt x="668" y="173"/>
                        <a:pt x="671" y="170"/>
                        <a:pt x="673" y="167"/>
                      </a:cubicBezTo>
                      <a:cubicBezTo>
                        <a:pt x="676" y="164"/>
                        <a:pt x="677" y="160"/>
                        <a:pt x="679" y="157"/>
                      </a:cubicBezTo>
                      <a:cubicBezTo>
                        <a:pt x="680" y="153"/>
                        <a:pt x="682" y="150"/>
                        <a:pt x="682" y="147"/>
                      </a:cubicBezTo>
                      <a:cubicBezTo>
                        <a:pt x="683" y="141"/>
                        <a:pt x="680" y="139"/>
                        <a:pt x="675" y="138"/>
                      </a:cubicBezTo>
                      <a:cubicBezTo>
                        <a:pt x="666" y="135"/>
                        <a:pt x="656" y="133"/>
                        <a:pt x="647" y="134"/>
                      </a:cubicBezTo>
                      <a:cubicBezTo>
                        <a:pt x="638" y="135"/>
                        <a:pt x="627" y="138"/>
                        <a:pt x="623" y="146"/>
                      </a:cubicBezTo>
                      <a:cubicBezTo>
                        <a:pt x="618" y="154"/>
                        <a:pt x="613" y="161"/>
                        <a:pt x="608" y="169"/>
                      </a:cubicBezTo>
                      <a:cubicBezTo>
                        <a:pt x="603" y="176"/>
                        <a:pt x="599" y="183"/>
                        <a:pt x="597" y="191"/>
                      </a:cubicBezTo>
                      <a:cubicBezTo>
                        <a:pt x="593" y="205"/>
                        <a:pt x="589" y="217"/>
                        <a:pt x="590" y="231"/>
                      </a:cubicBezTo>
                      <a:cubicBezTo>
                        <a:pt x="597" y="232"/>
                        <a:pt x="605" y="230"/>
                        <a:pt x="610" y="237"/>
                      </a:cubicBezTo>
                      <a:cubicBezTo>
                        <a:pt x="611" y="239"/>
                        <a:pt x="611" y="241"/>
                        <a:pt x="612" y="242"/>
                      </a:cubicBezTo>
                      <a:cubicBezTo>
                        <a:pt x="613" y="244"/>
                        <a:pt x="614" y="245"/>
                        <a:pt x="615" y="246"/>
                      </a:cubicBezTo>
                      <a:cubicBezTo>
                        <a:pt x="618" y="249"/>
                        <a:pt x="621" y="252"/>
                        <a:pt x="621" y="257"/>
                      </a:cubicBezTo>
                      <a:cubicBezTo>
                        <a:pt x="620" y="260"/>
                        <a:pt x="619" y="264"/>
                        <a:pt x="616" y="265"/>
                      </a:cubicBezTo>
                      <a:cubicBezTo>
                        <a:pt x="613" y="266"/>
                        <a:pt x="608" y="263"/>
                        <a:pt x="606" y="261"/>
                      </a:cubicBezTo>
                      <a:cubicBezTo>
                        <a:pt x="602" y="259"/>
                        <a:pt x="599" y="255"/>
                        <a:pt x="595" y="253"/>
                      </a:cubicBezTo>
                      <a:cubicBezTo>
                        <a:pt x="592" y="251"/>
                        <a:pt x="588" y="248"/>
                        <a:pt x="585" y="245"/>
                      </a:cubicBezTo>
                      <a:cubicBezTo>
                        <a:pt x="570" y="234"/>
                        <a:pt x="551" y="230"/>
                        <a:pt x="533" y="229"/>
                      </a:cubicBezTo>
                      <a:cubicBezTo>
                        <a:pt x="529" y="228"/>
                        <a:pt x="525" y="229"/>
                        <a:pt x="521" y="228"/>
                      </a:cubicBezTo>
                      <a:cubicBezTo>
                        <a:pt x="515" y="228"/>
                        <a:pt x="510" y="224"/>
                        <a:pt x="505" y="224"/>
                      </a:cubicBezTo>
                      <a:cubicBezTo>
                        <a:pt x="501" y="224"/>
                        <a:pt x="497" y="224"/>
                        <a:pt x="496" y="228"/>
                      </a:cubicBezTo>
                      <a:cubicBezTo>
                        <a:pt x="493" y="236"/>
                        <a:pt x="504" y="246"/>
                        <a:pt x="498" y="253"/>
                      </a:cubicBezTo>
                      <a:cubicBezTo>
                        <a:pt x="496" y="255"/>
                        <a:pt x="490" y="258"/>
                        <a:pt x="487" y="258"/>
                      </a:cubicBezTo>
                      <a:cubicBezTo>
                        <a:pt x="481" y="258"/>
                        <a:pt x="484" y="252"/>
                        <a:pt x="481" y="249"/>
                      </a:cubicBezTo>
                      <a:cubicBezTo>
                        <a:pt x="479" y="248"/>
                        <a:pt x="474" y="249"/>
                        <a:pt x="472" y="249"/>
                      </a:cubicBezTo>
                      <a:cubicBezTo>
                        <a:pt x="466" y="249"/>
                        <a:pt x="462" y="249"/>
                        <a:pt x="456" y="252"/>
                      </a:cubicBezTo>
                      <a:cubicBezTo>
                        <a:pt x="451" y="255"/>
                        <a:pt x="448" y="257"/>
                        <a:pt x="441" y="257"/>
                      </a:cubicBezTo>
                      <a:cubicBezTo>
                        <a:pt x="430" y="256"/>
                        <a:pt x="420" y="263"/>
                        <a:pt x="409" y="267"/>
                      </a:cubicBezTo>
                      <a:cubicBezTo>
                        <a:pt x="405" y="269"/>
                        <a:pt x="395" y="273"/>
                        <a:pt x="391" y="271"/>
                      </a:cubicBezTo>
                      <a:cubicBezTo>
                        <a:pt x="385" y="267"/>
                        <a:pt x="391" y="262"/>
                        <a:pt x="394" y="260"/>
                      </a:cubicBezTo>
                      <a:cubicBezTo>
                        <a:pt x="399" y="258"/>
                        <a:pt x="404" y="256"/>
                        <a:pt x="404" y="251"/>
                      </a:cubicBezTo>
                      <a:cubicBezTo>
                        <a:pt x="403" y="247"/>
                        <a:pt x="404" y="247"/>
                        <a:pt x="400" y="246"/>
                      </a:cubicBezTo>
                      <a:cubicBezTo>
                        <a:pt x="398" y="246"/>
                        <a:pt x="394" y="246"/>
                        <a:pt x="391" y="246"/>
                      </a:cubicBezTo>
                      <a:cubicBezTo>
                        <a:pt x="386" y="248"/>
                        <a:pt x="382" y="253"/>
                        <a:pt x="378" y="256"/>
                      </a:cubicBezTo>
                      <a:cubicBezTo>
                        <a:pt x="374" y="258"/>
                        <a:pt x="369" y="260"/>
                        <a:pt x="365" y="262"/>
                      </a:cubicBezTo>
                      <a:cubicBezTo>
                        <a:pt x="356" y="266"/>
                        <a:pt x="346" y="270"/>
                        <a:pt x="337" y="274"/>
                      </a:cubicBezTo>
                      <a:cubicBezTo>
                        <a:pt x="325" y="279"/>
                        <a:pt x="314" y="279"/>
                        <a:pt x="306" y="289"/>
                      </a:cubicBezTo>
                      <a:cubicBezTo>
                        <a:pt x="302" y="294"/>
                        <a:pt x="304" y="299"/>
                        <a:pt x="300" y="303"/>
                      </a:cubicBezTo>
                      <a:cubicBezTo>
                        <a:pt x="296" y="306"/>
                        <a:pt x="293" y="305"/>
                        <a:pt x="288" y="305"/>
                      </a:cubicBezTo>
                      <a:cubicBezTo>
                        <a:pt x="283" y="306"/>
                        <a:pt x="277" y="305"/>
                        <a:pt x="273" y="302"/>
                      </a:cubicBezTo>
                      <a:cubicBezTo>
                        <a:pt x="271" y="299"/>
                        <a:pt x="266" y="291"/>
                        <a:pt x="267" y="288"/>
                      </a:cubicBezTo>
                      <a:cubicBezTo>
                        <a:pt x="270" y="288"/>
                        <a:pt x="281" y="286"/>
                        <a:pt x="284" y="284"/>
                      </a:cubicBezTo>
                      <a:cubicBezTo>
                        <a:pt x="288" y="280"/>
                        <a:pt x="289" y="269"/>
                        <a:pt x="286" y="265"/>
                      </a:cubicBezTo>
                      <a:cubicBezTo>
                        <a:pt x="283" y="262"/>
                        <a:pt x="281" y="263"/>
                        <a:pt x="277" y="262"/>
                      </a:cubicBezTo>
                      <a:cubicBezTo>
                        <a:pt x="272" y="261"/>
                        <a:pt x="268" y="259"/>
                        <a:pt x="263" y="258"/>
                      </a:cubicBezTo>
                      <a:cubicBezTo>
                        <a:pt x="258" y="257"/>
                        <a:pt x="249" y="257"/>
                        <a:pt x="244" y="259"/>
                      </a:cubicBezTo>
                      <a:cubicBezTo>
                        <a:pt x="246" y="264"/>
                        <a:pt x="251" y="267"/>
                        <a:pt x="253" y="273"/>
                      </a:cubicBezTo>
                      <a:cubicBezTo>
                        <a:pt x="255" y="279"/>
                        <a:pt x="255" y="283"/>
                        <a:pt x="252" y="289"/>
                      </a:cubicBezTo>
                      <a:cubicBezTo>
                        <a:pt x="248" y="296"/>
                        <a:pt x="252" y="297"/>
                        <a:pt x="255" y="304"/>
                      </a:cubicBezTo>
                      <a:cubicBezTo>
                        <a:pt x="256" y="309"/>
                        <a:pt x="256" y="315"/>
                        <a:pt x="253" y="319"/>
                      </a:cubicBezTo>
                      <a:cubicBezTo>
                        <a:pt x="251" y="323"/>
                        <a:pt x="248" y="329"/>
                        <a:pt x="245" y="330"/>
                      </a:cubicBezTo>
                      <a:cubicBezTo>
                        <a:pt x="240" y="331"/>
                        <a:pt x="232" y="324"/>
                        <a:pt x="227" y="323"/>
                      </a:cubicBezTo>
                      <a:cubicBezTo>
                        <a:pt x="221" y="320"/>
                        <a:pt x="217" y="319"/>
                        <a:pt x="211" y="322"/>
                      </a:cubicBezTo>
                      <a:cubicBezTo>
                        <a:pt x="207" y="325"/>
                        <a:pt x="202" y="328"/>
                        <a:pt x="198" y="331"/>
                      </a:cubicBezTo>
                      <a:cubicBezTo>
                        <a:pt x="191" y="335"/>
                        <a:pt x="186" y="342"/>
                        <a:pt x="185" y="351"/>
                      </a:cubicBezTo>
                      <a:cubicBezTo>
                        <a:pt x="183" y="362"/>
                        <a:pt x="196" y="362"/>
                        <a:pt x="195" y="372"/>
                      </a:cubicBezTo>
                      <a:cubicBezTo>
                        <a:pt x="190" y="373"/>
                        <a:pt x="183" y="369"/>
                        <a:pt x="178" y="367"/>
                      </a:cubicBezTo>
                      <a:cubicBezTo>
                        <a:pt x="172" y="366"/>
                        <a:pt x="166" y="365"/>
                        <a:pt x="160" y="363"/>
                      </a:cubicBezTo>
                      <a:cubicBezTo>
                        <a:pt x="154" y="362"/>
                        <a:pt x="132" y="355"/>
                        <a:pt x="135" y="369"/>
                      </a:cubicBezTo>
                      <a:cubicBezTo>
                        <a:pt x="136" y="374"/>
                        <a:pt x="166" y="379"/>
                        <a:pt x="154" y="389"/>
                      </a:cubicBezTo>
                      <a:cubicBezTo>
                        <a:pt x="152" y="391"/>
                        <a:pt x="144" y="391"/>
                        <a:pt x="140" y="391"/>
                      </a:cubicBezTo>
                      <a:cubicBezTo>
                        <a:pt x="136" y="389"/>
                        <a:pt x="132" y="384"/>
                        <a:pt x="127" y="381"/>
                      </a:cubicBezTo>
                      <a:cubicBezTo>
                        <a:pt x="124" y="379"/>
                        <a:pt x="119" y="380"/>
                        <a:pt x="115" y="377"/>
                      </a:cubicBezTo>
                      <a:cubicBezTo>
                        <a:pt x="111" y="375"/>
                        <a:pt x="110" y="370"/>
                        <a:pt x="109" y="364"/>
                      </a:cubicBezTo>
                      <a:cubicBezTo>
                        <a:pt x="107" y="354"/>
                        <a:pt x="113" y="341"/>
                        <a:pt x="106" y="332"/>
                      </a:cubicBezTo>
                      <a:cubicBezTo>
                        <a:pt x="99" y="323"/>
                        <a:pt x="86" y="315"/>
                        <a:pt x="77" y="307"/>
                      </a:cubicBezTo>
                      <a:cubicBezTo>
                        <a:pt x="75" y="305"/>
                        <a:pt x="69" y="301"/>
                        <a:pt x="68" y="298"/>
                      </a:cubicBezTo>
                      <a:cubicBezTo>
                        <a:pt x="81" y="293"/>
                        <a:pt x="93" y="303"/>
                        <a:pt x="103" y="309"/>
                      </a:cubicBezTo>
                      <a:cubicBezTo>
                        <a:pt x="114" y="315"/>
                        <a:pt x="126" y="317"/>
                        <a:pt x="136" y="323"/>
                      </a:cubicBezTo>
                      <a:cubicBezTo>
                        <a:pt x="147" y="329"/>
                        <a:pt x="158" y="333"/>
                        <a:pt x="170" y="332"/>
                      </a:cubicBezTo>
                      <a:cubicBezTo>
                        <a:pt x="177" y="331"/>
                        <a:pt x="179" y="327"/>
                        <a:pt x="185" y="324"/>
                      </a:cubicBezTo>
                      <a:cubicBezTo>
                        <a:pt x="189" y="322"/>
                        <a:pt x="193" y="320"/>
                        <a:pt x="197" y="317"/>
                      </a:cubicBezTo>
                      <a:cubicBezTo>
                        <a:pt x="198" y="316"/>
                        <a:pt x="198" y="316"/>
                        <a:pt x="199" y="316"/>
                      </a:cubicBezTo>
                      <a:cubicBezTo>
                        <a:pt x="201" y="312"/>
                        <a:pt x="205" y="308"/>
                        <a:pt x="206" y="304"/>
                      </a:cubicBezTo>
                      <a:cubicBezTo>
                        <a:pt x="208" y="298"/>
                        <a:pt x="205" y="296"/>
                        <a:pt x="201" y="291"/>
                      </a:cubicBezTo>
                      <a:cubicBezTo>
                        <a:pt x="198" y="286"/>
                        <a:pt x="196" y="280"/>
                        <a:pt x="192" y="275"/>
                      </a:cubicBezTo>
                      <a:cubicBezTo>
                        <a:pt x="187" y="270"/>
                        <a:pt x="180" y="268"/>
                        <a:pt x="175" y="265"/>
                      </a:cubicBezTo>
                      <a:cubicBezTo>
                        <a:pt x="169" y="262"/>
                        <a:pt x="164" y="258"/>
                        <a:pt x="158" y="255"/>
                      </a:cubicBezTo>
                      <a:cubicBezTo>
                        <a:pt x="152" y="253"/>
                        <a:pt x="147" y="252"/>
                        <a:pt x="142" y="249"/>
                      </a:cubicBezTo>
                      <a:cubicBezTo>
                        <a:pt x="131" y="244"/>
                        <a:pt x="120" y="236"/>
                        <a:pt x="107" y="235"/>
                      </a:cubicBezTo>
                      <a:cubicBezTo>
                        <a:pt x="97" y="233"/>
                        <a:pt x="86" y="232"/>
                        <a:pt x="76" y="230"/>
                      </a:cubicBezTo>
                      <a:cubicBezTo>
                        <a:pt x="71" y="229"/>
                        <a:pt x="67" y="231"/>
                        <a:pt x="62" y="232"/>
                      </a:cubicBezTo>
                      <a:cubicBezTo>
                        <a:pt x="57" y="233"/>
                        <a:pt x="53" y="231"/>
                        <a:pt x="50" y="228"/>
                      </a:cubicBezTo>
                      <a:cubicBezTo>
                        <a:pt x="47" y="229"/>
                        <a:pt x="43" y="231"/>
                        <a:pt x="41" y="232"/>
                      </a:cubicBezTo>
                      <a:cubicBezTo>
                        <a:pt x="38" y="233"/>
                        <a:pt x="37" y="235"/>
                        <a:pt x="35" y="237"/>
                      </a:cubicBezTo>
                      <a:cubicBezTo>
                        <a:pt x="32" y="239"/>
                        <a:pt x="29" y="240"/>
                        <a:pt x="28" y="242"/>
                      </a:cubicBezTo>
                      <a:cubicBezTo>
                        <a:pt x="26" y="244"/>
                        <a:pt x="26" y="247"/>
                        <a:pt x="24" y="248"/>
                      </a:cubicBezTo>
                      <a:cubicBezTo>
                        <a:pt x="24" y="248"/>
                        <a:pt x="23" y="249"/>
                        <a:pt x="21" y="250"/>
                      </a:cubicBezTo>
                      <a:cubicBezTo>
                        <a:pt x="21" y="250"/>
                        <a:pt x="21" y="250"/>
                        <a:pt x="21" y="250"/>
                      </a:cubicBezTo>
                      <a:cubicBezTo>
                        <a:pt x="21" y="251"/>
                        <a:pt x="20" y="253"/>
                        <a:pt x="20" y="255"/>
                      </a:cubicBezTo>
                      <a:cubicBezTo>
                        <a:pt x="18" y="260"/>
                        <a:pt x="18" y="265"/>
                        <a:pt x="18" y="270"/>
                      </a:cubicBezTo>
                      <a:cubicBezTo>
                        <a:pt x="18" y="273"/>
                        <a:pt x="18" y="274"/>
                        <a:pt x="19" y="277"/>
                      </a:cubicBezTo>
                      <a:cubicBezTo>
                        <a:pt x="20" y="279"/>
                        <a:pt x="19" y="282"/>
                        <a:pt x="20" y="284"/>
                      </a:cubicBezTo>
                      <a:cubicBezTo>
                        <a:pt x="21" y="287"/>
                        <a:pt x="24" y="290"/>
                        <a:pt x="25" y="293"/>
                      </a:cubicBezTo>
                      <a:cubicBezTo>
                        <a:pt x="27" y="297"/>
                        <a:pt x="29" y="301"/>
                        <a:pt x="30" y="305"/>
                      </a:cubicBezTo>
                      <a:cubicBezTo>
                        <a:pt x="32" y="310"/>
                        <a:pt x="32" y="316"/>
                        <a:pt x="33" y="321"/>
                      </a:cubicBezTo>
                      <a:cubicBezTo>
                        <a:pt x="35" y="327"/>
                        <a:pt x="37" y="332"/>
                        <a:pt x="38" y="338"/>
                      </a:cubicBezTo>
                      <a:cubicBezTo>
                        <a:pt x="38" y="341"/>
                        <a:pt x="37" y="344"/>
                        <a:pt x="37" y="346"/>
                      </a:cubicBezTo>
                      <a:cubicBezTo>
                        <a:pt x="36" y="350"/>
                        <a:pt x="37" y="354"/>
                        <a:pt x="37" y="357"/>
                      </a:cubicBezTo>
                      <a:cubicBezTo>
                        <a:pt x="37" y="363"/>
                        <a:pt x="37" y="367"/>
                        <a:pt x="38" y="371"/>
                      </a:cubicBezTo>
                      <a:cubicBezTo>
                        <a:pt x="39" y="374"/>
                        <a:pt x="40" y="376"/>
                        <a:pt x="41" y="379"/>
                      </a:cubicBezTo>
                      <a:cubicBezTo>
                        <a:pt x="41" y="382"/>
                        <a:pt x="41" y="384"/>
                        <a:pt x="42" y="387"/>
                      </a:cubicBezTo>
                      <a:cubicBezTo>
                        <a:pt x="43" y="389"/>
                        <a:pt x="44" y="391"/>
                        <a:pt x="44" y="393"/>
                      </a:cubicBezTo>
                      <a:cubicBezTo>
                        <a:pt x="45" y="396"/>
                        <a:pt x="45" y="399"/>
                        <a:pt x="45" y="402"/>
                      </a:cubicBezTo>
                      <a:cubicBezTo>
                        <a:pt x="46" y="407"/>
                        <a:pt x="50" y="408"/>
                        <a:pt x="52" y="412"/>
                      </a:cubicBezTo>
                      <a:cubicBezTo>
                        <a:pt x="53" y="414"/>
                        <a:pt x="54" y="417"/>
                        <a:pt x="54" y="420"/>
                      </a:cubicBezTo>
                      <a:cubicBezTo>
                        <a:pt x="55" y="423"/>
                        <a:pt x="54" y="425"/>
                        <a:pt x="54" y="428"/>
                      </a:cubicBezTo>
                      <a:cubicBezTo>
                        <a:pt x="53" y="432"/>
                        <a:pt x="57" y="434"/>
                        <a:pt x="52" y="437"/>
                      </a:cubicBezTo>
                      <a:cubicBezTo>
                        <a:pt x="47" y="440"/>
                        <a:pt x="43" y="443"/>
                        <a:pt x="40" y="449"/>
                      </a:cubicBezTo>
                      <a:cubicBezTo>
                        <a:pt x="39" y="451"/>
                        <a:pt x="39" y="454"/>
                        <a:pt x="37" y="456"/>
                      </a:cubicBezTo>
                      <a:cubicBezTo>
                        <a:pt x="37" y="457"/>
                        <a:pt x="36" y="458"/>
                        <a:pt x="35" y="459"/>
                      </a:cubicBezTo>
                      <a:cubicBezTo>
                        <a:pt x="35" y="460"/>
                        <a:pt x="34" y="460"/>
                        <a:pt x="33" y="461"/>
                      </a:cubicBezTo>
                      <a:cubicBezTo>
                        <a:pt x="33" y="462"/>
                        <a:pt x="33" y="463"/>
                        <a:pt x="32" y="464"/>
                      </a:cubicBezTo>
                      <a:cubicBezTo>
                        <a:pt x="31" y="466"/>
                        <a:pt x="26" y="468"/>
                        <a:pt x="24" y="469"/>
                      </a:cubicBezTo>
                      <a:cubicBezTo>
                        <a:pt x="23" y="470"/>
                        <a:pt x="21" y="469"/>
                        <a:pt x="20" y="470"/>
                      </a:cubicBezTo>
                      <a:cubicBezTo>
                        <a:pt x="19" y="471"/>
                        <a:pt x="17" y="475"/>
                        <a:pt x="16" y="476"/>
                      </a:cubicBezTo>
                      <a:cubicBezTo>
                        <a:pt x="14" y="478"/>
                        <a:pt x="13" y="481"/>
                        <a:pt x="11" y="484"/>
                      </a:cubicBezTo>
                      <a:cubicBezTo>
                        <a:pt x="15" y="489"/>
                        <a:pt x="18" y="493"/>
                        <a:pt x="23" y="498"/>
                      </a:cubicBezTo>
                      <a:cubicBezTo>
                        <a:pt x="28" y="502"/>
                        <a:pt x="31" y="506"/>
                        <a:pt x="34" y="512"/>
                      </a:cubicBezTo>
                      <a:cubicBezTo>
                        <a:pt x="31" y="507"/>
                        <a:pt x="11" y="509"/>
                        <a:pt x="6" y="511"/>
                      </a:cubicBezTo>
                      <a:cubicBezTo>
                        <a:pt x="5" y="511"/>
                        <a:pt x="4" y="512"/>
                        <a:pt x="3" y="512"/>
                      </a:cubicBezTo>
                      <a:cubicBezTo>
                        <a:pt x="6" y="514"/>
                        <a:pt x="5" y="516"/>
                        <a:pt x="5" y="519"/>
                      </a:cubicBezTo>
                      <a:cubicBezTo>
                        <a:pt x="5" y="525"/>
                        <a:pt x="5" y="531"/>
                        <a:pt x="4" y="537"/>
                      </a:cubicBezTo>
                      <a:cubicBezTo>
                        <a:pt x="2" y="542"/>
                        <a:pt x="0" y="547"/>
                        <a:pt x="1" y="552"/>
                      </a:cubicBezTo>
                      <a:cubicBezTo>
                        <a:pt x="1" y="558"/>
                        <a:pt x="2" y="564"/>
                        <a:pt x="3" y="569"/>
                      </a:cubicBezTo>
                      <a:cubicBezTo>
                        <a:pt x="3" y="571"/>
                        <a:pt x="3" y="573"/>
                        <a:pt x="4" y="574"/>
                      </a:cubicBezTo>
                      <a:cubicBezTo>
                        <a:pt x="5" y="578"/>
                        <a:pt x="6" y="582"/>
                        <a:pt x="7" y="585"/>
                      </a:cubicBezTo>
                      <a:cubicBezTo>
                        <a:pt x="8" y="590"/>
                        <a:pt x="12" y="596"/>
                        <a:pt x="13" y="601"/>
                      </a:cubicBezTo>
                      <a:cubicBezTo>
                        <a:pt x="13" y="603"/>
                        <a:pt x="12" y="605"/>
                        <a:pt x="12" y="607"/>
                      </a:cubicBezTo>
                      <a:cubicBezTo>
                        <a:pt x="12" y="607"/>
                        <a:pt x="12" y="607"/>
                        <a:pt x="12" y="607"/>
                      </a:cubicBezTo>
                      <a:cubicBezTo>
                        <a:pt x="12" y="607"/>
                        <a:pt x="12" y="608"/>
                        <a:pt x="12" y="608"/>
                      </a:cubicBezTo>
                      <a:cubicBezTo>
                        <a:pt x="14" y="611"/>
                        <a:pt x="17" y="611"/>
                        <a:pt x="20" y="611"/>
                      </a:cubicBezTo>
                      <a:cubicBezTo>
                        <a:pt x="23" y="612"/>
                        <a:pt x="24" y="613"/>
                        <a:pt x="27" y="613"/>
                      </a:cubicBezTo>
                      <a:cubicBezTo>
                        <a:pt x="30" y="613"/>
                        <a:pt x="33" y="613"/>
                        <a:pt x="35" y="613"/>
                      </a:cubicBezTo>
                      <a:cubicBezTo>
                        <a:pt x="40" y="614"/>
                        <a:pt x="43" y="616"/>
                        <a:pt x="46" y="619"/>
                      </a:cubicBezTo>
                      <a:cubicBezTo>
                        <a:pt x="49" y="622"/>
                        <a:pt x="52" y="623"/>
                        <a:pt x="53" y="627"/>
                      </a:cubicBezTo>
                      <a:cubicBezTo>
                        <a:pt x="55" y="633"/>
                        <a:pt x="54" y="639"/>
                        <a:pt x="55" y="645"/>
                      </a:cubicBezTo>
                      <a:cubicBezTo>
                        <a:pt x="56" y="650"/>
                        <a:pt x="58" y="654"/>
                        <a:pt x="60" y="658"/>
                      </a:cubicBezTo>
                      <a:cubicBezTo>
                        <a:pt x="63" y="662"/>
                        <a:pt x="67" y="664"/>
                        <a:pt x="71" y="667"/>
                      </a:cubicBezTo>
                      <a:cubicBezTo>
                        <a:pt x="75" y="671"/>
                        <a:pt x="71" y="675"/>
                        <a:pt x="68" y="678"/>
                      </a:cubicBezTo>
                      <a:cubicBezTo>
                        <a:pt x="64" y="683"/>
                        <a:pt x="63" y="687"/>
                        <a:pt x="64" y="693"/>
                      </a:cubicBezTo>
                      <a:cubicBezTo>
                        <a:pt x="65" y="698"/>
                        <a:pt x="68" y="700"/>
                        <a:pt x="70" y="704"/>
                      </a:cubicBezTo>
                      <a:cubicBezTo>
                        <a:pt x="70" y="705"/>
                        <a:pt x="70" y="706"/>
                        <a:pt x="70" y="707"/>
                      </a:cubicBezTo>
                      <a:cubicBezTo>
                        <a:pt x="71" y="708"/>
                        <a:pt x="72" y="707"/>
                        <a:pt x="72" y="708"/>
                      </a:cubicBezTo>
                      <a:cubicBezTo>
                        <a:pt x="72" y="709"/>
                        <a:pt x="72" y="709"/>
                        <a:pt x="72" y="710"/>
                      </a:cubicBezTo>
                      <a:cubicBezTo>
                        <a:pt x="72" y="712"/>
                        <a:pt x="72" y="713"/>
                        <a:pt x="73" y="714"/>
                      </a:cubicBezTo>
                      <a:cubicBezTo>
                        <a:pt x="73" y="715"/>
                        <a:pt x="73" y="715"/>
                        <a:pt x="73" y="716"/>
                      </a:cubicBezTo>
                      <a:cubicBezTo>
                        <a:pt x="77" y="715"/>
                        <a:pt x="81" y="715"/>
                        <a:pt x="84" y="712"/>
                      </a:cubicBezTo>
                      <a:cubicBezTo>
                        <a:pt x="87" y="710"/>
                        <a:pt x="89" y="709"/>
                        <a:pt x="92" y="708"/>
                      </a:cubicBezTo>
                      <a:cubicBezTo>
                        <a:pt x="93" y="708"/>
                        <a:pt x="95" y="708"/>
                        <a:pt x="97" y="708"/>
                      </a:cubicBezTo>
                      <a:cubicBezTo>
                        <a:pt x="99" y="709"/>
                        <a:pt x="98" y="710"/>
                        <a:pt x="99" y="712"/>
                      </a:cubicBezTo>
                      <a:cubicBezTo>
                        <a:pt x="102" y="718"/>
                        <a:pt x="103" y="724"/>
                        <a:pt x="107" y="729"/>
                      </a:cubicBezTo>
                      <a:cubicBezTo>
                        <a:pt x="109" y="732"/>
                        <a:pt x="112" y="734"/>
                        <a:pt x="114" y="736"/>
                      </a:cubicBezTo>
                      <a:cubicBezTo>
                        <a:pt x="116" y="739"/>
                        <a:pt x="117" y="743"/>
                        <a:pt x="119" y="746"/>
                      </a:cubicBezTo>
                      <a:cubicBezTo>
                        <a:pt x="120" y="748"/>
                        <a:pt x="121" y="751"/>
                        <a:pt x="123" y="753"/>
                      </a:cubicBezTo>
                      <a:cubicBezTo>
                        <a:pt x="125" y="755"/>
                        <a:pt x="127" y="755"/>
                        <a:pt x="129" y="756"/>
                      </a:cubicBezTo>
                      <a:cubicBezTo>
                        <a:pt x="133" y="759"/>
                        <a:pt x="136" y="762"/>
                        <a:pt x="141" y="761"/>
                      </a:cubicBezTo>
                      <a:cubicBezTo>
                        <a:pt x="143" y="760"/>
                        <a:pt x="145" y="758"/>
                        <a:pt x="147" y="757"/>
                      </a:cubicBezTo>
                      <a:cubicBezTo>
                        <a:pt x="154" y="755"/>
                        <a:pt x="157" y="762"/>
                        <a:pt x="162" y="765"/>
                      </a:cubicBezTo>
                      <a:cubicBezTo>
                        <a:pt x="164" y="767"/>
                        <a:pt x="166" y="768"/>
                        <a:pt x="169" y="769"/>
                      </a:cubicBezTo>
                      <a:cubicBezTo>
                        <a:pt x="173" y="771"/>
                        <a:pt x="176" y="773"/>
                        <a:pt x="180" y="775"/>
                      </a:cubicBezTo>
                      <a:cubicBezTo>
                        <a:pt x="184" y="777"/>
                        <a:pt x="188" y="778"/>
                        <a:pt x="189" y="782"/>
                      </a:cubicBezTo>
                      <a:cubicBezTo>
                        <a:pt x="190" y="783"/>
                        <a:pt x="190" y="786"/>
                        <a:pt x="191" y="787"/>
                      </a:cubicBezTo>
                      <a:cubicBezTo>
                        <a:pt x="192" y="790"/>
                        <a:pt x="193" y="791"/>
                        <a:pt x="193" y="794"/>
                      </a:cubicBezTo>
                      <a:cubicBezTo>
                        <a:pt x="192" y="801"/>
                        <a:pt x="182" y="808"/>
                        <a:pt x="176" y="811"/>
                      </a:cubicBezTo>
                      <a:cubicBezTo>
                        <a:pt x="170" y="815"/>
                        <a:pt x="166" y="818"/>
                        <a:pt x="162" y="825"/>
                      </a:cubicBezTo>
                      <a:cubicBezTo>
                        <a:pt x="161" y="827"/>
                        <a:pt x="159" y="829"/>
                        <a:pt x="157" y="832"/>
                      </a:cubicBezTo>
                      <a:cubicBezTo>
                        <a:pt x="162" y="830"/>
                        <a:pt x="167" y="830"/>
                        <a:pt x="171" y="832"/>
                      </a:cubicBezTo>
                      <a:cubicBezTo>
                        <a:pt x="172" y="832"/>
                        <a:pt x="173" y="833"/>
                        <a:pt x="175" y="833"/>
                      </a:cubicBezTo>
                      <a:cubicBezTo>
                        <a:pt x="175" y="837"/>
                        <a:pt x="169" y="839"/>
                        <a:pt x="166" y="841"/>
                      </a:cubicBezTo>
                      <a:cubicBezTo>
                        <a:pt x="162" y="843"/>
                        <a:pt x="159" y="846"/>
                        <a:pt x="158" y="850"/>
                      </a:cubicBezTo>
                      <a:cubicBezTo>
                        <a:pt x="156" y="859"/>
                        <a:pt x="154" y="864"/>
                        <a:pt x="147" y="869"/>
                      </a:cubicBezTo>
                      <a:cubicBezTo>
                        <a:pt x="133" y="879"/>
                        <a:pt x="171" y="893"/>
                        <a:pt x="177" y="899"/>
                      </a:cubicBezTo>
                      <a:cubicBezTo>
                        <a:pt x="180" y="902"/>
                        <a:pt x="183" y="905"/>
                        <a:pt x="186" y="909"/>
                      </a:cubicBezTo>
                      <a:cubicBezTo>
                        <a:pt x="189" y="908"/>
                        <a:pt x="192" y="908"/>
                        <a:pt x="193" y="908"/>
                      </a:cubicBezTo>
                      <a:cubicBezTo>
                        <a:pt x="199" y="909"/>
                        <a:pt x="206" y="912"/>
                        <a:pt x="211" y="915"/>
                      </a:cubicBezTo>
                      <a:cubicBezTo>
                        <a:pt x="213" y="916"/>
                        <a:pt x="214" y="917"/>
                        <a:pt x="216" y="918"/>
                      </a:cubicBezTo>
                      <a:cubicBezTo>
                        <a:pt x="217" y="919"/>
                        <a:pt x="219" y="919"/>
                        <a:pt x="221" y="920"/>
                      </a:cubicBezTo>
                      <a:cubicBezTo>
                        <a:pt x="224" y="921"/>
                        <a:pt x="226" y="921"/>
                        <a:pt x="229" y="922"/>
                      </a:cubicBezTo>
                      <a:cubicBezTo>
                        <a:pt x="234" y="923"/>
                        <a:pt x="239" y="925"/>
                        <a:pt x="244" y="929"/>
                      </a:cubicBezTo>
                      <a:cubicBezTo>
                        <a:pt x="245" y="930"/>
                        <a:pt x="244" y="930"/>
                        <a:pt x="246" y="931"/>
                      </a:cubicBezTo>
                      <a:cubicBezTo>
                        <a:pt x="247" y="931"/>
                        <a:pt x="248" y="931"/>
                        <a:pt x="249" y="931"/>
                      </a:cubicBezTo>
                      <a:cubicBezTo>
                        <a:pt x="252" y="930"/>
                        <a:pt x="255" y="929"/>
                        <a:pt x="257" y="928"/>
                      </a:cubicBezTo>
                      <a:cubicBezTo>
                        <a:pt x="263" y="928"/>
                        <a:pt x="271" y="929"/>
                        <a:pt x="274" y="934"/>
                      </a:cubicBezTo>
                      <a:cubicBezTo>
                        <a:pt x="277" y="939"/>
                        <a:pt x="276" y="946"/>
                        <a:pt x="283" y="949"/>
                      </a:cubicBezTo>
                      <a:cubicBezTo>
                        <a:pt x="283" y="949"/>
                        <a:pt x="285" y="950"/>
                        <a:pt x="286" y="950"/>
                      </a:cubicBezTo>
                      <a:cubicBezTo>
                        <a:pt x="286" y="950"/>
                        <a:pt x="286" y="950"/>
                        <a:pt x="287" y="950"/>
                      </a:cubicBezTo>
                      <a:cubicBezTo>
                        <a:pt x="288" y="950"/>
                        <a:pt x="289" y="950"/>
                        <a:pt x="290" y="951"/>
                      </a:cubicBezTo>
                      <a:cubicBezTo>
                        <a:pt x="291" y="951"/>
                        <a:pt x="292" y="952"/>
                        <a:pt x="293" y="953"/>
                      </a:cubicBezTo>
                      <a:cubicBezTo>
                        <a:pt x="294" y="953"/>
                        <a:pt x="293" y="955"/>
                        <a:pt x="294" y="955"/>
                      </a:cubicBezTo>
                      <a:cubicBezTo>
                        <a:pt x="295" y="955"/>
                        <a:pt x="295" y="955"/>
                        <a:pt x="296" y="955"/>
                      </a:cubicBezTo>
                      <a:cubicBezTo>
                        <a:pt x="299" y="956"/>
                        <a:pt x="302" y="955"/>
                        <a:pt x="305" y="956"/>
                      </a:cubicBezTo>
                      <a:cubicBezTo>
                        <a:pt x="308" y="957"/>
                        <a:pt x="309" y="958"/>
                        <a:pt x="312" y="957"/>
                      </a:cubicBezTo>
                      <a:cubicBezTo>
                        <a:pt x="313" y="956"/>
                        <a:pt x="314" y="954"/>
                        <a:pt x="316" y="953"/>
                      </a:cubicBezTo>
                      <a:cubicBezTo>
                        <a:pt x="316" y="953"/>
                        <a:pt x="317" y="952"/>
                        <a:pt x="318" y="951"/>
                      </a:cubicBezTo>
                      <a:cubicBezTo>
                        <a:pt x="312" y="943"/>
                        <a:pt x="307" y="932"/>
                        <a:pt x="302" y="923"/>
                      </a:cubicBezTo>
                      <a:cubicBezTo>
                        <a:pt x="300" y="918"/>
                        <a:pt x="301" y="913"/>
                        <a:pt x="301" y="907"/>
                      </a:cubicBezTo>
                      <a:cubicBezTo>
                        <a:pt x="301" y="904"/>
                        <a:pt x="301" y="902"/>
                        <a:pt x="298" y="900"/>
                      </a:cubicBezTo>
                      <a:cubicBezTo>
                        <a:pt x="296" y="898"/>
                        <a:pt x="293" y="899"/>
                        <a:pt x="291" y="897"/>
                      </a:cubicBezTo>
                      <a:cubicBezTo>
                        <a:pt x="289" y="894"/>
                        <a:pt x="291" y="885"/>
                        <a:pt x="293" y="882"/>
                      </a:cubicBezTo>
                      <a:cubicBezTo>
                        <a:pt x="296" y="878"/>
                        <a:pt x="301" y="875"/>
                        <a:pt x="305" y="871"/>
                      </a:cubicBezTo>
                      <a:cubicBezTo>
                        <a:pt x="311" y="865"/>
                        <a:pt x="318" y="859"/>
                        <a:pt x="326" y="854"/>
                      </a:cubicBezTo>
                      <a:cubicBezTo>
                        <a:pt x="326" y="850"/>
                        <a:pt x="324" y="847"/>
                        <a:pt x="322" y="844"/>
                      </a:cubicBezTo>
                      <a:cubicBezTo>
                        <a:pt x="320" y="842"/>
                        <a:pt x="320" y="840"/>
                        <a:pt x="319" y="838"/>
                      </a:cubicBezTo>
                      <a:cubicBezTo>
                        <a:pt x="318" y="836"/>
                        <a:pt x="319" y="835"/>
                        <a:pt x="318" y="834"/>
                      </a:cubicBezTo>
                      <a:cubicBezTo>
                        <a:pt x="316" y="831"/>
                        <a:pt x="314" y="828"/>
                        <a:pt x="311" y="826"/>
                      </a:cubicBezTo>
                      <a:cubicBezTo>
                        <a:pt x="307" y="823"/>
                        <a:pt x="302" y="819"/>
                        <a:pt x="298" y="816"/>
                      </a:cubicBezTo>
                      <a:cubicBezTo>
                        <a:pt x="295" y="812"/>
                        <a:pt x="291" y="808"/>
                        <a:pt x="289" y="804"/>
                      </a:cubicBezTo>
                      <a:cubicBezTo>
                        <a:pt x="289" y="802"/>
                        <a:pt x="288" y="798"/>
                        <a:pt x="289" y="796"/>
                      </a:cubicBezTo>
                      <a:cubicBezTo>
                        <a:pt x="290" y="794"/>
                        <a:pt x="291" y="792"/>
                        <a:pt x="292" y="789"/>
                      </a:cubicBezTo>
                      <a:cubicBezTo>
                        <a:pt x="292" y="784"/>
                        <a:pt x="291" y="779"/>
                        <a:pt x="291" y="774"/>
                      </a:cubicBezTo>
                      <a:cubicBezTo>
                        <a:pt x="291" y="769"/>
                        <a:pt x="292" y="770"/>
                        <a:pt x="295" y="769"/>
                      </a:cubicBezTo>
                      <a:cubicBezTo>
                        <a:pt x="298" y="768"/>
                        <a:pt x="299" y="766"/>
                        <a:pt x="302" y="767"/>
                      </a:cubicBezTo>
                      <a:cubicBezTo>
                        <a:pt x="303" y="767"/>
                        <a:pt x="305" y="768"/>
                        <a:pt x="307" y="769"/>
                      </a:cubicBezTo>
                      <a:cubicBezTo>
                        <a:pt x="308" y="770"/>
                        <a:pt x="308" y="770"/>
                        <a:pt x="309" y="771"/>
                      </a:cubicBezTo>
                      <a:cubicBezTo>
                        <a:pt x="312" y="773"/>
                        <a:pt x="314" y="774"/>
                        <a:pt x="316" y="774"/>
                      </a:cubicBezTo>
                      <a:cubicBezTo>
                        <a:pt x="319" y="774"/>
                        <a:pt x="323" y="774"/>
                        <a:pt x="324" y="771"/>
                      </a:cubicBezTo>
                      <a:cubicBezTo>
                        <a:pt x="326" y="768"/>
                        <a:pt x="324" y="766"/>
                        <a:pt x="322" y="765"/>
                      </a:cubicBezTo>
                      <a:cubicBezTo>
                        <a:pt x="320" y="763"/>
                        <a:pt x="318" y="763"/>
                        <a:pt x="318" y="760"/>
                      </a:cubicBezTo>
                      <a:cubicBezTo>
                        <a:pt x="318" y="758"/>
                        <a:pt x="318" y="753"/>
                        <a:pt x="319" y="751"/>
                      </a:cubicBezTo>
                      <a:cubicBezTo>
                        <a:pt x="322" y="745"/>
                        <a:pt x="329" y="743"/>
                        <a:pt x="334" y="739"/>
                      </a:cubicBezTo>
                      <a:cubicBezTo>
                        <a:pt x="338" y="736"/>
                        <a:pt x="339" y="733"/>
                        <a:pt x="342" y="730"/>
                      </a:cubicBezTo>
                      <a:cubicBezTo>
                        <a:pt x="345" y="726"/>
                        <a:pt x="347" y="723"/>
                        <a:pt x="351" y="724"/>
                      </a:cubicBezTo>
                      <a:cubicBezTo>
                        <a:pt x="354" y="725"/>
                        <a:pt x="356" y="727"/>
                        <a:pt x="358" y="728"/>
                      </a:cubicBezTo>
                      <a:cubicBezTo>
                        <a:pt x="361" y="729"/>
                        <a:pt x="363" y="729"/>
                        <a:pt x="365" y="729"/>
                      </a:cubicBezTo>
                      <a:cubicBezTo>
                        <a:pt x="375" y="730"/>
                        <a:pt x="383" y="733"/>
                        <a:pt x="391" y="738"/>
                      </a:cubicBezTo>
                      <a:cubicBezTo>
                        <a:pt x="395" y="741"/>
                        <a:pt x="399" y="742"/>
                        <a:pt x="403" y="745"/>
                      </a:cubicBezTo>
                      <a:cubicBezTo>
                        <a:pt x="406" y="747"/>
                        <a:pt x="408" y="749"/>
                        <a:pt x="412" y="750"/>
                      </a:cubicBezTo>
                      <a:cubicBezTo>
                        <a:pt x="418" y="751"/>
                        <a:pt x="423" y="749"/>
                        <a:pt x="429" y="747"/>
                      </a:cubicBezTo>
                      <a:cubicBezTo>
                        <a:pt x="430" y="746"/>
                        <a:pt x="432" y="746"/>
                        <a:pt x="433" y="746"/>
                      </a:cubicBezTo>
                      <a:cubicBezTo>
                        <a:pt x="435" y="745"/>
                        <a:pt x="436" y="743"/>
                        <a:pt x="438" y="743"/>
                      </a:cubicBezTo>
                      <a:cubicBezTo>
                        <a:pt x="440" y="742"/>
                        <a:pt x="444" y="743"/>
                        <a:pt x="446" y="743"/>
                      </a:cubicBezTo>
                      <a:cubicBezTo>
                        <a:pt x="453" y="743"/>
                        <a:pt x="457" y="745"/>
                        <a:pt x="463" y="748"/>
                      </a:cubicBezTo>
                      <a:cubicBezTo>
                        <a:pt x="469" y="751"/>
                        <a:pt x="475" y="754"/>
                        <a:pt x="481" y="754"/>
                      </a:cubicBezTo>
                      <a:cubicBezTo>
                        <a:pt x="487" y="754"/>
                        <a:pt x="492" y="753"/>
                        <a:pt x="498" y="751"/>
                      </a:cubicBezTo>
                      <a:cubicBezTo>
                        <a:pt x="503" y="749"/>
                        <a:pt x="509" y="751"/>
                        <a:pt x="510" y="744"/>
                      </a:cubicBezTo>
                      <a:cubicBezTo>
                        <a:pt x="510" y="742"/>
                        <a:pt x="511" y="738"/>
                        <a:pt x="510" y="736"/>
                      </a:cubicBezTo>
                      <a:cubicBezTo>
                        <a:pt x="509" y="733"/>
                        <a:pt x="505" y="731"/>
                        <a:pt x="503" y="729"/>
                      </a:cubicBezTo>
                      <a:cubicBezTo>
                        <a:pt x="502" y="728"/>
                        <a:pt x="500" y="728"/>
                        <a:pt x="499" y="727"/>
                      </a:cubicBezTo>
                      <a:cubicBezTo>
                        <a:pt x="498" y="725"/>
                        <a:pt x="497" y="724"/>
                        <a:pt x="496" y="723"/>
                      </a:cubicBezTo>
                      <a:cubicBezTo>
                        <a:pt x="493" y="721"/>
                        <a:pt x="492" y="721"/>
                        <a:pt x="493" y="717"/>
                      </a:cubicBezTo>
                      <a:cubicBezTo>
                        <a:pt x="494" y="716"/>
                        <a:pt x="493" y="716"/>
                        <a:pt x="494" y="715"/>
                      </a:cubicBezTo>
                      <a:cubicBezTo>
                        <a:pt x="495" y="714"/>
                        <a:pt x="496" y="715"/>
                        <a:pt x="497" y="714"/>
                      </a:cubicBezTo>
                      <a:cubicBezTo>
                        <a:pt x="498" y="713"/>
                        <a:pt x="498" y="712"/>
                        <a:pt x="498" y="710"/>
                      </a:cubicBezTo>
                      <a:cubicBezTo>
                        <a:pt x="498" y="708"/>
                        <a:pt x="497" y="705"/>
                        <a:pt x="499" y="703"/>
                      </a:cubicBezTo>
                      <a:cubicBezTo>
                        <a:pt x="500" y="702"/>
                        <a:pt x="504" y="701"/>
                        <a:pt x="506" y="700"/>
                      </a:cubicBezTo>
                      <a:cubicBezTo>
                        <a:pt x="509" y="698"/>
                        <a:pt x="513" y="697"/>
                        <a:pt x="516" y="695"/>
                      </a:cubicBezTo>
                      <a:cubicBezTo>
                        <a:pt x="519" y="693"/>
                        <a:pt x="521" y="692"/>
                        <a:pt x="517" y="691"/>
                      </a:cubicBezTo>
                      <a:cubicBezTo>
                        <a:pt x="515" y="690"/>
                        <a:pt x="511" y="690"/>
                        <a:pt x="511" y="689"/>
                      </a:cubicBezTo>
                      <a:cubicBezTo>
                        <a:pt x="510" y="688"/>
                        <a:pt x="511" y="686"/>
                        <a:pt x="511" y="686"/>
                      </a:cubicBezTo>
                      <a:cubicBezTo>
                        <a:pt x="510" y="683"/>
                        <a:pt x="508" y="680"/>
                        <a:pt x="507" y="678"/>
                      </a:cubicBezTo>
                      <a:cubicBezTo>
                        <a:pt x="505" y="676"/>
                        <a:pt x="501" y="674"/>
                        <a:pt x="504" y="671"/>
                      </a:cubicBezTo>
                      <a:cubicBezTo>
                        <a:pt x="507" y="667"/>
                        <a:pt x="515" y="668"/>
                        <a:pt x="519" y="667"/>
                      </a:cubicBezTo>
                      <a:cubicBezTo>
                        <a:pt x="524" y="665"/>
                        <a:pt x="528" y="665"/>
                        <a:pt x="534" y="664"/>
                      </a:cubicBezTo>
                      <a:cubicBezTo>
                        <a:pt x="540" y="664"/>
                        <a:pt x="546" y="662"/>
                        <a:pt x="553" y="660"/>
                      </a:cubicBezTo>
                      <a:cubicBezTo>
                        <a:pt x="556" y="659"/>
                        <a:pt x="560" y="658"/>
                        <a:pt x="564" y="657"/>
                      </a:cubicBezTo>
                      <a:cubicBezTo>
                        <a:pt x="566" y="656"/>
                        <a:pt x="569" y="655"/>
                        <a:pt x="571" y="655"/>
                      </a:cubicBezTo>
                      <a:cubicBezTo>
                        <a:pt x="573" y="654"/>
                        <a:pt x="575" y="655"/>
                        <a:pt x="576" y="654"/>
                      </a:cubicBezTo>
                      <a:cubicBezTo>
                        <a:pt x="578" y="654"/>
                        <a:pt x="579" y="653"/>
                        <a:pt x="580" y="652"/>
                      </a:cubicBezTo>
                      <a:cubicBezTo>
                        <a:pt x="584" y="651"/>
                        <a:pt x="587" y="652"/>
                        <a:pt x="591" y="650"/>
                      </a:cubicBezTo>
                      <a:cubicBezTo>
                        <a:pt x="596" y="647"/>
                        <a:pt x="603" y="646"/>
                        <a:pt x="609" y="644"/>
                      </a:cubicBezTo>
                      <a:cubicBezTo>
                        <a:pt x="615" y="641"/>
                        <a:pt x="621" y="637"/>
                        <a:pt x="627" y="633"/>
                      </a:cubicBezTo>
                      <a:cubicBezTo>
                        <a:pt x="629" y="632"/>
                        <a:pt x="631" y="631"/>
                        <a:pt x="634" y="631"/>
                      </a:cubicBezTo>
                      <a:cubicBezTo>
                        <a:pt x="637" y="632"/>
                        <a:pt x="637" y="635"/>
                        <a:pt x="639" y="637"/>
                      </a:cubicBezTo>
                      <a:cubicBezTo>
                        <a:pt x="641" y="639"/>
                        <a:pt x="645" y="640"/>
                        <a:pt x="648" y="642"/>
                      </a:cubicBezTo>
                      <a:cubicBezTo>
                        <a:pt x="650" y="644"/>
                        <a:pt x="651" y="646"/>
                        <a:pt x="652" y="649"/>
                      </a:cubicBezTo>
                      <a:cubicBezTo>
                        <a:pt x="653" y="652"/>
                        <a:pt x="654" y="654"/>
                        <a:pt x="655" y="657"/>
                      </a:cubicBezTo>
                      <a:cubicBezTo>
                        <a:pt x="655" y="659"/>
                        <a:pt x="656" y="664"/>
                        <a:pt x="658" y="665"/>
                      </a:cubicBezTo>
                      <a:cubicBezTo>
                        <a:pt x="660" y="666"/>
                        <a:pt x="664" y="664"/>
                        <a:pt x="667" y="663"/>
                      </a:cubicBezTo>
                      <a:cubicBezTo>
                        <a:pt x="669" y="662"/>
                        <a:pt x="672" y="661"/>
                        <a:pt x="675" y="661"/>
                      </a:cubicBezTo>
                      <a:cubicBezTo>
                        <a:pt x="677" y="661"/>
                        <a:pt x="681" y="662"/>
                        <a:pt x="683" y="663"/>
                      </a:cubicBezTo>
                      <a:cubicBezTo>
                        <a:pt x="685" y="664"/>
                        <a:pt x="689" y="669"/>
                        <a:pt x="691" y="666"/>
                      </a:cubicBezTo>
                      <a:cubicBezTo>
                        <a:pt x="696" y="668"/>
                        <a:pt x="698" y="675"/>
                        <a:pt x="704" y="675"/>
                      </a:cubicBezTo>
                      <a:cubicBezTo>
                        <a:pt x="708" y="674"/>
                        <a:pt x="715" y="669"/>
                        <a:pt x="718" y="667"/>
                      </a:cubicBezTo>
                      <a:cubicBezTo>
                        <a:pt x="720" y="665"/>
                        <a:pt x="722" y="662"/>
                        <a:pt x="723" y="660"/>
                      </a:cubicBezTo>
                      <a:cubicBezTo>
                        <a:pt x="725" y="657"/>
                        <a:pt x="726" y="654"/>
                        <a:pt x="730" y="653"/>
                      </a:cubicBezTo>
                      <a:cubicBezTo>
                        <a:pt x="736" y="651"/>
                        <a:pt x="739" y="660"/>
                        <a:pt x="741" y="664"/>
                      </a:cubicBezTo>
                      <a:cubicBezTo>
                        <a:pt x="742" y="670"/>
                        <a:pt x="749" y="673"/>
                        <a:pt x="752" y="678"/>
                      </a:cubicBezTo>
                      <a:cubicBezTo>
                        <a:pt x="753" y="681"/>
                        <a:pt x="755" y="684"/>
                        <a:pt x="757" y="686"/>
                      </a:cubicBezTo>
                      <a:cubicBezTo>
                        <a:pt x="758" y="689"/>
                        <a:pt x="760" y="692"/>
                        <a:pt x="761" y="695"/>
                      </a:cubicBezTo>
                      <a:cubicBezTo>
                        <a:pt x="764" y="700"/>
                        <a:pt x="766" y="704"/>
                        <a:pt x="769" y="709"/>
                      </a:cubicBezTo>
                      <a:cubicBezTo>
                        <a:pt x="776" y="719"/>
                        <a:pt x="777" y="732"/>
                        <a:pt x="786" y="740"/>
                      </a:cubicBezTo>
                      <a:cubicBezTo>
                        <a:pt x="788" y="742"/>
                        <a:pt x="795" y="753"/>
                        <a:pt x="797" y="747"/>
                      </a:cubicBezTo>
                      <a:cubicBezTo>
                        <a:pt x="798" y="744"/>
                        <a:pt x="795" y="736"/>
                        <a:pt x="799" y="734"/>
                      </a:cubicBezTo>
                      <a:cubicBezTo>
                        <a:pt x="803" y="733"/>
                        <a:pt x="811" y="742"/>
                        <a:pt x="813" y="745"/>
                      </a:cubicBezTo>
                      <a:cubicBezTo>
                        <a:pt x="817" y="748"/>
                        <a:pt x="827" y="748"/>
                        <a:pt x="832" y="747"/>
                      </a:cubicBezTo>
                      <a:cubicBezTo>
                        <a:pt x="835" y="746"/>
                        <a:pt x="837" y="744"/>
                        <a:pt x="841" y="745"/>
                      </a:cubicBezTo>
                      <a:cubicBezTo>
                        <a:pt x="845" y="745"/>
                        <a:pt x="846" y="745"/>
                        <a:pt x="849" y="748"/>
                      </a:cubicBezTo>
                      <a:cubicBezTo>
                        <a:pt x="853" y="753"/>
                        <a:pt x="856" y="760"/>
                        <a:pt x="859" y="767"/>
                      </a:cubicBezTo>
                      <a:cubicBezTo>
                        <a:pt x="861" y="773"/>
                        <a:pt x="864" y="778"/>
                        <a:pt x="870" y="779"/>
                      </a:cubicBezTo>
                      <a:cubicBezTo>
                        <a:pt x="876" y="780"/>
                        <a:pt x="882" y="780"/>
                        <a:pt x="885" y="786"/>
                      </a:cubicBezTo>
                      <a:cubicBezTo>
                        <a:pt x="886" y="788"/>
                        <a:pt x="888" y="791"/>
                        <a:pt x="888" y="795"/>
                      </a:cubicBezTo>
                      <a:cubicBezTo>
                        <a:pt x="892" y="792"/>
                        <a:pt x="896" y="787"/>
                        <a:pt x="900" y="786"/>
                      </a:cubicBezTo>
                      <a:cubicBezTo>
                        <a:pt x="902" y="785"/>
                        <a:pt x="904" y="786"/>
                        <a:pt x="905" y="788"/>
                      </a:cubicBezTo>
                      <a:cubicBezTo>
                        <a:pt x="906" y="788"/>
                        <a:pt x="906" y="787"/>
                        <a:pt x="907" y="787"/>
                      </a:cubicBezTo>
                      <a:cubicBezTo>
                        <a:pt x="911" y="784"/>
                        <a:pt x="916" y="782"/>
                        <a:pt x="921" y="780"/>
                      </a:cubicBezTo>
                      <a:cubicBezTo>
                        <a:pt x="926" y="777"/>
                        <a:pt x="932" y="774"/>
                        <a:pt x="937" y="771"/>
                      </a:cubicBezTo>
                      <a:cubicBezTo>
                        <a:pt x="941" y="769"/>
                        <a:pt x="945" y="765"/>
                        <a:pt x="948" y="763"/>
                      </a:cubicBezTo>
                      <a:cubicBezTo>
                        <a:pt x="953" y="761"/>
                        <a:pt x="957" y="759"/>
                        <a:pt x="961" y="756"/>
                      </a:cubicBezTo>
                      <a:cubicBezTo>
                        <a:pt x="965" y="753"/>
                        <a:pt x="967" y="750"/>
                        <a:pt x="973" y="750"/>
                      </a:cubicBezTo>
                      <a:cubicBezTo>
                        <a:pt x="976" y="749"/>
                        <a:pt x="978" y="749"/>
                        <a:pt x="981" y="750"/>
                      </a:cubicBezTo>
                      <a:cubicBezTo>
                        <a:pt x="983" y="750"/>
                        <a:pt x="984" y="751"/>
                        <a:pt x="985" y="753"/>
                      </a:cubicBezTo>
                      <a:cubicBezTo>
                        <a:pt x="989" y="757"/>
                        <a:pt x="994" y="754"/>
                        <a:pt x="998" y="755"/>
                      </a:cubicBezTo>
                      <a:cubicBezTo>
                        <a:pt x="1002" y="757"/>
                        <a:pt x="1003" y="761"/>
                        <a:pt x="1006" y="763"/>
                      </a:cubicBezTo>
                      <a:cubicBezTo>
                        <a:pt x="1008" y="765"/>
                        <a:pt x="1010" y="767"/>
                        <a:pt x="1013" y="768"/>
                      </a:cubicBezTo>
                      <a:cubicBezTo>
                        <a:pt x="1016" y="769"/>
                        <a:pt x="1019" y="770"/>
                        <a:pt x="1022" y="770"/>
                      </a:cubicBezTo>
                      <a:cubicBezTo>
                        <a:pt x="1026" y="771"/>
                        <a:pt x="1029" y="770"/>
                        <a:pt x="1032" y="771"/>
                      </a:cubicBezTo>
                      <a:cubicBezTo>
                        <a:pt x="1037" y="771"/>
                        <a:pt x="1043" y="772"/>
                        <a:pt x="1048" y="771"/>
                      </a:cubicBezTo>
                      <a:cubicBezTo>
                        <a:pt x="1051" y="771"/>
                        <a:pt x="1054" y="771"/>
                        <a:pt x="1056" y="770"/>
                      </a:cubicBezTo>
                      <a:cubicBezTo>
                        <a:pt x="1057" y="769"/>
                        <a:pt x="1061" y="766"/>
                        <a:pt x="1061" y="765"/>
                      </a:cubicBezTo>
                      <a:cubicBezTo>
                        <a:pt x="1062" y="762"/>
                        <a:pt x="1059" y="760"/>
                        <a:pt x="1058" y="758"/>
                      </a:cubicBezTo>
                      <a:cubicBezTo>
                        <a:pt x="1057" y="756"/>
                        <a:pt x="1057" y="753"/>
                        <a:pt x="1057" y="750"/>
                      </a:cubicBezTo>
                      <a:cubicBezTo>
                        <a:pt x="1057" y="744"/>
                        <a:pt x="1058" y="740"/>
                        <a:pt x="1061" y="734"/>
                      </a:cubicBezTo>
                      <a:cubicBezTo>
                        <a:pt x="1062" y="732"/>
                        <a:pt x="1063" y="729"/>
                        <a:pt x="1064" y="727"/>
                      </a:cubicBezTo>
                      <a:cubicBezTo>
                        <a:pt x="1064" y="724"/>
                        <a:pt x="1066" y="720"/>
                        <a:pt x="1068" y="719"/>
                      </a:cubicBezTo>
                      <a:cubicBezTo>
                        <a:pt x="1069" y="718"/>
                        <a:pt x="1073" y="719"/>
                        <a:pt x="1075" y="719"/>
                      </a:cubicBezTo>
                      <a:cubicBezTo>
                        <a:pt x="1077" y="720"/>
                        <a:pt x="1080" y="720"/>
                        <a:pt x="1083" y="721"/>
                      </a:cubicBezTo>
                      <a:cubicBezTo>
                        <a:pt x="1089" y="723"/>
                        <a:pt x="1095" y="725"/>
                        <a:pt x="1101" y="726"/>
                      </a:cubicBezTo>
                      <a:cubicBezTo>
                        <a:pt x="1103" y="726"/>
                        <a:pt x="1104" y="727"/>
                        <a:pt x="1105" y="727"/>
                      </a:cubicBezTo>
                      <a:cubicBezTo>
                        <a:pt x="1107" y="728"/>
                        <a:pt x="1109" y="728"/>
                        <a:pt x="1110" y="729"/>
                      </a:cubicBezTo>
                      <a:cubicBezTo>
                        <a:pt x="1113" y="730"/>
                        <a:pt x="1115" y="733"/>
                        <a:pt x="1116" y="736"/>
                      </a:cubicBezTo>
                      <a:cubicBezTo>
                        <a:pt x="1118" y="741"/>
                        <a:pt x="1118" y="747"/>
                        <a:pt x="1122" y="752"/>
                      </a:cubicBezTo>
                      <a:cubicBezTo>
                        <a:pt x="1125" y="756"/>
                        <a:pt x="1131" y="763"/>
                        <a:pt x="1137" y="764"/>
                      </a:cubicBezTo>
                      <a:cubicBezTo>
                        <a:pt x="1144" y="765"/>
                        <a:pt x="1150" y="763"/>
                        <a:pt x="1156" y="761"/>
                      </a:cubicBezTo>
                      <a:cubicBezTo>
                        <a:pt x="1159" y="760"/>
                        <a:pt x="1162" y="757"/>
                        <a:pt x="1166" y="756"/>
                      </a:cubicBezTo>
                      <a:cubicBezTo>
                        <a:pt x="1168" y="756"/>
                        <a:pt x="1171" y="756"/>
                        <a:pt x="1174" y="756"/>
                      </a:cubicBezTo>
                      <a:cubicBezTo>
                        <a:pt x="1179" y="757"/>
                        <a:pt x="1186" y="759"/>
                        <a:pt x="1190" y="762"/>
                      </a:cubicBezTo>
                      <a:cubicBezTo>
                        <a:pt x="1196" y="766"/>
                        <a:pt x="1200" y="772"/>
                        <a:pt x="1206" y="776"/>
                      </a:cubicBezTo>
                      <a:cubicBezTo>
                        <a:pt x="1208" y="778"/>
                        <a:pt x="1210" y="781"/>
                        <a:pt x="1213" y="782"/>
                      </a:cubicBezTo>
                      <a:cubicBezTo>
                        <a:pt x="1215" y="783"/>
                        <a:pt x="1218" y="783"/>
                        <a:pt x="1220" y="783"/>
                      </a:cubicBezTo>
                      <a:cubicBezTo>
                        <a:pt x="1225" y="783"/>
                        <a:pt x="1231" y="782"/>
                        <a:pt x="1235" y="783"/>
                      </a:cubicBezTo>
                      <a:cubicBezTo>
                        <a:pt x="1241" y="784"/>
                        <a:pt x="1246" y="787"/>
                        <a:pt x="1253" y="787"/>
                      </a:cubicBezTo>
                      <a:cubicBezTo>
                        <a:pt x="1259" y="787"/>
                        <a:pt x="1264" y="785"/>
                        <a:pt x="1270" y="783"/>
                      </a:cubicBezTo>
                      <a:cubicBezTo>
                        <a:pt x="1276" y="781"/>
                        <a:pt x="1279" y="776"/>
                        <a:pt x="1284" y="773"/>
                      </a:cubicBezTo>
                      <a:cubicBezTo>
                        <a:pt x="1288" y="770"/>
                        <a:pt x="1293" y="768"/>
                        <a:pt x="1298" y="764"/>
                      </a:cubicBezTo>
                      <a:cubicBezTo>
                        <a:pt x="1304" y="759"/>
                        <a:pt x="1309" y="758"/>
                        <a:pt x="1316" y="764"/>
                      </a:cubicBezTo>
                      <a:cubicBezTo>
                        <a:pt x="1318" y="767"/>
                        <a:pt x="1320" y="769"/>
                        <a:pt x="1323" y="769"/>
                      </a:cubicBezTo>
                      <a:cubicBezTo>
                        <a:pt x="1326" y="769"/>
                        <a:pt x="1328" y="769"/>
                        <a:pt x="1330" y="769"/>
                      </a:cubicBezTo>
                      <a:cubicBezTo>
                        <a:pt x="1334" y="770"/>
                        <a:pt x="1336" y="771"/>
                        <a:pt x="1337" y="774"/>
                      </a:cubicBezTo>
                      <a:cubicBezTo>
                        <a:pt x="1342" y="773"/>
                        <a:pt x="1349" y="778"/>
                        <a:pt x="1354" y="778"/>
                      </a:cubicBezTo>
                      <a:cubicBezTo>
                        <a:pt x="1360" y="778"/>
                        <a:pt x="1364" y="774"/>
                        <a:pt x="1368" y="771"/>
                      </a:cubicBezTo>
                      <a:cubicBezTo>
                        <a:pt x="1373" y="769"/>
                        <a:pt x="1379" y="766"/>
                        <a:pt x="1382" y="762"/>
                      </a:cubicBezTo>
                      <a:cubicBezTo>
                        <a:pt x="1383" y="760"/>
                        <a:pt x="1383" y="757"/>
                        <a:pt x="1384" y="754"/>
                      </a:cubicBezTo>
                      <a:cubicBezTo>
                        <a:pt x="1385" y="752"/>
                        <a:pt x="1386" y="749"/>
                        <a:pt x="1387" y="747"/>
                      </a:cubicBezTo>
                      <a:cubicBezTo>
                        <a:pt x="1390" y="742"/>
                        <a:pt x="1392" y="737"/>
                        <a:pt x="1394" y="732"/>
                      </a:cubicBezTo>
                      <a:cubicBezTo>
                        <a:pt x="1395" y="729"/>
                        <a:pt x="1395" y="728"/>
                        <a:pt x="1397" y="725"/>
                      </a:cubicBezTo>
                      <a:cubicBezTo>
                        <a:pt x="1398" y="723"/>
                        <a:pt x="1399" y="720"/>
                        <a:pt x="1399" y="718"/>
                      </a:cubicBezTo>
                      <a:cubicBezTo>
                        <a:pt x="1399" y="715"/>
                        <a:pt x="1400" y="712"/>
                        <a:pt x="1399" y="710"/>
                      </a:cubicBezTo>
                      <a:cubicBezTo>
                        <a:pt x="1398" y="707"/>
                        <a:pt x="1396" y="705"/>
                        <a:pt x="1395" y="702"/>
                      </a:cubicBezTo>
                      <a:cubicBezTo>
                        <a:pt x="1395" y="696"/>
                        <a:pt x="1396" y="691"/>
                        <a:pt x="1401" y="689"/>
                      </a:cubicBezTo>
                      <a:cubicBezTo>
                        <a:pt x="1411" y="685"/>
                        <a:pt x="1426" y="684"/>
                        <a:pt x="1437" y="686"/>
                      </a:cubicBezTo>
                      <a:cubicBezTo>
                        <a:pt x="1449" y="687"/>
                        <a:pt x="1462" y="690"/>
                        <a:pt x="1473" y="697"/>
                      </a:cubicBezTo>
                      <a:cubicBezTo>
                        <a:pt x="1478" y="701"/>
                        <a:pt x="1482" y="704"/>
                        <a:pt x="1484" y="710"/>
                      </a:cubicBezTo>
                      <a:cubicBezTo>
                        <a:pt x="1486" y="715"/>
                        <a:pt x="1489" y="720"/>
                        <a:pt x="1491" y="726"/>
                      </a:cubicBezTo>
                      <a:cubicBezTo>
                        <a:pt x="1495" y="737"/>
                        <a:pt x="1495" y="748"/>
                        <a:pt x="1499" y="759"/>
                      </a:cubicBezTo>
                      <a:cubicBezTo>
                        <a:pt x="1502" y="765"/>
                        <a:pt x="1504" y="771"/>
                        <a:pt x="1509" y="776"/>
                      </a:cubicBezTo>
                      <a:cubicBezTo>
                        <a:pt x="1513" y="780"/>
                        <a:pt x="1518" y="782"/>
                        <a:pt x="1524" y="784"/>
                      </a:cubicBezTo>
                      <a:cubicBezTo>
                        <a:pt x="1534" y="787"/>
                        <a:pt x="1549" y="795"/>
                        <a:pt x="1551" y="807"/>
                      </a:cubicBezTo>
                      <a:cubicBezTo>
                        <a:pt x="1552" y="813"/>
                        <a:pt x="1555" y="817"/>
                        <a:pt x="1562" y="818"/>
                      </a:cubicBezTo>
                      <a:cubicBezTo>
                        <a:pt x="1569" y="819"/>
                        <a:pt x="1573" y="816"/>
                        <a:pt x="1579" y="815"/>
                      </a:cubicBezTo>
                      <a:cubicBezTo>
                        <a:pt x="1588" y="814"/>
                        <a:pt x="1598" y="809"/>
                        <a:pt x="1608" y="804"/>
                      </a:cubicBezTo>
                      <a:cubicBezTo>
                        <a:pt x="1610" y="803"/>
                        <a:pt x="1615" y="802"/>
                        <a:pt x="1617" y="800"/>
                      </a:cubicBezTo>
                      <a:cubicBezTo>
                        <a:pt x="1614" y="803"/>
                        <a:pt x="1611" y="808"/>
                        <a:pt x="1610" y="812"/>
                      </a:cubicBezTo>
                      <a:cubicBezTo>
                        <a:pt x="1609" y="815"/>
                        <a:pt x="1608" y="817"/>
                        <a:pt x="1606" y="820"/>
                      </a:cubicBezTo>
                      <a:cubicBezTo>
                        <a:pt x="1605" y="822"/>
                        <a:pt x="1603" y="824"/>
                        <a:pt x="1602" y="827"/>
                      </a:cubicBezTo>
                      <a:cubicBezTo>
                        <a:pt x="1599" y="831"/>
                        <a:pt x="1597" y="837"/>
                        <a:pt x="1596" y="842"/>
                      </a:cubicBezTo>
                      <a:cubicBezTo>
                        <a:pt x="1595" y="844"/>
                        <a:pt x="1595" y="847"/>
                        <a:pt x="1594" y="850"/>
                      </a:cubicBezTo>
                      <a:cubicBezTo>
                        <a:pt x="1594" y="853"/>
                        <a:pt x="1593" y="856"/>
                        <a:pt x="1592" y="859"/>
                      </a:cubicBezTo>
                      <a:cubicBezTo>
                        <a:pt x="1592" y="861"/>
                        <a:pt x="1591" y="862"/>
                        <a:pt x="1590" y="865"/>
                      </a:cubicBezTo>
                      <a:cubicBezTo>
                        <a:pt x="1589" y="867"/>
                        <a:pt x="1589" y="869"/>
                        <a:pt x="1588" y="871"/>
                      </a:cubicBezTo>
                      <a:cubicBezTo>
                        <a:pt x="1583" y="877"/>
                        <a:pt x="1579" y="877"/>
                        <a:pt x="1572" y="878"/>
                      </a:cubicBezTo>
                      <a:cubicBezTo>
                        <a:pt x="1570" y="878"/>
                        <a:pt x="1567" y="880"/>
                        <a:pt x="1564" y="880"/>
                      </a:cubicBezTo>
                      <a:cubicBezTo>
                        <a:pt x="1563" y="880"/>
                        <a:pt x="1561" y="881"/>
                        <a:pt x="1559" y="881"/>
                      </a:cubicBezTo>
                      <a:cubicBezTo>
                        <a:pt x="1556" y="882"/>
                        <a:pt x="1552" y="885"/>
                        <a:pt x="1552" y="889"/>
                      </a:cubicBezTo>
                      <a:cubicBezTo>
                        <a:pt x="1553" y="893"/>
                        <a:pt x="1556" y="896"/>
                        <a:pt x="1556" y="901"/>
                      </a:cubicBezTo>
                      <a:cubicBezTo>
                        <a:pt x="1558" y="910"/>
                        <a:pt x="1553" y="921"/>
                        <a:pt x="1547" y="928"/>
                      </a:cubicBezTo>
                      <a:cubicBezTo>
                        <a:pt x="1546" y="929"/>
                        <a:pt x="1545" y="929"/>
                        <a:pt x="1544" y="930"/>
                      </a:cubicBezTo>
                      <a:cubicBezTo>
                        <a:pt x="1544" y="930"/>
                        <a:pt x="1544" y="931"/>
                        <a:pt x="1545" y="931"/>
                      </a:cubicBezTo>
                      <a:cubicBezTo>
                        <a:pt x="1546" y="932"/>
                        <a:pt x="1547" y="934"/>
                        <a:pt x="1548" y="935"/>
                      </a:cubicBezTo>
                      <a:cubicBezTo>
                        <a:pt x="1548" y="935"/>
                        <a:pt x="1549" y="934"/>
                        <a:pt x="1550" y="934"/>
                      </a:cubicBezTo>
                      <a:cubicBezTo>
                        <a:pt x="1552" y="933"/>
                        <a:pt x="1552" y="931"/>
                        <a:pt x="1553" y="930"/>
                      </a:cubicBezTo>
                      <a:cubicBezTo>
                        <a:pt x="1556" y="927"/>
                        <a:pt x="1559" y="926"/>
                        <a:pt x="1562" y="924"/>
                      </a:cubicBezTo>
                      <a:cubicBezTo>
                        <a:pt x="1565" y="922"/>
                        <a:pt x="1566" y="919"/>
                        <a:pt x="1571" y="919"/>
                      </a:cubicBezTo>
                      <a:cubicBezTo>
                        <a:pt x="1575" y="919"/>
                        <a:pt x="1578" y="920"/>
                        <a:pt x="1582" y="921"/>
                      </a:cubicBezTo>
                      <a:cubicBezTo>
                        <a:pt x="1589" y="922"/>
                        <a:pt x="1596" y="920"/>
                        <a:pt x="1602" y="916"/>
                      </a:cubicBezTo>
                      <a:cubicBezTo>
                        <a:pt x="1605" y="915"/>
                        <a:pt x="1608" y="912"/>
                        <a:pt x="1610" y="910"/>
                      </a:cubicBezTo>
                      <a:cubicBezTo>
                        <a:pt x="1611" y="909"/>
                        <a:pt x="1613" y="908"/>
                        <a:pt x="1614" y="906"/>
                      </a:cubicBezTo>
                      <a:cubicBezTo>
                        <a:pt x="1617" y="901"/>
                        <a:pt x="1619" y="897"/>
                        <a:pt x="1623" y="893"/>
                      </a:cubicBezTo>
                      <a:cubicBezTo>
                        <a:pt x="1627" y="890"/>
                        <a:pt x="1630" y="887"/>
                        <a:pt x="1633" y="884"/>
                      </a:cubicBezTo>
                      <a:cubicBezTo>
                        <a:pt x="1637" y="878"/>
                        <a:pt x="1640" y="872"/>
                        <a:pt x="1645" y="867"/>
                      </a:cubicBezTo>
                      <a:cubicBezTo>
                        <a:pt x="1647" y="863"/>
                        <a:pt x="1650" y="860"/>
                        <a:pt x="1653" y="857"/>
                      </a:cubicBezTo>
                      <a:cubicBezTo>
                        <a:pt x="1657" y="853"/>
                        <a:pt x="1660" y="851"/>
                        <a:pt x="1663" y="847"/>
                      </a:cubicBezTo>
                      <a:cubicBezTo>
                        <a:pt x="1665" y="842"/>
                        <a:pt x="1668" y="839"/>
                        <a:pt x="1672" y="835"/>
                      </a:cubicBezTo>
                      <a:cubicBezTo>
                        <a:pt x="1675" y="832"/>
                        <a:pt x="1678" y="829"/>
                        <a:pt x="1679" y="825"/>
                      </a:cubicBezTo>
                      <a:cubicBezTo>
                        <a:pt x="1681" y="820"/>
                        <a:pt x="1682" y="813"/>
                        <a:pt x="1685" y="808"/>
                      </a:cubicBezTo>
                      <a:cubicBezTo>
                        <a:pt x="1688" y="802"/>
                        <a:pt x="1690" y="796"/>
                        <a:pt x="1691" y="789"/>
                      </a:cubicBezTo>
                      <a:cubicBezTo>
                        <a:pt x="1692" y="782"/>
                        <a:pt x="1697" y="776"/>
                        <a:pt x="1698" y="768"/>
                      </a:cubicBezTo>
                      <a:cubicBezTo>
                        <a:pt x="1700" y="762"/>
                        <a:pt x="1699" y="755"/>
                        <a:pt x="1700" y="748"/>
                      </a:cubicBezTo>
                      <a:cubicBezTo>
                        <a:pt x="1700" y="742"/>
                        <a:pt x="1704" y="736"/>
                        <a:pt x="1705" y="730"/>
                      </a:cubicBezTo>
                      <a:cubicBezTo>
                        <a:pt x="1705" y="722"/>
                        <a:pt x="1705" y="714"/>
                        <a:pt x="1705" y="706"/>
                      </a:cubicBezTo>
                      <a:cubicBezTo>
                        <a:pt x="1705" y="703"/>
                        <a:pt x="1706" y="699"/>
                        <a:pt x="1705" y="696"/>
                      </a:cubicBezTo>
                      <a:cubicBezTo>
                        <a:pt x="1704" y="693"/>
                        <a:pt x="1702" y="690"/>
                        <a:pt x="1700" y="687"/>
                      </a:cubicBezTo>
                      <a:cubicBezTo>
                        <a:pt x="1696" y="681"/>
                        <a:pt x="1696" y="671"/>
                        <a:pt x="1688" y="668"/>
                      </a:cubicBezTo>
                      <a:cubicBezTo>
                        <a:pt x="1685" y="666"/>
                        <a:pt x="1681" y="664"/>
                        <a:pt x="1679" y="664"/>
                      </a:cubicBezTo>
                      <a:cubicBezTo>
                        <a:pt x="1675" y="663"/>
                        <a:pt x="1674" y="665"/>
                        <a:pt x="1672" y="668"/>
                      </a:cubicBezTo>
                      <a:cubicBezTo>
                        <a:pt x="1669" y="670"/>
                        <a:pt x="1666" y="672"/>
                        <a:pt x="1662" y="674"/>
                      </a:cubicBezTo>
                      <a:cubicBezTo>
                        <a:pt x="1659" y="676"/>
                        <a:pt x="1655" y="678"/>
                        <a:pt x="1652" y="679"/>
                      </a:cubicBezTo>
                      <a:cubicBezTo>
                        <a:pt x="1647" y="681"/>
                        <a:pt x="1645" y="677"/>
                        <a:pt x="1643" y="673"/>
                      </a:cubicBezTo>
                      <a:cubicBezTo>
                        <a:pt x="1642" y="669"/>
                        <a:pt x="1641" y="666"/>
                        <a:pt x="1639" y="662"/>
                      </a:cubicBezTo>
                      <a:cubicBezTo>
                        <a:pt x="1639" y="659"/>
                        <a:pt x="1638" y="657"/>
                        <a:pt x="1634" y="656"/>
                      </a:cubicBezTo>
                      <a:cubicBezTo>
                        <a:pt x="1629" y="653"/>
                        <a:pt x="1622" y="653"/>
                        <a:pt x="1615" y="652"/>
                      </a:cubicBezTo>
                      <a:cubicBezTo>
                        <a:pt x="1615" y="649"/>
                        <a:pt x="1619" y="646"/>
                        <a:pt x="1621" y="644"/>
                      </a:cubicBezTo>
                      <a:cubicBezTo>
                        <a:pt x="1624" y="642"/>
                        <a:pt x="1627" y="639"/>
                        <a:pt x="1629" y="636"/>
                      </a:cubicBezTo>
                      <a:cubicBezTo>
                        <a:pt x="1631" y="633"/>
                        <a:pt x="1634" y="631"/>
                        <a:pt x="1638" y="628"/>
                      </a:cubicBezTo>
                      <a:cubicBezTo>
                        <a:pt x="1641" y="626"/>
                        <a:pt x="1642" y="624"/>
                        <a:pt x="1645" y="621"/>
                      </a:cubicBezTo>
                      <a:cubicBezTo>
                        <a:pt x="1649" y="616"/>
                        <a:pt x="1655" y="613"/>
                        <a:pt x="1658" y="607"/>
                      </a:cubicBezTo>
                      <a:cubicBezTo>
                        <a:pt x="1659" y="605"/>
                        <a:pt x="1659" y="604"/>
                        <a:pt x="1661" y="603"/>
                      </a:cubicBezTo>
                      <a:cubicBezTo>
                        <a:pt x="1663" y="602"/>
                        <a:pt x="1664" y="600"/>
                        <a:pt x="1665" y="600"/>
                      </a:cubicBezTo>
                      <a:cubicBezTo>
                        <a:pt x="1669" y="598"/>
                        <a:pt x="1674" y="597"/>
                        <a:pt x="1675" y="592"/>
                      </a:cubicBezTo>
                      <a:cubicBezTo>
                        <a:pt x="1675" y="593"/>
                        <a:pt x="1675" y="593"/>
                        <a:pt x="1675" y="593"/>
                      </a:cubicBezTo>
                      <a:cubicBezTo>
                        <a:pt x="1677" y="591"/>
                        <a:pt x="1677" y="589"/>
                        <a:pt x="1678" y="587"/>
                      </a:cubicBezTo>
                      <a:cubicBezTo>
                        <a:pt x="1678" y="585"/>
                        <a:pt x="1680" y="583"/>
                        <a:pt x="1681" y="581"/>
                      </a:cubicBezTo>
                      <a:cubicBezTo>
                        <a:pt x="1682" y="579"/>
                        <a:pt x="1683" y="578"/>
                        <a:pt x="1684" y="577"/>
                      </a:cubicBezTo>
                      <a:cubicBezTo>
                        <a:pt x="1687" y="574"/>
                        <a:pt x="1687" y="571"/>
                        <a:pt x="1689" y="569"/>
                      </a:cubicBezTo>
                      <a:cubicBezTo>
                        <a:pt x="1691" y="565"/>
                        <a:pt x="1695" y="563"/>
                        <a:pt x="1697" y="560"/>
                      </a:cubicBezTo>
                      <a:cubicBezTo>
                        <a:pt x="1700" y="556"/>
                        <a:pt x="1702" y="553"/>
                        <a:pt x="1704" y="549"/>
                      </a:cubicBezTo>
                      <a:cubicBezTo>
                        <a:pt x="1709" y="543"/>
                        <a:pt x="1715" y="539"/>
                        <a:pt x="1720" y="533"/>
                      </a:cubicBezTo>
                      <a:cubicBezTo>
                        <a:pt x="1724" y="528"/>
                        <a:pt x="1733" y="524"/>
                        <a:pt x="1740" y="523"/>
                      </a:cubicBezTo>
                      <a:cubicBezTo>
                        <a:pt x="1749" y="521"/>
                        <a:pt x="1757" y="521"/>
                        <a:pt x="1766" y="523"/>
                      </a:cubicBezTo>
                      <a:cubicBezTo>
                        <a:pt x="1774" y="524"/>
                        <a:pt x="1781" y="523"/>
                        <a:pt x="1789" y="525"/>
                      </a:cubicBezTo>
                      <a:cubicBezTo>
                        <a:pt x="1797" y="526"/>
                        <a:pt x="1806" y="529"/>
                        <a:pt x="1814" y="528"/>
                      </a:cubicBezTo>
                      <a:cubicBezTo>
                        <a:pt x="1821" y="528"/>
                        <a:pt x="1826" y="523"/>
                        <a:pt x="1830" y="518"/>
                      </a:cubicBezTo>
                      <a:cubicBezTo>
                        <a:pt x="1833" y="514"/>
                        <a:pt x="1835" y="512"/>
                        <a:pt x="1839" y="514"/>
                      </a:cubicBezTo>
                      <a:cubicBezTo>
                        <a:pt x="1843" y="516"/>
                        <a:pt x="1847" y="518"/>
                        <a:pt x="1851" y="520"/>
                      </a:cubicBezTo>
                      <a:cubicBezTo>
                        <a:pt x="1855" y="521"/>
                        <a:pt x="1857" y="520"/>
                        <a:pt x="1857" y="525"/>
                      </a:cubicBezTo>
                      <a:cubicBezTo>
                        <a:pt x="1857" y="527"/>
                        <a:pt x="1856" y="531"/>
                        <a:pt x="1858" y="532"/>
                      </a:cubicBezTo>
                      <a:cubicBezTo>
                        <a:pt x="1860" y="535"/>
                        <a:pt x="1865" y="534"/>
                        <a:pt x="1868" y="534"/>
                      </a:cubicBezTo>
                      <a:cubicBezTo>
                        <a:pt x="1871" y="534"/>
                        <a:pt x="1874" y="535"/>
                        <a:pt x="1878" y="535"/>
                      </a:cubicBezTo>
                      <a:cubicBezTo>
                        <a:pt x="1884" y="536"/>
                        <a:pt x="1890" y="535"/>
                        <a:pt x="1896" y="532"/>
                      </a:cubicBezTo>
                      <a:cubicBezTo>
                        <a:pt x="1899" y="531"/>
                        <a:pt x="1901" y="530"/>
                        <a:pt x="1904" y="529"/>
                      </a:cubicBezTo>
                      <a:cubicBezTo>
                        <a:pt x="1908" y="528"/>
                        <a:pt x="1909" y="527"/>
                        <a:pt x="1912" y="524"/>
                      </a:cubicBezTo>
                      <a:cubicBezTo>
                        <a:pt x="1906" y="521"/>
                        <a:pt x="1894" y="519"/>
                        <a:pt x="1897" y="510"/>
                      </a:cubicBezTo>
                      <a:cubicBezTo>
                        <a:pt x="1898" y="507"/>
                        <a:pt x="1901" y="504"/>
                        <a:pt x="1903" y="501"/>
                      </a:cubicBezTo>
                      <a:cubicBezTo>
                        <a:pt x="1904" y="497"/>
                        <a:pt x="1905" y="493"/>
                        <a:pt x="1908" y="490"/>
                      </a:cubicBezTo>
                      <a:cubicBezTo>
                        <a:pt x="1911" y="487"/>
                        <a:pt x="1915" y="486"/>
                        <a:pt x="1918" y="482"/>
                      </a:cubicBezTo>
                      <a:cubicBezTo>
                        <a:pt x="1921" y="479"/>
                        <a:pt x="1922" y="475"/>
                        <a:pt x="1925" y="473"/>
                      </a:cubicBezTo>
                      <a:cubicBezTo>
                        <a:pt x="1928" y="470"/>
                        <a:pt x="1931" y="467"/>
                        <a:pt x="1934" y="464"/>
                      </a:cubicBezTo>
                      <a:cubicBezTo>
                        <a:pt x="1936" y="461"/>
                        <a:pt x="1937" y="459"/>
                        <a:pt x="1941" y="457"/>
                      </a:cubicBezTo>
                      <a:cubicBezTo>
                        <a:pt x="1945" y="455"/>
                        <a:pt x="1949" y="455"/>
                        <a:pt x="1953" y="455"/>
                      </a:cubicBezTo>
                      <a:cubicBezTo>
                        <a:pt x="1957" y="454"/>
                        <a:pt x="1961" y="454"/>
                        <a:pt x="1965" y="454"/>
                      </a:cubicBezTo>
                      <a:cubicBezTo>
                        <a:pt x="1968" y="454"/>
                        <a:pt x="1972" y="455"/>
                        <a:pt x="1976" y="454"/>
                      </a:cubicBezTo>
                      <a:cubicBezTo>
                        <a:pt x="1978" y="454"/>
                        <a:pt x="1979" y="453"/>
                        <a:pt x="1981" y="452"/>
                      </a:cubicBezTo>
                      <a:cubicBezTo>
                        <a:pt x="1983" y="452"/>
                        <a:pt x="1985" y="452"/>
                        <a:pt x="1988" y="452"/>
                      </a:cubicBezTo>
                      <a:cubicBezTo>
                        <a:pt x="1990" y="452"/>
                        <a:pt x="1992" y="452"/>
                        <a:pt x="1994" y="452"/>
                      </a:cubicBezTo>
                      <a:cubicBezTo>
                        <a:pt x="1994" y="455"/>
                        <a:pt x="1992" y="457"/>
                        <a:pt x="1991" y="460"/>
                      </a:cubicBezTo>
                      <a:cubicBezTo>
                        <a:pt x="1989" y="464"/>
                        <a:pt x="1988" y="467"/>
                        <a:pt x="1987" y="470"/>
                      </a:cubicBezTo>
                      <a:cubicBezTo>
                        <a:pt x="1986" y="474"/>
                        <a:pt x="1984" y="478"/>
                        <a:pt x="1988" y="481"/>
                      </a:cubicBezTo>
                      <a:cubicBezTo>
                        <a:pt x="1991" y="483"/>
                        <a:pt x="1995" y="483"/>
                        <a:pt x="1997" y="480"/>
                      </a:cubicBezTo>
                      <a:cubicBezTo>
                        <a:pt x="1999" y="477"/>
                        <a:pt x="2000" y="475"/>
                        <a:pt x="2003" y="473"/>
                      </a:cubicBezTo>
                      <a:cubicBezTo>
                        <a:pt x="2006" y="471"/>
                        <a:pt x="2009" y="470"/>
                        <a:pt x="2012" y="468"/>
                      </a:cubicBezTo>
                      <a:cubicBezTo>
                        <a:pt x="2014" y="466"/>
                        <a:pt x="2016" y="464"/>
                        <a:pt x="2019" y="462"/>
                      </a:cubicBezTo>
                      <a:cubicBezTo>
                        <a:pt x="2021" y="460"/>
                        <a:pt x="2025" y="460"/>
                        <a:pt x="2027" y="458"/>
                      </a:cubicBezTo>
                      <a:cubicBezTo>
                        <a:pt x="2029" y="456"/>
                        <a:pt x="2029" y="455"/>
                        <a:pt x="2030" y="453"/>
                      </a:cubicBezTo>
                      <a:cubicBezTo>
                        <a:pt x="2031" y="450"/>
                        <a:pt x="2034" y="447"/>
                        <a:pt x="2034" y="445"/>
                      </a:cubicBezTo>
                      <a:cubicBezTo>
                        <a:pt x="2034" y="441"/>
                        <a:pt x="2033" y="438"/>
                        <a:pt x="2034" y="434"/>
                      </a:cubicBezTo>
                      <a:cubicBezTo>
                        <a:pt x="2036" y="429"/>
                        <a:pt x="2038" y="429"/>
                        <a:pt x="2042" y="429"/>
                      </a:cubicBezTo>
                      <a:cubicBezTo>
                        <a:pt x="2046" y="429"/>
                        <a:pt x="2050" y="427"/>
                        <a:pt x="2053" y="428"/>
                      </a:cubicBezTo>
                      <a:cubicBezTo>
                        <a:pt x="2056" y="429"/>
                        <a:pt x="2059" y="434"/>
                        <a:pt x="2058" y="437"/>
                      </a:cubicBezTo>
                      <a:cubicBezTo>
                        <a:pt x="2057" y="441"/>
                        <a:pt x="2053" y="443"/>
                        <a:pt x="2050" y="444"/>
                      </a:cubicBezTo>
                      <a:cubicBezTo>
                        <a:pt x="2045" y="448"/>
                        <a:pt x="2040" y="456"/>
                        <a:pt x="2038" y="462"/>
                      </a:cubicBezTo>
                      <a:cubicBezTo>
                        <a:pt x="2035" y="468"/>
                        <a:pt x="2036" y="475"/>
                        <a:pt x="2033" y="481"/>
                      </a:cubicBezTo>
                      <a:cubicBezTo>
                        <a:pt x="2031" y="487"/>
                        <a:pt x="2023" y="490"/>
                        <a:pt x="2018" y="493"/>
                      </a:cubicBezTo>
                      <a:cubicBezTo>
                        <a:pt x="2014" y="495"/>
                        <a:pt x="2012" y="496"/>
                        <a:pt x="2009" y="499"/>
                      </a:cubicBezTo>
                      <a:cubicBezTo>
                        <a:pt x="2007" y="502"/>
                        <a:pt x="2005" y="506"/>
                        <a:pt x="2002" y="509"/>
                      </a:cubicBezTo>
                      <a:cubicBezTo>
                        <a:pt x="1997" y="515"/>
                        <a:pt x="1992" y="521"/>
                        <a:pt x="1987" y="527"/>
                      </a:cubicBezTo>
                      <a:cubicBezTo>
                        <a:pt x="1977" y="538"/>
                        <a:pt x="1969" y="549"/>
                        <a:pt x="1959" y="561"/>
                      </a:cubicBezTo>
                      <a:cubicBezTo>
                        <a:pt x="1955" y="565"/>
                        <a:pt x="1948" y="569"/>
                        <a:pt x="1943" y="572"/>
                      </a:cubicBezTo>
                      <a:cubicBezTo>
                        <a:pt x="1927" y="578"/>
                        <a:pt x="1923" y="595"/>
                        <a:pt x="1919" y="610"/>
                      </a:cubicBezTo>
                      <a:cubicBezTo>
                        <a:pt x="1917" y="618"/>
                        <a:pt x="1919" y="627"/>
                        <a:pt x="1919" y="635"/>
                      </a:cubicBezTo>
                      <a:cubicBezTo>
                        <a:pt x="1919" y="652"/>
                        <a:pt x="1918" y="669"/>
                        <a:pt x="1922" y="685"/>
                      </a:cubicBezTo>
                      <a:cubicBezTo>
                        <a:pt x="1924" y="690"/>
                        <a:pt x="1926" y="696"/>
                        <a:pt x="1927" y="702"/>
                      </a:cubicBezTo>
                      <a:cubicBezTo>
                        <a:pt x="1928" y="707"/>
                        <a:pt x="1929" y="713"/>
                        <a:pt x="1930" y="718"/>
                      </a:cubicBezTo>
                      <a:cubicBezTo>
                        <a:pt x="1932" y="723"/>
                        <a:pt x="1932" y="727"/>
                        <a:pt x="1933" y="733"/>
                      </a:cubicBezTo>
                      <a:cubicBezTo>
                        <a:pt x="1933" y="736"/>
                        <a:pt x="1932" y="744"/>
                        <a:pt x="1935" y="747"/>
                      </a:cubicBezTo>
                      <a:cubicBezTo>
                        <a:pt x="1936" y="744"/>
                        <a:pt x="1940" y="744"/>
                        <a:pt x="1942" y="743"/>
                      </a:cubicBezTo>
                      <a:cubicBezTo>
                        <a:pt x="1945" y="742"/>
                        <a:pt x="1948" y="740"/>
                        <a:pt x="1950" y="737"/>
                      </a:cubicBezTo>
                      <a:cubicBezTo>
                        <a:pt x="1954" y="731"/>
                        <a:pt x="1956" y="725"/>
                        <a:pt x="1958" y="718"/>
                      </a:cubicBezTo>
                      <a:cubicBezTo>
                        <a:pt x="1960" y="714"/>
                        <a:pt x="1962" y="711"/>
                        <a:pt x="1963" y="707"/>
                      </a:cubicBezTo>
                      <a:cubicBezTo>
                        <a:pt x="1963" y="704"/>
                        <a:pt x="1963" y="701"/>
                        <a:pt x="1964" y="698"/>
                      </a:cubicBezTo>
                      <a:cubicBezTo>
                        <a:pt x="1966" y="694"/>
                        <a:pt x="1968" y="695"/>
                        <a:pt x="1972" y="694"/>
                      </a:cubicBezTo>
                      <a:cubicBezTo>
                        <a:pt x="1974" y="693"/>
                        <a:pt x="1980" y="691"/>
                        <a:pt x="1980" y="689"/>
                      </a:cubicBezTo>
                      <a:cubicBezTo>
                        <a:pt x="1987" y="685"/>
                        <a:pt x="1985" y="675"/>
                        <a:pt x="1985" y="668"/>
                      </a:cubicBezTo>
                      <a:cubicBezTo>
                        <a:pt x="1984" y="659"/>
                        <a:pt x="1989" y="656"/>
                        <a:pt x="1998" y="656"/>
                      </a:cubicBezTo>
                      <a:cubicBezTo>
                        <a:pt x="2002" y="656"/>
                        <a:pt x="2009" y="656"/>
                        <a:pt x="2011" y="653"/>
                      </a:cubicBezTo>
                      <a:cubicBezTo>
                        <a:pt x="2013" y="651"/>
                        <a:pt x="2013" y="646"/>
                        <a:pt x="2013" y="643"/>
                      </a:cubicBezTo>
                      <a:cubicBezTo>
                        <a:pt x="2012" y="637"/>
                        <a:pt x="2006" y="626"/>
                        <a:pt x="2011" y="621"/>
                      </a:cubicBezTo>
                      <a:cubicBezTo>
                        <a:pt x="2017" y="614"/>
                        <a:pt x="2041" y="614"/>
                        <a:pt x="2030" y="599"/>
                      </a:cubicBezTo>
                      <a:cubicBezTo>
                        <a:pt x="2027" y="595"/>
                        <a:pt x="2026" y="589"/>
                        <a:pt x="2025" y="584"/>
                      </a:cubicBezTo>
                      <a:cubicBezTo>
                        <a:pt x="2025" y="579"/>
                        <a:pt x="2027" y="574"/>
                        <a:pt x="2026" y="570"/>
                      </a:cubicBezTo>
                      <a:cubicBezTo>
                        <a:pt x="2023" y="564"/>
                        <a:pt x="2019" y="568"/>
                        <a:pt x="2016" y="565"/>
                      </a:cubicBezTo>
                      <a:cubicBezTo>
                        <a:pt x="2013" y="563"/>
                        <a:pt x="2014" y="558"/>
                        <a:pt x="2015" y="555"/>
                      </a:cubicBezTo>
                      <a:cubicBezTo>
                        <a:pt x="2017" y="549"/>
                        <a:pt x="2021" y="544"/>
                        <a:pt x="2024" y="537"/>
                      </a:cubicBezTo>
                      <a:cubicBezTo>
                        <a:pt x="2026" y="531"/>
                        <a:pt x="2029" y="526"/>
                        <a:pt x="2032" y="520"/>
                      </a:cubicBezTo>
                      <a:cubicBezTo>
                        <a:pt x="2035" y="514"/>
                        <a:pt x="2038" y="506"/>
                        <a:pt x="2043" y="502"/>
                      </a:cubicBezTo>
                      <a:cubicBezTo>
                        <a:pt x="2044" y="502"/>
                        <a:pt x="2047" y="500"/>
                        <a:pt x="2047" y="500"/>
                      </a:cubicBezTo>
                      <a:cubicBezTo>
                        <a:pt x="2050" y="500"/>
                        <a:pt x="2051" y="505"/>
                        <a:pt x="2052" y="507"/>
                      </a:cubicBezTo>
                      <a:cubicBezTo>
                        <a:pt x="2054" y="511"/>
                        <a:pt x="2056" y="515"/>
                        <a:pt x="2060" y="511"/>
                      </a:cubicBezTo>
                      <a:cubicBezTo>
                        <a:pt x="2062" y="508"/>
                        <a:pt x="2062" y="504"/>
                        <a:pt x="2064" y="502"/>
                      </a:cubicBezTo>
                      <a:cubicBezTo>
                        <a:pt x="2066" y="499"/>
                        <a:pt x="2068" y="496"/>
                        <a:pt x="2072" y="493"/>
                      </a:cubicBezTo>
                      <a:cubicBezTo>
                        <a:pt x="2075" y="490"/>
                        <a:pt x="2076" y="489"/>
                        <a:pt x="2076" y="495"/>
                      </a:cubicBezTo>
                      <a:cubicBezTo>
                        <a:pt x="2076" y="499"/>
                        <a:pt x="2075" y="501"/>
                        <a:pt x="2075" y="505"/>
                      </a:cubicBezTo>
                      <a:cubicBezTo>
                        <a:pt x="2074" y="507"/>
                        <a:pt x="2073" y="514"/>
                        <a:pt x="2077" y="512"/>
                      </a:cubicBezTo>
                      <a:cubicBezTo>
                        <a:pt x="2079" y="511"/>
                        <a:pt x="2083" y="506"/>
                        <a:pt x="2084" y="504"/>
                      </a:cubicBezTo>
                      <a:cubicBezTo>
                        <a:pt x="2088" y="500"/>
                        <a:pt x="2091" y="495"/>
                        <a:pt x="2096" y="492"/>
                      </a:cubicBezTo>
                      <a:cubicBezTo>
                        <a:pt x="2100" y="489"/>
                        <a:pt x="2105" y="486"/>
                        <a:pt x="2111" y="486"/>
                      </a:cubicBezTo>
                      <a:cubicBezTo>
                        <a:pt x="2123" y="485"/>
                        <a:pt x="2133" y="495"/>
                        <a:pt x="2140" y="505"/>
                      </a:cubicBezTo>
                      <a:cubicBezTo>
                        <a:pt x="2142" y="501"/>
                        <a:pt x="2144" y="497"/>
                        <a:pt x="2146" y="494"/>
                      </a:cubicBezTo>
                      <a:cubicBezTo>
                        <a:pt x="2148" y="491"/>
                        <a:pt x="2155" y="487"/>
                        <a:pt x="2155" y="488"/>
                      </a:cubicBezTo>
                      <a:cubicBezTo>
                        <a:pt x="2157" y="488"/>
                        <a:pt x="2158" y="482"/>
                        <a:pt x="2159" y="481"/>
                      </a:cubicBezTo>
                      <a:cubicBezTo>
                        <a:pt x="2161" y="478"/>
                        <a:pt x="2164" y="475"/>
                        <a:pt x="2167" y="473"/>
                      </a:cubicBezTo>
                      <a:cubicBezTo>
                        <a:pt x="2171" y="469"/>
                        <a:pt x="2174" y="465"/>
                        <a:pt x="2179" y="462"/>
                      </a:cubicBezTo>
                      <a:cubicBezTo>
                        <a:pt x="2186" y="459"/>
                        <a:pt x="2192" y="455"/>
                        <a:pt x="2199" y="453"/>
                      </a:cubicBezTo>
                      <a:cubicBezTo>
                        <a:pt x="2201" y="452"/>
                        <a:pt x="2202" y="451"/>
                        <a:pt x="2204" y="451"/>
                      </a:cubicBezTo>
                      <a:cubicBezTo>
                        <a:pt x="2207" y="450"/>
                        <a:pt x="2210" y="451"/>
                        <a:pt x="2213" y="450"/>
                      </a:cubicBezTo>
                      <a:cubicBezTo>
                        <a:pt x="2214" y="449"/>
                        <a:pt x="2214" y="449"/>
                        <a:pt x="2215" y="448"/>
                      </a:cubicBezTo>
                      <a:cubicBezTo>
                        <a:pt x="2218" y="446"/>
                        <a:pt x="2221" y="444"/>
                        <a:pt x="2224" y="443"/>
                      </a:cubicBezTo>
                      <a:cubicBezTo>
                        <a:pt x="2224" y="443"/>
                        <a:pt x="2233" y="436"/>
                        <a:pt x="2235" y="434"/>
                      </a:cubicBezTo>
                      <a:cubicBezTo>
                        <a:pt x="2239" y="430"/>
                        <a:pt x="2248" y="433"/>
                        <a:pt x="2252" y="434"/>
                      </a:cubicBezTo>
                      <a:cubicBezTo>
                        <a:pt x="2258" y="434"/>
                        <a:pt x="2265" y="436"/>
                        <a:pt x="2271" y="434"/>
                      </a:cubicBezTo>
                      <a:cubicBezTo>
                        <a:pt x="2276" y="432"/>
                        <a:pt x="2276" y="424"/>
                        <a:pt x="2274" y="419"/>
                      </a:cubicBezTo>
                      <a:cubicBezTo>
                        <a:pt x="2273" y="416"/>
                        <a:pt x="2271" y="413"/>
                        <a:pt x="2270" y="409"/>
                      </a:cubicBezTo>
                      <a:cubicBezTo>
                        <a:pt x="2268" y="402"/>
                        <a:pt x="2266" y="394"/>
                        <a:pt x="2263" y="387"/>
                      </a:cubicBezTo>
                      <a:cubicBezTo>
                        <a:pt x="2261" y="383"/>
                        <a:pt x="2259" y="380"/>
                        <a:pt x="2255" y="378"/>
                      </a:cubicBezTo>
                      <a:cubicBezTo>
                        <a:pt x="2251" y="377"/>
                        <a:pt x="2248" y="376"/>
                        <a:pt x="2244" y="375"/>
                      </a:cubicBezTo>
                      <a:cubicBezTo>
                        <a:pt x="2236" y="374"/>
                        <a:pt x="2228" y="374"/>
                        <a:pt x="2221" y="371"/>
                      </a:cubicBezTo>
                      <a:cubicBezTo>
                        <a:pt x="2219" y="370"/>
                        <a:pt x="2211" y="366"/>
                        <a:pt x="2216" y="364"/>
                      </a:cubicBezTo>
                      <a:cubicBezTo>
                        <a:pt x="2218" y="362"/>
                        <a:pt x="2224" y="364"/>
                        <a:pt x="2227" y="364"/>
                      </a:cubicBezTo>
                      <a:cubicBezTo>
                        <a:pt x="2234" y="365"/>
                        <a:pt x="2242" y="366"/>
                        <a:pt x="2249" y="368"/>
                      </a:cubicBezTo>
                      <a:cubicBezTo>
                        <a:pt x="2256" y="370"/>
                        <a:pt x="2265" y="371"/>
                        <a:pt x="2272" y="368"/>
                      </a:cubicBezTo>
                      <a:cubicBezTo>
                        <a:pt x="2276" y="366"/>
                        <a:pt x="2279" y="364"/>
                        <a:pt x="2283" y="362"/>
                      </a:cubicBezTo>
                      <a:cubicBezTo>
                        <a:pt x="2286" y="360"/>
                        <a:pt x="2286" y="358"/>
                        <a:pt x="2287" y="355"/>
                      </a:cubicBezTo>
                      <a:cubicBezTo>
                        <a:pt x="2289" y="350"/>
                        <a:pt x="2290" y="345"/>
                        <a:pt x="2290" y="340"/>
                      </a:cubicBezTo>
                      <a:cubicBezTo>
                        <a:pt x="2290" y="336"/>
                        <a:pt x="2290" y="329"/>
                        <a:pt x="2293" y="325"/>
                      </a:cubicBezTo>
                      <a:cubicBezTo>
                        <a:pt x="2296" y="326"/>
                        <a:pt x="2298" y="332"/>
                        <a:pt x="2300" y="335"/>
                      </a:cubicBezTo>
                      <a:cubicBezTo>
                        <a:pt x="2302" y="338"/>
                        <a:pt x="2305" y="341"/>
                        <a:pt x="2307" y="344"/>
                      </a:cubicBezTo>
                      <a:cubicBezTo>
                        <a:pt x="2313" y="349"/>
                        <a:pt x="2321" y="347"/>
                        <a:pt x="2329" y="347"/>
                      </a:cubicBezTo>
                      <a:cubicBezTo>
                        <a:pt x="2333" y="347"/>
                        <a:pt x="2335" y="348"/>
                        <a:pt x="2338" y="351"/>
                      </a:cubicBezTo>
                      <a:cubicBezTo>
                        <a:pt x="2341" y="354"/>
                        <a:pt x="2344" y="357"/>
                        <a:pt x="2347" y="361"/>
                      </a:cubicBezTo>
                      <a:cubicBezTo>
                        <a:pt x="2352" y="366"/>
                        <a:pt x="2360" y="370"/>
                        <a:pt x="2367" y="372"/>
                      </a:cubicBezTo>
                      <a:cubicBezTo>
                        <a:pt x="2372" y="374"/>
                        <a:pt x="2377" y="375"/>
                        <a:pt x="2383" y="377"/>
                      </a:cubicBezTo>
                      <a:cubicBezTo>
                        <a:pt x="2385" y="377"/>
                        <a:pt x="2389" y="379"/>
                        <a:pt x="2391" y="378"/>
                      </a:cubicBezTo>
                      <a:cubicBezTo>
                        <a:pt x="2393" y="377"/>
                        <a:pt x="2394" y="373"/>
                        <a:pt x="2395" y="371"/>
                      </a:cubicBezTo>
                      <a:cubicBezTo>
                        <a:pt x="2397" y="366"/>
                        <a:pt x="2398" y="362"/>
                        <a:pt x="2399" y="357"/>
                      </a:cubicBezTo>
                      <a:cubicBezTo>
                        <a:pt x="2399" y="354"/>
                        <a:pt x="2400" y="352"/>
                        <a:pt x="2399" y="350"/>
                      </a:cubicBezTo>
                      <a:cubicBezTo>
                        <a:pt x="2398" y="347"/>
                        <a:pt x="2396" y="345"/>
                        <a:pt x="2396" y="341"/>
                      </a:cubicBezTo>
                      <a:cubicBezTo>
                        <a:pt x="2403" y="341"/>
                        <a:pt x="2411" y="342"/>
                        <a:pt x="2418" y="342"/>
                      </a:cubicBezTo>
                      <a:cubicBezTo>
                        <a:pt x="2421" y="342"/>
                        <a:pt x="2424" y="342"/>
                        <a:pt x="2427" y="338"/>
                      </a:cubicBezTo>
                      <a:cubicBezTo>
                        <a:pt x="2428" y="337"/>
                        <a:pt x="2428" y="335"/>
                        <a:pt x="2429" y="333"/>
                      </a:cubicBezTo>
                      <a:cubicBezTo>
                        <a:pt x="2430" y="332"/>
                        <a:pt x="2431" y="330"/>
                        <a:pt x="2432" y="329"/>
                      </a:cubicBezTo>
                      <a:cubicBezTo>
                        <a:pt x="2433" y="324"/>
                        <a:pt x="2430" y="323"/>
                        <a:pt x="2427" y="321"/>
                      </a:cubicBezTo>
                      <a:close/>
                      <a:moveTo>
                        <a:pt x="1241" y="641"/>
                      </a:moveTo>
                      <a:cubicBezTo>
                        <a:pt x="1240" y="648"/>
                        <a:pt x="1238" y="655"/>
                        <a:pt x="1236" y="662"/>
                      </a:cubicBezTo>
                      <a:cubicBezTo>
                        <a:pt x="1233" y="669"/>
                        <a:pt x="1231" y="678"/>
                        <a:pt x="1227" y="684"/>
                      </a:cubicBezTo>
                      <a:cubicBezTo>
                        <a:pt x="1222" y="690"/>
                        <a:pt x="1216" y="693"/>
                        <a:pt x="1211" y="698"/>
                      </a:cubicBezTo>
                      <a:cubicBezTo>
                        <a:pt x="1205" y="704"/>
                        <a:pt x="1198" y="709"/>
                        <a:pt x="1192" y="714"/>
                      </a:cubicBezTo>
                      <a:cubicBezTo>
                        <a:pt x="1188" y="716"/>
                        <a:pt x="1185" y="719"/>
                        <a:pt x="1182" y="721"/>
                      </a:cubicBezTo>
                      <a:cubicBezTo>
                        <a:pt x="1179" y="724"/>
                        <a:pt x="1177" y="727"/>
                        <a:pt x="1175" y="729"/>
                      </a:cubicBezTo>
                      <a:cubicBezTo>
                        <a:pt x="1170" y="734"/>
                        <a:pt x="1162" y="733"/>
                        <a:pt x="1155" y="733"/>
                      </a:cubicBezTo>
                      <a:cubicBezTo>
                        <a:pt x="1152" y="733"/>
                        <a:pt x="1147" y="733"/>
                        <a:pt x="1146" y="729"/>
                      </a:cubicBezTo>
                      <a:cubicBezTo>
                        <a:pt x="1146" y="725"/>
                        <a:pt x="1150" y="724"/>
                        <a:pt x="1153" y="723"/>
                      </a:cubicBezTo>
                      <a:cubicBezTo>
                        <a:pt x="1159" y="722"/>
                        <a:pt x="1165" y="720"/>
                        <a:pt x="1171" y="717"/>
                      </a:cubicBezTo>
                      <a:cubicBezTo>
                        <a:pt x="1174" y="715"/>
                        <a:pt x="1177" y="714"/>
                        <a:pt x="1180" y="712"/>
                      </a:cubicBezTo>
                      <a:cubicBezTo>
                        <a:pt x="1183" y="710"/>
                        <a:pt x="1184" y="705"/>
                        <a:pt x="1187" y="704"/>
                      </a:cubicBezTo>
                      <a:cubicBezTo>
                        <a:pt x="1188" y="698"/>
                        <a:pt x="1196" y="692"/>
                        <a:pt x="1199" y="687"/>
                      </a:cubicBezTo>
                      <a:cubicBezTo>
                        <a:pt x="1203" y="680"/>
                        <a:pt x="1208" y="674"/>
                        <a:pt x="1212" y="667"/>
                      </a:cubicBezTo>
                      <a:cubicBezTo>
                        <a:pt x="1215" y="659"/>
                        <a:pt x="1219" y="651"/>
                        <a:pt x="1222" y="643"/>
                      </a:cubicBezTo>
                      <a:cubicBezTo>
                        <a:pt x="1223" y="639"/>
                        <a:pt x="1224" y="636"/>
                        <a:pt x="1226" y="633"/>
                      </a:cubicBezTo>
                      <a:cubicBezTo>
                        <a:pt x="1228" y="629"/>
                        <a:pt x="1232" y="616"/>
                        <a:pt x="1239" y="623"/>
                      </a:cubicBezTo>
                      <a:cubicBezTo>
                        <a:pt x="1242" y="628"/>
                        <a:pt x="1241" y="636"/>
                        <a:pt x="1241" y="64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2" name="Freeform 314"/>
                <p:cNvSpPr/>
                <p:nvPr/>
              </p:nvSpPr>
              <p:spPr bwMode="auto">
                <a:xfrm>
                  <a:off x="2541583" y="649287"/>
                  <a:ext cx="422274" cy="747712"/>
                </a:xfrm>
                <a:custGeom>
                  <a:avLst/>
                  <a:gdLst/>
                  <a:ahLst/>
                  <a:cxnLst>
                    <a:cxn ang="0">
                      <a:pos x="144" y="230"/>
                    </a:cxn>
                    <a:cxn ang="0">
                      <a:pos x="139" y="240"/>
                    </a:cxn>
                    <a:cxn ang="0">
                      <a:pos x="136" y="245"/>
                    </a:cxn>
                    <a:cxn ang="0">
                      <a:pos x="124" y="251"/>
                    </a:cxn>
                    <a:cxn ang="0">
                      <a:pos x="115" y="265"/>
                    </a:cxn>
                    <a:cxn ang="0">
                      <a:pos x="110" y="273"/>
                    </a:cxn>
                    <a:cxn ang="0">
                      <a:pos x="85" y="275"/>
                    </a:cxn>
                    <a:cxn ang="0">
                      <a:pos x="21" y="274"/>
                    </a:cxn>
                    <a:cxn ang="0">
                      <a:pos x="19" y="185"/>
                    </a:cxn>
                    <a:cxn ang="0">
                      <a:pos x="69" y="143"/>
                    </a:cxn>
                    <a:cxn ang="0">
                      <a:pos x="54" y="114"/>
                    </a:cxn>
                    <a:cxn ang="0">
                      <a:pos x="49" y="94"/>
                    </a:cxn>
                    <a:cxn ang="0">
                      <a:pos x="51" y="79"/>
                    </a:cxn>
                    <a:cxn ang="0">
                      <a:pos x="41" y="56"/>
                    </a:cxn>
                    <a:cxn ang="0">
                      <a:pos x="21" y="43"/>
                    </a:cxn>
                    <a:cxn ang="0">
                      <a:pos x="1" y="28"/>
                    </a:cxn>
                    <a:cxn ang="0">
                      <a:pos x="5" y="28"/>
                    </a:cxn>
                    <a:cxn ang="0">
                      <a:pos x="13" y="23"/>
                    </a:cxn>
                    <a:cxn ang="0">
                      <a:pos x="20" y="23"/>
                    </a:cxn>
                    <a:cxn ang="0">
                      <a:pos x="39" y="40"/>
                    </a:cxn>
                    <a:cxn ang="0">
                      <a:pos x="57" y="36"/>
                    </a:cxn>
                    <a:cxn ang="0">
                      <a:pos x="68" y="37"/>
                    </a:cxn>
                    <a:cxn ang="0">
                      <a:pos x="78" y="21"/>
                    </a:cxn>
                    <a:cxn ang="0">
                      <a:pos x="96" y="5"/>
                    </a:cxn>
                    <a:cxn ang="0">
                      <a:pos x="102" y="2"/>
                    </a:cxn>
                    <a:cxn ang="0">
                      <a:pos x="118" y="1"/>
                    </a:cxn>
                    <a:cxn ang="0">
                      <a:pos x="125" y="14"/>
                    </a:cxn>
                    <a:cxn ang="0">
                      <a:pos x="121" y="31"/>
                    </a:cxn>
                    <a:cxn ang="0">
                      <a:pos x="124" y="36"/>
                    </a:cxn>
                    <a:cxn ang="0">
                      <a:pos x="123" y="58"/>
                    </a:cxn>
                    <a:cxn ang="0">
                      <a:pos x="129" y="74"/>
                    </a:cxn>
                    <a:cxn ang="0">
                      <a:pos x="137" y="102"/>
                    </a:cxn>
                    <a:cxn ang="0">
                      <a:pos x="141" y="127"/>
                    </a:cxn>
                    <a:cxn ang="0">
                      <a:pos x="142" y="152"/>
                    </a:cxn>
                    <a:cxn ang="0">
                      <a:pos x="146" y="168"/>
                    </a:cxn>
                    <a:cxn ang="0">
                      <a:pos x="149" y="183"/>
                    </a:cxn>
                    <a:cxn ang="0">
                      <a:pos x="158" y="201"/>
                    </a:cxn>
                    <a:cxn ang="0">
                      <a:pos x="156" y="218"/>
                    </a:cxn>
                  </a:cxnLst>
                  <a:rect l="0" t="0" r="r" b="b"/>
                  <a:pathLst>
                    <a:path w="161" h="285">
                      <a:moveTo>
                        <a:pt x="156" y="218"/>
                      </a:moveTo>
                      <a:cubicBezTo>
                        <a:pt x="151" y="221"/>
                        <a:pt x="147" y="224"/>
                        <a:pt x="144" y="230"/>
                      </a:cubicBezTo>
                      <a:cubicBezTo>
                        <a:pt x="143" y="232"/>
                        <a:pt x="143" y="235"/>
                        <a:pt x="141" y="237"/>
                      </a:cubicBezTo>
                      <a:cubicBezTo>
                        <a:pt x="141" y="238"/>
                        <a:pt x="140" y="239"/>
                        <a:pt x="139" y="240"/>
                      </a:cubicBezTo>
                      <a:cubicBezTo>
                        <a:pt x="139" y="241"/>
                        <a:pt x="138" y="241"/>
                        <a:pt x="137" y="242"/>
                      </a:cubicBezTo>
                      <a:cubicBezTo>
                        <a:pt x="137" y="243"/>
                        <a:pt x="137" y="244"/>
                        <a:pt x="136" y="245"/>
                      </a:cubicBezTo>
                      <a:cubicBezTo>
                        <a:pt x="135" y="247"/>
                        <a:pt x="130" y="249"/>
                        <a:pt x="128" y="250"/>
                      </a:cubicBezTo>
                      <a:cubicBezTo>
                        <a:pt x="127" y="251"/>
                        <a:pt x="125" y="250"/>
                        <a:pt x="124" y="251"/>
                      </a:cubicBezTo>
                      <a:cubicBezTo>
                        <a:pt x="123" y="252"/>
                        <a:pt x="121" y="256"/>
                        <a:pt x="120" y="257"/>
                      </a:cubicBezTo>
                      <a:cubicBezTo>
                        <a:pt x="118" y="259"/>
                        <a:pt x="117" y="262"/>
                        <a:pt x="115" y="265"/>
                      </a:cubicBezTo>
                      <a:cubicBezTo>
                        <a:pt x="115" y="265"/>
                        <a:pt x="115" y="265"/>
                        <a:pt x="115" y="265"/>
                      </a:cubicBezTo>
                      <a:cubicBezTo>
                        <a:pt x="113" y="267"/>
                        <a:pt x="113" y="271"/>
                        <a:pt x="110" y="273"/>
                      </a:cubicBezTo>
                      <a:cubicBezTo>
                        <a:pt x="108" y="275"/>
                        <a:pt x="105" y="277"/>
                        <a:pt x="102" y="277"/>
                      </a:cubicBezTo>
                      <a:cubicBezTo>
                        <a:pt x="96" y="278"/>
                        <a:pt x="90" y="276"/>
                        <a:pt x="85" y="275"/>
                      </a:cubicBezTo>
                      <a:cubicBezTo>
                        <a:pt x="74" y="274"/>
                        <a:pt x="62" y="278"/>
                        <a:pt x="51" y="282"/>
                      </a:cubicBezTo>
                      <a:cubicBezTo>
                        <a:pt x="41" y="285"/>
                        <a:pt x="27" y="282"/>
                        <a:pt x="21" y="274"/>
                      </a:cubicBezTo>
                      <a:cubicBezTo>
                        <a:pt x="15" y="264"/>
                        <a:pt x="13" y="254"/>
                        <a:pt x="11" y="243"/>
                      </a:cubicBezTo>
                      <a:cubicBezTo>
                        <a:pt x="7" y="225"/>
                        <a:pt x="6" y="200"/>
                        <a:pt x="19" y="185"/>
                      </a:cubicBezTo>
                      <a:cubicBezTo>
                        <a:pt x="27" y="178"/>
                        <a:pt x="38" y="174"/>
                        <a:pt x="48" y="169"/>
                      </a:cubicBezTo>
                      <a:cubicBezTo>
                        <a:pt x="58" y="164"/>
                        <a:pt x="65" y="154"/>
                        <a:pt x="69" y="143"/>
                      </a:cubicBezTo>
                      <a:cubicBezTo>
                        <a:pt x="73" y="134"/>
                        <a:pt x="73" y="121"/>
                        <a:pt x="63" y="117"/>
                      </a:cubicBezTo>
                      <a:cubicBezTo>
                        <a:pt x="59" y="115"/>
                        <a:pt x="56" y="115"/>
                        <a:pt x="54" y="114"/>
                      </a:cubicBezTo>
                      <a:cubicBezTo>
                        <a:pt x="53" y="113"/>
                        <a:pt x="52" y="111"/>
                        <a:pt x="52" y="109"/>
                      </a:cubicBezTo>
                      <a:cubicBezTo>
                        <a:pt x="49" y="104"/>
                        <a:pt x="48" y="100"/>
                        <a:pt x="49" y="94"/>
                      </a:cubicBezTo>
                      <a:cubicBezTo>
                        <a:pt x="49" y="92"/>
                        <a:pt x="51" y="89"/>
                        <a:pt x="52" y="87"/>
                      </a:cubicBezTo>
                      <a:cubicBezTo>
                        <a:pt x="52" y="85"/>
                        <a:pt x="52" y="81"/>
                        <a:pt x="51" y="79"/>
                      </a:cubicBezTo>
                      <a:cubicBezTo>
                        <a:pt x="51" y="73"/>
                        <a:pt x="45" y="70"/>
                        <a:pt x="43" y="64"/>
                      </a:cubicBezTo>
                      <a:cubicBezTo>
                        <a:pt x="43" y="61"/>
                        <a:pt x="43" y="58"/>
                        <a:pt x="41" y="56"/>
                      </a:cubicBezTo>
                      <a:cubicBezTo>
                        <a:pt x="40" y="54"/>
                        <a:pt x="37" y="53"/>
                        <a:pt x="35" y="52"/>
                      </a:cubicBezTo>
                      <a:cubicBezTo>
                        <a:pt x="30" y="49"/>
                        <a:pt x="26" y="46"/>
                        <a:pt x="21" y="43"/>
                      </a:cubicBezTo>
                      <a:cubicBezTo>
                        <a:pt x="16" y="39"/>
                        <a:pt x="10" y="38"/>
                        <a:pt x="5" y="34"/>
                      </a:cubicBezTo>
                      <a:cubicBezTo>
                        <a:pt x="3" y="33"/>
                        <a:pt x="2" y="31"/>
                        <a:pt x="1" y="28"/>
                      </a:cubicBezTo>
                      <a:cubicBezTo>
                        <a:pt x="0" y="28"/>
                        <a:pt x="0" y="27"/>
                        <a:pt x="0" y="27"/>
                      </a:cubicBezTo>
                      <a:cubicBezTo>
                        <a:pt x="2" y="28"/>
                        <a:pt x="3" y="28"/>
                        <a:pt x="5" y="28"/>
                      </a:cubicBezTo>
                      <a:cubicBezTo>
                        <a:pt x="7" y="28"/>
                        <a:pt x="9" y="26"/>
                        <a:pt x="11" y="26"/>
                      </a:cubicBezTo>
                      <a:cubicBezTo>
                        <a:pt x="11" y="25"/>
                        <a:pt x="13" y="24"/>
                        <a:pt x="13" y="23"/>
                      </a:cubicBezTo>
                      <a:cubicBezTo>
                        <a:pt x="14" y="22"/>
                        <a:pt x="14" y="20"/>
                        <a:pt x="15" y="20"/>
                      </a:cubicBezTo>
                      <a:cubicBezTo>
                        <a:pt x="17" y="19"/>
                        <a:pt x="19" y="22"/>
                        <a:pt x="20" y="23"/>
                      </a:cubicBezTo>
                      <a:cubicBezTo>
                        <a:pt x="24" y="27"/>
                        <a:pt x="28" y="30"/>
                        <a:pt x="29" y="36"/>
                      </a:cubicBezTo>
                      <a:cubicBezTo>
                        <a:pt x="31" y="41"/>
                        <a:pt x="33" y="39"/>
                        <a:pt x="39" y="40"/>
                      </a:cubicBezTo>
                      <a:cubicBezTo>
                        <a:pt x="41" y="40"/>
                        <a:pt x="45" y="40"/>
                        <a:pt x="47" y="40"/>
                      </a:cubicBezTo>
                      <a:cubicBezTo>
                        <a:pt x="48" y="38"/>
                        <a:pt x="52" y="35"/>
                        <a:pt x="57" y="36"/>
                      </a:cubicBezTo>
                      <a:cubicBezTo>
                        <a:pt x="59" y="36"/>
                        <a:pt x="61" y="38"/>
                        <a:pt x="63" y="38"/>
                      </a:cubicBezTo>
                      <a:cubicBezTo>
                        <a:pt x="65" y="38"/>
                        <a:pt x="66" y="38"/>
                        <a:pt x="68" y="37"/>
                      </a:cubicBezTo>
                      <a:cubicBezTo>
                        <a:pt x="72" y="37"/>
                        <a:pt x="76" y="35"/>
                        <a:pt x="78" y="31"/>
                      </a:cubicBezTo>
                      <a:cubicBezTo>
                        <a:pt x="79" y="28"/>
                        <a:pt x="78" y="25"/>
                        <a:pt x="78" y="21"/>
                      </a:cubicBezTo>
                      <a:cubicBezTo>
                        <a:pt x="79" y="16"/>
                        <a:pt x="83" y="11"/>
                        <a:pt x="88" y="8"/>
                      </a:cubicBezTo>
                      <a:cubicBezTo>
                        <a:pt x="91" y="7"/>
                        <a:pt x="93" y="6"/>
                        <a:pt x="96" y="5"/>
                      </a:cubicBezTo>
                      <a:cubicBezTo>
                        <a:pt x="97" y="5"/>
                        <a:pt x="98" y="4"/>
                        <a:pt x="99" y="4"/>
                      </a:cubicBezTo>
                      <a:cubicBezTo>
                        <a:pt x="100" y="3"/>
                        <a:pt x="101" y="2"/>
                        <a:pt x="102" y="2"/>
                      </a:cubicBezTo>
                      <a:cubicBezTo>
                        <a:pt x="104" y="1"/>
                        <a:pt x="109" y="0"/>
                        <a:pt x="111" y="0"/>
                      </a:cubicBezTo>
                      <a:cubicBezTo>
                        <a:pt x="113" y="0"/>
                        <a:pt x="116" y="0"/>
                        <a:pt x="118" y="1"/>
                      </a:cubicBezTo>
                      <a:cubicBezTo>
                        <a:pt x="119" y="2"/>
                        <a:pt x="121" y="5"/>
                        <a:pt x="123" y="7"/>
                      </a:cubicBezTo>
                      <a:cubicBezTo>
                        <a:pt x="124" y="9"/>
                        <a:pt x="125" y="11"/>
                        <a:pt x="125" y="14"/>
                      </a:cubicBezTo>
                      <a:cubicBezTo>
                        <a:pt x="125" y="17"/>
                        <a:pt x="122" y="20"/>
                        <a:pt x="122" y="22"/>
                      </a:cubicBezTo>
                      <a:cubicBezTo>
                        <a:pt x="122" y="25"/>
                        <a:pt x="120" y="29"/>
                        <a:pt x="121" y="31"/>
                      </a:cubicBezTo>
                      <a:cubicBezTo>
                        <a:pt x="121" y="32"/>
                        <a:pt x="123" y="32"/>
                        <a:pt x="125" y="31"/>
                      </a:cubicBezTo>
                      <a:cubicBezTo>
                        <a:pt x="125" y="32"/>
                        <a:pt x="124" y="34"/>
                        <a:pt x="124" y="36"/>
                      </a:cubicBezTo>
                      <a:cubicBezTo>
                        <a:pt x="122" y="41"/>
                        <a:pt x="122" y="46"/>
                        <a:pt x="122" y="51"/>
                      </a:cubicBezTo>
                      <a:cubicBezTo>
                        <a:pt x="122" y="54"/>
                        <a:pt x="122" y="55"/>
                        <a:pt x="123" y="58"/>
                      </a:cubicBezTo>
                      <a:cubicBezTo>
                        <a:pt x="124" y="60"/>
                        <a:pt x="123" y="63"/>
                        <a:pt x="124" y="65"/>
                      </a:cubicBezTo>
                      <a:cubicBezTo>
                        <a:pt x="125" y="68"/>
                        <a:pt x="128" y="71"/>
                        <a:pt x="129" y="74"/>
                      </a:cubicBezTo>
                      <a:cubicBezTo>
                        <a:pt x="131" y="78"/>
                        <a:pt x="133" y="82"/>
                        <a:pt x="134" y="86"/>
                      </a:cubicBezTo>
                      <a:cubicBezTo>
                        <a:pt x="136" y="91"/>
                        <a:pt x="136" y="97"/>
                        <a:pt x="137" y="102"/>
                      </a:cubicBezTo>
                      <a:cubicBezTo>
                        <a:pt x="139" y="108"/>
                        <a:pt x="141" y="113"/>
                        <a:pt x="142" y="119"/>
                      </a:cubicBezTo>
                      <a:cubicBezTo>
                        <a:pt x="142" y="122"/>
                        <a:pt x="141" y="125"/>
                        <a:pt x="141" y="127"/>
                      </a:cubicBezTo>
                      <a:cubicBezTo>
                        <a:pt x="140" y="131"/>
                        <a:pt x="141" y="135"/>
                        <a:pt x="141" y="138"/>
                      </a:cubicBezTo>
                      <a:cubicBezTo>
                        <a:pt x="141" y="144"/>
                        <a:pt x="141" y="148"/>
                        <a:pt x="142" y="152"/>
                      </a:cubicBezTo>
                      <a:cubicBezTo>
                        <a:pt x="143" y="155"/>
                        <a:pt x="144" y="157"/>
                        <a:pt x="145" y="160"/>
                      </a:cubicBezTo>
                      <a:cubicBezTo>
                        <a:pt x="145" y="163"/>
                        <a:pt x="145" y="165"/>
                        <a:pt x="146" y="168"/>
                      </a:cubicBezTo>
                      <a:cubicBezTo>
                        <a:pt x="147" y="170"/>
                        <a:pt x="148" y="172"/>
                        <a:pt x="148" y="174"/>
                      </a:cubicBezTo>
                      <a:cubicBezTo>
                        <a:pt x="149" y="177"/>
                        <a:pt x="149" y="180"/>
                        <a:pt x="149" y="183"/>
                      </a:cubicBezTo>
                      <a:cubicBezTo>
                        <a:pt x="150" y="188"/>
                        <a:pt x="154" y="189"/>
                        <a:pt x="156" y="193"/>
                      </a:cubicBezTo>
                      <a:cubicBezTo>
                        <a:pt x="157" y="195"/>
                        <a:pt x="158" y="198"/>
                        <a:pt x="158" y="201"/>
                      </a:cubicBezTo>
                      <a:cubicBezTo>
                        <a:pt x="159" y="204"/>
                        <a:pt x="158" y="206"/>
                        <a:pt x="158" y="209"/>
                      </a:cubicBezTo>
                      <a:cubicBezTo>
                        <a:pt x="157" y="213"/>
                        <a:pt x="161" y="215"/>
                        <a:pt x="156" y="2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3" name="Freeform 315"/>
                <p:cNvSpPr/>
                <p:nvPr/>
              </p:nvSpPr>
              <p:spPr bwMode="auto">
                <a:xfrm>
                  <a:off x="2171696" y="711199"/>
                  <a:ext cx="511174" cy="1017587"/>
                </a:xfrm>
                <a:custGeom>
                  <a:avLst/>
                  <a:gdLst/>
                  <a:ahLst/>
                  <a:cxnLst>
                    <a:cxn ang="0">
                      <a:pos x="174" y="95"/>
                    </a:cxn>
                    <a:cxn ang="0">
                      <a:pos x="151" y="108"/>
                    </a:cxn>
                    <a:cxn ang="0">
                      <a:pos x="137" y="139"/>
                    </a:cxn>
                    <a:cxn ang="0">
                      <a:pos x="109" y="157"/>
                    </a:cxn>
                    <a:cxn ang="0">
                      <a:pos x="91" y="213"/>
                    </a:cxn>
                    <a:cxn ang="0">
                      <a:pos x="104" y="246"/>
                    </a:cxn>
                    <a:cxn ang="0">
                      <a:pos x="105" y="276"/>
                    </a:cxn>
                    <a:cxn ang="0">
                      <a:pos x="88" y="302"/>
                    </a:cxn>
                    <a:cxn ang="0">
                      <a:pos x="70" y="358"/>
                    </a:cxn>
                    <a:cxn ang="0">
                      <a:pos x="46" y="381"/>
                    </a:cxn>
                    <a:cxn ang="0">
                      <a:pos x="34" y="384"/>
                    </a:cxn>
                    <a:cxn ang="0">
                      <a:pos x="13" y="342"/>
                    </a:cxn>
                    <a:cxn ang="0">
                      <a:pos x="4" y="311"/>
                    </a:cxn>
                    <a:cxn ang="0">
                      <a:pos x="2" y="292"/>
                    </a:cxn>
                    <a:cxn ang="0">
                      <a:pos x="17" y="263"/>
                    </a:cxn>
                    <a:cxn ang="0">
                      <a:pos x="20" y="241"/>
                    </a:cxn>
                    <a:cxn ang="0">
                      <a:pos x="19" y="234"/>
                    </a:cxn>
                    <a:cxn ang="0">
                      <a:pos x="16" y="202"/>
                    </a:cxn>
                    <a:cxn ang="0">
                      <a:pos x="13" y="154"/>
                    </a:cxn>
                    <a:cxn ang="0">
                      <a:pos x="33" y="146"/>
                    </a:cxn>
                    <a:cxn ang="0">
                      <a:pos x="42" y="134"/>
                    </a:cxn>
                    <a:cxn ang="0">
                      <a:pos x="42" y="122"/>
                    </a:cxn>
                    <a:cxn ang="0">
                      <a:pos x="50" y="106"/>
                    </a:cxn>
                    <a:cxn ang="0">
                      <a:pos x="55" y="85"/>
                    </a:cxn>
                    <a:cxn ang="0">
                      <a:pos x="64" y="71"/>
                    </a:cxn>
                    <a:cxn ang="0">
                      <a:pos x="76" y="59"/>
                    </a:cxn>
                    <a:cxn ang="0">
                      <a:pos x="81" y="44"/>
                    </a:cxn>
                    <a:cxn ang="0">
                      <a:pos x="103" y="32"/>
                    </a:cxn>
                    <a:cxn ang="0">
                      <a:pos x="118" y="21"/>
                    </a:cxn>
                    <a:cxn ang="0">
                      <a:pos x="131" y="19"/>
                    </a:cxn>
                    <a:cxn ang="0">
                      <a:pos x="137" y="0"/>
                    </a:cxn>
                    <a:cxn ang="0">
                      <a:pos x="141" y="3"/>
                    </a:cxn>
                    <a:cxn ang="0">
                      <a:pos x="146" y="10"/>
                    </a:cxn>
                    <a:cxn ang="0">
                      <a:pos x="176" y="28"/>
                    </a:cxn>
                    <a:cxn ang="0">
                      <a:pos x="184" y="40"/>
                    </a:cxn>
                    <a:cxn ang="0">
                      <a:pos x="193" y="63"/>
                    </a:cxn>
                    <a:cxn ang="0">
                      <a:pos x="193" y="85"/>
                    </a:cxn>
                  </a:cxnLst>
                  <a:rect l="0" t="0" r="r" b="b"/>
                  <a:pathLst>
                    <a:path w="195" h="387">
                      <a:moveTo>
                        <a:pt x="195" y="90"/>
                      </a:moveTo>
                      <a:cubicBezTo>
                        <a:pt x="188" y="90"/>
                        <a:pt x="181" y="92"/>
                        <a:pt x="174" y="95"/>
                      </a:cubicBezTo>
                      <a:cubicBezTo>
                        <a:pt x="171" y="97"/>
                        <a:pt x="167" y="100"/>
                        <a:pt x="164" y="102"/>
                      </a:cubicBezTo>
                      <a:cubicBezTo>
                        <a:pt x="158" y="104"/>
                        <a:pt x="154" y="103"/>
                        <a:pt x="151" y="108"/>
                      </a:cubicBezTo>
                      <a:cubicBezTo>
                        <a:pt x="148" y="112"/>
                        <a:pt x="148" y="118"/>
                        <a:pt x="147" y="123"/>
                      </a:cubicBezTo>
                      <a:cubicBezTo>
                        <a:pt x="145" y="129"/>
                        <a:pt x="141" y="134"/>
                        <a:pt x="137" y="139"/>
                      </a:cubicBezTo>
                      <a:cubicBezTo>
                        <a:pt x="134" y="143"/>
                        <a:pt x="132" y="148"/>
                        <a:pt x="127" y="151"/>
                      </a:cubicBezTo>
                      <a:cubicBezTo>
                        <a:pt x="121" y="153"/>
                        <a:pt x="114" y="153"/>
                        <a:pt x="109" y="157"/>
                      </a:cubicBezTo>
                      <a:cubicBezTo>
                        <a:pt x="101" y="164"/>
                        <a:pt x="101" y="175"/>
                        <a:pt x="96" y="184"/>
                      </a:cubicBezTo>
                      <a:cubicBezTo>
                        <a:pt x="90" y="193"/>
                        <a:pt x="91" y="202"/>
                        <a:pt x="91" y="213"/>
                      </a:cubicBezTo>
                      <a:cubicBezTo>
                        <a:pt x="91" y="220"/>
                        <a:pt x="93" y="223"/>
                        <a:pt x="97" y="229"/>
                      </a:cubicBezTo>
                      <a:cubicBezTo>
                        <a:pt x="100" y="234"/>
                        <a:pt x="101" y="240"/>
                        <a:pt x="104" y="246"/>
                      </a:cubicBezTo>
                      <a:cubicBezTo>
                        <a:pt x="107" y="252"/>
                        <a:pt x="114" y="256"/>
                        <a:pt x="114" y="263"/>
                      </a:cubicBezTo>
                      <a:cubicBezTo>
                        <a:pt x="114" y="269"/>
                        <a:pt x="109" y="272"/>
                        <a:pt x="105" y="276"/>
                      </a:cubicBezTo>
                      <a:cubicBezTo>
                        <a:pt x="102" y="280"/>
                        <a:pt x="100" y="285"/>
                        <a:pt x="97" y="289"/>
                      </a:cubicBezTo>
                      <a:cubicBezTo>
                        <a:pt x="94" y="294"/>
                        <a:pt x="91" y="298"/>
                        <a:pt x="88" y="302"/>
                      </a:cubicBezTo>
                      <a:cubicBezTo>
                        <a:pt x="82" y="309"/>
                        <a:pt x="82" y="320"/>
                        <a:pt x="79" y="330"/>
                      </a:cubicBezTo>
                      <a:cubicBezTo>
                        <a:pt x="77" y="341"/>
                        <a:pt x="77" y="349"/>
                        <a:pt x="70" y="358"/>
                      </a:cubicBezTo>
                      <a:cubicBezTo>
                        <a:pt x="66" y="361"/>
                        <a:pt x="63" y="366"/>
                        <a:pt x="60" y="369"/>
                      </a:cubicBezTo>
                      <a:cubicBezTo>
                        <a:pt x="55" y="374"/>
                        <a:pt x="49" y="376"/>
                        <a:pt x="46" y="381"/>
                      </a:cubicBezTo>
                      <a:cubicBezTo>
                        <a:pt x="44" y="384"/>
                        <a:pt x="45" y="386"/>
                        <a:pt x="41" y="387"/>
                      </a:cubicBezTo>
                      <a:cubicBezTo>
                        <a:pt x="39" y="387"/>
                        <a:pt x="36" y="385"/>
                        <a:pt x="34" y="384"/>
                      </a:cubicBezTo>
                      <a:cubicBezTo>
                        <a:pt x="26" y="379"/>
                        <a:pt x="31" y="371"/>
                        <a:pt x="28" y="364"/>
                      </a:cubicBezTo>
                      <a:cubicBezTo>
                        <a:pt x="25" y="356"/>
                        <a:pt x="15" y="351"/>
                        <a:pt x="13" y="342"/>
                      </a:cubicBezTo>
                      <a:cubicBezTo>
                        <a:pt x="12" y="337"/>
                        <a:pt x="14" y="331"/>
                        <a:pt x="12" y="326"/>
                      </a:cubicBezTo>
                      <a:cubicBezTo>
                        <a:pt x="10" y="321"/>
                        <a:pt x="7" y="316"/>
                        <a:pt x="4" y="311"/>
                      </a:cubicBezTo>
                      <a:cubicBezTo>
                        <a:pt x="3" y="306"/>
                        <a:pt x="1" y="302"/>
                        <a:pt x="0" y="297"/>
                      </a:cubicBezTo>
                      <a:cubicBezTo>
                        <a:pt x="1" y="295"/>
                        <a:pt x="1" y="293"/>
                        <a:pt x="2" y="292"/>
                      </a:cubicBezTo>
                      <a:cubicBezTo>
                        <a:pt x="6" y="287"/>
                        <a:pt x="11" y="284"/>
                        <a:pt x="11" y="278"/>
                      </a:cubicBezTo>
                      <a:cubicBezTo>
                        <a:pt x="11" y="272"/>
                        <a:pt x="14" y="268"/>
                        <a:pt x="17" y="263"/>
                      </a:cubicBezTo>
                      <a:cubicBezTo>
                        <a:pt x="19" y="258"/>
                        <a:pt x="20" y="254"/>
                        <a:pt x="20" y="248"/>
                      </a:cubicBezTo>
                      <a:cubicBezTo>
                        <a:pt x="20" y="245"/>
                        <a:pt x="21" y="243"/>
                        <a:pt x="20" y="241"/>
                      </a:cubicBezTo>
                      <a:cubicBezTo>
                        <a:pt x="20" y="239"/>
                        <a:pt x="20" y="238"/>
                        <a:pt x="20" y="237"/>
                      </a:cubicBezTo>
                      <a:cubicBezTo>
                        <a:pt x="20" y="235"/>
                        <a:pt x="19" y="235"/>
                        <a:pt x="19" y="234"/>
                      </a:cubicBezTo>
                      <a:cubicBezTo>
                        <a:pt x="17" y="229"/>
                        <a:pt x="18" y="223"/>
                        <a:pt x="18" y="218"/>
                      </a:cubicBezTo>
                      <a:cubicBezTo>
                        <a:pt x="18" y="212"/>
                        <a:pt x="17" y="207"/>
                        <a:pt x="16" y="202"/>
                      </a:cubicBezTo>
                      <a:cubicBezTo>
                        <a:pt x="12" y="189"/>
                        <a:pt x="14" y="176"/>
                        <a:pt x="13" y="163"/>
                      </a:cubicBezTo>
                      <a:cubicBezTo>
                        <a:pt x="13" y="160"/>
                        <a:pt x="12" y="157"/>
                        <a:pt x="13" y="154"/>
                      </a:cubicBezTo>
                      <a:cubicBezTo>
                        <a:pt x="15" y="151"/>
                        <a:pt x="19" y="151"/>
                        <a:pt x="22" y="149"/>
                      </a:cubicBezTo>
                      <a:cubicBezTo>
                        <a:pt x="26" y="148"/>
                        <a:pt x="29" y="146"/>
                        <a:pt x="33" y="146"/>
                      </a:cubicBezTo>
                      <a:cubicBezTo>
                        <a:pt x="36" y="145"/>
                        <a:pt x="39" y="144"/>
                        <a:pt x="41" y="141"/>
                      </a:cubicBezTo>
                      <a:cubicBezTo>
                        <a:pt x="43" y="139"/>
                        <a:pt x="44" y="137"/>
                        <a:pt x="42" y="134"/>
                      </a:cubicBezTo>
                      <a:cubicBezTo>
                        <a:pt x="41" y="132"/>
                        <a:pt x="37" y="129"/>
                        <a:pt x="37" y="127"/>
                      </a:cubicBezTo>
                      <a:cubicBezTo>
                        <a:pt x="36" y="122"/>
                        <a:pt x="40" y="124"/>
                        <a:pt x="42" y="122"/>
                      </a:cubicBezTo>
                      <a:cubicBezTo>
                        <a:pt x="44" y="120"/>
                        <a:pt x="43" y="117"/>
                        <a:pt x="44" y="114"/>
                      </a:cubicBezTo>
                      <a:cubicBezTo>
                        <a:pt x="45" y="110"/>
                        <a:pt x="46" y="109"/>
                        <a:pt x="50" y="106"/>
                      </a:cubicBezTo>
                      <a:cubicBezTo>
                        <a:pt x="53" y="104"/>
                        <a:pt x="54" y="103"/>
                        <a:pt x="54" y="99"/>
                      </a:cubicBezTo>
                      <a:cubicBezTo>
                        <a:pt x="53" y="95"/>
                        <a:pt x="52" y="88"/>
                        <a:pt x="55" y="85"/>
                      </a:cubicBezTo>
                      <a:cubicBezTo>
                        <a:pt x="56" y="83"/>
                        <a:pt x="59" y="83"/>
                        <a:pt x="61" y="81"/>
                      </a:cubicBezTo>
                      <a:cubicBezTo>
                        <a:pt x="63" y="78"/>
                        <a:pt x="63" y="74"/>
                        <a:pt x="64" y="71"/>
                      </a:cubicBezTo>
                      <a:cubicBezTo>
                        <a:pt x="65" y="68"/>
                        <a:pt x="67" y="66"/>
                        <a:pt x="69" y="65"/>
                      </a:cubicBezTo>
                      <a:cubicBezTo>
                        <a:pt x="72" y="63"/>
                        <a:pt x="75" y="62"/>
                        <a:pt x="76" y="59"/>
                      </a:cubicBezTo>
                      <a:cubicBezTo>
                        <a:pt x="78" y="56"/>
                        <a:pt x="77" y="54"/>
                        <a:pt x="77" y="51"/>
                      </a:cubicBezTo>
                      <a:cubicBezTo>
                        <a:pt x="78" y="48"/>
                        <a:pt x="80" y="46"/>
                        <a:pt x="81" y="44"/>
                      </a:cubicBezTo>
                      <a:cubicBezTo>
                        <a:pt x="84" y="42"/>
                        <a:pt x="85" y="40"/>
                        <a:pt x="87" y="38"/>
                      </a:cubicBezTo>
                      <a:cubicBezTo>
                        <a:pt x="92" y="34"/>
                        <a:pt x="97" y="33"/>
                        <a:pt x="103" y="32"/>
                      </a:cubicBezTo>
                      <a:cubicBezTo>
                        <a:pt x="110" y="32"/>
                        <a:pt x="111" y="27"/>
                        <a:pt x="111" y="21"/>
                      </a:cubicBezTo>
                      <a:cubicBezTo>
                        <a:pt x="113" y="21"/>
                        <a:pt x="116" y="22"/>
                        <a:pt x="118" y="21"/>
                      </a:cubicBezTo>
                      <a:cubicBezTo>
                        <a:pt x="120" y="21"/>
                        <a:pt x="122" y="21"/>
                        <a:pt x="123" y="21"/>
                      </a:cubicBezTo>
                      <a:cubicBezTo>
                        <a:pt x="126" y="20"/>
                        <a:pt x="128" y="20"/>
                        <a:pt x="131" y="19"/>
                      </a:cubicBezTo>
                      <a:cubicBezTo>
                        <a:pt x="135" y="19"/>
                        <a:pt x="134" y="18"/>
                        <a:pt x="135" y="15"/>
                      </a:cubicBezTo>
                      <a:cubicBezTo>
                        <a:pt x="135" y="12"/>
                        <a:pt x="134" y="0"/>
                        <a:pt x="137" y="0"/>
                      </a:cubicBezTo>
                      <a:cubicBezTo>
                        <a:pt x="138" y="0"/>
                        <a:pt x="140" y="2"/>
                        <a:pt x="140" y="2"/>
                      </a:cubicBezTo>
                      <a:cubicBezTo>
                        <a:pt x="141" y="3"/>
                        <a:pt x="141" y="3"/>
                        <a:pt x="141" y="3"/>
                      </a:cubicBezTo>
                      <a:cubicBezTo>
                        <a:pt x="141" y="3"/>
                        <a:pt x="141" y="4"/>
                        <a:pt x="142" y="4"/>
                      </a:cubicBezTo>
                      <a:cubicBezTo>
                        <a:pt x="143" y="7"/>
                        <a:pt x="144" y="9"/>
                        <a:pt x="146" y="10"/>
                      </a:cubicBezTo>
                      <a:cubicBezTo>
                        <a:pt x="151" y="14"/>
                        <a:pt x="157" y="15"/>
                        <a:pt x="162" y="19"/>
                      </a:cubicBezTo>
                      <a:cubicBezTo>
                        <a:pt x="167" y="22"/>
                        <a:pt x="171" y="25"/>
                        <a:pt x="176" y="28"/>
                      </a:cubicBezTo>
                      <a:cubicBezTo>
                        <a:pt x="178" y="29"/>
                        <a:pt x="181" y="30"/>
                        <a:pt x="182" y="32"/>
                      </a:cubicBezTo>
                      <a:cubicBezTo>
                        <a:pt x="184" y="34"/>
                        <a:pt x="184" y="37"/>
                        <a:pt x="184" y="40"/>
                      </a:cubicBezTo>
                      <a:cubicBezTo>
                        <a:pt x="186" y="46"/>
                        <a:pt x="192" y="49"/>
                        <a:pt x="192" y="55"/>
                      </a:cubicBezTo>
                      <a:cubicBezTo>
                        <a:pt x="193" y="57"/>
                        <a:pt x="193" y="61"/>
                        <a:pt x="193" y="63"/>
                      </a:cubicBezTo>
                      <a:cubicBezTo>
                        <a:pt x="192" y="65"/>
                        <a:pt x="190" y="68"/>
                        <a:pt x="190" y="70"/>
                      </a:cubicBezTo>
                      <a:cubicBezTo>
                        <a:pt x="189" y="76"/>
                        <a:pt x="190" y="80"/>
                        <a:pt x="193" y="85"/>
                      </a:cubicBezTo>
                      <a:cubicBezTo>
                        <a:pt x="193" y="87"/>
                        <a:pt x="194" y="89"/>
                        <a:pt x="195"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4" name="Freeform 316"/>
                <p:cNvSpPr/>
                <p:nvPr/>
              </p:nvSpPr>
              <p:spPr bwMode="auto">
                <a:xfrm>
                  <a:off x="1931984" y="566737"/>
                  <a:ext cx="1039811" cy="985837"/>
                </a:xfrm>
                <a:custGeom>
                  <a:avLst/>
                  <a:gdLst/>
                  <a:ahLst/>
                  <a:cxnLst>
                    <a:cxn ang="0">
                      <a:pos x="385" y="39"/>
                    </a:cxn>
                    <a:cxn ang="0">
                      <a:pos x="377" y="44"/>
                    </a:cxn>
                    <a:cxn ang="0">
                      <a:pos x="364" y="54"/>
                    </a:cxn>
                    <a:cxn ang="0">
                      <a:pos x="357" y="62"/>
                    </a:cxn>
                    <a:cxn ang="0">
                      <a:pos x="353" y="62"/>
                    </a:cxn>
                    <a:cxn ang="0">
                      <a:pos x="357" y="45"/>
                    </a:cxn>
                    <a:cxn ang="0">
                      <a:pos x="350" y="32"/>
                    </a:cxn>
                    <a:cxn ang="0">
                      <a:pos x="334" y="33"/>
                    </a:cxn>
                    <a:cxn ang="0">
                      <a:pos x="328" y="36"/>
                    </a:cxn>
                    <a:cxn ang="0">
                      <a:pos x="310" y="52"/>
                    </a:cxn>
                    <a:cxn ang="0">
                      <a:pos x="300" y="68"/>
                    </a:cxn>
                    <a:cxn ang="0">
                      <a:pos x="289" y="67"/>
                    </a:cxn>
                    <a:cxn ang="0">
                      <a:pos x="271" y="71"/>
                    </a:cxn>
                    <a:cxn ang="0">
                      <a:pos x="252" y="54"/>
                    </a:cxn>
                    <a:cxn ang="0">
                      <a:pos x="245" y="54"/>
                    </a:cxn>
                    <a:cxn ang="0">
                      <a:pos x="237" y="59"/>
                    </a:cxn>
                    <a:cxn ang="0">
                      <a:pos x="231" y="57"/>
                    </a:cxn>
                    <a:cxn ang="0">
                      <a:pos x="226" y="70"/>
                    </a:cxn>
                    <a:cxn ang="0">
                      <a:pos x="214" y="76"/>
                    </a:cxn>
                    <a:cxn ang="0">
                      <a:pos x="202" y="76"/>
                    </a:cxn>
                    <a:cxn ang="0">
                      <a:pos x="178" y="93"/>
                    </a:cxn>
                    <a:cxn ang="0">
                      <a:pos x="168" y="106"/>
                    </a:cxn>
                    <a:cxn ang="0">
                      <a:pos x="160" y="120"/>
                    </a:cxn>
                    <a:cxn ang="0">
                      <a:pos x="152" y="136"/>
                    </a:cxn>
                    <a:cxn ang="0">
                      <a:pos x="145" y="154"/>
                    </a:cxn>
                    <a:cxn ang="0">
                      <a:pos x="135" y="169"/>
                    </a:cxn>
                    <a:cxn ang="0">
                      <a:pos x="128" y="182"/>
                    </a:cxn>
                    <a:cxn ang="0">
                      <a:pos x="132" y="196"/>
                    </a:cxn>
                    <a:cxn ang="0">
                      <a:pos x="113" y="204"/>
                    </a:cxn>
                    <a:cxn ang="0">
                      <a:pos x="104" y="218"/>
                    </a:cxn>
                    <a:cxn ang="0">
                      <a:pos x="109" y="273"/>
                    </a:cxn>
                    <a:cxn ang="0">
                      <a:pos x="111" y="292"/>
                    </a:cxn>
                    <a:cxn ang="0">
                      <a:pos x="111" y="303"/>
                    </a:cxn>
                    <a:cxn ang="0">
                      <a:pos x="102" y="333"/>
                    </a:cxn>
                    <a:cxn ang="0">
                      <a:pos x="91" y="352"/>
                    </a:cxn>
                    <a:cxn ang="0">
                      <a:pos x="78" y="321"/>
                    </a:cxn>
                    <a:cxn ang="0">
                      <a:pos x="70" y="335"/>
                    </a:cxn>
                    <a:cxn ang="0">
                      <a:pos x="39" y="371"/>
                    </a:cxn>
                    <a:cxn ang="0">
                      <a:pos x="12" y="338"/>
                    </a:cxn>
                    <a:cxn ang="0">
                      <a:pos x="11" y="307"/>
                    </a:cxn>
                    <a:cxn ang="0">
                      <a:pos x="22" y="296"/>
                    </a:cxn>
                    <a:cxn ang="0">
                      <a:pos x="10" y="255"/>
                    </a:cxn>
                    <a:cxn ang="0">
                      <a:pos x="33" y="252"/>
                    </a:cxn>
                    <a:cxn ang="0">
                      <a:pos x="52" y="235"/>
                    </a:cxn>
                    <a:cxn ang="0">
                      <a:pos x="76" y="209"/>
                    </a:cxn>
                    <a:cxn ang="0">
                      <a:pos x="76" y="201"/>
                    </a:cxn>
                    <a:cxn ang="0">
                      <a:pos x="91" y="180"/>
                    </a:cxn>
                    <a:cxn ang="0">
                      <a:pos x="107" y="159"/>
                    </a:cxn>
                    <a:cxn ang="0">
                      <a:pos x="129" y="139"/>
                    </a:cxn>
                    <a:cxn ang="0">
                      <a:pos x="129" y="120"/>
                    </a:cxn>
                    <a:cxn ang="0">
                      <a:pos x="150" y="103"/>
                    </a:cxn>
                    <a:cxn ang="0">
                      <a:pos x="179" y="82"/>
                    </a:cxn>
                    <a:cxn ang="0">
                      <a:pos x="191" y="67"/>
                    </a:cxn>
                    <a:cxn ang="0">
                      <a:pos x="205" y="47"/>
                    </a:cxn>
                    <a:cxn ang="0">
                      <a:pos x="217" y="31"/>
                    </a:cxn>
                    <a:cxn ang="0">
                      <a:pos x="248" y="34"/>
                    </a:cxn>
                    <a:cxn ang="0">
                      <a:pos x="265" y="20"/>
                    </a:cxn>
                    <a:cxn ang="0">
                      <a:pos x="307" y="6"/>
                    </a:cxn>
                    <a:cxn ang="0">
                      <a:pos x="322" y="11"/>
                    </a:cxn>
                    <a:cxn ang="0">
                      <a:pos x="349" y="7"/>
                    </a:cxn>
                    <a:cxn ang="0">
                      <a:pos x="361" y="17"/>
                    </a:cxn>
                    <a:cxn ang="0">
                      <a:pos x="394" y="22"/>
                    </a:cxn>
                  </a:cxnLst>
                  <a:rect l="0" t="0" r="r" b="b"/>
                  <a:pathLst>
                    <a:path w="396" h="375">
                      <a:moveTo>
                        <a:pt x="383" y="27"/>
                      </a:moveTo>
                      <a:cubicBezTo>
                        <a:pt x="376" y="30"/>
                        <a:pt x="381" y="35"/>
                        <a:pt x="385" y="39"/>
                      </a:cubicBezTo>
                      <a:cubicBezTo>
                        <a:pt x="385" y="39"/>
                        <a:pt x="385" y="39"/>
                        <a:pt x="386" y="40"/>
                      </a:cubicBezTo>
                      <a:cubicBezTo>
                        <a:pt x="383" y="41"/>
                        <a:pt x="379" y="43"/>
                        <a:pt x="377" y="44"/>
                      </a:cubicBezTo>
                      <a:cubicBezTo>
                        <a:pt x="374" y="45"/>
                        <a:pt x="373" y="47"/>
                        <a:pt x="371" y="49"/>
                      </a:cubicBezTo>
                      <a:cubicBezTo>
                        <a:pt x="368" y="51"/>
                        <a:pt x="365" y="52"/>
                        <a:pt x="364" y="54"/>
                      </a:cubicBezTo>
                      <a:cubicBezTo>
                        <a:pt x="362" y="56"/>
                        <a:pt x="362" y="59"/>
                        <a:pt x="360" y="60"/>
                      </a:cubicBezTo>
                      <a:cubicBezTo>
                        <a:pt x="360" y="60"/>
                        <a:pt x="359" y="61"/>
                        <a:pt x="357" y="62"/>
                      </a:cubicBezTo>
                      <a:cubicBezTo>
                        <a:pt x="357" y="62"/>
                        <a:pt x="357" y="62"/>
                        <a:pt x="357" y="62"/>
                      </a:cubicBezTo>
                      <a:cubicBezTo>
                        <a:pt x="355" y="63"/>
                        <a:pt x="353" y="63"/>
                        <a:pt x="353" y="62"/>
                      </a:cubicBezTo>
                      <a:cubicBezTo>
                        <a:pt x="352" y="60"/>
                        <a:pt x="354" y="56"/>
                        <a:pt x="354" y="53"/>
                      </a:cubicBezTo>
                      <a:cubicBezTo>
                        <a:pt x="354" y="51"/>
                        <a:pt x="357" y="48"/>
                        <a:pt x="357" y="45"/>
                      </a:cubicBezTo>
                      <a:cubicBezTo>
                        <a:pt x="357" y="42"/>
                        <a:pt x="356" y="40"/>
                        <a:pt x="355" y="38"/>
                      </a:cubicBezTo>
                      <a:cubicBezTo>
                        <a:pt x="353" y="36"/>
                        <a:pt x="351" y="33"/>
                        <a:pt x="350" y="32"/>
                      </a:cubicBezTo>
                      <a:cubicBezTo>
                        <a:pt x="348" y="31"/>
                        <a:pt x="345" y="31"/>
                        <a:pt x="343" y="31"/>
                      </a:cubicBezTo>
                      <a:cubicBezTo>
                        <a:pt x="341" y="31"/>
                        <a:pt x="336" y="32"/>
                        <a:pt x="334" y="33"/>
                      </a:cubicBezTo>
                      <a:cubicBezTo>
                        <a:pt x="333" y="33"/>
                        <a:pt x="332" y="34"/>
                        <a:pt x="331" y="35"/>
                      </a:cubicBezTo>
                      <a:cubicBezTo>
                        <a:pt x="330" y="35"/>
                        <a:pt x="329" y="36"/>
                        <a:pt x="328" y="36"/>
                      </a:cubicBezTo>
                      <a:cubicBezTo>
                        <a:pt x="325" y="37"/>
                        <a:pt x="323" y="38"/>
                        <a:pt x="320" y="39"/>
                      </a:cubicBezTo>
                      <a:cubicBezTo>
                        <a:pt x="315" y="42"/>
                        <a:pt x="311" y="47"/>
                        <a:pt x="310" y="52"/>
                      </a:cubicBezTo>
                      <a:cubicBezTo>
                        <a:pt x="310" y="56"/>
                        <a:pt x="311" y="59"/>
                        <a:pt x="310" y="62"/>
                      </a:cubicBezTo>
                      <a:cubicBezTo>
                        <a:pt x="308" y="66"/>
                        <a:pt x="304" y="68"/>
                        <a:pt x="300" y="68"/>
                      </a:cubicBezTo>
                      <a:cubicBezTo>
                        <a:pt x="298" y="69"/>
                        <a:pt x="297" y="69"/>
                        <a:pt x="295" y="69"/>
                      </a:cubicBezTo>
                      <a:cubicBezTo>
                        <a:pt x="293" y="69"/>
                        <a:pt x="291" y="67"/>
                        <a:pt x="289" y="67"/>
                      </a:cubicBezTo>
                      <a:cubicBezTo>
                        <a:pt x="284" y="66"/>
                        <a:pt x="280" y="69"/>
                        <a:pt x="279" y="71"/>
                      </a:cubicBezTo>
                      <a:cubicBezTo>
                        <a:pt x="277" y="71"/>
                        <a:pt x="273" y="71"/>
                        <a:pt x="271" y="71"/>
                      </a:cubicBezTo>
                      <a:cubicBezTo>
                        <a:pt x="265" y="70"/>
                        <a:pt x="263" y="72"/>
                        <a:pt x="261" y="67"/>
                      </a:cubicBezTo>
                      <a:cubicBezTo>
                        <a:pt x="260" y="61"/>
                        <a:pt x="256" y="58"/>
                        <a:pt x="252" y="54"/>
                      </a:cubicBezTo>
                      <a:cubicBezTo>
                        <a:pt x="251" y="53"/>
                        <a:pt x="249" y="50"/>
                        <a:pt x="247" y="51"/>
                      </a:cubicBezTo>
                      <a:cubicBezTo>
                        <a:pt x="246" y="51"/>
                        <a:pt x="246" y="53"/>
                        <a:pt x="245" y="54"/>
                      </a:cubicBezTo>
                      <a:cubicBezTo>
                        <a:pt x="245" y="55"/>
                        <a:pt x="243" y="56"/>
                        <a:pt x="243" y="57"/>
                      </a:cubicBezTo>
                      <a:cubicBezTo>
                        <a:pt x="241" y="57"/>
                        <a:pt x="239" y="59"/>
                        <a:pt x="237" y="59"/>
                      </a:cubicBezTo>
                      <a:cubicBezTo>
                        <a:pt x="235" y="59"/>
                        <a:pt x="234" y="59"/>
                        <a:pt x="232" y="58"/>
                      </a:cubicBezTo>
                      <a:cubicBezTo>
                        <a:pt x="232" y="58"/>
                        <a:pt x="232" y="58"/>
                        <a:pt x="231" y="57"/>
                      </a:cubicBezTo>
                      <a:cubicBezTo>
                        <a:pt x="231" y="57"/>
                        <a:pt x="229" y="55"/>
                        <a:pt x="228" y="55"/>
                      </a:cubicBezTo>
                      <a:cubicBezTo>
                        <a:pt x="225" y="55"/>
                        <a:pt x="226" y="67"/>
                        <a:pt x="226" y="70"/>
                      </a:cubicBezTo>
                      <a:cubicBezTo>
                        <a:pt x="225" y="73"/>
                        <a:pt x="226" y="74"/>
                        <a:pt x="222" y="74"/>
                      </a:cubicBezTo>
                      <a:cubicBezTo>
                        <a:pt x="219" y="75"/>
                        <a:pt x="217" y="75"/>
                        <a:pt x="214" y="76"/>
                      </a:cubicBezTo>
                      <a:cubicBezTo>
                        <a:pt x="213" y="76"/>
                        <a:pt x="211" y="76"/>
                        <a:pt x="209" y="76"/>
                      </a:cubicBezTo>
                      <a:cubicBezTo>
                        <a:pt x="207" y="77"/>
                        <a:pt x="204" y="76"/>
                        <a:pt x="202" y="76"/>
                      </a:cubicBezTo>
                      <a:cubicBezTo>
                        <a:pt x="202" y="82"/>
                        <a:pt x="201" y="87"/>
                        <a:pt x="194" y="87"/>
                      </a:cubicBezTo>
                      <a:cubicBezTo>
                        <a:pt x="188" y="88"/>
                        <a:pt x="183" y="89"/>
                        <a:pt x="178" y="93"/>
                      </a:cubicBezTo>
                      <a:cubicBezTo>
                        <a:pt x="176" y="95"/>
                        <a:pt x="175" y="97"/>
                        <a:pt x="172" y="99"/>
                      </a:cubicBezTo>
                      <a:cubicBezTo>
                        <a:pt x="171" y="101"/>
                        <a:pt x="169" y="103"/>
                        <a:pt x="168" y="106"/>
                      </a:cubicBezTo>
                      <a:cubicBezTo>
                        <a:pt x="168" y="109"/>
                        <a:pt x="169" y="111"/>
                        <a:pt x="167" y="114"/>
                      </a:cubicBezTo>
                      <a:cubicBezTo>
                        <a:pt x="166" y="117"/>
                        <a:pt x="163" y="118"/>
                        <a:pt x="160" y="120"/>
                      </a:cubicBezTo>
                      <a:cubicBezTo>
                        <a:pt x="158" y="121"/>
                        <a:pt x="156" y="123"/>
                        <a:pt x="155" y="126"/>
                      </a:cubicBezTo>
                      <a:cubicBezTo>
                        <a:pt x="154" y="129"/>
                        <a:pt x="154" y="133"/>
                        <a:pt x="152" y="136"/>
                      </a:cubicBezTo>
                      <a:cubicBezTo>
                        <a:pt x="150" y="138"/>
                        <a:pt x="147" y="138"/>
                        <a:pt x="146" y="140"/>
                      </a:cubicBezTo>
                      <a:cubicBezTo>
                        <a:pt x="143" y="143"/>
                        <a:pt x="144" y="150"/>
                        <a:pt x="145" y="154"/>
                      </a:cubicBezTo>
                      <a:cubicBezTo>
                        <a:pt x="145" y="158"/>
                        <a:pt x="144" y="159"/>
                        <a:pt x="141" y="161"/>
                      </a:cubicBezTo>
                      <a:cubicBezTo>
                        <a:pt x="137" y="164"/>
                        <a:pt x="136" y="165"/>
                        <a:pt x="135" y="169"/>
                      </a:cubicBezTo>
                      <a:cubicBezTo>
                        <a:pt x="134" y="172"/>
                        <a:pt x="135" y="175"/>
                        <a:pt x="133" y="177"/>
                      </a:cubicBezTo>
                      <a:cubicBezTo>
                        <a:pt x="131" y="179"/>
                        <a:pt x="127" y="177"/>
                        <a:pt x="128" y="182"/>
                      </a:cubicBezTo>
                      <a:cubicBezTo>
                        <a:pt x="128" y="184"/>
                        <a:pt x="132" y="187"/>
                        <a:pt x="133" y="189"/>
                      </a:cubicBezTo>
                      <a:cubicBezTo>
                        <a:pt x="135" y="192"/>
                        <a:pt x="134" y="194"/>
                        <a:pt x="132" y="196"/>
                      </a:cubicBezTo>
                      <a:cubicBezTo>
                        <a:pt x="130" y="199"/>
                        <a:pt x="127" y="200"/>
                        <a:pt x="124" y="201"/>
                      </a:cubicBezTo>
                      <a:cubicBezTo>
                        <a:pt x="120" y="201"/>
                        <a:pt x="117" y="203"/>
                        <a:pt x="113" y="204"/>
                      </a:cubicBezTo>
                      <a:cubicBezTo>
                        <a:pt x="110" y="206"/>
                        <a:pt x="106" y="206"/>
                        <a:pt x="104" y="209"/>
                      </a:cubicBezTo>
                      <a:cubicBezTo>
                        <a:pt x="103" y="212"/>
                        <a:pt x="104" y="215"/>
                        <a:pt x="104" y="218"/>
                      </a:cubicBezTo>
                      <a:cubicBezTo>
                        <a:pt x="105" y="231"/>
                        <a:pt x="103" y="244"/>
                        <a:pt x="107" y="257"/>
                      </a:cubicBezTo>
                      <a:cubicBezTo>
                        <a:pt x="108" y="262"/>
                        <a:pt x="109" y="267"/>
                        <a:pt x="109" y="273"/>
                      </a:cubicBezTo>
                      <a:cubicBezTo>
                        <a:pt x="109" y="278"/>
                        <a:pt x="108" y="284"/>
                        <a:pt x="110" y="289"/>
                      </a:cubicBezTo>
                      <a:cubicBezTo>
                        <a:pt x="110" y="290"/>
                        <a:pt x="111" y="290"/>
                        <a:pt x="111" y="292"/>
                      </a:cubicBezTo>
                      <a:cubicBezTo>
                        <a:pt x="111" y="293"/>
                        <a:pt x="111" y="294"/>
                        <a:pt x="111" y="296"/>
                      </a:cubicBezTo>
                      <a:cubicBezTo>
                        <a:pt x="112" y="298"/>
                        <a:pt x="111" y="300"/>
                        <a:pt x="111" y="303"/>
                      </a:cubicBezTo>
                      <a:cubicBezTo>
                        <a:pt x="111" y="309"/>
                        <a:pt x="110" y="313"/>
                        <a:pt x="108" y="318"/>
                      </a:cubicBezTo>
                      <a:cubicBezTo>
                        <a:pt x="105" y="323"/>
                        <a:pt x="102" y="327"/>
                        <a:pt x="102" y="333"/>
                      </a:cubicBezTo>
                      <a:cubicBezTo>
                        <a:pt x="102" y="339"/>
                        <a:pt x="97" y="342"/>
                        <a:pt x="93" y="347"/>
                      </a:cubicBezTo>
                      <a:cubicBezTo>
                        <a:pt x="92" y="348"/>
                        <a:pt x="92" y="350"/>
                        <a:pt x="91" y="352"/>
                      </a:cubicBezTo>
                      <a:cubicBezTo>
                        <a:pt x="90" y="351"/>
                        <a:pt x="90" y="351"/>
                        <a:pt x="90" y="350"/>
                      </a:cubicBezTo>
                      <a:cubicBezTo>
                        <a:pt x="89" y="346"/>
                        <a:pt x="86" y="315"/>
                        <a:pt x="78" y="321"/>
                      </a:cubicBezTo>
                      <a:cubicBezTo>
                        <a:pt x="77" y="322"/>
                        <a:pt x="76" y="327"/>
                        <a:pt x="75" y="329"/>
                      </a:cubicBezTo>
                      <a:cubicBezTo>
                        <a:pt x="74" y="331"/>
                        <a:pt x="72" y="333"/>
                        <a:pt x="70" y="335"/>
                      </a:cubicBezTo>
                      <a:cubicBezTo>
                        <a:pt x="67" y="340"/>
                        <a:pt x="64" y="345"/>
                        <a:pt x="61" y="351"/>
                      </a:cubicBezTo>
                      <a:cubicBezTo>
                        <a:pt x="55" y="360"/>
                        <a:pt x="51" y="367"/>
                        <a:pt x="39" y="371"/>
                      </a:cubicBezTo>
                      <a:cubicBezTo>
                        <a:pt x="32" y="374"/>
                        <a:pt x="14" y="375"/>
                        <a:pt x="9" y="369"/>
                      </a:cubicBezTo>
                      <a:cubicBezTo>
                        <a:pt x="2" y="362"/>
                        <a:pt x="9" y="345"/>
                        <a:pt x="12" y="338"/>
                      </a:cubicBezTo>
                      <a:cubicBezTo>
                        <a:pt x="14" y="332"/>
                        <a:pt x="18" y="326"/>
                        <a:pt x="19" y="320"/>
                      </a:cubicBezTo>
                      <a:cubicBezTo>
                        <a:pt x="19" y="313"/>
                        <a:pt x="10" y="313"/>
                        <a:pt x="11" y="307"/>
                      </a:cubicBezTo>
                      <a:cubicBezTo>
                        <a:pt x="11" y="304"/>
                        <a:pt x="14" y="302"/>
                        <a:pt x="16" y="300"/>
                      </a:cubicBezTo>
                      <a:cubicBezTo>
                        <a:pt x="17" y="299"/>
                        <a:pt x="22" y="297"/>
                        <a:pt x="22" y="296"/>
                      </a:cubicBezTo>
                      <a:cubicBezTo>
                        <a:pt x="22" y="292"/>
                        <a:pt x="9" y="288"/>
                        <a:pt x="6" y="285"/>
                      </a:cubicBezTo>
                      <a:cubicBezTo>
                        <a:pt x="0" y="277"/>
                        <a:pt x="7" y="263"/>
                        <a:pt x="10" y="255"/>
                      </a:cubicBezTo>
                      <a:cubicBezTo>
                        <a:pt x="13" y="249"/>
                        <a:pt x="16" y="249"/>
                        <a:pt x="21" y="252"/>
                      </a:cubicBezTo>
                      <a:cubicBezTo>
                        <a:pt x="26" y="254"/>
                        <a:pt x="32" y="258"/>
                        <a:pt x="33" y="252"/>
                      </a:cubicBezTo>
                      <a:cubicBezTo>
                        <a:pt x="33" y="243"/>
                        <a:pt x="24" y="235"/>
                        <a:pt x="33" y="229"/>
                      </a:cubicBezTo>
                      <a:cubicBezTo>
                        <a:pt x="41" y="223"/>
                        <a:pt x="47" y="227"/>
                        <a:pt x="52" y="235"/>
                      </a:cubicBezTo>
                      <a:cubicBezTo>
                        <a:pt x="55" y="229"/>
                        <a:pt x="52" y="221"/>
                        <a:pt x="57" y="215"/>
                      </a:cubicBezTo>
                      <a:cubicBezTo>
                        <a:pt x="63" y="209"/>
                        <a:pt x="69" y="208"/>
                        <a:pt x="76" y="209"/>
                      </a:cubicBezTo>
                      <a:cubicBezTo>
                        <a:pt x="82" y="209"/>
                        <a:pt x="95" y="207"/>
                        <a:pt x="96" y="199"/>
                      </a:cubicBezTo>
                      <a:cubicBezTo>
                        <a:pt x="96" y="186"/>
                        <a:pt x="80" y="201"/>
                        <a:pt x="76" y="201"/>
                      </a:cubicBezTo>
                      <a:cubicBezTo>
                        <a:pt x="69" y="199"/>
                        <a:pt x="72" y="191"/>
                        <a:pt x="76" y="188"/>
                      </a:cubicBezTo>
                      <a:cubicBezTo>
                        <a:pt x="79" y="185"/>
                        <a:pt x="86" y="181"/>
                        <a:pt x="91" y="180"/>
                      </a:cubicBezTo>
                      <a:cubicBezTo>
                        <a:pt x="96" y="178"/>
                        <a:pt x="100" y="179"/>
                        <a:pt x="103" y="174"/>
                      </a:cubicBezTo>
                      <a:cubicBezTo>
                        <a:pt x="106" y="169"/>
                        <a:pt x="105" y="164"/>
                        <a:pt x="107" y="159"/>
                      </a:cubicBezTo>
                      <a:cubicBezTo>
                        <a:pt x="108" y="154"/>
                        <a:pt x="112" y="148"/>
                        <a:pt x="118" y="147"/>
                      </a:cubicBezTo>
                      <a:cubicBezTo>
                        <a:pt x="122" y="145"/>
                        <a:pt x="131" y="148"/>
                        <a:pt x="129" y="139"/>
                      </a:cubicBezTo>
                      <a:cubicBezTo>
                        <a:pt x="128" y="136"/>
                        <a:pt x="124" y="135"/>
                        <a:pt x="123" y="132"/>
                      </a:cubicBezTo>
                      <a:cubicBezTo>
                        <a:pt x="122" y="128"/>
                        <a:pt x="126" y="123"/>
                        <a:pt x="129" y="120"/>
                      </a:cubicBezTo>
                      <a:cubicBezTo>
                        <a:pt x="133" y="116"/>
                        <a:pt x="136" y="117"/>
                        <a:pt x="141" y="115"/>
                      </a:cubicBezTo>
                      <a:cubicBezTo>
                        <a:pt x="146" y="112"/>
                        <a:pt x="148" y="107"/>
                        <a:pt x="150" y="103"/>
                      </a:cubicBezTo>
                      <a:cubicBezTo>
                        <a:pt x="152" y="96"/>
                        <a:pt x="153" y="92"/>
                        <a:pt x="159" y="88"/>
                      </a:cubicBezTo>
                      <a:cubicBezTo>
                        <a:pt x="166" y="84"/>
                        <a:pt x="173" y="85"/>
                        <a:pt x="179" y="82"/>
                      </a:cubicBezTo>
                      <a:cubicBezTo>
                        <a:pt x="185" y="78"/>
                        <a:pt x="180" y="80"/>
                        <a:pt x="179" y="75"/>
                      </a:cubicBezTo>
                      <a:cubicBezTo>
                        <a:pt x="179" y="69"/>
                        <a:pt x="187" y="68"/>
                        <a:pt x="191" y="67"/>
                      </a:cubicBezTo>
                      <a:cubicBezTo>
                        <a:pt x="196" y="66"/>
                        <a:pt x="201" y="64"/>
                        <a:pt x="204" y="59"/>
                      </a:cubicBezTo>
                      <a:cubicBezTo>
                        <a:pt x="206" y="55"/>
                        <a:pt x="205" y="51"/>
                        <a:pt x="205" y="47"/>
                      </a:cubicBezTo>
                      <a:cubicBezTo>
                        <a:pt x="205" y="42"/>
                        <a:pt x="206" y="40"/>
                        <a:pt x="207" y="36"/>
                      </a:cubicBezTo>
                      <a:cubicBezTo>
                        <a:pt x="209" y="32"/>
                        <a:pt x="212" y="29"/>
                        <a:pt x="217" y="31"/>
                      </a:cubicBezTo>
                      <a:cubicBezTo>
                        <a:pt x="221" y="33"/>
                        <a:pt x="221" y="38"/>
                        <a:pt x="225" y="39"/>
                      </a:cubicBezTo>
                      <a:cubicBezTo>
                        <a:pt x="231" y="41"/>
                        <a:pt x="245" y="38"/>
                        <a:pt x="248" y="34"/>
                      </a:cubicBezTo>
                      <a:cubicBezTo>
                        <a:pt x="251" y="31"/>
                        <a:pt x="249" y="24"/>
                        <a:pt x="251" y="21"/>
                      </a:cubicBezTo>
                      <a:cubicBezTo>
                        <a:pt x="254" y="18"/>
                        <a:pt x="261" y="19"/>
                        <a:pt x="265" y="20"/>
                      </a:cubicBezTo>
                      <a:cubicBezTo>
                        <a:pt x="279" y="24"/>
                        <a:pt x="284" y="18"/>
                        <a:pt x="294" y="8"/>
                      </a:cubicBezTo>
                      <a:cubicBezTo>
                        <a:pt x="298" y="5"/>
                        <a:pt x="303" y="0"/>
                        <a:pt x="307" y="6"/>
                      </a:cubicBezTo>
                      <a:cubicBezTo>
                        <a:pt x="310" y="10"/>
                        <a:pt x="304" y="20"/>
                        <a:pt x="311" y="21"/>
                      </a:cubicBezTo>
                      <a:cubicBezTo>
                        <a:pt x="317" y="22"/>
                        <a:pt x="320" y="14"/>
                        <a:pt x="322" y="11"/>
                      </a:cubicBezTo>
                      <a:cubicBezTo>
                        <a:pt x="329" y="6"/>
                        <a:pt x="329" y="15"/>
                        <a:pt x="333" y="17"/>
                      </a:cubicBezTo>
                      <a:cubicBezTo>
                        <a:pt x="338" y="14"/>
                        <a:pt x="343" y="7"/>
                        <a:pt x="349" y="7"/>
                      </a:cubicBezTo>
                      <a:cubicBezTo>
                        <a:pt x="354" y="6"/>
                        <a:pt x="355" y="9"/>
                        <a:pt x="357" y="13"/>
                      </a:cubicBezTo>
                      <a:cubicBezTo>
                        <a:pt x="358" y="13"/>
                        <a:pt x="360" y="16"/>
                        <a:pt x="361" y="17"/>
                      </a:cubicBezTo>
                      <a:cubicBezTo>
                        <a:pt x="363" y="17"/>
                        <a:pt x="363" y="16"/>
                        <a:pt x="365" y="15"/>
                      </a:cubicBezTo>
                      <a:cubicBezTo>
                        <a:pt x="372" y="13"/>
                        <a:pt x="392" y="12"/>
                        <a:pt x="394" y="22"/>
                      </a:cubicBezTo>
                      <a:cubicBezTo>
                        <a:pt x="396" y="30"/>
                        <a:pt x="386" y="26"/>
                        <a:pt x="383" y="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5" name="Freeform 317"/>
                <p:cNvSpPr/>
                <p:nvPr/>
              </p:nvSpPr>
              <p:spPr bwMode="auto">
                <a:xfrm>
                  <a:off x="1876422" y="1862137"/>
                  <a:ext cx="139700" cy="160337"/>
                </a:xfrm>
                <a:custGeom>
                  <a:avLst/>
                  <a:gdLst/>
                  <a:ahLst/>
                  <a:cxnLst>
                    <a:cxn ang="0">
                      <a:pos x="48" y="21"/>
                    </a:cxn>
                    <a:cxn ang="0">
                      <a:pos x="49" y="26"/>
                    </a:cxn>
                    <a:cxn ang="0">
                      <a:pos x="47" y="36"/>
                    </a:cxn>
                    <a:cxn ang="0">
                      <a:pos x="41" y="46"/>
                    </a:cxn>
                    <a:cxn ang="0">
                      <a:pos x="37" y="55"/>
                    </a:cxn>
                    <a:cxn ang="0">
                      <a:pos x="34" y="61"/>
                    </a:cxn>
                    <a:cxn ang="0">
                      <a:pos x="33" y="61"/>
                    </a:cxn>
                    <a:cxn ang="0">
                      <a:pos x="26" y="59"/>
                    </a:cxn>
                    <a:cxn ang="0">
                      <a:pos x="19" y="57"/>
                    </a:cxn>
                    <a:cxn ang="0">
                      <a:pos x="12" y="56"/>
                    </a:cxn>
                    <a:cxn ang="0">
                      <a:pos x="6" y="55"/>
                    </a:cxn>
                    <a:cxn ang="0">
                      <a:pos x="0" y="53"/>
                    </a:cxn>
                    <a:cxn ang="0">
                      <a:pos x="14" y="26"/>
                    </a:cxn>
                    <a:cxn ang="0">
                      <a:pos x="18" y="18"/>
                    </a:cxn>
                    <a:cxn ang="0">
                      <a:pos x="25" y="27"/>
                    </a:cxn>
                    <a:cxn ang="0">
                      <a:pos x="29" y="12"/>
                    </a:cxn>
                    <a:cxn ang="0">
                      <a:pos x="43" y="5"/>
                    </a:cxn>
                    <a:cxn ang="0">
                      <a:pos x="52" y="0"/>
                    </a:cxn>
                    <a:cxn ang="0">
                      <a:pos x="53" y="7"/>
                    </a:cxn>
                    <a:cxn ang="0">
                      <a:pos x="51" y="18"/>
                    </a:cxn>
                    <a:cxn ang="0">
                      <a:pos x="48" y="21"/>
                    </a:cxn>
                  </a:cxnLst>
                  <a:rect l="0" t="0" r="r" b="b"/>
                  <a:pathLst>
                    <a:path w="53" h="61">
                      <a:moveTo>
                        <a:pt x="48" y="21"/>
                      </a:moveTo>
                      <a:cubicBezTo>
                        <a:pt x="47" y="24"/>
                        <a:pt x="48" y="25"/>
                        <a:pt x="49" y="26"/>
                      </a:cubicBezTo>
                      <a:cubicBezTo>
                        <a:pt x="50" y="30"/>
                        <a:pt x="50" y="33"/>
                        <a:pt x="47" y="36"/>
                      </a:cubicBezTo>
                      <a:cubicBezTo>
                        <a:pt x="44" y="39"/>
                        <a:pt x="42" y="41"/>
                        <a:pt x="41" y="46"/>
                      </a:cubicBezTo>
                      <a:cubicBezTo>
                        <a:pt x="40" y="49"/>
                        <a:pt x="39" y="52"/>
                        <a:pt x="37" y="55"/>
                      </a:cubicBezTo>
                      <a:cubicBezTo>
                        <a:pt x="36" y="57"/>
                        <a:pt x="35" y="59"/>
                        <a:pt x="34" y="61"/>
                      </a:cubicBezTo>
                      <a:cubicBezTo>
                        <a:pt x="33" y="61"/>
                        <a:pt x="33" y="61"/>
                        <a:pt x="33" y="61"/>
                      </a:cubicBezTo>
                      <a:cubicBezTo>
                        <a:pt x="30" y="61"/>
                        <a:pt x="28" y="60"/>
                        <a:pt x="26" y="59"/>
                      </a:cubicBezTo>
                      <a:cubicBezTo>
                        <a:pt x="24" y="58"/>
                        <a:pt x="21" y="58"/>
                        <a:pt x="19" y="57"/>
                      </a:cubicBezTo>
                      <a:cubicBezTo>
                        <a:pt x="17" y="57"/>
                        <a:pt x="14" y="56"/>
                        <a:pt x="12" y="56"/>
                      </a:cubicBezTo>
                      <a:cubicBezTo>
                        <a:pt x="9" y="56"/>
                        <a:pt x="8" y="55"/>
                        <a:pt x="6" y="55"/>
                      </a:cubicBezTo>
                      <a:cubicBezTo>
                        <a:pt x="4" y="54"/>
                        <a:pt x="2" y="55"/>
                        <a:pt x="0" y="53"/>
                      </a:cubicBezTo>
                      <a:cubicBezTo>
                        <a:pt x="10" y="49"/>
                        <a:pt x="13" y="36"/>
                        <a:pt x="14" y="26"/>
                      </a:cubicBezTo>
                      <a:cubicBezTo>
                        <a:pt x="18" y="18"/>
                        <a:pt x="18" y="18"/>
                        <a:pt x="18" y="18"/>
                      </a:cubicBezTo>
                      <a:cubicBezTo>
                        <a:pt x="21" y="20"/>
                        <a:pt x="23" y="24"/>
                        <a:pt x="25" y="27"/>
                      </a:cubicBezTo>
                      <a:cubicBezTo>
                        <a:pt x="28" y="24"/>
                        <a:pt x="26" y="16"/>
                        <a:pt x="29" y="12"/>
                      </a:cubicBezTo>
                      <a:cubicBezTo>
                        <a:pt x="32" y="7"/>
                        <a:pt x="37" y="7"/>
                        <a:pt x="43" y="5"/>
                      </a:cubicBezTo>
                      <a:cubicBezTo>
                        <a:pt x="46" y="3"/>
                        <a:pt x="49" y="2"/>
                        <a:pt x="52" y="0"/>
                      </a:cubicBezTo>
                      <a:cubicBezTo>
                        <a:pt x="53" y="2"/>
                        <a:pt x="53" y="4"/>
                        <a:pt x="53" y="7"/>
                      </a:cubicBezTo>
                      <a:cubicBezTo>
                        <a:pt x="53" y="11"/>
                        <a:pt x="53" y="14"/>
                        <a:pt x="51" y="18"/>
                      </a:cubicBezTo>
                      <a:cubicBezTo>
                        <a:pt x="50" y="19"/>
                        <a:pt x="48" y="20"/>
                        <a:pt x="48"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6" name="Freeform 318"/>
                <p:cNvSpPr/>
                <p:nvPr/>
              </p:nvSpPr>
              <p:spPr bwMode="auto">
                <a:xfrm>
                  <a:off x="1824035" y="2001837"/>
                  <a:ext cx="160337" cy="115887"/>
                </a:xfrm>
                <a:custGeom>
                  <a:avLst/>
                  <a:gdLst/>
                  <a:ahLst/>
                  <a:cxnLst>
                    <a:cxn ang="0">
                      <a:pos x="59" y="32"/>
                    </a:cxn>
                    <a:cxn ang="0">
                      <a:pos x="55" y="31"/>
                    </a:cxn>
                    <a:cxn ang="0">
                      <a:pos x="52" y="33"/>
                    </a:cxn>
                    <a:cxn ang="0">
                      <a:pos x="50" y="43"/>
                    </a:cxn>
                    <a:cxn ang="0">
                      <a:pos x="50" y="44"/>
                    </a:cxn>
                    <a:cxn ang="0">
                      <a:pos x="49" y="44"/>
                    </a:cxn>
                    <a:cxn ang="0">
                      <a:pos x="39" y="38"/>
                    </a:cxn>
                    <a:cxn ang="0">
                      <a:pos x="30" y="30"/>
                    </a:cxn>
                    <a:cxn ang="0">
                      <a:pos x="17" y="23"/>
                    </a:cxn>
                    <a:cxn ang="0">
                      <a:pos x="6" y="14"/>
                    </a:cxn>
                    <a:cxn ang="0">
                      <a:pos x="0" y="11"/>
                    </a:cxn>
                    <a:cxn ang="0">
                      <a:pos x="5" y="7"/>
                    </a:cxn>
                    <a:cxn ang="0">
                      <a:pos x="20" y="0"/>
                    </a:cxn>
                    <a:cxn ang="0">
                      <a:pos x="20" y="0"/>
                    </a:cxn>
                    <a:cxn ang="0">
                      <a:pos x="26" y="2"/>
                    </a:cxn>
                    <a:cxn ang="0">
                      <a:pos x="32" y="3"/>
                    </a:cxn>
                    <a:cxn ang="0">
                      <a:pos x="39" y="4"/>
                    </a:cxn>
                    <a:cxn ang="0">
                      <a:pos x="46" y="6"/>
                    </a:cxn>
                    <a:cxn ang="0">
                      <a:pos x="53" y="8"/>
                    </a:cxn>
                    <a:cxn ang="0">
                      <a:pos x="54" y="8"/>
                    </a:cxn>
                    <a:cxn ang="0">
                      <a:pos x="52" y="11"/>
                    </a:cxn>
                    <a:cxn ang="0">
                      <a:pos x="51" y="16"/>
                    </a:cxn>
                    <a:cxn ang="0">
                      <a:pos x="54" y="22"/>
                    </a:cxn>
                    <a:cxn ang="0">
                      <a:pos x="59" y="30"/>
                    </a:cxn>
                    <a:cxn ang="0">
                      <a:pos x="59" y="32"/>
                    </a:cxn>
                  </a:cxnLst>
                  <a:rect l="0" t="0" r="r" b="b"/>
                  <a:pathLst>
                    <a:path w="61" h="44">
                      <a:moveTo>
                        <a:pt x="59" y="32"/>
                      </a:moveTo>
                      <a:cubicBezTo>
                        <a:pt x="58" y="32"/>
                        <a:pt x="56" y="31"/>
                        <a:pt x="55" y="31"/>
                      </a:cubicBezTo>
                      <a:cubicBezTo>
                        <a:pt x="52" y="31"/>
                        <a:pt x="53" y="31"/>
                        <a:pt x="52" y="33"/>
                      </a:cubicBezTo>
                      <a:cubicBezTo>
                        <a:pt x="51" y="37"/>
                        <a:pt x="51" y="40"/>
                        <a:pt x="50" y="43"/>
                      </a:cubicBezTo>
                      <a:cubicBezTo>
                        <a:pt x="50" y="43"/>
                        <a:pt x="50" y="44"/>
                        <a:pt x="50" y="44"/>
                      </a:cubicBezTo>
                      <a:cubicBezTo>
                        <a:pt x="50" y="44"/>
                        <a:pt x="49" y="44"/>
                        <a:pt x="49" y="44"/>
                      </a:cubicBezTo>
                      <a:cubicBezTo>
                        <a:pt x="46" y="43"/>
                        <a:pt x="42" y="42"/>
                        <a:pt x="39" y="38"/>
                      </a:cubicBezTo>
                      <a:cubicBezTo>
                        <a:pt x="37" y="34"/>
                        <a:pt x="35" y="32"/>
                        <a:pt x="30" y="30"/>
                      </a:cubicBezTo>
                      <a:cubicBezTo>
                        <a:pt x="26" y="28"/>
                        <a:pt x="21" y="26"/>
                        <a:pt x="17" y="23"/>
                      </a:cubicBezTo>
                      <a:cubicBezTo>
                        <a:pt x="14" y="20"/>
                        <a:pt x="10" y="17"/>
                        <a:pt x="6" y="14"/>
                      </a:cubicBezTo>
                      <a:cubicBezTo>
                        <a:pt x="4" y="13"/>
                        <a:pt x="2" y="12"/>
                        <a:pt x="0" y="11"/>
                      </a:cubicBezTo>
                      <a:cubicBezTo>
                        <a:pt x="2" y="9"/>
                        <a:pt x="4" y="8"/>
                        <a:pt x="5" y="7"/>
                      </a:cubicBezTo>
                      <a:cubicBezTo>
                        <a:pt x="10" y="3"/>
                        <a:pt x="15" y="3"/>
                        <a:pt x="20" y="0"/>
                      </a:cubicBezTo>
                      <a:cubicBezTo>
                        <a:pt x="20" y="0"/>
                        <a:pt x="20" y="0"/>
                        <a:pt x="20" y="0"/>
                      </a:cubicBezTo>
                      <a:cubicBezTo>
                        <a:pt x="22" y="2"/>
                        <a:pt x="24" y="1"/>
                        <a:pt x="26" y="2"/>
                      </a:cubicBezTo>
                      <a:cubicBezTo>
                        <a:pt x="28" y="2"/>
                        <a:pt x="29" y="3"/>
                        <a:pt x="32" y="3"/>
                      </a:cubicBezTo>
                      <a:cubicBezTo>
                        <a:pt x="34" y="3"/>
                        <a:pt x="37" y="4"/>
                        <a:pt x="39" y="4"/>
                      </a:cubicBezTo>
                      <a:cubicBezTo>
                        <a:pt x="41" y="5"/>
                        <a:pt x="44" y="5"/>
                        <a:pt x="46" y="6"/>
                      </a:cubicBezTo>
                      <a:cubicBezTo>
                        <a:pt x="48" y="7"/>
                        <a:pt x="50" y="8"/>
                        <a:pt x="53" y="8"/>
                      </a:cubicBezTo>
                      <a:cubicBezTo>
                        <a:pt x="53" y="8"/>
                        <a:pt x="53" y="8"/>
                        <a:pt x="54" y="8"/>
                      </a:cubicBezTo>
                      <a:cubicBezTo>
                        <a:pt x="53" y="9"/>
                        <a:pt x="53" y="10"/>
                        <a:pt x="52" y="11"/>
                      </a:cubicBezTo>
                      <a:cubicBezTo>
                        <a:pt x="52" y="12"/>
                        <a:pt x="51" y="15"/>
                        <a:pt x="51" y="16"/>
                      </a:cubicBezTo>
                      <a:cubicBezTo>
                        <a:pt x="51" y="20"/>
                        <a:pt x="54" y="19"/>
                        <a:pt x="54" y="22"/>
                      </a:cubicBezTo>
                      <a:cubicBezTo>
                        <a:pt x="61" y="21"/>
                        <a:pt x="59" y="27"/>
                        <a:pt x="59" y="30"/>
                      </a:cubicBezTo>
                      <a:cubicBezTo>
                        <a:pt x="59" y="31"/>
                        <a:pt x="59" y="31"/>
                        <a:pt x="59" y="3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7" name="Freeform 319"/>
                <p:cNvSpPr/>
                <p:nvPr/>
              </p:nvSpPr>
              <p:spPr bwMode="auto">
                <a:xfrm>
                  <a:off x="1958972" y="1768474"/>
                  <a:ext cx="357187" cy="485775"/>
                </a:xfrm>
                <a:custGeom>
                  <a:avLst/>
                  <a:gdLst/>
                  <a:ahLst/>
                  <a:cxnLst>
                    <a:cxn ang="0">
                      <a:pos x="129" y="97"/>
                    </a:cxn>
                    <a:cxn ang="0">
                      <a:pos x="124" y="105"/>
                    </a:cxn>
                    <a:cxn ang="0">
                      <a:pos x="111" y="111"/>
                    </a:cxn>
                    <a:cxn ang="0">
                      <a:pos x="98" y="121"/>
                    </a:cxn>
                    <a:cxn ang="0">
                      <a:pos x="108" y="145"/>
                    </a:cxn>
                    <a:cxn ang="0">
                      <a:pos x="103" y="169"/>
                    </a:cxn>
                    <a:cxn ang="0">
                      <a:pos x="94" y="174"/>
                    </a:cxn>
                    <a:cxn ang="0">
                      <a:pos x="58" y="185"/>
                    </a:cxn>
                    <a:cxn ang="0">
                      <a:pos x="48" y="174"/>
                    </a:cxn>
                    <a:cxn ang="0">
                      <a:pos x="26" y="178"/>
                    </a:cxn>
                    <a:cxn ang="0">
                      <a:pos x="25" y="172"/>
                    </a:cxn>
                    <a:cxn ang="0">
                      <a:pos x="35" y="152"/>
                    </a:cxn>
                    <a:cxn ang="0">
                      <a:pos x="27" y="144"/>
                    </a:cxn>
                    <a:cxn ang="0">
                      <a:pos x="11" y="138"/>
                    </a:cxn>
                    <a:cxn ang="0">
                      <a:pos x="8" y="121"/>
                    </a:cxn>
                    <a:cxn ang="0">
                      <a:pos x="3" y="111"/>
                    </a:cxn>
                    <a:cxn ang="0">
                      <a:pos x="1" y="100"/>
                    </a:cxn>
                    <a:cxn ang="0">
                      <a:pos x="6" y="91"/>
                    </a:cxn>
                    <a:cxn ang="0">
                      <a:pos x="16" y="72"/>
                    </a:cxn>
                    <a:cxn ang="0">
                      <a:pos x="17" y="57"/>
                    </a:cxn>
                    <a:cxn ang="0">
                      <a:pos x="22" y="43"/>
                    </a:cxn>
                    <a:cxn ang="0">
                      <a:pos x="25" y="35"/>
                    </a:cxn>
                    <a:cxn ang="0">
                      <a:pos x="43" y="1"/>
                    </a:cxn>
                    <a:cxn ang="0">
                      <a:pos x="48" y="4"/>
                    </a:cxn>
                    <a:cxn ang="0">
                      <a:pos x="61" y="6"/>
                    </a:cxn>
                    <a:cxn ang="0">
                      <a:pos x="75" y="18"/>
                    </a:cxn>
                    <a:cxn ang="0">
                      <a:pos x="116" y="26"/>
                    </a:cxn>
                    <a:cxn ang="0">
                      <a:pos x="125" y="26"/>
                    </a:cxn>
                    <a:cxn ang="0">
                      <a:pos x="125" y="39"/>
                    </a:cxn>
                    <a:cxn ang="0">
                      <a:pos x="130" y="54"/>
                    </a:cxn>
                    <a:cxn ang="0">
                      <a:pos x="134" y="70"/>
                    </a:cxn>
                    <a:cxn ang="0">
                      <a:pos x="134" y="90"/>
                    </a:cxn>
                  </a:cxnLst>
                  <a:rect l="0" t="0" r="r" b="b"/>
                  <a:pathLst>
                    <a:path w="136" h="185">
                      <a:moveTo>
                        <a:pt x="134" y="90"/>
                      </a:moveTo>
                      <a:cubicBezTo>
                        <a:pt x="132" y="93"/>
                        <a:pt x="130" y="95"/>
                        <a:pt x="129" y="97"/>
                      </a:cubicBezTo>
                      <a:cubicBezTo>
                        <a:pt x="129" y="97"/>
                        <a:pt x="129" y="97"/>
                        <a:pt x="129" y="97"/>
                      </a:cubicBezTo>
                      <a:cubicBezTo>
                        <a:pt x="127" y="100"/>
                        <a:pt x="126" y="102"/>
                        <a:pt x="124" y="105"/>
                      </a:cubicBezTo>
                      <a:cubicBezTo>
                        <a:pt x="122" y="108"/>
                        <a:pt x="122" y="108"/>
                        <a:pt x="119" y="109"/>
                      </a:cubicBezTo>
                      <a:cubicBezTo>
                        <a:pt x="116" y="110"/>
                        <a:pt x="114" y="109"/>
                        <a:pt x="111" y="111"/>
                      </a:cubicBezTo>
                      <a:cubicBezTo>
                        <a:pt x="109" y="112"/>
                        <a:pt x="106" y="114"/>
                        <a:pt x="104" y="115"/>
                      </a:cubicBezTo>
                      <a:cubicBezTo>
                        <a:pt x="101" y="117"/>
                        <a:pt x="99" y="118"/>
                        <a:pt x="98" y="121"/>
                      </a:cubicBezTo>
                      <a:cubicBezTo>
                        <a:pt x="98" y="126"/>
                        <a:pt x="99" y="130"/>
                        <a:pt x="102" y="134"/>
                      </a:cubicBezTo>
                      <a:cubicBezTo>
                        <a:pt x="105" y="137"/>
                        <a:pt x="108" y="141"/>
                        <a:pt x="108" y="145"/>
                      </a:cubicBezTo>
                      <a:cubicBezTo>
                        <a:pt x="108" y="145"/>
                        <a:pt x="108" y="145"/>
                        <a:pt x="108" y="146"/>
                      </a:cubicBezTo>
                      <a:cubicBezTo>
                        <a:pt x="108" y="154"/>
                        <a:pt x="106" y="161"/>
                        <a:pt x="103" y="169"/>
                      </a:cubicBezTo>
                      <a:cubicBezTo>
                        <a:pt x="102" y="172"/>
                        <a:pt x="102" y="174"/>
                        <a:pt x="99" y="175"/>
                      </a:cubicBezTo>
                      <a:cubicBezTo>
                        <a:pt x="97" y="175"/>
                        <a:pt x="95" y="174"/>
                        <a:pt x="94" y="174"/>
                      </a:cubicBezTo>
                      <a:cubicBezTo>
                        <a:pt x="89" y="174"/>
                        <a:pt x="85" y="175"/>
                        <a:pt x="81" y="176"/>
                      </a:cubicBezTo>
                      <a:cubicBezTo>
                        <a:pt x="73" y="179"/>
                        <a:pt x="66" y="182"/>
                        <a:pt x="58" y="185"/>
                      </a:cubicBezTo>
                      <a:cubicBezTo>
                        <a:pt x="56" y="183"/>
                        <a:pt x="55" y="181"/>
                        <a:pt x="54" y="178"/>
                      </a:cubicBezTo>
                      <a:cubicBezTo>
                        <a:pt x="53" y="175"/>
                        <a:pt x="52" y="173"/>
                        <a:pt x="48" y="174"/>
                      </a:cubicBezTo>
                      <a:cubicBezTo>
                        <a:pt x="46" y="175"/>
                        <a:pt x="43" y="177"/>
                        <a:pt x="40" y="177"/>
                      </a:cubicBezTo>
                      <a:cubicBezTo>
                        <a:pt x="36" y="178"/>
                        <a:pt x="31" y="179"/>
                        <a:pt x="26" y="178"/>
                      </a:cubicBezTo>
                      <a:cubicBezTo>
                        <a:pt x="27" y="178"/>
                        <a:pt x="27" y="178"/>
                        <a:pt x="27" y="178"/>
                      </a:cubicBezTo>
                      <a:cubicBezTo>
                        <a:pt x="28" y="175"/>
                        <a:pt x="24" y="174"/>
                        <a:pt x="25" y="172"/>
                      </a:cubicBezTo>
                      <a:cubicBezTo>
                        <a:pt x="27" y="169"/>
                        <a:pt x="29" y="167"/>
                        <a:pt x="29" y="164"/>
                      </a:cubicBezTo>
                      <a:cubicBezTo>
                        <a:pt x="30" y="159"/>
                        <a:pt x="35" y="157"/>
                        <a:pt x="35" y="152"/>
                      </a:cubicBezTo>
                      <a:cubicBezTo>
                        <a:pt x="37" y="152"/>
                        <a:pt x="35" y="148"/>
                        <a:pt x="34" y="146"/>
                      </a:cubicBezTo>
                      <a:cubicBezTo>
                        <a:pt x="29" y="145"/>
                        <a:pt x="29" y="145"/>
                        <a:pt x="27" y="144"/>
                      </a:cubicBezTo>
                      <a:cubicBezTo>
                        <a:pt x="25" y="143"/>
                        <a:pt x="24" y="143"/>
                        <a:pt x="22" y="142"/>
                      </a:cubicBezTo>
                      <a:cubicBezTo>
                        <a:pt x="18" y="141"/>
                        <a:pt x="15" y="139"/>
                        <a:pt x="11" y="138"/>
                      </a:cubicBezTo>
                      <a:cubicBezTo>
                        <a:pt x="11" y="136"/>
                        <a:pt x="11" y="133"/>
                        <a:pt x="11" y="131"/>
                      </a:cubicBezTo>
                      <a:cubicBezTo>
                        <a:pt x="12" y="127"/>
                        <a:pt x="9" y="124"/>
                        <a:pt x="8" y="121"/>
                      </a:cubicBezTo>
                      <a:cubicBezTo>
                        <a:pt x="8" y="120"/>
                        <a:pt x="8" y="120"/>
                        <a:pt x="8" y="119"/>
                      </a:cubicBezTo>
                      <a:cubicBezTo>
                        <a:pt x="8" y="116"/>
                        <a:pt x="10" y="110"/>
                        <a:pt x="3" y="111"/>
                      </a:cubicBezTo>
                      <a:cubicBezTo>
                        <a:pt x="3" y="108"/>
                        <a:pt x="0" y="109"/>
                        <a:pt x="0" y="105"/>
                      </a:cubicBezTo>
                      <a:cubicBezTo>
                        <a:pt x="0" y="104"/>
                        <a:pt x="1" y="101"/>
                        <a:pt x="1" y="100"/>
                      </a:cubicBezTo>
                      <a:cubicBezTo>
                        <a:pt x="2" y="99"/>
                        <a:pt x="2" y="98"/>
                        <a:pt x="3" y="97"/>
                      </a:cubicBezTo>
                      <a:cubicBezTo>
                        <a:pt x="4" y="95"/>
                        <a:pt x="5" y="93"/>
                        <a:pt x="6" y="91"/>
                      </a:cubicBezTo>
                      <a:cubicBezTo>
                        <a:pt x="8" y="88"/>
                        <a:pt x="9" y="85"/>
                        <a:pt x="10" y="82"/>
                      </a:cubicBezTo>
                      <a:cubicBezTo>
                        <a:pt x="11" y="77"/>
                        <a:pt x="13" y="75"/>
                        <a:pt x="16" y="72"/>
                      </a:cubicBezTo>
                      <a:cubicBezTo>
                        <a:pt x="19" y="69"/>
                        <a:pt x="19" y="66"/>
                        <a:pt x="18" y="62"/>
                      </a:cubicBezTo>
                      <a:cubicBezTo>
                        <a:pt x="17" y="61"/>
                        <a:pt x="16" y="60"/>
                        <a:pt x="17" y="57"/>
                      </a:cubicBezTo>
                      <a:cubicBezTo>
                        <a:pt x="17" y="56"/>
                        <a:pt x="19" y="55"/>
                        <a:pt x="20" y="54"/>
                      </a:cubicBezTo>
                      <a:cubicBezTo>
                        <a:pt x="22" y="50"/>
                        <a:pt x="22" y="47"/>
                        <a:pt x="22" y="43"/>
                      </a:cubicBezTo>
                      <a:cubicBezTo>
                        <a:pt x="22" y="40"/>
                        <a:pt x="22" y="38"/>
                        <a:pt x="21" y="36"/>
                      </a:cubicBezTo>
                      <a:cubicBezTo>
                        <a:pt x="23" y="36"/>
                        <a:pt x="24" y="35"/>
                        <a:pt x="25" y="35"/>
                      </a:cubicBezTo>
                      <a:cubicBezTo>
                        <a:pt x="30" y="33"/>
                        <a:pt x="36" y="31"/>
                        <a:pt x="41" y="30"/>
                      </a:cubicBezTo>
                      <a:cubicBezTo>
                        <a:pt x="53" y="27"/>
                        <a:pt x="45" y="9"/>
                        <a:pt x="43" y="1"/>
                      </a:cubicBezTo>
                      <a:cubicBezTo>
                        <a:pt x="43" y="1"/>
                        <a:pt x="43" y="0"/>
                        <a:pt x="43" y="0"/>
                      </a:cubicBezTo>
                      <a:cubicBezTo>
                        <a:pt x="45" y="1"/>
                        <a:pt x="46" y="3"/>
                        <a:pt x="48" y="4"/>
                      </a:cubicBezTo>
                      <a:cubicBezTo>
                        <a:pt x="51" y="5"/>
                        <a:pt x="54" y="4"/>
                        <a:pt x="57" y="5"/>
                      </a:cubicBezTo>
                      <a:cubicBezTo>
                        <a:pt x="58" y="5"/>
                        <a:pt x="59" y="6"/>
                        <a:pt x="61" y="6"/>
                      </a:cubicBezTo>
                      <a:cubicBezTo>
                        <a:pt x="61" y="7"/>
                        <a:pt x="61" y="7"/>
                        <a:pt x="61" y="7"/>
                      </a:cubicBezTo>
                      <a:cubicBezTo>
                        <a:pt x="64" y="11"/>
                        <a:pt x="70" y="15"/>
                        <a:pt x="75" y="18"/>
                      </a:cubicBezTo>
                      <a:cubicBezTo>
                        <a:pt x="86" y="23"/>
                        <a:pt x="97" y="18"/>
                        <a:pt x="108" y="21"/>
                      </a:cubicBezTo>
                      <a:cubicBezTo>
                        <a:pt x="111" y="22"/>
                        <a:pt x="113" y="26"/>
                        <a:pt x="116" y="26"/>
                      </a:cubicBezTo>
                      <a:cubicBezTo>
                        <a:pt x="118" y="27"/>
                        <a:pt x="121" y="27"/>
                        <a:pt x="123" y="26"/>
                      </a:cubicBezTo>
                      <a:cubicBezTo>
                        <a:pt x="124" y="26"/>
                        <a:pt x="125" y="26"/>
                        <a:pt x="125" y="26"/>
                      </a:cubicBezTo>
                      <a:cubicBezTo>
                        <a:pt x="125" y="28"/>
                        <a:pt x="125" y="29"/>
                        <a:pt x="125" y="31"/>
                      </a:cubicBezTo>
                      <a:cubicBezTo>
                        <a:pt x="125" y="33"/>
                        <a:pt x="125" y="36"/>
                        <a:pt x="125" y="39"/>
                      </a:cubicBezTo>
                      <a:cubicBezTo>
                        <a:pt x="125" y="41"/>
                        <a:pt x="127" y="44"/>
                        <a:pt x="128" y="47"/>
                      </a:cubicBezTo>
                      <a:cubicBezTo>
                        <a:pt x="129" y="49"/>
                        <a:pt x="129" y="52"/>
                        <a:pt x="130" y="54"/>
                      </a:cubicBezTo>
                      <a:cubicBezTo>
                        <a:pt x="130" y="57"/>
                        <a:pt x="132" y="60"/>
                        <a:pt x="133" y="62"/>
                      </a:cubicBezTo>
                      <a:cubicBezTo>
                        <a:pt x="134" y="65"/>
                        <a:pt x="133" y="67"/>
                        <a:pt x="134" y="70"/>
                      </a:cubicBezTo>
                      <a:cubicBezTo>
                        <a:pt x="134" y="72"/>
                        <a:pt x="135" y="74"/>
                        <a:pt x="135" y="77"/>
                      </a:cubicBezTo>
                      <a:cubicBezTo>
                        <a:pt x="135" y="82"/>
                        <a:pt x="136" y="86"/>
                        <a:pt x="134"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8" name="Freeform 320"/>
                <p:cNvSpPr/>
                <p:nvPr/>
              </p:nvSpPr>
              <p:spPr bwMode="auto">
                <a:xfrm>
                  <a:off x="2270121" y="2274887"/>
                  <a:ext cx="98425" cy="82550"/>
                </a:xfrm>
                <a:custGeom>
                  <a:avLst/>
                  <a:gdLst/>
                  <a:ahLst/>
                  <a:cxnLst>
                    <a:cxn ang="0">
                      <a:pos x="30" y="13"/>
                    </a:cxn>
                    <a:cxn ang="0">
                      <a:pos x="31" y="19"/>
                    </a:cxn>
                    <a:cxn ang="0">
                      <a:pos x="25" y="23"/>
                    </a:cxn>
                    <a:cxn ang="0">
                      <a:pos x="13" y="27"/>
                    </a:cxn>
                    <a:cxn ang="0">
                      <a:pos x="7" y="31"/>
                    </a:cxn>
                    <a:cxn ang="0">
                      <a:pos x="4" y="29"/>
                    </a:cxn>
                    <a:cxn ang="0">
                      <a:pos x="1" y="28"/>
                    </a:cxn>
                    <a:cxn ang="0">
                      <a:pos x="2" y="20"/>
                    </a:cxn>
                    <a:cxn ang="0">
                      <a:pos x="0" y="9"/>
                    </a:cxn>
                    <a:cxn ang="0">
                      <a:pos x="12" y="10"/>
                    </a:cxn>
                    <a:cxn ang="0">
                      <a:pos x="27" y="5"/>
                    </a:cxn>
                    <a:cxn ang="0">
                      <a:pos x="33" y="0"/>
                    </a:cxn>
                    <a:cxn ang="0">
                      <a:pos x="33" y="1"/>
                    </a:cxn>
                    <a:cxn ang="0">
                      <a:pos x="37" y="6"/>
                    </a:cxn>
                    <a:cxn ang="0">
                      <a:pos x="30" y="13"/>
                    </a:cxn>
                  </a:cxnLst>
                  <a:rect l="0" t="0" r="r" b="b"/>
                  <a:pathLst>
                    <a:path w="37" h="31">
                      <a:moveTo>
                        <a:pt x="30" y="13"/>
                      </a:moveTo>
                      <a:cubicBezTo>
                        <a:pt x="31" y="14"/>
                        <a:pt x="32" y="18"/>
                        <a:pt x="31" y="19"/>
                      </a:cubicBezTo>
                      <a:cubicBezTo>
                        <a:pt x="30" y="22"/>
                        <a:pt x="27" y="22"/>
                        <a:pt x="25" y="23"/>
                      </a:cubicBezTo>
                      <a:cubicBezTo>
                        <a:pt x="21" y="25"/>
                        <a:pt x="17" y="24"/>
                        <a:pt x="13" y="27"/>
                      </a:cubicBezTo>
                      <a:cubicBezTo>
                        <a:pt x="12" y="28"/>
                        <a:pt x="9" y="30"/>
                        <a:pt x="7" y="31"/>
                      </a:cubicBezTo>
                      <a:cubicBezTo>
                        <a:pt x="6" y="30"/>
                        <a:pt x="5" y="29"/>
                        <a:pt x="4" y="29"/>
                      </a:cubicBezTo>
                      <a:cubicBezTo>
                        <a:pt x="3" y="29"/>
                        <a:pt x="2" y="28"/>
                        <a:pt x="1" y="28"/>
                      </a:cubicBezTo>
                      <a:cubicBezTo>
                        <a:pt x="1" y="26"/>
                        <a:pt x="2" y="23"/>
                        <a:pt x="2" y="20"/>
                      </a:cubicBezTo>
                      <a:cubicBezTo>
                        <a:pt x="2" y="16"/>
                        <a:pt x="0" y="13"/>
                        <a:pt x="0" y="9"/>
                      </a:cubicBezTo>
                      <a:cubicBezTo>
                        <a:pt x="4" y="10"/>
                        <a:pt x="8" y="10"/>
                        <a:pt x="12" y="10"/>
                      </a:cubicBezTo>
                      <a:cubicBezTo>
                        <a:pt x="17" y="10"/>
                        <a:pt x="23" y="7"/>
                        <a:pt x="27" y="5"/>
                      </a:cubicBezTo>
                      <a:cubicBezTo>
                        <a:pt x="29" y="4"/>
                        <a:pt x="31" y="2"/>
                        <a:pt x="33" y="0"/>
                      </a:cubicBezTo>
                      <a:cubicBezTo>
                        <a:pt x="33" y="0"/>
                        <a:pt x="33" y="1"/>
                        <a:pt x="33" y="1"/>
                      </a:cubicBezTo>
                      <a:cubicBezTo>
                        <a:pt x="34" y="3"/>
                        <a:pt x="36" y="4"/>
                        <a:pt x="37" y="6"/>
                      </a:cubicBezTo>
                      <a:cubicBezTo>
                        <a:pt x="34" y="8"/>
                        <a:pt x="29" y="10"/>
                        <a:pt x="30" y="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9" name="Freeform 321"/>
                <p:cNvSpPr/>
                <p:nvPr/>
              </p:nvSpPr>
              <p:spPr bwMode="auto">
                <a:xfrm>
                  <a:off x="2289171" y="2290762"/>
                  <a:ext cx="195262" cy="215900"/>
                </a:xfrm>
                <a:custGeom>
                  <a:avLst/>
                  <a:gdLst/>
                  <a:ahLst/>
                  <a:cxnLst>
                    <a:cxn ang="0">
                      <a:pos x="74" y="36"/>
                    </a:cxn>
                    <a:cxn ang="0">
                      <a:pos x="71" y="35"/>
                    </a:cxn>
                    <a:cxn ang="0">
                      <a:pos x="57" y="33"/>
                    </a:cxn>
                    <a:cxn ang="0">
                      <a:pos x="42" y="33"/>
                    </a:cxn>
                    <a:cxn ang="0">
                      <a:pos x="35" y="33"/>
                    </a:cxn>
                    <a:cxn ang="0">
                      <a:pos x="27" y="32"/>
                    </a:cxn>
                    <a:cxn ang="0">
                      <a:pos x="27" y="35"/>
                    </a:cxn>
                    <a:cxn ang="0">
                      <a:pos x="25" y="38"/>
                    </a:cxn>
                    <a:cxn ang="0">
                      <a:pos x="27" y="45"/>
                    </a:cxn>
                    <a:cxn ang="0">
                      <a:pos x="38" y="58"/>
                    </a:cxn>
                    <a:cxn ang="0">
                      <a:pos x="43" y="63"/>
                    </a:cxn>
                    <a:cxn ang="0">
                      <a:pos x="50" y="69"/>
                    </a:cxn>
                    <a:cxn ang="0">
                      <a:pos x="54" y="75"/>
                    </a:cxn>
                    <a:cxn ang="0">
                      <a:pos x="56" y="77"/>
                    </a:cxn>
                    <a:cxn ang="0">
                      <a:pos x="52" y="82"/>
                    </a:cxn>
                    <a:cxn ang="0">
                      <a:pos x="46" y="77"/>
                    </a:cxn>
                    <a:cxn ang="0">
                      <a:pos x="21" y="52"/>
                    </a:cxn>
                    <a:cxn ang="0">
                      <a:pos x="9" y="35"/>
                    </a:cxn>
                    <a:cxn ang="0">
                      <a:pos x="0" y="25"/>
                    </a:cxn>
                    <a:cxn ang="0">
                      <a:pos x="6" y="21"/>
                    </a:cxn>
                    <a:cxn ang="0">
                      <a:pos x="18" y="17"/>
                    </a:cxn>
                    <a:cxn ang="0">
                      <a:pos x="24" y="13"/>
                    </a:cxn>
                    <a:cxn ang="0">
                      <a:pos x="23" y="7"/>
                    </a:cxn>
                    <a:cxn ang="0">
                      <a:pos x="30" y="0"/>
                    </a:cxn>
                    <a:cxn ang="0">
                      <a:pos x="33" y="2"/>
                    </a:cxn>
                    <a:cxn ang="0">
                      <a:pos x="50" y="15"/>
                    </a:cxn>
                    <a:cxn ang="0">
                      <a:pos x="65" y="18"/>
                    </a:cxn>
                    <a:cxn ang="0">
                      <a:pos x="73" y="14"/>
                    </a:cxn>
                    <a:cxn ang="0">
                      <a:pos x="73" y="21"/>
                    </a:cxn>
                    <a:cxn ang="0">
                      <a:pos x="73" y="35"/>
                    </a:cxn>
                    <a:cxn ang="0">
                      <a:pos x="74" y="36"/>
                    </a:cxn>
                  </a:cxnLst>
                  <a:rect l="0" t="0" r="r" b="b"/>
                  <a:pathLst>
                    <a:path w="74" h="82">
                      <a:moveTo>
                        <a:pt x="74" y="36"/>
                      </a:moveTo>
                      <a:cubicBezTo>
                        <a:pt x="73" y="35"/>
                        <a:pt x="72" y="35"/>
                        <a:pt x="71" y="35"/>
                      </a:cubicBezTo>
                      <a:cubicBezTo>
                        <a:pt x="66" y="35"/>
                        <a:pt x="61" y="33"/>
                        <a:pt x="57" y="33"/>
                      </a:cubicBezTo>
                      <a:cubicBezTo>
                        <a:pt x="52" y="33"/>
                        <a:pt x="47" y="33"/>
                        <a:pt x="42" y="33"/>
                      </a:cubicBezTo>
                      <a:cubicBezTo>
                        <a:pt x="40" y="33"/>
                        <a:pt x="37" y="33"/>
                        <a:pt x="35" y="33"/>
                      </a:cubicBezTo>
                      <a:cubicBezTo>
                        <a:pt x="32" y="33"/>
                        <a:pt x="29" y="31"/>
                        <a:pt x="27" y="32"/>
                      </a:cubicBezTo>
                      <a:cubicBezTo>
                        <a:pt x="27" y="33"/>
                        <a:pt x="27" y="34"/>
                        <a:pt x="27" y="35"/>
                      </a:cubicBezTo>
                      <a:cubicBezTo>
                        <a:pt x="26" y="37"/>
                        <a:pt x="26" y="37"/>
                        <a:pt x="25" y="38"/>
                      </a:cubicBezTo>
                      <a:cubicBezTo>
                        <a:pt x="22" y="41"/>
                        <a:pt x="24" y="43"/>
                        <a:pt x="27" y="45"/>
                      </a:cubicBezTo>
                      <a:cubicBezTo>
                        <a:pt x="31" y="50"/>
                        <a:pt x="32" y="55"/>
                        <a:pt x="38" y="58"/>
                      </a:cubicBezTo>
                      <a:cubicBezTo>
                        <a:pt x="40" y="60"/>
                        <a:pt x="41" y="61"/>
                        <a:pt x="43" y="63"/>
                      </a:cubicBezTo>
                      <a:cubicBezTo>
                        <a:pt x="45" y="66"/>
                        <a:pt x="48" y="67"/>
                        <a:pt x="50" y="69"/>
                      </a:cubicBezTo>
                      <a:cubicBezTo>
                        <a:pt x="52" y="72"/>
                        <a:pt x="51" y="74"/>
                        <a:pt x="54" y="75"/>
                      </a:cubicBezTo>
                      <a:cubicBezTo>
                        <a:pt x="54" y="75"/>
                        <a:pt x="55" y="76"/>
                        <a:pt x="56" y="77"/>
                      </a:cubicBezTo>
                      <a:cubicBezTo>
                        <a:pt x="55" y="79"/>
                        <a:pt x="54" y="81"/>
                        <a:pt x="52" y="82"/>
                      </a:cubicBezTo>
                      <a:cubicBezTo>
                        <a:pt x="50" y="81"/>
                        <a:pt x="48" y="79"/>
                        <a:pt x="46" y="77"/>
                      </a:cubicBezTo>
                      <a:cubicBezTo>
                        <a:pt x="36" y="71"/>
                        <a:pt x="28" y="60"/>
                        <a:pt x="21" y="52"/>
                      </a:cubicBezTo>
                      <a:cubicBezTo>
                        <a:pt x="16" y="47"/>
                        <a:pt x="13" y="41"/>
                        <a:pt x="9" y="35"/>
                      </a:cubicBezTo>
                      <a:cubicBezTo>
                        <a:pt x="7" y="32"/>
                        <a:pt x="4" y="28"/>
                        <a:pt x="0" y="25"/>
                      </a:cubicBezTo>
                      <a:cubicBezTo>
                        <a:pt x="2" y="24"/>
                        <a:pt x="5" y="22"/>
                        <a:pt x="6" y="21"/>
                      </a:cubicBezTo>
                      <a:cubicBezTo>
                        <a:pt x="10" y="18"/>
                        <a:pt x="14" y="19"/>
                        <a:pt x="18" y="17"/>
                      </a:cubicBezTo>
                      <a:cubicBezTo>
                        <a:pt x="20" y="16"/>
                        <a:pt x="23" y="16"/>
                        <a:pt x="24" y="13"/>
                      </a:cubicBezTo>
                      <a:cubicBezTo>
                        <a:pt x="25" y="12"/>
                        <a:pt x="24" y="8"/>
                        <a:pt x="23" y="7"/>
                      </a:cubicBezTo>
                      <a:cubicBezTo>
                        <a:pt x="22" y="4"/>
                        <a:pt x="27" y="2"/>
                        <a:pt x="30" y="0"/>
                      </a:cubicBezTo>
                      <a:cubicBezTo>
                        <a:pt x="31" y="0"/>
                        <a:pt x="32" y="1"/>
                        <a:pt x="33" y="2"/>
                      </a:cubicBezTo>
                      <a:cubicBezTo>
                        <a:pt x="37" y="7"/>
                        <a:pt x="43" y="13"/>
                        <a:pt x="50" y="15"/>
                      </a:cubicBezTo>
                      <a:cubicBezTo>
                        <a:pt x="54" y="17"/>
                        <a:pt x="60" y="18"/>
                        <a:pt x="65" y="18"/>
                      </a:cubicBezTo>
                      <a:cubicBezTo>
                        <a:pt x="68" y="17"/>
                        <a:pt x="70" y="16"/>
                        <a:pt x="73" y="14"/>
                      </a:cubicBezTo>
                      <a:cubicBezTo>
                        <a:pt x="72" y="16"/>
                        <a:pt x="73" y="19"/>
                        <a:pt x="73" y="21"/>
                      </a:cubicBezTo>
                      <a:cubicBezTo>
                        <a:pt x="73" y="26"/>
                        <a:pt x="72" y="30"/>
                        <a:pt x="73" y="35"/>
                      </a:cubicBezTo>
                      <a:cubicBezTo>
                        <a:pt x="73" y="35"/>
                        <a:pt x="73" y="36"/>
                        <a:pt x="74"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0" name="Freeform 322"/>
                <p:cNvSpPr/>
                <p:nvPr/>
              </p:nvSpPr>
              <p:spPr bwMode="auto">
                <a:xfrm>
                  <a:off x="2425696" y="2454274"/>
                  <a:ext cx="88900" cy="85725"/>
                </a:xfrm>
                <a:custGeom>
                  <a:avLst/>
                  <a:gdLst/>
                  <a:ahLst/>
                  <a:cxnLst>
                    <a:cxn ang="0">
                      <a:pos x="34" y="21"/>
                    </a:cxn>
                    <a:cxn ang="0">
                      <a:pos x="32" y="22"/>
                    </a:cxn>
                    <a:cxn ang="0">
                      <a:pos x="27" y="27"/>
                    </a:cxn>
                    <a:cxn ang="0">
                      <a:pos x="21" y="33"/>
                    </a:cxn>
                    <a:cxn ang="0">
                      <a:pos x="21" y="33"/>
                    </a:cxn>
                    <a:cxn ang="0">
                      <a:pos x="21" y="32"/>
                    </a:cxn>
                    <a:cxn ang="0">
                      <a:pos x="5" y="23"/>
                    </a:cxn>
                    <a:cxn ang="0">
                      <a:pos x="0" y="20"/>
                    </a:cxn>
                    <a:cxn ang="0">
                      <a:pos x="4" y="15"/>
                    </a:cxn>
                    <a:cxn ang="0">
                      <a:pos x="6" y="13"/>
                    </a:cxn>
                    <a:cxn ang="0">
                      <a:pos x="21" y="6"/>
                    </a:cxn>
                    <a:cxn ang="0">
                      <a:pos x="28" y="0"/>
                    </a:cxn>
                    <a:cxn ang="0">
                      <a:pos x="29" y="3"/>
                    </a:cxn>
                    <a:cxn ang="0">
                      <a:pos x="33" y="8"/>
                    </a:cxn>
                    <a:cxn ang="0">
                      <a:pos x="34" y="21"/>
                    </a:cxn>
                  </a:cxnLst>
                  <a:rect l="0" t="0" r="r" b="b"/>
                  <a:pathLst>
                    <a:path w="34" h="33">
                      <a:moveTo>
                        <a:pt x="34" y="21"/>
                      </a:moveTo>
                      <a:cubicBezTo>
                        <a:pt x="33" y="21"/>
                        <a:pt x="33" y="22"/>
                        <a:pt x="32" y="22"/>
                      </a:cubicBezTo>
                      <a:cubicBezTo>
                        <a:pt x="30" y="24"/>
                        <a:pt x="29" y="25"/>
                        <a:pt x="27" y="27"/>
                      </a:cubicBezTo>
                      <a:cubicBezTo>
                        <a:pt x="25" y="28"/>
                        <a:pt x="23" y="30"/>
                        <a:pt x="21" y="33"/>
                      </a:cubicBezTo>
                      <a:cubicBezTo>
                        <a:pt x="21" y="33"/>
                        <a:pt x="21" y="33"/>
                        <a:pt x="21" y="33"/>
                      </a:cubicBezTo>
                      <a:cubicBezTo>
                        <a:pt x="21" y="32"/>
                        <a:pt x="21" y="32"/>
                        <a:pt x="21" y="32"/>
                      </a:cubicBezTo>
                      <a:cubicBezTo>
                        <a:pt x="17" y="27"/>
                        <a:pt x="11" y="24"/>
                        <a:pt x="5" y="23"/>
                      </a:cubicBezTo>
                      <a:cubicBezTo>
                        <a:pt x="3" y="22"/>
                        <a:pt x="2" y="21"/>
                        <a:pt x="0" y="20"/>
                      </a:cubicBezTo>
                      <a:cubicBezTo>
                        <a:pt x="2" y="19"/>
                        <a:pt x="3" y="17"/>
                        <a:pt x="4" y="15"/>
                      </a:cubicBezTo>
                      <a:cubicBezTo>
                        <a:pt x="5" y="15"/>
                        <a:pt x="6" y="14"/>
                        <a:pt x="6" y="13"/>
                      </a:cubicBezTo>
                      <a:cubicBezTo>
                        <a:pt x="10" y="9"/>
                        <a:pt x="15" y="8"/>
                        <a:pt x="21" y="6"/>
                      </a:cubicBezTo>
                      <a:cubicBezTo>
                        <a:pt x="24" y="4"/>
                        <a:pt x="26" y="2"/>
                        <a:pt x="28" y="0"/>
                      </a:cubicBezTo>
                      <a:cubicBezTo>
                        <a:pt x="29" y="1"/>
                        <a:pt x="29" y="2"/>
                        <a:pt x="29" y="3"/>
                      </a:cubicBezTo>
                      <a:cubicBezTo>
                        <a:pt x="30" y="5"/>
                        <a:pt x="32" y="6"/>
                        <a:pt x="33" y="8"/>
                      </a:cubicBezTo>
                      <a:cubicBezTo>
                        <a:pt x="34" y="12"/>
                        <a:pt x="32" y="17"/>
                        <a:pt x="34"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1" name="Freeform 323"/>
                <p:cNvSpPr/>
                <p:nvPr/>
              </p:nvSpPr>
              <p:spPr bwMode="auto">
                <a:xfrm>
                  <a:off x="2613021" y="2433637"/>
                  <a:ext cx="238125" cy="149225"/>
                </a:xfrm>
                <a:custGeom>
                  <a:avLst/>
                  <a:gdLst/>
                  <a:ahLst/>
                  <a:cxnLst>
                    <a:cxn ang="0">
                      <a:pos x="91" y="10"/>
                    </a:cxn>
                    <a:cxn ang="0">
                      <a:pos x="90" y="11"/>
                    </a:cxn>
                    <a:cxn ang="0">
                      <a:pos x="82" y="20"/>
                    </a:cxn>
                    <a:cxn ang="0">
                      <a:pos x="75" y="27"/>
                    </a:cxn>
                    <a:cxn ang="0">
                      <a:pos x="77" y="36"/>
                    </a:cxn>
                    <a:cxn ang="0">
                      <a:pos x="78" y="39"/>
                    </a:cxn>
                    <a:cxn ang="0">
                      <a:pos x="78" y="39"/>
                    </a:cxn>
                    <a:cxn ang="0">
                      <a:pos x="72" y="41"/>
                    </a:cxn>
                    <a:cxn ang="0">
                      <a:pos x="63" y="44"/>
                    </a:cxn>
                    <a:cxn ang="0">
                      <a:pos x="63" y="44"/>
                    </a:cxn>
                    <a:cxn ang="0">
                      <a:pos x="56" y="48"/>
                    </a:cxn>
                    <a:cxn ang="0">
                      <a:pos x="46" y="53"/>
                    </a:cxn>
                    <a:cxn ang="0">
                      <a:pos x="32" y="53"/>
                    </a:cxn>
                    <a:cxn ang="0">
                      <a:pos x="20" y="54"/>
                    </a:cxn>
                    <a:cxn ang="0">
                      <a:pos x="15" y="57"/>
                    </a:cxn>
                    <a:cxn ang="0">
                      <a:pos x="10" y="49"/>
                    </a:cxn>
                    <a:cxn ang="0">
                      <a:pos x="0" y="36"/>
                    </a:cxn>
                    <a:cxn ang="0">
                      <a:pos x="0" y="35"/>
                    </a:cxn>
                    <a:cxn ang="0">
                      <a:pos x="6" y="24"/>
                    </a:cxn>
                    <a:cxn ang="0">
                      <a:pos x="4" y="9"/>
                    </a:cxn>
                    <a:cxn ang="0">
                      <a:pos x="6" y="9"/>
                    </a:cxn>
                    <a:cxn ang="0">
                      <a:pos x="19" y="9"/>
                    </a:cxn>
                    <a:cxn ang="0">
                      <a:pos x="46" y="10"/>
                    </a:cxn>
                    <a:cxn ang="0">
                      <a:pos x="59" y="3"/>
                    </a:cxn>
                    <a:cxn ang="0">
                      <a:pos x="72" y="1"/>
                    </a:cxn>
                    <a:cxn ang="0">
                      <a:pos x="85" y="8"/>
                    </a:cxn>
                    <a:cxn ang="0">
                      <a:pos x="91" y="10"/>
                    </a:cxn>
                  </a:cxnLst>
                  <a:rect l="0" t="0" r="r" b="b"/>
                  <a:pathLst>
                    <a:path w="91" h="57">
                      <a:moveTo>
                        <a:pt x="91" y="10"/>
                      </a:moveTo>
                      <a:cubicBezTo>
                        <a:pt x="91" y="10"/>
                        <a:pt x="90" y="11"/>
                        <a:pt x="90" y="11"/>
                      </a:cubicBezTo>
                      <a:cubicBezTo>
                        <a:pt x="88" y="15"/>
                        <a:pt x="85" y="17"/>
                        <a:pt x="82" y="20"/>
                      </a:cubicBezTo>
                      <a:cubicBezTo>
                        <a:pt x="79" y="21"/>
                        <a:pt x="76" y="23"/>
                        <a:pt x="75" y="27"/>
                      </a:cubicBezTo>
                      <a:cubicBezTo>
                        <a:pt x="75" y="30"/>
                        <a:pt x="76" y="33"/>
                        <a:pt x="77" y="36"/>
                      </a:cubicBezTo>
                      <a:cubicBezTo>
                        <a:pt x="77" y="37"/>
                        <a:pt x="77" y="38"/>
                        <a:pt x="78" y="39"/>
                      </a:cubicBezTo>
                      <a:cubicBezTo>
                        <a:pt x="78" y="39"/>
                        <a:pt x="78" y="39"/>
                        <a:pt x="78" y="39"/>
                      </a:cubicBezTo>
                      <a:cubicBezTo>
                        <a:pt x="75" y="40"/>
                        <a:pt x="73" y="39"/>
                        <a:pt x="72" y="41"/>
                      </a:cubicBezTo>
                      <a:cubicBezTo>
                        <a:pt x="70" y="43"/>
                        <a:pt x="66" y="42"/>
                        <a:pt x="63" y="44"/>
                      </a:cubicBezTo>
                      <a:cubicBezTo>
                        <a:pt x="63" y="44"/>
                        <a:pt x="63" y="44"/>
                        <a:pt x="63" y="44"/>
                      </a:cubicBezTo>
                      <a:cubicBezTo>
                        <a:pt x="61" y="45"/>
                        <a:pt x="57" y="47"/>
                        <a:pt x="56" y="48"/>
                      </a:cubicBezTo>
                      <a:cubicBezTo>
                        <a:pt x="52" y="51"/>
                        <a:pt x="51" y="54"/>
                        <a:pt x="46" y="53"/>
                      </a:cubicBezTo>
                      <a:cubicBezTo>
                        <a:pt x="41" y="53"/>
                        <a:pt x="36" y="56"/>
                        <a:pt x="32" y="53"/>
                      </a:cubicBezTo>
                      <a:cubicBezTo>
                        <a:pt x="27" y="50"/>
                        <a:pt x="24" y="52"/>
                        <a:pt x="20" y="54"/>
                      </a:cubicBezTo>
                      <a:cubicBezTo>
                        <a:pt x="18" y="55"/>
                        <a:pt x="16" y="56"/>
                        <a:pt x="15" y="57"/>
                      </a:cubicBezTo>
                      <a:cubicBezTo>
                        <a:pt x="13" y="54"/>
                        <a:pt x="12" y="51"/>
                        <a:pt x="10" y="49"/>
                      </a:cubicBezTo>
                      <a:cubicBezTo>
                        <a:pt x="7" y="45"/>
                        <a:pt x="0" y="41"/>
                        <a:pt x="0" y="36"/>
                      </a:cubicBezTo>
                      <a:cubicBezTo>
                        <a:pt x="0" y="36"/>
                        <a:pt x="0" y="35"/>
                        <a:pt x="0" y="35"/>
                      </a:cubicBezTo>
                      <a:cubicBezTo>
                        <a:pt x="0" y="31"/>
                        <a:pt x="5" y="28"/>
                        <a:pt x="6" y="24"/>
                      </a:cubicBezTo>
                      <a:cubicBezTo>
                        <a:pt x="6" y="18"/>
                        <a:pt x="6" y="13"/>
                        <a:pt x="4" y="9"/>
                      </a:cubicBezTo>
                      <a:cubicBezTo>
                        <a:pt x="4" y="9"/>
                        <a:pt x="5" y="9"/>
                        <a:pt x="6" y="9"/>
                      </a:cubicBezTo>
                      <a:cubicBezTo>
                        <a:pt x="10" y="9"/>
                        <a:pt x="15" y="8"/>
                        <a:pt x="19" y="9"/>
                      </a:cubicBezTo>
                      <a:cubicBezTo>
                        <a:pt x="27" y="10"/>
                        <a:pt x="37" y="10"/>
                        <a:pt x="46" y="10"/>
                      </a:cubicBezTo>
                      <a:cubicBezTo>
                        <a:pt x="51" y="9"/>
                        <a:pt x="55" y="5"/>
                        <a:pt x="59" y="3"/>
                      </a:cubicBezTo>
                      <a:cubicBezTo>
                        <a:pt x="63" y="0"/>
                        <a:pt x="68" y="1"/>
                        <a:pt x="72" y="1"/>
                      </a:cubicBezTo>
                      <a:cubicBezTo>
                        <a:pt x="78" y="1"/>
                        <a:pt x="80" y="5"/>
                        <a:pt x="85" y="8"/>
                      </a:cubicBezTo>
                      <a:cubicBezTo>
                        <a:pt x="87" y="8"/>
                        <a:pt x="89" y="9"/>
                        <a:pt x="91"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2" name="Freeform 324"/>
                <p:cNvSpPr/>
                <p:nvPr/>
              </p:nvSpPr>
              <p:spPr bwMode="auto">
                <a:xfrm>
                  <a:off x="2481258" y="2509836"/>
                  <a:ext cx="77787" cy="146050"/>
                </a:xfrm>
                <a:custGeom>
                  <a:avLst/>
                  <a:gdLst/>
                  <a:ahLst/>
                  <a:cxnLst>
                    <a:cxn ang="0">
                      <a:pos x="30" y="36"/>
                    </a:cxn>
                    <a:cxn ang="0">
                      <a:pos x="30" y="36"/>
                    </a:cxn>
                    <a:cxn ang="0">
                      <a:pos x="27" y="47"/>
                    </a:cxn>
                    <a:cxn ang="0">
                      <a:pos x="18" y="53"/>
                    </a:cxn>
                    <a:cxn ang="0">
                      <a:pos x="11" y="55"/>
                    </a:cxn>
                    <a:cxn ang="0">
                      <a:pos x="10" y="56"/>
                    </a:cxn>
                    <a:cxn ang="0">
                      <a:pos x="4" y="42"/>
                    </a:cxn>
                    <a:cxn ang="0">
                      <a:pos x="0" y="12"/>
                    </a:cxn>
                    <a:cxn ang="0">
                      <a:pos x="0" y="12"/>
                    </a:cxn>
                    <a:cxn ang="0">
                      <a:pos x="6" y="6"/>
                    </a:cxn>
                    <a:cxn ang="0">
                      <a:pos x="11" y="1"/>
                    </a:cxn>
                    <a:cxn ang="0">
                      <a:pos x="13" y="0"/>
                    </a:cxn>
                    <a:cxn ang="0">
                      <a:pos x="15" y="3"/>
                    </a:cxn>
                    <a:cxn ang="0">
                      <a:pos x="21" y="13"/>
                    </a:cxn>
                    <a:cxn ang="0">
                      <a:pos x="22" y="18"/>
                    </a:cxn>
                    <a:cxn ang="0">
                      <a:pos x="28" y="33"/>
                    </a:cxn>
                    <a:cxn ang="0">
                      <a:pos x="30" y="36"/>
                    </a:cxn>
                  </a:cxnLst>
                  <a:rect l="0" t="0" r="r" b="b"/>
                  <a:pathLst>
                    <a:path w="30" h="56">
                      <a:moveTo>
                        <a:pt x="30" y="36"/>
                      </a:moveTo>
                      <a:cubicBezTo>
                        <a:pt x="30" y="36"/>
                        <a:pt x="30" y="36"/>
                        <a:pt x="30" y="36"/>
                      </a:cubicBezTo>
                      <a:cubicBezTo>
                        <a:pt x="29" y="39"/>
                        <a:pt x="29" y="45"/>
                        <a:pt x="27" y="47"/>
                      </a:cubicBezTo>
                      <a:cubicBezTo>
                        <a:pt x="26" y="50"/>
                        <a:pt x="21" y="51"/>
                        <a:pt x="18" y="53"/>
                      </a:cubicBezTo>
                      <a:cubicBezTo>
                        <a:pt x="16" y="54"/>
                        <a:pt x="13" y="54"/>
                        <a:pt x="11" y="55"/>
                      </a:cubicBezTo>
                      <a:cubicBezTo>
                        <a:pt x="11" y="56"/>
                        <a:pt x="10" y="56"/>
                        <a:pt x="10" y="56"/>
                      </a:cubicBezTo>
                      <a:cubicBezTo>
                        <a:pt x="7" y="52"/>
                        <a:pt x="4" y="47"/>
                        <a:pt x="4" y="42"/>
                      </a:cubicBezTo>
                      <a:cubicBezTo>
                        <a:pt x="2" y="30"/>
                        <a:pt x="7" y="21"/>
                        <a:pt x="0" y="12"/>
                      </a:cubicBezTo>
                      <a:cubicBezTo>
                        <a:pt x="0" y="12"/>
                        <a:pt x="0" y="12"/>
                        <a:pt x="0" y="12"/>
                      </a:cubicBezTo>
                      <a:cubicBezTo>
                        <a:pt x="2" y="9"/>
                        <a:pt x="4" y="7"/>
                        <a:pt x="6" y="6"/>
                      </a:cubicBezTo>
                      <a:cubicBezTo>
                        <a:pt x="8" y="4"/>
                        <a:pt x="9" y="3"/>
                        <a:pt x="11" y="1"/>
                      </a:cubicBezTo>
                      <a:cubicBezTo>
                        <a:pt x="12" y="1"/>
                        <a:pt x="12" y="0"/>
                        <a:pt x="13" y="0"/>
                      </a:cubicBezTo>
                      <a:cubicBezTo>
                        <a:pt x="13" y="1"/>
                        <a:pt x="14" y="2"/>
                        <a:pt x="15" y="3"/>
                      </a:cubicBezTo>
                      <a:cubicBezTo>
                        <a:pt x="18" y="6"/>
                        <a:pt x="20" y="10"/>
                        <a:pt x="21" y="13"/>
                      </a:cubicBezTo>
                      <a:cubicBezTo>
                        <a:pt x="21" y="15"/>
                        <a:pt x="21" y="16"/>
                        <a:pt x="22" y="18"/>
                      </a:cubicBezTo>
                      <a:cubicBezTo>
                        <a:pt x="22" y="25"/>
                        <a:pt x="22" y="29"/>
                        <a:pt x="28" y="33"/>
                      </a:cubicBezTo>
                      <a:cubicBezTo>
                        <a:pt x="29" y="34"/>
                        <a:pt x="30" y="35"/>
                        <a:pt x="30"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3" name="Freeform 325"/>
                <p:cNvSpPr/>
                <p:nvPr/>
              </p:nvSpPr>
              <p:spPr bwMode="auto">
                <a:xfrm>
                  <a:off x="2506658" y="2547936"/>
                  <a:ext cx="271462" cy="279400"/>
                </a:xfrm>
                <a:custGeom>
                  <a:avLst/>
                  <a:gdLst/>
                  <a:ahLst/>
                  <a:cxnLst>
                    <a:cxn ang="0">
                      <a:pos x="103" y="7"/>
                    </a:cxn>
                    <a:cxn ang="0">
                      <a:pos x="100" y="13"/>
                    </a:cxn>
                    <a:cxn ang="0">
                      <a:pos x="95" y="25"/>
                    </a:cxn>
                    <a:cxn ang="0">
                      <a:pos x="93" y="27"/>
                    </a:cxn>
                    <a:cxn ang="0">
                      <a:pos x="93" y="27"/>
                    </a:cxn>
                    <a:cxn ang="0">
                      <a:pos x="83" y="24"/>
                    </a:cxn>
                    <a:cxn ang="0">
                      <a:pos x="61" y="23"/>
                    </a:cxn>
                    <a:cxn ang="0">
                      <a:pos x="58" y="39"/>
                    </a:cxn>
                    <a:cxn ang="0">
                      <a:pos x="43" y="29"/>
                    </a:cxn>
                    <a:cxn ang="0">
                      <a:pos x="47" y="50"/>
                    </a:cxn>
                    <a:cxn ang="0">
                      <a:pos x="64" y="69"/>
                    </a:cxn>
                    <a:cxn ang="0">
                      <a:pos x="64" y="80"/>
                    </a:cxn>
                    <a:cxn ang="0">
                      <a:pos x="54" y="79"/>
                    </a:cxn>
                    <a:cxn ang="0">
                      <a:pos x="51" y="89"/>
                    </a:cxn>
                    <a:cxn ang="0">
                      <a:pos x="46" y="99"/>
                    </a:cxn>
                    <a:cxn ang="0">
                      <a:pos x="40" y="104"/>
                    </a:cxn>
                    <a:cxn ang="0">
                      <a:pos x="30" y="96"/>
                    </a:cxn>
                    <a:cxn ang="0">
                      <a:pos x="22" y="77"/>
                    </a:cxn>
                    <a:cxn ang="0">
                      <a:pos x="43" y="74"/>
                    </a:cxn>
                    <a:cxn ang="0">
                      <a:pos x="25" y="67"/>
                    </a:cxn>
                    <a:cxn ang="0">
                      <a:pos x="11" y="57"/>
                    </a:cxn>
                    <a:cxn ang="0">
                      <a:pos x="1" y="43"/>
                    </a:cxn>
                    <a:cxn ang="0">
                      <a:pos x="0" y="41"/>
                    </a:cxn>
                    <a:cxn ang="0">
                      <a:pos x="1" y="40"/>
                    </a:cxn>
                    <a:cxn ang="0">
                      <a:pos x="8" y="38"/>
                    </a:cxn>
                    <a:cxn ang="0">
                      <a:pos x="17" y="32"/>
                    </a:cxn>
                    <a:cxn ang="0">
                      <a:pos x="20" y="21"/>
                    </a:cxn>
                    <a:cxn ang="0">
                      <a:pos x="20" y="21"/>
                    </a:cxn>
                    <a:cxn ang="0">
                      <a:pos x="32" y="21"/>
                    </a:cxn>
                    <a:cxn ang="0">
                      <a:pos x="39" y="18"/>
                    </a:cxn>
                    <a:cxn ang="0">
                      <a:pos x="45" y="16"/>
                    </a:cxn>
                    <a:cxn ang="0">
                      <a:pos x="55" y="13"/>
                    </a:cxn>
                    <a:cxn ang="0">
                      <a:pos x="60" y="10"/>
                    </a:cxn>
                    <a:cxn ang="0">
                      <a:pos x="72" y="9"/>
                    </a:cxn>
                    <a:cxn ang="0">
                      <a:pos x="86" y="9"/>
                    </a:cxn>
                    <a:cxn ang="0">
                      <a:pos x="96" y="4"/>
                    </a:cxn>
                    <a:cxn ang="0">
                      <a:pos x="103" y="0"/>
                    </a:cxn>
                    <a:cxn ang="0">
                      <a:pos x="103" y="2"/>
                    </a:cxn>
                    <a:cxn ang="0">
                      <a:pos x="103" y="7"/>
                    </a:cxn>
                  </a:cxnLst>
                  <a:rect l="0" t="0" r="r" b="b"/>
                  <a:pathLst>
                    <a:path w="103" h="106">
                      <a:moveTo>
                        <a:pt x="103" y="7"/>
                      </a:moveTo>
                      <a:cubicBezTo>
                        <a:pt x="102" y="9"/>
                        <a:pt x="101" y="11"/>
                        <a:pt x="100" y="13"/>
                      </a:cubicBezTo>
                      <a:cubicBezTo>
                        <a:pt x="98" y="17"/>
                        <a:pt x="97" y="21"/>
                        <a:pt x="95" y="25"/>
                      </a:cubicBezTo>
                      <a:cubicBezTo>
                        <a:pt x="95" y="26"/>
                        <a:pt x="94" y="26"/>
                        <a:pt x="93" y="27"/>
                      </a:cubicBezTo>
                      <a:cubicBezTo>
                        <a:pt x="93" y="27"/>
                        <a:pt x="93" y="27"/>
                        <a:pt x="93" y="27"/>
                      </a:cubicBezTo>
                      <a:cubicBezTo>
                        <a:pt x="90" y="26"/>
                        <a:pt x="86" y="25"/>
                        <a:pt x="83" y="24"/>
                      </a:cubicBezTo>
                      <a:cubicBezTo>
                        <a:pt x="76" y="23"/>
                        <a:pt x="68" y="23"/>
                        <a:pt x="61" y="23"/>
                      </a:cubicBezTo>
                      <a:cubicBezTo>
                        <a:pt x="60" y="28"/>
                        <a:pt x="58" y="34"/>
                        <a:pt x="58" y="39"/>
                      </a:cubicBezTo>
                      <a:cubicBezTo>
                        <a:pt x="55" y="35"/>
                        <a:pt x="46" y="15"/>
                        <a:pt x="43" y="29"/>
                      </a:cubicBezTo>
                      <a:cubicBezTo>
                        <a:pt x="41" y="36"/>
                        <a:pt x="43" y="44"/>
                        <a:pt x="47" y="50"/>
                      </a:cubicBezTo>
                      <a:cubicBezTo>
                        <a:pt x="53" y="56"/>
                        <a:pt x="61" y="61"/>
                        <a:pt x="64" y="69"/>
                      </a:cubicBezTo>
                      <a:cubicBezTo>
                        <a:pt x="65" y="71"/>
                        <a:pt x="66" y="78"/>
                        <a:pt x="64" y="80"/>
                      </a:cubicBezTo>
                      <a:cubicBezTo>
                        <a:pt x="62" y="83"/>
                        <a:pt x="57" y="80"/>
                        <a:pt x="54" y="79"/>
                      </a:cubicBezTo>
                      <a:cubicBezTo>
                        <a:pt x="52" y="83"/>
                        <a:pt x="51" y="85"/>
                        <a:pt x="51" y="89"/>
                      </a:cubicBezTo>
                      <a:cubicBezTo>
                        <a:pt x="50" y="93"/>
                        <a:pt x="47" y="96"/>
                        <a:pt x="46" y="99"/>
                      </a:cubicBezTo>
                      <a:cubicBezTo>
                        <a:pt x="44" y="104"/>
                        <a:pt x="46" y="106"/>
                        <a:pt x="40" y="104"/>
                      </a:cubicBezTo>
                      <a:cubicBezTo>
                        <a:pt x="35" y="102"/>
                        <a:pt x="33" y="99"/>
                        <a:pt x="30" y="96"/>
                      </a:cubicBezTo>
                      <a:cubicBezTo>
                        <a:pt x="25" y="91"/>
                        <a:pt x="13" y="84"/>
                        <a:pt x="22" y="77"/>
                      </a:cubicBezTo>
                      <a:cubicBezTo>
                        <a:pt x="27" y="74"/>
                        <a:pt x="37" y="75"/>
                        <a:pt x="43" y="74"/>
                      </a:cubicBezTo>
                      <a:cubicBezTo>
                        <a:pt x="37" y="72"/>
                        <a:pt x="31" y="69"/>
                        <a:pt x="25" y="67"/>
                      </a:cubicBezTo>
                      <a:cubicBezTo>
                        <a:pt x="19" y="66"/>
                        <a:pt x="15" y="62"/>
                        <a:pt x="11" y="57"/>
                      </a:cubicBezTo>
                      <a:cubicBezTo>
                        <a:pt x="7" y="53"/>
                        <a:pt x="3" y="48"/>
                        <a:pt x="1" y="43"/>
                      </a:cubicBezTo>
                      <a:cubicBezTo>
                        <a:pt x="0" y="43"/>
                        <a:pt x="0" y="42"/>
                        <a:pt x="0" y="41"/>
                      </a:cubicBezTo>
                      <a:cubicBezTo>
                        <a:pt x="0" y="41"/>
                        <a:pt x="1" y="41"/>
                        <a:pt x="1" y="40"/>
                      </a:cubicBezTo>
                      <a:cubicBezTo>
                        <a:pt x="3" y="39"/>
                        <a:pt x="6" y="39"/>
                        <a:pt x="8" y="38"/>
                      </a:cubicBezTo>
                      <a:cubicBezTo>
                        <a:pt x="11" y="36"/>
                        <a:pt x="16" y="35"/>
                        <a:pt x="17" y="32"/>
                      </a:cubicBezTo>
                      <a:cubicBezTo>
                        <a:pt x="19" y="30"/>
                        <a:pt x="19" y="24"/>
                        <a:pt x="20" y="21"/>
                      </a:cubicBezTo>
                      <a:cubicBezTo>
                        <a:pt x="20" y="21"/>
                        <a:pt x="20" y="21"/>
                        <a:pt x="20" y="21"/>
                      </a:cubicBezTo>
                      <a:cubicBezTo>
                        <a:pt x="24" y="21"/>
                        <a:pt x="28" y="21"/>
                        <a:pt x="32" y="21"/>
                      </a:cubicBezTo>
                      <a:cubicBezTo>
                        <a:pt x="35" y="21"/>
                        <a:pt x="37" y="19"/>
                        <a:pt x="39" y="18"/>
                      </a:cubicBezTo>
                      <a:cubicBezTo>
                        <a:pt x="41" y="17"/>
                        <a:pt x="43" y="17"/>
                        <a:pt x="45" y="16"/>
                      </a:cubicBezTo>
                      <a:cubicBezTo>
                        <a:pt x="48" y="15"/>
                        <a:pt x="52" y="14"/>
                        <a:pt x="55" y="13"/>
                      </a:cubicBezTo>
                      <a:cubicBezTo>
                        <a:pt x="56" y="12"/>
                        <a:pt x="58" y="11"/>
                        <a:pt x="60" y="10"/>
                      </a:cubicBezTo>
                      <a:cubicBezTo>
                        <a:pt x="64" y="8"/>
                        <a:pt x="67" y="6"/>
                        <a:pt x="72" y="9"/>
                      </a:cubicBezTo>
                      <a:cubicBezTo>
                        <a:pt x="76" y="12"/>
                        <a:pt x="81" y="9"/>
                        <a:pt x="86" y="9"/>
                      </a:cubicBezTo>
                      <a:cubicBezTo>
                        <a:pt x="91" y="10"/>
                        <a:pt x="92" y="7"/>
                        <a:pt x="96" y="4"/>
                      </a:cubicBezTo>
                      <a:cubicBezTo>
                        <a:pt x="97" y="3"/>
                        <a:pt x="101" y="1"/>
                        <a:pt x="103" y="0"/>
                      </a:cubicBezTo>
                      <a:cubicBezTo>
                        <a:pt x="103" y="1"/>
                        <a:pt x="103" y="1"/>
                        <a:pt x="103" y="2"/>
                      </a:cubicBezTo>
                      <a:cubicBezTo>
                        <a:pt x="102" y="4"/>
                        <a:pt x="103" y="5"/>
                        <a:pt x="103"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4" name="Freeform 326"/>
                <p:cNvSpPr/>
                <p:nvPr/>
              </p:nvSpPr>
              <p:spPr bwMode="auto">
                <a:xfrm>
                  <a:off x="1997072" y="2270124"/>
                  <a:ext cx="476249" cy="498475"/>
                </a:xfrm>
                <a:custGeom>
                  <a:avLst/>
                  <a:gdLst/>
                  <a:ahLst/>
                  <a:cxnLst>
                    <a:cxn ang="0">
                      <a:pos x="176" y="150"/>
                    </a:cxn>
                    <a:cxn ang="0">
                      <a:pos x="163" y="147"/>
                    </a:cxn>
                    <a:cxn ang="0">
                      <a:pos x="156" y="141"/>
                    </a:cxn>
                    <a:cxn ang="0">
                      <a:pos x="152" y="150"/>
                    </a:cxn>
                    <a:cxn ang="0">
                      <a:pos x="150" y="165"/>
                    </a:cxn>
                    <a:cxn ang="0">
                      <a:pos x="142" y="179"/>
                    </a:cxn>
                    <a:cxn ang="0">
                      <a:pos x="135" y="190"/>
                    </a:cxn>
                    <a:cxn ang="0">
                      <a:pos x="134" y="163"/>
                    </a:cxn>
                    <a:cxn ang="0">
                      <a:pos x="118" y="136"/>
                    </a:cxn>
                    <a:cxn ang="0">
                      <a:pos x="94" y="118"/>
                    </a:cxn>
                    <a:cxn ang="0">
                      <a:pos x="67" y="97"/>
                    </a:cxn>
                    <a:cxn ang="0">
                      <a:pos x="51" y="65"/>
                    </a:cxn>
                    <a:cxn ang="0">
                      <a:pos x="20" y="63"/>
                    </a:cxn>
                    <a:cxn ang="0">
                      <a:pos x="12" y="68"/>
                    </a:cxn>
                    <a:cxn ang="0">
                      <a:pos x="7" y="64"/>
                    </a:cxn>
                    <a:cxn ang="0">
                      <a:pos x="0" y="55"/>
                    </a:cxn>
                    <a:cxn ang="0">
                      <a:pos x="0" y="48"/>
                    </a:cxn>
                    <a:cxn ang="0">
                      <a:pos x="0" y="34"/>
                    </a:cxn>
                    <a:cxn ang="0">
                      <a:pos x="0" y="29"/>
                    </a:cxn>
                    <a:cxn ang="0">
                      <a:pos x="8" y="24"/>
                    </a:cxn>
                    <a:cxn ang="0">
                      <a:pos x="13" y="19"/>
                    </a:cxn>
                    <a:cxn ang="0">
                      <a:pos x="15" y="14"/>
                    </a:cxn>
                    <a:cxn ang="0">
                      <a:pos x="25" y="19"/>
                    </a:cxn>
                    <a:cxn ang="0">
                      <a:pos x="43" y="13"/>
                    </a:cxn>
                    <a:cxn ang="0">
                      <a:pos x="50" y="4"/>
                    </a:cxn>
                    <a:cxn ang="0">
                      <a:pos x="49" y="4"/>
                    </a:cxn>
                    <a:cxn ang="0">
                      <a:pos x="52" y="3"/>
                    </a:cxn>
                    <a:cxn ang="0">
                      <a:pos x="60" y="3"/>
                    </a:cxn>
                    <a:cxn ang="0">
                      <a:pos x="67" y="1"/>
                    </a:cxn>
                    <a:cxn ang="0">
                      <a:pos x="83" y="4"/>
                    </a:cxn>
                    <a:cxn ang="0">
                      <a:pos x="101" y="10"/>
                    </a:cxn>
                    <a:cxn ang="0">
                      <a:pos x="104" y="11"/>
                    </a:cxn>
                    <a:cxn ang="0">
                      <a:pos x="106" y="22"/>
                    </a:cxn>
                    <a:cxn ang="0">
                      <a:pos x="105" y="30"/>
                    </a:cxn>
                    <a:cxn ang="0">
                      <a:pos x="84" y="39"/>
                    </a:cxn>
                    <a:cxn ang="0">
                      <a:pos x="98" y="70"/>
                    </a:cxn>
                    <a:cxn ang="0">
                      <a:pos x="114" y="97"/>
                    </a:cxn>
                    <a:cxn ang="0">
                      <a:pos x="142" y="116"/>
                    </a:cxn>
                    <a:cxn ang="0">
                      <a:pos x="169" y="136"/>
                    </a:cxn>
                    <a:cxn ang="0">
                      <a:pos x="176" y="150"/>
                    </a:cxn>
                  </a:cxnLst>
                  <a:rect l="0" t="0" r="r" b="b"/>
                  <a:pathLst>
                    <a:path w="181" h="190">
                      <a:moveTo>
                        <a:pt x="176" y="150"/>
                      </a:moveTo>
                      <a:cubicBezTo>
                        <a:pt x="171" y="154"/>
                        <a:pt x="171" y="150"/>
                        <a:pt x="163" y="147"/>
                      </a:cubicBezTo>
                      <a:cubicBezTo>
                        <a:pt x="160" y="146"/>
                        <a:pt x="159" y="139"/>
                        <a:pt x="156" y="141"/>
                      </a:cubicBezTo>
                      <a:cubicBezTo>
                        <a:pt x="154" y="142"/>
                        <a:pt x="152" y="148"/>
                        <a:pt x="152" y="150"/>
                      </a:cubicBezTo>
                      <a:cubicBezTo>
                        <a:pt x="151" y="155"/>
                        <a:pt x="152" y="160"/>
                        <a:pt x="150" y="165"/>
                      </a:cubicBezTo>
                      <a:cubicBezTo>
                        <a:pt x="149" y="171"/>
                        <a:pt x="147" y="174"/>
                        <a:pt x="142" y="179"/>
                      </a:cubicBezTo>
                      <a:cubicBezTo>
                        <a:pt x="138" y="182"/>
                        <a:pt x="137" y="186"/>
                        <a:pt x="135" y="190"/>
                      </a:cubicBezTo>
                      <a:cubicBezTo>
                        <a:pt x="134" y="181"/>
                        <a:pt x="136" y="172"/>
                        <a:pt x="134" y="163"/>
                      </a:cubicBezTo>
                      <a:cubicBezTo>
                        <a:pt x="133" y="153"/>
                        <a:pt x="124" y="142"/>
                        <a:pt x="118" y="136"/>
                      </a:cubicBezTo>
                      <a:cubicBezTo>
                        <a:pt x="111" y="128"/>
                        <a:pt x="102" y="122"/>
                        <a:pt x="94" y="118"/>
                      </a:cubicBezTo>
                      <a:cubicBezTo>
                        <a:pt x="84" y="112"/>
                        <a:pt x="73" y="107"/>
                        <a:pt x="67" y="97"/>
                      </a:cubicBezTo>
                      <a:cubicBezTo>
                        <a:pt x="61" y="86"/>
                        <a:pt x="59" y="75"/>
                        <a:pt x="51" y="65"/>
                      </a:cubicBezTo>
                      <a:cubicBezTo>
                        <a:pt x="42" y="54"/>
                        <a:pt x="32" y="56"/>
                        <a:pt x="20" y="63"/>
                      </a:cubicBezTo>
                      <a:cubicBezTo>
                        <a:pt x="18" y="64"/>
                        <a:pt x="15" y="66"/>
                        <a:pt x="12" y="68"/>
                      </a:cubicBezTo>
                      <a:cubicBezTo>
                        <a:pt x="10" y="67"/>
                        <a:pt x="8" y="66"/>
                        <a:pt x="7" y="64"/>
                      </a:cubicBezTo>
                      <a:cubicBezTo>
                        <a:pt x="4" y="62"/>
                        <a:pt x="1" y="60"/>
                        <a:pt x="0" y="55"/>
                      </a:cubicBezTo>
                      <a:cubicBezTo>
                        <a:pt x="0" y="53"/>
                        <a:pt x="0" y="50"/>
                        <a:pt x="0" y="48"/>
                      </a:cubicBezTo>
                      <a:cubicBezTo>
                        <a:pt x="0" y="34"/>
                        <a:pt x="0" y="34"/>
                        <a:pt x="0" y="34"/>
                      </a:cubicBezTo>
                      <a:cubicBezTo>
                        <a:pt x="0" y="32"/>
                        <a:pt x="0" y="31"/>
                        <a:pt x="0" y="29"/>
                      </a:cubicBezTo>
                      <a:cubicBezTo>
                        <a:pt x="3" y="28"/>
                        <a:pt x="5" y="26"/>
                        <a:pt x="8" y="24"/>
                      </a:cubicBezTo>
                      <a:cubicBezTo>
                        <a:pt x="10" y="23"/>
                        <a:pt x="11" y="21"/>
                        <a:pt x="13" y="19"/>
                      </a:cubicBezTo>
                      <a:cubicBezTo>
                        <a:pt x="13" y="17"/>
                        <a:pt x="13" y="16"/>
                        <a:pt x="15" y="14"/>
                      </a:cubicBezTo>
                      <a:cubicBezTo>
                        <a:pt x="19" y="12"/>
                        <a:pt x="22" y="17"/>
                        <a:pt x="25" y="19"/>
                      </a:cubicBezTo>
                      <a:cubicBezTo>
                        <a:pt x="33" y="23"/>
                        <a:pt x="38" y="15"/>
                        <a:pt x="43" y="13"/>
                      </a:cubicBezTo>
                      <a:cubicBezTo>
                        <a:pt x="47" y="11"/>
                        <a:pt x="53" y="10"/>
                        <a:pt x="50" y="4"/>
                      </a:cubicBezTo>
                      <a:cubicBezTo>
                        <a:pt x="50" y="4"/>
                        <a:pt x="50" y="4"/>
                        <a:pt x="49" y="4"/>
                      </a:cubicBezTo>
                      <a:cubicBezTo>
                        <a:pt x="50" y="4"/>
                        <a:pt x="51" y="4"/>
                        <a:pt x="52" y="3"/>
                      </a:cubicBezTo>
                      <a:cubicBezTo>
                        <a:pt x="55" y="3"/>
                        <a:pt x="57" y="3"/>
                        <a:pt x="60" y="3"/>
                      </a:cubicBezTo>
                      <a:cubicBezTo>
                        <a:pt x="63" y="2"/>
                        <a:pt x="65" y="1"/>
                        <a:pt x="67" y="1"/>
                      </a:cubicBezTo>
                      <a:cubicBezTo>
                        <a:pt x="73" y="0"/>
                        <a:pt x="79" y="0"/>
                        <a:pt x="83" y="4"/>
                      </a:cubicBezTo>
                      <a:cubicBezTo>
                        <a:pt x="88" y="9"/>
                        <a:pt x="94" y="9"/>
                        <a:pt x="101" y="10"/>
                      </a:cubicBezTo>
                      <a:cubicBezTo>
                        <a:pt x="102" y="11"/>
                        <a:pt x="103" y="11"/>
                        <a:pt x="104" y="11"/>
                      </a:cubicBezTo>
                      <a:cubicBezTo>
                        <a:pt x="104" y="15"/>
                        <a:pt x="106" y="18"/>
                        <a:pt x="106" y="22"/>
                      </a:cubicBezTo>
                      <a:cubicBezTo>
                        <a:pt x="106" y="25"/>
                        <a:pt x="105" y="28"/>
                        <a:pt x="105" y="30"/>
                      </a:cubicBezTo>
                      <a:cubicBezTo>
                        <a:pt x="97" y="28"/>
                        <a:pt x="85" y="31"/>
                        <a:pt x="84" y="39"/>
                      </a:cubicBezTo>
                      <a:cubicBezTo>
                        <a:pt x="83" y="51"/>
                        <a:pt x="91" y="62"/>
                        <a:pt x="98" y="70"/>
                      </a:cubicBezTo>
                      <a:cubicBezTo>
                        <a:pt x="105" y="78"/>
                        <a:pt x="108" y="88"/>
                        <a:pt x="114" y="97"/>
                      </a:cubicBezTo>
                      <a:cubicBezTo>
                        <a:pt x="121" y="105"/>
                        <a:pt x="133" y="111"/>
                        <a:pt x="142" y="116"/>
                      </a:cubicBezTo>
                      <a:cubicBezTo>
                        <a:pt x="151" y="122"/>
                        <a:pt x="162" y="127"/>
                        <a:pt x="169" y="136"/>
                      </a:cubicBezTo>
                      <a:cubicBezTo>
                        <a:pt x="172" y="140"/>
                        <a:pt x="181" y="146"/>
                        <a:pt x="176" y="1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5" name="Freeform 327"/>
                <p:cNvSpPr/>
                <p:nvPr/>
              </p:nvSpPr>
              <p:spPr bwMode="auto">
                <a:xfrm>
                  <a:off x="1538285" y="2030412"/>
                  <a:ext cx="517524" cy="517525"/>
                </a:xfrm>
                <a:custGeom>
                  <a:avLst/>
                  <a:gdLst/>
                  <a:ahLst/>
                  <a:cxnLst>
                    <a:cxn ang="0">
                      <a:pos x="195" y="52"/>
                    </a:cxn>
                    <a:cxn ang="0">
                      <a:pos x="189" y="64"/>
                    </a:cxn>
                    <a:cxn ang="0">
                      <a:pos x="185" y="72"/>
                    </a:cxn>
                    <a:cxn ang="0">
                      <a:pos x="187" y="78"/>
                    </a:cxn>
                    <a:cxn ang="0">
                      <a:pos x="186" y="78"/>
                    </a:cxn>
                    <a:cxn ang="0">
                      <a:pos x="178" y="84"/>
                    </a:cxn>
                    <a:cxn ang="0">
                      <a:pos x="177" y="93"/>
                    </a:cxn>
                    <a:cxn ang="0">
                      <a:pos x="173" y="95"/>
                    </a:cxn>
                    <a:cxn ang="0">
                      <a:pos x="168" y="104"/>
                    </a:cxn>
                    <a:cxn ang="0">
                      <a:pos x="166" y="107"/>
                    </a:cxn>
                    <a:cxn ang="0">
                      <a:pos x="176" y="108"/>
                    </a:cxn>
                    <a:cxn ang="0">
                      <a:pos x="175" y="116"/>
                    </a:cxn>
                    <a:cxn ang="0">
                      <a:pos x="175" y="120"/>
                    </a:cxn>
                    <a:cxn ang="0">
                      <a:pos x="175" y="125"/>
                    </a:cxn>
                    <a:cxn ang="0">
                      <a:pos x="175" y="139"/>
                    </a:cxn>
                    <a:cxn ang="0">
                      <a:pos x="175" y="146"/>
                    </a:cxn>
                    <a:cxn ang="0">
                      <a:pos x="182" y="155"/>
                    </a:cxn>
                    <a:cxn ang="0">
                      <a:pos x="187" y="159"/>
                    </a:cxn>
                    <a:cxn ang="0">
                      <a:pos x="182" y="163"/>
                    </a:cxn>
                    <a:cxn ang="0">
                      <a:pos x="170" y="171"/>
                    </a:cxn>
                    <a:cxn ang="0">
                      <a:pos x="156" y="168"/>
                    </a:cxn>
                    <a:cxn ang="0">
                      <a:pos x="138" y="166"/>
                    </a:cxn>
                    <a:cxn ang="0">
                      <a:pos x="120" y="182"/>
                    </a:cxn>
                    <a:cxn ang="0">
                      <a:pos x="121" y="197"/>
                    </a:cxn>
                    <a:cxn ang="0">
                      <a:pos x="120" y="197"/>
                    </a:cxn>
                    <a:cxn ang="0">
                      <a:pos x="115" y="190"/>
                    </a:cxn>
                    <a:cxn ang="0">
                      <a:pos x="101" y="185"/>
                    </a:cxn>
                    <a:cxn ang="0">
                      <a:pos x="91" y="182"/>
                    </a:cxn>
                    <a:cxn ang="0">
                      <a:pos x="80" y="182"/>
                    </a:cxn>
                    <a:cxn ang="0">
                      <a:pos x="60" y="176"/>
                    </a:cxn>
                    <a:cxn ang="0">
                      <a:pos x="49" y="167"/>
                    </a:cxn>
                    <a:cxn ang="0">
                      <a:pos x="46" y="165"/>
                    </a:cxn>
                    <a:cxn ang="0">
                      <a:pos x="52" y="158"/>
                    </a:cxn>
                    <a:cxn ang="0">
                      <a:pos x="54" y="144"/>
                    </a:cxn>
                    <a:cxn ang="0">
                      <a:pos x="59" y="129"/>
                    </a:cxn>
                    <a:cxn ang="0">
                      <a:pos x="46" y="103"/>
                    </a:cxn>
                    <a:cxn ang="0">
                      <a:pos x="43" y="93"/>
                    </a:cxn>
                    <a:cxn ang="0">
                      <a:pos x="25" y="82"/>
                    </a:cxn>
                    <a:cxn ang="0">
                      <a:pos x="7" y="74"/>
                    </a:cxn>
                    <a:cxn ang="0">
                      <a:pos x="1" y="54"/>
                    </a:cxn>
                    <a:cxn ang="0">
                      <a:pos x="24" y="56"/>
                    </a:cxn>
                    <a:cxn ang="0">
                      <a:pos x="40" y="57"/>
                    </a:cxn>
                    <a:cxn ang="0">
                      <a:pos x="47" y="40"/>
                    </a:cxn>
                    <a:cxn ang="0">
                      <a:pos x="48" y="31"/>
                    </a:cxn>
                    <a:cxn ang="0">
                      <a:pos x="58" y="37"/>
                    </a:cxn>
                    <a:cxn ang="0">
                      <a:pos x="73" y="41"/>
                    </a:cxn>
                    <a:cxn ang="0">
                      <a:pos x="83" y="29"/>
                    </a:cxn>
                    <a:cxn ang="0">
                      <a:pos x="95" y="22"/>
                    </a:cxn>
                    <a:cxn ang="0">
                      <a:pos x="101" y="9"/>
                    </a:cxn>
                    <a:cxn ang="0">
                      <a:pos x="109" y="0"/>
                    </a:cxn>
                    <a:cxn ang="0">
                      <a:pos x="115" y="3"/>
                    </a:cxn>
                    <a:cxn ang="0">
                      <a:pos x="126" y="12"/>
                    </a:cxn>
                    <a:cxn ang="0">
                      <a:pos x="139" y="19"/>
                    </a:cxn>
                    <a:cxn ang="0">
                      <a:pos x="148" y="27"/>
                    </a:cxn>
                    <a:cxn ang="0">
                      <a:pos x="158" y="33"/>
                    </a:cxn>
                    <a:cxn ang="0">
                      <a:pos x="159" y="33"/>
                    </a:cxn>
                    <a:cxn ang="0">
                      <a:pos x="170" y="38"/>
                    </a:cxn>
                    <a:cxn ang="0">
                      <a:pos x="171" y="38"/>
                    </a:cxn>
                    <a:cxn ang="0">
                      <a:pos x="182" y="42"/>
                    </a:cxn>
                    <a:cxn ang="0">
                      <a:pos x="187" y="44"/>
                    </a:cxn>
                    <a:cxn ang="0">
                      <a:pos x="194" y="46"/>
                    </a:cxn>
                    <a:cxn ang="0">
                      <a:pos x="195" y="52"/>
                    </a:cxn>
                  </a:cxnLst>
                  <a:rect l="0" t="0" r="r" b="b"/>
                  <a:pathLst>
                    <a:path w="197" h="197">
                      <a:moveTo>
                        <a:pt x="195" y="52"/>
                      </a:moveTo>
                      <a:cubicBezTo>
                        <a:pt x="195" y="57"/>
                        <a:pt x="190" y="59"/>
                        <a:pt x="189" y="64"/>
                      </a:cubicBezTo>
                      <a:cubicBezTo>
                        <a:pt x="189" y="67"/>
                        <a:pt x="187" y="69"/>
                        <a:pt x="185" y="72"/>
                      </a:cubicBezTo>
                      <a:cubicBezTo>
                        <a:pt x="184" y="74"/>
                        <a:pt x="188" y="75"/>
                        <a:pt x="187" y="78"/>
                      </a:cubicBezTo>
                      <a:cubicBezTo>
                        <a:pt x="187" y="78"/>
                        <a:pt x="187" y="78"/>
                        <a:pt x="186" y="78"/>
                      </a:cubicBezTo>
                      <a:cubicBezTo>
                        <a:pt x="185" y="80"/>
                        <a:pt x="179" y="82"/>
                        <a:pt x="178" y="84"/>
                      </a:cubicBezTo>
                      <a:cubicBezTo>
                        <a:pt x="176" y="86"/>
                        <a:pt x="179" y="90"/>
                        <a:pt x="177" y="93"/>
                      </a:cubicBezTo>
                      <a:cubicBezTo>
                        <a:pt x="175" y="94"/>
                        <a:pt x="175" y="93"/>
                        <a:pt x="173" y="95"/>
                      </a:cubicBezTo>
                      <a:cubicBezTo>
                        <a:pt x="170" y="97"/>
                        <a:pt x="171" y="102"/>
                        <a:pt x="168" y="104"/>
                      </a:cubicBezTo>
                      <a:cubicBezTo>
                        <a:pt x="167" y="105"/>
                        <a:pt x="162" y="105"/>
                        <a:pt x="166" y="107"/>
                      </a:cubicBezTo>
                      <a:cubicBezTo>
                        <a:pt x="169" y="108"/>
                        <a:pt x="175" y="106"/>
                        <a:pt x="176" y="108"/>
                      </a:cubicBezTo>
                      <a:cubicBezTo>
                        <a:pt x="177" y="110"/>
                        <a:pt x="176" y="115"/>
                        <a:pt x="175" y="116"/>
                      </a:cubicBezTo>
                      <a:cubicBezTo>
                        <a:pt x="175" y="118"/>
                        <a:pt x="175" y="119"/>
                        <a:pt x="175" y="120"/>
                      </a:cubicBezTo>
                      <a:cubicBezTo>
                        <a:pt x="175" y="122"/>
                        <a:pt x="175" y="123"/>
                        <a:pt x="175" y="125"/>
                      </a:cubicBezTo>
                      <a:cubicBezTo>
                        <a:pt x="175" y="139"/>
                        <a:pt x="175" y="139"/>
                        <a:pt x="175" y="139"/>
                      </a:cubicBezTo>
                      <a:cubicBezTo>
                        <a:pt x="175" y="141"/>
                        <a:pt x="175" y="144"/>
                        <a:pt x="175" y="146"/>
                      </a:cubicBezTo>
                      <a:cubicBezTo>
                        <a:pt x="176" y="151"/>
                        <a:pt x="179" y="153"/>
                        <a:pt x="182" y="155"/>
                      </a:cubicBezTo>
                      <a:cubicBezTo>
                        <a:pt x="183" y="157"/>
                        <a:pt x="185" y="158"/>
                        <a:pt x="187" y="159"/>
                      </a:cubicBezTo>
                      <a:cubicBezTo>
                        <a:pt x="185" y="161"/>
                        <a:pt x="183" y="162"/>
                        <a:pt x="182" y="163"/>
                      </a:cubicBezTo>
                      <a:cubicBezTo>
                        <a:pt x="178" y="166"/>
                        <a:pt x="176" y="171"/>
                        <a:pt x="170" y="171"/>
                      </a:cubicBezTo>
                      <a:cubicBezTo>
                        <a:pt x="165" y="171"/>
                        <a:pt x="160" y="169"/>
                        <a:pt x="156" y="168"/>
                      </a:cubicBezTo>
                      <a:cubicBezTo>
                        <a:pt x="150" y="167"/>
                        <a:pt x="144" y="166"/>
                        <a:pt x="138" y="166"/>
                      </a:cubicBezTo>
                      <a:cubicBezTo>
                        <a:pt x="126" y="166"/>
                        <a:pt x="119" y="168"/>
                        <a:pt x="120" y="182"/>
                      </a:cubicBezTo>
                      <a:cubicBezTo>
                        <a:pt x="120" y="187"/>
                        <a:pt x="122" y="192"/>
                        <a:pt x="121" y="197"/>
                      </a:cubicBezTo>
                      <a:cubicBezTo>
                        <a:pt x="121" y="197"/>
                        <a:pt x="121" y="197"/>
                        <a:pt x="120" y="197"/>
                      </a:cubicBezTo>
                      <a:cubicBezTo>
                        <a:pt x="118" y="195"/>
                        <a:pt x="117" y="192"/>
                        <a:pt x="115" y="190"/>
                      </a:cubicBezTo>
                      <a:cubicBezTo>
                        <a:pt x="111" y="187"/>
                        <a:pt x="105" y="186"/>
                        <a:pt x="101" y="185"/>
                      </a:cubicBezTo>
                      <a:cubicBezTo>
                        <a:pt x="97" y="185"/>
                        <a:pt x="95" y="183"/>
                        <a:pt x="91" y="182"/>
                      </a:cubicBezTo>
                      <a:cubicBezTo>
                        <a:pt x="86" y="179"/>
                        <a:pt x="86" y="182"/>
                        <a:pt x="80" y="182"/>
                      </a:cubicBezTo>
                      <a:cubicBezTo>
                        <a:pt x="71" y="184"/>
                        <a:pt x="66" y="182"/>
                        <a:pt x="60" y="176"/>
                      </a:cubicBezTo>
                      <a:cubicBezTo>
                        <a:pt x="57" y="173"/>
                        <a:pt x="52" y="169"/>
                        <a:pt x="49" y="167"/>
                      </a:cubicBezTo>
                      <a:cubicBezTo>
                        <a:pt x="48" y="166"/>
                        <a:pt x="47" y="165"/>
                        <a:pt x="46" y="165"/>
                      </a:cubicBezTo>
                      <a:cubicBezTo>
                        <a:pt x="49" y="164"/>
                        <a:pt x="51" y="162"/>
                        <a:pt x="52" y="158"/>
                      </a:cubicBezTo>
                      <a:cubicBezTo>
                        <a:pt x="53" y="154"/>
                        <a:pt x="53" y="149"/>
                        <a:pt x="54" y="144"/>
                      </a:cubicBezTo>
                      <a:cubicBezTo>
                        <a:pt x="55" y="139"/>
                        <a:pt x="58" y="134"/>
                        <a:pt x="59" y="129"/>
                      </a:cubicBezTo>
                      <a:cubicBezTo>
                        <a:pt x="60" y="118"/>
                        <a:pt x="52" y="111"/>
                        <a:pt x="46" y="103"/>
                      </a:cubicBezTo>
                      <a:cubicBezTo>
                        <a:pt x="44" y="100"/>
                        <a:pt x="44" y="98"/>
                        <a:pt x="43" y="93"/>
                      </a:cubicBezTo>
                      <a:cubicBezTo>
                        <a:pt x="40" y="85"/>
                        <a:pt x="32" y="85"/>
                        <a:pt x="25" y="82"/>
                      </a:cubicBezTo>
                      <a:cubicBezTo>
                        <a:pt x="19" y="80"/>
                        <a:pt x="12" y="79"/>
                        <a:pt x="7" y="74"/>
                      </a:cubicBezTo>
                      <a:cubicBezTo>
                        <a:pt x="0" y="69"/>
                        <a:pt x="0" y="62"/>
                        <a:pt x="1" y="54"/>
                      </a:cubicBezTo>
                      <a:cubicBezTo>
                        <a:pt x="8" y="53"/>
                        <a:pt x="16" y="56"/>
                        <a:pt x="24" y="56"/>
                      </a:cubicBezTo>
                      <a:cubicBezTo>
                        <a:pt x="28" y="57"/>
                        <a:pt x="36" y="58"/>
                        <a:pt x="40" y="57"/>
                      </a:cubicBezTo>
                      <a:cubicBezTo>
                        <a:pt x="47" y="54"/>
                        <a:pt x="48" y="46"/>
                        <a:pt x="47" y="40"/>
                      </a:cubicBezTo>
                      <a:cubicBezTo>
                        <a:pt x="47" y="38"/>
                        <a:pt x="47" y="33"/>
                        <a:pt x="48" y="31"/>
                      </a:cubicBezTo>
                      <a:cubicBezTo>
                        <a:pt x="51" y="28"/>
                        <a:pt x="55" y="34"/>
                        <a:pt x="58" y="37"/>
                      </a:cubicBezTo>
                      <a:cubicBezTo>
                        <a:pt x="62" y="42"/>
                        <a:pt x="66" y="47"/>
                        <a:pt x="73" y="41"/>
                      </a:cubicBezTo>
                      <a:cubicBezTo>
                        <a:pt x="77" y="37"/>
                        <a:pt x="78" y="31"/>
                        <a:pt x="83" y="29"/>
                      </a:cubicBezTo>
                      <a:cubicBezTo>
                        <a:pt x="89" y="27"/>
                        <a:pt x="92" y="28"/>
                        <a:pt x="95" y="22"/>
                      </a:cubicBezTo>
                      <a:cubicBezTo>
                        <a:pt x="97" y="18"/>
                        <a:pt x="98" y="13"/>
                        <a:pt x="101" y="9"/>
                      </a:cubicBezTo>
                      <a:cubicBezTo>
                        <a:pt x="103" y="6"/>
                        <a:pt x="106" y="3"/>
                        <a:pt x="109" y="0"/>
                      </a:cubicBezTo>
                      <a:cubicBezTo>
                        <a:pt x="111" y="1"/>
                        <a:pt x="113" y="2"/>
                        <a:pt x="115" y="3"/>
                      </a:cubicBezTo>
                      <a:cubicBezTo>
                        <a:pt x="119" y="6"/>
                        <a:pt x="123" y="9"/>
                        <a:pt x="126" y="12"/>
                      </a:cubicBezTo>
                      <a:cubicBezTo>
                        <a:pt x="130" y="15"/>
                        <a:pt x="135" y="17"/>
                        <a:pt x="139" y="19"/>
                      </a:cubicBezTo>
                      <a:cubicBezTo>
                        <a:pt x="144" y="21"/>
                        <a:pt x="146" y="23"/>
                        <a:pt x="148" y="27"/>
                      </a:cubicBezTo>
                      <a:cubicBezTo>
                        <a:pt x="151" y="31"/>
                        <a:pt x="155" y="32"/>
                        <a:pt x="158" y="33"/>
                      </a:cubicBezTo>
                      <a:cubicBezTo>
                        <a:pt x="158" y="33"/>
                        <a:pt x="159" y="33"/>
                        <a:pt x="159" y="33"/>
                      </a:cubicBezTo>
                      <a:cubicBezTo>
                        <a:pt x="163" y="35"/>
                        <a:pt x="166" y="37"/>
                        <a:pt x="170" y="38"/>
                      </a:cubicBezTo>
                      <a:cubicBezTo>
                        <a:pt x="170" y="38"/>
                        <a:pt x="171" y="38"/>
                        <a:pt x="171" y="38"/>
                      </a:cubicBezTo>
                      <a:cubicBezTo>
                        <a:pt x="175" y="39"/>
                        <a:pt x="178" y="41"/>
                        <a:pt x="182" y="42"/>
                      </a:cubicBezTo>
                      <a:cubicBezTo>
                        <a:pt x="184" y="43"/>
                        <a:pt x="185" y="43"/>
                        <a:pt x="187" y="44"/>
                      </a:cubicBezTo>
                      <a:cubicBezTo>
                        <a:pt x="189" y="45"/>
                        <a:pt x="189" y="45"/>
                        <a:pt x="194" y="46"/>
                      </a:cubicBezTo>
                      <a:cubicBezTo>
                        <a:pt x="195" y="47"/>
                        <a:pt x="197" y="52"/>
                        <a:pt x="195"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6" name="Freeform 328"/>
                <p:cNvSpPr/>
                <p:nvPr/>
              </p:nvSpPr>
              <p:spPr bwMode="auto">
                <a:xfrm>
                  <a:off x="1358898" y="2455862"/>
                  <a:ext cx="493712" cy="388937"/>
                </a:xfrm>
                <a:custGeom>
                  <a:avLst/>
                  <a:gdLst/>
                  <a:ahLst/>
                  <a:cxnLst>
                    <a:cxn ang="0">
                      <a:pos x="188" y="35"/>
                    </a:cxn>
                    <a:cxn ang="0">
                      <a:pos x="175" y="46"/>
                    </a:cxn>
                    <a:cxn ang="0">
                      <a:pos x="166" y="51"/>
                    </a:cxn>
                    <a:cxn ang="0">
                      <a:pos x="163" y="56"/>
                    </a:cxn>
                    <a:cxn ang="0">
                      <a:pos x="151" y="68"/>
                    </a:cxn>
                    <a:cxn ang="0">
                      <a:pos x="140" y="80"/>
                    </a:cxn>
                    <a:cxn ang="0">
                      <a:pos x="136" y="96"/>
                    </a:cxn>
                    <a:cxn ang="0">
                      <a:pos x="133" y="111"/>
                    </a:cxn>
                    <a:cxn ang="0">
                      <a:pos x="125" y="122"/>
                    </a:cxn>
                    <a:cxn ang="0">
                      <a:pos x="103" y="142"/>
                    </a:cxn>
                    <a:cxn ang="0">
                      <a:pos x="88" y="139"/>
                    </a:cxn>
                    <a:cxn ang="0">
                      <a:pos x="72" y="143"/>
                    </a:cxn>
                    <a:cxn ang="0">
                      <a:pos x="40" y="136"/>
                    </a:cxn>
                    <a:cxn ang="0">
                      <a:pos x="28" y="132"/>
                    </a:cxn>
                    <a:cxn ang="0">
                      <a:pos x="29" y="129"/>
                    </a:cxn>
                    <a:cxn ang="0">
                      <a:pos x="29" y="123"/>
                    </a:cxn>
                    <a:cxn ang="0">
                      <a:pos x="34" y="117"/>
                    </a:cxn>
                    <a:cxn ang="0">
                      <a:pos x="34" y="107"/>
                    </a:cxn>
                    <a:cxn ang="0">
                      <a:pos x="31" y="97"/>
                    </a:cxn>
                    <a:cxn ang="0">
                      <a:pos x="33" y="87"/>
                    </a:cxn>
                    <a:cxn ang="0">
                      <a:pos x="38" y="68"/>
                    </a:cxn>
                    <a:cxn ang="0">
                      <a:pos x="38" y="58"/>
                    </a:cxn>
                    <a:cxn ang="0">
                      <a:pos x="45" y="52"/>
                    </a:cxn>
                    <a:cxn ang="0">
                      <a:pos x="45" y="41"/>
                    </a:cxn>
                    <a:cxn ang="0">
                      <a:pos x="39" y="35"/>
                    </a:cxn>
                    <a:cxn ang="0">
                      <a:pos x="31" y="36"/>
                    </a:cxn>
                    <a:cxn ang="0">
                      <a:pos x="20" y="34"/>
                    </a:cxn>
                    <a:cxn ang="0">
                      <a:pos x="10" y="32"/>
                    </a:cxn>
                    <a:cxn ang="0">
                      <a:pos x="7" y="35"/>
                    </a:cxn>
                    <a:cxn ang="0">
                      <a:pos x="7" y="33"/>
                    </a:cxn>
                    <a:cxn ang="0">
                      <a:pos x="1" y="17"/>
                    </a:cxn>
                    <a:cxn ang="0">
                      <a:pos x="10" y="4"/>
                    </a:cxn>
                    <a:cxn ang="0">
                      <a:pos x="42" y="2"/>
                    </a:cxn>
                    <a:cxn ang="0">
                      <a:pos x="74" y="4"/>
                    </a:cxn>
                    <a:cxn ang="0">
                      <a:pos x="93" y="8"/>
                    </a:cxn>
                    <a:cxn ang="0">
                      <a:pos x="109" y="5"/>
                    </a:cxn>
                    <a:cxn ang="0">
                      <a:pos x="114" y="3"/>
                    </a:cxn>
                    <a:cxn ang="0">
                      <a:pos x="117" y="5"/>
                    </a:cxn>
                    <a:cxn ang="0">
                      <a:pos x="128" y="14"/>
                    </a:cxn>
                    <a:cxn ang="0">
                      <a:pos x="148" y="20"/>
                    </a:cxn>
                    <a:cxn ang="0">
                      <a:pos x="159" y="20"/>
                    </a:cxn>
                    <a:cxn ang="0">
                      <a:pos x="169" y="23"/>
                    </a:cxn>
                    <a:cxn ang="0">
                      <a:pos x="183" y="28"/>
                    </a:cxn>
                    <a:cxn ang="0">
                      <a:pos x="188" y="35"/>
                    </a:cxn>
                  </a:cxnLst>
                  <a:rect l="0" t="0" r="r" b="b"/>
                  <a:pathLst>
                    <a:path w="188" h="148">
                      <a:moveTo>
                        <a:pt x="188" y="35"/>
                      </a:moveTo>
                      <a:cubicBezTo>
                        <a:pt x="186" y="41"/>
                        <a:pt x="180" y="44"/>
                        <a:pt x="175" y="46"/>
                      </a:cubicBezTo>
                      <a:cubicBezTo>
                        <a:pt x="172" y="47"/>
                        <a:pt x="168" y="49"/>
                        <a:pt x="166" y="51"/>
                      </a:cubicBezTo>
                      <a:cubicBezTo>
                        <a:pt x="165" y="52"/>
                        <a:pt x="165" y="55"/>
                        <a:pt x="163" y="56"/>
                      </a:cubicBezTo>
                      <a:cubicBezTo>
                        <a:pt x="160" y="61"/>
                        <a:pt x="154" y="64"/>
                        <a:pt x="151" y="68"/>
                      </a:cubicBezTo>
                      <a:cubicBezTo>
                        <a:pt x="147" y="71"/>
                        <a:pt x="142" y="76"/>
                        <a:pt x="140" y="80"/>
                      </a:cubicBezTo>
                      <a:cubicBezTo>
                        <a:pt x="138" y="85"/>
                        <a:pt x="137" y="91"/>
                        <a:pt x="136" y="96"/>
                      </a:cubicBezTo>
                      <a:cubicBezTo>
                        <a:pt x="134" y="101"/>
                        <a:pt x="134" y="105"/>
                        <a:pt x="133" y="111"/>
                      </a:cubicBezTo>
                      <a:cubicBezTo>
                        <a:pt x="132" y="115"/>
                        <a:pt x="128" y="118"/>
                        <a:pt x="125" y="122"/>
                      </a:cubicBezTo>
                      <a:cubicBezTo>
                        <a:pt x="118" y="129"/>
                        <a:pt x="116" y="141"/>
                        <a:pt x="103" y="142"/>
                      </a:cubicBezTo>
                      <a:cubicBezTo>
                        <a:pt x="98" y="143"/>
                        <a:pt x="94" y="139"/>
                        <a:pt x="88" y="139"/>
                      </a:cubicBezTo>
                      <a:cubicBezTo>
                        <a:pt x="82" y="139"/>
                        <a:pt x="77" y="141"/>
                        <a:pt x="72" y="143"/>
                      </a:cubicBezTo>
                      <a:cubicBezTo>
                        <a:pt x="60" y="148"/>
                        <a:pt x="49" y="146"/>
                        <a:pt x="40" y="136"/>
                      </a:cubicBezTo>
                      <a:cubicBezTo>
                        <a:pt x="36" y="131"/>
                        <a:pt x="33" y="132"/>
                        <a:pt x="28" y="132"/>
                      </a:cubicBezTo>
                      <a:cubicBezTo>
                        <a:pt x="28" y="131"/>
                        <a:pt x="29" y="130"/>
                        <a:pt x="29" y="129"/>
                      </a:cubicBezTo>
                      <a:cubicBezTo>
                        <a:pt x="29" y="127"/>
                        <a:pt x="28" y="125"/>
                        <a:pt x="29" y="123"/>
                      </a:cubicBezTo>
                      <a:cubicBezTo>
                        <a:pt x="30" y="121"/>
                        <a:pt x="33" y="120"/>
                        <a:pt x="34" y="117"/>
                      </a:cubicBezTo>
                      <a:cubicBezTo>
                        <a:pt x="34" y="115"/>
                        <a:pt x="33" y="110"/>
                        <a:pt x="34" y="107"/>
                      </a:cubicBezTo>
                      <a:cubicBezTo>
                        <a:pt x="34" y="102"/>
                        <a:pt x="30" y="100"/>
                        <a:pt x="31" y="97"/>
                      </a:cubicBezTo>
                      <a:cubicBezTo>
                        <a:pt x="31" y="94"/>
                        <a:pt x="32" y="90"/>
                        <a:pt x="33" y="87"/>
                      </a:cubicBezTo>
                      <a:cubicBezTo>
                        <a:pt x="34" y="81"/>
                        <a:pt x="38" y="75"/>
                        <a:pt x="38" y="68"/>
                      </a:cubicBezTo>
                      <a:cubicBezTo>
                        <a:pt x="39" y="65"/>
                        <a:pt x="37" y="61"/>
                        <a:pt x="38" y="58"/>
                      </a:cubicBezTo>
                      <a:cubicBezTo>
                        <a:pt x="39" y="54"/>
                        <a:pt x="42" y="54"/>
                        <a:pt x="45" y="52"/>
                      </a:cubicBezTo>
                      <a:cubicBezTo>
                        <a:pt x="48" y="49"/>
                        <a:pt x="48" y="45"/>
                        <a:pt x="45" y="41"/>
                      </a:cubicBezTo>
                      <a:cubicBezTo>
                        <a:pt x="45" y="39"/>
                        <a:pt x="41" y="35"/>
                        <a:pt x="39" y="35"/>
                      </a:cubicBezTo>
                      <a:cubicBezTo>
                        <a:pt x="36" y="34"/>
                        <a:pt x="34" y="36"/>
                        <a:pt x="31" y="36"/>
                      </a:cubicBezTo>
                      <a:cubicBezTo>
                        <a:pt x="27" y="37"/>
                        <a:pt x="24" y="36"/>
                        <a:pt x="20" y="34"/>
                      </a:cubicBezTo>
                      <a:cubicBezTo>
                        <a:pt x="17" y="32"/>
                        <a:pt x="15" y="31"/>
                        <a:pt x="10" y="32"/>
                      </a:cubicBezTo>
                      <a:cubicBezTo>
                        <a:pt x="9" y="33"/>
                        <a:pt x="8" y="34"/>
                        <a:pt x="7" y="35"/>
                      </a:cubicBezTo>
                      <a:cubicBezTo>
                        <a:pt x="7" y="34"/>
                        <a:pt x="7" y="33"/>
                        <a:pt x="7" y="33"/>
                      </a:cubicBezTo>
                      <a:cubicBezTo>
                        <a:pt x="5" y="27"/>
                        <a:pt x="2" y="22"/>
                        <a:pt x="1" y="17"/>
                      </a:cubicBezTo>
                      <a:cubicBezTo>
                        <a:pt x="0" y="10"/>
                        <a:pt x="4" y="7"/>
                        <a:pt x="10" y="4"/>
                      </a:cubicBezTo>
                      <a:cubicBezTo>
                        <a:pt x="20" y="0"/>
                        <a:pt x="31" y="2"/>
                        <a:pt x="42" y="2"/>
                      </a:cubicBezTo>
                      <a:cubicBezTo>
                        <a:pt x="52" y="2"/>
                        <a:pt x="63" y="3"/>
                        <a:pt x="74" y="4"/>
                      </a:cubicBezTo>
                      <a:cubicBezTo>
                        <a:pt x="80" y="5"/>
                        <a:pt x="86" y="8"/>
                        <a:pt x="93" y="8"/>
                      </a:cubicBezTo>
                      <a:cubicBezTo>
                        <a:pt x="99" y="7"/>
                        <a:pt x="103" y="6"/>
                        <a:pt x="109" y="5"/>
                      </a:cubicBezTo>
                      <a:cubicBezTo>
                        <a:pt x="110" y="4"/>
                        <a:pt x="112" y="3"/>
                        <a:pt x="114" y="3"/>
                      </a:cubicBezTo>
                      <a:cubicBezTo>
                        <a:pt x="115" y="3"/>
                        <a:pt x="116" y="4"/>
                        <a:pt x="117" y="5"/>
                      </a:cubicBezTo>
                      <a:cubicBezTo>
                        <a:pt x="120" y="7"/>
                        <a:pt x="125" y="11"/>
                        <a:pt x="128" y="14"/>
                      </a:cubicBezTo>
                      <a:cubicBezTo>
                        <a:pt x="134" y="20"/>
                        <a:pt x="139" y="22"/>
                        <a:pt x="148" y="20"/>
                      </a:cubicBezTo>
                      <a:cubicBezTo>
                        <a:pt x="154" y="20"/>
                        <a:pt x="154" y="17"/>
                        <a:pt x="159" y="20"/>
                      </a:cubicBezTo>
                      <a:cubicBezTo>
                        <a:pt x="163" y="21"/>
                        <a:pt x="165" y="23"/>
                        <a:pt x="169" y="23"/>
                      </a:cubicBezTo>
                      <a:cubicBezTo>
                        <a:pt x="173" y="24"/>
                        <a:pt x="179" y="25"/>
                        <a:pt x="183" y="28"/>
                      </a:cubicBezTo>
                      <a:cubicBezTo>
                        <a:pt x="185" y="30"/>
                        <a:pt x="186" y="33"/>
                        <a:pt x="188"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7" name="Freeform 329"/>
                <p:cNvSpPr/>
                <p:nvPr/>
              </p:nvSpPr>
              <p:spPr bwMode="auto">
                <a:xfrm>
                  <a:off x="2590796" y="1487487"/>
                  <a:ext cx="79375" cy="53975"/>
                </a:xfrm>
                <a:custGeom>
                  <a:avLst/>
                  <a:gdLst/>
                  <a:ahLst/>
                  <a:cxnLst>
                    <a:cxn ang="0">
                      <a:pos x="20" y="16"/>
                    </a:cxn>
                    <a:cxn ang="0">
                      <a:pos x="12" y="19"/>
                    </a:cxn>
                    <a:cxn ang="0">
                      <a:pos x="1" y="17"/>
                    </a:cxn>
                    <a:cxn ang="0">
                      <a:pos x="5" y="3"/>
                    </a:cxn>
                    <a:cxn ang="0">
                      <a:pos x="20" y="16"/>
                    </a:cxn>
                  </a:cxnLst>
                  <a:rect l="0" t="0" r="r" b="b"/>
                  <a:pathLst>
                    <a:path w="30" h="21">
                      <a:moveTo>
                        <a:pt x="20" y="16"/>
                      </a:moveTo>
                      <a:cubicBezTo>
                        <a:pt x="17" y="17"/>
                        <a:pt x="15" y="18"/>
                        <a:pt x="12" y="19"/>
                      </a:cubicBezTo>
                      <a:cubicBezTo>
                        <a:pt x="8" y="21"/>
                        <a:pt x="3" y="21"/>
                        <a:pt x="1" y="17"/>
                      </a:cubicBezTo>
                      <a:cubicBezTo>
                        <a:pt x="0" y="13"/>
                        <a:pt x="0" y="5"/>
                        <a:pt x="5" y="3"/>
                      </a:cubicBezTo>
                      <a:cubicBezTo>
                        <a:pt x="11" y="0"/>
                        <a:pt x="30" y="12"/>
                        <a:pt x="20" y="1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8" name="Freeform 330"/>
                <p:cNvSpPr/>
                <p:nvPr/>
              </p:nvSpPr>
              <p:spPr bwMode="auto">
                <a:xfrm>
                  <a:off x="2444746" y="1541462"/>
                  <a:ext cx="52387" cy="95250"/>
                </a:xfrm>
                <a:custGeom>
                  <a:avLst/>
                  <a:gdLst/>
                  <a:ahLst/>
                  <a:cxnLst>
                    <a:cxn ang="0">
                      <a:pos x="14" y="11"/>
                    </a:cxn>
                    <a:cxn ang="0">
                      <a:pos x="7" y="24"/>
                    </a:cxn>
                    <a:cxn ang="0">
                      <a:pos x="0" y="36"/>
                    </a:cxn>
                    <a:cxn ang="0">
                      <a:pos x="8" y="11"/>
                    </a:cxn>
                    <a:cxn ang="0">
                      <a:pos x="16" y="1"/>
                    </a:cxn>
                    <a:cxn ang="0">
                      <a:pos x="14" y="11"/>
                    </a:cxn>
                  </a:cxnLst>
                  <a:rect l="0" t="0" r="r" b="b"/>
                  <a:pathLst>
                    <a:path w="20" h="36">
                      <a:moveTo>
                        <a:pt x="14" y="11"/>
                      </a:moveTo>
                      <a:cubicBezTo>
                        <a:pt x="11" y="15"/>
                        <a:pt x="9" y="19"/>
                        <a:pt x="7" y="24"/>
                      </a:cubicBezTo>
                      <a:cubicBezTo>
                        <a:pt x="5" y="26"/>
                        <a:pt x="3" y="34"/>
                        <a:pt x="0" y="36"/>
                      </a:cubicBezTo>
                      <a:cubicBezTo>
                        <a:pt x="0" y="27"/>
                        <a:pt x="3" y="18"/>
                        <a:pt x="8" y="11"/>
                      </a:cubicBezTo>
                      <a:cubicBezTo>
                        <a:pt x="9" y="9"/>
                        <a:pt x="13" y="0"/>
                        <a:pt x="16" y="1"/>
                      </a:cubicBezTo>
                      <a:cubicBezTo>
                        <a:pt x="20" y="1"/>
                        <a:pt x="15" y="9"/>
                        <a:pt x="14"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9" name="Freeform 331"/>
                <p:cNvSpPr/>
                <p:nvPr/>
              </p:nvSpPr>
              <p:spPr bwMode="auto">
                <a:xfrm>
                  <a:off x="2376484" y="1589087"/>
                  <a:ext cx="36512" cy="96837"/>
                </a:xfrm>
                <a:custGeom>
                  <a:avLst/>
                  <a:gdLst/>
                  <a:ahLst/>
                  <a:cxnLst>
                    <a:cxn ang="0">
                      <a:pos x="3" y="12"/>
                    </a:cxn>
                    <a:cxn ang="0">
                      <a:pos x="3" y="37"/>
                    </a:cxn>
                    <a:cxn ang="0">
                      <a:pos x="9" y="24"/>
                    </a:cxn>
                    <a:cxn ang="0">
                      <a:pos x="14" y="13"/>
                    </a:cxn>
                    <a:cxn ang="0">
                      <a:pos x="9" y="3"/>
                    </a:cxn>
                    <a:cxn ang="0">
                      <a:pos x="3" y="12"/>
                    </a:cxn>
                  </a:cxnLst>
                  <a:rect l="0" t="0" r="r" b="b"/>
                  <a:pathLst>
                    <a:path w="14" h="37">
                      <a:moveTo>
                        <a:pt x="3" y="12"/>
                      </a:moveTo>
                      <a:cubicBezTo>
                        <a:pt x="1" y="20"/>
                        <a:pt x="0" y="30"/>
                        <a:pt x="3" y="37"/>
                      </a:cubicBezTo>
                      <a:cubicBezTo>
                        <a:pt x="6" y="36"/>
                        <a:pt x="8" y="27"/>
                        <a:pt x="9" y="24"/>
                      </a:cubicBezTo>
                      <a:cubicBezTo>
                        <a:pt x="11" y="20"/>
                        <a:pt x="13" y="17"/>
                        <a:pt x="14" y="13"/>
                      </a:cubicBezTo>
                      <a:cubicBezTo>
                        <a:pt x="14" y="9"/>
                        <a:pt x="14" y="0"/>
                        <a:pt x="9" y="3"/>
                      </a:cubicBezTo>
                      <a:cubicBezTo>
                        <a:pt x="6" y="4"/>
                        <a:pt x="4" y="9"/>
                        <a:pt x="3"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0" name="Freeform 332"/>
                <p:cNvSpPr/>
                <p:nvPr/>
              </p:nvSpPr>
              <p:spPr bwMode="auto">
                <a:xfrm>
                  <a:off x="2168521" y="1684337"/>
                  <a:ext cx="65087" cy="115887"/>
                </a:xfrm>
                <a:custGeom>
                  <a:avLst/>
                  <a:gdLst/>
                  <a:ahLst/>
                  <a:cxnLst>
                    <a:cxn ang="0">
                      <a:pos x="14" y="7"/>
                    </a:cxn>
                    <a:cxn ang="0">
                      <a:pos x="5" y="3"/>
                    </a:cxn>
                    <a:cxn ang="0">
                      <a:pos x="3" y="25"/>
                    </a:cxn>
                    <a:cxn ang="0">
                      <a:pos x="12" y="40"/>
                    </a:cxn>
                    <a:cxn ang="0">
                      <a:pos x="24" y="25"/>
                    </a:cxn>
                    <a:cxn ang="0">
                      <a:pos x="20" y="16"/>
                    </a:cxn>
                    <a:cxn ang="0">
                      <a:pos x="14" y="7"/>
                    </a:cxn>
                  </a:cxnLst>
                  <a:rect l="0" t="0" r="r" b="b"/>
                  <a:pathLst>
                    <a:path w="25" h="44">
                      <a:moveTo>
                        <a:pt x="14" y="7"/>
                      </a:moveTo>
                      <a:cubicBezTo>
                        <a:pt x="12" y="3"/>
                        <a:pt x="10" y="0"/>
                        <a:pt x="5" y="3"/>
                      </a:cubicBezTo>
                      <a:cubicBezTo>
                        <a:pt x="0" y="7"/>
                        <a:pt x="2" y="20"/>
                        <a:pt x="3" y="25"/>
                      </a:cubicBezTo>
                      <a:cubicBezTo>
                        <a:pt x="4" y="32"/>
                        <a:pt x="3" y="44"/>
                        <a:pt x="12" y="40"/>
                      </a:cubicBezTo>
                      <a:cubicBezTo>
                        <a:pt x="17" y="38"/>
                        <a:pt x="24" y="31"/>
                        <a:pt x="24" y="25"/>
                      </a:cubicBezTo>
                      <a:cubicBezTo>
                        <a:pt x="25" y="22"/>
                        <a:pt x="22" y="19"/>
                        <a:pt x="20" y="16"/>
                      </a:cubicBezTo>
                      <a:cubicBezTo>
                        <a:pt x="18" y="13"/>
                        <a:pt x="17" y="10"/>
                        <a:pt x="14"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1" name="Freeform 333"/>
                <p:cNvSpPr/>
                <p:nvPr/>
              </p:nvSpPr>
              <p:spPr bwMode="auto">
                <a:xfrm>
                  <a:off x="2132009" y="1709737"/>
                  <a:ext cx="28575" cy="76200"/>
                </a:xfrm>
                <a:custGeom>
                  <a:avLst/>
                  <a:gdLst/>
                  <a:ahLst/>
                  <a:cxnLst>
                    <a:cxn ang="0">
                      <a:pos x="1" y="17"/>
                    </a:cxn>
                    <a:cxn ang="0">
                      <a:pos x="3" y="29"/>
                    </a:cxn>
                    <a:cxn ang="0">
                      <a:pos x="9" y="19"/>
                    </a:cxn>
                    <a:cxn ang="0">
                      <a:pos x="9" y="8"/>
                    </a:cxn>
                    <a:cxn ang="0">
                      <a:pos x="1" y="17"/>
                    </a:cxn>
                  </a:cxnLst>
                  <a:rect l="0" t="0" r="r" b="b"/>
                  <a:pathLst>
                    <a:path w="11" h="29">
                      <a:moveTo>
                        <a:pt x="1" y="17"/>
                      </a:moveTo>
                      <a:cubicBezTo>
                        <a:pt x="0" y="19"/>
                        <a:pt x="0" y="29"/>
                        <a:pt x="3" y="29"/>
                      </a:cubicBezTo>
                      <a:cubicBezTo>
                        <a:pt x="6" y="29"/>
                        <a:pt x="8" y="21"/>
                        <a:pt x="9" y="19"/>
                      </a:cubicBezTo>
                      <a:cubicBezTo>
                        <a:pt x="10" y="15"/>
                        <a:pt x="11" y="12"/>
                        <a:pt x="9" y="8"/>
                      </a:cubicBezTo>
                      <a:cubicBezTo>
                        <a:pt x="4" y="0"/>
                        <a:pt x="1" y="13"/>
                        <a:pt x="1"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2" name="Freeform 334"/>
                <p:cNvSpPr/>
                <p:nvPr/>
              </p:nvSpPr>
              <p:spPr bwMode="auto">
                <a:xfrm>
                  <a:off x="12622192" y="4006849"/>
                  <a:ext cx="241300" cy="95250"/>
                </a:xfrm>
                <a:custGeom>
                  <a:avLst/>
                  <a:gdLst/>
                  <a:ahLst/>
                  <a:cxnLst>
                    <a:cxn ang="0">
                      <a:pos x="92" y="20"/>
                    </a:cxn>
                    <a:cxn ang="0">
                      <a:pos x="85" y="27"/>
                    </a:cxn>
                    <a:cxn ang="0">
                      <a:pos x="79" y="34"/>
                    </a:cxn>
                    <a:cxn ang="0">
                      <a:pos x="76" y="25"/>
                    </a:cxn>
                    <a:cxn ang="0">
                      <a:pos x="68" y="15"/>
                    </a:cxn>
                    <a:cxn ang="0">
                      <a:pos x="54" y="13"/>
                    </a:cxn>
                    <a:cxn ang="0">
                      <a:pos x="40" y="15"/>
                    </a:cxn>
                    <a:cxn ang="0">
                      <a:pos x="43" y="29"/>
                    </a:cxn>
                    <a:cxn ang="0">
                      <a:pos x="37" y="35"/>
                    </a:cxn>
                    <a:cxn ang="0">
                      <a:pos x="28" y="30"/>
                    </a:cxn>
                    <a:cxn ang="0">
                      <a:pos x="26" y="24"/>
                    </a:cxn>
                    <a:cxn ang="0">
                      <a:pos x="21" y="23"/>
                    </a:cxn>
                    <a:cxn ang="0">
                      <a:pos x="6" y="20"/>
                    </a:cxn>
                    <a:cxn ang="0">
                      <a:pos x="0" y="19"/>
                    </a:cxn>
                    <a:cxn ang="0">
                      <a:pos x="0" y="19"/>
                    </a:cxn>
                    <a:cxn ang="0">
                      <a:pos x="1" y="17"/>
                    </a:cxn>
                    <a:cxn ang="0">
                      <a:pos x="2" y="14"/>
                    </a:cxn>
                    <a:cxn ang="0">
                      <a:pos x="3" y="9"/>
                    </a:cxn>
                    <a:cxn ang="0">
                      <a:pos x="6" y="1"/>
                    </a:cxn>
                    <a:cxn ang="0">
                      <a:pos x="6" y="0"/>
                    </a:cxn>
                    <a:cxn ang="0">
                      <a:pos x="16" y="10"/>
                    </a:cxn>
                    <a:cxn ang="0">
                      <a:pos x="35" y="7"/>
                    </a:cxn>
                    <a:cxn ang="0">
                      <a:pos x="55" y="1"/>
                    </a:cxn>
                    <a:cxn ang="0">
                      <a:pos x="75" y="6"/>
                    </a:cxn>
                    <a:cxn ang="0">
                      <a:pos x="84" y="14"/>
                    </a:cxn>
                    <a:cxn ang="0">
                      <a:pos x="92" y="20"/>
                    </a:cxn>
                  </a:cxnLst>
                  <a:rect l="0" t="0" r="r" b="b"/>
                  <a:pathLst>
                    <a:path w="92" h="36">
                      <a:moveTo>
                        <a:pt x="92" y="20"/>
                      </a:moveTo>
                      <a:cubicBezTo>
                        <a:pt x="89" y="21"/>
                        <a:pt x="87" y="25"/>
                        <a:pt x="85" y="27"/>
                      </a:cubicBezTo>
                      <a:cubicBezTo>
                        <a:pt x="82" y="29"/>
                        <a:pt x="80" y="31"/>
                        <a:pt x="79" y="34"/>
                      </a:cubicBezTo>
                      <a:cubicBezTo>
                        <a:pt x="76" y="25"/>
                        <a:pt x="76" y="25"/>
                        <a:pt x="76" y="25"/>
                      </a:cubicBezTo>
                      <a:cubicBezTo>
                        <a:pt x="77" y="21"/>
                        <a:pt x="70" y="16"/>
                        <a:pt x="68" y="15"/>
                      </a:cubicBezTo>
                      <a:cubicBezTo>
                        <a:pt x="63" y="12"/>
                        <a:pt x="59" y="12"/>
                        <a:pt x="54" y="13"/>
                      </a:cubicBezTo>
                      <a:cubicBezTo>
                        <a:pt x="51" y="13"/>
                        <a:pt x="42" y="13"/>
                        <a:pt x="40" y="15"/>
                      </a:cubicBezTo>
                      <a:cubicBezTo>
                        <a:pt x="37" y="19"/>
                        <a:pt x="43" y="25"/>
                        <a:pt x="43" y="29"/>
                      </a:cubicBezTo>
                      <a:cubicBezTo>
                        <a:pt x="44" y="33"/>
                        <a:pt x="42" y="35"/>
                        <a:pt x="37" y="35"/>
                      </a:cubicBezTo>
                      <a:cubicBezTo>
                        <a:pt x="33" y="36"/>
                        <a:pt x="30" y="34"/>
                        <a:pt x="28" y="30"/>
                      </a:cubicBezTo>
                      <a:cubicBezTo>
                        <a:pt x="28" y="28"/>
                        <a:pt x="28" y="25"/>
                        <a:pt x="26" y="24"/>
                      </a:cubicBezTo>
                      <a:cubicBezTo>
                        <a:pt x="25" y="24"/>
                        <a:pt x="22" y="24"/>
                        <a:pt x="21" y="23"/>
                      </a:cubicBezTo>
                      <a:cubicBezTo>
                        <a:pt x="16" y="22"/>
                        <a:pt x="11" y="21"/>
                        <a:pt x="6" y="20"/>
                      </a:cubicBezTo>
                      <a:cubicBezTo>
                        <a:pt x="5" y="20"/>
                        <a:pt x="2" y="20"/>
                        <a:pt x="0" y="19"/>
                      </a:cubicBezTo>
                      <a:cubicBezTo>
                        <a:pt x="0" y="19"/>
                        <a:pt x="0" y="19"/>
                        <a:pt x="0" y="19"/>
                      </a:cubicBezTo>
                      <a:cubicBezTo>
                        <a:pt x="0" y="18"/>
                        <a:pt x="1" y="17"/>
                        <a:pt x="1" y="17"/>
                      </a:cubicBezTo>
                      <a:cubicBezTo>
                        <a:pt x="2" y="16"/>
                        <a:pt x="2" y="15"/>
                        <a:pt x="2" y="14"/>
                      </a:cubicBezTo>
                      <a:cubicBezTo>
                        <a:pt x="2" y="13"/>
                        <a:pt x="3" y="11"/>
                        <a:pt x="3" y="9"/>
                      </a:cubicBezTo>
                      <a:cubicBezTo>
                        <a:pt x="4" y="7"/>
                        <a:pt x="5" y="4"/>
                        <a:pt x="6" y="1"/>
                      </a:cubicBezTo>
                      <a:cubicBezTo>
                        <a:pt x="6" y="1"/>
                        <a:pt x="6" y="1"/>
                        <a:pt x="6" y="0"/>
                      </a:cubicBezTo>
                      <a:cubicBezTo>
                        <a:pt x="9" y="4"/>
                        <a:pt x="12" y="8"/>
                        <a:pt x="16" y="10"/>
                      </a:cubicBezTo>
                      <a:cubicBezTo>
                        <a:pt x="21" y="13"/>
                        <a:pt x="29" y="9"/>
                        <a:pt x="35" y="7"/>
                      </a:cubicBezTo>
                      <a:cubicBezTo>
                        <a:pt x="42" y="5"/>
                        <a:pt x="47" y="0"/>
                        <a:pt x="55" y="1"/>
                      </a:cubicBezTo>
                      <a:cubicBezTo>
                        <a:pt x="63" y="1"/>
                        <a:pt x="69" y="3"/>
                        <a:pt x="75" y="6"/>
                      </a:cubicBezTo>
                      <a:cubicBezTo>
                        <a:pt x="79" y="8"/>
                        <a:pt x="81" y="11"/>
                        <a:pt x="84" y="14"/>
                      </a:cubicBezTo>
                      <a:cubicBezTo>
                        <a:pt x="87" y="17"/>
                        <a:pt x="89" y="18"/>
                        <a:pt x="92"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3" name="Freeform 335"/>
                <p:cNvSpPr/>
                <p:nvPr/>
              </p:nvSpPr>
              <p:spPr bwMode="auto">
                <a:xfrm>
                  <a:off x="12503130" y="3938586"/>
                  <a:ext cx="134937" cy="119062"/>
                </a:xfrm>
                <a:custGeom>
                  <a:avLst/>
                  <a:gdLst/>
                  <a:ahLst/>
                  <a:cxnLst>
                    <a:cxn ang="0">
                      <a:pos x="51" y="26"/>
                    </a:cxn>
                    <a:cxn ang="0">
                      <a:pos x="51" y="27"/>
                    </a:cxn>
                    <a:cxn ang="0">
                      <a:pos x="48" y="35"/>
                    </a:cxn>
                    <a:cxn ang="0">
                      <a:pos x="47" y="40"/>
                    </a:cxn>
                    <a:cxn ang="0">
                      <a:pos x="46" y="43"/>
                    </a:cxn>
                    <a:cxn ang="0">
                      <a:pos x="45" y="45"/>
                    </a:cxn>
                    <a:cxn ang="0">
                      <a:pos x="45" y="45"/>
                    </a:cxn>
                    <a:cxn ang="0">
                      <a:pos x="40" y="44"/>
                    </a:cxn>
                    <a:cxn ang="0">
                      <a:pos x="32" y="34"/>
                    </a:cxn>
                    <a:cxn ang="0">
                      <a:pos x="13" y="16"/>
                    </a:cxn>
                    <a:cxn ang="0">
                      <a:pos x="13" y="25"/>
                    </a:cxn>
                    <a:cxn ang="0">
                      <a:pos x="3" y="15"/>
                    </a:cxn>
                    <a:cxn ang="0">
                      <a:pos x="1" y="3"/>
                    </a:cxn>
                    <a:cxn ang="0">
                      <a:pos x="0" y="1"/>
                    </a:cxn>
                    <a:cxn ang="0">
                      <a:pos x="3" y="2"/>
                    </a:cxn>
                    <a:cxn ang="0">
                      <a:pos x="6" y="1"/>
                    </a:cxn>
                    <a:cxn ang="0">
                      <a:pos x="8" y="0"/>
                    </a:cxn>
                    <a:cxn ang="0">
                      <a:pos x="16" y="3"/>
                    </a:cxn>
                    <a:cxn ang="0">
                      <a:pos x="21" y="5"/>
                    </a:cxn>
                    <a:cxn ang="0">
                      <a:pos x="28" y="8"/>
                    </a:cxn>
                    <a:cxn ang="0">
                      <a:pos x="33" y="8"/>
                    </a:cxn>
                    <a:cxn ang="0">
                      <a:pos x="35" y="8"/>
                    </a:cxn>
                    <a:cxn ang="0">
                      <a:pos x="37" y="10"/>
                    </a:cxn>
                    <a:cxn ang="0">
                      <a:pos x="45" y="19"/>
                    </a:cxn>
                    <a:cxn ang="0">
                      <a:pos x="51" y="26"/>
                    </a:cxn>
                  </a:cxnLst>
                  <a:rect l="0" t="0" r="r" b="b"/>
                  <a:pathLst>
                    <a:path w="51" h="45">
                      <a:moveTo>
                        <a:pt x="51" y="26"/>
                      </a:moveTo>
                      <a:cubicBezTo>
                        <a:pt x="51" y="27"/>
                        <a:pt x="51" y="27"/>
                        <a:pt x="51" y="27"/>
                      </a:cubicBezTo>
                      <a:cubicBezTo>
                        <a:pt x="50" y="30"/>
                        <a:pt x="49" y="33"/>
                        <a:pt x="48" y="35"/>
                      </a:cubicBezTo>
                      <a:cubicBezTo>
                        <a:pt x="48" y="37"/>
                        <a:pt x="47" y="39"/>
                        <a:pt x="47" y="40"/>
                      </a:cubicBezTo>
                      <a:cubicBezTo>
                        <a:pt x="47" y="41"/>
                        <a:pt x="47" y="42"/>
                        <a:pt x="46" y="43"/>
                      </a:cubicBezTo>
                      <a:cubicBezTo>
                        <a:pt x="46" y="43"/>
                        <a:pt x="45" y="44"/>
                        <a:pt x="45" y="45"/>
                      </a:cubicBezTo>
                      <a:cubicBezTo>
                        <a:pt x="45" y="45"/>
                        <a:pt x="45" y="45"/>
                        <a:pt x="45" y="45"/>
                      </a:cubicBezTo>
                      <a:cubicBezTo>
                        <a:pt x="43" y="45"/>
                        <a:pt x="42" y="45"/>
                        <a:pt x="40" y="44"/>
                      </a:cubicBezTo>
                      <a:cubicBezTo>
                        <a:pt x="37" y="41"/>
                        <a:pt x="34" y="37"/>
                        <a:pt x="32" y="34"/>
                      </a:cubicBezTo>
                      <a:cubicBezTo>
                        <a:pt x="28" y="29"/>
                        <a:pt x="21" y="15"/>
                        <a:pt x="13" y="16"/>
                      </a:cubicBezTo>
                      <a:cubicBezTo>
                        <a:pt x="14" y="19"/>
                        <a:pt x="15" y="23"/>
                        <a:pt x="13" y="25"/>
                      </a:cubicBezTo>
                      <a:cubicBezTo>
                        <a:pt x="9" y="22"/>
                        <a:pt x="4" y="20"/>
                        <a:pt x="3" y="15"/>
                      </a:cubicBezTo>
                      <a:cubicBezTo>
                        <a:pt x="2" y="10"/>
                        <a:pt x="4" y="7"/>
                        <a:pt x="1" y="3"/>
                      </a:cubicBezTo>
                      <a:cubicBezTo>
                        <a:pt x="1" y="2"/>
                        <a:pt x="0" y="2"/>
                        <a:pt x="0" y="1"/>
                      </a:cubicBezTo>
                      <a:cubicBezTo>
                        <a:pt x="1" y="1"/>
                        <a:pt x="2" y="2"/>
                        <a:pt x="3" y="2"/>
                      </a:cubicBezTo>
                      <a:cubicBezTo>
                        <a:pt x="4" y="2"/>
                        <a:pt x="5" y="2"/>
                        <a:pt x="6" y="1"/>
                      </a:cubicBezTo>
                      <a:cubicBezTo>
                        <a:pt x="7" y="1"/>
                        <a:pt x="7" y="0"/>
                        <a:pt x="8" y="0"/>
                      </a:cubicBezTo>
                      <a:cubicBezTo>
                        <a:pt x="11" y="0"/>
                        <a:pt x="13" y="2"/>
                        <a:pt x="16" y="3"/>
                      </a:cubicBezTo>
                      <a:cubicBezTo>
                        <a:pt x="17" y="4"/>
                        <a:pt x="19" y="5"/>
                        <a:pt x="21" y="5"/>
                      </a:cubicBezTo>
                      <a:cubicBezTo>
                        <a:pt x="23" y="6"/>
                        <a:pt x="26" y="7"/>
                        <a:pt x="28" y="8"/>
                      </a:cubicBezTo>
                      <a:cubicBezTo>
                        <a:pt x="29" y="8"/>
                        <a:pt x="31" y="8"/>
                        <a:pt x="33" y="8"/>
                      </a:cubicBezTo>
                      <a:cubicBezTo>
                        <a:pt x="34" y="8"/>
                        <a:pt x="34" y="8"/>
                        <a:pt x="35" y="8"/>
                      </a:cubicBezTo>
                      <a:cubicBezTo>
                        <a:pt x="36" y="8"/>
                        <a:pt x="36" y="9"/>
                        <a:pt x="37" y="10"/>
                      </a:cubicBezTo>
                      <a:cubicBezTo>
                        <a:pt x="39" y="12"/>
                        <a:pt x="42" y="15"/>
                        <a:pt x="45" y="19"/>
                      </a:cubicBezTo>
                      <a:cubicBezTo>
                        <a:pt x="47" y="21"/>
                        <a:pt x="49" y="24"/>
                        <a:pt x="51"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4" name="Freeform 336"/>
                <p:cNvSpPr/>
                <p:nvPr/>
              </p:nvSpPr>
              <p:spPr bwMode="auto">
                <a:xfrm>
                  <a:off x="12450742" y="3786186"/>
                  <a:ext cx="163512" cy="173037"/>
                </a:xfrm>
                <a:custGeom>
                  <a:avLst/>
                  <a:gdLst/>
                  <a:ahLst/>
                  <a:cxnLst>
                    <a:cxn ang="0">
                      <a:pos x="59" y="35"/>
                    </a:cxn>
                    <a:cxn ang="0">
                      <a:pos x="54" y="47"/>
                    </a:cxn>
                    <a:cxn ang="0">
                      <a:pos x="51" y="57"/>
                    </a:cxn>
                    <a:cxn ang="0">
                      <a:pos x="55" y="66"/>
                    </a:cxn>
                    <a:cxn ang="0">
                      <a:pos x="53" y="66"/>
                    </a:cxn>
                    <a:cxn ang="0">
                      <a:pos x="48" y="66"/>
                    </a:cxn>
                    <a:cxn ang="0">
                      <a:pos x="41" y="63"/>
                    </a:cxn>
                    <a:cxn ang="0">
                      <a:pos x="36" y="61"/>
                    </a:cxn>
                    <a:cxn ang="0">
                      <a:pos x="28" y="58"/>
                    </a:cxn>
                    <a:cxn ang="0">
                      <a:pos x="26" y="59"/>
                    </a:cxn>
                    <a:cxn ang="0">
                      <a:pos x="23" y="60"/>
                    </a:cxn>
                    <a:cxn ang="0">
                      <a:pos x="20" y="59"/>
                    </a:cxn>
                    <a:cxn ang="0">
                      <a:pos x="20" y="59"/>
                    </a:cxn>
                    <a:cxn ang="0">
                      <a:pos x="4" y="35"/>
                    </a:cxn>
                    <a:cxn ang="0">
                      <a:pos x="0" y="31"/>
                    </a:cxn>
                    <a:cxn ang="0">
                      <a:pos x="8" y="27"/>
                    </a:cxn>
                    <a:cxn ang="0">
                      <a:pos x="12" y="25"/>
                    </a:cxn>
                    <a:cxn ang="0">
                      <a:pos x="16" y="22"/>
                    </a:cxn>
                    <a:cxn ang="0">
                      <a:pos x="22" y="15"/>
                    </a:cxn>
                    <a:cxn ang="0">
                      <a:pos x="29" y="11"/>
                    </a:cxn>
                    <a:cxn ang="0">
                      <a:pos x="37" y="6"/>
                    </a:cxn>
                    <a:cxn ang="0">
                      <a:pos x="42" y="5"/>
                    </a:cxn>
                    <a:cxn ang="0">
                      <a:pos x="47" y="4"/>
                    </a:cxn>
                    <a:cxn ang="0">
                      <a:pos x="55" y="1"/>
                    </a:cxn>
                    <a:cxn ang="0">
                      <a:pos x="61" y="0"/>
                    </a:cxn>
                    <a:cxn ang="0">
                      <a:pos x="60" y="13"/>
                    </a:cxn>
                    <a:cxn ang="0">
                      <a:pos x="59" y="35"/>
                    </a:cxn>
                  </a:cxnLst>
                  <a:rect l="0" t="0" r="r" b="b"/>
                  <a:pathLst>
                    <a:path w="62" h="66">
                      <a:moveTo>
                        <a:pt x="59" y="35"/>
                      </a:moveTo>
                      <a:cubicBezTo>
                        <a:pt x="57" y="39"/>
                        <a:pt x="55" y="42"/>
                        <a:pt x="54" y="47"/>
                      </a:cubicBezTo>
                      <a:cubicBezTo>
                        <a:pt x="53" y="50"/>
                        <a:pt x="51" y="54"/>
                        <a:pt x="51" y="57"/>
                      </a:cubicBezTo>
                      <a:cubicBezTo>
                        <a:pt x="52" y="60"/>
                        <a:pt x="53" y="63"/>
                        <a:pt x="55" y="66"/>
                      </a:cubicBezTo>
                      <a:cubicBezTo>
                        <a:pt x="54" y="66"/>
                        <a:pt x="54" y="66"/>
                        <a:pt x="53" y="66"/>
                      </a:cubicBezTo>
                      <a:cubicBezTo>
                        <a:pt x="51" y="66"/>
                        <a:pt x="49" y="66"/>
                        <a:pt x="48" y="66"/>
                      </a:cubicBezTo>
                      <a:cubicBezTo>
                        <a:pt x="46" y="65"/>
                        <a:pt x="43" y="64"/>
                        <a:pt x="41" y="63"/>
                      </a:cubicBezTo>
                      <a:cubicBezTo>
                        <a:pt x="39" y="63"/>
                        <a:pt x="37" y="62"/>
                        <a:pt x="36" y="61"/>
                      </a:cubicBezTo>
                      <a:cubicBezTo>
                        <a:pt x="33" y="60"/>
                        <a:pt x="31" y="58"/>
                        <a:pt x="28" y="58"/>
                      </a:cubicBezTo>
                      <a:cubicBezTo>
                        <a:pt x="27" y="58"/>
                        <a:pt x="27" y="59"/>
                        <a:pt x="26" y="59"/>
                      </a:cubicBezTo>
                      <a:cubicBezTo>
                        <a:pt x="25" y="60"/>
                        <a:pt x="24" y="60"/>
                        <a:pt x="23" y="60"/>
                      </a:cubicBezTo>
                      <a:cubicBezTo>
                        <a:pt x="22" y="60"/>
                        <a:pt x="21" y="59"/>
                        <a:pt x="20" y="59"/>
                      </a:cubicBezTo>
                      <a:cubicBezTo>
                        <a:pt x="20" y="59"/>
                        <a:pt x="20" y="59"/>
                        <a:pt x="20" y="59"/>
                      </a:cubicBezTo>
                      <a:cubicBezTo>
                        <a:pt x="15" y="51"/>
                        <a:pt x="10" y="42"/>
                        <a:pt x="4" y="35"/>
                      </a:cubicBezTo>
                      <a:cubicBezTo>
                        <a:pt x="3" y="33"/>
                        <a:pt x="2" y="32"/>
                        <a:pt x="0" y="31"/>
                      </a:cubicBezTo>
                      <a:cubicBezTo>
                        <a:pt x="3" y="29"/>
                        <a:pt x="7" y="28"/>
                        <a:pt x="8" y="27"/>
                      </a:cubicBezTo>
                      <a:cubicBezTo>
                        <a:pt x="9" y="26"/>
                        <a:pt x="11" y="26"/>
                        <a:pt x="12" y="25"/>
                      </a:cubicBezTo>
                      <a:cubicBezTo>
                        <a:pt x="13" y="24"/>
                        <a:pt x="15" y="23"/>
                        <a:pt x="16" y="22"/>
                      </a:cubicBezTo>
                      <a:cubicBezTo>
                        <a:pt x="18" y="20"/>
                        <a:pt x="20" y="17"/>
                        <a:pt x="22" y="15"/>
                      </a:cubicBezTo>
                      <a:cubicBezTo>
                        <a:pt x="24" y="14"/>
                        <a:pt x="26" y="12"/>
                        <a:pt x="29" y="11"/>
                      </a:cubicBezTo>
                      <a:cubicBezTo>
                        <a:pt x="31" y="9"/>
                        <a:pt x="34" y="7"/>
                        <a:pt x="37" y="6"/>
                      </a:cubicBezTo>
                      <a:cubicBezTo>
                        <a:pt x="38" y="6"/>
                        <a:pt x="40" y="5"/>
                        <a:pt x="42" y="5"/>
                      </a:cubicBezTo>
                      <a:cubicBezTo>
                        <a:pt x="44" y="5"/>
                        <a:pt x="46" y="5"/>
                        <a:pt x="47" y="4"/>
                      </a:cubicBezTo>
                      <a:cubicBezTo>
                        <a:pt x="50" y="4"/>
                        <a:pt x="52" y="2"/>
                        <a:pt x="55" y="1"/>
                      </a:cubicBezTo>
                      <a:cubicBezTo>
                        <a:pt x="57" y="1"/>
                        <a:pt x="59" y="0"/>
                        <a:pt x="61" y="0"/>
                      </a:cubicBezTo>
                      <a:cubicBezTo>
                        <a:pt x="62" y="4"/>
                        <a:pt x="60" y="9"/>
                        <a:pt x="60" y="13"/>
                      </a:cubicBezTo>
                      <a:cubicBezTo>
                        <a:pt x="59" y="20"/>
                        <a:pt x="61" y="28"/>
                        <a:pt x="59"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5" name="Freeform 337"/>
                <p:cNvSpPr/>
                <p:nvPr/>
              </p:nvSpPr>
              <p:spPr bwMode="auto">
                <a:xfrm>
                  <a:off x="12374542" y="3749674"/>
                  <a:ext cx="236537" cy="117475"/>
                </a:xfrm>
                <a:custGeom>
                  <a:avLst/>
                  <a:gdLst/>
                  <a:ahLst/>
                  <a:cxnLst>
                    <a:cxn ang="0">
                      <a:pos x="90" y="14"/>
                    </a:cxn>
                    <a:cxn ang="0">
                      <a:pos x="84" y="15"/>
                    </a:cxn>
                    <a:cxn ang="0">
                      <a:pos x="76" y="18"/>
                    </a:cxn>
                    <a:cxn ang="0">
                      <a:pos x="71" y="19"/>
                    </a:cxn>
                    <a:cxn ang="0">
                      <a:pos x="66" y="20"/>
                    </a:cxn>
                    <a:cxn ang="0">
                      <a:pos x="58" y="25"/>
                    </a:cxn>
                    <a:cxn ang="0">
                      <a:pos x="51" y="29"/>
                    </a:cxn>
                    <a:cxn ang="0">
                      <a:pos x="45" y="36"/>
                    </a:cxn>
                    <a:cxn ang="0">
                      <a:pos x="41" y="39"/>
                    </a:cxn>
                    <a:cxn ang="0">
                      <a:pos x="37" y="41"/>
                    </a:cxn>
                    <a:cxn ang="0">
                      <a:pos x="29" y="45"/>
                    </a:cxn>
                    <a:cxn ang="0">
                      <a:pos x="23" y="42"/>
                    </a:cxn>
                    <a:cxn ang="0">
                      <a:pos x="24" y="38"/>
                    </a:cxn>
                    <a:cxn ang="0">
                      <a:pos x="21" y="34"/>
                    </a:cxn>
                    <a:cxn ang="0">
                      <a:pos x="16" y="31"/>
                    </a:cxn>
                    <a:cxn ang="0">
                      <a:pos x="10" y="26"/>
                    </a:cxn>
                    <a:cxn ang="0">
                      <a:pos x="5" y="22"/>
                    </a:cxn>
                    <a:cxn ang="0">
                      <a:pos x="0" y="18"/>
                    </a:cxn>
                    <a:cxn ang="0">
                      <a:pos x="3" y="14"/>
                    </a:cxn>
                    <a:cxn ang="0">
                      <a:pos x="9" y="9"/>
                    </a:cxn>
                    <a:cxn ang="0">
                      <a:pos x="14" y="3"/>
                    </a:cxn>
                    <a:cxn ang="0">
                      <a:pos x="25" y="3"/>
                    </a:cxn>
                    <a:cxn ang="0">
                      <a:pos x="66" y="2"/>
                    </a:cxn>
                    <a:cxn ang="0">
                      <a:pos x="87" y="9"/>
                    </a:cxn>
                    <a:cxn ang="0">
                      <a:pos x="90" y="14"/>
                    </a:cxn>
                  </a:cxnLst>
                  <a:rect l="0" t="0" r="r" b="b"/>
                  <a:pathLst>
                    <a:path w="90" h="45">
                      <a:moveTo>
                        <a:pt x="90" y="14"/>
                      </a:moveTo>
                      <a:cubicBezTo>
                        <a:pt x="88" y="14"/>
                        <a:pt x="86" y="15"/>
                        <a:pt x="84" y="15"/>
                      </a:cubicBezTo>
                      <a:cubicBezTo>
                        <a:pt x="81" y="16"/>
                        <a:pt x="79" y="18"/>
                        <a:pt x="76" y="18"/>
                      </a:cubicBezTo>
                      <a:cubicBezTo>
                        <a:pt x="75" y="19"/>
                        <a:pt x="73" y="19"/>
                        <a:pt x="71" y="19"/>
                      </a:cubicBezTo>
                      <a:cubicBezTo>
                        <a:pt x="69" y="19"/>
                        <a:pt x="67" y="20"/>
                        <a:pt x="66" y="20"/>
                      </a:cubicBezTo>
                      <a:cubicBezTo>
                        <a:pt x="63" y="21"/>
                        <a:pt x="60" y="23"/>
                        <a:pt x="58" y="25"/>
                      </a:cubicBezTo>
                      <a:cubicBezTo>
                        <a:pt x="55" y="26"/>
                        <a:pt x="53" y="28"/>
                        <a:pt x="51" y="29"/>
                      </a:cubicBezTo>
                      <a:cubicBezTo>
                        <a:pt x="49" y="31"/>
                        <a:pt x="47" y="34"/>
                        <a:pt x="45" y="36"/>
                      </a:cubicBezTo>
                      <a:cubicBezTo>
                        <a:pt x="44" y="37"/>
                        <a:pt x="42" y="38"/>
                        <a:pt x="41" y="39"/>
                      </a:cubicBezTo>
                      <a:cubicBezTo>
                        <a:pt x="40" y="40"/>
                        <a:pt x="38" y="40"/>
                        <a:pt x="37" y="41"/>
                      </a:cubicBezTo>
                      <a:cubicBezTo>
                        <a:pt x="36" y="42"/>
                        <a:pt x="32" y="43"/>
                        <a:pt x="29" y="45"/>
                      </a:cubicBezTo>
                      <a:cubicBezTo>
                        <a:pt x="27" y="44"/>
                        <a:pt x="25" y="42"/>
                        <a:pt x="23" y="42"/>
                      </a:cubicBezTo>
                      <a:cubicBezTo>
                        <a:pt x="24" y="40"/>
                        <a:pt x="24" y="39"/>
                        <a:pt x="24" y="38"/>
                      </a:cubicBezTo>
                      <a:cubicBezTo>
                        <a:pt x="24" y="36"/>
                        <a:pt x="23" y="35"/>
                        <a:pt x="21" y="34"/>
                      </a:cubicBezTo>
                      <a:cubicBezTo>
                        <a:pt x="20" y="33"/>
                        <a:pt x="18" y="32"/>
                        <a:pt x="16" y="31"/>
                      </a:cubicBezTo>
                      <a:cubicBezTo>
                        <a:pt x="14" y="29"/>
                        <a:pt x="12" y="27"/>
                        <a:pt x="10" y="26"/>
                      </a:cubicBezTo>
                      <a:cubicBezTo>
                        <a:pt x="9" y="25"/>
                        <a:pt x="6" y="24"/>
                        <a:pt x="5" y="22"/>
                      </a:cubicBezTo>
                      <a:cubicBezTo>
                        <a:pt x="3" y="21"/>
                        <a:pt x="2" y="19"/>
                        <a:pt x="0" y="18"/>
                      </a:cubicBezTo>
                      <a:cubicBezTo>
                        <a:pt x="1" y="17"/>
                        <a:pt x="1" y="16"/>
                        <a:pt x="3" y="14"/>
                      </a:cubicBezTo>
                      <a:cubicBezTo>
                        <a:pt x="5" y="12"/>
                        <a:pt x="7" y="11"/>
                        <a:pt x="9" y="9"/>
                      </a:cubicBezTo>
                      <a:cubicBezTo>
                        <a:pt x="11" y="7"/>
                        <a:pt x="13" y="5"/>
                        <a:pt x="14" y="3"/>
                      </a:cubicBezTo>
                      <a:cubicBezTo>
                        <a:pt x="18" y="3"/>
                        <a:pt x="22" y="3"/>
                        <a:pt x="25" y="3"/>
                      </a:cubicBezTo>
                      <a:cubicBezTo>
                        <a:pt x="38" y="1"/>
                        <a:pt x="53" y="0"/>
                        <a:pt x="66" y="2"/>
                      </a:cubicBezTo>
                      <a:cubicBezTo>
                        <a:pt x="73" y="3"/>
                        <a:pt x="81" y="5"/>
                        <a:pt x="87" y="9"/>
                      </a:cubicBezTo>
                      <a:cubicBezTo>
                        <a:pt x="89" y="10"/>
                        <a:pt x="90" y="12"/>
                        <a:pt x="90"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6" name="Freeform 338"/>
                <p:cNvSpPr/>
                <p:nvPr/>
              </p:nvSpPr>
              <p:spPr bwMode="auto">
                <a:xfrm>
                  <a:off x="12341205" y="3797299"/>
                  <a:ext cx="96837" cy="61912"/>
                </a:xfrm>
                <a:custGeom>
                  <a:avLst/>
                  <a:gdLst/>
                  <a:ahLst/>
                  <a:cxnLst>
                    <a:cxn ang="0">
                      <a:pos x="37" y="20"/>
                    </a:cxn>
                    <a:cxn ang="0">
                      <a:pos x="36" y="24"/>
                    </a:cxn>
                    <a:cxn ang="0">
                      <a:pos x="34" y="23"/>
                    </a:cxn>
                    <a:cxn ang="0">
                      <a:pos x="23" y="20"/>
                    </a:cxn>
                    <a:cxn ang="0">
                      <a:pos x="0" y="13"/>
                    </a:cxn>
                    <a:cxn ang="0">
                      <a:pos x="1" y="12"/>
                    </a:cxn>
                    <a:cxn ang="0">
                      <a:pos x="11" y="2"/>
                    </a:cxn>
                    <a:cxn ang="0">
                      <a:pos x="13" y="0"/>
                    </a:cxn>
                    <a:cxn ang="0">
                      <a:pos x="18" y="4"/>
                    </a:cxn>
                    <a:cxn ang="0">
                      <a:pos x="23" y="8"/>
                    </a:cxn>
                    <a:cxn ang="0">
                      <a:pos x="29" y="13"/>
                    </a:cxn>
                    <a:cxn ang="0">
                      <a:pos x="34" y="16"/>
                    </a:cxn>
                    <a:cxn ang="0">
                      <a:pos x="37" y="20"/>
                    </a:cxn>
                  </a:cxnLst>
                  <a:rect l="0" t="0" r="r" b="b"/>
                  <a:pathLst>
                    <a:path w="37" h="24">
                      <a:moveTo>
                        <a:pt x="37" y="20"/>
                      </a:moveTo>
                      <a:cubicBezTo>
                        <a:pt x="37" y="21"/>
                        <a:pt x="37" y="22"/>
                        <a:pt x="36" y="24"/>
                      </a:cubicBezTo>
                      <a:cubicBezTo>
                        <a:pt x="36" y="23"/>
                        <a:pt x="35" y="23"/>
                        <a:pt x="34" y="23"/>
                      </a:cubicBezTo>
                      <a:cubicBezTo>
                        <a:pt x="30" y="22"/>
                        <a:pt x="26" y="21"/>
                        <a:pt x="23" y="20"/>
                      </a:cubicBezTo>
                      <a:cubicBezTo>
                        <a:pt x="15" y="18"/>
                        <a:pt x="7" y="15"/>
                        <a:pt x="0" y="13"/>
                      </a:cubicBezTo>
                      <a:cubicBezTo>
                        <a:pt x="0" y="12"/>
                        <a:pt x="0" y="12"/>
                        <a:pt x="1" y="12"/>
                      </a:cubicBezTo>
                      <a:cubicBezTo>
                        <a:pt x="5" y="9"/>
                        <a:pt x="8" y="6"/>
                        <a:pt x="11" y="2"/>
                      </a:cubicBezTo>
                      <a:cubicBezTo>
                        <a:pt x="12" y="2"/>
                        <a:pt x="12" y="1"/>
                        <a:pt x="13" y="0"/>
                      </a:cubicBezTo>
                      <a:cubicBezTo>
                        <a:pt x="15" y="1"/>
                        <a:pt x="16" y="3"/>
                        <a:pt x="18" y="4"/>
                      </a:cubicBezTo>
                      <a:cubicBezTo>
                        <a:pt x="19" y="6"/>
                        <a:pt x="22" y="7"/>
                        <a:pt x="23" y="8"/>
                      </a:cubicBezTo>
                      <a:cubicBezTo>
                        <a:pt x="25" y="9"/>
                        <a:pt x="27" y="11"/>
                        <a:pt x="29" y="13"/>
                      </a:cubicBezTo>
                      <a:cubicBezTo>
                        <a:pt x="31" y="14"/>
                        <a:pt x="33" y="15"/>
                        <a:pt x="34" y="16"/>
                      </a:cubicBezTo>
                      <a:cubicBezTo>
                        <a:pt x="36" y="17"/>
                        <a:pt x="37" y="18"/>
                        <a:pt x="37"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7" name="Freeform 339"/>
                <p:cNvSpPr/>
                <p:nvPr/>
              </p:nvSpPr>
              <p:spPr bwMode="auto">
                <a:xfrm>
                  <a:off x="12249130" y="3662361"/>
                  <a:ext cx="161925" cy="168275"/>
                </a:xfrm>
                <a:custGeom>
                  <a:avLst/>
                  <a:gdLst/>
                  <a:ahLst/>
                  <a:cxnLst>
                    <a:cxn ang="0">
                      <a:pos x="62" y="36"/>
                    </a:cxn>
                    <a:cxn ang="0">
                      <a:pos x="57" y="42"/>
                    </a:cxn>
                    <a:cxn ang="0">
                      <a:pos x="51" y="47"/>
                    </a:cxn>
                    <a:cxn ang="0">
                      <a:pos x="48" y="51"/>
                    </a:cxn>
                    <a:cxn ang="0">
                      <a:pos x="46" y="53"/>
                    </a:cxn>
                    <a:cxn ang="0">
                      <a:pos x="36" y="63"/>
                    </a:cxn>
                    <a:cxn ang="0">
                      <a:pos x="35" y="64"/>
                    </a:cxn>
                    <a:cxn ang="0">
                      <a:pos x="35" y="64"/>
                    </a:cxn>
                    <a:cxn ang="0">
                      <a:pos x="30" y="62"/>
                    </a:cxn>
                    <a:cxn ang="0">
                      <a:pos x="3" y="52"/>
                    </a:cxn>
                    <a:cxn ang="0">
                      <a:pos x="0" y="50"/>
                    </a:cxn>
                    <a:cxn ang="0">
                      <a:pos x="2" y="47"/>
                    </a:cxn>
                    <a:cxn ang="0">
                      <a:pos x="8" y="37"/>
                    </a:cxn>
                    <a:cxn ang="0">
                      <a:pos x="15" y="30"/>
                    </a:cxn>
                    <a:cxn ang="0">
                      <a:pos x="20" y="28"/>
                    </a:cxn>
                    <a:cxn ang="0">
                      <a:pos x="24" y="25"/>
                    </a:cxn>
                    <a:cxn ang="0">
                      <a:pos x="22" y="20"/>
                    </a:cxn>
                    <a:cxn ang="0">
                      <a:pos x="19" y="17"/>
                    </a:cxn>
                    <a:cxn ang="0">
                      <a:pos x="17" y="7"/>
                    </a:cxn>
                    <a:cxn ang="0">
                      <a:pos x="22" y="4"/>
                    </a:cxn>
                    <a:cxn ang="0">
                      <a:pos x="27" y="1"/>
                    </a:cxn>
                    <a:cxn ang="0">
                      <a:pos x="38" y="2"/>
                    </a:cxn>
                    <a:cxn ang="0">
                      <a:pos x="48" y="2"/>
                    </a:cxn>
                    <a:cxn ang="0">
                      <a:pos x="48" y="2"/>
                    </a:cxn>
                    <a:cxn ang="0">
                      <a:pos x="46" y="10"/>
                    </a:cxn>
                    <a:cxn ang="0">
                      <a:pos x="45" y="16"/>
                    </a:cxn>
                    <a:cxn ang="0">
                      <a:pos x="45" y="22"/>
                    </a:cxn>
                    <a:cxn ang="0">
                      <a:pos x="46" y="32"/>
                    </a:cxn>
                    <a:cxn ang="0">
                      <a:pos x="51" y="33"/>
                    </a:cxn>
                    <a:cxn ang="0">
                      <a:pos x="54" y="33"/>
                    </a:cxn>
                    <a:cxn ang="0">
                      <a:pos x="55" y="32"/>
                    </a:cxn>
                    <a:cxn ang="0">
                      <a:pos x="62" y="36"/>
                    </a:cxn>
                  </a:cxnLst>
                  <a:rect l="0" t="0" r="r" b="b"/>
                  <a:pathLst>
                    <a:path w="62" h="64">
                      <a:moveTo>
                        <a:pt x="62" y="36"/>
                      </a:moveTo>
                      <a:cubicBezTo>
                        <a:pt x="61" y="38"/>
                        <a:pt x="59" y="40"/>
                        <a:pt x="57" y="42"/>
                      </a:cubicBezTo>
                      <a:cubicBezTo>
                        <a:pt x="55" y="44"/>
                        <a:pt x="53" y="45"/>
                        <a:pt x="51" y="47"/>
                      </a:cubicBezTo>
                      <a:cubicBezTo>
                        <a:pt x="49" y="49"/>
                        <a:pt x="49" y="50"/>
                        <a:pt x="48" y="51"/>
                      </a:cubicBezTo>
                      <a:cubicBezTo>
                        <a:pt x="47" y="52"/>
                        <a:pt x="47" y="53"/>
                        <a:pt x="46" y="53"/>
                      </a:cubicBezTo>
                      <a:cubicBezTo>
                        <a:pt x="43" y="57"/>
                        <a:pt x="40" y="60"/>
                        <a:pt x="36" y="63"/>
                      </a:cubicBezTo>
                      <a:cubicBezTo>
                        <a:pt x="35" y="63"/>
                        <a:pt x="35" y="63"/>
                        <a:pt x="35" y="64"/>
                      </a:cubicBezTo>
                      <a:cubicBezTo>
                        <a:pt x="35" y="64"/>
                        <a:pt x="35" y="64"/>
                        <a:pt x="35" y="64"/>
                      </a:cubicBezTo>
                      <a:cubicBezTo>
                        <a:pt x="33" y="63"/>
                        <a:pt x="32" y="63"/>
                        <a:pt x="30" y="62"/>
                      </a:cubicBezTo>
                      <a:cubicBezTo>
                        <a:pt x="21" y="59"/>
                        <a:pt x="11" y="57"/>
                        <a:pt x="3" y="52"/>
                      </a:cubicBezTo>
                      <a:cubicBezTo>
                        <a:pt x="2" y="52"/>
                        <a:pt x="1" y="51"/>
                        <a:pt x="0" y="50"/>
                      </a:cubicBezTo>
                      <a:cubicBezTo>
                        <a:pt x="1" y="49"/>
                        <a:pt x="1" y="48"/>
                        <a:pt x="2" y="47"/>
                      </a:cubicBezTo>
                      <a:cubicBezTo>
                        <a:pt x="4" y="44"/>
                        <a:pt x="6" y="40"/>
                        <a:pt x="8" y="37"/>
                      </a:cubicBezTo>
                      <a:cubicBezTo>
                        <a:pt x="10" y="34"/>
                        <a:pt x="12" y="31"/>
                        <a:pt x="15" y="30"/>
                      </a:cubicBezTo>
                      <a:cubicBezTo>
                        <a:pt x="17" y="29"/>
                        <a:pt x="18" y="28"/>
                        <a:pt x="20" y="28"/>
                      </a:cubicBezTo>
                      <a:cubicBezTo>
                        <a:pt x="21" y="27"/>
                        <a:pt x="23" y="26"/>
                        <a:pt x="24" y="25"/>
                      </a:cubicBezTo>
                      <a:cubicBezTo>
                        <a:pt x="24" y="24"/>
                        <a:pt x="23" y="21"/>
                        <a:pt x="22" y="20"/>
                      </a:cubicBezTo>
                      <a:cubicBezTo>
                        <a:pt x="22" y="19"/>
                        <a:pt x="20" y="18"/>
                        <a:pt x="19" y="17"/>
                      </a:cubicBezTo>
                      <a:cubicBezTo>
                        <a:pt x="17" y="15"/>
                        <a:pt x="15" y="9"/>
                        <a:pt x="17" y="7"/>
                      </a:cubicBezTo>
                      <a:cubicBezTo>
                        <a:pt x="19" y="5"/>
                        <a:pt x="21" y="5"/>
                        <a:pt x="22" y="4"/>
                      </a:cubicBezTo>
                      <a:cubicBezTo>
                        <a:pt x="24" y="3"/>
                        <a:pt x="25" y="1"/>
                        <a:pt x="27" y="1"/>
                      </a:cubicBezTo>
                      <a:cubicBezTo>
                        <a:pt x="30" y="0"/>
                        <a:pt x="35" y="1"/>
                        <a:pt x="38" y="2"/>
                      </a:cubicBezTo>
                      <a:cubicBezTo>
                        <a:pt x="41" y="2"/>
                        <a:pt x="45" y="2"/>
                        <a:pt x="48" y="2"/>
                      </a:cubicBezTo>
                      <a:cubicBezTo>
                        <a:pt x="48" y="2"/>
                        <a:pt x="48" y="2"/>
                        <a:pt x="48" y="2"/>
                      </a:cubicBezTo>
                      <a:cubicBezTo>
                        <a:pt x="47" y="4"/>
                        <a:pt x="47" y="7"/>
                        <a:pt x="46" y="10"/>
                      </a:cubicBezTo>
                      <a:cubicBezTo>
                        <a:pt x="46" y="12"/>
                        <a:pt x="45" y="14"/>
                        <a:pt x="45" y="16"/>
                      </a:cubicBezTo>
                      <a:cubicBezTo>
                        <a:pt x="45" y="18"/>
                        <a:pt x="45" y="20"/>
                        <a:pt x="45" y="22"/>
                      </a:cubicBezTo>
                      <a:cubicBezTo>
                        <a:pt x="45" y="24"/>
                        <a:pt x="44" y="31"/>
                        <a:pt x="46" y="32"/>
                      </a:cubicBezTo>
                      <a:cubicBezTo>
                        <a:pt x="46" y="33"/>
                        <a:pt x="49" y="33"/>
                        <a:pt x="51" y="33"/>
                      </a:cubicBezTo>
                      <a:cubicBezTo>
                        <a:pt x="52" y="33"/>
                        <a:pt x="53" y="33"/>
                        <a:pt x="54" y="33"/>
                      </a:cubicBezTo>
                      <a:cubicBezTo>
                        <a:pt x="54" y="32"/>
                        <a:pt x="55" y="32"/>
                        <a:pt x="55" y="32"/>
                      </a:cubicBezTo>
                      <a:cubicBezTo>
                        <a:pt x="57" y="34"/>
                        <a:pt x="59" y="35"/>
                        <a:pt x="62"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8" name="Freeform 340"/>
                <p:cNvSpPr/>
                <p:nvPr/>
              </p:nvSpPr>
              <p:spPr bwMode="auto">
                <a:xfrm>
                  <a:off x="12365017" y="3646486"/>
                  <a:ext cx="60325" cy="103187"/>
                </a:xfrm>
                <a:custGeom>
                  <a:avLst/>
                  <a:gdLst/>
                  <a:ahLst/>
                  <a:cxnLst>
                    <a:cxn ang="0">
                      <a:pos x="23" y="0"/>
                    </a:cxn>
                    <a:cxn ang="0">
                      <a:pos x="17" y="17"/>
                    </a:cxn>
                    <a:cxn ang="0">
                      <a:pos x="13" y="26"/>
                    </a:cxn>
                    <a:cxn ang="0">
                      <a:pos x="10" y="36"/>
                    </a:cxn>
                    <a:cxn ang="0">
                      <a:pos x="11" y="38"/>
                    </a:cxn>
                    <a:cxn ang="0">
                      <a:pos x="10" y="39"/>
                    </a:cxn>
                    <a:cxn ang="0">
                      <a:pos x="7" y="39"/>
                    </a:cxn>
                    <a:cxn ang="0">
                      <a:pos x="2" y="38"/>
                    </a:cxn>
                    <a:cxn ang="0">
                      <a:pos x="1" y="28"/>
                    </a:cxn>
                    <a:cxn ang="0">
                      <a:pos x="1" y="22"/>
                    </a:cxn>
                    <a:cxn ang="0">
                      <a:pos x="2" y="16"/>
                    </a:cxn>
                    <a:cxn ang="0">
                      <a:pos x="4" y="8"/>
                    </a:cxn>
                    <a:cxn ang="0">
                      <a:pos x="13" y="6"/>
                    </a:cxn>
                    <a:cxn ang="0">
                      <a:pos x="17" y="2"/>
                    </a:cxn>
                    <a:cxn ang="0">
                      <a:pos x="22" y="0"/>
                    </a:cxn>
                    <a:cxn ang="0">
                      <a:pos x="23" y="0"/>
                    </a:cxn>
                  </a:cxnLst>
                  <a:rect l="0" t="0" r="r" b="b"/>
                  <a:pathLst>
                    <a:path w="23" h="39">
                      <a:moveTo>
                        <a:pt x="23" y="0"/>
                      </a:moveTo>
                      <a:cubicBezTo>
                        <a:pt x="20" y="5"/>
                        <a:pt x="19" y="11"/>
                        <a:pt x="17" y="17"/>
                      </a:cubicBezTo>
                      <a:cubicBezTo>
                        <a:pt x="16" y="20"/>
                        <a:pt x="15" y="23"/>
                        <a:pt x="13" y="26"/>
                      </a:cubicBezTo>
                      <a:cubicBezTo>
                        <a:pt x="12" y="29"/>
                        <a:pt x="9" y="32"/>
                        <a:pt x="10" y="36"/>
                      </a:cubicBezTo>
                      <a:cubicBezTo>
                        <a:pt x="11" y="36"/>
                        <a:pt x="11" y="37"/>
                        <a:pt x="11" y="38"/>
                      </a:cubicBezTo>
                      <a:cubicBezTo>
                        <a:pt x="11" y="38"/>
                        <a:pt x="10" y="38"/>
                        <a:pt x="10" y="39"/>
                      </a:cubicBezTo>
                      <a:cubicBezTo>
                        <a:pt x="9" y="39"/>
                        <a:pt x="8" y="39"/>
                        <a:pt x="7" y="39"/>
                      </a:cubicBezTo>
                      <a:cubicBezTo>
                        <a:pt x="5" y="39"/>
                        <a:pt x="2" y="39"/>
                        <a:pt x="2" y="38"/>
                      </a:cubicBezTo>
                      <a:cubicBezTo>
                        <a:pt x="0" y="37"/>
                        <a:pt x="1" y="30"/>
                        <a:pt x="1" y="28"/>
                      </a:cubicBezTo>
                      <a:cubicBezTo>
                        <a:pt x="1" y="26"/>
                        <a:pt x="1" y="24"/>
                        <a:pt x="1" y="22"/>
                      </a:cubicBezTo>
                      <a:cubicBezTo>
                        <a:pt x="1" y="20"/>
                        <a:pt x="2" y="18"/>
                        <a:pt x="2" y="16"/>
                      </a:cubicBezTo>
                      <a:cubicBezTo>
                        <a:pt x="3" y="13"/>
                        <a:pt x="3" y="10"/>
                        <a:pt x="4" y="8"/>
                      </a:cubicBezTo>
                      <a:cubicBezTo>
                        <a:pt x="7" y="8"/>
                        <a:pt x="11" y="8"/>
                        <a:pt x="13" y="6"/>
                      </a:cubicBezTo>
                      <a:cubicBezTo>
                        <a:pt x="14" y="4"/>
                        <a:pt x="16" y="3"/>
                        <a:pt x="17" y="2"/>
                      </a:cubicBezTo>
                      <a:cubicBezTo>
                        <a:pt x="19" y="0"/>
                        <a:pt x="20" y="0"/>
                        <a:pt x="22" y="0"/>
                      </a:cubicBezTo>
                      <a:cubicBezTo>
                        <a:pt x="23" y="0"/>
                        <a:pt x="23" y="0"/>
                        <a:pt x="23"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9" name="Freeform 341"/>
                <p:cNvSpPr/>
                <p:nvPr/>
              </p:nvSpPr>
              <p:spPr bwMode="auto">
                <a:xfrm>
                  <a:off x="11290282" y="3021010"/>
                  <a:ext cx="1189036" cy="773112"/>
                </a:xfrm>
                <a:custGeom>
                  <a:avLst/>
                  <a:gdLst/>
                  <a:ahLst/>
                  <a:cxnLst>
                    <a:cxn ang="0">
                      <a:pos x="442" y="206"/>
                    </a:cxn>
                    <a:cxn ang="0">
                      <a:pos x="437" y="226"/>
                    </a:cxn>
                    <a:cxn ang="0">
                      <a:pos x="432" y="238"/>
                    </a:cxn>
                    <a:cxn ang="0">
                      <a:pos x="426" y="240"/>
                    </a:cxn>
                    <a:cxn ang="0">
                      <a:pos x="413" y="246"/>
                    </a:cxn>
                    <a:cxn ang="0">
                      <a:pos x="403" y="246"/>
                    </a:cxn>
                    <a:cxn ang="0">
                      <a:pos x="387" y="248"/>
                    </a:cxn>
                    <a:cxn ang="0">
                      <a:pos x="384" y="261"/>
                    </a:cxn>
                    <a:cxn ang="0">
                      <a:pos x="389" y="269"/>
                    </a:cxn>
                    <a:cxn ang="0">
                      <a:pos x="380" y="274"/>
                    </a:cxn>
                    <a:cxn ang="0">
                      <a:pos x="367" y="291"/>
                    </a:cxn>
                    <a:cxn ang="0">
                      <a:pos x="360" y="288"/>
                    </a:cxn>
                    <a:cxn ang="0">
                      <a:pos x="327" y="271"/>
                    </a:cxn>
                    <a:cxn ang="0">
                      <a:pos x="308" y="277"/>
                    </a:cxn>
                    <a:cxn ang="0">
                      <a:pos x="288" y="272"/>
                    </a:cxn>
                    <a:cxn ang="0">
                      <a:pos x="257" y="265"/>
                    </a:cxn>
                    <a:cxn ang="0">
                      <a:pos x="208" y="242"/>
                    </a:cxn>
                    <a:cxn ang="0">
                      <a:pos x="178" y="217"/>
                    </a:cxn>
                    <a:cxn ang="0">
                      <a:pos x="170" y="199"/>
                    </a:cxn>
                    <a:cxn ang="0">
                      <a:pos x="153" y="152"/>
                    </a:cxn>
                    <a:cxn ang="0">
                      <a:pos x="119" y="111"/>
                    </a:cxn>
                    <a:cxn ang="0">
                      <a:pos x="78" y="71"/>
                    </a:cxn>
                    <a:cxn ang="0">
                      <a:pos x="54" y="27"/>
                    </a:cxn>
                    <a:cxn ang="0">
                      <a:pos x="38" y="11"/>
                    </a:cxn>
                    <a:cxn ang="0">
                      <a:pos x="30" y="24"/>
                    </a:cxn>
                    <a:cxn ang="0">
                      <a:pos x="50" y="69"/>
                    </a:cxn>
                    <a:cxn ang="0">
                      <a:pos x="96" y="124"/>
                    </a:cxn>
                    <a:cxn ang="0">
                      <a:pos x="109" y="146"/>
                    </a:cxn>
                    <a:cxn ang="0">
                      <a:pos x="108" y="159"/>
                    </a:cxn>
                    <a:cxn ang="0">
                      <a:pos x="99" y="160"/>
                    </a:cxn>
                    <a:cxn ang="0">
                      <a:pos x="74" y="132"/>
                    </a:cxn>
                    <a:cxn ang="0">
                      <a:pos x="59" y="107"/>
                    </a:cxn>
                    <a:cxn ang="0">
                      <a:pos x="26" y="80"/>
                    </a:cxn>
                    <a:cxn ang="0">
                      <a:pos x="40" y="77"/>
                    </a:cxn>
                    <a:cxn ang="0">
                      <a:pos x="18" y="51"/>
                    </a:cxn>
                    <a:cxn ang="0">
                      <a:pos x="1" y="9"/>
                    </a:cxn>
                    <a:cxn ang="0">
                      <a:pos x="7" y="2"/>
                    </a:cxn>
                    <a:cxn ang="0">
                      <a:pos x="36" y="2"/>
                    </a:cxn>
                    <a:cxn ang="0">
                      <a:pos x="62" y="14"/>
                    </a:cxn>
                    <a:cxn ang="0">
                      <a:pos x="84" y="20"/>
                    </a:cxn>
                    <a:cxn ang="0">
                      <a:pos x="110" y="21"/>
                    </a:cxn>
                    <a:cxn ang="0">
                      <a:pos x="142" y="15"/>
                    </a:cxn>
                    <a:cxn ang="0">
                      <a:pos x="163" y="18"/>
                    </a:cxn>
                    <a:cxn ang="0">
                      <a:pos x="182" y="36"/>
                    </a:cxn>
                    <a:cxn ang="0">
                      <a:pos x="212" y="58"/>
                    </a:cxn>
                    <a:cxn ang="0">
                      <a:pos x="229" y="40"/>
                    </a:cxn>
                    <a:cxn ang="0">
                      <a:pos x="249" y="68"/>
                    </a:cxn>
                    <a:cxn ang="0">
                      <a:pos x="267" y="97"/>
                    </a:cxn>
                    <a:cxn ang="0">
                      <a:pos x="290" y="112"/>
                    </a:cxn>
                    <a:cxn ang="0">
                      <a:pos x="286" y="149"/>
                    </a:cxn>
                    <a:cxn ang="0">
                      <a:pos x="293" y="189"/>
                    </a:cxn>
                    <a:cxn ang="0">
                      <a:pos x="309" y="223"/>
                    </a:cxn>
                    <a:cxn ang="0">
                      <a:pos x="338" y="239"/>
                    </a:cxn>
                    <a:cxn ang="0">
                      <a:pos x="377" y="230"/>
                    </a:cxn>
                    <a:cxn ang="0">
                      <a:pos x="398" y="207"/>
                    </a:cxn>
                    <a:cxn ang="0">
                      <a:pos x="417" y="190"/>
                    </a:cxn>
                    <a:cxn ang="0">
                      <a:pos x="448" y="189"/>
                    </a:cxn>
                  </a:cxnLst>
                  <a:rect l="0" t="0" r="r" b="b"/>
                  <a:pathLst>
                    <a:path w="453" h="294">
                      <a:moveTo>
                        <a:pt x="449" y="197"/>
                      </a:moveTo>
                      <a:cubicBezTo>
                        <a:pt x="447" y="200"/>
                        <a:pt x="443" y="203"/>
                        <a:pt x="442" y="206"/>
                      </a:cubicBezTo>
                      <a:cubicBezTo>
                        <a:pt x="441" y="209"/>
                        <a:pt x="440" y="213"/>
                        <a:pt x="439" y="216"/>
                      </a:cubicBezTo>
                      <a:cubicBezTo>
                        <a:pt x="438" y="219"/>
                        <a:pt x="438" y="223"/>
                        <a:pt x="437" y="226"/>
                      </a:cubicBezTo>
                      <a:cubicBezTo>
                        <a:pt x="436" y="230"/>
                        <a:pt x="434" y="233"/>
                        <a:pt x="432" y="237"/>
                      </a:cubicBezTo>
                      <a:cubicBezTo>
                        <a:pt x="432" y="237"/>
                        <a:pt x="432" y="237"/>
                        <a:pt x="432" y="238"/>
                      </a:cubicBezTo>
                      <a:cubicBezTo>
                        <a:pt x="432" y="238"/>
                        <a:pt x="432" y="238"/>
                        <a:pt x="431" y="238"/>
                      </a:cubicBezTo>
                      <a:cubicBezTo>
                        <a:pt x="429" y="238"/>
                        <a:pt x="428" y="238"/>
                        <a:pt x="426" y="240"/>
                      </a:cubicBezTo>
                      <a:cubicBezTo>
                        <a:pt x="425" y="241"/>
                        <a:pt x="423" y="242"/>
                        <a:pt x="422" y="244"/>
                      </a:cubicBezTo>
                      <a:cubicBezTo>
                        <a:pt x="420" y="246"/>
                        <a:pt x="416" y="246"/>
                        <a:pt x="413" y="246"/>
                      </a:cubicBezTo>
                      <a:cubicBezTo>
                        <a:pt x="413" y="246"/>
                        <a:pt x="413" y="246"/>
                        <a:pt x="413" y="246"/>
                      </a:cubicBezTo>
                      <a:cubicBezTo>
                        <a:pt x="410" y="246"/>
                        <a:pt x="406" y="246"/>
                        <a:pt x="403" y="246"/>
                      </a:cubicBezTo>
                      <a:cubicBezTo>
                        <a:pt x="400" y="245"/>
                        <a:pt x="395" y="244"/>
                        <a:pt x="392" y="245"/>
                      </a:cubicBezTo>
                      <a:cubicBezTo>
                        <a:pt x="390" y="245"/>
                        <a:pt x="389" y="247"/>
                        <a:pt x="387" y="248"/>
                      </a:cubicBezTo>
                      <a:cubicBezTo>
                        <a:pt x="386" y="249"/>
                        <a:pt x="384" y="249"/>
                        <a:pt x="382" y="251"/>
                      </a:cubicBezTo>
                      <a:cubicBezTo>
                        <a:pt x="380" y="253"/>
                        <a:pt x="382" y="259"/>
                        <a:pt x="384" y="261"/>
                      </a:cubicBezTo>
                      <a:cubicBezTo>
                        <a:pt x="385" y="262"/>
                        <a:pt x="387" y="263"/>
                        <a:pt x="387" y="264"/>
                      </a:cubicBezTo>
                      <a:cubicBezTo>
                        <a:pt x="388" y="265"/>
                        <a:pt x="389" y="268"/>
                        <a:pt x="389" y="269"/>
                      </a:cubicBezTo>
                      <a:cubicBezTo>
                        <a:pt x="388" y="270"/>
                        <a:pt x="386" y="271"/>
                        <a:pt x="385" y="272"/>
                      </a:cubicBezTo>
                      <a:cubicBezTo>
                        <a:pt x="383" y="272"/>
                        <a:pt x="382" y="273"/>
                        <a:pt x="380" y="274"/>
                      </a:cubicBezTo>
                      <a:cubicBezTo>
                        <a:pt x="377" y="275"/>
                        <a:pt x="375" y="278"/>
                        <a:pt x="373" y="281"/>
                      </a:cubicBezTo>
                      <a:cubicBezTo>
                        <a:pt x="371" y="284"/>
                        <a:pt x="369" y="288"/>
                        <a:pt x="367" y="291"/>
                      </a:cubicBezTo>
                      <a:cubicBezTo>
                        <a:pt x="366" y="292"/>
                        <a:pt x="366" y="293"/>
                        <a:pt x="365" y="294"/>
                      </a:cubicBezTo>
                      <a:cubicBezTo>
                        <a:pt x="363" y="292"/>
                        <a:pt x="362" y="290"/>
                        <a:pt x="360" y="288"/>
                      </a:cubicBezTo>
                      <a:cubicBezTo>
                        <a:pt x="353" y="282"/>
                        <a:pt x="345" y="275"/>
                        <a:pt x="337" y="271"/>
                      </a:cubicBezTo>
                      <a:cubicBezTo>
                        <a:pt x="333" y="269"/>
                        <a:pt x="331" y="270"/>
                        <a:pt x="327" y="271"/>
                      </a:cubicBezTo>
                      <a:cubicBezTo>
                        <a:pt x="323" y="272"/>
                        <a:pt x="322" y="273"/>
                        <a:pt x="318" y="275"/>
                      </a:cubicBezTo>
                      <a:cubicBezTo>
                        <a:pt x="315" y="277"/>
                        <a:pt x="312" y="277"/>
                        <a:pt x="308" y="277"/>
                      </a:cubicBezTo>
                      <a:cubicBezTo>
                        <a:pt x="305" y="277"/>
                        <a:pt x="302" y="277"/>
                        <a:pt x="299" y="277"/>
                      </a:cubicBezTo>
                      <a:cubicBezTo>
                        <a:pt x="295" y="276"/>
                        <a:pt x="292" y="273"/>
                        <a:pt x="288" y="272"/>
                      </a:cubicBezTo>
                      <a:cubicBezTo>
                        <a:pt x="284" y="270"/>
                        <a:pt x="279" y="270"/>
                        <a:pt x="275" y="270"/>
                      </a:cubicBezTo>
                      <a:cubicBezTo>
                        <a:pt x="269" y="269"/>
                        <a:pt x="263" y="267"/>
                        <a:pt x="257" y="265"/>
                      </a:cubicBezTo>
                      <a:cubicBezTo>
                        <a:pt x="246" y="261"/>
                        <a:pt x="236" y="255"/>
                        <a:pt x="225" y="250"/>
                      </a:cubicBezTo>
                      <a:cubicBezTo>
                        <a:pt x="220" y="248"/>
                        <a:pt x="213" y="245"/>
                        <a:pt x="208" y="242"/>
                      </a:cubicBezTo>
                      <a:cubicBezTo>
                        <a:pt x="204" y="239"/>
                        <a:pt x="200" y="237"/>
                        <a:pt x="196" y="233"/>
                      </a:cubicBezTo>
                      <a:cubicBezTo>
                        <a:pt x="191" y="228"/>
                        <a:pt x="185" y="221"/>
                        <a:pt x="178" y="217"/>
                      </a:cubicBezTo>
                      <a:cubicBezTo>
                        <a:pt x="175" y="214"/>
                        <a:pt x="170" y="213"/>
                        <a:pt x="169" y="210"/>
                      </a:cubicBezTo>
                      <a:cubicBezTo>
                        <a:pt x="167" y="206"/>
                        <a:pt x="168" y="202"/>
                        <a:pt x="170" y="199"/>
                      </a:cubicBezTo>
                      <a:cubicBezTo>
                        <a:pt x="176" y="191"/>
                        <a:pt x="174" y="185"/>
                        <a:pt x="170" y="176"/>
                      </a:cubicBezTo>
                      <a:cubicBezTo>
                        <a:pt x="165" y="168"/>
                        <a:pt x="160" y="159"/>
                        <a:pt x="153" y="152"/>
                      </a:cubicBezTo>
                      <a:cubicBezTo>
                        <a:pt x="147" y="145"/>
                        <a:pt x="140" y="138"/>
                        <a:pt x="135" y="131"/>
                      </a:cubicBezTo>
                      <a:cubicBezTo>
                        <a:pt x="130" y="124"/>
                        <a:pt x="125" y="117"/>
                        <a:pt x="119" y="111"/>
                      </a:cubicBezTo>
                      <a:cubicBezTo>
                        <a:pt x="113" y="105"/>
                        <a:pt x="104" y="100"/>
                        <a:pt x="98" y="93"/>
                      </a:cubicBezTo>
                      <a:cubicBezTo>
                        <a:pt x="91" y="86"/>
                        <a:pt x="84" y="79"/>
                        <a:pt x="78" y="71"/>
                      </a:cubicBezTo>
                      <a:cubicBezTo>
                        <a:pt x="74" y="64"/>
                        <a:pt x="71" y="56"/>
                        <a:pt x="67" y="49"/>
                      </a:cubicBezTo>
                      <a:cubicBezTo>
                        <a:pt x="62" y="41"/>
                        <a:pt x="60" y="34"/>
                        <a:pt x="54" y="27"/>
                      </a:cubicBezTo>
                      <a:cubicBezTo>
                        <a:pt x="51" y="24"/>
                        <a:pt x="48" y="21"/>
                        <a:pt x="45" y="18"/>
                      </a:cubicBezTo>
                      <a:cubicBezTo>
                        <a:pt x="43" y="16"/>
                        <a:pt x="41" y="12"/>
                        <a:pt x="38" y="11"/>
                      </a:cubicBezTo>
                      <a:cubicBezTo>
                        <a:pt x="34" y="9"/>
                        <a:pt x="29" y="10"/>
                        <a:pt x="29" y="14"/>
                      </a:cubicBezTo>
                      <a:cubicBezTo>
                        <a:pt x="28" y="17"/>
                        <a:pt x="29" y="21"/>
                        <a:pt x="30" y="24"/>
                      </a:cubicBezTo>
                      <a:cubicBezTo>
                        <a:pt x="32" y="32"/>
                        <a:pt x="34" y="40"/>
                        <a:pt x="37" y="47"/>
                      </a:cubicBezTo>
                      <a:cubicBezTo>
                        <a:pt x="41" y="55"/>
                        <a:pt x="44" y="63"/>
                        <a:pt x="50" y="69"/>
                      </a:cubicBezTo>
                      <a:cubicBezTo>
                        <a:pt x="56" y="75"/>
                        <a:pt x="62" y="79"/>
                        <a:pt x="67" y="85"/>
                      </a:cubicBezTo>
                      <a:cubicBezTo>
                        <a:pt x="77" y="98"/>
                        <a:pt x="87" y="111"/>
                        <a:pt x="96" y="124"/>
                      </a:cubicBezTo>
                      <a:cubicBezTo>
                        <a:pt x="98" y="127"/>
                        <a:pt x="99" y="132"/>
                        <a:pt x="102" y="136"/>
                      </a:cubicBezTo>
                      <a:cubicBezTo>
                        <a:pt x="104" y="139"/>
                        <a:pt x="106" y="142"/>
                        <a:pt x="109" y="146"/>
                      </a:cubicBezTo>
                      <a:cubicBezTo>
                        <a:pt x="111" y="148"/>
                        <a:pt x="113" y="152"/>
                        <a:pt x="112" y="155"/>
                      </a:cubicBezTo>
                      <a:cubicBezTo>
                        <a:pt x="111" y="157"/>
                        <a:pt x="109" y="158"/>
                        <a:pt x="108" y="159"/>
                      </a:cubicBezTo>
                      <a:cubicBezTo>
                        <a:pt x="108" y="161"/>
                        <a:pt x="108" y="162"/>
                        <a:pt x="107" y="164"/>
                      </a:cubicBezTo>
                      <a:cubicBezTo>
                        <a:pt x="103" y="164"/>
                        <a:pt x="101" y="163"/>
                        <a:pt x="99" y="160"/>
                      </a:cubicBezTo>
                      <a:cubicBezTo>
                        <a:pt x="96" y="157"/>
                        <a:pt x="93" y="154"/>
                        <a:pt x="90" y="151"/>
                      </a:cubicBezTo>
                      <a:cubicBezTo>
                        <a:pt x="84" y="145"/>
                        <a:pt x="77" y="139"/>
                        <a:pt x="74" y="132"/>
                      </a:cubicBezTo>
                      <a:cubicBezTo>
                        <a:pt x="71" y="125"/>
                        <a:pt x="72" y="118"/>
                        <a:pt x="68" y="111"/>
                      </a:cubicBezTo>
                      <a:cubicBezTo>
                        <a:pt x="66" y="108"/>
                        <a:pt x="63" y="108"/>
                        <a:pt x="59" y="107"/>
                      </a:cubicBezTo>
                      <a:cubicBezTo>
                        <a:pt x="50" y="104"/>
                        <a:pt x="40" y="99"/>
                        <a:pt x="32" y="94"/>
                      </a:cubicBezTo>
                      <a:cubicBezTo>
                        <a:pt x="27" y="91"/>
                        <a:pt x="24" y="85"/>
                        <a:pt x="26" y="80"/>
                      </a:cubicBezTo>
                      <a:cubicBezTo>
                        <a:pt x="32" y="80"/>
                        <a:pt x="38" y="83"/>
                        <a:pt x="43" y="85"/>
                      </a:cubicBezTo>
                      <a:cubicBezTo>
                        <a:pt x="42" y="82"/>
                        <a:pt x="42" y="80"/>
                        <a:pt x="40" y="77"/>
                      </a:cubicBezTo>
                      <a:cubicBezTo>
                        <a:pt x="38" y="75"/>
                        <a:pt x="35" y="73"/>
                        <a:pt x="33" y="71"/>
                      </a:cubicBezTo>
                      <a:cubicBezTo>
                        <a:pt x="27" y="65"/>
                        <a:pt x="23" y="58"/>
                        <a:pt x="18" y="51"/>
                      </a:cubicBezTo>
                      <a:cubicBezTo>
                        <a:pt x="14" y="43"/>
                        <a:pt x="11" y="33"/>
                        <a:pt x="8" y="24"/>
                      </a:cubicBezTo>
                      <a:cubicBezTo>
                        <a:pt x="6" y="19"/>
                        <a:pt x="3" y="14"/>
                        <a:pt x="1" y="9"/>
                      </a:cubicBezTo>
                      <a:cubicBezTo>
                        <a:pt x="1" y="7"/>
                        <a:pt x="1" y="6"/>
                        <a:pt x="0" y="4"/>
                      </a:cubicBezTo>
                      <a:cubicBezTo>
                        <a:pt x="3" y="3"/>
                        <a:pt x="6" y="2"/>
                        <a:pt x="7" y="2"/>
                      </a:cubicBezTo>
                      <a:cubicBezTo>
                        <a:pt x="14" y="1"/>
                        <a:pt x="21" y="0"/>
                        <a:pt x="27" y="0"/>
                      </a:cubicBezTo>
                      <a:cubicBezTo>
                        <a:pt x="32" y="0"/>
                        <a:pt x="33" y="0"/>
                        <a:pt x="36" y="2"/>
                      </a:cubicBezTo>
                      <a:cubicBezTo>
                        <a:pt x="39" y="4"/>
                        <a:pt x="44" y="7"/>
                        <a:pt x="47" y="9"/>
                      </a:cubicBezTo>
                      <a:cubicBezTo>
                        <a:pt x="52" y="11"/>
                        <a:pt x="57" y="13"/>
                        <a:pt x="62" y="14"/>
                      </a:cubicBezTo>
                      <a:cubicBezTo>
                        <a:pt x="67" y="15"/>
                        <a:pt x="72" y="17"/>
                        <a:pt x="78" y="18"/>
                      </a:cubicBezTo>
                      <a:cubicBezTo>
                        <a:pt x="80" y="19"/>
                        <a:pt x="82" y="20"/>
                        <a:pt x="84" y="20"/>
                      </a:cubicBezTo>
                      <a:cubicBezTo>
                        <a:pt x="88" y="20"/>
                        <a:pt x="91" y="20"/>
                        <a:pt x="94" y="20"/>
                      </a:cubicBezTo>
                      <a:cubicBezTo>
                        <a:pt x="99" y="20"/>
                        <a:pt x="105" y="21"/>
                        <a:pt x="110" y="21"/>
                      </a:cubicBezTo>
                      <a:cubicBezTo>
                        <a:pt x="116" y="20"/>
                        <a:pt x="121" y="18"/>
                        <a:pt x="126" y="17"/>
                      </a:cubicBezTo>
                      <a:cubicBezTo>
                        <a:pt x="131" y="16"/>
                        <a:pt x="137" y="15"/>
                        <a:pt x="142" y="15"/>
                      </a:cubicBezTo>
                      <a:cubicBezTo>
                        <a:pt x="147" y="15"/>
                        <a:pt x="153" y="12"/>
                        <a:pt x="158" y="14"/>
                      </a:cubicBezTo>
                      <a:cubicBezTo>
                        <a:pt x="160" y="15"/>
                        <a:pt x="162" y="17"/>
                        <a:pt x="163" y="18"/>
                      </a:cubicBezTo>
                      <a:cubicBezTo>
                        <a:pt x="166" y="20"/>
                        <a:pt x="168" y="21"/>
                        <a:pt x="170" y="23"/>
                      </a:cubicBezTo>
                      <a:cubicBezTo>
                        <a:pt x="174" y="27"/>
                        <a:pt x="179" y="31"/>
                        <a:pt x="182" y="36"/>
                      </a:cubicBezTo>
                      <a:cubicBezTo>
                        <a:pt x="187" y="45"/>
                        <a:pt x="192" y="62"/>
                        <a:pt x="206" y="61"/>
                      </a:cubicBezTo>
                      <a:cubicBezTo>
                        <a:pt x="209" y="60"/>
                        <a:pt x="210" y="59"/>
                        <a:pt x="212" y="58"/>
                      </a:cubicBezTo>
                      <a:cubicBezTo>
                        <a:pt x="214" y="56"/>
                        <a:pt x="216" y="54"/>
                        <a:pt x="217" y="51"/>
                      </a:cubicBezTo>
                      <a:cubicBezTo>
                        <a:pt x="219" y="47"/>
                        <a:pt x="224" y="41"/>
                        <a:pt x="229" y="40"/>
                      </a:cubicBezTo>
                      <a:cubicBezTo>
                        <a:pt x="235" y="40"/>
                        <a:pt x="240" y="50"/>
                        <a:pt x="242" y="54"/>
                      </a:cubicBezTo>
                      <a:cubicBezTo>
                        <a:pt x="245" y="59"/>
                        <a:pt x="246" y="63"/>
                        <a:pt x="249" y="68"/>
                      </a:cubicBezTo>
                      <a:cubicBezTo>
                        <a:pt x="253" y="75"/>
                        <a:pt x="258" y="81"/>
                        <a:pt x="262" y="88"/>
                      </a:cubicBezTo>
                      <a:cubicBezTo>
                        <a:pt x="264" y="91"/>
                        <a:pt x="265" y="95"/>
                        <a:pt x="267" y="97"/>
                      </a:cubicBezTo>
                      <a:cubicBezTo>
                        <a:pt x="272" y="103"/>
                        <a:pt x="278" y="108"/>
                        <a:pt x="286" y="110"/>
                      </a:cubicBezTo>
                      <a:cubicBezTo>
                        <a:pt x="287" y="111"/>
                        <a:pt x="288" y="111"/>
                        <a:pt x="290" y="112"/>
                      </a:cubicBezTo>
                      <a:cubicBezTo>
                        <a:pt x="289" y="117"/>
                        <a:pt x="289" y="122"/>
                        <a:pt x="289" y="127"/>
                      </a:cubicBezTo>
                      <a:cubicBezTo>
                        <a:pt x="289" y="135"/>
                        <a:pt x="287" y="142"/>
                        <a:pt x="286" y="149"/>
                      </a:cubicBezTo>
                      <a:cubicBezTo>
                        <a:pt x="285" y="155"/>
                        <a:pt x="286" y="164"/>
                        <a:pt x="287" y="170"/>
                      </a:cubicBezTo>
                      <a:cubicBezTo>
                        <a:pt x="288" y="176"/>
                        <a:pt x="292" y="182"/>
                        <a:pt x="293" y="189"/>
                      </a:cubicBezTo>
                      <a:cubicBezTo>
                        <a:pt x="294" y="196"/>
                        <a:pt x="296" y="201"/>
                        <a:pt x="299" y="207"/>
                      </a:cubicBezTo>
                      <a:cubicBezTo>
                        <a:pt x="302" y="213"/>
                        <a:pt x="304" y="219"/>
                        <a:pt x="309" y="223"/>
                      </a:cubicBezTo>
                      <a:cubicBezTo>
                        <a:pt x="313" y="228"/>
                        <a:pt x="318" y="232"/>
                        <a:pt x="323" y="236"/>
                      </a:cubicBezTo>
                      <a:cubicBezTo>
                        <a:pt x="328" y="240"/>
                        <a:pt x="332" y="240"/>
                        <a:pt x="338" y="239"/>
                      </a:cubicBezTo>
                      <a:cubicBezTo>
                        <a:pt x="345" y="238"/>
                        <a:pt x="351" y="236"/>
                        <a:pt x="358" y="234"/>
                      </a:cubicBezTo>
                      <a:cubicBezTo>
                        <a:pt x="365" y="233"/>
                        <a:pt x="371" y="232"/>
                        <a:pt x="377" y="230"/>
                      </a:cubicBezTo>
                      <a:cubicBezTo>
                        <a:pt x="386" y="227"/>
                        <a:pt x="390" y="224"/>
                        <a:pt x="395" y="216"/>
                      </a:cubicBezTo>
                      <a:cubicBezTo>
                        <a:pt x="396" y="213"/>
                        <a:pt x="397" y="210"/>
                        <a:pt x="398" y="207"/>
                      </a:cubicBezTo>
                      <a:cubicBezTo>
                        <a:pt x="398" y="204"/>
                        <a:pt x="398" y="200"/>
                        <a:pt x="400" y="198"/>
                      </a:cubicBezTo>
                      <a:cubicBezTo>
                        <a:pt x="403" y="194"/>
                        <a:pt x="412" y="192"/>
                        <a:pt x="417" y="190"/>
                      </a:cubicBezTo>
                      <a:cubicBezTo>
                        <a:pt x="423" y="187"/>
                        <a:pt x="430" y="188"/>
                        <a:pt x="436" y="188"/>
                      </a:cubicBezTo>
                      <a:cubicBezTo>
                        <a:pt x="440" y="188"/>
                        <a:pt x="444" y="188"/>
                        <a:pt x="448" y="189"/>
                      </a:cubicBezTo>
                      <a:cubicBezTo>
                        <a:pt x="453" y="190"/>
                        <a:pt x="452" y="193"/>
                        <a:pt x="449" y="19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0" name="Freeform 342"/>
                <p:cNvSpPr/>
                <p:nvPr/>
              </p:nvSpPr>
              <p:spPr bwMode="auto">
                <a:xfrm>
                  <a:off x="10969607" y="2151062"/>
                  <a:ext cx="2290759" cy="1214437"/>
                </a:xfrm>
                <a:custGeom>
                  <a:avLst/>
                  <a:gdLst/>
                  <a:ahLst/>
                  <a:cxnLst>
                    <a:cxn ang="0">
                      <a:pos x="839" y="111"/>
                    </a:cxn>
                    <a:cxn ang="0">
                      <a:pos x="813" y="146"/>
                    </a:cxn>
                    <a:cxn ang="0">
                      <a:pos x="806" y="164"/>
                    </a:cxn>
                    <a:cxn ang="0">
                      <a:pos x="755" y="200"/>
                    </a:cxn>
                    <a:cxn ang="0">
                      <a:pos x="739" y="227"/>
                    </a:cxn>
                    <a:cxn ang="0">
                      <a:pos x="726" y="211"/>
                    </a:cxn>
                    <a:cxn ang="0">
                      <a:pos x="737" y="277"/>
                    </a:cxn>
                    <a:cxn ang="0">
                      <a:pos x="709" y="299"/>
                    </a:cxn>
                    <a:cxn ang="0">
                      <a:pos x="664" y="335"/>
                    </a:cxn>
                    <a:cxn ang="0">
                      <a:pos x="653" y="354"/>
                    </a:cxn>
                    <a:cxn ang="0">
                      <a:pos x="669" y="414"/>
                    </a:cxn>
                    <a:cxn ang="0">
                      <a:pos x="670" y="458"/>
                    </a:cxn>
                    <a:cxn ang="0">
                      <a:pos x="634" y="417"/>
                    </a:cxn>
                    <a:cxn ang="0">
                      <a:pos x="603" y="374"/>
                    </a:cxn>
                    <a:cxn ang="0">
                      <a:pos x="543" y="367"/>
                    </a:cxn>
                    <a:cxn ang="0">
                      <a:pos x="515" y="372"/>
                    </a:cxn>
                    <a:cxn ang="0">
                      <a:pos x="520" y="388"/>
                    </a:cxn>
                    <a:cxn ang="0">
                      <a:pos x="485" y="379"/>
                    </a:cxn>
                    <a:cxn ang="0">
                      <a:pos x="447" y="391"/>
                    </a:cxn>
                    <a:cxn ang="0">
                      <a:pos x="412" y="438"/>
                    </a:cxn>
                    <a:cxn ang="0">
                      <a:pos x="389" y="428"/>
                    </a:cxn>
                    <a:cxn ang="0">
                      <a:pos x="364" y="385"/>
                    </a:cxn>
                    <a:cxn ang="0">
                      <a:pos x="334" y="389"/>
                    </a:cxn>
                    <a:cxn ang="0">
                      <a:pos x="292" y="354"/>
                    </a:cxn>
                    <a:cxn ang="0">
                      <a:pos x="264" y="346"/>
                    </a:cxn>
                    <a:cxn ang="0">
                      <a:pos x="216" y="351"/>
                    </a:cxn>
                    <a:cxn ang="0">
                      <a:pos x="184" y="345"/>
                    </a:cxn>
                    <a:cxn ang="0">
                      <a:pos x="149" y="331"/>
                    </a:cxn>
                    <a:cxn ang="0">
                      <a:pos x="120" y="328"/>
                    </a:cxn>
                    <a:cxn ang="0">
                      <a:pos x="58" y="280"/>
                    </a:cxn>
                    <a:cxn ang="0">
                      <a:pos x="32" y="219"/>
                    </a:cxn>
                    <a:cxn ang="0">
                      <a:pos x="9" y="133"/>
                    </a:cxn>
                    <a:cxn ang="0">
                      <a:pos x="17" y="77"/>
                    </a:cxn>
                    <a:cxn ang="0">
                      <a:pos x="3" y="23"/>
                    </a:cxn>
                    <a:cxn ang="0">
                      <a:pos x="26" y="20"/>
                    </a:cxn>
                    <a:cxn ang="0">
                      <a:pos x="34" y="43"/>
                    </a:cxn>
                    <a:cxn ang="0">
                      <a:pos x="42" y="13"/>
                    </a:cxn>
                    <a:cxn ang="0">
                      <a:pos x="448" y="0"/>
                    </a:cxn>
                    <a:cxn ang="0">
                      <a:pos x="473" y="16"/>
                    </a:cxn>
                    <a:cxn ang="0">
                      <a:pos x="499" y="16"/>
                    </a:cxn>
                    <a:cxn ang="0">
                      <a:pos x="534" y="24"/>
                    </a:cxn>
                    <a:cxn ang="0">
                      <a:pos x="509" y="55"/>
                    </a:cxn>
                    <a:cxn ang="0">
                      <a:pos x="587" y="57"/>
                    </a:cxn>
                    <a:cxn ang="0">
                      <a:pos x="587" y="72"/>
                    </a:cxn>
                    <a:cxn ang="0">
                      <a:pos x="560" y="140"/>
                    </a:cxn>
                    <a:cxn ang="0">
                      <a:pos x="584" y="132"/>
                    </a:cxn>
                    <a:cxn ang="0">
                      <a:pos x="625" y="82"/>
                    </a:cxn>
                    <a:cxn ang="0">
                      <a:pos x="638" y="131"/>
                    </a:cxn>
                    <a:cxn ang="0">
                      <a:pos x="663" y="158"/>
                    </a:cxn>
                    <a:cxn ang="0">
                      <a:pos x="676" y="139"/>
                    </a:cxn>
                    <a:cxn ang="0">
                      <a:pos x="692" y="130"/>
                    </a:cxn>
                    <a:cxn ang="0">
                      <a:pos x="709" y="128"/>
                    </a:cxn>
                    <a:cxn ang="0">
                      <a:pos x="739" y="101"/>
                    </a:cxn>
                    <a:cxn ang="0">
                      <a:pos x="764" y="89"/>
                    </a:cxn>
                    <a:cxn ang="0">
                      <a:pos x="795" y="91"/>
                    </a:cxn>
                    <a:cxn ang="0">
                      <a:pos x="826" y="61"/>
                    </a:cxn>
                    <a:cxn ang="0">
                      <a:pos x="839" y="44"/>
                    </a:cxn>
                    <a:cxn ang="0">
                      <a:pos x="857" y="60"/>
                    </a:cxn>
                    <a:cxn ang="0">
                      <a:pos x="872" y="90"/>
                    </a:cxn>
                  </a:cxnLst>
                  <a:rect l="0" t="0" r="r" b="b"/>
                  <a:pathLst>
                    <a:path w="872" h="462">
                      <a:moveTo>
                        <a:pt x="872" y="91"/>
                      </a:moveTo>
                      <a:cubicBezTo>
                        <a:pt x="868" y="94"/>
                        <a:pt x="863" y="96"/>
                        <a:pt x="858" y="99"/>
                      </a:cubicBezTo>
                      <a:cubicBezTo>
                        <a:pt x="851" y="103"/>
                        <a:pt x="845" y="107"/>
                        <a:pt x="839" y="111"/>
                      </a:cubicBezTo>
                      <a:cubicBezTo>
                        <a:pt x="833" y="116"/>
                        <a:pt x="823" y="119"/>
                        <a:pt x="819" y="126"/>
                      </a:cubicBezTo>
                      <a:cubicBezTo>
                        <a:pt x="817" y="128"/>
                        <a:pt x="816" y="131"/>
                        <a:pt x="816" y="134"/>
                      </a:cubicBezTo>
                      <a:cubicBezTo>
                        <a:pt x="815" y="138"/>
                        <a:pt x="812" y="142"/>
                        <a:pt x="813" y="146"/>
                      </a:cubicBezTo>
                      <a:cubicBezTo>
                        <a:pt x="814" y="149"/>
                        <a:pt x="819" y="152"/>
                        <a:pt x="822" y="154"/>
                      </a:cubicBezTo>
                      <a:cubicBezTo>
                        <a:pt x="825" y="155"/>
                        <a:pt x="831" y="156"/>
                        <a:pt x="826" y="160"/>
                      </a:cubicBezTo>
                      <a:cubicBezTo>
                        <a:pt x="821" y="163"/>
                        <a:pt x="813" y="163"/>
                        <a:pt x="806" y="164"/>
                      </a:cubicBezTo>
                      <a:cubicBezTo>
                        <a:pt x="799" y="164"/>
                        <a:pt x="794" y="165"/>
                        <a:pt x="787" y="167"/>
                      </a:cubicBezTo>
                      <a:cubicBezTo>
                        <a:pt x="779" y="170"/>
                        <a:pt x="769" y="172"/>
                        <a:pt x="763" y="179"/>
                      </a:cubicBezTo>
                      <a:cubicBezTo>
                        <a:pt x="759" y="185"/>
                        <a:pt x="758" y="193"/>
                        <a:pt x="755" y="200"/>
                      </a:cubicBezTo>
                      <a:cubicBezTo>
                        <a:pt x="753" y="207"/>
                        <a:pt x="751" y="214"/>
                        <a:pt x="750" y="221"/>
                      </a:cubicBezTo>
                      <a:cubicBezTo>
                        <a:pt x="748" y="227"/>
                        <a:pt x="747" y="234"/>
                        <a:pt x="744" y="240"/>
                      </a:cubicBezTo>
                      <a:cubicBezTo>
                        <a:pt x="742" y="237"/>
                        <a:pt x="740" y="231"/>
                        <a:pt x="739" y="227"/>
                      </a:cubicBezTo>
                      <a:cubicBezTo>
                        <a:pt x="737" y="223"/>
                        <a:pt x="736" y="218"/>
                        <a:pt x="735" y="213"/>
                      </a:cubicBezTo>
                      <a:cubicBezTo>
                        <a:pt x="735" y="210"/>
                        <a:pt x="734" y="204"/>
                        <a:pt x="730" y="203"/>
                      </a:cubicBezTo>
                      <a:cubicBezTo>
                        <a:pt x="726" y="203"/>
                        <a:pt x="726" y="208"/>
                        <a:pt x="726" y="211"/>
                      </a:cubicBezTo>
                      <a:cubicBezTo>
                        <a:pt x="727" y="218"/>
                        <a:pt x="728" y="225"/>
                        <a:pt x="728" y="232"/>
                      </a:cubicBezTo>
                      <a:cubicBezTo>
                        <a:pt x="728" y="240"/>
                        <a:pt x="729" y="248"/>
                        <a:pt x="732" y="255"/>
                      </a:cubicBezTo>
                      <a:cubicBezTo>
                        <a:pt x="734" y="262"/>
                        <a:pt x="740" y="269"/>
                        <a:pt x="737" y="277"/>
                      </a:cubicBezTo>
                      <a:cubicBezTo>
                        <a:pt x="735" y="281"/>
                        <a:pt x="732" y="283"/>
                        <a:pt x="729" y="286"/>
                      </a:cubicBezTo>
                      <a:cubicBezTo>
                        <a:pt x="725" y="288"/>
                        <a:pt x="722" y="293"/>
                        <a:pt x="718" y="295"/>
                      </a:cubicBezTo>
                      <a:cubicBezTo>
                        <a:pt x="715" y="297"/>
                        <a:pt x="712" y="297"/>
                        <a:pt x="709" y="299"/>
                      </a:cubicBezTo>
                      <a:cubicBezTo>
                        <a:pt x="704" y="302"/>
                        <a:pt x="699" y="306"/>
                        <a:pt x="694" y="309"/>
                      </a:cubicBezTo>
                      <a:cubicBezTo>
                        <a:pt x="689" y="312"/>
                        <a:pt x="685" y="316"/>
                        <a:pt x="680" y="320"/>
                      </a:cubicBezTo>
                      <a:cubicBezTo>
                        <a:pt x="675" y="324"/>
                        <a:pt x="668" y="329"/>
                        <a:pt x="664" y="335"/>
                      </a:cubicBezTo>
                      <a:cubicBezTo>
                        <a:pt x="662" y="337"/>
                        <a:pt x="660" y="340"/>
                        <a:pt x="659" y="343"/>
                      </a:cubicBezTo>
                      <a:cubicBezTo>
                        <a:pt x="658" y="345"/>
                        <a:pt x="657" y="347"/>
                        <a:pt x="656" y="349"/>
                      </a:cubicBezTo>
                      <a:cubicBezTo>
                        <a:pt x="655" y="351"/>
                        <a:pt x="654" y="352"/>
                        <a:pt x="653" y="354"/>
                      </a:cubicBezTo>
                      <a:cubicBezTo>
                        <a:pt x="652" y="360"/>
                        <a:pt x="654" y="369"/>
                        <a:pt x="655" y="374"/>
                      </a:cubicBezTo>
                      <a:cubicBezTo>
                        <a:pt x="657" y="381"/>
                        <a:pt x="660" y="387"/>
                        <a:pt x="662" y="394"/>
                      </a:cubicBezTo>
                      <a:cubicBezTo>
                        <a:pt x="664" y="401"/>
                        <a:pt x="667" y="407"/>
                        <a:pt x="669" y="414"/>
                      </a:cubicBezTo>
                      <a:cubicBezTo>
                        <a:pt x="671" y="422"/>
                        <a:pt x="674" y="430"/>
                        <a:pt x="674" y="439"/>
                      </a:cubicBezTo>
                      <a:cubicBezTo>
                        <a:pt x="673" y="442"/>
                        <a:pt x="673" y="446"/>
                        <a:pt x="672" y="449"/>
                      </a:cubicBezTo>
                      <a:cubicBezTo>
                        <a:pt x="672" y="452"/>
                        <a:pt x="672" y="456"/>
                        <a:pt x="670" y="458"/>
                      </a:cubicBezTo>
                      <a:cubicBezTo>
                        <a:pt x="665" y="462"/>
                        <a:pt x="655" y="453"/>
                        <a:pt x="652" y="449"/>
                      </a:cubicBezTo>
                      <a:cubicBezTo>
                        <a:pt x="646" y="443"/>
                        <a:pt x="642" y="435"/>
                        <a:pt x="638" y="428"/>
                      </a:cubicBezTo>
                      <a:cubicBezTo>
                        <a:pt x="635" y="424"/>
                        <a:pt x="634" y="422"/>
                        <a:pt x="634" y="417"/>
                      </a:cubicBezTo>
                      <a:cubicBezTo>
                        <a:pt x="634" y="413"/>
                        <a:pt x="635" y="410"/>
                        <a:pt x="635" y="406"/>
                      </a:cubicBezTo>
                      <a:cubicBezTo>
                        <a:pt x="635" y="398"/>
                        <a:pt x="631" y="389"/>
                        <a:pt x="624" y="384"/>
                      </a:cubicBezTo>
                      <a:cubicBezTo>
                        <a:pt x="618" y="378"/>
                        <a:pt x="611" y="377"/>
                        <a:pt x="603" y="374"/>
                      </a:cubicBezTo>
                      <a:cubicBezTo>
                        <a:pt x="595" y="371"/>
                        <a:pt x="586" y="372"/>
                        <a:pt x="578" y="370"/>
                      </a:cubicBezTo>
                      <a:cubicBezTo>
                        <a:pt x="570" y="368"/>
                        <a:pt x="562" y="368"/>
                        <a:pt x="553" y="367"/>
                      </a:cubicBezTo>
                      <a:cubicBezTo>
                        <a:pt x="550" y="367"/>
                        <a:pt x="547" y="367"/>
                        <a:pt x="543" y="367"/>
                      </a:cubicBezTo>
                      <a:cubicBezTo>
                        <a:pt x="540" y="367"/>
                        <a:pt x="533" y="366"/>
                        <a:pt x="531" y="368"/>
                      </a:cubicBezTo>
                      <a:cubicBezTo>
                        <a:pt x="528" y="370"/>
                        <a:pt x="530" y="374"/>
                        <a:pt x="525" y="374"/>
                      </a:cubicBezTo>
                      <a:cubicBezTo>
                        <a:pt x="522" y="375"/>
                        <a:pt x="518" y="372"/>
                        <a:pt x="515" y="372"/>
                      </a:cubicBezTo>
                      <a:cubicBezTo>
                        <a:pt x="517" y="377"/>
                        <a:pt x="524" y="380"/>
                        <a:pt x="528" y="383"/>
                      </a:cubicBezTo>
                      <a:cubicBezTo>
                        <a:pt x="536" y="392"/>
                        <a:pt x="536" y="392"/>
                        <a:pt x="536" y="392"/>
                      </a:cubicBezTo>
                      <a:cubicBezTo>
                        <a:pt x="531" y="391"/>
                        <a:pt x="525" y="390"/>
                        <a:pt x="520" y="388"/>
                      </a:cubicBezTo>
                      <a:cubicBezTo>
                        <a:pt x="515" y="386"/>
                        <a:pt x="509" y="383"/>
                        <a:pt x="504" y="382"/>
                      </a:cubicBezTo>
                      <a:cubicBezTo>
                        <a:pt x="500" y="381"/>
                        <a:pt x="497" y="382"/>
                        <a:pt x="494" y="381"/>
                      </a:cubicBezTo>
                      <a:cubicBezTo>
                        <a:pt x="491" y="380"/>
                        <a:pt x="489" y="379"/>
                        <a:pt x="485" y="379"/>
                      </a:cubicBezTo>
                      <a:cubicBezTo>
                        <a:pt x="479" y="379"/>
                        <a:pt x="474" y="380"/>
                        <a:pt x="469" y="383"/>
                      </a:cubicBezTo>
                      <a:cubicBezTo>
                        <a:pt x="465" y="385"/>
                        <a:pt x="462" y="386"/>
                        <a:pt x="459" y="388"/>
                      </a:cubicBezTo>
                      <a:cubicBezTo>
                        <a:pt x="455" y="389"/>
                        <a:pt x="451" y="389"/>
                        <a:pt x="447" y="391"/>
                      </a:cubicBezTo>
                      <a:cubicBezTo>
                        <a:pt x="440" y="395"/>
                        <a:pt x="434" y="399"/>
                        <a:pt x="427" y="403"/>
                      </a:cubicBezTo>
                      <a:cubicBezTo>
                        <a:pt x="420" y="407"/>
                        <a:pt x="417" y="411"/>
                        <a:pt x="416" y="419"/>
                      </a:cubicBezTo>
                      <a:cubicBezTo>
                        <a:pt x="415" y="425"/>
                        <a:pt x="413" y="432"/>
                        <a:pt x="412" y="438"/>
                      </a:cubicBezTo>
                      <a:cubicBezTo>
                        <a:pt x="412" y="439"/>
                        <a:pt x="412" y="441"/>
                        <a:pt x="412" y="443"/>
                      </a:cubicBezTo>
                      <a:cubicBezTo>
                        <a:pt x="410" y="442"/>
                        <a:pt x="409" y="442"/>
                        <a:pt x="408" y="441"/>
                      </a:cubicBezTo>
                      <a:cubicBezTo>
                        <a:pt x="400" y="439"/>
                        <a:pt x="394" y="434"/>
                        <a:pt x="389" y="428"/>
                      </a:cubicBezTo>
                      <a:cubicBezTo>
                        <a:pt x="387" y="426"/>
                        <a:pt x="386" y="422"/>
                        <a:pt x="384" y="419"/>
                      </a:cubicBezTo>
                      <a:cubicBezTo>
                        <a:pt x="380" y="412"/>
                        <a:pt x="375" y="406"/>
                        <a:pt x="371" y="399"/>
                      </a:cubicBezTo>
                      <a:cubicBezTo>
                        <a:pt x="368" y="394"/>
                        <a:pt x="367" y="390"/>
                        <a:pt x="364" y="385"/>
                      </a:cubicBezTo>
                      <a:cubicBezTo>
                        <a:pt x="362" y="381"/>
                        <a:pt x="357" y="371"/>
                        <a:pt x="351" y="371"/>
                      </a:cubicBezTo>
                      <a:cubicBezTo>
                        <a:pt x="346" y="372"/>
                        <a:pt x="341" y="378"/>
                        <a:pt x="339" y="382"/>
                      </a:cubicBezTo>
                      <a:cubicBezTo>
                        <a:pt x="338" y="385"/>
                        <a:pt x="336" y="387"/>
                        <a:pt x="334" y="389"/>
                      </a:cubicBezTo>
                      <a:cubicBezTo>
                        <a:pt x="332" y="390"/>
                        <a:pt x="331" y="391"/>
                        <a:pt x="328" y="392"/>
                      </a:cubicBezTo>
                      <a:cubicBezTo>
                        <a:pt x="314" y="393"/>
                        <a:pt x="309" y="376"/>
                        <a:pt x="304" y="367"/>
                      </a:cubicBezTo>
                      <a:cubicBezTo>
                        <a:pt x="301" y="362"/>
                        <a:pt x="296" y="358"/>
                        <a:pt x="292" y="354"/>
                      </a:cubicBezTo>
                      <a:cubicBezTo>
                        <a:pt x="290" y="352"/>
                        <a:pt x="288" y="351"/>
                        <a:pt x="285" y="349"/>
                      </a:cubicBezTo>
                      <a:cubicBezTo>
                        <a:pt x="284" y="348"/>
                        <a:pt x="282" y="346"/>
                        <a:pt x="280" y="345"/>
                      </a:cubicBezTo>
                      <a:cubicBezTo>
                        <a:pt x="275" y="343"/>
                        <a:pt x="269" y="346"/>
                        <a:pt x="264" y="346"/>
                      </a:cubicBezTo>
                      <a:cubicBezTo>
                        <a:pt x="259" y="346"/>
                        <a:pt x="253" y="347"/>
                        <a:pt x="248" y="348"/>
                      </a:cubicBezTo>
                      <a:cubicBezTo>
                        <a:pt x="243" y="349"/>
                        <a:pt x="238" y="351"/>
                        <a:pt x="232" y="352"/>
                      </a:cubicBezTo>
                      <a:cubicBezTo>
                        <a:pt x="227" y="352"/>
                        <a:pt x="221" y="351"/>
                        <a:pt x="216" y="351"/>
                      </a:cubicBezTo>
                      <a:cubicBezTo>
                        <a:pt x="213" y="351"/>
                        <a:pt x="210" y="351"/>
                        <a:pt x="206" y="351"/>
                      </a:cubicBezTo>
                      <a:cubicBezTo>
                        <a:pt x="204" y="351"/>
                        <a:pt x="202" y="350"/>
                        <a:pt x="200" y="349"/>
                      </a:cubicBezTo>
                      <a:cubicBezTo>
                        <a:pt x="194" y="348"/>
                        <a:pt x="189" y="346"/>
                        <a:pt x="184" y="345"/>
                      </a:cubicBezTo>
                      <a:cubicBezTo>
                        <a:pt x="179" y="344"/>
                        <a:pt x="174" y="342"/>
                        <a:pt x="169" y="340"/>
                      </a:cubicBezTo>
                      <a:cubicBezTo>
                        <a:pt x="166" y="338"/>
                        <a:pt x="161" y="335"/>
                        <a:pt x="158" y="333"/>
                      </a:cubicBezTo>
                      <a:cubicBezTo>
                        <a:pt x="155" y="331"/>
                        <a:pt x="154" y="331"/>
                        <a:pt x="149" y="331"/>
                      </a:cubicBezTo>
                      <a:cubicBezTo>
                        <a:pt x="143" y="331"/>
                        <a:pt x="136" y="332"/>
                        <a:pt x="129" y="333"/>
                      </a:cubicBezTo>
                      <a:cubicBezTo>
                        <a:pt x="128" y="333"/>
                        <a:pt x="125" y="334"/>
                        <a:pt x="122" y="335"/>
                      </a:cubicBezTo>
                      <a:cubicBezTo>
                        <a:pt x="122" y="332"/>
                        <a:pt x="121" y="330"/>
                        <a:pt x="120" y="328"/>
                      </a:cubicBezTo>
                      <a:cubicBezTo>
                        <a:pt x="117" y="319"/>
                        <a:pt x="105" y="314"/>
                        <a:pt x="97" y="310"/>
                      </a:cubicBezTo>
                      <a:cubicBezTo>
                        <a:pt x="90" y="307"/>
                        <a:pt x="82" y="306"/>
                        <a:pt x="75" y="301"/>
                      </a:cubicBezTo>
                      <a:cubicBezTo>
                        <a:pt x="69" y="296"/>
                        <a:pt x="61" y="287"/>
                        <a:pt x="58" y="280"/>
                      </a:cubicBezTo>
                      <a:cubicBezTo>
                        <a:pt x="56" y="272"/>
                        <a:pt x="56" y="265"/>
                        <a:pt x="55" y="257"/>
                      </a:cubicBezTo>
                      <a:cubicBezTo>
                        <a:pt x="53" y="250"/>
                        <a:pt x="50" y="241"/>
                        <a:pt x="44" y="236"/>
                      </a:cubicBezTo>
                      <a:cubicBezTo>
                        <a:pt x="39" y="230"/>
                        <a:pt x="37" y="224"/>
                        <a:pt x="32" y="219"/>
                      </a:cubicBezTo>
                      <a:cubicBezTo>
                        <a:pt x="28" y="213"/>
                        <a:pt x="26" y="207"/>
                        <a:pt x="22" y="201"/>
                      </a:cubicBezTo>
                      <a:cubicBezTo>
                        <a:pt x="15" y="190"/>
                        <a:pt x="15" y="176"/>
                        <a:pt x="13" y="163"/>
                      </a:cubicBezTo>
                      <a:cubicBezTo>
                        <a:pt x="11" y="153"/>
                        <a:pt x="9" y="143"/>
                        <a:pt x="9" y="133"/>
                      </a:cubicBezTo>
                      <a:cubicBezTo>
                        <a:pt x="9" y="124"/>
                        <a:pt x="11" y="115"/>
                        <a:pt x="12" y="106"/>
                      </a:cubicBezTo>
                      <a:cubicBezTo>
                        <a:pt x="14" y="100"/>
                        <a:pt x="15" y="95"/>
                        <a:pt x="16" y="89"/>
                      </a:cubicBezTo>
                      <a:cubicBezTo>
                        <a:pt x="17" y="85"/>
                        <a:pt x="17" y="81"/>
                        <a:pt x="17" y="77"/>
                      </a:cubicBezTo>
                      <a:cubicBezTo>
                        <a:pt x="17" y="59"/>
                        <a:pt x="17" y="59"/>
                        <a:pt x="17" y="59"/>
                      </a:cubicBezTo>
                      <a:cubicBezTo>
                        <a:pt x="17" y="55"/>
                        <a:pt x="18" y="50"/>
                        <a:pt x="18" y="46"/>
                      </a:cubicBezTo>
                      <a:cubicBezTo>
                        <a:pt x="16" y="37"/>
                        <a:pt x="9" y="30"/>
                        <a:pt x="3" y="23"/>
                      </a:cubicBezTo>
                      <a:cubicBezTo>
                        <a:pt x="1" y="20"/>
                        <a:pt x="0" y="17"/>
                        <a:pt x="4" y="16"/>
                      </a:cubicBezTo>
                      <a:cubicBezTo>
                        <a:pt x="7" y="15"/>
                        <a:pt x="11" y="16"/>
                        <a:pt x="13" y="17"/>
                      </a:cubicBezTo>
                      <a:cubicBezTo>
                        <a:pt x="17" y="19"/>
                        <a:pt x="22" y="19"/>
                        <a:pt x="26" y="20"/>
                      </a:cubicBezTo>
                      <a:cubicBezTo>
                        <a:pt x="30" y="21"/>
                        <a:pt x="33" y="20"/>
                        <a:pt x="33" y="25"/>
                      </a:cubicBezTo>
                      <a:cubicBezTo>
                        <a:pt x="33" y="29"/>
                        <a:pt x="28" y="31"/>
                        <a:pt x="27" y="35"/>
                      </a:cubicBezTo>
                      <a:cubicBezTo>
                        <a:pt x="26" y="40"/>
                        <a:pt x="31" y="42"/>
                        <a:pt x="34" y="43"/>
                      </a:cubicBezTo>
                      <a:cubicBezTo>
                        <a:pt x="37" y="45"/>
                        <a:pt x="42" y="47"/>
                        <a:pt x="44" y="44"/>
                      </a:cubicBezTo>
                      <a:cubicBezTo>
                        <a:pt x="47" y="42"/>
                        <a:pt x="46" y="37"/>
                        <a:pt x="46" y="34"/>
                      </a:cubicBezTo>
                      <a:cubicBezTo>
                        <a:pt x="46" y="27"/>
                        <a:pt x="45" y="19"/>
                        <a:pt x="42" y="13"/>
                      </a:cubicBezTo>
                      <a:cubicBezTo>
                        <a:pt x="40" y="9"/>
                        <a:pt x="38" y="4"/>
                        <a:pt x="35" y="0"/>
                      </a:cubicBezTo>
                      <a:cubicBezTo>
                        <a:pt x="444" y="0"/>
                        <a:pt x="444" y="0"/>
                        <a:pt x="444" y="0"/>
                      </a:cubicBezTo>
                      <a:cubicBezTo>
                        <a:pt x="445" y="0"/>
                        <a:pt x="447" y="0"/>
                        <a:pt x="448" y="0"/>
                      </a:cubicBezTo>
                      <a:cubicBezTo>
                        <a:pt x="453" y="1"/>
                        <a:pt x="454" y="7"/>
                        <a:pt x="459" y="9"/>
                      </a:cubicBezTo>
                      <a:cubicBezTo>
                        <a:pt x="461" y="10"/>
                        <a:pt x="465" y="9"/>
                        <a:pt x="467" y="10"/>
                      </a:cubicBezTo>
                      <a:cubicBezTo>
                        <a:pt x="470" y="12"/>
                        <a:pt x="469" y="16"/>
                        <a:pt x="473" y="16"/>
                      </a:cubicBezTo>
                      <a:cubicBezTo>
                        <a:pt x="475" y="15"/>
                        <a:pt x="477" y="13"/>
                        <a:pt x="478" y="13"/>
                      </a:cubicBezTo>
                      <a:cubicBezTo>
                        <a:pt x="479" y="12"/>
                        <a:pt x="481" y="13"/>
                        <a:pt x="482" y="12"/>
                      </a:cubicBezTo>
                      <a:cubicBezTo>
                        <a:pt x="489" y="12"/>
                        <a:pt x="494" y="13"/>
                        <a:pt x="499" y="16"/>
                      </a:cubicBezTo>
                      <a:cubicBezTo>
                        <a:pt x="505" y="18"/>
                        <a:pt x="512" y="21"/>
                        <a:pt x="518" y="22"/>
                      </a:cubicBezTo>
                      <a:cubicBezTo>
                        <a:pt x="520" y="23"/>
                        <a:pt x="522" y="23"/>
                        <a:pt x="525" y="23"/>
                      </a:cubicBezTo>
                      <a:cubicBezTo>
                        <a:pt x="528" y="23"/>
                        <a:pt x="531" y="24"/>
                        <a:pt x="534" y="24"/>
                      </a:cubicBezTo>
                      <a:cubicBezTo>
                        <a:pt x="534" y="24"/>
                        <a:pt x="535" y="24"/>
                        <a:pt x="535" y="24"/>
                      </a:cubicBezTo>
                      <a:cubicBezTo>
                        <a:pt x="529" y="30"/>
                        <a:pt x="522" y="36"/>
                        <a:pt x="515" y="41"/>
                      </a:cubicBezTo>
                      <a:cubicBezTo>
                        <a:pt x="510" y="45"/>
                        <a:pt x="499" y="51"/>
                        <a:pt x="509" y="55"/>
                      </a:cubicBezTo>
                      <a:cubicBezTo>
                        <a:pt x="522" y="61"/>
                        <a:pt x="535" y="48"/>
                        <a:pt x="546" y="45"/>
                      </a:cubicBezTo>
                      <a:cubicBezTo>
                        <a:pt x="554" y="42"/>
                        <a:pt x="560" y="50"/>
                        <a:pt x="566" y="53"/>
                      </a:cubicBezTo>
                      <a:cubicBezTo>
                        <a:pt x="573" y="55"/>
                        <a:pt x="580" y="57"/>
                        <a:pt x="587" y="57"/>
                      </a:cubicBezTo>
                      <a:cubicBezTo>
                        <a:pt x="594" y="57"/>
                        <a:pt x="601" y="54"/>
                        <a:pt x="607" y="56"/>
                      </a:cubicBezTo>
                      <a:cubicBezTo>
                        <a:pt x="613" y="59"/>
                        <a:pt x="617" y="66"/>
                        <a:pt x="608" y="69"/>
                      </a:cubicBezTo>
                      <a:cubicBezTo>
                        <a:pt x="602" y="71"/>
                        <a:pt x="594" y="70"/>
                        <a:pt x="587" y="72"/>
                      </a:cubicBezTo>
                      <a:cubicBezTo>
                        <a:pt x="580" y="75"/>
                        <a:pt x="576" y="79"/>
                        <a:pt x="572" y="84"/>
                      </a:cubicBezTo>
                      <a:cubicBezTo>
                        <a:pt x="565" y="94"/>
                        <a:pt x="561" y="109"/>
                        <a:pt x="560" y="121"/>
                      </a:cubicBezTo>
                      <a:cubicBezTo>
                        <a:pt x="559" y="127"/>
                        <a:pt x="560" y="134"/>
                        <a:pt x="560" y="140"/>
                      </a:cubicBezTo>
                      <a:cubicBezTo>
                        <a:pt x="560" y="145"/>
                        <a:pt x="561" y="156"/>
                        <a:pt x="564" y="159"/>
                      </a:cubicBezTo>
                      <a:cubicBezTo>
                        <a:pt x="568" y="164"/>
                        <a:pt x="578" y="158"/>
                        <a:pt x="581" y="153"/>
                      </a:cubicBezTo>
                      <a:cubicBezTo>
                        <a:pt x="586" y="147"/>
                        <a:pt x="583" y="140"/>
                        <a:pt x="584" y="132"/>
                      </a:cubicBezTo>
                      <a:cubicBezTo>
                        <a:pt x="585" y="120"/>
                        <a:pt x="587" y="109"/>
                        <a:pt x="592" y="98"/>
                      </a:cubicBezTo>
                      <a:cubicBezTo>
                        <a:pt x="595" y="91"/>
                        <a:pt x="599" y="84"/>
                        <a:pt x="606" y="81"/>
                      </a:cubicBezTo>
                      <a:cubicBezTo>
                        <a:pt x="610" y="80"/>
                        <a:pt x="622" y="79"/>
                        <a:pt x="625" y="82"/>
                      </a:cubicBezTo>
                      <a:cubicBezTo>
                        <a:pt x="639" y="93"/>
                        <a:pt x="612" y="107"/>
                        <a:pt x="618" y="117"/>
                      </a:cubicBezTo>
                      <a:cubicBezTo>
                        <a:pt x="623" y="124"/>
                        <a:pt x="628" y="114"/>
                        <a:pt x="633" y="114"/>
                      </a:cubicBezTo>
                      <a:cubicBezTo>
                        <a:pt x="642" y="115"/>
                        <a:pt x="639" y="125"/>
                        <a:pt x="638" y="131"/>
                      </a:cubicBezTo>
                      <a:cubicBezTo>
                        <a:pt x="637" y="137"/>
                        <a:pt x="637" y="143"/>
                        <a:pt x="635" y="149"/>
                      </a:cubicBezTo>
                      <a:cubicBezTo>
                        <a:pt x="633" y="154"/>
                        <a:pt x="630" y="158"/>
                        <a:pt x="629" y="164"/>
                      </a:cubicBezTo>
                      <a:cubicBezTo>
                        <a:pt x="637" y="170"/>
                        <a:pt x="654" y="161"/>
                        <a:pt x="663" y="158"/>
                      </a:cubicBezTo>
                      <a:cubicBezTo>
                        <a:pt x="668" y="157"/>
                        <a:pt x="674" y="155"/>
                        <a:pt x="679" y="153"/>
                      </a:cubicBezTo>
                      <a:cubicBezTo>
                        <a:pt x="682" y="151"/>
                        <a:pt x="694" y="148"/>
                        <a:pt x="695" y="145"/>
                      </a:cubicBezTo>
                      <a:cubicBezTo>
                        <a:pt x="697" y="139"/>
                        <a:pt x="686" y="138"/>
                        <a:pt x="676" y="139"/>
                      </a:cubicBezTo>
                      <a:cubicBezTo>
                        <a:pt x="677" y="138"/>
                        <a:pt x="678" y="137"/>
                        <a:pt x="679" y="137"/>
                      </a:cubicBezTo>
                      <a:cubicBezTo>
                        <a:pt x="681" y="135"/>
                        <a:pt x="683" y="134"/>
                        <a:pt x="685" y="133"/>
                      </a:cubicBezTo>
                      <a:cubicBezTo>
                        <a:pt x="688" y="132"/>
                        <a:pt x="690" y="132"/>
                        <a:pt x="692" y="130"/>
                      </a:cubicBezTo>
                      <a:cubicBezTo>
                        <a:pt x="694" y="129"/>
                        <a:pt x="694" y="128"/>
                        <a:pt x="695" y="127"/>
                      </a:cubicBezTo>
                      <a:cubicBezTo>
                        <a:pt x="699" y="127"/>
                        <a:pt x="703" y="127"/>
                        <a:pt x="704" y="127"/>
                      </a:cubicBezTo>
                      <a:cubicBezTo>
                        <a:pt x="709" y="128"/>
                        <a:pt x="709" y="128"/>
                        <a:pt x="709" y="128"/>
                      </a:cubicBezTo>
                      <a:cubicBezTo>
                        <a:pt x="716" y="128"/>
                        <a:pt x="729" y="131"/>
                        <a:pt x="735" y="127"/>
                      </a:cubicBezTo>
                      <a:cubicBezTo>
                        <a:pt x="741" y="123"/>
                        <a:pt x="745" y="114"/>
                        <a:pt x="745" y="107"/>
                      </a:cubicBezTo>
                      <a:cubicBezTo>
                        <a:pt x="745" y="102"/>
                        <a:pt x="745" y="101"/>
                        <a:pt x="739" y="101"/>
                      </a:cubicBezTo>
                      <a:cubicBezTo>
                        <a:pt x="740" y="100"/>
                        <a:pt x="741" y="99"/>
                        <a:pt x="742" y="99"/>
                      </a:cubicBezTo>
                      <a:cubicBezTo>
                        <a:pt x="746" y="96"/>
                        <a:pt x="751" y="96"/>
                        <a:pt x="755" y="94"/>
                      </a:cubicBezTo>
                      <a:cubicBezTo>
                        <a:pt x="758" y="93"/>
                        <a:pt x="761" y="90"/>
                        <a:pt x="764" y="89"/>
                      </a:cubicBezTo>
                      <a:cubicBezTo>
                        <a:pt x="768" y="88"/>
                        <a:pt x="771" y="90"/>
                        <a:pt x="775" y="91"/>
                      </a:cubicBezTo>
                      <a:cubicBezTo>
                        <a:pt x="778" y="91"/>
                        <a:pt x="783" y="91"/>
                        <a:pt x="786" y="92"/>
                      </a:cubicBezTo>
                      <a:cubicBezTo>
                        <a:pt x="789" y="92"/>
                        <a:pt x="792" y="92"/>
                        <a:pt x="795" y="91"/>
                      </a:cubicBezTo>
                      <a:cubicBezTo>
                        <a:pt x="800" y="91"/>
                        <a:pt x="808" y="88"/>
                        <a:pt x="811" y="84"/>
                      </a:cubicBezTo>
                      <a:cubicBezTo>
                        <a:pt x="813" y="82"/>
                        <a:pt x="813" y="79"/>
                        <a:pt x="814" y="76"/>
                      </a:cubicBezTo>
                      <a:cubicBezTo>
                        <a:pt x="817" y="71"/>
                        <a:pt x="821" y="65"/>
                        <a:pt x="826" y="61"/>
                      </a:cubicBezTo>
                      <a:cubicBezTo>
                        <a:pt x="829" y="58"/>
                        <a:pt x="833" y="54"/>
                        <a:pt x="836" y="52"/>
                      </a:cubicBezTo>
                      <a:cubicBezTo>
                        <a:pt x="837" y="52"/>
                        <a:pt x="839" y="51"/>
                        <a:pt x="839" y="50"/>
                      </a:cubicBezTo>
                      <a:cubicBezTo>
                        <a:pt x="840" y="49"/>
                        <a:pt x="839" y="46"/>
                        <a:pt x="839" y="44"/>
                      </a:cubicBezTo>
                      <a:cubicBezTo>
                        <a:pt x="841" y="38"/>
                        <a:pt x="845" y="40"/>
                        <a:pt x="849" y="42"/>
                      </a:cubicBezTo>
                      <a:cubicBezTo>
                        <a:pt x="854" y="44"/>
                        <a:pt x="854" y="45"/>
                        <a:pt x="855" y="50"/>
                      </a:cubicBezTo>
                      <a:cubicBezTo>
                        <a:pt x="856" y="53"/>
                        <a:pt x="856" y="56"/>
                        <a:pt x="857" y="60"/>
                      </a:cubicBezTo>
                      <a:cubicBezTo>
                        <a:pt x="858" y="63"/>
                        <a:pt x="859" y="68"/>
                        <a:pt x="861" y="71"/>
                      </a:cubicBezTo>
                      <a:cubicBezTo>
                        <a:pt x="862" y="75"/>
                        <a:pt x="863" y="79"/>
                        <a:pt x="864" y="82"/>
                      </a:cubicBezTo>
                      <a:cubicBezTo>
                        <a:pt x="866" y="85"/>
                        <a:pt x="869" y="87"/>
                        <a:pt x="872" y="90"/>
                      </a:cubicBezTo>
                      <a:cubicBezTo>
                        <a:pt x="872" y="90"/>
                        <a:pt x="872" y="91"/>
                        <a:pt x="872" y="9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1" name="Freeform 343"/>
                <p:cNvSpPr>
                  <a:spLocks noEditPoints="1"/>
                </p:cNvSpPr>
                <p:nvPr/>
              </p:nvSpPr>
              <p:spPr bwMode="auto">
                <a:xfrm>
                  <a:off x="10347308" y="341312"/>
                  <a:ext cx="3359145" cy="2217737"/>
                </a:xfrm>
                <a:custGeom>
                  <a:avLst/>
                  <a:gdLst/>
                  <a:ahLst/>
                  <a:cxnLst>
                    <a:cxn ang="0">
                      <a:pos x="1249" y="551"/>
                    </a:cxn>
                    <a:cxn ang="0">
                      <a:pos x="1154" y="411"/>
                    </a:cxn>
                    <a:cxn ang="0">
                      <a:pos x="1064" y="442"/>
                    </a:cxn>
                    <a:cxn ang="0">
                      <a:pos x="1071" y="375"/>
                    </a:cxn>
                    <a:cxn ang="0">
                      <a:pos x="968" y="334"/>
                    </a:cxn>
                    <a:cxn ang="0">
                      <a:pos x="939" y="431"/>
                    </a:cxn>
                    <a:cxn ang="0">
                      <a:pos x="921" y="558"/>
                    </a:cxn>
                    <a:cxn ang="0">
                      <a:pos x="877" y="555"/>
                    </a:cxn>
                    <a:cxn ang="0">
                      <a:pos x="740" y="486"/>
                    </a:cxn>
                    <a:cxn ang="0">
                      <a:pos x="696" y="379"/>
                    </a:cxn>
                    <a:cxn ang="0">
                      <a:pos x="712" y="292"/>
                    </a:cxn>
                    <a:cxn ang="0">
                      <a:pos x="807" y="259"/>
                    </a:cxn>
                    <a:cxn ang="0">
                      <a:pos x="823" y="227"/>
                    </a:cxn>
                    <a:cxn ang="0">
                      <a:pos x="850" y="203"/>
                    </a:cxn>
                    <a:cxn ang="0">
                      <a:pos x="895" y="146"/>
                    </a:cxn>
                    <a:cxn ang="0">
                      <a:pos x="822" y="179"/>
                    </a:cxn>
                    <a:cxn ang="0">
                      <a:pos x="758" y="168"/>
                    </a:cxn>
                    <a:cxn ang="0">
                      <a:pos x="715" y="76"/>
                    </a:cxn>
                    <a:cxn ang="0">
                      <a:pos x="757" y="8"/>
                    </a:cxn>
                    <a:cxn ang="0">
                      <a:pos x="688" y="56"/>
                    </a:cxn>
                    <a:cxn ang="0">
                      <a:pos x="713" y="137"/>
                    </a:cxn>
                    <a:cxn ang="0">
                      <a:pos x="665" y="176"/>
                    </a:cxn>
                    <a:cxn ang="0">
                      <a:pos x="526" y="149"/>
                    </a:cxn>
                    <a:cxn ang="0">
                      <a:pos x="508" y="171"/>
                    </a:cxn>
                    <a:cxn ang="0">
                      <a:pos x="391" y="180"/>
                    </a:cxn>
                    <a:cxn ang="0">
                      <a:pos x="284" y="126"/>
                    </a:cxn>
                    <a:cxn ang="0">
                      <a:pos x="202" y="107"/>
                    </a:cxn>
                    <a:cxn ang="0">
                      <a:pos x="153" y="125"/>
                    </a:cxn>
                    <a:cxn ang="0">
                      <a:pos x="74" y="153"/>
                    </a:cxn>
                    <a:cxn ang="0">
                      <a:pos x="5" y="390"/>
                    </a:cxn>
                    <a:cxn ang="0">
                      <a:pos x="96" y="426"/>
                    </a:cxn>
                    <a:cxn ang="0">
                      <a:pos x="165" y="514"/>
                    </a:cxn>
                    <a:cxn ang="0">
                      <a:pos x="173" y="575"/>
                    </a:cxn>
                    <a:cxn ang="0">
                      <a:pos x="208" y="645"/>
                    </a:cxn>
                    <a:cxn ang="0">
                      <a:pos x="259" y="672"/>
                    </a:cxn>
                    <a:cxn ang="0">
                      <a:pos x="719" y="701"/>
                    </a:cxn>
                    <a:cxn ang="0">
                      <a:pos x="846" y="721"/>
                    </a:cxn>
                    <a:cxn ang="0">
                      <a:pos x="880" y="828"/>
                    </a:cxn>
                    <a:cxn ang="0">
                      <a:pos x="922" y="822"/>
                    </a:cxn>
                    <a:cxn ang="0">
                      <a:pos x="967" y="797"/>
                    </a:cxn>
                    <a:cxn ang="0">
                      <a:pos x="1032" y="780"/>
                    </a:cxn>
                    <a:cxn ang="0">
                      <a:pos x="1094" y="749"/>
                    </a:cxn>
                    <a:cxn ang="0">
                      <a:pos x="1121" y="794"/>
                    </a:cxn>
                    <a:cxn ang="0">
                      <a:pos x="1188" y="766"/>
                    </a:cxn>
                    <a:cxn ang="0">
                      <a:pos x="1145" y="702"/>
                    </a:cxn>
                    <a:cxn ang="0">
                      <a:pos x="1047" y="741"/>
                    </a:cxn>
                    <a:cxn ang="0">
                      <a:pos x="1109" y="671"/>
                    </a:cxn>
                    <a:cxn ang="0">
                      <a:pos x="1271" y="587"/>
                    </a:cxn>
                    <a:cxn ang="0">
                      <a:pos x="275" y="281"/>
                    </a:cxn>
                    <a:cxn ang="0">
                      <a:pos x="248" y="247"/>
                    </a:cxn>
                    <a:cxn ang="0">
                      <a:pos x="339" y="248"/>
                    </a:cxn>
                    <a:cxn ang="0">
                      <a:pos x="387" y="344"/>
                    </a:cxn>
                    <a:cxn ang="0">
                      <a:pos x="481" y="334"/>
                    </a:cxn>
                    <a:cxn ang="0">
                      <a:pos x="488" y="428"/>
                    </a:cxn>
                    <a:cxn ang="0">
                      <a:pos x="457" y="429"/>
                    </a:cxn>
                    <a:cxn ang="0">
                      <a:pos x="577" y="505"/>
                    </a:cxn>
                    <a:cxn ang="0">
                      <a:pos x="660" y="636"/>
                    </a:cxn>
                    <a:cxn ang="0">
                      <a:pos x="620" y="570"/>
                    </a:cxn>
                    <a:cxn ang="0">
                      <a:pos x="662" y="534"/>
                    </a:cxn>
                    <a:cxn ang="0">
                      <a:pos x="671" y="648"/>
                    </a:cxn>
                  </a:cxnLst>
                  <a:rect l="0" t="0" r="r" b="b"/>
                  <a:pathLst>
                    <a:path w="1279" h="844">
                      <a:moveTo>
                        <a:pt x="1271" y="587"/>
                      </a:moveTo>
                      <a:cubicBezTo>
                        <a:pt x="1268" y="581"/>
                        <a:pt x="1260" y="571"/>
                        <a:pt x="1253" y="569"/>
                      </a:cubicBezTo>
                      <a:cubicBezTo>
                        <a:pt x="1246" y="566"/>
                        <a:pt x="1236" y="573"/>
                        <a:pt x="1230" y="576"/>
                      </a:cubicBezTo>
                      <a:cubicBezTo>
                        <a:pt x="1226" y="578"/>
                        <a:pt x="1222" y="580"/>
                        <a:pt x="1218" y="582"/>
                      </a:cubicBezTo>
                      <a:cubicBezTo>
                        <a:pt x="1214" y="583"/>
                        <a:pt x="1208" y="586"/>
                        <a:pt x="1204" y="585"/>
                      </a:cubicBezTo>
                      <a:cubicBezTo>
                        <a:pt x="1202" y="575"/>
                        <a:pt x="1217" y="570"/>
                        <a:pt x="1225" y="566"/>
                      </a:cubicBezTo>
                      <a:cubicBezTo>
                        <a:pt x="1229" y="564"/>
                        <a:pt x="1234" y="563"/>
                        <a:pt x="1238" y="561"/>
                      </a:cubicBezTo>
                      <a:cubicBezTo>
                        <a:pt x="1241" y="559"/>
                        <a:pt x="1242" y="559"/>
                        <a:pt x="1244" y="556"/>
                      </a:cubicBezTo>
                      <a:cubicBezTo>
                        <a:pt x="1246" y="555"/>
                        <a:pt x="1247" y="552"/>
                        <a:pt x="1249" y="551"/>
                      </a:cubicBezTo>
                      <a:cubicBezTo>
                        <a:pt x="1242" y="551"/>
                        <a:pt x="1236" y="551"/>
                        <a:pt x="1230" y="548"/>
                      </a:cubicBezTo>
                      <a:cubicBezTo>
                        <a:pt x="1224" y="544"/>
                        <a:pt x="1219" y="539"/>
                        <a:pt x="1213" y="535"/>
                      </a:cubicBezTo>
                      <a:cubicBezTo>
                        <a:pt x="1206" y="530"/>
                        <a:pt x="1200" y="525"/>
                        <a:pt x="1194" y="519"/>
                      </a:cubicBezTo>
                      <a:cubicBezTo>
                        <a:pt x="1187" y="513"/>
                        <a:pt x="1185" y="504"/>
                        <a:pt x="1184" y="496"/>
                      </a:cubicBezTo>
                      <a:cubicBezTo>
                        <a:pt x="1182" y="488"/>
                        <a:pt x="1182" y="480"/>
                        <a:pt x="1182" y="472"/>
                      </a:cubicBezTo>
                      <a:cubicBezTo>
                        <a:pt x="1182" y="464"/>
                        <a:pt x="1177" y="457"/>
                        <a:pt x="1173" y="450"/>
                      </a:cubicBezTo>
                      <a:cubicBezTo>
                        <a:pt x="1169" y="443"/>
                        <a:pt x="1167" y="434"/>
                        <a:pt x="1164" y="427"/>
                      </a:cubicBezTo>
                      <a:cubicBezTo>
                        <a:pt x="1163" y="424"/>
                        <a:pt x="1161" y="420"/>
                        <a:pt x="1160" y="417"/>
                      </a:cubicBezTo>
                      <a:cubicBezTo>
                        <a:pt x="1159" y="414"/>
                        <a:pt x="1157" y="410"/>
                        <a:pt x="1154" y="411"/>
                      </a:cubicBezTo>
                      <a:cubicBezTo>
                        <a:pt x="1152" y="406"/>
                        <a:pt x="1151" y="402"/>
                        <a:pt x="1149" y="397"/>
                      </a:cubicBezTo>
                      <a:cubicBezTo>
                        <a:pt x="1148" y="393"/>
                        <a:pt x="1145" y="390"/>
                        <a:pt x="1143" y="386"/>
                      </a:cubicBezTo>
                      <a:cubicBezTo>
                        <a:pt x="1142" y="386"/>
                        <a:pt x="1141" y="392"/>
                        <a:pt x="1140" y="394"/>
                      </a:cubicBezTo>
                      <a:cubicBezTo>
                        <a:pt x="1140" y="398"/>
                        <a:pt x="1139" y="401"/>
                        <a:pt x="1138" y="405"/>
                      </a:cubicBezTo>
                      <a:cubicBezTo>
                        <a:pt x="1136" y="412"/>
                        <a:pt x="1132" y="419"/>
                        <a:pt x="1128" y="425"/>
                      </a:cubicBezTo>
                      <a:cubicBezTo>
                        <a:pt x="1124" y="432"/>
                        <a:pt x="1122" y="440"/>
                        <a:pt x="1115" y="446"/>
                      </a:cubicBezTo>
                      <a:cubicBezTo>
                        <a:pt x="1110" y="451"/>
                        <a:pt x="1103" y="455"/>
                        <a:pt x="1097" y="451"/>
                      </a:cubicBezTo>
                      <a:cubicBezTo>
                        <a:pt x="1092" y="447"/>
                        <a:pt x="1089" y="440"/>
                        <a:pt x="1082" y="438"/>
                      </a:cubicBezTo>
                      <a:cubicBezTo>
                        <a:pt x="1075" y="435"/>
                        <a:pt x="1071" y="441"/>
                        <a:pt x="1064" y="442"/>
                      </a:cubicBezTo>
                      <a:cubicBezTo>
                        <a:pt x="1061" y="442"/>
                        <a:pt x="1057" y="443"/>
                        <a:pt x="1056" y="440"/>
                      </a:cubicBezTo>
                      <a:cubicBezTo>
                        <a:pt x="1055" y="437"/>
                        <a:pt x="1059" y="435"/>
                        <a:pt x="1061" y="434"/>
                      </a:cubicBezTo>
                      <a:cubicBezTo>
                        <a:pt x="1067" y="430"/>
                        <a:pt x="1071" y="428"/>
                        <a:pt x="1071" y="420"/>
                      </a:cubicBezTo>
                      <a:cubicBezTo>
                        <a:pt x="1071" y="415"/>
                        <a:pt x="1068" y="407"/>
                        <a:pt x="1063" y="404"/>
                      </a:cubicBezTo>
                      <a:cubicBezTo>
                        <a:pt x="1061" y="403"/>
                        <a:pt x="1057" y="403"/>
                        <a:pt x="1054" y="403"/>
                      </a:cubicBezTo>
                      <a:cubicBezTo>
                        <a:pt x="1051" y="402"/>
                        <a:pt x="1049" y="401"/>
                        <a:pt x="1046" y="398"/>
                      </a:cubicBezTo>
                      <a:cubicBezTo>
                        <a:pt x="1051" y="398"/>
                        <a:pt x="1055" y="398"/>
                        <a:pt x="1058" y="395"/>
                      </a:cubicBezTo>
                      <a:cubicBezTo>
                        <a:pt x="1061" y="392"/>
                        <a:pt x="1062" y="388"/>
                        <a:pt x="1065" y="385"/>
                      </a:cubicBezTo>
                      <a:cubicBezTo>
                        <a:pt x="1068" y="382"/>
                        <a:pt x="1070" y="380"/>
                        <a:pt x="1071" y="375"/>
                      </a:cubicBezTo>
                      <a:cubicBezTo>
                        <a:pt x="1072" y="370"/>
                        <a:pt x="1070" y="371"/>
                        <a:pt x="1066" y="370"/>
                      </a:cubicBezTo>
                      <a:cubicBezTo>
                        <a:pt x="1058" y="370"/>
                        <a:pt x="1049" y="366"/>
                        <a:pt x="1042" y="361"/>
                      </a:cubicBezTo>
                      <a:cubicBezTo>
                        <a:pt x="1039" y="358"/>
                        <a:pt x="1036" y="356"/>
                        <a:pt x="1033" y="352"/>
                      </a:cubicBezTo>
                      <a:cubicBezTo>
                        <a:pt x="1030" y="348"/>
                        <a:pt x="1028" y="345"/>
                        <a:pt x="1025" y="342"/>
                      </a:cubicBezTo>
                      <a:cubicBezTo>
                        <a:pt x="1022" y="338"/>
                        <a:pt x="1019" y="335"/>
                        <a:pt x="1015" y="334"/>
                      </a:cubicBezTo>
                      <a:cubicBezTo>
                        <a:pt x="1010" y="333"/>
                        <a:pt x="1009" y="335"/>
                        <a:pt x="1005" y="337"/>
                      </a:cubicBezTo>
                      <a:cubicBezTo>
                        <a:pt x="1000" y="338"/>
                        <a:pt x="995" y="338"/>
                        <a:pt x="990" y="338"/>
                      </a:cubicBezTo>
                      <a:cubicBezTo>
                        <a:pt x="987" y="338"/>
                        <a:pt x="983" y="338"/>
                        <a:pt x="980" y="337"/>
                      </a:cubicBezTo>
                      <a:cubicBezTo>
                        <a:pt x="976" y="336"/>
                        <a:pt x="972" y="334"/>
                        <a:pt x="968" y="334"/>
                      </a:cubicBezTo>
                      <a:cubicBezTo>
                        <a:pt x="964" y="333"/>
                        <a:pt x="960" y="333"/>
                        <a:pt x="957" y="332"/>
                      </a:cubicBezTo>
                      <a:cubicBezTo>
                        <a:pt x="953" y="332"/>
                        <a:pt x="948" y="330"/>
                        <a:pt x="946" y="334"/>
                      </a:cubicBezTo>
                      <a:cubicBezTo>
                        <a:pt x="945" y="337"/>
                        <a:pt x="945" y="342"/>
                        <a:pt x="946" y="345"/>
                      </a:cubicBezTo>
                      <a:cubicBezTo>
                        <a:pt x="946" y="351"/>
                        <a:pt x="952" y="358"/>
                        <a:pt x="949" y="364"/>
                      </a:cubicBezTo>
                      <a:cubicBezTo>
                        <a:pt x="945" y="371"/>
                        <a:pt x="937" y="373"/>
                        <a:pt x="933" y="379"/>
                      </a:cubicBezTo>
                      <a:cubicBezTo>
                        <a:pt x="935" y="382"/>
                        <a:pt x="940" y="380"/>
                        <a:pt x="943" y="381"/>
                      </a:cubicBezTo>
                      <a:cubicBezTo>
                        <a:pt x="948" y="382"/>
                        <a:pt x="950" y="386"/>
                        <a:pt x="951" y="391"/>
                      </a:cubicBezTo>
                      <a:cubicBezTo>
                        <a:pt x="951" y="398"/>
                        <a:pt x="950" y="404"/>
                        <a:pt x="947" y="411"/>
                      </a:cubicBezTo>
                      <a:cubicBezTo>
                        <a:pt x="944" y="417"/>
                        <a:pt x="942" y="425"/>
                        <a:pt x="939" y="431"/>
                      </a:cubicBezTo>
                      <a:cubicBezTo>
                        <a:pt x="938" y="434"/>
                        <a:pt x="936" y="437"/>
                        <a:pt x="937" y="439"/>
                      </a:cubicBezTo>
                      <a:cubicBezTo>
                        <a:pt x="937" y="444"/>
                        <a:pt x="941" y="447"/>
                        <a:pt x="943" y="450"/>
                      </a:cubicBezTo>
                      <a:cubicBezTo>
                        <a:pt x="945" y="453"/>
                        <a:pt x="947" y="456"/>
                        <a:pt x="949" y="459"/>
                      </a:cubicBezTo>
                      <a:cubicBezTo>
                        <a:pt x="951" y="463"/>
                        <a:pt x="955" y="465"/>
                        <a:pt x="957" y="469"/>
                      </a:cubicBezTo>
                      <a:cubicBezTo>
                        <a:pt x="960" y="472"/>
                        <a:pt x="960" y="476"/>
                        <a:pt x="961" y="480"/>
                      </a:cubicBezTo>
                      <a:cubicBezTo>
                        <a:pt x="962" y="483"/>
                        <a:pt x="963" y="487"/>
                        <a:pt x="963" y="491"/>
                      </a:cubicBezTo>
                      <a:cubicBezTo>
                        <a:pt x="963" y="498"/>
                        <a:pt x="962" y="505"/>
                        <a:pt x="961" y="512"/>
                      </a:cubicBezTo>
                      <a:cubicBezTo>
                        <a:pt x="959" y="526"/>
                        <a:pt x="946" y="537"/>
                        <a:pt x="934" y="543"/>
                      </a:cubicBezTo>
                      <a:cubicBezTo>
                        <a:pt x="928" y="547"/>
                        <a:pt x="921" y="550"/>
                        <a:pt x="921" y="558"/>
                      </a:cubicBezTo>
                      <a:cubicBezTo>
                        <a:pt x="921" y="562"/>
                        <a:pt x="924" y="565"/>
                        <a:pt x="925" y="570"/>
                      </a:cubicBezTo>
                      <a:cubicBezTo>
                        <a:pt x="926" y="573"/>
                        <a:pt x="926" y="577"/>
                        <a:pt x="927" y="580"/>
                      </a:cubicBezTo>
                      <a:cubicBezTo>
                        <a:pt x="929" y="588"/>
                        <a:pt x="935" y="595"/>
                        <a:pt x="937" y="602"/>
                      </a:cubicBezTo>
                      <a:cubicBezTo>
                        <a:pt x="939" y="610"/>
                        <a:pt x="936" y="616"/>
                        <a:pt x="931" y="621"/>
                      </a:cubicBezTo>
                      <a:cubicBezTo>
                        <a:pt x="927" y="627"/>
                        <a:pt x="935" y="635"/>
                        <a:pt x="931" y="641"/>
                      </a:cubicBezTo>
                      <a:cubicBezTo>
                        <a:pt x="927" y="647"/>
                        <a:pt x="915" y="640"/>
                        <a:pt x="910" y="638"/>
                      </a:cubicBezTo>
                      <a:cubicBezTo>
                        <a:pt x="902" y="635"/>
                        <a:pt x="898" y="627"/>
                        <a:pt x="893" y="620"/>
                      </a:cubicBezTo>
                      <a:cubicBezTo>
                        <a:pt x="889" y="615"/>
                        <a:pt x="883" y="608"/>
                        <a:pt x="881" y="601"/>
                      </a:cubicBezTo>
                      <a:cubicBezTo>
                        <a:pt x="878" y="586"/>
                        <a:pt x="877" y="571"/>
                        <a:pt x="877" y="555"/>
                      </a:cubicBezTo>
                      <a:cubicBezTo>
                        <a:pt x="877" y="547"/>
                        <a:pt x="876" y="539"/>
                        <a:pt x="867" y="537"/>
                      </a:cubicBezTo>
                      <a:cubicBezTo>
                        <a:pt x="863" y="536"/>
                        <a:pt x="860" y="536"/>
                        <a:pt x="856" y="536"/>
                      </a:cubicBezTo>
                      <a:cubicBezTo>
                        <a:pt x="852" y="536"/>
                        <a:pt x="848" y="534"/>
                        <a:pt x="844" y="534"/>
                      </a:cubicBezTo>
                      <a:cubicBezTo>
                        <a:pt x="828" y="532"/>
                        <a:pt x="815" y="525"/>
                        <a:pt x="803" y="515"/>
                      </a:cubicBezTo>
                      <a:cubicBezTo>
                        <a:pt x="800" y="512"/>
                        <a:pt x="797" y="509"/>
                        <a:pt x="794" y="506"/>
                      </a:cubicBezTo>
                      <a:cubicBezTo>
                        <a:pt x="791" y="503"/>
                        <a:pt x="788" y="500"/>
                        <a:pt x="784" y="498"/>
                      </a:cubicBezTo>
                      <a:cubicBezTo>
                        <a:pt x="780" y="494"/>
                        <a:pt x="774" y="493"/>
                        <a:pt x="768" y="491"/>
                      </a:cubicBezTo>
                      <a:cubicBezTo>
                        <a:pt x="763" y="490"/>
                        <a:pt x="759" y="488"/>
                        <a:pt x="753" y="486"/>
                      </a:cubicBezTo>
                      <a:cubicBezTo>
                        <a:pt x="749" y="484"/>
                        <a:pt x="745" y="485"/>
                        <a:pt x="740" y="486"/>
                      </a:cubicBezTo>
                      <a:cubicBezTo>
                        <a:pt x="734" y="487"/>
                        <a:pt x="730" y="492"/>
                        <a:pt x="724" y="494"/>
                      </a:cubicBezTo>
                      <a:cubicBezTo>
                        <a:pt x="721" y="495"/>
                        <a:pt x="717" y="495"/>
                        <a:pt x="714" y="496"/>
                      </a:cubicBezTo>
                      <a:cubicBezTo>
                        <a:pt x="720" y="493"/>
                        <a:pt x="721" y="483"/>
                        <a:pt x="722" y="477"/>
                      </a:cubicBezTo>
                      <a:cubicBezTo>
                        <a:pt x="723" y="470"/>
                        <a:pt x="722" y="463"/>
                        <a:pt x="719" y="457"/>
                      </a:cubicBezTo>
                      <a:cubicBezTo>
                        <a:pt x="717" y="453"/>
                        <a:pt x="716" y="448"/>
                        <a:pt x="714" y="444"/>
                      </a:cubicBezTo>
                      <a:cubicBezTo>
                        <a:pt x="712" y="441"/>
                        <a:pt x="707" y="440"/>
                        <a:pt x="704" y="439"/>
                      </a:cubicBezTo>
                      <a:cubicBezTo>
                        <a:pt x="696" y="435"/>
                        <a:pt x="691" y="433"/>
                        <a:pt x="691" y="424"/>
                      </a:cubicBezTo>
                      <a:cubicBezTo>
                        <a:pt x="691" y="416"/>
                        <a:pt x="689" y="409"/>
                        <a:pt x="689" y="402"/>
                      </a:cubicBezTo>
                      <a:cubicBezTo>
                        <a:pt x="690" y="394"/>
                        <a:pt x="693" y="387"/>
                        <a:pt x="696" y="379"/>
                      </a:cubicBezTo>
                      <a:cubicBezTo>
                        <a:pt x="700" y="370"/>
                        <a:pt x="705" y="362"/>
                        <a:pt x="710" y="354"/>
                      </a:cubicBezTo>
                      <a:cubicBezTo>
                        <a:pt x="712" y="349"/>
                        <a:pt x="713" y="345"/>
                        <a:pt x="717" y="342"/>
                      </a:cubicBezTo>
                      <a:cubicBezTo>
                        <a:pt x="719" y="339"/>
                        <a:pt x="723" y="337"/>
                        <a:pt x="725" y="334"/>
                      </a:cubicBezTo>
                      <a:cubicBezTo>
                        <a:pt x="727" y="331"/>
                        <a:pt x="726" y="326"/>
                        <a:pt x="728" y="324"/>
                      </a:cubicBezTo>
                      <a:cubicBezTo>
                        <a:pt x="730" y="321"/>
                        <a:pt x="734" y="320"/>
                        <a:pt x="738" y="319"/>
                      </a:cubicBezTo>
                      <a:cubicBezTo>
                        <a:pt x="743" y="318"/>
                        <a:pt x="754" y="312"/>
                        <a:pt x="748" y="305"/>
                      </a:cubicBezTo>
                      <a:cubicBezTo>
                        <a:pt x="745" y="302"/>
                        <a:pt x="740" y="302"/>
                        <a:pt x="736" y="301"/>
                      </a:cubicBezTo>
                      <a:cubicBezTo>
                        <a:pt x="732" y="299"/>
                        <a:pt x="729" y="298"/>
                        <a:pt x="725" y="296"/>
                      </a:cubicBezTo>
                      <a:cubicBezTo>
                        <a:pt x="721" y="293"/>
                        <a:pt x="717" y="293"/>
                        <a:pt x="712" y="292"/>
                      </a:cubicBezTo>
                      <a:cubicBezTo>
                        <a:pt x="710" y="291"/>
                        <a:pt x="705" y="287"/>
                        <a:pt x="707" y="284"/>
                      </a:cubicBezTo>
                      <a:cubicBezTo>
                        <a:pt x="710" y="281"/>
                        <a:pt x="718" y="285"/>
                        <a:pt x="720" y="286"/>
                      </a:cubicBezTo>
                      <a:cubicBezTo>
                        <a:pt x="723" y="287"/>
                        <a:pt x="727" y="288"/>
                        <a:pt x="731" y="289"/>
                      </a:cubicBezTo>
                      <a:cubicBezTo>
                        <a:pt x="740" y="291"/>
                        <a:pt x="748" y="294"/>
                        <a:pt x="757" y="294"/>
                      </a:cubicBezTo>
                      <a:cubicBezTo>
                        <a:pt x="761" y="294"/>
                        <a:pt x="766" y="293"/>
                        <a:pt x="770" y="291"/>
                      </a:cubicBezTo>
                      <a:cubicBezTo>
                        <a:pt x="774" y="289"/>
                        <a:pt x="778" y="287"/>
                        <a:pt x="782" y="285"/>
                      </a:cubicBezTo>
                      <a:cubicBezTo>
                        <a:pt x="786" y="283"/>
                        <a:pt x="788" y="280"/>
                        <a:pt x="791" y="277"/>
                      </a:cubicBezTo>
                      <a:cubicBezTo>
                        <a:pt x="794" y="275"/>
                        <a:pt x="797" y="272"/>
                        <a:pt x="800" y="270"/>
                      </a:cubicBezTo>
                      <a:cubicBezTo>
                        <a:pt x="803" y="267"/>
                        <a:pt x="805" y="264"/>
                        <a:pt x="807" y="259"/>
                      </a:cubicBezTo>
                      <a:cubicBezTo>
                        <a:pt x="808" y="254"/>
                        <a:pt x="806" y="254"/>
                        <a:pt x="802" y="253"/>
                      </a:cubicBezTo>
                      <a:cubicBezTo>
                        <a:pt x="795" y="250"/>
                        <a:pt x="787" y="247"/>
                        <a:pt x="780" y="246"/>
                      </a:cubicBezTo>
                      <a:cubicBezTo>
                        <a:pt x="776" y="246"/>
                        <a:pt x="772" y="246"/>
                        <a:pt x="768" y="245"/>
                      </a:cubicBezTo>
                      <a:cubicBezTo>
                        <a:pt x="763" y="243"/>
                        <a:pt x="760" y="241"/>
                        <a:pt x="756" y="237"/>
                      </a:cubicBezTo>
                      <a:cubicBezTo>
                        <a:pt x="754" y="235"/>
                        <a:pt x="751" y="231"/>
                        <a:pt x="755" y="229"/>
                      </a:cubicBezTo>
                      <a:cubicBezTo>
                        <a:pt x="758" y="227"/>
                        <a:pt x="762" y="229"/>
                        <a:pt x="764" y="231"/>
                      </a:cubicBezTo>
                      <a:cubicBezTo>
                        <a:pt x="772" y="235"/>
                        <a:pt x="780" y="239"/>
                        <a:pt x="788" y="241"/>
                      </a:cubicBezTo>
                      <a:cubicBezTo>
                        <a:pt x="795" y="243"/>
                        <a:pt x="801" y="243"/>
                        <a:pt x="808" y="240"/>
                      </a:cubicBezTo>
                      <a:cubicBezTo>
                        <a:pt x="814" y="238"/>
                        <a:pt x="823" y="235"/>
                        <a:pt x="823" y="227"/>
                      </a:cubicBezTo>
                      <a:cubicBezTo>
                        <a:pt x="823" y="222"/>
                        <a:pt x="819" y="223"/>
                        <a:pt x="818" y="219"/>
                      </a:cubicBezTo>
                      <a:cubicBezTo>
                        <a:pt x="815" y="214"/>
                        <a:pt x="817" y="213"/>
                        <a:pt x="822" y="214"/>
                      </a:cubicBezTo>
                      <a:cubicBezTo>
                        <a:pt x="827" y="215"/>
                        <a:pt x="830" y="216"/>
                        <a:pt x="834" y="218"/>
                      </a:cubicBezTo>
                      <a:cubicBezTo>
                        <a:pt x="837" y="220"/>
                        <a:pt x="842" y="221"/>
                        <a:pt x="845" y="222"/>
                      </a:cubicBezTo>
                      <a:cubicBezTo>
                        <a:pt x="848" y="222"/>
                        <a:pt x="852" y="222"/>
                        <a:pt x="854" y="221"/>
                      </a:cubicBezTo>
                      <a:cubicBezTo>
                        <a:pt x="860" y="220"/>
                        <a:pt x="853" y="218"/>
                        <a:pt x="851" y="216"/>
                      </a:cubicBezTo>
                      <a:cubicBezTo>
                        <a:pt x="849" y="214"/>
                        <a:pt x="847" y="211"/>
                        <a:pt x="846" y="208"/>
                      </a:cubicBezTo>
                      <a:cubicBezTo>
                        <a:pt x="844" y="205"/>
                        <a:pt x="842" y="203"/>
                        <a:pt x="842" y="199"/>
                      </a:cubicBezTo>
                      <a:cubicBezTo>
                        <a:pt x="845" y="199"/>
                        <a:pt x="848" y="202"/>
                        <a:pt x="850" y="203"/>
                      </a:cubicBezTo>
                      <a:cubicBezTo>
                        <a:pt x="852" y="204"/>
                        <a:pt x="855" y="206"/>
                        <a:pt x="858" y="208"/>
                      </a:cubicBezTo>
                      <a:cubicBezTo>
                        <a:pt x="861" y="210"/>
                        <a:pt x="868" y="215"/>
                        <a:pt x="873" y="213"/>
                      </a:cubicBezTo>
                      <a:cubicBezTo>
                        <a:pt x="877" y="212"/>
                        <a:pt x="881" y="208"/>
                        <a:pt x="884" y="205"/>
                      </a:cubicBezTo>
                      <a:cubicBezTo>
                        <a:pt x="887" y="203"/>
                        <a:pt x="892" y="200"/>
                        <a:pt x="892" y="195"/>
                      </a:cubicBezTo>
                      <a:cubicBezTo>
                        <a:pt x="892" y="192"/>
                        <a:pt x="889" y="187"/>
                        <a:pt x="888" y="184"/>
                      </a:cubicBezTo>
                      <a:cubicBezTo>
                        <a:pt x="886" y="180"/>
                        <a:pt x="884" y="177"/>
                        <a:pt x="883" y="173"/>
                      </a:cubicBezTo>
                      <a:cubicBezTo>
                        <a:pt x="882" y="170"/>
                        <a:pt x="882" y="165"/>
                        <a:pt x="883" y="163"/>
                      </a:cubicBezTo>
                      <a:cubicBezTo>
                        <a:pt x="885" y="160"/>
                        <a:pt x="889" y="158"/>
                        <a:pt x="891" y="155"/>
                      </a:cubicBezTo>
                      <a:cubicBezTo>
                        <a:pt x="893" y="153"/>
                        <a:pt x="896" y="149"/>
                        <a:pt x="895" y="146"/>
                      </a:cubicBezTo>
                      <a:cubicBezTo>
                        <a:pt x="894" y="142"/>
                        <a:pt x="888" y="137"/>
                        <a:pt x="885" y="135"/>
                      </a:cubicBezTo>
                      <a:cubicBezTo>
                        <a:pt x="881" y="133"/>
                        <a:pt x="877" y="133"/>
                        <a:pt x="873" y="131"/>
                      </a:cubicBezTo>
                      <a:cubicBezTo>
                        <a:pt x="868" y="129"/>
                        <a:pt x="864" y="127"/>
                        <a:pt x="859" y="126"/>
                      </a:cubicBezTo>
                      <a:cubicBezTo>
                        <a:pt x="855" y="125"/>
                        <a:pt x="849" y="125"/>
                        <a:pt x="844" y="125"/>
                      </a:cubicBezTo>
                      <a:cubicBezTo>
                        <a:pt x="840" y="125"/>
                        <a:pt x="838" y="126"/>
                        <a:pt x="835" y="128"/>
                      </a:cubicBezTo>
                      <a:cubicBezTo>
                        <a:pt x="826" y="135"/>
                        <a:pt x="839" y="140"/>
                        <a:pt x="842" y="146"/>
                      </a:cubicBezTo>
                      <a:cubicBezTo>
                        <a:pt x="847" y="155"/>
                        <a:pt x="832" y="155"/>
                        <a:pt x="828" y="159"/>
                      </a:cubicBezTo>
                      <a:cubicBezTo>
                        <a:pt x="826" y="161"/>
                        <a:pt x="826" y="166"/>
                        <a:pt x="825" y="169"/>
                      </a:cubicBezTo>
                      <a:cubicBezTo>
                        <a:pt x="824" y="173"/>
                        <a:pt x="823" y="175"/>
                        <a:pt x="822" y="179"/>
                      </a:cubicBezTo>
                      <a:cubicBezTo>
                        <a:pt x="820" y="182"/>
                        <a:pt x="819" y="185"/>
                        <a:pt x="818" y="189"/>
                      </a:cubicBezTo>
                      <a:cubicBezTo>
                        <a:pt x="817" y="191"/>
                        <a:pt x="815" y="197"/>
                        <a:pt x="813" y="199"/>
                      </a:cubicBezTo>
                      <a:cubicBezTo>
                        <a:pt x="806" y="203"/>
                        <a:pt x="798" y="195"/>
                        <a:pt x="796" y="190"/>
                      </a:cubicBezTo>
                      <a:cubicBezTo>
                        <a:pt x="795" y="187"/>
                        <a:pt x="792" y="183"/>
                        <a:pt x="791" y="180"/>
                      </a:cubicBezTo>
                      <a:cubicBezTo>
                        <a:pt x="790" y="177"/>
                        <a:pt x="791" y="173"/>
                        <a:pt x="791" y="170"/>
                      </a:cubicBezTo>
                      <a:cubicBezTo>
                        <a:pt x="793" y="162"/>
                        <a:pt x="795" y="157"/>
                        <a:pt x="789" y="150"/>
                      </a:cubicBezTo>
                      <a:cubicBezTo>
                        <a:pt x="786" y="146"/>
                        <a:pt x="783" y="141"/>
                        <a:pt x="778" y="141"/>
                      </a:cubicBezTo>
                      <a:cubicBezTo>
                        <a:pt x="774" y="141"/>
                        <a:pt x="772" y="146"/>
                        <a:pt x="770" y="149"/>
                      </a:cubicBezTo>
                      <a:cubicBezTo>
                        <a:pt x="767" y="156"/>
                        <a:pt x="765" y="164"/>
                        <a:pt x="758" y="168"/>
                      </a:cubicBezTo>
                      <a:cubicBezTo>
                        <a:pt x="755" y="162"/>
                        <a:pt x="755" y="154"/>
                        <a:pt x="755" y="147"/>
                      </a:cubicBezTo>
                      <a:cubicBezTo>
                        <a:pt x="755" y="143"/>
                        <a:pt x="755" y="140"/>
                        <a:pt x="755" y="136"/>
                      </a:cubicBezTo>
                      <a:cubicBezTo>
                        <a:pt x="755" y="131"/>
                        <a:pt x="754" y="129"/>
                        <a:pt x="749" y="129"/>
                      </a:cubicBezTo>
                      <a:cubicBezTo>
                        <a:pt x="745" y="129"/>
                        <a:pt x="729" y="134"/>
                        <a:pt x="727" y="128"/>
                      </a:cubicBezTo>
                      <a:cubicBezTo>
                        <a:pt x="725" y="120"/>
                        <a:pt x="739" y="119"/>
                        <a:pt x="740" y="112"/>
                      </a:cubicBezTo>
                      <a:cubicBezTo>
                        <a:pt x="741" y="107"/>
                        <a:pt x="736" y="104"/>
                        <a:pt x="733" y="102"/>
                      </a:cubicBezTo>
                      <a:cubicBezTo>
                        <a:pt x="728" y="100"/>
                        <a:pt x="724" y="97"/>
                        <a:pt x="722" y="93"/>
                      </a:cubicBezTo>
                      <a:cubicBezTo>
                        <a:pt x="721" y="89"/>
                        <a:pt x="719" y="85"/>
                        <a:pt x="718" y="82"/>
                      </a:cubicBezTo>
                      <a:cubicBezTo>
                        <a:pt x="718" y="80"/>
                        <a:pt x="717" y="77"/>
                        <a:pt x="715" y="76"/>
                      </a:cubicBezTo>
                      <a:cubicBezTo>
                        <a:pt x="714" y="75"/>
                        <a:pt x="712" y="75"/>
                        <a:pt x="711" y="74"/>
                      </a:cubicBezTo>
                      <a:cubicBezTo>
                        <a:pt x="706" y="72"/>
                        <a:pt x="694" y="63"/>
                        <a:pt x="700" y="58"/>
                      </a:cubicBezTo>
                      <a:cubicBezTo>
                        <a:pt x="703" y="56"/>
                        <a:pt x="707" y="55"/>
                        <a:pt x="710" y="53"/>
                      </a:cubicBezTo>
                      <a:cubicBezTo>
                        <a:pt x="712" y="51"/>
                        <a:pt x="710" y="47"/>
                        <a:pt x="710" y="43"/>
                      </a:cubicBezTo>
                      <a:cubicBezTo>
                        <a:pt x="710" y="42"/>
                        <a:pt x="710" y="41"/>
                        <a:pt x="710" y="40"/>
                      </a:cubicBezTo>
                      <a:cubicBezTo>
                        <a:pt x="716" y="38"/>
                        <a:pt x="721" y="41"/>
                        <a:pt x="727" y="41"/>
                      </a:cubicBezTo>
                      <a:cubicBezTo>
                        <a:pt x="732" y="41"/>
                        <a:pt x="739" y="37"/>
                        <a:pt x="742" y="32"/>
                      </a:cubicBezTo>
                      <a:cubicBezTo>
                        <a:pt x="745" y="25"/>
                        <a:pt x="750" y="22"/>
                        <a:pt x="756" y="17"/>
                      </a:cubicBezTo>
                      <a:cubicBezTo>
                        <a:pt x="758" y="15"/>
                        <a:pt x="761" y="10"/>
                        <a:pt x="757" y="8"/>
                      </a:cubicBezTo>
                      <a:cubicBezTo>
                        <a:pt x="754" y="7"/>
                        <a:pt x="749" y="7"/>
                        <a:pt x="746" y="7"/>
                      </a:cubicBezTo>
                      <a:cubicBezTo>
                        <a:pt x="737" y="4"/>
                        <a:pt x="727" y="4"/>
                        <a:pt x="718" y="3"/>
                      </a:cubicBezTo>
                      <a:cubicBezTo>
                        <a:pt x="712" y="3"/>
                        <a:pt x="701" y="0"/>
                        <a:pt x="694" y="3"/>
                      </a:cubicBezTo>
                      <a:cubicBezTo>
                        <a:pt x="691" y="4"/>
                        <a:pt x="692" y="8"/>
                        <a:pt x="692" y="12"/>
                      </a:cubicBezTo>
                      <a:cubicBezTo>
                        <a:pt x="691" y="16"/>
                        <a:pt x="689" y="16"/>
                        <a:pt x="686" y="18"/>
                      </a:cubicBezTo>
                      <a:cubicBezTo>
                        <a:pt x="682" y="20"/>
                        <a:pt x="680" y="21"/>
                        <a:pt x="679" y="25"/>
                      </a:cubicBezTo>
                      <a:cubicBezTo>
                        <a:pt x="678" y="29"/>
                        <a:pt x="677" y="31"/>
                        <a:pt x="679" y="35"/>
                      </a:cubicBezTo>
                      <a:cubicBezTo>
                        <a:pt x="681" y="38"/>
                        <a:pt x="684" y="40"/>
                        <a:pt x="686" y="44"/>
                      </a:cubicBezTo>
                      <a:cubicBezTo>
                        <a:pt x="687" y="48"/>
                        <a:pt x="688" y="53"/>
                        <a:pt x="688" y="56"/>
                      </a:cubicBezTo>
                      <a:cubicBezTo>
                        <a:pt x="689" y="64"/>
                        <a:pt x="687" y="70"/>
                        <a:pt x="682" y="76"/>
                      </a:cubicBezTo>
                      <a:cubicBezTo>
                        <a:pt x="679" y="81"/>
                        <a:pt x="668" y="81"/>
                        <a:pt x="668" y="87"/>
                      </a:cubicBezTo>
                      <a:cubicBezTo>
                        <a:pt x="668" y="91"/>
                        <a:pt x="671" y="93"/>
                        <a:pt x="673" y="96"/>
                      </a:cubicBezTo>
                      <a:cubicBezTo>
                        <a:pt x="676" y="100"/>
                        <a:pt x="675" y="103"/>
                        <a:pt x="672" y="106"/>
                      </a:cubicBezTo>
                      <a:cubicBezTo>
                        <a:pt x="671" y="108"/>
                        <a:pt x="668" y="112"/>
                        <a:pt x="669" y="115"/>
                      </a:cubicBezTo>
                      <a:cubicBezTo>
                        <a:pt x="671" y="118"/>
                        <a:pt x="676" y="119"/>
                        <a:pt x="679" y="120"/>
                      </a:cubicBezTo>
                      <a:cubicBezTo>
                        <a:pt x="684" y="122"/>
                        <a:pt x="689" y="122"/>
                        <a:pt x="695" y="124"/>
                      </a:cubicBezTo>
                      <a:cubicBezTo>
                        <a:pt x="700" y="125"/>
                        <a:pt x="706" y="128"/>
                        <a:pt x="711" y="130"/>
                      </a:cubicBezTo>
                      <a:cubicBezTo>
                        <a:pt x="711" y="132"/>
                        <a:pt x="711" y="135"/>
                        <a:pt x="713" y="137"/>
                      </a:cubicBezTo>
                      <a:cubicBezTo>
                        <a:pt x="712" y="137"/>
                        <a:pt x="710" y="137"/>
                        <a:pt x="709" y="137"/>
                      </a:cubicBezTo>
                      <a:cubicBezTo>
                        <a:pt x="707" y="138"/>
                        <a:pt x="704" y="138"/>
                        <a:pt x="702" y="139"/>
                      </a:cubicBezTo>
                      <a:cubicBezTo>
                        <a:pt x="699" y="140"/>
                        <a:pt x="698" y="142"/>
                        <a:pt x="697" y="145"/>
                      </a:cubicBezTo>
                      <a:cubicBezTo>
                        <a:pt x="697" y="151"/>
                        <a:pt x="701" y="151"/>
                        <a:pt x="706" y="152"/>
                      </a:cubicBezTo>
                      <a:cubicBezTo>
                        <a:pt x="711" y="153"/>
                        <a:pt x="712" y="159"/>
                        <a:pt x="707" y="162"/>
                      </a:cubicBezTo>
                      <a:cubicBezTo>
                        <a:pt x="704" y="164"/>
                        <a:pt x="699" y="166"/>
                        <a:pt x="695" y="169"/>
                      </a:cubicBezTo>
                      <a:cubicBezTo>
                        <a:pt x="690" y="172"/>
                        <a:pt x="683" y="176"/>
                        <a:pt x="683" y="184"/>
                      </a:cubicBezTo>
                      <a:cubicBezTo>
                        <a:pt x="684" y="188"/>
                        <a:pt x="684" y="205"/>
                        <a:pt x="676" y="197"/>
                      </a:cubicBezTo>
                      <a:cubicBezTo>
                        <a:pt x="670" y="191"/>
                        <a:pt x="668" y="182"/>
                        <a:pt x="665" y="176"/>
                      </a:cubicBezTo>
                      <a:cubicBezTo>
                        <a:pt x="663" y="172"/>
                        <a:pt x="661" y="169"/>
                        <a:pt x="658" y="166"/>
                      </a:cubicBezTo>
                      <a:cubicBezTo>
                        <a:pt x="655" y="164"/>
                        <a:pt x="652" y="164"/>
                        <a:pt x="648" y="164"/>
                      </a:cubicBezTo>
                      <a:cubicBezTo>
                        <a:pt x="645" y="164"/>
                        <a:pt x="641" y="163"/>
                        <a:pt x="637" y="164"/>
                      </a:cubicBezTo>
                      <a:cubicBezTo>
                        <a:pt x="631" y="165"/>
                        <a:pt x="633" y="167"/>
                        <a:pt x="635" y="172"/>
                      </a:cubicBezTo>
                      <a:cubicBezTo>
                        <a:pt x="639" y="180"/>
                        <a:pt x="627" y="180"/>
                        <a:pt x="621" y="182"/>
                      </a:cubicBezTo>
                      <a:cubicBezTo>
                        <a:pt x="614" y="183"/>
                        <a:pt x="604" y="183"/>
                        <a:pt x="596" y="182"/>
                      </a:cubicBezTo>
                      <a:cubicBezTo>
                        <a:pt x="581" y="179"/>
                        <a:pt x="563" y="179"/>
                        <a:pt x="549" y="172"/>
                      </a:cubicBezTo>
                      <a:cubicBezTo>
                        <a:pt x="543" y="169"/>
                        <a:pt x="538" y="161"/>
                        <a:pt x="533" y="155"/>
                      </a:cubicBezTo>
                      <a:cubicBezTo>
                        <a:pt x="531" y="153"/>
                        <a:pt x="529" y="149"/>
                        <a:pt x="526" y="149"/>
                      </a:cubicBezTo>
                      <a:cubicBezTo>
                        <a:pt x="521" y="148"/>
                        <a:pt x="517" y="150"/>
                        <a:pt x="513" y="151"/>
                      </a:cubicBezTo>
                      <a:cubicBezTo>
                        <a:pt x="506" y="153"/>
                        <a:pt x="500" y="156"/>
                        <a:pt x="494" y="158"/>
                      </a:cubicBezTo>
                      <a:cubicBezTo>
                        <a:pt x="491" y="159"/>
                        <a:pt x="487" y="159"/>
                        <a:pt x="485" y="162"/>
                      </a:cubicBezTo>
                      <a:cubicBezTo>
                        <a:pt x="482" y="165"/>
                        <a:pt x="484" y="168"/>
                        <a:pt x="488" y="168"/>
                      </a:cubicBezTo>
                      <a:cubicBezTo>
                        <a:pt x="495" y="168"/>
                        <a:pt x="501" y="163"/>
                        <a:pt x="508" y="162"/>
                      </a:cubicBezTo>
                      <a:cubicBezTo>
                        <a:pt x="511" y="162"/>
                        <a:pt x="514" y="162"/>
                        <a:pt x="517" y="161"/>
                      </a:cubicBezTo>
                      <a:cubicBezTo>
                        <a:pt x="521" y="161"/>
                        <a:pt x="524" y="159"/>
                        <a:pt x="528" y="160"/>
                      </a:cubicBezTo>
                      <a:cubicBezTo>
                        <a:pt x="527" y="163"/>
                        <a:pt x="521" y="164"/>
                        <a:pt x="518" y="165"/>
                      </a:cubicBezTo>
                      <a:cubicBezTo>
                        <a:pt x="515" y="167"/>
                        <a:pt x="511" y="169"/>
                        <a:pt x="508" y="171"/>
                      </a:cubicBezTo>
                      <a:cubicBezTo>
                        <a:pt x="506" y="173"/>
                        <a:pt x="503" y="176"/>
                        <a:pt x="501" y="179"/>
                      </a:cubicBezTo>
                      <a:cubicBezTo>
                        <a:pt x="497" y="184"/>
                        <a:pt x="500" y="185"/>
                        <a:pt x="502" y="190"/>
                      </a:cubicBezTo>
                      <a:cubicBezTo>
                        <a:pt x="505" y="193"/>
                        <a:pt x="510" y="208"/>
                        <a:pt x="503" y="210"/>
                      </a:cubicBezTo>
                      <a:cubicBezTo>
                        <a:pt x="494" y="213"/>
                        <a:pt x="492" y="201"/>
                        <a:pt x="489" y="196"/>
                      </a:cubicBezTo>
                      <a:cubicBezTo>
                        <a:pt x="486" y="187"/>
                        <a:pt x="480" y="182"/>
                        <a:pt x="471" y="180"/>
                      </a:cubicBezTo>
                      <a:cubicBezTo>
                        <a:pt x="458" y="176"/>
                        <a:pt x="445" y="182"/>
                        <a:pt x="431" y="182"/>
                      </a:cubicBezTo>
                      <a:cubicBezTo>
                        <a:pt x="426" y="182"/>
                        <a:pt x="420" y="182"/>
                        <a:pt x="414" y="181"/>
                      </a:cubicBezTo>
                      <a:cubicBezTo>
                        <a:pt x="409" y="180"/>
                        <a:pt x="404" y="180"/>
                        <a:pt x="399" y="180"/>
                      </a:cubicBezTo>
                      <a:cubicBezTo>
                        <a:pt x="396" y="180"/>
                        <a:pt x="394" y="180"/>
                        <a:pt x="391" y="180"/>
                      </a:cubicBezTo>
                      <a:cubicBezTo>
                        <a:pt x="388" y="180"/>
                        <a:pt x="386" y="178"/>
                        <a:pt x="383" y="179"/>
                      </a:cubicBezTo>
                      <a:cubicBezTo>
                        <a:pt x="382" y="174"/>
                        <a:pt x="396" y="169"/>
                        <a:pt x="399" y="167"/>
                      </a:cubicBezTo>
                      <a:cubicBezTo>
                        <a:pt x="402" y="165"/>
                        <a:pt x="403" y="161"/>
                        <a:pt x="402" y="157"/>
                      </a:cubicBezTo>
                      <a:cubicBezTo>
                        <a:pt x="402" y="155"/>
                        <a:pt x="396" y="152"/>
                        <a:pt x="393" y="150"/>
                      </a:cubicBezTo>
                      <a:cubicBezTo>
                        <a:pt x="387" y="147"/>
                        <a:pt x="378" y="147"/>
                        <a:pt x="371" y="147"/>
                      </a:cubicBezTo>
                      <a:cubicBezTo>
                        <a:pt x="362" y="148"/>
                        <a:pt x="355" y="148"/>
                        <a:pt x="346" y="146"/>
                      </a:cubicBezTo>
                      <a:cubicBezTo>
                        <a:pt x="338" y="144"/>
                        <a:pt x="332" y="138"/>
                        <a:pt x="324" y="136"/>
                      </a:cubicBezTo>
                      <a:cubicBezTo>
                        <a:pt x="314" y="134"/>
                        <a:pt x="305" y="131"/>
                        <a:pt x="296" y="129"/>
                      </a:cubicBezTo>
                      <a:cubicBezTo>
                        <a:pt x="292" y="128"/>
                        <a:pt x="288" y="126"/>
                        <a:pt x="284" y="126"/>
                      </a:cubicBezTo>
                      <a:cubicBezTo>
                        <a:pt x="281" y="126"/>
                        <a:pt x="275" y="125"/>
                        <a:pt x="273" y="126"/>
                      </a:cubicBezTo>
                      <a:cubicBezTo>
                        <a:pt x="272" y="127"/>
                        <a:pt x="271" y="129"/>
                        <a:pt x="269" y="130"/>
                      </a:cubicBezTo>
                      <a:cubicBezTo>
                        <a:pt x="267" y="132"/>
                        <a:pt x="266" y="132"/>
                        <a:pt x="263" y="133"/>
                      </a:cubicBezTo>
                      <a:cubicBezTo>
                        <a:pt x="261" y="134"/>
                        <a:pt x="256" y="136"/>
                        <a:pt x="253" y="135"/>
                      </a:cubicBezTo>
                      <a:cubicBezTo>
                        <a:pt x="252" y="133"/>
                        <a:pt x="251" y="127"/>
                        <a:pt x="250" y="125"/>
                      </a:cubicBezTo>
                      <a:cubicBezTo>
                        <a:pt x="249" y="120"/>
                        <a:pt x="246" y="116"/>
                        <a:pt x="244" y="112"/>
                      </a:cubicBezTo>
                      <a:cubicBezTo>
                        <a:pt x="239" y="117"/>
                        <a:pt x="241" y="126"/>
                        <a:pt x="236" y="131"/>
                      </a:cubicBezTo>
                      <a:cubicBezTo>
                        <a:pt x="228" y="139"/>
                        <a:pt x="212" y="124"/>
                        <a:pt x="208" y="117"/>
                      </a:cubicBezTo>
                      <a:cubicBezTo>
                        <a:pt x="206" y="114"/>
                        <a:pt x="205" y="109"/>
                        <a:pt x="202" y="107"/>
                      </a:cubicBezTo>
                      <a:cubicBezTo>
                        <a:pt x="198" y="105"/>
                        <a:pt x="197" y="109"/>
                        <a:pt x="195" y="112"/>
                      </a:cubicBezTo>
                      <a:cubicBezTo>
                        <a:pt x="193" y="115"/>
                        <a:pt x="191" y="119"/>
                        <a:pt x="188" y="121"/>
                      </a:cubicBezTo>
                      <a:cubicBezTo>
                        <a:pt x="186" y="124"/>
                        <a:pt x="182" y="124"/>
                        <a:pt x="179" y="125"/>
                      </a:cubicBezTo>
                      <a:cubicBezTo>
                        <a:pt x="175" y="127"/>
                        <a:pt x="172" y="128"/>
                        <a:pt x="168" y="130"/>
                      </a:cubicBezTo>
                      <a:cubicBezTo>
                        <a:pt x="164" y="131"/>
                        <a:pt x="159" y="132"/>
                        <a:pt x="155" y="134"/>
                      </a:cubicBezTo>
                      <a:cubicBezTo>
                        <a:pt x="152" y="135"/>
                        <a:pt x="148" y="137"/>
                        <a:pt x="144" y="138"/>
                      </a:cubicBezTo>
                      <a:cubicBezTo>
                        <a:pt x="143" y="138"/>
                        <a:pt x="142" y="138"/>
                        <a:pt x="141" y="138"/>
                      </a:cubicBezTo>
                      <a:cubicBezTo>
                        <a:pt x="141" y="135"/>
                        <a:pt x="140" y="132"/>
                        <a:pt x="143" y="130"/>
                      </a:cubicBezTo>
                      <a:cubicBezTo>
                        <a:pt x="146" y="128"/>
                        <a:pt x="150" y="127"/>
                        <a:pt x="153" y="125"/>
                      </a:cubicBezTo>
                      <a:cubicBezTo>
                        <a:pt x="160" y="122"/>
                        <a:pt x="165" y="115"/>
                        <a:pt x="173" y="113"/>
                      </a:cubicBezTo>
                      <a:cubicBezTo>
                        <a:pt x="173" y="112"/>
                        <a:pt x="173" y="112"/>
                        <a:pt x="173" y="112"/>
                      </a:cubicBezTo>
                      <a:cubicBezTo>
                        <a:pt x="169" y="112"/>
                        <a:pt x="165" y="114"/>
                        <a:pt x="162" y="115"/>
                      </a:cubicBezTo>
                      <a:cubicBezTo>
                        <a:pt x="157" y="116"/>
                        <a:pt x="153" y="117"/>
                        <a:pt x="148" y="119"/>
                      </a:cubicBezTo>
                      <a:cubicBezTo>
                        <a:pt x="140" y="122"/>
                        <a:pt x="131" y="126"/>
                        <a:pt x="122" y="126"/>
                      </a:cubicBezTo>
                      <a:cubicBezTo>
                        <a:pt x="114" y="127"/>
                        <a:pt x="105" y="130"/>
                        <a:pt x="97" y="131"/>
                      </a:cubicBezTo>
                      <a:cubicBezTo>
                        <a:pt x="92" y="132"/>
                        <a:pt x="74" y="133"/>
                        <a:pt x="79" y="142"/>
                      </a:cubicBezTo>
                      <a:cubicBezTo>
                        <a:pt x="81" y="147"/>
                        <a:pt x="84" y="150"/>
                        <a:pt x="85" y="156"/>
                      </a:cubicBezTo>
                      <a:cubicBezTo>
                        <a:pt x="82" y="156"/>
                        <a:pt x="77" y="154"/>
                        <a:pt x="74" y="153"/>
                      </a:cubicBezTo>
                      <a:cubicBezTo>
                        <a:pt x="70" y="151"/>
                        <a:pt x="67" y="149"/>
                        <a:pt x="63" y="148"/>
                      </a:cubicBezTo>
                      <a:cubicBezTo>
                        <a:pt x="53" y="144"/>
                        <a:pt x="42" y="142"/>
                        <a:pt x="32" y="137"/>
                      </a:cubicBezTo>
                      <a:cubicBezTo>
                        <a:pt x="24" y="133"/>
                        <a:pt x="15" y="130"/>
                        <a:pt x="5" y="129"/>
                      </a:cubicBezTo>
                      <a:cubicBezTo>
                        <a:pt x="4" y="128"/>
                        <a:pt x="2" y="128"/>
                        <a:pt x="1" y="128"/>
                      </a:cubicBezTo>
                      <a:cubicBezTo>
                        <a:pt x="1" y="136"/>
                        <a:pt x="1" y="144"/>
                        <a:pt x="1" y="152"/>
                      </a:cubicBezTo>
                      <a:cubicBezTo>
                        <a:pt x="1" y="176"/>
                        <a:pt x="1" y="200"/>
                        <a:pt x="1" y="224"/>
                      </a:cubicBezTo>
                      <a:cubicBezTo>
                        <a:pt x="1" y="252"/>
                        <a:pt x="1" y="280"/>
                        <a:pt x="1" y="307"/>
                      </a:cubicBezTo>
                      <a:cubicBezTo>
                        <a:pt x="1" y="329"/>
                        <a:pt x="1" y="350"/>
                        <a:pt x="1" y="371"/>
                      </a:cubicBezTo>
                      <a:cubicBezTo>
                        <a:pt x="1" y="377"/>
                        <a:pt x="0" y="385"/>
                        <a:pt x="5" y="390"/>
                      </a:cubicBezTo>
                      <a:cubicBezTo>
                        <a:pt x="9" y="394"/>
                        <a:pt x="16" y="391"/>
                        <a:pt x="21" y="392"/>
                      </a:cubicBezTo>
                      <a:cubicBezTo>
                        <a:pt x="26" y="394"/>
                        <a:pt x="30" y="399"/>
                        <a:pt x="34" y="403"/>
                      </a:cubicBezTo>
                      <a:cubicBezTo>
                        <a:pt x="39" y="408"/>
                        <a:pt x="45" y="412"/>
                        <a:pt x="48" y="418"/>
                      </a:cubicBezTo>
                      <a:cubicBezTo>
                        <a:pt x="50" y="420"/>
                        <a:pt x="51" y="422"/>
                        <a:pt x="53" y="424"/>
                      </a:cubicBezTo>
                      <a:cubicBezTo>
                        <a:pt x="54" y="426"/>
                        <a:pt x="56" y="431"/>
                        <a:pt x="58" y="432"/>
                      </a:cubicBezTo>
                      <a:cubicBezTo>
                        <a:pt x="62" y="432"/>
                        <a:pt x="66" y="420"/>
                        <a:pt x="68" y="418"/>
                      </a:cubicBezTo>
                      <a:cubicBezTo>
                        <a:pt x="70" y="416"/>
                        <a:pt x="72" y="414"/>
                        <a:pt x="74" y="412"/>
                      </a:cubicBezTo>
                      <a:cubicBezTo>
                        <a:pt x="77" y="409"/>
                        <a:pt x="78" y="410"/>
                        <a:pt x="81" y="412"/>
                      </a:cubicBezTo>
                      <a:cubicBezTo>
                        <a:pt x="86" y="417"/>
                        <a:pt x="92" y="420"/>
                        <a:pt x="96" y="426"/>
                      </a:cubicBezTo>
                      <a:cubicBezTo>
                        <a:pt x="98" y="428"/>
                        <a:pt x="99" y="430"/>
                        <a:pt x="101" y="433"/>
                      </a:cubicBezTo>
                      <a:cubicBezTo>
                        <a:pt x="102" y="436"/>
                        <a:pt x="105" y="438"/>
                        <a:pt x="106" y="440"/>
                      </a:cubicBezTo>
                      <a:cubicBezTo>
                        <a:pt x="110" y="445"/>
                        <a:pt x="114" y="449"/>
                        <a:pt x="117" y="453"/>
                      </a:cubicBezTo>
                      <a:cubicBezTo>
                        <a:pt x="119" y="456"/>
                        <a:pt x="120" y="458"/>
                        <a:pt x="121" y="460"/>
                      </a:cubicBezTo>
                      <a:cubicBezTo>
                        <a:pt x="122" y="464"/>
                        <a:pt x="124" y="466"/>
                        <a:pt x="127" y="469"/>
                      </a:cubicBezTo>
                      <a:cubicBezTo>
                        <a:pt x="131" y="473"/>
                        <a:pt x="130" y="475"/>
                        <a:pt x="131" y="480"/>
                      </a:cubicBezTo>
                      <a:cubicBezTo>
                        <a:pt x="132" y="485"/>
                        <a:pt x="135" y="487"/>
                        <a:pt x="138" y="491"/>
                      </a:cubicBezTo>
                      <a:cubicBezTo>
                        <a:pt x="140" y="494"/>
                        <a:pt x="143" y="498"/>
                        <a:pt x="146" y="501"/>
                      </a:cubicBezTo>
                      <a:cubicBezTo>
                        <a:pt x="152" y="507"/>
                        <a:pt x="160" y="507"/>
                        <a:pt x="165" y="514"/>
                      </a:cubicBezTo>
                      <a:cubicBezTo>
                        <a:pt x="167" y="516"/>
                        <a:pt x="168" y="519"/>
                        <a:pt x="168" y="522"/>
                      </a:cubicBezTo>
                      <a:cubicBezTo>
                        <a:pt x="168" y="523"/>
                        <a:pt x="168" y="524"/>
                        <a:pt x="168" y="525"/>
                      </a:cubicBezTo>
                      <a:cubicBezTo>
                        <a:pt x="168" y="525"/>
                        <a:pt x="168" y="525"/>
                        <a:pt x="168" y="525"/>
                      </a:cubicBezTo>
                      <a:cubicBezTo>
                        <a:pt x="169" y="527"/>
                        <a:pt x="169" y="530"/>
                        <a:pt x="169" y="531"/>
                      </a:cubicBezTo>
                      <a:cubicBezTo>
                        <a:pt x="168" y="535"/>
                        <a:pt x="165" y="538"/>
                        <a:pt x="164" y="541"/>
                      </a:cubicBezTo>
                      <a:cubicBezTo>
                        <a:pt x="162" y="543"/>
                        <a:pt x="161" y="546"/>
                        <a:pt x="159" y="549"/>
                      </a:cubicBezTo>
                      <a:cubicBezTo>
                        <a:pt x="158" y="552"/>
                        <a:pt x="155" y="555"/>
                        <a:pt x="155" y="559"/>
                      </a:cubicBezTo>
                      <a:cubicBezTo>
                        <a:pt x="154" y="563"/>
                        <a:pt x="157" y="565"/>
                        <a:pt x="160" y="568"/>
                      </a:cubicBezTo>
                      <a:cubicBezTo>
                        <a:pt x="163" y="573"/>
                        <a:pt x="167" y="581"/>
                        <a:pt x="173" y="575"/>
                      </a:cubicBezTo>
                      <a:cubicBezTo>
                        <a:pt x="175" y="573"/>
                        <a:pt x="178" y="571"/>
                        <a:pt x="180" y="568"/>
                      </a:cubicBezTo>
                      <a:cubicBezTo>
                        <a:pt x="182" y="566"/>
                        <a:pt x="183" y="561"/>
                        <a:pt x="186" y="561"/>
                      </a:cubicBezTo>
                      <a:cubicBezTo>
                        <a:pt x="186" y="561"/>
                        <a:pt x="187" y="575"/>
                        <a:pt x="187" y="576"/>
                      </a:cubicBezTo>
                      <a:cubicBezTo>
                        <a:pt x="187" y="579"/>
                        <a:pt x="187" y="582"/>
                        <a:pt x="187" y="584"/>
                      </a:cubicBezTo>
                      <a:cubicBezTo>
                        <a:pt x="186" y="586"/>
                        <a:pt x="185" y="587"/>
                        <a:pt x="186" y="589"/>
                      </a:cubicBezTo>
                      <a:cubicBezTo>
                        <a:pt x="186" y="596"/>
                        <a:pt x="195" y="599"/>
                        <a:pt x="199" y="604"/>
                      </a:cubicBezTo>
                      <a:cubicBezTo>
                        <a:pt x="202" y="610"/>
                        <a:pt x="203" y="620"/>
                        <a:pt x="202" y="626"/>
                      </a:cubicBezTo>
                      <a:cubicBezTo>
                        <a:pt x="201" y="630"/>
                        <a:pt x="197" y="634"/>
                        <a:pt x="198" y="637"/>
                      </a:cubicBezTo>
                      <a:cubicBezTo>
                        <a:pt x="199" y="641"/>
                        <a:pt x="205" y="643"/>
                        <a:pt x="208" y="645"/>
                      </a:cubicBezTo>
                      <a:cubicBezTo>
                        <a:pt x="215" y="647"/>
                        <a:pt x="222" y="648"/>
                        <a:pt x="229" y="649"/>
                      </a:cubicBezTo>
                      <a:cubicBezTo>
                        <a:pt x="234" y="650"/>
                        <a:pt x="237" y="644"/>
                        <a:pt x="242" y="642"/>
                      </a:cubicBezTo>
                      <a:cubicBezTo>
                        <a:pt x="249" y="640"/>
                        <a:pt x="249" y="644"/>
                        <a:pt x="248" y="650"/>
                      </a:cubicBezTo>
                      <a:cubicBezTo>
                        <a:pt x="248" y="655"/>
                        <a:pt x="244" y="658"/>
                        <a:pt x="243" y="663"/>
                      </a:cubicBezTo>
                      <a:cubicBezTo>
                        <a:pt x="242" y="665"/>
                        <a:pt x="243" y="667"/>
                        <a:pt x="244" y="669"/>
                      </a:cubicBezTo>
                      <a:cubicBezTo>
                        <a:pt x="246" y="670"/>
                        <a:pt x="249" y="672"/>
                        <a:pt x="251" y="672"/>
                      </a:cubicBezTo>
                      <a:cubicBezTo>
                        <a:pt x="252" y="668"/>
                        <a:pt x="254" y="665"/>
                        <a:pt x="255" y="661"/>
                      </a:cubicBezTo>
                      <a:cubicBezTo>
                        <a:pt x="256" y="661"/>
                        <a:pt x="256" y="661"/>
                        <a:pt x="257" y="661"/>
                      </a:cubicBezTo>
                      <a:cubicBezTo>
                        <a:pt x="258" y="665"/>
                        <a:pt x="257" y="668"/>
                        <a:pt x="259" y="672"/>
                      </a:cubicBezTo>
                      <a:cubicBezTo>
                        <a:pt x="260" y="675"/>
                        <a:pt x="264" y="678"/>
                        <a:pt x="266" y="681"/>
                      </a:cubicBezTo>
                      <a:cubicBezTo>
                        <a:pt x="268" y="684"/>
                        <a:pt x="270" y="686"/>
                        <a:pt x="272" y="689"/>
                      </a:cubicBezTo>
                      <a:cubicBezTo>
                        <a:pt x="681" y="689"/>
                        <a:pt x="681" y="689"/>
                        <a:pt x="681" y="689"/>
                      </a:cubicBezTo>
                      <a:cubicBezTo>
                        <a:pt x="682" y="689"/>
                        <a:pt x="684" y="689"/>
                        <a:pt x="685" y="689"/>
                      </a:cubicBezTo>
                      <a:cubicBezTo>
                        <a:pt x="690" y="690"/>
                        <a:pt x="691" y="696"/>
                        <a:pt x="696" y="698"/>
                      </a:cubicBezTo>
                      <a:cubicBezTo>
                        <a:pt x="698" y="699"/>
                        <a:pt x="702" y="698"/>
                        <a:pt x="704" y="699"/>
                      </a:cubicBezTo>
                      <a:cubicBezTo>
                        <a:pt x="707" y="701"/>
                        <a:pt x="706" y="705"/>
                        <a:pt x="710" y="705"/>
                      </a:cubicBezTo>
                      <a:cubicBezTo>
                        <a:pt x="712" y="704"/>
                        <a:pt x="714" y="702"/>
                        <a:pt x="715" y="702"/>
                      </a:cubicBezTo>
                      <a:cubicBezTo>
                        <a:pt x="716" y="701"/>
                        <a:pt x="718" y="702"/>
                        <a:pt x="719" y="701"/>
                      </a:cubicBezTo>
                      <a:cubicBezTo>
                        <a:pt x="726" y="701"/>
                        <a:pt x="731" y="702"/>
                        <a:pt x="736" y="705"/>
                      </a:cubicBezTo>
                      <a:cubicBezTo>
                        <a:pt x="742" y="707"/>
                        <a:pt x="749" y="710"/>
                        <a:pt x="755" y="711"/>
                      </a:cubicBezTo>
                      <a:cubicBezTo>
                        <a:pt x="757" y="712"/>
                        <a:pt x="759" y="712"/>
                        <a:pt x="762" y="712"/>
                      </a:cubicBezTo>
                      <a:cubicBezTo>
                        <a:pt x="765" y="712"/>
                        <a:pt x="768" y="713"/>
                        <a:pt x="771" y="713"/>
                      </a:cubicBezTo>
                      <a:cubicBezTo>
                        <a:pt x="771" y="713"/>
                        <a:pt x="772" y="713"/>
                        <a:pt x="772" y="713"/>
                      </a:cubicBezTo>
                      <a:cubicBezTo>
                        <a:pt x="775" y="711"/>
                        <a:pt x="777" y="708"/>
                        <a:pt x="780" y="706"/>
                      </a:cubicBezTo>
                      <a:cubicBezTo>
                        <a:pt x="789" y="698"/>
                        <a:pt x="801" y="688"/>
                        <a:pt x="813" y="695"/>
                      </a:cubicBezTo>
                      <a:cubicBezTo>
                        <a:pt x="819" y="699"/>
                        <a:pt x="823" y="705"/>
                        <a:pt x="829" y="708"/>
                      </a:cubicBezTo>
                      <a:cubicBezTo>
                        <a:pt x="834" y="711"/>
                        <a:pt x="844" y="715"/>
                        <a:pt x="846" y="721"/>
                      </a:cubicBezTo>
                      <a:cubicBezTo>
                        <a:pt x="847" y="723"/>
                        <a:pt x="846" y="727"/>
                        <a:pt x="846" y="730"/>
                      </a:cubicBezTo>
                      <a:cubicBezTo>
                        <a:pt x="847" y="733"/>
                        <a:pt x="850" y="737"/>
                        <a:pt x="852" y="740"/>
                      </a:cubicBezTo>
                      <a:cubicBezTo>
                        <a:pt x="856" y="746"/>
                        <a:pt x="862" y="748"/>
                        <a:pt x="869" y="750"/>
                      </a:cubicBezTo>
                      <a:cubicBezTo>
                        <a:pt x="881" y="752"/>
                        <a:pt x="896" y="754"/>
                        <a:pt x="906" y="761"/>
                      </a:cubicBezTo>
                      <a:cubicBezTo>
                        <a:pt x="913" y="766"/>
                        <a:pt x="925" y="786"/>
                        <a:pt x="915" y="793"/>
                      </a:cubicBezTo>
                      <a:cubicBezTo>
                        <a:pt x="909" y="789"/>
                        <a:pt x="905" y="782"/>
                        <a:pt x="898" y="780"/>
                      </a:cubicBezTo>
                      <a:cubicBezTo>
                        <a:pt x="889" y="778"/>
                        <a:pt x="892" y="783"/>
                        <a:pt x="892" y="790"/>
                      </a:cubicBezTo>
                      <a:cubicBezTo>
                        <a:pt x="892" y="804"/>
                        <a:pt x="887" y="810"/>
                        <a:pt x="883" y="823"/>
                      </a:cubicBezTo>
                      <a:cubicBezTo>
                        <a:pt x="882" y="824"/>
                        <a:pt x="881" y="826"/>
                        <a:pt x="880" y="828"/>
                      </a:cubicBezTo>
                      <a:cubicBezTo>
                        <a:pt x="880" y="828"/>
                        <a:pt x="880" y="828"/>
                        <a:pt x="880" y="828"/>
                      </a:cubicBezTo>
                      <a:cubicBezTo>
                        <a:pt x="880" y="833"/>
                        <a:pt x="874" y="838"/>
                        <a:pt x="877" y="843"/>
                      </a:cubicBezTo>
                      <a:cubicBezTo>
                        <a:pt x="877" y="843"/>
                        <a:pt x="879" y="843"/>
                        <a:pt x="879" y="844"/>
                      </a:cubicBezTo>
                      <a:cubicBezTo>
                        <a:pt x="880" y="844"/>
                        <a:pt x="880" y="844"/>
                        <a:pt x="880" y="844"/>
                      </a:cubicBezTo>
                      <a:cubicBezTo>
                        <a:pt x="886" y="843"/>
                        <a:pt x="889" y="834"/>
                        <a:pt x="895" y="832"/>
                      </a:cubicBezTo>
                      <a:cubicBezTo>
                        <a:pt x="897" y="831"/>
                        <a:pt x="905" y="829"/>
                        <a:pt x="913" y="828"/>
                      </a:cubicBezTo>
                      <a:cubicBezTo>
                        <a:pt x="913" y="828"/>
                        <a:pt x="913" y="828"/>
                        <a:pt x="913" y="828"/>
                      </a:cubicBezTo>
                      <a:cubicBezTo>
                        <a:pt x="914" y="827"/>
                        <a:pt x="915" y="826"/>
                        <a:pt x="916" y="826"/>
                      </a:cubicBezTo>
                      <a:cubicBezTo>
                        <a:pt x="918" y="824"/>
                        <a:pt x="920" y="823"/>
                        <a:pt x="922" y="822"/>
                      </a:cubicBezTo>
                      <a:cubicBezTo>
                        <a:pt x="925" y="821"/>
                        <a:pt x="927" y="821"/>
                        <a:pt x="929" y="819"/>
                      </a:cubicBezTo>
                      <a:cubicBezTo>
                        <a:pt x="931" y="818"/>
                        <a:pt x="931" y="817"/>
                        <a:pt x="932" y="816"/>
                      </a:cubicBezTo>
                      <a:cubicBezTo>
                        <a:pt x="925" y="815"/>
                        <a:pt x="917" y="814"/>
                        <a:pt x="919" y="811"/>
                      </a:cubicBezTo>
                      <a:cubicBezTo>
                        <a:pt x="920" y="809"/>
                        <a:pt x="928" y="807"/>
                        <a:pt x="931" y="806"/>
                      </a:cubicBezTo>
                      <a:cubicBezTo>
                        <a:pt x="934" y="804"/>
                        <a:pt x="938" y="804"/>
                        <a:pt x="942" y="803"/>
                      </a:cubicBezTo>
                      <a:cubicBezTo>
                        <a:pt x="947" y="803"/>
                        <a:pt x="951" y="802"/>
                        <a:pt x="956" y="801"/>
                      </a:cubicBezTo>
                      <a:cubicBezTo>
                        <a:pt x="958" y="801"/>
                        <a:pt x="961" y="801"/>
                        <a:pt x="963" y="799"/>
                      </a:cubicBezTo>
                      <a:cubicBezTo>
                        <a:pt x="963" y="799"/>
                        <a:pt x="963" y="799"/>
                        <a:pt x="963" y="799"/>
                      </a:cubicBezTo>
                      <a:cubicBezTo>
                        <a:pt x="964" y="799"/>
                        <a:pt x="966" y="798"/>
                        <a:pt x="967" y="797"/>
                      </a:cubicBezTo>
                      <a:cubicBezTo>
                        <a:pt x="967" y="797"/>
                        <a:pt x="967" y="797"/>
                        <a:pt x="967" y="797"/>
                      </a:cubicBezTo>
                      <a:cubicBezTo>
                        <a:pt x="967" y="797"/>
                        <a:pt x="968" y="796"/>
                        <a:pt x="968" y="796"/>
                      </a:cubicBezTo>
                      <a:cubicBezTo>
                        <a:pt x="971" y="792"/>
                        <a:pt x="971" y="790"/>
                        <a:pt x="976" y="790"/>
                      </a:cubicBezTo>
                      <a:cubicBezTo>
                        <a:pt x="977" y="789"/>
                        <a:pt x="978" y="788"/>
                        <a:pt x="979" y="788"/>
                      </a:cubicBezTo>
                      <a:cubicBezTo>
                        <a:pt x="983" y="785"/>
                        <a:pt x="988" y="785"/>
                        <a:pt x="992" y="783"/>
                      </a:cubicBezTo>
                      <a:cubicBezTo>
                        <a:pt x="995" y="782"/>
                        <a:pt x="998" y="779"/>
                        <a:pt x="1001" y="778"/>
                      </a:cubicBezTo>
                      <a:cubicBezTo>
                        <a:pt x="1005" y="777"/>
                        <a:pt x="1008" y="779"/>
                        <a:pt x="1012" y="780"/>
                      </a:cubicBezTo>
                      <a:cubicBezTo>
                        <a:pt x="1015" y="780"/>
                        <a:pt x="1020" y="780"/>
                        <a:pt x="1023" y="781"/>
                      </a:cubicBezTo>
                      <a:cubicBezTo>
                        <a:pt x="1026" y="781"/>
                        <a:pt x="1029" y="781"/>
                        <a:pt x="1032" y="780"/>
                      </a:cubicBezTo>
                      <a:cubicBezTo>
                        <a:pt x="1037" y="780"/>
                        <a:pt x="1045" y="777"/>
                        <a:pt x="1048" y="773"/>
                      </a:cubicBezTo>
                      <a:cubicBezTo>
                        <a:pt x="1050" y="771"/>
                        <a:pt x="1050" y="768"/>
                        <a:pt x="1051" y="765"/>
                      </a:cubicBezTo>
                      <a:cubicBezTo>
                        <a:pt x="1054" y="760"/>
                        <a:pt x="1058" y="754"/>
                        <a:pt x="1063" y="750"/>
                      </a:cubicBezTo>
                      <a:cubicBezTo>
                        <a:pt x="1066" y="747"/>
                        <a:pt x="1070" y="743"/>
                        <a:pt x="1073" y="741"/>
                      </a:cubicBezTo>
                      <a:cubicBezTo>
                        <a:pt x="1074" y="741"/>
                        <a:pt x="1076" y="740"/>
                        <a:pt x="1076" y="739"/>
                      </a:cubicBezTo>
                      <a:cubicBezTo>
                        <a:pt x="1077" y="738"/>
                        <a:pt x="1076" y="735"/>
                        <a:pt x="1076" y="733"/>
                      </a:cubicBezTo>
                      <a:cubicBezTo>
                        <a:pt x="1078" y="727"/>
                        <a:pt x="1082" y="729"/>
                        <a:pt x="1086" y="731"/>
                      </a:cubicBezTo>
                      <a:cubicBezTo>
                        <a:pt x="1091" y="733"/>
                        <a:pt x="1091" y="734"/>
                        <a:pt x="1092" y="739"/>
                      </a:cubicBezTo>
                      <a:cubicBezTo>
                        <a:pt x="1093" y="742"/>
                        <a:pt x="1093" y="745"/>
                        <a:pt x="1094" y="749"/>
                      </a:cubicBezTo>
                      <a:cubicBezTo>
                        <a:pt x="1095" y="752"/>
                        <a:pt x="1096" y="757"/>
                        <a:pt x="1098" y="760"/>
                      </a:cubicBezTo>
                      <a:cubicBezTo>
                        <a:pt x="1099" y="764"/>
                        <a:pt x="1100" y="768"/>
                        <a:pt x="1101" y="771"/>
                      </a:cubicBezTo>
                      <a:cubicBezTo>
                        <a:pt x="1103" y="774"/>
                        <a:pt x="1106" y="776"/>
                        <a:pt x="1109" y="779"/>
                      </a:cubicBezTo>
                      <a:cubicBezTo>
                        <a:pt x="1109" y="779"/>
                        <a:pt x="1109" y="780"/>
                        <a:pt x="1109" y="780"/>
                      </a:cubicBezTo>
                      <a:cubicBezTo>
                        <a:pt x="1112" y="778"/>
                        <a:pt x="1115" y="777"/>
                        <a:pt x="1118" y="775"/>
                      </a:cubicBezTo>
                      <a:cubicBezTo>
                        <a:pt x="1124" y="771"/>
                        <a:pt x="1129" y="765"/>
                        <a:pt x="1137" y="764"/>
                      </a:cubicBezTo>
                      <a:cubicBezTo>
                        <a:pt x="1142" y="762"/>
                        <a:pt x="1156" y="765"/>
                        <a:pt x="1156" y="772"/>
                      </a:cubicBezTo>
                      <a:cubicBezTo>
                        <a:pt x="1156" y="778"/>
                        <a:pt x="1142" y="780"/>
                        <a:pt x="1137" y="782"/>
                      </a:cubicBezTo>
                      <a:cubicBezTo>
                        <a:pt x="1133" y="784"/>
                        <a:pt x="1122" y="788"/>
                        <a:pt x="1121" y="794"/>
                      </a:cubicBezTo>
                      <a:cubicBezTo>
                        <a:pt x="1121" y="797"/>
                        <a:pt x="1121" y="802"/>
                        <a:pt x="1122" y="804"/>
                      </a:cubicBezTo>
                      <a:cubicBezTo>
                        <a:pt x="1123" y="806"/>
                        <a:pt x="1124" y="807"/>
                        <a:pt x="1126" y="809"/>
                      </a:cubicBezTo>
                      <a:cubicBezTo>
                        <a:pt x="1128" y="811"/>
                        <a:pt x="1128" y="812"/>
                        <a:pt x="1130" y="810"/>
                      </a:cubicBezTo>
                      <a:cubicBezTo>
                        <a:pt x="1132" y="808"/>
                        <a:pt x="1133" y="804"/>
                        <a:pt x="1136" y="802"/>
                      </a:cubicBezTo>
                      <a:cubicBezTo>
                        <a:pt x="1139" y="800"/>
                        <a:pt x="1142" y="799"/>
                        <a:pt x="1145" y="796"/>
                      </a:cubicBezTo>
                      <a:cubicBezTo>
                        <a:pt x="1151" y="792"/>
                        <a:pt x="1157" y="790"/>
                        <a:pt x="1164" y="789"/>
                      </a:cubicBezTo>
                      <a:cubicBezTo>
                        <a:pt x="1172" y="788"/>
                        <a:pt x="1177" y="783"/>
                        <a:pt x="1184" y="780"/>
                      </a:cubicBezTo>
                      <a:cubicBezTo>
                        <a:pt x="1187" y="778"/>
                        <a:pt x="1192" y="777"/>
                        <a:pt x="1193" y="773"/>
                      </a:cubicBezTo>
                      <a:cubicBezTo>
                        <a:pt x="1194" y="769"/>
                        <a:pt x="1192" y="766"/>
                        <a:pt x="1188" y="766"/>
                      </a:cubicBezTo>
                      <a:cubicBezTo>
                        <a:pt x="1185" y="765"/>
                        <a:pt x="1181" y="766"/>
                        <a:pt x="1177" y="765"/>
                      </a:cubicBezTo>
                      <a:cubicBezTo>
                        <a:pt x="1174" y="765"/>
                        <a:pt x="1170" y="764"/>
                        <a:pt x="1167" y="763"/>
                      </a:cubicBezTo>
                      <a:cubicBezTo>
                        <a:pt x="1159" y="761"/>
                        <a:pt x="1151" y="760"/>
                        <a:pt x="1146" y="753"/>
                      </a:cubicBezTo>
                      <a:cubicBezTo>
                        <a:pt x="1142" y="747"/>
                        <a:pt x="1136" y="740"/>
                        <a:pt x="1138" y="732"/>
                      </a:cubicBezTo>
                      <a:cubicBezTo>
                        <a:pt x="1138" y="729"/>
                        <a:pt x="1142" y="726"/>
                        <a:pt x="1142" y="723"/>
                      </a:cubicBezTo>
                      <a:cubicBezTo>
                        <a:pt x="1142" y="719"/>
                        <a:pt x="1137" y="720"/>
                        <a:pt x="1133" y="720"/>
                      </a:cubicBezTo>
                      <a:cubicBezTo>
                        <a:pt x="1129" y="720"/>
                        <a:pt x="1115" y="720"/>
                        <a:pt x="1113" y="716"/>
                      </a:cubicBezTo>
                      <a:cubicBezTo>
                        <a:pt x="1109" y="708"/>
                        <a:pt x="1124" y="709"/>
                        <a:pt x="1127" y="709"/>
                      </a:cubicBezTo>
                      <a:cubicBezTo>
                        <a:pt x="1134" y="709"/>
                        <a:pt x="1143" y="710"/>
                        <a:pt x="1145" y="702"/>
                      </a:cubicBezTo>
                      <a:cubicBezTo>
                        <a:pt x="1146" y="699"/>
                        <a:pt x="1146" y="695"/>
                        <a:pt x="1146" y="692"/>
                      </a:cubicBezTo>
                      <a:cubicBezTo>
                        <a:pt x="1145" y="688"/>
                        <a:pt x="1143" y="687"/>
                        <a:pt x="1139" y="686"/>
                      </a:cubicBezTo>
                      <a:cubicBezTo>
                        <a:pt x="1130" y="685"/>
                        <a:pt x="1122" y="687"/>
                        <a:pt x="1114" y="690"/>
                      </a:cubicBezTo>
                      <a:cubicBezTo>
                        <a:pt x="1107" y="693"/>
                        <a:pt x="1101" y="695"/>
                        <a:pt x="1095" y="700"/>
                      </a:cubicBezTo>
                      <a:cubicBezTo>
                        <a:pt x="1089" y="704"/>
                        <a:pt x="1083" y="708"/>
                        <a:pt x="1078" y="713"/>
                      </a:cubicBezTo>
                      <a:cubicBezTo>
                        <a:pt x="1075" y="715"/>
                        <a:pt x="1073" y="717"/>
                        <a:pt x="1071" y="719"/>
                      </a:cubicBezTo>
                      <a:cubicBezTo>
                        <a:pt x="1068" y="722"/>
                        <a:pt x="1066" y="725"/>
                        <a:pt x="1063" y="728"/>
                      </a:cubicBezTo>
                      <a:cubicBezTo>
                        <a:pt x="1061" y="731"/>
                        <a:pt x="1057" y="732"/>
                        <a:pt x="1055" y="735"/>
                      </a:cubicBezTo>
                      <a:cubicBezTo>
                        <a:pt x="1052" y="737"/>
                        <a:pt x="1051" y="739"/>
                        <a:pt x="1047" y="741"/>
                      </a:cubicBezTo>
                      <a:cubicBezTo>
                        <a:pt x="1045" y="742"/>
                        <a:pt x="1044" y="742"/>
                        <a:pt x="1042" y="743"/>
                      </a:cubicBezTo>
                      <a:cubicBezTo>
                        <a:pt x="1041" y="740"/>
                        <a:pt x="1047" y="737"/>
                        <a:pt x="1048" y="735"/>
                      </a:cubicBezTo>
                      <a:cubicBezTo>
                        <a:pt x="1050" y="732"/>
                        <a:pt x="1051" y="728"/>
                        <a:pt x="1053" y="725"/>
                      </a:cubicBezTo>
                      <a:cubicBezTo>
                        <a:pt x="1058" y="718"/>
                        <a:pt x="1063" y="711"/>
                        <a:pt x="1069" y="705"/>
                      </a:cubicBezTo>
                      <a:cubicBezTo>
                        <a:pt x="1072" y="702"/>
                        <a:pt x="1075" y="700"/>
                        <a:pt x="1078" y="697"/>
                      </a:cubicBezTo>
                      <a:cubicBezTo>
                        <a:pt x="1080" y="695"/>
                        <a:pt x="1083" y="692"/>
                        <a:pt x="1085" y="690"/>
                      </a:cubicBezTo>
                      <a:cubicBezTo>
                        <a:pt x="1088" y="687"/>
                        <a:pt x="1093" y="685"/>
                        <a:pt x="1096" y="683"/>
                      </a:cubicBezTo>
                      <a:cubicBezTo>
                        <a:pt x="1099" y="682"/>
                        <a:pt x="1102" y="683"/>
                        <a:pt x="1104" y="680"/>
                      </a:cubicBezTo>
                      <a:cubicBezTo>
                        <a:pt x="1106" y="678"/>
                        <a:pt x="1108" y="673"/>
                        <a:pt x="1109" y="671"/>
                      </a:cubicBezTo>
                      <a:cubicBezTo>
                        <a:pt x="1111" y="667"/>
                        <a:pt x="1114" y="665"/>
                        <a:pt x="1117" y="663"/>
                      </a:cubicBezTo>
                      <a:cubicBezTo>
                        <a:pt x="1125" y="658"/>
                        <a:pt x="1132" y="658"/>
                        <a:pt x="1140" y="658"/>
                      </a:cubicBezTo>
                      <a:cubicBezTo>
                        <a:pt x="1157" y="658"/>
                        <a:pt x="1173" y="660"/>
                        <a:pt x="1189" y="661"/>
                      </a:cubicBezTo>
                      <a:cubicBezTo>
                        <a:pt x="1201" y="662"/>
                        <a:pt x="1214" y="660"/>
                        <a:pt x="1222" y="651"/>
                      </a:cubicBezTo>
                      <a:cubicBezTo>
                        <a:pt x="1226" y="648"/>
                        <a:pt x="1228" y="642"/>
                        <a:pt x="1232" y="639"/>
                      </a:cubicBezTo>
                      <a:cubicBezTo>
                        <a:pt x="1235" y="637"/>
                        <a:pt x="1238" y="636"/>
                        <a:pt x="1240" y="635"/>
                      </a:cubicBezTo>
                      <a:cubicBezTo>
                        <a:pt x="1249" y="631"/>
                        <a:pt x="1259" y="630"/>
                        <a:pt x="1267" y="625"/>
                      </a:cubicBezTo>
                      <a:cubicBezTo>
                        <a:pt x="1272" y="621"/>
                        <a:pt x="1277" y="615"/>
                        <a:pt x="1278" y="608"/>
                      </a:cubicBezTo>
                      <a:cubicBezTo>
                        <a:pt x="1279" y="601"/>
                        <a:pt x="1275" y="593"/>
                        <a:pt x="1271" y="587"/>
                      </a:cubicBezTo>
                      <a:close/>
                      <a:moveTo>
                        <a:pt x="346" y="264"/>
                      </a:moveTo>
                      <a:cubicBezTo>
                        <a:pt x="341" y="270"/>
                        <a:pt x="332" y="263"/>
                        <a:pt x="326" y="263"/>
                      </a:cubicBezTo>
                      <a:cubicBezTo>
                        <a:pt x="321" y="263"/>
                        <a:pt x="319" y="267"/>
                        <a:pt x="317" y="270"/>
                      </a:cubicBezTo>
                      <a:cubicBezTo>
                        <a:pt x="315" y="274"/>
                        <a:pt x="312" y="275"/>
                        <a:pt x="309" y="278"/>
                      </a:cubicBezTo>
                      <a:cubicBezTo>
                        <a:pt x="307" y="279"/>
                        <a:pt x="303" y="284"/>
                        <a:pt x="301" y="281"/>
                      </a:cubicBezTo>
                      <a:cubicBezTo>
                        <a:pt x="299" y="278"/>
                        <a:pt x="305" y="273"/>
                        <a:pt x="306" y="271"/>
                      </a:cubicBezTo>
                      <a:cubicBezTo>
                        <a:pt x="307" y="268"/>
                        <a:pt x="308" y="264"/>
                        <a:pt x="304" y="264"/>
                      </a:cubicBezTo>
                      <a:cubicBezTo>
                        <a:pt x="300" y="264"/>
                        <a:pt x="298" y="270"/>
                        <a:pt x="296" y="273"/>
                      </a:cubicBezTo>
                      <a:cubicBezTo>
                        <a:pt x="291" y="280"/>
                        <a:pt x="283" y="281"/>
                        <a:pt x="275" y="281"/>
                      </a:cubicBezTo>
                      <a:cubicBezTo>
                        <a:pt x="270" y="280"/>
                        <a:pt x="269" y="277"/>
                        <a:pt x="270" y="273"/>
                      </a:cubicBezTo>
                      <a:cubicBezTo>
                        <a:pt x="271" y="269"/>
                        <a:pt x="273" y="268"/>
                        <a:pt x="277" y="267"/>
                      </a:cubicBezTo>
                      <a:cubicBezTo>
                        <a:pt x="283" y="265"/>
                        <a:pt x="288" y="262"/>
                        <a:pt x="293" y="258"/>
                      </a:cubicBezTo>
                      <a:cubicBezTo>
                        <a:pt x="296" y="256"/>
                        <a:pt x="297" y="253"/>
                        <a:pt x="293" y="252"/>
                      </a:cubicBezTo>
                      <a:cubicBezTo>
                        <a:pt x="289" y="251"/>
                        <a:pt x="285" y="254"/>
                        <a:pt x="281" y="254"/>
                      </a:cubicBezTo>
                      <a:cubicBezTo>
                        <a:pt x="273" y="255"/>
                        <a:pt x="266" y="255"/>
                        <a:pt x="258" y="255"/>
                      </a:cubicBezTo>
                      <a:cubicBezTo>
                        <a:pt x="253" y="255"/>
                        <a:pt x="245" y="257"/>
                        <a:pt x="241" y="255"/>
                      </a:cubicBezTo>
                      <a:cubicBezTo>
                        <a:pt x="240" y="255"/>
                        <a:pt x="242" y="250"/>
                        <a:pt x="243" y="249"/>
                      </a:cubicBezTo>
                      <a:cubicBezTo>
                        <a:pt x="244" y="248"/>
                        <a:pt x="246" y="248"/>
                        <a:pt x="248" y="247"/>
                      </a:cubicBezTo>
                      <a:cubicBezTo>
                        <a:pt x="254" y="247"/>
                        <a:pt x="259" y="246"/>
                        <a:pt x="265" y="244"/>
                      </a:cubicBezTo>
                      <a:cubicBezTo>
                        <a:pt x="270" y="242"/>
                        <a:pt x="275" y="242"/>
                        <a:pt x="280" y="242"/>
                      </a:cubicBezTo>
                      <a:cubicBezTo>
                        <a:pt x="287" y="242"/>
                        <a:pt x="294" y="239"/>
                        <a:pt x="301" y="237"/>
                      </a:cubicBezTo>
                      <a:cubicBezTo>
                        <a:pt x="308" y="236"/>
                        <a:pt x="315" y="234"/>
                        <a:pt x="323" y="234"/>
                      </a:cubicBezTo>
                      <a:cubicBezTo>
                        <a:pt x="326" y="234"/>
                        <a:pt x="332" y="233"/>
                        <a:pt x="331" y="238"/>
                      </a:cubicBezTo>
                      <a:cubicBezTo>
                        <a:pt x="330" y="242"/>
                        <a:pt x="324" y="241"/>
                        <a:pt x="321" y="242"/>
                      </a:cubicBezTo>
                      <a:cubicBezTo>
                        <a:pt x="319" y="242"/>
                        <a:pt x="312" y="246"/>
                        <a:pt x="315" y="249"/>
                      </a:cubicBezTo>
                      <a:cubicBezTo>
                        <a:pt x="316" y="250"/>
                        <a:pt x="325" y="249"/>
                        <a:pt x="327" y="249"/>
                      </a:cubicBezTo>
                      <a:cubicBezTo>
                        <a:pt x="331" y="249"/>
                        <a:pt x="335" y="249"/>
                        <a:pt x="339" y="248"/>
                      </a:cubicBezTo>
                      <a:cubicBezTo>
                        <a:pt x="342" y="248"/>
                        <a:pt x="347" y="247"/>
                        <a:pt x="350" y="247"/>
                      </a:cubicBezTo>
                      <a:cubicBezTo>
                        <a:pt x="359" y="249"/>
                        <a:pt x="348" y="260"/>
                        <a:pt x="346" y="264"/>
                      </a:cubicBezTo>
                      <a:close/>
                      <a:moveTo>
                        <a:pt x="414" y="370"/>
                      </a:moveTo>
                      <a:cubicBezTo>
                        <a:pt x="411" y="374"/>
                        <a:pt x="405" y="375"/>
                        <a:pt x="400" y="376"/>
                      </a:cubicBezTo>
                      <a:cubicBezTo>
                        <a:pt x="395" y="378"/>
                        <a:pt x="365" y="379"/>
                        <a:pt x="366" y="370"/>
                      </a:cubicBezTo>
                      <a:cubicBezTo>
                        <a:pt x="366" y="366"/>
                        <a:pt x="373" y="366"/>
                        <a:pt x="376" y="365"/>
                      </a:cubicBezTo>
                      <a:cubicBezTo>
                        <a:pt x="379" y="365"/>
                        <a:pt x="382" y="363"/>
                        <a:pt x="385" y="361"/>
                      </a:cubicBezTo>
                      <a:cubicBezTo>
                        <a:pt x="389" y="360"/>
                        <a:pt x="394" y="358"/>
                        <a:pt x="394" y="353"/>
                      </a:cubicBezTo>
                      <a:cubicBezTo>
                        <a:pt x="394" y="349"/>
                        <a:pt x="390" y="347"/>
                        <a:pt x="387" y="344"/>
                      </a:cubicBezTo>
                      <a:cubicBezTo>
                        <a:pt x="382" y="340"/>
                        <a:pt x="372" y="334"/>
                        <a:pt x="371" y="327"/>
                      </a:cubicBezTo>
                      <a:cubicBezTo>
                        <a:pt x="370" y="317"/>
                        <a:pt x="385" y="328"/>
                        <a:pt x="388" y="330"/>
                      </a:cubicBezTo>
                      <a:cubicBezTo>
                        <a:pt x="394" y="334"/>
                        <a:pt x="399" y="338"/>
                        <a:pt x="407" y="341"/>
                      </a:cubicBezTo>
                      <a:cubicBezTo>
                        <a:pt x="415" y="345"/>
                        <a:pt x="419" y="346"/>
                        <a:pt x="427" y="342"/>
                      </a:cubicBezTo>
                      <a:cubicBezTo>
                        <a:pt x="434" y="338"/>
                        <a:pt x="442" y="334"/>
                        <a:pt x="448" y="329"/>
                      </a:cubicBezTo>
                      <a:cubicBezTo>
                        <a:pt x="452" y="327"/>
                        <a:pt x="454" y="325"/>
                        <a:pt x="458" y="325"/>
                      </a:cubicBezTo>
                      <a:cubicBezTo>
                        <a:pt x="462" y="325"/>
                        <a:pt x="465" y="325"/>
                        <a:pt x="469" y="326"/>
                      </a:cubicBezTo>
                      <a:cubicBezTo>
                        <a:pt x="472" y="326"/>
                        <a:pt x="476" y="326"/>
                        <a:pt x="480" y="327"/>
                      </a:cubicBezTo>
                      <a:cubicBezTo>
                        <a:pt x="484" y="328"/>
                        <a:pt x="486" y="332"/>
                        <a:pt x="481" y="334"/>
                      </a:cubicBezTo>
                      <a:cubicBezTo>
                        <a:pt x="474" y="336"/>
                        <a:pt x="466" y="333"/>
                        <a:pt x="459" y="335"/>
                      </a:cubicBezTo>
                      <a:cubicBezTo>
                        <a:pt x="455" y="336"/>
                        <a:pt x="452" y="337"/>
                        <a:pt x="451" y="340"/>
                      </a:cubicBezTo>
                      <a:cubicBezTo>
                        <a:pt x="449" y="343"/>
                        <a:pt x="448" y="346"/>
                        <a:pt x="446" y="349"/>
                      </a:cubicBezTo>
                      <a:cubicBezTo>
                        <a:pt x="443" y="352"/>
                        <a:pt x="437" y="355"/>
                        <a:pt x="433" y="357"/>
                      </a:cubicBezTo>
                      <a:cubicBezTo>
                        <a:pt x="429" y="358"/>
                        <a:pt x="426" y="358"/>
                        <a:pt x="422" y="360"/>
                      </a:cubicBezTo>
                      <a:cubicBezTo>
                        <a:pt x="418" y="362"/>
                        <a:pt x="417" y="367"/>
                        <a:pt x="414" y="370"/>
                      </a:cubicBezTo>
                      <a:close/>
                      <a:moveTo>
                        <a:pt x="525" y="426"/>
                      </a:moveTo>
                      <a:cubicBezTo>
                        <a:pt x="521" y="427"/>
                        <a:pt x="518" y="428"/>
                        <a:pt x="513" y="428"/>
                      </a:cubicBezTo>
                      <a:cubicBezTo>
                        <a:pt x="505" y="428"/>
                        <a:pt x="496" y="428"/>
                        <a:pt x="488" y="428"/>
                      </a:cubicBezTo>
                      <a:cubicBezTo>
                        <a:pt x="484" y="429"/>
                        <a:pt x="479" y="430"/>
                        <a:pt x="475" y="431"/>
                      </a:cubicBezTo>
                      <a:cubicBezTo>
                        <a:pt x="471" y="432"/>
                        <a:pt x="469" y="434"/>
                        <a:pt x="466" y="436"/>
                      </a:cubicBezTo>
                      <a:cubicBezTo>
                        <a:pt x="463" y="440"/>
                        <a:pt x="463" y="440"/>
                        <a:pt x="463" y="440"/>
                      </a:cubicBezTo>
                      <a:cubicBezTo>
                        <a:pt x="459" y="444"/>
                        <a:pt x="455" y="445"/>
                        <a:pt x="451" y="448"/>
                      </a:cubicBezTo>
                      <a:cubicBezTo>
                        <a:pt x="447" y="451"/>
                        <a:pt x="441" y="455"/>
                        <a:pt x="436" y="452"/>
                      </a:cubicBezTo>
                      <a:cubicBezTo>
                        <a:pt x="434" y="450"/>
                        <a:pt x="430" y="445"/>
                        <a:pt x="431" y="442"/>
                      </a:cubicBezTo>
                      <a:cubicBezTo>
                        <a:pt x="432" y="439"/>
                        <a:pt x="437" y="438"/>
                        <a:pt x="439" y="438"/>
                      </a:cubicBezTo>
                      <a:cubicBezTo>
                        <a:pt x="443" y="437"/>
                        <a:pt x="446" y="438"/>
                        <a:pt x="449" y="437"/>
                      </a:cubicBezTo>
                      <a:cubicBezTo>
                        <a:pt x="453" y="436"/>
                        <a:pt x="455" y="432"/>
                        <a:pt x="457" y="429"/>
                      </a:cubicBezTo>
                      <a:cubicBezTo>
                        <a:pt x="461" y="423"/>
                        <a:pt x="465" y="414"/>
                        <a:pt x="474" y="414"/>
                      </a:cubicBezTo>
                      <a:cubicBezTo>
                        <a:pt x="482" y="414"/>
                        <a:pt x="490" y="415"/>
                        <a:pt x="498" y="416"/>
                      </a:cubicBezTo>
                      <a:cubicBezTo>
                        <a:pt x="503" y="417"/>
                        <a:pt x="508" y="418"/>
                        <a:pt x="512" y="418"/>
                      </a:cubicBezTo>
                      <a:cubicBezTo>
                        <a:pt x="517" y="419"/>
                        <a:pt x="522" y="418"/>
                        <a:pt x="526" y="420"/>
                      </a:cubicBezTo>
                      <a:cubicBezTo>
                        <a:pt x="531" y="422"/>
                        <a:pt x="528" y="425"/>
                        <a:pt x="525" y="426"/>
                      </a:cubicBezTo>
                      <a:close/>
                      <a:moveTo>
                        <a:pt x="596" y="465"/>
                      </a:moveTo>
                      <a:cubicBezTo>
                        <a:pt x="595" y="468"/>
                        <a:pt x="594" y="471"/>
                        <a:pt x="592" y="474"/>
                      </a:cubicBezTo>
                      <a:cubicBezTo>
                        <a:pt x="589" y="480"/>
                        <a:pt x="587" y="486"/>
                        <a:pt x="586" y="493"/>
                      </a:cubicBezTo>
                      <a:cubicBezTo>
                        <a:pt x="585" y="498"/>
                        <a:pt x="582" y="503"/>
                        <a:pt x="577" y="505"/>
                      </a:cubicBezTo>
                      <a:cubicBezTo>
                        <a:pt x="575" y="506"/>
                        <a:pt x="569" y="507"/>
                        <a:pt x="567" y="505"/>
                      </a:cubicBezTo>
                      <a:cubicBezTo>
                        <a:pt x="563" y="501"/>
                        <a:pt x="570" y="497"/>
                        <a:pt x="571" y="494"/>
                      </a:cubicBezTo>
                      <a:cubicBezTo>
                        <a:pt x="575" y="488"/>
                        <a:pt x="576" y="481"/>
                        <a:pt x="578" y="475"/>
                      </a:cubicBezTo>
                      <a:cubicBezTo>
                        <a:pt x="578" y="472"/>
                        <a:pt x="578" y="467"/>
                        <a:pt x="579" y="464"/>
                      </a:cubicBezTo>
                      <a:cubicBezTo>
                        <a:pt x="581" y="460"/>
                        <a:pt x="585" y="460"/>
                        <a:pt x="589" y="460"/>
                      </a:cubicBezTo>
                      <a:cubicBezTo>
                        <a:pt x="593" y="460"/>
                        <a:pt x="597" y="460"/>
                        <a:pt x="596" y="465"/>
                      </a:cubicBezTo>
                      <a:close/>
                      <a:moveTo>
                        <a:pt x="671" y="648"/>
                      </a:moveTo>
                      <a:cubicBezTo>
                        <a:pt x="670" y="650"/>
                        <a:pt x="668" y="657"/>
                        <a:pt x="665" y="658"/>
                      </a:cubicBezTo>
                      <a:cubicBezTo>
                        <a:pt x="663" y="651"/>
                        <a:pt x="662" y="643"/>
                        <a:pt x="660" y="636"/>
                      </a:cubicBezTo>
                      <a:cubicBezTo>
                        <a:pt x="658" y="627"/>
                        <a:pt x="652" y="622"/>
                        <a:pt x="645" y="616"/>
                      </a:cubicBezTo>
                      <a:cubicBezTo>
                        <a:pt x="641" y="613"/>
                        <a:pt x="640" y="611"/>
                        <a:pt x="639" y="606"/>
                      </a:cubicBezTo>
                      <a:cubicBezTo>
                        <a:pt x="639" y="603"/>
                        <a:pt x="639" y="598"/>
                        <a:pt x="638" y="596"/>
                      </a:cubicBezTo>
                      <a:cubicBezTo>
                        <a:pt x="635" y="593"/>
                        <a:pt x="629" y="592"/>
                        <a:pt x="625" y="591"/>
                      </a:cubicBezTo>
                      <a:cubicBezTo>
                        <a:pt x="622" y="590"/>
                        <a:pt x="618" y="589"/>
                        <a:pt x="615" y="588"/>
                      </a:cubicBezTo>
                      <a:cubicBezTo>
                        <a:pt x="612" y="587"/>
                        <a:pt x="607" y="586"/>
                        <a:pt x="605" y="583"/>
                      </a:cubicBezTo>
                      <a:cubicBezTo>
                        <a:pt x="604" y="581"/>
                        <a:pt x="605" y="576"/>
                        <a:pt x="606" y="574"/>
                      </a:cubicBezTo>
                      <a:cubicBezTo>
                        <a:pt x="608" y="571"/>
                        <a:pt x="611" y="568"/>
                        <a:pt x="613" y="565"/>
                      </a:cubicBezTo>
                      <a:cubicBezTo>
                        <a:pt x="617" y="561"/>
                        <a:pt x="618" y="566"/>
                        <a:pt x="620" y="570"/>
                      </a:cubicBezTo>
                      <a:cubicBezTo>
                        <a:pt x="621" y="573"/>
                        <a:pt x="619" y="577"/>
                        <a:pt x="620" y="580"/>
                      </a:cubicBezTo>
                      <a:cubicBezTo>
                        <a:pt x="622" y="584"/>
                        <a:pt x="627" y="585"/>
                        <a:pt x="629" y="582"/>
                      </a:cubicBezTo>
                      <a:cubicBezTo>
                        <a:pt x="631" y="580"/>
                        <a:pt x="631" y="574"/>
                        <a:pt x="635" y="574"/>
                      </a:cubicBezTo>
                      <a:cubicBezTo>
                        <a:pt x="638" y="573"/>
                        <a:pt x="641" y="577"/>
                        <a:pt x="645" y="576"/>
                      </a:cubicBezTo>
                      <a:cubicBezTo>
                        <a:pt x="646" y="575"/>
                        <a:pt x="647" y="575"/>
                        <a:pt x="648" y="573"/>
                      </a:cubicBezTo>
                      <a:cubicBezTo>
                        <a:pt x="646" y="570"/>
                        <a:pt x="638" y="568"/>
                        <a:pt x="639" y="563"/>
                      </a:cubicBezTo>
                      <a:cubicBezTo>
                        <a:pt x="640" y="558"/>
                        <a:pt x="648" y="556"/>
                        <a:pt x="649" y="551"/>
                      </a:cubicBezTo>
                      <a:cubicBezTo>
                        <a:pt x="650" y="547"/>
                        <a:pt x="647" y="543"/>
                        <a:pt x="650" y="539"/>
                      </a:cubicBezTo>
                      <a:cubicBezTo>
                        <a:pt x="652" y="536"/>
                        <a:pt x="658" y="533"/>
                        <a:pt x="662" y="534"/>
                      </a:cubicBezTo>
                      <a:cubicBezTo>
                        <a:pt x="662" y="537"/>
                        <a:pt x="666" y="543"/>
                        <a:pt x="659" y="544"/>
                      </a:cubicBezTo>
                      <a:cubicBezTo>
                        <a:pt x="663" y="544"/>
                        <a:pt x="666" y="543"/>
                        <a:pt x="667" y="547"/>
                      </a:cubicBezTo>
                      <a:cubicBezTo>
                        <a:pt x="668" y="551"/>
                        <a:pt x="665" y="552"/>
                        <a:pt x="663" y="554"/>
                      </a:cubicBezTo>
                      <a:cubicBezTo>
                        <a:pt x="658" y="557"/>
                        <a:pt x="653" y="560"/>
                        <a:pt x="653" y="566"/>
                      </a:cubicBezTo>
                      <a:cubicBezTo>
                        <a:pt x="651" y="579"/>
                        <a:pt x="659" y="589"/>
                        <a:pt x="661" y="601"/>
                      </a:cubicBezTo>
                      <a:cubicBezTo>
                        <a:pt x="664" y="604"/>
                        <a:pt x="664" y="604"/>
                        <a:pt x="664" y="604"/>
                      </a:cubicBezTo>
                      <a:cubicBezTo>
                        <a:pt x="663" y="608"/>
                        <a:pt x="667" y="614"/>
                        <a:pt x="668" y="618"/>
                      </a:cubicBezTo>
                      <a:cubicBezTo>
                        <a:pt x="669" y="623"/>
                        <a:pt x="669" y="628"/>
                        <a:pt x="670" y="633"/>
                      </a:cubicBezTo>
                      <a:cubicBezTo>
                        <a:pt x="671" y="638"/>
                        <a:pt x="671" y="643"/>
                        <a:pt x="671" y="64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2" name="Freeform 344"/>
                <p:cNvSpPr/>
                <p:nvPr/>
              </p:nvSpPr>
              <p:spPr bwMode="auto">
                <a:xfrm>
                  <a:off x="9264635" y="554037"/>
                  <a:ext cx="1523998" cy="1238250"/>
                </a:xfrm>
                <a:custGeom>
                  <a:avLst/>
                  <a:gdLst/>
                  <a:ahLst/>
                  <a:cxnLst>
                    <a:cxn ang="0">
                      <a:pos x="571" y="453"/>
                    </a:cxn>
                    <a:cxn ang="0">
                      <a:pos x="558" y="446"/>
                    </a:cxn>
                    <a:cxn ang="0">
                      <a:pos x="533" y="404"/>
                    </a:cxn>
                    <a:cxn ang="0">
                      <a:pos x="495" y="338"/>
                    </a:cxn>
                    <a:cxn ang="0">
                      <a:pos x="485" y="373"/>
                    </a:cxn>
                    <a:cxn ang="0">
                      <a:pos x="446" y="351"/>
                    </a:cxn>
                    <a:cxn ang="0">
                      <a:pos x="376" y="317"/>
                    </a:cxn>
                    <a:cxn ang="0">
                      <a:pos x="322" y="295"/>
                    </a:cxn>
                    <a:cxn ang="0">
                      <a:pos x="302" y="298"/>
                    </a:cxn>
                    <a:cxn ang="0">
                      <a:pos x="281" y="324"/>
                    </a:cxn>
                    <a:cxn ang="0">
                      <a:pos x="247" y="339"/>
                    </a:cxn>
                    <a:cxn ang="0">
                      <a:pos x="264" y="296"/>
                    </a:cxn>
                    <a:cxn ang="0">
                      <a:pos x="273" y="282"/>
                    </a:cxn>
                    <a:cxn ang="0">
                      <a:pos x="232" y="317"/>
                    </a:cxn>
                    <a:cxn ang="0">
                      <a:pos x="214" y="350"/>
                    </a:cxn>
                    <a:cxn ang="0">
                      <a:pos x="213" y="372"/>
                    </a:cxn>
                    <a:cxn ang="0">
                      <a:pos x="160" y="417"/>
                    </a:cxn>
                    <a:cxn ang="0">
                      <a:pos x="122" y="445"/>
                    </a:cxn>
                    <a:cxn ang="0">
                      <a:pos x="80" y="457"/>
                    </a:cxn>
                    <a:cxn ang="0">
                      <a:pos x="128" y="423"/>
                    </a:cxn>
                    <a:cxn ang="0">
                      <a:pos x="170" y="351"/>
                    </a:cxn>
                    <a:cxn ang="0">
                      <a:pos x="118" y="349"/>
                    </a:cxn>
                    <a:cxn ang="0">
                      <a:pos x="97" y="341"/>
                    </a:cxn>
                    <a:cxn ang="0">
                      <a:pos x="79" y="325"/>
                    </a:cxn>
                    <a:cxn ang="0">
                      <a:pos x="47" y="300"/>
                    </a:cxn>
                    <a:cxn ang="0">
                      <a:pos x="42" y="257"/>
                    </a:cxn>
                    <a:cxn ang="0">
                      <a:pos x="57" y="229"/>
                    </a:cxn>
                    <a:cxn ang="0">
                      <a:pos x="94" y="219"/>
                    </a:cxn>
                    <a:cxn ang="0">
                      <a:pos x="115" y="179"/>
                    </a:cxn>
                    <a:cxn ang="0">
                      <a:pos x="77" y="194"/>
                    </a:cxn>
                    <a:cxn ang="0">
                      <a:pos x="31" y="184"/>
                    </a:cxn>
                    <a:cxn ang="0">
                      <a:pos x="8" y="155"/>
                    </a:cxn>
                    <a:cxn ang="0">
                      <a:pos x="73" y="148"/>
                    </a:cxn>
                    <a:cxn ang="0">
                      <a:pos x="105" y="144"/>
                    </a:cxn>
                    <a:cxn ang="0">
                      <a:pos x="66" y="109"/>
                    </a:cxn>
                    <a:cxn ang="0">
                      <a:pos x="29" y="78"/>
                    </a:cxn>
                    <a:cxn ang="0">
                      <a:pos x="77" y="51"/>
                    </a:cxn>
                    <a:cxn ang="0">
                      <a:pos x="111" y="27"/>
                    </a:cxn>
                    <a:cxn ang="0">
                      <a:pos x="161" y="9"/>
                    </a:cxn>
                    <a:cxn ang="0">
                      <a:pos x="203" y="6"/>
                    </a:cxn>
                    <a:cxn ang="0">
                      <a:pos x="230" y="11"/>
                    </a:cxn>
                    <a:cxn ang="0">
                      <a:pos x="247" y="25"/>
                    </a:cxn>
                    <a:cxn ang="0">
                      <a:pos x="309" y="29"/>
                    </a:cxn>
                    <a:cxn ang="0">
                      <a:pos x="376" y="35"/>
                    </a:cxn>
                    <a:cxn ang="0">
                      <a:pos x="413" y="71"/>
                    </a:cxn>
                    <a:cxn ang="0">
                      <a:pos x="413" y="290"/>
                    </a:cxn>
                    <a:cxn ang="0">
                      <a:pos x="446" y="322"/>
                    </a:cxn>
                    <a:cxn ang="0">
                      <a:pos x="470" y="351"/>
                    </a:cxn>
                    <a:cxn ang="0">
                      <a:pos x="493" y="331"/>
                    </a:cxn>
                    <a:cxn ang="0">
                      <a:pos x="518" y="359"/>
                    </a:cxn>
                    <a:cxn ang="0">
                      <a:pos x="539" y="388"/>
                    </a:cxn>
                    <a:cxn ang="0">
                      <a:pos x="558" y="420"/>
                    </a:cxn>
                    <a:cxn ang="0">
                      <a:pos x="580" y="444"/>
                    </a:cxn>
                  </a:cxnLst>
                  <a:rect l="0" t="0" r="r" b="b"/>
                  <a:pathLst>
                    <a:path w="580" h="471">
                      <a:moveTo>
                        <a:pt x="580" y="444"/>
                      </a:moveTo>
                      <a:cubicBezTo>
                        <a:pt x="580" y="442"/>
                        <a:pt x="578" y="441"/>
                        <a:pt x="577" y="443"/>
                      </a:cubicBezTo>
                      <a:cubicBezTo>
                        <a:pt x="574" y="445"/>
                        <a:pt x="573" y="450"/>
                        <a:pt x="571" y="453"/>
                      </a:cubicBezTo>
                      <a:cubicBezTo>
                        <a:pt x="567" y="458"/>
                        <a:pt x="562" y="463"/>
                        <a:pt x="563" y="471"/>
                      </a:cubicBezTo>
                      <a:cubicBezTo>
                        <a:pt x="561" y="471"/>
                        <a:pt x="559" y="461"/>
                        <a:pt x="559" y="459"/>
                      </a:cubicBezTo>
                      <a:cubicBezTo>
                        <a:pt x="558" y="455"/>
                        <a:pt x="558" y="450"/>
                        <a:pt x="558" y="446"/>
                      </a:cubicBezTo>
                      <a:cubicBezTo>
                        <a:pt x="559" y="441"/>
                        <a:pt x="561" y="437"/>
                        <a:pt x="556" y="435"/>
                      </a:cubicBezTo>
                      <a:cubicBezTo>
                        <a:pt x="550" y="433"/>
                        <a:pt x="549" y="431"/>
                        <a:pt x="546" y="426"/>
                      </a:cubicBezTo>
                      <a:cubicBezTo>
                        <a:pt x="542" y="419"/>
                        <a:pt x="538" y="411"/>
                        <a:pt x="533" y="404"/>
                      </a:cubicBezTo>
                      <a:cubicBezTo>
                        <a:pt x="528" y="397"/>
                        <a:pt x="523" y="390"/>
                        <a:pt x="520" y="383"/>
                      </a:cubicBezTo>
                      <a:cubicBezTo>
                        <a:pt x="516" y="375"/>
                        <a:pt x="512" y="368"/>
                        <a:pt x="508" y="359"/>
                      </a:cubicBezTo>
                      <a:cubicBezTo>
                        <a:pt x="505" y="352"/>
                        <a:pt x="502" y="343"/>
                        <a:pt x="495" y="338"/>
                      </a:cubicBezTo>
                      <a:cubicBezTo>
                        <a:pt x="496" y="344"/>
                        <a:pt x="499" y="349"/>
                        <a:pt x="500" y="355"/>
                      </a:cubicBezTo>
                      <a:cubicBezTo>
                        <a:pt x="500" y="359"/>
                        <a:pt x="501" y="367"/>
                        <a:pt x="498" y="371"/>
                      </a:cubicBezTo>
                      <a:cubicBezTo>
                        <a:pt x="496" y="375"/>
                        <a:pt x="489" y="374"/>
                        <a:pt x="485" y="373"/>
                      </a:cubicBezTo>
                      <a:cubicBezTo>
                        <a:pt x="479" y="372"/>
                        <a:pt x="474" y="368"/>
                        <a:pt x="470" y="365"/>
                      </a:cubicBezTo>
                      <a:cubicBezTo>
                        <a:pt x="466" y="361"/>
                        <a:pt x="461" y="360"/>
                        <a:pt x="456" y="358"/>
                      </a:cubicBezTo>
                      <a:cubicBezTo>
                        <a:pt x="452" y="356"/>
                        <a:pt x="450" y="353"/>
                        <a:pt x="446" y="351"/>
                      </a:cubicBezTo>
                      <a:cubicBezTo>
                        <a:pt x="441" y="346"/>
                        <a:pt x="437" y="338"/>
                        <a:pt x="430" y="335"/>
                      </a:cubicBezTo>
                      <a:cubicBezTo>
                        <a:pt x="421" y="330"/>
                        <a:pt x="413" y="325"/>
                        <a:pt x="403" y="321"/>
                      </a:cubicBezTo>
                      <a:cubicBezTo>
                        <a:pt x="394" y="318"/>
                        <a:pt x="386" y="317"/>
                        <a:pt x="376" y="317"/>
                      </a:cubicBezTo>
                      <a:cubicBezTo>
                        <a:pt x="367" y="316"/>
                        <a:pt x="360" y="312"/>
                        <a:pt x="352" y="308"/>
                      </a:cubicBezTo>
                      <a:cubicBezTo>
                        <a:pt x="347" y="306"/>
                        <a:pt x="342" y="304"/>
                        <a:pt x="337" y="302"/>
                      </a:cubicBezTo>
                      <a:cubicBezTo>
                        <a:pt x="332" y="300"/>
                        <a:pt x="327" y="297"/>
                        <a:pt x="322" y="295"/>
                      </a:cubicBezTo>
                      <a:cubicBezTo>
                        <a:pt x="320" y="294"/>
                        <a:pt x="318" y="293"/>
                        <a:pt x="316" y="292"/>
                      </a:cubicBezTo>
                      <a:cubicBezTo>
                        <a:pt x="314" y="291"/>
                        <a:pt x="311" y="292"/>
                        <a:pt x="309" y="292"/>
                      </a:cubicBezTo>
                      <a:cubicBezTo>
                        <a:pt x="303" y="292"/>
                        <a:pt x="301" y="292"/>
                        <a:pt x="302" y="298"/>
                      </a:cubicBezTo>
                      <a:cubicBezTo>
                        <a:pt x="304" y="305"/>
                        <a:pt x="310" y="313"/>
                        <a:pt x="301" y="318"/>
                      </a:cubicBezTo>
                      <a:cubicBezTo>
                        <a:pt x="298" y="320"/>
                        <a:pt x="294" y="319"/>
                        <a:pt x="291" y="319"/>
                      </a:cubicBezTo>
                      <a:cubicBezTo>
                        <a:pt x="286" y="319"/>
                        <a:pt x="284" y="321"/>
                        <a:pt x="281" y="324"/>
                      </a:cubicBezTo>
                      <a:cubicBezTo>
                        <a:pt x="275" y="329"/>
                        <a:pt x="269" y="336"/>
                        <a:pt x="263" y="341"/>
                      </a:cubicBezTo>
                      <a:cubicBezTo>
                        <a:pt x="260" y="343"/>
                        <a:pt x="257" y="344"/>
                        <a:pt x="253" y="345"/>
                      </a:cubicBezTo>
                      <a:cubicBezTo>
                        <a:pt x="248" y="345"/>
                        <a:pt x="248" y="343"/>
                        <a:pt x="247" y="339"/>
                      </a:cubicBezTo>
                      <a:cubicBezTo>
                        <a:pt x="247" y="335"/>
                        <a:pt x="248" y="332"/>
                        <a:pt x="248" y="328"/>
                      </a:cubicBezTo>
                      <a:cubicBezTo>
                        <a:pt x="249" y="324"/>
                        <a:pt x="249" y="319"/>
                        <a:pt x="250" y="315"/>
                      </a:cubicBezTo>
                      <a:cubicBezTo>
                        <a:pt x="252" y="308"/>
                        <a:pt x="257" y="300"/>
                        <a:pt x="264" y="296"/>
                      </a:cubicBezTo>
                      <a:cubicBezTo>
                        <a:pt x="267" y="294"/>
                        <a:pt x="271" y="294"/>
                        <a:pt x="274" y="294"/>
                      </a:cubicBezTo>
                      <a:cubicBezTo>
                        <a:pt x="278" y="293"/>
                        <a:pt x="281" y="291"/>
                        <a:pt x="285" y="291"/>
                      </a:cubicBezTo>
                      <a:cubicBezTo>
                        <a:pt x="285" y="283"/>
                        <a:pt x="279" y="283"/>
                        <a:pt x="273" y="282"/>
                      </a:cubicBezTo>
                      <a:cubicBezTo>
                        <a:pt x="266" y="281"/>
                        <a:pt x="259" y="281"/>
                        <a:pt x="254" y="286"/>
                      </a:cubicBezTo>
                      <a:cubicBezTo>
                        <a:pt x="249" y="290"/>
                        <a:pt x="246" y="296"/>
                        <a:pt x="242" y="301"/>
                      </a:cubicBezTo>
                      <a:cubicBezTo>
                        <a:pt x="239" y="306"/>
                        <a:pt x="237" y="312"/>
                        <a:pt x="232" y="317"/>
                      </a:cubicBezTo>
                      <a:cubicBezTo>
                        <a:pt x="228" y="321"/>
                        <a:pt x="227" y="327"/>
                        <a:pt x="222" y="330"/>
                      </a:cubicBezTo>
                      <a:cubicBezTo>
                        <a:pt x="219" y="332"/>
                        <a:pt x="216" y="334"/>
                        <a:pt x="214" y="339"/>
                      </a:cubicBezTo>
                      <a:cubicBezTo>
                        <a:pt x="213" y="341"/>
                        <a:pt x="211" y="347"/>
                        <a:pt x="214" y="350"/>
                      </a:cubicBezTo>
                      <a:cubicBezTo>
                        <a:pt x="216" y="352"/>
                        <a:pt x="223" y="350"/>
                        <a:pt x="224" y="355"/>
                      </a:cubicBezTo>
                      <a:cubicBezTo>
                        <a:pt x="224" y="357"/>
                        <a:pt x="222" y="362"/>
                        <a:pt x="221" y="364"/>
                      </a:cubicBezTo>
                      <a:cubicBezTo>
                        <a:pt x="219" y="369"/>
                        <a:pt x="217" y="370"/>
                        <a:pt x="213" y="372"/>
                      </a:cubicBezTo>
                      <a:cubicBezTo>
                        <a:pt x="206" y="377"/>
                        <a:pt x="199" y="381"/>
                        <a:pt x="193" y="386"/>
                      </a:cubicBezTo>
                      <a:cubicBezTo>
                        <a:pt x="187" y="390"/>
                        <a:pt x="181" y="395"/>
                        <a:pt x="176" y="400"/>
                      </a:cubicBezTo>
                      <a:cubicBezTo>
                        <a:pt x="171" y="406"/>
                        <a:pt x="164" y="410"/>
                        <a:pt x="160" y="417"/>
                      </a:cubicBezTo>
                      <a:cubicBezTo>
                        <a:pt x="158" y="420"/>
                        <a:pt x="156" y="423"/>
                        <a:pt x="154" y="425"/>
                      </a:cubicBezTo>
                      <a:cubicBezTo>
                        <a:pt x="150" y="428"/>
                        <a:pt x="146" y="430"/>
                        <a:pt x="142" y="433"/>
                      </a:cubicBezTo>
                      <a:cubicBezTo>
                        <a:pt x="136" y="437"/>
                        <a:pt x="129" y="442"/>
                        <a:pt x="122" y="445"/>
                      </a:cubicBezTo>
                      <a:cubicBezTo>
                        <a:pt x="115" y="448"/>
                        <a:pt x="107" y="451"/>
                        <a:pt x="100" y="454"/>
                      </a:cubicBezTo>
                      <a:cubicBezTo>
                        <a:pt x="96" y="456"/>
                        <a:pt x="93" y="457"/>
                        <a:pt x="89" y="458"/>
                      </a:cubicBezTo>
                      <a:cubicBezTo>
                        <a:pt x="85" y="459"/>
                        <a:pt x="82" y="462"/>
                        <a:pt x="80" y="457"/>
                      </a:cubicBezTo>
                      <a:cubicBezTo>
                        <a:pt x="78" y="450"/>
                        <a:pt x="88" y="444"/>
                        <a:pt x="92" y="440"/>
                      </a:cubicBezTo>
                      <a:cubicBezTo>
                        <a:pt x="99" y="436"/>
                        <a:pt x="107" y="440"/>
                        <a:pt x="114" y="438"/>
                      </a:cubicBezTo>
                      <a:cubicBezTo>
                        <a:pt x="120" y="437"/>
                        <a:pt x="123" y="427"/>
                        <a:pt x="128" y="423"/>
                      </a:cubicBezTo>
                      <a:cubicBezTo>
                        <a:pt x="133" y="418"/>
                        <a:pt x="140" y="414"/>
                        <a:pt x="145" y="409"/>
                      </a:cubicBezTo>
                      <a:cubicBezTo>
                        <a:pt x="157" y="397"/>
                        <a:pt x="161" y="381"/>
                        <a:pt x="168" y="367"/>
                      </a:cubicBezTo>
                      <a:cubicBezTo>
                        <a:pt x="170" y="365"/>
                        <a:pt x="179" y="349"/>
                        <a:pt x="170" y="351"/>
                      </a:cubicBezTo>
                      <a:cubicBezTo>
                        <a:pt x="163" y="353"/>
                        <a:pt x="159" y="360"/>
                        <a:pt x="153" y="362"/>
                      </a:cubicBezTo>
                      <a:cubicBezTo>
                        <a:pt x="145" y="364"/>
                        <a:pt x="136" y="360"/>
                        <a:pt x="130" y="355"/>
                      </a:cubicBezTo>
                      <a:cubicBezTo>
                        <a:pt x="127" y="353"/>
                        <a:pt x="122" y="347"/>
                        <a:pt x="118" y="349"/>
                      </a:cubicBezTo>
                      <a:cubicBezTo>
                        <a:pt x="114" y="350"/>
                        <a:pt x="113" y="356"/>
                        <a:pt x="110" y="358"/>
                      </a:cubicBezTo>
                      <a:cubicBezTo>
                        <a:pt x="108" y="363"/>
                        <a:pt x="95" y="363"/>
                        <a:pt x="94" y="357"/>
                      </a:cubicBezTo>
                      <a:cubicBezTo>
                        <a:pt x="93" y="351"/>
                        <a:pt x="96" y="346"/>
                        <a:pt x="97" y="341"/>
                      </a:cubicBezTo>
                      <a:cubicBezTo>
                        <a:pt x="98" y="334"/>
                        <a:pt x="94" y="328"/>
                        <a:pt x="95" y="322"/>
                      </a:cubicBezTo>
                      <a:cubicBezTo>
                        <a:pt x="92" y="322"/>
                        <a:pt x="89" y="321"/>
                        <a:pt x="87" y="322"/>
                      </a:cubicBezTo>
                      <a:cubicBezTo>
                        <a:pt x="84" y="323"/>
                        <a:pt x="82" y="325"/>
                        <a:pt x="79" y="325"/>
                      </a:cubicBezTo>
                      <a:cubicBezTo>
                        <a:pt x="75" y="326"/>
                        <a:pt x="69" y="326"/>
                        <a:pt x="66" y="324"/>
                      </a:cubicBezTo>
                      <a:cubicBezTo>
                        <a:pt x="61" y="321"/>
                        <a:pt x="57" y="317"/>
                        <a:pt x="53" y="314"/>
                      </a:cubicBezTo>
                      <a:cubicBezTo>
                        <a:pt x="49" y="310"/>
                        <a:pt x="46" y="306"/>
                        <a:pt x="47" y="300"/>
                      </a:cubicBezTo>
                      <a:cubicBezTo>
                        <a:pt x="47" y="297"/>
                        <a:pt x="48" y="294"/>
                        <a:pt x="46" y="290"/>
                      </a:cubicBezTo>
                      <a:cubicBezTo>
                        <a:pt x="45" y="287"/>
                        <a:pt x="42" y="284"/>
                        <a:pt x="41" y="280"/>
                      </a:cubicBezTo>
                      <a:cubicBezTo>
                        <a:pt x="38" y="273"/>
                        <a:pt x="39" y="264"/>
                        <a:pt x="42" y="257"/>
                      </a:cubicBezTo>
                      <a:cubicBezTo>
                        <a:pt x="44" y="254"/>
                        <a:pt x="46" y="251"/>
                        <a:pt x="48" y="248"/>
                      </a:cubicBezTo>
                      <a:cubicBezTo>
                        <a:pt x="50" y="245"/>
                        <a:pt x="51" y="242"/>
                        <a:pt x="52" y="238"/>
                      </a:cubicBezTo>
                      <a:cubicBezTo>
                        <a:pt x="53" y="234"/>
                        <a:pt x="54" y="231"/>
                        <a:pt x="57" y="229"/>
                      </a:cubicBezTo>
                      <a:cubicBezTo>
                        <a:pt x="61" y="227"/>
                        <a:pt x="66" y="229"/>
                        <a:pt x="70" y="230"/>
                      </a:cubicBezTo>
                      <a:cubicBezTo>
                        <a:pt x="77" y="232"/>
                        <a:pt x="83" y="233"/>
                        <a:pt x="86" y="224"/>
                      </a:cubicBezTo>
                      <a:cubicBezTo>
                        <a:pt x="88" y="220"/>
                        <a:pt x="89" y="219"/>
                        <a:pt x="94" y="219"/>
                      </a:cubicBezTo>
                      <a:cubicBezTo>
                        <a:pt x="97" y="219"/>
                        <a:pt x="101" y="219"/>
                        <a:pt x="105" y="218"/>
                      </a:cubicBezTo>
                      <a:cubicBezTo>
                        <a:pt x="114" y="215"/>
                        <a:pt x="111" y="207"/>
                        <a:pt x="113" y="200"/>
                      </a:cubicBezTo>
                      <a:cubicBezTo>
                        <a:pt x="114" y="193"/>
                        <a:pt x="116" y="186"/>
                        <a:pt x="115" y="179"/>
                      </a:cubicBezTo>
                      <a:cubicBezTo>
                        <a:pt x="108" y="180"/>
                        <a:pt x="108" y="185"/>
                        <a:pt x="104" y="189"/>
                      </a:cubicBezTo>
                      <a:cubicBezTo>
                        <a:pt x="101" y="191"/>
                        <a:pt x="98" y="193"/>
                        <a:pt x="95" y="194"/>
                      </a:cubicBezTo>
                      <a:cubicBezTo>
                        <a:pt x="90" y="198"/>
                        <a:pt x="82" y="197"/>
                        <a:pt x="77" y="194"/>
                      </a:cubicBezTo>
                      <a:cubicBezTo>
                        <a:pt x="73" y="193"/>
                        <a:pt x="70" y="191"/>
                        <a:pt x="66" y="190"/>
                      </a:cubicBezTo>
                      <a:cubicBezTo>
                        <a:pt x="62" y="190"/>
                        <a:pt x="58" y="190"/>
                        <a:pt x="54" y="190"/>
                      </a:cubicBezTo>
                      <a:cubicBezTo>
                        <a:pt x="47" y="190"/>
                        <a:pt x="36" y="190"/>
                        <a:pt x="31" y="184"/>
                      </a:cubicBezTo>
                      <a:cubicBezTo>
                        <a:pt x="29" y="181"/>
                        <a:pt x="30" y="178"/>
                        <a:pt x="30" y="174"/>
                      </a:cubicBezTo>
                      <a:cubicBezTo>
                        <a:pt x="29" y="171"/>
                        <a:pt x="26" y="169"/>
                        <a:pt x="22" y="167"/>
                      </a:cubicBezTo>
                      <a:cubicBezTo>
                        <a:pt x="18" y="165"/>
                        <a:pt x="0" y="162"/>
                        <a:pt x="8" y="155"/>
                      </a:cubicBezTo>
                      <a:cubicBezTo>
                        <a:pt x="21" y="144"/>
                        <a:pt x="38" y="142"/>
                        <a:pt x="53" y="135"/>
                      </a:cubicBezTo>
                      <a:cubicBezTo>
                        <a:pt x="61" y="131"/>
                        <a:pt x="67" y="132"/>
                        <a:pt x="68" y="141"/>
                      </a:cubicBezTo>
                      <a:cubicBezTo>
                        <a:pt x="69" y="146"/>
                        <a:pt x="67" y="148"/>
                        <a:pt x="73" y="148"/>
                      </a:cubicBezTo>
                      <a:cubicBezTo>
                        <a:pt x="76" y="148"/>
                        <a:pt x="79" y="148"/>
                        <a:pt x="83" y="148"/>
                      </a:cubicBezTo>
                      <a:cubicBezTo>
                        <a:pt x="86" y="148"/>
                        <a:pt x="90" y="148"/>
                        <a:pt x="94" y="148"/>
                      </a:cubicBezTo>
                      <a:cubicBezTo>
                        <a:pt x="97" y="147"/>
                        <a:pt x="103" y="147"/>
                        <a:pt x="105" y="144"/>
                      </a:cubicBezTo>
                      <a:cubicBezTo>
                        <a:pt x="108" y="139"/>
                        <a:pt x="107" y="128"/>
                        <a:pt x="104" y="124"/>
                      </a:cubicBezTo>
                      <a:cubicBezTo>
                        <a:pt x="100" y="120"/>
                        <a:pt x="89" y="123"/>
                        <a:pt x="84" y="122"/>
                      </a:cubicBezTo>
                      <a:cubicBezTo>
                        <a:pt x="77" y="121"/>
                        <a:pt x="70" y="116"/>
                        <a:pt x="66" y="109"/>
                      </a:cubicBezTo>
                      <a:cubicBezTo>
                        <a:pt x="64" y="105"/>
                        <a:pt x="61" y="103"/>
                        <a:pt x="57" y="100"/>
                      </a:cubicBezTo>
                      <a:cubicBezTo>
                        <a:pt x="54" y="97"/>
                        <a:pt x="51" y="93"/>
                        <a:pt x="47" y="92"/>
                      </a:cubicBezTo>
                      <a:cubicBezTo>
                        <a:pt x="41" y="89"/>
                        <a:pt x="30" y="86"/>
                        <a:pt x="29" y="78"/>
                      </a:cubicBezTo>
                      <a:cubicBezTo>
                        <a:pt x="27" y="69"/>
                        <a:pt x="38" y="69"/>
                        <a:pt x="44" y="68"/>
                      </a:cubicBezTo>
                      <a:cubicBezTo>
                        <a:pt x="51" y="67"/>
                        <a:pt x="59" y="67"/>
                        <a:pt x="65" y="65"/>
                      </a:cubicBezTo>
                      <a:cubicBezTo>
                        <a:pt x="71" y="63"/>
                        <a:pt x="74" y="56"/>
                        <a:pt x="77" y="51"/>
                      </a:cubicBezTo>
                      <a:cubicBezTo>
                        <a:pt x="80" y="46"/>
                        <a:pt x="81" y="39"/>
                        <a:pt x="86" y="35"/>
                      </a:cubicBezTo>
                      <a:cubicBezTo>
                        <a:pt x="90" y="31"/>
                        <a:pt x="96" y="28"/>
                        <a:pt x="101" y="27"/>
                      </a:cubicBezTo>
                      <a:cubicBezTo>
                        <a:pt x="104" y="26"/>
                        <a:pt x="107" y="27"/>
                        <a:pt x="111" y="27"/>
                      </a:cubicBezTo>
                      <a:cubicBezTo>
                        <a:pt x="114" y="26"/>
                        <a:pt x="117" y="25"/>
                        <a:pt x="120" y="23"/>
                      </a:cubicBezTo>
                      <a:cubicBezTo>
                        <a:pt x="126" y="19"/>
                        <a:pt x="131" y="15"/>
                        <a:pt x="139" y="13"/>
                      </a:cubicBezTo>
                      <a:cubicBezTo>
                        <a:pt x="146" y="12"/>
                        <a:pt x="154" y="13"/>
                        <a:pt x="161" y="9"/>
                      </a:cubicBezTo>
                      <a:cubicBezTo>
                        <a:pt x="164" y="8"/>
                        <a:pt x="167" y="4"/>
                        <a:pt x="171" y="2"/>
                      </a:cubicBezTo>
                      <a:cubicBezTo>
                        <a:pt x="174" y="1"/>
                        <a:pt x="177" y="1"/>
                        <a:pt x="181" y="1"/>
                      </a:cubicBezTo>
                      <a:cubicBezTo>
                        <a:pt x="188" y="1"/>
                        <a:pt x="198" y="0"/>
                        <a:pt x="203" y="6"/>
                      </a:cubicBezTo>
                      <a:cubicBezTo>
                        <a:pt x="205" y="8"/>
                        <a:pt x="206" y="14"/>
                        <a:pt x="209" y="15"/>
                      </a:cubicBezTo>
                      <a:cubicBezTo>
                        <a:pt x="211" y="16"/>
                        <a:pt x="217" y="14"/>
                        <a:pt x="219" y="14"/>
                      </a:cubicBezTo>
                      <a:cubicBezTo>
                        <a:pt x="223" y="13"/>
                        <a:pt x="226" y="12"/>
                        <a:pt x="230" y="11"/>
                      </a:cubicBezTo>
                      <a:cubicBezTo>
                        <a:pt x="232" y="11"/>
                        <a:pt x="235" y="11"/>
                        <a:pt x="237" y="11"/>
                      </a:cubicBezTo>
                      <a:cubicBezTo>
                        <a:pt x="240" y="12"/>
                        <a:pt x="239" y="12"/>
                        <a:pt x="240" y="15"/>
                      </a:cubicBezTo>
                      <a:cubicBezTo>
                        <a:pt x="242" y="18"/>
                        <a:pt x="243" y="23"/>
                        <a:pt x="247" y="25"/>
                      </a:cubicBezTo>
                      <a:cubicBezTo>
                        <a:pt x="250" y="26"/>
                        <a:pt x="255" y="25"/>
                        <a:pt x="258" y="25"/>
                      </a:cubicBezTo>
                      <a:cubicBezTo>
                        <a:pt x="267" y="25"/>
                        <a:pt x="276" y="24"/>
                        <a:pt x="284" y="25"/>
                      </a:cubicBezTo>
                      <a:cubicBezTo>
                        <a:pt x="293" y="25"/>
                        <a:pt x="301" y="27"/>
                        <a:pt x="309" y="29"/>
                      </a:cubicBezTo>
                      <a:cubicBezTo>
                        <a:pt x="316" y="31"/>
                        <a:pt x="324" y="33"/>
                        <a:pt x="331" y="35"/>
                      </a:cubicBezTo>
                      <a:cubicBezTo>
                        <a:pt x="338" y="37"/>
                        <a:pt x="347" y="37"/>
                        <a:pt x="355" y="36"/>
                      </a:cubicBezTo>
                      <a:cubicBezTo>
                        <a:pt x="362" y="35"/>
                        <a:pt x="369" y="34"/>
                        <a:pt x="376" y="35"/>
                      </a:cubicBezTo>
                      <a:cubicBezTo>
                        <a:pt x="382" y="36"/>
                        <a:pt x="388" y="38"/>
                        <a:pt x="394" y="40"/>
                      </a:cubicBezTo>
                      <a:cubicBezTo>
                        <a:pt x="401" y="42"/>
                        <a:pt x="406" y="45"/>
                        <a:pt x="413" y="47"/>
                      </a:cubicBezTo>
                      <a:cubicBezTo>
                        <a:pt x="413" y="55"/>
                        <a:pt x="413" y="63"/>
                        <a:pt x="413" y="71"/>
                      </a:cubicBezTo>
                      <a:cubicBezTo>
                        <a:pt x="413" y="95"/>
                        <a:pt x="413" y="119"/>
                        <a:pt x="413" y="143"/>
                      </a:cubicBezTo>
                      <a:cubicBezTo>
                        <a:pt x="413" y="171"/>
                        <a:pt x="413" y="199"/>
                        <a:pt x="413" y="226"/>
                      </a:cubicBezTo>
                      <a:cubicBezTo>
                        <a:pt x="413" y="248"/>
                        <a:pt x="413" y="269"/>
                        <a:pt x="413" y="290"/>
                      </a:cubicBezTo>
                      <a:cubicBezTo>
                        <a:pt x="413" y="296"/>
                        <a:pt x="412" y="304"/>
                        <a:pt x="417" y="309"/>
                      </a:cubicBezTo>
                      <a:cubicBezTo>
                        <a:pt x="421" y="313"/>
                        <a:pt x="428" y="310"/>
                        <a:pt x="433" y="311"/>
                      </a:cubicBezTo>
                      <a:cubicBezTo>
                        <a:pt x="438" y="313"/>
                        <a:pt x="442" y="318"/>
                        <a:pt x="446" y="322"/>
                      </a:cubicBezTo>
                      <a:cubicBezTo>
                        <a:pt x="451" y="327"/>
                        <a:pt x="457" y="331"/>
                        <a:pt x="460" y="337"/>
                      </a:cubicBezTo>
                      <a:cubicBezTo>
                        <a:pt x="462" y="339"/>
                        <a:pt x="463" y="341"/>
                        <a:pt x="465" y="343"/>
                      </a:cubicBezTo>
                      <a:cubicBezTo>
                        <a:pt x="466" y="345"/>
                        <a:pt x="468" y="350"/>
                        <a:pt x="470" y="351"/>
                      </a:cubicBezTo>
                      <a:cubicBezTo>
                        <a:pt x="474" y="351"/>
                        <a:pt x="478" y="339"/>
                        <a:pt x="480" y="337"/>
                      </a:cubicBezTo>
                      <a:cubicBezTo>
                        <a:pt x="482" y="335"/>
                        <a:pt x="484" y="333"/>
                        <a:pt x="486" y="331"/>
                      </a:cubicBezTo>
                      <a:cubicBezTo>
                        <a:pt x="489" y="328"/>
                        <a:pt x="490" y="329"/>
                        <a:pt x="493" y="331"/>
                      </a:cubicBezTo>
                      <a:cubicBezTo>
                        <a:pt x="498" y="336"/>
                        <a:pt x="504" y="339"/>
                        <a:pt x="508" y="345"/>
                      </a:cubicBezTo>
                      <a:cubicBezTo>
                        <a:pt x="510" y="347"/>
                        <a:pt x="511" y="349"/>
                        <a:pt x="513" y="352"/>
                      </a:cubicBezTo>
                      <a:cubicBezTo>
                        <a:pt x="514" y="355"/>
                        <a:pt x="517" y="357"/>
                        <a:pt x="518" y="359"/>
                      </a:cubicBezTo>
                      <a:cubicBezTo>
                        <a:pt x="522" y="364"/>
                        <a:pt x="526" y="368"/>
                        <a:pt x="529" y="372"/>
                      </a:cubicBezTo>
                      <a:cubicBezTo>
                        <a:pt x="531" y="375"/>
                        <a:pt x="532" y="377"/>
                        <a:pt x="533" y="379"/>
                      </a:cubicBezTo>
                      <a:cubicBezTo>
                        <a:pt x="534" y="383"/>
                        <a:pt x="536" y="385"/>
                        <a:pt x="539" y="388"/>
                      </a:cubicBezTo>
                      <a:cubicBezTo>
                        <a:pt x="543" y="392"/>
                        <a:pt x="542" y="394"/>
                        <a:pt x="543" y="399"/>
                      </a:cubicBezTo>
                      <a:cubicBezTo>
                        <a:pt x="544" y="404"/>
                        <a:pt x="547" y="406"/>
                        <a:pt x="550" y="410"/>
                      </a:cubicBezTo>
                      <a:cubicBezTo>
                        <a:pt x="552" y="413"/>
                        <a:pt x="555" y="417"/>
                        <a:pt x="558" y="420"/>
                      </a:cubicBezTo>
                      <a:cubicBezTo>
                        <a:pt x="564" y="426"/>
                        <a:pt x="572" y="426"/>
                        <a:pt x="577" y="433"/>
                      </a:cubicBezTo>
                      <a:cubicBezTo>
                        <a:pt x="579" y="435"/>
                        <a:pt x="580" y="438"/>
                        <a:pt x="580" y="441"/>
                      </a:cubicBezTo>
                      <a:cubicBezTo>
                        <a:pt x="580" y="442"/>
                        <a:pt x="580" y="443"/>
                        <a:pt x="580" y="4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3" name="Freeform 345"/>
                <p:cNvSpPr/>
                <p:nvPr/>
              </p:nvSpPr>
              <p:spPr bwMode="auto">
                <a:xfrm>
                  <a:off x="2924170" y="5441947"/>
                  <a:ext cx="74612" cy="65087"/>
                </a:xfrm>
                <a:custGeom>
                  <a:avLst/>
                  <a:gdLst/>
                  <a:ahLst/>
                  <a:cxnLst>
                    <a:cxn ang="0">
                      <a:pos x="28" y="17"/>
                    </a:cxn>
                    <a:cxn ang="0">
                      <a:pos x="15" y="24"/>
                    </a:cxn>
                    <a:cxn ang="0">
                      <a:pos x="1" y="12"/>
                    </a:cxn>
                    <a:cxn ang="0">
                      <a:pos x="24" y="0"/>
                    </a:cxn>
                    <a:cxn ang="0">
                      <a:pos x="27" y="16"/>
                    </a:cxn>
                    <a:cxn ang="0">
                      <a:pos x="28" y="17"/>
                    </a:cxn>
                  </a:cxnLst>
                  <a:rect l="0" t="0" r="r" b="b"/>
                  <a:pathLst>
                    <a:path w="28" h="25">
                      <a:moveTo>
                        <a:pt x="28" y="17"/>
                      </a:moveTo>
                      <a:cubicBezTo>
                        <a:pt x="25" y="20"/>
                        <a:pt x="18" y="25"/>
                        <a:pt x="15" y="24"/>
                      </a:cubicBezTo>
                      <a:cubicBezTo>
                        <a:pt x="9" y="24"/>
                        <a:pt x="0" y="18"/>
                        <a:pt x="1" y="12"/>
                      </a:cubicBezTo>
                      <a:cubicBezTo>
                        <a:pt x="4" y="0"/>
                        <a:pt x="14" y="0"/>
                        <a:pt x="24" y="0"/>
                      </a:cubicBezTo>
                      <a:cubicBezTo>
                        <a:pt x="24" y="6"/>
                        <a:pt x="24" y="11"/>
                        <a:pt x="27" y="16"/>
                      </a:cubicBezTo>
                      <a:cubicBezTo>
                        <a:pt x="27" y="16"/>
                        <a:pt x="28" y="17"/>
                        <a:pt x="28"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4" name="Freeform 346"/>
                <p:cNvSpPr/>
                <p:nvPr/>
              </p:nvSpPr>
              <p:spPr bwMode="auto">
                <a:xfrm>
                  <a:off x="2782883" y="5559422"/>
                  <a:ext cx="104775" cy="107950"/>
                </a:xfrm>
                <a:custGeom>
                  <a:avLst/>
                  <a:gdLst/>
                  <a:ahLst/>
                  <a:cxnLst>
                    <a:cxn ang="0">
                      <a:pos x="34" y="20"/>
                    </a:cxn>
                    <a:cxn ang="0">
                      <a:pos x="28" y="31"/>
                    </a:cxn>
                    <a:cxn ang="0">
                      <a:pos x="10" y="34"/>
                    </a:cxn>
                    <a:cxn ang="0">
                      <a:pos x="5" y="17"/>
                    </a:cxn>
                    <a:cxn ang="0">
                      <a:pos x="27" y="1"/>
                    </a:cxn>
                    <a:cxn ang="0">
                      <a:pos x="39" y="4"/>
                    </a:cxn>
                    <a:cxn ang="0">
                      <a:pos x="34" y="20"/>
                    </a:cxn>
                  </a:cxnLst>
                  <a:rect l="0" t="0" r="r" b="b"/>
                  <a:pathLst>
                    <a:path w="40" h="41">
                      <a:moveTo>
                        <a:pt x="34" y="20"/>
                      </a:moveTo>
                      <a:cubicBezTo>
                        <a:pt x="32" y="24"/>
                        <a:pt x="31" y="28"/>
                        <a:pt x="28" y="31"/>
                      </a:cubicBezTo>
                      <a:cubicBezTo>
                        <a:pt x="22" y="38"/>
                        <a:pt x="18" y="41"/>
                        <a:pt x="10" y="34"/>
                      </a:cubicBezTo>
                      <a:cubicBezTo>
                        <a:pt x="5" y="30"/>
                        <a:pt x="0" y="23"/>
                        <a:pt x="5" y="17"/>
                      </a:cubicBezTo>
                      <a:cubicBezTo>
                        <a:pt x="11" y="8"/>
                        <a:pt x="15" y="1"/>
                        <a:pt x="27" y="1"/>
                      </a:cubicBezTo>
                      <a:cubicBezTo>
                        <a:pt x="31" y="1"/>
                        <a:pt x="37" y="0"/>
                        <a:pt x="39" y="4"/>
                      </a:cubicBezTo>
                      <a:cubicBezTo>
                        <a:pt x="40" y="9"/>
                        <a:pt x="36" y="16"/>
                        <a:pt x="34"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5" name="Freeform 347"/>
                <p:cNvSpPr/>
                <p:nvPr/>
              </p:nvSpPr>
              <p:spPr bwMode="auto">
                <a:xfrm>
                  <a:off x="2727321" y="5010149"/>
                  <a:ext cx="307974" cy="295275"/>
                </a:xfrm>
                <a:custGeom>
                  <a:avLst/>
                  <a:gdLst/>
                  <a:ahLst/>
                  <a:cxnLst>
                    <a:cxn ang="0">
                      <a:pos x="116" y="47"/>
                    </a:cxn>
                    <a:cxn ang="0">
                      <a:pos x="102" y="86"/>
                    </a:cxn>
                    <a:cxn ang="0">
                      <a:pos x="86" y="112"/>
                    </a:cxn>
                    <a:cxn ang="0">
                      <a:pos x="69" y="103"/>
                    </a:cxn>
                    <a:cxn ang="0">
                      <a:pos x="60" y="101"/>
                    </a:cxn>
                    <a:cxn ang="0">
                      <a:pos x="60" y="101"/>
                    </a:cxn>
                    <a:cxn ang="0">
                      <a:pos x="46" y="95"/>
                    </a:cxn>
                    <a:cxn ang="0">
                      <a:pos x="33" y="84"/>
                    </a:cxn>
                    <a:cxn ang="0">
                      <a:pos x="24" y="68"/>
                    </a:cxn>
                    <a:cxn ang="0">
                      <a:pos x="3" y="46"/>
                    </a:cxn>
                    <a:cxn ang="0">
                      <a:pos x="0" y="32"/>
                    </a:cxn>
                    <a:cxn ang="0">
                      <a:pos x="0" y="32"/>
                    </a:cxn>
                    <a:cxn ang="0">
                      <a:pos x="1" y="32"/>
                    </a:cxn>
                    <a:cxn ang="0">
                      <a:pos x="31" y="30"/>
                    </a:cxn>
                    <a:cxn ang="0">
                      <a:pos x="39" y="18"/>
                    </a:cxn>
                    <a:cxn ang="0">
                      <a:pos x="51" y="6"/>
                    </a:cxn>
                    <a:cxn ang="0">
                      <a:pos x="74" y="1"/>
                    </a:cxn>
                    <a:cxn ang="0">
                      <a:pos x="79" y="2"/>
                    </a:cxn>
                    <a:cxn ang="0">
                      <a:pos x="111" y="18"/>
                    </a:cxn>
                    <a:cxn ang="0">
                      <a:pos x="116" y="47"/>
                    </a:cxn>
                  </a:cxnLst>
                  <a:rect l="0" t="0" r="r" b="b"/>
                  <a:pathLst>
                    <a:path w="117" h="112">
                      <a:moveTo>
                        <a:pt x="116" y="47"/>
                      </a:moveTo>
                      <a:cubicBezTo>
                        <a:pt x="114" y="60"/>
                        <a:pt x="108" y="75"/>
                        <a:pt x="102" y="86"/>
                      </a:cubicBezTo>
                      <a:cubicBezTo>
                        <a:pt x="97" y="96"/>
                        <a:pt x="92" y="105"/>
                        <a:pt x="86" y="112"/>
                      </a:cubicBezTo>
                      <a:cubicBezTo>
                        <a:pt x="81" y="109"/>
                        <a:pt x="75" y="105"/>
                        <a:pt x="69" y="103"/>
                      </a:cubicBezTo>
                      <a:cubicBezTo>
                        <a:pt x="66" y="102"/>
                        <a:pt x="63" y="102"/>
                        <a:pt x="60" y="101"/>
                      </a:cubicBezTo>
                      <a:cubicBezTo>
                        <a:pt x="60" y="101"/>
                        <a:pt x="60" y="101"/>
                        <a:pt x="60" y="101"/>
                      </a:cubicBezTo>
                      <a:cubicBezTo>
                        <a:pt x="56" y="99"/>
                        <a:pt x="51" y="97"/>
                        <a:pt x="46" y="95"/>
                      </a:cubicBezTo>
                      <a:cubicBezTo>
                        <a:pt x="41" y="92"/>
                        <a:pt x="36" y="89"/>
                        <a:pt x="33" y="84"/>
                      </a:cubicBezTo>
                      <a:cubicBezTo>
                        <a:pt x="29" y="79"/>
                        <a:pt x="28" y="73"/>
                        <a:pt x="24" y="68"/>
                      </a:cubicBezTo>
                      <a:cubicBezTo>
                        <a:pt x="18" y="60"/>
                        <a:pt x="7" y="55"/>
                        <a:pt x="3" y="46"/>
                      </a:cubicBezTo>
                      <a:cubicBezTo>
                        <a:pt x="0" y="42"/>
                        <a:pt x="0" y="37"/>
                        <a:pt x="0" y="32"/>
                      </a:cubicBezTo>
                      <a:cubicBezTo>
                        <a:pt x="0" y="32"/>
                        <a:pt x="0" y="32"/>
                        <a:pt x="0" y="32"/>
                      </a:cubicBezTo>
                      <a:cubicBezTo>
                        <a:pt x="1" y="32"/>
                        <a:pt x="1" y="32"/>
                        <a:pt x="1" y="32"/>
                      </a:cubicBezTo>
                      <a:cubicBezTo>
                        <a:pt x="12" y="34"/>
                        <a:pt x="22" y="41"/>
                        <a:pt x="31" y="30"/>
                      </a:cubicBezTo>
                      <a:cubicBezTo>
                        <a:pt x="33" y="26"/>
                        <a:pt x="36" y="21"/>
                        <a:pt x="39" y="18"/>
                      </a:cubicBezTo>
                      <a:cubicBezTo>
                        <a:pt x="43" y="14"/>
                        <a:pt x="47" y="11"/>
                        <a:pt x="51" y="6"/>
                      </a:cubicBezTo>
                      <a:cubicBezTo>
                        <a:pt x="56" y="1"/>
                        <a:pt x="66" y="0"/>
                        <a:pt x="74" y="1"/>
                      </a:cubicBezTo>
                      <a:cubicBezTo>
                        <a:pt x="75" y="1"/>
                        <a:pt x="77" y="2"/>
                        <a:pt x="79" y="2"/>
                      </a:cubicBezTo>
                      <a:cubicBezTo>
                        <a:pt x="89" y="4"/>
                        <a:pt x="104" y="9"/>
                        <a:pt x="111" y="18"/>
                      </a:cubicBezTo>
                      <a:cubicBezTo>
                        <a:pt x="116" y="24"/>
                        <a:pt x="117" y="39"/>
                        <a:pt x="116" y="4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6" name="Freeform 348"/>
                <p:cNvSpPr/>
                <p:nvPr/>
              </p:nvSpPr>
              <p:spPr bwMode="auto">
                <a:xfrm>
                  <a:off x="2590796" y="4708524"/>
                  <a:ext cx="463549" cy="409575"/>
                </a:xfrm>
                <a:custGeom>
                  <a:avLst/>
                  <a:gdLst/>
                  <a:ahLst/>
                  <a:cxnLst>
                    <a:cxn ang="0">
                      <a:pos x="175" y="38"/>
                    </a:cxn>
                    <a:cxn ang="0">
                      <a:pos x="167" y="67"/>
                    </a:cxn>
                    <a:cxn ang="0">
                      <a:pos x="166" y="83"/>
                    </a:cxn>
                    <a:cxn ang="0">
                      <a:pos x="166" y="83"/>
                    </a:cxn>
                    <a:cxn ang="0">
                      <a:pos x="166" y="84"/>
                    </a:cxn>
                    <a:cxn ang="0">
                      <a:pos x="152" y="90"/>
                    </a:cxn>
                    <a:cxn ang="0">
                      <a:pos x="135" y="97"/>
                    </a:cxn>
                    <a:cxn ang="0">
                      <a:pos x="128" y="101"/>
                    </a:cxn>
                    <a:cxn ang="0">
                      <a:pos x="118" y="104"/>
                    </a:cxn>
                    <a:cxn ang="0">
                      <a:pos x="125" y="115"/>
                    </a:cxn>
                    <a:cxn ang="0">
                      <a:pos x="126" y="116"/>
                    </a:cxn>
                    <a:cxn ang="0">
                      <a:pos x="103" y="121"/>
                    </a:cxn>
                    <a:cxn ang="0">
                      <a:pos x="91" y="133"/>
                    </a:cxn>
                    <a:cxn ang="0">
                      <a:pos x="83" y="145"/>
                    </a:cxn>
                    <a:cxn ang="0">
                      <a:pos x="53" y="147"/>
                    </a:cxn>
                    <a:cxn ang="0">
                      <a:pos x="52" y="147"/>
                    </a:cxn>
                    <a:cxn ang="0">
                      <a:pos x="52" y="146"/>
                    </a:cxn>
                    <a:cxn ang="0">
                      <a:pos x="24" y="142"/>
                    </a:cxn>
                    <a:cxn ang="0">
                      <a:pos x="11" y="133"/>
                    </a:cxn>
                    <a:cxn ang="0">
                      <a:pos x="2" y="125"/>
                    </a:cxn>
                    <a:cxn ang="0">
                      <a:pos x="1" y="114"/>
                    </a:cxn>
                    <a:cxn ang="0">
                      <a:pos x="1" y="93"/>
                    </a:cxn>
                    <a:cxn ang="0">
                      <a:pos x="4" y="72"/>
                    </a:cxn>
                    <a:cxn ang="0">
                      <a:pos x="31" y="73"/>
                    </a:cxn>
                    <a:cxn ang="0">
                      <a:pos x="32" y="60"/>
                    </a:cxn>
                    <a:cxn ang="0">
                      <a:pos x="36" y="47"/>
                    </a:cxn>
                    <a:cxn ang="0">
                      <a:pos x="51" y="47"/>
                    </a:cxn>
                    <a:cxn ang="0">
                      <a:pos x="63" y="56"/>
                    </a:cxn>
                    <a:cxn ang="0">
                      <a:pos x="78" y="53"/>
                    </a:cxn>
                    <a:cxn ang="0">
                      <a:pos x="91" y="66"/>
                    </a:cxn>
                    <a:cxn ang="0">
                      <a:pos x="102" y="77"/>
                    </a:cxn>
                    <a:cxn ang="0">
                      <a:pos x="118" y="77"/>
                    </a:cxn>
                    <a:cxn ang="0">
                      <a:pos x="118" y="63"/>
                    </a:cxn>
                    <a:cxn ang="0">
                      <a:pos x="117" y="62"/>
                    </a:cxn>
                    <a:cxn ang="0">
                      <a:pos x="106" y="62"/>
                    </a:cxn>
                    <a:cxn ang="0">
                      <a:pos x="98" y="47"/>
                    </a:cxn>
                    <a:cxn ang="0">
                      <a:pos x="101" y="15"/>
                    </a:cxn>
                    <a:cxn ang="0">
                      <a:pos x="124" y="0"/>
                    </a:cxn>
                    <a:cxn ang="0">
                      <a:pos x="125" y="0"/>
                    </a:cxn>
                    <a:cxn ang="0">
                      <a:pos x="139" y="11"/>
                    </a:cxn>
                    <a:cxn ang="0">
                      <a:pos x="138" y="4"/>
                    </a:cxn>
                    <a:cxn ang="0">
                      <a:pos x="140" y="5"/>
                    </a:cxn>
                    <a:cxn ang="0">
                      <a:pos x="155" y="12"/>
                    </a:cxn>
                    <a:cxn ang="0">
                      <a:pos x="164" y="17"/>
                    </a:cxn>
                    <a:cxn ang="0">
                      <a:pos x="175" y="38"/>
                    </a:cxn>
                  </a:cxnLst>
                  <a:rect l="0" t="0" r="r" b="b"/>
                  <a:pathLst>
                    <a:path w="176" h="156">
                      <a:moveTo>
                        <a:pt x="175" y="38"/>
                      </a:moveTo>
                      <a:cubicBezTo>
                        <a:pt x="173" y="49"/>
                        <a:pt x="168" y="57"/>
                        <a:pt x="167" y="67"/>
                      </a:cubicBezTo>
                      <a:cubicBezTo>
                        <a:pt x="167" y="72"/>
                        <a:pt x="166" y="77"/>
                        <a:pt x="166" y="83"/>
                      </a:cubicBezTo>
                      <a:cubicBezTo>
                        <a:pt x="166" y="83"/>
                        <a:pt x="166" y="83"/>
                        <a:pt x="166" y="83"/>
                      </a:cubicBezTo>
                      <a:cubicBezTo>
                        <a:pt x="166" y="84"/>
                        <a:pt x="166" y="84"/>
                        <a:pt x="166" y="84"/>
                      </a:cubicBezTo>
                      <a:cubicBezTo>
                        <a:pt x="161" y="85"/>
                        <a:pt x="157" y="87"/>
                        <a:pt x="152" y="90"/>
                      </a:cubicBezTo>
                      <a:cubicBezTo>
                        <a:pt x="147" y="93"/>
                        <a:pt x="141" y="95"/>
                        <a:pt x="135" y="97"/>
                      </a:cubicBezTo>
                      <a:cubicBezTo>
                        <a:pt x="133" y="98"/>
                        <a:pt x="131" y="100"/>
                        <a:pt x="128" y="101"/>
                      </a:cubicBezTo>
                      <a:cubicBezTo>
                        <a:pt x="125" y="102"/>
                        <a:pt x="121" y="102"/>
                        <a:pt x="118" y="104"/>
                      </a:cubicBezTo>
                      <a:cubicBezTo>
                        <a:pt x="120" y="108"/>
                        <a:pt x="123" y="112"/>
                        <a:pt x="125" y="115"/>
                      </a:cubicBezTo>
                      <a:cubicBezTo>
                        <a:pt x="125" y="116"/>
                        <a:pt x="125" y="116"/>
                        <a:pt x="126" y="116"/>
                      </a:cubicBezTo>
                      <a:cubicBezTo>
                        <a:pt x="118" y="115"/>
                        <a:pt x="108" y="116"/>
                        <a:pt x="103" y="121"/>
                      </a:cubicBezTo>
                      <a:cubicBezTo>
                        <a:pt x="99" y="126"/>
                        <a:pt x="95" y="129"/>
                        <a:pt x="91" y="133"/>
                      </a:cubicBezTo>
                      <a:cubicBezTo>
                        <a:pt x="88" y="136"/>
                        <a:pt x="85" y="141"/>
                        <a:pt x="83" y="145"/>
                      </a:cubicBezTo>
                      <a:cubicBezTo>
                        <a:pt x="74" y="156"/>
                        <a:pt x="64" y="149"/>
                        <a:pt x="53" y="147"/>
                      </a:cubicBezTo>
                      <a:cubicBezTo>
                        <a:pt x="52" y="147"/>
                        <a:pt x="52" y="147"/>
                        <a:pt x="52" y="147"/>
                      </a:cubicBezTo>
                      <a:cubicBezTo>
                        <a:pt x="52" y="146"/>
                        <a:pt x="52" y="146"/>
                        <a:pt x="52" y="146"/>
                      </a:cubicBezTo>
                      <a:cubicBezTo>
                        <a:pt x="42" y="144"/>
                        <a:pt x="33" y="139"/>
                        <a:pt x="24" y="142"/>
                      </a:cubicBezTo>
                      <a:cubicBezTo>
                        <a:pt x="20" y="138"/>
                        <a:pt x="14" y="135"/>
                        <a:pt x="11" y="133"/>
                      </a:cubicBezTo>
                      <a:cubicBezTo>
                        <a:pt x="9" y="131"/>
                        <a:pt x="4" y="128"/>
                        <a:pt x="2" y="125"/>
                      </a:cubicBezTo>
                      <a:cubicBezTo>
                        <a:pt x="0" y="122"/>
                        <a:pt x="1" y="118"/>
                        <a:pt x="1" y="114"/>
                      </a:cubicBezTo>
                      <a:cubicBezTo>
                        <a:pt x="1" y="108"/>
                        <a:pt x="0" y="100"/>
                        <a:pt x="1" y="93"/>
                      </a:cubicBezTo>
                      <a:cubicBezTo>
                        <a:pt x="2" y="86"/>
                        <a:pt x="4" y="79"/>
                        <a:pt x="4" y="72"/>
                      </a:cubicBezTo>
                      <a:cubicBezTo>
                        <a:pt x="12" y="71"/>
                        <a:pt x="22" y="73"/>
                        <a:pt x="31" y="73"/>
                      </a:cubicBezTo>
                      <a:cubicBezTo>
                        <a:pt x="31" y="68"/>
                        <a:pt x="32" y="64"/>
                        <a:pt x="32" y="60"/>
                      </a:cubicBezTo>
                      <a:cubicBezTo>
                        <a:pt x="33" y="56"/>
                        <a:pt x="36" y="51"/>
                        <a:pt x="36" y="47"/>
                      </a:cubicBezTo>
                      <a:cubicBezTo>
                        <a:pt x="42" y="46"/>
                        <a:pt x="48" y="46"/>
                        <a:pt x="51" y="47"/>
                      </a:cubicBezTo>
                      <a:cubicBezTo>
                        <a:pt x="58" y="48"/>
                        <a:pt x="56" y="55"/>
                        <a:pt x="63" y="56"/>
                      </a:cubicBezTo>
                      <a:cubicBezTo>
                        <a:pt x="69" y="57"/>
                        <a:pt x="73" y="53"/>
                        <a:pt x="78" y="53"/>
                      </a:cubicBezTo>
                      <a:cubicBezTo>
                        <a:pt x="83" y="54"/>
                        <a:pt x="88" y="62"/>
                        <a:pt x="91" y="66"/>
                      </a:cubicBezTo>
                      <a:cubicBezTo>
                        <a:pt x="95" y="69"/>
                        <a:pt x="98" y="75"/>
                        <a:pt x="102" y="77"/>
                      </a:cubicBezTo>
                      <a:cubicBezTo>
                        <a:pt x="105" y="79"/>
                        <a:pt x="116" y="80"/>
                        <a:pt x="118" y="77"/>
                      </a:cubicBezTo>
                      <a:cubicBezTo>
                        <a:pt x="120" y="75"/>
                        <a:pt x="118" y="66"/>
                        <a:pt x="118" y="63"/>
                      </a:cubicBezTo>
                      <a:cubicBezTo>
                        <a:pt x="118" y="61"/>
                        <a:pt x="117" y="64"/>
                        <a:pt x="117" y="62"/>
                      </a:cubicBezTo>
                      <a:cubicBezTo>
                        <a:pt x="114" y="66"/>
                        <a:pt x="112" y="61"/>
                        <a:pt x="106" y="62"/>
                      </a:cubicBezTo>
                      <a:cubicBezTo>
                        <a:pt x="101" y="62"/>
                        <a:pt x="100" y="51"/>
                        <a:pt x="98" y="47"/>
                      </a:cubicBezTo>
                      <a:cubicBezTo>
                        <a:pt x="96" y="37"/>
                        <a:pt x="96" y="24"/>
                        <a:pt x="101" y="15"/>
                      </a:cubicBezTo>
                      <a:cubicBezTo>
                        <a:pt x="105" y="5"/>
                        <a:pt x="114" y="2"/>
                        <a:pt x="124" y="0"/>
                      </a:cubicBezTo>
                      <a:cubicBezTo>
                        <a:pt x="125" y="0"/>
                        <a:pt x="125" y="0"/>
                        <a:pt x="125" y="0"/>
                      </a:cubicBezTo>
                      <a:cubicBezTo>
                        <a:pt x="129" y="6"/>
                        <a:pt x="134" y="10"/>
                        <a:pt x="139" y="11"/>
                      </a:cubicBezTo>
                      <a:cubicBezTo>
                        <a:pt x="139" y="8"/>
                        <a:pt x="139" y="6"/>
                        <a:pt x="138" y="4"/>
                      </a:cubicBezTo>
                      <a:cubicBezTo>
                        <a:pt x="139" y="4"/>
                        <a:pt x="140" y="5"/>
                        <a:pt x="140" y="5"/>
                      </a:cubicBezTo>
                      <a:cubicBezTo>
                        <a:pt x="145" y="9"/>
                        <a:pt x="149" y="11"/>
                        <a:pt x="155" y="12"/>
                      </a:cubicBezTo>
                      <a:cubicBezTo>
                        <a:pt x="159" y="14"/>
                        <a:pt x="162" y="15"/>
                        <a:pt x="164" y="17"/>
                      </a:cubicBezTo>
                      <a:cubicBezTo>
                        <a:pt x="171" y="21"/>
                        <a:pt x="176" y="28"/>
                        <a:pt x="175" y="3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7" name="Freeform 349"/>
                <p:cNvSpPr/>
                <p:nvPr/>
              </p:nvSpPr>
              <p:spPr bwMode="auto">
                <a:xfrm>
                  <a:off x="3022595" y="4751386"/>
                  <a:ext cx="133350" cy="317500"/>
                </a:xfrm>
                <a:custGeom>
                  <a:avLst/>
                  <a:gdLst/>
                  <a:ahLst/>
                  <a:cxnLst>
                    <a:cxn ang="0">
                      <a:pos x="41" y="109"/>
                    </a:cxn>
                    <a:cxn ang="0">
                      <a:pos x="32" y="121"/>
                    </a:cxn>
                    <a:cxn ang="0">
                      <a:pos x="23" y="107"/>
                    </a:cxn>
                    <a:cxn ang="0">
                      <a:pos x="22" y="91"/>
                    </a:cxn>
                    <a:cxn ang="0">
                      <a:pos x="8" y="78"/>
                    </a:cxn>
                    <a:cxn ang="0">
                      <a:pos x="2" y="67"/>
                    </a:cxn>
                    <a:cxn ang="0">
                      <a:pos x="2" y="67"/>
                    </a:cxn>
                    <a:cxn ang="0">
                      <a:pos x="3" y="51"/>
                    </a:cxn>
                    <a:cxn ang="0">
                      <a:pos x="11" y="22"/>
                    </a:cxn>
                    <a:cxn ang="0">
                      <a:pos x="0" y="1"/>
                    </a:cxn>
                    <a:cxn ang="0">
                      <a:pos x="5" y="0"/>
                    </a:cxn>
                    <a:cxn ang="0">
                      <a:pos x="20" y="6"/>
                    </a:cxn>
                    <a:cxn ang="0">
                      <a:pos x="20" y="9"/>
                    </a:cxn>
                    <a:cxn ang="0">
                      <a:pos x="21" y="16"/>
                    </a:cxn>
                    <a:cxn ang="0">
                      <a:pos x="20" y="46"/>
                    </a:cxn>
                    <a:cxn ang="0">
                      <a:pos x="22" y="66"/>
                    </a:cxn>
                    <a:cxn ang="0">
                      <a:pos x="38" y="81"/>
                    </a:cxn>
                    <a:cxn ang="0">
                      <a:pos x="36" y="69"/>
                    </a:cxn>
                    <a:cxn ang="0">
                      <a:pos x="41" y="109"/>
                    </a:cxn>
                  </a:cxnLst>
                  <a:rect l="0" t="0" r="r" b="b"/>
                  <a:pathLst>
                    <a:path w="51" h="121">
                      <a:moveTo>
                        <a:pt x="41" y="109"/>
                      </a:moveTo>
                      <a:cubicBezTo>
                        <a:pt x="39" y="111"/>
                        <a:pt x="35" y="121"/>
                        <a:pt x="32" y="121"/>
                      </a:cubicBezTo>
                      <a:cubicBezTo>
                        <a:pt x="29" y="121"/>
                        <a:pt x="23" y="110"/>
                        <a:pt x="23" y="107"/>
                      </a:cubicBezTo>
                      <a:cubicBezTo>
                        <a:pt x="22" y="102"/>
                        <a:pt x="25" y="96"/>
                        <a:pt x="22" y="91"/>
                      </a:cubicBezTo>
                      <a:cubicBezTo>
                        <a:pt x="20" y="87"/>
                        <a:pt x="12" y="81"/>
                        <a:pt x="8" y="78"/>
                      </a:cubicBezTo>
                      <a:cubicBezTo>
                        <a:pt x="4" y="75"/>
                        <a:pt x="3" y="73"/>
                        <a:pt x="2" y="67"/>
                      </a:cubicBezTo>
                      <a:cubicBezTo>
                        <a:pt x="2" y="67"/>
                        <a:pt x="2" y="67"/>
                        <a:pt x="2" y="67"/>
                      </a:cubicBezTo>
                      <a:cubicBezTo>
                        <a:pt x="2" y="61"/>
                        <a:pt x="3" y="56"/>
                        <a:pt x="3" y="51"/>
                      </a:cubicBezTo>
                      <a:cubicBezTo>
                        <a:pt x="4" y="41"/>
                        <a:pt x="9" y="33"/>
                        <a:pt x="11" y="22"/>
                      </a:cubicBezTo>
                      <a:cubicBezTo>
                        <a:pt x="12" y="12"/>
                        <a:pt x="7" y="5"/>
                        <a:pt x="0" y="1"/>
                      </a:cubicBezTo>
                      <a:cubicBezTo>
                        <a:pt x="2" y="0"/>
                        <a:pt x="4" y="0"/>
                        <a:pt x="5" y="0"/>
                      </a:cubicBezTo>
                      <a:cubicBezTo>
                        <a:pt x="10" y="0"/>
                        <a:pt x="16" y="3"/>
                        <a:pt x="20" y="6"/>
                      </a:cubicBezTo>
                      <a:cubicBezTo>
                        <a:pt x="20" y="7"/>
                        <a:pt x="20" y="8"/>
                        <a:pt x="20" y="9"/>
                      </a:cubicBezTo>
                      <a:cubicBezTo>
                        <a:pt x="20" y="12"/>
                        <a:pt x="21" y="14"/>
                        <a:pt x="21" y="16"/>
                      </a:cubicBezTo>
                      <a:cubicBezTo>
                        <a:pt x="21" y="26"/>
                        <a:pt x="20" y="36"/>
                        <a:pt x="20" y="46"/>
                      </a:cubicBezTo>
                      <a:cubicBezTo>
                        <a:pt x="20" y="53"/>
                        <a:pt x="21" y="60"/>
                        <a:pt x="22" y="66"/>
                      </a:cubicBezTo>
                      <a:cubicBezTo>
                        <a:pt x="24" y="72"/>
                        <a:pt x="31" y="83"/>
                        <a:pt x="38" y="81"/>
                      </a:cubicBezTo>
                      <a:cubicBezTo>
                        <a:pt x="39" y="77"/>
                        <a:pt x="37" y="73"/>
                        <a:pt x="36" y="69"/>
                      </a:cubicBezTo>
                      <a:cubicBezTo>
                        <a:pt x="44" y="82"/>
                        <a:pt x="51" y="93"/>
                        <a:pt x="41" y="10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8" name="Freeform 350"/>
                <p:cNvSpPr/>
                <p:nvPr/>
              </p:nvSpPr>
              <p:spPr bwMode="auto">
                <a:xfrm>
                  <a:off x="2878133" y="4202111"/>
                  <a:ext cx="222250" cy="246062"/>
                </a:xfrm>
                <a:custGeom>
                  <a:avLst/>
                  <a:gdLst/>
                  <a:ahLst/>
                  <a:cxnLst>
                    <a:cxn ang="0">
                      <a:pos x="80" y="57"/>
                    </a:cxn>
                    <a:cxn ang="0">
                      <a:pos x="77" y="64"/>
                    </a:cxn>
                    <a:cxn ang="0">
                      <a:pos x="65" y="63"/>
                    </a:cxn>
                    <a:cxn ang="0">
                      <a:pos x="39" y="79"/>
                    </a:cxn>
                    <a:cxn ang="0">
                      <a:pos x="38" y="86"/>
                    </a:cxn>
                    <a:cxn ang="0">
                      <a:pos x="34" y="86"/>
                    </a:cxn>
                    <a:cxn ang="0">
                      <a:pos x="29" y="86"/>
                    </a:cxn>
                    <a:cxn ang="0">
                      <a:pos x="27" y="87"/>
                    </a:cxn>
                    <a:cxn ang="0">
                      <a:pos x="21" y="90"/>
                    </a:cxn>
                    <a:cxn ang="0">
                      <a:pos x="18" y="90"/>
                    </a:cxn>
                    <a:cxn ang="0">
                      <a:pos x="14" y="89"/>
                    </a:cxn>
                    <a:cxn ang="0">
                      <a:pos x="5" y="92"/>
                    </a:cxn>
                    <a:cxn ang="0">
                      <a:pos x="0" y="94"/>
                    </a:cxn>
                    <a:cxn ang="0">
                      <a:pos x="2" y="90"/>
                    </a:cxn>
                    <a:cxn ang="0">
                      <a:pos x="12" y="61"/>
                    </a:cxn>
                    <a:cxn ang="0">
                      <a:pos x="31" y="40"/>
                    </a:cxn>
                    <a:cxn ang="0">
                      <a:pos x="26" y="25"/>
                    </a:cxn>
                    <a:cxn ang="0">
                      <a:pos x="25" y="19"/>
                    </a:cxn>
                    <a:cxn ang="0">
                      <a:pos x="26" y="19"/>
                    </a:cxn>
                    <a:cxn ang="0">
                      <a:pos x="33" y="16"/>
                    </a:cxn>
                    <a:cxn ang="0">
                      <a:pos x="40" y="14"/>
                    </a:cxn>
                    <a:cxn ang="0">
                      <a:pos x="69" y="5"/>
                    </a:cxn>
                    <a:cxn ang="0">
                      <a:pos x="78" y="0"/>
                    </a:cxn>
                    <a:cxn ang="0">
                      <a:pos x="77" y="12"/>
                    </a:cxn>
                    <a:cxn ang="0">
                      <a:pos x="85" y="35"/>
                    </a:cxn>
                    <a:cxn ang="0">
                      <a:pos x="80" y="57"/>
                    </a:cxn>
                  </a:cxnLst>
                  <a:rect l="0" t="0" r="r" b="b"/>
                  <a:pathLst>
                    <a:path w="85" h="94">
                      <a:moveTo>
                        <a:pt x="80" y="57"/>
                      </a:moveTo>
                      <a:cubicBezTo>
                        <a:pt x="79" y="59"/>
                        <a:pt x="78" y="62"/>
                        <a:pt x="77" y="64"/>
                      </a:cubicBezTo>
                      <a:cubicBezTo>
                        <a:pt x="73" y="63"/>
                        <a:pt x="68" y="63"/>
                        <a:pt x="65" y="63"/>
                      </a:cubicBezTo>
                      <a:cubicBezTo>
                        <a:pt x="55" y="63"/>
                        <a:pt x="41" y="70"/>
                        <a:pt x="39" y="79"/>
                      </a:cubicBezTo>
                      <a:cubicBezTo>
                        <a:pt x="39" y="81"/>
                        <a:pt x="38" y="84"/>
                        <a:pt x="38" y="86"/>
                      </a:cubicBezTo>
                      <a:cubicBezTo>
                        <a:pt x="37" y="86"/>
                        <a:pt x="36" y="86"/>
                        <a:pt x="34" y="86"/>
                      </a:cubicBezTo>
                      <a:cubicBezTo>
                        <a:pt x="32" y="86"/>
                        <a:pt x="30" y="86"/>
                        <a:pt x="29" y="86"/>
                      </a:cubicBezTo>
                      <a:cubicBezTo>
                        <a:pt x="28" y="86"/>
                        <a:pt x="27" y="87"/>
                        <a:pt x="27" y="87"/>
                      </a:cubicBezTo>
                      <a:cubicBezTo>
                        <a:pt x="24" y="89"/>
                        <a:pt x="25" y="90"/>
                        <a:pt x="21" y="90"/>
                      </a:cubicBezTo>
                      <a:cubicBezTo>
                        <a:pt x="20" y="90"/>
                        <a:pt x="20" y="91"/>
                        <a:pt x="18" y="90"/>
                      </a:cubicBezTo>
                      <a:cubicBezTo>
                        <a:pt x="15" y="88"/>
                        <a:pt x="17" y="89"/>
                        <a:pt x="14" y="89"/>
                      </a:cubicBezTo>
                      <a:cubicBezTo>
                        <a:pt x="11" y="90"/>
                        <a:pt x="8" y="91"/>
                        <a:pt x="5" y="92"/>
                      </a:cubicBezTo>
                      <a:cubicBezTo>
                        <a:pt x="3" y="93"/>
                        <a:pt x="2" y="94"/>
                        <a:pt x="0" y="94"/>
                      </a:cubicBezTo>
                      <a:cubicBezTo>
                        <a:pt x="0" y="93"/>
                        <a:pt x="1" y="91"/>
                        <a:pt x="2" y="90"/>
                      </a:cubicBezTo>
                      <a:cubicBezTo>
                        <a:pt x="7" y="80"/>
                        <a:pt x="6" y="70"/>
                        <a:pt x="12" y="61"/>
                      </a:cubicBezTo>
                      <a:cubicBezTo>
                        <a:pt x="17" y="54"/>
                        <a:pt x="29" y="49"/>
                        <a:pt x="31" y="40"/>
                      </a:cubicBezTo>
                      <a:cubicBezTo>
                        <a:pt x="32" y="34"/>
                        <a:pt x="27" y="30"/>
                        <a:pt x="26" y="25"/>
                      </a:cubicBezTo>
                      <a:cubicBezTo>
                        <a:pt x="25" y="23"/>
                        <a:pt x="25" y="21"/>
                        <a:pt x="25" y="19"/>
                      </a:cubicBezTo>
                      <a:cubicBezTo>
                        <a:pt x="25" y="19"/>
                        <a:pt x="26" y="19"/>
                        <a:pt x="26" y="19"/>
                      </a:cubicBezTo>
                      <a:cubicBezTo>
                        <a:pt x="28" y="20"/>
                        <a:pt x="30" y="17"/>
                        <a:pt x="33" y="16"/>
                      </a:cubicBezTo>
                      <a:cubicBezTo>
                        <a:pt x="35" y="14"/>
                        <a:pt x="37" y="14"/>
                        <a:pt x="40" y="14"/>
                      </a:cubicBezTo>
                      <a:cubicBezTo>
                        <a:pt x="49" y="12"/>
                        <a:pt x="59" y="9"/>
                        <a:pt x="69" y="5"/>
                      </a:cubicBezTo>
                      <a:cubicBezTo>
                        <a:pt x="71" y="4"/>
                        <a:pt x="75" y="2"/>
                        <a:pt x="78" y="0"/>
                      </a:cubicBezTo>
                      <a:cubicBezTo>
                        <a:pt x="78" y="4"/>
                        <a:pt x="78" y="8"/>
                        <a:pt x="77" y="12"/>
                      </a:cubicBezTo>
                      <a:cubicBezTo>
                        <a:pt x="77" y="21"/>
                        <a:pt x="84" y="26"/>
                        <a:pt x="85" y="35"/>
                      </a:cubicBezTo>
                      <a:cubicBezTo>
                        <a:pt x="85" y="43"/>
                        <a:pt x="83" y="50"/>
                        <a:pt x="80"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9" name="Freeform 351"/>
                <p:cNvSpPr/>
                <p:nvPr/>
              </p:nvSpPr>
              <p:spPr bwMode="auto">
                <a:xfrm>
                  <a:off x="3032120" y="3794124"/>
                  <a:ext cx="585787" cy="452437"/>
                </a:xfrm>
                <a:custGeom>
                  <a:avLst/>
                  <a:gdLst/>
                  <a:ahLst/>
                  <a:cxnLst>
                    <a:cxn ang="0">
                      <a:pos x="223" y="100"/>
                    </a:cxn>
                    <a:cxn ang="0">
                      <a:pos x="216" y="109"/>
                    </a:cxn>
                    <a:cxn ang="0">
                      <a:pos x="209" y="115"/>
                    </a:cxn>
                    <a:cxn ang="0">
                      <a:pos x="196" y="132"/>
                    </a:cxn>
                    <a:cxn ang="0">
                      <a:pos x="176" y="147"/>
                    </a:cxn>
                    <a:cxn ang="0">
                      <a:pos x="163" y="150"/>
                    </a:cxn>
                    <a:cxn ang="0">
                      <a:pos x="157" y="155"/>
                    </a:cxn>
                    <a:cxn ang="0">
                      <a:pos x="127" y="161"/>
                    </a:cxn>
                    <a:cxn ang="0">
                      <a:pos x="117" y="162"/>
                    </a:cxn>
                    <a:cxn ang="0">
                      <a:pos x="96" y="169"/>
                    </a:cxn>
                    <a:cxn ang="0">
                      <a:pos x="73" y="163"/>
                    </a:cxn>
                    <a:cxn ang="0">
                      <a:pos x="40" y="150"/>
                    </a:cxn>
                    <a:cxn ang="0">
                      <a:pos x="41" y="145"/>
                    </a:cxn>
                    <a:cxn ang="0">
                      <a:pos x="31" y="136"/>
                    </a:cxn>
                    <a:cxn ang="0">
                      <a:pos x="23" y="123"/>
                    </a:cxn>
                    <a:cxn ang="0">
                      <a:pos x="11" y="113"/>
                    </a:cxn>
                    <a:cxn ang="0">
                      <a:pos x="2" y="102"/>
                    </a:cxn>
                    <a:cxn ang="0">
                      <a:pos x="5" y="94"/>
                    </a:cxn>
                    <a:cxn ang="0">
                      <a:pos x="12" y="90"/>
                    </a:cxn>
                    <a:cxn ang="0">
                      <a:pos x="18" y="75"/>
                    </a:cxn>
                    <a:cxn ang="0">
                      <a:pos x="23" y="61"/>
                    </a:cxn>
                    <a:cxn ang="0">
                      <a:pos x="32" y="50"/>
                    </a:cxn>
                    <a:cxn ang="0">
                      <a:pos x="46" y="21"/>
                    </a:cxn>
                    <a:cxn ang="0">
                      <a:pos x="53" y="1"/>
                    </a:cxn>
                    <a:cxn ang="0">
                      <a:pos x="61" y="5"/>
                    </a:cxn>
                    <a:cxn ang="0">
                      <a:pos x="70" y="8"/>
                    </a:cxn>
                    <a:cxn ang="0">
                      <a:pos x="78" y="1"/>
                    </a:cxn>
                    <a:cxn ang="0">
                      <a:pos x="85" y="4"/>
                    </a:cxn>
                    <a:cxn ang="0">
                      <a:pos x="91" y="2"/>
                    </a:cxn>
                    <a:cxn ang="0">
                      <a:pos x="114" y="12"/>
                    </a:cxn>
                    <a:cxn ang="0">
                      <a:pos x="137" y="40"/>
                    </a:cxn>
                    <a:cxn ang="0">
                      <a:pos x="136" y="42"/>
                    </a:cxn>
                    <a:cxn ang="0">
                      <a:pos x="129" y="53"/>
                    </a:cxn>
                    <a:cxn ang="0">
                      <a:pos x="142" y="60"/>
                    </a:cxn>
                    <a:cxn ang="0">
                      <a:pos x="144" y="62"/>
                    </a:cxn>
                    <a:cxn ang="0">
                      <a:pos x="149" y="70"/>
                    </a:cxn>
                    <a:cxn ang="0">
                      <a:pos x="170" y="89"/>
                    </a:cxn>
                    <a:cxn ang="0">
                      <a:pos x="196" y="98"/>
                    </a:cxn>
                    <a:cxn ang="0">
                      <a:pos x="223" y="100"/>
                    </a:cxn>
                  </a:cxnLst>
                  <a:rect l="0" t="0" r="r" b="b"/>
                  <a:pathLst>
                    <a:path w="223" h="172">
                      <a:moveTo>
                        <a:pt x="223" y="100"/>
                      </a:moveTo>
                      <a:cubicBezTo>
                        <a:pt x="220" y="104"/>
                        <a:pt x="220" y="106"/>
                        <a:pt x="216" y="109"/>
                      </a:cubicBezTo>
                      <a:cubicBezTo>
                        <a:pt x="214" y="111"/>
                        <a:pt x="211" y="113"/>
                        <a:pt x="209" y="115"/>
                      </a:cubicBezTo>
                      <a:cubicBezTo>
                        <a:pt x="204" y="120"/>
                        <a:pt x="200" y="126"/>
                        <a:pt x="196" y="132"/>
                      </a:cubicBezTo>
                      <a:cubicBezTo>
                        <a:pt x="191" y="139"/>
                        <a:pt x="183" y="143"/>
                        <a:pt x="176" y="147"/>
                      </a:cubicBezTo>
                      <a:cubicBezTo>
                        <a:pt x="172" y="148"/>
                        <a:pt x="167" y="148"/>
                        <a:pt x="163" y="150"/>
                      </a:cubicBezTo>
                      <a:cubicBezTo>
                        <a:pt x="160" y="151"/>
                        <a:pt x="160" y="153"/>
                        <a:pt x="157" y="155"/>
                      </a:cubicBezTo>
                      <a:cubicBezTo>
                        <a:pt x="150" y="162"/>
                        <a:pt x="138" y="161"/>
                        <a:pt x="127" y="161"/>
                      </a:cubicBezTo>
                      <a:cubicBezTo>
                        <a:pt x="124" y="161"/>
                        <a:pt x="120" y="161"/>
                        <a:pt x="117" y="162"/>
                      </a:cubicBezTo>
                      <a:cubicBezTo>
                        <a:pt x="109" y="163"/>
                        <a:pt x="103" y="167"/>
                        <a:pt x="96" y="169"/>
                      </a:cubicBezTo>
                      <a:cubicBezTo>
                        <a:pt x="88" y="172"/>
                        <a:pt x="80" y="166"/>
                        <a:pt x="73" y="163"/>
                      </a:cubicBezTo>
                      <a:cubicBezTo>
                        <a:pt x="61" y="160"/>
                        <a:pt x="51" y="151"/>
                        <a:pt x="40" y="150"/>
                      </a:cubicBezTo>
                      <a:cubicBezTo>
                        <a:pt x="41" y="148"/>
                        <a:pt x="42" y="146"/>
                        <a:pt x="41" y="145"/>
                      </a:cubicBezTo>
                      <a:cubicBezTo>
                        <a:pt x="39" y="142"/>
                        <a:pt x="33" y="139"/>
                        <a:pt x="31" y="136"/>
                      </a:cubicBezTo>
                      <a:cubicBezTo>
                        <a:pt x="29" y="130"/>
                        <a:pt x="28" y="127"/>
                        <a:pt x="23" y="123"/>
                      </a:cubicBezTo>
                      <a:cubicBezTo>
                        <a:pt x="19" y="119"/>
                        <a:pt x="15" y="116"/>
                        <a:pt x="11" y="113"/>
                      </a:cubicBezTo>
                      <a:cubicBezTo>
                        <a:pt x="6" y="111"/>
                        <a:pt x="0" y="109"/>
                        <a:pt x="2" y="102"/>
                      </a:cubicBezTo>
                      <a:cubicBezTo>
                        <a:pt x="3" y="100"/>
                        <a:pt x="4" y="96"/>
                        <a:pt x="5" y="94"/>
                      </a:cubicBezTo>
                      <a:cubicBezTo>
                        <a:pt x="6" y="91"/>
                        <a:pt x="10" y="92"/>
                        <a:pt x="12" y="90"/>
                      </a:cubicBezTo>
                      <a:cubicBezTo>
                        <a:pt x="15" y="86"/>
                        <a:pt x="17" y="81"/>
                        <a:pt x="18" y="75"/>
                      </a:cubicBezTo>
                      <a:cubicBezTo>
                        <a:pt x="20" y="70"/>
                        <a:pt x="20" y="66"/>
                        <a:pt x="23" y="61"/>
                      </a:cubicBezTo>
                      <a:cubicBezTo>
                        <a:pt x="26" y="57"/>
                        <a:pt x="30" y="54"/>
                        <a:pt x="32" y="50"/>
                      </a:cubicBezTo>
                      <a:cubicBezTo>
                        <a:pt x="37" y="41"/>
                        <a:pt x="43" y="31"/>
                        <a:pt x="46" y="21"/>
                      </a:cubicBezTo>
                      <a:cubicBezTo>
                        <a:pt x="49" y="15"/>
                        <a:pt x="51" y="8"/>
                        <a:pt x="53" y="1"/>
                      </a:cubicBezTo>
                      <a:cubicBezTo>
                        <a:pt x="56" y="2"/>
                        <a:pt x="59" y="4"/>
                        <a:pt x="61" y="5"/>
                      </a:cubicBezTo>
                      <a:cubicBezTo>
                        <a:pt x="63" y="5"/>
                        <a:pt x="67" y="8"/>
                        <a:pt x="70" y="8"/>
                      </a:cubicBezTo>
                      <a:cubicBezTo>
                        <a:pt x="73" y="8"/>
                        <a:pt x="75" y="0"/>
                        <a:pt x="78" y="1"/>
                      </a:cubicBezTo>
                      <a:cubicBezTo>
                        <a:pt x="80" y="1"/>
                        <a:pt x="82" y="6"/>
                        <a:pt x="85" y="4"/>
                      </a:cubicBezTo>
                      <a:cubicBezTo>
                        <a:pt x="87" y="3"/>
                        <a:pt x="89" y="2"/>
                        <a:pt x="91" y="2"/>
                      </a:cubicBezTo>
                      <a:cubicBezTo>
                        <a:pt x="100" y="3"/>
                        <a:pt x="106" y="4"/>
                        <a:pt x="114" y="12"/>
                      </a:cubicBezTo>
                      <a:cubicBezTo>
                        <a:pt x="121" y="20"/>
                        <a:pt x="139" y="28"/>
                        <a:pt x="137" y="40"/>
                      </a:cubicBezTo>
                      <a:cubicBezTo>
                        <a:pt x="136" y="41"/>
                        <a:pt x="136" y="41"/>
                        <a:pt x="136" y="42"/>
                      </a:cubicBezTo>
                      <a:cubicBezTo>
                        <a:pt x="135" y="46"/>
                        <a:pt x="129" y="50"/>
                        <a:pt x="129" y="53"/>
                      </a:cubicBezTo>
                      <a:cubicBezTo>
                        <a:pt x="133" y="57"/>
                        <a:pt x="138" y="55"/>
                        <a:pt x="142" y="60"/>
                      </a:cubicBezTo>
                      <a:cubicBezTo>
                        <a:pt x="143" y="60"/>
                        <a:pt x="143" y="61"/>
                        <a:pt x="144" y="62"/>
                      </a:cubicBezTo>
                      <a:cubicBezTo>
                        <a:pt x="146" y="64"/>
                        <a:pt x="147" y="68"/>
                        <a:pt x="149" y="70"/>
                      </a:cubicBezTo>
                      <a:cubicBezTo>
                        <a:pt x="153" y="78"/>
                        <a:pt x="162" y="85"/>
                        <a:pt x="170" y="89"/>
                      </a:cubicBezTo>
                      <a:cubicBezTo>
                        <a:pt x="178" y="94"/>
                        <a:pt x="188" y="96"/>
                        <a:pt x="196" y="98"/>
                      </a:cubicBezTo>
                      <a:cubicBezTo>
                        <a:pt x="205" y="99"/>
                        <a:pt x="214" y="101"/>
                        <a:pt x="223" y="10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0" name="Freeform 352"/>
                <p:cNvSpPr/>
                <p:nvPr/>
              </p:nvSpPr>
              <p:spPr bwMode="auto">
                <a:xfrm>
                  <a:off x="3441694" y="3922711"/>
                  <a:ext cx="11112" cy="7937"/>
                </a:xfrm>
                <a:custGeom>
                  <a:avLst/>
                  <a:gdLst/>
                  <a:ahLst/>
                  <a:cxnLst>
                    <a:cxn ang="0">
                      <a:pos x="4" y="0"/>
                    </a:cxn>
                    <a:cxn ang="0">
                      <a:pos x="0" y="3"/>
                    </a:cxn>
                  </a:cxnLst>
                  <a:rect l="0" t="0" r="r" b="b"/>
                  <a:pathLst>
                    <a:path w="4" h="3">
                      <a:moveTo>
                        <a:pt x="4" y="0"/>
                      </a:moveTo>
                      <a:cubicBezTo>
                        <a:pt x="2" y="1"/>
                        <a:pt x="1" y="2"/>
                        <a:pt x="0" y="3"/>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1" name="Freeform 353"/>
                <p:cNvSpPr/>
                <p:nvPr/>
              </p:nvSpPr>
              <p:spPr bwMode="auto">
                <a:xfrm>
                  <a:off x="3432169" y="3870324"/>
                  <a:ext cx="1587" cy="7937"/>
                </a:xfrm>
                <a:custGeom>
                  <a:avLst/>
                  <a:gdLst/>
                  <a:ahLst/>
                  <a:cxnLst>
                    <a:cxn ang="0">
                      <a:pos x="1" y="0"/>
                    </a:cxn>
                    <a:cxn ang="0">
                      <a:pos x="0" y="3"/>
                    </a:cxn>
                  </a:cxnLst>
                  <a:rect l="0" t="0" r="r" b="b"/>
                  <a:pathLst>
                    <a:path w="1" h="3">
                      <a:moveTo>
                        <a:pt x="1" y="0"/>
                      </a:moveTo>
                      <a:cubicBezTo>
                        <a:pt x="1" y="1"/>
                        <a:pt x="1" y="2"/>
                        <a:pt x="0" y="3"/>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2" name="Freeform 354"/>
                <p:cNvSpPr/>
                <p:nvPr/>
              </p:nvSpPr>
              <p:spPr bwMode="auto">
                <a:xfrm>
                  <a:off x="2863845" y="4427536"/>
                  <a:ext cx="90487" cy="79375"/>
                </a:xfrm>
                <a:custGeom>
                  <a:avLst/>
                  <a:gdLst/>
                  <a:ahLst/>
                  <a:cxnLst>
                    <a:cxn ang="0">
                      <a:pos x="34" y="0"/>
                    </a:cxn>
                    <a:cxn ang="0">
                      <a:pos x="31" y="8"/>
                    </a:cxn>
                    <a:cxn ang="0">
                      <a:pos x="25" y="22"/>
                    </a:cxn>
                    <a:cxn ang="0">
                      <a:pos x="7" y="28"/>
                    </a:cxn>
                    <a:cxn ang="0">
                      <a:pos x="2" y="30"/>
                    </a:cxn>
                    <a:cxn ang="0">
                      <a:pos x="5" y="8"/>
                    </a:cxn>
                    <a:cxn ang="0">
                      <a:pos x="10" y="6"/>
                    </a:cxn>
                    <a:cxn ang="0">
                      <a:pos x="19" y="3"/>
                    </a:cxn>
                    <a:cxn ang="0">
                      <a:pos x="23" y="4"/>
                    </a:cxn>
                    <a:cxn ang="0">
                      <a:pos x="26" y="4"/>
                    </a:cxn>
                    <a:cxn ang="0">
                      <a:pos x="32" y="1"/>
                    </a:cxn>
                    <a:cxn ang="0">
                      <a:pos x="34" y="0"/>
                    </a:cxn>
                  </a:cxnLst>
                  <a:rect l="0" t="0" r="r" b="b"/>
                  <a:pathLst>
                    <a:path w="34" h="30">
                      <a:moveTo>
                        <a:pt x="34" y="0"/>
                      </a:moveTo>
                      <a:cubicBezTo>
                        <a:pt x="33" y="3"/>
                        <a:pt x="32" y="5"/>
                        <a:pt x="31" y="8"/>
                      </a:cubicBezTo>
                      <a:cubicBezTo>
                        <a:pt x="28" y="13"/>
                        <a:pt x="26" y="16"/>
                        <a:pt x="25" y="22"/>
                      </a:cubicBezTo>
                      <a:cubicBezTo>
                        <a:pt x="20" y="23"/>
                        <a:pt x="16" y="27"/>
                        <a:pt x="7" y="28"/>
                      </a:cubicBezTo>
                      <a:cubicBezTo>
                        <a:pt x="5" y="28"/>
                        <a:pt x="3" y="29"/>
                        <a:pt x="2" y="30"/>
                      </a:cubicBezTo>
                      <a:cubicBezTo>
                        <a:pt x="0" y="22"/>
                        <a:pt x="2" y="15"/>
                        <a:pt x="5" y="8"/>
                      </a:cubicBezTo>
                      <a:cubicBezTo>
                        <a:pt x="7" y="8"/>
                        <a:pt x="8" y="7"/>
                        <a:pt x="10" y="6"/>
                      </a:cubicBezTo>
                      <a:cubicBezTo>
                        <a:pt x="13" y="5"/>
                        <a:pt x="16" y="4"/>
                        <a:pt x="19" y="3"/>
                      </a:cubicBezTo>
                      <a:cubicBezTo>
                        <a:pt x="22" y="3"/>
                        <a:pt x="20" y="2"/>
                        <a:pt x="23" y="4"/>
                      </a:cubicBezTo>
                      <a:cubicBezTo>
                        <a:pt x="25" y="5"/>
                        <a:pt x="25" y="4"/>
                        <a:pt x="26" y="4"/>
                      </a:cubicBezTo>
                      <a:cubicBezTo>
                        <a:pt x="30" y="4"/>
                        <a:pt x="29" y="3"/>
                        <a:pt x="32" y="1"/>
                      </a:cubicBezTo>
                      <a:cubicBezTo>
                        <a:pt x="32" y="1"/>
                        <a:pt x="33" y="0"/>
                        <a:pt x="34"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3" name="Freeform 355"/>
                <p:cNvSpPr/>
                <p:nvPr/>
              </p:nvSpPr>
              <p:spPr bwMode="auto">
                <a:xfrm>
                  <a:off x="2285996" y="3941761"/>
                  <a:ext cx="501649" cy="341312"/>
                </a:xfrm>
                <a:custGeom>
                  <a:avLst/>
                  <a:gdLst/>
                  <a:ahLst/>
                  <a:cxnLst>
                    <a:cxn ang="0">
                      <a:pos x="191" y="90"/>
                    </a:cxn>
                    <a:cxn ang="0">
                      <a:pos x="183" y="88"/>
                    </a:cxn>
                    <a:cxn ang="0">
                      <a:pos x="166" y="91"/>
                    </a:cxn>
                    <a:cxn ang="0">
                      <a:pos x="149" y="95"/>
                    </a:cxn>
                    <a:cxn ang="0">
                      <a:pos x="136" y="98"/>
                    </a:cxn>
                    <a:cxn ang="0">
                      <a:pos x="123" y="107"/>
                    </a:cxn>
                    <a:cxn ang="0">
                      <a:pos x="95" y="100"/>
                    </a:cxn>
                    <a:cxn ang="0">
                      <a:pos x="80" y="91"/>
                    </a:cxn>
                    <a:cxn ang="0">
                      <a:pos x="71" y="102"/>
                    </a:cxn>
                    <a:cxn ang="0">
                      <a:pos x="65" y="111"/>
                    </a:cxn>
                    <a:cxn ang="0">
                      <a:pos x="61" y="112"/>
                    </a:cxn>
                    <a:cxn ang="0">
                      <a:pos x="49" y="115"/>
                    </a:cxn>
                    <a:cxn ang="0">
                      <a:pos x="36" y="120"/>
                    </a:cxn>
                    <a:cxn ang="0">
                      <a:pos x="31" y="130"/>
                    </a:cxn>
                    <a:cxn ang="0">
                      <a:pos x="29" y="127"/>
                    </a:cxn>
                    <a:cxn ang="0">
                      <a:pos x="19" y="116"/>
                    </a:cxn>
                    <a:cxn ang="0">
                      <a:pos x="4" y="94"/>
                    </a:cxn>
                    <a:cxn ang="0">
                      <a:pos x="6" y="73"/>
                    </a:cxn>
                    <a:cxn ang="0">
                      <a:pos x="18" y="57"/>
                    </a:cxn>
                    <a:cxn ang="0">
                      <a:pos x="20" y="57"/>
                    </a:cxn>
                    <a:cxn ang="0">
                      <a:pos x="35" y="55"/>
                    </a:cxn>
                    <a:cxn ang="0">
                      <a:pos x="49" y="49"/>
                    </a:cxn>
                    <a:cxn ang="0">
                      <a:pos x="64" y="45"/>
                    </a:cxn>
                    <a:cxn ang="0">
                      <a:pos x="75" y="35"/>
                    </a:cxn>
                    <a:cxn ang="0">
                      <a:pos x="76" y="33"/>
                    </a:cxn>
                    <a:cxn ang="0">
                      <a:pos x="80" y="32"/>
                    </a:cxn>
                    <a:cxn ang="0">
                      <a:pos x="88" y="31"/>
                    </a:cxn>
                    <a:cxn ang="0">
                      <a:pos x="96" y="33"/>
                    </a:cxn>
                    <a:cxn ang="0">
                      <a:pos x="101" y="27"/>
                    </a:cxn>
                    <a:cxn ang="0">
                      <a:pos x="113" y="13"/>
                    </a:cxn>
                    <a:cxn ang="0">
                      <a:pos x="119" y="5"/>
                    </a:cxn>
                    <a:cxn ang="0">
                      <a:pos x="124" y="2"/>
                    </a:cxn>
                    <a:cxn ang="0">
                      <a:pos x="129" y="0"/>
                    </a:cxn>
                    <a:cxn ang="0">
                      <a:pos x="142" y="30"/>
                    </a:cxn>
                    <a:cxn ang="0">
                      <a:pos x="149" y="42"/>
                    </a:cxn>
                    <a:cxn ang="0">
                      <a:pos x="165" y="50"/>
                    </a:cxn>
                    <a:cxn ang="0">
                      <a:pos x="188" y="78"/>
                    </a:cxn>
                    <a:cxn ang="0">
                      <a:pos x="191" y="90"/>
                    </a:cxn>
                  </a:cxnLst>
                  <a:rect l="0" t="0" r="r" b="b"/>
                  <a:pathLst>
                    <a:path w="191" h="130">
                      <a:moveTo>
                        <a:pt x="191" y="90"/>
                      </a:moveTo>
                      <a:cubicBezTo>
                        <a:pt x="188" y="89"/>
                        <a:pt x="186" y="88"/>
                        <a:pt x="183" y="88"/>
                      </a:cubicBezTo>
                      <a:cubicBezTo>
                        <a:pt x="177" y="87"/>
                        <a:pt x="172" y="91"/>
                        <a:pt x="166" y="91"/>
                      </a:cubicBezTo>
                      <a:cubicBezTo>
                        <a:pt x="160" y="93"/>
                        <a:pt x="154" y="91"/>
                        <a:pt x="149" y="95"/>
                      </a:cubicBezTo>
                      <a:cubicBezTo>
                        <a:pt x="143" y="100"/>
                        <a:pt x="142" y="97"/>
                        <a:pt x="136" y="98"/>
                      </a:cubicBezTo>
                      <a:cubicBezTo>
                        <a:pt x="131" y="99"/>
                        <a:pt x="127" y="104"/>
                        <a:pt x="123" y="107"/>
                      </a:cubicBezTo>
                      <a:cubicBezTo>
                        <a:pt x="115" y="112"/>
                        <a:pt x="102" y="105"/>
                        <a:pt x="95" y="100"/>
                      </a:cubicBezTo>
                      <a:cubicBezTo>
                        <a:pt x="91" y="97"/>
                        <a:pt x="86" y="89"/>
                        <a:pt x="80" y="91"/>
                      </a:cubicBezTo>
                      <a:cubicBezTo>
                        <a:pt x="77" y="92"/>
                        <a:pt x="72" y="99"/>
                        <a:pt x="71" y="102"/>
                      </a:cubicBezTo>
                      <a:cubicBezTo>
                        <a:pt x="70" y="108"/>
                        <a:pt x="72" y="110"/>
                        <a:pt x="65" y="111"/>
                      </a:cubicBezTo>
                      <a:cubicBezTo>
                        <a:pt x="63" y="112"/>
                        <a:pt x="62" y="112"/>
                        <a:pt x="61" y="112"/>
                      </a:cubicBezTo>
                      <a:cubicBezTo>
                        <a:pt x="57" y="113"/>
                        <a:pt x="53" y="114"/>
                        <a:pt x="49" y="115"/>
                      </a:cubicBezTo>
                      <a:cubicBezTo>
                        <a:pt x="43" y="115"/>
                        <a:pt x="39" y="115"/>
                        <a:pt x="36" y="120"/>
                      </a:cubicBezTo>
                      <a:cubicBezTo>
                        <a:pt x="34" y="123"/>
                        <a:pt x="32" y="126"/>
                        <a:pt x="31" y="130"/>
                      </a:cubicBezTo>
                      <a:cubicBezTo>
                        <a:pt x="30" y="129"/>
                        <a:pt x="30" y="128"/>
                        <a:pt x="29" y="127"/>
                      </a:cubicBezTo>
                      <a:cubicBezTo>
                        <a:pt x="26" y="123"/>
                        <a:pt x="23" y="120"/>
                        <a:pt x="19" y="116"/>
                      </a:cubicBezTo>
                      <a:cubicBezTo>
                        <a:pt x="13" y="110"/>
                        <a:pt x="8" y="102"/>
                        <a:pt x="4" y="94"/>
                      </a:cubicBezTo>
                      <a:cubicBezTo>
                        <a:pt x="2" y="88"/>
                        <a:pt x="0" y="79"/>
                        <a:pt x="6" y="73"/>
                      </a:cubicBezTo>
                      <a:cubicBezTo>
                        <a:pt x="11" y="68"/>
                        <a:pt x="17" y="64"/>
                        <a:pt x="18" y="57"/>
                      </a:cubicBezTo>
                      <a:cubicBezTo>
                        <a:pt x="19" y="57"/>
                        <a:pt x="19" y="57"/>
                        <a:pt x="20" y="57"/>
                      </a:cubicBezTo>
                      <a:cubicBezTo>
                        <a:pt x="25" y="56"/>
                        <a:pt x="30" y="56"/>
                        <a:pt x="35" y="55"/>
                      </a:cubicBezTo>
                      <a:cubicBezTo>
                        <a:pt x="40" y="55"/>
                        <a:pt x="44" y="51"/>
                        <a:pt x="49" y="49"/>
                      </a:cubicBezTo>
                      <a:cubicBezTo>
                        <a:pt x="54" y="48"/>
                        <a:pt x="59" y="47"/>
                        <a:pt x="64" y="45"/>
                      </a:cubicBezTo>
                      <a:cubicBezTo>
                        <a:pt x="69" y="42"/>
                        <a:pt x="72" y="39"/>
                        <a:pt x="75" y="35"/>
                      </a:cubicBezTo>
                      <a:cubicBezTo>
                        <a:pt x="76" y="34"/>
                        <a:pt x="75" y="34"/>
                        <a:pt x="76" y="33"/>
                      </a:cubicBezTo>
                      <a:cubicBezTo>
                        <a:pt x="77" y="32"/>
                        <a:pt x="79" y="32"/>
                        <a:pt x="80" y="32"/>
                      </a:cubicBezTo>
                      <a:cubicBezTo>
                        <a:pt x="83" y="31"/>
                        <a:pt x="86" y="31"/>
                        <a:pt x="88" y="31"/>
                      </a:cubicBezTo>
                      <a:cubicBezTo>
                        <a:pt x="91" y="32"/>
                        <a:pt x="94" y="33"/>
                        <a:pt x="96" y="33"/>
                      </a:cubicBezTo>
                      <a:cubicBezTo>
                        <a:pt x="99" y="32"/>
                        <a:pt x="100" y="29"/>
                        <a:pt x="101" y="27"/>
                      </a:cubicBezTo>
                      <a:cubicBezTo>
                        <a:pt x="104" y="21"/>
                        <a:pt x="110" y="18"/>
                        <a:pt x="113" y="13"/>
                      </a:cubicBezTo>
                      <a:cubicBezTo>
                        <a:pt x="115" y="10"/>
                        <a:pt x="116" y="7"/>
                        <a:pt x="119" y="5"/>
                      </a:cubicBezTo>
                      <a:cubicBezTo>
                        <a:pt x="121" y="4"/>
                        <a:pt x="123" y="3"/>
                        <a:pt x="124" y="2"/>
                      </a:cubicBezTo>
                      <a:cubicBezTo>
                        <a:pt x="126" y="2"/>
                        <a:pt x="127" y="1"/>
                        <a:pt x="129" y="0"/>
                      </a:cubicBezTo>
                      <a:cubicBezTo>
                        <a:pt x="135" y="9"/>
                        <a:pt x="140" y="18"/>
                        <a:pt x="142" y="30"/>
                      </a:cubicBezTo>
                      <a:cubicBezTo>
                        <a:pt x="142" y="36"/>
                        <a:pt x="143" y="38"/>
                        <a:pt x="149" y="42"/>
                      </a:cubicBezTo>
                      <a:cubicBezTo>
                        <a:pt x="154" y="44"/>
                        <a:pt x="160" y="46"/>
                        <a:pt x="165" y="50"/>
                      </a:cubicBezTo>
                      <a:cubicBezTo>
                        <a:pt x="173" y="56"/>
                        <a:pt x="182" y="69"/>
                        <a:pt x="188" y="78"/>
                      </a:cubicBezTo>
                      <a:cubicBezTo>
                        <a:pt x="190" y="82"/>
                        <a:pt x="191" y="86"/>
                        <a:pt x="191"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4" name="Freeform 356"/>
                <p:cNvSpPr/>
                <p:nvPr/>
              </p:nvSpPr>
              <p:spPr bwMode="auto">
                <a:xfrm>
                  <a:off x="1228723" y="3357562"/>
                  <a:ext cx="669924" cy="623887"/>
                </a:xfrm>
                <a:custGeom>
                  <a:avLst/>
                  <a:gdLst/>
                  <a:ahLst/>
                  <a:cxnLst>
                    <a:cxn ang="0">
                      <a:pos x="248" y="145"/>
                    </a:cxn>
                    <a:cxn ang="0">
                      <a:pos x="220" y="158"/>
                    </a:cxn>
                    <a:cxn ang="0">
                      <a:pos x="197" y="161"/>
                    </a:cxn>
                    <a:cxn ang="0">
                      <a:pos x="187" y="161"/>
                    </a:cxn>
                    <a:cxn ang="0">
                      <a:pos x="167" y="166"/>
                    </a:cxn>
                    <a:cxn ang="0">
                      <a:pos x="155" y="172"/>
                    </a:cxn>
                    <a:cxn ang="0">
                      <a:pos x="147" y="175"/>
                    </a:cxn>
                    <a:cxn ang="0">
                      <a:pos x="143" y="190"/>
                    </a:cxn>
                    <a:cxn ang="0">
                      <a:pos x="128" y="191"/>
                    </a:cxn>
                    <a:cxn ang="0">
                      <a:pos x="120" y="203"/>
                    </a:cxn>
                    <a:cxn ang="0">
                      <a:pos x="111" y="217"/>
                    </a:cxn>
                    <a:cxn ang="0">
                      <a:pos x="105" y="230"/>
                    </a:cxn>
                    <a:cxn ang="0">
                      <a:pos x="99" y="235"/>
                    </a:cxn>
                    <a:cxn ang="0">
                      <a:pos x="73" y="237"/>
                    </a:cxn>
                    <a:cxn ang="0">
                      <a:pos x="66" y="230"/>
                    </a:cxn>
                    <a:cxn ang="0">
                      <a:pos x="61" y="221"/>
                    </a:cxn>
                    <a:cxn ang="0">
                      <a:pos x="57" y="209"/>
                    </a:cxn>
                    <a:cxn ang="0">
                      <a:pos x="41" y="206"/>
                    </a:cxn>
                    <a:cxn ang="0">
                      <a:pos x="25" y="206"/>
                    </a:cxn>
                    <a:cxn ang="0">
                      <a:pos x="19" y="192"/>
                    </a:cxn>
                    <a:cxn ang="0">
                      <a:pos x="12" y="171"/>
                    </a:cxn>
                    <a:cxn ang="0">
                      <a:pos x="6" y="164"/>
                    </a:cxn>
                    <a:cxn ang="0">
                      <a:pos x="0" y="160"/>
                    </a:cxn>
                    <a:cxn ang="0">
                      <a:pos x="11" y="153"/>
                    </a:cxn>
                    <a:cxn ang="0">
                      <a:pos x="42" y="153"/>
                    </a:cxn>
                    <a:cxn ang="0">
                      <a:pos x="90" y="153"/>
                    </a:cxn>
                    <a:cxn ang="0">
                      <a:pos x="112" y="145"/>
                    </a:cxn>
                    <a:cxn ang="0">
                      <a:pos x="114" y="0"/>
                    </a:cxn>
                    <a:cxn ang="0">
                      <a:pos x="213" y="68"/>
                    </a:cxn>
                    <a:cxn ang="0">
                      <a:pos x="238" y="92"/>
                    </a:cxn>
                    <a:cxn ang="0">
                      <a:pos x="250" y="101"/>
                    </a:cxn>
                    <a:cxn ang="0">
                      <a:pos x="253" y="115"/>
                    </a:cxn>
                  </a:cxnLst>
                  <a:rect l="0" t="0" r="r" b="b"/>
                  <a:pathLst>
                    <a:path w="255" h="237">
                      <a:moveTo>
                        <a:pt x="255" y="129"/>
                      </a:moveTo>
                      <a:cubicBezTo>
                        <a:pt x="255" y="135"/>
                        <a:pt x="251" y="140"/>
                        <a:pt x="248" y="145"/>
                      </a:cubicBezTo>
                      <a:cubicBezTo>
                        <a:pt x="245" y="149"/>
                        <a:pt x="242" y="156"/>
                        <a:pt x="236" y="158"/>
                      </a:cubicBezTo>
                      <a:cubicBezTo>
                        <a:pt x="231" y="159"/>
                        <a:pt x="225" y="158"/>
                        <a:pt x="220" y="158"/>
                      </a:cubicBezTo>
                      <a:cubicBezTo>
                        <a:pt x="215" y="159"/>
                        <a:pt x="210" y="158"/>
                        <a:pt x="205" y="158"/>
                      </a:cubicBezTo>
                      <a:cubicBezTo>
                        <a:pt x="202" y="159"/>
                        <a:pt x="200" y="160"/>
                        <a:pt x="197" y="161"/>
                      </a:cubicBezTo>
                      <a:cubicBezTo>
                        <a:pt x="195" y="161"/>
                        <a:pt x="192" y="161"/>
                        <a:pt x="190" y="161"/>
                      </a:cubicBezTo>
                      <a:cubicBezTo>
                        <a:pt x="189" y="161"/>
                        <a:pt x="188" y="161"/>
                        <a:pt x="187" y="161"/>
                      </a:cubicBezTo>
                      <a:cubicBezTo>
                        <a:pt x="183" y="161"/>
                        <a:pt x="179" y="161"/>
                        <a:pt x="175" y="163"/>
                      </a:cubicBezTo>
                      <a:cubicBezTo>
                        <a:pt x="172" y="164"/>
                        <a:pt x="169" y="165"/>
                        <a:pt x="167" y="166"/>
                      </a:cubicBezTo>
                      <a:cubicBezTo>
                        <a:pt x="164" y="167"/>
                        <a:pt x="162" y="170"/>
                        <a:pt x="160" y="171"/>
                      </a:cubicBezTo>
                      <a:cubicBezTo>
                        <a:pt x="158" y="172"/>
                        <a:pt x="156" y="171"/>
                        <a:pt x="155" y="172"/>
                      </a:cubicBezTo>
                      <a:cubicBezTo>
                        <a:pt x="153" y="173"/>
                        <a:pt x="152" y="174"/>
                        <a:pt x="151" y="174"/>
                      </a:cubicBezTo>
                      <a:cubicBezTo>
                        <a:pt x="149" y="175"/>
                        <a:pt x="148" y="174"/>
                        <a:pt x="147" y="175"/>
                      </a:cubicBezTo>
                      <a:cubicBezTo>
                        <a:pt x="147" y="176"/>
                        <a:pt x="146" y="180"/>
                        <a:pt x="145" y="180"/>
                      </a:cubicBezTo>
                      <a:cubicBezTo>
                        <a:pt x="145" y="183"/>
                        <a:pt x="145" y="187"/>
                        <a:pt x="143" y="190"/>
                      </a:cubicBezTo>
                      <a:cubicBezTo>
                        <a:pt x="141" y="191"/>
                        <a:pt x="137" y="191"/>
                        <a:pt x="134" y="191"/>
                      </a:cubicBezTo>
                      <a:cubicBezTo>
                        <a:pt x="132" y="191"/>
                        <a:pt x="130" y="189"/>
                        <a:pt x="128" y="191"/>
                      </a:cubicBezTo>
                      <a:cubicBezTo>
                        <a:pt x="126" y="192"/>
                        <a:pt x="123" y="196"/>
                        <a:pt x="122" y="198"/>
                      </a:cubicBezTo>
                      <a:cubicBezTo>
                        <a:pt x="121" y="199"/>
                        <a:pt x="121" y="202"/>
                        <a:pt x="120" y="203"/>
                      </a:cubicBezTo>
                      <a:cubicBezTo>
                        <a:pt x="119" y="206"/>
                        <a:pt x="116" y="208"/>
                        <a:pt x="115" y="210"/>
                      </a:cubicBezTo>
                      <a:cubicBezTo>
                        <a:pt x="113" y="213"/>
                        <a:pt x="113" y="215"/>
                        <a:pt x="111" y="217"/>
                      </a:cubicBezTo>
                      <a:cubicBezTo>
                        <a:pt x="110" y="219"/>
                        <a:pt x="108" y="221"/>
                        <a:pt x="107" y="223"/>
                      </a:cubicBezTo>
                      <a:cubicBezTo>
                        <a:pt x="106" y="226"/>
                        <a:pt x="106" y="228"/>
                        <a:pt x="105" y="230"/>
                      </a:cubicBezTo>
                      <a:cubicBezTo>
                        <a:pt x="104" y="232"/>
                        <a:pt x="103" y="233"/>
                        <a:pt x="103" y="235"/>
                      </a:cubicBezTo>
                      <a:cubicBezTo>
                        <a:pt x="101" y="235"/>
                        <a:pt x="100" y="235"/>
                        <a:pt x="99" y="235"/>
                      </a:cubicBezTo>
                      <a:cubicBezTo>
                        <a:pt x="94" y="236"/>
                        <a:pt x="90" y="232"/>
                        <a:pt x="86" y="233"/>
                      </a:cubicBezTo>
                      <a:cubicBezTo>
                        <a:pt x="83" y="233"/>
                        <a:pt x="76" y="237"/>
                        <a:pt x="73" y="237"/>
                      </a:cubicBezTo>
                      <a:cubicBezTo>
                        <a:pt x="72" y="237"/>
                        <a:pt x="72" y="237"/>
                        <a:pt x="72" y="237"/>
                      </a:cubicBezTo>
                      <a:cubicBezTo>
                        <a:pt x="69" y="236"/>
                        <a:pt x="68" y="231"/>
                        <a:pt x="66" y="230"/>
                      </a:cubicBezTo>
                      <a:cubicBezTo>
                        <a:pt x="64" y="228"/>
                        <a:pt x="64" y="226"/>
                        <a:pt x="63" y="224"/>
                      </a:cubicBezTo>
                      <a:cubicBezTo>
                        <a:pt x="63" y="223"/>
                        <a:pt x="62" y="222"/>
                        <a:pt x="61" y="221"/>
                      </a:cubicBezTo>
                      <a:cubicBezTo>
                        <a:pt x="61" y="220"/>
                        <a:pt x="60" y="218"/>
                        <a:pt x="59" y="217"/>
                      </a:cubicBezTo>
                      <a:cubicBezTo>
                        <a:pt x="58" y="214"/>
                        <a:pt x="58" y="212"/>
                        <a:pt x="57" y="209"/>
                      </a:cubicBezTo>
                      <a:cubicBezTo>
                        <a:pt x="55" y="205"/>
                        <a:pt x="54" y="205"/>
                        <a:pt x="49" y="205"/>
                      </a:cubicBezTo>
                      <a:cubicBezTo>
                        <a:pt x="46" y="206"/>
                        <a:pt x="44" y="206"/>
                        <a:pt x="41" y="206"/>
                      </a:cubicBezTo>
                      <a:cubicBezTo>
                        <a:pt x="38" y="207"/>
                        <a:pt x="34" y="209"/>
                        <a:pt x="31" y="209"/>
                      </a:cubicBezTo>
                      <a:cubicBezTo>
                        <a:pt x="28" y="210"/>
                        <a:pt x="27" y="209"/>
                        <a:pt x="25" y="206"/>
                      </a:cubicBezTo>
                      <a:cubicBezTo>
                        <a:pt x="24" y="204"/>
                        <a:pt x="23" y="203"/>
                        <a:pt x="22" y="201"/>
                      </a:cubicBezTo>
                      <a:cubicBezTo>
                        <a:pt x="21" y="198"/>
                        <a:pt x="20" y="195"/>
                        <a:pt x="19" y="192"/>
                      </a:cubicBezTo>
                      <a:cubicBezTo>
                        <a:pt x="17" y="186"/>
                        <a:pt x="11" y="184"/>
                        <a:pt x="9" y="178"/>
                      </a:cubicBezTo>
                      <a:cubicBezTo>
                        <a:pt x="8" y="174"/>
                        <a:pt x="9" y="173"/>
                        <a:pt x="12" y="171"/>
                      </a:cubicBezTo>
                      <a:cubicBezTo>
                        <a:pt x="14" y="170"/>
                        <a:pt x="17" y="168"/>
                        <a:pt x="13" y="165"/>
                      </a:cubicBezTo>
                      <a:cubicBezTo>
                        <a:pt x="12" y="164"/>
                        <a:pt x="8" y="164"/>
                        <a:pt x="6" y="164"/>
                      </a:cubicBezTo>
                      <a:cubicBezTo>
                        <a:pt x="3" y="164"/>
                        <a:pt x="2" y="162"/>
                        <a:pt x="0" y="160"/>
                      </a:cubicBezTo>
                      <a:cubicBezTo>
                        <a:pt x="0" y="160"/>
                        <a:pt x="0" y="160"/>
                        <a:pt x="0" y="160"/>
                      </a:cubicBezTo>
                      <a:cubicBezTo>
                        <a:pt x="1" y="159"/>
                        <a:pt x="3" y="157"/>
                        <a:pt x="4" y="156"/>
                      </a:cubicBezTo>
                      <a:cubicBezTo>
                        <a:pt x="6" y="155"/>
                        <a:pt x="8" y="154"/>
                        <a:pt x="11" y="153"/>
                      </a:cubicBezTo>
                      <a:cubicBezTo>
                        <a:pt x="16" y="152"/>
                        <a:pt x="20" y="151"/>
                        <a:pt x="26" y="151"/>
                      </a:cubicBezTo>
                      <a:cubicBezTo>
                        <a:pt x="31" y="151"/>
                        <a:pt x="36" y="153"/>
                        <a:pt x="42" y="153"/>
                      </a:cubicBezTo>
                      <a:cubicBezTo>
                        <a:pt x="47" y="153"/>
                        <a:pt x="51" y="153"/>
                        <a:pt x="55" y="153"/>
                      </a:cubicBezTo>
                      <a:cubicBezTo>
                        <a:pt x="67" y="153"/>
                        <a:pt x="79" y="153"/>
                        <a:pt x="90" y="153"/>
                      </a:cubicBezTo>
                      <a:cubicBezTo>
                        <a:pt x="96" y="153"/>
                        <a:pt x="99" y="152"/>
                        <a:pt x="104" y="149"/>
                      </a:cubicBezTo>
                      <a:cubicBezTo>
                        <a:pt x="107" y="148"/>
                        <a:pt x="109" y="146"/>
                        <a:pt x="112" y="145"/>
                      </a:cubicBezTo>
                      <a:cubicBezTo>
                        <a:pt x="93" y="4"/>
                        <a:pt x="93" y="4"/>
                        <a:pt x="93" y="4"/>
                      </a:cubicBezTo>
                      <a:cubicBezTo>
                        <a:pt x="114" y="0"/>
                        <a:pt x="114" y="0"/>
                        <a:pt x="114" y="0"/>
                      </a:cubicBezTo>
                      <a:cubicBezTo>
                        <a:pt x="126" y="8"/>
                        <a:pt x="139" y="17"/>
                        <a:pt x="151" y="25"/>
                      </a:cubicBezTo>
                      <a:cubicBezTo>
                        <a:pt x="172" y="39"/>
                        <a:pt x="193" y="54"/>
                        <a:pt x="213" y="68"/>
                      </a:cubicBezTo>
                      <a:cubicBezTo>
                        <a:pt x="218" y="71"/>
                        <a:pt x="224" y="74"/>
                        <a:pt x="229" y="78"/>
                      </a:cubicBezTo>
                      <a:cubicBezTo>
                        <a:pt x="233" y="82"/>
                        <a:pt x="234" y="88"/>
                        <a:pt x="238" y="92"/>
                      </a:cubicBezTo>
                      <a:cubicBezTo>
                        <a:pt x="240" y="94"/>
                        <a:pt x="243" y="97"/>
                        <a:pt x="245" y="99"/>
                      </a:cubicBezTo>
                      <a:cubicBezTo>
                        <a:pt x="247" y="100"/>
                        <a:pt x="248" y="100"/>
                        <a:pt x="250" y="101"/>
                      </a:cubicBezTo>
                      <a:cubicBezTo>
                        <a:pt x="252" y="101"/>
                        <a:pt x="253" y="101"/>
                        <a:pt x="254" y="102"/>
                      </a:cubicBezTo>
                      <a:cubicBezTo>
                        <a:pt x="253" y="106"/>
                        <a:pt x="253" y="110"/>
                        <a:pt x="253" y="115"/>
                      </a:cubicBezTo>
                      <a:cubicBezTo>
                        <a:pt x="253" y="120"/>
                        <a:pt x="255" y="124"/>
                        <a:pt x="255" y="1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5" name="Freeform 357"/>
                <p:cNvSpPr/>
                <p:nvPr/>
              </p:nvSpPr>
              <p:spPr bwMode="auto">
                <a:xfrm>
                  <a:off x="2265359" y="3441699"/>
                  <a:ext cx="412749" cy="649287"/>
                </a:xfrm>
                <a:custGeom>
                  <a:avLst/>
                  <a:gdLst/>
                  <a:ahLst/>
                  <a:cxnLst>
                    <a:cxn ang="0">
                      <a:pos x="154" y="99"/>
                    </a:cxn>
                    <a:cxn ang="0">
                      <a:pos x="154" y="114"/>
                    </a:cxn>
                    <a:cxn ang="0">
                      <a:pos x="144" y="126"/>
                    </a:cxn>
                    <a:cxn ang="0">
                      <a:pos x="128" y="155"/>
                    </a:cxn>
                    <a:cxn ang="0">
                      <a:pos x="126" y="172"/>
                    </a:cxn>
                    <a:cxn ang="0">
                      <a:pos x="136" y="189"/>
                    </a:cxn>
                    <a:cxn ang="0">
                      <a:pos x="137" y="190"/>
                    </a:cxn>
                    <a:cxn ang="0">
                      <a:pos x="132" y="192"/>
                    </a:cxn>
                    <a:cxn ang="0">
                      <a:pos x="127" y="195"/>
                    </a:cxn>
                    <a:cxn ang="0">
                      <a:pos x="121" y="203"/>
                    </a:cxn>
                    <a:cxn ang="0">
                      <a:pos x="109" y="217"/>
                    </a:cxn>
                    <a:cxn ang="0">
                      <a:pos x="104" y="223"/>
                    </a:cxn>
                    <a:cxn ang="0">
                      <a:pos x="96" y="221"/>
                    </a:cxn>
                    <a:cxn ang="0">
                      <a:pos x="88" y="222"/>
                    </a:cxn>
                    <a:cxn ang="0">
                      <a:pos x="84" y="223"/>
                    </a:cxn>
                    <a:cxn ang="0">
                      <a:pos x="83" y="225"/>
                    </a:cxn>
                    <a:cxn ang="0">
                      <a:pos x="72" y="235"/>
                    </a:cxn>
                    <a:cxn ang="0">
                      <a:pos x="57" y="239"/>
                    </a:cxn>
                    <a:cxn ang="0">
                      <a:pos x="43" y="245"/>
                    </a:cxn>
                    <a:cxn ang="0">
                      <a:pos x="28" y="247"/>
                    </a:cxn>
                    <a:cxn ang="0">
                      <a:pos x="26" y="247"/>
                    </a:cxn>
                    <a:cxn ang="0">
                      <a:pos x="26" y="244"/>
                    </a:cxn>
                    <a:cxn ang="0">
                      <a:pos x="18" y="232"/>
                    </a:cxn>
                    <a:cxn ang="0">
                      <a:pos x="11" y="221"/>
                    </a:cxn>
                    <a:cxn ang="0">
                      <a:pos x="12" y="208"/>
                    </a:cxn>
                    <a:cxn ang="0">
                      <a:pos x="30" y="206"/>
                    </a:cxn>
                    <a:cxn ang="0">
                      <a:pos x="26" y="190"/>
                    </a:cxn>
                    <a:cxn ang="0">
                      <a:pos x="22" y="180"/>
                    </a:cxn>
                    <a:cxn ang="0">
                      <a:pos x="19" y="171"/>
                    </a:cxn>
                    <a:cxn ang="0">
                      <a:pos x="19" y="163"/>
                    </a:cxn>
                    <a:cxn ang="0">
                      <a:pos x="14" y="160"/>
                    </a:cxn>
                    <a:cxn ang="0">
                      <a:pos x="5" y="157"/>
                    </a:cxn>
                    <a:cxn ang="0">
                      <a:pos x="0" y="152"/>
                    </a:cxn>
                    <a:cxn ang="0">
                      <a:pos x="0" y="151"/>
                    </a:cxn>
                    <a:cxn ang="0">
                      <a:pos x="1" y="145"/>
                    </a:cxn>
                    <a:cxn ang="0">
                      <a:pos x="4" y="131"/>
                    </a:cxn>
                    <a:cxn ang="0">
                      <a:pos x="15" y="118"/>
                    </a:cxn>
                    <a:cxn ang="0">
                      <a:pos x="25" y="108"/>
                    </a:cxn>
                    <a:cxn ang="0">
                      <a:pos x="30" y="95"/>
                    </a:cxn>
                    <a:cxn ang="0">
                      <a:pos x="26" y="86"/>
                    </a:cxn>
                    <a:cxn ang="0">
                      <a:pos x="26" y="78"/>
                    </a:cxn>
                    <a:cxn ang="0">
                      <a:pos x="29" y="65"/>
                    </a:cxn>
                    <a:cxn ang="0">
                      <a:pos x="33" y="54"/>
                    </a:cxn>
                    <a:cxn ang="0">
                      <a:pos x="31" y="42"/>
                    </a:cxn>
                    <a:cxn ang="0">
                      <a:pos x="24" y="29"/>
                    </a:cxn>
                    <a:cxn ang="0">
                      <a:pos x="24" y="15"/>
                    </a:cxn>
                    <a:cxn ang="0">
                      <a:pos x="27" y="2"/>
                    </a:cxn>
                    <a:cxn ang="0">
                      <a:pos x="32" y="0"/>
                    </a:cxn>
                    <a:cxn ang="0">
                      <a:pos x="48" y="7"/>
                    </a:cxn>
                    <a:cxn ang="0">
                      <a:pos x="66" y="17"/>
                    </a:cxn>
                    <a:cxn ang="0">
                      <a:pos x="84" y="27"/>
                    </a:cxn>
                    <a:cxn ang="0">
                      <a:pos x="104" y="38"/>
                    </a:cxn>
                    <a:cxn ang="0">
                      <a:pos x="115" y="42"/>
                    </a:cxn>
                    <a:cxn ang="0">
                      <a:pos x="124" y="45"/>
                    </a:cxn>
                    <a:cxn ang="0">
                      <a:pos x="133" y="52"/>
                    </a:cxn>
                    <a:cxn ang="0">
                      <a:pos x="141" y="56"/>
                    </a:cxn>
                    <a:cxn ang="0">
                      <a:pos x="151" y="60"/>
                    </a:cxn>
                    <a:cxn ang="0">
                      <a:pos x="156" y="57"/>
                    </a:cxn>
                    <a:cxn ang="0">
                      <a:pos x="157" y="56"/>
                    </a:cxn>
                    <a:cxn ang="0">
                      <a:pos x="157" y="71"/>
                    </a:cxn>
                    <a:cxn ang="0">
                      <a:pos x="154" y="99"/>
                    </a:cxn>
                  </a:cxnLst>
                  <a:rect l="0" t="0" r="r" b="b"/>
                  <a:pathLst>
                    <a:path w="157" h="247">
                      <a:moveTo>
                        <a:pt x="154" y="99"/>
                      </a:moveTo>
                      <a:cubicBezTo>
                        <a:pt x="154" y="104"/>
                        <a:pt x="156" y="110"/>
                        <a:pt x="154" y="114"/>
                      </a:cubicBezTo>
                      <a:cubicBezTo>
                        <a:pt x="153" y="119"/>
                        <a:pt x="148" y="123"/>
                        <a:pt x="144" y="126"/>
                      </a:cubicBezTo>
                      <a:cubicBezTo>
                        <a:pt x="135" y="133"/>
                        <a:pt x="131" y="144"/>
                        <a:pt x="128" y="155"/>
                      </a:cubicBezTo>
                      <a:cubicBezTo>
                        <a:pt x="127" y="161"/>
                        <a:pt x="125" y="166"/>
                        <a:pt x="126" y="172"/>
                      </a:cubicBezTo>
                      <a:cubicBezTo>
                        <a:pt x="127" y="178"/>
                        <a:pt x="133" y="184"/>
                        <a:pt x="136" y="189"/>
                      </a:cubicBezTo>
                      <a:cubicBezTo>
                        <a:pt x="136" y="189"/>
                        <a:pt x="137" y="190"/>
                        <a:pt x="137" y="190"/>
                      </a:cubicBezTo>
                      <a:cubicBezTo>
                        <a:pt x="135" y="191"/>
                        <a:pt x="134" y="192"/>
                        <a:pt x="132" y="192"/>
                      </a:cubicBezTo>
                      <a:cubicBezTo>
                        <a:pt x="131" y="193"/>
                        <a:pt x="129" y="194"/>
                        <a:pt x="127" y="195"/>
                      </a:cubicBezTo>
                      <a:cubicBezTo>
                        <a:pt x="124" y="197"/>
                        <a:pt x="123" y="200"/>
                        <a:pt x="121" y="203"/>
                      </a:cubicBezTo>
                      <a:cubicBezTo>
                        <a:pt x="118" y="208"/>
                        <a:pt x="112" y="211"/>
                        <a:pt x="109" y="217"/>
                      </a:cubicBezTo>
                      <a:cubicBezTo>
                        <a:pt x="108" y="219"/>
                        <a:pt x="107" y="222"/>
                        <a:pt x="104" y="223"/>
                      </a:cubicBezTo>
                      <a:cubicBezTo>
                        <a:pt x="102" y="223"/>
                        <a:pt x="99" y="222"/>
                        <a:pt x="96" y="221"/>
                      </a:cubicBezTo>
                      <a:cubicBezTo>
                        <a:pt x="94" y="221"/>
                        <a:pt x="91" y="221"/>
                        <a:pt x="88" y="222"/>
                      </a:cubicBezTo>
                      <a:cubicBezTo>
                        <a:pt x="87" y="222"/>
                        <a:pt x="85" y="222"/>
                        <a:pt x="84" y="223"/>
                      </a:cubicBezTo>
                      <a:cubicBezTo>
                        <a:pt x="83" y="224"/>
                        <a:pt x="84" y="224"/>
                        <a:pt x="83" y="225"/>
                      </a:cubicBezTo>
                      <a:cubicBezTo>
                        <a:pt x="80" y="229"/>
                        <a:pt x="77" y="232"/>
                        <a:pt x="72" y="235"/>
                      </a:cubicBezTo>
                      <a:cubicBezTo>
                        <a:pt x="67" y="237"/>
                        <a:pt x="62" y="238"/>
                        <a:pt x="57" y="239"/>
                      </a:cubicBezTo>
                      <a:cubicBezTo>
                        <a:pt x="52" y="241"/>
                        <a:pt x="48" y="245"/>
                        <a:pt x="43" y="245"/>
                      </a:cubicBezTo>
                      <a:cubicBezTo>
                        <a:pt x="38" y="246"/>
                        <a:pt x="33" y="246"/>
                        <a:pt x="28" y="247"/>
                      </a:cubicBezTo>
                      <a:cubicBezTo>
                        <a:pt x="27" y="247"/>
                        <a:pt x="27" y="247"/>
                        <a:pt x="26" y="247"/>
                      </a:cubicBezTo>
                      <a:cubicBezTo>
                        <a:pt x="26" y="246"/>
                        <a:pt x="26" y="245"/>
                        <a:pt x="26" y="244"/>
                      </a:cubicBezTo>
                      <a:cubicBezTo>
                        <a:pt x="26" y="237"/>
                        <a:pt x="23" y="235"/>
                        <a:pt x="18" y="232"/>
                      </a:cubicBezTo>
                      <a:cubicBezTo>
                        <a:pt x="14" y="229"/>
                        <a:pt x="14" y="225"/>
                        <a:pt x="11" y="221"/>
                      </a:cubicBezTo>
                      <a:cubicBezTo>
                        <a:pt x="9" y="215"/>
                        <a:pt x="8" y="211"/>
                        <a:pt x="12" y="208"/>
                      </a:cubicBezTo>
                      <a:cubicBezTo>
                        <a:pt x="15" y="206"/>
                        <a:pt x="29" y="211"/>
                        <a:pt x="30" y="206"/>
                      </a:cubicBezTo>
                      <a:cubicBezTo>
                        <a:pt x="30" y="204"/>
                        <a:pt x="26" y="192"/>
                        <a:pt x="26" y="190"/>
                      </a:cubicBezTo>
                      <a:cubicBezTo>
                        <a:pt x="24" y="188"/>
                        <a:pt x="24" y="183"/>
                        <a:pt x="22" y="180"/>
                      </a:cubicBezTo>
                      <a:cubicBezTo>
                        <a:pt x="21" y="177"/>
                        <a:pt x="19" y="174"/>
                        <a:pt x="19" y="171"/>
                      </a:cubicBezTo>
                      <a:cubicBezTo>
                        <a:pt x="19" y="168"/>
                        <a:pt x="20" y="166"/>
                        <a:pt x="19" y="163"/>
                      </a:cubicBezTo>
                      <a:cubicBezTo>
                        <a:pt x="18" y="162"/>
                        <a:pt x="17" y="161"/>
                        <a:pt x="14" y="160"/>
                      </a:cubicBezTo>
                      <a:cubicBezTo>
                        <a:pt x="11" y="159"/>
                        <a:pt x="7" y="159"/>
                        <a:pt x="5" y="157"/>
                      </a:cubicBezTo>
                      <a:cubicBezTo>
                        <a:pt x="4" y="156"/>
                        <a:pt x="2" y="154"/>
                        <a:pt x="0" y="152"/>
                      </a:cubicBezTo>
                      <a:cubicBezTo>
                        <a:pt x="0" y="152"/>
                        <a:pt x="0" y="152"/>
                        <a:pt x="0" y="151"/>
                      </a:cubicBezTo>
                      <a:cubicBezTo>
                        <a:pt x="1" y="150"/>
                        <a:pt x="1" y="147"/>
                        <a:pt x="1" y="145"/>
                      </a:cubicBezTo>
                      <a:cubicBezTo>
                        <a:pt x="1" y="140"/>
                        <a:pt x="1" y="135"/>
                        <a:pt x="4" y="131"/>
                      </a:cubicBezTo>
                      <a:cubicBezTo>
                        <a:pt x="8" y="127"/>
                        <a:pt x="14" y="124"/>
                        <a:pt x="15" y="118"/>
                      </a:cubicBezTo>
                      <a:cubicBezTo>
                        <a:pt x="17" y="112"/>
                        <a:pt x="20" y="111"/>
                        <a:pt x="25" y="108"/>
                      </a:cubicBezTo>
                      <a:cubicBezTo>
                        <a:pt x="29" y="105"/>
                        <a:pt x="32" y="100"/>
                        <a:pt x="30" y="95"/>
                      </a:cubicBezTo>
                      <a:cubicBezTo>
                        <a:pt x="30" y="92"/>
                        <a:pt x="27" y="89"/>
                        <a:pt x="26" y="86"/>
                      </a:cubicBezTo>
                      <a:cubicBezTo>
                        <a:pt x="26" y="83"/>
                        <a:pt x="26" y="81"/>
                        <a:pt x="26" y="78"/>
                      </a:cubicBezTo>
                      <a:cubicBezTo>
                        <a:pt x="27" y="73"/>
                        <a:pt x="27" y="70"/>
                        <a:pt x="29" y="65"/>
                      </a:cubicBezTo>
                      <a:cubicBezTo>
                        <a:pt x="32" y="61"/>
                        <a:pt x="32" y="58"/>
                        <a:pt x="33" y="54"/>
                      </a:cubicBezTo>
                      <a:cubicBezTo>
                        <a:pt x="34" y="50"/>
                        <a:pt x="35" y="45"/>
                        <a:pt x="31" y="42"/>
                      </a:cubicBezTo>
                      <a:cubicBezTo>
                        <a:pt x="27" y="38"/>
                        <a:pt x="25" y="35"/>
                        <a:pt x="24" y="29"/>
                      </a:cubicBezTo>
                      <a:cubicBezTo>
                        <a:pt x="23" y="24"/>
                        <a:pt x="23" y="20"/>
                        <a:pt x="24" y="15"/>
                      </a:cubicBezTo>
                      <a:cubicBezTo>
                        <a:pt x="25" y="11"/>
                        <a:pt x="26" y="6"/>
                        <a:pt x="27" y="2"/>
                      </a:cubicBezTo>
                      <a:cubicBezTo>
                        <a:pt x="28" y="1"/>
                        <a:pt x="30" y="1"/>
                        <a:pt x="32" y="0"/>
                      </a:cubicBezTo>
                      <a:cubicBezTo>
                        <a:pt x="38" y="0"/>
                        <a:pt x="43" y="4"/>
                        <a:pt x="48" y="7"/>
                      </a:cubicBezTo>
                      <a:cubicBezTo>
                        <a:pt x="53" y="11"/>
                        <a:pt x="60" y="14"/>
                        <a:pt x="66" y="17"/>
                      </a:cubicBezTo>
                      <a:cubicBezTo>
                        <a:pt x="71" y="21"/>
                        <a:pt x="78" y="23"/>
                        <a:pt x="84" y="27"/>
                      </a:cubicBezTo>
                      <a:cubicBezTo>
                        <a:pt x="90" y="30"/>
                        <a:pt x="97" y="35"/>
                        <a:pt x="104" y="38"/>
                      </a:cubicBezTo>
                      <a:cubicBezTo>
                        <a:pt x="108" y="39"/>
                        <a:pt x="111" y="40"/>
                        <a:pt x="115" y="42"/>
                      </a:cubicBezTo>
                      <a:cubicBezTo>
                        <a:pt x="118" y="43"/>
                        <a:pt x="121" y="44"/>
                        <a:pt x="124" y="45"/>
                      </a:cubicBezTo>
                      <a:cubicBezTo>
                        <a:pt x="127" y="47"/>
                        <a:pt x="130" y="50"/>
                        <a:pt x="133" y="52"/>
                      </a:cubicBezTo>
                      <a:cubicBezTo>
                        <a:pt x="136" y="53"/>
                        <a:pt x="139" y="55"/>
                        <a:pt x="141" y="56"/>
                      </a:cubicBezTo>
                      <a:cubicBezTo>
                        <a:pt x="144" y="58"/>
                        <a:pt x="148" y="60"/>
                        <a:pt x="151" y="60"/>
                      </a:cubicBezTo>
                      <a:cubicBezTo>
                        <a:pt x="155" y="61"/>
                        <a:pt x="154" y="59"/>
                        <a:pt x="156" y="57"/>
                      </a:cubicBezTo>
                      <a:cubicBezTo>
                        <a:pt x="156" y="56"/>
                        <a:pt x="157" y="56"/>
                        <a:pt x="157" y="56"/>
                      </a:cubicBezTo>
                      <a:cubicBezTo>
                        <a:pt x="157" y="61"/>
                        <a:pt x="157" y="66"/>
                        <a:pt x="157" y="71"/>
                      </a:cubicBezTo>
                      <a:cubicBezTo>
                        <a:pt x="157" y="80"/>
                        <a:pt x="155" y="90"/>
                        <a:pt x="154" y="9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6" name="Freeform 358"/>
                <p:cNvSpPr/>
                <p:nvPr/>
              </p:nvSpPr>
              <p:spPr bwMode="auto">
                <a:xfrm>
                  <a:off x="1719259" y="3421062"/>
                  <a:ext cx="638174" cy="481012"/>
                </a:xfrm>
                <a:custGeom>
                  <a:avLst/>
                  <a:gdLst/>
                  <a:ahLst/>
                  <a:cxnLst>
                    <a:cxn ang="0">
                      <a:pos x="234" y="86"/>
                    </a:cxn>
                    <a:cxn ang="0">
                      <a:pos x="234" y="94"/>
                    </a:cxn>
                    <a:cxn ang="0">
                      <a:pos x="238" y="103"/>
                    </a:cxn>
                    <a:cxn ang="0">
                      <a:pos x="233" y="116"/>
                    </a:cxn>
                    <a:cxn ang="0">
                      <a:pos x="223" y="126"/>
                    </a:cxn>
                    <a:cxn ang="0">
                      <a:pos x="212" y="139"/>
                    </a:cxn>
                    <a:cxn ang="0">
                      <a:pos x="209" y="153"/>
                    </a:cxn>
                    <a:cxn ang="0">
                      <a:pos x="208" y="159"/>
                    </a:cxn>
                    <a:cxn ang="0">
                      <a:pos x="208" y="160"/>
                    </a:cxn>
                    <a:cxn ang="0">
                      <a:pos x="202" y="161"/>
                    </a:cxn>
                    <a:cxn ang="0">
                      <a:pos x="195" y="164"/>
                    </a:cxn>
                    <a:cxn ang="0">
                      <a:pos x="187" y="162"/>
                    </a:cxn>
                    <a:cxn ang="0">
                      <a:pos x="166" y="164"/>
                    </a:cxn>
                    <a:cxn ang="0">
                      <a:pos x="144" y="171"/>
                    </a:cxn>
                    <a:cxn ang="0">
                      <a:pos x="137" y="169"/>
                    </a:cxn>
                    <a:cxn ang="0">
                      <a:pos x="130" y="169"/>
                    </a:cxn>
                    <a:cxn ang="0">
                      <a:pos x="123" y="167"/>
                    </a:cxn>
                    <a:cxn ang="0">
                      <a:pos x="116" y="163"/>
                    </a:cxn>
                    <a:cxn ang="0">
                      <a:pos x="109" y="162"/>
                    </a:cxn>
                    <a:cxn ang="0">
                      <a:pos x="106" y="160"/>
                    </a:cxn>
                    <a:cxn ang="0">
                      <a:pos x="103" y="158"/>
                    </a:cxn>
                    <a:cxn ang="0">
                      <a:pos x="91" y="157"/>
                    </a:cxn>
                    <a:cxn ang="0">
                      <a:pos x="69" y="165"/>
                    </a:cxn>
                    <a:cxn ang="0">
                      <a:pos x="59" y="179"/>
                    </a:cxn>
                    <a:cxn ang="0">
                      <a:pos x="56" y="179"/>
                    </a:cxn>
                    <a:cxn ang="0">
                      <a:pos x="45" y="181"/>
                    </a:cxn>
                    <a:cxn ang="0">
                      <a:pos x="43" y="183"/>
                    </a:cxn>
                    <a:cxn ang="0">
                      <a:pos x="30" y="175"/>
                    </a:cxn>
                    <a:cxn ang="0">
                      <a:pos x="18" y="161"/>
                    </a:cxn>
                    <a:cxn ang="0">
                      <a:pos x="4" y="141"/>
                    </a:cxn>
                    <a:cxn ang="0">
                      <a:pos x="0" y="137"/>
                    </a:cxn>
                    <a:cxn ang="0">
                      <a:pos x="3" y="137"/>
                    </a:cxn>
                    <a:cxn ang="0">
                      <a:pos x="10" y="137"/>
                    </a:cxn>
                    <a:cxn ang="0">
                      <a:pos x="18" y="134"/>
                    </a:cxn>
                    <a:cxn ang="0">
                      <a:pos x="33" y="134"/>
                    </a:cxn>
                    <a:cxn ang="0">
                      <a:pos x="49" y="134"/>
                    </a:cxn>
                    <a:cxn ang="0">
                      <a:pos x="61" y="121"/>
                    </a:cxn>
                    <a:cxn ang="0">
                      <a:pos x="68" y="105"/>
                    </a:cxn>
                    <a:cxn ang="0">
                      <a:pos x="66" y="91"/>
                    </a:cxn>
                    <a:cxn ang="0">
                      <a:pos x="67" y="78"/>
                    </a:cxn>
                    <a:cxn ang="0">
                      <a:pos x="67" y="77"/>
                    </a:cxn>
                    <a:cxn ang="0">
                      <a:pos x="78" y="72"/>
                    </a:cxn>
                    <a:cxn ang="0">
                      <a:pos x="103" y="54"/>
                    </a:cxn>
                    <a:cxn ang="0">
                      <a:pos x="118" y="44"/>
                    </a:cxn>
                    <a:cxn ang="0">
                      <a:pos x="132" y="35"/>
                    </a:cxn>
                    <a:cxn ang="0">
                      <a:pos x="164" y="17"/>
                    </a:cxn>
                    <a:cxn ang="0">
                      <a:pos x="173" y="11"/>
                    </a:cxn>
                    <a:cxn ang="0">
                      <a:pos x="178" y="4"/>
                    </a:cxn>
                    <a:cxn ang="0">
                      <a:pos x="183" y="0"/>
                    </a:cxn>
                    <a:cxn ang="0">
                      <a:pos x="194" y="9"/>
                    </a:cxn>
                    <a:cxn ang="0">
                      <a:pos x="208" y="16"/>
                    </a:cxn>
                    <a:cxn ang="0">
                      <a:pos x="228" y="20"/>
                    </a:cxn>
                    <a:cxn ang="0">
                      <a:pos x="235" y="10"/>
                    </a:cxn>
                    <a:cxn ang="0">
                      <a:pos x="232" y="23"/>
                    </a:cxn>
                    <a:cxn ang="0">
                      <a:pos x="232" y="37"/>
                    </a:cxn>
                    <a:cxn ang="0">
                      <a:pos x="239" y="50"/>
                    </a:cxn>
                    <a:cxn ang="0">
                      <a:pos x="241" y="62"/>
                    </a:cxn>
                    <a:cxn ang="0">
                      <a:pos x="237" y="73"/>
                    </a:cxn>
                    <a:cxn ang="0">
                      <a:pos x="234" y="86"/>
                    </a:cxn>
                  </a:cxnLst>
                  <a:rect l="0" t="0" r="r" b="b"/>
                  <a:pathLst>
                    <a:path w="243" h="183">
                      <a:moveTo>
                        <a:pt x="234" y="86"/>
                      </a:moveTo>
                      <a:cubicBezTo>
                        <a:pt x="234" y="89"/>
                        <a:pt x="234" y="91"/>
                        <a:pt x="234" y="94"/>
                      </a:cubicBezTo>
                      <a:cubicBezTo>
                        <a:pt x="235" y="97"/>
                        <a:pt x="238" y="100"/>
                        <a:pt x="238" y="103"/>
                      </a:cubicBezTo>
                      <a:cubicBezTo>
                        <a:pt x="240" y="108"/>
                        <a:pt x="237" y="113"/>
                        <a:pt x="233" y="116"/>
                      </a:cubicBezTo>
                      <a:cubicBezTo>
                        <a:pt x="228" y="119"/>
                        <a:pt x="225" y="120"/>
                        <a:pt x="223" y="126"/>
                      </a:cubicBezTo>
                      <a:cubicBezTo>
                        <a:pt x="222" y="132"/>
                        <a:pt x="216" y="135"/>
                        <a:pt x="212" y="139"/>
                      </a:cubicBezTo>
                      <a:cubicBezTo>
                        <a:pt x="209" y="143"/>
                        <a:pt x="209" y="148"/>
                        <a:pt x="209" y="153"/>
                      </a:cubicBezTo>
                      <a:cubicBezTo>
                        <a:pt x="209" y="155"/>
                        <a:pt x="209" y="158"/>
                        <a:pt x="208" y="159"/>
                      </a:cubicBezTo>
                      <a:cubicBezTo>
                        <a:pt x="208" y="160"/>
                        <a:pt x="208" y="160"/>
                        <a:pt x="208" y="160"/>
                      </a:cubicBezTo>
                      <a:cubicBezTo>
                        <a:pt x="206" y="162"/>
                        <a:pt x="204" y="161"/>
                        <a:pt x="202" y="161"/>
                      </a:cubicBezTo>
                      <a:cubicBezTo>
                        <a:pt x="199" y="162"/>
                        <a:pt x="198" y="164"/>
                        <a:pt x="195" y="164"/>
                      </a:cubicBezTo>
                      <a:cubicBezTo>
                        <a:pt x="191" y="166"/>
                        <a:pt x="192" y="163"/>
                        <a:pt x="187" y="162"/>
                      </a:cubicBezTo>
                      <a:cubicBezTo>
                        <a:pt x="181" y="161"/>
                        <a:pt x="172" y="162"/>
                        <a:pt x="166" y="164"/>
                      </a:cubicBezTo>
                      <a:cubicBezTo>
                        <a:pt x="159" y="166"/>
                        <a:pt x="152" y="171"/>
                        <a:pt x="144" y="171"/>
                      </a:cubicBezTo>
                      <a:cubicBezTo>
                        <a:pt x="141" y="171"/>
                        <a:pt x="140" y="170"/>
                        <a:pt x="137" y="169"/>
                      </a:cubicBezTo>
                      <a:cubicBezTo>
                        <a:pt x="135" y="169"/>
                        <a:pt x="133" y="169"/>
                        <a:pt x="130" y="169"/>
                      </a:cubicBezTo>
                      <a:cubicBezTo>
                        <a:pt x="127" y="169"/>
                        <a:pt x="126" y="169"/>
                        <a:pt x="123" y="167"/>
                      </a:cubicBezTo>
                      <a:cubicBezTo>
                        <a:pt x="121" y="165"/>
                        <a:pt x="119" y="164"/>
                        <a:pt x="116" y="163"/>
                      </a:cubicBezTo>
                      <a:cubicBezTo>
                        <a:pt x="114" y="163"/>
                        <a:pt x="112" y="163"/>
                        <a:pt x="109" y="162"/>
                      </a:cubicBezTo>
                      <a:cubicBezTo>
                        <a:pt x="108" y="162"/>
                        <a:pt x="107" y="161"/>
                        <a:pt x="106" y="160"/>
                      </a:cubicBezTo>
                      <a:cubicBezTo>
                        <a:pt x="105" y="160"/>
                        <a:pt x="104" y="158"/>
                        <a:pt x="103" y="158"/>
                      </a:cubicBezTo>
                      <a:cubicBezTo>
                        <a:pt x="100" y="156"/>
                        <a:pt x="94" y="157"/>
                        <a:pt x="91" y="157"/>
                      </a:cubicBezTo>
                      <a:cubicBezTo>
                        <a:pt x="83" y="157"/>
                        <a:pt x="73" y="158"/>
                        <a:pt x="69" y="165"/>
                      </a:cubicBezTo>
                      <a:cubicBezTo>
                        <a:pt x="66" y="170"/>
                        <a:pt x="65" y="176"/>
                        <a:pt x="59" y="179"/>
                      </a:cubicBezTo>
                      <a:cubicBezTo>
                        <a:pt x="58" y="179"/>
                        <a:pt x="57" y="179"/>
                        <a:pt x="56" y="179"/>
                      </a:cubicBezTo>
                      <a:cubicBezTo>
                        <a:pt x="52" y="179"/>
                        <a:pt x="48" y="178"/>
                        <a:pt x="45" y="181"/>
                      </a:cubicBezTo>
                      <a:cubicBezTo>
                        <a:pt x="44" y="182"/>
                        <a:pt x="44" y="182"/>
                        <a:pt x="43" y="183"/>
                      </a:cubicBezTo>
                      <a:cubicBezTo>
                        <a:pt x="38" y="181"/>
                        <a:pt x="34" y="178"/>
                        <a:pt x="30" y="175"/>
                      </a:cubicBezTo>
                      <a:cubicBezTo>
                        <a:pt x="26" y="170"/>
                        <a:pt x="21" y="166"/>
                        <a:pt x="18" y="161"/>
                      </a:cubicBezTo>
                      <a:cubicBezTo>
                        <a:pt x="14" y="154"/>
                        <a:pt x="9" y="147"/>
                        <a:pt x="4" y="141"/>
                      </a:cubicBezTo>
                      <a:cubicBezTo>
                        <a:pt x="3" y="140"/>
                        <a:pt x="1" y="138"/>
                        <a:pt x="0" y="137"/>
                      </a:cubicBezTo>
                      <a:cubicBezTo>
                        <a:pt x="1" y="137"/>
                        <a:pt x="2" y="137"/>
                        <a:pt x="3" y="137"/>
                      </a:cubicBezTo>
                      <a:cubicBezTo>
                        <a:pt x="5" y="137"/>
                        <a:pt x="8" y="137"/>
                        <a:pt x="10" y="137"/>
                      </a:cubicBezTo>
                      <a:cubicBezTo>
                        <a:pt x="13" y="136"/>
                        <a:pt x="15" y="135"/>
                        <a:pt x="18" y="134"/>
                      </a:cubicBezTo>
                      <a:cubicBezTo>
                        <a:pt x="23" y="134"/>
                        <a:pt x="28" y="135"/>
                        <a:pt x="33" y="134"/>
                      </a:cubicBezTo>
                      <a:cubicBezTo>
                        <a:pt x="38" y="134"/>
                        <a:pt x="44" y="135"/>
                        <a:pt x="49" y="134"/>
                      </a:cubicBezTo>
                      <a:cubicBezTo>
                        <a:pt x="55" y="132"/>
                        <a:pt x="58" y="125"/>
                        <a:pt x="61" y="121"/>
                      </a:cubicBezTo>
                      <a:cubicBezTo>
                        <a:pt x="64" y="116"/>
                        <a:pt x="68" y="111"/>
                        <a:pt x="68" y="105"/>
                      </a:cubicBezTo>
                      <a:cubicBezTo>
                        <a:pt x="68" y="100"/>
                        <a:pt x="66" y="96"/>
                        <a:pt x="66" y="91"/>
                      </a:cubicBezTo>
                      <a:cubicBezTo>
                        <a:pt x="66" y="86"/>
                        <a:pt x="66" y="82"/>
                        <a:pt x="67" y="78"/>
                      </a:cubicBezTo>
                      <a:cubicBezTo>
                        <a:pt x="67" y="78"/>
                        <a:pt x="67" y="78"/>
                        <a:pt x="67" y="77"/>
                      </a:cubicBezTo>
                      <a:cubicBezTo>
                        <a:pt x="69" y="73"/>
                        <a:pt x="75" y="72"/>
                        <a:pt x="78" y="72"/>
                      </a:cubicBezTo>
                      <a:cubicBezTo>
                        <a:pt x="89" y="70"/>
                        <a:pt x="96" y="60"/>
                        <a:pt x="103" y="54"/>
                      </a:cubicBezTo>
                      <a:cubicBezTo>
                        <a:pt x="108" y="50"/>
                        <a:pt x="113" y="47"/>
                        <a:pt x="118" y="44"/>
                      </a:cubicBezTo>
                      <a:cubicBezTo>
                        <a:pt x="123" y="41"/>
                        <a:pt x="128" y="38"/>
                        <a:pt x="132" y="35"/>
                      </a:cubicBezTo>
                      <a:cubicBezTo>
                        <a:pt x="142" y="29"/>
                        <a:pt x="154" y="24"/>
                        <a:pt x="164" y="17"/>
                      </a:cubicBezTo>
                      <a:cubicBezTo>
                        <a:pt x="167" y="15"/>
                        <a:pt x="170" y="14"/>
                        <a:pt x="173" y="11"/>
                      </a:cubicBezTo>
                      <a:cubicBezTo>
                        <a:pt x="175" y="9"/>
                        <a:pt x="176" y="6"/>
                        <a:pt x="178" y="4"/>
                      </a:cubicBezTo>
                      <a:cubicBezTo>
                        <a:pt x="180" y="2"/>
                        <a:pt x="181" y="1"/>
                        <a:pt x="183" y="0"/>
                      </a:cubicBezTo>
                      <a:cubicBezTo>
                        <a:pt x="187" y="3"/>
                        <a:pt x="190" y="6"/>
                        <a:pt x="194" y="9"/>
                      </a:cubicBezTo>
                      <a:cubicBezTo>
                        <a:pt x="199" y="13"/>
                        <a:pt x="203" y="15"/>
                        <a:pt x="208" y="16"/>
                      </a:cubicBezTo>
                      <a:cubicBezTo>
                        <a:pt x="215" y="18"/>
                        <a:pt x="222" y="21"/>
                        <a:pt x="228" y="20"/>
                      </a:cubicBezTo>
                      <a:cubicBezTo>
                        <a:pt x="231" y="16"/>
                        <a:pt x="232" y="12"/>
                        <a:pt x="235" y="10"/>
                      </a:cubicBezTo>
                      <a:cubicBezTo>
                        <a:pt x="234" y="14"/>
                        <a:pt x="233" y="19"/>
                        <a:pt x="232" y="23"/>
                      </a:cubicBezTo>
                      <a:cubicBezTo>
                        <a:pt x="231" y="28"/>
                        <a:pt x="231" y="32"/>
                        <a:pt x="232" y="37"/>
                      </a:cubicBezTo>
                      <a:cubicBezTo>
                        <a:pt x="233" y="43"/>
                        <a:pt x="235" y="46"/>
                        <a:pt x="239" y="50"/>
                      </a:cubicBezTo>
                      <a:cubicBezTo>
                        <a:pt x="243" y="53"/>
                        <a:pt x="242" y="58"/>
                        <a:pt x="241" y="62"/>
                      </a:cubicBezTo>
                      <a:cubicBezTo>
                        <a:pt x="240" y="66"/>
                        <a:pt x="240" y="69"/>
                        <a:pt x="237" y="73"/>
                      </a:cubicBezTo>
                      <a:cubicBezTo>
                        <a:pt x="235" y="78"/>
                        <a:pt x="235" y="81"/>
                        <a:pt x="234"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7" name="Freeform 359"/>
                <p:cNvSpPr/>
                <p:nvPr/>
              </p:nvSpPr>
              <p:spPr bwMode="auto">
                <a:xfrm>
                  <a:off x="1354135" y="2538412"/>
                  <a:ext cx="131762" cy="268287"/>
                </a:xfrm>
                <a:custGeom>
                  <a:avLst/>
                  <a:gdLst/>
                  <a:ahLst/>
                  <a:cxnLst>
                    <a:cxn ang="0">
                      <a:pos x="47" y="21"/>
                    </a:cxn>
                    <a:cxn ang="0">
                      <a:pos x="40" y="27"/>
                    </a:cxn>
                    <a:cxn ang="0">
                      <a:pos x="40" y="37"/>
                    </a:cxn>
                    <a:cxn ang="0">
                      <a:pos x="35" y="56"/>
                    </a:cxn>
                    <a:cxn ang="0">
                      <a:pos x="33" y="66"/>
                    </a:cxn>
                    <a:cxn ang="0">
                      <a:pos x="36" y="76"/>
                    </a:cxn>
                    <a:cxn ang="0">
                      <a:pos x="36" y="86"/>
                    </a:cxn>
                    <a:cxn ang="0">
                      <a:pos x="31" y="92"/>
                    </a:cxn>
                    <a:cxn ang="0">
                      <a:pos x="31" y="98"/>
                    </a:cxn>
                    <a:cxn ang="0">
                      <a:pos x="30" y="101"/>
                    </a:cxn>
                    <a:cxn ang="0">
                      <a:pos x="27" y="101"/>
                    </a:cxn>
                    <a:cxn ang="0">
                      <a:pos x="11" y="98"/>
                    </a:cxn>
                    <a:cxn ang="0">
                      <a:pos x="10" y="65"/>
                    </a:cxn>
                    <a:cxn ang="0">
                      <a:pos x="11" y="35"/>
                    </a:cxn>
                    <a:cxn ang="0">
                      <a:pos x="9" y="4"/>
                    </a:cxn>
                    <a:cxn ang="0">
                      <a:pos x="12" y="1"/>
                    </a:cxn>
                    <a:cxn ang="0">
                      <a:pos x="22" y="3"/>
                    </a:cxn>
                    <a:cxn ang="0">
                      <a:pos x="33" y="5"/>
                    </a:cxn>
                    <a:cxn ang="0">
                      <a:pos x="41" y="4"/>
                    </a:cxn>
                    <a:cxn ang="0">
                      <a:pos x="47" y="10"/>
                    </a:cxn>
                    <a:cxn ang="0">
                      <a:pos x="47" y="21"/>
                    </a:cxn>
                  </a:cxnLst>
                  <a:rect l="0" t="0" r="r" b="b"/>
                  <a:pathLst>
                    <a:path w="50" h="102">
                      <a:moveTo>
                        <a:pt x="47" y="21"/>
                      </a:moveTo>
                      <a:cubicBezTo>
                        <a:pt x="44" y="23"/>
                        <a:pt x="41" y="23"/>
                        <a:pt x="40" y="27"/>
                      </a:cubicBezTo>
                      <a:cubicBezTo>
                        <a:pt x="39" y="30"/>
                        <a:pt x="41" y="34"/>
                        <a:pt x="40" y="37"/>
                      </a:cubicBezTo>
                      <a:cubicBezTo>
                        <a:pt x="40" y="44"/>
                        <a:pt x="36" y="50"/>
                        <a:pt x="35" y="56"/>
                      </a:cubicBezTo>
                      <a:cubicBezTo>
                        <a:pt x="34" y="59"/>
                        <a:pt x="33" y="63"/>
                        <a:pt x="33" y="66"/>
                      </a:cubicBezTo>
                      <a:cubicBezTo>
                        <a:pt x="32" y="69"/>
                        <a:pt x="36" y="71"/>
                        <a:pt x="36" y="76"/>
                      </a:cubicBezTo>
                      <a:cubicBezTo>
                        <a:pt x="35" y="79"/>
                        <a:pt x="36" y="84"/>
                        <a:pt x="36" y="86"/>
                      </a:cubicBezTo>
                      <a:cubicBezTo>
                        <a:pt x="35" y="89"/>
                        <a:pt x="32" y="90"/>
                        <a:pt x="31" y="92"/>
                      </a:cubicBezTo>
                      <a:cubicBezTo>
                        <a:pt x="30" y="94"/>
                        <a:pt x="31" y="96"/>
                        <a:pt x="31" y="98"/>
                      </a:cubicBezTo>
                      <a:cubicBezTo>
                        <a:pt x="31" y="99"/>
                        <a:pt x="30" y="100"/>
                        <a:pt x="30" y="101"/>
                      </a:cubicBezTo>
                      <a:cubicBezTo>
                        <a:pt x="29" y="101"/>
                        <a:pt x="28" y="101"/>
                        <a:pt x="27" y="101"/>
                      </a:cubicBezTo>
                      <a:cubicBezTo>
                        <a:pt x="21" y="102"/>
                        <a:pt x="14" y="101"/>
                        <a:pt x="11" y="98"/>
                      </a:cubicBezTo>
                      <a:cubicBezTo>
                        <a:pt x="0" y="89"/>
                        <a:pt x="8" y="76"/>
                        <a:pt x="10" y="65"/>
                      </a:cubicBezTo>
                      <a:cubicBezTo>
                        <a:pt x="12" y="55"/>
                        <a:pt x="11" y="45"/>
                        <a:pt x="11" y="35"/>
                      </a:cubicBezTo>
                      <a:cubicBezTo>
                        <a:pt x="11" y="24"/>
                        <a:pt x="11" y="14"/>
                        <a:pt x="9" y="4"/>
                      </a:cubicBezTo>
                      <a:cubicBezTo>
                        <a:pt x="10" y="3"/>
                        <a:pt x="11" y="2"/>
                        <a:pt x="12" y="1"/>
                      </a:cubicBezTo>
                      <a:cubicBezTo>
                        <a:pt x="17" y="0"/>
                        <a:pt x="19" y="1"/>
                        <a:pt x="22" y="3"/>
                      </a:cubicBezTo>
                      <a:cubicBezTo>
                        <a:pt x="26" y="5"/>
                        <a:pt x="29" y="6"/>
                        <a:pt x="33" y="5"/>
                      </a:cubicBezTo>
                      <a:cubicBezTo>
                        <a:pt x="36" y="5"/>
                        <a:pt x="38" y="3"/>
                        <a:pt x="41" y="4"/>
                      </a:cubicBezTo>
                      <a:cubicBezTo>
                        <a:pt x="43" y="4"/>
                        <a:pt x="47" y="8"/>
                        <a:pt x="47" y="10"/>
                      </a:cubicBezTo>
                      <a:cubicBezTo>
                        <a:pt x="50" y="14"/>
                        <a:pt x="50" y="18"/>
                        <a:pt x="47"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8" name="Freeform 360"/>
                <p:cNvSpPr/>
                <p:nvPr/>
              </p:nvSpPr>
              <p:spPr bwMode="auto">
                <a:xfrm>
                  <a:off x="1955797" y="2082799"/>
                  <a:ext cx="33337" cy="47625"/>
                </a:xfrm>
                <a:custGeom>
                  <a:avLst/>
                  <a:gdLst/>
                  <a:ahLst/>
                  <a:cxnLst>
                    <a:cxn ang="0">
                      <a:pos x="12" y="11"/>
                    </a:cxn>
                    <a:cxn ang="0">
                      <a:pos x="12" y="18"/>
                    </a:cxn>
                    <a:cxn ang="0">
                      <a:pos x="11" y="18"/>
                    </a:cxn>
                    <a:cxn ang="0">
                      <a:pos x="0" y="13"/>
                    </a:cxn>
                    <a:cxn ang="0">
                      <a:pos x="0" y="12"/>
                    </a:cxn>
                    <a:cxn ang="0">
                      <a:pos x="2" y="2"/>
                    </a:cxn>
                    <a:cxn ang="0">
                      <a:pos x="5" y="0"/>
                    </a:cxn>
                    <a:cxn ang="0">
                      <a:pos x="9" y="1"/>
                    </a:cxn>
                    <a:cxn ang="0">
                      <a:pos x="12" y="11"/>
                    </a:cxn>
                  </a:cxnLst>
                  <a:rect l="0" t="0" r="r" b="b"/>
                  <a:pathLst>
                    <a:path w="13" h="18">
                      <a:moveTo>
                        <a:pt x="12" y="11"/>
                      </a:moveTo>
                      <a:cubicBezTo>
                        <a:pt x="12" y="13"/>
                        <a:pt x="12" y="16"/>
                        <a:pt x="12" y="18"/>
                      </a:cubicBezTo>
                      <a:cubicBezTo>
                        <a:pt x="12" y="18"/>
                        <a:pt x="11" y="18"/>
                        <a:pt x="11" y="18"/>
                      </a:cubicBezTo>
                      <a:cubicBezTo>
                        <a:pt x="7" y="17"/>
                        <a:pt x="4" y="15"/>
                        <a:pt x="0" y="13"/>
                      </a:cubicBezTo>
                      <a:cubicBezTo>
                        <a:pt x="0" y="13"/>
                        <a:pt x="0" y="12"/>
                        <a:pt x="0" y="12"/>
                      </a:cubicBezTo>
                      <a:cubicBezTo>
                        <a:pt x="1" y="9"/>
                        <a:pt x="1" y="6"/>
                        <a:pt x="2" y="2"/>
                      </a:cubicBezTo>
                      <a:cubicBezTo>
                        <a:pt x="3" y="0"/>
                        <a:pt x="2" y="0"/>
                        <a:pt x="5" y="0"/>
                      </a:cubicBezTo>
                      <a:cubicBezTo>
                        <a:pt x="6" y="0"/>
                        <a:pt x="8" y="1"/>
                        <a:pt x="9" y="1"/>
                      </a:cubicBezTo>
                      <a:cubicBezTo>
                        <a:pt x="10" y="4"/>
                        <a:pt x="13" y="7"/>
                        <a:pt x="12"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9" name="Freeform 361"/>
                <p:cNvSpPr/>
                <p:nvPr/>
              </p:nvSpPr>
              <p:spPr bwMode="auto">
                <a:xfrm>
                  <a:off x="1963734" y="2222499"/>
                  <a:ext cx="173037" cy="123825"/>
                </a:xfrm>
                <a:custGeom>
                  <a:avLst/>
                  <a:gdLst/>
                  <a:ahLst/>
                  <a:cxnLst>
                    <a:cxn ang="0">
                      <a:pos x="56" y="31"/>
                    </a:cxn>
                    <a:cxn ang="0">
                      <a:pos x="38" y="37"/>
                    </a:cxn>
                    <a:cxn ang="0">
                      <a:pos x="28" y="32"/>
                    </a:cxn>
                    <a:cxn ang="0">
                      <a:pos x="26" y="37"/>
                    </a:cxn>
                    <a:cxn ang="0">
                      <a:pos x="21" y="42"/>
                    </a:cxn>
                    <a:cxn ang="0">
                      <a:pos x="13" y="47"/>
                    </a:cxn>
                    <a:cxn ang="0">
                      <a:pos x="13" y="43"/>
                    </a:cxn>
                    <a:cxn ang="0">
                      <a:pos x="14" y="35"/>
                    </a:cxn>
                    <a:cxn ang="0">
                      <a:pos x="4" y="34"/>
                    </a:cxn>
                    <a:cxn ang="0">
                      <a:pos x="6" y="31"/>
                    </a:cxn>
                    <a:cxn ang="0">
                      <a:pos x="11" y="22"/>
                    </a:cxn>
                    <a:cxn ang="0">
                      <a:pos x="15" y="20"/>
                    </a:cxn>
                    <a:cxn ang="0">
                      <a:pos x="16" y="11"/>
                    </a:cxn>
                    <a:cxn ang="0">
                      <a:pos x="24" y="5"/>
                    </a:cxn>
                    <a:cxn ang="0">
                      <a:pos x="38" y="4"/>
                    </a:cxn>
                    <a:cxn ang="0">
                      <a:pos x="46" y="1"/>
                    </a:cxn>
                    <a:cxn ang="0">
                      <a:pos x="52" y="5"/>
                    </a:cxn>
                    <a:cxn ang="0">
                      <a:pos x="56" y="12"/>
                    </a:cxn>
                    <a:cxn ang="0">
                      <a:pos x="56" y="12"/>
                    </a:cxn>
                    <a:cxn ang="0">
                      <a:pos x="58" y="17"/>
                    </a:cxn>
                    <a:cxn ang="0">
                      <a:pos x="62" y="22"/>
                    </a:cxn>
                    <a:cxn ang="0">
                      <a:pos x="63" y="22"/>
                    </a:cxn>
                    <a:cxn ang="0">
                      <a:pos x="56" y="31"/>
                    </a:cxn>
                  </a:cxnLst>
                  <a:rect l="0" t="0" r="r" b="b"/>
                  <a:pathLst>
                    <a:path w="66" h="47">
                      <a:moveTo>
                        <a:pt x="56" y="31"/>
                      </a:moveTo>
                      <a:cubicBezTo>
                        <a:pt x="51" y="33"/>
                        <a:pt x="46" y="41"/>
                        <a:pt x="38" y="37"/>
                      </a:cubicBezTo>
                      <a:cubicBezTo>
                        <a:pt x="35" y="35"/>
                        <a:pt x="32" y="30"/>
                        <a:pt x="28" y="32"/>
                      </a:cubicBezTo>
                      <a:cubicBezTo>
                        <a:pt x="26" y="34"/>
                        <a:pt x="26" y="35"/>
                        <a:pt x="26" y="37"/>
                      </a:cubicBezTo>
                      <a:cubicBezTo>
                        <a:pt x="24" y="39"/>
                        <a:pt x="23" y="41"/>
                        <a:pt x="21" y="42"/>
                      </a:cubicBezTo>
                      <a:cubicBezTo>
                        <a:pt x="18" y="44"/>
                        <a:pt x="16" y="46"/>
                        <a:pt x="13" y="47"/>
                      </a:cubicBezTo>
                      <a:cubicBezTo>
                        <a:pt x="13" y="46"/>
                        <a:pt x="13" y="45"/>
                        <a:pt x="13" y="43"/>
                      </a:cubicBezTo>
                      <a:cubicBezTo>
                        <a:pt x="14" y="42"/>
                        <a:pt x="15" y="37"/>
                        <a:pt x="14" y="35"/>
                      </a:cubicBezTo>
                      <a:cubicBezTo>
                        <a:pt x="13" y="33"/>
                        <a:pt x="7" y="35"/>
                        <a:pt x="4" y="34"/>
                      </a:cubicBezTo>
                      <a:cubicBezTo>
                        <a:pt x="0" y="32"/>
                        <a:pt x="5" y="32"/>
                        <a:pt x="6" y="31"/>
                      </a:cubicBezTo>
                      <a:cubicBezTo>
                        <a:pt x="9" y="29"/>
                        <a:pt x="8" y="24"/>
                        <a:pt x="11" y="22"/>
                      </a:cubicBezTo>
                      <a:cubicBezTo>
                        <a:pt x="13" y="20"/>
                        <a:pt x="13" y="21"/>
                        <a:pt x="15" y="20"/>
                      </a:cubicBezTo>
                      <a:cubicBezTo>
                        <a:pt x="17" y="17"/>
                        <a:pt x="14" y="13"/>
                        <a:pt x="16" y="11"/>
                      </a:cubicBezTo>
                      <a:cubicBezTo>
                        <a:pt x="17" y="9"/>
                        <a:pt x="23" y="7"/>
                        <a:pt x="24" y="5"/>
                      </a:cubicBezTo>
                      <a:cubicBezTo>
                        <a:pt x="29" y="6"/>
                        <a:pt x="34" y="5"/>
                        <a:pt x="38" y="4"/>
                      </a:cubicBezTo>
                      <a:cubicBezTo>
                        <a:pt x="41" y="4"/>
                        <a:pt x="44" y="2"/>
                        <a:pt x="46" y="1"/>
                      </a:cubicBezTo>
                      <a:cubicBezTo>
                        <a:pt x="50" y="0"/>
                        <a:pt x="51" y="2"/>
                        <a:pt x="52" y="5"/>
                      </a:cubicBezTo>
                      <a:cubicBezTo>
                        <a:pt x="53" y="8"/>
                        <a:pt x="54" y="10"/>
                        <a:pt x="56" y="12"/>
                      </a:cubicBezTo>
                      <a:cubicBezTo>
                        <a:pt x="56" y="12"/>
                        <a:pt x="56" y="12"/>
                        <a:pt x="56" y="12"/>
                      </a:cubicBezTo>
                      <a:cubicBezTo>
                        <a:pt x="57" y="14"/>
                        <a:pt x="57" y="16"/>
                        <a:pt x="58" y="17"/>
                      </a:cubicBezTo>
                      <a:cubicBezTo>
                        <a:pt x="59" y="19"/>
                        <a:pt x="61" y="20"/>
                        <a:pt x="62" y="22"/>
                      </a:cubicBezTo>
                      <a:cubicBezTo>
                        <a:pt x="63" y="22"/>
                        <a:pt x="63" y="22"/>
                        <a:pt x="63" y="22"/>
                      </a:cubicBezTo>
                      <a:cubicBezTo>
                        <a:pt x="66" y="28"/>
                        <a:pt x="60" y="29"/>
                        <a:pt x="56"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0" name="Freeform 362"/>
                <p:cNvSpPr/>
                <p:nvPr/>
              </p:nvSpPr>
              <p:spPr bwMode="auto">
                <a:xfrm>
                  <a:off x="2765420" y="2181224"/>
                  <a:ext cx="153987" cy="138112"/>
                </a:xfrm>
                <a:custGeom>
                  <a:avLst/>
                  <a:gdLst/>
                  <a:ahLst/>
                  <a:cxnLst>
                    <a:cxn ang="0">
                      <a:pos x="59" y="41"/>
                    </a:cxn>
                    <a:cxn ang="0">
                      <a:pos x="52" y="46"/>
                    </a:cxn>
                    <a:cxn ang="0">
                      <a:pos x="49" y="48"/>
                    </a:cxn>
                    <a:cxn ang="0">
                      <a:pos x="45" y="50"/>
                    </a:cxn>
                    <a:cxn ang="0">
                      <a:pos x="42" y="53"/>
                    </a:cxn>
                    <a:cxn ang="0">
                      <a:pos x="32" y="45"/>
                    </a:cxn>
                    <a:cxn ang="0">
                      <a:pos x="25" y="33"/>
                    </a:cxn>
                    <a:cxn ang="0">
                      <a:pos x="21" y="26"/>
                    </a:cxn>
                    <a:cxn ang="0">
                      <a:pos x="14" y="20"/>
                    </a:cxn>
                    <a:cxn ang="0">
                      <a:pos x="6" y="14"/>
                    </a:cxn>
                    <a:cxn ang="0">
                      <a:pos x="0" y="13"/>
                    </a:cxn>
                    <a:cxn ang="0">
                      <a:pos x="5" y="9"/>
                    </a:cxn>
                    <a:cxn ang="0">
                      <a:pos x="14" y="1"/>
                    </a:cxn>
                    <a:cxn ang="0">
                      <a:pos x="25" y="5"/>
                    </a:cxn>
                    <a:cxn ang="0">
                      <a:pos x="38" y="8"/>
                    </a:cxn>
                    <a:cxn ang="0">
                      <a:pos x="48" y="25"/>
                    </a:cxn>
                    <a:cxn ang="0">
                      <a:pos x="52" y="33"/>
                    </a:cxn>
                    <a:cxn ang="0">
                      <a:pos x="55" y="38"/>
                    </a:cxn>
                    <a:cxn ang="0">
                      <a:pos x="59" y="41"/>
                    </a:cxn>
                  </a:cxnLst>
                  <a:rect l="0" t="0" r="r" b="b"/>
                  <a:pathLst>
                    <a:path w="59" h="53">
                      <a:moveTo>
                        <a:pt x="59" y="41"/>
                      </a:moveTo>
                      <a:cubicBezTo>
                        <a:pt x="57" y="43"/>
                        <a:pt x="54" y="44"/>
                        <a:pt x="52" y="46"/>
                      </a:cubicBezTo>
                      <a:cubicBezTo>
                        <a:pt x="50" y="48"/>
                        <a:pt x="51" y="48"/>
                        <a:pt x="49" y="48"/>
                      </a:cubicBezTo>
                      <a:cubicBezTo>
                        <a:pt x="48" y="49"/>
                        <a:pt x="46" y="49"/>
                        <a:pt x="45" y="50"/>
                      </a:cubicBezTo>
                      <a:cubicBezTo>
                        <a:pt x="44" y="50"/>
                        <a:pt x="43" y="52"/>
                        <a:pt x="42" y="53"/>
                      </a:cubicBezTo>
                      <a:cubicBezTo>
                        <a:pt x="38" y="51"/>
                        <a:pt x="35" y="48"/>
                        <a:pt x="32" y="45"/>
                      </a:cubicBezTo>
                      <a:cubicBezTo>
                        <a:pt x="30" y="41"/>
                        <a:pt x="28" y="36"/>
                        <a:pt x="25" y="33"/>
                      </a:cubicBezTo>
                      <a:cubicBezTo>
                        <a:pt x="23" y="31"/>
                        <a:pt x="22" y="28"/>
                        <a:pt x="21" y="26"/>
                      </a:cubicBezTo>
                      <a:cubicBezTo>
                        <a:pt x="19" y="24"/>
                        <a:pt x="16" y="21"/>
                        <a:pt x="14" y="20"/>
                      </a:cubicBezTo>
                      <a:cubicBezTo>
                        <a:pt x="11" y="18"/>
                        <a:pt x="9" y="16"/>
                        <a:pt x="6" y="14"/>
                      </a:cubicBezTo>
                      <a:cubicBezTo>
                        <a:pt x="4" y="13"/>
                        <a:pt x="3" y="13"/>
                        <a:pt x="0" y="13"/>
                      </a:cubicBezTo>
                      <a:cubicBezTo>
                        <a:pt x="2" y="12"/>
                        <a:pt x="4" y="11"/>
                        <a:pt x="5" y="9"/>
                      </a:cubicBezTo>
                      <a:cubicBezTo>
                        <a:pt x="8" y="7"/>
                        <a:pt x="10" y="2"/>
                        <a:pt x="14" y="1"/>
                      </a:cubicBezTo>
                      <a:cubicBezTo>
                        <a:pt x="17" y="0"/>
                        <a:pt x="21" y="4"/>
                        <a:pt x="25" y="5"/>
                      </a:cubicBezTo>
                      <a:cubicBezTo>
                        <a:pt x="30" y="5"/>
                        <a:pt x="34" y="5"/>
                        <a:pt x="38" y="8"/>
                      </a:cubicBezTo>
                      <a:cubicBezTo>
                        <a:pt x="43" y="12"/>
                        <a:pt x="45" y="19"/>
                        <a:pt x="48" y="25"/>
                      </a:cubicBezTo>
                      <a:cubicBezTo>
                        <a:pt x="49" y="28"/>
                        <a:pt x="51" y="30"/>
                        <a:pt x="52" y="33"/>
                      </a:cubicBezTo>
                      <a:cubicBezTo>
                        <a:pt x="53" y="35"/>
                        <a:pt x="54" y="36"/>
                        <a:pt x="55" y="38"/>
                      </a:cubicBezTo>
                      <a:cubicBezTo>
                        <a:pt x="57" y="39"/>
                        <a:pt x="59" y="39"/>
                        <a:pt x="59" y="4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1" name="Freeform 363"/>
                <p:cNvSpPr/>
                <p:nvPr/>
              </p:nvSpPr>
              <p:spPr bwMode="auto">
                <a:xfrm>
                  <a:off x="2357433" y="2173287"/>
                  <a:ext cx="284162" cy="165100"/>
                </a:xfrm>
                <a:custGeom>
                  <a:avLst/>
                  <a:gdLst/>
                  <a:ahLst/>
                  <a:cxnLst>
                    <a:cxn ang="0">
                      <a:pos x="108" y="12"/>
                    </a:cxn>
                    <a:cxn ang="0">
                      <a:pos x="103" y="15"/>
                    </a:cxn>
                    <a:cxn ang="0">
                      <a:pos x="97" y="23"/>
                    </a:cxn>
                    <a:cxn ang="0">
                      <a:pos x="92" y="29"/>
                    </a:cxn>
                    <a:cxn ang="0">
                      <a:pos x="81" y="44"/>
                    </a:cxn>
                    <a:cxn ang="0">
                      <a:pos x="71" y="54"/>
                    </a:cxn>
                    <a:cxn ang="0">
                      <a:pos x="68" y="54"/>
                    </a:cxn>
                    <a:cxn ang="0">
                      <a:pos x="55" y="55"/>
                    </a:cxn>
                    <a:cxn ang="0">
                      <a:pos x="47" y="59"/>
                    </a:cxn>
                    <a:cxn ang="0">
                      <a:pos x="39" y="63"/>
                    </a:cxn>
                    <a:cxn ang="0">
                      <a:pos x="24" y="60"/>
                    </a:cxn>
                    <a:cxn ang="0">
                      <a:pos x="7" y="47"/>
                    </a:cxn>
                    <a:cxn ang="0">
                      <a:pos x="4" y="45"/>
                    </a:cxn>
                    <a:cxn ang="0">
                      <a:pos x="0" y="40"/>
                    </a:cxn>
                    <a:cxn ang="0">
                      <a:pos x="0" y="39"/>
                    </a:cxn>
                    <a:cxn ang="0">
                      <a:pos x="4" y="32"/>
                    </a:cxn>
                    <a:cxn ang="0">
                      <a:pos x="9" y="26"/>
                    </a:cxn>
                    <a:cxn ang="0">
                      <a:pos x="12" y="23"/>
                    </a:cxn>
                    <a:cxn ang="0">
                      <a:pos x="14" y="19"/>
                    </a:cxn>
                    <a:cxn ang="0">
                      <a:pos x="20" y="16"/>
                    </a:cxn>
                    <a:cxn ang="0">
                      <a:pos x="24" y="12"/>
                    </a:cxn>
                    <a:cxn ang="0">
                      <a:pos x="26" y="9"/>
                    </a:cxn>
                    <a:cxn ang="0">
                      <a:pos x="33" y="10"/>
                    </a:cxn>
                    <a:cxn ang="0">
                      <a:pos x="62" y="8"/>
                    </a:cxn>
                    <a:cxn ang="0">
                      <a:pos x="68" y="5"/>
                    </a:cxn>
                    <a:cxn ang="0">
                      <a:pos x="74" y="1"/>
                    </a:cxn>
                    <a:cxn ang="0">
                      <a:pos x="88" y="2"/>
                    </a:cxn>
                    <a:cxn ang="0">
                      <a:pos x="96" y="3"/>
                    </a:cxn>
                    <a:cxn ang="0">
                      <a:pos x="108" y="12"/>
                    </a:cxn>
                  </a:cxnLst>
                  <a:rect l="0" t="0" r="r" b="b"/>
                  <a:pathLst>
                    <a:path w="108" h="63">
                      <a:moveTo>
                        <a:pt x="108" y="12"/>
                      </a:moveTo>
                      <a:cubicBezTo>
                        <a:pt x="106" y="13"/>
                        <a:pt x="105" y="14"/>
                        <a:pt x="103" y="15"/>
                      </a:cubicBezTo>
                      <a:cubicBezTo>
                        <a:pt x="101" y="17"/>
                        <a:pt x="100" y="20"/>
                        <a:pt x="97" y="23"/>
                      </a:cubicBezTo>
                      <a:cubicBezTo>
                        <a:pt x="95" y="25"/>
                        <a:pt x="94" y="27"/>
                        <a:pt x="92" y="29"/>
                      </a:cubicBezTo>
                      <a:cubicBezTo>
                        <a:pt x="88" y="33"/>
                        <a:pt x="84" y="39"/>
                        <a:pt x="81" y="44"/>
                      </a:cubicBezTo>
                      <a:cubicBezTo>
                        <a:pt x="78" y="49"/>
                        <a:pt x="79" y="55"/>
                        <a:pt x="71" y="54"/>
                      </a:cubicBezTo>
                      <a:cubicBezTo>
                        <a:pt x="70" y="54"/>
                        <a:pt x="69" y="54"/>
                        <a:pt x="68" y="54"/>
                      </a:cubicBezTo>
                      <a:cubicBezTo>
                        <a:pt x="64" y="54"/>
                        <a:pt x="60" y="53"/>
                        <a:pt x="55" y="55"/>
                      </a:cubicBezTo>
                      <a:cubicBezTo>
                        <a:pt x="52" y="56"/>
                        <a:pt x="49" y="58"/>
                        <a:pt x="47" y="59"/>
                      </a:cubicBezTo>
                      <a:cubicBezTo>
                        <a:pt x="44" y="61"/>
                        <a:pt x="42" y="62"/>
                        <a:pt x="39" y="63"/>
                      </a:cubicBezTo>
                      <a:cubicBezTo>
                        <a:pt x="34" y="63"/>
                        <a:pt x="28" y="62"/>
                        <a:pt x="24" y="60"/>
                      </a:cubicBezTo>
                      <a:cubicBezTo>
                        <a:pt x="17" y="58"/>
                        <a:pt x="11" y="52"/>
                        <a:pt x="7" y="47"/>
                      </a:cubicBezTo>
                      <a:cubicBezTo>
                        <a:pt x="6" y="46"/>
                        <a:pt x="5" y="45"/>
                        <a:pt x="4" y="45"/>
                      </a:cubicBezTo>
                      <a:cubicBezTo>
                        <a:pt x="3" y="43"/>
                        <a:pt x="1" y="42"/>
                        <a:pt x="0" y="40"/>
                      </a:cubicBezTo>
                      <a:cubicBezTo>
                        <a:pt x="0" y="40"/>
                        <a:pt x="0" y="39"/>
                        <a:pt x="0" y="39"/>
                      </a:cubicBezTo>
                      <a:cubicBezTo>
                        <a:pt x="1" y="37"/>
                        <a:pt x="3" y="34"/>
                        <a:pt x="4" y="32"/>
                      </a:cubicBezTo>
                      <a:cubicBezTo>
                        <a:pt x="6" y="30"/>
                        <a:pt x="8" y="28"/>
                        <a:pt x="9" y="26"/>
                      </a:cubicBezTo>
                      <a:cubicBezTo>
                        <a:pt x="10" y="25"/>
                        <a:pt x="11" y="24"/>
                        <a:pt x="12" y="23"/>
                      </a:cubicBezTo>
                      <a:cubicBezTo>
                        <a:pt x="13" y="22"/>
                        <a:pt x="13" y="20"/>
                        <a:pt x="14" y="19"/>
                      </a:cubicBezTo>
                      <a:cubicBezTo>
                        <a:pt x="15" y="18"/>
                        <a:pt x="18" y="17"/>
                        <a:pt x="20" y="16"/>
                      </a:cubicBezTo>
                      <a:cubicBezTo>
                        <a:pt x="21" y="15"/>
                        <a:pt x="23" y="14"/>
                        <a:pt x="24" y="12"/>
                      </a:cubicBezTo>
                      <a:cubicBezTo>
                        <a:pt x="25" y="11"/>
                        <a:pt x="26" y="10"/>
                        <a:pt x="26" y="9"/>
                      </a:cubicBezTo>
                      <a:cubicBezTo>
                        <a:pt x="29" y="10"/>
                        <a:pt x="31" y="10"/>
                        <a:pt x="33" y="10"/>
                      </a:cubicBezTo>
                      <a:cubicBezTo>
                        <a:pt x="42" y="12"/>
                        <a:pt x="54" y="12"/>
                        <a:pt x="62" y="8"/>
                      </a:cubicBezTo>
                      <a:cubicBezTo>
                        <a:pt x="64" y="7"/>
                        <a:pt x="66" y="6"/>
                        <a:pt x="68" y="5"/>
                      </a:cubicBezTo>
                      <a:cubicBezTo>
                        <a:pt x="70" y="4"/>
                        <a:pt x="71" y="2"/>
                        <a:pt x="74" y="1"/>
                      </a:cubicBezTo>
                      <a:cubicBezTo>
                        <a:pt x="78" y="0"/>
                        <a:pt x="84" y="1"/>
                        <a:pt x="88" y="2"/>
                      </a:cubicBezTo>
                      <a:cubicBezTo>
                        <a:pt x="91" y="3"/>
                        <a:pt x="93" y="3"/>
                        <a:pt x="96" y="3"/>
                      </a:cubicBezTo>
                      <a:cubicBezTo>
                        <a:pt x="95" y="7"/>
                        <a:pt x="102" y="10"/>
                        <a:pt x="108"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2" name="Freeform 364"/>
                <p:cNvSpPr/>
                <p:nvPr/>
              </p:nvSpPr>
              <p:spPr bwMode="auto">
                <a:xfrm>
                  <a:off x="2478083" y="2311399"/>
                  <a:ext cx="149225" cy="231775"/>
                </a:xfrm>
                <a:custGeom>
                  <a:avLst/>
                  <a:gdLst/>
                  <a:ahLst/>
                  <a:cxnLst>
                    <a:cxn ang="0">
                      <a:pos x="57" y="70"/>
                    </a:cxn>
                    <a:cxn ang="0">
                      <a:pos x="51" y="81"/>
                    </a:cxn>
                    <a:cxn ang="0">
                      <a:pos x="47" y="81"/>
                    </a:cxn>
                    <a:cxn ang="0">
                      <a:pos x="35" y="83"/>
                    </a:cxn>
                    <a:cxn ang="0">
                      <a:pos x="29" y="86"/>
                    </a:cxn>
                    <a:cxn ang="0">
                      <a:pos x="24" y="88"/>
                    </a:cxn>
                    <a:cxn ang="0">
                      <a:pos x="22" y="88"/>
                    </a:cxn>
                    <a:cxn ang="0">
                      <a:pos x="16" y="78"/>
                    </a:cxn>
                    <a:cxn ang="0">
                      <a:pos x="14" y="75"/>
                    </a:cxn>
                    <a:cxn ang="0">
                      <a:pos x="13" y="62"/>
                    </a:cxn>
                    <a:cxn ang="0">
                      <a:pos x="9" y="57"/>
                    </a:cxn>
                    <a:cxn ang="0">
                      <a:pos x="8" y="54"/>
                    </a:cxn>
                    <a:cxn ang="0">
                      <a:pos x="8" y="53"/>
                    </a:cxn>
                    <a:cxn ang="0">
                      <a:pos x="4" y="43"/>
                    </a:cxn>
                    <a:cxn ang="0">
                      <a:pos x="3" y="35"/>
                    </a:cxn>
                    <a:cxn ang="0">
                      <a:pos x="2" y="28"/>
                    </a:cxn>
                    <a:cxn ang="0">
                      <a:pos x="1" y="27"/>
                    </a:cxn>
                    <a:cxn ang="0">
                      <a:pos x="1" y="13"/>
                    </a:cxn>
                    <a:cxn ang="0">
                      <a:pos x="1" y="6"/>
                    </a:cxn>
                    <a:cxn ang="0">
                      <a:pos x="9" y="2"/>
                    </a:cxn>
                    <a:cxn ang="0">
                      <a:pos x="22" y="1"/>
                    </a:cxn>
                    <a:cxn ang="0">
                      <a:pos x="25" y="12"/>
                    </a:cxn>
                    <a:cxn ang="0">
                      <a:pos x="31" y="19"/>
                    </a:cxn>
                    <a:cxn ang="0">
                      <a:pos x="35" y="25"/>
                    </a:cxn>
                    <a:cxn ang="0">
                      <a:pos x="38" y="32"/>
                    </a:cxn>
                    <a:cxn ang="0">
                      <a:pos x="43" y="34"/>
                    </a:cxn>
                    <a:cxn ang="0">
                      <a:pos x="53" y="37"/>
                    </a:cxn>
                    <a:cxn ang="0">
                      <a:pos x="53" y="43"/>
                    </a:cxn>
                    <a:cxn ang="0">
                      <a:pos x="53" y="52"/>
                    </a:cxn>
                    <a:cxn ang="0">
                      <a:pos x="55" y="55"/>
                    </a:cxn>
                    <a:cxn ang="0">
                      <a:pos x="57" y="70"/>
                    </a:cxn>
                  </a:cxnLst>
                  <a:rect l="0" t="0" r="r" b="b"/>
                  <a:pathLst>
                    <a:path w="57" h="88">
                      <a:moveTo>
                        <a:pt x="57" y="70"/>
                      </a:moveTo>
                      <a:cubicBezTo>
                        <a:pt x="56" y="74"/>
                        <a:pt x="51" y="77"/>
                        <a:pt x="51" y="81"/>
                      </a:cubicBezTo>
                      <a:cubicBezTo>
                        <a:pt x="50" y="81"/>
                        <a:pt x="48" y="81"/>
                        <a:pt x="47" y="81"/>
                      </a:cubicBezTo>
                      <a:cubicBezTo>
                        <a:pt x="43" y="81"/>
                        <a:pt x="38" y="81"/>
                        <a:pt x="35" y="83"/>
                      </a:cubicBezTo>
                      <a:cubicBezTo>
                        <a:pt x="33" y="84"/>
                        <a:pt x="31" y="84"/>
                        <a:pt x="29" y="86"/>
                      </a:cubicBezTo>
                      <a:cubicBezTo>
                        <a:pt x="27" y="87"/>
                        <a:pt x="26" y="88"/>
                        <a:pt x="24" y="88"/>
                      </a:cubicBezTo>
                      <a:cubicBezTo>
                        <a:pt x="23" y="88"/>
                        <a:pt x="22" y="88"/>
                        <a:pt x="22" y="88"/>
                      </a:cubicBezTo>
                      <a:cubicBezTo>
                        <a:pt x="21" y="85"/>
                        <a:pt x="19" y="81"/>
                        <a:pt x="16" y="78"/>
                      </a:cubicBezTo>
                      <a:cubicBezTo>
                        <a:pt x="15" y="77"/>
                        <a:pt x="14" y="76"/>
                        <a:pt x="14" y="75"/>
                      </a:cubicBezTo>
                      <a:cubicBezTo>
                        <a:pt x="12" y="71"/>
                        <a:pt x="14" y="66"/>
                        <a:pt x="13" y="62"/>
                      </a:cubicBezTo>
                      <a:cubicBezTo>
                        <a:pt x="12" y="60"/>
                        <a:pt x="10" y="59"/>
                        <a:pt x="9" y="57"/>
                      </a:cubicBezTo>
                      <a:cubicBezTo>
                        <a:pt x="9" y="56"/>
                        <a:pt x="9" y="55"/>
                        <a:pt x="8" y="54"/>
                      </a:cubicBezTo>
                      <a:cubicBezTo>
                        <a:pt x="8" y="54"/>
                        <a:pt x="8" y="53"/>
                        <a:pt x="8" y="53"/>
                      </a:cubicBezTo>
                      <a:cubicBezTo>
                        <a:pt x="7" y="49"/>
                        <a:pt x="5" y="47"/>
                        <a:pt x="4" y="43"/>
                      </a:cubicBezTo>
                      <a:cubicBezTo>
                        <a:pt x="4" y="40"/>
                        <a:pt x="4" y="38"/>
                        <a:pt x="3" y="35"/>
                      </a:cubicBezTo>
                      <a:cubicBezTo>
                        <a:pt x="3" y="33"/>
                        <a:pt x="2" y="30"/>
                        <a:pt x="2" y="28"/>
                      </a:cubicBezTo>
                      <a:cubicBezTo>
                        <a:pt x="1" y="28"/>
                        <a:pt x="1" y="27"/>
                        <a:pt x="1" y="27"/>
                      </a:cubicBezTo>
                      <a:cubicBezTo>
                        <a:pt x="0" y="22"/>
                        <a:pt x="1" y="18"/>
                        <a:pt x="1" y="13"/>
                      </a:cubicBezTo>
                      <a:cubicBezTo>
                        <a:pt x="1" y="11"/>
                        <a:pt x="0" y="8"/>
                        <a:pt x="1" y="6"/>
                      </a:cubicBezTo>
                      <a:cubicBezTo>
                        <a:pt x="3" y="5"/>
                        <a:pt x="6" y="3"/>
                        <a:pt x="9" y="2"/>
                      </a:cubicBezTo>
                      <a:cubicBezTo>
                        <a:pt x="14" y="0"/>
                        <a:pt x="18" y="1"/>
                        <a:pt x="22" y="1"/>
                      </a:cubicBezTo>
                      <a:cubicBezTo>
                        <a:pt x="22" y="5"/>
                        <a:pt x="23" y="9"/>
                        <a:pt x="25" y="12"/>
                      </a:cubicBezTo>
                      <a:cubicBezTo>
                        <a:pt x="27" y="15"/>
                        <a:pt x="29" y="17"/>
                        <a:pt x="31" y="19"/>
                      </a:cubicBezTo>
                      <a:cubicBezTo>
                        <a:pt x="33" y="21"/>
                        <a:pt x="34" y="23"/>
                        <a:pt x="35" y="25"/>
                      </a:cubicBezTo>
                      <a:cubicBezTo>
                        <a:pt x="36" y="27"/>
                        <a:pt x="37" y="29"/>
                        <a:pt x="38" y="32"/>
                      </a:cubicBezTo>
                      <a:cubicBezTo>
                        <a:pt x="40" y="34"/>
                        <a:pt x="43" y="29"/>
                        <a:pt x="43" y="34"/>
                      </a:cubicBezTo>
                      <a:cubicBezTo>
                        <a:pt x="43" y="39"/>
                        <a:pt x="52" y="35"/>
                        <a:pt x="53" y="37"/>
                      </a:cubicBezTo>
                      <a:cubicBezTo>
                        <a:pt x="53" y="38"/>
                        <a:pt x="53" y="42"/>
                        <a:pt x="53" y="43"/>
                      </a:cubicBezTo>
                      <a:cubicBezTo>
                        <a:pt x="54" y="45"/>
                        <a:pt x="52" y="50"/>
                        <a:pt x="53" y="52"/>
                      </a:cubicBezTo>
                      <a:cubicBezTo>
                        <a:pt x="54" y="53"/>
                        <a:pt x="54" y="54"/>
                        <a:pt x="55" y="55"/>
                      </a:cubicBezTo>
                      <a:cubicBezTo>
                        <a:pt x="57" y="59"/>
                        <a:pt x="57" y="64"/>
                        <a:pt x="57" y="7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3" name="Freeform 365"/>
                <p:cNvSpPr/>
                <p:nvPr/>
              </p:nvSpPr>
              <p:spPr bwMode="auto">
                <a:xfrm>
                  <a:off x="2346321" y="2371724"/>
                  <a:ext cx="152400" cy="122237"/>
                </a:xfrm>
                <a:custGeom>
                  <a:avLst/>
                  <a:gdLst/>
                  <a:ahLst/>
                  <a:cxnLst>
                    <a:cxn ang="0">
                      <a:pos x="58" y="31"/>
                    </a:cxn>
                    <a:cxn ang="0">
                      <a:pos x="51" y="37"/>
                    </a:cxn>
                    <a:cxn ang="0">
                      <a:pos x="36" y="44"/>
                    </a:cxn>
                    <a:cxn ang="0">
                      <a:pos x="34" y="46"/>
                    </a:cxn>
                    <a:cxn ang="0">
                      <a:pos x="32" y="44"/>
                    </a:cxn>
                    <a:cxn ang="0">
                      <a:pos x="28" y="38"/>
                    </a:cxn>
                    <a:cxn ang="0">
                      <a:pos x="21" y="32"/>
                    </a:cxn>
                    <a:cxn ang="0">
                      <a:pos x="16" y="27"/>
                    </a:cxn>
                    <a:cxn ang="0">
                      <a:pos x="5" y="14"/>
                    </a:cxn>
                    <a:cxn ang="0">
                      <a:pos x="3" y="7"/>
                    </a:cxn>
                    <a:cxn ang="0">
                      <a:pos x="5" y="4"/>
                    </a:cxn>
                    <a:cxn ang="0">
                      <a:pos x="5" y="1"/>
                    </a:cxn>
                    <a:cxn ang="0">
                      <a:pos x="13" y="2"/>
                    </a:cxn>
                    <a:cxn ang="0">
                      <a:pos x="20" y="2"/>
                    </a:cxn>
                    <a:cxn ang="0">
                      <a:pos x="35" y="2"/>
                    </a:cxn>
                    <a:cxn ang="0">
                      <a:pos x="49" y="4"/>
                    </a:cxn>
                    <a:cxn ang="0">
                      <a:pos x="52" y="5"/>
                    </a:cxn>
                    <a:cxn ang="0">
                      <a:pos x="53" y="12"/>
                    </a:cxn>
                    <a:cxn ang="0">
                      <a:pos x="54" y="20"/>
                    </a:cxn>
                    <a:cxn ang="0">
                      <a:pos x="58" y="30"/>
                    </a:cxn>
                    <a:cxn ang="0">
                      <a:pos x="58" y="31"/>
                    </a:cxn>
                  </a:cxnLst>
                  <a:rect l="0" t="0" r="r" b="b"/>
                  <a:pathLst>
                    <a:path w="58" h="46">
                      <a:moveTo>
                        <a:pt x="58" y="31"/>
                      </a:moveTo>
                      <a:cubicBezTo>
                        <a:pt x="56" y="33"/>
                        <a:pt x="54" y="35"/>
                        <a:pt x="51" y="37"/>
                      </a:cubicBezTo>
                      <a:cubicBezTo>
                        <a:pt x="45" y="39"/>
                        <a:pt x="40" y="40"/>
                        <a:pt x="36" y="44"/>
                      </a:cubicBezTo>
                      <a:cubicBezTo>
                        <a:pt x="36" y="45"/>
                        <a:pt x="35" y="46"/>
                        <a:pt x="34" y="46"/>
                      </a:cubicBezTo>
                      <a:cubicBezTo>
                        <a:pt x="33" y="45"/>
                        <a:pt x="32" y="44"/>
                        <a:pt x="32" y="44"/>
                      </a:cubicBezTo>
                      <a:cubicBezTo>
                        <a:pt x="29" y="43"/>
                        <a:pt x="30" y="41"/>
                        <a:pt x="28" y="38"/>
                      </a:cubicBezTo>
                      <a:cubicBezTo>
                        <a:pt x="26" y="36"/>
                        <a:pt x="23" y="35"/>
                        <a:pt x="21" y="32"/>
                      </a:cubicBezTo>
                      <a:cubicBezTo>
                        <a:pt x="19" y="30"/>
                        <a:pt x="18" y="29"/>
                        <a:pt x="16" y="27"/>
                      </a:cubicBezTo>
                      <a:cubicBezTo>
                        <a:pt x="10" y="24"/>
                        <a:pt x="9" y="19"/>
                        <a:pt x="5" y="14"/>
                      </a:cubicBezTo>
                      <a:cubicBezTo>
                        <a:pt x="2" y="12"/>
                        <a:pt x="0" y="10"/>
                        <a:pt x="3" y="7"/>
                      </a:cubicBezTo>
                      <a:cubicBezTo>
                        <a:pt x="4" y="6"/>
                        <a:pt x="4" y="6"/>
                        <a:pt x="5" y="4"/>
                      </a:cubicBezTo>
                      <a:cubicBezTo>
                        <a:pt x="5" y="3"/>
                        <a:pt x="5" y="2"/>
                        <a:pt x="5" y="1"/>
                      </a:cubicBezTo>
                      <a:cubicBezTo>
                        <a:pt x="7" y="0"/>
                        <a:pt x="10" y="2"/>
                        <a:pt x="13" y="2"/>
                      </a:cubicBezTo>
                      <a:cubicBezTo>
                        <a:pt x="15" y="2"/>
                        <a:pt x="18" y="2"/>
                        <a:pt x="20" y="2"/>
                      </a:cubicBezTo>
                      <a:cubicBezTo>
                        <a:pt x="25" y="2"/>
                        <a:pt x="30" y="2"/>
                        <a:pt x="35" y="2"/>
                      </a:cubicBezTo>
                      <a:cubicBezTo>
                        <a:pt x="39" y="2"/>
                        <a:pt x="44" y="4"/>
                        <a:pt x="49" y="4"/>
                      </a:cubicBezTo>
                      <a:cubicBezTo>
                        <a:pt x="50" y="4"/>
                        <a:pt x="51" y="4"/>
                        <a:pt x="52" y="5"/>
                      </a:cubicBezTo>
                      <a:cubicBezTo>
                        <a:pt x="52" y="7"/>
                        <a:pt x="53" y="10"/>
                        <a:pt x="53" y="12"/>
                      </a:cubicBezTo>
                      <a:cubicBezTo>
                        <a:pt x="54" y="15"/>
                        <a:pt x="54" y="17"/>
                        <a:pt x="54" y="20"/>
                      </a:cubicBezTo>
                      <a:cubicBezTo>
                        <a:pt x="55" y="24"/>
                        <a:pt x="57" y="26"/>
                        <a:pt x="58" y="30"/>
                      </a:cubicBezTo>
                      <a:cubicBezTo>
                        <a:pt x="58" y="30"/>
                        <a:pt x="58" y="31"/>
                        <a:pt x="58"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4" name="Freeform 366"/>
                <p:cNvSpPr/>
                <p:nvPr/>
              </p:nvSpPr>
              <p:spPr bwMode="auto">
                <a:xfrm>
                  <a:off x="2651120" y="1668462"/>
                  <a:ext cx="360362" cy="330200"/>
                </a:xfrm>
                <a:custGeom>
                  <a:avLst/>
                  <a:gdLst/>
                  <a:ahLst/>
                  <a:cxnLst>
                    <a:cxn ang="0">
                      <a:pos x="135" y="109"/>
                    </a:cxn>
                    <a:cxn ang="0">
                      <a:pos x="131" y="109"/>
                    </a:cxn>
                    <a:cxn ang="0">
                      <a:pos x="117" y="112"/>
                    </a:cxn>
                    <a:cxn ang="0">
                      <a:pos x="113" y="117"/>
                    </a:cxn>
                    <a:cxn ang="0">
                      <a:pos x="107" y="120"/>
                    </a:cxn>
                    <a:cxn ang="0">
                      <a:pos x="103" y="125"/>
                    </a:cxn>
                    <a:cxn ang="0">
                      <a:pos x="96" y="122"/>
                    </a:cxn>
                    <a:cxn ang="0">
                      <a:pos x="82" y="121"/>
                    </a:cxn>
                    <a:cxn ang="0">
                      <a:pos x="73" y="122"/>
                    </a:cxn>
                    <a:cxn ang="0">
                      <a:pos x="64" y="119"/>
                    </a:cxn>
                    <a:cxn ang="0">
                      <a:pos x="47" y="116"/>
                    </a:cxn>
                    <a:cxn ang="0">
                      <a:pos x="32" y="114"/>
                    </a:cxn>
                    <a:cxn ang="0">
                      <a:pos x="25" y="112"/>
                    </a:cxn>
                    <a:cxn ang="0">
                      <a:pos x="19" y="116"/>
                    </a:cxn>
                    <a:cxn ang="0">
                      <a:pos x="14" y="116"/>
                    </a:cxn>
                    <a:cxn ang="0">
                      <a:pos x="3" y="112"/>
                    </a:cxn>
                    <a:cxn ang="0">
                      <a:pos x="1" y="98"/>
                    </a:cxn>
                    <a:cxn ang="0">
                      <a:pos x="7" y="94"/>
                    </a:cxn>
                    <a:cxn ang="0">
                      <a:pos x="8" y="86"/>
                    </a:cxn>
                    <a:cxn ang="0">
                      <a:pos x="3" y="72"/>
                    </a:cxn>
                    <a:cxn ang="0">
                      <a:pos x="1" y="66"/>
                    </a:cxn>
                    <a:cxn ang="0">
                      <a:pos x="7" y="65"/>
                    </a:cxn>
                    <a:cxn ang="0">
                      <a:pos x="24" y="64"/>
                    </a:cxn>
                    <a:cxn ang="0">
                      <a:pos x="38" y="58"/>
                    </a:cxn>
                    <a:cxn ang="0">
                      <a:pos x="45" y="44"/>
                    </a:cxn>
                    <a:cxn ang="0">
                      <a:pos x="50" y="31"/>
                    </a:cxn>
                    <a:cxn ang="0">
                      <a:pos x="56" y="22"/>
                    </a:cxn>
                    <a:cxn ang="0">
                      <a:pos x="59" y="18"/>
                    </a:cxn>
                    <a:cxn ang="0">
                      <a:pos x="71" y="5"/>
                    </a:cxn>
                    <a:cxn ang="0">
                      <a:pos x="74" y="0"/>
                    </a:cxn>
                    <a:cxn ang="0">
                      <a:pos x="74" y="1"/>
                    </a:cxn>
                    <a:cxn ang="0">
                      <a:pos x="82" y="4"/>
                    </a:cxn>
                    <a:cxn ang="0">
                      <a:pos x="89" y="6"/>
                    </a:cxn>
                    <a:cxn ang="0">
                      <a:pos x="97" y="6"/>
                    </a:cxn>
                    <a:cxn ang="0">
                      <a:pos x="108" y="12"/>
                    </a:cxn>
                    <a:cxn ang="0">
                      <a:pos x="115" y="20"/>
                    </a:cxn>
                    <a:cxn ang="0">
                      <a:pos x="117" y="38"/>
                    </a:cxn>
                    <a:cxn ang="0">
                      <a:pos x="122" y="51"/>
                    </a:cxn>
                    <a:cxn ang="0">
                      <a:pos x="133" y="60"/>
                    </a:cxn>
                    <a:cxn ang="0">
                      <a:pos x="130" y="71"/>
                    </a:cxn>
                    <a:cxn ang="0">
                      <a:pos x="126" y="86"/>
                    </a:cxn>
                    <a:cxn ang="0">
                      <a:pos x="132" y="97"/>
                    </a:cxn>
                    <a:cxn ang="0">
                      <a:pos x="132" y="100"/>
                    </a:cxn>
                    <a:cxn ang="0">
                      <a:pos x="134" y="101"/>
                    </a:cxn>
                    <a:cxn ang="0">
                      <a:pos x="134" y="103"/>
                    </a:cxn>
                    <a:cxn ang="0">
                      <a:pos x="135" y="107"/>
                    </a:cxn>
                    <a:cxn ang="0">
                      <a:pos x="135" y="109"/>
                    </a:cxn>
                  </a:cxnLst>
                  <a:rect l="0" t="0" r="r" b="b"/>
                  <a:pathLst>
                    <a:path w="137" h="126">
                      <a:moveTo>
                        <a:pt x="135" y="109"/>
                      </a:moveTo>
                      <a:cubicBezTo>
                        <a:pt x="134" y="109"/>
                        <a:pt x="132" y="109"/>
                        <a:pt x="131" y="109"/>
                      </a:cubicBezTo>
                      <a:cubicBezTo>
                        <a:pt x="127" y="109"/>
                        <a:pt x="120" y="109"/>
                        <a:pt x="117" y="112"/>
                      </a:cubicBezTo>
                      <a:cubicBezTo>
                        <a:pt x="115" y="114"/>
                        <a:pt x="115" y="116"/>
                        <a:pt x="113" y="117"/>
                      </a:cubicBezTo>
                      <a:cubicBezTo>
                        <a:pt x="112" y="118"/>
                        <a:pt x="108" y="119"/>
                        <a:pt x="107" y="120"/>
                      </a:cubicBezTo>
                      <a:cubicBezTo>
                        <a:pt x="107" y="121"/>
                        <a:pt x="104" y="124"/>
                        <a:pt x="103" y="125"/>
                      </a:cubicBezTo>
                      <a:cubicBezTo>
                        <a:pt x="100" y="126"/>
                        <a:pt x="98" y="124"/>
                        <a:pt x="96" y="122"/>
                      </a:cubicBezTo>
                      <a:cubicBezTo>
                        <a:pt x="91" y="118"/>
                        <a:pt x="86" y="120"/>
                        <a:pt x="82" y="121"/>
                      </a:cubicBezTo>
                      <a:cubicBezTo>
                        <a:pt x="79" y="122"/>
                        <a:pt x="76" y="122"/>
                        <a:pt x="73" y="122"/>
                      </a:cubicBezTo>
                      <a:cubicBezTo>
                        <a:pt x="68" y="122"/>
                        <a:pt x="67" y="121"/>
                        <a:pt x="64" y="119"/>
                      </a:cubicBezTo>
                      <a:cubicBezTo>
                        <a:pt x="58" y="117"/>
                        <a:pt x="52" y="116"/>
                        <a:pt x="47" y="116"/>
                      </a:cubicBezTo>
                      <a:cubicBezTo>
                        <a:pt x="41" y="116"/>
                        <a:pt x="37" y="115"/>
                        <a:pt x="32" y="114"/>
                      </a:cubicBezTo>
                      <a:cubicBezTo>
                        <a:pt x="30" y="113"/>
                        <a:pt x="28" y="112"/>
                        <a:pt x="25" y="112"/>
                      </a:cubicBezTo>
                      <a:cubicBezTo>
                        <a:pt x="23" y="112"/>
                        <a:pt x="21" y="116"/>
                        <a:pt x="19" y="116"/>
                      </a:cubicBezTo>
                      <a:cubicBezTo>
                        <a:pt x="17" y="115"/>
                        <a:pt x="15" y="116"/>
                        <a:pt x="14" y="116"/>
                      </a:cubicBezTo>
                      <a:cubicBezTo>
                        <a:pt x="13" y="114"/>
                        <a:pt x="6" y="115"/>
                        <a:pt x="3" y="112"/>
                      </a:cubicBezTo>
                      <a:cubicBezTo>
                        <a:pt x="0" y="108"/>
                        <a:pt x="0" y="100"/>
                        <a:pt x="1" y="98"/>
                      </a:cubicBezTo>
                      <a:cubicBezTo>
                        <a:pt x="2" y="96"/>
                        <a:pt x="6" y="95"/>
                        <a:pt x="7" y="94"/>
                      </a:cubicBezTo>
                      <a:cubicBezTo>
                        <a:pt x="10" y="90"/>
                        <a:pt x="9" y="89"/>
                        <a:pt x="8" y="86"/>
                      </a:cubicBezTo>
                      <a:cubicBezTo>
                        <a:pt x="6" y="81"/>
                        <a:pt x="4" y="77"/>
                        <a:pt x="3" y="72"/>
                      </a:cubicBezTo>
                      <a:cubicBezTo>
                        <a:pt x="3" y="69"/>
                        <a:pt x="2" y="68"/>
                        <a:pt x="1" y="66"/>
                      </a:cubicBezTo>
                      <a:cubicBezTo>
                        <a:pt x="3" y="66"/>
                        <a:pt x="5" y="65"/>
                        <a:pt x="7" y="65"/>
                      </a:cubicBezTo>
                      <a:cubicBezTo>
                        <a:pt x="13" y="63"/>
                        <a:pt x="17" y="64"/>
                        <a:pt x="24" y="64"/>
                      </a:cubicBezTo>
                      <a:cubicBezTo>
                        <a:pt x="30" y="65"/>
                        <a:pt x="35" y="63"/>
                        <a:pt x="38" y="58"/>
                      </a:cubicBezTo>
                      <a:cubicBezTo>
                        <a:pt x="41" y="54"/>
                        <a:pt x="43" y="48"/>
                        <a:pt x="45" y="44"/>
                      </a:cubicBezTo>
                      <a:cubicBezTo>
                        <a:pt x="47" y="40"/>
                        <a:pt x="48" y="36"/>
                        <a:pt x="50" y="31"/>
                      </a:cubicBezTo>
                      <a:cubicBezTo>
                        <a:pt x="51" y="28"/>
                        <a:pt x="53" y="25"/>
                        <a:pt x="56" y="22"/>
                      </a:cubicBezTo>
                      <a:cubicBezTo>
                        <a:pt x="57" y="21"/>
                        <a:pt x="58" y="19"/>
                        <a:pt x="59" y="18"/>
                      </a:cubicBezTo>
                      <a:cubicBezTo>
                        <a:pt x="63" y="13"/>
                        <a:pt x="67" y="9"/>
                        <a:pt x="71" y="5"/>
                      </a:cubicBezTo>
                      <a:cubicBezTo>
                        <a:pt x="72" y="3"/>
                        <a:pt x="73" y="1"/>
                        <a:pt x="74" y="0"/>
                      </a:cubicBezTo>
                      <a:cubicBezTo>
                        <a:pt x="74" y="0"/>
                        <a:pt x="74" y="1"/>
                        <a:pt x="74" y="1"/>
                      </a:cubicBezTo>
                      <a:cubicBezTo>
                        <a:pt x="76" y="4"/>
                        <a:pt x="79" y="4"/>
                        <a:pt x="82" y="4"/>
                      </a:cubicBezTo>
                      <a:cubicBezTo>
                        <a:pt x="85" y="5"/>
                        <a:pt x="86" y="6"/>
                        <a:pt x="89" y="6"/>
                      </a:cubicBezTo>
                      <a:cubicBezTo>
                        <a:pt x="92" y="6"/>
                        <a:pt x="95" y="6"/>
                        <a:pt x="97" y="6"/>
                      </a:cubicBezTo>
                      <a:cubicBezTo>
                        <a:pt x="102" y="7"/>
                        <a:pt x="105" y="9"/>
                        <a:pt x="108" y="12"/>
                      </a:cubicBezTo>
                      <a:cubicBezTo>
                        <a:pt x="111" y="15"/>
                        <a:pt x="114" y="16"/>
                        <a:pt x="115" y="20"/>
                      </a:cubicBezTo>
                      <a:cubicBezTo>
                        <a:pt x="117" y="26"/>
                        <a:pt x="116" y="32"/>
                        <a:pt x="117" y="38"/>
                      </a:cubicBezTo>
                      <a:cubicBezTo>
                        <a:pt x="118" y="43"/>
                        <a:pt x="120" y="47"/>
                        <a:pt x="122" y="51"/>
                      </a:cubicBezTo>
                      <a:cubicBezTo>
                        <a:pt x="125" y="55"/>
                        <a:pt x="129" y="57"/>
                        <a:pt x="133" y="60"/>
                      </a:cubicBezTo>
                      <a:cubicBezTo>
                        <a:pt x="137" y="64"/>
                        <a:pt x="133" y="68"/>
                        <a:pt x="130" y="71"/>
                      </a:cubicBezTo>
                      <a:cubicBezTo>
                        <a:pt x="126" y="76"/>
                        <a:pt x="125" y="80"/>
                        <a:pt x="126" y="86"/>
                      </a:cubicBezTo>
                      <a:cubicBezTo>
                        <a:pt x="127" y="91"/>
                        <a:pt x="130" y="93"/>
                        <a:pt x="132" y="97"/>
                      </a:cubicBezTo>
                      <a:cubicBezTo>
                        <a:pt x="132" y="98"/>
                        <a:pt x="132" y="99"/>
                        <a:pt x="132" y="100"/>
                      </a:cubicBezTo>
                      <a:cubicBezTo>
                        <a:pt x="133" y="101"/>
                        <a:pt x="134" y="100"/>
                        <a:pt x="134" y="101"/>
                      </a:cubicBezTo>
                      <a:cubicBezTo>
                        <a:pt x="134" y="102"/>
                        <a:pt x="134" y="102"/>
                        <a:pt x="134" y="103"/>
                      </a:cubicBezTo>
                      <a:cubicBezTo>
                        <a:pt x="134" y="105"/>
                        <a:pt x="134" y="106"/>
                        <a:pt x="135" y="107"/>
                      </a:cubicBezTo>
                      <a:cubicBezTo>
                        <a:pt x="135" y="108"/>
                        <a:pt x="135" y="108"/>
                        <a:pt x="135" y="10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5" name="Freeform 367"/>
                <p:cNvSpPr/>
                <p:nvPr/>
              </p:nvSpPr>
              <p:spPr bwMode="auto">
                <a:xfrm>
                  <a:off x="3479794" y="2722562"/>
                  <a:ext cx="1587" cy="1587"/>
                </a:xfrm>
                <a:custGeom>
                  <a:avLst/>
                  <a:gdLst/>
                  <a:ahLst/>
                  <a:cxnLst>
                    <a:cxn ang="0">
                      <a:pos x="1" y="0"/>
                    </a:cxn>
                    <a:cxn ang="0">
                      <a:pos x="1" y="0"/>
                    </a:cxn>
                  </a:cxnLst>
                  <a:rect l="0" t="0" r="r" b="b"/>
                  <a:pathLst>
                    <a:path w="1" h="1">
                      <a:moveTo>
                        <a:pt x="1" y="0"/>
                      </a:moveTo>
                      <a:cubicBezTo>
                        <a:pt x="1" y="0"/>
                        <a:pt x="0" y="1"/>
                        <a:pt x="1"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6" name="Freeform 368"/>
                <p:cNvSpPr/>
                <p:nvPr/>
              </p:nvSpPr>
              <p:spPr bwMode="auto">
                <a:xfrm>
                  <a:off x="3136895" y="2795585"/>
                  <a:ext cx="268287" cy="231775"/>
                </a:xfrm>
                <a:custGeom>
                  <a:avLst/>
                  <a:gdLst/>
                  <a:ahLst/>
                  <a:cxnLst>
                    <a:cxn ang="0">
                      <a:pos x="102" y="0"/>
                    </a:cxn>
                    <a:cxn ang="0">
                      <a:pos x="100" y="3"/>
                    </a:cxn>
                    <a:cxn ang="0">
                      <a:pos x="93" y="11"/>
                    </a:cxn>
                    <a:cxn ang="0">
                      <a:pos x="87" y="15"/>
                    </a:cxn>
                    <a:cxn ang="0">
                      <a:pos x="86" y="23"/>
                    </a:cxn>
                    <a:cxn ang="0">
                      <a:pos x="85" y="38"/>
                    </a:cxn>
                    <a:cxn ang="0">
                      <a:pos x="63" y="62"/>
                    </a:cxn>
                    <a:cxn ang="0">
                      <a:pos x="47" y="73"/>
                    </a:cxn>
                    <a:cxn ang="0">
                      <a:pos x="40" y="77"/>
                    </a:cxn>
                    <a:cxn ang="0">
                      <a:pos x="30" y="84"/>
                    </a:cxn>
                    <a:cxn ang="0">
                      <a:pos x="12" y="88"/>
                    </a:cxn>
                    <a:cxn ang="0">
                      <a:pos x="0" y="88"/>
                    </a:cxn>
                    <a:cxn ang="0">
                      <a:pos x="1" y="80"/>
                    </a:cxn>
                    <a:cxn ang="0">
                      <a:pos x="1" y="80"/>
                    </a:cxn>
                    <a:cxn ang="0">
                      <a:pos x="3" y="75"/>
                    </a:cxn>
                    <a:cxn ang="0">
                      <a:pos x="8" y="59"/>
                    </a:cxn>
                    <a:cxn ang="0">
                      <a:pos x="10" y="56"/>
                    </a:cxn>
                    <a:cxn ang="0">
                      <a:pos x="11" y="52"/>
                    </a:cxn>
                    <a:cxn ang="0">
                      <a:pos x="11" y="45"/>
                    </a:cxn>
                    <a:cxn ang="0">
                      <a:pos x="2" y="43"/>
                    </a:cxn>
                    <a:cxn ang="0">
                      <a:pos x="1" y="39"/>
                    </a:cxn>
                    <a:cxn ang="0">
                      <a:pos x="0" y="30"/>
                    </a:cxn>
                    <a:cxn ang="0">
                      <a:pos x="6" y="28"/>
                    </a:cxn>
                    <a:cxn ang="0">
                      <a:pos x="8" y="22"/>
                    </a:cxn>
                    <a:cxn ang="0">
                      <a:pos x="13" y="16"/>
                    </a:cxn>
                    <a:cxn ang="0">
                      <a:pos x="26" y="8"/>
                    </a:cxn>
                    <a:cxn ang="0">
                      <a:pos x="43" y="10"/>
                    </a:cxn>
                    <a:cxn ang="0">
                      <a:pos x="60" y="10"/>
                    </a:cxn>
                    <a:cxn ang="0">
                      <a:pos x="66" y="8"/>
                    </a:cxn>
                    <a:cxn ang="0">
                      <a:pos x="77" y="5"/>
                    </a:cxn>
                    <a:cxn ang="0">
                      <a:pos x="84" y="3"/>
                    </a:cxn>
                    <a:cxn ang="0">
                      <a:pos x="93" y="2"/>
                    </a:cxn>
                    <a:cxn ang="0">
                      <a:pos x="100" y="0"/>
                    </a:cxn>
                    <a:cxn ang="0">
                      <a:pos x="102" y="0"/>
                    </a:cxn>
                  </a:cxnLst>
                  <a:rect l="0" t="0" r="r" b="b"/>
                  <a:pathLst>
                    <a:path w="102" h="88">
                      <a:moveTo>
                        <a:pt x="102" y="0"/>
                      </a:moveTo>
                      <a:cubicBezTo>
                        <a:pt x="102" y="2"/>
                        <a:pt x="101" y="2"/>
                        <a:pt x="100" y="3"/>
                      </a:cubicBezTo>
                      <a:cubicBezTo>
                        <a:pt x="98" y="6"/>
                        <a:pt x="96" y="9"/>
                        <a:pt x="93" y="11"/>
                      </a:cubicBezTo>
                      <a:cubicBezTo>
                        <a:pt x="91" y="12"/>
                        <a:pt x="89" y="13"/>
                        <a:pt x="87" y="15"/>
                      </a:cubicBezTo>
                      <a:cubicBezTo>
                        <a:pt x="85" y="17"/>
                        <a:pt x="86" y="20"/>
                        <a:pt x="86" y="23"/>
                      </a:cubicBezTo>
                      <a:cubicBezTo>
                        <a:pt x="86" y="28"/>
                        <a:pt x="85" y="33"/>
                        <a:pt x="85" y="38"/>
                      </a:cubicBezTo>
                      <a:cubicBezTo>
                        <a:pt x="85" y="50"/>
                        <a:pt x="72" y="57"/>
                        <a:pt x="63" y="62"/>
                      </a:cubicBezTo>
                      <a:cubicBezTo>
                        <a:pt x="58" y="66"/>
                        <a:pt x="52" y="70"/>
                        <a:pt x="47" y="73"/>
                      </a:cubicBezTo>
                      <a:cubicBezTo>
                        <a:pt x="44" y="74"/>
                        <a:pt x="42" y="76"/>
                        <a:pt x="40" y="77"/>
                      </a:cubicBezTo>
                      <a:cubicBezTo>
                        <a:pt x="37" y="80"/>
                        <a:pt x="34" y="82"/>
                        <a:pt x="30" y="84"/>
                      </a:cubicBezTo>
                      <a:cubicBezTo>
                        <a:pt x="25" y="86"/>
                        <a:pt x="18" y="87"/>
                        <a:pt x="12" y="88"/>
                      </a:cubicBezTo>
                      <a:cubicBezTo>
                        <a:pt x="9" y="88"/>
                        <a:pt x="4" y="87"/>
                        <a:pt x="0" y="88"/>
                      </a:cubicBezTo>
                      <a:cubicBezTo>
                        <a:pt x="0" y="85"/>
                        <a:pt x="1" y="83"/>
                        <a:pt x="1" y="80"/>
                      </a:cubicBezTo>
                      <a:cubicBezTo>
                        <a:pt x="1" y="80"/>
                        <a:pt x="1" y="80"/>
                        <a:pt x="1" y="80"/>
                      </a:cubicBezTo>
                      <a:cubicBezTo>
                        <a:pt x="2" y="78"/>
                        <a:pt x="2" y="77"/>
                        <a:pt x="3" y="75"/>
                      </a:cubicBezTo>
                      <a:cubicBezTo>
                        <a:pt x="4" y="70"/>
                        <a:pt x="6" y="64"/>
                        <a:pt x="8" y="59"/>
                      </a:cubicBezTo>
                      <a:cubicBezTo>
                        <a:pt x="9" y="58"/>
                        <a:pt x="9" y="57"/>
                        <a:pt x="10" y="56"/>
                      </a:cubicBezTo>
                      <a:cubicBezTo>
                        <a:pt x="10" y="54"/>
                        <a:pt x="10" y="54"/>
                        <a:pt x="11" y="52"/>
                      </a:cubicBezTo>
                      <a:cubicBezTo>
                        <a:pt x="12" y="49"/>
                        <a:pt x="14" y="47"/>
                        <a:pt x="11" y="45"/>
                      </a:cubicBezTo>
                      <a:cubicBezTo>
                        <a:pt x="9" y="43"/>
                        <a:pt x="5" y="43"/>
                        <a:pt x="2" y="43"/>
                      </a:cubicBezTo>
                      <a:cubicBezTo>
                        <a:pt x="2" y="42"/>
                        <a:pt x="2" y="40"/>
                        <a:pt x="1" y="39"/>
                      </a:cubicBezTo>
                      <a:cubicBezTo>
                        <a:pt x="1" y="36"/>
                        <a:pt x="0" y="33"/>
                        <a:pt x="0" y="30"/>
                      </a:cubicBezTo>
                      <a:cubicBezTo>
                        <a:pt x="3" y="30"/>
                        <a:pt x="5" y="30"/>
                        <a:pt x="6" y="28"/>
                      </a:cubicBezTo>
                      <a:cubicBezTo>
                        <a:pt x="7" y="26"/>
                        <a:pt x="7" y="24"/>
                        <a:pt x="8" y="22"/>
                      </a:cubicBezTo>
                      <a:cubicBezTo>
                        <a:pt x="10" y="20"/>
                        <a:pt x="11" y="18"/>
                        <a:pt x="13" y="16"/>
                      </a:cubicBezTo>
                      <a:cubicBezTo>
                        <a:pt x="17" y="12"/>
                        <a:pt x="21" y="10"/>
                        <a:pt x="26" y="8"/>
                      </a:cubicBezTo>
                      <a:cubicBezTo>
                        <a:pt x="31" y="6"/>
                        <a:pt x="38" y="10"/>
                        <a:pt x="43" y="10"/>
                      </a:cubicBezTo>
                      <a:cubicBezTo>
                        <a:pt x="48" y="10"/>
                        <a:pt x="54" y="11"/>
                        <a:pt x="60" y="10"/>
                      </a:cubicBezTo>
                      <a:cubicBezTo>
                        <a:pt x="62" y="9"/>
                        <a:pt x="64" y="8"/>
                        <a:pt x="66" y="8"/>
                      </a:cubicBezTo>
                      <a:cubicBezTo>
                        <a:pt x="70" y="7"/>
                        <a:pt x="74" y="7"/>
                        <a:pt x="77" y="5"/>
                      </a:cubicBezTo>
                      <a:cubicBezTo>
                        <a:pt x="80" y="4"/>
                        <a:pt x="81" y="4"/>
                        <a:pt x="84" y="3"/>
                      </a:cubicBezTo>
                      <a:cubicBezTo>
                        <a:pt x="88" y="3"/>
                        <a:pt x="90" y="3"/>
                        <a:pt x="93" y="2"/>
                      </a:cubicBezTo>
                      <a:cubicBezTo>
                        <a:pt x="95" y="2"/>
                        <a:pt x="98" y="1"/>
                        <a:pt x="100" y="0"/>
                      </a:cubicBezTo>
                      <a:cubicBezTo>
                        <a:pt x="101" y="0"/>
                        <a:pt x="102" y="0"/>
                        <a:pt x="102"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7" name="Freeform 369"/>
                <p:cNvSpPr/>
                <p:nvPr/>
              </p:nvSpPr>
              <p:spPr bwMode="auto">
                <a:xfrm>
                  <a:off x="3108320" y="2997199"/>
                  <a:ext cx="168275" cy="163512"/>
                </a:xfrm>
                <a:custGeom>
                  <a:avLst/>
                  <a:gdLst/>
                  <a:ahLst/>
                  <a:cxnLst>
                    <a:cxn ang="0">
                      <a:pos x="36" y="24"/>
                    </a:cxn>
                    <a:cxn ang="0">
                      <a:pos x="41" y="31"/>
                    </a:cxn>
                    <a:cxn ang="0">
                      <a:pos x="44" y="41"/>
                    </a:cxn>
                    <a:cxn ang="0">
                      <a:pos x="32" y="56"/>
                    </a:cxn>
                    <a:cxn ang="0">
                      <a:pos x="19" y="60"/>
                    </a:cxn>
                    <a:cxn ang="0">
                      <a:pos x="7" y="58"/>
                    </a:cxn>
                    <a:cxn ang="0">
                      <a:pos x="0" y="54"/>
                    </a:cxn>
                    <a:cxn ang="0">
                      <a:pos x="1" y="45"/>
                    </a:cxn>
                    <a:cxn ang="0">
                      <a:pos x="10" y="13"/>
                    </a:cxn>
                    <a:cxn ang="0">
                      <a:pos x="11" y="11"/>
                    </a:cxn>
                    <a:cxn ang="0">
                      <a:pos x="23" y="11"/>
                    </a:cxn>
                    <a:cxn ang="0">
                      <a:pos x="41" y="7"/>
                    </a:cxn>
                    <a:cxn ang="0">
                      <a:pos x="51" y="0"/>
                    </a:cxn>
                    <a:cxn ang="0">
                      <a:pos x="59" y="7"/>
                    </a:cxn>
                    <a:cxn ang="0">
                      <a:pos x="64" y="10"/>
                    </a:cxn>
                    <a:cxn ang="0">
                      <a:pos x="55" y="15"/>
                    </a:cxn>
                    <a:cxn ang="0">
                      <a:pos x="41" y="19"/>
                    </a:cxn>
                    <a:cxn ang="0">
                      <a:pos x="36" y="24"/>
                    </a:cxn>
                  </a:cxnLst>
                  <a:rect l="0" t="0" r="r" b="b"/>
                  <a:pathLst>
                    <a:path w="64" h="62">
                      <a:moveTo>
                        <a:pt x="36" y="24"/>
                      </a:moveTo>
                      <a:cubicBezTo>
                        <a:pt x="36" y="27"/>
                        <a:pt x="39" y="29"/>
                        <a:pt x="41" y="31"/>
                      </a:cubicBezTo>
                      <a:cubicBezTo>
                        <a:pt x="44" y="34"/>
                        <a:pt x="47" y="38"/>
                        <a:pt x="44" y="41"/>
                      </a:cubicBezTo>
                      <a:cubicBezTo>
                        <a:pt x="37" y="48"/>
                        <a:pt x="36" y="53"/>
                        <a:pt x="32" y="56"/>
                      </a:cubicBezTo>
                      <a:cubicBezTo>
                        <a:pt x="29" y="60"/>
                        <a:pt x="24" y="59"/>
                        <a:pt x="19" y="60"/>
                      </a:cubicBezTo>
                      <a:cubicBezTo>
                        <a:pt x="14" y="62"/>
                        <a:pt x="12" y="60"/>
                        <a:pt x="7" y="58"/>
                      </a:cubicBezTo>
                      <a:cubicBezTo>
                        <a:pt x="7" y="57"/>
                        <a:pt x="3" y="55"/>
                        <a:pt x="0" y="54"/>
                      </a:cubicBezTo>
                      <a:cubicBezTo>
                        <a:pt x="0" y="51"/>
                        <a:pt x="0" y="48"/>
                        <a:pt x="1" y="45"/>
                      </a:cubicBezTo>
                      <a:cubicBezTo>
                        <a:pt x="4" y="34"/>
                        <a:pt x="8" y="24"/>
                        <a:pt x="10" y="13"/>
                      </a:cubicBezTo>
                      <a:cubicBezTo>
                        <a:pt x="11" y="12"/>
                        <a:pt x="11" y="11"/>
                        <a:pt x="11" y="11"/>
                      </a:cubicBezTo>
                      <a:cubicBezTo>
                        <a:pt x="15" y="10"/>
                        <a:pt x="20" y="11"/>
                        <a:pt x="23" y="11"/>
                      </a:cubicBezTo>
                      <a:cubicBezTo>
                        <a:pt x="29" y="10"/>
                        <a:pt x="36" y="9"/>
                        <a:pt x="41" y="7"/>
                      </a:cubicBezTo>
                      <a:cubicBezTo>
                        <a:pt x="45" y="5"/>
                        <a:pt x="48" y="3"/>
                        <a:pt x="51" y="0"/>
                      </a:cubicBezTo>
                      <a:cubicBezTo>
                        <a:pt x="54" y="2"/>
                        <a:pt x="57" y="4"/>
                        <a:pt x="59" y="7"/>
                      </a:cubicBezTo>
                      <a:cubicBezTo>
                        <a:pt x="61" y="8"/>
                        <a:pt x="62" y="9"/>
                        <a:pt x="64" y="10"/>
                      </a:cubicBezTo>
                      <a:cubicBezTo>
                        <a:pt x="61" y="12"/>
                        <a:pt x="58" y="13"/>
                        <a:pt x="55" y="15"/>
                      </a:cubicBezTo>
                      <a:cubicBezTo>
                        <a:pt x="51" y="16"/>
                        <a:pt x="45" y="17"/>
                        <a:pt x="41" y="19"/>
                      </a:cubicBezTo>
                      <a:cubicBezTo>
                        <a:pt x="39" y="20"/>
                        <a:pt x="36" y="21"/>
                        <a:pt x="36"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8" name="Freeform 370"/>
                <p:cNvSpPr/>
                <p:nvPr/>
              </p:nvSpPr>
              <p:spPr bwMode="auto">
                <a:xfrm>
                  <a:off x="3581394" y="3144835"/>
                  <a:ext cx="52387" cy="60325"/>
                </a:xfrm>
                <a:custGeom>
                  <a:avLst/>
                  <a:gdLst/>
                  <a:ahLst/>
                  <a:cxnLst>
                    <a:cxn ang="0">
                      <a:pos x="19" y="20"/>
                    </a:cxn>
                    <a:cxn ang="0">
                      <a:pos x="20" y="23"/>
                    </a:cxn>
                    <a:cxn ang="0">
                      <a:pos x="14" y="21"/>
                    </a:cxn>
                    <a:cxn ang="0">
                      <a:pos x="8" y="15"/>
                    </a:cxn>
                    <a:cxn ang="0">
                      <a:pos x="1" y="14"/>
                    </a:cxn>
                    <a:cxn ang="0">
                      <a:pos x="0" y="14"/>
                    </a:cxn>
                    <a:cxn ang="0">
                      <a:pos x="9" y="3"/>
                    </a:cxn>
                    <a:cxn ang="0">
                      <a:pos x="20" y="1"/>
                    </a:cxn>
                    <a:cxn ang="0">
                      <a:pos x="17" y="11"/>
                    </a:cxn>
                    <a:cxn ang="0">
                      <a:pos x="19" y="20"/>
                    </a:cxn>
                  </a:cxnLst>
                  <a:rect l="0" t="0" r="r" b="b"/>
                  <a:pathLst>
                    <a:path w="20" h="23">
                      <a:moveTo>
                        <a:pt x="19" y="20"/>
                      </a:moveTo>
                      <a:cubicBezTo>
                        <a:pt x="19" y="21"/>
                        <a:pt x="20" y="22"/>
                        <a:pt x="20" y="23"/>
                      </a:cubicBezTo>
                      <a:cubicBezTo>
                        <a:pt x="18" y="23"/>
                        <a:pt x="16" y="22"/>
                        <a:pt x="14" y="21"/>
                      </a:cubicBezTo>
                      <a:cubicBezTo>
                        <a:pt x="12" y="19"/>
                        <a:pt x="10" y="16"/>
                        <a:pt x="8" y="15"/>
                      </a:cubicBezTo>
                      <a:cubicBezTo>
                        <a:pt x="6" y="14"/>
                        <a:pt x="3" y="14"/>
                        <a:pt x="1" y="14"/>
                      </a:cubicBezTo>
                      <a:cubicBezTo>
                        <a:pt x="1" y="14"/>
                        <a:pt x="0" y="14"/>
                        <a:pt x="0" y="14"/>
                      </a:cubicBezTo>
                      <a:cubicBezTo>
                        <a:pt x="2" y="9"/>
                        <a:pt x="5" y="5"/>
                        <a:pt x="9" y="3"/>
                      </a:cubicBezTo>
                      <a:cubicBezTo>
                        <a:pt x="12" y="0"/>
                        <a:pt x="16" y="0"/>
                        <a:pt x="20" y="1"/>
                      </a:cubicBezTo>
                      <a:cubicBezTo>
                        <a:pt x="18" y="5"/>
                        <a:pt x="16" y="6"/>
                        <a:pt x="17" y="11"/>
                      </a:cubicBezTo>
                      <a:cubicBezTo>
                        <a:pt x="17" y="14"/>
                        <a:pt x="17" y="17"/>
                        <a:pt x="19"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9" name="Freeform 371"/>
                <p:cNvSpPr/>
                <p:nvPr/>
              </p:nvSpPr>
              <p:spPr bwMode="auto">
                <a:xfrm>
                  <a:off x="3428994" y="2579687"/>
                  <a:ext cx="152400" cy="131762"/>
                </a:xfrm>
                <a:custGeom>
                  <a:avLst/>
                  <a:gdLst/>
                  <a:ahLst/>
                  <a:cxnLst>
                    <a:cxn ang="0">
                      <a:pos x="58" y="45"/>
                    </a:cxn>
                    <a:cxn ang="0">
                      <a:pos x="57" y="45"/>
                    </a:cxn>
                    <a:cxn ang="0">
                      <a:pos x="51" y="50"/>
                    </a:cxn>
                    <a:cxn ang="0">
                      <a:pos x="49" y="50"/>
                    </a:cxn>
                    <a:cxn ang="0">
                      <a:pos x="46" y="43"/>
                    </a:cxn>
                    <a:cxn ang="0">
                      <a:pos x="41" y="37"/>
                    </a:cxn>
                    <a:cxn ang="0">
                      <a:pos x="33" y="35"/>
                    </a:cxn>
                    <a:cxn ang="0">
                      <a:pos x="19" y="31"/>
                    </a:cxn>
                    <a:cxn ang="0">
                      <a:pos x="19" y="31"/>
                    </a:cxn>
                    <a:cxn ang="0">
                      <a:pos x="16" y="29"/>
                    </a:cxn>
                    <a:cxn ang="0">
                      <a:pos x="11" y="24"/>
                    </a:cxn>
                    <a:cxn ang="0">
                      <a:pos x="10" y="17"/>
                    </a:cxn>
                    <a:cxn ang="0">
                      <a:pos x="0" y="5"/>
                    </a:cxn>
                    <a:cxn ang="0">
                      <a:pos x="8" y="3"/>
                    </a:cxn>
                    <a:cxn ang="0">
                      <a:pos x="19" y="1"/>
                    </a:cxn>
                    <a:cxn ang="0">
                      <a:pos x="21" y="0"/>
                    </a:cxn>
                    <a:cxn ang="0">
                      <a:pos x="29" y="5"/>
                    </a:cxn>
                    <a:cxn ang="0">
                      <a:pos x="35" y="12"/>
                    </a:cxn>
                    <a:cxn ang="0">
                      <a:pos x="37" y="18"/>
                    </a:cxn>
                    <a:cxn ang="0">
                      <a:pos x="41" y="21"/>
                    </a:cxn>
                    <a:cxn ang="0">
                      <a:pos x="43" y="28"/>
                    </a:cxn>
                    <a:cxn ang="0">
                      <a:pos x="50" y="35"/>
                    </a:cxn>
                    <a:cxn ang="0">
                      <a:pos x="57" y="44"/>
                    </a:cxn>
                    <a:cxn ang="0">
                      <a:pos x="58" y="45"/>
                    </a:cxn>
                  </a:cxnLst>
                  <a:rect l="0" t="0" r="r" b="b"/>
                  <a:pathLst>
                    <a:path w="58" h="50">
                      <a:moveTo>
                        <a:pt x="58" y="45"/>
                      </a:moveTo>
                      <a:cubicBezTo>
                        <a:pt x="58" y="45"/>
                        <a:pt x="58" y="45"/>
                        <a:pt x="57" y="45"/>
                      </a:cubicBezTo>
                      <a:cubicBezTo>
                        <a:pt x="55" y="46"/>
                        <a:pt x="51" y="47"/>
                        <a:pt x="51" y="50"/>
                      </a:cubicBezTo>
                      <a:cubicBezTo>
                        <a:pt x="51" y="50"/>
                        <a:pt x="50" y="50"/>
                        <a:pt x="49" y="50"/>
                      </a:cubicBezTo>
                      <a:cubicBezTo>
                        <a:pt x="47" y="48"/>
                        <a:pt x="46" y="46"/>
                        <a:pt x="46" y="43"/>
                      </a:cubicBezTo>
                      <a:cubicBezTo>
                        <a:pt x="45" y="39"/>
                        <a:pt x="44" y="38"/>
                        <a:pt x="41" y="37"/>
                      </a:cubicBezTo>
                      <a:cubicBezTo>
                        <a:pt x="38" y="36"/>
                        <a:pt x="35" y="36"/>
                        <a:pt x="33" y="35"/>
                      </a:cubicBezTo>
                      <a:cubicBezTo>
                        <a:pt x="28" y="33"/>
                        <a:pt x="24" y="32"/>
                        <a:pt x="19" y="31"/>
                      </a:cubicBezTo>
                      <a:cubicBezTo>
                        <a:pt x="19" y="31"/>
                        <a:pt x="19" y="31"/>
                        <a:pt x="19" y="31"/>
                      </a:cubicBezTo>
                      <a:cubicBezTo>
                        <a:pt x="18" y="30"/>
                        <a:pt x="17" y="30"/>
                        <a:pt x="16" y="29"/>
                      </a:cubicBezTo>
                      <a:cubicBezTo>
                        <a:pt x="12" y="28"/>
                        <a:pt x="10" y="29"/>
                        <a:pt x="11" y="24"/>
                      </a:cubicBezTo>
                      <a:cubicBezTo>
                        <a:pt x="11" y="21"/>
                        <a:pt x="11" y="19"/>
                        <a:pt x="10" y="17"/>
                      </a:cubicBezTo>
                      <a:cubicBezTo>
                        <a:pt x="8" y="11"/>
                        <a:pt x="5" y="8"/>
                        <a:pt x="0" y="5"/>
                      </a:cubicBezTo>
                      <a:cubicBezTo>
                        <a:pt x="3" y="4"/>
                        <a:pt x="5" y="3"/>
                        <a:pt x="8" y="3"/>
                      </a:cubicBezTo>
                      <a:cubicBezTo>
                        <a:pt x="12" y="2"/>
                        <a:pt x="16" y="2"/>
                        <a:pt x="19" y="1"/>
                      </a:cubicBezTo>
                      <a:cubicBezTo>
                        <a:pt x="20" y="0"/>
                        <a:pt x="21" y="0"/>
                        <a:pt x="21" y="0"/>
                      </a:cubicBezTo>
                      <a:cubicBezTo>
                        <a:pt x="24" y="2"/>
                        <a:pt x="27" y="3"/>
                        <a:pt x="29" y="5"/>
                      </a:cubicBezTo>
                      <a:cubicBezTo>
                        <a:pt x="32" y="7"/>
                        <a:pt x="34" y="9"/>
                        <a:pt x="35" y="12"/>
                      </a:cubicBezTo>
                      <a:cubicBezTo>
                        <a:pt x="36" y="14"/>
                        <a:pt x="36" y="16"/>
                        <a:pt x="37" y="18"/>
                      </a:cubicBezTo>
                      <a:cubicBezTo>
                        <a:pt x="38" y="19"/>
                        <a:pt x="40" y="20"/>
                        <a:pt x="41" y="21"/>
                      </a:cubicBezTo>
                      <a:cubicBezTo>
                        <a:pt x="43" y="24"/>
                        <a:pt x="43" y="25"/>
                        <a:pt x="43" y="28"/>
                      </a:cubicBezTo>
                      <a:cubicBezTo>
                        <a:pt x="44" y="33"/>
                        <a:pt x="47" y="32"/>
                        <a:pt x="50" y="35"/>
                      </a:cubicBezTo>
                      <a:cubicBezTo>
                        <a:pt x="53" y="37"/>
                        <a:pt x="56" y="41"/>
                        <a:pt x="57" y="44"/>
                      </a:cubicBezTo>
                      <a:cubicBezTo>
                        <a:pt x="58" y="44"/>
                        <a:pt x="58" y="44"/>
                        <a:pt x="58" y="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0" name="Freeform 372"/>
                <p:cNvSpPr/>
                <p:nvPr/>
              </p:nvSpPr>
              <p:spPr bwMode="auto">
                <a:xfrm>
                  <a:off x="7061188" y="2173287"/>
                  <a:ext cx="3175" cy="1587"/>
                </a:xfrm>
                <a:custGeom>
                  <a:avLst/>
                  <a:gdLst/>
                  <a:ahLst/>
                  <a:cxnLst>
                    <a:cxn ang="0">
                      <a:pos x="0" y="1"/>
                    </a:cxn>
                    <a:cxn ang="0">
                      <a:pos x="1" y="0"/>
                    </a:cxn>
                  </a:cxnLst>
                  <a:rect l="0" t="0" r="r" b="b"/>
                  <a:pathLst>
                    <a:path w="1" h="1">
                      <a:moveTo>
                        <a:pt x="0" y="1"/>
                      </a:moveTo>
                      <a:cubicBezTo>
                        <a:pt x="0" y="1"/>
                        <a:pt x="0" y="1"/>
                        <a:pt x="1"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1" name="Freeform 373"/>
                <p:cNvSpPr>
                  <a:spLocks noEditPoints="1"/>
                </p:cNvSpPr>
                <p:nvPr/>
              </p:nvSpPr>
              <p:spPr bwMode="auto">
                <a:xfrm>
                  <a:off x="3570282" y="1731963"/>
                  <a:ext cx="1576385" cy="874712"/>
                </a:xfrm>
                <a:custGeom>
                  <a:avLst/>
                  <a:gdLst/>
                  <a:ahLst/>
                  <a:cxnLst>
                    <a:cxn ang="0">
                      <a:pos x="561" y="117"/>
                    </a:cxn>
                    <a:cxn ang="0">
                      <a:pos x="511" y="103"/>
                    </a:cxn>
                    <a:cxn ang="0">
                      <a:pos x="473" y="64"/>
                    </a:cxn>
                    <a:cxn ang="0">
                      <a:pos x="442" y="22"/>
                    </a:cxn>
                    <a:cxn ang="0">
                      <a:pos x="403" y="35"/>
                    </a:cxn>
                    <a:cxn ang="0">
                      <a:pos x="370" y="34"/>
                    </a:cxn>
                    <a:cxn ang="0">
                      <a:pos x="351" y="6"/>
                    </a:cxn>
                    <a:cxn ang="0">
                      <a:pos x="303" y="19"/>
                    </a:cxn>
                    <a:cxn ang="0">
                      <a:pos x="276" y="26"/>
                    </a:cxn>
                    <a:cxn ang="0">
                      <a:pos x="216" y="40"/>
                    </a:cxn>
                    <a:cxn ang="0">
                      <a:pos x="229" y="60"/>
                    </a:cxn>
                    <a:cxn ang="0">
                      <a:pos x="210" y="79"/>
                    </a:cxn>
                    <a:cxn ang="0">
                      <a:pos x="208" y="92"/>
                    </a:cxn>
                    <a:cxn ang="0">
                      <a:pos x="222" y="113"/>
                    </a:cxn>
                    <a:cxn ang="0">
                      <a:pos x="158" y="112"/>
                    </a:cxn>
                    <a:cxn ang="0">
                      <a:pos x="124" y="119"/>
                    </a:cxn>
                    <a:cxn ang="0">
                      <a:pos x="70" y="97"/>
                    </a:cxn>
                    <a:cxn ang="0">
                      <a:pos x="31" y="120"/>
                    </a:cxn>
                    <a:cxn ang="0">
                      <a:pos x="28" y="143"/>
                    </a:cxn>
                    <a:cxn ang="0">
                      <a:pos x="7" y="138"/>
                    </a:cxn>
                    <a:cxn ang="0">
                      <a:pos x="1" y="173"/>
                    </a:cxn>
                    <a:cxn ang="0">
                      <a:pos x="31" y="207"/>
                    </a:cxn>
                    <a:cxn ang="0">
                      <a:pos x="65" y="207"/>
                    </a:cxn>
                    <a:cxn ang="0">
                      <a:pos x="100" y="244"/>
                    </a:cxn>
                    <a:cxn ang="0">
                      <a:pos x="53" y="257"/>
                    </a:cxn>
                    <a:cxn ang="0">
                      <a:pos x="87" y="312"/>
                    </a:cxn>
                    <a:cxn ang="0">
                      <a:pos x="135" y="321"/>
                    </a:cxn>
                    <a:cxn ang="0">
                      <a:pos x="136" y="264"/>
                    </a:cxn>
                    <a:cxn ang="0">
                      <a:pos x="170" y="238"/>
                    </a:cxn>
                    <a:cxn ang="0">
                      <a:pos x="194" y="227"/>
                    </a:cxn>
                    <a:cxn ang="0">
                      <a:pos x="225" y="219"/>
                    </a:cxn>
                    <a:cxn ang="0">
                      <a:pos x="205" y="255"/>
                    </a:cxn>
                    <a:cxn ang="0">
                      <a:pos x="269" y="282"/>
                    </a:cxn>
                    <a:cxn ang="0">
                      <a:pos x="292" y="308"/>
                    </a:cxn>
                    <a:cxn ang="0">
                      <a:pos x="319" y="331"/>
                    </a:cxn>
                    <a:cxn ang="0">
                      <a:pos x="348" y="325"/>
                    </a:cxn>
                    <a:cxn ang="0">
                      <a:pos x="360" y="311"/>
                    </a:cxn>
                    <a:cxn ang="0">
                      <a:pos x="407" y="297"/>
                    </a:cxn>
                    <a:cxn ang="0">
                      <a:pos x="435" y="294"/>
                    </a:cxn>
                    <a:cxn ang="0">
                      <a:pos x="493" y="299"/>
                    </a:cxn>
                    <a:cxn ang="0">
                      <a:pos x="508" y="279"/>
                    </a:cxn>
                    <a:cxn ang="0">
                      <a:pos x="503" y="248"/>
                    </a:cxn>
                    <a:cxn ang="0">
                      <a:pos x="536" y="234"/>
                    </a:cxn>
                    <a:cxn ang="0">
                      <a:pos x="565" y="202"/>
                    </a:cxn>
                    <a:cxn ang="0">
                      <a:pos x="583" y="188"/>
                    </a:cxn>
                    <a:cxn ang="0">
                      <a:pos x="597" y="155"/>
                    </a:cxn>
                    <a:cxn ang="0">
                      <a:pos x="425" y="235"/>
                    </a:cxn>
                    <a:cxn ang="0">
                      <a:pos x="431" y="210"/>
                    </a:cxn>
                    <a:cxn ang="0">
                      <a:pos x="494" y="215"/>
                    </a:cxn>
                  </a:cxnLst>
                  <a:rect l="0" t="0" r="r" b="b"/>
                  <a:pathLst>
                    <a:path w="600" h="333">
                      <a:moveTo>
                        <a:pt x="597" y="155"/>
                      </a:moveTo>
                      <a:cubicBezTo>
                        <a:pt x="594" y="149"/>
                        <a:pt x="588" y="149"/>
                        <a:pt x="582" y="148"/>
                      </a:cubicBezTo>
                      <a:cubicBezTo>
                        <a:pt x="576" y="147"/>
                        <a:pt x="573" y="142"/>
                        <a:pt x="571" y="136"/>
                      </a:cubicBezTo>
                      <a:cubicBezTo>
                        <a:pt x="568" y="129"/>
                        <a:pt x="565" y="122"/>
                        <a:pt x="561" y="117"/>
                      </a:cubicBezTo>
                      <a:cubicBezTo>
                        <a:pt x="558" y="114"/>
                        <a:pt x="557" y="114"/>
                        <a:pt x="553" y="114"/>
                      </a:cubicBezTo>
                      <a:cubicBezTo>
                        <a:pt x="549" y="113"/>
                        <a:pt x="547" y="115"/>
                        <a:pt x="544" y="116"/>
                      </a:cubicBezTo>
                      <a:cubicBezTo>
                        <a:pt x="539" y="117"/>
                        <a:pt x="529" y="117"/>
                        <a:pt x="525" y="114"/>
                      </a:cubicBezTo>
                      <a:cubicBezTo>
                        <a:pt x="523" y="111"/>
                        <a:pt x="515" y="102"/>
                        <a:pt x="511" y="103"/>
                      </a:cubicBezTo>
                      <a:cubicBezTo>
                        <a:pt x="507" y="105"/>
                        <a:pt x="510" y="113"/>
                        <a:pt x="509" y="116"/>
                      </a:cubicBezTo>
                      <a:cubicBezTo>
                        <a:pt x="507" y="122"/>
                        <a:pt x="500" y="111"/>
                        <a:pt x="498" y="109"/>
                      </a:cubicBezTo>
                      <a:cubicBezTo>
                        <a:pt x="489" y="101"/>
                        <a:pt x="488" y="88"/>
                        <a:pt x="481" y="78"/>
                      </a:cubicBezTo>
                      <a:cubicBezTo>
                        <a:pt x="478" y="73"/>
                        <a:pt x="476" y="69"/>
                        <a:pt x="473" y="64"/>
                      </a:cubicBezTo>
                      <a:cubicBezTo>
                        <a:pt x="472" y="61"/>
                        <a:pt x="470" y="58"/>
                        <a:pt x="469" y="55"/>
                      </a:cubicBezTo>
                      <a:cubicBezTo>
                        <a:pt x="467" y="53"/>
                        <a:pt x="465" y="50"/>
                        <a:pt x="464" y="47"/>
                      </a:cubicBezTo>
                      <a:cubicBezTo>
                        <a:pt x="461" y="42"/>
                        <a:pt x="454" y="39"/>
                        <a:pt x="453" y="33"/>
                      </a:cubicBezTo>
                      <a:cubicBezTo>
                        <a:pt x="451" y="29"/>
                        <a:pt x="448" y="20"/>
                        <a:pt x="442" y="22"/>
                      </a:cubicBezTo>
                      <a:cubicBezTo>
                        <a:pt x="438" y="23"/>
                        <a:pt x="437" y="26"/>
                        <a:pt x="435" y="29"/>
                      </a:cubicBezTo>
                      <a:cubicBezTo>
                        <a:pt x="434" y="31"/>
                        <a:pt x="432" y="34"/>
                        <a:pt x="430" y="36"/>
                      </a:cubicBezTo>
                      <a:cubicBezTo>
                        <a:pt x="427" y="38"/>
                        <a:pt x="420" y="43"/>
                        <a:pt x="416" y="44"/>
                      </a:cubicBezTo>
                      <a:cubicBezTo>
                        <a:pt x="410" y="44"/>
                        <a:pt x="408" y="37"/>
                        <a:pt x="403" y="35"/>
                      </a:cubicBezTo>
                      <a:cubicBezTo>
                        <a:pt x="401" y="38"/>
                        <a:pt x="397" y="33"/>
                        <a:pt x="395" y="32"/>
                      </a:cubicBezTo>
                      <a:cubicBezTo>
                        <a:pt x="393" y="31"/>
                        <a:pt x="389" y="30"/>
                        <a:pt x="387" y="30"/>
                      </a:cubicBezTo>
                      <a:cubicBezTo>
                        <a:pt x="384" y="30"/>
                        <a:pt x="381" y="31"/>
                        <a:pt x="379" y="32"/>
                      </a:cubicBezTo>
                      <a:cubicBezTo>
                        <a:pt x="376" y="33"/>
                        <a:pt x="372" y="35"/>
                        <a:pt x="370" y="34"/>
                      </a:cubicBezTo>
                      <a:cubicBezTo>
                        <a:pt x="368" y="33"/>
                        <a:pt x="367" y="28"/>
                        <a:pt x="367" y="26"/>
                      </a:cubicBezTo>
                      <a:cubicBezTo>
                        <a:pt x="366" y="23"/>
                        <a:pt x="365" y="21"/>
                        <a:pt x="364" y="18"/>
                      </a:cubicBezTo>
                      <a:cubicBezTo>
                        <a:pt x="363" y="15"/>
                        <a:pt x="362" y="13"/>
                        <a:pt x="360" y="11"/>
                      </a:cubicBezTo>
                      <a:cubicBezTo>
                        <a:pt x="357" y="9"/>
                        <a:pt x="353" y="8"/>
                        <a:pt x="351" y="6"/>
                      </a:cubicBezTo>
                      <a:cubicBezTo>
                        <a:pt x="349" y="4"/>
                        <a:pt x="349" y="1"/>
                        <a:pt x="346" y="0"/>
                      </a:cubicBezTo>
                      <a:cubicBezTo>
                        <a:pt x="343" y="0"/>
                        <a:pt x="341" y="1"/>
                        <a:pt x="339" y="2"/>
                      </a:cubicBezTo>
                      <a:cubicBezTo>
                        <a:pt x="333" y="6"/>
                        <a:pt x="327" y="10"/>
                        <a:pt x="321" y="13"/>
                      </a:cubicBezTo>
                      <a:cubicBezTo>
                        <a:pt x="315" y="15"/>
                        <a:pt x="308" y="16"/>
                        <a:pt x="303" y="19"/>
                      </a:cubicBezTo>
                      <a:cubicBezTo>
                        <a:pt x="299" y="21"/>
                        <a:pt x="296" y="20"/>
                        <a:pt x="292" y="21"/>
                      </a:cubicBezTo>
                      <a:cubicBezTo>
                        <a:pt x="291" y="22"/>
                        <a:pt x="290" y="23"/>
                        <a:pt x="288" y="23"/>
                      </a:cubicBezTo>
                      <a:cubicBezTo>
                        <a:pt x="287" y="24"/>
                        <a:pt x="285" y="23"/>
                        <a:pt x="283" y="24"/>
                      </a:cubicBezTo>
                      <a:cubicBezTo>
                        <a:pt x="281" y="24"/>
                        <a:pt x="278" y="25"/>
                        <a:pt x="276" y="26"/>
                      </a:cubicBezTo>
                      <a:cubicBezTo>
                        <a:pt x="272" y="27"/>
                        <a:pt x="268" y="28"/>
                        <a:pt x="265" y="29"/>
                      </a:cubicBezTo>
                      <a:cubicBezTo>
                        <a:pt x="258" y="31"/>
                        <a:pt x="252" y="33"/>
                        <a:pt x="246" y="33"/>
                      </a:cubicBezTo>
                      <a:cubicBezTo>
                        <a:pt x="240" y="34"/>
                        <a:pt x="236" y="34"/>
                        <a:pt x="231" y="36"/>
                      </a:cubicBezTo>
                      <a:cubicBezTo>
                        <a:pt x="227" y="37"/>
                        <a:pt x="219" y="36"/>
                        <a:pt x="216" y="40"/>
                      </a:cubicBezTo>
                      <a:cubicBezTo>
                        <a:pt x="213" y="43"/>
                        <a:pt x="217" y="45"/>
                        <a:pt x="219" y="47"/>
                      </a:cubicBezTo>
                      <a:cubicBezTo>
                        <a:pt x="220" y="49"/>
                        <a:pt x="222" y="52"/>
                        <a:pt x="223" y="55"/>
                      </a:cubicBezTo>
                      <a:cubicBezTo>
                        <a:pt x="223" y="55"/>
                        <a:pt x="222" y="57"/>
                        <a:pt x="223" y="58"/>
                      </a:cubicBezTo>
                      <a:cubicBezTo>
                        <a:pt x="223" y="59"/>
                        <a:pt x="227" y="59"/>
                        <a:pt x="229" y="60"/>
                      </a:cubicBezTo>
                      <a:cubicBezTo>
                        <a:pt x="233" y="61"/>
                        <a:pt x="231" y="62"/>
                        <a:pt x="228" y="64"/>
                      </a:cubicBezTo>
                      <a:cubicBezTo>
                        <a:pt x="225" y="66"/>
                        <a:pt x="221" y="67"/>
                        <a:pt x="218" y="69"/>
                      </a:cubicBezTo>
                      <a:cubicBezTo>
                        <a:pt x="216" y="70"/>
                        <a:pt x="212" y="71"/>
                        <a:pt x="211" y="72"/>
                      </a:cubicBezTo>
                      <a:cubicBezTo>
                        <a:pt x="209" y="74"/>
                        <a:pt x="210" y="77"/>
                        <a:pt x="210" y="79"/>
                      </a:cubicBezTo>
                      <a:cubicBezTo>
                        <a:pt x="210" y="81"/>
                        <a:pt x="210" y="82"/>
                        <a:pt x="209" y="83"/>
                      </a:cubicBezTo>
                      <a:cubicBezTo>
                        <a:pt x="208" y="84"/>
                        <a:pt x="207" y="83"/>
                        <a:pt x="206" y="84"/>
                      </a:cubicBezTo>
                      <a:cubicBezTo>
                        <a:pt x="205" y="85"/>
                        <a:pt x="206" y="85"/>
                        <a:pt x="205" y="86"/>
                      </a:cubicBezTo>
                      <a:cubicBezTo>
                        <a:pt x="204" y="90"/>
                        <a:pt x="205" y="90"/>
                        <a:pt x="208" y="92"/>
                      </a:cubicBezTo>
                      <a:cubicBezTo>
                        <a:pt x="209" y="93"/>
                        <a:pt x="210" y="94"/>
                        <a:pt x="211" y="96"/>
                      </a:cubicBezTo>
                      <a:cubicBezTo>
                        <a:pt x="212" y="97"/>
                        <a:pt x="214" y="97"/>
                        <a:pt x="215" y="98"/>
                      </a:cubicBezTo>
                      <a:cubicBezTo>
                        <a:pt x="217" y="100"/>
                        <a:pt x="221" y="102"/>
                        <a:pt x="222" y="105"/>
                      </a:cubicBezTo>
                      <a:cubicBezTo>
                        <a:pt x="223" y="107"/>
                        <a:pt x="222" y="111"/>
                        <a:pt x="222" y="113"/>
                      </a:cubicBezTo>
                      <a:cubicBezTo>
                        <a:pt x="221" y="120"/>
                        <a:pt x="215" y="118"/>
                        <a:pt x="210" y="120"/>
                      </a:cubicBezTo>
                      <a:cubicBezTo>
                        <a:pt x="204" y="122"/>
                        <a:pt x="199" y="123"/>
                        <a:pt x="193" y="123"/>
                      </a:cubicBezTo>
                      <a:cubicBezTo>
                        <a:pt x="187" y="123"/>
                        <a:pt x="181" y="120"/>
                        <a:pt x="175" y="117"/>
                      </a:cubicBezTo>
                      <a:cubicBezTo>
                        <a:pt x="169" y="114"/>
                        <a:pt x="165" y="112"/>
                        <a:pt x="158" y="112"/>
                      </a:cubicBezTo>
                      <a:cubicBezTo>
                        <a:pt x="156" y="112"/>
                        <a:pt x="152" y="111"/>
                        <a:pt x="150" y="112"/>
                      </a:cubicBezTo>
                      <a:cubicBezTo>
                        <a:pt x="148" y="112"/>
                        <a:pt x="147" y="114"/>
                        <a:pt x="145" y="115"/>
                      </a:cubicBezTo>
                      <a:cubicBezTo>
                        <a:pt x="144" y="115"/>
                        <a:pt x="142" y="115"/>
                        <a:pt x="141" y="116"/>
                      </a:cubicBezTo>
                      <a:cubicBezTo>
                        <a:pt x="135" y="118"/>
                        <a:pt x="130" y="120"/>
                        <a:pt x="124" y="119"/>
                      </a:cubicBezTo>
                      <a:cubicBezTo>
                        <a:pt x="120" y="118"/>
                        <a:pt x="118" y="116"/>
                        <a:pt x="115" y="114"/>
                      </a:cubicBezTo>
                      <a:cubicBezTo>
                        <a:pt x="111" y="111"/>
                        <a:pt x="107" y="110"/>
                        <a:pt x="103" y="107"/>
                      </a:cubicBezTo>
                      <a:cubicBezTo>
                        <a:pt x="95" y="102"/>
                        <a:pt x="87" y="99"/>
                        <a:pt x="77" y="98"/>
                      </a:cubicBezTo>
                      <a:cubicBezTo>
                        <a:pt x="75" y="98"/>
                        <a:pt x="73" y="98"/>
                        <a:pt x="70" y="97"/>
                      </a:cubicBezTo>
                      <a:cubicBezTo>
                        <a:pt x="68" y="96"/>
                        <a:pt x="66" y="94"/>
                        <a:pt x="63" y="93"/>
                      </a:cubicBezTo>
                      <a:cubicBezTo>
                        <a:pt x="59" y="92"/>
                        <a:pt x="57" y="95"/>
                        <a:pt x="54" y="99"/>
                      </a:cubicBezTo>
                      <a:cubicBezTo>
                        <a:pt x="51" y="102"/>
                        <a:pt x="50" y="105"/>
                        <a:pt x="46" y="108"/>
                      </a:cubicBezTo>
                      <a:cubicBezTo>
                        <a:pt x="41" y="112"/>
                        <a:pt x="34" y="114"/>
                        <a:pt x="31" y="120"/>
                      </a:cubicBezTo>
                      <a:cubicBezTo>
                        <a:pt x="30" y="122"/>
                        <a:pt x="30" y="127"/>
                        <a:pt x="30" y="129"/>
                      </a:cubicBezTo>
                      <a:cubicBezTo>
                        <a:pt x="30" y="132"/>
                        <a:pt x="32" y="132"/>
                        <a:pt x="34" y="134"/>
                      </a:cubicBezTo>
                      <a:cubicBezTo>
                        <a:pt x="36" y="135"/>
                        <a:pt x="38" y="137"/>
                        <a:pt x="36" y="140"/>
                      </a:cubicBezTo>
                      <a:cubicBezTo>
                        <a:pt x="35" y="143"/>
                        <a:pt x="31" y="143"/>
                        <a:pt x="28" y="143"/>
                      </a:cubicBezTo>
                      <a:cubicBezTo>
                        <a:pt x="26" y="143"/>
                        <a:pt x="24" y="142"/>
                        <a:pt x="21" y="140"/>
                      </a:cubicBezTo>
                      <a:cubicBezTo>
                        <a:pt x="20" y="139"/>
                        <a:pt x="20" y="139"/>
                        <a:pt x="19" y="138"/>
                      </a:cubicBezTo>
                      <a:cubicBezTo>
                        <a:pt x="17" y="137"/>
                        <a:pt x="15" y="136"/>
                        <a:pt x="14" y="136"/>
                      </a:cubicBezTo>
                      <a:cubicBezTo>
                        <a:pt x="11" y="135"/>
                        <a:pt x="10" y="137"/>
                        <a:pt x="7" y="138"/>
                      </a:cubicBezTo>
                      <a:cubicBezTo>
                        <a:pt x="4" y="139"/>
                        <a:pt x="3" y="138"/>
                        <a:pt x="3" y="143"/>
                      </a:cubicBezTo>
                      <a:cubicBezTo>
                        <a:pt x="3" y="148"/>
                        <a:pt x="4" y="153"/>
                        <a:pt x="4" y="158"/>
                      </a:cubicBezTo>
                      <a:cubicBezTo>
                        <a:pt x="3" y="161"/>
                        <a:pt x="2" y="163"/>
                        <a:pt x="1" y="165"/>
                      </a:cubicBezTo>
                      <a:cubicBezTo>
                        <a:pt x="0" y="167"/>
                        <a:pt x="1" y="171"/>
                        <a:pt x="1" y="173"/>
                      </a:cubicBezTo>
                      <a:cubicBezTo>
                        <a:pt x="3" y="177"/>
                        <a:pt x="7" y="181"/>
                        <a:pt x="10" y="185"/>
                      </a:cubicBezTo>
                      <a:cubicBezTo>
                        <a:pt x="14" y="188"/>
                        <a:pt x="19" y="192"/>
                        <a:pt x="23" y="195"/>
                      </a:cubicBezTo>
                      <a:cubicBezTo>
                        <a:pt x="26" y="197"/>
                        <a:pt x="28" y="200"/>
                        <a:pt x="30" y="203"/>
                      </a:cubicBezTo>
                      <a:cubicBezTo>
                        <a:pt x="31" y="204"/>
                        <a:pt x="30" y="205"/>
                        <a:pt x="31" y="207"/>
                      </a:cubicBezTo>
                      <a:cubicBezTo>
                        <a:pt x="32" y="209"/>
                        <a:pt x="32" y="211"/>
                        <a:pt x="34" y="213"/>
                      </a:cubicBezTo>
                      <a:cubicBezTo>
                        <a:pt x="36" y="216"/>
                        <a:pt x="38" y="219"/>
                        <a:pt x="38" y="223"/>
                      </a:cubicBezTo>
                      <a:cubicBezTo>
                        <a:pt x="39" y="222"/>
                        <a:pt x="40" y="222"/>
                        <a:pt x="41" y="221"/>
                      </a:cubicBezTo>
                      <a:cubicBezTo>
                        <a:pt x="48" y="217"/>
                        <a:pt x="57" y="208"/>
                        <a:pt x="65" y="207"/>
                      </a:cubicBezTo>
                      <a:cubicBezTo>
                        <a:pt x="71" y="207"/>
                        <a:pt x="76" y="209"/>
                        <a:pt x="82" y="210"/>
                      </a:cubicBezTo>
                      <a:cubicBezTo>
                        <a:pt x="86" y="212"/>
                        <a:pt x="93" y="212"/>
                        <a:pt x="97" y="215"/>
                      </a:cubicBezTo>
                      <a:cubicBezTo>
                        <a:pt x="101" y="218"/>
                        <a:pt x="98" y="224"/>
                        <a:pt x="98" y="229"/>
                      </a:cubicBezTo>
                      <a:cubicBezTo>
                        <a:pt x="98" y="232"/>
                        <a:pt x="102" y="242"/>
                        <a:pt x="100" y="244"/>
                      </a:cubicBezTo>
                      <a:cubicBezTo>
                        <a:pt x="98" y="247"/>
                        <a:pt x="88" y="243"/>
                        <a:pt x="86" y="242"/>
                      </a:cubicBezTo>
                      <a:cubicBezTo>
                        <a:pt x="79" y="241"/>
                        <a:pt x="72" y="239"/>
                        <a:pt x="71" y="247"/>
                      </a:cubicBezTo>
                      <a:cubicBezTo>
                        <a:pt x="70" y="252"/>
                        <a:pt x="73" y="258"/>
                        <a:pt x="68" y="259"/>
                      </a:cubicBezTo>
                      <a:cubicBezTo>
                        <a:pt x="63" y="261"/>
                        <a:pt x="58" y="257"/>
                        <a:pt x="53" y="257"/>
                      </a:cubicBezTo>
                      <a:cubicBezTo>
                        <a:pt x="51" y="265"/>
                        <a:pt x="64" y="276"/>
                        <a:pt x="69" y="282"/>
                      </a:cubicBezTo>
                      <a:cubicBezTo>
                        <a:pt x="73" y="288"/>
                        <a:pt x="78" y="290"/>
                        <a:pt x="84" y="294"/>
                      </a:cubicBezTo>
                      <a:cubicBezTo>
                        <a:pt x="89" y="297"/>
                        <a:pt x="87" y="301"/>
                        <a:pt x="87" y="306"/>
                      </a:cubicBezTo>
                      <a:cubicBezTo>
                        <a:pt x="87" y="308"/>
                        <a:pt x="87" y="310"/>
                        <a:pt x="87" y="312"/>
                      </a:cubicBezTo>
                      <a:cubicBezTo>
                        <a:pt x="90" y="310"/>
                        <a:pt x="94" y="306"/>
                        <a:pt x="97" y="305"/>
                      </a:cubicBezTo>
                      <a:cubicBezTo>
                        <a:pt x="101" y="304"/>
                        <a:pt x="106" y="304"/>
                        <a:pt x="110" y="304"/>
                      </a:cubicBezTo>
                      <a:cubicBezTo>
                        <a:pt x="117" y="305"/>
                        <a:pt x="117" y="309"/>
                        <a:pt x="120" y="314"/>
                      </a:cubicBezTo>
                      <a:cubicBezTo>
                        <a:pt x="123" y="318"/>
                        <a:pt x="131" y="320"/>
                        <a:pt x="135" y="321"/>
                      </a:cubicBezTo>
                      <a:cubicBezTo>
                        <a:pt x="138" y="321"/>
                        <a:pt x="139" y="322"/>
                        <a:pt x="141" y="323"/>
                      </a:cubicBezTo>
                      <a:cubicBezTo>
                        <a:pt x="141" y="319"/>
                        <a:pt x="141" y="315"/>
                        <a:pt x="140" y="314"/>
                      </a:cubicBezTo>
                      <a:cubicBezTo>
                        <a:pt x="139" y="308"/>
                        <a:pt x="140" y="302"/>
                        <a:pt x="139" y="296"/>
                      </a:cubicBezTo>
                      <a:cubicBezTo>
                        <a:pt x="137" y="285"/>
                        <a:pt x="136" y="275"/>
                        <a:pt x="136" y="264"/>
                      </a:cubicBezTo>
                      <a:cubicBezTo>
                        <a:pt x="136" y="258"/>
                        <a:pt x="136" y="253"/>
                        <a:pt x="137" y="248"/>
                      </a:cubicBezTo>
                      <a:cubicBezTo>
                        <a:pt x="138" y="244"/>
                        <a:pt x="138" y="245"/>
                        <a:pt x="142" y="244"/>
                      </a:cubicBezTo>
                      <a:cubicBezTo>
                        <a:pt x="145" y="244"/>
                        <a:pt x="149" y="244"/>
                        <a:pt x="152" y="243"/>
                      </a:cubicBezTo>
                      <a:cubicBezTo>
                        <a:pt x="158" y="241"/>
                        <a:pt x="164" y="240"/>
                        <a:pt x="170" y="238"/>
                      </a:cubicBezTo>
                      <a:cubicBezTo>
                        <a:pt x="173" y="237"/>
                        <a:pt x="175" y="236"/>
                        <a:pt x="178" y="235"/>
                      </a:cubicBezTo>
                      <a:cubicBezTo>
                        <a:pt x="178" y="235"/>
                        <a:pt x="178" y="235"/>
                        <a:pt x="178" y="235"/>
                      </a:cubicBezTo>
                      <a:cubicBezTo>
                        <a:pt x="179" y="234"/>
                        <a:pt x="180" y="233"/>
                        <a:pt x="181" y="233"/>
                      </a:cubicBezTo>
                      <a:cubicBezTo>
                        <a:pt x="185" y="229"/>
                        <a:pt x="190" y="232"/>
                        <a:pt x="194" y="227"/>
                      </a:cubicBezTo>
                      <a:cubicBezTo>
                        <a:pt x="196" y="224"/>
                        <a:pt x="194" y="225"/>
                        <a:pt x="197" y="223"/>
                      </a:cubicBezTo>
                      <a:cubicBezTo>
                        <a:pt x="200" y="222"/>
                        <a:pt x="203" y="223"/>
                        <a:pt x="205" y="222"/>
                      </a:cubicBezTo>
                      <a:cubicBezTo>
                        <a:pt x="212" y="216"/>
                        <a:pt x="198" y="218"/>
                        <a:pt x="198" y="212"/>
                      </a:cubicBezTo>
                      <a:cubicBezTo>
                        <a:pt x="202" y="212"/>
                        <a:pt x="230" y="212"/>
                        <a:pt x="225" y="219"/>
                      </a:cubicBezTo>
                      <a:cubicBezTo>
                        <a:pt x="223" y="220"/>
                        <a:pt x="219" y="219"/>
                        <a:pt x="217" y="221"/>
                      </a:cubicBezTo>
                      <a:cubicBezTo>
                        <a:pt x="215" y="222"/>
                        <a:pt x="214" y="224"/>
                        <a:pt x="213" y="226"/>
                      </a:cubicBezTo>
                      <a:cubicBezTo>
                        <a:pt x="209" y="232"/>
                        <a:pt x="199" y="233"/>
                        <a:pt x="199" y="240"/>
                      </a:cubicBezTo>
                      <a:cubicBezTo>
                        <a:pt x="199" y="245"/>
                        <a:pt x="203" y="250"/>
                        <a:pt x="205" y="255"/>
                      </a:cubicBezTo>
                      <a:cubicBezTo>
                        <a:pt x="209" y="258"/>
                        <a:pt x="213" y="261"/>
                        <a:pt x="217" y="265"/>
                      </a:cubicBezTo>
                      <a:cubicBezTo>
                        <a:pt x="222" y="270"/>
                        <a:pt x="226" y="275"/>
                        <a:pt x="232" y="278"/>
                      </a:cubicBezTo>
                      <a:cubicBezTo>
                        <a:pt x="239" y="282"/>
                        <a:pt x="245" y="282"/>
                        <a:pt x="253" y="282"/>
                      </a:cubicBezTo>
                      <a:cubicBezTo>
                        <a:pt x="258" y="282"/>
                        <a:pt x="263" y="281"/>
                        <a:pt x="269" y="282"/>
                      </a:cubicBezTo>
                      <a:cubicBezTo>
                        <a:pt x="272" y="282"/>
                        <a:pt x="274" y="282"/>
                        <a:pt x="277" y="284"/>
                      </a:cubicBezTo>
                      <a:cubicBezTo>
                        <a:pt x="280" y="287"/>
                        <a:pt x="281" y="290"/>
                        <a:pt x="283" y="293"/>
                      </a:cubicBezTo>
                      <a:cubicBezTo>
                        <a:pt x="285" y="295"/>
                        <a:pt x="286" y="297"/>
                        <a:pt x="287" y="299"/>
                      </a:cubicBezTo>
                      <a:cubicBezTo>
                        <a:pt x="289" y="302"/>
                        <a:pt x="291" y="305"/>
                        <a:pt x="292" y="308"/>
                      </a:cubicBezTo>
                      <a:cubicBezTo>
                        <a:pt x="294" y="314"/>
                        <a:pt x="295" y="322"/>
                        <a:pt x="302" y="325"/>
                      </a:cubicBezTo>
                      <a:cubicBezTo>
                        <a:pt x="304" y="326"/>
                        <a:pt x="305" y="326"/>
                        <a:pt x="307" y="327"/>
                      </a:cubicBezTo>
                      <a:cubicBezTo>
                        <a:pt x="309" y="327"/>
                        <a:pt x="310" y="328"/>
                        <a:pt x="312" y="329"/>
                      </a:cubicBezTo>
                      <a:cubicBezTo>
                        <a:pt x="314" y="330"/>
                        <a:pt x="316" y="330"/>
                        <a:pt x="319" y="331"/>
                      </a:cubicBezTo>
                      <a:cubicBezTo>
                        <a:pt x="325" y="332"/>
                        <a:pt x="329" y="333"/>
                        <a:pt x="334" y="329"/>
                      </a:cubicBezTo>
                      <a:cubicBezTo>
                        <a:pt x="336" y="328"/>
                        <a:pt x="337" y="328"/>
                        <a:pt x="340" y="328"/>
                      </a:cubicBezTo>
                      <a:cubicBezTo>
                        <a:pt x="342" y="327"/>
                        <a:pt x="343" y="327"/>
                        <a:pt x="344" y="326"/>
                      </a:cubicBezTo>
                      <a:cubicBezTo>
                        <a:pt x="345" y="326"/>
                        <a:pt x="348" y="326"/>
                        <a:pt x="348" y="325"/>
                      </a:cubicBezTo>
                      <a:cubicBezTo>
                        <a:pt x="349" y="324"/>
                        <a:pt x="349" y="321"/>
                        <a:pt x="349" y="319"/>
                      </a:cubicBezTo>
                      <a:cubicBezTo>
                        <a:pt x="350" y="318"/>
                        <a:pt x="350" y="317"/>
                        <a:pt x="351" y="316"/>
                      </a:cubicBezTo>
                      <a:cubicBezTo>
                        <a:pt x="352" y="313"/>
                        <a:pt x="353" y="314"/>
                        <a:pt x="356" y="313"/>
                      </a:cubicBezTo>
                      <a:cubicBezTo>
                        <a:pt x="357" y="312"/>
                        <a:pt x="359" y="312"/>
                        <a:pt x="360" y="311"/>
                      </a:cubicBezTo>
                      <a:cubicBezTo>
                        <a:pt x="363" y="308"/>
                        <a:pt x="363" y="305"/>
                        <a:pt x="365" y="300"/>
                      </a:cubicBezTo>
                      <a:cubicBezTo>
                        <a:pt x="368" y="295"/>
                        <a:pt x="375" y="296"/>
                        <a:pt x="380" y="297"/>
                      </a:cubicBezTo>
                      <a:cubicBezTo>
                        <a:pt x="388" y="297"/>
                        <a:pt x="395" y="301"/>
                        <a:pt x="402" y="301"/>
                      </a:cubicBezTo>
                      <a:cubicBezTo>
                        <a:pt x="406" y="302"/>
                        <a:pt x="406" y="301"/>
                        <a:pt x="407" y="297"/>
                      </a:cubicBezTo>
                      <a:cubicBezTo>
                        <a:pt x="407" y="296"/>
                        <a:pt x="408" y="295"/>
                        <a:pt x="408" y="294"/>
                      </a:cubicBezTo>
                      <a:cubicBezTo>
                        <a:pt x="409" y="292"/>
                        <a:pt x="409" y="292"/>
                        <a:pt x="410" y="290"/>
                      </a:cubicBezTo>
                      <a:cubicBezTo>
                        <a:pt x="413" y="286"/>
                        <a:pt x="418" y="284"/>
                        <a:pt x="423" y="286"/>
                      </a:cubicBezTo>
                      <a:cubicBezTo>
                        <a:pt x="428" y="287"/>
                        <a:pt x="430" y="293"/>
                        <a:pt x="435" y="294"/>
                      </a:cubicBezTo>
                      <a:cubicBezTo>
                        <a:pt x="445" y="294"/>
                        <a:pt x="454" y="291"/>
                        <a:pt x="463" y="291"/>
                      </a:cubicBezTo>
                      <a:cubicBezTo>
                        <a:pt x="468" y="291"/>
                        <a:pt x="475" y="290"/>
                        <a:pt x="480" y="292"/>
                      </a:cubicBezTo>
                      <a:cubicBezTo>
                        <a:pt x="482" y="293"/>
                        <a:pt x="484" y="295"/>
                        <a:pt x="486" y="296"/>
                      </a:cubicBezTo>
                      <a:cubicBezTo>
                        <a:pt x="488" y="298"/>
                        <a:pt x="490" y="298"/>
                        <a:pt x="493" y="299"/>
                      </a:cubicBezTo>
                      <a:cubicBezTo>
                        <a:pt x="495" y="299"/>
                        <a:pt x="497" y="301"/>
                        <a:pt x="499" y="302"/>
                      </a:cubicBezTo>
                      <a:cubicBezTo>
                        <a:pt x="500" y="302"/>
                        <a:pt x="500" y="302"/>
                        <a:pt x="501" y="302"/>
                      </a:cubicBezTo>
                      <a:cubicBezTo>
                        <a:pt x="502" y="300"/>
                        <a:pt x="503" y="297"/>
                        <a:pt x="505" y="294"/>
                      </a:cubicBezTo>
                      <a:cubicBezTo>
                        <a:pt x="507" y="289"/>
                        <a:pt x="508" y="285"/>
                        <a:pt x="508" y="279"/>
                      </a:cubicBezTo>
                      <a:cubicBezTo>
                        <a:pt x="508" y="274"/>
                        <a:pt x="508" y="269"/>
                        <a:pt x="507" y="265"/>
                      </a:cubicBezTo>
                      <a:cubicBezTo>
                        <a:pt x="507" y="264"/>
                        <a:pt x="507" y="262"/>
                        <a:pt x="506" y="261"/>
                      </a:cubicBezTo>
                      <a:cubicBezTo>
                        <a:pt x="505" y="259"/>
                        <a:pt x="505" y="258"/>
                        <a:pt x="504" y="256"/>
                      </a:cubicBezTo>
                      <a:cubicBezTo>
                        <a:pt x="503" y="254"/>
                        <a:pt x="501" y="251"/>
                        <a:pt x="503" y="248"/>
                      </a:cubicBezTo>
                      <a:cubicBezTo>
                        <a:pt x="504" y="247"/>
                        <a:pt x="510" y="246"/>
                        <a:pt x="512" y="245"/>
                      </a:cubicBezTo>
                      <a:cubicBezTo>
                        <a:pt x="515" y="244"/>
                        <a:pt x="518" y="244"/>
                        <a:pt x="521" y="243"/>
                      </a:cubicBezTo>
                      <a:cubicBezTo>
                        <a:pt x="525" y="242"/>
                        <a:pt x="528" y="241"/>
                        <a:pt x="531" y="240"/>
                      </a:cubicBezTo>
                      <a:cubicBezTo>
                        <a:pt x="534" y="238"/>
                        <a:pt x="535" y="238"/>
                        <a:pt x="536" y="234"/>
                      </a:cubicBezTo>
                      <a:cubicBezTo>
                        <a:pt x="536" y="232"/>
                        <a:pt x="537" y="230"/>
                        <a:pt x="537" y="228"/>
                      </a:cubicBezTo>
                      <a:cubicBezTo>
                        <a:pt x="539" y="225"/>
                        <a:pt x="540" y="223"/>
                        <a:pt x="542" y="221"/>
                      </a:cubicBezTo>
                      <a:cubicBezTo>
                        <a:pt x="544" y="215"/>
                        <a:pt x="544" y="210"/>
                        <a:pt x="550" y="206"/>
                      </a:cubicBezTo>
                      <a:cubicBezTo>
                        <a:pt x="554" y="203"/>
                        <a:pt x="560" y="203"/>
                        <a:pt x="565" y="202"/>
                      </a:cubicBezTo>
                      <a:cubicBezTo>
                        <a:pt x="567" y="202"/>
                        <a:pt x="569" y="202"/>
                        <a:pt x="571" y="201"/>
                      </a:cubicBezTo>
                      <a:cubicBezTo>
                        <a:pt x="572" y="201"/>
                        <a:pt x="573" y="200"/>
                        <a:pt x="574" y="200"/>
                      </a:cubicBezTo>
                      <a:cubicBezTo>
                        <a:pt x="577" y="199"/>
                        <a:pt x="579" y="201"/>
                        <a:pt x="581" y="200"/>
                      </a:cubicBezTo>
                      <a:cubicBezTo>
                        <a:pt x="582" y="196"/>
                        <a:pt x="583" y="192"/>
                        <a:pt x="583" y="188"/>
                      </a:cubicBezTo>
                      <a:cubicBezTo>
                        <a:pt x="584" y="185"/>
                        <a:pt x="584" y="182"/>
                        <a:pt x="586" y="179"/>
                      </a:cubicBezTo>
                      <a:cubicBezTo>
                        <a:pt x="589" y="174"/>
                        <a:pt x="594" y="168"/>
                        <a:pt x="599" y="165"/>
                      </a:cubicBezTo>
                      <a:cubicBezTo>
                        <a:pt x="599" y="164"/>
                        <a:pt x="600" y="164"/>
                        <a:pt x="600" y="164"/>
                      </a:cubicBezTo>
                      <a:cubicBezTo>
                        <a:pt x="600" y="160"/>
                        <a:pt x="598" y="157"/>
                        <a:pt x="597" y="155"/>
                      </a:cubicBezTo>
                      <a:close/>
                      <a:moveTo>
                        <a:pt x="494" y="215"/>
                      </a:moveTo>
                      <a:cubicBezTo>
                        <a:pt x="492" y="220"/>
                        <a:pt x="488" y="220"/>
                        <a:pt x="483" y="220"/>
                      </a:cubicBezTo>
                      <a:cubicBezTo>
                        <a:pt x="472" y="219"/>
                        <a:pt x="462" y="216"/>
                        <a:pt x="451" y="216"/>
                      </a:cubicBezTo>
                      <a:cubicBezTo>
                        <a:pt x="438" y="216"/>
                        <a:pt x="426" y="221"/>
                        <a:pt x="425" y="235"/>
                      </a:cubicBezTo>
                      <a:cubicBezTo>
                        <a:pt x="424" y="238"/>
                        <a:pt x="424" y="251"/>
                        <a:pt x="419" y="250"/>
                      </a:cubicBezTo>
                      <a:cubicBezTo>
                        <a:pt x="416" y="249"/>
                        <a:pt x="407" y="237"/>
                        <a:pt x="406" y="235"/>
                      </a:cubicBezTo>
                      <a:cubicBezTo>
                        <a:pt x="404" y="230"/>
                        <a:pt x="408" y="227"/>
                        <a:pt x="410" y="224"/>
                      </a:cubicBezTo>
                      <a:cubicBezTo>
                        <a:pt x="415" y="216"/>
                        <a:pt x="421" y="211"/>
                        <a:pt x="431" y="210"/>
                      </a:cubicBezTo>
                      <a:cubicBezTo>
                        <a:pt x="440" y="210"/>
                        <a:pt x="449" y="207"/>
                        <a:pt x="457" y="208"/>
                      </a:cubicBezTo>
                      <a:cubicBezTo>
                        <a:pt x="463" y="208"/>
                        <a:pt x="468" y="207"/>
                        <a:pt x="473" y="208"/>
                      </a:cubicBezTo>
                      <a:cubicBezTo>
                        <a:pt x="480" y="208"/>
                        <a:pt x="482" y="211"/>
                        <a:pt x="488" y="209"/>
                      </a:cubicBezTo>
                      <a:cubicBezTo>
                        <a:pt x="494" y="206"/>
                        <a:pt x="497" y="209"/>
                        <a:pt x="494" y="2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2" name="Freeform 374"/>
                <p:cNvSpPr/>
                <p:nvPr/>
              </p:nvSpPr>
              <p:spPr bwMode="auto">
                <a:xfrm>
                  <a:off x="4456105" y="2478087"/>
                  <a:ext cx="430212" cy="209550"/>
                </a:xfrm>
                <a:custGeom>
                  <a:avLst/>
                  <a:gdLst/>
                  <a:ahLst/>
                  <a:cxnLst>
                    <a:cxn ang="0">
                      <a:pos x="164" y="18"/>
                    </a:cxn>
                    <a:cxn ang="0">
                      <a:pos x="160" y="25"/>
                    </a:cxn>
                    <a:cxn ang="0">
                      <a:pos x="148" y="35"/>
                    </a:cxn>
                    <a:cxn ang="0">
                      <a:pos x="133" y="39"/>
                    </a:cxn>
                    <a:cxn ang="0">
                      <a:pos x="125" y="43"/>
                    </a:cxn>
                    <a:cxn ang="0">
                      <a:pos x="121" y="49"/>
                    </a:cxn>
                    <a:cxn ang="0">
                      <a:pos x="105" y="52"/>
                    </a:cxn>
                    <a:cxn ang="0">
                      <a:pos x="74" y="65"/>
                    </a:cxn>
                    <a:cxn ang="0">
                      <a:pos x="68" y="78"/>
                    </a:cxn>
                    <a:cxn ang="0">
                      <a:pos x="60" y="79"/>
                    </a:cxn>
                    <a:cxn ang="0">
                      <a:pos x="38" y="79"/>
                    </a:cxn>
                    <a:cxn ang="0">
                      <a:pos x="16" y="79"/>
                    </a:cxn>
                    <a:cxn ang="0">
                      <a:pos x="8" y="77"/>
                    </a:cxn>
                    <a:cxn ang="0">
                      <a:pos x="0" y="70"/>
                    </a:cxn>
                    <a:cxn ang="0">
                      <a:pos x="12" y="63"/>
                    </a:cxn>
                    <a:cxn ang="0">
                      <a:pos x="18" y="61"/>
                    </a:cxn>
                    <a:cxn ang="0">
                      <a:pos x="19" y="61"/>
                    </a:cxn>
                    <a:cxn ang="0">
                      <a:pos x="25" y="63"/>
                    </a:cxn>
                    <a:cxn ang="0">
                      <a:pos x="41" y="63"/>
                    </a:cxn>
                    <a:cxn ang="0">
                      <a:pos x="48" y="61"/>
                    </a:cxn>
                    <a:cxn ang="0">
                      <a:pos x="53" y="59"/>
                    </a:cxn>
                    <a:cxn ang="0">
                      <a:pos x="45" y="45"/>
                    </a:cxn>
                    <a:cxn ang="0">
                      <a:pos x="29" y="47"/>
                    </a:cxn>
                    <a:cxn ang="0">
                      <a:pos x="18" y="42"/>
                    </a:cxn>
                    <a:cxn ang="0">
                      <a:pos x="24" y="37"/>
                    </a:cxn>
                    <a:cxn ang="0">
                      <a:pos x="26" y="31"/>
                    </a:cxn>
                    <a:cxn ang="0">
                      <a:pos x="23" y="27"/>
                    </a:cxn>
                    <a:cxn ang="0">
                      <a:pos x="28" y="16"/>
                    </a:cxn>
                    <a:cxn ang="0">
                      <a:pos x="43" y="13"/>
                    </a:cxn>
                    <a:cxn ang="0">
                      <a:pos x="65" y="17"/>
                    </a:cxn>
                    <a:cxn ang="0">
                      <a:pos x="70" y="13"/>
                    </a:cxn>
                    <a:cxn ang="0">
                      <a:pos x="71" y="10"/>
                    </a:cxn>
                    <a:cxn ang="0">
                      <a:pos x="73" y="6"/>
                    </a:cxn>
                    <a:cxn ang="0">
                      <a:pos x="86" y="2"/>
                    </a:cxn>
                    <a:cxn ang="0">
                      <a:pos x="98" y="10"/>
                    </a:cxn>
                    <a:cxn ang="0">
                      <a:pos x="126" y="7"/>
                    </a:cxn>
                    <a:cxn ang="0">
                      <a:pos x="143" y="8"/>
                    </a:cxn>
                    <a:cxn ang="0">
                      <a:pos x="149" y="12"/>
                    </a:cxn>
                    <a:cxn ang="0">
                      <a:pos x="156" y="15"/>
                    </a:cxn>
                    <a:cxn ang="0">
                      <a:pos x="162" y="18"/>
                    </a:cxn>
                    <a:cxn ang="0">
                      <a:pos x="164" y="18"/>
                    </a:cxn>
                  </a:cxnLst>
                  <a:rect l="0" t="0" r="r" b="b"/>
                  <a:pathLst>
                    <a:path w="164" h="80">
                      <a:moveTo>
                        <a:pt x="164" y="18"/>
                      </a:moveTo>
                      <a:cubicBezTo>
                        <a:pt x="163" y="21"/>
                        <a:pt x="162" y="23"/>
                        <a:pt x="160" y="25"/>
                      </a:cubicBezTo>
                      <a:cubicBezTo>
                        <a:pt x="157" y="29"/>
                        <a:pt x="153" y="33"/>
                        <a:pt x="148" y="35"/>
                      </a:cubicBezTo>
                      <a:cubicBezTo>
                        <a:pt x="143" y="37"/>
                        <a:pt x="137" y="37"/>
                        <a:pt x="133" y="39"/>
                      </a:cubicBezTo>
                      <a:cubicBezTo>
                        <a:pt x="130" y="40"/>
                        <a:pt x="127" y="40"/>
                        <a:pt x="125" y="43"/>
                      </a:cubicBezTo>
                      <a:cubicBezTo>
                        <a:pt x="123" y="45"/>
                        <a:pt x="122" y="47"/>
                        <a:pt x="121" y="49"/>
                      </a:cubicBezTo>
                      <a:cubicBezTo>
                        <a:pt x="116" y="53"/>
                        <a:pt x="111" y="53"/>
                        <a:pt x="105" y="52"/>
                      </a:cubicBezTo>
                      <a:cubicBezTo>
                        <a:pt x="93" y="51"/>
                        <a:pt x="83" y="58"/>
                        <a:pt x="74" y="65"/>
                      </a:cubicBezTo>
                      <a:cubicBezTo>
                        <a:pt x="68" y="69"/>
                        <a:pt x="67" y="72"/>
                        <a:pt x="68" y="78"/>
                      </a:cubicBezTo>
                      <a:cubicBezTo>
                        <a:pt x="65" y="78"/>
                        <a:pt x="62" y="79"/>
                        <a:pt x="60" y="79"/>
                      </a:cubicBezTo>
                      <a:cubicBezTo>
                        <a:pt x="53" y="79"/>
                        <a:pt x="45" y="79"/>
                        <a:pt x="38" y="79"/>
                      </a:cubicBezTo>
                      <a:cubicBezTo>
                        <a:pt x="31" y="79"/>
                        <a:pt x="24" y="80"/>
                        <a:pt x="16" y="79"/>
                      </a:cubicBezTo>
                      <a:cubicBezTo>
                        <a:pt x="14" y="79"/>
                        <a:pt x="10" y="78"/>
                        <a:pt x="8" y="77"/>
                      </a:cubicBezTo>
                      <a:cubicBezTo>
                        <a:pt x="5" y="76"/>
                        <a:pt x="0" y="73"/>
                        <a:pt x="0" y="70"/>
                      </a:cubicBezTo>
                      <a:cubicBezTo>
                        <a:pt x="5" y="70"/>
                        <a:pt x="8" y="65"/>
                        <a:pt x="12" y="63"/>
                      </a:cubicBezTo>
                      <a:cubicBezTo>
                        <a:pt x="14" y="62"/>
                        <a:pt x="16" y="62"/>
                        <a:pt x="18" y="61"/>
                      </a:cubicBezTo>
                      <a:cubicBezTo>
                        <a:pt x="19" y="61"/>
                        <a:pt x="19" y="61"/>
                        <a:pt x="19" y="61"/>
                      </a:cubicBezTo>
                      <a:cubicBezTo>
                        <a:pt x="21" y="62"/>
                        <a:pt x="23" y="62"/>
                        <a:pt x="25" y="63"/>
                      </a:cubicBezTo>
                      <a:cubicBezTo>
                        <a:pt x="30" y="63"/>
                        <a:pt x="36" y="63"/>
                        <a:pt x="41" y="63"/>
                      </a:cubicBezTo>
                      <a:cubicBezTo>
                        <a:pt x="43" y="62"/>
                        <a:pt x="46" y="61"/>
                        <a:pt x="48" y="61"/>
                      </a:cubicBezTo>
                      <a:cubicBezTo>
                        <a:pt x="50" y="61"/>
                        <a:pt x="52" y="61"/>
                        <a:pt x="53" y="59"/>
                      </a:cubicBezTo>
                      <a:cubicBezTo>
                        <a:pt x="57" y="54"/>
                        <a:pt x="50" y="46"/>
                        <a:pt x="45" y="45"/>
                      </a:cubicBezTo>
                      <a:cubicBezTo>
                        <a:pt x="39" y="44"/>
                        <a:pt x="34" y="46"/>
                        <a:pt x="29" y="47"/>
                      </a:cubicBezTo>
                      <a:cubicBezTo>
                        <a:pt x="26" y="47"/>
                        <a:pt x="14" y="49"/>
                        <a:pt x="18" y="42"/>
                      </a:cubicBezTo>
                      <a:cubicBezTo>
                        <a:pt x="19" y="40"/>
                        <a:pt x="23" y="39"/>
                        <a:pt x="24" y="37"/>
                      </a:cubicBezTo>
                      <a:cubicBezTo>
                        <a:pt x="25" y="35"/>
                        <a:pt x="27" y="33"/>
                        <a:pt x="26" y="31"/>
                      </a:cubicBezTo>
                      <a:cubicBezTo>
                        <a:pt x="26" y="29"/>
                        <a:pt x="24" y="28"/>
                        <a:pt x="23" y="27"/>
                      </a:cubicBezTo>
                      <a:cubicBezTo>
                        <a:pt x="26" y="24"/>
                        <a:pt x="26" y="21"/>
                        <a:pt x="28" y="16"/>
                      </a:cubicBezTo>
                      <a:cubicBezTo>
                        <a:pt x="31" y="11"/>
                        <a:pt x="38" y="12"/>
                        <a:pt x="43" y="13"/>
                      </a:cubicBezTo>
                      <a:cubicBezTo>
                        <a:pt x="51" y="13"/>
                        <a:pt x="58" y="17"/>
                        <a:pt x="65" y="17"/>
                      </a:cubicBezTo>
                      <a:cubicBezTo>
                        <a:pt x="69" y="18"/>
                        <a:pt x="69" y="17"/>
                        <a:pt x="70" y="13"/>
                      </a:cubicBezTo>
                      <a:cubicBezTo>
                        <a:pt x="70" y="12"/>
                        <a:pt x="71" y="11"/>
                        <a:pt x="71" y="10"/>
                      </a:cubicBezTo>
                      <a:cubicBezTo>
                        <a:pt x="72" y="8"/>
                        <a:pt x="72" y="8"/>
                        <a:pt x="73" y="6"/>
                      </a:cubicBezTo>
                      <a:cubicBezTo>
                        <a:pt x="76" y="2"/>
                        <a:pt x="81" y="0"/>
                        <a:pt x="86" y="2"/>
                      </a:cubicBezTo>
                      <a:cubicBezTo>
                        <a:pt x="91" y="3"/>
                        <a:pt x="93" y="9"/>
                        <a:pt x="98" y="10"/>
                      </a:cubicBezTo>
                      <a:cubicBezTo>
                        <a:pt x="108" y="10"/>
                        <a:pt x="117" y="7"/>
                        <a:pt x="126" y="7"/>
                      </a:cubicBezTo>
                      <a:cubicBezTo>
                        <a:pt x="131" y="7"/>
                        <a:pt x="138" y="6"/>
                        <a:pt x="143" y="8"/>
                      </a:cubicBezTo>
                      <a:cubicBezTo>
                        <a:pt x="145" y="9"/>
                        <a:pt x="147" y="11"/>
                        <a:pt x="149" y="12"/>
                      </a:cubicBezTo>
                      <a:cubicBezTo>
                        <a:pt x="151" y="14"/>
                        <a:pt x="153" y="14"/>
                        <a:pt x="156" y="15"/>
                      </a:cubicBezTo>
                      <a:cubicBezTo>
                        <a:pt x="158" y="15"/>
                        <a:pt x="160" y="17"/>
                        <a:pt x="162" y="18"/>
                      </a:cubicBezTo>
                      <a:cubicBezTo>
                        <a:pt x="163" y="18"/>
                        <a:pt x="163" y="18"/>
                        <a:pt x="164"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3" name="Freeform 375"/>
                <p:cNvSpPr/>
                <p:nvPr/>
              </p:nvSpPr>
              <p:spPr bwMode="auto">
                <a:xfrm>
                  <a:off x="4117968" y="2746375"/>
                  <a:ext cx="577849" cy="425450"/>
                </a:xfrm>
                <a:custGeom>
                  <a:avLst/>
                  <a:gdLst/>
                  <a:ahLst/>
                  <a:cxnLst>
                    <a:cxn ang="0">
                      <a:pos x="211" y="24"/>
                    </a:cxn>
                    <a:cxn ang="0">
                      <a:pos x="193" y="31"/>
                    </a:cxn>
                    <a:cxn ang="0">
                      <a:pos x="176" y="32"/>
                    </a:cxn>
                    <a:cxn ang="0">
                      <a:pos x="155" y="71"/>
                    </a:cxn>
                    <a:cxn ang="0">
                      <a:pos x="142" y="91"/>
                    </a:cxn>
                    <a:cxn ang="0">
                      <a:pos x="126" y="101"/>
                    </a:cxn>
                    <a:cxn ang="0">
                      <a:pos x="123" y="118"/>
                    </a:cxn>
                    <a:cxn ang="0">
                      <a:pos x="94" y="129"/>
                    </a:cxn>
                    <a:cxn ang="0">
                      <a:pos x="83" y="158"/>
                    </a:cxn>
                    <a:cxn ang="0">
                      <a:pos x="67" y="159"/>
                    </a:cxn>
                    <a:cxn ang="0">
                      <a:pos x="24" y="161"/>
                    </a:cxn>
                    <a:cxn ang="0">
                      <a:pos x="15" y="158"/>
                    </a:cxn>
                    <a:cxn ang="0">
                      <a:pos x="13" y="141"/>
                    </a:cxn>
                    <a:cxn ang="0">
                      <a:pos x="5" y="122"/>
                    </a:cxn>
                    <a:cxn ang="0">
                      <a:pos x="0" y="107"/>
                    </a:cxn>
                    <a:cxn ang="0">
                      <a:pos x="4" y="86"/>
                    </a:cxn>
                    <a:cxn ang="0">
                      <a:pos x="9" y="62"/>
                    </a:cxn>
                    <a:cxn ang="0">
                      <a:pos x="17" y="53"/>
                    </a:cxn>
                    <a:cxn ang="0">
                      <a:pos x="40" y="48"/>
                    </a:cxn>
                    <a:cxn ang="0">
                      <a:pos x="58" y="36"/>
                    </a:cxn>
                    <a:cxn ang="0">
                      <a:pos x="64" y="20"/>
                    </a:cxn>
                    <a:cxn ang="0">
                      <a:pos x="84" y="12"/>
                    </a:cxn>
                    <a:cxn ang="0">
                      <a:pos x="92" y="9"/>
                    </a:cxn>
                    <a:cxn ang="0">
                      <a:pos x="111" y="11"/>
                    </a:cxn>
                    <a:cxn ang="0">
                      <a:pos x="121" y="16"/>
                    </a:cxn>
                    <a:cxn ang="0">
                      <a:pos x="136" y="9"/>
                    </a:cxn>
                    <a:cxn ang="0">
                      <a:pos x="139" y="6"/>
                    </a:cxn>
                    <a:cxn ang="0">
                      <a:pos x="150" y="2"/>
                    </a:cxn>
                    <a:cxn ang="0">
                      <a:pos x="160" y="8"/>
                    </a:cxn>
                    <a:cxn ang="0">
                      <a:pos x="180" y="25"/>
                    </a:cxn>
                    <a:cxn ang="0">
                      <a:pos x="211" y="17"/>
                    </a:cxn>
                    <a:cxn ang="0">
                      <a:pos x="220" y="20"/>
                    </a:cxn>
                  </a:cxnLst>
                  <a:rect l="0" t="0" r="r" b="b"/>
                  <a:pathLst>
                    <a:path w="220" h="162">
                      <a:moveTo>
                        <a:pt x="220" y="20"/>
                      </a:moveTo>
                      <a:cubicBezTo>
                        <a:pt x="217" y="22"/>
                        <a:pt x="213" y="23"/>
                        <a:pt x="211" y="24"/>
                      </a:cubicBezTo>
                      <a:cubicBezTo>
                        <a:pt x="207" y="25"/>
                        <a:pt x="205" y="27"/>
                        <a:pt x="201" y="28"/>
                      </a:cubicBezTo>
                      <a:cubicBezTo>
                        <a:pt x="199" y="29"/>
                        <a:pt x="196" y="30"/>
                        <a:pt x="193" y="31"/>
                      </a:cubicBezTo>
                      <a:cubicBezTo>
                        <a:pt x="190" y="33"/>
                        <a:pt x="186" y="32"/>
                        <a:pt x="182" y="32"/>
                      </a:cubicBezTo>
                      <a:cubicBezTo>
                        <a:pt x="180" y="32"/>
                        <a:pt x="178" y="32"/>
                        <a:pt x="176" y="32"/>
                      </a:cubicBezTo>
                      <a:cubicBezTo>
                        <a:pt x="169" y="33"/>
                        <a:pt x="168" y="36"/>
                        <a:pt x="166" y="42"/>
                      </a:cubicBezTo>
                      <a:cubicBezTo>
                        <a:pt x="162" y="51"/>
                        <a:pt x="162" y="64"/>
                        <a:pt x="155" y="71"/>
                      </a:cubicBezTo>
                      <a:cubicBezTo>
                        <a:pt x="151" y="76"/>
                        <a:pt x="145" y="76"/>
                        <a:pt x="143" y="82"/>
                      </a:cubicBezTo>
                      <a:cubicBezTo>
                        <a:pt x="142" y="85"/>
                        <a:pt x="143" y="88"/>
                        <a:pt x="142" y="91"/>
                      </a:cubicBezTo>
                      <a:cubicBezTo>
                        <a:pt x="142" y="95"/>
                        <a:pt x="138" y="94"/>
                        <a:pt x="134" y="95"/>
                      </a:cubicBezTo>
                      <a:cubicBezTo>
                        <a:pt x="131" y="95"/>
                        <a:pt x="125" y="96"/>
                        <a:pt x="126" y="101"/>
                      </a:cubicBezTo>
                      <a:cubicBezTo>
                        <a:pt x="127" y="103"/>
                        <a:pt x="130" y="106"/>
                        <a:pt x="130" y="109"/>
                      </a:cubicBezTo>
                      <a:cubicBezTo>
                        <a:pt x="131" y="114"/>
                        <a:pt x="129" y="118"/>
                        <a:pt x="123" y="118"/>
                      </a:cubicBezTo>
                      <a:cubicBezTo>
                        <a:pt x="118" y="119"/>
                        <a:pt x="113" y="118"/>
                        <a:pt x="109" y="120"/>
                      </a:cubicBezTo>
                      <a:cubicBezTo>
                        <a:pt x="103" y="123"/>
                        <a:pt x="99" y="126"/>
                        <a:pt x="94" y="129"/>
                      </a:cubicBezTo>
                      <a:cubicBezTo>
                        <a:pt x="88" y="133"/>
                        <a:pt x="88" y="137"/>
                        <a:pt x="86" y="143"/>
                      </a:cubicBezTo>
                      <a:cubicBezTo>
                        <a:pt x="85" y="147"/>
                        <a:pt x="87" y="156"/>
                        <a:pt x="83" y="158"/>
                      </a:cubicBezTo>
                      <a:cubicBezTo>
                        <a:pt x="81" y="159"/>
                        <a:pt x="78" y="158"/>
                        <a:pt x="75" y="158"/>
                      </a:cubicBezTo>
                      <a:cubicBezTo>
                        <a:pt x="72" y="158"/>
                        <a:pt x="70" y="158"/>
                        <a:pt x="67" y="159"/>
                      </a:cubicBezTo>
                      <a:cubicBezTo>
                        <a:pt x="61" y="161"/>
                        <a:pt x="54" y="160"/>
                        <a:pt x="48" y="161"/>
                      </a:cubicBezTo>
                      <a:cubicBezTo>
                        <a:pt x="40" y="162"/>
                        <a:pt x="33" y="161"/>
                        <a:pt x="24" y="161"/>
                      </a:cubicBezTo>
                      <a:cubicBezTo>
                        <a:pt x="16" y="161"/>
                        <a:pt x="16" y="161"/>
                        <a:pt x="16" y="161"/>
                      </a:cubicBezTo>
                      <a:cubicBezTo>
                        <a:pt x="17" y="160"/>
                        <a:pt x="16" y="159"/>
                        <a:pt x="15" y="158"/>
                      </a:cubicBezTo>
                      <a:cubicBezTo>
                        <a:pt x="14" y="156"/>
                        <a:pt x="11" y="155"/>
                        <a:pt x="9" y="153"/>
                      </a:cubicBezTo>
                      <a:cubicBezTo>
                        <a:pt x="4" y="150"/>
                        <a:pt x="10" y="144"/>
                        <a:pt x="13" y="141"/>
                      </a:cubicBezTo>
                      <a:cubicBezTo>
                        <a:pt x="16" y="138"/>
                        <a:pt x="19" y="127"/>
                        <a:pt x="13" y="126"/>
                      </a:cubicBezTo>
                      <a:cubicBezTo>
                        <a:pt x="9" y="124"/>
                        <a:pt x="8" y="126"/>
                        <a:pt x="5" y="122"/>
                      </a:cubicBezTo>
                      <a:cubicBezTo>
                        <a:pt x="4" y="120"/>
                        <a:pt x="3" y="118"/>
                        <a:pt x="2" y="116"/>
                      </a:cubicBezTo>
                      <a:cubicBezTo>
                        <a:pt x="2" y="113"/>
                        <a:pt x="0" y="110"/>
                        <a:pt x="0" y="107"/>
                      </a:cubicBezTo>
                      <a:cubicBezTo>
                        <a:pt x="0" y="105"/>
                        <a:pt x="0" y="102"/>
                        <a:pt x="1" y="100"/>
                      </a:cubicBezTo>
                      <a:cubicBezTo>
                        <a:pt x="1" y="95"/>
                        <a:pt x="4" y="91"/>
                        <a:pt x="4" y="86"/>
                      </a:cubicBezTo>
                      <a:cubicBezTo>
                        <a:pt x="5" y="80"/>
                        <a:pt x="5" y="75"/>
                        <a:pt x="6" y="70"/>
                      </a:cubicBezTo>
                      <a:cubicBezTo>
                        <a:pt x="7" y="67"/>
                        <a:pt x="8" y="65"/>
                        <a:pt x="9" y="62"/>
                      </a:cubicBezTo>
                      <a:cubicBezTo>
                        <a:pt x="10" y="60"/>
                        <a:pt x="12" y="57"/>
                        <a:pt x="13" y="54"/>
                      </a:cubicBezTo>
                      <a:cubicBezTo>
                        <a:pt x="14" y="54"/>
                        <a:pt x="15" y="53"/>
                        <a:pt x="17" y="53"/>
                      </a:cubicBezTo>
                      <a:cubicBezTo>
                        <a:pt x="22" y="52"/>
                        <a:pt x="26" y="52"/>
                        <a:pt x="32" y="52"/>
                      </a:cubicBezTo>
                      <a:cubicBezTo>
                        <a:pt x="35" y="52"/>
                        <a:pt x="38" y="52"/>
                        <a:pt x="40" y="48"/>
                      </a:cubicBezTo>
                      <a:cubicBezTo>
                        <a:pt x="41" y="46"/>
                        <a:pt x="41" y="45"/>
                        <a:pt x="44" y="44"/>
                      </a:cubicBezTo>
                      <a:cubicBezTo>
                        <a:pt x="48" y="41"/>
                        <a:pt x="56" y="41"/>
                        <a:pt x="58" y="36"/>
                      </a:cubicBezTo>
                      <a:cubicBezTo>
                        <a:pt x="59" y="32"/>
                        <a:pt x="59" y="29"/>
                        <a:pt x="60" y="25"/>
                      </a:cubicBezTo>
                      <a:cubicBezTo>
                        <a:pt x="61" y="24"/>
                        <a:pt x="63" y="21"/>
                        <a:pt x="64" y="20"/>
                      </a:cubicBezTo>
                      <a:cubicBezTo>
                        <a:pt x="67" y="15"/>
                        <a:pt x="71" y="16"/>
                        <a:pt x="76" y="15"/>
                      </a:cubicBezTo>
                      <a:cubicBezTo>
                        <a:pt x="79" y="14"/>
                        <a:pt x="81" y="12"/>
                        <a:pt x="84" y="12"/>
                      </a:cubicBezTo>
                      <a:cubicBezTo>
                        <a:pt x="86" y="11"/>
                        <a:pt x="89" y="10"/>
                        <a:pt x="91" y="10"/>
                      </a:cubicBezTo>
                      <a:cubicBezTo>
                        <a:pt x="91" y="9"/>
                        <a:pt x="92" y="9"/>
                        <a:pt x="92" y="9"/>
                      </a:cubicBezTo>
                      <a:cubicBezTo>
                        <a:pt x="97" y="8"/>
                        <a:pt x="103" y="8"/>
                        <a:pt x="107" y="9"/>
                      </a:cubicBezTo>
                      <a:cubicBezTo>
                        <a:pt x="109" y="9"/>
                        <a:pt x="110" y="10"/>
                        <a:pt x="111" y="11"/>
                      </a:cubicBezTo>
                      <a:cubicBezTo>
                        <a:pt x="112" y="12"/>
                        <a:pt x="113" y="14"/>
                        <a:pt x="114" y="15"/>
                      </a:cubicBezTo>
                      <a:cubicBezTo>
                        <a:pt x="116" y="17"/>
                        <a:pt x="118" y="17"/>
                        <a:pt x="121" y="16"/>
                      </a:cubicBezTo>
                      <a:cubicBezTo>
                        <a:pt x="124" y="16"/>
                        <a:pt x="126" y="14"/>
                        <a:pt x="128" y="12"/>
                      </a:cubicBezTo>
                      <a:cubicBezTo>
                        <a:pt x="131" y="11"/>
                        <a:pt x="133" y="10"/>
                        <a:pt x="136" y="9"/>
                      </a:cubicBezTo>
                      <a:cubicBezTo>
                        <a:pt x="136" y="8"/>
                        <a:pt x="137" y="7"/>
                        <a:pt x="137" y="7"/>
                      </a:cubicBezTo>
                      <a:cubicBezTo>
                        <a:pt x="138" y="6"/>
                        <a:pt x="139" y="6"/>
                        <a:pt x="139" y="6"/>
                      </a:cubicBezTo>
                      <a:cubicBezTo>
                        <a:pt x="141" y="6"/>
                        <a:pt x="142" y="5"/>
                        <a:pt x="143" y="4"/>
                      </a:cubicBezTo>
                      <a:cubicBezTo>
                        <a:pt x="146" y="4"/>
                        <a:pt x="148" y="3"/>
                        <a:pt x="150" y="2"/>
                      </a:cubicBezTo>
                      <a:cubicBezTo>
                        <a:pt x="152" y="2"/>
                        <a:pt x="156" y="0"/>
                        <a:pt x="157" y="1"/>
                      </a:cubicBezTo>
                      <a:cubicBezTo>
                        <a:pt x="160" y="2"/>
                        <a:pt x="160" y="5"/>
                        <a:pt x="160" y="8"/>
                      </a:cubicBezTo>
                      <a:cubicBezTo>
                        <a:pt x="160" y="14"/>
                        <a:pt x="162" y="18"/>
                        <a:pt x="166" y="22"/>
                      </a:cubicBezTo>
                      <a:cubicBezTo>
                        <a:pt x="171" y="26"/>
                        <a:pt x="174" y="27"/>
                        <a:pt x="180" y="25"/>
                      </a:cubicBezTo>
                      <a:cubicBezTo>
                        <a:pt x="184" y="24"/>
                        <a:pt x="189" y="25"/>
                        <a:pt x="193" y="23"/>
                      </a:cubicBezTo>
                      <a:cubicBezTo>
                        <a:pt x="199" y="21"/>
                        <a:pt x="205" y="20"/>
                        <a:pt x="211" y="17"/>
                      </a:cubicBezTo>
                      <a:cubicBezTo>
                        <a:pt x="213" y="16"/>
                        <a:pt x="216" y="15"/>
                        <a:pt x="218" y="14"/>
                      </a:cubicBezTo>
                      <a:cubicBezTo>
                        <a:pt x="218" y="16"/>
                        <a:pt x="219" y="18"/>
                        <a:pt x="220"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4" name="Freeform 376"/>
                <p:cNvSpPr/>
                <p:nvPr/>
              </p:nvSpPr>
              <p:spPr bwMode="auto">
                <a:xfrm>
                  <a:off x="3927468" y="2349500"/>
                  <a:ext cx="677861" cy="425450"/>
                </a:xfrm>
                <a:custGeom>
                  <a:avLst/>
                  <a:gdLst/>
                  <a:ahLst/>
                  <a:cxnLst>
                    <a:cxn ang="0">
                      <a:pos x="249" y="110"/>
                    </a:cxn>
                    <a:cxn ang="0">
                      <a:pos x="226" y="112"/>
                    </a:cxn>
                    <a:cxn ang="0">
                      <a:pos x="219" y="110"/>
                    </a:cxn>
                    <a:cxn ang="0">
                      <a:pos x="201" y="110"/>
                    </a:cxn>
                    <a:cxn ang="0">
                      <a:pos x="179" y="119"/>
                    </a:cxn>
                    <a:cxn ang="0">
                      <a:pos x="177" y="131"/>
                    </a:cxn>
                    <a:cxn ang="0">
                      <a:pos x="182" y="141"/>
                    </a:cxn>
                    <a:cxn ang="0">
                      <a:pos x="183" y="162"/>
                    </a:cxn>
                    <a:cxn ang="0">
                      <a:pos x="164" y="160"/>
                    </a:cxn>
                    <a:cxn ang="0">
                      <a:pos x="155" y="149"/>
                    </a:cxn>
                    <a:cxn ang="0">
                      <a:pos x="129" y="137"/>
                    </a:cxn>
                    <a:cxn ang="0">
                      <a:pos x="107" y="117"/>
                    </a:cxn>
                    <a:cxn ang="0">
                      <a:pos x="89" y="96"/>
                    </a:cxn>
                    <a:cxn ang="0">
                      <a:pos x="73" y="90"/>
                    </a:cxn>
                    <a:cxn ang="0">
                      <a:pos x="63" y="85"/>
                    </a:cxn>
                    <a:cxn ang="0">
                      <a:pos x="56" y="69"/>
                    </a:cxn>
                    <a:cxn ang="0">
                      <a:pos x="23" y="66"/>
                    </a:cxn>
                    <a:cxn ang="0">
                      <a:pos x="21" y="79"/>
                    </a:cxn>
                    <a:cxn ang="0">
                      <a:pos x="5" y="88"/>
                    </a:cxn>
                    <a:cxn ang="0">
                      <a:pos x="4" y="79"/>
                    </a:cxn>
                    <a:cxn ang="0">
                      <a:pos x="0" y="29"/>
                    </a:cxn>
                    <a:cxn ang="0">
                      <a:pos x="6" y="9"/>
                    </a:cxn>
                    <a:cxn ang="0">
                      <a:pos x="34" y="3"/>
                    </a:cxn>
                    <a:cxn ang="0">
                      <a:pos x="42" y="0"/>
                    </a:cxn>
                    <a:cxn ang="0">
                      <a:pos x="36" y="26"/>
                    </a:cxn>
                    <a:cxn ang="0">
                      <a:pos x="47" y="24"/>
                    </a:cxn>
                    <a:cxn ang="0">
                      <a:pos x="49" y="5"/>
                    </a:cxn>
                    <a:cxn ang="0">
                      <a:pos x="57" y="12"/>
                    </a:cxn>
                    <a:cxn ang="0">
                      <a:pos x="70" y="22"/>
                    </a:cxn>
                    <a:cxn ang="0">
                      <a:pos x="81" y="30"/>
                    </a:cxn>
                    <a:cxn ang="0">
                      <a:pos x="117" y="47"/>
                    </a:cxn>
                    <a:cxn ang="0">
                      <a:pos x="141" y="49"/>
                    </a:cxn>
                    <a:cxn ang="0">
                      <a:pos x="151" y="64"/>
                    </a:cxn>
                    <a:cxn ang="0">
                      <a:pos x="166" y="90"/>
                    </a:cxn>
                    <a:cxn ang="0">
                      <a:pos x="176" y="94"/>
                    </a:cxn>
                    <a:cxn ang="0">
                      <a:pos x="198" y="94"/>
                    </a:cxn>
                    <a:cxn ang="0">
                      <a:pos x="208" y="91"/>
                    </a:cxn>
                    <a:cxn ang="0">
                      <a:pos x="213" y="84"/>
                    </a:cxn>
                    <a:cxn ang="0">
                      <a:pos x="220" y="78"/>
                    </a:cxn>
                    <a:cxn ang="0">
                      <a:pos x="227" y="80"/>
                    </a:cxn>
                    <a:cxn ang="0">
                      <a:pos x="219" y="91"/>
                    </a:cxn>
                    <a:cxn ang="0">
                      <a:pos x="246" y="94"/>
                    </a:cxn>
                  </a:cxnLst>
                  <a:rect l="0" t="0" r="r" b="b"/>
                  <a:pathLst>
                    <a:path w="258" h="162">
                      <a:moveTo>
                        <a:pt x="254" y="108"/>
                      </a:moveTo>
                      <a:cubicBezTo>
                        <a:pt x="253" y="110"/>
                        <a:pt x="251" y="110"/>
                        <a:pt x="249" y="110"/>
                      </a:cubicBezTo>
                      <a:cubicBezTo>
                        <a:pt x="247" y="110"/>
                        <a:pt x="244" y="111"/>
                        <a:pt x="242" y="112"/>
                      </a:cubicBezTo>
                      <a:cubicBezTo>
                        <a:pt x="237" y="112"/>
                        <a:pt x="231" y="112"/>
                        <a:pt x="226" y="112"/>
                      </a:cubicBezTo>
                      <a:cubicBezTo>
                        <a:pt x="224" y="111"/>
                        <a:pt x="222" y="111"/>
                        <a:pt x="220" y="110"/>
                      </a:cubicBezTo>
                      <a:cubicBezTo>
                        <a:pt x="219" y="110"/>
                        <a:pt x="219" y="110"/>
                        <a:pt x="219" y="110"/>
                      </a:cubicBezTo>
                      <a:cubicBezTo>
                        <a:pt x="217" y="110"/>
                        <a:pt x="214" y="109"/>
                        <a:pt x="211" y="109"/>
                      </a:cubicBezTo>
                      <a:cubicBezTo>
                        <a:pt x="208" y="109"/>
                        <a:pt x="204" y="108"/>
                        <a:pt x="201" y="110"/>
                      </a:cubicBezTo>
                      <a:cubicBezTo>
                        <a:pt x="198" y="112"/>
                        <a:pt x="194" y="114"/>
                        <a:pt x="190" y="116"/>
                      </a:cubicBezTo>
                      <a:cubicBezTo>
                        <a:pt x="186" y="117"/>
                        <a:pt x="182" y="118"/>
                        <a:pt x="179" y="119"/>
                      </a:cubicBezTo>
                      <a:cubicBezTo>
                        <a:pt x="176" y="121"/>
                        <a:pt x="176" y="120"/>
                        <a:pt x="176" y="123"/>
                      </a:cubicBezTo>
                      <a:cubicBezTo>
                        <a:pt x="176" y="126"/>
                        <a:pt x="178" y="128"/>
                        <a:pt x="177" y="131"/>
                      </a:cubicBezTo>
                      <a:cubicBezTo>
                        <a:pt x="177" y="132"/>
                        <a:pt x="177" y="135"/>
                        <a:pt x="177" y="136"/>
                      </a:cubicBezTo>
                      <a:cubicBezTo>
                        <a:pt x="178" y="139"/>
                        <a:pt x="181" y="139"/>
                        <a:pt x="182" y="141"/>
                      </a:cubicBezTo>
                      <a:cubicBezTo>
                        <a:pt x="186" y="145"/>
                        <a:pt x="188" y="149"/>
                        <a:pt x="186" y="154"/>
                      </a:cubicBezTo>
                      <a:cubicBezTo>
                        <a:pt x="186" y="157"/>
                        <a:pt x="184" y="160"/>
                        <a:pt x="183" y="162"/>
                      </a:cubicBezTo>
                      <a:cubicBezTo>
                        <a:pt x="182" y="161"/>
                        <a:pt x="181" y="160"/>
                        <a:pt x="179" y="160"/>
                      </a:cubicBezTo>
                      <a:cubicBezTo>
                        <a:pt x="175" y="159"/>
                        <a:pt x="169" y="159"/>
                        <a:pt x="164" y="160"/>
                      </a:cubicBezTo>
                      <a:cubicBezTo>
                        <a:pt x="164" y="158"/>
                        <a:pt x="163" y="156"/>
                        <a:pt x="162" y="154"/>
                      </a:cubicBezTo>
                      <a:cubicBezTo>
                        <a:pt x="160" y="150"/>
                        <a:pt x="159" y="149"/>
                        <a:pt x="155" y="149"/>
                      </a:cubicBezTo>
                      <a:cubicBezTo>
                        <a:pt x="152" y="148"/>
                        <a:pt x="149" y="148"/>
                        <a:pt x="147" y="147"/>
                      </a:cubicBezTo>
                      <a:cubicBezTo>
                        <a:pt x="140" y="146"/>
                        <a:pt x="133" y="141"/>
                        <a:pt x="129" y="137"/>
                      </a:cubicBezTo>
                      <a:cubicBezTo>
                        <a:pt x="124" y="132"/>
                        <a:pt x="119" y="129"/>
                        <a:pt x="114" y="124"/>
                      </a:cubicBezTo>
                      <a:cubicBezTo>
                        <a:pt x="112" y="121"/>
                        <a:pt x="110" y="119"/>
                        <a:pt x="107" y="117"/>
                      </a:cubicBezTo>
                      <a:cubicBezTo>
                        <a:pt x="104" y="115"/>
                        <a:pt x="102" y="113"/>
                        <a:pt x="99" y="111"/>
                      </a:cubicBezTo>
                      <a:cubicBezTo>
                        <a:pt x="95" y="107"/>
                        <a:pt x="92" y="102"/>
                        <a:pt x="89" y="96"/>
                      </a:cubicBezTo>
                      <a:cubicBezTo>
                        <a:pt x="87" y="93"/>
                        <a:pt x="87" y="92"/>
                        <a:pt x="83" y="92"/>
                      </a:cubicBezTo>
                      <a:cubicBezTo>
                        <a:pt x="80" y="91"/>
                        <a:pt x="77" y="91"/>
                        <a:pt x="73" y="90"/>
                      </a:cubicBezTo>
                      <a:cubicBezTo>
                        <a:pt x="70" y="90"/>
                        <a:pt x="70" y="89"/>
                        <a:pt x="67" y="87"/>
                      </a:cubicBezTo>
                      <a:cubicBezTo>
                        <a:pt x="66" y="87"/>
                        <a:pt x="64" y="86"/>
                        <a:pt x="63" y="85"/>
                      </a:cubicBezTo>
                      <a:cubicBezTo>
                        <a:pt x="62" y="83"/>
                        <a:pt x="63" y="80"/>
                        <a:pt x="62" y="79"/>
                      </a:cubicBezTo>
                      <a:cubicBezTo>
                        <a:pt x="61" y="76"/>
                        <a:pt x="59" y="72"/>
                        <a:pt x="56" y="69"/>
                      </a:cubicBezTo>
                      <a:cubicBezTo>
                        <a:pt x="54" y="66"/>
                        <a:pt x="51" y="66"/>
                        <a:pt x="47" y="66"/>
                      </a:cubicBezTo>
                      <a:cubicBezTo>
                        <a:pt x="39" y="65"/>
                        <a:pt x="30" y="66"/>
                        <a:pt x="23" y="66"/>
                      </a:cubicBezTo>
                      <a:cubicBezTo>
                        <a:pt x="22" y="68"/>
                        <a:pt x="22" y="70"/>
                        <a:pt x="21" y="72"/>
                      </a:cubicBezTo>
                      <a:cubicBezTo>
                        <a:pt x="21" y="74"/>
                        <a:pt x="21" y="77"/>
                        <a:pt x="21" y="79"/>
                      </a:cubicBezTo>
                      <a:cubicBezTo>
                        <a:pt x="20" y="84"/>
                        <a:pt x="20" y="89"/>
                        <a:pt x="14" y="89"/>
                      </a:cubicBezTo>
                      <a:cubicBezTo>
                        <a:pt x="11" y="90"/>
                        <a:pt x="8" y="89"/>
                        <a:pt x="5" y="88"/>
                      </a:cubicBezTo>
                      <a:cubicBezTo>
                        <a:pt x="5" y="88"/>
                        <a:pt x="5" y="88"/>
                        <a:pt x="5" y="88"/>
                      </a:cubicBezTo>
                      <a:cubicBezTo>
                        <a:pt x="5" y="84"/>
                        <a:pt x="5" y="80"/>
                        <a:pt x="4" y="79"/>
                      </a:cubicBezTo>
                      <a:cubicBezTo>
                        <a:pt x="3" y="73"/>
                        <a:pt x="4" y="67"/>
                        <a:pt x="3" y="61"/>
                      </a:cubicBezTo>
                      <a:cubicBezTo>
                        <a:pt x="1" y="50"/>
                        <a:pt x="0" y="40"/>
                        <a:pt x="0" y="29"/>
                      </a:cubicBezTo>
                      <a:cubicBezTo>
                        <a:pt x="0" y="23"/>
                        <a:pt x="0" y="18"/>
                        <a:pt x="1" y="13"/>
                      </a:cubicBezTo>
                      <a:cubicBezTo>
                        <a:pt x="2" y="9"/>
                        <a:pt x="2" y="10"/>
                        <a:pt x="6" y="9"/>
                      </a:cubicBezTo>
                      <a:cubicBezTo>
                        <a:pt x="9" y="9"/>
                        <a:pt x="13" y="9"/>
                        <a:pt x="16" y="8"/>
                      </a:cubicBezTo>
                      <a:cubicBezTo>
                        <a:pt x="22" y="6"/>
                        <a:pt x="28" y="5"/>
                        <a:pt x="34" y="3"/>
                      </a:cubicBezTo>
                      <a:cubicBezTo>
                        <a:pt x="37" y="2"/>
                        <a:pt x="39" y="1"/>
                        <a:pt x="42" y="0"/>
                      </a:cubicBezTo>
                      <a:cubicBezTo>
                        <a:pt x="42" y="0"/>
                        <a:pt x="42" y="0"/>
                        <a:pt x="42" y="0"/>
                      </a:cubicBezTo>
                      <a:cubicBezTo>
                        <a:pt x="40" y="4"/>
                        <a:pt x="38" y="8"/>
                        <a:pt x="37" y="12"/>
                      </a:cubicBezTo>
                      <a:cubicBezTo>
                        <a:pt x="36" y="14"/>
                        <a:pt x="34" y="23"/>
                        <a:pt x="36" y="26"/>
                      </a:cubicBezTo>
                      <a:cubicBezTo>
                        <a:pt x="37" y="29"/>
                        <a:pt x="40" y="29"/>
                        <a:pt x="42" y="29"/>
                      </a:cubicBezTo>
                      <a:cubicBezTo>
                        <a:pt x="46" y="28"/>
                        <a:pt x="45" y="28"/>
                        <a:pt x="47" y="24"/>
                      </a:cubicBezTo>
                      <a:cubicBezTo>
                        <a:pt x="48" y="19"/>
                        <a:pt x="47" y="15"/>
                        <a:pt x="47" y="10"/>
                      </a:cubicBezTo>
                      <a:cubicBezTo>
                        <a:pt x="47" y="8"/>
                        <a:pt x="48" y="6"/>
                        <a:pt x="49" y="5"/>
                      </a:cubicBezTo>
                      <a:cubicBezTo>
                        <a:pt x="49" y="5"/>
                        <a:pt x="50" y="5"/>
                        <a:pt x="50" y="5"/>
                      </a:cubicBezTo>
                      <a:cubicBezTo>
                        <a:pt x="52" y="8"/>
                        <a:pt x="55" y="10"/>
                        <a:pt x="57" y="12"/>
                      </a:cubicBezTo>
                      <a:cubicBezTo>
                        <a:pt x="57" y="18"/>
                        <a:pt x="53" y="23"/>
                        <a:pt x="55" y="29"/>
                      </a:cubicBezTo>
                      <a:cubicBezTo>
                        <a:pt x="60" y="40"/>
                        <a:pt x="73" y="33"/>
                        <a:pt x="70" y="22"/>
                      </a:cubicBezTo>
                      <a:cubicBezTo>
                        <a:pt x="70" y="22"/>
                        <a:pt x="69" y="21"/>
                        <a:pt x="69" y="20"/>
                      </a:cubicBezTo>
                      <a:cubicBezTo>
                        <a:pt x="73" y="23"/>
                        <a:pt x="77" y="26"/>
                        <a:pt x="81" y="30"/>
                      </a:cubicBezTo>
                      <a:cubicBezTo>
                        <a:pt x="86" y="35"/>
                        <a:pt x="90" y="40"/>
                        <a:pt x="96" y="43"/>
                      </a:cubicBezTo>
                      <a:cubicBezTo>
                        <a:pt x="103" y="47"/>
                        <a:pt x="109" y="47"/>
                        <a:pt x="117" y="47"/>
                      </a:cubicBezTo>
                      <a:cubicBezTo>
                        <a:pt x="122" y="47"/>
                        <a:pt x="127" y="46"/>
                        <a:pt x="133" y="47"/>
                      </a:cubicBezTo>
                      <a:cubicBezTo>
                        <a:pt x="136" y="47"/>
                        <a:pt x="138" y="47"/>
                        <a:pt x="141" y="49"/>
                      </a:cubicBezTo>
                      <a:cubicBezTo>
                        <a:pt x="144" y="52"/>
                        <a:pt x="145" y="55"/>
                        <a:pt x="147" y="58"/>
                      </a:cubicBezTo>
                      <a:cubicBezTo>
                        <a:pt x="149" y="60"/>
                        <a:pt x="150" y="62"/>
                        <a:pt x="151" y="64"/>
                      </a:cubicBezTo>
                      <a:cubicBezTo>
                        <a:pt x="153" y="67"/>
                        <a:pt x="155" y="70"/>
                        <a:pt x="156" y="73"/>
                      </a:cubicBezTo>
                      <a:cubicBezTo>
                        <a:pt x="158" y="79"/>
                        <a:pt x="159" y="87"/>
                        <a:pt x="166" y="90"/>
                      </a:cubicBezTo>
                      <a:cubicBezTo>
                        <a:pt x="168" y="91"/>
                        <a:pt x="169" y="91"/>
                        <a:pt x="171" y="92"/>
                      </a:cubicBezTo>
                      <a:cubicBezTo>
                        <a:pt x="173" y="92"/>
                        <a:pt x="174" y="93"/>
                        <a:pt x="176" y="94"/>
                      </a:cubicBezTo>
                      <a:cubicBezTo>
                        <a:pt x="178" y="95"/>
                        <a:pt x="180" y="95"/>
                        <a:pt x="183" y="96"/>
                      </a:cubicBezTo>
                      <a:cubicBezTo>
                        <a:pt x="189" y="97"/>
                        <a:pt x="193" y="98"/>
                        <a:pt x="198" y="94"/>
                      </a:cubicBezTo>
                      <a:cubicBezTo>
                        <a:pt x="200" y="93"/>
                        <a:pt x="201" y="93"/>
                        <a:pt x="204" y="93"/>
                      </a:cubicBezTo>
                      <a:cubicBezTo>
                        <a:pt x="206" y="92"/>
                        <a:pt x="207" y="92"/>
                        <a:pt x="208" y="91"/>
                      </a:cubicBezTo>
                      <a:cubicBezTo>
                        <a:pt x="209" y="91"/>
                        <a:pt x="212" y="91"/>
                        <a:pt x="212" y="90"/>
                      </a:cubicBezTo>
                      <a:cubicBezTo>
                        <a:pt x="213" y="89"/>
                        <a:pt x="213" y="86"/>
                        <a:pt x="213" y="84"/>
                      </a:cubicBezTo>
                      <a:cubicBezTo>
                        <a:pt x="214" y="83"/>
                        <a:pt x="214" y="82"/>
                        <a:pt x="215" y="81"/>
                      </a:cubicBezTo>
                      <a:cubicBezTo>
                        <a:pt x="216" y="78"/>
                        <a:pt x="217" y="79"/>
                        <a:pt x="220" y="78"/>
                      </a:cubicBezTo>
                      <a:cubicBezTo>
                        <a:pt x="221" y="77"/>
                        <a:pt x="223" y="77"/>
                        <a:pt x="224" y="76"/>
                      </a:cubicBezTo>
                      <a:cubicBezTo>
                        <a:pt x="225" y="77"/>
                        <a:pt x="227" y="78"/>
                        <a:pt x="227" y="80"/>
                      </a:cubicBezTo>
                      <a:cubicBezTo>
                        <a:pt x="228" y="82"/>
                        <a:pt x="226" y="84"/>
                        <a:pt x="225" y="86"/>
                      </a:cubicBezTo>
                      <a:cubicBezTo>
                        <a:pt x="224" y="88"/>
                        <a:pt x="220" y="89"/>
                        <a:pt x="219" y="91"/>
                      </a:cubicBezTo>
                      <a:cubicBezTo>
                        <a:pt x="215" y="98"/>
                        <a:pt x="227" y="96"/>
                        <a:pt x="230" y="96"/>
                      </a:cubicBezTo>
                      <a:cubicBezTo>
                        <a:pt x="235" y="95"/>
                        <a:pt x="240" y="93"/>
                        <a:pt x="246" y="94"/>
                      </a:cubicBezTo>
                      <a:cubicBezTo>
                        <a:pt x="251" y="95"/>
                        <a:pt x="258" y="103"/>
                        <a:pt x="254" y="10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5" name="Freeform 377"/>
                <p:cNvSpPr/>
                <p:nvPr/>
              </p:nvSpPr>
              <p:spPr bwMode="auto">
                <a:xfrm>
                  <a:off x="4391018" y="2632075"/>
                  <a:ext cx="298450" cy="184150"/>
                </a:xfrm>
                <a:custGeom>
                  <a:avLst/>
                  <a:gdLst/>
                  <a:ahLst/>
                  <a:cxnLst>
                    <a:cxn ang="0">
                      <a:pos x="114" y="57"/>
                    </a:cxn>
                    <a:cxn ang="0">
                      <a:pos x="107" y="60"/>
                    </a:cxn>
                    <a:cxn ang="0">
                      <a:pos x="89" y="66"/>
                    </a:cxn>
                    <a:cxn ang="0">
                      <a:pos x="76" y="68"/>
                    </a:cxn>
                    <a:cxn ang="0">
                      <a:pos x="62" y="65"/>
                    </a:cxn>
                    <a:cxn ang="0">
                      <a:pos x="56" y="51"/>
                    </a:cxn>
                    <a:cxn ang="0">
                      <a:pos x="53" y="44"/>
                    </a:cxn>
                    <a:cxn ang="0">
                      <a:pos x="46" y="45"/>
                    </a:cxn>
                    <a:cxn ang="0">
                      <a:pos x="39" y="47"/>
                    </a:cxn>
                    <a:cxn ang="0">
                      <a:pos x="35" y="49"/>
                    </a:cxn>
                    <a:cxn ang="0">
                      <a:pos x="33" y="50"/>
                    </a:cxn>
                    <a:cxn ang="0">
                      <a:pos x="32" y="52"/>
                    </a:cxn>
                    <a:cxn ang="0">
                      <a:pos x="24" y="55"/>
                    </a:cxn>
                    <a:cxn ang="0">
                      <a:pos x="17" y="59"/>
                    </a:cxn>
                    <a:cxn ang="0">
                      <a:pos x="10" y="58"/>
                    </a:cxn>
                    <a:cxn ang="0">
                      <a:pos x="7" y="54"/>
                    </a:cxn>
                    <a:cxn ang="0">
                      <a:pos x="10" y="46"/>
                    </a:cxn>
                    <a:cxn ang="0">
                      <a:pos x="6" y="33"/>
                    </a:cxn>
                    <a:cxn ang="0">
                      <a:pos x="1" y="28"/>
                    </a:cxn>
                    <a:cxn ang="0">
                      <a:pos x="1" y="23"/>
                    </a:cxn>
                    <a:cxn ang="0">
                      <a:pos x="0" y="15"/>
                    </a:cxn>
                    <a:cxn ang="0">
                      <a:pos x="3" y="11"/>
                    </a:cxn>
                    <a:cxn ang="0">
                      <a:pos x="14" y="8"/>
                    </a:cxn>
                    <a:cxn ang="0">
                      <a:pos x="25" y="2"/>
                    </a:cxn>
                    <a:cxn ang="0">
                      <a:pos x="35" y="1"/>
                    </a:cxn>
                    <a:cxn ang="0">
                      <a:pos x="43" y="2"/>
                    </a:cxn>
                    <a:cxn ang="0">
                      <a:pos x="37" y="4"/>
                    </a:cxn>
                    <a:cxn ang="0">
                      <a:pos x="25" y="11"/>
                    </a:cxn>
                    <a:cxn ang="0">
                      <a:pos x="33" y="18"/>
                    </a:cxn>
                    <a:cxn ang="0">
                      <a:pos x="41" y="20"/>
                    </a:cxn>
                    <a:cxn ang="0">
                      <a:pos x="63" y="20"/>
                    </a:cxn>
                    <a:cxn ang="0">
                      <a:pos x="85" y="20"/>
                    </a:cxn>
                    <a:cxn ang="0">
                      <a:pos x="93" y="19"/>
                    </a:cxn>
                    <a:cxn ang="0">
                      <a:pos x="93" y="20"/>
                    </a:cxn>
                    <a:cxn ang="0">
                      <a:pos x="95" y="28"/>
                    </a:cxn>
                    <a:cxn ang="0">
                      <a:pos x="99" y="33"/>
                    </a:cxn>
                    <a:cxn ang="0">
                      <a:pos x="102" y="33"/>
                    </a:cxn>
                    <a:cxn ang="0">
                      <a:pos x="104" y="35"/>
                    </a:cxn>
                    <a:cxn ang="0">
                      <a:pos x="108" y="38"/>
                    </a:cxn>
                    <a:cxn ang="0">
                      <a:pos x="114" y="54"/>
                    </a:cxn>
                    <a:cxn ang="0">
                      <a:pos x="114" y="57"/>
                    </a:cxn>
                  </a:cxnLst>
                  <a:rect l="0" t="0" r="r" b="b"/>
                  <a:pathLst>
                    <a:path w="114" h="70">
                      <a:moveTo>
                        <a:pt x="114" y="57"/>
                      </a:moveTo>
                      <a:cubicBezTo>
                        <a:pt x="112" y="58"/>
                        <a:pt x="109" y="59"/>
                        <a:pt x="107" y="60"/>
                      </a:cubicBezTo>
                      <a:cubicBezTo>
                        <a:pt x="101" y="63"/>
                        <a:pt x="95" y="64"/>
                        <a:pt x="89" y="66"/>
                      </a:cubicBezTo>
                      <a:cubicBezTo>
                        <a:pt x="85" y="68"/>
                        <a:pt x="80" y="67"/>
                        <a:pt x="76" y="68"/>
                      </a:cubicBezTo>
                      <a:cubicBezTo>
                        <a:pt x="70" y="70"/>
                        <a:pt x="67" y="69"/>
                        <a:pt x="62" y="65"/>
                      </a:cubicBezTo>
                      <a:cubicBezTo>
                        <a:pt x="58" y="61"/>
                        <a:pt x="56" y="57"/>
                        <a:pt x="56" y="51"/>
                      </a:cubicBezTo>
                      <a:cubicBezTo>
                        <a:pt x="56" y="48"/>
                        <a:pt x="56" y="45"/>
                        <a:pt x="53" y="44"/>
                      </a:cubicBezTo>
                      <a:cubicBezTo>
                        <a:pt x="52" y="43"/>
                        <a:pt x="48" y="45"/>
                        <a:pt x="46" y="45"/>
                      </a:cubicBezTo>
                      <a:cubicBezTo>
                        <a:pt x="44" y="46"/>
                        <a:pt x="42" y="47"/>
                        <a:pt x="39" y="47"/>
                      </a:cubicBezTo>
                      <a:cubicBezTo>
                        <a:pt x="38" y="48"/>
                        <a:pt x="37" y="49"/>
                        <a:pt x="35" y="49"/>
                      </a:cubicBezTo>
                      <a:cubicBezTo>
                        <a:pt x="35" y="49"/>
                        <a:pt x="34" y="49"/>
                        <a:pt x="33" y="50"/>
                      </a:cubicBezTo>
                      <a:cubicBezTo>
                        <a:pt x="33" y="50"/>
                        <a:pt x="32" y="51"/>
                        <a:pt x="32" y="52"/>
                      </a:cubicBezTo>
                      <a:cubicBezTo>
                        <a:pt x="29" y="53"/>
                        <a:pt x="27" y="54"/>
                        <a:pt x="24" y="55"/>
                      </a:cubicBezTo>
                      <a:cubicBezTo>
                        <a:pt x="22" y="57"/>
                        <a:pt x="20" y="59"/>
                        <a:pt x="17" y="59"/>
                      </a:cubicBezTo>
                      <a:cubicBezTo>
                        <a:pt x="14" y="60"/>
                        <a:pt x="12" y="60"/>
                        <a:pt x="10" y="58"/>
                      </a:cubicBezTo>
                      <a:cubicBezTo>
                        <a:pt x="9" y="57"/>
                        <a:pt x="8" y="55"/>
                        <a:pt x="7" y="54"/>
                      </a:cubicBezTo>
                      <a:cubicBezTo>
                        <a:pt x="8" y="52"/>
                        <a:pt x="10" y="49"/>
                        <a:pt x="10" y="46"/>
                      </a:cubicBezTo>
                      <a:cubicBezTo>
                        <a:pt x="12" y="41"/>
                        <a:pt x="10" y="37"/>
                        <a:pt x="6" y="33"/>
                      </a:cubicBezTo>
                      <a:cubicBezTo>
                        <a:pt x="5" y="31"/>
                        <a:pt x="2" y="31"/>
                        <a:pt x="1" y="28"/>
                      </a:cubicBezTo>
                      <a:cubicBezTo>
                        <a:pt x="1" y="27"/>
                        <a:pt x="1" y="24"/>
                        <a:pt x="1" y="23"/>
                      </a:cubicBezTo>
                      <a:cubicBezTo>
                        <a:pt x="2" y="20"/>
                        <a:pt x="0" y="18"/>
                        <a:pt x="0" y="15"/>
                      </a:cubicBezTo>
                      <a:cubicBezTo>
                        <a:pt x="0" y="12"/>
                        <a:pt x="0" y="13"/>
                        <a:pt x="3" y="11"/>
                      </a:cubicBezTo>
                      <a:cubicBezTo>
                        <a:pt x="6" y="10"/>
                        <a:pt x="10" y="9"/>
                        <a:pt x="14" y="8"/>
                      </a:cubicBezTo>
                      <a:cubicBezTo>
                        <a:pt x="18" y="6"/>
                        <a:pt x="22" y="4"/>
                        <a:pt x="25" y="2"/>
                      </a:cubicBezTo>
                      <a:cubicBezTo>
                        <a:pt x="28" y="0"/>
                        <a:pt x="32" y="1"/>
                        <a:pt x="35" y="1"/>
                      </a:cubicBezTo>
                      <a:cubicBezTo>
                        <a:pt x="38" y="1"/>
                        <a:pt x="41" y="2"/>
                        <a:pt x="43" y="2"/>
                      </a:cubicBezTo>
                      <a:cubicBezTo>
                        <a:pt x="41" y="3"/>
                        <a:pt x="39" y="3"/>
                        <a:pt x="37" y="4"/>
                      </a:cubicBezTo>
                      <a:cubicBezTo>
                        <a:pt x="33" y="6"/>
                        <a:pt x="30" y="11"/>
                        <a:pt x="25" y="11"/>
                      </a:cubicBezTo>
                      <a:cubicBezTo>
                        <a:pt x="25" y="14"/>
                        <a:pt x="30" y="17"/>
                        <a:pt x="33" y="18"/>
                      </a:cubicBezTo>
                      <a:cubicBezTo>
                        <a:pt x="35" y="19"/>
                        <a:pt x="39" y="20"/>
                        <a:pt x="41" y="20"/>
                      </a:cubicBezTo>
                      <a:cubicBezTo>
                        <a:pt x="49" y="21"/>
                        <a:pt x="56" y="20"/>
                        <a:pt x="63" y="20"/>
                      </a:cubicBezTo>
                      <a:cubicBezTo>
                        <a:pt x="70" y="20"/>
                        <a:pt x="78" y="20"/>
                        <a:pt x="85" y="20"/>
                      </a:cubicBezTo>
                      <a:cubicBezTo>
                        <a:pt x="87" y="20"/>
                        <a:pt x="90" y="19"/>
                        <a:pt x="93" y="19"/>
                      </a:cubicBezTo>
                      <a:cubicBezTo>
                        <a:pt x="93" y="20"/>
                        <a:pt x="93" y="20"/>
                        <a:pt x="93" y="20"/>
                      </a:cubicBezTo>
                      <a:cubicBezTo>
                        <a:pt x="93" y="23"/>
                        <a:pt x="94" y="25"/>
                        <a:pt x="95" y="28"/>
                      </a:cubicBezTo>
                      <a:cubicBezTo>
                        <a:pt x="97" y="29"/>
                        <a:pt x="98" y="32"/>
                        <a:pt x="99" y="33"/>
                      </a:cubicBezTo>
                      <a:cubicBezTo>
                        <a:pt x="100" y="33"/>
                        <a:pt x="101" y="33"/>
                        <a:pt x="102" y="33"/>
                      </a:cubicBezTo>
                      <a:cubicBezTo>
                        <a:pt x="103" y="34"/>
                        <a:pt x="103" y="35"/>
                        <a:pt x="104" y="35"/>
                      </a:cubicBezTo>
                      <a:cubicBezTo>
                        <a:pt x="106" y="36"/>
                        <a:pt x="106" y="36"/>
                        <a:pt x="108" y="38"/>
                      </a:cubicBezTo>
                      <a:cubicBezTo>
                        <a:pt x="111" y="42"/>
                        <a:pt x="113" y="49"/>
                        <a:pt x="114" y="54"/>
                      </a:cubicBezTo>
                      <a:cubicBezTo>
                        <a:pt x="114" y="55"/>
                        <a:pt x="114" y="56"/>
                        <a:pt x="114"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6" name="Freeform 378"/>
                <p:cNvSpPr/>
                <p:nvPr/>
              </p:nvSpPr>
              <p:spPr bwMode="auto">
                <a:xfrm>
                  <a:off x="4592630" y="2798761"/>
                  <a:ext cx="277812" cy="233362"/>
                </a:xfrm>
                <a:custGeom>
                  <a:avLst/>
                  <a:gdLst/>
                  <a:ahLst/>
                  <a:cxnLst>
                    <a:cxn ang="0">
                      <a:pos x="104" y="81"/>
                    </a:cxn>
                    <a:cxn ang="0">
                      <a:pos x="97" y="88"/>
                    </a:cxn>
                    <a:cxn ang="0">
                      <a:pos x="97" y="88"/>
                    </a:cxn>
                    <a:cxn ang="0">
                      <a:pos x="85" y="83"/>
                    </a:cxn>
                    <a:cxn ang="0">
                      <a:pos x="80" y="79"/>
                    </a:cxn>
                    <a:cxn ang="0">
                      <a:pos x="77" y="75"/>
                    </a:cxn>
                    <a:cxn ang="0">
                      <a:pos x="58" y="74"/>
                    </a:cxn>
                    <a:cxn ang="0">
                      <a:pos x="45" y="83"/>
                    </a:cxn>
                    <a:cxn ang="0">
                      <a:pos x="40" y="89"/>
                    </a:cxn>
                    <a:cxn ang="0">
                      <a:pos x="36" y="88"/>
                    </a:cxn>
                    <a:cxn ang="0">
                      <a:pos x="24" y="79"/>
                    </a:cxn>
                    <a:cxn ang="0">
                      <a:pos x="15" y="68"/>
                    </a:cxn>
                    <a:cxn ang="0">
                      <a:pos x="13" y="54"/>
                    </a:cxn>
                    <a:cxn ang="0">
                      <a:pos x="15" y="46"/>
                    </a:cxn>
                    <a:cxn ang="0">
                      <a:pos x="19" y="40"/>
                    </a:cxn>
                    <a:cxn ang="0">
                      <a:pos x="6" y="29"/>
                    </a:cxn>
                    <a:cxn ang="0">
                      <a:pos x="1" y="26"/>
                    </a:cxn>
                    <a:cxn ang="0">
                      <a:pos x="0" y="20"/>
                    </a:cxn>
                    <a:cxn ang="0">
                      <a:pos x="0" y="14"/>
                    </a:cxn>
                    <a:cxn ang="0">
                      <a:pos x="1" y="12"/>
                    </a:cxn>
                    <a:cxn ang="0">
                      <a:pos x="12" y="11"/>
                    </a:cxn>
                    <a:cxn ang="0">
                      <a:pos x="20" y="8"/>
                    </a:cxn>
                    <a:cxn ang="0">
                      <a:pos x="30" y="4"/>
                    </a:cxn>
                    <a:cxn ang="0">
                      <a:pos x="39" y="0"/>
                    </a:cxn>
                    <a:cxn ang="0">
                      <a:pos x="40" y="1"/>
                    </a:cxn>
                    <a:cxn ang="0">
                      <a:pos x="50" y="11"/>
                    </a:cxn>
                    <a:cxn ang="0">
                      <a:pos x="59" y="24"/>
                    </a:cxn>
                    <a:cxn ang="0">
                      <a:pos x="73" y="31"/>
                    </a:cxn>
                    <a:cxn ang="0">
                      <a:pos x="79" y="31"/>
                    </a:cxn>
                    <a:cxn ang="0">
                      <a:pos x="83" y="38"/>
                    </a:cxn>
                    <a:cxn ang="0">
                      <a:pos x="91" y="50"/>
                    </a:cxn>
                    <a:cxn ang="0">
                      <a:pos x="98" y="53"/>
                    </a:cxn>
                    <a:cxn ang="0">
                      <a:pos x="94" y="59"/>
                    </a:cxn>
                    <a:cxn ang="0">
                      <a:pos x="104" y="81"/>
                    </a:cxn>
                  </a:cxnLst>
                  <a:rect l="0" t="0" r="r" b="b"/>
                  <a:pathLst>
                    <a:path w="106" h="89">
                      <a:moveTo>
                        <a:pt x="104" y="81"/>
                      </a:moveTo>
                      <a:cubicBezTo>
                        <a:pt x="103" y="84"/>
                        <a:pt x="100" y="86"/>
                        <a:pt x="97" y="88"/>
                      </a:cubicBezTo>
                      <a:cubicBezTo>
                        <a:pt x="97" y="88"/>
                        <a:pt x="97" y="88"/>
                        <a:pt x="97" y="88"/>
                      </a:cubicBezTo>
                      <a:cubicBezTo>
                        <a:pt x="93" y="86"/>
                        <a:pt x="89" y="85"/>
                        <a:pt x="85" y="83"/>
                      </a:cubicBezTo>
                      <a:cubicBezTo>
                        <a:pt x="83" y="81"/>
                        <a:pt x="81" y="80"/>
                        <a:pt x="80" y="79"/>
                      </a:cubicBezTo>
                      <a:cubicBezTo>
                        <a:pt x="79" y="78"/>
                        <a:pt x="78" y="76"/>
                        <a:pt x="77" y="75"/>
                      </a:cubicBezTo>
                      <a:cubicBezTo>
                        <a:pt x="73" y="73"/>
                        <a:pt x="63" y="75"/>
                        <a:pt x="58" y="74"/>
                      </a:cubicBezTo>
                      <a:cubicBezTo>
                        <a:pt x="51" y="74"/>
                        <a:pt x="49" y="77"/>
                        <a:pt x="45" y="83"/>
                      </a:cubicBezTo>
                      <a:cubicBezTo>
                        <a:pt x="44" y="85"/>
                        <a:pt x="42" y="87"/>
                        <a:pt x="40" y="89"/>
                      </a:cubicBezTo>
                      <a:cubicBezTo>
                        <a:pt x="39" y="89"/>
                        <a:pt x="38" y="88"/>
                        <a:pt x="36" y="88"/>
                      </a:cubicBezTo>
                      <a:cubicBezTo>
                        <a:pt x="31" y="86"/>
                        <a:pt x="26" y="84"/>
                        <a:pt x="24" y="79"/>
                      </a:cubicBezTo>
                      <a:cubicBezTo>
                        <a:pt x="22" y="74"/>
                        <a:pt x="18" y="72"/>
                        <a:pt x="15" y="68"/>
                      </a:cubicBezTo>
                      <a:cubicBezTo>
                        <a:pt x="13" y="64"/>
                        <a:pt x="13" y="59"/>
                        <a:pt x="13" y="54"/>
                      </a:cubicBezTo>
                      <a:cubicBezTo>
                        <a:pt x="13" y="51"/>
                        <a:pt x="14" y="49"/>
                        <a:pt x="15" y="46"/>
                      </a:cubicBezTo>
                      <a:cubicBezTo>
                        <a:pt x="16" y="45"/>
                        <a:pt x="18" y="42"/>
                        <a:pt x="19" y="40"/>
                      </a:cubicBezTo>
                      <a:cubicBezTo>
                        <a:pt x="19" y="34"/>
                        <a:pt x="11" y="30"/>
                        <a:pt x="6" y="29"/>
                      </a:cubicBezTo>
                      <a:cubicBezTo>
                        <a:pt x="4" y="28"/>
                        <a:pt x="2" y="30"/>
                        <a:pt x="1" y="26"/>
                      </a:cubicBezTo>
                      <a:cubicBezTo>
                        <a:pt x="0" y="25"/>
                        <a:pt x="0" y="23"/>
                        <a:pt x="0" y="20"/>
                      </a:cubicBezTo>
                      <a:cubicBezTo>
                        <a:pt x="0" y="18"/>
                        <a:pt x="0" y="16"/>
                        <a:pt x="0" y="14"/>
                      </a:cubicBezTo>
                      <a:cubicBezTo>
                        <a:pt x="0" y="13"/>
                        <a:pt x="1" y="13"/>
                        <a:pt x="1" y="12"/>
                      </a:cubicBezTo>
                      <a:cubicBezTo>
                        <a:pt x="5" y="12"/>
                        <a:pt x="9" y="13"/>
                        <a:pt x="12" y="11"/>
                      </a:cubicBezTo>
                      <a:cubicBezTo>
                        <a:pt x="15" y="10"/>
                        <a:pt x="18" y="9"/>
                        <a:pt x="20" y="8"/>
                      </a:cubicBezTo>
                      <a:cubicBezTo>
                        <a:pt x="24" y="7"/>
                        <a:pt x="26" y="5"/>
                        <a:pt x="30" y="4"/>
                      </a:cubicBezTo>
                      <a:cubicBezTo>
                        <a:pt x="32" y="3"/>
                        <a:pt x="36" y="2"/>
                        <a:pt x="39" y="0"/>
                      </a:cubicBezTo>
                      <a:cubicBezTo>
                        <a:pt x="39" y="0"/>
                        <a:pt x="40" y="1"/>
                        <a:pt x="40" y="1"/>
                      </a:cubicBezTo>
                      <a:cubicBezTo>
                        <a:pt x="43" y="5"/>
                        <a:pt x="47" y="8"/>
                        <a:pt x="50" y="11"/>
                      </a:cubicBezTo>
                      <a:cubicBezTo>
                        <a:pt x="54" y="15"/>
                        <a:pt x="56" y="21"/>
                        <a:pt x="59" y="24"/>
                      </a:cubicBezTo>
                      <a:cubicBezTo>
                        <a:pt x="63" y="28"/>
                        <a:pt x="68" y="31"/>
                        <a:pt x="73" y="31"/>
                      </a:cubicBezTo>
                      <a:cubicBezTo>
                        <a:pt x="75" y="32"/>
                        <a:pt x="78" y="31"/>
                        <a:pt x="79" y="31"/>
                      </a:cubicBezTo>
                      <a:cubicBezTo>
                        <a:pt x="82" y="32"/>
                        <a:pt x="82" y="35"/>
                        <a:pt x="83" y="38"/>
                      </a:cubicBezTo>
                      <a:cubicBezTo>
                        <a:pt x="84" y="43"/>
                        <a:pt x="87" y="47"/>
                        <a:pt x="91" y="50"/>
                      </a:cubicBezTo>
                      <a:cubicBezTo>
                        <a:pt x="93" y="51"/>
                        <a:pt x="97" y="51"/>
                        <a:pt x="98" y="53"/>
                      </a:cubicBezTo>
                      <a:cubicBezTo>
                        <a:pt x="99" y="57"/>
                        <a:pt x="96" y="57"/>
                        <a:pt x="94" y="59"/>
                      </a:cubicBezTo>
                      <a:cubicBezTo>
                        <a:pt x="87" y="67"/>
                        <a:pt x="106" y="72"/>
                        <a:pt x="104" y="8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7" name="Freeform 379"/>
                <p:cNvSpPr/>
                <p:nvPr/>
              </p:nvSpPr>
              <p:spPr bwMode="auto">
                <a:xfrm>
                  <a:off x="5672128" y="3473450"/>
                  <a:ext cx="292100" cy="347662"/>
                </a:xfrm>
                <a:custGeom>
                  <a:avLst/>
                  <a:gdLst/>
                  <a:ahLst/>
                  <a:cxnLst>
                    <a:cxn ang="0">
                      <a:pos x="111" y="121"/>
                    </a:cxn>
                    <a:cxn ang="0">
                      <a:pos x="111" y="121"/>
                    </a:cxn>
                    <a:cxn ang="0">
                      <a:pos x="97" y="129"/>
                    </a:cxn>
                    <a:cxn ang="0">
                      <a:pos x="92" y="129"/>
                    </a:cxn>
                    <a:cxn ang="0">
                      <a:pos x="83" y="132"/>
                    </a:cxn>
                    <a:cxn ang="0">
                      <a:pos x="77" y="131"/>
                    </a:cxn>
                    <a:cxn ang="0">
                      <a:pos x="70" y="125"/>
                    </a:cxn>
                    <a:cxn ang="0">
                      <a:pos x="73" y="124"/>
                    </a:cxn>
                    <a:cxn ang="0">
                      <a:pos x="77" y="118"/>
                    </a:cxn>
                    <a:cxn ang="0">
                      <a:pos x="78" y="114"/>
                    </a:cxn>
                    <a:cxn ang="0">
                      <a:pos x="80" y="110"/>
                    </a:cxn>
                    <a:cxn ang="0">
                      <a:pos x="76" y="102"/>
                    </a:cxn>
                    <a:cxn ang="0">
                      <a:pos x="71" y="94"/>
                    </a:cxn>
                    <a:cxn ang="0">
                      <a:pos x="69" y="87"/>
                    </a:cxn>
                    <a:cxn ang="0">
                      <a:pos x="66" y="78"/>
                    </a:cxn>
                    <a:cxn ang="0">
                      <a:pos x="63" y="72"/>
                    </a:cxn>
                    <a:cxn ang="0">
                      <a:pos x="50" y="65"/>
                    </a:cxn>
                    <a:cxn ang="0">
                      <a:pos x="42" y="71"/>
                    </a:cxn>
                    <a:cxn ang="0">
                      <a:pos x="32" y="70"/>
                    </a:cxn>
                    <a:cxn ang="0">
                      <a:pos x="16" y="71"/>
                    </a:cxn>
                    <a:cxn ang="0">
                      <a:pos x="15" y="64"/>
                    </a:cxn>
                    <a:cxn ang="0">
                      <a:pos x="13" y="50"/>
                    </a:cxn>
                    <a:cxn ang="0">
                      <a:pos x="5" y="37"/>
                    </a:cxn>
                    <a:cxn ang="0">
                      <a:pos x="0" y="32"/>
                    </a:cxn>
                    <a:cxn ang="0">
                      <a:pos x="4" y="28"/>
                    </a:cxn>
                    <a:cxn ang="0">
                      <a:pos x="7" y="21"/>
                    </a:cxn>
                    <a:cxn ang="0">
                      <a:pos x="8" y="15"/>
                    </a:cxn>
                    <a:cxn ang="0">
                      <a:pos x="9" y="15"/>
                    </a:cxn>
                    <a:cxn ang="0">
                      <a:pos x="13" y="15"/>
                    </a:cxn>
                    <a:cxn ang="0">
                      <a:pos x="19" y="10"/>
                    </a:cxn>
                    <a:cxn ang="0">
                      <a:pos x="22" y="3"/>
                    </a:cxn>
                    <a:cxn ang="0">
                      <a:pos x="33" y="1"/>
                    </a:cxn>
                    <a:cxn ang="0">
                      <a:pos x="36" y="7"/>
                    </a:cxn>
                    <a:cxn ang="0">
                      <a:pos x="40" y="14"/>
                    </a:cxn>
                    <a:cxn ang="0">
                      <a:pos x="44" y="19"/>
                    </a:cxn>
                    <a:cxn ang="0">
                      <a:pos x="45" y="24"/>
                    </a:cxn>
                    <a:cxn ang="0">
                      <a:pos x="61" y="24"/>
                    </a:cxn>
                    <a:cxn ang="0">
                      <a:pos x="67" y="28"/>
                    </a:cxn>
                    <a:cxn ang="0">
                      <a:pos x="69" y="33"/>
                    </a:cxn>
                    <a:cxn ang="0">
                      <a:pos x="69" y="35"/>
                    </a:cxn>
                    <a:cxn ang="0">
                      <a:pos x="71" y="38"/>
                    </a:cxn>
                    <a:cxn ang="0">
                      <a:pos x="66" y="43"/>
                    </a:cxn>
                    <a:cxn ang="0">
                      <a:pos x="64" y="51"/>
                    </a:cxn>
                    <a:cxn ang="0">
                      <a:pos x="73" y="63"/>
                    </a:cxn>
                    <a:cxn ang="0">
                      <a:pos x="79" y="69"/>
                    </a:cxn>
                    <a:cxn ang="0">
                      <a:pos x="89" y="77"/>
                    </a:cxn>
                    <a:cxn ang="0">
                      <a:pos x="92" y="83"/>
                    </a:cxn>
                    <a:cxn ang="0">
                      <a:pos x="98" y="94"/>
                    </a:cxn>
                    <a:cxn ang="0">
                      <a:pos x="103" y="101"/>
                    </a:cxn>
                    <a:cxn ang="0">
                      <a:pos x="107" y="106"/>
                    </a:cxn>
                    <a:cxn ang="0">
                      <a:pos x="108" y="111"/>
                    </a:cxn>
                    <a:cxn ang="0">
                      <a:pos x="111" y="118"/>
                    </a:cxn>
                    <a:cxn ang="0">
                      <a:pos x="111" y="121"/>
                    </a:cxn>
                  </a:cxnLst>
                  <a:rect l="0" t="0" r="r" b="b"/>
                  <a:pathLst>
                    <a:path w="111" h="132">
                      <a:moveTo>
                        <a:pt x="111" y="121"/>
                      </a:moveTo>
                      <a:cubicBezTo>
                        <a:pt x="111" y="121"/>
                        <a:pt x="111" y="121"/>
                        <a:pt x="111" y="121"/>
                      </a:cubicBezTo>
                      <a:cubicBezTo>
                        <a:pt x="106" y="124"/>
                        <a:pt x="103" y="128"/>
                        <a:pt x="97" y="129"/>
                      </a:cubicBezTo>
                      <a:cubicBezTo>
                        <a:pt x="94" y="130"/>
                        <a:pt x="95" y="130"/>
                        <a:pt x="92" y="129"/>
                      </a:cubicBezTo>
                      <a:cubicBezTo>
                        <a:pt x="89" y="129"/>
                        <a:pt x="85" y="132"/>
                        <a:pt x="83" y="132"/>
                      </a:cubicBezTo>
                      <a:cubicBezTo>
                        <a:pt x="81" y="132"/>
                        <a:pt x="79" y="132"/>
                        <a:pt x="77" y="131"/>
                      </a:cubicBezTo>
                      <a:cubicBezTo>
                        <a:pt x="76" y="131"/>
                        <a:pt x="73" y="128"/>
                        <a:pt x="70" y="125"/>
                      </a:cubicBezTo>
                      <a:cubicBezTo>
                        <a:pt x="71" y="124"/>
                        <a:pt x="72" y="123"/>
                        <a:pt x="73" y="124"/>
                      </a:cubicBezTo>
                      <a:cubicBezTo>
                        <a:pt x="75" y="125"/>
                        <a:pt x="76" y="121"/>
                        <a:pt x="77" y="118"/>
                      </a:cubicBezTo>
                      <a:cubicBezTo>
                        <a:pt x="78" y="114"/>
                        <a:pt x="77" y="117"/>
                        <a:pt x="78" y="114"/>
                      </a:cubicBezTo>
                      <a:cubicBezTo>
                        <a:pt x="79" y="111"/>
                        <a:pt x="79" y="113"/>
                        <a:pt x="80" y="110"/>
                      </a:cubicBezTo>
                      <a:cubicBezTo>
                        <a:pt x="81" y="107"/>
                        <a:pt x="78" y="105"/>
                        <a:pt x="76" y="102"/>
                      </a:cubicBezTo>
                      <a:cubicBezTo>
                        <a:pt x="75" y="99"/>
                        <a:pt x="73" y="97"/>
                        <a:pt x="71" y="94"/>
                      </a:cubicBezTo>
                      <a:cubicBezTo>
                        <a:pt x="69" y="92"/>
                        <a:pt x="70" y="90"/>
                        <a:pt x="69" y="87"/>
                      </a:cubicBezTo>
                      <a:cubicBezTo>
                        <a:pt x="69" y="84"/>
                        <a:pt x="67" y="82"/>
                        <a:pt x="66" y="78"/>
                      </a:cubicBezTo>
                      <a:cubicBezTo>
                        <a:pt x="65" y="76"/>
                        <a:pt x="64" y="74"/>
                        <a:pt x="63" y="72"/>
                      </a:cubicBezTo>
                      <a:cubicBezTo>
                        <a:pt x="61" y="68"/>
                        <a:pt x="55" y="62"/>
                        <a:pt x="50" y="65"/>
                      </a:cubicBezTo>
                      <a:cubicBezTo>
                        <a:pt x="47" y="68"/>
                        <a:pt x="46" y="71"/>
                        <a:pt x="42" y="71"/>
                      </a:cubicBezTo>
                      <a:cubicBezTo>
                        <a:pt x="38" y="72"/>
                        <a:pt x="36" y="70"/>
                        <a:pt x="32" y="70"/>
                      </a:cubicBezTo>
                      <a:cubicBezTo>
                        <a:pt x="26" y="70"/>
                        <a:pt x="21" y="79"/>
                        <a:pt x="16" y="71"/>
                      </a:cubicBezTo>
                      <a:cubicBezTo>
                        <a:pt x="15" y="69"/>
                        <a:pt x="15" y="67"/>
                        <a:pt x="15" y="64"/>
                      </a:cubicBezTo>
                      <a:cubicBezTo>
                        <a:pt x="15" y="59"/>
                        <a:pt x="16" y="54"/>
                        <a:pt x="13" y="50"/>
                      </a:cubicBezTo>
                      <a:cubicBezTo>
                        <a:pt x="10" y="46"/>
                        <a:pt x="8" y="40"/>
                        <a:pt x="5" y="37"/>
                      </a:cubicBezTo>
                      <a:cubicBezTo>
                        <a:pt x="3" y="35"/>
                        <a:pt x="2" y="33"/>
                        <a:pt x="0" y="32"/>
                      </a:cubicBezTo>
                      <a:cubicBezTo>
                        <a:pt x="2" y="31"/>
                        <a:pt x="3" y="30"/>
                        <a:pt x="4" y="28"/>
                      </a:cubicBezTo>
                      <a:cubicBezTo>
                        <a:pt x="5" y="25"/>
                        <a:pt x="6" y="23"/>
                        <a:pt x="7" y="21"/>
                      </a:cubicBezTo>
                      <a:cubicBezTo>
                        <a:pt x="7" y="19"/>
                        <a:pt x="7" y="17"/>
                        <a:pt x="8" y="15"/>
                      </a:cubicBezTo>
                      <a:cubicBezTo>
                        <a:pt x="8" y="15"/>
                        <a:pt x="8" y="15"/>
                        <a:pt x="9" y="15"/>
                      </a:cubicBezTo>
                      <a:cubicBezTo>
                        <a:pt x="10" y="15"/>
                        <a:pt x="11" y="15"/>
                        <a:pt x="13" y="15"/>
                      </a:cubicBezTo>
                      <a:cubicBezTo>
                        <a:pt x="15" y="14"/>
                        <a:pt x="18" y="11"/>
                        <a:pt x="19" y="10"/>
                      </a:cubicBezTo>
                      <a:cubicBezTo>
                        <a:pt x="20" y="8"/>
                        <a:pt x="20" y="4"/>
                        <a:pt x="22" y="3"/>
                      </a:cubicBezTo>
                      <a:cubicBezTo>
                        <a:pt x="26" y="0"/>
                        <a:pt x="31" y="4"/>
                        <a:pt x="33" y="1"/>
                      </a:cubicBezTo>
                      <a:cubicBezTo>
                        <a:pt x="35" y="4"/>
                        <a:pt x="36" y="6"/>
                        <a:pt x="36" y="7"/>
                      </a:cubicBezTo>
                      <a:cubicBezTo>
                        <a:pt x="37" y="10"/>
                        <a:pt x="38" y="12"/>
                        <a:pt x="40" y="14"/>
                      </a:cubicBezTo>
                      <a:cubicBezTo>
                        <a:pt x="42" y="16"/>
                        <a:pt x="43" y="16"/>
                        <a:pt x="44" y="19"/>
                      </a:cubicBezTo>
                      <a:cubicBezTo>
                        <a:pt x="44" y="20"/>
                        <a:pt x="44" y="22"/>
                        <a:pt x="45" y="24"/>
                      </a:cubicBezTo>
                      <a:cubicBezTo>
                        <a:pt x="48" y="27"/>
                        <a:pt x="57" y="25"/>
                        <a:pt x="61" y="24"/>
                      </a:cubicBezTo>
                      <a:cubicBezTo>
                        <a:pt x="65" y="23"/>
                        <a:pt x="65" y="25"/>
                        <a:pt x="67" y="28"/>
                      </a:cubicBezTo>
                      <a:cubicBezTo>
                        <a:pt x="68" y="30"/>
                        <a:pt x="68" y="31"/>
                        <a:pt x="69" y="33"/>
                      </a:cubicBezTo>
                      <a:cubicBezTo>
                        <a:pt x="69" y="33"/>
                        <a:pt x="68" y="34"/>
                        <a:pt x="69" y="35"/>
                      </a:cubicBezTo>
                      <a:cubicBezTo>
                        <a:pt x="69" y="36"/>
                        <a:pt x="70" y="36"/>
                        <a:pt x="71" y="38"/>
                      </a:cubicBezTo>
                      <a:cubicBezTo>
                        <a:pt x="71" y="41"/>
                        <a:pt x="68" y="41"/>
                        <a:pt x="66" y="43"/>
                      </a:cubicBezTo>
                      <a:cubicBezTo>
                        <a:pt x="64" y="45"/>
                        <a:pt x="64" y="47"/>
                        <a:pt x="64" y="51"/>
                      </a:cubicBezTo>
                      <a:cubicBezTo>
                        <a:pt x="64" y="56"/>
                        <a:pt x="68" y="59"/>
                        <a:pt x="73" y="63"/>
                      </a:cubicBezTo>
                      <a:cubicBezTo>
                        <a:pt x="75" y="65"/>
                        <a:pt x="77" y="67"/>
                        <a:pt x="79" y="69"/>
                      </a:cubicBezTo>
                      <a:cubicBezTo>
                        <a:pt x="82" y="72"/>
                        <a:pt x="86" y="74"/>
                        <a:pt x="89" y="77"/>
                      </a:cubicBezTo>
                      <a:cubicBezTo>
                        <a:pt x="92" y="79"/>
                        <a:pt x="91" y="80"/>
                        <a:pt x="92" y="83"/>
                      </a:cubicBezTo>
                      <a:cubicBezTo>
                        <a:pt x="93" y="87"/>
                        <a:pt x="95" y="90"/>
                        <a:pt x="98" y="94"/>
                      </a:cubicBezTo>
                      <a:cubicBezTo>
                        <a:pt x="100" y="96"/>
                        <a:pt x="102" y="98"/>
                        <a:pt x="103" y="101"/>
                      </a:cubicBezTo>
                      <a:cubicBezTo>
                        <a:pt x="104" y="103"/>
                        <a:pt x="106" y="105"/>
                        <a:pt x="107" y="106"/>
                      </a:cubicBezTo>
                      <a:cubicBezTo>
                        <a:pt x="107" y="108"/>
                        <a:pt x="107" y="109"/>
                        <a:pt x="108" y="111"/>
                      </a:cubicBezTo>
                      <a:cubicBezTo>
                        <a:pt x="109" y="114"/>
                        <a:pt x="110" y="115"/>
                        <a:pt x="111" y="118"/>
                      </a:cubicBezTo>
                      <a:cubicBezTo>
                        <a:pt x="111" y="119"/>
                        <a:pt x="111" y="120"/>
                        <a:pt x="111" y="1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8" name="Line 380"/>
                <p:cNvSpPr>
                  <a:spLocks noChangeShapeType="1"/>
                </p:cNvSpPr>
                <p:nvPr/>
              </p:nvSpPr>
              <p:spPr bwMode="auto">
                <a:xfrm flipH="1" flipV="1">
                  <a:off x="7285025" y="4740275"/>
                  <a:ext cx="3175" cy="12700"/>
                </a:xfrm>
                <a:prstGeom prst="line">
                  <a:avLst/>
                </a:prstGeom>
                <a:noFill/>
                <a:ln w="3175" cap="flat">
                  <a:noFill/>
                  <a:prstDash val="solid"/>
                  <a:miter lim="800000"/>
                </a:ln>
              </p:spPr>
              <p:txBody>
                <a:bodyPr vert="horz" wrap="square" lIns="91440" tIns="45720" rIns="91440" bIns="45720" numCol="1" anchor="t" anchorCtr="0" compatLnSpc="1"/>
                <a:lstStyle/>
                <a:p>
                  <a:endParaRPr lang="zh-CN" altLang="en-US"/>
                </a:p>
              </p:txBody>
            </p:sp>
            <p:sp>
              <p:nvSpPr>
                <p:cNvPr id="409" name="Line 381"/>
                <p:cNvSpPr>
                  <a:spLocks noChangeShapeType="1"/>
                </p:cNvSpPr>
                <p:nvPr/>
              </p:nvSpPr>
              <p:spPr bwMode="auto">
                <a:xfrm flipV="1">
                  <a:off x="7280263" y="4452937"/>
                  <a:ext cx="1587" cy="26987"/>
                </a:xfrm>
                <a:prstGeom prst="line">
                  <a:avLst/>
                </a:prstGeom>
                <a:noFill/>
                <a:ln w="3175" cap="flat">
                  <a:noFill/>
                  <a:prstDash val="solid"/>
                  <a:miter lim="800000"/>
                </a:ln>
              </p:spPr>
              <p:txBody>
                <a:bodyPr vert="horz" wrap="square" lIns="91440" tIns="45720" rIns="91440" bIns="45720" numCol="1" anchor="t" anchorCtr="0" compatLnSpc="1"/>
                <a:lstStyle/>
                <a:p>
                  <a:endParaRPr lang="zh-CN" altLang="en-US"/>
                </a:p>
              </p:txBody>
            </p:sp>
            <p:sp>
              <p:nvSpPr>
                <p:cNvPr id="410" name="Freeform 382"/>
                <p:cNvSpPr/>
                <p:nvPr/>
              </p:nvSpPr>
              <p:spPr bwMode="auto">
                <a:xfrm>
                  <a:off x="1414460" y="1749425"/>
                  <a:ext cx="92075" cy="84137"/>
                </a:xfrm>
                <a:custGeom>
                  <a:avLst/>
                  <a:gdLst/>
                  <a:ahLst/>
                  <a:cxnLst>
                    <a:cxn ang="0">
                      <a:pos x="32" y="25"/>
                    </a:cxn>
                    <a:cxn ang="0">
                      <a:pos x="28" y="32"/>
                    </a:cxn>
                    <a:cxn ang="0">
                      <a:pos x="17" y="30"/>
                    </a:cxn>
                    <a:cxn ang="0">
                      <a:pos x="10" y="26"/>
                    </a:cxn>
                    <a:cxn ang="0">
                      <a:pos x="1" y="25"/>
                    </a:cxn>
                    <a:cxn ang="0">
                      <a:pos x="7" y="13"/>
                    </a:cxn>
                    <a:cxn ang="0">
                      <a:pos x="13" y="3"/>
                    </a:cxn>
                    <a:cxn ang="0">
                      <a:pos x="14" y="0"/>
                    </a:cxn>
                    <a:cxn ang="0">
                      <a:pos x="27" y="6"/>
                    </a:cxn>
                    <a:cxn ang="0">
                      <a:pos x="32" y="25"/>
                    </a:cxn>
                  </a:cxnLst>
                  <a:rect l="0" t="0" r="r" b="b"/>
                  <a:pathLst>
                    <a:path w="35" h="32">
                      <a:moveTo>
                        <a:pt x="32" y="25"/>
                      </a:moveTo>
                      <a:cubicBezTo>
                        <a:pt x="31" y="27"/>
                        <a:pt x="30" y="29"/>
                        <a:pt x="28" y="32"/>
                      </a:cubicBezTo>
                      <a:cubicBezTo>
                        <a:pt x="25" y="31"/>
                        <a:pt x="21" y="31"/>
                        <a:pt x="17" y="30"/>
                      </a:cubicBezTo>
                      <a:cubicBezTo>
                        <a:pt x="15" y="29"/>
                        <a:pt x="13" y="26"/>
                        <a:pt x="10" y="26"/>
                      </a:cubicBezTo>
                      <a:cubicBezTo>
                        <a:pt x="7" y="25"/>
                        <a:pt x="4" y="25"/>
                        <a:pt x="1" y="25"/>
                      </a:cubicBezTo>
                      <a:cubicBezTo>
                        <a:pt x="0" y="20"/>
                        <a:pt x="4" y="17"/>
                        <a:pt x="7" y="13"/>
                      </a:cubicBezTo>
                      <a:cubicBezTo>
                        <a:pt x="9" y="9"/>
                        <a:pt x="11" y="6"/>
                        <a:pt x="13" y="3"/>
                      </a:cubicBezTo>
                      <a:cubicBezTo>
                        <a:pt x="13" y="2"/>
                        <a:pt x="14" y="1"/>
                        <a:pt x="14" y="0"/>
                      </a:cubicBezTo>
                      <a:cubicBezTo>
                        <a:pt x="19" y="2"/>
                        <a:pt x="23" y="3"/>
                        <a:pt x="27" y="6"/>
                      </a:cubicBezTo>
                      <a:cubicBezTo>
                        <a:pt x="34" y="11"/>
                        <a:pt x="35" y="17"/>
                        <a:pt x="32"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1" name="Freeform 383"/>
                <p:cNvSpPr/>
                <p:nvPr/>
              </p:nvSpPr>
              <p:spPr bwMode="auto">
                <a:xfrm>
                  <a:off x="2536821" y="2524125"/>
                  <a:ext cx="114300" cy="79375"/>
                </a:xfrm>
                <a:custGeom>
                  <a:avLst/>
                  <a:gdLst/>
                  <a:ahLst/>
                  <a:cxnLst>
                    <a:cxn ang="0">
                      <a:pos x="44" y="22"/>
                    </a:cxn>
                    <a:cxn ang="0">
                      <a:pos x="34" y="25"/>
                    </a:cxn>
                    <a:cxn ang="0">
                      <a:pos x="28" y="27"/>
                    </a:cxn>
                    <a:cxn ang="0">
                      <a:pos x="21" y="30"/>
                    </a:cxn>
                    <a:cxn ang="0">
                      <a:pos x="9" y="30"/>
                    </a:cxn>
                    <a:cxn ang="0">
                      <a:pos x="7" y="27"/>
                    </a:cxn>
                    <a:cxn ang="0">
                      <a:pos x="1" y="12"/>
                    </a:cxn>
                    <a:cxn ang="0">
                      <a:pos x="0" y="7"/>
                    </a:cxn>
                    <a:cxn ang="0">
                      <a:pos x="2" y="7"/>
                    </a:cxn>
                    <a:cxn ang="0">
                      <a:pos x="7" y="5"/>
                    </a:cxn>
                    <a:cxn ang="0">
                      <a:pos x="13" y="2"/>
                    </a:cxn>
                    <a:cxn ang="0">
                      <a:pos x="25" y="0"/>
                    </a:cxn>
                    <a:cxn ang="0">
                      <a:pos x="29" y="0"/>
                    </a:cxn>
                    <a:cxn ang="0">
                      <a:pos x="29" y="1"/>
                    </a:cxn>
                    <a:cxn ang="0">
                      <a:pos x="39" y="14"/>
                    </a:cxn>
                    <a:cxn ang="0">
                      <a:pos x="44" y="22"/>
                    </a:cxn>
                  </a:cxnLst>
                  <a:rect l="0" t="0" r="r" b="b"/>
                  <a:pathLst>
                    <a:path w="44" h="30">
                      <a:moveTo>
                        <a:pt x="44" y="22"/>
                      </a:moveTo>
                      <a:cubicBezTo>
                        <a:pt x="41" y="23"/>
                        <a:pt x="37" y="24"/>
                        <a:pt x="34" y="25"/>
                      </a:cubicBezTo>
                      <a:cubicBezTo>
                        <a:pt x="32" y="26"/>
                        <a:pt x="30" y="26"/>
                        <a:pt x="28" y="27"/>
                      </a:cubicBezTo>
                      <a:cubicBezTo>
                        <a:pt x="26" y="28"/>
                        <a:pt x="24" y="30"/>
                        <a:pt x="21" y="30"/>
                      </a:cubicBezTo>
                      <a:cubicBezTo>
                        <a:pt x="17" y="30"/>
                        <a:pt x="13" y="30"/>
                        <a:pt x="9" y="30"/>
                      </a:cubicBezTo>
                      <a:cubicBezTo>
                        <a:pt x="9" y="29"/>
                        <a:pt x="8" y="28"/>
                        <a:pt x="7" y="27"/>
                      </a:cubicBezTo>
                      <a:cubicBezTo>
                        <a:pt x="1" y="23"/>
                        <a:pt x="1" y="19"/>
                        <a:pt x="1" y="12"/>
                      </a:cubicBezTo>
                      <a:cubicBezTo>
                        <a:pt x="0" y="10"/>
                        <a:pt x="0" y="9"/>
                        <a:pt x="0" y="7"/>
                      </a:cubicBezTo>
                      <a:cubicBezTo>
                        <a:pt x="0" y="7"/>
                        <a:pt x="1" y="7"/>
                        <a:pt x="2" y="7"/>
                      </a:cubicBezTo>
                      <a:cubicBezTo>
                        <a:pt x="4" y="7"/>
                        <a:pt x="5" y="6"/>
                        <a:pt x="7" y="5"/>
                      </a:cubicBezTo>
                      <a:cubicBezTo>
                        <a:pt x="9" y="3"/>
                        <a:pt x="11" y="3"/>
                        <a:pt x="13" y="2"/>
                      </a:cubicBezTo>
                      <a:cubicBezTo>
                        <a:pt x="16" y="0"/>
                        <a:pt x="21" y="0"/>
                        <a:pt x="25" y="0"/>
                      </a:cubicBezTo>
                      <a:cubicBezTo>
                        <a:pt x="26" y="0"/>
                        <a:pt x="28" y="0"/>
                        <a:pt x="29" y="0"/>
                      </a:cubicBezTo>
                      <a:cubicBezTo>
                        <a:pt x="29" y="0"/>
                        <a:pt x="29" y="1"/>
                        <a:pt x="29" y="1"/>
                      </a:cubicBezTo>
                      <a:cubicBezTo>
                        <a:pt x="29" y="6"/>
                        <a:pt x="36" y="10"/>
                        <a:pt x="39" y="14"/>
                      </a:cubicBezTo>
                      <a:cubicBezTo>
                        <a:pt x="41" y="16"/>
                        <a:pt x="42" y="19"/>
                        <a:pt x="44"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2" name="Freeform 384"/>
                <p:cNvSpPr/>
                <p:nvPr/>
              </p:nvSpPr>
              <p:spPr bwMode="auto">
                <a:xfrm>
                  <a:off x="13260366" y="2390775"/>
                  <a:ext cx="15875" cy="28575"/>
                </a:xfrm>
                <a:custGeom>
                  <a:avLst/>
                  <a:gdLst/>
                  <a:ahLst/>
                  <a:cxnLst>
                    <a:cxn ang="0">
                      <a:pos x="6" y="11"/>
                    </a:cxn>
                    <a:cxn ang="0">
                      <a:pos x="0" y="0"/>
                    </a:cxn>
                  </a:cxnLst>
                  <a:rect l="0" t="0" r="r" b="b"/>
                  <a:pathLst>
                    <a:path w="6" h="11">
                      <a:moveTo>
                        <a:pt x="6" y="11"/>
                      </a:moveTo>
                      <a:cubicBezTo>
                        <a:pt x="4" y="7"/>
                        <a:pt x="3" y="3"/>
                        <a:pt x="0"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3" name="Freeform 385"/>
                <p:cNvSpPr/>
                <p:nvPr/>
              </p:nvSpPr>
              <p:spPr bwMode="auto">
                <a:xfrm>
                  <a:off x="12723788" y="4506911"/>
                  <a:ext cx="7937" cy="9525"/>
                </a:xfrm>
                <a:custGeom>
                  <a:avLst/>
                  <a:gdLst/>
                  <a:ahLst/>
                  <a:cxnLst>
                    <a:cxn ang="0">
                      <a:pos x="0" y="0"/>
                    </a:cxn>
                    <a:cxn ang="0">
                      <a:pos x="0" y="0"/>
                    </a:cxn>
                    <a:cxn ang="0">
                      <a:pos x="3" y="4"/>
                    </a:cxn>
                  </a:cxnLst>
                  <a:rect l="0" t="0" r="r" b="b"/>
                  <a:pathLst>
                    <a:path w="3" h="4">
                      <a:moveTo>
                        <a:pt x="0" y="0"/>
                      </a:moveTo>
                      <a:cubicBezTo>
                        <a:pt x="0" y="0"/>
                        <a:pt x="0" y="0"/>
                        <a:pt x="0" y="0"/>
                      </a:cubicBezTo>
                      <a:cubicBezTo>
                        <a:pt x="1" y="1"/>
                        <a:pt x="2" y="2"/>
                        <a:pt x="3" y="4"/>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4" name="Freeform 386"/>
                <p:cNvSpPr/>
                <p:nvPr/>
              </p:nvSpPr>
              <p:spPr bwMode="auto">
                <a:xfrm>
                  <a:off x="13136545" y="4765675"/>
                  <a:ext cx="481012" cy="573088"/>
                </a:xfrm>
                <a:custGeom>
                  <a:avLst/>
                  <a:gdLst/>
                  <a:ahLst/>
                  <a:cxnLst>
                    <a:cxn ang="0">
                      <a:pos x="182" y="142"/>
                    </a:cxn>
                    <a:cxn ang="0">
                      <a:pos x="178" y="158"/>
                    </a:cxn>
                    <a:cxn ang="0">
                      <a:pos x="163" y="152"/>
                    </a:cxn>
                    <a:cxn ang="0">
                      <a:pos x="135" y="153"/>
                    </a:cxn>
                    <a:cxn ang="0">
                      <a:pos x="123" y="162"/>
                    </a:cxn>
                    <a:cxn ang="0">
                      <a:pos x="116" y="171"/>
                    </a:cxn>
                    <a:cxn ang="0">
                      <a:pos x="110" y="196"/>
                    </a:cxn>
                    <a:cxn ang="0">
                      <a:pos x="104" y="216"/>
                    </a:cxn>
                    <a:cxn ang="0">
                      <a:pos x="92" y="216"/>
                    </a:cxn>
                    <a:cxn ang="0">
                      <a:pos x="73" y="195"/>
                    </a:cxn>
                    <a:cxn ang="0">
                      <a:pos x="52" y="198"/>
                    </a:cxn>
                    <a:cxn ang="0">
                      <a:pos x="40" y="205"/>
                    </a:cxn>
                    <a:cxn ang="0">
                      <a:pos x="31" y="200"/>
                    </a:cxn>
                    <a:cxn ang="0">
                      <a:pos x="24" y="183"/>
                    </a:cxn>
                    <a:cxn ang="0">
                      <a:pos x="20" y="158"/>
                    </a:cxn>
                    <a:cxn ang="0">
                      <a:pos x="16" y="147"/>
                    </a:cxn>
                    <a:cxn ang="0">
                      <a:pos x="9" y="128"/>
                    </a:cxn>
                    <a:cxn ang="0">
                      <a:pos x="7" y="119"/>
                    </a:cxn>
                    <a:cxn ang="0">
                      <a:pos x="13" y="108"/>
                    </a:cxn>
                    <a:cxn ang="0">
                      <a:pos x="10" y="91"/>
                    </a:cxn>
                    <a:cxn ang="0">
                      <a:pos x="14" y="76"/>
                    </a:cxn>
                    <a:cxn ang="0">
                      <a:pos x="17" y="60"/>
                    </a:cxn>
                    <a:cxn ang="0">
                      <a:pos x="10" y="28"/>
                    </a:cxn>
                    <a:cxn ang="0">
                      <a:pos x="8" y="21"/>
                    </a:cxn>
                    <a:cxn ang="0">
                      <a:pos x="31" y="16"/>
                    </a:cxn>
                    <a:cxn ang="0">
                      <a:pos x="63" y="1"/>
                    </a:cxn>
                    <a:cxn ang="0">
                      <a:pos x="74" y="7"/>
                    </a:cxn>
                    <a:cxn ang="0">
                      <a:pos x="79" y="31"/>
                    </a:cxn>
                    <a:cxn ang="0">
                      <a:pos x="107" y="54"/>
                    </a:cxn>
                    <a:cxn ang="0">
                      <a:pos x="120" y="57"/>
                    </a:cxn>
                    <a:cxn ang="0">
                      <a:pos x="134" y="63"/>
                    </a:cxn>
                    <a:cxn ang="0">
                      <a:pos x="143" y="92"/>
                    </a:cxn>
                    <a:cxn ang="0">
                      <a:pos x="176" y="111"/>
                    </a:cxn>
                    <a:cxn ang="0">
                      <a:pos x="183" y="136"/>
                    </a:cxn>
                  </a:cxnLst>
                  <a:rect l="0" t="0" r="r" b="b"/>
                  <a:pathLst>
                    <a:path w="183" h="218">
                      <a:moveTo>
                        <a:pt x="182" y="139"/>
                      </a:moveTo>
                      <a:cubicBezTo>
                        <a:pt x="182" y="140"/>
                        <a:pt x="183" y="141"/>
                        <a:pt x="182" y="142"/>
                      </a:cubicBezTo>
                      <a:cubicBezTo>
                        <a:pt x="182" y="144"/>
                        <a:pt x="181" y="146"/>
                        <a:pt x="180" y="147"/>
                      </a:cubicBezTo>
                      <a:cubicBezTo>
                        <a:pt x="179" y="151"/>
                        <a:pt x="179" y="155"/>
                        <a:pt x="178" y="158"/>
                      </a:cubicBezTo>
                      <a:cubicBezTo>
                        <a:pt x="177" y="157"/>
                        <a:pt x="176" y="157"/>
                        <a:pt x="175" y="157"/>
                      </a:cubicBezTo>
                      <a:cubicBezTo>
                        <a:pt x="170" y="155"/>
                        <a:pt x="168" y="152"/>
                        <a:pt x="163" y="152"/>
                      </a:cubicBezTo>
                      <a:cubicBezTo>
                        <a:pt x="158" y="152"/>
                        <a:pt x="154" y="153"/>
                        <a:pt x="150" y="153"/>
                      </a:cubicBezTo>
                      <a:cubicBezTo>
                        <a:pt x="145" y="153"/>
                        <a:pt x="140" y="153"/>
                        <a:pt x="135" y="153"/>
                      </a:cubicBezTo>
                      <a:cubicBezTo>
                        <a:pt x="133" y="153"/>
                        <a:pt x="132" y="153"/>
                        <a:pt x="130" y="154"/>
                      </a:cubicBezTo>
                      <a:cubicBezTo>
                        <a:pt x="127" y="157"/>
                        <a:pt x="125" y="159"/>
                        <a:pt x="123" y="162"/>
                      </a:cubicBezTo>
                      <a:cubicBezTo>
                        <a:pt x="122" y="163"/>
                        <a:pt x="120" y="164"/>
                        <a:pt x="119" y="166"/>
                      </a:cubicBezTo>
                      <a:cubicBezTo>
                        <a:pt x="118" y="168"/>
                        <a:pt x="117" y="169"/>
                        <a:pt x="116" y="171"/>
                      </a:cubicBezTo>
                      <a:cubicBezTo>
                        <a:pt x="114" y="175"/>
                        <a:pt x="112" y="179"/>
                        <a:pt x="111" y="184"/>
                      </a:cubicBezTo>
                      <a:cubicBezTo>
                        <a:pt x="110" y="188"/>
                        <a:pt x="111" y="192"/>
                        <a:pt x="110" y="196"/>
                      </a:cubicBezTo>
                      <a:cubicBezTo>
                        <a:pt x="109" y="200"/>
                        <a:pt x="109" y="204"/>
                        <a:pt x="108" y="208"/>
                      </a:cubicBezTo>
                      <a:cubicBezTo>
                        <a:pt x="108" y="210"/>
                        <a:pt x="106" y="214"/>
                        <a:pt x="104" y="216"/>
                      </a:cubicBezTo>
                      <a:cubicBezTo>
                        <a:pt x="103" y="216"/>
                        <a:pt x="102" y="216"/>
                        <a:pt x="102" y="217"/>
                      </a:cubicBezTo>
                      <a:cubicBezTo>
                        <a:pt x="99" y="218"/>
                        <a:pt x="95" y="218"/>
                        <a:pt x="92" y="216"/>
                      </a:cubicBezTo>
                      <a:cubicBezTo>
                        <a:pt x="88" y="214"/>
                        <a:pt x="87" y="209"/>
                        <a:pt x="84" y="205"/>
                      </a:cubicBezTo>
                      <a:cubicBezTo>
                        <a:pt x="81" y="201"/>
                        <a:pt x="77" y="197"/>
                        <a:pt x="73" y="195"/>
                      </a:cubicBezTo>
                      <a:cubicBezTo>
                        <a:pt x="69" y="192"/>
                        <a:pt x="65" y="192"/>
                        <a:pt x="61" y="194"/>
                      </a:cubicBezTo>
                      <a:cubicBezTo>
                        <a:pt x="58" y="196"/>
                        <a:pt x="56" y="198"/>
                        <a:pt x="52" y="198"/>
                      </a:cubicBezTo>
                      <a:cubicBezTo>
                        <a:pt x="50" y="199"/>
                        <a:pt x="49" y="199"/>
                        <a:pt x="47" y="200"/>
                      </a:cubicBezTo>
                      <a:cubicBezTo>
                        <a:pt x="44" y="202"/>
                        <a:pt x="43" y="204"/>
                        <a:pt x="40" y="205"/>
                      </a:cubicBezTo>
                      <a:cubicBezTo>
                        <a:pt x="39" y="206"/>
                        <a:pt x="38" y="206"/>
                        <a:pt x="37" y="207"/>
                      </a:cubicBezTo>
                      <a:cubicBezTo>
                        <a:pt x="34" y="205"/>
                        <a:pt x="32" y="203"/>
                        <a:pt x="31" y="200"/>
                      </a:cubicBezTo>
                      <a:cubicBezTo>
                        <a:pt x="29" y="197"/>
                        <a:pt x="28" y="192"/>
                        <a:pt x="27" y="189"/>
                      </a:cubicBezTo>
                      <a:cubicBezTo>
                        <a:pt x="26" y="187"/>
                        <a:pt x="25" y="185"/>
                        <a:pt x="24" y="183"/>
                      </a:cubicBezTo>
                      <a:cubicBezTo>
                        <a:pt x="24" y="182"/>
                        <a:pt x="24" y="180"/>
                        <a:pt x="24" y="179"/>
                      </a:cubicBezTo>
                      <a:cubicBezTo>
                        <a:pt x="23" y="172"/>
                        <a:pt x="20" y="165"/>
                        <a:pt x="20" y="158"/>
                      </a:cubicBezTo>
                      <a:cubicBezTo>
                        <a:pt x="19" y="156"/>
                        <a:pt x="19" y="154"/>
                        <a:pt x="18" y="152"/>
                      </a:cubicBezTo>
                      <a:cubicBezTo>
                        <a:pt x="17" y="151"/>
                        <a:pt x="16" y="149"/>
                        <a:pt x="16" y="147"/>
                      </a:cubicBezTo>
                      <a:cubicBezTo>
                        <a:pt x="15" y="143"/>
                        <a:pt x="13" y="139"/>
                        <a:pt x="12" y="135"/>
                      </a:cubicBezTo>
                      <a:cubicBezTo>
                        <a:pt x="11" y="132"/>
                        <a:pt x="10" y="130"/>
                        <a:pt x="9" y="128"/>
                      </a:cubicBezTo>
                      <a:cubicBezTo>
                        <a:pt x="9" y="126"/>
                        <a:pt x="9" y="124"/>
                        <a:pt x="8" y="122"/>
                      </a:cubicBezTo>
                      <a:cubicBezTo>
                        <a:pt x="8" y="121"/>
                        <a:pt x="7" y="120"/>
                        <a:pt x="7" y="119"/>
                      </a:cubicBezTo>
                      <a:cubicBezTo>
                        <a:pt x="7" y="118"/>
                        <a:pt x="7" y="118"/>
                        <a:pt x="7" y="118"/>
                      </a:cubicBezTo>
                      <a:cubicBezTo>
                        <a:pt x="9" y="115"/>
                        <a:pt x="13" y="111"/>
                        <a:pt x="13" y="108"/>
                      </a:cubicBezTo>
                      <a:cubicBezTo>
                        <a:pt x="13" y="104"/>
                        <a:pt x="13" y="101"/>
                        <a:pt x="13" y="97"/>
                      </a:cubicBezTo>
                      <a:cubicBezTo>
                        <a:pt x="12" y="95"/>
                        <a:pt x="10" y="93"/>
                        <a:pt x="10" y="91"/>
                      </a:cubicBezTo>
                      <a:cubicBezTo>
                        <a:pt x="10" y="90"/>
                        <a:pt x="10" y="88"/>
                        <a:pt x="10" y="86"/>
                      </a:cubicBezTo>
                      <a:cubicBezTo>
                        <a:pt x="11" y="82"/>
                        <a:pt x="12" y="79"/>
                        <a:pt x="14" y="76"/>
                      </a:cubicBezTo>
                      <a:cubicBezTo>
                        <a:pt x="15" y="72"/>
                        <a:pt x="15" y="69"/>
                        <a:pt x="16" y="65"/>
                      </a:cubicBezTo>
                      <a:cubicBezTo>
                        <a:pt x="16" y="63"/>
                        <a:pt x="16" y="62"/>
                        <a:pt x="17" y="60"/>
                      </a:cubicBezTo>
                      <a:cubicBezTo>
                        <a:pt x="19" y="54"/>
                        <a:pt x="21" y="48"/>
                        <a:pt x="19" y="42"/>
                      </a:cubicBezTo>
                      <a:cubicBezTo>
                        <a:pt x="19" y="38"/>
                        <a:pt x="14" y="28"/>
                        <a:pt x="10" y="28"/>
                      </a:cubicBezTo>
                      <a:cubicBezTo>
                        <a:pt x="7" y="28"/>
                        <a:pt x="3" y="24"/>
                        <a:pt x="0" y="22"/>
                      </a:cubicBezTo>
                      <a:cubicBezTo>
                        <a:pt x="2" y="21"/>
                        <a:pt x="5" y="21"/>
                        <a:pt x="8" y="21"/>
                      </a:cubicBezTo>
                      <a:cubicBezTo>
                        <a:pt x="12" y="21"/>
                        <a:pt x="15" y="22"/>
                        <a:pt x="18" y="21"/>
                      </a:cubicBezTo>
                      <a:cubicBezTo>
                        <a:pt x="23" y="21"/>
                        <a:pt x="27" y="19"/>
                        <a:pt x="31" y="16"/>
                      </a:cubicBezTo>
                      <a:cubicBezTo>
                        <a:pt x="37" y="13"/>
                        <a:pt x="44" y="10"/>
                        <a:pt x="51" y="6"/>
                      </a:cubicBezTo>
                      <a:cubicBezTo>
                        <a:pt x="54" y="4"/>
                        <a:pt x="59" y="1"/>
                        <a:pt x="63" y="1"/>
                      </a:cubicBezTo>
                      <a:cubicBezTo>
                        <a:pt x="66" y="0"/>
                        <a:pt x="70" y="1"/>
                        <a:pt x="72" y="2"/>
                      </a:cubicBezTo>
                      <a:cubicBezTo>
                        <a:pt x="73" y="3"/>
                        <a:pt x="74" y="5"/>
                        <a:pt x="74" y="7"/>
                      </a:cubicBezTo>
                      <a:cubicBezTo>
                        <a:pt x="75" y="11"/>
                        <a:pt x="75" y="15"/>
                        <a:pt x="75" y="18"/>
                      </a:cubicBezTo>
                      <a:cubicBezTo>
                        <a:pt x="75" y="23"/>
                        <a:pt x="77" y="27"/>
                        <a:pt x="79" y="31"/>
                      </a:cubicBezTo>
                      <a:cubicBezTo>
                        <a:pt x="82" y="39"/>
                        <a:pt x="86" y="46"/>
                        <a:pt x="94" y="49"/>
                      </a:cubicBezTo>
                      <a:cubicBezTo>
                        <a:pt x="98" y="51"/>
                        <a:pt x="103" y="53"/>
                        <a:pt x="107" y="54"/>
                      </a:cubicBezTo>
                      <a:cubicBezTo>
                        <a:pt x="110" y="55"/>
                        <a:pt x="111" y="55"/>
                        <a:pt x="114" y="56"/>
                      </a:cubicBezTo>
                      <a:cubicBezTo>
                        <a:pt x="116" y="56"/>
                        <a:pt x="118" y="57"/>
                        <a:pt x="120" y="57"/>
                      </a:cubicBezTo>
                      <a:cubicBezTo>
                        <a:pt x="122" y="58"/>
                        <a:pt x="125" y="60"/>
                        <a:pt x="127" y="61"/>
                      </a:cubicBezTo>
                      <a:cubicBezTo>
                        <a:pt x="130" y="62"/>
                        <a:pt x="132" y="62"/>
                        <a:pt x="134" y="63"/>
                      </a:cubicBezTo>
                      <a:cubicBezTo>
                        <a:pt x="137" y="64"/>
                        <a:pt x="141" y="66"/>
                        <a:pt x="142" y="70"/>
                      </a:cubicBezTo>
                      <a:cubicBezTo>
                        <a:pt x="143" y="77"/>
                        <a:pt x="140" y="86"/>
                        <a:pt x="143" y="92"/>
                      </a:cubicBezTo>
                      <a:cubicBezTo>
                        <a:pt x="148" y="99"/>
                        <a:pt x="157" y="105"/>
                        <a:pt x="165" y="106"/>
                      </a:cubicBezTo>
                      <a:cubicBezTo>
                        <a:pt x="169" y="107"/>
                        <a:pt x="174" y="108"/>
                        <a:pt x="176" y="111"/>
                      </a:cubicBezTo>
                      <a:cubicBezTo>
                        <a:pt x="179" y="115"/>
                        <a:pt x="181" y="119"/>
                        <a:pt x="182" y="123"/>
                      </a:cubicBezTo>
                      <a:cubicBezTo>
                        <a:pt x="183" y="127"/>
                        <a:pt x="183" y="132"/>
                        <a:pt x="183" y="136"/>
                      </a:cubicBezTo>
                      <a:cubicBezTo>
                        <a:pt x="183" y="138"/>
                        <a:pt x="183" y="138"/>
                        <a:pt x="182" y="13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5" name="Freeform 387"/>
                <p:cNvSpPr/>
                <p:nvPr/>
              </p:nvSpPr>
              <p:spPr bwMode="auto">
                <a:xfrm>
                  <a:off x="13409613" y="5165726"/>
                  <a:ext cx="354012" cy="355600"/>
                </a:xfrm>
                <a:custGeom>
                  <a:avLst/>
                  <a:gdLst/>
                  <a:ahLst/>
                  <a:cxnLst>
                    <a:cxn ang="0">
                      <a:pos x="135" y="83"/>
                    </a:cxn>
                    <a:cxn ang="0">
                      <a:pos x="132" y="97"/>
                    </a:cxn>
                    <a:cxn ang="0">
                      <a:pos x="131" y="108"/>
                    </a:cxn>
                    <a:cxn ang="0">
                      <a:pos x="129" y="119"/>
                    </a:cxn>
                    <a:cxn ang="0">
                      <a:pos x="113" y="133"/>
                    </a:cxn>
                    <a:cxn ang="0">
                      <a:pos x="92" y="134"/>
                    </a:cxn>
                    <a:cxn ang="0">
                      <a:pos x="81" y="131"/>
                    </a:cxn>
                    <a:cxn ang="0">
                      <a:pos x="77" y="126"/>
                    </a:cxn>
                    <a:cxn ang="0">
                      <a:pos x="77" y="121"/>
                    </a:cxn>
                    <a:cxn ang="0">
                      <a:pos x="81" y="113"/>
                    </a:cxn>
                    <a:cxn ang="0">
                      <a:pos x="82" y="102"/>
                    </a:cxn>
                    <a:cxn ang="0">
                      <a:pos x="81" y="96"/>
                    </a:cxn>
                    <a:cxn ang="0">
                      <a:pos x="76" y="93"/>
                    </a:cxn>
                    <a:cxn ang="0">
                      <a:pos x="63" y="86"/>
                    </a:cxn>
                    <a:cxn ang="0">
                      <a:pos x="38" y="75"/>
                    </a:cxn>
                    <a:cxn ang="0">
                      <a:pos x="32" y="72"/>
                    </a:cxn>
                    <a:cxn ang="0">
                      <a:pos x="26" y="72"/>
                    </a:cxn>
                    <a:cxn ang="0">
                      <a:pos x="14" y="70"/>
                    </a:cxn>
                    <a:cxn ang="0">
                      <a:pos x="9" y="69"/>
                    </a:cxn>
                    <a:cxn ang="0">
                      <a:pos x="3" y="66"/>
                    </a:cxn>
                    <a:cxn ang="0">
                      <a:pos x="0" y="64"/>
                    </a:cxn>
                    <a:cxn ang="0">
                      <a:pos x="4" y="56"/>
                    </a:cxn>
                    <a:cxn ang="0">
                      <a:pos x="6" y="44"/>
                    </a:cxn>
                    <a:cxn ang="0">
                      <a:pos x="7" y="32"/>
                    </a:cxn>
                    <a:cxn ang="0">
                      <a:pos x="12" y="19"/>
                    </a:cxn>
                    <a:cxn ang="0">
                      <a:pos x="15" y="14"/>
                    </a:cxn>
                    <a:cxn ang="0">
                      <a:pos x="19" y="10"/>
                    </a:cxn>
                    <a:cxn ang="0">
                      <a:pos x="26" y="2"/>
                    </a:cxn>
                    <a:cxn ang="0">
                      <a:pos x="31" y="1"/>
                    </a:cxn>
                    <a:cxn ang="0">
                      <a:pos x="46" y="1"/>
                    </a:cxn>
                    <a:cxn ang="0">
                      <a:pos x="59" y="0"/>
                    </a:cxn>
                    <a:cxn ang="0">
                      <a:pos x="71" y="5"/>
                    </a:cxn>
                    <a:cxn ang="0">
                      <a:pos x="74" y="6"/>
                    </a:cxn>
                    <a:cxn ang="0">
                      <a:pos x="74" y="7"/>
                    </a:cxn>
                    <a:cxn ang="0">
                      <a:pos x="77" y="22"/>
                    </a:cxn>
                    <a:cxn ang="0">
                      <a:pos x="81" y="28"/>
                    </a:cxn>
                    <a:cxn ang="0">
                      <a:pos x="84" y="36"/>
                    </a:cxn>
                    <a:cxn ang="0">
                      <a:pos x="92" y="47"/>
                    </a:cxn>
                    <a:cxn ang="0">
                      <a:pos x="106" y="47"/>
                    </a:cxn>
                    <a:cxn ang="0">
                      <a:pos x="113" y="57"/>
                    </a:cxn>
                    <a:cxn ang="0">
                      <a:pos x="116" y="69"/>
                    </a:cxn>
                    <a:cxn ang="0">
                      <a:pos x="127" y="79"/>
                    </a:cxn>
                    <a:cxn ang="0">
                      <a:pos x="131" y="80"/>
                    </a:cxn>
                    <a:cxn ang="0">
                      <a:pos x="135" y="83"/>
                    </a:cxn>
                  </a:cxnLst>
                  <a:rect l="0" t="0" r="r" b="b"/>
                  <a:pathLst>
                    <a:path w="135" h="135">
                      <a:moveTo>
                        <a:pt x="135" y="83"/>
                      </a:moveTo>
                      <a:cubicBezTo>
                        <a:pt x="134" y="87"/>
                        <a:pt x="133" y="92"/>
                        <a:pt x="132" y="97"/>
                      </a:cubicBezTo>
                      <a:cubicBezTo>
                        <a:pt x="132" y="101"/>
                        <a:pt x="131" y="104"/>
                        <a:pt x="131" y="108"/>
                      </a:cubicBezTo>
                      <a:cubicBezTo>
                        <a:pt x="130" y="112"/>
                        <a:pt x="131" y="116"/>
                        <a:pt x="129" y="119"/>
                      </a:cubicBezTo>
                      <a:cubicBezTo>
                        <a:pt x="126" y="125"/>
                        <a:pt x="120" y="132"/>
                        <a:pt x="113" y="133"/>
                      </a:cubicBezTo>
                      <a:cubicBezTo>
                        <a:pt x="106" y="134"/>
                        <a:pt x="99" y="135"/>
                        <a:pt x="92" y="134"/>
                      </a:cubicBezTo>
                      <a:cubicBezTo>
                        <a:pt x="88" y="134"/>
                        <a:pt x="84" y="133"/>
                        <a:pt x="81" y="131"/>
                      </a:cubicBezTo>
                      <a:cubicBezTo>
                        <a:pt x="79" y="130"/>
                        <a:pt x="78" y="128"/>
                        <a:pt x="77" y="126"/>
                      </a:cubicBezTo>
                      <a:cubicBezTo>
                        <a:pt x="77" y="125"/>
                        <a:pt x="77" y="123"/>
                        <a:pt x="77" y="121"/>
                      </a:cubicBezTo>
                      <a:cubicBezTo>
                        <a:pt x="78" y="118"/>
                        <a:pt x="80" y="116"/>
                        <a:pt x="81" y="113"/>
                      </a:cubicBezTo>
                      <a:cubicBezTo>
                        <a:pt x="83" y="110"/>
                        <a:pt x="83" y="106"/>
                        <a:pt x="82" y="102"/>
                      </a:cubicBezTo>
                      <a:cubicBezTo>
                        <a:pt x="82" y="101"/>
                        <a:pt x="82" y="98"/>
                        <a:pt x="81" y="96"/>
                      </a:cubicBezTo>
                      <a:cubicBezTo>
                        <a:pt x="80" y="95"/>
                        <a:pt x="77" y="94"/>
                        <a:pt x="76" y="93"/>
                      </a:cubicBezTo>
                      <a:cubicBezTo>
                        <a:pt x="71" y="90"/>
                        <a:pt x="67" y="88"/>
                        <a:pt x="63" y="86"/>
                      </a:cubicBezTo>
                      <a:cubicBezTo>
                        <a:pt x="54" y="82"/>
                        <a:pt x="46" y="78"/>
                        <a:pt x="38" y="75"/>
                      </a:cubicBezTo>
                      <a:cubicBezTo>
                        <a:pt x="36" y="74"/>
                        <a:pt x="34" y="73"/>
                        <a:pt x="32" y="72"/>
                      </a:cubicBezTo>
                      <a:cubicBezTo>
                        <a:pt x="30" y="72"/>
                        <a:pt x="28" y="72"/>
                        <a:pt x="26" y="72"/>
                      </a:cubicBezTo>
                      <a:cubicBezTo>
                        <a:pt x="22" y="72"/>
                        <a:pt x="18" y="71"/>
                        <a:pt x="14" y="70"/>
                      </a:cubicBezTo>
                      <a:cubicBezTo>
                        <a:pt x="12" y="70"/>
                        <a:pt x="11" y="70"/>
                        <a:pt x="9" y="69"/>
                      </a:cubicBezTo>
                      <a:cubicBezTo>
                        <a:pt x="6" y="69"/>
                        <a:pt x="5" y="67"/>
                        <a:pt x="3" y="66"/>
                      </a:cubicBezTo>
                      <a:cubicBezTo>
                        <a:pt x="2" y="65"/>
                        <a:pt x="1" y="64"/>
                        <a:pt x="0" y="64"/>
                      </a:cubicBezTo>
                      <a:cubicBezTo>
                        <a:pt x="2" y="62"/>
                        <a:pt x="4" y="58"/>
                        <a:pt x="4" y="56"/>
                      </a:cubicBezTo>
                      <a:cubicBezTo>
                        <a:pt x="5" y="52"/>
                        <a:pt x="5" y="48"/>
                        <a:pt x="6" y="44"/>
                      </a:cubicBezTo>
                      <a:cubicBezTo>
                        <a:pt x="7" y="40"/>
                        <a:pt x="6" y="36"/>
                        <a:pt x="7" y="32"/>
                      </a:cubicBezTo>
                      <a:cubicBezTo>
                        <a:pt x="8" y="27"/>
                        <a:pt x="10" y="23"/>
                        <a:pt x="12" y="19"/>
                      </a:cubicBezTo>
                      <a:cubicBezTo>
                        <a:pt x="13" y="17"/>
                        <a:pt x="14" y="16"/>
                        <a:pt x="15" y="14"/>
                      </a:cubicBezTo>
                      <a:cubicBezTo>
                        <a:pt x="16" y="12"/>
                        <a:pt x="18" y="11"/>
                        <a:pt x="19" y="10"/>
                      </a:cubicBezTo>
                      <a:cubicBezTo>
                        <a:pt x="21" y="7"/>
                        <a:pt x="23" y="5"/>
                        <a:pt x="26" y="2"/>
                      </a:cubicBezTo>
                      <a:cubicBezTo>
                        <a:pt x="28" y="1"/>
                        <a:pt x="29" y="1"/>
                        <a:pt x="31" y="1"/>
                      </a:cubicBezTo>
                      <a:cubicBezTo>
                        <a:pt x="36" y="1"/>
                        <a:pt x="41" y="1"/>
                        <a:pt x="46" y="1"/>
                      </a:cubicBezTo>
                      <a:cubicBezTo>
                        <a:pt x="50" y="1"/>
                        <a:pt x="54" y="0"/>
                        <a:pt x="59" y="0"/>
                      </a:cubicBezTo>
                      <a:cubicBezTo>
                        <a:pt x="64" y="0"/>
                        <a:pt x="66" y="3"/>
                        <a:pt x="71" y="5"/>
                      </a:cubicBezTo>
                      <a:cubicBezTo>
                        <a:pt x="72" y="5"/>
                        <a:pt x="73" y="5"/>
                        <a:pt x="74" y="6"/>
                      </a:cubicBezTo>
                      <a:cubicBezTo>
                        <a:pt x="74" y="6"/>
                        <a:pt x="74" y="7"/>
                        <a:pt x="74" y="7"/>
                      </a:cubicBezTo>
                      <a:cubicBezTo>
                        <a:pt x="74" y="12"/>
                        <a:pt x="74" y="18"/>
                        <a:pt x="77" y="22"/>
                      </a:cubicBezTo>
                      <a:cubicBezTo>
                        <a:pt x="78" y="24"/>
                        <a:pt x="79" y="26"/>
                        <a:pt x="81" y="28"/>
                      </a:cubicBezTo>
                      <a:cubicBezTo>
                        <a:pt x="82" y="31"/>
                        <a:pt x="83" y="34"/>
                        <a:pt x="84" y="36"/>
                      </a:cubicBezTo>
                      <a:cubicBezTo>
                        <a:pt x="86" y="40"/>
                        <a:pt x="88" y="45"/>
                        <a:pt x="92" y="47"/>
                      </a:cubicBezTo>
                      <a:cubicBezTo>
                        <a:pt x="97" y="49"/>
                        <a:pt x="102" y="46"/>
                        <a:pt x="106" y="47"/>
                      </a:cubicBezTo>
                      <a:cubicBezTo>
                        <a:pt x="112" y="49"/>
                        <a:pt x="113" y="52"/>
                        <a:pt x="113" y="57"/>
                      </a:cubicBezTo>
                      <a:cubicBezTo>
                        <a:pt x="113" y="62"/>
                        <a:pt x="113" y="66"/>
                        <a:pt x="116" y="69"/>
                      </a:cubicBezTo>
                      <a:cubicBezTo>
                        <a:pt x="119" y="73"/>
                        <a:pt x="122" y="77"/>
                        <a:pt x="127" y="79"/>
                      </a:cubicBezTo>
                      <a:cubicBezTo>
                        <a:pt x="128" y="79"/>
                        <a:pt x="130" y="79"/>
                        <a:pt x="131" y="80"/>
                      </a:cubicBezTo>
                      <a:cubicBezTo>
                        <a:pt x="133" y="81"/>
                        <a:pt x="134" y="82"/>
                        <a:pt x="135" y="8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grpSp>
          <p:sp>
            <p:nvSpPr>
              <p:cNvPr id="32" name="Freeform 1011"/>
              <p:cNvSpPr/>
              <p:nvPr/>
            </p:nvSpPr>
            <p:spPr bwMode="auto">
              <a:xfrm>
                <a:off x="1732134" y="4078263"/>
                <a:ext cx="391158" cy="282575"/>
              </a:xfrm>
              <a:custGeom>
                <a:avLst/>
                <a:gdLst/>
                <a:ahLst/>
                <a:cxnLst>
                  <a:cxn ang="0">
                    <a:pos x="184" y="112"/>
                  </a:cxn>
                  <a:cxn ang="0">
                    <a:pos x="184" y="112"/>
                  </a:cxn>
                  <a:cxn ang="0">
                    <a:pos x="163" y="117"/>
                  </a:cxn>
                  <a:cxn ang="0">
                    <a:pos x="154" y="122"/>
                  </a:cxn>
                  <a:cxn ang="0">
                    <a:pos x="125" y="131"/>
                  </a:cxn>
                  <a:cxn ang="0">
                    <a:pos x="118" y="133"/>
                  </a:cxn>
                  <a:cxn ang="0">
                    <a:pos x="111" y="136"/>
                  </a:cxn>
                  <a:cxn ang="0">
                    <a:pos x="110" y="136"/>
                  </a:cxn>
                  <a:cxn ang="0">
                    <a:pos x="107" y="129"/>
                  </a:cxn>
                  <a:cxn ang="0">
                    <a:pos x="101" y="125"/>
                  </a:cxn>
                  <a:cxn ang="0">
                    <a:pos x="86" y="118"/>
                  </a:cxn>
                  <a:cxn ang="0">
                    <a:pos x="73" y="119"/>
                  </a:cxn>
                  <a:cxn ang="0">
                    <a:pos x="60" y="112"/>
                  </a:cxn>
                  <a:cxn ang="0">
                    <a:pos x="51" y="108"/>
                  </a:cxn>
                  <a:cxn ang="0">
                    <a:pos x="48" y="96"/>
                  </a:cxn>
                  <a:cxn ang="0">
                    <a:pos x="25" y="68"/>
                  </a:cxn>
                  <a:cxn ang="0">
                    <a:pos x="9" y="60"/>
                  </a:cxn>
                  <a:cxn ang="0">
                    <a:pos x="2" y="48"/>
                  </a:cxn>
                  <a:cxn ang="0">
                    <a:pos x="0" y="38"/>
                  </a:cxn>
                  <a:cxn ang="0">
                    <a:pos x="5" y="38"/>
                  </a:cxn>
                  <a:cxn ang="0">
                    <a:pos x="12" y="36"/>
                  </a:cxn>
                  <a:cxn ang="0">
                    <a:pos x="20" y="33"/>
                  </a:cxn>
                  <a:cxn ang="0">
                    <a:pos x="26" y="29"/>
                  </a:cxn>
                  <a:cxn ang="0">
                    <a:pos x="33" y="27"/>
                  </a:cxn>
                  <a:cxn ang="0">
                    <a:pos x="39" y="34"/>
                  </a:cxn>
                  <a:cxn ang="0">
                    <a:pos x="47" y="38"/>
                  </a:cxn>
                  <a:cxn ang="0">
                    <a:pos x="62" y="40"/>
                  </a:cxn>
                  <a:cxn ang="0">
                    <a:pos x="79" y="41"/>
                  </a:cxn>
                  <a:cxn ang="0">
                    <a:pos x="97" y="34"/>
                  </a:cxn>
                  <a:cxn ang="0">
                    <a:pos x="101" y="34"/>
                  </a:cxn>
                  <a:cxn ang="0">
                    <a:pos x="105" y="37"/>
                  </a:cxn>
                  <a:cxn ang="0">
                    <a:pos x="115" y="37"/>
                  </a:cxn>
                  <a:cxn ang="0">
                    <a:pos x="126" y="29"/>
                  </a:cxn>
                  <a:cxn ang="0">
                    <a:pos x="129" y="17"/>
                  </a:cxn>
                  <a:cxn ang="0">
                    <a:pos x="130" y="10"/>
                  </a:cxn>
                  <a:cxn ang="0">
                    <a:pos x="130" y="3"/>
                  </a:cxn>
                  <a:cxn ang="0">
                    <a:pos x="144" y="0"/>
                  </a:cxn>
                  <a:cxn ang="0">
                    <a:pos x="146" y="14"/>
                  </a:cxn>
                  <a:cxn ang="0">
                    <a:pos x="150" y="21"/>
                  </a:cxn>
                  <a:cxn ang="0">
                    <a:pos x="154" y="26"/>
                  </a:cxn>
                  <a:cxn ang="0">
                    <a:pos x="156" y="40"/>
                  </a:cxn>
                  <a:cxn ang="0">
                    <a:pos x="161" y="43"/>
                  </a:cxn>
                  <a:cxn ang="0">
                    <a:pos x="156" y="52"/>
                  </a:cxn>
                  <a:cxn ang="0">
                    <a:pos x="149" y="56"/>
                  </a:cxn>
                  <a:cxn ang="0">
                    <a:pos x="146" y="64"/>
                  </a:cxn>
                  <a:cxn ang="0">
                    <a:pos x="155" y="75"/>
                  </a:cxn>
                  <a:cxn ang="0">
                    <a:pos x="167" y="85"/>
                  </a:cxn>
                  <a:cxn ang="0">
                    <a:pos x="175" y="98"/>
                  </a:cxn>
                  <a:cxn ang="0">
                    <a:pos x="185" y="107"/>
                  </a:cxn>
                  <a:cxn ang="0">
                    <a:pos x="184" y="112"/>
                  </a:cxn>
                </a:cxnLst>
                <a:rect l="0" t="0" r="r" b="b"/>
                <a:pathLst>
                  <a:path w="186" h="137">
                    <a:moveTo>
                      <a:pt x="184" y="112"/>
                    </a:moveTo>
                    <a:cubicBezTo>
                      <a:pt x="184" y="112"/>
                      <a:pt x="184" y="112"/>
                      <a:pt x="184" y="112"/>
                    </a:cubicBezTo>
                    <a:cubicBezTo>
                      <a:pt x="177" y="111"/>
                      <a:pt x="170" y="114"/>
                      <a:pt x="163" y="117"/>
                    </a:cubicBezTo>
                    <a:cubicBezTo>
                      <a:pt x="160" y="119"/>
                      <a:pt x="156" y="121"/>
                      <a:pt x="154" y="122"/>
                    </a:cubicBezTo>
                    <a:cubicBezTo>
                      <a:pt x="144" y="126"/>
                      <a:pt x="134" y="129"/>
                      <a:pt x="125" y="131"/>
                    </a:cubicBezTo>
                    <a:cubicBezTo>
                      <a:pt x="122" y="131"/>
                      <a:pt x="120" y="131"/>
                      <a:pt x="118" y="133"/>
                    </a:cubicBezTo>
                    <a:cubicBezTo>
                      <a:pt x="115" y="134"/>
                      <a:pt x="113" y="137"/>
                      <a:pt x="111" y="136"/>
                    </a:cubicBezTo>
                    <a:cubicBezTo>
                      <a:pt x="111" y="136"/>
                      <a:pt x="110" y="136"/>
                      <a:pt x="110" y="136"/>
                    </a:cubicBezTo>
                    <a:cubicBezTo>
                      <a:pt x="109" y="136"/>
                      <a:pt x="108" y="131"/>
                      <a:pt x="107" y="129"/>
                    </a:cubicBezTo>
                    <a:cubicBezTo>
                      <a:pt x="106" y="128"/>
                      <a:pt x="103" y="127"/>
                      <a:pt x="101" y="125"/>
                    </a:cubicBezTo>
                    <a:cubicBezTo>
                      <a:pt x="96" y="120"/>
                      <a:pt x="94" y="118"/>
                      <a:pt x="86" y="118"/>
                    </a:cubicBezTo>
                    <a:cubicBezTo>
                      <a:pt x="82" y="118"/>
                      <a:pt x="77" y="121"/>
                      <a:pt x="73" y="119"/>
                    </a:cubicBezTo>
                    <a:cubicBezTo>
                      <a:pt x="69" y="118"/>
                      <a:pt x="65" y="114"/>
                      <a:pt x="60" y="112"/>
                    </a:cubicBezTo>
                    <a:cubicBezTo>
                      <a:pt x="57" y="111"/>
                      <a:pt x="54" y="110"/>
                      <a:pt x="51" y="108"/>
                    </a:cubicBezTo>
                    <a:cubicBezTo>
                      <a:pt x="51" y="104"/>
                      <a:pt x="50" y="100"/>
                      <a:pt x="48" y="96"/>
                    </a:cubicBezTo>
                    <a:cubicBezTo>
                      <a:pt x="42" y="87"/>
                      <a:pt x="33" y="74"/>
                      <a:pt x="25" y="68"/>
                    </a:cubicBezTo>
                    <a:cubicBezTo>
                      <a:pt x="20" y="64"/>
                      <a:pt x="14" y="62"/>
                      <a:pt x="9" y="60"/>
                    </a:cubicBezTo>
                    <a:cubicBezTo>
                      <a:pt x="3" y="56"/>
                      <a:pt x="2" y="54"/>
                      <a:pt x="2" y="48"/>
                    </a:cubicBezTo>
                    <a:cubicBezTo>
                      <a:pt x="1" y="44"/>
                      <a:pt x="1" y="41"/>
                      <a:pt x="0" y="38"/>
                    </a:cubicBezTo>
                    <a:cubicBezTo>
                      <a:pt x="1" y="38"/>
                      <a:pt x="3" y="38"/>
                      <a:pt x="5" y="38"/>
                    </a:cubicBezTo>
                    <a:cubicBezTo>
                      <a:pt x="7" y="38"/>
                      <a:pt x="10" y="37"/>
                      <a:pt x="12" y="36"/>
                    </a:cubicBezTo>
                    <a:cubicBezTo>
                      <a:pt x="14" y="35"/>
                      <a:pt x="17" y="34"/>
                      <a:pt x="20" y="33"/>
                    </a:cubicBezTo>
                    <a:cubicBezTo>
                      <a:pt x="22" y="32"/>
                      <a:pt x="24" y="30"/>
                      <a:pt x="26" y="29"/>
                    </a:cubicBezTo>
                    <a:cubicBezTo>
                      <a:pt x="28" y="28"/>
                      <a:pt x="32" y="26"/>
                      <a:pt x="33" y="27"/>
                    </a:cubicBezTo>
                    <a:cubicBezTo>
                      <a:pt x="37" y="27"/>
                      <a:pt x="38" y="32"/>
                      <a:pt x="39" y="34"/>
                    </a:cubicBezTo>
                    <a:cubicBezTo>
                      <a:pt x="41" y="38"/>
                      <a:pt x="43" y="38"/>
                      <a:pt x="47" y="38"/>
                    </a:cubicBezTo>
                    <a:cubicBezTo>
                      <a:pt x="53" y="38"/>
                      <a:pt x="58" y="38"/>
                      <a:pt x="62" y="40"/>
                    </a:cubicBezTo>
                    <a:cubicBezTo>
                      <a:pt x="68" y="43"/>
                      <a:pt x="74" y="43"/>
                      <a:pt x="79" y="41"/>
                    </a:cubicBezTo>
                    <a:cubicBezTo>
                      <a:pt x="85" y="39"/>
                      <a:pt x="91" y="36"/>
                      <a:pt x="97" y="34"/>
                    </a:cubicBezTo>
                    <a:cubicBezTo>
                      <a:pt x="98" y="34"/>
                      <a:pt x="100" y="34"/>
                      <a:pt x="101" y="34"/>
                    </a:cubicBezTo>
                    <a:cubicBezTo>
                      <a:pt x="104" y="34"/>
                      <a:pt x="103" y="36"/>
                      <a:pt x="105" y="37"/>
                    </a:cubicBezTo>
                    <a:cubicBezTo>
                      <a:pt x="109" y="39"/>
                      <a:pt x="112" y="38"/>
                      <a:pt x="115" y="37"/>
                    </a:cubicBezTo>
                    <a:cubicBezTo>
                      <a:pt x="120" y="35"/>
                      <a:pt x="124" y="33"/>
                      <a:pt x="126" y="29"/>
                    </a:cubicBezTo>
                    <a:cubicBezTo>
                      <a:pt x="128" y="25"/>
                      <a:pt x="128" y="20"/>
                      <a:pt x="129" y="17"/>
                    </a:cubicBezTo>
                    <a:cubicBezTo>
                      <a:pt x="130" y="14"/>
                      <a:pt x="130" y="13"/>
                      <a:pt x="130" y="10"/>
                    </a:cubicBezTo>
                    <a:cubicBezTo>
                      <a:pt x="130" y="9"/>
                      <a:pt x="129" y="4"/>
                      <a:pt x="130" y="3"/>
                    </a:cubicBezTo>
                    <a:cubicBezTo>
                      <a:pt x="131" y="2"/>
                      <a:pt x="141" y="0"/>
                      <a:pt x="144" y="0"/>
                    </a:cubicBezTo>
                    <a:cubicBezTo>
                      <a:pt x="144" y="5"/>
                      <a:pt x="145" y="9"/>
                      <a:pt x="146" y="14"/>
                    </a:cubicBezTo>
                    <a:cubicBezTo>
                      <a:pt x="147" y="16"/>
                      <a:pt x="148" y="19"/>
                      <a:pt x="150" y="21"/>
                    </a:cubicBezTo>
                    <a:cubicBezTo>
                      <a:pt x="151" y="23"/>
                      <a:pt x="153" y="24"/>
                      <a:pt x="154" y="26"/>
                    </a:cubicBezTo>
                    <a:cubicBezTo>
                      <a:pt x="155" y="30"/>
                      <a:pt x="154" y="37"/>
                      <a:pt x="156" y="40"/>
                    </a:cubicBezTo>
                    <a:cubicBezTo>
                      <a:pt x="157" y="41"/>
                      <a:pt x="159" y="42"/>
                      <a:pt x="161" y="43"/>
                    </a:cubicBezTo>
                    <a:cubicBezTo>
                      <a:pt x="160" y="46"/>
                      <a:pt x="158" y="49"/>
                      <a:pt x="156" y="52"/>
                    </a:cubicBezTo>
                    <a:cubicBezTo>
                      <a:pt x="154" y="54"/>
                      <a:pt x="150" y="53"/>
                      <a:pt x="149" y="56"/>
                    </a:cubicBezTo>
                    <a:cubicBezTo>
                      <a:pt x="148" y="58"/>
                      <a:pt x="147" y="62"/>
                      <a:pt x="146" y="64"/>
                    </a:cubicBezTo>
                    <a:cubicBezTo>
                      <a:pt x="144" y="71"/>
                      <a:pt x="150" y="73"/>
                      <a:pt x="155" y="75"/>
                    </a:cubicBezTo>
                    <a:cubicBezTo>
                      <a:pt x="159" y="78"/>
                      <a:pt x="163" y="81"/>
                      <a:pt x="167" y="85"/>
                    </a:cubicBezTo>
                    <a:cubicBezTo>
                      <a:pt x="172" y="89"/>
                      <a:pt x="173" y="92"/>
                      <a:pt x="175" y="98"/>
                    </a:cubicBezTo>
                    <a:cubicBezTo>
                      <a:pt x="177" y="101"/>
                      <a:pt x="183" y="104"/>
                      <a:pt x="185" y="107"/>
                    </a:cubicBezTo>
                    <a:cubicBezTo>
                      <a:pt x="186" y="108"/>
                      <a:pt x="185" y="110"/>
                      <a:pt x="184" y="1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grpSp>
        <p:sp>
          <p:nvSpPr>
            <p:cNvPr id="17" name="TextBox 16"/>
            <p:cNvSpPr txBox="1"/>
            <p:nvPr/>
          </p:nvSpPr>
          <p:spPr>
            <a:xfrm>
              <a:off x="144413" y="1223862"/>
              <a:ext cx="4808959" cy="603135"/>
            </a:xfrm>
            <a:prstGeom prst="rect">
              <a:avLst/>
            </a:prstGeom>
            <a:noFill/>
            <a:ln>
              <a:noFill/>
            </a:ln>
          </p:spPr>
          <p:txBody>
            <a:bodyPr wrap="square" rtlCol="0">
              <a:spAutoFit/>
            </a:bodyPr>
            <a:lstStyle/>
            <a:p>
              <a:endParaRPr lang="zh-CN" altLang="en-US" sz="2200" b="1" dirty="0">
                <a:latin typeface="幼圆" panose="02010509060101010101" pitchFamily="49" charset="-122"/>
                <a:ea typeface="幼圆" panose="02010509060101010101" pitchFamily="49" charset="-122"/>
              </a:endParaRPr>
            </a:p>
          </p:txBody>
        </p:sp>
        <p:sp>
          <p:nvSpPr>
            <p:cNvPr id="18" name="TextBox 17"/>
            <p:cNvSpPr txBox="1"/>
            <p:nvPr/>
          </p:nvSpPr>
          <p:spPr>
            <a:xfrm>
              <a:off x="2952725" y="3168080"/>
              <a:ext cx="1224136"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1" name="TextBox 20"/>
            <p:cNvSpPr txBox="1"/>
            <p:nvPr/>
          </p:nvSpPr>
          <p:spPr>
            <a:xfrm>
              <a:off x="2232645" y="3672134"/>
              <a:ext cx="1224136"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3" name="TextBox 22"/>
            <p:cNvSpPr txBox="1"/>
            <p:nvPr/>
          </p:nvSpPr>
          <p:spPr>
            <a:xfrm>
              <a:off x="144413" y="4680247"/>
              <a:ext cx="1296144"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5" name="TextBox 24"/>
            <p:cNvSpPr txBox="1"/>
            <p:nvPr/>
          </p:nvSpPr>
          <p:spPr>
            <a:xfrm>
              <a:off x="2232645" y="4320207"/>
              <a:ext cx="1224136"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6" name="TextBox 25"/>
            <p:cNvSpPr txBox="1"/>
            <p:nvPr/>
          </p:nvSpPr>
          <p:spPr>
            <a:xfrm>
              <a:off x="144413" y="4300463"/>
              <a:ext cx="1296144"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7" name="TextBox 26"/>
            <p:cNvSpPr txBox="1"/>
            <p:nvPr/>
          </p:nvSpPr>
          <p:spPr>
            <a:xfrm>
              <a:off x="144413" y="3148333"/>
              <a:ext cx="1296144" cy="366189"/>
            </a:xfrm>
            <a:prstGeom prst="rect">
              <a:avLst/>
            </a:prstGeom>
            <a:noFill/>
            <a:ln>
              <a:noFill/>
            </a:ln>
          </p:spPr>
          <p:txBody>
            <a:bodyPr wrap="square" rtlCol="0">
              <a:spAutoFit/>
            </a:bodyPr>
            <a:lstStyle/>
            <a:p>
              <a:pPr algn="ctr"/>
              <a:endParaRPr lang="zh-CN" altLang="en-US" sz="1100" dirty="0">
                <a:latin typeface="幼圆" panose="02010509060101010101" pitchFamily="49" charset="-122"/>
                <a:ea typeface="幼圆" panose="02010509060101010101" pitchFamily="49" charset="-122"/>
              </a:endParaRPr>
            </a:p>
          </p:txBody>
        </p:sp>
        <p:sp>
          <p:nvSpPr>
            <p:cNvPr id="28" name="TextBox 27"/>
            <p:cNvSpPr txBox="1"/>
            <p:nvPr/>
          </p:nvSpPr>
          <p:spPr>
            <a:xfrm>
              <a:off x="1008509" y="2159967"/>
              <a:ext cx="1296144" cy="366189"/>
            </a:xfrm>
            <a:prstGeom prst="rect">
              <a:avLst/>
            </a:prstGeom>
            <a:noFill/>
            <a:ln>
              <a:noFill/>
            </a:ln>
          </p:spPr>
          <p:txBody>
            <a:bodyPr wrap="square" rtlCol="0">
              <a:spAutoFit/>
            </a:bodyPr>
            <a:lstStyle/>
            <a:p>
              <a:pPr algn="ctr"/>
              <a:endParaRPr lang="zh-CN" altLang="en-US" sz="1100" dirty="0">
                <a:latin typeface="幼圆" panose="02010509060101010101" pitchFamily="49" charset="-122"/>
                <a:ea typeface="幼圆" panose="02010509060101010101" pitchFamily="49" charset="-122"/>
              </a:endParaRPr>
            </a:p>
          </p:txBody>
        </p:sp>
        <p:sp>
          <p:nvSpPr>
            <p:cNvPr id="29" name="同心圆 28"/>
            <p:cNvSpPr/>
            <p:nvPr/>
          </p:nvSpPr>
          <p:spPr>
            <a:xfrm>
              <a:off x="4608909" y="3096071"/>
              <a:ext cx="72008" cy="72008"/>
            </a:xfrm>
            <a:prstGeom prst="donut">
              <a:avLst/>
            </a:pr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0" name="TextBox 29"/>
            <p:cNvSpPr txBox="1"/>
            <p:nvPr/>
          </p:nvSpPr>
          <p:spPr>
            <a:xfrm>
              <a:off x="4536902" y="2880047"/>
              <a:ext cx="2088232" cy="366189"/>
            </a:xfrm>
            <a:prstGeom prst="rect">
              <a:avLst/>
            </a:prstGeom>
            <a:noFill/>
            <a:ln>
              <a:noFill/>
            </a:ln>
          </p:spPr>
          <p:txBody>
            <a:bodyPr wrap="square" rtlCol="0">
              <a:spAutoFit/>
            </a:bodyPr>
            <a:lstStyle/>
            <a:p>
              <a:r>
                <a:rPr lang="en-US" altLang="zh-CN" sz="1100" b="1" dirty="0" smtClean="0">
                  <a:solidFill>
                    <a:srgbClr val="FFFF00"/>
                  </a:solidFill>
                  <a:effectLst>
                    <a:outerShdw blurRad="38100" dist="38100" dir="2700000" algn="tl">
                      <a:srgbClr val="000000">
                        <a:alpha val="43137"/>
                      </a:srgbClr>
                    </a:outerShdw>
                  </a:effectLst>
                  <a:latin typeface="Arial Black" panose="020B0A04020102020204" pitchFamily="34" charset="0"/>
                  <a:ea typeface="幼圆" panose="02010509060101010101" pitchFamily="49" charset="-122"/>
                  <a:cs typeface="Arial" panose="020B0604020202020204" pitchFamily="34" charset="0"/>
                </a:rPr>
                <a:t>  STECOL</a:t>
              </a:r>
              <a:endParaRPr lang="zh-CN" altLang="en-US" sz="1100" b="1" dirty="0">
                <a:solidFill>
                  <a:srgbClr val="FFFF00"/>
                </a:solidFill>
                <a:effectLst>
                  <a:outerShdw blurRad="38100" dist="38100" dir="2700000" algn="tl">
                    <a:srgbClr val="000000">
                      <a:alpha val="43137"/>
                    </a:srgbClr>
                  </a:outerShdw>
                </a:effectLst>
                <a:latin typeface="Arial Black" panose="020B0A04020102020204" pitchFamily="34" charset="0"/>
                <a:ea typeface="幼圆" panose="02010509060101010101" pitchFamily="49" charset="-122"/>
                <a:cs typeface="Arial" panose="020B0604020202020204" pitchFamily="34" charset="0"/>
              </a:endParaRPr>
            </a:p>
          </p:txBody>
        </p:sp>
      </p:grpSp>
      <p:sp>
        <p:nvSpPr>
          <p:cNvPr id="419" name="TextBox 418"/>
          <p:cNvSpPr txBox="1"/>
          <p:nvPr userDrawn="1"/>
        </p:nvSpPr>
        <p:spPr>
          <a:xfrm>
            <a:off x="2286157" y="4857622"/>
            <a:ext cx="3143033" cy="227086"/>
          </a:xfrm>
          <a:prstGeom prst="rect">
            <a:avLst/>
          </a:prstGeom>
          <a:noFill/>
        </p:spPr>
        <p:txBody>
          <a:bodyPr wrap="square" lIns="72490" tIns="36245" rIns="72490" bIns="36245" rtlCol="0">
            <a:spAutoFit/>
          </a:bodyPr>
          <a:lstStyle/>
          <a:p>
            <a:pPr algn="ctr">
              <a:defRPr/>
            </a:pPr>
            <a:r>
              <a:rPr lang="zh-CN" altLang="en-US" sz="1000" b="0" cap="none" spc="0" dirty="0" smtClean="0">
                <a:ln>
                  <a:noFill/>
                </a:ln>
                <a:solidFill>
                  <a:schemeClr val="bg1"/>
                </a:solidFill>
                <a:effectLst/>
                <a:latin typeface="微软雅黑" panose="020B0503020204020204" pitchFamily="34" charset="-122"/>
                <a:ea typeface="微软雅黑" panose="020B0503020204020204" pitchFamily="34" charset="-122"/>
              </a:rPr>
              <a:t>中国水电十三局内部信息，未经授权禁止扩散</a:t>
            </a:r>
            <a:endParaRPr lang="en-US" altLang="zh-CN" sz="1000" b="0" cap="none" spc="0" dirty="0">
              <a:ln>
                <a:noFill/>
              </a:ln>
              <a:solidFill>
                <a:schemeClr val="bg1"/>
              </a:solidFill>
              <a:effectLst/>
              <a:latin typeface="微软雅黑" panose="020B0503020204020204" pitchFamily="34" charset="-122"/>
              <a:ea typeface="微软雅黑" panose="020B0503020204020204" pitchFamily="34" charset="-122"/>
            </a:endParaRPr>
          </a:p>
        </p:txBody>
      </p:sp>
      <p:sp>
        <p:nvSpPr>
          <p:cNvPr id="421" name="TextBox 420"/>
          <p:cNvSpPr txBox="1"/>
          <p:nvPr userDrawn="1"/>
        </p:nvSpPr>
        <p:spPr>
          <a:xfrm>
            <a:off x="5772075" y="4857622"/>
            <a:ext cx="3143033" cy="227086"/>
          </a:xfrm>
          <a:prstGeom prst="rect">
            <a:avLst/>
          </a:prstGeom>
          <a:noFill/>
        </p:spPr>
        <p:txBody>
          <a:bodyPr wrap="square" lIns="72490" tIns="36245" rIns="72490" bIns="36245" rtlCol="0">
            <a:spAutoFit/>
          </a:bodyPr>
          <a:lstStyle/>
          <a:p>
            <a:pPr algn="ctr">
              <a:defRPr/>
            </a:pPr>
            <a:r>
              <a:rPr lang="en-US" altLang="zh-CN" sz="1000" b="0" cap="none" spc="0" dirty="0" smtClean="0">
                <a:ln>
                  <a:noFill/>
                </a:ln>
                <a:solidFill>
                  <a:schemeClr val="bg1"/>
                </a:solidFill>
                <a:effectLst/>
              </a:rPr>
              <a:t>STECOL  CORPORATION</a:t>
            </a:r>
            <a:endParaRPr lang="en-US" altLang="zh-CN" sz="1000" b="0" cap="none" spc="0" dirty="0">
              <a:ln>
                <a:noFill/>
              </a:ln>
              <a:solidFill>
                <a:schemeClr val="bg1"/>
              </a:solidFill>
              <a:effectLst/>
            </a:endParaRPr>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0" lang="zh-CN" altLang="en-US" smtClean="0"/>
              <a:t>单击此处编辑母版标题样式</a:t>
            </a:r>
            <a:endParaRPr kumimoji="0" lang="en-US"/>
          </a:p>
        </p:txBody>
      </p:sp>
      <p:sp>
        <p:nvSpPr>
          <p:cNvPr id="3" name="内容占位符 2"/>
          <p:cNvSpPr>
            <a:spLocks noGrp="1"/>
          </p:cNvSpPr>
          <p:nvPr>
            <p:ph idx="1"/>
          </p:nvPr>
        </p:nvSpPr>
        <p:spPr/>
        <p:txBody>
          <a:body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userDrawn="1">
  <p:cSld name="10_标题和内容">
    <p:spTree>
      <p:nvGrpSpPr>
        <p:cNvPr id="1" name=""/>
        <p:cNvGrpSpPr/>
        <p:nvPr/>
      </p:nvGrpSpPr>
      <p:grpSpPr>
        <a:xfrm>
          <a:off x="0" y="0"/>
          <a:ext cx="0" cy="0"/>
          <a:chOff x="0" y="0"/>
          <a:chExt cx="0" cy="0"/>
        </a:xfrm>
      </p:grpSpPr>
      <p:sp>
        <p:nvSpPr>
          <p:cNvPr id="16" name="矩形 15"/>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sp>
        <p:nvSpPr>
          <p:cNvPr id="6" name="灯片编号占位符 5"/>
          <p:cNvSpPr>
            <a:spLocks noGrp="1"/>
          </p:cNvSpPr>
          <p:nvPr>
            <p:ph type="sldNum" sz="quarter" idx="12"/>
          </p:nvPr>
        </p:nvSpPr>
        <p:spPr>
          <a:xfrm>
            <a:off x="8570965" y="4731429"/>
            <a:ext cx="285699" cy="257143"/>
          </a:xfrm>
        </p:spPr>
        <p:txBody>
          <a:bodyPr/>
          <a:lstStyle>
            <a:lvl1pPr>
              <a:defRPr sz="1300">
                <a:solidFill>
                  <a:schemeClr val="bg1"/>
                </a:solidFill>
              </a:defRPr>
            </a:lvl1pPr>
          </a:lstStyle>
          <a:p>
            <a:pPr>
              <a:defRPr/>
            </a:pPr>
            <a:fld id="{5A97EA3C-F32E-43E3-B060-6F53E27EF2AE}" type="slidenum">
              <a:rPr lang="zh-CN" altLang="en-US" smtClean="0"/>
              <a:t>‹#›</a:t>
            </a:fld>
            <a:endParaRPr lang="en-US" altLang="zh-CN" dirty="0"/>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34.xml><?xml version="1.0" encoding="utf-8"?>
<p:sldLayout xmlns:a="http://schemas.openxmlformats.org/drawingml/2006/main" xmlns:r="http://schemas.openxmlformats.org/officeDocument/2006/relationships" xmlns:p="http://schemas.openxmlformats.org/presentationml/2006/main" userDrawn="1">
  <p:cSld name="15_标题和内容">
    <p:spTree>
      <p:nvGrpSpPr>
        <p:cNvPr id="1" name=""/>
        <p:cNvGrpSpPr/>
        <p:nvPr/>
      </p:nvGrpSpPr>
      <p:grpSpPr>
        <a:xfrm>
          <a:off x="0" y="0"/>
          <a:ext cx="0" cy="0"/>
          <a:chOff x="0" y="0"/>
          <a:chExt cx="0" cy="0"/>
        </a:xfrm>
      </p:grpSpPr>
      <p:sp>
        <p:nvSpPr>
          <p:cNvPr id="22" name="矩形 21"/>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8" name="任意多边形 7"/>
          <p:cNvSpPr/>
          <p:nvPr userDrawn="1"/>
        </p:nvSpPr>
        <p:spPr>
          <a:xfrm>
            <a:off x="0" y="4743326"/>
            <a:ext cx="9142353" cy="400039"/>
          </a:xfrm>
          <a:custGeom>
            <a:avLst/>
            <a:gdLst>
              <a:gd name="connsiteX0" fmla="*/ 0 w 4351020"/>
              <a:gd name="connsiteY0" fmla="*/ 0 h 746760"/>
              <a:gd name="connsiteX1" fmla="*/ 2331720 w 4351020"/>
              <a:gd name="connsiteY1" fmla="*/ 0 h 746760"/>
              <a:gd name="connsiteX2" fmla="*/ 2545080 w 4351020"/>
              <a:gd name="connsiteY2" fmla="*/ 182880 h 746760"/>
              <a:gd name="connsiteX3" fmla="*/ 4351020 w 4351020"/>
              <a:gd name="connsiteY3" fmla="*/ 182880 h 746760"/>
              <a:gd name="connsiteX4" fmla="*/ 4351020 w 4351020"/>
              <a:gd name="connsiteY4" fmla="*/ 746760 h 746760"/>
              <a:gd name="connsiteX5" fmla="*/ 0 w 4351020"/>
              <a:gd name="connsiteY5" fmla="*/ 746760 h 746760"/>
              <a:gd name="connsiteX6" fmla="*/ 0 w 4351020"/>
              <a:gd name="connsiteY6" fmla="*/ 0 h 746760"/>
              <a:gd name="connsiteX0-1" fmla="*/ 0 w 11559540"/>
              <a:gd name="connsiteY0-2" fmla="*/ 0 h 746760"/>
              <a:gd name="connsiteX1-3" fmla="*/ 2331720 w 11559540"/>
              <a:gd name="connsiteY1-4" fmla="*/ 0 h 746760"/>
              <a:gd name="connsiteX2-5" fmla="*/ 2545080 w 11559540"/>
              <a:gd name="connsiteY2-6" fmla="*/ 182880 h 746760"/>
              <a:gd name="connsiteX3-7" fmla="*/ 11559540 w 11559540"/>
              <a:gd name="connsiteY3-8" fmla="*/ 182880 h 746760"/>
              <a:gd name="connsiteX4-9" fmla="*/ 4351020 w 11559540"/>
              <a:gd name="connsiteY4-10" fmla="*/ 746760 h 746760"/>
              <a:gd name="connsiteX5-11" fmla="*/ 0 w 11559540"/>
              <a:gd name="connsiteY5-12" fmla="*/ 746760 h 746760"/>
              <a:gd name="connsiteX6-13" fmla="*/ 0 w 11559540"/>
              <a:gd name="connsiteY6-14" fmla="*/ 0 h 746760"/>
              <a:gd name="connsiteX0-15" fmla="*/ 0 w 11559540"/>
              <a:gd name="connsiteY0-16" fmla="*/ 0 h 746760"/>
              <a:gd name="connsiteX1-17" fmla="*/ 2331720 w 11559540"/>
              <a:gd name="connsiteY1-18" fmla="*/ 0 h 746760"/>
              <a:gd name="connsiteX2-19" fmla="*/ 2545080 w 11559540"/>
              <a:gd name="connsiteY2-20" fmla="*/ 182880 h 746760"/>
              <a:gd name="connsiteX3-21" fmla="*/ 11559540 w 11559540"/>
              <a:gd name="connsiteY3-22" fmla="*/ 182880 h 746760"/>
              <a:gd name="connsiteX4-23" fmla="*/ 11544300 w 11559540"/>
              <a:gd name="connsiteY4-24" fmla="*/ 716280 h 746760"/>
              <a:gd name="connsiteX5-25" fmla="*/ 0 w 11559540"/>
              <a:gd name="connsiteY5-26" fmla="*/ 746760 h 746760"/>
              <a:gd name="connsiteX6-27" fmla="*/ 0 w 11559540"/>
              <a:gd name="connsiteY6-28" fmla="*/ 0 h 746760"/>
              <a:gd name="connsiteX0-29" fmla="*/ 0 w 11559540"/>
              <a:gd name="connsiteY0-30" fmla="*/ 0 h 746760"/>
              <a:gd name="connsiteX1-31" fmla="*/ 2545080 w 11559540"/>
              <a:gd name="connsiteY1-32" fmla="*/ 182880 h 746760"/>
              <a:gd name="connsiteX2-33" fmla="*/ 11559540 w 11559540"/>
              <a:gd name="connsiteY2-34" fmla="*/ 182880 h 746760"/>
              <a:gd name="connsiteX3-35" fmla="*/ 11544300 w 11559540"/>
              <a:gd name="connsiteY3-36" fmla="*/ 716280 h 746760"/>
              <a:gd name="connsiteX4-37" fmla="*/ 0 w 11559540"/>
              <a:gd name="connsiteY4-38" fmla="*/ 746760 h 746760"/>
              <a:gd name="connsiteX5-39" fmla="*/ 0 w 11559540"/>
              <a:gd name="connsiteY5-40" fmla="*/ 0 h 746760"/>
              <a:gd name="connsiteX0-41" fmla="*/ 0 w 11559540"/>
              <a:gd name="connsiteY0-42" fmla="*/ 0 h 569025"/>
              <a:gd name="connsiteX1-43" fmla="*/ 2545080 w 11559540"/>
              <a:gd name="connsiteY1-44" fmla="*/ 5145 h 569025"/>
              <a:gd name="connsiteX2-45" fmla="*/ 11559540 w 11559540"/>
              <a:gd name="connsiteY2-46" fmla="*/ 5145 h 569025"/>
              <a:gd name="connsiteX3-47" fmla="*/ 11544300 w 11559540"/>
              <a:gd name="connsiteY3-48" fmla="*/ 538545 h 569025"/>
              <a:gd name="connsiteX4-49" fmla="*/ 0 w 11559540"/>
              <a:gd name="connsiteY4-50" fmla="*/ 569025 h 569025"/>
              <a:gd name="connsiteX5-51" fmla="*/ 0 w 11559540"/>
              <a:gd name="connsiteY5-52" fmla="*/ 0 h 569025"/>
              <a:gd name="connsiteX0-53" fmla="*/ 0 w 11559540"/>
              <a:gd name="connsiteY0-54" fmla="*/ 563880 h 563880"/>
              <a:gd name="connsiteX1-55" fmla="*/ 2545080 w 11559540"/>
              <a:gd name="connsiteY1-56" fmla="*/ 0 h 563880"/>
              <a:gd name="connsiteX2-57" fmla="*/ 11559540 w 11559540"/>
              <a:gd name="connsiteY2-58" fmla="*/ 0 h 563880"/>
              <a:gd name="connsiteX3-59" fmla="*/ 11544300 w 11559540"/>
              <a:gd name="connsiteY3-60" fmla="*/ 533400 h 563880"/>
              <a:gd name="connsiteX4-61" fmla="*/ 0 w 11559540"/>
              <a:gd name="connsiteY4-62" fmla="*/ 563880 h 563880"/>
              <a:gd name="connsiteX0-63" fmla="*/ 0 w 11559540"/>
              <a:gd name="connsiteY0-64" fmla="*/ 563880 h 563880"/>
              <a:gd name="connsiteX1-65" fmla="*/ 2734 w 11559540"/>
              <a:gd name="connsiteY1-66" fmla="*/ 10455 h 563880"/>
              <a:gd name="connsiteX2-67" fmla="*/ 11559540 w 11559540"/>
              <a:gd name="connsiteY2-68" fmla="*/ 0 h 563880"/>
              <a:gd name="connsiteX3-69" fmla="*/ 11544300 w 11559540"/>
              <a:gd name="connsiteY3-70" fmla="*/ 533400 h 563880"/>
              <a:gd name="connsiteX4-71" fmla="*/ 0 w 11559540"/>
              <a:gd name="connsiteY4-72" fmla="*/ 563880 h 56388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1559540" h="563880">
                <a:moveTo>
                  <a:pt x="0" y="563880"/>
                </a:moveTo>
                <a:cubicBezTo>
                  <a:pt x="911" y="379405"/>
                  <a:pt x="1823" y="194930"/>
                  <a:pt x="2734" y="10455"/>
                </a:cubicBezTo>
                <a:lnTo>
                  <a:pt x="11559540" y="0"/>
                </a:lnTo>
                <a:lnTo>
                  <a:pt x="11544300" y="533400"/>
                </a:lnTo>
                <a:lnTo>
                  <a:pt x="0" y="563880"/>
                </a:lnTo>
                <a:close/>
              </a:path>
            </a:pathLst>
          </a:custGeom>
          <a:gradFill flip="none" rotWithShape="1">
            <a:gsLst>
              <a:gs pos="0">
                <a:schemeClr val="accent1"/>
              </a:gs>
              <a:gs pos="100000">
                <a:schemeClr val="accent2"/>
              </a:gs>
            </a:gsLst>
            <a:path path="circle">
              <a:fillToRect r="100000" b="100000"/>
            </a:path>
            <a:tileRect l="-100000" t="-100000"/>
          </a:gradFill>
          <a:ln w="38100">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13" name="矩形 12"/>
          <p:cNvSpPr/>
          <p:nvPr userDrawn="1"/>
        </p:nvSpPr>
        <p:spPr>
          <a:xfrm>
            <a:off x="0" y="0"/>
            <a:ext cx="9142353" cy="771429"/>
          </a:xfrm>
          <a:prstGeom prst="rect">
            <a:avLst/>
          </a:prstGeom>
          <a:solidFill>
            <a:srgbClr val="0066FF">
              <a:alpha val="30196"/>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sp>
        <p:nvSpPr>
          <p:cNvPr id="6" name="灯片编号占位符 5"/>
          <p:cNvSpPr>
            <a:spLocks noGrp="1"/>
          </p:cNvSpPr>
          <p:nvPr>
            <p:ph type="sldNum" sz="quarter" idx="12"/>
          </p:nvPr>
        </p:nvSpPr>
        <p:spPr>
          <a:xfrm>
            <a:off x="8570965" y="257143"/>
            <a:ext cx="285699" cy="257143"/>
          </a:xfrm>
        </p:spPr>
        <p:txBody>
          <a:bodyPr anchor="ctr"/>
          <a:lstStyle>
            <a:lvl1pPr algn="ctr">
              <a:defRPr sz="1300">
                <a:solidFill>
                  <a:schemeClr val="bg1"/>
                </a:solidFill>
              </a:defRPr>
            </a:lvl1pPr>
          </a:lstStyle>
          <a:p>
            <a:pPr>
              <a:defRPr/>
            </a:pPr>
            <a:fld id="{5A97EA3C-F32E-43E3-B060-6F53E27EF2AE}" type="slidenum">
              <a:rPr lang="zh-CN" altLang="en-US" smtClean="0"/>
              <a:t>‹#›</a:t>
            </a:fld>
            <a:endParaRPr lang="en-US" altLang="zh-CN" dirty="0"/>
          </a:p>
        </p:txBody>
      </p:sp>
      <p:pic>
        <p:nvPicPr>
          <p:cNvPr id="19" name="图片 18" descr="电建蓝红条案.emf"/>
          <p:cNvPicPr/>
          <p:nvPr userDrawn="1"/>
        </p:nvPicPr>
        <p:blipFill>
          <a:blip r:embed="rId2"/>
          <a:stretch>
            <a:fillRect/>
          </a:stretch>
        </p:blipFill>
        <p:spPr>
          <a:xfrm>
            <a:off x="0" y="720000"/>
            <a:ext cx="9142353" cy="51429"/>
          </a:xfrm>
          <a:prstGeom prst="rect">
            <a:avLst/>
          </a:prstGeom>
        </p:spPr>
      </p:pic>
      <p:sp>
        <p:nvSpPr>
          <p:cNvPr id="14" name="TextBox 13"/>
          <p:cNvSpPr txBox="1"/>
          <p:nvPr userDrawn="1"/>
        </p:nvSpPr>
        <p:spPr>
          <a:xfrm>
            <a:off x="2286157" y="4857622"/>
            <a:ext cx="3143033" cy="227086"/>
          </a:xfrm>
          <a:prstGeom prst="rect">
            <a:avLst/>
          </a:prstGeom>
          <a:noFill/>
        </p:spPr>
        <p:txBody>
          <a:bodyPr wrap="square" lIns="72490" tIns="36245" rIns="72490" bIns="36245" rtlCol="0">
            <a:spAutoFit/>
          </a:bodyPr>
          <a:lstStyle/>
          <a:p>
            <a:pPr algn="ctr">
              <a:defRPr/>
            </a:pPr>
            <a:r>
              <a:rPr lang="zh-CN" altLang="en-US" sz="1000" b="0" cap="none" spc="0" dirty="0" smtClean="0">
                <a:ln>
                  <a:noFill/>
                </a:ln>
                <a:solidFill>
                  <a:schemeClr val="bg1"/>
                </a:solidFill>
                <a:effectLst/>
                <a:latin typeface="微软雅黑" panose="020B0503020204020204" pitchFamily="34" charset="-122"/>
                <a:ea typeface="微软雅黑" panose="020B0503020204020204" pitchFamily="34" charset="-122"/>
              </a:rPr>
              <a:t>中国水电十三局内部信息，未经授权禁止扩散</a:t>
            </a:r>
            <a:endParaRPr lang="en-US" altLang="zh-CN" sz="1000" b="0" cap="none" spc="0" dirty="0">
              <a:ln>
                <a:noFill/>
              </a:ln>
              <a:solidFill>
                <a:schemeClr val="bg1"/>
              </a:solidFill>
              <a:effectLst/>
              <a:latin typeface="微软雅黑" panose="020B0503020204020204" pitchFamily="34" charset="-122"/>
              <a:ea typeface="微软雅黑" panose="020B0503020204020204" pitchFamily="34" charset="-122"/>
            </a:endParaRPr>
          </a:p>
        </p:txBody>
      </p:sp>
      <p:sp>
        <p:nvSpPr>
          <p:cNvPr id="20" name="TextBox 19"/>
          <p:cNvSpPr txBox="1"/>
          <p:nvPr userDrawn="1"/>
        </p:nvSpPr>
        <p:spPr>
          <a:xfrm>
            <a:off x="5772075" y="4857622"/>
            <a:ext cx="3143033" cy="227086"/>
          </a:xfrm>
          <a:prstGeom prst="rect">
            <a:avLst/>
          </a:prstGeom>
          <a:noFill/>
        </p:spPr>
        <p:txBody>
          <a:bodyPr wrap="square" lIns="72490" tIns="36245" rIns="72490" bIns="36245" rtlCol="0">
            <a:spAutoFit/>
          </a:bodyPr>
          <a:lstStyle/>
          <a:p>
            <a:pPr algn="ctr">
              <a:defRPr/>
            </a:pPr>
            <a:r>
              <a:rPr lang="en-US" altLang="zh-CN" sz="1000" b="0" cap="none" spc="0" dirty="0" smtClean="0">
                <a:ln>
                  <a:noFill/>
                </a:ln>
                <a:solidFill>
                  <a:schemeClr val="bg1"/>
                </a:solidFill>
                <a:effectLst/>
              </a:rPr>
              <a:t>STECOL  CORPORATION</a:t>
            </a:r>
            <a:endParaRPr lang="en-US" altLang="zh-CN" sz="1000" b="0" cap="none" spc="0" dirty="0">
              <a:ln>
                <a:noFill/>
              </a:ln>
              <a:solidFill>
                <a:schemeClr val="bg1"/>
              </a:solidFill>
              <a:effectLst/>
            </a:endParaRPr>
          </a:p>
        </p:txBody>
      </p:sp>
      <p:sp>
        <p:nvSpPr>
          <p:cNvPr id="11" name="任意多边形 10"/>
          <p:cNvSpPr/>
          <p:nvPr userDrawn="1"/>
        </p:nvSpPr>
        <p:spPr>
          <a:xfrm>
            <a:off x="0" y="4738931"/>
            <a:ext cx="9142353" cy="3401"/>
          </a:xfrm>
          <a:custGeom>
            <a:avLst/>
            <a:gdLst>
              <a:gd name="connsiteX0" fmla="*/ 0 w 3776663"/>
              <a:gd name="connsiteY0" fmla="*/ 0 h 195262"/>
              <a:gd name="connsiteX1" fmla="*/ 2319338 w 3776663"/>
              <a:gd name="connsiteY1" fmla="*/ 0 h 195262"/>
              <a:gd name="connsiteX2" fmla="*/ 2562226 w 3776663"/>
              <a:gd name="connsiteY2" fmla="*/ 195262 h 195262"/>
              <a:gd name="connsiteX3" fmla="*/ 3776663 w 3776663"/>
              <a:gd name="connsiteY3" fmla="*/ 195262 h 195262"/>
              <a:gd name="connsiteX0-1" fmla="*/ 0 w 11520488"/>
              <a:gd name="connsiteY0-2" fmla="*/ 0 h 195262"/>
              <a:gd name="connsiteX1-3" fmla="*/ 2319338 w 11520488"/>
              <a:gd name="connsiteY1-4" fmla="*/ 0 h 195262"/>
              <a:gd name="connsiteX2-5" fmla="*/ 2562226 w 11520488"/>
              <a:gd name="connsiteY2-6" fmla="*/ 195262 h 195262"/>
              <a:gd name="connsiteX3-7" fmla="*/ 11520488 w 11520488"/>
              <a:gd name="connsiteY3-8" fmla="*/ 190500 h 195262"/>
              <a:gd name="connsiteX0-9" fmla="*/ 0 w 11520488"/>
              <a:gd name="connsiteY0-10" fmla="*/ 0 h 195262"/>
              <a:gd name="connsiteX1-11" fmla="*/ 2319338 w 11520488"/>
              <a:gd name="connsiteY1-12" fmla="*/ 0 h 195262"/>
              <a:gd name="connsiteX2-13" fmla="*/ 2562226 w 11520488"/>
              <a:gd name="connsiteY2-14" fmla="*/ 195262 h 195262"/>
              <a:gd name="connsiteX3-15" fmla="*/ 11520488 w 11520488"/>
              <a:gd name="connsiteY3-16" fmla="*/ 190500 h 195262"/>
              <a:gd name="connsiteX0-17" fmla="*/ 0 w 11520488"/>
              <a:gd name="connsiteY0-18" fmla="*/ 0 h 195262"/>
              <a:gd name="connsiteX1-19" fmla="*/ 2562226 w 11520488"/>
              <a:gd name="connsiteY1-20" fmla="*/ 195262 h 195262"/>
              <a:gd name="connsiteX2-21" fmla="*/ 11520488 w 11520488"/>
              <a:gd name="connsiteY2-22" fmla="*/ 190500 h 195262"/>
              <a:gd name="connsiteX0-23" fmla="*/ 0 w 8958262"/>
              <a:gd name="connsiteY0-24" fmla="*/ 4762 h 4762"/>
              <a:gd name="connsiteX1-25" fmla="*/ 8958262 w 8958262"/>
              <a:gd name="connsiteY1-26" fmla="*/ 0 h 4762"/>
            </a:gdLst>
            <a:ahLst/>
            <a:cxnLst>
              <a:cxn ang="0">
                <a:pos x="connsiteX0-1" y="connsiteY0-2"/>
              </a:cxn>
              <a:cxn ang="0">
                <a:pos x="connsiteX1-3" y="connsiteY1-4"/>
              </a:cxn>
            </a:cxnLst>
            <a:rect l="l" t="t" r="r" b="b"/>
            <a:pathLst>
              <a:path w="8958262" h="4762">
                <a:moveTo>
                  <a:pt x="0" y="4762"/>
                </a:moveTo>
                <a:lnTo>
                  <a:pt x="8958262" y="0"/>
                </a:lnTo>
              </a:path>
            </a:pathLst>
          </a:custGeom>
          <a:noFill/>
          <a:ln w="38100">
            <a:gradFill flip="none" rotWithShape="1">
              <a:gsLst>
                <a:gs pos="0">
                  <a:schemeClr val="accent1"/>
                </a:gs>
                <a:gs pos="100000">
                  <a:schemeClr val="tx2"/>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pic>
        <p:nvPicPr>
          <p:cNvPr id="2" name="图片 1"/>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71402" y="4814757"/>
            <a:ext cx="333274" cy="25716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35.xml><?xml version="1.0" encoding="utf-8"?>
<p:sldLayout xmlns:a="http://schemas.openxmlformats.org/drawingml/2006/main" xmlns:r="http://schemas.openxmlformats.org/officeDocument/2006/relationships" xmlns:p="http://schemas.openxmlformats.org/presentationml/2006/main" userDrawn="1">
  <p:cSld name="国外业绩">
    <p:spTree>
      <p:nvGrpSpPr>
        <p:cNvPr id="1" name=""/>
        <p:cNvGrpSpPr/>
        <p:nvPr/>
      </p:nvGrpSpPr>
      <p:grpSpPr>
        <a:xfrm>
          <a:off x="0" y="0"/>
          <a:ext cx="0" cy="0"/>
          <a:chOff x="0" y="0"/>
          <a:chExt cx="0" cy="0"/>
        </a:xfrm>
      </p:grpSpPr>
      <p:sp>
        <p:nvSpPr>
          <p:cNvPr id="16" name="矩形 15"/>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pic>
        <p:nvPicPr>
          <p:cNvPr id="20" name="图片 19" descr="电建蓝红条案.emf"/>
          <p:cNvPicPr/>
          <p:nvPr userDrawn="1"/>
        </p:nvPicPr>
        <p:blipFill>
          <a:blip r:embed="rId2"/>
          <a:stretch>
            <a:fillRect/>
          </a:stretch>
        </p:blipFill>
        <p:spPr>
          <a:xfrm>
            <a:off x="0" y="514336"/>
            <a:ext cx="9142353" cy="57148"/>
          </a:xfrm>
          <a:prstGeom prst="rect">
            <a:avLst/>
          </a:prstGeom>
        </p:spPr>
      </p:pic>
      <p:sp>
        <p:nvSpPr>
          <p:cNvPr id="6" name="灯片编号占位符 5"/>
          <p:cNvSpPr>
            <a:spLocks noGrp="1"/>
          </p:cNvSpPr>
          <p:nvPr>
            <p:ph type="sldNum" sz="quarter" idx="12"/>
          </p:nvPr>
        </p:nvSpPr>
        <p:spPr>
          <a:xfrm>
            <a:off x="8685235" y="142872"/>
            <a:ext cx="257129" cy="257143"/>
          </a:xfrm>
        </p:spPr>
        <p:txBody>
          <a:bodyPr anchor="ctr"/>
          <a:lstStyle>
            <a:lvl1pPr algn="ctr">
              <a:defRPr sz="1300">
                <a:solidFill>
                  <a:schemeClr val="bg1"/>
                </a:solidFill>
                <a:latin typeface="Arial" panose="020B0604020202020204" pitchFamily="34" charset="0"/>
                <a:cs typeface="Arial" panose="020B0604020202020204" pitchFamily="34" charset="0"/>
              </a:defRPr>
            </a:lvl1pPr>
          </a:lstStyle>
          <a:p>
            <a:pPr>
              <a:defRPr/>
            </a:pPr>
            <a:fld id="{5A97EA3C-F32E-43E3-B060-6F53E27EF2AE}" type="slidenum">
              <a:rPr lang="zh-CN" altLang="en-US" smtClean="0"/>
              <a:t>‹#›</a:t>
            </a:fld>
            <a:endParaRPr lang="en-US" altLang="zh-CN" dirty="0"/>
          </a:p>
        </p:txBody>
      </p:sp>
      <p:pic>
        <p:nvPicPr>
          <p:cNvPr id="13" name="图片 1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42850" y="142872"/>
            <a:ext cx="333274" cy="25716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36.xml><?xml version="1.0" encoding="utf-8"?>
<p:sldLayout xmlns:a="http://schemas.openxmlformats.org/drawingml/2006/main" xmlns:r="http://schemas.openxmlformats.org/officeDocument/2006/relationships" xmlns:p="http://schemas.openxmlformats.org/presentationml/2006/main" userDrawn="1">
  <p:cSld name="16_标题和内容">
    <p:spTree>
      <p:nvGrpSpPr>
        <p:cNvPr id="1" name=""/>
        <p:cNvGrpSpPr/>
        <p:nvPr/>
      </p:nvGrpSpPr>
      <p:grpSpPr>
        <a:xfrm>
          <a:off x="0" y="0"/>
          <a:ext cx="0" cy="0"/>
          <a:chOff x="0" y="0"/>
          <a:chExt cx="0" cy="0"/>
        </a:xfrm>
      </p:grpSpPr>
      <p:sp>
        <p:nvSpPr>
          <p:cNvPr id="22" name="矩形 21"/>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13" name="矩形 12"/>
          <p:cNvSpPr/>
          <p:nvPr userDrawn="1"/>
        </p:nvSpPr>
        <p:spPr>
          <a:xfrm>
            <a:off x="0" y="0"/>
            <a:ext cx="9142353" cy="771429"/>
          </a:xfrm>
          <a:prstGeom prst="rect">
            <a:avLst/>
          </a:prstGeom>
          <a:solidFill>
            <a:srgbClr val="0066FF">
              <a:alpha val="30196"/>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16" name="任意多边形 415"/>
          <p:cNvSpPr/>
          <p:nvPr userDrawn="1"/>
        </p:nvSpPr>
        <p:spPr>
          <a:xfrm>
            <a:off x="0" y="4743326"/>
            <a:ext cx="9142353" cy="400039"/>
          </a:xfrm>
          <a:custGeom>
            <a:avLst/>
            <a:gdLst>
              <a:gd name="connsiteX0" fmla="*/ 0 w 4351020"/>
              <a:gd name="connsiteY0" fmla="*/ 0 h 746760"/>
              <a:gd name="connsiteX1" fmla="*/ 2331720 w 4351020"/>
              <a:gd name="connsiteY1" fmla="*/ 0 h 746760"/>
              <a:gd name="connsiteX2" fmla="*/ 2545080 w 4351020"/>
              <a:gd name="connsiteY2" fmla="*/ 182880 h 746760"/>
              <a:gd name="connsiteX3" fmla="*/ 4351020 w 4351020"/>
              <a:gd name="connsiteY3" fmla="*/ 182880 h 746760"/>
              <a:gd name="connsiteX4" fmla="*/ 4351020 w 4351020"/>
              <a:gd name="connsiteY4" fmla="*/ 746760 h 746760"/>
              <a:gd name="connsiteX5" fmla="*/ 0 w 4351020"/>
              <a:gd name="connsiteY5" fmla="*/ 746760 h 746760"/>
              <a:gd name="connsiteX6" fmla="*/ 0 w 4351020"/>
              <a:gd name="connsiteY6" fmla="*/ 0 h 746760"/>
              <a:gd name="connsiteX0-1" fmla="*/ 0 w 11559540"/>
              <a:gd name="connsiteY0-2" fmla="*/ 0 h 746760"/>
              <a:gd name="connsiteX1-3" fmla="*/ 2331720 w 11559540"/>
              <a:gd name="connsiteY1-4" fmla="*/ 0 h 746760"/>
              <a:gd name="connsiteX2-5" fmla="*/ 2545080 w 11559540"/>
              <a:gd name="connsiteY2-6" fmla="*/ 182880 h 746760"/>
              <a:gd name="connsiteX3-7" fmla="*/ 11559540 w 11559540"/>
              <a:gd name="connsiteY3-8" fmla="*/ 182880 h 746760"/>
              <a:gd name="connsiteX4-9" fmla="*/ 4351020 w 11559540"/>
              <a:gd name="connsiteY4-10" fmla="*/ 746760 h 746760"/>
              <a:gd name="connsiteX5-11" fmla="*/ 0 w 11559540"/>
              <a:gd name="connsiteY5-12" fmla="*/ 746760 h 746760"/>
              <a:gd name="connsiteX6-13" fmla="*/ 0 w 11559540"/>
              <a:gd name="connsiteY6-14" fmla="*/ 0 h 746760"/>
              <a:gd name="connsiteX0-15" fmla="*/ 0 w 11559540"/>
              <a:gd name="connsiteY0-16" fmla="*/ 0 h 746760"/>
              <a:gd name="connsiteX1-17" fmla="*/ 2331720 w 11559540"/>
              <a:gd name="connsiteY1-18" fmla="*/ 0 h 746760"/>
              <a:gd name="connsiteX2-19" fmla="*/ 2545080 w 11559540"/>
              <a:gd name="connsiteY2-20" fmla="*/ 182880 h 746760"/>
              <a:gd name="connsiteX3-21" fmla="*/ 11559540 w 11559540"/>
              <a:gd name="connsiteY3-22" fmla="*/ 182880 h 746760"/>
              <a:gd name="connsiteX4-23" fmla="*/ 11544300 w 11559540"/>
              <a:gd name="connsiteY4-24" fmla="*/ 716280 h 746760"/>
              <a:gd name="connsiteX5-25" fmla="*/ 0 w 11559540"/>
              <a:gd name="connsiteY5-26" fmla="*/ 746760 h 746760"/>
              <a:gd name="connsiteX6-27" fmla="*/ 0 w 11559540"/>
              <a:gd name="connsiteY6-28" fmla="*/ 0 h 746760"/>
              <a:gd name="connsiteX0-29" fmla="*/ 0 w 11559540"/>
              <a:gd name="connsiteY0-30" fmla="*/ 0 h 746760"/>
              <a:gd name="connsiteX1-31" fmla="*/ 2545080 w 11559540"/>
              <a:gd name="connsiteY1-32" fmla="*/ 182880 h 746760"/>
              <a:gd name="connsiteX2-33" fmla="*/ 11559540 w 11559540"/>
              <a:gd name="connsiteY2-34" fmla="*/ 182880 h 746760"/>
              <a:gd name="connsiteX3-35" fmla="*/ 11544300 w 11559540"/>
              <a:gd name="connsiteY3-36" fmla="*/ 716280 h 746760"/>
              <a:gd name="connsiteX4-37" fmla="*/ 0 w 11559540"/>
              <a:gd name="connsiteY4-38" fmla="*/ 746760 h 746760"/>
              <a:gd name="connsiteX5-39" fmla="*/ 0 w 11559540"/>
              <a:gd name="connsiteY5-40" fmla="*/ 0 h 746760"/>
              <a:gd name="connsiteX0-41" fmla="*/ 0 w 11559540"/>
              <a:gd name="connsiteY0-42" fmla="*/ 0 h 569025"/>
              <a:gd name="connsiteX1-43" fmla="*/ 2545080 w 11559540"/>
              <a:gd name="connsiteY1-44" fmla="*/ 5145 h 569025"/>
              <a:gd name="connsiteX2-45" fmla="*/ 11559540 w 11559540"/>
              <a:gd name="connsiteY2-46" fmla="*/ 5145 h 569025"/>
              <a:gd name="connsiteX3-47" fmla="*/ 11544300 w 11559540"/>
              <a:gd name="connsiteY3-48" fmla="*/ 538545 h 569025"/>
              <a:gd name="connsiteX4-49" fmla="*/ 0 w 11559540"/>
              <a:gd name="connsiteY4-50" fmla="*/ 569025 h 569025"/>
              <a:gd name="connsiteX5-51" fmla="*/ 0 w 11559540"/>
              <a:gd name="connsiteY5-52" fmla="*/ 0 h 569025"/>
              <a:gd name="connsiteX0-53" fmla="*/ 0 w 11559540"/>
              <a:gd name="connsiteY0-54" fmla="*/ 563880 h 563880"/>
              <a:gd name="connsiteX1-55" fmla="*/ 2545080 w 11559540"/>
              <a:gd name="connsiteY1-56" fmla="*/ 0 h 563880"/>
              <a:gd name="connsiteX2-57" fmla="*/ 11559540 w 11559540"/>
              <a:gd name="connsiteY2-58" fmla="*/ 0 h 563880"/>
              <a:gd name="connsiteX3-59" fmla="*/ 11544300 w 11559540"/>
              <a:gd name="connsiteY3-60" fmla="*/ 533400 h 563880"/>
              <a:gd name="connsiteX4-61" fmla="*/ 0 w 11559540"/>
              <a:gd name="connsiteY4-62" fmla="*/ 563880 h 563880"/>
              <a:gd name="connsiteX0-63" fmla="*/ 0 w 11559540"/>
              <a:gd name="connsiteY0-64" fmla="*/ 563880 h 563880"/>
              <a:gd name="connsiteX1-65" fmla="*/ 2734 w 11559540"/>
              <a:gd name="connsiteY1-66" fmla="*/ 10455 h 563880"/>
              <a:gd name="connsiteX2-67" fmla="*/ 11559540 w 11559540"/>
              <a:gd name="connsiteY2-68" fmla="*/ 0 h 563880"/>
              <a:gd name="connsiteX3-69" fmla="*/ 11544300 w 11559540"/>
              <a:gd name="connsiteY3-70" fmla="*/ 533400 h 563880"/>
              <a:gd name="connsiteX4-71" fmla="*/ 0 w 11559540"/>
              <a:gd name="connsiteY4-72" fmla="*/ 563880 h 56388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1559540" h="563880">
                <a:moveTo>
                  <a:pt x="0" y="563880"/>
                </a:moveTo>
                <a:cubicBezTo>
                  <a:pt x="911" y="379405"/>
                  <a:pt x="1823" y="194930"/>
                  <a:pt x="2734" y="10455"/>
                </a:cubicBezTo>
                <a:lnTo>
                  <a:pt x="11559540" y="0"/>
                </a:lnTo>
                <a:lnTo>
                  <a:pt x="11544300" y="533400"/>
                </a:lnTo>
                <a:lnTo>
                  <a:pt x="0" y="563880"/>
                </a:lnTo>
                <a:close/>
              </a:path>
            </a:pathLst>
          </a:custGeom>
          <a:gradFill flip="none" rotWithShape="1">
            <a:gsLst>
              <a:gs pos="0">
                <a:schemeClr val="accent1"/>
              </a:gs>
              <a:gs pos="100000">
                <a:schemeClr val="accent2"/>
              </a:gs>
            </a:gsLst>
            <a:path path="circle">
              <a:fillToRect r="100000" b="100000"/>
            </a:path>
            <a:tileRect l="-100000" t="-100000"/>
          </a:gradFill>
          <a:ln w="38100">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17" name="任意多边形 416"/>
          <p:cNvSpPr/>
          <p:nvPr userDrawn="1"/>
        </p:nvSpPr>
        <p:spPr>
          <a:xfrm>
            <a:off x="0" y="4738931"/>
            <a:ext cx="9142353" cy="3401"/>
          </a:xfrm>
          <a:custGeom>
            <a:avLst/>
            <a:gdLst>
              <a:gd name="connsiteX0" fmla="*/ 0 w 3776663"/>
              <a:gd name="connsiteY0" fmla="*/ 0 h 195262"/>
              <a:gd name="connsiteX1" fmla="*/ 2319338 w 3776663"/>
              <a:gd name="connsiteY1" fmla="*/ 0 h 195262"/>
              <a:gd name="connsiteX2" fmla="*/ 2562226 w 3776663"/>
              <a:gd name="connsiteY2" fmla="*/ 195262 h 195262"/>
              <a:gd name="connsiteX3" fmla="*/ 3776663 w 3776663"/>
              <a:gd name="connsiteY3" fmla="*/ 195262 h 195262"/>
              <a:gd name="connsiteX0-1" fmla="*/ 0 w 11520488"/>
              <a:gd name="connsiteY0-2" fmla="*/ 0 h 195262"/>
              <a:gd name="connsiteX1-3" fmla="*/ 2319338 w 11520488"/>
              <a:gd name="connsiteY1-4" fmla="*/ 0 h 195262"/>
              <a:gd name="connsiteX2-5" fmla="*/ 2562226 w 11520488"/>
              <a:gd name="connsiteY2-6" fmla="*/ 195262 h 195262"/>
              <a:gd name="connsiteX3-7" fmla="*/ 11520488 w 11520488"/>
              <a:gd name="connsiteY3-8" fmla="*/ 190500 h 195262"/>
              <a:gd name="connsiteX0-9" fmla="*/ 0 w 11520488"/>
              <a:gd name="connsiteY0-10" fmla="*/ 0 h 195262"/>
              <a:gd name="connsiteX1-11" fmla="*/ 2319338 w 11520488"/>
              <a:gd name="connsiteY1-12" fmla="*/ 0 h 195262"/>
              <a:gd name="connsiteX2-13" fmla="*/ 2562226 w 11520488"/>
              <a:gd name="connsiteY2-14" fmla="*/ 195262 h 195262"/>
              <a:gd name="connsiteX3-15" fmla="*/ 11520488 w 11520488"/>
              <a:gd name="connsiteY3-16" fmla="*/ 190500 h 195262"/>
              <a:gd name="connsiteX0-17" fmla="*/ 0 w 11520488"/>
              <a:gd name="connsiteY0-18" fmla="*/ 0 h 195262"/>
              <a:gd name="connsiteX1-19" fmla="*/ 2562226 w 11520488"/>
              <a:gd name="connsiteY1-20" fmla="*/ 195262 h 195262"/>
              <a:gd name="connsiteX2-21" fmla="*/ 11520488 w 11520488"/>
              <a:gd name="connsiteY2-22" fmla="*/ 190500 h 195262"/>
              <a:gd name="connsiteX0-23" fmla="*/ 0 w 8958262"/>
              <a:gd name="connsiteY0-24" fmla="*/ 4762 h 4762"/>
              <a:gd name="connsiteX1-25" fmla="*/ 8958262 w 8958262"/>
              <a:gd name="connsiteY1-26" fmla="*/ 0 h 4762"/>
            </a:gdLst>
            <a:ahLst/>
            <a:cxnLst>
              <a:cxn ang="0">
                <a:pos x="connsiteX0-1" y="connsiteY0-2"/>
              </a:cxn>
              <a:cxn ang="0">
                <a:pos x="connsiteX1-3" y="connsiteY1-4"/>
              </a:cxn>
            </a:cxnLst>
            <a:rect l="l" t="t" r="r" b="b"/>
            <a:pathLst>
              <a:path w="8958262" h="4762">
                <a:moveTo>
                  <a:pt x="0" y="4762"/>
                </a:moveTo>
                <a:lnTo>
                  <a:pt x="8958262" y="0"/>
                </a:lnTo>
              </a:path>
            </a:pathLst>
          </a:custGeom>
          <a:noFill/>
          <a:ln w="38100">
            <a:gradFill flip="none" rotWithShape="1">
              <a:gsLst>
                <a:gs pos="0">
                  <a:schemeClr val="accent1"/>
                </a:gs>
                <a:gs pos="100000">
                  <a:schemeClr val="tx2"/>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pic>
        <p:nvPicPr>
          <p:cNvPr id="418" name="图片 41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1402" y="4814757"/>
            <a:ext cx="333274" cy="257168"/>
          </a:xfrm>
          <a:prstGeom prst="rect">
            <a:avLst/>
          </a:prstGeom>
        </p:spPr>
      </p:pic>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sp>
        <p:nvSpPr>
          <p:cNvPr id="6" name="灯片编号占位符 5"/>
          <p:cNvSpPr>
            <a:spLocks noGrp="1"/>
          </p:cNvSpPr>
          <p:nvPr>
            <p:ph type="sldNum" sz="quarter" idx="12"/>
          </p:nvPr>
        </p:nvSpPr>
        <p:spPr>
          <a:xfrm>
            <a:off x="8570965" y="257143"/>
            <a:ext cx="285699" cy="257143"/>
          </a:xfrm>
        </p:spPr>
        <p:txBody>
          <a:bodyPr anchor="ctr"/>
          <a:lstStyle>
            <a:lvl1pPr algn="ctr">
              <a:defRPr sz="1300">
                <a:solidFill>
                  <a:schemeClr val="bg1"/>
                </a:solidFill>
              </a:defRPr>
            </a:lvl1pPr>
          </a:lstStyle>
          <a:p>
            <a:pPr>
              <a:defRPr/>
            </a:pPr>
            <a:fld id="{5A97EA3C-F32E-43E3-B060-6F53E27EF2AE}" type="slidenum">
              <a:rPr lang="zh-CN" altLang="en-US" smtClean="0"/>
              <a:t>‹#›</a:t>
            </a:fld>
            <a:endParaRPr lang="en-US" altLang="zh-CN" dirty="0"/>
          </a:p>
        </p:txBody>
      </p:sp>
      <p:pic>
        <p:nvPicPr>
          <p:cNvPr id="19" name="图片 18" descr="电建蓝红条案.emf"/>
          <p:cNvPicPr/>
          <p:nvPr userDrawn="1"/>
        </p:nvPicPr>
        <p:blipFill>
          <a:blip r:embed="rId3"/>
          <a:stretch>
            <a:fillRect/>
          </a:stretch>
        </p:blipFill>
        <p:spPr>
          <a:xfrm>
            <a:off x="0" y="720000"/>
            <a:ext cx="9142353" cy="51429"/>
          </a:xfrm>
          <a:prstGeom prst="rect">
            <a:avLst/>
          </a:prstGeom>
        </p:spPr>
      </p:pic>
      <p:grpSp>
        <p:nvGrpSpPr>
          <p:cNvPr id="15" name="组合 815"/>
          <p:cNvGrpSpPr/>
          <p:nvPr userDrawn="1"/>
        </p:nvGrpSpPr>
        <p:grpSpPr>
          <a:xfrm>
            <a:off x="114608" y="531489"/>
            <a:ext cx="9384068" cy="4232571"/>
            <a:chOff x="144413" y="669600"/>
            <a:chExt cx="11824577" cy="5924548"/>
          </a:xfrm>
        </p:grpSpPr>
        <p:grpSp>
          <p:nvGrpSpPr>
            <p:cNvPr id="16" name="组合 20"/>
            <p:cNvGrpSpPr/>
            <p:nvPr/>
          </p:nvGrpSpPr>
          <p:grpSpPr>
            <a:xfrm>
              <a:off x="230399" y="669600"/>
              <a:ext cx="11738591" cy="5924548"/>
              <a:chOff x="228850" y="669825"/>
              <a:chExt cx="11738591" cy="5924548"/>
            </a:xfrm>
          </p:grpSpPr>
          <p:grpSp>
            <p:nvGrpSpPr>
              <p:cNvPr id="31" name="组合 837"/>
              <p:cNvGrpSpPr>
                <a:grpSpLocks noChangeAspect="1"/>
              </p:cNvGrpSpPr>
              <p:nvPr/>
            </p:nvGrpSpPr>
            <p:grpSpPr>
              <a:xfrm>
                <a:off x="228850" y="669825"/>
                <a:ext cx="11738591" cy="5924548"/>
                <a:chOff x="779461" y="-360362"/>
                <a:chExt cx="14673239" cy="7405685"/>
              </a:xfrm>
            </p:grpSpPr>
            <p:sp>
              <p:nvSpPr>
                <p:cNvPr id="33" name="Freeform 4"/>
                <p:cNvSpPr/>
                <p:nvPr/>
              </p:nvSpPr>
              <p:spPr bwMode="auto">
                <a:xfrm>
                  <a:off x="3436932" y="4835524"/>
                  <a:ext cx="276225" cy="606425"/>
                </a:xfrm>
                <a:custGeom>
                  <a:avLst/>
                  <a:gdLst/>
                  <a:ahLst/>
                  <a:cxnLst>
                    <a:cxn ang="0">
                      <a:pos x="92" y="14"/>
                    </a:cxn>
                    <a:cxn ang="0">
                      <a:pos x="98" y="28"/>
                    </a:cxn>
                    <a:cxn ang="0">
                      <a:pos x="102" y="46"/>
                    </a:cxn>
                    <a:cxn ang="0">
                      <a:pos x="103" y="61"/>
                    </a:cxn>
                    <a:cxn ang="0">
                      <a:pos x="95" y="67"/>
                    </a:cxn>
                    <a:cxn ang="0">
                      <a:pos x="95" y="82"/>
                    </a:cxn>
                    <a:cxn ang="0">
                      <a:pos x="91" y="96"/>
                    </a:cxn>
                    <a:cxn ang="0">
                      <a:pos x="88" y="111"/>
                    </a:cxn>
                    <a:cxn ang="0">
                      <a:pos x="74" y="140"/>
                    </a:cxn>
                    <a:cxn ang="0">
                      <a:pos x="64" y="171"/>
                    </a:cxn>
                    <a:cxn ang="0">
                      <a:pos x="55" y="202"/>
                    </a:cxn>
                    <a:cxn ang="0">
                      <a:pos x="38" y="225"/>
                    </a:cxn>
                    <a:cxn ang="0">
                      <a:pos x="12" y="211"/>
                    </a:cxn>
                    <a:cxn ang="0">
                      <a:pos x="4" y="182"/>
                    </a:cxn>
                    <a:cxn ang="0">
                      <a:pos x="2" y="151"/>
                    </a:cxn>
                    <a:cxn ang="0">
                      <a:pos x="12" y="123"/>
                    </a:cxn>
                    <a:cxn ang="0">
                      <a:pos x="16" y="108"/>
                    </a:cxn>
                    <a:cxn ang="0">
                      <a:pos x="10" y="93"/>
                    </a:cxn>
                    <a:cxn ang="0">
                      <a:pos x="9" y="78"/>
                    </a:cxn>
                    <a:cxn ang="0">
                      <a:pos x="9" y="71"/>
                    </a:cxn>
                    <a:cxn ang="0">
                      <a:pos x="18" y="71"/>
                    </a:cxn>
                    <a:cxn ang="0">
                      <a:pos x="48" y="63"/>
                    </a:cxn>
                    <a:cxn ang="0">
                      <a:pos x="66" y="47"/>
                    </a:cxn>
                    <a:cxn ang="0">
                      <a:pos x="75" y="31"/>
                    </a:cxn>
                    <a:cxn ang="0">
                      <a:pos x="83" y="8"/>
                    </a:cxn>
                    <a:cxn ang="0">
                      <a:pos x="92" y="14"/>
                    </a:cxn>
                  </a:cxnLst>
                  <a:rect l="0" t="0" r="r" b="b"/>
                  <a:pathLst>
                    <a:path w="105" h="231">
                      <a:moveTo>
                        <a:pt x="92" y="14"/>
                      </a:moveTo>
                      <a:cubicBezTo>
                        <a:pt x="93" y="19"/>
                        <a:pt x="96" y="23"/>
                        <a:pt x="98" y="28"/>
                      </a:cubicBezTo>
                      <a:cubicBezTo>
                        <a:pt x="100" y="34"/>
                        <a:pt x="101" y="41"/>
                        <a:pt x="102" y="46"/>
                      </a:cubicBezTo>
                      <a:cubicBezTo>
                        <a:pt x="103" y="50"/>
                        <a:pt x="105" y="58"/>
                        <a:pt x="103" y="61"/>
                      </a:cubicBezTo>
                      <a:cubicBezTo>
                        <a:pt x="100" y="67"/>
                        <a:pt x="97" y="44"/>
                        <a:pt x="95" y="67"/>
                      </a:cubicBezTo>
                      <a:cubicBezTo>
                        <a:pt x="95" y="72"/>
                        <a:pt x="95" y="77"/>
                        <a:pt x="95" y="82"/>
                      </a:cubicBezTo>
                      <a:cubicBezTo>
                        <a:pt x="95" y="88"/>
                        <a:pt x="94" y="90"/>
                        <a:pt x="91" y="96"/>
                      </a:cubicBezTo>
                      <a:cubicBezTo>
                        <a:pt x="89" y="101"/>
                        <a:pt x="89" y="106"/>
                        <a:pt x="88" y="111"/>
                      </a:cubicBezTo>
                      <a:cubicBezTo>
                        <a:pt x="86" y="122"/>
                        <a:pt x="79" y="130"/>
                        <a:pt x="74" y="140"/>
                      </a:cubicBezTo>
                      <a:cubicBezTo>
                        <a:pt x="71" y="150"/>
                        <a:pt x="68" y="161"/>
                        <a:pt x="64" y="171"/>
                      </a:cubicBezTo>
                      <a:cubicBezTo>
                        <a:pt x="59" y="181"/>
                        <a:pt x="58" y="191"/>
                        <a:pt x="55" y="202"/>
                      </a:cubicBezTo>
                      <a:cubicBezTo>
                        <a:pt x="51" y="212"/>
                        <a:pt x="60" y="213"/>
                        <a:pt x="38" y="225"/>
                      </a:cubicBezTo>
                      <a:cubicBezTo>
                        <a:pt x="26" y="231"/>
                        <a:pt x="17" y="222"/>
                        <a:pt x="12" y="211"/>
                      </a:cubicBezTo>
                      <a:cubicBezTo>
                        <a:pt x="8" y="201"/>
                        <a:pt x="5" y="192"/>
                        <a:pt x="4" y="182"/>
                      </a:cubicBezTo>
                      <a:cubicBezTo>
                        <a:pt x="3" y="172"/>
                        <a:pt x="0" y="162"/>
                        <a:pt x="2" y="151"/>
                      </a:cubicBezTo>
                      <a:cubicBezTo>
                        <a:pt x="4" y="142"/>
                        <a:pt x="10" y="132"/>
                        <a:pt x="12" y="123"/>
                      </a:cubicBezTo>
                      <a:cubicBezTo>
                        <a:pt x="14" y="118"/>
                        <a:pt x="16" y="113"/>
                        <a:pt x="16" y="108"/>
                      </a:cubicBezTo>
                      <a:cubicBezTo>
                        <a:pt x="15" y="102"/>
                        <a:pt x="12" y="98"/>
                        <a:pt x="10" y="93"/>
                      </a:cubicBezTo>
                      <a:cubicBezTo>
                        <a:pt x="9" y="88"/>
                        <a:pt x="9" y="83"/>
                        <a:pt x="9" y="78"/>
                      </a:cubicBezTo>
                      <a:cubicBezTo>
                        <a:pt x="9" y="77"/>
                        <a:pt x="8" y="72"/>
                        <a:pt x="9" y="71"/>
                      </a:cubicBezTo>
                      <a:cubicBezTo>
                        <a:pt x="10" y="69"/>
                        <a:pt x="15" y="71"/>
                        <a:pt x="18" y="71"/>
                      </a:cubicBezTo>
                      <a:cubicBezTo>
                        <a:pt x="28" y="70"/>
                        <a:pt x="38" y="65"/>
                        <a:pt x="48" y="63"/>
                      </a:cubicBezTo>
                      <a:cubicBezTo>
                        <a:pt x="57" y="61"/>
                        <a:pt x="61" y="54"/>
                        <a:pt x="66" y="47"/>
                      </a:cubicBezTo>
                      <a:cubicBezTo>
                        <a:pt x="70" y="42"/>
                        <a:pt x="73" y="37"/>
                        <a:pt x="75" y="31"/>
                      </a:cubicBezTo>
                      <a:cubicBezTo>
                        <a:pt x="78" y="24"/>
                        <a:pt x="79" y="15"/>
                        <a:pt x="83" y="8"/>
                      </a:cubicBezTo>
                      <a:cubicBezTo>
                        <a:pt x="88" y="0"/>
                        <a:pt x="91" y="9"/>
                        <a:pt x="92"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 name="Freeform 5"/>
                <p:cNvSpPr/>
                <p:nvPr/>
              </p:nvSpPr>
              <p:spPr bwMode="auto">
                <a:xfrm>
                  <a:off x="13031766" y="-360362"/>
                  <a:ext cx="2420934" cy="1741487"/>
                </a:xfrm>
                <a:custGeom>
                  <a:avLst/>
                  <a:gdLst/>
                  <a:ahLst/>
                  <a:cxnLst>
                    <a:cxn ang="0">
                      <a:pos x="473" y="584"/>
                    </a:cxn>
                    <a:cxn ang="0">
                      <a:pos x="487" y="515"/>
                    </a:cxn>
                    <a:cxn ang="0">
                      <a:pos x="548" y="489"/>
                    </a:cxn>
                    <a:cxn ang="0">
                      <a:pos x="606" y="446"/>
                    </a:cxn>
                    <a:cxn ang="0">
                      <a:pos x="652" y="433"/>
                    </a:cxn>
                    <a:cxn ang="0">
                      <a:pos x="758" y="389"/>
                    </a:cxn>
                    <a:cxn ang="0">
                      <a:pos x="676" y="376"/>
                    </a:cxn>
                    <a:cxn ang="0">
                      <a:pos x="711" y="348"/>
                    </a:cxn>
                    <a:cxn ang="0">
                      <a:pos x="765" y="365"/>
                    </a:cxn>
                    <a:cxn ang="0">
                      <a:pos x="715" y="323"/>
                    </a:cxn>
                    <a:cxn ang="0">
                      <a:pos x="709" y="307"/>
                    </a:cxn>
                    <a:cxn ang="0">
                      <a:pos x="737" y="298"/>
                    </a:cxn>
                    <a:cxn ang="0">
                      <a:pos x="777" y="257"/>
                    </a:cxn>
                    <a:cxn ang="0">
                      <a:pos x="801" y="232"/>
                    </a:cxn>
                    <a:cxn ang="0">
                      <a:pos x="780" y="191"/>
                    </a:cxn>
                    <a:cxn ang="0">
                      <a:pos x="801" y="175"/>
                    </a:cxn>
                    <a:cxn ang="0">
                      <a:pos x="782" y="165"/>
                    </a:cxn>
                    <a:cxn ang="0">
                      <a:pos x="795" y="113"/>
                    </a:cxn>
                    <a:cxn ang="0">
                      <a:pos x="859" y="93"/>
                    </a:cxn>
                    <a:cxn ang="0">
                      <a:pos x="788" y="83"/>
                    </a:cxn>
                    <a:cxn ang="0">
                      <a:pos x="899" y="72"/>
                    </a:cxn>
                    <a:cxn ang="0">
                      <a:pos x="826" y="59"/>
                    </a:cxn>
                    <a:cxn ang="0">
                      <a:pos x="734" y="84"/>
                    </a:cxn>
                    <a:cxn ang="0">
                      <a:pos x="752" y="49"/>
                    </a:cxn>
                    <a:cxn ang="0">
                      <a:pos x="667" y="63"/>
                    </a:cxn>
                    <a:cxn ang="0">
                      <a:pos x="628" y="45"/>
                    </a:cxn>
                    <a:cxn ang="0">
                      <a:pos x="757" y="31"/>
                    </a:cxn>
                    <a:cxn ang="0">
                      <a:pos x="648" y="22"/>
                    </a:cxn>
                    <a:cxn ang="0">
                      <a:pos x="596" y="15"/>
                    </a:cxn>
                    <a:cxn ang="0">
                      <a:pos x="687" y="6"/>
                    </a:cxn>
                    <a:cxn ang="0">
                      <a:pos x="526" y="6"/>
                    </a:cxn>
                    <a:cxn ang="0">
                      <a:pos x="440" y="11"/>
                    </a:cxn>
                    <a:cxn ang="0">
                      <a:pos x="494" y="34"/>
                    </a:cxn>
                    <a:cxn ang="0">
                      <a:pos x="431" y="28"/>
                    </a:cxn>
                    <a:cxn ang="0">
                      <a:pos x="414" y="50"/>
                    </a:cxn>
                    <a:cxn ang="0">
                      <a:pos x="333" y="30"/>
                    </a:cxn>
                    <a:cxn ang="0">
                      <a:pos x="303" y="46"/>
                    </a:cxn>
                    <a:cxn ang="0">
                      <a:pos x="266" y="37"/>
                    </a:cxn>
                    <a:cxn ang="0">
                      <a:pos x="231" y="57"/>
                    </a:cxn>
                    <a:cxn ang="0">
                      <a:pos x="175" y="50"/>
                    </a:cxn>
                    <a:cxn ang="0">
                      <a:pos x="98" y="84"/>
                    </a:cxn>
                    <a:cxn ang="0">
                      <a:pos x="128" y="106"/>
                    </a:cxn>
                    <a:cxn ang="0">
                      <a:pos x="84" y="129"/>
                    </a:cxn>
                    <a:cxn ang="0">
                      <a:pos x="19" y="161"/>
                    </a:cxn>
                    <a:cxn ang="0">
                      <a:pos x="80" y="180"/>
                    </a:cxn>
                    <a:cxn ang="0">
                      <a:pos x="55" y="194"/>
                    </a:cxn>
                    <a:cxn ang="0">
                      <a:pos x="77" y="211"/>
                    </a:cxn>
                    <a:cxn ang="0">
                      <a:pos x="191" y="217"/>
                    </a:cxn>
                    <a:cxn ang="0">
                      <a:pos x="246" y="273"/>
                    </a:cxn>
                    <a:cxn ang="0">
                      <a:pos x="259" y="351"/>
                    </a:cxn>
                    <a:cxn ang="0">
                      <a:pos x="296" y="340"/>
                    </a:cxn>
                    <a:cxn ang="0">
                      <a:pos x="332" y="371"/>
                    </a:cxn>
                    <a:cxn ang="0">
                      <a:pos x="298" y="376"/>
                    </a:cxn>
                    <a:cxn ang="0">
                      <a:pos x="305" y="418"/>
                    </a:cxn>
                    <a:cxn ang="0">
                      <a:pos x="286" y="441"/>
                    </a:cxn>
                    <a:cxn ang="0">
                      <a:pos x="291" y="474"/>
                    </a:cxn>
                    <a:cxn ang="0">
                      <a:pos x="324" y="480"/>
                    </a:cxn>
                    <a:cxn ang="0">
                      <a:pos x="308" y="532"/>
                    </a:cxn>
                    <a:cxn ang="0">
                      <a:pos x="345" y="542"/>
                    </a:cxn>
                    <a:cxn ang="0">
                      <a:pos x="332" y="585"/>
                    </a:cxn>
                    <a:cxn ang="0">
                      <a:pos x="376" y="648"/>
                    </a:cxn>
                    <a:cxn ang="0">
                      <a:pos x="419" y="657"/>
                    </a:cxn>
                    <a:cxn ang="0">
                      <a:pos x="449" y="637"/>
                    </a:cxn>
                  </a:cxnLst>
                  <a:rect l="0" t="0" r="r" b="b"/>
                  <a:pathLst>
                    <a:path w="922" h="663">
                      <a:moveTo>
                        <a:pt x="461" y="614"/>
                      </a:moveTo>
                      <a:cubicBezTo>
                        <a:pt x="461" y="609"/>
                        <a:pt x="460" y="607"/>
                        <a:pt x="459" y="603"/>
                      </a:cubicBezTo>
                      <a:cubicBezTo>
                        <a:pt x="458" y="599"/>
                        <a:pt x="457" y="596"/>
                        <a:pt x="462" y="595"/>
                      </a:cubicBezTo>
                      <a:cubicBezTo>
                        <a:pt x="465" y="594"/>
                        <a:pt x="468" y="596"/>
                        <a:pt x="471" y="593"/>
                      </a:cubicBezTo>
                      <a:cubicBezTo>
                        <a:pt x="472" y="591"/>
                        <a:pt x="472" y="586"/>
                        <a:pt x="473" y="584"/>
                      </a:cubicBezTo>
                      <a:cubicBezTo>
                        <a:pt x="475" y="575"/>
                        <a:pt x="478" y="567"/>
                        <a:pt x="481" y="559"/>
                      </a:cubicBezTo>
                      <a:cubicBezTo>
                        <a:pt x="482" y="555"/>
                        <a:pt x="483" y="550"/>
                        <a:pt x="484" y="546"/>
                      </a:cubicBezTo>
                      <a:cubicBezTo>
                        <a:pt x="485" y="541"/>
                        <a:pt x="486" y="535"/>
                        <a:pt x="485" y="530"/>
                      </a:cubicBezTo>
                      <a:cubicBezTo>
                        <a:pt x="485" y="527"/>
                        <a:pt x="480" y="519"/>
                        <a:pt x="482" y="516"/>
                      </a:cubicBezTo>
                      <a:cubicBezTo>
                        <a:pt x="483" y="515"/>
                        <a:pt x="486" y="515"/>
                        <a:pt x="487" y="515"/>
                      </a:cubicBezTo>
                      <a:cubicBezTo>
                        <a:pt x="496" y="515"/>
                        <a:pt x="497" y="508"/>
                        <a:pt x="499" y="502"/>
                      </a:cubicBezTo>
                      <a:cubicBezTo>
                        <a:pt x="501" y="497"/>
                        <a:pt x="502" y="497"/>
                        <a:pt x="506" y="497"/>
                      </a:cubicBezTo>
                      <a:cubicBezTo>
                        <a:pt x="510" y="496"/>
                        <a:pt x="513" y="495"/>
                        <a:pt x="516" y="495"/>
                      </a:cubicBezTo>
                      <a:cubicBezTo>
                        <a:pt x="523" y="493"/>
                        <a:pt x="531" y="494"/>
                        <a:pt x="537" y="492"/>
                      </a:cubicBezTo>
                      <a:cubicBezTo>
                        <a:pt x="541" y="490"/>
                        <a:pt x="544" y="489"/>
                        <a:pt x="548" y="489"/>
                      </a:cubicBezTo>
                      <a:cubicBezTo>
                        <a:pt x="551" y="488"/>
                        <a:pt x="554" y="488"/>
                        <a:pt x="558" y="486"/>
                      </a:cubicBezTo>
                      <a:cubicBezTo>
                        <a:pt x="563" y="483"/>
                        <a:pt x="569" y="478"/>
                        <a:pt x="574" y="474"/>
                      </a:cubicBezTo>
                      <a:cubicBezTo>
                        <a:pt x="579" y="469"/>
                        <a:pt x="581" y="463"/>
                        <a:pt x="588" y="459"/>
                      </a:cubicBezTo>
                      <a:cubicBezTo>
                        <a:pt x="590" y="458"/>
                        <a:pt x="593" y="455"/>
                        <a:pt x="596" y="452"/>
                      </a:cubicBezTo>
                      <a:cubicBezTo>
                        <a:pt x="599" y="450"/>
                        <a:pt x="602" y="448"/>
                        <a:pt x="606" y="446"/>
                      </a:cubicBezTo>
                      <a:cubicBezTo>
                        <a:pt x="611" y="443"/>
                        <a:pt x="612" y="442"/>
                        <a:pt x="612" y="436"/>
                      </a:cubicBezTo>
                      <a:cubicBezTo>
                        <a:pt x="612" y="433"/>
                        <a:pt x="615" y="427"/>
                        <a:pt x="619" y="428"/>
                      </a:cubicBezTo>
                      <a:cubicBezTo>
                        <a:pt x="623" y="432"/>
                        <a:pt x="626" y="440"/>
                        <a:pt x="633" y="437"/>
                      </a:cubicBezTo>
                      <a:cubicBezTo>
                        <a:pt x="636" y="436"/>
                        <a:pt x="638" y="434"/>
                        <a:pt x="642" y="433"/>
                      </a:cubicBezTo>
                      <a:cubicBezTo>
                        <a:pt x="645" y="433"/>
                        <a:pt x="648" y="433"/>
                        <a:pt x="652" y="433"/>
                      </a:cubicBezTo>
                      <a:cubicBezTo>
                        <a:pt x="658" y="433"/>
                        <a:pt x="665" y="434"/>
                        <a:pt x="671" y="431"/>
                      </a:cubicBezTo>
                      <a:cubicBezTo>
                        <a:pt x="683" y="425"/>
                        <a:pt x="694" y="415"/>
                        <a:pt x="708" y="410"/>
                      </a:cubicBezTo>
                      <a:cubicBezTo>
                        <a:pt x="713" y="407"/>
                        <a:pt x="719" y="406"/>
                        <a:pt x="725" y="405"/>
                      </a:cubicBezTo>
                      <a:cubicBezTo>
                        <a:pt x="731" y="403"/>
                        <a:pt x="737" y="401"/>
                        <a:pt x="743" y="399"/>
                      </a:cubicBezTo>
                      <a:cubicBezTo>
                        <a:pt x="748" y="398"/>
                        <a:pt x="759" y="396"/>
                        <a:pt x="758" y="389"/>
                      </a:cubicBezTo>
                      <a:cubicBezTo>
                        <a:pt x="750" y="389"/>
                        <a:pt x="740" y="386"/>
                        <a:pt x="734" y="383"/>
                      </a:cubicBezTo>
                      <a:cubicBezTo>
                        <a:pt x="727" y="378"/>
                        <a:pt x="721" y="377"/>
                        <a:pt x="712" y="377"/>
                      </a:cubicBezTo>
                      <a:cubicBezTo>
                        <a:pt x="704" y="377"/>
                        <a:pt x="698" y="380"/>
                        <a:pt x="690" y="382"/>
                      </a:cubicBezTo>
                      <a:cubicBezTo>
                        <a:pt x="686" y="383"/>
                        <a:pt x="673" y="385"/>
                        <a:pt x="669" y="382"/>
                      </a:cubicBezTo>
                      <a:cubicBezTo>
                        <a:pt x="669" y="380"/>
                        <a:pt x="674" y="378"/>
                        <a:pt x="676" y="376"/>
                      </a:cubicBezTo>
                      <a:cubicBezTo>
                        <a:pt x="678" y="374"/>
                        <a:pt x="680" y="371"/>
                        <a:pt x="682" y="369"/>
                      </a:cubicBezTo>
                      <a:cubicBezTo>
                        <a:pt x="690" y="362"/>
                        <a:pt x="682" y="357"/>
                        <a:pt x="681" y="349"/>
                      </a:cubicBezTo>
                      <a:cubicBezTo>
                        <a:pt x="681" y="344"/>
                        <a:pt x="682" y="330"/>
                        <a:pt x="691" y="337"/>
                      </a:cubicBezTo>
                      <a:cubicBezTo>
                        <a:pt x="694" y="340"/>
                        <a:pt x="696" y="343"/>
                        <a:pt x="700" y="345"/>
                      </a:cubicBezTo>
                      <a:cubicBezTo>
                        <a:pt x="703" y="346"/>
                        <a:pt x="708" y="347"/>
                        <a:pt x="711" y="348"/>
                      </a:cubicBezTo>
                      <a:cubicBezTo>
                        <a:pt x="719" y="350"/>
                        <a:pt x="725" y="354"/>
                        <a:pt x="730" y="361"/>
                      </a:cubicBezTo>
                      <a:cubicBezTo>
                        <a:pt x="732" y="364"/>
                        <a:pt x="734" y="367"/>
                        <a:pt x="738" y="370"/>
                      </a:cubicBezTo>
                      <a:cubicBezTo>
                        <a:pt x="742" y="372"/>
                        <a:pt x="746" y="372"/>
                        <a:pt x="750" y="372"/>
                      </a:cubicBezTo>
                      <a:cubicBezTo>
                        <a:pt x="753" y="372"/>
                        <a:pt x="756" y="374"/>
                        <a:pt x="759" y="373"/>
                      </a:cubicBezTo>
                      <a:cubicBezTo>
                        <a:pt x="762" y="372"/>
                        <a:pt x="766" y="368"/>
                        <a:pt x="765" y="365"/>
                      </a:cubicBezTo>
                      <a:cubicBezTo>
                        <a:pt x="764" y="362"/>
                        <a:pt x="759" y="357"/>
                        <a:pt x="757" y="355"/>
                      </a:cubicBezTo>
                      <a:cubicBezTo>
                        <a:pt x="754" y="352"/>
                        <a:pt x="752" y="349"/>
                        <a:pt x="749" y="346"/>
                      </a:cubicBezTo>
                      <a:cubicBezTo>
                        <a:pt x="747" y="343"/>
                        <a:pt x="745" y="341"/>
                        <a:pt x="743" y="338"/>
                      </a:cubicBezTo>
                      <a:cubicBezTo>
                        <a:pt x="741" y="334"/>
                        <a:pt x="738" y="330"/>
                        <a:pt x="736" y="328"/>
                      </a:cubicBezTo>
                      <a:cubicBezTo>
                        <a:pt x="731" y="323"/>
                        <a:pt x="722" y="323"/>
                        <a:pt x="715" y="323"/>
                      </a:cubicBezTo>
                      <a:cubicBezTo>
                        <a:pt x="711" y="323"/>
                        <a:pt x="707" y="323"/>
                        <a:pt x="702" y="323"/>
                      </a:cubicBezTo>
                      <a:cubicBezTo>
                        <a:pt x="701" y="323"/>
                        <a:pt x="698" y="323"/>
                        <a:pt x="696" y="322"/>
                      </a:cubicBezTo>
                      <a:cubicBezTo>
                        <a:pt x="694" y="320"/>
                        <a:pt x="696" y="318"/>
                        <a:pt x="698" y="317"/>
                      </a:cubicBezTo>
                      <a:cubicBezTo>
                        <a:pt x="706" y="314"/>
                        <a:pt x="716" y="317"/>
                        <a:pt x="723" y="313"/>
                      </a:cubicBezTo>
                      <a:cubicBezTo>
                        <a:pt x="720" y="310"/>
                        <a:pt x="714" y="309"/>
                        <a:pt x="709" y="307"/>
                      </a:cubicBezTo>
                      <a:cubicBezTo>
                        <a:pt x="704" y="305"/>
                        <a:pt x="687" y="302"/>
                        <a:pt x="691" y="293"/>
                      </a:cubicBezTo>
                      <a:cubicBezTo>
                        <a:pt x="692" y="290"/>
                        <a:pt x="695" y="291"/>
                        <a:pt x="698" y="291"/>
                      </a:cubicBezTo>
                      <a:cubicBezTo>
                        <a:pt x="703" y="291"/>
                        <a:pt x="708" y="291"/>
                        <a:pt x="713" y="291"/>
                      </a:cubicBezTo>
                      <a:cubicBezTo>
                        <a:pt x="713" y="287"/>
                        <a:pt x="717" y="274"/>
                        <a:pt x="723" y="279"/>
                      </a:cubicBezTo>
                      <a:cubicBezTo>
                        <a:pt x="728" y="283"/>
                        <a:pt x="730" y="296"/>
                        <a:pt x="737" y="298"/>
                      </a:cubicBezTo>
                      <a:cubicBezTo>
                        <a:pt x="740" y="298"/>
                        <a:pt x="743" y="296"/>
                        <a:pt x="746" y="295"/>
                      </a:cubicBezTo>
                      <a:cubicBezTo>
                        <a:pt x="749" y="294"/>
                        <a:pt x="752" y="294"/>
                        <a:pt x="756" y="293"/>
                      </a:cubicBezTo>
                      <a:cubicBezTo>
                        <a:pt x="762" y="291"/>
                        <a:pt x="769" y="290"/>
                        <a:pt x="775" y="288"/>
                      </a:cubicBezTo>
                      <a:cubicBezTo>
                        <a:pt x="781" y="286"/>
                        <a:pt x="787" y="283"/>
                        <a:pt x="786" y="275"/>
                      </a:cubicBezTo>
                      <a:cubicBezTo>
                        <a:pt x="786" y="269"/>
                        <a:pt x="780" y="263"/>
                        <a:pt x="777" y="257"/>
                      </a:cubicBezTo>
                      <a:cubicBezTo>
                        <a:pt x="774" y="252"/>
                        <a:pt x="771" y="247"/>
                        <a:pt x="768" y="241"/>
                      </a:cubicBezTo>
                      <a:cubicBezTo>
                        <a:pt x="766" y="238"/>
                        <a:pt x="766" y="235"/>
                        <a:pt x="765" y="232"/>
                      </a:cubicBezTo>
                      <a:cubicBezTo>
                        <a:pt x="765" y="228"/>
                        <a:pt x="764" y="225"/>
                        <a:pt x="763" y="222"/>
                      </a:cubicBezTo>
                      <a:cubicBezTo>
                        <a:pt x="772" y="223"/>
                        <a:pt x="780" y="228"/>
                        <a:pt x="789" y="231"/>
                      </a:cubicBezTo>
                      <a:cubicBezTo>
                        <a:pt x="792" y="232"/>
                        <a:pt x="799" y="236"/>
                        <a:pt x="801" y="232"/>
                      </a:cubicBezTo>
                      <a:cubicBezTo>
                        <a:pt x="805" y="228"/>
                        <a:pt x="799" y="220"/>
                        <a:pt x="795" y="218"/>
                      </a:cubicBezTo>
                      <a:cubicBezTo>
                        <a:pt x="790" y="213"/>
                        <a:pt x="783" y="212"/>
                        <a:pt x="776" y="209"/>
                      </a:cubicBezTo>
                      <a:cubicBezTo>
                        <a:pt x="770" y="207"/>
                        <a:pt x="760" y="203"/>
                        <a:pt x="758" y="196"/>
                      </a:cubicBezTo>
                      <a:cubicBezTo>
                        <a:pt x="762" y="195"/>
                        <a:pt x="766" y="195"/>
                        <a:pt x="770" y="194"/>
                      </a:cubicBezTo>
                      <a:cubicBezTo>
                        <a:pt x="774" y="193"/>
                        <a:pt x="777" y="192"/>
                        <a:pt x="780" y="191"/>
                      </a:cubicBezTo>
                      <a:cubicBezTo>
                        <a:pt x="784" y="189"/>
                        <a:pt x="793" y="186"/>
                        <a:pt x="798" y="188"/>
                      </a:cubicBezTo>
                      <a:cubicBezTo>
                        <a:pt x="804" y="190"/>
                        <a:pt x="806" y="199"/>
                        <a:pt x="808" y="204"/>
                      </a:cubicBezTo>
                      <a:cubicBezTo>
                        <a:pt x="811" y="210"/>
                        <a:pt x="816" y="215"/>
                        <a:pt x="820" y="220"/>
                      </a:cubicBezTo>
                      <a:cubicBezTo>
                        <a:pt x="824" y="208"/>
                        <a:pt x="819" y="195"/>
                        <a:pt x="814" y="184"/>
                      </a:cubicBezTo>
                      <a:cubicBezTo>
                        <a:pt x="811" y="179"/>
                        <a:pt x="807" y="175"/>
                        <a:pt x="801" y="175"/>
                      </a:cubicBezTo>
                      <a:cubicBezTo>
                        <a:pt x="799" y="175"/>
                        <a:pt x="796" y="174"/>
                        <a:pt x="793" y="174"/>
                      </a:cubicBezTo>
                      <a:cubicBezTo>
                        <a:pt x="791" y="173"/>
                        <a:pt x="788" y="174"/>
                        <a:pt x="786" y="173"/>
                      </a:cubicBezTo>
                      <a:cubicBezTo>
                        <a:pt x="788" y="171"/>
                        <a:pt x="794" y="172"/>
                        <a:pt x="797" y="171"/>
                      </a:cubicBezTo>
                      <a:cubicBezTo>
                        <a:pt x="800" y="171"/>
                        <a:pt x="805" y="172"/>
                        <a:pt x="807" y="170"/>
                      </a:cubicBezTo>
                      <a:cubicBezTo>
                        <a:pt x="800" y="166"/>
                        <a:pt x="791" y="166"/>
                        <a:pt x="782" y="165"/>
                      </a:cubicBezTo>
                      <a:cubicBezTo>
                        <a:pt x="779" y="164"/>
                        <a:pt x="774" y="162"/>
                        <a:pt x="772" y="159"/>
                      </a:cubicBezTo>
                      <a:cubicBezTo>
                        <a:pt x="770" y="156"/>
                        <a:pt x="774" y="153"/>
                        <a:pt x="777" y="150"/>
                      </a:cubicBezTo>
                      <a:cubicBezTo>
                        <a:pt x="780" y="147"/>
                        <a:pt x="783" y="146"/>
                        <a:pt x="785" y="142"/>
                      </a:cubicBezTo>
                      <a:cubicBezTo>
                        <a:pt x="787" y="138"/>
                        <a:pt x="789" y="137"/>
                        <a:pt x="792" y="134"/>
                      </a:cubicBezTo>
                      <a:cubicBezTo>
                        <a:pt x="798" y="129"/>
                        <a:pt x="798" y="119"/>
                        <a:pt x="795" y="113"/>
                      </a:cubicBezTo>
                      <a:cubicBezTo>
                        <a:pt x="792" y="106"/>
                        <a:pt x="790" y="99"/>
                        <a:pt x="799" y="96"/>
                      </a:cubicBezTo>
                      <a:cubicBezTo>
                        <a:pt x="806" y="95"/>
                        <a:pt x="813" y="96"/>
                        <a:pt x="820" y="97"/>
                      </a:cubicBezTo>
                      <a:cubicBezTo>
                        <a:pt x="824" y="97"/>
                        <a:pt x="827" y="97"/>
                        <a:pt x="831" y="97"/>
                      </a:cubicBezTo>
                      <a:cubicBezTo>
                        <a:pt x="835" y="97"/>
                        <a:pt x="839" y="98"/>
                        <a:pt x="843" y="98"/>
                      </a:cubicBezTo>
                      <a:cubicBezTo>
                        <a:pt x="847" y="99"/>
                        <a:pt x="858" y="100"/>
                        <a:pt x="859" y="93"/>
                      </a:cubicBezTo>
                      <a:cubicBezTo>
                        <a:pt x="855" y="92"/>
                        <a:pt x="852" y="92"/>
                        <a:pt x="848" y="92"/>
                      </a:cubicBezTo>
                      <a:cubicBezTo>
                        <a:pt x="844" y="91"/>
                        <a:pt x="841" y="90"/>
                        <a:pt x="837" y="90"/>
                      </a:cubicBezTo>
                      <a:cubicBezTo>
                        <a:pt x="830" y="90"/>
                        <a:pt x="823" y="90"/>
                        <a:pt x="817" y="90"/>
                      </a:cubicBezTo>
                      <a:cubicBezTo>
                        <a:pt x="810" y="90"/>
                        <a:pt x="802" y="91"/>
                        <a:pt x="796" y="89"/>
                      </a:cubicBezTo>
                      <a:cubicBezTo>
                        <a:pt x="793" y="88"/>
                        <a:pt x="784" y="86"/>
                        <a:pt x="788" y="83"/>
                      </a:cubicBezTo>
                      <a:cubicBezTo>
                        <a:pt x="791" y="81"/>
                        <a:pt x="794" y="82"/>
                        <a:pt x="797" y="82"/>
                      </a:cubicBezTo>
                      <a:cubicBezTo>
                        <a:pt x="805" y="82"/>
                        <a:pt x="814" y="82"/>
                        <a:pt x="822" y="81"/>
                      </a:cubicBezTo>
                      <a:cubicBezTo>
                        <a:pt x="832" y="79"/>
                        <a:pt x="843" y="79"/>
                        <a:pt x="854" y="79"/>
                      </a:cubicBezTo>
                      <a:cubicBezTo>
                        <a:pt x="861" y="79"/>
                        <a:pt x="869" y="80"/>
                        <a:pt x="875" y="79"/>
                      </a:cubicBezTo>
                      <a:cubicBezTo>
                        <a:pt x="883" y="77"/>
                        <a:pt x="891" y="74"/>
                        <a:pt x="899" y="72"/>
                      </a:cubicBezTo>
                      <a:cubicBezTo>
                        <a:pt x="904" y="71"/>
                        <a:pt x="921" y="66"/>
                        <a:pt x="922" y="59"/>
                      </a:cubicBezTo>
                      <a:cubicBezTo>
                        <a:pt x="918" y="58"/>
                        <a:pt x="912" y="58"/>
                        <a:pt x="908" y="57"/>
                      </a:cubicBezTo>
                      <a:cubicBezTo>
                        <a:pt x="904" y="57"/>
                        <a:pt x="901" y="56"/>
                        <a:pt x="897" y="55"/>
                      </a:cubicBezTo>
                      <a:cubicBezTo>
                        <a:pt x="888" y="54"/>
                        <a:pt x="879" y="52"/>
                        <a:pt x="870" y="51"/>
                      </a:cubicBezTo>
                      <a:cubicBezTo>
                        <a:pt x="855" y="51"/>
                        <a:pt x="840" y="55"/>
                        <a:pt x="826" y="59"/>
                      </a:cubicBezTo>
                      <a:cubicBezTo>
                        <a:pt x="819" y="62"/>
                        <a:pt x="811" y="62"/>
                        <a:pt x="804" y="62"/>
                      </a:cubicBezTo>
                      <a:cubicBezTo>
                        <a:pt x="796" y="62"/>
                        <a:pt x="789" y="61"/>
                        <a:pt x="782" y="65"/>
                      </a:cubicBezTo>
                      <a:cubicBezTo>
                        <a:pt x="774" y="69"/>
                        <a:pt x="765" y="71"/>
                        <a:pt x="757" y="77"/>
                      </a:cubicBezTo>
                      <a:cubicBezTo>
                        <a:pt x="752" y="81"/>
                        <a:pt x="745" y="84"/>
                        <a:pt x="738" y="84"/>
                      </a:cubicBezTo>
                      <a:cubicBezTo>
                        <a:pt x="737" y="84"/>
                        <a:pt x="736" y="84"/>
                        <a:pt x="734" y="84"/>
                      </a:cubicBezTo>
                      <a:cubicBezTo>
                        <a:pt x="734" y="75"/>
                        <a:pt x="748" y="70"/>
                        <a:pt x="753" y="65"/>
                      </a:cubicBezTo>
                      <a:cubicBezTo>
                        <a:pt x="758" y="62"/>
                        <a:pt x="762" y="57"/>
                        <a:pt x="767" y="53"/>
                      </a:cubicBezTo>
                      <a:cubicBezTo>
                        <a:pt x="770" y="51"/>
                        <a:pt x="774" y="49"/>
                        <a:pt x="773" y="43"/>
                      </a:cubicBezTo>
                      <a:cubicBezTo>
                        <a:pt x="770" y="43"/>
                        <a:pt x="766" y="45"/>
                        <a:pt x="763" y="46"/>
                      </a:cubicBezTo>
                      <a:cubicBezTo>
                        <a:pt x="760" y="47"/>
                        <a:pt x="756" y="48"/>
                        <a:pt x="752" y="49"/>
                      </a:cubicBezTo>
                      <a:cubicBezTo>
                        <a:pt x="748" y="50"/>
                        <a:pt x="745" y="51"/>
                        <a:pt x="741" y="52"/>
                      </a:cubicBezTo>
                      <a:cubicBezTo>
                        <a:pt x="738" y="53"/>
                        <a:pt x="735" y="53"/>
                        <a:pt x="731" y="54"/>
                      </a:cubicBezTo>
                      <a:cubicBezTo>
                        <a:pt x="724" y="56"/>
                        <a:pt x="716" y="59"/>
                        <a:pt x="709" y="61"/>
                      </a:cubicBezTo>
                      <a:cubicBezTo>
                        <a:pt x="701" y="63"/>
                        <a:pt x="693" y="63"/>
                        <a:pt x="685" y="63"/>
                      </a:cubicBezTo>
                      <a:cubicBezTo>
                        <a:pt x="679" y="63"/>
                        <a:pt x="673" y="63"/>
                        <a:pt x="667" y="63"/>
                      </a:cubicBezTo>
                      <a:cubicBezTo>
                        <a:pt x="654" y="63"/>
                        <a:pt x="640" y="63"/>
                        <a:pt x="627" y="61"/>
                      </a:cubicBezTo>
                      <a:cubicBezTo>
                        <a:pt x="619" y="60"/>
                        <a:pt x="611" y="59"/>
                        <a:pt x="604" y="57"/>
                      </a:cubicBezTo>
                      <a:cubicBezTo>
                        <a:pt x="600" y="55"/>
                        <a:pt x="596" y="53"/>
                        <a:pt x="601" y="50"/>
                      </a:cubicBezTo>
                      <a:cubicBezTo>
                        <a:pt x="605" y="48"/>
                        <a:pt x="610" y="48"/>
                        <a:pt x="614" y="47"/>
                      </a:cubicBezTo>
                      <a:cubicBezTo>
                        <a:pt x="619" y="47"/>
                        <a:pt x="624" y="46"/>
                        <a:pt x="628" y="45"/>
                      </a:cubicBezTo>
                      <a:cubicBezTo>
                        <a:pt x="633" y="44"/>
                        <a:pt x="637" y="44"/>
                        <a:pt x="642" y="43"/>
                      </a:cubicBezTo>
                      <a:cubicBezTo>
                        <a:pt x="651" y="42"/>
                        <a:pt x="661" y="39"/>
                        <a:pt x="670" y="39"/>
                      </a:cubicBezTo>
                      <a:cubicBezTo>
                        <a:pt x="682" y="39"/>
                        <a:pt x="694" y="39"/>
                        <a:pt x="705" y="37"/>
                      </a:cubicBezTo>
                      <a:cubicBezTo>
                        <a:pt x="714" y="36"/>
                        <a:pt x="722" y="35"/>
                        <a:pt x="731" y="35"/>
                      </a:cubicBezTo>
                      <a:cubicBezTo>
                        <a:pt x="740" y="35"/>
                        <a:pt x="749" y="33"/>
                        <a:pt x="757" y="31"/>
                      </a:cubicBezTo>
                      <a:cubicBezTo>
                        <a:pt x="762" y="30"/>
                        <a:pt x="769" y="27"/>
                        <a:pt x="772" y="24"/>
                      </a:cubicBezTo>
                      <a:cubicBezTo>
                        <a:pt x="767" y="24"/>
                        <a:pt x="763" y="23"/>
                        <a:pt x="758" y="23"/>
                      </a:cubicBezTo>
                      <a:cubicBezTo>
                        <a:pt x="753" y="23"/>
                        <a:pt x="747" y="23"/>
                        <a:pt x="741" y="23"/>
                      </a:cubicBezTo>
                      <a:cubicBezTo>
                        <a:pt x="731" y="23"/>
                        <a:pt x="721" y="23"/>
                        <a:pt x="711" y="23"/>
                      </a:cubicBezTo>
                      <a:cubicBezTo>
                        <a:pt x="690" y="22"/>
                        <a:pt x="669" y="22"/>
                        <a:pt x="648" y="22"/>
                      </a:cubicBezTo>
                      <a:cubicBezTo>
                        <a:pt x="630" y="22"/>
                        <a:pt x="611" y="22"/>
                        <a:pt x="594" y="24"/>
                      </a:cubicBezTo>
                      <a:cubicBezTo>
                        <a:pt x="586" y="26"/>
                        <a:pt x="578" y="25"/>
                        <a:pt x="570" y="25"/>
                      </a:cubicBezTo>
                      <a:cubicBezTo>
                        <a:pt x="568" y="25"/>
                        <a:pt x="561" y="25"/>
                        <a:pt x="560" y="24"/>
                      </a:cubicBezTo>
                      <a:cubicBezTo>
                        <a:pt x="556" y="20"/>
                        <a:pt x="565" y="19"/>
                        <a:pt x="567" y="19"/>
                      </a:cubicBezTo>
                      <a:cubicBezTo>
                        <a:pt x="577" y="17"/>
                        <a:pt x="586" y="15"/>
                        <a:pt x="596" y="15"/>
                      </a:cubicBezTo>
                      <a:cubicBezTo>
                        <a:pt x="609" y="14"/>
                        <a:pt x="623" y="14"/>
                        <a:pt x="636" y="14"/>
                      </a:cubicBezTo>
                      <a:cubicBezTo>
                        <a:pt x="645" y="14"/>
                        <a:pt x="653" y="14"/>
                        <a:pt x="662" y="14"/>
                      </a:cubicBezTo>
                      <a:cubicBezTo>
                        <a:pt x="668" y="14"/>
                        <a:pt x="673" y="13"/>
                        <a:pt x="679" y="12"/>
                      </a:cubicBezTo>
                      <a:cubicBezTo>
                        <a:pt x="687" y="11"/>
                        <a:pt x="695" y="7"/>
                        <a:pt x="704" y="8"/>
                      </a:cubicBezTo>
                      <a:cubicBezTo>
                        <a:pt x="699" y="8"/>
                        <a:pt x="693" y="7"/>
                        <a:pt x="687" y="6"/>
                      </a:cubicBezTo>
                      <a:cubicBezTo>
                        <a:pt x="679" y="5"/>
                        <a:pt x="671" y="6"/>
                        <a:pt x="663" y="6"/>
                      </a:cubicBezTo>
                      <a:cubicBezTo>
                        <a:pt x="649" y="6"/>
                        <a:pt x="636" y="4"/>
                        <a:pt x="622" y="2"/>
                      </a:cubicBezTo>
                      <a:cubicBezTo>
                        <a:pt x="604" y="0"/>
                        <a:pt x="585" y="2"/>
                        <a:pt x="567" y="2"/>
                      </a:cubicBezTo>
                      <a:cubicBezTo>
                        <a:pt x="560" y="2"/>
                        <a:pt x="554" y="2"/>
                        <a:pt x="547" y="2"/>
                      </a:cubicBezTo>
                      <a:cubicBezTo>
                        <a:pt x="539" y="2"/>
                        <a:pt x="533" y="4"/>
                        <a:pt x="526" y="6"/>
                      </a:cubicBezTo>
                      <a:cubicBezTo>
                        <a:pt x="518" y="7"/>
                        <a:pt x="512" y="7"/>
                        <a:pt x="504" y="7"/>
                      </a:cubicBezTo>
                      <a:cubicBezTo>
                        <a:pt x="498" y="8"/>
                        <a:pt x="492" y="10"/>
                        <a:pt x="486" y="10"/>
                      </a:cubicBezTo>
                      <a:cubicBezTo>
                        <a:pt x="480" y="10"/>
                        <a:pt x="475" y="9"/>
                        <a:pt x="470" y="9"/>
                      </a:cubicBezTo>
                      <a:cubicBezTo>
                        <a:pt x="466" y="8"/>
                        <a:pt x="461" y="8"/>
                        <a:pt x="456" y="9"/>
                      </a:cubicBezTo>
                      <a:cubicBezTo>
                        <a:pt x="451" y="9"/>
                        <a:pt x="445" y="10"/>
                        <a:pt x="440" y="11"/>
                      </a:cubicBezTo>
                      <a:cubicBezTo>
                        <a:pt x="436" y="11"/>
                        <a:pt x="433" y="12"/>
                        <a:pt x="430" y="12"/>
                      </a:cubicBezTo>
                      <a:cubicBezTo>
                        <a:pt x="428" y="13"/>
                        <a:pt x="425" y="14"/>
                        <a:pt x="423" y="14"/>
                      </a:cubicBezTo>
                      <a:cubicBezTo>
                        <a:pt x="429" y="18"/>
                        <a:pt x="440" y="19"/>
                        <a:pt x="447" y="21"/>
                      </a:cubicBezTo>
                      <a:cubicBezTo>
                        <a:pt x="455" y="24"/>
                        <a:pt x="465" y="26"/>
                        <a:pt x="473" y="27"/>
                      </a:cubicBezTo>
                      <a:cubicBezTo>
                        <a:pt x="480" y="28"/>
                        <a:pt x="488" y="30"/>
                        <a:pt x="494" y="34"/>
                      </a:cubicBezTo>
                      <a:cubicBezTo>
                        <a:pt x="500" y="38"/>
                        <a:pt x="493" y="38"/>
                        <a:pt x="490" y="37"/>
                      </a:cubicBezTo>
                      <a:cubicBezTo>
                        <a:pt x="486" y="36"/>
                        <a:pt x="482" y="37"/>
                        <a:pt x="478" y="36"/>
                      </a:cubicBezTo>
                      <a:cubicBezTo>
                        <a:pt x="471" y="36"/>
                        <a:pt x="464" y="34"/>
                        <a:pt x="457" y="33"/>
                      </a:cubicBezTo>
                      <a:cubicBezTo>
                        <a:pt x="453" y="32"/>
                        <a:pt x="449" y="32"/>
                        <a:pt x="445" y="31"/>
                      </a:cubicBezTo>
                      <a:cubicBezTo>
                        <a:pt x="440" y="31"/>
                        <a:pt x="436" y="29"/>
                        <a:pt x="431" y="28"/>
                      </a:cubicBezTo>
                      <a:cubicBezTo>
                        <a:pt x="427" y="27"/>
                        <a:pt x="410" y="21"/>
                        <a:pt x="409" y="26"/>
                      </a:cubicBezTo>
                      <a:cubicBezTo>
                        <a:pt x="408" y="29"/>
                        <a:pt x="414" y="32"/>
                        <a:pt x="416" y="33"/>
                      </a:cubicBezTo>
                      <a:cubicBezTo>
                        <a:pt x="420" y="36"/>
                        <a:pt x="424" y="38"/>
                        <a:pt x="427" y="42"/>
                      </a:cubicBezTo>
                      <a:cubicBezTo>
                        <a:pt x="430" y="45"/>
                        <a:pt x="431" y="50"/>
                        <a:pt x="426" y="50"/>
                      </a:cubicBezTo>
                      <a:cubicBezTo>
                        <a:pt x="422" y="51"/>
                        <a:pt x="418" y="51"/>
                        <a:pt x="414" y="50"/>
                      </a:cubicBezTo>
                      <a:cubicBezTo>
                        <a:pt x="406" y="48"/>
                        <a:pt x="399" y="43"/>
                        <a:pt x="390" y="42"/>
                      </a:cubicBezTo>
                      <a:cubicBezTo>
                        <a:pt x="382" y="41"/>
                        <a:pt x="375" y="41"/>
                        <a:pt x="367" y="39"/>
                      </a:cubicBezTo>
                      <a:cubicBezTo>
                        <a:pt x="363" y="39"/>
                        <a:pt x="360" y="36"/>
                        <a:pt x="356" y="34"/>
                      </a:cubicBezTo>
                      <a:cubicBezTo>
                        <a:pt x="352" y="32"/>
                        <a:pt x="347" y="31"/>
                        <a:pt x="342" y="31"/>
                      </a:cubicBezTo>
                      <a:cubicBezTo>
                        <a:pt x="340" y="30"/>
                        <a:pt x="335" y="29"/>
                        <a:pt x="333" y="30"/>
                      </a:cubicBezTo>
                      <a:cubicBezTo>
                        <a:pt x="328" y="32"/>
                        <a:pt x="334" y="37"/>
                        <a:pt x="336" y="39"/>
                      </a:cubicBezTo>
                      <a:cubicBezTo>
                        <a:pt x="338" y="42"/>
                        <a:pt x="349" y="57"/>
                        <a:pt x="343" y="59"/>
                      </a:cubicBezTo>
                      <a:cubicBezTo>
                        <a:pt x="340" y="61"/>
                        <a:pt x="336" y="57"/>
                        <a:pt x="333" y="56"/>
                      </a:cubicBezTo>
                      <a:cubicBezTo>
                        <a:pt x="330" y="54"/>
                        <a:pt x="327" y="53"/>
                        <a:pt x="324" y="51"/>
                      </a:cubicBezTo>
                      <a:cubicBezTo>
                        <a:pt x="320" y="49"/>
                        <a:pt x="308" y="43"/>
                        <a:pt x="303" y="46"/>
                      </a:cubicBezTo>
                      <a:cubicBezTo>
                        <a:pt x="302" y="46"/>
                        <a:pt x="300" y="49"/>
                        <a:pt x="299" y="50"/>
                      </a:cubicBezTo>
                      <a:cubicBezTo>
                        <a:pt x="297" y="52"/>
                        <a:pt x="296" y="52"/>
                        <a:pt x="294" y="54"/>
                      </a:cubicBezTo>
                      <a:cubicBezTo>
                        <a:pt x="291" y="55"/>
                        <a:pt x="289" y="58"/>
                        <a:pt x="285" y="58"/>
                      </a:cubicBezTo>
                      <a:cubicBezTo>
                        <a:pt x="278" y="59"/>
                        <a:pt x="277" y="46"/>
                        <a:pt x="274" y="41"/>
                      </a:cubicBezTo>
                      <a:cubicBezTo>
                        <a:pt x="272" y="37"/>
                        <a:pt x="270" y="37"/>
                        <a:pt x="266" y="37"/>
                      </a:cubicBezTo>
                      <a:cubicBezTo>
                        <a:pt x="261" y="37"/>
                        <a:pt x="257" y="36"/>
                        <a:pt x="252" y="36"/>
                      </a:cubicBezTo>
                      <a:cubicBezTo>
                        <a:pt x="244" y="36"/>
                        <a:pt x="236" y="37"/>
                        <a:pt x="229" y="39"/>
                      </a:cubicBezTo>
                      <a:cubicBezTo>
                        <a:pt x="224" y="40"/>
                        <a:pt x="212" y="40"/>
                        <a:pt x="211" y="45"/>
                      </a:cubicBezTo>
                      <a:cubicBezTo>
                        <a:pt x="210" y="49"/>
                        <a:pt x="215" y="50"/>
                        <a:pt x="218" y="51"/>
                      </a:cubicBezTo>
                      <a:cubicBezTo>
                        <a:pt x="222" y="53"/>
                        <a:pt x="226" y="55"/>
                        <a:pt x="231" y="57"/>
                      </a:cubicBezTo>
                      <a:cubicBezTo>
                        <a:pt x="234" y="58"/>
                        <a:pt x="238" y="59"/>
                        <a:pt x="240" y="62"/>
                      </a:cubicBezTo>
                      <a:cubicBezTo>
                        <a:pt x="244" y="66"/>
                        <a:pt x="238" y="66"/>
                        <a:pt x="235" y="66"/>
                      </a:cubicBezTo>
                      <a:cubicBezTo>
                        <a:pt x="226" y="65"/>
                        <a:pt x="219" y="61"/>
                        <a:pt x="211" y="59"/>
                      </a:cubicBezTo>
                      <a:cubicBezTo>
                        <a:pt x="204" y="57"/>
                        <a:pt x="197" y="55"/>
                        <a:pt x="190" y="53"/>
                      </a:cubicBezTo>
                      <a:cubicBezTo>
                        <a:pt x="187" y="52"/>
                        <a:pt x="179" y="47"/>
                        <a:pt x="175" y="50"/>
                      </a:cubicBezTo>
                      <a:cubicBezTo>
                        <a:pt x="171" y="52"/>
                        <a:pt x="176" y="58"/>
                        <a:pt x="177" y="61"/>
                      </a:cubicBezTo>
                      <a:cubicBezTo>
                        <a:pt x="179" y="69"/>
                        <a:pt x="173" y="73"/>
                        <a:pt x="166" y="76"/>
                      </a:cubicBezTo>
                      <a:cubicBezTo>
                        <a:pt x="160" y="79"/>
                        <a:pt x="154" y="80"/>
                        <a:pt x="147" y="78"/>
                      </a:cubicBezTo>
                      <a:cubicBezTo>
                        <a:pt x="139" y="76"/>
                        <a:pt x="131" y="76"/>
                        <a:pt x="123" y="76"/>
                      </a:cubicBezTo>
                      <a:cubicBezTo>
                        <a:pt x="114" y="76"/>
                        <a:pt x="106" y="81"/>
                        <a:pt x="98" y="84"/>
                      </a:cubicBezTo>
                      <a:cubicBezTo>
                        <a:pt x="94" y="86"/>
                        <a:pt x="79" y="92"/>
                        <a:pt x="86" y="99"/>
                      </a:cubicBezTo>
                      <a:cubicBezTo>
                        <a:pt x="90" y="102"/>
                        <a:pt x="103" y="101"/>
                        <a:pt x="109" y="100"/>
                      </a:cubicBezTo>
                      <a:cubicBezTo>
                        <a:pt x="116" y="100"/>
                        <a:pt x="122" y="98"/>
                        <a:pt x="130" y="98"/>
                      </a:cubicBezTo>
                      <a:cubicBezTo>
                        <a:pt x="131" y="97"/>
                        <a:pt x="132" y="97"/>
                        <a:pt x="134" y="97"/>
                      </a:cubicBezTo>
                      <a:cubicBezTo>
                        <a:pt x="134" y="103"/>
                        <a:pt x="133" y="104"/>
                        <a:pt x="128" y="106"/>
                      </a:cubicBezTo>
                      <a:cubicBezTo>
                        <a:pt x="126" y="107"/>
                        <a:pt x="121" y="110"/>
                        <a:pt x="119" y="112"/>
                      </a:cubicBezTo>
                      <a:cubicBezTo>
                        <a:pt x="117" y="115"/>
                        <a:pt x="117" y="118"/>
                        <a:pt x="114" y="121"/>
                      </a:cubicBezTo>
                      <a:cubicBezTo>
                        <a:pt x="111" y="123"/>
                        <a:pt x="108" y="125"/>
                        <a:pt x="105" y="126"/>
                      </a:cubicBezTo>
                      <a:cubicBezTo>
                        <a:pt x="102" y="127"/>
                        <a:pt x="98" y="127"/>
                        <a:pt x="95" y="127"/>
                      </a:cubicBezTo>
                      <a:cubicBezTo>
                        <a:pt x="91" y="127"/>
                        <a:pt x="87" y="128"/>
                        <a:pt x="84" y="129"/>
                      </a:cubicBezTo>
                      <a:cubicBezTo>
                        <a:pt x="76" y="131"/>
                        <a:pt x="69" y="134"/>
                        <a:pt x="61" y="135"/>
                      </a:cubicBezTo>
                      <a:cubicBezTo>
                        <a:pt x="46" y="135"/>
                        <a:pt x="34" y="140"/>
                        <a:pt x="20" y="143"/>
                      </a:cubicBezTo>
                      <a:cubicBezTo>
                        <a:pt x="17" y="144"/>
                        <a:pt x="14" y="145"/>
                        <a:pt x="11" y="145"/>
                      </a:cubicBezTo>
                      <a:cubicBezTo>
                        <a:pt x="8" y="146"/>
                        <a:pt x="3" y="145"/>
                        <a:pt x="2" y="148"/>
                      </a:cubicBezTo>
                      <a:cubicBezTo>
                        <a:pt x="0" y="154"/>
                        <a:pt x="15" y="160"/>
                        <a:pt x="19" y="161"/>
                      </a:cubicBezTo>
                      <a:cubicBezTo>
                        <a:pt x="27" y="165"/>
                        <a:pt x="35" y="165"/>
                        <a:pt x="43" y="167"/>
                      </a:cubicBezTo>
                      <a:cubicBezTo>
                        <a:pt x="54" y="168"/>
                        <a:pt x="64" y="168"/>
                        <a:pt x="75" y="168"/>
                      </a:cubicBezTo>
                      <a:cubicBezTo>
                        <a:pt x="79" y="168"/>
                        <a:pt x="84" y="168"/>
                        <a:pt x="88" y="168"/>
                      </a:cubicBezTo>
                      <a:cubicBezTo>
                        <a:pt x="92" y="168"/>
                        <a:pt x="94" y="168"/>
                        <a:pt x="95" y="172"/>
                      </a:cubicBezTo>
                      <a:cubicBezTo>
                        <a:pt x="100" y="182"/>
                        <a:pt x="86" y="180"/>
                        <a:pt x="80" y="180"/>
                      </a:cubicBezTo>
                      <a:cubicBezTo>
                        <a:pt x="72" y="180"/>
                        <a:pt x="64" y="180"/>
                        <a:pt x="56" y="180"/>
                      </a:cubicBezTo>
                      <a:cubicBezTo>
                        <a:pt x="48" y="180"/>
                        <a:pt x="40" y="179"/>
                        <a:pt x="33" y="181"/>
                      </a:cubicBezTo>
                      <a:cubicBezTo>
                        <a:pt x="28" y="183"/>
                        <a:pt x="28" y="187"/>
                        <a:pt x="32" y="189"/>
                      </a:cubicBezTo>
                      <a:cubicBezTo>
                        <a:pt x="36" y="191"/>
                        <a:pt x="40" y="191"/>
                        <a:pt x="44" y="192"/>
                      </a:cubicBezTo>
                      <a:cubicBezTo>
                        <a:pt x="48" y="193"/>
                        <a:pt x="52" y="193"/>
                        <a:pt x="55" y="194"/>
                      </a:cubicBezTo>
                      <a:cubicBezTo>
                        <a:pt x="57" y="194"/>
                        <a:pt x="58" y="195"/>
                        <a:pt x="59" y="195"/>
                      </a:cubicBezTo>
                      <a:cubicBezTo>
                        <a:pt x="61" y="196"/>
                        <a:pt x="65" y="195"/>
                        <a:pt x="66" y="196"/>
                      </a:cubicBezTo>
                      <a:cubicBezTo>
                        <a:pt x="66" y="196"/>
                        <a:pt x="67" y="197"/>
                        <a:pt x="67" y="197"/>
                      </a:cubicBezTo>
                      <a:cubicBezTo>
                        <a:pt x="64" y="200"/>
                        <a:pt x="43" y="201"/>
                        <a:pt x="57" y="207"/>
                      </a:cubicBezTo>
                      <a:cubicBezTo>
                        <a:pt x="63" y="210"/>
                        <a:pt x="70" y="211"/>
                        <a:pt x="77" y="211"/>
                      </a:cubicBezTo>
                      <a:cubicBezTo>
                        <a:pt x="85" y="211"/>
                        <a:pt x="92" y="211"/>
                        <a:pt x="99" y="210"/>
                      </a:cubicBezTo>
                      <a:cubicBezTo>
                        <a:pt x="109" y="208"/>
                        <a:pt x="117" y="212"/>
                        <a:pt x="127" y="213"/>
                      </a:cubicBezTo>
                      <a:cubicBezTo>
                        <a:pt x="138" y="215"/>
                        <a:pt x="147" y="211"/>
                        <a:pt x="157" y="210"/>
                      </a:cubicBezTo>
                      <a:cubicBezTo>
                        <a:pt x="165" y="209"/>
                        <a:pt x="177" y="207"/>
                        <a:pt x="184" y="211"/>
                      </a:cubicBezTo>
                      <a:cubicBezTo>
                        <a:pt x="187" y="212"/>
                        <a:pt x="188" y="215"/>
                        <a:pt x="191" y="217"/>
                      </a:cubicBezTo>
                      <a:cubicBezTo>
                        <a:pt x="194" y="219"/>
                        <a:pt x="197" y="220"/>
                        <a:pt x="200" y="222"/>
                      </a:cubicBezTo>
                      <a:cubicBezTo>
                        <a:pt x="202" y="223"/>
                        <a:pt x="205" y="224"/>
                        <a:pt x="206" y="225"/>
                      </a:cubicBezTo>
                      <a:cubicBezTo>
                        <a:pt x="208" y="226"/>
                        <a:pt x="210" y="229"/>
                        <a:pt x="212" y="230"/>
                      </a:cubicBezTo>
                      <a:cubicBezTo>
                        <a:pt x="219" y="236"/>
                        <a:pt x="225" y="242"/>
                        <a:pt x="230" y="251"/>
                      </a:cubicBezTo>
                      <a:cubicBezTo>
                        <a:pt x="235" y="258"/>
                        <a:pt x="240" y="266"/>
                        <a:pt x="246" y="273"/>
                      </a:cubicBezTo>
                      <a:cubicBezTo>
                        <a:pt x="248" y="276"/>
                        <a:pt x="252" y="278"/>
                        <a:pt x="255" y="282"/>
                      </a:cubicBezTo>
                      <a:cubicBezTo>
                        <a:pt x="257" y="285"/>
                        <a:pt x="256" y="290"/>
                        <a:pt x="259" y="293"/>
                      </a:cubicBezTo>
                      <a:cubicBezTo>
                        <a:pt x="262" y="298"/>
                        <a:pt x="269" y="303"/>
                        <a:pt x="271" y="308"/>
                      </a:cubicBezTo>
                      <a:cubicBezTo>
                        <a:pt x="273" y="313"/>
                        <a:pt x="270" y="319"/>
                        <a:pt x="269" y="323"/>
                      </a:cubicBezTo>
                      <a:cubicBezTo>
                        <a:pt x="265" y="331"/>
                        <a:pt x="254" y="341"/>
                        <a:pt x="259" y="351"/>
                      </a:cubicBezTo>
                      <a:cubicBezTo>
                        <a:pt x="263" y="351"/>
                        <a:pt x="269" y="341"/>
                        <a:pt x="271" y="338"/>
                      </a:cubicBezTo>
                      <a:cubicBezTo>
                        <a:pt x="274" y="335"/>
                        <a:pt x="276" y="333"/>
                        <a:pt x="278" y="330"/>
                      </a:cubicBezTo>
                      <a:cubicBezTo>
                        <a:pt x="280" y="328"/>
                        <a:pt x="282" y="324"/>
                        <a:pt x="285" y="324"/>
                      </a:cubicBezTo>
                      <a:cubicBezTo>
                        <a:pt x="285" y="327"/>
                        <a:pt x="286" y="332"/>
                        <a:pt x="287" y="335"/>
                      </a:cubicBezTo>
                      <a:cubicBezTo>
                        <a:pt x="288" y="340"/>
                        <a:pt x="292" y="340"/>
                        <a:pt x="296" y="340"/>
                      </a:cubicBezTo>
                      <a:cubicBezTo>
                        <a:pt x="300" y="341"/>
                        <a:pt x="305" y="339"/>
                        <a:pt x="309" y="340"/>
                      </a:cubicBezTo>
                      <a:cubicBezTo>
                        <a:pt x="313" y="341"/>
                        <a:pt x="315" y="345"/>
                        <a:pt x="312" y="347"/>
                      </a:cubicBezTo>
                      <a:cubicBezTo>
                        <a:pt x="310" y="349"/>
                        <a:pt x="304" y="349"/>
                        <a:pt x="304" y="352"/>
                      </a:cubicBezTo>
                      <a:cubicBezTo>
                        <a:pt x="304" y="355"/>
                        <a:pt x="311" y="357"/>
                        <a:pt x="313" y="357"/>
                      </a:cubicBezTo>
                      <a:cubicBezTo>
                        <a:pt x="320" y="359"/>
                        <a:pt x="332" y="362"/>
                        <a:pt x="332" y="371"/>
                      </a:cubicBezTo>
                      <a:cubicBezTo>
                        <a:pt x="328" y="371"/>
                        <a:pt x="323" y="371"/>
                        <a:pt x="319" y="371"/>
                      </a:cubicBezTo>
                      <a:cubicBezTo>
                        <a:pt x="314" y="371"/>
                        <a:pt x="309" y="368"/>
                        <a:pt x="304" y="366"/>
                      </a:cubicBezTo>
                      <a:cubicBezTo>
                        <a:pt x="299" y="364"/>
                        <a:pt x="293" y="363"/>
                        <a:pt x="288" y="363"/>
                      </a:cubicBezTo>
                      <a:cubicBezTo>
                        <a:pt x="284" y="362"/>
                        <a:pt x="279" y="361"/>
                        <a:pt x="275" y="361"/>
                      </a:cubicBezTo>
                      <a:cubicBezTo>
                        <a:pt x="273" y="369"/>
                        <a:pt x="293" y="375"/>
                        <a:pt x="298" y="376"/>
                      </a:cubicBezTo>
                      <a:cubicBezTo>
                        <a:pt x="308" y="378"/>
                        <a:pt x="317" y="384"/>
                        <a:pt x="327" y="384"/>
                      </a:cubicBezTo>
                      <a:cubicBezTo>
                        <a:pt x="331" y="384"/>
                        <a:pt x="335" y="383"/>
                        <a:pt x="336" y="387"/>
                      </a:cubicBezTo>
                      <a:cubicBezTo>
                        <a:pt x="337" y="392"/>
                        <a:pt x="332" y="395"/>
                        <a:pt x="330" y="398"/>
                      </a:cubicBezTo>
                      <a:cubicBezTo>
                        <a:pt x="327" y="403"/>
                        <a:pt x="330" y="412"/>
                        <a:pt x="322" y="412"/>
                      </a:cubicBezTo>
                      <a:cubicBezTo>
                        <a:pt x="318" y="413"/>
                        <a:pt x="304" y="410"/>
                        <a:pt x="305" y="418"/>
                      </a:cubicBezTo>
                      <a:cubicBezTo>
                        <a:pt x="306" y="421"/>
                        <a:pt x="312" y="424"/>
                        <a:pt x="314" y="425"/>
                      </a:cubicBezTo>
                      <a:cubicBezTo>
                        <a:pt x="317" y="427"/>
                        <a:pt x="320" y="429"/>
                        <a:pt x="323" y="431"/>
                      </a:cubicBezTo>
                      <a:cubicBezTo>
                        <a:pt x="324" y="432"/>
                        <a:pt x="325" y="433"/>
                        <a:pt x="325" y="435"/>
                      </a:cubicBezTo>
                      <a:cubicBezTo>
                        <a:pt x="318" y="435"/>
                        <a:pt x="311" y="435"/>
                        <a:pt x="304" y="435"/>
                      </a:cubicBezTo>
                      <a:cubicBezTo>
                        <a:pt x="296" y="435"/>
                        <a:pt x="291" y="434"/>
                        <a:pt x="286" y="441"/>
                      </a:cubicBezTo>
                      <a:cubicBezTo>
                        <a:pt x="282" y="446"/>
                        <a:pt x="278" y="451"/>
                        <a:pt x="279" y="459"/>
                      </a:cubicBezTo>
                      <a:cubicBezTo>
                        <a:pt x="281" y="468"/>
                        <a:pt x="288" y="465"/>
                        <a:pt x="294" y="461"/>
                      </a:cubicBezTo>
                      <a:cubicBezTo>
                        <a:pt x="296" y="460"/>
                        <a:pt x="314" y="453"/>
                        <a:pt x="309" y="460"/>
                      </a:cubicBezTo>
                      <a:cubicBezTo>
                        <a:pt x="307" y="463"/>
                        <a:pt x="302" y="466"/>
                        <a:pt x="299" y="468"/>
                      </a:cubicBezTo>
                      <a:cubicBezTo>
                        <a:pt x="296" y="470"/>
                        <a:pt x="293" y="471"/>
                        <a:pt x="291" y="474"/>
                      </a:cubicBezTo>
                      <a:cubicBezTo>
                        <a:pt x="288" y="476"/>
                        <a:pt x="287" y="480"/>
                        <a:pt x="289" y="483"/>
                      </a:cubicBezTo>
                      <a:cubicBezTo>
                        <a:pt x="291" y="489"/>
                        <a:pt x="293" y="483"/>
                        <a:pt x="295" y="481"/>
                      </a:cubicBezTo>
                      <a:cubicBezTo>
                        <a:pt x="298" y="479"/>
                        <a:pt x="302" y="478"/>
                        <a:pt x="306" y="477"/>
                      </a:cubicBezTo>
                      <a:cubicBezTo>
                        <a:pt x="310" y="476"/>
                        <a:pt x="314" y="474"/>
                        <a:pt x="319" y="474"/>
                      </a:cubicBezTo>
                      <a:cubicBezTo>
                        <a:pt x="322" y="474"/>
                        <a:pt x="326" y="476"/>
                        <a:pt x="324" y="480"/>
                      </a:cubicBezTo>
                      <a:cubicBezTo>
                        <a:pt x="322" y="483"/>
                        <a:pt x="314" y="483"/>
                        <a:pt x="311" y="485"/>
                      </a:cubicBezTo>
                      <a:cubicBezTo>
                        <a:pt x="305" y="487"/>
                        <a:pt x="296" y="491"/>
                        <a:pt x="295" y="498"/>
                      </a:cubicBezTo>
                      <a:cubicBezTo>
                        <a:pt x="295" y="501"/>
                        <a:pt x="297" y="506"/>
                        <a:pt x="298" y="509"/>
                      </a:cubicBezTo>
                      <a:cubicBezTo>
                        <a:pt x="299" y="513"/>
                        <a:pt x="300" y="517"/>
                        <a:pt x="302" y="521"/>
                      </a:cubicBezTo>
                      <a:cubicBezTo>
                        <a:pt x="303" y="525"/>
                        <a:pt x="305" y="528"/>
                        <a:pt x="308" y="532"/>
                      </a:cubicBezTo>
                      <a:cubicBezTo>
                        <a:pt x="309" y="534"/>
                        <a:pt x="310" y="535"/>
                        <a:pt x="310" y="537"/>
                      </a:cubicBezTo>
                      <a:cubicBezTo>
                        <a:pt x="311" y="539"/>
                        <a:pt x="312" y="542"/>
                        <a:pt x="313" y="543"/>
                      </a:cubicBezTo>
                      <a:cubicBezTo>
                        <a:pt x="317" y="547"/>
                        <a:pt x="327" y="538"/>
                        <a:pt x="331" y="536"/>
                      </a:cubicBezTo>
                      <a:cubicBezTo>
                        <a:pt x="333" y="534"/>
                        <a:pt x="336" y="532"/>
                        <a:pt x="340" y="533"/>
                      </a:cubicBezTo>
                      <a:cubicBezTo>
                        <a:pt x="342" y="534"/>
                        <a:pt x="346" y="540"/>
                        <a:pt x="345" y="542"/>
                      </a:cubicBezTo>
                      <a:cubicBezTo>
                        <a:pt x="343" y="544"/>
                        <a:pt x="337" y="544"/>
                        <a:pt x="335" y="545"/>
                      </a:cubicBezTo>
                      <a:cubicBezTo>
                        <a:pt x="332" y="546"/>
                        <a:pt x="329" y="548"/>
                        <a:pt x="326" y="550"/>
                      </a:cubicBezTo>
                      <a:cubicBezTo>
                        <a:pt x="323" y="552"/>
                        <a:pt x="321" y="554"/>
                        <a:pt x="321" y="558"/>
                      </a:cubicBezTo>
                      <a:cubicBezTo>
                        <a:pt x="321" y="562"/>
                        <a:pt x="322" y="565"/>
                        <a:pt x="323" y="569"/>
                      </a:cubicBezTo>
                      <a:cubicBezTo>
                        <a:pt x="325" y="575"/>
                        <a:pt x="328" y="580"/>
                        <a:pt x="332" y="585"/>
                      </a:cubicBezTo>
                      <a:cubicBezTo>
                        <a:pt x="335" y="587"/>
                        <a:pt x="337" y="590"/>
                        <a:pt x="339" y="593"/>
                      </a:cubicBezTo>
                      <a:cubicBezTo>
                        <a:pt x="344" y="600"/>
                        <a:pt x="344" y="607"/>
                        <a:pt x="349" y="613"/>
                      </a:cubicBezTo>
                      <a:cubicBezTo>
                        <a:pt x="352" y="616"/>
                        <a:pt x="356" y="619"/>
                        <a:pt x="358" y="622"/>
                      </a:cubicBezTo>
                      <a:cubicBezTo>
                        <a:pt x="360" y="626"/>
                        <a:pt x="360" y="629"/>
                        <a:pt x="361" y="633"/>
                      </a:cubicBezTo>
                      <a:cubicBezTo>
                        <a:pt x="364" y="641"/>
                        <a:pt x="368" y="646"/>
                        <a:pt x="376" y="648"/>
                      </a:cubicBezTo>
                      <a:cubicBezTo>
                        <a:pt x="380" y="649"/>
                        <a:pt x="384" y="650"/>
                        <a:pt x="388" y="647"/>
                      </a:cubicBezTo>
                      <a:cubicBezTo>
                        <a:pt x="391" y="645"/>
                        <a:pt x="395" y="641"/>
                        <a:pt x="398" y="643"/>
                      </a:cubicBezTo>
                      <a:cubicBezTo>
                        <a:pt x="402" y="646"/>
                        <a:pt x="398" y="652"/>
                        <a:pt x="404" y="652"/>
                      </a:cubicBezTo>
                      <a:cubicBezTo>
                        <a:pt x="407" y="653"/>
                        <a:pt x="415" y="651"/>
                        <a:pt x="417" y="649"/>
                      </a:cubicBezTo>
                      <a:cubicBezTo>
                        <a:pt x="419" y="651"/>
                        <a:pt x="416" y="656"/>
                        <a:pt x="419" y="657"/>
                      </a:cubicBezTo>
                      <a:cubicBezTo>
                        <a:pt x="422" y="659"/>
                        <a:pt x="426" y="656"/>
                        <a:pt x="428" y="655"/>
                      </a:cubicBezTo>
                      <a:cubicBezTo>
                        <a:pt x="434" y="653"/>
                        <a:pt x="434" y="654"/>
                        <a:pt x="437" y="658"/>
                      </a:cubicBezTo>
                      <a:cubicBezTo>
                        <a:pt x="441" y="663"/>
                        <a:pt x="445" y="659"/>
                        <a:pt x="447" y="654"/>
                      </a:cubicBezTo>
                      <a:cubicBezTo>
                        <a:pt x="448" y="652"/>
                        <a:pt x="449" y="649"/>
                        <a:pt x="448" y="646"/>
                      </a:cubicBezTo>
                      <a:cubicBezTo>
                        <a:pt x="448" y="642"/>
                        <a:pt x="446" y="641"/>
                        <a:pt x="449" y="637"/>
                      </a:cubicBezTo>
                      <a:cubicBezTo>
                        <a:pt x="455" y="630"/>
                        <a:pt x="461" y="623"/>
                        <a:pt x="461" y="6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 name="Freeform 6"/>
                <p:cNvSpPr/>
                <p:nvPr/>
              </p:nvSpPr>
              <p:spPr bwMode="auto">
                <a:xfrm>
                  <a:off x="12776179" y="3890960"/>
                  <a:ext cx="476249" cy="644525"/>
                </a:xfrm>
                <a:custGeom>
                  <a:avLst/>
                  <a:gdLst/>
                  <a:ahLst/>
                  <a:cxnLst>
                    <a:cxn ang="0">
                      <a:pos x="180" y="163"/>
                    </a:cxn>
                    <a:cxn ang="0">
                      <a:pos x="155" y="163"/>
                    </a:cxn>
                    <a:cxn ang="0">
                      <a:pos x="141" y="168"/>
                    </a:cxn>
                    <a:cxn ang="0">
                      <a:pos x="143" y="184"/>
                    </a:cxn>
                    <a:cxn ang="0">
                      <a:pos x="141" y="196"/>
                    </a:cxn>
                    <a:cxn ang="0">
                      <a:pos x="146" y="213"/>
                    </a:cxn>
                    <a:cxn ang="0">
                      <a:pos x="143" y="222"/>
                    </a:cxn>
                    <a:cxn ang="0">
                      <a:pos x="135" y="240"/>
                    </a:cxn>
                    <a:cxn ang="0">
                      <a:pos x="126" y="243"/>
                    </a:cxn>
                    <a:cxn ang="0">
                      <a:pos x="130" y="225"/>
                    </a:cxn>
                    <a:cxn ang="0">
                      <a:pos x="112" y="221"/>
                    </a:cxn>
                    <a:cxn ang="0">
                      <a:pos x="91" y="217"/>
                    </a:cxn>
                    <a:cxn ang="0">
                      <a:pos x="65" y="194"/>
                    </a:cxn>
                    <a:cxn ang="0">
                      <a:pos x="56" y="189"/>
                    </a:cxn>
                    <a:cxn ang="0">
                      <a:pos x="50" y="187"/>
                    </a:cxn>
                    <a:cxn ang="0">
                      <a:pos x="43" y="184"/>
                    </a:cxn>
                    <a:cxn ang="0">
                      <a:pos x="23" y="175"/>
                    </a:cxn>
                    <a:cxn ang="0">
                      <a:pos x="7" y="170"/>
                    </a:cxn>
                    <a:cxn ang="0">
                      <a:pos x="9" y="153"/>
                    </a:cxn>
                    <a:cxn ang="0">
                      <a:pos x="27" y="106"/>
                    </a:cxn>
                    <a:cxn ang="0">
                      <a:pos x="20" y="78"/>
                    </a:cxn>
                    <a:cxn ang="0">
                      <a:pos x="33" y="64"/>
                    </a:cxn>
                    <a:cxn ang="0">
                      <a:pos x="48" y="45"/>
                    </a:cxn>
                    <a:cxn ang="0">
                      <a:pos x="67" y="22"/>
                    </a:cxn>
                    <a:cxn ang="0">
                      <a:pos x="96" y="14"/>
                    </a:cxn>
                    <a:cxn ang="0">
                      <a:pos x="111" y="1"/>
                    </a:cxn>
                    <a:cxn ang="0">
                      <a:pos x="116" y="8"/>
                    </a:cxn>
                    <a:cxn ang="0">
                      <a:pos x="111" y="10"/>
                    </a:cxn>
                    <a:cxn ang="0">
                      <a:pos x="107" y="12"/>
                    </a:cxn>
                    <a:cxn ang="0">
                      <a:pos x="96" y="26"/>
                    </a:cxn>
                    <a:cxn ang="0">
                      <a:pos x="93" y="47"/>
                    </a:cxn>
                    <a:cxn ang="0">
                      <a:pos x="98" y="68"/>
                    </a:cxn>
                    <a:cxn ang="0">
                      <a:pos x="103" y="78"/>
                    </a:cxn>
                    <a:cxn ang="0">
                      <a:pos x="125" y="84"/>
                    </a:cxn>
                    <a:cxn ang="0">
                      <a:pos x="140" y="88"/>
                    </a:cxn>
                    <a:cxn ang="0">
                      <a:pos x="146" y="97"/>
                    </a:cxn>
                    <a:cxn ang="0">
                      <a:pos x="158" y="97"/>
                    </a:cxn>
                    <a:cxn ang="0">
                      <a:pos x="168" y="95"/>
                    </a:cxn>
                    <a:cxn ang="0">
                      <a:pos x="175" y="95"/>
                    </a:cxn>
                    <a:cxn ang="0">
                      <a:pos x="171" y="113"/>
                    </a:cxn>
                    <a:cxn ang="0">
                      <a:pos x="172" y="124"/>
                    </a:cxn>
                    <a:cxn ang="0">
                      <a:pos x="174" y="135"/>
                    </a:cxn>
                    <a:cxn ang="0">
                      <a:pos x="176" y="148"/>
                    </a:cxn>
                  </a:cxnLst>
                  <a:rect l="0" t="0" r="r" b="b"/>
                  <a:pathLst>
                    <a:path w="181" h="245">
                      <a:moveTo>
                        <a:pt x="181" y="163"/>
                      </a:moveTo>
                      <a:cubicBezTo>
                        <a:pt x="180" y="163"/>
                        <a:pt x="180" y="163"/>
                        <a:pt x="180" y="163"/>
                      </a:cubicBezTo>
                      <a:cubicBezTo>
                        <a:pt x="176" y="163"/>
                        <a:pt x="171" y="163"/>
                        <a:pt x="167" y="163"/>
                      </a:cubicBezTo>
                      <a:cubicBezTo>
                        <a:pt x="155" y="163"/>
                        <a:pt x="155" y="163"/>
                        <a:pt x="155" y="163"/>
                      </a:cubicBezTo>
                      <a:cubicBezTo>
                        <a:pt x="151" y="163"/>
                        <a:pt x="146" y="162"/>
                        <a:pt x="143" y="164"/>
                      </a:cubicBezTo>
                      <a:cubicBezTo>
                        <a:pt x="141" y="165"/>
                        <a:pt x="141" y="166"/>
                        <a:pt x="141" y="168"/>
                      </a:cubicBezTo>
                      <a:cubicBezTo>
                        <a:pt x="141" y="171"/>
                        <a:pt x="142" y="172"/>
                        <a:pt x="143" y="174"/>
                      </a:cubicBezTo>
                      <a:cubicBezTo>
                        <a:pt x="145" y="176"/>
                        <a:pt x="146" y="182"/>
                        <a:pt x="143" y="184"/>
                      </a:cubicBezTo>
                      <a:cubicBezTo>
                        <a:pt x="140" y="185"/>
                        <a:pt x="134" y="185"/>
                        <a:pt x="137" y="191"/>
                      </a:cubicBezTo>
                      <a:cubicBezTo>
                        <a:pt x="138" y="193"/>
                        <a:pt x="140" y="194"/>
                        <a:pt x="141" y="196"/>
                      </a:cubicBezTo>
                      <a:cubicBezTo>
                        <a:pt x="143" y="198"/>
                        <a:pt x="144" y="200"/>
                        <a:pt x="145" y="202"/>
                      </a:cubicBezTo>
                      <a:cubicBezTo>
                        <a:pt x="147" y="205"/>
                        <a:pt x="146" y="209"/>
                        <a:pt x="146" y="213"/>
                      </a:cubicBezTo>
                      <a:cubicBezTo>
                        <a:pt x="146" y="214"/>
                        <a:pt x="146" y="216"/>
                        <a:pt x="146" y="218"/>
                      </a:cubicBezTo>
                      <a:cubicBezTo>
                        <a:pt x="146" y="219"/>
                        <a:pt x="144" y="221"/>
                        <a:pt x="143" y="222"/>
                      </a:cubicBezTo>
                      <a:cubicBezTo>
                        <a:pt x="141" y="225"/>
                        <a:pt x="141" y="228"/>
                        <a:pt x="140" y="231"/>
                      </a:cubicBezTo>
                      <a:cubicBezTo>
                        <a:pt x="139" y="234"/>
                        <a:pt x="137" y="237"/>
                        <a:pt x="135" y="240"/>
                      </a:cubicBezTo>
                      <a:cubicBezTo>
                        <a:pt x="133" y="242"/>
                        <a:pt x="132" y="243"/>
                        <a:pt x="130" y="245"/>
                      </a:cubicBezTo>
                      <a:cubicBezTo>
                        <a:pt x="129" y="245"/>
                        <a:pt x="127" y="244"/>
                        <a:pt x="126" y="243"/>
                      </a:cubicBezTo>
                      <a:cubicBezTo>
                        <a:pt x="125" y="241"/>
                        <a:pt x="127" y="235"/>
                        <a:pt x="127" y="233"/>
                      </a:cubicBezTo>
                      <a:cubicBezTo>
                        <a:pt x="128" y="230"/>
                        <a:pt x="130" y="228"/>
                        <a:pt x="130" y="225"/>
                      </a:cubicBezTo>
                      <a:cubicBezTo>
                        <a:pt x="129" y="221"/>
                        <a:pt x="125" y="222"/>
                        <a:pt x="122" y="222"/>
                      </a:cubicBezTo>
                      <a:cubicBezTo>
                        <a:pt x="118" y="222"/>
                        <a:pt x="115" y="221"/>
                        <a:pt x="112" y="221"/>
                      </a:cubicBezTo>
                      <a:cubicBezTo>
                        <a:pt x="108" y="221"/>
                        <a:pt x="105" y="221"/>
                        <a:pt x="101" y="221"/>
                      </a:cubicBezTo>
                      <a:cubicBezTo>
                        <a:pt x="97" y="221"/>
                        <a:pt x="94" y="219"/>
                        <a:pt x="91" y="217"/>
                      </a:cubicBezTo>
                      <a:cubicBezTo>
                        <a:pt x="83" y="213"/>
                        <a:pt x="80" y="205"/>
                        <a:pt x="73" y="200"/>
                      </a:cubicBezTo>
                      <a:cubicBezTo>
                        <a:pt x="71" y="198"/>
                        <a:pt x="68" y="196"/>
                        <a:pt x="65" y="194"/>
                      </a:cubicBezTo>
                      <a:cubicBezTo>
                        <a:pt x="64" y="194"/>
                        <a:pt x="63" y="194"/>
                        <a:pt x="63" y="193"/>
                      </a:cubicBezTo>
                      <a:cubicBezTo>
                        <a:pt x="60" y="192"/>
                        <a:pt x="58" y="190"/>
                        <a:pt x="56" y="189"/>
                      </a:cubicBezTo>
                      <a:cubicBezTo>
                        <a:pt x="55" y="189"/>
                        <a:pt x="54" y="189"/>
                        <a:pt x="53" y="188"/>
                      </a:cubicBezTo>
                      <a:cubicBezTo>
                        <a:pt x="52" y="188"/>
                        <a:pt x="51" y="187"/>
                        <a:pt x="50" y="187"/>
                      </a:cubicBezTo>
                      <a:cubicBezTo>
                        <a:pt x="48" y="186"/>
                        <a:pt x="47" y="186"/>
                        <a:pt x="46" y="186"/>
                      </a:cubicBezTo>
                      <a:cubicBezTo>
                        <a:pt x="45" y="185"/>
                        <a:pt x="44" y="184"/>
                        <a:pt x="43" y="184"/>
                      </a:cubicBezTo>
                      <a:cubicBezTo>
                        <a:pt x="40" y="183"/>
                        <a:pt x="37" y="182"/>
                        <a:pt x="35" y="181"/>
                      </a:cubicBezTo>
                      <a:cubicBezTo>
                        <a:pt x="31" y="179"/>
                        <a:pt x="27" y="177"/>
                        <a:pt x="23" y="175"/>
                      </a:cubicBezTo>
                      <a:cubicBezTo>
                        <a:pt x="20" y="174"/>
                        <a:pt x="17" y="173"/>
                        <a:pt x="15" y="172"/>
                      </a:cubicBezTo>
                      <a:cubicBezTo>
                        <a:pt x="12" y="172"/>
                        <a:pt x="10" y="171"/>
                        <a:pt x="7" y="170"/>
                      </a:cubicBezTo>
                      <a:cubicBezTo>
                        <a:pt x="5" y="169"/>
                        <a:pt x="2" y="168"/>
                        <a:pt x="0" y="166"/>
                      </a:cubicBezTo>
                      <a:cubicBezTo>
                        <a:pt x="3" y="162"/>
                        <a:pt x="6" y="157"/>
                        <a:pt x="9" y="153"/>
                      </a:cubicBezTo>
                      <a:cubicBezTo>
                        <a:pt x="14" y="147"/>
                        <a:pt x="18" y="141"/>
                        <a:pt x="25" y="136"/>
                      </a:cubicBezTo>
                      <a:cubicBezTo>
                        <a:pt x="34" y="130"/>
                        <a:pt x="29" y="115"/>
                        <a:pt x="27" y="106"/>
                      </a:cubicBezTo>
                      <a:cubicBezTo>
                        <a:pt x="26" y="101"/>
                        <a:pt x="26" y="96"/>
                        <a:pt x="24" y="92"/>
                      </a:cubicBezTo>
                      <a:cubicBezTo>
                        <a:pt x="24" y="90"/>
                        <a:pt x="19" y="79"/>
                        <a:pt x="20" y="78"/>
                      </a:cubicBezTo>
                      <a:cubicBezTo>
                        <a:pt x="26" y="71"/>
                        <a:pt x="26" y="71"/>
                        <a:pt x="26" y="71"/>
                      </a:cubicBezTo>
                      <a:cubicBezTo>
                        <a:pt x="33" y="64"/>
                        <a:pt x="33" y="64"/>
                        <a:pt x="33" y="64"/>
                      </a:cubicBezTo>
                      <a:cubicBezTo>
                        <a:pt x="40" y="78"/>
                        <a:pt x="42" y="61"/>
                        <a:pt x="45" y="54"/>
                      </a:cubicBezTo>
                      <a:cubicBezTo>
                        <a:pt x="46" y="51"/>
                        <a:pt x="47" y="48"/>
                        <a:pt x="48" y="45"/>
                      </a:cubicBezTo>
                      <a:cubicBezTo>
                        <a:pt x="50" y="42"/>
                        <a:pt x="50" y="38"/>
                        <a:pt x="52" y="35"/>
                      </a:cubicBezTo>
                      <a:cubicBezTo>
                        <a:pt x="55" y="29"/>
                        <a:pt x="61" y="24"/>
                        <a:pt x="67" y="22"/>
                      </a:cubicBezTo>
                      <a:cubicBezTo>
                        <a:pt x="74" y="20"/>
                        <a:pt x="81" y="22"/>
                        <a:pt x="87" y="18"/>
                      </a:cubicBezTo>
                      <a:cubicBezTo>
                        <a:pt x="90" y="17"/>
                        <a:pt x="93" y="16"/>
                        <a:pt x="96" y="14"/>
                      </a:cubicBezTo>
                      <a:cubicBezTo>
                        <a:pt x="99" y="12"/>
                        <a:pt x="100" y="9"/>
                        <a:pt x="103" y="6"/>
                      </a:cubicBezTo>
                      <a:cubicBezTo>
                        <a:pt x="105" y="3"/>
                        <a:pt x="107" y="1"/>
                        <a:pt x="111" y="1"/>
                      </a:cubicBezTo>
                      <a:cubicBezTo>
                        <a:pt x="115" y="1"/>
                        <a:pt x="119" y="0"/>
                        <a:pt x="118" y="5"/>
                      </a:cubicBezTo>
                      <a:cubicBezTo>
                        <a:pt x="118" y="6"/>
                        <a:pt x="117" y="7"/>
                        <a:pt x="116" y="8"/>
                      </a:cubicBezTo>
                      <a:cubicBezTo>
                        <a:pt x="115" y="8"/>
                        <a:pt x="114" y="8"/>
                        <a:pt x="113" y="8"/>
                      </a:cubicBezTo>
                      <a:cubicBezTo>
                        <a:pt x="113" y="9"/>
                        <a:pt x="112" y="9"/>
                        <a:pt x="111" y="10"/>
                      </a:cubicBezTo>
                      <a:cubicBezTo>
                        <a:pt x="110" y="10"/>
                        <a:pt x="110" y="10"/>
                        <a:pt x="109" y="10"/>
                      </a:cubicBezTo>
                      <a:cubicBezTo>
                        <a:pt x="108" y="11"/>
                        <a:pt x="107" y="12"/>
                        <a:pt x="107" y="12"/>
                      </a:cubicBezTo>
                      <a:cubicBezTo>
                        <a:pt x="106" y="14"/>
                        <a:pt x="104" y="15"/>
                        <a:pt x="103" y="17"/>
                      </a:cubicBezTo>
                      <a:cubicBezTo>
                        <a:pt x="101" y="20"/>
                        <a:pt x="97" y="23"/>
                        <a:pt x="96" y="26"/>
                      </a:cubicBezTo>
                      <a:cubicBezTo>
                        <a:pt x="94" y="29"/>
                        <a:pt x="93" y="32"/>
                        <a:pt x="93" y="36"/>
                      </a:cubicBezTo>
                      <a:cubicBezTo>
                        <a:pt x="93" y="39"/>
                        <a:pt x="92" y="43"/>
                        <a:pt x="93" y="47"/>
                      </a:cubicBezTo>
                      <a:cubicBezTo>
                        <a:pt x="93" y="50"/>
                        <a:pt x="95" y="54"/>
                        <a:pt x="96" y="58"/>
                      </a:cubicBezTo>
                      <a:cubicBezTo>
                        <a:pt x="97" y="61"/>
                        <a:pt x="98" y="64"/>
                        <a:pt x="98" y="68"/>
                      </a:cubicBezTo>
                      <a:cubicBezTo>
                        <a:pt x="99" y="69"/>
                        <a:pt x="100" y="71"/>
                        <a:pt x="100" y="72"/>
                      </a:cubicBezTo>
                      <a:cubicBezTo>
                        <a:pt x="101" y="75"/>
                        <a:pt x="102" y="77"/>
                        <a:pt x="103" y="78"/>
                      </a:cubicBezTo>
                      <a:cubicBezTo>
                        <a:pt x="106" y="81"/>
                        <a:pt x="110" y="80"/>
                        <a:pt x="114" y="81"/>
                      </a:cubicBezTo>
                      <a:cubicBezTo>
                        <a:pt x="118" y="82"/>
                        <a:pt x="121" y="83"/>
                        <a:pt x="125" y="84"/>
                      </a:cubicBezTo>
                      <a:cubicBezTo>
                        <a:pt x="129" y="84"/>
                        <a:pt x="132" y="85"/>
                        <a:pt x="136" y="86"/>
                      </a:cubicBezTo>
                      <a:cubicBezTo>
                        <a:pt x="137" y="87"/>
                        <a:pt x="139" y="87"/>
                        <a:pt x="140" y="88"/>
                      </a:cubicBezTo>
                      <a:cubicBezTo>
                        <a:pt x="142" y="90"/>
                        <a:pt x="143" y="92"/>
                        <a:pt x="144" y="94"/>
                      </a:cubicBezTo>
                      <a:cubicBezTo>
                        <a:pt x="144" y="96"/>
                        <a:pt x="144" y="96"/>
                        <a:pt x="146" y="97"/>
                      </a:cubicBezTo>
                      <a:cubicBezTo>
                        <a:pt x="148" y="98"/>
                        <a:pt x="150" y="98"/>
                        <a:pt x="152" y="98"/>
                      </a:cubicBezTo>
                      <a:cubicBezTo>
                        <a:pt x="154" y="97"/>
                        <a:pt x="156" y="97"/>
                        <a:pt x="158" y="97"/>
                      </a:cubicBezTo>
                      <a:cubicBezTo>
                        <a:pt x="160" y="97"/>
                        <a:pt x="163" y="98"/>
                        <a:pt x="165" y="97"/>
                      </a:cubicBezTo>
                      <a:cubicBezTo>
                        <a:pt x="166" y="97"/>
                        <a:pt x="166" y="96"/>
                        <a:pt x="168" y="95"/>
                      </a:cubicBezTo>
                      <a:cubicBezTo>
                        <a:pt x="168" y="95"/>
                        <a:pt x="169" y="95"/>
                        <a:pt x="170" y="95"/>
                      </a:cubicBezTo>
                      <a:cubicBezTo>
                        <a:pt x="171" y="95"/>
                        <a:pt x="174" y="94"/>
                        <a:pt x="175" y="95"/>
                      </a:cubicBezTo>
                      <a:cubicBezTo>
                        <a:pt x="178" y="96"/>
                        <a:pt x="174" y="101"/>
                        <a:pt x="173" y="104"/>
                      </a:cubicBezTo>
                      <a:cubicBezTo>
                        <a:pt x="172" y="106"/>
                        <a:pt x="171" y="110"/>
                        <a:pt x="171" y="113"/>
                      </a:cubicBezTo>
                      <a:cubicBezTo>
                        <a:pt x="171" y="115"/>
                        <a:pt x="171" y="117"/>
                        <a:pt x="171" y="119"/>
                      </a:cubicBezTo>
                      <a:cubicBezTo>
                        <a:pt x="171" y="121"/>
                        <a:pt x="172" y="122"/>
                        <a:pt x="172" y="124"/>
                      </a:cubicBezTo>
                      <a:cubicBezTo>
                        <a:pt x="172" y="126"/>
                        <a:pt x="172" y="127"/>
                        <a:pt x="172" y="129"/>
                      </a:cubicBezTo>
                      <a:cubicBezTo>
                        <a:pt x="172" y="131"/>
                        <a:pt x="173" y="133"/>
                        <a:pt x="174" y="135"/>
                      </a:cubicBezTo>
                      <a:cubicBezTo>
                        <a:pt x="174" y="137"/>
                        <a:pt x="175" y="140"/>
                        <a:pt x="176" y="142"/>
                      </a:cubicBezTo>
                      <a:cubicBezTo>
                        <a:pt x="176" y="144"/>
                        <a:pt x="176" y="146"/>
                        <a:pt x="176" y="148"/>
                      </a:cubicBezTo>
                      <a:cubicBezTo>
                        <a:pt x="178" y="152"/>
                        <a:pt x="178" y="158"/>
                        <a:pt x="181" y="16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 name="Freeform 7"/>
                <p:cNvSpPr/>
                <p:nvPr/>
              </p:nvSpPr>
              <p:spPr bwMode="auto">
                <a:xfrm>
                  <a:off x="13019066" y="3898899"/>
                  <a:ext cx="515937" cy="455612"/>
                </a:xfrm>
                <a:custGeom>
                  <a:avLst/>
                  <a:gdLst/>
                  <a:ahLst/>
                  <a:cxnLst>
                    <a:cxn ang="0">
                      <a:pos x="196" y="63"/>
                    </a:cxn>
                    <a:cxn ang="0">
                      <a:pos x="181" y="85"/>
                    </a:cxn>
                    <a:cxn ang="0">
                      <a:pos x="181" y="108"/>
                    </a:cxn>
                    <a:cxn ang="0">
                      <a:pos x="183" y="111"/>
                    </a:cxn>
                    <a:cxn ang="0">
                      <a:pos x="173" y="119"/>
                    </a:cxn>
                    <a:cxn ang="0">
                      <a:pos x="164" y="125"/>
                    </a:cxn>
                    <a:cxn ang="0">
                      <a:pos x="134" y="123"/>
                    </a:cxn>
                    <a:cxn ang="0">
                      <a:pos x="128" y="126"/>
                    </a:cxn>
                    <a:cxn ang="0">
                      <a:pos x="132" y="136"/>
                    </a:cxn>
                    <a:cxn ang="0">
                      <a:pos x="139" y="154"/>
                    </a:cxn>
                    <a:cxn ang="0">
                      <a:pos x="128" y="165"/>
                    </a:cxn>
                    <a:cxn ang="0">
                      <a:pos x="118" y="171"/>
                    </a:cxn>
                    <a:cxn ang="0">
                      <a:pos x="103" y="172"/>
                    </a:cxn>
                    <a:cxn ang="0">
                      <a:pos x="89" y="160"/>
                    </a:cxn>
                    <a:cxn ang="0">
                      <a:pos x="84" y="139"/>
                    </a:cxn>
                    <a:cxn ang="0">
                      <a:pos x="80" y="126"/>
                    </a:cxn>
                    <a:cxn ang="0">
                      <a:pos x="79" y="116"/>
                    </a:cxn>
                    <a:cxn ang="0">
                      <a:pos x="81" y="101"/>
                    </a:cxn>
                    <a:cxn ang="0">
                      <a:pos x="78" y="92"/>
                    </a:cxn>
                    <a:cxn ang="0">
                      <a:pos x="73" y="94"/>
                    </a:cxn>
                    <a:cxn ang="0">
                      <a:pos x="60" y="95"/>
                    </a:cxn>
                    <a:cxn ang="0">
                      <a:pos x="52" y="91"/>
                    </a:cxn>
                    <a:cxn ang="0">
                      <a:pos x="44" y="83"/>
                    </a:cxn>
                    <a:cxn ang="0">
                      <a:pos x="22" y="78"/>
                    </a:cxn>
                    <a:cxn ang="0">
                      <a:pos x="8" y="69"/>
                    </a:cxn>
                    <a:cxn ang="0">
                      <a:pos x="4" y="55"/>
                    </a:cxn>
                    <a:cxn ang="0">
                      <a:pos x="1" y="33"/>
                    </a:cxn>
                    <a:cxn ang="0">
                      <a:pos x="11" y="14"/>
                    </a:cxn>
                    <a:cxn ang="0">
                      <a:pos x="17" y="7"/>
                    </a:cxn>
                    <a:cxn ang="0">
                      <a:pos x="21" y="5"/>
                    </a:cxn>
                    <a:cxn ang="0">
                      <a:pos x="21" y="11"/>
                    </a:cxn>
                    <a:cxn ang="0">
                      <a:pos x="14" y="40"/>
                    </a:cxn>
                    <a:cxn ang="0">
                      <a:pos x="29" y="50"/>
                    </a:cxn>
                    <a:cxn ang="0">
                      <a:pos x="36" y="16"/>
                    </a:cxn>
                    <a:cxn ang="0">
                      <a:pos x="44" y="0"/>
                    </a:cxn>
                    <a:cxn ang="0">
                      <a:pos x="60" y="15"/>
                    </a:cxn>
                    <a:cxn ang="0">
                      <a:pos x="78" y="27"/>
                    </a:cxn>
                    <a:cxn ang="0">
                      <a:pos x="122" y="34"/>
                    </a:cxn>
                    <a:cxn ang="0">
                      <a:pos x="134" y="18"/>
                    </a:cxn>
                    <a:cxn ang="0">
                      <a:pos x="160" y="31"/>
                    </a:cxn>
                    <a:cxn ang="0">
                      <a:pos x="180" y="43"/>
                    </a:cxn>
                    <a:cxn ang="0">
                      <a:pos x="194" y="59"/>
                    </a:cxn>
                  </a:cxnLst>
                  <a:rect l="0" t="0" r="r" b="b"/>
                  <a:pathLst>
                    <a:path w="197" h="173">
                      <a:moveTo>
                        <a:pt x="197" y="61"/>
                      </a:moveTo>
                      <a:cubicBezTo>
                        <a:pt x="197" y="62"/>
                        <a:pt x="196" y="62"/>
                        <a:pt x="196" y="63"/>
                      </a:cubicBezTo>
                      <a:cubicBezTo>
                        <a:pt x="194" y="65"/>
                        <a:pt x="192" y="68"/>
                        <a:pt x="189" y="70"/>
                      </a:cubicBezTo>
                      <a:cubicBezTo>
                        <a:pt x="185" y="74"/>
                        <a:pt x="183" y="80"/>
                        <a:pt x="181" y="85"/>
                      </a:cubicBezTo>
                      <a:cubicBezTo>
                        <a:pt x="179" y="89"/>
                        <a:pt x="176" y="93"/>
                        <a:pt x="176" y="97"/>
                      </a:cubicBezTo>
                      <a:cubicBezTo>
                        <a:pt x="176" y="101"/>
                        <a:pt x="179" y="106"/>
                        <a:pt x="181" y="108"/>
                      </a:cubicBezTo>
                      <a:cubicBezTo>
                        <a:pt x="182" y="109"/>
                        <a:pt x="183" y="110"/>
                        <a:pt x="184" y="110"/>
                      </a:cubicBezTo>
                      <a:cubicBezTo>
                        <a:pt x="184" y="111"/>
                        <a:pt x="183" y="111"/>
                        <a:pt x="183" y="111"/>
                      </a:cubicBezTo>
                      <a:cubicBezTo>
                        <a:pt x="181" y="113"/>
                        <a:pt x="180" y="114"/>
                        <a:pt x="178" y="115"/>
                      </a:cubicBezTo>
                      <a:cubicBezTo>
                        <a:pt x="176" y="116"/>
                        <a:pt x="175" y="118"/>
                        <a:pt x="173" y="119"/>
                      </a:cubicBezTo>
                      <a:cubicBezTo>
                        <a:pt x="172" y="120"/>
                        <a:pt x="170" y="121"/>
                        <a:pt x="168" y="122"/>
                      </a:cubicBezTo>
                      <a:cubicBezTo>
                        <a:pt x="166" y="123"/>
                        <a:pt x="165" y="124"/>
                        <a:pt x="164" y="125"/>
                      </a:cubicBezTo>
                      <a:cubicBezTo>
                        <a:pt x="159" y="128"/>
                        <a:pt x="153" y="126"/>
                        <a:pt x="149" y="126"/>
                      </a:cubicBezTo>
                      <a:cubicBezTo>
                        <a:pt x="144" y="125"/>
                        <a:pt x="138" y="125"/>
                        <a:pt x="134" y="123"/>
                      </a:cubicBezTo>
                      <a:cubicBezTo>
                        <a:pt x="132" y="123"/>
                        <a:pt x="131" y="122"/>
                        <a:pt x="129" y="123"/>
                      </a:cubicBezTo>
                      <a:cubicBezTo>
                        <a:pt x="126" y="123"/>
                        <a:pt x="127" y="124"/>
                        <a:pt x="128" y="126"/>
                      </a:cubicBezTo>
                      <a:cubicBezTo>
                        <a:pt x="129" y="128"/>
                        <a:pt x="130" y="130"/>
                        <a:pt x="130" y="131"/>
                      </a:cubicBezTo>
                      <a:cubicBezTo>
                        <a:pt x="132" y="133"/>
                        <a:pt x="132" y="134"/>
                        <a:pt x="132" y="136"/>
                      </a:cubicBezTo>
                      <a:cubicBezTo>
                        <a:pt x="134" y="140"/>
                        <a:pt x="135" y="144"/>
                        <a:pt x="137" y="148"/>
                      </a:cubicBezTo>
                      <a:cubicBezTo>
                        <a:pt x="138" y="149"/>
                        <a:pt x="139" y="152"/>
                        <a:pt x="139" y="154"/>
                      </a:cubicBezTo>
                      <a:cubicBezTo>
                        <a:pt x="138" y="156"/>
                        <a:pt x="137" y="157"/>
                        <a:pt x="136" y="158"/>
                      </a:cubicBezTo>
                      <a:cubicBezTo>
                        <a:pt x="135" y="162"/>
                        <a:pt x="131" y="163"/>
                        <a:pt x="128" y="165"/>
                      </a:cubicBezTo>
                      <a:cubicBezTo>
                        <a:pt x="127" y="166"/>
                        <a:pt x="126" y="168"/>
                        <a:pt x="124" y="169"/>
                      </a:cubicBezTo>
                      <a:cubicBezTo>
                        <a:pt x="122" y="169"/>
                        <a:pt x="120" y="170"/>
                        <a:pt x="118" y="171"/>
                      </a:cubicBezTo>
                      <a:cubicBezTo>
                        <a:pt x="115" y="171"/>
                        <a:pt x="111" y="171"/>
                        <a:pt x="108" y="171"/>
                      </a:cubicBezTo>
                      <a:cubicBezTo>
                        <a:pt x="106" y="172"/>
                        <a:pt x="106" y="173"/>
                        <a:pt x="103" y="172"/>
                      </a:cubicBezTo>
                      <a:cubicBezTo>
                        <a:pt x="100" y="171"/>
                        <a:pt x="97" y="169"/>
                        <a:pt x="94" y="168"/>
                      </a:cubicBezTo>
                      <a:cubicBezTo>
                        <a:pt x="92" y="165"/>
                        <a:pt x="90" y="163"/>
                        <a:pt x="89" y="160"/>
                      </a:cubicBezTo>
                      <a:cubicBezTo>
                        <a:pt x="86" y="155"/>
                        <a:pt x="86" y="149"/>
                        <a:pt x="84" y="145"/>
                      </a:cubicBezTo>
                      <a:cubicBezTo>
                        <a:pt x="84" y="143"/>
                        <a:pt x="84" y="141"/>
                        <a:pt x="84" y="139"/>
                      </a:cubicBezTo>
                      <a:cubicBezTo>
                        <a:pt x="83" y="137"/>
                        <a:pt x="82" y="134"/>
                        <a:pt x="82" y="132"/>
                      </a:cubicBezTo>
                      <a:cubicBezTo>
                        <a:pt x="81" y="130"/>
                        <a:pt x="80" y="128"/>
                        <a:pt x="80" y="126"/>
                      </a:cubicBezTo>
                      <a:cubicBezTo>
                        <a:pt x="80" y="124"/>
                        <a:pt x="80" y="123"/>
                        <a:pt x="80" y="121"/>
                      </a:cubicBezTo>
                      <a:cubicBezTo>
                        <a:pt x="80" y="119"/>
                        <a:pt x="79" y="118"/>
                        <a:pt x="79" y="116"/>
                      </a:cubicBezTo>
                      <a:cubicBezTo>
                        <a:pt x="79" y="114"/>
                        <a:pt x="79" y="112"/>
                        <a:pt x="79" y="110"/>
                      </a:cubicBezTo>
                      <a:cubicBezTo>
                        <a:pt x="79" y="107"/>
                        <a:pt x="80" y="103"/>
                        <a:pt x="81" y="101"/>
                      </a:cubicBezTo>
                      <a:cubicBezTo>
                        <a:pt x="82" y="98"/>
                        <a:pt x="86" y="93"/>
                        <a:pt x="83" y="92"/>
                      </a:cubicBezTo>
                      <a:cubicBezTo>
                        <a:pt x="82" y="91"/>
                        <a:pt x="79" y="92"/>
                        <a:pt x="78" y="92"/>
                      </a:cubicBezTo>
                      <a:cubicBezTo>
                        <a:pt x="77" y="92"/>
                        <a:pt x="76" y="92"/>
                        <a:pt x="76" y="92"/>
                      </a:cubicBezTo>
                      <a:cubicBezTo>
                        <a:pt x="74" y="93"/>
                        <a:pt x="74" y="94"/>
                        <a:pt x="73" y="94"/>
                      </a:cubicBezTo>
                      <a:cubicBezTo>
                        <a:pt x="71" y="95"/>
                        <a:pt x="68" y="94"/>
                        <a:pt x="66" y="94"/>
                      </a:cubicBezTo>
                      <a:cubicBezTo>
                        <a:pt x="64" y="94"/>
                        <a:pt x="62" y="94"/>
                        <a:pt x="60" y="95"/>
                      </a:cubicBezTo>
                      <a:cubicBezTo>
                        <a:pt x="58" y="95"/>
                        <a:pt x="56" y="95"/>
                        <a:pt x="54" y="94"/>
                      </a:cubicBezTo>
                      <a:cubicBezTo>
                        <a:pt x="52" y="93"/>
                        <a:pt x="52" y="93"/>
                        <a:pt x="52" y="91"/>
                      </a:cubicBezTo>
                      <a:cubicBezTo>
                        <a:pt x="51" y="89"/>
                        <a:pt x="50" y="87"/>
                        <a:pt x="48" y="85"/>
                      </a:cubicBezTo>
                      <a:cubicBezTo>
                        <a:pt x="47" y="84"/>
                        <a:pt x="45" y="84"/>
                        <a:pt x="44" y="83"/>
                      </a:cubicBezTo>
                      <a:cubicBezTo>
                        <a:pt x="40" y="82"/>
                        <a:pt x="37" y="81"/>
                        <a:pt x="33" y="81"/>
                      </a:cubicBezTo>
                      <a:cubicBezTo>
                        <a:pt x="29" y="80"/>
                        <a:pt x="26" y="79"/>
                        <a:pt x="22" y="78"/>
                      </a:cubicBezTo>
                      <a:cubicBezTo>
                        <a:pt x="18" y="77"/>
                        <a:pt x="14" y="78"/>
                        <a:pt x="11" y="75"/>
                      </a:cubicBezTo>
                      <a:cubicBezTo>
                        <a:pt x="10" y="74"/>
                        <a:pt x="9" y="72"/>
                        <a:pt x="8" y="69"/>
                      </a:cubicBezTo>
                      <a:cubicBezTo>
                        <a:pt x="8" y="68"/>
                        <a:pt x="7" y="66"/>
                        <a:pt x="6" y="65"/>
                      </a:cubicBezTo>
                      <a:cubicBezTo>
                        <a:pt x="6" y="61"/>
                        <a:pt x="5" y="58"/>
                        <a:pt x="4" y="55"/>
                      </a:cubicBezTo>
                      <a:cubicBezTo>
                        <a:pt x="3" y="51"/>
                        <a:pt x="1" y="47"/>
                        <a:pt x="1" y="44"/>
                      </a:cubicBezTo>
                      <a:cubicBezTo>
                        <a:pt x="0" y="40"/>
                        <a:pt x="1" y="36"/>
                        <a:pt x="1" y="33"/>
                      </a:cubicBezTo>
                      <a:cubicBezTo>
                        <a:pt x="1" y="29"/>
                        <a:pt x="2" y="26"/>
                        <a:pt x="4" y="23"/>
                      </a:cubicBezTo>
                      <a:cubicBezTo>
                        <a:pt x="5" y="20"/>
                        <a:pt x="9" y="17"/>
                        <a:pt x="11" y="14"/>
                      </a:cubicBezTo>
                      <a:cubicBezTo>
                        <a:pt x="12" y="12"/>
                        <a:pt x="14" y="11"/>
                        <a:pt x="15" y="9"/>
                      </a:cubicBezTo>
                      <a:cubicBezTo>
                        <a:pt x="15" y="9"/>
                        <a:pt x="16" y="8"/>
                        <a:pt x="17" y="7"/>
                      </a:cubicBezTo>
                      <a:cubicBezTo>
                        <a:pt x="18" y="7"/>
                        <a:pt x="18" y="7"/>
                        <a:pt x="19" y="7"/>
                      </a:cubicBezTo>
                      <a:cubicBezTo>
                        <a:pt x="20" y="6"/>
                        <a:pt x="21" y="6"/>
                        <a:pt x="21" y="5"/>
                      </a:cubicBezTo>
                      <a:cubicBezTo>
                        <a:pt x="22" y="5"/>
                        <a:pt x="23" y="5"/>
                        <a:pt x="24" y="5"/>
                      </a:cubicBezTo>
                      <a:cubicBezTo>
                        <a:pt x="23" y="7"/>
                        <a:pt x="22" y="9"/>
                        <a:pt x="21" y="11"/>
                      </a:cubicBezTo>
                      <a:cubicBezTo>
                        <a:pt x="20" y="14"/>
                        <a:pt x="19" y="18"/>
                        <a:pt x="18" y="21"/>
                      </a:cubicBezTo>
                      <a:cubicBezTo>
                        <a:pt x="15" y="27"/>
                        <a:pt x="14" y="33"/>
                        <a:pt x="14" y="40"/>
                      </a:cubicBezTo>
                      <a:cubicBezTo>
                        <a:pt x="15" y="44"/>
                        <a:pt x="16" y="46"/>
                        <a:pt x="19" y="48"/>
                      </a:cubicBezTo>
                      <a:cubicBezTo>
                        <a:pt x="21" y="49"/>
                        <a:pt x="27" y="51"/>
                        <a:pt x="29" y="50"/>
                      </a:cubicBezTo>
                      <a:cubicBezTo>
                        <a:pt x="35" y="47"/>
                        <a:pt x="28" y="35"/>
                        <a:pt x="28" y="31"/>
                      </a:cubicBezTo>
                      <a:cubicBezTo>
                        <a:pt x="26" y="23"/>
                        <a:pt x="29" y="19"/>
                        <a:pt x="36" y="16"/>
                      </a:cubicBezTo>
                      <a:cubicBezTo>
                        <a:pt x="39" y="15"/>
                        <a:pt x="43" y="14"/>
                        <a:pt x="43" y="10"/>
                      </a:cubicBezTo>
                      <a:cubicBezTo>
                        <a:pt x="44" y="7"/>
                        <a:pt x="43" y="3"/>
                        <a:pt x="44" y="0"/>
                      </a:cubicBezTo>
                      <a:cubicBezTo>
                        <a:pt x="46" y="3"/>
                        <a:pt x="50" y="4"/>
                        <a:pt x="52" y="7"/>
                      </a:cubicBezTo>
                      <a:cubicBezTo>
                        <a:pt x="55" y="9"/>
                        <a:pt x="57" y="12"/>
                        <a:pt x="60" y="15"/>
                      </a:cubicBezTo>
                      <a:cubicBezTo>
                        <a:pt x="63" y="17"/>
                        <a:pt x="66" y="19"/>
                        <a:pt x="69" y="21"/>
                      </a:cubicBezTo>
                      <a:cubicBezTo>
                        <a:pt x="72" y="24"/>
                        <a:pt x="74" y="26"/>
                        <a:pt x="78" y="27"/>
                      </a:cubicBezTo>
                      <a:cubicBezTo>
                        <a:pt x="85" y="29"/>
                        <a:pt x="92" y="30"/>
                        <a:pt x="100" y="32"/>
                      </a:cubicBezTo>
                      <a:cubicBezTo>
                        <a:pt x="107" y="33"/>
                        <a:pt x="115" y="34"/>
                        <a:pt x="122" y="34"/>
                      </a:cubicBezTo>
                      <a:cubicBezTo>
                        <a:pt x="125" y="34"/>
                        <a:pt x="128" y="34"/>
                        <a:pt x="130" y="33"/>
                      </a:cubicBezTo>
                      <a:cubicBezTo>
                        <a:pt x="131" y="28"/>
                        <a:pt x="129" y="20"/>
                        <a:pt x="134" y="18"/>
                      </a:cubicBezTo>
                      <a:cubicBezTo>
                        <a:pt x="139" y="16"/>
                        <a:pt x="143" y="20"/>
                        <a:pt x="147" y="23"/>
                      </a:cubicBezTo>
                      <a:cubicBezTo>
                        <a:pt x="151" y="26"/>
                        <a:pt x="156" y="28"/>
                        <a:pt x="160" y="31"/>
                      </a:cubicBezTo>
                      <a:cubicBezTo>
                        <a:pt x="163" y="32"/>
                        <a:pt x="167" y="35"/>
                        <a:pt x="170" y="37"/>
                      </a:cubicBezTo>
                      <a:cubicBezTo>
                        <a:pt x="173" y="38"/>
                        <a:pt x="178" y="40"/>
                        <a:pt x="180" y="43"/>
                      </a:cubicBezTo>
                      <a:cubicBezTo>
                        <a:pt x="181" y="46"/>
                        <a:pt x="179" y="50"/>
                        <a:pt x="181" y="53"/>
                      </a:cubicBezTo>
                      <a:cubicBezTo>
                        <a:pt x="183" y="56"/>
                        <a:pt x="190" y="58"/>
                        <a:pt x="194" y="59"/>
                      </a:cubicBezTo>
                      <a:cubicBezTo>
                        <a:pt x="195" y="60"/>
                        <a:pt x="196" y="60"/>
                        <a:pt x="197" y="6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 name="Freeform 8"/>
                <p:cNvSpPr/>
                <p:nvPr/>
              </p:nvSpPr>
              <p:spPr bwMode="auto">
                <a:xfrm>
                  <a:off x="13481028" y="4059235"/>
                  <a:ext cx="169862" cy="268287"/>
                </a:xfrm>
                <a:custGeom>
                  <a:avLst/>
                  <a:gdLst/>
                  <a:ahLst/>
                  <a:cxnLst>
                    <a:cxn ang="0">
                      <a:pos x="65" y="96"/>
                    </a:cxn>
                    <a:cxn ang="0">
                      <a:pos x="58" y="99"/>
                    </a:cxn>
                    <a:cxn ang="0">
                      <a:pos x="49" y="101"/>
                    </a:cxn>
                    <a:cxn ang="0">
                      <a:pos x="34" y="100"/>
                    </a:cxn>
                    <a:cxn ang="0">
                      <a:pos x="22" y="93"/>
                    </a:cxn>
                    <a:cxn ang="0">
                      <a:pos x="22" y="82"/>
                    </a:cxn>
                    <a:cxn ang="0">
                      <a:pos x="22" y="71"/>
                    </a:cxn>
                    <a:cxn ang="0">
                      <a:pos x="22" y="60"/>
                    </a:cxn>
                    <a:cxn ang="0">
                      <a:pos x="19" y="50"/>
                    </a:cxn>
                    <a:cxn ang="0">
                      <a:pos x="18" y="46"/>
                    </a:cxn>
                    <a:cxn ang="0">
                      <a:pos x="16" y="44"/>
                    </a:cxn>
                    <a:cxn ang="0">
                      <a:pos x="13" y="42"/>
                    </a:cxn>
                    <a:cxn ang="0">
                      <a:pos x="11" y="47"/>
                    </a:cxn>
                    <a:cxn ang="0">
                      <a:pos x="8" y="49"/>
                    </a:cxn>
                    <a:cxn ang="0">
                      <a:pos x="5" y="47"/>
                    </a:cxn>
                    <a:cxn ang="0">
                      <a:pos x="0" y="36"/>
                    </a:cxn>
                    <a:cxn ang="0">
                      <a:pos x="5" y="24"/>
                    </a:cxn>
                    <a:cxn ang="0">
                      <a:pos x="13" y="9"/>
                    </a:cxn>
                    <a:cxn ang="0">
                      <a:pos x="20" y="2"/>
                    </a:cxn>
                    <a:cxn ang="0">
                      <a:pos x="21" y="0"/>
                    </a:cxn>
                    <a:cxn ang="0">
                      <a:pos x="21" y="0"/>
                    </a:cxn>
                    <a:cxn ang="0">
                      <a:pos x="30" y="3"/>
                    </a:cxn>
                    <a:cxn ang="0">
                      <a:pos x="39" y="12"/>
                    </a:cxn>
                    <a:cxn ang="0">
                      <a:pos x="48" y="19"/>
                    </a:cxn>
                    <a:cxn ang="0">
                      <a:pos x="63" y="34"/>
                    </a:cxn>
                    <a:cxn ang="0">
                      <a:pos x="58" y="46"/>
                    </a:cxn>
                    <a:cxn ang="0">
                      <a:pos x="56" y="55"/>
                    </a:cxn>
                    <a:cxn ang="0">
                      <a:pos x="55" y="59"/>
                    </a:cxn>
                    <a:cxn ang="0">
                      <a:pos x="55" y="64"/>
                    </a:cxn>
                    <a:cxn ang="0">
                      <a:pos x="55" y="73"/>
                    </a:cxn>
                    <a:cxn ang="0">
                      <a:pos x="58" y="83"/>
                    </a:cxn>
                    <a:cxn ang="0">
                      <a:pos x="61" y="87"/>
                    </a:cxn>
                    <a:cxn ang="0">
                      <a:pos x="62" y="92"/>
                    </a:cxn>
                    <a:cxn ang="0">
                      <a:pos x="65" y="96"/>
                    </a:cxn>
                  </a:cxnLst>
                  <a:rect l="0" t="0" r="r" b="b"/>
                  <a:pathLst>
                    <a:path w="65" h="102">
                      <a:moveTo>
                        <a:pt x="65" y="96"/>
                      </a:moveTo>
                      <a:cubicBezTo>
                        <a:pt x="62" y="97"/>
                        <a:pt x="60" y="98"/>
                        <a:pt x="58" y="99"/>
                      </a:cubicBezTo>
                      <a:cubicBezTo>
                        <a:pt x="55" y="100"/>
                        <a:pt x="52" y="101"/>
                        <a:pt x="49" y="101"/>
                      </a:cubicBezTo>
                      <a:cubicBezTo>
                        <a:pt x="44" y="102"/>
                        <a:pt x="39" y="101"/>
                        <a:pt x="34" y="100"/>
                      </a:cubicBezTo>
                      <a:cubicBezTo>
                        <a:pt x="29" y="99"/>
                        <a:pt x="24" y="98"/>
                        <a:pt x="22" y="93"/>
                      </a:cubicBezTo>
                      <a:cubicBezTo>
                        <a:pt x="21" y="90"/>
                        <a:pt x="22" y="86"/>
                        <a:pt x="22" y="82"/>
                      </a:cubicBezTo>
                      <a:cubicBezTo>
                        <a:pt x="22" y="71"/>
                        <a:pt x="22" y="71"/>
                        <a:pt x="22" y="71"/>
                      </a:cubicBezTo>
                      <a:cubicBezTo>
                        <a:pt x="22" y="68"/>
                        <a:pt x="22" y="64"/>
                        <a:pt x="22" y="60"/>
                      </a:cubicBezTo>
                      <a:cubicBezTo>
                        <a:pt x="22" y="57"/>
                        <a:pt x="20" y="53"/>
                        <a:pt x="19" y="50"/>
                      </a:cubicBezTo>
                      <a:cubicBezTo>
                        <a:pt x="19" y="48"/>
                        <a:pt x="19" y="48"/>
                        <a:pt x="18" y="46"/>
                      </a:cubicBezTo>
                      <a:cubicBezTo>
                        <a:pt x="18" y="45"/>
                        <a:pt x="17" y="45"/>
                        <a:pt x="16" y="44"/>
                      </a:cubicBezTo>
                      <a:cubicBezTo>
                        <a:pt x="16" y="42"/>
                        <a:pt x="15" y="39"/>
                        <a:pt x="13" y="42"/>
                      </a:cubicBezTo>
                      <a:cubicBezTo>
                        <a:pt x="12" y="44"/>
                        <a:pt x="12" y="45"/>
                        <a:pt x="11" y="47"/>
                      </a:cubicBezTo>
                      <a:cubicBezTo>
                        <a:pt x="10" y="48"/>
                        <a:pt x="9" y="48"/>
                        <a:pt x="8" y="49"/>
                      </a:cubicBezTo>
                      <a:cubicBezTo>
                        <a:pt x="7" y="49"/>
                        <a:pt x="6" y="48"/>
                        <a:pt x="5" y="47"/>
                      </a:cubicBezTo>
                      <a:cubicBezTo>
                        <a:pt x="3" y="45"/>
                        <a:pt x="0" y="40"/>
                        <a:pt x="0" y="36"/>
                      </a:cubicBezTo>
                      <a:cubicBezTo>
                        <a:pt x="0" y="32"/>
                        <a:pt x="3" y="28"/>
                        <a:pt x="5" y="24"/>
                      </a:cubicBezTo>
                      <a:cubicBezTo>
                        <a:pt x="7" y="19"/>
                        <a:pt x="9" y="13"/>
                        <a:pt x="13" y="9"/>
                      </a:cubicBezTo>
                      <a:cubicBezTo>
                        <a:pt x="16" y="7"/>
                        <a:pt x="18" y="4"/>
                        <a:pt x="20" y="2"/>
                      </a:cubicBezTo>
                      <a:cubicBezTo>
                        <a:pt x="20" y="1"/>
                        <a:pt x="21" y="1"/>
                        <a:pt x="21" y="0"/>
                      </a:cubicBezTo>
                      <a:cubicBezTo>
                        <a:pt x="21" y="0"/>
                        <a:pt x="21" y="0"/>
                        <a:pt x="21" y="0"/>
                      </a:cubicBezTo>
                      <a:cubicBezTo>
                        <a:pt x="24" y="1"/>
                        <a:pt x="27" y="2"/>
                        <a:pt x="30" y="3"/>
                      </a:cubicBezTo>
                      <a:cubicBezTo>
                        <a:pt x="34" y="5"/>
                        <a:pt x="36" y="9"/>
                        <a:pt x="39" y="12"/>
                      </a:cubicBezTo>
                      <a:cubicBezTo>
                        <a:pt x="42" y="15"/>
                        <a:pt x="45" y="16"/>
                        <a:pt x="48" y="19"/>
                      </a:cubicBezTo>
                      <a:cubicBezTo>
                        <a:pt x="52" y="25"/>
                        <a:pt x="57" y="31"/>
                        <a:pt x="63" y="34"/>
                      </a:cubicBezTo>
                      <a:cubicBezTo>
                        <a:pt x="61" y="38"/>
                        <a:pt x="59" y="42"/>
                        <a:pt x="58" y="46"/>
                      </a:cubicBezTo>
                      <a:cubicBezTo>
                        <a:pt x="57" y="49"/>
                        <a:pt x="57" y="52"/>
                        <a:pt x="56" y="55"/>
                      </a:cubicBezTo>
                      <a:cubicBezTo>
                        <a:pt x="56" y="56"/>
                        <a:pt x="55" y="58"/>
                        <a:pt x="55" y="59"/>
                      </a:cubicBezTo>
                      <a:cubicBezTo>
                        <a:pt x="54" y="61"/>
                        <a:pt x="55" y="63"/>
                        <a:pt x="55" y="64"/>
                      </a:cubicBezTo>
                      <a:cubicBezTo>
                        <a:pt x="55" y="67"/>
                        <a:pt x="54" y="70"/>
                        <a:pt x="55" y="73"/>
                      </a:cubicBezTo>
                      <a:cubicBezTo>
                        <a:pt x="55" y="77"/>
                        <a:pt x="57" y="80"/>
                        <a:pt x="58" y="83"/>
                      </a:cubicBezTo>
                      <a:cubicBezTo>
                        <a:pt x="59" y="84"/>
                        <a:pt x="60" y="85"/>
                        <a:pt x="61" y="87"/>
                      </a:cubicBezTo>
                      <a:cubicBezTo>
                        <a:pt x="61" y="89"/>
                        <a:pt x="61" y="90"/>
                        <a:pt x="62" y="92"/>
                      </a:cubicBezTo>
                      <a:cubicBezTo>
                        <a:pt x="63" y="93"/>
                        <a:pt x="64" y="95"/>
                        <a:pt x="65" y="9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 name="Freeform 9"/>
                <p:cNvSpPr/>
                <p:nvPr/>
              </p:nvSpPr>
              <p:spPr bwMode="auto">
                <a:xfrm>
                  <a:off x="13622315" y="4148135"/>
                  <a:ext cx="147637" cy="163512"/>
                </a:xfrm>
                <a:custGeom>
                  <a:avLst/>
                  <a:gdLst/>
                  <a:ahLst/>
                  <a:cxnLst>
                    <a:cxn ang="0">
                      <a:pos x="52" y="33"/>
                    </a:cxn>
                    <a:cxn ang="0">
                      <a:pos x="52" y="38"/>
                    </a:cxn>
                    <a:cxn ang="0">
                      <a:pos x="50" y="44"/>
                    </a:cxn>
                    <a:cxn ang="0">
                      <a:pos x="50" y="47"/>
                    </a:cxn>
                    <a:cxn ang="0">
                      <a:pos x="41" y="49"/>
                    </a:cxn>
                    <a:cxn ang="0">
                      <a:pos x="37" y="50"/>
                    </a:cxn>
                    <a:cxn ang="0">
                      <a:pos x="32" y="53"/>
                    </a:cxn>
                    <a:cxn ang="0">
                      <a:pos x="23" y="57"/>
                    </a:cxn>
                    <a:cxn ang="0">
                      <a:pos x="13" y="61"/>
                    </a:cxn>
                    <a:cxn ang="0">
                      <a:pos x="11" y="62"/>
                    </a:cxn>
                    <a:cxn ang="0">
                      <a:pos x="8" y="58"/>
                    </a:cxn>
                    <a:cxn ang="0">
                      <a:pos x="7" y="53"/>
                    </a:cxn>
                    <a:cxn ang="0">
                      <a:pos x="4" y="49"/>
                    </a:cxn>
                    <a:cxn ang="0">
                      <a:pos x="1" y="39"/>
                    </a:cxn>
                    <a:cxn ang="0">
                      <a:pos x="1" y="30"/>
                    </a:cxn>
                    <a:cxn ang="0">
                      <a:pos x="1" y="25"/>
                    </a:cxn>
                    <a:cxn ang="0">
                      <a:pos x="2" y="21"/>
                    </a:cxn>
                    <a:cxn ang="0">
                      <a:pos x="4" y="12"/>
                    </a:cxn>
                    <a:cxn ang="0">
                      <a:pos x="9" y="0"/>
                    </a:cxn>
                    <a:cxn ang="0">
                      <a:pos x="12" y="2"/>
                    </a:cxn>
                    <a:cxn ang="0">
                      <a:pos x="25" y="5"/>
                    </a:cxn>
                    <a:cxn ang="0">
                      <a:pos x="36" y="3"/>
                    </a:cxn>
                    <a:cxn ang="0">
                      <a:pos x="56" y="5"/>
                    </a:cxn>
                    <a:cxn ang="0">
                      <a:pos x="49" y="13"/>
                    </a:cxn>
                    <a:cxn ang="0">
                      <a:pos x="46" y="21"/>
                    </a:cxn>
                    <a:cxn ang="0">
                      <a:pos x="49" y="25"/>
                    </a:cxn>
                    <a:cxn ang="0">
                      <a:pos x="52" y="33"/>
                    </a:cxn>
                  </a:cxnLst>
                  <a:rect l="0" t="0" r="r" b="b"/>
                  <a:pathLst>
                    <a:path w="56" h="62">
                      <a:moveTo>
                        <a:pt x="52" y="33"/>
                      </a:moveTo>
                      <a:cubicBezTo>
                        <a:pt x="52" y="35"/>
                        <a:pt x="52" y="37"/>
                        <a:pt x="52" y="38"/>
                      </a:cubicBezTo>
                      <a:cubicBezTo>
                        <a:pt x="51" y="40"/>
                        <a:pt x="50" y="42"/>
                        <a:pt x="50" y="44"/>
                      </a:cubicBezTo>
                      <a:cubicBezTo>
                        <a:pt x="50" y="45"/>
                        <a:pt x="50" y="46"/>
                        <a:pt x="50" y="47"/>
                      </a:cubicBezTo>
                      <a:cubicBezTo>
                        <a:pt x="47" y="48"/>
                        <a:pt x="44" y="49"/>
                        <a:pt x="41" y="49"/>
                      </a:cubicBezTo>
                      <a:cubicBezTo>
                        <a:pt x="40" y="50"/>
                        <a:pt x="39" y="50"/>
                        <a:pt x="37" y="50"/>
                      </a:cubicBezTo>
                      <a:cubicBezTo>
                        <a:pt x="35" y="51"/>
                        <a:pt x="34" y="52"/>
                        <a:pt x="32" y="53"/>
                      </a:cubicBezTo>
                      <a:cubicBezTo>
                        <a:pt x="29" y="54"/>
                        <a:pt x="26" y="56"/>
                        <a:pt x="23" y="57"/>
                      </a:cubicBezTo>
                      <a:cubicBezTo>
                        <a:pt x="20" y="58"/>
                        <a:pt x="17" y="60"/>
                        <a:pt x="13" y="61"/>
                      </a:cubicBezTo>
                      <a:cubicBezTo>
                        <a:pt x="12" y="62"/>
                        <a:pt x="12" y="62"/>
                        <a:pt x="11" y="62"/>
                      </a:cubicBezTo>
                      <a:cubicBezTo>
                        <a:pt x="10" y="61"/>
                        <a:pt x="9" y="59"/>
                        <a:pt x="8" y="58"/>
                      </a:cubicBezTo>
                      <a:cubicBezTo>
                        <a:pt x="7" y="56"/>
                        <a:pt x="7" y="55"/>
                        <a:pt x="7" y="53"/>
                      </a:cubicBezTo>
                      <a:cubicBezTo>
                        <a:pt x="6" y="51"/>
                        <a:pt x="5" y="50"/>
                        <a:pt x="4" y="49"/>
                      </a:cubicBezTo>
                      <a:cubicBezTo>
                        <a:pt x="3" y="46"/>
                        <a:pt x="1" y="43"/>
                        <a:pt x="1" y="39"/>
                      </a:cubicBezTo>
                      <a:cubicBezTo>
                        <a:pt x="0" y="36"/>
                        <a:pt x="1" y="33"/>
                        <a:pt x="1" y="30"/>
                      </a:cubicBezTo>
                      <a:cubicBezTo>
                        <a:pt x="1" y="29"/>
                        <a:pt x="0" y="27"/>
                        <a:pt x="1" y="25"/>
                      </a:cubicBezTo>
                      <a:cubicBezTo>
                        <a:pt x="1" y="24"/>
                        <a:pt x="2" y="22"/>
                        <a:pt x="2" y="21"/>
                      </a:cubicBezTo>
                      <a:cubicBezTo>
                        <a:pt x="3" y="18"/>
                        <a:pt x="3" y="15"/>
                        <a:pt x="4" y="12"/>
                      </a:cubicBezTo>
                      <a:cubicBezTo>
                        <a:pt x="5" y="8"/>
                        <a:pt x="7" y="4"/>
                        <a:pt x="9" y="0"/>
                      </a:cubicBezTo>
                      <a:cubicBezTo>
                        <a:pt x="10" y="1"/>
                        <a:pt x="11" y="1"/>
                        <a:pt x="12" y="2"/>
                      </a:cubicBezTo>
                      <a:cubicBezTo>
                        <a:pt x="15" y="3"/>
                        <a:pt x="21" y="5"/>
                        <a:pt x="25" y="5"/>
                      </a:cubicBezTo>
                      <a:cubicBezTo>
                        <a:pt x="29" y="5"/>
                        <a:pt x="32" y="3"/>
                        <a:pt x="36" y="3"/>
                      </a:cubicBezTo>
                      <a:cubicBezTo>
                        <a:pt x="43" y="3"/>
                        <a:pt x="49" y="4"/>
                        <a:pt x="56" y="5"/>
                      </a:cubicBezTo>
                      <a:cubicBezTo>
                        <a:pt x="54" y="8"/>
                        <a:pt x="51" y="10"/>
                        <a:pt x="49" y="13"/>
                      </a:cubicBezTo>
                      <a:cubicBezTo>
                        <a:pt x="48" y="15"/>
                        <a:pt x="45" y="18"/>
                        <a:pt x="46" y="21"/>
                      </a:cubicBezTo>
                      <a:cubicBezTo>
                        <a:pt x="46" y="23"/>
                        <a:pt x="48" y="24"/>
                        <a:pt x="49" y="25"/>
                      </a:cubicBezTo>
                      <a:cubicBezTo>
                        <a:pt x="51" y="28"/>
                        <a:pt x="52" y="30"/>
                        <a:pt x="52"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 name="Freeform 10"/>
                <p:cNvSpPr/>
                <p:nvPr/>
              </p:nvSpPr>
              <p:spPr bwMode="auto">
                <a:xfrm>
                  <a:off x="13741377" y="4162424"/>
                  <a:ext cx="117475" cy="146050"/>
                </a:xfrm>
                <a:custGeom>
                  <a:avLst/>
                  <a:gdLst/>
                  <a:ahLst/>
                  <a:cxnLst>
                    <a:cxn ang="0">
                      <a:pos x="45" y="27"/>
                    </a:cxn>
                    <a:cxn ang="0">
                      <a:pos x="43" y="28"/>
                    </a:cxn>
                    <a:cxn ang="0">
                      <a:pos x="37" y="38"/>
                    </a:cxn>
                    <a:cxn ang="0">
                      <a:pos x="34" y="42"/>
                    </a:cxn>
                    <a:cxn ang="0">
                      <a:pos x="32" y="45"/>
                    </a:cxn>
                    <a:cxn ang="0">
                      <a:pos x="29" y="47"/>
                    </a:cxn>
                    <a:cxn ang="0">
                      <a:pos x="28" y="49"/>
                    </a:cxn>
                    <a:cxn ang="0">
                      <a:pos x="26" y="51"/>
                    </a:cxn>
                    <a:cxn ang="0">
                      <a:pos x="21" y="54"/>
                    </a:cxn>
                    <a:cxn ang="0">
                      <a:pos x="11" y="55"/>
                    </a:cxn>
                    <a:cxn ang="0">
                      <a:pos x="5" y="54"/>
                    </a:cxn>
                    <a:cxn ang="0">
                      <a:pos x="4" y="49"/>
                    </a:cxn>
                    <a:cxn ang="0">
                      <a:pos x="4" y="44"/>
                    </a:cxn>
                    <a:cxn ang="0">
                      <a:pos x="5" y="42"/>
                    </a:cxn>
                    <a:cxn ang="0">
                      <a:pos x="5" y="39"/>
                    </a:cxn>
                    <a:cxn ang="0">
                      <a:pos x="7" y="33"/>
                    </a:cxn>
                    <a:cxn ang="0">
                      <a:pos x="7" y="28"/>
                    </a:cxn>
                    <a:cxn ang="0">
                      <a:pos x="4" y="20"/>
                    </a:cxn>
                    <a:cxn ang="0">
                      <a:pos x="1" y="16"/>
                    </a:cxn>
                    <a:cxn ang="0">
                      <a:pos x="4" y="8"/>
                    </a:cxn>
                    <a:cxn ang="0">
                      <a:pos x="11" y="0"/>
                    </a:cxn>
                    <a:cxn ang="0">
                      <a:pos x="14" y="1"/>
                    </a:cxn>
                    <a:cxn ang="0">
                      <a:pos x="27" y="7"/>
                    </a:cxn>
                    <a:cxn ang="0">
                      <a:pos x="36" y="16"/>
                    </a:cxn>
                    <a:cxn ang="0">
                      <a:pos x="45" y="27"/>
                    </a:cxn>
                  </a:cxnLst>
                  <a:rect l="0" t="0" r="r" b="b"/>
                  <a:pathLst>
                    <a:path w="45" h="56">
                      <a:moveTo>
                        <a:pt x="45" y="27"/>
                      </a:moveTo>
                      <a:cubicBezTo>
                        <a:pt x="44" y="27"/>
                        <a:pt x="44" y="27"/>
                        <a:pt x="43" y="28"/>
                      </a:cubicBezTo>
                      <a:cubicBezTo>
                        <a:pt x="41" y="31"/>
                        <a:pt x="39" y="35"/>
                        <a:pt x="37" y="38"/>
                      </a:cubicBezTo>
                      <a:cubicBezTo>
                        <a:pt x="36" y="39"/>
                        <a:pt x="35" y="41"/>
                        <a:pt x="34" y="42"/>
                      </a:cubicBezTo>
                      <a:cubicBezTo>
                        <a:pt x="33" y="43"/>
                        <a:pt x="33" y="44"/>
                        <a:pt x="32" y="45"/>
                      </a:cubicBezTo>
                      <a:cubicBezTo>
                        <a:pt x="32" y="46"/>
                        <a:pt x="30" y="46"/>
                        <a:pt x="29" y="47"/>
                      </a:cubicBezTo>
                      <a:cubicBezTo>
                        <a:pt x="29" y="48"/>
                        <a:pt x="29" y="48"/>
                        <a:pt x="28" y="49"/>
                      </a:cubicBezTo>
                      <a:cubicBezTo>
                        <a:pt x="28" y="50"/>
                        <a:pt x="27" y="50"/>
                        <a:pt x="26" y="51"/>
                      </a:cubicBezTo>
                      <a:cubicBezTo>
                        <a:pt x="25" y="52"/>
                        <a:pt x="23" y="53"/>
                        <a:pt x="21" y="54"/>
                      </a:cubicBezTo>
                      <a:cubicBezTo>
                        <a:pt x="18" y="55"/>
                        <a:pt x="15" y="55"/>
                        <a:pt x="11" y="55"/>
                      </a:cubicBezTo>
                      <a:cubicBezTo>
                        <a:pt x="9" y="55"/>
                        <a:pt x="6" y="56"/>
                        <a:pt x="5" y="54"/>
                      </a:cubicBezTo>
                      <a:cubicBezTo>
                        <a:pt x="4" y="53"/>
                        <a:pt x="4" y="50"/>
                        <a:pt x="4" y="49"/>
                      </a:cubicBezTo>
                      <a:cubicBezTo>
                        <a:pt x="3" y="47"/>
                        <a:pt x="4" y="45"/>
                        <a:pt x="4" y="44"/>
                      </a:cubicBezTo>
                      <a:cubicBezTo>
                        <a:pt x="4" y="43"/>
                        <a:pt x="5" y="43"/>
                        <a:pt x="5" y="42"/>
                      </a:cubicBezTo>
                      <a:cubicBezTo>
                        <a:pt x="5" y="41"/>
                        <a:pt x="5" y="40"/>
                        <a:pt x="5" y="39"/>
                      </a:cubicBezTo>
                      <a:cubicBezTo>
                        <a:pt x="5" y="37"/>
                        <a:pt x="6" y="35"/>
                        <a:pt x="7" y="33"/>
                      </a:cubicBezTo>
                      <a:cubicBezTo>
                        <a:pt x="7" y="32"/>
                        <a:pt x="7" y="30"/>
                        <a:pt x="7" y="28"/>
                      </a:cubicBezTo>
                      <a:cubicBezTo>
                        <a:pt x="7" y="25"/>
                        <a:pt x="6" y="23"/>
                        <a:pt x="4" y="20"/>
                      </a:cubicBezTo>
                      <a:cubicBezTo>
                        <a:pt x="3" y="19"/>
                        <a:pt x="1" y="18"/>
                        <a:pt x="1" y="16"/>
                      </a:cubicBezTo>
                      <a:cubicBezTo>
                        <a:pt x="0" y="13"/>
                        <a:pt x="3" y="10"/>
                        <a:pt x="4" y="8"/>
                      </a:cubicBezTo>
                      <a:cubicBezTo>
                        <a:pt x="6" y="5"/>
                        <a:pt x="9" y="3"/>
                        <a:pt x="11" y="0"/>
                      </a:cubicBezTo>
                      <a:cubicBezTo>
                        <a:pt x="12" y="1"/>
                        <a:pt x="13" y="1"/>
                        <a:pt x="14" y="1"/>
                      </a:cubicBezTo>
                      <a:cubicBezTo>
                        <a:pt x="19" y="3"/>
                        <a:pt x="23" y="4"/>
                        <a:pt x="27" y="7"/>
                      </a:cubicBezTo>
                      <a:cubicBezTo>
                        <a:pt x="31" y="9"/>
                        <a:pt x="33" y="13"/>
                        <a:pt x="36" y="16"/>
                      </a:cubicBezTo>
                      <a:cubicBezTo>
                        <a:pt x="39" y="19"/>
                        <a:pt x="42" y="23"/>
                        <a:pt x="45" y="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 name="Freeform 11"/>
                <p:cNvSpPr/>
                <p:nvPr/>
              </p:nvSpPr>
              <p:spPr bwMode="auto">
                <a:xfrm>
                  <a:off x="12690454" y="4400549"/>
                  <a:ext cx="501649" cy="733425"/>
                </a:xfrm>
                <a:custGeom>
                  <a:avLst/>
                  <a:gdLst/>
                  <a:ahLst/>
                  <a:cxnLst>
                    <a:cxn ang="0">
                      <a:pos x="186" y="204"/>
                    </a:cxn>
                    <a:cxn ang="0">
                      <a:pos x="180" y="225"/>
                    </a:cxn>
                    <a:cxn ang="0">
                      <a:pos x="183" y="236"/>
                    </a:cxn>
                    <a:cxn ang="0">
                      <a:pos x="177" y="257"/>
                    </a:cxn>
                    <a:cxn ang="0">
                      <a:pos x="175" y="261"/>
                    </a:cxn>
                    <a:cxn ang="0">
                      <a:pos x="169" y="276"/>
                    </a:cxn>
                    <a:cxn ang="0">
                      <a:pos x="165" y="277"/>
                    </a:cxn>
                    <a:cxn ang="0">
                      <a:pos x="146" y="259"/>
                    </a:cxn>
                    <a:cxn ang="0">
                      <a:pos x="100" y="231"/>
                    </a:cxn>
                    <a:cxn ang="0">
                      <a:pos x="75" y="198"/>
                    </a:cxn>
                    <a:cxn ang="0">
                      <a:pos x="57" y="164"/>
                    </a:cxn>
                    <a:cxn ang="0">
                      <a:pos x="31" y="112"/>
                    </a:cxn>
                    <a:cxn ang="0">
                      <a:pos x="16" y="92"/>
                    </a:cxn>
                    <a:cxn ang="0">
                      <a:pos x="3" y="70"/>
                    </a:cxn>
                    <a:cxn ang="0">
                      <a:pos x="4" y="51"/>
                    </a:cxn>
                    <a:cxn ang="0">
                      <a:pos x="16" y="44"/>
                    </a:cxn>
                    <a:cxn ang="0">
                      <a:pos x="16" y="61"/>
                    </a:cxn>
                    <a:cxn ang="0">
                      <a:pos x="36" y="67"/>
                    </a:cxn>
                    <a:cxn ang="0">
                      <a:pos x="48" y="51"/>
                    </a:cxn>
                    <a:cxn ang="0">
                      <a:pos x="62" y="37"/>
                    </a:cxn>
                    <a:cxn ang="0">
                      <a:pos x="79" y="27"/>
                    </a:cxn>
                    <a:cxn ang="0">
                      <a:pos x="87" y="14"/>
                    </a:cxn>
                    <a:cxn ang="0">
                      <a:pos x="90" y="8"/>
                    </a:cxn>
                    <a:cxn ang="0">
                      <a:pos x="98" y="0"/>
                    </a:cxn>
                    <a:cxn ang="0">
                      <a:pos x="124" y="23"/>
                    </a:cxn>
                    <a:cxn ang="0">
                      <a:pos x="145" y="27"/>
                    </a:cxn>
                    <a:cxn ang="0">
                      <a:pos x="163" y="31"/>
                    </a:cxn>
                    <a:cxn ang="0">
                      <a:pos x="159" y="49"/>
                    </a:cxn>
                    <a:cxn ang="0">
                      <a:pos x="160" y="53"/>
                    </a:cxn>
                    <a:cxn ang="0">
                      <a:pos x="148" y="62"/>
                    </a:cxn>
                    <a:cxn ang="0">
                      <a:pos x="143" y="63"/>
                    </a:cxn>
                    <a:cxn ang="0">
                      <a:pos x="128" y="76"/>
                    </a:cxn>
                    <a:cxn ang="0">
                      <a:pos x="124" y="82"/>
                    </a:cxn>
                    <a:cxn ang="0">
                      <a:pos x="122" y="87"/>
                    </a:cxn>
                    <a:cxn ang="0">
                      <a:pos x="116" y="97"/>
                    </a:cxn>
                    <a:cxn ang="0">
                      <a:pos x="114" y="110"/>
                    </a:cxn>
                    <a:cxn ang="0">
                      <a:pos x="129" y="134"/>
                    </a:cxn>
                    <a:cxn ang="0">
                      <a:pos x="141" y="143"/>
                    </a:cxn>
                    <a:cxn ang="0">
                      <a:pos x="156" y="142"/>
                    </a:cxn>
                    <a:cxn ang="0">
                      <a:pos x="160" y="142"/>
                    </a:cxn>
                    <a:cxn ang="0">
                      <a:pos x="163" y="156"/>
                    </a:cxn>
                    <a:cxn ang="0">
                      <a:pos x="170" y="161"/>
                    </a:cxn>
                    <a:cxn ang="0">
                      <a:pos x="189" y="181"/>
                    </a:cxn>
                  </a:cxnLst>
                  <a:rect l="0" t="0" r="r" b="b"/>
                  <a:pathLst>
                    <a:path w="191" h="279">
                      <a:moveTo>
                        <a:pt x="187" y="199"/>
                      </a:moveTo>
                      <a:cubicBezTo>
                        <a:pt x="186" y="201"/>
                        <a:pt x="186" y="202"/>
                        <a:pt x="186" y="204"/>
                      </a:cubicBezTo>
                      <a:cubicBezTo>
                        <a:pt x="185" y="208"/>
                        <a:pt x="185" y="211"/>
                        <a:pt x="184" y="215"/>
                      </a:cubicBezTo>
                      <a:cubicBezTo>
                        <a:pt x="182" y="218"/>
                        <a:pt x="181" y="221"/>
                        <a:pt x="180" y="225"/>
                      </a:cubicBezTo>
                      <a:cubicBezTo>
                        <a:pt x="180" y="227"/>
                        <a:pt x="180" y="229"/>
                        <a:pt x="180" y="230"/>
                      </a:cubicBezTo>
                      <a:cubicBezTo>
                        <a:pt x="180" y="232"/>
                        <a:pt x="182" y="234"/>
                        <a:pt x="183" y="236"/>
                      </a:cubicBezTo>
                      <a:cubicBezTo>
                        <a:pt x="183" y="240"/>
                        <a:pt x="183" y="243"/>
                        <a:pt x="183" y="247"/>
                      </a:cubicBezTo>
                      <a:cubicBezTo>
                        <a:pt x="183" y="250"/>
                        <a:pt x="179" y="254"/>
                        <a:pt x="177" y="257"/>
                      </a:cubicBezTo>
                      <a:cubicBezTo>
                        <a:pt x="177" y="257"/>
                        <a:pt x="177" y="257"/>
                        <a:pt x="177" y="258"/>
                      </a:cubicBezTo>
                      <a:cubicBezTo>
                        <a:pt x="176" y="259"/>
                        <a:pt x="175" y="260"/>
                        <a:pt x="175" y="261"/>
                      </a:cubicBezTo>
                      <a:cubicBezTo>
                        <a:pt x="174" y="263"/>
                        <a:pt x="174" y="265"/>
                        <a:pt x="173" y="267"/>
                      </a:cubicBezTo>
                      <a:cubicBezTo>
                        <a:pt x="172" y="270"/>
                        <a:pt x="171" y="273"/>
                        <a:pt x="169" y="276"/>
                      </a:cubicBezTo>
                      <a:cubicBezTo>
                        <a:pt x="168" y="278"/>
                        <a:pt x="167" y="279"/>
                        <a:pt x="165" y="279"/>
                      </a:cubicBezTo>
                      <a:cubicBezTo>
                        <a:pt x="165" y="278"/>
                        <a:pt x="165" y="277"/>
                        <a:pt x="165" y="277"/>
                      </a:cubicBezTo>
                      <a:cubicBezTo>
                        <a:pt x="164" y="274"/>
                        <a:pt x="159" y="269"/>
                        <a:pt x="157" y="267"/>
                      </a:cubicBezTo>
                      <a:cubicBezTo>
                        <a:pt x="154" y="263"/>
                        <a:pt x="150" y="261"/>
                        <a:pt x="146" y="259"/>
                      </a:cubicBezTo>
                      <a:cubicBezTo>
                        <a:pt x="138" y="254"/>
                        <a:pt x="130" y="252"/>
                        <a:pt x="124" y="245"/>
                      </a:cubicBezTo>
                      <a:cubicBezTo>
                        <a:pt x="117" y="239"/>
                        <a:pt x="108" y="235"/>
                        <a:pt x="100" y="231"/>
                      </a:cubicBezTo>
                      <a:cubicBezTo>
                        <a:pt x="92" y="226"/>
                        <a:pt x="84" y="220"/>
                        <a:pt x="78" y="213"/>
                      </a:cubicBezTo>
                      <a:cubicBezTo>
                        <a:pt x="75" y="209"/>
                        <a:pt x="76" y="204"/>
                        <a:pt x="75" y="198"/>
                      </a:cubicBezTo>
                      <a:cubicBezTo>
                        <a:pt x="75" y="192"/>
                        <a:pt x="69" y="188"/>
                        <a:pt x="66" y="183"/>
                      </a:cubicBezTo>
                      <a:cubicBezTo>
                        <a:pt x="62" y="177"/>
                        <a:pt x="59" y="172"/>
                        <a:pt x="57" y="164"/>
                      </a:cubicBezTo>
                      <a:cubicBezTo>
                        <a:pt x="54" y="155"/>
                        <a:pt x="52" y="147"/>
                        <a:pt x="47" y="139"/>
                      </a:cubicBezTo>
                      <a:cubicBezTo>
                        <a:pt x="42" y="130"/>
                        <a:pt x="37" y="120"/>
                        <a:pt x="31" y="112"/>
                      </a:cubicBezTo>
                      <a:cubicBezTo>
                        <a:pt x="28" y="109"/>
                        <a:pt x="25" y="106"/>
                        <a:pt x="23" y="102"/>
                      </a:cubicBezTo>
                      <a:cubicBezTo>
                        <a:pt x="21" y="98"/>
                        <a:pt x="20" y="95"/>
                        <a:pt x="16" y="92"/>
                      </a:cubicBezTo>
                      <a:cubicBezTo>
                        <a:pt x="12" y="89"/>
                        <a:pt x="10" y="85"/>
                        <a:pt x="9" y="81"/>
                      </a:cubicBezTo>
                      <a:cubicBezTo>
                        <a:pt x="7" y="77"/>
                        <a:pt x="6" y="74"/>
                        <a:pt x="3" y="70"/>
                      </a:cubicBezTo>
                      <a:cubicBezTo>
                        <a:pt x="1" y="67"/>
                        <a:pt x="0" y="64"/>
                        <a:pt x="0" y="60"/>
                      </a:cubicBezTo>
                      <a:cubicBezTo>
                        <a:pt x="0" y="57"/>
                        <a:pt x="1" y="53"/>
                        <a:pt x="4" y="51"/>
                      </a:cubicBezTo>
                      <a:cubicBezTo>
                        <a:pt x="7" y="49"/>
                        <a:pt x="11" y="48"/>
                        <a:pt x="14" y="45"/>
                      </a:cubicBezTo>
                      <a:cubicBezTo>
                        <a:pt x="14" y="45"/>
                        <a:pt x="15" y="44"/>
                        <a:pt x="16" y="44"/>
                      </a:cubicBezTo>
                      <a:cubicBezTo>
                        <a:pt x="17" y="46"/>
                        <a:pt x="17" y="48"/>
                        <a:pt x="17" y="50"/>
                      </a:cubicBezTo>
                      <a:cubicBezTo>
                        <a:pt x="17" y="54"/>
                        <a:pt x="14" y="58"/>
                        <a:pt x="16" y="61"/>
                      </a:cubicBezTo>
                      <a:cubicBezTo>
                        <a:pt x="17" y="64"/>
                        <a:pt x="23" y="66"/>
                        <a:pt x="26" y="66"/>
                      </a:cubicBezTo>
                      <a:cubicBezTo>
                        <a:pt x="30" y="67"/>
                        <a:pt x="33" y="67"/>
                        <a:pt x="36" y="67"/>
                      </a:cubicBezTo>
                      <a:cubicBezTo>
                        <a:pt x="41" y="67"/>
                        <a:pt x="41" y="63"/>
                        <a:pt x="43" y="60"/>
                      </a:cubicBezTo>
                      <a:cubicBezTo>
                        <a:pt x="44" y="57"/>
                        <a:pt x="46" y="54"/>
                        <a:pt x="48" y="51"/>
                      </a:cubicBezTo>
                      <a:cubicBezTo>
                        <a:pt x="49" y="48"/>
                        <a:pt x="50" y="44"/>
                        <a:pt x="52" y="42"/>
                      </a:cubicBezTo>
                      <a:cubicBezTo>
                        <a:pt x="54" y="39"/>
                        <a:pt x="59" y="38"/>
                        <a:pt x="62" y="37"/>
                      </a:cubicBezTo>
                      <a:cubicBezTo>
                        <a:pt x="65" y="36"/>
                        <a:pt x="68" y="35"/>
                        <a:pt x="70" y="34"/>
                      </a:cubicBezTo>
                      <a:cubicBezTo>
                        <a:pt x="74" y="33"/>
                        <a:pt x="76" y="30"/>
                        <a:pt x="79" y="27"/>
                      </a:cubicBezTo>
                      <a:cubicBezTo>
                        <a:pt x="81" y="26"/>
                        <a:pt x="83" y="24"/>
                        <a:pt x="84" y="22"/>
                      </a:cubicBezTo>
                      <a:cubicBezTo>
                        <a:pt x="86" y="20"/>
                        <a:pt x="86" y="17"/>
                        <a:pt x="87" y="14"/>
                      </a:cubicBezTo>
                      <a:cubicBezTo>
                        <a:pt x="87" y="13"/>
                        <a:pt x="88" y="12"/>
                        <a:pt x="88" y="11"/>
                      </a:cubicBezTo>
                      <a:cubicBezTo>
                        <a:pt x="89" y="10"/>
                        <a:pt x="89" y="9"/>
                        <a:pt x="90" y="8"/>
                      </a:cubicBezTo>
                      <a:cubicBezTo>
                        <a:pt x="91" y="6"/>
                        <a:pt x="93" y="2"/>
                        <a:pt x="95" y="1"/>
                      </a:cubicBezTo>
                      <a:cubicBezTo>
                        <a:pt x="96" y="1"/>
                        <a:pt x="97" y="1"/>
                        <a:pt x="98" y="0"/>
                      </a:cubicBezTo>
                      <a:cubicBezTo>
                        <a:pt x="101" y="2"/>
                        <a:pt x="104" y="4"/>
                        <a:pt x="106" y="6"/>
                      </a:cubicBezTo>
                      <a:cubicBezTo>
                        <a:pt x="113" y="11"/>
                        <a:pt x="116" y="19"/>
                        <a:pt x="124" y="23"/>
                      </a:cubicBezTo>
                      <a:cubicBezTo>
                        <a:pt x="127" y="25"/>
                        <a:pt x="130" y="27"/>
                        <a:pt x="134" y="27"/>
                      </a:cubicBezTo>
                      <a:cubicBezTo>
                        <a:pt x="138" y="27"/>
                        <a:pt x="141" y="27"/>
                        <a:pt x="145" y="27"/>
                      </a:cubicBezTo>
                      <a:cubicBezTo>
                        <a:pt x="148" y="27"/>
                        <a:pt x="151" y="28"/>
                        <a:pt x="155" y="28"/>
                      </a:cubicBezTo>
                      <a:cubicBezTo>
                        <a:pt x="158" y="28"/>
                        <a:pt x="162" y="27"/>
                        <a:pt x="163" y="31"/>
                      </a:cubicBezTo>
                      <a:cubicBezTo>
                        <a:pt x="163" y="34"/>
                        <a:pt x="161" y="36"/>
                        <a:pt x="160" y="39"/>
                      </a:cubicBezTo>
                      <a:cubicBezTo>
                        <a:pt x="160" y="41"/>
                        <a:pt x="158" y="47"/>
                        <a:pt x="159" y="49"/>
                      </a:cubicBezTo>
                      <a:cubicBezTo>
                        <a:pt x="160" y="50"/>
                        <a:pt x="162" y="51"/>
                        <a:pt x="163" y="51"/>
                      </a:cubicBezTo>
                      <a:cubicBezTo>
                        <a:pt x="162" y="52"/>
                        <a:pt x="161" y="52"/>
                        <a:pt x="160" y="53"/>
                      </a:cubicBezTo>
                      <a:cubicBezTo>
                        <a:pt x="158" y="55"/>
                        <a:pt x="155" y="56"/>
                        <a:pt x="152" y="59"/>
                      </a:cubicBezTo>
                      <a:cubicBezTo>
                        <a:pt x="151" y="60"/>
                        <a:pt x="149" y="61"/>
                        <a:pt x="148" y="62"/>
                      </a:cubicBezTo>
                      <a:cubicBezTo>
                        <a:pt x="147" y="62"/>
                        <a:pt x="146" y="63"/>
                        <a:pt x="146" y="63"/>
                      </a:cubicBezTo>
                      <a:cubicBezTo>
                        <a:pt x="145" y="63"/>
                        <a:pt x="144" y="63"/>
                        <a:pt x="143" y="63"/>
                      </a:cubicBezTo>
                      <a:cubicBezTo>
                        <a:pt x="140" y="65"/>
                        <a:pt x="136" y="68"/>
                        <a:pt x="133" y="70"/>
                      </a:cubicBezTo>
                      <a:cubicBezTo>
                        <a:pt x="132" y="72"/>
                        <a:pt x="130" y="74"/>
                        <a:pt x="128" y="76"/>
                      </a:cubicBezTo>
                      <a:cubicBezTo>
                        <a:pt x="128" y="77"/>
                        <a:pt x="127" y="78"/>
                        <a:pt x="126" y="79"/>
                      </a:cubicBezTo>
                      <a:cubicBezTo>
                        <a:pt x="126" y="80"/>
                        <a:pt x="125" y="81"/>
                        <a:pt x="124" y="82"/>
                      </a:cubicBezTo>
                      <a:cubicBezTo>
                        <a:pt x="124" y="83"/>
                        <a:pt x="124" y="83"/>
                        <a:pt x="124" y="84"/>
                      </a:cubicBezTo>
                      <a:cubicBezTo>
                        <a:pt x="123" y="85"/>
                        <a:pt x="123" y="86"/>
                        <a:pt x="122" y="87"/>
                      </a:cubicBezTo>
                      <a:cubicBezTo>
                        <a:pt x="121" y="88"/>
                        <a:pt x="121" y="90"/>
                        <a:pt x="120" y="91"/>
                      </a:cubicBezTo>
                      <a:cubicBezTo>
                        <a:pt x="119" y="93"/>
                        <a:pt x="117" y="95"/>
                        <a:pt x="116" y="97"/>
                      </a:cubicBezTo>
                      <a:cubicBezTo>
                        <a:pt x="116" y="99"/>
                        <a:pt x="116" y="102"/>
                        <a:pt x="116" y="104"/>
                      </a:cubicBezTo>
                      <a:cubicBezTo>
                        <a:pt x="116" y="106"/>
                        <a:pt x="114" y="108"/>
                        <a:pt x="114" y="110"/>
                      </a:cubicBezTo>
                      <a:cubicBezTo>
                        <a:pt x="113" y="115"/>
                        <a:pt x="114" y="121"/>
                        <a:pt x="117" y="125"/>
                      </a:cubicBezTo>
                      <a:cubicBezTo>
                        <a:pt x="120" y="129"/>
                        <a:pt x="125" y="131"/>
                        <a:pt x="129" y="134"/>
                      </a:cubicBezTo>
                      <a:cubicBezTo>
                        <a:pt x="131" y="135"/>
                        <a:pt x="133" y="137"/>
                        <a:pt x="134" y="138"/>
                      </a:cubicBezTo>
                      <a:cubicBezTo>
                        <a:pt x="137" y="140"/>
                        <a:pt x="139" y="141"/>
                        <a:pt x="141" y="143"/>
                      </a:cubicBezTo>
                      <a:cubicBezTo>
                        <a:pt x="144" y="145"/>
                        <a:pt x="148" y="149"/>
                        <a:pt x="152" y="147"/>
                      </a:cubicBezTo>
                      <a:cubicBezTo>
                        <a:pt x="154" y="146"/>
                        <a:pt x="155" y="143"/>
                        <a:pt x="156" y="142"/>
                      </a:cubicBezTo>
                      <a:cubicBezTo>
                        <a:pt x="157" y="140"/>
                        <a:pt x="158" y="137"/>
                        <a:pt x="159" y="135"/>
                      </a:cubicBezTo>
                      <a:cubicBezTo>
                        <a:pt x="161" y="136"/>
                        <a:pt x="160" y="140"/>
                        <a:pt x="160" y="142"/>
                      </a:cubicBezTo>
                      <a:cubicBezTo>
                        <a:pt x="161" y="144"/>
                        <a:pt x="161" y="147"/>
                        <a:pt x="161" y="149"/>
                      </a:cubicBezTo>
                      <a:cubicBezTo>
                        <a:pt x="162" y="152"/>
                        <a:pt x="163" y="154"/>
                        <a:pt x="163" y="156"/>
                      </a:cubicBezTo>
                      <a:cubicBezTo>
                        <a:pt x="164" y="158"/>
                        <a:pt x="165" y="160"/>
                        <a:pt x="167" y="160"/>
                      </a:cubicBezTo>
                      <a:cubicBezTo>
                        <a:pt x="168" y="161"/>
                        <a:pt x="169" y="161"/>
                        <a:pt x="170" y="161"/>
                      </a:cubicBezTo>
                      <a:cubicBezTo>
                        <a:pt x="173" y="163"/>
                        <a:pt x="177" y="167"/>
                        <a:pt x="180" y="167"/>
                      </a:cubicBezTo>
                      <a:cubicBezTo>
                        <a:pt x="184" y="167"/>
                        <a:pt x="189" y="177"/>
                        <a:pt x="189" y="181"/>
                      </a:cubicBezTo>
                      <a:cubicBezTo>
                        <a:pt x="191" y="187"/>
                        <a:pt x="189" y="193"/>
                        <a:pt x="187" y="19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 name="Freeform 12"/>
                <p:cNvSpPr/>
                <p:nvPr/>
              </p:nvSpPr>
              <p:spPr bwMode="auto">
                <a:xfrm>
                  <a:off x="12699979" y="4327524"/>
                  <a:ext cx="247650" cy="249237"/>
                </a:xfrm>
                <a:custGeom>
                  <a:avLst/>
                  <a:gdLst/>
                  <a:ahLst/>
                  <a:cxnLst>
                    <a:cxn ang="0">
                      <a:pos x="94" y="28"/>
                    </a:cxn>
                    <a:cxn ang="0">
                      <a:pos x="91" y="29"/>
                    </a:cxn>
                    <a:cxn ang="0">
                      <a:pos x="86" y="36"/>
                    </a:cxn>
                    <a:cxn ang="0">
                      <a:pos x="84" y="39"/>
                    </a:cxn>
                    <a:cxn ang="0">
                      <a:pos x="83" y="42"/>
                    </a:cxn>
                    <a:cxn ang="0">
                      <a:pos x="80" y="50"/>
                    </a:cxn>
                    <a:cxn ang="0">
                      <a:pos x="75" y="55"/>
                    </a:cxn>
                    <a:cxn ang="0">
                      <a:pos x="66" y="62"/>
                    </a:cxn>
                    <a:cxn ang="0">
                      <a:pos x="58" y="65"/>
                    </a:cxn>
                    <a:cxn ang="0">
                      <a:pos x="48" y="70"/>
                    </a:cxn>
                    <a:cxn ang="0">
                      <a:pos x="44" y="79"/>
                    </a:cxn>
                    <a:cxn ang="0">
                      <a:pos x="39" y="88"/>
                    </a:cxn>
                    <a:cxn ang="0">
                      <a:pos x="32" y="95"/>
                    </a:cxn>
                    <a:cxn ang="0">
                      <a:pos x="22" y="94"/>
                    </a:cxn>
                    <a:cxn ang="0">
                      <a:pos x="12" y="89"/>
                    </a:cxn>
                    <a:cxn ang="0">
                      <a:pos x="13" y="78"/>
                    </a:cxn>
                    <a:cxn ang="0">
                      <a:pos x="12" y="72"/>
                    </a:cxn>
                    <a:cxn ang="0">
                      <a:pos x="17" y="66"/>
                    </a:cxn>
                    <a:cxn ang="0">
                      <a:pos x="17" y="57"/>
                    </a:cxn>
                    <a:cxn ang="0">
                      <a:pos x="11" y="57"/>
                    </a:cxn>
                    <a:cxn ang="0">
                      <a:pos x="7" y="63"/>
                    </a:cxn>
                    <a:cxn ang="0">
                      <a:pos x="2" y="58"/>
                    </a:cxn>
                    <a:cxn ang="0">
                      <a:pos x="0" y="51"/>
                    </a:cxn>
                    <a:cxn ang="0">
                      <a:pos x="5" y="38"/>
                    </a:cxn>
                    <a:cxn ang="0">
                      <a:pos x="10" y="28"/>
                    </a:cxn>
                    <a:cxn ang="0">
                      <a:pos x="24" y="7"/>
                    </a:cxn>
                    <a:cxn ang="0">
                      <a:pos x="29" y="0"/>
                    </a:cxn>
                    <a:cxn ang="0">
                      <a:pos x="36" y="4"/>
                    </a:cxn>
                    <a:cxn ang="0">
                      <a:pos x="44" y="6"/>
                    </a:cxn>
                    <a:cxn ang="0">
                      <a:pos x="52" y="9"/>
                    </a:cxn>
                    <a:cxn ang="0">
                      <a:pos x="64" y="15"/>
                    </a:cxn>
                    <a:cxn ang="0">
                      <a:pos x="72" y="18"/>
                    </a:cxn>
                    <a:cxn ang="0">
                      <a:pos x="75" y="20"/>
                    </a:cxn>
                    <a:cxn ang="0">
                      <a:pos x="79" y="21"/>
                    </a:cxn>
                    <a:cxn ang="0">
                      <a:pos x="82" y="22"/>
                    </a:cxn>
                    <a:cxn ang="0">
                      <a:pos x="85" y="23"/>
                    </a:cxn>
                    <a:cxn ang="0">
                      <a:pos x="92" y="27"/>
                    </a:cxn>
                    <a:cxn ang="0">
                      <a:pos x="94" y="28"/>
                    </a:cxn>
                  </a:cxnLst>
                  <a:rect l="0" t="0" r="r" b="b"/>
                  <a:pathLst>
                    <a:path w="94" h="95">
                      <a:moveTo>
                        <a:pt x="94" y="28"/>
                      </a:moveTo>
                      <a:cubicBezTo>
                        <a:pt x="93" y="29"/>
                        <a:pt x="92" y="29"/>
                        <a:pt x="91" y="29"/>
                      </a:cubicBezTo>
                      <a:cubicBezTo>
                        <a:pt x="89" y="30"/>
                        <a:pt x="87" y="34"/>
                        <a:pt x="86" y="36"/>
                      </a:cubicBezTo>
                      <a:cubicBezTo>
                        <a:pt x="85" y="37"/>
                        <a:pt x="85" y="38"/>
                        <a:pt x="84" y="39"/>
                      </a:cubicBezTo>
                      <a:cubicBezTo>
                        <a:pt x="84" y="40"/>
                        <a:pt x="83" y="41"/>
                        <a:pt x="83" y="42"/>
                      </a:cubicBezTo>
                      <a:cubicBezTo>
                        <a:pt x="82" y="45"/>
                        <a:pt x="82" y="48"/>
                        <a:pt x="80" y="50"/>
                      </a:cubicBezTo>
                      <a:cubicBezTo>
                        <a:pt x="79" y="52"/>
                        <a:pt x="77" y="54"/>
                        <a:pt x="75" y="55"/>
                      </a:cubicBezTo>
                      <a:cubicBezTo>
                        <a:pt x="72" y="58"/>
                        <a:pt x="70" y="61"/>
                        <a:pt x="66" y="62"/>
                      </a:cubicBezTo>
                      <a:cubicBezTo>
                        <a:pt x="64" y="63"/>
                        <a:pt x="61" y="64"/>
                        <a:pt x="58" y="65"/>
                      </a:cubicBezTo>
                      <a:cubicBezTo>
                        <a:pt x="55" y="66"/>
                        <a:pt x="50" y="67"/>
                        <a:pt x="48" y="70"/>
                      </a:cubicBezTo>
                      <a:cubicBezTo>
                        <a:pt x="46" y="72"/>
                        <a:pt x="45" y="76"/>
                        <a:pt x="44" y="79"/>
                      </a:cubicBezTo>
                      <a:cubicBezTo>
                        <a:pt x="42" y="82"/>
                        <a:pt x="40" y="85"/>
                        <a:pt x="39" y="88"/>
                      </a:cubicBezTo>
                      <a:cubicBezTo>
                        <a:pt x="37" y="91"/>
                        <a:pt x="37" y="95"/>
                        <a:pt x="32" y="95"/>
                      </a:cubicBezTo>
                      <a:cubicBezTo>
                        <a:pt x="29" y="95"/>
                        <a:pt x="26" y="95"/>
                        <a:pt x="22" y="94"/>
                      </a:cubicBezTo>
                      <a:cubicBezTo>
                        <a:pt x="19" y="94"/>
                        <a:pt x="13" y="92"/>
                        <a:pt x="12" y="89"/>
                      </a:cubicBezTo>
                      <a:cubicBezTo>
                        <a:pt x="10" y="86"/>
                        <a:pt x="13" y="82"/>
                        <a:pt x="13" y="78"/>
                      </a:cubicBezTo>
                      <a:cubicBezTo>
                        <a:pt x="13" y="76"/>
                        <a:pt x="13" y="74"/>
                        <a:pt x="12" y="72"/>
                      </a:cubicBezTo>
                      <a:cubicBezTo>
                        <a:pt x="14" y="70"/>
                        <a:pt x="16" y="69"/>
                        <a:pt x="17" y="66"/>
                      </a:cubicBezTo>
                      <a:cubicBezTo>
                        <a:pt x="18" y="64"/>
                        <a:pt x="19" y="58"/>
                        <a:pt x="17" y="57"/>
                      </a:cubicBezTo>
                      <a:cubicBezTo>
                        <a:pt x="16" y="55"/>
                        <a:pt x="13" y="55"/>
                        <a:pt x="11" y="57"/>
                      </a:cubicBezTo>
                      <a:cubicBezTo>
                        <a:pt x="9" y="58"/>
                        <a:pt x="10" y="62"/>
                        <a:pt x="7" y="63"/>
                      </a:cubicBezTo>
                      <a:cubicBezTo>
                        <a:pt x="6" y="63"/>
                        <a:pt x="3" y="59"/>
                        <a:pt x="2" y="58"/>
                      </a:cubicBezTo>
                      <a:cubicBezTo>
                        <a:pt x="1" y="56"/>
                        <a:pt x="0" y="53"/>
                        <a:pt x="0" y="51"/>
                      </a:cubicBezTo>
                      <a:cubicBezTo>
                        <a:pt x="0" y="46"/>
                        <a:pt x="2" y="42"/>
                        <a:pt x="5" y="38"/>
                      </a:cubicBezTo>
                      <a:cubicBezTo>
                        <a:pt x="7" y="35"/>
                        <a:pt x="8" y="32"/>
                        <a:pt x="10" y="28"/>
                      </a:cubicBezTo>
                      <a:cubicBezTo>
                        <a:pt x="13" y="20"/>
                        <a:pt x="19" y="14"/>
                        <a:pt x="24" y="7"/>
                      </a:cubicBezTo>
                      <a:cubicBezTo>
                        <a:pt x="26" y="5"/>
                        <a:pt x="27" y="3"/>
                        <a:pt x="29" y="0"/>
                      </a:cubicBezTo>
                      <a:cubicBezTo>
                        <a:pt x="31" y="2"/>
                        <a:pt x="34" y="3"/>
                        <a:pt x="36" y="4"/>
                      </a:cubicBezTo>
                      <a:cubicBezTo>
                        <a:pt x="39" y="5"/>
                        <a:pt x="41" y="6"/>
                        <a:pt x="44" y="6"/>
                      </a:cubicBezTo>
                      <a:cubicBezTo>
                        <a:pt x="46" y="7"/>
                        <a:pt x="49" y="8"/>
                        <a:pt x="52" y="9"/>
                      </a:cubicBezTo>
                      <a:cubicBezTo>
                        <a:pt x="56" y="11"/>
                        <a:pt x="60" y="13"/>
                        <a:pt x="64" y="15"/>
                      </a:cubicBezTo>
                      <a:cubicBezTo>
                        <a:pt x="66" y="16"/>
                        <a:pt x="69" y="17"/>
                        <a:pt x="72" y="18"/>
                      </a:cubicBezTo>
                      <a:cubicBezTo>
                        <a:pt x="73" y="18"/>
                        <a:pt x="74" y="19"/>
                        <a:pt x="75" y="20"/>
                      </a:cubicBezTo>
                      <a:cubicBezTo>
                        <a:pt x="76" y="20"/>
                        <a:pt x="77" y="20"/>
                        <a:pt x="79" y="21"/>
                      </a:cubicBezTo>
                      <a:cubicBezTo>
                        <a:pt x="80" y="21"/>
                        <a:pt x="81" y="22"/>
                        <a:pt x="82" y="22"/>
                      </a:cubicBezTo>
                      <a:cubicBezTo>
                        <a:pt x="83" y="23"/>
                        <a:pt x="84" y="23"/>
                        <a:pt x="85" y="23"/>
                      </a:cubicBezTo>
                      <a:cubicBezTo>
                        <a:pt x="87" y="24"/>
                        <a:pt x="89" y="26"/>
                        <a:pt x="92" y="27"/>
                      </a:cubicBezTo>
                      <a:cubicBezTo>
                        <a:pt x="92" y="28"/>
                        <a:pt x="93" y="28"/>
                        <a:pt x="94" y="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2" name="Freeform 13"/>
                <p:cNvSpPr/>
                <p:nvPr/>
              </p:nvSpPr>
              <p:spPr bwMode="auto">
                <a:xfrm>
                  <a:off x="12987316" y="4162424"/>
                  <a:ext cx="1528760" cy="1597024"/>
                </a:xfrm>
                <a:custGeom>
                  <a:avLst/>
                  <a:gdLst/>
                  <a:ahLst/>
                  <a:cxnLst>
                    <a:cxn ang="0">
                      <a:pos x="569" y="234"/>
                    </a:cxn>
                    <a:cxn ang="0">
                      <a:pos x="534" y="278"/>
                    </a:cxn>
                    <a:cxn ang="0">
                      <a:pos x="518" y="327"/>
                    </a:cxn>
                    <a:cxn ang="0">
                      <a:pos x="501" y="396"/>
                    </a:cxn>
                    <a:cxn ang="0">
                      <a:pos x="455" y="440"/>
                    </a:cxn>
                    <a:cxn ang="0">
                      <a:pos x="414" y="458"/>
                    </a:cxn>
                    <a:cxn ang="0">
                      <a:pos x="373" y="500"/>
                    </a:cxn>
                    <a:cxn ang="0">
                      <a:pos x="351" y="572"/>
                    </a:cxn>
                    <a:cxn ang="0">
                      <a:pos x="341" y="576"/>
                    </a:cxn>
                    <a:cxn ang="0">
                      <a:pos x="334" y="567"/>
                    </a:cxn>
                    <a:cxn ang="0">
                      <a:pos x="309" y="605"/>
                    </a:cxn>
                    <a:cxn ang="0">
                      <a:pos x="279" y="580"/>
                    </a:cxn>
                    <a:cxn ang="0">
                      <a:pos x="246" y="558"/>
                    </a:cxn>
                    <a:cxn ang="0">
                      <a:pos x="277" y="523"/>
                    </a:cxn>
                    <a:cxn ang="0">
                      <a:pos x="301" y="498"/>
                    </a:cxn>
                    <a:cxn ang="0">
                      <a:pos x="297" y="466"/>
                    </a:cxn>
                    <a:cxn ang="0">
                      <a:pos x="277" y="451"/>
                    </a:cxn>
                    <a:cxn ang="0">
                      <a:pos x="245" y="418"/>
                    </a:cxn>
                    <a:cxn ang="0">
                      <a:pos x="235" y="388"/>
                    </a:cxn>
                    <a:cxn ang="0">
                      <a:pos x="240" y="366"/>
                    </a:cxn>
                    <a:cxn ang="0">
                      <a:pos x="200" y="322"/>
                    </a:cxn>
                    <a:cxn ang="0">
                      <a:pos x="177" y="287"/>
                    </a:cxn>
                    <a:cxn ang="0">
                      <a:pos x="136" y="261"/>
                    </a:cxn>
                    <a:cxn ang="0">
                      <a:pos x="120" y="231"/>
                    </a:cxn>
                    <a:cxn ang="0">
                      <a:pos x="65" y="251"/>
                    </a:cxn>
                    <a:cxn ang="0">
                      <a:pos x="48" y="240"/>
                    </a:cxn>
                    <a:cxn ang="0">
                      <a:pos x="39" y="238"/>
                    </a:cxn>
                    <a:cxn ang="0">
                      <a:pos x="4" y="216"/>
                    </a:cxn>
                    <a:cxn ang="0">
                      <a:pos x="7" y="182"/>
                    </a:cxn>
                    <a:cxn ang="0">
                      <a:pos x="13" y="170"/>
                    </a:cxn>
                    <a:cxn ang="0">
                      <a:pos x="33" y="154"/>
                    </a:cxn>
                    <a:cxn ang="0">
                      <a:pos x="50" y="142"/>
                    </a:cxn>
                    <a:cxn ang="0">
                      <a:pos x="66" y="115"/>
                    </a:cxn>
                    <a:cxn ang="0">
                      <a:pos x="57" y="88"/>
                    </a:cxn>
                    <a:cxn ang="0">
                      <a:pos x="63" y="61"/>
                    </a:cxn>
                    <a:cxn ang="0">
                      <a:pos x="101" y="60"/>
                    </a:cxn>
                    <a:cxn ang="0">
                      <a:pos x="130" y="71"/>
                    </a:cxn>
                    <a:cxn ang="0">
                      <a:pos x="151" y="54"/>
                    </a:cxn>
                    <a:cxn ang="0">
                      <a:pos x="140" y="26"/>
                    </a:cxn>
                    <a:cxn ang="0">
                      <a:pos x="176" y="25"/>
                    </a:cxn>
                    <a:cxn ang="0">
                      <a:pos x="195" y="11"/>
                    </a:cxn>
                    <a:cxn ang="0">
                      <a:pos x="204" y="5"/>
                    </a:cxn>
                    <a:cxn ang="0">
                      <a:pos x="210" y="32"/>
                    </a:cxn>
                    <a:cxn ang="0">
                      <a:pos x="237" y="62"/>
                    </a:cxn>
                    <a:cxn ang="0">
                      <a:pos x="265" y="52"/>
                    </a:cxn>
                    <a:cxn ang="0">
                      <a:pos x="292" y="42"/>
                    </a:cxn>
                    <a:cxn ang="0">
                      <a:pos x="298" y="55"/>
                    </a:cxn>
                    <a:cxn ang="0">
                      <a:pos x="316" y="47"/>
                    </a:cxn>
                    <a:cxn ang="0">
                      <a:pos x="330" y="28"/>
                    </a:cxn>
                    <a:cxn ang="0">
                      <a:pos x="356" y="67"/>
                    </a:cxn>
                    <a:cxn ang="0">
                      <a:pos x="338" y="94"/>
                    </a:cxn>
                    <a:cxn ang="0">
                      <a:pos x="377" y="96"/>
                    </a:cxn>
                    <a:cxn ang="0">
                      <a:pos x="362" y="117"/>
                    </a:cxn>
                    <a:cxn ang="0">
                      <a:pos x="413" y="100"/>
                    </a:cxn>
                    <a:cxn ang="0">
                      <a:pos x="438" y="117"/>
                    </a:cxn>
                    <a:cxn ang="0">
                      <a:pos x="465" y="126"/>
                    </a:cxn>
                    <a:cxn ang="0">
                      <a:pos x="537" y="151"/>
                    </a:cxn>
                    <a:cxn ang="0">
                      <a:pos x="581" y="203"/>
                    </a:cxn>
                  </a:cxnLst>
                  <a:rect l="0" t="0" r="r" b="b"/>
                  <a:pathLst>
                    <a:path w="582" h="608">
                      <a:moveTo>
                        <a:pt x="581" y="203"/>
                      </a:moveTo>
                      <a:cubicBezTo>
                        <a:pt x="581" y="207"/>
                        <a:pt x="579" y="210"/>
                        <a:pt x="578" y="213"/>
                      </a:cubicBezTo>
                      <a:cubicBezTo>
                        <a:pt x="577" y="217"/>
                        <a:pt x="577" y="222"/>
                        <a:pt x="575" y="226"/>
                      </a:cubicBezTo>
                      <a:cubicBezTo>
                        <a:pt x="574" y="230"/>
                        <a:pt x="572" y="231"/>
                        <a:pt x="569" y="234"/>
                      </a:cubicBezTo>
                      <a:cubicBezTo>
                        <a:pt x="566" y="236"/>
                        <a:pt x="564" y="239"/>
                        <a:pt x="562" y="242"/>
                      </a:cubicBezTo>
                      <a:cubicBezTo>
                        <a:pt x="560" y="245"/>
                        <a:pt x="557" y="249"/>
                        <a:pt x="555" y="251"/>
                      </a:cubicBezTo>
                      <a:cubicBezTo>
                        <a:pt x="553" y="254"/>
                        <a:pt x="549" y="255"/>
                        <a:pt x="547" y="258"/>
                      </a:cubicBezTo>
                      <a:cubicBezTo>
                        <a:pt x="542" y="265"/>
                        <a:pt x="539" y="272"/>
                        <a:pt x="534" y="278"/>
                      </a:cubicBezTo>
                      <a:cubicBezTo>
                        <a:pt x="530" y="282"/>
                        <a:pt x="524" y="283"/>
                        <a:pt x="522" y="288"/>
                      </a:cubicBezTo>
                      <a:cubicBezTo>
                        <a:pt x="521" y="291"/>
                        <a:pt x="520" y="295"/>
                        <a:pt x="520" y="297"/>
                      </a:cubicBezTo>
                      <a:cubicBezTo>
                        <a:pt x="519" y="302"/>
                        <a:pt x="518" y="305"/>
                        <a:pt x="518" y="310"/>
                      </a:cubicBezTo>
                      <a:cubicBezTo>
                        <a:pt x="519" y="315"/>
                        <a:pt x="518" y="321"/>
                        <a:pt x="518" y="327"/>
                      </a:cubicBezTo>
                      <a:cubicBezTo>
                        <a:pt x="518" y="334"/>
                        <a:pt x="517" y="342"/>
                        <a:pt x="516" y="349"/>
                      </a:cubicBezTo>
                      <a:cubicBezTo>
                        <a:pt x="515" y="353"/>
                        <a:pt x="514" y="357"/>
                        <a:pt x="513" y="361"/>
                      </a:cubicBezTo>
                      <a:cubicBezTo>
                        <a:pt x="512" y="364"/>
                        <a:pt x="511" y="368"/>
                        <a:pt x="510" y="372"/>
                      </a:cubicBezTo>
                      <a:cubicBezTo>
                        <a:pt x="507" y="380"/>
                        <a:pt x="505" y="388"/>
                        <a:pt x="501" y="396"/>
                      </a:cubicBezTo>
                      <a:cubicBezTo>
                        <a:pt x="498" y="403"/>
                        <a:pt x="496" y="409"/>
                        <a:pt x="492" y="415"/>
                      </a:cubicBezTo>
                      <a:cubicBezTo>
                        <a:pt x="488" y="421"/>
                        <a:pt x="486" y="430"/>
                        <a:pt x="480" y="434"/>
                      </a:cubicBezTo>
                      <a:cubicBezTo>
                        <a:pt x="477" y="436"/>
                        <a:pt x="472" y="436"/>
                        <a:pt x="468" y="437"/>
                      </a:cubicBezTo>
                      <a:cubicBezTo>
                        <a:pt x="464" y="438"/>
                        <a:pt x="460" y="439"/>
                        <a:pt x="455" y="440"/>
                      </a:cubicBezTo>
                      <a:cubicBezTo>
                        <a:pt x="452" y="440"/>
                        <a:pt x="448" y="441"/>
                        <a:pt x="444" y="441"/>
                      </a:cubicBezTo>
                      <a:cubicBezTo>
                        <a:pt x="440" y="442"/>
                        <a:pt x="436" y="444"/>
                        <a:pt x="433" y="446"/>
                      </a:cubicBezTo>
                      <a:cubicBezTo>
                        <a:pt x="429" y="448"/>
                        <a:pt x="428" y="451"/>
                        <a:pt x="425" y="453"/>
                      </a:cubicBezTo>
                      <a:cubicBezTo>
                        <a:pt x="421" y="455"/>
                        <a:pt x="417" y="456"/>
                        <a:pt x="414" y="458"/>
                      </a:cubicBezTo>
                      <a:cubicBezTo>
                        <a:pt x="407" y="462"/>
                        <a:pt x="400" y="465"/>
                        <a:pt x="394" y="470"/>
                      </a:cubicBezTo>
                      <a:cubicBezTo>
                        <a:pt x="390" y="472"/>
                        <a:pt x="387" y="474"/>
                        <a:pt x="384" y="477"/>
                      </a:cubicBezTo>
                      <a:cubicBezTo>
                        <a:pt x="381" y="480"/>
                        <a:pt x="380" y="484"/>
                        <a:pt x="378" y="488"/>
                      </a:cubicBezTo>
                      <a:cubicBezTo>
                        <a:pt x="376" y="492"/>
                        <a:pt x="374" y="495"/>
                        <a:pt x="373" y="500"/>
                      </a:cubicBezTo>
                      <a:cubicBezTo>
                        <a:pt x="372" y="503"/>
                        <a:pt x="372" y="507"/>
                        <a:pt x="373" y="511"/>
                      </a:cubicBezTo>
                      <a:cubicBezTo>
                        <a:pt x="375" y="523"/>
                        <a:pt x="372" y="532"/>
                        <a:pt x="367" y="543"/>
                      </a:cubicBezTo>
                      <a:cubicBezTo>
                        <a:pt x="364" y="551"/>
                        <a:pt x="358" y="558"/>
                        <a:pt x="354" y="566"/>
                      </a:cubicBezTo>
                      <a:cubicBezTo>
                        <a:pt x="353" y="568"/>
                        <a:pt x="353" y="570"/>
                        <a:pt x="351" y="572"/>
                      </a:cubicBezTo>
                      <a:cubicBezTo>
                        <a:pt x="348" y="576"/>
                        <a:pt x="345" y="580"/>
                        <a:pt x="342" y="584"/>
                      </a:cubicBezTo>
                      <a:cubicBezTo>
                        <a:pt x="339" y="588"/>
                        <a:pt x="336" y="594"/>
                        <a:pt x="331" y="595"/>
                      </a:cubicBezTo>
                      <a:cubicBezTo>
                        <a:pt x="330" y="591"/>
                        <a:pt x="334" y="589"/>
                        <a:pt x="335" y="586"/>
                      </a:cubicBezTo>
                      <a:cubicBezTo>
                        <a:pt x="337" y="582"/>
                        <a:pt x="339" y="579"/>
                        <a:pt x="341" y="576"/>
                      </a:cubicBezTo>
                      <a:cubicBezTo>
                        <a:pt x="342" y="573"/>
                        <a:pt x="343" y="570"/>
                        <a:pt x="345" y="567"/>
                      </a:cubicBezTo>
                      <a:cubicBezTo>
                        <a:pt x="347" y="564"/>
                        <a:pt x="349" y="560"/>
                        <a:pt x="345" y="559"/>
                      </a:cubicBezTo>
                      <a:cubicBezTo>
                        <a:pt x="343" y="558"/>
                        <a:pt x="336" y="557"/>
                        <a:pt x="335" y="558"/>
                      </a:cubicBezTo>
                      <a:cubicBezTo>
                        <a:pt x="333" y="559"/>
                        <a:pt x="334" y="564"/>
                        <a:pt x="334" y="567"/>
                      </a:cubicBezTo>
                      <a:cubicBezTo>
                        <a:pt x="333" y="570"/>
                        <a:pt x="331" y="573"/>
                        <a:pt x="330" y="576"/>
                      </a:cubicBezTo>
                      <a:cubicBezTo>
                        <a:pt x="328" y="580"/>
                        <a:pt x="326" y="583"/>
                        <a:pt x="324" y="587"/>
                      </a:cubicBezTo>
                      <a:cubicBezTo>
                        <a:pt x="321" y="595"/>
                        <a:pt x="316" y="601"/>
                        <a:pt x="312" y="608"/>
                      </a:cubicBezTo>
                      <a:cubicBezTo>
                        <a:pt x="311" y="607"/>
                        <a:pt x="310" y="606"/>
                        <a:pt x="309" y="605"/>
                      </a:cubicBezTo>
                      <a:cubicBezTo>
                        <a:pt x="306" y="602"/>
                        <a:pt x="304" y="599"/>
                        <a:pt x="301" y="597"/>
                      </a:cubicBezTo>
                      <a:cubicBezTo>
                        <a:pt x="298" y="594"/>
                        <a:pt x="294" y="592"/>
                        <a:pt x="291" y="590"/>
                      </a:cubicBezTo>
                      <a:cubicBezTo>
                        <a:pt x="289" y="588"/>
                        <a:pt x="287" y="586"/>
                        <a:pt x="285" y="584"/>
                      </a:cubicBezTo>
                      <a:cubicBezTo>
                        <a:pt x="283" y="583"/>
                        <a:pt x="281" y="582"/>
                        <a:pt x="279" y="580"/>
                      </a:cubicBezTo>
                      <a:cubicBezTo>
                        <a:pt x="275" y="577"/>
                        <a:pt x="271" y="574"/>
                        <a:pt x="267" y="571"/>
                      </a:cubicBezTo>
                      <a:cubicBezTo>
                        <a:pt x="264" y="569"/>
                        <a:pt x="262" y="566"/>
                        <a:pt x="258" y="564"/>
                      </a:cubicBezTo>
                      <a:cubicBezTo>
                        <a:pt x="255" y="563"/>
                        <a:pt x="251" y="562"/>
                        <a:pt x="248" y="560"/>
                      </a:cubicBezTo>
                      <a:cubicBezTo>
                        <a:pt x="247" y="559"/>
                        <a:pt x="247" y="559"/>
                        <a:pt x="246" y="558"/>
                      </a:cubicBezTo>
                      <a:cubicBezTo>
                        <a:pt x="248" y="555"/>
                        <a:pt x="249" y="552"/>
                        <a:pt x="252" y="550"/>
                      </a:cubicBezTo>
                      <a:cubicBezTo>
                        <a:pt x="255" y="547"/>
                        <a:pt x="258" y="545"/>
                        <a:pt x="261" y="542"/>
                      </a:cubicBezTo>
                      <a:cubicBezTo>
                        <a:pt x="263" y="540"/>
                        <a:pt x="266" y="537"/>
                        <a:pt x="268" y="534"/>
                      </a:cubicBezTo>
                      <a:cubicBezTo>
                        <a:pt x="270" y="530"/>
                        <a:pt x="273" y="527"/>
                        <a:pt x="277" y="523"/>
                      </a:cubicBezTo>
                      <a:cubicBezTo>
                        <a:pt x="279" y="521"/>
                        <a:pt x="282" y="520"/>
                        <a:pt x="286" y="519"/>
                      </a:cubicBezTo>
                      <a:cubicBezTo>
                        <a:pt x="289" y="518"/>
                        <a:pt x="290" y="515"/>
                        <a:pt x="293" y="513"/>
                      </a:cubicBezTo>
                      <a:cubicBezTo>
                        <a:pt x="296" y="511"/>
                        <a:pt x="299" y="510"/>
                        <a:pt x="300" y="508"/>
                      </a:cubicBezTo>
                      <a:cubicBezTo>
                        <a:pt x="302" y="505"/>
                        <a:pt x="302" y="501"/>
                        <a:pt x="301" y="498"/>
                      </a:cubicBezTo>
                      <a:cubicBezTo>
                        <a:pt x="301" y="496"/>
                        <a:pt x="301" y="493"/>
                        <a:pt x="301" y="491"/>
                      </a:cubicBezTo>
                      <a:cubicBezTo>
                        <a:pt x="301" y="490"/>
                        <a:pt x="300" y="488"/>
                        <a:pt x="300" y="486"/>
                      </a:cubicBezTo>
                      <a:cubicBezTo>
                        <a:pt x="300" y="483"/>
                        <a:pt x="300" y="480"/>
                        <a:pt x="300" y="477"/>
                      </a:cubicBezTo>
                      <a:cubicBezTo>
                        <a:pt x="300" y="473"/>
                        <a:pt x="299" y="469"/>
                        <a:pt x="297" y="466"/>
                      </a:cubicBezTo>
                      <a:cubicBezTo>
                        <a:pt x="296" y="465"/>
                        <a:pt x="296" y="465"/>
                        <a:pt x="296" y="465"/>
                      </a:cubicBezTo>
                      <a:cubicBezTo>
                        <a:pt x="295" y="464"/>
                        <a:pt x="294" y="463"/>
                        <a:pt x="292" y="462"/>
                      </a:cubicBezTo>
                      <a:cubicBezTo>
                        <a:pt x="291" y="461"/>
                        <a:pt x="289" y="461"/>
                        <a:pt x="288" y="461"/>
                      </a:cubicBezTo>
                      <a:cubicBezTo>
                        <a:pt x="283" y="459"/>
                        <a:pt x="280" y="455"/>
                        <a:pt x="277" y="451"/>
                      </a:cubicBezTo>
                      <a:cubicBezTo>
                        <a:pt x="274" y="448"/>
                        <a:pt x="274" y="444"/>
                        <a:pt x="274" y="439"/>
                      </a:cubicBezTo>
                      <a:cubicBezTo>
                        <a:pt x="274" y="434"/>
                        <a:pt x="273" y="431"/>
                        <a:pt x="267" y="429"/>
                      </a:cubicBezTo>
                      <a:cubicBezTo>
                        <a:pt x="263" y="428"/>
                        <a:pt x="258" y="431"/>
                        <a:pt x="253" y="429"/>
                      </a:cubicBezTo>
                      <a:cubicBezTo>
                        <a:pt x="249" y="427"/>
                        <a:pt x="247" y="422"/>
                        <a:pt x="245" y="418"/>
                      </a:cubicBezTo>
                      <a:cubicBezTo>
                        <a:pt x="244" y="416"/>
                        <a:pt x="243" y="413"/>
                        <a:pt x="242" y="410"/>
                      </a:cubicBezTo>
                      <a:cubicBezTo>
                        <a:pt x="240" y="408"/>
                        <a:pt x="239" y="406"/>
                        <a:pt x="238" y="404"/>
                      </a:cubicBezTo>
                      <a:cubicBezTo>
                        <a:pt x="235" y="400"/>
                        <a:pt x="235" y="394"/>
                        <a:pt x="235" y="389"/>
                      </a:cubicBezTo>
                      <a:cubicBezTo>
                        <a:pt x="235" y="389"/>
                        <a:pt x="235" y="388"/>
                        <a:pt x="235" y="388"/>
                      </a:cubicBezTo>
                      <a:cubicBezTo>
                        <a:pt x="236" y="385"/>
                        <a:pt x="236" y="381"/>
                        <a:pt x="237" y="377"/>
                      </a:cubicBezTo>
                      <a:cubicBezTo>
                        <a:pt x="238" y="376"/>
                        <a:pt x="239" y="374"/>
                        <a:pt x="239" y="372"/>
                      </a:cubicBezTo>
                      <a:cubicBezTo>
                        <a:pt x="240" y="371"/>
                        <a:pt x="239" y="370"/>
                        <a:pt x="239" y="369"/>
                      </a:cubicBezTo>
                      <a:cubicBezTo>
                        <a:pt x="240" y="368"/>
                        <a:pt x="240" y="368"/>
                        <a:pt x="240" y="366"/>
                      </a:cubicBezTo>
                      <a:cubicBezTo>
                        <a:pt x="240" y="362"/>
                        <a:pt x="240" y="357"/>
                        <a:pt x="239" y="353"/>
                      </a:cubicBezTo>
                      <a:cubicBezTo>
                        <a:pt x="238" y="349"/>
                        <a:pt x="236" y="345"/>
                        <a:pt x="233" y="341"/>
                      </a:cubicBezTo>
                      <a:cubicBezTo>
                        <a:pt x="231" y="338"/>
                        <a:pt x="226" y="337"/>
                        <a:pt x="222" y="336"/>
                      </a:cubicBezTo>
                      <a:cubicBezTo>
                        <a:pt x="214" y="335"/>
                        <a:pt x="205" y="329"/>
                        <a:pt x="200" y="322"/>
                      </a:cubicBezTo>
                      <a:cubicBezTo>
                        <a:pt x="197" y="316"/>
                        <a:pt x="200" y="307"/>
                        <a:pt x="199" y="300"/>
                      </a:cubicBezTo>
                      <a:cubicBezTo>
                        <a:pt x="198" y="296"/>
                        <a:pt x="194" y="294"/>
                        <a:pt x="191" y="293"/>
                      </a:cubicBezTo>
                      <a:cubicBezTo>
                        <a:pt x="189" y="292"/>
                        <a:pt x="187" y="292"/>
                        <a:pt x="184" y="291"/>
                      </a:cubicBezTo>
                      <a:cubicBezTo>
                        <a:pt x="182" y="290"/>
                        <a:pt x="179" y="288"/>
                        <a:pt x="177" y="287"/>
                      </a:cubicBezTo>
                      <a:cubicBezTo>
                        <a:pt x="175" y="287"/>
                        <a:pt x="173" y="286"/>
                        <a:pt x="171" y="286"/>
                      </a:cubicBezTo>
                      <a:cubicBezTo>
                        <a:pt x="168" y="285"/>
                        <a:pt x="167" y="285"/>
                        <a:pt x="164" y="284"/>
                      </a:cubicBezTo>
                      <a:cubicBezTo>
                        <a:pt x="160" y="283"/>
                        <a:pt x="155" y="281"/>
                        <a:pt x="151" y="279"/>
                      </a:cubicBezTo>
                      <a:cubicBezTo>
                        <a:pt x="143" y="276"/>
                        <a:pt x="139" y="269"/>
                        <a:pt x="136" y="261"/>
                      </a:cubicBezTo>
                      <a:cubicBezTo>
                        <a:pt x="134" y="257"/>
                        <a:pt x="132" y="253"/>
                        <a:pt x="132" y="248"/>
                      </a:cubicBezTo>
                      <a:cubicBezTo>
                        <a:pt x="132" y="245"/>
                        <a:pt x="132" y="241"/>
                        <a:pt x="131" y="237"/>
                      </a:cubicBezTo>
                      <a:cubicBezTo>
                        <a:pt x="131" y="235"/>
                        <a:pt x="130" y="233"/>
                        <a:pt x="129" y="232"/>
                      </a:cubicBezTo>
                      <a:cubicBezTo>
                        <a:pt x="127" y="231"/>
                        <a:pt x="123" y="230"/>
                        <a:pt x="120" y="231"/>
                      </a:cubicBezTo>
                      <a:cubicBezTo>
                        <a:pt x="116" y="231"/>
                        <a:pt x="111" y="234"/>
                        <a:pt x="108" y="236"/>
                      </a:cubicBezTo>
                      <a:cubicBezTo>
                        <a:pt x="101" y="240"/>
                        <a:pt x="94" y="243"/>
                        <a:pt x="88" y="246"/>
                      </a:cubicBezTo>
                      <a:cubicBezTo>
                        <a:pt x="84" y="249"/>
                        <a:pt x="80" y="251"/>
                        <a:pt x="75" y="251"/>
                      </a:cubicBezTo>
                      <a:cubicBezTo>
                        <a:pt x="72" y="252"/>
                        <a:pt x="69" y="251"/>
                        <a:pt x="65" y="251"/>
                      </a:cubicBezTo>
                      <a:cubicBezTo>
                        <a:pt x="62" y="251"/>
                        <a:pt x="59" y="251"/>
                        <a:pt x="57" y="252"/>
                      </a:cubicBezTo>
                      <a:cubicBezTo>
                        <a:pt x="56" y="252"/>
                        <a:pt x="55" y="252"/>
                        <a:pt x="54" y="251"/>
                      </a:cubicBezTo>
                      <a:cubicBezTo>
                        <a:pt x="52" y="251"/>
                        <a:pt x="51" y="249"/>
                        <a:pt x="50" y="247"/>
                      </a:cubicBezTo>
                      <a:cubicBezTo>
                        <a:pt x="50" y="245"/>
                        <a:pt x="49" y="243"/>
                        <a:pt x="48" y="240"/>
                      </a:cubicBezTo>
                      <a:cubicBezTo>
                        <a:pt x="48" y="238"/>
                        <a:pt x="48" y="235"/>
                        <a:pt x="47" y="233"/>
                      </a:cubicBezTo>
                      <a:cubicBezTo>
                        <a:pt x="47" y="231"/>
                        <a:pt x="48" y="227"/>
                        <a:pt x="46" y="226"/>
                      </a:cubicBezTo>
                      <a:cubicBezTo>
                        <a:pt x="45" y="228"/>
                        <a:pt x="44" y="231"/>
                        <a:pt x="43" y="233"/>
                      </a:cubicBezTo>
                      <a:cubicBezTo>
                        <a:pt x="42" y="234"/>
                        <a:pt x="41" y="237"/>
                        <a:pt x="39" y="238"/>
                      </a:cubicBezTo>
                      <a:cubicBezTo>
                        <a:pt x="35" y="240"/>
                        <a:pt x="31" y="236"/>
                        <a:pt x="28" y="234"/>
                      </a:cubicBezTo>
                      <a:cubicBezTo>
                        <a:pt x="26" y="232"/>
                        <a:pt x="24" y="231"/>
                        <a:pt x="21" y="229"/>
                      </a:cubicBezTo>
                      <a:cubicBezTo>
                        <a:pt x="20" y="228"/>
                        <a:pt x="18" y="226"/>
                        <a:pt x="16" y="225"/>
                      </a:cubicBezTo>
                      <a:cubicBezTo>
                        <a:pt x="12" y="222"/>
                        <a:pt x="7" y="220"/>
                        <a:pt x="4" y="216"/>
                      </a:cubicBezTo>
                      <a:cubicBezTo>
                        <a:pt x="1" y="212"/>
                        <a:pt x="0" y="206"/>
                        <a:pt x="1" y="201"/>
                      </a:cubicBezTo>
                      <a:cubicBezTo>
                        <a:pt x="1" y="199"/>
                        <a:pt x="3" y="197"/>
                        <a:pt x="3" y="195"/>
                      </a:cubicBezTo>
                      <a:cubicBezTo>
                        <a:pt x="3" y="193"/>
                        <a:pt x="3" y="190"/>
                        <a:pt x="3" y="188"/>
                      </a:cubicBezTo>
                      <a:cubicBezTo>
                        <a:pt x="4" y="186"/>
                        <a:pt x="6" y="184"/>
                        <a:pt x="7" y="182"/>
                      </a:cubicBezTo>
                      <a:cubicBezTo>
                        <a:pt x="8" y="181"/>
                        <a:pt x="8" y="179"/>
                        <a:pt x="9" y="178"/>
                      </a:cubicBezTo>
                      <a:cubicBezTo>
                        <a:pt x="10" y="177"/>
                        <a:pt x="10" y="176"/>
                        <a:pt x="11" y="175"/>
                      </a:cubicBezTo>
                      <a:cubicBezTo>
                        <a:pt x="11" y="174"/>
                        <a:pt x="11" y="174"/>
                        <a:pt x="11" y="173"/>
                      </a:cubicBezTo>
                      <a:cubicBezTo>
                        <a:pt x="12" y="172"/>
                        <a:pt x="13" y="171"/>
                        <a:pt x="13" y="170"/>
                      </a:cubicBezTo>
                      <a:cubicBezTo>
                        <a:pt x="14" y="169"/>
                        <a:pt x="15" y="168"/>
                        <a:pt x="15" y="167"/>
                      </a:cubicBezTo>
                      <a:cubicBezTo>
                        <a:pt x="17" y="165"/>
                        <a:pt x="19" y="163"/>
                        <a:pt x="20" y="161"/>
                      </a:cubicBezTo>
                      <a:cubicBezTo>
                        <a:pt x="23" y="159"/>
                        <a:pt x="27" y="156"/>
                        <a:pt x="30" y="154"/>
                      </a:cubicBezTo>
                      <a:cubicBezTo>
                        <a:pt x="31" y="154"/>
                        <a:pt x="32" y="154"/>
                        <a:pt x="33" y="154"/>
                      </a:cubicBezTo>
                      <a:cubicBezTo>
                        <a:pt x="33" y="154"/>
                        <a:pt x="34" y="153"/>
                        <a:pt x="35" y="153"/>
                      </a:cubicBezTo>
                      <a:cubicBezTo>
                        <a:pt x="36" y="152"/>
                        <a:pt x="38" y="151"/>
                        <a:pt x="39" y="150"/>
                      </a:cubicBezTo>
                      <a:cubicBezTo>
                        <a:pt x="42" y="147"/>
                        <a:pt x="45" y="146"/>
                        <a:pt x="47" y="144"/>
                      </a:cubicBezTo>
                      <a:cubicBezTo>
                        <a:pt x="48" y="143"/>
                        <a:pt x="49" y="143"/>
                        <a:pt x="50" y="142"/>
                      </a:cubicBezTo>
                      <a:cubicBezTo>
                        <a:pt x="52" y="140"/>
                        <a:pt x="53" y="139"/>
                        <a:pt x="55" y="137"/>
                      </a:cubicBezTo>
                      <a:cubicBezTo>
                        <a:pt x="57" y="134"/>
                        <a:pt x="59" y="131"/>
                        <a:pt x="60" y="128"/>
                      </a:cubicBezTo>
                      <a:cubicBezTo>
                        <a:pt x="61" y="125"/>
                        <a:pt x="61" y="122"/>
                        <a:pt x="63" y="119"/>
                      </a:cubicBezTo>
                      <a:cubicBezTo>
                        <a:pt x="64" y="118"/>
                        <a:pt x="66" y="116"/>
                        <a:pt x="66" y="115"/>
                      </a:cubicBezTo>
                      <a:cubicBezTo>
                        <a:pt x="66" y="113"/>
                        <a:pt x="66" y="111"/>
                        <a:pt x="66" y="110"/>
                      </a:cubicBezTo>
                      <a:cubicBezTo>
                        <a:pt x="66" y="106"/>
                        <a:pt x="67" y="102"/>
                        <a:pt x="65" y="99"/>
                      </a:cubicBezTo>
                      <a:cubicBezTo>
                        <a:pt x="64" y="97"/>
                        <a:pt x="63" y="95"/>
                        <a:pt x="61" y="93"/>
                      </a:cubicBezTo>
                      <a:cubicBezTo>
                        <a:pt x="60" y="91"/>
                        <a:pt x="58" y="90"/>
                        <a:pt x="57" y="88"/>
                      </a:cubicBezTo>
                      <a:cubicBezTo>
                        <a:pt x="54" y="82"/>
                        <a:pt x="60" y="82"/>
                        <a:pt x="63" y="81"/>
                      </a:cubicBezTo>
                      <a:cubicBezTo>
                        <a:pt x="66" y="79"/>
                        <a:pt x="65" y="73"/>
                        <a:pt x="63" y="71"/>
                      </a:cubicBezTo>
                      <a:cubicBezTo>
                        <a:pt x="62" y="69"/>
                        <a:pt x="61" y="68"/>
                        <a:pt x="61" y="65"/>
                      </a:cubicBezTo>
                      <a:cubicBezTo>
                        <a:pt x="61" y="63"/>
                        <a:pt x="61" y="62"/>
                        <a:pt x="63" y="61"/>
                      </a:cubicBezTo>
                      <a:cubicBezTo>
                        <a:pt x="66" y="59"/>
                        <a:pt x="71" y="60"/>
                        <a:pt x="75" y="60"/>
                      </a:cubicBezTo>
                      <a:cubicBezTo>
                        <a:pt x="87" y="60"/>
                        <a:pt x="87" y="60"/>
                        <a:pt x="87" y="60"/>
                      </a:cubicBezTo>
                      <a:cubicBezTo>
                        <a:pt x="91" y="60"/>
                        <a:pt x="96" y="60"/>
                        <a:pt x="100" y="60"/>
                      </a:cubicBezTo>
                      <a:cubicBezTo>
                        <a:pt x="100" y="60"/>
                        <a:pt x="100" y="60"/>
                        <a:pt x="101" y="60"/>
                      </a:cubicBezTo>
                      <a:cubicBezTo>
                        <a:pt x="102" y="63"/>
                        <a:pt x="104" y="65"/>
                        <a:pt x="106" y="68"/>
                      </a:cubicBezTo>
                      <a:cubicBezTo>
                        <a:pt x="109" y="69"/>
                        <a:pt x="112" y="71"/>
                        <a:pt x="115" y="72"/>
                      </a:cubicBezTo>
                      <a:cubicBezTo>
                        <a:pt x="118" y="73"/>
                        <a:pt x="118" y="72"/>
                        <a:pt x="120" y="71"/>
                      </a:cubicBezTo>
                      <a:cubicBezTo>
                        <a:pt x="123" y="71"/>
                        <a:pt x="127" y="71"/>
                        <a:pt x="130" y="71"/>
                      </a:cubicBezTo>
                      <a:cubicBezTo>
                        <a:pt x="132" y="70"/>
                        <a:pt x="134" y="69"/>
                        <a:pt x="136" y="69"/>
                      </a:cubicBezTo>
                      <a:cubicBezTo>
                        <a:pt x="138" y="68"/>
                        <a:pt x="139" y="66"/>
                        <a:pt x="140" y="65"/>
                      </a:cubicBezTo>
                      <a:cubicBezTo>
                        <a:pt x="143" y="63"/>
                        <a:pt x="147" y="62"/>
                        <a:pt x="148" y="58"/>
                      </a:cubicBezTo>
                      <a:cubicBezTo>
                        <a:pt x="149" y="57"/>
                        <a:pt x="150" y="56"/>
                        <a:pt x="151" y="54"/>
                      </a:cubicBezTo>
                      <a:cubicBezTo>
                        <a:pt x="151" y="52"/>
                        <a:pt x="150" y="49"/>
                        <a:pt x="149" y="48"/>
                      </a:cubicBezTo>
                      <a:cubicBezTo>
                        <a:pt x="147" y="44"/>
                        <a:pt x="146" y="40"/>
                        <a:pt x="144" y="36"/>
                      </a:cubicBezTo>
                      <a:cubicBezTo>
                        <a:pt x="144" y="34"/>
                        <a:pt x="144" y="33"/>
                        <a:pt x="142" y="31"/>
                      </a:cubicBezTo>
                      <a:cubicBezTo>
                        <a:pt x="142" y="30"/>
                        <a:pt x="141" y="28"/>
                        <a:pt x="140" y="26"/>
                      </a:cubicBezTo>
                      <a:cubicBezTo>
                        <a:pt x="139" y="24"/>
                        <a:pt x="138" y="23"/>
                        <a:pt x="141" y="23"/>
                      </a:cubicBezTo>
                      <a:cubicBezTo>
                        <a:pt x="143" y="22"/>
                        <a:pt x="144" y="23"/>
                        <a:pt x="146" y="23"/>
                      </a:cubicBezTo>
                      <a:cubicBezTo>
                        <a:pt x="150" y="25"/>
                        <a:pt x="156" y="25"/>
                        <a:pt x="161" y="26"/>
                      </a:cubicBezTo>
                      <a:cubicBezTo>
                        <a:pt x="165" y="26"/>
                        <a:pt x="171" y="28"/>
                        <a:pt x="176" y="25"/>
                      </a:cubicBezTo>
                      <a:cubicBezTo>
                        <a:pt x="177" y="24"/>
                        <a:pt x="178" y="23"/>
                        <a:pt x="180" y="22"/>
                      </a:cubicBezTo>
                      <a:cubicBezTo>
                        <a:pt x="182" y="21"/>
                        <a:pt x="184" y="20"/>
                        <a:pt x="185" y="19"/>
                      </a:cubicBezTo>
                      <a:cubicBezTo>
                        <a:pt x="187" y="18"/>
                        <a:pt x="188" y="16"/>
                        <a:pt x="190" y="15"/>
                      </a:cubicBezTo>
                      <a:cubicBezTo>
                        <a:pt x="192" y="14"/>
                        <a:pt x="193" y="13"/>
                        <a:pt x="195" y="11"/>
                      </a:cubicBezTo>
                      <a:cubicBezTo>
                        <a:pt x="195" y="11"/>
                        <a:pt x="196" y="11"/>
                        <a:pt x="196" y="10"/>
                      </a:cubicBezTo>
                      <a:cubicBezTo>
                        <a:pt x="197" y="9"/>
                        <a:pt x="198" y="9"/>
                        <a:pt x="199" y="8"/>
                      </a:cubicBezTo>
                      <a:cubicBezTo>
                        <a:pt x="200" y="6"/>
                        <a:pt x="200" y="5"/>
                        <a:pt x="201" y="3"/>
                      </a:cubicBezTo>
                      <a:cubicBezTo>
                        <a:pt x="203" y="0"/>
                        <a:pt x="204" y="3"/>
                        <a:pt x="204" y="5"/>
                      </a:cubicBezTo>
                      <a:cubicBezTo>
                        <a:pt x="205" y="6"/>
                        <a:pt x="206" y="6"/>
                        <a:pt x="206" y="7"/>
                      </a:cubicBezTo>
                      <a:cubicBezTo>
                        <a:pt x="207" y="9"/>
                        <a:pt x="207" y="9"/>
                        <a:pt x="207" y="11"/>
                      </a:cubicBezTo>
                      <a:cubicBezTo>
                        <a:pt x="208" y="14"/>
                        <a:pt x="210" y="18"/>
                        <a:pt x="210" y="21"/>
                      </a:cubicBezTo>
                      <a:cubicBezTo>
                        <a:pt x="210" y="25"/>
                        <a:pt x="210" y="29"/>
                        <a:pt x="210" y="32"/>
                      </a:cubicBezTo>
                      <a:cubicBezTo>
                        <a:pt x="210" y="43"/>
                        <a:pt x="210" y="43"/>
                        <a:pt x="210" y="43"/>
                      </a:cubicBezTo>
                      <a:cubicBezTo>
                        <a:pt x="210" y="47"/>
                        <a:pt x="209" y="51"/>
                        <a:pt x="210" y="54"/>
                      </a:cubicBezTo>
                      <a:cubicBezTo>
                        <a:pt x="212" y="59"/>
                        <a:pt x="217" y="60"/>
                        <a:pt x="222" y="61"/>
                      </a:cubicBezTo>
                      <a:cubicBezTo>
                        <a:pt x="227" y="62"/>
                        <a:pt x="232" y="63"/>
                        <a:pt x="237" y="62"/>
                      </a:cubicBezTo>
                      <a:cubicBezTo>
                        <a:pt x="240" y="62"/>
                        <a:pt x="243" y="61"/>
                        <a:pt x="246" y="60"/>
                      </a:cubicBezTo>
                      <a:cubicBezTo>
                        <a:pt x="248" y="59"/>
                        <a:pt x="250" y="58"/>
                        <a:pt x="253" y="57"/>
                      </a:cubicBezTo>
                      <a:cubicBezTo>
                        <a:pt x="254" y="57"/>
                        <a:pt x="254" y="57"/>
                        <a:pt x="255" y="56"/>
                      </a:cubicBezTo>
                      <a:cubicBezTo>
                        <a:pt x="259" y="55"/>
                        <a:pt x="262" y="53"/>
                        <a:pt x="265" y="52"/>
                      </a:cubicBezTo>
                      <a:cubicBezTo>
                        <a:pt x="268" y="51"/>
                        <a:pt x="271" y="49"/>
                        <a:pt x="274" y="48"/>
                      </a:cubicBezTo>
                      <a:cubicBezTo>
                        <a:pt x="276" y="47"/>
                        <a:pt x="277" y="46"/>
                        <a:pt x="279" y="45"/>
                      </a:cubicBezTo>
                      <a:cubicBezTo>
                        <a:pt x="281" y="45"/>
                        <a:pt x="282" y="45"/>
                        <a:pt x="283" y="44"/>
                      </a:cubicBezTo>
                      <a:cubicBezTo>
                        <a:pt x="286" y="44"/>
                        <a:pt x="289" y="43"/>
                        <a:pt x="292" y="42"/>
                      </a:cubicBezTo>
                      <a:cubicBezTo>
                        <a:pt x="292" y="43"/>
                        <a:pt x="291" y="43"/>
                        <a:pt x="291" y="44"/>
                      </a:cubicBezTo>
                      <a:cubicBezTo>
                        <a:pt x="291" y="45"/>
                        <a:pt x="290" y="47"/>
                        <a:pt x="291" y="49"/>
                      </a:cubicBezTo>
                      <a:cubicBezTo>
                        <a:pt x="291" y="50"/>
                        <a:pt x="291" y="53"/>
                        <a:pt x="292" y="54"/>
                      </a:cubicBezTo>
                      <a:cubicBezTo>
                        <a:pt x="293" y="56"/>
                        <a:pt x="296" y="55"/>
                        <a:pt x="298" y="55"/>
                      </a:cubicBezTo>
                      <a:cubicBezTo>
                        <a:pt x="302" y="55"/>
                        <a:pt x="305" y="55"/>
                        <a:pt x="308" y="54"/>
                      </a:cubicBezTo>
                      <a:cubicBezTo>
                        <a:pt x="310" y="53"/>
                        <a:pt x="312" y="52"/>
                        <a:pt x="313" y="51"/>
                      </a:cubicBezTo>
                      <a:cubicBezTo>
                        <a:pt x="314" y="50"/>
                        <a:pt x="315" y="50"/>
                        <a:pt x="315" y="49"/>
                      </a:cubicBezTo>
                      <a:cubicBezTo>
                        <a:pt x="316" y="48"/>
                        <a:pt x="316" y="48"/>
                        <a:pt x="316" y="47"/>
                      </a:cubicBezTo>
                      <a:cubicBezTo>
                        <a:pt x="317" y="46"/>
                        <a:pt x="319" y="46"/>
                        <a:pt x="319" y="45"/>
                      </a:cubicBezTo>
                      <a:cubicBezTo>
                        <a:pt x="320" y="44"/>
                        <a:pt x="320" y="43"/>
                        <a:pt x="321" y="42"/>
                      </a:cubicBezTo>
                      <a:cubicBezTo>
                        <a:pt x="322" y="41"/>
                        <a:pt x="323" y="39"/>
                        <a:pt x="324" y="38"/>
                      </a:cubicBezTo>
                      <a:cubicBezTo>
                        <a:pt x="326" y="35"/>
                        <a:pt x="328" y="31"/>
                        <a:pt x="330" y="28"/>
                      </a:cubicBezTo>
                      <a:cubicBezTo>
                        <a:pt x="331" y="27"/>
                        <a:pt x="331" y="27"/>
                        <a:pt x="332" y="27"/>
                      </a:cubicBezTo>
                      <a:cubicBezTo>
                        <a:pt x="334" y="30"/>
                        <a:pt x="337" y="34"/>
                        <a:pt x="340" y="38"/>
                      </a:cubicBezTo>
                      <a:cubicBezTo>
                        <a:pt x="345" y="45"/>
                        <a:pt x="348" y="52"/>
                        <a:pt x="353" y="59"/>
                      </a:cubicBezTo>
                      <a:cubicBezTo>
                        <a:pt x="355" y="62"/>
                        <a:pt x="358" y="64"/>
                        <a:pt x="356" y="67"/>
                      </a:cubicBezTo>
                      <a:cubicBezTo>
                        <a:pt x="354" y="69"/>
                        <a:pt x="352" y="70"/>
                        <a:pt x="351" y="73"/>
                      </a:cubicBezTo>
                      <a:cubicBezTo>
                        <a:pt x="350" y="75"/>
                        <a:pt x="349" y="79"/>
                        <a:pt x="348" y="81"/>
                      </a:cubicBezTo>
                      <a:cubicBezTo>
                        <a:pt x="346" y="84"/>
                        <a:pt x="343" y="85"/>
                        <a:pt x="341" y="87"/>
                      </a:cubicBezTo>
                      <a:cubicBezTo>
                        <a:pt x="339" y="89"/>
                        <a:pt x="339" y="92"/>
                        <a:pt x="338" y="94"/>
                      </a:cubicBezTo>
                      <a:cubicBezTo>
                        <a:pt x="336" y="97"/>
                        <a:pt x="334" y="99"/>
                        <a:pt x="334" y="101"/>
                      </a:cubicBezTo>
                      <a:cubicBezTo>
                        <a:pt x="335" y="96"/>
                        <a:pt x="347" y="92"/>
                        <a:pt x="351" y="91"/>
                      </a:cubicBezTo>
                      <a:cubicBezTo>
                        <a:pt x="357" y="88"/>
                        <a:pt x="365" y="86"/>
                        <a:pt x="371" y="88"/>
                      </a:cubicBezTo>
                      <a:cubicBezTo>
                        <a:pt x="374" y="89"/>
                        <a:pt x="378" y="93"/>
                        <a:pt x="377" y="96"/>
                      </a:cubicBezTo>
                      <a:cubicBezTo>
                        <a:pt x="375" y="100"/>
                        <a:pt x="369" y="99"/>
                        <a:pt x="366" y="101"/>
                      </a:cubicBezTo>
                      <a:cubicBezTo>
                        <a:pt x="363" y="102"/>
                        <a:pt x="361" y="105"/>
                        <a:pt x="358" y="107"/>
                      </a:cubicBezTo>
                      <a:cubicBezTo>
                        <a:pt x="356" y="108"/>
                        <a:pt x="351" y="110"/>
                        <a:pt x="352" y="113"/>
                      </a:cubicBezTo>
                      <a:cubicBezTo>
                        <a:pt x="353" y="117"/>
                        <a:pt x="359" y="117"/>
                        <a:pt x="362" y="117"/>
                      </a:cubicBezTo>
                      <a:cubicBezTo>
                        <a:pt x="365" y="116"/>
                        <a:pt x="369" y="115"/>
                        <a:pt x="372" y="113"/>
                      </a:cubicBezTo>
                      <a:cubicBezTo>
                        <a:pt x="377" y="110"/>
                        <a:pt x="380" y="106"/>
                        <a:pt x="383" y="101"/>
                      </a:cubicBezTo>
                      <a:cubicBezTo>
                        <a:pt x="388" y="96"/>
                        <a:pt x="393" y="96"/>
                        <a:pt x="400" y="97"/>
                      </a:cubicBezTo>
                      <a:cubicBezTo>
                        <a:pt x="405" y="97"/>
                        <a:pt x="409" y="98"/>
                        <a:pt x="413" y="100"/>
                      </a:cubicBezTo>
                      <a:cubicBezTo>
                        <a:pt x="416" y="101"/>
                        <a:pt x="417" y="103"/>
                        <a:pt x="419" y="104"/>
                      </a:cubicBezTo>
                      <a:cubicBezTo>
                        <a:pt x="422" y="105"/>
                        <a:pt x="424" y="104"/>
                        <a:pt x="426" y="105"/>
                      </a:cubicBezTo>
                      <a:cubicBezTo>
                        <a:pt x="428" y="106"/>
                        <a:pt x="430" y="108"/>
                        <a:pt x="432" y="109"/>
                      </a:cubicBezTo>
                      <a:cubicBezTo>
                        <a:pt x="434" y="110"/>
                        <a:pt x="437" y="115"/>
                        <a:pt x="438" y="117"/>
                      </a:cubicBezTo>
                      <a:cubicBezTo>
                        <a:pt x="439" y="120"/>
                        <a:pt x="439" y="124"/>
                        <a:pt x="438" y="127"/>
                      </a:cubicBezTo>
                      <a:cubicBezTo>
                        <a:pt x="438" y="130"/>
                        <a:pt x="436" y="134"/>
                        <a:pt x="441" y="134"/>
                      </a:cubicBezTo>
                      <a:cubicBezTo>
                        <a:pt x="445" y="134"/>
                        <a:pt x="449" y="130"/>
                        <a:pt x="452" y="128"/>
                      </a:cubicBezTo>
                      <a:cubicBezTo>
                        <a:pt x="456" y="126"/>
                        <a:pt x="460" y="126"/>
                        <a:pt x="465" y="126"/>
                      </a:cubicBezTo>
                      <a:cubicBezTo>
                        <a:pt x="475" y="126"/>
                        <a:pt x="484" y="128"/>
                        <a:pt x="493" y="130"/>
                      </a:cubicBezTo>
                      <a:cubicBezTo>
                        <a:pt x="497" y="131"/>
                        <a:pt x="502" y="131"/>
                        <a:pt x="506" y="131"/>
                      </a:cubicBezTo>
                      <a:cubicBezTo>
                        <a:pt x="510" y="131"/>
                        <a:pt x="513" y="132"/>
                        <a:pt x="517" y="135"/>
                      </a:cubicBezTo>
                      <a:cubicBezTo>
                        <a:pt x="524" y="140"/>
                        <a:pt x="531" y="145"/>
                        <a:pt x="537" y="151"/>
                      </a:cubicBezTo>
                      <a:cubicBezTo>
                        <a:pt x="544" y="158"/>
                        <a:pt x="553" y="161"/>
                        <a:pt x="563" y="164"/>
                      </a:cubicBezTo>
                      <a:cubicBezTo>
                        <a:pt x="566" y="165"/>
                        <a:pt x="571" y="165"/>
                        <a:pt x="574" y="167"/>
                      </a:cubicBezTo>
                      <a:cubicBezTo>
                        <a:pt x="578" y="169"/>
                        <a:pt x="579" y="173"/>
                        <a:pt x="580" y="177"/>
                      </a:cubicBezTo>
                      <a:cubicBezTo>
                        <a:pt x="581" y="185"/>
                        <a:pt x="582" y="195"/>
                        <a:pt x="581" y="20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3" name="Freeform 14"/>
                <p:cNvSpPr/>
                <p:nvPr/>
              </p:nvSpPr>
              <p:spPr bwMode="auto">
                <a:xfrm>
                  <a:off x="12896829" y="5078410"/>
                  <a:ext cx="352424" cy="1843087"/>
                </a:xfrm>
                <a:custGeom>
                  <a:avLst/>
                  <a:gdLst/>
                  <a:ahLst/>
                  <a:cxnLst>
                    <a:cxn ang="0">
                      <a:pos x="113" y="124"/>
                    </a:cxn>
                    <a:cxn ang="0">
                      <a:pos x="109" y="147"/>
                    </a:cxn>
                    <a:cxn ang="0">
                      <a:pos x="99" y="186"/>
                    </a:cxn>
                    <a:cxn ang="0">
                      <a:pos x="95" y="196"/>
                    </a:cxn>
                    <a:cxn ang="0">
                      <a:pos x="93" y="199"/>
                    </a:cxn>
                    <a:cxn ang="0">
                      <a:pos x="85" y="223"/>
                    </a:cxn>
                    <a:cxn ang="0">
                      <a:pos x="90" y="247"/>
                    </a:cxn>
                    <a:cxn ang="0">
                      <a:pos x="92" y="262"/>
                    </a:cxn>
                    <a:cxn ang="0">
                      <a:pos x="91" y="292"/>
                    </a:cxn>
                    <a:cxn ang="0">
                      <a:pos x="85" y="311"/>
                    </a:cxn>
                    <a:cxn ang="0">
                      <a:pos x="75" y="332"/>
                    </a:cxn>
                    <a:cxn ang="0">
                      <a:pos x="64" y="404"/>
                    </a:cxn>
                    <a:cxn ang="0">
                      <a:pos x="60" y="460"/>
                    </a:cxn>
                    <a:cxn ang="0">
                      <a:pos x="63" y="490"/>
                    </a:cxn>
                    <a:cxn ang="0">
                      <a:pos x="63" y="501"/>
                    </a:cxn>
                    <a:cxn ang="0">
                      <a:pos x="56" y="556"/>
                    </a:cxn>
                    <a:cxn ang="0">
                      <a:pos x="40" y="623"/>
                    </a:cxn>
                    <a:cxn ang="0">
                      <a:pos x="57" y="622"/>
                    </a:cxn>
                    <a:cxn ang="0">
                      <a:pos x="61" y="654"/>
                    </a:cxn>
                    <a:cxn ang="0">
                      <a:pos x="82" y="656"/>
                    </a:cxn>
                    <a:cxn ang="0">
                      <a:pos x="107" y="662"/>
                    </a:cxn>
                    <a:cxn ang="0">
                      <a:pos x="74" y="689"/>
                    </a:cxn>
                    <a:cxn ang="0">
                      <a:pos x="56" y="687"/>
                    </a:cxn>
                    <a:cxn ang="0">
                      <a:pos x="52" y="663"/>
                    </a:cxn>
                    <a:cxn ang="0">
                      <a:pos x="53" y="650"/>
                    </a:cxn>
                    <a:cxn ang="0">
                      <a:pos x="37" y="646"/>
                    </a:cxn>
                    <a:cxn ang="0">
                      <a:pos x="32" y="609"/>
                    </a:cxn>
                    <a:cxn ang="0">
                      <a:pos x="22" y="561"/>
                    </a:cxn>
                    <a:cxn ang="0">
                      <a:pos x="19" y="548"/>
                    </a:cxn>
                    <a:cxn ang="0">
                      <a:pos x="11" y="533"/>
                    </a:cxn>
                    <a:cxn ang="0">
                      <a:pos x="25" y="513"/>
                    </a:cxn>
                    <a:cxn ang="0">
                      <a:pos x="37" y="519"/>
                    </a:cxn>
                    <a:cxn ang="0">
                      <a:pos x="40" y="496"/>
                    </a:cxn>
                    <a:cxn ang="0">
                      <a:pos x="44" y="472"/>
                    </a:cxn>
                    <a:cxn ang="0">
                      <a:pos x="55" y="422"/>
                    </a:cxn>
                    <a:cxn ang="0">
                      <a:pos x="32" y="399"/>
                    </a:cxn>
                    <a:cxn ang="0">
                      <a:pos x="35" y="340"/>
                    </a:cxn>
                    <a:cxn ang="0">
                      <a:pos x="52" y="297"/>
                    </a:cxn>
                    <a:cxn ang="0">
                      <a:pos x="68" y="238"/>
                    </a:cxn>
                    <a:cxn ang="0">
                      <a:pos x="69" y="205"/>
                    </a:cxn>
                    <a:cxn ang="0">
                      <a:pos x="76" y="138"/>
                    </a:cxn>
                    <a:cxn ang="0">
                      <a:pos x="85" y="93"/>
                    </a:cxn>
                    <a:cxn ang="0">
                      <a:pos x="85" y="41"/>
                    </a:cxn>
                    <a:cxn ang="0">
                      <a:pos x="90" y="18"/>
                    </a:cxn>
                    <a:cxn ang="0">
                      <a:pos x="98" y="0"/>
                    </a:cxn>
                    <a:cxn ang="0">
                      <a:pos x="103" y="16"/>
                    </a:cxn>
                    <a:cxn ang="0">
                      <a:pos x="111" y="39"/>
                    </a:cxn>
                    <a:cxn ang="0">
                      <a:pos x="118" y="70"/>
                    </a:cxn>
                    <a:cxn ang="0">
                      <a:pos x="130" y="90"/>
                    </a:cxn>
                  </a:cxnLst>
                  <a:rect l="0" t="0" r="r" b="b"/>
                  <a:pathLst>
                    <a:path w="134" h="701">
                      <a:moveTo>
                        <a:pt x="133" y="98"/>
                      </a:moveTo>
                      <a:cubicBezTo>
                        <a:pt x="131" y="107"/>
                        <a:pt x="122" y="112"/>
                        <a:pt x="118" y="118"/>
                      </a:cubicBezTo>
                      <a:cubicBezTo>
                        <a:pt x="116" y="120"/>
                        <a:pt x="115" y="122"/>
                        <a:pt x="113" y="124"/>
                      </a:cubicBezTo>
                      <a:cubicBezTo>
                        <a:pt x="112" y="126"/>
                        <a:pt x="111" y="128"/>
                        <a:pt x="110" y="130"/>
                      </a:cubicBezTo>
                      <a:cubicBezTo>
                        <a:pt x="109" y="134"/>
                        <a:pt x="108" y="138"/>
                        <a:pt x="108" y="142"/>
                      </a:cubicBezTo>
                      <a:cubicBezTo>
                        <a:pt x="108" y="144"/>
                        <a:pt x="108" y="145"/>
                        <a:pt x="109" y="147"/>
                      </a:cubicBezTo>
                      <a:cubicBezTo>
                        <a:pt x="111" y="149"/>
                        <a:pt x="112" y="151"/>
                        <a:pt x="113" y="154"/>
                      </a:cubicBezTo>
                      <a:cubicBezTo>
                        <a:pt x="114" y="159"/>
                        <a:pt x="109" y="164"/>
                        <a:pt x="107" y="169"/>
                      </a:cubicBezTo>
                      <a:cubicBezTo>
                        <a:pt x="105" y="175"/>
                        <a:pt x="103" y="180"/>
                        <a:pt x="99" y="186"/>
                      </a:cubicBezTo>
                      <a:cubicBezTo>
                        <a:pt x="99" y="186"/>
                        <a:pt x="98" y="187"/>
                        <a:pt x="98" y="188"/>
                      </a:cubicBezTo>
                      <a:cubicBezTo>
                        <a:pt x="97" y="189"/>
                        <a:pt x="97" y="190"/>
                        <a:pt x="97" y="191"/>
                      </a:cubicBezTo>
                      <a:cubicBezTo>
                        <a:pt x="96" y="193"/>
                        <a:pt x="96" y="194"/>
                        <a:pt x="95" y="196"/>
                      </a:cubicBezTo>
                      <a:cubicBezTo>
                        <a:pt x="95" y="196"/>
                        <a:pt x="94" y="196"/>
                        <a:pt x="94" y="197"/>
                      </a:cubicBezTo>
                      <a:cubicBezTo>
                        <a:pt x="94" y="197"/>
                        <a:pt x="94" y="198"/>
                        <a:pt x="94" y="198"/>
                      </a:cubicBezTo>
                      <a:cubicBezTo>
                        <a:pt x="93" y="199"/>
                        <a:pt x="93" y="199"/>
                        <a:pt x="93" y="199"/>
                      </a:cubicBezTo>
                      <a:cubicBezTo>
                        <a:pt x="92" y="200"/>
                        <a:pt x="93" y="201"/>
                        <a:pt x="92" y="201"/>
                      </a:cubicBezTo>
                      <a:cubicBezTo>
                        <a:pt x="90" y="205"/>
                        <a:pt x="88" y="209"/>
                        <a:pt x="87" y="212"/>
                      </a:cubicBezTo>
                      <a:cubicBezTo>
                        <a:pt x="86" y="216"/>
                        <a:pt x="85" y="219"/>
                        <a:pt x="85" y="223"/>
                      </a:cubicBezTo>
                      <a:cubicBezTo>
                        <a:pt x="85" y="227"/>
                        <a:pt x="85" y="231"/>
                        <a:pt x="86" y="235"/>
                      </a:cubicBezTo>
                      <a:cubicBezTo>
                        <a:pt x="87" y="237"/>
                        <a:pt x="88" y="239"/>
                        <a:pt x="88" y="240"/>
                      </a:cubicBezTo>
                      <a:cubicBezTo>
                        <a:pt x="89" y="243"/>
                        <a:pt x="90" y="245"/>
                        <a:pt x="90" y="247"/>
                      </a:cubicBezTo>
                      <a:cubicBezTo>
                        <a:pt x="91" y="249"/>
                        <a:pt x="90" y="252"/>
                        <a:pt x="90" y="254"/>
                      </a:cubicBezTo>
                      <a:cubicBezTo>
                        <a:pt x="91" y="256"/>
                        <a:pt x="91" y="257"/>
                        <a:pt x="92" y="259"/>
                      </a:cubicBezTo>
                      <a:cubicBezTo>
                        <a:pt x="92" y="260"/>
                        <a:pt x="92" y="261"/>
                        <a:pt x="92" y="262"/>
                      </a:cubicBezTo>
                      <a:cubicBezTo>
                        <a:pt x="92" y="266"/>
                        <a:pt x="93" y="270"/>
                        <a:pt x="93" y="274"/>
                      </a:cubicBezTo>
                      <a:cubicBezTo>
                        <a:pt x="93" y="278"/>
                        <a:pt x="93" y="281"/>
                        <a:pt x="92" y="285"/>
                      </a:cubicBezTo>
                      <a:cubicBezTo>
                        <a:pt x="92" y="287"/>
                        <a:pt x="92" y="290"/>
                        <a:pt x="91" y="292"/>
                      </a:cubicBezTo>
                      <a:cubicBezTo>
                        <a:pt x="91" y="294"/>
                        <a:pt x="90" y="296"/>
                        <a:pt x="90" y="298"/>
                      </a:cubicBezTo>
                      <a:cubicBezTo>
                        <a:pt x="89" y="300"/>
                        <a:pt x="87" y="302"/>
                        <a:pt x="86" y="304"/>
                      </a:cubicBezTo>
                      <a:cubicBezTo>
                        <a:pt x="85" y="306"/>
                        <a:pt x="85" y="309"/>
                        <a:pt x="85" y="311"/>
                      </a:cubicBezTo>
                      <a:cubicBezTo>
                        <a:pt x="84" y="314"/>
                        <a:pt x="83" y="319"/>
                        <a:pt x="81" y="323"/>
                      </a:cubicBezTo>
                      <a:cubicBezTo>
                        <a:pt x="80" y="324"/>
                        <a:pt x="78" y="325"/>
                        <a:pt x="78" y="327"/>
                      </a:cubicBezTo>
                      <a:cubicBezTo>
                        <a:pt x="77" y="329"/>
                        <a:pt x="76" y="331"/>
                        <a:pt x="75" y="332"/>
                      </a:cubicBezTo>
                      <a:cubicBezTo>
                        <a:pt x="72" y="340"/>
                        <a:pt x="74" y="350"/>
                        <a:pt x="74" y="358"/>
                      </a:cubicBezTo>
                      <a:cubicBezTo>
                        <a:pt x="74" y="366"/>
                        <a:pt x="72" y="374"/>
                        <a:pt x="70" y="381"/>
                      </a:cubicBezTo>
                      <a:cubicBezTo>
                        <a:pt x="67" y="388"/>
                        <a:pt x="67" y="397"/>
                        <a:pt x="64" y="404"/>
                      </a:cubicBezTo>
                      <a:cubicBezTo>
                        <a:pt x="62" y="409"/>
                        <a:pt x="64" y="415"/>
                        <a:pt x="63" y="420"/>
                      </a:cubicBezTo>
                      <a:cubicBezTo>
                        <a:pt x="63" y="427"/>
                        <a:pt x="63" y="434"/>
                        <a:pt x="62" y="441"/>
                      </a:cubicBezTo>
                      <a:cubicBezTo>
                        <a:pt x="60" y="448"/>
                        <a:pt x="60" y="454"/>
                        <a:pt x="60" y="460"/>
                      </a:cubicBezTo>
                      <a:cubicBezTo>
                        <a:pt x="60" y="468"/>
                        <a:pt x="63" y="477"/>
                        <a:pt x="70" y="482"/>
                      </a:cubicBezTo>
                      <a:cubicBezTo>
                        <a:pt x="72" y="484"/>
                        <a:pt x="80" y="485"/>
                        <a:pt x="74" y="487"/>
                      </a:cubicBezTo>
                      <a:cubicBezTo>
                        <a:pt x="70" y="488"/>
                        <a:pt x="67" y="489"/>
                        <a:pt x="63" y="490"/>
                      </a:cubicBezTo>
                      <a:cubicBezTo>
                        <a:pt x="61" y="492"/>
                        <a:pt x="61" y="492"/>
                        <a:pt x="60" y="494"/>
                      </a:cubicBezTo>
                      <a:cubicBezTo>
                        <a:pt x="60" y="496"/>
                        <a:pt x="59" y="496"/>
                        <a:pt x="60" y="497"/>
                      </a:cubicBezTo>
                      <a:cubicBezTo>
                        <a:pt x="60" y="498"/>
                        <a:pt x="62" y="500"/>
                        <a:pt x="63" y="501"/>
                      </a:cubicBezTo>
                      <a:cubicBezTo>
                        <a:pt x="65" y="505"/>
                        <a:pt x="66" y="508"/>
                        <a:pt x="66" y="512"/>
                      </a:cubicBezTo>
                      <a:cubicBezTo>
                        <a:pt x="67" y="519"/>
                        <a:pt x="66" y="527"/>
                        <a:pt x="64" y="534"/>
                      </a:cubicBezTo>
                      <a:cubicBezTo>
                        <a:pt x="62" y="541"/>
                        <a:pt x="58" y="548"/>
                        <a:pt x="56" y="556"/>
                      </a:cubicBezTo>
                      <a:cubicBezTo>
                        <a:pt x="54" y="564"/>
                        <a:pt x="50" y="572"/>
                        <a:pt x="48" y="580"/>
                      </a:cubicBezTo>
                      <a:cubicBezTo>
                        <a:pt x="46" y="587"/>
                        <a:pt x="46" y="594"/>
                        <a:pt x="43" y="601"/>
                      </a:cubicBezTo>
                      <a:cubicBezTo>
                        <a:pt x="41" y="608"/>
                        <a:pt x="37" y="616"/>
                        <a:pt x="40" y="623"/>
                      </a:cubicBezTo>
                      <a:cubicBezTo>
                        <a:pt x="41" y="625"/>
                        <a:pt x="47" y="626"/>
                        <a:pt x="49" y="625"/>
                      </a:cubicBezTo>
                      <a:cubicBezTo>
                        <a:pt x="51" y="625"/>
                        <a:pt x="52" y="623"/>
                        <a:pt x="53" y="622"/>
                      </a:cubicBezTo>
                      <a:cubicBezTo>
                        <a:pt x="54" y="622"/>
                        <a:pt x="56" y="622"/>
                        <a:pt x="57" y="622"/>
                      </a:cubicBezTo>
                      <a:cubicBezTo>
                        <a:pt x="57" y="626"/>
                        <a:pt x="57" y="630"/>
                        <a:pt x="57" y="634"/>
                      </a:cubicBezTo>
                      <a:cubicBezTo>
                        <a:pt x="58" y="637"/>
                        <a:pt x="58" y="640"/>
                        <a:pt x="58" y="644"/>
                      </a:cubicBezTo>
                      <a:cubicBezTo>
                        <a:pt x="58" y="647"/>
                        <a:pt x="58" y="651"/>
                        <a:pt x="61" y="654"/>
                      </a:cubicBezTo>
                      <a:cubicBezTo>
                        <a:pt x="64" y="656"/>
                        <a:pt x="67" y="658"/>
                        <a:pt x="71" y="658"/>
                      </a:cubicBezTo>
                      <a:cubicBezTo>
                        <a:pt x="73" y="658"/>
                        <a:pt x="75" y="657"/>
                        <a:pt x="77" y="657"/>
                      </a:cubicBezTo>
                      <a:cubicBezTo>
                        <a:pt x="78" y="656"/>
                        <a:pt x="81" y="656"/>
                        <a:pt x="82" y="656"/>
                      </a:cubicBezTo>
                      <a:cubicBezTo>
                        <a:pt x="86" y="656"/>
                        <a:pt x="90" y="656"/>
                        <a:pt x="93" y="656"/>
                      </a:cubicBezTo>
                      <a:cubicBezTo>
                        <a:pt x="96" y="657"/>
                        <a:pt x="101" y="658"/>
                        <a:pt x="104" y="660"/>
                      </a:cubicBezTo>
                      <a:cubicBezTo>
                        <a:pt x="105" y="661"/>
                        <a:pt x="106" y="661"/>
                        <a:pt x="107" y="662"/>
                      </a:cubicBezTo>
                      <a:cubicBezTo>
                        <a:pt x="100" y="662"/>
                        <a:pt x="93" y="659"/>
                        <a:pt x="86" y="663"/>
                      </a:cubicBezTo>
                      <a:cubicBezTo>
                        <a:pt x="82" y="665"/>
                        <a:pt x="83" y="669"/>
                        <a:pt x="81" y="673"/>
                      </a:cubicBezTo>
                      <a:cubicBezTo>
                        <a:pt x="78" y="678"/>
                        <a:pt x="75" y="682"/>
                        <a:pt x="74" y="689"/>
                      </a:cubicBezTo>
                      <a:cubicBezTo>
                        <a:pt x="74" y="692"/>
                        <a:pt x="75" y="696"/>
                        <a:pt x="73" y="698"/>
                      </a:cubicBezTo>
                      <a:cubicBezTo>
                        <a:pt x="69" y="701"/>
                        <a:pt x="65" y="696"/>
                        <a:pt x="63" y="694"/>
                      </a:cubicBezTo>
                      <a:cubicBezTo>
                        <a:pt x="61" y="693"/>
                        <a:pt x="55" y="691"/>
                        <a:pt x="56" y="687"/>
                      </a:cubicBezTo>
                      <a:cubicBezTo>
                        <a:pt x="57" y="684"/>
                        <a:pt x="63" y="686"/>
                        <a:pt x="66" y="685"/>
                      </a:cubicBezTo>
                      <a:cubicBezTo>
                        <a:pt x="73" y="680"/>
                        <a:pt x="72" y="669"/>
                        <a:pt x="66" y="664"/>
                      </a:cubicBezTo>
                      <a:cubicBezTo>
                        <a:pt x="62" y="661"/>
                        <a:pt x="56" y="660"/>
                        <a:pt x="52" y="663"/>
                      </a:cubicBezTo>
                      <a:cubicBezTo>
                        <a:pt x="47" y="666"/>
                        <a:pt x="42" y="672"/>
                        <a:pt x="35" y="672"/>
                      </a:cubicBezTo>
                      <a:cubicBezTo>
                        <a:pt x="33" y="666"/>
                        <a:pt x="42" y="661"/>
                        <a:pt x="47" y="658"/>
                      </a:cubicBezTo>
                      <a:cubicBezTo>
                        <a:pt x="50" y="655"/>
                        <a:pt x="52" y="654"/>
                        <a:pt x="53" y="650"/>
                      </a:cubicBezTo>
                      <a:cubicBezTo>
                        <a:pt x="53" y="647"/>
                        <a:pt x="50" y="642"/>
                        <a:pt x="48" y="641"/>
                      </a:cubicBezTo>
                      <a:cubicBezTo>
                        <a:pt x="45" y="639"/>
                        <a:pt x="43" y="642"/>
                        <a:pt x="41" y="645"/>
                      </a:cubicBezTo>
                      <a:cubicBezTo>
                        <a:pt x="40" y="650"/>
                        <a:pt x="39" y="652"/>
                        <a:pt x="37" y="646"/>
                      </a:cubicBezTo>
                      <a:cubicBezTo>
                        <a:pt x="36" y="643"/>
                        <a:pt x="34" y="639"/>
                        <a:pt x="33" y="636"/>
                      </a:cubicBezTo>
                      <a:cubicBezTo>
                        <a:pt x="32" y="632"/>
                        <a:pt x="31" y="627"/>
                        <a:pt x="30" y="623"/>
                      </a:cubicBezTo>
                      <a:cubicBezTo>
                        <a:pt x="30" y="618"/>
                        <a:pt x="32" y="614"/>
                        <a:pt x="32" y="609"/>
                      </a:cubicBezTo>
                      <a:cubicBezTo>
                        <a:pt x="32" y="604"/>
                        <a:pt x="32" y="599"/>
                        <a:pt x="31" y="594"/>
                      </a:cubicBezTo>
                      <a:cubicBezTo>
                        <a:pt x="30" y="589"/>
                        <a:pt x="28" y="584"/>
                        <a:pt x="27" y="578"/>
                      </a:cubicBezTo>
                      <a:cubicBezTo>
                        <a:pt x="26" y="572"/>
                        <a:pt x="22" y="567"/>
                        <a:pt x="22" y="561"/>
                      </a:cubicBezTo>
                      <a:cubicBezTo>
                        <a:pt x="26" y="561"/>
                        <a:pt x="29" y="565"/>
                        <a:pt x="33" y="563"/>
                      </a:cubicBezTo>
                      <a:cubicBezTo>
                        <a:pt x="36" y="562"/>
                        <a:pt x="38" y="557"/>
                        <a:pt x="36" y="555"/>
                      </a:cubicBezTo>
                      <a:cubicBezTo>
                        <a:pt x="33" y="551"/>
                        <a:pt x="17" y="555"/>
                        <a:pt x="19" y="548"/>
                      </a:cubicBezTo>
                      <a:cubicBezTo>
                        <a:pt x="19" y="545"/>
                        <a:pt x="24" y="543"/>
                        <a:pt x="25" y="540"/>
                      </a:cubicBezTo>
                      <a:cubicBezTo>
                        <a:pt x="27" y="535"/>
                        <a:pt x="26" y="532"/>
                        <a:pt x="21" y="531"/>
                      </a:cubicBezTo>
                      <a:cubicBezTo>
                        <a:pt x="17" y="531"/>
                        <a:pt x="14" y="531"/>
                        <a:pt x="11" y="533"/>
                      </a:cubicBezTo>
                      <a:cubicBezTo>
                        <a:pt x="8" y="534"/>
                        <a:pt x="5" y="535"/>
                        <a:pt x="3" y="532"/>
                      </a:cubicBezTo>
                      <a:cubicBezTo>
                        <a:pt x="0" y="523"/>
                        <a:pt x="9" y="519"/>
                        <a:pt x="14" y="516"/>
                      </a:cubicBezTo>
                      <a:cubicBezTo>
                        <a:pt x="17" y="513"/>
                        <a:pt x="21" y="510"/>
                        <a:pt x="25" y="513"/>
                      </a:cubicBezTo>
                      <a:cubicBezTo>
                        <a:pt x="28" y="515"/>
                        <a:pt x="29" y="518"/>
                        <a:pt x="29" y="522"/>
                      </a:cubicBezTo>
                      <a:cubicBezTo>
                        <a:pt x="29" y="525"/>
                        <a:pt x="29" y="530"/>
                        <a:pt x="34" y="528"/>
                      </a:cubicBezTo>
                      <a:cubicBezTo>
                        <a:pt x="37" y="526"/>
                        <a:pt x="37" y="522"/>
                        <a:pt x="37" y="519"/>
                      </a:cubicBezTo>
                      <a:cubicBezTo>
                        <a:pt x="38" y="515"/>
                        <a:pt x="39" y="511"/>
                        <a:pt x="40" y="507"/>
                      </a:cubicBezTo>
                      <a:cubicBezTo>
                        <a:pt x="40" y="505"/>
                        <a:pt x="41" y="504"/>
                        <a:pt x="41" y="502"/>
                      </a:cubicBezTo>
                      <a:cubicBezTo>
                        <a:pt x="41" y="500"/>
                        <a:pt x="40" y="498"/>
                        <a:pt x="40" y="496"/>
                      </a:cubicBezTo>
                      <a:cubicBezTo>
                        <a:pt x="40" y="493"/>
                        <a:pt x="42" y="492"/>
                        <a:pt x="45" y="491"/>
                      </a:cubicBezTo>
                      <a:cubicBezTo>
                        <a:pt x="49" y="488"/>
                        <a:pt x="55" y="485"/>
                        <a:pt x="49" y="480"/>
                      </a:cubicBezTo>
                      <a:cubicBezTo>
                        <a:pt x="46" y="478"/>
                        <a:pt x="44" y="476"/>
                        <a:pt x="44" y="472"/>
                      </a:cubicBezTo>
                      <a:cubicBezTo>
                        <a:pt x="43" y="468"/>
                        <a:pt x="44" y="466"/>
                        <a:pt x="45" y="462"/>
                      </a:cubicBezTo>
                      <a:cubicBezTo>
                        <a:pt x="47" y="455"/>
                        <a:pt x="50" y="447"/>
                        <a:pt x="53" y="440"/>
                      </a:cubicBezTo>
                      <a:cubicBezTo>
                        <a:pt x="55" y="435"/>
                        <a:pt x="61" y="425"/>
                        <a:pt x="55" y="422"/>
                      </a:cubicBezTo>
                      <a:cubicBezTo>
                        <a:pt x="50" y="419"/>
                        <a:pt x="45" y="421"/>
                        <a:pt x="41" y="422"/>
                      </a:cubicBezTo>
                      <a:cubicBezTo>
                        <a:pt x="34" y="424"/>
                        <a:pt x="31" y="423"/>
                        <a:pt x="31" y="416"/>
                      </a:cubicBezTo>
                      <a:cubicBezTo>
                        <a:pt x="31" y="410"/>
                        <a:pt x="30" y="404"/>
                        <a:pt x="32" y="399"/>
                      </a:cubicBezTo>
                      <a:cubicBezTo>
                        <a:pt x="35" y="393"/>
                        <a:pt x="39" y="387"/>
                        <a:pt x="38" y="380"/>
                      </a:cubicBezTo>
                      <a:cubicBezTo>
                        <a:pt x="37" y="373"/>
                        <a:pt x="35" y="366"/>
                        <a:pt x="34" y="359"/>
                      </a:cubicBezTo>
                      <a:cubicBezTo>
                        <a:pt x="33" y="353"/>
                        <a:pt x="31" y="345"/>
                        <a:pt x="35" y="340"/>
                      </a:cubicBezTo>
                      <a:cubicBezTo>
                        <a:pt x="38" y="336"/>
                        <a:pt x="41" y="334"/>
                        <a:pt x="42" y="329"/>
                      </a:cubicBezTo>
                      <a:cubicBezTo>
                        <a:pt x="44" y="326"/>
                        <a:pt x="44" y="323"/>
                        <a:pt x="45" y="320"/>
                      </a:cubicBezTo>
                      <a:cubicBezTo>
                        <a:pt x="47" y="312"/>
                        <a:pt x="50" y="304"/>
                        <a:pt x="52" y="297"/>
                      </a:cubicBezTo>
                      <a:cubicBezTo>
                        <a:pt x="54" y="288"/>
                        <a:pt x="58" y="280"/>
                        <a:pt x="62" y="272"/>
                      </a:cubicBezTo>
                      <a:cubicBezTo>
                        <a:pt x="65" y="264"/>
                        <a:pt x="70" y="256"/>
                        <a:pt x="70" y="248"/>
                      </a:cubicBezTo>
                      <a:cubicBezTo>
                        <a:pt x="70" y="244"/>
                        <a:pt x="69" y="241"/>
                        <a:pt x="68" y="238"/>
                      </a:cubicBezTo>
                      <a:cubicBezTo>
                        <a:pt x="67" y="233"/>
                        <a:pt x="67" y="229"/>
                        <a:pt x="66" y="224"/>
                      </a:cubicBezTo>
                      <a:cubicBezTo>
                        <a:pt x="65" y="221"/>
                        <a:pt x="65" y="217"/>
                        <a:pt x="65" y="214"/>
                      </a:cubicBezTo>
                      <a:cubicBezTo>
                        <a:pt x="66" y="210"/>
                        <a:pt x="68" y="209"/>
                        <a:pt x="69" y="205"/>
                      </a:cubicBezTo>
                      <a:cubicBezTo>
                        <a:pt x="72" y="199"/>
                        <a:pt x="68" y="192"/>
                        <a:pt x="68" y="185"/>
                      </a:cubicBezTo>
                      <a:cubicBezTo>
                        <a:pt x="68" y="177"/>
                        <a:pt x="71" y="171"/>
                        <a:pt x="73" y="164"/>
                      </a:cubicBezTo>
                      <a:cubicBezTo>
                        <a:pt x="75" y="155"/>
                        <a:pt x="74" y="146"/>
                        <a:pt x="76" y="138"/>
                      </a:cubicBezTo>
                      <a:cubicBezTo>
                        <a:pt x="77" y="131"/>
                        <a:pt x="80" y="125"/>
                        <a:pt x="81" y="118"/>
                      </a:cubicBezTo>
                      <a:cubicBezTo>
                        <a:pt x="82" y="113"/>
                        <a:pt x="81" y="108"/>
                        <a:pt x="83" y="103"/>
                      </a:cubicBezTo>
                      <a:cubicBezTo>
                        <a:pt x="85" y="99"/>
                        <a:pt x="85" y="96"/>
                        <a:pt x="85" y="93"/>
                      </a:cubicBezTo>
                      <a:cubicBezTo>
                        <a:pt x="86" y="86"/>
                        <a:pt x="87" y="79"/>
                        <a:pt x="88" y="72"/>
                      </a:cubicBezTo>
                      <a:cubicBezTo>
                        <a:pt x="88" y="66"/>
                        <a:pt x="88" y="59"/>
                        <a:pt x="87" y="53"/>
                      </a:cubicBezTo>
                      <a:cubicBezTo>
                        <a:pt x="87" y="49"/>
                        <a:pt x="85" y="45"/>
                        <a:pt x="85" y="41"/>
                      </a:cubicBezTo>
                      <a:cubicBezTo>
                        <a:pt x="84" y="38"/>
                        <a:pt x="85" y="35"/>
                        <a:pt x="85" y="31"/>
                      </a:cubicBezTo>
                      <a:cubicBezTo>
                        <a:pt x="85" y="29"/>
                        <a:pt x="86" y="25"/>
                        <a:pt x="86" y="21"/>
                      </a:cubicBezTo>
                      <a:cubicBezTo>
                        <a:pt x="88" y="21"/>
                        <a:pt x="89" y="20"/>
                        <a:pt x="90" y="18"/>
                      </a:cubicBezTo>
                      <a:cubicBezTo>
                        <a:pt x="92" y="15"/>
                        <a:pt x="93" y="12"/>
                        <a:pt x="94" y="9"/>
                      </a:cubicBezTo>
                      <a:cubicBezTo>
                        <a:pt x="95" y="7"/>
                        <a:pt x="95" y="5"/>
                        <a:pt x="96" y="3"/>
                      </a:cubicBezTo>
                      <a:cubicBezTo>
                        <a:pt x="96" y="2"/>
                        <a:pt x="97" y="1"/>
                        <a:pt x="98" y="0"/>
                      </a:cubicBezTo>
                      <a:cubicBezTo>
                        <a:pt x="98" y="1"/>
                        <a:pt x="99" y="2"/>
                        <a:pt x="99" y="3"/>
                      </a:cubicBezTo>
                      <a:cubicBezTo>
                        <a:pt x="100" y="5"/>
                        <a:pt x="100" y="7"/>
                        <a:pt x="100" y="9"/>
                      </a:cubicBezTo>
                      <a:cubicBezTo>
                        <a:pt x="101" y="11"/>
                        <a:pt x="102" y="13"/>
                        <a:pt x="103" y="16"/>
                      </a:cubicBezTo>
                      <a:cubicBezTo>
                        <a:pt x="104" y="20"/>
                        <a:pt x="106" y="24"/>
                        <a:pt x="107" y="28"/>
                      </a:cubicBezTo>
                      <a:cubicBezTo>
                        <a:pt x="107" y="30"/>
                        <a:pt x="108" y="32"/>
                        <a:pt x="109" y="33"/>
                      </a:cubicBezTo>
                      <a:cubicBezTo>
                        <a:pt x="110" y="35"/>
                        <a:pt x="110" y="37"/>
                        <a:pt x="111" y="39"/>
                      </a:cubicBezTo>
                      <a:cubicBezTo>
                        <a:pt x="111" y="46"/>
                        <a:pt x="114" y="53"/>
                        <a:pt x="115" y="60"/>
                      </a:cubicBezTo>
                      <a:cubicBezTo>
                        <a:pt x="115" y="61"/>
                        <a:pt x="115" y="63"/>
                        <a:pt x="115" y="64"/>
                      </a:cubicBezTo>
                      <a:cubicBezTo>
                        <a:pt x="116" y="66"/>
                        <a:pt x="117" y="68"/>
                        <a:pt x="118" y="70"/>
                      </a:cubicBezTo>
                      <a:cubicBezTo>
                        <a:pt x="119" y="73"/>
                        <a:pt x="120" y="78"/>
                        <a:pt x="122" y="81"/>
                      </a:cubicBezTo>
                      <a:cubicBezTo>
                        <a:pt x="123" y="84"/>
                        <a:pt x="125" y="86"/>
                        <a:pt x="128" y="88"/>
                      </a:cubicBezTo>
                      <a:cubicBezTo>
                        <a:pt x="129" y="89"/>
                        <a:pt x="129" y="89"/>
                        <a:pt x="130" y="90"/>
                      </a:cubicBezTo>
                      <a:cubicBezTo>
                        <a:pt x="134" y="92"/>
                        <a:pt x="134" y="94"/>
                        <a:pt x="133" y="9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4" name="Freeform 15"/>
                <p:cNvSpPr/>
                <p:nvPr/>
              </p:nvSpPr>
              <p:spPr bwMode="auto">
                <a:xfrm>
                  <a:off x="12995254" y="5270497"/>
                  <a:ext cx="784224" cy="1547812"/>
                </a:xfrm>
                <a:custGeom>
                  <a:avLst/>
                  <a:gdLst/>
                  <a:ahLst/>
                  <a:cxnLst>
                    <a:cxn ang="0">
                      <a:pos x="283" y="97"/>
                    </a:cxn>
                    <a:cxn ang="0">
                      <a:pos x="258" y="120"/>
                    </a:cxn>
                    <a:cxn ang="0">
                      <a:pos x="241" y="140"/>
                    </a:cxn>
                    <a:cxn ang="0">
                      <a:pos x="230" y="185"/>
                    </a:cxn>
                    <a:cxn ang="0">
                      <a:pos x="220" y="208"/>
                    </a:cxn>
                    <a:cxn ang="0">
                      <a:pos x="240" y="229"/>
                    </a:cxn>
                    <a:cxn ang="0">
                      <a:pos x="248" y="262"/>
                    </a:cxn>
                    <a:cxn ang="0">
                      <a:pos x="220" y="290"/>
                    </a:cxn>
                    <a:cxn ang="0">
                      <a:pos x="167" y="307"/>
                    </a:cxn>
                    <a:cxn ang="0">
                      <a:pos x="151" y="340"/>
                    </a:cxn>
                    <a:cxn ang="0">
                      <a:pos x="124" y="343"/>
                    </a:cxn>
                    <a:cxn ang="0">
                      <a:pos x="145" y="367"/>
                    </a:cxn>
                    <a:cxn ang="0">
                      <a:pos x="123" y="387"/>
                    </a:cxn>
                    <a:cxn ang="0">
                      <a:pos x="97" y="430"/>
                    </a:cxn>
                    <a:cxn ang="0">
                      <a:pos x="104" y="465"/>
                    </a:cxn>
                    <a:cxn ang="0">
                      <a:pos x="105" y="495"/>
                    </a:cxn>
                    <a:cxn ang="0">
                      <a:pos x="82" y="529"/>
                    </a:cxn>
                    <a:cxn ang="0">
                      <a:pos x="70" y="577"/>
                    </a:cxn>
                    <a:cxn ang="0">
                      <a:pos x="67" y="587"/>
                    </a:cxn>
                    <a:cxn ang="0">
                      <a:pos x="40" y="584"/>
                    </a:cxn>
                    <a:cxn ang="0">
                      <a:pos x="21" y="571"/>
                    </a:cxn>
                    <a:cxn ang="0">
                      <a:pos x="16" y="549"/>
                    </a:cxn>
                    <a:cxn ang="0">
                      <a:pos x="6" y="528"/>
                    </a:cxn>
                    <a:cxn ang="0">
                      <a:pos x="27" y="461"/>
                    </a:cxn>
                    <a:cxn ang="0">
                      <a:pos x="23" y="424"/>
                    </a:cxn>
                    <a:cxn ang="0">
                      <a:pos x="37" y="414"/>
                    </a:cxn>
                    <a:cxn ang="0">
                      <a:pos x="25" y="368"/>
                    </a:cxn>
                    <a:cxn ang="0">
                      <a:pos x="33" y="308"/>
                    </a:cxn>
                    <a:cxn ang="0">
                      <a:pos x="41" y="254"/>
                    </a:cxn>
                    <a:cxn ang="0">
                      <a:pos x="49" y="231"/>
                    </a:cxn>
                    <a:cxn ang="0">
                      <a:pos x="55" y="212"/>
                    </a:cxn>
                    <a:cxn ang="0">
                      <a:pos x="55" y="186"/>
                    </a:cxn>
                    <a:cxn ang="0">
                      <a:pos x="51" y="167"/>
                    </a:cxn>
                    <a:cxn ang="0">
                      <a:pos x="50" y="139"/>
                    </a:cxn>
                    <a:cxn ang="0">
                      <a:pos x="57" y="125"/>
                    </a:cxn>
                    <a:cxn ang="0">
                      <a:pos x="60" y="118"/>
                    </a:cxn>
                    <a:cxn ang="0">
                      <a:pos x="70" y="96"/>
                    </a:cxn>
                    <a:cxn ang="0">
                      <a:pos x="71" y="69"/>
                    </a:cxn>
                    <a:cxn ang="0">
                      <a:pos x="81" y="45"/>
                    </a:cxn>
                    <a:cxn ang="0">
                      <a:pos x="91" y="15"/>
                    </a:cxn>
                    <a:cxn ang="0">
                      <a:pos x="106" y="6"/>
                    </a:cxn>
                    <a:cxn ang="0">
                      <a:pos x="138" y="13"/>
                    </a:cxn>
                    <a:cxn ang="0">
                      <a:pos x="158" y="24"/>
                    </a:cxn>
                    <a:cxn ang="0">
                      <a:pos x="172" y="30"/>
                    </a:cxn>
                    <a:cxn ang="0">
                      <a:pos x="196" y="35"/>
                    </a:cxn>
                    <a:cxn ang="0">
                      <a:pos x="239" y="56"/>
                    </a:cxn>
                    <a:cxn ang="0">
                      <a:pos x="235" y="81"/>
                    </a:cxn>
                    <a:cxn ang="0">
                      <a:pos x="250" y="94"/>
                    </a:cxn>
                    <a:cxn ang="0">
                      <a:pos x="289" y="68"/>
                    </a:cxn>
                    <a:cxn ang="0">
                      <a:pos x="294" y="44"/>
                    </a:cxn>
                    <a:cxn ang="0">
                      <a:pos x="298" y="69"/>
                    </a:cxn>
                  </a:cxnLst>
                  <a:rect l="0" t="0" r="r" b="b"/>
                  <a:pathLst>
                    <a:path w="299" h="589">
                      <a:moveTo>
                        <a:pt x="297" y="86"/>
                      </a:moveTo>
                      <a:cubicBezTo>
                        <a:pt x="296" y="88"/>
                        <a:pt x="293" y="89"/>
                        <a:pt x="290" y="91"/>
                      </a:cubicBezTo>
                      <a:cubicBezTo>
                        <a:pt x="287" y="93"/>
                        <a:pt x="286" y="96"/>
                        <a:pt x="283" y="97"/>
                      </a:cubicBezTo>
                      <a:cubicBezTo>
                        <a:pt x="279" y="98"/>
                        <a:pt x="276" y="99"/>
                        <a:pt x="274" y="101"/>
                      </a:cubicBezTo>
                      <a:cubicBezTo>
                        <a:pt x="270" y="105"/>
                        <a:pt x="267" y="108"/>
                        <a:pt x="265" y="112"/>
                      </a:cubicBezTo>
                      <a:cubicBezTo>
                        <a:pt x="263" y="115"/>
                        <a:pt x="260" y="118"/>
                        <a:pt x="258" y="120"/>
                      </a:cubicBezTo>
                      <a:cubicBezTo>
                        <a:pt x="255" y="123"/>
                        <a:pt x="252" y="125"/>
                        <a:pt x="249" y="128"/>
                      </a:cubicBezTo>
                      <a:cubicBezTo>
                        <a:pt x="246" y="130"/>
                        <a:pt x="245" y="133"/>
                        <a:pt x="243" y="136"/>
                      </a:cubicBezTo>
                      <a:cubicBezTo>
                        <a:pt x="242" y="138"/>
                        <a:pt x="242" y="139"/>
                        <a:pt x="241" y="140"/>
                      </a:cubicBezTo>
                      <a:cubicBezTo>
                        <a:pt x="237" y="147"/>
                        <a:pt x="234" y="155"/>
                        <a:pt x="233" y="163"/>
                      </a:cubicBezTo>
                      <a:cubicBezTo>
                        <a:pt x="232" y="169"/>
                        <a:pt x="232" y="175"/>
                        <a:pt x="231" y="181"/>
                      </a:cubicBezTo>
                      <a:cubicBezTo>
                        <a:pt x="231" y="182"/>
                        <a:pt x="231" y="183"/>
                        <a:pt x="230" y="185"/>
                      </a:cubicBezTo>
                      <a:cubicBezTo>
                        <a:pt x="228" y="185"/>
                        <a:pt x="225" y="187"/>
                        <a:pt x="224" y="188"/>
                      </a:cubicBezTo>
                      <a:cubicBezTo>
                        <a:pt x="222" y="191"/>
                        <a:pt x="222" y="195"/>
                        <a:pt x="222" y="198"/>
                      </a:cubicBezTo>
                      <a:cubicBezTo>
                        <a:pt x="222" y="202"/>
                        <a:pt x="221" y="205"/>
                        <a:pt x="220" y="208"/>
                      </a:cubicBezTo>
                      <a:cubicBezTo>
                        <a:pt x="217" y="213"/>
                        <a:pt x="220" y="214"/>
                        <a:pt x="225" y="217"/>
                      </a:cubicBezTo>
                      <a:cubicBezTo>
                        <a:pt x="227" y="218"/>
                        <a:pt x="230" y="220"/>
                        <a:pt x="232" y="222"/>
                      </a:cubicBezTo>
                      <a:cubicBezTo>
                        <a:pt x="235" y="224"/>
                        <a:pt x="238" y="226"/>
                        <a:pt x="240" y="229"/>
                      </a:cubicBezTo>
                      <a:cubicBezTo>
                        <a:pt x="243" y="232"/>
                        <a:pt x="241" y="235"/>
                        <a:pt x="241" y="239"/>
                      </a:cubicBezTo>
                      <a:cubicBezTo>
                        <a:pt x="241" y="244"/>
                        <a:pt x="244" y="246"/>
                        <a:pt x="246" y="249"/>
                      </a:cubicBezTo>
                      <a:cubicBezTo>
                        <a:pt x="249" y="253"/>
                        <a:pt x="251" y="258"/>
                        <a:pt x="248" y="262"/>
                      </a:cubicBezTo>
                      <a:cubicBezTo>
                        <a:pt x="245" y="267"/>
                        <a:pt x="243" y="274"/>
                        <a:pt x="238" y="279"/>
                      </a:cubicBezTo>
                      <a:cubicBezTo>
                        <a:pt x="236" y="282"/>
                        <a:pt x="232" y="283"/>
                        <a:pt x="229" y="286"/>
                      </a:cubicBezTo>
                      <a:cubicBezTo>
                        <a:pt x="226" y="288"/>
                        <a:pt x="223" y="289"/>
                        <a:pt x="220" y="290"/>
                      </a:cubicBezTo>
                      <a:cubicBezTo>
                        <a:pt x="205" y="294"/>
                        <a:pt x="190" y="298"/>
                        <a:pt x="175" y="298"/>
                      </a:cubicBezTo>
                      <a:cubicBezTo>
                        <a:pt x="172" y="298"/>
                        <a:pt x="167" y="296"/>
                        <a:pt x="164" y="297"/>
                      </a:cubicBezTo>
                      <a:cubicBezTo>
                        <a:pt x="164" y="300"/>
                        <a:pt x="166" y="304"/>
                        <a:pt x="167" y="307"/>
                      </a:cubicBezTo>
                      <a:cubicBezTo>
                        <a:pt x="168" y="310"/>
                        <a:pt x="168" y="313"/>
                        <a:pt x="168" y="317"/>
                      </a:cubicBezTo>
                      <a:cubicBezTo>
                        <a:pt x="167" y="323"/>
                        <a:pt x="163" y="328"/>
                        <a:pt x="161" y="334"/>
                      </a:cubicBezTo>
                      <a:cubicBezTo>
                        <a:pt x="160" y="340"/>
                        <a:pt x="157" y="340"/>
                        <a:pt x="151" y="340"/>
                      </a:cubicBezTo>
                      <a:cubicBezTo>
                        <a:pt x="147" y="340"/>
                        <a:pt x="144" y="340"/>
                        <a:pt x="141" y="339"/>
                      </a:cubicBezTo>
                      <a:cubicBezTo>
                        <a:pt x="137" y="338"/>
                        <a:pt x="131" y="334"/>
                        <a:pt x="128" y="335"/>
                      </a:cubicBezTo>
                      <a:cubicBezTo>
                        <a:pt x="124" y="335"/>
                        <a:pt x="124" y="340"/>
                        <a:pt x="124" y="343"/>
                      </a:cubicBezTo>
                      <a:cubicBezTo>
                        <a:pt x="123" y="350"/>
                        <a:pt x="123" y="359"/>
                        <a:pt x="129" y="363"/>
                      </a:cubicBezTo>
                      <a:cubicBezTo>
                        <a:pt x="132" y="366"/>
                        <a:pt x="135" y="365"/>
                        <a:pt x="138" y="364"/>
                      </a:cubicBezTo>
                      <a:cubicBezTo>
                        <a:pt x="142" y="362"/>
                        <a:pt x="145" y="361"/>
                        <a:pt x="145" y="367"/>
                      </a:cubicBezTo>
                      <a:cubicBezTo>
                        <a:pt x="145" y="370"/>
                        <a:pt x="146" y="374"/>
                        <a:pt x="142" y="377"/>
                      </a:cubicBezTo>
                      <a:cubicBezTo>
                        <a:pt x="139" y="379"/>
                        <a:pt x="135" y="379"/>
                        <a:pt x="131" y="381"/>
                      </a:cubicBezTo>
                      <a:cubicBezTo>
                        <a:pt x="129" y="383"/>
                        <a:pt x="126" y="385"/>
                        <a:pt x="123" y="387"/>
                      </a:cubicBezTo>
                      <a:cubicBezTo>
                        <a:pt x="121" y="389"/>
                        <a:pt x="120" y="393"/>
                        <a:pt x="120" y="396"/>
                      </a:cubicBezTo>
                      <a:cubicBezTo>
                        <a:pt x="119" y="403"/>
                        <a:pt x="118" y="411"/>
                        <a:pt x="114" y="416"/>
                      </a:cubicBezTo>
                      <a:cubicBezTo>
                        <a:pt x="110" y="422"/>
                        <a:pt x="103" y="426"/>
                        <a:pt x="97" y="430"/>
                      </a:cubicBezTo>
                      <a:cubicBezTo>
                        <a:pt x="93" y="432"/>
                        <a:pt x="88" y="434"/>
                        <a:pt x="87" y="440"/>
                      </a:cubicBezTo>
                      <a:cubicBezTo>
                        <a:pt x="85" y="445"/>
                        <a:pt x="87" y="449"/>
                        <a:pt x="91" y="453"/>
                      </a:cubicBezTo>
                      <a:cubicBezTo>
                        <a:pt x="94" y="458"/>
                        <a:pt x="98" y="463"/>
                        <a:pt x="104" y="465"/>
                      </a:cubicBezTo>
                      <a:cubicBezTo>
                        <a:pt x="107" y="466"/>
                        <a:pt x="110" y="465"/>
                        <a:pt x="112" y="468"/>
                      </a:cubicBezTo>
                      <a:cubicBezTo>
                        <a:pt x="114" y="470"/>
                        <a:pt x="115" y="474"/>
                        <a:pt x="115" y="477"/>
                      </a:cubicBezTo>
                      <a:cubicBezTo>
                        <a:pt x="114" y="484"/>
                        <a:pt x="109" y="490"/>
                        <a:pt x="105" y="495"/>
                      </a:cubicBezTo>
                      <a:cubicBezTo>
                        <a:pt x="99" y="500"/>
                        <a:pt x="91" y="502"/>
                        <a:pt x="88" y="509"/>
                      </a:cubicBezTo>
                      <a:cubicBezTo>
                        <a:pt x="87" y="513"/>
                        <a:pt x="87" y="516"/>
                        <a:pt x="86" y="519"/>
                      </a:cubicBezTo>
                      <a:cubicBezTo>
                        <a:pt x="86" y="523"/>
                        <a:pt x="84" y="526"/>
                        <a:pt x="82" y="529"/>
                      </a:cubicBezTo>
                      <a:cubicBezTo>
                        <a:pt x="78" y="536"/>
                        <a:pt x="69" y="535"/>
                        <a:pt x="65" y="542"/>
                      </a:cubicBezTo>
                      <a:cubicBezTo>
                        <a:pt x="62" y="548"/>
                        <a:pt x="62" y="557"/>
                        <a:pt x="65" y="564"/>
                      </a:cubicBezTo>
                      <a:cubicBezTo>
                        <a:pt x="66" y="569"/>
                        <a:pt x="68" y="573"/>
                        <a:pt x="70" y="577"/>
                      </a:cubicBezTo>
                      <a:cubicBezTo>
                        <a:pt x="72" y="580"/>
                        <a:pt x="76" y="586"/>
                        <a:pt x="76" y="589"/>
                      </a:cubicBezTo>
                      <a:cubicBezTo>
                        <a:pt x="74" y="589"/>
                        <a:pt x="72" y="589"/>
                        <a:pt x="70" y="589"/>
                      </a:cubicBezTo>
                      <a:cubicBezTo>
                        <a:pt x="69" y="588"/>
                        <a:pt x="68" y="588"/>
                        <a:pt x="67" y="587"/>
                      </a:cubicBezTo>
                      <a:cubicBezTo>
                        <a:pt x="64" y="585"/>
                        <a:pt x="59" y="584"/>
                        <a:pt x="56" y="583"/>
                      </a:cubicBezTo>
                      <a:cubicBezTo>
                        <a:pt x="53" y="583"/>
                        <a:pt x="49" y="583"/>
                        <a:pt x="45" y="583"/>
                      </a:cubicBezTo>
                      <a:cubicBezTo>
                        <a:pt x="44" y="583"/>
                        <a:pt x="41" y="583"/>
                        <a:pt x="40" y="584"/>
                      </a:cubicBezTo>
                      <a:cubicBezTo>
                        <a:pt x="38" y="584"/>
                        <a:pt x="36" y="585"/>
                        <a:pt x="34" y="585"/>
                      </a:cubicBezTo>
                      <a:cubicBezTo>
                        <a:pt x="30" y="585"/>
                        <a:pt x="27" y="583"/>
                        <a:pt x="24" y="581"/>
                      </a:cubicBezTo>
                      <a:cubicBezTo>
                        <a:pt x="21" y="578"/>
                        <a:pt x="21" y="574"/>
                        <a:pt x="21" y="571"/>
                      </a:cubicBezTo>
                      <a:cubicBezTo>
                        <a:pt x="21" y="567"/>
                        <a:pt x="21" y="564"/>
                        <a:pt x="20" y="561"/>
                      </a:cubicBezTo>
                      <a:cubicBezTo>
                        <a:pt x="20" y="557"/>
                        <a:pt x="20" y="553"/>
                        <a:pt x="20" y="549"/>
                      </a:cubicBezTo>
                      <a:cubicBezTo>
                        <a:pt x="19" y="549"/>
                        <a:pt x="17" y="549"/>
                        <a:pt x="16" y="549"/>
                      </a:cubicBezTo>
                      <a:cubicBezTo>
                        <a:pt x="15" y="550"/>
                        <a:pt x="14" y="552"/>
                        <a:pt x="12" y="552"/>
                      </a:cubicBezTo>
                      <a:cubicBezTo>
                        <a:pt x="10" y="553"/>
                        <a:pt x="4" y="552"/>
                        <a:pt x="3" y="550"/>
                      </a:cubicBezTo>
                      <a:cubicBezTo>
                        <a:pt x="0" y="543"/>
                        <a:pt x="4" y="535"/>
                        <a:pt x="6" y="528"/>
                      </a:cubicBezTo>
                      <a:cubicBezTo>
                        <a:pt x="9" y="521"/>
                        <a:pt x="9" y="514"/>
                        <a:pt x="11" y="507"/>
                      </a:cubicBezTo>
                      <a:cubicBezTo>
                        <a:pt x="13" y="499"/>
                        <a:pt x="17" y="491"/>
                        <a:pt x="19" y="483"/>
                      </a:cubicBezTo>
                      <a:cubicBezTo>
                        <a:pt x="21" y="475"/>
                        <a:pt x="25" y="468"/>
                        <a:pt x="27" y="461"/>
                      </a:cubicBezTo>
                      <a:cubicBezTo>
                        <a:pt x="29" y="454"/>
                        <a:pt x="30" y="446"/>
                        <a:pt x="29" y="439"/>
                      </a:cubicBezTo>
                      <a:cubicBezTo>
                        <a:pt x="29" y="435"/>
                        <a:pt x="28" y="432"/>
                        <a:pt x="26" y="428"/>
                      </a:cubicBezTo>
                      <a:cubicBezTo>
                        <a:pt x="25" y="427"/>
                        <a:pt x="23" y="425"/>
                        <a:pt x="23" y="424"/>
                      </a:cubicBezTo>
                      <a:cubicBezTo>
                        <a:pt x="22" y="423"/>
                        <a:pt x="23" y="423"/>
                        <a:pt x="23" y="421"/>
                      </a:cubicBezTo>
                      <a:cubicBezTo>
                        <a:pt x="24" y="419"/>
                        <a:pt x="24" y="419"/>
                        <a:pt x="26" y="417"/>
                      </a:cubicBezTo>
                      <a:cubicBezTo>
                        <a:pt x="30" y="416"/>
                        <a:pt x="33" y="415"/>
                        <a:pt x="37" y="414"/>
                      </a:cubicBezTo>
                      <a:cubicBezTo>
                        <a:pt x="43" y="412"/>
                        <a:pt x="35" y="411"/>
                        <a:pt x="33" y="409"/>
                      </a:cubicBezTo>
                      <a:cubicBezTo>
                        <a:pt x="26" y="404"/>
                        <a:pt x="23" y="395"/>
                        <a:pt x="23" y="387"/>
                      </a:cubicBezTo>
                      <a:cubicBezTo>
                        <a:pt x="23" y="381"/>
                        <a:pt x="23" y="375"/>
                        <a:pt x="25" y="368"/>
                      </a:cubicBezTo>
                      <a:cubicBezTo>
                        <a:pt x="26" y="361"/>
                        <a:pt x="26" y="354"/>
                        <a:pt x="26" y="347"/>
                      </a:cubicBezTo>
                      <a:cubicBezTo>
                        <a:pt x="27" y="342"/>
                        <a:pt x="25" y="336"/>
                        <a:pt x="27" y="331"/>
                      </a:cubicBezTo>
                      <a:cubicBezTo>
                        <a:pt x="30" y="324"/>
                        <a:pt x="30" y="315"/>
                        <a:pt x="33" y="308"/>
                      </a:cubicBezTo>
                      <a:cubicBezTo>
                        <a:pt x="35" y="301"/>
                        <a:pt x="37" y="293"/>
                        <a:pt x="37" y="285"/>
                      </a:cubicBezTo>
                      <a:cubicBezTo>
                        <a:pt x="37" y="277"/>
                        <a:pt x="35" y="267"/>
                        <a:pt x="38" y="259"/>
                      </a:cubicBezTo>
                      <a:cubicBezTo>
                        <a:pt x="39" y="258"/>
                        <a:pt x="40" y="256"/>
                        <a:pt x="41" y="254"/>
                      </a:cubicBezTo>
                      <a:cubicBezTo>
                        <a:pt x="41" y="252"/>
                        <a:pt x="43" y="251"/>
                        <a:pt x="44" y="250"/>
                      </a:cubicBezTo>
                      <a:cubicBezTo>
                        <a:pt x="46" y="246"/>
                        <a:pt x="47" y="241"/>
                        <a:pt x="48" y="238"/>
                      </a:cubicBezTo>
                      <a:cubicBezTo>
                        <a:pt x="48" y="236"/>
                        <a:pt x="48" y="233"/>
                        <a:pt x="49" y="231"/>
                      </a:cubicBezTo>
                      <a:cubicBezTo>
                        <a:pt x="50" y="229"/>
                        <a:pt x="52" y="227"/>
                        <a:pt x="53" y="225"/>
                      </a:cubicBezTo>
                      <a:cubicBezTo>
                        <a:pt x="53" y="223"/>
                        <a:pt x="54" y="221"/>
                        <a:pt x="54" y="219"/>
                      </a:cubicBezTo>
                      <a:cubicBezTo>
                        <a:pt x="55" y="217"/>
                        <a:pt x="55" y="214"/>
                        <a:pt x="55" y="212"/>
                      </a:cubicBezTo>
                      <a:cubicBezTo>
                        <a:pt x="56" y="208"/>
                        <a:pt x="56" y="205"/>
                        <a:pt x="56" y="201"/>
                      </a:cubicBezTo>
                      <a:cubicBezTo>
                        <a:pt x="56" y="197"/>
                        <a:pt x="55" y="193"/>
                        <a:pt x="55" y="189"/>
                      </a:cubicBezTo>
                      <a:cubicBezTo>
                        <a:pt x="55" y="188"/>
                        <a:pt x="55" y="187"/>
                        <a:pt x="55" y="186"/>
                      </a:cubicBezTo>
                      <a:cubicBezTo>
                        <a:pt x="54" y="184"/>
                        <a:pt x="54" y="183"/>
                        <a:pt x="53" y="181"/>
                      </a:cubicBezTo>
                      <a:cubicBezTo>
                        <a:pt x="53" y="179"/>
                        <a:pt x="54" y="176"/>
                        <a:pt x="53" y="174"/>
                      </a:cubicBezTo>
                      <a:cubicBezTo>
                        <a:pt x="53" y="172"/>
                        <a:pt x="52" y="170"/>
                        <a:pt x="51" y="167"/>
                      </a:cubicBezTo>
                      <a:cubicBezTo>
                        <a:pt x="51" y="166"/>
                        <a:pt x="50" y="164"/>
                        <a:pt x="49" y="162"/>
                      </a:cubicBezTo>
                      <a:cubicBezTo>
                        <a:pt x="48" y="158"/>
                        <a:pt x="48" y="154"/>
                        <a:pt x="48" y="150"/>
                      </a:cubicBezTo>
                      <a:cubicBezTo>
                        <a:pt x="48" y="146"/>
                        <a:pt x="49" y="143"/>
                        <a:pt x="50" y="139"/>
                      </a:cubicBezTo>
                      <a:cubicBezTo>
                        <a:pt x="51" y="136"/>
                        <a:pt x="53" y="132"/>
                        <a:pt x="55" y="128"/>
                      </a:cubicBezTo>
                      <a:cubicBezTo>
                        <a:pt x="56" y="128"/>
                        <a:pt x="55" y="127"/>
                        <a:pt x="56" y="126"/>
                      </a:cubicBezTo>
                      <a:cubicBezTo>
                        <a:pt x="56" y="126"/>
                        <a:pt x="56" y="126"/>
                        <a:pt x="57" y="125"/>
                      </a:cubicBezTo>
                      <a:cubicBezTo>
                        <a:pt x="57" y="125"/>
                        <a:pt x="57" y="124"/>
                        <a:pt x="57" y="124"/>
                      </a:cubicBezTo>
                      <a:cubicBezTo>
                        <a:pt x="57" y="123"/>
                        <a:pt x="58" y="123"/>
                        <a:pt x="58" y="123"/>
                      </a:cubicBezTo>
                      <a:cubicBezTo>
                        <a:pt x="59" y="121"/>
                        <a:pt x="59" y="120"/>
                        <a:pt x="60" y="118"/>
                      </a:cubicBezTo>
                      <a:cubicBezTo>
                        <a:pt x="60" y="117"/>
                        <a:pt x="60" y="116"/>
                        <a:pt x="61" y="115"/>
                      </a:cubicBezTo>
                      <a:cubicBezTo>
                        <a:pt x="61" y="114"/>
                        <a:pt x="62" y="113"/>
                        <a:pt x="62" y="113"/>
                      </a:cubicBezTo>
                      <a:cubicBezTo>
                        <a:pt x="66" y="107"/>
                        <a:pt x="68" y="102"/>
                        <a:pt x="70" y="96"/>
                      </a:cubicBezTo>
                      <a:cubicBezTo>
                        <a:pt x="72" y="91"/>
                        <a:pt x="77" y="86"/>
                        <a:pt x="76" y="81"/>
                      </a:cubicBezTo>
                      <a:cubicBezTo>
                        <a:pt x="75" y="78"/>
                        <a:pt x="74" y="76"/>
                        <a:pt x="72" y="74"/>
                      </a:cubicBezTo>
                      <a:cubicBezTo>
                        <a:pt x="71" y="72"/>
                        <a:pt x="71" y="71"/>
                        <a:pt x="71" y="69"/>
                      </a:cubicBezTo>
                      <a:cubicBezTo>
                        <a:pt x="71" y="65"/>
                        <a:pt x="72" y="61"/>
                        <a:pt x="73" y="57"/>
                      </a:cubicBezTo>
                      <a:cubicBezTo>
                        <a:pt x="74" y="55"/>
                        <a:pt x="75" y="53"/>
                        <a:pt x="76" y="51"/>
                      </a:cubicBezTo>
                      <a:cubicBezTo>
                        <a:pt x="78" y="49"/>
                        <a:pt x="79" y="47"/>
                        <a:pt x="81" y="45"/>
                      </a:cubicBezTo>
                      <a:cubicBezTo>
                        <a:pt x="85" y="39"/>
                        <a:pt x="94" y="34"/>
                        <a:pt x="96" y="25"/>
                      </a:cubicBezTo>
                      <a:cubicBezTo>
                        <a:pt x="97" y="21"/>
                        <a:pt x="97" y="19"/>
                        <a:pt x="93" y="17"/>
                      </a:cubicBezTo>
                      <a:cubicBezTo>
                        <a:pt x="92" y="16"/>
                        <a:pt x="92" y="16"/>
                        <a:pt x="91" y="15"/>
                      </a:cubicBezTo>
                      <a:cubicBezTo>
                        <a:pt x="92" y="14"/>
                        <a:pt x="93" y="14"/>
                        <a:pt x="94" y="13"/>
                      </a:cubicBezTo>
                      <a:cubicBezTo>
                        <a:pt x="97" y="12"/>
                        <a:pt x="98" y="10"/>
                        <a:pt x="101" y="8"/>
                      </a:cubicBezTo>
                      <a:cubicBezTo>
                        <a:pt x="103" y="7"/>
                        <a:pt x="104" y="7"/>
                        <a:pt x="106" y="6"/>
                      </a:cubicBezTo>
                      <a:cubicBezTo>
                        <a:pt x="110" y="6"/>
                        <a:pt x="112" y="4"/>
                        <a:pt x="115" y="2"/>
                      </a:cubicBezTo>
                      <a:cubicBezTo>
                        <a:pt x="119" y="0"/>
                        <a:pt x="123" y="0"/>
                        <a:pt x="127" y="3"/>
                      </a:cubicBezTo>
                      <a:cubicBezTo>
                        <a:pt x="131" y="5"/>
                        <a:pt x="135" y="9"/>
                        <a:pt x="138" y="13"/>
                      </a:cubicBezTo>
                      <a:cubicBezTo>
                        <a:pt x="141" y="17"/>
                        <a:pt x="142" y="22"/>
                        <a:pt x="146" y="24"/>
                      </a:cubicBezTo>
                      <a:cubicBezTo>
                        <a:pt x="149" y="26"/>
                        <a:pt x="153" y="26"/>
                        <a:pt x="156" y="25"/>
                      </a:cubicBezTo>
                      <a:cubicBezTo>
                        <a:pt x="156" y="24"/>
                        <a:pt x="157" y="24"/>
                        <a:pt x="158" y="24"/>
                      </a:cubicBezTo>
                      <a:cubicBezTo>
                        <a:pt x="159" y="24"/>
                        <a:pt x="160" y="25"/>
                        <a:pt x="161" y="26"/>
                      </a:cubicBezTo>
                      <a:cubicBezTo>
                        <a:pt x="163" y="27"/>
                        <a:pt x="164" y="29"/>
                        <a:pt x="167" y="29"/>
                      </a:cubicBezTo>
                      <a:cubicBezTo>
                        <a:pt x="169" y="30"/>
                        <a:pt x="170" y="30"/>
                        <a:pt x="172" y="30"/>
                      </a:cubicBezTo>
                      <a:cubicBezTo>
                        <a:pt x="176" y="31"/>
                        <a:pt x="180" y="32"/>
                        <a:pt x="184" y="32"/>
                      </a:cubicBezTo>
                      <a:cubicBezTo>
                        <a:pt x="186" y="32"/>
                        <a:pt x="188" y="32"/>
                        <a:pt x="190" y="32"/>
                      </a:cubicBezTo>
                      <a:cubicBezTo>
                        <a:pt x="192" y="33"/>
                        <a:pt x="194" y="34"/>
                        <a:pt x="196" y="35"/>
                      </a:cubicBezTo>
                      <a:cubicBezTo>
                        <a:pt x="204" y="38"/>
                        <a:pt x="212" y="42"/>
                        <a:pt x="221" y="46"/>
                      </a:cubicBezTo>
                      <a:cubicBezTo>
                        <a:pt x="225" y="48"/>
                        <a:pt x="229" y="50"/>
                        <a:pt x="234" y="53"/>
                      </a:cubicBezTo>
                      <a:cubicBezTo>
                        <a:pt x="235" y="54"/>
                        <a:pt x="238" y="55"/>
                        <a:pt x="239" y="56"/>
                      </a:cubicBezTo>
                      <a:cubicBezTo>
                        <a:pt x="240" y="58"/>
                        <a:pt x="240" y="61"/>
                        <a:pt x="240" y="62"/>
                      </a:cubicBezTo>
                      <a:cubicBezTo>
                        <a:pt x="241" y="66"/>
                        <a:pt x="241" y="70"/>
                        <a:pt x="239" y="73"/>
                      </a:cubicBezTo>
                      <a:cubicBezTo>
                        <a:pt x="238" y="76"/>
                        <a:pt x="236" y="78"/>
                        <a:pt x="235" y="81"/>
                      </a:cubicBezTo>
                      <a:cubicBezTo>
                        <a:pt x="235" y="83"/>
                        <a:pt x="235" y="85"/>
                        <a:pt x="235" y="86"/>
                      </a:cubicBezTo>
                      <a:cubicBezTo>
                        <a:pt x="236" y="88"/>
                        <a:pt x="237" y="90"/>
                        <a:pt x="239" y="91"/>
                      </a:cubicBezTo>
                      <a:cubicBezTo>
                        <a:pt x="242" y="93"/>
                        <a:pt x="246" y="94"/>
                        <a:pt x="250" y="94"/>
                      </a:cubicBezTo>
                      <a:cubicBezTo>
                        <a:pt x="257" y="95"/>
                        <a:pt x="264" y="94"/>
                        <a:pt x="271" y="93"/>
                      </a:cubicBezTo>
                      <a:cubicBezTo>
                        <a:pt x="278" y="92"/>
                        <a:pt x="284" y="85"/>
                        <a:pt x="287" y="79"/>
                      </a:cubicBezTo>
                      <a:cubicBezTo>
                        <a:pt x="289" y="76"/>
                        <a:pt x="288" y="72"/>
                        <a:pt x="289" y="68"/>
                      </a:cubicBezTo>
                      <a:cubicBezTo>
                        <a:pt x="289" y="64"/>
                        <a:pt x="290" y="61"/>
                        <a:pt x="290" y="57"/>
                      </a:cubicBezTo>
                      <a:cubicBezTo>
                        <a:pt x="291" y="52"/>
                        <a:pt x="292" y="47"/>
                        <a:pt x="293" y="43"/>
                      </a:cubicBezTo>
                      <a:cubicBezTo>
                        <a:pt x="293" y="43"/>
                        <a:pt x="293" y="43"/>
                        <a:pt x="294" y="44"/>
                      </a:cubicBezTo>
                      <a:cubicBezTo>
                        <a:pt x="296" y="47"/>
                        <a:pt x="297" y="51"/>
                        <a:pt x="297" y="55"/>
                      </a:cubicBezTo>
                      <a:cubicBezTo>
                        <a:pt x="297" y="58"/>
                        <a:pt x="297" y="61"/>
                        <a:pt x="297" y="64"/>
                      </a:cubicBezTo>
                      <a:cubicBezTo>
                        <a:pt x="297" y="66"/>
                        <a:pt x="298" y="68"/>
                        <a:pt x="298" y="69"/>
                      </a:cubicBezTo>
                      <a:cubicBezTo>
                        <a:pt x="298" y="71"/>
                        <a:pt x="298" y="74"/>
                        <a:pt x="298" y="76"/>
                      </a:cubicBezTo>
                      <a:cubicBezTo>
                        <a:pt x="299" y="79"/>
                        <a:pt x="299" y="83"/>
                        <a:pt x="297"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5" name="Freeform 16"/>
                <p:cNvSpPr/>
                <p:nvPr/>
              </p:nvSpPr>
              <p:spPr bwMode="auto">
                <a:xfrm>
                  <a:off x="13598503" y="5627685"/>
                  <a:ext cx="207962" cy="236537"/>
                </a:xfrm>
                <a:custGeom>
                  <a:avLst/>
                  <a:gdLst/>
                  <a:ahLst/>
                  <a:cxnLst>
                    <a:cxn ang="0">
                      <a:pos x="79" y="50"/>
                    </a:cxn>
                    <a:cxn ang="0">
                      <a:pos x="74" y="58"/>
                    </a:cxn>
                    <a:cxn ang="0">
                      <a:pos x="64" y="70"/>
                    </a:cxn>
                    <a:cxn ang="0">
                      <a:pos x="56" y="81"/>
                    </a:cxn>
                    <a:cxn ang="0">
                      <a:pos x="51" y="87"/>
                    </a:cxn>
                    <a:cxn ang="0">
                      <a:pos x="30" y="88"/>
                    </a:cxn>
                    <a:cxn ang="0">
                      <a:pos x="20" y="83"/>
                    </a:cxn>
                    <a:cxn ang="0">
                      <a:pos x="8" y="78"/>
                    </a:cxn>
                    <a:cxn ang="0">
                      <a:pos x="4" y="59"/>
                    </a:cxn>
                    <a:cxn ang="0">
                      <a:pos x="3" y="49"/>
                    </a:cxn>
                    <a:cxn ang="0">
                      <a:pos x="0" y="49"/>
                    </a:cxn>
                    <a:cxn ang="0">
                      <a:pos x="1" y="45"/>
                    </a:cxn>
                    <a:cxn ang="0">
                      <a:pos x="3" y="27"/>
                    </a:cxn>
                    <a:cxn ang="0">
                      <a:pos x="11" y="4"/>
                    </a:cxn>
                    <a:cxn ang="0">
                      <a:pos x="13" y="0"/>
                    </a:cxn>
                    <a:cxn ang="0">
                      <a:pos x="15" y="2"/>
                    </a:cxn>
                    <a:cxn ang="0">
                      <a:pos x="25" y="6"/>
                    </a:cxn>
                    <a:cxn ang="0">
                      <a:pos x="34" y="13"/>
                    </a:cxn>
                    <a:cxn ang="0">
                      <a:pos x="46" y="22"/>
                    </a:cxn>
                    <a:cxn ang="0">
                      <a:pos x="52" y="26"/>
                    </a:cxn>
                    <a:cxn ang="0">
                      <a:pos x="58" y="32"/>
                    </a:cxn>
                    <a:cxn ang="0">
                      <a:pos x="68" y="39"/>
                    </a:cxn>
                    <a:cxn ang="0">
                      <a:pos x="76" y="47"/>
                    </a:cxn>
                    <a:cxn ang="0">
                      <a:pos x="79" y="50"/>
                    </a:cxn>
                  </a:cxnLst>
                  <a:rect l="0" t="0" r="r" b="b"/>
                  <a:pathLst>
                    <a:path w="79" h="90">
                      <a:moveTo>
                        <a:pt x="79" y="50"/>
                      </a:moveTo>
                      <a:cubicBezTo>
                        <a:pt x="77" y="53"/>
                        <a:pt x="75" y="56"/>
                        <a:pt x="74" y="58"/>
                      </a:cubicBezTo>
                      <a:cubicBezTo>
                        <a:pt x="71" y="63"/>
                        <a:pt x="67" y="66"/>
                        <a:pt x="64" y="70"/>
                      </a:cubicBezTo>
                      <a:cubicBezTo>
                        <a:pt x="62" y="74"/>
                        <a:pt x="59" y="77"/>
                        <a:pt x="56" y="81"/>
                      </a:cubicBezTo>
                      <a:cubicBezTo>
                        <a:pt x="55" y="83"/>
                        <a:pt x="54" y="86"/>
                        <a:pt x="51" y="87"/>
                      </a:cubicBezTo>
                      <a:cubicBezTo>
                        <a:pt x="46" y="90"/>
                        <a:pt x="36" y="88"/>
                        <a:pt x="30" y="88"/>
                      </a:cubicBezTo>
                      <a:cubicBezTo>
                        <a:pt x="26" y="87"/>
                        <a:pt x="23" y="85"/>
                        <a:pt x="20" y="83"/>
                      </a:cubicBezTo>
                      <a:cubicBezTo>
                        <a:pt x="16" y="81"/>
                        <a:pt x="12" y="81"/>
                        <a:pt x="8" y="78"/>
                      </a:cubicBezTo>
                      <a:cubicBezTo>
                        <a:pt x="1" y="74"/>
                        <a:pt x="3" y="66"/>
                        <a:pt x="4" y="59"/>
                      </a:cubicBezTo>
                      <a:cubicBezTo>
                        <a:pt x="5" y="56"/>
                        <a:pt x="5" y="51"/>
                        <a:pt x="3" y="49"/>
                      </a:cubicBezTo>
                      <a:cubicBezTo>
                        <a:pt x="2" y="49"/>
                        <a:pt x="1" y="49"/>
                        <a:pt x="0" y="49"/>
                      </a:cubicBezTo>
                      <a:cubicBezTo>
                        <a:pt x="1" y="47"/>
                        <a:pt x="1" y="46"/>
                        <a:pt x="1" y="45"/>
                      </a:cubicBezTo>
                      <a:cubicBezTo>
                        <a:pt x="2" y="39"/>
                        <a:pt x="2" y="33"/>
                        <a:pt x="3" y="27"/>
                      </a:cubicBezTo>
                      <a:cubicBezTo>
                        <a:pt x="4" y="19"/>
                        <a:pt x="7" y="11"/>
                        <a:pt x="11" y="4"/>
                      </a:cubicBezTo>
                      <a:cubicBezTo>
                        <a:pt x="12" y="3"/>
                        <a:pt x="12" y="2"/>
                        <a:pt x="13" y="0"/>
                      </a:cubicBezTo>
                      <a:cubicBezTo>
                        <a:pt x="14" y="1"/>
                        <a:pt x="14" y="1"/>
                        <a:pt x="15" y="2"/>
                      </a:cubicBezTo>
                      <a:cubicBezTo>
                        <a:pt x="18" y="4"/>
                        <a:pt x="22" y="5"/>
                        <a:pt x="25" y="6"/>
                      </a:cubicBezTo>
                      <a:cubicBezTo>
                        <a:pt x="29" y="8"/>
                        <a:pt x="31" y="11"/>
                        <a:pt x="34" y="13"/>
                      </a:cubicBezTo>
                      <a:cubicBezTo>
                        <a:pt x="38" y="16"/>
                        <a:pt x="42" y="19"/>
                        <a:pt x="46" y="22"/>
                      </a:cubicBezTo>
                      <a:cubicBezTo>
                        <a:pt x="48" y="24"/>
                        <a:pt x="50" y="25"/>
                        <a:pt x="52" y="26"/>
                      </a:cubicBezTo>
                      <a:cubicBezTo>
                        <a:pt x="54" y="28"/>
                        <a:pt x="56" y="30"/>
                        <a:pt x="58" y="32"/>
                      </a:cubicBezTo>
                      <a:cubicBezTo>
                        <a:pt x="61" y="34"/>
                        <a:pt x="65" y="36"/>
                        <a:pt x="68" y="39"/>
                      </a:cubicBezTo>
                      <a:cubicBezTo>
                        <a:pt x="71" y="41"/>
                        <a:pt x="73" y="44"/>
                        <a:pt x="76" y="47"/>
                      </a:cubicBezTo>
                      <a:cubicBezTo>
                        <a:pt x="77" y="48"/>
                        <a:pt x="78" y="49"/>
                        <a:pt x="79"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6" name="Freeform 17"/>
                <p:cNvSpPr/>
                <p:nvPr/>
              </p:nvSpPr>
              <p:spPr bwMode="auto">
                <a:xfrm>
                  <a:off x="12463442" y="954088"/>
                  <a:ext cx="274637" cy="201612"/>
                </a:xfrm>
                <a:custGeom>
                  <a:avLst/>
                  <a:gdLst/>
                  <a:ahLst/>
                  <a:cxnLst>
                    <a:cxn ang="0">
                      <a:pos x="104" y="61"/>
                    </a:cxn>
                    <a:cxn ang="0">
                      <a:pos x="86" y="54"/>
                    </a:cxn>
                    <a:cxn ang="0">
                      <a:pos x="78" y="36"/>
                    </a:cxn>
                    <a:cxn ang="0">
                      <a:pos x="68" y="31"/>
                    </a:cxn>
                    <a:cxn ang="0">
                      <a:pos x="58" y="29"/>
                    </a:cxn>
                    <a:cxn ang="0">
                      <a:pos x="36" y="17"/>
                    </a:cxn>
                    <a:cxn ang="0">
                      <a:pos x="28" y="8"/>
                    </a:cxn>
                    <a:cxn ang="0">
                      <a:pos x="20" y="6"/>
                    </a:cxn>
                    <a:cxn ang="0">
                      <a:pos x="18" y="16"/>
                    </a:cxn>
                    <a:cxn ang="0">
                      <a:pos x="16" y="27"/>
                    </a:cxn>
                    <a:cxn ang="0">
                      <a:pos x="14" y="37"/>
                    </a:cxn>
                    <a:cxn ang="0">
                      <a:pos x="13" y="48"/>
                    </a:cxn>
                    <a:cxn ang="0">
                      <a:pos x="8" y="57"/>
                    </a:cxn>
                    <a:cxn ang="0">
                      <a:pos x="0" y="64"/>
                    </a:cxn>
                    <a:cxn ang="0">
                      <a:pos x="12" y="65"/>
                    </a:cxn>
                    <a:cxn ang="0">
                      <a:pos x="23" y="63"/>
                    </a:cxn>
                    <a:cxn ang="0">
                      <a:pos x="24" y="72"/>
                    </a:cxn>
                    <a:cxn ang="0">
                      <a:pos x="31" y="77"/>
                    </a:cxn>
                    <a:cxn ang="0">
                      <a:pos x="46" y="65"/>
                    </a:cxn>
                    <a:cxn ang="0">
                      <a:pos x="61" y="53"/>
                    </a:cxn>
                    <a:cxn ang="0">
                      <a:pos x="70" y="57"/>
                    </a:cxn>
                    <a:cxn ang="0">
                      <a:pos x="80" y="64"/>
                    </a:cxn>
                    <a:cxn ang="0">
                      <a:pos x="92" y="69"/>
                    </a:cxn>
                    <a:cxn ang="0">
                      <a:pos x="102" y="65"/>
                    </a:cxn>
                    <a:cxn ang="0">
                      <a:pos x="104" y="61"/>
                    </a:cxn>
                  </a:cxnLst>
                  <a:rect l="0" t="0" r="r" b="b"/>
                  <a:pathLst>
                    <a:path w="104" h="77">
                      <a:moveTo>
                        <a:pt x="104" y="61"/>
                      </a:moveTo>
                      <a:cubicBezTo>
                        <a:pt x="101" y="51"/>
                        <a:pt x="94" y="56"/>
                        <a:pt x="86" y="54"/>
                      </a:cubicBezTo>
                      <a:cubicBezTo>
                        <a:pt x="75" y="52"/>
                        <a:pt x="81" y="42"/>
                        <a:pt x="78" y="36"/>
                      </a:cubicBezTo>
                      <a:cubicBezTo>
                        <a:pt x="76" y="33"/>
                        <a:pt x="72" y="32"/>
                        <a:pt x="68" y="31"/>
                      </a:cubicBezTo>
                      <a:cubicBezTo>
                        <a:pt x="65" y="30"/>
                        <a:pt x="61" y="30"/>
                        <a:pt x="58" y="29"/>
                      </a:cubicBezTo>
                      <a:cubicBezTo>
                        <a:pt x="49" y="27"/>
                        <a:pt x="43" y="22"/>
                        <a:pt x="36" y="17"/>
                      </a:cubicBezTo>
                      <a:cubicBezTo>
                        <a:pt x="33" y="14"/>
                        <a:pt x="30" y="11"/>
                        <a:pt x="28" y="8"/>
                      </a:cubicBezTo>
                      <a:cubicBezTo>
                        <a:pt x="26" y="5"/>
                        <a:pt x="23" y="0"/>
                        <a:pt x="20" y="6"/>
                      </a:cubicBezTo>
                      <a:cubicBezTo>
                        <a:pt x="19" y="9"/>
                        <a:pt x="19" y="13"/>
                        <a:pt x="18" y="16"/>
                      </a:cubicBezTo>
                      <a:cubicBezTo>
                        <a:pt x="18" y="20"/>
                        <a:pt x="17" y="23"/>
                        <a:pt x="16" y="27"/>
                      </a:cubicBezTo>
                      <a:cubicBezTo>
                        <a:pt x="15" y="30"/>
                        <a:pt x="14" y="34"/>
                        <a:pt x="14" y="37"/>
                      </a:cubicBezTo>
                      <a:cubicBezTo>
                        <a:pt x="14" y="41"/>
                        <a:pt x="14" y="44"/>
                        <a:pt x="13" y="48"/>
                      </a:cubicBezTo>
                      <a:cubicBezTo>
                        <a:pt x="11" y="51"/>
                        <a:pt x="10" y="54"/>
                        <a:pt x="8" y="57"/>
                      </a:cubicBezTo>
                      <a:cubicBezTo>
                        <a:pt x="6" y="60"/>
                        <a:pt x="3" y="62"/>
                        <a:pt x="0" y="64"/>
                      </a:cubicBezTo>
                      <a:cubicBezTo>
                        <a:pt x="4" y="65"/>
                        <a:pt x="7" y="66"/>
                        <a:pt x="12" y="65"/>
                      </a:cubicBezTo>
                      <a:cubicBezTo>
                        <a:pt x="15" y="64"/>
                        <a:pt x="20" y="62"/>
                        <a:pt x="23" y="63"/>
                      </a:cubicBezTo>
                      <a:cubicBezTo>
                        <a:pt x="27" y="65"/>
                        <a:pt x="24" y="69"/>
                        <a:pt x="24" y="72"/>
                      </a:cubicBezTo>
                      <a:cubicBezTo>
                        <a:pt x="24" y="77"/>
                        <a:pt x="27" y="77"/>
                        <a:pt x="31" y="77"/>
                      </a:cubicBezTo>
                      <a:cubicBezTo>
                        <a:pt x="37" y="77"/>
                        <a:pt x="43" y="70"/>
                        <a:pt x="46" y="65"/>
                      </a:cubicBezTo>
                      <a:cubicBezTo>
                        <a:pt x="50" y="59"/>
                        <a:pt x="54" y="56"/>
                        <a:pt x="61" y="53"/>
                      </a:cubicBezTo>
                      <a:cubicBezTo>
                        <a:pt x="66" y="51"/>
                        <a:pt x="67" y="53"/>
                        <a:pt x="70" y="57"/>
                      </a:cubicBezTo>
                      <a:cubicBezTo>
                        <a:pt x="73" y="61"/>
                        <a:pt x="75" y="62"/>
                        <a:pt x="80" y="64"/>
                      </a:cubicBezTo>
                      <a:cubicBezTo>
                        <a:pt x="83" y="65"/>
                        <a:pt x="88" y="68"/>
                        <a:pt x="92" y="69"/>
                      </a:cubicBezTo>
                      <a:cubicBezTo>
                        <a:pt x="94" y="69"/>
                        <a:pt x="100" y="66"/>
                        <a:pt x="102" y="65"/>
                      </a:cubicBezTo>
                      <a:lnTo>
                        <a:pt x="104" y="6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7" name="Freeform 18"/>
                <p:cNvSpPr/>
                <p:nvPr/>
              </p:nvSpPr>
              <p:spPr bwMode="auto">
                <a:xfrm>
                  <a:off x="12582505" y="1163637"/>
                  <a:ext cx="87312" cy="73025"/>
                </a:xfrm>
                <a:custGeom>
                  <a:avLst/>
                  <a:gdLst/>
                  <a:ahLst/>
                  <a:cxnLst>
                    <a:cxn ang="0">
                      <a:pos x="5" y="23"/>
                    </a:cxn>
                    <a:cxn ang="0">
                      <a:pos x="21" y="17"/>
                    </a:cxn>
                    <a:cxn ang="0">
                      <a:pos x="28" y="10"/>
                    </a:cxn>
                    <a:cxn ang="0">
                      <a:pos x="31" y="2"/>
                    </a:cxn>
                    <a:cxn ang="0">
                      <a:pos x="12" y="7"/>
                    </a:cxn>
                    <a:cxn ang="0">
                      <a:pos x="5" y="23"/>
                    </a:cxn>
                  </a:cxnLst>
                  <a:rect l="0" t="0" r="r" b="b"/>
                  <a:pathLst>
                    <a:path w="33" h="28">
                      <a:moveTo>
                        <a:pt x="5" y="23"/>
                      </a:moveTo>
                      <a:cubicBezTo>
                        <a:pt x="9" y="28"/>
                        <a:pt x="18" y="19"/>
                        <a:pt x="21" y="17"/>
                      </a:cubicBezTo>
                      <a:cubicBezTo>
                        <a:pt x="23" y="15"/>
                        <a:pt x="26" y="13"/>
                        <a:pt x="28" y="10"/>
                      </a:cubicBezTo>
                      <a:cubicBezTo>
                        <a:pt x="29" y="9"/>
                        <a:pt x="33" y="4"/>
                        <a:pt x="31" y="2"/>
                      </a:cubicBezTo>
                      <a:cubicBezTo>
                        <a:pt x="28" y="0"/>
                        <a:pt x="15" y="6"/>
                        <a:pt x="12" y="7"/>
                      </a:cubicBezTo>
                      <a:cubicBezTo>
                        <a:pt x="7" y="9"/>
                        <a:pt x="0" y="18"/>
                        <a:pt x="5"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8" name="Freeform 19"/>
                <p:cNvSpPr/>
                <p:nvPr/>
              </p:nvSpPr>
              <p:spPr bwMode="auto">
                <a:xfrm>
                  <a:off x="12844442" y="771525"/>
                  <a:ext cx="95250" cy="100012"/>
                </a:xfrm>
                <a:custGeom>
                  <a:avLst/>
                  <a:gdLst/>
                  <a:ahLst/>
                  <a:cxnLst>
                    <a:cxn ang="0">
                      <a:pos x="8" y="24"/>
                    </a:cxn>
                    <a:cxn ang="0">
                      <a:pos x="15" y="37"/>
                    </a:cxn>
                    <a:cxn ang="0">
                      <a:pos x="22" y="32"/>
                    </a:cxn>
                    <a:cxn ang="0">
                      <a:pos x="35" y="16"/>
                    </a:cxn>
                    <a:cxn ang="0">
                      <a:pos x="35" y="5"/>
                    </a:cxn>
                    <a:cxn ang="0">
                      <a:pos x="11" y="4"/>
                    </a:cxn>
                    <a:cxn ang="0">
                      <a:pos x="8" y="24"/>
                    </a:cxn>
                  </a:cxnLst>
                  <a:rect l="0" t="0" r="r" b="b"/>
                  <a:pathLst>
                    <a:path w="36" h="38">
                      <a:moveTo>
                        <a:pt x="8" y="24"/>
                      </a:moveTo>
                      <a:cubicBezTo>
                        <a:pt x="9" y="27"/>
                        <a:pt x="12" y="36"/>
                        <a:pt x="15" y="37"/>
                      </a:cubicBezTo>
                      <a:cubicBezTo>
                        <a:pt x="16" y="38"/>
                        <a:pt x="20" y="33"/>
                        <a:pt x="22" y="32"/>
                      </a:cubicBezTo>
                      <a:cubicBezTo>
                        <a:pt x="29" y="27"/>
                        <a:pt x="34" y="24"/>
                        <a:pt x="35" y="16"/>
                      </a:cubicBezTo>
                      <a:cubicBezTo>
                        <a:pt x="35" y="14"/>
                        <a:pt x="36" y="7"/>
                        <a:pt x="35" y="5"/>
                      </a:cubicBezTo>
                      <a:cubicBezTo>
                        <a:pt x="31" y="0"/>
                        <a:pt x="16" y="4"/>
                        <a:pt x="11" y="4"/>
                      </a:cubicBezTo>
                      <a:cubicBezTo>
                        <a:pt x="0" y="6"/>
                        <a:pt x="5" y="17"/>
                        <a:pt x="8"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9" name="Freeform 20"/>
                <p:cNvSpPr/>
                <p:nvPr/>
              </p:nvSpPr>
              <p:spPr bwMode="auto">
                <a:xfrm>
                  <a:off x="12353905" y="366713"/>
                  <a:ext cx="1112836" cy="893762"/>
                </a:xfrm>
                <a:custGeom>
                  <a:avLst/>
                  <a:gdLst/>
                  <a:ahLst/>
                  <a:cxnLst>
                    <a:cxn ang="0">
                      <a:pos x="183" y="263"/>
                    </a:cxn>
                    <a:cxn ang="0">
                      <a:pos x="258" y="269"/>
                    </a:cxn>
                    <a:cxn ang="0">
                      <a:pos x="282" y="288"/>
                    </a:cxn>
                    <a:cxn ang="0">
                      <a:pos x="297" y="313"/>
                    </a:cxn>
                    <a:cxn ang="0">
                      <a:pos x="351" y="337"/>
                    </a:cxn>
                    <a:cxn ang="0">
                      <a:pos x="339" y="309"/>
                    </a:cxn>
                    <a:cxn ang="0">
                      <a:pos x="333" y="289"/>
                    </a:cxn>
                    <a:cxn ang="0">
                      <a:pos x="372" y="285"/>
                    </a:cxn>
                    <a:cxn ang="0">
                      <a:pos x="340" y="237"/>
                    </a:cxn>
                    <a:cxn ang="0">
                      <a:pos x="336" y="215"/>
                    </a:cxn>
                    <a:cxn ang="0">
                      <a:pos x="358" y="216"/>
                    </a:cxn>
                    <a:cxn ang="0">
                      <a:pos x="374" y="228"/>
                    </a:cxn>
                    <a:cxn ang="0">
                      <a:pos x="394" y="248"/>
                    </a:cxn>
                    <a:cxn ang="0">
                      <a:pos x="414" y="233"/>
                    </a:cxn>
                    <a:cxn ang="0">
                      <a:pos x="422" y="212"/>
                    </a:cxn>
                    <a:cxn ang="0">
                      <a:pos x="388" y="186"/>
                    </a:cxn>
                    <a:cxn ang="0">
                      <a:pos x="355" y="177"/>
                    </a:cxn>
                    <a:cxn ang="0">
                      <a:pos x="345" y="133"/>
                    </a:cxn>
                    <a:cxn ang="0">
                      <a:pos x="319" y="121"/>
                    </a:cxn>
                    <a:cxn ang="0">
                      <a:pos x="325" y="104"/>
                    </a:cxn>
                    <a:cxn ang="0">
                      <a:pos x="293" y="93"/>
                    </a:cxn>
                    <a:cxn ang="0">
                      <a:pos x="276" y="79"/>
                    </a:cxn>
                    <a:cxn ang="0">
                      <a:pos x="236" y="53"/>
                    </a:cxn>
                    <a:cxn ang="0">
                      <a:pos x="193" y="38"/>
                    </a:cxn>
                    <a:cxn ang="0">
                      <a:pos x="181" y="50"/>
                    </a:cxn>
                    <a:cxn ang="0">
                      <a:pos x="134" y="53"/>
                    </a:cxn>
                    <a:cxn ang="0">
                      <a:pos x="135" y="12"/>
                    </a:cxn>
                    <a:cxn ang="0">
                      <a:pos x="106" y="4"/>
                    </a:cxn>
                    <a:cxn ang="0">
                      <a:pos x="97" y="21"/>
                    </a:cxn>
                    <a:cxn ang="0">
                      <a:pos x="74" y="34"/>
                    </a:cxn>
                    <a:cxn ang="0">
                      <a:pos x="87" y="75"/>
                    </a:cxn>
                    <a:cxn ang="0">
                      <a:pos x="66" y="71"/>
                    </a:cxn>
                    <a:cxn ang="0">
                      <a:pos x="66" y="20"/>
                    </a:cxn>
                    <a:cxn ang="0">
                      <a:pos x="73" y="0"/>
                    </a:cxn>
                    <a:cxn ang="0">
                      <a:pos x="8" y="34"/>
                    </a:cxn>
                    <a:cxn ang="0">
                      <a:pos x="34" y="81"/>
                    </a:cxn>
                    <a:cxn ang="0">
                      <a:pos x="23" y="93"/>
                    </a:cxn>
                    <a:cxn ang="0">
                      <a:pos x="102" y="105"/>
                    </a:cxn>
                    <a:cxn ang="0">
                      <a:pos x="138" y="117"/>
                    </a:cxn>
                    <a:cxn ang="0">
                      <a:pos x="165" y="113"/>
                    </a:cxn>
                    <a:cxn ang="0">
                      <a:pos x="161" y="92"/>
                    </a:cxn>
                    <a:cxn ang="0">
                      <a:pos x="201" y="119"/>
                    </a:cxn>
                    <a:cxn ang="0">
                      <a:pos x="217" y="140"/>
                    </a:cxn>
                    <a:cxn ang="0">
                      <a:pos x="242" y="151"/>
                    </a:cxn>
                    <a:cxn ang="0">
                      <a:pos x="255" y="206"/>
                    </a:cxn>
                    <a:cxn ang="0">
                      <a:pos x="229" y="235"/>
                    </a:cxn>
                    <a:cxn ang="0">
                      <a:pos x="198" y="228"/>
                    </a:cxn>
                  </a:cxnLst>
                  <a:rect l="0" t="0" r="r" b="b"/>
                  <a:pathLst>
                    <a:path w="424" h="340">
                      <a:moveTo>
                        <a:pt x="198" y="228"/>
                      </a:moveTo>
                      <a:cubicBezTo>
                        <a:pt x="195" y="234"/>
                        <a:pt x="191" y="239"/>
                        <a:pt x="187" y="244"/>
                      </a:cubicBezTo>
                      <a:cubicBezTo>
                        <a:pt x="183" y="250"/>
                        <a:pt x="178" y="257"/>
                        <a:pt x="183" y="263"/>
                      </a:cubicBezTo>
                      <a:cubicBezTo>
                        <a:pt x="189" y="270"/>
                        <a:pt x="199" y="269"/>
                        <a:pt x="206" y="269"/>
                      </a:cubicBezTo>
                      <a:cubicBezTo>
                        <a:pt x="215" y="269"/>
                        <a:pt x="221" y="269"/>
                        <a:pt x="229" y="267"/>
                      </a:cubicBezTo>
                      <a:cubicBezTo>
                        <a:pt x="236" y="265"/>
                        <a:pt x="253" y="263"/>
                        <a:pt x="258" y="269"/>
                      </a:cubicBezTo>
                      <a:cubicBezTo>
                        <a:pt x="259" y="271"/>
                        <a:pt x="260" y="273"/>
                        <a:pt x="262" y="275"/>
                      </a:cubicBezTo>
                      <a:cubicBezTo>
                        <a:pt x="265" y="278"/>
                        <a:pt x="268" y="279"/>
                        <a:pt x="270" y="282"/>
                      </a:cubicBezTo>
                      <a:cubicBezTo>
                        <a:pt x="273" y="287"/>
                        <a:pt x="276" y="288"/>
                        <a:pt x="282" y="288"/>
                      </a:cubicBezTo>
                      <a:cubicBezTo>
                        <a:pt x="283" y="291"/>
                        <a:pt x="279" y="291"/>
                        <a:pt x="277" y="293"/>
                      </a:cubicBezTo>
                      <a:cubicBezTo>
                        <a:pt x="276" y="295"/>
                        <a:pt x="276" y="297"/>
                        <a:pt x="276" y="299"/>
                      </a:cubicBezTo>
                      <a:cubicBezTo>
                        <a:pt x="277" y="310"/>
                        <a:pt x="289" y="311"/>
                        <a:pt x="297" y="313"/>
                      </a:cubicBezTo>
                      <a:cubicBezTo>
                        <a:pt x="301" y="313"/>
                        <a:pt x="305" y="315"/>
                        <a:pt x="308" y="316"/>
                      </a:cubicBezTo>
                      <a:cubicBezTo>
                        <a:pt x="316" y="318"/>
                        <a:pt x="323" y="325"/>
                        <a:pt x="331" y="328"/>
                      </a:cubicBezTo>
                      <a:cubicBezTo>
                        <a:pt x="337" y="330"/>
                        <a:pt x="344" y="336"/>
                        <a:pt x="351" y="337"/>
                      </a:cubicBezTo>
                      <a:cubicBezTo>
                        <a:pt x="360" y="340"/>
                        <a:pt x="360" y="329"/>
                        <a:pt x="358" y="323"/>
                      </a:cubicBezTo>
                      <a:cubicBezTo>
                        <a:pt x="356" y="320"/>
                        <a:pt x="353" y="318"/>
                        <a:pt x="350" y="316"/>
                      </a:cubicBezTo>
                      <a:cubicBezTo>
                        <a:pt x="347" y="313"/>
                        <a:pt x="343" y="311"/>
                        <a:pt x="339" y="309"/>
                      </a:cubicBezTo>
                      <a:cubicBezTo>
                        <a:pt x="331" y="305"/>
                        <a:pt x="323" y="299"/>
                        <a:pt x="319" y="290"/>
                      </a:cubicBezTo>
                      <a:cubicBezTo>
                        <a:pt x="317" y="285"/>
                        <a:pt x="319" y="284"/>
                        <a:pt x="324" y="284"/>
                      </a:cubicBezTo>
                      <a:cubicBezTo>
                        <a:pt x="328" y="285"/>
                        <a:pt x="331" y="287"/>
                        <a:pt x="333" y="289"/>
                      </a:cubicBezTo>
                      <a:cubicBezTo>
                        <a:pt x="341" y="294"/>
                        <a:pt x="349" y="301"/>
                        <a:pt x="357" y="305"/>
                      </a:cubicBezTo>
                      <a:cubicBezTo>
                        <a:pt x="362" y="307"/>
                        <a:pt x="377" y="316"/>
                        <a:pt x="377" y="306"/>
                      </a:cubicBezTo>
                      <a:cubicBezTo>
                        <a:pt x="378" y="298"/>
                        <a:pt x="374" y="292"/>
                        <a:pt x="372" y="285"/>
                      </a:cubicBezTo>
                      <a:cubicBezTo>
                        <a:pt x="370" y="279"/>
                        <a:pt x="370" y="271"/>
                        <a:pt x="369" y="264"/>
                      </a:cubicBezTo>
                      <a:cubicBezTo>
                        <a:pt x="368" y="256"/>
                        <a:pt x="360" y="252"/>
                        <a:pt x="353" y="248"/>
                      </a:cubicBezTo>
                      <a:cubicBezTo>
                        <a:pt x="349" y="245"/>
                        <a:pt x="343" y="243"/>
                        <a:pt x="340" y="237"/>
                      </a:cubicBezTo>
                      <a:cubicBezTo>
                        <a:pt x="338" y="234"/>
                        <a:pt x="335" y="227"/>
                        <a:pt x="337" y="224"/>
                      </a:cubicBezTo>
                      <a:cubicBezTo>
                        <a:pt x="339" y="222"/>
                        <a:pt x="340" y="223"/>
                        <a:pt x="341" y="220"/>
                      </a:cubicBezTo>
                      <a:cubicBezTo>
                        <a:pt x="341" y="217"/>
                        <a:pt x="338" y="217"/>
                        <a:pt x="336" y="215"/>
                      </a:cubicBezTo>
                      <a:cubicBezTo>
                        <a:pt x="333" y="213"/>
                        <a:pt x="328" y="208"/>
                        <a:pt x="328" y="203"/>
                      </a:cubicBezTo>
                      <a:cubicBezTo>
                        <a:pt x="333" y="202"/>
                        <a:pt x="339" y="206"/>
                        <a:pt x="342" y="208"/>
                      </a:cubicBezTo>
                      <a:cubicBezTo>
                        <a:pt x="348" y="212"/>
                        <a:pt x="352" y="213"/>
                        <a:pt x="358" y="216"/>
                      </a:cubicBezTo>
                      <a:cubicBezTo>
                        <a:pt x="362" y="217"/>
                        <a:pt x="366" y="218"/>
                        <a:pt x="370" y="215"/>
                      </a:cubicBezTo>
                      <a:cubicBezTo>
                        <a:pt x="373" y="213"/>
                        <a:pt x="379" y="210"/>
                        <a:pt x="383" y="211"/>
                      </a:cubicBezTo>
                      <a:cubicBezTo>
                        <a:pt x="385" y="219"/>
                        <a:pt x="376" y="221"/>
                        <a:pt x="374" y="228"/>
                      </a:cubicBezTo>
                      <a:cubicBezTo>
                        <a:pt x="374" y="231"/>
                        <a:pt x="374" y="235"/>
                        <a:pt x="374" y="238"/>
                      </a:cubicBezTo>
                      <a:cubicBezTo>
                        <a:pt x="374" y="243"/>
                        <a:pt x="377" y="244"/>
                        <a:pt x="382" y="245"/>
                      </a:cubicBezTo>
                      <a:cubicBezTo>
                        <a:pt x="385" y="247"/>
                        <a:pt x="389" y="249"/>
                        <a:pt x="394" y="248"/>
                      </a:cubicBezTo>
                      <a:cubicBezTo>
                        <a:pt x="398" y="248"/>
                        <a:pt x="399" y="244"/>
                        <a:pt x="401" y="241"/>
                      </a:cubicBezTo>
                      <a:cubicBezTo>
                        <a:pt x="404" y="237"/>
                        <a:pt x="406" y="237"/>
                        <a:pt x="411" y="235"/>
                      </a:cubicBezTo>
                      <a:cubicBezTo>
                        <a:pt x="413" y="234"/>
                        <a:pt x="413" y="235"/>
                        <a:pt x="414" y="233"/>
                      </a:cubicBezTo>
                      <a:cubicBezTo>
                        <a:pt x="415" y="231"/>
                        <a:pt x="416" y="230"/>
                        <a:pt x="416" y="228"/>
                      </a:cubicBezTo>
                      <a:cubicBezTo>
                        <a:pt x="416" y="224"/>
                        <a:pt x="410" y="219"/>
                        <a:pt x="412" y="216"/>
                      </a:cubicBezTo>
                      <a:cubicBezTo>
                        <a:pt x="415" y="212"/>
                        <a:pt x="421" y="217"/>
                        <a:pt x="422" y="212"/>
                      </a:cubicBezTo>
                      <a:cubicBezTo>
                        <a:pt x="424" y="207"/>
                        <a:pt x="419" y="201"/>
                        <a:pt x="415" y="199"/>
                      </a:cubicBezTo>
                      <a:cubicBezTo>
                        <a:pt x="410" y="196"/>
                        <a:pt x="405" y="197"/>
                        <a:pt x="400" y="195"/>
                      </a:cubicBezTo>
                      <a:cubicBezTo>
                        <a:pt x="396" y="193"/>
                        <a:pt x="389" y="191"/>
                        <a:pt x="388" y="186"/>
                      </a:cubicBezTo>
                      <a:cubicBezTo>
                        <a:pt x="388" y="181"/>
                        <a:pt x="389" y="176"/>
                        <a:pt x="389" y="171"/>
                      </a:cubicBezTo>
                      <a:cubicBezTo>
                        <a:pt x="381" y="171"/>
                        <a:pt x="373" y="176"/>
                        <a:pt x="365" y="177"/>
                      </a:cubicBezTo>
                      <a:cubicBezTo>
                        <a:pt x="362" y="178"/>
                        <a:pt x="358" y="179"/>
                        <a:pt x="355" y="177"/>
                      </a:cubicBezTo>
                      <a:cubicBezTo>
                        <a:pt x="351" y="175"/>
                        <a:pt x="348" y="172"/>
                        <a:pt x="345" y="170"/>
                      </a:cubicBezTo>
                      <a:cubicBezTo>
                        <a:pt x="337" y="165"/>
                        <a:pt x="336" y="157"/>
                        <a:pt x="341" y="150"/>
                      </a:cubicBezTo>
                      <a:cubicBezTo>
                        <a:pt x="345" y="144"/>
                        <a:pt x="355" y="138"/>
                        <a:pt x="345" y="133"/>
                      </a:cubicBezTo>
                      <a:cubicBezTo>
                        <a:pt x="339" y="130"/>
                        <a:pt x="334" y="130"/>
                        <a:pt x="327" y="129"/>
                      </a:cubicBezTo>
                      <a:cubicBezTo>
                        <a:pt x="324" y="129"/>
                        <a:pt x="310" y="129"/>
                        <a:pt x="311" y="127"/>
                      </a:cubicBezTo>
                      <a:cubicBezTo>
                        <a:pt x="314" y="125"/>
                        <a:pt x="316" y="123"/>
                        <a:pt x="319" y="121"/>
                      </a:cubicBezTo>
                      <a:cubicBezTo>
                        <a:pt x="322" y="120"/>
                        <a:pt x="331" y="120"/>
                        <a:pt x="332" y="117"/>
                      </a:cubicBezTo>
                      <a:cubicBezTo>
                        <a:pt x="335" y="114"/>
                        <a:pt x="329" y="111"/>
                        <a:pt x="328" y="109"/>
                      </a:cubicBezTo>
                      <a:cubicBezTo>
                        <a:pt x="327" y="108"/>
                        <a:pt x="326" y="106"/>
                        <a:pt x="325" y="104"/>
                      </a:cubicBezTo>
                      <a:cubicBezTo>
                        <a:pt x="323" y="103"/>
                        <a:pt x="322" y="101"/>
                        <a:pt x="320" y="100"/>
                      </a:cubicBezTo>
                      <a:cubicBezTo>
                        <a:pt x="313" y="95"/>
                        <a:pt x="308" y="95"/>
                        <a:pt x="300" y="95"/>
                      </a:cubicBezTo>
                      <a:cubicBezTo>
                        <a:pt x="296" y="96"/>
                        <a:pt x="294" y="97"/>
                        <a:pt x="293" y="93"/>
                      </a:cubicBezTo>
                      <a:cubicBezTo>
                        <a:pt x="292" y="88"/>
                        <a:pt x="297" y="86"/>
                        <a:pt x="297" y="82"/>
                      </a:cubicBezTo>
                      <a:cubicBezTo>
                        <a:pt x="297" y="78"/>
                        <a:pt x="292" y="77"/>
                        <a:pt x="288" y="77"/>
                      </a:cubicBezTo>
                      <a:cubicBezTo>
                        <a:pt x="284" y="78"/>
                        <a:pt x="281" y="79"/>
                        <a:pt x="276" y="79"/>
                      </a:cubicBezTo>
                      <a:cubicBezTo>
                        <a:pt x="269" y="79"/>
                        <a:pt x="258" y="79"/>
                        <a:pt x="252" y="73"/>
                      </a:cubicBezTo>
                      <a:cubicBezTo>
                        <a:pt x="250" y="71"/>
                        <a:pt x="247" y="66"/>
                        <a:pt x="245" y="63"/>
                      </a:cubicBezTo>
                      <a:cubicBezTo>
                        <a:pt x="242" y="59"/>
                        <a:pt x="239" y="56"/>
                        <a:pt x="236" y="53"/>
                      </a:cubicBezTo>
                      <a:cubicBezTo>
                        <a:pt x="233" y="49"/>
                        <a:pt x="230" y="46"/>
                        <a:pt x="226" y="45"/>
                      </a:cubicBezTo>
                      <a:cubicBezTo>
                        <a:pt x="222" y="43"/>
                        <a:pt x="217" y="42"/>
                        <a:pt x="213" y="41"/>
                      </a:cubicBezTo>
                      <a:cubicBezTo>
                        <a:pt x="206" y="39"/>
                        <a:pt x="200" y="39"/>
                        <a:pt x="193" y="38"/>
                      </a:cubicBezTo>
                      <a:cubicBezTo>
                        <a:pt x="191" y="38"/>
                        <a:pt x="187" y="37"/>
                        <a:pt x="185" y="38"/>
                      </a:cubicBezTo>
                      <a:cubicBezTo>
                        <a:pt x="182" y="39"/>
                        <a:pt x="181" y="40"/>
                        <a:pt x="178" y="41"/>
                      </a:cubicBezTo>
                      <a:cubicBezTo>
                        <a:pt x="177" y="45"/>
                        <a:pt x="184" y="47"/>
                        <a:pt x="181" y="50"/>
                      </a:cubicBezTo>
                      <a:cubicBezTo>
                        <a:pt x="179" y="51"/>
                        <a:pt x="173" y="48"/>
                        <a:pt x="172" y="47"/>
                      </a:cubicBezTo>
                      <a:cubicBezTo>
                        <a:pt x="165" y="42"/>
                        <a:pt x="160" y="39"/>
                        <a:pt x="152" y="45"/>
                      </a:cubicBezTo>
                      <a:cubicBezTo>
                        <a:pt x="149" y="47"/>
                        <a:pt x="139" y="61"/>
                        <a:pt x="134" y="53"/>
                      </a:cubicBezTo>
                      <a:cubicBezTo>
                        <a:pt x="133" y="51"/>
                        <a:pt x="134" y="45"/>
                        <a:pt x="135" y="43"/>
                      </a:cubicBezTo>
                      <a:cubicBezTo>
                        <a:pt x="136" y="40"/>
                        <a:pt x="138" y="37"/>
                        <a:pt x="138" y="33"/>
                      </a:cubicBezTo>
                      <a:cubicBezTo>
                        <a:pt x="139" y="27"/>
                        <a:pt x="139" y="18"/>
                        <a:pt x="135" y="12"/>
                      </a:cubicBezTo>
                      <a:cubicBezTo>
                        <a:pt x="132" y="9"/>
                        <a:pt x="129" y="6"/>
                        <a:pt x="125" y="4"/>
                      </a:cubicBezTo>
                      <a:cubicBezTo>
                        <a:pt x="121" y="3"/>
                        <a:pt x="116" y="4"/>
                        <a:pt x="112" y="4"/>
                      </a:cubicBezTo>
                      <a:cubicBezTo>
                        <a:pt x="110" y="4"/>
                        <a:pt x="108" y="4"/>
                        <a:pt x="106" y="4"/>
                      </a:cubicBezTo>
                      <a:cubicBezTo>
                        <a:pt x="104" y="5"/>
                        <a:pt x="102" y="7"/>
                        <a:pt x="101" y="8"/>
                      </a:cubicBezTo>
                      <a:cubicBezTo>
                        <a:pt x="98" y="10"/>
                        <a:pt x="92" y="10"/>
                        <a:pt x="91" y="13"/>
                      </a:cubicBezTo>
                      <a:cubicBezTo>
                        <a:pt x="88" y="18"/>
                        <a:pt x="95" y="19"/>
                        <a:pt x="97" y="21"/>
                      </a:cubicBezTo>
                      <a:cubicBezTo>
                        <a:pt x="99" y="22"/>
                        <a:pt x="100" y="22"/>
                        <a:pt x="99" y="24"/>
                      </a:cubicBezTo>
                      <a:cubicBezTo>
                        <a:pt x="98" y="26"/>
                        <a:pt x="96" y="26"/>
                        <a:pt x="94" y="26"/>
                      </a:cubicBezTo>
                      <a:cubicBezTo>
                        <a:pt x="88" y="27"/>
                        <a:pt x="76" y="27"/>
                        <a:pt x="74" y="34"/>
                      </a:cubicBezTo>
                      <a:cubicBezTo>
                        <a:pt x="72" y="40"/>
                        <a:pt x="74" y="50"/>
                        <a:pt x="78" y="55"/>
                      </a:cubicBezTo>
                      <a:cubicBezTo>
                        <a:pt x="80" y="59"/>
                        <a:pt x="84" y="60"/>
                        <a:pt x="86" y="64"/>
                      </a:cubicBezTo>
                      <a:cubicBezTo>
                        <a:pt x="88" y="67"/>
                        <a:pt x="87" y="71"/>
                        <a:pt x="87" y="75"/>
                      </a:cubicBezTo>
                      <a:cubicBezTo>
                        <a:pt x="87" y="83"/>
                        <a:pt x="81" y="84"/>
                        <a:pt x="74" y="83"/>
                      </a:cubicBezTo>
                      <a:cubicBezTo>
                        <a:pt x="71" y="82"/>
                        <a:pt x="65" y="80"/>
                        <a:pt x="63" y="79"/>
                      </a:cubicBezTo>
                      <a:cubicBezTo>
                        <a:pt x="60" y="76"/>
                        <a:pt x="65" y="73"/>
                        <a:pt x="66" y="71"/>
                      </a:cubicBezTo>
                      <a:cubicBezTo>
                        <a:pt x="70" y="64"/>
                        <a:pt x="62" y="55"/>
                        <a:pt x="60" y="49"/>
                      </a:cubicBezTo>
                      <a:cubicBezTo>
                        <a:pt x="58" y="42"/>
                        <a:pt x="56" y="35"/>
                        <a:pt x="57" y="28"/>
                      </a:cubicBezTo>
                      <a:cubicBezTo>
                        <a:pt x="58" y="23"/>
                        <a:pt x="62" y="21"/>
                        <a:pt x="66" y="20"/>
                      </a:cubicBezTo>
                      <a:cubicBezTo>
                        <a:pt x="70" y="18"/>
                        <a:pt x="73" y="16"/>
                        <a:pt x="77" y="13"/>
                      </a:cubicBezTo>
                      <a:cubicBezTo>
                        <a:pt x="79" y="11"/>
                        <a:pt x="81" y="9"/>
                        <a:pt x="81" y="5"/>
                      </a:cubicBezTo>
                      <a:cubicBezTo>
                        <a:pt x="81" y="0"/>
                        <a:pt x="77" y="0"/>
                        <a:pt x="73" y="0"/>
                      </a:cubicBezTo>
                      <a:cubicBezTo>
                        <a:pt x="68" y="0"/>
                        <a:pt x="65" y="1"/>
                        <a:pt x="61" y="3"/>
                      </a:cubicBezTo>
                      <a:cubicBezTo>
                        <a:pt x="58" y="5"/>
                        <a:pt x="54" y="6"/>
                        <a:pt x="50" y="8"/>
                      </a:cubicBezTo>
                      <a:cubicBezTo>
                        <a:pt x="34" y="13"/>
                        <a:pt x="15" y="18"/>
                        <a:pt x="8" y="34"/>
                      </a:cubicBezTo>
                      <a:cubicBezTo>
                        <a:pt x="4" y="46"/>
                        <a:pt x="0" y="69"/>
                        <a:pt x="17" y="71"/>
                      </a:cubicBezTo>
                      <a:cubicBezTo>
                        <a:pt x="24" y="71"/>
                        <a:pt x="38" y="70"/>
                        <a:pt x="40" y="78"/>
                      </a:cubicBezTo>
                      <a:cubicBezTo>
                        <a:pt x="42" y="83"/>
                        <a:pt x="37" y="81"/>
                        <a:pt x="34" y="81"/>
                      </a:cubicBezTo>
                      <a:cubicBezTo>
                        <a:pt x="30" y="80"/>
                        <a:pt x="26" y="79"/>
                        <a:pt x="22" y="80"/>
                      </a:cubicBezTo>
                      <a:cubicBezTo>
                        <a:pt x="19" y="81"/>
                        <a:pt x="12" y="81"/>
                        <a:pt x="14" y="85"/>
                      </a:cubicBezTo>
                      <a:cubicBezTo>
                        <a:pt x="14" y="88"/>
                        <a:pt x="21" y="91"/>
                        <a:pt x="23" y="93"/>
                      </a:cubicBezTo>
                      <a:cubicBezTo>
                        <a:pt x="26" y="96"/>
                        <a:pt x="30" y="99"/>
                        <a:pt x="34" y="101"/>
                      </a:cubicBezTo>
                      <a:cubicBezTo>
                        <a:pt x="39" y="103"/>
                        <a:pt x="43" y="102"/>
                        <a:pt x="48" y="103"/>
                      </a:cubicBezTo>
                      <a:cubicBezTo>
                        <a:pt x="65" y="105"/>
                        <a:pt x="84" y="105"/>
                        <a:pt x="102" y="105"/>
                      </a:cubicBezTo>
                      <a:cubicBezTo>
                        <a:pt x="106" y="105"/>
                        <a:pt x="110" y="104"/>
                        <a:pt x="114" y="105"/>
                      </a:cubicBezTo>
                      <a:cubicBezTo>
                        <a:pt x="119" y="105"/>
                        <a:pt x="121" y="108"/>
                        <a:pt x="125" y="110"/>
                      </a:cubicBezTo>
                      <a:cubicBezTo>
                        <a:pt x="129" y="113"/>
                        <a:pt x="134" y="115"/>
                        <a:pt x="138" y="117"/>
                      </a:cubicBezTo>
                      <a:cubicBezTo>
                        <a:pt x="141" y="118"/>
                        <a:pt x="146" y="122"/>
                        <a:pt x="150" y="121"/>
                      </a:cubicBezTo>
                      <a:cubicBezTo>
                        <a:pt x="149" y="117"/>
                        <a:pt x="150" y="114"/>
                        <a:pt x="153" y="113"/>
                      </a:cubicBezTo>
                      <a:cubicBezTo>
                        <a:pt x="158" y="112"/>
                        <a:pt x="161" y="116"/>
                        <a:pt x="165" y="113"/>
                      </a:cubicBezTo>
                      <a:cubicBezTo>
                        <a:pt x="170" y="110"/>
                        <a:pt x="165" y="107"/>
                        <a:pt x="162" y="104"/>
                      </a:cubicBezTo>
                      <a:cubicBezTo>
                        <a:pt x="159" y="102"/>
                        <a:pt x="158" y="99"/>
                        <a:pt x="159" y="95"/>
                      </a:cubicBezTo>
                      <a:cubicBezTo>
                        <a:pt x="159" y="93"/>
                        <a:pt x="158" y="93"/>
                        <a:pt x="161" y="92"/>
                      </a:cubicBezTo>
                      <a:cubicBezTo>
                        <a:pt x="163" y="92"/>
                        <a:pt x="166" y="94"/>
                        <a:pt x="168" y="94"/>
                      </a:cubicBezTo>
                      <a:cubicBezTo>
                        <a:pt x="172" y="97"/>
                        <a:pt x="176" y="100"/>
                        <a:pt x="180" y="103"/>
                      </a:cubicBezTo>
                      <a:cubicBezTo>
                        <a:pt x="187" y="109"/>
                        <a:pt x="195" y="113"/>
                        <a:pt x="201" y="119"/>
                      </a:cubicBezTo>
                      <a:cubicBezTo>
                        <a:pt x="204" y="123"/>
                        <a:pt x="209" y="125"/>
                        <a:pt x="206" y="129"/>
                      </a:cubicBezTo>
                      <a:cubicBezTo>
                        <a:pt x="205" y="132"/>
                        <a:pt x="201" y="135"/>
                        <a:pt x="201" y="139"/>
                      </a:cubicBezTo>
                      <a:cubicBezTo>
                        <a:pt x="206" y="140"/>
                        <a:pt x="212" y="140"/>
                        <a:pt x="217" y="140"/>
                      </a:cubicBezTo>
                      <a:cubicBezTo>
                        <a:pt x="219" y="140"/>
                        <a:pt x="222" y="141"/>
                        <a:pt x="224" y="140"/>
                      </a:cubicBezTo>
                      <a:cubicBezTo>
                        <a:pt x="227" y="140"/>
                        <a:pt x="228" y="138"/>
                        <a:pt x="231" y="139"/>
                      </a:cubicBezTo>
                      <a:cubicBezTo>
                        <a:pt x="237" y="140"/>
                        <a:pt x="237" y="147"/>
                        <a:pt x="242" y="151"/>
                      </a:cubicBezTo>
                      <a:cubicBezTo>
                        <a:pt x="246" y="155"/>
                        <a:pt x="254" y="156"/>
                        <a:pt x="257" y="161"/>
                      </a:cubicBezTo>
                      <a:cubicBezTo>
                        <a:pt x="260" y="168"/>
                        <a:pt x="258" y="177"/>
                        <a:pt x="258" y="183"/>
                      </a:cubicBezTo>
                      <a:cubicBezTo>
                        <a:pt x="257" y="190"/>
                        <a:pt x="260" y="201"/>
                        <a:pt x="255" y="206"/>
                      </a:cubicBezTo>
                      <a:cubicBezTo>
                        <a:pt x="251" y="210"/>
                        <a:pt x="243" y="212"/>
                        <a:pt x="242" y="219"/>
                      </a:cubicBezTo>
                      <a:cubicBezTo>
                        <a:pt x="241" y="224"/>
                        <a:pt x="242" y="226"/>
                        <a:pt x="239" y="230"/>
                      </a:cubicBezTo>
                      <a:cubicBezTo>
                        <a:pt x="236" y="232"/>
                        <a:pt x="232" y="235"/>
                        <a:pt x="229" y="235"/>
                      </a:cubicBezTo>
                      <a:cubicBezTo>
                        <a:pt x="224" y="236"/>
                        <a:pt x="219" y="236"/>
                        <a:pt x="214" y="236"/>
                      </a:cubicBezTo>
                      <a:cubicBezTo>
                        <a:pt x="209" y="236"/>
                        <a:pt x="203" y="232"/>
                        <a:pt x="200" y="228"/>
                      </a:cubicBezTo>
                      <a:lnTo>
                        <a:pt x="198" y="22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0" name="Freeform 21"/>
                <p:cNvSpPr/>
                <p:nvPr/>
              </p:nvSpPr>
              <p:spPr bwMode="auto">
                <a:xfrm>
                  <a:off x="12738079" y="366713"/>
                  <a:ext cx="136525" cy="90487"/>
                </a:xfrm>
                <a:custGeom>
                  <a:avLst/>
                  <a:gdLst/>
                  <a:ahLst/>
                  <a:cxnLst>
                    <a:cxn ang="0">
                      <a:pos x="24" y="4"/>
                    </a:cxn>
                    <a:cxn ang="0">
                      <a:pos x="35" y="7"/>
                    </a:cxn>
                    <a:cxn ang="0">
                      <a:pos x="48" y="5"/>
                    </a:cxn>
                    <a:cxn ang="0">
                      <a:pos x="51" y="16"/>
                    </a:cxn>
                    <a:cxn ang="0">
                      <a:pos x="51" y="27"/>
                    </a:cxn>
                    <a:cxn ang="0">
                      <a:pos x="30" y="22"/>
                    </a:cxn>
                    <a:cxn ang="0">
                      <a:pos x="7" y="27"/>
                    </a:cxn>
                    <a:cxn ang="0">
                      <a:pos x="0" y="23"/>
                    </a:cxn>
                    <a:cxn ang="0">
                      <a:pos x="3" y="12"/>
                    </a:cxn>
                    <a:cxn ang="0">
                      <a:pos x="8" y="3"/>
                    </a:cxn>
                    <a:cxn ang="0">
                      <a:pos x="17" y="1"/>
                    </a:cxn>
                    <a:cxn ang="0">
                      <a:pos x="24" y="4"/>
                    </a:cxn>
                  </a:cxnLst>
                  <a:rect l="0" t="0" r="r" b="b"/>
                  <a:pathLst>
                    <a:path w="52" h="34">
                      <a:moveTo>
                        <a:pt x="24" y="4"/>
                      </a:moveTo>
                      <a:cubicBezTo>
                        <a:pt x="24" y="9"/>
                        <a:pt x="32" y="8"/>
                        <a:pt x="35" y="7"/>
                      </a:cubicBezTo>
                      <a:cubicBezTo>
                        <a:pt x="39" y="5"/>
                        <a:pt x="43" y="5"/>
                        <a:pt x="48" y="5"/>
                      </a:cubicBezTo>
                      <a:cubicBezTo>
                        <a:pt x="50" y="9"/>
                        <a:pt x="50" y="13"/>
                        <a:pt x="51" y="16"/>
                      </a:cubicBezTo>
                      <a:cubicBezTo>
                        <a:pt x="51" y="19"/>
                        <a:pt x="52" y="24"/>
                        <a:pt x="51" y="27"/>
                      </a:cubicBezTo>
                      <a:cubicBezTo>
                        <a:pt x="48" y="34"/>
                        <a:pt x="35" y="23"/>
                        <a:pt x="30" y="22"/>
                      </a:cubicBezTo>
                      <a:cubicBezTo>
                        <a:pt x="22" y="21"/>
                        <a:pt x="15" y="25"/>
                        <a:pt x="7" y="27"/>
                      </a:cubicBezTo>
                      <a:cubicBezTo>
                        <a:pt x="3" y="28"/>
                        <a:pt x="1" y="28"/>
                        <a:pt x="0" y="23"/>
                      </a:cubicBezTo>
                      <a:cubicBezTo>
                        <a:pt x="0" y="18"/>
                        <a:pt x="1" y="16"/>
                        <a:pt x="3" y="12"/>
                      </a:cubicBezTo>
                      <a:cubicBezTo>
                        <a:pt x="5" y="9"/>
                        <a:pt x="6" y="6"/>
                        <a:pt x="8" y="3"/>
                      </a:cubicBezTo>
                      <a:cubicBezTo>
                        <a:pt x="11" y="0"/>
                        <a:pt x="13" y="1"/>
                        <a:pt x="17" y="1"/>
                      </a:cubicBezTo>
                      <a:lnTo>
                        <a:pt x="24"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1" name="Freeform 22"/>
                <p:cNvSpPr/>
                <p:nvPr/>
              </p:nvSpPr>
              <p:spPr bwMode="auto">
                <a:xfrm>
                  <a:off x="11864956" y="361950"/>
                  <a:ext cx="241300" cy="207962"/>
                </a:xfrm>
                <a:custGeom>
                  <a:avLst/>
                  <a:gdLst/>
                  <a:ahLst/>
                  <a:cxnLst>
                    <a:cxn ang="0">
                      <a:pos x="29" y="1"/>
                    </a:cxn>
                    <a:cxn ang="0">
                      <a:pos x="21" y="8"/>
                    </a:cxn>
                    <a:cxn ang="0">
                      <a:pos x="23" y="18"/>
                    </a:cxn>
                    <a:cxn ang="0">
                      <a:pos x="23" y="28"/>
                    </a:cxn>
                    <a:cxn ang="0">
                      <a:pos x="12" y="23"/>
                    </a:cxn>
                    <a:cxn ang="0">
                      <a:pos x="4" y="14"/>
                    </a:cxn>
                    <a:cxn ang="0">
                      <a:pos x="0" y="24"/>
                    </a:cxn>
                    <a:cxn ang="0">
                      <a:pos x="4" y="35"/>
                    </a:cxn>
                    <a:cxn ang="0">
                      <a:pos x="9" y="45"/>
                    </a:cxn>
                    <a:cxn ang="0">
                      <a:pos x="38" y="58"/>
                    </a:cxn>
                    <a:cxn ang="0">
                      <a:pos x="48" y="66"/>
                    </a:cxn>
                    <a:cxn ang="0">
                      <a:pos x="52" y="78"/>
                    </a:cxn>
                    <a:cxn ang="0">
                      <a:pos x="61" y="73"/>
                    </a:cxn>
                    <a:cxn ang="0">
                      <a:pos x="71" y="67"/>
                    </a:cxn>
                    <a:cxn ang="0">
                      <a:pos x="87" y="53"/>
                    </a:cxn>
                    <a:cxn ang="0">
                      <a:pos x="91" y="38"/>
                    </a:cxn>
                    <a:cxn ang="0">
                      <a:pos x="75" y="30"/>
                    </a:cxn>
                    <a:cxn ang="0">
                      <a:pos x="69" y="25"/>
                    </a:cxn>
                    <a:cxn ang="0">
                      <a:pos x="77" y="19"/>
                    </a:cxn>
                    <a:cxn ang="0">
                      <a:pos x="82" y="3"/>
                    </a:cxn>
                    <a:cxn ang="0">
                      <a:pos x="56" y="0"/>
                    </a:cxn>
                    <a:cxn ang="0">
                      <a:pos x="34" y="0"/>
                    </a:cxn>
                    <a:cxn ang="0">
                      <a:pos x="29" y="1"/>
                    </a:cxn>
                  </a:cxnLst>
                  <a:rect l="0" t="0" r="r" b="b"/>
                  <a:pathLst>
                    <a:path w="92" h="79">
                      <a:moveTo>
                        <a:pt x="29" y="1"/>
                      </a:moveTo>
                      <a:cubicBezTo>
                        <a:pt x="26" y="3"/>
                        <a:pt x="22" y="4"/>
                        <a:pt x="21" y="8"/>
                      </a:cubicBezTo>
                      <a:cubicBezTo>
                        <a:pt x="20" y="11"/>
                        <a:pt x="22" y="15"/>
                        <a:pt x="23" y="18"/>
                      </a:cubicBezTo>
                      <a:cubicBezTo>
                        <a:pt x="24" y="21"/>
                        <a:pt x="25" y="27"/>
                        <a:pt x="23" y="28"/>
                      </a:cubicBezTo>
                      <a:cubicBezTo>
                        <a:pt x="19" y="30"/>
                        <a:pt x="14" y="25"/>
                        <a:pt x="12" y="23"/>
                      </a:cubicBezTo>
                      <a:cubicBezTo>
                        <a:pt x="10" y="21"/>
                        <a:pt x="7" y="15"/>
                        <a:pt x="4" y="14"/>
                      </a:cubicBezTo>
                      <a:cubicBezTo>
                        <a:pt x="0" y="14"/>
                        <a:pt x="0" y="21"/>
                        <a:pt x="0" y="24"/>
                      </a:cubicBezTo>
                      <a:cubicBezTo>
                        <a:pt x="1" y="28"/>
                        <a:pt x="2" y="31"/>
                        <a:pt x="4" y="35"/>
                      </a:cubicBezTo>
                      <a:cubicBezTo>
                        <a:pt x="5" y="39"/>
                        <a:pt x="6" y="43"/>
                        <a:pt x="9" y="45"/>
                      </a:cubicBezTo>
                      <a:cubicBezTo>
                        <a:pt x="16" y="52"/>
                        <a:pt x="29" y="53"/>
                        <a:pt x="38" y="58"/>
                      </a:cubicBezTo>
                      <a:cubicBezTo>
                        <a:pt x="41" y="61"/>
                        <a:pt x="45" y="63"/>
                        <a:pt x="48" y="66"/>
                      </a:cubicBezTo>
                      <a:cubicBezTo>
                        <a:pt x="49" y="69"/>
                        <a:pt x="49" y="77"/>
                        <a:pt x="52" y="78"/>
                      </a:cubicBezTo>
                      <a:cubicBezTo>
                        <a:pt x="55" y="79"/>
                        <a:pt x="59" y="74"/>
                        <a:pt x="61" y="73"/>
                      </a:cubicBezTo>
                      <a:cubicBezTo>
                        <a:pt x="64" y="70"/>
                        <a:pt x="67" y="69"/>
                        <a:pt x="71" y="67"/>
                      </a:cubicBezTo>
                      <a:cubicBezTo>
                        <a:pt x="78" y="65"/>
                        <a:pt x="85" y="60"/>
                        <a:pt x="87" y="53"/>
                      </a:cubicBezTo>
                      <a:cubicBezTo>
                        <a:pt x="89" y="49"/>
                        <a:pt x="92" y="42"/>
                        <a:pt x="91" y="38"/>
                      </a:cubicBezTo>
                      <a:cubicBezTo>
                        <a:pt x="91" y="30"/>
                        <a:pt x="80" y="32"/>
                        <a:pt x="75" y="30"/>
                      </a:cubicBezTo>
                      <a:cubicBezTo>
                        <a:pt x="72" y="29"/>
                        <a:pt x="68" y="28"/>
                        <a:pt x="69" y="25"/>
                      </a:cubicBezTo>
                      <a:cubicBezTo>
                        <a:pt x="70" y="22"/>
                        <a:pt x="74" y="20"/>
                        <a:pt x="77" y="19"/>
                      </a:cubicBezTo>
                      <a:cubicBezTo>
                        <a:pt x="81" y="15"/>
                        <a:pt x="83" y="9"/>
                        <a:pt x="82" y="3"/>
                      </a:cubicBezTo>
                      <a:cubicBezTo>
                        <a:pt x="74" y="1"/>
                        <a:pt x="66" y="0"/>
                        <a:pt x="56" y="0"/>
                      </a:cubicBezTo>
                      <a:cubicBezTo>
                        <a:pt x="49" y="1"/>
                        <a:pt x="41" y="0"/>
                        <a:pt x="34" y="0"/>
                      </a:cubicBezTo>
                      <a:lnTo>
                        <a:pt x="29"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2" name="Freeform 23"/>
                <p:cNvSpPr/>
                <p:nvPr/>
              </p:nvSpPr>
              <p:spPr bwMode="auto">
                <a:xfrm>
                  <a:off x="11222019" y="412750"/>
                  <a:ext cx="709611" cy="365125"/>
                </a:xfrm>
                <a:custGeom>
                  <a:avLst/>
                  <a:gdLst/>
                  <a:ahLst/>
                  <a:cxnLst>
                    <a:cxn ang="0">
                      <a:pos x="230" y="97"/>
                    </a:cxn>
                    <a:cxn ang="0">
                      <a:pos x="242" y="95"/>
                    </a:cxn>
                    <a:cxn ang="0">
                      <a:pos x="256" y="94"/>
                    </a:cxn>
                    <a:cxn ang="0">
                      <a:pos x="267" y="92"/>
                    </a:cxn>
                    <a:cxn ang="0">
                      <a:pos x="270" y="83"/>
                    </a:cxn>
                    <a:cxn ang="0">
                      <a:pos x="250" y="72"/>
                    </a:cxn>
                    <a:cxn ang="0">
                      <a:pos x="235" y="69"/>
                    </a:cxn>
                    <a:cxn ang="0">
                      <a:pos x="219" y="66"/>
                    </a:cxn>
                    <a:cxn ang="0">
                      <a:pos x="209" y="46"/>
                    </a:cxn>
                    <a:cxn ang="0">
                      <a:pos x="202" y="22"/>
                    </a:cxn>
                    <a:cxn ang="0">
                      <a:pos x="166" y="0"/>
                    </a:cxn>
                    <a:cxn ang="0">
                      <a:pos x="169" y="24"/>
                    </a:cxn>
                    <a:cxn ang="0">
                      <a:pos x="171" y="36"/>
                    </a:cxn>
                    <a:cxn ang="0">
                      <a:pos x="165" y="38"/>
                    </a:cxn>
                    <a:cxn ang="0">
                      <a:pos x="154" y="30"/>
                    </a:cxn>
                    <a:cxn ang="0">
                      <a:pos x="145" y="22"/>
                    </a:cxn>
                    <a:cxn ang="0">
                      <a:pos x="125" y="7"/>
                    </a:cxn>
                    <a:cxn ang="0">
                      <a:pos x="107" y="8"/>
                    </a:cxn>
                    <a:cxn ang="0">
                      <a:pos x="94" y="19"/>
                    </a:cxn>
                    <a:cxn ang="0">
                      <a:pos x="86" y="15"/>
                    </a:cxn>
                    <a:cxn ang="0">
                      <a:pos x="80" y="10"/>
                    </a:cxn>
                    <a:cxn ang="0">
                      <a:pos x="68" y="21"/>
                    </a:cxn>
                    <a:cxn ang="0">
                      <a:pos x="54" y="5"/>
                    </a:cxn>
                    <a:cxn ang="0">
                      <a:pos x="43" y="9"/>
                    </a:cxn>
                    <a:cxn ang="0">
                      <a:pos x="31" y="15"/>
                    </a:cxn>
                    <a:cxn ang="0">
                      <a:pos x="11" y="26"/>
                    </a:cxn>
                    <a:cxn ang="0">
                      <a:pos x="2" y="32"/>
                    </a:cxn>
                    <a:cxn ang="0">
                      <a:pos x="0" y="42"/>
                    </a:cxn>
                    <a:cxn ang="0">
                      <a:pos x="14" y="53"/>
                    </a:cxn>
                    <a:cxn ang="0">
                      <a:pos x="32" y="48"/>
                    </a:cxn>
                    <a:cxn ang="0">
                      <a:pos x="40" y="50"/>
                    </a:cxn>
                    <a:cxn ang="0">
                      <a:pos x="33" y="56"/>
                    </a:cxn>
                    <a:cxn ang="0">
                      <a:pos x="17" y="67"/>
                    </a:cxn>
                    <a:cxn ang="0">
                      <a:pos x="25" y="71"/>
                    </a:cxn>
                    <a:cxn ang="0">
                      <a:pos x="35" y="72"/>
                    </a:cxn>
                    <a:cxn ang="0">
                      <a:pos x="59" y="74"/>
                    </a:cxn>
                    <a:cxn ang="0">
                      <a:pos x="82" y="74"/>
                    </a:cxn>
                    <a:cxn ang="0">
                      <a:pos x="91" y="72"/>
                    </a:cxn>
                    <a:cxn ang="0">
                      <a:pos x="99" y="70"/>
                    </a:cxn>
                    <a:cxn ang="0">
                      <a:pos x="95" y="80"/>
                    </a:cxn>
                    <a:cxn ang="0">
                      <a:pos x="82" y="85"/>
                    </a:cxn>
                    <a:cxn ang="0">
                      <a:pos x="57" y="85"/>
                    </a:cxn>
                    <a:cxn ang="0">
                      <a:pos x="35" y="87"/>
                    </a:cxn>
                    <a:cxn ang="0">
                      <a:pos x="51" y="105"/>
                    </a:cxn>
                    <a:cxn ang="0">
                      <a:pos x="74" y="120"/>
                    </a:cxn>
                    <a:cxn ang="0">
                      <a:pos x="89" y="135"/>
                    </a:cxn>
                    <a:cxn ang="0">
                      <a:pos x="100" y="131"/>
                    </a:cxn>
                    <a:cxn ang="0">
                      <a:pos x="112" y="127"/>
                    </a:cxn>
                    <a:cxn ang="0">
                      <a:pos x="124" y="123"/>
                    </a:cxn>
                    <a:cxn ang="0">
                      <a:pos x="140" y="122"/>
                    </a:cxn>
                    <a:cxn ang="0">
                      <a:pos x="164" y="110"/>
                    </a:cxn>
                    <a:cxn ang="0">
                      <a:pos x="172" y="103"/>
                    </a:cxn>
                    <a:cxn ang="0">
                      <a:pos x="178" y="99"/>
                    </a:cxn>
                    <a:cxn ang="0">
                      <a:pos x="185" y="102"/>
                    </a:cxn>
                    <a:cxn ang="0">
                      <a:pos x="191" y="105"/>
                    </a:cxn>
                    <a:cxn ang="0">
                      <a:pos x="195" y="109"/>
                    </a:cxn>
                    <a:cxn ang="0">
                      <a:pos x="207" y="115"/>
                    </a:cxn>
                    <a:cxn ang="0">
                      <a:pos x="232" y="118"/>
                    </a:cxn>
                    <a:cxn ang="0">
                      <a:pos x="255" y="111"/>
                    </a:cxn>
                    <a:cxn ang="0">
                      <a:pos x="229" y="100"/>
                    </a:cxn>
                    <a:cxn ang="0">
                      <a:pos x="230" y="97"/>
                    </a:cxn>
                  </a:cxnLst>
                  <a:rect l="0" t="0" r="r" b="b"/>
                  <a:pathLst>
                    <a:path w="270" h="139">
                      <a:moveTo>
                        <a:pt x="230" y="97"/>
                      </a:moveTo>
                      <a:cubicBezTo>
                        <a:pt x="232" y="94"/>
                        <a:pt x="239" y="95"/>
                        <a:pt x="242" y="95"/>
                      </a:cubicBezTo>
                      <a:cubicBezTo>
                        <a:pt x="247" y="95"/>
                        <a:pt x="251" y="94"/>
                        <a:pt x="256" y="94"/>
                      </a:cubicBezTo>
                      <a:cubicBezTo>
                        <a:pt x="259" y="93"/>
                        <a:pt x="264" y="94"/>
                        <a:pt x="267" y="92"/>
                      </a:cubicBezTo>
                      <a:cubicBezTo>
                        <a:pt x="268" y="90"/>
                        <a:pt x="270" y="85"/>
                        <a:pt x="270" y="83"/>
                      </a:cubicBezTo>
                      <a:cubicBezTo>
                        <a:pt x="270" y="72"/>
                        <a:pt x="257" y="73"/>
                        <a:pt x="250" y="72"/>
                      </a:cubicBezTo>
                      <a:cubicBezTo>
                        <a:pt x="245" y="72"/>
                        <a:pt x="240" y="70"/>
                        <a:pt x="235" y="69"/>
                      </a:cubicBezTo>
                      <a:cubicBezTo>
                        <a:pt x="230" y="68"/>
                        <a:pt x="223" y="69"/>
                        <a:pt x="219" y="66"/>
                      </a:cubicBezTo>
                      <a:cubicBezTo>
                        <a:pt x="213" y="62"/>
                        <a:pt x="210" y="52"/>
                        <a:pt x="209" y="46"/>
                      </a:cubicBezTo>
                      <a:cubicBezTo>
                        <a:pt x="207" y="38"/>
                        <a:pt x="205" y="30"/>
                        <a:pt x="202" y="22"/>
                      </a:cubicBezTo>
                      <a:cubicBezTo>
                        <a:pt x="196" y="10"/>
                        <a:pt x="179" y="0"/>
                        <a:pt x="166" y="0"/>
                      </a:cubicBezTo>
                      <a:cubicBezTo>
                        <a:pt x="165" y="9"/>
                        <a:pt x="167" y="16"/>
                        <a:pt x="169" y="24"/>
                      </a:cubicBezTo>
                      <a:cubicBezTo>
                        <a:pt x="170" y="28"/>
                        <a:pt x="171" y="32"/>
                        <a:pt x="171" y="36"/>
                      </a:cubicBezTo>
                      <a:cubicBezTo>
                        <a:pt x="171" y="40"/>
                        <a:pt x="168" y="39"/>
                        <a:pt x="165" y="38"/>
                      </a:cubicBezTo>
                      <a:cubicBezTo>
                        <a:pt x="161" y="37"/>
                        <a:pt x="157" y="33"/>
                        <a:pt x="154" y="30"/>
                      </a:cubicBezTo>
                      <a:cubicBezTo>
                        <a:pt x="151" y="28"/>
                        <a:pt x="147" y="25"/>
                        <a:pt x="145" y="22"/>
                      </a:cubicBezTo>
                      <a:cubicBezTo>
                        <a:pt x="139" y="16"/>
                        <a:pt x="134" y="7"/>
                        <a:pt x="125" y="7"/>
                      </a:cubicBezTo>
                      <a:cubicBezTo>
                        <a:pt x="120" y="6"/>
                        <a:pt x="111" y="5"/>
                        <a:pt x="107" y="8"/>
                      </a:cubicBezTo>
                      <a:cubicBezTo>
                        <a:pt x="103" y="11"/>
                        <a:pt x="101" y="21"/>
                        <a:pt x="94" y="19"/>
                      </a:cubicBezTo>
                      <a:cubicBezTo>
                        <a:pt x="92" y="18"/>
                        <a:pt x="88" y="16"/>
                        <a:pt x="86" y="15"/>
                      </a:cubicBezTo>
                      <a:cubicBezTo>
                        <a:pt x="84" y="13"/>
                        <a:pt x="83" y="11"/>
                        <a:pt x="80" y="10"/>
                      </a:cubicBezTo>
                      <a:cubicBezTo>
                        <a:pt x="74" y="10"/>
                        <a:pt x="73" y="18"/>
                        <a:pt x="68" y="21"/>
                      </a:cubicBezTo>
                      <a:cubicBezTo>
                        <a:pt x="62" y="17"/>
                        <a:pt x="64" y="3"/>
                        <a:pt x="54" y="5"/>
                      </a:cubicBezTo>
                      <a:cubicBezTo>
                        <a:pt x="51" y="6"/>
                        <a:pt x="46" y="8"/>
                        <a:pt x="43" y="9"/>
                      </a:cubicBezTo>
                      <a:cubicBezTo>
                        <a:pt x="39" y="11"/>
                        <a:pt x="35" y="13"/>
                        <a:pt x="31" y="15"/>
                      </a:cubicBezTo>
                      <a:cubicBezTo>
                        <a:pt x="25" y="19"/>
                        <a:pt x="18" y="22"/>
                        <a:pt x="11" y="26"/>
                      </a:cubicBezTo>
                      <a:cubicBezTo>
                        <a:pt x="8" y="28"/>
                        <a:pt x="4" y="30"/>
                        <a:pt x="2" y="32"/>
                      </a:cubicBezTo>
                      <a:cubicBezTo>
                        <a:pt x="0" y="35"/>
                        <a:pt x="0" y="39"/>
                        <a:pt x="0" y="42"/>
                      </a:cubicBezTo>
                      <a:cubicBezTo>
                        <a:pt x="0" y="50"/>
                        <a:pt x="6" y="53"/>
                        <a:pt x="14" y="53"/>
                      </a:cubicBezTo>
                      <a:cubicBezTo>
                        <a:pt x="21" y="52"/>
                        <a:pt x="26" y="49"/>
                        <a:pt x="32" y="48"/>
                      </a:cubicBezTo>
                      <a:cubicBezTo>
                        <a:pt x="35" y="48"/>
                        <a:pt x="40" y="47"/>
                        <a:pt x="40" y="50"/>
                      </a:cubicBezTo>
                      <a:cubicBezTo>
                        <a:pt x="41" y="54"/>
                        <a:pt x="36" y="55"/>
                        <a:pt x="33" y="56"/>
                      </a:cubicBezTo>
                      <a:cubicBezTo>
                        <a:pt x="28" y="58"/>
                        <a:pt x="16" y="59"/>
                        <a:pt x="17" y="67"/>
                      </a:cubicBezTo>
                      <a:cubicBezTo>
                        <a:pt x="20" y="68"/>
                        <a:pt x="22" y="70"/>
                        <a:pt x="25" y="71"/>
                      </a:cubicBezTo>
                      <a:cubicBezTo>
                        <a:pt x="28" y="72"/>
                        <a:pt x="32" y="71"/>
                        <a:pt x="35" y="72"/>
                      </a:cubicBezTo>
                      <a:cubicBezTo>
                        <a:pt x="44" y="73"/>
                        <a:pt x="51" y="74"/>
                        <a:pt x="59" y="74"/>
                      </a:cubicBezTo>
                      <a:cubicBezTo>
                        <a:pt x="67" y="75"/>
                        <a:pt x="74" y="74"/>
                        <a:pt x="82" y="74"/>
                      </a:cubicBezTo>
                      <a:cubicBezTo>
                        <a:pt x="86" y="74"/>
                        <a:pt x="87" y="73"/>
                        <a:pt x="91" y="72"/>
                      </a:cubicBezTo>
                      <a:cubicBezTo>
                        <a:pt x="94" y="71"/>
                        <a:pt x="97" y="72"/>
                        <a:pt x="99" y="70"/>
                      </a:cubicBezTo>
                      <a:cubicBezTo>
                        <a:pt x="100" y="74"/>
                        <a:pt x="99" y="78"/>
                        <a:pt x="95" y="80"/>
                      </a:cubicBezTo>
                      <a:cubicBezTo>
                        <a:pt x="91" y="83"/>
                        <a:pt x="86" y="84"/>
                        <a:pt x="82" y="85"/>
                      </a:cubicBezTo>
                      <a:cubicBezTo>
                        <a:pt x="74" y="88"/>
                        <a:pt x="65" y="85"/>
                        <a:pt x="57" y="85"/>
                      </a:cubicBezTo>
                      <a:cubicBezTo>
                        <a:pt x="51" y="84"/>
                        <a:pt x="39" y="80"/>
                        <a:pt x="35" y="87"/>
                      </a:cubicBezTo>
                      <a:cubicBezTo>
                        <a:pt x="29" y="96"/>
                        <a:pt x="45" y="102"/>
                        <a:pt x="51" y="105"/>
                      </a:cubicBezTo>
                      <a:cubicBezTo>
                        <a:pt x="60" y="108"/>
                        <a:pt x="68" y="112"/>
                        <a:pt x="74" y="120"/>
                      </a:cubicBezTo>
                      <a:cubicBezTo>
                        <a:pt x="78" y="125"/>
                        <a:pt x="80" y="139"/>
                        <a:pt x="89" y="135"/>
                      </a:cubicBezTo>
                      <a:cubicBezTo>
                        <a:pt x="93" y="133"/>
                        <a:pt x="95" y="131"/>
                        <a:pt x="100" y="131"/>
                      </a:cubicBezTo>
                      <a:cubicBezTo>
                        <a:pt x="105" y="130"/>
                        <a:pt x="108" y="130"/>
                        <a:pt x="112" y="127"/>
                      </a:cubicBezTo>
                      <a:cubicBezTo>
                        <a:pt x="116" y="124"/>
                        <a:pt x="119" y="123"/>
                        <a:pt x="124" y="123"/>
                      </a:cubicBezTo>
                      <a:cubicBezTo>
                        <a:pt x="130" y="123"/>
                        <a:pt x="135" y="123"/>
                        <a:pt x="140" y="122"/>
                      </a:cubicBezTo>
                      <a:cubicBezTo>
                        <a:pt x="148" y="119"/>
                        <a:pt x="156" y="114"/>
                        <a:pt x="164" y="110"/>
                      </a:cubicBezTo>
                      <a:cubicBezTo>
                        <a:pt x="167" y="108"/>
                        <a:pt x="170" y="105"/>
                        <a:pt x="172" y="103"/>
                      </a:cubicBezTo>
                      <a:cubicBezTo>
                        <a:pt x="174" y="102"/>
                        <a:pt x="175" y="100"/>
                        <a:pt x="178" y="99"/>
                      </a:cubicBezTo>
                      <a:cubicBezTo>
                        <a:pt x="181" y="99"/>
                        <a:pt x="182" y="101"/>
                        <a:pt x="185" y="102"/>
                      </a:cubicBezTo>
                      <a:cubicBezTo>
                        <a:pt x="188" y="103"/>
                        <a:pt x="189" y="103"/>
                        <a:pt x="191" y="105"/>
                      </a:cubicBezTo>
                      <a:cubicBezTo>
                        <a:pt x="192" y="106"/>
                        <a:pt x="193" y="107"/>
                        <a:pt x="195" y="109"/>
                      </a:cubicBezTo>
                      <a:cubicBezTo>
                        <a:pt x="198" y="112"/>
                        <a:pt x="202" y="114"/>
                        <a:pt x="207" y="115"/>
                      </a:cubicBezTo>
                      <a:cubicBezTo>
                        <a:pt x="215" y="117"/>
                        <a:pt x="223" y="118"/>
                        <a:pt x="232" y="118"/>
                      </a:cubicBezTo>
                      <a:cubicBezTo>
                        <a:pt x="239" y="118"/>
                        <a:pt x="256" y="121"/>
                        <a:pt x="255" y="111"/>
                      </a:cubicBezTo>
                      <a:cubicBezTo>
                        <a:pt x="254" y="98"/>
                        <a:pt x="235" y="106"/>
                        <a:pt x="229" y="100"/>
                      </a:cubicBezTo>
                      <a:lnTo>
                        <a:pt x="230" y="9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3" name="Freeform 24"/>
                <p:cNvSpPr/>
                <p:nvPr/>
              </p:nvSpPr>
              <p:spPr bwMode="auto">
                <a:xfrm>
                  <a:off x="10945795" y="304800"/>
                  <a:ext cx="404812" cy="280987"/>
                </a:xfrm>
                <a:custGeom>
                  <a:avLst/>
                  <a:gdLst/>
                  <a:ahLst/>
                  <a:cxnLst>
                    <a:cxn ang="0">
                      <a:pos x="153" y="33"/>
                    </a:cxn>
                    <a:cxn ang="0">
                      <a:pos x="151" y="24"/>
                    </a:cxn>
                    <a:cxn ang="0">
                      <a:pos x="141" y="21"/>
                    </a:cxn>
                    <a:cxn ang="0">
                      <a:pos x="130" y="17"/>
                    </a:cxn>
                    <a:cxn ang="0">
                      <a:pos x="120" y="9"/>
                    </a:cxn>
                    <a:cxn ang="0">
                      <a:pos x="97" y="13"/>
                    </a:cxn>
                    <a:cxn ang="0">
                      <a:pos x="86" y="16"/>
                    </a:cxn>
                    <a:cxn ang="0">
                      <a:pos x="75" y="9"/>
                    </a:cxn>
                    <a:cxn ang="0">
                      <a:pos x="26" y="6"/>
                    </a:cxn>
                    <a:cxn ang="0">
                      <a:pos x="15" y="22"/>
                    </a:cxn>
                    <a:cxn ang="0">
                      <a:pos x="12" y="46"/>
                    </a:cxn>
                    <a:cxn ang="0">
                      <a:pos x="9" y="58"/>
                    </a:cxn>
                    <a:cxn ang="0">
                      <a:pos x="4" y="67"/>
                    </a:cxn>
                    <a:cxn ang="0">
                      <a:pos x="15" y="79"/>
                    </a:cxn>
                    <a:cxn ang="0">
                      <a:pos x="21" y="89"/>
                    </a:cxn>
                    <a:cxn ang="0">
                      <a:pos x="28" y="101"/>
                    </a:cxn>
                    <a:cxn ang="0">
                      <a:pos x="38" y="106"/>
                    </a:cxn>
                    <a:cxn ang="0">
                      <a:pos x="47" y="99"/>
                    </a:cxn>
                    <a:cxn ang="0">
                      <a:pos x="69" y="95"/>
                    </a:cxn>
                    <a:cxn ang="0">
                      <a:pos x="81" y="73"/>
                    </a:cxn>
                    <a:cxn ang="0">
                      <a:pos x="101" y="57"/>
                    </a:cxn>
                    <a:cxn ang="0">
                      <a:pos x="118" y="44"/>
                    </a:cxn>
                    <a:cxn ang="0">
                      <a:pos x="149" y="35"/>
                    </a:cxn>
                    <a:cxn ang="0">
                      <a:pos x="153" y="33"/>
                    </a:cxn>
                  </a:cxnLst>
                  <a:rect l="0" t="0" r="r" b="b"/>
                  <a:pathLst>
                    <a:path w="154" h="107">
                      <a:moveTo>
                        <a:pt x="153" y="33"/>
                      </a:moveTo>
                      <a:cubicBezTo>
                        <a:pt x="154" y="29"/>
                        <a:pt x="154" y="26"/>
                        <a:pt x="151" y="24"/>
                      </a:cubicBezTo>
                      <a:cubicBezTo>
                        <a:pt x="148" y="22"/>
                        <a:pt x="144" y="22"/>
                        <a:pt x="141" y="21"/>
                      </a:cubicBezTo>
                      <a:cubicBezTo>
                        <a:pt x="137" y="20"/>
                        <a:pt x="133" y="19"/>
                        <a:pt x="130" y="17"/>
                      </a:cubicBezTo>
                      <a:cubicBezTo>
                        <a:pt x="126" y="15"/>
                        <a:pt x="124" y="11"/>
                        <a:pt x="120" y="9"/>
                      </a:cubicBezTo>
                      <a:cubicBezTo>
                        <a:pt x="113" y="2"/>
                        <a:pt x="104" y="9"/>
                        <a:pt x="97" y="13"/>
                      </a:cubicBezTo>
                      <a:cubicBezTo>
                        <a:pt x="94" y="15"/>
                        <a:pt x="90" y="16"/>
                        <a:pt x="86" y="16"/>
                      </a:cubicBezTo>
                      <a:cubicBezTo>
                        <a:pt x="82" y="15"/>
                        <a:pt x="79" y="11"/>
                        <a:pt x="75" y="9"/>
                      </a:cubicBezTo>
                      <a:cubicBezTo>
                        <a:pt x="61" y="2"/>
                        <a:pt x="41" y="0"/>
                        <a:pt x="26" y="6"/>
                      </a:cubicBezTo>
                      <a:cubicBezTo>
                        <a:pt x="19" y="10"/>
                        <a:pt x="16" y="14"/>
                        <a:pt x="15" y="22"/>
                      </a:cubicBezTo>
                      <a:cubicBezTo>
                        <a:pt x="14" y="30"/>
                        <a:pt x="14" y="38"/>
                        <a:pt x="12" y="46"/>
                      </a:cubicBezTo>
                      <a:cubicBezTo>
                        <a:pt x="12" y="50"/>
                        <a:pt x="11" y="54"/>
                        <a:pt x="9" y="58"/>
                      </a:cubicBezTo>
                      <a:cubicBezTo>
                        <a:pt x="7" y="61"/>
                        <a:pt x="5" y="64"/>
                        <a:pt x="4" y="67"/>
                      </a:cubicBezTo>
                      <a:cubicBezTo>
                        <a:pt x="0" y="76"/>
                        <a:pt x="9" y="75"/>
                        <a:pt x="15" y="79"/>
                      </a:cubicBezTo>
                      <a:cubicBezTo>
                        <a:pt x="18" y="82"/>
                        <a:pt x="19" y="85"/>
                        <a:pt x="21" y="89"/>
                      </a:cubicBezTo>
                      <a:cubicBezTo>
                        <a:pt x="24" y="92"/>
                        <a:pt x="25" y="97"/>
                        <a:pt x="28" y="101"/>
                      </a:cubicBezTo>
                      <a:cubicBezTo>
                        <a:pt x="30" y="104"/>
                        <a:pt x="34" y="107"/>
                        <a:pt x="38" y="106"/>
                      </a:cubicBezTo>
                      <a:cubicBezTo>
                        <a:pt x="42" y="105"/>
                        <a:pt x="43" y="100"/>
                        <a:pt x="47" y="99"/>
                      </a:cubicBezTo>
                      <a:cubicBezTo>
                        <a:pt x="55" y="97"/>
                        <a:pt x="64" y="103"/>
                        <a:pt x="69" y="95"/>
                      </a:cubicBezTo>
                      <a:cubicBezTo>
                        <a:pt x="73" y="88"/>
                        <a:pt x="77" y="80"/>
                        <a:pt x="81" y="73"/>
                      </a:cubicBezTo>
                      <a:cubicBezTo>
                        <a:pt x="85" y="66"/>
                        <a:pt x="94" y="62"/>
                        <a:pt x="101" y="57"/>
                      </a:cubicBezTo>
                      <a:cubicBezTo>
                        <a:pt x="107" y="53"/>
                        <a:pt x="112" y="47"/>
                        <a:pt x="118" y="44"/>
                      </a:cubicBezTo>
                      <a:cubicBezTo>
                        <a:pt x="127" y="40"/>
                        <a:pt x="139" y="37"/>
                        <a:pt x="149" y="35"/>
                      </a:cubicBezTo>
                      <a:lnTo>
                        <a:pt x="153" y="3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4" name="Freeform 25"/>
                <p:cNvSpPr/>
                <p:nvPr/>
              </p:nvSpPr>
              <p:spPr bwMode="auto">
                <a:xfrm>
                  <a:off x="11290282" y="130175"/>
                  <a:ext cx="450849" cy="195262"/>
                </a:xfrm>
                <a:custGeom>
                  <a:avLst/>
                  <a:gdLst/>
                  <a:ahLst/>
                  <a:cxnLst>
                    <a:cxn ang="0">
                      <a:pos x="170" y="35"/>
                    </a:cxn>
                    <a:cxn ang="0">
                      <a:pos x="160" y="52"/>
                    </a:cxn>
                    <a:cxn ang="0">
                      <a:pos x="142" y="63"/>
                    </a:cxn>
                    <a:cxn ang="0">
                      <a:pos x="118" y="62"/>
                    </a:cxn>
                    <a:cxn ang="0">
                      <a:pos x="107" y="64"/>
                    </a:cxn>
                    <a:cxn ang="0">
                      <a:pos x="92" y="69"/>
                    </a:cxn>
                    <a:cxn ang="0">
                      <a:pos x="68" y="74"/>
                    </a:cxn>
                    <a:cxn ang="0">
                      <a:pos x="49" y="66"/>
                    </a:cxn>
                    <a:cxn ang="0">
                      <a:pos x="69" y="59"/>
                    </a:cxn>
                    <a:cxn ang="0">
                      <a:pos x="79" y="59"/>
                    </a:cxn>
                    <a:cxn ang="0">
                      <a:pos x="88" y="56"/>
                    </a:cxn>
                    <a:cxn ang="0">
                      <a:pos x="75" y="49"/>
                    </a:cxn>
                    <a:cxn ang="0">
                      <a:pos x="51" y="49"/>
                    </a:cxn>
                    <a:cxn ang="0">
                      <a:pos x="30" y="52"/>
                    </a:cxn>
                    <a:cxn ang="0">
                      <a:pos x="20" y="54"/>
                    </a:cxn>
                    <a:cxn ang="0">
                      <a:pos x="9" y="49"/>
                    </a:cxn>
                    <a:cxn ang="0">
                      <a:pos x="1" y="39"/>
                    </a:cxn>
                    <a:cxn ang="0">
                      <a:pos x="8" y="32"/>
                    </a:cxn>
                    <a:cxn ang="0">
                      <a:pos x="22" y="15"/>
                    </a:cxn>
                    <a:cxn ang="0">
                      <a:pos x="33" y="10"/>
                    </a:cxn>
                    <a:cxn ang="0">
                      <a:pos x="44" y="15"/>
                    </a:cxn>
                    <a:cxn ang="0">
                      <a:pos x="63" y="23"/>
                    </a:cxn>
                    <a:cxn ang="0">
                      <a:pos x="74" y="25"/>
                    </a:cxn>
                    <a:cxn ang="0">
                      <a:pos x="83" y="32"/>
                    </a:cxn>
                    <a:cxn ang="0">
                      <a:pos x="106" y="35"/>
                    </a:cxn>
                    <a:cxn ang="0">
                      <a:pos x="119" y="42"/>
                    </a:cxn>
                    <a:cxn ang="0">
                      <a:pos x="117" y="33"/>
                    </a:cxn>
                    <a:cxn ang="0">
                      <a:pos x="115" y="24"/>
                    </a:cxn>
                    <a:cxn ang="0">
                      <a:pos x="116" y="5"/>
                    </a:cxn>
                    <a:cxn ang="0">
                      <a:pos x="133" y="17"/>
                    </a:cxn>
                    <a:cxn ang="0">
                      <a:pos x="154" y="24"/>
                    </a:cxn>
                    <a:cxn ang="0">
                      <a:pos x="170" y="35"/>
                    </a:cxn>
                  </a:cxnLst>
                  <a:rect l="0" t="0" r="r" b="b"/>
                  <a:pathLst>
                    <a:path w="172" h="74">
                      <a:moveTo>
                        <a:pt x="170" y="35"/>
                      </a:moveTo>
                      <a:cubicBezTo>
                        <a:pt x="172" y="44"/>
                        <a:pt x="165" y="46"/>
                        <a:pt x="160" y="52"/>
                      </a:cubicBezTo>
                      <a:cubicBezTo>
                        <a:pt x="155" y="58"/>
                        <a:pt x="150" y="61"/>
                        <a:pt x="142" y="63"/>
                      </a:cubicBezTo>
                      <a:cubicBezTo>
                        <a:pt x="134" y="65"/>
                        <a:pt x="127" y="62"/>
                        <a:pt x="118" y="62"/>
                      </a:cubicBezTo>
                      <a:cubicBezTo>
                        <a:pt x="114" y="62"/>
                        <a:pt x="111" y="62"/>
                        <a:pt x="107" y="64"/>
                      </a:cubicBezTo>
                      <a:cubicBezTo>
                        <a:pt x="102" y="66"/>
                        <a:pt x="97" y="67"/>
                        <a:pt x="92" y="69"/>
                      </a:cubicBezTo>
                      <a:cubicBezTo>
                        <a:pt x="84" y="73"/>
                        <a:pt x="77" y="74"/>
                        <a:pt x="68" y="74"/>
                      </a:cubicBezTo>
                      <a:cubicBezTo>
                        <a:pt x="61" y="74"/>
                        <a:pt x="52" y="73"/>
                        <a:pt x="49" y="66"/>
                      </a:cubicBezTo>
                      <a:cubicBezTo>
                        <a:pt x="45" y="57"/>
                        <a:pt x="64" y="59"/>
                        <a:pt x="69" y="59"/>
                      </a:cubicBezTo>
                      <a:cubicBezTo>
                        <a:pt x="72" y="59"/>
                        <a:pt x="76" y="59"/>
                        <a:pt x="79" y="59"/>
                      </a:cubicBezTo>
                      <a:cubicBezTo>
                        <a:pt x="83" y="58"/>
                        <a:pt x="86" y="59"/>
                        <a:pt x="88" y="56"/>
                      </a:cubicBezTo>
                      <a:cubicBezTo>
                        <a:pt x="94" y="48"/>
                        <a:pt x="80" y="49"/>
                        <a:pt x="75" y="49"/>
                      </a:cubicBezTo>
                      <a:cubicBezTo>
                        <a:pt x="68" y="49"/>
                        <a:pt x="59" y="50"/>
                        <a:pt x="51" y="49"/>
                      </a:cubicBezTo>
                      <a:cubicBezTo>
                        <a:pt x="43" y="48"/>
                        <a:pt x="37" y="47"/>
                        <a:pt x="30" y="52"/>
                      </a:cubicBezTo>
                      <a:cubicBezTo>
                        <a:pt x="26" y="55"/>
                        <a:pt x="25" y="56"/>
                        <a:pt x="20" y="54"/>
                      </a:cubicBezTo>
                      <a:cubicBezTo>
                        <a:pt x="16" y="53"/>
                        <a:pt x="12" y="51"/>
                        <a:pt x="9" y="49"/>
                      </a:cubicBezTo>
                      <a:cubicBezTo>
                        <a:pt x="5" y="47"/>
                        <a:pt x="0" y="44"/>
                        <a:pt x="1" y="39"/>
                      </a:cubicBezTo>
                      <a:cubicBezTo>
                        <a:pt x="2" y="35"/>
                        <a:pt x="5" y="35"/>
                        <a:pt x="8" y="32"/>
                      </a:cubicBezTo>
                      <a:cubicBezTo>
                        <a:pt x="13" y="27"/>
                        <a:pt x="16" y="19"/>
                        <a:pt x="22" y="15"/>
                      </a:cubicBezTo>
                      <a:cubicBezTo>
                        <a:pt x="25" y="13"/>
                        <a:pt x="29" y="11"/>
                        <a:pt x="33" y="10"/>
                      </a:cubicBezTo>
                      <a:cubicBezTo>
                        <a:pt x="38" y="9"/>
                        <a:pt x="40" y="12"/>
                        <a:pt x="44" y="15"/>
                      </a:cubicBezTo>
                      <a:cubicBezTo>
                        <a:pt x="49" y="19"/>
                        <a:pt x="56" y="21"/>
                        <a:pt x="63" y="23"/>
                      </a:cubicBezTo>
                      <a:cubicBezTo>
                        <a:pt x="66" y="24"/>
                        <a:pt x="71" y="23"/>
                        <a:pt x="74" y="25"/>
                      </a:cubicBezTo>
                      <a:cubicBezTo>
                        <a:pt x="77" y="27"/>
                        <a:pt x="79" y="30"/>
                        <a:pt x="83" y="32"/>
                      </a:cubicBezTo>
                      <a:cubicBezTo>
                        <a:pt x="90" y="36"/>
                        <a:pt x="98" y="33"/>
                        <a:pt x="106" y="35"/>
                      </a:cubicBezTo>
                      <a:cubicBezTo>
                        <a:pt x="111" y="35"/>
                        <a:pt x="115" y="40"/>
                        <a:pt x="119" y="42"/>
                      </a:cubicBezTo>
                      <a:cubicBezTo>
                        <a:pt x="122" y="40"/>
                        <a:pt x="118" y="35"/>
                        <a:pt x="117" y="33"/>
                      </a:cubicBezTo>
                      <a:cubicBezTo>
                        <a:pt x="117" y="30"/>
                        <a:pt x="116" y="27"/>
                        <a:pt x="115" y="24"/>
                      </a:cubicBezTo>
                      <a:cubicBezTo>
                        <a:pt x="114" y="20"/>
                        <a:pt x="111" y="9"/>
                        <a:pt x="116" y="5"/>
                      </a:cubicBezTo>
                      <a:cubicBezTo>
                        <a:pt x="123" y="0"/>
                        <a:pt x="128" y="13"/>
                        <a:pt x="133" y="17"/>
                      </a:cubicBezTo>
                      <a:cubicBezTo>
                        <a:pt x="138" y="22"/>
                        <a:pt x="146" y="24"/>
                        <a:pt x="154" y="24"/>
                      </a:cubicBezTo>
                      <a:cubicBezTo>
                        <a:pt x="160" y="25"/>
                        <a:pt x="168" y="29"/>
                        <a:pt x="170"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5" name="Freeform 26"/>
                <p:cNvSpPr/>
                <p:nvPr/>
              </p:nvSpPr>
              <p:spPr bwMode="auto">
                <a:xfrm>
                  <a:off x="11058507" y="77788"/>
                  <a:ext cx="288925" cy="147637"/>
                </a:xfrm>
                <a:custGeom>
                  <a:avLst/>
                  <a:gdLst/>
                  <a:ahLst/>
                  <a:cxnLst>
                    <a:cxn ang="0">
                      <a:pos x="104" y="0"/>
                    </a:cxn>
                    <a:cxn ang="0">
                      <a:pos x="110" y="8"/>
                    </a:cxn>
                    <a:cxn ang="0">
                      <a:pos x="106" y="18"/>
                    </a:cxn>
                    <a:cxn ang="0">
                      <a:pos x="97" y="25"/>
                    </a:cxn>
                    <a:cxn ang="0">
                      <a:pos x="92" y="34"/>
                    </a:cxn>
                    <a:cxn ang="0">
                      <a:pos x="82" y="37"/>
                    </a:cxn>
                    <a:cxn ang="0">
                      <a:pos x="76" y="32"/>
                    </a:cxn>
                    <a:cxn ang="0">
                      <a:pos x="66" y="28"/>
                    </a:cxn>
                    <a:cxn ang="0">
                      <a:pos x="56" y="35"/>
                    </a:cxn>
                    <a:cxn ang="0">
                      <a:pos x="41" y="53"/>
                    </a:cxn>
                    <a:cxn ang="0">
                      <a:pos x="20" y="51"/>
                    </a:cxn>
                    <a:cxn ang="0">
                      <a:pos x="8" y="46"/>
                    </a:cxn>
                    <a:cxn ang="0">
                      <a:pos x="0" y="39"/>
                    </a:cxn>
                    <a:cxn ang="0">
                      <a:pos x="18" y="29"/>
                    </a:cxn>
                    <a:cxn ang="0">
                      <a:pos x="42" y="21"/>
                    </a:cxn>
                    <a:cxn ang="0">
                      <a:pos x="52" y="16"/>
                    </a:cxn>
                    <a:cxn ang="0">
                      <a:pos x="62" y="11"/>
                    </a:cxn>
                    <a:cxn ang="0">
                      <a:pos x="72" y="13"/>
                    </a:cxn>
                    <a:cxn ang="0">
                      <a:pos x="82" y="16"/>
                    </a:cxn>
                    <a:cxn ang="0">
                      <a:pos x="92" y="13"/>
                    </a:cxn>
                    <a:cxn ang="0">
                      <a:pos x="99" y="4"/>
                    </a:cxn>
                    <a:cxn ang="0">
                      <a:pos x="100" y="4"/>
                    </a:cxn>
                    <a:cxn ang="0">
                      <a:pos x="104" y="0"/>
                    </a:cxn>
                  </a:cxnLst>
                  <a:rect l="0" t="0" r="r" b="b"/>
                  <a:pathLst>
                    <a:path w="110" h="56">
                      <a:moveTo>
                        <a:pt x="104" y="0"/>
                      </a:moveTo>
                      <a:cubicBezTo>
                        <a:pt x="107" y="3"/>
                        <a:pt x="110" y="3"/>
                        <a:pt x="110" y="8"/>
                      </a:cubicBezTo>
                      <a:cubicBezTo>
                        <a:pt x="110" y="12"/>
                        <a:pt x="108" y="16"/>
                        <a:pt x="106" y="18"/>
                      </a:cubicBezTo>
                      <a:cubicBezTo>
                        <a:pt x="103" y="21"/>
                        <a:pt x="99" y="21"/>
                        <a:pt x="97" y="25"/>
                      </a:cubicBezTo>
                      <a:cubicBezTo>
                        <a:pt x="95" y="28"/>
                        <a:pt x="95" y="31"/>
                        <a:pt x="92" y="34"/>
                      </a:cubicBezTo>
                      <a:cubicBezTo>
                        <a:pt x="89" y="36"/>
                        <a:pt x="85" y="36"/>
                        <a:pt x="82" y="37"/>
                      </a:cubicBezTo>
                      <a:cubicBezTo>
                        <a:pt x="78" y="38"/>
                        <a:pt x="78" y="36"/>
                        <a:pt x="76" y="32"/>
                      </a:cubicBezTo>
                      <a:cubicBezTo>
                        <a:pt x="74" y="28"/>
                        <a:pt x="70" y="27"/>
                        <a:pt x="66" y="28"/>
                      </a:cubicBezTo>
                      <a:cubicBezTo>
                        <a:pt x="62" y="29"/>
                        <a:pt x="58" y="32"/>
                        <a:pt x="56" y="35"/>
                      </a:cubicBezTo>
                      <a:cubicBezTo>
                        <a:pt x="51" y="42"/>
                        <a:pt x="48" y="50"/>
                        <a:pt x="41" y="53"/>
                      </a:cubicBezTo>
                      <a:cubicBezTo>
                        <a:pt x="35" y="56"/>
                        <a:pt x="26" y="53"/>
                        <a:pt x="20" y="51"/>
                      </a:cubicBezTo>
                      <a:cubicBezTo>
                        <a:pt x="16" y="49"/>
                        <a:pt x="12" y="47"/>
                        <a:pt x="8" y="46"/>
                      </a:cubicBezTo>
                      <a:cubicBezTo>
                        <a:pt x="4" y="44"/>
                        <a:pt x="0" y="43"/>
                        <a:pt x="0" y="39"/>
                      </a:cubicBezTo>
                      <a:cubicBezTo>
                        <a:pt x="1" y="33"/>
                        <a:pt x="13" y="31"/>
                        <a:pt x="18" y="29"/>
                      </a:cubicBezTo>
                      <a:cubicBezTo>
                        <a:pt x="26" y="26"/>
                        <a:pt x="34" y="23"/>
                        <a:pt x="42" y="21"/>
                      </a:cubicBezTo>
                      <a:cubicBezTo>
                        <a:pt x="46" y="20"/>
                        <a:pt x="49" y="19"/>
                        <a:pt x="52" y="16"/>
                      </a:cubicBezTo>
                      <a:cubicBezTo>
                        <a:pt x="55" y="15"/>
                        <a:pt x="58" y="12"/>
                        <a:pt x="62" y="11"/>
                      </a:cubicBezTo>
                      <a:cubicBezTo>
                        <a:pt x="65" y="10"/>
                        <a:pt x="68" y="11"/>
                        <a:pt x="72" y="13"/>
                      </a:cubicBezTo>
                      <a:cubicBezTo>
                        <a:pt x="75" y="15"/>
                        <a:pt x="77" y="16"/>
                        <a:pt x="82" y="16"/>
                      </a:cubicBezTo>
                      <a:cubicBezTo>
                        <a:pt x="86" y="16"/>
                        <a:pt x="89" y="15"/>
                        <a:pt x="92" y="13"/>
                      </a:cubicBezTo>
                      <a:cubicBezTo>
                        <a:pt x="95" y="10"/>
                        <a:pt x="96" y="7"/>
                        <a:pt x="99" y="4"/>
                      </a:cubicBezTo>
                      <a:cubicBezTo>
                        <a:pt x="99" y="4"/>
                        <a:pt x="100" y="4"/>
                        <a:pt x="100" y="4"/>
                      </a:cubicBezTo>
                      <a:lnTo>
                        <a:pt x="104"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6" name="Freeform 27"/>
                <p:cNvSpPr/>
                <p:nvPr/>
              </p:nvSpPr>
              <p:spPr bwMode="auto">
                <a:xfrm>
                  <a:off x="11445856" y="49213"/>
                  <a:ext cx="133350" cy="66675"/>
                </a:xfrm>
                <a:custGeom>
                  <a:avLst/>
                  <a:gdLst/>
                  <a:ahLst/>
                  <a:cxnLst>
                    <a:cxn ang="0">
                      <a:pos x="45" y="1"/>
                    </a:cxn>
                    <a:cxn ang="0">
                      <a:pos x="49" y="9"/>
                    </a:cxn>
                    <a:cxn ang="0">
                      <a:pos x="41" y="15"/>
                    </a:cxn>
                    <a:cxn ang="0">
                      <a:pos x="34" y="21"/>
                    </a:cxn>
                    <a:cxn ang="0">
                      <a:pos x="25" y="19"/>
                    </a:cxn>
                    <a:cxn ang="0">
                      <a:pos x="7" y="15"/>
                    </a:cxn>
                    <a:cxn ang="0">
                      <a:pos x="5" y="7"/>
                    </a:cxn>
                    <a:cxn ang="0">
                      <a:pos x="24" y="2"/>
                    </a:cxn>
                    <a:cxn ang="0">
                      <a:pos x="45" y="1"/>
                    </a:cxn>
                  </a:cxnLst>
                  <a:rect l="0" t="0" r="r" b="b"/>
                  <a:pathLst>
                    <a:path w="51" h="25">
                      <a:moveTo>
                        <a:pt x="45" y="1"/>
                      </a:moveTo>
                      <a:cubicBezTo>
                        <a:pt x="48" y="2"/>
                        <a:pt x="51" y="5"/>
                        <a:pt x="49" y="9"/>
                      </a:cubicBezTo>
                      <a:cubicBezTo>
                        <a:pt x="48" y="11"/>
                        <a:pt x="43" y="13"/>
                        <a:pt x="41" y="15"/>
                      </a:cubicBezTo>
                      <a:cubicBezTo>
                        <a:pt x="38" y="17"/>
                        <a:pt x="37" y="19"/>
                        <a:pt x="34" y="21"/>
                      </a:cubicBezTo>
                      <a:cubicBezTo>
                        <a:pt x="30" y="25"/>
                        <a:pt x="28" y="22"/>
                        <a:pt x="25" y="19"/>
                      </a:cubicBezTo>
                      <a:cubicBezTo>
                        <a:pt x="19" y="16"/>
                        <a:pt x="13" y="15"/>
                        <a:pt x="7" y="15"/>
                      </a:cubicBezTo>
                      <a:cubicBezTo>
                        <a:pt x="2" y="14"/>
                        <a:pt x="0" y="10"/>
                        <a:pt x="5" y="7"/>
                      </a:cubicBezTo>
                      <a:cubicBezTo>
                        <a:pt x="9" y="3"/>
                        <a:pt x="18" y="3"/>
                        <a:pt x="24" y="2"/>
                      </a:cubicBezTo>
                      <a:cubicBezTo>
                        <a:pt x="31" y="0"/>
                        <a:pt x="38" y="0"/>
                        <a:pt x="45"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7" name="Freeform 28"/>
                <p:cNvSpPr/>
                <p:nvPr/>
              </p:nvSpPr>
              <p:spPr bwMode="auto">
                <a:xfrm>
                  <a:off x="11445856" y="-11112"/>
                  <a:ext cx="144462" cy="50800"/>
                </a:xfrm>
                <a:custGeom>
                  <a:avLst/>
                  <a:gdLst/>
                  <a:ahLst/>
                  <a:cxnLst>
                    <a:cxn ang="0">
                      <a:pos x="8" y="17"/>
                    </a:cxn>
                    <a:cxn ang="0">
                      <a:pos x="19" y="15"/>
                    </a:cxn>
                    <a:cxn ang="0">
                      <a:pos x="46" y="16"/>
                    </a:cxn>
                    <a:cxn ang="0">
                      <a:pos x="55" y="14"/>
                    </a:cxn>
                    <a:cxn ang="0">
                      <a:pos x="46" y="4"/>
                    </a:cxn>
                    <a:cxn ang="0">
                      <a:pos x="23" y="7"/>
                    </a:cxn>
                    <a:cxn ang="0">
                      <a:pos x="5" y="11"/>
                    </a:cxn>
                    <a:cxn ang="0">
                      <a:pos x="8" y="17"/>
                    </a:cxn>
                  </a:cxnLst>
                  <a:rect l="0" t="0" r="r" b="b"/>
                  <a:pathLst>
                    <a:path w="55" h="19">
                      <a:moveTo>
                        <a:pt x="8" y="17"/>
                      </a:moveTo>
                      <a:cubicBezTo>
                        <a:pt x="11" y="17"/>
                        <a:pt x="16" y="15"/>
                        <a:pt x="19" y="15"/>
                      </a:cubicBezTo>
                      <a:cubicBezTo>
                        <a:pt x="29" y="14"/>
                        <a:pt x="38" y="15"/>
                        <a:pt x="46" y="16"/>
                      </a:cubicBezTo>
                      <a:cubicBezTo>
                        <a:pt x="50" y="17"/>
                        <a:pt x="54" y="19"/>
                        <a:pt x="55" y="14"/>
                      </a:cubicBezTo>
                      <a:cubicBezTo>
                        <a:pt x="55" y="9"/>
                        <a:pt x="50" y="6"/>
                        <a:pt x="46" y="4"/>
                      </a:cubicBezTo>
                      <a:cubicBezTo>
                        <a:pt x="38" y="0"/>
                        <a:pt x="31" y="4"/>
                        <a:pt x="23" y="7"/>
                      </a:cubicBezTo>
                      <a:cubicBezTo>
                        <a:pt x="17" y="9"/>
                        <a:pt x="11" y="9"/>
                        <a:pt x="5" y="11"/>
                      </a:cubicBezTo>
                      <a:cubicBezTo>
                        <a:pt x="0" y="13"/>
                        <a:pt x="3" y="17"/>
                        <a:pt x="8"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8" name="Freeform 29"/>
                <p:cNvSpPr/>
                <p:nvPr/>
              </p:nvSpPr>
              <p:spPr bwMode="auto">
                <a:xfrm>
                  <a:off x="11828443" y="152400"/>
                  <a:ext cx="233362" cy="152400"/>
                </a:xfrm>
                <a:custGeom>
                  <a:avLst/>
                  <a:gdLst/>
                  <a:ahLst/>
                  <a:cxnLst>
                    <a:cxn ang="0">
                      <a:pos x="52" y="2"/>
                    </a:cxn>
                    <a:cxn ang="0">
                      <a:pos x="61" y="3"/>
                    </a:cxn>
                    <a:cxn ang="0">
                      <a:pos x="71" y="4"/>
                    </a:cxn>
                    <a:cxn ang="0">
                      <a:pos x="81" y="5"/>
                    </a:cxn>
                    <a:cxn ang="0">
                      <a:pos x="87" y="12"/>
                    </a:cxn>
                    <a:cxn ang="0">
                      <a:pos x="89" y="23"/>
                    </a:cxn>
                    <a:cxn ang="0">
                      <a:pos x="87" y="34"/>
                    </a:cxn>
                    <a:cxn ang="0">
                      <a:pos x="86" y="45"/>
                    </a:cxn>
                    <a:cxn ang="0">
                      <a:pos x="81" y="55"/>
                    </a:cxn>
                    <a:cxn ang="0">
                      <a:pos x="58" y="51"/>
                    </a:cxn>
                    <a:cxn ang="0">
                      <a:pos x="38" y="41"/>
                    </a:cxn>
                    <a:cxn ang="0">
                      <a:pos x="28" y="32"/>
                    </a:cxn>
                    <a:cxn ang="0">
                      <a:pos x="16" y="29"/>
                    </a:cxn>
                    <a:cxn ang="0">
                      <a:pos x="5" y="27"/>
                    </a:cxn>
                    <a:cxn ang="0">
                      <a:pos x="1" y="25"/>
                    </a:cxn>
                    <a:cxn ang="0">
                      <a:pos x="2" y="20"/>
                    </a:cxn>
                    <a:cxn ang="0">
                      <a:pos x="23" y="18"/>
                    </a:cxn>
                    <a:cxn ang="0">
                      <a:pos x="26" y="12"/>
                    </a:cxn>
                    <a:cxn ang="0">
                      <a:pos x="28" y="4"/>
                    </a:cxn>
                    <a:cxn ang="0">
                      <a:pos x="33" y="4"/>
                    </a:cxn>
                    <a:cxn ang="0">
                      <a:pos x="38" y="12"/>
                    </a:cxn>
                    <a:cxn ang="0">
                      <a:pos x="55" y="19"/>
                    </a:cxn>
                    <a:cxn ang="0">
                      <a:pos x="52" y="5"/>
                    </a:cxn>
                    <a:cxn ang="0">
                      <a:pos x="52" y="2"/>
                    </a:cxn>
                  </a:cxnLst>
                  <a:rect l="0" t="0" r="r" b="b"/>
                  <a:pathLst>
                    <a:path w="89" h="58">
                      <a:moveTo>
                        <a:pt x="52" y="2"/>
                      </a:moveTo>
                      <a:cubicBezTo>
                        <a:pt x="55" y="2"/>
                        <a:pt x="58" y="3"/>
                        <a:pt x="61" y="3"/>
                      </a:cubicBezTo>
                      <a:cubicBezTo>
                        <a:pt x="65" y="3"/>
                        <a:pt x="68" y="3"/>
                        <a:pt x="71" y="4"/>
                      </a:cubicBezTo>
                      <a:cubicBezTo>
                        <a:pt x="74" y="4"/>
                        <a:pt x="78" y="4"/>
                        <a:pt x="81" y="5"/>
                      </a:cubicBezTo>
                      <a:cubicBezTo>
                        <a:pt x="86" y="6"/>
                        <a:pt x="86" y="8"/>
                        <a:pt x="87" y="12"/>
                      </a:cubicBezTo>
                      <a:cubicBezTo>
                        <a:pt x="88" y="16"/>
                        <a:pt x="89" y="19"/>
                        <a:pt x="89" y="23"/>
                      </a:cubicBezTo>
                      <a:cubicBezTo>
                        <a:pt x="89" y="27"/>
                        <a:pt x="88" y="31"/>
                        <a:pt x="87" y="34"/>
                      </a:cubicBezTo>
                      <a:cubicBezTo>
                        <a:pt x="86" y="38"/>
                        <a:pt x="86" y="41"/>
                        <a:pt x="86" y="45"/>
                      </a:cubicBezTo>
                      <a:cubicBezTo>
                        <a:pt x="85" y="47"/>
                        <a:pt x="84" y="54"/>
                        <a:pt x="81" y="55"/>
                      </a:cubicBezTo>
                      <a:cubicBezTo>
                        <a:pt x="76" y="58"/>
                        <a:pt x="63" y="53"/>
                        <a:pt x="58" y="51"/>
                      </a:cubicBezTo>
                      <a:cubicBezTo>
                        <a:pt x="52" y="48"/>
                        <a:pt x="44" y="46"/>
                        <a:pt x="38" y="41"/>
                      </a:cubicBezTo>
                      <a:cubicBezTo>
                        <a:pt x="35" y="38"/>
                        <a:pt x="33" y="34"/>
                        <a:pt x="28" y="32"/>
                      </a:cubicBezTo>
                      <a:cubicBezTo>
                        <a:pt x="24" y="30"/>
                        <a:pt x="21" y="29"/>
                        <a:pt x="16" y="29"/>
                      </a:cubicBezTo>
                      <a:cubicBezTo>
                        <a:pt x="12" y="28"/>
                        <a:pt x="8" y="28"/>
                        <a:pt x="5" y="27"/>
                      </a:cubicBezTo>
                      <a:cubicBezTo>
                        <a:pt x="2" y="27"/>
                        <a:pt x="1" y="27"/>
                        <a:pt x="1" y="25"/>
                      </a:cubicBezTo>
                      <a:cubicBezTo>
                        <a:pt x="0" y="23"/>
                        <a:pt x="1" y="21"/>
                        <a:pt x="2" y="20"/>
                      </a:cubicBezTo>
                      <a:cubicBezTo>
                        <a:pt x="6" y="15"/>
                        <a:pt x="17" y="19"/>
                        <a:pt x="23" y="18"/>
                      </a:cubicBezTo>
                      <a:cubicBezTo>
                        <a:pt x="27" y="17"/>
                        <a:pt x="26" y="16"/>
                        <a:pt x="26" y="12"/>
                      </a:cubicBezTo>
                      <a:cubicBezTo>
                        <a:pt x="27" y="10"/>
                        <a:pt x="28" y="7"/>
                        <a:pt x="28" y="4"/>
                      </a:cubicBezTo>
                      <a:cubicBezTo>
                        <a:pt x="29" y="0"/>
                        <a:pt x="30" y="0"/>
                        <a:pt x="33" y="4"/>
                      </a:cubicBezTo>
                      <a:cubicBezTo>
                        <a:pt x="34" y="7"/>
                        <a:pt x="35" y="10"/>
                        <a:pt x="38" y="12"/>
                      </a:cubicBezTo>
                      <a:cubicBezTo>
                        <a:pt x="41" y="16"/>
                        <a:pt x="49" y="20"/>
                        <a:pt x="55" y="19"/>
                      </a:cubicBezTo>
                      <a:cubicBezTo>
                        <a:pt x="57" y="14"/>
                        <a:pt x="54" y="9"/>
                        <a:pt x="52" y="5"/>
                      </a:cubicBezTo>
                      <a:lnTo>
                        <a:pt x="52"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9" name="Freeform 30"/>
                <p:cNvSpPr/>
                <p:nvPr/>
              </p:nvSpPr>
              <p:spPr bwMode="auto">
                <a:xfrm>
                  <a:off x="12093555" y="238125"/>
                  <a:ext cx="127000" cy="71437"/>
                </a:xfrm>
                <a:custGeom>
                  <a:avLst/>
                  <a:gdLst/>
                  <a:ahLst/>
                  <a:cxnLst>
                    <a:cxn ang="0">
                      <a:pos x="6" y="11"/>
                    </a:cxn>
                    <a:cxn ang="0">
                      <a:pos x="16" y="4"/>
                    </a:cxn>
                    <a:cxn ang="0">
                      <a:pos x="25" y="0"/>
                    </a:cxn>
                    <a:cxn ang="0">
                      <a:pos x="35" y="3"/>
                    </a:cxn>
                    <a:cxn ang="0">
                      <a:pos x="45" y="9"/>
                    </a:cxn>
                    <a:cxn ang="0">
                      <a:pos x="45" y="15"/>
                    </a:cxn>
                    <a:cxn ang="0">
                      <a:pos x="47" y="20"/>
                    </a:cxn>
                    <a:cxn ang="0">
                      <a:pos x="45" y="25"/>
                    </a:cxn>
                    <a:cxn ang="0">
                      <a:pos x="39" y="26"/>
                    </a:cxn>
                    <a:cxn ang="0">
                      <a:pos x="18" y="22"/>
                    </a:cxn>
                    <a:cxn ang="0">
                      <a:pos x="9" y="18"/>
                    </a:cxn>
                    <a:cxn ang="0">
                      <a:pos x="0" y="15"/>
                    </a:cxn>
                    <a:cxn ang="0">
                      <a:pos x="6" y="11"/>
                    </a:cxn>
                  </a:cxnLst>
                  <a:rect l="0" t="0" r="r" b="b"/>
                  <a:pathLst>
                    <a:path w="48" h="27">
                      <a:moveTo>
                        <a:pt x="6" y="11"/>
                      </a:moveTo>
                      <a:cubicBezTo>
                        <a:pt x="8" y="8"/>
                        <a:pt x="13" y="6"/>
                        <a:pt x="16" y="4"/>
                      </a:cubicBezTo>
                      <a:cubicBezTo>
                        <a:pt x="19" y="2"/>
                        <a:pt x="21" y="1"/>
                        <a:pt x="25" y="0"/>
                      </a:cubicBezTo>
                      <a:cubicBezTo>
                        <a:pt x="30" y="0"/>
                        <a:pt x="32" y="0"/>
                        <a:pt x="35" y="3"/>
                      </a:cubicBezTo>
                      <a:cubicBezTo>
                        <a:pt x="38" y="4"/>
                        <a:pt x="43" y="6"/>
                        <a:pt x="45" y="9"/>
                      </a:cubicBezTo>
                      <a:cubicBezTo>
                        <a:pt x="45" y="11"/>
                        <a:pt x="45" y="13"/>
                        <a:pt x="45" y="15"/>
                      </a:cubicBezTo>
                      <a:cubicBezTo>
                        <a:pt x="46" y="17"/>
                        <a:pt x="47" y="18"/>
                        <a:pt x="47" y="20"/>
                      </a:cubicBezTo>
                      <a:cubicBezTo>
                        <a:pt x="48" y="23"/>
                        <a:pt x="48" y="24"/>
                        <a:pt x="45" y="25"/>
                      </a:cubicBezTo>
                      <a:cubicBezTo>
                        <a:pt x="43" y="26"/>
                        <a:pt x="41" y="26"/>
                        <a:pt x="39" y="26"/>
                      </a:cubicBezTo>
                      <a:cubicBezTo>
                        <a:pt x="32" y="27"/>
                        <a:pt x="24" y="24"/>
                        <a:pt x="18" y="22"/>
                      </a:cubicBezTo>
                      <a:cubicBezTo>
                        <a:pt x="15" y="21"/>
                        <a:pt x="12" y="19"/>
                        <a:pt x="9" y="18"/>
                      </a:cubicBezTo>
                      <a:cubicBezTo>
                        <a:pt x="6" y="17"/>
                        <a:pt x="2" y="17"/>
                        <a:pt x="0" y="15"/>
                      </a:cubicBezTo>
                      <a:lnTo>
                        <a:pt x="6"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0" name="Freeform 31"/>
                <p:cNvSpPr/>
                <p:nvPr/>
              </p:nvSpPr>
              <p:spPr bwMode="auto">
                <a:xfrm>
                  <a:off x="11741131" y="-50800"/>
                  <a:ext cx="252412" cy="123825"/>
                </a:xfrm>
                <a:custGeom>
                  <a:avLst/>
                  <a:gdLst/>
                  <a:ahLst/>
                  <a:cxnLst>
                    <a:cxn ang="0">
                      <a:pos x="12" y="0"/>
                    </a:cxn>
                    <a:cxn ang="0">
                      <a:pos x="24" y="3"/>
                    </a:cxn>
                    <a:cxn ang="0">
                      <a:pos x="34" y="6"/>
                    </a:cxn>
                    <a:cxn ang="0">
                      <a:pos x="54" y="13"/>
                    </a:cxn>
                    <a:cxn ang="0">
                      <a:pos x="65" y="11"/>
                    </a:cxn>
                    <a:cxn ang="0">
                      <a:pos x="76" y="14"/>
                    </a:cxn>
                    <a:cxn ang="0">
                      <a:pos x="85" y="19"/>
                    </a:cxn>
                    <a:cxn ang="0">
                      <a:pos x="92" y="29"/>
                    </a:cxn>
                    <a:cxn ang="0">
                      <a:pos x="94" y="42"/>
                    </a:cxn>
                    <a:cxn ang="0">
                      <a:pos x="81" y="45"/>
                    </a:cxn>
                    <a:cxn ang="0">
                      <a:pos x="68" y="46"/>
                    </a:cxn>
                    <a:cxn ang="0">
                      <a:pos x="55" y="43"/>
                    </a:cxn>
                    <a:cxn ang="0">
                      <a:pos x="59" y="32"/>
                    </a:cxn>
                    <a:cxn ang="0">
                      <a:pos x="44" y="34"/>
                    </a:cxn>
                    <a:cxn ang="0">
                      <a:pos x="29" y="34"/>
                    </a:cxn>
                    <a:cxn ang="0">
                      <a:pos x="22" y="33"/>
                    </a:cxn>
                    <a:cxn ang="0">
                      <a:pos x="17" y="30"/>
                    </a:cxn>
                    <a:cxn ang="0">
                      <a:pos x="27" y="25"/>
                    </a:cxn>
                    <a:cxn ang="0">
                      <a:pos x="20" y="18"/>
                    </a:cxn>
                    <a:cxn ang="0">
                      <a:pos x="6" y="14"/>
                    </a:cxn>
                    <a:cxn ang="0">
                      <a:pos x="1" y="11"/>
                    </a:cxn>
                    <a:cxn ang="0">
                      <a:pos x="4" y="7"/>
                    </a:cxn>
                    <a:cxn ang="0">
                      <a:pos x="12" y="0"/>
                    </a:cxn>
                  </a:cxnLst>
                  <a:rect l="0" t="0" r="r" b="b"/>
                  <a:pathLst>
                    <a:path w="96" h="47">
                      <a:moveTo>
                        <a:pt x="12" y="0"/>
                      </a:moveTo>
                      <a:cubicBezTo>
                        <a:pt x="16" y="0"/>
                        <a:pt x="20" y="2"/>
                        <a:pt x="24" y="3"/>
                      </a:cubicBezTo>
                      <a:cubicBezTo>
                        <a:pt x="27" y="4"/>
                        <a:pt x="31" y="5"/>
                        <a:pt x="34" y="6"/>
                      </a:cubicBezTo>
                      <a:cubicBezTo>
                        <a:pt x="41" y="9"/>
                        <a:pt x="46" y="16"/>
                        <a:pt x="54" y="13"/>
                      </a:cubicBezTo>
                      <a:cubicBezTo>
                        <a:pt x="58" y="12"/>
                        <a:pt x="60" y="11"/>
                        <a:pt x="65" y="11"/>
                      </a:cubicBezTo>
                      <a:cubicBezTo>
                        <a:pt x="69" y="11"/>
                        <a:pt x="72" y="12"/>
                        <a:pt x="76" y="14"/>
                      </a:cubicBezTo>
                      <a:cubicBezTo>
                        <a:pt x="80" y="15"/>
                        <a:pt x="83" y="16"/>
                        <a:pt x="85" y="19"/>
                      </a:cubicBezTo>
                      <a:cubicBezTo>
                        <a:pt x="89" y="22"/>
                        <a:pt x="90" y="25"/>
                        <a:pt x="92" y="29"/>
                      </a:cubicBezTo>
                      <a:cubicBezTo>
                        <a:pt x="93" y="32"/>
                        <a:pt x="96" y="38"/>
                        <a:pt x="94" y="42"/>
                      </a:cubicBezTo>
                      <a:cubicBezTo>
                        <a:pt x="92" y="45"/>
                        <a:pt x="84" y="45"/>
                        <a:pt x="81" y="45"/>
                      </a:cubicBezTo>
                      <a:cubicBezTo>
                        <a:pt x="77" y="46"/>
                        <a:pt x="72" y="47"/>
                        <a:pt x="68" y="46"/>
                      </a:cubicBezTo>
                      <a:cubicBezTo>
                        <a:pt x="63" y="45"/>
                        <a:pt x="60" y="43"/>
                        <a:pt x="55" y="43"/>
                      </a:cubicBezTo>
                      <a:cubicBezTo>
                        <a:pt x="57" y="40"/>
                        <a:pt x="65" y="35"/>
                        <a:pt x="59" y="32"/>
                      </a:cubicBezTo>
                      <a:cubicBezTo>
                        <a:pt x="55" y="29"/>
                        <a:pt x="48" y="32"/>
                        <a:pt x="44" y="34"/>
                      </a:cubicBezTo>
                      <a:cubicBezTo>
                        <a:pt x="39" y="36"/>
                        <a:pt x="34" y="35"/>
                        <a:pt x="29" y="34"/>
                      </a:cubicBezTo>
                      <a:cubicBezTo>
                        <a:pt x="27" y="34"/>
                        <a:pt x="24" y="34"/>
                        <a:pt x="22" y="33"/>
                      </a:cubicBezTo>
                      <a:cubicBezTo>
                        <a:pt x="20" y="32"/>
                        <a:pt x="19" y="30"/>
                        <a:pt x="17" y="30"/>
                      </a:cubicBezTo>
                      <a:cubicBezTo>
                        <a:pt x="20" y="28"/>
                        <a:pt x="25" y="29"/>
                        <a:pt x="27" y="25"/>
                      </a:cubicBezTo>
                      <a:cubicBezTo>
                        <a:pt x="29" y="19"/>
                        <a:pt x="24" y="19"/>
                        <a:pt x="20" y="18"/>
                      </a:cubicBezTo>
                      <a:cubicBezTo>
                        <a:pt x="15" y="17"/>
                        <a:pt x="11" y="15"/>
                        <a:pt x="6" y="14"/>
                      </a:cubicBezTo>
                      <a:cubicBezTo>
                        <a:pt x="5" y="14"/>
                        <a:pt x="1" y="13"/>
                        <a:pt x="1" y="11"/>
                      </a:cubicBezTo>
                      <a:cubicBezTo>
                        <a:pt x="0" y="9"/>
                        <a:pt x="2" y="7"/>
                        <a:pt x="4" y="7"/>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1" name="Freeform 32"/>
                <p:cNvSpPr/>
                <p:nvPr/>
              </p:nvSpPr>
              <p:spPr bwMode="auto">
                <a:xfrm>
                  <a:off x="12088793" y="125413"/>
                  <a:ext cx="677861" cy="203200"/>
                </a:xfrm>
                <a:custGeom>
                  <a:avLst/>
                  <a:gdLst/>
                  <a:ahLst/>
                  <a:cxnLst>
                    <a:cxn ang="0">
                      <a:pos x="227" y="44"/>
                    </a:cxn>
                    <a:cxn ang="0">
                      <a:pos x="202" y="38"/>
                    </a:cxn>
                    <a:cxn ang="0">
                      <a:pos x="177" y="43"/>
                    </a:cxn>
                    <a:cxn ang="0">
                      <a:pos x="165" y="42"/>
                    </a:cxn>
                    <a:cxn ang="0">
                      <a:pos x="152" y="41"/>
                    </a:cxn>
                    <a:cxn ang="0">
                      <a:pos x="117" y="45"/>
                    </a:cxn>
                    <a:cxn ang="0">
                      <a:pos x="101" y="44"/>
                    </a:cxn>
                    <a:cxn ang="0">
                      <a:pos x="88" y="35"/>
                    </a:cxn>
                    <a:cxn ang="0">
                      <a:pos x="100" y="23"/>
                    </a:cxn>
                    <a:cxn ang="0">
                      <a:pos x="90" y="17"/>
                    </a:cxn>
                    <a:cxn ang="0">
                      <a:pos x="79" y="11"/>
                    </a:cxn>
                    <a:cxn ang="0">
                      <a:pos x="72" y="3"/>
                    </a:cxn>
                    <a:cxn ang="0">
                      <a:pos x="68" y="1"/>
                    </a:cxn>
                    <a:cxn ang="0">
                      <a:pos x="65" y="4"/>
                    </a:cxn>
                    <a:cxn ang="0">
                      <a:pos x="43" y="13"/>
                    </a:cxn>
                    <a:cxn ang="0">
                      <a:pos x="33" y="13"/>
                    </a:cxn>
                    <a:cxn ang="0">
                      <a:pos x="22" y="4"/>
                    </a:cxn>
                    <a:cxn ang="0">
                      <a:pos x="11" y="2"/>
                    </a:cxn>
                    <a:cxn ang="0">
                      <a:pos x="6" y="2"/>
                    </a:cxn>
                    <a:cxn ang="0">
                      <a:pos x="3" y="5"/>
                    </a:cxn>
                    <a:cxn ang="0">
                      <a:pos x="18" y="21"/>
                    </a:cxn>
                    <a:cxn ang="0">
                      <a:pos x="45" y="29"/>
                    </a:cxn>
                    <a:cxn ang="0">
                      <a:pos x="66" y="40"/>
                    </a:cxn>
                    <a:cxn ang="0">
                      <a:pos x="68" y="52"/>
                    </a:cxn>
                    <a:cxn ang="0">
                      <a:pos x="70" y="63"/>
                    </a:cxn>
                    <a:cxn ang="0">
                      <a:pos x="90" y="68"/>
                    </a:cxn>
                    <a:cxn ang="0">
                      <a:pos x="114" y="69"/>
                    </a:cxn>
                    <a:cxn ang="0">
                      <a:pos x="139" y="71"/>
                    </a:cxn>
                    <a:cxn ang="0">
                      <a:pos x="162" y="74"/>
                    </a:cxn>
                    <a:cxn ang="0">
                      <a:pos x="186" y="76"/>
                    </a:cxn>
                    <a:cxn ang="0">
                      <a:pos x="207" y="69"/>
                    </a:cxn>
                    <a:cxn ang="0">
                      <a:pos x="243" y="68"/>
                    </a:cxn>
                    <a:cxn ang="0">
                      <a:pos x="255" y="61"/>
                    </a:cxn>
                    <a:cxn ang="0">
                      <a:pos x="247" y="49"/>
                    </a:cxn>
                    <a:cxn ang="0">
                      <a:pos x="227" y="44"/>
                    </a:cxn>
                  </a:cxnLst>
                  <a:rect l="0" t="0" r="r" b="b"/>
                  <a:pathLst>
                    <a:path w="258" h="77">
                      <a:moveTo>
                        <a:pt x="227" y="44"/>
                      </a:moveTo>
                      <a:cubicBezTo>
                        <a:pt x="219" y="42"/>
                        <a:pt x="211" y="39"/>
                        <a:pt x="202" y="38"/>
                      </a:cubicBezTo>
                      <a:cubicBezTo>
                        <a:pt x="193" y="37"/>
                        <a:pt x="186" y="43"/>
                        <a:pt x="177" y="43"/>
                      </a:cubicBezTo>
                      <a:cubicBezTo>
                        <a:pt x="173" y="44"/>
                        <a:pt x="169" y="43"/>
                        <a:pt x="165" y="42"/>
                      </a:cubicBezTo>
                      <a:cubicBezTo>
                        <a:pt x="160" y="41"/>
                        <a:pt x="156" y="41"/>
                        <a:pt x="152" y="41"/>
                      </a:cubicBezTo>
                      <a:cubicBezTo>
                        <a:pt x="140" y="41"/>
                        <a:pt x="128" y="44"/>
                        <a:pt x="117" y="45"/>
                      </a:cubicBezTo>
                      <a:cubicBezTo>
                        <a:pt x="111" y="45"/>
                        <a:pt x="105" y="46"/>
                        <a:pt x="101" y="44"/>
                      </a:cubicBezTo>
                      <a:cubicBezTo>
                        <a:pt x="97" y="42"/>
                        <a:pt x="88" y="41"/>
                        <a:pt x="88" y="35"/>
                      </a:cubicBezTo>
                      <a:cubicBezTo>
                        <a:pt x="93" y="35"/>
                        <a:pt x="105" y="30"/>
                        <a:pt x="100" y="23"/>
                      </a:cubicBezTo>
                      <a:cubicBezTo>
                        <a:pt x="98" y="21"/>
                        <a:pt x="93" y="18"/>
                        <a:pt x="90" y="17"/>
                      </a:cubicBezTo>
                      <a:cubicBezTo>
                        <a:pt x="86" y="15"/>
                        <a:pt x="82" y="14"/>
                        <a:pt x="79" y="11"/>
                      </a:cubicBezTo>
                      <a:cubicBezTo>
                        <a:pt x="75" y="9"/>
                        <a:pt x="73" y="7"/>
                        <a:pt x="72" y="3"/>
                      </a:cubicBezTo>
                      <a:cubicBezTo>
                        <a:pt x="70" y="1"/>
                        <a:pt x="71" y="0"/>
                        <a:pt x="68" y="1"/>
                      </a:cubicBezTo>
                      <a:cubicBezTo>
                        <a:pt x="68" y="1"/>
                        <a:pt x="66" y="3"/>
                        <a:pt x="65" y="4"/>
                      </a:cubicBezTo>
                      <a:cubicBezTo>
                        <a:pt x="59" y="9"/>
                        <a:pt x="52" y="12"/>
                        <a:pt x="43" y="13"/>
                      </a:cubicBezTo>
                      <a:cubicBezTo>
                        <a:pt x="40" y="13"/>
                        <a:pt x="36" y="14"/>
                        <a:pt x="33" y="13"/>
                      </a:cubicBezTo>
                      <a:cubicBezTo>
                        <a:pt x="27" y="12"/>
                        <a:pt x="27" y="8"/>
                        <a:pt x="22" y="4"/>
                      </a:cubicBezTo>
                      <a:cubicBezTo>
                        <a:pt x="19" y="2"/>
                        <a:pt x="15" y="2"/>
                        <a:pt x="11" y="2"/>
                      </a:cubicBezTo>
                      <a:cubicBezTo>
                        <a:pt x="10" y="2"/>
                        <a:pt x="8" y="2"/>
                        <a:pt x="6" y="2"/>
                      </a:cubicBezTo>
                      <a:cubicBezTo>
                        <a:pt x="4" y="3"/>
                        <a:pt x="4" y="2"/>
                        <a:pt x="3" y="5"/>
                      </a:cubicBezTo>
                      <a:cubicBezTo>
                        <a:pt x="0" y="13"/>
                        <a:pt x="12" y="19"/>
                        <a:pt x="18" y="21"/>
                      </a:cubicBezTo>
                      <a:cubicBezTo>
                        <a:pt x="27" y="25"/>
                        <a:pt x="36" y="26"/>
                        <a:pt x="45" y="29"/>
                      </a:cubicBezTo>
                      <a:cubicBezTo>
                        <a:pt x="53" y="31"/>
                        <a:pt x="63" y="32"/>
                        <a:pt x="66" y="40"/>
                      </a:cubicBezTo>
                      <a:cubicBezTo>
                        <a:pt x="67" y="44"/>
                        <a:pt x="68" y="48"/>
                        <a:pt x="68" y="52"/>
                      </a:cubicBezTo>
                      <a:cubicBezTo>
                        <a:pt x="69" y="55"/>
                        <a:pt x="69" y="59"/>
                        <a:pt x="70" y="63"/>
                      </a:cubicBezTo>
                      <a:cubicBezTo>
                        <a:pt x="72" y="70"/>
                        <a:pt x="84" y="68"/>
                        <a:pt x="90" y="68"/>
                      </a:cubicBezTo>
                      <a:cubicBezTo>
                        <a:pt x="97" y="68"/>
                        <a:pt x="107" y="66"/>
                        <a:pt x="114" y="69"/>
                      </a:cubicBezTo>
                      <a:cubicBezTo>
                        <a:pt x="122" y="72"/>
                        <a:pt x="130" y="71"/>
                        <a:pt x="139" y="71"/>
                      </a:cubicBezTo>
                      <a:cubicBezTo>
                        <a:pt x="146" y="71"/>
                        <a:pt x="155" y="73"/>
                        <a:pt x="162" y="74"/>
                      </a:cubicBezTo>
                      <a:cubicBezTo>
                        <a:pt x="171" y="75"/>
                        <a:pt x="178" y="77"/>
                        <a:pt x="186" y="76"/>
                      </a:cubicBezTo>
                      <a:cubicBezTo>
                        <a:pt x="194" y="75"/>
                        <a:pt x="200" y="69"/>
                        <a:pt x="207" y="69"/>
                      </a:cubicBezTo>
                      <a:cubicBezTo>
                        <a:pt x="219" y="68"/>
                        <a:pt x="232" y="71"/>
                        <a:pt x="243" y="68"/>
                      </a:cubicBezTo>
                      <a:cubicBezTo>
                        <a:pt x="247" y="67"/>
                        <a:pt x="253" y="65"/>
                        <a:pt x="255" y="61"/>
                      </a:cubicBezTo>
                      <a:cubicBezTo>
                        <a:pt x="258" y="54"/>
                        <a:pt x="253" y="50"/>
                        <a:pt x="247" y="49"/>
                      </a:cubicBezTo>
                      <a:cubicBezTo>
                        <a:pt x="240" y="48"/>
                        <a:pt x="233" y="46"/>
                        <a:pt x="227" y="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2" name="Freeform 33"/>
                <p:cNvSpPr/>
                <p:nvPr/>
              </p:nvSpPr>
              <p:spPr bwMode="auto">
                <a:xfrm>
                  <a:off x="12112605" y="69850"/>
                  <a:ext cx="123825" cy="42862"/>
                </a:xfrm>
                <a:custGeom>
                  <a:avLst/>
                  <a:gdLst/>
                  <a:ahLst/>
                  <a:cxnLst>
                    <a:cxn ang="0">
                      <a:pos x="0" y="4"/>
                    </a:cxn>
                    <a:cxn ang="0">
                      <a:pos x="21" y="0"/>
                    </a:cxn>
                    <a:cxn ang="0">
                      <a:pos x="43" y="6"/>
                    </a:cxn>
                    <a:cxn ang="0">
                      <a:pos x="36" y="13"/>
                    </a:cxn>
                    <a:cxn ang="0">
                      <a:pos x="26" y="14"/>
                    </a:cxn>
                    <a:cxn ang="0">
                      <a:pos x="2" y="9"/>
                    </a:cxn>
                    <a:cxn ang="0">
                      <a:pos x="1" y="8"/>
                    </a:cxn>
                    <a:cxn ang="0">
                      <a:pos x="0" y="4"/>
                    </a:cxn>
                  </a:cxnLst>
                  <a:rect l="0" t="0" r="r" b="b"/>
                  <a:pathLst>
                    <a:path w="47" h="16">
                      <a:moveTo>
                        <a:pt x="0" y="4"/>
                      </a:moveTo>
                      <a:cubicBezTo>
                        <a:pt x="7" y="1"/>
                        <a:pt x="13" y="0"/>
                        <a:pt x="21" y="0"/>
                      </a:cubicBezTo>
                      <a:cubicBezTo>
                        <a:pt x="27" y="1"/>
                        <a:pt x="40" y="1"/>
                        <a:pt x="43" y="6"/>
                      </a:cubicBezTo>
                      <a:cubicBezTo>
                        <a:pt x="47" y="12"/>
                        <a:pt x="40" y="12"/>
                        <a:pt x="36" y="13"/>
                      </a:cubicBezTo>
                      <a:cubicBezTo>
                        <a:pt x="33" y="13"/>
                        <a:pt x="29" y="14"/>
                        <a:pt x="26" y="14"/>
                      </a:cubicBezTo>
                      <a:cubicBezTo>
                        <a:pt x="19" y="14"/>
                        <a:pt x="7" y="16"/>
                        <a:pt x="2" y="9"/>
                      </a:cubicBezTo>
                      <a:cubicBezTo>
                        <a:pt x="2" y="9"/>
                        <a:pt x="2" y="9"/>
                        <a:pt x="1" y="8"/>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3" name="Freeform 34"/>
                <p:cNvSpPr/>
                <p:nvPr/>
              </p:nvSpPr>
              <p:spPr bwMode="auto">
                <a:xfrm>
                  <a:off x="12020530" y="7938"/>
                  <a:ext cx="133350" cy="41275"/>
                </a:xfrm>
                <a:custGeom>
                  <a:avLst/>
                  <a:gdLst/>
                  <a:ahLst/>
                  <a:cxnLst>
                    <a:cxn ang="0">
                      <a:pos x="12" y="0"/>
                    </a:cxn>
                    <a:cxn ang="0">
                      <a:pos x="33" y="2"/>
                    </a:cxn>
                    <a:cxn ang="0">
                      <a:pos x="47" y="8"/>
                    </a:cxn>
                    <a:cxn ang="0">
                      <a:pos x="41" y="15"/>
                    </a:cxn>
                    <a:cxn ang="0">
                      <a:pos x="25" y="16"/>
                    </a:cxn>
                    <a:cxn ang="0">
                      <a:pos x="11" y="13"/>
                    </a:cxn>
                    <a:cxn ang="0">
                      <a:pos x="6" y="2"/>
                    </a:cxn>
                    <a:cxn ang="0">
                      <a:pos x="12" y="0"/>
                    </a:cxn>
                  </a:cxnLst>
                  <a:rect l="0" t="0" r="r" b="b"/>
                  <a:pathLst>
                    <a:path w="51" h="16">
                      <a:moveTo>
                        <a:pt x="12" y="0"/>
                      </a:moveTo>
                      <a:cubicBezTo>
                        <a:pt x="19" y="0"/>
                        <a:pt x="26" y="0"/>
                        <a:pt x="33" y="2"/>
                      </a:cubicBezTo>
                      <a:cubicBezTo>
                        <a:pt x="38" y="3"/>
                        <a:pt x="42" y="6"/>
                        <a:pt x="47" y="8"/>
                      </a:cubicBezTo>
                      <a:cubicBezTo>
                        <a:pt x="51" y="12"/>
                        <a:pt x="45" y="15"/>
                        <a:pt x="41" y="15"/>
                      </a:cubicBezTo>
                      <a:cubicBezTo>
                        <a:pt x="36" y="15"/>
                        <a:pt x="31" y="15"/>
                        <a:pt x="25" y="16"/>
                      </a:cubicBezTo>
                      <a:cubicBezTo>
                        <a:pt x="20" y="16"/>
                        <a:pt x="16" y="16"/>
                        <a:pt x="11" y="13"/>
                      </a:cubicBezTo>
                      <a:cubicBezTo>
                        <a:pt x="9" y="11"/>
                        <a:pt x="0" y="3"/>
                        <a:pt x="6" y="2"/>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4" name="Freeform 35"/>
                <p:cNvSpPr/>
                <p:nvPr/>
              </p:nvSpPr>
              <p:spPr bwMode="auto">
                <a:xfrm>
                  <a:off x="12085618" y="-196850"/>
                  <a:ext cx="431799" cy="250825"/>
                </a:xfrm>
                <a:custGeom>
                  <a:avLst/>
                  <a:gdLst/>
                  <a:ahLst/>
                  <a:cxnLst>
                    <a:cxn ang="0">
                      <a:pos x="10" y="8"/>
                    </a:cxn>
                    <a:cxn ang="0">
                      <a:pos x="34" y="1"/>
                    </a:cxn>
                    <a:cxn ang="0">
                      <a:pos x="59" y="5"/>
                    </a:cxn>
                    <a:cxn ang="0">
                      <a:pos x="84" y="19"/>
                    </a:cxn>
                    <a:cxn ang="0">
                      <a:pos x="97" y="26"/>
                    </a:cxn>
                    <a:cxn ang="0">
                      <a:pos x="107" y="28"/>
                    </a:cxn>
                    <a:cxn ang="0">
                      <a:pos x="115" y="29"/>
                    </a:cxn>
                    <a:cxn ang="0">
                      <a:pos x="143" y="41"/>
                    </a:cxn>
                    <a:cxn ang="0">
                      <a:pos x="162" y="59"/>
                    </a:cxn>
                    <a:cxn ang="0">
                      <a:pos x="145" y="69"/>
                    </a:cxn>
                    <a:cxn ang="0">
                      <a:pos x="131" y="72"/>
                    </a:cxn>
                    <a:cxn ang="0">
                      <a:pos x="123" y="77"/>
                    </a:cxn>
                    <a:cxn ang="0">
                      <a:pos x="112" y="84"/>
                    </a:cxn>
                    <a:cxn ang="0">
                      <a:pos x="104" y="92"/>
                    </a:cxn>
                    <a:cxn ang="0">
                      <a:pos x="93" y="95"/>
                    </a:cxn>
                    <a:cxn ang="0">
                      <a:pos x="83" y="90"/>
                    </a:cxn>
                    <a:cxn ang="0">
                      <a:pos x="72" y="86"/>
                    </a:cxn>
                    <a:cxn ang="0">
                      <a:pos x="53" y="83"/>
                    </a:cxn>
                    <a:cxn ang="0">
                      <a:pos x="43" y="76"/>
                    </a:cxn>
                    <a:cxn ang="0">
                      <a:pos x="41" y="66"/>
                    </a:cxn>
                    <a:cxn ang="0">
                      <a:pos x="57" y="66"/>
                    </a:cxn>
                    <a:cxn ang="0">
                      <a:pos x="73" y="67"/>
                    </a:cxn>
                    <a:cxn ang="0">
                      <a:pos x="77" y="66"/>
                    </a:cxn>
                    <a:cxn ang="0">
                      <a:pos x="77" y="60"/>
                    </a:cxn>
                    <a:cxn ang="0">
                      <a:pos x="70" y="59"/>
                    </a:cxn>
                    <a:cxn ang="0">
                      <a:pos x="61" y="58"/>
                    </a:cxn>
                    <a:cxn ang="0">
                      <a:pos x="10" y="46"/>
                    </a:cxn>
                    <a:cxn ang="0">
                      <a:pos x="1" y="37"/>
                    </a:cxn>
                    <a:cxn ang="0">
                      <a:pos x="25" y="38"/>
                    </a:cxn>
                    <a:cxn ang="0">
                      <a:pos x="46" y="40"/>
                    </a:cxn>
                    <a:cxn ang="0">
                      <a:pos x="49" y="37"/>
                    </a:cxn>
                    <a:cxn ang="0">
                      <a:pos x="41" y="36"/>
                    </a:cxn>
                    <a:cxn ang="0">
                      <a:pos x="21" y="31"/>
                    </a:cxn>
                    <a:cxn ang="0">
                      <a:pos x="44" y="29"/>
                    </a:cxn>
                    <a:cxn ang="0">
                      <a:pos x="57" y="22"/>
                    </a:cxn>
                    <a:cxn ang="0">
                      <a:pos x="37" y="20"/>
                    </a:cxn>
                    <a:cxn ang="0">
                      <a:pos x="21" y="20"/>
                    </a:cxn>
                    <a:cxn ang="0">
                      <a:pos x="19" y="17"/>
                    </a:cxn>
                    <a:cxn ang="0">
                      <a:pos x="29" y="15"/>
                    </a:cxn>
                    <a:cxn ang="0">
                      <a:pos x="43" y="10"/>
                    </a:cxn>
                    <a:cxn ang="0">
                      <a:pos x="26" y="9"/>
                    </a:cxn>
                    <a:cxn ang="0">
                      <a:pos x="9" y="8"/>
                    </a:cxn>
                    <a:cxn ang="0">
                      <a:pos x="10" y="8"/>
                    </a:cxn>
                  </a:cxnLst>
                  <a:rect l="0" t="0" r="r" b="b"/>
                  <a:pathLst>
                    <a:path w="164" h="96">
                      <a:moveTo>
                        <a:pt x="10" y="8"/>
                      </a:moveTo>
                      <a:cubicBezTo>
                        <a:pt x="8" y="5"/>
                        <a:pt x="31" y="1"/>
                        <a:pt x="34" y="1"/>
                      </a:cubicBezTo>
                      <a:cubicBezTo>
                        <a:pt x="43" y="0"/>
                        <a:pt x="51" y="1"/>
                        <a:pt x="59" y="5"/>
                      </a:cubicBezTo>
                      <a:cubicBezTo>
                        <a:pt x="67" y="9"/>
                        <a:pt x="76" y="14"/>
                        <a:pt x="84" y="19"/>
                      </a:cubicBezTo>
                      <a:cubicBezTo>
                        <a:pt x="88" y="22"/>
                        <a:pt x="92" y="25"/>
                        <a:pt x="97" y="26"/>
                      </a:cubicBezTo>
                      <a:cubicBezTo>
                        <a:pt x="100" y="27"/>
                        <a:pt x="104" y="28"/>
                        <a:pt x="107" y="28"/>
                      </a:cubicBezTo>
                      <a:cubicBezTo>
                        <a:pt x="110" y="29"/>
                        <a:pt x="112" y="28"/>
                        <a:pt x="115" y="29"/>
                      </a:cubicBezTo>
                      <a:cubicBezTo>
                        <a:pt x="124" y="32"/>
                        <a:pt x="135" y="36"/>
                        <a:pt x="143" y="41"/>
                      </a:cubicBezTo>
                      <a:cubicBezTo>
                        <a:pt x="149" y="45"/>
                        <a:pt x="160" y="51"/>
                        <a:pt x="162" y="59"/>
                      </a:cubicBezTo>
                      <a:cubicBezTo>
                        <a:pt x="164" y="68"/>
                        <a:pt x="150" y="69"/>
                        <a:pt x="145" y="69"/>
                      </a:cubicBezTo>
                      <a:cubicBezTo>
                        <a:pt x="141" y="70"/>
                        <a:pt x="136" y="70"/>
                        <a:pt x="131" y="72"/>
                      </a:cubicBezTo>
                      <a:cubicBezTo>
                        <a:pt x="128" y="73"/>
                        <a:pt x="126" y="76"/>
                        <a:pt x="123" y="77"/>
                      </a:cubicBezTo>
                      <a:cubicBezTo>
                        <a:pt x="119" y="80"/>
                        <a:pt x="115" y="81"/>
                        <a:pt x="112" y="84"/>
                      </a:cubicBezTo>
                      <a:cubicBezTo>
                        <a:pt x="109" y="87"/>
                        <a:pt x="107" y="90"/>
                        <a:pt x="104" y="92"/>
                      </a:cubicBezTo>
                      <a:cubicBezTo>
                        <a:pt x="100" y="93"/>
                        <a:pt x="96" y="95"/>
                        <a:pt x="93" y="95"/>
                      </a:cubicBezTo>
                      <a:cubicBezTo>
                        <a:pt x="88" y="96"/>
                        <a:pt x="86" y="93"/>
                        <a:pt x="83" y="90"/>
                      </a:cubicBezTo>
                      <a:cubicBezTo>
                        <a:pt x="80" y="87"/>
                        <a:pt x="77" y="86"/>
                        <a:pt x="72" y="86"/>
                      </a:cubicBezTo>
                      <a:cubicBezTo>
                        <a:pt x="66" y="86"/>
                        <a:pt x="59" y="85"/>
                        <a:pt x="53" y="83"/>
                      </a:cubicBezTo>
                      <a:cubicBezTo>
                        <a:pt x="48" y="82"/>
                        <a:pt x="46" y="80"/>
                        <a:pt x="43" y="76"/>
                      </a:cubicBezTo>
                      <a:cubicBezTo>
                        <a:pt x="41" y="73"/>
                        <a:pt x="36" y="68"/>
                        <a:pt x="41" y="66"/>
                      </a:cubicBezTo>
                      <a:cubicBezTo>
                        <a:pt x="46" y="64"/>
                        <a:pt x="53" y="66"/>
                        <a:pt x="57" y="66"/>
                      </a:cubicBezTo>
                      <a:cubicBezTo>
                        <a:pt x="62" y="67"/>
                        <a:pt x="68" y="67"/>
                        <a:pt x="73" y="67"/>
                      </a:cubicBezTo>
                      <a:cubicBezTo>
                        <a:pt x="75" y="67"/>
                        <a:pt x="76" y="67"/>
                        <a:pt x="77" y="66"/>
                      </a:cubicBezTo>
                      <a:cubicBezTo>
                        <a:pt x="78" y="65"/>
                        <a:pt x="78" y="61"/>
                        <a:pt x="77" y="60"/>
                      </a:cubicBezTo>
                      <a:cubicBezTo>
                        <a:pt x="76" y="59"/>
                        <a:pt x="72" y="59"/>
                        <a:pt x="70" y="59"/>
                      </a:cubicBezTo>
                      <a:cubicBezTo>
                        <a:pt x="67" y="58"/>
                        <a:pt x="64" y="58"/>
                        <a:pt x="61" y="58"/>
                      </a:cubicBezTo>
                      <a:cubicBezTo>
                        <a:pt x="44" y="55"/>
                        <a:pt x="26" y="55"/>
                        <a:pt x="10" y="46"/>
                      </a:cubicBezTo>
                      <a:cubicBezTo>
                        <a:pt x="8" y="44"/>
                        <a:pt x="0" y="41"/>
                        <a:pt x="1" y="37"/>
                      </a:cubicBezTo>
                      <a:cubicBezTo>
                        <a:pt x="9" y="38"/>
                        <a:pt x="17" y="36"/>
                        <a:pt x="25" y="38"/>
                      </a:cubicBezTo>
                      <a:cubicBezTo>
                        <a:pt x="32" y="40"/>
                        <a:pt x="39" y="41"/>
                        <a:pt x="46" y="40"/>
                      </a:cubicBezTo>
                      <a:cubicBezTo>
                        <a:pt x="49" y="40"/>
                        <a:pt x="54" y="40"/>
                        <a:pt x="49" y="37"/>
                      </a:cubicBezTo>
                      <a:cubicBezTo>
                        <a:pt x="46" y="36"/>
                        <a:pt x="43" y="36"/>
                        <a:pt x="41" y="36"/>
                      </a:cubicBezTo>
                      <a:cubicBezTo>
                        <a:pt x="34" y="35"/>
                        <a:pt x="27" y="34"/>
                        <a:pt x="21" y="31"/>
                      </a:cubicBezTo>
                      <a:cubicBezTo>
                        <a:pt x="29" y="31"/>
                        <a:pt x="36" y="30"/>
                        <a:pt x="44" y="29"/>
                      </a:cubicBezTo>
                      <a:cubicBezTo>
                        <a:pt x="51" y="29"/>
                        <a:pt x="57" y="30"/>
                        <a:pt x="57" y="22"/>
                      </a:cubicBezTo>
                      <a:cubicBezTo>
                        <a:pt x="51" y="20"/>
                        <a:pt x="44" y="20"/>
                        <a:pt x="37" y="20"/>
                      </a:cubicBezTo>
                      <a:cubicBezTo>
                        <a:pt x="32" y="20"/>
                        <a:pt x="25" y="22"/>
                        <a:pt x="21" y="20"/>
                      </a:cubicBezTo>
                      <a:cubicBezTo>
                        <a:pt x="19" y="20"/>
                        <a:pt x="17" y="19"/>
                        <a:pt x="19" y="17"/>
                      </a:cubicBezTo>
                      <a:cubicBezTo>
                        <a:pt x="21" y="16"/>
                        <a:pt x="27" y="15"/>
                        <a:pt x="29" y="15"/>
                      </a:cubicBezTo>
                      <a:cubicBezTo>
                        <a:pt x="33" y="15"/>
                        <a:pt x="41" y="15"/>
                        <a:pt x="43" y="10"/>
                      </a:cubicBezTo>
                      <a:cubicBezTo>
                        <a:pt x="38" y="9"/>
                        <a:pt x="31" y="10"/>
                        <a:pt x="26" y="9"/>
                      </a:cubicBezTo>
                      <a:cubicBezTo>
                        <a:pt x="20" y="9"/>
                        <a:pt x="15" y="8"/>
                        <a:pt x="9" y="8"/>
                      </a:cubicBezTo>
                      <a:lnTo>
                        <a:pt x="1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5" name="Freeform 36"/>
                <p:cNvSpPr/>
                <p:nvPr/>
              </p:nvSpPr>
              <p:spPr bwMode="auto">
                <a:xfrm>
                  <a:off x="12272943" y="-334962"/>
                  <a:ext cx="1209673" cy="523875"/>
                </a:xfrm>
                <a:custGeom>
                  <a:avLst/>
                  <a:gdLst/>
                  <a:ahLst/>
                  <a:cxnLst>
                    <a:cxn ang="0">
                      <a:pos x="206" y="177"/>
                    </a:cxn>
                    <a:cxn ang="0">
                      <a:pos x="188" y="176"/>
                    </a:cxn>
                    <a:cxn ang="0">
                      <a:pos x="167" y="166"/>
                    </a:cxn>
                    <a:cxn ang="0">
                      <a:pos x="207" y="158"/>
                    </a:cxn>
                    <a:cxn ang="0">
                      <a:pos x="251" y="144"/>
                    </a:cxn>
                    <a:cxn ang="0">
                      <a:pos x="220" y="118"/>
                    </a:cxn>
                    <a:cxn ang="0">
                      <a:pos x="261" y="122"/>
                    </a:cxn>
                    <a:cxn ang="0">
                      <a:pos x="233" y="105"/>
                    </a:cxn>
                    <a:cxn ang="0">
                      <a:pos x="280" y="108"/>
                    </a:cxn>
                    <a:cxn ang="0">
                      <a:pos x="273" y="93"/>
                    </a:cxn>
                    <a:cxn ang="0">
                      <a:pos x="313" y="98"/>
                    </a:cxn>
                    <a:cxn ang="0">
                      <a:pos x="356" y="75"/>
                    </a:cxn>
                    <a:cxn ang="0">
                      <a:pos x="389" y="59"/>
                    </a:cxn>
                    <a:cxn ang="0">
                      <a:pos x="392" y="52"/>
                    </a:cxn>
                    <a:cxn ang="0">
                      <a:pos x="378" y="44"/>
                    </a:cxn>
                    <a:cxn ang="0">
                      <a:pos x="453" y="32"/>
                    </a:cxn>
                    <a:cxn ang="0">
                      <a:pos x="435" y="20"/>
                    </a:cxn>
                    <a:cxn ang="0">
                      <a:pos x="379" y="19"/>
                    </a:cxn>
                    <a:cxn ang="0">
                      <a:pos x="377" y="9"/>
                    </a:cxn>
                    <a:cxn ang="0">
                      <a:pos x="365" y="1"/>
                    </a:cxn>
                    <a:cxn ang="0">
                      <a:pos x="305" y="4"/>
                    </a:cxn>
                    <a:cxn ang="0">
                      <a:pos x="280" y="17"/>
                    </a:cxn>
                    <a:cxn ang="0">
                      <a:pos x="224" y="5"/>
                    </a:cxn>
                    <a:cxn ang="0">
                      <a:pos x="234" y="18"/>
                    </a:cxn>
                    <a:cxn ang="0">
                      <a:pos x="142" y="17"/>
                    </a:cxn>
                    <a:cxn ang="0">
                      <a:pos x="169" y="28"/>
                    </a:cxn>
                    <a:cxn ang="0">
                      <a:pos x="173" y="41"/>
                    </a:cxn>
                    <a:cxn ang="0">
                      <a:pos x="100" y="24"/>
                    </a:cxn>
                    <a:cxn ang="0">
                      <a:pos x="99" y="34"/>
                    </a:cxn>
                    <a:cxn ang="0">
                      <a:pos x="26" y="36"/>
                    </a:cxn>
                    <a:cxn ang="0">
                      <a:pos x="10" y="50"/>
                    </a:cxn>
                    <a:cxn ang="0">
                      <a:pos x="61" y="52"/>
                    </a:cxn>
                    <a:cxn ang="0">
                      <a:pos x="40" y="70"/>
                    </a:cxn>
                    <a:cxn ang="0">
                      <a:pos x="77" y="71"/>
                    </a:cxn>
                    <a:cxn ang="0">
                      <a:pos x="115" y="78"/>
                    </a:cxn>
                    <a:cxn ang="0">
                      <a:pos x="185" y="64"/>
                    </a:cxn>
                    <a:cxn ang="0">
                      <a:pos x="218" y="65"/>
                    </a:cxn>
                    <a:cxn ang="0">
                      <a:pos x="195" y="76"/>
                    </a:cxn>
                    <a:cxn ang="0">
                      <a:pos x="140" y="85"/>
                    </a:cxn>
                    <a:cxn ang="0">
                      <a:pos x="167" y="93"/>
                    </a:cxn>
                    <a:cxn ang="0">
                      <a:pos x="153" y="101"/>
                    </a:cxn>
                    <a:cxn ang="0">
                      <a:pos x="92" y="84"/>
                    </a:cxn>
                    <a:cxn ang="0">
                      <a:pos x="95" y="97"/>
                    </a:cxn>
                    <a:cxn ang="0">
                      <a:pos x="123" y="116"/>
                    </a:cxn>
                    <a:cxn ang="0">
                      <a:pos x="152" y="119"/>
                    </a:cxn>
                    <a:cxn ang="0">
                      <a:pos x="129" y="128"/>
                    </a:cxn>
                    <a:cxn ang="0">
                      <a:pos x="94" y="123"/>
                    </a:cxn>
                    <a:cxn ang="0">
                      <a:pos x="74" y="143"/>
                    </a:cxn>
                    <a:cxn ang="0">
                      <a:pos x="119" y="169"/>
                    </a:cxn>
                    <a:cxn ang="0">
                      <a:pos x="86" y="156"/>
                    </a:cxn>
                    <a:cxn ang="0">
                      <a:pos x="66" y="165"/>
                    </a:cxn>
                    <a:cxn ang="0">
                      <a:pos x="61" y="179"/>
                    </a:cxn>
                    <a:cxn ang="0">
                      <a:pos x="53" y="195"/>
                    </a:cxn>
                    <a:cxn ang="0">
                      <a:pos x="149" y="191"/>
                    </a:cxn>
                  </a:cxnLst>
                  <a:rect l="0" t="0" r="r" b="b"/>
                  <a:pathLst>
                    <a:path w="461" h="199">
                      <a:moveTo>
                        <a:pt x="200" y="192"/>
                      </a:moveTo>
                      <a:cubicBezTo>
                        <a:pt x="205" y="191"/>
                        <a:pt x="209" y="188"/>
                        <a:pt x="214" y="186"/>
                      </a:cubicBezTo>
                      <a:cubicBezTo>
                        <a:pt x="215" y="180"/>
                        <a:pt x="212" y="176"/>
                        <a:pt x="206" y="177"/>
                      </a:cubicBezTo>
                      <a:cubicBezTo>
                        <a:pt x="203" y="178"/>
                        <a:pt x="199" y="180"/>
                        <a:pt x="196" y="180"/>
                      </a:cubicBezTo>
                      <a:cubicBezTo>
                        <a:pt x="193" y="180"/>
                        <a:pt x="195" y="179"/>
                        <a:pt x="193" y="178"/>
                      </a:cubicBezTo>
                      <a:cubicBezTo>
                        <a:pt x="191" y="177"/>
                        <a:pt x="191" y="176"/>
                        <a:pt x="188" y="176"/>
                      </a:cubicBezTo>
                      <a:cubicBezTo>
                        <a:pt x="182" y="175"/>
                        <a:pt x="175" y="174"/>
                        <a:pt x="168" y="173"/>
                      </a:cubicBezTo>
                      <a:cubicBezTo>
                        <a:pt x="166" y="172"/>
                        <a:pt x="154" y="169"/>
                        <a:pt x="154" y="167"/>
                      </a:cubicBezTo>
                      <a:cubicBezTo>
                        <a:pt x="158" y="167"/>
                        <a:pt x="163" y="166"/>
                        <a:pt x="167" y="166"/>
                      </a:cubicBezTo>
                      <a:cubicBezTo>
                        <a:pt x="173" y="165"/>
                        <a:pt x="179" y="166"/>
                        <a:pt x="185" y="165"/>
                      </a:cubicBezTo>
                      <a:cubicBezTo>
                        <a:pt x="189" y="164"/>
                        <a:pt x="193" y="163"/>
                        <a:pt x="196" y="162"/>
                      </a:cubicBezTo>
                      <a:cubicBezTo>
                        <a:pt x="200" y="161"/>
                        <a:pt x="203" y="161"/>
                        <a:pt x="207" y="158"/>
                      </a:cubicBezTo>
                      <a:cubicBezTo>
                        <a:pt x="210" y="156"/>
                        <a:pt x="212" y="155"/>
                        <a:pt x="216" y="154"/>
                      </a:cubicBezTo>
                      <a:cubicBezTo>
                        <a:pt x="220" y="153"/>
                        <a:pt x="225" y="152"/>
                        <a:pt x="229" y="151"/>
                      </a:cubicBezTo>
                      <a:cubicBezTo>
                        <a:pt x="236" y="150"/>
                        <a:pt x="247" y="150"/>
                        <a:pt x="251" y="144"/>
                      </a:cubicBezTo>
                      <a:cubicBezTo>
                        <a:pt x="253" y="142"/>
                        <a:pt x="254" y="137"/>
                        <a:pt x="253" y="134"/>
                      </a:cubicBezTo>
                      <a:cubicBezTo>
                        <a:pt x="252" y="130"/>
                        <a:pt x="246" y="129"/>
                        <a:pt x="243" y="129"/>
                      </a:cubicBezTo>
                      <a:cubicBezTo>
                        <a:pt x="236" y="128"/>
                        <a:pt x="218" y="130"/>
                        <a:pt x="220" y="118"/>
                      </a:cubicBezTo>
                      <a:cubicBezTo>
                        <a:pt x="226" y="116"/>
                        <a:pt x="234" y="116"/>
                        <a:pt x="240" y="118"/>
                      </a:cubicBezTo>
                      <a:cubicBezTo>
                        <a:pt x="244" y="118"/>
                        <a:pt x="248" y="119"/>
                        <a:pt x="251" y="120"/>
                      </a:cubicBezTo>
                      <a:cubicBezTo>
                        <a:pt x="253" y="121"/>
                        <a:pt x="259" y="124"/>
                        <a:pt x="261" y="122"/>
                      </a:cubicBezTo>
                      <a:cubicBezTo>
                        <a:pt x="263" y="121"/>
                        <a:pt x="261" y="116"/>
                        <a:pt x="260" y="115"/>
                      </a:cubicBezTo>
                      <a:cubicBezTo>
                        <a:pt x="257" y="113"/>
                        <a:pt x="252" y="114"/>
                        <a:pt x="249" y="114"/>
                      </a:cubicBezTo>
                      <a:cubicBezTo>
                        <a:pt x="243" y="114"/>
                        <a:pt x="234" y="113"/>
                        <a:pt x="233" y="105"/>
                      </a:cubicBezTo>
                      <a:cubicBezTo>
                        <a:pt x="237" y="103"/>
                        <a:pt x="244" y="103"/>
                        <a:pt x="249" y="103"/>
                      </a:cubicBezTo>
                      <a:cubicBezTo>
                        <a:pt x="253" y="103"/>
                        <a:pt x="255" y="104"/>
                        <a:pt x="259" y="106"/>
                      </a:cubicBezTo>
                      <a:cubicBezTo>
                        <a:pt x="265" y="108"/>
                        <a:pt x="273" y="108"/>
                        <a:pt x="280" y="108"/>
                      </a:cubicBezTo>
                      <a:cubicBezTo>
                        <a:pt x="280" y="105"/>
                        <a:pt x="270" y="104"/>
                        <a:pt x="268" y="103"/>
                      </a:cubicBezTo>
                      <a:cubicBezTo>
                        <a:pt x="265" y="102"/>
                        <a:pt x="258" y="100"/>
                        <a:pt x="259" y="95"/>
                      </a:cubicBezTo>
                      <a:cubicBezTo>
                        <a:pt x="263" y="93"/>
                        <a:pt x="269" y="93"/>
                        <a:pt x="273" y="93"/>
                      </a:cubicBezTo>
                      <a:cubicBezTo>
                        <a:pt x="278" y="92"/>
                        <a:pt x="281" y="95"/>
                        <a:pt x="285" y="96"/>
                      </a:cubicBezTo>
                      <a:cubicBezTo>
                        <a:pt x="292" y="98"/>
                        <a:pt x="298" y="98"/>
                        <a:pt x="305" y="98"/>
                      </a:cubicBezTo>
                      <a:cubicBezTo>
                        <a:pt x="307" y="98"/>
                        <a:pt x="311" y="99"/>
                        <a:pt x="313" y="98"/>
                      </a:cubicBezTo>
                      <a:cubicBezTo>
                        <a:pt x="316" y="97"/>
                        <a:pt x="319" y="94"/>
                        <a:pt x="322" y="92"/>
                      </a:cubicBezTo>
                      <a:cubicBezTo>
                        <a:pt x="325" y="89"/>
                        <a:pt x="328" y="86"/>
                        <a:pt x="331" y="84"/>
                      </a:cubicBezTo>
                      <a:cubicBezTo>
                        <a:pt x="338" y="78"/>
                        <a:pt x="347" y="78"/>
                        <a:pt x="356" y="75"/>
                      </a:cubicBezTo>
                      <a:cubicBezTo>
                        <a:pt x="360" y="74"/>
                        <a:pt x="364" y="71"/>
                        <a:pt x="368" y="69"/>
                      </a:cubicBezTo>
                      <a:cubicBezTo>
                        <a:pt x="372" y="68"/>
                        <a:pt x="376" y="66"/>
                        <a:pt x="379" y="64"/>
                      </a:cubicBezTo>
                      <a:cubicBezTo>
                        <a:pt x="383" y="62"/>
                        <a:pt x="385" y="60"/>
                        <a:pt x="389" y="59"/>
                      </a:cubicBezTo>
                      <a:cubicBezTo>
                        <a:pt x="394" y="58"/>
                        <a:pt x="397" y="58"/>
                        <a:pt x="401" y="57"/>
                      </a:cubicBezTo>
                      <a:cubicBezTo>
                        <a:pt x="406" y="56"/>
                        <a:pt x="413" y="54"/>
                        <a:pt x="417" y="52"/>
                      </a:cubicBezTo>
                      <a:cubicBezTo>
                        <a:pt x="409" y="49"/>
                        <a:pt x="401" y="50"/>
                        <a:pt x="392" y="52"/>
                      </a:cubicBezTo>
                      <a:cubicBezTo>
                        <a:pt x="384" y="53"/>
                        <a:pt x="375" y="53"/>
                        <a:pt x="367" y="53"/>
                      </a:cubicBezTo>
                      <a:cubicBezTo>
                        <a:pt x="363" y="53"/>
                        <a:pt x="358" y="50"/>
                        <a:pt x="362" y="46"/>
                      </a:cubicBezTo>
                      <a:cubicBezTo>
                        <a:pt x="365" y="44"/>
                        <a:pt x="374" y="44"/>
                        <a:pt x="378" y="44"/>
                      </a:cubicBezTo>
                      <a:cubicBezTo>
                        <a:pt x="389" y="43"/>
                        <a:pt x="401" y="41"/>
                        <a:pt x="412" y="39"/>
                      </a:cubicBezTo>
                      <a:cubicBezTo>
                        <a:pt x="422" y="38"/>
                        <a:pt x="432" y="38"/>
                        <a:pt x="441" y="36"/>
                      </a:cubicBezTo>
                      <a:cubicBezTo>
                        <a:pt x="445" y="35"/>
                        <a:pt x="449" y="33"/>
                        <a:pt x="453" y="32"/>
                      </a:cubicBezTo>
                      <a:cubicBezTo>
                        <a:pt x="456" y="31"/>
                        <a:pt x="461" y="31"/>
                        <a:pt x="461" y="26"/>
                      </a:cubicBezTo>
                      <a:cubicBezTo>
                        <a:pt x="457" y="25"/>
                        <a:pt x="452" y="25"/>
                        <a:pt x="448" y="24"/>
                      </a:cubicBezTo>
                      <a:cubicBezTo>
                        <a:pt x="444" y="23"/>
                        <a:pt x="439" y="22"/>
                        <a:pt x="435" y="20"/>
                      </a:cubicBezTo>
                      <a:cubicBezTo>
                        <a:pt x="431" y="18"/>
                        <a:pt x="428" y="16"/>
                        <a:pt x="424" y="14"/>
                      </a:cubicBezTo>
                      <a:cubicBezTo>
                        <a:pt x="419" y="13"/>
                        <a:pt x="415" y="13"/>
                        <a:pt x="411" y="13"/>
                      </a:cubicBezTo>
                      <a:cubicBezTo>
                        <a:pt x="400" y="13"/>
                        <a:pt x="390" y="17"/>
                        <a:pt x="379" y="19"/>
                      </a:cubicBezTo>
                      <a:cubicBezTo>
                        <a:pt x="376" y="19"/>
                        <a:pt x="351" y="24"/>
                        <a:pt x="350" y="20"/>
                      </a:cubicBezTo>
                      <a:cubicBezTo>
                        <a:pt x="349" y="17"/>
                        <a:pt x="366" y="14"/>
                        <a:pt x="369" y="13"/>
                      </a:cubicBezTo>
                      <a:cubicBezTo>
                        <a:pt x="371" y="12"/>
                        <a:pt x="375" y="11"/>
                        <a:pt x="377" y="9"/>
                      </a:cubicBezTo>
                      <a:cubicBezTo>
                        <a:pt x="379" y="8"/>
                        <a:pt x="379" y="9"/>
                        <a:pt x="379" y="6"/>
                      </a:cubicBezTo>
                      <a:cubicBezTo>
                        <a:pt x="379" y="5"/>
                        <a:pt x="379" y="4"/>
                        <a:pt x="379" y="3"/>
                      </a:cubicBezTo>
                      <a:cubicBezTo>
                        <a:pt x="375" y="2"/>
                        <a:pt x="370" y="0"/>
                        <a:pt x="365" y="1"/>
                      </a:cubicBezTo>
                      <a:cubicBezTo>
                        <a:pt x="361" y="2"/>
                        <a:pt x="358" y="4"/>
                        <a:pt x="354" y="5"/>
                      </a:cubicBezTo>
                      <a:cubicBezTo>
                        <a:pt x="346" y="9"/>
                        <a:pt x="338" y="8"/>
                        <a:pt x="330" y="8"/>
                      </a:cubicBezTo>
                      <a:cubicBezTo>
                        <a:pt x="321" y="8"/>
                        <a:pt x="313" y="5"/>
                        <a:pt x="305" y="4"/>
                      </a:cubicBezTo>
                      <a:cubicBezTo>
                        <a:pt x="301" y="3"/>
                        <a:pt x="286" y="0"/>
                        <a:pt x="286" y="7"/>
                      </a:cubicBezTo>
                      <a:cubicBezTo>
                        <a:pt x="287" y="9"/>
                        <a:pt x="290" y="12"/>
                        <a:pt x="289" y="15"/>
                      </a:cubicBezTo>
                      <a:cubicBezTo>
                        <a:pt x="288" y="17"/>
                        <a:pt x="282" y="17"/>
                        <a:pt x="280" y="17"/>
                      </a:cubicBezTo>
                      <a:cubicBezTo>
                        <a:pt x="277" y="17"/>
                        <a:pt x="275" y="15"/>
                        <a:pt x="272" y="13"/>
                      </a:cubicBezTo>
                      <a:cubicBezTo>
                        <a:pt x="269" y="12"/>
                        <a:pt x="265" y="10"/>
                        <a:pt x="262" y="9"/>
                      </a:cubicBezTo>
                      <a:cubicBezTo>
                        <a:pt x="250" y="5"/>
                        <a:pt x="237" y="5"/>
                        <a:pt x="224" y="5"/>
                      </a:cubicBezTo>
                      <a:cubicBezTo>
                        <a:pt x="224" y="11"/>
                        <a:pt x="239" y="11"/>
                        <a:pt x="243" y="14"/>
                      </a:cubicBezTo>
                      <a:cubicBezTo>
                        <a:pt x="246" y="16"/>
                        <a:pt x="250" y="22"/>
                        <a:pt x="243" y="21"/>
                      </a:cubicBezTo>
                      <a:cubicBezTo>
                        <a:pt x="240" y="21"/>
                        <a:pt x="237" y="19"/>
                        <a:pt x="234" y="18"/>
                      </a:cubicBezTo>
                      <a:cubicBezTo>
                        <a:pt x="218" y="12"/>
                        <a:pt x="201" y="11"/>
                        <a:pt x="185" y="11"/>
                      </a:cubicBezTo>
                      <a:cubicBezTo>
                        <a:pt x="178" y="11"/>
                        <a:pt x="171" y="11"/>
                        <a:pt x="165" y="11"/>
                      </a:cubicBezTo>
                      <a:cubicBezTo>
                        <a:pt x="157" y="12"/>
                        <a:pt x="150" y="15"/>
                        <a:pt x="142" y="17"/>
                      </a:cubicBezTo>
                      <a:cubicBezTo>
                        <a:pt x="139" y="18"/>
                        <a:pt x="132" y="20"/>
                        <a:pt x="137" y="23"/>
                      </a:cubicBezTo>
                      <a:cubicBezTo>
                        <a:pt x="140" y="26"/>
                        <a:pt x="146" y="25"/>
                        <a:pt x="149" y="26"/>
                      </a:cubicBezTo>
                      <a:cubicBezTo>
                        <a:pt x="156" y="27"/>
                        <a:pt x="162" y="27"/>
                        <a:pt x="169" y="28"/>
                      </a:cubicBezTo>
                      <a:cubicBezTo>
                        <a:pt x="174" y="30"/>
                        <a:pt x="180" y="31"/>
                        <a:pt x="185" y="33"/>
                      </a:cubicBezTo>
                      <a:cubicBezTo>
                        <a:pt x="188" y="35"/>
                        <a:pt x="191" y="38"/>
                        <a:pt x="187" y="41"/>
                      </a:cubicBezTo>
                      <a:cubicBezTo>
                        <a:pt x="184" y="42"/>
                        <a:pt x="176" y="42"/>
                        <a:pt x="173" y="41"/>
                      </a:cubicBezTo>
                      <a:cubicBezTo>
                        <a:pt x="164" y="39"/>
                        <a:pt x="156" y="35"/>
                        <a:pt x="146" y="33"/>
                      </a:cubicBezTo>
                      <a:cubicBezTo>
                        <a:pt x="136" y="31"/>
                        <a:pt x="126" y="30"/>
                        <a:pt x="116" y="27"/>
                      </a:cubicBezTo>
                      <a:cubicBezTo>
                        <a:pt x="111" y="26"/>
                        <a:pt x="106" y="25"/>
                        <a:pt x="100" y="24"/>
                      </a:cubicBezTo>
                      <a:cubicBezTo>
                        <a:pt x="97" y="23"/>
                        <a:pt x="93" y="22"/>
                        <a:pt x="89" y="22"/>
                      </a:cubicBezTo>
                      <a:cubicBezTo>
                        <a:pt x="85" y="23"/>
                        <a:pt x="81" y="25"/>
                        <a:pt x="84" y="29"/>
                      </a:cubicBezTo>
                      <a:cubicBezTo>
                        <a:pt x="87" y="33"/>
                        <a:pt x="95" y="32"/>
                        <a:pt x="99" y="34"/>
                      </a:cubicBezTo>
                      <a:cubicBezTo>
                        <a:pt x="101" y="34"/>
                        <a:pt x="107" y="36"/>
                        <a:pt x="109" y="38"/>
                      </a:cubicBezTo>
                      <a:cubicBezTo>
                        <a:pt x="90" y="39"/>
                        <a:pt x="71" y="38"/>
                        <a:pt x="53" y="37"/>
                      </a:cubicBezTo>
                      <a:cubicBezTo>
                        <a:pt x="44" y="36"/>
                        <a:pt x="35" y="36"/>
                        <a:pt x="26" y="36"/>
                      </a:cubicBezTo>
                      <a:cubicBezTo>
                        <a:pt x="17" y="36"/>
                        <a:pt x="9" y="37"/>
                        <a:pt x="1" y="40"/>
                      </a:cubicBezTo>
                      <a:cubicBezTo>
                        <a:pt x="1" y="43"/>
                        <a:pt x="0" y="45"/>
                        <a:pt x="2" y="47"/>
                      </a:cubicBezTo>
                      <a:cubicBezTo>
                        <a:pt x="4" y="49"/>
                        <a:pt x="7" y="49"/>
                        <a:pt x="10" y="50"/>
                      </a:cubicBezTo>
                      <a:cubicBezTo>
                        <a:pt x="16" y="50"/>
                        <a:pt x="22" y="50"/>
                        <a:pt x="28" y="50"/>
                      </a:cubicBezTo>
                      <a:cubicBezTo>
                        <a:pt x="39" y="50"/>
                        <a:pt x="50" y="49"/>
                        <a:pt x="61" y="50"/>
                      </a:cubicBezTo>
                      <a:cubicBezTo>
                        <a:pt x="61" y="51"/>
                        <a:pt x="61" y="51"/>
                        <a:pt x="61" y="52"/>
                      </a:cubicBezTo>
                      <a:cubicBezTo>
                        <a:pt x="54" y="56"/>
                        <a:pt x="45" y="55"/>
                        <a:pt x="37" y="58"/>
                      </a:cubicBezTo>
                      <a:cubicBezTo>
                        <a:pt x="35" y="59"/>
                        <a:pt x="30" y="62"/>
                        <a:pt x="31" y="65"/>
                      </a:cubicBezTo>
                      <a:cubicBezTo>
                        <a:pt x="32" y="68"/>
                        <a:pt x="37" y="70"/>
                        <a:pt x="40" y="70"/>
                      </a:cubicBezTo>
                      <a:cubicBezTo>
                        <a:pt x="49" y="70"/>
                        <a:pt x="56" y="68"/>
                        <a:pt x="64" y="65"/>
                      </a:cubicBezTo>
                      <a:cubicBezTo>
                        <a:pt x="68" y="64"/>
                        <a:pt x="69" y="63"/>
                        <a:pt x="72" y="67"/>
                      </a:cubicBezTo>
                      <a:cubicBezTo>
                        <a:pt x="74" y="69"/>
                        <a:pt x="74" y="70"/>
                        <a:pt x="77" y="71"/>
                      </a:cubicBezTo>
                      <a:cubicBezTo>
                        <a:pt x="80" y="72"/>
                        <a:pt x="84" y="72"/>
                        <a:pt x="87" y="73"/>
                      </a:cubicBezTo>
                      <a:cubicBezTo>
                        <a:pt x="92" y="74"/>
                        <a:pt x="97" y="76"/>
                        <a:pt x="102" y="76"/>
                      </a:cubicBezTo>
                      <a:cubicBezTo>
                        <a:pt x="107" y="77"/>
                        <a:pt x="111" y="77"/>
                        <a:pt x="115" y="78"/>
                      </a:cubicBezTo>
                      <a:cubicBezTo>
                        <a:pt x="120" y="79"/>
                        <a:pt x="123" y="80"/>
                        <a:pt x="128" y="78"/>
                      </a:cubicBezTo>
                      <a:cubicBezTo>
                        <a:pt x="132" y="76"/>
                        <a:pt x="136" y="76"/>
                        <a:pt x="140" y="76"/>
                      </a:cubicBezTo>
                      <a:cubicBezTo>
                        <a:pt x="156" y="76"/>
                        <a:pt x="171" y="70"/>
                        <a:pt x="185" y="64"/>
                      </a:cubicBezTo>
                      <a:cubicBezTo>
                        <a:pt x="194" y="60"/>
                        <a:pt x="200" y="50"/>
                        <a:pt x="211" y="50"/>
                      </a:cubicBezTo>
                      <a:cubicBezTo>
                        <a:pt x="212" y="58"/>
                        <a:pt x="195" y="60"/>
                        <a:pt x="199" y="66"/>
                      </a:cubicBezTo>
                      <a:cubicBezTo>
                        <a:pt x="203" y="72"/>
                        <a:pt x="212" y="64"/>
                        <a:pt x="218" y="65"/>
                      </a:cubicBezTo>
                      <a:cubicBezTo>
                        <a:pt x="220" y="66"/>
                        <a:pt x="224" y="70"/>
                        <a:pt x="225" y="73"/>
                      </a:cubicBezTo>
                      <a:cubicBezTo>
                        <a:pt x="226" y="77"/>
                        <a:pt x="220" y="76"/>
                        <a:pt x="217" y="76"/>
                      </a:cubicBezTo>
                      <a:cubicBezTo>
                        <a:pt x="210" y="75"/>
                        <a:pt x="202" y="75"/>
                        <a:pt x="195" y="76"/>
                      </a:cubicBezTo>
                      <a:cubicBezTo>
                        <a:pt x="185" y="76"/>
                        <a:pt x="175" y="79"/>
                        <a:pt x="165" y="79"/>
                      </a:cubicBezTo>
                      <a:cubicBezTo>
                        <a:pt x="160" y="79"/>
                        <a:pt x="156" y="81"/>
                        <a:pt x="150" y="81"/>
                      </a:cubicBezTo>
                      <a:cubicBezTo>
                        <a:pt x="148" y="81"/>
                        <a:pt x="139" y="80"/>
                        <a:pt x="140" y="85"/>
                      </a:cubicBezTo>
                      <a:cubicBezTo>
                        <a:pt x="142" y="85"/>
                        <a:pt x="143" y="87"/>
                        <a:pt x="146" y="87"/>
                      </a:cubicBezTo>
                      <a:cubicBezTo>
                        <a:pt x="148" y="88"/>
                        <a:pt x="151" y="88"/>
                        <a:pt x="152" y="89"/>
                      </a:cubicBezTo>
                      <a:cubicBezTo>
                        <a:pt x="157" y="90"/>
                        <a:pt x="162" y="91"/>
                        <a:pt x="167" y="93"/>
                      </a:cubicBezTo>
                      <a:cubicBezTo>
                        <a:pt x="170" y="94"/>
                        <a:pt x="176" y="98"/>
                        <a:pt x="175" y="101"/>
                      </a:cubicBezTo>
                      <a:cubicBezTo>
                        <a:pt x="174" y="104"/>
                        <a:pt x="169" y="105"/>
                        <a:pt x="167" y="105"/>
                      </a:cubicBezTo>
                      <a:cubicBezTo>
                        <a:pt x="161" y="105"/>
                        <a:pt x="158" y="103"/>
                        <a:pt x="153" y="101"/>
                      </a:cubicBezTo>
                      <a:cubicBezTo>
                        <a:pt x="149" y="99"/>
                        <a:pt x="145" y="98"/>
                        <a:pt x="141" y="97"/>
                      </a:cubicBezTo>
                      <a:cubicBezTo>
                        <a:pt x="132" y="94"/>
                        <a:pt x="125" y="91"/>
                        <a:pt x="117" y="88"/>
                      </a:cubicBezTo>
                      <a:cubicBezTo>
                        <a:pt x="109" y="86"/>
                        <a:pt x="100" y="86"/>
                        <a:pt x="92" y="84"/>
                      </a:cubicBezTo>
                      <a:cubicBezTo>
                        <a:pt x="90" y="84"/>
                        <a:pt x="83" y="82"/>
                        <a:pt x="82" y="85"/>
                      </a:cubicBezTo>
                      <a:cubicBezTo>
                        <a:pt x="79" y="88"/>
                        <a:pt x="85" y="91"/>
                        <a:pt x="88" y="92"/>
                      </a:cubicBezTo>
                      <a:cubicBezTo>
                        <a:pt x="90" y="94"/>
                        <a:pt x="93" y="95"/>
                        <a:pt x="95" y="97"/>
                      </a:cubicBezTo>
                      <a:cubicBezTo>
                        <a:pt x="97" y="98"/>
                        <a:pt x="99" y="100"/>
                        <a:pt x="101" y="101"/>
                      </a:cubicBezTo>
                      <a:cubicBezTo>
                        <a:pt x="104" y="104"/>
                        <a:pt x="109" y="106"/>
                        <a:pt x="113" y="109"/>
                      </a:cubicBezTo>
                      <a:cubicBezTo>
                        <a:pt x="116" y="111"/>
                        <a:pt x="119" y="114"/>
                        <a:pt x="123" y="116"/>
                      </a:cubicBezTo>
                      <a:cubicBezTo>
                        <a:pt x="127" y="117"/>
                        <a:pt x="130" y="117"/>
                        <a:pt x="135" y="117"/>
                      </a:cubicBezTo>
                      <a:cubicBezTo>
                        <a:pt x="138" y="117"/>
                        <a:pt x="142" y="116"/>
                        <a:pt x="146" y="117"/>
                      </a:cubicBezTo>
                      <a:cubicBezTo>
                        <a:pt x="148" y="117"/>
                        <a:pt x="150" y="118"/>
                        <a:pt x="152" y="119"/>
                      </a:cubicBezTo>
                      <a:cubicBezTo>
                        <a:pt x="153" y="120"/>
                        <a:pt x="157" y="120"/>
                        <a:pt x="157" y="122"/>
                      </a:cubicBezTo>
                      <a:cubicBezTo>
                        <a:pt x="160" y="130"/>
                        <a:pt x="144" y="129"/>
                        <a:pt x="140" y="129"/>
                      </a:cubicBezTo>
                      <a:cubicBezTo>
                        <a:pt x="136" y="129"/>
                        <a:pt x="133" y="129"/>
                        <a:pt x="129" y="128"/>
                      </a:cubicBezTo>
                      <a:cubicBezTo>
                        <a:pt x="124" y="126"/>
                        <a:pt x="121" y="126"/>
                        <a:pt x="116" y="125"/>
                      </a:cubicBezTo>
                      <a:cubicBezTo>
                        <a:pt x="112" y="124"/>
                        <a:pt x="108" y="124"/>
                        <a:pt x="104" y="124"/>
                      </a:cubicBezTo>
                      <a:cubicBezTo>
                        <a:pt x="101" y="123"/>
                        <a:pt x="98" y="122"/>
                        <a:pt x="94" y="123"/>
                      </a:cubicBezTo>
                      <a:cubicBezTo>
                        <a:pt x="87" y="124"/>
                        <a:pt x="81" y="127"/>
                        <a:pt x="75" y="131"/>
                      </a:cubicBezTo>
                      <a:cubicBezTo>
                        <a:pt x="73" y="132"/>
                        <a:pt x="70" y="133"/>
                        <a:pt x="70" y="136"/>
                      </a:cubicBezTo>
                      <a:cubicBezTo>
                        <a:pt x="69" y="139"/>
                        <a:pt x="72" y="141"/>
                        <a:pt x="74" y="143"/>
                      </a:cubicBezTo>
                      <a:cubicBezTo>
                        <a:pt x="81" y="146"/>
                        <a:pt x="90" y="147"/>
                        <a:pt x="97" y="149"/>
                      </a:cubicBezTo>
                      <a:cubicBezTo>
                        <a:pt x="103" y="151"/>
                        <a:pt x="109" y="153"/>
                        <a:pt x="115" y="156"/>
                      </a:cubicBezTo>
                      <a:cubicBezTo>
                        <a:pt x="119" y="158"/>
                        <a:pt x="130" y="167"/>
                        <a:pt x="119" y="169"/>
                      </a:cubicBezTo>
                      <a:cubicBezTo>
                        <a:pt x="116" y="170"/>
                        <a:pt x="112" y="169"/>
                        <a:pt x="109" y="168"/>
                      </a:cubicBezTo>
                      <a:cubicBezTo>
                        <a:pt x="105" y="166"/>
                        <a:pt x="101" y="165"/>
                        <a:pt x="97" y="163"/>
                      </a:cubicBezTo>
                      <a:cubicBezTo>
                        <a:pt x="93" y="161"/>
                        <a:pt x="90" y="158"/>
                        <a:pt x="86" y="156"/>
                      </a:cubicBezTo>
                      <a:cubicBezTo>
                        <a:pt x="79" y="153"/>
                        <a:pt x="73" y="151"/>
                        <a:pt x="66" y="151"/>
                      </a:cubicBezTo>
                      <a:cubicBezTo>
                        <a:pt x="62" y="152"/>
                        <a:pt x="58" y="153"/>
                        <a:pt x="58" y="157"/>
                      </a:cubicBezTo>
                      <a:cubicBezTo>
                        <a:pt x="58" y="161"/>
                        <a:pt x="63" y="164"/>
                        <a:pt x="66" y="165"/>
                      </a:cubicBezTo>
                      <a:cubicBezTo>
                        <a:pt x="69" y="167"/>
                        <a:pt x="75" y="167"/>
                        <a:pt x="78" y="170"/>
                      </a:cubicBezTo>
                      <a:cubicBezTo>
                        <a:pt x="82" y="173"/>
                        <a:pt x="76" y="174"/>
                        <a:pt x="73" y="175"/>
                      </a:cubicBezTo>
                      <a:cubicBezTo>
                        <a:pt x="69" y="176"/>
                        <a:pt x="65" y="178"/>
                        <a:pt x="61" y="179"/>
                      </a:cubicBezTo>
                      <a:cubicBezTo>
                        <a:pt x="57" y="181"/>
                        <a:pt x="52" y="181"/>
                        <a:pt x="47" y="183"/>
                      </a:cubicBezTo>
                      <a:cubicBezTo>
                        <a:pt x="44" y="184"/>
                        <a:pt x="37" y="187"/>
                        <a:pt x="41" y="191"/>
                      </a:cubicBezTo>
                      <a:cubicBezTo>
                        <a:pt x="44" y="195"/>
                        <a:pt x="49" y="195"/>
                        <a:pt x="53" y="195"/>
                      </a:cubicBezTo>
                      <a:cubicBezTo>
                        <a:pt x="63" y="195"/>
                        <a:pt x="72" y="195"/>
                        <a:pt x="82" y="195"/>
                      </a:cubicBezTo>
                      <a:cubicBezTo>
                        <a:pt x="94" y="195"/>
                        <a:pt x="105" y="195"/>
                        <a:pt x="117" y="193"/>
                      </a:cubicBezTo>
                      <a:cubicBezTo>
                        <a:pt x="127" y="192"/>
                        <a:pt x="138" y="188"/>
                        <a:pt x="149" y="191"/>
                      </a:cubicBezTo>
                      <a:cubicBezTo>
                        <a:pt x="155" y="192"/>
                        <a:pt x="161" y="196"/>
                        <a:pt x="168" y="197"/>
                      </a:cubicBezTo>
                      <a:cubicBezTo>
                        <a:pt x="179" y="199"/>
                        <a:pt x="190" y="196"/>
                        <a:pt x="200" y="19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6" name="Freeform 37"/>
                <p:cNvSpPr/>
                <p:nvPr/>
              </p:nvSpPr>
              <p:spPr bwMode="auto">
                <a:xfrm>
                  <a:off x="12004655" y="671513"/>
                  <a:ext cx="131762" cy="90487"/>
                </a:xfrm>
                <a:custGeom>
                  <a:avLst/>
                  <a:gdLst/>
                  <a:ahLst/>
                  <a:cxnLst>
                    <a:cxn ang="0">
                      <a:pos x="2" y="10"/>
                    </a:cxn>
                    <a:cxn ang="0">
                      <a:pos x="18" y="6"/>
                    </a:cxn>
                    <a:cxn ang="0">
                      <a:pos x="34" y="6"/>
                    </a:cxn>
                    <a:cxn ang="0">
                      <a:pos x="44" y="20"/>
                    </a:cxn>
                    <a:cxn ang="0">
                      <a:pos x="49" y="34"/>
                    </a:cxn>
                    <a:cxn ang="0">
                      <a:pos x="37" y="32"/>
                    </a:cxn>
                    <a:cxn ang="0">
                      <a:pos x="22" y="31"/>
                    </a:cxn>
                    <a:cxn ang="0">
                      <a:pos x="0" y="16"/>
                    </a:cxn>
                    <a:cxn ang="0">
                      <a:pos x="2" y="10"/>
                    </a:cxn>
                  </a:cxnLst>
                  <a:rect l="0" t="0" r="r" b="b"/>
                  <a:pathLst>
                    <a:path w="50" h="34">
                      <a:moveTo>
                        <a:pt x="2" y="10"/>
                      </a:moveTo>
                      <a:cubicBezTo>
                        <a:pt x="7" y="8"/>
                        <a:pt x="13" y="8"/>
                        <a:pt x="18" y="6"/>
                      </a:cubicBezTo>
                      <a:cubicBezTo>
                        <a:pt x="24" y="4"/>
                        <a:pt x="28" y="0"/>
                        <a:pt x="34" y="6"/>
                      </a:cubicBezTo>
                      <a:cubicBezTo>
                        <a:pt x="38" y="10"/>
                        <a:pt x="41" y="16"/>
                        <a:pt x="44" y="20"/>
                      </a:cubicBezTo>
                      <a:cubicBezTo>
                        <a:pt x="47" y="24"/>
                        <a:pt x="50" y="29"/>
                        <a:pt x="49" y="34"/>
                      </a:cubicBezTo>
                      <a:cubicBezTo>
                        <a:pt x="45" y="34"/>
                        <a:pt x="41" y="33"/>
                        <a:pt x="37" y="32"/>
                      </a:cubicBezTo>
                      <a:cubicBezTo>
                        <a:pt x="32" y="32"/>
                        <a:pt x="27" y="32"/>
                        <a:pt x="22" y="31"/>
                      </a:cubicBezTo>
                      <a:cubicBezTo>
                        <a:pt x="14" y="28"/>
                        <a:pt x="2" y="25"/>
                        <a:pt x="0" y="16"/>
                      </a:cubicBezTo>
                      <a:lnTo>
                        <a:pt x="2"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7" name="Freeform 38"/>
                <p:cNvSpPr/>
                <p:nvPr/>
              </p:nvSpPr>
              <p:spPr bwMode="auto">
                <a:xfrm>
                  <a:off x="11710968" y="366713"/>
                  <a:ext cx="77787" cy="79375"/>
                </a:xfrm>
                <a:custGeom>
                  <a:avLst/>
                  <a:gdLst/>
                  <a:ahLst/>
                  <a:cxnLst>
                    <a:cxn ang="0">
                      <a:pos x="0" y="2"/>
                    </a:cxn>
                    <a:cxn ang="0">
                      <a:pos x="21" y="4"/>
                    </a:cxn>
                    <a:cxn ang="0">
                      <a:pos x="27" y="20"/>
                    </a:cxn>
                    <a:cxn ang="0">
                      <a:pos x="0" y="7"/>
                    </a:cxn>
                    <a:cxn ang="0">
                      <a:pos x="0" y="2"/>
                    </a:cxn>
                  </a:cxnLst>
                  <a:rect l="0" t="0" r="r" b="b"/>
                  <a:pathLst>
                    <a:path w="30" h="30">
                      <a:moveTo>
                        <a:pt x="0" y="2"/>
                      </a:moveTo>
                      <a:cubicBezTo>
                        <a:pt x="5" y="0"/>
                        <a:pt x="17" y="1"/>
                        <a:pt x="21" y="4"/>
                      </a:cubicBezTo>
                      <a:cubicBezTo>
                        <a:pt x="25" y="8"/>
                        <a:pt x="30" y="15"/>
                        <a:pt x="27" y="20"/>
                      </a:cubicBezTo>
                      <a:cubicBezTo>
                        <a:pt x="21" y="30"/>
                        <a:pt x="4" y="13"/>
                        <a:pt x="0" y="7"/>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8" name="Freeform 39"/>
                <p:cNvSpPr/>
                <p:nvPr/>
              </p:nvSpPr>
              <p:spPr bwMode="auto">
                <a:xfrm>
                  <a:off x="13738203" y="635000"/>
                  <a:ext cx="109537" cy="63500"/>
                </a:xfrm>
                <a:custGeom>
                  <a:avLst/>
                  <a:gdLst/>
                  <a:ahLst/>
                  <a:cxnLst>
                    <a:cxn ang="0">
                      <a:pos x="7" y="0"/>
                    </a:cxn>
                    <a:cxn ang="0">
                      <a:pos x="18" y="0"/>
                    </a:cxn>
                    <a:cxn ang="0">
                      <a:pos x="28" y="6"/>
                    </a:cxn>
                    <a:cxn ang="0">
                      <a:pos x="40" y="13"/>
                    </a:cxn>
                    <a:cxn ang="0">
                      <a:pos x="34" y="19"/>
                    </a:cxn>
                    <a:cxn ang="0">
                      <a:pos x="22" y="20"/>
                    </a:cxn>
                    <a:cxn ang="0">
                      <a:pos x="11" y="23"/>
                    </a:cxn>
                    <a:cxn ang="0">
                      <a:pos x="0" y="5"/>
                    </a:cxn>
                    <a:cxn ang="0">
                      <a:pos x="7" y="0"/>
                    </a:cxn>
                  </a:cxnLst>
                  <a:rect l="0" t="0" r="r" b="b"/>
                  <a:pathLst>
                    <a:path w="42" h="24">
                      <a:moveTo>
                        <a:pt x="7" y="0"/>
                      </a:moveTo>
                      <a:cubicBezTo>
                        <a:pt x="10" y="0"/>
                        <a:pt x="14" y="0"/>
                        <a:pt x="18" y="0"/>
                      </a:cubicBezTo>
                      <a:cubicBezTo>
                        <a:pt x="22" y="1"/>
                        <a:pt x="25" y="4"/>
                        <a:pt x="28" y="6"/>
                      </a:cubicBezTo>
                      <a:cubicBezTo>
                        <a:pt x="31" y="8"/>
                        <a:pt x="38" y="9"/>
                        <a:pt x="40" y="13"/>
                      </a:cubicBezTo>
                      <a:cubicBezTo>
                        <a:pt x="42" y="17"/>
                        <a:pt x="37" y="19"/>
                        <a:pt x="34" y="19"/>
                      </a:cubicBezTo>
                      <a:cubicBezTo>
                        <a:pt x="30" y="20"/>
                        <a:pt x="26" y="19"/>
                        <a:pt x="22" y="20"/>
                      </a:cubicBezTo>
                      <a:cubicBezTo>
                        <a:pt x="18" y="21"/>
                        <a:pt x="15" y="23"/>
                        <a:pt x="11" y="23"/>
                      </a:cubicBezTo>
                      <a:cubicBezTo>
                        <a:pt x="0" y="24"/>
                        <a:pt x="0" y="13"/>
                        <a:pt x="0" y="5"/>
                      </a:cubicBezTo>
                      <a:lnTo>
                        <a:pt x="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9" name="Freeform 40"/>
                <p:cNvSpPr/>
                <p:nvPr/>
              </p:nvSpPr>
              <p:spPr bwMode="auto">
                <a:xfrm>
                  <a:off x="8275624" y="6130922"/>
                  <a:ext cx="309562" cy="333375"/>
                </a:xfrm>
                <a:custGeom>
                  <a:avLst/>
                  <a:gdLst/>
                  <a:ahLst/>
                  <a:cxnLst>
                    <a:cxn ang="0">
                      <a:pos x="45" y="127"/>
                    </a:cxn>
                    <a:cxn ang="0">
                      <a:pos x="53" y="118"/>
                    </a:cxn>
                    <a:cxn ang="0">
                      <a:pos x="61" y="110"/>
                    </a:cxn>
                    <a:cxn ang="0">
                      <a:pos x="68" y="90"/>
                    </a:cxn>
                    <a:cxn ang="0">
                      <a:pos x="81" y="72"/>
                    </a:cxn>
                    <a:cxn ang="0">
                      <a:pos x="95" y="69"/>
                    </a:cxn>
                    <a:cxn ang="0">
                      <a:pos x="96" y="60"/>
                    </a:cxn>
                    <a:cxn ang="0">
                      <a:pos x="95" y="52"/>
                    </a:cxn>
                    <a:cxn ang="0">
                      <a:pos x="102" y="45"/>
                    </a:cxn>
                    <a:cxn ang="0">
                      <a:pos x="111" y="26"/>
                    </a:cxn>
                    <a:cxn ang="0">
                      <a:pos x="116" y="11"/>
                    </a:cxn>
                    <a:cxn ang="0">
                      <a:pos x="101" y="17"/>
                    </a:cxn>
                    <a:cxn ang="0">
                      <a:pos x="98" y="5"/>
                    </a:cxn>
                    <a:cxn ang="0">
                      <a:pos x="94" y="2"/>
                    </a:cxn>
                    <a:cxn ang="0">
                      <a:pos x="89" y="4"/>
                    </a:cxn>
                    <a:cxn ang="0">
                      <a:pos x="79" y="24"/>
                    </a:cxn>
                    <a:cxn ang="0">
                      <a:pos x="63" y="49"/>
                    </a:cxn>
                    <a:cxn ang="0">
                      <a:pos x="39" y="65"/>
                    </a:cxn>
                    <a:cxn ang="0">
                      <a:pos x="16" y="83"/>
                    </a:cxn>
                    <a:cxn ang="0">
                      <a:pos x="3" y="102"/>
                    </a:cxn>
                    <a:cxn ang="0">
                      <a:pos x="0" y="112"/>
                    </a:cxn>
                    <a:cxn ang="0">
                      <a:pos x="9" y="118"/>
                    </a:cxn>
                    <a:cxn ang="0">
                      <a:pos x="33" y="123"/>
                    </a:cxn>
                    <a:cxn ang="0">
                      <a:pos x="40" y="127"/>
                    </a:cxn>
                    <a:cxn ang="0">
                      <a:pos x="45" y="127"/>
                    </a:cxn>
                  </a:cxnLst>
                  <a:rect l="0" t="0" r="r" b="b"/>
                  <a:pathLst>
                    <a:path w="118" h="127">
                      <a:moveTo>
                        <a:pt x="45" y="127"/>
                      </a:moveTo>
                      <a:cubicBezTo>
                        <a:pt x="48" y="124"/>
                        <a:pt x="50" y="120"/>
                        <a:pt x="53" y="118"/>
                      </a:cubicBezTo>
                      <a:cubicBezTo>
                        <a:pt x="56" y="115"/>
                        <a:pt x="59" y="114"/>
                        <a:pt x="61" y="110"/>
                      </a:cubicBezTo>
                      <a:cubicBezTo>
                        <a:pt x="65" y="104"/>
                        <a:pt x="67" y="97"/>
                        <a:pt x="68" y="90"/>
                      </a:cubicBezTo>
                      <a:cubicBezTo>
                        <a:pt x="70" y="83"/>
                        <a:pt x="74" y="74"/>
                        <a:pt x="81" y="72"/>
                      </a:cubicBezTo>
                      <a:cubicBezTo>
                        <a:pt x="86" y="70"/>
                        <a:pt x="91" y="71"/>
                        <a:pt x="95" y="69"/>
                      </a:cubicBezTo>
                      <a:cubicBezTo>
                        <a:pt x="102" y="66"/>
                        <a:pt x="98" y="65"/>
                        <a:pt x="96" y="60"/>
                      </a:cubicBezTo>
                      <a:cubicBezTo>
                        <a:pt x="94" y="57"/>
                        <a:pt x="93" y="55"/>
                        <a:pt x="95" y="52"/>
                      </a:cubicBezTo>
                      <a:cubicBezTo>
                        <a:pt x="96" y="48"/>
                        <a:pt x="100" y="47"/>
                        <a:pt x="102" y="45"/>
                      </a:cubicBezTo>
                      <a:cubicBezTo>
                        <a:pt x="108" y="40"/>
                        <a:pt x="109" y="33"/>
                        <a:pt x="111" y="26"/>
                      </a:cubicBezTo>
                      <a:cubicBezTo>
                        <a:pt x="113" y="22"/>
                        <a:pt x="118" y="16"/>
                        <a:pt x="116" y="11"/>
                      </a:cubicBezTo>
                      <a:cubicBezTo>
                        <a:pt x="111" y="0"/>
                        <a:pt x="106" y="15"/>
                        <a:pt x="101" y="17"/>
                      </a:cubicBezTo>
                      <a:cubicBezTo>
                        <a:pt x="98" y="14"/>
                        <a:pt x="99" y="9"/>
                        <a:pt x="98" y="5"/>
                      </a:cubicBezTo>
                      <a:cubicBezTo>
                        <a:pt x="97" y="2"/>
                        <a:pt x="97" y="2"/>
                        <a:pt x="94" y="2"/>
                      </a:cubicBezTo>
                      <a:cubicBezTo>
                        <a:pt x="92" y="2"/>
                        <a:pt x="91" y="2"/>
                        <a:pt x="89" y="4"/>
                      </a:cubicBezTo>
                      <a:cubicBezTo>
                        <a:pt x="83" y="8"/>
                        <a:pt x="82" y="18"/>
                        <a:pt x="79" y="24"/>
                      </a:cubicBezTo>
                      <a:cubicBezTo>
                        <a:pt x="74" y="33"/>
                        <a:pt x="69" y="41"/>
                        <a:pt x="63" y="49"/>
                      </a:cubicBezTo>
                      <a:cubicBezTo>
                        <a:pt x="57" y="57"/>
                        <a:pt x="48" y="60"/>
                        <a:pt x="39" y="65"/>
                      </a:cubicBezTo>
                      <a:cubicBezTo>
                        <a:pt x="32" y="71"/>
                        <a:pt x="23" y="76"/>
                        <a:pt x="16" y="83"/>
                      </a:cubicBezTo>
                      <a:cubicBezTo>
                        <a:pt x="11" y="88"/>
                        <a:pt x="6" y="96"/>
                        <a:pt x="3" y="102"/>
                      </a:cubicBezTo>
                      <a:cubicBezTo>
                        <a:pt x="2" y="105"/>
                        <a:pt x="0" y="109"/>
                        <a:pt x="0" y="112"/>
                      </a:cubicBezTo>
                      <a:cubicBezTo>
                        <a:pt x="0" y="117"/>
                        <a:pt x="5" y="117"/>
                        <a:pt x="9" y="118"/>
                      </a:cubicBezTo>
                      <a:cubicBezTo>
                        <a:pt x="17" y="119"/>
                        <a:pt x="25" y="122"/>
                        <a:pt x="33" y="123"/>
                      </a:cubicBezTo>
                      <a:cubicBezTo>
                        <a:pt x="35" y="124"/>
                        <a:pt x="38" y="125"/>
                        <a:pt x="40" y="127"/>
                      </a:cubicBezTo>
                      <a:lnTo>
                        <a:pt x="45" y="12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0" name="Freeform 41"/>
                <p:cNvSpPr/>
                <p:nvPr/>
              </p:nvSpPr>
              <p:spPr bwMode="auto">
                <a:xfrm>
                  <a:off x="8513749" y="5827710"/>
                  <a:ext cx="239712" cy="368300"/>
                </a:xfrm>
                <a:custGeom>
                  <a:avLst/>
                  <a:gdLst/>
                  <a:ahLst/>
                  <a:cxnLst>
                    <a:cxn ang="0">
                      <a:pos x="79" y="90"/>
                    </a:cxn>
                    <a:cxn ang="0">
                      <a:pos x="80" y="90"/>
                    </a:cxn>
                    <a:cxn ang="0">
                      <a:pos x="85" y="75"/>
                    </a:cxn>
                    <a:cxn ang="0">
                      <a:pos x="88" y="58"/>
                    </a:cxn>
                    <a:cxn ang="0">
                      <a:pos x="77" y="63"/>
                    </a:cxn>
                    <a:cxn ang="0">
                      <a:pos x="65" y="68"/>
                    </a:cxn>
                    <a:cxn ang="0">
                      <a:pos x="51" y="54"/>
                    </a:cxn>
                    <a:cxn ang="0">
                      <a:pos x="44" y="37"/>
                    </a:cxn>
                    <a:cxn ang="0">
                      <a:pos x="44" y="46"/>
                    </a:cxn>
                    <a:cxn ang="0">
                      <a:pos x="43" y="51"/>
                    </a:cxn>
                    <a:cxn ang="0">
                      <a:pos x="38" y="46"/>
                    </a:cxn>
                    <a:cxn ang="0">
                      <a:pos x="31" y="26"/>
                    </a:cxn>
                    <a:cxn ang="0">
                      <a:pos x="18" y="8"/>
                    </a:cxn>
                    <a:cxn ang="0">
                      <a:pos x="0" y="1"/>
                    </a:cxn>
                    <a:cxn ang="0">
                      <a:pos x="4" y="11"/>
                    </a:cxn>
                    <a:cxn ang="0">
                      <a:pos x="10" y="22"/>
                    </a:cxn>
                    <a:cxn ang="0">
                      <a:pos x="25" y="46"/>
                    </a:cxn>
                    <a:cxn ang="0">
                      <a:pos x="33" y="66"/>
                    </a:cxn>
                    <a:cxn ang="0">
                      <a:pos x="25" y="85"/>
                    </a:cxn>
                    <a:cxn ang="0">
                      <a:pos x="19" y="93"/>
                    </a:cxn>
                    <a:cxn ang="0">
                      <a:pos x="26" y="100"/>
                    </a:cxn>
                    <a:cxn ang="0">
                      <a:pos x="37" y="106"/>
                    </a:cxn>
                    <a:cxn ang="0">
                      <a:pos x="37" y="116"/>
                    </a:cxn>
                    <a:cxn ang="0">
                      <a:pos x="35" y="127"/>
                    </a:cxn>
                    <a:cxn ang="0">
                      <a:pos x="37" y="136"/>
                    </a:cxn>
                    <a:cxn ang="0">
                      <a:pos x="54" y="125"/>
                    </a:cxn>
                    <a:cxn ang="0">
                      <a:pos x="65" y="105"/>
                    </a:cxn>
                    <a:cxn ang="0">
                      <a:pos x="73" y="89"/>
                    </a:cxn>
                    <a:cxn ang="0">
                      <a:pos x="79" y="90"/>
                    </a:cxn>
                  </a:cxnLst>
                  <a:rect l="0" t="0" r="r" b="b"/>
                  <a:pathLst>
                    <a:path w="91" h="140">
                      <a:moveTo>
                        <a:pt x="79" y="90"/>
                      </a:moveTo>
                      <a:cubicBezTo>
                        <a:pt x="79" y="90"/>
                        <a:pt x="80" y="90"/>
                        <a:pt x="80" y="90"/>
                      </a:cubicBezTo>
                      <a:cubicBezTo>
                        <a:pt x="83" y="85"/>
                        <a:pt x="84" y="80"/>
                        <a:pt x="85" y="75"/>
                      </a:cubicBezTo>
                      <a:cubicBezTo>
                        <a:pt x="87" y="70"/>
                        <a:pt x="91" y="63"/>
                        <a:pt x="88" y="58"/>
                      </a:cubicBezTo>
                      <a:cubicBezTo>
                        <a:pt x="84" y="58"/>
                        <a:pt x="80" y="61"/>
                        <a:pt x="77" y="63"/>
                      </a:cubicBezTo>
                      <a:cubicBezTo>
                        <a:pt x="74" y="65"/>
                        <a:pt x="69" y="69"/>
                        <a:pt x="65" y="68"/>
                      </a:cubicBezTo>
                      <a:cubicBezTo>
                        <a:pt x="62" y="61"/>
                        <a:pt x="53" y="62"/>
                        <a:pt x="51" y="54"/>
                      </a:cubicBezTo>
                      <a:cubicBezTo>
                        <a:pt x="50" y="50"/>
                        <a:pt x="50" y="37"/>
                        <a:pt x="44" y="37"/>
                      </a:cubicBezTo>
                      <a:cubicBezTo>
                        <a:pt x="44" y="40"/>
                        <a:pt x="44" y="43"/>
                        <a:pt x="44" y="46"/>
                      </a:cubicBezTo>
                      <a:cubicBezTo>
                        <a:pt x="44" y="47"/>
                        <a:pt x="44" y="51"/>
                        <a:pt x="43" y="51"/>
                      </a:cubicBezTo>
                      <a:cubicBezTo>
                        <a:pt x="42" y="51"/>
                        <a:pt x="39" y="47"/>
                        <a:pt x="38" y="46"/>
                      </a:cubicBezTo>
                      <a:cubicBezTo>
                        <a:pt x="33" y="40"/>
                        <a:pt x="32" y="34"/>
                        <a:pt x="31" y="26"/>
                      </a:cubicBezTo>
                      <a:cubicBezTo>
                        <a:pt x="30" y="19"/>
                        <a:pt x="24" y="12"/>
                        <a:pt x="18" y="8"/>
                      </a:cubicBezTo>
                      <a:cubicBezTo>
                        <a:pt x="14" y="5"/>
                        <a:pt x="6" y="0"/>
                        <a:pt x="0" y="1"/>
                      </a:cubicBezTo>
                      <a:cubicBezTo>
                        <a:pt x="0" y="4"/>
                        <a:pt x="2" y="8"/>
                        <a:pt x="4" y="11"/>
                      </a:cubicBezTo>
                      <a:cubicBezTo>
                        <a:pt x="6" y="14"/>
                        <a:pt x="8" y="18"/>
                        <a:pt x="10" y="22"/>
                      </a:cubicBezTo>
                      <a:cubicBezTo>
                        <a:pt x="15" y="30"/>
                        <a:pt x="20" y="38"/>
                        <a:pt x="25" y="46"/>
                      </a:cubicBezTo>
                      <a:cubicBezTo>
                        <a:pt x="29" y="52"/>
                        <a:pt x="33" y="58"/>
                        <a:pt x="33" y="66"/>
                      </a:cubicBezTo>
                      <a:cubicBezTo>
                        <a:pt x="33" y="74"/>
                        <a:pt x="30" y="79"/>
                        <a:pt x="25" y="85"/>
                      </a:cubicBezTo>
                      <a:cubicBezTo>
                        <a:pt x="23" y="87"/>
                        <a:pt x="20" y="90"/>
                        <a:pt x="19" y="93"/>
                      </a:cubicBezTo>
                      <a:cubicBezTo>
                        <a:pt x="18" y="97"/>
                        <a:pt x="23" y="98"/>
                        <a:pt x="26" y="100"/>
                      </a:cubicBezTo>
                      <a:cubicBezTo>
                        <a:pt x="30" y="102"/>
                        <a:pt x="34" y="104"/>
                        <a:pt x="37" y="106"/>
                      </a:cubicBezTo>
                      <a:cubicBezTo>
                        <a:pt x="42" y="110"/>
                        <a:pt x="39" y="112"/>
                        <a:pt x="37" y="116"/>
                      </a:cubicBezTo>
                      <a:cubicBezTo>
                        <a:pt x="36" y="119"/>
                        <a:pt x="35" y="123"/>
                        <a:pt x="35" y="127"/>
                      </a:cubicBezTo>
                      <a:cubicBezTo>
                        <a:pt x="34" y="130"/>
                        <a:pt x="34" y="135"/>
                        <a:pt x="37" y="136"/>
                      </a:cubicBezTo>
                      <a:cubicBezTo>
                        <a:pt x="47" y="140"/>
                        <a:pt x="50" y="131"/>
                        <a:pt x="54" y="125"/>
                      </a:cubicBezTo>
                      <a:cubicBezTo>
                        <a:pt x="58" y="119"/>
                        <a:pt x="64" y="112"/>
                        <a:pt x="65" y="105"/>
                      </a:cubicBezTo>
                      <a:cubicBezTo>
                        <a:pt x="66" y="100"/>
                        <a:pt x="63" y="86"/>
                        <a:pt x="73" y="89"/>
                      </a:cubicBezTo>
                      <a:lnTo>
                        <a:pt x="79" y="9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1" name="Freeform 42"/>
                <p:cNvSpPr/>
                <p:nvPr/>
              </p:nvSpPr>
              <p:spPr bwMode="auto">
                <a:xfrm>
                  <a:off x="7413613" y="6122985"/>
                  <a:ext cx="155575" cy="176212"/>
                </a:xfrm>
                <a:custGeom>
                  <a:avLst/>
                  <a:gdLst/>
                  <a:ahLst/>
                  <a:cxnLst>
                    <a:cxn ang="0">
                      <a:pos x="58" y="13"/>
                    </a:cxn>
                    <a:cxn ang="0">
                      <a:pos x="59" y="34"/>
                    </a:cxn>
                    <a:cxn ang="0">
                      <a:pos x="49" y="52"/>
                    </a:cxn>
                    <a:cxn ang="0">
                      <a:pos x="48" y="51"/>
                    </a:cxn>
                    <a:cxn ang="0">
                      <a:pos x="43" y="49"/>
                    </a:cxn>
                    <a:cxn ang="0">
                      <a:pos x="40" y="55"/>
                    </a:cxn>
                    <a:cxn ang="0">
                      <a:pos x="36" y="67"/>
                    </a:cxn>
                    <a:cxn ang="0">
                      <a:pos x="28" y="60"/>
                    </a:cxn>
                    <a:cxn ang="0">
                      <a:pos x="18" y="54"/>
                    </a:cxn>
                    <a:cxn ang="0">
                      <a:pos x="12" y="39"/>
                    </a:cxn>
                    <a:cxn ang="0">
                      <a:pos x="5" y="19"/>
                    </a:cxn>
                    <a:cxn ang="0">
                      <a:pos x="4" y="0"/>
                    </a:cxn>
                    <a:cxn ang="0">
                      <a:pos x="14" y="11"/>
                    </a:cxn>
                    <a:cxn ang="0">
                      <a:pos x="27" y="14"/>
                    </a:cxn>
                    <a:cxn ang="0">
                      <a:pos x="41" y="14"/>
                    </a:cxn>
                    <a:cxn ang="0">
                      <a:pos x="53" y="9"/>
                    </a:cxn>
                    <a:cxn ang="0">
                      <a:pos x="58" y="13"/>
                    </a:cxn>
                  </a:cxnLst>
                  <a:rect l="0" t="0" r="r" b="b"/>
                  <a:pathLst>
                    <a:path w="59" h="67">
                      <a:moveTo>
                        <a:pt x="58" y="13"/>
                      </a:moveTo>
                      <a:cubicBezTo>
                        <a:pt x="58" y="20"/>
                        <a:pt x="59" y="27"/>
                        <a:pt x="59" y="34"/>
                      </a:cubicBezTo>
                      <a:cubicBezTo>
                        <a:pt x="58" y="40"/>
                        <a:pt x="53" y="48"/>
                        <a:pt x="49" y="52"/>
                      </a:cubicBezTo>
                      <a:cubicBezTo>
                        <a:pt x="49" y="52"/>
                        <a:pt x="48" y="52"/>
                        <a:pt x="48" y="51"/>
                      </a:cubicBezTo>
                      <a:cubicBezTo>
                        <a:pt x="46" y="50"/>
                        <a:pt x="46" y="48"/>
                        <a:pt x="43" y="49"/>
                      </a:cubicBezTo>
                      <a:cubicBezTo>
                        <a:pt x="40" y="50"/>
                        <a:pt x="40" y="52"/>
                        <a:pt x="40" y="55"/>
                      </a:cubicBezTo>
                      <a:cubicBezTo>
                        <a:pt x="40" y="58"/>
                        <a:pt x="39" y="65"/>
                        <a:pt x="36" y="67"/>
                      </a:cubicBezTo>
                      <a:cubicBezTo>
                        <a:pt x="33" y="65"/>
                        <a:pt x="31" y="62"/>
                        <a:pt x="28" y="60"/>
                      </a:cubicBezTo>
                      <a:cubicBezTo>
                        <a:pt x="24" y="58"/>
                        <a:pt x="21" y="57"/>
                        <a:pt x="18" y="54"/>
                      </a:cubicBezTo>
                      <a:cubicBezTo>
                        <a:pt x="14" y="51"/>
                        <a:pt x="14" y="44"/>
                        <a:pt x="12" y="39"/>
                      </a:cubicBezTo>
                      <a:cubicBezTo>
                        <a:pt x="10" y="32"/>
                        <a:pt x="7" y="25"/>
                        <a:pt x="5" y="19"/>
                      </a:cubicBezTo>
                      <a:cubicBezTo>
                        <a:pt x="4" y="16"/>
                        <a:pt x="0" y="2"/>
                        <a:pt x="4" y="0"/>
                      </a:cubicBezTo>
                      <a:cubicBezTo>
                        <a:pt x="8" y="3"/>
                        <a:pt x="10" y="8"/>
                        <a:pt x="14" y="11"/>
                      </a:cubicBezTo>
                      <a:cubicBezTo>
                        <a:pt x="18" y="13"/>
                        <a:pt x="22" y="14"/>
                        <a:pt x="27" y="14"/>
                      </a:cubicBezTo>
                      <a:cubicBezTo>
                        <a:pt x="31" y="15"/>
                        <a:pt x="37" y="15"/>
                        <a:pt x="41" y="14"/>
                      </a:cubicBezTo>
                      <a:cubicBezTo>
                        <a:pt x="45" y="13"/>
                        <a:pt x="49" y="7"/>
                        <a:pt x="53" y="9"/>
                      </a:cubicBezTo>
                      <a:lnTo>
                        <a:pt x="58"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2" name="Freeform 43"/>
                <p:cNvSpPr/>
                <p:nvPr/>
              </p:nvSpPr>
              <p:spPr bwMode="auto">
                <a:xfrm>
                  <a:off x="6169015" y="4800599"/>
                  <a:ext cx="1609722" cy="1258887"/>
                </a:xfrm>
                <a:custGeom>
                  <a:avLst/>
                  <a:gdLst/>
                  <a:ahLst/>
                  <a:cxnLst>
                    <a:cxn ang="0">
                      <a:pos x="578" y="376"/>
                    </a:cxn>
                    <a:cxn ang="0">
                      <a:pos x="600" y="341"/>
                    </a:cxn>
                    <a:cxn ang="0">
                      <a:pos x="609" y="278"/>
                    </a:cxn>
                    <a:cxn ang="0">
                      <a:pos x="607" y="223"/>
                    </a:cxn>
                    <a:cxn ang="0">
                      <a:pos x="569" y="201"/>
                    </a:cxn>
                    <a:cxn ang="0">
                      <a:pos x="560" y="185"/>
                    </a:cxn>
                    <a:cxn ang="0">
                      <a:pos x="539" y="148"/>
                    </a:cxn>
                    <a:cxn ang="0">
                      <a:pos x="495" y="96"/>
                    </a:cxn>
                    <a:cxn ang="0">
                      <a:pos x="474" y="55"/>
                    </a:cxn>
                    <a:cxn ang="0">
                      <a:pos x="457" y="22"/>
                    </a:cxn>
                    <a:cxn ang="0">
                      <a:pos x="422" y="102"/>
                    </a:cxn>
                    <a:cxn ang="0">
                      <a:pos x="357" y="78"/>
                    </a:cxn>
                    <a:cxn ang="0">
                      <a:pos x="339" y="58"/>
                    </a:cxn>
                    <a:cxn ang="0">
                      <a:pos x="360" y="32"/>
                    </a:cxn>
                    <a:cxn ang="0">
                      <a:pos x="327" y="21"/>
                    </a:cxn>
                    <a:cxn ang="0">
                      <a:pos x="294" y="7"/>
                    </a:cxn>
                    <a:cxn ang="0">
                      <a:pos x="295" y="17"/>
                    </a:cxn>
                    <a:cxn ang="0">
                      <a:pos x="255" y="43"/>
                    </a:cxn>
                    <a:cxn ang="0">
                      <a:pos x="245" y="70"/>
                    </a:cxn>
                    <a:cxn ang="0">
                      <a:pos x="235" y="72"/>
                    </a:cxn>
                    <a:cxn ang="0">
                      <a:pos x="226" y="57"/>
                    </a:cxn>
                    <a:cxn ang="0">
                      <a:pos x="183" y="62"/>
                    </a:cxn>
                    <a:cxn ang="0">
                      <a:pos x="183" y="92"/>
                    </a:cxn>
                    <a:cxn ang="0">
                      <a:pos x="166" y="98"/>
                    </a:cxn>
                    <a:cxn ang="0">
                      <a:pos x="142" y="115"/>
                    </a:cxn>
                    <a:cxn ang="0">
                      <a:pos x="83" y="150"/>
                    </a:cxn>
                    <a:cxn ang="0">
                      <a:pos x="18" y="187"/>
                    </a:cxn>
                    <a:cxn ang="0">
                      <a:pos x="19" y="239"/>
                    </a:cxn>
                    <a:cxn ang="0">
                      <a:pos x="1" y="241"/>
                    </a:cxn>
                    <a:cxn ang="0">
                      <a:pos x="30" y="303"/>
                    </a:cxn>
                    <a:cxn ang="0">
                      <a:pos x="35" y="375"/>
                    </a:cxn>
                    <a:cxn ang="0">
                      <a:pos x="94" y="392"/>
                    </a:cxn>
                    <a:cxn ang="0">
                      <a:pos x="152" y="379"/>
                    </a:cxn>
                    <a:cxn ang="0">
                      <a:pos x="188" y="356"/>
                    </a:cxn>
                    <a:cxn ang="0">
                      <a:pos x="223" y="346"/>
                    </a:cxn>
                    <a:cxn ang="0">
                      <a:pos x="278" y="340"/>
                    </a:cxn>
                    <a:cxn ang="0">
                      <a:pos x="317" y="350"/>
                    </a:cxn>
                    <a:cxn ang="0">
                      <a:pos x="334" y="388"/>
                    </a:cxn>
                    <a:cxn ang="0">
                      <a:pos x="361" y="373"/>
                    </a:cxn>
                    <a:cxn ang="0">
                      <a:pos x="379" y="364"/>
                    </a:cxn>
                    <a:cxn ang="0">
                      <a:pos x="375" y="402"/>
                    </a:cxn>
                    <a:cxn ang="0">
                      <a:pos x="380" y="414"/>
                    </a:cxn>
                    <a:cxn ang="0">
                      <a:pos x="404" y="427"/>
                    </a:cxn>
                    <a:cxn ang="0">
                      <a:pos x="431" y="460"/>
                    </a:cxn>
                    <a:cxn ang="0">
                      <a:pos x="469" y="469"/>
                    </a:cxn>
                    <a:cxn ang="0">
                      <a:pos x="488" y="463"/>
                    </a:cxn>
                    <a:cxn ang="0">
                      <a:pos x="510" y="477"/>
                    </a:cxn>
                    <a:cxn ang="0">
                      <a:pos x="526" y="458"/>
                    </a:cxn>
                    <a:cxn ang="0">
                      <a:pos x="559" y="438"/>
                    </a:cxn>
                  </a:cxnLst>
                  <a:rect l="0" t="0" r="r" b="b"/>
                  <a:pathLst>
                    <a:path w="613" h="479">
                      <a:moveTo>
                        <a:pt x="565" y="407"/>
                      </a:moveTo>
                      <a:cubicBezTo>
                        <a:pt x="566" y="400"/>
                        <a:pt x="568" y="393"/>
                        <a:pt x="571" y="386"/>
                      </a:cubicBezTo>
                      <a:cubicBezTo>
                        <a:pt x="573" y="382"/>
                        <a:pt x="575" y="379"/>
                        <a:pt x="578" y="376"/>
                      </a:cubicBezTo>
                      <a:cubicBezTo>
                        <a:pt x="581" y="373"/>
                        <a:pt x="585" y="371"/>
                        <a:pt x="588" y="368"/>
                      </a:cubicBezTo>
                      <a:cubicBezTo>
                        <a:pt x="591" y="364"/>
                        <a:pt x="590" y="360"/>
                        <a:pt x="592" y="356"/>
                      </a:cubicBezTo>
                      <a:cubicBezTo>
                        <a:pt x="594" y="350"/>
                        <a:pt x="598" y="347"/>
                        <a:pt x="600" y="341"/>
                      </a:cubicBezTo>
                      <a:cubicBezTo>
                        <a:pt x="601" y="335"/>
                        <a:pt x="604" y="329"/>
                        <a:pt x="607" y="323"/>
                      </a:cubicBezTo>
                      <a:cubicBezTo>
                        <a:pt x="611" y="315"/>
                        <a:pt x="612" y="309"/>
                        <a:pt x="612" y="300"/>
                      </a:cubicBezTo>
                      <a:cubicBezTo>
                        <a:pt x="612" y="292"/>
                        <a:pt x="613" y="285"/>
                        <a:pt x="609" y="278"/>
                      </a:cubicBezTo>
                      <a:cubicBezTo>
                        <a:pt x="606" y="272"/>
                        <a:pt x="603" y="265"/>
                        <a:pt x="604" y="258"/>
                      </a:cubicBezTo>
                      <a:cubicBezTo>
                        <a:pt x="604" y="252"/>
                        <a:pt x="606" y="247"/>
                        <a:pt x="606" y="241"/>
                      </a:cubicBezTo>
                      <a:cubicBezTo>
                        <a:pt x="606" y="235"/>
                        <a:pt x="608" y="229"/>
                        <a:pt x="607" y="223"/>
                      </a:cubicBezTo>
                      <a:cubicBezTo>
                        <a:pt x="604" y="225"/>
                        <a:pt x="601" y="230"/>
                        <a:pt x="598" y="230"/>
                      </a:cubicBezTo>
                      <a:cubicBezTo>
                        <a:pt x="594" y="231"/>
                        <a:pt x="591" y="225"/>
                        <a:pt x="588" y="223"/>
                      </a:cubicBezTo>
                      <a:cubicBezTo>
                        <a:pt x="582" y="216"/>
                        <a:pt x="573" y="209"/>
                        <a:pt x="569" y="201"/>
                      </a:cubicBezTo>
                      <a:cubicBezTo>
                        <a:pt x="567" y="194"/>
                        <a:pt x="571" y="186"/>
                        <a:pt x="565" y="182"/>
                      </a:cubicBezTo>
                      <a:cubicBezTo>
                        <a:pt x="565" y="181"/>
                        <a:pt x="561" y="179"/>
                        <a:pt x="560" y="180"/>
                      </a:cubicBezTo>
                      <a:cubicBezTo>
                        <a:pt x="559" y="180"/>
                        <a:pt x="560" y="184"/>
                        <a:pt x="560" y="185"/>
                      </a:cubicBezTo>
                      <a:cubicBezTo>
                        <a:pt x="559" y="191"/>
                        <a:pt x="555" y="189"/>
                        <a:pt x="552" y="186"/>
                      </a:cubicBezTo>
                      <a:cubicBezTo>
                        <a:pt x="548" y="182"/>
                        <a:pt x="547" y="177"/>
                        <a:pt x="546" y="172"/>
                      </a:cubicBezTo>
                      <a:cubicBezTo>
                        <a:pt x="544" y="165"/>
                        <a:pt x="543" y="154"/>
                        <a:pt x="539" y="148"/>
                      </a:cubicBezTo>
                      <a:cubicBezTo>
                        <a:pt x="533" y="141"/>
                        <a:pt x="523" y="141"/>
                        <a:pt x="516" y="138"/>
                      </a:cubicBezTo>
                      <a:cubicBezTo>
                        <a:pt x="509" y="134"/>
                        <a:pt x="504" y="127"/>
                        <a:pt x="500" y="120"/>
                      </a:cubicBezTo>
                      <a:cubicBezTo>
                        <a:pt x="497" y="113"/>
                        <a:pt x="499" y="104"/>
                        <a:pt x="495" y="96"/>
                      </a:cubicBezTo>
                      <a:cubicBezTo>
                        <a:pt x="492" y="89"/>
                        <a:pt x="490" y="82"/>
                        <a:pt x="490" y="75"/>
                      </a:cubicBezTo>
                      <a:cubicBezTo>
                        <a:pt x="489" y="67"/>
                        <a:pt x="485" y="62"/>
                        <a:pt x="478" y="58"/>
                      </a:cubicBezTo>
                      <a:cubicBezTo>
                        <a:pt x="477" y="57"/>
                        <a:pt x="475" y="55"/>
                        <a:pt x="474" y="55"/>
                      </a:cubicBezTo>
                      <a:cubicBezTo>
                        <a:pt x="471" y="55"/>
                        <a:pt x="473" y="57"/>
                        <a:pt x="470" y="57"/>
                      </a:cubicBezTo>
                      <a:cubicBezTo>
                        <a:pt x="467" y="58"/>
                        <a:pt x="465" y="50"/>
                        <a:pt x="464" y="48"/>
                      </a:cubicBezTo>
                      <a:cubicBezTo>
                        <a:pt x="460" y="40"/>
                        <a:pt x="459" y="31"/>
                        <a:pt x="457" y="22"/>
                      </a:cubicBezTo>
                      <a:cubicBezTo>
                        <a:pt x="455" y="14"/>
                        <a:pt x="451" y="6"/>
                        <a:pt x="447" y="0"/>
                      </a:cubicBezTo>
                      <a:cubicBezTo>
                        <a:pt x="436" y="16"/>
                        <a:pt x="436" y="36"/>
                        <a:pt x="434" y="55"/>
                      </a:cubicBezTo>
                      <a:cubicBezTo>
                        <a:pt x="432" y="71"/>
                        <a:pt x="430" y="88"/>
                        <a:pt x="422" y="102"/>
                      </a:cubicBezTo>
                      <a:cubicBezTo>
                        <a:pt x="418" y="109"/>
                        <a:pt x="413" y="112"/>
                        <a:pt x="405" y="107"/>
                      </a:cubicBezTo>
                      <a:cubicBezTo>
                        <a:pt x="398" y="102"/>
                        <a:pt x="389" y="99"/>
                        <a:pt x="380" y="95"/>
                      </a:cubicBezTo>
                      <a:cubicBezTo>
                        <a:pt x="372" y="91"/>
                        <a:pt x="363" y="85"/>
                        <a:pt x="357" y="78"/>
                      </a:cubicBezTo>
                      <a:cubicBezTo>
                        <a:pt x="353" y="75"/>
                        <a:pt x="350" y="71"/>
                        <a:pt x="346" y="69"/>
                      </a:cubicBezTo>
                      <a:cubicBezTo>
                        <a:pt x="343" y="67"/>
                        <a:pt x="337" y="68"/>
                        <a:pt x="334" y="66"/>
                      </a:cubicBezTo>
                      <a:cubicBezTo>
                        <a:pt x="329" y="62"/>
                        <a:pt x="336" y="60"/>
                        <a:pt x="339" y="58"/>
                      </a:cubicBezTo>
                      <a:cubicBezTo>
                        <a:pt x="341" y="56"/>
                        <a:pt x="345" y="53"/>
                        <a:pt x="347" y="50"/>
                      </a:cubicBezTo>
                      <a:cubicBezTo>
                        <a:pt x="349" y="47"/>
                        <a:pt x="350" y="43"/>
                        <a:pt x="353" y="40"/>
                      </a:cubicBezTo>
                      <a:cubicBezTo>
                        <a:pt x="355" y="37"/>
                        <a:pt x="357" y="34"/>
                        <a:pt x="360" y="32"/>
                      </a:cubicBezTo>
                      <a:cubicBezTo>
                        <a:pt x="363" y="28"/>
                        <a:pt x="364" y="27"/>
                        <a:pt x="361" y="23"/>
                      </a:cubicBezTo>
                      <a:cubicBezTo>
                        <a:pt x="358" y="20"/>
                        <a:pt x="355" y="20"/>
                        <a:pt x="351" y="21"/>
                      </a:cubicBezTo>
                      <a:cubicBezTo>
                        <a:pt x="343" y="22"/>
                        <a:pt x="335" y="24"/>
                        <a:pt x="327" y="21"/>
                      </a:cubicBezTo>
                      <a:cubicBezTo>
                        <a:pt x="323" y="20"/>
                        <a:pt x="319" y="19"/>
                        <a:pt x="315" y="17"/>
                      </a:cubicBezTo>
                      <a:cubicBezTo>
                        <a:pt x="311" y="15"/>
                        <a:pt x="307" y="15"/>
                        <a:pt x="304" y="13"/>
                      </a:cubicBezTo>
                      <a:cubicBezTo>
                        <a:pt x="300" y="10"/>
                        <a:pt x="299" y="7"/>
                        <a:pt x="294" y="7"/>
                      </a:cubicBezTo>
                      <a:cubicBezTo>
                        <a:pt x="293" y="7"/>
                        <a:pt x="291" y="7"/>
                        <a:pt x="290" y="8"/>
                      </a:cubicBezTo>
                      <a:cubicBezTo>
                        <a:pt x="289" y="8"/>
                        <a:pt x="287" y="10"/>
                        <a:pt x="287" y="12"/>
                      </a:cubicBezTo>
                      <a:cubicBezTo>
                        <a:pt x="287" y="16"/>
                        <a:pt x="293" y="15"/>
                        <a:pt x="295" y="17"/>
                      </a:cubicBezTo>
                      <a:cubicBezTo>
                        <a:pt x="299" y="21"/>
                        <a:pt x="299" y="25"/>
                        <a:pt x="293" y="26"/>
                      </a:cubicBezTo>
                      <a:cubicBezTo>
                        <a:pt x="287" y="27"/>
                        <a:pt x="279" y="25"/>
                        <a:pt x="273" y="26"/>
                      </a:cubicBezTo>
                      <a:cubicBezTo>
                        <a:pt x="265" y="29"/>
                        <a:pt x="259" y="36"/>
                        <a:pt x="255" y="43"/>
                      </a:cubicBezTo>
                      <a:cubicBezTo>
                        <a:pt x="252" y="48"/>
                        <a:pt x="248" y="58"/>
                        <a:pt x="253" y="62"/>
                      </a:cubicBezTo>
                      <a:cubicBezTo>
                        <a:pt x="256" y="64"/>
                        <a:pt x="259" y="67"/>
                        <a:pt x="254" y="70"/>
                      </a:cubicBezTo>
                      <a:cubicBezTo>
                        <a:pt x="253" y="71"/>
                        <a:pt x="246" y="71"/>
                        <a:pt x="245" y="70"/>
                      </a:cubicBezTo>
                      <a:cubicBezTo>
                        <a:pt x="243" y="69"/>
                        <a:pt x="244" y="67"/>
                        <a:pt x="242" y="66"/>
                      </a:cubicBezTo>
                      <a:cubicBezTo>
                        <a:pt x="240" y="65"/>
                        <a:pt x="238" y="66"/>
                        <a:pt x="237" y="67"/>
                      </a:cubicBezTo>
                      <a:cubicBezTo>
                        <a:pt x="236" y="68"/>
                        <a:pt x="236" y="71"/>
                        <a:pt x="235" y="72"/>
                      </a:cubicBezTo>
                      <a:cubicBezTo>
                        <a:pt x="234" y="73"/>
                        <a:pt x="233" y="75"/>
                        <a:pt x="232" y="76"/>
                      </a:cubicBezTo>
                      <a:cubicBezTo>
                        <a:pt x="228" y="80"/>
                        <a:pt x="226" y="77"/>
                        <a:pt x="226" y="73"/>
                      </a:cubicBezTo>
                      <a:cubicBezTo>
                        <a:pt x="226" y="66"/>
                        <a:pt x="232" y="63"/>
                        <a:pt x="226" y="57"/>
                      </a:cubicBezTo>
                      <a:cubicBezTo>
                        <a:pt x="221" y="53"/>
                        <a:pt x="215" y="47"/>
                        <a:pt x="208" y="48"/>
                      </a:cubicBezTo>
                      <a:cubicBezTo>
                        <a:pt x="204" y="49"/>
                        <a:pt x="199" y="53"/>
                        <a:pt x="195" y="55"/>
                      </a:cubicBezTo>
                      <a:cubicBezTo>
                        <a:pt x="191" y="58"/>
                        <a:pt x="187" y="60"/>
                        <a:pt x="183" y="62"/>
                      </a:cubicBezTo>
                      <a:cubicBezTo>
                        <a:pt x="179" y="65"/>
                        <a:pt x="178" y="68"/>
                        <a:pt x="176" y="71"/>
                      </a:cubicBezTo>
                      <a:cubicBezTo>
                        <a:pt x="174" y="76"/>
                        <a:pt x="175" y="77"/>
                        <a:pt x="177" y="81"/>
                      </a:cubicBezTo>
                      <a:cubicBezTo>
                        <a:pt x="178" y="83"/>
                        <a:pt x="185" y="90"/>
                        <a:pt x="183" y="92"/>
                      </a:cubicBezTo>
                      <a:cubicBezTo>
                        <a:pt x="181" y="94"/>
                        <a:pt x="173" y="89"/>
                        <a:pt x="171" y="88"/>
                      </a:cubicBezTo>
                      <a:cubicBezTo>
                        <a:pt x="167" y="87"/>
                        <a:pt x="159" y="85"/>
                        <a:pt x="161" y="91"/>
                      </a:cubicBezTo>
                      <a:cubicBezTo>
                        <a:pt x="162" y="94"/>
                        <a:pt x="165" y="95"/>
                        <a:pt x="166" y="98"/>
                      </a:cubicBezTo>
                      <a:cubicBezTo>
                        <a:pt x="167" y="101"/>
                        <a:pt x="167" y="103"/>
                        <a:pt x="167" y="106"/>
                      </a:cubicBezTo>
                      <a:cubicBezTo>
                        <a:pt x="158" y="107"/>
                        <a:pt x="157" y="94"/>
                        <a:pt x="149" y="95"/>
                      </a:cubicBezTo>
                      <a:cubicBezTo>
                        <a:pt x="138" y="96"/>
                        <a:pt x="143" y="108"/>
                        <a:pt x="142" y="115"/>
                      </a:cubicBezTo>
                      <a:cubicBezTo>
                        <a:pt x="141" y="123"/>
                        <a:pt x="132" y="130"/>
                        <a:pt x="125" y="135"/>
                      </a:cubicBezTo>
                      <a:cubicBezTo>
                        <a:pt x="118" y="139"/>
                        <a:pt x="112" y="145"/>
                        <a:pt x="103" y="146"/>
                      </a:cubicBezTo>
                      <a:cubicBezTo>
                        <a:pt x="97" y="147"/>
                        <a:pt x="90" y="149"/>
                        <a:pt x="83" y="150"/>
                      </a:cubicBezTo>
                      <a:cubicBezTo>
                        <a:pt x="72" y="152"/>
                        <a:pt x="61" y="157"/>
                        <a:pt x="50" y="161"/>
                      </a:cubicBezTo>
                      <a:cubicBezTo>
                        <a:pt x="47" y="163"/>
                        <a:pt x="42" y="165"/>
                        <a:pt x="39" y="167"/>
                      </a:cubicBezTo>
                      <a:cubicBezTo>
                        <a:pt x="31" y="173"/>
                        <a:pt x="23" y="179"/>
                        <a:pt x="18" y="187"/>
                      </a:cubicBezTo>
                      <a:cubicBezTo>
                        <a:pt x="13" y="196"/>
                        <a:pt x="8" y="204"/>
                        <a:pt x="8" y="215"/>
                      </a:cubicBezTo>
                      <a:cubicBezTo>
                        <a:pt x="8" y="220"/>
                        <a:pt x="9" y="223"/>
                        <a:pt x="11" y="228"/>
                      </a:cubicBezTo>
                      <a:cubicBezTo>
                        <a:pt x="13" y="232"/>
                        <a:pt x="17" y="234"/>
                        <a:pt x="19" y="239"/>
                      </a:cubicBezTo>
                      <a:cubicBezTo>
                        <a:pt x="20" y="241"/>
                        <a:pt x="21" y="246"/>
                        <a:pt x="19" y="248"/>
                      </a:cubicBezTo>
                      <a:cubicBezTo>
                        <a:pt x="16" y="252"/>
                        <a:pt x="12" y="244"/>
                        <a:pt x="10" y="242"/>
                      </a:cubicBezTo>
                      <a:cubicBezTo>
                        <a:pt x="7" y="239"/>
                        <a:pt x="2" y="235"/>
                        <a:pt x="1" y="241"/>
                      </a:cubicBezTo>
                      <a:cubicBezTo>
                        <a:pt x="0" y="245"/>
                        <a:pt x="4" y="250"/>
                        <a:pt x="6" y="254"/>
                      </a:cubicBezTo>
                      <a:cubicBezTo>
                        <a:pt x="10" y="262"/>
                        <a:pt x="17" y="268"/>
                        <a:pt x="21" y="277"/>
                      </a:cubicBezTo>
                      <a:cubicBezTo>
                        <a:pt x="25" y="285"/>
                        <a:pt x="28" y="294"/>
                        <a:pt x="30" y="303"/>
                      </a:cubicBezTo>
                      <a:cubicBezTo>
                        <a:pt x="32" y="321"/>
                        <a:pt x="41" y="337"/>
                        <a:pt x="42" y="356"/>
                      </a:cubicBezTo>
                      <a:cubicBezTo>
                        <a:pt x="42" y="360"/>
                        <a:pt x="42" y="363"/>
                        <a:pt x="42" y="367"/>
                      </a:cubicBezTo>
                      <a:cubicBezTo>
                        <a:pt x="41" y="372"/>
                        <a:pt x="40" y="373"/>
                        <a:pt x="35" y="375"/>
                      </a:cubicBezTo>
                      <a:cubicBezTo>
                        <a:pt x="26" y="379"/>
                        <a:pt x="36" y="390"/>
                        <a:pt x="42" y="393"/>
                      </a:cubicBezTo>
                      <a:cubicBezTo>
                        <a:pt x="50" y="398"/>
                        <a:pt x="60" y="403"/>
                        <a:pt x="70" y="402"/>
                      </a:cubicBezTo>
                      <a:cubicBezTo>
                        <a:pt x="80" y="402"/>
                        <a:pt x="86" y="396"/>
                        <a:pt x="94" y="392"/>
                      </a:cubicBezTo>
                      <a:cubicBezTo>
                        <a:pt x="98" y="390"/>
                        <a:pt x="102" y="388"/>
                        <a:pt x="106" y="385"/>
                      </a:cubicBezTo>
                      <a:cubicBezTo>
                        <a:pt x="110" y="381"/>
                        <a:pt x="113" y="381"/>
                        <a:pt x="118" y="380"/>
                      </a:cubicBezTo>
                      <a:cubicBezTo>
                        <a:pt x="129" y="379"/>
                        <a:pt x="141" y="379"/>
                        <a:pt x="152" y="379"/>
                      </a:cubicBezTo>
                      <a:cubicBezTo>
                        <a:pt x="155" y="379"/>
                        <a:pt x="159" y="380"/>
                        <a:pt x="162" y="379"/>
                      </a:cubicBezTo>
                      <a:cubicBezTo>
                        <a:pt x="165" y="378"/>
                        <a:pt x="168" y="373"/>
                        <a:pt x="169" y="370"/>
                      </a:cubicBezTo>
                      <a:cubicBezTo>
                        <a:pt x="173" y="362"/>
                        <a:pt x="179" y="358"/>
                        <a:pt x="188" y="356"/>
                      </a:cubicBezTo>
                      <a:cubicBezTo>
                        <a:pt x="194" y="354"/>
                        <a:pt x="200" y="351"/>
                        <a:pt x="207" y="350"/>
                      </a:cubicBezTo>
                      <a:cubicBezTo>
                        <a:pt x="209" y="350"/>
                        <a:pt x="210" y="350"/>
                        <a:pt x="212" y="350"/>
                      </a:cubicBezTo>
                      <a:cubicBezTo>
                        <a:pt x="215" y="349"/>
                        <a:pt x="219" y="347"/>
                        <a:pt x="223" y="346"/>
                      </a:cubicBezTo>
                      <a:cubicBezTo>
                        <a:pt x="228" y="345"/>
                        <a:pt x="232" y="344"/>
                        <a:pt x="237" y="343"/>
                      </a:cubicBezTo>
                      <a:cubicBezTo>
                        <a:pt x="241" y="343"/>
                        <a:pt x="247" y="342"/>
                        <a:pt x="251" y="341"/>
                      </a:cubicBezTo>
                      <a:cubicBezTo>
                        <a:pt x="259" y="339"/>
                        <a:pt x="270" y="338"/>
                        <a:pt x="278" y="340"/>
                      </a:cubicBezTo>
                      <a:cubicBezTo>
                        <a:pt x="288" y="343"/>
                        <a:pt x="297" y="346"/>
                        <a:pt x="307" y="348"/>
                      </a:cubicBezTo>
                      <a:cubicBezTo>
                        <a:pt x="309" y="349"/>
                        <a:pt x="311" y="349"/>
                        <a:pt x="313" y="349"/>
                      </a:cubicBezTo>
                      <a:cubicBezTo>
                        <a:pt x="314" y="349"/>
                        <a:pt x="316" y="350"/>
                        <a:pt x="317" y="350"/>
                      </a:cubicBezTo>
                      <a:cubicBezTo>
                        <a:pt x="318" y="351"/>
                        <a:pt x="319" y="351"/>
                        <a:pt x="320" y="351"/>
                      </a:cubicBezTo>
                      <a:cubicBezTo>
                        <a:pt x="323" y="354"/>
                        <a:pt x="325" y="362"/>
                        <a:pt x="326" y="366"/>
                      </a:cubicBezTo>
                      <a:cubicBezTo>
                        <a:pt x="328" y="374"/>
                        <a:pt x="330" y="381"/>
                        <a:pt x="334" y="388"/>
                      </a:cubicBezTo>
                      <a:cubicBezTo>
                        <a:pt x="339" y="397"/>
                        <a:pt x="341" y="402"/>
                        <a:pt x="352" y="401"/>
                      </a:cubicBezTo>
                      <a:cubicBezTo>
                        <a:pt x="353" y="394"/>
                        <a:pt x="350" y="387"/>
                        <a:pt x="355" y="381"/>
                      </a:cubicBezTo>
                      <a:cubicBezTo>
                        <a:pt x="357" y="378"/>
                        <a:pt x="360" y="376"/>
                        <a:pt x="361" y="373"/>
                      </a:cubicBezTo>
                      <a:cubicBezTo>
                        <a:pt x="363" y="369"/>
                        <a:pt x="365" y="366"/>
                        <a:pt x="367" y="363"/>
                      </a:cubicBezTo>
                      <a:cubicBezTo>
                        <a:pt x="369" y="360"/>
                        <a:pt x="371" y="356"/>
                        <a:pt x="374" y="356"/>
                      </a:cubicBezTo>
                      <a:cubicBezTo>
                        <a:pt x="380" y="355"/>
                        <a:pt x="379" y="360"/>
                        <a:pt x="379" y="364"/>
                      </a:cubicBezTo>
                      <a:cubicBezTo>
                        <a:pt x="378" y="371"/>
                        <a:pt x="373" y="378"/>
                        <a:pt x="368" y="383"/>
                      </a:cubicBezTo>
                      <a:cubicBezTo>
                        <a:pt x="364" y="388"/>
                        <a:pt x="360" y="397"/>
                        <a:pt x="361" y="404"/>
                      </a:cubicBezTo>
                      <a:cubicBezTo>
                        <a:pt x="366" y="404"/>
                        <a:pt x="371" y="406"/>
                        <a:pt x="375" y="402"/>
                      </a:cubicBezTo>
                      <a:cubicBezTo>
                        <a:pt x="377" y="399"/>
                        <a:pt x="376" y="389"/>
                        <a:pt x="380" y="388"/>
                      </a:cubicBezTo>
                      <a:cubicBezTo>
                        <a:pt x="384" y="387"/>
                        <a:pt x="386" y="399"/>
                        <a:pt x="386" y="402"/>
                      </a:cubicBezTo>
                      <a:cubicBezTo>
                        <a:pt x="385" y="407"/>
                        <a:pt x="381" y="410"/>
                        <a:pt x="380" y="414"/>
                      </a:cubicBezTo>
                      <a:cubicBezTo>
                        <a:pt x="385" y="415"/>
                        <a:pt x="388" y="414"/>
                        <a:pt x="392" y="413"/>
                      </a:cubicBezTo>
                      <a:cubicBezTo>
                        <a:pt x="397" y="411"/>
                        <a:pt x="395" y="414"/>
                        <a:pt x="397" y="418"/>
                      </a:cubicBezTo>
                      <a:cubicBezTo>
                        <a:pt x="399" y="421"/>
                        <a:pt x="402" y="424"/>
                        <a:pt x="404" y="427"/>
                      </a:cubicBezTo>
                      <a:cubicBezTo>
                        <a:pt x="406" y="430"/>
                        <a:pt x="405" y="433"/>
                        <a:pt x="405" y="437"/>
                      </a:cubicBezTo>
                      <a:cubicBezTo>
                        <a:pt x="406" y="445"/>
                        <a:pt x="411" y="453"/>
                        <a:pt x="418" y="456"/>
                      </a:cubicBezTo>
                      <a:cubicBezTo>
                        <a:pt x="422" y="458"/>
                        <a:pt x="427" y="459"/>
                        <a:pt x="431" y="460"/>
                      </a:cubicBezTo>
                      <a:cubicBezTo>
                        <a:pt x="436" y="462"/>
                        <a:pt x="441" y="462"/>
                        <a:pt x="446" y="463"/>
                      </a:cubicBezTo>
                      <a:cubicBezTo>
                        <a:pt x="447" y="463"/>
                        <a:pt x="448" y="464"/>
                        <a:pt x="449" y="464"/>
                      </a:cubicBezTo>
                      <a:cubicBezTo>
                        <a:pt x="453" y="470"/>
                        <a:pt x="463" y="473"/>
                        <a:pt x="469" y="469"/>
                      </a:cubicBezTo>
                      <a:cubicBezTo>
                        <a:pt x="473" y="467"/>
                        <a:pt x="475" y="464"/>
                        <a:pt x="479" y="461"/>
                      </a:cubicBezTo>
                      <a:cubicBezTo>
                        <a:pt x="481" y="460"/>
                        <a:pt x="485" y="454"/>
                        <a:pt x="486" y="456"/>
                      </a:cubicBezTo>
                      <a:cubicBezTo>
                        <a:pt x="487" y="457"/>
                        <a:pt x="487" y="461"/>
                        <a:pt x="488" y="463"/>
                      </a:cubicBezTo>
                      <a:cubicBezTo>
                        <a:pt x="489" y="465"/>
                        <a:pt x="491" y="467"/>
                        <a:pt x="492" y="468"/>
                      </a:cubicBezTo>
                      <a:cubicBezTo>
                        <a:pt x="495" y="471"/>
                        <a:pt x="497" y="476"/>
                        <a:pt x="501" y="477"/>
                      </a:cubicBezTo>
                      <a:cubicBezTo>
                        <a:pt x="503" y="479"/>
                        <a:pt x="508" y="479"/>
                        <a:pt x="510" y="477"/>
                      </a:cubicBezTo>
                      <a:cubicBezTo>
                        <a:pt x="511" y="476"/>
                        <a:pt x="511" y="474"/>
                        <a:pt x="512" y="472"/>
                      </a:cubicBezTo>
                      <a:cubicBezTo>
                        <a:pt x="513" y="470"/>
                        <a:pt x="515" y="469"/>
                        <a:pt x="516" y="468"/>
                      </a:cubicBezTo>
                      <a:cubicBezTo>
                        <a:pt x="520" y="464"/>
                        <a:pt x="523" y="462"/>
                        <a:pt x="526" y="458"/>
                      </a:cubicBezTo>
                      <a:cubicBezTo>
                        <a:pt x="528" y="455"/>
                        <a:pt x="529" y="455"/>
                        <a:pt x="533" y="455"/>
                      </a:cubicBezTo>
                      <a:cubicBezTo>
                        <a:pt x="539" y="456"/>
                        <a:pt x="546" y="457"/>
                        <a:pt x="551" y="453"/>
                      </a:cubicBezTo>
                      <a:cubicBezTo>
                        <a:pt x="557" y="450"/>
                        <a:pt x="558" y="443"/>
                        <a:pt x="559" y="438"/>
                      </a:cubicBezTo>
                      <a:cubicBezTo>
                        <a:pt x="561" y="427"/>
                        <a:pt x="563" y="417"/>
                        <a:pt x="565" y="40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3" name="Freeform 44"/>
                <p:cNvSpPr/>
                <p:nvPr/>
              </p:nvSpPr>
              <p:spPr bwMode="auto">
                <a:xfrm>
                  <a:off x="7321538" y="1868487"/>
                  <a:ext cx="100012" cy="449262"/>
                </a:xfrm>
                <a:custGeom>
                  <a:avLst/>
                  <a:gdLst/>
                  <a:ahLst/>
                  <a:cxnLst>
                    <a:cxn ang="0">
                      <a:pos x="37" y="112"/>
                    </a:cxn>
                    <a:cxn ang="0">
                      <a:pos x="35" y="89"/>
                    </a:cxn>
                    <a:cxn ang="0">
                      <a:pos x="26" y="62"/>
                    </a:cxn>
                    <a:cxn ang="0">
                      <a:pos x="21" y="39"/>
                    </a:cxn>
                    <a:cxn ang="0">
                      <a:pos x="22" y="17"/>
                    </a:cxn>
                    <a:cxn ang="0">
                      <a:pos x="24" y="8"/>
                    </a:cxn>
                    <a:cxn ang="0">
                      <a:pos x="18" y="1"/>
                    </a:cxn>
                    <a:cxn ang="0">
                      <a:pos x="10" y="7"/>
                    </a:cxn>
                    <a:cxn ang="0">
                      <a:pos x="7" y="19"/>
                    </a:cxn>
                    <a:cxn ang="0">
                      <a:pos x="1" y="42"/>
                    </a:cxn>
                    <a:cxn ang="0">
                      <a:pos x="0" y="67"/>
                    </a:cxn>
                    <a:cxn ang="0">
                      <a:pos x="1" y="119"/>
                    </a:cxn>
                    <a:cxn ang="0">
                      <a:pos x="1" y="164"/>
                    </a:cxn>
                    <a:cxn ang="0">
                      <a:pos x="0" y="170"/>
                    </a:cxn>
                    <a:cxn ang="0">
                      <a:pos x="9" y="168"/>
                    </a:cxn>
                    <a:cxn ang="0">
                      <a:pos x="20" y="169"/>
                    </a:cxn>
                    <a:cxn ang="0">
                      <a:pos x="20" y="160"/>
                    </a:cxn>
                    <a:cxn ang="0">
                      <a:pos x="18" y="153"/>
                    </a:cxn>
                    <a:cxn ang="0">
                      <a:pos x="17" y="143"/>
                    </a:cxn>
                    <a:cxn ang="0">
                      <a:pos x="15" y="134"/>
                    </a:cxn>
                    <a:cxn ang="0">
                      <a:pos x="16" y="115"/>
                    </a:cxn>
                    <a:cxn ang="0">
                      <a:pos x="34" y="110"/>
                    </a:cxn>
                    <a:cxn ang="0">
                      <a:pos x="37" y="112"/>
                    </a:cxn>
                  </a:cxnLst>
                  <a:rect l="0" t="0" r="r" b="b"/>
                  <a:pathLst>
                    <a:path w="38" h="171">
                      <a:moveTo>
                        <a:pt x="37" y="112"/>
                      </a:moveTo>
                      <a:cubicBezTo>
                        <a:pt x="37" y="104"/>
                        <a:pt x="38" y="96"/>
                        <a:pt x="35" y="89"/>
                      </a:cubicBezTo>
                      <a:cubicBezTo>
                        <a:pt x="32" y="80"/>
                        <a:pt x="29" y="71"/>
                        <a:pt x="26" y="62"/>
                      </a:cubicBezTo>
                      <a:cubicBezTo>
                        <a:pt x="24" y="54"/>
                        <a:pt x="21" y="48"/>
                        <a:pt x="21" y="39"/>
                      </a:cubicBezTo>
                      <a:cubicBezTo>
                        <a:pt x="21" y="32"/>
                        <a:pt x="20" y="24"/>
                        <a:pt x="22" y="17"/>
                      </a:cubicBezTo>
                      <a:cubicBezTo>
                        <a:pt x="23" y="14"/>
                        <a:pt x="24" y="11"/>
                        <a:pt x="24" y="8"/>
                      </a:cubicBezTo>
                      <a:cubicBezTo>
                        <a:pt x="24" y="3"/>
                        <a:pt x="22" y="2"/>
                        <a:pt x="18" y="1"/>
                      </a:cubicBezTo>
                      <a:cubicBezTo>
                        <a:pt x="12" y="0"/>
                        <a:pt x="12" y="2"/>
                        <a:pt x="10" y="7"/>
                      </a:cubicBezTo>
                      <a:cubicBezTo>
                        <a:pt x="9" y="11"/>
                        <a:pt x="8" y="15"/>
                        <a:pt x="7" y="19"/>
                      </a:cubicBezTo>
                      <a:cubicBezTo>
                        <a:pt x="5" y="27"/>
                        <a:pt x="1" y="34"/>
                        <a:pt x="1" y="42"/>
                      </a:cubicBezTo>
                      <a:cubicBezTo>
                        <a:pt x="1" y="51"/>
                        <a:pt x="0" y="59"/>
                        <a:pt x="0" y="67"/>
                      </a:cubicBezTo>
                      <a:cubicBezTo>
                        <a:pt x="0" y="84"/>
                        <a:pt x="1" y="101"/>
                        <a:pt x="1" y="119"/>
                      </a:cubicBezTo>
                      <a:cubicBezTo>
                        <a:pt x="1" y="133"/>
                        <a:pt x="3" y="149"/>
                        <a:pt x="1" y="164"/>
                      </a:cubicBezTo>
                      <a:cubicBezTo>
                        <a:pt x="1" y="166"/>
                        <a:pt x="0" y="168"/>
                        <a:pt x="0" y="170"/>
                      </a:cubicBezTo>
                      <a:cubicBezTo>
                        <a:pt x="4" y="171"/>
                        <a:pt x="6" y="168"/>
                        <a:pt x="9" y="168"/>
                      </a:cubicBezTo>
                      <a:cubicBezTo>
                        <a:pt x="13" y="167"/>
                        <a:pt x="17" y="169"/>
                        <a:pt x="20" y="169"/>
                      </a:cubicBezTo>
                      <a:cubicBezTo>
                        <a:pt x="22" y="165"/>
                        <a:pt x="22" y="165"/>
                        <a:pt x="20" y="160"/>
                      </a:cubicBezTo>
                      <a:cubicBezTo>
                        <a:pt x="19" y="158"/>
                        <a:pt x="19" y="155"/>
                        <a:pt x="18" y="153"/>
                      </a:cubicBezTo>
                      <a:cubicBezTo>
                        <a:pt x="18" y="149"/>
                        <a:pt x="18" y="146"/>
                        <a:pt x="17" y="143"/>
                      </a:cubicBezTo>
                      <a:cubicBezTo>
                        <a:pt x="15" y="140"/>
                        <a:pt x="15" y="137"/>
                        <a:pt x="15" y="134"/>
                      </a:cubicBezTo>
                      <a:cubicBezTo>
                        <a:pt x="14" y="127"/>
                        <a:pt x="13" y="121"/>
                        <a:pt x="16" y="115"/>
                      </a:cubicBezTo>
                      <a:cubicBezTo>
                        <a:pt x="19" y="109"/>
                        <a:pt x="28" y="105"/>
                        <a:pt x="34" y="110"/>
                      </a:cubicBezTo>
                      <a:lnTo>
                        <a:pt x="37" y="1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4" name="Freeform 45"/>
                <p:cNvSpPr/>
                <p:nvPr/>
              </p:nvSpPr>
              <p:spPr bwMode="auto">
                <a:xfrm>
                  <a:off x="7234226" y="2370137"/>
                  <a:ext cx="219075" cy="176212"/>
                </a:xfrm>
                <a:custGeom>
                  <a:avLst/>
                  <a:gdLst/>
                  <a:ahLst/>
                  <a:cxnLst>
                    <a:cxn ang="0">
                      <a:pos x="37" y="0"/>
                    </a:cxn>
                    <a:cxn ang="0">
                      <a:pos x="44" y="10"/>
                    </a:cxn>
                    <a:cxn ang="0">
                      <a:pos x="52" y="21"/>
                    </a:cxn>
                    <a:cxn ang="0">
                      <a:pos x="72" y="32"/>
                    </a:cxn>
                    <a:cxn ang="0">
                      <a:pos x="82" y="34"/>
                    </a:cxn>
                    <a:cxn ang="0">
                      <a:pos x="76" y="43"/>
                    </a:cxn>
                    <a:cxn ang="0">
                      <a:pos x="62" y="61"/>
                    </a:cxn>
                    <a:cxn ang="0">
                      <a:pos x="42" y="64"/>
                    </a:cxn>
                    <a:cxn ang="0">
                      <a:pos x="22" y="60"/>
                    </a:cxn>
                    <a:cxn ang="0">
                      <a:pos x="12" y="64"/>
                    </a:cxn>
                    <a:cxn ang="0">
                      <a:pos x="2" y="64"/>
                    </a:cxn>
                    <a:cxn ang="0">
                      <a:pos x="2" y="54"/>
                    </a:cxn>
                    <a:cxn ang="0">
                      <a:pos x="9" y="47"/>
                    </a:cxn>
                    <a:cxn ang="0">
                      <a:pos x="27" y="26"/>
                    </a:cxn>
                    <a:cxn ang="0">
                      <a:pos x="35" y="4"/>
                    </a:cxn>
                    <a:cxn ang="0">
                      <a:pos x="37" y="0"/>
                    </a:cxn>
                  </a:cxnLst>
                  <a:rect l="0" t="0" r="r" b="b"/>
                  <a:pathLst>
                    <a:path w="83" h="67">
                      <a:moveTo>
                        <a:pt x="37" y="0"/>
                      </a:moveTo>
                      <a:cubicBezTo>
                        <a:pt x="42" y="2"/>
                        <a:pt x="42" y="5"/>
                        <a:pt x="44" y="10"/>
                      </a:cubicBezTo>
                      <a:cubicBezTo>
                        <a:pt x="46" y="14"/>
                        <a:pt x="49" y="18"/>
                        <a:pt x="52" y="21"/>
                      </a:cubicBezTo>
                      <a:cubicBezTo>
                        <a:pt x="57" y="28"/>
                        <a:pt x="64" y="31"/>
                        <a:pt x="72" y="32"/>
                      </a:cubicBezTo>
                      <a:cubicBezTo>
                        <a:pt x="75" y="32"/>
                        <a:pt x="82" y="32"/>
                        <a:pt x="82" y="34"/>
                      </a:cubicBezTo>
                      <a:cubicBezTo>
                        <a:pt x="83" y="37"/>
                        <a:pt x="78" y="41"/>
                        <a:pt x="76" y="43"/>
                      </a:cubicBezTo>
                      <a:cubicBezTo>
                        <a:pt x="69" y="48"/>
                        <a:pt x="69" y="57"/>
                        <a:pt x="62" y="61"/>
                      </a:cubicBezTo>
                      <a:cubicBezTo>
                        <a:pt x="56" y="65"/>
                        <a:pt x="49" y="67"/>
                        <a:pt x="42" y="64"/>
                      </a:cubicBezTo>
                      <a:cubicBezTo>
                        <a:pt x="37" y="62"/>
                        <a:pt x="29" y="59"/>
                        <a:pt x="22" y="60"/>
                      </a:cubicBezTo>
                      <a:cubicBezTo>
                        <a:pt x="18" y="60"/>
                        <a:pt x="16" y="62"/>
                        <a:pt x="12" y="64"/>
                      </a:cubicBezTo>
                      <a:cubicBezTo>
                        <a:pt x="11" y="64"/>
                        <a:pt x="3" y="66"/>
                        <a:pt x="2" y="64"/>
                      </a:cubicBezTo>
                      <a:cubicBezTo>
                        <a:pt x="0" y="63"/>
                        <a:pt x="2" y="55"/>
                        <a:pt x="2" y="54"/>
                      </a:cubicBezTo>
                      <a:cubicBezTo>
                        <a:pt x="4" y="51"/>
                        <a:pt x="6" y="49"/>
                        <a:pt x="9" y="47"/>
                      </a:cubicBezTo>
                      <a:cubicBezTo>
                        <a:pt x="17" y="41"/>
                        <a:pt x="25" y="35"/>
                        <a:pt x="27" y="26"/>
                      </a:cubicBezTo>
                      <a:cubicBezTo>
                        <a:pt x="29" y="18"/>
                        <a:pt x="32" y="11"/>
                        <a:pt x="35" y="4"/>
                      </a:cubicBezTo>
                      <a:lnTo>
                        <a:pt x="3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5" name="Freeform 46"/>
                <p:cNvSpPr/>
                <p:nvPr/>
              </p:nvSpPr>
              <p:spPr bwMode="auto">
                <a:xfrm>
                  <a:off x="6891326" y="2574925"/>
                  <a:ext cx="419099" cy="409575"/>
                </a:xfrm>
                <a:custGeom>
                  <a:avLst/>
                  <a:gdLst/>
                  <a:ahLst/>
                  <a:cxnLst>
                    <a:cxn ang="0">
                      <a:pos x="149" y="1"/>
                    </a:cxn>
                    <a:cxn ang="0">
                      <a:pos x="156" y="9"/>
                    </a:cxn>
                    <a:cxn ang="0">
                      <a:pos x="159" y="20"/>
                    </a:cxn>
                    <a:cxn ang="0">
                      <a:pos x="159" y="44"/>
                    </a:cxn>
                    <a:cxn ang="0">
                      <a:pos x="151" y="67"/>
                    </a:cxn>
                    <a:cxn ang="0">
                      <a:pos x="148" y="94"/>
                    </a:cxn>
                    <a:cxn ang="0">
                      <a:pos x="143" y="119"/>
                    </a:cxn>
                    <a:cxn ang="0">
                      <a:pos x="140" y="127"/>
                    </a:cxn>
                    <a:cxn ang="0">
                      <a:pos x="132" y="122"/>
                    </a:cxn>
                    <a:cxn ang="0">
                      <a:pos x="123" y="131"/>
                    </a:cxn>
                    <a:cxn ang="0">
                      <a:pos x="110" y="130"/>
                    </a:cxn>
                    <a:cxn ang="0">
                      <a:pos x="89" y="129"/>
                    </a:cxn>
                    <a:cxn ang="0">
                      <a:pos x="82" y="134"/>
                    </a:cxn>
                    <a:cxn ang="0">
                      <a:pos x="78" y="145"/>
                    </a:cxn>
                    <a:cxn ang="0">
                      <a:pos x="63" y="149"/>
                    </a:cxn>
                    <a:cxn ang="0">
                      <a:pos x="52" y="134"/>
                    </a:cxn>
                    <a:cxn ang="0">
                      <a:pos x="27" y="135"/>
                    </a:cxn>
                    <a:cxn ang="0">
                      <a:pos x="15" y="137"/>
                    </a:cxn>
                    <a:cxn ang="0">
                      <a:pos x="4" y="138"/>
                    </a:cxn>
                    <a:cxn ang="0">
                      <a:pos x="8" y="130"/>
                    </a:cxn>
                    <a:cxn ang="0">
                      <a:pos x="16" y="122"/>
                    </a:cxn>
                    <a:cxn ang="0">
                      <a:pos x="25" y="115"/>
                    </a:cxn>
                    <a:cxn ang="0">
                      <a:pos x="34" y="109"/>
                    </a:cxn>
                    <a:cxn ang="0">
                      <a:pos x="60" y="108"/>
                    </a:cxn>
                    <a:cxn ang="0">
                      <a:pos x="71" y="104"/>
                    </a:cxn>
                    <a:cxn ang="0">
                      <a:pos x="78" y="97"/>
                    </a:cxn>
                    <a:cxn ang="0">
                      <a:pos x="87" y="78"/>
                    </a:cxn>
                    <a:cxn ang="0">
                      <a:pos x="95" y="75"/>
                    </a:cxn>
                    <a:cxn ang="0">
                      <a:pos x="102" y="85"/>
                    </a:cxn>
                    <a:cxn ang="0">
                      <a:pos x="113" y="80"/>
                    </a:cxn>
                    <a:cxn ang="0">
                      <a:pos x="119" y="76"/>
                    </a:cxn>
                    <a:cxn ang="0">
                      <a:pos x="126" y="61"/>
                    </a:cxn>
                    <a:cxn ang="0">
                      <a:pos x="127" y="46"/>
                    </a:cxn>
                    <a:cxn ang="0">
                      <a:pos x="129" y="30"/>
                    </a:cxn>
                    <a:cxn ang="0">
                      <a:pos x="129" y="22"/>
                    </a:cxn>
                    <a:cxn ang="0">
                      <a:pos x="132" y="15"/>
                    </a:cxn>
                    <a:cxn ang="0">
                      <a:pos x="149" y="5"/>
                    </a:cxn>
                    <a:cxn ang="0">
                      <a:pos x="149" y="1"/>
                    </a:cxn>
                  </a:cxnLst>
                  <a:rect l="0" t="0" r="r" b="b"/>
                  <a:pathLst>
                    <a:path w="160" h="156">
                      <a:moveTo>
                        <a:pt x="149" y="1"/>
                      </a:moveTo>
                      <a:cubicBezTo>
                        <a:pt x="151" y="0"/>
                        <a:pt x="155" y="6"/>
                        <a:pt x="156" y="9"/>
                      </a:cubicBezTo>
                      <a:cubicBezTo>
                        <a:pt x="157" y="13"/>
                        <a:pt x="159" y="16"/>
                        <a:pt x="159" y="20"/>
                      </a:cubicBezTo>
                      <a:cubicBezTo>
                        <a:pt x="160" y="28"/>
                        <a:pt x="159" y="36"/>
                        <a:pt x="159" y="44"/>
                      </a:cubicBezTo>
                      <a:cubicBezTo>
                        <a:pt x="159" y="53"/>
                        <a:pt x="155" y="59"/>
                        <a:pt x="151" y="67"/>
                      </a:cubicBezTo>
                      <a:cubicBezTo>
                        <a:pt x="148" y="75"/>
                        <a:pt x="150" y="86"/>
                        <a:pt x="148" y="94"/>
                      </a:cubicBezTo>
                      <a:cubicBezTo>
                        <a:pt x="147" y="102"/>
                        <a:pt x="146" y="111"/>
                        <a:pt x="143" y="119"/>
                      </a:cubicBezTo>
                      <a:cubicBezTo>
                        <a:pt x="142" y="121"/>
                        <a:pt x="142" y="125"/>
                        <a:pt x="140" y="127"/>
                      </a:cubicBezTo>
                      <a:cubicBezTo>
                        <a:pt x="136" y="131"/>
                        <a:pt x="136" y="123"/>
                        <a:pt x="132" y="122"/>
                      </a:cubicBezTo>
                      <a:cubicBezTo>
                        <a:pt x="126" y="119"/>
                        <a:pt x="126" y="129"/>
                        <a:pt x="123" y="131"/>
                      </a:cubicBezTo>
                      <a:cubicBezTo>
                        <a:pt x="120" y="133"/>
                        <a:pt x="114" y="131"/>
                        <a:pt x="110" y="130"/>
                      </a:cubicBezTo>
                      <a:cubicBezTo>
                        <a:pt x="104" y="129"/>
                        <a:pt x="96" y="129"/>
                        <a:pt x="89" y="129"/>
                      </a:cubicBezTo>
                      <a:cubicBezTo>
                        <a:pt x="85" y="129"/>
                        <a:pt x="83" y="129"/>
                        <a:pt x="82" y="134"/>
                      </a:cubicBezTo>
                      <a:cubicBezTo>
                        <a:pt x="81" y="138"/>
                        <a:pt x="80" y="141"/>
                        <a:pt x="78" y="145"/>
                      </a:cubicBezTo>
                      <a:cubicBezTo>
                        <a:pt x="75" y="150"/>
                        <a:pt x="68" y="156"/>
                        <a:pt x="63" y="149"/>
                      </a:cubicBezTo>
                      <a:cubicBezTo>
                        <a:pt x="59" y="143"/>
                        <a:pt x="60" y="134"/>
                        <a:pt x="52" y="134"/>
                      </a:cubicBezTo>
                      <a:cubicBezTo>
                        <a:pt x="44" y="133"/>
                        <a:pt x="35" y="133"/>
                        <a:pt x="27" y="135"/>
                      </a:cubicBezTo>
                      <a:cubicBezTo>
                        <a:pt x="23" y="136"/>
                        <a:pt x="19" y="137"/>
                        <a:pt x="15" y="137"/>
                      </a:cubicBezTo>
                      <a:cubicBezTo>
                        <a:pt x="13" y="137"/>
                        <a:pt x="6" y="140"/>
                        <a:pt x="4" y="138"/>
                      </a:cubicBezTo>
                      <a:cubicBezTo>
                        <a:pt x="0" y="136"/>
                        <a:pt x="6" y="131"/>
                        <a:pt x="8" y="130"/>
                      </a:cubicBezTo>
                      <a:cubicBezTo>
                        <a:pt x="11" y="127"/>
                        <a:pt x="14" y="125"/>
                        <a:pt x="16" y="122"/>
                      </a:cubicBezTo>
                      <a:cubicBezTo>
                        <a:pt x="19" y="119"/>
                        <a:pt x="22" y="117"/>
                        <a:pt x="25" y="115"/>
                      </a:cubicBezTo>
                      <a:cubicBezTo>
                        <a:pt x="28" y="112"/>
                        <a:pt x="29" y="110"/>
                        <a:pt x="34" y="109"/>
                      </a:cubicBezTo>
                      <a:cubicBezTo>
                        <a:pt x="42" y="108"/>
                        <a:pt x="52" y="110"/>
                        <a:pt x="60" y="108"/>
                      </a:cubicBezTo>
                      <a:cubicBezTo>
                        <a:pt x="64" y="108"/>
                        <a:pt x="67" y="106"/>
                        <a:pt x="71" y="104"/>
                      </a:cubicBezTo>
                      <a:cubicBezTo>
                        <a:pt x="74" y="103"/>
                        <a:pt x="77" y="102"/>
                        <a:pt x="78" y="97"/>
                      </a:cubicBezTo>
                      <a:cubicBezTo>
                        <a:pt x="81" y="91"/>
                        <a:pt x="83" y="84"/>
                        <a:pt x="87" y="78"/>
                      </a:cubicBezTo>
                      <a:cubicBezTo>
                        <a:pt x="89" y="76"/>
                        <a:pt x="93" y="74"/>
                        <a:pt x="95" y="75"/>
                      </a:cubicBezTo>
                      <a:cubicBezTo>
                        <a:pt x="99" y="77"/>
                        <a:pt x="99" y="83"/>
                        <a:pt x="102" y="85"/>
                      </a:cubicBezTo>
                      <a:cubicBezTo>
                        <a:pt x="105" y="86"/>
                        <a:pt x="111" y="81"/>
                        <a:pt x="113" y="80"/>
                      </a:cubicBezTo>
                      <a:cubicBezTo>
                        <a:pt x="116" y="78"/>
                        <a:pt x="117" y="78"/>
                        <a:pt x="119" y="76"/>
                      </a:cubicBezTo>
                      <a:cubicBezTo>
                        <a:pt x="122" y="71"/>
                        <a:pt x="125" y="66"/>
                        <a:pt x="126" y="61"/>
                      </a:cubicBezTo>
                      <a:cubicBezTo>
                        <a:pt x="128" y="56"/>
                        <a:pt x="127" y="51"/>
                        <a:pt x="127" y="46"/>
                      </a:cubicBezTo>
                      <a:cubicBezTo>
                        <a:pt x="127" y="41"/>
                        <a:pt x="128" y="35"/>
                        <a:pt x="129" y="30"/>
                      </a:cubicBezTo>
                      <a:cubicBezTo>
                        <a:pt x="129" y="28"/>
                        <a:pt x="129" y="25"/>
                        <a:pt x="129" y="22"/>
                      </a:cubicBezTo>
                      <a:cubicBezTo>
                        <a:pt x="130" y="20"/>
                        <a:pt x="132" y="17"/>
                        <a:pt x="132" y="15"/>
                      </a:cubicBezTo>
                      <a:cubicBezTo>
                        <a:pt x="138" y="12"/>
                        <a:pt x="147" y="11"/>
                        <a:pt x="149" y="5"/>
                      </a:cubicBezTo>
                      <a:lnTo>
                        <a:pt x="149"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6" name="Freeform 47"/>
                <p:cNvSpPr/>
                <p:nvPr/>
              </p:nvSpPr>
              <p:spPr bwMode="auto">
                <a:xfrm>
                  <a:off x="6935776" y="2955924"/>
                  <a:ext cx="77787" cy="49212"/>
                </a:xfrm>
                <a:custGeom>
                  <a:avLst/>
                  <a:gdLst/>
                  <a:ahLst/>
                  <a:cxnLst>
                    <a:cxn ang="0">
                      <a:pos x="28" y="1"/>
                    </a:cxn>
                    <a:cxn ang="0">
                      <a:pos x="20" y="4"/>
                    </a:cxn>
                    <a:cxn ang="0">
                      <a:pos x="14" y="7"/>
                    </a:cxn>
                    <a:cxn ang="0">
                      <a:pos x="6" y="17"/>
                    </a:cxn>
                    <a:cxn ang="0">
                      <a:pos x="21" y="14"/>
                    </a:cxn>
                    <a:cxn ang="0">
                      <a:pos x="26" y="9"/>
                    </a:cxn>
                    <a:cxn ang="0">
                      <a:pos x="30" y="3"/>
                    </a:cxn>
                    <a:cxn ang="0">
                      <a:pos x="28" y="1"/>
                    </a:cxn>
                  </a:cxnLst>
                  <a:rect l="0" t="0" r="r" b="b"/>
                  <a:pathLst>
                    <a:path w="30" h="19">
                      <a:moveTo>
                        <a:pt x="28" y="1"/>
                      </a:moveTo>
                      <a:cubicBezTo>
                        <a:pt x="27" y="0"/>
                        <a:pt x="22" y="4"/>
                        <a:pt x="20" y="4"/>
                      </a:cubicBezTo>
                      <a:cubicBezTo>
                        <a:pt x="18" y="5"/>
                        <a:pt x="16" y="6"/>
                        <a:pt x="14" y="7"/>
                      </a:cubicBezTo>
                      <a:cubicBezTo>
                        <a:pt x="11" y="8"/>
                        <a:pt x="0" y="13"/>
                        <a:pt x="6" y="17"/>
                      </a:cubicBezTo>
                      <a:cubicBezTo>
                        <a:pt x="9" y="19"/>
                        <a:pt x="19" y="16"/>
                        <a:pt x="21" y="14"/>
                      </a:cubicBezTo>
                      <a:cubicBezTo>
                        <a:pt x="23" y="13"/>
                        <a:pt x="24" y="11"/>
                        <a:pt x="26" y="9"/>
                      </a:cubicBezTo>
                      <a:cubicBezTo>
                        <a:pt x="29" y="7"/>
                        <a:pt x="30" y="7"/>
                        <a:pt x="30" y="3"/>
                      </a:cubicBezTo>
                      <a:lnTo>
                        <a:pt x="28"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7" name="Freeform 48"/>
                <p:cNvSpPr/>
                <p:nvPr/>
              </p:nvSpPr>
              <p:spPr bwMode="auto">
                <a:xfrm>
                  <a:off x="6838939" y="2967036"/>
                  <a:ext cx="76200" cy="106362"/>
                </a:xfrm>
                <a:custGeom>
                  <a:avLst/>
                  <a:gdLst/>
                  <a:ahLst/>
                  <a:cxnLst>
                    <a:cxn ang="0">
                      <a:pos x="29" y="14"/>
                    </a:cxn>
                    <a:cxn ang="0">
                      <a:pos x="26" y="33"/>
                    </a:cxn>
                    <a:cxn ang="0">
                      <a:pos x="22" y="41"/>
                    </a:cxn>
                    <a:cxn ang="0">
                      <a:pos x="15" y="33"/>
                    </a:cxn>
                    <a:cxn ang="0">
                      <a:pos x="8" y="23"/>
                    </a:cxn>
                    <a:cxn ang="0">
                      <a:pos x="1" y="14"/>
                    </a:cxn>
                    <a:cxn ang="0">
                      <a:pos x="4" y="6"/>
                    </a:cxn>
                    <a:cxn ang="0">
                      <a:pos x="15" y="2"/>
                    </a:cxn>
                    <a:cxn ang="0">
                      <a:pos x="29" y="14"/>
                    </a:cxn>
                  </a:cxnLst>
                  <a:rect l="0" t="0" r="r" b="b"/>
                  <a:pathLst>
                    <a:path w="29" h="41">
                      <a:moveTo>
                        <a:pt x="29" y="14"/>
                      </a:moveTo>
                      <a:cubicBezTo>
                        <a:pt x="29" y="21"/>
                        <a:pt x="29" y="27"/>
                        <a:pt x="26" y="33"/>
                      </a:cubicBezTo>
                      <a:cubicBezTo>
                        <a:pt x="26" y="35"/>
                        <a:pt x="25" y="41"/>
                        <a:pt x="22" y="41"/>
                      </a:cubicBezTo>
                      <a:cubicBezTo>
                        <a:pt x="19" y="41"/>
                        <a:pt x="16" y="35"/>
                        <a:pt x="15" y="33"/>
                      </a:cubicBezTo>
                      <a:cubicBezTo>
                        <a:pt x="13" y="29"/>
                        <a:pt x="12" y="26"/>
                        <a:pt x="8" y="23"/>
                      </a:cubicBezTo>
                      <a:cubicBezTo>
                        <a:pt x="5" y="20"/>
                        <a:pt x="2" y="19"/>
                        <a:pt x="1" y="14"/>
                      </a:cubicBezTo>
                      <a:cubicBezTo>
                        <a:pt x="0" y="11"/>
                        <a:pt x="0" y="8"/>
                        <a:pt x="4" y="6"/>
                      </a:cubicBezTo>
                      <a:cubicBezTo>
                        <a:pt x="7" y="5"/>
                        <a:pt x="12" y="3"/>
                        <a:pt x="15" y="2"/>
                      </a:cubicBezTo>
                      <a:cubicBezTo>
                        <a:pt x="23" y="0"/>
                        <a:pt x="28" y="7"/>
                        <a:pt x="29"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8" name="Freeform 49"/>
                <p:cNvSpPr/>
                <p:nvPr/>
              </p:nvSpPr>
              <p:spPr bwMode="auto">
                <a:xfrm>
                  <a:off x="6454764" y="3336924"/>
                  <a:ext cx="84137" cy="149225"/>
                </a:xfrm>
                <a:custGeom>
                  <a:avLst/>
                  <a:gdLst/>
                  <a:ahLst/>
                  <a:cxnLst>
                    <a:cxn ang="0">
                      <a:pos x="13" y="57"/>
                    </a:cxn>
                    <a:cxn ang="0">
                      <a:pos x="18" y="49"/>
                    </a:cxn>
                    <a:cxn ang="0">
                      <a:pos x="23" y="38"/>
                    </a:cxn>
                    <a:cxn ang="0">
                      <a:pos x="26" y="27"/>
                    </a:cxn>
                    <a:cxn ang="0">
                      <a:pos x="30" y="17"/>
                    </a:cxn>
                    <a:cxn ang="0">
                      <a:pos x="23" y="3"/>
                    </a:cxn>
                    <a:cxn ang="0">
                      <a:pos x="15" y="11"/>
                    </a:cxn>
                    <a:cxn ang="0">
                      <a:pos x="9" y="20"/>
                    </a:cxn>
                    <a:cxn ang="0">
                      <a:pos x="1" y="36"/>
                    </a:cxn>
                    <a:cxn ang="0">
                      <a:pos x="7" y="46"/>
                    </a:cxn>
                    <a:cxn ang="0">
                      <a:pos x="12" y="56"/>
                    </a:cxn>
                    <a:cxn ang="0">
                      <a:pos x="13" y="57"/>
                    </a:cxn>
                  </a:cxnLst>
                  <a:rect l="0" t="0" r="r" b="b"/>
                  <a:pathLst>
                    <a:path w="32" h="57">
                      <a:moveTo>
                        <a:pt x="13" y="57"/>
                      </a:moveTo>
                      <a:cubicBezTo>
                        <a:pt x="13" y="57"/>
                        <a:pt x="16" y="52"/>
                        <a:pt x="18" y="49"/>
                      </a:cubicBezTo>
                      <a:cubicBezTo>
                        <a:pt x="20" y="45"/>
                        <a:pt x="22" y="42"/>
                        <a:pt x="23" y="38"/>
                      </a:cubicBezTo>
                      <a:cubicBezTo>
                        <a:pt x="24" y="34"/>
                        <a:pt x="24" y="31"/>
                        <a:pt x="26" y="27"/>
                      </a:cubicBezTo>
                      <a:cubicBezTo>
                        <a:pt x="27" y="24"/>
                        <a:pt x="29" y="21"/>
                        <a:pt x="30" y="17"/>
                      </a:cubicBezTo>
                      <a:cubicBezTo>
                        <a:pt x="31" y="12"/>
                        <a:pt x="32" y="0"/>
                        <a:pt x="23" y="3"/>
                      </a:cubicBezTo>
                      <a:cubicBezTo>
                        <a:pt x="20" y="4"/>
                        <a:pt x="17" y="9"/>
                        <a:pt x="15" y="11"/>
                      </a:cubicBezTo>
                      <a:cubicBezTo>
                        <a:pt x="13" y="14"/>
                        <a:pt x="11" y="17"/>
                        <a:pt x="9" y="20"/>
                      </a:cubicBezTo>
                      <a:cubicBezTo>
                        <a:pt x="6" y="25"/>
                        <a:pt x="1" y="30"/>
                        <a:pt x="1" y="36"/>
                      </a:cubicBezTo>
                      <a:cubicBezTo>
                        <a:pt x="0" y="41"/>
                        <a:pt x="4" y="43"/>
                        <a:pt x="7" y="46"/>
                      </a:cubicBezTo>
                      <a:cubicBezTo>
                        <a:pt x="10" y="49"/>
                        <a:pt x="10" y="53"/>
                        <a:pt x="12" y="56"/>
                      </a:cubicBezTo>
                      <a:lnTo>
                        <a:pt x="13" y="57"/>
                      </a:ln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9" name="Freeform 50"/>
                <p:cNvSpPr/>
                <p:nvPr/>
              </p:nvSpPr>
              <p:spPr bwMode="auto">
                <a:xfrm>
                  <a:off x="6000740" y="3578224"/>
                  <a:ext cx="88900" cy="74612"/>
                </a:xfrm>
                <a:custGeom>
                  <a:avLst/>
                  <a:gdLst/>
                  <a:ahLst/>
                  <a:cxnLst>
                    <a:cxn ang="0">
                      <a:pos x="33" y="16"/>
                    </a:cxn>
                    <a:cxn ang="0">
                      <a:pos x="26" y="24"/>
                    </a:cxn>
                    <a:cxn ang="0">
                      <a:pos x="8" y="23"/>
                    </a:cxn>
                    <a:cxn ang="0">
                      <a:pos x="2" y="14"/>
                    </a:cxn>
                    <a:cxn ang="0">
                      <a:pos x="4" y="7"/>
                    </a:cxn>
                    <a:cxn ang="0">
                      <a:pos x="21" y="1"/>
                    </a:cxn>
                    <a:cxn ang="0">
                      <a:pos x="33" y="16"/>
                    </a:cxn>
                  </a:cxnLst>
                  <a:rect l="0" t="0" r="r" b="b"/>
                  <a:pathLst>
                    <a:path w="34" h="28">
                      <a:moveTo>
                        <a:pt x="33" y="16"/>
                      </a:moveTo>
                      <a:cubicBezTo>
                        <a:pt x="32" y="20"/>
                        <a:pt x="29" y="21"/>
                        <a:pt x="26" y="24"/>
                      </a:cubicBezTo>
                      <a:cubicBezTo>
                        <a:pt x="20" y="28"/>
                        <a:pt x="14" y="27"/>
                        <a:pt x="8" y="23"/>
                      </a:cubicBezTo>
                      <a:cubicBezTo>
                        <a:pt x="4" y="21"/>
                        <a:pt x="3" y="18"/>
                        <a:pt x="2" y="14"/>
                      </a:cubicBezTo>
                      <a:cubicBezTo>
                        <a:pt x="0" y="11"/>
                        <a:pt x="1" y="10"/>
                        <a:pt x="4" y="7"/>
                      </a:cubicBezTo>
                      <a:cubicBezTo>
                        <a:pt x="9" y="4"/>
                        <a:pt x="15" y="0"/>
                        <a:pt x="21" y="1"/>
                      </a:cubicBezTo>
                      <a:cubicBezTo>
                        <a:pt x="29" y="2"/>
                        <a:pt x="34" y="9"/>
                        <a:pt x="33" y="16"/>
                      </a:cubicBez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0" name="Freeform 51"/>
                <p:cNvSpPr/>
                <p:nvPr/>
              </p:nvSpPr>
              <p:spPr bwMode="auto">
                <a:xfrm>
                  <a:off x="6451589" y="3629024"/>
                  <a:ext cx="160337" cy="238125"/>
                </a:xfrm>
                <a:custGeom>
                  <a:avLst/>
                  <a:gdLst/>
                  <a:ahLst/>
                  <a:cxnLst>
                    <a:cxn ang="0">
                      <a:pos x="26" y="5"/>
                    </a:cxn>
                    <a:cxn ang="0">
                      <a:pos x="36" y="26"/>
                    </a:cxn>
                    <a:cxn ang="0">
                      <a:pos x="38" y="37"/>
                    </a:cxn>
                    <a:cxn ang="0">
                      <a:pos x="31" y="42"/>
                    </a:cxn>
                    <a:cxn ang="0">
                      <a:pos x="29" y="61"/>
                    </a:cxn>
                    <a:cxn ang="0">
                      <a:pos x="43" y="76"/>
                    </a:cxn>
                    <a:cxn ang="0">
                      <a:pos x="53" y="81"/>
                    </a:cxn>
                    <a:cxn ang="0">
                      <a:pos x="61" y="91"/>
                    </a:cxn>
                    <a:cxn ang="0">
                      <a:pos x="51" y="86"/>
                    </a:cxn>
                    <a:cxn ang="0">
                      <a:pos x="40" y="84"/>
                    </a:cxn>
                    <a:cxn ang="0">
                      <a:pos x="29" y="83"/>
                    </a:cxn>
                    <a:cxn ang="0">
                      <a:pos x="19" y="83"/>
                    </a:cxn>
                    <a:cxn ang="0">
                      <a:pos x="18" y="78"/>
                    </a:cxn>
                    <a:cxn ang="0">
                      <a:pos x="16" y="73"/>
                    </a:cxn>
                    <a:cxn ang="0">
                      <a:pos x="9" y="64"/>
                    </a:cxn>
                    <a:cxn ang="0">
                      <a:pos x="0" y="46"/>
                    </a:cxn>
                    <a:cxn ang="0">
                      <a:pos x="6" y="32"/>
                    </a:cxn>
                    <a:cxn ang="0">
                      <a:pos x="9" y="18"/>
                    </a:cxn>
                    <a:cxn ang="0">
                      <a:pos x="5" y="8"/>
                    </a:cxn>
                    <a:cxn ang="0">
                      <a:pos x="26" y="5"/>
                    </a:cxn>
                  </a:cxnLst>
                  <a:rect l="0" t="0" r="r" b="b"/>
                  <a:pathLst>
                    <a:path w="61" h="91">
                      <a:moveTo>
                        <a:pt x="26" y="5"/>
                      </a:moveTo>
                      <a:cubicBezTo>
                        <a:pt x="31" y="10"/>
                        <a:pt x="34" y="19"/>
                        <a:pt x="36" y="26"/>
                      </a:cubicBezTo>
                      <a:cubicBezTo>
                        <a:pt x="37" y="30"/>
                        <a:pt x="38" y="33"/>
                        <a:pt x="38" y="37"/>
                      </a:cubicBezTo>
                      <a:cubicBezTo>
                        <a:pt x="38" y="41"/>
                        <a:pt x="34" y="40"/>
                        <a:pt x="31" y="42"/>
                      </a:cubicBezTo>
                      <a:cubicBezTo>
                        <a:pt x="25" y="44"/>
                        <a:pt x="27" y="56"/>
                        <a:pt x="29" y="61"/>
                      </a:cubicBezTo>
                      <a:cubicBezTo>
                        <a:pt x="31" y="68"/>
                        <a:pt x="37" y="73"/>
                        <a:pt x="43" y="76"/>
                      </a:cubicBezTo>
                      <a:cubicBezTo>
                        <a:pt x="47" y="78"/>
                        <a:pt x="50" y="79"/>
                        <a:pt x="53" y="81"/>
                      </a:cubicBezTo>
                      <a:cubicBezTo>
                        <a:pt x="56" y="83"/>
                        <a:pt x="61" y="87"/>
                        <a:pt x="61" y="91"/>
                      </a:cubicBezTo>
                      <a:cubicBezTo>
                        <a:pt x="58" y="90"/>
                        <a:pt x="54" y="88"/>
                        <a:pt x="51" y="86"/>
                      </a:cubicBezTo>
                      <a:cubicBezTo>
                        <a:pt x="47" y="85"/>
                        <a:pt x="44" y="85"/>
                        <a:pt x="40" y="84"/>
                      </a:cubicBezTo>
                      <a:cubicBezTo>
                        <a:pt x="36" y="83"/>
                        <a:pt x="33" y="83"/>
                        <a:pt x="29" y="83"/>
                      </a:cubicBezTo>
                      <a:cubicBezTo>
                        <a:pt x="27" y="83"/>
                        <a:pt x="21" y="84"/>
                        <a:pt x="19" y="83"/>
                      </a:cubicBezTo>
                      <a:cubicBezTo>
                        <a:pt x="18" y="82"/>
                        <a:pt x="19" y="80"/>
                        <a:pt x="18" y="78"/>
                      </a:cubicBezTo>
                      <a:cubicBezTo>
                        <a:pt x="18" y="76"/>
                        <a:pt x="17" y="74"/>
                        <a:pt x="16" y="73"/>
                      </a:cubicBezTo>
                      <a:cubicBezTo>
                        <a:pt x="14" y="70"/>
                        <a:pt x="11" y="68"/>
                        <a:pt x="9" y="64"/>
                      </a:cubicBezTo>
                      <a:cubicBezTo>
                        <a:pt x="5" y="59"/>
                        <a:pt x="1" y="52"/>
                        <a:pt x="0" y="46"/>
                      </a:cubicBezTo>
                      <a:cubicBezTo>
                        <a:pt x="0" y="40"/>
                        <a:pt x="3" y="37"/>
                        <a:pt x="6" y="32"/>
                      </a:cubicBezTo>
                      <a:cubicBezTo>
                        <a:pt x="7" y="29"/>
                        <a:pt x="10" y="22"/>
                        <a:pt x="9" y="18"/>
                      </a:cubicBezTo>
                      <a:cubicBezTo>
                        <a:pt x="8" y="15"/>
                        <a:pt x="3" y="13"/>
                        <a:pt x="5" y="8"/>
                      </a:cubicBezTo>
                      <a:cubicBezTo>
                        <a:pt x="8" y="0"/>
                        <a:pt x="21" y="0"/>
                        <a:pt x="2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1" name="Freeform 52"/>
                <p:cNvSpPr/>
                <p:nvPr/>
              </p:nvSpPr>
              <p:spPr bwMode="auto">
                <a:xfrm>
                  <a:off x="6342052" y="3890960"/>
                  <a:ext cx="123825" cy="179387"/>
                </a:xfrm>
                <a:custGeom>
                  <a:avLst/>
                  <a:gdLst/>
                  <a:ahLst/>
                  <a:cxnLst>
                    <a:cxn ang="0">
                      <a:pos x="2" y="67"/>
                    </a:cxn>
                    <a:cxn ang="0">
                      <a:pos x="18" y="59"/>
                    </a:cxn>
                    <a:cxn ang="0">
                      <a:pos x="29" y="43"/>
                    </a:cxn>
                    <a:cxn ang="0">
                      <a:pos x="40" y="26"/>
                    </a:cxn>
                    <a:cxn ang="0">
                      <a:pos x="47" y="8"/>
                    </a:cxn>
                    <a:cxn ang="0">
                      <a:pos x="47" y="1"/>
                    </a:cxn>
                    <a:cxn ang="0">
                      <a:pos x="35" y="14"/>
                    </a:cxn>
                    <a:cxn ang="0">
                      <a:pos x="31" y="23"/>
                    </a:cxn>
                    <a:cxn ang="0">
                      <a:pos x="25" y="31"/>
                    </a:cxn>
                    <a:cxn ang="0">
                      <a:pos x="19" y="39"/>
                    </a:cxn>
                    <a:cxn ang="0">
                      <a:pos x="11" y="49"/>
                    </a:cxn>
                    <a:cxn ang="0">
                      <a:pos x="0" y="66"/>
                    </a:cxn>
                    <a:cxn ang="0">
                      <a:pos x="2" y="67"/>
                    </a:cxn>
                  </a:cxnLst>
                  <a:rect l="0" t="0" r="r" b="b"/>
                  <a:pathLst>
                    <a:path w="47" h="68">
                      <a:moveTo>
                        <a:pt x="2" y="67"/>
                      </a:moveTo>
                      <a:cubicBezTo>
                        <a:pt x="9" y="68"/>
                        <a:pt x="14" y="62"/>
                        <a:pt x="18" y="59"/>
                      </a:cubicBezTo>
                      <a:cubicBezTo>
                        <a:pt x="24" y="54"/>
                        <a:pt x="26" y="48"/>
                        <a:pt x="29" y="43"/>
                      </a:cubicBezTo>
                      <a:cubicBezTo>
                        <a:pt x="33" y="37"/>
                        <a:pt x="38" y="33"/>
                        <a:pt x="40" y="26"/>
                      </a:cubicBezTo>
                      <a:cubicBezTo>
                        <a:pt x="42" y="19"/>
                        <a:pt x="47" y="14"/>
                        <a:pt x="47" y="8"/>
                      </a:cubicBezTo>
                      <a:cubicBezTo>
                        <a:pt x="47" y="6"/>
                        <a:pt x="47" y="3"/>
                        <a:pt x="47" y="1"/>
                      </a:cubicBezTo>
                      <a:cubicBezTo>
                        <a:pt x="39" y="0"/>
                        <a:pt x="38" y="9"/>
                        <a:pt x="35" y="14"/>
                      </a:cubicBezTo>
                      <a:cubicBezTo>
                        <a:pt x="34" y="17"/>
                        <a:pt x="32" y="20"/>
                        <a:pt x="31" y="23"/>
                      </a:cubicBezTo>
                      <a:cubicBezTo>
                        <a:pt x="30" y="25"/>
                        <a:pt x="27" y="30"/>
                        <a:pt x="25" y="31"/>
                      </a:cubicBezTo>
                      <a:cubicBezTo>
                        <a:pt x="25" y="34"/>
                        <a:pt x="20" y="37"/>
                        <a:pt x="19" y="39"/>
                      </a:cubicBezTo>
                      <a:cubicBezTo>
                        <a:pt x="16" y="42"/>
                        <a:pt x="13" y="46"/>
                        <a:pt x="11" y="49"/>
                      </a:cubicBezTo>
                      <a:cubicBezTo>
                        <a:pt x="8" y="55"/>
                        <a:pt x="4" y="60"/>
                        <a:pt x="0" y="66"/>
                      </a:cubicBezTo>
                      <a:lnTo>
                        <a:pt x="2" y="6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2" name="Freeform 53"/>
                <p:cNvSpPr/>
                <p:nvPr/>
              </p:nvSpPr>
              <p:spPr bwMode="auto">
                <a:xfrm>
                  <a:off x="6618277" y="3878260"/>
                  <a:ext cx="73025" cy="115887"/>
                </a:xfrm>
                <a:custGeom>
                  <a:avLst/>
                  <a:gdLst/>
                  <a:ahLst/>
                  <a:cxnLst>
                    <a:cxn ang="0">
                      <a:pos x="25" y="31"/>
                    </a:cxn>
                    <a:cxn ang="0">
                      <a:pos x="28" y="27"/>
                    </a:cxn>
                    <a:cxn ang="0">
                      <a:pos x="25" y="22"/>
                    </a:cxn>
                    <a:cxn ang="0">
                      <a:pos x="21" y="12"/>
                    </a:cxn>
                    <a:cxn ang="0">
                      <a:pos x="19" y="3"/>
                    </a:cxn>
                    <a:cxn ang="0">
                      <a:pos x="10" y="0"/>
                    </a:cxn>
                    <a:cxn ang="0">
                      <a:pos x="4" y="6"/>
                    </a:cxn>
                    <a:cxn ang="0">
                      <a:pos x="12" y="13"/>
                    </a:cxn>
                    <a:cxn ang="0">
                      <a:pos x="12" y="19"/>
                    </a:cxn>
                    <a:cxn ang="0">
                      <a:pos x="6" y="20"/>
                    </a:cxn>
                    <a:cxn ang="0">
                      <a:pos x="1" y="21"/>
                    </a:cxn>
                    <a:cxn ang="0">
                      <a:pos x="4" y="26"/>
                    </a:cxn>
                    <a:cxn ang="0">
                      <a:pos x="8" y="30"/>
                    </a:cxn>
                    <a:cxn ang="0">
                      <a:pos x="9" y="37"/>
                    </a:cxn>
                    <a:cxn ang="0">
                      <a:pos x="14" y="42"/>
                    </a:cxn>
                    <a:cxn ang="0">
                      <a:pos x="18" y="38"/>
                    </a:cxn>
                    <a:cxn ang="0">
                      <a:pos x="16" y="31"/>
                    </a:cxn>
                    <a:cxn ang="0">
                      <a:pos x="15" y="24"/>
                    </a:cxn>
                    <a:cxn ang="0">
                      <a:pos x="21" y="24"/>
                    </a:cxn>
                    <a:cxn ang="0">
                      <a:pos x="23" y="29"/>
                    </a:cxn>
                    <a:cxn ang="0">
                      <a:pos x="25" y="31"/>
                    </a:cxn>
                  </a:cxnLst>
                  <a:rect l="0" t="0" r="r" b="b"/>
                  <a:pathLst>
                    <a:path w="28" h="44">
                      <a:moveTo>
                        <a:pt x="25" y="31"/>
                      </a:moveTo>
                      <a:cubicBezTo>
                        <a:pt x="25" y="29"/>
                        <a:pt x="27" y="29"/>
                        <a:pt x="28" y="27"/>
                      </a:cubicBezTo>
                      <a:cubicBezTo>
                        <a:pt x="28" y="25"/>
                        <a:pt x="26" y="24"/>
                        <a:pt x="25" y="22"/>
                      </a:cubicBezTo>
                      <a:cubicBezTo>
                        <a:pt x="24" y="19"/>
                        <a:pt x="22" y="15"/>
                        <a:pt x="21" y="12"/>
                      </a:cubicBezTo>
                      <a:cubicBezTo>
                        <a:pt x="20" y="9"/>
                        <a:pt x="20" y="6"/>
                        <a:pt x="19" y="3"/>
                      </a:cubicBezTo>
                      <a:cubicBezTo>
                        <a:pt x="17" y="0"/>
                        <a:pt x="13" y="0"/>
                        <a:pt x="10" y="0"/>
                      </a:cubicBezTo>
                      <a:cubicBezTo>
                        <a:pt x="6" y="1"/>
                        <a:pt x="1" y="1"/>
                        <a:pt x="4" y="6"/>
                      </a:cubicBezTo>
                      <a:cubicBezTo>
                        <a:pt x="6" y="9"/>
                        <a:pt x="10" y="10"/>
                        <a:pt x="12" y="13"/>
                      </a:cubicBezTo>
                      <a:cubicBezTo>
                        <a:pt x="12" y="14"/>
                        <a:pt x="13" y="17"/>
                        <a:pt x="12" y="19"/>
                      </a:cubicBezTo>
                      <a:cubicBezTo>
                        <a:pt x="11" y="21"/>
                        <a:pt x="8" y="20"/>
                        <a:pt x="6" y="20"/>
                      </a:cubicBezTo>
                      <a:cubicBezTo>
                        <a:pt x="5" y="20"/>
                        <a:pt x="2" y="20"/>
                        <a:pt x="1" y="21"/>
                      </a:cubicBezTo>
                      <a:cubicBezTo>
                        <a:pt x="0" y="23"/>
                        <a:pt x="3" y="25"/>
                        <a:pt x="4" y="26"/>
                      </a:cubicBezTo>
                      <a:cubicBezTo>
                        <a:pt x="6" y="27"/>
                        <a:pt x="7" y="28"/>
                        <a:pt x="8" y="30"/>
                      </a:cubicBezTo>
                      <a:cubicBezTo>
                        <a:pt x="9" y="32"/>
                        <a:pt x="8" y="35"/>
                        <a:pt x="9" y="37"/>
                      </a:cubicBezTo>
                      <a:cubicBezTo>
                        <a:pt x="10" y="39"/>
                        <a:pt x="12" y="41"/>
                        <a:pt x="14" y="42"/>
                      </a:cubicBezTo>
                      <a:cubicBezTo>
                        <a:pt x="18" y="44"/>
                        <a:pt x="17" y="42"/>
                        <a:pt x="18" y="38"/>
                      </a:cubicBezTo>
                      <a:cubicBezTo>
                        <a:pt x="18" y="34"/>
                        <a:pt x="18" y="34"/>
                        <a:pt x="16" y="31"/>
                      </a:cubicBezTo>
                      <a:cubicBezTo>
                        <a:pt x="15" y="30"/>
                        <a:pt x="14" y="26"/>
                        <a:pt x="15" y="24"/>
                      </a:cubicBezTo>
                      <a:cubicBezTo>
                        <a:pt x="15" y="23"/>
                        <a:pt x="19" y="23"/>
                        <a:pt x="21" y="24"/>
                      </a:cubicBezTo>
                      <a:cubicBezTo>
                        <a:pt x="23" y="25"/>
                        <a:pt x="23" y="27"/>
                        <a:pt x="23" y="29"/>
                      </a:cubicBezTo>
                      <a:lnTo>
                        <a:pt x="25" y="3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3" name="Freeform 54"/>
                <p:cNvSpPr/>
                <p:nvPr/>
              </p:nvSpPr>
              <p:spPr bwMode="auto">
                <a:xfrm>
                  <a:off x="6527789" y="3906835"/>
                  <a:ext cx="58737" cy="60325"/>
                </a:xfrm>
                <a:custGeom>
                  <a:avLst/>
                  <a:gdLst/>
                  <a:ahLst/>
                  <a:cxnLst>
                    <a:cxn ang="0">
                      <a:pos x="1" y="0"/>
                    </a:cxn>
                    <a:cxn ang="0">
                      <a:pos x="12" y="4"/>
                    </a:cxn>
                    <a:cxn ang="0">
                      <a:pos x="21" y="9"/>
                    </a:cxn>
                    <a:cxn ang="0">
                      <a:pos x="12" y="16"/>
                    </a:cxn>
                    <a:cxn ang="0">
                      <a:pos x="3" y="23"/>
                    </a:cxn>
                    <a:cxn ang="0">
                      <a:pos x="4" y="11"/>
                    </a:cxn>
                    <a:cxn ang="0">
                      <a:pos x="0" y="1"/>
                    </a:cxn>
                    <a:cxn ang="0">
                      <a:pos x="1" y="0"/>
                    </a:cxn>
                  </a:cxnLst>
                  <a:rect l="0" t="0" r="r" b="b"/>
                  <a:pathLst>
                    <a:path w="22" h="23">
                      <a:moveTo>
                        <a:pt x="1" y="0"/>
                      </a:moveTo>
                      <a:cubicBezTo>
                        <a:pt x="5" y="1"/>
                        <a:pt x="8" y="4"/>
                        <a:pt x="12" y="4"/>
                      </a:cubicBezTo>
                      <a:cubicBezTo>
                        <a:pt x="15" y="5"/>
                        <a:pt x="22" y="5"/>
                        <a:pt x="21" y="9"/>
                      </a:cubicBezTo>
                      <a:cubicBezTo>
                        <a:pt x="21" y="12"/>
                        <a:pt x="15" y="14"/>
                        <a:pt x="12" y="16"/>
                      </a:cubicBezTo>
                      <a:cubicBezTo>
                        <a:pt x="9" y="18"/>
                        <a:pt x="6" y="22"/>
                        <a:pt x="3" y="23"/>
                      </a:cubicBezTo>
                      <a:cubicBezTo>
                        <a:pt x="2" y="18"/>
                        <a:pt x="3" y="16"/>
                        <a:pt x="4" y="11"/>
                      </a:cubicBezTo>
                      <a:cubicBezTo>
                        <a:pt x="5" y="7"/>
                        <a:pt x="2" y="5"/>
                        <a:pt x="0" y="1"/>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4" name="Freeform 55"/>
                <p:cNvSpPr/>
                <p:nvPr/>
              </p:nvSpPr>
              <p:spPr bwMode="auto">
                <a:xfrm>
                  <a:off x="6550014" y="3957635"/>
                  <a:ext cx="46037" cy="61912"/>
                </a:xfrm>
                <a:custGeom>
                  <a:avLst/>
                  <a:gdLst/>
                  <a:ahLst/>
                  <a:cxnLst>
                    <a:cxn ang="0">
                      <a:pos x="13" y="15"/>
                    </a:cxn>
                    <a:cxn ang="0">
                      <a:pos x="14" y="21"/>
                    </a:cxn>
                    <a:cxn ang="0">
                      <a:pos x="9" y="24"/>
                    </a:cxn>
                    <a:cxn ang="0">
                      <a:pos x="4" y="18"/>
                    </a:cxn>
                    <a:cxn ang="0">
                      <a:pos x="0" y="12"/>
                    </a:cxn>
                    <a:cxn ang="0">
                      <a:pos x="3" y="10"/>
                    </a:cxn>
                    <a:cxn ang="0">
                      <a:pos x="7" y="6"/>
                    </a:cxn>
                    <a:cxn ang="0">
                      <a:pos x="14" y="1"/>
                    </a:cxn>
                    <a:cxn ang="0">
                      <a:pos x="18" y="5"/>
                    </a:cxn>
                    <a:cxn ang="0">
                      <a:pos x="15" y="9"/>
                    </a:cxn>
                    <a:cxn ang="0">
                      <a:pos x="13" y="15"/>
                    </a:cxn>
                  </a:cxnLst>
                  <a:rect l="0" t="0" r="r" b="b"/>
                  <a:pathLst>
                    <a:path w="18" h="24">
                      <a:moveTo>
                        <a:pt x="13" y="15"/>
                      </a:moveTo>
                      <a:cubicBezTo>
                        <a:pt x="13" y="17"/>
                        <a:pt x="15" y="19"/>
                        <a:pt x="14" y="21"/>
                      </a:cubicBezTo>
                      <a:cubicBezTo>
                        <a:pt x="14" y="23"/>
                        <a:pt x="10" y="24"/>
                        <a:pt x="9" y="24"/>
                      </a:cubicBezTo>
                      <a:cubicBezTo>
                        <a:pt x="7" y="23"/>
                        <a:pt x="5" y="20"/>
                        <a:pt x="4" y="18"/>
                      </a:cubicBezTo>
                      <a:cubicBezTo>
                        <a:pt x="3" y="17"/>
                        <a:pt x="0" y="13"/>
                        <a:pt x="0" y="12"/>
                      </a:cubicBezTo>
                      <a:cubicBezTo>
                        <a:pt x="0" y="10"/>
                        <a:pt x="2" y="10"/>
                        <a:pt x="3" y="10"/>
                      </a:cubicBezTo>
                      <a:cubicBezTo>
                        <a:pt x="5" y="8"/>
                        <a:pt x="5" y="7"/>
                        <a:pt x="7" y="6"/>
                      </a:cubicBezTo>
                      <a:cubicBezTo>
                        <a:pt x="8" y="3"/>
                        <a:pt x="10" y="0"/>
                        <a:pt x="14" y="1"/>
                      </a:cubicBezTo>
                      <a:cubicBezTo>
                        <a:pt x="16" y="1"/>
                        <a:pt x="18" y="2"/>
                        <a:pt x="18" y="5"/>
                      </a:cubicBezTo>
                      <a:cubicBezTo>
                        <a:pt x="17" y="7"/>
                        <a:pt x="16" y="7"/>
                        <a:pt x="15" y="9"/>
                      </a:cubicBezTo>
                      <a:cubicBezTo>
                        <a:pt x="13" y="10"/>
                        <a:pt x="13" y="13"/>
                        <a:pt x="13"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5" name="Freeform 56"/>
                <p:cNvSpPr/>
                <p:nvPr/>
              </p:nvSpPr>
              <p:spPr bwMode="auto">
                <a:xfrm>
                  <a:off x="6473814" y="3849685"/>
                  <a:ext cx="33337" cy="44450"/>
                </a:xfrm>
                <a:custGeom>
                  <a:avLst/>
                  <a:gdLst/>
                  <a:ahLst/>
                  <a:cxnLst>
                    <a:cxn ang="0">
                      <a:pos x="0" y="0"/>
                    </a:cxn>
                    <a:cxn ang="0">
                      <a:pos x="12" y="11"/>
                    </a:cxn>
                    <a:cxn ang="0">
                      <a:pos x="7" y="13"/>
                    </a:cxn>
                    <a:cxn ang="0">
                      <a:pos x="0" y="3"/>
                    </a:cxn>
                    <a:cxn ang="0">
                      <a:pos x="0" y="0"/>
                    </a:cxn>
                  </a:cxnLst>
                  <a:rect l="0" t="0" r="r" b="b"/>
                  <a:pathLst>
                    <a:path w="13" h="17">
                      <a:moveTo>
                        <a:pt x="0" y="0"/>
                      </a:moveTo>
                      <a:cubicBezTo>
                        <a:pt x="6" y="1"/>
                        <a:pt x="13" y="3"/>
                        <a:pt x="12" y="11"/>
                      </a:cubicBezTo>
                      <a:cubicBezTo>
                        <a:pt x="12" y="16"/>
                        <a:pt x="9" y="17"/>
                        <a:pt x="7" y="13"/>
                      </a:cubicBezTo>
                      <a:cubicBezTo>
                        <a:pt x="5" y="9"/>
                        <a:pt x="3" y="6"/>
                        <a:pt x="0" y="3"/>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6" name="Freeform 57"/>
                <p:cNvSpPr/>
                <p:nvPr/>
              </p:nvSpPr>
              <p:spPr bwMode="auto">
                <a:xfrm>
                  <a:off x="6659552" y="3817935"/>
                  <a:ext cx="44450" cy="52387"/>
                </a:xfrm>
                <a:custGeom>
                  <a:avLst/>
                  <a:gdLst/>
                  <a:ahLst/>
                  <a:cxnLst>
                    <a:cxn ang="0">
                      <a:pos x="3" y="0"/>
                    </a:cxn>
                    <a:cxn ang="0">
                      <a:pos x="2" y="5"/>
                    </a:cxn>
                    <a:cxn ang="0">
                      <a:pos x="6" y="10"/>
                    </a:cxn>
                    <a:cxn ang="0">
                      <a:pos x="14" y="18"/>
                    </a:cxn>
                    <a:cxn ang="0">
                      <a:pos x="16" y="7"/>
                    </a:cxn>
                    <a:cxn ang="0">
                      <a:pos x="5" y="0"/>
                    </a:cxn>
                    <a:cxn ang="0">
                      <a:pos x="3" y="0"/>
                    </a:cxn>
                  </a:cxnLst>
                  <a:rect l="0" t="0" r="r" b="b"/>
                  <a:pathLst>
                    <a:path w="17" h="20">
                      <a:moveTo>
                        <a:pt x="3" y="0"/>
                      </a:moveTo>
                      <a:cubicBezTo>
                        <a:pt x="2" y="2"/>
                        <a:pt x="0" y="3"/>
                        <a:pt x="2" y="5"/>
                      </a:cubicBezTo>
                      <a:cubicBezTo>
                        <a:pt x="4" y="7"/>
                        <a:pt x="5" y="8"/>
                        <a:pt x="6" y="10"/>
                      </a:cubicBezTo>
                      <a:cubicBezTo>
                        <a:pt x="8" y="13"/>
                        <a:pt x="9" y="20"/>
                        <a:pt x="14" y="18"/>
                      </a:cubicBezTo>
                      <a:cubicBezTo>
                        <a:pt x="17" y="16"/>
                        <a:pt x="17" y="11"/>
                        <a:pt x="16" y="7"/>
                      </a:cubicBezTo>
                      <a:cubicBezTo>
                        <a:pt x="13" y="3"/>
                        <a:pt x="9" y="3"/>
                        <a:pt x="5" y="0"/>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7" name="Freeform 58"/>
                <p:cNvSpPr/>
                <p:nvPr/>
              </p:nvSpPr>
              <p:spPr bwMode="auto">
                <a:xfrm>
                  <a:off x="6542077" y="4003674"/>
                  <a:ext cx="168275" cy="158750"/>
                </a:xfrm>
                <a:custGeom>
                  <a:avLst/>
                  <a:gdLst/>
                  <a:ahLst/>
                  <a:cxnLst>
                    <a:cxn ang="0">
                      <a:pos x="0" y="36"/>
                    </a:cxn>
                    <a:cxn ang="0">
                      <a:pos x="5" y="18"/>
                    </a:cxn>
                    <a:cxn ang="0">
                      <a:pos x="14" y="12"/>
                    </a:cxn>
                    <a:cxn ang="0">
                      <a:pos x="24" y="13"/>
                    </a:cxn>
                    <a:cxn ang="0">
                      <a:pos x="44" y="6"/>
                    </a:cxn>
                    <a:cxn ang="0">
                      <a:pos x="53" y="2"/>
                    </a:cxn>
                    <a:cxn ang="0">
                      <a:pos x="60" y="8"/>
                    </a:cxn>
                    <a:cxn ang="0">
                      <a:pos x="63" y="35"/>
                    </a:cxn>
                    <a:cxn ang="0">
                      <a:pos x="63" y="49"/>
                    </a:cxn>
                    <a:cxn ang="0">
                      <a:pos x="54" y="52"/>
                    </a:cxn>
                    <a:cxn ang="0">
                      <a:pos x="48" y="58"/>
                    </a:cxn>
                    <a:cxn ang="0">
                      <a:pos x="39" y="59"/>
                    </a:cxn>
                    <a:cxn ang="0">
                      <a:pos x="32" y="43"/>
                    </a:cxn>
                    <a:cxn ang="0">
                      <a:pos x="30" y="33"/>
                    </a:cxn>
                    <a:cxn ang="0">
                      <a:pos x="20" y="29"/>
                    </a:cxn>
                    <a:cxn ang="0">
                      <a:pos x="1" y="35"/>
                    </a:cxn>
                    <a:cxn ang="0">
                      <a:pos x="0" y="36"/>
                    </a:cxn>
                  </a:cxnLst>
                  <a:rect l="0" t="0" r="r" b="b"/>
                  <a:pathLst>
                    <a:path w="64" h="60">
                      <a:moveTo>
                        <a:pt x="0" y="36"/>
                      </a:moveTo>
                      <a:cubicBezTo>
                        <a:pt x="0" y="30"/>
                        <a:pt x="0" y="22"/>
                        <a:pt x="5" y="18"/>
                      </a:cubicBezTo>
                      <a:cubicBezTo>
                        <a:pt x="7" y="16"/>
                        <a:pt x="11" y="13"/>
                        <a:pt x="14" y="12"/>
                      </a:cubicBezTo>
                      <a:cubicBezTo>
                        <a:pt x="17" y="11"/>
                        <a:pt x="21" y="13"/>
                        <a:pt x="24" y="13"/>
                      </a:cubicBezTo>
                      <a:cubicBezTo>
                        <a:pt x="32" y="14"/>
                        <a:pt x="37" y="10"/>
                        <a:pt x="44" y="6"/>
                      </a:cubicBezTo>
                      <a:cubicBezTo>
                        <a:pt x="46" y="4"/>
                        <a:pt x="49" y="2"/>
                        <a:pt x="53" y="2"/>
                      </a:cubicBezTo>
                      <a:cubicBezTo>
                        <a:pt x="58" y="0"/>
                        <a:pt x="59" y="3"/>
                        <a:pt x="60" y="8"/>
                      </a:cubicBezTo>
                      <a:cubicBezTo>
                        <a:pt x="63" y="17"/>
                        <a:pt x="63" y="25"/>
                        <a:pt x="63" y="35"/>
                      </a:cubicBezTo>
                      <a:cubicBezTo>
                        <a:pt x="63" y="39"/>
                        <a:pt x="64" y="44"/>
                        <a:pt x="63" y="49"/>
                      </a:cubicBezTo>
                      <a:cubicBezTo>
                        <a:pt x="62" y="53"/>
                        <a:pt x="56" y="59"/>
                        <a:pt x="54" y="52"/>
                      </a:cubicBezTo>
                      <a:cubicBezTo>
                        <a:pt x="51" y="51"/>
                        <a:pt x="50" y="57"/>
                        <a:pt x="48" y="58"/>
                      </a:cubicBezTo>
                      <a:cubicBezTo>
                        <a:pt x="46" y="60"/>
                        <a:pt x="42" y="60"/>
                        <a:pt x="39" y="59"/>
                      </a:cubicBezTo>
                      <a:cubicBezTo>
                        <a:pt x="31" y="57"/>
                        <a:pt x="32" y="50"/>
                        <a:pt x="32" y="43"/>
                      </a:cubicBezTo>
                      <a:cubicBezTo>
                        <a:pt x="32" y="40"/>
                        <a:pt x="33" y="36"/>
                        <a:pt x="30" y="33"/>
                      </a:cubicBezTo>
                      <a:cubicBezTo>
                        <a:pt x="28" y="30"/>
                        <a:pt x="23" y="30"/>
                        <a:pt x="20" y="29"/>
                      </a:cubicBezTo>
                      <a:cubicBezTo>
                        <a:pt x="12" y="29"/>
                        <a:pt x="7" y="32"/>
                        <a:pt x="1" y="35"/>
                      </a:cubicBezTo>
                      <a:lnTo>
                        <a:pt x="0" y="3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8" name="Freeform 59"/>
                <p:cNvSpPr/>
                <p:nvPr/>
              </p:nvSpPr>
              <p:spPr bwMode="auto">
                <a:xfrm>
                  <a:off x="6029315" y="4214810"/>
                  <a:ext cx="385762" cy="330200"/>
                </a:xfrm>
                <a:custGeom>
                  <a:avLst/>
                  <a:gdLst/>
                  <a:ahLst/>
                  <a:cxnLst>
                    <a:cxn ang="0">
                      <a:pos x="146" y="53"/>
                    </a:cxn>
                    <a:cxn ang="0">
                      <a:pos x="142" y="59"/>
                    </a:cxn>
                    <a:cxn ang="0">
                      <a:pos x="134" y="65"/>
                    </a:cxn>
                    <a:cxn ang="0">
                      <a:pos x="121" y="84"/>
                    </a:cxn>
                    <a:cxn ang="0">
                      <a:pos x="110" y="103"/>
                    </a:cxn>
                    <a:cxn ang="0">
                      <a:pos x="97" y="120"/>
                    </a:cxn>
                    <a:cxn ang="0">
                      <a:pos x="77" y="123"/>
                    </a:cxn>
                    <a:cxn ang="0">
                      <a:pos x="65" y="119"/>
                    </a:cxn>
                    <a:cxn ang="0">
                      <a:pos x="55" y="123"/>
                    </a:cxn>
                    <a:cxn ang="0">
                      <a:pos x="43" y="124"/>
                    </a:cxn>
                    <a:cxn ang="0">
                      <a:pos x="32" y="117"/>
                    </a:cxn>
                    <a:cxn ang="0">
                      <a:pos x="24" y="109"/>
                    </a:cxn>
                    <a:cxn ang="0">
                      <a:pos x="18" y="99"/>
                    </a:cxn>
                    <a:cxn ang="0">
                      <a:pos x="5" y="81"/>
                    </a:cxn>
                    <a:cxn ang="0">
                      <a:pos x="0" y="59"/>
                    </a:cxn>
                    <a:cxn ang="0">
                      <a:pos x="5" y="40"/>
                    </a:cxn>
                    <a:cxn ang="0">
                      <a:pos x="7" y="39"/>
                    </a:cxn>
                    <a:cxn ang="0">
                      <a:pos x="8" y="41"/>
                    </a:cxn>
                    <a:cxn ang="0">
                      <a:pos x="14" y="48"/>
                    </a:cxn>
                    <a:cxn ang="0">
                      <a:pos x="22" y="49"/>
                    </a:cxn>
                    <a:cxn ang="0">
                      <a:pos x="29" y="51"/>
                    </a:cxn>
                    <a:cxn ang="0">
                      <a:pos x="44" y="48"/>
                    </a:cxn>
                    <a:cxn ang="0">
                      <a:pos x="51" y="44"/>
                    </a:cxn>
                    <a:cxn ang="0">
                      <a:pos x="61" y="46"/>
                    </a:cxn>
                    <a:cxn ang="0">
                      <a:pos x="88" y="30"/>
                    </a:cxn>
                    <a:cxn ang="0">
                      <a:pos x="95" y="15"/>
                    </a:cxn>
                    <a:cxn ang="0">
                      <a:pos x="105" y="2"/>
                    </a:cxn>
                    <a:cxn ang="0">
                      <a:pos x="122" y="1"/>
                    </a:cxn>
                    <a:cxn ang="0">
                      <a:pos x="128" y="1"/>
                    </a:cxn>
                    <a:cxn ang="0">
                      <a:pos x="130" y="15"/>
                    </a:cxn>
                    <a:cxn ang="0">
                      <a:pos x="141" y="37"/>
                    </a:cxn>
                    <a:cxn ang="0">
                      <a:pos x="146" y="53"/>
                    </a:cxn>
                  </a:cxnLst>
                  <a:rect l="0" t="0" r="r" b="b"/>
                  <a:pathLst>
                    <a:path w="147" h="126">
                      <a:moveTo>
                        <a:pt x="146" y="53"/>
                      </a:moveTo>
                      <a:cubicBezTo>
                        <a:pt x="146" y="56"/>
                        <a:pt x="145" y="58"/>
                        <a:pt x="142" y="59"/>
                      </a:cubicBezTo>
                      <a:cubicBezTo>
                        <a:pt x="139" y="61"/>
                        <a:pt x="137" y="63"/>
                        <a:pt x="134" y="65"/>
                      </a:cubicBezTo>
                      <a:cubicBezTo>
                        <a:pt x="129" y="71"/>
                        <a:pt x="125" y="77"/>
                        <a:pt x="121" y="84"/>
                      </a:cubicBezTo>
                      <a:cubicBezTo>
                        <a:pt x="118" y="90"/>
                        <a:pt x="112" y="96"/>
                        <a:pt x="110" y="103"/>
                      </a:cubicBezTo>
                      <a:cubicBezTo>
                        <a:pt x="107" y="111"/>
                        <a:pt x="105" y="116"/>
                        <a:pt x="97" y="120"/>
                      </a:cubicBezTo>
                      <a:cubicBezTo>
                        <a:pt x="91" y="122"/>
                        <a:pt x="83" y="126"/>
                        <a:pt x="77" y="123"/>
                      </a:cubicBezTo>
                      <a:cubicBezTo>
                        <a:pt x="73" y="121"/>
                        <a:pt x="70" y="118"/>
                        <a:pt x="65" y="119"/>
                      </a:cubicBezTo>
                      <a:cubicBezTo>
                        <a:pt x="61" y="120"/>
                        <a:pt x="58" y="122"/>
                        <a:pt x="55" y="123"/>
                      </a:cubicBezTo>
                      <a:cubicBezTo>
                        <a:pt x="51" y="124"/>
                        <a:pt x="46" y="125"/>
                        <a:pt x="43" y="124"/>
                      </a:cubicBezTo>
                      <a:cubicBezTo>
                        <a:pt x="39" y="123"/>
                        <a:pt x="35" y="119"/>
                        <a:pt x="32" y="117"/>
                      </a:cubicBezTo>
                      <a:cubicBezTo>
                        <a:pt x="28" y="114"/>
                        <a:pt x="26" y="113"/>
                        <a:pt x="24" y="109"/>
                      </a:cubicBezTo>
                      <a:cubicBezTo>
                        <a:pt x="22" y="106"/>
                        <a:pt x="20" y="102"/>
                        <a:pt x="18" y="99"/>
                      </a:cubicBezTo>
                      <a:cubicBezTo>
                        <a:pt x="14" y="92"/>
                        <a:pt x="10" y="87"/>
                        <a:pt x="5" y="81"/>
                      </a:cubicBezTo>
                      <a:cubicBezTo>
                        <a:pt x="1" y="73"/>
                        <a:pt x="0" y="67"/>
                        <a:pt x="0" y="59"/>
                      </a:cubicBezTo>
                      <a:cubicBezTo>
                        <a:pt x="0" y="54"/>
                        <a:pt x="1" y="42"/>
                        <a:pt x="5" y="40"/>
                      </a:cubicBezTo>
                      <a:cubicBezTo>
                        <a:pt x="6" y="39"/>
                        <a:pt x="6" y="39"/>
                        <a:pt x="7" y="39"/>
                      </a:cubicBezTo>
                      <a:cubicBezTo>
                        <a:pt x="7" y="40"/>
                        <a:pt x="8" y="41"/>
                        <a:pt x="8" y="41"/>
                      </a:cubicBezTo>
                      <a:cubicBezTo>
                        <a:pt x="9" y="43"/>
                        <a:pt x="12" y="47"/>
                        <a:pt x="14" y="48"/>
                      </a:cubicBezTo>
                      <a:cubicBezTo>
                        <a:pt x="16" y="49"/>
                        <a:pt x="19" y="49"/>
                        <a:pt x="22" y="49"/>
                      </a:cubicBezTo>
                      <a:cubicBezTo>
                        <a:pt x="24" y="50"/>
                        <a:pt x="26" y="51"/>
                        <a:pt x="29" y="51"/>
                      </a:cubicBezTo>
                      <a:cubicBezTo>
                        <a:pt x="35" y="50"/>
                        <a:pt x="39" y="51"/>
                        <a:pt x="44" y="48"/>
                      </a:cubicBezTo>
                      <a:cubicBezTo>
                        <a:pt x="46" y="47"/>
                        <a:pt x="49" y="45"/>
                        <a:pt x="51" y="44"/>
                      </a:cubicBezTo>
                      <a:cubicBezTo>
                        <a:pt x="55" y="43"/>
                        <a:pt x="57" y="44"/>
                        <a:pt x="61" y="46"/>
                      </a:cubicBezTo>
                      <a:cubicBezTo>
                        <a:pt x="72" y="51"/>
                        <a:pt x="83" y="38"/>
                        <a:pt x="88" y="30"/>
                      </a:cubicBezTo>
                      <a:cubicBezTo>
                        <a:pt x="92" y="25"/>
                        <a:pt x="94" y="21"/>
                        <a:pt x="95" y="15"/>
                      </a:cubicBezTo>
                      <a:cubicBezTo>
                        <a:pt x="97" y="9"/>
                        <a:pt x="98" y="4"/>
                        <a:pt x="105" y="2"/>
                      </a:cubicBezTo>
                      <a:cubicBezTo>
                        <a:pt x="110" y="0"/>
                        <a:pt x="116" y="1"/>
                        <a:pt x="122" y="1"/>
                      </a:cubicBezTo>
                      <a:cubicBezTo>
                        <a:pt x="123" y="1"/>
                        <a:pt x="125" y="1"/>
                        <a:pt x="128" y="1"/>
                      </a:cubicBezTo>
                      <a:cubicBezTo>
                        <a:pt x="128" y="6"/>
                        <a:pt x="129" y="11"/>
                        <a:pt x="130" y="15"/>
                      </a:cubicBezTo>
                      <a:cubicBezTo>
                        <a:pt x="133" y="23"/>
                        <a:pt x="137" y="29"/>
                        <a:pt x="141" y="37"/>
                      </a:cubicBezTo>
                      <a:cubicBezTo>
                        <a:pt x="143" y="42"/>
                        <a:pt x="147" y="47"/>
                        <a:pt x="146" y="5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9" name="Freeform 60"/>
                <p:cNvSpPr/>
                <p:nvPr/>
              </p:nvSpPr>
              <p:spPr bwMode="auto">
                <a:xfrm>
                  <a:off x="6048365" y="4087810"/>
                  <a:ext cx="385762" cy="260350"/>
                </a:xfrm>
                <a:custGeom>
                  <a:avLst/>
                  <a:gdLst/>
                  <a:ahLst/>
                  <a:cxnLst>
                    <a:cxn ang="0">
                      <a:pos x="145" y="26"/>
                    </a:cxn>
                    <a:cxn ang="0">
                      <a:pos x="137" y="32"/>
                    </a:cxn>
                    <a:cxn ang="0">
                      <a:pos x="121" y="44"/>
                    </a:cxn>
                    <a:cxn ang="0">
                      <a:pos x="121" y="49"/>
                    </a:cxn>
                    <a:cxn ang="0">
                      <a:pos x="115" y="49"/>
                    </a:cxn>
                    <a:cxn ang="0">
                      <a:pos x="98" y="50"/>
                    </a:cxn>
                    <a:cxn ang="0">
                      <a:pos x="88" y="63"/>
                    </a:cxn>
                    <a:cxn ang="0">
                      <a:pos x="81" y="78"/>
                    </a:cxn>
                    <a:cxn ang="0">
                      <a:pos x="54" y="94"/>
                    </a:cxn>
                    <a:cxn ang="0">
                      <a:pos x="44" y="92"/>
                    </a:cxn>
                    <a:cxn ang="0">
                      <a:pos x="37" y="96"/>
                    </a:cxn>
                    <a:cxn ang="0">
                      <a:pos x="22" y="99"/>
                    </a:cxn>
                    <a:cxn ang="0">
                      <a:pos x="15" y="97"/>
                    </a:cxn>
                    <a:cxn ang="0">
                      <a:pos x="7" y="96"/>
                    </a:cxn>
                    <a:cxn ang="0">
                      <a:pos x="1" y="89"/>
                    </a:cxn>
                    <a:cxn ang="0">
                      <a:pos x="0" y="87"/>
                    </a:cxn>
                    <a:cxn ang="0">
                      <a:pos x="10" y="87"/>
                    </a:cxn>
                    <a:cxn ang="0">
                      <a:pos x="19" y="84"/>
                    </a:cxn>
                    <a:cxn ang="0">
                      <a:pos x="35" y="69"/>
                    </a:cxn>
                    <a:cxn ang="0">
                      <a:pos x="50" y="54"/>
                    </a:cxn>
                    <a:cxn ang="0">
                      <a:pos x="56" y="48"/>
                    </a:cxn>
                    <a:cxn ang="0">
                      <a:pos x="59" y="50"/>
                    </a:cxn>
                    <a:cxn ang="0">
                      <a:pos x="66" y="49"/>
                    </a:cxn>
                    <a:cxn ang="0">
                      <a:pos x="71" y="49"/>
                    </a:cxn>
                    <a:cxn ang="0">
                      <a:pos x="71" y="45"/>
                    </a:cxn>
                    <a:cxn ang="0">
                      <a:pos x="79" y="47"/>
                    </a:cxn>
                    <a:cxn ang="0">
                      <a:pos x="84" y="44"/>
                    </a:cxn>
                    <a:cxn ang="0">
                      <a:pos x="86" y="40"/>
                    </a:cxn>
                    <a:cxn ang="0">
                      <a:pos x="88" y="37"/>
                    </a:cxn>
                    <a:cxn ang="0">
                      <a:pos x="82" y="31"/>
                    </a:cxn>
                    <a:cxn ang="0">
                      <a:pos x="84" y="29"/>
                    </a:cxn>
                    <a:cxn ang="0">
                      <a:pos x="98" y="13"/>
                    </a:cxn>
                    <a:cxn ang="0">
                      <a:pos x="114" y="0"/>
                    </a:cxn>
                    <a:cxn ang="0">
                      <a:pos x="124" y="5"/>
                    </a:cxn>
                    <a:cxn ang="0">
                      <a:pos x="129" y="14"/>
                    </a:cxn>
                    <a:cxn ang="0">
                      <a:pos x="145" y="26"/>
                    </a:cxn>
                  </a:cxnLst>
                  <a:rect l="0" t="0" r="r" b="b"/>
                  <a:pathLst>
                    <a:path w="147" h="99">
                      <a:moveTo>
                        <a:pt x="145" y="26"/>
                      </a:moveTo>
                      <a:cubicBezTo>
                        <a:pt x="144" y="29"/>
                        <a:pt x="140" y="31"/>
                        <a:pt x="137" y="32"/>
                      </a:cubicBezTo>
                      <a:cubicBezTo>
                        <a:pt x="132" y="35"/>
                        <a:pt x="123" y="38"/>
                        <a:pt x="121" y="44"/>
                      </a:cubicBezTo>
                      <a:cubicBezTo>
                        <a:pt x="121" y="46"/>
                        <a:pt x="121" y="47"/>
                        <a:pt x="121" y="49"/>
                      </a:cubicBezTo>
                      <a:cubicBezTo>
                        <a:pt x="118" y="49"/>
                        <a:pt x="116" y="49"/>
                        <a:pt x="115" y="49"/>
                      </a:cubicBezTo>
                      <a:cubicBezTo>
                        <a:pt x="109" y="49"/>
                        <a:pt x="103" y="48"/>
                        <a:pt x="98" y="50"/>
                      </a:cubicBezTo>
                      <a:cubicBezTo>
                        <a:pt x="91" y="52"/>
                        <a:pt x="90" y="57"/>
                        <a:pt x="88" y="63"/>
                      </a:cubicBezTo>
                      <a:cubicBezTo>
                        <a:pt x="87" y="69"/>
                        <a:pt x="85" y="73"/>
                        <a:pt x="81" y="78"/>
                      </a:cubicBezTo>
                      <a:cubicBezTo>
                        <a:pt x="76" y="86"/>
                        <a:pt x="65" y="99"/>
                        <a:pt x="54" y="94"/>
                      </a:cubicBezTo>
                      <a:cubicBezTo>
                        <a:pt x="50" y="92"/>
                        <a:pt x="48" y="91"/>
                        <a:pt x="44" y="92"/>
                      </a:cubicBezTo>
                      <a:cubicBezTo>
                        <a:pt x="42" y="93"/>
                        <a:pt x="39" y="95"/>
                        <a:pt x="37" y="96"/>
                      </a:cubicBezTo>
                      <a:cubicBezTo>
                        <a:pt x="32" y="99"/>
                        <a:pt x="28" y="98"/>
                        <a:pt x="22" y="99"/>
                      </a:cubicBezTo>
                      <a:cubicBezTo>
                        <a:pt x="19" y="99"/>
                        <a:pt x="17" y="98"/>
                        <a:pt x="15" y="97"/>
                      </a:cubicBezTo>
                      <a:cubicBezTo>
                        <a:pt x="12" y="97"/>
                        <a:pt x="9" y="97"/>
                        <a:pt x="7" y="96"/>
                      </a:cubicBezTo>
                      <a:cubicBezTo>
                        <a:pt x="5" y="95"/>
                        <a:pt x="2" y="91"/>
                        <a:pt x="1" y="89"/>
                      </a:cubicBezTo>
                      <a:cubicBezTo>
                        <a:pt x="1" y="89"/>
                        <a:pt x="0" y="88"/>
                        <a:pt x="0" y="87"/>
                      </a:cubicBezTo>
                      <a:cubicBezTo>
                        <a:pt x="3" y="87"/>
                        <a:pt x="7" y="88"/>
                        <a:pt x="10" y="87"/>
                      </a:cubicBezTo>
                      <a:cubicBezTo>
                        <a:pt x="13" y="87"/>
                        <a:pt x="16" y="86"/>
                        <a:pt x="19" y="84"/>
                      </a:cubicBezTo>
                      <a:cubicBezTo>
                        <a:pt x="26" y="80"/>
                        <a:pt x="30" y="74"/>
                        <a:pt x="35" y="69"/>
                      </a:cubicBezTo>
                      <a:cubicBezTo>
                        <a:pt x="40" y="63"/>
                        <a:pt x="44" y="59"/>
                        <a:pt x="50" y="54"/>
                      </a:cubicBezTo>
                      <a:cubicBezTo>
                        <a:pt x="52" y="52"/>
                        <a:pt x="54" y="50"/>
                        <a:pt x="56" y="48"/>
                      </a:cubicBezTo>
                      <a:cubicBezTo>
                        <a:pt x="57" y="49"/>
                        <a:pt x="58" y="49"/>
                        <a:pt x="59" y="50"/>
                      </a:cubicBezTo>
                      <a:cubicBezTo>
                        <a:pt x="62" y="51"/>
                        <a:pt x="63" y="50"/>
                        <a:pt x="66" y="49"/>
                      </a:cubicBezTo>
                      <a:cubicBezTo>
                        <a:pt x="68" y="49"/>
                        <a:pt x="70" y="50"/>
                        <a:pt x="71" y="49"/>
                      </a:cubicBezTo>
                      <a:cubicBezTo>
                        <a:pt x="72" y="48"/>
                        <a:pt x="70" y="46"/>
                        <a:pt x="71" y="45"/>
                      </a:cubicBezTo>
                      <a:cubicBezTo>
                        <a:pt x="73" y="43"/>
                        <a:pt x="78" y="46"/>
                        <a:pt x="79" y="47"/>
                      </a:cubicBezTo>
                      <a:cubicBezTo>
                        <a:pt x="83" y="49"/>
                        <a:pt x="84" y="48"/>
                        <a:pt x="84" y="44"/>
                      </a:cubicBezTo>
                      <a:cubicBezTo>
                        <a:pt x="84" y="41"/>
                        <a:pt x="84" y="42"/>
                        <a:pt x="86" y="40"/>
                      </a:cubicBezTo>
                      <a:cubicBezTo>
                        <a:pt x="86" y="39"/>
                        <a:pt x="88" y="38"/>
                        <a:pt x="88" y="37"/>
                      </a:cubicBezTo>
                      <a:cubicBezTo>
                        <a:pt x="88" y="35"/>
                        <a:pt x="85" y="33"/>
                        <a:pt x="82" y="31"/>
                      </a:cubicBezTo>
                      <a:cubicBezTo>
                        <a:pt x="83" y="30"/>
                        <a:pt x="84" y="29"/>
                        <a:pt x="84" y="29"/>
                      </a:cubicBezTo>
                      <a:cubicBezTo>
                        <a:pt x="90" y="24"/>
                        <a:pt x="94" y="19"/>
                        <a:pt x="98" y="13"/>
                      </a:cubicBezTo>
                      <a:cubicBezTo>
                        <a:pt x="103" y="7"/>
                        <a:pt x="107" y="1"/>
                        <a:pt x="114" y="0"/>
                      </a:cubicBezTo>
                      <a:cubicBezTo>
                        <a:pt x="118" y="0"/>
                        <a:pt x="121" y="3"/>
                        <a:pt x="124" y="5"/>
                      </a:cubicBezTo>
                      <a:cubicBezTo>
                        <a:pt x="127" y="7"/>
                        <a:pt x="127" y="11"/>
                        <a:pt x="129" y="14"/>
                      </a:cubicBezTo>
                      <a:cubicBezTo>
                        <a:pt x="133" y="20"/>
                        <a:pt x="147" y="16"/>
                        <a:pt x="145"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0" name="Freeform 61"/>
                <p:cNvSpPr/>
                <p:nvPr/>
              </p:nvSpPr>
              <p:spPr bwMode="auto">
                <a:xfrm>
                  <a:off x="6194415" y="4170360"/>
                  <a:ext cx="84137" cy="52387"/>
                </a:xfrm>
                <a:custGeom>
                  <a:avLst/>
                  <a:gdLst/>
                  <a:ahLst/>
                  <a:cxnLst>
                    <a:cxn ang="0">
                      <a:pos x="32" y="6"/>
                    </a:cxn>
                    <a:cxn ang="0">
                      <a:pos x="30" y="9"/>
                    </a:cxn>
                    <a:cxn ang="0">
                      <a:pos x="28" y="13"/>
                    </a:cxn>
                    <a:cxn ang="0">
                      <a:pos x="23" y="16"/>
                    </a:cxn>
                    <a:cxn ang="0">
                      <a:pos x="15" y="14"/>
                    </a:cxn>
                    <a:cxn ang="0">
                      <a:pos x="15" y="18"/>
                    </a:cxn>
                    <a:cxn ang="0">
                      <a:pos x="10" y="18"/>
                    </a:cxn>
                    <a:cxn ang="0">
                      <a:pos x="3" y="19"/>
                    </a:cxn>
                    <a:cxn ang="0">
                      <a:pos x="0" y="17"/>
                    </a:cxn>
                    <a:cxn ang="0">
                      <a:pos x="10" y="5"/>
                    </a:cxn>
                    <a:cxn ang="0">
                      <a:pos x="18" y="2"/>
                    </a:cxn>
                    <a:cxn ang="0">
                      <a:pos x="26" y="0"/>
                    </a:cxn>
                    <a:cxn ang="0">
                      <a:pos x="32" y="6"/>
                    </a:cxn>
                  </a:cxnLst>
                  <a:rect l="0" t="0" r="r" b="b"/>
                  <a:pathLst>
                    <a:path w="32" h="20">
                      <a:moveTo>
                        <a:pt x="32" y="6"/>
                      </a:moveTo>
                      <a:cubicBezTo>
                        <a:pt x="32" y="7"/>
                        <a:pt x="30" y="8"/>
                        <a:pt x="30" y="9"/>
                      </a:cubicBezTo>
                      <a:cubicBezTo>
                        <a:pt x="28" y="11"/>
                        <a:pt x="28" y="10"/>
                        <a:pt x="28" y="13"/>
                      </a:cubicBezTo>
                      <a:cubicBezTo>
                        <a:pt x="28" y="17"/>
                        <a:pt x="27" y="18"/>
                        <a:pt x="23" y="16"/>
                      </a:cubicBezTo>
                      <a:cubicBezTo>
                        <a:pt x="22" y="15"/>
                        <a:pt x="17" y="12"/>
                        <a:pt x="15" y="14"/>
                      </a:cubicBezTo>
                      <a:cubicBezTo>
                        <a:pt x="14" y="15"/>
                        <a:pt x="16" y="17"/>
                        <a:pt x="15" y="18"/>
                      </a:cubicBezTo>
                      <a:cubicBezTo>
                        <a:pt x="14" y="19"/>
                        <a:pt x="12" y="18"/>
                        <a:pt x="10" y="18"/>
                      </a:cubicBezTo>
                      <a:cubicBezTo>
                        <a:pt x="7" y="19"/>
                        <a:pt x="6" y="20"/>
                        <a:pt x="3" y="19"/>
                      </a:cubicBezTo>
                      <a:cubicBezTo>
                        <a:pt x="2" y="18"/>
                        <a:pt x="1" y="18"/>
                        <a:pt x="0" y="17"/>
                      </a:cubicBezTo>
                      <a:cubicBezTo>
                        <a:pt x="3" y="13"/>
                        <a:pt x="6" y="9"/>
                        <a:pt x="10" y="5"/>
                      </a:cubicBezTo>
                      <a:cubicBezTo>
                        <a:pt x="12" y="3"/>
                        <a:pt x="14" y="2"/>
                        <a:pt x="18" y="2"/>
                      </a:cubicBezTo>
                      <a:cubicBezTo>
                        <a:pt x="21" y="2"/>
                        <a:pt x="24" y="1"/>
                        <a:pt x="26" y="0"/>
                      </a:cubicBezTo>
                      <a:cubicBezTo>
                        <a:pt x="29" y="2"/>
                        <a:pt x="32" y="4"/>
                        <a:pt x="32"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1" name="Freeform 62"/>
                <p:cNvSpPr/>
                <p:nvPr/>
              </p:nvSpPr>
              <p:spPr bwMode="auto">
                <a:xfrm>
                  <a:off x="6407139" y="4311649"/>
                  <a:ext cx="255587" cy="315912"/>
                </a:xfrm>
                <a:custGeom>
                  <a:avLst/>
                  <a:gdLst/>
                  <a:ahLst/>
                  <a:cxnLst>
                    <a:cxn ang="0">
                      <a:pos x="86" y="4"/>
                    </a:cxn>
                    <a:cxn ang="0">
                      <a:pos x="91" y="1"/>
                    </a:cxn>
                    <a:cxn ang="0">
                      <a:pos x="95" y="2"/>
                    </a:cxn>
                    <a:cxn ang="0">
                      <a:pos x="93" y="11"/>
                    </a:cxn>
                    <a:cxn ang="0">
                      <a:pos x="78" y="22"/>
                    </a:cxn>
                    <a:cxn ang="0">
                      <a:pos x="56" y="18"/>
                    </a:cxn>
                    <a:cxn ang="0">
                      <a:pos x="37" y="21"/>
                    </a:cxn>
                    <a:cxn ang="0">
                      <a:pos x="35" y="37"/>
                    </a:cxn>
                    <a:cxn ang="0">
                      <a:pos x="58" y="34"/>
                    </a:cxn>
                    <a:cxn ang="0">
                      <a:pos x="64" y="38"/>
                    </a:cxn>
                    <a:cxn ang="0">
                      <a:pos x="58" y="45"/>
                    </a:cxn>
                    <a:cxn ang="0">
                      <a:pos x="54" y="49"/>
                    </a:cxn>
                    <a:cxn ang="0">
                      <a:pos x="50" y="52"/>
                    </a:cxn>
                    <a:cxn ang="0">
                      <a:pos x="54" y="61"/>
                    </a:cxn>
                    <a:cxn ang="0">
                      <a:pos x="57" y="83"/>
                    </a:cxn>
                    <a:cxn ang="0">
                      <a:pos x="51" y="93"/>
                    </a:cxn>
                    <a:cxn ang="0">
                      <a:pos x="46" y="94"/>
                    </a:cxn>
                    <a:cxn ang="0">
                      <a:pos x="38" y="75"/>
                    </a:cxn>
                    <a:cxn ang="0">
                      <a:pos x="34" y="67"/>
                    </a:cxn>
                    <a:cxn ang="0">
                      <a:pos x="26" y="72"/>
                    </a:cxn>
                    <a:cxn ang="0">
                      <a:pos x="29" y="92"/>
                    </a:cxn>
                    <a:cxn ang="0">
                      <a:pos x="28" y="102"/>
                    </a:cxn>
                    <a:cxn ang="0">
                      <a:pos x="22" y="111"/>
                    </a:cxn>
                    <a:cxn ang="0">
                      <a:pos x="14" y="100"/>
                    </a:cxn>
                    <a:cxn ang="0">
                      <a:pos x="15" y="90"/>
                    </a:cxn>
                    <a:cxn ang="0">
                      <a:pos x="12" y="88"/>
                    </a:cxn>
                    <a:cxn ang="0">
                      <a:pos x="6" y="85"/>
                    </a:cxn>
                    <a:cxn ang="0">
                      <a:pos x="8" y="65"/>
                    </a:cxn>
                    <a:cxn ang="0">
                      <a:pos x="13" y="52"/>
                    </a:cxn>
                    <a:cxn ang="0">
                      <a:pos x="16" y="42"/>
                    </a:cxn>
                    <a:cxn ang="0">
                      <a:pos x="22" y="22"/>
                    </a:cxn>
                    <a:cxn ang="0">
                      <a:pos x="28" y="13"/>
                    </a:cxn>
                    <a:cxn ang="0">
                      <a:pos x="38" y="8"/>
                    </a:cxn>
                    <a:cxn ang="0">
                      <a:pos x="51" y="5"/>
                    </a:cxn>
                    <a:cxn ang="0">
                      <a:pos x="62" y="7"/>
                    </a:cxn>
                    <a:cxn ang="0">
                      <a:pos x="85" y="8"/>
                    </a:cxn>
                    <a:cxn ang="0">
                      <a:pos x="86" y="4"/>
                    </a:cxn>
                  </a:cxnLst>
                  <a:rect l="0" t="0" r="r" b="b"/>
                  <a:pathLst>
                    <a:path w="97" h="120">
                      <a:moveTo>
                        <a:pt x="86" y="4"/>
                      </a:moveTo>
                      <a:cubicBezTo>
                        <a:pt x="87" y="3"/>
                        <a:pt x="89" y="2"/>
                        <a:pt x="91" y="1"/>
                      </a:cubicBezTo>
                      <a:cubicBezTo>
                        <a:pt x="94" y="0"/>
                        <a:pt x="94" y="0"/>
                        <a:pt x="95" y="2"/>
                      </a:cubicBezTo>
                      <a:cubicBezTo>
                        <a:pt x="97" y="6"/>
                        <a:pt x="94" y="8"/>
                        <a:pt x="93" y="11"/>
                      </a:cubicBezTo>
                      <a:cubicBezTo>
                        <a:pt x="89" y="17"/>
                        <a:pt x="85" y="22"/>
                        <a:pt x="78" y="22"/>
                      </a:cubicBezTo>
                      <a:cubicBezTo>
                        <a:pt x="70" y="21"/>
                        <a:pt x="64" y="18"/>
                        <a:pt x="56" y="18"/>
                      </a:cubicBezTo>
                      <a:cubicBezTo>
                        <a:pt x="49" y="18"/>
                        <a:pt x="43" y="17"/>
                        <a:pt x="37" y="21"/>
                      </a:cubicBezTo>
                      <a:cubicBezTo>
                        <a:pt x="34" y="24"/>
                        <a:pt x="29" y="35"/>
                        <a:pt x="35" y="37"/>
                      </a:cubicBezTo>
                      <a:cubicBezTo>
                        <a:pt x="43" y="40"/>
                        <a:pt x="51" y="36"/>
                        <a:pt x="58" y="34"/>
                      </a:cubicBezTo>
                      <a:cubicBezTo>
                        <a:pt x="61" y="33"/>
                        <a:pt x="65" y="34"/>
                        <a:pt x="64" y="38"/>
                      </a:cubicBezTo>
                      <a:cubicBezTo>
                        <a:pt x="64" y="41"/>
                        <a:pt x="60" y="43"/>
                        <a:pt x="58" y="45"/>
                      </a:cubicBezTo>
                      <a:cubicBezTo>
                        <a:pt x="57" y="46"/>
                        <a:pt x="56" y="48"/>
                        <a:pt x="54" y="49"/>
                      </a:cubicBezTo>
                      <a:cubicBezTo>
                        <a:pt x="53" y="50"/>
                        <a:pt x="51" y="51"/>
                        <a:pt x="50" y="52"/>
                      </a:cubicBezTo>
                      <a:cubicBezTo>
                        <a:pt x="48" y="55"/>
                        <a:pt x="53" y="58"/>
                        <a:pt x="54" y="61"/>
                      </a:cubicBezTo>
                      <a:cubicBezTo>
                        <a:pt x="57" y="67"/>
                        <a:pt x="59" y="77"/>
                        <a:pt x="57" y="83"/>
                      </a:cubicBezTo>
                      <a:cubicBezTo>
                        <a:pt x="55" y="86"/>
                        <a:pt x="53" y="89"/>
                        <a:pt x="51" y="93"/>
                      </a:cubicBezTo>
                      <a:cubicBezTo>
                        <a:pt x="50" y="96"/>
                        <a:pt x="48" y="99"/>
                        <a:pt x="46" y="94"/>
                      </a:cubicBezTo>
                      <a:cubicBezTo>
                        <a:pt x="43" y="88"/>
                        <a:pt x="40" y="82"/>
                        <a:pt x="38" y="75"/>
                      </a:cubicBezTo>
                      <a:cubicBezTo>
                        <a:pt x="37" y="72"/>
                        <a:pt x="37" y="67"/>
                        <a:pt x="34" y="67"/>
                      </a:cubicBezTo>
                      <a:cubicBezTo>
                        <a:pt x="30" y="66"/>
                        <a:pt x="25" y="69"/>
                        <a:pt x="26" y="72"/>
                      </a:cubicBezTo>
                      <a:cubicBezTo>
                        <a:pt x="26" y="81"/>
                        <a:pt x="29" y="86"/>
                        <a:pt x="29" y="92"/>
                      </a:cubicBezTo>
                      <a:cubicBezTo>
                        <a:pt x="30" y="95"/>
                        <a:pt x="28" y="99"/>
                        <a:pt x="28" y="102"/>
                      </a:cubicBezTo>
                      <a:cubicBezTo>
                        <a:pt x="27" y="105"/>
                        <a:pt x="24" y="109"/>
                        <a:pt x="22" y="111"/>
                      </a:cubicBezTo>
                      <a:cubicBezTo>
                        <a:pt x="14" y="120"/>
                        <a:pt x="14" y="106"/>
                        <a:pt x="14" y="100"/>
                      </a:cubicBezTo>
                      <a:cubicBezTo>
                        <a:pt x="14" y="97"/>
                        <a:pt x="15" y="93"/>
                        <a:pt x="15" y="90"/>
                      </a:cubicBezTo>
                      <a:cubicBezTo>
                        <a:pt x="15" y="88"/>
                        <a:pt x="15" y="89"/>
                        <a:pt x="12" y="88"/>
                      </a:cubicBezTo>
                      <a:cubicBezTo>
                        <a:pt x="10" y="87"/>
                        <a:pt x="7" y="86"/>
                        <a:pt x="6" y="85"/>
                      </a:cubicBezTo>
                      <a:cubicBezTo>
                        <a:pt x="0" y="79"/>
                        <a:pt x="5" y="70"/>
                        <a:pt x="8" y="65"/>
                      </a:cubicBezTo>
                      <a:cubicBezTo>
                        <a:pt x="10" y="61"/>
                        <a:pt x="13" y="57"/>
                        <a:pt x="13" y="52"/>
                      </a:cubicBezTo>
                      <a:cubicBezTo>
                        <a:pt x="13" y="48"/>
                        <a:pt x="15" y="45"/>
                        <a:pt x="16" y="42"/>
                      </a:cubicBezTo>
                      <a:cubicBezTo>
                        <a:pt x="18" y="35"/>
                        <a:pt x="19" y="28"/>
                        <a:pt x="22" y="22"/>
                      </a:cubicBezTo>
                      <a:cubicBezTo>
                        <a:pt x="23" y="19"/>
                        <a:pt x="26" y="15"/>
                        <a:pt x="28" y="13"/>
                      </a:cubicBezTo>
                      <a:cubicBezTo>
                        <a:pt x="31" y="9"/>
                        <a:pt x="34" y="9"/>
                        <a:pt x="38" y="8"/>
                      </a:cubicBezTo>
                      <a:cubicBezTo>
                        <a:pt x="43" y="7"/>
                        <a:pt x="47" y="6"/>
                        <a:pt x="51" y="5"/>
                      </a:cubicBezTo>
                      <a:cubicBezTo>
                        <a:pt x="56" y="5"/>
                        <a:pt x="58" y="6"/>
                        <a:pt x="62" y="7"/>
                      </a:cubicBezTo>
                      <a:cubicBezTo>
                        <a:pt x="68" y="9"/>
                        <a:pt x="79" y="13"/>
                        <a:pt x="85" y="8"/>
                      </a:cubicBezTo>
                      <a:lnTo>
                        <a:pt x="86"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2" name="Freeform 63"/>
                <p:cNvSpPr/>
                <p:nvPr/>
              </p:nvSpPr>
              <p:spPr bwMode="auto">
                <a:xfrm>
                  <a:off x="6746864" y="4278310"/>
                  <a:ext cx="52387" cy="146050"/>
                </a:xfrm>
                <a:custGeom>
                  <a:avLst/>
                  <a:gdLst/>
                  <a:ahLst/>
                  <a:cxnLst>
                    <a:cxn ang="0">
                      <a:pos x="11" y="56"/>
                    </a:cxn>
                    <a:cxn ang="0">
                      <a:pos x="14" y="46"/>
                    </a:cxn>
                    <a:cxn ang="0">
                      <a:pos x="17" y="36"/>
                    </a:cxn>
                    <a:cxn ang="0">
                      <a:pos x="19" y="27"/>
                    </a:cxn>
                    <a:cxn ang="0">
                      <a:pos x="18" y="17"/>
                    </a:cxn>
                    <a:cxn ang="0">
                      <a:pos x="8" y="4"/>
                    </a:cxn>
                    <a:cxn ang="0">
                      <a:pos x="0" y="21"/>
                    </a:cxn>
                    <a:cxn ang="0">
                      <a:pos x="5" y="38"/>
                    </a:cxn>
                    <a:cxn ang="0">
                      <a:pos x="6" y="46"/>
                    </a:cxn>
                    <a:cxn ang="0">
                      <a:pos x="9" y="54"/>
                    </a:cxn>
                    <a:cxn ang="0">
                      <a:pos x="11" y="56"/>
                    </a:cxn>
                  </a:cxnLst>
                  <a:rect l="0" t="0" r="r" b="b"/>
                  <a:pathLst>
                    <a:path w="20" h="56">
                      <a:moveTo>
                        <a:pt x="11" y="56"/>
                      </a:moveTo>
                      <a:cubicBezTo>
                        <a:pt x="11" y="53"/>
                        <a:pt x="13" y="49"/>
                        <a:pt x="14" y="46"/>
                      </a:cubicBezTo>
                      <a:cubicBezTo>
                        <a:pt x="15" y="43"/>
                        <a:pt x="17" y="40"/>
                        <a:pt x="17" y="36"/>
                      </a:cubicBezTo>
                      <a:cubicBezTo>
                        <a:pt x="18" y="33"/>
                        <a:pt x="18" y="30"/>
                        <a:pt x="19" y="27"/>
                      </a:cubicBezTo>
                      <a:cubicBezTo>
                        <a:pt x="20" y="23"/>
                        <a:pt x="19" y="21"/>
                        <a:pt x="18" y="17"/>
                      </a:cubicBezTo>
                      <a:cubicBezTo>
                        <a:pt x="17" y="12"/>
                        <a:pt x="17" y="0"/>
                        <a:pt x="8" y="4"/>
                      </a:cubicBezTo>
                      <a:cubicBezTo>
                        <a:pt x="3" y="6"/>
                        <a:pt x="0" y="16"/>
                        <a:pt x="0" y="21"/>
                      </a:cubicBezTo>
                      <a:cubicBezTo>
                        <a:pt x="1" y="27"/>
                        <a:pt x="4" y="32"/>
                        <a:pt x="5" y="38"/>
                      </a:cubicBezTo>
                      <a:cubicBezTo>
                        <a:pt x="5" y="41"/>
                        <a:pt x="6" y="43"/>
                        <a:pt x="6" y="46"/>
                      </a:cubicBezTo>
                      <a:cubicBezTo>
                        <a:pt x="7" y="48"/>
                        <a:pt x="8" y="52"/>
                        <a:pt x="9" y="54"/>
                      </a:cubicBezTo>
                      <a:lnTo>
                        <a:pt x="11" y="5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3" name="Freeform 64"/>
                <p:cNvSpPr/>
                <p:nvPr/>
              </p:nvSpPr>
              <p:spPr bwMode="auto">
                <a:xfrm>
                  <a:off x="6519852" y="4543424"/>
                  <a:ext cx="82550" cy="68262"/>
                </a:xfrm>
                <a:custGeom>
                  <a:avLst/>
                  <a:gdLst/>
                  <a:ahLst/>
                  <a:cxnLst>
                    <a:cxn ang="0">
                      <a:pos x="23" y="0"/>
                    </a:cxn>
                    <a:cxn ang="0">
                      <a:pos x="18" y="8"/>
                    </a:cxn>
                    <a:cxn ang="0">
                      <a:pos x="12" y="12"/>
                    </a:cxn>
                    <a:cxn ang="0">
                      <a:pos x="2" y="15"/>
                    </a:cxn>
                    <a:cxn ang="0">
                      <a:pos x="7" y="22"/>
                    </a:cxn>
                    <a:cxn ang="0">
                      <a:pos x="28" y="19"/>
                    </a:cxn>
                    <a:cxn ang="0">
                      <a:pos x="25" y="0"/>
                    </a:cxn>
                    <a:cxn ang="0">
                      <a:pos x="23" y="0"/>
                    </a:cxn>
                  </a:cxnLst>
                  <a:rect l="0" t="0" r="r" b="b"/>
                  <a:pathLst>
                    <a:path w="31" h="26">
                      <a:moveTo>
                        <a:pt x="23" y="0"/>
                      </a:moveTo>
                      <a:cubicBezTo>
                        <a:pt x="20" y="1"/>
                        <a:pt x="19" y="6"/>
                        <a:pt x="18" y="8"/>
                      </a:cubicBezTo>
                      <a:cubicBezTo>
                        <a:pt x="16" y="12"/>
                        <a:pt x="15" y="12"/>
                        <a:pt x="12" y="12"/>
                      </a:cubicBezTo>
                      <a:cubicBezTo>
                        <a:pt x="9" y="13"/>
                        <a:pt x="4" y="13"/>
                        <a:pt x="2" y="15"/>
                      </a:cubicBezTo>
                      <a:cubicBezTo>
                        <a:pt x="0" y="18"/>
                        <a:pt x="4" y="21"/>
                        <a:pt x="7" y="22"/>
                      </a:cubicBezTo>
                      <a:cubicBezTo>
                        <a:pt x="12" y="25"/>
                        <a:pt x="24" y="26"/>
                        <a:pt x="28" y="19"/>
                      </a:cubicBezTo>
                      <a:cubicBezTo>
                        <a:pt x="31" y="14"/>
                        <a:pt x="27" y="5"/>
                        <a:pt x="25" y="0"/>
                      </a:cubicBezTo>
                      <a:lnTo>
                        <a:pt x="2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4" name="Freeform 65"/>
                <p:cNvSpPr/>
                <p:nvPr/>
              </p:nvSpPr>
              <p:spPr bwMode="auto">
                <a:xfrm>
                  <a:off x="6759564" y="4484685"/>
                  <a:ext cx="128587" cy="52387"/>
                </a:xfrm>
                <a:custGeom>
                  <a:avLst/>
                  <a:gdLst/>
                  <a:ahLst/>
                  <a:cxnLst>
                    <a:cxn ang="0">
                      <a:pos x="2" y="15"/>
                    </a:cxn>
                    <a:cxn ang="0">
                      <a:pos x="4" y="12"/>
                    </a:cxn>
                    <a:cxn ang="0">
                      <a:pos x="13" y="12"/>
                    </a:cxn>
                    <a:cxn ang="0">
                      <a:pos x="25" y="12"/>
                    </a:cxn>
                    <a:cxn ang="0">
                      <a:pos x="35" y="14"/>
                    </a:cxn>
                    <a:cxn ang="0">
                      <a:pos x="45" y="18"/>
                    </a:cxn>
                    <a:cxn ang="0">
                      <a:pos x="47" y="13"/>
                    </a:cxn>
                    <a:cxn ang="0">
                      <a:pos x="38" y="5"/>
                    </a:cxn>
                    <a:cxn ang="0">
                      <a:pos x="17" y="1"/>
                    </a:cxn>
                    <a:cxn ang="0">
                      <a:pos x="1" y="11"/>
                    </a:cxn>
                    <a:cxn ang="0">
                      <a:pos x="2" y="15"/>
                    </a:cxn>
                  </a:cxnLst>
                  <a:rect l="0" t="0" r="r" b="b"/>
                  <a:pathLst>
                    <a:path w="49" h="20">
                      <a:moveTo>
                        <a:pt x="2" y="15"/>
                      </a:moveTo>
                      <a:cubicBezTo>
                        <a:pt x="3" y="15"/>
                        <a:pt x="4" y="13"/>
                        <a:pt x="4" y="12"/>
                      </a:cubicBezTo>
                      <a:cubicBezTo>
                        <a:pt x="7" y="9"/>
                        <a:pt x="10" y="12"/>
                        <a:pt x="13" y="12"/>
                      </a:cubicBezTo>
                      <a:cubicBezTo>
                        <a:pt x="17" y="13"/>
                        <a:pt x="21" y="12"/>
                        <a:pt x="25" y="12"/>
                      </a:cubicBezTo>
                      <a:cubicBezTo>
                        <a:pt x="29" y="12"/>
                        <a:pt x="32" y="12"/>
                        <a:pt x="35" y="14"/>
                      </a:cubicBezTo>
                      <a:cubicBezTo>
                        <a:pt x="38" y="16"/>
                        <a:pt x="41" y="18"/>
                        <a:pt x="45" y="18"/>
                      </a:cubicBezTo>
                      <a:cubicBezTo>
                        <a:pt x="49" y="20"/>
                        <a:pt x="49" y="16"/>
                        <a:pt x="47" y="13"/>
                      </a:cubicBezTo>
                      <a:cubicBezTo>
                        <a:pt x="46" y="8"/>
                        <a:pt x="42" y="7"/>
                        <a:pt x="38" y="5"/>
                      </a:cubicBezTo>
                      <a:cubicBezTo>
                        <a:pt x="31" y="2"/>
                        <a:pt x="25" y="0"/>
                        <a:pt x="17" y="1"/>
                      </a:cubicBezTo>
                      <a:cubicBezTo>
                        <a:pt x="12" y="1"/>
                        <a:pt x="0" y="6"/>
                        <a:pt x="1" y="11"/>
                      </a:cubicBezTo>
                      <a:lnTo>
                        <a:pt x="2" y="1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5" name="Freeform 66"/>
                <p:cNvSpPr/>
                <p:nvPr/>
              </p:nvSpPr>
              <p:spPr bwMode="auto">
                <a:xfrm>
                  <a:off x="6688126" y="4503735"/>
                  <a:ext cx="58737" cy="28575"/>
                </a:xfrm>
                <a:custGeom>
                  <a:avLst/>
                  <a:gdLst/>
                  <a:ahLst/>
                  <a:cxnLst>
                    <a:cxn ang="0">
                      <a:pos x="0" y="3"/>
                    </a:cxn>
                    <a:cxn ang="0">
                      <a:pos x="11" y="0"/>
                    </a:cxn>
                    <a:cxn ang="0">
                      <a:pos x="21" y="7"/>
                    </a:cxn>
                    <a:cxn ang="0">
                      <a:pos x="11" y="10"/>
                    </a:cxn>
                    <a:cxn ang="0">
                      <a:pos x="1" y="5"/>
                    </a:cxn>
                    <a:cxn ang="0">
                      <a:pos x="0" y="3"/>
                    </a:cxn>
                  </a:cxnLst>
                  <a:rect l="0" t="0" r="r" b="b"/>
                  <a:pathLst>
                    <a:path w="22" h="11">
                      <a:moveTo>
                        <a:pt x="0" y="3"/>
                      </a:moveTo>
                      <a:cubicBezTo>
                        <a:pt x="2" y="1"/>
                        <a:pt x="8" y="0"/>
                        <a:pt x="11" y="0"/>
                      </a:cubicBezTo>
                      <a:cubicBezTo>
                        <a:pt x="13" y="0"/>
                        <a:pt x="20" y="3"/>
                        <a:pt x="21" y="7"/>
                      </a:cubicBezTo>
                      <a:cubicBezTo>
                        <a:pt x="22" y="11"/>
                        <a:pt x="13" y="11"/>
                        <a:pt x="11" y="10"/>
                      </a:cubicBezTo>
                      <a:cubicBezTo>
                        <a:pt x="8" y="9"/>
                        <a:pt x="2" y="7"/>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6" name="Freeform 67"/>
                <p:cNvSpPr/>
                <p:nvPr/>
              </p:nvSpPr>
              <p:spPr bwMode="auto">
                <a:xfrm>
                  <a:off x="6627802" y="4440235"/>
                  <a:ext cx="90487" cy="47625"/>
                </a:xfrm>
                <a:custGeom>
                  <a:avLst/>
                  <a:gdLst/>
                  <a:ahLst/>
                  <a:cxnLst>
                    <a:cxn ang="0">
                      <a:pos x="17" y="4"/>
                    </a:cxn>
                    <a:cxn ang="0">
                      <a:pos x="26" y="5"/>
                    </a:cxn>
                    <a:cxn ang="0">
                      <a:pos x="33" y="7"/>
                    </a:cxn>
                    <a:cxn ang="0">
                      <a:pos x="26" y="13"/>
                    </a:cxn>
                    <a:cxn ang="0">
                      <a:pos x="26" y="17"/>
                    </a:cxn>
                    <a:cxn ang="0">
                      <a:pos x="22" y="11"/>
                    </a:cxn>
                    <a:cxn ang="0">
                      <a:pos x="12" y="8"/>
                    </a:cxn>
                    <a:cxn ang="0">
                      <a:pos x="2" y="7"/>
                    </a:cxn>
                    <a:cxn ang="0">
                      <a:pos x="4" y="1"/>
                    </a:cxn>
                    <a:cxn ang="0">
                      <a:pos x="17" y="4"/>
                    </a:cxn>
                  </a:cxnLst>
                  <a:rect l="0" t="0" r="r" b="b"/>
                  <a:pathLst>
                    <a:path w="34" h="18">
                      <a:moveTo>
                        <a:pt x="17" y="4"/>
                      </a:moveTo>
                      <a:cubicBezTo>
                        <a:pt x="20" y="5"/>
                        <a:pt x="22" y="5"/>
                        <a:pt x="26" y="5"/>
                      </a:cubicBezTo>
                      <a:cubicBezTo>
                        <a:pt x="28" y="5"/>
                        <a:pt x="34" y="3"/>
                        <a:pt x="33" y="7"/>
                      </a:cubicBezTo>
                      <a:cubicBezTo>
                        <a:pt x="29" y="7"/>
                        <a:pt x="26" y="8"/>
                        <a:pt x="26" y="13"/>
                      </a:cubicBezTo>
                      <a:cubicBezTo>
                        <a:pt x="26" y="14"/>
                        <a:pt x="27" y="16"/>
                        <a:pt x="26" y="17"/>
                      </a:cubicBezTo>
                      <a:cubicBezTo>
                        <a:pt x="23" y="18"/>
                        <a:pt x="23" y="13"/>
                        <a:pt x="22" y="11"/>
                      </a:cubicBezTo>
                      <a:cubicBezTo>
                        <a:pt x="20" y="9"/>
                        <a:pt x="15" y="8"/>
                        <a:pt x="12" y="8"/>
                      </a:cubicBezTo>
                      <a:cubicBezTo>
                        <a:pt x="9" y="7"/>
                        <a:pt x="4" y="9"/>
                        <a:pt x="2" y="7"/>
                      </a:cubicBezTo>
                      <a:cubicBezTo>
                        <a:pt x="0" y="5"/>
                        <a:pt x="2" y="2"/>
                        <a:pt x="4" y="1"/>
                      </a:cubicBezTo>
                      <a:cubicBezTo>
                        <a:pt x="8" y="0"/>
                        <a:pt x="13" y="3"/>
                        <a:pt x="17"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7" name="Freeform 68"/>
                <p:cNvSpPr/>
                <p:nvPr/>
              </p:nvSpPr>
              <p:spPr bwMode="auto">
                <a:xfrm>
                  <a:off x="6899264" y="4400549"/>
                  <a:ext cx="385762" cy="339725"/>
                </a:xfrm>
                <a:custGeom>
                  <a:avLst/>
                  <a:gdLst/>
                  <a:ahLst/>
                  <a:cxnLst>
                    <a:cxn ang="0">
                      <a:pos x="147" y="129"/>
                    </a:cxn>
                    <a:cxn ang="0">
                      <a:pos x="138" y="124"/>
                    </a:cxn>
                    <a:cxn ang="0">
                      <a:pos x="128" y="121"/>
                    </a:cxn>
                    <a:cxn ang="0">
                      <a:pos x="120" y="123"/>
                    </a:cxn>
                    <a:cxn ang="0">
                      <a:pos x="116" y="112"/>
                    </a:cxn>
                    <a:cxn ang="0">
                      <a:pos x="110" y="90"/>
                    </a:cxn>
                    <a:cxn ang="0">
                      <a:pos x="100" y="82"/>
                    </a:cxn>
                    <a:cxn ang="0">
                      <a:pos x="89" y="78"/>
                    </a:cxn>
                    <a:cxn ang="0">
                      <a:pos x="81" y="71"/>
                    </a:cxn>
                    <a:cxn ang="0">
                      <a:pos x="69" y="66"/>
                    </a:cxn>
                    <a:cxn ang="0">
                      <a:pos x="42" y="57"/>
                    </a:cxn>
                    <a:cxn ang="0">
                      <a:pos x="38" y="55"/>
                    </a:cxn>
                    <a:cxn ang="0">
                      <a:pos x="33" y="56"/>
                    </a:cxn>
                    <a:cxn ang="0">
                      <a:pos x="28" y="64"/>
                    </a:cxn>
                    <a:cxn ang="0">
                      <a:pos x="28" y="64"/>
                    </a:cxn>
                    <a:cxn ang="0">
                      <a:pos x="16" y="49"/>
                    </a:cxn>
                    <a:cxn ang="0">
                      <a:pos x="13" y="41"/>
                    </a:cxn>
                    <a:cxn ang="0">
                      <a:pos x="20" y="37"/>
                    </a:cxn>
                    <a:cxn ang="0">
                      <a:pos x="21" y="30"/>
                    </a:cxn>
                    <a:cxn ang="0">
                      <a:pos x="12" y="29"/>
                    </a:cxn>
                    <a:cxn ang="0">
                      <a:pos x="1" y="13"/>
                    </a:cxn>
                    <a:cxn ang="0">
                      <a:pos x="6" y="8"/>
                    </a:cxn>
                    <a:cxn ang="0">
                      <a:pos x="16" y="3"/>
                    </a:cxn>
                    <a:cxn ang="0">
                      <a:pos x="27" y="0"/>
                    </a:cxn>
                    <a:cxn ang="0">
                      <a:pos x="34" y="7"/>
                    </a:cxn>
                    <a:cxn ang="0">
                      <a:pos x="41" y="16"/>
                    </a:cxn>
                    <a:cxn ang="0">
                      <a:pos x="47" y="25"/>
                    </a:cxn>
                    <a:cxn ang="0">
                      <a:pos x="52" y="37"/>
                    </a:cxn>
                    <a:cxn ang="0">
                      <a:pos x="60" y="40"/>
                    </a:cxn>
                    <a:cxn ang="0">
                      <a:pos x="72" y="25"/>
                    </a:cxn>
                    <a:cxn ang="0">
                      <a:pos x="90" y="17"/>
                    </a:cxn>
                    <a:cxn ang="0">
                      <a:pos x="114" y="24"/>
                    </a:cxn>
                    <a:cxn ang="0">
                      <a:pos x="128" y="29"/>
                    </a:cxn>
                    <a:cxn ang="0">
                      <a:pos x="140" y="29"/>
                    </a:cxn>
                    <a:cxn ang="0">
                      <a:pos x="145" y="30"/>
                    </a:cxn>
                    <a:cxn ang="0">
                      <a:pos x="147" y="129"/>
                    </a:cxn>
                  </a:cxnLst>
                  <a:rect l="0" t="0" r="r" b="b"/>
                  <a:pathLst>
                    <a:path w="147" h="129">
                      <a:moveTo>
                        <a:pt x="147" y="129"/>
                      </a:moveTo>
                      <a:cubicBezTo>
                        <a:pt x="144" y="128"/>
                        <a:pt x="141" y="127"/>
                        <a:pt x="138" y="124"/>
                      </a:cubicBezTo>
                      <a:cubicBezTo>
                        <a:pt x="136" y="121"/>
                        <a:pt x="132" y="120"/>
                        <a:pt x="128" y="121"/>
                      </a:cubicBezTo>
                      <a:cubicBezTo>
                        <a:pt x="126" y="121"/>
                        <a:pt x="122" y="124"/>
                        <a:pt x="120" y="123"/>
                      </a:cubicBezTo>
                      <a:cubicBezTo>
                        <a:pt x="118" y="122"/>
                        <a:pt x="116" y="115"/>
                        <a:pt x="116" y="112"/>
                      </a:cubicBezTo>
                      <a:cubicBezTo>
                        <a:pt x="114" y="104"/>
                        <a:pt x="114" y="97"/>
                        <a:pt x="110" y="90"/>
                      </a:cubicBezTo>
                      <a:cubicBezTo>
                        <a:pt x="108" y="86"/>
                        <a:pt x="105" y="83"/>
                        <a:pt x="100" y="82"/>
                      </a:cubicBezTo>
                      <a:cubicBezTo>
                        <a:pt x="96" y="81"/>
                        <a:pt x="93" y="80"/>
                        <a:pt x="89" y="78"/>
                      </a:cubicBezTo>
                      <a:cubicBezTo>
                        <a:pt x="84" y="77"/>
                        <a:pt x="84" y="74"/>
                        <a:pt x="81" y="71"/>
                      </a:cubicBezTo>
                      <a:cubicBezTo>
                        <a:pt x="78" y="68"/>
                        <a:pt x="73" y="67"/>
                        <a:pt x="69" y="66"/>
                      </a:cubicBezTo>
                      <a:cubicBezTo>
                        <a:pt x="60" y="63"/>
                        <a:pt x="50" y="62"/>
                        <a:pt x="42" y="57"/>
                      </a:cubicBezTo>
                      <a:cubicBezTo>
                        <a:pt x="41" y="57"/>
                        <a:pt x="40" y="56"/>
                        <a:pt x="38" y="55"/>
                      </a:cubicBezTo>
                      <a:cubicBezTo>
                        <a:pt x="35" y="54"/>
                        <a:pt x="35" y="54"/>
                        <a:pt x="33" y="56"/>
                      </a:cubicBezTo>
                      <a:cubicBezTo>
                        <a:pt x="32" y="58"/>
                        <a:pt x="30" y="63"/>
                        <a:pt x="28" y="64"/>
                      </a:cubicBezTo>
                      <a:cubicBezTo>
                        <a:pt x="28" y="64"/>
                        <a:pt x="28" y="64"/>
                        <a:pt x="28" y="64"/>
                      </a:cubicBezTo>
                      <a:cubicBezTo>
                        <a:pt x="23" y="60"/>
                        <a:pt x="21" y="54"/>
                        <a:pt x="16" y="49"/>
                      </a:cubicBezTo>
                      <a:cubicBezTo>
                        <a:pt x="15" y="47"/>
                        <a:pt x="12" y="44"/>
                        <a:pt x="13" y="41"/>
                      </a:cubicBezTo>
                      <a:cubicBezTo>
                        <a:pt x="14" y="39"/>
                        <a:pt x="19" y="38"/>
                        <a:pt x="20" y="37"/>
                      </a:cubicBezTo>
                      <a:cubicBezTo>
                        <a:pt x="21" y="35"/>
                        <a:pt x="23" y="32"/>
                        <a:pt x="21" y="30"/>
                      </a:cubicBezTo>
                      <a:cubicBezTo>
                        <a:pt x="20" y="29"/>
                        <a:pt x="14" y="30"/>
                        <a:pt x="12" y="29"/>
                      </a:cubicBezTo>
                      <a:cubicBezTo>
                        <a:pt x="7" y="26"/>
                        <a:pt x="0" y="19"/>
                        <a:pt x="1" y="13"/>
                      </a:cubicBezTo>
                      <a:cubicBezTo>
                        <a:pt x="1" y="9"/>
                        <a:pt x="3" y="9"/>
                        <a:pt x="6" y="8"/>
                      </a:cubicBezTo>
                      <a:cubicBezTo>
                        <a:pt x="10" y="7"/>
                        <a:pt x="13" y="5"/>
                        <a:pt x="16" y="3"/>
                      </a:cubicBezTo>
                      <a:cubicBezTo>
                        <a:pt x="19" y="1"/>
                        <a:pt x="23" y="0"/>
                        <a:pt x="27" y="0"/>
                      </a:cubicBezTo>
                      <a:cubicBezTo>
                        <a:pt x="31" y="1"/>
                        <a:pt x="32" y="4"/>
                        <a:pt x="34" y="7"/>
                      </a:cubicBezTo>
                      <a:cubicBezTo>
                        <a:pt x="36" y="10"/>
                        <a:pt x="38" y="13"/>
                        <a:pt x="41" y="16"/>
                      </a:cubicBezTo>
                      <a:cubicBezTo>
                        <a:pt x="44" y="19"/>
                        <a:pt x="45" y="21"/>
                        <a:pt x="47" y="25"/>
                      </a:cubicBezTo>
                      <a:cubicBezTo>
                        <a:pt x="49" y="29"/>
                        <a:pt x="50" y="33"/>
                        <a:pt x="52" y="37"/>
                      </a:cubicBezTo>
                      <a:cubicBezTo>
                        <a:pt x="54" y="41"/>
                        <a:pt x="56" y="44"/>
                        <a:pt x="60" y="40"/>
                      </a:cubicBezTo>
                      <a:cubicBezTo>
                        <a:pt x="65" y="36"/>
                        <a:pt x="66" y="29"/>
                        <a:pt x="72" y="25"/>
                      </a:cubicBezTo>
                      <a:cubicBezTo>
                        <a:pt x="78" y="21"/>
                        <a:pt x="84" y="17"/>
                        <a:pt x="90" y="17"/>
                      </a:cubicBezTo>
                      <a:cubicBezTo>
                        <a:pt x="98" y="16"/>
                        <a:pt x="107" y="20"/>
                        <a:pt x="114" y="24"/>
                      </a:cubicBezTo>
                      <a:cubicBezTo>
                        <a:pt x="119" y="26"/>
                        <a:pt x="122" y="29"/>
                        <a:pt x="128" y="29"/>
                      </a:cubicBezTo>
                      <a:cubicBezTo>
                        <a:pt x="132" y="29"/>
                        <a:pt x="136" y="29"/>
                        <a:pt x="140" y="29"/>
                      </a:cubicBezTo>
                      <a:cubicBezTo>
                        <a:pt x="141" y="29"/>
                        <a:pt x="143" y="30"/>
                        <a:pt x="145" y="30"/>
                      </a:cubicBezTo>
                      <a:lnTo>
                        <a:pt x="147" y="12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8" name="Freeform 69"/>
                <p:cNvSpPr/>
                <p:nvPr/>
              </p:nvSpPr>
              <p:spPr bwMode="auto">
                <a:xfrm>
                  <a:off x="7280263" y="4479924"/>
                  <a:ext cx="377824" cy="317500"/>
                </a:xfrm>
                <a:custGeom>
                  <a:avLst/>
                  <a:gdLst/>
                  <a:ahLst/>
                  <a:cxnLst>
                    <a:cxn ang="0">
                      <a:pos x="144" y="113"/>
                    </a:cxn>
                    <a:cxn ang="0">
                      <a:pos x="129" y="121"/>
                    </a:cxn>
                    <a:cxn ang="0">
                      <a:pos x="107" y="116"/>
                    </a:cxn>
                    <a:cxn ang="0">
                      <a:pos x="98" y="113"/>
                    </a:cxn>
                    <a:cxn ang="0">
                      <a:pos x="89" y="106"/>
                    </a:cxn>
                    <a:cxn ang="0">
                      <a:pos x="82" y="98"/>
                    </a:cxn>
                    <a:cxn ang="0">
                      <a:pos x="71" y="92"/>
                    </a:cxn>
                    <a:cxn ang="0">
                      <a:pos x="43" y="86"/>
                    </a:cxn>
                    <a:cxn ang="0">
                      <a:pos x="36" y="89"/>
                    </a:cxn>
                    <a:cxn ang="0">
                      <a:pos x="42" y="98"/>
                    </a:cxn>
                    <a:cxn ang="0">
                      <a:pos x="42" y="108"/>
                    </a:cxn>
                    <a:cxn ang="0">
                      <a:pos x="30" y="107"/>
                    </a:cxn>
                    <a:cxn ang="0">
                      <a:pos x="4" y="99"/>
                    </a:cxn>
                    <a:cxn ang="0">
                      <a:pos x="2" y="99"/>
                    </a:cxn>
                    <a:cxn ang="0">
                      <a:pos x="0" y="0"/>
                    </a:cxn>
                    <a:cxn ang="0">
                      <a:pos x="18" y="5"/>
                    </a:cxn>
                    <a:cxn ang="0">
                      <a:pos x="29" y="8"/>
                    </a:cxn>
                    <a:cxn ang="0">
                      <a:pos x="43" y="13"/>
                    </a:cxn>
                    <a:cxn ang="0">
                      <a:pos x="65" y="25"/>
                    </a:cxn>
                    <a:cxn ang="0">
                      <a:pos x="83" y="39"/>
                    </a:cxn>
                    <a:cxn ang="0">
                      <a:pos x="101" y="52"/>
                    </a:cxn>
                    <a:cxn ang="0">
                      <a:pos x="90" y="67"/>
                    </a:cxn>
                    <a:cxn ang="0">
                      <a:pos x="99" y="75"/>
                    </a:cxn>
                    <a:cxn ang="0">
                      <a:pos x="108" y="83"/>
                    </a:cxn>
                    <a:cxn ang="0">
                      <a:pos x="113" y="93"/>
                    </a:cxn>
                    <a:cxn ang="0">
                      <a:pos x="126" y="100"/>
                    </a:cxn>
                    <a:cxn ang="0">
                      <a:pos x="138" y="105"/>
                    </a:cxn>
                    <a:cxn ang="0">
                      <a:pos x="144" y="113"/>
                    </a:cxn>
                  </a:cxnLst>
                  <a:rect l="0" t="0" r="r" b="b"/>
                  <a:pathLst>
                    <a:path w="144" h="121">
                      <a:moveTo>
                        <a:pt x="144" y="113"/>
                      </a:moveTo>
                      <a:cubicBezTo>
                        <a:pt x="143" y="121"/>
                        <a:pt x="136" y="121"/>
                        <a:pt x="129" y="121"/>
                      </a:cubicBezTo>
                      <a:cubicBezTo>
                        <a:pt x="122" y="120"/>
                        <a:pt x="115" y="116"/>
                        <a:pt x="107" y="116"/>
                      </a:cubicBezTo>
                      <a:cubicBezTo>
                        <a:pt x="103" y="116"/>
                        <a:pt x="101" y="116"/>
                        <a:pt x="98" y="113"/>
                      </a:cubicBezTo>
                      <a:cubicBezTo>
                        <a:pt x="96" y="110"/>
                        <a:pt x="92" y="109"/>
                        <a:pt x="89" y="106"/>
                      </a:cubicBezTo>
                      <a:cubicBezTo>
                        <a:pt x="86" y="104"/>
                        <a:pt x="84" y="100"/>
                        <a:pt x="82" y="98"/>
                      </a:cubicBezTo>
                      <a:cubicBezTo>
                        <a:pt x="79" y="95"/>
                        <a:pt x="75" y="93"/>
                        <a:pt x="71" y="92"/>
                      </a:cubicBezTo>
                      <a:cubicBezTo>
                        <a:pt x="62" y="90"/>
                        <a:pt x="52" y="88"/>
                        <a:pt x="43" y="86"/>
                      </a:cubicBezTo>
                      <a:cubicBezTo>
                        <a:pt x="40" y="86"/>
                        <a:pt x="35" y="85"/>
                        <a:pt x="36" y="89"/>
                      </a:cubicBezTo>
                      <a:cubicBezTo>
                        <a:pt x="37" y="93"/>
                        <a:pt x="41" y="94"/>
                        <a:pt x="42" y="98"/>
                      </a:cubicBezTo>
                      <a:cubicBezTo>
                        <a:pt x="43" y="101"/>
                        <a:pt x="45" y="107"/>
                        <a:pt x="42" y="108"/>
                      </a:cubicBezTo>
                      <a:cubicBezTo>
                        <a:pt x="39" y="110"/>
                        <a:pt x="33" y="108"/>
                        <a:pt x="30" y="107"/>
                      </a:cubicBezTo>
                      <a:cubicBezTo>
                        <a:pt x="22" y="104"/>
                        <a:pt x="13" y="102"/>
                        <a:pt x="4" y="99"/>
                      </a:cubicBezTo>
                      <a:cubicBezTo>
                        <a:pt x="4" y="99"/>
                        <a:pt x="3" y="99"/>
                        <a:pt x="2" y="99"/>
                      </a:cubicBezTo>
                      <a:cubicBezTo>
                        <a:pt x="0" y="0"/>
                        <a:pt x="0" y="0"/>
                        <a:pt x="0" y="0"/>
                      </a:cubicBezTo>
                      <a:cubicBezTo>
                        <a:pt x="6" y="1"/>
                        <a:pt x="12" y="3"/>
                        <a:pt x="18" y="5"/>
                      </a:cubicBezTo>
                      <a:cubicBezTo>
                        <a:pt x="22" y="6"/>
                        <a:pt x="26" y="6"/>
                        <a:pt x="29" y="8"/>
                      </a:cubicBezTo>
                      <a:cubicBezTo>
                        <a:pt x="34" y="9"/>
                        <a:pt x="38" y="12"/>
                        <a:pt x="43" y="13"/>
                      </a:cubicBezTo>
                      <a:cubicBezTo>
                        <a:pt x="51" y="16"/>
                        <a:pt x="60" y="18"/>
                        <a:pt x="65" y="25"/>
                      </a:cubicBezTo>
                      <a:cubicBezTo>
                        <a:pt x="70" y="32"/>
                        <a:pt x="74" y="37"/>
                        <a:pt x="83" y="39"/>
                      </a:cubicBezTo>
                      <a:cubicBezTo>
                        <a:pt x="89" y="40"/>
                        <a:pt x="99" y="45"/>
                        <a:pt x="101" y="52"/>
                      </a:cubicBezTo>
                      <a:cubicBezTo>
                        <a:pt x="103" y="61"/>
                        <a:pt x="92" y="60"/>
                        <a:pt x="90" y="67"/>
                      </a:cubicBezTo>
                      <a:cubicBezTo>
                        <a:pt x="89" y="71"/>
                        <a:pt x="96" y="73"/>
                        <a:pt x="99" y="75"/>
                      </a:cubicBezTo>
                      <a:cubicBezTo>
                        <a:pt x="102" y="77"/>
                        <a:pt x="105" y="80"/>
                        <a:pt x="108" y="83"/>
                      </a:cubicBezTo>
                      <a:cubicBezTo>
                        <a:pt x="110" y="85"/>
                        <a:pt x="111" y="90"/>
                        <a:pt x="113" y="93"/>
                      </a:cubicBezTo>
                      <a:cubicBezTo>
                        <a:pt x="116" y="96"/>
                        <a:pt x="122" y="99"/>
                        <a:pt x="126" y="100"/>
                      </a:cubicBezTo>
                      <a:cubicBezTo>
                        <a:pt x="130" y="102"/>
                        <a:pt x="134" y="103"/>
                        <a:pt x="138" y="105"/>
                      </a:cubicBezTo>
                      <a:cubicBezTo>
                        <a:pt x="142" y="107"/>
                        <a:pt x="144" y="109"/>
                        <a:pt x="144" y="1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9" name="Freeform 70"/>
                <p:cNvSpPr/>
                <p:nvPr/>
              </p:nvSpPr>
              <p:spPr bwMode="auto">
                <a:xfrm>
                  <a:off x="7586650" y="4556124"/>
                  <a:ext cx="136525" cy="76200"/>
                </a:xfrm>
                <a:custGeom>
                  <a:avLst/>
                  <a:gdLst/>
                  <a:ahLst/>
                  <a:cxnLst>
                    <a:cxn ang="0">
                      <a:pos x="14" y="14"/>
                    </a:cxn>
                    <a:cxn ang="0">
                      <a:pos x="30" y="13"/>
                    </a:cxn>
                    <a:cxn ang="0">
                      <a:pos x="39" y="6"/>
                    </a:cxn>
                    <a:cxn ang="0">
                      <a:pos x="46" y="0"/>
                    </a:cxn>
                    <a:cxn ang="0">
                      <a:pos x="23" y="27"/>
                    </a:cxn>
                    <a:cxn ang="0">
                      <a:pos x="4" y="27"/>
                    </a:cxn>
                    <a:cxn ang="0">
                      <a:pos x="4" y="21"/>
                    </a:cxn>
                    <a:cxn ang="0">
                      <a:pos x="11" y="15"/>
                    </a:cxn>
                    <a:cxn ang="0">
                      <a:pos x="14" y="14"/>
                    </a:cxn>
                  </a:cxnLst>
                  <a:rect l="0" t="0" r="r" b="b"/>
                  <a:pathLst>
                    <a:path w="52" h="29">
                      <a:moveTo>
                        <a:pt x="14" y="14"/>
                      </a:moveTo>
                      <a:cubicBezTo>
                        <a:pt x="13" y="22"/>
                        <a:pt x="28" y="15"/>
                        <a:pt x="30" y="13"/>
                      </a:cubicBezTo>
                      <a:cubicBezTo>
                        <a:pt x="33" y="10"/>
                        <a:pt x="36" y="8"/>
                        <a:pt x="39" y="6"/>
                      </a:cubicBezTo>
                      <a:cubicBezTo>
                        <a:pt x="41" y="4"/>
                        <a:pt x="43" y="1"/>
                        <a:pt x="46" y="0"/>
                      </a:cubicBezTo>
                      <a:cubicBezTo>
                        <a:pt x="52" y="12"/>
                        <a:pt x="33" y="25"/>
                        <a:pt x="23" y="27"/>
                      </a:cubicBezTo>
                      <a:cubicBezTo>
                        <a:pt x="17" y="29"/>
                        <a:pt x="10" y="29"/>
                        <a:pt x="4" y="27"/>
                      </a:cubicBezTo>
                      <a:cubicBezTo>
                        <a:pt x="0" y="25"/>
                        <a:pt x="1" y="23"/>
                        <a:pt x="4" y="21"/>
                      </a:cubicBezTo>
                      <a:cubicBezTo>
                        <a:pt x="7" y="20"/>
                        <a:pt x="9" y="18"/>
                        <a:pt x="11" y="15"/>
                      </a:cubicBezTo>
                      <a:lnTo>
                        <a:pt x="14" y="1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0" name="Freeform 71"/>
                <p:cNvSpPr/>
                <p:nvPr/>
              </p:nvSpPr>
              <p:spPr bwMode="auto">
                <a:xfrm>
                  <a:off x="7683487" y="4479924"/>
                  <a:ext cx="63500" cy="76200"/>
                </a:xfrm>
                <a:custGeom>
                  <a:avLst/>
                  <a:gdLst/>
                  <a:ahLst/>
                  <a:cxnLst>
                    <a:cxn ang="0">
                      <a:pos x="4" y="1"/>
                    </a:cxn>
                    <a:cxn ang="0">
                      <a:pos x="18" y="12"/>
                    </a:cxn>
                    <a:cxn ang="0">
                      <a:pos x="24" y="28"/>
                    </a:cxn>
                    <a:cxn ang="0">
                      <a:pos x="13" y="15"/>
                    </a:cxn>
                    <a:cxn ang="0">
                      <a:pos x="6" y="9"/>
                    </a:cxn>
                    <a:cxn ang="0">
                      <a:pos x="1" y="2"/>
                    </a:cxn>
                    <a:cxn ang="0">
                      <a:pos x="4" y="1"/>
                    </a:cxn>
                  </a:cxnLst>
                  <a:rect l="0" t="0" r="r" b="b"/>
                  <a:pathLst>
                    <a:path w="24" h="29">
                      <a:moveTo>
                        <a:pt x="4" y="1"/>
                      </a:moveTo>
                      <a:cubicBezTo>
                        <a:pt x="10" y="0"/>
                        <a:pt x="16" y="8"/>
                        <a:pt x="18" y="12"/>
                      </a:cubicBezTo>
                      <a:cubicBezTo>
                        <a:pt x="21" y="17"/>
                        <a:pt x="24" y="22"/>
                        <a:pt x="24" y="28"/>
                      </a:cubicBezTo>
                      <a:cubicBezTo>
                        <a:pt x="18" y="29"/>
                        <a:pt x="15" y="18"/>
                        <a:pt x="13" y="15"/>
                      </a:cubicBezTo>
                      <a:cubicBezTo>
                        <a:pt x="11" y="12"/>
                        <a:pt x="9" y="10"/>
                        <a:pt x="6" y="9"/>
                      </a:cubicBezTo>
                      <a:cubicBezTo>
                        <a:pt x="4" y="7"/>
                        <a:pt x="0" y="6"/>
                        <a:pt x="1" y="2"/>
                      </a:cubicBezTo>
                      <a:lnTo>
                        <a:pt x="4"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1" name="Freeform 72"/>
                <p:cNvSpPr/>
                <p:nvPr/>
              </p:nvSpPr>
              <p:spPr bwMode="auto">
                <a:xfrm>
                  <a:off x="7812075" y="4598985"/>
                  <a:ext cx="55562" cy="60325"/>
                </a:xfrm>
                <a:custGeom>
                  <a:avLst/>
                  <a:gdLst/>
                  <a:ahLst/>
                  <a:cxnLst>
                    <a:cxn ang="0">
                      <a:pos x="3" y="0"/>
                    </a:cxn>
                    <a:cxn ang="0">
                      <a:pos x="7" y="5"/>
                    </a:cxn>
                    <a:cxn ang="0">
                      <a:pos x="12" y="10"/>
                    </a:cxn>
                    <a:cxn ang="0">
                      <a:pos x="16" y="22"/>
                    </a:cxn>
                    <a:cxn ang="0">
                      <a:pos x="11" y="20"/>
                    </a:cxn>
                    <a:cxn ang="0">
                      <a:pos x="6" y="14"/>
                    </a:cxn>
                    <a:cxn ang="0">
                      <a:pos x="1" y="8"/>
                    </a:cxn>
                    <a:cxn ang="0">
                      <a:pos x="0" y="2"/>
                    </a:cxn>
                    <a:cxn ang="0">
                      <a:pos x="3" y="0"/>
                    </a:cxn>
                  </a:cxnLst>
                  <a:rect l="0" t="0" r="r" b="b"/>
                  <a:pathLst>
                    <a:path w="21" h="23">
                      <a:moveTo>
                        <a:pt x="3" y="0"/>
                      </a:moveTo>
                      <a:cubicBezTo>
                        <a:pt x="5" y="0"/>
                        <a:pt x="6" y="3"/>
                        <a:pt x="7" y="5"/>
                      </a:cubicBezTo>
                      <a:cubicBezTo>
                        <a:pt x="9" y="7"/>
                        <a:pt x="10" y="8"/>
                        <a:pt x="12" y="10"/>
                      </a:cubicBezTo>
                      <a:cubicBezTo>
                        <a:pt x="14" y="12"/>
                        <a:pt x="21" y="19"/>
                        <a:pt x="16" y="22"/>
                      </a:cubicBezTo>
                      <a:cubicBezTo>
                        <a:pt x="14" y="23"/>
                        <a:pt x="12" y="21"/>
                        <a:pt x="11" y="20"/>
                      </a:cubicBezTo>
                      <a:cubicBezTo>
                        <a:pt x="8" y="18"/>
                        <a:pt x="8" y="16"/>
                        <a:pt x="6" y="14"/>
                      </a:cubicBezTo>
                      <a:cubicBezTo>
                        <a:pt x="5" y="12"/>
                        <a:pt x="3" y="10"/>
                        <a:pt x="1" y="8"/>
                      </a:cubicBezTo>
                      <a:cubicBezTo>
                        <a:pt x="0" y="6"/>
                        <a:pt x="0" y="4"/>
                        <a:pt x="0" y="2"/>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2" name="Freeform 73"/>
                <p:cNvSpPr/>
                <p:nvPr/>
              </p:nvSpPr>
              <p:spPr bwMode="auto">
                <a:xfrm>
                  <a:off x="8047024" y="4708524"/>
                  <a:ext cx="36512" cy="55562"/>
                </a:xfrm>
                <a:custGeom>
                  <a:avLst/>
                  <a:gdLst/>
                  <a:ahLst/>
                  <a:cxnLst>
                    <a:cxn ang="0">
                      <a:pos x="0" y="2"/>
                    </a:cxn>
                    <a:cxn ang="0">
                      <a:pos x="2" y="12"/>
                    </a:cxn>
                    <a:cxn ang="0">
                      <a:pos x="9" y="21"/>
                    </a:cxn>
                    <a:cxn ang="0">
                      <a:pos x="1" y="0"/>
                    </a:cxn>
                    <a:cxn ang="0">
                      <a:pos x="0" y="2"/>
                    </a:cxn>
                  </a:cxnLst>
                  <a:rect l="0" t="0" r="r" b="b"/>
                  <a:pathLst>
                    <a:path w="14" h="21">
                      <a:moveTo>
                        <a:pt x="0" y="2"/>
                      </a:moveTo>
                      <a:cubicBezTo>
                        <a:pt x="0" y="7"/>
                        <a:pt x="0" y="9"/>
                        <a:pt x="2" y="12"/>
                      </a:cubicBezTo>
                      <a:cubicBezTo>
                        <a:pt x="4" y="15"/>
                        <a:pt x="6" y="20"/>
                        <a:pt x="9" y="21"/>
                      </a:cubicBezTo>
                      <a:cubicBezTo>
                        <a:pt x="14" y="18"/>
                        <a:pt x="3" y="3"/>
                        <a:pt x="1" y="0"/>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3" name="Freeform 74"/>
                <p:cNvSpPr/>
                <p:nvPr/>
              </p:nvSpPr>
              <p:spPr bwMode="auto">
                <a:xfrm>
                  <a:off x="8002574" y="4751385"/>
                  <a:ext cx="57150" cy="30162"/>
                </a:xfrm>
                <a:custGeom>
                  <a:avLst/>
                  <a:gdLst/>
                  <a:ahLst/>
                  <a:cxnLst>
                    <a:cxn ang="0">
                      <a:pos x="0" y="0"/>
                    </a:cxn>
                    <a:cxn ang="0">
                      <a:pos x="8" y="7"/>
                    </a:cxn>
                    <a:cxn ang="0">
                      <a:pos x="18" y="10"/>
                    </a:cxn>
                    <a:cxn ang="0">
                      <a:pos x="14" y="2"/>
                    </a:cxn>
                    <a:cxn ang="0">
                      <a:pos x="8" y="2"/>
                    </a:cxn>
                    <a:cxn ang="0">
                      <a:pos x="2" y="0"/>
                    </a:cxn>
                    <a:cxn ang="0">
                      <a:pos x="0" y="0"/>
                    </a:cxn>
                  </a:cxnLst>
                  <a:rect l="0" t="0" r="r" b="b"/>
                  <a:pathLst>
                    <a:path w="22" h="12">
                      <a:moveTo>
                        <a:pt x="0" y="0"/>
                      </a:moveTo>
                      <a:cubicBezTo>
                        <a:pt x="0" y="6"/>
                        <a:pt x="3" y="6"/>
                        <a:pt x="8" y="7"/>
                      </a:cubicBezTo>
                      <a:cubicBezTo>
                        <a:pt x="10" y="7"/>
                        <a:pt x="16" y="12"/>
                        <a:pt x="18" y="10"/>
                      </a:cubicBezTo>
                      <a:cubicBezTo>
                        <a:pt x="22" y="8"/>
                        <a:pt x="16" y="3"/>
                        <a:pt x="14" y="2"/>
                      </a:cubicBezTo>
                      <a:cubicBezTo>
                        <a:pt x="12" y="2"/>
                        <a:pt x="10" y="2"/>
                        <a:pt x="8" y="2"/>
                      </a:cubicBezTo>
                      <a:cubicBezTo>
                        <a:pt x="6" y="2"/>
                        <a:pt x="4" y="0"/>
                        <a:pt x="2"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4" name="Freeform 75"/>
                <p:cNvSpPr/>
                <p:nvPr/>
              </p:nvSpPr>
              <p:spPr bwMode="auto">
                <a:xfrm>
                  <a:off x="8064487" y="4784724"/>
                  <a:ext cx="50800" cy="31750"/>
                </a:xfrm>
                <a:custGeom>
                  <a:avLst/>
                  <a:gdLst/>
                  <a:ahLst/>
                  <a:cxnLst>
                    <a:cxn ang="0">
                      <a:pos x="2" y="0"/>
                    </a:cxn>
                    <a:cxn ang="0">
                      <a:pos x="9" y="8"/>
                    </a:cxn>
                    <a:cxn ang="0">
                      <a:pos x="19" y="12"/>
                    </a:cxn>
                    <a:cxn ang="0">
                      <a:pos x="15" y="5"/>
                    </a:cxn>
                    <a:cxn ang="0">
                      <a:pos x="4" y="1"/>
                    </a:cxn>
                    <a:cxn ang="0">
                      <a:pos x="2" y="0"/>
                    </a:cxn>
                  </a:cxnLst>
                  <a:rect l="0" t="0" r="r" b="b"/>
                  <a:pathLst>
                    <a:path w="19" h="12">
                      <a:moveTo>
                        <a:pt x="2" y="0"/>
                      </a:moveTo>
                      <a:cubicBezTo>
                        <a:pt x="0" y="3"/>
                        <a:pt x="7" y="6"/>
                        <a:pt x="9" y="8"/>
                      </a:cubicBezTo>
                      <a:cubicBezTo>
                        <a:pt x="12" y="11"/>
                        <a:pt x="14" y="12"/>
                        <a:pt x="19" y="12"/>
                      </a:cubicBezTo>
                      <a:cubicBezTo>
                        <a:pt x="19" y="10"/>
                        <a:pt x="17" y="7"/>
                        <a:pt x="15" y="5"/>
                      </a:cubicBezTo>
                      <a:cubicBezTo>
                        <a:pt x="12" y="4"/>
                        <a:pt x="6" y="4"/>
                        <a:pt x="4" y="1"/>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5" name="Freeform 76"/>
                <p:cNvSpPr/>
                <p:nvPr/>
              </p:nvSpPr>
              <p:spPr bwMode="auto">
                <a:xfrm>
                  <a:off x="7870812" y="4635499"/>
                  <a:ext cx="57150" cy="44450"/>
                </a:xfrm>
                <a:custGeom>
                  <a:avLst/>
                  <a:gdLst/>
                  <a:ahLst/>
                  <a:cxnLst>
                    <a:cxn ang="0">
                      <a:pos x="3" y="0"/>
                    </a:cxn>
                    <a:cxn ang="0">
                      <a:pos x="12" y="7"/>
                    </a:cxn>
                    <a:cxn ang="0">
                      <a:pos x="22" y="15"/>
                    </a:cxn>
                    <a:cxn ang="0">
                      <a:pos x="11" y="11"/>
                    </a:cxn>
                    <a:cxn ang="0">
                      <a:pos x="1" y="3"/>
                    </a:cxn>
                    <a:cxn ang="0">
                      <a:pos x="3" y="0"/>
                    </a:cxn>
                  </a:cxnLst>
                  <a:rect l="0" t="0" r="r" b="b"/>
                  <a:pathLst>
                    <a:path w="22" h="17">
                      <a:moveTo>
                        <a:pt x="3" y="0"/>
                      </a:moveTo>
                      <a:cubicBezTo>
                        <a:pt x="5" y="0"/>
                        <a:pt x="10" y="6"/>
                        <a:pt x="12" y="7"/>
                      </a:cubicBezTo>
                      <a:cubicBezTo>
                        <a:pt x="15" y="10"/>
                        <a:pt x="20" y="12"/>
                        <a:pt x="22" y="15"/>
                      </a:cubicBezTo>
                      <a:cubicBezTo>
                        <a:pt x="17" y="17"/>
                        <a:pt x="14" y="13"/>
                        <a:pt x="11" y="11"/>
                      </a:cubicBezTo>
                      <a:cubicBezTo>
                        <a:pt x="8" y="10"/>
                        <a:pt x="0" y="7"/>
                        <a:pt x="1" y="3"/>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6" name="Freeform 77"/>
                <p:cNvSpPr/>
                <p:nvPr/>
              </p:nvSpPr>
              <p:spPr bwMode="auto">
                <a:xfrm>
                  <a:off x="7959712" y="4679949"/>
                  <a:ext cx="60325" cy="49212"/>
                </a:xfrm>
                <a:custGeom>
                  <a:avLst/>
                  <a:gdLst/>
                  <a:ahLst/>
                  <a:cxnLst>
                    <a:cxn ang="0">
                      <a:pos x="0" y="1"/>
                    </a:cxn>
                    <a:cxn ang="0">
                      <a:pos x="16" y="8"/>
                    </a:cxn>
                    <a:cxn ang="0">
                      <a:pos x="22" y="19"/>
                    </a:cxn>
                    <a:cxn ang="0">
                      <a:pos x="11" y="12"/>
                    </a:cxn>
                    <a:cxn ang="0">
                      <a:pos x="1" y="4"/>
                    </a:cxn>
                    <a:cxn ang="0">
                      <a:pos x="0" y="1"/>
                    </a:cxn>
                  </a:cxnLst>
                  <a:rect l="0" t="0" r="r" b="b"/>
                  <a:pathLst>
                    <a:path w="23" h="19">
                      <a:moveTo>
                        <a:pt x="0" y="1"/>
                      </a:moveTo>
                      <a:cubicBezTo>
                        <a:pt x="4" y="0"/>
                        <a:pt x="12" y="6"/>
                        <a:pt x="16" y="8"/>
                      </a:cubicBezTo>
                      <a:cubicBezTo>
                        <a:pt x="20" y="11"/>
                        <a:pt x="23" y="13"/>
                        <a:pt x="22" y="19"/>
                      </a:cubicBezTo>
                      <a:cubicBezTo>
                        <a:pt x="19" y="16"/>
                        <a:pt x="15" y="14"/>
                        <a:pt x="11" y="12"/>
                      </a:cubicBezTo>
                      <a:cubicBezTo>
                        <a:pt x="9" y="10"/>
                        <a:pt x="2" y="8"/>
                        <a:pt x="1"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7" name="Freeform 78"/>
                <p:cNvSpPr/>
                <p:nvPr/>
              </p:nvSpPr>
              <p:spPr bwMode="auto">
                <a:xfrm>
                  <a:off x="7907325" y="4695824"/>
                  <a:ext cx="31750" cy="36512"/>
                </a:xfrm>
                <a:custGeom>
                  <a:avLst/>
                  <a:gdLst/>
                  <a:ahLst/>
                  <a:cxnLst>
                    <a:cxn ang="0">
                      <a:pos x="0" y="5"/>
                    </a:cxn>
                    <a:cxn ang="0">
                      <a:pos x="7" y="1"/>
                    </a:cxn>
                    <a:cxn ang="0">
                      <a:pos x="12" y="9"/>
                    </a:cxn>
                    <a:cxn ang="0">
                      <a:pos x="10" y="13"/>
                    </a:cxn>
                    <a:cxn ang="0">
                      <a:pos x="7" y="11"/>
                    </a:cxn>
                    <a:cxn ang="0">
                      <a:pos x="0" y="6"/>
                    </a:cxn>
                    <a:cxn ang="0">
                      <a:pos x="0" y="5"/>
                    </a:cxn>
                  </a:cxnLst>
                  <a:rect l="0" t="0" r="r" b="b"/>
                  <a:pathLst>
                    <a:path w="12" h="14">
                      <a:moveTo>
                        <a:pt x="0" y="5"/>
                      </a:moveTo>
                      <a:cubicBezTo>
                        <a:pt x="1" y="2"/>
                        <a:pt x="3" y="0"/>
                        <a:pt x="7" y="1"/>
                      </a:cubicBezTo>
                      <a:cubicBezTo>
                        <a:pt x="10" y="2"/>
                        <a:pt x="12" y="6"/>
                        <a:pt x="12" y="9"/>
                      </a:cubicBezTo>
                      <a:cubicBezTo>
                        <a:pt x="12" y="10"/>
                        <a:pt x="11" y="13"/>
                        <a:pt x="10" y="13"/>
                      </a:cubicBezTo>
                      <a:cubicBezTo>
                        <a:pt x="8" y="14"/>
                        <a:pt x="8" y="13"/>
                        <a:pt x="7" y="11"/>
                      </a:cubicBezTo>
                      <a:cubicBezTo>
                        <a:pt x="5" y="7"/>
                        <a:pt x="4" y="5"/>
                        <a:pt x="0" y="6"/>
                      </a:cubicBezTo>
                      <a:lnTo>
                        <a:pt x="0"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8" name="Freeform 79"/>
                <p:cNvSpPr/>
                <p:nvPr/>
              </p:nvSpPr>
              <p:spPr bwMode="auto">
                <a:xfrm>
                  <a:off x="8277211" y="4964110"/>
                  <a:ext cx="28575" cy="44450"/>
                </a:xfrm>
                <a:custGeom>
                  <a:avLst/>
                  <a:gdLst/>
                  <a:ahLst/>
                  <a:cxnLst>
                    <a:cxn ang="0">
                      <a:pos x="2" y="0"/>
                    </a:cxn>
                    <a:cxn ang="0">
                      <a:pos x="8" y="6"/>
                    </a:cxn>
                    <a:cxn ang="0">
                      <a:pos x="11" y="17"/>
                    </a:cxn>
                    <a:cxn ang="0">
                      <a:pos x="2" y="15"/>
                    </a:cxn>
                    <a:cxn ang="0">
                      <a:pos x="0" y="5"/>
                    </a:cxn>
                    <a:cxn ang="0">
                      <a:pos x="2" y="0"/>
                    </a:cxn>
                  </a:cxnLst>
                  <a:rect l="0" t="0" r="r" b="b"/>
                  <a:pathLst>
                    <a:path w="11" h="17">
                      <a:moveTo>
                        <a:pt x="2" y="0"/>
                      </a:moveTo>
                      <a:cubicBezTo>
                        <a:pt x="1" y="2"/>
                        <a:pt x="7" y="4"/>
                        <a:pt x="8" y="6"/>
                      </a:cubicBezTo>
                      <a:cubicBezTo>
                        <a:pt x="10" y="9"/>
                        <a:pt x="11" y="13"/>
                        <a:pt x="11" y="17"/>
                      </a:cubicBezTo>
                      <a:cubicBezTo>
                        <a:pt x="8" y="17"/>
                        <a:pt x="4" y="17"/>
                        <a:pt x="2" y="15"/>
                      </a:cubicBezTo>
                      <a:cubicBezTo>
                        <a:pt x="0" y="13"/>
                        <a:pt x="0" y="8"/>
                        <a:pt x="0" y="5"/>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9" name="Freeform 80"/>
                <p:cNvSpPr/>
                <p:nvPr/>
              </p:nvSpPr>
              <p:spPr bwMode="auto">
                <a:xfrm>
                  <a:off x="8296261" y="5018085"/>
                  <a:ext cx="36512" cy="30162"/>
                </a:xfrm>
                <a:custGeom>
                  <a:avLst/>
                  <a:gdLst/>
                  <a:ahLst/>
                  <a:cxnLst>
                    <a:cxn ang="0">
                      <a:pos x="0" y="0"/>
                    </a:cxn>
                    <a:cxn ang="0">
                      <a:pos x="11" y="5"/>
                    </a:cxn>
                    <a:cxn ang="0">
                      <a:pos x="5" y="11"/>
                    </a:cxn>
                    <a:cxn ang="0">
                      <a:pos x="1" y="3"/>
                    </a:cxn>
                    <a:cxn ang="0">
                      <a:pos x="0" y="0"/>
                    </a:cxn>
                  </a:cxnLst>
                  <a:rect l="0" t="0" r="r" b="b"/>
                  <a:pathLst>
                    <a:path w="14" h="11">
                      <a:moveTo>
                        <a:pt x="0" y="0"/>
                      </a:moveTo>
                      <a:cubicBezTo>
                        <a:pt x="5" y="0"/>
                        <a:pt x="8" y="1"/>
                        <a:pt x="11" y="5"/>
                      </a:cubicBezTo>
                      <a:cubicBezTo>
                        <a:pt x="14" y="11"/>
                        <a:pt x="9" y="10"/>
                        <a:pt x="5" y="11"/>
                      </a:cubicBezTo>
                      <a:cubicBezTo>
                        <a:pt x="5" y="8"/>
                        <a:pt x="3" y="6"/>
                        <a:pt x="1" y="3"/>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0" name="Freeform 81"/>
                <p:cNvSpPr/>
                <p:nvPr/>
              </p:nvSpPr>
              <p:spPr bwMode="auto">
                <a:xfrm>
                  <a:off x="8169262" y="5186360"/>
                  <a:ext cx="128587" cy="98425"/>
                </a:xfrm>
                <a:custGeom>
                  <a:avLst/>
                  <a:gdLst/>
                  <a:ahLst/>
                  <a:cxnLst>
                    <a:cxn ang="0">
                      <a:pos x="0" y="0"/>
                    </a:cxn>
                    <a:cxn ang="0">
                      <a:pos x="14" y="8"/>
                    </a:cxn>
                    <a:cxn ang="0">
                      <a:pos x="26" y="16"/>
                    </a:cxn>
                    <a:cxn ang="0">
                      <a:pos x="49" y="37"/>
                    </a:cxn>
                    <a:cxn ang="0">
                      <a:pos x="36" y="34"/>
                    </a:cxn>
                    <a:cxn ang="0">
                      <a:pos x="22" y="25"/>
                    </a:cxn>
                    <a:cxn ang="0">
                      <a:pos x="1" y="4"/>
                    </a:cxn>
                    <a:cxn ang="0">
                      <a:pos x="0" y="0"/>
                    </a:cxn>
                  </a:cxnLst>
                  <a:rect l="0" t="0" r="r" b="b"/>
                  <a:pathLst>
                    <a:path w="49" h="37">
                      <a:moveTo>
                        <a:pt x="0" y="0"/>
                      </a:moveTo>
                      <a:cubicBezTo>
                        <a:pt x="9" y="5"/>
                        <a:pt x="11" y="3"/>
                        <a:pt x="14" y="8"/>
                      </a:cubicBezTo>
                      <a:cubicBezTo>
                        <a:pt x="17" y="12"/>
                        <a:pt x="23" y="13"/>
                        <a:pt x="26" y="16"/>
                      </a:cubicBezTo>
                      <a:cubicBezTo>
                        <a:pt x="34" y="22"/>
                        <a:pt x="44" y="29"/>
                        <a:pt x="49" y="37"/>
                      </a:cubicBezTo>
                      <a:cubicBezTo>
                        <a:pt x="43" y="37"/>
                        <a:pt x="40" y="37"/>
                        <a:pt x="36" y="34"/>
                      </a:cubicBezTo>
                      <a:cubicBezTo>
                        <a:pt x="31" y="31"/>
                        <a:pt x="26" y="28"/>
                        <a:pt x="22" y="25"/>
                      </a:cubicBezTo>
                      <a:cubicBezTo>
                        <a:pt x="14" y="20"/>
                        <a:pt x="4" y="13"/>
                        <a:pt x="1" y="4"/>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1" name="Freeform 82"/>
                <p:cNvSpPr/>
                <p:nvPr/>
              </p:nvSpPr>
              <p:spPr bwMode="auto">
                <a:xfrm>
                  <a:off x="8694723" y="5073649"/>
                  <a:ext cx="63500" cy="42862"/>
                </a:xfrm>
                <a:custGeom>
                  <a:avLst/>
                  <a:gdLst/>
                  <a:ahLst/>
                  <a:cxnLst>
                    <a:cxn ang="0">
                      <a:pos x="1" y="12"/>
                    </a:cxn>
                    <a:cxn ang="0">
                      <a:pos x="8" y="15"/>
                    </a:cxn>
                    <a:cxn ang="0">
                      <a:pos x="15" y="16"/>
                    </a:cxn>
                    <a:cxn ang="0">
                      <a:pos x="22" y="8"/>
                    </a:cxn>
                    <a:cxn ang="0">
                      <a:pos x="10" y="1"/>
                    </a:cxn>
                    <a:cxn ang="0">
                      <a:pos x="0" y="12"/>
                    </a:cxn>
                    <a:cxn ang="0">
                      <a:pos x="1" y="12"/>
                    </a:cxn>
                  </a:cxnLst>
                  <a:rect l="0" t="0" r="r" b="b"/>
                  <a:pathLst>
                    <a:path w="24" h="16">
                      <a:moveTo>
                        <a:pt x="1" y="12"/>
                      </a:moveTo>
                      <a:cubicBezTo>
                        <a:pt x="4" y="13"/>
                        <a:pt x="6" y="14"/>
                        <a:pt x="8" y="15"/>
                      </a:cubicBezTo>
                      <a:cubicBezTo>
                        <a:pt x="11" y="16"/>
                        <a:pt x="13" y="16"/>
                        <a:pt x="15" y="16"/>
                      </a:cubicBezTo>
                      <a:cubicBezTo>
                        <a:pt x="21" y="16"/>
                        <a:pt x="24" y="15"/>
                        <a:pt x="22" y="8"/>
                      </a:cubicBezTo>
                      <a:cubicBezTo>
                        <a:pt x="20" y="3"/>
                        <a:pt x="15" y="0"/>
                        <a:pt x="10" y="1"/>
                      </a:cubicBezTo>
                      <a:cubicBezTo>
                        <a:pt x="5" y="2"/>
                        <a:pt x="2" y="8"/>
                        <a:pt x="0" y="12"/>
                      </a:cubicBezTo>
                      <a:lnTo>
                        <a:pt x="1"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2" name="Freeform 83"/>
                <p:cNvSpPr/>
                <p:nvPr/>
              </p:nvSpPr>
              <p:spPr bwMode="auto">
                <a:xfrm>
                  <a:off x="8747111" y="5026024"/>
                  <a:ext cx="63500" cy="38100"/>
                </a:xfrm>
                <a:custGeom>
                  <a:avLst/>
                  <a:gdLst/>
                  <a:ahLst/>
                  <a:cxnLst>
                    <a:cxn ang="0">
                      <a:pos x="0" y="9"/>
                    </a:cxn>
                    <a:cxn ang="0">
                      <a:pos x="3" y="7"/>
                    </a:cxn>
                    <a:cxn ang="0">
                      <a:pos x="10" y="4"/>
                    </a:cxn>
                    <a:cxn ang="0">
                      <a:pos x="21" y="1"/>
                    </a:cxn>
                    <a:cxn ang="0">
                      <a:pos x="18" y="6"/>
                    </a:cxn>
                    <a:cxn ang="0">
                      <a:pos x="24" y="10"/>
                    </a:cxn>
                    <a:cxn ang="0">
                      <a:pos x="12" y="13"/>
                    </a:cxn>
                    <a:cxn ang="0">
                      <a:pos x="0" y="12"/>
                    </a:cxn>
                    <a:cxn ang="0">
                      <a:pos x="0" y="9"/>
                    </a:cxn>
                  </a:cxnLst>
                  <a:rect l="0" t="0" r="r" b="b"/>
                  <a:pathLst>
                    <a:path w="24" h="14">
                      <a:moveTo>
                        <a:pt x="0" y="9"/>
                      </a:moveTo>
                      <a:cubicBezTo>
                        <a:pt x="1" y="9"/>
                        <a:pt x="2" y="7"/>
                        <a:pt x="3" y="7"/>
                      </a:cubicBezTo>
                      <a:cubicBezTo>
                        <a:pt x="5" y="6"/>
                        <a:pt x="8" y="5"/>
                        <a:pt x="10" y="4"/>
                      </a:cubicBezTo>
                      <a:cubicBezTo>
                        <a:pt x="13" y="3"/>
                        <a:pt x="17" y="0"/>
                        <a:pt x="21" y="1"/>
                      </a:cubicBezTo>
                      <a:cubicBezTo>
                        <a:pt x="22" y="3"/>
                        <a:pt x="19" y="4"/>
                        <a:pt x="18" y="6"/>
                      </a:cubicBezTo>
                      <a:cubicBezTo>
                        <a:pt x="20" y="7"/>
                        <a:pt x="22" y="8"/>
                        <a:pt x="24" y="10"/>
                      </a:cubicBezTo>
                      <a:cubicBezTo>
                        <a:pt x="21" y="12"/>
                        <a:pt x="15" y="12"/>
                        <a:pt x="12" y="13"/>
                      </a:cubicBezTo>
                      <a:cubicBezTo>
                        <a:pt x="9" y="13"/>
                        <a:pt x="2" y="14"/>
                        <a:pt x="0" y="12"/>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3" name="Freeform 84"/>
                <p:cNvSpPr/>
                <p:nvPr/>
              </p:nvSpPr>
              <p:spPr bwMode="auto">
                <a:xfrm>
                  <a:off x="9082073" y="4900610"/>
                  <a:ext cx="73025" cy="44450"/>
                </a:xfrm>
                <a:custGeom>
                  <a:avLst/>
                  <a:gdLst/>
                  <a:ahLst/>
                  <a:cxnLst>
                    <a:cxn ang="0">
                      <a:pos x="16" y="9"/>
                    </a:cxn>
                    <a:cxn ang="0">
                      <a:pos x="22" y="11"/>
                    </a:cxn>
                    <a:cxn ang="0">
                      <a:pos x="28" y="16"/>
                    </a:cxn>
                    <a:cxn ang="0">
                      <a:pos x="21" y="15"/>
                    </a:cxn>
                    <a:cxn ang="0">
                      <a:pos x="13" y="14"/>
                    </a:cxn>
                    <a:cxn ang="0">
                      <a:pos x="11" y="12"/>
                    </a:cxn>
                    <a:cxn ang="0">
                      <a:pos x="3" y="6"/>
                    </a:cxn>
                    <a:cxn ang="0">
                      <a:pos x="16" y="9"/>
                    </a:cxn>
                  </a:cxnLst>
                  <a:rect l="0" t="0" r="r" b="b"/>
                  <a:pathLst>
                    <a:path w="28" h="17">
                      <a:moveTo>
                        <a:pt x="16" y="9"/>
                      </a:moveTo>
                      <a:cubicBezTo>
                        <a:pt x="18" y="10"/>
                        <a:pt x="20" y="10"/>
                        <a:pt x="22" y="11"/>
                      </a:cubicBezTo>
                      <a:cubicBezTo>
                        <a:pt x="25" y="12"/>
                        <a:pt x="27" y="14"/>
                        <a:pt x="28" y="16"/>
                      </a:cubicBezTo>
                      <a:cubicBezTo>
                        <a:pt x="26" y="17"/>
                        <a:pt x="23" y="15"/>
                        <a:pt x="21" y="15"/>
                      </a:cubicBezTo>
                      <a:cubicBezTo>
                        <a:pt x="19" y="14"/>
                        <a:pt x="16" y="15"/>
                        <a:pt x="13" y="14"/>
                      </a:cubicBezTo>
                      <a:cubicBezTo>
                        <a:pt x="13" y="14"/>
                        <a:pt x="12" y="13"/>
                        <a:pt x="11" y="12"/>
                      </a:cubicBezTo>
                      <a:cubicBezTo>
                        <a:pt x="9" y="11"/>
                        <a:pt x="0" y="12"/>
                        <a:pt x="3" y="6"/>
                      </a:cubicBezTo>
                      <a:cubicBezTo>
                        <a:pt x="6" y="0"/>
                        <a:pt x="13" y="8"/>
                        <a:pt x="16"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4" name="Freeform 85"/>
                <p:cNvSpPr/>
                <p:nvPr/>
              </p:nvSpPr>
              <p:spPr bwMode="auto">
                <a:xfrm>
                  <a:off x="4865679" y="3995735"/>
                  <a:ext cx="87312" cy="150812"/>
                </a:xfrm>
                <a:custGeom>
                  <a:avLst/>
                  <a:gdLst/>
                  <a:ahLst/>
                  <a:cxnLst>
                    <a:cxn ang="0">
                      <a:pos x="30" y="50"/>
                    </a:cxn>
                    <a:cxn ang="0">
                      <a:pos x="32" y="40"/>
                    </a:cxn>
                    <a:cxn ang="0">
                      <a:pos x="33" y="29"/>
                    </a:cxn>
                    <a:cxn ang="0">
                      <a:pos x="18" y="13"/>
                    </a:cxn>
                    <a:cxn ang="0">
                      <a:pos x="14" y="8"/>
                    </a:cxn>
                    <a:cxn ang="0">
                      <a:pos x="11" y="3"/>
                    </a:cxn>
                    <a:cxn ang="0">
                      <a:pos x="4" y="5"/>
                    </a:cxn>
                    <a:cxn ang="0">
                      <a:pos x="0" y="28"/>
                    </a:cxn>
                    <a:cxn ang="0">
                      <a:pos x="3" y="41"/>
                    </a:cxn>
                    <a:cxn ang="0">
                      <a:pos x="14" y="55"/>
                    </a:cxn>
                    <a:cxn ang="0">
                      <a:pos x="30" y="50"/>
                    </a:cxn>
                  </a:cxnLst>
                  <a:rect l="0" t="0" r="r" b="b"/>
                  <a:pathLst>
                    <a:path w="33" h="57">
                      <a:moveTo>
                        <a:pt x="30" y="50"/>
                      </a:moveTo>
                      <a:cubicBezTo>
                        <a:pt x="31" y="47"/>
                        <a:pt x="31" y="44"/>
                        <a:pt x="32" y="40"/>
                      </a:cubicBezTo>
                      <a:cubicBezTo>
                        <a:pt x="33" y="37"/>
                        <a:pt x="33" y="33"/>
                        <a:pt x="33" y="29"/>
                      </a:cubicBezTo>
                      <a:cubicBezTo>
                        <a:pt x="32" y="21"/>
                        <a:pt x="24" y="18"/>
                        <a:pt x="18" y="13"/>
                      </a:cubicBezTo>
                      <a:cubicBezTo>
                        <a:pt x="17" y="11"/>
                        <a:pt x="15" y="10"/>
                        <a:pt x="14" y="8"/>
                      </a:cubicBezTo>
                      <a:cubicBezTo>
                        <a:pt x="13" y="7"/>
                        <a:pt x="12" y="5"/>
                        <a:pt x="11" y="3"/>
                      </a:cubicBezTo>
                      <a:cubicBezTo>
                        <a:pt x="9" y="0"/>
                        <a:pt x="6" y="2"/>
                        <a:pt x="4" y="5"/>
                      </a:cubicBezTo>
                      <a:cubicBezTo>
                        <a:pt x="0" y="12"/>
                        <a:pt x="0" y="20"/>
                        <a:pt x="0" y="28"/>
                      </a:cubicBezTo>
                      <a:cubicBezTo>
                        <a:pt x="0" y="33"/>
                        <a:pt x="1" y="37"/>
                        <a:pt x="3" y="41"/>
                      </a:cubicBezTo>
                      <a:cubicBezTo>
                        <a:pt x="4" y="46"/>
                        <a:pt x="9" y="53"/>
                        <a:pt x="14" y="55"/>
                      </a:cubicBezTo>
                      <a:cubicBezTo>
                        <a:pt x="19" y="57"/>
                        <a:pt x="27" y="56"/>
                        <a:pt x="30"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5" name="Freeform 86"/>
                <p:cNvSpPr/>
                <p:nvPr/>
              </p:nvSpPr>
              <p:spPr bwMode="auto">
                <a:xfrm>
                  <a:off x="5475278" y="4159249"/>
                  <a:ext cx="412749" cy="444500"/>
                </a:xfrm>
                <a:custGeom>
                  <a:avLst/>
                  <a:gdLst/>
                  <a:ahLst/>
                  <a:cxnLst>
                    <a:cxn ang="0">
                      <a:pos x="11" y="0"/>
                    </a:cxn>
                    <a:cxn ang="0">
                      <a:pos x="23" y="3"/>
                    </a:cxn>
                    <a:cxn ang="0">
                      <a:pos x="35" y="7"/>
                    </a:cxn>
                    <a:cxn ang="0">
                      <a:pos x="49" y="25"/>
                    </a:cxn>
                    <a:cxn ang="0">
                      <a:pos x="66" y="38"/>
                    </a:cxn>
                    <a:cxn ang="0">
                      <a:pos x="72" y="47"/>
                    </a:cxn>
                    <a:cxn ang="0">
                      <a:pos x="85" y="54"/>
                    </a:cxn>
                    <a:cxn ang="0">
                      <a:pos x="108" y="63"/>
                    </a:cxn>
                    <a:cxn ang="0">
                      <a:pos x="123" y="80"/>
                    </a:cxn>
                    <a:cxn ang="0">
                      <a:pos x="126" y="91"/>
                    </a:cxn>
                    <a:cxn ang="0">
                      <a:pos x="133" y="101"/>
                    </a:cxn>
                    <a:cxn ang="0">
                      <a:pos x="152" y="126"/>
                    </a:cxn>
                    <a:cxn ang="0">
                      <a:pos x="156" y="151"/>
                    </a:cxn>
                    <a:cxn ang="0">
                      <a:pos x="155" y="162"/>
                    </a:cxn>
                    <a:cxn ang="0">
                      <a:pos x="146" y="165"/>
                    </a:cxn>
                    <a:cxn ang="0">
                      <a:pos x="137" y="165"/>
                    </a:cxn>
                    <a:cxn ang="0">
                      <a:pos x="125" y="157"/>
                    </a:cxn>
                    <a:cxn ang="0">
                      <a:pos x="115" y="150"/>
                    </a:cxn>
                    <a:cxn ang="0">
                      <a:pos x="107" y="137"/>
                    </a:cxn>
                    <a:cxn ang="0">
                      <a:pos x="100" y="130"/>
                    </a:cxn>
                    <a:cxn ang="0">
                      <a:pos x="90" y="120"/>
                    </a:cxn>
                    <a:cxn ang="0">
                      <a:pos x="84" y="102"/>
                    </a:cxn>
                    <a:cxn ang="0">
                      <a:pos x="68" y="83"/>
                    </a:cxn>
                    <a:cxn ang="0">
                      <a:pos x="50" y="66"/>
                    </a:cxn>
                    <a:cxn ang="0">
                      <a:pos x="47" y="51"/>
                    </a:cxn>
                    <a:cxn ang="0">
                      <a:pos x="38" y="41"/>
                    </a:cxn>
                    <a:cxn ang="0">
                      <a:pos x="27" y="33"/>
                    </a:cxn>
                    <a:cxn ang="0">
                      <a:pos x="19" y="26"/>
                    </a:cxn>
                    <a:cxn ang="0">
                      <a:pos x="11" y="0"/>
                    </a:cxn>
                  </a:cxnLst>
                  <a:rect l="0" t="0" r="r" b="b"/>
                  <a:pathLst>
                    <a:path w="157" h="169">
                      <a:moveTo>
                        <a:pt x="11" y="0"/>
                      </a:moveTo>
                      <a:cubicBezTo>
                        <a:pt x="16" y="0"/>
                        <a:pt x="19" y="2"/>
                        <a:pt x="23" y="3"/>
                      </a:cubicBezTo>
                      <a:cubicBezTo>
                        <a:pt x="27" y="4"/>
                        <a:pt x="32" y="4"/>
                        <a:pt x="35" y="7"/>
                      </a:cubicBezTo>
                      <a:cubicBezTo>
                        <a:pt x="41" y="12"/>
                        <a:pt x="43" y="20"/>
                        <a:pt x="49" y="25"/>
                      </a:cubicBezTo>
                      <a:cubicBezTo>
                        <a:pt x="55" y="30"/>
                        <a:pt x="62" y="32"/>
                        <a:pt x="66" y="38"/>
                      </a:cubicBezTo>
                      <a:cubicBezTo>
                        <a:pt x="69" y="41"/>
                        <a:pt x="69" y="45"/>
                        <a:pt x="72" y="47"/>
                      </a:cubicBezTo>
                      <a:cubicBezTo>
                        <a:pt x="76" y="50"/>
                        <a:pt x="81" y="52"/>
                        <a:pt x="85" y="54"/>
                      </a:cubicBezTo>
                      <a:cubicBezTo>
                        <a:pt x="93" y="56"/>
                        <a:pt x="101" y="58"/>
                        <a:pt x="108" y="63"/>
                      </a:cubicBezTo>
                      <a:cubicBezTo>
                        <a:pt x="115" y="68"/>
                        <a:pt x="120" y="73"/>
                        <a:pt x="123" y="80"/>
                      </a:cubicBezTo>
                      <a:cubicBezTo>
                        <a:pt x="124" y="84"/>
                        <a:pt x="125" y="88"/>
                        <a:pt x="126" y="91"/>
                      </a:cubicBezTo>
                      <a:cubicBezTo>
                        <a:pt x="127" y="95"/>
                        <a:pt x="130" y="98"/>
                        <a:pt x="133" y="101"/>
                      </a:cubicBezTo>
                      <a:cubicBezTo>
                        <a:pt x="139" y="109"/>
                        <a:pt x="146" y="117"/>
                        <a:pt x="152" y="126"/>
                      </a:cubicBezTo>
                      <a:cubicBezTo>
                        <a:pt x="156" y="133"/>
                        <a:pt x="156" y="142"/>
                        <a:pt x="156" y="151"/>
                      </a:cubicBezTo>
                      <a:cubicBezTo>
                        <a:pt x="157" y="154"/>
                        <a:pt x="157" y="160"/>
                        <a:pt x="155" y="162"/>
                      </a:cubicBezTo>
                      <a:cubicBezTo>
                        <a:pt x="153" y="165"/>
                        <a:pt x="149" y="164"/>
                        <a:pt x="146" y="165"/>
                      </a:cubicBezTo>
                      <a:cubicBezTo>
                        <a:pt x="142" y="167"/>
                        <a:pt x="141" y="169"/>
                        <a:pt x="137" y="165"/>
                      </a:cubicBezTo>
                      <a:cubicBezTo>
                        <a:pt x="133" y="162"/>
                        <a:pt x="129" y="160"/>
                        <a:pt x="125" y="157"/>
                      </a:cubicBezTo>
                      <a:cubicBezTo>
                        <a:pt x="121" y="155"/>
                        <a:pt x="118" y="153"/>
                        <a:pt x="115" y="150"/>
                      </a:cubicBezTo>
                      <a:cubicBezTo>
                        <a:pt x="112" y="145"/>
                        <a:pt x="110" y="141"/>
                        <a:pt x="107" y="137"/>
                      </a:cubicBezTo>
                      <a:cubicBezTo>
                        <a:pt x="105" y="135"/>
                        <a:pt x="102" y="132"/>
                        <a:pt x="100" y="130"/>
                      </a:cubicBezTo>
                      <a:cubicBezTo>
                        <a:pt x="95" y="127"/>
                        <a:pt x="91" y="125"/>
                        <a:pt x="90" y="120"/>
                      </a:cubicBezTo>
                      <a:cubicBezTo>
                        <a:pt x="88" y="114"/>
                        <a:pt x="87" y="107"/>
                        <a:pt x="84" y="102"/>
                      </a:cubicBezTo>
                      <a:cubicBezTo>
                        <a:pt x="80" y="95"/>
                        <a:pt x="74" y="89"/>
                        <a:pt x="68" y="83"/>
                      </a:cubicBezTo>
                      <a:cubicBezTo>
                        <a:pt x="62" y="77"/>
                        <a:pt x="56" y="72"/>
                        <a:pt x="50" y="66"/>
                      </a:cubicBezTo>
                      <a:cubicBezTo>
                        <a:pt x="46" y="62"/>
                        <a:pt x="48" y="56"/>
                        <a:pt x="47" y="51"/>
                      </a:cubicBezTo>
                      <a:cubicBezTo>
                        <a:pt x="46" y="48"/>
                        <a:pt x="41" y="43"/>
                        <a:pt x="38" y="41"/>
                      </a:cubicBezTo>
                      <a:cubicBezTo>
                        <a:pt x="34" y="38"/>
                        <a:pt x="31" y="35"/>
                        <a:pt x="27" y="33"/>
                      </a:cubicBezTo>
                      <a:cubicBezTo>
                        <a:pt x="24" y="30"/>
                        <a:pt x="21" y="28"/>
                        <a:pt x="19" y="26"/>
                      </a:cubicBezTo>
                      <a:cubicBezTo>
                        <a:pt x="16" y="22"/>
                        <a:pt x="0" y="1"/>
                        <a:pt x="11"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6" name="Freeform 87"/>
                <p:cNvSpPr/>
                <p:nvPr/>
              </p:nvSpPr>
              <p:spPr bwMode="auto">
                <a:xfrm>
                  <a:off x="5888028" y="4627560"/>
                  <a:ext cx="346074" cy="84137"/>
                </a:xfrm>
                <a:custGeom>
                  <a:avLst/>
                  <a:gdLst/>
                  <a:ahLst/>
                  <a:cxnLst>
                    <a:cxn ang="0">
                      <a:pos x="32" y="17"/>
                    </a:cxn>
                    <a:cxn ang="0">
                      <a:pos x="54" y="22"/>
                    </a:cxn>
                    <a:cxn ang="0">
                      <a:pos x="75" y="23"/>
                    </a:cxn>
                    <a:cxn ang="0">
                      <a:pos x="86" y="29"/>
                    </a:cxn>
                    <a:cxn ang="0">
                      <a:pos x="99" y="30"/>
                    </a:cxn>
                    <a:cxn ang="0">
                      <a:pos x="120" y="32"/>
                    </a:cxn>
                    <a:cxn ang="0">
                      <a:pos x="126" y="31"/>
                    </a:cxn>
                    <a:cxn ang="0">
                      <a:pos x="130" y="29"/>
                    </a:cxn>
                    <a:cxn ang="0">
                      <a:pos x="120" y="22"/>
                    </a:cxn>
                    <a:cxn ang="0">
                      <a:pos x="112" y="15"/>
                    </a:cxn>
                    <a:cxn ang="0">
                      <a:pos x="101" y="11"/>
                    </a:cxn>
                    <a:cxn ang="0">
                      <a:pos x="79" y="6"/>
                    </a:cxn>
                    <a:cxn ang="0">
                      <a:pos x="60" y="7"/>
                    </a:cxn>
                    <a:cxn ang="0">
                      <a:pos x="47" y="2"/>
                    </a:cxn>
                    <a:cxn ang="0">
                      <a:pos x="35" y="1"/>
                    </a:cxn>
                    <a:cxn ang="0">
                      <a:pos x="11" y="3"/>
                    </a:cxn>
                    <a:cxn ang="0">
                      <a:pos x="0" y="11"/>
                    </a:cxn>
                    <a:cxn ang="0">
                      <a:pos x="5" y="14"/>
                    </a:cxn>
                    <a:cxn ang="0">
                      <a:pos x="32" y="17"/>
                    </a:cxn>
                  </a:cxnLst>
                  <a:rect l="0" t="0" r="r" b="b"/>
                  <a:pathLst>
                    <a:path w="132" h="32">
                      <a:moveTo>
                        <a:pt x="32" y="17"/>
                      </a:moveTo>
                      <a:cubicBezTo>
                        <a:pt x="40" y="21"/>
                        <a:pt x="46" y="23"/>
                        <a:pt x="54" y="22"/>
                      </a:cubicBezTo>
                      <a:cubicBezTo>
                        <a:pt x="61" y="22"/>
                        <a:pt x="68" y="19"/>
                        <a:pt x="75" y="23"/>
                      </a:cubicBezTo>
                      <a:cubicBezTo>
                        <a:pt x="79" y="25"/>
                        <a:pt x="82" y="28"/>
                        <a:pt x="86" y="29"/>
                      </a:cubicBezTo>
                      <a:cubicBezTo>
                        <a:pt x="91" y="30"/>
                        <a:pt x="95" y="29"/>
                        <a:pt x="99" y="30"/>
                      </a:cubicBezTo>
                      <a:cubicBezTo>
                        <a:pt x="106" y="32"/>
                        <a:pt x="113" y="32"/>
                        <a:pt x="120" y="32"/>
                      </a:cubicBezTo>
                      <a:cubicBezTo>
                        <a:pt x="122" y="32"/>
                        <a:pt x="124" y="32"/>
                        <a:pt x="126" y="31"/>
                      </a:cubicBezTo>
                      <a:cubicBezTo>
                        <a:pt x="126" y="31"/>
                        <a:pt x="130" y="30"/>
                        <a:pt x="130" y="29"/>
                      </a:cubicBezTo>
                      <a:cubicBezTo>
                        <a:pt x="132" y="27"/>
                        <a:pt x="122" y="23"/>
                        <a:pt x="120" y="22"/>
                      </a:cubicBezTo>
                      <a:cubicBezTo>
                        <a:pt x="117" y="20"/>
                        <a:pt x="115" y="17"/>
                        <a:pt x="112" y="15"/>
                      </a:cubicBezTo>
                      <a:cubicBezTo>
                        <a:pt x="108" y="13"/>
                        <a:pt x="105" y="12"/>
                        <a:pt x="101" y="11"/>
                      </a:cubicBezTo>
                      <a:cubicBezTo>
                        <a:pt x="94" y="7"/>
                        <a:pt x="88" y="4"/>
                        <a:pt x="79" y="6"/>
                      </a:cubicBezTo>
                      <a:cubicBezTo>
                        <a:pt x="73" y="7"/>
                        <a:pt x="66" y="7"/>
                        <a:pt x="60" y="7"/>
                      </a:cubicBezTo>
                      <a:cubicBezTo>
                        <a:pt x="55" y="6"/>
                        <a:pt x="51" y="3"/>
                        <a:pt x="47" y="2"/>
                      </a:cubicBezTo>
                      <a:cubicBezTo>
                        <a:pt x="43" y="1"/>
                        <a:pt x="39" y="1"/>
                        <a:pt x="35" y="1"/>
                      </a:cubicBezTo>
                      <a:cubicBezTo>
                        <a:pt x="27" y="1"/>
                        <a:pt x="19" y="0"/>
                        <a:pt x="11" y="3"/>
                      </a:cubicBezTo>
                      <a:cubicBezTo>
                        <a:pt x="8" y="5"/>
                        <a:pt x="0" y="7"/>
                        <a:pt x="0" y="11"/>
                      </a:cubicBezTo>
                      <a:cubicBezTo>
                        <a:pt x="0" y="15"/>
                        <a:pt x="3" y="14"/>
                        <a:pt x="5" y="14"/>
                      </a:cubicBezTo>
                      <a:cubicBezTo>
                        <a:pt x="15" y="14"/>
                        <a:pt x="24" y="14"/>
                        <a:pt x="32"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7" name="Freeform 88"/>
                <p:cNvSpPr/>
                <p:nvPr/>
              </p:nvSpPr>
              <p:spPr bwMode="auto">
                <a:xfrm>
                  <a:off x="6245215" y="4689474"/>
                  <a:ext cx="41275" cy="47625"/>
                </a:xfrm>
                <a:custGeom>
                  <a:avLst/>
                  <a:gdLst/>
                  <a:ahLst/>
                  <a:cxnLst>
                    <a:cxn ang="0">
                      <a:pos x="15" y="9"/>
                    </a:cxn>
                    <a:cxn ang="0">
                      <a:pos x="15" y="11"/>
                    </a:cxn>
                    <a:cxn ang="0">
                      <a:pos x="9" y="17"/>
                    </a:cxn>
                    <a:cxn ang="0">
                      <a:pos x="1" y="5"/>
                    </a:cxn>
                    <a:cxn ang="0">
                      <a:pos x="15" y="9"/>
                    </a:cxn>
                  </a:cxnLst>
                  <a:rect l="0" t="0" r="r" b="b"/>
                  <a:pathLst>
                    <a:path w="16" h="18">
                      <a:moveTo>
                        <a:pt x="15" y="9"/>
                      </a:moveTo>
                      <a:cubicBezTo>
                        <a:pt x="15" y="10"/>
                        <a:pt x="15" y="10"/>
                        <a:pt x="15" y="11"/>
                      </a:cubicBezTo>
                      <a:cubicBezTo>
                        <a:pt x="14" y="13"/>
                        <a:pt x="12" y="16"/>
                        <a:pt x="9" y="17"/>
                      </a:cubicBezTo>
                      <a:cubicBezTo>
                        <a:pt x="4" y="18"/>
                        <a:pt x="0" y="8"/>
                        <a:pt x="1" y="5"/>
                      </a:cubicBezTo>
                      <a:cubicBezTo>
                        <a:pt x="4" y="0"/>
                        <a:pt x="16" y="2"/>
                        <a:pt x="15"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8" name="Freeform 89"/>
                <p:cNvSpPr/>
                <p:nvPr/>
              </p:nvSpPr>
              <p:spPr bwMode="auto">
                <a:xfrm>
                  <a:off x="6323002" y="4700585"/>
                  <a:ext cx="107950" cy="39687"/>
                </a:xfrm>
                <a:custGeom>
                  <a:avLst/>
                  <a:gdLst/>
                  <a:ahLst/>
                  <a:cxnLst>
                    <a:cxn ang="0">
                      <a:pos x="0" y="9"/>
                    </a:cxn>
                    <a:cxn ang="0">
                      <a:pos x="9" y="4"/>
                    </a:cxn>
                    <a:cxn ang="0">
                      <a:pos x="20" y="2"/>
                    </a:cxn>
                    <a:cxn ang="0">
                      <a:pos x="39" y="7"/>
                    </a:cxn>
                    <a:cxn ang="0">
                      <a:pos x="22" y="14"/>
                    </a:cxn>
                    <a:cxn ang="0">
                      <a:pos x="1" y="11"/>
                    </a:cxn>
                    <a:cxn ang="0">
                      <a:pos x="0" y="9"/>
                    </a:cxn>
                  </a:cxnLst>
                  <a:rect l="0" t="0" r="r" b="b"/>
                  <a:pathLst>
                    <a:path w="41" h="15">
                      <a:moveTo>
                        <a:pt x="0" y="9"/>
                      </a:moveTo>
                      <a:cubicBezTo>
                        <a:pt x="2" y="7"/>
                        <a:pt x="7" y="5"/>
                        <a:pt x="9" y="4"/>
                      </a:cubicBezTo>
                      <a:cubicBezTo>
                        <a:pt x="13" y="2"/>
                        <a:pt x="16" y="2"/>
                        <a:pt x="20" y="2"/>
                      </a:cubicBezTo>
                      <a:cubicBezTo>
                        <a:pt x="26" y="2"/>
                        <a:pt x="37" y="0"/>
                        <a:pt x="39" y="7"/>
                      </a:cubicBezTo>
                      <a:cubicBezTo>
                        <a:pt x="41" y="15"/>
                        <a:pt x="27" y="14"/>
                        <a:pt x="22" y="14"/>
                      </a:cubicBezTo>
                      <a:cubicBezTo>
                        <a:pt x="14" y="14"/>
                        <a:pt x="8" y="14"/>
                        <a:pt x="1" y="11"/>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9" name="Freeform 90"/>
                <p:cNvSpPr/>
                <p:nvPr/>
              </p:nvSpPr>
              <p:spPr bwMode="auto">
                <a:xfrm>
                  <a:off x="6407139" y="4751385"/>
                  <a:ext cx="82550" cy="44450"/>
                </a:xfrm>
                <a:custGeom>
                  <a:avLst/>
                  <a:gdLst/>
                  <a:ahLst/>
                  <a:cxnLst>
                    <a:cxn ang="0">
                      <a:pos x="25" y="16"/>
                    </a:cxn>
                    <a:cxn ang="0">
                      <a:pos x="29" y="11"/>
                    </a:cxn>
                    <a:cxn ang="0">
                      <a:pos x="20" y="5"/>
                    </a:cxn>
                    <a:cxn ang="0">
                      <a:pos x="1" y="1"/>
                    </a:cxn>
                    <a:cxn ang="0">
                      <a:pos x="20" y="15"/>
                    </a:cxn>
                    <a:cxn ang="0">
                      <a:pos x="25" y="16"/>
                    </a:cxn>
                  </a:cxnLst>
                  <a:rect l="0" t="0" r="r" b="b"/>
                  <a:pathLst>
                    <a:path w="31" h="17">
                      <a:moveTo>
                        <a:pt x="25" y="16"/>
                      </a:moveTo>
                      <a:cubicBezTo>
                        <a:pt x="28" y="17"/>
                        <a:pt x="31" y="14"/>
                        <a:pt x="29" y="11"/>
                      </a:cubicBezTo>
                      <a:cubicBezTo>
                        <a:pt x="28" y="8"/>
                        <a:pt x="23" y="6"/>
                        <a:pt x="20" y="5"/>
                      </a:cubicBezTo>
                      <a:cubicBezTo>
                        <a:pt x="15" y="2"/>
                        <a:pt x="7" y="0"/>
                        <a:pt x="1" y="1"/>
                      </a:cubicBezTo>
                      <a:cubicBezTo>
                        <a:pt x="0" y="6"/>
                        <a:pt x="17" y="13"/>
                        <a:pt x="20" y="15"/>
                      </a:cubicBezTo>
                      <a:lnTo>
                        <a:pt x="25"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0" name="Freeform 91"/>
                <p:cNvSpPr/>
                <p:nvPr/>
              </p:nvSpPr>
              <p:spPr bwMode="auto">
                <a:xfrm>
                  <a:off x="6435714" y="4700585"/>
                  <a:ext cx="227012" cy="34925"/>
                </a:xfrm>
                <a:custGeom>
                  <a:avLst/>
                  <a:gdLst/>
                  <a:ahLst/>
                  <a:cxnLst>
                    <a:cxn ang="0">
                      <a:pos x="22" y="13"/>
                    </a:cxn>
                    <a:cxn ang="0">
                      <a:pos x="47" y="11"/>
                    </a:cxn>
                    <a:cxn ang="0">
                      <a:pos x="71" y="5"/>
                    </a:cxn>
                    <a:cxn ang="0">
                      <a:pos x="81" y="4"/>
                    </a:cxn>
                    <a:cxn ang="0">
                      <a:pos x="77" y="0"/>
                    </a:cxn>
                    <a:cxn ang="0">
                      <a:pos x="53" y="2"/>
                    </a:cxn>
                    <a:cxn ang="0">
                      <a:pos x="19" y="4"/>
                    </a:cxn>
                    <a:cxn ang="0">
                      <a:pos x="12" y="5"/>
                    </a:cxn>
                    <a:cxn ang="0">
                      <a:pos x="4" y="6"/>
                    </a:cxn>
                    <a:cxn ang="0">
                      <a:pos x="18" y="12"/>
                    </a:cxn>
                    <a:cxn ang="0">
                      <a:pos x="22" y="13"/>
                    </a:cxn>
                  </a:cxnLst>
                  <a:rect l="0" t="0" r="r" b="b"/>
                  <a:pathLst>
                    <a:path w="86" h="13">
                      <a:moveTo>
                        <a:pt x="22" y="13"/>
                      </a:moveTo>
                      <a:cubicBezTo>
                        <a:pt x="31" y="13"/>
                        <a:pt x="38" y="11"/>
                        <a:pt x="47" y="11"/>
                      </a:cubicBezTo>
                      <a:cubicBezTo>
                        <a:pt x="56" y="11"/>
                        <a:pt x="63" y="7"/>
                        <a:pt x="71" y="5"/>
                      </a:cubicBezTo>
                      <a:cubicBezTo>
                        <a:pt x="74" y="5"/>
                        <a:pt x="78" y="5"/>
                        <a:pt x="81" y="4"/>
                      </a:cubicBezTo>
                      <a:cubicBezTo>
                        <a:pt x="86" y="1"/>
                        <a:pt x="80" y="0"/>
                        <a:pt x="77" y="0"/>
                      </a:cubicBezTo>
                      <a:cubicBezTo>
                        <a:pt x="69" y="0"/>
                        <a:pt x="61" y="1"/>
                        <a:pt x="53" y="2"/>
                      </a:cubicBezTo>
                      <a:cubicBezTo>
                        <a:pt x="42" y="2"/>
                        <a:pt x="31" y="4"/>
                        <a:pt x="19" y="4"/>
                      </a:cubicBezTo>
                      <a:cubicBezTo>
                        <a:pt x="17" y="4"/>
                        <a:pt x="14" y="4"/>
                        <a:pt x="12" y="5"/>
                      </a:cubicBezTo>
                      <a:cubicBezTo>
                        <a:pt x="10" y="5"/>
                        <a:pt x="5" y="5"/>
                        <a:pt x="4" y="6"/>
                      </a:cubicBezTo>
                      <a:cubicBezTo>
                        <a:pt x="0" y="11"/>
                        <a:pt x="16" y="12"/>
                        <a:pt x="18" y="12"/>
                      </a:cubicBezTo>
                      <a:lnTo>
                        <a:pt x="22"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1" name="Freeform 92"/>
                <p:cNvSpPr/>
                <p:nvPr/>
              </p:nvSpPr>
              <p:spPr bwMode="auto">
                <a:xfrm>
                  <a:off x="6559539" y="4711699"/>
                  <a:ext cx="184150" cy="104775"/>
                </a:xfrm>
                <a:custGeom>
                  <a:avLst/>
                  <a:gdLst/>
                  <a:ahLst/>
                  <a:cxnLst>
                    <a:cxn ang="0">
                      <a:pos x="17" y="34"/>
                    </a:cxn>
                    <a:cxn ang="0">
                      <a:pos x="29" y="25"/>
                    </a:cxn>
                    <a:cxn ang="0">
                      <a:pos x="44" y="17"/>
                    </a:cxn>
                    <a:cxn ang="0">
                      <a:pos x="57" y="11"/>
                    </a:cxn>
                    <a:cxn ang="0">
                      <a:pos x="70" y="2"/>
                    </a:cxn>
                    <a:cxn ang="0">
                      <a:pos x="50" y="0"/>
                    </a:cxn>
                    <a:cxn ang="0">
                      <a:pos x="31" y="11"/>
                    </a:cxn>
                    <a:cxn ang="0">
                      <a:pos x="13" y="23"/>
                    </a:cxn>
                    <a:cxn ang="0">
                      <a:pos x="6" y="32"/>
                    </a:cxn>
                    <a:cxn ang="0">
                      <a:pos x="5" y="39"/>
                    </a:cxn>
                    <a:cxn ang="0">
                      <a:pos x="12" y="35"/>
                    </a:cxn>
                    <a:cxn ang="0">
                      <a:pos x="17" y="34"/>
                    </a:cxn>
                  </a:cxnLst>
                  <a:rect l="0" t="0" r="r" b="b"/>
                  <a:pathLst>
                    <a:path w="70" h="40">
                      <a:moveTo>
                        <a:pt x="17" y="34"/>
                      </a:moveTo>
                      <a:cubicBezTo>
                        <a:pt x="18" y="31"/>
                        <a:pt x="26" y="27"/>
                        <a:pt x="29" y="25"/>
                      </a:cubicBezTo>
                      <a:cubicBezTo>
                        <a:pt x="34" y="22"/>
                        <a:pt x="39" y="20"/>
                        <a:pt x="44" y="17"/>
                      </a:cubicBezTo>
                      <a:cubicBezTo>
                        <a:pt x="49" y="15"/>
                        <a:pt x="53" y="12"/>
                        <a:pt x="57" y="11"/>
                      </a:cubicBezTo>
                      <a:cubicBezTo>
                        <a:pt x="61" y="9"/>
                        <a:pt x="69" y="7"/>
                        <a:pt x="70" y="2"/>
                      </a:cubicBezTo>
                      <a:cubicBezTo>
                        <a:pt x="65" y="1"/>
                        <a:pt x="56" y="0"/>
                        <a:pt x="50" y="0"/>
                      </a:cubicBezTo>
                      <a:cubicBezTo>
                        <a:pt x="42" y="1"/>
                        <a:pt x="38" y="7"/>
                        <a:pt x="31" y="11"/>
                      </a:cubicBezTo>
                      <a:cubicBezTo>
                        <a:pt x="25" y="14"/>
                        <a:pt x="19" y="18"/>
                        <a:pt x="13" y="23"/>
                      </a:cubicBezTo>
                      <a:cubicBezTo>
                        <a:pt x="11" y="25"/>
                        <a:pt x="8" y="29"/>
                        <a:pt x="6" y="32"/>
                      </a:cubicBezTo>
                      <a:cubicBezTo>
                        <a:pt x="4" y="34"/>
                        <a:pt x="0" y="39"/>
                        <a:pt x="5" y="39"/>
                      </a:cubicBezTo>
                      <a:cubicBezTo>
                        <a:pt x="8" y="40"/>
                        <a:pt x="10" y="37"/>
                        <a:pt x="12" y="35"/>
                      </a:cubicBezTo>
                      <a:lnTo>
                        <a:pt x="17" y="3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2" name="Freeform 93"/>
                <p:cNvSpPr/>
                <p:nvPr/>
              </p:nvSpPr>
              <p:spPr bwMode="auto">
                <a:xfrm>
                  <a:off x="6999276" y="4587874"/>
                  <a:ext cx="44450" cy="71437"/>
                </a:xfrm>
                <a:custGeom>
                  <a:avLst/>
                  <a:gdLst/>
                  <a:ahLst/>
                  <a:cxnLst>
                    <a:cxn ang="0">
                      <a:pos x="13" y="1"/>
                    </a:cxn>
                    <a:cxn ang="0">
                      <a:pos x="7" y="26"/>
                    </a:cxn>
                    <a:cxn ang="0">
                      <a:pos x="15" y="25"/>
                    </a:cxn>
                    <a:cxn ang="0">
                      <a:pos x="16" y="19"/>
                    </a:cxn>
                    <a:cxn ang="0">
                      <a:pos x="13" y="2"/>
                    </a:cxn>
                    <a:cxn ang="0">
                      <a:pos x="13" y="1"/>
                    </a:cxn>
                  </a:cxnLst>
                  <a:rect l="0" t="0" r="r" b="b"/>
                  <a:pathLst>
                    <a:path w="17" h="27">
                      <a:moveTo>
                        <a:pt x="13" y="1"/>
                      </a:moveTo>
                      <a:cubicBezTo>
                        <a:pt x="4" y="0"/>
                        <a:pt x="0" y="23"/>
                        <a:pt x="7" y="26"/>
                      </a:cubicBezTo>
                      <a:cubicBezTo>
                        <a:pt x="9" y="27"/>
                        <a:pt x="13" y="26"/>
                        <a:pt x="15" y="25"/>
                      </a:cubicBezTo>
                      <a:cubicBezTo>
                        <a:pt x="17" y="23"/>
                        <a:pt x="16" y="21"/>
                        <a:pt x="16" y="19"/>
                      </a:cubicBezTo>
                      <a:cubicBezTo>
                        <a:pt x="16" y="13"/>
                        <a:pt x="13" y="8"/>
                        <a:pt x="13" y="2"/>
                      </a:cubicBezTo>
                      <a:lnTo>
                        <a:pt x="13"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3" name="Freeform 94"/>
                <p:cNvSpPr/>
                <p:nvPr/>
              </p:nvSpPr>
              <p:spPr bwMode="auto">
                <a:xfrm>
                  <a:off x="5888028" y="4427535"/>
                  <a:ext cx="57150" cy="60325"/>
                </a:xfrm>
                <a:custGeom>
                  <a:avLst/>
                  <a:gdLst/>
                  <a:ahLst/>
                  <a:cxnLst>
                    <a:cxn ang="0">
                      <a:pos x="18" y="21"/>
                    </a:cxn>
                    <a:cxn ang="0">
                      <a:pos x="8" y="17"/>
                    </a:cxn>
                    <a:cxn ang="0">
                      <a:pos x="3" y="9"/>
                    </a:cxn>
                    <a:cxn ang="0">
                      <a:pos x="18" y="21"/>
                    </a:cxn>
                  </a:cxnLst>
                  <a:rect l="0" t="0" r="r" b="b"/>
                  <a:pathLst>
                    <a:path w="22" h="23">
                      <a:moveTo>
                        <a:pt x="18" y="21"/>
                      </a:moveTo>
                      <a:cubicBezTo>
                        <a:pt x="16" y="23"/>
                        <a:pt x="9" y="18"/>
                        <a:pt x="8" y="17"/>
                      </a:cubicBezTo>
                      <a:cubicBezTo>
                        <a:pt x="4" y="15"/>
                        <a:pt x="0" y="13"/>
                        <a:pt x="3" y="9"/>
                      </a:cubicBezTo>
                      <a:cubicBezTo>
                        <a:pt x="10" y="0"/>
                        <a:pt x="22" y="17"/>
                        <a:pt x="18"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4" name="Freeform 95"/>
                <p:cNvSpPr/>
                <p:nvPr/>
              </p:nvSpPr>
              <p:spPr bwMode="auto">
                <a:xfrm>
                  <a:off x="5964228" y="4479924"/>
                  <a:ext cx="33337" cy="31750"/>
                </a:xfrm>
                <a:custGeom>
                  <a:avLst/>
                  <a:gdLst/>
                  <a:ahLst/>
                  <a:cxnLst>
                    <a:cxn ang="0">
                      <a:pos x="0" y="12"/>
                    </a:cxn>
                    <a:cxn ang="0">
                      <a:pos x="11" y="11"/>
                    </a:cxn>
                    <a:cxn ang="0">
                      <a:pos x="10" y="2"/>
                    </a:cxn>
                    <a:cxn ang="0">
                      <a:pos x="1" y="1"/>
                    </a:cxn>
                    <a:cxn ang="0">
                      <a:pos x="0" y="9"/>
                    </a:cxn>
                    <a:cxn ang="0">
                      <a:pos x="0" y="12"/>
                    </a:cxn>
                  </a:cxnLst>
                  <a:rect l="0" t="0" r="r" b="b"/>
                  <a:pathLst>
                    <a:path w="13" h="12">
                      <a:moveTo>
                        <a:pt x="0" y="12"/>
                      </a:moveTo>
                      <a:cubicBezTo>
                        <a:pt x="0" y="8"/>
                        <a:pt x="9" y="12"/>
                        <a:pt x="11" y="11"/>
                      </a:cubicBezTo>
                      <a:cubicBezTo>
                        <a:pt x="12" y="8"/>
                        <a:pt x="13" y="5"/>
                        <a:pt x="10" y="2"/>
                      </a:cubicBezTo>
                      <a:cubicBezTo>
                        <a:pt x="8" y="0"/>
                        <a:pt x="4" y="1"/>
                        <a:pt x="1" y="1"/>
                      </a:cubicBezTo>
                      <a:cubicBezTo>
                        <a:pt x="0" y="3"/>
                        <a:pt x="0" y="6"/>
                        <a:pt x="0" y="9"/>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5" name="Freeform 96"/>
                <p:cNvSpPr/>
                <p:nvPr/>
              </p:nvSpPr>
              <p:spPr bwMode="auto">
                <a:xfrm>
                  <a:off x="5556241" y="4319585"/>
                  <a:ext cx="28575" cy="47625"/>
                </a:xfrm>
                <a:custGeom>
                  <a:avLst/>
                  <a:gdLst/>
                  <a:ahLst/>
                  <a:cxnLst>
                    <a:cxn ang="0">
                      <a:pos x="0" y="2"/>
                    </a:cxn>
                    <a:cxn ang="0">
                      <a:pos x="11" y="9"/>
                    </a:cxn>
                    <a:cxn ang="0">
                      <a:pos x="8" y="16"/>
                    </a:cxn>
                    <a:cxn ang="0">
                      <a:pos x="2" y="7"/>
                    </a:cxn>
                    <a:cxn ang="0">
                      <a:pos x="0" y="2"/>
                    </a:cxn>
                  </a:cxnLst>
                  <a:rect l="0" t="0" r="r" b="b"/>
                  <a:pathLst>
                    <a:path w="11" h="18">
                      <a:moveTo>
                        <a:pt x="0" y="2"/>
                      </a:moveTo>
                      <a:cubicBezTo>
                        <a:pt x="5" y="0"/>
                        <a:pt x="7" y="7"/>
                        <a:pt x="11" y="9"/>
                      </a:cubicBezTo>
                      <a:cubicBezTo>
                        <a:pt x="11" y="11"/>
                        <a:pt x="11" y="18"/>
                        <a:pt x="8" y="16"/>
                      </a:cubicBezTo>
                      <a:cubicBezTo>
                        <a:pt x="6" y="15"/>
                        <a:pt x="4" y="9"/>
                        <a:pt x="2" y="7"/>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6" name="Freeform 97"/>
                <p:cNvSpPr/>
                <p:nvPr/>
              </p:nvSpPr>
              <p:spPr bwMode="auto">
                <a:xfrm>
                  <a:off x="5591166" y="4367210"/>
                  <a:ext cx="25400" cy="36512"/>
                </a:xfrm>
                <a:custGeom>
                  <a:avLst/>
                  <a:gdLst/>
                  <a:ahLst/>
                  <a:cxnLst>
                    <a:cxn ang="0">
                      <a:pos x="3" y="13"/>
                    </a:cxn>
                    <a:cxn ang="0">
                      <a:pos x="9" y="8"/>
                    </a:cxn>
                    <a:cxn ang="0">
                      <a:pos x="8" y="3"/>
                    </a:cxn>
                    <a:cxn ang="0">
                      <a:pos x="5" y="2"/>
                    </a:cxn>
                    <a:cxn ang="0">
                      <a:pos x="3" y="13"/>
                    </a:cxn>
                  </a:cxnLst>
                  <a:rect l="0" t="0" r="r" b="b"/>
                  <a:pathLst>
                    <a:path w="10" h="14">
                      <a:moveTo>
                        <a:pt x="3" y="13"/>
                      </a:moveTo>
                      <a:cubicBezTo>
                        <a:pt x="4" y="13"/>
                        <a:pt x="8" y="14"/>
                        <a:pt x="9" y="8"/>
                      </a:cubicBezTo>
                      <a:cubicBezTo>
                        <a:pt x="9" y="7"/>
                        <a:pt x="8" y="4"/>
                        <a:pt x="8" y="3"/>
                      </a:cubicBezTo>
                      <a:cubicBezTo>
                        <a:pt x="10" y="0"/>
                        <a:pt x="6" y="1"/>
                        <a:pt x="5" y="2"/>
                      </a:cubicBezTo>
                      <a:cubicBezTo>
                        <a:pt x="3" y="3"/>
                        <a:pt x="0" y="13"/>
                        <a:pt x="3" y="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7" name="Freeform 98"/>
                <p:cNvSpPr/>
                <p:nvPr/>
              </p:nvSpPr>
              <p:spPr bwMode="auto">
                <a:xfrm>
                  <a:off x="5611803" y="4419599"/>
                  <a:ext cx="28575" cy="36512"/>
                </a:xfrm>
                <a:custGeom>
                  <a:avLst/>
                  <a:gdLst/>
                  <a:ahLst/>
                  <a:cxnLst>
                    <a:cxn ang="0">
                      <a:pos x="0" y="1"/>
                    </a:cxn>
                    <a:cxn ang="0">
                      <a:pos x="7" y="4"/>
                    </a:cxn>
                    <a:cxn ang="0">
                      <a:pos x="11" y="11"/>
                    </a:cxn>
                    <a:cxn ang="0">
                      <a:pos x="5" y="12"/>
                    </a:cxn>
                    <a:cxn ang="0">
                      <a:pos x="0" y="4"/>
                    </a:cxn>
                    <a:cxn ang="0">
                      <a:pos x="0" y="1"/>
                    </a:cxn>
                  </a:cxnLst>
                  <a:rect l="0" t="0" r="r" b="b"/>
                  <a:pathLst>
                    <a:path w="11" h="14">
                      <a:moveTo>
                        <a:pt x="0" y="1"/>
                      </a:moveTo>
                      <a:cubicBezTo>
                        <a:pt x="3" y="0"/>
                        <a:pt x="5" y="1"/>
                        <a:pt x="7" y="4"/>
                      </a:cubicBezTo>
                      <a:cubicBezTo>
                        <a:pt x="8" y="5"/>
                        <a:pt x="11" y="9"/>
                        <a:pt x="11" y="11"/>
                      </a:cubicBezTo>
                      <a:cubicBezTo>
                        <a:pt x="11" y="14"/>
                        <a:pt x="7" y="13"/>
                        <a:pt x="5" y="12"/>
                      </a:cubicBezTo>
                      <a:cubicBezTo>
                        <a:pt x="2" y="10"/>
                        <a:pt x="2" y="6"/>
                        <a:pt x="0"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8" name="Freeform 99"/>
                <p:cNvSpPr/>
                <p:nvPr/>
              </p:nvSpPr>
              <p:spPr bwMode="auto">
                <a:xfrm>
                  <a:off x="5648316" y="4464049"/>
                  <a:ext cx="50800" cy="55562"/>
                </a:xfrm>
                <a:custGeom>
                  <a:avLst/>
                  <a:gdLst/>
                  <a:ahLst/>
                  <a:cxnLst>
                    <a:cxn ang="0">
                      <a:pos x="2" y="0"/>
                    </a:cxn>
                    <a:cxn ang="0">
                      <a:pos x="11" y="10"/>
                    </a:cxn>
                    <a:cxn ang="0">
                      <a:pos x="14" y="21"/>
                    </a:cxn>
                    <a:cxn ang="0">
                      <a:pos x="7" y="12"/>
                    </a:cxn>
                    <a:cxn ang="0">
                      <a:pos x="0" y="0"/>
                    </a:cxn>
                    <a:cxn ang="0">
                      <a:pos x="2" y="0"/>
                    </a:cxn>
                  </a:cxnLst>
                  <a:rect l="0" t="0" r="r" b="b"/>
                  <a:pathLst>
                    <a:path w="19" h="21">
                      <a:moveTo>
                        <a:pt x="2" y="0"/>
                      </a:moveTo>
                      <a:cubicBezTo>
                        <a:pt x="5" y="0"/>
                        <a:pt x="10" y="8"/>
                        <a:pt x="11" y="10"/>
                      </a:cubicBezTo>
                      <a:cubicBezTo>
                        <a:pt x="12" y="12"/>
                        <a:pt x="19" y="21"/>
                        <a:pt x="14" y="21"/>
                      </a:cubicBezTo>
                      <a:cubicBezTo>
                        <a:pt x="12" y="21"/>
                        <a:pt x="9" y="14"/>
                        <a:pt x="7" y="12"/>
                      </a:cubicBezTo>
                      <a:cubicBezTo>
                        <a:pt x="5" y="9"/>
                        <a:pt x="1" y="4"/>
                        <a:pt x="0" y="0"/>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9" name="Freeform 100"/>
                <p:cNvSpPr/>
                <p:nvPr/>
              </p:nvSpPr>
              <p:spPr bwMode="auto">
                <a:xfrm>
                  <a:off x="5494328" y="4264024"/>
                  <a:ext cx="41275" cy="26987"/>
                </a:xfrm>
                <a:custGeom>
                  <a:avLst/>
                  <a:gdLst/>
                  <a:ahLst/>
                  <a:cxnLst>
                    <a:cxn ang="0">
                      <a:pos x="2" y="6"/>
                    </a:cxn>
                    <a:cxn ang="0">
                      <a:pos x="7" y="1"/>
                    </a:cxn>
                    <a:cxn ang="0">
                      <a:pos x="12" y="6"/>
                    </a:cxn>
                    <a:cxn ang="0">
                      <a:pos x="16" y="10"/>
                    </a:cxn>
                    <a:cxn ang="0">
                      <a:pos x="7" y="7"/>
                    </a:cxn>
                    <a:cxn ang="0">
                      <a:pos x="2" y="6"/>
                    </a:cxn>
                  </a:cxnLst>
                  <a:rect l="0" t="0" r="r" b="b"/>
                  <a:pathLst>
                    <a:path w="16" h="10">
                      <a:moveTo>
                        <a:pt x="2" y="6"/>
                      </a:moveTo>
                      <a:cubicBezTo>
                        <a:pt x="0" y="3"/>
                        <a:pt x="4" y="0"/>
                        <a:pt x="7" y="1"/>
                      </a:cubicBezTo>
                      <a:cubicBezTo>
                        <a:pt x="8" y="2"/>
                        <a:pt x="11" y="5"/>
                        <a:pt x="12" y="6"/>
                      </a:cubicBezTo>
                      <a:cubicBezTo>
                        <a:pt x="14" y="7"/>
                        <a:pt x="16" y="8"/>
                        <a:pt x="16" y="10"/>
                      </a:cubicBezTo>
                      <a:cubicBezTo>
                        <a:pt x="13" y="10"/>
                        <a:pt x="10" y="7"/>
                        <a:pt x="7" y="7"/>
                      </a:cubicBezTo>
                      <a:lnTo>
                        <a:pt x="2"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0" name="Freeform 101"/>
                <p:cNvSpPr/>
                <p:nvPr/>
              </p:nvSpPr>
              <p:spPr bwMode="auto">
                <a:xfrm>
                  <a:off x="6756389" y="3273424"/>
                  <a:ext cx="34925" cy="42862"/>
                </a:xfrm>
                <a:custGeom>
                  <a:avLst/>
                  <a:gdLst/>
                  <a:ahLst/>
                  <a:cxnLst>
                    <a:cxn ang="0">
                      <a:pos x="0" y="16"/>
                    </a:cxn>
                    <a:cxn ang="0">
                      <a:pos x="12" y="1"/>
                    </a:cxn>
                    <a:cxn ang="0">
                      <a:pos x="0" y="13"/>
                    </a:cxn>
                    <a:cxn ang="0">
                      <a:pos x="0" y="16"/>
                    </a:cxn>
                  </a:cxnLst>
                  <a:rect l="0" t="0" r="r" b="b"/>
                  <a:pathLst>
                    <a:path w="13" h="16">
                      <a:moveTo>
                        <a:pt x="0" y="16"/>
                      </a:moveTo>
                      <a:cubicBezTo>
                        <a:pt x="5" y="15"/>
                        <a:pt x="13" y="8"/>
                        <a:pt x="12" y="1"/>
                      </a:cubicBezTo>
                      <a:cubicBezTo>
                        <a:pt x="6" y="0"/>
                        <a:pt x="3" y="8"/>
                        <a:pt x="0" y="13"/>
                      </a:cubicBezTo>
                      <a:lnTo>
                        <a:pt x="0"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1" name="Freeform 102"/>
                <p:cNvSpPr/>
                <p:nvPr/>
              </p:nvSpPr>
              <p:spPr bwMode="auto">
                <a:xfrm>
                  <a:off x="6819889" y="3200399"/>
                  <a:ext cx="36512" cy="28575"/>
                </a:xfrm>
                <a:custGeom>
                  <a:avLst/>
                  <a:gdLst/>
                  <a:ahLst/>
                  <a:cxnLst>
                    <a:cxn ang="0">
                      <a:pos x="3" y="11"/>
                    </a:cxn>
                    <a:cxn ang="0">
                      <a:pos x="8" y="2"/>
                    </a:cxn>
                    <a:cxn ang="0">
                      <a:pos x="0" y="11"/>
                    </a:cxn>
                    <a:cxn ang="0">
                      <a:pos x="3" y="11"/>
                    </a:cxn>
                  </a:cxnLst>
                  <a:rect l="0" t="0" r="r" b="b"/>
                  <a:pathLst>
                    <a:path w="14" h="11">
                      <a:moveTo>
                        <a:pt x="3" y="11"/>
                      </a:moveTo>
                      <a:cubicBezTo>
                        <a:pt x="6" y="10"/>
                        <a:pt x="14" y="4"/>
                        <a:pt x="8" y="2"/>
                      </a:cubicBezTo>
                      <a:cubicBezTo>
                        <a:pt x="3" y="0"/>
                        <a:pt x="0" y="6"/>
                        <a:pt x="0" y="11"/>
                      </a:cubicBezTo>
                      <a:lnTo>
                        <a:pt x="3"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2" name="Freeform 103"/>
                <p:cNvSpPr/>
                <p:nvPr/>
              </p:nvSpPr>
              <p:spPr bwMode="auto">
                <a:xfrm>
                  <a:off x="6880214" y="3092449"/>
                  <a:ext cx="19050" cy="36512"/>
                </a:xfrm>
                <a:custGeom>
                  <a:avLst/>
                  <a:gdLst/>
                  <a:ahLst/>
                  <a:cxnLst>
                    <a:cxn ang="0">
                      <a:pos x="0" y="13"/>
                    </a:cxn>
                    <a:cxn ang="0">
                      <a:pos x="5" y="13"/>
                    </a:cxn>
                    <a:cxn ang="0">
                      <a:pos x="6" y="9"/>
                    </a:cxn>
                    <a:cxn ang="0">
                      <a:pos x="5" y="0"/>
                    </a:cxn>
                    <a:cxn ang="0">
                      <a:pos x="1" y="12"/>
                    </a:cxn>
                    <a:cxn ang="0">
                      <a:pos x="0" y="13"/>
                    </a:cxn>
                  </a:cxnLst>
                  <a:rect l="0" t="0" r="r" b="b"/>
                  <a:pathLst>
                    <a:path w="7" h="14">
                      <a:moveTo>
                        <a:pt x="0" y="13"/>
                      </a:moveTo>
                      <a:cubicBezTo>
                        <a:pt x="2" y="12"/>
                        <a:pt x="3" y="14"/>
                        <a:pt x="5" y="13"/>
                      </a:cubicBezTo>
                      <a:cubicBezTo>
                        <a:pt x="6" y="12"/>
                        <a:pt x="6" y="10"/>
                        <a:pt x="6" y="9"/>
                      </a:cubicBezTo>
                      <a:cubicBezTo>
                        <a:pt x="7" y="7"/>
                        <a:pt x="7" y="0"/>
                        <a:pt x="5" y="0"/>
                      </a:cubicBezTo>
                      <a:cubicBezTo>
                        <a:pt x="4" y="4"/>
                        <a:pt x="3" y="8"/>
                        <a:pt x="1" y="12"/>
                      </a:cubicBezTo>
                      <a:lnTo>
                        <a:pt x="0"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3" name="Freeform 104"/>
                <p:cNvSpPr/>
                <p:nvPr/>
              </p:nvSpPr>
              <p:spPr bwMode="auto">
                <a:xfrm>
                  <a:off x="6599227" y="3376611"/>
                  <a:ext cx="34925" cy="28575"/>
                </a:xfrm>
                <a:custGeom>
                  <a:avLst/>
                  <a:gdLst/>
                  <a:ahLst/>
                  <a:cxnLst>
                    <a:cxn ang="0">
                      <a:pos x="0" y="5"/>
                    </a:cxn>
                    <a:cxn ang="0">
                      <a:pos x="13" y="1"/>
                    </a:cxn>
                    <a:cxn ang="0">
                      <a:pos x="3" y="4"/>
                    </a:cxn>
                    <a:cxn ang="0">
                      <a:pos x="0" y="5"/>
                    </a:cxn>
                  </a:cxnLst>
                  <a:rect l="0" t="0" r="r" b="b"/>
                  <a:pathLst>
                    <a:path w="13" h="11">
                      <a:moveTo>
                        <a:pt x="0" y="5"/>
                      </a:moveTo>
                      <a:cubicBezTo>
                        <a:pt x="5" y="11"/>
                        <a:pt x="13" y="7"/>
                        <a:pt x="13" y="1"/>
                      </a:cubicBezTo>
                      <a:cubicBezTo>
                        <a:pt x="10" y="0"/>
                        <a:pt x="5" y="3"/>
                        <a:pt x="3" y="4"/>
                      </a:cubicBezTo>
                      <a:lnTo>
                        <a:pt x="0"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4" name="Freeform 105"/>
                <p:cNvSpPr/>
                <p:nvPr/>
              </p:nvSpPr>
              <p:spPr bwMode="auto">
                <a:xfrm>
                  <a:off x="779461" y="893763"/>
                  <a:ext cx="404812" cy="241300"/>
                </a:xfrm>
                <a:custGeom>
                  <a:avLst/>
                  <a:gdLst/>
                  <a:ahLst/>
                  <a:cxnLst>
                    <a:cxn ang="0">
                      <a:pos x="74" y="87"/>
                    </a:cxn>
                    <a:cxn ang="0">
                      <a:pos x="92" y="86"/>
                    </a:cxn>
                    <a:cxn ang="0">
                      <a:pos x="135" y="58"/>
                    </a:cxn>
                    <a:cxn ang="0">
                      <a:pos x="145" y="54"/>
                    </a:cxn>
                    <a:cxn ang="0">
                      <a:pos x="151" y="45"/>
                    </a:cxn>
                    <a:cxn ang="0">
                      <a:pos x="152" y="34"/>
                    </a:cxn>
                    <a:cxn ang="0">
                      <a:pos x="141" y="30"/>
                    </a:cxn>
                    <a:cxn ang="0">
                      <a:pos x="132" y="22"/>
                    </a:cxn>
                    <a:cxn ang="0">
                      <a:pos x="123" y="16"/>
                    </a:cxn>
                    <a:cxn ang="0">
                      <a:pos x="103" y="18"/>
                    </a:cxn>
                    <a:cxn ang="0">
                      <a:pos x="91" y="19"/>
                    </a:cxn>
                    <a:cxn ang="0">
                      <a:pos x="79" y="22"/>
                    </a:cxn>
                    <a:cxn ang="0">
                      <a:pos x="72" y="18"/>
                    </a:cxn>
                    <a:cxn ang="0">
                      <a:pos x="61" y="13"/>
                    </a:cxn>
                    <a:cxn ang="0">
                      <a:pos x="58" y="17"/>
                    </a:cxn>
                    <a:cxn ang="0">
                      <a:pos x="52" y="17"/>
                    </a:cxn>
                    <a:cxn ang="0">
                      <a:pos x="46" y="8"/>
                    </a:cxn>
                    <a:cxn ang="0">
                      <a:pos x="41" y="0"/>
                    </a:cxn>
                    <a:cxn ang="0">
                      <a:pos x="32" y="8"/>
                    </a:cxn>
                    <a:cxn ang="0">
                      <a:pos x="23" y="12"/>
                    </a:cxn>
                    <a:cxn ang="0">
                      <a:pos x="13" y="16"/>
                    </a:cxn>
                    <a:cxn ang="0">
                      <a:pos x="28" y="24"/>
                    </a:cxn>
                    <a:cxn ang="0">
                      <a:pos x="36" y="29"/>
                    </a:cxn>
                    <a:cxn ang="0">
                      <a:pos x="29" y="35"/>
                    </a:cxn>
                    <a:cxn ang="0">
                      <a:pos x="9" y="40"/>
                    </a:cxn>
                    <a:cxn ang="0">
                      <a:pos x="22" y="54"/>
                    </a:cxn>
                    <a:cxn ang="0">
                      <a:pos x="32" y="61"/>
                    </a:cxn>
                    <a:cxn ang="0">
                      <a:pos x="27" y="68"/>
                    </a:cxn>
                    <a:cxn ang="0">
                      <a:pos x="20" y="72"/>
                    </a:cxn>
                    <a:cxn ang="0">
                      <a:pos x="26" y="78"/>
                    </a:cxn>
                    <a:cxn ang="0">
                      <a:pos x="50" y="84"/>
                    </a:cxn>
                    <a:cxn ang="0">
                      <a:pos x="74" y="87"/>
                    </a:cxn>
                  </a:cxnLst>
                  <a:rect l="0" t="0" r="r" b="b"/>
                  <a:pathLst>
                    <a:path w="154" h="92">
                      <a:moveTo>
                        <a:pt x="74" y="87"/>
                      </a:moveTo>
                      <a:cubicBezTo>
                        <a:pt x="81" y="90"/>
                        <a:pt x="86" y="92"/>
                        <a:pt x="92" y="86"/>
                      </a:cubicBezTo>
                      <a:cubicBezTo>
                        <a:pt x="104" y="75"/>
                        <a:pt x="120" y="67"/>
                        <a:pt x="135" y="58"/>
                      </a:cubicBezTo>
                      <a:cubicBezTo>
                        <a:pt x="139" y="57"/>
                        <a:pt x="142" y="56"/>
                        <a:pt x="145" y="54"/>
                      </a:cubicBezTo>
                      <a:cubicBezTo>
                        <a:pt x="149" y="52"/>
                        <a:pt x="150" y="48"/>
                        <a:pt x="151" y="45"/>
                      </a:cubicBezTo>
                      <a:cubicBezTo>
                        <a:pt x="152" y="42"/>
                        <a:pt x="154" y="37"/>
                        <a:pt x="152" y="34"/>
                      </a:cubicBezTo>
                      <a:cubicBezTo>
                        <a:pt x="151" y="30"/>
                        <a:pt x="144" y="31"/>
                        <a:pt x="141" y="30"/>
                      </a:cubicBezTo>
                      <a:cubicBezTo>
                        <a:pt x="137" y="28"/>
                        <a:pt x="135" y="25"/>
                        <a:pt x="132" y="22"/>
                      </a:cubicBezTo>
                      <a:cubicBezTo>
                        <a:pt x="129" y="20"/>
                        <a:pt x="126" y="18"/>
                        <a:pt x="123" y="16"/>
                      </a:cubicBezTo>
                      <a:cubicBezTo>
                        <a:pt x="116" y="11"/>
                        <a:pt x="111" y="18"/>
                        <a:pt x="103" y="18"/>
                      </a:cubicBezTo>
                      <a:cubicBezTo>
                        <a:pt x="99" y="18"/>
                        <a:pt x="95" y="18"/>
                        <a:pt x="91" y="19"/>
                      </a:cubicBezTo>
                      <a:cubicBezTo>
                        <a:pt x="87" y="20"/>
                        <a:pt x="83" y="21"/>
                        <a:pt x="79" y="22"/>
                      </a:cubicBezTo>
                      <a:cubicBezTo>
                        <a:pt x="75" y="22"/>
                        <a:pt x="74" y="21"/>
                        <a:pt x="72" y="18"/>
                      </a:cubicBezTo>
                      <a:cubicBezTo>
                        <a:pt x="69" y="14"/>
                        <a:pt x="66" y="11"/>
                        <a:pt x="61" y="13"/>
                      </a:cubicBezTo>
                      <a:cubicBezTo>
                        <a:pt x="60" y="14"/>
                        <a:pt x="59" y="16"/>
                        <a:pt x="58" y="17"/>
                      </a:cubicBezTo>
                      <a:cubicBezTo>
                        <a:pt x="56" y="18"/>
                        <a:pt x="54" y="17"/>
                        <a:pt x="52" y="17"/>
                      </a:cubicBezTo>
                      <a:cubicBezTo>
                        <a:pt x="47" y="15"/>
                        <a:pt x="48" y="13"/>
                        <a:pt x="46" y="8"/>
                      </a:cubicBezTo>
                      <a:cubicBezTo>
                        <a:pt x="46" y="6"/>
                        <a:pt x="43" y="0"/>
                        <a:pt x="41" y="0"/>
                      </a:cubicBezTo>
                      <a:cubicBezTo>
                        <a:pt x="38" y="0"/>
                        <a:pt x="34" y="6"/>
                        <a:pt x="32" y="8"/>
                      </a:cubicBezTo>
                      <a:cubicBezTo>
                        <a:pt x="29" y="10"/>
                        <a:pt x="26" y="11"/>
                        <a:pt x="23" y="12"/>
                      </a:cubicBezTo>
                      <a:cubicBezTo>
                        <a:pt x="20" y="13"/>
                        <a:pt x="15" y="13"/>
                        <a:pt x="13" y="16"/>
                      </a:cubicBezTo>
                      <a:cubicBezTo>
                        <a:pt x="7" y="23"/>
                        <a:pt x="24" y="23"/>
                        <a:pt x="28" y="24"/>
                      </a:cubicBezTo>
                      <a:cubicBezTo>
                        <a:pt x="31" y="25"/>
                        <a:pt x="37" y="24"/>
                        <a:pt x="36" y="29"/>
                      </a:cubicBezTo>
                      <a:cubicBezTo>
                        <a:pt x="36" y="32"/>
                        <a:pt x="33" y="34"/>
                        <a:pt x="29" y="35"/>
                      </a:cubicBezTo>
                      <a:cubicBezTo>
                        <a:pt x="22" y="36"/>
                        <a:pt x="15" y="35"/>
                        <a:pt x="9" y="40"/>
                      </a:cubicBezTo>
                      <a:cubicBezTo>
                        <a:pt x="0" y="47"/>
                        <a:pt x="17" y="52"/>
                        <a:pt x="22" y="54"/>
                      </a:cubicBezTo>
                      <a:cubicBezTo>
                        <a:pt x="26" y="55"/>
                        <a:pt x="31" y="57"/>
                        <a:pt x="32" y="61"/>
                      </a:cubicBezTo>
                      <a:cubicBezTo>
                        <a:pt x="33" y="65"/>
                        <a:pt x="30" y="67"/>
                        <a:pt x="27" y="68"/>
                      </a:cubicBezTo>
                      <a:cubicBezTo>
                        <a:pt x="25" y="69"/>
                        <a:pt x="21" y="69"/>
                        <a:pt x="20" y="72"/>
                      </a:cubicBezTo>
                      <a:cubicBezTo>
                        <a:pt x="18" y="76"/>
                        <a:pt x="23" y="77"/>
                        <a:pt x="26" y="78"/>
                      </a:cubicBezTo>
                      <a:cubicBezTo>
                        <a:pt x="34" y="80"/>
                        <a:pt x="42" y="81"/>
                        <a:pt x="50" y="84"/>
                      </a:cubicBezTo>
                      <a:cubicBezTo>
                        <a:pt x="58" y="86"/>
                        <a:pt x="67" y="83"/>
                        <a:pt x="74" y="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5" name="Freeform 106"/>
                <p:cNvSpPr/>
                <p:nvPr/>
              </p:nvSpPr>
              <p:spPr bwMode="auto">
                <a:xfrm>
                  <a:off x="1490660" y="1487487"/>
                  <a:ext cx="307974" cy="603250"/>
                </a:xfrm>
                <a:custGeom>
                  <a:avLst/>
                  <a:gdLst/>
                  <a:ahLst/>
                  <a:cxnLst>
                    <a:cxn ang="0">
                      <a:pos x="33" y="22"/>
                    </a:cxn>
                    <a:cxn ang="0">
                      <a:pos x="29" y="31"/>
                    </a:cxn>
                    <a:cxn ang="0">
                      <a:pos x="40" y="32"/>
                    </a:cxn>
                    <a:cxn ang="0">
                      <a:pos x="59" y="31"/>
                    </a:cxn>
                    <a:cxn ang="0">
                      <a:pos x="60" y="52"/>
                    </a:cxn>
                    <a:cxn ang="0">
                      <a:pos x="45" y="69"/>
                    </a:cxn>
                    <a:cxn ang="0">
                      <a:pos x="47" y="77"/>
                    </a:cxn>
                    <a:cxn ang="0">
                      <a:pos x="56" y="84"/>
                    </a:cxn>
                    <a:cxn ang="0">
                      <a:pos x="73" y="99"/>
                    </a:cxn>
                    <a:cxn ang="0">
                      <a:pos x="83" y="120"/>
                    </a:cxn>
                    <a:cxn ang="0">
                      <a:pos x="93" y="137"/>
                    </a:cxn>
                    <a:cxn ang="0">
                      <a:pos x="95" y="144"/>
                    </a:cxn>
                    <a:cxn ang="0">
                      <a:pos x="104" y="149"/>
                    </a:cxn>
                    <a:cxn ang="0">
                      <a:pos x="110" y="156"/>
                    </a:cxn>
                    <a:cxn ang="0">
                      <a:pos x="113" y="179"/>
                    </a:cxn>
                    <a:cxn ang="0">
                      <a:pos x="106" y="188"/>
                    </a:cxn>
                    <a:cxn ang="0">
                      <a:pos x="108" y="206"/>
                    </a:cxn>
                    <a:cxn ang="0">
                      <a:pos x="95" y="206"/>
                    </a:cxn>
                    <a:cxn ang="0">
                      <a:pos x="85" y="208"/>
                    </a:cxn>
                    <a:cxn ang="0">
                      <a:pos x="58" y="210"/>
                    </a:cxn>
                    <a:cxn ang="0">
                      <a:pos x="36" y="218"/>
                    </a:cxn>
                    <a:cxn ang="0">
                      <a:pos x="20" y="223"/>
                    </a:cxn>
                    <a:cxn ang="0">
                      <a:pos x="7" y="230"/>
                    </a:cxn>
                    <a:cxn ang="0">
                      <a:pos x="14" y="211"/>
                    </a:cxn>
                    <a:cxn ang="0">
                      <a:pos x="37" y="202"/>
                    </a:cxn>
                    <a:cxn ang="0">
                      <a:pos x="47" y="199"/>
                    </a:cxn>
                    <a:cxn ang="0">
                      <a:pos x="49" y="190"/>
                    </a:cxn>
                    <a:cxn ang="0">
                      <a:pos x="37" y="188"/>
                    </a:cxn>
                    <a:cxn ang="0">
                      <a:pos x="27" y="188"/>
                    </a:cxn>
                    <a:cxn ang="0">
                      <a:pos x="18" y="184"/>
                    </a:cxn>
                    <a:cxn ang="0">
                      <a:pos x="22" y="174"/>
                    </a:cxn>
                    <a:cxn ang="0">
                      <a:pos x="30" y="151"/>
                    </a:cxn>
                    <a:cxn ang="0">
                      <a:pos x="39" y="148"/>
                    </a:cxn>
                    <a:cxn ang="0">
                      <a:pos x="49" y="148"/>
                    </a:cxn>
                    <a:cxn ang="0">
                      <a:pos x="50" y="137"/>
                    </a:cxn>
                    <a:cxn ang="0">
                      <a:pos x="50" y="127"/>
                    </a:cxn>
                    <a:cxn ang="0">
                      <a:pos x="50" y="120"/>
                    </a:cxn>
                    <a:cxn ang="0">
                      <a:pos x="46" y="113"/>
                    </a:cxn>
                    <a:cxn ang="0">
                      <a:pos x="25" y="107"/>
                    </a:cxn>
                    <a:cxn ang="0">
                      <a:pos x="23" y="87"/>
                    </a:cxn>
                    <a:cxn ang="0">
                      <a:pos x="24" y="78"/>
                    </a:cxn>
                    <a:cxn ang="0">
                      <a:pos x="21" y="75"/>
                    </a:cxn>
                    <a:cxn ang="0">
                      <a:pos x="15" y="75"/>
                    </a:cxn>
                    <a:cxn ang="0">
                      <a:pos x="9" y="86"/>
                    </a:cxn>
                    <a:cxn ang="0">
                      <a:pos x="5" y="95"/>
                    </a:cxn>
                    <a:cxn ang="0">
                      <a:pos x="3" y="84"/>
                    </a:cxn>
                    <a:cxn ang="0">
                      <a:pos x="2" y="71"/>
                    </a:cxn>
                    <a:cxn ang="0">
                      <a:pos x="1" y="47"/>
                    </a:cxn>
                    <a:cxn ang="0">
                      <a:pos x="11" y="21"/>
                    </a:cxn>
                    <a:cxn ang="0">
                      <a:pos x="24" y="9"/>
                    </a:cxn>
                    <a:cxn ang="0">
                      <a:pos x="43" y="10"/>
                    </a:cxn>
                    <a:cxn ang="0">
                      <a:pos x="33" y="22"/>
                    </a:cxn>
                  </a:cxnLst>
                  <a:rect l="0" t="0" r="r" b="b"/>
                  <a:pathLst>
                    <a:path w="117" h="230">
                      <a:moveTo>
                        <a:pt x="33" y="22"/>
                      </a:moveTo>
                      <a:cubicBezTo>
                        <a:pt x="31" y="24"/>
                        <a:pt x="28" y="29"/>
                        <a:pt x="29" y="31"/>
                      </a:cubicBezTo>
                      <a:cubicBezTo>
                        <a:pt x="30" y="36"/>
                        <a:pt x="37" y="33"/>
                        <a:pt x="40" y="32"/>
                      </a:cubicBezTo>
                      <a:cubicBezTo>
                        <a:pt x="45" y="31"/>
                        <a:pt x="54" y="28"/>
                        <a:pt x="59" y="31"/>
                      </a:cubicBezTo>
                      <a:cubicBezTo>
                        <a:pt x="67" y="34"/>
                        <a:pt x="65" y="47"/>
                        <a:pt x="60" y="52"/>
                      </a:cubicBezTo>
                      <a:cubicBezTo>
                        <a:pt x="55" y="58"/>
                        <a:pt x="51" y="64"/>
                        <a:pt x="45" y="69"/>
                      </a:cubicBezTo>
                      <a:cubicBezTo>
                        <a:pt x="42" y="72"/>
                        <a:pt x="44" y="75"/>
                        <a:pt x="47" y="77"/>
                      </a:cubicBezTo>
                      <a:cubicBezTo>
                        <a:pt x="50" y="80"/>
                        <a:pt x="53" y="82"/>
                        <a:pt x="56" y="84"/>
                      </a:cubicBezTo>
                      <a:cubicBezTo>
                        <a:pt x="64" y="88"/>
                        <a:pt x="69" y="91"/>
                        <a:pt x="73" y="99"/>
                      </a:cubicBezTo>
                      <a:cubicBezTo>
                        <a:pt x="75" y="107"/>
                        <a:pt x="79" y="114"/>
                        <a:pt x="83" y="120"/>
                      </a:cubicBezTo>
                      <a:cubicBezTo>
                        <a:pt x="88" y="126"/>
                        <a:pt x="93" y="129"/>
                        <a:pt x="93" y="137"/>
                      </a:cubicBezTo>
                      <a:cubicBezTo>
                        <a:pt x="94" y="141"/>
                        <a:pt x="92" y="142"/>
                        <a:pt x="95" y="144"/>
                      </a:cubicBezTo>
                      <a:cubicBezTo>
                        <a:pt x="98" y="146"/>
                        <a:pt x="101" y="147"/>
                        <a:pt x="104" y="149"/>
                      </a:cubicBezTo>
                      <a:cubicBezTo>
                        <a:pt x="108" y="151"/>
                        <a:pt x="109" y="152"/>
                        <a:pt x="110" y="156"/>
                      </a:cubicBezTo>
                      <a:cubicBezTo>
                        <a:pt x="112" y="163"/>
                        <a:pt x="115" y="172"/>
                        <a:pt x="113" y="179"/>
                      </a:cubicBezTo>
                      <a:cubicBezTo>
                        <a:pt x="112" y="182"/>
                        <a:pt x="110" y="188"/>
                        <a:pt x="106" y="188"/>
                      </a:cubicBezTo>
                      <a:cubicBezTo>
                        <a:pt x="106" y="193"/>
                        <a:pt x="117" y="204"/>
                        <a:pt x="108" y="206"/>
                      </a:cubicBezTo>
                      <a:cubicBezTo>
                        <a:pt x="104" y="207"/>
                        <a:pt x="99" y="206"/>
                        <a:pt x="95" y="206"/>
                      </a:cubicBezTo>
                      <a:cubicBezTo>
                        <a:pt x="92" y="207"/>
                        <a:pt x="88" y="207"/>
                        <a:pt x="85" y="208"/>
                      </a:cubicBezTo>
                      <a:cubicBezTo>
                        <a:pt x="76" y="209"/>
                        <a:pt x="67" y="209"/>
                        <a:pt x="58" y="210"/>
                      </a:cubicBezTo>
                      <a:cubicBezTo>
                        <a:pt x="50" y="211"/>
                        <a:pt x="43" y="214"/>
                        <a:pt x="36" y="218"/>
                      </a:cubicBezTo>
                      <a:cubicBezTo>
                        <a:pt x="31" y="221"/>
                        <a:pt x="26" y="222"/>
                        <a:pt x="20" y="223"/>
                      </a:cubicBezTo>
                      <a:cubicBezTo>
                        <a:pt x="15" y="224"/>
                        <a:pt x="11" y="229"/>
                        <a:pt x="7" y="230"/>
                      </a:cubicBezTo>
                      <a:cubicBezTo>
                        <a:pt x="6" y="223"/>
                        <a:pt x="9" y="216"/>
                        <a:pt x="14" y="211"/>
                      </a:cubicBezTo>
                      <a:cubicBezTo>
                        <a:pt x="19" y="206"/>
                        <a:pt x="30" y="205"/>
                        <a:pt x="37" y="202"/>
                      </a:cubicBezTo>
                      <a:cubicBezTo>
                        <a:pt x="40" y="201"/>
                        <a:pt x="44" y="201"/>
                        <a:pt x="47" y="199"/>
                      </a:cubicBezTo>
                      <a:cubicBezTo>
                        <a:pt x="49" y="197"/>
                        <a:pt x="52" y="193"/>
                        <a:pt x="49" y="190"/>
                      </a:cubicBezTo>
                      <a:cubicBezTo>
                        <a:pt x="46" y="188"/>
                        <a:pt x="40" y="188"/>
                        <a:pt x="37" y="188"/>
                      </a:cubicBezTo>
                      <a:cubicBezTo>
                        <a:pt x="34" y="188"/>
                        <a:pt x="30" y="188"/>
                        <a:pt x="27" y="188"/>
                      </a:cubicBezTo>
                      <a:cubicBezTo>
                        <a:pt x="23" y="188"/>
                        <a:pt x="19" y="188"/>
                        <a:pt x="18" y="184"/>
                      </a:cubicBezTo>
                      <a:cubicBezTo>
                        <a:pt x="16" y="180"/>
                        <a:pt x="20" y="177"/>
                        <a:pt x="22" y="174"/>
                      </a:cubicBezTo>
                      <a:cubicBezTo>
                        <a:pt x="26" y="167"/>
                        <a:pt x="25" y="158"/>
                        <a:pt x="30" y="151"/>
                      </a:cubicBezTo>
                      <a:cubicBezTo>
                        <a:pt x="32" y="148"/>
                        <a:pt x="35" y="148"/>
                        <a:pt x="39" y="148"/>
                      </a:cubicBezTo>
                      <a:cubicBezTo>
                        <a:pt x="42" y="148"/>
                        <a:pt x="48" y="149"/>
                        <a:pt x="49" y="148"/>
                      </a:cubicBezTo>
                      <a:cubicBezTo>
                        <a:pt x="51" y="146"/>
                        <a:pt x="50" y="140"/>
                        <a:pt x="50" y="137"/>
                      </a:cubicBezTo>
                      <a:cubicBezTo>
                        <a:pt x="50" y="134"/>
                        <a:pt x="50" y="130"/>
                        <a:pt x="50" y="127"/>
                      </a:cubicBezTo>
                      <a:cubicBezTo>
                        <a:pt x="50" y="125"/>
                        <a:pt x="50" y="122"/>
                        <a:pt x="50" y="120"/>
                      </a:cubicBezTo>
                      <a:cubicBezTo>
                        <a:pt x="49" y="117"/>
                        <a:pt x="47" y="115"/>
                        <a:pt x="46" y="113"/>
                      </a:cubicBezTo>
                      <a:cubicBezTo>
                        <a:pt x="38" y="111"/>
                        <a:pt x="31" y="112"/>
                        <a:pt x="25" y="107"/>
                      </a:cubicBezTo>
                      <a:cubicBezTo>
                        <a:pt x="20" y="103"/>
                        <a:pt x="22" y="93"/>
                        <a:pt x="23" y="87"/>
                      </a:cubicBezTo>
                      <a:cubicBezTo>
                        <a:pt x="24" y="84"/>
                        <a:pt x="24" y="80"/>
                        <a:pt x="24" y="78"/>
                      </a:cubicBezTo>
                      <a:cubicBezTo>
                        <a:pt x="23" y="75"/>
                        <a:pt x="23" y="75"/>
                        <a:pt x="21" y="75"/>
                      </a:cubicBezTo>
                      <a:cubicBezTo>
                        <a:pt x="19" y="75"/>
                        <a:pt x="16" y="75"/>
                        <a:pt x="15" y="75"/>
                      </a:cubicBezTo>
                      <a:cubicBezTo>
                        <a:pt x="12" y="76"/>
                        <a:pt x="10" y="83"/>
                        <a:pt x="9" y="86"/>
                      </a:cubicBezTo>
                      <a:cubicBezTo>
                        <a:pt x="8" y="89"/>
                        <a:pt x="6" y="92"/>
                        <a:pt x="5" y="95"/>
                      </a:cubicBezTo>
                      <a:cubicBezTo>
                        <a:pt x="5" y="92"/>
                        <a:pt x="3" y="88"/>
                        <a:pt x="3" y="84"/>
                      </a:cubicBezTo>
                      <a:cubicBezTo>
                        <a:pt x="3" y="79"/>
                        <a:pt x="2" y="75"/>
                        <a:pt x="2" y="71"/>
                      </a:cubicBezTo>
                      <a:cubicBezTo>
                        <a:pt x="1" y="63"/>
                        <a:pt x="2" y="55"/>
                        <a:pt x="1" y="47"/>
                      </a:cubicBezTo>
                      <a:cubicBezTo>
                        <a:pt x="0" y="39"/>
                        <a:pt x="7" y="28"/>
                        <a:pt x="11" y="21"/>
                      </a:cubicBezTo>
                      <a:cubicBezTo>
                        <a:pt x="14" y="15"/>
                        <a:pt x="18" y="12"/>
                        <a:pt x="24" y="9"/>
                      </a:cubicBezTo>
                      <a:cubicBezTo>
                        <a:pt x="28" y="7"/>
                        <a:pt x="45" y="0"/>
                        <a:pt x="43" y="10"/>
                      </a:cubicBezTo>
                      <a:cubicBezTo>
                        <a:pt x="42" y="15"/>
                        <a:pt x="35" y="18"/>
                        <a:pt x="33"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6" name="Freeform 107"/>
                <p:cNvSpPr/>
                <p:nvPr/>
              </p:nvSpPr>
              <p:spPr bwMode="auto">
                <a:xfrm>
                  <a:off x="1446210" y="1508125"/>
                  <a:ext cx="52387" cy="68262"/>
                </a:xfrm>
                <a:custGeom>
                  <a:avLst/>
                  <a:gdLst/>
                  <a:ahLst/>
                  <a:cxnLst>
                    <a:cxn ang="0">
                      <a:pos x="15" y="12"/>
                    </a:cxn>
                    <a:cxn ang="0">
                      <a:pos x="13" y="1"/>
                    </a:cxn>
                    <a:cxn ang="0">
                      <a:pos x="8" y="5"/>
                    </a:cxn>
                    <a:cxn ang="0">
                      <a:pos x="3" y="8"/>
                    </a:cxn>
                    <a:cxn ang="0">
                      <a:pos x="3" y="22"/>
                    </a:cxn>
                    <a:cxn ang="0">
                      <a:pos x="15" y="12"/>
                    </a:cxn>
                  </a:cxnLst>
                  <a:rect l="0" t="0" r="r" b="b"/>
                  <a:pathLst>
                    <a:path w="20" h="26">
                      <a:moveTo>
                        <a:pt x="15" y="12"/>
                      </a:moveTo>
                      <a:cubicBezTo>
                        <a:pt x="17" y="9"/>
                        <a:pt x="20" y="0"/>
                        <a:pt x="13" y="1"/>
                      </a:cubicBezTo>
                      <a:cubicBezTo>
                        <a:pt x="10" y="1"/>
                        <a:pt x="10" y="3"/>
                        <a:pt x="8" y="5"/>
                      </a:cubicBezTo>
                      <a:cubicBezTo>
                        <a:pt x="6" y="9"/>
                        <a:pt x="5" y="7"/>
                        <a:pt x="3" y="8"/>
                      </a:cubicBezTo>
                      <a:cubicBezTo>
                        <a:pt x="0" y="10"/>
                        <a:pt x="2" y="20"/>
                        <a:pt x="3" y="22"/>
                      </a:cubicBezTo>
                      <a:cubicBezTo>
                        <a:pt x="7" y="26"/>
                        <a:pt x="13" y="15"/>
                        <a:pt x="15"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7" name="Freeform 108"/>
                <p:cNvSpPr/>
                <p:nvPr/>
              </p:nvSpPr>
              <p:spPr bwMode="auto">
                <a:xfrm>
                  <a:off x="1309686" y="1741487"/>
                  <a:ext cx="177800" cy="249237"/>
                </a:xfrm>
                <a:custGeom>
                  <a:avLst/>
                  <a:gdLst/>
                  <a:ahLst/>
                  <a:cxnLst>
                    <a:cxn ang="0">
                      <a:pos x="67" y="69"/>
                    </a:cxn>
                    <a:cxn ang="0">
                      <a:pos x="65" y="80"/>
                    </a:cxn>
                    <a:cxn ang="0">
                      <a:pos x="54" y="84"/>
                    </a:cxn>
                    <a:cxn ang="0">
                      <a:pos x="32" y="87"/>
                    </a:cxn>
                    <a:cxn ang="0">
                      <a:pos x="28" y="87"/>
                    </a:cxn>
                    <a:cxn ang="0">
                      <a:pos x="15" y="94"/>
                    </a:cxn>
                    <a:cxn ang="0">
                      <a:pos x="3" y="89"/>
                    </a:cxn>
                    <a:cxn ang="0">
                      <a:pos x="2" y="89"/>
                    </a:cxn>
                    <a:cxn ang="0">
                      <a:pos x="12" y="73"/>
                    </a:cxn>
                    <a:cxn ang="0">
                      <a:pos x="15" y="55"/>
                    </a:cxn>
                    <a:cxn ang="0">
                      <a:pos x="8" y="36"/>
                    </a:cxn>
                    <a:cxn ang="0">
                      <a:pos x="13" y="27"/>
                    </a:cxn>
                    <a:cxn ang="0">
                      <a:pos x="26" y="28"/>
                    </a:cxn>
                    <a:cxn ang="0">
                      <a:pos x="31" y="23"/>
                    </a:cxn>
                    <a:cxn ang="0">
                      <a:pos x="30" y="12"/>
                    </a:cxn>
                    <a:cxn ang="0">
                      <a:pos x="44" y="1"/>
                    </a:cxn>
                    <a:cxn ang="0">
                      <a:pos x="54" y="3"/>
                    </a:cxn>
                    <a:cxn ang="0">
                      <a:pos x="53" y="6"/>
                    </a:cxn>
                    <a:cxn ang="0">
                      <a:pos x="47" y="16"/>
                    </a:cxn>
                    <a:cxn ang="0">
                      <a:pos x="41" y="28"/>
                    </a:cxn>
                    <a:cxn ang="0">
                      <a:pos x="50" y="29"/>
                    </a:cxn>
                    <a:cxn ang="0">
                      <a:pos x="57" y="33"/>
                    </a:cxn>
                    <a:cxn ang="0">
                      <a:pos x="68" y="35"/>
                    </a:cxn>
                    <a:cxn ang="0">
                      <a:pos x="63" y="49"/>
                    </a:cxn>
                    <a:cxn ang="0">
                      <a:pos x="66" y="60"/>
                    </a:cxn>
                    <a:cxn ang="0">
                      <a:pos x="67" y="69"/>
                    </a:cxn>
                  </a:cxnLst>
                  <a:rect l="0" t="0" r="r" b="b"/>
                  <a:pathLst>
                    <a:path w="68" h="95">
                      <a:moveTo>
                        <a:pt x="67" y="69"/>
                      </a:moveTo>
                      <a:cubicBezTo>
                        <a:pt x="67" y="73"/>
                        <a:pt x="67" y="77"/>
                        <a:pt x="65" y="80"/>
                      </a:cubicBezTo>
                      <a:cubicBezTo>
                        <a:pt x="63" y="83"/>
                        <a:pt x="58" y="84"/>
                        <a:pt x="54" y="84"/>
                      </a:cubicBezTo>
                      <a:cubicBezTo>
                        <a:pt x="47" y="85"/>
                        <a:pt x="39" y="85"/>
                        <a:pt x="32" y="87"/>
                      </a:cubicBezTo>
                      <a:cubicBezTo>
                        <a:pt x="28" y="87"/>
                        <a:pt x="28" y="87"/>
                        <a:pt x="28" y="87"/>
                      </a:cubicBezTo>
                      <a:cubicBezTo>
                        <a:pt x="24" y="90"/>
                        <a:pt x="19" y="93"/>
                        <a:pt x="15" y="94"/>
                      </a:cubicBezTo>
                      <a:cubicBezTo>
                        <a:pt x="11" y="95"/>
                        <a:pt x="4" y="94"/>
                        <a:pt x="3" y="89"/>
                      </a:cubicBezTo>
                      <a:cubicBezTo>
                        <a:pt x="3" y="89"/>
                        <a:pt x="3" y="89"/>
                        <a:pt x="2" y="89"/>
                      </a:cubicBezTo>
                      <a:cubicBezTo>
                        <a:pt x="0" y="82"/>
                        <a:pt x="7" y="77"/>
                        <a:pt x="12" y="73"/>
                      </a:cubicBezTo>
                      <a:cubicBezTo>
                        <a:pt x="17" y="69"/>
                        <a:pt x="17" y="61"/>
                        <a:pt x="15" y="55"/>
                      </a:cubicBezTo>
                      <a:cubicBezTo>
                        <a:pt x="12" y="48"/>
                        <a:pt x="6" y="44"/>
                        <a:pt x="8" y="36"/>
                      </a:cubicBezTo>
                      <a:cubicBezTo>
                        <a:pt x="9" y="34"/>
                        <a:pt x="11" y="28"/>
                        <a:pt x="13" y="27"/>
                      </a:cubicBezTo>
                      <a:cubicBezTo>
                        <a:pt x="17" y="25"/>
                        <a:pt x="23" y="28"/>
                        <a:pt x="26" y="28"/>
                      </a:cubicBezTo>
                      <a:cubicBezTo>
                        <a:pt x="31" y="29"/>
                        <a:pt x="31" y="27"/>
                        <a:pt x="31" y="23"/>
                      </a:cubicBezTo>
                      <a:cubicBezTo>
                        <a:pt x="31" y="19"/>
                        <a:pt x="30" y="16"/>
                        <a:pt x="30" y="12"/>
                      </a:cubicBezTo>
                      <a:cubicBezTo>
                        <a:pt x="31" y="2"/>
                        <a:pt x="36" y="0"/>
                        <a:pt x="44" y="1"/>
                      </a:cubicBezTo>
                      <a:cubicBezTo>
                        <a:pt x="48" y="2"/>
                        <a:pt x="51" y="2"/>
                        <a:pt x="54" y="3"/>
                      </a:cubicBezTo>
                      <a:cubicBezTo>
                        <a:pt x="54" y="4"/>
                        <a:pt x="53" y="5"/>
                        <a:pt x="53" y="6"/>
                      </a:cubicBezTo>
                      <a:cubicBezTo>
                        <a:pt x="51" y="9"/>
                        <a:pt x="49" y="12"/>
                        <a:pt x="47" y="16"/>
                      </a:cubicBezTo>
                      <a:cubicBezTo>
                        <a:pt x="44" y="20"/>
                        <a:pt x="40" y="23"/>
                        <a:pt x="41" y="28"/>
                      </a:cubicBezTo>
                      <a:cubicBezTo>
                        <a:pt x="44" y="28"/>
                        <a:pt x="47" y="28"/>
                        <a:pt x="50" y="29"/>
                      </a:cubicBezTo>
                      <a:cubicBezTo>
                        <a:pt x="53" y="29"/>
                        <a:pt x="55" y="32"/>
                        <a:pt x="57" y="33"/>
                      </a:cubicBezTo>
                      <a:cubicBezTo>
                        <a:pt x="61" y="34"/>
                        <a:pt x="65" y="34"/>
                        <a:pt x="68" y="35"/>
                      </a:cubicBezTo>
                      <a:cubicBezTo>
                        <a:pt x="66" y="40"/>
                        <a:pt x="63" y="45"/>
                        <a:pt x="63" y="49"/>
                      </a:cubicBezTo>
                      <a:cubicBezTo>
                        <a:pt x="63" y="53"/>
                        <a:pt x="65" y="56"/>
                        <a:pt x="66" y="60"/>
                      </a:cubicBezTo>
                      <a:cubicBezTo>
                        <a:pt x="67" y="62"/>
                        <a:pt x="67" y="66"/>
                        <a:pt x="67"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8" name="Freeform 109"/>
                <p:cNvSpPr/>
                <p:nvPr/>
              </p:nvSpPr>
              <p:spPr bwMode="auto">
                <a:xfrm>
                  <a:off x="1587498" y="1447800"/>
                  <a:ext cx="42862" cy="33337"/>
                </a:xfrm>
                <a:custGeom>
                  <a:avLst/>
                  <a:gdLst/>
                  <a:ahLst/>
                  <a:cxnLst>
                    <a:cxn ang="0">
                      <a:pos x="16" y="10"/>
                    </a:cxn>
                    <a:cxn ang="0">
                      <a:pos x="4" y="6"/>
                    </a:cxn>
                    <a:cxn ang="0">
                      <a:pos x="15" y="12"/>
                    </a:cxn>
                    <a:cxn ang="0">
                      <a:pos x="16" y="10"/>
                    </a:cxn>
                  </a:cxnLst>
                  <a:rect l="0" t="0" r="r" b="b"/>
                  <a:pathLst>
                    <a:path w="16" h="13">
                      <a:moveTo>
                        <a:pt x="16" y="10"/>
                      </a:moveTo>
                      <a:cubicBezTo>
                        <a:pt x="14" y="7"/>
                        <a:pt x="8" y="0"/>
                        <a:pt x="4" y="6"/>
                      </a:cubicBezTo>
                      <a:cubicBezTo>
                        <a:pt x="0" y="13"/>
                        <a:pt x="11" y="12"/>
                        <a:pt x="15" y="12"/>
                      </a:cubicBezTo>
                      <a:lnTo>
                        <a:pt x="16"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9" name="Freeform 110"/>
                <p:cNvSpPr/>
                <p:nvPr/>
              </p:nvSpPr>
              <p:spPr bwMode="auto">
                <a:xfrm>
                  <a:off x="1663697" y="1335087"/>
                  <a:ext cx="30162" cy="52387"/>
                </a:xfrm>
                <a:custGeom>
                  <a:avLst/>
                  <a:gdLst/>
                  <a:ahLst/>
                  <a:cxnLst>
                    <a:cxn ang="0">
                      <a:pos x="3" y="20"/>
                    </a:cxn>
                    <a:cxn ang="0">
                      <a:pos x="8" y="10"/>
                    </a:cxn>
                    <a:cxn ang="0">
                      <a:pos x="4" y="1"/>
                    </a:cxn>
                    <a:cxn ang="0">
                      <a:pos x="2" y="20"/>
                    </a:cxn>
                  </a:cxnLst>
                  <a:rect l="0" t="0" r="r" b="b"/>
                  <a:pathLst>
                    <a:path w="11" h="20">
                      <a:moveTo>
                        <a:pt x="3" y="20"/>
                      </a:moveTo>
                      <a:cubicBezTo>
                        <a:pt x="9" y="18"/>
                        <a:pt x="7" y="14"/>
                        <a:pt x="8" y="10"/>
                      </a:cubicBezTo>
                      <a:cubicBezTo>
                        <a:pt x="8" y="7"/>
                        <a:pt x="11" y="0"/>
                        <a:pt x="4" y="1"/>
                      </a:cubicBezTo>
                      <a:cubicBezTo>
                        <a:pt x="0" y="2"/>
                        <a:pt x="2" y="16"/>
                        <a:pt x="2" y="2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0" name="Freeform 111"/>
                <p:cNvSpPr/>
                <p:nvPr/>
              </p:nvSpPr>
              <p:spPr bwMode="auto">
                <a:xfrm>
                  <a:off x="1441448" y="1200150"/>
                  <a:ext cx="53975" cy="36512"/>
                </a:xfrm>
                <a:custGeom>
                  <a:avLst/>
                  <a:gdLst/>
                  <a:ahLst/>
                  <a:cxnLst>
                    <a:cxn ang="0">
                      <a:pos x="7" y="2"/>
                    </a:cxn>
                    <a:cxn ang="0">
                      <a:pos x="14" y="9"/>
                    </a:cxn>
                    <a:cxn ang="0">
                      <a:pos x="7" y="2"/>
                    </a:cxn>
                  </a:cxnLst>
                  <a:rect l="0" t="0" r="r" b="b"/>
                  <a:pathLst>
                    <a:path w="21" h="14">
                      <a:moveTo>
                        <a:pt x="7" y="2"/>
                      </a:moveTo>
                      <a:cubicBezTo>
                        <a:pt x="0" y="5"/>
                        <a:pt x="9" y="14"/>
                        <a:pt x="14" y="9"/>
                      </a:cubicBezTo>
                      <a:cubicBezTo>
                        <a:pt x="21" y="3"/>
                        <a:pt x="12" y="0"/>
                        <a:pt x="7"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1" name="Freeform 112"/>
                <p:cNvSpPr/>
                <p:nvPr/>
              </p:nvSpPr>
              <p:spPr bwMode="auto">
                <a:xfrm>
                  <a:off x="1466848" y="1239837"/>
                  <a:ext cx="23812" cy="15875"/>
                </a:xfrm>
                <a:custGeom>
                  <a:avLst/>
                  <a:gdLst/>
                  <a:ahLst/>
                  <a:cxnLst>
                    <a:cxn ang="0">
                      <a:pos x="8" y="2"/>
                    </a:cxn>
                    <a:cxn ang="0">
                      <a:pos x="1" y="0"/>
                    </a:cxn>
                    <a:cxn ang="0">
                      <a:pos x="3" y="5"/>
                    </a:cxn>
                    <a:cxn ang="0">
                      <a:pos x="9" y="4"/>
                    </a:cxn>
                    <a:cxn ang="0">
                      <a:pos x="8" y="2"/>
                    </a:cxn>
                  </a:cxnLst>
                  <a:rect l="0" t="0" r="r" b="b"/>
                  <a:pathLst>
                    <a:path w="9" h="6">
                      <a:moveTo>
                        <a:pt x="8" y="2"/>
                      </a:moveTo>
                      <a:cubicBezTo>
                        <a:pt x="6" y="1"/>
                        <a:pt x="3" y="0"/>
                        <a:pt x="1" y="0"/>
                      </a:cubicBezTo>
                      <a:cubicBezTo>
                        <a:pt x="0" y="2"/>
                        <a:pt x="1" y="5"/>
                        <a:pt x="3" y="5"/>
                      </a:cubicBezTo>
                      <a:cubicBezTo>
                        <a:pt x="5" y="6"/>
                        <a:pt x="6" y="4"/>
                        <a:pt x="9" y="4"/>
                      </a:cubicBezTo>
                      <a:lnTo>
                        <a:pt x="8"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2" name="Freeform 113"/>
                <p:cNvSpPr/>
                <p:nvPr/>
              </p:nvSpPr>
              <p:spPr bwMode="auto">
                <a:xfrm>
                  <a:off x="2157409" y="-100012"/>
                  <a:ext cx="392112" cy="268287"/>
                </a:xfrm>
                <a:custGeom>
                  <a:avLst/>
                  <a:gdLst/>
                  <a:ahLst/>
                  <a:cxnLst>
                    <a:cxn ang="0">
                      <a:pos x="90" y="95"/>
                    </a:cxn>
                    <a:cxn ang="0">
                      <a:pos x="94" y="85"/>
                    </a:cxn>
                    <a:cxn ang="0">
                      <a:pos x="99" y="76"/>
                    </a:cxn>
                    <a:cxn ang="0">
                      <a:pos x="116" y="60"/>
                    </a:cxn>
                    <a:cxn ang="0">
                      <a:pos x="120" y="51"/>
                    </a:cxn>
                    <a:cxn ang="0">
                      <a:pos x="122" y="45"/>
                    </a:cxn>
                    <a:cxn ang="0">
                      <a:pos x="125" y="42"/>
                    </a:cxn>
                    <a:cxn ang="0">
                      <a:pos x="136" y="36"/>
                    </a:cxn>
                    <a:cxn ang="0">
                      <a:pos x="145" y="28"/>
                    </a:cxn>
                    <a:cxn ang="0">
                      <a:pos x="130" y="26"/>
                    </a:cxn>
                    <a:cxn ang="0">
                      <a:pos x="121" y="18"/>
                    </a:cxn>
                    <a:cxn ang="0">
                      <a:pos x="111" y="16"/>
                    </a:cxn>
                    <a:cxn ang="0">
                      <a:pos x="103" y="10"/>
                    </a:cxn>
                    <a:cxn ang="0">
                      <a:pos x="97" y="1"/>
                    </a:cxn>
                    <a:cxn ang="0">
                      <a:pos x="86" y="0"/>
                    </a:cxn>
                    <a:cxn ang="0">
                      <a:pos x="81" y="0"/>
                    </a:cxn>
                    <a:cxn ang="0">
                      <a:pos x="77" y="4"/>
                    </a:cxn>
                    <a:cxn ang="0">
                      <a:pos x="71" y="13"/>
                    </a:cxn>
                    <a:cxn ang="0">
                      <a:pos x="68" y="16"/>
                    </a:cxn>
                    <a:cxn ang="0">
                      <a:pos x="63" y="12"/>
                    </a:cxn>
                    <a:cxn ang="0">
                      <a:pos x="52" y="14"/>
                    </a:cxn>
                    <a:cxn ang="0">
                      <a:pos x="43" y="16"/>
                    </a:cxn>
                    <a:cxn ang="0">
                      <a:pos x="41" y="8"/>
                    </a:cxn>
                    <a:cxn ang="0">
                      <a:pos x="29" y="7"/>
                    </a:cxn>
                    <a:cxn ang="0">
                      <a:pos x="18" y="7"/>
                    </a:cxn>
                    <a:cxn ang="0">
                      <a:pos x="3" y="12"/>
                    </a:cxn>
                    <a:cxn ang="0">
                      <a:pos x="20" y="32"/>
                    </a:cxn>
                    <a:cxn ang="0">
                      <a:pos x="39" y="48"/>
                    </a:cxn>
                    <a:cxn ang="0">
                      <a:pos x="53" y="38"/>
                    </a:cxn>
                    <a:cxn ang="0">
                      <a:pos x="76" y="43"/>
                    </a:cxn>
                    <a:cxn ang="0">
                      <a:pos x="84" y="51"/>
                    </a:cxn>
                    <a:cxn ang="0">
                      <a:pos x="74" y="53"/>
                    </a:cxn>
                    <a:cxn ang="0">
                      <a:pos x="63" y="53"/>
                    </a:cxn>
                    <a:cxn ang="0">
                      <a:pos x="52" y="53"/>
                    </a:cxn>
                    <a:cxn ang="0">
                      <a:pos x="50" y="61"/>
                    </a:cxn>
                    <a:cxn ang="0">
                      <a:pos x="61" y="62"/>
                    </a:cxn>
                    <a:cxn ang="0">
                      <a:pos x="71" y="66"/>
                    </a:cxn>
                    <a:cxn ang="0">
                      <a:pos x="60" y="67"/>
                    </a:cxn>
                    <a:cxn ang="0">
                      <a:pos x="69" y="85"/>
                    </a:cxn>
                    <a:cxn ang="0">
                      <a:pos x="78" y="96"/>
                    </a:cxn>
                    <a:cxn ang="0">
                      <a:pos x="86" y="98"/>
                    </a:cxn>
                    <a:cxn ang="0">
                      <a:pos x="90" y="95"/>
                    </a:cxn>
                  </a:cxnLst>
                  <a:rect l="0" t="0" r="r" b="b"/>
                  <a:pathLst>
                    <a:path w="149" h="102">
                      <a:moveTo>
                        <a:pt x="90" y="95"/>
                      </a:moveTo>
                      <a:cubicBezTo>
                        <a:pt x="93" y="93"/>
                        <a:pt x="93" y="88"/>
                        <a:pt x="94" y="85"/>
                      </a:cubicBezTo>
                      <a:cubicBezTo>
                        <a:pt x="95" y="82"/>
                        <a:pt x="97" y="78"/>
                        <a:pt x="99" y="76"/>
                      </a:cubicBezTo>
                      <a:cubicBezTo>
                        <a:pt x="104" y="70"/>
                        <a:pt x="111" y="66"/>
                        <a:pt x="116" y="60"/>
                      </a:cubicBezTo>
                      <a:cubicBezTo>
                        <a:pt x="118" y="57"/>
                        <a:pt x="119" y="54"/>
                        <a:pt x="120" y="51"/>
                      </a:cubicBezTo>
                      <a:cubicBezTo>
                        <a:pt x="120" y="49"/>
                        <a:pt x="121" y="47"/>
                        <a:pt x="122" y="45"/>
                      </a:cubicBezTo>
                      <a:cubicBezTo>
                        <a:pt x="123" y="43"/>
                        <a:pt x="123" y="43"/>
                        <a:pt x="125" y="42"/>
                      </a:cubicBezTo>
                      <a:cubicBezTo>
                        <a:pt x="129" y="40"/>
                        <a:pt x="132" y="38"/>
                        <a:pt x="136" y="36"/>
                      </a:cubicBezTo>
                      <a:cubicBezTo>
                        <a:pt x="138" y="35"/>
                        <a:pt x="149" y="33"/>
                        <a:pt x="145" y="28"/>
                      </a:cubicBezTo>
                      <a:cubicBezTo>
                        <a:pt x="143" y="26"/>
                        <a:pt x="133" y="27"/>
                        <a:pt x="130" y="26"/>
                      </a:cubicBezTo>
                      <a:cubicBezTo>
                        <a:pt x="125" y="26"/>
                        <a:pt x="124" y="22"/>
                        <a:pt x="121" y="18"/>
                      </a:cubicBezTo>
                      <a:cubicBezTo>
                        <a:pt x="118" y="16"/>
                        <a:pt x="115" y="16"/>
                        <a:pt x="111" y="16"/>
                      </a:cubicBezTo>
                      <a:cubicBezTo>
                        <a:pt x="107" y="16"/>
                        <a:pt x="105" y="13"/>
                        <a:pt x="103" y="10"/>
                      </a:cubicBezTo>
                      <a:cubicBezTo>
                        <a:pt x="101" y="7"/>
                        <a:pt x="100" y="3"/>
                        <a:pt x="97" y="1"/>
                      </a:cubicBezTo>
                      <a:cubicBezTo>
                        <a:pt x="95" y="0"/>
                        <a:pt x="89" y="0"/>
                        <a:pt x="86" y="0"/>
                      </a:cubicBezTo>
                      <a:cubicBezTo>
                        <a:pt x="85" y="0"/>
                        <a:pt x="82" y="0"/>
                        <a:pt x="81" y="0"/>
                      </a:cubicBezTo>
                      <a:cubicBezTo>
                        <a:pt x="78" y="1"/>
                        <a:pt x="78" y="1"/>
                        <a:pt x="77" y="4"/>
                      </a:cubicBezTo>
                      <a:cubicBezTo>
                        <a:pt x="76" y="7"/>
                        <a:pt x="73" y="10"/>
                        <a:pt x="71" y="13"/>
                      </a:cubicBezTo>
                      <a:cubicBezTo>
                        <a:pt x="70" y="14"/>
                        <a:pt x="69" y="16"/>
                        <a:pt x="68" y="16"/>
                      </a:cubicBezTo>
                      <a:cubicBezTo>
                        <a:pt x="66" y="17"/>
                        <a:pt x="64" y="13"/>
                        <a:pt x="63" y="12"/>
                      </a:cubicBezTo>
                      <a:cubicBezTo>
                        <a:pt x="58" y="10"/>
                        <a:pt x="57" y="12"/>
                        <a:pt x="52" y="14"/>
                      </a:cubicBezTo>
                      <a:cubicBezTo>
                        <a:pt x="51" y="14"/>
                        <a:pt x="44" y="17"/>
                        <a:pt x="43" y="16"/>
                      </a:cubicBezTo>
                      <a:cubicBezTo>
                        <a:pt x="41" y="13"/>
                        <a:pt x="48" y="9"/>
                        <a:pt x="41" y="8"/>
                      </a:cubicBezTo>
                      <a:cubicBezTo>
                        <a:pt x="38" y="7"/>
                        <a:pt x="33" y="7"/>
                        <a:pt x="29" y="7"/>
                      </a:cubicBezTo>
                      <a:cubicBezTo>
                        <a:pt x="25" y="7"/>
                        <a:pt x="21" y="7"/>
                        <a:pt x="18" y="7"/>
                      </a:cubicBezTo>
                      <a:cubicBezTo>
                        <a:pt x="13" y="7"/>
                        <a:pt x="0" y="4"/>
                        <a:pt x="3" y="12"/>
                      </a:cubicBezTo>
                      <a:cubicBezTo>
                        <a:pt x="6" y="21"/>
                        <a:pt x="14" y="26"/>
                        <a:pt x="20" y="32"/>
                      </a:cubicBezTo>
                      <a:cubicBezTo>
                        <a:pt x="25" y="37"/>
                        <a:pt x="31" y="46"/>
                        <a:pt x="39" y="48"/>
                      </a:cubicBezTo>
                      <a:cubicBezTo>
                        <a:pt x="47" y="50"/>
                        <a:pt x="48" y="42"/>
                        <a:pt x="53" y="38"/>
                      </a:cubicBezTo>
                      <a:cubicBezTo>
                        <a:pt x="61" y="32"/>
                        <a:pt x="70" y="40"/>
                        <a:pt x="76" y="43"/>
                      </a:cubicBezTo>
                      <a:cubicBezTo>
                        <a:pt x="79" y="45"/>
                        <a:pt x="86" y="47"/>
                        <a:pt x="84" y="51"/>
                      </a:cubicBezTo>
                      <a:cubicBezTo>
                        <a:pt x="83" y="54"/>
                        <a:pt x="77" y="53"/>
                        <a:pt x="74" y="53"/>
                      </a:cubicBezTo>
                      <a:cubicBezTo>
                        <a:pt x="70" y="53"/>
                        <a:pt x="67" y="53"/>
                        <a:pt x="63" y="53"/>
                      </a:cubicBezTo>
                      <a:cubicBezTo>
                        <a:pt x="60" y="53"/>
                        <a:pt x="55" y="52"/>
                        <a:pt x="52" y="53"/>
                      </a:cubicBezTo>
                      <a:cubicBezTo>
                        <a:pt x="50" y="53"/>
                        <a:pt x="48" y="58"/>
                        <a:pt x="50" y="61"/>
                      </a:cubicBezTo>
                      <a:cubicBezTo>
                        <a:pt x="52" y="63"/>
                        <a:pt x="59" y="62"/>
                        <a:pt x="61" y="62"/>
                      </a:cubicBezTo>
                      <a:cubicBezTo>
                        <a:pt x="63" y="62"/>
                        <a:pt x="72" y="63"/>
                        <a:pt x="71" y="66"/>
                      </a:cubicBezTo>
                      <a:cubicBezTo>
                        <a:pt x="71" y="69"/>
                        <a:pt x="62" y="67"/>
                        <a:pt x="60" y="67"/>
                      </a:cubicBezTo>
                      <a:cubicBezTo>
                        <a:pt x="48" y="70"/>
                        <a:pt x="66" y="83"/>
                        <a:pt x="69" y="85"/>
                      </a:cubicBezTo>
                      <a:cubicBezTo>
                        <a:pt x="73" y="89"/>
                        <a:pt x="76" y="92"/>
                        <a:pt x="78" y="96"/>
                      </a:cubicBezTo>
                      <a:cubicBezTo>
                        <a:pt x="80" y="100"/>
                        <a:pt x="84" y="102"/>
                        <a:pt x="86" y="98"/>
                      </a:cubicBezTo>
                      <a:lnTo>
                        <a:pt x="90" y="9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3" name="Freeform 114"/>
                <p:cNvSpPr/>
                <p:nvPr/>
              </p:nvSpPr>
              <p:spPr bwMode="auto">
                <a:xfrm>
                  <a:off x="2446334" y="-134937"/>
                  <a:ext cx="357187" cy="92075"/>
                </a:xfrm>
                <a:custGeom>
                  <a:avLst/>
                  <a:gdLst/>
                  <a:ahLst/>
                  <a:cxnLst>
                    <a:cxn ang="0">
                      <a:pos x="103" y="33"/>
                    </a:cxn>
                    <a:cxn ang="0">
                      <a:pos x="124" y="26"/>
                    </a:cxn>
                    <a:cxn ang="0">
                      <a:pos x="136" y="12"/>
                    </a:cxn>
                    <a:cxn ang="0">
                      <a:pos x="121" y="11"/>
                    </a:cxn>
                    <a:cxn ang="0">
                      <a:pos x="111" y="7"/>
                    </a:cxn>
                    <a:cxn ang="0">
                      <a:pos x="99" y="4"/>
                    </a:cxn>
                    <a:cxn ang="0">
                      <a:pos x="87" y="6"/>
                    </a:cxn>
                    <a:cxn ang="0">
                      <a:pos x="65" y="4"/>
                    </a:cxn>
                    <a:cxn ang="0">
                      <a:pos x="46" y="12"/>
                    </a:cxn>
                    <a:cxn ang="0">
                      <a:pos x="36" y="5"/>
                    </a:cxn>
                    <a:cxn ang="0">
                      <a:pos x="21" y="2"/>
                    </a:cxn>
                    <a:cxn ang="0">
                      <a:pos x="11" y="3"/>
                    </a:cxn>
                    <a:cxn ang="0">
                      <a:pos x="8" y="7"/>
                    </a:cxn>
                    <a:cxn ang="0">
                      <a:pos x="3" y="8"/>
                    </a:cxn>
                    <a:cxn ang="0">
                      <a:pos x="1" y="11"/>
                    </a:cxn>
                    <a:cxn ang="0">
                      <a:pos x="8" y="16"/>
                    </a:cxn>
                    <a:cxn ang="0">
                      <a:pos x="22" y="20"/>
                    </a:cxn>
                    <a:cxn ang="0">
                      <a:pos x="34" y="21"/>
                    </a:cxn>
                    <a:cxn ang="0">
                      <a:pos x="35" y="30"/>
                    </a:cxn>
                    <a:cxn ang="0">
                      <a:pos x="52" y="33"/>
                    </a:cxn>
                    <a:cxn ang="0">
                      <a:pos x="71" y="34"/>
                    </a:cxn>
                    <a:cxn ang="0">
                      <a:pos x="96" y="35"/>
                    </a:cxn>
                    <a:cxn ang="0">
                      <a:pos x="103" y="33"/>
                    </a:cxn>
                  </a:cxnLst>
                  <a:rect l="0" t="0" r="r" b="b"/>
                  <a:pathLst>
                    <a:path w="136" h="35">
                      <a:moveTo>
                        <a:pt x="103" y="33"/>
                      </a:moveTo>
                      <a:cubicBezTo>
                        <a:pt x="110" y="31"/>
                        <a:pt x="118" y="31"/>
                        <a:pt x="124" y="26"/>
                      </a:cubicBezTo>
                      <a:cubicBezTo>
                        <a:pt x="128" y="23"/>
                        <a:pt x="134" y="17"/>
                        <a:pt x="136" y="12"/>
                      </a:cubicBezTo>
                      <a:cubicBezTo>
                        <a:pt x="131" y="10"/>
                        <a:pt x="126" y="12"/>
                        <a:pt x="121" y="11"/>
                      </a:cubicBezTo>
                      <a:cubicBezTo>
                        <a:pt x="118" y="10"/>
                        <a:pt x="115" y="8"/>
                        <a:pt x="111" y="7"/>
                      </a:cubicBezTo>
                      <a:cubicBezTo>
                        <a:pt x="107" y="6"/>
                        <a:pt x="103" y="4"/>
                        <a:pt x="99" y="4"/>
                      </a:cubicBezTo>
                      <a:cubicBezTo>
                        <a:pt x="95" y="4"/>
                        <a:pt x="91" y="6"/>
                        <a:pt x="87" y="6"/>
                      </a:cubicBezTo>
                      <a:cubicBezTo>
                        <a:pt x="79" y="7"/>
                        <a:pt x="73" y="3"/>
                        <a:pt x="65" y="4"/>
                      </a:cubicBezTo>
                      <a:cubicBezTo>
                        <a:pt x="57" y="4"/>
                        <a:pt x="55" y="13"/>
                        <a:pt x="46" y="12"/>
                      </a:cubicBezTo>
                      <a:cubicBezTo>
                        <a:pt x="42" y="11"/>
                        <a:pt x="39" y="7"/>
                        <a:pt x="36" y="5"/>
                      </a:cubicBezTo>
                      <a:cubicBezTo>
                        <a:pt x="31" y="3"/>
                        <a:pt x="26" y="2"/>
                        <a:pt x="21" y="2"/>
                      </a:cubicBezTo>
                      <a:cubicBezTo>
                        <a:pt x="17" y="1"/>
                        <a:pt x="14" y="0"/>
                        <a:pt x="11" y="3"/>
                      </a:cubicBezTo>
                      <a:cubicBezTo>
                        <a:pt x="10" y="5"/>
                        <a:pt x="10" y="6"/>
                        <a:pt x="8" y="7"/>
                      </a:cubicBezTo>
                      <a:cubicBezTo>
                        <a:pt x="6" y="7"/>
                        <a:pt x="4" y="7"/>
                        <a:pt x="3" y="8"/>
                      </a:cubicBezTo>
                      <a:cubicBezTo>
                        <a:pt x="1" y="9"/>
                        <a:pt x="0" y="8"/>
                        <a:pt x="1" y="11"/>
                      </a:cubicBezTo>
                      <a:cubicBezTo>
                        <a:pt x="2" y="13"/>
                        <a:pt x="6" y="15"/>
                        <a:pt x="8" y="16"/>
                      </a:cubicBezTo>
                      <a:cubicBezTo>
                        <a:pt x="12" y="18"/>
                        <a:pt x="18" y="19"/>
                        <a:pt x="22" y="20"/>
                      </a:cubicBezTo>
                      <a:cubicBezTo>
                        <a:pt x="26" y="20"/>
                        <a:pt x="31" y="20"/>
                        <a:pt x="34" y="21"/>
                      </a:cubicBezTo>
                      <a:cubicBezTo>
                        <a:pt x="39" y="24"/>
                        <a:pt x="35" y="27"/>
                        <a:pt x="35" y="30"/>
                      </a:cubicBezTo>
                      <a:cubicBezTo>
                        <a:pt x="35" y="34"/>
                        <a:pt x="48" y="33"/>
                        <a:pt x="52" y="33"/>
                      </a:cubicBezTo>
                      <a:cubicBezTo>
                        <a:pt x="58" y="33"/>
                        <a:pt x="65" y="34"/>
                        <a:pt x="71" y="34"/>
                      </a:cubicBezTo>
                      <a:cubicBezTo>
                        <a:pt x="79" y="34"/>
                        <a:pt x="87" y="35"/>
                        <a:pt x="96" y="35"/>
                      </a:cubicBezTo>
                      <a:lnTo>
                        <a:pt x="103" y="3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4" name="Freeform 115"/>
                <p:cNvSpPr/>
                <p:nvPr/>
              </p:nvSpPr>
              <p:spPr bwMode="auto">
                <a:xfrm>
                  <a:off x="2557459" y="41275"/>
                  <a:ext cx="131762" cy="55562"/>
                </a:xfrm>
                <a:custGeom>
                  <a:avLst/>
                  <a:gdLst/>
                  <a:ahLst/>
                  <a:cxnLst>
                    <a:cxn ang="0">
                      <a:pos x="49" y="10"/>
                    </a:cxn>
                    <a:cxn ang="0">
                      <a:pos x="44" y="6"/>
                    </a:cxn>
                    <a:cxn ang="0">
                      <a:pos x="35" y="3"/>
                    </a:cxn>
                    <a:cxn ang="0">
                      <a:pos x="18" y="1"/>
                    </a:cxn>
                    <a:cxn ang="0">
                      <a:pos x="3" y="2"/>
                    </a:cxn>
                    <a:cxn ang="0">
                      <a:pos x="9" y="7"/>
                    </a:cxn>
                    <a:cxn ang="0">
                      <a:pos x="0" y="12"/>
                    </a:cxn>
                    <a:cxn ang="0">
                      <a:pos x="17" y="16"/>
                    </a:cxn>
                    <a:cxn ang="0">
                      <a:pos x="35" y="21"/>
                    </a:cxn>
                    <a:cxn ang="0">
                      <a:pos x="49" y="10"/>
                    </a:cxn>
                  </a:cxnLst>
                  <a:rect l="0" t="0" r="r" b="b"/>
                  <a:pathLst>
                    <a:path w="50" h="21">
                      <a:moveTo>
                        <a:pt x="49" y="10"/>
                      </a:moveTo>
                      <a:cubicBezTo>
                        <a:pt x="50" y="6"/>
                        <a:pt x="47" y="7"/>
                        <a:pt x="44" y="6"/>
                      </a:cubicBezTo>
                      <a:cubicBezTo>
                        <a:pt x="41" y="5"/>
                        <a:pt x="38" y="4"/>
                        <a:pt x="35" y="3"/>
                      </a:cubicBezTo>
                      <a:cubicBezTo>
                        <a:pt x="29" y="0"/>
                        <a:pt x="24" y="0"/>
                        <a:pt x="18" y="1"/>
                      </a:cubicBezTo>
                      <a:cubicBezTo>
                        <a:pt x="13" y="2"/>
                        <a:pt x="7" y="1"/>
                        <a:pt x="3" y="2"/>
                      </a:cubicBezTo>
                      <a:cubicBezTo>
                        <a:pt x="3" y="4"/>
                        <a:pt x="7" y="5"/>
                        <a:pt x="9" y="7"/>
                      </a:cubicBezTo>
                      <a:cubicBezTo>
                        <a:pt x="6" y="8"/>
                        <a:pt x="2" y="8"/>
                        <a:pt x="0" y="12"/>
                      </a:cubicBezTo>
                      <a:cubicBezTo>
                        <a:pt x="3" y="15"/>
                        <a:pt x="13" y="15"/>
                        <a:pt x="17" y="16"/>
                      </a:cubicBezTo>
                      <a:cubicBezTo>
                        <a:pt x="23" y="17"/>
                        <a:pt x="29" y="21"/>
                        <a:pt x="35" y="21"/>
                      </a:cubicBezTo>
                      <a:cubicBezTo>
                        <a:pt x="41" y="21"/>
                        <a:pt x="49" y="16"/>
                        <a:pt x="49"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5" name="Freeform 116"/>
                <p:cNvSpPr/>
                <p:nvPr/>
              </p:nvSpPr>
              <p:spPr bwMode="auto">
                <a:xfrm>
                  <a:off x="2533646" y="15875"/>
                  <a:ext cx="63500" cy="25400"/>
                </a:xfrm>
                <a:custGeom>
                  <a:avLst/>
                  <a:gdLst/>
                  <a:ahLst/>
                  <a:cxnLst>
                    <a:cxn ang="0">
                      <a:pos x="2" y="5"/>
                    </a:cxn>
                    <a:cxn ang="0">
                      <a:pos x="14" y="1"/>
                    </a:cxn>
                    <a:cxn ang="0">
                      <a:pos x="24" y="0"/>
                    </a:cxn>
                    <a:cxn ang="0">
                      <a:pos x="14" y="8"/>
                    </a:cxn>
                    <a:cxn ang="0">
                      <a:pos x="0" y="7"/>
                    </a:cxn>
                    <a:cxn ang="0">
                      <a:pos x="2" y="5"/>
                    </a:cxn>
                  </a:cxnLst>
                  <a:rect l="0" t="0" r="r" b="b"/>
                  <a:pathLst>
                    <a:path w="24" h="10">
                      <a:moveTo>
                        <a:pt x="2" y="5"/>
                      </a:moveTo>
                      <a:cubicBezTo>
                        <a:pt x="6" y="5"/>
                        <a:pt x="10" y="2"/>
                        <a:pt x="14" y="1"/>
                      </a:cubicBezTo>
                      <a:cubicBezTo>
                        <a:pt x="17" y="1"/>
                        <a:pt x="20" y="0"/>
                        <a:pt x="24" y="0"/>
                      </a:cubicBezTo>
                      <a:cubicBezTo>
                        <a:pt x="24" y="7"/>
                        <a:pt x="19" y="6"/>
                        <a:pt x="14" y="8"/>
                      </a:cubicBezTo>
                      <a:cubicBezTo>
                        <a:pt x="9" y="9"/>
                        <a:pt x="4" y="10"/>
                        <a:pt x="0" y="7"/>
                      </a:cubicBezTo>
                      <a:lnTo>
                        <a:pt x="2"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6" name="Freeform 117"/>
                <p:cNvSpPr/>
                <p:nvPr/>
              </p:nvSpPr>
              <p:spPr bwMode="auto">
                <a:xfrm>
                  <a:off x="2147884" y="-23812"/>
                  <a:ext cx="41275" cy="49212"/>
                </a:xfrm>
                <a:custGeom>
                  <a:avLst/>
                  <a:gdLst/>
                  <a:ahLst/>
                  <a:cxnLst>
                    <a:cxn ang="0">
                      <a:pos x="16" y="19"/>
                    </a:cxn>
                    <a:cxn ang="0">
                      <a:pos x="4" y="6"/>
                    </a:cxn>
                    <a:cxn ang="0">
                      <a:pos x="15" y="19"/>
                    </a:cxn>
                    <a:cxn ang="0">
                      <a:pos x="16" y="19"/>
                    </a:cxn>
                  </a:cxnLst>
                  <a:rect l="0" t="0" r="r" b="b"/>
                  <a:pathLst>
                    <a:path w="16" h="19">
                      <a:moveTo>
                        <a:pt x="16" y="19"/>
                      </a:moveTo>
                      <a:cubicBezTo>
                        <a:pt x="15" y="15"/>
                        <a:pt x="11" y="0"/>
                        <a:pt x="4" y="6"/>
                      </a:cubicBezTo>
                      <a:cubicBezTo>
                        <a:pt x="0" y="10"/>
                        <a:pt x="11" y="19"/>
                        <a:pt x="15" y="19"/>
                      </a:cubicBezTo>
                      <a:lnTo>
                        <a:pt x="16" y="1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7" name="Freeform 118"/>
                <p:cNvSpPr/>
                <p:nvPr/>
              </p:nvSpPr>
              <p:spPr bwMode="auto">
                <a:xfrm>
                  <a:off x="2982908" y="-123825"/>
                  <a:ext cx="73025" cy="25400"/>
                </a:xfrm>
                <a:custGeom>
                  <a:avLst/>
                  <a:gdLst/>
                  <a:ahLst/>
                  <a:cxnLst>
                    <a:cxn ang="0">
                      <a:pos x="0" y="7"/>
                    </a:cxn>
                    <a:cxn ang="0">
                      <a:pos x="5" y="9"/>
                    </a:cxn>
                    <a:cxn ang="0">
                      <a:pos x="10" y="10"/>
                    </a:cxn>
                    <a:cxn ang="0">
                      <a:pos x="17" y="10"/>
                    </a:cxn>
                    <a:cxn ang="0">
                      <a:pos x="27" y="0"/>
                    </a:cxn>
                    <a:cxn ang="0">
                      <a:pos x="12" y="2"/>
                    </a:cxn>
                    <a:cxn ang="0">
                      <a:pos x="0" y="6"/>
                    </a:cxn>
                    <a:cxn ang="0">
                      <a:pos x="0" y="7"/>
                    </a:cxn>
                  </a:cxnLst>
                  <a:rect l="0" t="0" r="r" b="b"/>
                  <a:pathLst>
                    <a:path w="28" h="10">
                      <a:moveTo>
                        <a:pt x="0" y="7"/>
                      </a:moveTo>
                      <a:cubicBezTo>
                        <a:pt x="2" y="7"/>
                        <a:pt x="3" y="8"/>
                        <a:pt x="5" y="9"/>
                      </a:cubicBezTo>
                      <a:cubicBezTo>
                        <a:pt x="6" y="10"/>
                        <a:pt x="8" y="10"/>
                        <a:pt x="10" y="10"/>
                      </a:cubicBezTo>
                      <a:cubicBezTo>
                        <a:pt x="12" y="10"/>
                        <a:pt x="15" y="10"/>
                        <a:pt x="17" y="10"/>
                      </a:cubicBezTo>
                      <a:cubicBezTo>
                        <a:pt x="22" y="9"/>
                        <a:pt x="28" y="5"/>
                        <a:pt x="27" y="0"/>
                      </a:cubicBezTo>
                      <a:cubicBezTo>
                        <a:pt x="22" y="1"/>
                        <a:pt x="17" y="1"/>
                        <a:pt x="12" y="2"/>
                      </a:cubicBezTo>
                      <a:cubicBezTo>
                        <a:pt x="8" y="3"/>
                        <a:pt x="4" y="5"/>
                        <a:pt x="0" y="6"/>
                      </a:cubicBezTo>
                      <a:lnTo>
                        <a:pt x="0" y="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8" name="Freeform 119"/>
                <p:cNvSpPr/>
                <p:nvPr/>
              </p:nvSpPr>
              <p:spPr bwMode="auto">
                <a:xfrm>
                  <a:off x="3508369" y="-180975"/>
                  <a:ext cx="141287" cy="46037"/>
                </a:xfrm>
                <a:custGeom>
                  <a:avLst/>
                  <a:gdLst/>
                  <a:ahLst/>
                  <a:cxnLst>
                    <a:cxn ang="0">
                      <a:pos x="0" y="14"/>
                    </a:cxn>
                    <a:cxn ang="0">
                      <a:pos x="15" y="17"/>
                    </a:cxn>
                    <a:cxn ang="0">
                      <a:pos x="22" y="14"/>
                    </a:cxn>
                    <a:cxn ang="0">
                      <a:pos x="29" y="13"/>
                    </a:cxn>
                    <a:cxn ang="0">
                      <a:pos x="43" y="13"/>
                    </a:cxn>
                    <a:cxn ang="0">
                      <a:pos x="53" y="8"/>
                    </a:cxn>
                    <a:cxn ang="0">
                      <a:pos x="28" y="4"/>
                    </a:cxn>
                    <a:cxn ang="0">
                      <a:pos x="3" y="13"/>
                    </a:cxn>
                    <a:cxn ang="0">
                      <a:pos x="0" y="14"/>
                    </a:cxn>
                  </a:cxnLst>
                  <a:rect l="0" t="0" r="r" b="b"/>
                  <a:pathLst>
                    <a:path w="54" h="18">
                      <a:moveTo>
                        <a:pt x="0" y="14"/>
                      </a:moveTo>
                      <a:cubicBezTo>
                        <a:pt x="4" y="17"/>
                        <a:pt x="10" y="18"/>
                        <a:pt x="15" y="17"/>
                      </a:cubicBezTo>
                      <a:cubicBezTo>
                        <a:pt x="18" y="17"/>
                        <a:pt x="20" y="15"/>
                        <a:pt x="22" y="14"/>
                      </a:cubicBezTo>
                      <a:cubicBezTo>
                        <a:pt x="25" y="13"/>
                        <a:pt x="27" y="13"/>
                        <a:pt x="29" y="13"/>
                      </a:cubicBezTo>
                      <a:cubicBezTo>
                        <a:pt x="34" y="13"/>
                        <a:pt x="38" y="13"/>
                        <a:pt x="43" y="13"/>
                      </a:cubicBezTo>
                      <a:cubicBezTo>
                        <a:pt x="48" y="13"/>
                        <a:pt x="54" y="15"/>
                        <a:pt x="53" y="8"/>
                      </a:cubicBezTo>
                      <a:cubicBezTo>
                        <a:pt x="45" y="6"/>
                        <a:pt x="37" y="0"/>
                        <a:pt x="28" y="4"/>
                      </a:cubicBezTo>
                      <a:cubicBezTo>
                        <a:pt x="20" y="7"/>
                        <a:pt x="11" y="11"/>
                        <a:pt x="3" y="13"/>
                      </a:cubicBezTo>
                      <a:lnTo>
                        <a:pt x="0" y="1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9" name="Freeform 120"/>
                <p:cNvSpPr/>
                <p:nvPr/>
              </p:nvSpPr>
              <p:spPr bwMode="auto">
                <a:xfrm>
                  <a:off x="3570282" y="-171450"/>
                  <a:ext cx="203200" cy="76200"/>
                </a:xfrm>
                <a:custGeom>
                  <a:avLst/>
                  <a:gdLst/>
                  <a:ahLst/>
                  <a:cxnLst>
                    <a:cxn ang="0">
                      <a:pos x="28" y="28"/>
                    </a:cxn>
                    <a:cxn ang="0">
                      <a:pos x="38" y="25"/>
                    </a:cxn>
                    <a:cxn ang="0">
                      <a:pos x="50" y="20"/>
                    </a:cxn>
                    <a:cxn ang="0">
                      <a:pos x="60" y="13"/>
                    </a:cxn>
                    <a:cxn ang="0">
                      <a:pos x="70" y="11"/>
                    </a:cxn>
                    <a:cxn ang="0">
                      <a:pos x="76" y="4"/>
                    </a:cxn>
                    <a:cxn ang="0">
                      <a:pos x="68" y="1"/>
                    </a:cxn>
                    <a:cxn ang="0">
                      <a:pos x="50" y="4"/>
                    </a:cxn>
                    <a:cxn ang="0">
                      <a:pos x="33" y="13"/>
                    </a:cxn>
                    <a:cxn ang="0">
                      <a:pos x="17" y="18"/>
                    </a:cxn>
                    <a:cxn ang="0">
                      <a:pos x="1" y="21"/>
                    </a:cxn>
                    <a:cxn ang="0">
                      <a:pos x="12" y="28"/>
                    </a:cxn>
                    <a:cxn ang="0">
                      <a:pos x="28" y="28"/>
                    </a:cxn>
                  </a:cxnLst>
                  <a:rect l="0" t="0" r="r" b="b"/>
                  <a:pathLst>
                    <a:path w="77" h="29">
                      <a:moveTo>
                        <a:pt x="28" y="28"/>
                      </a:moveTo>
                      <a:cubicBezTo>
                        <a:pt x="32" y="28"/>
                        <a:pt x="35" y="27"/>
                        <a:pt x="38" y="25"/>
                      </a:cubicBezTo>
                      <a:cubicBezTo>
                        <a:pt x="41" y="22"/>
                        <a:pt x="46" y="21"/>
                        <a:pt x="50" y="20"/>
                      </a:cubicBezTo>
                      <a:cubicBezTo>
                        <a:pt x="55" y="18"/>
                        <a:pt x="57" y="17"/>
                        <a:pt x="60" y="13"/>
                      </a:cubicBezTo>
                      <a:cubicBezTo>
                        <a:pt x="63" y="10"/>
                        <a:pt x="66" y="11"/>
                        <a:pt x="70" y="11"/>
                      </a:cubicBezTo>
                      <a:cubicBezTo>
                        <a:pt x="72" y="10"/>
                        <a:pt x="77" y="7"/>
                        <a:pt x="76" y="4"/>
                      </a:cubicBezTo>
                      <a:cubicBezTo>
                        <a:pt x="76" y="1"/>
                        <a:pt x="71" y="1"/>
                        <a:pt x="68" y="1"/>
                      </a:cubicBezTo>
                      <a:cubicBezTo>
                        <a:pt x="61" y="0"/>
                        <a:pt x="55" y="1"/>
                        <a:pt x="50" y="4"/>
                      </a:cubicBezTo>
                      <a:cubicBezTo>
                        <a:pt x="44" y="8"/>
                        <a:pt x="38" y="10"/>
                        <a:pt x="33" y="13"/>
                      </a:cubicBezTo>
                      <a:cubicBezTo>
                        <a:pt x="28" y="16"/>
                        <a:pt x="23" y="18"/>
                        <a:pt x="17" y="18"/>
                      </a:cubicBezTo>
                      <a:cubicBezTo>
                        <a:pt x="15" y="19"/>
                        <a:pt x="2" y="18"/>
                        <a:pt x="1" y="21"/>
                      </a:cubicBezTo>
                      <a:cubicBezTo>
                        <a:pt x="0" y="24"/>
                        <a:pt x="9" y="27"/>
                        <a:pt x="12" y="28"/>
                      </a:cubicBezTo>
                      <a:cubicBezTo>
                        <a:pt x="17" y="29"/>
                        <a:pt x="23" y="28"/>
                        <a:pt x="28" y="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0" name="Freeform 121"/>
                <p:cNvSpPr/>
                <p:nvPr/>
              </p:nvSpPr>
              <p:spPr bwMode="auto">
                <a:xfrm>
                  <a:off x="3789356" y="-131762"/>
                  <a:ext cx="69850" cy="26987"/>
                </a:xfrm>
                <a:custGeom>
                  <a:avLst/>
                  <a:gdLst/>
                  <a:ahLst/>
                  <a:cxnLst>
                    <a:cxn ang="0">
                      <a:pos x="1" y="6"/>
                    </a:cxn>
                    <a:cxn ang="0">
                      <a:pos x="16" y="10"/>
                    </a:cxn>
                    <a:cxn ang="0">
                      <a:pos x="23" y="7"/>
                    </a:cxn>
                    <a:cxn ang="0">
                      <a:pos x="27" y="1"/>
                    </a:cxn>
                    <a:cxn ang="0">
                      <a:pos x="13" y="1"/>
                    </a:cxn>
                    <a:cxn ang="0">
                      <a:pos x="0" y="5"/>
                    </a:cxn>
                    <a:cxn ang="0">
                      <a:pos x="1" y="6"/>
                    </a:cxn>
                  </a:cxnLst>
                  <a:rect l="0" t="0" r="r" b="b"/>
                  <a:pathLst>
                    <a:path w="27" h="10">
                      <a:moveTo>
                        <a:pt x="1" y="6"/>
                      </a:moveTo>
                      <a:cubicBezTo>
                        <a:pt x="6" y="8"/>
                        <a:pt x="10" y="10"/>
                        <a:pt x="16" y="10"/>
                      </a:cubicBezTo>
                      <a:cubicBezTo>
                        <a:pt x="19" y="10"/>
                        <a:pt x="21" y="9"/>
                        <a:pt x="23" y="7"/>
                      </a:cubicBezTo>
                      <a:cubicBezTo>
                        <a:pt x="26" y="5"/>
                        <a:pt x="25" y="3"/>
                        <a:pt x="27" y="1"/>
                      </a:cubicBezTo>
                      <a:cubicBezTo>
                        <a:pt x="22" y="0"/>
                        <a:pt x="17" y="0"/>
                        <a:pt x="13" y="1"/>
                      </a:cubicBezTo>
                      <a:cubicBezTo>
                        <a:pt x="9" y="2"/>
                        <a:pt x="3" y="2"/>
                        <a:pt x="0" y="5"/>
                      </a:cubicBezTo>
                      <a:lnTo>
                        <a:pt x="1"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1" name="Freeform 122"/>
                <p:cNvSpPr/>
                <p:nvPr/>
              </p:nvSpPr>
              <p:spPr bwMode="auto">
                <a:xfrm>
                  <a:off x="3886194" y="-179387"/>
                  <a:ext cx="112712" cy="34925"/>
                </a:xfrm>
                <a:custGeom>
                  <a:avLst/>
                  <a:gdLst/>
                  <a:ahLst/>
                  <a:cxnLst>
                    <a:cxn ang="0">
                      <a:pos x="2" y="3"/>
                    </a:cxn>
                    <a:cxn ang="0">
                      <a:pos x="24" y="11"/>
                    </a:cxn>
                    <a:cxn ang="0">
                      <a:pos x="43" y="9"/>
                    </a:cxn>
                    <a:cxn ang="0">
                      <a:pos x="20" y="2"/>
                    </a:cxn>
                    <a:cxn ang="0">
                      <a:pos x="0" y="1"/>
                    </a:cxn>
                    <a:cxn ang="0">
                      <a:pos x="2" y="3"/>
                    </a:cxn>
                  </a:cxnLst>
                  <a:rect l="0" t="0" r="r" b="b"/>
                  <a:pathLst>
                    <a:path w="43" h="13">
                      <a:moveTo>
                        <a:pt x="2" y="3"/>
                      </a:moveTo>
                      <a:cubicBezTo>
                        <a:pt x="5" y="8"/>
                        <a:pt x="19" y="10"/>
                        <a:pt x="24" y="11"/>
                      </a:cubicBezTo>
                      <a:cubicBezTo>
                        <a:pt x="27" y="11"/>
                        <a:pt x="42" y="13"/>
                        <a:pt x="43" y="9"/>
                      </a:cubicBezTo>
                      <a:cubicBezTo>
                        <a:pt x="43" y="6"/>
                        <a:pt x="24" y="2"/>
                        <a:pt x="20" y="2"/>
                      </a:cubicBezTo>
                      <a:cubicBezTo>
                        <a:pt x="13" y="1"/>
                        <a:pt x="7" y="0"/>
                        <a:pt x="0" y="1"/>
                      </a:cubicBezTo>
                      <a:lnTo>
                        <a:pt x="2"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2" name="Freeform 123"/>
                <p:cNvSpPr/>
                <p:nvPr/>
              </p:nvSpPr>
              <p:spPr bwMode="auto">
                <a:xfrm>
                  <a:off x="3983031" y="-136525"/>
                  <a:ext cx="80962" cy="25400"/>
                </a:xfrm>
                <a:custGeom>
                  <a:avLst/>
                  <a:gdLst/>
                  <a:ahLst/>
                  <a:cxnLst>
                    <a:cxn ang="0">
                      <a:pos x="0" y="9"/>
                    </a:cxn>
                    <a:cxn ang="0">
                      <a:pos x="4" y="2"/>
                    </a:cxn>
                    <a:cxn ang="0">
                      <a:pos x="13" y="2"/>
                    </a:cxn>
                    <a:cxn ang="0">
                      <a:pos x="30" y="1"/>
                    </a:cxn>
                    <a:cxn ang="0">
                      <a:pos x="20" y="9"/>
                    </a:cxn>
                    <a:cxn ang="0">
                      <a:pos x="3" y="8"/>
                    </a:cxn>
                    <a:cxn ang="0">
                      <a:pos x="0" y="9"/>
                    </a:cxn>
                  </a:cxnLst>
                  <a:rect l="0" t="0" r="r" b="b"/>
                  <a:pathLst>
                    <a:path w="31" h="10">
                      <a:moveTo>
                        <a:pt x="0" y="9"/>
                      </a:moveTo>
                      <a:cubicBezTo>
                        <a:pt x="2" y="8"/>
                        <a:pt x="2" y="4"/>
                        <a:pt x="4" y="2"/>
                      </a:cubicBezTo>
                      <a:cubicBezTo>
                        <a:pt x="6" y="1"/>
                        <a:pt x="10" y="2"/>
                        <a:pt x="13" y="2"/>
                      </a:cubicBezTo>
                      <a:cubicBezTo>
                        <a:pt x="19" y="2"/>
                        <a:pt x="24" y="0"/>
                        <a:pt x="30" y="1"/>
                      </a:cubicBezTo>
                      <a:cubicBezTo>
                        <a:pt x="31" y="8"/>
                        <a:pt x="26" y="9"/>
                        <a:pt x="20" y="9"/>
                      </a:cubicBezTo>
                      <a:cubicBezTo>
                        <a:pt x="15" y="9"/>
                        <a:pt x="7" y="10"/>
                        <a:pt x="3" y="8"/>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3" name="Freeform 124"/>
                <p:cNvSpPr/>
                <p:nvPr/>
              </p:nvSpPr>
              <p:spPr bwMode="auto">
                <a:xfrm>
                  <a:off x="4079869" y="-155575"/>
                  <a:ext cx="95250" cy="31750"/>
                </a:xfrm>
                <a:custGeom>
                  <a:avLst/>
                  <a:gdLst/>
                  <a:ahLst/>
                  <a:cxnLst>
                    <a:cxn ang="0">
                      <a:pos x="0" y="4"/>
                    </a:cxn>
                    <a:cxn ang="0">
                      <a:pos x="8" y="7"/>
                    </a:cxn>
                    <a:cxn ang="0">
                      <a:pos x="20" y="11"/>
                    </a:cxn>
                    <a:cxn ang="0">
                      <a:pos x="36" y="5"/>
                    </a:cxn>
                    <a:cxn ang="0">
                      <a:pos x="31" y="0"/>
                    </a:cxn>
                    <a:cxn ang="0">
                      <a:pos x="19" y="0"/>
                    </a:cxn>
                    <a:cxn ang="0">
                      <a:pos x="10" y="1"/>
                    </a:cxn>
                    <a:cxn ang="0">
                      <a:pos x="1" y="2"/>
                    </a:cxn>
                    <a:cxn ang="0">
                      <a:pos x="0" y="4"/>
                    </a:cxn>
                  </a:cxnLst>
                  <a:rect l="0" t="0" r="r" b="b"/>
                  <a:pathLst>
                    <a:path w="36" h="12">
                      <a:moveTo>
                        <a:pt x="0" y="4"/>
                      </a:moveTo>
                      <a:cubicBezTo>
                        <a:pt x="2" y="4"/>
                        <a:pt x="6" y="6"/>
                        <a:pt x="8" y="7"/>
                      </a:cubicBezTo>
                      <a:cubicBezTo>
                        <a:pt x="13" y="9"/>
                        <a:pt x="15" y="11"/>
                        <a:pt x="20" y="11"/>
                      </a:cubicBezTo>
                      <a:cubicBezTo>
                        <a:pt x="25" y="12"/>
                        <a:pt x="36" y="12"/>
                        <a:pt x="36" y="5"/>
                      </a:cubicBezTo>
                      <a:cubicBezTo>
                        <a:pt x="36" y="1"/>
                        <a:pt x="36" y="0"/>
                        <a:pt x="31" y="0"/>
                      </a:cubicBezTo>
                      <a:cubicBezTo>
                        <a:pt x="27" y="0"/>
                        <a:pt x="23" y="0"/>
                        <a:pt x="19" y="0"/>
                      </a:cubicBezTo>
                      <a:cubicBezTo>
                        <a:pt x="16" y="0"/>
                        <a:pt x="13" y="1"/>
                        <a:pt x="10" y="1"/>
                      </a:cubicBezTo>
                      <a:cubicBezTo>
                        <a:pt x="7" y="1"/>
                        <a:pt x="3" y="0"/>
                        <a:pt x="1" y="2"/>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4" name="Freeform 125"/>
                <p:cNvSpPr/>
                <p:nvPr/>
              </p:nvSpPr>
              <p:spPr bwMode="auto">
                <a:xfrm>
                  <a:off x="4198931" y="-184150"/>
                  <a:ext cx="123825" cy="39687"/>
                </a:xfrm>
                <a:custGeom>
                  <a:avLst/>
                  <a:gdLst/>
                  <a:ahLst/>
                  <a:cxnLst>
                    <a:cxn ang="0">
                      <a:pos x="1" y="6"/>
                    </a:cxn>
                    <a:cxn ang="0">
                      <a:pos x="10" y="14"/>
                    </a:cxn>
                    <a:cxn ang="0">
                      <a:pos x="20" y="13"/>
                    </a:cxn>
                    <a:cxn ang="0">
                      <a:pos x="40" y="10"/>
                    </a:cxn>
                    <a:cxn ang="0">
                      <a:pos x="46" y="5"/>
                    </a:cxn>
                    <a:cxn ang="0">
                      <a:pos x="35" y="1"/>
                    </a:cxn>
                    <a:cxn ang="0">
                      <a:pos x="9" y="6"/>
                    </a:cxn>
                    <a:cxn ang="0">
                      <a:pos x="4" y="7"/>
                    </a:cxn>
                    <a:cxn ang="0">
                      <a:pos x="1" y="6"/>
                    </a:cxn>
                  </a:cxnLst>
                  <a:rect l="0" t="0" r="r" b="b"/>
                  <a:pathLst>
                    <a:path w="47" h="15">
                      <a:moveTo>
                        <a:pt x="1" y="6"/>
                      </a:moveTo>
                      <a:cubicBezTo>
                        <a:pt x="0" y="10"/>
                        <a:pt x="6" y="14"/>
                        <a:pt x="10" y="14"/>
                      </a:cubicBezTo>
                      <a:cubicBezTo>
                        <a:pt x="13" y="15"/>
                        <a:pt x="17" y="14"/>
                        <a:pt x="20" y="13"/>
                      </a:cubicBezTo>
                      <a:cubicBezTo>
                        <a:pt x="27" y="13"/>
                        <a:pt x="34" y="12"/>
                        <a:pt x="40" y="10"/>
                      </a:cubicBezTo>
                      <a:cubicBezTo>
                        <a:pt x="43" y="9"/>
                        <a:pt x="47" y="9"/>
                        <a:pt x="46" y="5"/>
                      </a:cubicBezTo>
                      <a:cubicBezTo>
                        <a:pt x="46" y="0"/>
                        <a:pt x="39" y="1"/>
                        <a:pt x="35" y="1"/>
                      </a:cubicBezTo>
                      <a:cubicBezTo>
                        <a:pt x="26" y="1"/>
                        <a:pt x="18" y="4"/>
                        <a:pt x="9" y="6"/>
                      </a:cubicBezTo>
                      <a:cubicBezTo>
                        <a:pt x="8" y="7"/>
                        <a:pt x="6" y="7"/>
                        <a:pt x="4" y="7"/>
                      </a:cubicBezTo>
                      <a:lnTo>
                        <a:pt x="1"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5" name="Freeform 126"/>
                <p:cNvSpPr/>
                <p:nvPr/>
              </p:nvSpPr>
              <p:spPr bwMode="auto">
                <a:xfrm>
                  <a:off x="4106856" y="-203200"/>
                  <a:ext cx="60325" cy="34925"/>
                </a:xfrm>
                <a:custGeom>
                  <a:avLst/>
                  <a:gdLst/>
                  <a:ahLst/>
                  <a:cxnLst>
                    <a:cxn ang="0">
                      <a:pos x="0" y="0"/>
                    </a:cxn>
                    <a:cxn ang="0">
                      <a:pos x="23" y="9"/>
                    </a:cxn>
                    <a:cxn ang="0">
                      <a:pos x="13" y="4"/>
                    </a:cxn>
                    <a:cxn ang="0">
                      <a:pos x="1" y="1"/>
                    </a:cxn>
                    <a:cxn ang="0">
                      <a:pos x="0" y="0"/>
                    </a:cxn>
                  </a:cxnLst>
                  <a:rect l="0" t="0" r="r" b="b"/>
                  <a:pathLst>
                    <a:path w="23" h="13">
                      <a:moveTo>
                        <a:pt x="0" y="0"/>
                      </a:moveTo>
                      <a:cubicBezTo>
                        <a:pt x="1" y="9"/>
                        <a:pt x="15" y="13"/>
                        <a:pt x="23" y="9"/>
                      </a:cubicBezTo>
                      <a:cubicBezTo>
                        <a:pt x="23" y="3"/>
                        <a:pt x="16" y="4"/>
                        <a:pt x="13" y="4"/>
                      </a:cubicBezTo>
                      <a:cubicBezTo>
                        <a:pt x="9" y="3"/>
                        <a:pt x="5" y="2"/>
                        <a:pt x="1" y="1"/>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6" name="Freeform 127"/>
                <p:cNvSpPr/>
                <p:nvPr/>
              </p:nvSpPr>
              <p:spPr bwMode="auto">
                <a:xfrm>
                  <a:off x="3973506" y="-223837"/>
                  <a:ext cx="68262" cy="23812"/>
                </a:xfrm>
                <a:custGeom>
                  <a:avLst/>
                  <a:gdLst/>
                  <a:ahLst/>
                  <a:cxnLst>
                    <a:cxn ang="0">
                      <a:pos x="0" y="4"/>
                    </a:cxn>
                    <a:cxn ang="0">
                      <a:pos x="17" y="7"/>
                    </a:cxn>
                    <a:cxn ang="0">
                      <a:pos x="24" y="8"/>
                    </a:cxn>
                    <a:cxn ang="0">
                      <a:pos x="24" y="3"/>
                    </a:cxn>
                    <a:cxn ang="0">
                      <a:pos x="12" y="2"/>
                    </a:cxn>
                    <a:cxn ang="0">
                      <a:pos x="0" y="1"/>
                    </a:cxn>
                    <a:cxn ang="0">
                      <a:pos x="0" y="4"/>
                    </a:cxn>
                  </a:cxnLst>
                  <a:rect l="0" t="0" r="r" b="b"/>
                  <a:pathLst>
                    <a:path w="26" h="9">
                      <a:moveTo>
                        <a:pt x="0" y="4"/>
                      </a:moveTo>
                      <a:cubicBezTo>
                        <a:pt x="6" y="4"/>
                        <a:pt x="12" y="7"/>
                        <a:pt x="17" y="7"/>
                      </a:cubicBezTo>
                      <a:cubicBezTo>
                        <a:pt x="18" y="8"/>
                        <a:pt x="22" y="9"/>
                        <a:pt x="24" y="8"/>
                      </a:cubicBezTo>
                      <a:cubicBezTo>
                        <a:pt x="26" y="7"/>
                        <a:pt x="25" y="4"/>
                        <a:pt x="24" y="3"/>
                      </a:cubicBezTo>
                      <a:cubicBezTo>
                        <a:pt x="21" y="0"/>
                        <a:pt x="15" y="2"/>
                        <a:pt x="12" y="2"/>
                      </a:cubicBezTo>
                      <a:cubicBezTo>
                        <a:pt x="8" y="1"/>
                        <a:pt x="4" y="1"/>
                        <a:pt x="0" y="1"/>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7" name="Freeform 128"/>
                <p:cNvSpPr/>
                <p:nvPr/>
              </p:nvSpPr>
              <p:spPr bwMode="auto">
                <a:xfrm>
                  <a:off x="3917944" y="-128587"/>
                  <a:ext cx="55562" cy="25400"/>
                </a:xfrm>
                <a:custGeom>
                  <a:avLst/>
                  <a:gdLst/>
                  <a:ahLst/>
                  <a:cxnLst>
                    <a:cxn ang="0">
                      <a:pos x="12" y="9"/>
                    </a:cxn>
                    <a:cxn ang="0">
                      <a:pos x="13" y="9"/>
                    </a:cxn>
                    <a:cxn ang="0">
                      <a:pos x="9" y="1"/>
                    </a:cxn>
                    <a:cxn ang="0">
                      <a:pos x="12" y="9"/>
                    </a:cxn>
                  </a:cxnLst>
                  <a:rect l="0" t="0" r="r" b="b"/>
                  <a:pathLst>
                    <a:path w="21" h="10">
                      <a:moveTo>
                        <a:pt x="12" y="9"/>
                      </a:moveTo>
                      <a:cubicBezTo>
                        <a:pt x="13" y="9"/>
                        <a:pt x="13" y="9"/>
                        <a:pt x="13" y="9"/>
                      </a:cubicBezTo>
                      <a:cubicBezTo>
                        <a:pt x="21" y="7"/>
                        <a:pt x="14" y="0"/>
                        <a:pt x="9" y="1"/>
                      </a:cubicBezTo>
                      <a:cubicBezTo>
                        <a:pt x="0" y="3"/>
                        <a:pt x="6" y="10"/>
                        <a:pt x="12"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8" name="Freeform 129"/>
                <p:cNvSpPr/>
                <p:nvPr/>
              </p:nvSpPr>
              <p:spPr bwMode="auto">
                <a:xfrm>
                  <a:off x="4057644" y="-111125"/>
                  <a:ext cx="57150" cy="23812"/>
                </a:xfrm>
                <a:custGeom>
                  <a:avLst/>
                  <a:gdLst/>
                  <a:ahLst/>
                  <a:cxnLst>
                    <a:cxn ang="0">
                      <a:pos x="0" y="8"/>
                    </a:cxn>
                    <a:cxn ang="0">
                      <a:pos x="19" y="4"/>
                    </a:cxn>
                    <a:cxn ang="0">
                      <a:pos x="11" y="7"/>
                    </a:cxn>
                    <a:cxn ang="0">
                      <a:pos x="1" y="8"/>
                    </a:cxn>
                    <a:cxn ang="0">
                      <a:pos x="0" y="8"/>
                    </a:cxn>
                  </a:cxnLst>
                  <a:rect l="0" t="0" r="r" b="b"/>
                  <a:pathLst>
                    <a:path w="22" h="9">
                      <a:moveTo>
                        <a:pt x="0" y="8"/>
                      </a:moveTo>
                      <a:cubicBezTo>
                        <a:pt x="0" y="2"/>
                        <a:pt x="15" y="0"/>
                        <a:pt x="19" y="4"/>
                      </a:cubicBezTo>
                      <a:cubicBezTo>
                        <a:pt x="22" y="8"/>
                        <a:pt x="14" y="7"/>
                        <a:pt x="11" y="7"/>
                      </a:cubicBezTo>
                      <a:cubicBezTo>
                        <a:pt x="8" y="8"/>
                        <a:pt x="5" y="9"/>
                        <a:pt x="1" y="8"/>
                      </a:cubicBezTo>
                      <a:lnTo>
                        <a:pt x="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9" name="Freeform 130"/>
                <p:cNvSpPr/>
                <p:nvPr/>
              </p:nvSpPr>
              <p:spPr bwMode="auto">
                <a:xfrm>
                  <a:off x="4178293" y="-231775"/>
                  <a:ext cx="41275" cy="20637"/>
                </a:xfrm>
                <a:custGeom>
                  <a:avLst/>
                  <a:gdLst/>
                  <a:ahLst/>
                  <a:cxnLst>
                    <a:cxn ang="0">
                      <a:pos x="0" y="2"/>
                    </a:cxn>
                    <a:cxn ang="0">
                      <a:pos x="9" y="7"/>
                    </a:cxn>
                    <a:cxn ang="0">
                      <a:pos x="16" y="2"/>
                    </a:cxn>
                    <a:cxn ang="0">
                      <a:pos x="2" y="1"/>
                    </a:cxn>
                    <a:cxn ang="0">
                      <a:pos x="0" y="2"/>
                    </a:cxn>
                  </a:cxnLst>
                  <a:rect l="0" t="0" r="r" b="b"/>
                  <a:pathLst>
                    <a:path w="16" h="8">
                      <a:moveTo>
                        <a:pt x="0" y="2"/>
                      </a:moveTo>
                      <a:cubicBezTo>
                        <a:pt x="3" y="5"/>
                        <a:pt x="4" y="7"/>
                        <a:pt x="9" y="7"/>
                      </a:cubicBezTo>
                      <a:cubicBezTo>
                        <a:pt x="14" y="8"/>
                        <a:pt x="14" y="6"/>
                        <a:pt x="16" y="2"/>
                      </a:cubicBezTo>
                      <a:cubicBezTo>
                        <a:pt x="13" y="1"/>
                        <a:pt x="5" y="0"/>
                        <a:pt x="2" y="1"/>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0" name="Freeform 131"/>
                <p:cNvSpPr/>
                <p:nvPr/>
              </p:nvSpPr>
              <p:spPr bwMode="auto">
                <a:xfrm>
                  <a:off x="4227506" y="-227012"/>
                  <a:ext cx="50800" cy="26987"/>
                </a:xfrm>
                <a:custGeom>
                  <a:avLst/>
                  <a:gdLst/>
                  <a:ahLst/>
                  <a:cxnLst>
                    <a:cxn ang="0">
                      <a:pos x="2" y="9"/>
                    </a:cxn>
                    <a:cxn ang="0">
                      <a:pos x="19" y="8"/>
                    </a:cxn>
                    <a:cxn ang="0">
                      <a:pos x="3" y="10"/>
                    </a:cxn>
                    <a:cxn ang="0">
                      <a:pos x="2" y="9"/>
                    </a:cxn>
                  </a:cxnLst>
                  <a:rect l="0" t="0" r="r" b="b"/>
                  <a:pathLst>
                    <a:path w="19" h="10">
                      <a:moveTo>
                        <a:pt x="2" y="9"/>
                      </a:moveTo>
                      <a:cubicBezTo>
                        <a:pt x="0" y="5"/>
                        <a:pt x="19" y="0"/>
                        <a:pt x="19" y="8"/>
                      </a:cubicBezTo>
                      <a:cubicBezTo>
                        <a:pt x="14" y="10"/>
                        <a:pt x="8" y="10"/>
                        <a:pt x="3" y="10"/>
                      </a:cubicBezTo>
                      <a:lnTo>
                        <a:pt x="2"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1" name="Freeform 132"/>
                <p:cNvSpPr/>
                <p:nvPr/>
              </p:nvSpPr>
              <p:spPr bwMode="auto">
                <a:xfrm>
                  <a:off x="4038594" y="-242887"/>
                  <a:ext cx="41275" cy="26987"/>
                </a:xfrm>
                <a:custGeom>
                  <a:avLst/>
                  <a:gdLst/>
                  <a:ahLst/>
                  <a:cxnLst>
                    <a:cxn ang="0">
                      <a:pos x="1" y="1"/>
                    </a:cxn>
                    <a:cxn ang="0">
                      <a:pos x="13" y="7"/>
                    </a:cxn>
                    <a:cxn ang="0">
                      <a:pos x="3" y="0"/>
                    </a:cxn>
                    <a:cxn ang="0">
                      <a:pos x="1" y="1"/>
                    </a:cxn>
                  </a:cxnLst>
                  <a:rect l="0" t="0" r="r" b="b"/>
                  <a:pathLst>
                    <a:path w="16" h="10">
                      <a:moveTo>
                        <a:pt x="1" y="1"/>
                      </a:moveTo>
                      <a:cubicBezTo>
                        <a:pt x="0" y="5"/>
                        <a:pt x="11" y="10"/>
                        <a:pt x="13" y="7"/>
                      </a:cubicBezTo>
                      <a:cubicBezTo>
                        <a:pt x="16" y="3"/>
                        <a:pt x="5" y="0"/>
                        <a:pt x="3" y="0"/>
                      </a:cubicBezTo>
                      <a:lnTo>
                        <a:pt x="1"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2" name="Freeform 133"/>
                <p:cNvSpPr/>
                <p:nvPr/>
              </p:nvSpPr>
              <p:spPr bwMode="auto">
                <a:xfrm>
                  <a:off x="3889369" y="117475"/>
                  <a:ext cx="554037" cy="284162"/>
                </a:xfrm>
                <a:custGeom>
                  <a:avLst/>
                  <a:gdLst/>
                  <a:ahLst/>
                  <a:cxnLst>
                    <a:cxn ang="0">
                      <a:pos x="162" y="37"/>
                    </a:cxn>
                    <a:cxn ang="0">
                      <a:pos x="178" y="34"/>
                    </a:cxn>
                    <a:cxn ang="0">
                      <a:pos x="191" y="29"/>
                    </a:cxn>
                    <a:cxn ang="0">
                      <a:pos x="208" y="16"/>
                    </a:cxn>
                    <a:cxn ang="0">
                      <a:pos x="199" y="1"/>
                    </a:cxn>
                    <a:cxn ang="0">
                      <a:pos x="174" y="6"/>
                    </a:cxn>
                    <a:cxn ang="0">
                      <a:pos x="163" y="10"/>
                    </a:cxn>
                    <a:cxn ang="0">
                      <a:pos x="153" y="14"/>
                    </a:cxn>
                    <a:cxn ang="0">
                      <a:pos x="141" y="13"/>
                    </a:cxn>
                    <a:cxn ang="0">
                      <a:pos x="130" y="16"/>
                    </a:cxn>
                    <a:cxn ang="0">
                      <a:pos x="107" y="16"/>
                    </a:cxn>
                    <a:cxn ang="0">
                      <a:pos x="92" y="27"/>
                    </a:cxn>
                    <a:cxn ang="0">
                      <a:pos x="85" y="27"/>
                    </a:cxn>
                    <a:cxn ang="0">
                      <a:pos x="80" y="28"/>
                    </a:cxn>
                    <a:cxn ang="0">
                      <a:pos x="70" y="30"/>
                    </a:cxn>
                    <a:cxn ang="0">
                      <a:pos x="62" y="37"/>
                    </a:cxn>
                    <a:cxn ang="0">
                      <a:pos x="52" y="41"/>
                    </a:cxn>
                    <a:cxn ang="0">
                      <a:pos x="28" y="49"/>
                    </a:cxn>
                    <a:cxn ang="0">
                      <a:pos x="23" y="58"/>
                    </a:cxn>
                    <a:cxn ang="0">
                      <a:pos x="23" y="68"/>
                    </a:cxn>
                    <a:cxn ang="0">
                      <a:pos x="9" y="86"/>
                    </a:cxn>
                    <a:cxn ang="0">
                      <a:pos x="1" y="90"/>
                    </a:cxn>
                    <a:cxn ang="0">
                      <a:pos x="7" y="98"/>
                    </a:cxn>
                    <a:cxn ang="0">
                      <a:pos x="46" y="94"/>
                    </a:cxn>
                    <a:cxn ang="0">
                      <a:pos x="49" y="84"/>
                    </a:cxn>
                    <a:cxn ang="0">
                      <a:pos x="57" y="81"/>
                    </a:cxn>
                    <a:cxn ang="0">
                      <a:pos x="73" y="67"/>
                    </a:cxn>
                    <a:cxn ang="0">
                      <a:pos x="95" y="62"/>
                    </a:cxn>
                    <a:cxn ang="0">
                      <a:pos x="116" y="52"/>
                    </a:cxn>
                    <a:cxn ang="0">
                      <a:pos x="133" y="41"/>
                    </a:cxn>
                    <a:cxn ang="0">
                      <a:pos x="154" y="37"/>
                    </a:cxn>
                    <a:cxn ang="0">
                      <a:pos x="162" y="37"/>
                    </a:cxn>
                  </a:cxnLst>
                  <a:rect l="0" t="0" r="r" b="b"/>
                  <a:pathLst>
                    <a:path w="211" h="108">
                      <a:moveTo>
                        <a:pt x="162" y="37"/>
                      </a:moveTo>
                      <a:cubicBezTo>
                        <a:pt x="167" y="35"/>
                        <a:pt x="173" y="36"/>
                        <a:pt x="178" y="34"/>
                      </a:cubicBezTo>
                      <a:cubicBezTo>
                        <a:pt x="182" y="32"/>
                        <a:pt x="187" y="31"/>
                        <a:pt x="191" y="29"/>
                      </a:cubicBezTo>
                      <a:cubicBezTo>
                        <a:pt x="198" y="26"/>
                        <a:pt x="205" y="23"/>
                        <a:pt x="208" y="16"/>
                      </a:cubicBezTo>
                      <a:cubicBezTo>
                        <a:pt x="211" y="8"/>
                        <a:pt x="207" y="2"/>
                        <a:pt x="199" y="1"/>
                      </a:cubicBezTo>
                      <a:cubicBezTo>
                        <a:pt x="191" y="0"/>
                        <a:pt x="182" y="3"/>
                        <a:pt x="174" y="6"/>
                      </a:cubicBezTo>
                      <a:cubicBezTo>
                        <a:pt x="170" y="8"/>
                        <a:pt x="167" y="9"/>
                        <a:pt x="163" y="10"/>
                      </a:cubicBezTo>
                      <a:cubicBezTo>
                        <a:pt x="160" y="11"/>
                        <a:pt x="157" y="13"/>
                        <a:pt x="153" y="14"/>
                      </a:cubicBezTo>
                      <a:cubicBezTo>
                        <a:pt x="149" y="14"/>
                        <a:pt x="145" y="13"/>
                        <a:pt x="141" y="13"/>
                      </a:cubicBezTo>
                      <a:cubicBezTo>
                        <a:pt x="137" y="13"/>
                        <a:pt x="134" y="15"/>
                        <a:pt x="130" y="16"/>
                      </a:cubicBezTo>
                      <a:cubicBezTo>
                        <a:pt x="123" y="18"/>
                        <a:pt x="115" y="16"/>
                        <a:pt x="107" y="16"/>
                      </a:cubicBezTo>
                      <a:cubicBezTo>
                        <a:pt x="99" y="15"/>
                        <a:pt x="99" y="26"/>
                        <a:pt x="92" y="27"/>
                      </a:cubicBezTo>
                      <a:cubicBezTo>
                        <a:pt x="90" y="27"/>
                        <a:pt x="87" y="27"/>
                        <a:pt x="85" y="27"/>
                      </a:cubicBezTo>
                      <a:cubicBezTo>
                        <a:pt x="83" y="27"/>
                        <a:pt x="82" y="28"/>
                        <a:pt x="80" y="28"/>
                      </a:cubicBezTo>
                      <a:cubicBezTo>
                        <a:pt x="77" y="29"/>
                        <a:pt x="73" y="29"/>
                        <a:pt x="70" y="30"/>
                      </a:cubicBezTo>
                      <a:cubicBezTo>
                        <a:pt x="66" y="31"/>
                        <a:pt x="64" y="35"/>
                        <a:pt x="62" y="37"/>
                      </a:cubicBezTo>
                      <a:cubicBezTo>
                        <a:pt x="59" y="40"/>
                        <a:pt x="56" y="41"/>
                        <a:pt x="52" y="41"/>
                      </a:cubicBezTo>
                      <a:cubicBezTo>
                        <a:pt x="43" y="41"/>
                        <a:pt x="35" y="45"/>
                        <a:pt x="28" y="49"/>
                      </a:cubicBezTo>
                      <a:cubicBezTo>
                        <a:pt x="24" y="52"/>
                        <a:pt x="23" y="53"/>
                        <a:pt x="23" y="58"/>
                      </a:cubicBezTo>
                      <a:cubicBezTo>
                        <a:pt x="23" y="61"/>
                        <a:pt x="23" y="64"/>
                        <a:pt x="23" y="68"/>
                      </a:cubicBezTo>
                      <a:cubicBezTo>
                        <a:pt x="23" y="75"/>
                        <a:pt x="17" y="84"/>
                        <a:pt x="9" y="86"/>
                      </a:cubicBezTo>
                      <a:cubicBezTo>
                        <a:pt x="6" y="86"/>
                        <a:pt x="2" y="86"/>
                        <a:pt x="1" y="90"/>
                      </a:cubicBezTo>
                      <a:cubicBezTo>
                        <a:pt x="0" y="94"/>
                        <a:pt x="4" y="97"/>
                        <a:pt x="7" y="98"/>
                      </a:cubicBezTo>
                      <a:cubicBezTo>
                        <a:pt x="20" y="102"/>
                        <a:pt x="37" y="108"/>
                        <a:pt x="46" y="94"/>
                      </a:cubicBezTo>
                      <a:cubicBezTo>
                        <a:pt x="48" y="91"/>
                        <a:pt x="47" y="87"/>
                        <a:pt x="49" y="84"/>
                      </a:cubicBezTo>
                      <a:cubicBezTo>
                        <a:pt x="51" y="80"/>
                        <a:pt x="53" y="82"/>
                        <a:pt x="57" y="81"/>
                      </a:cubicBezTo>
                      <a:cubicBezTo>
                        <a:pt x="66" y="80"/>
                        <a:pt x="66" y="70"/>
                        <a:pt x="73" y="67"/>
                      </a:cubicBezTo>
                      <a:cubicBezTo>
                        <a:pt x="80" y="63"/>
                        <a:pt x="88" y="64"/>
                        <a:pt x="95" y="62"/>
                      </a:cubicBezTo>
                      <a:cubicBezTo>
                        <a:pt x="102" y="60"/>
                        <a:pt x="110" y="57"/>
                        <a:pt x="116" y="52"/>
                      </a:cubicBezTo>
                      <a:cubicBezTo>
                        <a:pt x="122" y="48"/>
                        <a:pt x="126" y="44"/>
                        <a:pt x="133" y="41"/>
                      </a:cubicBezTo>
                      <a:cubicBezTo>
                        <a:pt x="139" y="39"/>
                        <a:pt x="147" y="37"/>
                        <a:pt x="154" y="37"/>
                      </a:cubicBezTo>
                      <a:lnTo>
                        <a:pt x="162" y="3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3" name="Freeform 134"/>
                <p:cNvSpPr/>
                <p:nvPr/>
              </p:nvSpPr>
              <p:spPr bwMode="auto">
                <a:xfrm>
                  <a:off x="3770307" y="398462"/>
                  <a:ext cx="247650" cy="219075"/>
                </a:xfrm>
                <a:custGeom>
                  <a:avLst/>
                  <a:gdLst/>
                  <a:ahLst/>
                  <a:cxnLst>
                    <a:cxn ang="0">
                      <a:pos x="63" y="33"/>
                    </a:cxn>
                    <a:cxn ang="0">
                      <a:pos x="68" y="10"/>
                    </a:cxn>
                    <a:cxn ang="0">
                      <a:pos x="66" y="2"/>
                    </a:cxn>
                    <a:cxn ang="0">
                      <a:pos x="54" y="0"/>
                    </a:cxn>
                    <a:cxn ang="0">
                      <a:pos x="31" y="6"/>
                    </a:cxn>
                    <a:cxn ang="0">
                      <a:pos x="18" y="10"/>
                    </a:cxn>
                    <a:cxn ang="0">
                      <a:pos x="13" y="17"/>
                    </a:cxn>
                    <a:cxn ang="0">
                      <a:pos x="14" y="28"/>
                    </a:cxn>
                    <a:cxn ang="0">
                      <a:pos x="5" y="34"/>
                    </a:cxn>
                    <a:cxn ang="0">
                      <a:pos x="2" y="43"/>
                    </a:cxn>
                    <a:cxn ang="0">
                      <a:pos x="13" y="48"/>
                    </a:cxn>
                    <a:cxn ang="0">
                      <a:pos x="31" y="60"/>
                    </a:cxn>
                    <a:cxn ang="0">
                      <a:pos x="35" y="70"/>
                    </a:cxn>
                    <a:cxn ang="0">
                      <a:pos x="43" y="72"/>
                    </a:cxn>
                    <a:cxn ang="0">
                      <a:pos x="48" y="75"/>
                    </a:cxn>
                    <a:cxn ang="0">
                      <a:pos x="59" y="82"/>
                    </a:cxn>
                    <a:cxn ang="0">
                      <a:pos x="71" y="82"/>
                    </a:cxn>
                    <a:cxn ang="0">
                      <a:pos x="81" y="79"/>
                    </a:cxn>
                    <a:cxn ang="0">
                      <a:pos x="90" y="73"/>
                    </a:cxn>
                    <a:cxn ang="0">
                      <a:pos x="74" y="56"/>
                    </a:cxn>
                    <a:cxn ang="0">
                      <a:pos x="69" y="47"/>
                    </a:cxn>
                    <a:cxn ang="0">
                      <a:pos x="63" y="33"/>
                    </a:cxn>
                  </a:cxnLst>
                  <a:rect l="0" t="0" r="r" b="b"/>
                  <a:pathLst>
                    <a:path w="94" h="83">
                      <a:moveTo>
                        <a:pt x="63" y="33"/>
                      </a:moveTo>
                      <a:cubicBezTo>
                        <a:pt x="62" y="25"/>
                        <a:pt x="65" y="17"/>
                        <a:pt x="68" y="10"/>
                      </a:cubicBezTo>
                      <a:cubicBezTo>
                        <a:pt x="69" y="6"/>
                        <a:pt x="70" y="4"/>
                        <a:pt x="66" y="2"/>
                      </a:cubicBezTo>
                      <a:cubicBezTo>
                        <a:pt x="62" y="0"/>
                        <a:pt x="58" y="0"/>
                        <a:pt x="54" y="0"/>
                      </a:cubicBezTo>
                      <a:cubicBezTo>
                        <a:pt x="46" y="0"/>
                        <a:pt x="39" y="4"/>
                        <a:pt x="31" y="6"/>
                      </a:cubicBezTo>
                      <a:cubicBezTo>
                        <a:pt x="27" y="8"/>
                        <a:pt x="22" y="9"/>
                        <a:pt x="18" y="10"/>
                      </a:cubicBezTo>
                      <a:cubicBezTo>
                        <a:pt x="14" y="12"/>
                        <a:pt x="12" y="13"/>
                        <a:pt x="13" y="17"/>
                      </a:cubicBezTo>
                      <a:cubicBezTo>
                        <a:pt x="13" y="21"/>
                        <a:pt x="15" y="24"/>
                        <a:pt x="14" y="28"/>
                      </a:cubicBezTo>
                      <a:cubicBezTo>
                        <a:pt x="12" y="31"/>
                        <a:pt x="8" y="33"/>
                        <a:pt x="5" y="34"/>
                      </a:cubicBezTo>
                      <a:cubicBezTo>
                        <a:pt x="3" y="36"/>
                        <a:pt x="0" y="40"/>
                        <a:pt x="2" y="43"/>
                      </a:cubicBezTo>
                      <a:cubicBezTo>
                        <a:pt x="3" y="46"/>
                        <a:pt x="10" y="47"/>
                        <a:pt x="13" y="48"/>
                      </a:cubicBezTo>
                      <a:cubicBezTo>
                        <a:pt x="21" y="51"/>
                        <a:pt x="30" y="51"/>
                        <a:pt x="31" y="60"/>
                      </a:cubicBezTo>
                      <a:cubicBezTo>
                        <a:pt x="32" y="64"/>
                        <a:pt x="31" y="68"/>
                        <a:pt x="35" y="70"/>
                      </a:cubicBezTo>
                      <a:cubicBezTo>
                        <a:pt x="37" y="71"/>
                        <a:pt x="40" y="71"/>
                        <a:pt x="43" y="72"/>
                      </a:cubicBezTo>
                      <a:cubicBezTo>
                        <a:pt x="45" y="72"/>
                        <a:pt x="46" y="74"/>
                        <a:pt x="48" y="75"/>
                      </a:cubicBezTo>
                      <a:cubicBezTo>
                        <a:pt x="51" y="78"/>
                        <a:pt x="55" y="81"/>
                        <a:pt x="59" y="82"/>
                      </a:cubicBezTo>
                      <a:cubicBezTo>
                        <a:pt x="63" y="83"/>
                        <a:pt x="67" y="82"/>
                        <a:pt x="71" y="82"/>
                      </a:cubicBezTo>
                      <a:cubicBezTo>
                        <a:pt x="75" y="82"/>
                        <a:pt x="77" y="81"/>
                        <a:pt x="81" y="79"/>
                      </a:cubicBezTo>
                      <a:cubicBezTo>
                        <a:pt x="84" y="77"/>
                        <a:pt x="89" y="75"/>
                        <a:pt x="90" y="73"/>
                      </a:cubicBezTo>
                      <a:cubicBezTo>
                        <a:pt x="94" y="65"/>
                        <a:pt x="78" y="60"/>
                        <a:pt x="74" y="56"/>
                      </a:cubicBezTo>
                      <a:cubicBezTo>
                        <a:pt x="72" y="53"/>
                        <a:pt x="71" y="50"/>
                        <a:pt x="69" y="47"/>
                      </a:cubicBezTo>
                      <a:cubicBezTo>
                        <a:pt x="66" y="42"/>
                        <a:pt x="63" y="38"/>
                        <a:pt x="63"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4" name="Freeform 135"/>
                <p:cNvSpPr/>
                <p:nvPr/>
              </p:nvSpPr>
              <p:spPr bwMode="auto">
                <a:xfrm>
                  <a:off x="4035419" y="606425"/>
                  <a:ext cx="66675" cy="68262"/>
                </a:xfrm>
                <a:custGeom>
                  <a:avLst/>
                  <a:gdLst/>
                  <a:ahLst/>
                  <a:cxnLst>
                    <a:cxn ang="0">
                      <a:pos x="0" y="7"/>
                    </a:cxn>
                    <a:cxn ang="0">
                      <a:pos x="24" y="19"/>
                    </a:cxn>
                    <a:cxn ang="0">
                      <a:pos x="15" y="22"/>
                    </a:cxn>
                    <a:cxn ang="0">
                      <a:pos x="2" y="12"/>
                    </a:cxn>
                    <a:cxn ang="0">
                      <a:pos x="0" y="7"/>
                    </a:cxn>
                  </a:cxnLst>
                  <a:rect l="0" t="0" r="r" b="b"/>
                  <a:pathLst>
                    <a:path w="25" h="26">
                      <a:moveTo>
                        <a:pt x="0" y="7"/>
                      </a:moveTo>
                      <a:cubicBezTo>
                        <a:pt x="10" y="0"/>
                        <a:pt x="25" y="6"/>
                        <a:pt x="24" y="19"/>
                      </a:cubicBezTo>
                      <a:cubicBezTo>
                        <a:pt x="24" y="24"/>
                        <a:pt x="19" y="26"/>
                        <a:pt x="15" y="22"/>
                      </a:cubicBezTo>
                      <a:cubicBezTo>
                        <a:pt x="10" y="19"/>
                        <a:pt x="7" y="15"/>
                        <a:pt x="2" y="12"/>
                      </a:cubicBezTo>
                      <a:lnTo>
                        <a:pt x="0" y="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5" name="Freeform 136"/>
                <p:cNvSpPr/>
                <p:nvPr/>
              </p:nvSpPr>
              <p:spPr bwMode="auto">
                <a:xfrm>
                  <a:off x="3632194" y="679450"/>
                  <a:ext cx="96837" cy="68262"/>
                </a:xfrm>
                <a:custGeom>
                  <a:avLst/>
                  <a:gdLst/>
                  <a:ahLst/>
                  <a:cxnLst>
                    <a:cxn ang="0">
                      <a:pos x="21" y="2"/>
                    </a:cxn>
                    <a:cxn ang="0">
                      <a:pos x="4" y="5"/>
                    </a:cxn>
                    <a:cxn ang="0">
                      <a:pos x="7" y="22"/>
                    </a:cxn>
                    <a:cxn ang="0">
                      <a:pos x="21" y="2"/>
                    </a:cxn>
                  </a:cxnLst>
                  <a:rect l="0" t="0" r="r" b="b"/>
                  <a:pathLst>
                    <a:path w="37" h="26">
                      <a:moveTo>
                        <a:pt x="21" y="2"/>
                      </a:moveTo>
                      <a:cubicBezTo>
                        <a:pt x="16" y="0"/>
                        <a:pt x="8" y="0"/>
                        <a:pt x="4" y="5"/>
                      </a:cubicBezTo>
                      <a:cubicBezTo>
                        <a:pt x="0" y="10"/>
                        <a:pt x="1" y="19"/>
                        <a:pt x="7" y="22"/>
                      </a:cubicBezTo>
                      <a:cubicBezTo>
                        <a:pt x="16" y="26"/>
                        <a:pt x="37" y="8"/>
                        <a:pt x="21"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6" name="Freeform 137"/>
                <p:cNvSpPr/>
                <p:nvPr/>
              </p:nvSpPr>
              <p:spPr bwMode="auto">
                <a:xfrm>
                  <a:off x="3794119" y="534987"/>
                  <a:ext cx="42862" cy="34925"/>
                </a:xfrm>
                <a:custGeom>
                  <a:avLst/>
                  <a:gdLst/>
                  <a:ahLst/>
                  <a:cxnLst>
                    <a:cxn ang="0">
                      <a:pos x="8" y="1"/>
                    </a:cxn>
                    <a:cxn ang="0">
                      <a:pos x="1" y="6"/>
                    </a:cxn>
                    <a:cxn ang="0">
                      <a:pos x="9" y="12"/>
                    </a:cxn>
                    <a:cxn ang="0">
                      <a:pos x="15" y="10"/>
                    </a:cxn>
                    <a:cxn ang="0">
                      <a:pos x="8" y="1"/>
                    </a:cxn>
                  </a:cxnLst>
                  <a:rect l="0" t="0" r="r" b="b"/>
                  <a:pathLst>
                    <a:path w="16" h="13">
                      <a:moveTo>
                        <a:pt x="8" y="1"/>
                      </a:moveTo>
                      <a:cubicBezTo>
                        <a:pt x="4" y="0"/>
                        <a:pt x="0" y="1"/>
                        <a:pt x="1" y="6"/>
                      </a:cubicBezTo>
                      <a:cubicBezTo>
                        <a:pt x="2" y="9"/>
                        <a:pt x="6" y="11"/>
                        <a:pt x="9" y="12"/>
                      </a:cubicBezTo>
                      <a:cubicBezTo>
                        <a:pt x="12" y="13"/>
                        <a:pt x="15" y="13"/>
                        <a:pt x="15" y="10"/>
                      </a:cubicBezTo>
                      <a:cubicBezTo>
                        <a:pt x="16" y="6"/>
                        <a:pt x="10" y="3"/>
                        <a:pt x="8"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7" name="Freeform 138"/>
                <p:cNvSpPr/>
                <p:nvPr/>
              </p:nvSpPr>
              <p:spPr bwMode="auto">
                <a:xfrm>
                  <a:off x="4497380" y="381000"/>
                  <a:ext cx="66675" cy="25400"/>
                </a:xfrm>
                <a:custGeom>
                  <a:avLst/>
                  <a:gdLst/>
                  <a:ahLst/>
                  <a:cxnLst>
                    <a:cxn ang="0">
                      <a:pos x="13" y="2"/>
                    </a:cxn>
                    <a:cxn ang="0">
                      <a:pos x="19" y="4"/>
                    </a:cxn>
                    <a:cxn ang="0">
                      <a:pos x="7" y="9"/>
                    </a:cxn>
                    <a:cxn ang="0">
                      <a:pos x="2" y="3"/>
                    </a:cxn>
                    <a:cxn ang="0">
                      <a:pos x="13" y="2"/>
                    </a:cxn>
                  </a:cxnLst>
                  <a:rect l="0" t="0" r="r" b="b"/>
                  <a:pathLst>
                    <a:path w="25" h="10">
                      <a:moveTo>
                        <a:pt x="13" y="2"/>
                      </a:moveTo>
                      <a:cubicBezTo>
                        <a:pt x="14" y="2"/>
                        <a:pt x="19" y="4"/>
                        <a:pt x="19" y="4"/>
                      </a:cubicBezTo>
                      <a:cubicBezTo>
                        <a:pt x="25" y="9"/>
                        <a:pt x="9" y="10"/>
                        <a:pt x="7" y="9"/>
                      </a:cubicBezTo>
                      <a:cubicBezTo>
                        <a:pt x="5" y="9"/>
                        <a:pt x="0" y="6"/>
                        <a:pt x="2" y="3"/>
                      </a:cubicBezTo>
                      <a:cubicBezTo>
                        <a:pt x="3" y="0"/>
                        <a:pt x="10" y="1"/>
                        <a:pt x="13"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8" name="Freeform 139"/>
                <p:cNvSpPr/>
                <p:nvPr/>
              </p:nvSpPr>
              <p:spPr bwMode="auto">
                <a:xfrm>
                  <a:off x="4760905" y="441325"/>
                  <a:ext cx="65087" cy="28575"/>
                </a:xfrm>
                <a:custGeom>
                  <a:avLst/>
                  <a:gdLst/>
                  <a:ahLst/>
                  <a:cxnLst>
                    <a:cxn ang="0">
                      <a:pos x="1" y="11"/>
                    </a:cxn>
                    <a:cxn ang="0">
                      <a:pos x="12" y="0"/>
                    </a:cxn>
                    <a:cxn ang="0">
                      <a:pos x="25" y="5"/>
                    </a:cxn>
                    <a:cxn ang="0">
                      <a:pos x="13" y="8"/>
                    </a:cxn>
                    <a:cxn ang="0">
                      <a:pos x="2" y="11"/>
                    </a:cxn>
                    <a:cxn ang="0">
                      <a:pos x="1" y="11"/>
                    </a:cxn>
                  </a:cxnLst>
                  <a:rect l="0" t="0" r="r" b="b"/>
                  <a:pathLst>
                    <a:path w="25" h="11">
                      <a:moveTo>
                        <a:pt x="1" y="11"/>
                      </a:moveTo>
                      <a:cubicBezTo>
                        <a:pt x="0" y="6"/>
                        <a:pt x="8" y="1"/>
                        <a:pt x="12" y="0"/>
                      </a:cubicBezTo>
                      <a:cubicBezTo>
                        <a:pt x="16" y="0"/>
                        <a:pt x="24" y="0"/>
                        <a:pt x="25" y="5"/>
                      </a:cubicBezTo>
                      <a:cubicBezTo>
                        <a:pt x="21" y="6"/>
                        <a:pt x="17" y="7"/>
                        <a:pt x="13" y="8"/>
                      </a:cubicBezTo>
                      <a:cubicBezTo>
                        <a:pt x="10" y="8"/>
                        <a:pt x="4" y="9"/>
                        <a:pt x="2" y="11"/>
                      </a:cubicBezTo>
                      <a:lnTo>
                        <a:pt x="1"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9" name="Freeform 140"/>
                <p:cNvSpPr/>
                <p:nvPr/>
              </p:nvSpPr>
              <p:spPr bwMode="auto">
                <a:xfrm>
                  <a:off x="4829167" y="414337"/>
                  <a:ext cx="47625" cy="39687"/>
                </a:xfrm>
                <a:custGeom>
                  <a:avLst/>
                  <a:gdLst/>
                  <a:ahLst/>
                  <a:cxnLst>
                    <a:cxn ang="0">
                      <a:pos x="8" y="2"/>
                    </a:cxn>
                    <a:cxn ang="0">
                      <a:pos x="14" y="6"/>
                    </a:cxn>
                    <a:cxn ang="0">
                      <a:pos x="12" y="14"/>
                    </a:cxn>
                    <a:cxn ang="0">
                      <a:pos x="8" y="2"/>
                    </a:cxn>
                  </a:cxnLst>
                  <a:rect l="0" t="0" r="r" b="b"/>
                  <a:pathLst>
                    <a:path w="18" h="15">
                      <a:moveTo>
                        <a:pt x="8" y="2"/>
                      </a:moveTo>
                      <a:cubicBezTo>
                        <a:pt x="12" y="0"/>
                        <a:pt x="13" y="3"/>
                        <a:pt x="14" y="6"/>
                      </a:cubicBezTo>
                      <a:cubicBezTo>
                        <a:pt x="16" y="11"/>
                        <a:pt x="18" y="14"/>
                        <a:pt x="12" y="14"/>
                      </a:cubicBezTo>
                      <a:cubicBezTo>
                        <a:pt x="3" y="15"/>
                        <a:pt x="0" y="7"/>
                        <a:pt x="8"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0" name="Freeform 141"/>
                <p:cNvSpPr/>
                <p:nvPr/>
              </p:nvSpPr>
              <p:spPr bwMode="auto">
                <a:xfrm>
                  <a:off x="5364154" y="-187325"/>
                  <a:ext cx="231775" cy="84137"/>
                </a:xfrm>
                <a:custGeom>
                  <a:avLst/>
                  <a:gdLst/>
                  <a:ahLst/>
                  <a:cxnLst>
                    <a:cxn ang="0">
                      <a:pos x="77" y="10"/>
                    </a:cxn>
                    <a:cxn ang="0">
                      <a:pos x="53" y="6"/>
                    </a:cxn>
                    <a:cxn ang="0">
                      <a:pos x="26" y="8"/>
                    </a:cxn>
                    <a:cxn ang="0">
                      <a:pos x="3" y="16"/>
                    </a:cxn>
                    <a:cxn ang="0">
                      <a:pos x="4" y="24"/>
                    </a:cxn>
                    <a:cxn ang="0">
                      <a:pos x="16" y="30"/>
                    </a:cxn>
                    <a:cxn ang="0">
                      <a:pos x="34" y="27"/>
                    </a:cxn>
                    <a:cxn ang="0">
                      <a:pos x="54" y="24"/>
                    </a:cxn>
                    <a:cxn ang="0">
                      <a:pos x="88" y="16"/>
                    </a:cxn>
                    <a:cxn ang="0">
                      <a:pos x="77" y="10"/>
                    </a:cxn>
                  </a:cxnLst>
                  <a:rect l="0" t="0" r="r" b="b"/>
                  <a:pathLst>
                    <a:path w="88" h="32">
                      <a:moveTo>
                        <a:pt x="77" y="10"/>
                      </a:moveTo>
                      <a:cubicBezTo>
                        <a:pt x="68" y="10"/>
                        <a:pt x="60" y="10"/>
                        <a:pt x="53" y="6"/>
                      </a:cubicBezTo>
                      <a:cubicBezTo>
                        <a:pt x="43" y="0"/>
                        <a:pt x="35" y="4"/>
                        <a:pt x="26" y="8"/>
                      </a:cubicBezTo>
                      <a:cubicBezTo>
                        <a:pt x="19" y="12"/>
                        <a:pt x="10" y="12"/>
                        <a:pt x="3" y="16"/>
                      </a:cubicBezTo>
                      <a:cubicBezTo>
                        <a:pt x="0" y="19"/>
                        <a:pt x="0" y="22"/>
                        <a:pt x="4" y="24"/>
                      </a:cubicBezTo>
                      <a:cubicBezTo>
                        <a:pt x="7" y="26"/>
                        <a:pt x="13" y="29"/>
                        <a:pt x="16" y="30"/>
                      </a:cubicBezTo>
                      <a:cubicBezTo>
                        <a:pt x="24" y="32"/>
                        <a:pt x="27" y="30"/>
                        <a:pt x="34" y="27"/>
                      </a:cubicBezTo>
                      <a:cubicBezTo>
                        <a:pt x="40" y="25"/>
                        <a:pt x="47" y="24"/>
                        <a:pt x="54" y="24"/>
                      </a:cubicBezTo>
                      <a:cubicBezTo>
                        <a:pt x="65" y="24"/>
                        <a:pt x="81" y="26"/>
                        <a:pt x="88" y="16"/>
                      </a:cubicBezTo>
                      <a:lnTo>
                        <a:pt x="77"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1" name="Freeform 142"/>
                <p:cNvSpPr/>
                <p:nvPr/>
              </p:nvSpPr>
              <p:spPr bwMode="auto">
                <a:xfrm>
                  <a:off x="5426066" y="-98425"/>
                  <a:ext cx="261937" cy="106362"/>
                </a:xfrm>
                <a:custGeom>
                  <a:avLst/>
                  <a:gdLst/>
                  <a:ahLst/>
                  <a:cxnLst>
                    <a:cxn ang="0">
                      <a:pos x="50" y="31"/>
                    </a:cxn>
                    <a:cxn ang="0">
                      <a:pos x="79" y="39"/>
                    </a:cxn>
                    <a:cxn ang="0">
                      <a:pos x="93" y="23"/>
                    </a:cxn>
                    <a:cxn ang="0">
                      <a:pos x="89" y="2"/>
                    </a:cxn>
                    <a:cxn ang="0">
                      <a:pos x="55" y="1"/>
                    </a:cxn>
                    <a:cxn ang="0">
                      <a:pos x="30" y="3"/>
                    </a:cxn>
                    <a:cxn ang="0">
                      <a:pos x="8" y="14"/>
                    </a:cxn>
                    <a:cxn ang="0">
                      <a:pos x="20" y="26"/>
                    </a:cxn>
                    <a:cxn ang="0">
                      <a:pos x="50" y="31"/>
                    </a:cxn>
                  </a:cxnLst>
                  <a:rect l="0" t="0" r="r" b="b"/>
                  <a:pathLst>
                    <a:path w="100" h="40">
                      <a:moveTo>
                        <a:pt x="50" y="31"/>
                      </a:moveTo>
                      <a:cubicBezTo>
                        <a:pt x="59" y="34"/>
                        <a:pt x="69" y="39"/>
                        <a:pt x="79" y="39"/>
                      </a:cubicBezTo>
                      <a:cubicBezTo>
                        <a:pt x="89" y="40"/>
                        <a:pt x="91" y="31"/>
                        <a:pt x="93" y="23"/>
                      </a:cubicBezTo>
                      <a:cubicBezTo>
                        <a:pt x="95" y="16"/>
                        <a:pt x="100" y="3"/>
                        <a:pt x="89" y="2"/>
                      </a:cubicBezTo>
                      <a:cubicBezTo>
                        <a:pt x="78" y="2"/>
                        <a:pt x="67" y="1"/>
                        <a:pt x="55" y="1"/>
                      </a:cubicBezTo>
                      <a:cubicBezTo>
                        <a:pt x="46" y="1"/>
                        <a:pt x="38" y="0"/>
                        <a:pt x="30" y="3"/>
                      </a:cubicBezTo>
                      <a:cubicBezTo>
                        <a:pt x="22" y="6"/>
                        <a:pt x="14" y="9"/>
                        <a:pt x="8" y="14"/>
                      </a:cubicBezTo>
                      <a:cubicBezTo>
                        <a:pt x="0" y="22"/>
                        <a:pt x="15" y="25"/>
                        <a:pt x="20" y="26"/>
                      </a:cubicBezTo>
                      <a:cubicBezTo>
                        <a:pt x="30" y="29"/>
                        <a:pt x="40" y="28"/>
                        <a:pt x="50"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2" name="Freeform 143"/>
                <p:cNvSpPr/>
                <p:nvPr/>
              </p:nvSpPr>
              <p:spPr bwMode="auto">
                <a:xfrm>
                  <a:off x="5656253" y="-47625"/>
                  <a:ext cx="241300" cy="95250"/>
                </a:xfrm>
                <a:custGeom>
                  <a:avLst/>
                  <a:gdLst/>
                  <a:ahLst/>
                  <a:cxnLst>
                    <a:cxn ang="0">
                      <a:pos x="45" y="33"/>
                    </a:cxn>
                    <a:cxn ang="0">
                      <a:pos x="73" y="28"/>
                    </a:cxn>
                    <a:cxn ang="0">
                      <a:pos x="91" y="17"/>
                    </a:cxn>
                    <a:cxn ang="0">
                      <a:pos x="84" y="12"/>
                    </a:cxn>
                    <a:cxn ang="0">
                      <a:pos x="68" y="7"/>
                    </a:cxn>
                    <a:cxn ang="0">
                      <a:pos x="59" y="2"/>
                    </a:cxn>
                    <a:cxn ang="0">
                      <a:pos x="50" y="1"/>
                    </a:cxn>
                    <a:cxn ang="0">
                      <a:pos x="40" y="1"/>
                    </a:cxn>
                    <a:cxn ang="0">
                      <a:pos x="27" y="5"/>
                    </a:cxn>
                    <a:cxn ang="0">
                      <a:pos x="18" y="12"/>
                    </a:cxn>
                    <a:cxn ang="0">
                      <a:pos x="12" y="21"/>
                    </a:cxn>
                    <a:cxn ang="0">
                      <a:pos x="6" y="28"/>
                    </a:cxn>
                    <a:cxn ang="0">
                      <a:pos x="0" y="34"/>
                    </a:cxn>
                    <a:cxn ang="0">
                      <a:pos x="22" y="34"/>
                    </a:cxn>
                    <a:cxn ang="0">
                      <a:pos x="34" y="31"/>
                    </a:cxn>
                    <a:cxn ang="0">
                      <a:pos x="45" y="33"/>
                    </a:cxn>
                  </a:cxnLst>
                  <a:rect l="0" t="0" r="r" b="b"/>
                  <a:pathLst>
                    <a:path w="92" h="36">
                      <a:moveTo>
                        <a:pt x="45" y="33"/>
                      </a:moveTo>
                      <a:cubicBezTo>
                        <a:pt x="54" y="34"/>
                        <a:pt x="64" y="28"/>
                        <a:pt x="73" y="28"/>
                      </a:cubicBezTo>
                      <a:cubicBezTo>
                        <a:pt x="79" y="27"/>
                        <a:pt x="92" y="26"/>
                        <a:pt x="91" y="17"/>
                      </a:cubicBezTo>
                      <a:cubicBezTo>
                        <a:pt x="91" y="12"/>
                        <a:pt x="88" y="13"/>
                        <a:pt x="84" y="12"/>
                      </a:cubicBezTo>
                      <a:cubicBezTo>
                        <a:pt x="79" y="11"/>
                        <a:pt x="73" y="9"/>
                        <a:pt x="68" y="7"/>
                      </a:cubicBezTo>
                      <a:cubicBezTo>
                        <a:pt x="65" y="5"/>
                        <a:pt x="62" y="3"/>
                        <a:pt x="59" y="2"/>
                      </a:cubicBezTo>
                      <a:cubicBezTo>
                        <a:pt x="56" y="1"/>
                        <a:pt x="53" y="2"/>
                        <a:pt x="50" y="1"/>
                      </a:cubicBezTo>
                      <a:cubicBezTo>
                        <a:pt x="46" y="1"/>
                        <a:pt x="43" y="0"/>
                        <a:pt x="40" y="1"/>
                      </a:cubicBezTo>
                      <a:cubicBezTo>
                        <a:pt x="35" y="1"/>
                        <a:pt x="31" y="3"/>
                        <a:pt x="27" y="5"/>
                      </a:cubicBezTo>
                      <a:cubicBezTo>
                        <a:pt x="24" y="7"/>
                        <a:pt x="21" y="9"/>
                        <a:pt x="18" y="12"/>
                      </a:cubicBezTo>
                      <a:cubicBezTo>
                        <a:pt x="15" y="15"/>
                        <a:pt x="14" y="18"/>
                        <a:pt x="12" y="21"/>
                      </a:cubicBezTo>
                      <a:cubicBezTo>
                        <a:pt x="10" y="23"/>
                        <a:pt x="8" y="26"/>
                        <a:pt x="6" y="28"/>
                      </a:cubicBezTo>
                      <a:cubicBezTo>
                        <a:pt x="4" y="30"/>
                        <a:pt x="1" y="32"/>
                        <a:pt x="0" y="34"/>
                      </a:cubicBezTo>
                      <a:cubicBezTo>
                        <a:pt x="7" y="36"/>
                        <a:pt x="15" y="36"/>
                        <a:pt x="22" y="34"/>
                      </a:cubicBezTo>
                      <a:cubicBezTo>
                        <a:pt x="26" y="33"/>
                        <a:pt x="30" y="31"/>
                        <a:pt x="34" y="31"/>
                      </a:cubicBezTo>
                      <a:cubicBezTo>
                        <a:pt x="38" y="30"/>
                        <a:pt x="41" y="33"/>
                        <a:pt x="45"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3" name="Freeform 144"/>
                <p:cNvSpPr/>
                <p:nvPr/>
              </p:nvSpPr>
              <p:spPr bwMode="auto">
                <a:xfrm>
                  <a:off x="5322879" y="-100013"/>
                  <a:ext cx="95250" cy="41275"/>
                </a:xfrm>
                <a:custGeom>
                  <a:avLst/>
                  <a:gdLst/>
                  <a:ahLst/>
                  <a:cxnLst>
                    <a:cxn ang="0">
                      <a:pos x="31" y="10"/>
                    </a:cxn>
                    <a:cxn ang="0">
                      <a:pos x="23" y="2"/>
                    </a:cxn>
                    <a:cxn ang="0">
                      <a:pos x="15" y="1"/>
                    </a:cxn>
                    <a:cxn ang="0">
                      <a:pos x="6" y="1"/>
                    </a:cxn>
                    <a:cxn ang="0">
                      <a:pos x="12" y="14"/>
                    </a:cxn>
                    <a:cxn ang="0">
                      <a:pos x="31" y="10"/>
                    </a:cxn>
                  </a:cxnLst>
                  <a:rect l="0" t="0" r="r" b="b"/>
                  <a:pathLst>
                    <a:path w="36" h="16">
                      <a:moveTo>
                        <a:pt x="31" y="10"/>
                      </a:moveTo>
                      <a:cubicBezTo>
                        <a:pt x="36" y="3"/>
                        <a:pt x="29" y="4"/>
                        <a:pt x="23" y="2"/>
                      </a:cubicBezTo>
                      <a:cubicBezTo>
                        <a:pt x="20" y="2"/>
                        <a:pt x="18" y="1"/>
                        <a:pt x="15" y="1"/>
                      </a:cubicBezTo>
                      <a:cubicBezTo>
                        <a:pt x="13" y="1"/>
                        <a:pt x="8" y="0"/>
                        <a:pt x="6" y="1"/>
                      </a:cubicBezTo>
                      <a:cubicBezTo>
                        <a:pt x="0" y="4"/>
                        <a:pt x="8" y="12"/>
                        <a:pt x="12" y="14"/>
                      </a:cubicBezTo>
                      <a:cubicBezTo>
                        <a:pt x="17" y="16"/>
                        <a:pt x="28" y="16"/>
                        <a:pt x="31"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4" name="Freeform 145"/>
                <p:cNvSpPr/>
                <p:nvPr/>
              </p:nvSpPr>
              <p:spPr bwMode="auto">
                <a:xfrm>
                  <a:off x="5287954" y="-187325"/>
                  <a:ext cx="66675" cy="19050"/>
                </a:xfrm>
                <a:custGeom>
                  <a:avLst/>
                  <a:gdLst/>
                  <a:ahLst/>
                  <a:cxnLst>
                    <a:cxn ang="0">
                      <a:pos x="0" y="4"/>
                    </a:cxn>
                    <a:cxn ang="0">
                      <a:pos x="12" y="1"/>
                    </a:cxn>
                    <a:cxn ang="0">
                      <a:pos x="25" y="5"/>
                    </a:cxn>
                    <a:cxn ang="0">
                      <a:pos x="3" y="7"/>
                    </a:cxn>
                    <a:cxn ang="0">
                      <a:pos x="0" y="4"/>
                    </a:cxn>
                  </a:cxnLst>
                  <a:rect l="0" t="0" r="r" b="b"/>
                  <a:pathLst>
                    <a:path w="25" h="7">
                      <a:moveTo>
                        <a:pt x="0" y="4"/>
                      </a:moveTo>
                      <a:cubicBezTo>
                        <a:pt x="3" y="1"/>
                        <a:pt x="8" y="1"/>
                        <a:pt x="12" y="1"/>
                      </a:cubicBezTo>
                      <a:cubicBezTo>
                        <a:pt x="16" y="1"/>
                        <a:pt x="24" y="0"/>
                        <a:pt x="25" y="5"/>
                      </a:cubicBezTo>
                      <a:cubicBezTo>
                        <a:pt x="17" y="5"/>
                        <a:pt x="10" y="7"/>
                        <a:pt x="3" y="7"/>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5" name="Freeform 146"/>
                <p:cNvSpPr/>
                <p:nvPr/>
              </p:nvSpPr>
              <p:spPr bwMode="auto">
                <a:xfrm>
                  <a:off x="7113576" y="201612"/>
                  <a:ext cx="360362" cy="112712"/>
                </a:xfrm>
                <a:custGeom>
                  <a:avLst/>
                  <a:gdLst/>
                  <a:ahLst/>
                  <a:cxnLst>
                    <a:cxn ang="0">
                      <a:pos x="27" y="38"/>
                    </a:cxn>
                    <a:cxn ang="0">
                      <a:pos x="37" y="38"/>
                    </a:cxn>
                    <a:cxn ang="0">
                      <a:pos x="47" y="36"/>
                    </a:cxn>
                    <a:cxn ang="0">
                      <a:pos x="71" y="38"/>
                    </a:cxn>
                    <a:cxn ang="0">
                      <a:pos x="83" y="39"/>
                    </a:cxn>
                    <a:cxn ang="0">
                      <a:pos x="95" y="42"/>
                    </a:cxn>
                    <a:cxn ang="0">
                      <a:pos x="113" y="36"/>
                    </a:cxn>
                    <a:cxn ang="0">
                      <a:pos x="104" y="28"/>
                    </a:cxn>
                    <a:cxn ang="0">
                      <a:pos x="94" y="19"/>
                    </a:cxn>
                    <a:cxn ang="0">
                      <a:pos x="107" y="19"/>
                    </a:cxn>
                    <a:cxn ang="0">
                      <a:pos x="119" y="20"/>
                    </a:cxn>
                    <a:cxn ang="0">
                      <a:pos x="131" y="6"/>
                    </a:cxn>
                    <a:cxn ang="0">
                      <a:pos x="107" y="3"/>
                    </a:cxn>
                    <a:cxn ang="0">
                      <a:pos x="95" y="5"/>
                    </a:cxn>
                    <a:cxn ang="0">
                      <a:pos x="84" y="2"/>
                    </a:cxn>
                    <a:cxn ang="0">
                      <a:pos x="64" y="1"/>
                    </a:cxn>
                    <a:cxn ang="0">
                      <a:pos x="70" y="11"/>
                    </a:cxn>
                    <a:cxn ang="0">
                      <a:pos x="73" y="20"/>
                    </a:cxn>
                    <a:cxn ang="0">
                      <a:pos x="63" y="20"/>
                    </a:cxn>
                    <a:cxn ang="0">
                      <a:pos x="53" y="16"/>
                    </a:cxn>
                    <a:cxn ang="0">
                      <a:pos x="30" y="11"/>
                    </a:cxn>
                    <a:cxn ang="0">
                      <a:pos x="9" y="17"/>
                    </a:cxn>
                    <a:cxn ang="0">
                      <a:pos x="22" y="38"/>
                    </a:cxn>
                    <a:cxn ang="0">
                      <a:pos x="27" y="38"/>
                    </a:cxn>
                  </a:cxnLst>
                  <a:rect l="0" t="0" r="r" b="b"/>
                  <a:pathLst>
                    <a:path w="137" h="43">
                      <a:moveTo>
                        <a:pt x="27" y="38"/>
                      </a:moveTo>
                      <a:cubicBezTo>
                        <a:pt x="30" y="38"/>
                        <a:pt x="34" y="39"/>
                        <a:pt x="37" y="38"/>
                      </a:cubicBezTo>
                      <a:cubicBezTo>
                        <a:pt x="40" y="38"/>
                        <a:pt x="43" y="36"/>
                        <a:pt x="47" y="36"/>
                      </a:cubicBezTo>
                      <a:cubicBezTo>
                        <a:pt x="56" y="35"/>
                        <a:pt x="63" y="37"/>
                        <a:pt x="71" y="38"/>
                      </a:cubicBezTo>
                      <a:cubicBezTo>
                        <a:pt x="75" y="38"/>
                        <a:pt x="79" y="38"/>
                        <a:pt x="83" y="39"/>
                      </a:cubicBezTo>
                      <a:cubicBezTo>
                        <a:pt x="87" y="40"/>
                        <a:pt x="91" y="42"/>
                        <a:pt x="95" y="42"/>
                      </a:cubicBezTo>
                      <a:cubicBezTo>
                        <a:pt x="99" y="43"/>
                        <a:pt x="113" y="42"/>
                        <a:pt x="113" y="36"/>
                      </a:cubicBezTo>
                      <a:cubicBezTo>
                        <a:pt x="113" y="32"/>
                        <a:pt x="107" y="30"/>
                        <a:pt x="104" y="28"/>
                      </a:cubicBezTo>
                      <a:cubicBezTo>
                        <a:pt x="102" y="27"/>
                        <a:pt x="93" y="21"/>
                        <a:pt x="94" y="19"/>
                      </a:cubicBezTo>
                      <a:cubicBezTo>
                        <a:pt x="99" y="19"/>
                        <a:pt x="102" y="18"/>
                        <a:pt x="107" y="19"/>
                      </a:cubicBezTo>
                      <a:cubicBezTo>
                        <a:pt x="111" y="20"/>
                        <a:pt x="115" y="20"/>
                        <a:pt x="119" y="20"/>
                      </a:cubicBezTo>
                      <a:cubicBezTo>
                        <a:pt x="127" y="20"/>
                        <a:pt x="137" y="15"/>
                        <a:pt x="131" y="6"/>
                      </a:cubicBezTo>
                      <a:cubicBezTo>
                        <a:pt x="126" y="0"/>
                        <a:pt x="114" y="2"/>
                        <a:pt x="107" y="3"/>
                      </a:cubicBezTo>
                      <a:cubicBezTo>
                        <a:pt x="103" y="3"/>
                        <a:pt x="99" y="5"/>
                        <a:pt x="95" y="5"/>
                      </a:cubicBezTo>
                      <a:cubicBezTo>
                        <a:pt x="91" y="5"/>
                        <a:pt x="88" y="2"/>
                        <a:pt x="84" y="2"/>
                      </a:cubicBezTo>
                      <a:cubicBezTo>
                        <a:pt x="78" y="1"/>
                        <a:pt x="71" y="1"/>
                        <a:pt x="64" y="1"/>
                      </a:cubicBezTo>
                      <a:cubicBezTo>
                        <a:pt x="64" y="6"/>
                        <a:pt x="67" y="8"/>
                        <a:pt x="70" y="11"/>
                      </a:cubicBezTo>
                      <a:cubicBezTo>
                        <a:pt x="72" y="13"/>
                        <a:pt x="77" y="18"/>
                        <a:pt x="73" y="20"/>
                      </a:cubicBezTo>
                      <a:cubicBezTo>
                        <a:pt x="71" y="21"/>
                        <a:pt x="65" y="21"/>
                        <a:pt x="63" y="20"/>
                      </a:cubicBezTo>
                      <a:cubicBezTo>
                        <a:pt x="59" y="20"/>
                        <a:pt x="57" y="18"/>
                        <a:pt x="53" y="16"/>
                      </a:cubicBezTo>
                      <a:cubicBezTo>
                        <a:pt x="46" y="12"/>
                        <a:pt x="38" y="11"/>
                        <a:pt x="30" y="11"/>
                      </a:cubicBezTo>
                      <a:cubicBezTo>
                        <a:pt x="23" y="11"/>
                        <a:pt x="14" y="12"/>
                        <a:pt x="9" y="17"/>
                      </a:cubicBezTo>
                      <a:cubicBezTo>
                        <a:pt x="0" y="26"/>
                        <a:pt x="16" y="33"/>
                        <a:pt x="22" y="38"/>
                      </a:cubicBezTo>
                      <a:lnTo>
                        <a:pt x="27" y="3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6" name="Freeform 147"/>
                <p:cNvSpPr/>
                <p:nvPr/>
              </p:nvSpPr>
              <p:spPr bwMode="auto">
                <a:xfrm>
                  <a:off x="7486638" y="236537"/>
                  <a:ext cx="192087" cy="69850"/>
                </a:xfrm>
                <a:custGeom>
                  <a:avLst/>
                  <a:gdLst/>
                  <a:ahLst/>
                  <a:cxnLst>
                    <a:cxn ang="0">
                      <a:pos x="47" y="25"/>
                    </a:cxn>
                    <a:cxn ang="0">
                      <a:pos x="70" y="22"/>
                    </a:cxn>
                    <a:cxn ang="0">
                      <a:pos x="72" y="12"/>
                    </a:cxn>
                    <a:cxn ang="0">
                      <a:pos x="62" y="7"/>
                    </a:cxn>
                    <a:cxn ang="0">
                      <a:pos x="39" y="6"/>
                    </a:cxn>
                    <a:cxn ang="0">
                      <a:pos x="20" y="3"/>
                    </a:cxn>
                    <a:cxn ang="0">
                      <a:pos x="3" y="1"/>
                    </a:cxn>
                    <a:cxn ang="0">
                      <a:pos x="9" y="11"/>
                    </a:cxn>
                    <a:cxn ang="0">
                      <a:pos x="20" y="17"/>
                    </a:cxn>
                    <a:cxn ang="0">
                      <a:pos x="47" y="25"/>
                    </a:cxn>
                  </a:cxnLst>
                  <a:rect l="0" t="0" r="r" b="b"/>
                  <a:pathLst>
                    <a:path w="73" h="27">
                      <a:moveTo>
                        <a:pt x="47" y="25"/>
                      </a:moveTo>
                      <a:cubicBezTo>
                        <a:pt x="54" y="25"/>
                        <a:pt x="65" y="27"/>
                        <a:pt x="70" y="22"/>
                      </a:cubicBezTo>
                      <a:cubicBezTo>
                        <a:pt x="72" y="20"/>
                        <a:pt x="73" y="16"/>
                        <a:pt x="72" y="12"/>
                      </a:cubicBezTo>
                      <a:cubicBezTo>
                        <a:pt x="70" y="8"/>
                        <a:pt x="66" y="7"/>
                        <a:pt x="62" y="7"/>
                      </a:cubicBezTo>
                      <a:cubicBezTo>
                        <a:pt x="54" y="7"/>
                        <a:pt x="47" y="7"/>
                        <a:pt x="39" y="6"/>
                      </a:cubicBezTo>
                      <a:cubicBezTo>
                        <a:pt x="33" y="5"/>
                        <a:pt x="27" y="4"/>
                        <a:pt x="20" y="3"/>
                      </a:cubicBezTo>
                      <a:cubicBezTo>
                        <a:pt x="15" y="2"/>
                        <a:pt x="8" y="0"/>
                        <a:pt x="3" y="1"/>
                      </a:cubicBezTo>
                      <a:cubicBezTo>
                        <a:pt x="0" y="2"/>
                        <a:pt x="8" y="10"/>
                        <a:pt x="9" y="11"/>
                      </a:cubicBezTo>
                      <a:cubicBezTo>
                        <a:pt x="12" y="13"/>
                        <a:pt x="16" y="15"/>
                        <a:pt x="20" y="17"/>
                      </a:cubicBezTo>
                      <a:cubicBezTo>
                        <a:pt x="29" y="22"/>
                        <a:pt x="37" y="25"/>
                        <a:pt x="47"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7" name="Freeform 148"/>
                <p:cNvSpPr/>
                <p:nvPr/>
              </p:nvSpPr>
              <p:spPr bwMode="auto">
                <a:xfrm>
                  <a:off x="7256451" y="366712"/>
                  <a:ext cx="138112" cy="53975"/>
                </a:xfrm>
                <a:custGeom>
                  <a:avLst/>
                  <a:gdLst/>
                  <a:ahLst/>
                  <a:cxnLst>
                    <a:cxn ang="0">
                      <a:pos x="36" y="19"/>
                    </a:cxn>
                    <a:cxn ang="0">
                      <a:pos x="49" y="15"/>
                    </a:cxn>
                    <a:cxn ang="0">
                      <a:pos x="51" y="5"/>
                    </a:cxn>
                    <a:cxn ang="0">
                      <a:pos x="41" y="2"/>
                    </a:cxn>
                    <a:cxn ang="0">
                      <a:pos x="28" y="2"/>
                    </a:cxn>
                    <a:cxn ang="0">
                      <a:pos x="16" y="2"/>
                    </a:cxn>
                    <a:cxn ang="0">
                      <a:pos x="7" y="0"/>
                    </a:cxn>
                    <a:cxn ang="0">
                      <a:pos x="3" y="7"/>
                    </a:cxn>
                    <a:cxn ang="0">
                      <a:pos x="13" y="10"/>
                    </a:cxn>
                    <a:cxn ang="0">
                      <a:pos x="20" y="14"/>
                    </a:cxn>
                    <a:cxn ang="0">
                      <a:pos x="26" y="18"/>
                    </a:cxn>
                    <a:cxn ang="0">
                      <a:pos x="36" y="19"/>
                    </a:cxn>
                  </a:cxnLst>
                  <a:rect l="0" t="0" r="r" b="b"/>
                  <a:pathLst>
                    <a:path w="53" h="20">
                      <a:moveTo>
                        <a:pt x="36" y="19"/>
                      </a:moveTo>
                      <a:cubicBezTo>
                        <a:pt x="39" y="20"/>
                        <a:pt x="46" y="17"/>
                        <a:pt x="49" y="15"/>
                      </a:cubicBezTo>
                      <a:cubicBezTo>
                        <a:pt x="52" y="13"/>
                        <a:pt x="53" y="9"/>
                        <a:pt x="51" y="5"/>
                      </a:cubicBezTo>
                      <a:cubicBezTo>
                        <a:pt x="50" y="1"/>
                        <a:pt x="45" y="2"/>
                        <a:pt x="41" y="2"/>
                      </a:cubicBezTo>
                      <a:cubicBezTo>
                        <a:pt x="37" y="2"/>
                        <a:pt x="32" y="2"/>
                        <a:pt x="28" y="2"/>
                      </a:cubicBezTo>
                      <a:cubicBezTo>
                        <a:pt x="24" y="2"/>
                        <a:pt x="20" y="3"/>
                        <a:pt x="16" y="2"/>
                      </a:cubicBezTo>
                      <a:cubicBezTo>
                        <a:pt x="13" y="1"/>
                        <a:pt x="10" y="0"/>
                        <a:pt x="7" y="0"/>
                      </a:cubicBezTo>
                      <a:cubicBezTo>
                        <a:pt x="3" y="0"/>
                        <a:pt x="0" y="3"/>
                        <a:pt x="3" y="7"/>
                      </a:cubicBezTo>
                      <a:cubicBezTo>
                        <a:pt x="5" y="10"/>
                        <a:pt x="10" y="9"/>
                        <a:pt x="13" y="10"/>
                      </a:cubicBezTo>
                      <a:cubicBezTo>
                        <a:pt x="16" y="11"/>
                        <a:pt x="18" y="13"/>
                        <a:pt x="20" y="14"/>
                      </a:cubicBezTo>
                      <a:cubicBezTo>
                        <a:pt x="22" y="15"/>
                        <a:pt x="25" y="16"/>
                        <a:pt x="26" y="18"/>
                      </a:cubicBezTo>
                      <a:lnTo>
                        <a:pt x="36" y="1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8" name="Freeform 149"/>
                <p:cNvSpPr/>
                <p:nvPr/>
              </p:nvSpPr>
              <p:spPr bwMode="auto">
                <a:xfrm>
                  <a:off x="7075476" y="241300"/>
                  <a:ext cx="25400" cy="36512"/>
                </a:xfrm>
                <a:custGeom>
                  <a:avLst/>
                  <a:gdLst/>
                  <a:ahLst/>
                  <a:cxnLst>
                    <a:cxn ang="0">
                      <a:pos x="0" y="1"/>
                    </a:cxn>
                    <a:cxn ang="0">
                      <a:pos x="9" y="11"/>
                    </a:cxn>
                    <a:cxn ang="0">
                      <a:pos x="2" y="12"/>
                    </a:cxn>
                    <a:cxn ang="0">
                      <a:pos x="0" y="4"/>
                    </a:cxn>
                    <a:cxn ang="0">
                      <a:pos x="0" y="1"/>
                    </a:cxn>
                  </a:cxnLst>
                  <a:rect l="0" t="0" r="r" b="b"/>
                  <a:pathLst>
                    <a:path w="10" h="14">
                      <a:moveTo>
                        <a:pt x="0" y="1"/>
                      </a:moveTo>
                      <a:cubicBezTo>
                        <a:pt x="4" y="0"/>
                        <a:pt x="10" y="7"/>
                        <a:pt x="9" y="11"/>
                      </a:cubicBezTo>
                      <a:cubicBezTo>
                        <a:pt x="8" y="14"/>
                        <a:pt x="4" y="14"/>
                        <a:pt x="2" y="12"/>
                      </a:cubicBezTo>
                      <a:cubicBezTo>
                        <a:pt x="0" y="10"/>
                        <a:pt x="0" y="7"/>
                        <a:pt x="0"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9" name="Freeform 150"/>
                <p:cNvSpPr/>
                <p:nvPr/>
              </p:nvSpPr>
              <p:spPr bwMode="auto">
                <a:xfrm>
                  <a:off x="7075476" y="325437"/>
                  <a:ext cx="33337" cy="49212"/>
                </a:xfrm>
                <a:custGeom>
                  <a:avLst/>
                  <a:gdLst/>
                  <a:ahLst/>
                  <a:cxnLst>
                    <a:cxn ang="0">
                      <a:pos x="12" y="18"/>
                    </a:cxn>
                    <a:cxn ang="0">
                      <a:pos x="4" y="6"/>
                    </a:cxn>
                    <a:cxn ang="0">
                      <a:pos x="12" y="18"/>
                    </a:cxn>
                  </a:cxnLst>
                  <a:rect l="0" t="0" r="r" b="b"/>
                  <a:pathLst>
                    <a:path w="13" h="19">
                      <a:moveTo>
                        <a:pt x="12" y="18"/>
                      </a:moveTo>
                      <a:cubicBezTo>
                        <a:pt x="8" y="19"/>
                        <a:pt x="0" y="9"/>
                        <a:pt x="4" y="6"/>
                      </a:cubicBezTo>
                      <a:cubicBezTo>
                        <a:pt x="10" y="0"/>
                        <a:pt x="13" y="18"/>
                        <a:pt x="12"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0" name="Freeform 151"/>
                <p:cNvSpPr/>
                <p:nvPr/>
              </p:nvSpPr>
              <p:spPr bwMode="auto">
                <a:xfrm>
                  <a:off x="7264388" y="330200"/>
                  <a:ext cx="25400" cy="28575"/>
                </a:xfrm>
                <a:custGeom>
                  <a:avLst/>
                  <a:gdLst/>
                  <a:ahLst/>
                  <a:cxnLst>
                    <a:cxn ang="0">
                      <a:pos x="10" y="5"/>
                    </a:cxn>
                    <a:cxn ang="0">
                      <a:pos x="2" y="5"/>
                    </a:cxn>
                    <a:cxn ang="0">
                      <a:pos x="10" y="5"/>
                    </a:cxn>
                  </a:cxnLst>
                  <a:rect l="0" t="0" r="r" b="b"/>
                  <a:pathLst>
                    <a:path w="10" h="11">
                      <a:moveTo>
                        <a:pt x="10" y="5"/>
                      </a:moveTo>
                      <a:cubicBezTo>
                        <a:pt x="9" y="10"/>
                        <a:pt x="0" y="11"/>
                        <a:pt x="2" y="5"/>
                      </a:cubicBezTo>
                      <a:cubicBezTo>
                        <a:pt x="3" y="0"/>
                        <a:pt x="10" y="0"/>
                        <a:pt x="10"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1" name="Freeform 152"/>
                <p:cNvSpPr/>
                <p:nvPr/>
              </p:nvSpPr>
              <p:spPr bwMode="auto">
                <a:xfrm>
                  <a:off x="8770923" y="517525"/>
                  <a:ext cx="127000" cy="71437"/>
                </a:xfrm>
                <a:custGeom>
                  <a:avLst/>
                  <a:gdLst/>
                  <a:ahLst/>
                  <a:cxnLst>
                    <a:cxn ang="0">
                      <a:pos x="28" y="26"/>
                    </a:cxn>
                    <a:cxn ang="0">
                      <a:pos x="47" y="20"/>
                    </a:cxn>
                    <a:cxn ang="0">
                      <a:pos x="42" y="12"/>
                    </a:cxn>
                    <a:cxn ang="0">
                      <a:pos x="32" y="5"/>
                    </a:cxn>
                    <a:cxn ang="0">
                      <a:pos x="7" y="7"/>
                    </a:cxn>
                    <a:cxn ang="0">
                      <a:pos x="2" y="15"/>
                    </a:cxn>
                    <a:cxn ang="0">
                      <a:pos x="7" y="23"/>
                    </a:cxn>
                    <a:cxn ang="0">
                      <a:pos x="28" y="26"/>
                    </a:cxn>
                  </a:cxnLst>
                  <a:rect l="0" t="0" r="r" b="b"/>
                  <a:pathLst>
                    <a:path w="48" h="27">
                      <a:moveTo>
                        <a:pt x="28" y="26"/>
                      </a:moveTo>
                      <a:cubicBezTo>
                        <a:pt x="34" y="27"/>
                        <a:pt x="46" y="27"/>
                        <a:pt x="47" y="20"/>
                      </a:cubicBezTo>
                      <a:cubicBezTo>
                        <a:pt x="48" y="16"/>
                        <a:pt x="45" y="14"/>
                        <a:pt x="42" y="12"/>
                      </a:cubicBezTo>
                      <a:cubicBezTo>
                        <a:pt x="39" y="10"/>
                        <a:pt x="36" y="7"/>
                        <a:pt x="32" y="5"/>
                      </a:cubicBezTo>
                      <a:cubicBezTo>
                        <a:pt x="25" y="0"/>
                        <a:pt x="14" y="3"/>
                        <a:pt x="7" y="7"/>
                      </a:cubicBezTo>
                      <a:cubicBezTo>
                        <a:pt x="4" y="9"/>
                        <a:pt x="3" y="11"/>
                        <a:pt x="2" y="15"/>
                      </a:cubicBezTo>
                      <a:cubicBezTo>
                        <a:pt x="0" y="21"/>
                        <a:pt x="1" y="23"/>
                        <a:pt x="7" y="23"/>
                      </a:cubicBezTo>
                      <a:cubicBezTo>
                        <a:pt x="14" y="23"/>
                        <a:pt x="21" y="24"/>
                        <a:pt x="28"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2" name="Freeform 153"/>
                <p:cNvSpPr/>
                <p:nvPr/>
              </p:nvSpPr>
              <p:spPr bwMode="auto">
                <a:xfrm>
                  <a:off x="8343886" y="642937"/>
                  <a:ext cx="53975" cy="47625"/>
                </a:xfrm>
                <a:custGeom>
                  <a:avLst/>
                  <a:gdLst/>
                  <a:ahLst/>
                  <a:cxnLst>
                    <a:cxn ang="0">
                      <a:pos x="20" y="16"/>
                    </a:cxn>
                    <a:cxn ang="0">
                      <a:pos x="6" y="12"/>
                    </a:cxn>
                    <a:cxn ang="0">
                      <a:pos x="4" y="3"/>
                    </a:cxn>
                    <a:cxn ang="0">
                      <a:pos x="20" y="16"/>
                    </a:cxn>
                  </a:cxnLst>
                  <a:rect l="0" t="0" r="r" b="b"/>
                  <a:pathLst>
                    <a:path w="21" h="18">
                      <a:moveTo>
                        <a:pt x="20" y="16"/>
                      </a:moveTo>
                      <a:cubicBezTo>
                        <a:pt x="20" y="18"/>
                        <a:pt x="7" y="13"/>
                        <a:pt x="6" y="12"/>
                      </a:cubicBezTo>
                      <a:cubicBezTo>
                        <a:pt x="4" y="11"/>
                        <a:pt x="0" y="6"/>
                        <a:pt x="4" y="3"/>
                      </a:cubicBezTo>
                      <a:cubicBezTo>
                        <a:pt x="8" y="0"/>
                        <a:pt x="21" y="12"/>
                        <a:pt x="20" y="1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3" name="Freeform 154"/>
                <p:cNvSpPr/>
                <p:nvPr/>
              </p:nvSpPr>
              <p:spPr bwMode="auto">
                <a:xfrm>
                  <a:off x="13477853" y="2254249"/>
                  <a:ext cx="47625" cy="103187"/>
                </a:xfrm>
                <a:custGeom>
                  <a:avLst/>
                  <a:gdLst/>
                  <a:ahLst/>
                  <a:cxnLst>
                    <a:cxn ang="0">
                      <a:pos x="16" y="5"/>
                    </a:cxn>
                    <a:cxn ang="0">
                      <a:pos x="16" y="1"/>
                    </a:cxn>
                    <a:cxn ang="0">
                      <a:pos x="11" y="1"/>
                    </a:cxn>
                    <a:cxn ang="0">
                      <a:pos x="6" y="12"/>
                    </a:cxn>
                    <a:cxn ang="0">
                      <a:pos x="1" y="21"/>
                    </a:cxn>
                    <a:cxn ang="0">
                      <a:pos x="5" y="32"/>
                    </a:cxn>
                    <a:cxn ang="0">
                      <a:pos x="14" y="38"/>
                    </a:cxn>
                    <a:cxn ang="0">
                      <a:pos x="17" y="29"/>
                    </a:cxn>
                    <a:cxn ang="0">
                      <a:pos x="14" y="18"/>
                    </a:cxn>
                    <a:cxn ang="0">
                      <a:pos x="16" y="5"/>
                    </a:cxn>
                  </a:cxnLst>
                  <a:rect l="0" t="0" r="r" b="b"/>
                  <a:pathLst>
                    <a:path w="18" h="39">
                      <a:moveTo>
                        <a:pt x="16" y="5"/>
                      </a:moveTo>
                      <a:cubicBezTo>
                        <a:pt x="17" y="3"/>
                        <a:pt x="18" y="3"/>
                        <a:pt x="16" y="1"/>
                      </a:cubicBezTo>
                      <a:cubicBezTo>
                        <a:pt x="15" y="1"/>
                        <a:pt x="12" y="0"/>
                        <a:pt x="11" y="1"/>
                      </a:cubicBezTo>
                      <a:cubicBezTo>
                        <a:pt x="9" y="2"/>
                        <a:pt x="7" y="9"/>
                        <a:pt x="6" y="12"/>
                      </a:cubicBezTo>
                      <a:cubicBezTo>
                        <a:pt x="4" y="15"/>
                        <a:pt x="1" y="17"/>
                        <a:pt x="1" y="21"/>
                      </a:cubicBezTo>
                      <a:cubicBezTo>
                        <a:pt x="0" y="26"/>
                        <a:pt x="2" y="28"/>
                        <a:pt x="5" y="32"/>
                      </a:cubicBezTo>
                      <a:cubicBezTo>
                        <a:pt x="7" y="34"/>
                        <a:pt x="9" y="39"/>
                        <a:pt x="14" y="38"/>
                      </a:cubicBezTo>
                      <a:cubicBezTo>
                        <a:pt x="17" y="37"/>
                        <a:pt x="17" y="33"/>
                        <a:pt x="17" y="29"/>
                      </a:cubicBezTo>
                      <a:cubicBezTo>
                        <a:pt x="17" y="25"/>
                        <a:pt x="15" y="22"/>
                        <a:pt x="14" y="18"/>
                      </a:cubicBezTo>
                      <a:cubicBezTo>
                        <a:pt x="13" y="13"/>
                        <a:pt x="15" y="10"/>
                        <a:pt x="1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4" name="Freeform 155"/>
                <p:cNvSpPr/>
                <p:nvPr/>
              </p:nvSpPr>
              <p:spPr bwMode="auto">
                <a:xfrm>
                  <a:off x="13385778" y="2289174"/>
                  <a:ext cx="60325" cy="49212"/>
                </a:xfrm>
                <a:custGeom>
                  <a:avLst/>
                  <a:gdLst/>
                  <a:ahLst/>
                  <a:cxnLst>
                    <a:cxn ang="0">
                      <a:pos x="2" y="0"/>
                    </a:cxn>
                    <a:cxn ang="0">
                      <a:pos x="19" y="8"/>
                    </a:cxn>
                    <a:cxn ang="0">
                      <a:pos x="22" y="15"/>
                    </a:cxn>
                    <a:cxn ang="0">
                      <a:pos x="18" y="19"/>
                    </a:cxn>
                    <a:cxn ang="0">
                      <a:pos x="5" y="14"/>
                    </a:cxn>
                    <a:cxn ang="0">
                      <a:pos x="0" y="1"/>
                    </a:cxn>
                    <a:cxn ang="0">
                      <a:pos x="2" y="0"/>
                    </a:cxn>
                  </a:cxnLst>
                  <a:rect l="0" t="0" r="r" b="b"/>
                  <a:pathLst>
                    <a:path w="23" h="19">
                      <a:moveTo>
                        <a:pt x="2" y="0"/>
                      </a:moveTo>
                      <a:cubicBezTo>
                        <a:pt x="7" y="3"/>
                        <a:pt x="14" y="5"/>
                        <a:pt x="19" y="8"/>
                      </a:cubicBezTo>
                      <a:cubicBezTo>
                        <a:pt x="21" y="10"/>
                        <a:pt x="22" y="12"/>
                        <a:pt x="22" y="15"/>
                      </a:cubicBezTo>
                      <a:cubicBezTo>
                        <a:pt x="23" y="19"/>
                        <a:pt x="22" y="19"/>
                        <a:pt x="18" y="19"/>
                      </a:cubicBezTo>
                      <a:cubicBezTo>
                        <a:pt x="12" y="19"/>
                        <a:pt x="8" y="18"/>
                        <a:pt x="5" y="14"/>
                      </a:cubicBezTo>
                      <a:cubicBezTo>
                        <a:pt x="2" y="11"/>
                        <a:pt x="0" y="5"/>
                        <a:pt x="0" y="1"/>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5" name="Freeform 156"/>
                <p:cNvSpPr/>
                <p:nvPr/>
              </p:nvSpPr>
              <p:spPr bwMode="auto">
                <a:xfrm>
                  <a:off x="13368316" y="2081212"/>
                  <a:ext cx="120650" cy="85725"/>
                </a:xfrm>
                <a:custGeom>
                  <a:avLst/>
                  <a:gdLst/>
                  <a:ahLst/>
                  <a:cxnLst>
                    <a:cxn ang="0">
                      <a:pos x="2" y="5"/>
                    </a:cxn>
                    <a:cxn ang="0">
                      <a:pos x="17" y="23"/>
                    </a:cxn>
                    <a:cxn ang="0">
                      <a:pos x="40" y="33"/>
                    </a:cxn>
                    <a:cxn ang="0">
                      <a:pos x="39" y="26"/>
                    </a:cxn>
                    <a:cxn ang="0">
                      <a:pos x="2" y="5"/>
                    </a:cxn>
                  </a:cxnLst>
                  <a:rect l="0" t="0" r="r" b="b"/>
                  <a:pathLst>
                    <a:path w="46" h="33">
                      <a:moveTo>
                        <a:pt x="2" y="5"/>
                      </a:moveTo>
                      <a:cubicBezTo>
                        <a:pt x="0" y="13"/>
                        <a:pt x="10" y="20"/>
                        <a:pt x="17" y="23"/>
                      </a:cubicBezTo>
                      <a:cubicBezTo>
                        <a:pt x="24" y="26"/>
                        <a:pt x="31" y="33"/>
                        <a:pt x="40" y="33"/>
                      </a:cubicBezTo>
                      <a:cubicBezTo>
                        <a:pt x="46" y="33"/>
                        <a:pt x="42" y="29"/>
                        <a:pt x="39" y="26"/>
                      </a:cubicBezTo>
                      <a:cubicBezTo>
                        <a:pt x="36" y="23"/>
                        <a:pt x="3" y="0"/>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6" name="Freeform 157"/>
                <p:cNvSpPr/>
                <p:nvPr/>
              </p:nvSpPr>
              <p:spPr bwMode="auto">
                <a:xfrm>
                  <a:off x="13561990" y="2006599"/>
                  <a:ext cx="241300" cy="307975"/>
                </a:xfrm>
                <a:custGeom>
                  <a:avLst/>
                  <a:gdLst/>
                  <a:ahLst/>
                  <a:cxnLst>
                    <a:cxn ang="0">
                      <a:pos x="25" y="27"/>
                    </a:cxn>
                    <a:cxn ang="0">
                      <a:pos x="31" y="19"/>
                    </a:cxn>
                    <a:cxn ang="0">
                      <a:pos x="39" y="12"/>
                    </a:cxn>
                    <a:cxn ang="0">
                      <a:pos x="45" y="6"/>
                    </a:cxn>
                    <a:cxn ang="0">
                      <a:pos x="54" y="0"/>
                    </a:cxn>
                    <a:cxn ang="0">
                      <a:pos x="49" y="16"/>
                    </a:cxn>
                    <a:cxn ang="0">
                      <a:pos x="41" y="30"/>
                    </a:cxn>
                    <a:cxn ang="0">
                      <a:pos x="52" y="27"/>
                    </a:cxn>
                    <a:cxn ang="0">
                      <a:pos x="56" y="33"/>
                    </a:cxn>
                    <a:cxn ang="0">
                      <a:pos x="56" y="46"/>
                    </a:cxn>
                    <a:cxn ang="0">
                      <a:pos x="64" y="50"/>
                    </a:cxn>
                    <a:cxn ang="0">
                      <a:pos x="75" y="47"/>
                    </a:cxn>
                    <a:cxn ang="0">
                      <a:pos x="85" y="47"/>
                    </a:cxn>
                    <a:cxn ang="0">
                      <a:pos x="84" y="57"/>
                    </a:cxn>
                    <a:cxn ang="0">
                      <a:pos x="81" y="67"/>
                    </a:cxn>
                    <a:cxn ang="0">
                      <a:pos x="89" y="80"/>
                    </a:cxn>
                    <a:cxn ang="0">
                      <a:pos x="91" y="94"/>
                    </a:cxn>
                    <a:cxn ang="0">
                      <a:pos x="88" y="108"/>
                    </a:cxn>
                    <a:cxn ang="0">
                      <a:pos x="80" y="116"/>
                    </a:cxn>
                    <a:cxn ang="0">
                      <a:pos x="78" y="105"/>
                    </a:cxn>
                    <a:cxn ang="0">
                      <a:pos x="68" y="102"/>
                    </a:cxn>
                    <a:cxn ang="0">
                      <a:pos x="46" y="109"/>
                    </a:cxn>
                    <a:cxn ang="0">
                      <a:pos x="54" y="98"/>
                    </a:cxn>
                    <a:cxn ang="0">
                      <a:pos x="64" y="86"/>
                    </a:cxn>
                    <a:cxn ang="0">
                      <a:pos x="55" y="87"/>
                    </a:cxn>
                    <a:cxn ang="0">
                      <a:pos x="50" y="89"/>
                    </a:cxn>
                    <a:cxn ang="0">
                      <a:pos x="43" y="86"/>
                    </a:cxn>
                    <a:cxn ang="0">
                      <a:pos x="17" y="85"/>
                    </a:cxn>
                    <a:cxn ang="0">
                      <a:pos x="6" y="66"/>
                    </a:cxn>
                    <a:cxn ang="0">
                      <a:pos x="13" y="58"/>
                    </a:cxn>
                    <a:cxn ang="0">
                      <a:pos x="18" y="46"/>
                    </a:cxn>
                    <a:cxn ang="0">
                      <a:pos x="23" y="31"/>
                    </a:cxn>
                    <a:cxn ang="0">
                      <a:pos x="25" y="27"/>
                    </a:cxn>
                  </a:cxnLst>
                  <a:rect l="0" t="0" r="r" b="b"/>
                  <a:pathLst>
                    <a:path w="92" h="117">
                      <a:moveTo>
                        <a:pt x="25" y="27"/>
                      </a:moveTo>
                      <a:cubicBezTo>
                        <a:pt x="24" y="24"/>
                        <a:pt x="29" y="21"/>
                        <a:pt x="31" y="19"/>
                      </a:cubicBezTo>
                      <a:cubicBezTo>
                        <a:pt x="34" y="17"/>
                        <a:pt x="37" y="15"/>
                        <a:pt x="39" y="12"/>
                      </a:cubicBezTo>
                      <a:cubicBezTo>
                        <a:pt x="41" y="10"/>
                        <a:pt x="43" y="8"/>
                        <a:pt x="45" y="6"/>
                      </a:cubicBezTo>
                      <a:cubicBezTo>
                        <a:pt x="47" y="3"/>
                        <a:pt x="50" y="2"/>
                        <a:pt x="54" y="0"/>
                      </a:cubicBezTo>
                      <a:cubicBezTo>
                        <a:pt x="54" y="7"/>
                        <a:pt x="53" y="11"/>
                        <a:pt x="49" y="16"/>
                      </a:cubicBezTo>
                      <a:cubicBezTo>
                        <a:pt x="47" y="20"/>
                        <a:pt x="40" y="24"/>
                        <a:pt x="41" y="30"/>
                      </a:cubicBezTo>
                      <a:cubicBezTo>
                        <a:pt x="45" y="30"/>
                        <a:pt x="48" y="28"/>
                        <a:pt x="52" y="27"/>
                      </a:cubicBezTo>
                      <a:cubicBezTo>
                        <a:pt x="56" y="27"/>
                        <a:pt x="56" y="30"/>
                        <a:pt x="56" y="33"/>
                      </a:cubicBezTo>
                      <a:cubicBezTo>
                        <a:pt x="56" y="38"/>
                        <a:pt x="56" y="42"/>
                        <a:pt x="56" y="46"/>
                      </a:cubicBezTo>
                      <a:cubicBezTo>
                        <a:pt x="57" y="50"/>
                        <a:pt x="59" y="50"/>
                        <a:pt x="64" y="50"/>
                      </a:cubicBezTo>
                      <a:cubicBezTo>
                        <a:pt x="69" y="50"/>
                        <a:pt x="71" y="49"/>
                        <a:pt x="75" y="47"/>
                      </a:cubicBezTo>
                      <a:cubicBezTo>
                        <a:pt x="77" y="46"/>
                        <a:pt x="83" y="44"/>
                        <a:pt x="85" y="47"/>
                      </a:cubicBezTo>
                      <a:cubicBezTo>
                        <a:pt x="87" y="49"/>
                        <a:pt x="85" y="55"/>
                        <a:pt x="84" y="57"/>
                      </a:cubicBezTo>
                      <a:cubicBezTo>
                        <a:pt x="83" y="60"/>
                        <a:pt x="81" y="64"/>
                        <a:pt x="81" y="67"/>
                      </a:cubicBezTo>
                      <a:cubicBezTo>
                        <a:pt x="80" y="74"/>
                        <a:pt x="87" y="76"/>
                        <a:pt x="89" y="80"/>
                      </a:cubicBezTo>
                      <a:cubicBezTo>
                        <a:pt x="91" y="84"/>
                        <a:pt x="91" y="89"/>
                        <a:pt x="91" y="94"/>
                      </a:cubicBezTo>
                      <a:cubicBezTo>
                        <a:pt x="92" y="99"/>
                        <a:pt x="91" y="103"/>
                        <a:pt x="88" y="108"/>
                      </a:cubicBezTo>
                      <a:cubicBezTo>
                        <a:pt x="87" y="111"/>
                        <a:pt x="84" y="117"/>
                        <a:pt x="80" y="116"/>
                      </a:cubicBezTo>
                      <a:cubicBezTo>
                        <a:pt x="80" y="113"/>
                        <a:pt x="79" y="109"/>
                        <a:pt x="78" y="105"/>
                      </a:cubicBezTo>
                      <a:cubicBezTo>
                        <a:pt x="76" y="100"/>
                        <a:pt x="72" y="99"/>
                        <a:pt x="68" y="102"/>
                      </a:cubicBezTo>
                      <a:cubicBezTo>
                        <a:pt x="60" y="107"/>
                        <a:pt x="55" y="109"/>
                        <a:pt x="46" y="109"/>
                      </a:cubicBezTo>
                      <a:cubicBezTo>
                        <a:pt x="46" y="104"/>
                        <a:pt x="50" y="101"/>
                        <a:pt x="54" y="98"/>
                      </a:cubicBezTo>
                      <a:cubicBezTo>
                        <a:pt x="57" y="95"/>
                        <a:pt x="65" y="91"/>
                        <a:pt x="64" y="86"/>
                      </a:cubicBezTo>
                      <a:cubicBezTo>
                        <a:pt x="61" y="86"/>
                        <a:pt x="58" y="86"/>
                        <a:pt x="55" y="87"/>
                      </a:cubicBezTo>
                      <a:cubicBezTo>
                        <a:pt x="53" y="88"/>
                        <a:pt x="52" y="89"/>
                        <a:pt x="50" y="89"/>
                      </a:cubicBezTo>
                      <a:cubicBezTo>
                        <a:pt x="47" y="89"/>
                        <a:pt x="46" y="87"/>
                        <a:pt x="43" y="86"/>
                      </a:cubicBezTo>
                      <a:cubicBezTo>
                        <a:pt x="35" y="83"/>
                        <a:pt x="25" y="87"/>
                        <a:pt x="17" y="85"/>
                      </a:cubicBezTo>
                      <a:cubicBezTo>
                        <a:pt x="9" y="84"/>
                        <a:pt x="0" y="75"/>
                        <a:pt x="6" y="66"/>
                      </a:cubicBezTo>
                      <a:cubicBezTo>
                        <a:pt x="9" y="63"/>
                        <a:pt x="11" y="61"/>
                        <a:pt x="13" y="58"/>
                      </a:cubicBezTo>
                      <a:cubicBezTo>
                        <a:pt x="15" y="54"/>
                        <a:pt x="17" y="50"/>
                        <a:pt x="18" y="46"/>
                      </a:cubicBezTo>
                      <a:cubicBezTo>
                        <a:pt x="19" y="41"/>
                        <a:pt x="22" y="36"/>
                        <a:pt x="23" y="31"/>
                      </a:cubicBezTo>
                      <a:lnTo>
                        <a:pt x="25" y="2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7" name="Freeform 158"/>
                <p:cNvSpPr/>
                <p:nvPr/>
              </p:nvSpPr>
              <p:spPr bwMode="auto">
                <a:xfrm>
                  <a:off x="10820382" y="2038349"/>
                  <a:ext cx="209550" cy="136525"/>
                </a:xfrm>
                <a:custGeom>
                  <a:avLst/>
                  <a:gdLst/>
                  <a:ahLst/>
                  <a:cxnLst>
                    <a:cxn ang="0">
                      <a:pos x="72" y="52"/>
                    </a:cxn>
                    <a:cxn ang="0">
                      <a:pos x="80" y="48"/>
                    </a:cxn>
                    <a:cxn ang="0">
                      <a:pos x="71" y="39"/>
                    </a:cxn>
                    <a:cxn ang="0">
                      <a:pos x="54" y="20"/>
                    </a:cxn>
                    <a:cxn ang="0">
                      <a:pos x="31" y="8"/>
                    </a:cxn>
                    <a:cxn ang="0">
                      <a:pos x="19" y="3"/>
                    </a:cxn>
                    <a:cxn ang="0">
                      <a:pos x="7" y="1"/>
                    </a:cxn>
                    <a:cxn ang="0">
                      <a:pos x="18" y="16"/>
                    </a:cxn>
                    <a:cxn ang="0">
                      <a:pos x="36" y="29"/>
                    </a:cxn>
                    <a:cxn ang="0">
                      <a:pos x="50" y="45"/>
                    </a:cxn>
                    <a:cxn ang="0">
                      <a:pos x="58" y="48"/>
                    </a:cxn>
                    <a:cxn ang="0">
                      <a:pos x="72" y="52"/>
                    </a:cxn>
                  </a:cxnLst>
                  <a:rect l="0" t="0" r="r" b="b"/>
                  <a:pathLst>
                    <a:path w="80" h="52">
                      <a:moveTo>
                        <a:pt x="72" y="52"/>
                      </a:moveTo>
                      <a:cubicBezTo>
                        <a:pt x="74" y="52"/>
                        <a:pt x="80" y="51"/>
                        <a:pt x="80" y="48"/>
                      </a:cubicBezTo>
                      <a:cubicBezTo>
                        <a:pt x="80" y="46"/>
                        <a:pt x="73" y="41"/>
                        <a:pt x="71" y="39"/>
                      </a:cubicBezTo>
                      <a:cubicBezTo>
                        <a:pt x="64" y="34"/>
                        <a:pt x="60" y="26"/>
                        <a:pt x="54" y="20"/>
                      </a:cubicBezTo>
                      <a:cubicBezTo>
                        <a:pt x="48" y="15"/>
                        <a:pt x="38" y="12"/>
                        <a:pt x="31" y="8"/>
                      </a:cubicBezTo>
                      <a:cubicBezTo>
                        <a:pt x="27" y="6"/>
                        <a:pt x="23" y="5"/>
                        <a:pt x="19" y="3"/>
                      </a:cubicBezTo>
                      <a:cubicBezTo>
                        <a:pt x="16" y="2"/>
                        <a:pt x="11" y="0"/>
                        <a:pt x="7" y="1"/>
                      </a:cubicBezTo>
                      <a:cubicBezTo>
                        <a:pt x="0" y="3"/>
                        <a:pt x="15" y="13"/>
                        <a:pt x="18" y="16"/>
                      </a:cubicBezTo>
                      <a:cubicBezTo>
                        <a:pt x="24" y="21"/>
                        <a:pt x="29" y="26"/>
                        <a:pt x="36" y="29"/>
                      </a:cubicBezTo>
                      <a:cubicBezTo>
                        <a:pt x="43" y="32"/>
                        <a:pt x="44" y="41"/>
                        <a:pt x="50" y="45"/>
                      </a:cubicBezTo>
                      <a:cubicBezTo>
                        <a:pt x="52" y="47"/>
                        <a:pt x="56" y="47"/>
                        <a:pt x="58" y="48"/>
                      </a:cubicBezTo>
                      <a:cubicBezTo>
                        <a:pt x="63" y="50"/>
                        <a:pt x="67" y="52"/>
                        <a:pt x="72"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8" name="Freeform 159"/>
                <p:cNvSpPr/>
                <p:nvPr/>
              </p:nvSpPr>
              <p:spPr bwMode="auto">
                <a:xfrm>
                  <a:off x="10667983" y="1892299"/>
                  <a:ext cx="77787" cy="69850"/>
                </a:xfrm>
                <a:custGeom>
                  <a:avLst/>
                  <a:gdLst/>
                  <a:ahLst/>
                  <a:cxnLst>
                    <a:cxn ang="0">
                      <a:pos x="27" y="26"/>
                    </a:cxn>
                    <a:cxn ang="0">
                      <a:pos x="17" y="19"/>
                    </a:cxn>
                    <a:cxn ang="0">
                      <a:pos x="8" y="8"/>
                    </a:cxn>
                    <a:cxn ang="0">
                      <a:pos x="5" y="1"/>
                    </a:cxn>
                    <a:cxn ang="0">
                      <a:pos x="16" y="1"/>
                    </a:cxn>
                    <a:cxn ang="0">
                      <a:pos x="19" y="6"/>
                    </a:cxn>
                    <a:cxn ang="0">
                      <a:pos x="23" y="15"/>
                    </a:cxn>
                    <a:cxn ang="0">
                      <a:pos x="27" y="26"/>
                    </a:cxn>
                  </a:cxnLst>
                  <a:rect l="0" t="0" r="r" b="b"/>
                  <a:pathLst>
                    <a:path w="30" h="27">
                      <a:moveTo>
                        <a:pt x="27" y="26"/>
                      </a:moveTo>
                      <a:cubicBezTo>
                        <a:pt x="22" y="27"/>
                        <a:pt x="19" y="22"/>
                        <a:pt x="17" y="19"/>
                      </a:cubicBezTo>
                      <a:cubicBezTo>
                        <a:pt x="14" y="15"/>
                        <a:pt x="12" y="11"/>
                        <a:pt x="8" y="8"/>
                      </a:cubicBezTo>
                      <a:cubicBezTo>
                        <a:pt x="6" y="6"/>
                        <a:pt x="0" y="3"/>
                        <a:pt x="5" y="1"/>
                      </a:cubicBezTo>
                      <a:cubicBezTo>
                        <a:pt x="8" y="1"/>
                        <a:pt x="13" y="0"/>
                        <a:pt x="16" y="1"/>
                      </a:cubicBezTo>
                      <a:cubicBezTo>
                        <a:pt x="20" y="1"/>
                        <a:pt x="20" y="2"/>
                        <a:pt x="19" y="6"/>
                      </a:cubicBezTo>
                      <a:cubicBezTo>
                        <a:pt x="19" y="10"/>
                        <a:pt x="20" y="12"/>
                        <a:pt x="23" y="15"/>
                      </a:cubicBezTo>
                      <a:cubicBezTo>
                        <a:pt x="24" y="16"/>
                        <a:pt x="30" y="26"/>
                        <a:pt x="27"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9" name="Freeform 160"/>
                <p:cNvSpPr/>
                <p:nvPr/>
              </p:nvSpPr>
              <p:spPr bwMode="auto">
                <a:xfrm>
                  <a:off x="10644170" y="1809750"/>
                  <a:ext cx="80962" cy="71437"/>
                </a:xfrm>
                <a:custGeom>
                  <a:avLst/>
                  <a:gdLst/>
                  <a:ahLst/>
                  <a:cxnLst>
                    <a:cxn ang="0">
                      <a:pos x="11" y="25"/>
                    </a:cxn>
                    <a:cxn ang="0">
                      <a:pos x="22" y="24"/>
                    </a:cxn>
                    <a:cxn ang="0">
                      <a:pos x="29" y="5"/>
                    </a:cxn>
                    <a:cxn ang="0">
                      <a:pos x="24" y="8"/>
                    </a:cxn>
                    <a:cxn ang="0">
                      <a:pos x="18" y="16"/>
                    </a:cxn>
                    <a:cxn ang="0">
                      <a:pos x="12" y="9"/>
                    </a:cxn>
                    <a:cxn ang="0">
                      <a:pos x="4" y="6"/>
                    </a:cxn>
                    <a:cxn ang="0">
                      <a:pos x="11" y="25"/>
                    </a:cxn>
                  </a:cxnLst>
                  <a:rect l="0" t="0" r="r" b="b"/>
                  <a:pathLst>
                    <a:path w="31" h="27">
                      <a:moveTo>
                        <a:pt x="11" y="25"/>
                      </a:moveTo>
                      <a:cubicBezTo>
                        <a:pt x="15" y="26"/>
                        <a:pt x="20" y="27"/>
                        <a:pt x="22" y="24"/>
                      </a:cubicBezTo>
                      <a:cubicBezTo>
                        <a:pt x="26" y="21"/>
                        <a:pt x="31" y="10"/>
                        <a:pt x="29" y="5"/>
                      </a:cubicBezTo>
                      <a:cubicBezTo>
                        <a:pt x="28" y="0"/>
                        <a:pt x="25" y="5"/>
                        <a:pt x="24" y="8"/>
                      </a:cubicBezTo>
                      <a:cubicBezTo>
                        <a:pt x="22" y="11"/>
                        <a:pt x="21" y="14"/>
                        <a:pt x="18" y="16"/>
                      </a:cubicBezTo>
                      <a:cubicBezTo>
                        <a:pt x="13" y="19"/>
                        <a:pt x="13" y="13"/>
                        <a:pt x="12" y="9"/>
                      </a:cubicBezTo>
                      <a:cubicBezTo>
                        <a:pt x="11" y="6"/>
                        <a:pt x="7" y="1"/>
                        <a:pt x="4" y="6"/>
                      </a:cubicBezTo>
                      <a:cubicBezTo>
                        <a:pt x="0" y="13"/>
                        <a:pt x="4" y="22"/>
                        <a:pt x="11"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0" name="Freeform 161"/>
                <p:cNvSpPr/>
                <p:nvPr/>
              </p:nvSpPr>
              <p:spPr bwMode="auto">
                <a:xfrm>
                  <a:off x="10644170" y="1665287"/>
                  <a:ext cx="44450" cy="95250"/>
                </a:xfrm>
                <a:custGeom>
                  <a:avLst/>
                  <a:gdLst/>
                  <a:ahLst/>
                  <a:cxnLst>
                    <a:cxn ang="0">
                      <a:pos x="15" y="15"/>
                    </a:cxn>
                    <a:cxn ang="0">
                      <a:pos x="15" y="36"/>
                    </a:cxn>
                    <a:cxn ang="0">
                      <a:pos x="9" y="23"/>
                    </a:cxn>
                    <a:cxn ang="0">
                      <a:pos x="2" y="11"/>
                    </a:cxn>
                    <a:cxn ang="0">
                      <a:pos x="15" y="15"/>
                    </a:cxn>
                  </a:cxnLst>
                  <a:rect l="0" t="0" r="r" b="b"/>
                  <a:pathLst>
                    <a:path w="17" h="36">
                      <a:moveTo>
                        <a:pt x="15" y="15"/>
                      </a:moveTo>
                      <a:cubicBezTo>
                        <a:pt x="16" y="20"/>
                        <a:pt x="17" y="31"/>
                        <a:pt x="15" y="36"/>
                      </a:cubicBezTo>
                      <a:cubicBezTo>
                        <a:pt x="15" y="36"/>
                        <a:pt x="9" y="24"/>
                        <a:pt x="9" y="23"/>
                      </a:cubicBezTo>
                      <a:cubicBezTo>
                        <a:pt x="6" y="19"/>
                        <a:pt x="3" y="16"/>
                        <a:pt x="2" y="11"/>
                      </a:cubicBezTo>
                      <a:cubicBezTo>
                        <a:pt x="0" y="0"/>
                        <a:pt x="14" y="9"/>
                        <a:pt x="15"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1" name="Freeform 162"/>
                <p:cNvSpPr/>
                <p:nvPr/>
              </p:nvSpPr>
              <p:spPr bwMode="auto">
                <a:xfrm>
                  <a:off x="10596545" y="1555750"/>
                  <a:ext cx="26987" cy="57150"/>
                </a:xfrm>
                <a:custGeom>
                  <a:avLst/>
                  <a:gdLst/>
                  <a:ahLst/>
                  <a:cxnLst>
                    <a:cxn ang="0">
                      <a:pos x="2" y="1"/>
                    </a:cxn>
                    <a:cxn ang="0">
                      <a:pos x="0" y="12"/>
                    </a:cxn>
                    <a:cxn ang="0">
                      <a:pos x="3" y="22"/>
                    </a:cxn>
                    <a:cxn ang="0">
                      <a:pos x="8" y="12"/>
                    </a:cxn>
                    <a:cxn ang="0">
                      <a:pos x="5" y="0"/>
                    </a:cxn>
                    <a:cxn ang="0">
                      <a:pos x="2" y="1"/>
                    </a:cxn>
                  </a:cxnLst>
                  <a:rect l="0" t="0" r="r" b="b"/>
                  <a:pathLst>
                    <a:path w="10" h="22">
                      <a:moveTo>
                        <a:pt x="2" y="1"/>
                      </a:moveTo>
                      <a:cubicBezTo>
                        <a:pt x="1" y="4"/>
                        <a:pt x="0" y="8"/>
                        <a:pt x="0" y="12"/>
                      </a:cubicBezTo>
                      <a:cubicBezTo>
                        <a:pt x="0" y="15"/>
                        <a:pt x="0" y="21"/>
                        <a:pt x="3" y="22"/>
                      </a:cubicBezTo>
                      <a:cubicBezTo>
                        <a:pt x="3" y="18"/>
                        <a:pt x="7" y="15"/>
                        <a:pt x="8" y="12"/>
                      </a:cubicBezTo>
                      <a:cubicBezTo>
                        <a:pt x="10" y="7"/>
                        <a:pt x="6" y="3"/>
                        <a:pt x="5" y="0"/>
                      </a:cubicBezTo>
                      <a:lnTo>
                        <a:pt x="2"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2" name="Freeform 163"/>
                <p:cNvSpPr/>
                <p:nvPr/>
              </p:nvSpPr>
              <p:spPr bwMode="auto">
                <a:xfrm>
                  <a:off x="10564795" y="1620837"/>
                  <a:ext cx="31750" cy="47625"/>
                </a:xfrm>
                <a:custGeom>
                  <a:avLst/>
                  <a:gdLst/>
                  <a:ahLst/>
                  <a:cxnLst>
                    <a:cxn ang="0">
                      <a:pos x="3" y="0"/>
                    </a:cxn>
                    <a:cxn ang="0">
                      <a:pos x="2" y="11"/>
                    </a:cxn>
                    <a:cxn ang="0">
                      <a:pos x="10" y="18"/>
                    </a:cxn>
                    <a:cxn ang="0">
                      <a:pos x="11" y="9"/>
                    </a:cxn>
                    <a:cxn ang="0">
                      <a:pos x="5" y="0"/>
                    </a:cxn>
                    <a:cxn ang="0">
                      <a:pos x="3" y="0"/>
                    </a:cxn>
                  </a:cxnLst>
                  <a:rect l="0" t="0" r="r" b="b"/>
                  <a:pathLst>
                    <a:path w="12" h="18">
                      <a:moveTo>
                        <a:pt x="3" y="0"/>
                      </a:moveTo>
                      <a:cubicBezTo>
                        <a:pt x="1" y="3"/>
                        <a:pt x="0" y="7"/>
                        <a:pt x="2" y="11"/>
                      </a:cubicBezTo>
                      <a:cubicBezTo>
                        <a:pt x="3" y="13"/>
                        <a:pt x="7" y="18"/>
                        <a:pt x="10" y="18"/>
                      </a:cubicBezTo>
                      <a:cubicBezTo>
                        <a:pt x="11" y="15"/>
                        <a:pt x="12" y="12"/>
                        <a:pt x="11" y="9"/>
                      </a:cubicBezTo>
                      <a:cubicBezTo>
                        <a:pt x="10" y="6"/>
                        <a:pt x="6" y="2"/>
                        <a:pt x="5" y="0"/>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3" name="Freeform 164"/>
                <p:cNvSpPr/>
                <p:nvPr/>
              </p:nvSpPr>
              <p:spPr bwMode="auto">
                <a:xfrm>
                  <a:off x="10552095" y="1555750"/>
                  <a:ext cx="41275" cy="44450"/>
                </a:xfrm>
                <a:custGeom>
                  <a:avLst/>
                  <a:gdLst/>
                  <a:ahLst/>
                  <a:cxnLst>
                    <a:cxn ang="0">
                      <a:pos x="1" y="0"/>
                    </a:cxn>
                    <a:cxn ang="0">
                      <a:pos x="2" y="11"/>
                    </a:cxn>
                    <a:cxn ang="0">
                      <a:pos x="10" y="15"/>
                    </a:cxn>
                    <a:cxn ang="0">
                      <a:pos x="2" y="0"/>
                    </a:cxn>
                    <a:cxn ang="0">
                      <a:pos x="1" y="0"/>
                    </a:cxn>
                  </a:cxnLst>
                  <a:rect l="0" t="0" r="r" b="b"/>
                  <a:pathLst>
                    <a:path w="16" h="17">
                      <a:moveTo>
                        <a:pt x="1" y="0"/>
                      </a:moveTo>
                      <a:cubicBezTo>
                        <a:pt x="1" y="4"/>
                        <a:pt x="0" y="8"/>
                        <a:pt x="2" y="11"/>
                      </a:cubicBezTo>
                      <a:cubicBezTo>
                        <a:pt x="4" y="13"/>
                        <a:pt x="7" y="17"/>
                        <a:pt x="10" y="15"/>
                      </a:cubicBezTo>
                      <a:cubicBezTo>
                        <a:pt x="16" y="13"/>
                        <a:pt x="6" y="1"/>
                        <a:pt x="2" y="0"/>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4" name="Freeform 165"/>
                <p:cNvSpPr/>
                <p:nvPr/>
              </p:nvSpPr>
              <p:spPr bwMode="auto">
                <a:xfrm>
                  <a:off x="10604483" y="1647825"/>
                  <a:ext cx="19050" cy="38100"/>
                </a:xfrm>
                <a:custGeom>
                  <a:avLst/>
                  <a:gdLst/>
                  <a:ahLst/>
                  <a:cxnLst>
                    <a:cxn ang="0">
                      <a:pos x="3" y="0"/>
                    </a:cxn>
                    <a:cxn ang="0">
                      <a:pos x="1" y="15"/>
                    </a:cxn>
                    <a:cxn ang="0">
                      <a:pos x="5" y="2"/>
                    </a:cxn>
                    <a:cxn ang="0">
                      <a:pos x="3" y="0"/>
                    </a:cxn>
                  </a:cxnLst>
                  <a:rect l="0" t="0" r="r" b="b"/>
                  <a:pathLst>
                    <a:path w="7" h="15">
                      <a:moveTo>
                        <a:pt x="3" y="0"/>
                      </a:moveTo>
                      <a:cubicBezTo>
                        <a:pt x="0" y="3"/>
                        <a:pt x="1" y="11"/>
                        <a:pt x="1" y="15"/>
                      </a:cubicBezTo>
                      <a:cubicBezTo>
                        <a:pt x="7" y="15"/>
                        <a:pt x="6" y="6"/>
                        <a:pt x="5" y="2"/>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5" name="Freeform 166"/>
                <p:cNvSpPr/>
                <p:nvPr/>
              </p:nvSpPr>
              <p:spPr bwMode="auto">
                <a:xfrm>
                  <a:off x="10617183" y="1625600"/>
                  <a:ext cx="42862" cy="23812"/>
                </a:xfrm>
                <a:custGeom>
                  <a:avLst/>
                  <a:gdLst/>
                  <a:ahLst/>
                  <a:cxnLst>
                    <a:cxn ang="0">
                      <a:pos x="1" y="0"/>
                    </a:cxn>
                    <a:cxn ang="0">
                      <a:pos x="16" y="9"/>
                    </a:cxn>
                    <a:cxn ang="0">
                      <a:pos x="2" y="1"/>
                    </a:cxn>
                    <a:cxn ang="0">
                      <a:pos x="1" y="0"/>
                    </a:cxn>
                  </a:cxnLst>
                  <a:rect l="0" t="0" r="r" b="b"/>
                  <a:pathLst>
                    <a:path w="16" h="9">
                      <a:moveTo>
                        <a:pt x="1" y="0"/>
                      </a:moveTo>
                      <a:cubicBezTo>
                        <a:pt x="0" y="8"/>
                        <a:pt x="9" y="9"/>
                        <a:pt x="16" y="9"/>
                      </a:cubicBezTo>
                      <a:cubicBezTo>
                        <a:pt x="16" y="3"/>
                        <a:pt x="5" y="2"/>
                        <a:pt x="2" y="1"/>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6" name="Freeform 167"/>
                <p:cNvSpPr/>
                <p:nvPr/>
              </p:nvSpPr>
              <p:spPr bwMode="auto">
                <a:xfrm>
                  <a:off x="10788632" y="1901824"/>
                  <a:ext cx="31750" cy="23812"/>
                </a:xfrm>
                <a:custGeom>
                  <a:avLst/>
                  <a:gdLst/>
                  <a:ahLst/>
                  <a:cxnLst>
                    <a:cxn ang="0">
                      <a:pos x="0" y="1"/>
                    </a:cxn>
                    <a:cxn ang="0">
                      <a:pos x="11" y="5"/>
                    </a:cxn>
                    <a:cxn ang="0">
                      <a:pos x="0" y="7"/>
                    </a:cxn>
                    <a:cxn ang="0">
                      <a:pos x="0" y="1"/>
                    </a:cxn>
                  </a:cxnLst>
                  <a:rect l="0" t="0" r="r" b="b"/>
                  <a:pathLst>
                    <a:path w="12" h="9">
                      <a:moveTo>
                        <a:pt x="0" y="1"/>
                      </a:moveTo>
                      <a:cubicBezTo>
                        <a:pt x="4" y="1"/>
                        <a:pt x="10" y="0"/>
                        <a:pt x="11" y="5"/>
                      </a:cubicBezTo>
                      <a:cubicBezTo>
                        <a:pt x="12" y="9"/>
                        <a:pt x="2" y="8"/>
                        <a:pt x="0" y="7"/>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7" name="Freeform 168"/>
                <p:cNvSpPr/>
                <p:nvPr/>
              </p:nvSpPr>
              <p:spPr bwMode="auto">
                <a:xfrm>
                  <a:off x="9856771" y="1516062"/>
                  <a:ext cx="61912" cy="25400"/>
                </a:xfrm>
                <a:custGeom>
                  <a:avLst/>
                  <a:gdLst/>
                  <a:ahLst/>
                  <a:cxnLst>
                    <a:cxn ang="0">
                      <a:pos x="0" y="8"/>
                    </a:cxn>
                    <a:cxn ang="0">
                      <a:pos x="8" y="1"/>
                    </a:cxn>
                    <a:cxn ang="0">
                      <a:pos x="20" y="1"/>
                    </a:cxn>
                    <a:cxn ang="0">
                      <a:pos x="15" y="9"/>
                    </a:cxn>
                    <a:cxn ang="0">
                      <a:pos x="4" y="10"/>
                    </a:cxn>
                    <a:cxn ang="0">
                      <a:pos x="0" y="8"/>
                    </a:cxn>
                  </a:cxnLst>
                  <a:rect l="0" t="0" r="r" b="b"/>
                  <a:pathLst>
                    <a:path w="24" h="10">
                      <a:moveTo>
                        <a:pt x="0" y="8"/>
                      </a:moveTo>
                      <a:cubicBezTo>
                        <a:pt x="2" y="5"/>
                        <a:pt x="4" y="2"/>
                        <a:pt x="8" y="1"/>
                      </a:cubicBezTo>
                      <a:cubicBezTo>
                        <a:pt x="10" y="1"/>
                        <a:pt x="19" y="0"/>
                        <a:pt x="20" y="1"/>
                      </a:cubicBezTo>
                      <a:cubicBezTo>
                        <a:pt x="24" y="5"/>
                        <a:pt x="18" y="9"/>
                        <a:pt x="15" y="9"/>
                      </a:cubicBezTo>
                      <a:cubicBezTo>
                        <a:pt x="12" y="10"/>
                        <a:pt x="8" y="10"/>
                        <a:pt x="4" y="10"/>
                      </a:cubicBezTo>
                      <a:lnTo>
                        <a:pt x="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8" name="Freeform 169"/>
                <p:cNvSpPr/>
                <p:nvPr/>
              </p:nvSpPr>
              <p:spPr bwMode="auto">
                <a:xfrm>
                  <a:off x="9801209" y="1544637"/>
                  <a:ext cx="101600" cy="103187"/>
                </a:xfrm>
                <a:custGeom>
                  <a:avLst/>
                  <a:gdLst/>
                  <a:ahLst/>
                  <a:cxnLst>
                    <a:cxn ang="0">
                      <a:pos x="16" y="30"/>
                    </a:cxn>
                    <a:cxn ang="0">
                      <a:pos x="19" y="28"/>
                    </a:cxn>
                    <a:cxn ang="0">
                      <a:pos x="24" y="29"/>
                    </a:cxn>
                    <a:cxn ang="0">
                      <a:pos x="27" y="19"/>
                    </a:cxn>
                    <a:cxn ang="0">
                      <a:pos x="36" y="18"/>
                    </a:cxn>
                    <a:cxn ang="0">
                      <a:pos x="39" y="9"/>
                    </a:cxn>
                    <a:cxn ang="0">
                      <a:pos x="18" y="8"/>
                    </a:cxn>
                    <a:cxn ang="0">
                      <a:pos x="13" y="7"/>
                    </a:cxn>
                    <a:cxn ang="0">
                      <a:pos x="15" y="20"/>
                    </a:cxn>
                    <a:cxn ang="0">
                      <a:pos x="7" y="13"/>
                    </a:cxn>
                    <a:cxn ang="0">
                      <a:pos x="1" y="27"/>
                    </a:cxn>
                    <a:cxn ang="0">
                      <a:pos x="10" y="39"/>
                    </a:cxn>
                    <a:cxn ang="0">
                      <a:pos x="16" y="30"/>
                    </a:cxn>
                  </a:cxnLst>
                  <a:rect l="0" t="0" r="r" b="b"/>
                  <a:pathLst>
                    <a:path w="39" h="39">
                      <a:moveTo>
                        <a:pt x="16" y="30"/>
                      </a:moveTo>
                      <a:cubicBezTo>
                        <a:pt x="17" y="29"/>
                        <a:pt x="18" y="28"/>
                        <a:pt x="19" y="28"/>
                      </a:cubicBezTo>
                      <a:cubicBezTo>
                        <a:pt x="21" y="27"/>
                        <a:pt x="22" y="29"/>
                        <a:pt x="24" y="29"/>
                      </a:cubicBezTo>
                      <a:cubicBezTo>
                        <a:pt x="29" y="29"/>
                        <a:pt x="27" y="22"/>
                        <a:pt x="27" y="19"/>
                      </a:cubicBezTo>
                      <a:cubicBezTo>
                        <a:pt x="27" y="11"/>
                        <a:pt x="31" y="19"/>
                        <a:pt x="36" y="18"/>
                      </a:cubicBezTo>
                      <a:cubicBezTo>
                        <a:pt x="39" y="17"/>
                        <a:pt x="39" y="12"/>
                        <a:pt x="39" y="9"/>
                      </a:cubicBezTo>
                      <a:cubicBezTo>
                        <a:pt x="36" y="0"/>
                        <a:pt x="24" y="8"/>
                        <a:pt x="18" y="8"/>
                      </a:cubicBezTo>
                      <a:cubicBezTo>
                        <a:pt x="17" y="8"/>
                        <a:pt x="15" y="7"/>
                        <a:pt x="13" y="7"/>
                      </a:cubicBezTo>
                      <a:cubicBezTo>
                        <a:pt x="13" y="12"/>
                        <a:pt x="15" y="16"/>
                        <a:pt x="15" y="20"/>
                      </a:cubicBezTo>
                      <a:cubicBezTo>
                        <a:pt x="12" y="19"/>
                        <a:pt x="10" y="13"/>
                        <a:pt x="7" y="13"/>
                      </a:cubicBezTo>
                      <a:cubicBezTo>
                        <a:pt x="3" y="13"/>
                        <a:pt x="0" y="24"/>
                        <a:pt x="1" y="27"/>
                      </a:cubicBezTo>
                      <a:cubicBezTo>
                        <a:pt x="1" y="30"/>
                        <a:pt x="7" y="39"/>
                        <a:pt x="10" y="39"/>
                      </a:cubicBezTo>
                      <a:cubicBezTo>
                        <a:pt x="13" y="39"/>
                        <a:pt x="14" y="32"/>
                        <a:pt x="16" y="3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9" name="Freeform 170"/>
                <p:cNvSpPr/>
                <p:nvPr/>
              </p:nvSpPr>
              <p:spPr bwMode="auto">
                <a:xfrm>
                  <a:off x="9399572" y="1765300"/>
                  <a:ext cx="68262" cy="34925"/>
                </a:xfrm>
                <a:custGeom>
                  <a:avLst/>
                  <a:gdLst/>
                  <a:ahLst/>
                  <a:cxnLst>
                    <a:cxn ang="0">
                      <a:pos x="4" y="13"/>
                    </a:cxn>
                    <a:cxn ang="0">
                      <a:pos x="17" y="10"/>
                    </a:cxn>
                    <a:cxn ang="0">
                      <a:pos x="24" y="11"/>
                    </a:cxn>
                    <a:cxn ang="0">
                      <a:pos x="23" y="4"/>
                    </a:cxn>
                    <a:cxn ang="0">
                      <a:pos x="10" y="2"/>
                    </a:cxn>
                    <a:cxn ang="0">
                      <a:pos x="0" y="12"/>
                    </a:cxn>
                    <a:cxn ang="0">
                      <a:pos x="4" y="13"/>
                    </a:cxn>
                  </a:cxnLst>
                  <a:rect l="0" t="0" r="r" b="b"/>
                  <a:pathLst>
                    <a:path w="26" h="13">
                      <a:moveTo>
                        <a:pt x="4" y="13"/>
                      </a:moveTo>
                      <a:cubicBezTo>
                        <a:pt x="9" y="13"/>
                        <a:pt x="13" y="10"/>
                        <a:pt x="17" y="10"/>
                      </a:cubicBezTo>
                      <a:cubicBezTo>
                        <a:pt x="19" y="10"/>
                        <a:pt x="22" y="12"/>
                        <a:pt x="24" y="11"/>
                      </a:cubicBezTo>
                      <a:cubicBezTo>
                        <a:pt x="26" y="9"/>
                        <a:pt x="25" y="6"/>
                        <a:pt x="23" y="4"/>
                      </a:cubicBezTo>
                      <a:cubicBezTo>
                        <a:pt x="20" y="0"/>
                        <a:pt x="14" y="0"/>
                        <a:pt x="10" y="2"/>
                      </a:cubicBezTo>
                      <a:cubicBezTo>
                        <a:pt x="4" y="4"/>
                        <a:pt x="2" y="6"/>
                        <a:pt x="0" y="12"/>
                      </a:cubicBezTo>
                      <a:lnTo>
                        <a:pt x="4"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0" name="Freeform 171"/>
                <p:cNvSpPr/>
                <p:nvPr/>
              </p:nvSpPr>
              <p:spPr bwMode="auto">
                <a:xfrm>
                  <a:off x="9364647" y="1809750"/>
                  <a:ext cx="68262" cy="20637"/>
                </a:xfrm>
                <a:custGeom>
                  <a:avLst/>
                  <a:gdLst/>
                  <a:ahLst/>
                  <a:cxnLst>
                    <a:cxn ang="0">
                      <a:pos x="2" y="6"/>
                    </a:cxn>
                    <a:cxn ang="0">
                      <a:pos x="15" y="8"/>
                    </a:cxn>
                    <a:cxn ang="0">
                      <a:pos x="23" y="2"/>
                    </a:cxn>
                    <a:cxn ang="0">
                      <a:pos x="10" y="1"/>
                    </a:cxn>
                    <a:cxn ang="0">
                      <a:pos x="0" y="4"/>
                    </a:cxn>
                    <a:cxn ang="0">
                      <a:pos x="2" y="6"/>
                    </a:cxn>
                  </a:cxnLst>
                  <a:rect l="0" t="0" r="r" b="b"/>
                  <a:pathLst>
                    <a:path w="26" h="8">
                      <a:moveTo>
                        <a:pt x="2" y="6"/>
                      </a:moveTo>
                      <a:cubicBezTo>
                        <a:pt x="6" y="8"/>
                        <a:pt x="11" y="8"/>
                        <a:pt x="15" y="8"/>
                      </a:cubicBezTo>
                      <a:cubicBezTo>
                        <a:pt x="18" y="8"/>
                        <a:pt x="26" y="6"/>
                        <a:pt x="23" y="2"/>
                      </a:cubicBezTo>
                      <a:cubicBezTo>
                        <a:pt x="21" y="0"/>
                        <a:pt x="13" y="1"/>
                        <a:pt x="10" y="1"/>
                      </a:cubicBezTo>
                      <a:cubicBezTo>
                        <a:pt x="7" y="1"/>
                        <a:pt x="2" y="0"/>
                        <a:pt x="0" y="4"/>
                      </a:cubicBezTo>
                      <a:lnTo>
                        <a:pt x="2"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1" name="Freeform 172"/>
                <p:cNvSpPr/>
                <p:nvPr/>
              </p:nvSpPr>
              <p:spPr bwMode="auto">
                <a:xfrm>
                  <a:off x="9243997" y="1828799"/>
                  <a:ext cx="127000" cy="101600"/>
                </a:xfrm>
                <a:custGeom>
                  <a:avLst/>
                  <a:gdLst/>
                  <a:ahLst/>
                  <a:cxnLst>
                    <a:cxn ang="0">
                      <a:pos x="32" y="22"/>
                    </a:cxn>
                    <a:cxn ang="0">
                      <a:pos x="38" y="18"/>
                    </a:cxn>
                    <a:cxn ang="0">
                      <a:pos x="44" y="14"/>
                    </a:cxn>
                    <a:cxn ang="0">
                      <a:pos x="47" y="5"/>
                    </a:cxn>
                    <a:cxn ang="0">
                      <a:pos x="37" y="0"/>
                    </a:cxn>
                    <a:cxn ang="0">
                      <a:pos x="30" y="6"/>
                    </a:cxn>
                    <a:cxn ang="0">
                      <a:pos x="23" y="13"/>
                    </a:cxn>
                    <a:cxn ang="0">
                      <a:pos x="13" y="14"/>
                    </a:cxn>
                    <a:cxn ang="0">
                      <a:pos x="7" y="22"/>
                    </a:cxn>
                    <a:cxn ang="0">
                      <a:pos x="0" y="38"/>
                    </a:cxn>
                    <a:cxn ang="0">
                      <a:pos x="12" y="30"/>
                    </a:cxn>
                    <a:cxn ang="0">
                      <a:pos x="20" y="22"/>
                    </a:cxn>
                    <a:cxn ang="0">
                      <a:pos x="32" y="22"/>
                    </a:cxn>
                  </a:cxnLst>
                  <a:rect l="0" t="0" r="r" b="b"/>
                  <a:pathLst>
                    <a:path w="48" h="39">
                      <a:moveTo>
                        <a:pt x="32" y="22"/>
                      </a:moveTo>
                      <a:cubicBezTo>
                        <a:pt x="34" y="21"/>
                        <a:pt x="36" y="19"/>
                        <a:pt x="38" y="18"/>
                      </a:cubicBezTo>
                      <a:cubicBezTo>
                        <a:pt x="40" y="17"/>
                        <a:pt x="42" y="16"/>
                        <a:pt x="44" y="14"/>
                      </a:cubicBezTo>
                      <a:cubicBezTo>
                        <a:pt x="46" y="12"/>
                        <a:pt x="48" y="9"/>
                        <a:pt x="47" y="5"/>
                      </a:cubicBezTo>
                      <a:cubicBezTo>
                        <a:pt x="46" y="1"/>
                        <a:pt x="41" y="0"/>
                        <a:pt x="37" y="0"/>
                      </a:cubicBezTo>
                      <a:cubicBezTo>
                        <a:pt x="32" y="0"/>
                        <a:pt x="31" y="2"/>
                        <a:pt x="30" y="6"/>
                      </a:cubicBezTo>
                      <a:cubicBezTo>
                        <a:pt x="28" y="10"/>
                        <a:pt x="28" y="13"/>
                        <a:pt x="23" y="13"/>
                      </a:cubicBezTo>
                      <a:cubicBezTo>
                        <a:pt x="20" y="14"/>
                        <a:pt x="16" y="12"/>
                        <a:pt x="13" y="14"/>
                      </a:cubicBezTo>
                      <a:cubicBezTo>
                        <a:pt x="11" y="16"/>
                        <a:pt x="8" y="19"/>
                        <a:pt x="7" y="22"/>
                      </a:cubicBezTo>
                      <a:cubicBezTo>
                        <a:pt x="4" y="27"/>
                        <a:pt x="0" y="31"/>
                        <a:pt x="0" y="38"/>
                      </a:cubicBezTo>
                      <a:cubicBezTo>
                        <a:pt x="4" y="39"/>
                        <a:pt x="10" y="33"/>
                        <a:pt x="12" y="30"/>
                      </a:cubicBezTo>
                      <a:cubicBezTo>
                        <a:pt x="14" y="27"/>
                        <a:pt x="16" y="23"/>
                        <a:pt x="20" y="22"/>
                      </a:cubicBezTo>
                      <a:cubicBezTo>
                        <a:pt x="24" y="21"/>
                        <a:pt x="28" y="24"/>
                        <a:pt x="32"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2" name="Freeform 173"/>
                <p:cNvSpPr/>
                <p:nvPr/>
              </p:nvSpPr>
              <p:spPr bwMode="auto">
                <a:xfrm>
                  <a:off x="9155098" y="1914524"/>
                  <a:ext cx="52387" cy="26987"/>
                </a:xfrm>
                <a:custGeom>
                  <a:avLst/>
                  <a:gdLst/>
                  <a:ahLst/>
                  <a:cxnLst>
                    <a:cxn ang="0">
                      <a:pos x="1" y="9"/>
                    </a:cxn>
                    <a:cxn ang="0">
                      <a:pos x="14" y="3"/>
                    </a:cxn>
                    <a:cxn ang="0">
                      <a:pos x="2" y="10"/>
                    </a:cxn>
                    <a:cxn ang="0">
                      <a:pos x="1" y="9"/>
                    </a:cxn>
                  </a:cxnLst>
                  <a:rect l="0" t="0" r="r" b="b"/>
                  <a:pathLst>
                    <a:path w="20" h="10">
                      <a:moveTo>
                        <a:pt x="1" y="9"/>
                      </a:moveTo>
                      <a:cubicBezTo>
                        <a:pt x="0" y="3"/>
                        <a:pt x="10" y="0"/>
                        <a:pt x="14" y="3"/>
                      </a:cubicBezTo>
                      <a:cubicBezTo>
                        <a:pt x="20" y="9"/>
                        <a:pt x="5" y="8"/>
                        <a:pt x="2" y="10"/>
                      </a:cubicBezTo>
                      <a:lnTo>
                        <a:pt x="1"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3" name="Freeform 174"/>
                <p:cNvSpPr/>
                <p:nvPr/>
              </p:nvSpPr>
              <p:spPr bwMode="auto">
                <a:xfrm>
                  <a:off x="9202723" y="1893887"/>
                  <a:ext cx="25400" cy="39687"/>
                </a:xfrm>
                <a:custGeom>
                  <a:avLst/>
                  <a:gdLst/>
                  <a:ahLst/>
                  <a:cxnLst>
                    <a:cxn ang="0">
                      <a:pos x="2" y="5"/>
                    </a:cxn>
                    <a:cxn ang="0">
                      <a:pos x="0" y="8"/>
                    </a:cxn>
                    <a:cxn ang="0">
                      <a:pos x="0" y="13"/>
                    </a:cxn>
                    <a:cxn ang="0">
                      <a:pos x="9" y="1"/>
                    </a:cxn>
                    <a:cxn ang="0">
                      <a:pos x="2" y="5"/>
                    </a:cxn>
                  </a:cxnLst>
                  <a:rect l="0" t="0" r="r" b="b"/>
                  <a:pathLst>
                    <a:path w="10" h="15">
                      <a:moveTo>
                        <a:pt x="2" y="5"/>
                      </a:moveTo>
                      <a:cubicBezTo>
                        <a:pt x="2" y="5"/>
                        <a:pt x="0" y="7"/>
                        <a:pt x="0" y="8"/>
                      </a:cubicBezTo>
                      <a:cubicBezTo>
                        <a:pt x="0" y="9"/>
                        <a:pt x="0" y="11"/>
                        <a:pt x="0" y="13"/>
                      </a:cubicBezTo>
                      <a:cubicBezTo>
                        <a:pt x="8" y="15"/>
                        <a:pt x="10" y="6"/>
                        <a:pt x="9" y="1"/>
                      </a:cubicBezTo>
                      <a:cubicBezTo>
                        <a:pt x="7" y="0"/>
                        <a:pt x="2" y="2"/>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4" name="Freeform 175"/>
                <p:cNvSpPr/>
                <p:nvPr/>
              </p:nvSpPr>
              <p:spPr bwMode="auto">
                <a:xfrm>
                  <a:off x="8999523" y="1936749"/>
                  <a:ext cx="103187" cy="33337"/>
                </a:xfrm>
                <a:custGeom>
                  <a:avLst/>
                  <a:gdLst/>
                  <a:ahLst/>
                  <a:cxnLst>
                    <a:cxn ang="0">
                      <a:pos x="35" y="8"/>
                    </a:cxn>
                    <a:cxn ang="0">
                      <a:pos x="36" y="12"/>
                    </a:cxn>
                    <a:cxn ang="0">
                      <a:pos x="29" y="12"/>
                    </a:cxn>
                    <a:cxn ang="0">
                      <a:pos x="1" y="12"/>
                    </a:cxn>
                    <a:cxn ang="0">
                      <a:pos x="2" y="9"/>
                    </a:cxn>
                    <a:cxn ang="0">
                      <a:pos x="5" y="8"/>
                    </a:cxn>
                    <a:cxn ang="0">
                      <a:pos x="13" y="4"/>
                    </a:cxn>
                    <a:cxn ang="0">
                      <a:pos x="22" y="3"/>
                    </a:cxn>
                    <a:cxn ang="0">
                      <a:pos x="28" y="7"/>
                    </a:cxn>
                    <a:cxn ang="0">
                      <a:pos x="35" y="8"/>
                    </a:cxn>
                  </a:cxnLst>
                  <a:rect l="0" t="0" r="r" b="b"/>
                  <a:pathLst>
                    <a:path w="39" h="13">
                      <a:moveTo>
                        <a:pt x="35" y="8"/>
                      </a:moveTo>
                      <a:cubicBezTo>
                        <a:pt x="37" y="9"/>
                        <a:pt x="39" y="11"/>
                        <a:pt x="36" y="12"/>
                      </a:cubicBezTo>
                      <a:cubicBezTo>
                        <a:pt x="34" y="13"/>
                        <a:pt x="30" y="12"/>
                        <a:pt x="29" y="12"/>
                      </a:cubicBezTo>
                      <a:cubicBezTo>
                        <a:pt x="19" y="12"/>
                        <a:pt x="10" y="12"/>
                        <a:pt x="1" y="12"/>
                      </a:cubicBezTo>
                      <a:cubicBezTo>
                        <a:pt x="0" y="12"/>
                        <a:pt x="1" y="9"/>
                        <a:pt x="2" y="9"/>
                      </a:cubicBezTo>
                      <a:cubicBezTo>
                        <a:pt x="2" y="8"/>
                        <a:pt x="4" y="8"/>
                        <a:pt x="5" y="8"/>
                      </a:cubicBezTo>
                      <a:cubicBezTo>
                        <a:pt x="9" y="7"/>
                        <a:pt x="10" y="6"/>
                        <a:pt x="13" y="4"/>
                      </a:cubicBezTo>
                      <a:cubicBezTo>
                        <a:pt x="16" y="0"/>
                        <a:pt x="19" y="0"/>
                        <a:pt x="22" y="3"/>
                      </a:cubicBezTo>
                      <a:cubicBezTo>
                        <a:pt x="24" y="4"/>
                        <a:pt x="26" y="6"/>
                        <a:pt x="28" y="7"/>
                      </a:cubicBezTo>
                      <a:cubicBezTo>
                        <a:pt x="30" y="8"/>
                        <a:pt x="32" y="7"/>
                        <a:pt x="35" y="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5" name="Freeform 176"/>
                <p:cNvSpPr/>
                <p:nvPr/>
              </p:nvSpPr>
              <p:spPr bwMode="auto">
                <a:xfrm>
                  <a:off x="8889986" y="1954212"/>
                  <a:ext cx="104775" cy="44450"/>
                </a:xfrm>
                <a:custGeom>
                  <a:avLst/>
                  <a:gdLst/>
                  <a:ahLst/>
                  <a:cxnLst>
                    <a:cxn ang="0">
                      <a:pos x="27" y="14"/>
                    </a:cxn>
                    <a:cxn ang="0">
                      <a:pos x="36" y="10"/>
                    </a:cxn>
                    <a:cxn ang="0">
                      <a:pos x="33" y="0"/>
                    </a:cxn>
                    <a:cxn ang="0">
                      <a:pos x="14" y="6"/>
                    </a:cxn>
                    <a:cxn ang="0">
                      <a:pos x="4" y="6"/>
                    </a:cxn>
                    <a:cxn ang="0">
                      <a:pos x="3" y="14"/>
                    </a:cxn>
                    <a:cxn ang="0">
                      <a:pos x="14" y="14"/>
                    </a:cxn>
                    <a:cxn ang="0">
                      <a:pos x="27" y="14"/>
                    </a:cxn>
                  </a:cxnLst>
                  <a:rect l="0" t="0" r="r" b="b"/>
                  <a:pathLst>
                    <a:path w="40" h="17">
                      <a:moveTo>
                        <a:pt x="27" y="14"/>
                      </a:moveTo>
                      <a:cubicBezTo>
                        <a:pt x="30" y="13"/>
                        <a:pt x="33" y="12"/>
                        <a:pt x="36" y="10"/>
                      </a:cubicBezTo>
                      <a:cubicBezTo>
                        <a:pt x="40" y="6"/>
                        <a:pt x="37" y="3"/>
                        <a:pt x="33" y="0"/>
                      </a:cubicBezTo>
                      <a:cubicBezTo>
                        <a:pt x="28" y="7"/>
                        <a:pt x="22" y="6"/>
                        <a:pt x="14" y="6"/>
                      </a:cubicBezTo>
                      <a:cubicBezTo>
                        <a:pt x="11" y="6"/>
                        <a:pt x="7" y="5"/>
                        <a:pt x="4" y="6"/>
                      </a:cubicBezTo>
                      <a:cubicBezTo>
                        <a:pt x="0" y="8"/>
                        <a:pt x="1" y="12"/>
                        <a:pt x="3" y="14"/>
                      </a:cubicBezTo>
                      <a:cubicBezTo>
                        <a:pt x="7" y="17"/>
                        <a:pt x="10" y="15"/>
                        <a:pt x="14" y="14"/>
                      </a:cubicBezTo>
                      <a:cubicBezTo>
                        <a:pt x="19" y="12"/>
                        <a:pt x="23" y="15"/>
                        <a:pt x="27"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6" name="Freeform 177"/>
                <p:cNvSpPr/>
                <p:nvPr/>
              </p:nvSpPr>
              <p:spPr bwMode="auto">
                <a:xfrm>
                  <a:off x="8513749" y="1900237"/>
                  <a:ext cx="44450" cy="28575"/>
                </a:xfrm>
                <a:custGeom>
                  <a:avLst/>
                  <a:gdLst/>
                  <a:ahLst/>
                  <a:cxnLst>
                    <a:cxn ang="0">
                      <a:pos x="0" y="3"/>
                    </a:cxn>
                    <a:cxn ang="0">
                      <a:pos x="8" y="0"/>
                    </a:cxn>
                    <a:cxn ang="0">
                      <a:pos x="16" y="5"/>
                    </a:cxn>
                    <a:cxn ang="0">
                      <a:pos x="11" y="11"/>
                    </a:cxn>
                    <a:cxn ang="0">
                      <a:pos x="1" y="5"/>
                    </a:cxn>
                    <a:cxn ang="0">
                      <a:pos x="0" y="3"/>
                    </a:cxn>
                  </a:cxnLst>
                  <a:rect l="0" t="0" r="r" b="b"/>
                  <a:pathLst>
                    <a:path w="17" h="11">
                      <a:moveTo>
                        <a:pt x="0" y="3"/>
                      </a:moveTo>
                      <a:cubicBezTo>
                        <a:pt x="2" y="3"/>
                        <a:pt x="5" y="0"/>
                        <a:pt x="8" y="0"/>
                      </a:cubicBezTo>
                      <a:cubicBezTo>
                        <a:pt x="12" y="0"/>
                        <a:pt x="15" y="1"/>
                        <a:pt x="16" y="5"/>
                      </a:cubicBezTo>
                      <a:cubicBezTo>
                        <a:pt x="17" y="9"/>
                        <a:pt x="14" y="11"/>
                        <a:pt x="11" y="11"/>
                      </a:cubicBezTo>
                      <a:cubicBezTo>
                        <a:pt x="6" y="11"/>
                        <a:pt x="5" y="6"/>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7" name="Freeform 178"/>
                <p:cNvSpPr/>
                <p:nvPr/>
              </p:nvSpPr>
              <p:spPr bwMode="auto">
                <a:xfrm>
                  <a:off x="8701073" y="1952624"/>
                  <a:ext cx="25400" cy="38100"/>
                </a:xfrm>
                <a:custGeom>
                  <a:avLst/>
                  <a:gdLst/>
                  <a:ahLst/>
                  <a:cxnLst>
                    <a:cxn ang="0">
                      <a:pos x="10" y="6"/>
                    </a:cxn>
                    <a:cxn ang="0">
                      <a:pos x="4" y="15"/>
                    </a:cxn>
                    <a:cxn ang="0">
                      <a:pos x="0" y="11"/>
                    </a:cxn>
                    <a:cxn ang="0">
                      <a:pos x="4" y="3"/>
                    </a:cxn>
                    <a:cxn ang="0">
                      <a:pos x="10" y="6"/>
                    </a:cxn>
                  </a:cxnLst>
                  <a:rect l="0" t="0" r="r" b="b"/>
                  <a:pathLst>
                    <a:path w="10" h="15">
                      <a:moveTo>
                        <a:pt x="10" y="6"/>
                      </a:moveTo>
                      <a:cubicBezTo>
                        <a:pt x="10" y="10"/>
                        <a:pt x="8" y="14"/>
                        <a:pt x="4" y="15"/>
                      </a:cubicBezTo>
                      <a:cubicBezTo>
                        <a:pt x="1" y="15"/>
                        <a:pt x="0" y="14"/>
                        <a:pt x="0" y="11"/>
                      </a:cubicBezTo>
                      <a:cubicBezTo>
                        <a:pt x="0" y="8"/>
                        <a:pt x="2" y="4"/>
                        <a:pt x="4" y="3"/>
                      </a:cubicBezTo>
                      <a:cubicBezTo>
                        <a:pt x="7" y="0"/>
                        <a:pt x="10" y="2"/>
                        <a:pt x="10"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8" name="Freeform 179"/>
                <p:cNvSpPr/>
                <p:nvPr/>
              </p:nvSpPr>
              <p:spPr bwMode="auto">
                <a:xfrm>
                  <a:off x="8545499" y="1933574"/>
                  <a:ext cx="26987" cy="19050"/>
                </a:xfrm>
                <a:custGeom>
                  <a:avLst/>
                  <a:gdLst/>
                  <a:ahLst/>
                  <a:cxnLst>
                    <a:cxn ang="0">
                      <a:pos x="0" y="6"/>
                    </a:cxn>
                    <a:cxn ang="0">
                      <a:pos x="7" y="6"/>
                    </a:cxn>
                    <a:cxn ang="0">
                      <a:pos x="10" y="0"/>
                    </a:cxn>
                    <a:cxn ang="0">
                      <a:pos x="3" y="1"/>
                    </a:cxn>
                    <a:cxn ang="0">
                      <a:pos x="0" y="6"/>
                    </a:cxn>
                  </a:cxnLst>
                  <a:rect l="0" t="0" r="r" b="b"/>
                  <a:pathLst>
                    <a:path w="10" h="7">
                      <a:moveTo>
                        <a:pt x="0" y="6"/>
                      </a:moveTo>
                      <a:cubicBezTo>
                        <a:pt x="3" y="6"/>
                        <a:pt x="5" y="7"/>
                        <a:pt x="7" y="6"/>
                      </a:cubicBezTo>
                      <a:cubicBezTo>
                        <a:pt x="9" y="5"/>
                        <a:pt x="10" y="2"/>
                        <a:pt x="10" y="0"/>
                      </a:cubicBezTo>
                      <a:cubicBezTo>
                        <a:pt x="8" y="0"/>
                        <a:pt x="5" y="0"/>
                        <a:pt x="3" y="1"/>
                      </a:cubicBezTo>
                      <a:lnTo>
                        <a:pt x="0"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9" name="Freeform 180"/>
                <p:cNvSpPr/>
                <p:nvPr/>
              </p:nvSpPr>
              <p:spPr bwMode="auto">
                <a:xfrm>
                  <a:off x="8755048" y="1989137"/>
                  <a:ext cx="34925" cy="33337"/>
                </a:xfrm>
                <a:custGeom>
                  <a:avLst/>
                  <a:gdLst/>
                  <a:ahLst/>
                  <a:cxnLst>
                    <a:cxn ang="0">
                      <a:pos x="1" y="3"/>
                    </a:cxn>
                    <a:cxn ang="0">
                      <a:pos x="3" y="0"/>
                    </a:cxn>
                    <a:cxn ang="0">
                      <a:pos x="7" y="3"/>
                    </a:cxn>
                    <a:cxn ang="0">
                      <a:pos x="12" y="13"/>
                    </a:cxn>
                    <a:cxn ang="0">
                      <a:pos x="3" y="7"/>
                    </a:cxn>
                    <a:cxn ang="0">
                      <a:pos x="1" y="3"/>
                    </a:cxn>
                  </a:cxnLst>
                  <a:rect l="0" t="0" r="r" b="b"/>
                  <a:pathLst>
                    <a:path w="13" h="13">
                      <a:moveTo>
                        <a:pt x="1" y="3"/>
                      </a:moveTo>
                      <a:cubicBezTo>
                        <a:pt x="0" y="1"/>
                        <a:pt x="1" y="0"/>
                        <a:pt x="3" y="0"/>
                      </a:cubicBezTo>
                      <a:cubicBezTo>
                        <a:pt x="5" y="0"/>
                        <a:pt x="6" y="2"/>
                        <a:pt x="7" y="3"/>
                      </a:cubicBezTo>
                      <a:cubicBezTo>
                        <a:pt x="10" y="6"/>
                        <a:pt x="13" y="8"/>
                        <a:pt x="12" y="13"/>
                      </a:cubicBezTo>
                      <a:cubicBezTo>
                        <a:pt x="8" y="13"/>
                        <a:pt x="6" y="9"/>
                        <a:pt x="3" y="7"/>
                      </a:cubicBezTo>
                      <a:lnTo>
                        <a:pt x="1"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0" name="Freeform 181"/>
                <p:cNvSpPr/>
                <p:nvPr/>
              </p:nvSpPr>
              <p:spPr bwMode="auto">
                <a:xfrm>
                  <a:off x="8782036" y="1965324"/>
                  <a:ext cx="33337" cy="23812"/>
                </a:xfrm>
                <a:custGeom>
                  <a:avLst/>
                  <a:gdLst/>
                  <a:ahLst/>
                  <a:cxnLst>
                    <a:cxn ang="0">
                      <a:pos x="7" y="1"/>
                    </a:cxn>
                    <a:cxn ang="0">
                      <a:pos x="2" y="4"/>
                    </a:cxn>
                    <a:cxn ang="0">
                      <a:pos x="7" y="1"/>
                    </a:cxn>
                  </a:cxnLst>
                  <a:rect l="0" t="0" r="r" b="b"/>
                  <a:pathLst>
                    <a:path w="13" h="9">
                      <a:moveTo>
                        <a:pt x="7" y="1"/>
                      </a:moveTo>
                      <a:cubicBezTo>
                        <a:pt x="5" y="0"/>
                        <a:pt x="0" y="0"/>
                        <a:pt x="2" y="4"/>
                      </a:cubicBezTo>
                      <a:cubicBezTo>
                        <a:pt x="5" y="9"/>
                        <a:pt x="13" y="3"/>
                        <a:pt x="7"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1" name="Freeform 182"/>
                <p:cNvSpPr/>
                <p:nvPr/>
              </p:nvSpPr>
              <p:spPr bwMode="auto">
                <a:xfrm>
                  <a:off x="8845536" y="1981199"/>
                  <a:ext cx="33337" cy="36512"/>
                </a:xfrm>
                <a:custGeom>
                  <a:avLst/>
                  <a:gdLst/>
                  <a:ahLst/>
                  <a:cxnLst>
                    <a:cxn ang="0">
                      <a:pos x="12" y="8"/>
                    </a:cxn>
                    <a:cxn ang="0">
                      <a:pos x="12" y="2"/>
                    </a:cxn>
                    <a:cxn ang="0">
                      <a:pos x="6" y="3"/>
                    </a:cxn>
                    <a:cxn ang="0">
                      <a:pos x="4" y="9"/>
                    </a:cxn>
                    <a:cxn ang="0">
                      <a:pos x="5" y="14"/>
                    </a:cxn>
                    <a:cxn ang="0">
                      <a:pos x="12" y="8"/>
                    </a:cxn>
                  </a:cxnLst>
                  <a:rect l="0" t="0" r="r" b="b"/>
                  <a:pathLst>
                    <a:path w="13" h="14">
                      <a:moveTo>
                        <a:pt x="12" y="8"/>
                      </a:moveTo>
                      <a:cubicBezTo>
                        <a:pt x="12" y="6"/>
                        <a:pt x="13" y="4"/>
                        <a:pt x="12" y="2"/>
                      </a:cubicBezTo>
                      <a:cubicBezTo>
                        <a:pt x="10" y="0"/>
                        <a:pt x="7" y="1"/>
                        <a:pt x="6" y="3"/>
                      </a:cubicBezTo>
                      <a:cubicBezTo>
                        <a:pt x="5" y="4"/>
                        <a:pt x="5" y="7"/>
                        <a:pt x="4" y="9"/>
                      </a:cubicBezTo>
                      <a:cubicBezTo>
                        <a:pt x="3" y="10"/>
                        <a:pt x="0" y="14"/>
                        <a:pt x="5" y="14"/>
                      </a:cubicBezTo>
                      <a:cubicBezTo>
                        <a:pt x="5" y="14"/>
                        <a:pt x="12" y="8"/>
                        <a:pt x="12" y="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2" name="Freeform 183"/>
                <p:cNvSpPr/>
                <p:nvPr/>
              </p:nvSpPr>
              <p:spPr bwMode="auto">
                <a:xfrm>
                  <a:off x="9107473" y="1936749"/>
                  <a:ext cx="34925" cy="20637"/>
                </a:xfrm>
                <a:custGeom>
                  <a:avLst/>
                  <a:gdLst/>
                  <a:ahLst/>
                  <a:cxnLst>
                    <a:cxn ang="0">
                      <a:pos x="1" y="8"/>
                    </a:cxn>
                    <a:cxn ang="0">
                      <a:pos x="9" y="3"/>
                    </a:cxn>
                    <a:cxn ang="0">
                      <a:pos x="0" y="4"/>
                    </a:cxn>
                    <a:cxn ang="0">
                      <a:pos x="1" y="8"/>
                    </a:cxn>
                  </a:cxnLst>
                  <a:rect l="0" t="0" r="r" b="b"/>
                  <a:pathLst>
                    <a:path w="13" h="8">
                      <a:moveTo>
                        <a:pt x="1" y="8"/>
                      </a:moveTo>
                      <a:cubicBezTo>
                        <a:pt x="3" y="6"/>
                        <a:pt x="13" y="8"/>
                        <a:pt x="9" y="3"/>
                      </a:cubicBezTo>
                      <a:cubicBezTo>
                        <a:pt x="7" y="0"/>
                        <a:pt x="1" y="0"/>
                        <a:pt x="0" y="4"/>
                      </a:cubicBezTo>
                      <a:lnTo>
                        <a:pt x="1"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3" name="Freeform 184"/>
                <p:cNvSpPr/>
                <p:nvPr/>
              </p:nvSpPr>
              <p:spPr bwMode="auto">
                <a:xfrm>
                  <a:off x="8648686" y="1938337"/>
                  <a:ext cx="14287" cy="22225"/>
                </a:xfrm>
                <a:custGeom>
                  <a:avLst/>
                  <a:gdLst/>
                  <a:ahLst/>
                  <a:cxnLst>
                    <a:cxn ang="0">
                      <a:pos x="3" y="0"/>
                    </a:cxn>
                    <a:cxn ang="0">
                      <a:pos x="1" y="7"/>
                    </a:cxn>
                    <a:cxn ang="0">
                      <a:pos x="6" y="3"/>
                    </a:cxn>
                    <a:cxn ang="0">
                      <a:pos x="3" y="0"/>
                    </a:cxn>
                  </a:cxnLst>
                  <a:rect l="0" t="0" r="r" b="b"/>
                  <a:pathLst>
                    <a:path w="6" h="8">
                      <a:moveTo>
                        <a:pt x="3" y="0"/>
                      </a:moveTo>
                      <a:cubicBezTo>
                        <a:pt x="0" y="1"/>
                        <a:pt x="1" y="4"/>
                        <a:pt x="1" y="7"/>
                      </a:cubicBezTo>
                      <a:cubicBezTo>
                        <a:pt x="2" y="8"/>
                        <a:pt x="6" y="5"/>
                        <a:pt x="6" y="3"/>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4" name="Freeform 185"/>
                <p:cNvSpPr/>
                <p:nvPr/>
              </p:nvSpPr>
              <p:spPr bwMode="auto">
                <a:xfrm>
                  <a:off x="8159737" y="1457325"/>
                  <a:ext cx="63500" cy="55562"/>
                </a:xfrm>
                <a:custGeom>
                  <a:avLst/>
                  <a:gdLst/>
                  <a:ahLst/>
                  <a:cxnLst>
                    <a:cxn ang="0">
                      <a:pos x="0" y="21"/>
                    </a:cxn>
                    <a:cxn ang="0">
                      <a:pos x="16" y="12"/>
                    </a:cxn>
                    <a:cxn ang="0">
                      <a:pos x="17" y="1"/>
                    </a:cxn>
                    <a:cxn ang="0">
                      <a:pos x="3" y="7"/>
                    </a:cxn>
                    <a:cxn ang="0">
                      <a:pos x="0" y="21"/>
                    </a:cxn>
                  </a:cxnLst>
                  <a:rect l="0" t="0" r="r" b="b"/>
                  <a:pathLst>
                    <a:path w="24" h="21">
                      <a:moveTo>
                        <a:pt x="0" y="21"/>
                      </a:moveTo>
                      <a:cubicBezTo>
                        <a:pt x="4" y="21"/>
                        <a:pt x="13" y="14"/>
                        <a:pt x="16" y="12"/>
                      </a:cubicBezTo>
                      <a:cubicBezTo>
                        <a:pt x="19" y="10"/>
                        <a:pt x="24" y="2"/>
                        <a:pt x="17" y="1"/>
                      </a:cubicBezTo>
                      <a:cubicBezTo>
                        <a:pt x="14" y="0"/>
                        <a:pt x="5" y="4"/>
                        <a:pt x="3" y="7"/>
                      </a:cubicBezTo>
                      <a:cubicBezTo>
                        <a:pt x="1" y="11"/>
                        <a:pt x="1" y="16"/>
                        <a:pt x="0"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5" name="Freeform 186"/>
                <p:cNvSpPr/>
                <p:nvPr/>
              </p:nvSpPr>
              <p:spPr bwMode="auto">
                <a:xfrm>
                  <a:off x="8251812" y="1741487"/>
                  <a:ext cx="39687" cy="47625"/>
                </a:xfrm>
                <a:custGeom>
                  <a:avLst/>
                  <a:gdLst/>
                  <a:ahLst/>
                  <a:cxnLst>
                    <a:cxn ang="0">
                      <a:pos x="0" y="1"/>
                    </a:cxn>
                    <a:cxn ang="0">
                      <a:pos x="4" y="9"/>
                    </a:cxn>
                    <a:cxn ang="0">
                      <a:pos x="11" y="18"/>
                    </a:cxn>
                    <a:cxn ang="0">
                      <a:pos x="5" y="1"/>
                    </a:cxn>
                    <a:cxn ang="0">
                      <a:pos x="0" y="1"/>
                    </a:cxn>
                  </a:cxnLst>
                  <a:rect l="0" t="0" r="r" b="b"/>
                  <a:pathLst>
                    <a:path w="15" h="18">
                      <a:moveTo>
                        <a:pt x="0" y="1"/>
                      </a:moveTo>
                      <a:cubicBezTo>
                        <a:pt x="0" y="6"/>
                        <a:pt x="1" y="5"/>
                        <a:pt x="4" y="9"/>
                      </a:cubicBezTo>
                      <a:cubicBezTo>
                        <a:pt x="7" y="12"/>
                        <a:pt x="8" y="16"/>
                        <a:pt x="11" y="18"/>
                      </a:cubicBezTo>
                      <a:cubicBezTo>
                        <a:pt x="15" y="14"/>
                        <a:pt x="9" y="0"/>
                        <a:pt x="5" y="1"/>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6" name="Freeform 187"/>
                <p:cNvSpPr/>
                <p:nvPr/>
              </p:nvSpPr>
              <p:spPr bwMode="auto">
                <a:xfrm>
                  <a:off x="8312137" y="1768475"/>
                  <a:ext cx="36512" cy="44450"/>
                </a:xfrm>
                <a:custGeom>
                  <a:avLst/>
                  <a:gdLst/>
                  <a:ahLst/>
                  <a:cxnLst>
                    <a:cxn ang="0">
                      <a:pos x="5" y="3"/>
                    </a:cxn>
                    <a:cxn ang="0">
                      <a:pos x="13" y="13"/>
                    </a:cxn>
                    <a:cxn ang="0">
                      <a:pos x="14" y="16"/>
                    </a:cxn>
                    <a:cxn ang="0">
                      <a:pos x="7" y="15"/>
                    </a:cxn>
                    <a:cxn ang="0">
                      <a:pos x="1" y="5"/>
                    </a:cxn>
                    <a:cxn ang="0">
                      <a:pos x="5" y="3"/>
                    </a:cxn>
                  </a:cxnLst>
                  <a:rect l="0" t="0" r="r" b="b"/>
                  <a:pathLst>
                    <a:path w="14" h="17">
                      <a:moveTo>
                        <a:pt x="5" y="3"/>
                      </a:moveTo>
                      <a:cubicBezTo>
                        <a:pt x="7" y="5"/>
                        <a:pt x="12" y="10"/>
                        <a:pt x="13" y="13"/>
                      </a:cubicBezTo>
                      <a:cubicBezTo>
                        <a:pt x="14" y="14"/>
                        <a:pt x="14" y="15"/>
                        <a:pt x="14" y="16"/>
                      </a:cubicBezTo>
                      <a:cubicBezTo>
                        <a:pt x="14" y="17"/>
                        <a:pt x="7" y="15"/>
                        <a:pt x="7" y="15"/>
                      </a:cubicBezTo>
                      <a:cubicBezTo>
                        <a:pt x="5" y="14"/>
                        <a:pt x="1" y="7"/>
                        <a:pt x="1" y="5"/>
                      </a:cubicBezTo>
                      <a:cubicBezTo>
                        <a:pt x="0" y="3"/>
                        <a:pt x="2" y="0"/>
                        <a:pt x="5" y="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7" name="Freeform 188"/>
                <p:cNvSpPr/>
                <p:nvPr/>
              </p:nvSpPr>
              <p:spPr bwMode="auto">
                <a:xfrm>
                  <a:off x="3825869" y="3867149"/>
                  <a:ext cx="57150" cy="26987"/>
                </a:xfrm>
                <a:custGeom>
                  <a:avLst/>
                  <a:gdLst/>
                  <a:ahLst/>
                  <a:cxnLst>
                    <a:cxn ang="0">
                      <a:pos x="0" y="6"/>
                    </a:cxn>
                    <a:cxn ang="0">
                      <a:pos x="22" y="5"/>
                    </a:cxn>
                    <a:cxn ang="0">
                      <a:pos x="14" y="8"/>
                    </a:cxn>
                    <a:cxn ang="0">
                      <a:pos x="5" y="8"/>
                    </a:cxn>
                    <a:cxn ang="0">
                      <a:pos x="0" y="6"/>
                    </a:cxn>
                  </a:cxnLst>
                  <a:rect l="0" t="0" r="r" b="b"/>
                  <a:pathLst>
                    <a:path w="22" h="10">
                      <a:moveTo>
                        <a:pt x="0" y="6"/>
                      </a:moveTo>
                      <a:cubicBezTo>
                        <a:pt x="1" y="0"/>
                        <a:pt x="19" y="3"/>
                        <a:pt x="22" y="5"/>
                      </a:cubicBezTo>
                      <a:cubicBezTo>
                        <a:pt x="21" y="7"/>
                        <a:pt x="16" y="7"/>
                        <a:pt x="14" y="8"/>
                      </a:cubicBezTo>
                      <a:cubicBezTo>
                        <a:pt x="11" y="9"/>
                        <a:pt x="7" y="10"/>
                        <a:pt x="5" y="8"/>
                      </a:cubicBezTo>
                      <a:lnTo>
                        <a:pt x="0"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8" name="Freeform 189"/>
                <p:cNvSpPr/>
                <p:nvPr/>
              </p:nvSpPr>
              <p:spPr bwMode="auto">
                <a:xfrm>
                  <a:off x="1819272" y="2654299"/>
                  <a:ext cx="55562" cy="44450"/>
                </a:xfrm>
                <a:custGeom>
                  <a:avLst/>
                  <a:gdLst/>
                  <a:ahLst/>
                  <a:cxnLst>
                    <a:cxn ang="0">
                      <a:pos x="0" y="12"/>
                    </a:cxn>
                    <a:cxn ang="0">
                      <a:pos x="4" y="4"/>
                    </a:cxn>
                    <a:cxn ang="0">
                      <a:pos x="8" y="2"/>
                    </a:cxn>
                    <a:cxn ang="0">
                      <a:pos x="12" y="1"/>
                    </a:cxn>
                    <a:cxn ang="0">
                      <a:pos x="13" y="16"/>
                    </a:cxn>
                    <a:cxn ang="0">
                      <a:pos x="4" y="14"/>
                    </a:cxn>
                    <a:cxn ang="0">
                      <a:pos x="0" y="12"/>
                    </a:cxn>
                  </a:cxnLst>
                  <a:rect l="0" t="0" r="r" b="b"/>
                  <a:pathLst>
                    <a:path w="21" h="17">
                      <a:moveTo>
                        <a:pt x="0" y="12"/>
                      </a:moveTo>
                      <a:cubicBezTo>
                        <a:pt x="2" y="10"/>
                        <a:pt x="1" y="5"/>
                        <a:pt x="4" y="4"/>
                      </a:cubicBezTo>
                      <a:cubicBezTo>
                        <a:pt x="5" y="3"/>
                        <a:pt x="7" y="3"/>
                        <a:pt x="8" y="2"/>
                      </a:cubicBezTo>
                      <a:cubicBezTo>
                        <a:pt x="9" y="2"/>
                        <a:pt x="11" y="1"/>
                        <a:pt x="12" y="1"/>
                      </a:cubicBezTo>
                      <a:cubicBezTo>
                        <a:pt x="21" y="0"/>
                        <a:pt x="13" y="12"/>
                        <a:pt x="13" y="16"/>
                      </a:cubicBezTo>
                      <a:cubicBezTo>
                        <a:pt x="10" y="17"/>
                        <a:pt x="7" y="15"/>
                        <a:pt x="4" y="14"/>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9" name="Freeform 190"/>
                <p:cNvSpPr/>
                <p:nvPr/>
              </p:nvSpPr>
              <p:spPr bwMode="auto">
                <a:xfrm>
                  <a:off x="2057397" y="2600324"/>
                  <a:ext cx="58737" cy="114300"/>
                </a:xfrm>
                <a:custGeom>
                  <a:avLst/>
                  <a:gdLst/>
                  <a:ahLst/>
                  <a:cxnLst>
                    <a:cxn ang="0">
                      <a:pos x="12" y="0"/>
                    </a:cxn>
                    <a:cxn ang="0">
                      <a:pos x="2" y="5"/>
                    </a:cxn>
                    <a:cxn ang="0">
                      <a:pos x="1" y="15"/>
                    </a:cxn>
                    <a:cxn ang="0">
                      <a:pos x="1" y="27"/>
                    </a:cxn>
                    <a:cxn ang="0">
                      <a:pos x="1" y="38"/>
                    </a:cxn>
                    <a:cxn ang="0">
                      <a:pos x="9" y="40"/>
                    </a:cxn>
                    <a:cxn ang="0">
                      <a:pos x="15" y="32"/>
                    </a:cxn>
                    <a:cxn ang="0">
                      <a:pos x="20" y="10"/>
                    </a:cxn>
                    <a:cxn ang="0">
                      <a:pos x="17" y="2"/>
                    </a:cxn>
                    <a:cxn ang="0">
                      <a:pos x="12" y="0"/>
                    </a:cxn>
                  </a:cxnLst>
                  <a:rect l="0" t="0" r="r" b="b"/>
                  <a:pathLst>
                    <a:path w="22" h="43">
                      <a:moveTo>
                        <a:pt x="12" y="0"/>
                      </a:moveTo>
                      <a:cubicBezTo>
                        <a:pt x="10" y="2"/>
                        <a:pt x="4" y="2"/>
                        <a:pt x="2" y="5"/>
                      </a:cubicBezTo>
                      <a:cubicBezTo>
                        <a:pt x="1" y="7"/>
                        <a:pt x="1" y="12"/>
                        <a:pt x="1" y="15"/>
                      </a:cubicBezTo>
                      <a:cubicBezTo>
                        <a:pt x="1" y="19"/>
                        <a:pt x="1" y="23"/>
                        <a:pt x="1" y="27"/>
                      </a:cubicBezTo>
                      <a:cubicBezTo>
                        <a:pt x="1" y="30"/>
                        <a:pt x="0" y="35"/>
                        <a:pt x="1" y="38"/>
                      </a:cubicBezTo>
                      <a:cubicBezTo>
                        <a:pt x="2" y="42"/>
                        <a:pt x="6" y="43"/>
                        <a:pt x="9" y="40"/>
                      </a:cubicBezTo>
                      <a:cubicBezTo>
                        <a:pt x="12" y="38"/>
                        <a:pt x="13" y="35"/>
                        <a:pt x="15" y="32"/>
                      </a:cubicBezTo>
                      <a:cubicBezTo>
                        <a:pt x="18" y="25"/>
                        <a:pt x="22" y="19"/>
                        <a:pt x="20" y="10"/>
                      </a:cubicBezTo>
                      <a:cubicBezTo>
                        <a:pt x="20" y="7"/>
                        <a:pt x="18" y="5"/>
                        <a:pt x="17" y="2"/>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0" name="Freeform 191"/>
                <p:cNvSpPr/>
                <p:nvPr/>
              </p:nvSpPr>
              <p:spPr bwMode="auto">
                <a:xfrm>
                  <a:off x="2071684" y="2498724"/>
                  <a:ext cx="47625" cy="84137"/>
                </a:xfrm>
                <a:custGeom>
                  <a:avLst/>
                  <a:gdLst/>
                  <a:ahLst/>
                  <a:cxnLst>
                    <a:cxn ang="0">
                      <a:pos x="10" y="24"/>
                    </a:cxn>
                    <a:cxn ang="0">
                      <a:pos x="5" y="31"/>
                    </a:cxn>
                    <a:cxn ang="0">
                      <a:pos x="1" y="22"/>
                    </a:cxn>
                    <a:cxn ang="0">
                      <a:pos x="9" y="0"/>
                    </a:cxn>
                    <a:cxn ang="0">
                      <a:pos x="10" y="24"/>
                    </a:cxn>
                  </a:cxnLst>
                  <a:rect l="0" t="0" r="r" b="b"/>
                  <a:pathLst>
                    <a:path w="18" h="32">
                      <a:moveTo>
                        <a:pt x="10" y="24"/>
                      </a:moveTo>
                      <a:cubicBezTo>
                        <a:pt x="9" y="26"/>
                        <a:pt x="8" y="31"/>
                        <a:pt x="5" y="31"/>
                      </a:cubicBezTo>
                      <a:cubicBezTo>
                        <a:pt x="0" y="32"/>
                        <a:pt x="1" y="25"/>
                        <a:pt x="1" y="22"/>
                      </a:cubicBezTo>
                      <a:cubicBezTo>
                        <a:pt x="1" y="14"/>
                        <a:pt x="5" y="7"/>
                        <a:pt x="9" y="0"/>
                      </a:cubicBezTo>
                      <a:cubicBezTo>
                        <a:pt x="18" y="5"/>
                        <a:pt x="14" y="18"/>
                        <a:pt x="10"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1" name="Freeform 192"/>
                <p:cNvSpPr/>
                <p:nvPr/>
              </p:nvSpPr>
              <p:spPr bwMode="auto">
                <a:xfrm>
                  <a:off x="2205034" y="2743199"/>
                  <a:ext cx="127000" cy="80962"/>
                </a:xfrm>
                <a:custGeom>
                  <a:avLst/>
                  <a:gdLst/>
                  <a:ahLst/>
                  <a:cxnLst>
                    <a:cxn ang="0">
                      <a:pos x="18" y="2"/>
                    </a:cxn>
                    <a:cxn ang="0">
                      <a:pos x="38" y="1"/>
                    </a:cxn>
                    <a:cxn ang="0">
                      <a:pos x="43" y="16"/>
                    </a:cxn>
                    <a:cxn ang="0">
                      <a:pos x="43" y="26"/>
                    </a:cxn>
                    <a:cxn ang="0">
                      <a:pos x="34" y="30"/>
                    </a:cxn>
                    <a:cxn ang="0">
                      <a:pos x="24" y="22"/>
                    </a:cxn>
                    <a:cxn ang="0">
                      <a:pos x="15" y="16"/>
                    </a:cxn>
                    <a:cxn ang="0">
                      <a:pos x="11" y="4"/>
                    </a:cxn>
                    <a:cxn ang="0">
                      <a:pos x="18" y="2"/>
                    </a:cxn>
                  </a:cxnLst>
                  <a:rect l="0" t="0" r="r" b="b"/>
                  <a:pathLst>
                    <a:path w="48" h="31">
                      <a:moveTo>
                        <a:pt x="18" y="2"/>
                      </a:moveTo>
                      <a:cubicBezTo>
                        <a:pt x="25" y="1"/>
                        <a:pt x="31" y="2"/>
                        <a:pt x="38" y="1"/>
                      </a:cubicBezTo>
                      <a:cubicBezTo>
                        <a:pt x="48" y="0"/>
                        <a:pt x="45" y="9"/>
                        <a:pt x="43" y="16"/>
                      </a:cubicBezTo>
                      <a:cubicBezTo>
                        <a:pt x="43" y="19"/>
                        <a:pt x="43" y="23"/>
                        <a:pt x="43" y="26"/>
                      </a:cubicBezTo>
                      <a:cubicBezTo>
                        <a:pt x="42" y="29"/>
                        <a:pt x="37" y="31"/>
                        <a:pt x="34" y="30"/>
                      </a:cubicBezTo>
                      <a:cubicBezTo>
                        <a:pt x="30" y="28"/>
                        <a:pt x="26" y="24"/>
                        <a:pt x="24" y="22"/>
                      </a:cubicBezTo>
                      <a:cubicBezTo>
                        <a:pt x="21" y="19"/>
                        <a:pt x="18" y="17"/>
                        <a:pt x="15" y="16"/>
                      </a:cubicBezTo>
                      <a:cubicBezTo>
                        <a:pt x="10" y="14"/>
                        <a:pt x="0" y="3"/>
                        <a:pt x="11" y="4"/>
                      </a:cubicBezTo>
                      <a:lnTo>
                        <a:pt x="18"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2" name="Freeform 193"/>
                <p:cNvSpPr/>
                <p:nvPr/>
              </p:nvSpPr>
              <p:spPr bwMode="auto">
                <a:xfrm>
                  <a:off x="2992433" y="2876549"/>
                  <a:ext cx="92075" cy="44450"/>
                </a:xfrm>
                <a:custGeom>
                  <a:avLst/>
                  <a:gdLst/>
                  <a:ahLst/>
                  <a:cxnLst>
                    <a:cxn ang="0">
                      <a:pos x="31" y="1"/>
                    </a:cxn>
                    <a:cxn ang="0">
                      <a:pos x="31" y="10"/>
                    </a:cxn>
                    <a:cxn ang="0">
                      <a:pos x="24" y="12"/>
                    </a:cxn>
                    <a:cxn ang="0">
                      <a:pos x="7" y="15"/>
                    </a:cxn>
                    <a:cxn ang="0">
                      <a:pos x="10" y="4"/>
                    </a:cxn>
                    <a:cxn ang="0">
                      <a:pos x="18" y="3"/>
                    </a:cxn>
                    <a:cxn ang="0">
                      <a:pos x="31" y="1"/>
                    </a:cxn>
                  </a:cxnLst>
                  <a:rect l="0" t="0" r="r" b="b"/>
                  <a:pathLst>
                    <a:path w="35" h="17">
                      <a:moveTo>
                        <a:pt x="31" y="1"/>
                      </a:moveTo>
                      <a:cubicBezTo>
                        <a:pt x="35" y="3"/>
                        <a:pt x="35" y="8"/>
                        <a:pt x="31" y="10"/>
                      </a:cubicBezTo>
                      <a:cubicBezTo>
                        <a:pt x="29" y="11"/>
                        <a:pt x="26" y="11"/>
                        <a:pt x="24" y="12"/>
                      </a:cubicBezTo>
                      <a:cubicBezTo>
                        <a:pt x="19" y="14"/>
                        <a:pt x="13" y="17"/>
                        <a:pt x="7" y="15"/>
                      </a:cubicBezTo>
                      <a:cubicBezTo>
                        <a:pt x="0" y="11"/>
                        <a:pt x="3" y="6"/>
                        <a:pt x="10" y="4"/>
                      </a:cubicBezTo>
                      <a:cubicBezTo>
                        <a:pt x="12" y="4"/>
                        <a:pt x="15" y="4"/>
                        <a:pt x="18" y="3"/>
                      </a:cubicBezTo>
                      <a:cubicBezTo>
                        <a:pt x="22" y="2"/>
                        <a:pt x="27" y="0"/>
                        <a:pt x="31"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3" name="Freeform 194"/>
                <p:cNvSpPr/>
                <p:nvPr/>
              </p:nvSpPr>
              <p:spPr bwMode="auto">
                <a:xfrm>
                  <a:off x="6694477" y="2967035"/>
                  <a:ext cx="41275" cy="30162"/>
                </a:xfrm>
                <a:custGeom>
                  <a:avLst/>
                  <a:gdLst/>
                  <a:ahLst/>
                  <a:cxnLst>
                    <a:cxn ang="0">
                      <a:pos x="15" y="3"/>
                    </a:cxn>
                    <a:cxn ang="0">
                      <a:pos x="5" y="2"/>
                    </a:cxn>
                    <a:cxn ang="0">
                      <a:pos x="7" y="11"/>
                    </a:cxn>
                    <a:cxn ang="0">
                      <a:pos x="15" y="3"/>
                    </a:cxn>
                  </a:cxnLst>
                  <a:rect l="0" t="0" r="r" b="b"/>
                  <a:pathLst>
                    <a:path w="16" h="12">
                      <a:moveTo>
                        <a:pt x="15" y="3"/>
                      </a:moveTo>
                      <a:cubicBezTo>
                        <a:pt x="14" y="0"/>
                        <a:pt x="7" y="1"/>
                        <a:pt x="5" y="2"/>
                      </a:cubicBezTo>
                      <a:cubicBezTo>
                        <a:pt x="0" y="5"/>
                        <a:pt x="0" y="12"/>
                        <a:pt x="7" y="11"/>
                      </a:cubicBezTo>
                      <a:cubicBezTo>
                        <a:pt x="10" y="11"/>
                        <a:pt x="16" y="8"/>
                        <a:pt x="15" y="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4" name="Freeform 195"/>
                <p:cNvSpPr/>
                <p:nvPr/>
              </p:nvSpPr>
              <p:spPr bwMode="auto">
                <a:xfrm>
                  <a:off x="9728184" y="3541710"/>
                  <a:ext cx="74612" cy="65087"/>
                </a:xfrm>
                <a:custGeom>
                  <a:avLst/>
                  <a:gdLst/>
                  <a:ahLst/>
                  <a:cxnLst>
                    <a:cxn ang="0">
                      <a:pos x="16" y="24"/>
                    </a:cxn>
                    <a:cxn ang="0">
                      <a:pos x="29" y="18"/>
                    </a:cxn>
                    <a:cxn ang="0">
                      <a:pos x="22" y="12"/>
                    </a:cxn>
                    <a:cxn ang="0">
                      <a:pos x="13" y="6"/>
                    </a:cxn>
                    <a:cxn ang="0">
                      <a:pos x="16" y="24"/>
                    </a:cxn>
                  </a:cxnLst>
                  <a:rect l="0" t="0" r="r" b="b"/>
                  <a:pathLst>
                    <a:path w="29" h="25">
                      <a:moveTo>
                        <a:pt x="16" y="24"/>
                      </a:moveTo>
                      <a:cubicBezTo>
                        <a:pt x="20" y="23"/>
                        <a:pt x="24" y="18"/>
                        <a:pt x="29" y="18"/>
                      </a:cubicBezTo>
                      <a:cubicBezTo>
                        <a:pt x="29" y="15"/>
                        <a:pt x="24" y="13"/>
                        <a:pt x="22" y="12"/>
                      </a:cubicBezTo>
                      <a:cubicBezTo>
                        <a:pt x="19" y="9"/>
                        <a:pt x="16" y="7"/>
                        <a:pt x="13" y="6"/>
                      </a:cubicBezTo>
                      <a:cubicBezTo>
                        <a:pt x="0" y="0"/>
                        <a:pt x="5" y="25"/>
                        <a:pt x="16"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5" name="Freeform 196"/>
                <p:cNvSpPr/>
                <p:nvPr/>
              </p:nvSpPr>
              <p:spPr bwMode="auto">
                <a:xfrm>
                  <a:off x="12547580" y="3433760"/>
                  <a:ext cx="412749" cy="158750"/>
                </a:xfrm>
                <a:custGeom>
                  <a:avLst/>
                  <a:gdLst/>
                  <a:ahLst/>
                  <a:cxnLst>
                    <a:cxn ang="0">
                      <a:pos x="20" y="24"/>
                    </a:cxn>
                    <a:cxn ang="0">
                      <a:pos x="34" y="21"/>
                    </a:cxn>
                    <a:cxn ang="0">
                      <a:pos x="47" y="16"/>
                    </a:cxn>
                    <a:cxn ang="0">
                      <a:pos x="55" y="22"/>
                    </a:cxn>
                    <a:cxn ang="0">
                      <a:pos x="67" y="23"/>
                    </a:cxn>
                    <a:cxn ang="0">
                      <a:pos x="81" y="25"/>
                    </a:cxn>
                    <a:cxn ang="0">
                      <a:pos x="90" y="35"/>
                    </a:cxn>
                    <a:cxn ang="0">
                      <a:pos x="101" y="43"/>
                    </a:cxn>
                    <a:cxn ang="0">
                      <a:pos x="105" y="47"/>
                    </a:cxn>
                    <a:cxn ang="0">
                      <a:pos x="108" y="53"/>
                    </a:cxn>
                    <a:cxn ang="0">
                      <a:pos x="122" y="55"/>
                    </a:cxn>
                    <a:cxn ang="0">
                      <a:pos x="136" y="57"/>
                    </a:cxn>
                    <a:cxn ang="0">
                      <a:pos x="151" y="59"/>
                    </a:cxn>
                    <a:cxn ang="0">
                      <a:pos x="157" y="52"/>
                    </a:cxn>
                    <a:cxn ang="0">
                      <a:pos x="147" y="44"/>
                    </a:cxn>
                    <a:cxn ang="0">
                      <a:pos x="137" y="37"/>
                    </a:cxn>
                    <a:cxn ang="0">
                      <a:pos x="111" y="22"/>
                    </a:cxn>
                    <a:cxn ang="0">
                      <a:pos x="82" y="10"/>
                    </a:cxn>
                    <a:cxn ang="0">
                      <a:pos x="56" y="3"/>
                    </a:cxn>
                    <a:cxn ang="0">
                      <a:pos x="37" y="1"/>
                    </a:cxn>
                    <a:cxn ang="0">
                      <a:pos x="16" y="12"/>
                    </a:cxn>
                    <a:cxn ang="0">
                      <a:pos x="2" y="26"/>
                    </a:cxn>
                    <a:cxn ang="0">
                      <a:pos x="16" y="24"/>
                    </a:cxn>
                    <a:cxn ang="0">
                      <a:pos x="20" y="24"/>
                    </a:cxn>
                  </a:cxnLst>
                  <a:rect l="0" t="0" r="r" b="b"/>
                  <a:pathLst>
                    <a:path w="157" h="60">
                      <a:moveTo>
                        <a:pt x="20" y="24"/>
                      </a:moveTo>
                      <a:cubicBezTo>
                        <a:pt x="25" y="24"/>
                        <a:pt x="29" y="23"/>
                        <a:pt x="34" y="21"/>
                      </a:cubicBezTo>
                      <a:cubicBezTo>
                        <a:pt x="38" y="18"/>
                        <a:pt x="41" y="16"/>
                        <a:pt x="47" y="16"/>
                      </a:cubicBezTo>
                      <a:cubicBezTo>
                        <a:pt x="48" y="22"/>
                        <a:pt x="49" y="22"/>
                        <a:pt x="55" y="22"/>
                      </a:cubicBezTo>
                      <a:cubicBezTo>
                        <a:pt x="59" y="23"/>
                        <a:pt x="63" y="23"/>
                        <a:pt x="67" y="23"/>
                      </a:cubicBezTo>
                      <a:cubicBezTo>
                        <a:pt x="71" y="23"/>
                        <a:pt x="77" y="23"/>
                        <a:pt x="81" y="25"/>
                      </a:cubicBezTo>
                      <a:cubicBezTo>
                        <a:pt x="84" y="27"/>
                        <a:pt x="88" y="32"/>
                        <a:pt x="90" y="35"/>
                      </a:cubicBezTo>
                      <a:cubicBezTo>
                        <a:pt x="94" y="39"/>
                        <a:pt x="96" y="41"/>
                        <a:pt x="101" y="43"/>
                      </a:cubicBezTo>
                      <a:cubicBezTo>
                        <a:pt x="104" y="44"/>
                        <a:pt x="104" y="44"/>
                        <a:pt x="105" y="47"/>
                      </a:cubicBezTo>
                      <a:cubicBezTo>
                        <a:pt x="106" y="49"/>
                        <a:pt x="106" y="51"/>
                        <a:pt x="108" y="53"/>
                      </a:cubicBezTo>
                      <a:cubicBezTo>
                        <a:pt x="111" y="56"/>
                        <a:pt x="118" y="54"/>
                        <a:pt x="122" y="55"/>
                      </a:cubicBezTo>
                      <a:cubicBezTo>
                        <a:pt x="127" y="55"/>
                        <a:pt x="131" y="56"/>
                        <a:pt x="136" y="57"/>
                      </a:cubicBezTo>
                      <a:cubicBezTo>
                        <a:pt x="140" y="59"/>
                        <a:pt x="147" y="60"/>
                        <a:pt x="151" y="59"/>
                      </a:cubicBezTo>
                      <a:cubicBezTo>
                        <a:pt x="154" y="58"/>
                        <a:pt x="157" y="55"/>
                        <a:pt x="157" y="52"/>
                      </a:cubicBezTo>
                      <a:cubicBezTo>
                        <a:pt x="157" y="47"/>
                        <a:pt x="150" y="46"/>
                        <a:pt x="147" y="44"/>
                      </a:cubicBezTo>
                      <a:cubicBezTo>
                        <a:pt x="144" y="42"/>
                        <a:pt x="140" y="40"/>
                        <a:pt x="137" y="37"/>
                      </a:cubicBezTo>
                      <a:cubicBezTo>
                        <a:pt x="129" y="31"/>
                        <a:pt x="120" y="27"/>
                        <a:pt x="111" y="22"/>
                      </a:cubicBezTo>
                      <a:cubicBezTo>
                        <a:pt x="102" y="16"/>
                        <a:pt x="92" y="14"/>
                        <a:pt x="82" y="10"/>
                      </a:cubicBezTo>
                      <a:cubicBezTo>
                        <a:pt x="74" y="7"/>
                        <a:pt x="66" y="3"/>
                        <a:pt x="56" y="3"/>
                      </a:cubicBezTo>
                      <a:cubicBezTo>
                        <a:pt x="50" y="2"/>
                        <a:pt x="43" y="0"/>
                        <a:pt x="37" y="1"/>
                      </a:cubicBezTo>
                      <a:cubicBezTo>
                        <a:pt x="28" y="1"/>
                        <a:pt x="23" y="7"/>
                        <a:pt x="16" y="12"/>
                      </a:cubicBezTo>
                      <a:cubicBezTo>
                        <a:pt x="13" y="15"/>
                        <a:pt x="0" y="20"/>
                        <a:pt x="2" y="26"/>
                      </a:cubicBezTo>
                      <a:cubicBezTo>
                        <a:pt x="6" y="26"/>
                        <a:pt x="11" y="24"/>
                        <a:pt x="16" y="24"/>
                      </a:cubicBezTo>
                      <a:lnTo>
                        <a:pt x="20" y="2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6" name="Freeform 197"/>
                <p:cNvSpPr/>
                <p:nvPr/>
              </p:nvSpPr>
              <p:spPr bwMode="auto">
                <a:xfrm>
                  <a:off x="12784117" y="3633785"/>
                  <a:ext cx="115887" cy="47625"/>
                </a:xfrm>
                <a:custGeom>
                  <a:avLst/>
                  <a:gdLst/>
                  <a:ahLst/>
                  <a:cxnLst>
                    <a:cxn ang="0">
                      <a:pos x="9" y="2"/>
                    </a:cxn>
                    <a:cxn ang="0">
                      <a:pos x="17" y="13"/>
                    </a:cxn>
                    <a:cxn ang="0">
                      <a:pos x="27" y="17"/>
                    </a:cxn>
                    <a:cxn ang="0">
                      <a:pos x="38" y="18"/>
                    </a:cxn>
                    <a:cxn ang="0">
                      <a:pos x="43" y="12"/>
                    </a:cxn>
                    <a:cxn ang="0">
                      <a:pos x="34" y="8"/>
                    </a:cxn>
                    <a:cxn ang="0">
                      <a:pos x="9" y="2"/>
                    </a:cxn>
                  </a:cxnLst>
                  <a:rect l="0" t="0" r="r" b="b"/>
                  <a:pathLst>
                    <a:path w="44" h="18">
                      <a:moveTo>
                        <a:pt x="9" y="2"/>
                      </a:moveTo>
                      <a:cubicBezTo>
                        <a:pt x="0" y="4"/>
                        <a:pt x="14" y="11"/>
                        <a:pt x="17" y="13"/>
                      </a:cubicBezTo>
                      <a:cubicBezTo>
                        <a:pt x="21" y="14"/>
                        <a:pt x="23" y="16"/>
                        <a:pt x="27" y="17"/>
                      </a:cubicBezTo>
                      <a:cubicBezTo>
                        <a:pt x="31" y="17"/>
                        <a:pt x="35" y="18"/>
                        <a:pt x="38" y="18"/>
                      </a:cubicBezTo>
                      <a:cubicBezTo>
                        <a:pt x="40" y="18"/>
                        <a:pt x="44" y="15"/>
                        <a:pt x="43" y="12"/>
                      </a:cubicBezTo>
                      <a:cubicBezTo>
                        <a:pt x="43" y="9"/>
                        <a:pt x="36" y="9"/>
                        <a:pt x="34" y="8"/>
                      </a:cubicBezTo>
                      <a:cubicBezTo>
                        <a:pt x="26" y="6"/>
                        <a:pt x="17" y="0"/>
                        <a:pt x="9"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7" name="Freeform 198"/>
                <p:cNvSpPr/>
                <p:nvPr/>
              </p:nvSpPr>
              <p:spPr bwMode="auto">
                <a:xfrm>
                  <a:off x="12965091" y="3581399"/>
                  <a:ext cx="106362" cy="100012"/>
                </a:xfrm>
                <a:custGeom>
                  <a:avLst/>
                  <a:gdLst/>
                  <a:ahLst/>
                  <a:cxnLst>
                    <a:cxn ang="0">
                      <a:pos x="40" y="10"/>
                    </a:cxn>
                    <a:cxn ang="0">
                      <a:pos x="40" y="16"/>
                    </a:cxn>
                    <a:cxn ang="0">
                      <a:pos x="39" y="22"/>
                    </a:cxn>
                    <a:cxn ang="0">
                      <a:pos x="38" y="34"/>
                    </a:cxn>
                    <a:cxn ang="0">
                      <a:pos x="38" y="38"/>
                    </a:cxn>
                    <a:cxn ang="0">
                      <a:pos x="37" y="36"/>
                    </a:cxn>
                    <a:cxn ang="0">
                      <a:pos x="8" y="31"/>
                    </a:cxn>
                    <a:cxn ang="0">
                      <a:pos x="7" y="26"/>
                    </a:cxn>
                    <a:cxn ang="0">
                      <a:pos x="18" y="23"/>
                    </a:cxn>
                    <a:cxn ang="0">
                      <a:pos x="25" y="15"/>
                    </a:cxn>
                    <a:cxn ang="0">
                      <a:pos x="25" y="10"/>
                    </a:cxn>
                    <a:cxn ang="0">
                      <a:pos x="19" y="5"/>
                    </a:cxn>
                    <a:cxn ang="0">
                      <a:pos x="40" y="0"/>
                    </a:cxn>
                    <a:cxn ang="0">
                      <a:pos x="40" y="10"/>
                    </a:cxn>
                  </a:cxnLst>
                  <a:rect l="0" t="0" r="r" b="b"/>
                  <a:pathLst>
                    <a:path w="40" h="38">
                      <a:moveTo>
                        <a:pt x="40" y="10"/>
                      </a:moveTo>
                      <a:cubicBezTo>
                        <a:pt x="40" y="12"/>
                        <a:pt x="40" y="14"/>
                        <a:pt x="40" y="16"/>
                      </a:cubicBezTo>
                      <a:cubicBezTo>
                        <a:pt x="40" y="18"/>
                        <a:pt x="39" y="20"/>
                        <a:pt x="39" y="22"/>
                      </a:cubicBezTo>
                      <a:cubicBezTo>
                        <a:pt x="38" y="26"/>
                        <a:pt x="38" y="30"/>
                        <a:pt x="38" y="34"/>
                      </a:cubicBezTo>
                      <a:cubicBezTo>
                        <a:pt x="38" y="38"/>
                        <a:pt x="38" y="38"/>
                        <a:pt x="38" y="38"/>
                      </a:cubicBezTo>
                      <a:cubicBezTo>
                        <a:pt x="38" y="37"/>
                        <a:pt x="37" y="37"/>
                        <a:pt x="37" y="36"/>
                      </a:cubicBezTo>
                      <a:cubicBezTo>
                        <a:pt x="28" y="30"/>
                        <a:pt x="18" y="34"/>
                        <a:pt x="8" y="31"/>
                      </a:cubicBezTo>
                      <a:cubicBezTo>
                        <a:pt x="4" y="29"/>
                        <a:pt x="0" y="26"/>
                        <a:pt x="7" y="26"/>
                      </a:cubicBezTo>
                      <a:cubicBezTo>
                        <a:pt x="11" y="25"/>
                        <a:pt x="14" y="25"/>
                        <a:pt x="18" y="23"/>
                      </a:cubicBezTo>
                      <a:cubicBezTo>
                        <a:pt x="23" y="21"/>
                        <a:pt x="25" y="20"/>
                        <a:pt x="25" y="15"/>
                      </a:cubicBezTo>
                      <a:cubicBezTo>
                        <a:pt x="25" y="14"/>
                        <a:pt x="25" y="12"/>
                        <a:pt x="25" y="10"/>
                      </a:cubicBezTo>
                      <a:cubicBezTo>
                        <a:pt x="23" y="7"/>
                        <a:pt x="20" y="7"/>
                        <a:pt x="19" y="5"/>
                      </a:cubicBezTo>
                      <a:cubicBezTo>
                        <a:pt x="17" y="0"/>
                        <a:pt x="33" y="0"/>
                        <a:pt x="40" y="0"/>
                      </a:cubicBezTo>
                      <a:cubicBezTo>
                        <a:pt x="40" y="3"/>
                        <a:pt x="40" y="7"/>
                        <a:pt x="40"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8" name="Freeform 199"/>
                <p:cNvSpPr/>
                <p:nvPr/>
              </p:nvSpPr>
              <p:spPr bwMode="auto">
                <a:xfrm>
                  <a:off x="13065104" y="3576635"/>
                  <a:ext cx="147637" cy="133350"/>
                </a:xfrm>
                <a:custGeom>
                  <a:avLst/>
                  <a:gdLst/>
                  <a:ahLst/>
                  <a:cxnLst>
                    <a:cxn ang="0">
                      <a:pos x="46" y="45"/>
                    </a:cxn>
                    <a:cxn ang="0">
                      <a:pos x="33" y="37"/>
                    </a:cxn>
                    <a:cxn ang="0">
                      <a:pos x="21" y="35"/>
                    </a:cxn>
                    <a:cxn ang="0">
                      <a:pos x="10" y="42"/>
                    </a:cxn>
                    <a:cxn ang="0">
                      <a:pos x="0" y="40"/>
                    </a:cxn>
                    <a:cxn ang="0">
                      <a:pos x="0" y="36"/>
                    </a:cxn>
                    <a:cxn ang="0">
                      <a:pos x="1" y="24"/>
                    </a:cxn>
                    <a:cxn ang="0">
                      <a:pos x="2" y="18"/>
                    </a:cxn>
                    <a:cxn ang="0">
                      <a:pos x="2" y="12"/>
                    </a:cxn>
                    <a:cxn ang="0">
                      <a:pos x="2" y="2"/>
                    </a:cxn>
                    <a:cxn ang="0">
                      <a:pos x="4" y="2"/>
                    </a:cxn>
                    <a:cxn ang="0">
                      <a:pos x="36" y="9"/>
                    </a:cxn>
                    <a:cxn ang="0">
                      <a:pos x="51" y="28"/>
                    </a:cxn>
                    <a:cxn ang="0">
                      <a:pos x="46" y="45"/>
                    </a:cxn>
                  </a:cxnLst>
                  <a:rect l="0" t="0" r="r" b="b"/>
                  <a:pathLst>
                    <a:path w="56" h="51">
                      <a:moveTo>
                        <a:pt x="46" y="45"/>
                      </a:moveTo>
                      <a:cubicBezTo>
                        <a:pt x="41" y="42"/>
                        <a:pt x="39" y="38"/>
                        <a:pt x="33" y="37"/>
                      </a:cubicBezTo>
                      <a:cubicBezTo>
                        <a:pt x="30" y="36"/>
                        <a:pt x="23" y="34"/>
                        <a:pt x="21" y="35"/>
                      </a:cubicBezTo>
                      <a:cubicBezTo>
                        <a:pt x="18" y="35"/>
                        <a:pt x="14" y="41"/>
                        <a:pt x="10" y="42"/>
                      </a:cubicBezTo>
                      <a:cubicBezTo>
                        <a:pt x="6" y="43"/>
                        <a:pt x="3" y="42"/>
                        <a:pt x="0" y="40"/>
                      </a:cubicBezTo>
                      <a:cubicBezTo>
                        <a:pt x="0" y="36"/>
                        <a:pt x="0" y="36"/>
                        <a:pt x="0" y="36"/>
                      </a:cubicBezTo>
                      <a:cubicBezTo>
                        <a:pt x="0" y="32"/>
                        <a:pt x="0" y="28"/>
                        <a:pt x="1" y="24"/>
                      </a:cubicBezTo>
                      <a:cubicBezTo>
                        <a:pt x="1" y="22"/>
                        <a:pt x="2" y="20"/>
                        <a:pt x="2" y="18"/>
                      </a:cubicBezTo>
                      <a:cubicBezTo>
                        <a:pt x="2" y="16"/>
                        <a:pt x="2" y="14"/>
                        <a:pt x="2" y="12"/>
                      </a:cubicBezTo>
                      <a:cubicBezTo>
                        <a:pt x="2" y="9"/>
                        <a:pt x="2" y="5"/>
                        <a:pt x="2" y="2"/>
                      </a:cubicBezTo>
                      <a:cubicBezTo>
                        <a:pt x="3" y="2"/>
                        <a:pt x="4" y="2"/>
                        <a:pt x="4" y="2"/>
                      </a:cubicBezTo>
                      <a:cubicBezTo>
                        <a:pt x="15" y="2"/>
                        <a:pt x="28" y="0"/>
                        <a:pt x="36" y="9"/>
                      </a:cubicBezTo>
                      <a:cubicBezTo>
                        <a:pt x="41" y="14"/>
                        <a:pt x="48" y="21"/>
                        <a:pt x="51" y="28"/>
                      </a:cubicBezTo>
                      <a:cubicBezTo>
                        <a:pt x="52" y="33"/>
                        <a:pt x="56" y="51"/>
                        <a:pt x="46" y="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9" name="Freeform 200"/>
                <p:cNvSpPr/>
                <p:nvPr/>
              </p:nvSpPr>
              <p:spPr bwMode="auto">
                <a:xfrm>
                  <a:off x="12799992" y="3357560"/>
                  <a:ext cx="55562" cy="39687"/>
                </a:xfrm>
                <a:custGeom>
                  <a:avLst/>
                  <a:gdLst/>
                  <a:ahLst/>
                  <a:cxnLst>
                    <a:cxn ang="0">
                      <a:pos x="8" y="0"/>
                    </a:cxn>
                    <a:cxn ang="0">
                      <a:pos x="10" y="15"/>
                    </a:cxn>
                    <a:cxn ang="0">
                      <a:pos x="1" y="11"/>
                    </a:cxn>
                    <a:cxn ang="0">
                      <a:pos x="6" y="3"/>
                    </a:cxn>
                    <a:cxn ang="0">
                      <a:pos x="8" y="0"/>
                    </a:cxn>
                  </a:cxnLst>
                  <a:rect l="0" t="0" r="r" b="b"/>
                  <a:pathLst>
                    <a:path w="21" h="15">
                      <a:moveTo>
                        <a:pt x="8" y="0"/>
                      </a:moveTo>
                      <a:cubicBezTo>
                        <a:pt x="6" y="3"/>
                        <a:pt x="21" y="13"/>
                        <a:pt x="10" y="15"/>
                      </a:cubicBezTo>
                      <a:cubicBezTo>
                        <a:pt x="7" y="15"/>
                        <a:pt x="2" y="15"/>
                        <a:pt x="1" y="11"/>
                      </a:cubicBezTo>
                      <a:cubicBezTo>
                        <a:pt x="0" y="7"/>
                        <a:pt x="4" y="5"/>
                        <a:pt x="6" y="3"/>
                      </a:cubicBezTo>
                      <a:lnTo>
                        <a:pt x="8"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0" name="Freeform 201"/>
                <p:cNvSpPr/>
                <p:nvPr/>
              </p:nvSpPr>
              <p:spPr bwMode="auto">
                <a:xfrm>
                  <a:off x="13244491" y="3641724"/>
                  <a:ext cx="76200" cy="34925"/>
                </a:xfrm>
                <a:custGeom>
                  <a:avLst/>
                  <a:gdLst/>
                  <a:ahLst/>
                  <a:cxnLst>
                    <a:cxn ang="0">
                      <a:pos x="20" y="11"/>
                    </a:cxn>
                    <a:cxn ang="0">
                      <a:pos x="26" y="9"/>
                    </a:cxn>
                    <a:cxn ang="0">
                      <a:pos x="22" y="2"/>
                    </a:cxn>
                    <a:cxn ang="0">
                      <a:pos x="3" y="3"/>
                    </a:cxn>
                    <a:cxn ang="0">
                      <a:pos x="1" y="9"/>
                    </a:cxn>
                    <a:cxn ang="0">
                      <a:pos x="20" y="11"/>
                    </a:cxn>
                  </a:cxnLst>
                  <a:rect l="0" t="0" r="r" b="b"/>
                  <a:pathLst>
                    <a:path w="29" h="13">
                      <a:moveTo>
                        <a:pt x="20" y="11"/>
                      </a:moveTo>
                      <a:cubicBezTo>
                        <a:pt x="21" y="11"/>
                        <a:pt x="25" y="10"/>
                        <a:pt x="26" y="9"/>
                      </a:cubicBezTo>
                      <a:cubicBezTo>
                        <a:pt x="29" y="6"/>
                        <a:pt x="25" y="2"/>
                        <a:pt x="22" y="2"/>
                      </a:cubicBezTo>
                      <a:cubicBezTo>
                        <a:pt x="16" y="0"/>
                        <a:pt x="8" y="0"/>
                        <a:pt x="3" y="3"/>
                      </a:cubicBezTo>
                      <a:cubicBezTo>
                        <a:pt x="1" y="4"/>
                        <a:pt x="0" y="7"/>
                        <a:pt x="1" y="9"/>
                      </a:cubicBezTo>
                      <a:cubicBezTo>
                        <a:pt x="7" y="10"/>
                        <a:pt x="12" y="13"/>
                        <a:pt x="20"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1" name="Freeform 202"/>
                <p:cNvSpPr/>
                <p:nvPr/>
              </p:nvSpPr>
              <p:spPr bwMode="auto">
                <a:xfrm>
                  <a:off x="13452453" y="3725860"/>
                  <a:ext cx="17462" cy="26987"/>
                </a:xfrm>
                <a:custGeom>
                  <a:avLst/>
                  <a:gdLst/>
                  <a:ahLst/>
                  <a:cxnLst>
                    <a:cxn ang="0">
                      <a:pos x="1" y="7"/>
                    </a:cxn>
                    <a:cxn ang="0">
                      <a:pos x="6" y="10"/>
                    </a:cxn>
                    <a:cxn ang="0">
                      <a:pos x="6" y="3"/>
                    </a:cxn>
                    <a:cxn ang="0">
                      <a:pos x="1" y="7"/>
                    </a:cxn>
                  </a:cxnLst>
                  <a:rect l="0" t="0" r="r" b="b"/>
                  <a:pathLst>
                    <a:path w="7" h="10">
                      <a:moveTo>
                        <a:pt x="1" y="7"/>
                      </a:moveTo>
                      <a:cubicBezTo>
                        <a:pt x="2" y="9"/>
                        <a:pt x="5" y="9"/>
                        <a:pt x="6" y="10"/>
                      </a:cubicBezTo>
                      <a:cubicBezTo>
                        <a:pt x="7" y="10"/>
                        <a:pt x="7" y="4"/>
                        <a:pt x="6" y="3"/>
                      </a:cubicBezTo>
                      <a:cubicBezTo>
                        <a:pt x="3" y="0"/>
                        <a:pt x="0" y="3"/>
                        <a:pt x="1"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2" name="Freeform 203"/>
                <p:cNvSpPr/>
                <p:nvPr/>
              </p:nvSpPr>
              <p:spPr bwMode="auto">
                <a:xfrm>
                  <a:off x="13485790" y="3786185"/>
                  <a:ext cx="20637" cy="31750"/>
                </a:xfrm>
                <a:custGeom>
                  <a:avLst/>
                  <a:gdLst/>
                  <a:ahLst/>
                  <a:cxnLst>
                    <a:cxn ang="0">
                      <a:pos x="6" y="6"/>
                    </a:cxn>
                    <a:cxn ang="0">
                      <a:pos x="6" y="6"/>
                    </a:cxn>
                    <a:cxn ang="0">
                      <a:pos x="2" y="7"/>
                    </a:cxn>
                    <a:cxn ang="0">
                      <a:pos x="6" y="6"/>
                    </a:cxn>
                  </a:cxnLst>
                  <a:rect l="0" t="0" r="r" b="b"/>
                  <a:pathLst>
                    <a:path w="8" h="12">
                      <a:moveTo>
                        <a:pt x="6" y="6"/>
                      </a:moveTo>
                      <a:cubicBezTo>
                        <a:pt x="6" y="6"/>
                        <a:pt x="6" y="6"/>
                        <a:pt x="6" y="6"/>
                      </a:cubicBezTo>
                      <a:cubicBezTo>
                        <a:pt x="8" y="12"/>
                        <a:pt x="3" y="11"/>
                        <a:pt x="2" y="7"/>
                      </a:cubicBezTo>
                      <a:cubicBezTo>
                        <a:pt x="0" y="1"/>
                        <a:pt x="4" y="0"/>
                        <a:pt x="6"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3" name="Freeform 205"/>
                <p:cNvSpPr/>
                <p:nvPr/>
              </p:nvSpPr>
              <p:spPr bwMode="auto">
                <a:xfrm>
                  <a:off x="13466740" y="3851274"/>
                  <a:ext cx="22225" cy="22225"/>
                </a:xfrm>
                <a:custGeom>
                  <a:avLst/>
                  <a:gdLst/>
                  <a:ahLst/>
                  <a:cxnLst>
                    <a:cxn ang="0">
                      <a:pos x="7" y="0"/>
                    </a:cxn>
                    <a:cxn ang="0">
                      <a:pos x="4" y="6"/>
                    </a:cxn>
                    <a:cxn ang="0">
                      <a:pos x="8" y="1"/>
                    </a:cxn>
                    <a:cxn ang="0">
                      <a:pos x="7" y="0"/>
                    </a:cxn>
                  </a:cxnLst>
                  <a:rect l="0" t="0" r="r" b="b"/>
                  <a:pathLst>
                    <a:path w="8" h="8">
                      <a:moveTo>
                        <a:pt x="7" y="0"/>
                      </a:moveTo>
                      <a:cubicBezTo>
                        <a:pt x="6" y="2"/>
                        <a:pt x="0" y="3"/>
                        <a:pt x="4" y="6"/>
                      </a:cubicBezTo>
                      <a:cubicBezTo>
                        <a:pt x="7" y="8"/>
                        <a:pt x="8" y="3"/>
                        <a:pt x="8" y="1"/>
                      </a:cubicBezTo>
                      <a:lnTo>
                        <a:pt x="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4" name="Freeform 206"/>
                <p:cNvSpPr/>
                <p:nvPr/>
              </p:nvSpPr>
              <p:spPr bwMode="auto">
                <a:xfrm>
                  <a:off x="13465153" y="3759199"/>
                  <a:ext cx="17462" cy="23812"/>
                </a:xfrm>
                <a:custGeom>
                  <a:avLst/>
                  <a:gdLst/>
                  <a:ahLst/>
                  <a:cxnLst>
                    <a:cxn ang="0">
                      <a:pos x="7" y="9"/>
                    </a:cxn>
                    <a:cxn ang="0">
                      <a:pos x="1" y="3"/>
                    </a:cxn>
                    <a:cxn ang="0">
                      <a:pos x="7" y="5"/>
                    </a:cxn>
                    <a:cxn ang="0">
                      <a:pos x="7" y="9"/>
                    </a:cxn>
                  </a:cxnLst>
                  <a:rect l="0" t="0" r="r" b="b"/>
                  <a:pathLst>
                    <a:path w="7" h="9">
                      <a:moveTo>
                        <a:pt x="7" y="9"/>
                      </a:moveTo>
                      <a:cubicBezTo>
                        <a:pt x="4" y="9"/>
                        <a:pt x="0" y="7"/>
                        <a:pt x="1" y="3"/>
                      </a:cubicBezTo>
                      <a:cubicBezTo>
                        <a:pt x="2" y="0"/>
                        <a:pt x="7" y="1"/>
                        <a:pt x="7" y="5"/>
                      </a:cubicBezTo>
                      <a:lnTo>
                        <a:pt x="7"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5" name="Freeform 207"/>
                <p:cNvSpPr/>
                <p:nvPr/>
              </p:nvSpPr>
              <p:spPr bwMode="auto">
                <a:xfrm>
                  <a:off x="13482615" y="3821111"/>
                  <a:ext cx="15875" cy="17462"/>
                </a:xfrm>
                <a:custGeom>
                  <a:avLst/>
                  <a:gdLst/>
                  <a:ahLst/>
                  <a:cxnLst>
                    <a:cxn ang="0">
                      <a:pos x="1" y="5"/>
                    </a:cxn>
                    <a:cxn ang="0">
                      <a:pos x="5" y="1"/>
                    </a:cxn>
                    <a:cxn ang="0">
                      <a:pos x="6" y="6"/>
                    </a:cxn>
                    <a:cxn ang="0">
                      <a:pos x="0" y="7"/>
                    </a:cxn>
                    <a:cxn ang="0">
                      <a:pos x="1" y="5"/>
                    </a:cxn>
                  </a:cxnLst>
                  <a:rect l="0" t="0" r="r" b="b"/>
                  <a:pathLst>
                    <a:path w="6" h="7">
                      <a:moveTo>
                        <a:pt x="1" y="5"/>
                      </a:moveTo>
                      <a:cubicBezTo>
                        <a:pt x="1" y="4"/>
                        <a:pt x="2" y="0"/>
                        <a:pt x="5" y="1"/>
                      </a:cubicBezTo>
                      <a:cubicBezTo>
                        <a:pt x="6" y="1"/>
                        <a:pt x="6" y="4"/>
                        <a:pt x="6" y="6"/>
                      </a:cubicBezTo>
                      <a:cubicBezTo>
                        <a:pt x="4" y="7"/>
                        <a:pt x="2" y="7"/>
                        <a:pt x="0" y="7"/>
                      </a:cubicBezTo>
                      <a:lnTo>
                        <a:pt x="1"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6" name="Freeform 208"/>
                <p:cNvSpPr/>
                <p:nvPr/>
              </p:nvSpPr>
              <p:spPr bwMode="auto">
                <a:xfrm>
                  <a:off x="13457216" y="3890961"/>
                  <a:ext cx="17462" cy="20637"/>
                </a:xfrm>
                <a:custGeom>
                  <a:avLst/>
                  <a:gdLst/>
                  <a:ahLst/>
                  <a:cxnLst>
                    <a:cxn ang="0">
                      <a:pos x="3" y="1"/>
                    </a:cxn>
                    <a:cxn ang="0">
                      <a:pos x="1" y="1"/>
                    </a:cxn>
                    <a:cxn ang="0">
                      <a:pos x="4" y="6"/>
                    </a:cxn>
                    <a:cxn ang="0">
                      <a:pos x="6" y="0"/>
                    </a:cxn>
                    <a:cxn ang="0">
                      <a:pos x="3" y="1"/>
                    </a:cxn>
                  </a:cxnLst>
                  <a:rect l="0" t="0" r="r" b="b"/>
                  <a:pathLst>
                    <a:path w="7" h="8">
                      <a:moveTo>
                        <a:pt x="3" y="1"/>
                      </a:moveTo>
                      <a:cubicBezTo>
                        <a:pt x="2" y="1"/>
                        <a:pt x="2" y="1"/>
                        <a:pt x="1" y="1"/>
                      </a:cubicBezTo>
                      <a:cubicBezTo>
                        <a:pt x="0" y="3"/>
                        <a:pt x="0" y="8"/>
                        <a:pt x="4" y="6"/>
                      </a:cubicBezTo>
                      <a:cubicBezTo>
                        <a:pt x="7" y="6"/>
                        <a:pt x="6" y="3"/>
                        <a:pt x="6" y="0"/>
                      </a:cubicBezTo>
                      <a:lnTo>
                        <a:pt x="3"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7" name="Freeform 209"/>
                <p:cNvSpPr/>
                <p:nvPr/>
              </p:nvSpPr>
              <p:spPr bwMode="auto">
                <a:xfrm>
                  <a:off x="12282467" y="4376736"/>
                  <a:ext cx="36512" cy="55562"/>
                </a:xfrm>
                <a:custGeom>
                  <a:avLst/>
                  <a:gdLst/>
                  <a:ahLst/>
                  <a:cxnLst>
                    <a:cxn ang="0">
                      <a:pos x="14" y="11"/>
                    </a:cxn>
                    <a:cxn ang="0">
                      <a:pos x="2" y="0"/>
                    </a:cxn>
                    <a:cxn ang="0">
                      <a:pos x="6" y="13"/>
                    </a:cxn>
                    <a:cxn ang="0">
                      <a:pos x="1" y="16"/>
                    </a:cxn>
                    <a:cxn ang="0">
                      <a:pos x="9" y="20"/>
                    </a:cxn>
                    <a:cxn ang="0">
                      <a:pos x="14" y="11"/>
                    </a:cxn>
                  </a:cxnLst>
                  <a:rect l="0" t="0" r="r" b="b"/>
                  <a:pathLst>
                    <a:path w="14" h="21">
                      <a:moveTo>
                        <a:pt x="14" y="11"/>
                      </a:moveTo>
                      <a:cubicBezTo>
                        <a:pt x="14" y="5"/>
                        <a:pt x="7" y="1"/>
                        <a:pt x="2" y="0"/>
                      </a:cubicBezTo>
                      <a:cubicBezTo>
                        <a:pt x="0" y="4"/>
                        <a:pt x="9" y="8"/>
                        <a:pt x="6" y="13"/>
                      </a:cubicBezTo>
                      <a:cubicBezTo>
                        <a:pt x="5" y="16"/>
                        <a:pt x="2" y="14"/>
                        <a:pt x="1" y="16"/>
                      </a:cubicBezTo>
                      <a:cubicBezTo>
                        <a:pt x="0" y="20"/>
                        <a:pt x="7" y="21"/>
                        <a:pt x="9" y="20"/>
                      </a:cubicBezTo>
                      <a:cubicBezTo>
                        <a:pt x="12" y="19"/>
                        <a:pt x="14" y="14"/>
                        <a:pt x="14"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8" name="Freeform 210"/>
                <p:cNvSpPr/>
                <p:nvPr/>
              </p:nvSpPr>
              <p:spPr bwMode="auto">
                <a:xfrm>
                  <a:off x="12947629" y="6203947"/>
                  <a:ext cx="63500" cy="101600"/>
                </a:xfrm>
                <a:custGeom>
                  <a:avLst/>
                  <a:gdLst/>
                  <a:ahLst/>
                  <a:cxnLst>
                    <a:cxn ang="0">
                      <a:pos x="18" y="14"/>
                    </a:cxn>
                    <a:cxn ang="0">
                      <a:pos x="14" y="17"/>
                    </a:cxn>
                    <a:cxn ang="0">
                      <a:pos x="16" y="21"/>
                    </a:cxn>
                    <a:cxn ang="0">
                      <a:pos x="6" y="34"/>
                    </a:cxn>
                    <a:cxn ang="0">
                      <a:pos x="7" y="18"/>
                    </a:cxn>
                    <a:cxn ang="0">
                      <a:pos x="14" y="2"/>
                    </a:cxn>
                    <a:cxn ang="0">
                      <a:pos x="18" y="14"/>
                    </a:cxn>
                  </a:cxnLst>
                  <a:rect l="0" t="0" r="r" b="b"/>
                  <a:pathLst>
                    <a:path w="24" h="39">
                      <a:moveTo>
                        <a:pt x="18" y="14"/>
                      </a:moveTo>
                      <a:cubicBezTo>
                        <a:pt x="16" y="15"/>
                        <a:pt x="14" y="14"/>
                        <a:pt x="14" y="17"/>
                      </a:cubicBezTo>
                      <a:cubicBezTo>
                        <a:pt x="14" y="18"/>
                        <a:pt x="15" y="20"/>
                        <a:pt x="16" y="21"/>
                      </a:cubicBezTo>
                      <a:cubicBezTo>
                        <a:pt x="20" y="28"/>
                        <a:pt x="15" y="39"/>
                        <a:pt x="6" y="34"/>
                      </a:cubicBezTo>
                      <a:cubicBezTo>
                        <a:pt x="0" y="31"/>
                        <a:pt x="5" y="22"/>
                        <a:pt x="7" y="18"/>
                      </a:cubicBezTo>
                      <a:cubicBezTo>
                        <a:pt x="8" y="13"/>
                        <a:pt x="7" y="0"/>
                        <a:pt x="14" y="2"/>
                      </a:cubicBezTo>
                      <a:cubicBezTo>
                        <a:pt x="19" y="2"/>
                        <a:pt x="24" y="10"/>
                        <a:pt x="18"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9" name="Freeform 211"/>
                <p:cNvSpPr/>
                <p:nvPr/>
              </p:nvSpPr>
              <p:spPr bwMode="auto">
                <a:xfrm>
                  <a:off x="12976204" y="6337297"/>
                  <a:ext cx="39687" cy="34925"/>
                </a:xfrm>
                <a:custGeom>
                  <a:avLst/>
                  <a:gdLst/>
                  <a:ahLst/>
                  <a:cxnLst>
                    <a:cxn ang="0">
                      <a:pos x="10" y="0"/>
                    </a:cxn>
                    <a:cxn ang="0">
                      <a:pos x="4" y="9"/>
                    </a:cxn>
                    <a:cxn ang="0">
                      <a:pos x="13" y="2"/>
                    </a:cxn>
                    <a:cxn ang="0">
                      <a:pos x="10" y="0"/>
                    </a:cxn>
                  </a:cxnLst>
                  <a:rect l="0" t="0" r="r" b="b"/>
                  <a:pathLst>
                    <a:path w="15" h="13">
                      <a:moveTo>
                        <a:pt x="10" y="0"/>
                      </a:moveTo>
                      <a:cubicBezTo>
                        <a:pt x="6" y="1"/>
                        <a:pt x="0" y="5"/>
                        <a:pt x="4" y="9"/>
                      </a:cubicBezTo>
                      <a:cubicBezTo>
                        <a:pt x="7" y="13"/>
                        <a:pt x="15" y="7"/>
                        <a:pt x="13" y="2"/>
                      </a:cubicBezTo>
                      <a:lnTo>
                        <a:pt x="1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0" name="Freeform 212"/>
                <p:cNvSpPr/>
                <p:nvPr/>
              </p:nvSpPr>
              <p:spPr bwMode="auto">
                <a:xfrm>
                  <a:off x="12958741" y="6372222"/>
                  <a:ext cx="33337" cy="23812"/>
                </a:xfrm>
                <a:custGeom>
                  <a:avLst/>
                  <a:gdLst/>
                  <a:ahLst/>
                  <a:cxnLst>
                    <a:cxn ang="0">
                      <a:pos x="5" y="6"/>
                    </a:cxn>
                    <a:cxn ang="0">
                      <a:pos x="6" y="1"/>
                    </a:cxn>
                    <a:cxn ang="0">
                      <a:pos x="5" y="6"/>
                    </a:cxn>
                  </a:cxnLst>
                  <a:rect l="0" t="0" r="r" b="b"/>
                  <a:pathLst>
                    <a:path w="13" h="9">
                      <a:moveTo>
                        <a:pt x="5" y="6"/>
                      </a:moveTo>
                      <a:cubicBezTo>
                        <a:pt x="11" y="9"/>
                        <a:pt x="13" y="2"/>
                        <a:pt x="6" y="1"/>
                      </a:cubicBezTo>
                      <a:cubicBezTo>
                        <a:pt x="1" y="0"/>
                        <a:pt x="0" y="3"/>
                        <a:pt x="5"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1" name="Freeform 213"/>
                <p:cNvSpPr/>
                <p:nvPr/>
              </p:nvSpPr>
              <p:spPr bwMode="auto">
                <a:xfrm>
                  <a:off x="12934929" y="6596061"/>
                  <a:ext cx="28575" cy="76200"/>
                </a:xfrm>
                <a:custGeom>
                  <a:avLst/>
                  <a:gdLst/>
                  <a:ahLst/>
                  <a:cxnLst>
                    <a:cxn ang="0">
                      <a:pos x="5" y="21"/>
                    </a:cxn>
                    <a:cxn ang="0">
                      <a:pos x="9" y="28"/>
                    </a:cxn>
                    <a:cxn ang="0">
                      <a:pos x="10" y="26"/>
                    </a:cxn>
                    <a:cxn ang="0">
                      <a:pos x="11" y="20"/>
                    </a:cxn>
                    <a:cxn ang="0">
                      <a:pos x="6" y="2"/>
                    </a:cxn>
                    <a:cxn ang="0">
                      <a:pos x="2" y="4"/>
                    </a:cxn>
                    <a:cxn ang="0">
                      <a:pos x="5" y="21"/>
                    </a:cxn>
                  </a:cxnLst>
                  <a:rect l="0" t="0" r="r" b="b"/>
                  <a:pathLst>
                    <a:path w="11" h="29">
                      <a:moveTo>
                        <a:pt x="5" y="21"/>
                      </a:moveTo>
                      <a:cubicBezTo>
                        <a:pt x="6" y="24"/>
                        <a:pt x="8" y="26"/>
                        <a:pt x="9" y="28"/>
                      </a:cubicBezTo>
                      <a:cubicBezTo>
                        <a:pt x="9" y="29"/>
                        <a:pt x="10" y="26"/>
                        <a:pt x="10" y="26"/>
                      </a:cubicBezTo>
                      <a:cubicBezTo>
                        <a:pt x="11" y="24"/>
                        <a:pt x="11" y="22"/>
                        <a:pt x="11" y="20"/>
                      </a:cubicBezTo>
                      <a:cubicBezTo>
                        <a:pt x="11" y="17"/>
                        <a:pt x="8" y="5"/>
                        <a:pt x="6" y="2"/>
                      </a:cubicBezTo>
                      <a:cubicBezTo>
                        <a:pt x="5" y="0"/>
                        <a:pt x="3" y="2"/>
                        <a:pt x="2" y="4"/>
                      </a:cubicBezTo>
                      <a:cubicBezTo>
                        <a:pt x="0" y="7"/>
                        <a:pt x="4" y="19"/>
                        <a:pt x="5"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2" name="Freeform 214"/>
                <p:cNvSpPr/>
                <p:nvPr/>
              </p:nvSpPr>
              <p:spPr bwMode="auto">
                <a:xfrm>
                  <a:off x="12912704" y="6553197"/>
                  <a:ext cx="30162" cy="36512"/>
                </a:xfrm>
                <a:custGeom>
                  <a:avLst/>
                  <a:gdLst/>
                  <a:ahLst/>
                  <a:cxnLst>
                    <a:cxn ang="0">
                      <a:pos x="1" y="1"/>
                    </a:cxn>
                    <a:cxn ang="0">
                      <a:pos x="1" y="9"/>
                    </a:cxn>
                    <a:cxn ang="0">
                      <a:pos x="7" y="13"/>
                    </a:cxn>
                    <a:cxn ang="0">
                      <a:pos x="5" y="0"/>
                    </a:cxn>
                    <a:cxn ang="0">
                      <a:pos x="1" y="1"/>
                    </a:cxn>
                  </a:cxnLst>
                  <a:rect l="0" t="0" r="r" b="b"/>
                  <a:pathLst>
                    <a:path w="11" h="14">
                      <a:moveTo>
                        <a:pt x="1" y="1"/>
                      </a:moveTo>
                      <a:cubicBezTo>
                        <a:pt x="2" y="4"/>
                        <a:pt x="0" y="6"/>
                        <a:pt x="1" y="9"/>
                      </a:cubicBezTo>
                      <a:cubicBezTo>
                        <a:pt x="1" y="11"/>
                        <a:pt x="4" y="14"/>
                        <a:pt x="7" y="13"/>
                      </a:cubicBezTo>
                      <a:cubicBezTo>
                        <a:pt x="11" y="11"/>
                        <a:pt x="8" y="2"/>
                        <a:pt x="5" y="0"/>
                      </a:cubicBezTo>
                      <a:lnTo>
                        <a:pt x="1"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3" name="Freeform 215"/>
                <p:cNvSpPr/>
                <p:nvPr/>
              </p:nvSpPr>
              <p:spPr bwMode="auto">
                <a:xfrm>
                  <a:off x="12919054" y="6640511"/>
                  <a:ext cx="17462" cy="28575"/>
                </a:xfrm>
                <a:custGeom>
                  <a:avLst/>
                  <a:gdLst/>
                  <a:ahLst/>
                  <a:cxnLst>
                    <a:cxn ang="0">
                      <a:pos x="0" y="0"/>
                    </a:cxn>
                    <a:cxn ang="0">
                      <a:pos x="1" y="5"/>
                    </a:cxn>
                    <a:cxn ang="0">
                      <a:pos x="5" y="10"/>
                    </a:cxn>
                    <a:cxn ang="0">
                      <a:pos x="7" y="6"/>
                    </a:cxn>
                    <a:cxn ang="0">
                      <a:pos x="2" y="0"/>
                    </a:cxn>
                    <a:cxn ang="0">
                      <a:pos x="0" y="0"/>
                    </a:cxn>
                  </a:cxnLst>
                  <a:rect l="0" t="0" r="r" b="b"/>
                  <a:pathLst>
                    <a:path w="7" h="11">
                      <a:moveTo>
                        <a:pt x="0" y="0"/>
                      </a:moveTo>
                      <a:cubicBezTo>
                        <a:pt x="0" y="2"/>
                        <a:pt x="0" y="4"/>
                        <a:pt x="1" y="5"/>
                      </a:cubicBezTo>
                      <a:cubicBezTo>
                        <a:pt x="1" y="7"/>
                        <a:pt x="4" y="8"/>
                        <a:pt x="5" y="10"/>
                      </a:cubicBezTo>
                      <a:cubicBezTo>
                        <a:pt x="7" y="11"/>
                        <a:pt x="7" y="8"/>
                        <a:pt x="7" y="6"/>
                      </a:cubicBezTo>
                      <a:cubicBezTo>
                        <a:pt x="6" y="3"/>
                        <a:pt x="4" y="1"/>
                        <a:pt x="2"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4" name="Freeform 216"/>
                <p:cNvSpPr/>
                <p:nvPr/>
              </p:nvSpPr>
              <p:spPr bwMode="auto">
                <a:xfrm>
                  <a:off x="12944454" y="6845297"/>
                  <a:ext cx="82550" cy="47625"/>
                </a:xfrm>
                <a:custGeom>
                  <a:avLst/>
                  <a:gdLst/>
                  <a:ahLst/>
                  <a:cxnLst>
                    <a:cxn ang="0">
                      <a:pos x="0" y="0"/>
                    </a:cxn>
                    <a:cxn ang="0">
                      <a:pos x="10" y="10"/>
                    </a:cxn>
                    <a:cxn ang="0">
                      <a:pos x="25" y="16"/>
                    </a:cxn>
                    <a:cxn ang="0">
                      <a:pos x="1" y="0"/>
                    </a:cxn>
                    <a:cxn ang="0">
                      <a:pos x="0" y="0"/>
                    </a:cxn>
                  </a:cxnLst>
                  <a:rect l="0" t="0" r="r" b="b"/>
                  <a:pathLst>
                    <a:path w="31" h="18">
                      <a:moveTo>
                        <a:pt x="0" y="0"/>
                      </a:moveTo>
                      <a:cubicBezTo>
                        <a:pt x="0" y="4"/>
                        <a:pt x="7" y="9"/>
                        <a:pt x="10" y="10"/>
                      </a:cubicBezTo>
                      <a:cubicBezTo>
                        <a:pt x="12" y="12"/>
                        <a:pt x="22" y="18"/>
                        <a:pt x="25" y="16"/>
                      </a:cubicBezTo>
                      <a:cubicBezTo>
                        <a:pt x="31" y="11"/>
                        <a:pt x="3" y="2"/>
                        <a:pt x="1"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5" name="Freeform 217"/>
                <p:cNvSpPr/>
                <p:nvPr/>
              </p:nvSpPr>
              <p:spPr bwMode="auto">
                <a:xfrm>
                  <a:off x="12904766" y="6597647"/>
                  <a:ext cx="26987" cy="31750"/>
                </a:xfrm>
                <a:custGeom>
                  <a:avLst/>
                  <a:gdLst/>
                  <a:ahLst/>
                  <a:cxnLst>
                    <a:cxn ang="0">
                      <a:pos x="0" y="3"/>
                    </a:cxn>
                    <a:cxn ang="0">
                      <a:pos x="5" y="0"/>
                    </a:cxn>
                    <a:cxn ang="0">
                      <a:pos x="10" y="5"/>
                    </a:cxn>
                    <a:cxn ang="0">
                      <a:pos x="1" y="12"/>
                    </a:cxn>
                    <a:cxn ang="0">
                      <a:pos x="1" y="5"/>
                    </a:cxn>
                    <a:cxn ang="0">
                      <a:pos x="0" y="3"/>
                    </a:cxn>
                  </a:cxnLst>
                  <a:rect l="0" t="0" r="r" b="b"/>
                  <a:pathLst>
                    <a:path w="10" h="12">
                      <a:moveTo>
                        <a:pt x="0" y="3"/>
                      </a:moveTo>
                      <a:cubicBezTo>
                        <a:pt x="2" y="3"/>
                        <a:pt x="3" y="1"/>
                        <a:pt x="5" y="0"/>
                      </a:cubicBezTo>
                      <a:cubicBezTo>
                        <a:pt x="8" y="0"/>
                        <a:pt x="10" y="3"/>
                        <a:pt x="10" y="5"/>
                      </a:cubicBezTo>
                      <a:cubicBezTo>
                        <a:pt x="10" y="9"/>
                        <a:pt x="4" y="12"/>
                        <a:pt x="1" y="12"/>
                      </a:cubicBezTo>
                      <a:cubicBezTo>
                        <a:pt x="2" y="10"/>
                        <a:pt x="5" y="7"/>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6" name="Freeform 218"/>
                <p:cNvSpPr/>
                <p:nvPr/>
              </p:nvSpPr>
              <p:spPr bwMode="auto">
                <a:xfrm>
                  <a:off x="12928579" y="6773861"/>
                  <a:ext cx="26987" cy="39687"/>
                </a:xfrm>
                <a:custGeom>
                  <a:avLst/>
                  <a:gdLst/>
                  <a:ahLst/>
                  <a:cxnLst>
                    <a:cxn ang="0">
                      <a:pos x="6" y="0"/>
                    </a:cxn>
                    <a:cxn ang="0">
                      <a:pos x="1" y="5"/>
                    </a:cxn>
                    <a:cxn ang="0">
                      <a:pos x="2" y="13"/>
                    </a:cxn>
                    <a:cxn ang="0">
                      <a:pos x="7" y="1"/>
                    </a:cxn>
                    <a:cxn ang="0">
                      <a:pos x="6" y="0"/>
                    </a:cxn>
                  </a:cxnLst>
                  <a:rect l="0" t="0" r="r" b="b"/>
                  <a:pathLst>
                    <a:path w="10" h="15">
                      <a:moveTo>
                        <a:pt x="6" y="0"/>
                      </a:moveTo>
                      <a:cubicBezTo>
                        <a:pt x="4" y="2"/>
                        <a:pt x="1" y="2"/>
                        <a:pt x="1" y="5"/>
                      </a:cubicBezTo>
                      <a:cubicBezTo>
                        <a:pt x="0" y="7"/>
                        <a:pt x="0" y="12"/>
                        <a:pt x="2" y="13"/>
                      </a:cubicBezTo>
                      <a:cubicBezTo>
                        <a:pt x="7" y="15"/>
                        <a:pt x="10" y="4"/>
                        <a:pt x="7" y="1"/>
                      </a:cubicBezTo>
                      <a:lnTo>
                        <a:pt x="6"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7" name="Freeform 219"/>
                <p:cNvSpPr/>
                <p:nvPr/>
              </p:nvSpPr>
              <p:spPr bwMode="auto">
                <a:xfrm>
                  <a:off x="12939691" y="6713536"/>
                  <a:ext cx="23812" cy="31750"/>
                </a:xfrm>
                <a:custGeom>
                  <a:avLst/>
                  <a:gdLst/>
                  <a:ahLst/>
                  <a:cxnLst>
                    <a:cxn ang="0">
                      <a:pos x="1" y="8"/>
                    </a:cxn>
                    <a:cxn ang="0">
                      <a:pos x="8" y="7"/>
                    </a:cxn>
                    <a:cxn ang="0">
                      <a:pos x="0" y="10"/>
                    </a:cxn>
                    <a:cxn ang="0">
                      <a:pos x="1" y="8"/>
                    </a:cxn>
                  </a:cxnLst>
                  <a:rect l="0" t="0" r="r" b="b"/>
                  <a:pathLst>
                    <a:path w="9" h="12">
                      <a:moveTo>
                        <a:pt x="1" y="8"/>
                      </a:moveTo>
                      <a:cubicBezTo>
                        <a:pt x="4" y="5"/>
                        <a:pt x="7" y="0"/>
                        <a:pt x="8" y="7"/>
                      </a:cubicBezTo>
                      <a:cubicBezTo>
                        <a:pt x="9" y="12"/>
                        <a:pt x="3" y="11"/>
                        <a:pt x="0" y="10"/>
                      </a:cubicBezTo>
                      <a:lnTo>
                        <a:pt x="1"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8" name="Freeform 220"/>
                <p:cNvSpPr/>
                <p:nvPr/>
              </p:nvSpPr>
              <p:spPr bwMode="auto">
                <a:xfrm>
                  <a:off x="12903179" y="6700836"/>
                  <a:ext cx="33337" cy="28575"/>
                </a:xfrm>
                <a:custGeom>
                  <a:avLst/>
                  <a:gdLst/>
                  <a:ahLst/>
                  <a:cxnLst>
                    <a:cxn ang="0">
                      <a:pos x="8" y="0"/>
                    </a:cxn>
                    <a:cxn ang="0">
                      <a:pos x="6" y="10"/>
                    </a:cxn>
                    <a:cxn ang="0">
                      <a:pos x="11" y="7"/>
                    </a:cxn>
                    <a:cxn ang="0">
                      <a:pos x="13" y="0"/>
                    </a:cxn>
                    <a:cxn ang="0">
                      <a:pos x="8" y="0"/>
                    </a:cxn>
                  </a:cxnLst>
                  <a:rect l="0" t="0" r="r" b="b"/>
                  <a:pathLst>
                    <a:path w="13" h="11">
                      <a:moveTo>
                        <a:pt x="8" y="0"/>
                      </a:moveTo>
                      <a:cubicBezTo>
                        <a:pt x="5" y="2"/>
                        <a:pt x="0" y="9"/>
                        <a:pt x="6" y="10"/>
                      </a:cubicBezTo>
                      <a:cubicBezTo>
                        <a:pt x="10" y="11"/>
                        <a:pt x="10" y="9"/>
                        <a:pt x="11" y="7"/>
                      </a:cubicBezTo>
                      <a:cubicBezTo>
                        <a:pt x="12" y="5"/>
                        <a:pt x="13" y="2"/>
                        <a:pt x="13" y="0"/>
                      </a:cubicBezTo>
                      <a:lnTo>
                        <a:pt x="8"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9" name="Freeform 221"/>
                <p:cNvSpPr/>
                <p:nvPr/>
              </p:nvSpPr>
              <p:spPr bwMode="auto">
                <a:xfrm>
                  <a:off x="12980966" y="6900861"/>
                  <a:ext cx="58737" cy="38100"/>
                </a:xfrm>
                <a:custGeom>
                  <a:avLst/>
                  <a:gdLst/>
                  <a:ahLst/>
                  <a:cxnLst>
                    <a:cxn ang="0">
                      <a:pos x="22" y="14"/>
                    </a:cxn>
                    <a:cxn ang="0">
                      <a:pos x="6" y="9"/>
                    </a:cxn>
                    <a:cxn ang="0">
                      <a:pos x="11" y="1"/>
                    </a:cxn>
                    <a:cxn ang="0">
                      <a:pos x="22" y="14"/>
                    </a:cxn>
                  </a:cxnLst>
                  <a:rect l="0" t="0" r="r" b="b"/>
                  <a:pathLst>
                    <a:path w="22" h="15">
                      <a:moveTo>
                        <a:pt x="22" y="14"/>
                      </a:moveTo>
                      <a:cubicBezTo>
                        <a:pt x="16" y="15"/>
                        <a:pt x="10" y="13"/>
                        <a:pt x="6" y="9"/>
                      </a:cubicBezTo>
                      <a:cubicBezTo>
                        <a:pt x="0" y="4"/>
                        <a:pt x="4" y="0"/>
                        <a:pt x="11" y="1"/>
                      </a:cubicBezTo>
                      <a:cubicBezTo>
                        <a:pt x="19" y="2"/>
                        <a:pt x="22" y="6"/>
                        <a:pt x="22"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0" name="Freeform 222"/>
                <p:cNvSpPr/>
                <p:nvPr/>
              </p:nvSpPr>
              <p:spPr bwMode="auto">
                <a:xfrm>
                  <a:off x="13185753" y="6840536"/>
                  <a:ext cx="144462" cy="153987"/>
                </a:xfrm>
                <a:custGeom>
                  <a:avLst/>
                  <a:gdLst/>
                  <a:ahLst/>
                  <a:cxnLst>
                    <a:cxn ang="0">
                      <a:pos x="53" y="55"/>
                    </a:cxn>
                    <a:cxn ang="0">
                      <a:pos x="46" y="58"/>
                    </a:cxn>
                    <a:cxn ang="0">
                      <a:pos x="26" y="58"/>
                    </a:cxn>
                    <a:cxn ang="0">
                      <a:pos x="7" y="53"/>
                    </a:cxn>
                    <a:cxn ang="0">
                      <a:pos x="1" y="52"/>
                    </a:cxn>
                    <a:cxn ang="0">
                      <a:pos x="2" y="46"/>
                    </a:cxn>
                    <a:cxn ang="0">
                      <a:pos x="2" y="31"/>
                    </a:cxn>
                    <a:cxn ang="0">
                      <a:pos x="1" y="23"/>
                    </a:cxn>
                    <a:cxn ang="0">
                      <a:pos x="0" y="15"/>
                    </a:cxn>
                    <a:cxn ang="0">
                      <a:pos x="0" y="0"/>
                    </a:cxn>
                    <a:cxn ang="0">
                      <a:pos x="0" y="0"/>
                    </a:cxn>
                    <a:cxn ang="0">
                      <a:pos x="3" y="2"/>
                    </a:cxn>
                    <a:cxn ang="0">
                      <a:pos x="3" y="13"/>
                    </a:cxn>
                    <a:cxn ang="0">
                      <a:pos x="7" y="24"/>
                    </a:cxn>
                    <a:cxn ang="0">
                      <a:pos x="28" y="43"/>
                    </a:cxn>
                    <a:cxn ang="0">
                      <a:pos x="37" y="49"/>
                    </a:cxn>
                    <a:cxn ang="0">
                      <a:pos x="49" y="50"/>
                    </a:cxn>
                    <a:cxn ang="0">
                      <a:pos x="53" y="55"/>
                    </a:cxn>
                  </a:cxnLst>
                  <a:rect l="0" t="0" r="r" b="b"/>
                  <a:pathLst>
                    <a:path w="55" h="59">
                      <a:moveTo>
                        <a:pt x="53" y="55"/>
                      </a:moveTo>
                      <a:cubicBezTo>
                        <a:pt x="51" y="56"/>
                        <a:pt x="47" y="57"/>
                        <a:pt x="46" y="58"/>
                      </a:cubicBezTo>
                      <a:cubicBezTo>
                        <a:pt x="40" y="59"/>
                        <a:pt x="32" y="59"/>
                        <a:pt x="26" y="58"/>
                      </a:cubicBezTo>
                      <a:cubicBezTo>
                        <a:pt x="20" y="57"/>
                        <a:pt x="13" y="54"/>
                        <a:pt x="7" y="53"/>
                      </a:cubicBezTo>
                      <a:cubicBezTo>
                        <a:pt x="5" y="53"/>
                        <a:pt x="3" y="53"/>
                        <a:pt x="1" y="52"/>
                      </a:cubicBezTo>
                      <a:cubicBezTo>
                        <a:pt x="1" y="50"/>
                        <a:pt x="1" y="48"/>
                        <a:pt x="2" y="46"/>
                      </a:cubicBezTo>
                      <a:cubicBezTo>
                        <a:pt x="3" y="42"/>
                        <a:pt x="2" y="36"/>
                        <a:pt x="2" y="31"/>
                      </a:cubicBezTo>
                      <a:cubicBezTo>
                        <a:pt x="2" y="28"/>
                        <a:pt x="1" y="26"/>
                        <a:pt x="1" y="23"/>
                      </a:cubicBezTo>
                      <a:cubicBezTo>
                        <a:pt x="1" y="20"/>
                        <a:pt x="1" y="18"/>
                        <a:pt x="0" y="15"/>
                      </a:cubicBezTo>
                      <a:cubicBezTo>
                        <a:pt x="0" y="10"/>
                        <a:pt x="0" y="5"/>
                        <a:pt x="0" y="0"/>
                      </a:cubicBezTo>
                      <a:cubicBezTo>
                        <a:pt x="0" y="0"/>
                        <a:pt x="0" y="0"/>
                        <a:pt x="0" y="0"/>
                      </a:cubicBezTo>
                      <a:cubicBezTo>
                        <a:pt x="1" y="0"/>
                        <a:pt x="3" y="1"/>
                        <a:pt x="3" y="2"/>
                      </a:cubicBezTo>
                      <a:cubicBezTo>
                        <a:pt x="6" y="6"/>
                        <a:pt x="4" y="9"/>
                        <a:pt x="3" y="13"/>
                      </a:cubicBezTo>
                      <a:cubicBezTo>
                        <a:pt x="3" y="18"/>
                        <a:pt x="5" y="21"/>
                        <a:pt x="7" y="24"/>
                      </a:cubicBezTo>
                      <a:cubicBezTo>
                        <a:pt x="14" y="31"/>
                        <a:pt x="22" y="36"/>
                        <a:pt x="28" y="43"/>
                      </a:cubicBezTo>
                      <a:cubicBezTo>
                        <a:pt x="31" y="45"/>
                        <a:pt x="33" y="48"/>
                        <a:pt x="37" y="49"/>
                      </a:cubicBezTo>
                      <a:cubicBezTo>
                        <a:pt x="41" y="51"/>
                        <a:pt x="45" y="50"/>
                        <a:pt x="49" y="50"/>
                      </a:cubicBezTo>
                      <a:cubicBezTo>
                        <a:pt x="52" y="50"/>
                        <a:pt x="55" y="52"/>
                        <a:pt x="53" y="5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1" name="Freeform 223"/>
                <p:cNvSpPr/>
                <p:nvPr/>
              </p:nvSpPr>
              <p:spPr bwMode="auto">
                <a:xfrm>
                  <a:off x="13052404" y="6832597"/>
                  <a:ext cx="141287" cy="144462"/>
                </a:xfrm>
                <a:custGeom>
                  <a:avLst/>
                  <a:gdLst/>
                  <a:ahLst/>
                  <a:cxnLst>
                    <a:cxn ang="0">
                      <a:pos x="53" y="49"/>
                    </a:cxn>
                    <a:cxn ang="0">
                      <a:pos x="52" y="55"/>
                    </a:cxn>
                    <a:cxn ang="0">
                      <a:pos x="33" y="55"/>
                    </a:cxn>
                    <a:cxn ang="0">
                      <a:pos x="19" y="55"/>
                    </a:cxn>
                    <a:cxn ang="0">
                      <a:pos x="2" y="52"/>
                    </a:cxn>
                    <a:cxn ang="0">
                      <a:pos x="9" y="47"/>
                    </a:cxn>
                    <a:cxn ang="0">
                      <a:pos x="21" y="44"/>
                    </a:cxn>
                    <a:cxn ang="0">
                      <a:pos x="31" y="45"/>
                    </a:cxn>
                    <a:cxn ang="0">
                      <a:pos x="44" y="49"/>
                    </a:cxn>
                    <a:cxn ang="0">
                      <a:pos x="34" y="38"/>
                    </a:cxn>
                    <a:cxn ang="0">
                      <a:pos x="30" y="28"/>
                    </a:cxn>
                    <a:cxn ang="0">
                      <a:pos x="38" y="22"/>
                    </a:cxn>
                    <a:cxn ang="0">
                      <a:pos x="25" y="21"/>
                    </a:cxn>
                    <a:cxn ang="0">
                      <a:pos x="24" y="11"/>
                    </a:cxn>
                    <a:cxn ang="0">
                      <a:pos x="33" y="6"/>
                    </a:cxn>
                    <a:cxn ang="0">
                      <a:pos x="51" y="3"/>
                    </a:cxn>
                    <a:cxn ang="0">
                      <a:pos x="51" y="3"/>
                    </a:cxn>
                    <a:cxn ang="0">
                      <a:pos x="51" y="18"/>
                    </a:cxn>
                    <a:cxn ang="0">
                      <a:pos x="52" y="26"/>
                    </a:cxn>
                    <a:cxn ang="0">
                      <a:pos x="53" y="34"/>
                    </a:cxn>
                    <a:cxn ang="0">
                      <a:pos x="53" y="49"/>
                    </a:cxn>
                  </a:cxnLst>
                  <a:rect l="0" t="0" r="r" b="b"/>
                  <a:pathLst>
                    <a:path w="54" h="55">
                      <a:moveTo>
                        <a:pt x="53" y="49"/>
                      </a:moveTo>
                      <a:cubicBezTo>
                        <a:pt x="52" y="51"/>
                        <a:pt x="52" y="53"/>
                        <a:pt x="52" y="55"/>
                      </a:cubicBezTo>
                      <a:cubicBezTo>
                        <a:pt x="46" y="55"/>
                        <a:pt x="39" y="55"/>
                        <a:pt x="33" y="55"/>
                      </a:cubicBezTo>
                      <a:cubicBezTo>
                        <a:pt x="28" y="55"/>
                        <a:pt x="24" y="55"/>
                        <a:pt x="19" y="55"/>
                      </a:cubicBezTo>
                      <a:cubicBezTo>
                        <a:pt x="16" y="55"/>
                        <a:pt x="4" y="55"/>
                        <a:pt x="2" y="52"/>
                      </a:cubicBezTo>
                      <a:cubicBezTo>
                        <a:pt x="0" y="49"/>
                        <a:pt x="7" y="48"/>
                        <a:pt x="9" y="47"/>
                      </a:cubicBezTo>
                      <a:cubicBezTo>
                        <a:pt x="13" y="46"/>
                        <a:pt x="17" y="44"/>
                        <a:pt x="21" y="44"/>
                      </a:cubicBezTo>
                      <a:cubicBezTo>
                        <a:pt x="24" y="44"/>
                        <a:pt x="28" y="44"/>
                        <a:pt x="31" y="45"/>
                      </a:cubicBezTo>
                      <a:cubicBezTo>
                        <a:pt x="35" y="46"/>
                        <a:pt x="40" y="49"/>
                        <a:pt x="44" y="49"/>
                      </a:cubicBezTo>
                      <a:cubicBezTo>
                        <a:pt x="42" y="43"/>
                        <a:pt x="40" y="41"/>
                        <a:pt x="34" y="38"/>
                      </a:cubicBezTo>
                      <a:cubicBezTo>
                        <a:pt x="30" y="36"/>
                        <a:pt x="26" y="32"/>
                        <a:pt x="30" y="28"/>
                      </a:cubicBezTo>
                      <a:cubicBezTo>
                        <a:pt x="32" y="26"/>
                        <a:pt x="43" y="24"/>
                        <a:pt x="38" y="22"/>
                      </a:cubicBezTo>
                      <a:cubicBezTo>
                        <a:pt x="35" y="20"/>
                        <a:pt x="28" y="24"/>
                        <a:pt x="25" y="21"/>
                      </a:cubicBezTo>
                      <a:cubicBezTo>
                        <a:pt x="23" y="20"/>
                        <a:pt x="24" y="13"/>
                        <a:pt x="24" y="11"/>
                      </a:cubicBezTo>
                      <a:cubicBezTo>
                        <a:pt x="25" y="8"/>
                        <a:pt x="30" y="7"/>
                        <a:pt x="33" y="6"/>
                      </a:cubicBezTo>
                      <a:cubicBezTo>
                        <a:pt x="39" y="5"/>
                        <a:pt x="46" y="0"/>
                        <a:pt x="51" y="3"/>
                      </a:cubicBezTo>
                      <a:cubicBezTo>
                        <a:pt x="51" y="3"/>
                        <a:pt x="51" y="3"/>
                        <a:pt x="51" y="3"/>
                      </a:cubicBezTo>
                      <a:cubicBezTo>
                        <a:pt x="51" y="8"/>
                        <a:pt x="51" y="13"/>
                        <a:pt x="51" y="18"/>
                      </a:cubicBezTo>
                      <a:cubicBezTo>
                        <a:pt x="52" y="21"/>
                        <a:pt x="52" y="23"/>
                        <a:pt x="52" y="26"/>
                      </a:cubicBezTo>
                      <a:cubicBezTo>
                        <a:pt x="52" y="29"/>
                        <a:pt x="53" y="31"/>
                        <a:pt x="53" y="34"/>
                      </a:cubicBezTo>
                      <a:cubicBezTo>
                        <a:pt x="53" y="39"/>
                        <a:pt x="54" y="45"/>
                        <a:pt x="53" y="4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2" name="Freeform 224"/>
                <p:cNvSpPr/>
                <p:nvPr/>
              </p:nvSpPr>
              <p:spPr bwMode="auto">
                <a:xfrm>
                  <a:off x="13015891" y="6840536"/>
                  <a:ext cx="49212" cy="61912"/>
                </a:xfrm>
                <a:custGeom>
                  <a:avLst/>
                  <a:gdLst/>
                  <a:ahLst/>
                  <a:cxnLst>
                    <a:cxn ang="0">
                      <a:pos x="10" y="1"/>
                    </a:cxn>
                    <a:cxn ang="0">
                      <a:pos x="2" y="4"/>
                    </a:cxn>
                    <a:cxn ang="0">
                      <a:pos x="4" y="18"/>
                    </a:cxn>
                    <a:cxn ang="0">
                      <a:pos x="19" y="0"/>
                    </a:cxn>
                    <a:cxn ang="0">
                      <a:pos x="10" y="1"/>
                    </a:cxn>
                  </a:cxnLst>
                  <a:rect l="0" t="0" r="r" b="b"/>
                  <a:pathLst>
                    <a:path w="19" h="24">
                      <a:moveTo>
                        <a:pt x="10" y="1"/>
                      </a:moveTo>
                      <a:cubicBezTo>
                        <a:pt x="8" y="1"/>
                        <a:pt x="3" y="2"/>
                        <a:pt x="2" y="4"/>
                      </a:cubicBezTo>
                      <a:cubicBezTo>
                        <a:pt x="0" y="8"/>
                        <a:pt x="1" y="24"/>
                        <a:pt x="4" y="18"/>
                      </a:cubicBezTo>
                      <a:cubicBezTo>
                        <a:pt x="9" y="10"/>
                        <a:pt x="19" y="4"/>
                        <a:pt x="19" y="0"/>
                      </a:cubicBezTo>
                      <a:cubicBezTo>
                        <a:pt x="16" y="0"/>
                        <a:pt x="13" y="0"/>
                        <a:pt x="10"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3" name="Freeform 225"/>
                <p:cNvSpPr/>
                <p:nvPr/>
              </p:nvSpPr>
              <p:spPr bwMode="auto">
                <a:xfrm>
                  <a:off x="13133366" y="6989761"/>
                  <a:ext cx="82550" cy="55562"/>
                </a:xfrm>
                <a:custGeom>
                  <a:avLst/>
                  <a:gdLst/>
                  <a:ahLst/>
                  <a:cxnLst>
                    <a:cxn ang="0">
                      <a:pos x="31" y="21"/>
                    </a:cxn>
                    <a:cxn ang="0">
                      <a:pos x="27" y="12"/>
                    </a:cxn>
                    <a:cxn ang="0">
                      <a:pos x="21" y="4"/>
                    </a:cxn>
                    <a:cxn ang="0">
                      <a:pos x="2" y="5"/>
                    </a:cxn>
                    <a:cxn ang="0">
                      <a:pos x="5" y="13"/>
                    </a:cxn>
                    <a:cxn ang="0">
                      <a:pos x="10" y="15"/>
                    </a:cxn>
                    <a:cxn ang="0">
                      <a:pos x="18" y="14"/>
                    </a:cxn>
                    <a:cxn ang="0">
                      <a:pos x="27" y="21"/>
                    </a:cxn>
                    <a:cxn ang="0">
                      <a:pos x="31" y="21"/>
                    </a:cxn>
                  </a:cxnLst>
                  <a:rect l="0" t="0" r="r" b="b"/>
                  <a:pathLst>
                    <a:path w="31" h="21">
                      <a:moveTo>
                        <a:pt x="31" y="21"/>
                      </a:moveTo>
                      <a:cubicBezTo>
                        <a:pt x="31" y="18"/>
                        <a:pt x="29" y="15"/>
                        <a:pt x="27" y="12"/>
                      </a:cubicBezTo>
                      <a:cubicBezTo>
                        <a:pt x="26" y="8"/>
                        <a:pt x="25" y="6"/>
                        <a:pt x="21" y="4"/>
                      </a:cubicBezTo>
                      <a:cubicBezTo>
                        <a:pt x="17" y="3"/>
                        <a:pt x="4" y="0"/>
                        <a:pt x="2" y="5"/>
                      </a:cubicBezTo>
                      <a:cubicBezTo>
                        <a:pt x="0" y="8"/>
                        <a:pt x="4" y="11"/>
                        <a:pt x="5" y="13"/>
                      </a:cubicBezTo>
                      <a:cubicBezTo>
                        <a:pt x="6" y="16"/>
                        <a:pt x="6" y="18"/>
                        <a:pt x="10" y="15"/>
                      </a:cubicBezTo>
                      <a:cubicBezTo>
                        <a:pt x="14" y="13"/>
                        <a:pt x="15" y="11"/>
                        <a:pt x="18" y="14"/>
                      </a:cubicBezTo>
                      <a:cubicBezTo>
                        <a:pt x="21" y="17"/>
                        <a:pt x="23" y="19"/>
                        <a:pt x="27" y="21"/>
                      </a:cubicBezTo>
                      <a:lnTo>
                        <a:pt x="31" y="2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4" name="Freeform 226"/>
                <p:cNvSpPr/>
                <p:nvPr/>
              </p:nvSpPr>
              <p:spPr bwMode="auto">
                <a:xfrm>
                  <a:off x="13535003" y="6753222"/>
                  <a:ext cx="90487" cy="76200"/>
                </a:xfrm>
                <a:custGeom>
                  <a:avLst/>
                  <a:gdLst/>
                  <a:ahLst/>
                  <a:cxnLst>
                    <a:cxn ang="0">
                      <a:pos x="23" y="20"/>
                    </a:cxn>
                    <a:cxn ang="0">
                      <a:pos x="32" y="7"/>
                    </a:cxn>
                    <a:cxn ang="0">
                      <a:pos x="17" y="0"/>
                    </a:cxn>
                    <a:cxn ang="0">
                      <a:pos x="13" y="5"/>
                    </a:cxn>
                    <a:cxn ang="0">
                      <a:pos x="8" y="13"/>
                    </a:cxn>
                    <a:cxn ang="0">
                      <a:pos x="0" y="29"/>
                    </a:cxn>
                    <a:cxn ang="0">
                      <a:pos x="19" y="22"/>
                    </a:cxn>
                    <a:cxn ang="0">
                      <a:pos x="23" y="20"/>
                    </a:cxn>
                  </a:cxnLst>
                  <a:rect l="0" t="0" r="r" b="b"/>
                  <a:pathLst>
                    <a:path w="34" h="29">
                      <a:moveTo>
                        <a:pt x="23" y="20"/>
                      </a:moveTo>
                      <a:cubicBezTo>
                        <a:pt x="25" y="16"/>
                        <a:pt x="34" y="13"/>
                        <a:pt x="32" y="7"/>
                      </a:cubicBezTo>
                      <a:cubicBezTo>
                        <a:pt x="31" y="3"/>
                        <a:pt x="20" y="1"/>
                        <a:pt x="17" y="0"/>
                      </a:cubicBezTo>
                      <a:cubicBezTo>
                        <a:pt x="12" y="0"/>
                        <a:pt x="13" y="2"/>
                        <a:pt x="13" y="5"/>
                      </a:cubicBezTo>
                      <a:cubicBezTo>
                        <a:pt x="12" y="8"/>
                        <a:pt x="10" y="11"/>
                        <a:pt x="8" y="13"/>
                      </a:cubicBezTo>
                      <a:cubicBezTo>
                        <a:pt x="4" y="18"/>
                        <a:pt x="0" y="22"/>
                        <a:pt x="0" y="29"/>
                      </a:cubicBezTo>
                      <a:cubicBezTo>
                        <a:pt x="6" y="29"/>
                        <a:pt x="14" y="26"/>
                        <a:pt x="19" y="22"/>
                      </a:cubicBezTo>
                      <a:lnTo>
                        <a:pt x="23" y="2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5" name="Freeform 227"/>
                <p:cNvSpPr/>
                <p:nvPr/>
              </p:nvSpPr>
              <p:spPr bwMode="auto">
                <a:xfrm>
                  <a:off x="13465153" y="6745286"/>
                  <a:ext cx="88900" cy="65087"/>
                </a:xfrm>
                <a:custGeom>
                  <a:avLst/>
                  <a:gdLst/>
                  <a:ahLst/>
                  <a:cxnLst>
                    <a:cxn ang="0">
                      <a:pos x="24" y="15"/>
                    </a:cxn>
                    <a:cxn ang="0">
                      <a:pos x="11" y="25"/>
                    </a:cxn>
                    <a:cxn ang="0">
                      <a:pos x="0" y="13"/>
                    </a:cxn>
                    <a:cxn ang="0">
                      <a:pos x="6" y="14"/>
                    </a:cxn>
                    <a:cxn ang="0">
                      <a:pos x="14" y="16"/>
                    </a:cxn>
                    <a:cxn ang="0">
                      <a:pos x="13" y="3"/>
                    </a:cxn>
                    <a:cxn ang="0">
                      <a:pos x="22" y="1"/>
                    </a:cxn>
                    <a:cxn ang="0">
                      <a:pos x="32" y="7"/>
                    </a:cxn>
                    <a:cxn ang="0">
                      <a:pos x="24" y="15"/>
                    </a:cxn>
                  </a:cxnLst>
                  <a:rect l="0" t="0" r="r" b="b"/>
                  <a:pathLst>
                    <a:path w="34" h="25">
                      <a:moveTo>
                        <a:pt x="24" y="15"/>
                      </a:moveTo>
                      <a:cubicBezTo>
                        <a:pt x="20" y="18"/>
                        <a:pt x="16" y="24"/>
                        <a:pt x="11" y="25"/>
                      </a:cubicBezTo>
                      <a:cubicBezTo>
                        <a:pt x="8" y="25"/>
                        <a:pt x="0" y="17"/>
                        <a:pt x="0" y="13"/>
                      </a:cubicBezTo>
                      <a:cubicBezTo>
                        <a:pt x="1" y="10"/>
                        <a:pt x="4" y="12"/>
                        <a:pt x="6" y="14"/>
                      </a:cubicBezTo>
                      <a:cubicBezTo>
                        <a:pt x="9" y="16"/>
                        <a:pt x="10" y="16"/>
                        <a:pt x="14" y="16"/>
                      </a:cubicBezTo>
                      <a:cubicBezTo>
                        <a:pt x="14" y="12"/>
                        <a:pt x="11" y="7"/>
                        <a:pt x="13" y="3"/>
                      </a:cubicBezTo>
                      <a:cubicBezTo>
                        <a:pt x="15" y="0"/>
                        <a:pt x="19" y="1"/>
                        <a:pt x="22" y="1"/>
                      </a:cubicBezTo>
                      <a:cubicBezTo>
                        <a:pt x="27" y="1"/>
                        <a:pt x="34" y="2"/>
                        <a:pt x="32" y="7"/>
                      </a:cubicBezTo>
                      <a:cubicBezTo>
                        <a:pt x="31" y="11"/>
                        <a:pt x="27" y="13"/>
                        <a:pt x="24"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6" name="Freeform 228"/>
                <p:cNvSpPr/>
                <p:nvPr/>
              </p:nvSpPr>
              <p:spPr bwMode="auto">
                <a:xfrm>
                  <a:off x="13333391" y="6970711"/>
                  <a:ext cx="55562" cy="23812"/>
                </a:xfrm>
                <a:custGeom>
                  <a:avLst/>
                  <a:gdLst/>
                  <a:ahLst/>
                  <a:cxnLst>
                    <a:cxn ang="0">
                      <a:pos x="18" y="4"/>
                    </a:cxn>
                    <a:cxn ang="0">
                      <a:pos x="20" y="1"/>
                    </a:cxn>
                    <a:cxn ang="0">
                      <a:pos x="15" y="0"/>
                    </a:cxn>
                    <a:cxn ang="0">
                      <a:pos x="4" y="3"/>
                    </a:cxn>
                    <a:cxn ang="0">
                      <a:pos x="7" y="9"/>
                    </a:cxn>
                    <a:cxn ang="0">
                      <a:pos x="18" y="4"/>
                    </a:cxn>
                  </a:cxnLst>
                  <a:rect l="0" t="0" r="r" b="b"/>
                  <a:pathLst>
                    <a:path w="21" h="9">
                      <a:moveTo>
                        <a:pt x="18" y="4"/>
                      </a:moveTo>
                      <a:cubicBezTo>
                        <a:pt x="19" y="4"/>
                        <a:pt x="21" y="4"/>
                        <a:pt x="20" y="1"/>
                      </a:cubicBezTo>
                      <a:cubicBezTo>
                        <a:pt x="19" y="0"/>
                        <a:pt x="16" y="0"/>
                        <a:pt x="15" y="0"/>
                      </a:cubicBezTo>
                      <a:cubicBezTo>
                        <a:pt x="12" y="1"/>
                        <a:pt x="6" y="1"/>
                        <a:pt x="4" y="3"/>
                      </a:cubicBezTo>
                      <a:cubicBezTo>
                        <a:pt x="0" y="6"/>
                        <a:pt x="3" y="9"/>
                        <a:pt x="7" y="9"/>
                      </a:cubicBezTo>
                      <a:cubicBezTo>
                        <a:pt x="10" y="8"/>
                        <a:pt x="15" y="5"/>
                        <a:pt x="18"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7" name="Freeform 229"/>
                <p:cNvSpPr/>
                <p:nvPr/>
              </p:nvSpPr>
              <p:spPr bwMode="auto">
                <a:xfrm>
                  <a:off x="13047641" y="6929435"/>
                  <a:ext cx="65087" cy="20637"/>
                </a:xfrm>
                <a:custGeom>
                  <a:avLst/>
                  <a:gdLst/>
                  <a:ahLst/>
                  <a:cxnLst>
                    <a:cxn ang="0">
                      <a:pos x="2" y="5"/>
                    </a:cxn>
                    <a:cxn ang="0">
                      <a:pos x="8" y="8"/>
                    </a:cxn>
                    <a:cxn ang="0">
                      <a:pos x="10" y="7"/>
                    </a:cxn>
                    <a:cxn ang="0">
                      <a:pos x="2" y="5"/>
                    </a:cxn>
                  </a:cxnLst>
                  <a:rect l="0" t="0" r="r" b="b"/>
                  <a:pathLst>
                    <a:path w="25" h="8">
                      <a:moveTo>
                        <a:pt x="2" y="5"/>
                      </a:moveTo>
                      <a:cubicBezTo>
                        <a:pt x="3" y="8"/>
                        <a:pt x="6" y="8"/>
                        <a:pt x="8" y="8"/>
                      </a:cubicBezTo>
                      <a:cubicBezTo>
                        <a:pt x="8" y="7"/>
                        <a:pt x="9" y="7"/>
                        <a:pt x="10" y="7"/>
                      </a:cubicBezTo>
                      <a:cubicBezTo>
                        <a:pt x="25" y="2"/>
                        <a:pt x="0" y="0"/>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8" name="Freeform 230"/>
                <p:cNvSpPr/>
                <p:nvPr/>
              </p:nvSpPr>
              <p:spPr bwMode="auto">
                <a:xfrm>
                  <a:off x="9151923" y="1114425"/>
                  <a:ext cx="104775" cy="65087"/>
                </a:xfrm>
                <a:custGeom>
                  <a:avLst/>
                  <a:gdLst/>
                  <a:ahLst/>
                  <a:cxnLst>
                    <a:cxn ang="0">
                      <a:pos x="25" y="23"/>
                    </a:cxn>
                    <a:cxn ang="0">
                      <a:pos x="35" y="17"/>
                    </a:cxn>
                    <a:cxn ang="0">
                      <a:pos x="20" y="5"/>
                    </a:cxn>
                    <a:cxn ang="0">
                      <a:pos x="11" y="1"/>
                    </a:cxn>
                    <a:cxn ang="0">
                      <a:pos x="1" y="1"/>
                    </a:cxn>
                    <a:cxn ang="0">
                      <a:pos x="0" y="5"/>
                    </a:cxn>
                    <a:cxn ang="0">
                      <a:pos x="2" y="9"/>
                    </a:cxn>
                    <a:cxn ang="0">
                      <a:pos x="8" y="14"/>
                    </a:cxn>
                    <a:cxn ang="0">
                      <a:pos x="25" y="23"/>
                    </a:cxn>
                  </a:cxnLst>
                  <a:rect l="0" t="0" r="r" b="b"/>
                  <a:pathLst>
                    <a:path w="40" h="25">
                      <a:moveTo>
                        <a:pt x="25" y="23"/>
                      </a:moveTo>
                      <a:cubicBezTo>
                        <a:pt x="31" y="24"/>
                        <a:pt x="40" y="25"/>
                        <a:pt x="35" y="17"/>
                      </a:cubicBezTo>
                      <a:cubicBezTo>
                        <a:pt x="32" y="11"/>
                        <a:pt x="26" y="8"/>
                        <a:pt x="20" y="5"/>
                      </a:cubicBezTo>
                      <a:cubicBezTo>
                        <a:pt x="17" y="4"/>
                        <a:pt x="14" y="2"/>
                        <a:pt x="11" y="1"/>
                      </a:cubicBezTo>
                      <a:cubicBezTo>
                        <a:pt x="8" y="0"/>
                        <a:pt x="4" y="1"/>
                        <a:pt x="1" y="1"/>
                      </a:cubicBezTo>
                      <a:cubicBezTo>
                        <a:pt x="0" y="1"/>
                        <a:pt x="0" y="4"/>
                        <a:pt x="0" y="5"/>
                      </a:cubicBezTo>
                      <a:cubicBezTo>
                        <a:pt x="0" y="7"/>
                        <a:pt x="1" y="8"/>
                        <a:pt x="2" y="9"/>
                      </a:cubicBezTo>
                      <a:cubicBezTo>
                        <a:pt x="4" y="11"/>
                        <a:pt x="6" y="12"/>
                        <a:pt x="8" y="14"/>
                      </a:cubicBezTo>
                      <a:cubicBezTo>
                        <a:pt x="13" y="18"/>
                        <a:pt x="19" y="22"/>
                        <a:pt x="25"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9" name="Freeform 231"/>
                <p:cNvSpPr/>
                <p:nvPr/>
              </p:nvSpPr>
              <p:spPr bwMode="auto">
                <a:xfrm>
                  <a:off x="9288447" y="1360487"/>
                  <a:ext cx="84137" cy="58737"/>
                </a:xfrm>
                <a:custGeom>
                  <a:avLst/>
                  <a:gdLst/>
                  <a:ahLst/>
                  <a:cxnLst>
                    <a:cxn ang="0">
                      <a:pos x="10" y="4"/>
                    </a:cxn>
                    <a:cxn ang="0">
                      <a:pos x="21" y="2"/>
                    </a:cxn>
                    <a:cxn ang="0">
                      <a:pos x="30" y="1"/>
                    </a:cxn>
                    <a:cxn ang="0">
                      <a:pos x="31" y="9"/>
                    </a:cxn>
                    <a:cxn ang="0">
                      <a:pos x="23" y="14"/>
                    </a:cxn>
                    <a:cxn ang="0">
                      <a:pos x="7" y="18"/>
                    </a:cxn>
                    <a:cxn ang="0">
                      <a:pos x="2" y="10"/>
                    </a:cxn>
                    <a:cxn ang="0">
                      <a:pos x="6" y="5"/>
                    </a:cxn>
                    <a:cxn ang="0">
                      <a:pos x="10" y="4"/>
                    </a:cxn>
                  </a:cxnLst>
                  <a:rect l="0" t="0" r="r" b="b"/>
                  <a:pathLst>
                    <a:path w="32" h="22">
                      <a:moveTo>
                        <a:pt x="10" y="4"/>
                      </a:moveTo>
                      <a:cubicBezTo>
                        <a:pt x="14" y="5"/>
                        <a:pt x="18" y="2"/>
                        <a:pt x="21" y="2"/>
                      </a:cubicBezTo>
                      <a:cubicBezTo>
                        <a:pt x="24" y="1"/>
                        <a:pt x="28" y="0"/>
                        <a:pt x="30" y="1"/>
                      </a:cubicBezTo>
                      <a:cubicBezTo>
                        <a:pt x="32" y="2"/>
                        <a:pt x="32" y="6"/>
                        <a:pt x="31" y="9"/>
                      </a:cubicBezTo>
                      <a:cubicBezTo>
                        <a:pt x="30" y="12"/>
                        <a:pt x="26" y="13"/>
                        <a:pt x="23" y="14"/>
                      </a:cubicBezTo>
                      <a:cubicBezTo>
                        <a:pt x="19" y="16"/>
                        <a:pt x="13" y="22"/>
                        <a:pt x="7" y="18"/>
                      </a:cubicBezTo>
                      <a:cubicBezTo>
                        <a:pt x="5" y="16"/>
                        <a:pt x="3" y="12"/>
                        <a:pt x="2" y="10"/>
                      </a:cubicBezTo>
                      <a:cubicBezTo>
                        <a:pt x="0" y="5"/>
                        <a:pt x="2" y="5"/>
                        <a:pt x="6" y="5"/>
                      </a:cubicBezTo>
                      <a:lnTo>
                        <a:pt x="1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0" name="Freeform 232"/>
                <p:cNvSpPr/>
                <p:nvPr/>
              </p:nvSpPr>
              <p:spPr bwMode="auto">
                <a:xfrm>
                  <a:off x="9074135" y="1335087"/>
                  <a:ext cx="49212" cy="38100"/>
                </a:xfrm>
                <a:custGeom>
                  <a:avLst/>
                  <a:gdLst/>
                  <a:ahLst/>
                  <a:cxnLst>
                    <a:cxn ang="0">
                      <a:pos x="19" y="11"/>
                    </a:cxn>
                    <a:cxn ang="0">
                      <a:pos x="9" y="6"/>
                    </a:cxn>
                    <a:cxn ang="0">
                      <a:pos x="1" y="5"/>
                    </a:cxn>
                    <a:cxn ang="0">
                      <a:pos x="19" y="13"/>
                    </a:cxn>
                    <a:cxn ang="0">
                      <a:pos x="19" y="11"/>
                    </a:cxn>
                  </a:cxnLst>
                  <a:rect l="0" t="0" r="r" b="b"/>
                  <a:pathLst>
                    <a:path w="19" h="15">
                      <a:moveTo>
                        <a:pt x="19" y="11"/>
                      </a:moveTo>
                      <a:cubicBezTo>
                        <a:pt x="16" y="11"/>
                        <a:pt x="11" y="8"/>
                        <a:pt x="9" y="6"/>
                      </a:cubicBezTo>
                      <a:cubicBezTo>
                        <a:pt x="6" y="4"/>
                        <a:pt x="2" y="0"/>
                        <a:pt x="1" y="5"/>
                      </a:cubicBezTo>
                      <a:cubicBezTo>
                        <a:pt x="0" y="13"/>
                        <a:pt x="14" y="15"/>
                        <a:pt x="19" y="13"/>
                      </a:cubicBezTo>
                      <a:lnTo>
                        <a:pt x="19"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1" name="Freeform 233"/>
                <p:cNvSpPr/>
                <p:nvPr/>
              </p:nvSpPr>
              <p:spPr bwMode="auto">
                <a:xfrm>
                  <a:off x="7534263" y="2362199"/>
                  <a:ext cx="55562" cy="33337"/>
                </a:xfrm>
                <a:custGeom>
                  <a:avLst/>
                  <a:gdLst/>
                  <a:ahLst/>
                  <a:cxnLst>
                    <a:cxn ang="0">
                      <a:pos x="0" y="12"/>
                    </a:cxn>
                    <a:cxn ang="0">
                      <a:pos x="19" y="6"/>
                    </a:cxn>
                    <a:cxn ang="0">
                      <a:pos x="1" y="13"/>
                    </a:cxn>
                    <a:cxn ang="0">
                      <a:pos x="0" y="12"/>
                    </a:cxn>
                  </a:cxnLst>
                  <a:rect l="0" t="0" r="r" b="b"/>
                  <a:pathLst>
                    <a:path w="21" h="13">
                      <a:moveTo>
                        <a:pt x="0" y="12"/>
                      </a:moveTo>
                      <a:cubicBezTo>
                        <a:pt x="0" y="7"/>
                        <a:pt x="17" y="0"/>
                        <a:pt x="19" y="6"/>
                      </a:cubicBezTo>
                      <a:cubicBezTo>
                        <a:pt x="21" y="10"/>
                        <a:pt x="5" y="12"/>
                        <a:pt x="1" y="13"/>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2" name="Freeform 234"/>
                <p:cNvSpPr/>
                <p:nvPr/>
              </p:nvSpPr>
              <p:spPr bwMode="auto">
                <a:xfrm>
                  <a:off x="7607288" y="2317749"/>
                  <a:ext cx="55562" cy="41275"/>
                </a:xfrm>
                <a:custGeom>
                  <a:avLst/>
                  <a:gdLst/>
                  <a:ahLst/>
                  <a:cxnLst>
                    <a:cxn ang="0">
                      <a:pos x="6" y="15"/>
                    </a:cxn>
                    <a:cxn ang="0">
                      <a:pos x="14" y="2"/>
                    </a:cxn>
                    <a:cxn ang="0">
                      <a:pos x="3" y="16"/>
                    </a:cxn>
                    <a:cxn ang="0">
                      <a:pos x="6" y="15"/>
                    </a:cxn>
                  </a:cxnLst>
                  <a:rect l="0" t="0" r="r" b="b"/>
                  <a:pathLst>
                    <a:path w="21" h="16">
                      <a:moveTo>
                        <a:pt x="6" y="15"/>
                      </a:moveTo>
                      <a:cubicBezTo>
                        <a:pt x="9" y="14"/>
                        <a:pt x="21" y="5"/>
                        <a:pt x="14" y="2"/>
                      </a:cubicBezTo>
                      <a:cubicBezTo>
                        <a:pt x="10" y="0"/>
                        <a:pt x="0" y="11"/>
                        <a:pt x="3" y="16"/>
                      </a:cubicBezTo>
                      <a:lnTo>
                        <a:pt x="6" y="1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3" name="Freeform 235"/>
                <p:cNvSpPr/>
                <p:nvPr/>
              </p:nvSpPr>
              <p:spPr bwMode="auto">
                <a:xfrm>
                  <a:off x="7707300" y="2262187"/>
                  <a:ext cx="42862" cy="28575"/>
                </a:xfrm>
                <a:custGeom>
                  <a:avLst/>
                  <a:gdLst/>
                  <a:ahLst/>
                  <a:cxnLst>
                    <a:cxn ang="0">
                      <a:pos x="1" y="11"/>
                    </a:cxn>
                    <a:cxn ang="0">
                      <a:pos x="9" y="2"/>
                    </a:cxn>
                    <a:cxn ang="0">
                      <a:pos x="2" y="1"/>
                    </a:cxn>
                    <a:cxn ang="0">
                      <a:pos x="1" y="8"/>
                    </a:cxn>
                    <a:cxn ang="0">
                      <a:pos x="1" y="11"/>
                    </a:cxn>
                  </a:cxnLst>
                  <a:rect l="0" t="0" r="r" b="b"/>
                  <a:pathLst>
                    <a:path w="16" h="11">
                      <a:moveTo>
                        <a:pt x="1" y="11"/>
                      </a:moveTo>
                      <a:cubicBezTo>
                        <a:pt x="5" y="9"/>
                        <a:pt x="16" y="7"/>
                        <a:pt x="9" y="2"/>
                      </a:cubicBezTo>
                      <a:cubicBezTo>
                        <a:pt x="8" y="1"/>
                        <a:pt x="3" y="0"/>
                        <a:pt x="2" y="1"/>
                      </a:cubicBezTo>
                      <a:cubicBezTo>
                        <a:pt x="0" y="2"/>
                        <a:pt x="1" y="6"/>
                        <a:pt x="1" y="8"/>
                      </a:cubicBezTo>
                      <a:lnTo>
                        <a:pt x="1"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4" name="Freeform 236"/>
                <p:cNvSpPr/>
                <p:nvPr/>
              </p:nvSpPr>
              <p:spPr bwMode="auto">
                <a:xfrm>
                  <a:off x="7818425" y="2070099"/>
                  <a:ext cx="33337" cy="42862"/>
                </a:xfrm>
                <a:custGeom>
                  <a:avLst/>
                  <a:gdLst/>
                  <a:ahLst/>
                  <a:cxnLst>
                    <a:cxn ang="0">
                      <a:pos x="4" y="16"/>
                    </a:cxn>
                    <a:cxn ang="0">
                      <a:pos x="11" y="9"/>
                    </a:cxn>
                    <a:cxn ang="0">
                      <a:pos x="13" y="1"/>
                    </a:cxn>
                    <a:cxn ang="0">
                      <a:pos x="0" y="14"/>
                    </a:cxn>
                    <a:cxn ang="0">
                      <a:pos x="4" y="16"/>
                    </a:cxn>
                  </a:cxnLst>
                  <a:rect l="0" t="0" r="r" b="b"/>
                  <a:pathLst>
                    <a:path w="13" h="16">
                      <a:moveTo>
                        <a:pt x="4" y="16"/>
                      </a:moveTo>
                      <a:cubicBezTo>
                        <a:pt x="3" y="14"/>
                        <a:pt x="10" y="11"/>
                        <a:pt x="11" y="9"/>
                      </a:cubicBezTo>
                      <a:cubicBezTo>
                        <a:pt x="13" y="7"/>
                        <a:pt x="13" y="4"/>
                        <a:pt x="13" y="1"/>
                      </a:cubicBezTo>
                      <a:cubicBezTo>
                        <a:pt x="7" y="0"/>
                        <a:pt x="0" y="9"/>
                        <a:pt x="0" y="14"/>
                      </a:cubicBezTo>
                      <a:lnTo>
                        <a:pt x="4"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5" name="Freeform 237"/>
                <p:cNvSpPr>
                  <a:spLocks noEditPoints="1"/>
                </p:cNvSpPr>
                <p:nvPr/>
              </p:nvSpPr>
              <p:spPr bwMode="auto">
                <a:xfrm>
                  <a:off x="1498598" y="2784474"/>
                  <a:ext cx="1228723" cy="2309812"/>
                </a:xfrm>
                <a:custGeom>
                  <a:avLst/>
                  <a:gdLst/>
                  <a:ahLst/>
                  <a:cxnLst>
                    <a:cxn ang="0">
                      <a:pos x="242" y="57"/>
                    </a:cxn>
                    <a:cxn ang="0">
                      <a:pos x="250" y="19"/>
                    </a:cxn>
                    <a:cxn ang="0">
                      <a:pos x="223" y="1"/>
                    </a:cxn>
                    <a:cxn ang="0">
                      <a:pos x="212" y="23"/>
                    </a:cxn>
                    <a:cxn ang="0">
                      <a:pos x="214" y="39"/>
                    </a:cxn>
                    <a:cxn ang="0">
                      <a:pos x="202" y="65"/>
                    </a:cxn>
                    <a:cxn ang="0">
                      <a:pos x="208" y="79"/>
                    </a:cxn>
                    <a:cxn ang="0">
                      <a:pos x="217" y="92"/>
                    </a:cxn>
                    <a:cxn ang="0">
                      <a:pos x="231" y="119"/>
                    </a:cxn>
                    <a:cxn ang="0">
                      <a:pos x="234" y="126"/>
                    </a:cxn>
                    <a:cxn ang="0">
                      <a:pos x="243" y="121"/>
                    </a:cxn>
                    <a:cxn ang="0">
                      <a:pos x="262" y="88"/>
                    </a:cxn>
                    <a:cxn ang="0">
                      <a:pos x="261" y="79"/>
                    </a:cxn>
                    <a:cxn ang="0">
                      <a:pos x="102" y="403"/>
                    </a:cxn>
                    <a:cxn ang="0">
                      <a:pos x="84" y="379"/>
                    </a:cxn>
                    <a:cxn ang="0">
                      <a:pos x="64" y="384"/>
                    </a:cxn>
                    <a:cxn ang="0">
                      <a:pos x="52" y="390"/>
                    </a:cxn>
                    <a:cxn ang="0">
                      <a:pos x="44" y="393"/>
                    </a:cxn>
                    <a:cxn ang="0">
                      <a:pos x="40" y="408"/>
                    </a:cxn>
                    <a:cxn ang="0">
                      <a:pos x="25" y="409"/>
                    </a:cxn>
                    <a:cxn ang="0">
                      <a:pos x="17" y="421"/>
                    </a:cxn>
                    <a:cxn ang="0">
                      <a:pos x="8" y="435"/>
                    </a:cxn>
                    <a:cxn ang="0">
                      <a:pos x="2" y="448"/>
                    </a:cxn>
                    <a:cxn ang="0">
                      <a:pos x="9" y="453"/>
                    </a:cxn>
                    <a:cxn ang="0">
                      <a:pos x="21" y="461"/>
                    </a:cxn>
                    <a:cxn ang="0">
                      <a:pos x="41" y="460"/>
                    </a:cxn>
                    <a:cxn ang="0">
                      <a:pos x="49" y="457"/>
                    </a:cxn>
                    <a:cxn ang="0">
                      <a:pos x="48" y="439"/>
                    </a:cxn>
                    <a:cxn ang="0">
                      <a:pos x="72" y="439"/>
                    </a:cxn>
                    <a:cxn ang="0">
                      <a:pos x="89" y="438"/>
                    </a:cxn>
                    <a:cxn ang="0">
                      <a:pos x="104" y="436"/>
                    </a:cxn>
                    <a:cxn ang="0">
                      <a:pos x="114" y="417"/>
                    </a:cxn>
                    <a:cxn ang="0">
                      <a:pos x="468" y="879"/>
                    </a:cxn>
                    <a:cxn ang="0">
                      <a:pos x="468" y="878"/>
                    </a:cxn>
                  </a:cxnLst>
                  <a:rect l="0" t="0" r="r" b="b"/>
                  <a:pathLst>
                    <a:path w="468" h="879">
                      <a:moveTo>
                        <a:pt x="261" y="79"/>
                      </a:moveTo>
                      <a:cubicBezTo>
                        <a:pt x="253" y="77"/>
                        <a:pt x="240" y="68"/>
                        <a:pt x="242" y="57"/>
                      </a:cubicBezTo>
                      <a:cubicBezTo>
                        <a:pt x="244" y="48"/>
                        <a:pt x="257" y="43"/>
                        <a:pt x="253" y="34"/>
                      </a:cubicBezTo>
                      <a:cubicBezTo>
                        <a:pt x="251" y="29"/>
                        <a:pt x="250" y="25"/>
                        <a:pt x="250" y="19"/>
                      </a:cubicBezTo>
                      <a:cubicBezTo>
                        <a:pt x="250" y="14"/>
                        <a:pt x="251" y="7"/>
                        <a:pt x="246" y="4"/>
                      </a:cubicBezTo>
                      <a:cubicBezTo>
                        <a:pt x="240" y="0"/>
                        <a:pt x="231" y="1"/>
                        <a:pt x="223" y="1"/>
                      </a:cubicBezTo>
                      <a:cubicBezTo>
                        <a:pt x="222" y="5"/>
                        <a:pt x="222" y="8"/>
                        <a:pt x="220" y="10"/>
                      </a:cubicBezTo>
                      <a:cubicBezTo>
                        <a:pt x="218" y="14"/>
                        <a:pt x="213" y="19"/>
                        <a:pt x="212" y="23"/>
                      </a:cubicBezTo>
                      <a:cubicBezTo>
                        <a:pt x="212" y="26"/>
                        <a:pt x="213" y="28"/>
                        <a:pt x="213" y="31"/>
                      </a:cubicBezTo>
                      <a:cubicBezTo>
                        <a:pt x="214" y="33"/>
                        <a:pt x="214" y="36"/>
                        <a:pt x="214" y="39"/>
                      </a:cubicBezTo>
                      <a:cubicBezTo>
                        <a:pt x="214" y="45"/>
                        <a:pt x="214" y="49"/>
                        <a:pt x="211" y="54"/>
                      </a:cubicBezTo>
                      <a:cubicBezTo>
                        <a:pt x="208" y="58"/>
                        <a:pt x="203" y="60"/>
                        <a:pt x="202" y="65"/>
                      </a:cubicBezTo>
                      <a:cubicBezTo>
                        <a:pt x="202" y="67"/>
                        <a:pt x="202" y="70"/>
                        <a:pt x="203" y="72"/>
                      </a:cubicBezTo>
                      <a:cubicBezTo>
                        <a:pt x="205" y="74"/>
                        <a:pt x="207" y="76"/>
                        <a:pt x="208" y="79"/>
                      </a:cubicBezTo>
                      <a:cubicBezTo>
                        <a:pt x="209" y="82"/>
                        <a:pt x="212" y="83"/>
                        <a:pt x="213" y="85"/>
                      </a:cubicBezTo>
                      <a:cubicBezTo>
                        <a:pt x="214" y="88"/>
                        <a:pt x="215" y="90"/>
                        <a:pt x="217" y="92"/>
                      </a:cubicBezTo>
                      <a:cubicBezTo>
                        <a:pt x="221" y="96"/>
                        <a:pt x="225" y="100"/>
                        <a:pt x="228" y="105"/>
                      </a:cubicBezTo>
                      <a:cubicBezTo>
                        <a:pt x="230" y="110"/>
                        <a:pt x="230" y="114"/>
                        <a:pt x="231" y="119"/>
                      </a:cubicBezTo>
                      <a:cubicBezTo>
                        <a:pt x="231" y="121"/>
                        <a:pt x="232" y="124"/>
                        <a:pt x="233" y="126"/>
                      </a:cubicBezTo>
                      <a:cubicBezTo>
                        <a:pt x="234" y="126"/>
                        <a:pt x="234" y="126"/>
                        <a:pt x="234" y="126"/>
                      </a:cubicBezTo>
                      <a:cubicBezTo>
                        <a:pt x="236" y="126"/>
                        <a:pt x="238" y="127"/>
                        <a:pt x="240" y="125"/>
                      </a:cubicBezTo>
                      <a:cubicBezTo>
                        <a:pt x="242" y="124"/>
                        <a:pt x="243" y="123"/>
                        <a:pt x="243" y="121"/>
                      </a:cubicBezTo>
                      <a:cubicBezTo>
                        <a:pt x="246" y="112"/>
                        <a:pt x="244" y="102"/>
                        <a:pt x="253" y="98"/>
                      </a:cubicBezTo>
                      <a:cubicBezTo>
                        <a:pt x="258" y="96"/>
                        <a:pt x="260" y="93"/>
                        <a:pt x="262" y="88"/>
                      </a:cubicBezTo>
                      <a:cubicBezTo>
                        <a:pt x="263" y="85"/>
                        <a:pt x="264" y="83"/>
                        <a:pt x="265" y="81"/>
                      </a:cubicBezTo>
                      <a:cubicBezTo>
                        <a:pt x="264" y="80"/>
                        <a:pt x="262" y="80"/>
                        <a:pt x="261" y="79"/>
                      </a:cubicBezTo>
                      <a:close/>
                      <a:moveTo>
                        <a:pt x="114" y="417"/>
                      </a:moveTo>
                      <a:cubicBezTo>
                        <a:pt x="110" y="412"/>
                        <a:pt x="105" y="408"/>
                        <a:pt x="102" y="403"/>
                      </a:cubicBezTo>
                      <a:cubicBezTo>
                        <a:pt x="98" y="396"/>
                        <a:pt x="93" y="389"/>
                        <a:pt x="88" y="383"/>
                      </a:cubicBezTo>
                      <a:cubicBezTo>
                        <a:pt x="87" y="382"/>
                        <a:pt x="85" y="380"/>
                        <a:pt x="84" y="379"/>
                      </a:cubicBezTo>
                      <a:cubicBezTo>
                        <a:pt x="80" y="379"/>
                        <a:pt x="76" y="379"/>
                        <a:pt x="72" y="381"/>
                      </a:cubicBezTo>
                      <a:cubicBezTo>
                        <a:pt x="69" y="382"/>
                        <a:pt x="66" y="383"/>
                        <a:pt x="64" y="384"/>
                      </a:cubicBezTo>
                      <a:cubicBezTo>
                        <a:pt x="61" y="385"/>
                        <a:pt x="59" y="388"/>
                        <a:pt x="57" y="389"/>
                      </a:cubicBezTo>
                      <a:cubicBezTo>
                        <a:pt x="55" y="390"/>
                        <a:pt x="53" y="389"/>
                        <a:pt x="52" y="390"/>
                      </a:cubicBezTo>
                      <a:cubicBezTo>
                        <a:pt x="50" y="391"/>
                        <a:pt x="49" y="392"/>
                        <a:pt x="48" y="392"/>
                      </a:cubicBezTo>
                      <a:cubicBezTo>
                        <a:pt x="46" y="393"/>
                        <a:pt x="45" y="392"/>
                        <a:pt x="44" y="393"/>
                      </a:cubicBezTo>
                      <a:cubicBezTo>
                        <a:pt x="44" y="394"/>
                        <a:pt x="43" y="398"/>
                        <a:pt x="42" y="398"/>
                      </a:cubicBezTo>
                      <a:cubicBezTo>
                        <a:pt x="42" y="401"/>
                        <a:pt x="42" y="405"/>
                        <a:pt x="40" y="408"/>
                      </a:cubicBezTo>
                      <a:cubicBezTo>
                        <a:pt x="38" y="409"/>
                        <a:pt x="34" y="409"/>
                        <a:pt x="31" y="409"/>
                      </a:cubicBezTo>
                      <a:cubicBezTo>
                        <a:pt x="29" y="409"/>
                        <a:pt x="27" y="407"/>
                        <a:pt x="25" y="409"/>
                      </a:cubicBezTo>
                      <a:cubicBezTo>
                        <a:pt x="23" y="410"/>
                        <a:pt x="20" y="414"/>
                        <a:pt x="19" y="416"/>
                      </a:cubicBezTo>
                      <a:cubicBezTo>
                        <a:pt x="18" y="417"/>
                        <a:pt x="18" y="420"/>
                        <a:pt x="17" y="421"/>
                      </a:cubicBezTo>
                      <a:cubicBezTo>
                        <a:pt x="16" y="424"/>
                        <a:pt x="13" y="426"/>
                        <a:pt x="12" y="428"/>
                      </a:cubicBezTo>
                      <a:cubicBezTo>
                        <a:pt x="10" y="431"/>
                        <a:pt x="10" y="433"/>
                        <a:pt x="8" y="435"/>
                      </a:cubicBezTo>
                      <a:cubicBezTo>
                        <a:pt x="7" y="437"/>
                        <a:pt x="5" y="439"/>
                        <a:pt x="4" y="441"/>
                      </a:cubicBezTo>
                      <a:cubicBezTo>
                        <a:pt x="3" y="444"/>
                        <a:pt x="3" y="446"/>
                        <a:pt x="2" y="448"/>
                      </a:cubicBezTo>
                      <a:cubicBezTo>
                        <a:pt x="1" y="450"/>
                        <a:pt x="0" y="451"/>
                        <a:pt x="0" y="453"/>
                      </a:cubicBezTo>
                      <a:cubicBezTo>
                        <a:pt x="3" y="453"/>
                        <a:pt x="7" y="452"/>
                        <a:pt x="9" y="453"/>
                      </a:cubicBezTo>
                      <a:cubicBezTo>
                        <a:pt x="12" y="454"/>
                        <a:pt x="13" y="456"/>
                        <a:pt x="15" y="457"/>
                      </a:cubicBezTo>
                      <a:cubicBezTo>
                        <a:pt x="17" y="459"/>
                        <a:pt x="19" y="460"/>
                        <a:pt x="21" y="461"/>
                      </a:cubicBezTo>
                      <a:cubicBezTo>
                        <a:pt x="26" y="462"/>
                        <a:pt x="30" y="460"/>
                        <a:pt x="34" y="460"/>
                      </a:cubicBezTo>
                      <a:cubicBezTo>
                        <a:pt x="36" y="460"/>
                        <a:pt x="39" y="460"/>
                        <a:pt x="41" y="460"/>
                      </a:cubicBezTo>
                      <a:cubicBezTo>
                        <a:pt x="44" y="460"/>
                        <a:pt x="45" y="459"/>
                        <a:pt x="48" y="459"/>
                      </a:cubicBezTo>
                      <a:cubicBezTo>
                        <a:pt x="48" y="458"/>
                        <a:pt x="48" y="458"/>
                        <a:pt x="49" y="457"/>
                      </a:cubicBezTo>
                      <a:cubicBezTo>
                        <a:pt x="49" y="453"/>
                        <a:pt x="48" y="448"/>
                        <a:pt x="48" y="443"/>
                      </a:cubicBezTo>
                      <a:cubicBezTo>
                        <a:pt x="48" y="442"/>
                        <a:pt x="48" y="441"/>
                        <a:pt x="48" y="439"/>
                      </a:cubicBezTo>
                      <a:cubicBezTo>
                        <a:pt x="52" y="440"/>
                        <a:pt x="55" y="441"/>
                        <a:pt x="56" y="439"/>
                      </a:cubicBezTo>
                      <a:cubicBezTo>
                        <a:pt x="60" y="435"/>
                        <a:pt x="67" y="440"/>
                        <a:pt x="72" y="439"/>
                      </a:cubicBezTo>
                      <a:cubicBezTo>
                        <a:pt x="78" y="439"/>
                        <a:pt x="82" y="438"/>
                        <a:pt x="88" y="438"/>
                      </a:cubicBezTo>
                      <a:cubicBezTo>
                        <a:pt x="89" y="438"/>
                        <a:pt x="89" y="438"/>
                        <a:pt x="89" y="438"/>
                      </a:cubicBezTo>
                      <a:cubicBezTo>
                        <a:pt x="94" y="438"/>
                        <a:pt x="98" y="436"/>
                        <a:pt x="104" y="436"/>
                      </a:cubicBezTo>
                      <a:cubicBezTo>
                        <a:pt x="104" y="436"/>
                        <a:pt x="104" y="436"/>
                        <a:pt x="104" y="436"/>
                      </a:cubicBezTo>
                      <a:cubicBezTo>
                        <a:pt x="113" y="436"/>
                        <a:pt x="121" y="431"/>
                        <a:pt x="127" y="425"/>
                      </a:cubicBezTo>
                      <a:cubicBezTo>
                        <a:pt x="122" y="423"/>
                        <a:pt x="118" y="420"/>
                        <a:pt x="114" y="417"/>
                      </a:cubicBezTo>
                      <a:close/>
                      <a:moveTo>
                        <a:pt x="468" y="878"/>
                      </a:moveTo>
                      <a:cubicBezTo>
                        <a:pt x="468" y="878"/>
                        <a:pt x="468" y="879"/>
                        <a:pt x="468" y="879"/>
                      </a:cubicBezTo>
                      <a:cubicBezTo>
                        <a:pt x="468" y="879"/>
                        <a:pt x="468" y="879"/>
                        <a:pt x="468" y="879"/>
                      </a:cubicBezTo>
                      <a:cubicBezTo>
                        <a:pt x="468" y="878"/>
                        <a:pt x="468" y="878"/>
                        <a:pt x="468" y="87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6" name="Freeform 238"/>
                <p:cNvSpPr/>
                <p:nvPr/>
              </p:nvSpPr>
              <p:spPr bwMode="auto">
                <a:xfrm>
                  <a:off x="2703508" y="3044824"/>
                  <a:ext cx="441324" cy="460375"/>
                </a:xfrm>
                <a:custGeom>
                  <a:avLst/>
                  <a:gdLst/>
                  <a:ahLst/>
                  <a:cxnLst>
                    <a:cxn ang="0">
                      <a:pos x="168" y="149"/>
                    </a:cxn>
                    <a:cxn ang="0">
                      <a:pos x="166" y="152"/>
                    </a:cxn>
                    <a:cxn ang="0">
                      <a:pos x="161" y="158"/>
                    </a:cxn>
                    <a:cxn ang="0">
                      <a:pos x="150" y="166"/>
                    </a:cxn>
                    <a:cxn ang="0">
                      <a:pos x="142" y="170"/>
                    </a:cxn>
                    <a:cxn ang="0">
                      <a:pos x="137" y="174"/>
                    </a:cxn>
                    <a:cxn ang="0">
                      <a:pos x="121" y="172"/>
                    </a:cxn>
                    <a:cxn ang="0">
                      <a:pos x="105" y="172"/>
                    </a:cxn>
                    <a:cxn ang="0">
                      <a:pos x="85" y="171"/>
                    </a:cxn>
                    <a:cxn ang="0">
                      <a:pos x="2" y="171"/>
                    </a:cxn>
                    <a:cxn ang="0">
                      <a:pos x="3" y="162"/>
                    </a:cxn>
                    <a:cxn ang="0">
                      <a:pos x="5" y="141"/>
                    </a:cxn>
                    <a:cxn ang="0">
                      <a:pos x="5" y="120"/>
                    </a:cxn>
                    <a:cxn ang="0">
                      <a:pos x="5" y="89"/>
                    </a:cxn>
                    <a:cxn ang="0">
                      <a:pos x="4" y="59"/>
                    </a:cxn>
                    <a:cxn ang="0">
                      <a:pos x="2" y="27"/>
                    </a:cxn>
                    <a:cxn ang="0">
                      <a:pos x="5" y="21"/>
                    </a:cxn>
                    <a:cxn ang="0">
                      <a:pos x="9" y="14"/>
                    </a:cxn>
                    <a:cxn ang="0">
                      <a:pos x="12" y="7"/>
                    </a:cxn>
                    <a:cxn ang="0">
                      <a:pos x="12" y="5"/>
                    </a:cxn>
                    <a:cxn ang="0">
                      <a:pos x="25" y="7"/>
                    </a:cxn>
                    <a:cxn ang="0">
                      <a:pos x="44" y="14"/>
                    </a:cxn>
                    <a:cxn ang="0">
                      <a:pos x="61" y="21"/>
                    </a:cxn>
                    <a:cxn ang="0">
                      <a:pos x="87" y="10"/>
                    </a:cxn>
                    <a:cxn ang="0">
                      <a:pos x="115" y="10"/>
                    </a:cxn>
                    <a:cxn ang="0">
                      <a:pos x="116" y="45"/>
                    </a:cxn>
                    <a:cxn ang="0">
                      <a:pos x="120" y="60"/>
                    </a:cxn>
                    <a:cxn ang="0">
                      <a:pos x="130" y="71"/>
                    </a:cxn>
                    <a:cxn ang="0">
                      <a:pos x="149" y="97"/>
                    </a:cxn>
                    <a:cxn ang="0">
                      <a:pos x="165" y="131"/>
                    </a:cxn>
                    <a:cxn ang="0">
                      <a:pos x="168" y="149"/>
                    </a:cxn>
                  </a:cxnLst>
                  <a:rect l="0" t="0" r="r" b="b"/>
                  <a:pathLst>
                    <a:path w="168" h="175">
                      <a:moveTo>
                        <a:pt x="168" y="149"/>
                      </a:moveTo>
                      <a:cubicBezTo>
                        <a:pt x="167" y="150"/>
                        <a:pt x="167" y="151"/>
                        <a:pt x="166" y="152"/>
                      </a:cubicBezTo>
                      <a:cubicBezTo>
                        <a:pt x="164" y="154"/>
                        <a:pt x="163" y="156"/>
                        <a:pt x="161" y="158"/>
                      </a:cubicBezTo>
                      <a:cubicBezTo>
                        <a:pt x="158" y="162"/>
                        <a:pt x="154" y="164"/>
                        <a:pt x="150" y="166"/>
                      </a:cubicBezTo>
                      <a:cubicBezTo>
                        <a:pt x="147" y="168"/>
                        <a:pt x="144" y="169"/>
                        <a:pt x="142" y="170"/>
                      </a:cubicBezTo>
                      <a:cubicBezTo>
                        <a:pt x="141" y="171"/>
                        <a:pt x="138" y="174"/>
                        <a:pt x="137" y="174"/>
                      </a:cubicBezTo>
                      <a:cubicBezTo>
                        <a:pt x="132" y="175"/>
                        <a:pt x="126" y="174"/>
                        <a:pt x="121" y="172"/>
                      </a:cubicBezTo>
                      <a:cubicBezTo>
                        <a:pt x="116" y="171"/>
                        <a:pt x="110" y="172"/>
                        <a:pt x="105" y="172"/>
                      </a:cubicBezTo>
                      <a:cubicBezTo>
                        <a:pt x="98" y="171"/>
                        <a:pt x="92" y="171"/>
                        <a:pt x="85" y="171"/>
                      </a:cubicBezTo>
                      <a:cubicBezTo>
                        <a:pt x="2" y="171"/>
                        <a:pt x="2" y="171"/>
                        <a:pt x="2" y="171"/>
                      </a:cubicBezTo>
                      <a:cubicBezTo>
                        <a:pt x="2" y="168"/>
                        <a:pt x="3" y="165"/>
                        <a:pt x="3" y="162"/>
                      </a:cubicBezTo>
                      <a:cubicBezTo>
                        <a:pt x="3" y="154"/>
                        <a:pt x="4" y="148"/>
                        <a:pt x="5" y="141"/>
                      </a:cubicBezTo>
                      <a:cubicBezTo>
                        <a:pt x="5" y="134"/>
                        <a:pt x="5" y="127"/>
                        <a:pt x="5" y="120"/>
                      </a:cubicBezTo>
                      <a:cubicBezTo>
                        <a:pt x="5" y="110"/>
                        <a:pt x="6" y="99"/>
                        <a:pt x="5" y="89"/>
                      </a:cubicBezTo>
                      <a:cubicBezTo>
                        <a:pt x="4" y="79"/>
                        <a:pt x="5" y="69"/>
                        <a:pt x="4" y="59"/>
                      </a:cubicBezTo>
                      <a:cubicBezTo>
                        <a:pt x="3" y="48"/>
                        <a:pt x="0" y="38"/>
                        <a:pt x="2" y="27"/>
                      </a:cubicBezTo>
                      <a:cubicBezTo>
                        <a:pt x="3" y="25"/>
                        <a:pt x="3" y="23"/>
                        <a:pt x="5" y="21"/>
                      </a:cubicBezTo>
                      <a:cubicBezTo>
                        <a:pt x="7" y="18"/>
                        <a:pt x="7" y="17"/>
                        <a:pt x="9" y="14"/>
                      </a:cubicBezTo>
                      <a:cubicBezTo>
                        <a:pt x="10" y="12"/>
                        <a:pt x="11" y="9"/>
                        <a:pt x="12" y="7"/>
                      </a:cubicBezTo>
                      <a:cubicBezTo>
                        <a:pt x="12" y="6"/>
                        <a:pt x="12" y="6"/>
                        <a:pt x="12" y="5"/>
                      </a:cubicBezTo>
                      <a:cubicBezTo>
                        <a:pt x="17" y="5"/>
                        <a:pt x="21" y="6"/>
                        <a:pt x="25" y="7"/>
                      </a:cubicBezTo>
                      <a:cubicBezTo>
                        <a:pt x="32" y="9"/>
                        <a:pt x="38" y="12"/>
                        <a:pt x="44" y="14"/>
                      </a:cubicBezTo>
                      <a:cubicBezTo>
                        <a:pt x="49" y="16"/>
                        <a:pt x="55" y="20"/>
                        <a:pt x="61" y="21"/>
                      </a:cubicBezTo>
                      <a:cubicBezTo>
                        <a:pt x="70" y="23"/>
                        <a:pt x="79" y="14"/>
                        <a:pt x="87" y="10"/>
                      </a:cubicBezTo>
                      <a:cubicBezTo>
                        <a:pt x="95" y="7"/>
                        <a:pt x="108" y="0"/>
                        <a:pt x="115" y="10"/>
                      </a:cubicBezTo>
                      <a:cubicBezTo>
                        <a:pt x="121" y="19"/>
                        <a:pt x="118" y="35"/>
                        <a:pt x="116" y="45"/>
                      </a:cubicBezTo>
                      <a:cubicBezTo>
                        <a:pt x="115" y="52"/>
                        <a:pt x="115" y="56"/>
                        <a:pt x="120" y="60"/>
                      </a:cubicBezTo>
                      <a:cubicBezTo>
                        <a:pt x="124" y="63"/>
                        <a:pt x="127" y="67"/>
                        <a:pt x="130" y="71"/>
                      </a:cubicBezTo>
                      <a:cubicBezTo>
                        <a:pt x="137" y="79"/>
                        <a:pt x="145" y="87"/>
                        <a:pt x="149" y="97"/>
                      </a:cubicBezTo>
                      <a:cubicBezTo>
                        <a:pt x="154" y="108"/>
                        <a:pt x="164" y="118"/>
                        <a:pt x="165" y="131"/>
                      </a:cubicBezTo>
                      <a:cubicBezTo>
                        <a:pt x="166" y="139"/>
                        <a:pt x="164" y="143"/>
                        <a:pt x="168" y="14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7" name="Freeform 239"/>
                <p:cNvSpPr/>
                <p:nvPr/>
              </p:nvSpPr>
              <p:spPr bwMode="auto">
                <a:xfrm>
                  <a:off x="2097084" y="2997199"/>
                  <a:ext cx="638174" cy="604837"/>
                </a:xfrm>
                <a:custGeom>
                  <a:avLst/>
                  <a:gdLst/>
                  <a:ahLst/>
                  <a:cxnLst>
                    <a:cxn ang="0">
                      <a:pos x="243" y="23"/>
                    </a:cxn>
                    <a:cxn ang="0">
                      <a:pos x="243" y="25"/>
                    </a:cxn>
                    <a:cxn ang="0">
                      <a:pos x="240" y="32"/>
                    </a:cxn>
                    <a:cxn ang="0">
                      <a:pos x="236" y="39"/>
                    </a:cxn>
                    <a:cxn ang="0">
                      <a:pos x="233" y="45"/>
                    </a:cxn>
                    <a:cxn ang="0">
                      <a:pos x="235" y="77"/>
                    </a:cxn>
                    <a:cxn ang="0">
                      <a:pos x="236" y="107"/>
                    </a:cxn>
                    <a:cxn ang="0">
                      <a:pos x="236" y="138"/>
                    </a:cxn>
                    <a:cxn ang="0">
                      <a:pos x="236" y="159"/>
                    </a:cxn>
                    <a:cxn ang="0">
                      <a:pos x="234" y="180"/>
                    </a:cxn>
                    <a:cxn ang="0">
                      <a:pos x="233" y="189"/>
                    </a:cxn>
                    <a:cxn ang="0">
                      <a:pos x="234" y="200"/>
                    </a:cxn>
                    <a:cxn ang="0">
                      <a:pos x="234" y="210"/>
                    </a:cxn>
                    <a:cxn ang="0">
                      <a:pos x="235" y="215"/>
                    </a:cxn>
                    <a:cxn ang="0">
                      <a:pos x="232" y="220"/>
                    </a:cxn>
                    <a:cxn ang="0">
                      <a:pos x="225" y="221"/>
                    </a:cxn>
                    <a:cxn ang="0">
                      <a:pos x="223" y="223"/>
                    </a:cxn>
                    <a:cxn ang="0">
                      <a:pos x="222" y="225"/>
                    </a:cxn>
                    <a:cxn ang="0">
                      <a:pos x="221" y="225"/>
                    </a:cxn>
                    <a:cxn ang="0">
                      <a:pos x="220" y="226"/>
                    </a:cxn>
                    <a:cxn ang="0">
                      <a:pos x="215" y="229"/>
                    </a:cxn>
                    <a:cxn ang="0">
                      <a:pos x="205" y="225"/>
                    </a:cxn>
                    <a:cxn ang="0">
                      <a:pos x="197" y="221"/>
                    </a:cxn>
                    <a:cxn ang="0">
                      <a:pos x="188" y="214"/>
                    </a:cxn>
                    <a:cxn ang="0">
                      <a:pos x="179" y="211"/>
                    </a:cxn>
                    <a:cxn ang="0">
                      <a:pos x="168" y="207"/>
                    </a:cxn>
                    <a:cxn ang="0">
                      <a:pos x="148" y="196"/>
                    </a:cxn>
                    <a:cxn ang="0">
                      <a:pos x="130" y="186"/>
                    </a:cxn>
                    <a:cxn ang="0">
                      <a:pos x="112" y="176"/>
                    </a:cxn>
                    <a:cxn ang="0">
                      <a:pos x="96" y="169"/>
                    </a:cxn>
                    <a:cxn ang="0">
                      <a:pos x="91" y="171"/>
                    </a:cxn>
                    <a:cxn ang="0">
                      <a:pos x="84" y="181"/>
                    </a:cxn>
                    <a:cxn ang="0">
                      <a:pos x="64" y="177"/>
                    </a:cxn>
                    <a:cxn ang="0">
                      <a:pos x="50" y="170"/>
                    </a:cxn>
                    <a:cxn ang="0">
                      <a:pos x="39" y="161"/>
                    </a:cxn>
                    <a:cxn ang="0">
                      <a:pos x="20" y="148"/>
                    </a:cxn>
                    <a:cxn ang="0">
                      <a:pos x="13" y="142"/>
                    </a:cxn>
                    <a:cxn ang="0">
                      <a:pos x="10" y="133"/>
                    </a:cxn>
                    <a:cxn ang="0">
                      <a:pos x="2" y="117"/>
                    </a:cxn>
                    <a:cxn ang="0">
                      <a:pos x="6" y="103"/>
                    </a:cxn>
                    <a:cxn ang="0">
                      <a:pos x="9" y="86"/>
                    </a:cxn>
                    <a:cxn ang="0">
                      <a:pos x="4" y="60"/>
                    </a:cxn>
                    <a:cxn ang="0">
                      <a:pos x="4" y="46"/>
                    </a:cxn>
                    <a:cxn ang="0">
                      <a:pos x="6" y="45"/>
                    </a:cxn>
                    <a:cxn ang="0">
                      <a:pos x="12" y="44"/>
                    </a:cxn>
                    <a:cxn ang="0">
                      <a:pos x="15" y="40"/>
                    </a:cxn>
                    <a:cxn ang="0">
                      <a:pos x="25" y="17"/>
                    </a:cxn>
                    <a:cxn ang="0">
                      <a:pos x="34" y="7"/>
                    </a:cxn>
                    <a:cxn ang="0">
                      <a:pos x="37" y="0"/>
                    </a:cxn>
                    <a:cxn ang="0">
                      <a:pos x="68" y="2"/>
                    </a:cxn>
                    <a:cxn ang="0">
                      <a:pos x="96" y="18"/>
                    </a:cxn>
                    <a:cxn ang="0">
                      <a:pos x="110" y="30"/>
                    </a:cxn>
                    <a:cxn ang="0">
                      <a:pos x="127" y="37"/>
                    </a:cxn>
                    <a:cxn ang="0">
                      <a:pos x="158" y="40"/>
                    </a:cxn>
                    <a:cxn ang="0">
                      <a:pos x="163" y="12"/>
                    </a:cxn>
                    <a:cxn ang="0">
                      <a:pos x="175" y="9"/>
                    </a:cxn>
                    <a:cxn ang="0">
                      <a:pos x="190" y="5"/>
                    </a:cxn>
                    <a:cxn ang="0">
                      <a:pos x="224" y="19"/>
                    </a:cxn>
                    <a:cxn ang="0">
                      <a:pos x="243" y="23"/>
                    </a:cxn>
                  </a:cxnLst>
                  <a:rect l="0" t="0" r="r" b="b"/>
                  <a:pathLst>
                    <a:path w="243" h="230">
                      <a:moveTo>
                        <a:pt x="243" y="23"/>
                      </a:moveTo>
                      <a:cubicBezTo>
                        <a:pt x="243" y="24"/>
                        <a:pt x="243" y="24"/>
                        <a:pt x="243" y="25"/>
                      </a:cubicBezTo>
                      <a:cubicBezTo>
                        <a:pt x="242" y="27"/>
                        <a:pt x="241" y="30"/>
                        <a:pt x="240" y="32"/>
                      </a:cubicBezTo>
                      <a:cubicBezTo>
                        <a:pt x="238" y="35"/>
                        <a:pt x="238" y="36"/>
                        <a:pt x="236" y="39"/>
                      </a:cubicBezTo>
                      <a:cubicBezTo>
                        <a:pt x="234" y="41"/>
                        <a:pt x="234" y="43"/>
                        <a:pt x="233" y="45"/>
                      </a:cubicBezTo>
                      <a:cubicBezTo>
                        <a:pt x="231" y="56"/>
                        <a:pt x="234" y="66"/>
                        <a:pt x="235" y="77"/>
                      </a:cubicBezTo>
                      <a:cubicBezTo>
                        <a:pt x="236" y="87"/>
                        <a:pt x="235" y="97"/>
                        <a:pt x="236" y="107"/>
                      </a:cubicBezTo>
                      <a:cubicBezTo>
                        <a:pt x="237" y="117"/>
                        <a:pt x="236" y="128"/>
                        <a:pt x="236" y="138"/>
                      </a:cubicBezTo>
                      <a:cubicBezTo>
                        <a:pt x="236" y="145"/>
                        <a:pt x="236" y="152"/>
                        <a:pt x="236" y="159"/>
                      </a:cubicBezTo>
                      <a:cubicBezTo>
                        <a:pt x="235" y="166"/>
                        <a:pt x="234" y="172"/>
                        <a:pt x="234" y="180"/>
                      </a:cubicBezTo>
                      <a:cubicBezTo>
                        <a:pt x="234" y="183"/>
                        <a:pt x="233" y="186"/>
                        <a:pt x="233" y="189"/>
                      </a:cubicBezTo>
                      <a:cubicBezTo>
                        <a:pt x="233" y="193"/>
                        <a:pt x="233" y="197"/>
                        <a:pt x="234" y="200"/>
                      </a:cubicBezTo>
                      <a:cubicBezTo>
                        <a:pt x="234" y="204"/>
                        <a:pt x="234" y="206"/>
                        <a:pt x="234" y="210"/>
                      </a:cubicBezTo>
                      <a:cubicBezTo>
                        <a:pt x="235" y="211"/>
                        <a:pt x="235" y="214"/>
                        <a:pt x="235" y="215"/>
                      </a:cubicBezTo>
                      <a:cubicBezTo>
                        <a:pt x="234" y="217"/>
                        <a:pt x="233" y="218"/>
                        <a:pt x="232" y="220"/>
                      </a:cubicBezTo>
                      <a:cubicBezTo>
                        <a:pt x="230" y="220"/>
                        <a:pt x="227" y="220"/>
                        <a:pt x="225" y="221"/>
                      </a:cubicBezTo>
                      <a:cubicBezTo>
                        <a:pt x="225" y="221"/>
                        <a:pt x="223" y="223"/>
                        <a:pt x="223" y="223"/>
                      </a:cubicBezTo>
                      <a:cubicBezTo>
                        <a:pt x="222" y="223"/>
                        <a:pt x="223" y="224"/>
                        <a:pt x="222" y="225"/>
                      </a:cubicBezTo>
                      <a:cubicBezTo>
                        <a:pt x="222" y="225"/>
                        <a:pt x="222" y="225"/>
                        <a:pt x="221" y="225"/>
                      </a:cubicBezTo>
                      <a:cubicBezTo>
                        <a:pt x="221" y="225"/>
                        <a:pt x="220" y="225"/>
                        <a:pt x="220" y="226"/>
                      </a:cubicBezTo>
                      <a:cubicBezTo>
                        <a:pt x="218" y="228"/>
                        <a:pt x="219" y="230"/>
                        <a:pt x="215" y="229"/>
                      </a:cubicBezTo>
                      <a:cubicBezTo>
                        <a:pt x="212" y="229"/>
                        <a:pt x="208" y="227"/>
                        <a:pt x="205" y="225"/>
                      </a:cubicBezTo>
                      <a:cubicBezTo>
                        <a:pt x="203" y="224"/>
                        <a:pt x="200" y="222"/>
                        <a:pt x="197" y="221"/>
                      </a:cubicBezTo>
                      <a:cubicBezTo>
                        <a:pt x="194" y="219"/>
                        <a:pt x="191" y="216"/>
                        <a:pt x="188" y="214"/>
                      </a:cubicBezTo>
                      <a:cubicBezTo>
                        <a:pt x="185" y="213"/>
                        <a:pt x="182" y="212"/>
                        <a:pt x="179" y="211"/>
                      </a:cubicBezTo>
                      <a:cubicBezTo>
                        <a:pt x="175" y="209"/>
                        <a:pt x="172" y="208"/>
                        <a:pt x="168" y="207"/>
                      </a:cubicBezTo>
                      <a:cubicBezTo>
                        <a:pt x="161" y="204"/>
                        <a:pt x="154" y="199"/>
                        <a:pt x="148" y="196"/>
                      </a:cubicBezTo>
                      <a:cubicBezTo>
                        <a:pt x="142" y="192"/>
                        <a:pt x="135" y="190"/>
                        <a:pt x="130" y="186"/>
                      </a:cubicBezTo>
                      <a:cubicBezTo>
                        <a:pt x="124" y="183"/>
                        <a:pt x="117" y="180"/>
                        <a:pt x="112" y="176"/>
                      </a:cubicBezTo>
                      <a:cubicBezTo>
                        <a:pt x="107" y="173"/>
                        <a:pt x="102" y="169"/>
                        <a:pt x="96" y="169"/>
                      </a:cubicBezTo>
                      <a:cubicBezTo>
                        <a:pt x="94" y="170"/>
                        <a:pt x="92" y="170"/>
                        <a:pt x="91" y="171"/>
                      </a:cubicBezTo>
                      <a:cubicBezTo>
                        <a:pt x="88" y="173"/>
                        <a:pt x="87" y="177"/>
                        <a:pt x="84" y="181"/>
                      </a:cubicBezTo>
                      <a:cubicBezTo>
                        <a:pt x="78" y="182"/>
                        <a:pt x="71" y="179"/>
                        <a:pt x="64" y="177"/>
                      </a:cubicBezTo>
                      <a:cubicBezTo>
                        <a:pt x="59" y="176"/>
                        <a:pt x="55" y="174"/>
                        <a:pt x="50" y="170"/>
                      </a:cubicBezTo>
                      <a:cubicBezTo>
                        <a:pt x="46" y="167"/>
                        <a:pt x="43" y="164"/>
                        <a:pt x="39" y="161"/>
                      </a:cubicBezTo>
                      <a:cubicBezTo>
                        <a:pt x="33" y="156"/>
                        <a:pt x="26" y="151"/>
                        <a:pt x="20" y="148"/>
                      </a:cubicBezTo>
                      <a:cubicBezTo>
                        <a:pt x="18" y="147"/>
                        <a:pt x="14" y="144"/>
                        <a:pt x="13" y="142"/>
                      </a:cubicBezTo>
                      <a:cubicBezTo>
                        <a:pt x="11" y="140"/>
                        <a:pt x="12" y="136"/>
                        <a:pt x="10" y="133"/>
                      </a:cubicBezTo>
                      <a:cubicBezTo>
                        <a:pt x="7" y="127"/>
                        <a:pt x="2" y="124"/>
                        <a:pt x="2" y="117"/>
                      </a:cubicBezTo>
                      <a:cubicBezTo>
                        <a:pt x="3" y="112"/>
                        <a:pt x="5" y="107"/>
                        <a:pt x="6" y="103"/>
                      </a:cubicBezTo>
                      <a:cubicBezTo>
                        <a:pt x="8" y="98"/>
                        <a:pt x="9" y="91"/>
                        <a:pt x="9" y="86"/>
                      </a:cubicBezTo>
                      <a:cubicBezTo>
                        <a:pt x="7" y="78"/>
                        <a:pt x="7" y="68"/>
                        <a:pt x="4" y="60"/>
                      </a:cubicBezTo>
                      <a:cubicBezTo>
                        <a:pt x="3" y="56"/>
                        <a:pt x="0" y="48"/>
                        <a:pt x="4" y="46"/>
                      </a:cubicBezTo>
                      <a:cubicBezTo>
                        <a:pt x="5" y="46"/>
                        <a:pt x="5" y="46"/>
                        <a:pt x="6" y="45"/>
                      </a:cubicBezTo>
                      <a:cubicBezTo>
                        <a:pt x="8" y="45"/>
                        <a:pt x="10" y="46"/>
                        <a:pt x="12" y="44"/>
                      </a:cubicBezTo>
                      <a:cubicBezTo>
                        <a:pt x="14" y="43"/>
                        <a:pt x="15" y="42"/>
                        <a:pt x="15" y="40"/>
                      </a:cubicBezTo>
                      <a:cubicBezTo>
                        <a:pt x="18" y="31"/>
                        <a:pt x="16" y="21"/>
                        <a:pt x="25" y="17"/>
                      </a:cubicBezTo>
                      <a:cubicBezTo>
                        <a:pt x="30" y="15"/>
                        <a:pt x="32" y="12"/>
                        <a:pt x="34" y="7"/>
                      </a:cubicBezTo>
                      <a:cubicBezTo>
                        <a:pt x="35" y="4"/>
                        <a:pt x="36" y="2"/>
                        <a:pt x="37" y="0"/>
                      </a:cubicBezTo>
                      <a:cubicBezTo>
                        <a:pt x="47" y="3"/>
                        <a:pt x="57" y="3"/>
                        <a:pt x="68" y="2"/>
                      </a:cubicBezTo>
                      <a:cubicBezTo>
                        <a:pt x="80" y="2"/>
                        <a:pt x="87" y="12"/>
                        <a:pt x="96" y="18"/>
                      </a:cubicBezTo>
                      <a:cubicBezTo>
                        <a:pt x="101" y="22"/>
                        <a:pt x="105" y="26"/>
                        <a:pt x="110" y="30"/>
                      </a:cubicBezTo>
                      <a:cubicBezTo>
                        <a:pt x="115" y="33"/>
                        <a:pt x="122" y="33"/>
                        <a:pt x="127" y="37"/>
                      </a:cubicBezTo>
                      <a:cubicBezTo>
                        <a:pt x="136" y="43"/>
                        <a:pt x="147" y="49"/>
                        <a:pt x="158" y="40"/>
                      </a:cubicBezTo>
                      <a:cubicBezTo>
                        <a:pt x="165" y="33"/>
                        <a:pt x="161" y="21"/>
                        <a:pt x="163" y="12"/>
                      </a:cubicBezTo>
                      <a:cubicBezTo>
                        <a:pt x="164" y="7"/>
                        <a:pt x="169" y="10"/>
                        <a:pt x="175" y="9"/>
                      </a:cubicBezTo>
                      <a:cubicBezTo>
                        <a:pt x="180" y="9"/>
                        <a:pt x="185" y="6"/>
                        <a:pt x="190" y="5"/>
                      </a:cubicBezTo>
                      <a:cubicBezTo>
                        <a:pt x="203" y="2"/>
                        <a:pt x="213" y="14"/>
                        <a:pt x="224" y="19"/>
                      </a:cubicBezTo>
                      <a:cubicBezTo>
                        <a:pt x="230" y="21"/>
                        <a:pt x="237" y="22"/>
                        <a:pt x="243"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8" name="Freeform 240"/>
                <p:cNvSpPr/>
                <p:nvPr/>
              </p:nvSpPr>
              <p:spPr bwMode="auto">
                <a:xfrm>
                  <a:off x="1382710" y="2776535"/>
                  <a:ext cx="817561" cy="849312"/>
                </a:xfrm>
                <a:custGeom>
                  <a:avLst/>
                  <a:gdLst/>
                  <a:ahLst/>
                  <a:cxnLst>
                    <a:cxn ang="0">
                      <a:pos x="306" y="249"/>
                    </a:cxn>
                    <a:cxn ang="0">
                      <a:pos x="292" y="262"/>
                    </a:cxn>
                    <a:cxn ang="0">
                      <a:pos x="246" y="289"/>
                    </a:cxn>
                    <a:cxn ang="0">
                      <a:pos x="206" y="317"/>
                    </a:cxn>
                    <a:cxn ang="0">
                      <a:pos x="195" y="323"/>
                    </a:cxn>
                    <a:cxn ang="0">
                      <a:pos x="186" y="320"/>
                    </a:cxn>
                    <a:cxn ang="0">
                      <a:pos x="170" y="299"/>
                    </a:cxn>
                    <a:cxn ang="0">
                      <a:pos x="92" y="246"/>
                    </a:cxn>
                    <a:cxn ang="0">
                      <a:pos x="26" y="201"/>
                    </a:cxn>
                    <a:cxn ang="0">
                      <a:pos x="0" y="179"/>
                    </a:cxn>
                    <a:cxn ang="0">
                      <a:pos x="2" y="165"/>
                    </a:cxn>
                    <a:cxn ang="0">
                      <a:pos x="16" y="151"/>
                    </a:cxn>
                    <a:cxn ang="0">
                      <a:pos x="31" y="145"/>
                    </a:cxn>
                    <a:cxn ang="0">
                      <a:pos x="46" y="141"/>
                    </a:cxn>
                    <a:cxn ang="0">
                      <a:pos x="54" y="138"/>
                    </a:cxn>
                    <a:cxn ang="0">
                      <a:pos x="65" y="128"/>
                    </a:cxn>
                    <a:cxn ang="0">
                      <a:pos x="85" y="106"/>
                    </a:cxn>
                    <a:cxn ang="0">
                      <a:pos x="119" y="100"/>
                    </a:cxn>
                    <a:cxn ang="0">
                      <a:pos x="109" y="72"/>
                    </a:cxn>
                    <a:cxn ang="0">
                      <a:pos x="106" y="53"/>
                    </a:cxn>
                    <a:cxn ang="0">
                      <a:pos x="130" y="29"/>
                    </a:cxn>
                    <a:cxn ang="0">
                      <a:pos x="164" y="14"/>
                    </a:cxn>
                    <a:cxn ang="0">
                      <a:pos x="228" y="10"/>
                    </a:cxn>
                    <a:cxn ang="0">
                      <a:pos x="261" y="4"/>
                    </a:cxn>
                    <a:cxn ang="0">
                      <a:pos x="264" y="13"/>
                    </a:cxn>
                    <a:cxn ang="0">
                      <a:pos x="257" y="34"/>
                    </a:cxn>
                    <a:cxn ang="0">
                      <a:pos x="255" y="57"/>
                    </a:cxn>
                    <a:cxn ang="0">
                      <a:pos x="247" y="75"/>
                    </a:cxn>
                    <a:cxn ang="0">
                      <a:pos x="257" y="88"/>
                    </a:cxn>
                    <a:cxn ang="0">
                      <a:pos x="272" y="108"/>
                    </a:cxn>
                    <a:cxn ang="0">
                      <a:pos x="277" y="129"/>
                    </a:cxn>
                    <a:cxn ang="0">
                      <a:pos x="276" y="130"/>
                    </a:cxn>
                    <a:cxn ang="0">
                      <a:pos x="281" y="170"/>
                    </a:cxn>
                    <a:cxn ang="0">
                      <a:pos x="274" y="201"/>
                    </a:cxn>
                    <a:cxn ang="0">
                      <a:pos x="285" y="226"/>
                    </a:cxn>
                    <a:cxn ang="0">
                      <a:pos x="311" y="245"/>
                    </a:cxn>
                  </a:cxnLst>
                  <a:rect l="0" t="0" r="r" b="b"/>
                  <a:pathLst>
                    <a:path w="311" h="323">
                      <a:moveTo>
                        <a:pt x="311" y="245"/>
                      </a:moveTo>
                      <a:cubicBezTo>
                        <a:pt x="309" y="246"/>
                        <a:pt x="308" y="247"/>
                        <a:pt x="306" y="249"/>
                      </a:cubicBezTo>
                      <a:cubicBezTo>
                        <a:pt x="304" y="251"/>
                        <a:pt x="303" y="254"/>
                        <a:pt x="301" y="256"/>
                      </a:cubicBezTo>
                      <a:cubicBezTo>
                        <a:pt x="298" y="259"/>
                        <a:pt x="295" y="260"/>
                        <a:pt x="292" y="262"/>
                      </a:cubicBezTo>
                      <a:cubicBezTo>
                        <a:pt x="282" y="269"/>
                        <a:pt x="270" y="274"/>
                        <a:pt x="260" y="280"/>
                      </a:cubicBezTo>
                      <a:cubicBezTo>
                        <a:pt x="256" y="283"/>
                        <a:pt x="251" y="286"/>
                        <a:pt x="246" y="289"/>
                      </a:cubicBezTo>
                      <a:cubicBezTo>
                        <a:pt x="241" y="292"/>
                        <a:pt x="236" y="295"/>
                        <a:pt x="231" y="299"/>
                      </a:cubicBezTo>
                      <a:cubicBezTo>
                        <a:pt x="224" y="305"/>
                        <a:pt x="217" y="315"/>
                        <a:pt x="206" y="317"/>
                      </a:cubicBezTo>
                      <a:cubicBezTo>
                        <a:pt x="203" y="317"/>
                        <a:pt x="197" y="318"/>
                        <a:pt x="195" y="322"/>
                      </a:cubicBezTo>
                      <a:cubicBezTo>
                        <a:pt x="195" y="323"/>
                        <a:pt x="195" y="323"/>
                        <a:pt x="195" y="323"/>
                      </a:cubicBezTo>
                      <a:cubicBezTo>
                        <a:pt x="194" y="322"/>
                        <a:pt x="193" y="322"/>
                        <a:pt x="191" y="322"/>
                      </a:cubicBezTo>
                      <a:cubicBezTo>
                        <a:pt x="189" y="321"/>
                        <a:pt x="188" y="321"/>
                        <a:pt x="186" y="320"/>
                      </a:cubicBezTo>
                      <a:cubicBezTo>
                        <a:pt x="184" y="318"/>
                        <a:pt x="181" y="315"/>
                        <a:pt x="179" y="313"/>
                      </a:cubicBezTo>
                      <a:cubicBezTo>
                        <a:pt x="175" y="309"/>
                        <a:pt x="174" y="303"/>
                        <a:pt x="170" y="299"/>
                      </a:cubicBezTo>
                      <a:cubicBezTo>
                        <a:pt x="165" y="295"/>
                        <a:pt x="159" y="292"/>
                        <a:pt x="154" y="289"/>
                      </a:cubicBezTo>
                      <a:cubicBezTo>
                        <a:pt x="134" y="275"/>
                        <a:pt x="113" y="260"/>
                        <a:pt x="92" y="246"/>
                      </a:cubicBezTo>
                      <a:cubicBezTo>
                        <a:pt x="80" y="238"/>
                        <a:pt x="67" y="229"/>
                        <a:pt x="55" y="221"/>
                      </a:cubicBezTo>
                      <a:cubicBezTo>
                        <a:pt x="45" y="214"/>
                        <a:pt x="36" y="208"/>
                        <a:pt x="26" y="201"/>
                      </a:cubicBezTo>
                      <a:cubicBezTo>
                        <a:pt x="18" y="195"/>
                        <a:pt x="9" y="189"/>
                        <a:pt x="0" y="183"/>
                      </a:cubicBezTo>
                      <a:cubicBezTo>
                        <a:pt x="0" y="182"/>
                        <a:pt x="0" y="181"/>
                        <a:pt x="0" y="179"/>
                      </a:cubicBezTo>
                      <a:cubicBezTo>
                        <a:pt x="0" y="178"/>
                        <a:pt x="0" y="177"/>
                        <a:pt x="0" y="176"/>
                      </a:cubicBezTo>
                      <a:cubicBezTo>
                        <a:pt x="1" y="173"/>
                        <a:pt x="2" y="169"/>
                        <a:pt x="2" y="165"/>
                      </a:cubicBezTo>
                      <a:cubicBezTo>
                        <a:pt x="3" y="160"/>
                        <a:pt x="3" y="157"/>
                        <a:pt x="8" y="154"/>
                      </a:cubicBezTo>
                      <a:cubicBezTo>
                        <a:pt x="11" y="153"/>
                        <a:pt x="13" y="152"/>
                        <a:pt x="16" y="151"/>
                      </a:cubicBezTo>
                      <a:cubicBezTo>
                        <a:pt x="19" y="150"/>
                        <a:pt x="22" y="150"/>
                        <a:pt x="25" y="149"/>
                      </a:cubicBezTo>
                      <a:cubicBezTo>
                        <a:pt x="27" y="148"/>
                        <a:pt x="29" y="146"/>
                        <a:pt x="31" y="145"/>
                      </a:cubicBezTo>
                      <a:cubicBezTo>
                        <a:pt x="34" y="144"/>
                        <a:pt x="36" y="144"/>
                        <a:pt x="39" y="143"/>
                      </a:cubicBezTo>
                      <a:cubicBezTo>
                        <a:pt x="41" y="142"/>
                        <a:pt x="43" y="142"/>
                        <a:pt x="46" y="141"/>
                      </a:cubicBezTo>
                      <a:cubicBezTo>
                        <a:pt x="48" y="140"/>
                        <a:pt x="49" y="140"/>
                        <a:pt x="50" y="140"/>
                      </a:cubicBezTo>
                      <a:cubicBezTo>
                        <a:pt x="51" y="139"/>
                        <a:pt x="53" y="139"/>
                        <a:pt x="54" y="138"/>
                      </a:cubicBezTo>
                      <a:cubicBezTo>
                        <a:pt x="56" y="137"/>
                        <a:pt x="56" y="133"/>
                        <a:pt x="59" y="131"/>
                      </a:cubicBezTo>
                      <a:cubicBezTo>
                        <a:pt x="60" y="130"/>
                        <a:pt x="64" y="130"/>
                        <a:pt x="65" y="128"/>
                      </a:cubicBezTo>
                      <a:cubicBezTo>
                        <a:pt x="69" y="125"/>
                        <a:pt x="73" y="121"/>
                        <a:pt x="77" y="117"/>
                      </a:cubicBezTo>
                      <a:cubicBezTo>
                        <a:pt x="79" y="114"/>
                        <a:pt x="82" y="110"/>
                        <a:pt x="85" y="106"/>
                      </a:cubicBezTo>
                      <a:cubicBezTo>
                        <a:pt x="94" y="97"/>
                        <a:pt x="105" y="105"/>
                        <a:pt x="115" y="104"/>
                      </a:cubicBezTo>
                      <a:cubicBezTo>
                        <a:pt x="115" y="101"/>
                        <a:pt x="119" y="104"/>
                        <a:pt x="119" y="100"/>
                      </a:cubicBezTo>
                      <a:cubicBezTo>
                        <a:pt x="119" y="97"/>
                        <a:pt x="113" y="89"/>
                        <a:pt x="112" y="86"/>
                      </a:cubicBezTo>
                      <a:cubicBezTo>
                        <a:pt x="112" y="81"/>
                        <a:pt x="111" y="76"/>
                        <a:pt x="109" y="72"/>
                      </a:cubicBezTo>
                      <a:cubicBezTo>
                        <a:pt x="109" y="68"/>
                        <a:pt x="109" y="65"/>
                        <a:pt x="108" y="62"/>
                      </a:cubicBezTo>
                      <a:cubicBezTo>
                        <a:pt x="107" y="59"/>
                        <a:pt x="106" y="56"/>
                        <a:pt x="106" y="53"/>
                      </a:cubicBezTo>
                      <a:cubicBezTo>
                        <a:pt x="105" y="52"/>
                        <a:pt x="104" y="46"/>
                        <a:pt x="104" y="41"/>
                      </a:cubicBezTo>
                      <a:cubicBezTo>
                        <a:pt x="113" y="39"/>
                        <a:pt x="121" y="33"/>
                        <a:pt x="130" y="29"/>
                      </a:cubicBezTo>
                      <a:cubicBezTo>
                        <a:pt x="136" y="26"/>
                        <a:pt x="143" y="24"/>
                        <a:pt x="148" y="21"/>
                      </a:cubicBezTo>
                      <a:cubicBezTo>
                        <a:pt x="154" y="18"/>
                        <a:pt x="158" y="16"/>
                        <a:pt x="164" y="14"/>
                      </a:cubicBezTo>
                      <a:cubicBezTo>
                        <a:pt x="174" y="12"/>
                        <a:pt x="185" y="10"/>
                        <a:pt x="196" y="11"/>
                      </a:cubicBezTo>
                      <a:cubicBezTo>
                        <a:pt x="207" y="13"/>
                        <a:pt x="217" y="15"/>
                        <a:pt x="228" y="10"/>
                      </a:cubicBezTo>
                      <a:cubicBezTo>
                        <a:pt x="233" y="8"/>
                        <a:pt x="238" y="5"/>
                        <a:pt x="243" y="3"/>
                      </a:cubicBezTo>
                      <a:cubicBezTo>
                        <a:pt x="249" y="0"/>
                        <a:pt x="255" y="3"/>
                        <a:pt x="261" y="4"/>
                      </a:cubicBezTo>
                      <a:cubicBezTo>
                        <a:pt x="263" y="4"/>
                        <a:pt x="265" y="4"/>
                        <a:pt x="267" y="4"/>
                      </a:cubicBezTo>
                      <a:cubicBezTo>
                        <a:pt x="266" y="8"/>
                        <a:pt x="266" y="11"/>
                        <a:pt x="264" y="13"/>
                      </a:cubicBezTo>
                      <a:cubicBezTo>
                        <a:pt x="262" y="17"/>
                        <a:pt x="257" y="22"/>
                        <a:pt x="256" y="26"/>
                      </a:cubicBezTo>
                      <a:cubicBezTo>
                        <a:pt x="256" y="29"/>
                        <a:pt x="257" y="31"/>
                        <a:pt x="257" y="34"/>
                      </a:cubicBezTo>
                      <a:cubicBezTo>
                        <a:pt x="258" y="36"/>
                        <a:pt x="258" y="39"/>
                        <a:pt x="258" y="42"/>
                      </a:cubicBezTo>
                      <a:cubicBezTo>
                        <a:pt x="258" y="48"/>
                        <a:pt x="258" y="52"/>
                        <a:pt x="255" y="57"/>
                      </a:cubicBezTo>
                      <a:cubicBezTo>
                        <a:pt x="252" y="61"/>
                        <a:pt x="247" y="63"/>
                        <a:pt x="246" y="68"/>
                      </a:cubicBezTo>
                      <a:cubicBezTo>
                        <a:pt x="246" y="70"/>
                        <a:pt x="246" y="73"/>
                        <a:pt x="247" y="75"/>
                      </a:cubicBezTo>
                      <a:cubicBezTo>
                        <a:pt x="249" y="77"/>
                        <a:pt x="251" y="79"/>
                        <a:pt x="252" y="82"/>
                      </a:cubicBezTo>
                      <a:cubicBezTo>
                        <a:pt x="253" y="85"/>
                        <a:pt x="256" y="86"/>
                        <a:pt x="257" y="88"/>
                      </a:cubicBezTo>
                      <a:cubicBezTo>
                        <a:pt x="258" y="91"/>
                        <a:pt x="259" y="93"/>
                        <a:pt x="261" y="95"/>
                      </a:cubicBezTo>
                      <a:cubicBezTo>
                        <a:pt x="265" y="99"/>
                        <a:pt x="269" y="103"/>
                        <a:pt x="272" y="108"/>
                      </a:cubicBezTo>
                      <a:cubicBezTo>
                        <a:pt x="274" y="113"/>
                        <a:pt x="274" y="117"/>
                        <a:pt x="275" y="122"/>
                      </a:cubicBezTo>
                      <a:cubicBezTo>
                        <a:pt x="275" y="124"/>
                        <a:pt x="276" y="127"/>
                        <a:pt x="277" y="129"/>
                      </a:cubicBezTo>
                      <a:cubicBezTo>
                        <a:pt x="278" y="129"/>
                        <a:pt x="278" y="129"/>
                        <a:pt x="278" y="129"/>
                      </a:cubicBezTo>
                      <a:cubicBezTo>
                        <a:pt x="277" y="130"/>
                        <a:pt x="277" y="130"/>
                        <a:pt x="276" y="130"/>
                      </a:cubicBezTo>
                      <a:cubicBezTo>
                        <a:pt x="272" y="132"/>
                        <a:pt x="275" y="140"/>
                        <a:pt x="276" y="144"/>
                      </a:cubicBezTo>
                      <a:cubicBezTo>
                        <a:pt x="279" y="152"/>
                        <a:pt x="279" y="162"/>
                        <a:pt x="281" y="170"/>
                      </a:cubicBezTo>
                      <a:cubicBezTo>
                        <a:pt x="281" y="175"/>
                        <a:pt x="280" y="182"/>
                        <a:pt x="278" y="187"/>
                      </a:cubicBezTo>
                      <a:cubicBezTo>
                        <a:pt x="277" y="191"/>
                        <a:pt x="275" y="196"/>
                        <a:pt x="274" y="201"/>
                      </a:cubicBezTo>
                      <a:cubicBezTo>
                        <a:pt x="274" y="208"/>
                        <a:pt x="279" y="211"/>
                        <a:pt x="282" y="217"/>
                      </a:cubicBezTo>
                      <a:cubicBezTo>
                        <a:pt x="284" y="220"/>
                        <a:pt x="283" y="224"/>
                        <a:pt x="285" y="226"/>
                      </a:cubicBezTo>
                      <a:cubicBezTo>
                        <a:pt x="286" y="228"/>
                        <a:pt x="290" y="231"/>
                        <a:pt x="292" y="232"/>
                      </a:cubicBezTo>
                      <a:cubicBezTo>
                        <a:pt x="298" y="235"/>
                        <a:pt x="305" y="240"/>
                        <a:pt x="311" y="2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9" name="Freeform 241"/>
                <p:cNvSpPr/>
                <p:nvPr/>
              </p:nvSpPr>
              <p:spPr bwMode="auto">
                <a:xfrm>
                  <a:off x="1228723" y="2863849"/>
                  <a:ext cx="466724" cy="376237"/>
                </a:xfrm>
                <a:custGeom>
                  <a:avLst/>
                  <a:gdLst/>
                  <a:ahLst/>
                  <a:cxnLst>
                    <a:cxn ang="0">
                      <a:pos x="178" y="67"/>
                    </a:cxn>
                    <a:cxn ang="0">
                      <a:pos x="174" y="71"/>
                    </a:cxn>
                    <a:cxn ang="0">
                      <a:pos x="144" y="73"/>
                    </a:cxn>
                    <a:cxn ang="0">
                      <a:pos x="136" y="84"/>
                    </a:cxn>
                    <a:cxn ang="0">
                      <a:pos x="124" y="95"/>
                    </a:cxn>
                    <a:cxn ang="0">
                      <a:pos x="118" y="98"/>
                    </a:cxn>
                    <a:cxn ang="0">
                      <a:pos x="113" y="105"/>
                    </a:cxn>
                    <a:cxn ang="0">
                      <a:pos x="109" y="107"/>
                    </a:cxn>
                    <a:cxn ang="0">
                      <a:pos x="105" y="108"/>
                    </a:cxn>
                    <a:cxn ang="0">
                      <a:pos x="98" y="110"/>
                    </a:cxn>
                    <a:cxn ang="0">
                      <a:pos x="90" y="112"/>
                    </a:cxn>
                    <a:cxn ang="0">
                      <a:pos x="84" y="116"/>
                    </a:cxn>
                    <a:cxn ang="0">
                      <a:pos x="75" y="118"/>
                    </a:cxn>
                    <a:cxn ang="0">
                      <a:pos x="67" y="121"/>
                    </a:cxn>
                    <a:cxn ang="0">
                      <a:pos x="61" y="132"/>
                    </a:cxn>
                    <a:cxn ang="0">
                      <a:pos x="59" y="143"/>
                    </a:cxn>
                    <a:cxn ang="0">
                      <a:pos x="0" y="143"/>
                    </a:cxn>
                    <a:cxn ang="0">
                      <a:pos x="25" y="121"/>
                    </a:cxn>
                    <a:cxn ang="0">
                      <a:pos x="50" y="66"/>
                    </a:cxn>
                    <a:cxn ang="0">
                      <a:pos x="70" y="41"/>
                    </a:cxn>
                    <a:cxn ang="0">
                      <a:pos x="84" y="32"/>
                    </a:cxn>
                    <a:cxn ang="0">
                      <a:pos x="93" y="19"/>
                    </a:cxn>
                    <a:cxn ang="0">
                      <a:pos x="113" y="1"/>
                    </a:cxn>
                    <a:cxn ang="0">
                      <a:pos x="129" y="3"/>
                    </a:cxn>
                    <a:cxn ang="0">
                      <a:pos x="160" y="9"/>
                    </a:cxn>
                    <a:cxn ang="0">
                      <a:pos x="163" y="8"/>
                    </a:cxn>
                    <a:cxn ang="0">
                      <a:pos x="165" y="20"/>
                    </a:cxn>
                    <a:cxn ang="0">
                      <a:pos x="167" y="29"/>
                    </a:cxn>
                    <a:cxn ang="0">
                      <a:pos x="168" y="39"/>
                    </a:cxn>
                    <a:cxn ang="0">
                      <a:pos x="171" y="53"/>
                    </a:cxn>
                    <a:cxn ang="0">
                      <a:pos x="178" y="67"/>
                    </a:cxn>
                  </a:cxnLst>
                  <a:rect l="0" t="0" r="r" b="b"/>
                  <a:pathLst>
                    <a:path w="178" h="143">
                      <a:moveTo>
                        <a:pt x="178" y="67"/>
                      </a:moveTo>
                      <a:cubicBezTo>
                        <a:pt x="178" y="71"/>
                        <a:pt x="174" y="68"/>
                        <a:pt x="174" y="71"/>
                      </a:cubicBezTo>
                      <a:cubicBezTo>
                        <a:pt x="164" y="72"/>
                        <a:pt x="153" y="64"/>
                        <a:pt x="144" y="73"/>
                      </a:cubicBezTo>
                      <a:cubicBezTo>
                        <a:pt x="141" y="77"/>
                        <a:pt x="138" y="81"/>
                        <a:pt x="136" y="84"/>
                      </a:cubicBezTo>
                      <a:cubicBezTo>
                        <a:pt x="132" y="88"/>
                        <a:pt x="128" y="92"/>
                        <a:pt x="124" y="95"/>
                      </a:cubicBezTo>
                      <a:cubicBezTo>
                        <a:pt x="123" y="97"/>
                        <a:pt x="119" y="97"/>
                        <a:pt x="118" y="98"/>
                      </a:cubicBezTo>
                      <a:cubicBezTo>
                        <a:pt x="115" y="100"/>
                        <a:pt x="115" y="104"/>
                        <a:pt x="113" y="105"/>
                      </a:cubicBezTo>
                      <a:cubicBezTo>
                        <a:pt x="112" y="106"/>
                        <a:pt x="110" y="106"/>
                        <a:pt x="109" y="107"/>
                      </a:cubicBezTo>
                      <a:cubicBezTo>
                        <a:pt x="108" y="107"/>
                        <a:pt x="107" y="107"/>
                        <a:pt x="105" y="108"/>
                      </a:cubicBezTo>
                      <a:cubicBezTo>
                        <a:pt x="102" y="109"/>
                        <a:pt x="100" y="109"/>
                        <a:pt x="98" y="110"/>
                      </a:cubicBezTo>
                      <a:cubicBezTo>
                        <a:pt x="95" y="111"/>
                        <a:pt x="93" y="111"/>
                        <a:pt x="90" y="112"/>
                      </a:cubicBezTo>
                      <a:cubicBezTo>
                        <a:pt x="88" y="113"/>
                        <a:pt x="86" y="115"/>
                        <a:pt x="84" y="116"/>
                      </a:cubicBezTo>
                      <a:cubicBezTo>
                        <a:pt x="81" y="117"/>
                        <a:pt x="78" y="117"/>
                        <a:pt x="75" y="118"/>
                      </a:cubicBezTo>
                      <a:cubicBezTo>
                        <a:pt x="72" y="119"/>
                        <a:pt x="70" y="120"/>
                        <a:pt x="67" y="121"/>
                      </a:cubicBezTo>
                      <a:cubicBezTo>
                        <a:pt x="62" y="124"/>
                        <a:pt x="62" y="127"/>
                        <a:pt x="61" y="132"/>
                      </a:cubicBezTo>
                      <a:cubicBezTo>
                        <a:pt x="61" y="136"/>
                        <a:pt x="60" y="140"/>
                        <a:pt x="59" y="143"/>
                      </a:cubicBezTo>
                      <a:cubicBezTo>
                        <a:pt x="0" y="143"/>
                        <a:pt x="0" y="143"/>
                        <a:pt x="0" y="143"/>
                      </a:cubicBezTo>
                      <a:cubicBezTo>
                        <a:pt x="8" y="135"/>
                        <a:pt x="14" y="127"/>
                        <a:pt x="25" y="121"/>
                      </a:cubicBezTo>
                      <a:cubicBezTo>
                        <a:pt x="44" y="110"/>
                        <a:pt x="45" y="86"/>
                        <a:pt x="50" y="66"/>
                      </a:cubicBezTo>
                      <a:cubicBezTo>
                        <a:pt x="52" y="56"/>
                        <a:pt x="62" y="46"/>
                        <a:pt x="70" y="41"/>
                      </a:cubicBezTo>
                      <a:cubicBezTo>
                        <a:pt x="75" y="38"/>
                        <a:pt x="80" y="37"/>
                        <a:pt x="84" y="32"/>
                      </a:cubicBezTo>
                      <a:cubicBezTo>
                        <a:pt x="88" y="28"/>
                        <a:pt x="90" y="24"/>
                        <a:pt x="93" y="19"/>
                      </a:cubicBezTo>
                      <a:cubicBezTo>
                        <a:pt x="97" y="11"/>
                        <a:pt x="101" y="1"/>
                        <a:pt x="113" y="1"/>
                      </a:cubicBezTo>
                      <a:cubicBezTo>
                        <a:pt x="119" y="0"/>
                        <a:pt x="124" y="2"/>
                        <a:pt x="129" y="3"/>
                      </a:cubicBezTo>
                      <a:cubicBezTo>
                        <a:pt x="139" y="6"/>
                        <a:pt x="149" y="10"/>
                        <a:pt x="160" y="9"/>
                      </a:cubicBezTo>
                      <a:cubicBezTo>
                        <a:pt x="161" y="9"/>
                        <a:pt x="162" y="8"/>
                        <a:pt x="163" y="8"/>
                      </a:cubicBezTo>
                      <a:cubicBezTo>
                        <a:pt x="163" y="13"/>
                        <a:pt x="164" y="19"/>
                        <a:pt x="165" y="20"/>
                      </a:cubicBezTo>
                      <a:cubicBezTo>
                        <a:pt x="165" y="23"/>
                        <a:pt x="166" y="26"/>
                        <a:pt x="167" y="29"/>
                      </a:cubicBezTo>
                      <a:cubicBezTo>
                        <a:pt x="168" y="32"/>
                        <a:pt x="168" y="35"/>
                        <a:pt x="168" y="39"/>
                      </a:cubicBezTo>
                      <a:cubicBezTo>
                        <a:pt x="170" y="43"/>
                        <a:pt x="171" y="48"/>
                        <a:pt x="171" y="53"/>
                      </a:cubicBezTo>
                      <a:cubicBezTo>
                        <a:pt x="172" y="56"/>
                        <a:pt x="178" y="64"/>
                        <a:pt x="178" y="6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0" name="Freeform 242"/>
                <p:cNvSpPr/>
                <p:nvPr/>
              </p:nvSpPr>
              <p:spPr bwMode="auto">
                <a:xfrm>
                  <a:off x="1065211" y="3240085"/>
                  <a:ext cx="323849" cy="285750"/>
                </a:xfrm>
                <a:custGeom>
                  <a:avLst/>
                  <a:gdLst/>
                  <a:ahLst/>
                  <a:cxnLst>
                    <a:cxn ang="0">
                      <a:pos x="123" y="32"/>
                    </a:cxn>
                    <a:cxn ang="0">
                      <a:pos x="101" y="33"/>
                    </a:cxn>
                    <a:cxn ang="0">
                      <a:pos x="87" y="33"/>
                    </a:cxn>
                    <a:cxn ang="0">
                      <a:pos x="78" y="33"/>
                    </a:cxn>
                    <a:cxn ang="0">
                      <a:pos x="74" y="38"/>
                    </a:cxn>
                    <a:cxn ang="0">
                      <a:pos x="75" y="62"/>
                    </a:cxn>
                    <a:cxn ang="0">
                      <a:pos x="75" y="69"/>
                    </a:cxn>
                    <a:cxn ang="0">
                      <a:pos x="69" y="75"/>
                    </a:cxn>
                    <a:cxn ang="0">
                      <a:pos x="59" y="84"/>
                    </a:cxn>
                    <a:cxn ang="0">
                      <a:pos x="56" y="100"/>
                    </a:cxn>
                    <a:cxn ang="0">
                      <a:pos x="54" y="107"/>
                    </a:cxn>
                    <a:cxn ang="0">
                      <a:pos x="45" y="108"/>
                    </a:cxn>
                    <a:cxn ang="0">
                      <a:pos x="30" y="108"/>
                    </a:cxn>
                    <a:cxn ang="0">
                      <a:pos x="15" y="106"/>
                    </a:cxn>
                    <a:cxn ang="0">
                      <a:pos x="4" y="107"/>
                    </a:cxn>
                    <a:cxn ang="0">
                      <a:pos x="0" y="109"/>
                    </a:cxn>
                    <a:cxn ang="0">
                      <a:pos x="2" y="92"/>
                    </a:cxn>
                    <a:cxn ang="0">
                      <a:pos x="13" y="70"/>
                    </a:cxn>
                    <a:cxn ang="0">
                      <a:pos x="34" y="30"/>
                    </a:cxn>
                    <a:cxn ang="0">
                      <a:pos x="45" y="17"/>
                    </a:cxn>
                    <a:cxn ang="0">
                      <a:pos x="61" y="1"/>
                    </a:cxn>
                    <a:cxn ang="0">
                      <a:pos x="62" y="0"/>
                    </a:cxn>
                    <a:cxn ang="0">
                      <a:pos x="121" y="0"/>
                    </a:cxn>
                    <a:cxn ang="0">
                      <a:pos x="121" y="3"/>
                    </a:cxn>
                    <a:cxn ang="0">
                      <a:pos x="121" y="7"/>
                    </a:cxn>
                    <a:cxn ang="0">
                      <a:pos x="121" y="18"/>
                    </a:cxn>
                    <a:cxn ang="0">
                      <a:pos x="121" y="21"/>
                    </a:cxn>
                    <a:cxn ang="0">
                      <a:pos x="123" y="26"/>
                    </a:cxn>
                    <a:cxn ang="0">
                      <a:pos x="123" y="32"/>
                    </a:cxn>
                  </a:cxnLst>
                  <a:rect l="0" t="0" r="r" b="b"/>
                  <a:pathLst>
                    <a:path w="123" h="109">
                      <a:moveTo>
                        <a:pt x="123" y="32"/>
                      </a:moveTo>
                      <a:cubicBezTo>
                        <a:pt x="116" y="34"/>
                        <a:pt x="108" y="33"/>
                        <a:pt x="101" y="33"/>
                      </a:cubicBezTo>
                      <a:cubicBezTo>
                        <a:pt x="96" y="33"/>
                        <a:pt x="92" y="33"/>
                        <a:pt x="87" y="33"/>
                      </a:cubicBezTo>
                      <a:cubicBezTo>
                        <a:pt x="84" y="33"/>
                        <a:pt x="81" y="32"/>
                        <a:pt x="78" y="33"/>
                      </a:cubicBezTo>
                      <a:cubicBezTo>
                        <a:pt x="74" y="33"/>
                        <a:pt x="75" y="35"/>
                        <a:pt x="74" y="38"/>
                      </a:cubicBezTo>
                      <a:cubicBezTo>
                        <a:pt x="74" y="46"/>
                        <a:pt x="75" y="54"/>
                        <a:pt x="75" y="62"/>
                      </a:cubicBezTo>
                      <a:cubicBezTo>
                        <a:pt x="76" y="65"/>
                        <a:pt x="75" y="67"/>
                        <a:pt x="75" y="69"/>
                      </a:cubicBezTo>
                      <a:cubicBezTo>
                        <a:pt x="74" y="73"/>
                        <a:pt x="72" y="73"/>
                        <a:pt x="69" y="75"/>
                      </a:cubicBezTo>
                      <a:cubicBezTo>
                        <a:pt x="64" y="76"/>
                        <a:pt x="61" y="80"/>
                        <a:pt x="59" y="84"/>
                      </a:cubicBezTo>
                      <a:cubicBezTo>
                        <a:pt x="58" y="90"/>
                        <a:pt x="56" y="95"/>
                        <a:pt x="56" y="100"/>
                      </a:cubicBezTo>
                      <a:cubicBezTo>
                        <a:pt x="55" y="102"/>
                        <a:pt x="55" y="105"/>
                        <a:pt x="54" y="107"/>
                      </a:cubicBezTo>
                      <a:cubicBezTo>
                        <a:pt x="52" y="108"/>
                        <a:pt x="48" y="109"/>
                        <a:pt x="45" y="108"/>
                      </a:cubicBezTo>
                      <a:cubicBezTo>
                        <a:pt x="40" y="108"/>
                        <a:pt x="35" y="109"/>
                        <a:pt x="30" y="108"/>
                      </a:cubicBezTo>
                      <a:cubicBezTo>
                        <a:pt x="25" y="107"/>
                        <a:pt x="20" y="106"/>
                        <a:pt x="15" y="106"/>
                      </a:cubicBezTo>
                      <a:cubicBezTo>
                        <a:pt x="11" y="106"/>
                        <a:pt x="7" y="106"/>
                        <a:pt x="4" y="107"/>
                      </a:cubicBezTo>
                      <a:cubicBezTo>
                        <a:pt x="3" y="108"/>
                        <a:pt x="1" y="109"/>
                        <a:pt x="0" y="109"/>
                      </a:cubicBezTo>
                      <a:cubicBezTo>
                        <a:pt x="0" y="103"/>
                        <a:pt x="0" y="97"/>
                        <a:pt x="2" y="92"/>
                      </a:cubicBezTo>
                      <a:cubicBezTo>
                        <a:pt x="5" y="84"/>
                        <a:pt x="10" y="77"/>
                        <a:pt x="13" y="70"/>
                      </a:cubicBezTo>
                      <a:cubicBezTo>
                        <a:pt x="19" y="56"/>
                        <a:pt x="23" y="40"/>
                        <a:pt x="34" y="30"/>
                      </a:cubicBezTo>
                      <a:cubicBezTo>
                        <a:pt x="38" y="25"/>
                        <a:pt x="42" y="22"/>
                        <a:pt x="45" y="17"/>
                      </a:cubicBezTo>
                      <a:cubicBezTo>
                        <a:pt x="50" y="10"/>
                        <a:pt x="55" y="6"/>
                        <a:pt x="61" y="1"/>
                      </a:cubicBezTo>
                      <a:cubicBezTo>
                        <a:pt x="61" y="1"/>
                        <a:pt x="61" y="1"/>
                        <a:pt x="62" y="0"/>
                      </a:cubicBezTo>
                      <a:cubicBezTo>
                        <a:pt x="121" y="0"/>
                        <a:pt x="121" y="0"/>
                        <a:pt x="121" y="0"/>
                      </a:cubicBezTo>
                      <a:cubicBezTo>
                        <a:pt x="121" y="1"/>
                        <a:pt x="121" y="2"/>
                        <a:pt x="121" y="3"/>
                      </a:cubicBezTo>
                      <a:cubicBezTo>
                        <a:pt x="121" y="5"/>
                        <a:pt x="121" y="6"/>
                        <a:pt x="121" y="7"/>
                      </a:cubicBezTo>
                      <a:cubicBezTo>
                        <a:pt x="121" y="11"/>
                        <a:pt x="120" y="14"/>
                        <a:pt x="121" y="18"/>
                      </a:cubicBezTo>
                      <a:cubicBezTo>
                        <a:pt x="121" y="19"/>
                        <a:pt x="120" y="20"/>
                        <a:pt x="121" y="21"/>
                      </a:cubicBezTo>
                      <a:cubicBezTo>
                        <a:pt x="121" y="23"/>
                        <a:pt x="122" y="24"/>
                        <a:pt x="123" y="26"/>
                      </a:cubicBezTo>
                      <a:cubicBezTo>
                        <a:pt x="123" y="27"/>
                        <a:pt x="123" y="31"/>
                        <a:pt x="123" y="3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1" name="Freeform 243"/>
                <p:cNvSpPr/>
                <p:nvPr/>
              </p:nvSpPr>
              <p:spPr bwMode="auto">
                <a:xfrm>
                  <a:off x="1062036" y="3257549"/>
                  <a:ext cx="465137" cy="525462"/>
                </a:xfrm>
                <a:custGeom>
                  <a:avLst/>
                  <a:gdLst/>
                  <a:ahLst/>
                  <a:cxnLst>
                    <a:cxn ang="0">
                      <a:pos x="156" y="42"/>
                    </a:cxn>
                    <a:cxn ang="0">
                      <a:pos x="175" y="183"/>
                    </a:cxn>
                    <a:cxn ang="0">
                      <a:pos x="167" y="187"/>
                    </a:cxn>
                    <a:cxn ang="0">
                      <a:pos x="153" y="191"/>
                    </a:cxn>
                    <a:cxn ang="0">
                      <a:pos x="118" y="191"/>
                    </a:cxn>
                    <a:cxn ang="0">
                      <a:pos x="105" y="191"/>
                    </a:cxn>
                    <a:cxn ang="0">
                      <a:pos x="89" y="189"/>
                    </a:cxn>
                    <a:cxn ang="0">
                      <a:pos x="74" y="191"/>
                    </a:cxn>
                    <a:cxn ang="0">
                      <a:pos x="67" y="194"/>
                    </a:cxn>
                    <a:cxn ang="0">
                      <a:pos x="63" y="198"/>
                    </a:cxn>
                    <a:cxn ang="0">
                      <a:pos x="61" y="199"/>
                    </a:cxn>
                    <a:cxn ang="0">
                      <a:pos x="59" y="199"/>
                    </a:cxn>
                    <a:cxn ang="0">
                      <a:pos x="55" y="190"/>
                    </a:cxn>
                    <a:cxn ang="0">
                      <a:pos x="47" y="185"/>
                    </a:cxn>
                    <a:cxn ang="0">
                      <a:pos x="28" y="175"/>
                    </a:cxn>
                    <a:cxn ang="0">
                      <a:pos x="10" y="178"/>
                    </a:cxn>
                    <a:cxn ang="0">
                      <a:pos x="0" y="180"/>
                    </a:cxn>
                    <a:cxn ang="0">
                      <a:pos x="4" y="169"/>
                    </a:cxn>
                    <a:cxn ang="0">
                      <a:pos x="10" y="138"/>
                    </a:cxn>
                    <a:cxn ang="0">
                      <a:pos x="10" y="122"/>
                    </a:cxn>
                    <a:cxn ang="0">
                      <a:pos x="2" y="108"/>
                    </a:cxn>
                    <a:cxn ang="0">
                      <a:pos x="1" y="102"/>
                    </a:cxn>
                    <a:cxn ang="0">
                      <a:pos x="5" y="100"/>
                    </a:cxn>
                    <a:cxn ang="0">
                      <a:pos x="16" y="99"/>
                    </a:cxn>
                    <a:cxn ang="0">
                      <a:pos x="31" y="101"/>
                    </a:cxn>
                    <a:cxn ang="0">
                      <a:pos x="46" y="101"/>
                    </a:cxn>
                    <a:cxn ang="0">
                      <a:pos x="55" y="100"/>
                    </a:cxn>
                    <a:cxn ang="0">
                      <a:pos x="57" y="93"/>
                    </a:cxn>
                    <a:cxn ang="0">
                      <a:pos x="60" y="77"/>
                    </a:cxn>
                    <a:cxn ang="0">
                      <a:pos x="70" y="68"/>
                    </a:cxn>
                    <a:cxn ang="0">
                      <a:pos x="76" y="62"/>
                    </a:cxn>
                    <a:cxn ang="0">
                      <a:pos x="76" y="55"/>
                    </a:cxn>
                    <a:cxn ang="0">
                      <a:pos x="75" y="31"/>
                    </a:cxn>
                    <a:cxn ang="0">
                      <a:pos x="79" y="26"/>
                    </a:cxn>
                    <a:cxn ang="0">
                      <a:pos x="88" y="26"/>
                    </a:cxn>
                    <a:cxn ang="0">
                      <a:pos x="102" y="26"/>
                    </a:cxn>
                    <a:cxn ang="0">
                      <a:pos x="124" y="25"/>
                    </a:cxn>
                    <a:cxn ang="0">
                      <a:pos x="124" y="19"/>
                    </a:cxn>
                    <a:cxn ang="0">
                      <a:pos x="122" y="14"/>
                    </a:cxn>
                    <a:cxn ang="0">
                      <a:pos x="122" y="11"/>
                    </a:cxn>
                    <a:cxn ang="0">
                      <a:pos x="122" y="0"/>
                    </a:cxn>
                    <a:cxn ang="0">
                      <a:pos x="148" y="18"/>
                    </a:cxn>
                    <a:cxn ang="0">
                      <a:pos x="177" y="38"/>
                    </a:cxn>
                    <a:cxn ang="0">
                      <a:pos x="156" y="42"/>
                    </a:cxn>
                  </a:cxnLst>
                  <a:rect l="0" t="0" r="r" b="b"/>
                  <a:pathLst>
                    <a:path w="177" h="200">
                      <a:moveTo>
                        <a:pt x="156" y="42"/>
                      </a:moveTo>
                      <a:cubicBezTo>
                        <a:pt x="175" y="183"/>
                        <a:pt x="175" y="183"/>
                        <a:pt x="175" y="183"/>
                      </a:cubicBezTo>
                      <a:cubicBezTo>
                        <a:pt x="172" y="184"/>
                        <a:pt x="170" y="186"/>
                        <a:pt x="167" y="187"/>
                      </a:cubicBezTo>
                      <a:cubicBezTo>
                        <a:pt x="162" y="190"/>
                        <a:pt x="159" y="191"/>
                        <a:pt x="153" y="191"/>
                      </a:cubicBezTo>
                      <a:cubicBezTo>
                        <a:pt x="142" y="191"/>
                        <a:pt x="130" y="191"/>
                        <a:pt x="118" y="191"/>
                      </a:cubicBezTo>
                      <a:cubicBezTo>
                        <a:pt x="114" y="191"/>
                        <a:pt x="110" y="191"/>
                        <a:pt x="105" y="191"/>
                      </a:cubicBezTo>
                      <a:cubicBezTo>
                        <a:pt x="99" y="191"/>
                        <a:pt x="94" y="189"/>
                        <a:pt x="89" y="189"/>
                      </a:cubicBezTo>
                      <a:cubicBezTo>
                        <a:pt x="83" y="189"/>
                        <a:pt x="79" y="190"/>
                        <a:pt x="74" y="191"/>
                      </a:cubicBezTo>
                      <a:cubicBezTo>
                        <a:pt x="71" y="192"/>
                        <a:pt x="69" y="193"/>
                        <a:pt x="67" y="194"/>
                      </a:cubicBezTo>
                      <a:cubicBezTo>
                        <a:pt x="66" y="195"/>
                        <a:pt x="64" y="197"/>
                        <a:pt x="63" y="198"/>
                      </a:cubicBezTo>
                      <a:cubicBezTo>
                        <a:pt x="62" y="199"/>
                        <a:pt x="61" y="199"/>
                        <a:pt x="61" y="199"/>
                      </a:cubicBezTo>
                      <a:cubicBezTo>
                        <a:pt x="60" y="199"/>
                        <a:pt x="60" y="200"/>
                        <a:pt x="59" y="199"/>
                      </a:cubicBezTo>
                      <a:cubicBezTo>
                        <a:pt x="58" y="197"/>
                        <a:pt x="57" y="193"/>
                        <a:pt x="55" y="190"/>
                      </a:cubicBezTo>
                      <a:cubicBezTo>
                        <a:pt x="53" y="188"/>
                        <a:pt x="50" y="186"/>
                        <a:pt x="47" y="185"/>
                      </a:cubicBezTo>
                      <a:cubicBezTo>
                        <a:pt x="40" y="182"/>
                        <a:pt x="37" y="175"/>
                        <a:pt x="28" y="175"/>
                      </a:cubicBezTo>
                      <a:cubicBezTo>
                        <a:pt x="22" y="175"/>
                        <a:pt x="16" y="177"/>
                        <a:pt x="10" y="178"/>
                      </a:cubicBezTo>
                      <a:cubicBezTo>
                        <a:pt x="7" y="179"/>
                        <a:pt x="4" y="180"/>
                        <a:pt x="0" y="180"/>
                      </a:cubicBezTo>
                      <a:cubicBezTo>
                        <a:pt x="2" y="177"/>
                        <a:pt x="3" y="173"/>
                        <a:pt x="4" y="169"/>
                      </a:cubicBezTo>
                      <a:cubicBezTo>
                        <a:pt x="6" y="159"/>
                        <a:pt x="8" y="148"/>
                        <a:pt x="10" y="138"/>
                      </a:cubicBezTo>
                      <a:cubicBezTo>
                        <a:pt x="11" y="134"/>
                        <a:pt x="12" y="126"/>
                        <a:pt x="10" y="122"/>
                      </a:cubicBezTo>
                      <a:cubicBezTo>
                        <a:pt x="9" y="116"/>
                        <a:pt x="2" y="114"/>
                        <a:pt x="2" y="108"/>
                      </a:cubicBezTo>
                      <a:cubicBezTo>
                        <a:pt x="1" y="106"/>
                        <a:pt x="1" y="104"/>
                        <a:pt x="1" y="102"/>
                      </a:cubicBezTo>
                      <a:cubicBezTo>
                        <a:pt x="2" y="102"/>
                        <a:pt x="4" y="101"/>
                        <a:pt x="5" y="100"/>
                      </a:cubicBezTo>
                      <a:cubicBezTo>
                        <a:pt x="8" y="99"/>
                        <a:pt x="12" y="99"/>
                        <a:pt x="16" y="99"/>
                      </a:cubicBezTo>
                      <a:cubicBezTo>
                        <a:pt x="21" y="99"/>
                        <a:pt x="26" y="100"/>
                        <a:pt x="31" y="101"/>
                      </a:cubicBezTo>
                      <a:cubicBezTo>
                        <a:pt x="36" y="102"/>
                        <a:pt x="41" y="101"/>
                        <a:pt x="46" y="101"/>
                      </a:cubicBezTo>
                      <a:cubicBezTo>
                        <a:pt x="49" y="102"/>
                        <a:pt x="53" y="101"/>
                        <a:pt x="55" y="100"/>
                      </a:cubicBezTo>
                      <a:cubicBezTo>
                        <a:pt x="56" y="98"/>
                        <a:pt x="56" y="95"/>
                        <a:pt x="57" y="93"/>
                      </a:cubicBezTo>
                      <a:cubicBezTo>
                        <a:pt x="57" y="88"/>
                        <a:pt x="59" y="83"/>
                        <a:pt x="60" y="77"/>
                      </a:cubicBezTo>
                      <a:cubicBezTo>
                        <a:pt x="62" y="73"/>
                        <a:pt x="65" y="69"/>
                        <a:pt x="70" y="68"/>
                      </a:cubicBezTo>
                      <a:cubicBezTo>
                        <a:pt x="73" y="66"/>
                        <a:pt x="75" y="66"/>
                        <a:pt x="76" y="62"/>
                      </a:cubicBezTo>
                      <a:cubicBezTo>
                        <a:pt x="76" y="60"/>
                        <a:pt x="77" y="58"/>
                        <a:pt x="76" y="55"/>
                      </a:cubicBezTo>
                      <a:cubicBezTo>
                        <a:pt x="76" y="47"/>
                        <a:pt x="75" y="39"/>
                        <a:pt x="75" y="31"/>
                      </a:cubicBezTo>
                      <a:cubicBezTo>
                        <a:pt x="76" y="28"/>
                        <a:pt x="75" y="26"/>
                        <a:pt x="79" y="26"/>
                      </a:cubicBezTo>
                      <a:cubicBezTo>
                        <a:pt x="82" y="25"/>
                        <a:pt x="85" y="26"/>
                        <a:pt x="88" y="26"/>
                      </a:cubicBezTo>
                      <a:cubicBezTo>
                        <a:pt x="93" y="26"/>
                        <a:pt x="97" y="26"/>
                        <a:pt x="102" y="26"/>
                      </a:cubicBezTo>
                      <a:cubicBezTo>
                        <a:pt x="109" y="26"/>
                        <a:pt x="117" y="27"/>
                        <a:pt x="124" y="25"/>
                      </a:cubicBezTo>
                      <a:cubicBezTo>
                        <a:pt x="124" y="24"/>
                        <a:pt x="124" y="20"/>
                        <a:pt x="124" y="19"/>
                      </a:cubicBezTo>
                      <a:cubicBezTo>
                        <a:pt x="123" y="17"/>
                        <a:pt x="122" y="16"/>
                        <a:pt x="122" y="14"/>
                      </a:cubicBezTo>
                      <a:cubicBezTo>
                        <a:pt x="121" y="13"/>
                        <a:pt x="122" y="12"/>
                        <a:pt x="122" y="11"/>
                      </a:cubicBezTo>
                      <a:cubicBezTo>
                        <a:pt x="121" y="7"/>
                        <a:pt x="122" y="4"/>
                        <a:pt x="122" y="0"/>
                      </a:cubicBezTo>
                      <a:cubicBezTo>
                        <a:pt x="131" y="6"/>
                        <a:pt x="140" y="12"/>
                        <a:pt x="148" y="18"/>
                      </a:cubicBezTo>
                      <a:cubicBezTo>
                        <a:pt x="158" y="25"/>
                        <a:pt x="167" y="31"/>
                        <a:pt x="177" y="38"/>
                      </a:cubicBezTo>
                      <a:lnTo>
                        <a:pt x="156" y="4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2" name="Freeform 244"/>
                <p:cNvSpPr/>
                <p:nvPr/>
              </p:nvSpPr>
              <p:spPr bwMode="auto">
                <a:xfrm>
                  <a:off x="1057273" y="3835399"/>
                  <a:ext cx="155575" cy="31750"/>
                </a:xfrm>
                <a:custGeom>
                  <a:avLst/>
                  <a:gdLst/>
                  <a:ahLst/>
                  <a:cxnLst>
                    <a:cxn ang="0">
                      <a:pos x="56" y="4"/>
                    </a:cxn>
                    <a:cxn ang="0">
                      <a:pos x="48" y="5"/>
                    </a:cxn>
                    <a:cxn ang="0">
                      <a:pos x="42" y="8"/>
                    </a:cxn>
                    <a:cxn ang="0">
                      <a:pos x="34" y="8"/>
                    </a:cxn>
                    <a:cxn ang="0">
                      <a:pos x="17" y="7"/>
                    </a:cxn>
                    <a:cxn ang="0">
                      <a:pos x="3" y="12"/>
                    </a:cxn>
                    <a:cxn ang="0">
                      <a:pos x="1" y="8"/>
                    </a:cxn>
                    <a:cxn ang="0">
                      <a:pos x="0" y="2"/>
                    </a:cxn>
                    <a:cxn ang="0">
                      <a:pos x="8" y="1"/>
                    </a:cxn>
                    <a:cxn ang="0">
                      <a:pos x="14" y="1"/>
                    </a:cxn>
                    <a:cxn ang="0">
                      <a:pos x="23" y="1"/>
                    </a:cxn>
                    <a:cxn ang="0">
                      <a:pos x="53" y="0"/>
                    </a:cxn>
                    <a:cxn ang="0">
                      <a:pos x="56" y="4"/>
                    </a:cxn>
                  </a:cxnLst>
                  <a:rect l="0" t="0" r="r" b="b"/>
                  <a:pathLst>
                    <a:path w="59" h="12">
                      <a:moveTo>
                        <a:pt x="56" y="4"/>
                      </a:moveTo>
                      <a:cubicBezTo>
                        <a:pt x="54" y="5"/>
                        <a:pt x="51" y="5"/>
                        <a:pt x="48" y="5"/>
                      </a:cubicBezTo>
                      <a:cubicBezTo>
                        <a:pt x="46" y="6"/>
                        <a:pt x="44" y="8"/>
                        <a:pt x="42" y="8"/>
                      </a:cubicBezTo>
                      <a:cubicBezTo>
                        <a:pt x="39" y="9"/>
                        <a:pt x="36" y="9"/>
                        <a:pt x="34" y="8"/>
                      </a:cubicBezTo>
                      <a:cubicBezTo>
                        <a:pt x="28" y="7"/>
                        <a:pt x="23" y="5"/>
                        <a:pt x="17" y="7"/>
                      </a:cubicBezTo>
                      <a:cubicBezTo>
                        <a:pt x="12" y="8"/>
                        <a:pt x="8" y="11"/>
                        <a:pt x="3" y="12"/>
                      </a:cubicBezTo>
                      <a:cubicBezTo>
                        <a:pt x="2" y="11"/>
                        <a:pt x="1" y="10"/>
                        <a:pt x="1" y="8"/>
                      </a:cubicBezTo>
                      <a:cubicBezTo>
                        <a:pt x="0" y="6"/>
                        <a:pt x="0" y="4"/>
                        <a:pt x="0" y="2"/>
                      </a:cubicBezTo>
                      <a:cubicBezTo>
                        <a:pt x="2" y="2"/>
                        <a:pt x="5" y="1"/>
                        <a:pt x="8" y="1"/>
                      </a:cubicBezTo>
                      <a:cubicBezTo>
                        <a:pt x="14" y="1"/>
                        <a:pt x="14" y="1"/>
                        <a:pt x="14" y="1"/>
                      </a:cubicBezTo>
                      <a:cubicBezTo>
                        <a:pt x="17" y="2"/>
                        <a:pt x="20" y="1"/>
                        <a:pt x="23" y="1"/>
                      </a:cubicBezTo>
                      <a:cubicBezTo>
                        <a:pt x="33" y="0"/>
                        <a:pt x="43" y="0"/>
                        <a:pt x="53" y="0"/>
                      </a:cubicBezTo>
                      <a:cubicBezTo>
                        <a:pt x="56" y="1"/>
                        <a:pt x="59" y="2"/>
                        <a:pt x="56"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3" name="Freeform 245"/>
                <p:cNvSpPr/>
                <p:nvPr/>
              </p:nvSpPr>
              <p:spPr bwMode="auto">
                <a:xfrm>
                  <a:off x="1049336" y="3717924"/>
                  <a:ext cx="236537" cy="173037"/>
                </a:xfrm>
                <a:custGeom>
                  <a:avLst/>
                  <a:gdLst/>
                  <a:ahLst/>
                  <a:cxnLst>
                    <a:cxn ang="0">
                      <a:pos x="90" y="64"/>
                    </a:cxn>
                    <a:cxn ang="0">
                      <a:pos x="87" y="64"/>
                    </a:cxn>
                    <a:cxn ang="0">
                      <a:pos x="75" y="60"/>
                    </a:cxn>
                    <a:cxn ang="0">
                      <a:pos x="51" y="60"/>
                    </a:cxn>
                    <a:cxn ang="0">
                      <a:pos x="51" y="60"/>
                    </a:cxn>
                    <a:cxn ang="0">
                      <a:pos x="29" y="60"/>
                    </a:cxn>
                    <a:cxn ang="0">
                      <a:pos x="19" y="66"/>
                    </a:cxn>
                    <a:cxn ang="0">
                      <a:pos x="19" y="66"/>
                    </a:cxn>
                    <a:cxn ang="0">
                      <a:pos x="6" y="57"/>
                    </a:cxn>
                    <a:cxn ang="0">
                      <a:pos x="20" y="52"/>
                    </a:cxn>
                    <a:cxn ang="0">
                      <a:pos x="37" y="53"/>
                    </a:cxn>
                    <a:cxn ang="0">
                      <a:pos x="45" y="53"/>
                    </a:cxn>
                    <a:cxn ang="0">
                      <a:pos x="51" y="50"/>
                    </a:cxn>
                    <a:cxn ang="0">
                      <a:pos x="59" y="49"/>
                    </a:cxn>
                    <a:cxn ang="0">
                      <a:pos x="56" y="45"/>
                    </a:cxn>
                    <a:cxn ang="0">
                      <a:pos x="26" y="46"/>
                    </a:cxn>
                    <a:cxn ang="0">
                      <a:pos x="17" y="46"/>
                    </a:cxn>
                    <a:cxn ang="0">
                      <a:pos x="11" y="46"/>
                    </a:cxn>
                    <a:cxn ang="0">
                      <a:pos x="3" y="47"/>
                    </a:cxn>
                    <a:cxn ang="0">
                      <a:pos x="3" y="42"/>
                    </a:cxn>
                    <a:cxn ang="0">
                      <a:pos x="0" y="23"/>
                    </a:cxn>
                    <a:cxn ang="0">
                      <a:pos x="5" y="5"/>
                    </a:cxn>
                    <a:cxn ang="0">
                      <a:pos x="15" y="3"/>
                    </a:cxn>
                    <a:cxn ang="0">
                      <a:pos x="33" y="0"/>
                    </a:cxn>
                    <a:cxn ang="0">
                      <a:pos x="52" y="10"/>
                    </a:cxn>
                    <a:cxn ang="0">
                      <a:pos x="60" y="15"/>
                    </a:cxn>
                    <a:cxn ang="0">
                      <a:pos x="64" y="24"/>
                    </a:cxn>
                    <a:cxn ang="0">
                      <a:pos x="66" y="24"/>
                    </a:cxn>
                    <a:cxn ang="0">
                      <a:pos x="68" y="23"/>
                    </a:cxn>
                    <a:cxn ang="0">
                      <a:pos x="68" y="23"/>
                    </a:cxn>
                    <a:cxn ang="0">
                      <a:pos x="74" y="27"/>
                    </a:cxn>
                    <a:cxn ang="0">
                      <a:pos x="81" y="28"/>
                    </a:cxn>
                    <a:cxn ang="0">
                      <a:pos x="80" y="34"/>
                    </a:cxn>
                    <a:cxn ang="0">
                      <a:pos x="77" y="41"/>
                    </a:cxn>
                    <a:cxn ang="0">
                      <a:pos x="87" y="55"/>
                    </a:cxn>
                    <a:cxn ang="0">
                      <a:pos x="90" y="64"/>
                    </a:cxn>
                  </a:cxnLst>
                  <a:rect l="0" t="0" r="r" b="b"/>
                  <a:pathLst>
                    <a:path w="90" h="66">
                      <a:moveTo>
                        <a:pt x="90" y="64"/>
                      </a:moveTo>
                      <a:cubicBezTo>
                        <a:pt x="89" y="64"/>
                        <a:pt x="88" y="63"/>
                        <a:pt x="87" y="64"/>
                      </a:cubicBezTo>
                      <a:cubicBezTo>
                        <a:pt x="82" y="64"/>
                        <a:pt x="80" y="61"/>
                        <a:pt x="75" y="60"/>
                      </a:cubicBezTo>
                      <a:cubicBezTo>
                        <a:pt x="68" y="58"/>
                        <a:pt x="59" y="60"/>
                        <a:pt x="51" y="60"/>
                      </a:cubicBezTo>
                      <a:cubicBezTo>
                        <a:pt x="51" y="60"/>
                        <a:pt x="51" y="60"/>
                        <a:pt x="51" y="60"/>
                      </a:cubicBezTo>
                      <a:cubicBezTo>
                        <a:pt x="44" y="60"/>
                        <a:pt x="36" y="60"/>
                        <a:pt x="29" y="60"/>
                      </a:cubicBezTo>
                      <a:cubicBezTo>
                        <a:pt x="24" y="60"/>
                        <a:pt x="23" y="63"/>
                        <a:pt x="19" y="66"/>
                      </a:cubicBezTo>
                      <a:cubicBezTo>
                        <a:pt x="19" y="66"/>
                        <a:pt x="19" y="66"/>
                        <a:pt x="19" y="66"/>
                      </a:cubicBezTo>
                      <a:cubicBezTo>
                        <a:pt x="14" y="63"/>
                        <a:pt x="9" y="61"/>
                        <a:pt x="6" y="57"/>
                      </a:cubicBezTo>
                      <a:cubicBezTo>
                        <a:pt x="11" y="56"/>
                        <a:pt x="15" y="53"/>
                        <a:pt x="20" y="52"/>
                      </a:cubicBezTo>
                      <a:cubicBezTo>
                        <a:pt x="26" y="50"/>
                        <a:pt x="31" y="52"/>
                        <a:pt x="37" y="53"/>
                      </a:cubicBezTo>
                      <a:cubicBezTo>
                        <a:pt x="39" y="54"/>
                        <a:pt x="42" y="54"/>
                        <a:pt x="45" y="53"/>
                      </a:cubicBezTo>
                      <a:cubicBezTo>
                        <a:pt x="47" y="53"/>
                        <a:pt x="49" y="51"/>
                        <a:pt x="51" y="50"/>
                      </a:cubicBezTo>
                      <a:cubicBezTo>
                        <a:pt x="54" y="50"/>
                        <a:pt x="57" y="50"/>
                        <a:pt x="59" y="49"/>
                      </a:cubicBezTo>
                      <a:cubicBezTo>
                        <a:pt x="62" y="47"/>
                        <a:pt x="59" y="46"/>
                        <a:pt x="56" y="45"/>
                      </a:cubicBezTo>
                      <a:cubicBezTo>
                        <a:pt x="46" y="45"/>
                        <a:pt x="36" y="45"/>
                        <a:pt x="26" y="46"/>
                      </a:cubicBezTo>
                      <a:cubicBezTo>
                        <a:pt x="23" y="46"/>
                        <a:pt x="20" y="47"/>
                        <a:pt x="17" y="46"/>
                      </a:cubicBezTo>
                      <a:cubicBezTo>
                        <a:pt x="11" y="46"/>
                        <a:pt x="11" y="46"/>
                        <a:pt x="11" y="46"/>
                      </a:cubicBezTo>
                      <a:cubicBezTo>
                        <a:pt x="8" y="46"/>
                        <a:pt x="5" y="47"/>
                        <a:pt x="3" y="47"/>
                      </a:cubicBezTo>
                      <a:cubicBezTo>
                        <a:pt x="3" y="45"/>
                        <a:pt x="3" y="44"/>
                        <a:pt x="3" y="42"/>
                      </a:cubicBezTo>
                      <a:cubicBezTo>
                        <a:pt x="2" y="36"/>
                        <a:pt x="0" y="29"/>
                        <a:pt x="0" y="23"/>
                      </a:cubicBezTo>
                      <a:cubicBezTo>
                        <a:pt x="1" y="17"/>
                        <a:pt x="3" y="11"/>
                        <a:pt x="5" y="5"/>
                      </a:cubicBezTo>
                      <a:cubicBezTo>
                        <a:pt x="9" y="5"/>
                        <a:pt x="12" y="4"/>
                        <a:pt x="15" y="3"/>
                      </a:cubicBezTo>
                      <a:cubicBezTo>
                        <a:pt x="21" y="2"/>
                        <a:pt x="27" y="0"/>
                        <a:pt x="33" y="0"/>
                      </a:cubicBezTo>
                      <a:cubicBezTo>
                        <a:pt x="42" y="0"/>
                        <a:pt x="45" y="7"/>
                        <a:pt x="52" y="10"/>
                      </a:cubicBezTo>
                      <a:cubicBezTo>
                        <a:pt x="55" y="11"/>
                        <a:pt x="58" y="13"/>
                        <a:pt x="60" y="15"/>
                      </a:cubicBezTo>
                      <a:cubicBezTo>
                        <a:pt x="62" y="18"/>
                        <a:pt x="63" y="22"/>
                        <a:pt x="64" y="24"/>
                      </a:cubicBezTo>
                      <a:cubicBezTo>
                        <a:pt x="65" y="25"/>
                        <a:pt x="65" y="24"/>
                        <a:pt x="66" y="24"/>
                      </a:cubicBezTo>
                      <a:cubicBezTo>
                        <a:pt x="66" y="24"/>
                        <a:pt x="67" y="24"/>
                        <a:pt x="68" y="23"/>
                      </a:cubicBezTo>
                      <a:cubicBezTo>
                        <a:pt x="68" y="23"/>
                        <a:pt x="68" y="23"/>
                        <a:pt x="68" y="23"/>
                      </a:cubicBezTo>
                      <a:cubicBezTo>
                        <a:pt x="70" y="25"/>
                        <a:pt x="71" y="27"/>
                        <a:pt x="74" y="27"/>
                      </a:cubicBezTo>
                      <a:cubicBezTo>
                        <a:pt x="76" y="27"/>
                        <a:pt x="80" y="27"/>
                        <a:pt x="81" y="28"/>
                      </a:cubicBezTo>
                      <a:cubicBezTo>
                        <a:pt x="85" y="31"/>
                        <a:pt x="82" y="33"/>
                        <a:pt x="80" y="34"/>
                      </a:cubicBezTo>
                      <a:cubicBezTo>
                        <a:pt x="77" y="36"/>
                        <a:pt x="76" y="37"/>
                        <a:pt x="77" y="41"/>
                      </a:cubicBezTo>
                      <a:cubicBezTo>
                        <a:pt x="79" y="47"/>
                        <a:pt x="85" y="49"/>
                        <a:pt x="87" y="55"/>
                      </a:cubicBezTo>
                      <a:cubicBezTo>
                        <a:pt x="88" y="58"/>
                        <a:pt x="89" y="61"/>
                        <a:pt x="90" y="6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4" name="Freeform 246"/>
                <p:cNvSpPr/>
                <p:nvPr/>
              </p:nvSpPr>
              <p:spPr bwMode="auto">
                <a:xfrm>
                  <a:off x="1100136" y="3875086"/>
                  <a:ext cx="92075" cy="63500"/>
                </a:xfrm>
                <a:custGeom>
                  <a:avLst/>
                  <a:gdLst/>
                  <a:ahLst/>
                  <a:cxnLst>
                    <a:cxn ang="0">
                      <a:pos x="34" y="14"/>
                    </a:cxn>
                    <a:cxn ang="0">
                      <a:pos x="29" y="16"/>
                    </a:cxn>
                    <a:cxn ang="0">
                      <a:pos x="22" y="17"/>
                    </a:cxn>
                    <a:cxn ang="0">
                      <a:pos x="19" y="22"/>
                    </a:cxn>
                    <a:cxn ang="0">
                      <a:pos x="17" y="24"/>
                    </a:cxn>
                    <a:cxn ang="0">
                      <a:pos x="6" y="11"/>
                    </a:cxn>
                    <a:cxn ang="0">
                      <a:pos x="0" y="6"/>
                    </a:cxn>
                    <a:cxn ang="0">
                      <a:pos x="0" y="6"/>
                    </a:cxn>
                    <a:cxn ang="0">
                      <a:pos x="10" y="0"/>
                    </a:cxn>
                    <a:cxn ang="0">
                      <a:pos x="32" y="0"/>
                    </a:cxn>
                    <a:cxn ang="0">
                      <a:pos x="33" y="8"/>
                    </a:cxn>
                    <a:cxn ang="0">
                      <a:pos x="34" y="14"/>
                    </a:cxn>
                  </a:cxnLst>
                  <a:rect l="0" t="0" r="r" b="b"/>
                  <a:pathLst>
                    <a:path w="35" h="24">
                      <a:moveTo>
                        <a:pt x="34" y="14"/>
                      </a:moveTo>
                      <a:cubicBezTo>
                        <a:pt x="33" y="17"/>
                        <a:pt x="32" y="16"/>
                        <a:pt x="29" y="16"/>
                      </a:cubicBezTo>
                      <a:cubicBezTo>
                        <a:pt x="27" y="17"/>
                        <a:pt x="24" y="16"/>
                        <a:pt x="22" y="17"/>
                      </a:cubicBezTo>
                      <a:cubicBezTo>
                        <a:pt x="20" y="18"/>
                        <a:pt x="20" y="20"/>
                        <a:pt x="19" y="22"/>
                      </a:cubicBezTo>
                      <a:cubicBezTo>
                        <a:pt x="19" y="23"/>
                        <a:pt x="18" y="24"/>
                        <a:pt x="17" y="24"/>
                      </a:cubicBezTo>
                      <a:cubicBezTo>
                        <a:pt x="14" y="20"/>
                        <a:pt x="10" y="15"/>
                        <a:pt x="6" y="11"/>
                      </a:cubicBezTo>
                      <a:cubicBezTo>
                        <a:pt x="4" y="9"/>
                        <a:pt x="2" y="8"/>
                        <a:pt x="0" y="6"/>
                      </a:cubicBezTo>
                      <a:cubicBezTo>
                        <a:pt x="0" y="6"/>
                        <a:pt x="0" y="6"/>
                        <a:pt x="0" y="6"/>
                      </a:cubicBezTo>
                      <a:cubicBezTo>
                        <a:pt x="4" y="3"/>
                        <a:pt x="5" y="0"/>
                        <a:pt x="10" y="0"/>
                      </a:cubicBezTo>
                      <a:cubicBezTo>
                        <a:pt x="17" y="0"/>
                        <a:pt x="25" y="0"/>
                        <a:pt x="32" y="0"/>
                      </a:cubicBezTo>
                      <a:cubicBezTo>
                        <a:pt x="32" y="3"/>
                        <a:pt x="32" y="5"/>
                        <a:pt x="33" y="8"/>
                      </a:cubicBezTo>
                      <a:cubicBezTo>
                        <a:pt x="34" y="10"/>
                        <a:pt x="35" y="13"/>
                        <a:pt x="34"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5" name="Freeform 247"/>
                <p:cNvSpPr/>
                <p:nvPr/>
              </p:nvSpPr>
              <p:spPr bwMode="auto">
                <a:xfrm>
                  <a:off x="1144586" y="3870324"/>
                  <a:ext cx="282575" cy="239712"/>
                </a:xfrm>
                <a:custGeom>
                  <a:avLst/>
                  <a:gdLst/>
                  <a:ahLst/>
                  <a:cxnLst>
                    <a:cxn ang="0">
                      <a:pos x="102" y="74"/>
                    </a:cxn>
                    <a:cxn ang="0">
                      <a:pos x="102" y="85"/>
                    </a:cxn>
                    <a:cxn ang="0">
                      <a:pos x="98" y="91"/>
                    </a:cxn>
                    <a:cxn ang="0">
                      <a:pos x="94" y="87"/>
                    </a:cxn>
                    <a:cxn ang="0">
                      <a:pos x="91" y="86"/>
                    </a:cxn>
                    <a:cxn ang="0">
                      <a:pos x="91" y="83"/>
                    </a:cxn>
                    <a:cxn ang="0">
                      <a:pos x="86" y="82"/>
                    </a:cxn>
                    <a:cxn ang="0">
                      <a:pos x="78" y="72"/>
                    </a:cxn>
                    <a:cxn ang="0">
                      <a:pos x="65" y="65"/>
                    </a:cxn>
                    <a:cxn ang="0">
                      <a:pos x="64" y="65"/>
                    </a:cxn>
                    <a:cxn ang="0">
                      <a:pos x="60" y="51"/>
                    </a:cxn>
                    <a:cxn ang="0">
                      <a:pos x="56" y="46"/>
                    </a:cxn>
                    <a:cxn ang="0">
                      <a:pos x="49" y="44"/>
                    </a:cxn>
                    <a:cxn ang="0">
                      <a:pos x="34" y="52"/>
                    </a:cxn>
                    <a:cxn ang="0">
                      <a:pos x="24" y="64"/>
                    </a:cxn>
                    <a:cxn ang="0">
                      <a:pos x="22" y="66"/>
                    </a:cxn>
                    <a:cxn ang="0">
                      <a:pos x="19" y="57"/>
                    </a:cxn>
                    <a:cxn ang="0">
                      <a:pos x="13" y="40"/>
                    </a:cxn>
                    <a:cxn ang="0">
                      <a:pos x="1" y="27"/>
                    </a:cxn>
                    <a:cxn ang="0">
                      <a:pos x="0" y="26"/>
                    </a:cxn>
                    <a:cxn ang="0">
                      <a:pos x="2" y="24"/>
                    </a:cxn>
                    <a:cxn ang="0">
                      <a:pos x="5" y="19"/>
                    </a:cxn>
                    <a:cxn ang="0">
                      <a:pos x="12" y="18"/>
                    </a:cxn>
                    <a:cxn ang="0">
                      <a:pos x="17" y="16"/>
                    </a:cxn>
                    <a:cxn ang="0">
                      <a:pos x="16" y="10"/>
                    </a:cxn>
                    <a:cxn ang="0">
                      <a:pos x="15" y="2"/>
                    </a:cxn>
                    <a:cxn ang="0">
                      <a:pos x="15" y="2"/>
                    </a:cxn>
                    <a:cxn ang="0">
                      <a:pos x="39" y="2"/>
                    </a:cxn>
                    <a:cxn ang="0">
                      <a:pos x="51" y="6"/>
                    </a:cxn>
                    <a:cxn ang="0">
                      <a:pos x="54" y="6"/>
                    </a:cxn>
                    <a:cxn ang="0">
                      <a:pos x="57" y="11"/>
                    </a:cxn>
                    <a:cxn ang="0">
                      <a:pos x="63" y="14"/>
                    </a:cxn>
                    <a:cxn ang="0">
                      <a:pos x="73" y="11"/>
                    </a:cxn>
                    <a:cxn ang="0">
                      <a:pos x="81" y="10"/>
                    </a:cxn>
                    <a:cxn ang="0">
                      <a:pos x="89" y="14"/>
                    </a:cxn>
                    <a:cxn ang="0">
                      <a:pos x="91" y="22"/>
                    </a:cxn>
                    <a:cxn ang="0">
                      <a:pos x="93" y="26"/>
                    </a:cxn>
                    <a:cxn ang="0">
                      <a:pos x="95" y="29"/>
                    </a:cxn>
                    <a:cxn ang="0">
                      <a:pos x="98" y="35"/>
                    </a:cxn>
                    <a:cxn ang="0">
                      <a:pos x="104" y="42"/>
                    </a:cxn>
                    <a:cxn ang="0">
                      <a:pos x="105" y="42"/>
                    </a:cxn>
                    <a:cxn ang="0">
                      <a:pos x="104" y="47"/>
                    </a:cxn>
                    <a:cxn ang="0">
                      <a:pos x="104" y="56"/>
                    </a:cxn>
                    <a:cxn ang="0">
                      <a:pos x="104" y="62"/>
                    </a:cxn>
                    <a:cxn ang="0">
                      <a:pos x="107" y="66"/>
                    </a:cxn>
                    <a:cxn ang="0">
                      <a:pos x="102" y="74"/>
                    </a:cxn>
                  </a:cxnLst>
                  <a:rect l="0" t="0" r="r" b="b"/>
                  <a:pathLst>
                    <a:path w="108" h="91">
                      <a:moveTo>
                        <a:pt x="102" y="74"/>
                      </a:moveTo>
                      <a:cubicBezTo>
                        <a:pt x="101" y="77"/>
                        <a:pt x="103" y="82"/>
                        <a:pt x="102" y="85"/>
                      </a:cubicBezTo>
                      <a:cubicBezTo>
                        <a:pt x="101" y="87"/>
                        <a:pt x="100" y="89"/>
                        <a:pt x="98" y="91"/>
                      </a:cubicBezTo>
                      <a:cubicBezTo>
                        <a:pt x="97" y="89"/>
                        <a:pt x="95" y="88"/>
                        <a:pt x="94" y="87"/>
                      </a:cubicBezTo>
                      <a:cubicBezTo>
                        <a:pt x="93" y="86"/>
                        <a:pt x="92" y="87"/>
                        <a:pt x="91" y="86"/>
                      </a:cubicBezTo>
                      <a:cubicBezTo>
                        <a:pt x="90" y="85"/>
                        <a:pt x="91" y="84"/>
                        <a:pt x="91" y="83"/>
                      </a:cubicBezTo>
                      <a:cubicBezTo>
                        <a:pt x="89" y="81"/>
                        <a:pt x="88" y="82"/>
                        <a:pt x="86" y="82"/>
                      </a:cubicBezTo>
                      <a:cubicBezTo>
                        <a:pt x="81" y="80"/>
                        <a:pt x="81" y="75"/>
                        <a:pt x="78" y="72"/>
                      </a:cubicBezTo>
                      <a:cubicBezTo>
                        <a:pt x="75" y="67"/>
                        <a:pt x="70" y="63"/>
                        <a:pt x="65" y="65"/>
                      </a:cubicBezTo>
                      <a:cubicBezTo>
                        <a:pt x="64" y="65"/>
                        <a:pt x="64" y="65"/>
                        <a:pt x="64" y="65"/>
                      </a:cubicBezTo>
                      <a:cubicBezTo>
                        <a:pt x="62" y="60"/>
                        <a:pt x="62" y="56"/>
                        <a:pt x="60" y="51"/>
                      </a:cubicBezTo>
                      <a:cubicBezTo>
                        <a:pt x="60" y="48"/>
                        <a:pt x="59" y="48"/>
                        <a:pt x="56" y="46"/>
                      </a:cubicBezTo>
                      <a:cubicBezTo>
                        <a:pt x="53" y="44"/>
                        <a:pt x="52" y="43"/>
                        <a:pt x="49" y="44"/>
                      </a:cubicBezTo>
                      <a:cubicBezTo>
                        <a:pt x="43" y="45"/>
                        <a:pt x="38" y="48"/>
                        <a:pt x="34" y="52"/>
                      </a:cubicBezTo>
                      <a:cubicBezTo>
                        <a:pt x="30" y="55"/>
                        <a:pt x="27" y="60"/>
                        <a:pt x="24" y="64"/>
                      </a:cubicBezTo>
                      <a:cubicBezTo>
                        <a:pt x="23" y="64"/>
                        <a:pt x="22" y="65"/>
                        <a:pt x="22" y="66"/>
                      </a:cubicBezTo>
                      <a:cubicBezTo>
                        <a:pt x="20" y="63"/>
                        <a:pt x="19" y="60"/>
                        <a:pt x="19" y="57"/>
                      </a:cubicBezTo>
                      <a:cubicBezTo>
                        <a:pt x="17" y="51"/>
                        <a:pt x="16" y="46"/>
                        <a:pt x="13" y="40"/>
                      </a:cubicBezTo>
                      <a:cubicBezTo>
                        <a:pt x="9" y="36"/>
                        <a:pt x="4" y="32"/>
                        <a:pt x="1" y="27"/>
                      </a:cubicBezTo>
                      <a:cubicBezTo>
                        <a:pt x="1" y="27"/>
                        <a:pt x="0" y="26"/>
                        <a:pt x="0" y="26"/>
                      </a:cubicBezTo>
                      <a:cubicBezTo>
                        <a:pt x="1" y="26"/>
                        <a:pt x="2" y="25"/>
                        <a:pt x="2" y="24"/>
                      </a:cubicBezTo>
                      <a:cubicBezTo>
                        <a:pt x="3" y="22"/>
                        <a:pt x="3" y="20"/>
                        <a:pt x="5" y="19"/>
                      </a:cubicBezTo>
                      <a:cubicBezTo>
                        <a:pt x="7" y="18"/>
                        <a:pt x="10" y="19"/>
                        <a:pt x="12" y="18"/>
                      </a:cubicBezTo>
                      <a:cubicBezTo>
                        <a:pt x="15" y="18"/>
                        <a:pt x="16" y="19"/>
                        <a:pt x="17" y="16"/>
                      </a:cubicBezTo>
                      <a:cubicBezTo>
                        <a:pt x="18" y="15"/>
                        <a:pt x="17" y="12"/>
                        <a:pt x="16" y="10"/>
                      </a:cubicBezTo>
                      <a:cubicBezTo>
                        <a:pt x="15" y="7"/>
                        <a:pt x="15" y="5"/>
                        <a:pt x="15" y="2"/>
                      </a:cubicBezTo>
                      <a:cubicBezTo>
                        <a:pt x="15" y="2"/>
                        <a:pt x="15" y="2"/>
                        <a:pt x="15" y="2"/>
                      </a:cubicBezTo>
                      <a:cubicBezTo>
                        <a:pt x="23" y="2"/>
                        <a:pt x="32" y="0"/>
                        <a:pt x="39" y="2"/>
                      </a:cubicBezTo>
                      <a:cubicBezTo>
                        <a:pt x="44" y="3"/>
                        <a:pt x="46" y="6"/>
                        <a:pt x="51" y="6"/>
                      </a:cubicBezTo>
                      <a:cubicBezTo>
                        <a:pt x="52" y="5"/>
                        <a:pt x="53" y="6"/>
                        <a:pt x="54" y="6"/>
                      </a:cubicBezTo>
                      <a:cubicBezTo>
                        <a:pt x="55" y="8"/>
                        <a:pt x="56" y="9"/>
                        <a:pt x="57" y="11"/>
                      </a:cubicBezTo>
                      <a:cubicBezTo>
                        <a:pt x="59" y="14"/>
                        <a:pt x="60" y="15"/>
                        <a:pt x="63" y="14"/>
                      </a:cubicBezTo>
                      <a:cubicBezTo>
                        <a:pt x="66" y="14"/>
                        <a:pt x="70" y="12"/>
                        <a:pt x="73" y="11"/>
                      </a:cubicBezTo>
                      <a:cubicBezTo>
                        <a:pt x="76" y="11"/>
                        <a:pt x="78" y="11"/>
                        <a:pt x="81" y="10"/>
                      </a:cubicBezTo>
                      <a:cubicBezTo>
                        <a:pt x="86" y="10"/>
                        <a:pt x="87" y="10"/>
                        <a:pt x="89" y="14"/>
                      </a:cubicBezTo>
                      <a:cubicBezTo>
                        <a:pt x="90" y="17"/>
                        <a:pt x="90" y="19"/>
                        <a:pt x="91" y="22"/>
                      </a:cubicBezTo>
                      <a:cubicBezTo>
                        <a:pt x="92" y="23"/>
                        <a:pt x="93" y="25"/>
                        <a:pt x="93" y="26"/>
                      </a:cubicBezTo>
                      <a:cubicBezTo>
                        <a:pt x="94" y="27"/>
                        <a:pt x="95" y="28"/>
                        <a:pt x="95" y="29"/>
                      </a:cubicBezTo>
                      <a:cubicBezTo>
                        <a:pt x="96" y="31"/>
                        <a:pt x="96" y="33"/>
                        <a:pt x="98" y="35"/>
                      </a:cubicBezTo>
                      <a:cubicBezTo>
                        <a:pt x="100" y="36"/>
                        <a:pt x="101" y="41"/>
                        <a:pt x="104" y="42"/>
                      </a:cubicBezTo>
                      <a:cubicBezTo>
                        <a:pt x="104" y="42"/>
                        <a:pt x="104" y="42"/>
                        <a:pt x="105" y="42"/>
                      </a:cubicBezTo>
                      <a:cubicBezTo>
                        <a:pt x="104" y="43"/>
                        <a:pt x="104" y="45"/>
                        <a:pt x="104" y="47"/>
                      </a:cubicBezTo>
                      <a:cubicBezTo>
                        <a:pt x="104" y="50"/>
                        <a:pt x="104" y="53"/>
                        <a:pt x="104" y="56"/>
                      </a:cubicBezTo>
                      <a:cubicBezTo>
                        <a:pt x="104" y="58"/>
                        <a:pt x="104" y="60"/>
                        <a:pt x="104" y="62"/>
                      </a:cubicBezTo>
                      <a:cubicBezTo>
                        <a:pt x="105" y="63"/>
                        <a:pt x="107" y="64"/>
                        <a:pt x="107" y="66"/>
                      </a:cubicBezTo>
                      <a:cubicBezTo>
                        <a:pt x="108" y="71"/>
                        <a:pt x="103" y="71"/>
                        <a:pt x="102" y="7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6" name="Freeform 248"/>
                <p:cNvSpPr/>
                <p:nvPr/>
              </p:nvSpPr>
              <p:spPr bwMode="auto">
                <a:xfrm>
                  <a:off x="1201736" y="3983036"/>
                  <a:ext cx="120650" cy="136525"/>
                </a:xfrm>
                <a:custGeom>
                  <a:avLst/>
                  <a:gdLst/>
                  <a:ahLst/>
                  <a:cxnLst>
                    <a:cxn ang="0">
                      <a:pos x="46" y="31"/>
                    </a:cxn>
                    <a:cxn ang="0">
                      <a:pos x="39" y="38"/>
                    </a:cxn>
                    <a:cxn ang="0">
                      <a:pos x="34" y="43"/>
                    </a:cxn>
                    <a:cxn ang="0">
                      <a:pos x="31" y="45"/>
                    </a:cxn>
                    <a:cxn ang="0">
                      <a:pos x="27" y="49"/>
                    </a:cxn>
                    <a:cxn ang="0">
                      <a:pos x="23" y="52"/>
                    </a:cxn>
                    <a:cxn ang="0">
                      <a:pos x="13" y="42"/>
                    </a:cxn>
                    <a:cxn ang="0">
                      <a:pos x="0" y="23"/>
                    </a:cxn>
                    <a:cxn ang="0">
                      <a:pos x="2" y="21"/>
                    </a:cxn>
                    <a:cxn ang="0">
                      <a:pos x="12" y="9"/>
                    </a:cxn>
                    <a:cxn ang="0">
                      <a:pos x="27" y="1"/>
                    </a:cxn>
                    <a:cxn ang="0">
                      <a:pos x="34" y="3"/>
                    </a:cxn>
                    <a:cxn ang="0">
                      <a:pos x="38" y="8"/>
                    </a:cxn>
                    <a:cxn ang="0">
                      <a:pos x="42" y="22"/>
                    </a:cxn>
                    <a:cxn ang="0">
                      <a:pos x="42" y="24"/>
                    </a:cxn>
                    <a:cxn ang="0">
                      <a:pos x="46" y="31"/>
                    </a:cxn>
                  </a:cxnLst>
                  <a:rect l="0" t="0" r="r" b="b"/>
                  <a:pathLst>
                    <a:path w="46" h="52">
                      <a:moveTo>
                        <a:pt x="46" y="31"/>
                      </a:moveTo>
                      <a:cubicBezTo>
                        <a:pt x="45" y="34"/>
                        <a:pt x="42" y="36"/>
                        <a:pt x="39" y="38"/>
                      </a:cubicBezTo>
                      <a:cubicBezTo>
                        <a:pt x="37" y="39"/>
                        <a:pt x="36" y="41"/>
                        <a:pt x="34" y="43"/>
                      </a:cubicBezTo>
                      <a:cubicBezTo>
                        <a:pt x="33" y="43"/>
                        <a:pt x="32" y="44"/>
                        <a:pt x="31" y="45"/>
                      </a:cubicBezTo>
                      <a:cubicBezTo>
                        <a:pt x="29" y="46"/>
                        <a:pt x="29" y="47"/>
                        <a:pt x="27" y="49"/>
                      </a:cubicBezTo>
                      <a:cubicBezTo>
                        <a:pt x="26" y="50"/>
                        <a:pt x="25" y="51"/>
                        <a:pt x="23" y="52"/>
                      </a:cubicBezTo>
                      <a:cubicBezTo>
                        <a:pt x="19" y="50"/>
                        <a:pt x="16" y="47"/>
                        <a:pt x="13" y="42"/>
                      </a:cubicBezTo>
                      <a:cubicBezTo>
                        <a:pt x="9" y="36"/>
                        <a:pt x="4" y="29"/>
                        <a:pt x="0" y="23"/>
                      </a:cubicBezTo>
                      <a:cubicBezTo>
                        <a:pt x="0" y="22"/>
                        <a:pt x="1" y="21"/>
                        <a:pt x="2" y="21"/>
                      </a:cubicBezTo>
                      <a:cubicBezTo>
                        <a:pt x="5" y="17"/>
                        <a:pt x="8" y="12"/>
                        <a:pt x="12" y="9"/>
                      </a:cubicBezTo>
                      <a:cubicBezTo>
                        <a:pt x="16" y="5"/>
                        <a:pt x="21" y="2"/>
                        <a:pt x="27" y="1"/>
                      </a:cubicBezTo>
                      <a:cubicBezTo>
                        <a:pt x="30" y="0"/>
                        <a:pt x="31" y="1"/>
                        <a:pt x="34" y="3"/>
                      </a:cubicBezTo>
                      <a:cubicBezTo>
                        <a:pt x="37" y="5"/>
                        <a:pt x="38" y="5"/>
                        <a:pt x="38" y="8"/>
                      </a:cubicBezTo>
                      <a:cubicBezTo>
                        <a:pt x="40" y="13"/>
                        <a:pt x="40" y="17"/>
                        <a:pt x="42" y="22"/>
                      </a:cubicBezTo>
                      <a:cubicBezTo>
                        <a:pt x="42" y="23"/>
                        <a:pt x="42" y="23"/>
                        <a:pt x="42" y="24"/>
                      </a:cubicBezTo>
                      <a:cubicBezTo>
                        <a:pt x="43" y="26"/>
                        <a:pt x="46" y="28"/>
                        <a:pt x="46"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7" name="Freeform 249"/>
                <p:cNvSpPr/>
                <p:nvPr/>
              </p:nvSpPr>
              <p:spPr bwMode="auto">
                <a:xfrm>
                  <a:off x="1262060" y="4035424"/>
                  <a:ext cx="171450" cy="179387"/>
                </a:xfrm>
                <a:custGeom>
                  <a:avLst/>
                  <a:gdLst/>
                  <a:ahLst/>
                  <a:cxnLst>
                    <a:cxn ang="0">
                      <a:pos x="63" y="62"/>
                    </a:cxn>
                    <a:cxn ang="0">
                      <a:pos x="63" y="65"/>
                    </a:cxn>
                    <a:cxn ang="0">
                      <a:pos x="48" y="64"/>
                    </a:cxn>
                    <a:cxn ang="0">
                      <a:pos x="19" y="39"/>
                    </a:cxn>
                    <a:cxn ang="0">
                      <a:pos x="0" y="32"/>
                    </a:cxn>
                    <a:cxn ang="0">
                      <a:pos x="4" y="29"/>
                    </a:cxn>
                    <a:cxn ang="0">
                      <a:pos x="8" y="25"/>
                    </a:cxn>
                    <a:cxn ang="0">
                      <a:pos x="11" y="23"/>
                    </a:cxn>
                    <a:cxn ang="0">
                      <a:pos x="16" y="18"/>
                    </a:cxn>
                    <a:cxn ang="0">
                      <a:pos x="23" y="11"/>
                    </a:cxn>
                    <a:cxn ang="0">
                      <a:pos x="19" y="4"/>
                    </a:cxn>
                    <a:cxn ang="0">
                      <a:pos x="19" y="2"/>
                    </a:cxn>
                    <a:cxn ang="0">
                      <a:pos x="20" y="2"/>
                    </a:cxn>
                    <a:cxn ang="0">
                      <a:pos x="33" y="9"/>
                    </a:cxn>
                    <a:cxn ang="0">
                      <a:pos x="41" y="19"/>
                    </a:cxn>
                    <a:cxn ang="0">
                      <a:pos x="46" y="20"/>
                    </a:cxn>
                    <a:cxn ang="0">
                      <a:pos x="46" y="23"/>
                    </a:cxn>
                    <a:cxn ang="0">
                      <a:pos x="49" y="24"/>
                    </a:cxn>
                    <a:cxn ang="0">
                      <a:pos x="53" y="28"/>
                    </a:cxn>
                    <a:cxn ang="0">
                      <a:pos x="54" y="29"/>
                    </a:cxn>
                    <a:cxn ang="0">
                      <a:pos x="55" y="36"/>
                    </a:cxn>
                    <a:cxn ang="0">
                      <a:pos x="64" y="48"/>
                    </a:cxn>
                    <a:cxn ang="0">
                      <a:pos x="63" y="62"/>
                    </a:cxn>
                  </a:cxnLst>
                  <a:rect l="0" t="0" r="r" b="b"/>
                  <a:pathLst>
                    <a:path w="65" h="68">
                      <a:moveTo>
                        <a:pt x="63" y="62"/>
                      </a:moveTo>
                      <a:cubicBezTo>
                        <a:pt x="63" y="65"/>
                        <a:pt x="63" y="65"/>
                        <a:pt x="63" y="65"/>
                      </a:cubicBezTo>
                      <a:cubicBezTo>
                        <a:pt x="58" y="67"/>
                        <a:pt x="53" y="68"/>
                        <a:pt x="48" y="64"/>
                      </a:cubicBezTo>
                      <a:cubicBezTo>
                        <a:pt x="39" y="55"/>
                        <a:pt x="31" y="43"/>
                        <a:pt x="19" y="39"/>
                      </a:cubicBezTo>
                      <a:cubicBezTo>
                        <a:pt x="11" y="37"/>
                        <a:pt x="5" y="35"/>
                        <a:pt x="0" y="32"/>
                      </a:cubicBezTo>
                      <a:cubicBezTo>
                        <a:pt x="2" y="31"/>
                        <a:pt x="3" y="30"/>
                        <a:pt x="4" y="29"/>
                      </a:cubicBezTo>
                      <a:cubicBezTo>
                        <a:pt x="6" y="27"/>
                        <a:pt x="6" y="26"/>
                        <a:pt x="8" y="25"/>
                      </a:cubicBezTo>
                      <a:cubicBezTo>
                        <a:pt x="9" y="24"/>
                        <a:pt x="10" y="23"/>
                        <a:pt x="11" y="23"/>
                      </a:cubicBezTo>
                      <a:cubicBezTo>
                        <a:pt x="13" y="21"/>
                        <a:pt x="14" y="19"/>
                        <a:pt x="16" y="18"/>
                      </a:cubicBezTo>
                      <a:cubicBezTo>
                        <a:pt x="19" y="16"/>
                        <a:pt x="22" y="14"/>
                        <a:pt x="23" y="11"/>
                      </a:cubicBezTo>
                      <a:cubicBezTo>
                        <a:pt x="23" y="8"/>
                        <a:pt x="20" y="6"/>
                        <a:pt x="19" y="4"/>
                      </a:cubicBezTo>
                      <a:cubicBezTo>
                        <a:pt x="19" y="3"/>
                        <a:pt x="19" y="3"/>
                        <a:pt x="19" y="2"/>
                      </a:cubicBezTo>
                      <a:cubicBezTo>
                        <a:pt x="19" y="2"/>
                        <a:pt x="19" y="2"/>
                        <a:pt x="20" y="2"/>
                      </a:cubicBezTo>
                      <a:cubicBezTo>
                        <a:pt x="25" y="0"/>
                        <a:pt x="30" y="4"/>
                        <a:pt x="33" y="9"/>
                      </a:cubicBezTo>
                      <a:cubicBezTo>
                        <a:pt x="36" y="12"/>
                        <a:pt x="36" y="17"/>
                        <a:pt x="41" y="19"/>
                      </a:cubicBezTo>
                      <a:cubicBezTo>
                        <a:pt x="43" y="19"/>
                        <a:pt x="44" y="18"/>
                        <a:pt x="46" y="20"/>
                      </a:cubicBezTo>
                      <a:cubicBezTo>
                        <a:pt x="46" y="21"/>
                        <a:pt x="45" y="22"/>
                        <a:pt x="46" y="23"/>
                      </a:cubicBezTo>
                      <a:cubicBezTo>
                        <a:pt x="47" y="24"/>
                        <a:pt x="48" y="23"/>
                        <a:pt x="49" y="24"/>
                      </a:cubicBezTo>
                      <a:cubicBezTo>
                        <a:pt x="50" y="25"/>
                        <a:pt x="52" y="26"/>
                        <a:pt x="53" y="28"/>
                      </a:cubicBezTo>
                      <a:cubicBezTo>
                        <a:pt x="54" y="28"/>
                        <a:pt x="54" y="29"/>
                        <a:pt x="54" y="29"/>
                      </a:cubicBezTo>
                      <a:cubicBezTo>
                        <a:pt x="55" y="31"/>
                        <a:pt x="54" y="34"/>
                        <a:pt x="55" y="36"/>
                      </a:cubicBezTo>
                      <a:cubicBezTo>
                        <a:pt x="56" y="42"/>
                        <a:pt x="63" y="43"/>
                        <a:pt x="64" y="48"/>
                      </a:cubicBezTo>
                      <a:cubicBezTo>
                        <a:pt x="65" y="52"/>
                        <a:pt x="63" y="58"/>
                        <a:pt x="63" y="6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8" name="Freeform 250"/>
                <p:cNvSpPr/>
                <p:nvPr/>
              </p:nvSpPr>
              <p:spPr bwMode="auto">
                <a:xfrm>
                  <a:off x="1401760" y="3967161"/>
                  <a:ext cx="228600" cy="239712"/>
                </a:xfrm>
                <a:custGeom>
                  <a:avLst/>
                  <a:gdLst/>
                  <a:ahLst/>
                  <a:cxnLst>
                    <a:cxn ang="0">
                      <a:pos x="78" y="47"/>
                    </a:cxn>
                    <a:cxn ang="0">
                      <a:pos x="76" y="59"/>
                    </a:cxn>
                    <a:cxn ang="0">
                      <a:pos x="78" y="74"/>
                    </a:cxn>
                    <a:cxn ang="0">
                      <a:pos x="81" y="82"/>
                    </a:cxn>
                    <a:cxn ang="0">
                      <a:pos x="50" y="78"/>
                    </a:cxn>
                    <a:cxn ang="0">
                      <a:pos x="21" y="87"/>
                    </a:cxn>
                    <a:cxn ang="0">
                      <a:pos x="10" y="91"/>
                    </a:cxn>
                    <a:cxn ang="0">
                      <a:pos x="10" y="88"/>
                    </a:cxn>
                    <a:cxn ang="0">
                      <a:pos x="11" y="74"/>
                    </a:cxn>
                    <a:cxn ang="0">
                      <a:pos x="2" y="62"/>
                    </a:cxn>
                    <a:cxn ang="0">
                      <a:pos x="1" y="55"/>
                    </a:cxn>
                    <a:cxn ang="0">
                      <a:pos x="0" y="54"/>
                    </a:cxn>
                    <a:cxn ang="0">
                      <a:pos x="4" y="48"/>
                    </a:cxn>
                    <a:cxn ang="0">
                      <a:pos x="4" y="37"/>
                    </a:cxn>
                    <a:cxn ang="0">
                      <a:pos x="9" y="29"/>
                    </a:cxn>
                    <a:cxn ang="0">
                      <a:pos x="6" y="25"/>
                    </a:cxn>
                    <a:cxn ang="0">
                      <a:pos x="6" y="19"/>
                    </a:cxn>
                    <a:cxn ang="0">
                      <a:pos x="6" y="10"/>
                    </a:cxn>
                    <a:cxn ang="0">
                      <a:pos x="7" y="5"/>
                    </a:cxn>
                    <a:cxn ang="0">
                      <a:pos x="20" y="1"/>
                    </a:cxn>
                    <a:cxn ang="0">
                      <a:pos x="33" y="3"/>
                    </a:cxn>
                    <a:cxn ang="0">
                      <a:pos x="37" y="3"/>
                    </a:cxn>
                    <a:cxn ang="0">
                      <a:pos x="46" y="3"/>
                    </a:cxn>
                    <a:cxn ang="0">
                      <a:pos x="52" y="7"/>
                    </a:cxn>
                    <a:cxn ang="0">
                      <a:pos x="58" y="11"/>
                    </a:cxn>
                    <a:cxn ang="0">
                      <a:pos x="71" y="10"/>
                    </a:cxn>
                    <a:cxn ang="0">
                      <a:pos x="78" y="10"/>
                    </a:cxn>
                    <a:cxn ang="0">
                      <a:pos x="85" y="9"/>
                    </a:cxn>
                    <a:cxn ang="0">
                      <a:pos x="85" y="23"/>
                    </a:cxn>
                    <a:cxn ang="0">
                      <a:pos x="87" y="30"/>
                    </a:cxn>
                    <a:cxn ang="0">
                      <a:pos x="86" y="36"/>
                    </a:cxn>
                    <a:cxn ang="0">
                      <a:pos x="78" y="47"/>
                    </a:cxn>
                  </a:cxnLst>
                  <a:rect l="0" t="0" r="r" b="b"/>
                  <a:pathLst>
                    <a:path w="87" h="91">
                      <a:moveTo>
                        <a:pt x="78" y="47"/>
                      </a:moveTo>
                      <a:cubicBezTo>
                        <a:pt x="76" y="51"/>
                        <a:pt x="76" y="54"/>
                        <a:pt x="76" y="59"/>
                      </a:cubicBezTo>
                      <a:cubicBezTo>
                        <a:pt x="76" y="64"/>
                        <a:pt x="77" y="70"/>
                        <a:pt x="78" y="74"/>
                      </a:cubicBezTo>
                      <a:cubicBezTo>
                        <a:pt x="79" y="77"/>
                        <a:pt x="80" y="79"/>
                        <a:pt x="81" y="82"/>
                      </a:cubicBezTo>
                      <a:cubicBezTo>
                        <a:pt x="70" y="82"/>
                        <a:pt x="60" y="78"/>
                        <a:pt x="50" y="78"/>
                      </a:cubicBezTo>
                      <a:cubicBezTo>
                        <a:pt x="39" y="78"/>
                        <a:pt x="30" y="83"/>
                        <a:pt x="21" y="87"/>
                      </a:cubicBezTo>
                      <a:cubicBezTo>
                        <a:pt x="17" y="88"/>
                        <a:pt x="14" y="90"/>
                        <a:pt x="10" y="91"/>
                      </a:cubicBezTo>
                      <a:cubicBezTo>
                        <a:pt x="10" y="88"/>
                        <a:pt x="10" y="88"/>
                        <a:pt x="10" y="88"/>
                      </a:cubicBezTo>
                      <a:cubicBezTo>
                        <a:pt x="10" y="84"/>
                        <a:pt x="12" y="78"/>
                        <a:pt x="11" y="74"/>
                      </a:cubicBezTo>
                      <a:cubicBezTo>
                        <a:pt x="10" y="69"/>
                        <a:pt x="3" y="68"/>
                        <a:pt x="2" y="62"/>
                      </a:cubicBezTo>
                      <a:cubicBezTo>
                        <a:pt x="1" y="60"/>
                        <a:pt x="2" y="57"/>
                        <a:pt x="1" y="55"/>
                      </a:cubicBezTo>
                      <a:cubicBezTo>
                        <a:pt x="1" y="55"/>
                        <a:pt x="1" y="54"/>
                        <a:pt x="0" y="54"/>
                      </a:cubicBezTo>
                      <a:cubicBezTo>
                        <a:pt x="2" y="52"/>
                        <a:pt x="3" y="50"/>
                        <a:pt x="4" y="48"/>
                      </a:cubicBezTo>
                      <a:cubicBezTo>
                        <a:pt x="5" y="45"/>
                        <a:pt x="3" y="40"/>
                        <a:pt x="4" y="37"/>
                      </a:cubicBezTo>
                      <a:cubicBezTo>
                        <a:pt x="5" y="34"/>
                        <a:pt x="10" y="34"/>
                        <a:pt x="9" y="29"/>
                      </a:cubicBezTo>
                      <a:cubicBezTo>
                        <a:pt x="9" y="27"/>
                        <a:pt x="7" y="26"/>
                        <a:pt x="6" y="25"/>
                      </a:cubicBezTo>
                      <a:cubicBezTo>
                        <a:pt x="6" y="23"/>
                        <a:pt x="6" y="21"/>
                        <a:pt x="6" y="19"/>
                      </a:cubicBezTo>
                      <a:cubicBezTo>
                        <a:pt x="6" y="16"/>
                        <a:pt x="6" y="13"/>
                        <a:pt x="6" y="10"/>
                      </a:cubicBezTo>
                      <a:cubicBezTo>
                        <a:pt x="6" y="8"/>
                        <a:pt x="6" y="6"/>
                        <a:pt x="7" y="5"/>
                      </a:cubicBezTo>
                      <a:cubicBezTo>
                        <a:pt x="10" y="5"/>
                        <a:pt x="17" y="1"/>
                        <a:pt x="20" y="1"/>
                      </a:cubicBezTo>
                      <a:cubicBezTo>
                        <a:pt x="24" y="0"/>
                        <a:pt x="28" y="4"/>
                        <a:pt x="33" y="3"/>
                      </a:cubicBezTo>
                      <a:cubicBezTo>
                        <a:pt x="34" y="3"/>
                        <a:pt x="35" y="3"/>
                        <a:pt x="37" y="3"/>
                      </a:cubicBezTo>
                      <a:cubicBezTo>
                        <a:pt x="40" y="3"/>
                        <a:pt x="44" y="2"/>
                        <a:pt x="46" y="3"/>
                      </a:cubicBezTo>
                      <a:cubicBezTo>
                        <a:pt x="49" y="4"/>
                        <a:pt x="50" y="6"/>
                        <a:pt x="52" y="7"/>
                      </a:cubicBezTo>
                      <a:cubicBezTo>
                        <a:pt x="54" y="9"/>
                        <a:pt x="56" y="10"/>
                        <a:pt x="58" y="11"/>
                      </a:cubicBezTo>
                      <a:cubicBezTo>
                        <a:pt x="63" y="12"/>
                        <a:pt x="67" y="10"/>
                        <a:pt x="71" y="10"/>
                      </a:cubicBezTo>
                      <a:cubicBezTo>
                        <a:pt x="73" y="10"/>
                        <a:pt x="76" y="10"/>
                        <a:pt x="78" y="10"/>
                      </a:cubicBezTo>
                      <a:cubicBezTo>
                        <a:pt x="81" y="10"/>
                        <a:pt x="82" y="9"/>
                        <a:pt x="85" y="9"/>
                      </a:cubicBezTo>
                      <a:cubicBezTo>
                        <a:pt x="85" y="13"/>
                        <a:pt x="84" y="18"/>
                        <a:pt x="85" y="23"/>
                      </a:cubicBezTo>
                      <a:cubicBezTo>
                        <a:pt x="86" y="25"/>
                        <a:pt x="87" y="27"/>
                        <a:pt x="87" y="30"/>
                      </a:cubicBezTo>
                      <a:cubicBezTo>
                        <a:pt x="87" y="32"/>
                        <a:pt x="87" y="34"/>
                        <a:pt x="86" y="36"/>
                      </a:cubicBezTo>
                      <a:cubicBezTo>
                        <a:pt x="85" y="41"/>
                        <a:pt x="80" y="43"/>
                        <a:pt x="78" y="4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9" name="Freeform 251"/>
                <p:cNvSpPr/>
                <p:nvPr/>
              </p:nvSpPr>
              <p:spPr bwMode="auto">
                <a:xfrm>
                  <a:off x="1601785" y="3927474"/>
                  <a:ext cx="157162" cy="255587"/>
                </a:xfrm>
                <a:custGeom>
                  <a:avLst/>
                  <a:gdLst/>
                  <a:ahLst/>
                  <a:cxnLst>
                    <a:cxn ang="0">
                      <a:pos x="57" y="69"/>
                    </a:cxn>
                    <a:cxn ang="0">
                      <a:pos x="54" y="81"/>
                    </a:cxn>
                    <a:cxn ang="0">
                      <a:pos x="54" y="86"/>
                    </a:cxn>
                    <a:cxn ang="0">
                      <a:pos x="44" y="90"/>
                    </a:cxn>
                    <a:cxn ang="0">
                      <a:pos x="9" y="96"/>
                    </a:cxn>
                    <a:cxn ang="0">
                      <a:pos x="5" y="97"/>
                    </a:cxn>
                    <a:cxn ang="0">
                      <a:pos x="2" y="89"/>
                    </a:cxn>
                    <a:cxn ang="0">
                      <a:pos x="0" y="74"/>
                    </a:cxn>
                    <a:cxn ang="0">
                      <a:pos x="2" y="62"/>
                    </a:cxn>
                    <a:cxn ang="0">
                      <a:pos x="10" y="51"/>
                    </a:cxn>
                    <a:cxn ang="0">
                      <a:pos x="11" y="45"/>
                    </a:cxn>
                    <a:cxn ang="0">
                      <a:pos x="9" y="38"/>
                    </a:cxn>
                    <a:cxn ang="0">
                      <a:pos x="9" y="24"/>
                    </a:cxn>
                    <a:cxn ang="0">
                      <a:pos x="10" y="22"/>
                    </a:cxn>
                    <a:cxn ang="0">
                      <a:pos x="9" y="8"/>
                    </a:cxn>
                    <a:cxn ang="0">
                      <a:pos x="9" y="4"/>
                    </a:cxn>
                    <a:cxn ang="0">
                      <a:pos x="17" y="4"/>
                    </a:cxn>
                    <a:cxn ang="0">
                      <a:pos x="33" y="4"/>
                    </a:cxn>
                    <a:cxn ang="0">
                      <a:pos x="49" y="3"/>
                    </a:cxn>
                    <a:cxn ang="0">
                      <a:pos x="51" y="8"/>
                    </a:cxn>
                    <a:cxn ang="0">
                      <a:pos x="52" y="14"/>
                    </a:cxn>
                    <a:cxn ang="0">
                      <a:pos x="54" y="21"/>
                    </a:cxn>
                    <a:cxn ang="0">
                      <a:pos x="55" y="34"/>
                    </a:cxn>
                    <a:cxn ang="0">
                      <a:pos x="58" y="45"/>
                    </a:cxn>
                    <a:cxn ang="0">
                      <a:pos x="57" y="69"/>
                    </a:cxn>
                  </a:cxnLst>
                  <a:rect l="0" t="0" r="r" b="b"/>
                  <a:pathLst>
                    <a:path w="60" h="97">
                      <a:moveTo>
                        <a:pt x="57" y="69"/>
                      </a:moveTo>
                      <a:cubicBezTo>
                        <a:pt x="56" y="73"/>
                        <a:pt x="56" y="77"/>
                        <a:pt x="54" y="81"/>
                      </a:cubicBezTo>
                      <a:cubicBezTo>
                        <a:pt x="54" y="82"/>
                        <a:pt x="54" y="84"/>
                        <a:pt x="54" y="86"/>
                      </a:cubicBezTo>
                      <a:cubicBezTo>
                        <a:pt x="50" y="88"/>
                        <a:pt x="47" y="89"/>
                        <a:pt x="44" y="90"/>
                      </a:cubicBezTo>
                      <a:cubicBezTo>
                        <a:pt x="32" y="93"/>
                        <a:pt x="21" y="94"/>
                        <a:pt x="9" y="96"/>
                      </a:cubicBezTo>
                      <a:cubicBezTo>
                        <a:pt x="8" y="96"/>
                        <a:pt x="6" y="97"/>
                        <a:pt x="5" y="97"/>
                      </a:cubicBezTo>
                      <a:cubicBezTo>
                        <a:pt x="4" y="94"/>
                        <a:pt x="3" y="92"/>
                        <a:pt x="2" y="89"/>
                      </a:cubicBezTo>
                      <a:cubicBezTo>
                        <a:pt x="1" y="85"/>
                        <a:pt x="0" y="79"/>
                        <a:pt x="0" y="74"/>
                      </a:cubicBezTo>
                      <a:cubicBezTo>
                        <a:pt x="0" y="69"/>
                        <a:pt x="0" y="66"/>
                        <a:pt x="2" y="62"/>
                      </a:cubicBezTo>
                      <a:cubicBezTo>
                        <a:pt x="4" y="58"/>
                        <a:pt x="9" y="56"/>
                        <a:pt x="10" y="51"/>
                      </a:cubicBezTo>
                      <a:cubicBezTo>
                        <a:pt x="11" y="49"/>
                        <a:pt x="11" y="47"/>
                        <a:pt x="11" y="45"/>
                      </a:cubicBezTo>
                      <a:cubicBezTo>
                        <a:pt x="11" y="42"/>
                        <a:pt x="10" y="40"/>
                        <a:pt x="9" y="38"/>
                      </a:cubicBezTo>
                      <a:cubicBezTo>
                        <a:pt x="8" y="33"/>
                        <a:pt x="9" y="28"/>
                        <a:pt x="9" y="24"/>
                      </a:cubicBezTo>
                      <a:cubicBezTo>
                        <a:pt x="9" y="23"/>
                        <a:pt x="9" y="23"/>
                        <a:pt x="10" y="22"/>
                      </a:cubicBezTo>
                      <a:cubicBezTo>
                        <a:pt x="10" y="18"/>
                        <a:pt x="9" y="13"/>
                        <a:pt x="9" y="8"/>
                      </a:cubicBezTo>
                      <a:cubicBezTo>
                        <a:pt x="9" y="7"/>
                        <a:pt x="9" y="6"/>
                        <a:pt x="9" y="4"/>
                      </a:cubicBezTo>
                      <a:cubicBezTo>
                        <a:pt x="13" y="5"/>
                        <a:pt x="16" y="6"/>
                        <a:pt x="17" y="4"/>
                      </a:cubicBezTo>
                      <a:cubicBezTo>
                        <a:pt x="21" y="0"/>
                        <a:pt x="28" y="5"/>
                        <a:pt x="33" y="4"/>
                      </a:cubicBezTo>
                      <a:cubicBezTo>
                        <a:pt x="39" y="4"/>
                        <a:pt x="43" y="3"/>
                        <a:pt x="49" y="3"/>
                      </a:cubicBezTo>
                      <a:cubicBezTo>
                        <a:pt x="49" y="4"/>
                        <a:pt x="50" y="6"/>
                        <a:pt x="51" y="8"/>
                      </a:cubicBezTo>
                      <a:cubicBezTo>
                        <a:pt x="52" y="10"/>
                        <a:pt x="52" y="12"/>
                        <a:pt x="52" y="14"/>
                      </a:cubicBezTo>
                      <a:cubicBezTo>
                        <a:pt x="52" y="17"/>
                        <a:pt x="53" y="19"/>
                        <a:pt x="54" y="21"/>
                      </a:cubicBezTo>
                      <a:cubicBezTo>
                        <a:pt x="54" y="25"/>
                        <a:pt x="54" y="29"/>
                        <a:pt x="55" y="34"/>
                      </a:cubicBezTo>
                      <a:cubicBezTo>
                        <a:pt x="55" y="37"/>
                        <a:pt x="57" y="41"/>
                        <a:pt x="58" y="45"/>
                      </a:cubicBezTo>
                      <a:cubicBezTo>
                        <a:pt x="60" y="52"/>
                        <a:pt x="59" y="62"/>
                        <a:pt x="57"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0" name="Freeform 252"/>
                <p:cNvSpPr/>
                <p:nvPr/>
              </p:nvSpPr>
              <p:spPr bwMode="auto">
                <a:xfrm>
                  <a:off x="1730372" y="3930649"/>
                  <a:ext cx="73025" cy="223837"/>
                </a:xfrm>
                <a:custGeom>
                  <a:avLst/>
                  <a:gdLst/>
                  <a:ahLst/>
                  <a:cxnLst>
                    <a:cxn ang="0">
                      <a:pos x="25" y="65"/>
                    </a:cxn>
                    <a:cxn ang="0">
                      <a:pos x="21" y="69"/>
                    </a:cxn>
                    <a:cxn ang="0">
                      <a:pos x="19" y="74"/>
                    </a:cxn>
                    <a:cxn ang="0">
                      <a:pos x="18" y="80"/>
                    </a:cxn>
                    <a:cxn ang="0">
                      <a:pos x="5" y="85"/>
                    </a:cxn>
                    <a:cxn ang="0">
                      <a:pos x="5" y="80"/>
                    </a:cxn>
                    <a:cxn ang="0">
                      <a:pos x="8" y="68"/>
                    </a:cxn>
                    <a:cxn ang="0">
                      <a:pos x="9" y="44"/>
                    </a:cxn>
                    <a:cxn ang="0">
                      <a:pos x="6" y="33"/>
                    </a:cxn>
                    <a:cxn ang="0">
                      <a:pos x="5" y="20"/>
                    </a:cxn>
                    <a:cxn ang="0">
                      <a:pos x="3" y="13"/>
                    </a:cxn>
                    <a:cxn ang="0">
                      <a:pos x="2" y="7"/>
                    </a:cxn>
                    <a:cxn ang="0">
                      <a:pos x="0" y="2"/>
                    </a:cxn>
                    <a:cxn ang="0">
                      <a:pos x="1" y="2"/>
                    </a:cxn>
                    <a:cxn ang="0">
                      <a:pos x="16" y="0"/>
                    </a:cxn>
                    <a:cxn ang="0">
                      <a:pos x="13" y="4"/>
                    </a:cxn>
                    <a:cxn ang="0">
                      <a:pos x="12" y="8"/>
                    </a:cxn>
                    <a:cxn ang="0">
                      <a:pos x="16" y="13"/>
                    </a:cxn>
                    <a:cxn ang="0">
                      <a:pos x="23" y="39"/>
                    </a:cxn>
                    <a:cxn ang="0">
                      <a:pos x="25" y="65"/>
                    </a:cxn>
                  </a:cxnLst>
                  <a:rect l="0" t="0" r="r" b="b"/>
                  <a:pathLst>
                    <a:path w="28" h="85">
                      <a:moveTo>
                        <a:pt x="25" y="65"/>
                      </a:moveTo>
                      <a:cubicBezTo>
                        <a:pt x="24" y="67"/>
                        <a:pt x="22" y="67"/>
                        <a:pt x="21" y="69"/>
                      </a:cubicBezTo>
                      <a:cubicBezTo>
                        <a:pt x="20" y="70"/>
                        <a:pt x="19" y="72"/>
                        <a:pt x="19" y="74"/>
                      </a:cubicBezTo>
                      <a:cubicBezTo>
                        <a:pt x="18" y="76"/>
                        <a:pt x="18" y="78"/>
                        <a:pt x="18" y="80"/>
                      </a:cubicBezTo>
                      <a:cubicBezTo>
                        <a:pt x="13" y="82"/>
                        <a:pt x="9" y="84"/>
                        <a:pt x="5" y="85"/>
                      </a:cubicBezTo>
                      <a:cubicBezTo>
                        <a:pt x="5" y="83"/>
                        <a:pt x="5" y="81"/>
                        <a:pt x="5" y="80"/>
                      </a:cubicBezTo>
                      <a:cubicBezTo>
                        <a:pt x="7" y="76"/>
                        <a:pt x="7" y="72"/>
                        <a:pt x="8" y="68"/>
                      </a:cubicBezTo>
                      <a:cubicBezTo>
                        <a:pt x="10" y="61"/>
                        <a:pt x="11" y="51"/>
                        <a:pt x="9" y="44"/>
                      </a:cubicBezTo>
                      <a:cubicBezTo>
                        <a:pt x="8" y="40"/>
                        <a:pt x="6" y="36"/>
                        <a:pt x="6" y="33"/>
                      </a:cubicBezTo>
                      <a:cubicBezTo>
                        <a:pt x="5" y="28"/>
                        <a:pt x="5" y="24"/>
                        <a:pt x="5" y="20"/>
                      </a:cubicBezTo>
                      <a:cubicBezTo>
                        <a:pt x="4" y="18"/>
                        <a:pt x="3" y="16"/>
                        <a:pt x="3" y="13"/>
                      </a:cubicBezTo>
                      <a:cubicBezTo>
                        <a:pt x="3" y="11"/>
                        <a:pt x="3" y="9"/>
                        <a:pt x="2" y="7"/>
                      </a:cubicBezTo>
                      <a:cubicBezTo>
                        <a:pt x="1" y="5"/>
                        <a:pt x="0" y="3"/>
                        <a:pt x="0" y="2"/>
                      </a:cubicBezTo>
                      <a:cubicBezTo>
                        <a:pt x="1" y="2"/>
                        <a:pt x="1" y="2"/>
                        <a:pt x="1" y="2"/>
                      </a:cubicBezTo>
                      <a:cubicBezTo>
                        <a:pt x="6" y="2"/>
                        <a:pt x="10" y="0"/>
                        <a:pt x="16" y="0"/>
                      </a:cubicBezTo>
                      <a:cubicBezTo>
                        <a:pt x="15" y="1"/>
                        <a:pt x="14" y="2"/>
                        <a:pt x="13" y="4"/>
                      </a:cubicBezTo>
                      <a:cubicBezTo>
                        <a:pt x="12" y="6"/>
                        <a:pt x="12" y="6"/>
                        <a:pt x="12" y="8"/>
                      </a:cubicBezTo>
                      <a:cubicBezTo>
                        <a:pt x="12" y="12"/>
                        <a:pt x="14" y="11"/>
                        <a:pt x="16" y="13"/>
                      </a:cubicBezTo>
                      <a:cubicBezTo>
                        <a:pt x="23" y="20"/>
                        <a:pt x="23" y="31"/>
                        <a:pt x="23" y="39"/>
                      </a:cubicBezTo>
                      <a:cubicBezTo>
                        <a:pt x="24" y="48"/>
                        <a:pt x="28" y="56"/>
                        <a:pt x="25" y="6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1" name="Freeform 253"/>
                <p:cNvSpPr/>
                <p:nvPr/>
              </p:nvSpPr>
              <p:spPr bwMode="auto">
                <a:xfrm>
                  <a:off x="1762122" y="3889374"/>
                  <a:ext cx="112712" cy="252412"/>
                </a:xfrm>
                <a:custGeom>
                  <a:avLst/>
                  <a:gdLst/>
                  <a:ahLst/>
                  <a:cxnLst>
                    <a:cxn ang="0">
                      <a:pos x="42" y="37"/>
                    </a:cxn>
                    <a:cxn ang="0">
                      <a:pos x="38" y="43"/>
                    </a:cxn>
                    <a:cxn ang="0">
                      <a:pos x="34" y="49"/>
                    </a:cxn>
                    <a:cxn ang="0">
                      <a:pos x="33" y="55"/>
                    </a:cxn>
                    <a:cxn ang="0">
                      <a:pos x="29" y="62"/>
                    </a:cxn>
                    <a:cxn ang="0">
                      <a:pos x="28" y="70"/>
                    </a:cxn>
                    <a:cxn ang="0">
                      <a:pos x="28" y="89"/>
                    </a:cxn>
                    <a:cxn ang="0">
                      <a:pos x="16" y="91"/>
                    </a:cxn>
                    <a:cxn ang="0">
                      <a:pos x="6" y="96"/>
                    </a:cxn>
                    <a:cxn ang="0">
                      <a:pos x="7" y="90"/>
                    </a:cxn>
                    <a:cxn ang="0">
                      <a:pos x="9" y="85"/>
                    </a:cxn>
                    <a:cxn ang="0">
                      <a:pos x="13" y="81"/>
                    </a:cxn>
                    <a:cxn ang="0">
                      <a:pos x="11" y="55"/>
                    </a:cxn>
                    <a:cxn ang="0">
                      <a:pos x="4" y="29"/>
                    </a:cxn>
                    <a:cxn ang="0">
                      <a:pos x="0" y="24"/>
                    </a:cxn>
                    <a:cxn ang="0">
                      <a:pos x="1" y="20"/>
                    </a:cxn>
                    <a:cxn ang="0">
                      <a:pos x="4" y="16"/>
                    </a:cxn>
                    <a:cxn ang="0">
                      <a:pos x="4" y="16"/>
                    </a:cxn>
                    <a:cxn ang="0">
                      <a:pos x="27" y="5"/>
                    </a:cxn>
                    <a:cxn ang="0">
                      <a:pos x="29" y="3"/>
                    </a:cxn>
                    <a:cxn ang="0">
                      <a:pos x="40" y="1"/>
                    </a:cxn>
                    <a:cxn ang="0">
                      <a:pos x="39" y="16"/>
                    </a:cxn>
                    <a:cxn ang="0">
                      <a:pos x="40" y="23"/>
                    </a:cxn>
                    <a:cxn ang="0">
                      <a:pos x="42" y="30"/>
                    </a:cxn>
                    <a:cxn ang="0">
                      <a:pos x="42" y="37"/>
                    </a:cxn>
                  </a:cxnLst>
                  <a:rect l="0" t="0" r="r" b="b"/>
                  <a:pathLst>
                    <a:path w="43" h="96">
                      <a:moveTo>
                        <a:pt x="42" y="37"/>
                      </a:moveTo>
                      <a:cubicBezTo>
                        <a:pt x="41" y="39"/>
                        <a:pt x="39" y="42"/>
                        <a:pt x="38" y="43"/>
                      </a:cubicBezTo>
                      <a:cubicBezTo>
                        <a:pt x="37" y="45"/>
                        <a:pt x="36" y="47"/>
                        <a:pt x="34" y="49"/>
                      </a:cubicBezTo>
                      <a:cubicBezTo>
                        <a:pt x="33" y="51"/>
                        <a:pt x="33" y="53"/>
                        <a:pt x="33" y="55"/>
                      </a:cubicBezTo>
                      <a:cubicBezTo>
                        <a:pt x="32" y="58"/>
                        <a:pt x="30" y="60"/>
                        <a:pt x="29" y="62"/>
                      </a:cubicBezTo>
                      <a:cubicBezTo>
                        <a:pt x="28" y="65"/>
                        <a:pt x="27" y="67"/>
                        <a:pt x="28" y="70"/>
                      </a:cubicBezTo>
                      <a:cubicBezTo>
                        <a:pt x="28" y="76"/>
                        <a:pt x="28" y="83"/>
                        <a:pt x="28" y="89"/>
                      </a:cubicBezTo>
                      <a:cubicBezTo>
                        <a:pt x="24" y="89"/>
                        <a:pt x="20" y="90"/>
                        <a:pt x="16" y="91"/>
                      </a:cubicBezTo>
                      <a:cubicBezTo>
                        <a:pt x="13" y="93"/>
                        <a:pt x="9" y="94"/>
                        <a:pt x="6" y="96"/>
                      </a:cubicBezTo>
                      <a:cubicBezTo>
                        <a:pt x="6" y="94"/>
                        <a:pt x="6" y="92"/>
                        <a:pt x="7" y="90"/>
                      </a:cubicBezTo>
                      <a:cubicBezTo>
                        <a:pt x="7" y="88"/>
                        <a:pt x="8" y="86"/>
                        <a:pt x="9" y="85"/>
                      </a:cubicBezTo>
                      <a:cubicBezTo>
                        <a:pt x="10" y="83"/>
                        <a:pt x="12" y="83"/>
                        <a:pt x="13" y="81"/>
                      </a:cubicBezTo>
                      <a:cubicBezTo>
                        <a:pt x="16" y="72"/>
                        <a:pt x="12" y="64"/>
                        <a:pt x="11" y="55"/>
                      </a:cubicBezTo>
                      <a:cubicBezTo>
                        <a:pt x="11" y="47"/>
                        <a:pt x="11" y="36"/>
                        <a:pt x="4" y="29"/>
                      </a:cubicBezTo>
                      <a:cubicBezTo>
                        <a:pt x="2" y="27"/>
                        <a:pt x="0" y="28"/>
                        <a:pt x="0" y="24"/>
                      </a:cubicBezTo>
                      <a:cubicBezTo>
                        <a:pt x="0" y="22"/>
                        <a:pt x="0" y="22"/>
                        <a:pt x="1" y="20"/>
                      </a:cubicBezTo>
                      <a:cubicBezTo>
                        <a:pt x="2" y="18"/>
                        <a:pt x="3" y="17"/>
                        <a:pt x="4" y="16"/>
                      </a:cubicBezTo>
                      <a:cubicBezTo>
                        <a:pt x="4" y="16"/>
                        <a:pt x="4" y="16"/>
                        <a:pt x="4" y="16"/>
                      </a:cubicBezTo>
                      <a:cubicBezTo>
                        <a:pt x="13" y="16"/>
                        <a:pt x="21" y="11"/>
                        <a:pt x="27" y="5"/>
                      </a:cubicBezTo>
                      <a:cubicBezTo>
                        <a:pt x="28" y="4"/>
                        <a:pt x="28" y="4"/>
                        <a:pt x="29" y="3"/>
                      </a:cubicBezTo>
                      <a:cubicBezTo>
                        <a:pt x="32" y="0"/>
                        <a:pt x="36" y="1"/>
                        <a:pt x="40" y="1"/>
                      </a:cubicBezTo>
                      <a:cubicBezTo>
                        <a:pt x="39" y="6"/>
                        <a:pt x="39" y="11"/>
                        <a:pt x="39" y="16"/>
                      </a:cubicBezTo>
                      <a:cubicBezTo>
                        <a:pt x="39" y="18"/>
                        <a:pt x="39" y="21"/>
                        <a:pt x="40" y="23"/>
                      </a:cubicBezTo>
                      <a:cubicBezTo>
                        <a:pt x="41" y="26"/>
                        <a:pt x="42" y="27"/>
                        <a:pt x="42" y="30"/>
                      </a:cubicBezTo>
                      <a:cubicBezTo>
                        <a:pt x="42" y="32"/>
                        <a:pt x="43" y="35"/>
                        <a:pt x="42" y="3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2" name="Freeform 254"/>
                <p:cNvSpPr/>
                <p:nvPr/>
              </p:nvSpPr>
              <p:spPr bwMode="auto">
                <a:xfrm>
                  <a:off x="1831972" y="3830636"/>
                  <a:ext cx="469899" cy="387350"/>
                </a:xfrm>
                <a:custGeom>
                  <a:avLst/>
                  <a:gdLst/>
                  <a:ahLst/>
                  <a:cxnLst>
                    <a:cxn ang="0">
                      <a:pos x="179" y="12"/>
                    </a:cxn>
                    <a:cxn ang="0">
                      <a:pos x="179" y="21"/>
                    </a:cxn>
                    <a:cxn ang="0">
                      <a:pos x="178" y="33"/>
                    </a:cxn>
                    <a:cxn ang="0">
                      <a:pos x="173" y="39"/>
                    </a:cxn>
                    <a:cxn ang="0">
                      <a:pos x="169" y="42"/>
                    </a:cxn>
                    <a:cxn ang="0">
                      <a:pos x="165" y="46"/>
                    </a:cxn>
                    <a:cxn ang="0">
                      <a:pos x="160" y="54"/>
                    </a:cxn>
                    <a:cxn ang="0">
                      <a:pos x="156" y="64"/>
                    </a:cxn>
                    <a:cxn ang="0">
                      <a:pos x="153" y="73"/>
                    </a:cxn>
                    <a:cxn ang="0">
                      <a:pos x="138" y="101"/>
                    </a:cxn>
                    <a:cxn ang="0">
                      <a:pos x="128" y="111"/>
                    </a:cxn>
                    <a:cxn ang="0">
                      <a:pos x="121" y="109"/>
                    </a:cxn>
                    <a:cxn ang="0">
                      <a:pos x="115" y="109"/>
                    </a:cxn>
                    <a:cxn ang="0">
                      <a:pos x="101" y="118"/>
                    </a:cxn>
                    <a:cxn ang="0">
                      <a:pos x="96" y="123"/>
                    </a:cxn>
                    <a:cxn ang="0">
                      <a:pos x="93" y="128"/>
                    </a:cxn>
                    <a:cxn ang="0">
                      <a:pos x="91" y="135"/>
                    </a:cxn>
                    <a:cxn ang="0">
                      <a:pos x="89" y="140"/>
                    </a:cxn>
                    <a:cxn ang="0">
                      <a:pos x="89" y="140"/>
                    </a:cxn>
                    <a:cxn ang="0">
                      <a:pos x="73" y="141"/>
                    </a:cxn>
                    <a:cxn ang="0">
                      <a:pos x="43" y="137"/>
                    </a:cxn>
                    <a:cxn ang="0">
                      <a:pos x="20" y="112"/>
                    </a:cxn>
                    <a:cxn ang="0">
                      <a:pos x="1" y="111"/>
                    </a:cxn>
                    <a:cxn ang="0">
                      <a:pos x="1" y="92"/>
                    </a:cxn>
                    <a:cxn ang="0">
                      <a:pos x="2" y="84"/>
                    </a:cxn>
                    <a:cxn ang="0">
                      <a:pos x="6" y="77"/>
                    </a:cxn>
                    <a:cxn ang="0">
                      <a:pos x="7" y="71"/>
                    </a:cxn>
                    <a:cxn ang="0">
                      <a:pos x="11" y="65"/>
                    </a:cxn>
                    <a:cxn ang="0">
                      <a:pos x="15" y="59"/>
                    </a:cxn>
                    <a:cxn ang="0">
                      <a:pos x="15" y="52"/>
                    </a:cxn>
                    <a:cxn ang="0">
                      <a:pos x="13" y="45"/>
                    </a:cxn>
                    <a:cxn ang="0">
                      <a:pos x="12" y="38"/>
                    </a:cxn>
                    <a:cxn ang="0">
                      <a:pos x="13" y="23"/>
                    </a:cxn>
                    <a:cxn ang="0">
                      <a:pos x="16" y="23"/>
                    </a:cxn>
                    <a:cxn ang="0">
                      <a:pos x="26" y="9"/>
                    </a:cxn>
                    <a:cxn ang="0">
                      <a:pos x="48" y="1"/>
                    </a:cxn>
                    <a:cxn ang="0">
                      <a:pos x="60" y="2"/>
                    </a:cxn>
                    <a:cxn ang="0">
                      <a:pos x="63" y="4"/>
                    </a:cxn>
                    <a:cxn ang="0">
                      <a:pos x="66" y="6"/>
                    </a:cxn>
                    <a:cxn ang="0">
                      <a:pos x="73" y="7"/>
                    </a:cxn>
                    <a:cxn ang="0">
                      <a:pos x="80" y="11"/>
                    </a:cxn>
                    <a:cxn ang="0">
                      <a:pos x="87" y="13"/>
                    </a:cxn>
                    <a:cxn ang="0">
                      <a:pos x="94" y="13"/>
                    </a:cxn>
                    <a:cxn ang="0">
                      <a:pos x="101" y="15"/>
                    </a:cxn>
                    <a:cxn ang="0">
                      <a:pos x="123" y="8"/>
                    </a:cxn>
                    <a:cxn ang="0">
                      <a:pos x="144" y="6"/>
                    </a:cxn>
                    <a:cxn ang="0">
                      <a:pos x="152" y="8"/>
                    </a:cxn>
                    <a:cxn ang="0">
                      <a:pos x="159" y="5"/>
                    </a:cxn>
                    <a:cxn ang="0">
                      <a:pos x="165" y="4"/>
                    </a:cxn>
                    <a:cxn ang="0">
                      <a:pos x="170" y="9"/>
                    </a:cxn>
                    <a:cxn ang="0">
                      <a:pos x="179" y="12"/>
                    </a:cxn>
                  </a:cxnLst>
                  <a:rect l="0" t="0" r="r" b="b"/>
                  <a:pathLst>
                    <a:path w="179" h="147">
                      <a:moveTo>
                        <a:pt x="179" y="12"/>
                      </a:moveTo>
                      <a:cubicBezTo>
                        <a:pt x="179" y="15"/>
                        <a:pt x="179" y="18"/>
                        <a:pt x="179" y="21"/>
                      </a:cubicBezTo>
                      <a:cubicBezTo>
                        <a:pt x="178" y="25"/>
                        <a:pt x="179" y="29"/>
                        <a:pt x="178" y="33"/>
                      </a:cubicBezTo>
                      <a:cubicBezTo>
                        <a:pt x="177" y="37"/>
                        <a:pt x="177" y="37"/>
                        <a:pt x="173" y="39"/>
                      </a:cubicBezTo>
                      <a:cubicBezTo>
                        <a:pt x="172" y="40"/>
                        <a:pt x="170" y="41"/>
                        <a:pt x="169" y="42"/>
                      </a:cubicBezTo>
                      <a:cubicBezTo>
                        <a:pt x="168" y="43"/>
                        <a:pt x="166" y="45"/>
                        <a:pt x="165" y="46"/>
                      </a:cubicBezTo>
                      <a:cubicBezTo>
                        <a:pt x="163" y="48"/>
                        <a:pt x="162" y="51"/>
                        <a:pt x="160" y="54"/>
                      </a:cubicBezTo>
                      <a:cubicBezTo>
                        <a:pt x="159" y="57"/>
                        <a:pt x="158" y="61"/>
                        <a:pt x="156" y="64"/>
                      </a:cubicBezTo>
                      <a:cubicBezTo>
                        <a:pt x="154" y="67"/>
                        <a:pt x="154" y="70"/>
                        <a:pt x="153" y="73"/>
                      </a:cubicBezTo>
                      <a:cubicBezTo>
                        <a:pt x="149" y="83"/>
                        <a:pt x="142" y="92"/>
                        <a:pt x="138" y="101"/>
                      </a:cubicBezTo>
                      <a:cubicBezTo>
                        <a:pt x="136" y="106"/>
                        <a:pt x="133" y="111"/>
                        <a:pt x="128" y="111"/>
                      </a:cubicBezTo>
                      <a:cubicBezTo>
                        <a:pt x="125" y="112"/>
                        <a:pt x="124" y="110"/>
                        <a:pt x="121" y="109"/>
                      </a:cubicBezTo>
                      <a:cubicBezTo>
                        <a:pt x="119" y="107"/>
                        <a:pt x="117" y="107"/>
                        <a:pt x="115" y="109"/>
                      </a:cubicBezTo>
                      <a:cubicBezTo>
                        <a:pt x="109" y="111"/>
                        <a:pt x="106" y="114"/>
                        <a:pt x="101" y="118"/>
                      </a:cubicBezTo>
                      <a:cubicBezTo>
                        <a:pt x="99" y="120"/>
                        <a:pt x="97" y="121"/>
                        <a:pt x="96" y="123"/>
                      </a:cubicBezTo>
                      <a:cubicBezTo>
                        <a:pt x="94" y="124"/>
                        <a:pt x="94" y="126"/>
                        <a:pt x="93" y="128"/>
                      </a:cubicBezTo>
                      <a:cubicBezTo>
                        <a:pt x="92" y="131"/>
                        <a:pt x="92" y="133"/>
                        <a:pt x="91" y="135"/>
                      </a:cubicBezTo>
                      <a:cubicBezTo>
                        <a:pt x="90" y="137"/>
                        <a:pt x="89" y="138"/>
                        <a:pt x="89" y="140"/>
                      </a:cubicBezTo>
                      <a:cubicBezTo>
                        <a:pt x="89" y="140"/>
                        <a:pt x="89" y="140"/>
                        <a:pt x="89" y="140"/>
                      </a:cubicBezTo>
                      <a:cubicBezTo>
                        <a:pt x="83" y="140"/>
                        <a:pt x="77" y="141"/>
                        <a:pt x="73" y="141"/>
                      </a:cubicBezTo>
                      <a:cubicBezTo>
                        <a:pt x="61" y="143"/>
                        <a:pt x="52" y="147"/>
                        <a:pt x="43" y="137"/>
                      </a:cubicBezTo>
                      <a:cubicBezTo>
                        <a:pt x="35" y="128"/>
                        <a:pt x="32" y="117"/>
                        <a:pt x="20" y="112"/>
                      </a:cubicBezTo>
                      <a:cubicBezTo>
                        <a:pt x="15" y="110"/>
                        <a:pt x="8" y="110"/>
                        <a:pt x="1" y="111"/>
                      </a:cubicBezTo>
                      <a:cubicBezTo>
                        <a:pt x="1" y="105"/>
                        <a:pt x="1" y="98"/>
                        <a:pt x="1" y="92"/>
                      </a:cubicBezTo>
                      <a:cubicBezTo>
                        <a:pt x="0" y="89"/>
                        <a:pt x="1" y="87"/>
                        <a:pt x="2" y="84"/>
                      </a:cubicBezTo>
                      <a:cubicBezTo>
                        <a:pt x="3" y="82"/>
                        <a:pt x="5" y="80"/>
                        <a:pt x="6" y="77"/>
                      </a:cubicBezTo>
                      <a:cubicBezTo>
                        <a:pt x="6" y="75"/>
                        <a:pt x="6" y="73"/>
                        <a:pt x="7" y="71"/>
                      </a:cubicBezTo>
                      <a:cubicBezTo>
                        <a:pt x="9" y="69"/>
                        <a:pt x="10" y="67"/>
                        <a:pt x="11" y="65"/>
                      </a:cubicBezTo>
                      <a:cubicBezTo>
                        <a:pt x="12" y="64"/>
                        <a:pt x="14" y="61"/>
                        <a:pt x="15" y="59"/>
                      </a:cubicBezTo>
                      <a:cubicBezTo>
                        <a:pt x="16" y="57"/>
                        <a:pt x="15" y="54"/>
                        <a:pt x="15" y="52"/>
                      </a:cubicBezTo>
                      <a:cubicBezTo>
                        <a:pt x="15" y="49"/>
                        <a:pt x="14" y="48"/>
                        <a:pt x="13" y="45"/>
                      </a:cubicBezTo>
                      <a:cubicBezTo>
                        <a:pt x="12" y="43"/>
                        <a:pt x="12" y="40"/>
                        <a:pt x="12" y="38"/>
                      </a:cubicBezTo>
                      <a:cubicBezTo>
                        <a:pt x="12" y="33"/>
                        <a:pt x="12" y="28"/>
                        <a:pt x="13" y="23"/>
                      </a:cubicBezTo>
                      <a:cubicBezTo>
                        <a:pt x="14" y="23"/>
                        <a:pt x="15" y="23"/>
                        <a:pt x="16" y="23"/>
                      </a:cubicBezTo>
                      <a:cubicBezTo>
                        <a:pt x="22" y="20"/>
                        <a:pt x="23" y="14"/>
                        <a:pt x="26" y="9"/>
                      </a:cubicBezTo>
                      <a:cubicBezTo>
                        <a:pt x="30" y="2"/>
                        <a:pt x="40" y="1"/>
                        <a:pt x="48" y="1"/>
                      </a:cubicBezTo>
                      <a:cubicBezTo>
                        <a:pt x="51" y="1"/>
                        <a:pt x="57" y="0"/>
                        <a:pt x="60" y="2"/>
                      </a:cubicBezTo>
                      <a:cubicBezTo>
                        <a:pt x="61" y="2"/>
                        <a:pt x="62" y="4"/>
                        <a:pt x="63" y="4"/>
                      </a:cubicBezTo>
                      <a:cubicBezTo>
                        <a:pt x="64" y="5"/>
                        <a:pt x="65" y="6"/>
                        <a:pt x="66" y="6"/>
                      </a:cubicBezTo>
                      <a:cubicBezTo>
                        <a:pt x="69" y="7"/>
                        <a:pt x="71" y="7"/>
                        <a:pt x="73" y="7"/>
                      </a:cubicBezTo>
                      <a:cubicBezTo>
                        <a:pt x="76" y="8"/>
                        <a:pt x="78" y="9"/>
                        <a:pt x="80" y="11"/>
                      </a:cubicBezTo>
                      <a:cubicBezTo>
                        <a:pt x="83" y="13"/>
                        <a:pt x="84" y="13"/>
                        <a:pt x="87" y="13"/>
                      </a:cubicBezTo>
                      <a:cubicBezTo>
                        <a:pt x="90" y="13"/>
                        <a:pt x="92" y="13"/>
                        <a:pt x="94" y="13"/>
                      </a:cubicBezTo>
                      <a:cubicBezTo>
                        <a:pt x="97" y="14"/>
                        <a:pt x="98" y="15"/>
                        <a:pt x="101" y="15"/>
                      </a:cubicBezTo>
                      <a:cubicBezTo>
                        <a:pt x="109" y="15"/>
                        <a:pt x="116" y="10"/>
                        <a:pt x="123" y="8"/>
                      </a:cubicBezTo>
                      <a:cubicBezTo>
                        <a:pt x="129" y="6"/>
                        <a:pt x="138" y="5"/>
                        <a:pt x="144" y="6"/>
                      </a:cubicBezTo>
                      <a:cubicBezTo>
                        <a:pt x="149" y="7"/>
                        <a:pt x="148" y="10"/>
                        <a:pt x="152" y="8"/>
                      </a:cubicBezTo>
                      <a:cubicBezTo>
                        <a:pt x="155" y="8"/>
                        <a:pt x="156" y="6"/>
                        <a:pt x="159" y="5"/>
                      </a:cubicBezTo>
                      <a:cubicBezTo>
                        <a:pt x="161" y="5"/>
                        <a:pt x="163" y="6"/>
                        <a:pt x="165" y="4"/>
                      </a:cubicBezTo>
                      <a:cubicBezTo>
                        <a:pt x="167" y="6"/>
                        <a:pt x="169" y="8"/>
                        <a:pt x="170" y="9"/>
                      </a:cubicBezTo>
                      <a:cubicBezTo>
                        <a:pt x="172" y="11"/>
                        <a:pt x="176" y="11"/>
                        <a:pt x="179"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3" name="Freeform 255"/>
                <p:cNvSpPr/>
                <p:nvPr/>
              </p:nvSpPr>
              <p:spPr bwMode="auto">
                <a:xfrm>
                  <a:off x="3371844" y="3878261"/>
                  <a:ext cx="69850" cy="79375"/>
                </a:xfrm>
                <a:custGeom>
                  <a:avLst/>
                  <a:gdLst/>
                  <a:ahLst/>
                  <a:cxnLst>
                    <a:cxn ang="0">
                      <a:pos x="27" y="20"/>
                    </a:cxn>
                    <a:cxn ang="0">
                      <a:pos x="18" y="26"/>
                    </a:cxn>
                    <a:cxn ang="0">
                      <a:pos x="15" y="30"/>
                    </a:cxn>
                    <a:cxn ang="0">
                      <a:pos x="13" y="28"/>
                    </a:cxn>
                    <a:cxn ang="0">
                      <a:pos x="0" y="21"/>
                    </a:cxn>
                    <a:cxn ang="0">
                      <a:pos x="7" y="10"/>
                    </a:cxn>
                    <a:cxn ang="0">
                      <a:pos x="8" y="8"/>
                    </a:cxn>
                    <a:cxn ang="0">
                      <a:pos x="9" y="8"/>
                    </a:cxn>
                    <a:cxn ang="0">
                      <a:pos x="23" y="0"/>
                    </a:cxn>
                    <a:cxn ang="0">
                      <a:pos x="24" y="4"/>
                    </a:cxn>
                    <a:cxn ang="0">
                      <a:pos x="21" y="19"/>
                    </a:cxn>
                    <a:cxn ang="0">
                      <a:pos x="27" y="20"/>
                    </a:cxn>
                  </a:cxnLst>
                  <a:rect l="0" t="0" r="r" b="b"/>
                  <a:pathLst>
                    <a:path w="27" h="30">
                      <a:moveTo>
                        <a:pt x="27" y="20"/>
                      </a:moveTo>
                      <a:cubicBezTo>
                        <a:pt x="24" y="22"/>
                        <a:pt x="20" y="24"/>
                        <a:pt x="18" y="26"/>
                      </a:cubicBezTo>
                      <a:cubicBezTo>
                        <a:pt x="17" y="27"/>
                        <a:pt x="16" y="29"/>
                        <a:pt x="15" y="30"/>
                      </a:cubicBezTo>
                      <a:cubicBezTo>
                        <a:pt x="14" y="29"/>
                        <a:pt x="14" y="28"/>
                        <a:pt x="13" y="28"/>
                      </a:cubicBezTo>
                      <a:cubicBezTo>
                        <a:pt x="9" y="23"/>
                        <a:pt x="4" y="25"/>
                        <a:pt x="0" y="21"/>
                      </a:cubicBezTo>
                      <a:cubicBezTo>
                        <a:pt x="0" y="18"/>
                        <a:pt x="6" y="14"/>
                        <a:pt x="7" y="10"/>
                      </a:cubicBezTo>
                      <a:cubicBezTo>
                        <a:pt x="7" y="9"/>
                        <a:pt x="7" y="9"/>
                        <a:pt x="8" y="8"/>
                      </a:cubicBezTo>
                      <a:cubicBezTo>
                        <a:pt x="8" y="8"/>
                        <a:pt x="8" y="8"/>
                        <a:pt x="9" y="8"/>
                      </a:cubicBezTo>
                      <a:cubicBezTo>
                        <a:pt x="12" y="6"/>
                        <a:pt x="21" y="4"/>
                        <a:pt x="23" y="0"/>
                      </a:cubicBezTo>
                      <a:cubicBezTo>
                        <a:pt x="24" y="1"/>
                        <a:pt x="24" y="2"/>
                        <a:pt x="24" y="4"/>
                      </a:cubicBezTo>
                      <a:cubicBezTo>
                        <a:pt x="24" y="9"/>
                        <a:pt x="19" y="15"/>
                        <a:pt x="21" y="19"/>
                      </a:cubicBezTo>
                      <a:cubicBezTo>
                        <a:pt x="22" y="20"/>
                        <a:pt x="25" y="19"/>
                        <a:pt x="27"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4" name="Freeform 256"/>
                <p:cNvSpPr/>
                <p:nvPr/>
              </p:nvSpPr>
              <p:spPr bwMode="auto">
                <a:xfrm>
                  <a:off x="3171820" y="3670299"/>
                  <a:ext cx="260350" cy="228600"/>
                </a:xfrm>
                <a:custGeom>
                  <a:avLst/>
                  <a:gdLst/>
                  <a:ahLst/>
                  <a:cxnLst>
                    <a:cxn ang="0">
                      <a:pos x="99" y="79"/>
                    </a:cxn>
                    <a:cxn ang="0">
                      <a:pos x="85" y="87"/>
                    </a:cxn>
                    <a:cxn ang="0">
                      <a:pos x="84" y="87"/>
                    </a:cxn>
                    <a:cxn ang="0">
                      <a:pos x="61" y="59"/>
                    </a:cxn>
                    <a:cxn ang="0">
                      <a:pos x="38" y="49"/>
                    </a:cxn>
                    <a:cxn ang="0">
                      <a:pos x="32" y="51"/>
                    </a:cxn>
                    <a:cxn ang="0">
                      <a:pos x="25" y="48"/>
                    </a:cxn>
                    <a:cxn ang="0">
                      <a:pos x="17" y="55"/>
                    </a:cxn>
                    <a:cxn ang="0">
                      <a:pos x="8" y="52"/>
                    </a:cxn>
                    <a:cxn ang="0">
                      <a:pos x="0" y="48"/>
                    </a:cxn>
                    <a:cxn ang="0">
                      <a:pos x="4" y="36"/>
                    </a:cxn>
                    <a:cxn ang="0">
                      <a:pos x="12" y="8"/>
                    </a:cxn>
                    <a:cxn ang="0">
                      <a:pos x="27" y="3"/>
                    </a:cxn>
                    <a:cxn ang="0">
                      <a:pos x="32" y="0"/>
                    </a:cxn>
                    <a:cxn ang="0">
                      <a:pos x="38" y="8"/>
                    </a:cxn>
                    <a:cxn ang="0">
                      <a:pos x="43" y="25"/>
                    </a:cxn>
                    <a:cxn ang="0">
                      <a:pos x="61" y="51"/>
                    </a:cxn>
                    <a:cxn ang="0">
                      <a:pos x="94" y="71"/>
                    </a:cxn>
                    <a:cxn ang="0">
                      <a:pos x="99" y="79"/>
                    </a:cxn>
                  </a:cxnLst>
                  <a:rect l="0" t="0" r="r" b="b"/>
                  <a:pathLst>
                    <a:path w="99" h="87">
                      <a:moveTo>
                        <a:pt x="99" y="79"/>
                      </a:moveTo>
                      <a:cubicBezTo>
                        <a:pt x="97" y="83"/>
                        <a:pt x="88" y="85"/>
                        <a:pt x="85" y="87"/>
                      </a:cubicBezTo>
                      <a:cubicBezTo>
                        <a:pt x="84" y="87"/>
                        <a:pt x="84" y="87"/>
                        <a:pt x="84" y="87"/>
                      </a:cubicBezTo>
                      <a:cubicBezTo>
                        <a:pt x="86" y="75"/>
                        <a:pt x="68" y="67"/>
                        <a:pt x="61" y="59"/>
                      </a:cubicBezTo>
                      <a:cubicBezTo>
                        <a:pt x="53" y="51"/>
                        <a:pt x="47" y="50"/>
                        <a:pt x="38" y="49"/>
                      </a:cubicBezTo>
                      <a:cubicBezTo>
                        <a:pt x="36" y="49"/>
                        <a:pt x="34" y="50"/>
                        <a:pt x="32" y="51"/>
                      </a:cubicBezTo>
                      <a:cubicBezTo>
                        <a:pt x="29" y="53"/>
                        <a:pt x="27" y="48"/>
                        <a:pt x="25" y="48"/>
                      </a:cubicBezTo>
                      <a:cubicBezTo>
                        <a:pt x="22" y="47"/>
                        <a:pt x="20" y="55"/>
                        <a:pt x="17" y="55"/>
                      </a:cubicBezTo>
                      <a:cubicBezTo>
                        <a:pt x="14" y="55"/>
                        <a:pt x="10" y="52"/>
                        <a:pt x="8" y="52"/>
                      </a:cubicBezTo>
                      <a:cubicBezTo>
                        <a:pt x="6" y="51"/>
                        <a:pt x="3" y="49"/>
                        <a:pt x="0" y="48"/>
                      </a:cubicBezTo>
                      <a:cubicBezTo>
                        <a:pt x="2" y="44"/>
                        <a:pt x="3" y="40"/>
                        <a:pt x="4" y="36"/>
                      </a:cubicBezTo>
                      <a:cubicBezTo>
                        <a:pt x="5" y="27"/>
                        <a:pt x="2" y="14"/>
                        <a:pt x="12" y="8"/>
                      </a:cubicBezTo>
                      <a:cubicBezTo>
                        <a:pt x="16" y="6"/>
                        <a:pt x="23" y="6"/>
                        <a:pt x="27" y="3"/>
                      </a:cubicBezTo>
                      <a:cubicBezTo>
                        <a:pt x="28" y="2"/>
                        <a:pt x="30" y="1"/>
                        <a:pt x="32" y="0"/>
                      </a:cubicBezTo>
                      <a:cubicBezTo>
                        <a:pt x="35" y="2"/>
                        <a:pt x="37" y="5"/>
                        <a:pt x="38" y="8"/>
                      </a:cubicBezTo>
                      <a:cubicBezTo>
                        <a:pt x="41" y="14"/>
                        <a:pt x="42" y="20"/>
                        <a:pt x="43" y="25"/>
                      </a:cubicBezTo>
                      <a:cubicBezTo>
                        <a:pt x="47" y="35"/>
                        <a:pt x="53" y="44"/>
                        <a:pt x="61" y="51"/>
                      </a:cubicBezTo>
                      <a:cubicBezTo>
                        <a:pt x="71" y="59"/>
                        <a:pt x="84" y="63"/>
                        <a:pt x="94" y="71"/>
                      </a:cubicBezTo>
                      <a:cubicBezTo>
                        <a:pt x="97" y="73"/>
                        <a:pt x="98" y="75"/>
                        <a:pt x="99" y="7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5" name="Freeform 257"/>
                <p:cNvSpPr/>
                <p:nvPr/>
              </p:nvSpPr>
              <p:spPr bwMode="auto">
                <a:xfrm>
                  <a:off x="3335332" y="3897311"/>
                  <a:ext cx="419099" cy="550862"/>
                </a:xfrm>
                <a:custGeom>
                  <a:avLst/>
                  <a:gdLst/>
                  <a:ahLst/>
                  <a:cxnLst>
                    <a:cxn ang="0">
                      <a:pos x="159" y="19"/>
                    </a:cxn>
                    <a:cxn ang="0">
                      <a:pos x="152" y="33"/>
                    </a:cxn>
                    <a:cxn ang="0">
                      <a:pos x="142" y="56"/>
                    </a:cxn>
                    <a:cxn ang="0">
                      <a:pos x="135" y="69"/>
                    </a:cxn>
                    <a:cxn ang="0">
                      <a:pos x="129" y="84"/>
                    </a:cxn>
                    <a:cxn ang="0">
                      <a:pos x="121" y="96"/>
                    </a:cxn>
                    <a:cxn ang="0">
                      <a:pos x="114" y="109"/>
                    </a:cxn>
                    <a:cxn ang="0">
                      <a:pos x="102" y="119"/>
                    </a:cxn>
                    <a:cxn ang="0">
                      <a:pos x="92" y="128"/>
                    </a:cxn>
                    <a:cxn ang="0">
                      <a:pos x="78" y="138"/>
                    </a:cxn>
                    <a:cxn ang="0">
                      <a:pos x="65" y="151"/>
                    </a:cxn>
                    <a:cxn ang="0">
                      <a:pos x="42" y="177"/>
                    </a:cxn>
                    <a:cxn ang="0">
                      <a:pos x="16" y="201"/>
                    </a:cxn>
                    <a:cxn ang="0">
                      <a:pos x="8" y="210"/>
                    </a:cxn>
                    <a:cxn ang="0">
                      <a:pos x="8" y="210"/>
                    </a:cxn>
                    <a:cxn ang="0">
                      <a:pos x="5" y="196"/>
                    </a:cxn>
                    <a:cxn ang="0">
                      <a:pos x="1" y="168"/>
                    </a:cxn>
                    <a:cxn ang="0">
                      <a:pos x="8" y="141"/>
                    </a:cxn>
                    <a:cxn ang="0">
                      <a:pos x="12" y="125"/>
                    </a:cxn>
                    <a:cxn ang="0">
                      <a:pos x="12" y="122"/>
                    </a:cxn>
                    <a:cxn ang="0">
                      <a:pos x="42" y="116"/>
                    </a:cxn>
                    <a:cxn ang="0">
                      <a:pos x="48" y="111"/>
                    </a:cxn>
                    <a:cxn ang="0">
                      <a:pos x="61" y="108"/>
                    </a:cxn>
                    <a:cxn ang="0">
                      <a:pos x="81" y="93"/>
                    </a:cxn>
                    <a:cxn ang="0">
                      <a:pos x="94" y="76"/>
                    </a:cxn>
                    <a:cxn ang="0">
                      <a:pos x="101" y="70"/>
                    </a:cxn>
                    <a:cxn ang="0">
                      <a:pos x="108" y="61"/>
                    </a:cxn>
                    <a:cxn ang="0">
                      <a:pos x="81" y="59"/>
                    </a:cxn>
                    <a:cxn ang="0">
                      <a:pos x="55" y="50"/>
                    </a:cxn>
                    <a:cxn ang="0">
                      <a:pos x="34" y="31"/>
                    </a:cxn>
                    <a:cxn ang="0">
                      <a:pos x="29" y="23"/>
                    </a:cxn>
                    <a:cxn ang="0">
                      <a:pos x="32" y="19"/>
                    </a:cxn>
                    <a:cxn ang="0">
                      <a:pos x="41" y="13"/>
                    </a:cxn>
                    <a:cxn ang="0">
                      <a:pos x="43" y="13"/>
                    </a:cxn>
                    <a:cxn ang="0">
                      <a:pos x="50" y="22"/>
                    </a:cxn>
                    <a:cxn ang="0">
                      <a:pos x="65" y="29"/>
                    </a:cxn>
                    <a:cxn ang="0">
                      <a:pos x="72" y="25"/>
                    </a:cxn>
                    <a:cxn ang="0">
                      <a:pos x="81" y="24"/>
                    </a:cxn>
                    <a:cxn ang="0">
                      <a:pos x="96" y="20"/>
                    </a:cxn>
                    <a:cxn ang="0">
                      <a:pos x="134" y="6"/>
                    </a:cxn>
                    <a:cxn ang="0">
                      <a:pos x="153" y="2"/>
                    </a:cxn>
                    <a:cxn ang="0">
                      <a:pos x="159" y="19"/>
                    </a:cxn>
                  </a:cxnLst>
                  <a:rect l="0" t="0" r="r" b="b"/>
                  <a:pathLst>
                    <a:path w="160" h="210">
                      <a:moveTo>
                        <a:pt x="159" y="19"/>
                      </a:moveTo>
                      <a:cubicBezTo>
                        <a:pt x="158" y="24"/>
                        <a:pt x="154" y="28"/>
                        <a:pt x="152" y="33"/>
                      </a:cubicBezTo>
                      <a:cubicBezTo>
                        <a:pt x="149" y="41"/>
                        <a:pt x="146" y="48"/>
                        <a:pt x="142" y="56"/>
                      </a:cubicBezTo>
                      <a:cubicBezTo>
                        <a:pt x="139" y="60"/>
                        <a:pt x="138" y="65"/>
                        <a:pt x="135" y="69"/>
                      </a:cubicBezTo>
                      <a:cubicBezTo>
                        <a:pt x="132" y="74"/>
                        <a:pt x="131" y="79"/>
                        <a:pt x="129" y="84"/>
                      </a:cubicBezTo>
                      <a:cubicBezTo>
                        <a:pt x="128" y="88"/>
                        <a:pt x="123" y="92"/>
                        <a:pt x="121" y="96"/>
                      </a:cubicBezTo>
                      <a:cubicBezTo>
                        <a:pt x="119" y="100"/>
                        <a:pt x="117" y="105"/>
                        <a:pt x="114" y="109"/>
                      </a:cubicBezTo>
                      <a:cubicBezTo>
                        <a:pt x="111" y="114"/>
                        <a:pt x="106" y="116"/>
                        <a:pt x="102" y="119"/>
                      </a:cubicBezTo>
                      <a:cubicBezTo>
                        <a:pt x="98" y="122"/>
                        <a:pt x="95" y="125"/>
                        <a:pt x="92" y="128"/>
                      </a:cubicBezTo>
                      <a:cubicBezTo>
                        <a:pt x="88" y="132"/>
                        <a:pt x="82" y="135"/>
                        <a:pt x="78" y="138"/>
                      </a:cubicBezTo>
                      <a:cubicBezTo>
                        <a:pt x="73" y="142"/>
                        <a:pt x="69" y="147"/>
                        <a:pt x="65" y="151"/>
                      </a:cubicBezTo>
                      <a:cubicBezTo>
                        <a:pt x="55" y="158"/>
                        <a:pt x="50" y="168"/>
                        <a:pt x="42" y="177"/>
                      </a:cubicBezTo>
                      <a:cubicBezTo>
                        <a:pt x="34" y="186"/>
                        <a:pt x="25" y="192"/>
                        <a:pt x="16" y="201"/>
                      </a:cubicBezTo>
                      <a:cubicBezTo>
                        <a:pt x="13" y="204"/>
                        <a:pt x="11" y="207"/>
                        <a:pt x="8" y="210"/>
                      </a:cubicBezTo>
                      <a:cubicBezTo>
                        <a:pt x="8" y="210"/>
                        <a:pt x="8" y="210"/>
                        <a:pt x="8" y="210"/>
                      </a:cubicBezTo>
                      <a:cubicBezTo>
                        <a:pt x="6" y="206"/>
                        <a:pt x="6" y="201"/>
                        <a:pt x="5" y="196"/>
                      </a:cubicBezTo>
                      <a:cubicBezTo>
                        <a:pt x="3" y="186"/>
                        <a:pt x="0" y="178"/>
                        <a:pt x="1" y="168"/>
                      </a:cubicBezTo>
                      <a:cubicBezTo>
                        <a:pt x="1" y="158"/>
                        <a:pt x="4" y="149"/>
                        <a:pt x="8" y="141"/>
                      </a:cubicBezTo>
                      <a:cubicBezTo>
                        <a:pt x="10" y="135"/>
                        <a:pt x="12" y="131"/>
                        <a:pt x="12" y="125"/>
                      </a:cubicBezTo>
                      <a:cubicBezTo>
                        <a:pt x="12" y="125"/>
                        <a:pt x="12" y="123"/>
                        <a:pt x="12" y="122"/>
                      </a:cubicBezTo>
                      <a:cubicBezTo>
                        <a:pt x="23" y="122"/>
                        <a:pt x="35" y="123"/>
                        <a:pt x="42" y="116"/>
                      </a:cubicBezTo>
                      <a:cubicBezTo>
                        <a:pt x="45" y="114"/>
                        <a:pt x="45" y="112"/>
                        <a:pt x="48" y="111"/>
                      </a:cubicBezTo>
                      <a:cubicBezTo>
                        <a:pt x="52" y="109"/>
                        <a:pt x="57" y="109"/>
                        <a:pt x="61" y="108"/>
                      </a:cubicBezTo>
                      <a:cubicBezTo>
                        <a:pt x="68" y="104"/>
                        <a:pt x="76" y="100"/>
                        <a:pt x="81" y="93"/>
                      </a:cubicBezTo>
                      <a:cubicBezTo>
                        <a:pt x="85" y="87"/>
                        <a:pt x="89" y="81"/>
                        <a:pt x="94" y="76"/>
                      </a:cubicBezTo>
                      <a:cubicBezTo>
                        <a:pt x="96" y="74"/>
                        <a:pt x="99" y="72"/>
                        <a:pt x="101" y="70"/>
                      </a:cubicBezTo>
                      <a:cubicBezTo>
                        <a:pt x="105" y="67"/>
                        <a:pt x="105" y="65"/>
                        <a:pt x="108" y="61"/>
                      </a:cubicBezTo>
                      <a:cubicBezTo>
                        <a:pt x="99" y="62"/>
                        <a:pt x="90" y="60"/>
                        <a:pt x="81" y="59"/>
                      </a:cubicBezTo>
                      <a:cubicBezTo>
                        <a:pt x="73" y="57"/>
                        <a:pt x="63" y="55"/>
                        <a:pt x="55" y="50"/>
                      </a:cubicBezTo>
                      <a:cubicBezTo>
                        <a:pt x="47" y="46"/>
                        <a:pt x="38" y="39"/>
                        <a:pt x="34" y="31"/>
                      </a:cubicBezTo>
                      <a:cubicBezTo>
                        <a:pt x="32" y="29"/>
                        <a:pt x="31" y="25"/>
                        <a:pt x="29" y="23"/>
                      </a:cubicBezTo>
                      <a:cubicBezTo>
                        <a:pt x="30" y="22"/>
                        <a:pt x="31" y="20"/>
                        <a:pt x="32" y="19"/>
                      </a:cubicBezTo>
                      <a:cubicBezTo>
                        <a:pt x="34" y="17"/>
                        <a:pt x="38" y="15"/>
                        <a:pt x="41" y="13"/>
                      </a:cubicBezTo>
                      <a:cubicBezTo>
                        <a:pt x="42" y="13"/>
                        <a:pt x="43" y="13"/>
                        <a:pt x="43" y="13"/>
                      </a:cubicBezTo>
                      <a:cubicBezTo>
                        <a:pt x="46" y="15"/>
                        <a:pt x="47" y="20"/>
                        <a:pt x="50" y="22"/>
                      </a:cubicBezTo>
                      <a:cubicBezTo>
                        <a:pt x="54" y="26"/>
                        <a:pt x="59" y="30"/>
                        <a:pt x="65" y="29"/>
                      </a:cubicBezTo>
                      <a:cubicBezTo>
                        <a:pt x="68" y="28"/>
                        <a:pt x="70" y="26"/>
                        <a:pt x="72" y="25"/>
                      </a:cubicBezTo>
                      <a:cubicBezTo>
                        <a:pt x="75" y="24"/>
                        <a:pt x="78" y="25"/>
                        <a:pt x="81" y="24"/>
                      </a:cubicBezTo>
                      <a:cubicBezTo>
                        <a:pt x="86" y="24"/>
                        <a:pt x="91" y="20"/>
                        <a:pt x="96" y="20"/>
                      </a:cubicBezTo>
                      <a:cubicBezTo>
                        <a:pt x="111" y="17"/>
                        <a:pt x="120" y="10"/>
                        <a:pt x="134" y="6"/>
                      </a:cubicBezTo>
                      <a:cubicBezTo>
                        <a:pt x="139" y="4"/>
                        <a:pt x="147" y="0"/>
                        <a:pt x="153" y="2"/>
                      </a:cubicBezTo>
                      <a:cubicBezTo>
                        <a:pt x="159" y="4"/>
                        <a:pt x="160" y="13"/>
                        <a:pt x="159" y="1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6" name="Freeform 258"/>
                <p:cNvSpPr/>
                <p:nvPr/>
              </p:nvSpPr>
              <p:spPr bwMode="auto">
                <a:xfrm>
                  <a:off x="2593971" y="3436936"/>
                  <a:ext cx="661986" cy="817562"/>
                </a:xfrm>
                <a:custGeom>
                  <a:avLst/>
                  <a:gdLst/>
                  <a:ahLst/>
                  <a:cxnLst>
                    <a:cxn ang="0">
                      <a:pos x="247" y="92"/>
                    </a:cxn>
                    <a:cxn ang="0">
                      <a:pos x="224" y="125"/>
                    </a:cxn>
                    <a:cxn ang="0">
                      <a:pos x="213" y="157"/>
                    </a:cxn>
                    <a:cxn ang="0">
                      <a:pos x="190" y="197"/>
                    </a:cxn>
                    <a:cxn ang="0">
                      <a:pos x="179" y="226"/>
                    </a:cxn>
                    <a:cxn ang="0">
                      <a:pos x="169" y="238"/>
                    </a:cxn>
                    <a:cxn ang="0">
                      <a:pos x="190" y="259"/>
                    </a:cxn>
                    <a:cxn ang="0">
                      <a:pos x="208" y="281"/>
                    </a:cxn>
                    <a:cxn ang="0">
                      <a:pos x="207" y="286"/>
                    </a:cxn>
                    <a:cxn ang="0">
                      <a:pos x="177" y="296"/>
                    </a:cxn>
                    <a:cxn ang="0">
                      <a:pos x="141" y="307"/>
                    </a:cxn>
                    <a:cxn ang="0">
                      <a:pos x="133" y="310"/>
                    </a:cxn>
                    <a:cxn ang="0">
                      <a:pos x="124" y="299"/>
                    </a:cxn>
                    <a:cxn ang="0">
                      <a:pos x="96" y="293"/>
                    </a:cxn>
                    <a:cxn ang="0">
                      <a:pos x="74" y="282"/>
                    </a:cxn>
                    <a:cxn ang="0">
                      <a:pos x="48" y="242"/>
                    </a:cxn>
                    <a:cxn ang="0">
                      <a:pos x="25" y="222"/>
                    </a:cxn>
                    <a:cxn ang="0">
                      <a:pos x="11" y="191"/>
                    </a:cxn>
                    <a:cxn ang="0">
                      <a:pos x="3" y="157"/>
                    </a:cxn>
                    <a:cxn ang="0">
                      <a:pos x="29" y="116"/>
                    </a:cxn>
                    <a:cxn ang="0">
                      <a:pos x="32" y="73"/>
                    </a:cxn>
                    <a:cxn ang="0">
                      <a:pos x="33" y="58"/>
                    </a:cxn>
                    <a:cxn ang="0">
                      <a:pos x="36" y="54"/>
                    </a:cxn>
                    <a:cxn ang="0">
                      <a:pos x="46" y="48"/>
                    </a:cxn>
                    <a:cxn ang="0">
                      <a:pos x="45" y="33"/>
                    </a:cxn>
                    <a:cxn ang="0">
                      <a:pos x="127" y="22"/>
                    </a:cxn>
                    <a:cxn ang="0">
                      <a:pos x="163" y="23"/>
                    </a:cxn>
                    <a:cxn ang="0">
                      <a:pos x="184" y="21"/>
                    </a:cxn>
                    <a:cxn ang="0">
                      <a:pos x="203" y="9"/>
                    </a:cxn>
                    <a:cxn ang="0">
                      <a:pos x="210" y="0"/>
                    </a:cxn>
                    <a:cxn ang="0">
                      <a:pos x="222" y="14"/>
                    </a:cxn>
                    <a:cxn ang="0">
                      <a:pos x="228" y="60"/>
                    </a:cxn>
                    <a:cxn ang="0">
                      <a:pos x="250" y="86"/>
                    </a:cxn>
                  </a:cxnLst>
                  <a:rect l="0" t="0" r="r" b="b"/>
                  <a:pathLst>
                    <a:path w="252" h="311">
                      <a:moveTo>
                        <a:pt x="252" y="89"/>
                      </a:moveTo>
                      <a:cubicBezTo>
                        <a:pt x="250" y="90"/>
                        <a:pt x="248" y="91"/>
                        <a:pt x="247" y="92"/>
                      </a:cubicBezTo>
                      <a:cubicBezTo>
                        <a:pt x="243" y="95"/>
                        <a:pt x="236" y="95"/>
                        <a:pt x="232" y="97"/>
                      </a:cubicBezTo>
                      <a:cubicBezTo>
                        <a:pt x="222" y="103"/>
                        <a:pt x="225" y="116"/>
                        <a:pt x="224" y="125"/>
                      </a:cubicBezTo>
                      <a:cubicBezTo>
                        <a:pt x="223" y="129"/>
                        <a:pt x="222" y="133"/>
                        <a:pt x="220" y="137"/>
                      </a:cubicBezTo>
                      <a:cubicBezTo>
                        <a:pt x="218" y="144"/>
                        <a:pt x="216" y="151"/>
                        <a:pt x="213" y="157"/>
                      </a:cubicBezTo>
                      <a:cubicBezTo>
                        <a:pt x="210" y="167"/>
                        <a:pt x="204" y="177"/>
                        <a:pt x="199" y="186"/>
                      </a:cubicBezTo>
                      <a:cubicBezTo>
                        <a:pt x="197" y="190"/>
                        <a:pt x="193" y="193"/>
                        <a:pt x="190" y="197"/>
                      </a:cubicBezTo>
                      <a:cubicBezTo>
                        <a:pt x="187" y="202"/>
                        <a:pt x="187" y="206"/>
                        <a:pt x="185" y="211"/>
                      </a:cubicBezTo>
                      <a:cubicBezTo>
                        <a:pt x="184" y="217"/>
                        <a:pt x="182" y="222"/>
                        <a:pt x="179" y="226"/>
                      </a:cubicBezTo>
                      <a:cubicBezTo>
                        <a:pt x="177" y="228"/>
                        <a:pt x="173" y="227"/>
                        <a:pt x="172" y="230"/>
                      </a:cubicBezTo>
                      <a:cubicBezTo>
                        <a:pt x="171" y="232"/>
                        <a:pt x="170" y="236"/>
                        <a:pt x="169" y="238"/>
                      </a:cubicBezTo>
                      <a:cubicBezTo>
                        <a:pt x="167" y="245"/>
                        <a:pt x="173" y="247"/>
                        <a:pt x="178" y="249"/>
                      </a:cubicBezTo>
                      <a:cubicBezTo>
                        <a:pt x="182" y="252"/>
                        <a:pt x="186" y="255"/>
                        <a:pt x="190" y="259"/>
                      </a:cubicBezTo>
                      <a:cubicBezTo>
                        <a:pt x="195" y="263"/>
                        <a:pt x="196" y="266"/>
                        <a:pt x="198" y="272"/>
                      </a:cubicBezTo>
                      <a:cubicBezTo>
                        <a:pt x="200" y="275"/>
                        <a:pt x="206" y="278"/>
                        <a:pt x="208" y="281"/>
                      </a:cubicBezTo>
                      <a:cubicBezTo>
                        <a:pt x="209" y="282"/>
                        <a:pt x="208" y="284"/>
                        <a:pt x="207" y="286"/>
                      </a:cubicBezTo>
                      <a:cubicBezTo>
                        <a:pt x="207" y="286"/>
                        <a:pt x="207" y="286"/>
                        <a:pt x="207" y="286"/>
                      </a:cubicBezTo>
                      <a:cubicBezTo>
                        <a:pt x="200" y="285"/>
                        <a:pt x="193" y="288"/>
                        <a:pt x="186" y="291"/>
                      </a:cubicBezTo>
                      <a:cubicBezTo>
                        <a:pt x="183" y="293"/>
                        <a:pt x="179" y="295"/>
                        <a:pt x="177" y="296"/>
                      </a:cubicBezTo>
                      <a:cubicBezTo>
                        <a:pt x="167" y="300"/>
                        <a:pt x="157" y="303"/>
                        <a:pt x="148" y="305"/>
                      </a:cubicBezTo>
                      <a:cubicBezTo>
                        <a:pt x="145" y="305"/>
                        <a:pt x="143" y="305"/>
                        <a:pt x="141" y="307"/>
                      </a:cubicBezTo>
                      <a:cubicBezTo>
                        <a:pt x="138" y="308"/>
                        <a:pt x="136" y="311"/>
                        <a:pt x="134" y="310"/>
                      </a:cubicBezTo>
                      <a:cubicBezTo>
                        <a:pt x="134" y="310"/>
                        <a:pt x="133" y="310"/>
                        <a:pt x="133" y="310"/>
                      </a:cubicBezTo>
                      <a:cubicBezTo>
                        <a:pt x="132" y="310"/>
                        <a:pt x="131" y="305"/>
                        <a:pt x="130" y="303"/>
                      </a:cubicBezTo>
                      <a:cubicBezTo>
                        <a:pt x="129" y="302"/>
                        <a:pt x="126" y="301"/>
                        <a:pt x="124" y="299"/>
                      </a:cubicBezTo>
                      <a:cubicBezTo>
                        <a:pt x="119" y="294"/>
                        <a:pt x="117" y="292"/>
                        <a:pt x="109" y="292"/>
                      </a:cubicBezTo>
                      <a:cubicBezTo>
                        <a:pt x="105" y="292"/>
                        <a:pt x="100" y="295"/>
                        <a:pt x="96" y="293"/>
                      </a:cubicBezTo>
                      <a:cubicBezTo>
                        <a:pt x="92" y="292"/>
                        <a:pt x="88" y="288"/>
                        <a:pt x="83" y="286"/>
                      </a:cubicBezTo>
                      <a:cubicBezTo>
                        <a:pt x="80" y="285"/>
                        <a:pt x="77" y="284"/>
                        <a:pt x="74" y="282"/>
                      </a:cubicBezTo>
                      <a:cubicBezTo>
                        <a:pt x="74" y="278"/>
                        <a:pt x="73" y="274"/>
                        <a:pt x="71" y="270"/>
                      </a:cubicBezTo>
                      <a:cubicBezTo>
                        <a:pt x="65" y="261"/>
                        <a:pt x="56" y="248"/>
                        <a:pt x="48" y="242"/>
                      </a:cubicBezTo>
                      <a:cubicBezTo>
                        <a:pt x="43" y="238"/>
                        <a:pt x="37" y="236"/>
                        <a:pt x="32" y="234"/>
                      </a:cubicBezTo>
                      <a:cubicBezTo>
                        <a:pt x="26" y="230"/>
                        <a:pt x="25" y="228"/>
                        <a:pt x="25" y="222"/>
                      </a:cubicBezTo>
                      <a:cubicBezTo>
                        <a:pt x="23" y="210"/>
                        <a:pt x="18" y="201"/>
                        <a:pt x="12" y="192"/>
                      </a:cubicBezTo>
                      <a:cubicBezTo>
                        <a:pt x="12" y="192"/>
                        <a:pt x="11" y="191"/>
                        <a:pt x="11" y="191"/>
                      </a:cubicBezTo>
                      <a:cubicBezTo>
                        <a:pt x="8" y="186"/>
                        <a:pt x="2" y="180"/>
                        <a:pt x="1" y="174"/>
                      </a:cubicBezTo>
                      <a:cubicBezTo>
                        <a:pt x="0" y="168"/>
                        <a:pt x="2" y="163"/>
                        <a:pt x="3" y="157"/>
                      </a:cubicBezTo>
                      <a:cubicBezTo>
                        <a:pt x="6" y="146"/>
                        <a:pt x="10" y="135"/>
                        <a:pt x="19" y="128"/>
                      </a:cubicBezTo>
                      <a:cubicBezTo>
                        <a:pt x="23" y="125"/>
                        <a:pt x="28" y="121"/>
                        <a:pt x="29" y="116"/>
                      </a:cubicBezTo>
                      <a:cubicBezTo>
                        <a:pt x="31" y="112"/>
                        <a:pt x="29" y="106"/>
                        <a:pt x="29" y="101"/>
                      </a:cubicBezTo>
                      <a:cubicBezTo>
                        <a:pt x="30" y="92"/>
                        <a:pt x="32" y="82"/>
                        <a:pt x="32" y="73"/>
                      </a:cubicBezTo>
                      <a:cubicBezTo>
                        <a:pt x="32" y="68"/>
                        <a:pt x="32" y="63"/>
                        <a:pt x="32" y="58"/>
                      </a:cubicBezTo>
                      <a:cubicBezTo>
                        <a:pt x="33" y="58"/>
                        <a:pt x="33" y="58"/>
                        <a:pt x="33" y="58"/>
                      </a:cubicBezTo>
                      <a:cubicBezTo>
                        <a:pt x="34" y="57"/>
                        <a:pt x="33" y="56"/>
                        <a:pt x="34" y="56"/>
                      </a:cubicBezTo>
                      <a:cubicBezTo>
                        <a:pt x="34" y="56"/>
                        <a:pt x="36" y="54"/>
                        <a:pt x="36" y="54"/>
                      </a:cubicBezTo>
                      <a:cubicBezTo>
                        <a:pt x="38" y="53"/>
                        <a:pt x="41" y="53"/>
                        <a:pt x="43" y="53"/>
                      </a:cubicBezTo>
                      <a:cubicBezTo>
                        <a:pt x="44" y="51"/>
                        <a:pt x="45" y="50"/>
                        <a:pt x="46" y="48"/>
                      </a:cubicBezTo>
                      <a:cubicBezTo>
                        <a:pt x="46" y="47"/>
                        <a:pt x="46" y="44"/>
                        <a:pt x="45" y="43"/>
                      </a:cubicBezTo>
                      <a:cubicBezTo>
                        <a:pt x="45" y="39"/>
                        <a:pt x="45" y="37"/>
                        <a:pt x="45" y="33"/>
                      </a:cubicBezTo>
                      <a:cubicBezTo>
                        <a:pt x="44" y="30"/>
                        <a:pt x="44" y="26"/>
                        <a:pt x="44" y="22"/>
                      </a:cubicBezTo>
                      <a:cubicBezTo>
                        <a:pt x="127" y="22"/>
                        <a:pt x="127" y="22"/>
                        <a:pt x="127" y="22"/>
                      </a:cubicBezTo>
                      <a:cubicBezTo>
                        <a:pt x="134" y="22"/>
                        <a:pt x="140" y="22"/>
                        <a:pt x="147" y="23"/>
                      </a:cubicBezTo>
                      <a:cubicBezTo>
                        <a:pt x="152" y="23"/>
                        <a:pt x="158" y="22"/>
                        <a:pt x="163" y="23"/>
                      </a:cubicBezTo>
                      <a:cubicBezTo>
                        <a:pt x="168" y="25"/>
                        <a:pt x="174" y="26"/>
                        <a:pt x="179" y="25"/>
                      </a:cubicBezTo>
                      <a:cubicBezTo>
                        <a:pt x="180" y="25"/>
                        <a:pt x="183" y="22"/>
                        <a:pt x="184" y="21"/>
                      </a:cubicBezTo>
                      <a:cubicBezTo>
                        <a:pt x="186" y="20"/>
                        <a:pt x="189" y="19"/>
                        <a:pt x="192" y="17"/>
                      </a:cubicBezTo>
                      <a:cubicBezTo>
                        <a:pt x="196" y="15"/>
                        <a:pt x="200" y="13"/>
                        <a:pt x="203" y="9"/>
                      </a:cubicBezTo>
                      <a:cubicBezTo>
                        <a:pt x="205" y="7"/>
                        <a:pt x="206" y="5"/>
                        <a:pt x="208" y="3"/>
                      </a:cubicBezTo>
                      <a:cubicBezTo>
                        <a:pt x="209" y="2"/>
                        <a:pt x="209" y="1"/>
                        <a:pt x="210" y="0"/>
                      </a:cubicBezTo>
                      <a:cubicBezTo>
                        <a:pt x="210" y="1"/>
                        <a:pt x="211" y="2"/>
                        <a:pt x="211" y="2"/>
                      </a:cubicBezTo>
                      <a:cubicBezTo>
                        <a:pt x="214" y="6"/>
                        <a:pt x="220" y="10"/>
                        <a:pt x="222" y="14"/>
                      </a:cubicBezTo>
                      <a:cubicBezTo>
                        <a:pt x="224" y="20"/>
                        <a:pt x="223" y="28"/>
                        <a:pt x="223" y="34"/>
                      </a:cubicBezTo>
                      <a:cubicBezTo>
                        <a:pt x="224" y="43"/>
                        <a:pt x="225" y="52"/>
                        <a:pt x="228" y="60"/>
                      </a:cubicBezTo>
                      <a:cubicBezTo>
                        <a:pt x="231" y="64"/>
                        <a:pt x="236" y="68"/>
                        <a:pt x="239" y="72"/>
                      </a:cubicBezTo>
                      <a:cubicBezTo>
                        <a:pt x="243" y="76"/>
                        <a:pt x="247" y="81"/>
                        <a:pt x="250" y="86"/>
                      </a:cubicBezTo>
                      <a:cubicBezTo>
                        <a:pt x="251" y="87"/>
                        <a:pt x="252" y="88"/>
                        <a:pt x="252" y="8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7" name="Freeform 259"/>
                <p:cNvSpPr/>
                <p:nvPr/>
              </p:nvSpPr>
              <p:spPr bwMode="auto">
                <a:xfrm>
                  <a:off x="2065334" y="3862386"/>
                  <a:ext cx="303212" cy="452437"/>
                </a:xfrm>
                <a:custGeom>
                  <a:avLst/>
                  <a:gdLst/>
                  <a:ahLst/>
                  <a:cxnLst>
                    <a:cxn ang="0">
                      <a:pos x="115" y="160"/>
                    </a:cxn>
                    <a:cxn ang="0">
                      <a:pos x="115" y="160"/>
                    </a:cxn>
                    <a:cxn ang="0">
                      <a:pos x="114" y="162"/>
                    </a:cxn>
                    <a:cxn ang="0">
                      <a:pos x="102" y="171"/>
                    </a:cxn>
                    <a:cxn ang="0">
                      <a:pos x="85" y="166"/>
                    </a:cxn>
                    <a:cxn ang="0">
                      <a:pos x="70" y="164"/>
                    </a:cxn>
                    <a:cxn ang="0">
                      <a:pos x="67" y="164"/>
                    </a:cxn>
                    <a:cxn ang="0">
                      <a:pos x="56" y="162"/>
                    </a:cxn>
                    <a:cxn ang="0">
                      <a:pos x="42" y="164"/>
                    </a:cxn>
                    <a:cxn ang="0">
                      <a:pos x="39" y="164"/>
                    </a:cxn>
                    <a:cxn ang="0">
                      <a:pos x="27" y="165"/>
                    </a:cxn>
                    <a:cxn ang="0">
                      <a:pos x="15" y="165"/>
                    </a:cxn>
                    <a:cxn ang="0">
                      <a:pos x="15" y="163"/>
                    </a:cxn>
                    <a:cxn ang="0">
                      <a:pos x="14" y="133"/>
                    </a:cxn>
                    <a:cxn ang="0">
                      <a:pos x="0" y="128"/>
                    </a:cxn>
                    <a:cxn ang="0">
                      <a:pos x="2" y="123"/>
                    </a:cxn>
                    <a:cxn ang="0">
                      <a:pos x="4" y="116"/>
                    </a:cxn>
                    <a:cxn ang="0">
                      <a:pos x="7" y="111"/>
                    </a:cxn>
                    <a:cxn ang="0">
                      <a:pos x="12" y="106"/>
                    </a:cxn>
                    <a:cxn ang="0">
                      <a:pos x="26" y="97"/>
                    </a:cxn>
                    <a:cxn ang="0">
                      <a:pos x="32" y="97"/>
                    </a:cxn>
                    <a:cxn ang="0">
                      <a:pos x="39" y="99"/>
                    </a:cxn>
                    <a:cxn ang="0">
                      <a:pos x="49" y="89"/>
                    </a:cxn>
                    <a:cxn ang="0">
                      <a:pos x="64" y="61"/>
                    </a:cxn>
                    <a:cxn ang="0">
                      <a:pos x="67" y="52"/>
                    </a:cxn>
                    <a:cxn ang="0">
                      <a:pos x="71" y="42"/>
                    </a:cxn>
                    <a:cxn ang="0">
                      <a:pos x="76" y="34"/>
                    </a:cxn>
                    <a:cxn ang="0">
                      <a:pos x="80" y="30"/>
                    </a:cxn>
                    <a:cxn ang="0">
                      <a:pos x="84" y="27"/>
                    </a:cxn>
                    <a:cxn ang="0">
                      <a:pos x="89" y="21"/>
                    </a:cxn>
                    <a:cxn ang="0">
                      <a:pos x="90" y="9"/>
                    </a:cxn>
                    <a:cxn ang="0">
                      <a:pos x="90" y="0"/>
                    </a:cxn>
                    <a:cxn ang="0">
                      <a:pos x="95" y="3"/>
                    </a:cxn>
                    <a:cxn ang="0">
                      <a:pos x="95" y="11"/>
                    </a:cxn>
                    <a:cxn ang="0">
                      <a:pos x="98" y="20"/>
                    </a:cxn>
                    <a:cxn ang="0">
                      <a:pos x="102" y="30"/>
                    </a:cxn>
                    <a:cxn ang="0">
                      <a:pos x="106" y="46"/>
                    </a:cxn>
                    <a:cxn ang="0">
                      <a:pos x="88" y="48"/>
                    </a:cxn>
                    <a:cxn ang="0">
                      <a:pos x="87" y="61"/>
                    </a:cxn>
                    <a:cxn ang="0">
                      <a:pos x="94" y="72"/>
                    </a:cxn>
                    <a:cxn ang="0">
                      <a:pos x="102" y="84"/>
                    </a:cxn>
                    <a:cxn ang="0">
                      <a:pos x="102" y="87"/>
                    </a:cxn>
                    <a:cxn ang="0">
                      <a:pos x="90" y="103"/>
                    </a:cxn>
                    <a:cxn ang="0">
                      <a:pos x="88" y="124"/>
                    </a:cxn>
                    <a:cxn ang="0">
                      <a:pos x="103" y="146"/>
                    </a:cxn>
                    <a:cxn ang="0">
                      <a:pos x="113" y="157"/>
                    </a:cxn>
                    <a:cxn ang="0">
                      <a:pos x="115" y="160"/>
                    </a:cxn>
                  </a:cxnLst>
                  <a:rect l="0" t="0" r="r" b="b"/>
                  <a:pathLst>
                    <a:path w="115" h="172">
                      <a:moveTo>
                        <a:pt x="115" y="160"/>
                      </a:moveTo>
                      <a:cubicBezTo>
                        <a:pt x="115" y="160"/>
                        <a:pt x="115" y="160"/>
                        <a:pt x="115" y="160"/>
                      </a:cubicBezTo>
                      <a:cubicBezTo>
                        <a:pt x="114" y="161"/>
                        <a:pt x="114" y="162"/>
                        <a:pt x="114" y="162"/>
                      </a:cubicBezTo>
                      <a:cubicBezTo>
                        <a:pt x="111" y="167"/>
                        <a:pt x="108" y="171"/>
                        <a:pt x="102" y="171"/>
                      </a:cubicBezTo>
                      <a:cubicBezTo>
                        <a:pt x="95" y="172"/>
                        <a:pt x="91" y="168"/>
                        <a:pt x="85" y="166"/>
                      </a:cubicBezTo>
                      <a:cubicBezTo>
                        <a:pt x="80" y="164"/>
                        <a:pt x="76" y="164"/>
                        <a:pt x="70" y="164"/>
                      </a:cubicBezTo>
                      <a:cubicBezTo>
                        <a:pt x="69" y="164"/>
                        <a:pt x="68" y="164"/>
                        <a:pt x="67" y="164"/>
                      </a:cubicBezTo>
                      <a:cubicBezTo>
                        <a:pt x="63" y="163"/>
                        <a:pt x="60" y="162"/>
                        <a:pt x="56" y="162"/>
                      </a:cubicBezTo>
                      <a:cubicBezTo>
                        <a:pt x="51" y="162"/>
                        <a:pt x="47" y="164"/>
                        <a:pt x="42" y="164"/>
                      </a:cubicBezTo>
                      <a:cubicBezTo>
                        <a:pt x="41" y="164"/>
                        <a:pt x="40" y="164"/>
                        <a:pt x="39" y="164"/>
                      </a:cubicBezTo>
                      <a:cubicBezTo>
                        <a:pt x="35" y="164"/>
                        <a:pt x="31" y="164"/>
                        <a:pt x="27" y="165"/>
                      </a:cubicBezTo>
                      <a:cubicBezTo>
                        <a:pt x="23" y="165"/>
                        <a:pt x="19" y="165"/>
                        <a:pt x="15" y="165"/>
                      </a:cubicBezTo>
                      <a:cubicBezTo>
                        <a:pt x="15" y="163"/>
                        <a:pt x="15" y="163"/>
                        <a:pt x="15" y="163"/>
                      </a:cubicBezTo>
                      <a:cubicBezTo>
                        <a:pt x="15" y="156"/>
                        <a:pt x="19" y="139"/>
                        <a:pt x="14" y="133"/>
                      </a:cubicBezTo>
                      <a:cubicBezTo>
                        <a:pt x="11" y="128"/>
                        <a:pt x="6" y="128"/>
                        <a:pt x="0" y="128"/>
                      </a:cubicBezTo>
                      <a:cubicBezTo>
                        <a:pt x="0" y="126"/>
                        <a:pt x="1" y="125"/>
                        <a:pt x="2" y="123"/>
                      </a:cubicBezTo>
                      <a:cubicBezTo>
                        <a:pt x="3" y="121"/>
                        <a:pt x="3" y="119"/>
                        <a:pt x="4" y="116"/>
                      </a:cubicBezTo>
                      <a:cubicBezTo>
                        <a:pt x="5" y="114"/>
                        <a:pt x="5" y="112"/>
                        <a:pt x="7" y="111"/>
                      </a:cubicBezTo>
                      <a:cubicBezTo>
                        <a:pt x="8" y="109"/>
                        <a:pt x="10" y="108"/>
                        <a:pt x="12" y="106"/>
                      </a:cubicBezTo>
                      <a:cubicBezTo>
                        <a:pt x="17" y="102"/>
                        <a:pt x="20" y="99"/>
                        <a:pt x="26" y="97"/>
                      </a:cubicBezTo>
                      <a:cubicBezTo>
                        <a:pt x="28" y="95"/>
                        <a:pt x="30" y="95"/>
                        <a:pt x="32" y="97"/>
                      </a:cubicBezTo>
                      <a:cubicBezTo>
                        <a:pt x="35" y="98"/>
                        <a:pt x="36" y="100"/>
                        <a:pt x="39" y="99"/>
                      </a:cubicBezTo>
                      <a:cubicBezTo>
                        <a:pt x="44" y="99"/>
                        <a:pt x="47" y="94"/>
                        <a:pt x="49" y="89"/>
                      </a:cubicBezTo>
                      <a:cubicBezTo>
                        <a:pt x="53" y="80"/>
                        <a:pt x="60" y="71"/>
                        <a:pt x="64" y="61"/>
                      </a:cubicBezTo>
                      <a:cubicBezTo>
                        <a:pt x="65" y="58"/>
                        <a:pt x="65" y="55"/>
                        <a:pt x="67" y="52"/>
                      </a:cubicBezTo>
                      <a:cubicBezTo>
                        <a:pt x="69" y="49"/>
                        <a:pt x="70" y="45"/>
                        <a:pt x="71" y="42"/>
                      </a:cubicBezTo>
                      <a:cubicBezTo>
                        <a:pt x="73" y="39"/>
                        <a:pt x="74" y="36"/>
                        <a:pt x="76" y="34"/>
                      </a:cubicBezTo>
                      <a:cubicBezTo>
                        <a:pt x="77" y="33"/>
                        <a:pt x="79" y="31"/>
                        <a:pt x="80" y="30"/>
                      </a:cubicBezTo>
                      <a:cubicBezTo>
                        <a:pt x="81" y="29"/>
                        <a:pt x="83" y="28"/>
                        <a:pt x="84" y="27"/>
                      </a:cubicBezTo>
                      <a:cubicBezTo>
                        <a:pt x="88" y="25"/>
                        <a:pt x="88" y="25"/>
                        <a:pt x="89" y="21"/>
                      </a:cubicBezTo>
                      <a:cubicBezTo>
                        <a:pt x="90" y="17"/>
                        <a:pt x="89" y="13"/>
                        <a:pt x="90" y="9"/>
                      </a:cubicBezTo>
                      <a:cubicBezTo>
                        <a:pt x="90" y="6"/>
                        <a:pt x="90" y="3"/>
                        <a:pt x="90" y="0"/>
                      </a:cubicBezTo>
                      <a:cubicBezTo>
                        <a:pt x="93" y="1"/>
                        <a:pt x="94" y="2"/>
                        <a:pt x="95" y="3"/>
                      </a:cubicBezTo>
                      <a:cubicBezTo>
                        <a:pt x="96" y="6"/>
                        <a:pt x="95" y="8"/>
                        <a:pt x="95" y="11"/>
                      </a:cubicBezTo>
                      <a:cubicBezTo>
                        <a:pt x="95" y="14"/>
                        <a:pt x="97" y="17"/>
                        <a:pt x="98" y="20"/>
                      </a:cubicBezTo>
                      <a:cubicBezTo>
                        <a:pt x="100" y="23"/>
                        <a:pt x="100" y="28"/>
                        <a:pt x="102" y="30"/>
                      </a:cubicBezTo>
                      <a:cubicBezTo>
                        <a:pt x="102" y="32"/>
                        <a:pt x="106" y="44"/>
                        <a:pt x="106" y="46"/>
                      </a:cubicBezTo>
                      <a:cubicBezTo>
                        <a:pt x="105" y="51"/>
                        <a:pt x="91" y="46"/>
                        <a:pt x="88" y="48"/>
                      </a:cubicBezTo>
                      <a:cubicBezTo>
                        <a:pt x="84" y="51"/>
                        <a:pt x="85" y="55"/>
                        <a:pt x="87" y="61"/>
                      </a:cubicBezTo>
                      <a:cubicBezTo>
                        <a:pt x="90" y="65"/>
                        <a:pt x="90" y="69"/>
                        <a:pt x="94" y="72"/>
                      </a:cubicBezTo>
                      <a:cubicBezTo>
                        <a:pt x="99" y="75"/>
                        <a:pt x="102" y="77"/>
                        <a:pt x="102" y="84"/>
                      </a:cubicBezTo>
                      <a:cubicBezTo>
                        <a:pt x="102" y="85"/>
                        <a:pt x="102" y="86"/>
                        <a:pt x="102" y="87"/>
                      </a:cubicBezTo>
                      <a:cubicBezTo>
                        <a:pt x="101" y="94"/>
                        <a:pt x="95" y="98"/>
                        <a:pt x="90" y="103"/>
                      </a:cubicBezTo>
                      <a:cubicBezTo>
                        <a:pt x="84" y="109"/>
                        <a:pt x="86" y="118"/>
                        <a:pt x="88" y="124"/>
                      </a:cubicBezTo>
                      <a:cubicBezTo>
                        <a:pt x="92" y="132"/>
                        <a:pt x="97" y="140"/>
                        <a:pt x="103" y="146"/>
                      </a:cubicBezTo>
                      <a:cubicBezTo>
                        <a:pt x="107" y="150"/>
                        <a:pt x="110" y="153"/>
                        <a:pt x="113" y="157"/>
                      </a:cubicBezTo>
                      <a:cubicBezTo>
                        <a:pt x="114" y="158"/>
                        <a:pt x="114" y="159"/>
                        <a:pt x="115" y="16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8" name="Freeform 260"/>
                <p:cNvSpPr/>
                <p:nvPr/>
              </p:nvSpPr>
              <p:spPr bwMode="auto">
                <a:xfrm>
                  <a:off x="2097084" y="4294186"/>
                  <a:ext cx="71437" cy="57150"/>
                </a:xfrm>
                <a:custGeom>
                  <a:avLst/>
                  <a:gdLst/>
                  <a:ahLst/>
                  <a:cxnLst>
                    <a:cxn ang="0">
                      <a:pos x="26" y="9"/>
                    </a:cxn>
                    <a:cxn ang="0">
                      <a:pos x="20" y="21"/>
                    </a:cxn>
                    <a:cxn ang="0">
                      <a:pos x="0" y="20"/>
                    </a:cxn>
                    <a:cxn ang="0">
                      <a:pos x="3" y="1"/>
                    </a:cxn>
                    <a:cxn ang="0">
                      <a:pos x="15" y="1"/>
                    </a:cxn>
                    <a:cxn ang="0">
                      <a:pos x="27" y="0"/>
                    </a:cxn>
                    <a:cxn ang="0">
                      <a:pos x="26" y="9"/>
                    </a:cxn>
                  </a:cxnLst>
                  <a:rect l="0" t="0" r="r" b="b"/>
                  <a:pathLst>
                    <a:path w="27" h="22">
                      <a:moveTo>
                        <a:pt x="26" y="9"/>
                      </a:moveTo>
                      <a:cubicBezTo>
                        <a:pt x="26" y="15"/>
                        <a:pt x="27" y="20"/>
                        <a:pt x="20" y="21"/>
                      </a:cubicBezTo>
                      <a:cubicBezTo>
                        <a:pt x="13" y="22"/>
                        <a:pt x="7" y="21"/>
                        <a:pt x="0" y="20"/>
                      </a:cubicBezTo>
                      <a:cubicBezTo>
                        <a:pt x="3" y="14"/>
                        <a:pt x="3" y="9"/>
                        <a:pt x="3" y="1"/>
                      </a:cubicBezTo>
                      <a:cubicBezTo>
                        <a:pt x="7" y="1"/>
                        <a:pt x="11" y="1"/>
                        <a:pt x="15" y="1"/>
                      </a:cubicBezTo>
                      <a:cubicBezTo>
                        <a:pt x="19" y="0"/>
                        <a:pt x="23" y="0"/>
                        <a:pt x="27" y="0"/>
                      </a:cubicBezTo>
                      <a:cubicBezTo>
                        <a:pt x="27" y="3"/>
                        <a:pt x="26" y="6"/>
                        <a:pt x="26"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9" name="Freeform 261"/>
                <p:cNvSpPr/>
                <p:nvPr/>
              </p:nvSpPr>
              <p:spPr bwMode="auto">
                <a:xfrm>
                  <a:off x="2063747" y="4287836"/>
                  <a:ext cx="236537" cy="252412"/>
                </a:xfrm>
                <a:custGeom>
                  <a:avLst/>
                  <a:gdLst/>
                  <a:ahLst/>
                  <a:cxnLst>
                    <a:cxn ang="0">
                      <a:pos x="87" y="53"/>
                    </a:cxn>
                    <a:cxn ang="0">
                      <a:pos x="86" y="68"/>
                    </a:cxn>
                    <a:cxn ang="0">
                      <a:pos x="71" y="69"/>
                    </a:cxn>
                    <a:cxn ang="0">
                      <a:pos x="45" y="78"/>
                    </a:cxn>
                    <a:cxn ang="0">
                      <a:pos x="52" y="85"/>
                    </a:cxn>
                    <a:cxn ang="0">
                      <a:pos x="46" y="91"/>
                    </a:cxn>
                    <a:cxn ang="0">
                      <a:pos x="38" y="96"/>
                    </a:cxn>
                    <a:cxn ang="0">
                      <a:pos x="31" y="85"/>
                    </a:cxn>
                    <a:cxn ang="0">
                      <a:pos x="19" y="75"/>
                    </a:cxn>
                    <a:cxn ang="0">
                      <a:pos x="8" y="58"/>
                    </a:cxn>
                    <a:cxn ang="0">
                      <a:pos x="8" y="29"/>
                    </a:cxn>
                    <a:cxn ang="0">
                      <a:pos x="13" y="22"/>
                    </a:cxn>
                    <a:cxn ang="0">
                      <a:pos x="33" y="23"/>
                    </a:cxn>
                    <a:cxn ang="0">
                      <a:pos x="39" y="11"/>
                    </a:cxn>
                    <a:cxn ang="0">
                      <a:pos x="40" y="2"/>
                    </a:cxn>
                    <a:cxn ang="0">
                      <a:pos x="43" y="2"/>
                    </a:cxn>
                    <a:cxn ang="0">
                      <a:pos x="57" y="0"/>
                    </a:cxn>
                    <a:cxn ang="0">
                      <a:pos x="68" y="2"/>
                    </a:cxn>
                    <a:cxn ang="0">
                      <a:pos x="75" y="16"/>
                    </a:cxn>
                    <a:cxn ang="0">
                      <a:pos x="88" y="19"/>
                    </a:cxn>
                    <a:cxn ang="0">
                      <a:pos x="85" y="39"/>
                    </a:cxn>
                    <a:cxn ang="0">
                      <a:pos x="87" y="53"/>
                    </a:cxn>
                  </a:cxnLst>
                  <a:rect l="0" t="0" r="r" b="b"/>
                  <a:pathLst>
                    <a:path w="90" h="96">
                      <a:moveTo>
                        <a:pt x="87" y="53"/>
                      </a:moveTo>
                      <a:cubicBezTo>
                        <a:pt x="88" y="57"/>
                        <a:pt x="89" y="65"/>
                        <a:pt x="86" y="68"/>
                      </a:cubicBezTo>
                      <a:cubicBezTo>
                        <a:pt x="83" y="72"/>
                        <a:pt x="75" y="70"/>
                        <a:pt x="71" y="69"/>
                      </a:cubicBezTo>
                      <a:cubicBezTo>
                        <a:pt x="65" y="68"/>
                        <a:pt x="40" y="70"/>
                        <a:pt x="45" y="78"/>
                      </a:cubicBezTo>
                      <a:cubicBezTo>
                        <a:pt x="47" y="81"/>
                        <a:pt x="52" y="80"/>
                        <a:pt x="52" y="85"/>
                      </a:cubicBezTo>
                      <a:cubicBezTo>
                        <a:pt x="51" y="87"/>
                        <a:pt x="48" y="89"/>
                        <a:pt x="46" y="91"/>
                      </a:cubicBezTo>
                      <a:cubicBezTo>
                        <a:pt x="44" y="92"/>
                        <a:pt x="41" y="94"/>
                        <a:pt x="38" y="96"/>
                      </a:cubicBezTo>
                      <a:cubicBezTo>
                        <a:pt x="36" y="92"/>
                        <a:pt x="34" y="88"/>
                        <a:pt x="31" y="85"/>
                      </a:cubicBezTo>
                      <a:cubicBezTo>
                        <a:pt x="27" y="81"/>
                        <a:pt x="23" y="79"/>
                        <a:pt x="19" y="75"/>
                      </a:cubicBezTo>
                      <a:cubicBezTo>
                        <a:pt x="14" y="70"/>
                        <a:pt x="10" y="64"/>
                        <a:pt x="8" y="58"/>
                      </a:cubicBezTo>
                      <a:cubicBezTo>
                        <a:pt x="4" y="49"/>
                        <a:pt x="0" y="37"/>
                        <a:pt x="8" y="29"/>
                      </a:cubicBezTo>
                      <a:cubicBezTo>
                        <a:pt x="10" y="27"/>
                        <a:pt x="12" y="24"/>
                        <a:pt x="13" y="22"/>
                      </a:cubicBezTo>
                      <a:cubicBezTo>
                        <a:pt x="20" y="23"/>
                        <a:pt x="26" y="24"/>
                        <a:pt x="33" y="23"/>
                      </a:cubicBezTo>
                      <a:cubicBezTo>
                        <a:pt x="40" y="22"/>
                        <a:pt x="39" y="17"/>
                        <a:pt x="39" y="11"/>
                      </a:cubicBezTo>
                      <a:cubicBezTo>
                        <a:pt x="39" y="8"/>
                        <a:pt x="40" y="5"/>
                        <a:pt x="40" y="2"/>
                      </a:cubicBezTo>
                      <a:cubicBezTo>
                        <a:pt x="41" y="2"/>
                        <a:pt x="42" y="2"/>
                        <a:pt x="43" y="2"/>
                      </a:cubicBezTo>
                      <a:cubicBezTo>
                        <a:pt x="48" y="2"/>
                        <a:pt x="52" y="0"/>
                        <a:pt x="57" y="0"/>
                      </a:cubicBezTo>
                      <a:cubicBezTo>
                        <a:pt x="61" y="0"/>
                        <a:pt x="64" y="1"/>
                        <a:pt x="68" y="2"/>
                      </a:cubicBezTo>
                      <a:cubicBezTo>
                        <a:pt x="70" y="7"/>
                        <a:pt x="72" y="11"/>
                        <a:pt x="75" y="16"/>
                      </a:cubicBezTo>
                      <a:cubicBezTo>
                        <a:pt x="76" y="18"/>
                        <a:pt x="87" y="17"/>
                        <a:pt x="88" y="19"/>
                      </a:cubicBezTo>
                      <a:cubicBezTo>
                        <a:pt x="90" y="24"/>
                        <a:pt x="83" y="33"/>
                        <a:pt x="85" y="39"/>
                      </a:cubicBezTo>
                      <a:cubicBezTo>
                        <a:pt x="86" y="44"/>
                        <a:pt x="87" y="49"/>
                        <a:pt x="87" y="5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0" name="Freeform 262"/>
                <p:cNvSpPr/>
                <p:nvPr/>
              </p:nvSpPr>
              <p:spPr bwMode="auto">
                <a:xfrm>
                  <a:off x="2163759" y="4235449"/>
                  <a:ext cx="298450" cy="355600"/>
                </a:xfrm>
                <a:custGeom>
                  <a:avLst/>
                  <a:gdLst/>
                  <a:ahLst/>
                  <a:cxnLst>
                    <a:cxn ang="0">
                      <a:pos x="108" y="23"/>
                    </a:cxn>
                    <a:cxn ang="0">
                      <a:pos x="101" y="51"/>
                    </a:cxn>
                    <a:cxn ang="0">
                      <a:pos x="96" y="66"/>
                    </a:cxn>
                    <a:cxn ang="0">
                      <a:pos x="85" y="77"/>
                    </a:cxn>
                    <a:cxn ang="0">
                      <a:pos x="77" y="88"/>
                    </a:cxn>
                    <a:cxn ang="0">
                      <a:pos x="81" y="103"/>
                    </a:cxn>
                    <a:cxn ang="0">
                      <a:pos x="84" y="117"/>
                    </a:cxn>
                    <a:cxn ang="0">
                      <a:pos x="69" y="125"/>
                    </a:cxn>
                    <a:cxn ang="0">
                      <a:pos x="46" y="132"/>
                    </a:cxn>
                    <a:cxn ang="0">
                      <a:pos x="37" y="125"/>
                    </a:cxn>
                    <a:cxn ang="0">
                      <a:pos x="31" y="126"/>
                    </a:cxn>
                    <a:cxn ang="0">
                      <a:pos x="27" y="122"/>
                    </a:cxn>
                    <a:cxn ang="0">
                      <a:pos x="20" y="126"/>
                    </a:cxn>
                    <a:cxn ang="0">
                      <a:pos x="12" y="135"/>
                    </a:cxn>
                    <a:cxn ang="0">
                      <a:pos x="0" y="116"/>
                    </a:cxn>
                    <a:cxn ang="0">
                      <a:pos x="8" y="111"/>
                    </a:cxn>
                    <a:cxn ang="0">
                      <a:pos x="14" y="105"/>
                    </a:cxn>
                    <a:cxn ang="0">
                      <a:pos x="7" y="98"/>
                    </a:cxn>
                    <a:cxn ang="0">
                      <a:pos x="33" y="89"/>
                    </a:cxn>
                    <a:cxn ang="0">
                      <a:pos x="48" y="88"/>
                    </a:cxn>
                    <a:cxn ang="0">
                      <a:pos x="49" y="73"/>
                    </a:cxn>
                    <a:cxn ang="0">
                      <a:pos x="47" y="59"/>
                    </a:cxn>
                    <a:cxn ang="0">
                      <a:pos x="50" y="39"/>
                    </a:cxn>
                    <a:cxn ang="0">
                      <a:pos x="37" y="36"/>
                    </a:cxn>
                    <a:cxn ang="0">
                      <a:pos x="30" y="22"/>
                    </a:cxn>
                    <a:cxn ang="0">
                      <a:pos x="33" y="22"/>
                    </a:cxn>
                    <a:cxn ang="0">
                      <a:pos x="48" y="24"/>
                    </a:cxn>
                    <a:cxn ang="0">
                      <a:pos x="65" y="29"/>
                    </a:cxn>
                    <a:cxn ang="0">
                      <a:pos x="77" y="20"/>
                    </a:cxn>
                    <a:cxn ang="0">
                      <a:pos x="78" y="18"/>
                    </a:cxn>
                    <a:cxn ang="0">
                      <a:pos x="78" y="18"/>
                    </a:cxn>
                    <a:cxn ang="0">
                      <a:pos x="83" y="8"/>
                    </a:cxn>
                    <a:cxn ang="0">
                      <a:pos x="96" y="3"/>
                    </a:cxn>
                    <a:cxn ang="0">
                      <a:pos x="108" y="0"/>
                    </a:cxn>
                    <a:cxn ang="0">
                      <a:pos x="111" y="8"/>
                    </a:cxn>
                    <a:cxn ang="0">
                      <a:pos x="108" y="23"/>
                    </a:cxn>
                  </a:cxnLst>
                  <a:rect l="0" t="0" r="r" b="b"/>
                  <a:pathLst>
                    <a:path w="114" h="135">
                      <a:moveTo>
                        <a:pt x="108" y="23"/>
                      </a:moveTo>
                      <a:cubicBezTo>
                        <a:pt x="104" y="33"/>
                        <a:pt x="103" y="42"/>
                        <a:pt x="101" y="51"/>
                      </a:cubicBezTo>
                      <a:cubicBezTo>
                        <a:pt x="100" y="57"/>
                        <a:pt x="98" y="62"/>
                        <a:pt x="96" y="66"/>
                      </a:cubicBezTo>
                      <a:cubicBezTo>
                        <a:pt x="93" y="71"/>
                        <a:pt x="90" y="73"/>
                        <a:pt x="85" y="77"/>
                      </a:cubicBezTo>
                      <a:cubicBezTo>
                        <a:pt x="81" y="80"/>
                        <a:pt x="78" y="82"/>
                        <a:pt x="77" y="88"/>
                      </a:cubicBezTo>
                      <a:cubicBezTo>
                        <a:pt x="77" y="94"/>
                        <a:pt x="79" y="98"/>
                        <a:pt x="81" y="103"/>
                      </a:cubicBezTo>
                      <a:cubicBezTo>
                        <a:pt x="82" y="107"/>
                        <a:pt x="86" y="113"/>
                        <a:pt x="84" y="117"/>
                      </a:cubicBezTo>
                      <a:cubicBezTo>
                        <a:pt x="82" y="121"/>
                        <a:pt x="73" y="123"/>
                        <a:pt x="69" y="125"/>
                      </a:cubicBezTo>
                      <a:cubicBezTo>
                        <a:pt x="62" y="129"/>
                        <a:pt x="55" y="133"/>
                        <a:pt x="46" y="132"/>
                      </a:cubicBezTo>
                      <a:cubicBezTo>
                        <a:pt x="47" y="125"/>
                        <a:pt x="42" y="124"/>
                        <a:pt x="37" y="125"/>
                      </a:cubicBezTo>
                      <a:cubicBezTo>
                        <a:pt x="34" y="125"/>
                        <a:pt x="33" y="125"/>
                        <a:pt x="31" y="126"/>
                      </a:cubicBezTo>
                      <a:cubicBezTo>
                        <a:pt x="30" y="124"/>
                        <a:pt x="29" y="123"/>
                        <a:pt x="27" y="122"/>
                      </a:cubicBezTo>
                      <a:cubicBezTo>
                        <a:pt x="23" y="120"/>
                        <a:pt x="22" y="123"/>
                        <a:pt x="20" y="126"/>
                      </a:cubicBezTo>
                      <a:cubicBezTo>
                        <a:pt x="18" y="130"/>
                        <a:pt x="15" y="133"/>
                        <a:pt x="12" y="135"/>
                      </a:cubicBezTo>
                      <a:cubicBezTo>
                        <a:pt x="8" y="129"/>
                        <a:pt x="4" y="122"/>
                        <a:pt x="0" y="116"/>
                      </a:cubicBezTo>
                      <a:cubicBezTo>
                        <a:pt x="3" y="114"/>
                        <a:pt x="6" y="112"/>
                        <a:pt x="8" y="111"/>
                      </a:cubicBezTo>
                      <a:cubicBezTo>
                        <a:pt x="10" y="109"/>
                        <a:pt x="13" y="107"/>
                        <a:pt x="14" y="105"/>
                      </a:cubicBezTo>
                      <a:cubicBezTo>
                        <a:pt x="14" y="100"/>
                        <a:pt x="9" y="101"/>
                        <a:pt x="7" y="98"/>
                      </a:cubicBezTo>
                      <a:cubicBezTo>
                        <a:pt x="2" y="90"/>
                        <a:pt x="27" y="88"/>
                        <a:pt x="33" y="89"/>
                      </a:cubicBezTo>
                      <a:cubicBezTo>
                        <a:pt x="37" y="90"/>
                        <a:pt x="45" y="92"/>
                        <a:pt x="48" y="88"/>
                      </a:cubicBezTo>
                      <a:cubicBezTo>
                        <a:pt x="51" y="85"/>
                        <a:pt x="50" y="77"/>
                        <a:pt x="49" y="73"/>
                      </a:cubicBezTo>
                      <a:cubicBezTo>
                        <a:pt x="49" y="69"/>
                        <a:pt x="48" y="64"/>
                        <a:pt x="47" y="59"/>
                      </a:cubicBezTo>
                      <a:cubicBezTo>
                        <a:pt x="45" y="53"/>
                        <a:pt x="52" y="44"/>
                        <a:pt x="50" y="39"/>
                      </a:cubicBezTo>
                      <a:cubicBezTo>
                        <a:pt x="49" y="37"/>
                        <a:pt x="38" y="38"/>
                        <a:pt x="37" y="36"/>
                      </a:cubicBezTo>
                      <a:cubicBezTo>
                        <a:pt x="34" y="31"/>
                        <a:pt x="32" y="27"/>
                        <a:pt x="30" y="22"/>
                      </a:cubicBezTo>
                      <a:cubicBezTo>
                        <a:pt x="31" y="22"/>
                        <a:pt x="32" y="22"/>
                        <a:pt x="33" y="22"/>
                      </a:cubicBezTo>
                      <a:cubicBezTo>
                        <a:pt x="39" y="22"/>
                        <a:pt x="43" y="22"/>
                        <a:pt x="48" y="24"/>
                      </a:cubicBezTo>
                      <a:cubicBezTo>
                        <a:pt x="54" y="26"/>
                        <a:pt x="58" y="30"/>
                        <a:pt x="65" y="29"/>
                      </a:cubicBezTo>
                      <a:cubicBezTo>
                        <a:pt x="71" y="29"/>
                        <a:pt x="74" y="25"/>
                        <a:pt x="77" y="20"/>
                      </a:cubicBezTo>
                      <a:cubicBezTo>
                        <a:pt x="77" y="20"/>
                        <a:pt x="77" y="19"/>
                        <a:pt x="78" y="18"/>
                      </a:cubicBezTo>
                      <a:cubicBezTo>
                        <a:pt x="78" y="18"/>
                        <a:pt x="78" y="18"/>
                        <a:pt x="78" y="18"/>
                      </a:cubicBezTo>
                      <a:cubicBezTo>
                        <a:pt x="79" y="14"/>
                        <a:pt x="81" y="11"/>
                        <a:pt x="83" y="8"/>
                      </a:cubicBezTo>
                      <a:cubicBezTo>
                        <a:pt x="86" y="3"/>
                        <a:pt x="90" y="3"/>
                        <a:pt x="96" y="3"/>
                      </a:cubicBezTo>
                      <a:cubicBezTo>
                        <a:pt x="100" y="2"/>
                        <a:pt x="104" y="1"/>
                        <a:pt x="108" y="0"/>
                      </a:cubicBezTo>
                      <a:cubicBezTo>
                        <a:pt x="108" y="3"/>
                        <a:pt x="109" y="5"/>
                        <a:pt x="111" y="8"/>
                      </a:cubicBezTo>
                      <a:cubicBezTo>
                        <a:pt x="114" y="15"/>
                        <a:pt x="110" y="16"/>
                        <a:pt x="108"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1" name="Freeform 263"/>
                <p:cNvSpPr/>
                <p:nvPr/>
              </p:nvSpPr>
              <p:spPr bwMode="auto">
                <a:xfrm>
                  <a:off x="2195509" y="4551361"/>
                  <a:ext cx="49212" cy="53975"/>
                </a:xfrm>
                <a:custGeom>
                  <a:avLst/>
                  <a:gdLst/>
                  <a:ahLst/>
                  <a:cxnLst>
                    <a:cxn ang="0">
                      <a:pos x="19" y="6"/>
                    </a:cxn>
                    <a:cxn ang="0">
                      <a:pos x="14" y="12"/>
                    </a:cxn>
                    <a:cxn ang="0">
                      <a:pos x="4" y="21"/>
                    </a:cxn>
                    <a:cxn ang="0">
                      <a:pos x="0" y="15"/>
                    </a:cxn>
                    <a:cxn ang="0">
                      <a:pos x="0" y="15"/>
                    </a:cxn>
                    <a:cxn ang="0">
                      <a:pos x="8" y="6"/>
                    </a:cxn>
                    <a:cxn ang="0">
                      <a:pos x="15" y="2"/>
                    </a:cxn>
                    <a:cxn ang="0">
                      <a:pos x="19" y="6"/>
                    </a:cxn>
                  </a:cxnLst>
                  <a:rect l="0" t="0" r="r" b="b"/>
                  <a:pathLst>
                    <a:path w="19" h="21">
                      <a:moveTo>
                        <a:pt x="19" y="6"/>
                      </a:moveTo>
                      <a:cubicBezTo>
                        <a:pt x="17" y="7"/>
                        <a:pt x="16" y="9"/>
                        <a:pt x="14" y="12"/>
                      </a:cubicBezTo>
                      <a:cubicBezTo>
                        <a:pt x="12" y="15"/>
                        <a:pt x="8" y="18"/>
                        <a:pt x="4" y="21"/>
                      </a:cubicBezTo>
                      <a:cubicBezTo>
                        <a:pt x="3" y="19"/>
                        <a:pt x="2" y="17"/>
                        <a:pt x="0" y="15"/>
                      </a:cubicBezTo>
                      <a:cubicBezTo>
                        <a:pt x="0" y="15"/>
                        <a:pt x="0" y="15"/>
                        <a:pt x="0" y="15"/>
                      </a:cubicBezTo>
                      <a:cubicBezTo>
                        <a:pt x="3" y="13"/>
                        <a:pt x="6" y="10"/>
                        <a:pt x="8" y="6"/>
                      </a:cubicBezTo>
                      <a:cubicBezTo>
                        <a:pt x="10" y="3"/>
                        <a:pt x="11" y="0"/>
                        <a:pt x="15" y="2"/>
                      </a:cubicBezTo>
                      <a:cubicBezTo>
                        <a:pt x="17" y="3"/>
                        <a:pt x="18" y="4"/>
                        <a:pt x="19"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2" name="Freeform 264"/>
                <p:cNvSpPr/>
                <p:nvPr/>
              </p:nvSpPr>
              <p:spPr bwMode="auto">
                <a:xfrm>
                  <a:off x="3079745" y="4186236"/>
                  <a:ext cx="285750" cy="385762"/>
                </a:xfrm>
                <a:custGeom>
                  <a:avLst/>
                  <a:gdLst/>
                  <a:ahLst/>
                  <a:cxnLst>
                    <a:cxn ang="0">
                      <a:pos x="98" y="58"/>
                    </a:cxn>
                    <a:cxn ang="0">
                      <a:pos x="102" y="86"/>
                    </a:cxn>
                    <a:cxn ang="0">
                      <a:pos x="105" y="100"/>
                    </a:cxn>
                    <a:cxn ang="0">
                      <a:pos x="105" y="100"/>
                    </a:cxn>
                    <a:cxn ang="0">
                      <a:pos x="93" y="116"/>
                    </a:cxn>
                    <a:cxn ang="0">
                      <a:pos x="76" y="141"/>
                    </a:cxn>
                    <a:cxn ang="0">
                      <a:pos x="72" y="147"/>
                    </a:cxn>
                    <a:cxn ang="0">
                      <a:pos x="36" y="114"/>
                    </a:cxn>
                    <a:cxn ang="0">
                      <a:pos x="2" y="95"/>
                    </a:cxn>
                    <a:cxn ang="0">
                      <a:pos x="5" y="87"/>
                    </a:cxn>
                    <a:cxn ang="0">
                      <a:pos x="5" y="72"/>
                    </a:cxn>
                    <a:cxn ang="0">
                      <a:pos x="0" y="70"/>
                    </a:cxn>
                    <a:cxn ang="0">
                      <a:pos x="3" y="63"/>
                    </a:cxn>
                    <a:cxn ang="0">
                      <a:pos x="8" y="41"/>
                    </a:cxn>
                    <a:cxn ang="0">
                      <a:pos x="0" y="18"/>
                    </a:cxn>
                    <a:cxn ang="0">
                      <a:pos x="1" y="6"/>
                    </a:cxn>
                    <a:cxn ang="0">
                      <a:pos x="22" y="1"/>
                    </a:cxn>
                    <a:cxn ang="0">
                      <a:pos x="22" y="1"/>
                    </a:cxn>
                    <a:cxn ang="0">
                      <a:pos x="55" y="14"/>
                    </a:cxn>
                    <a:cxn ang="0">
                      <a:pos x="78" y="20"/>
                    </a:cxn>
                    <a:cxn ang="0">
                      <a:pos x="99" y="13"/>
                    </a:cxn>
                    <a:cxn ang="0">
                      <a:pos x="109" y="12"/>
                    </a:cxn>
                    <a:cxn ang="0">
                      <a:pos x="109" y="15"/>
                    </a:cxn>
                    <a:cxn ang="0">
                      <a:pos x="105" y="31"/>
                    </a:cxn>
                    <a:cxn ang="0">
                      <a:pos x="98" y="58"/>
                    </a:cxn>
                  </a:cxnLst>
                  <a:rect l="0" t="0" r="r" b="b"/>
                  <a:pathLst>
                    <a:path w="109" h="147">
                      <a:moveTo>
                        <a:pt x="98" y="58"/>
                      </a:moveTo>
                      <a:cubicBezTo>
                        <a:pt x="97" y="68"/>
                        <a:pt x="100" y="76"/>
                        <a:pt x="102" y="86"/>
                      </a:cubicBezTo>
                      <a:cubicBezTo>
                        <a:pt x="103" y="91"/>
                        <a:pt x="103" y="96"/>
                        <a:pt x="105" y="100"/>
                      </a:cubicBezTo>
                      <a:cubicBezTo>
                        <a:pt x="105" y="100"/>
                        <a:pt x="105" y="100"/>
                        <a:pt x="105" y="100"/>
                      </a:cubicBezTo>
                      <a:cubicBezTo>
                        <a:pt x="101" y="105"/>
                        <a:pt x="98" y="111"/>
                        <a:pt x="93" y="116"/>
                      </a:cubicBezTo>
                      <a:cubicBezTo>
                        <a:pt x="87" y="124"/>
                        <a:pt x="81" y="133"/>
                        <a:pt x="76" y="141"/>
                      </a:cubicBezTo>
                      <a:cubicBezTo>
                        <a:pt x="74" y="143"/>
                        <a:pt x="73" y="145"/>
                        <a:pt x="72" y="147"/>
                      </a:cubicBezTo>
                      <a:cubicBezTo>
                        <a:pt x="59" y="138"/>
                        <a:pt x="47" y="125"/>
                        <a:pt x="36" y="114"/>
                      </a:cubicBezTo>
                      <a:cubicBezTo>
                        <a:pt x="27" y="105"/>
                        <a:pt x="14" y="99"/>
                        <a:pt x="2" y="95"/>
                      </a:cubicBezTo>
                      <a:cubicBezTo>
                        <a:pt x="3" y="92"/>
                        <a:pt x="4" y="90"/>
                        <a:pt x="5" y="87"/>
                      </a:cubicBezTo>
                      <a:cubicBezTo>
                        <a:pt x="7" y="83"/>
                        <a:pt x="9" y="76"/>
                        <a:pt x="5" y="72"/>
                      </a:cubicBezTo>
                      <a:cubicBezTo>
                        <a:pt x="3" y="71"/>
                        <a:pt x="2" y="71"/>
                        <a:pt x="0" y="70"/>
                      </a:cubicBezTo>
                      <a:cubicBezTo>
                        <a:pt x="1" y="68"/>
                        <a:pt x="2" y="65"/>
                        <a:pt x="3" y="63"/>
                      </a:cubicBezTo>
                      <a:cubicBezTo>
                        <a:pt x="6" y="56"/>
                        <a:pt x="8" y="49"/>
                        <a:pt x="8" y="41"/>
                      </a:cubicBezTo>
                      <a:cubicBezTo>
                        <a:pt x="7" y="32"/>
                        <a:pt x="0" y="27"/>
                        <a:pt x="0" y="18"/>
                      </a:cubicBezTo>
                      <a:cubicBezTo>
                        <a:pt x="1" y="14"/>
                        <a:pt x="1" y="10"/>
                        <a:pt x="1" y="6"/>
                      </a:cubicBezTo>
                      <a:cubicBezTo>
                        <a:pt x="8" y="3"/>
                        <a:pt x="15" y="0"/>
                        <a:pt x="22" y="1"/>
                      </a:cubicBezTo>
                      <a:cubicBezTo>
                        <a:pt x="22" y="1"/>
                        <a:pt x="22" y="1"/>
                        <a:pt x="22" y="1"/>
                      </a:cubicBezTo>
                      <a:cubicBezTo>
                        <a:pt x="33" y="2"/>
                        <a:pt x="43" y="11"/>
                        <a:pt x="55" y="14"/>
                      </a:cubicBezTo>
                      <a:cubicBezTo>
                        <a:pt x="62" y="17"/>
                        <a:pt x="70" y="23"/>
                        <a:pt x="78" y="20"/>
                      </a:cubicBezTo>
                      <a:cubicBezTo>
                        <a:pt x="85" y="18"/>
                        <a:pt x="91" y="14"/>
                        <a:pt x="99" y="13"/>
                      </a:cubicBezTo>
                      <a:cubicBezTo>
                        <a:pt x="102" y="12"/>
                        <a:pt x="106" y="12"/>
                        <a:pt x="109" y="12"/>
                      </a:cubicBezTo>
                      <a:cubicBezTo>
                        <a:pt x="109" y="13"/>
                        <a:pt x="109" y="15"/>
                        <a:pt x="109" y="15"/>
                      </a:cubicBezTo>
                      <a:cubicBezTo>
                        <a:pt x="109" y="21"/>
                        <a:pt x="107" y="25"/>
                        <a:pt x="105" y="31"/>
                      </a:cubicBezTo>
                      <a:cubicBezTo>
                        <a:pt x="101" y="39"/>
                        <a:pt x="98" y="48"/>
                        <a:pt x="98" y="5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3" name="Freeform 265"/>
                <p:cNvSpPr/>
                <p:nvPr/>
              </p:nvSpPr>
              <p:spPr bwMode="auto">
                <a:xfrm>
                  <a:off x="2870195" y="4484686"/>
                  <a:ext cx="65087" cy="63500"/>
                </a:xfrm>
                <a:custGeom>
                  <a:avLst/>
                  <a:gdLst/>
                  <a:ahLst/>
                  <a:cxnLst>
                    <a:cxn ang="0">
                      <a:pos x="22" y="23"/>
                    </a:cxn>
                    <a:cxn ang="0">
                      <a:pos x="10" y="21"/>
                    </a:cxn>
                    <a:cxn ang="0">
                      <a:pos x="6" y="15"/>
                    </a:cxn>
                    <a:cxn ang="0">
                      <a:pos x="2" y="18"/>
                    </a:cxn>
                    <a:cxn ang="0">
                      <a:pos x="2" y="18"/>
                    </a:cxn>
                    <a:cxn ang="0">
                      <a:pos x="0" y="10"/>
                    </a:cxn>
                    <a:cxn ang="0">
                      <a:pos x="0" y="8"/>
                    </a:cxn>
                    <a:cxn ang="0">
                      <a:pos x="5" y="6"/>
                    </a:cxn>
                    <a:cxn ang="0">
                      <a:pos x="23" y="0"/>
                    </a:cxn>
                    <a:cxn ang="0">
                      <a:pos x="23" y="2"/>
                    </a:cxn>
                    <a:cxn ang="0">
                      <a:pos x="22" y="23"/>
                    </a:cxn>
                  </a:cxnLst>
                  <a:rect l="0" t="0" r="r" b="b"/>
                  <a:pathLst>
                    <a:path w="25" h="24">
                      <a:moveTo>
                        <a:pt x="22" y="23"/>
                      </a:moveTo>
                      <a:cubicBezTo>
                        <a:pt x="21" y="24"/>
                        <a:pt x="15" y="22"/>
                        <a:pt x="10" y="21"/>
                      </a:cubicBezTo>
                      <a:cubicBezTo>
                        <a:pt x="10" y="18"/>
                        <a:pt x="9" y="16"/>
                        <a:pt x="6" y="15"/>
                      </a:cubicBezTo>
                      <a:cubicBezTo>
                        <a:pt x="2" y="18"/>
                        <a:pt x="2" y="18"/>
                        <a:pt x="2" y="18"/>
                      </a:cubicBezTo>
                      <a:cubicBezTo>
                        <a:pt x="2" y="18"/>
                        <a:pt x="2" y="18"/>
                        <a:pt x="2" y="18"/>
                      </a:cubicBezTo>
                      <a:cubicBezTo>
                        <a:pt x="1" y="15"/>
                        <a:pt x="0" y="12"/>
                        <a:pt x="0" y="10"/>
                      </a:cubicBezTo>
                      <a:cubicBezTo>
                        <a:pt x="0" y="9"/>
                        <a:pt x="0" y="8"/>
                        <a:pt x="0" y="8"/>
                      </a:cubicBezTo>
                      <a:cubicBezTo>
                        <a:pt x="1" y="7"/>
                        <a:pt x="3" y="6"/>
                        <a:pt x="5" y="6"/>
                      </a:cubicBezTo>
                      <a:cubicBezTo>
                        <a:pt x="14" y="5"/>
                        <a:pt x="18" y="1"/>
                        <a:pt x="23" y="0"/>
                      </a:cubicBezTo>
                      <a:cubicBezTo>
                        <a:pt x="23" y="0"/>
                        <a:pt x="23" y="1"/>
                        <a:pt x="23" y="2"/>
                      </a:cubicBezTo>
                      <a:cubicBezTo>
                        <a:pt x="23" y="8"/>
                        <a:pt x="25" y="18"/>
                        <a:pt x="22"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4" name="Freeform 266"/>
                <p:cNvSpPr/>
                <p:nvPr/>
              </p:nvSpPr>
              <p:spPr bwMode="auto">
                <a:xfrm>
                  <a:off x="2205034" y="4170361"/>
                  <a:ext cx="757236" cy="747712"/>
                </a:xfrm>
                <a:custGeom>
                  <a:avLst/>
                  <a:gdLst/>
                  <a:ahLst/>
                  <a:cxnLst>
                    <a:cxn ang="0">
                      <a:pos x="268" y="73"/>
                    </a:cxn>
                    <a:cxn ang="0">
                      <a:pos x="256" y="106"/>
                    </a:cxn>
                    <a:cxn ang="0">
                      <a:pos x="253" y="130"/>
                    </a:cxn>
                    <a:cxn ang="0">
                      <a:pos x="255" y="138"/>
                    </a:cxn>
                    <a:cxn ang="0">
                      <a:pos x="272" y="205"/>
                    </a:cxn>
                    <a:cxn ang="0">
                      <a:pos x="248" y="220"/>
                    </a:cxn>
                    <a:cxn ang="0">
                      <a:pos x="253" y="267"/>
                    </a:cxn>
                    <a:cxn ang="0">
                      <a:pos x="265" y="268"/>
                    </a:cxn>
                    <a:cxn ang="0">
                      <a:pos x="249" y="282"/>
                    </a:cxn>
                    <a:cxn ang="0">
                      <a:pos x="225" y="258"/>
                    </a:cxn>
                    <a:cxn ang="0">
                      <a:pos x="198" y="252"/>
                    </a:cxn>
                    <a:cxn ang="0">
                      <a:pos x="183" y="250"/>
                    </a:cxn>
                    <a:cxn ang="0">
                      <a:pos x="152" y="235"/>
                    </a:cxn>
                    <a:cxn ang="0">
                      <a:pos x="145" y="220"/>
                    </a:cxn>
                    <a:cxn ang="0">
                      <a:pos x="147" y="199"/>
                    </a:cxn>
                    <a:cxn ang="0">
                      <a:pos x="127" y="187"/>
                    </a:cxn>
                    <a:cxn ang="0">
                      <a:pos x="105" y="199"/>
                    </a:cxn>
                    <a:cxn ang="0">
                      <a:pos x="69" y="182"/>
                    </a:cxn>
                    <a:cxn ang="0">
                      <a:pos x="65" y="170"/>
                    </a:cxn>
                    <a:cxn ang="0">
                      <a:pos x="18" y="170"/>
                    </a:cxn>
                    <a:cxn ang="0">
                      <a:pos x="0" y="166"/>
                    </a:cxn>
                    <a:cxn ang="0">
                      <a:pos x="15" y="151"/>
                    </a:cxn>
                    <a:cxn ang="0">
                      <a:pos x="30" y="157"/>
                    </a:cxn>
                    <a:cxn ang="0">
                      <a:pos x="68" y="142"/>
                    </a:cxn>
                    <a:cxn ang="0">
                      <a:pos x="61" y="113"/>
                    </a:cxn>
                    <a:cxn ang="0">
                      <a:pos x="80" y="91"/>
                    </a:cxn>
                    <a:cxn ang="0">
                      <a:pos x="92" y="48"/>
                    </a:cxn>
                    <a:cxn ang="0">
                      <a:pos x="92" y="25"/>
                    </a:cxn>
                    <a:cxn ang="0">
                      <a:pos x="102" y="15"/>
                    </a:cxn>
                    <a:cxn ang="0">
                      <a:pos x="126" y="13"/>
                    </a:cxn>
                    <a:cxn ang="0">
                      <a:pos x="167" y="11"/>
                    </a:cxn>
                    <a:cxn ang="0">
                      <a:pos x="197" y="4"/>
                    </a:cxn>
                    <a:cxn ang="0">
                      <a:pos x="222" y="3"/>
                    </a:cxn>
                    <a:cxn ang="0">
                      <a:pos x="244" y="14"/>
                    </a:cxn>
                    <a:cxn ang="0">
                      <a:pos x="272" y="20"/>
                    </a:cxn>
                    <a:cxn ang="0">
                      <a:pos x="281" y="31"/>
                    </a:cxn>
                    <a:cxn ang="0">
                      <a:pos x="287" y="52"/>
                    </a:cxn>
                  </a:cxnLst>
                  <a:rect l="0" t="0" r="r" b="b"/>
                  <a:pathLst>
                    <a:path w="288" h="285">
                      <a:moveTo>
                        <a:pt x="287" y="52"/>
                      </a:moveTo>
                      <a:cubicBezTo>
                        <a:pt x="285" y="61"/>
                        <a:pt x="273" y="66"/>
                        <a:pt x="268" y="73"/>
                      </a:cubicBezTo>
                      <a:cubicBezTo>
                        <a:pt x="262" y="82"/>
                        <a:pt x="263" y="92"/>
                        <a:pt x="258" y="102"/>
                      </a:cubicBezTo>
                      <a:cubicBezTo>
                        <a:pt x="257" y="103"/>
                        <a:pt x="256" y="105"/>
                        <a:pt x="256" y="106"/>
                      </a:cubicBezTo>
                      <a:cubicBezTo>
                        <a:pt x="253" y="113"/>
                        <a:pt x="251" y="120"/>
                        <a:pt x="253" y="128"/>
                      </a:cubicBezTo>
                      <a:cubicBezTo>
                        <a:pt x="253" y="128"/>
                        <a:pt x="253" y="129"/>
                        <a:pt x="253" y="130"/>
                      </a:cubicBezTo>
                      <a:cubicBezTo>
                        <a:pt x="253" y="132"/>
                        <a:pt x="254" y="135"/>
                        <a:pt x="255" y="138"/>
                      </a:cubicBezTo>
                      <a:cubicBezTo>
                        <a:pt x="255" y="138"/>
                        <a:pt x="255" y="138"/>
                        <a:pt x="255" y="138"/>
                      </a:cubicBezTo>
                      <a:cubicBezTo>
                        <a:pt x="255" y="151"/>
                        <a:pt x="256" y="165"/>
                        <a:pt x="259" y="176"/>
                      </a:cubicBezTo>
                      <a:cubicBezTo>
                        <a:pt x="261" y="184"/>
                        <a:pt x="265" y="196"/>
                        <a:pt x="272" y="205"/>
                      </a:cubicBezTo>
                      <a:cubicBezTo>
                        <a:pt x="272" y="205"/>
                        <a:pt x="272" y="205"/>
                        <a:pt x="271" y="205"/>
                      </a:cubicBezTo>
                      <a:cubicBezTo>
                        <a:pt x="261" y="207"/>
                        <a:pt x="252" y="210"/>
                        <a:pt x="248" y="220"/>
                      </a:cubicBezTo>
                      <a:cubicBezTo>
                        <a:pt x="243" y="229"/>
                        <a:pt x="243" y="242"/>
                        <a:pt x="245" y="252"/>
                      </a:cubicBezTo>
                      <a:cubicBezTo>
                        <a:pt x="247" y="256"/>
                        <a:pt x="248" y="267"/>
                        <a:pt x="253" y="267"/>
                      </a:cubicBezTo>
                      <a:cubicBezTo>
                        <a:pt x="259" y="266"/>
                        <a:pt x="261" y="271"/>
                        <a:pt x="264" y="267"/>
                      </a:cubicBezTo>
                      <a:cubicBezTo>
                        <a:pt x="264" y="269"/>
                        <a:pt x="265" y="266"/>
                        <a:pt x="265" y="268"/>
                      </a:cubicBezTo>
                      <a:cubicBezTo>
                        <a:pt x="265" y="271"/>
                        <a:pt x="267" y="280"/>
                        <a:pt x="265" y="282"/>
                      </a:cubicBezTo>
                      <a:cubicBezTo>
                        <a:pt x="263" y="285"/>
                        <a:pt x="252" y="284"/>
                        <a:pt x="249" y="282"/>
                      </a:cubicBezTo>
                      <a:cubicBezTo>
                        <a:pt x="245" y="280"/>
                        <a:pt x="242" y="274"/>
                        <a:pt x="238" y="271"/>
                      </a:cubicBezTo>
                      <a:cubicBezTo>
                        <a:pt x="235" y="267"/>
                        <a:pt x="230" y="259"/>
                        <a:pt x="225" y="258"/>
                      </a:cubicBezTo>
                      <a:cubicBezTo>
                        <a:pt x="220" y="258"/>
                        <a:pt x="216" y="262"/>
                        <a:pt x="210" y="261"/>
                      </a:cubicBezTo>
                      <a:cubicBezTo>
                        <a:pt x="203" y="260"/>
                        <a:pt x="205" y="253"/>
                        <a:pt x="198" y="252"/>
                      </a:cubicBezTo>
                      <a:cubicBezTo>
                        <a:pt x="195" y="251"/>
                        <a:pt x="189" y="251"/>
                        <a:pt x="183" y="252"/>
                      </a:cubicBezTo>
                      <a:cubicBezTo>
                        <a:pt x="183" y="251"/>
                        <a:pt x="183" y="251"/>
                        <a:pt x="183" y="250"/>
                      </a:cubicBezTo>
                      <a:cubicBezTo>
                        <a:pt x="177" y="237"/>
                        <a:pt x="158" y="251"/>
                        <a:pt x="150" y="251"/>
                      </a:cubicBezTo>
                      <a:cubicBezTo>
                        <a:pt x="149" y="245"/>
                        <a:pt x="151" y="241"/>
                        <a:pt x="152" y="235"/>
                      </a:cubicBezTo>
                      <a:cubicBezTo>
                        <a:pt x="152" y="231"/>
                        <a:pt x="153" y="231"/>
                        <a:pt x="151" y="228"/>
                      </a:cubicBezTo>
                      <a:cubicBezTo>
                        <a:pt x="149" y="225"/>
                        <a:pt x="146" y="223"/>
                        <a:pt x="145" y="220"/>
                      </a:cubicBezTo>
                      <a:cubicBezTo>
                        <a:pt x="143" y="216"/>
                        <a:pt x="147" y="212"/>
                        <a:pt x="147" y="207"/>
                      </a:cubicBezTo>
                      <a:cubicBezTo>
                        <a:pt x="147" y="204"/>
                        <a:pt x="147" y="202"/>
                        <a:pt x="147" y="199"/>
                      </a:cubicBezTo>
                      <a:cubicBezTo>
                        <a:pt x="147" y="195"/>
                        <a:pt x="148" y="195"/>
                        <a:pt x="145" y="192"/>
                      </a:cubicBezTo>
                      <a:cubicBezTo>
                        <a:pt x="141" y="189"/>
                        <a:pt x="132" y="188"/>
                        <a:pt x="127" y="187"/>
                      </a:cubicBezTo>
                      <a:cubicBezTo>
                        <a:pt x="123" y="185"/>
                        <a:pt x="117" y="182"/>
                        <a:pt x="112" y="185"/>
                      </a:cubicBezTo>
                      <a:cubicBezTo>
                        <a:pt x="107" y="188"/>
                        <a:pt x="113" y="196"/>
                        <a:pt x="105" y="199"/>
                      </a:cubicBezTo>
                      <a:cubicBezTo>
                        <a:pt x="101" y="201"/>
                        <a:pt x="93" y="203"/>
                        <a:pt x="89" y="203"/>
                      </a:cubicBezTo>
                      <a:cubicBezTo>
                        <a:pt x="78" y="205"/>
                        <a:pt x="69" y="191"/>
                        <a:pt x="69" y="182"/>
                      </a:cubicBezTo>
                      <a:cubicBezTo>
                        <a:pt x="69" y="179"/>
                        <a:pt x="69" y="177"/>
                        <a:pt x="69" y="174"/>
                      </a:cubicBezTo>
                      <a:cubicBezTo>
                        <a:pt x="68" y="170"/>
                        <a:pt x="69" y="171"/>
                        <a:pt x="65" y="170"/>
                      </a:cubicBezTo>
                      <a:cubicBezTo>
                        <a:pt x="60" y="169"/>
                        <a:pt x="54" y="168"/>
                        <a:pt x="48" y="168"/>
                      </a:cubicBezTo>
                      <a:cubicBezTo>
                        <a:pt x="38" y="167"/>
                        <a:pt x="28" y="170"/>
                        <a:pt x="18" y="170"/>
                      </a:cubicBezTo>
                      <a:cubicBezTo>
                        <a:pt x="12" y="170"/>
                        <a:pt x="9" y="171"/>
                        <a:pt x="5" y="172"/>
                      </a:cubicBezTo>
                      <a:cubicBezTo>
                        <a:pt x="3" y="170"/>
                        <a:pt x="2" y="168"/>
                        <a:pt x="0" y="166"/>
                      </a:cubicBezTo>
                      <a:cubicBezTo>
                        <a:pt x="4" y="163"/>
                        <a:pt x="8" y="160"/>
                        <a:pt x="10" y="157"/>
                      </a:cubicBezTo>
                      <a:cubicBezTo>
                        <a:pt x="12" y="154"/>
                        <a:pt x="13" y="152"/>
                        <a:pt x="15" y="151"/>
                      </a:cubicBezTo>
                      <a:cubicBezTo>
                        <a:pt x="17" y="150"/>
                        <a:pt x="18" y="150"/>
                        <a:pt x="21" y="150"/>
                      </a:cubicBezTo>
                      <a:cubicBezTo>
                        <a:pt x="26" y="149"/>
                        <a:pt x="31" y="150"/>
                        <a:pt x="30" y="157"/>
                      </a:cubicBezTo>
                      <a:cubicBezTo>
                        <a:pt x="39" y="158"/>
                        <a:pt x="46" y="154"/>
                        <a:pt x="53" y="150"/>
                      </a:cubicBezTo>
                      <a:cubicBezTo>
                        <a:pt x="57" y="148"/>
                        <a:pt x="66" y="146"/>
                        <a:pt x="68" y="142"/>
                      </a:cubicBezTo>
                      <a:cubicBezTo>
                        <a:pt x="70" y="138"/>
                        <a:pt x="66" y="132"/>
                        <a:pt x="65" y="128"/>
                      </a:cubicBezTo>
                      <a:cubicBezTo>
                        <a:pt x="63" y="123"/>
                        <a:pt x="61" y="119"/>
                        <a:pt x="61" y="113"/>
                      </a:cubicBezTo>
                      <a:cubicBezTo>
                        <a:pt x="62" y="107"/>
                        <a:pt x="65" y="105"/>
                        <a:pt x="69" y="102"/>
                      </a:cubicBezTo>
                      <a:cubicBezTo>
                        <a:pt x="74" y="98"/>
                        <a:pt x="77" y="96"/>
                        <a:pt x="80" y="91"/>
                      </a:cubicBezTo>
                      <a:cubicBezTo>
                        <a:pt x="82" y="87"/>
                        <a:pt x="84" y="82"/>
                        <a:pt x="85" y="76"/>
                      </a:cubicBezTo>
                      <a:cubicBezTo>
                        <a:pt x="87" y="67"/>
                        <a:pt x="88" y="58"/>
                        <a:pt x="92" y="48"/>
                      </a:cubicBezTo>
                      <a:cubicBezTo>
                        <a:pt x="94" y="41"/>
                        <a:pt x="98" y="40"/>
                        <a:pt x="95" y="33"/>
                      </a:cubicBezTo>
                      <a:cubicBezTo>
                        <a:pt x="93" y="30"/>
                        <a:pt x="92" y="28"/>
                        <a:pt x="92" y="25"/>
                      </a:cubicBezTo>
                      <a:cubicBezTo>
                        <a:pt x="93" y="25"/>
                        <a:pt x="94" y="25"/>
                        <a:pt x="96" y="24"/>
                      </a:cubicBezTo>
                      <a:cubicBezTo>
                        <a:pt x="103" y="23"/>
                        <a:pt x="101" y="21"/>
                        <a:pt x="102" y="15"/>
                      </a:cubicBezTo>
                      <a:cubicBezTo>
                        <a:pt x="103" y="12"/>
                        <a:pt x="108" y="5"/>
                        <a:pt x="111" y="4"/>
                      </a:cubicBezTo>
                      <a:cubicBezTo>
                        <a:pt x="117" y="2"/>
                        <a:pt x="122" y="10"/>
                        <a:pt x="126" y="13"/>
                      </a:cubicBezTo>
                      <a:cubicBezTo>
                        <a:pt x="133" y="18"/>
                        <a:pt x="146" y="25"/>
                        <a:pt x="154" y="20"/>
                      </a:cubicBezTo>
                      <a:cubicBezTo>
                        <a:pt x="158" y="17"/>
                        <a:pt x="162" y="12"/>
                        <a:pt x="167" y="11"/>
                      </a:cubicBezTo>
                      <a:cubicBezTo>
                        <a:pt x="173" y="10"/>
                        <a:pt x="174" y="13"/>
                        <a:pt x="180" y="8"/>
                      </a:cubicBezTo>
                      <a:cubicBezTo>
                        <a:pt x="185" y="4"/>
                        <a:pt x="191" y="6"/>
                        <a:pt x="197" y="4"/>
                      </a:cubicBezTo>
                      <a:cubicBezTo>
                        <a:pt x="203" y="4"/>
                        <a:pt x="208" y="0"/>
                        <a:pt x="214" y="1"/>
                      </a:cubicBezTo>
                      <a:cubicBezTo>
                        <a:pt x="217" y="1"/>
                        <a:pt x="219" y="2"/>
                        <a:pt x="222" y="3"/>
                      </a:cubicBezTo>
                      <a:cubicBezTo>
                        <a:pt x="225" y="5"/>
                        <a:pt x="228" y="6"/>
                        <a:pt x="231" y="7"/>
                      </a:cubicBezTo>
                      <a:cubicBezTo>
                        <a:pt x="236" y="9"/>
                        <a:pt x="240" y="13"/>
                        <a:pt x="244" y="14"/>
                      </a:cubicBezTo>
                      <a:cubicBezTo>
                        <a:pt x="248" y="16"/>
                        <a:pt x="253" y="13"/>
                        <a:pt x="257" y="13"/>
                      </a:cubicBezTo>
                      <a:cubicBezTo>
                        <a:pt x="265" y="13"/>
                        <a:pt x="267" y="15"/>
                        <a:pt x="272" y="20"/>
                      </a:cubicBezTo>
                      <a:cubicBezTo>
                        <a:pt x="274" y="22"/>
                        <a:pt x="277" y="23"/>
                        <a:pt x="278" y="24"/>
                      </a:cubicBezTo>
                      <a:cubicBezTo>
                        <a:pt x="279" y="26"/>
                        <a:pt x="280" y="31"/>
                        <a:pt x="281" y="31"/>
                      </a:cubicBezTo>
                      <a:cubicBezTo>
                        <a:pt x="281" y="33"/>
                        <a:pt x="281" y="35"/>
                        <a:pt x="282" y="37"/>
                      </a:cubicBezTo>
                      <a:cubicBezTo>
                        <a:pt x="283" y="42"/>
                        <a:pt x="288" y="46"/>
                        <a:pt x="287"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5" name="Freeform 267"/>
                <p:cNvSpPr/>
                <p:nvPr/>
              </p:nvSpPr>
              <p:spPr bwMode="auto">
                <a:xfrm>
                  <a:off x="2895595" y="4427536"/>
                  <a:ext cx="412749" cy="412750"/>
                </a:xfrm>
                <a:custGeom>
                  <a:avLst/>
                  <a:gdLst/>
                  <a:ahLst/>
                  <a:cxnLst>
                    <a:cxn ang="0">
                      <a:pos x="157" y="144"/>
                    </a:cxn>
                    <a:cxn ang="0">
                      <a:pos x="157" y="144"/>
                    </a:cxn>
                    <a:cxn ang="0">
                      <a:pos x="114" y="155"/>
                    </a:cxn>
                    <a:cxn ang="0">
                      <a:pos x="83" y="157"/>
                    </a:cxn>
                    <a:cxn ang="0">
                      <a:pos x="80" y="156"/>
                    </a:cxn>
                    <a:cxn ang="0">
                      <a:pos x="79" y="150"/>
                    </a:cxn>
                    <a:cxn ang="0">
                      <a:pos x="78" y="143"/>
                    </a:cxn>
                    <a:cxn ang="0">
                      <a:pos x="68" y="129"/>
                    </a:cxn>
                    <a:cxn ang="0">
                      <a:pos x="53" y="123"/>
                    </a:cxn>
                    <a:cxn ang="0">
                      <a:pos x="48" y="124"/>
                    </a:cxn>
                    <a:cxn ang="0">
                      <a:pos x="39" y="119"/>
                    </a:cxn>
                    <a:cxn ang="0">
                      <a:pos x="24" y="112"/>
                    </a:cxn>
                    <a:cxn ang="0">
                      <a:pos x="22" y="111"/>
                    </a:cxn>
                    <a:cxn ang="0">
                      <a:pos x="9" y="76"/>
                    </a:cxn>
                    <a:cxn ang="0">
                      <a:pos x="2" y="53"/>
                    </a:cxn>
                    <a:cxn ang="0">
                      <a:pos x="0" y="43"/>
                    </a:cxn>
                    <a:cxn ang="0">
                      <a:pos x="12" y="45"/>
                    </a:cxn>
                    <a:cxn ang="0">
                      <a:pos x="13" y="24"/>
                    </a:cxn>
                    <a:cxn ang="0">
                      <a:pos x="13" y="22"/>
                    </a:cxn>
                    <a:cxn ang="0">
                      <a:pos x="19" y="8"/>
                    </a:cxn>
                    <a:cxn ang="0">
                      <a:pos x="22" y="0"/>
                    </a:cxn>
                    <a:cxn ang="0">
                      <a:pos x="27" y="0"/>
                    </a:cxn>
                    <a:cxn ang="0">
                      <a:pos x="31" y="0"/>
                    </a:cxn>
                    <a:cxn ang="0">
                      <a:pos x="31" y="9"/>
                    </a:cxn>
                    <a:cxn ang="0">
                      <a:pos x="31" y="23"/>
                    </a:cxn>
                    <a:cxn ang="0">
                      <a:pos x="37" y="26"/>
                    </a:cxn>
                    <a:cxn ang="0">
                      <a:pos x="50" y="22"/>
                    </a:cxn>
                    <a:cxn ang="0">
                      <a:pos x="61" y="20"/>
                    </a:cxn>
                    <a:cxn ang="0">
                      <a:pos x="72" y="3"/>
                    </a:cxn>
                    <a:cxn ang="0">
                      <a:pos x="106" y="22"/>
                    </a:cxn>
                    <a:cxn ang="0">
                      <a:pos x="142" y="55"/>
                    </a:cxn>
                    <a:cxn ang="0">
                      <a:pos x="140" y="62"/>
                    </a:cxn>
                    <a:cxn ang="0">
                      <a:pos x="143" y="80"/>
                    </a:cxn>
                    <a:cxn ang="0">
                      <a:pos x="143" y="98"/>
                    </a:cxn>
                    <a:cxn ang="0">
                      <a:pos x="150" y="116"/>
                    </a:cxn>
                    <a:cxn ang="0">
                      <a:pos x="157" y="144"/>
                    </a:cxn>
                  </a:cxnLst>
                  <a:rect l="0" t="0" r="r" b="b"/>
                  <a:pathLst>
                    <a:path w="157" h="157">
                      <a:moveTo>
                        <a:pt x="157" y="144"/>
                      </a:moveTo>
                      <a:cubicBezTo>
                        <a:pt x="157" y="144"/>
                        <a:pt x="157" y="144"/>
                        <a:pt x="157" y="144"/>
                      </a:cubicBezTo>
                      <a:cubicBezTo>
                        <a:pt x="144" y="150"/>
                        <a:pt x="130" y="155"/>
                        <a:pt x="114" y="155"/>
                      </a:cubicBezTo>
                      <a:cubicBezTo>
                        <a:pt x="103" y="155"/>
                        <a:pt x="93" y="156"/>
                        <a:pt x="83" y="157"/>
                      </a:cubicBezTo>
                      <a:cubicBezTo>
                        <a:pt x="81" y="157"/>
                        <a:pt x="81" y="156"/>
                        <a:pt x="80" y="156"/>
                      </a:cubicBezTo>
                      <a:cubicBezTo>
                        <a:pt x="80" y="154"/>
                        <a:pt x="79" y="152"/>
                        <a:pt x="79" y="150"/>
                      </a:cubicBezTo>
                      <a:cubicBezTo>
                        <a:pt x="79" y="148"/>
                        <a:pt x="78" y="145"/>
                        <a:pt x="78" y="143"/>
                      </a:cubicBezTo>
                      <a:cubicBezTo>
                        <a:pt x="72" y="125"/>
                        <a:pt x="69" y="125"/>
                        <a:pt x="68" y="129"/>
                      </a:cubicBezTo>
                      <a:cubicBezTo>
                        <a:pt x="64" y="126"/>
                        <a:pt x="58" y="123"/>
                        <a:pt x="53" y="123"/>
                      </a:cubicBezTo>
                      <a:cubicBezTo>
                        <a:pt x="52" y="123"/>
                        <a:pt x="50" y="123"/>
                        <a:pt x="48" y="124"/>
                      </a:cubicBezTo>
                      <a:cubicBezTo>
                        <a:pt x="46" y="122"/>
                        <a:pt x="43" y="121"/>
                        <a:pt x="39" y="119"/>
                      </a:cubicBezTo>
                      <a:cubicBezTo>
                        <a:pt x="33" y="118"/>
                        <a:pt x="29" y="116"/>
                        <a:pt x="24" y="112"/>
                      </a:cubicBezTo>
                      <a:cubicBezTo>
                        <a:pt x="24" y="112"/>
                        <a:pt x="23" y="111"/>
                        <a:pt x="22" y="111"/>
                      </a:cubicBezTo>
                      <a:cubicBezTo>
                        <a:pt x="20" y="98"/>
                        <a:pt x="12" y="88"/>
                        <a:pt x="9" y="76"/>
                      </a:cubicBezTo>
                      <a:cubicBezTo>
                        <a:pt x="7" y="68"/>
                        <a:pt x="4" y="61"/>
                        <a:pt x="2" y="53"/>
                      </a:cubicBezTo>
                      <a:cubicBezTo>
                        <a:pt x="1" y="50"/>
                        <a:pt x="1" y="47"/>
                        <a:pt x="0" y="43"/>
                      </a:cubicBezTo>
                      <a:cubicBezTo>
                        <a:pt x="5" y="44"/>
                        <a:pt x="11" y="46"/>
                        <a:pt x="12" y="45"/>
                      </a:cubicBezTo>
                      <a:cubicBezTo>
                        <a:pt x="15" y="40"/>
                        <a:pt x="13" y="30"/>
                        <a:pt x="13" y="24"/>
                      </a:cubicBezTo>
                      <a:cubicBezTo>
                        <a:pt x="13" y="23"/>
                        <a:pt x="13" y="22"/>
                        <a:pt x="13" y="22"/>
                      </a:cubicBezTo>
                      <a:cubicBezTo>
                        <a:pt x="14" y="16"/>
                        <a:pt x="16" y="13"/>
                        <a:pt x="19" y="8"/>
                      </a:cubicBezTo>
                      <a:cubicBezTo>
                        <a:pt x="20" y="5"/>
                        <a:pt x="21" y="3"/>
                        <a:pt x="22" y="0"/>
                      </a:cubicBezTo>
                      <a:cubicBezTo>
                        <a:pt x="23" y="0"/>
                        <a:pt x="25" y="0"/>
                        <a:pt x="27" y="0"/>
                      </a:cubicBezTo>
                      <a:cubicBezTo>
                        <a:pt x="29" y="0"/>
                        <a:pt x="30" y="0"/>
                        <a:pt x="31" y="0"/>
                      </a:cubicBezTo>
                      <a:cubicBezTo>
                        <a:pt x="31" y="3"/>
                        <a:pt x="32" y="6"/>
                        <a:pt x="31" y="9"/>
                      </a:cubicBezTo>
                      <a:cubicBezTo>
                        <a:pt x="30" y="12"/>
                        <a:pt x="26" y="20"/>
                        <a:pt x="31" y="23"/>
                      </a:cubicBezTo>
                      <a:cubicBezTo>
                        <a:pt x="37" y="26"/>
                        <a:pt x="37" y="26"/>
                        <a:pt x="37" y="26"/>
                      </a:cubicBezTo>
                      <a:cubicBezTo>
                        <a:pt x="37" y="17"/>
                        <a:pt x="44" y="20"/>
                        <a:pt x="50" y="22"/>
                      </a:cubicBezTo>
                      <a:cubicBezTo>
                        <a:pt x="55" y="25"/>
                        <a:pt x="58" y="25"/>
                        <a:pt x="61" y="20"/>
                      </a:cubicBezTo>
                      <a:cubicBezTo>
                        <a:pt x="65" y="14"/>
                        <a:pt x="69" y="9"/>
                        <a:pt x="72" y="3"/>
                      </a:cubicBezTo>
                      <a:cubicBezTo>
                        <a:pt x="84" y="7"/>
                        <a:pt x="97" y="13"/>
                        <a:pt x="106" y="22"/>
                      </a:cubicBezTo>
                      <a:cubicBezTo>
                        <a:pt x="117" y="33"/>
                        <a:pt x="129" y="46"/>
                        <a:pt x="142" y="55"/>
                      </a:cubicBezTo>
                      <a:cubicBezTo>
                        <a:pt x="141" y="57"/>
                        <a:pt x="141" y="59"/>
                        <a:pt x="140" y="62"/>
                      </a:cubicBezTo>
                      <a:cubicBezTo>
                        <a:pt x="139" y="68"/>
                        <a:pt x="143" y="74"/>
                        <a:pt x="143" y="80"/>
                      </a:cubicBezTo>
                      <a:cubicBezTo>
                        <a:pt x="143" y="86"/>
                        <a:pt x="142" y="92"/>
                        <a:pt x="143" y="98"/>
                      </a:cubicBezTo>
                      <a:cubicBezTo>
                        <a:pt x="144" y="104"/>
                        <a:pt x="148" y="110"/>
                        <a:pt x="150" y="116"/>
                      </a:cubicBezTo>
                      <a:cubicBezTo>
                        <a:pt x="153" y="126"/>
                        <a:pt x="156" y="135"/>
                        <a:pt x="157" y="1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6" name="Freeform 268"/>
                <p:cNvSpPr/>
                <p:nvPr/>
              </p:nvSpPr>
              <p:spPr bwMode="auto">
                <a:xfrm>
                  <a:off x="2181221" y="4608511"/>
                  <a:ext cx="504824" cy="493712"/>
                </a:xfrm>
                <a:custGeom>
                  <a:avLst/>
                  <a:gdLst/>
                  <a:ahLst/>
                  <a:cxnLst>
                    <a:cxn ang="0">
                      <a:pos x="192" y="85"/>
                    </a:cxn>
                    <a:cxn ang="0">
                      <a:pos x="188" y="98"/>
                    </a:cxn>
                    <a:cxn ang="0">
                      <a:pos x="187" y="111"/>
                    </a:cxn>
                    <a:cxn ang="0">
                      <a:pos x="160" y="110"/>
                    </a:cxn>
                    <a:cxn ang="0">
                      <a:pos x="157" y="131"/>
                    </a:cxn>
                    <a:cxn ang="0">
                      <a:pos x="157" y="152"/>
                    </a:cxn>
                    <a:cxn ang="0">
                      <a:pos x="158" y="163"/>
                    </a:cxn>
                    <a:cxn ang="0">
                      <a:pos x="167" y="171"/>
                    </a:cxn>
                    <a:cxn ang="0">
                      <a:pos x="180" y="180"/>
                    </a:cxn>
                    <a:cxn ang="0">
                      <a:pos x="178" y="180"/>
                    </a:cxn>
                    <a:cxn ang="0">
                      <a:pos x="148" y="188"/>
                    </a:cxn>
                    <a:cxn ang="0">
                      <a:pos x="118" y="186"/>
                    </a:cxn>
                    <a:cxn ang="0">
                      <a:pos x="102" y="179"/>
                    </a:cxn>
                    <a:cxn ang="0">
                      <a:pos x="86" y="179"/>
                    </a:cxn>
                    <a:cxn ang="0">
                      <a:pos x="53" y="180"/>
                    </a:cxn>
                    <a:cxn ang="0">
                      <a:pos x="35" y="176"/>
                    </a:cxn>
                    <a:cxn ang="0">
                      <a:pos x="17" y="175"/>
                    </a:cxn>
                    <a:cxn ang="0">
                      <a:pos x="2" y="176"/>
                    </a:cxn>
                    <a:cxn ang="0">
                      <a:pos x="11" y="129"/>
                    </a:cxn>
                    <a:cxn ang="0">
                      <a:pos x="22" y="110"/>
                    </a:cxn>
                    <a:cxn ang="0">
                      <a:pos x="31" y="83"/>
                    </a:cxn>
                    <a:cxn ang="0">
                      <a:pos x="29" y="70"/>
                    </a:cxn>
                    <a:cxn ang="0">
                      <a:pos x="27" y="51"/>
                    </a:cxn>
                    <a:cxn ang="0">
                      <a:pos x="22" y="21"/>
                    </a:cxn>
                    <a:cxn ang="0">
                      <a:pos x="14" y="5"/>
                    </a:cxn>
                    <a:cxn ang="0">
                      <a:pos x="27" y="3"/>
                    </a:cxn>
                    <a:cxn ang="0">
                      <a:pos x="57" y="1"/>
                    </a:cxn>
                    <a:cxn ang="0">
                      <a:pos x="74" y="3"/>
                    </a:cxn>
                    <a:cxn ang="0">
                      <a:pos x="78" y="7"/>
                    </a:cxn>
                    <a:cxn ang="0">
                      <a:pos x="78" y="15"/>
                    </a:cxn>
                    <a:cxn ang="0">
                      <a:pos x="98" y="36"/>
                    </a:cxn>
                    <a:cxn ang="0">
                      <a:pos x="114" y="32"/>
                    </a:cxn>
                    <a:cxn ang="0">
                      <a:pos x="121" y="18"/>
                    </a:cxn>
                    <a:cxn ang="0">
                      <a:pos x="136" y="20"/>
                    </a:cxn>
                    <a:cxn ang="0">
                      <a:pos x="154" y="25"/>
                    </a:cxn>
                    <a:cxn ang="0">
                      <a:pos x="156" y="32"/>
                    </a:cxn>
                    <a:cxn ang="0">
                      <a:pos x="156" y="40"/>
                    </a:cxn>
                    <a:cxn ang="0">
                      <a:pos x="154" y="53"/>
                    </a:cxn>
                    <a:cxn ang="0">
                      <a:pos x="160" y="61"/>
                    </a:cxn>
                    <a:cxn ang="0">
                      <a:pos x="161" y="68"/>
                    </a:cxn>
                    <a:cxn ang="0">
                      <a:pos x="159" y="84"/>
                    </a:cxn>
                    <a:cxn ang="0">
                      <a:pos x="192" y="83"/>
                    </a:cxn>
                    <a:cxn ang="0">
                      <a:pos x="192" y="85"/>
                    </a:cxn>
                  </a:cxnLst>
                  <a:rect l="0" t="0" r="r" b="b"/>
                  <a:pathLst>
                    <a:path w="192" h="188">
                      <a:moveTo>
                        <a:pt x="192" y="85"/>
                      </a:moveTo>
                      <a:cubicBezTo>
                        <a:pt x="192" y="89"/>
                        <a:pt x="189" y="94"/>
                        <a:pt x="188" y="98"/>
                      </a:cubicBezTo>
                      <a:cubicBezTo>
                        <a:pt x="188" y="102"/>
                        <a:pt x="187" y="106"/>
                        <a:pt x="187" y="111"/>
                      </a:cubicBezTo>
                      <a:cubicBezTo>
                        <a:pt x="178" y="111"/>
                        <a:pt x="168" y="109"/>
                        <a:pt x="160" y="110"/>
                      </a:cubicBezTo>
                      <a:cubicBezTo>
                        <a:pt x="160" y="117"/>
                        <a:pt x="158" y="124"/>
                        <a:pt x="157" y="131"/>
                      </a:cubicBezTo>
                      <a:cubicBezTo>
                        <a:pt x="156" y="138"/>
                        <a:pt x="157" y="146"/>
                        <a:pt x="157" y="152"/>
                      </a:cubicBezTo>
                      <a:cubicBezTo>
                        <a:pt x="157" y="156"/>
                        <a:pt x="156" y="160"/>
                        <a:pt x="158" y="163"/>
                      </a:cubicBezTo>
                      <a:cubicBezTo>
                        <a:pt x="160" y="166"/>
                        <a:pt x="165" y="169"/>
                        <a:pt x="167" y="171"/>
                      </a:cubicBezTo>
                      <a:cubicBezTo>
                        <a:pt x="170" y="173"/>
                        <a:pt x="176" y="176"/>
                        <a:pt x="180" y="180"/>
                      </a:cubicBezTo>
                      <a:cubicBezTo>
                        <a:pt x="179" y="180"/>
                        <a:pt x="179" y="180"/>
                        <a:pt x="178" y="180"/>
                      </a:cubicBezTo>
                      <a:cubicBezTo>
                        <a:pt x="168" y="184"/>
                        <a:pt x="159" y="188"/>
                        <a:pt x="148" y="188"/>
                      </a:cubicBezTo>
                      <a:cubicBezTo>
                        <a:pt x="138" y="188"/>
                        <a:pt x="127" y="188"/>
                        <a:pt x="118" y="186"/>
                      </a:cubicBezTo>
                      <a:cubicBezTo>
                        <a:pt x="111" y="185"/>
                        <a:pt x="108" y="181"/>
                        <a:pt x="102" y="179"/>
                      </a:cubicBezTo>
                      <a:cubicBezTo>
                        <a:pt x="98" y="177"/>
                        <a:pt x="91" y="178"/>
                        <a:pt x="86" y="179"/>
                      </a:cubicBezTo>
                      <a:cubicBezTo>
                        <a:pt x="75" y="179"/>
                        <a:pt x="64" y="180"/>
                        <a:pt x="53" y="180"/>
                      </a:cubicBezTo>
                      <a:cubicBezTo>
                        <a:pt x="46" y="180"/>
                        <a:pt x="41" y="178"/>
                        <a:pt x="35" y="176"/>
                      </a:cubicBezTo>
                      <a:cubicBezTo>
                        <a:pt x="29" y="174"/>
                        <a:pt x="23" y="174"/>
                        <a:pt x="17" y="175"/>
                      </a:cubicBezTo>
                      <a:cubicBezTo>
                        <a:pt x="12" y="176"/>
                        <a:pt x="7" y="176"/>
                        <a:pt x="2" y="176"/>
                      </a:cubicBezTo>
                      <a:cubicBezTo>
                        <a:pt x="0" y="161"/>
                        <a:pt x="4" y="145"/>
                        <a:pt x="11" y="129"/>
                      </a:cubicBezTo>
                      <a:cubicBezTo>
                        <a:pt x="15" y="123"/>
                        <a:pt x="17" y="116"/>
                        <a:pt x="22" y="110"/>
                      </a:cubicBezTo>
                      <a:cubicBezTo>
                        <a:pt x="27" y="103"/>
                        <a:pt x="31" y="92"/>
                        <a:pt x="31" y="83"/>
                      </a:cubicBezTo>
                      <a:cubicBezTo>
                        <a:pt x="31" y="79"/>
                        <a:pt x="29" y="74"/>
                        <a:pt x="29" y="70"/>
                      </a:cubicBezTo>
                      <a:cubicBezTo>
                        <a:pt x="27" y="64"/>
                        <a:pt x="28" y="58"/>
                        <a:pt x="27" y="51"/>
                      </a:cubicBezTo>
                      <a:cubicBezTo>
                        <a:pt x="25" y="42"/>
                        <a:pt x="25" y="31"/>
                        <a:pt x="22" y="21"/>
                      </a:cubicBezTo>
                      <a:cubicBezTo>
                        <a:pt x="20" y="15"/>
                        <a:pt x="17" y="10"/>
                        <a:pt x="14" y="5"/>
                      </a:cubicBezTo>
                      <a:cubicBezTo>
                        <a:pt x="18" y="4"/>
                        <a:pt x="21" y="3"/>
                        <a:pt x="27" y="3"/>
                      </a:cubicBezTo>
                      <a:cubicBezTo>
                        <a:pt x="37" y="3"/>
                        <a:pt x="47" y="0"/>
                        <a:pt x="57" y="1"/>
                      </a:cubicBezTo>
                      <a:cubicBezTo>
                        <a:pt x="63" y="1"/>
                        <a:pt x="69" y="2"/>
                        <a:pt x="74" y="3"/>
                      </a:cubicBezTo>
                      <a:cubicBezTo>
                        <a:pt x="78" y="4"/>
                        <a:pt x="77" y="3"/>
                        <a:pt x="78" y="7"/>
                      </a:cubicBezTo>
                      <a:cubicBezTo>
                        <a:pt x="78" y="10"/>
                        <a:pt x="78" y="12"/>
                        <a:pt x="78" y="15"/>
                      </a:cubicBezTo>
                      <a:cubicBezTo>
                        <a:pt x="78" y="24"/>
                        <a:pt x="87" y="38"/>
                        <a:pt x="98" y="36"/>
                      </a:cubicBezTo>
                      <a:cubicBezTo>
                        <a:pt x="102" y="36"/>
                        <a:pt x="110" y="34"/>
                        <a:pt x="114" y="32"/>
                      </a:cubicBezTo>
                      <a:cubicBezTo>
                        <a:pt x="122" y="29"/>
                        <a:pt x="116" y="21"/>
                        <a:pt x="121" y="18"/>
                      </a:cubicBezTo>
                      <a:cubicBezTo>
                        <a:pt x="126" y="15"/>
                        <a:pt x="132" y="18"/>
                        <a:pt x="136" y="20"/>
                      </a:cubicBezTo>
                      <a:cubicBezTo>
                        <a:pt x="141" y="21"/>
                        <a:pt x="150" y="22"/>
                        <a:pt x="154" y="25"/>
                      </a:cubicBezTo>
                      <a:cubicBezTo>
                        <a:pt x="157" y="28"/>
                        <a:pt x="156" y="28"/>
                        <a:pt x="156" y="32"/>
                      </a:cubicBezTo>
                      <a:cubicBezTo>
                        <a:pt x="156" y="35"/>
                        <a:pt x="156" y="37"/>
                        <a:pt x="156" y="40"/>
                      </a:cubicBezTo>
                      <a:cubicBezTo>
                        <a:pt x="156" y="45"/>
                        <a:pt x="152" y="49"/>
                        <a:pt x="154" y="53"/>
                      </a:cubicBezTo>
                      <a:cubicBezTo>
                        <a:pt x="155" y="56"/>
                        <a:pt x="158" y="58"/>
                        <a:pt x="160" y="61"/>
                      </a:cubicBezTo>
                      <a:cubicBezTo>
                        <a:pt x="162" y="64"/>
                        <a:pt x="161" y="64"/>
                        <a:pt x="161" y="68"/>
                      </a:cubicBezTo>
                      <a:cubicBezTo>
                        <a:pt x="160" y="74"/>
                        <a:pt x="158" y="78"/>
                        <a:pt x="159" y="84"/>
                      </a:cubicBezTo>
                      <a:cubicBezTo>
                        <a:pt x="167" y="84"/>
                        <a:pt x="186" y="70"/>
                        <a:pt x="192" y="83"/>
                      </a:cubicBezTo>
                      <a:cubicBezTo>
                        <a:pt x="192" y="84"/>
                        <a:pt x="192" y="84"/>
                        <a:pt x="192" y="8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7" name="Freeform 269"/>
                <p:cNvSpPr/>
                <p:nvPr/>
              </p:nvSpPr>
              <p:spPr bwMode="auto">
                <a:xfrm>
                  <a:off x="2506658" y="5094286"/>
                  <a:ext cx="379412" cy="392112"/>
                </a:xfrm>
                <a:custGeom>
                  <a:avLst/>
                  <a:gdLst/>
                  <a:ahLst/>
                  <a:cxnLst>
                    <a:cxn ang="0">
                      <a:pos x="144" y="69"/>
                    </a:cxn>
                    <a:cxn ang="0">
                      <a:pos x="125" y="78"/>
                    </a:cxn>
                    <a:cxn ang="0">
                      <a:pos x="101" y="103"/>
                    </a:cxn>
                    <a:cxn ang="0">
                      <a:pos x="86" y="127"/>
                    </a:cxn>
                    <a:cxn ang="0">
                      <a:pos x="54" y="125"/>
                    </a:cxn>
                    <a:cxn ang="0">
                      <a:pos x="43" y="134"/>
                    </a:cxn>
                    <a:cxn ang="0">
                      <a:pos x="30" y="143"/>
                    </a:cxn>
                    <a:cxn ang="0">
                      <a:pos x="16" y="148"/>
                    </a:cxn>
                    <a:cxn ang="0">
                      <a:pos x="12" y="134"/>
                    </a:cxn>
                    <a:cxn ang="0">
                      <a:pos x="7" y="119"/>
                    </a:cxn>
                    <a:cxn ang="0">
                      <a:pos x="4" y="106"/>
                    </a:cxn>
                    <a:cxn ang="0">
                      <a:pos x="1" y="73"/>
                    </a:cxn>
                    <a:cxn ang="0">
                      <a:pos x="14" y="67"/>
                    </a:cxn>
                    <a:cxn ang="0">
                      <a:pos x="19" y="67"/>
                    </a:cxn>
                    <a:cxn ang="0">
                      <a:pos x="19" y="58"/>
                    </a:cxn>
                    <a:cxn ang="0">
                      <a:pos x="15" y="27"/>
                    </a:cxn>
                    <a:cxn ang="0">
                      <a:pos x="28" y="8"/>
                    </a:cxn>
                    <a:cxn ang="0">
                      <a:pos x="41" y="6"/>
                    </a:cxn>
                    <a:cxn ang="0">
                      <a:pos x="54" y="10"/>
                    </a:cxn>
                    <a:cxn ang="0">
                      <a:pos x="78" y="2"/>
                    </a:cxn>
                    <a:cxn ang="0">
                      <a:pos x="84" y="0"/>
                    </a:cxn>
                    <a:cxn ang="0">
                      <a:pos x="87" y="14"/>
                    </a:cxn>
                    <a:cxn ang="0">
                      <a:pos x="108" y="36"/>
                    </a:cxn>
                    <a:cxn ang="0">
                      <a:pos x="117" y="52"/>
                    </a:cxn>
                    <a:cxn ang="0">
                      <a:pos x="130" y="63"/>
                    </a:cxn>
                    <a:cxn ang="0">
                      <a:pos x="144" y="69"/>
                    </a:cxn>
                  </a:cxnLst>
                  <a:rect l="0" t="0" r="r" b="b"/>
                  <a:pathLst>
                    <a:path w="144" h="149">
                      <a:moveTo>
                        <a:pt x="144" y="69"/>
                      </a:moveTo>
                      <a:cubicBezTo>
                        <a:pt x="137" y="69"/>
                        <a:pt x="129" y="72"/>
                        <a:pt x="125" y="78"/>
                      </a:cubicBezTo>
                      <a:cubicBezTo>
                        <a:pt x="118" y="88"/>
                        <a:pt x="109" y="94"/>
                        <a:pt x="101" y="103"/>
                      </a:cubicBezTo>
                      <a:cubicBezTo>
                        <a:pt x="95" y="110"/>
                        <a:pt x="94" y="121"/>
                        <a:pt x="86" y="127"/>
                      </a:cubicBezTo>
                      <a:cubicBezTo>
                        <a:pt x="77" y="134"/>
                        <a:pt x="64" y="128"/>
                        <a:pt x="54" y="125"/>
                      </a:cubicBezTo>
                      <a:cubicBezTo>
                        <a:pt x="44" y="121"/>
                        <a:pt x="49" y="127"/>
                        <a:pt x="43" y="134"/>
                      </a:cubicBezTo>
                      <a:cubicBezTo>
                        <a:pt x="40" y="137"/>
                        <a:pt x="35" y="140"/>
                        <a:pt x="30" y="143"/>
                      </a:cubicBezTo>
                      <a:cubicBezTo>
                        <a:pt x="27" y="144"/>
                        <a:pt x="20" y="149"/>
                        <a:pt x="16" y="148"/>
                      </a:cubicBezTo>
                      <a:cubicBezTo>
                        <a:pt x="10" y="146"/>
                        <a:pt x="12" y="139"/>
                        <a:pt x="12" y="134"/>
                      </a:cubicBezTo>
                      <a:cubicBezTo>
                        <a:pt x="12" y="128"/>
                        <a:pt x="10" y="123"/>
                        <a:pt x="7" y="119"/>
                      </a:cubicBezTo>
                      <a:cubicBezTo>
                        <a:pt x="7" y="114"/>
                        <a:pt x="6" y="110"/>
                        <a:pt x="4" y="106"/>
                      </a:cubicBezTo>
                      <a:cubicBezTo>
                        <a:pt x="1" y="95"/>
                        <a:pt x="0" y="84"/>
                        <a:pt x="1" y="73"/>
                      </a:cubicBezTo>
                      <a:cubicBezTo>
                        <a:pt x="2" y="66"/>
                        <a:pt x="7" y="66"/>
                        <a:pt x="14" y="67"/>
                      </a:cubicBezTo>
                      <a:cubicBezTo>
                        <a:pt x="16" y="67"/>
                        <a:pt x="17" y="70"/>
                        <a:pt x="19" y="67"/>
                      </a:cubicBezTo>
                      <a:cubicBezTo>
                        <a:pt x="20" y="66"/>
                        <a:pt x="19" y="60"/>
                        <a:pt x="19" y="58"/>
                      </a:cubicBezTo>
                      <a:cubicBezTo>
                        <a:pt x="18" y="48"/>
                        <a:pt x="15" y="37"/>
                        <a:pt x="15" y="27"/>
                      </a:cubicBezTo>
                      <a:cubicBezTo>
                        <a:pt x="16" y="16"/>
                        <a:pt x="16" y="9"/>
                        <a:pt x="28" y="8"/>
                      </a:cubicBezTo>
                      <a:cubicBezTo>
                        <a:pt x="33" y="7"/>
                        <a:pt x="37" y="6"/>
                        <a:pt x="41" y="6"/>
                      </a:cubicBezTo>
                      <a:cubicBezTo>
                        <a:pt x="46" y="7"/>
                        <a:pt x="49" y="9"/>
                        <a:pt x="54" y="10"/>
                      </a:cubicBezTo>
                      <a:cubicBezTo>
                        <a:pt x="62" y="11"/>
                        <a:pt x="71" y="5"/>
                        <a:pt x="78" y="2"/>
                      </a:cubicBezTo>
                      <a:cubicBezTo>
                        <a:pt x="80" y="1"/>
                        <a:pt x="82" y="1"/>
                        <a:pt x="84" y="0"/>
                      </a:cubicBezTo>
                      <a:cubicBezTo>
                        <a:pt x="84" y="5"/>
                        <a:pt x="84" y="10"/>
                        <a:pt x="87" y="14"/>
                      </a:cubicBezTo>
                      <a:cubicBezTo>
                        <a:pt x="91" y="23"/>
                        <a:pt x="102" y="28"/>
                        <a:pt x="108" y="36"/>
                      </a:cubicBezTo>
                      <a:cubicBezTo>
                        <a:pt x="112" y="41"/>
                        <a:pt x="113" y="47"/>
                        <a:pt x="117" y="52"/>
                      </a:cubicBezTo>
                      <a:cubicBezTo>
                        <a:pt x="120" y="57"/>
                        <a:pt x="125" y="60"/>
                        <a:pt x="130" y="63"/>
                      </a:cubicBezTo>
                      <a:cubicBezTo>
                        <a:pt x="135" y="65"/>
                        <a:pt x="140" y="67"/>
                        <a:pt x="144"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8" name="Freeform 270"/>
                <p:cNvSpPr/>
                <p:nvPr/>
              </p:nvSpPr>
              <p:spPr bwMode="auto">
                <a:xfrm>
                  <a:off x="2187571" y="5065711"/>
                  <a:ext cx="539749" cy="501650"/>
                </a:xfrm>
                <a:custGeom>
                  <a:avLst/>
                  <a:gdLst/>
                  <a:ahLst/>
                  <a:cxnLst>
                    <a:cxn ang="0">
                      <a:pos x="206" y="11"/>
                    </a:cxn>
                    <a:cxn ang="0">
                      <a:pos x="200" y="13"/>
                    </a:cxn>
                    <a:cxn ang="0">
                      <a:pos x="176" y="21"/>
                    </a:cxn>
                    <a:cxn ang="0">
                      <a:pos x="163" y="17"/>
                    </a:cxn>
                    <a:cxn ang="0">
                      <a:pos x="150" y="19"/>
                    </a:cxn>
                    <a:cxn ang="0">
                      <a:pos x="137" y="38"/>
                    </a:cxn>
                    <a:cxn ang="0">
                      <a:pos x="141" y="69"/>
                    </a:cxn>
                    <a:cxn ang="0">
                      <a:pos x="141" y="78"/>
                    </a:cxn>
                    <a:cxn ang="0">
                      <a:pos x="136" y="78"/>
                    </a:cxn>
                    <a:cxn ang="0">
                      <a:pos x="123" y="84"/>
                    </a:cxn>
                    <a:cxn ang="0">
                      <a:pos x="126" y="117"/>
                    </a:cxn>
                    <a:cxn ang="0">
                      <a:pos x="129" y="130"/>
                    </a:cxn>
                    <a:cxn ang="0">
                      <a:pos x="128" y="131"/>
                    </a:cxn>
                    <a:cxn ang="0">
                      <a:pos x="125" y="146"/>
                    </a:cxn>
                    <a:cxn ang="0">
                      <a:pos x="126" y="175"/>
                    </a:cxn>
                    <a:cxn ang="0">
                      <a:pos x="120" y="190"/>
                    </a:cxn>
                    <a:cxn ang="0">
                      <a:pos x="104" y="190"/>
                    </a:cxn>
                    <a:cxn ang="0">
                      <a:pos x="74" y="180"/>
                    </a:cxn>
                    <a:cxn ang="0">
                      <a:pos x="57" y="177"/>
                    </a:cxn>
                    <a:cxn ang="0">
                      <a:pos x="55" y="173"/>
                    </a:cxn>
                    <a:cxn ang="0">
                      <a:pos x="43" y="153"/>
                    </a:cxn>
                    <a:cxn ang="0">
                      <a:pos x="38" y="131"/>
                    </a:cxn>
                    <a:cxn ang="0">
                      <a:pos x="35" y="87"/>
                    </a:cxn>
                    <a:cxn ang="0">
                      <a:pos x="26" y="50"/>
                    </a:cxn>
                    <a:cxn ang="0">
                      <a:pos x="6" y="19"/>
                    </a:cxn>
                    <a:cxn ang="0">
                      <a:pos x="0" y="2"/>
                    </a:cxn>
                    <a:cxn ang="0">
                      <a:pos x="15" y="1"/>
                    </a:cxn>
                    <a:cxn ang="0">
                      <a:pos x="33" y="2"/>
                    </a:cxn>
                    <a:cxn ang="0">
                      <a:pos x="51" y="6"/>
                    </a:cxn>
                    <a:cxn ang="0">
                      <a:pos x="84" y="5"/>
                    </a:cxn>
                    <a:cxn ang="0">
                      <a:pos x="100" y="5"/>
                    </a:cxn>
                    <a:cxn ang="0">
                      <a:pos x="116" y="12"/>
                    </a:cxn>
                    <a:cxn ang="0">
                      <a:pos x="146" y="14"/>
                    </a:cxn>
                    <a:cxn ang="0">
                      <a:pos x="176" y="6"/>
                    </a:cxn>
                    <a:cxn ang="0">
                      <a:pos x="178" y="6"/>
                    </a:cxn>
                    <a:cxn ang="0">
                      <a:pos x="206" y="10"/>
                    </a:cxn>
                    <a:cxn ang="0">
                      <a:pos x="206" y="11"/>
                    </a:cxn>
                  </a:cxnLst>
                  <a:rect l="0" t="0" r="r" b="b"/>
                  <a:pathLst>
                    <a:path w="206" h="191">
                      <a:moveTo>
                        <a:pt x="206" y="11"/>
                      </a:moveTo>
                      <a:cubicBezTo>
                        <a:pt x="204" y="12"/>
                        <a:pt x="202" y="12"/>
                        <a:pt x="200" y="13"/>
                      </a:cubicBezTo>
                      <a:cubicBezTo>
                        <a:pt x="193" y="16"/>
                        <a:pt x="184" y="22"/>
                        <a:pt x="176" y="21"/>
                      </a:cubicBezTo>
                      <a:cubicBezTo>
                        <a:pt x="171" y="20"/>
                        <a:pt x="168" y="18"/>
                        <a:pt x="163" y="17"/>
                      </a:cubicBezTo>
                      <a:cubicBezTo>
                        <a:pt x="159" y="17"/>
                        <a:pt x="155" y="18"/>
                        <a:pt x="150" y="19"/>
                      </a:cubicBezTo>
                      <a:cubicBezTo>
                        <a:pt x="138" y="20"/>
                        <a:pt x="138" y="27"/>
                        <a:pt x="137" y="38"/>
                      </a:cubicBezTo>
                      <a:cubicBezTo>
                        <a:pt x="137" y="48"/>
                        <a:pt x="140" y="59"/>
                        <a:pt x="141" y="69"/>
                      </a:cubicBezTo>
                      <a:cubicBezTo>
                        <a:pt x="141" y="71"/>
                        <a:pt x="142" y="77"/>
                        <a:pt x="141" y="78"/>
                      </a:cubicBezTo>
                      <a:cubicBezTo>
                        <a:pt x="139" y="81"/>
                        <a:pt x="138" y="78"/>
                        <a:pt x="136" y="78"/>
                      </a:cubicBezTo>
                      <a:cubicBezTo>
                        <a:pt x="129" y="77"/>
                        <a:pt x="124" y="77"/>
                        <a:pt x="123" y="84"/>
                      </a:cubicBezTo>
                      <a:cubicBezTo>
                        <a:pt x="122" y="95"/>
                        <a:pt x="123" y="106"/>
                        <a:pt x="126" y="117"/>
                      </a:cubicBezTo>
                      <a:cubicBezTo>
                        <a:pt x="128" y="121"/>
                        <a:pt x="129" y="125"/>
                        <a:pt x="129" y="130"/>
                      </a:cubicBezTo>
                      <a:cubicBezTo>
                        <a:pt x="129" y="130"/>
                        <a:pt x="129" y="131"/>
                        <a:pt x="128" y="131"/>
                      </a:cubicBezTo>
                      <a:cubicBezTo>
                        <a:pt x="128" y="137"/>
                        <a:pt x="126" y="141"/>
                        <a:pt x="125" y="146"/>
                      </a:cubicBezTo>
                      <a:cubicBezTo>
                        <a:pt x="125" y="156"/>
                        <a:pt x="127" y="166"/>
                        <a:pt x="126" y="175"/>
                      </a:cubicBezTo>
                      <a:cubicBezTo>
                        <a:pt x="125" y="179"/>
                        <a:pt x="122" y="188"/>
                        <a:pt x="120" y="190"/>
                      </a:cubicBezTo>
                      <a:cubicBezTo>
                        <a:pt x="117" y="191"/>
                        <a:pt x="108" y="190"/>
                        <a:pt x="104" y="190"/>
                      </a:cubicBezTo>
                      <a:cubicBezTo>
                        <a:pt x="93" y="190"/>
                        <a:pt x="84" y="184"/>
                        <a:pt x="74" y="180"/>
                      </a:cubicBezTo>
                      <a:cubicBezTo>
                        <a:pt x="68" y="178"/>
                        <a:pt x="64" y="177"/>
                        <a:pt x="57" y="177"/>
                      </a:cubicBezTo>
                      <a:cubicBezTo>
                        <a:pt x="56" y="175"/>
                        <a:pt x="55" y="174"/>
                        <a:pt x="55" y="173"/>
                      </a:cubicBezTo>
                      <a:cubicBezTo>
                        <a:pt x="51" y="166"/>
                        <a:pt x="46" y="160"/>
                        <a:pt x="43" y="153"/>
                      </a:cubicBezTo>
                      <a:cubicBezTo>
                        <a:pt x="39" y="145"/>
                        <a:pt x="38" y="140"/>
                        <a:pt x="38" y="131"/>
                      </a:cubicBezTo>
                      <a:cubicBezTo>
                        <a:pt x="37" y="116"/>
                        <a:pt x="39" y="101"/>
                        <a:pt x="35" y="87"/>
                      </a:cubicBezTo>
                      <a:cubicBezTo>
                        <a:pt x="32" y="75"/>
                        <a:pt x="32" y="61"/>
                        <a:pt x="26" y="50"/>
                      </a:cubicBezTo>
                      <a:cubicBezTo>
                        <a:pt x="20" y="39"/>
                        <a:pt x="11" y="29"/>
                        <a:pt x="6" y="19"/>
                      </a:cubicBezTo>
                      <a:cubicBezTo>
                        <a:pt x="3" y="13"/>
                        <a:pt x="1" y="8"/>
                        <a:pt x="0" y="2"/>
                      </a:cubicBezTo>
                      <a:cubicBezTo>
                        <a:pt x="5" y="2"/>
                        <a:pt x="10" y="2"/>
                        <a:pt x="15" y="1"/>
                      </a:cubicBezTo>
                      <a:cubicBezTo>
                        <a:pt x="21" y="0"/>
                        <a:pt x="27" y="0"/>
                        <a:pt x="33" y="2"/>
                      </a:cubicBezTo>
                      <a:cubicBezTo>
                        <a:pt x="39" y="4"/>
                        <a:pt x="44" y="6"/>
                        <a:pt x="51" y="6"/>
                      </a:cubicBezTo>
                      <a:cubicBezTo>
                        <a:pt x="62" y="6"/>
                        <a:pt x="73" y="5"/>
                        <a:pt x="84" y="5"/>
                      </a:cubicBezTo>
                      <a:cubicBezTo>
                        <a:pt x="89" y="4"/>
                        <a:pt x="96" y="3"/>
                        <a:pt x="100" y="5"/>
                      </a:cubicBezTo>
                      <a:cubicBezTo>
                        <a:pt x="106" y="7"/>
                        <a:pt x="109" y="11"/>
                        <a:pt x="116" y="12"/>
                      </a:cubicBezTo>
                      <a:cubicBezTo>
                        <a:pt x="125" y="14"/>
                        <a:pt x="136" y="14"/>
                        <a:pt x="146" y="14"/>
                      </a:cubicBezTo>
                      <a:cubicBezTo>
                        <a:pt x="157" y="14"/>
                        <a:pt x="166" y="10"/>
                        <a:pt x="176" y="6"/>
                      </a:cubicBezTo>
                      <a:cubicBezTo>
                        <a:pt x="177" y="6"/>
                        <a:pt x="177" y="6"/>
                        <a:pt x="178" y="6"/>
                      </a:cubicBezTo>
                      <a:cubicBezTo>
                        <a:pt x="187" y="3"/>
                        <a:pt x="196" y="8"/>
                        <a:pt x="206" y="10"/>
                      </a:cubicBezTo>
                      <a:cubicBezTo>
                        <a:pt x="206" y="10"/>
                        <a:pt x="206" y="11"/>
                        <a:pt x="206"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9" name="Freeform 271"/>
                <p:cNvSpPr/>
                <p:nvPr/>
              </p:nvSpPr>
              <p:spPr bwMode="auto">
                <a:xfrm>
                  <a:off x="2901945" y="4805361"/>
                  <a:ext cx="422274" cy="684212"/>
                </a:xfrm>
                <a:custGeom>
                  <a:avLst/>
                  <a:gdLst/>
                  <a:ahLst/>
                  <a:cxnLst>
                    <a:cxn ang="0">
                      <a:pos x="159" y="71"/>
                    </a:cxn>
                    <a:cxn ang="0">
                      <a:pos x="145" y="95"/>
                    </a:cxn>
                    <a:cxn ang="0">
                      <a:pos x="116" y="113"/>
                    </a:cxn>
                    <a:cxn ang="0">
                      <a:pos x="101" y="119"/>
                    </a:cxn>
                    <a:cxn ang="0">
                      <a:pos x="90" y="130"/>
                    </a:cxn>
                    <a:cxn ang="0">
                      <a:pos x="79" y="137"/>
                    </a:cxn>
                    <a:cxn ang="0">
                      <a:pos x="78" y="152"/>
                    </a:cxn>
                    <a:cxn ang="0">
                      <a:pos x="82" y="166"/>
                    </a:cxn>
                    <a:cxn ang="0">
                      <a:pos x="84" y="187"/>
                    </a:cxn>
                    <a:cxn ang="0">
                      <a:pos x="77" y="215"/>
                    </a:cxn>
                    <a:cxn ang="0">
                      <a:pos x="68" y="229"/>
                    </a:cxn>
                    <a:cxn ang="0">
                      <a:pos x="56" y="235"/>
                    </a:cxn>
                    <a:cxn ang="0">
                      <a:pos x="42" y="247"/>
                    </a:cxn>
                    <a:cxn ang="0">
                      <a:pos x="40" y="260"/>
                    </a:cxn>
                    <a:cxn ang="0">
                      <a:pos x="37" y="259"/>
                    </a:cxn>
                    <a:cxn ang="0">
                      <a:pos x="36" y="258"/>
                    </a:cxn>
                    <a:cxn ang="0">
                      <a:pos x="33" y="242"/>
                    </a:cxn>
                    <a:cxn ang="0">
                      <a:pos x="33" y="240"/>
                    </a:cxn>
                    <a:cxn ang="0">
                      <a:pos x="32" y="207"/>
                    </a:cxn>
                    <a:cxn ang="0">
                      <a:pos x="20" y="191"/>
                    </a:cxn>
                    <a:cxn ang="0">
                      <a:pos x="20" y="190"/>
                    </a:cxn>
                    <a:cxn ang="0">
                      <a:pos x="36" y="164"/>
                    </a:cxn>
                    <a:cxn ang="0">
                      <a:pos x="50" y="125"/>
                    </a:cxn>
                    <a:cxn ang="0">
                      <a:pos x="45" y="96"/>
                    </a:cxn>
                    <a:cxn ang="0">
                      <a:pos x="13" y="80"/>
                    </a:cxn>
                    <a:cxn ang="0">
                      <a:pos x="8" y="79"/>
                    </a:cxn>
                    <a:cxn ang="0">
                      <a:pos x="7" y="78"/>
                    </a:cxn>
                    <a:cxn ang="0">
                      <a:pos x="0" y="67"/>
                    </a:cxn>
                    <a:cxn ang="0">
                      <a:pos x="10" y="64"/>
                    </a:cxn>
                    <a:cxn ang="0">
                      <a:pos x="17" y="60"/>
                    </a:cxn>
                    <a:cxn ang="0">
                      <a:pos x="34" y="53"/>
                    </a:cxn>
                    <a:cxn ang="0">
                      <a:pos x="48" y="47"/>
                    </a:cxn>
                    <a:cxn ang="0">
                      <a:pos x="48" y="46"/>
                    </a:cxn>
                    <a:cxn ang="0">
                      <a:pos x="54" y="57"/>
                    </a:cxn>
                    <a:cxn ang="0">
                      <a:pos x="68" y="70"/>
                    </a:cxn>
                    <a:cxn ang="0">
                      <a:pos x="69" y="86"/>
                    </a:cxn>
                    <a:cxn ang="0">
                      <a:pos x="78" y="100"/>
                    </a:cxn>
                    <a:cxn ang="0">
                      <a:pos x="87" y="88"/>
                    </a:cxn>
                    <a:cxn ang="0">
                      <a:pos x="82" y="48"/>
                    </a:cxn>
                    <a:cxn ang="0">
                      <a:pos x="79" y="38"/>
                    </a:cxn>
                    <a:cxn ang="0">
                      <a:pos x="78" y="17"/>
                    </a:cxn>
                    <a:cxn ang="0">
                      <a:pos x="78" y="12"/>
                    </a:cxn>
                    <a:cxn ang="0">
                      <a:pos x="81" y="13"/>
                    </a:cxn>
                    <a:cxn ang="0">
                      <a:pos x="112" y="11"/>
                    </a:cxn>
                    <a:cxn ang="0">
                      <a:pos x="155" y="0"/>
                    </a:cxn>
                    <a:cxn ang="0">
                      <a:pos x="156" y="6"/>
                    </a:cxn>
                    <a:cxn ang="0">
                      <a:pos x="160" y="40"/>
                    </a:cxn>
                    <a:cxn ang="0">
                      <a:pos x="159" y="71"/>
                    </a:cxn>
                  </a:cxnLst>
                  <a:rect l="0" t="0" r="r" b="b"/>
                  <a:pathLst>
                    <a:path w="161" h="260">
                      <a:moveTo>
                        <a:pt x="159" y="71"/>
                      </a:moveTo>
                      <a:cubicBezTo>
                        <a:pt x="158" y="79"/>
                        <a:pt x="150" y="88"/>
                        <a:pt x="145" y="95"/>
                      </a:cubicBezTo>
                      <a:cubicBezTo>
                        <a:pt x="138" y="103"/>
                        <a:pt x="125" y="107"/>
                        <a:pt x="116" y="113"/>
                      </a:cubicBezTo>
                      <a:cubicBezTo>
                        <a:pt x="111" y="116"/>
                        <a:pt x="106" y="117"/>
                        <a:pt x="101" y="119"/>
                      </a:cubicBezTo>
                      <a:cubicBezTo>
                        <a:pt x="94" y="122"/>
                        <a:pt x="94" y="124"/>
                        <a:pt x="90" y="130"/>
                      </a:cubicBezTo>
                      <a:cubicBezTo>
                        <a:pt x="88" y="135"/>
                        <a:pt x="83" y="134"/>
                        <a:pt x="79" y="137"/>
                      </a:cubicBezTo>
                      <a:cubicBezTo>
                        <a:pt x="72" y="141"/>
                        <a:pt x="77" y="146"/>
                        <a:pt x="78" y="152"/>
                      </a:cubicBezTo>
                      <a:cubicBezTo>
                        <a:pt x="79" y="157"/>
                        <a:pt x="81" y="161"/>
                        <a:pt x="82" y="166"/>
                      </a:cubicBezTo>
                      <a:cubicBezTo>
                        <a:pt x="83" y="173"/>
                        <a:pt x="84" y="179"/>
                        <a:pt x="84" y="187"/>
                      </a:cubicBezTo>
                      <a:cubicBezTo>
                        <a:pt x="85" y="198"/>
                        <a:pt x="81" y="205"/>
                        <a:pt x="77" y="215"/>
                      </a:cubicBezTo>
                      <a:cubicBezTo>
                        <a:pt x="75" y="220"/>
                        <a:pt x="74" y="225"/>
                        <a:pt x="68" y="229"/>
                      </a:cubicBezTo>
                      <a:cubicBezTo>
                        <a:pt x="65" y="231"/>
                        <a:pt x="60" y="233"/>
                        <a:pt x="56" y="235"/>
                      </a:cubicBezTo>
                      <a:cubicBezTo>
                        <a:pt x="51" y="238"/>
                        <a:pt x="45" y="242"/>
                        <a:pt x="42" y="247"/>
                      </a:cubicBezTo>
                      <a:cubicBezTo>
                        <a:pt x="40" y="251"/>
                        <a:pt x="40" y="256"/>
                        <a:pt x="40" y="260"/>
                      </a:cubicBezTo>
                      <a:cubicBezTo>
                        <a:pt x="39" y="260"/>
                        <a:pt x="38" y="260"/>
                        <a:pt x="37" y="259"/>
                      </a:cubicBezTo>
                      <a:cubicBezTo>
                        <a:pt x="37" y="259"/>
                        <a:pt x="36" y="258"/>
                        <a:pt x="36" y="258"/>
                      </a:cubicBezTo>
                      <a:cubicBezTo>
                        <a:pt x="33" y="253"/>
                        <a:pt x="33" y="248"/>
                        <a:pt x="33" y="242"/>
                      </a:cubicBezTo>
                      <a:cubicBezTo>
                        <a:pt x="33" y="241"/>
                        <a:pt x="33" y="241"/>
                        <a:pt x="33" y="240"/>
                      </a:cubicBezTo>
                      <a:cubicBezTo>
                        <a:pt x="33" y="229"/>
                        <a:pt x="36" y="218"/>
                        <a:pt x="32" y="207"/>
                      </a:cubicBezTo>
                      <a:cubicBezTo>
                        <a:pt x="29" y="200"/>
                        <a:pt x="27" y="195"/>
                        <a:pt x="20" y="191"/>
                      </a:cubicBezTo>
                      <a:cubicBezTo>
                        <a:pt x="20" y="191"/>
                        <a:pt x="20" y="191"/>
                        <a:pt x="20" y="190"/>
                      </a:cubicBezTo>
                      <a:cubicBezTo>
                        <a:pt x="26" y="183"/>
                        <a:pt x="31" y="174"/>
                        <a:pt x="36" y="164"/>
                      </a:cubicBezTo>
                      <a:cubicBezTo>
                        <a:pt x="42" y="153"/>
                        <a:pt x="48" y="138"/>
                        <a:pt x="50" y="125"/>
                      </a:cubicBezTo>
                      <a:cubicBezTo>
                        <a:pt x="51" y="117"/>
                        <a:pt x="50" y="102"/>
                        <a:pt x="45" y="96"/>
                      </a:cubicBezTo>
                      <a:cubicBezTo>
                        <a:pt x="38" y="87"/>
                        <a:pt x="23" y="82"/>
                        <a:pt x="13" y="80"/>
                      </a:cubicBezTo>
                      <a:cubicBezTo>
                        <a:pt x="11" y="80"/>
                        <a:pt x="9" y="79"/>
                        <a:pt x="8" y="79"/>
                      </a:cubicBezTo>
                      <a:cubicBezTo>
                        <a:pt x="7" y="79"/>
                        <a:pt x="7" y="79"/>
                        <a:pt x="7" y="78"/>
                      </a:cubicBezTo>
                      <a:cubicBezTo>
                        <a:pt x="5" y="75"/>
                        <a:pt x="2" y="71"/>
                        <a:pt x="0" y="67"/>
                      </a:cubicBezTo>
                      <a:cubicBezTo>
                        <a:pt x="3" y="65"/>
                        <a:pt x="7" y="65"/>
                        <a:pt x="10" y="64"/>
                      </a:cubicBezTo>
                      <a:cubicBezTo>
                        <a:pt x="13" y="63"/>
                        <a:pt x="15" y="61"/>
                        <a:pt x="17" y="60"/>
                      </a:cubicBezTo>
                      <a:cubicBezTo>
                        <a:pt x="23" y="58"/>
                        <a:pt x="29" y="56"/>
                        <a:pt x="34" y="53"/>
                      </a:cubicBezTo>
                      <a:cubicBezTo>
                        <a:pt x="39" y="50"/>
                        <a:pt x="43" y="48"/>
                        <a:pt x="48" y="47"/>
                      </a:cubicBezTo>
                      <a:cubicBezTo>
                        <a:pt x="48" y="47"/>
                        <a:pt x="48" y="47"/>
                        <a:pt x="48" y="46"/>
                      </a:cubicBezTo>
                      <a:cubicBezTo>
                        <a:pt x="49" y="52"/>
                        <a:pt x="50" y="54"/>
                        <a:pt x="54" y="57"/>
                      </a:cubicBezTo>
                      <a:cubicBezTo>
                        <a:pt x="58" y="60"/>
                        <a:pt x="66" y="66"/>
                        <a:pt x="68" y="70"/>
                      </a:cubicBezTo>
                      <a:cubicBezTo>
                        <a:pt x="71" y="75"/>
                        <a:pt x="68" y="81"/>
                        <a:pt x="69" y="86"/>
                      </a:cubicBezTo>
                      <a:cubicBezTo>
                        <a:pt x="69" y="89"/>
                        <a:pt x="75" y="100"/>
                        <a:pt x="78" y="100"/>
                      </a:cubicBezTo>
                      <a:cubicBezTo>
                        <a:pt x="81" y="100"/>
                        <a:pt x="85" y="90"/>
                        <a:pt x="87" y="88"/>
                      </a:cubicBezTo>
                      <a:cubicBezTo>
                        <a:pt x="97" y="72"/>
                        <a:pt x="90" y="61"/>
                        <a:pt x="82" y="48"/>
                      </a:cubicBezTo>
                      <a:cubicBezTo>
                        <a:pt x="81" y="44"/>
                        <a:pt x="80" y="41"/>
                        <a:pt x="79" y="38"/>
                      </a:cubicBezTo>
                      <a:cubicBezTo>
                        <a:pt x="79" y="31"/>
                        <a:pt x="78" y="24"/>
                        <a:pt x="78" y="17"/>
                      </a:cubicBezTo>
                      <a:cubicBezTo>
                        <a:pt x="78" y="15"/>
                        <a:pt x="78" y="14"/>
                        <a:pt x="78" y="12"/>
                      </a:cubicBezTo>
                      <a:cubicBezTo>
                        <a:pt x="79" y="12"/>
                        <a:pt x="79" y="13"/>
                        <a:pt x="81" y="13"/>
                      </a:cubicBezTo>
                      <a:cubicBezTo>
                        <a:pt x="91" y="12"/>
                        <a:pt x="101" y="11"/>
                        <a:pt x="112" y="11"/>
                      </a:cubicBezTo>
                      <a:cubicBezTo>
                        <a:pt x="128" y="11"/>
                        <a:pt x="142" y="6"/>
                        <a:pt x="155" y="0"/>
                      </a:cubicBezTo>
                      <a:cubicBezTo>
                        <a:pt x="155" y="2"/>
                        <a:pt x="156" y="4"/>
                        <a:pt x="156" y="6"/>
                      </a:cubicBezTo>
                      <a:cubicBezTo>
                        <a:pt x="157" y="18"/>
                        <a:pt x="160" y="29"/>
                        <a:pt x="160" y="40"/>
                      </a:cubicBezTo>
                      <a:cubicBezTo>
                        <a:pt x="160" y="50"/>
                        <a:pt x="161" y="61"/>
                        <a:pt x="159" y="7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0" name="Freeform 272"/>
                <p:cNvSpPr>
                  <a:spLocks noEditPoints="1"/>
                </p:cNvSpPr>
                <p:nvPr/>
              </p:nvSpPr>
              <p:spPr bwMode="auto">
                <a:xfrm>
                  <a:off x="2336796" y="5276847"/>
                  <a:ext cx="671511" cy="571500"/>
                </a:xfrm>
                <a:custGeom>
                  <a:avLst/>
                  <a:gdLst/>
                  <a:ahLst/>
                  <a:cxnLst>
                    <a:cxn ang="0">
                      <a:pos x="252" y="80"/>
                    </a:cxn>
                    <a:cxn ang="0">
                      <a:pos x="239" y="87"/>
                    </a:cxn>
                    <a:cxn ang="0">
                      <a:pos x="225" y="75"/>
                    </a:cxn>
                    <a:cxn ang="0">
                      <a:pos x="248" y="63"/>
                    </a:cxn>
                    <a:cxn ang="0">
                      <a:pos x="248" y="61"/>
                    </a:cxn>
                    <a:cxn ang="0">
                      <a:pos x="247" y="28"/>
                    </a:cxn>
                    <a:cxn ang="0">
                      <a:pos x="235" y="12"/>
                    </a:cxn>
                    <a:cxn ang="0">
                      <a:pos x="235" y="11"/>
                    </a:cxn>
                    <a:cxn ang="0">
                      <a:pos x="218" y="2"/>
                    </a:cxn>
                    <a:cxn ang="0">
                      <a:pos x="209" y="0"/>
                    </a:cxn>
                    <a:cxn ang="0">
                      <a:pos x="209" y="0"/>
                    </a:cxn>
                    <a:cxn ang="0">
                      <a:pos x="190" y="9"/>
                    </a:cxn>
                    <a:cxn ang="0">
                      <a:pos x="166" y="34"/>
                    </a:cxn>
                    <a:cxn ang="0">
                      <a:pos x="151" y="58"/>
                    </a:cxn>
                    <a:cxn ang="0">
                      <a:pos x="119" y="56"/>
                    </a:cxn>
                    <a:cxn ang="0">
                      <a:pos x="108" y="65"/>
                    </a:cxn>
                    <a:cxn ang="0">
                      <a:pos x="95" y="74"/>
                    </a:cxn>
                    <a:cxn ang="0">
                      <a:pos x="81" y="79"/>
                    </a:cxn>
                    <a:cxn ang="0">
                      <a:pos x="77" y="65"/>
                    </a:cxn>
                    <a:cxn ang="0">
                      <a:pos x="72" y="50"/>
                    </a:cxn>
                    <a:cxn ang="0">
                      <a:pos x="71" y="51"/>
                    </a:cxn>
                    <a:cxn ang="0">
                      <a:pos x="68" y="66"/>
                    </a:cxn>
                    <a:cxn ang="0">
                      <a:pos x="69" y="95"/>
                    </a:cxn>
                    <a:cxn ang="0">
                      <a:pos x="63" y="110"/>
                    </a:cxn>
                    <a:cxn ang="0">
                      <a:pos x="47" y="110"/>
                    </a:cxn>
                    <a:cxn ang="0">
                      <a:pos x="17" y="100"/>
                    </a:cxn>
                    <a:cxn ang="0">
                      <a:pos x="0" y="97"/>
                    </a:cxn>
                    <a:cxn ang="0">
                      <a:pos x="14" y="120"/>
                    </a:cxn>
                    <a:cxn ang="0">
                      <a:pos x="28" y="150"/>
                    </a:cxn>
                    <a:cxn ang="0">
                      <a:pos x="34" y="165"/>
                    </a:cxn>
                    <a:cxn ang="0">
                      <a:pos x="35" y="180"/>
                    </a:cxn>
                    <a:cxn ang="0">
                      <a:pos x="37" y="197"/>
                    </a:cxn>
                    <a:cxn ang="0">
                      <a:pos x="38" y="213"/>
                    </a:cxn>
                    <a:cxn ang="0">
                      <a:pos x="50" y="216"/>
                    </a:cxn>
                    <a:cxn ang="0">
                      <a:pos x="67" y="215"/>
                    </a:cxn>
                    <a:cxn ang="0">
                      <a:pos x="99" y="206"/>
                    </a:cxn>
                    <a:cxn ang="0">
                      <a:pos x="137" y="203"/>
                    </a:cxn>
                    <a:cxn ang="0">
                      <a:pos x="167" y="198"/>
                    </a:cxn>
                    <a:cxn ang="0">
                      <a:pos x="195" y="180"/>
                    </a:cxn>
                    <a:cxn ang="0">
                      <a:pos x="208" y="170"/>
                    </a:cxn>
                    <a:cxn ang="0">
                      <a:pos x="219" y="160"/>
                    </a:cxn>
                    <a:cxn ang="0">
                      <a:pos x="226" y="146"/>
                    </a:cxn>
                    <a:cxn ang="0">
                      <a:pos x="237" y="132"/>
                    </a:cxn>
                    <a:cxn ang="0">
                      <a:pos x="252" y="102"/>
                    </a:cxn>
                    <a:cxn ang="0">
                      <a:pos x="255" y="85"/>
                    </a:cxn>
                    <a:cxn ang="0">
                      <a:pos x="255" y="81"/>
                    </a:cxn>
                    <a:cxn ang="0">
                      <a:pos x="252" y="80"/>
                    </a:cxn>
                    <a:cxn ang="0">
                      <a:pos x="204" y="128"/>
                    </a:cxn>
                    <a:cxn ang="0">
                      <a:pos x="198" y="139"/>
                    </a:cxn>
                    <a:cxn ang="0">
                      <a:pos x="180" y="142"/>
                    </a:cxn>
                    <a:cxn ang="0">
                      <a:pos x="175" y="125"/>
                    </a:cxn>
                    <a:cxn ang="0">
                      <a:pos x="197" y="109"/>
                    </a:cxn>
                    <a:cxn ang="0">
                      <a:pos x="209" y="112"/>
                    </a:cxn>
                    <a:cxn ang="0">
                      <a:pos x="204" y="128"/>
                    </a:cxn>
                  </a:cxnLst>
                  <a:rect l="0" t="0" r="r" b="b"/>
                  <a:pathLst>
                    <a:path w="256" h="218">
                      <a:moveTo>
                        <a:pt x="252" y="80"/>
                      </a:moveTo>
                      <a:cubicBezTo>
                        <a:pt x="249" y="83"/>
                        <a:pt x="242" y="88"/>
                        <a:pt x="239" y="87"/>
                      </a:cubicBezTo>
                      <a:cubicBezTo>
                        <a:pt x="233" y="87"/>
                        <a:pt x="224" y="81"/>
                        <a:pt x="225" y="75"/>
                      </a:cubicBezTo>
                      <a:cubicBezTo>
                        <a:pt x="228" y="63"/>
                        <a:pt x="238" y="63"/>
                        <a:pt x="248" y="63"/>
                      </a:cubicBezTo>
                      <a:cubicBezTo>
                        <a:pt x="248" y="62"/>
                        <a:pt x="248" y="62"/>
                        <a:pt x="248" y="61"/>
                      </a:cubicBezTo>
                      <a:cubicBezTo>
                        <a:pt x="248" y="50"/>
                        <a:pt x="251" y="39"/>
                        <a:pt x="247" y="28"/>
                      </a:cubicBezTo>
                      <a:cubicBezTo>
                        <a:pt x="244" y="21"/>
                        <a:pt x="242" y="16"/>
                        <a:pt x="235" y="12"/>
                      </a:cubicBezTo>
                      <a:cubicBezTo>
                        <a:pt x="235" y="12"/>
                        <a:pt x="235" y="12"/>
                        <a:pt x="235" y="11"/>
                      </a:cubicBezTo>
                      <a:cubicBezTo>
                        <a:pt x="230" y="8"/>
                        <a:pt x="224" y="4"/>
                        <a:pt x="218" y="2"/>
                      </a:cubicBezTo>
                      <a:cubicBezTo>
                        <a:pt x="215" y="1"/>
                        <a:pt x="212" y="1"/>
                        <a:pt x="209" y="0"/>
                      </a:cubicBezTo>
                      <a:cubicBezTo>
                        <a:pt x="209" y="0"/>
                        <a:pt x="209" y="0"/>
                        <a:pt x="209" y="0"/>
                      </a:cubicBezTo>
                      <a:cubicBezTo>
                        <a:pt x="202" y="0"/>
                        <a:pt x="194" y="3"/>
                        <a:pt x="190" y="9"/>
                      </a:cubicBezTo>
                      <a:cubicBezTo>
                        <a:pt x="183" y="19"/>
                        <a:pt x="174" y="25"/>
                        <a:pt x="166" y="34"/>
                      </a:cubicBezTo>
                      <a:cubicBezTo>
                        <a:pt x="160" y="41"/>
                        <a:pt x="159" y="52"/>
                        <a:pt x="151" y="58"/>
                      </a:cubicBezTo>
                      <a:cubicBezTo>
                        <a:pt x="142" y="65"/>
                        <a:pt x="129" y="59"/>
                        <a:pt x="119" y="56"/>
                      </a:cubicBezTo>
                      <a:cubicBezTo>
                        <a:pt x="109" y="52"/>
                        <a:pt x="114" y="58"/>
                        <a:pt x="108" y="65"/>
                      </a:cubicBezTo>
                      <a:cubicBezTo>
                        <a:pt x="105" y="68"/>
                        <a:pt x="100" y="71"/>
                        <a:pt x="95" y="74"/>
                      </a:cubicBezTo>
                      <a:cubicBezTo>
                        <a:pt x="92" y="75"/>
                        <a:pt x="85" y="80"/>
                        <a:pt x="81" y="79"/>
                      </a:cubicBezTo>
                      <a:cubicBezTo>
                        <a:pt x="75" y="77"/>
                        <a:pt x="77" y="70"/>
                        <a:pt x="77" y="65"/>
                      </a:cubicBezTo>
                      <a:cubicBezTo>
                        <a:pt x="77" y="59"/>
                        <a:pt x="75" y="54"/>
                        <a:pt x="72" y="50"/>
                      </a:cubicBezTo>
                      <a:cubicBezTo>
                        <a:pt x="72" y="50"/>
                        <a:pt x="72" y="51"/>
                        <a:pt x="71" y="51"/>
                      </a:cubicBezTo>
                      <a:cubicBezTo>
                        <a:pt x="71" y="57"/>
                        <a:pt x="69" y="61"/>
                        <a:pt x="68" y="66"/>
                      </a:cubicBezTo>
                      <a:cubicBezTo>
                        <a:pt x="68" y="76"/>
                        <a:pt x="70" y="86"/>
                        <a:pt x="69" y="95"/>
                      </a:cubicBezTo>
                      <a:cubicBezTo>
                        <a:pt x="68" y="99"/>
                        <a:pt x="65" y="108"/>
                        <a:pt x="63" y="110"/>
                      </a:cubicBezTo>
                      <a:cubicBezTo>
                        <a:pt x="60" y="111"/>
                        <a:pt x="51" y="110"/>
                        <a:pt x="47" y="110"/>
                      </a:cubicBezTo>
                      <a:cubicBezTo>
                        <a:pt x="36" y="110"/>
                        <a:pt x="27" y="104"/>
                        <a:pt x="17" y="100"/>
                      </a:cubicBezTo>
                      <a:cubicBezTo>
                        <a:pt x="11" y="98"/>
                        <a:pt x="7" y="97"/>
                        <a:pt x="0" y="97"/>
                      </a:cubicBezTo>
                      <a:cubicBezTo>
                        <a:pt x="5" y="104"/>
                        <a:pt x="10" y="113"/>
                        <a:pt x="14" y="120"/>
                      </a:cubicBezTo>
                      <a:cubicBezTo>
                        <a:pt x="19" y="130"/>
                        <a:pt x="24" y="140"/>
                        <a:pt x="28" y="150"/>
                      </a:cubicBezTo>
                      <a:cubicBezTo>
                        <a:pt x="30" y="154"/>
                        <a:pt x="33" y="160"/>
                        <a:pt x="34" y="165"/>
                      </a:cubicBezTo>
                      <a:cubicBezTo>
                        <a:pt x="35" y="170"/>
                        <a:pt x="34" y="175"/>
                        <a:pt x="35" y="180"/>
                      </a:cubicBezTo>
                      <a:cubicBezTo>
                        <a:pt x="36" y="185"/>
                        <a:pt x="37" y="191"/>
                        <a:pt x="37" y="197"/>
                      </a:cubicBezTo>
                      <a:cubicBezTo>
                        <a:pt x="38" y="201"/>
                        <a:pt x="36" y="208"/>
                        <a:pt x="38" y="213"/>
                      </a:cubicBezTo>
                      <a:cubicBezTo>
                        <a:pt x="39" y="218"/>
                        <a:pt x="45" y="216"/>
                        <a:pt x="50" y="216"/>
                      </a:cubicBezTo>
                      <a:cubicBezTo>
                        <a:pt x="56" y="216"/>
                        <a:pt x="61" y="216"/>
                        <a:pt x="67" y="215"/>
                      </a:cubicBezTo>
                      <a:cubicBezTo>
                        <a:pt x="78" y="213"/>
                        <a:pt x="87" y="207"/>
                        <a:pt x="99" y="206"/>
                      </a:cubicBezTo>
                      <a:cubicBezTo>
                        <a:pt x="112" y="205"/>
                        <a:pt x="124" y="203"/>
                        <a:pt x="137" y="203"/>
                      </a:cubicBezTo>
                      <a:cubicBezTo>
                        <a:pt x="148" y="203"/>
                        <a:pt x="158" y="204"/>
                        <a:pt x="167" y="198"/>
                      </a:cubicBezTo>
                      <a:cubicBezTo>
                        <a:pt x="177" y="193"/>
                        <a:pt x="187" y="187"/>
                        <a:pt x="195" y="180"/>
                      </a:cubicBezTo>
                      <a:cubicBezTo>
                        <a:pt x="199" y="176"/>
                        <a:pt x="203" y="173"/>
                        <a:pt x="208" y="170"/>
                      </a:cubicBezTo>
                      <a:cubicBezTo>
                        <a:pt x="212" y="168"/>
                        <a:pt x="217" y="166"/>
                        <a:pt x="219" y="160"/>
                      </a:cubicBezTo>
                      <a:cubicBezTo>
                        <a:pt x="221" y="155"/>
                        <a:pt x="222" y="151"/>
                        <a:pt x="226" y="146"/>
                      </a:cubicBezTo>
                      <a:cubicBezTo>
                        <a:pt x="229" y="141"/>
                        <a:pt x="233" y="137"/>
                        <a:pt x="237" y="132"/>
                      </a:cubicBezTo>
                      <a:cubicBezTo>
                        <a:pt x="242" y="123"/>
                        <a:pt x="248" y="112"/>
                        <a:pt x="252" y="102"/>
                      </a:cubicBezTo>
                      <a:cubicBezTo>
                        <a:pt x="254" y="97"/>
                        <a:pt x="255" y="91"/>
                        <a:pt x="255" y="85"/>
                      </a:cubicBezTo>
                      <a:cubicBezTo>
                        <a:pt x="256" y="84"/>
                        <a:pt x="256" y="82"/>
                        <a:pt x="255" y="81"/>
                      </a:cubicBezTo>
                      <a:cubicBezTo>
                        <a:pt x="254" y="81"/>
                        <a:pt x="253" y="81"/>
                        <a:pt x="252" y="80"/>
                      </a:cubicBezTo>
                      <a:close/>
                      <a:moveTo>
                        <a:pt x="204" y="128"/>
                      </a:moveTo>
                      <a:cubicBezTo>
                        <a:pt x="202" y="132"/>
                        <a:pt x="201" y="136"/>
                        <a:pt x="198" y="139"/>
                      </a:cubicBezTo>
                      <a:cubicBezTo>
                        <a:pt x="192" y="146"/>
                        <a:pt x="188" y="149"/>
                        <a:pt x="180" y="142"/>
                      </a:cubicBezTo>
                      <a:cubicBezTo>
                        <a:pt x="175" y="138"/>
                        <a:pt x="170" y="131"/>
                        <a:pt x="175" y="125"/>
                      </a:cubicBezTo>
                      <a:cubicBezTo>
                        <a:pt x="181" y="116"/>
                        <a:pt x="185" y="109"/>
                        <a:pt x="197" y="109"/>
                      </a:cubicBezTo>
                      <a:cubicBezTo>
                        <a:pt x="201" y="109"/>
                        <a:pt x="207" y="108"/>
                        <a:pt x="209" y="112"/>
                      </a:cubicBezTo>
                      <a:cubicBezTo>
                        <a:pt x="210" y="117"/>
                        <a:pt x="206" y="124"/>
                        <a:pt x="204" y="1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1" name="Freeform 273"/>
                <p:cNvSpPr/>
                <p:nvPr/>
              </p:nvSpPr>
              <p:spPr bwMode="auto">
                <a:xfrm>
                  <a:off x="2536821" y="2205037"/>
                  <a:ext cx="374649" cy="254000"/>
                </a:xfrm>
                <a:custGeom>
                  <a:avLst/>
                  <a:gdLst/>
                  <a:ahLst/>
                  <a:cxnLst>
                    <a:cxn ang="0">
                      <a:pos x="137" y="50"/>
                    </a:cxn>
                    <a:cxn ang="0">
                      <a:pos x="129" y="44"/>
                    </a:cxn>
                    <a:cxn ang="0">
                      <a:pos x="119" y="36"/>
                    </a:cxn>
                    <a:cxn ang="0">
                      <a:pos x="112" y="24"/>
                    </a:cxn>
                    <a:cxn ang="0">
                      <a:pos x="108" y="17"/>
                    </a:cxn>
                    <a:cxn ang="0">
                      <a:pos x="101" y="11"/>
                    </a:cxn>
                    <a:cxn ang="0">
                      <a:pos x="93" y="5"/>
                    </a:cxn>
                    <a:cxn ang="0">
                      <a:pos x="87" y="4"/>
                    </a:cxn>
                    <a:cxn ang="0">
                      <a:pos x="87" y="4"/>
                    </a:cxn>
                    <a:cxn ang="0">
                      <a:pos x="87" y="3"/>
                    </a:cxn>
                    <a:cxn ang="0">
                      <a:pos x="79" y="0"/>
                    </a:cxn>
                    <a:cxn ang="0">
                      <a:pos x="73" y="2"/>
                    </a:cxn>
                    <a:cxn ang="0">
                      <a:pos x="57" y="0"/>
                    </a:cxn>
                    <a:cxn ang="0">
                      <a:pos x="45" y="2"/>
                    </a:cxn>
                    <a:cxn ang="0">
                      <a:pos x="40" y="0"/>
                    </a:cxn>
                    <a:cxn ang="0">
                      <a:pos x="35" y="3"/>
                    </a:cxn>
                    <a:cxn ang="0">
                      <a:pos x="29" y="11"/>
                    </a:cxn>
                    <a:cxn ang="0">
                      <a:pos x="24" y="17"/>
                    </a:cxn>
                    <a:cxn ang="0">
                      <a:pos x="13" y="32"/>
                    </a:cxn>
                    <a:cxn ang="0">
                      <a:pos x="3" y="42"/>
                    </a:cxn>
                    <a:cxn ang="0">
                      <a:pos x="0" y="42"/>
                    </a:cxn>
                    <a:cxn ang="0">
                      <a:pos x="3" y="53"/>
                    </a:cxn>
                    <a:cxn ang="0">
                      <a:pos x="9" y="60"/>
                    </a:cxn>
                    <a:cxn ang="0">
                      <a:pos x="13" y="66"/>
                    </a:cxn>
                    <a:cxn ang="0">
                      <a:pos x="16" y="73"/>
                    </a:cxn>
                    <a:cxn ang="0">
                      <a:pos x="21" y="75"/>
                    </a:cxn>
                    <a:cxn ang="0">
                      <a:pos x="31" y="78"/>
                    </a:cxn>
                    <a:cxn ang="0">
                      <a:pos x="31" y="84"/>
                    </a:cxn>
                    <a:cxn ang="0">
                      <a:pos x="31" y="93"/>
                    </a:cxn>
                    <a:cxn ang="0">
                      <a:pos x="33" y="96"/>
                    </a:cxn>
                    <a:cxn ang="0">
                      <a:pos x="35" y="96"/>
                    </a:cxn>
                    <a:cxn ang="0">
                      <a:pos x="48" y="96"/>
                    </a:cxn>
                    <a:cxn ang="0">
                      <a:pos x="75" y="97"/>
                    </a:cxn>
                    <a:cxn ang="0">
                      <a:pos x="88" y="90"/>
                    </a:cxn>
                    <a:cxn ang="0">
                      <a:pos x="101" y="88"/>
                    </a:cxn>
                    <a:cxn ang="0">
                      <a:pos x="114" y="95"/>
                    </a:cxn>
                    <a:cxn ang="0">
                      <a:pos x="120" y="97"/>
                    </a:cxn>
                    <a:cxn ang="0">
                      <a:pos x="126" y="88"/>
                    </a:cxn>
                    <a:cxn ang="0">
                      <a:pos x="133" y="79"/>
                    </a:cxn>
                    <a:cxn ang="0">
                      <a:pos x="138" y="65"/>
                    </a:cxn>
                    <a:cxn ang="0">
                      <a:pos x="143" y="55"/>
                    </a:cxn>
                    <a:cxn ang="0">
                      <a:pos x="137" y="50"/>
                    </a:cxn>
                  </a:cxnLst>
                  <a:rect l="0" t="0" r="r" b="b"/>
                  <a:pathLst>
                    <a:path w="143" h="97">
                      <a:moveTo>
                        <a:pt x="137" y="50"/>
                      </a:moveTo>
                      <a:cubicBezTo>
                        <a:pt x="135" y="48"/>
                        <a:pt x="132" y="46"/>
                        <a:pt x="129" y="44"/>
                      </a:cubicBezTo>
                      <a:cubicBezTo>
                        <a:pt x="125" y="42"/>
                        <a:pt x="122" y="39"/>
                        <a:pt x="119" y="36"/>
                      </a:cubicBezTo>
                      <a:cubicBezTo>
                        <a:pt x="117" y="32"/>
                        <a:pt x="115" y="27"/>
                        <a:pt x="112" y="24"/>
                      </a:cubicBezTo>
                      <a:cubicBezTo>
                        <a:pt x="110" y="22"/>
                        <a:pt x="109" y="19"/>
                        <a:pt x="108" y="17"/>
                      </a:cubicBezTo>
                      <a:cubicBezTo>
                        <a:pt x="106" y="15"/>
                        <a:pt x="103" y="12"/>
                        <a:pt x="101" y="11"/>
                      </a:cubicBezTo>
                      <a:cubicBezTo>
                        <a:pt x="98" y="9"/>
                        <a:pt x="96" y="7"/>
                        <a:pt x="93" y="5"/>
                      </a:cubicBezTo>
                      <a:cubicBezTo>
                        <a:pt x="91" y="4"/>
                        <a:pt x="90" y="4"/>
                        <a:pt x="87" y="4"/>
                      </a:cubicBezTo>
                      <a:cubicBezTo>
                        <a:pt x="87" y="4"/>
                        <a:pt x="87" y="4"/>
                        <a:pt x="87" y="4"/>
                      </a:cubicBezTo>
                      <a:cubicBezTo>
                        <a:pt x="87" y="4"/>
                        <a:pt x="87" y="3"/>
                        <a:pt x="87" y="3"/>
                      </a:cubicBezTo>
                      <a:cubicBezTo>
                        <a:pt x="84" y="3"/>
                        <a:pt x="82" y="0"/>
                        <a:pt x="79" y="0"/>
                      </a:cubicBezTo>
                      <a:cubicBezTo>
                        <a:pt x="76" y="0"/>
                        <a:pt x="75" y="1"/>
                        <a:pt x="73" y="2"/>
                      </a:cubicBezTo>
                      <a:cubicBezTo>
                        <a:pt x="67" y="3"/>
                        <a:pt x="62" y="1"/>
                        <a:pt x="57" y="0"/>
                      </a:cubicBezTo>
                      <a:cubicBezTo>
                        <a:pt x="53" y="0"/>
                        <a:pt x="49" y="1"/>
                        <a:pt x="45" y="2"/>
                      </a:cubicBezTo>
                      <a:cubicBezTo>
                        <a:pt x="44" y="2"/>
                        <a:pt x="42" y="1"/>
                        <a:pt x="40" y="0"/>
                      </a:cubicBezTo>
                      <a:cubicBezTo>
                        <a:pt x="38" y="1"/>
                        <a:pt x="37" y="2"/>
                        <a:pt x="35" y="3"/>
                      </a:cubicBezTo>
                      <a:cubicBezTo>
                        <a:pt x="33" y="5"/>
                        <a:pt x="32" y="8"/>
                        <a:pt x="29" y="11"/>
                      </a:cubicBezTo>
                      <a:cubicBezTo>
                        <a:pt x="27" y="13"/>
                        <a:pt x="26" y="15"/>
                        <a:pt x="24" y="17"/>
                      </a:cubicBezTo>
                      <a:cubicBezTo>
                        <a:pt x="20" y="21"/>
                        <a:pt x="16" y="27"/>
                        <a:pt x="13" y="32"/>
                      </a:cubicBezTo>
                      <a:cubicBezTo>
                        <a:pt x="10" y="37"/>
                        <a:pt x="11" y="43"/>
                        <a:pt x="3" y="42"/>
                      </a:cubicBezTo>
                      <a:cubicBezTo>
                        <a:pt x="2" y="42"/>
                        <a:pt x="1" y="42"/>
                        <a:pt x="0" y="42"/>
                      </a:cubicBezTo>
                      <a:cubicBezTo>
                        <a:pt x="0" y="46"/>
                        <a:pt x="1" y="50"/>
                        <a:pt x="3" y="53"/>
                      </a:cubicBezTo>
                      <a:cubicBezTo>
                        <a:pt x="5" y="56"/>
                        <a:pt x="7" y="58"/>
                        <a:pt x="9" y="60"/>
                      </a:cubicBezTo>
                      <a:cubicBezTo>
                        <a:pt x="11" y="62"/>
                        <a:pt x="12" y="64"/>
                        <a:pt x="13" y="66"/>
                      </a:cubicBezTo>
                      <a:cubicBezTo>
                        <a:pt x="14" y="68"/>
                        <a:pt x="15" y="70"/>
                        <a:pt x="16" y="73"/>
                      </a:cubicBezTo>
                      <a:cubicBezTo>
                        <a:pt x="18" y="75"/>
                        <a:pt x="21" y="70"/>
                        <a:pt x="21" y="75"/>
                      </a:cubicBezTo>
                      <a:cubicBezTo>
                        <a:pt x="21" y="80"/>
                        <a:pt x="30" y="76"/>
                        <a:pt x="31" y="78"/>
                      </a:cubicBezTo>
                      <a:cubicBezTo>
                        <a:pt x="31" y="79"/>
                        <a:pt x="31" y="83"/>
                        <a:pt x="31" y="84"/>
                      </a:cubicBezTo>
                      <a:cubicBezTo>
                        <a:pt x="32" y="86"/>
                        <a:pt x="30" y="91"/>
                        <a:pt x="31" y="93"/>
                      </a:cubicBezTo>
                      <a:cubicBezTo>
                        <a:pt x="32" y="94"/>
                        <a:pt x="32" y="95"/>
                        <a:pt x="33" y="96"/>
                      </a:cubicBezTo>
                      <a:cubicBezTo>
                        <a:pt x="33" y="96"/>
                        <a:pt x="34" y="96"/>
                        <a:pt x="35" y="96"/>
                      </a:cubicBezTo>
                      <a:cubicBezTo>
                        <a:pt x="39" y="96"/>
                        <a:pt x="44" y="95"/>
                        <a:pt x="48" y="96"/>
                      </a:cubicBezTo>
                      <a:cubicBezTo>
                        <a:pt x="56" y="97"/>
                        <a:pt x="66" y="97"/>
                        <a:pt x="75" y="97"/>
                      </a:cubicBezTo>
                      <a:cubicBezTo>
                        <a:pt x="80" y="96"/>
                        <a:pt x="84" y="92"/>
                        <a:pt x="88" y="90"/>
                      </a:cubicBezTo>
                      <a:cubicBezTo>
                        <a:pt x="92" y="87"/>
                        <a:pt x="97" y="88"/>
                        <a:pt x="101" y="88"/>
                      </a:cubicBezTo>
                      <a:cubicBezTo>
                        <a:pt x="107" y="88"/>
                        <a:pt x="109" y="92"/>
                        <a:pt x="114" y="95"/>
                      </a:cubicBezTo>
                      <a:cubicBezTo>
                        <a:pt x="116" y="95"/>
                        <a:pt x="118" y="96"/>
                        <a:pt x="120" y="97"/>
                      </a:cubicBezTo>
                      <a:cubicBezTo>
                        <a:pt x="122" y="94"/>
                        <a:pt x="124" y="91"/>
                        <a:pt x="126" y="88"/>
                      </a:cubicBezTo>
                      <a:cubicBezTo>
                        <a:pt x="128" y="85"/>
                        <a:pt x="132" y="82"/>
                        <a:pt x="133" y="79"/>
                      </a:cubicBezTo>
                      <a:cubicBezTo>
                        <a:pt x="135" y="74"/>
                        <a:pt x="135" y="69"/>
                        <a:pt x="138" y="65"/>
                      </a:cubicBezTo>
                      <a:cubicBezTo>
                        <a:pt x="139" y="62"/>
                        <a:pt x="141" y="58"/>
                        <a:pt x="143" y="55"/>
                      </a:cubicBezTo>
                      <a:cubicBezTo>
                        <a:pt x="141" y="54"/>
                        <a:pt x="139" y="52"/>
                        <a:pt x="137"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2" name="Freeform 274"/>
                <p:cNvSpPr/>
                <p:nvPr/>
              </p:nvSpPr>
              <p:spPr bwMode="auto">
                <a:xfrm>
                  <a:off x="2749546" y="2546349"/>
                  <a:ext cx="742949" cy="328612"/>
                </a:xfrm>
                <a:custGeom>
                  <a:avLst/>
                  <a:gdLst/>
                  <a:ahLst/>
                  <a:cxnLst>
                    <a:cxn ang="0">
                      <a:pos x="277" y="83"/>
                    </a:cxn>
                    <a:cxn ang="0">
                      <a:pos x="279" y="67"/>
                    </a:cxn>
                    <a:cxn ang="0">
                      <a:pos x="279" y="67"/>
                    </a:cxn>
                    <a:cxn ang="0">
                      <a:pos x="279" y="67"/>
                    </a:cxn>
                    <a:cxn ang="0">
                      <a:pos x="277" y="54"/>
                    </a:cxn>
                    <a:cxn ang="0">
                      <a:pos x="279" y="47"/>
                    </a:cxn>
                    <a:cxn ang="0">
                      <a:pos x="278" y="44"/>
                    </a:cxn>
                    <a:cxn ang="0">
                      <a:pos x="270" y="37"/>
                    </a:cxn>
                    <a:cxn ang="0">
                      <a:pos x="259" y="18"/>
                    </a:cxn>
                    <a:cxn ang="0">
                      <a:pos x="242" y="14"/>
                    </a:cxn>
                    <a:cxn ang="0">
                      <a:pos x="232" y="11"/>
                    </a:cxn>
                    <a:cxn ang="0">
                      <a:pos x="207" y="23"/>
                    </a:cxn>
                    <a:cxn ang="0">
                      <a:pos x="177" y="18"/>
                    </a:cxn>
                    <a:cxn ang="0">
                      <a:pos x="151" y="7"/>
                    </a:cxn>
                    <a:cxn ang="0">
                      <a:pos x="126" y="1"/>
                    </a:cxn>
                    <a:cxn ang="0">
                      <a:pos x="78" y="15"/>
                    </a:cxn>
                    <a:cxn ang="0">
                      <a:pos x="57" y="20"/>
                    </a:cxn>
                    <a:cxn ang="0">
                      <a:pos x="29" y="35"/>
                    </a:cxn>
                    <a:cxn ang="0">
                      <a:pos x="13" y="65"/>
                    </a:cxn>
                    <a:cxn ang="0">
                      <a:pos x="19" y="87"/>
                    </a:cxn>
                    <a:cxn ang="0">
                      <a:pos x="51" y="106"/>
                    </a:cxn>
                    <a:cxn ang="0">
                      <a:pos x="64" y="108"/>
                    </a:cxn>
                    <a:cxn ang="0">
                      <a:pos x="72" y="100"/>
                    </a:cxn>
                    <a:cxn ang="0">
                      <a:pos x="100" y="114"/>
                    </a:cxn>
                    <a:cxn ang="0">
                      <a:pos x="125" y="108"/>
                    </a:cxn>
                    <a:cxn ang="0">
                      <a:pos x="144" y="99"/>
                    </a:cxn>
                    <a:cxn ang="0">
                      <a:pos x="151" y="112"/>
                    </a:cxn>
                    <a:cxn ang="0">
                      <a:pos x="154" y="123"/>
                    </a:cxn>
                    <a:cxn ang="0">
                      <a:pos x="161" y="111"/>
                    </a:cxn>
                    <a:cxn ang="0">
                      <a:pos x="191" y="105"/>
                    </a:cxn>
                    <a:cxn ang="0">
                      <a:pos x="214" y="103"/>
                    </a:cxn>
                    <a:cxn ang="0">
                      <a:pos x="232" y="98"/>
                    </a:cxn>
                    <a:cxn ang="0">
                      <a:pos x="248" y="95"/>
                    </a:cxn>
                    <a:cxn ang="0">
                      <a:pos x="256" y="95"/>
                    </a:cxn>
                    <a:cxn ang="0">
                      <a:pos x="282" y="91"/>
                    </a:cxn>
                  </a:cxnLst>
                  <a:rect l="0" t="0" r="r" b="b"/>
                  <a:pathLst>
                    <a:path w="283" h="125">
                      <a:moveTo>
                        <a:pt x="282" y="91"/>
                      </a:moveTo>
                      <a:cubicBezTo>
                        <a:pt x="281" y="88"/>
                        <a:pt x="278" y="86"/>
                        <a:pt x="277" y="83"/>
                      </a:cubicBezTo>
                      <a:cubicBezTo>
                        <a:pt x="277" y="81"/>
                        <a:pt x="278" y="78"/>
                        <a:pt x="278" y="76"/>
                      </a:cubicBezTo>
                      <a:cubicBezTo>
                        <a:pt x="277" y="73"/>
                        <a:pt x="277" y="69"/>
                        <a:pt x="279" y="67"/>
                      </a:cubicBezTo>
                      <a:cubicBezTo>
                        <a:pt x="279" y="67"/>
                        <a:pt x="279" y="67"/>
                        <a:pt x="279" y="67"/>
                      </a:cubicBezTo>
                      <a:cubicBezTo>
                        <a:pt x="279" y="67"/>
                        <a:pt x="279" y="67"/>
                        <a:pt x="279" y="67"/>
                      </a:cubicBezTo>
                      <a:cubicBezTo>
                        <a:pt x="279" y="67"/>
                        <a:pt x="279" y="67"/>
                        <a:pt x="279" y="67"/>
                      </a:cubicBezTo>
                      <a:cubicBezTo>
                        <a:pt x="279" y="67"/>
                        <a:pt x="279" y="67"/>
                        <a:pt x="279" y="67"/>
                      </a:cubicBezTo>
                      <a:cubicBezTo>
                        <a:pt x="280" y="65"/>
                        <a:pt x="279" y="62"/>
                        <a:pt x="277" y="60"/>
                      </a:cubicBezTo>
                      <a:cubicBezTo>
                        <a:pt x="275" y="59"/>
                        <a:pt x="279" y="57"/>
                        <a:pt x="277" y="54"/>
                      </a:cubicBezTo>
                      <a:cubicBezTo>
                        <a:pt x="276" y="52"/>
                        <a:pt x="278" y="50"/>
                        <a:pt x="278" y="48"/>
                      </a:cubicBezTo>
                      <a:cubicBezTo>
                        <a:pt x="279" y="48"/>
                        <a:pt x="279" y="48"/>
                        <a:pt x="279" y="47"/>
                      </a:cubicBezTo>
                      <a:cubicBezTo>
                        <a:pt x="279" y="46"/>
                        <a:pt x="279" y="45"/>
                        <a:pt x="278" y="44"/>
                      </a:cubicBezTo>
                      <a:cubicBezTo>
                        <a:pt x="278" y="44"/>
                        <a:pt x="278" y="44"/>
                        <a:pt x="278" y="44"/>
                      </a:cubicBezTo>
                      <a:cubicBezTo>
                        <a:pt x="277" y="43"/>
                        <a:pt x="276" y="43"/>
                        <a:pt x="275" y="42"/>
                      </a:cubicBezTo>
                      <a:cubicBezTo>
                        <a:pt x="271" y="41"/>
                        <a:pt x="269" y="42"/>
                        <a:pt x="270" y="37"/>
                      </a:cubicBezTo>
                      <a:cubicBezTo>
                        <a:pt x="270" y="34"/>
                        <a:pt x="270" y="32"/>
                        <a:pt x="269" y="30"/>
                      </a:cubicBezTo>
                      <a:cubicBezTo>
                        <a:pt x="267" y="24"/>
                        <a:pt x="264" y="21"/>
                        <a:pt x="259" y="18"/>
                      </a:cubicBezTo>
                      <a:cubicBezTo>
                        <a:pt x="259" y="18"/>
                        <a:pt x="258" y="17"/>
                        <a:pt x="257" y="17"/>
                      </a:cubicBezTo>
                      <a:cubicBezTo>
                        <a:pt x="252" y="15"/>
                        <a:pt x="247" y="16"/>
                        <a:pt x="242" y="14"/>
                      </a:cubicBezTo>
                      <a:cubicBezTo>
                        <a:pt x="239" y="13"/>
                        <a:pt x="236" y="12"/>
                        <a:pt x="232" y="11"/>
                      </a:cubicBezTo>
                      <a:cubicBezTo>
                        <a:pt x="232" y="11"/>
                        <a:pt x="232" y="11"/>
                        <a:pt x="232" y="11"/>
                      </a:cubicBezTo>
                      <a:cubicBezTo>
                        <a:pt x="230" y="12"/>
                        <a:pt x="229" y="14"/>
                        <a:pt x="227" y="15"/>
                      </a:cubicBezTo>
                      <a:cubicBezTo>
                        <a:pt x="222" y="19"/>
                        <a:pt x="213" y="23"/>
                        <a:pt x="207" y="23"/>
                      </a:cubicBezTo>
                      <a:cubicBezTo>
                        <a:pt x="201" y="23"/>
                        <a:pt x="196" y="21"/>
                        <a:pt x="190" y="20"/>
                      </a:cubicBezTo>
                      <a:cubicBezTo>
                        <a:pt x="186" y="19"/>
                        <a:pt x="181" y="19"/>
                        <a:pt x="177" y="18"/>
                      </a:cubicBezTo>
                      <a:cubicBezTo>
                        <a:pt x="172" y="17"/>
                        <a:pt x="167" y="14"/>
                        <a:pt x="163" y="12"/>
                      </a:cubicBezTo>
                      <a:cubicBezTo>
                        <a:pt x="159" y="10"/>
                        <a:pt x="155" y="8"/>
                        <a:pt x="151" y="7"/>
                      </a:cubicBezTo>
                      <a:cubicBezTo>
                        <a:pt x="146" y="6"/>
                        <a:pt x="142" y="3"/>
                        <a:pt x="138" y="2"/>
                      </a:cubicBezTo>
                      <a:cubicBezTo>
                        <a:pt x="135" y="0"/>
                        <a:pt x="130" y="1"/>
                        <a:pt x="126" y="1"/>
                      </a:cubicBezTo>
                      <a:cubicBezTo>
                        <a:pt x="118" y="1"/>
                        <a:pt x="110" y="3"/>
                        <a:pt x="102" y="4"/>
                      </a:cubicBezTo>
                      <a:cubicBezTo>
                        <a:pt x="93" y="5"/>
                        <a:pt x="86" y="11"/>
                        <a:pt x="78" y="15"/>
                      </a:cubicBezTo>
                      <a:cubicBezTo>
                        <a:pt x="74" y="17"/>
                        <a:pt x="70" y="16"/>
                        <a:pt x="66" y="16"/>
                      </a:cubicBezTo>
                      <a:cubicBezTo>
                        <a:pt x="63" y="16"/>
                        <a:pt x="60" y="17"/>
                        <a:pt x="57" y="20"/>
                      </a:cubicBezTo>
                      <a:cubicBezTo>
                        <a:pt x="55" y="22"/>
                        <a:pt x="55" y="26"/>
                        <a:pt x="52" y="28"/>
                      </a:cubicBezTo>
                      <a:cubicBezTo>
                        <a:pt x="46" y="32"/>
                        <a:pt x="36" y="34"/>
                        <a:pt x="29" y="35"/>
                      </a:cubicBezTo>
                      <a:cubicBezTo>
                        <a:pt x="22" y="36"/>
                        <a:pt x="13" y="37"/>
                        <a:pt x="8" y="42"/>
                      </a:cubicBezTo>
                      <a:cubicBezTo>
                        <a:pt x="0" y="48"/>
                        <a:pt x="9" y="58"/>
                        <a:pt x="13" y="65"/>
                      </a:cubicBezTo>
                      <a:cubicBezTo>
                        <a:pt x="14" y="68"/>
                        <a:pt x="17" y="71"/>
                        <a:pt x="19" y="75"/>
                      </a:cubicBezTo>
                      <a:cubicBezTo>
                        <a:pt x="21" y="79"/>
                        <a:pt x="19" y="83"/>
                        <a:pt x="19" y="87"/>
                      </a:cubicBezTo>
                      <a:cubicBezTo>
                        <a:pt x="19" y="96"/>
                        <a:pt x="35" y="97"/>
                        <a:pt x="41" y="99"/>
                      </a:cubicBezTo>
                      <a:cubicBezTo>
                        <a:pt x="45" y="101"/>
                        <a:pt x="48" y="104"/>
                        <a:pt x="51" y="106"/>
                      </a:cubicBezTo>
                      <a:cubicBezTo>
                        <a:pt x="53" y="108"/>
                        <a:pt x="57" y="112"/>
                        <a:pt x="61" y="111"/>
                      </a:cubicBezTo>
                      <a:cubicBezTo>
                        <a:pt x="62" y="111"/>
                        <a:pt x="63" y="109"/>
                        <a:pt x="64" y="108"/>
                      </a:cubicBezTo>
                      <a:cubicBezTo>
                        <a:pt x="65" y="108"/>
                        <a:pt x="67" y="108"/>
                        <a:pt x="68" y="107"/>
                      </a:cubicBezTo>
                      <a:cubicBezTo>
                        <a:pt x="70" y="105"/>
                        <a:pt x="69" y="102"/>
                        <a:pt x="72" y="100"/>
                      </a:cubicBezTo>
                      <a:cubicBezTo>
                        <a:pt x="76" y="97"/>
                        <a:pt x="83" y="107"/>
                        <a:pt x="87" y="109"/>
                      </a:cubicBezTo>
                      <a:cubicBezTo>
                        <a:pt x="91" y="111"/>
                        <a:pt x="95" y="113"/>
                        <a:pt x="100" y="114"/>
                      </a:cubicBezTo>
                      <a:cubicBezTo>
                        <a:pt x="103" y="115"/>
                        <a:pt x="105" y="117"/>
                        <a:pt x="109" y="117"/>
                      </a:cubicBezTo>
                      <a:cubicBezTo>
                        <a:pt x="116" y="116"/>
                        <a:pt x="120" y="111"/>
                        <a:pt x="125" y="108"/>
                      </a:cubicBezTo>
                      <a:cubicBezTo>
                        <a:pt x="130" y="105"/>
                        <a:pt x="137" y="107"/>
                        <a:pt x="141" y="103"/>
                      </a:cubicBezTo>
                      <a:cubicBezTo>
                        <a:pt x="142" y="102"/>
                        <a:pt x="143" y="100"/>
                        <a:pt x="144" y="99"/>
                      </a:cubicBezTo>
                      <a:cubicBezTo>
                        <a:pt x="147" y="97"/>
                        <a:pt x="153" y="98"/>
                        <a:pt x="154" y="101"/>
                      </a:cubicBezTo>
                      <a:cubicBezTo>
                        <a:pt x="156" y="105"/>
                        <a:pt x="153" y="109"/>
                        <a:pt x="151" y="112"/>
                      </a:cubicBezTo>
                      <a:cubicBezTo>
                        <a:pt x="147" y="116"/>
                        <a:pt x="147" y="121"/>
                        <a:pt x="148" y="125"/>
                      </a:cubicBezTo>
                      <a:cubicBezTo>
                        <a:pt x="151" y="125"/>
                        <a:pt x="153" y="125"/>
                        <a:pt x="154" y="123"/>
                      </a:cubicBezTo>
                      <a:cubicBezTo>
                        <a:pt x="155" y="121"/>
                        <a:pt x="155" y="119"/>
                        <a:pt x="156" y="117"/>
                      </a:cubicBezTo>
                      <a:cubicBezTo>
                        <a:pt x="158" y="115"/>
                        <a:pt x="159" y="113"/>
                        <a:pt x="161" y="111"/>
                      </a:cubicBezTo>
                      <a:cubicBezTo>
                        <a:pt x="165" y="107"/>
                        <a:pt x="169" y="105"/>
                        <a:pt x="174" y="103"/>
                      </a:cubicBezTo>
                      <a:cubicBezTo>
                        <a:pt x="179" y="101"/>
                        <a:pt x="186" y="105"/>
                        <a:pt x="191" y="105"/>
                      </a:cubicBezTo>
                      <a:cubicBezTo>
                        <a:pt x="196" y="105"/>
                        <a:pt x="202" y="106"/>
                        <a:pt x="208" y="105"/>
                      </a:cubicBezTo>
                      <a:cubicBezTo>
                        <a:pt x="210" y="104"/>
                        <a:pt x="212" y="103"/>
                        <a:pt x="214" y="103"/>
                      </a:cubicBezTo>
                      <a:cubicBezTo>
                        <a:pt x="218" y="102"/>
                        <a:pt x="222" y="102"/>
                        <a:pt x="225" y="100"/>
                      </a:cubicBezTo>
                      <a:cubicBezTo>
                        <a:pt x="228" y="99"/>
                        <a:pt x="229" y="99"/>
                        <a:pt x="232" y="98"/>
                      </a:cubicBezTo>
                      <a:cubicBezTo>
                        <a:pt x="236" y="98"/>
                        <a:pt x="238" y="98"/>
                        <a:pt x="241" y="97"/>
                      </a:cubicBezTo>
                      <a:cubicBezTo>
                        <a:pt x="243" y="97"/>
                        <a:pt x="246" y="96"/>
                        <a:pt x="248" y="95"/>
                      </a:cubicBezTo>
                      <a:cubicBezTo>
                        <a:pt x="249" y="95"/>
                        <a:pt x="250" y="95"/>
                        <a:pt x="250" y="95"/>
                      </a:cubicBezTo>
                      <a:cubicBezTo>
                        <a:pt x="252" y="96"/>
                        <a:pt x="254" y="96"/>
                        <a:pt x="256" y="95"/>
                      </a:cubicBezTo>
                      <a:cubicBezTo>
                        <a:pt x="264" y="94"/>
                        <a:pt x="273" y="94"/>
                        <a:pt x="283" y="95"/>
                      </a:cubicBezTo>
                      <a:cubicBezTo>
                        <a:pt x="282" y="93"/>
                        <a:pt x="282" y="92"/>
                        <a:pt x="282" y="9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3" name="Freeform 275"/>
                <p:cNvSpPr/>
                <p:nvPr/>
              </p:nvSpPr>
              <p:spPr bwMode="auto">
                <a:xfrm>
                  <a:off x="6702414" y="2730499"/>
                  <a:ext cx="136525" cy="206375"/>
                </a:xfrm>
                <a:custGeom>
                  <a:avLst/>
                  <a:gdLst/>
                  <a:ahLst/>
                  <a:cxnLst>
                    <a:cxn ang="0">
                      <a:pos x="48" y="57"/>
                    </a:cxn>
                    <a:cxn ang="0">
                      <a:pos x="31" y="68"/>
                    </a:cxn>
                    <a:cxn ang="0">
                      <a:pos x="13" y="76"/>
                    </a:cxn>
                    <a:cxn ang="0">
                      <a:pos x="2" y="76"/>
                    </a:cxn>
                    <a:cxn ang="0">
                      <a:pos x="2" y="66"/>
                    </a:cxn>
                    <a:cxn ang="0">
                      <a:pos x="5" y="46"/>
                    </a:cxn>
                    <a:cxn ang="0">
                      <a:pos x="2" y="26"/>
                    </a:cxn>
                    <a:cxn ang="0">
                      <a:pos x="3" y="17"/>
                    </a:cxn>
                    <a:cxn ang="0">
                      <a:pos x="3" y="17"/>
                    </a:cxn>
                    <a:cxn ang="0">
                      <a:pos x="7" y="14"/>
                    </a:cxn>
                    <a:cxn ang="0">
                      <a:pos x="16" y="5"/>
                    </a:cxn>
                    <a:cxn ang="0">
                      <a:pos x="21" y="6"/>
                    </a:cxn>
                    <a:cxn ang="0">
                      <a:pos x="29" y="3"/>
                    </a:cxn>
                    <a:cxn ang="0">
                      <a:pos x="34" y="0"/>
                    </a:cxn>
                    <a:cxn ang="0">
                      <a:pos x="36" y="4"/>
                    </a:cxn>
                    <a:cxn ang="0">
                      <a:pos x="40" y="16"/>
                    </a:cxn>
                    <a:cxn ang="0">
                      <a:pos x="51" y="39"/>
                    </a:cxn>
                    <a:cxn ang="0">
                      <a:pos x="48" y="57"/>
                    </a:cxn>
                  </a:cxnLst>
                  <a:rect l="0" t="0" r="r" b="b"/>
                  <a:pathLst>
                    <a:path w="52" h="79">
                      <a:moveTo>
                        <a:pt x="48" y="57"/>
                      </a:moveTo>
                      <a:cubicBezTo>
                        <a:pt x="43" y="63"/>
                        <a:pt x="38" y="65"/>
                        <a:pt x="31" y="68"/>
                      </a:cubicBezTo>
                      <a:cubicBezTo>
                        <a:pt x="26" y="72"/>
                        <a:pt x="19" y="73"/>
                        <a:pt x="13" y="76"/>
                      </a:cubicBezTo>
                      <a:cubicBezTo>
                        <a:pt x="11" y="76"/>
                        <a:pt x="4" y="79"/>
                        <a:pt x="2" y="76"/>
                      </a:cubicBezTo>
                      <a:cubicBezTo>
                        <a:pt x="0" y="74"/>
                        <a:pt x="2" y="69"/>
                        <a:pt x="2" y="66"/>
                      </a:cubicBezTo>
                      <a:cubicBezTo>
                        <a:pt x="2" y="59"/>
                        <a:pt x="6" y="53"/>
                        <a:pt x="5" y="46"/>
                      </a:cubicBezTo>
                      <a:cubicBezTo>
                        <a:pt x="3" y="39"/>
                        <a:pt x="0" y="33"/>
                        <a:pt x="2" y="26"/>
                      </a:cubicBezTo>
                      <a:cubicBezTo>
                        <a:pt x="2" y="23"/>
                        <a:pt x="3" y="20"/>
                        <a:pt x="3" y="17"/>
                      </a:cubicBezTo>
                      <a:cubicBezTo>
                        <a:pt x="3" y="17"/>
                        <a:pt x="3" y="17"/>
                        <a:pt x="3" y="17"/>
                      </a:cubicBezTo>
                      <a:cubicBezTo>
                        <a:pt x="4" y="15"/>
                        <a:pt x="5" y="15"/>
                        <a:pt x="7" y="14"/>
                      </a:cubicBezTo>
                      <a:cubicBezTo>
                        <a:pt x="10" y="11"/>
                        <a:pt x="12" y="6"/>
                        <a:pt x="16" y="5"/>
                      </a:cubicBezTo>
                      <a:cubicBezTo>
                        <a:pt x="17" y="5"/>
                        <a:pt x="20" y="6"/>
                        <a:pt x="21" y="6"/>
                      </a:cubicBezTo>
                      <a:cubicBezTo>
                        <a:pt x="24" y="5"/>
                        <a:pt x="26" y="4"/>
                        <a:pt x="29" y="3"/>
                      </a:cubicBezTo>
                      <a:cubicBezTo>
                        <a:pt x="30" y="2"/>
                        <a:pt x="32" y="1"/>
                        <a:pt x="34" y="0"/>
                      </a:cubicBezTo>
                      <a:cubicBezTo>
                        <a:pt x="35" y="1"/>
                        <a:pt x="35" y="2"/>
                        <a:pt x="36" y="4"/>
                      </a:cubicBezTo>
                      <a:cubicBezTo>
                        <a:pt x="37" y="8"/>
                        <a:pt x="39" y="12"/>
                        <a:pt x="40" y="16"/>
                      </a:cubicBezTo>
                      <a:cubicBezTo>
                        <a:pt x="44" y="24"/>
                        <a:pt x="51" y="30"/>
                        <a:pt x="51" y="39"/>
                      </a:cubicBezTo>
                      <a:cubicBezTo>
                        <a:pt x="52" y="46"/>
                        <a:pt x="52" y="52"/>
                        <a:pt x="48"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4" name="Freeform 276"/>
                <p:cNvSpPr/>
                <p:nvPr/>
              </p:nvSpPr>
              <p:spPr bwMode="auto">
                <a:xfrm>
                  <a:off x="5661016" y="4122736"/>
                  <a:ext cx="166687" cy="207962"/>
                </a:xfrm>
                <a:custGeom>
                  <a:avLst/>
                  <a:gdLst/>
                  <a:ahLst/>
                  <a:cxnLst>
                    <a:cxn ang="0">
                      <a:pos x="63" y="79"/>
                    </a:cxn>
                    <a:cxn ang="0">
                      <a:pos x="54" y="75"/>
                    </a:cxn>
                    <a:cxn ang="0">
                      <a:pos x="43" y="70"/>
                    </a:cxn>
                    <a:cxn ang="0">
                      <a:pos x="32" y="56"/>
                    </a:cxn>
                    <a:cxn ang="0">
                      <a:pos x="20" y="49"/>
                    </a:cxn>
                    <a:cxn ang="0">
                      <a:pos x="16" y="42"/>
                    </a:cxn>
                    <a:cxn ang="0">
                      <a:pos x="12" y="37"/>
                    </a:cxn>
                    <a:cxn ang="0">
                      <a:pos x="3" y="17"/>
                    </a:cxn>
                    <a:cxn ang="0">
                      <a:pos x="0" y="1"/>
                    </a:cxn>
                    <a:cxn ang="0">
                      <a:pos x="7" y="0"/>
                    </a:cxn>
                    <a:cxn ang="0">
                      <a:pos x="16" y="8"/>
                    </a:cxn>
                    <a:cxn ang="0">
                      <a:pos x="24" y="13"/>
                    </a:cxn>
                    <a:cxn ang="0">
                      <a:pos x="33" y="10"/>
                    </a:cxn>
                    <a:cxn ang="0">
                      <a:pos x="41" y="4"/>
                    </a:cxn>
                    <a:cxn ang="0">
                      <a:pos x="43" y="3"/>
                    </a:cxn>
                    <a:cxn ang="0">
                      <a:pos x="50" y="15"/>
                    </a:cxn>
                    <a:cxn ang="0">
                      <a:pos x="57" y="38"/>
                    </a:cxn>
                    <a:cxn ang="0">
                      <a:pos x="63" y="59"/>
                    </a:cxn>
                    <a:cxn ang="0">
                      <a:pos x="62" y="69"/>
                    </a:cxn>
                    <a:cxn ang="0">
                      <a:pos x="63" y="79"/>
                    </a:cxn>
                  </a:cxnLst>
                  <a:rect l="0" t="0" r="r" b="b"/>
                  <a:pathLst>
                    <a:path w="63" h="79">
                      <a:moveTo>
                        <a:pt x="63" y="79"/>
                      </a:moveTo>
                      <a:cubicBezTo>
                        <a:pt x="59" y="79"/>
                        <a:pt x="57" y="77"/>
                        <a:pt x="54" y="75"/>
                      </a:cubicBezTo>
                      <a:cubicBezTo>
                        <a:pt x="51" y="72"/>
                        <a:pt x="47" y="72"/>
                        <a:pt x="43" y="70"/>
                      </a:cubicBezTo>
                      <a:cubicBezTo>
                        <a:pt x="38" y="67"/>
                        <a:pt x="36" y="60"/>
                        <a:pt x="32" y="56"/>
                      </a:cubicBezTo>
                      <a:cubicBezTo>
                        <a:pt x="28" y="53"/>
                        <a:pt x="23" y="52"/>
                        <a:pt x="20" y="49"/>
                      </a:cubicBezTo>
                      <a:cubicBezTo>
                        <a:pt x="18" y="46"/>
                        <a:pt x="18" y="44"/>
                        <a:pt x="16" y="42"/>
                      </a:cubicBezTo>
                      <a:cubicBezTo>
                        <a:pt x="14" y="40"/>
                        <a:pt x="13" y="39"/>
                        <a:pt x="12" y="37"/>
                      </a:cubicBezTo>
                      <a:cubicBezTo>
                        <a:pt x="8" y="31"/>
                        <a:pt x="6" y="24"/>
                        <a:pt x="3" y="17"/>
                      </a:cubicBezTo>
                      <a:cubicBezTo>
                        <a:pt x="1" y="12"/>
                        <a:pt x="0" y="7"/>
                        <a:pt x="0" y="1"/>
                      </a:cubicBezTo>
                      <a:cubicBezTo>
                        <a:pt x="2" y="0"/>
                        <a:pt x="4" y="0"/>
                        <a:pt x="7" y="0"/>
                      </a:cubicBezTo>
                      <a:cubicBezTo>
                        <a:pt x="11" y="1"/>
                        <a:pt x="13" y="5"/>
                        <a:pt x="16" y="8"/>
                      </a:cubicBezTo>
                      <a:cubicBezTo>
                        <a:pt x="19" y="11"/>
                        <a:pt x="20" y="12"/>
                        <a:pt x="24" y="13"/>
                      </a:cubicBezTo>
                      <a:cubicBezTo>
                        <a:pt x="28" y="14"/>
                        <a:pt x="29" y="12"/>
                        <a:pt x="33" y="10"/>
                      </a:cubicBezTo>
                      <a:cubicBezTo>
                        <a:pt x="36" y="8"/>
                        <a:pt x="38" y="5"/>
                        <a:pt x="41" y="4"/>
                      </a:cubicBezTo>
                      <a:cubicBezTo>
                        <a:pt x="42" y="4"/>
                        <a:pt x="42" y="3"/>
                        <a:pt x="43" y="3"/>
                      </a:cubicBezTo>
                      <a:cubicBezTo>
                        <a:pt x="47" y="6"/>
                        <a:pt x="49" y="10"/>
                        <a:pt x="50" y="15"/>
                      </a:cubicBezTo>
                      <a:cubicBezTo>
                        <a:pt x="51" y="23"/>
                        <a:pt x="55" y="30"/>
                        <a:pt x="57" y="38"/>
                      </a:cubicBezTo>
                      <a:cubicBezTo>
                        <a:pt x="59" y="45"/>
                        <a:pt x="63" y="51"/>
                        <a:pt x="63" y="59"/>
                      </a:cubicBezTo>
                      <a:cubicBezTo>
                        <a:pt x="63" y="63"/>
                        <a:pt x="63" y="66"/>
                        <a:pt x="62" y="69"/>
                      </a:cubicBezTo>
                      <a:cubicBezTo>
                        <a:pt x="62" y="73"/>
                        <a:pt x="63" y="76"/>
                        <a:pt x="63" y="7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5" name="Freeform 277"/>
                <p:cNvSpPr/>
                <p:nvPr/>
              </p:nvSpPr>
              <p:spPr bwMode="auto">
                <a:xfrm>
                  <a:off x="5768966" y="3790949"/>
                  <a:ext cx="196850" cy="174625"/>
                </a:xfrm>
                <a:custGeom>
                  <a:avLst/>
                  <a:gdLst/>
                  <a:ahLst/>
                  <a:cxnLst>
                    <a:cxn ang="0">
                      <a:pos x="74" y="20"/>
                    </a:cxn>
                    <a:cxn ang="0">
                      <a:pos x="71" y="35"/>
                    </a:cxn>
                    <a:cxn ang="0">
                      <a:pos x="66" y="40"/>
                    </a:cxn>
                    <a:cxn ang="0">
                      <a:pos x="59" y="46"/>
                    </a:cxn>
                    <a:cxn ang="0">
                      <a:pos x="53" y="50"/>
                    </a:cxn>
                    <a:cxn ang="0">
                      <a:pos x="52" y="55"/>
                    </a:cxn>
                    <a:cxn ang="0">
                      <a:pos x="49" y="58"/>
                    </a:cxn>
                    <a:cxn ang="0">
                      <a:pos x="46" y="64"/>
                    </a:cxn>
                    <a:cxn ang="0">
                      <a:pos x="37" y="65"/>
                    </a:cxn>
                    <a:cxn ang="0">
                      <a:pos x="30" y="65"/>
                    </a:cxn>
                    <a:cxn ang="0">
                      <a:pos x="27" y="66"/>
                    </a:cxn>
                    <a:cxn ang="0">
                      <a:pos x="16" y="60"/>
                    </a:cxn>
                    <a:cxn ang="0">
                      <a:pos x="0" y="42"/>
                    </a:cxn>
                    <a:cxn ang="0">
                      <a:pos x="1" y="40"/>
                    </a:cxn>
                    <a:cxn ang="0">
                      <a:pos x="3" y="30"/>
                    </a:cxn>
                    <a:cxn ang="0">
                      <a:pos x="4" y="15"/>
                    </a:cxn>
                    <a:cxn ang="0">
                      <a:pos x="11" y="9"/>
                    </a:cxn>
                    <a:cxn ang="0">
                      <a:pos x="29" y="8"/>
                    </a:cxn>
                    <a:cxn ang="0">
                      <a:pos x="33" y="4"/>
                    </a:cxn>
                    <a:cxn ang="0">
                      <a:pos x="40" y="10"/>
                    </a:cxn>
                    <a:cxn ang="0">
                      <a:pos x="46" y="11"/>
                    </a:cxn>
                    <a:cxn ang="0">
                      <a:pos x="55" y="8"/>
                    </a:cxn>
                    <a:cxn ang="0">
                      <a:pos x="60" y="8"/>
                    </a:cxn>
                    <a:cxn ang="0">
                      <a:pos x="74" y="0"/>
                    </a:cxn>
                    <a:cxn ang="0">
                      <a:pos x="74" y="5"/>
                    </a:cxn>
                    <a:cxn ang="0">
                      <a:pos x="74" y="20"/>
                    </a:cxn>
                  </a:cxnLst>
                  <a:rect l="0" t="0" r="r" b="b"/>
                  <a:pathLst>
                    <a:path w="75" h="66">
                      <a:moveTo>
                        <a:pt x="74" y="20"/>
                      </a:moveTo>
                      <a:cubicBezTo>
                        <a:pt x="74" y="26"/>
                        <a:pt x="75" y="30"/>
                        <a:pt x="71" y="35"/>
                      </a:cubicBezTo>
                      <a:cubicBezTo>
                        <a:pt x="69" y="36"/>
                        <a:pt x="68" y="38"/>
                        <a:pt x="66" y="40"/>
                      </a:cubicBezTo>
                      <a:cubicBezTo>
                        <a:pt x="63" y="42"/>
                        <a:pt x="62" y="44"/>
                        <a:pt x="59" y="46"/>
                      </a:cubicBezTo>
                      <a:cubicBezTo>
                        <a:pt x="58" y="47"/>
                        <a:pt x="53" y="48"/>
                        <a:pt x="53" y="50"/>
                      </a:cubicBezTo>
                      <a:cubicBezTo>
                        <a:pt x="52" y="51"/>
                        <a:pt x="52" y="53"/>
                        <a:pt x="52" y="55"/>
                      </a:cubicBezTo>
                      <a:cubicBezTo>
                        <a:pt x="51" y="56"/>
                        <a:pt x="50" y="57"/>
                        <a:pt x="49" y="58"/>
                      </a:cubicBezTo>
                      <a:cubicBezTo>
                        <a:pt x="48" y="61"/>
                        <a:pt x="48" y="62"/>
                        <a:pt x="46" y="64"/>
                      </a:cubicBezTo>
                      <a:cubicBezTo>
                        <a:pt x="43" y="65"/>
                        <a:pt x="40" y="65"/>
                        <a:pt x="37" y="65"/>
                      </a:cubicBezTo>
                      <a:cubicBezTo>
                        <a:pt x="35" y="65"/>
                        <a:pt x="32" y="64"/>
                        <a:pt x="30" y="65"/>
                      </a:cubicBezTo>
                      <a:cubicBezTo>
                        <a:pt x="29" y="65"/>
                        <a:pt x="28" y="66"/>
                        <a:pt x="27" y="66"/>
                      </a:cubicBezTo>
                      <a:cubicBezTo>
                        <a:pt x="24" y="64"/>
                        <a:pt x="20" y="62"/>
                        <a:pt x="16" y="60"/>
                      </a:cubicBezTo>
                      <a:cubicBezTo>
                        <a:pt x="9" y="55"/>
                        <a:pt x="4" y="49"/>
                        <a:pt x="0" y="42"/>
                      </a:cubicBezTo>
                      <a:cubicBezTo>
                        <a:pt x="0" y="41"/>
                        <a:pt x="1" y="41"/>
                        <a:pt x="1" y="40"/>
                      </a:cubicBezTo>
                      <a:cubicBezTo>
                        <a:pt x="3" y="36"/>
                        <a:pt x="3" y="34"/>
                        <a:pt x="3" y="30"/>
                      </a:cubicBezTo>
                      <a:cubicBezTo>
                        <a:pt x="3" y="25"/>
                        <a:pt x="2" y="20"/>
                        <a:pt x="4" y="15"/>
                      </a:cubicBezTo>
                      <a:cubicBezTo>
                        <a:pt x="6" y="11"/>
                        <a:pt x="7" y="10"/>
                        <a:pt x="11" y="9"/>
                      </a:cubicBezTo>
                      <a:cubicBezTo>
                        <a:pt x="16" y="6"/>
                        <a:pt x="23" y="7"/>
                        <a:pt x="29" y="8"/>
                      </a:cubicBezTo>
                      <a:cubicBezTo>
                        <a:pt x="31" y="8"/>
                        <a:pt x="32" y="5"/>
                        <a:pt x="33" y="4"/>
                      </a:cubicBezTo>
                      <a:cubicBezTo>
                        <a:pt x="36" y="7"/>
                        <a:pt x="39" y="10"/>
                        <a:pt x="40" y="10"/>
                      </a:cubicBezTo>
                      <a:cubicBezTo>
                        <a:pt x="42" y="11"/>
                        <a:pt x="44" y="11"/>
                        <a:pt x="46" y="11"/>
                      </a:cubicBezTo>
                      <a:cubicBezTo>
                        <a:pt x="48" y="11"/>
                        <a:pt x="52" y="8"/>
                        <a:pt x="55" y="8"/>
                      </a:cubicBezTo>
                      <a:cubicBezTo>
                        <a:pt x="58" y="9"/>
                        <a:pt x="57" y="9"/>
                        <a:pt x="60" y="8"/>
                      </a:cubicBezTo>
                      <a:cubicBezTo>
                        <a:pt x="66" y="7"/>
                        <a:pt x="69" y="3"/>
                        <a:pt x="74" y="0"/>
                      </a:cubicBezTo>
                      <a:cubicBezTo>
                        <a:pt x="74" y="1"/>
                        <a:pt x="74" y="3"/>
                        <a:pt x="74" y="5"/>
                      </a:cubicBezTo>
                      <a:cubicBezTo>
                        <a:pt x="74" y="10"/>
                        <a:pt x="74" y="15"/>
                        <a:pt x="74"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6" name="Freeform 278"/>
                <p:cNvSpPr/>
                <p:nvPr/>
              </p:nvSpPr>
              <p:spPr bwMode="auto">
                <a:xfrm>
                  <a:off x="5564178" y="3557586"/>
                  <a:ext cx="320674" cy="601662"/>
                </a:xfrm>
                <a:custGeom>
                  <a:avLst/>
                  <a:gdLst/>
                  <a:ahLst/>
                  <a:cxnLst>
                    <a:cxn ang="0">
                      <a:pos x="119" y="82"/>
                    </a:cxn>
                    <a:cxn ang="0">
                      <a:pos x="114" y="92"/>
                    </a:cxn>
                    <a:cxn ang="0">
                      <a:pos x="107" y="97"/>
                    </a:cxn>
                    <a:cxn ang="0">
                      <a:pos x="82" y="104"/>
                    </a:cxn>
                    <a:cxn ang="0">
                      <a:pos x="79" y="129"/>
                    </a:cxn>
                    <a:cxn ang="0">
                      <a:pos x="78" y="130"/>
                    </a:cxn>
                    <a:cxn ang="0">
                      <a:pos x="60" y="118"/>
                    </a:cxn>
                    <a:cxn ang="0">
                      <a:pos x="42" y="104"/>
                    </a:cxn>
                    <a:cxn ang="0">
                      <a:pos x="35" y="148"/>
                    </a:cxn>
                    <a:cxn ang="0">
                      <a:pos x="38" y="177"/>
                    </a:cxn>
                    <a:cxn ang="0">
                      <a:pos x="43" y="186"/>
                    </a:cxn>
                    <a:cxn ang="0">
                      <a:pos x="72" y="215"/>
                    </a:cxn>
                    <a:cxn ang="0">
                      <a:pos x="78" y="219"/>
                    </a:cxn>
                    <a:cxn ang="0">
                      <a:pos x="61" y="228"/>
                    </a:cxn>
                    <a:cxn ang="0">
                      <a:pos x="44" y="215"/>
                    </a:cxn>
                    <a:cxn ang="0">
                      <a:pos x="36" y="212"/>
                    </a:cxn>
                    <a:cxn ang="0">
                      <a:pos x="22" y="196"/>
                    </a:cxn>
                    <a:cxn ang="0">
                      <a:pos x="12" y="179"/>
                    </a:cxn>
                    <a:cxn ang="0">
                      <a:pos x="22" y="159"/>
                    </a:cxn>
                    <a:cxn ang="0">
                      <a:pos x="31" y="143"/>
                    </a:cxn>
                    <a:cxn ang="0">
                      <a:pos x="29" y="123"/>
                    </a:cxn>
                    <a:cxn ang="0">
                      <a:pos x="15" y="94"/>
                    </a:cxn>
                    <a:cxn ang="0">
                      <a:pos x="16" y="74"/>
                    </a:cxn>
                    <a:cxn ang="0">
                      <a:pos x="9" y="49"/>
                    </a:cxn>
                    <a:cxn ang="0">
                      <a:pos x="19" y="9"/>
                    </a:cxn>
                    <a:cxn ang="0">
                      <a:pos x="38" y="1"/>
                    </a:cxn>
                    <a:cxn ang="0">
                      <a:pos x="46" y="5"/>
                    </a:cxn>
                    <a:cxn ang="0">
                      <a:pos x="56" y="32"/>
                    </a:cxn>
                    <a:cxn ang="0">
                      <a:pos x="73" y="38"/>
                    </a:cxn>
                    <a:cxn ang="0">
                      <a:pos x="91" y="33"/>
                    </a:cxn>
                    <a:cxn ang="0">
                      <a:pos x="107" y="46"/>
                    </a:cxn>
                    <a:cxn ang="0">
                      <a:pos x="112" y="62"/>
                    </a:cxn>
                    <a:cxn ang="0">
                      <a:pos x="121" y="78"/>
                    </a:cxn>
                  </a:cxnLst>
                  <a:rect l="0" t="0" r="r" b="b"/>
                  <a:pathLst>
                    <a:path w="122" h="229">
                      <a:moveTo>
                        <a:pt x="121" y="78"/>
                      </a:moveTo>
                      <a:cubicBezTo>
                        <a:pt x="120" y="81"/>
                        <a:pt x="120" y="79"/>
                        <a:pt x="119" y="82"/>
                      </a:cubicBezTo>
                      <a:cubicBezTo>
                        <a:pt x="118" y="85"/>
                        <a:pt x="119" y="82"/>
                        <a:pt x="118" y="86"/>
                      </a:cubicBezTo>
                      <a:cubicBezTo>
                        <a:pt x="117" y="89"/>
                        <a:pt x="116" y="93"/>
                        <a:pt x="114" y="92"/>
                      </a:cubicBezTo>
                      <a:cubicBezTo>
                        <a:pt x="113" y="91"/>
                        <a:pt x="112" y="92"/>
                        <a:pt x="111" y="93"/>
                      </a:cubicBezTo>
                      <a:cubicBezTo>
                        <a:pt x="110" y="94"/>
                        <a:pt x="109" y="97"/>
                        <a:pt x="107" y="97"/>
                      </a:cubicBezTo>
                      <a:cubicBezTo>
                        <a:pt x="101" y="96"/>
                        <a:pt x="94" y="95"/>
                        <a:pt x="89" y="98"/>
                      </a:cubicBezTo>
                      <a:cubicBezTo>
                        <a:pt x="85" y="99"/>
                        <a:pt x="84" y="100"/>
                        <a:pt x="82" y="104"/>
                      </a:cubicBezTo>
                      <a:cubicBezTo>
                        <a:pt x="80" y="109"/>
                        <a:pt x="81" y="114"/>
                        <a:pt x="81" y="119"/>
                      </a:cubicBezTo>
                      <a:cubicBezTo>
                        <a:pt x="81" y="123"/>
                        <a:pt x="81" y="125"/>
                        <a:pt x="79" y="129"/>
                      </a:cubicBezTo>
                      <a:cubicBezTo>
                        <a:pt x="79" y="130"/>
                        <a:pt x="78" y="130"/>
                        <a:pt x="78" y="131"/>
                      </a:cubicBezTo>
                      <a:cubicBezTo>
                        <a:pt x="78" y="131"/>
                        <a:pt x="78" y="130"/>
                        <a:pt x="78" y="130"/>
                      </a:cubicBezTo>
                      <a:cubicBezTo>
                        <a:pt x="75" y="126"/>
                        <a:pt x="74" y="123"/>
                        <a:pt x="70" y="121"/>
                      </a:cubicBezTo>
                      <a:cubicBezTo>
                        <a:pt x="68" y="119"/>
                        <a:pt x="63" y="119"/>
                        <a:pt x="60" y="118"/>
                      </a:cubicBezTo>
                      <a:cubicBezTo>
                        <a:pt x="55" y="117"/>
                        <a:pt x="53" y="115"/>
                        <a:pt x="49" y="112"/>
                      </a:cubicBezTo>
                      <a:cubicBezTo>
                        <a:pt x="46" y="110"/>
                        <a:pt x="45" y="107"/>
                        <a:pt x="42" y="104"/>
                      </a:cubicBezTo>
                      <a:cubicBezTo>
                        <a:pt x="37" y="109"/>
                        <a:pt x="40" y="121"/>
                        <a:pt x="40" y="127"/>
                      </a:cubicBezTo>
                      <a:cubicBezTo>
                        <a:pt x="40" y="135"/>
                        <a:pt x="38" y="141"/>
                        <a:pt x="35" y="148"/>
                      </a:cubicBezTo>
                      <a:cubicBezTo>
                        <a:pt x="33" y="153"/>
                        <a:pt x="29" y="161"/>
                        <a:pt x="31" y="167"/>
                      </a:cubicBezTo>
                      <a:cubicBezTo>
                        <a:pt x="32" y="171"/>
                        <a:pt x="34" y="175"/>
                        <a:pt x="38" y="177"/>
                      </a:cubicBezTo>
                      <a:cubicBezTo>
                        <a:pt x="40" y="178"/>
                        <a:pt x="41" y="178"/>
                        <a:pt x="42" y="181"/>
                      </a:cubicBezTo>
                      <a:cubicBezTo>
                        <a:pt x="42" y="182"/>
                        <a:pt x="42" y="184"/>
                        <a:pt x="43" y="186"/>
                      </a:cubicBezTo>
                      <a:cubicBezTo>
                        <a:pt x="44" y="193"/>
                        <a:pt x="44" y="201"/>
                        <a:pt x="50" y="206"/>
                      </a:cubicBezTo>
                      <a:cubicBezTo>
                        <a:pt x="56" y="211"/>
                        <a:pt x="64" y="212"/>
                        <a:pt x="72" y="215"/>
                      </a:cubicBezTo>
                      <a:cubicBezTo>
                        <a:pt x="75" y="216"/>
                        <a:pt x="77" y="217"/>
                        <a:pt x="80" y="218"/>
                      </a:cubicBezTo>
                      <a:cubicBezTo>
                        <a:pt x="79" y="218"/>
                        <a:pt x="79" y="219"/>
                        <a:pt x="78" y="219"/>
                      </a:cubicBezTo>
                      <a:cubicBezTo>
                        <a:pt x="75" y="220"/>
                        <a:pt x="73" y="223"/>
                        <a:pt x="70" y="225"/>
                      </a:cubicBezTo>
                      <a:cubicBezTo>
                        <a:pt x="66" y="227"/>
                        <a:pt x="65" y="229"/>
                        <a:pt x="61" y="228"/>
                      </a:cubicBezTo>
                      <a:cubicBezTo>
                        <a:pt x="57" y="227"/>
                        <a:pt x="56" y="226"/>
                        <a:pt x="53" y="223"/>
                      </a:cubicBezTo>
                      <a:cubicBezTo>
                        <a:pt x="50" y="220"/>
                        <a:pt x="48" y="216"/>
                        <a:pt x="44" y="215"/>
                      </a:cubicBezTo>
                      <a:cubicBezTo>
                        <a:pt x="41" y="215"/>
                        <a:pt x="39" y="215"/>
                        <a:pt x="37" y="216"/>
                      </a:cubicBezTo>
                      <a:cubicBezTo>
                        <a:pt x="36" y="215"/>
                        <a:pt x="36" y="213"/>
                        <a:pt x="36" y="212"/>
                      </a:cubicBezTo>
                      <a:cubicBezTo>
                        <a:pt x="35" y="208"/>
                        <a:pt x="35" y="204"/>
                        <a:pt x="31" y="202"/>
                      </a:cubicBezTo>
                      <a:cubicBezTo>
                        <a:pt x="28" y="200"/>
                        <a:pt x="25" y="199"/>
                        <a:pt x="22" y="196"/>
                      </a:cubicBezTo>
                      <a:cubicBezTo>
                        <a:pt x="19" y="194"/>
                        <a:pt x="16" y="191"/>
                        <a:pt x="14" y="189"/>
                      </a:cubicBezTo>
                      <a:cubicBezTo>
                        <a:pt x="12" y="186"/>
                        <a:pt x="12" y="182"/>
                        <a:pt x="12" y="179"/>
                      </a:cubicBezTo>
                      <a:cubicBezTo>
                        <a:pt x="12" y="174"/>
                        <a:pt x="14" y="171"/>
                        <a:pt x="15" y="167"/>
                      </a:cubicBezTo>
                      <a:cubicBezTo>
                        <a:pt x="18" y="165"/>
                        <a:pt x="20" y="162"/>
                        <a:pt x="22" y="159"/>
                      </a:cubicBezTo>
                      <a:cubicBezTo>
                        <a:pt x="24" y="156"/>
                        <a:pt x="25" y="152"/>
                        <a:pt x="27" y="149"/>
                      </a:cubicBezTo>
                      <a:cubicBezTo>
                        <a:pt x="29" y="147"/>
                        <a:pt x="30" y="145"/>
                        <a:pt x="31" y="143"/>
                      </a:cubicBezTo>
                      <a:cubicBezTo>
                        <a:pt x="32" y="141"/>
                        <a:pt x="31" y="138"/>
                        <a:pt x="30" y="136"/>
                      </a:cubicBezTo>
                      <a:cubicBezTo>
                        <a:pt x="30" y="132"/>
                        <a:pt x="31" y="127"/>
                        <a:pt x="29" y="123"/>
                      </a:cubicBezTo>
                      <a:cubicBezTo>
                        <a:pt x="27" y="118"/>
                        <a:pt x="25" y="113"/>
                        <a:pt x="22" y="108"/>
                      </a:cubicBezTo>
                      <a:cubicBezTo>
                        <a:pt x="19" y="104"/>
                        <a:pt x="18" y="98"/>
                        <a:pt x="15" y="94"/>
                      </a:cubicBezTo>
                      <a:cubicBezTo>
                        <a:pt x="13" y="89"/>
                        <a:pt x="11" y="86"/>
                        <a:pt x="13" y="82"/>
                      </a:cubicBezTo>
                      <a:cubicBezTo>
                        <a:pt x="14" y="79"/>
                        <a:pt x="16" y="77"/>
                        <a:pt x="16" y="74"/>
                      </a:cubicBezTo>
                      <a:cubicBezTo>
                        <a:pt x="17" y="71"/>
                        <a:pt x="15" y="68"/>
                        <a:pt x="15" y="65"/>
                      </a:cubicBezTo>
                      <a:cubicBezTo>
                        <a:pt x="13" y="60"/>
                        <a:pt x="11" y="54"/>
                        <a:pt x="9" y="49"/>
                      </a:cubicBezTo>
                      <a:cubicBezTo>
                        <a:pt x="5" y="41"/>
                        <a:pt x="0" y="28"/>
                        <a:pt x="4" y="19"/>
                      </a:cubicBezTo>
                      <a:cubicBezTo>
                        <a:pt x="6" y="14"/>
                        <a:pt x="14" y="12"/>
                        <a:pt x="19" y="9"/>
                      </a:cubicBezTo>
                      <a:cubicBezTo>
                        <a:pt x="22" y="7"/>
                        <a:pt x="26" y="7"/>
                        <a:pt x="30" y="5"/>
                      </a:cubicBezTo>
                      <a:cubicBezTo>
                        <a:pt x="32" y="4"/>
                        <a:pt x="35" y="2"/>
                        <a:pt x="38" y="1"/>
                      </a:cubicBezTo>
                      <a:cubicBezTo>
                        <a:pt x="39" y="0"/>
                        <a:pt x="40" y="0"/>
                        <a:pt x="41" y="0"/>
                      </a:cubicBezTo>
                      <a:cubicBezTo>
                        <a:pt x="43" y="1"/>
                        <a:pt x="44" y="3"/>
                        <a:pt x="46" y="5"/>
                      </a:cubicBezTo>
                      <a:cubicBezTo>
                        <a:pt x="49" y="8"/>
                        <a:pt x="51" y="14"/>
                        <a:pt x="54" y="18"/>
                      </a:cubicBezTo>
                      <a:cubicBezTo>
                        <a:pt x="57" y="22"/>
                        <a:pt x="56" y="27"/>
                        <a:pt x="56" y="32"/>
                      </a:cubicBezTo>
                      <a:cubicBezTo>
                        <a:pt x="56" y="35"/>
                        <a:pt x="56" y="37"/>
                        <a:pt x="57" y="39"/>
                      </a:cubicBezTo>
                      <a:cubicBezTo>
                        <a:pt x="62" y="47"/>
                        <a:pt x="67" y="38"/>
                        <a:pt x="73" y="38"/>
                      </a:cubicBezTo>
                      <a:cubicBezTo>
                        <a:pt x="77" y="38"/>
                        <a:pt x="79" y="40"/>
                        <a:pt x="83" y="39"/>
                      </a:cubicBezTo>
                      <a:cubicBezTo>
                        <a:pt x="87" y="39"/>
                        <a:pt x="88" y="36"/>
                        <a:pt x="91" y="33"/>
                      </a:cubicBezTo>
                      <a:cubicBezTo>
                        <a:pt x="96" y="30"/>
                        <a:pt x="102" y="36"/>
                        <a:pt x="104" y="40"/>
                      </a:cubicBezTo>
                      <a:cubicBezTo>
                        <a:pt x="105" y="42"/>
                        <a:pt x="106" y="44"/>
                        <a:pt x="107" y="46"/>
                      </a:cubicBezTo>
                      <a:cubicBezTo>
                        <a:pt x="108" y="50"/>
                        <a:pt x="110" y="52"/>
                        <a:pt x="110" y="55"/>
                      </a:cubicBezTo>
                      <a:cubicBezTo>
                        <a:pt x="111" y="58"/>
                        <a:pt x="110" y="60"/>
                        <a:pt x="112" y="62"/>
                      </a:cubicBezTo>
                      <a:cubicBezTo>
                        <a:pt x="114" y="65"/>
                        <a:pt x="116" y="67"/>
                        <a:pt x="117" y="70"/>
                      </a:cubicBezTo>
                      <a:cubicBezTo>
                        <a:pt x="119" y="73"/>
                        <a:pt x="122" y="75"/>
                        <a:pt x="121" y="7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7" name="Freeform 279"/>
                <p:cNvSpPr/>
                <p:nvPr/>
              </p:nvSpPr>
              <p:spPr bwMode="auto">
                <a:xfrm>
                  <a:off x="5759441" y="3433761"/>
                  <a:ext cx="274637" cy="604837"/>
                </a:xfrm>
                <a:custGeom>
                  <a:avLst/>
                  <a:gdLst/>
                  <a:ahLst/>
                  <a:cxnLst>
                    <a:cxn ang="0">
                      <a:pos x="91" y="194"/>
                    </a:cxn>
                    <a:cxn ang="0">
                      <a:pos x="75" y="209"/>
                    </a:cxn>
                    <a:cxn ang="0">
                      <a:pos x="56" y="222"/>
                    </a:cxn>
                    <a:cxn ang="0">
                      <a:pos x="35" y="229"/>
                    </a:cxn>
                    <a:cxn ang="0">
                      <a:pos x="37" y="209"/>
                    </a:cxn>
                    <a:cxn ang="0">
                      <a:pos x="34" y="201"/>
                    </a:cxn>
                    <a:cxn ang="0">
                      <a:pos x="50" y="200"/>
                    </a:cxn>
                    <a:cxn ang="0">
                      <a:pos x="56" y="191"/>
                    </a:cxn>
                    <a:cxn ang="0">
                      <a:pos x="63" y="182"/>
                    </a:cxn>
                    <a:cxn ang="0">
                      <a:pos x="75" y="171"/>
                    </a:cxn>
                    <a:cxn ang="0">
                      <a:pos x="78" y="141"/>
                    </a:cxn>
                    <a:cxn ang="0">
                      <a:pos x="78" y="136"/>
                    </a:cxn>
                    <a:cxn ang="0">
                      <a:pos x="75" y="126"/>
                    </a:cxn>
                    <a:cxn ang="0">
                      <a:pos x="70" y="116"/>
                    </a:cxn>
                    <a:cxn ang="0">
                      <a:pos x="59" y="98"/>
                    </a:cxn>
                    <a:cxn ang="0">
                      <a:pos x="46" y="84"/>
                    </a:cxn>
                    <a:cxn ang="0">
                      <a:pos x="31" y="66"/>
                    </a:cxn>
                    <a:cxn ang="0">
                      <a:pos x="38" y="53"/>
                    </a:cxn>
                    <a:cxn ang="0">
                      <a:pos x="36" y="48"/>
                    </a:cxn>
                    <a:cxn ang="0">
                      <a:pos x="28" y="39"/>
                    </a:cxn>
                    <a:cxn ang="0">
                      <a:pos x="11" y="34"/>
                    </a:cxn>
                    <a:cxn ang="0">
                      <a:pos x="3" y="22"/>
                    </a:cxn>
                    <a:cxn ang="0">
                      <a:pos x="2" y="12"/>
                    </a:cxn>
                    <a:cxn ang="0">
                      <a:pos x="15" y="8"/>
                    </a:cxn>
                    <a:cxn ang="0">
                      <a:pos x="48" y="2"/>
                    </a:cxn>
                    <a:cxn ang="0">
                      <a:pos x="58" y="6"/>
                    </a:cxn>
                    <a:cxn ang="0">
                      <a:pos x="79" y="28"/>
                    </a:cxn>
                    <a:cxn ang="0">
                      <a:pos x="86" y="31"/>
                    </a:cxn>
                    <a:cxn ang="0">
                      <a:pos x="67" y="38"/>
                    </a:cxn>
                    <a:cxn ang="0">
                      <a:pos x="58" y="77"/>
                    </a:cxn>
                    <a:cxn ang="0">
                      <a:pos x="67" y="100"/>
                    </a:cxn>
                    <a:cxn ang="0">
                      <a:pos x="86" y="114"/>
                    </a:cxn>
                    <a:cxn ang="0">
                      <a:pos x="103" y="155"/>
                    </a:cxn>
                  </a:cxnLst>
                  <a:rect l="0" t="0" r="r" b="b"/>
                  <a:pathLst>
                    <a:path w="105" h="230">
                      <a:moveTo>
                        <a:pt x="102" y="177"/>
                      </a:moveTo>
                      <a:cubicBezTo>
                        <a:pt x="100" y="185"/>
                        <a:pt x="98" y="189"/>
                        <a:pt x="91" y="194"/>
                      </a:cubicBezTo>
                      <a:cubicBezTo>
                        <a:pt x="88" y="196"/>
                        <a:pt x="84" y="198"/>
                        <a:pt x="82" y="200"/>
                      </a:cubicBezTo>
                      <a:cubicBezTo>
                        <a:pt x="80" y="203"/>
                        <a:pt x="78" y="206"/>
                        <a:pt x="75" y="209"/>
                      </a:cubicBezTo>
                      <a:cubicBezTo>
                        <a:pt x="72" y="212"/>
                        <a:pt x="69" y="213"/>
                        <a:pt x="65" y="216"/>
                      </a:cubicBezTo>
                      <a:cubicBezTo>
                        <a:pt x="62" y="218"/>
                        <a:pt x="59" y="220"/>
                        <a:pt x="56" y="222"/>
                      </a:cubicBezTo>
                      <a:cubicBezTo>
                        <a:pt x="53" y="224"/>
                        <a:pt x="50" y="225"/>
                        <a:pt x="46" y="226"/>
                      </a:cubicBezTo>
                      <a:cubicBezTo>
                        <a:pt x="43" y="227"/>
                        <a:pt x="39" y="230"/>
                        <a:pt x="35" y="229"/>
                      </a:cubicBezTo>
                      <a:cubicBezTo>
                        <a:pt x="35" y="225"/>
                        <a:pt x="37" y="223"/>
                        <a:pt x="38" y="219"/>
                      </a:cubicBezTo>
                      <a:cubicBezTo>
                        <a:pt x="38" y="215"/>
                        <a:pt x="38" y="212"/>
                        <a:pt x="37" y="209"/>
                      </a:cubicBezTo>
                      <a:cubicBezTo>
                        <a:pt x="36" y="206"/>
                        <a:pt x="34" y="204"/>
                        <a:pt x="31" y="202"/>
                      </a:cubicBezTo>
                      <a:cubicBezTo>
                        <a:pt x="32" y="202"/>
                        <a:pt x="33" y="201"/>
                        <a:pt x="34" y="201"/>
                      </a:cubicBezTo>
                      <a:cubicBezTo>
                        <a:pt x="36" y="200"/>
                        <a:pt x="39" y="201"/>
                        <a:pt x="41" y="201"/>
                      </a:cubicBezTo>
                      <a:cubicBezTo>
                        <a:pt x="44" y="201"/>
                        <a:pt x="47" y="201"/>
                        <a:pt x="50" y="200"/>
                      </a:cubicBezTo>
                      <a:cubicBezTo>
                        <a:pt x="52" y="198"/>
                        <a:pt x="52" y="197"/>
                        <a:pt x="53" y="194"/>
                      </a:cubicBezTo>
                      <a:cubicBezTo>
                        <a:pt x="54" y="193"/>
                        <a:pt x="55" y="192"/>
                        <a:pt x="56" y="191"/>
                      </a:cubicBezTo>
                      <a:cubicBezTo>
                        <a:pt x="56" y="189"/>
                        <a:pt x="56" y="187"/>
                        <a:pt x="57" y="186"/>
                      </a:cubicBezTo>
                      <a:cubicBezTo>
                        <a:pt x="57" y="184"/>
                        <a:pt x="62" y="183"/>
                        <a:pt x="63" y="182"/>
                      </a:cubicBezTo>
                      <a:cubicBezTo>
                        <a:pt x="66" y="180"/>
                        <a:pt x="67" y="178"/>
                        <a:pt x="70" y="176"/>
                      </a:cubicBezTo>
                      <a:cubicBezTo>
                        <a:pt x="72" y="174"/>
                        <a:pt x="73" y="172"/>
                        <a:pt x="75" y="171"/>
                      </a:cubicBezTo>
                      <a:cubicBezTo>
                        <a:pt x="79" y="166"/>
                        <a:pt x="78" y="162"/>
                        <a:pt x="78" y="156"/>
                      </a:cubicBezTo>
                      <a:cubicBezTo>
                        <a:pt x="78" y="151"/>
                        <a:pt x="78" y="146"/>
                        <a:pt x="78" y="141"/>
                      </a:cubicBezTo>
                      <a:cubicBezTo>
                        <a:pt x="78" y="139"/>
                        <a:pt x="78" y="137"/>
                        <a:pt x="78" y="136"/>
                      </a:cubicBezTo>
                      <a:cubicBezTo>
                        <a:pt x="78" y="136"/>
                        <a:pt x="78" y="136"/>
                        <a:pt x="78" y="136"/>
                      </a:cubicBezTo>
                      <a:cubicBezTo>
                        <a:pt x="78" y="135"/>
                        <a:pt x="78" y="134"/>
                        <a:pt x="78" y="133"/>
                      </a:cubicBezTo>
                      <a:cubicBezTo>
                        <a:pt x="77" y="130"/>
                        <a:pt x="76" y="129"/>
                        <a:pt x="75" y="126"/>
                      </a:cubicBezTo>
                      <a:cubicBezTo>
                        <a:pt x="74" y="124"/>
                        <a:pt x="74" y="123"/>
                        <a:pt x="74" y="121"/>
                      </a:cubicBezTo>
                      <a:cubicBezTo>
                        <a:pt x="73" y="120"/>
                        <a:pt x="71" y="118"/>
                        <a:pt x="70" y="116"/>
                      </a:cubicBezTo>
                      <a:cubicBezTo>
                        <a:pt x="69" y="113"/>
                        <a:pt x="67" y="111"/>
                        <a:pt x="65" y="109"/>
                      </a:cubicBezTo>
                      <a:cubicBezTo>
                        <a:pt x="62" y="105"/>
                        <a:pt x="60" y="102"/>
                        <a:pt x="59" y="98"/>
                      </a:cubicBezTo>
                      <a:cubicBezTo>
                        <a:pt x="58" y="95"/>
                        <a:pt x="59" y="94"/>
                        <a:pt x="56" y="92"/>
                      </a:cubicBezTo>
                      <a:cubicBezTo>
                        <a:pt x="53" y="89"/>
                        <a:pt x="49" y="87"/>
                        <a:pt x="46" y="84"/>
                      </a:cubicBezTo>
                      <a:cubicBezTo>
                        <a:pt x="44" y="82"/>
                        <a:pt x="42" y="80"/>
                        <a:pt x="40" y="78"/>
                      </a:cubicBezTo>
                      <a:cubicBezTo>
                        <a:pt x="35" y="74"/>
                        <a:pt x="31" y="71"/>
                        <a:pt x="31" y="66"/>
                      </a:cubicBezTo>
                      <a:cubicBezTo>
                        <a:pt x="31" y="62"/>
                        <a:pt x="31" y="60"/>
                        <a:pt x="33" y="58"/>
                      </a:cubicBezTo>
                      <a:cubicBezTo>
                        <a:pt x="35" y="56"/>
                        <a:pt x="38" y="56"/>
                        <a:pt x="38" y="53"/>
                      </a:cubicBezTo>
                      <a:cubicBezTo>
                        <a:pt x="37" y="51"/>
                        <a:pt x="36" y="51"/>
                        <a:pt x="36" y="50"/>
                      </a:cubicBezTo>
                      <a:cubicBezTo>
                        <a:pt x="35" y="49"/>
                        <a:pt x="36" y="48"/>
                        <a:pt x="36" y="48"/>
                      </a:cubicBezTo>
                      <a:cubicBezTo>
                        <a:pt x="35" y="46"/>
                        <a:pt x="35" y="45"/>
                        <a:pt x="34" y="43"/>
                      </a:cubicBezTo>
                      <a:cubicBezTo>
                        <a:pt x="32" y="40"/>
                        <a:pt x="32" y="38"/>
                        <a:pt x="28" y="39"/>
                      </a:cubicBezTo>
                      <a:cubicBezTo>
                        <a:pt x="24" y="40"/>
                        <a:pt x="15" y="42"/>
                        <a:pt x="12" y="39"/>
                      </a:cubicBezTo>
                      <a:cubicBezTo>
                        <a:pt x="11" y="37"/>
                        <a:pt x="11" y="35"/>
                        <a:pt x="11" y="34"/>
                      </a:cubicBezTo>
                      <a:cubicBezTo>
                        <a:pt x="10" y="31"/>
                        <a:pt x="9" y="31"/>
                        <a:pt x="7" y="29"/>
                      </a:cubicBezTo>
                      <a:cubicBezTo>
                        <a:pt x="5" y="27"/>
                        <a:pt x="4" y="25"/>
                        <a:pt x="3" y="22"/>
                      </a:cubicBezTo>
                      <a:cubicBezTo>
                        <a:pt x="3" y="21"/>
                        <a:pt x="2" y="19"/>
                        <a:pt x="0" y="16"/>
                      </a:cubicBezTo>
                      <a:cubicBezTo>
                        <a:pt x="1" y="15"/>
                        <a:pt x="1" y="14"/>
                        <a:pt x="2" y="12"/>
                      </a:cubicBezTo>
                      <a:cubicBezTo>
                        <a:pt x="2" y="9"/>
                        <a:pt x="1" y="8"/>
                        <a:pt x="5" y="8"/>
                      </a:cubicBezTo>
                      <a:cubicBezTo>
                        <a:pt x="8" y="8"/>
                        <a:pt x="12" y="8"/>
                        <a:pt x="15" y="8"/>
                      </a:cubicBezTo>
                      <a:cubicBezTo>
                        <a:pt x="21" y="7"/>
                        <a:pt x="27" y="8"/>
                        <a:pt x="33" y="6"/>
                      </a:cubicBezTo>
                      <a:cubicBezTo>
                        <a:pt x="38" y="4"/>
                        <a:pt x="43" y="3"/>
                        <a:pt x="48" y="2"/>
                      </a:cubicBezTo>
                      <a:cubicBezTo>
                        <a:pt x="50" y="1"/>
                        <a:pt x="52" y="0"/>
                        <a:pt x="54" y="1"/>
                      </a:cubicBezTo>
                      <a:cubicBezTo>
                        <a:pt x="58" y="1"/>
                        <a:pt x="57" y="3"/>
                        <a:pt x="58" y="6"/>
                      </a:cubicBezTo>
                      <a:cubicBezTo>
                        <a:pt x="60" y="11"/>
                        <a:pt x="63" y="15"/>
                        <a:pt x="65" y="19"/>
                      </a:cubicBezTo>
                      <a:cubicBezTo>
                        <a:pt x="69" y="25"/>
                        <a:pt x="72" y="27"/>
                        <a:pt x="79" y="28"/>
                      </a:cubicBezTo>
                      <a:cubicBezTo>
                        <a:pt x="82" y="28"/>
                        <a:pt x="84" y="29"/>
                        <a:pt x="86" y="30"/>
                      </a:cubicBezTo>
                      <a:cubicBezTo>
                        <a:pt x="86" y="31"/>
                        <a:pt x="86" y="31"/>
                        <a:pt x="86" y="31"/>
                      </a:cubicBezTo>
                      <a:cubicBezTo>
                        <a:pt x="83" y="32"/>
                        <a:pt x="80" y="34"/>
                        <a:pt x="77" y="36"/>
                      </a:cubicBezTo>
                      <a:cubicBezTo>
                        <a:pt x="73" y="37"/>
                        <a:pt x="70" y="37"/>
                        <a:pt x="67" y="38"/>
                      </a:cubicBezTo>
                      <a:cubicBezTo>
                        <a:pt x="61" y="40"/>
                        <a:pt x="57" y="48"/>
                        <a:pt x="56" y="54"/>
                      </a:cubicBezTo>
                      <a:cubicBezTo>
                        <a:pt x="55" y="62"/>
                        <a:pt x="56" y="69"/>
                        <a:pt x="58" y="77"/>
                      </a:cubicBezTo>
                      <a:cubicBezTo>
                        <a:pt x="59" y="80"/>
                        <a:pt x="60" y="84"/>
                        <a:pt x="62" y="88"/>
                      </a:cubicBezTo>
                      <a:cubicBezTo>
                        <a:pt x="63" y="91"/>
                        <a:pt x="64" y="97"/>
                        <a:pt x="67" y="100"/>
                      </a:cubicBezTo>
                      <a:cubicBezTo>
                        <a:pt x="69" y="103"/>
                        <a:pt x="74" y="104"/>
                        <a:pt x="78" y="106"/>
                      </a:cubicBezTo>
                      <a:cubicBezTo>
                        <a:pt x="81" y="108"/>
                        <a:pt x="83" y="112"/>
                        <a:pt x="86" y="114"/>
                      </a:cubicBezTo>
                      <a:cubicBezTo>
                        <a:pt x="93" y="119"/>
                        <a:pt x="96" y="124"/>
                        <a:pt x="98" y="132"/>
                      </a:cubicBezTo>
                      <a:cubicBezTo>
                        <a:pt x="100" y="140"/>
                        <a:pt x="101" y="147"/>
                        <a:pt x="103" y="155"/>
                      </a:cubicBezTo>
                      <a:cubicBezTo>
                        <a:pt x="105" y="162"/>
                        <a:pt x="104" y="170"/>
                        <a:pt x="102" y="17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8" name="Freeform 280"/>
                <p:cNvSpPr/>
                <p:nvPr/>
              </p:nvSpPr>
              <p:spPr bwMode="auto">
                <a:xfrm>
                  <a:off x="5367329" y="3200399"/>
                  <a:ext cx="328612" cy="795337"/>
                </a:xfrm>
                <a:custGeom>
                  <a:avLst/>
                  <a:gdLst/>
                  <a:ahLst/>
                  <a:cxnLst>
                    <a:cxn ang="0">
                      <a:pos x="124" y="119"/>
                    </a:cxn>
                    <a:cxn ang="0">
                      <a:pos x="120" y="132"/>
                    </a:cxn>
                    <a:cxn ang="0">
                      <a:pos x="113" y="137"/>
                    </a:cxn>
                    <a:cxn ang="0">
                      <a:pos x="94" y="145"/>
                    </a:cxn>
                    <a:cxn ang="0">
                      <a:pos x="84" y="185"/>
                    </a:cxn>
                    <a:cxn ang="0">
                      <a:pos x="91" y="210"/>
                    </a:cxn>
                    <a:cxn ang="0">
                      <a:pos x="90" y="230"/>
                    </a:cxn>
                    <a:cxn ang="0">
                      <a:pos x="104" y="259"/>
                    </a:cxn>
                    <a:cxn ang="0">
                      <a:pos x="106" y="279"/>
                    </a:cxn>
                    <a:cxn ang="0">
                      <a:pos x="97" y="295"/>
                    </a:cxn>
                    <a:cxn ang="0">
                      <a:pos x="92" y="296"/>
                    </a:cxn>
                    <a:cxn ang="0">
                      <a:pos x="91" y="256"/>
                    </a:cxn>
                    <a:cxn ang="0">
                      <a:pos x="86" y="231"/>
                    </a:cxn>
                    <a:cxn ang="0">
                      <a:pos x="81" y="209"/>
                    </a:cxn>
                    <a:cxn ang="0">
                      <a:pos x="75" y="187"/>
                    </a:cxn>
                    <a:cxn ang="0">
                      <a:pos x="63" y="193"/>
                    </a:cxn>
                    <a:cxn ang="0">
                      <a:pos x="34" y="210"/>
                    </a:cxn>
                    <a:cxn ang="0">
                      <a:pos x="18" y="151"/>
                    </a:cxn>
                    <a:cxn ang="0">
                      <a:pos x="5" y="137"/>
                    </a:cxn>
                    <a:cxn ang="0">
                      <a:pos x="1" y="127"/>
                    </a:cxn>
                    <a:cxn ang="0">
                      <a:pos x="7" y="113"/>
                    </a:cxn>
                    <a:cxn ang="0">
                      <a:pos x="10" y="107"/>
                    </a:cxn>
                    <a:cxn ang="0">
                      <a:pos x="17" y="93"/>
                    </a:cxn>
                    <a:cxn ang="0">
                      <a:pos x="16" y="78"/>
                    </a:cxn>
                    <a:cxn ang="0">
                      <a:pos x="34" y="71"/>
                    </a:cxn>
                    <a:cxn ang="0">
                      <a:pos x="44" y="35"/>
                    </a:cxn>
                    <a:cxn ang="0">
                      <a:pos x="62" y="23"/>
                    </a:cxn>
                    <a:cxn ang="0">
                      <a:pos x="74" y="16"/>
                    </a:cxn>
                    <a:cxn ang="0">
                      <a:pos x="84" y="2"/>
                    </a:cxn>
                    <a:cxn ang="0">
                      <a:pos x="89" y="17"/>
                    </a:cxn>
                    <a:cxn ang="0">
                      <a:pos x="93" y="31"/>
                    </a:cxn>
                    <a:cxn ang="0">
                      <a:pos x="78" y="60"/>
                    </a:cxn>
                    <a:cxn ang="0">
                      <a:pos x="94" y="79"/>
                    </a:cxn>
                    <a:cxn ang="0">
                      <a:pos x="104" y="91"/>
                    </a:cxn>
                    <a:cxn ang="0">
                      <a:pos x="102" y="102"/>
                    </a:cxn>
                    <a:cxn ang="0">
                      <a:pos x="112" y="111"/>
                    </a:cxn>
                  </a:cxnLst>
                  <a:rect l="0" t="0" r="r" b="b"/>
                  <a:pathLst>
                    <a:path w="125" h="303">
                      <a:moveTo>
                        <a:pt x="125" y="119"/>
                      </a:moveTo>
                      <a:cubicBezTo>
                        <a:pt x="124" y="119"/>
                        <a:pt x="124" y="119"/>
                        <a:pt x="124" y="119"/>
                      </a:cubicBezTo>
                      <a:cubicBezTo>
                        <a:pt x="123" y="121"/>
                        <a:pt x="123" y="123"/>
                        <a:pt x="123" y="125"/>
                      </a:cubicBezTo>
                      <a:cubicBezTo>
                        <a:pt x="122" y="127"/>
                        <a:pt x="121" y="129"/>
                        <a:pt x="120" y="132"/>
                      </a:cubicBezTo>
                      <a:cubicBezTo>
                        <a:pt x="119" y="134"/>
                        <a:pt x="118" y="135"/>
                        <a:pt x="116" y="136"/>
                      </a:cubicBezTo>
                      <a:cubicBezTo>
                        <a:pt x="115" y="136"/>
                        <a:pt x="114" y="136"/>
                        <a:pt x="113" y="137"/>
                      </a:cubicBezTo>
                      <a:cubicBezTo>
                        <a:pt x="110" y="138"/>
                        <a:pt x="107" y="140"/>
                        <a:pt x="105" y="141"/>
                      </a:cubicBezTo>
                      <a:cubicBezTo>
                        <a:pt x="101" y="143"/>
                        <a:pt x="97" y="143"/>
                        <a:pt x="94" y="145"/>
                      </a:cubicBezTo>
                      <a:cubicBezTo>
                        <a:pt x="89" y="148"/>
                        <a:pt x="81" y="150"/>
                        <a:pt x="79" y="155"/>
                      </a:cubicBezTo>
                      <a:cubicBezTo>
                        <a:pt x="75" y="164"/>
                        <a:pt x="80" y="177"/>
                        <a:pt x="84" y="185"/>
                      </a:cubicBezTo>
                      <a:cubicBezTo>
                        <a:pt x="86" y="190"/>
                        <a:pt x="88" y="196"/>
                        <a:pt x="90" y="201"/>
                      </a:cubicBezTo>
                      <a:cubicBezTo>
                        <a:pt x="90" y="204"/>
                        <a:pt x="92" y="207"/>
                        <a:pt x="91" y="210"/>
                      </a:cubicBezTo>
                      <a:cubicBezTo>
                        <a:pt x="91" y="213"/>
                        <a:pt x="89" y="215"/>
                        <a:pt x="88" y="218"/>
                      </a:cubicBezTo>
                      <a:cubicBezTo>
                        <a:pt x="86" y="222"/>
                        <a:pt x="88" y="225"/>
                        <a:pt x="90" y="230"/>
                      </a:cubicBezTo>
                      <a:cubicBezTo>
                        <a:pt x="93" y="234"/>
                        <a:pt x="94" y="240"/>
                        <a:pt x="97" y="244"/>
                      </a:cubicBezTo>
                      <a:cubicBezTo>
                        <a:pt x="100" y="249"/>
                        <a:pt x="102" y="254"/>
                        <a:pt x="104" y="259"/>
                      </a:cubicBezTo>
                      <a:cubicBezTo>
                        <a:pt x="106" y="263"/>
                        <a:pt x="105" y="268"/>
                        <a:pt x="105" y="272"/>
                      </a:cubicBezTo>
                      <a:cubicBezTo>
                        <a:pt x="106" y="274"/>
                        <a:pt x="107" y="277"/>
                        <a:pt x="106" y="279"/>
                      </a:cubicBezTo>
                      <a:cubicBezTo>
                        <a:pt x="105" y="281"/>
                        <a:pt x="104" y="283"/>
                        <a:pt x="102" y="285"/>
                      </a:cubicBezTo>
                      <a:cubicBezTo>
                        <a:pt x="100" y="288"/>
                        <a:pt x="99" y="292"/>
                        <a:pt x="97" y="295"/>
                      </a:cubicBezTo>
                      <a:cubicBezTo>
                        <a:pt x="95" y="298"/>
                        <a:pt x="93" y="301"/>
                        <a:pt x="90" y="303"/>
                      </a:cubicBezTo>
                      <a:cubicBezTo>
                        <a:pt x="91" y="301"/>
                        <a:pt x="92" y="298"/>
                        <a:pt x="92" y="296"/>
                      </a:cubicBezTo>
                      <a:cubicBezTo>
                        <a:pt x="93" y="289"/>
                        <a:pt x="92" y="281"/>
                        <a:pt x="92" y="274"/>
                      </a:cubicBezTo>
                      <a:cubicBezTo>
                        <a:pt x="92" y="268"/>
                        <a:pt x="91" y="262"/>
                        <a:pt x="91" y="256"/>
                      </a:cubicBezTo>
                      <a:cubicBezTo>
                        <a:pt x="91" y="251"/>
                        <a:pt x="91" y="246"/>
                        <a:pt x="89" y="241"/>
                      </a:cubicBezTo>
                      <a:cubicBezTo>
                        <a:pt x="88" y="237"/>
                        <a:pt x="87" y="234"/>
                        <a:pt x="86" y="231"/>
                      </a:cubicBezTo>
                      <a:cubicBezTo>
                        <a:pt x="84" y="227"/>
                        <a:pt x="83" y="224"/>
                        <a:pt x="83" y="219"/>
                      </a:cubicBezTo>
                      <a:cubicBezTo>
                        <a:pt x="82" y="215"/>
                        <a:pt x="82" y="212"/>
                        <a:pt x="81" y="209"/>
                      </a:cubicBezTo>
                      <a:cubicBezTo>
                        <a:pt x="81" y="205"/>
                        <a:pt x="79" y="201"/>
                        <a:pt x="78" y="197"/>
                      </a:cubicBezTo>
                      <a:cubicBezTo>
                        <a:pt x="78" y="194"/>
                        <a:pt x="77" y="189"/>
                        <a:pt x="75" y="187"/>
                      </a:cubicBezTo>
                      <a:cubicBezTo>
                        <a:pt x="73" y="184"/>
                        <a:pt x="69" y="183"/>
                        <a:pt x="65" y="184"/>
                      </a:cubicBezTo>
                      <a:cubicBezTo>
                        <a:pt x="61" y="185"/>
                        <a:pt x="63" y="189"/>
                        <a:pt x="63" y="193"/>
                      </a:cubicBezTo>
                      <a:cubicBezTo>
                        <a:pt x="62" y="198"/>
                        <a:pt x="59" y="206"/>
                        <a:pt x="54" y="208"/>
                      </a:cubicBezTo>
                      <a:cubicBezTo>
                        <a:pt x="49" y="210"/>
                        <a:pt x="40" y="211"/>
                        <a:pt x="34" y="210"/>
                      </a:cubicBezTo>
                      <a:cubicBezTo>
                        <a:pt x="21" y="207"/>
                        <a:pt x="34" y="178"/>
                        <a:pt x="31" y="169"/>
                      </a:cubicBezTo>
                      <a:cubicBezTo>
                        <a:pt x="29" y="162"/>
                        <a:pt x="22" y="157"/>
                        <a:pt x="18" y="151"/>
                      </a:cubicBezTo>
                      <a:cubicBezTo>
                        <a:pt x="16" y="148"/>
                        <a:pt x="15" y="145"/>
                        <a:pt x="12" y="143"/>
                      </a:cubicBezTo>
                      <a:cubicBezTo>
                        <a:pt x="10" y="140"/>
                        <a:pt x="7" y="139"/>
                        <a:pt x="5" y="137"/>
                      </a:cubicBezTo>
                      <a:cubicBezTo>
                        <a:pt x="2" y="135"/>
                        <a:pt x="1" y="131"/>
                        <a:pt x="0" y="128"/>
                      </a:cubicBezTo>
                      <a:cubicBezTo>
                        <a:pt x="0" y="128"/>
                        <a:pt x="0" y="127"/>
                        <a:pt x="1" y="127"/>
                      </a:cubicBezTo>
                      <a:cubicBezTo>
                        <a:pt x="2" y="126"/>
                        <a:pt x="2" y="125"/>
                        <a:pt x="3" y="124"/>
                      </a:cubicBezTo>
                      <a:cubicBezTo>
                        <a:pt x="6" y="121"/>
                        <a:pt x="7" y="117"/>
                        <a:pt x="7" y="113"/>
                      </a:cubicBezTo>
                      <a:cubicBezTo>
                        <a:pt x="7" y="111"/>
                        <a:pt x="7" y="110"/>
                        <a:pt x="7" y="109"/>
                      </a:cubicBezTo>
                      <a:cubicBezTo>
                        <a:pt x="8" y="109"/>
                        <a:pt x="9" y="108"/>
                        <a:pt x="10" y="107"/>
                      </a:cubicBezTo>
                      <a:cubicBezTo>
                        <a:pt x="12" y="106"/>
                        <a:pt x="13" y="104"/>
                        <a:pt x="14" y="102"/>
                      </a:cubicBezTo>
                      <a:cubicBezTo>
                        <a:pt x="15" y="99"/>
                        <a:pt x="16" y="96"/>
                        <a:pt x="17" y="93"/>
                      </a:cubicBezTo>
                      <a:cubicBezTo>
                        <a:pt x="18" y="90"/>
                        <a:pt x="18" y="88"/>
                        <a:pt x="17" y="86"/>
                      </a:cubicBezTo>
                      <a:cubicBezTo>
                        <a:pt x="16" y="83"/>
                        <a:pt x="13" y="80"/>
                        <a:pt x="16" y="78"/>
                      </a:cubicBezTo>
                      <a:cubicBezTo>
                        <a:pt x="20" y="76"/>
                        <a:pt x="25" y="79"/>
                        <a:pt x="29" y="79"/>
                      </a:cubicBezTo>
                      <a:cubicBezTo>
                        <a:pt x="33" y="79"/>
                        <a:pt x="33" y="74"/>
                        <a:pt x="34" y="71"/>
                      </a:cubicBezTo>
                      <a:cubicBezTo>
                        <a:pt x="35" y="64"/>
                        <a:pt x="34" y="58"/>
                        <a:pt x="36" y="52"/>
                      </a:cubicBezTo>
                      <a:cubicBezTo>
                        <a:pt x="38" y="46"/>
                        <a:pt x="40" y="40"/>
                        <a:pt x="44" y="35"/>
                      </a:cubicBezTo>
                      <a:cubicBezTo>
                        <a:pt x="46" y="31"/>
                        <a:pt x="50" y="27"/>
                        <a:pt x="55" y="24"/>
                      </a:cubicBezTo>
                      <a:cubicBezTo>
                        <a:pt x="57" y="23"/>
                        <a:pt x="60" y="23"/>
                        <a:pt x="62" y="23"/>
                      </a:cubicBezTo>
                      <a:cubicBezTo>
                        <a:pt x="65" y="23"/>
                        <a:pt x="69" y="24"/>
                        <a:pt x="71" y="23"/>
                      </a:cubicBezTo>
                      <a:cubicBezTo>
                        <a:pt x="73" y="22"/>
                        <a:pt x="74" y="19"/>
                        <a:pt x="74" y="16"/>
                      </a:cubicBezTo>
                      <a:cubicBezTo>
                        <a:pt x="75" y="16"/>
                        <a:pt x="76" y="15"/>
                        <a:pt x="77" y="13"/>
                      </a:cubicBezTo>
                      <a:cubicBezTo>
                        <a:pt x="78" y="11"/>
                        <a:pt x="79" y="0"/>
                        <a:pt x="84" y="2"/>
                      </a:cubicBezTo>
                      <a:cubicBezTo>
                        <a:pt x="86" y="3"/>
                        <a:pt x="87" y="8"/>
                        <a:pt x="87" y="10"/>
                      </a:cubicBezTo>
                      <a:cubicBezTo>
                        <a:pt x="88" y="12"/>
                        <a:pt x="89" y="15"/>
                        <a:pt x="89" y="17"/>
                      </a:cubicBezTo>
                      <a:cubicBezTo>
                        <a:pt x="90" y="19"/>
                        <a:pt x="92" y="22"/>
                        <a:pt x="92" y="24"/>
                      </a:cubicBezTo>
                      <a:cubicBezTo>
                        <a:pt x="93" y="26"/>
                        <a:pt x="93" y="28"/>
                        <a:pt x="93" y="31"/>
                      </a:cubicBezTo>
                      <a:cubicBezTo>
                        <a:pt x="93" y="36"/>
                        <a:pt x="92" y="43"/>
                        <a:pt x="90" y="48"/>
                      </a:cubicBezTo>
                      <a:cubicBezTo>
                        <a:pt x="87" y="52"/>
                        <a:pt x="80" y="55"/>
                        <a:pt x="78" y="60"/>
                      </a:cubicBezTo>
                      <a:cubicBezTo>
                        <a:pt x="77" y="67"/>
                        <a:pt x="80" y="72"/>
                        <a:pt x="86" y="75"/>
                      </a:cubicBezTo>
                      <a:cubicBezTo>
                        <a:pt x="89" y="76"/>
                        <a:pt x="91" y="77"/>
                        <a:pt x="94" y="79"/>
                      </a:cubicBezTo>
                      <a:cubicBezTo>
                        <a:pt x="96" y="81"/>
                        <a:pt x="98" y="83"/>
                        <a:pt x="100" y="85"/>
                      </a:cubicBezTo>
                      <a:cubicBezTo>
                        <a:pt x="101" y="87"/>
                        <a:pt x="102" y="90"/>
                        <a:pt x="104" y="91"/>
                      </a:cubicBezTo>
                      <a:cubicBezTo>
                        <a:pt x="105" y="93"/>
                        <a:pt x="106" y="93"/>
                        <a:pt x="106" y="95"/>
                      </a:cubicBezTo>
                      <a:cubicBezTo>
                        <a:pt x="106" y="97"/>
                        <a:pt x="103" y="100"/>
                        <a:pt x="102" y="102"/>
                      </a:cubicBezTo>
                      <a:cubicBezTo>
                        <a:pt x="101" y="106"/>
                        <a:pt x="101" y="107"/>
                        <a:pt x="105" y="108"/>
                      </a:cubicBezTo>
                      <a:cubicBezTo>
                        <a:pt x="107" y="109"/>
                        <a:pt x="110" y="110"/>
                        <a:pt x="112" y="111"/>
                      </a:cubicBezTo>
                      <a:cubicBezTo>
                        <a:pt x="116" y="113"/>
                        <a:pt x="120" y="117"/>
                        <a:pt x="125" y="11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9" name="Freeform 281"/>
                <p:cNvSpPr/>
                <p:nvPr/>
              </p:nvSpPr>
              <p:spPr bwMode="auto">
                <a:xfrm>
                  <a:off x="5194292" y="3294060"/>
                  <a:ext cx="192087" cy="242887"/>
                </a:xfrm>
                <a:custGeom>
                  <a:avLst/>
                  <a:gdLst/>
                  <a:ahLst/>
                  <a:cxnLst>
                    <a:cxn ang="0">
                      <a:pos x="73" y="73"/>
                    </a:cxn>
                    <a:cxn ang="0">
                      <a:pos x="73" y="77"/>
                    </a:cxn>
                    <a:cxn ang="0">
                      <a:pos x="69" y="88"/>
                    </a:cxn>
                    <a:cxn ang="0">
                      <a:pos x="67" y="91"/>
                    </a:cxn>
                    <a:cxn ang="0">
                      <a:pos x="66" y="92"/>
                    </a:cxn>
                    <a:cxn ang="0">
                      <a:pos x="64" y="88"/>
                    </a:cxn>
                    <a:cxn ang="0">
                      <a:pos x="61" y="77"/>
                    </a:cxn>
                    <a:cxn ang="0">
                      <a:pos x="54" y="68"/>
                    </a:cxn>
                    <a:cxn ang="0">
                      <a:pos x="48" y="60"/>
                    </a:cxn>
                    <a:cxn ang="0">
                      <a:pos x="33" y="41"/>
                    </a:cxn>
                    <a:cxn ang="0">
                      <a:pos x="31" y="23"/>
                    </a:cxn>
                    <a:cxn ang="0">
                      <a:pos x="28" y="31"/>
                    </a:cxn>
                    <a:cxn ang="0">
                      <a:pos x="26" y="37"/>
                    </a:cxn>
                    <a:cxn ang="0">
                      <a:pos x="21" y="38"/>
                    </a:cxn>
                    <a:cxn ang="0">
                      <a:pos x="29" y="54"/>
                    </a:cxn>
                    <a:cxn ang="0">
                      <a:pos x="40" y="70"/>
                    </a:cxn>
                    <a:cxn ang="0">
                      <a:pos x="26" y="75"/>
                    </a:cxn>
                    <a:cxn ang="0">
                      <a:pos x="16" y="74"/>
                    </a:cxn>
                    <a:cxn ang="0">
                      <a:pos x="16" y="68"/>
                    </a:cxn>
                    <a:cxn ang="0">
                      <a:pos x="12" y="49"/>
                    </a:cxn>
                    <a:cxn ang="0">
                      <a:pos x="10" y="44"/>
                    </a:cxn>
                    <a:cxn ang="0">
                      <a:pos x="6" y="38"/>
                    </a:cxn>
                    <a:cxn ang="0">
                      <a:pos x="6" y="30"/>
                    </a:cxn>
                    <a:cxn ang="0">
                      <a:pos x="9" y="23"/>
                    </a:cxn>
                    <a:cxn ang="0">
                      <a:pos x="6" y="14"/>
                    </a:cxn>
                    <a:cxn ang="0">
                      <a:pos x="1" y="8"/>
                    </a:cxn>
                    <a:cxn ang="0">
                      <a:pos x="6" y="3"/>
                    </a:cxn>
                    <a:cxn ang="0">
                      <a:pos x="25" y="6"/>
                    </a:cxn>
                    <a:cxn ang="0">
                      <a:pos x="32" y="9"/>
                    </a:cxn>
                    <a:cxn ang="0">
                      <a:pos x="38" y="17"/>
                    </a:cxn>
                    <a:cxn ang="0">
                      <a:pos x="51" y="21"/>
                    </a:cxn>
                    <a:cxn ang="0">
                      <a:pos x="60" y="19"/>
                    </a:cxn>
                    <a:cxn ang="0">
                      <a:pos x="65" y="21"/>
                    </a:cxn>
                    <a:cxn ang="0">
                      <a:pos x="61" y="33"/>
                    </a:cxn>
                    <a:cxn ang="0">
                      <a:pos x="54" y="45"/>
                    </a:cxn>
                    <a:cxn ang="0">
                      <a:pos x="57" y="60"/>
                    </a:cxn>
                    <a:cxn ang="0">
                      <a:pos x="59" y="57"/>
                    </a:cxn>
                    <a:cxn ang="0">
                      <a:pos x="62" y="52"/>
                    </a:cxn>
                    <a:cxn ang="0">
                      <a:pos x="64" y="44"/>
                    </a:cxn>
                    <a:cxn ang="0">
                      <a:pos x="66" y="51"/>
                    </a:cxn>
                    <a:cxn ang="0">
                      <a:pos x="70" y="60"/>
                    </a:cxn>
                    <a:cxn ang="0">
                      <a:pos x="73" y="73"/>
                    </a:cxn>
                  </a:cxnLst>
                  <a:rect l="0" t="0" r="r" b="b"/>
                  <a:pathLst>
                    <a:path w="73" h="92">
                      <a:moveTo>
                        <a:pt x="73" y="73"/>
                      </a:moveTo>
                      <a:cubicBezTo>
                        <a:pt x="73" y="74"/>
                        <a:pt x="73" y="75"/>
                        <a:pt x="73" y="77"/>
                      </a:cubicBezTo>
                      <a:cubicBezTo>
                        <a:pt x="73" y="81"/>
                        <a:pt x="72" y="85"/>
                        <a:pt x="69" y="88"/>
                      </a:cubicBezTo>
                      <a:cubicBezTo>
                        <a:pt x="68" y="89"/>
                        <a:pt x="68" y="90"/>
                        <a:pt x="67" y="91"/>
                      </a:cubicBezTo>
                      <a:cubicBezTo>
                        <a:pt x="66" y="91"/>
                        <a:pt x="66" y="92"/>
                        <a:pt x="66" y="92"/>
                      </a:cubicBezTo>
                      <a:cubicBezTo>
                        <a:pt x="65" y="90"/>
                        <a:pt x="64" y="89"/>
                        <a:pt x="64" y="88"/>
                      </a:cubicBezTo>
                      <a:cubicBezTo>
                        <a:pt x="62" y="84"/>
                        <a:pt x="62" y="81"/>
                        <a:pt x="61" y="77"/>
                      </a:cubicBezTo>
                      <a:cubicBezTo>
                        <a:pt x="59" y="74"/>
                        <a:pt x="57" y="71"/>
                        <a:pt x="54" y="68"/>
                      </a:cubicBezTo>
                      <a:cubicBezTo>
                        <a:pt x="52" y="65"/>
                        <a:pt x="50" y="62"/>
                        <a:pt x="48" y="60"/>
                      </a:cubicBezTo>
                      <a:cubicBezTo>
                        <a:pt x="41" y="53"/>
                        <a:pt x="36" y="50"/>
                        <a:pt x="33" y="41"/>
                      </a:cubicBezTo>
                      <a:cubicBezTo>
                        <a:pt x="31" y="35"/>
                        <a:pt x="33" y="28"/>
                        <a:pt x="31" y="23"/>
                      </a:cubicBezTo>
                      <a:cubicBezTo>
                        <a:pt x="30" y="24"/>
                        <a:pt x="29" y="29"/>
                        <a:pt x="28" y="31"/>
                      </a:cubicBezTo>
                      <a:cubicBezTo>
                        <a:pt x="27" y="34"/>
                        <a:pt x="28" y="35"/>
                        <a:pt x="26" y="37"/>
                      </a:cubicBezTo>
                      <a:cubicBezTo>
                        <a:pt x="25" y="38"/>
                        <a:pt x="22" y="38"/>
                        <a:pt x="21" y="38"/>
                      </a:cubicBezTo>
                      <a:cubicBezTo>
                        <a:pt x="17" y="42"/>
                        <a:pt x="26" y="51"/>
                        <a:pt x="29" y="54"/>
                      </a:cubicBezTo>
                      <a:cubicBezTo>
                        <a:pt x="33" y="59"/>
                        <a:pt x="36" y="65"/>
                        <a:pt x="40" y="70"/>
                      </a:cubicBezTo>
                      <a:cubicBezTo>
                        <a:pt x="45" y="77"/>
                        <a:pt x="29" y="74"/>
                        <a:pt x="26" y="75"/>
                      </a:cubicBezTo>
                      <a:cubicBezTo>
                        <a:pt x="23" y="75"/>
                        <a:pt x="19" y="74"/>
                        <a:pt x="16" y="74"/>
                      </a:cubicBezTo>
                      <a:cubicBezTo>
                        <a:pt x="16" y="72"/>
                        <a:pt x="16" y="70"/>
                        <a:pt x="16" y="68"/>
                      </a:cubicBezTo>
                      <a:cubicBezTo>
                        <a:pt x="16" y="61"/>
                        <a:pt x="15" y="56"/>
                        <a:pt x="12" y="49"/>
                      </a:cubicBezTo>
                      <a:cubicBezTo>
                        <a:pt x="12" y="48"/>
                        <a:pt x="11" y="45"/>
                        <a:pt x="10" y="44"/>
                      </a:cubicBezTo>
                      <a:cubicBezTo>
                        <a:pt x="9" y="42"/>
                        <a:pt x="7" y="40"/>
                        <a:pt x="6" y="38"/>
                      </a:cubicBezTo>
                      <a:cubicBezTo>
                        <a:pt x="5" y="35"/>
                        <a:pt x="4" y="32"/>
                        <a:pt x="6" y="30"/>
                      </a:cubicBezTo>
                      <a:cubicBezTo>
                        <a:pt x="9" y="26"/>
                        <a:pt x="10" y="27"/>
                        <a:pt x="9" y="23"/>
                      </a:cubicBezTo>
                      <a:cubicBezTo>
                        <a:pt x="9" y="19"/>
                        <a:pt x="9" y="16"/>
                        <a:pt x="6" y="14"/>
                      </a:cubicBezTo>
                      <a:cubicBezTo>
                        <a:pt x="4" y="12"/>
                        <a:pt x="0" y="11"/>
                        <a:pt x="1" y="8"/>
                      </a:cubicBezTo>
                      <a:cubicBezTo>
                        <a:pt x="1" y="6"/>
                        <a:pt x="4" y="4"/>
                        <a:pt x="6" y="3"/>
                      </a:cubicBezTo>
                      <a:cubicBezTo>
                        <a:pt x="12" y="0"/>
                        <a:pt x="19" y="4"/>
                        <a:pt x="25" y="6"/>
                      </a:cubicBezTo>
                      <a:cubicBezTo>
                        <a:pt x="27" y="7"/>
                        <a:pt x="30" y="7"/>
                        <a:pt x="32" y="9"/>
                      </a:cubicBezTo>
                      <a:cubicBezTo>
                        <a:pt x="34" y="12"/>
                        <a:pt x="36" y="15"/>
                        <a:pt x="38" y="17"/>
                      </a:cubicBezTo>
                      <a:cubicBezTo>
                        <a:pt x="42" y="23"/>
                        <a:pt x="44" y="25"/>
                        <a:pt x="51" y="21"/>
                      </a:cubicBezTo>
                      <a:cubicBezTo>
                        <a:pt x="52" y="20"/>
                        <a:pt x="60" y="18"/>
                        <a:pt x="60" y="19"/>
                      </a:cubicBezTo>
                      <a:cubicBezTo>
                        <a:pt x="61" y="21"/>
                        <a:pt x="63" y="20"/>
                        <a:pt x="65" y="21"/>
                      </a:cubicBezTo>
                      <a:cubicBezTo>
                        <a:pt x="72" y="25"/>
                        <a:pt x="64" y="29"/>
                        <a:pt x="61" y="33"/>
                      </a:cubicBezTo>
                      <a:cubicBezTo>
                        <a:pt x="58" y="37"/>
                        <a:pt x="56" y="40"/>
                        <a:pt x="54" y="45"/>
                      </a:cubicBezTo>
                      <a:cubicBezTo>
                        <a:pt x="51" y="51"/>
                        <a:pt x="53" y="56"/>
                        <a:pt x="57" y="60"/>
                      </a:cubicBezTo>
                      <a:cubicBezTo>
                        <a:pt x="60" y="59"/>
                        <a:pt x="58" y="58"/>
                        <a:pt x="59" y="57"/>
                      </a:cubicBezTo>
                      <a:cubicBezTo>
                        <a:pt x="60" y="55"/>
                        <a:pt x="61" y="54"/>
                        <a:pt x="62" y="52"/>
                      </a:cubicBezTo>
                      <a:cubicBezTo>
                        <a:pt x="63" y="50"/>
                        <a:pt x="63" y="46"/>
                        <a:pt x="64" y="44"/>
                      </a:cubicBezTo>
                      <a:cubicBezTo>
                        <a:pt x="66" y="44"/>
                        <a:pt x="66" y="49"/>
                        <a:pt x="66" y="51"/>
                      </a:cubicBezTo>
                      <a:cubicBezTo>
                        <a:pt x="67" y="54"/>
                        <a:pt x="69" y="57"/>
                        <a:pt x="70" y="60"/>
                      </a:cubicBezTo>
                      <a:cubicBezTo>
                        <a:pt x="72" y="64"/>
                        <a:pt x="73" y="69"/>
                        <a:pt x="73" y="7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0" name="Freeform 282"/>
                <p:cNvSpPr/>
                <p:nvPr/>
              </p:nvSpPr>
              <p:spPr bwMode="auto">
                <a:xfrm>
                  <a:off x="5218104" y="3216274"/>
                  <a:ext cx="138112" cy="73025"/>
                </a:xfrm>
                <a:custGeom>
                  <a:avLst/>
                  <a:gdLst/>
                  <a:ahLst/>
                  <a:cxnLst>
                    <a:cxn ang="0">
                      <a:pos x="53" y="22"/>
                    </a:cxn>
                    <a:cxn ang="0">
                      <a:pos x="37" y="28"/>
                    </a:cxn>
                    <a:cxn ang="0">
                      <a:pos x="18" y="28"/>
                    </a:cxn>
                    <a:cxn ang="0">
                      <a:pos x="4" y="23"/>
                    </a:cxn>
                    <a:cxn ang="0">
                      <a:pos x="0" y="11"/>
                    </a:cxn>
                    <a:cxn ang="0">
                      <a:pos x="4" y="14"/>
                    </a:cxn>
                    <a:cxn ang="0">
                      <a:pos x="10" y="10"/>
                    </a:cxn>
                    <a:cxn ang="0">
                      <a:pos x="39" y="4"/>
                    </a:cxn>
                    <a:cxn ang="0">
                      <a:pos x="50" y="14"/>
                    </a:cxn>
                    <a:cxn ang="0">
                      <a:pos x="53" y="22"/>
                    </a:cxn>
                  </a:cxnLst>
                  <a:rect l="0" t="0" r="r" b="b"/>
                  <a:pathLst>
                    <a:path w="53" h="28">
                      <a:moveTo>
                        <a:pt x="53" y="22"/>
                      </a:moveTo>
                      <a:cubicBezTo>
                        <a:pt x="47" y="23"/>
                        <a:pt x="42" y="27"/>
                        <a:pt x="37" y="28"/>
                      </a:cubicBezTo>
                      <a:cubicBezTo>
                        <a:pt x="31" y="28"/>
                        <a:pt x="24" y="28"/>
                        <a:pt x="18" y="28"/>
                      </a:cubicBezTo>
                      <a:cubicBezTo>
                        <a:pt x="13" y="28"/>
                        <a:pt x="8" y="27"/>
                        <a:pt x="4" y="23"/>
                      </a:cubicBezTo>
                      <a:cubicBezTo>
                        <a:pt x="2" y="20"/>
                        <a:pt x="1" y="16"/>
                        <a:pt x="0" y="11"/>
                      </a:cubicBezTo>
                      <a:cubicBezTo>
                        <a:pt x="1" y="13"/>
                        <a:pt x="2" y="14"/>
                        <a:pt x="4" y="14"/>
                      </a:cubicBezTo>
                      <a:cubicBezTo>
                        <a:pt x="6" y="13"/>
                        <a:pt x="8" y="11"/>
                        <a:pt x="10" y="10"/>
                      </a:cubicBezTo>
                      <a:cubicBezTo>
                        <a:pt x="19" y="5"/>
                        <a:pt x="29" y="0"/>
                        <a:pt x="39" y="4"/>
                      </a:cubicBezTo>
                      <a:cubicBezTo>
                        <a:pt x="44" y="6"/>
                        <a:pt x="49" y="8"/>
                        <a:pt x="50" y="14"/>
                      </a:cubicBezTo>
                      <a:cubicBezTo>
                        <a:pt x="51" y="17"/>
                        <a:pt x="51" y="20"/>
                        <a:pt x="53"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1" name="Freeform 283"/>
                <p:cNvSpPr/>
                <p:nvPr/>
              </p:nvSpPr>
              <p:spPr bwMode="auto">
                <a:xfrm>
                  <a:off x="4878380" y="3119435"/>
                  <a:ext cx="319087" cy="174625"/>
                </a:xfrm>
                <a:custGeom>
                  <a:avLst/>
                  <a:gdLst/>
                  <a:ahLst/>
                  <a:cxnLst>
                    <a:cxn ang="0">
                      <a:pos x="121" y="43"/>
                    </a:cxn>
                    <a:cxn ang="0">
                      <a:pos x="120" y="66"/>
                    </a:cxn>
                    <a:cxn ang="0">
                      <a:pos x="110" y="65"/>
                    </a:cxn>
                    <a:cxn ang="0">
                      <a:pos x="102" y="64"/>
                    </a:cxn>
                    <a:cxn ang="0">
                      <a:pos x="94" y="63"/>
                    </a:cxn>
                    <a:cxn ang="0">
                      <a:pos x="90" y="62"/>
                    </a:cxn>
                    <a:cxn ang="0">
                      <a:pos x="85" y="61"/>
                    </a:cxn>
                    <a:cxn ang="0">
                      <a:pos x="69" y="56"/>
                    </a:cxn>
                    <a:cxn ang="0">
                      <a:pos x="48" y="49"/>
                    </a:cxn>
                    <a:cxn ang="0">
                      <a:pos x="13" y="32"/>
                    </a:cxn>
                    <a:cxn ang="0">
                      <a:pos x="0" y="24"/>
                    </a:cxn>
                    <a:cxn ang="0">
                      <a:pos x="4" y="18"/>
                    </a:cxn>
                    <a:cxn ang="0">
                      <a:pos x="12" y="11"/>
                    </a:cxn>
                    <a:cxn ang="0">
                      <a:pos x="16" y="3"/>
                    </a:cxn>
                    <a:cxn ang="0">
                      <a:pos x="29" y="1"/>
                    </a:cxn>
                    <a:cxn ang="0">
                      <a:pos x="46" y="10"/>
                    </a:cxn>
                    <a:cxn ang="0">
                      <a:pos x="64" y="24"/>
                    </a:cxn>
                    <a:cxn ang="0">
                      <a:pos x="79" y="33"/>
                    </a:cxn>
                    <a:cxn ang="0">
                      <a:pos x="93" y="40"/>
                    </a:cxn>
                    <a:cxn ang="0">
                      <a:pos x="114" y="44"/>
                    </a:cxn>
                    <a:cxn ang="0">
                      <a:pos x="121" y="43"/>
                    </a:cxn>
                  </a:cxnLst>
                  <a:rect l="0" t="0" r="r" b="b"/>
                  <a:pathLst>
                    <a:path w="121" h="67">
                      <a:moveTo>
                        <a:pt x="121" y="43"/>
                      </a:moveTo>
                      <a:cubicBezTo>
                        <a:pt x="121" y="51"/>
                        <a:pt x="121" y="59"/>
                        <a:pt x="120" y="66"/>
                      </a:cubicBezTo>
                      <a:cubicBezTo>
                        <a:pt x="117" y="67"/>
                        <a:pt x="113" y="65"/>
                        <a:pt x="110" y="65"/>
                      </a:cubicBezTo>
                      <a:cubicBezTo>
                        <a:pt x="107" y="64"/>
                        <a:pt x="105" y="64"/>
                        <a:pt x="102" y="64"/>
                      </a:cubicBezTo>
                      <a:cubicBezTo>
                        <a:pt x="99" y="64"/>
                        <a:pt x="97" y="64"/>
                        <a:pt x="94" y="63"/>
                      </a:cubicBezTo>
                      <a:cubicBezTo>
                        <a:pt x="92" y="63"/>
                        <a:pt x="91" y="62"/>
                        <a:pt x="90" y="62"/>
                      </a:cubicBezTo>
                      <a:cubicBezTo>
                        <a:pt x="88" y="62"/>
                        <a:pt x="86" y="62"/>
                        <a:pt x="85" y="61"/>
                      </a:cubicBezTo>
                      <a:cubicBezTo>
                        <a:pt x="80" y="60"/>
                        <a:pt x="74" y="58"/>
                        <a:pt x="69" y="56"/>
                      </a:cubicBezTo>
                      <a:cubicBezTo>
                        <a:pt x="62" y="54"/>
                        <a:pt x="55" y="52"/>
                        <a:pt x="48" y="49"/>
                      </a:cubicBezTo>
                      <a:cubicBezTo>
                        <a:pt x="36" y="43"/>
                        <a:pt x="24" y="38"/>
                        <a:pt x="13" y="32"/>
                      </a:cubicBezTo>
                      <a:cubicBezTo>
                        <a:pt x="11" y="31"/>
                        <a:pt x="1" y="28"/>
                        <a:pt x="0" y="24"/>
                      </a:cubicBezTo>
                      <a:cubicBezTo>
                        <a:pt x="0" y="23"/>
                        <a:pt x="3" y="19"/>
                        <a:pt x="4" y="18"/>
                      </a:cubicBezTo>
                      <a:cubicBezTo>
                        <a:pt x="7" y="15"/>
                        <a:pt x="10" y="13"/>
                        <a:pt x="12" y="11"/>
                      </a:cubicBezTo>
                      <a:cubicBezTo>
                        <a:pt x="14" y="9"/>
                        <a:pt x="15" y="6"/>
                        <a:pt x="16" y="3"/>
                      </a:cubicBezTo>
                      <a:cubicBezTo>
                        <a:pt x="21" y="6"/>
                        <a:pt x="25" y="2"/>
                        <a:pt x="29" y="1"/>
                      </a:cubicBezTo>
                      <a:cubicBezTo>
                        <a:pt x="35" y="0"/>
                        <a:pt x="42" y="7"/>
                        <a:pt x="46" y="10"/>
                      </a:cubicBezTo>
                      <a:cubicBezTo>
                        <a:pt x="52" y="15"/>
                        <a:pt x="57" y="20"/>
                        <a:pt x="64" y="24"/>
                      </a:cubicBezTo>
                      <a:cubicBezTo>
                        <a:pt x="69" y="27"/>
                        <a:pt x="74" y="30"/>
                        <a:pt x="79" y="33"/>
                      </a:cubicBezTo>
                      <a:cubicBezTo>
                        <a:pt x="84" y="36"/>
                        <a:pt x="88" y="38"/>
                        <a:pt x="93" y="40"/>
                      </a:cubicBezTo>
                      <a:cubicBezTo>
                        <a:pt x="100" y="42"/>
                        <a:pt x="107" y="45"/>
                        <a:pt x="114" y="44"/>
                      </a:cubicBezTo>
                      <a:cubicBezTo>
                        <a:pt x="116" y="44"/>
                        <a:pt x="119" y="43"/>
                        <a:pt x="121" y="4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2" name="Freeform 284"/>
                <p:cNvSpPr/>
                <p:nvPr/>
              </p:nvSpPr>
              <p:spPr bwMode="auto">
                <a:xfrm>
                  <a:off x="4406893" y="2989260"/>
                  <a:ext cx="1155698" cy="1074737"/>
                </a:xfrm>
                <a:custGeom>
                  <a:avLst/>
                  <a:gdLst/>
                  <a:ahLst/>
                  <a:cxnLst>
                    <a:cxn ang="0">
                      <a:pos x="428" y="103"/>
                    </a:cxn>
                    <a:cxn ang="0">
                      <a:pos x="402" y="132"/>
                    </a:cxn>
                    <a:cxn ang="0">
                      <a:pos x="382" y="158"/>
                    </a:cxn>
                    <a:cxn ang="0">
                      <a:pos x="380" y="182"/>
                    </a:cxn>
                    <a:cxn ang="0">
                      <a:pos x="370" y="176"/>
                    </a:cxn>
                    <a:cxn ang="0">
                      <a:pos x="362" y="168"/>
                    </a:cxn>
                    <a:cxn ang="0">
                      <a:pos x="354" y="161"/>
                    </a:cxn>
                    <a:cxn ang="0">
                      <a:pos x="360" y="135"/>
                    </a:cxn>
                    <a:cxn ang="0">
                      <a:pos x="332" y="125"/>
                    </a:cxn>
                    <a:cxn ang="0">
                      <a:pos x="301" y="124"/>
                    </a:cxn>
                    <a:cxn ang="0">
                      <a:pos x="306" y="146"/>
                    </a:cxn>
                    <a:cxn ang="0">
                      <a:pos x="312" y="165"/>
                    </a:cxn>
                    <a:cxn ang="0">
                      <a:pos x="300" y="190"/>
                    </a:cxn>
                    <a:cxn ang="0">
                      <a:pos x="256" y="236"/>
                    </a:cxn>
                    <a:cxn ang="0">
                      <a:pos x="218" y="266"/>
                    </a:cxn>
                    <a:cxn ang="0">
                      <a:pos x="186" y="292"/>
                    </a:cxn>
                    <a:cxn ang="0">
                      <a:pos x="183" y="330"/>
                    </a:cxn>
                    <a:cxn ang="0">
                      <a:pos x="176" y="369"/>
                    </a:cxn>
                    <a:cxn ang="0">
                      <a:pos x="157" y="392"/>
                    </a:cxn>
                    <a:cxn ang="0">
                      <a:pos x="144" y="404"/>
                    </a:cxn>
                    <a:cxn ang="0">
                      <a:pos x="131" y="395"/>
                    </a:cxn>
                    <a:cxn ang="0">
                      <a:pos x="104" y="328"/>
                    </a:cxn>
                    <a:cxn ang="0">
                      <a:pos x="84" y="287"/>
                    </a:cxn>
                    <a:cxn ang="0">
                      <a:pos x="70" y="235"/>
                    </a:cxn>
                    <a:cxn ang="0">
                      <a:pos x="68" y="192"/>
                    </a:cxn>
                    <a:cxn ang="0">
                      <a:pos x="45" y="211"/>
                    </a:cxn>
                    <a:cxn ang="0">
                      <a:pos x="21" y="177"/>
                    </a:cxn>
                    <a:cxn ang="0">
                      <a:pos x="25" y="158"/>
                    </a:cxn>
                    <a:cxn ang="0">
                      <a:pos x="48" y="155"/>
                    </a:cxn>
                    <a:cxn ang="0">
                      <a:pos x="43" y="133"/>
                    </a:cxn>
                    <a:cxn ang="0">
                      <a:pos x="25" y="105"/>
                    </a:cxn>
                    <a:cxn ang="0">
                      <a:pos x="44" y="95"/>
                    </a:cxn>
                    <a:cxn ang="0">
                      <a:pos x="69" y="77"/>
                    </a:cxn>
                    <a:cxn ang="0">
                      <a:pos x="90" y="52"/>
                    </a:cxn>
                    <a:cxn ang="0">
                      <a:pos x="102" y="31"/>
                    </a:cxn>
                    <a:cxn ang="0">
                      <a:pos x="116" y="10"/>
                    </a:cxn>
                    <a:cxn ang="0">
                      <a:pos x="151" y="6"/>
                    </a:cxn>
                    <a:cxn ang="0">
                      <a:pos x="168" y="15"/>
                    </a:cxn>
                    <a:cxn ang="0">
                      <a:pos x="180" y="42"/>
                    </a:cxn>
                    <a:cxn ang="0">
                      <a:pos x="196" y="52"/>
                    </a:cxn>
                    <a:cxn ang="0">
                      <a:pos x="180" y="73"/>
                    </a:cxn>
                    <a:cxn ang="0">
                      <a:pos x="249" y="105"/>
                    </a:cxn>
                    <a:cxn ang="0">
                      <a:pos x="274" y="112"/>
                    </a:cxn>
                    <a:cxn ang="0">
                      <a:pos x="300" y="115"/>
                    </a:cxn>
                    <a:cxn ang="0">
                      <a:pos x="308" y="94"/>
                    </a:cxn>
                    <a:cxn ang="0">
                      <a:pos x="327" y="114"/>
                    </a:cxn>
                    <a:cxn ang="0">
                      <a:pos x="362" y="108"/>
                    </a:cxn>
                    <a:cxn ang="0">
                      <a:pos x="413" y="93"/>
                    </a:cxn>
                    <a:cxn ang="0">
                      <a:pos x="440" y="96"/>
                    </a:cxn>
                  </a:cxnLst>
                  <a:rect l="0" t="0" r="r" b="b"/>
                  <a:pathLst>
                    <a:path w="440" h="409">
                      <a:moveTo>
                        <a:pt x="440" y="96"/>
                      </a:moveTo>
                      <a:cubicBezTo>
                        <a:pt x="440" y="99"/>
                        <a:pt x="439" y="102"/>
                        <a:pt x="437" y="103"/>
                      </a:cubicBezTo>
                      <a:cubicBezTo>
                        <a:pt x="435" y="104"/>
                        <a:pt x="431" y="103"/>
                        <a:pt x="428" y="103"/>
                      </a:cubicBezTo>
                      <a:cubicBezTo>
                        <a:pt x="426" y="103"/>
                        <a:pt x="423" y="103"/>
                        <a:pt x="421" y="104"/>
                      </a:cubicBezTo>
                      <a:cubicBezTo>
                        <a:pt x="416" y="107"/>
                        <a:pt x="412" y="111"/>
                        <a:pt x="410" y="115"/>
                      </a:cubicBezTo>
                      <a:cubicBezTo>
                        <a:pt x="406" y="120"/>
                        <a:pt x="404" y="126"/>
                        <a:pt x="402" y="132"/>
                      </a:cubicBezTo>
                      <a:cubicBezTo>
                        <a:pt x="400" y="138"/>
                        <a:pt x="401" y="144"/>
                        <a:pt x="400" y="151"/>
                      </a:cubicBezTo>
                      <a:cubicBezTo>
                        <a:pt x="399" y="154"/>
                        <a:pt x="399" y="159"/>
                        <a:pt x="395" y="159"/>
                      </a:cubicBezTo>
                      <a:cubicBezTo>
                        <a:pt x="391" y="159"/>
                        <a:pt x="386" y="156"/>
                        <a:pt x="382" y="158"/>
                      </a:cubicBezTo>
                      <a:cubicBezTo>
                        <a:pt x="379" y="160"/>
                        <a:pt x="382" y="163"/>
                        <a:pt x="383" y="166"/>
                      </a:cubicBezTo>
                      <a:cubicBezTo>
                        <a:pt x="384" y="168"/>
                        <a:pt x="384" y="170"/>
                        <a:pt x="383" y="173"/>
                      </a:cubicBezTo>
                      <a:cubicBezTo>
                        <a:pt x="382" y="176"/>
                        <a:pt x="381" y="179"/>
                        <a:pt x="380" y="182"/>
                      </a:cubicBezTo>
                      <a:cubicBezTo>
                        <a:pt x="379" y="184"/>
                        <a:pt x="378" y="186"/>
                        <a:pt x="376" y="187"/>
                      </a:cubicBezTo>
                      <a:cubicBezTo>
                        <a:pt x="375" y="188"/>
                        <a:pt x="374" y="189"/>
                        <a:pt x="373" y="189"/>
                      </a:cubicBezTo>
                      <a:cubicBezTo>
                        <a:pt x="373" y="185"/>
                        <a:pt x="372" y="180"/>
                        <a:pt x="370" y="176"/>
                      </a:cubicBezTo>
                      <a:cubicBezTo>
                        <a:pt x="369" y="173"/>
                        <a:pt x="367" y="170"/>
                        <a:pt x="366" y="167"/>
                      </a:cubicBezTo>
                      <a:cubicBezTo>
                        <a:pt x="366" y="165"/>
                        <a:pt x="366" y="160"/>
                        <a:pt x="364" y="160"/>
                      </a:cubicBezTo>
                      <a:cubicBezTo>
                        <a:pt x="363" y="162"/>
                        <a:pt x="363" y="166"/>
                        <a:pt x="362" y="168"/>
                      </a:cubicBezTo>
                      <a:cubicBezTo>
                        <a:pt x="361" y="170"/>
                        <a:pt x="360" y="171"/>
                        <a:pt x="359" y="173"/>
                      </a:cubicBezTo>
                      <a:cubicBezTo>
                        <a:pt x="358" y="174"/>
                        <a:pt x="360" y="175"/>
                        <a:pt x="357" y="176"/>
                      </a:cubicBezTo>
                      <a:cubicBezTo>
                        <a:pt x="353" y="172"/>
                        <a:pt x="351" y="167"/>
                        <a:pt x="354" y="161"/>
                      </a:cubicBezTo>
                      <a:cubicBezTo>
                        <a:pt x="356" y="156"/>
                        <a:pt x="358" y="153"/>
                        <a:pt x="361" y="149"/>
                      </a:cubicBezTo>
                      <a:cubicBezTo>
                        <a:pt x="364" y="145"/>
                        <a:pt x="372" y="141"/>
                        <a:pt x="365" y="137"/>
                      </a:cubicBezTo>
                      <a:cubicBezTo>
                        <a:pt x="363" y="136"/>
                        <a:pt x="361" y="137"/>
                        <a:pt x="360" y="135"/>
                      </a:cubicBezTo>
                      <a:cubicBezTo>
                        <a:pt x="360" y="134"/>
                        <a:pt x="352" y="136"/>
                        <a:pt x="351" y="137"/>
                      </a:cubicBezTo>
                      <a:cubicBezTo>
                        <a:pt x="344" y="141"/>
                        <a:pt x="342" y="139"/>
                        <a:pt x="338" y="133"/>
                      </a:cubicBezTo>
                      <a:cubicBezTo>
                        <a:pt x="336" y="131"/>
                        <a:pt x="334" y="128"/>
                        <a:pt x="332" y="125"/>
                      </a:cubicBezTo>
                      <a:cubicBezTo>
                        <a:pt x="330" y="123"/>
                        <a:pt x="327" y="123"/>
                        <a:pt x="325" y="122"/>
                      </a:cubicBezTo>
                      <a:cubicBezTo>
                        <a:pt x="319" y="120"/>
                        <a:pt x="312" y="116"/>
                        <a:pt x="306" y="119"/>
                      </a:cubicBezTo>
                      <a:cubicBezTo>
                        <a:pt x="304" y="120"/>
                        <a:pt x="301" y="122"/>
                        <a:pt x="301" y="124"/>
                      </a:cubicBezTo>
                      <a:cubicBezTo>
                        <a:pt x="300" y="127"/>
                        <a:pt x="304" y="128"/>
                        <a:pt x="306" y="130"/>
                      </a:cubicBezTo>
                      <a:cubicBezTo>
                        <a:pt x="309" y="132"/>
                        <a:pt x="309" y="135"/>
                        <a:pt x="309" y="139"/>
                      </a:cubicBezTo>
                      <a:cubicBezTo>
                        <a:pt x="310" y="143"/>
                        <a:pt x="309" y="142"/>
                        <a:pt x="306" y="146"/>
                      </a:cubicBezTo>
                      <a:cubicBezTo>
                        <a:pt x="304" y="148"/>
                        <a:pt x="305" y="151"/>
                        <a:pt x="306" y="154"/>
                      </a:cubicBezTo>
                      <a:cubicBezTo>
                        <a:pt x="307" y="156"/>
                        <a:pt x="309" y="158"/>
                        <a:pt x="310" y="160"/>
                      </a:cubicBezTo>
                      <a:cubicBezTo>
                        <a:pt x="311" y="161"/>
                        <a:pt x="312" y="164"/>
                        <a:pt x="312" y="165"/>
                      </a:cubicBezTo>
                      <a:cubicBezTo>
                        <a:pt x="315" y="172"/>
                        <a:pt x="316" y="177"/>
                        <a:pt x="316" y="184"/>
                      </a:cubicBezTo>
                      <a:cubicBezTo>
                        <a:pt x="316" y="186"/>
                        <a:pt x="316" y="188"/>
                        <a:pt x="316" y="190"/>
                      </a:cubicBezTo>
                      <a:cubicBezTo>
                        <a:pt x="311" y="189"/>
                        <a:pt x="305" y="189"/>
                        <a:pt x="300" y="190"/>
                      </a:cubicBezTo>
                      <a:cubicBezTo>
                        <a:pt x="295" y="192"/>
                        <a:pt x="291" y="200"/>
                        <a:pt x="287" y="204"/>
                      </a:cubicBezTo>
                      <a:cubicBezTo>
                        <a:pt x="281" y="210"/>
                        <a:pt x="275" y="215"/>
                        <a:pt x="271" y="222"/>
                      </a:cubicBezTo>
                      <a:cubicBezTo>
                        <a:pt x="266" y="228"/>
                        <a:pt x="262" y="232"/>
                        <a:pt x="256" y="236"/>
                      </a:cubicBezTo>
                      <a:cubicBezTo>
                        <a:pt x="248" y="240"/>
                        <a:pt x="243" y="248"/>
                        <a:pt x="237" y="253"/>
                      </a:cubicBezTo>
                      <a:cubicBezTo>
                        <a:pt x="234" y="256"/>
                        <a:pt x="231" y="259"/>
                        <a:pt x="227" y="261"/>
                      </a:cubicBezTo>
                      <a:cubicBezTo>
                        <a:pt x="224" y="263"/>
                        <a:pt x="220" y="263"/>
                        <a:pt x="218" y="266"/>
                      </a:cubicBezTo>
                      <a:cubicBezTo>
                        <a:pt x="213" y="271"/>
                        <a:pt x="210" y="277"/>
                        <a:pt x="203" y="281"/>
                      </a:cubicBezTo>
                      <a:cubicBezTo>
                        <a:pt x="201" y="282"/>
                        <a:pt x="198" y="283"/>
                        <a:pt x="195" y="284"/>
                      </a:cubicBezTo>
                      <a:cubicBezTo>
                        <a:pt x="192" y="285"/>
                        <a:pt x="189" y="289"/>
                        <a:pt x="186" y="292"/>
                      </a:cubicBezTo>
                      <a:cubicBezTo>
                        <a:pt x="183" y="296"/>
                        <a:pt x="180" y="301"/>
                        <a:pt x="179" y="306"/>
                      </a:cubicBezTo>
                      <a:cubicBezTo>
                        <a:pt x="178" y="310"/>
                        <a:pt x="180" y="315"/>
                        <a:pt x="181" y="319"/>
                      </a:cubicBezTo>
                      <a:cubicBezTo>
                        <a:pt x="181" y="323"/>
                        <a:pt x="183" y="326"/>
                        <a:pt x="183" y="330"/>
                      </a:cubicBezTo>
                      <a:cubicBezTo>
                        <a:pt x="184" y="333"/>
                        <a:pt x="183" y="336"/>
                        <a:pt x="183" y="339"/>
                      </a:cubicBezTo>
                      <a:cubicBezTo>
                        <a:pt x="182" y="346"/>
                        <a:pt x="182" y="353"/>
                        <a:pt x="180" y="359"/>
                      </a:cubicBezTo>
                      <a:cubicBezTo>
                        <a:pt x="179" y="363"/>
                        <a:pt x="178" y="366"/>
                        <a:pt x="176" y="369"/>
                      </a:cubicBezTo>
                      <a:cubicBezTo>
                        <a:pt x="174" y="371"/>
                        <a:pt x="171" y="373"/>
                        <a:pt x="170" y="377"/>
                      </a:cubicBezTo>
                      <a:cubicBezTo>
                        <a:pt x="168" y="380"/>
                        <a:pt x="167" y="383"/>
                        <a:pt x="165" y="385"/>
                      </a:cubicBezTo>
                      <a:cubicBezTo>
                        <a:pt x="163" y="388"/>
                        <a:pt x="160" y="389"/>
                        <a:pt x="157" y="392"/>
                      </a:cubicBezTo>
                      <a:cubicBezTo>
                        <a:pt x="155" y="394"/>
                        <a:pt x="153" y="397"/>
                        <a:pt x="151" y="399"/>
                      </a:cubicBezTo>
                      <a:cubicBezTo>
                        <a:pt x="150" y="400"/>
                        <a:pt x="149" y="401"/>
                        <a:pt x="148" y="402"/>
                      </a:cubicBezTo>
                      <a:cubicBezTo>
                        <a:pt x="147" y="403"/>
                        <a:pt x="145" y="403"/>
                        <a:pt x="144" y="404"/>
                      </a:cubicBezTo>
                      <a:cubicBezTo>
                        <a:pt x="143" y="406"/>
                        <a:pt x="144" y="408"/>
                        <a:pt x="142" y="409"/>
                      </a:cubicBezTo>
                      <a:cubicBezTo>
                        <a:pt x="140" y="409"/>
                        <a:pt x="139" y="406"/>
                        <a:pt x="138" y="405"/>
                      </a:cubicBezTo>
                      <a:cubicBezTo>
                        <a:pt x="135" y="402"/>
                        <a:pt x="133" y="398"/>
                        <a:pt x="131" y="395"/>
                      </a:cubicBezTo>
                      <a:cubicBezTo>
                        <a:pt x="126" y="388"/>
                        <a:pt x="126" y="380"/>
                        <a:pt x="123" y="372"/>
                      </a:cubicBezTo>
                      <a:cubicBezTo>
                        <a:pt x="120" y="365"/>
                        <a:pt x="119" y="357"/>
                        <a:pt x="115" y="350"/>
                      </a:cubicBezTo>
                      <a:cubicBezTo>
                        <a:pt x="112" y="343"/>
                        <a:pt x="109" y="335"/>
                        <a:pt x="104" y="328"/>
                      </a:cubicBezTo>
                      <a:cubicBezTo>
                        <a:pt x="100" y="322"/>
                        <a:pt x="96" y="315"/>
                        <a:pt x="93" y="308"/>
                      </a:cubicBezTo>
                      <a:cubicBezTo>
                        <a:pt x="91" y="305"/>
                        <a:pt x="90" y="301"/>
                        <a:pt x="88" y="297"/>
                      </a:cubicBezTo>
                      <a:cubicBezTo>
                        <a:pt x="87" y="294"/>
                        <a:pt x="85" y="291"/>
                        <a:pt x="84" y="287"/>
                      </a:cubicBezTo>
                      <a:cubicBezTo>
                        <a:pt x="82" y="280"/>
                        <a:pt x="78" y="274"/>
                        <a:pt x="76" y="267"/>
                      </a:cubicBezTo>
                      <a:cubicBezTo>
                        <a:pt x="74" y="262"/>
                        <a:pt x="73" y="257"/>
                        <a:pt x="71" y="252"/>
                      </a:cubicBezTo>
                      <a:cubicBezTo>
                        <a:pt x="69" y="247"/>
                        <a:pt x="70" y="241"/>
                        <a:pt x="70" y="235"/>
                      </a:cubicBezTo>
                      <a:cubicBezTo>
                        <a:pt x="70" y="230"/>
                        <a:pt x="70" y="226"/>
                        <a:pt x="71" y="221"/>
                      </a:cubicBezTo>
                      <a:cubicBezTo>
                        <a:pt x="73" y="216"/>
                        <a:pt x="76" y="212"/>
                        <a:pt x="76" y="207"/>
                      </a:cubicBezTo>
                      <a:cubicBezTo>
                        <a:pt x="76" y="201"/>
                        <a:pt x="77" y="189"/>
                        <a:pt x="68" y="192"/>
                      </a:cubicBezTo>
                      <a:cubicBezTo>
                        <a:pt x="64" y="193"/>
                        <a:pt x="64" y="196"/>
                        <a:pt x="61" y="199"/>
                      </a:cubicBezTo>
                      <a:cubicBezTo>
                        <a:pt x="59" y="202"/>
                        <a:pt x="57" y="204"/>
                        <a:pt x="54" y="207"/>
                      </a:cubicBezTo>
                      <a:cubicBezTo>
                        <a:pt x="51" y="209"/>
                        <a:pt x="49" y="211"/>
                        <a:pt x="45" y="211"/>
                      </a:cubicBezTo>
                      <a:cubicBezTo>
                        <a:pt x="41" y="211"/>
                        <a:pt x="38" y="209"/>
                        <a:pt x="35" y="208"/>
                      </a:cubicBezTo>
                      <a:cubicBezTo>
                        <a:pt x="28" y="205"/>
                        <a:pt x="18" y="200"/>
                        <a:pt x="17" y="192"/>
                      </a:cubicBezTo>
                      <a:cubicBezTo>
                        <a:pt x="16" y="185"/>
                        <a:pt x="34" y="180"/>
                        <a:pt x="21" y="177"/>
                      </a:cubicBezTo>
                      <a:cubicBezTo>
                        <a:pt x="13" y="175"/>
                        <a:pt x="6" y="170"/>
                        <a:pt x="0" y="165"/>
                      </a:cubicBezTo>
                      <a:cubicBezTo>
                        <a:pt x="2" y="163"/>
                        <a:pt x="4" y="162"/>
                        <a:pt x="7" y="160"/>
                      </a:cubicBezTo>
                      <a:cubicBezTo>
                        <a:pt x="13" y="157"/>
                        <a:pt x="18" y="158"/>
                        <a:pt x="25" y="158"/>
                      </a:cubicBezTo>
                      <a:cubicBezTo>
                        <a:pt x="28" y="157"/>
                        <a:pt x="30" y="156"/>
                        <a:pt x="32" y="156"/>
                      </a:cubicBezTo>
                      <a:cubicBezTo>
                        <a:pt x="36" y="156"/>
                        <a:pt x="39" y="156"/>
                        <a:pt x="42" y="157"/>
                      </a:cubicBezTo>
                      <a:cubicBezTo>
                        <a:pt x="43" y="157"/>
                        <a:pt x="47" y="157"/>
                        <a:pt x="48" y="155"/>
                      </a:cubicBezTo>
                      <a:cubicBezTo>
                        <a:pt x="49" y="154"/>
                        <a:pt x="47" y="150"/>
                        <a:pt x="47" y="148"/>
                      </a:cubicBezTo>
                      <a:cubicBezTo>
                        <a:pt x="47" y="145"/>
                        <a:pt x="46" y="144"/>
                        <a:pt x="45" y="141"/>
                      </a:cubicBezTo>
                      <a:cubicBezTo>
                        <a:pt x="45" y="137"/>
                        <a:pt x="45" y="136"/>
                        <a:pt x="43" y="133"/>
                      </a:cubicBezTo>
                      <a:cubicBezTo>
                        <a:pt x="41" y="130"/>
                        <a:pt x="40" y="127"/>
                        <a:pt x="38" y="124"/>
                      </a:cubicBezTo>
                      <a:cubicBezTo>
                        <a:pt x="35" y="121"/>
                        <a:pt x="34" y="116"/>
                        <a:pt x="31" y="113"/>
                      </a:cubicBezTo>
                      <a:cubicBezTo>
                        <a:pt x="28" y="110"/>
                        <a:pt x="25" y="110"/>
                        <a:pt x="25" y="105"/>
                      </a:cubicBezTo>
                      <a:cubicBezTo>
                        <a:pt x="25" y="102"/>
                        <a:pt x="25" y="100"/>
                        <a:pt x="26" y="98"/>
                      </a:cubicBezTo>
                      <a:cubicBezTo>
                        <a:pt x="28" y="95"/>
                        <a:pt x="29" y="95"/>
                        <a:pt x="31" y="95"/>
                      </a:cubicBezTo>
                      <a:cubicBezTo>
                        <a:pt x="35" y="95"/>
                        <a:pt x="40" y="95"/>
                        <a:pt x="44" y="95"/>
                      </a:cubicBezTo>
                      <a:cubicBezTo>
                        <a:pt x="50" y="95"/>
                        <a:pt x="54" y="93"/>
                        <a:pt x="58" y="89"/>
                      </a:cubicBezTo>
                      <a:cubicBezTo>
                        <a:pt x="60" y="87"/>
                        <a:pt x="62" y="84"/>
                        <a:pt x="64" y="82"/>
                      </a:cubicBezTo>
                      <a:cubicBezTo>
                        <a:pt x="66" y="81"/>
                        <a:pt x="68" y="79"/>
                        <a:pt x="69" y="77"/>
                      </a:cubicBezTo>
                      <a:cubicBezTo>
                        <a:pt x="72" y="73"/>
                        <a:pt x="75" y="68"/>
                        <a:pt x="78" y="64"/>
                      </a:cubicBezTo>
                      <a:cubicBezTo>
                        <a:pt x="80" y="62"/>
                        <a:pt x="81" y="60"/>
                        <a:pt x="82" y="58"/>
                      </a:cubicBezTo>
                      <a:cubicBezTo>
                        <a:pt x="84" y="55"/>
                        <a:pt x="88" y="54"/>
                        <a:pt x="90" y="52"/>
                      </a:cubicBezTo>
                      <a:cubicBezTo>
                        <a:pt x="92" y="50"/>
                        <a:pt x="94" y="48"/>
                        <a:pt x="96" y="46"/>
                      </a:cubicBezTo>
                      <a:cubicBezTo>
                        <a:pt x="98" y="44"/>
                        <a:pt x="99" y="42"/>
                        <a:pt x="100" y="39"/>
                      </a:cubicBezTo>
                      <a:cubicBezTo>
                        <a:pt x="101" y="36"/>
                        <a:pt x="102" y="34"/>
                        <a:pt x="102" y="31"/>
                      </a:cubicBezTo>
                      <a:cubicBezTo>
                        <a:pt x="103" y="29"/>
                        <a:pt x="103" y="27"/>
                        <a:pt x="104" y="25"/>
                      </a:cubicBezTo>
                      <a:cubicBezTo>
                        <a:pt x="106" y="21"/>
                        <a:pt x="108" y="18"/>
                        <a:pt x="111" y="16"/>
                      </a:cubicBezTo>
                      <a:cubicBezTo>
                        <a:pt x="113" y="14"/>
                        <a:pt x="115" y="12"/>
                        <a:pt x="116" y="10"/>
                      </a:cubicBezTo>
                      <a:cubicBezTo>
                        <a:pt x="120" y="4"/>
                        <a:pt x="122" y="1"/>
                        <a:pt x="129" y="1"/>
                      </a:cubicBezTo>
                      <a:cubicBezTo>
                        <a:pt x="134" y="2"/>
                        <a:pt x="144" y="0"/>
                        <a:pt x="148" y="2"/>
                      </a:cubicBezTo>
                      <a:cubicBezTo>
                        <a:pt x="149" y="3"/>
                        <a:pt x="150" y="5"/>
                        <a:pt x="151" y="6"/>
                      </a:cubicBezTo>
                      <a:cubicBezTo>
                        <a:pt x="152" y="7"/>
                        <a:pt x="154" y="8"/>
                        <a:pt x="156" y="10"/>
                      </a:cubicBezTo>
                      <a:cubicBezTo>
                        <a:pt x="160" y="12"/>
                        <a:pt x="164" y="13"/>
                        <a:pt x="168" y="15"/>
                      </a:cubicBezTo>
                      <a:cubicBezTo>
                        <a:pt x="168" y="15"/>
                        <a:pt x="168" y="15"/>
                        <a:pt x="168" y="15"/>
                      </a:cubicBezTo>
                      <a:cubicBezTo>
                        <a:pt x="167" y="16"/>
                        <a:pt x="165" y="17"/>
                        <a:pt x="164" y="19"/>
                      </a:cubicBezTo>
                      <a:cubicBezTo>
                        <a:pt x="162" y="23"/>
                        <a:pt x="163" y="30"/>
                        <a:pt x="166" y="34"/>
                      </a:cubicBezTo>
                      <a:cubicBezTo>
                        <a:pt x="170" y="38"/>
                        <a:pt x="175" y="40"/>
                        <a:pt x="180" y="42"/>
                      </a:cubicBezTo>
                      <a:cubicBezTo>
                        <a:pt x="183" y="44"/>
                        <a:pt x="186" y="45"/>
                        <a:pt x="189" y="46"/>
                      </a:cubicBezTo>
                      <a:cubicBezTo>
                        <a:pt x="192" y="48"/>
                        <a:pt x="193" y="49"/>
                        <a:pt x="196" y="52"/>
                      </a:cubicBezTo>
                      <a:cubicBezTo>
                        <a:pt x="196" y="52"/>
                        <a:pt x="196" y="52"/>
                        <a:pt x="196" y="52"/>
                      </a:cubicBezTo>
                      <a:cubicBezTo>
                        <a:pt x="195" y="55"/>
                        <a:pt x="194" y="58"/>
                        <a:pt x="192" y="60"/>
                      </a:cubicBezTo>
                      <a:cubicBezTo>
                        <a:pt x="190" y="62"/>
                        <a:pt x="187" y="64"/>
                        <a:pt x="184" y="67"/>
                      </a:cubicBezTo>
                      <a:cubicBezTo>
                        <a:pt x="183" y="68"/>
                        <a:pt x="180" y="72"/>
                        <a:pt x="180" y="73"/>
                      </a:cubicBezTo>
                      <a:cubicBezTo>
                        <a:pt x="181" y="77"/>
                        <a:pt x="191" y="80"/>
                        <a:pt x="193" y="81"/>
                      </a:cubicBezTo>
                      <a:cubicBezTo>
                        <a:pt x="204" y="87"/>
                        <a:pt x="216" y="92"/>
                        <a:pt x="228" y="98"/>
                      </a:cubicBezTo>
                      <a:cubicBezTo>
                        <a:pt x="235" y="101"/>
                        <a:pt x="242" y="103"/>
                        <a:pt x="249" y="105"/>
                      </a:cubicBezTo>
                      <a:cubicBezTo>
                        <a:pt x="254" y="107"/>
                        <a:pt x="260" y="109"/>
                        <a:pt x="265" y="110"/>
                      </a:cubicBezTo>
                      <a:cubicBezTo>
                        <a:pt x="266" y="111"/>
                        <a:pt x="268" y="111"/>
                        <a:pt x="270" y="111"/>
                      </a:cubicBezTo>
                      <a:cubicBezTo>
                        <a:pt x="271" y="111"/>
                        <a:pt x="272" y="112"/>
                        <a:pt x="274" y="112"/>
                      </a:cubicBezTo>
                      <a:cubicBezTo>
                        <a:pt x="277" y="113"/>
                        <a:pt x="279" y="113"/>
                        <a:pt x="282" y="113"/>
                      </a:cubicBezTo>
                      <a:cubicBezTo>
                        <a:pt x="285" y="113"/>
                        <a:pt x="287" y="113"/>
                        <a:pt x="290" y="114"/>
                      </a:cubicBezTo>
                      <a:cubicBezTo>
                        <a:pt x="293" y="114"/>
                        <a:pt x="297" y="116"/>
                        <a:pt x="300" y="115"/>
                      </a:cubicBezTo>
                      <a:cubicBezTo>
                        <a:pt x="301" y="108"/>
                        <a:pt x="301" y="100"/>
                        <a:pt x="301" y="92"/>
                      </a:cubicBezTo>
                      <a:cubicBezTo>
                        <a:pt x="302" y="92"/>
                        <a:pt x="302" y="92"/>
                        <a:pt x="302" y="92"/>
                      </a:cubicBezTo>
                      <a:cubicBezTo>
                        <a:pt x="305" y="92"/>
                        <a:pt x="306" y="92"/>
                        <a:pt x="308" y="94"/>
                      </a:cubicBezTo>
                      <a:cubicBezTo>
                        <a:pt x="308" y="95"/>
                        <a:pt x="309" y="96"/>
                        <a:pt x="309" y="97"/>
                      </a:cubicBezTo>
                      <a:cubicBezTo>
                        <a:pt x="310" y="102"/>
                        <a:pt x="311" y="106"/>
                        <a:pt x="313" y="109"/>
                      </a:cubicBezTo>
                      <a:cubicBezTo>
                        <a:pt x="317" y="113"/>
                        <a:pt x="322" y="114"/>
                        <a:pt x="327" y="114"/>
                      </a:cubicBezTo>
                      <a:cubicBezTo>
                        <a:pt x="333" y="114"/>
                        <a:pt x="340" y="114"/>
                        <a:pt x="346" y="114"/>
                      </a:cubicBezTo>
                      <a:cubicBezTo>
                        <a:pt x="351" y="113"/>
                        <a:pt x="356" y="109"/>
                        <a:pt x="362" y="108"/>
                      </a:cubicBezTo>
                      <a:cubicBezTo>
                        <a:pt x="362" y="108"/>
                        <a:pt x="362" y="108"/>
                        <a:pt x="362" y="108"/>
                      </a:cubicBezTo>
                      <a:cubicBezTo>
                        <a:pt x="362" y="108"/>
                        <a:pt x="364" y="109"/>
                        <a:pt x="365" y="109"/>
                      </a:cubicBezTo>
                      <a:cubicBezTo>
                        <a:pt x="378" y="108"/>
                        <a:pt x="389" y="107"/>
                        <a:pt x="400" y="102"/>
                      </a:cubicBezTo>
                      <a:cubicBezTo>
                        <a:pt x="405" y="100"/>
                        <a:pt x="408" y="96"/>
                        <a:pt x="413" y="93"/>
                      </a:cubicBezTo>
                      <a:cubicBezTo>
                        <a:pt x="418" y="90"/>
                        <a:pt x="421" y="91"/>
                        <a:pt x="427" y="94"/>
                      </a:cubicBezTo>
                      <a:cubicBezTo>
                        <a:pt x="430" y="96"/>
                        <a:pt x="434" y="97"/>
                        <a:pt x="438" y="97"/>
                      </a:cubicBezTo>
                      <a:cubicBezTo>
                        <a:pt x="439" y="97"/>
                        <a:pt x="439" y="96"/>
                        <a:pt x="440" y="9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3" name="Freeform 285"/>
                <p:cNvSpPr/>
                <p:nvPr/>
              </p:nvSpPr>
              <p:spPr bwMode="auto">
                <a:xfrm>
                  <a:off x="4143368" y="2828924"/>
                  <a:ext cx="554037" cy="595312"/>
                </a:xfrm>
                <a:custGeom>
                  <a:avLst/>
                  <a:gdLst/>
                  <a:ahLst/>
                  <a:cxnLst>
                    <a:cxn ang="0">
                      <a:pos x="204" y="86"/>
                    </a:cxn>
                    <a:cxn ang="0">
                      <a:pos x="200" y="100"/>
                    </a:cxn>
                    <a:cxn ang="0">
                      <a:pos x="190" y="113"/>
                    </a:cxn>
                    <a:cxn ang="0">
                      <a:pos x="178" y="125"/>
                    </a:cxn>
                    <a:cxn ang="0">
                      <a:pos x="164" y="143"/>
                    </a:cxn>
                    <a:cxn ang="0">
                      <a:pos x="144" y="156"/>
                    </a:cxn>
                    <a:cxn ang="0">
                      <a:pos x="126" y="159"/>
                    </a:cxn>
                    <a:cxn ang="0">
                      <a:pos x="131" y="174"/>
                    </a:cxn>
                    <a:cxn ang="0">
                      <a:pos x="143" y="194"/>
                    </a:cxn>
                    <a:cxn ang="0">
                      <a:pos x="147" y="209"/>
                    </a:cxn>
                    <a:cxn ang="0">
                      <a:pos x="142" y="218"/>
                    </a:cxn>
                    <a:cxn ang="0">
                      <a:pos x="125" y="219"/>
                    </a:cxn>
                    <a:cxn ang="0">
                      <a:pos x="100" y="226"/>
                    </a:cxn>
                    <a:cxn ang="0">
                      <a:pos x="80" y="202"/>
                    </a:cxn>
                    <a:cxn ang="0">
                      <a:pos x="30" y="196"/>
                    </a:cxn>
                    <a:cxn ang="0">
                      <a:pos x="5" y="198"/>
                    </a:cxn>
                    <a:cxn ang="0">
                      <a:pos x="17" y="178"/>
                    </a:cxn>
                    <a:cxn ang="0">
                      <a:pos x="28" y="173"/>
                    </a:cxn>
                    <a:cxn ang="0">
                      <a:pos x="30" y="161"/>
                    </a:cxn>
                    <a:cxn ang="0">
                      <a:pos x="4" y="132"/>
                    </a:cxn>
                    <a:cxn ang="0">
                      <a:pos x="14" y="129"/>
                    </a:cxn>
                    <a:cxn ang="0">
                      <a:pos x="57" y="127"/>
                    </a:cxn>
                    <a:cxn ang="0">
                      <a:pos x="73" y="126"/>
                    </a:cxn>
                    <a:cxn ang="0">
                      <a:pos x="84" y="97"/>
                    </a:cxn>
                    <a:cxn ang="0">
                      <a:pos x="113" y="86"/>
                    </a:cxn>
                    <a:cxn ang="0">
                      <a:pos x="116" y="69"/>
                    </a:cxn>
                    <a:cxn ang="0">
                      <a:pos x="132" y="59"/>
                    </a:cxn>
                    <a:cxn ang="0">
                      <a:pos x="145" y="39"/>
                    </a:cxn>
                    <a:cxn ang="0">
                      <a:pos x="166" y="0"/>
                    </a:cxn>
                    <a:cxn ang="0">
                      <a:pos x="171" y="2"/>
                    </a:cxn>
                    <a:cxn ang="0">
                      <a:pos x="172" y="14"/>
                    </a:cxn>
                    <a:cxn ang="0">
                      <a:pos x="190" y="28"/>
                    </a:cxn>
                    <a:cxn ang="0">
                      <a:pos x="184" y="42"/>
                    </a:cxn>
                    <a:cxn ang="0">
                      <a:pos x="195" y="67"/>
                    </a:cxn>
                    <a:cxn ang="0">
                      <a:pos x="211" y="77"/>
                    </a:cxn>
                  </a:cxnLst>
                  <a:rect l="0" t="0" r="r" b="b"/>
                  <a:pathLst>
                    <a:path w="211" h="226">
                      <a:moveTo>
                        <a:pt x="211" y="77"/>
                      </a:moveTo>
                      <a:cubicBezTo>
                        <a:pt x="208" y="79"/>
                        <a:pt x="206" y="82"/>
                        <a:pt x="204" y="86"/>
                      </a:cubicBezTo>
                      <a:cubicBezTo>
                        <a:pt x="203" y="88"/>
                        <a:pt x="203" y="90"/>
                        <a:pt x="202" y="92"/>
                      </a:cubicBezTo>
                      <a:cubicBezTo>
                        <a:pt x="202" y="95"/>
                        <a:pt x="201" y="97"/>
                        <a:pt x="200" y="100"/>
                      </a:cubicBezTo>
                      <a:cubicBezTo>
                        <a:pt x="199" y="103"/>
                        <a:pt x="198" y="105"/>
                        <a:pt x="196" y="107"/>
                      </a:cubicBezTo>
                      <a:cubicBezTo>
                        <a:pt x="194" y="109"/>
                        <a:pt x="192" y="111"/>
                        <a:pt x="190" y="113"/>
                      </a:cubicBezTo>
                      <a:cubicBezTo>
                        <a:pt x="188" y="115"/>
                        <a:pt x="184" y="116"/>
                        <a:pt x="182" y="119"/>
                      </a:cubicBezTo>
                      <a:cubicBezTo>
                        <a:pt x="181" y="121"/>
                        <a:pt x="180" y="123"/>
                        <a:pt x="178" y="125"/>
                      </a:cubicBezTo>
                      <a:cubicBezTo>
                        <a:pt x="175" y="129"/>
                        <a:pt x="172" y="134"/>
                        <a:pt x="169" y="138"/>
                      </a:cubicBezTo>
                      <a:cubicBezTo>
                        <a:pt x="168" y="140"/>
                        <a:pt x="166" y="142"/>
                        <a:pt x="164" y="143"/>
                      </a:cubicBezTo>
                      <a:cubicBezTo>
                        <a:pt x="162" y="145"/>
                        <a:pt x="160" y="148"/>
                        <a:pt x="158" y="150"/>
                      </a:cubicBezTo>
                      <a:cubicBezTo>
                        <a:pt x="154" y="154"/>
                        <a:pt x="150" y="156"/>
                        <a:pt x="144" y="156"/>
                      </a:cubicBezTo>
                      <a:cubicBezTo>
                        <a:pt x="140" y="156"/>
                        <a:pt x="135" y="156"/>
                        <a:pt x="131" y="156"/>
                      </a:cubicBezTo>
                      <a:cubicBezTo>
                        <a:pt x="129" y="156"/>
                        <a:pt x="128" y="156"/>
                        <a:pt x="126" y="159"/>
                      </a:cubicBezTo>
                      <a:cubicBezTo>
                        <a:pt x="125" y="161"/>
                        <a:pt x="125" y="163"/>
                        <a:pt x="125" y="166"/>
                      </a:cubicBezTo>
                      <a:cubicBezTo>
                        <a:pt x="125" y="171"/>
                        <a:pt x="128" y="171"/>
                        <a:pt x="131" y="174"/>
                      </a:cubicBezTo>
                      <a:cubicBezTo>
                        <a:pt x="134" y="177"/>
                        <a:pt x="135" y="182"/>
                        <a:pt x="138" y="185"/>
                      </a:cubicBezTo>
                      <a:cubicBezTo>
                        <a:pt x="140" y="188"/>
                        <a:pt x="141" y="191"/>
                        <a:pt x="143" y="194"/>
                      </a:cubicBezTo>
                      <a:cubicBezTo>
                        <a:pt x="145" y="197"/>
                        <a:pt x="145" y="198"/>
                        <a:pt x="145" y="202"/>
                      </a:cubicBezTo>
                      <a:cubicBezTo>
                        <a:pt x="146" y="205"/>
                        <a:pt x="147" y="206"/>
                        <a:pt x="147" y="209"/>
                      </a:cubicBezTo>
                      <a:cubicBezTo>
                        <a:pt x="147" y="211"/>
                        <a:pt x="149" y="215"/>
                        <a:pt x="148" y="216"/>
                      </a:cubicBezTo>
                      <a:cubicBezTo>
                        <a:pt x="147" y="218"/>
                        <a:pt x="143" y="218"/>
                        <a:pt x="142" y="218"/>
                      </a:cubicBezTo>
                      <a:cubicBezTo>
                        <a:pt x="139" y="217"/>
                        <a:pt x="136" y="217"/>
                        <a:pt x="132" y="217"/>
                      </a:cubicBezTo>
                      <a:cubicBezTo>
                        <a:pt x="130" y="217"/>
                        <a:pt x="128" y="218"/>
                        <a:pt x="125" y="219"/>
                      </a:cubicBezTo>
                      <a:cubicBezTo>
                        <a:pt x="118" y="219"/>
                        <a:pt x="113" y="218"/>
                        <a:pt x="107" y="221"/>
                      </a:cubicBezTo>
                      <a:cubicBezTo>
                        <a:pt x="104" y="223"/>
                        <a:pt x="102" y="224"/>
                        <a:pt x="100" y="226"/>
                      </a:cubicBezTo>
                      <a:cubicBezTo>
                        <a:pt x="100" y="226"/>
                        <a:pt x="100" y="226"/>
                        <a:pt x="99" y="225"/>
                      </a:cubicBezTo>
                      <a:cubicBezTo>
                        <a:pt x="92" y="219"/>
                        <a:pt x="88" y="209"/>
                        <a:pt x="80" y="202"/>
                      </a:cubicBezTo>
                      <a:cubicBezTo>
                        <a:pt x="71" y="194"/>
                        <a:pt x="61" y="197"/>
                        <a:pt x="50" y="197"/>
                      </a:cubicBezTo>
                      <a:cubicBezTo>
                        <a:pt x="43" y="197"/>
                        <a:pt x="37" y="196"/>
                        <a:pt x="30" y="196"/>
                      </a:cubicBezTo>
                      <a:cubicBezTo>
                        <a:pt x="25" y="196"/>
                        <a:pt x="21" y="198"/>
                        <a:pt x="16" y="198"/>
                      </a:cubicBezTo>
                      <a:cubicBezTo>
                        <a:pt x="12" y="199"/>
                        <a:pt x="8" y="199"/>
                        <a:pt x="5" y="198"/>
                      </a:cubicBezTo>
                      <a:cubicBezTo>
                        <a:pt x="7" y="195"/>
                        <a:pt x="9" y="192"/>
                        <a:pt x="10" y="188"/>
                      </a:cubicBezTo>
                      <a:cubicBezTo>
                        <a:pt x="12" y="185"/>
                        <a:pt x="13" y="180"/>
                        <a:pt x="17" y="178"/>
                      </a:cubicBezTo>
                      <a:cubicBezTo>
                        <a:pt x="19" y="177"/>
                        <a:pt x="21" y="176"/>
                        <a:pt x="24" y="175"/>
                      </a:cubicBezTo>
                      <a:cubicBezTo>
                        <a:pt x="25" y="175"/>
                        <a:pt x="27" y="174"/>
                        <a:pt x="28" y="173"/>
                      </a:cubicBezTo>
                      <a:cubicBezTo>
                        <a:pt x="29" y="172"/>
                        <a:pt x="31" y="170"/>
                        <a:pt x="31" y="170"/>
                      </a:cubicBezTo>
                      <a:cubicBezTo>
                        <a:pt x="33" y="166"/>
                        <a:pt x="31" y="164"/>
                        <a:pt x="30" y="161"/>
                      </a:cubicBezTo>
                      <a:cubicBezTo>
                        <a:pt x="27" y="153"/>
                        <a:pt x="24" y="146"/>
                        <a:pt x="16" y="144"/>
                      </a:cubicBezTo>
                      <a:cubicBezTo>
                        <a:pt x="11" y="142"/>
                        <a:pt x="0" y="140"/>
                        <a:pt x="4" y="132"/>
                      </a:cubicBezTo>
                      <a:cubicBezTo>
                        <a:pt x="4" y="131"/>
                        <a:pt x="6" y="130"/>
                        <a:pt x="6" y="129"/>
                      </a:cubicBezTo>
                      <a:cubicBezTo>
                        <a:pt x="14" y="129"/>
                        <a:pt x="14" y="129"/>
                        <a:pt x="14" y="129"/>
                      </a:cubicBezTo>
                      <a:cubicBezTo>
                        <a:pt x="23" y="129"/>
                        <a:pt x="30" y="130"/>
                        <a:pt x="38" y="129"/>
                      </a:cubicBezTo>
                      <a:cubicBezTo>
                        <a:pt x="44" y="128"/>
                        <a:pt x="51" y="129"/>
                        <a:pt x="57" y="127"/>
                      </a:cubicBezTo>
                      <a:cubicBezTo>
                        <a:pt x="60" y="126"/>
                        <a:pt x="62" y="126"/>
                        <a:pt x="65" y="126"/>
                      </a:cubicBezTo>
                      <a:cubicBezTo>
                        <a:pt x="68" y="126"/>
                        <a:pt x="71" y="127"/>
                        <a:pt x="73" y="126"/>
                      </a:cubicBezTo>
                      <a:cubicBezTo>
                        <a:pt x="77" y="124"/>
                        <a:pt x="75" y="115"/>
                        <a:pt x="76" y="111"/>
                      </a:cubicBezTo>
                      <a:cubicBezTo>
                        <a:pt x="78" y="105"/>
                        <a:pt x="78" y="101"/>
                        <a:pt x="84" y="97"/>
                      </a:cubicBezTo>
                      <a:cubicBezTo>
                        <a:pt x="89" y="94"/>
                        <a:pt x="93" y="91"/>
                        <a:pt x="99" y="88"/>
                      </a:cubicBezTo>
                      <a:cubicBezTo>
                        <a:pt x="103" y="86"/>
                        <a:pt x="108" y="87"/>
                        <a:pt x="113" y="86"/>
                      </a:cubicBezTo>
                      <a:cubicBezTo>
                        <a:pt x="119" y="86"/>
                        <a:pt x="121" y="82"/>
                        <a:pt x="120" y="77"/>
                      </a:cubicBezTo>
                      <a:cubicBezTo>
                        <a:pt x="120" y="74"/>
                        <a:pt x="117" y="71"/>
                        <a:pt x="116" y="69"/>
                      </a:cubicBezTo>
                      <a:cubicBezTo>
                        <a:pt x="115" y="64"/>
                        <a:pt x="121" y="63"/>
                        <a:pt x="124" y="63"/>
                      </a:cubicBezTo>
                      <a:cubicBezTo>
                        <a:pt x="128" y="62"/>
                        <a:pt x="132" y="63"/>
                        <a:pt x="132" y="59"/>
                      </a:cubicBezTo>
                      <a:cubicBezTo>
                        <a:pt x="133" y="56"/>
                        <a:pt x="132" y="53"/>
                        <a:pt x="133" y="50"/>
                      </a:cubicBezTo>
                      <a:cubicBezTo>
                        <a:pt x="135" y="44"/>
                        <a:pt x="141" y="44"/>
                        <a:pt x="145" y="39"/>
                      </a:cubicBezTo>
                      <a:cubicBezTo>
                        <a:pt x="152" y="32"/>
                        <a:pt x="152" y="19"/>
                        <a:pt x="156" y="10"/>
                      </a:cubicBezTo>
                      <a:cubicBezTo>
                        <a:pt x="158" y="4"/>
                        <a:pt x="159" y="1"/>
                        <a:pt x="166" y="0"/>
                      </a:cubicBezTo>
                      <a:cubicBezTo>
                        <a:pt x="168" y="0"/>
                        <a:pt x="170" y="0"/>
                        <a:pt x="172" y="0"/>
                      </a:cubicBezTo>
                      <a:cubicBezTo>
                        <a:pt x="172" y="1"/>
                        <a:pt x="171" y="1"/>
                        <a:pt x="171" y="2"/>
                      </a:cubicBezTo>
                      <a:cubicBezTo>
                        <a:pt x="171" y="4"/>
                        <a:pt x="171" y="6"/>
                        <a:pt x="171" y="8"/>
                      </a:cubicBezTo>
                      <a:cubicBezTo>
                        <a:pt x="171" y="11"/>
                        <a:pt x="171" y="13"/>
                        <a:pt x="172" y="14"/>
                      </a:cubicBezTo>
                      <a:cubicBezTo>
                        <a:pt x="173" y="18"/>
                        <a:pt x="175" y="16"/>
                        <a:pt x="177" y="17"/>
                      </a:cubicBezTo>
                      <a:cubicBezTo>
                        <a:pt x="182" y="18"/>
                        <a:pt x="190" y="22"/>
                        <a:pt x="190" y="28"/>
                      </a:cubicBezTo>
                      <a:cubicBezTo>
                        <a:pt x="189" y="30"/>
                        <a:pt x="187" y="33"/>
                        <a:pt x="186" y="34"/>
                      </a:cubicBezTo>
                      <a:cubicBezTo>
                        <a:pt x="185" y="37"/>
                        <a:pt x="184" y="39"/>
                        <a:pt x="184" y="42"/>
                      </a:cubicBezTo>
                      <a:cubicBezTo>
                        <a:pt x="184" y="47"/>
                        <a:pt x="184" y="52"/>
                        <a:pt x="186" y="56"/>
                      </a:cubicBezTo>
                      <a:cubicBezTo>
                        <a:pt x="189" y="60"/>
                        <a:pt x="193" y="62"/>
                        <a:pt x="195" y="67"/>
                      </a:cubicBezTo>
                      <a:cubicBezTo>
                        <a:pt x="197" y="72"/>
                        <a:pt x="202" y="74"/>
                        <a:pt x="207" y="76"/>
                      </a:cubicBezTo>
                      <a:cubicBezTo>
                        <a:pt x="209" y="76"/>
                        <a:pt x="210" y="77"/>
                        <a:pt x="211" y="7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4" name="Freeform 286"/>
                <p:cNvSpPr/>
                <p:nvPr/>
              </p:nvSpPr>
              <p:spPr bwMode="auto">
                <a:xfrm>
                  <a:off x="5191117" y="1960562"/>
                  <a:ext cx="1258885" cy="609600"/>
                </a:xfrm>
                <a:custGeom>
                  <a:avLst/>
                  <a:gdLst/>
                  <a:ahLst/>
                  <a:cxnLst>
                    <a:cxn ang="0">
                      <a:pos x="471" y="125"/>
                    </a:cxn>
                    <a:cxn ang="0">
                      <a:pos x="439" y="132"/>
                    </a:cxn>
                    <a:cxn ang="0">
                      <a:pos x="426" y="143"/>
                    </a:cxn>
                    <a:cxn ang="0">
                      <a:pos x="408" y="153"/>
                    </a:cxn>
                    <a:cxn ang="0">
                      <a:pos x="365" y="162"/>
                    </a:cxn>
                    <a:cxn ang="0">
                      <a:pos x="354" y="172"/>
                    </a:cxn>
                    <a:cxn ang="0">
                      <a:pos x="354" y="191"/>
                    </a:cxn>
                    <a:cxn ang="0">
                      <a:pos x="340" y="205"/>
                    </a:cxn>
                    <a:cxn ang="0">
                      <a:pos x="331" y="211"/>
                    </a:cxn>
                    <a:cxn ang="0">
                      <a:pos x="294" y="216"/>
                    </a:cxn>
                    <a:cxn ang="0">
                      <a:pos x="251" y="231"/>
                    </a:cxn>
                    <a:cxn ang="0">
                      <a:pos x="225" y="227"/>
                    </a:cxn>
                    <a:cxn ang="0">
                      <a:pos x="217" y="223"/>
                    </a:cxn>
                    <a:cxn ang="0">
                      <a:pos x="181" y="212"/>
                    </a:cxn>
                    <a:cxn ang="0">
                      <a:pos x="137" y="211"/>
                    </a:cxn>
                    <a:cxn ang="0">
                      <a:pos x="120" y="190"/>
                    </a:cxn>
                    <a:cxn ang="0">
                      <a:pos x="110" y="178"/>
                    </a:cxn>
                    <a:cxn ang="0">
                      <a:pos x="92" y="167"/>
                    </a:cxn>
                    <a:cxn ang="0">
                      <a:pos x="68" y="161"/>
                    </a:cxn>
                    <a:cxn ang="0">
                      <a:pos x="51" y="156"/>
                    </a:cxn>
                    <a:cxn ang="0">
                      <a:pos x="44" y="131"/>
                    </a:cxn>
                    <a:cxn ang="0">
                      <a:pos x="40" y="108"/>
                    </a:cxn>
                    <a:cxn ang="0">
                      <a:pos x="20" y="90"/>
                    </a:cxn>
                    <a:cxn ang="0">
                      <a:pos x="0" y="70"/>
                    </a:cxn>
                    <a:cxn ang="0">
                      <a:pos x="16" y="62"/>
                    </a:cxn>
                    <a:cxn ang="0">
                      <a:pos x="43" y="45"/>
                    </a:cxn>
                    <a:cxn ang="0">
                      <a:pos x="68" y="32"/>
                    </a:cxn>
                    <a:cxn ang="0">
                      <a:pos x="80" y="35"/>
                    </a:cxn>
                    <a:cxn ang="0">
                      <a:pos x="101" y="45"/>
                    </a:cxn>
                    <a:cxn ang="0">
                      <a:pos x="117" y="52"/>
                    </a:cxn>
                    <a:cxn ang="0">
                      <a:pos x="143" y="53"/>
                    </a:cxn>
                    <a:cxn ang="0">
                      <a:pos x="156" y="47"/>
                    </a:cxn>
                    <a:cxn ang="0">
                      <a:pos x="152" y="32"/>
                    </a:cxn>
                    <a:cxn ang="0">
                      <a:pos x="159" y="9"/>
                    </a:cxn>
                    <a:cxn ang="0">
                      <a:pos x="170" y="1"/>
                    </a:cxn>
                    <a:cxn ang="0">
                      <a:pos x="196" y="8"/>
                    </a:cxn>
                    <a:cxn ang="0">
                      <a:pos x="205" y="11"/>
                    </a:cxn>
                    <a:cxn ang="0">
                      <a:pos x="217" y="34"/>
                    </a:cxn>
                    <a:cxn ang="0">
                      <a:pos x="251" y="43"/>
                    </a:cxn>
                    <a:cxn ang="0">
                      <a:pos x="269" y="38"/>
                    </a:cxn>
                    <a:cxn ang="0">
                      <a:pos x="301" y="58"/>
                    </a:cxn>
                    <a:cxn ang="0">
                      <a:pos x="315" y="65"/>
                    </a:cxn>
                    <a:cxn ang="0">
                      <a:pos x="348" y="69"/>
                    </a:cxn>
                    <a:cxn ang="0">
                      <a:pos x="379" y="55"/>
                    </a:cxn>
                    <a:cxn ang="0">
                      <a:pos x="411" y="46"/>
                    </a:cxn>
                    <a:cxn ang="0">
                      <a:pos x="425" y="51"/>
                    </a:cxn>
                    <a:cxn ang="0">
                      <a:pos x="431" y="56"/>
                    </a:cxn>
                    <a:cxn ang="0">
                      <a:pos x="416" y="86"/>
                    </a:cxn>
                    <a:cxn ang="0">
                      <a:pos x="431" y="102"/>
                    </a:cxn>
                    <a:cxn ang="0">
                      <a:pos x="452" y="99"/>
                    </a:cxn>
                    <a:cxn ang="0">
                      <a:pos x="474" y="112"/>
                    </a:cxn>
                  </a:cxnLst>
                  <a:rect l="0" t="0" r="r" b="b"/>
                  <a:pathLst>
                    <a:path w="479" h="232">
                      <a:moveTo>
                        <a:pt x="479" y="127"/>
                      </a:moveTo>
                      <a:cubicBezTo>
                        <a:pt x="476" y="127"/>
                        <a:pt x="474" y="126"/>
                        <a:pt x="471" y="125"/>
                      </a:cubicBezTo>
                      <a:cubicBezTo>
                        <a:pt x="468" y="124"/>
                        <a:pt x="464" y="125"/>
                        <a:pt x="461" y="125"/>
                      </a:cubicBezTo>
                      <a:cubicBezTo>
                        <a:pt x="453" y="127"/>
                        <a:pt x="447" y="131"/>
                        <a:pt x="439" y="132"/>
                      </a:cubicBezTo>
                      <a:cubicBezTo>
                        <a:pt x="436" y="132"/>
                        <a:pt x="432" y="132"/>
                        <a:pt x="430" y="135"/>
                      </a:cubicBezTo>
                      <a:cubicBezTo>
                        <a:pt x="428" y="137"/>
                        <a:pt x="429" y="140"/>
                        <a:pt x="426" y="143"/>
                      </a:cubicBezTo>
                      <a:cubicBezTo>
                        <a:pt x="424" y="145"/>
                        <a:pt x="420" y="146"/>
                        <a:pt x="417" y="148"/>
                      </a:cubicBezTo>
                      <a:cubicBezTo>
                        <a:pt x="414" y="150"/>
                        <a:pt x="411" y="151"/>
                        <a:pt x="408" y="153"/>
                      </a:cubicBezTo>
                      <a:cubicBezTo>
                        <a:pt x="399" y="157"/>
                        <a:pt x="390" y="165"/>
                        <a:pt x="380" y="165"/>
                      </a:cubicBezTo>
                      <a:cubicBezTo>
                        <a:pt x="375" y="166"/>
                        <a:pt x="370" y="165"/>
                        <a:pt x="365" y="162"/>
                      </a:cubicBezTo>
                      <a:cubicBezTo>
                        <a:pt x="360" y="159"/>
                        <a:pt x="354" y="156"/>
                        <a:pt x="353" y="164"/>
                      </a:cubicBezTo>
                      <a:cubicBezTo>
                        <a:pt x="353" y="167"/>
                        <a:pt x="353" y="170"/>
                        <a:pt x="354" y="172"/>
                      </a:cubicBezTo>
                      <a:cubicBezTo>
                        <a:pt x="356" y="174"/>
                        <a:pt x="358" y="177"/>
                        <a:pt x="359" y="179"/>
                      </a:cubicBezTo>
                      <a:cubicBezTo>
                        <a:pt x="359" y="183"/>
                        <a:pt x="357" y="188"/>
                        <a:pt x="354" y="191"/>
                      </a:cubicBezTo>
                      <a:cubicBezTo>
                        <a:pt x="351" y="195"/>
                        <a:pt x="348" y="199"/>
                        <a:pt x="344" y="202"/>
                      </a:cubicBezTo>
                      <a:cubicBezTo>
                        <a:pt x="343" y="203"/>
                        <a:pt x="341" y="204"/>
                        <a:pt x="340" y="205"/>
                      </a:cubicBezTo>
                      <a:cubicBezTo>
                        <a:pt x="339" y="206"/>
                        <a:pt x="338" y="207"/>
                        <a:pt x="337" y="208"/>
                      </a:cubicBezTo>
                      <a:cubicBezTo>
                        <a:pt x="336" y="209"/>
                        <a:pt x="332" y="210"/>
                        <a:pt x="331" y="211"/>
                      </a:cubicBezTo>
                      <a:cubicBezTo>
                        <a:pt x="325" y="214"/>
                        <a:pt x="317" y="214"/>
                        <a:pt x="311" y="216"/>
                      </a:cubicBezTo>
                      <a:cubicBezTo>
                        <a:pt x="304" y="218"/>
                        <a:pt x="300" y="216"/>
                        <a:pt x="294" y="216"/>
                      </a:cubicBezTo>
                      <a:cubicBezTo>
                        <a:pt x="284" y="216"/>
                        <a:pt x="275" y="223"/>
                        <a:pt x="266" y="226"/>
                      </a:cubicBezTo>
                      <a:cubicBezTo>
                        <a:pt x="261" y="228"/>
                        <a:pt x="256" y="231"/>
                        <a:pt x="251" y="231"/>
                      </a:cubicBezTo>
                      <a:cubicBezTo>
                        <a:pt x="245" y="232"/>
                        <a:pt x="239" y="231"/>
                        <a:pt x="233" y="230"/>
                      </a:cubicBezTo>
                      <a:cubicBezTo>
                        <a:pt x="230" y="229"/>
                        <a:pt x="228" y="228"/>
                        <a:pt x="225" y="227"/>
                      </a:cubicBezTo>
                      <a:cubicBezTo>
                        <a:pt x="223" y="227"/>
                        <a:pt x="223" y="227"/>
                        <a:pt x="221" y="226"/>
                      </a:cubicBezTo>
                      <a:cubicBezTo>
                        <a:pt x="219" y="225"/>
                        <a:pt x="218" y="224"/>
                        <a:pt x="217" y="223"/>
                      </a:cubicBezTo>
                      <a:cubicBezTo>
                        <a:pt x="213" y="219"/>
                        <a:pt x="208" y="214"/>
                        <a:pt x="203" y="212"/>
                      </a:cubicBezTo>
                      <a:cubicBezTo>
                        <a:pt x="196" y="208"/>
                        <a:pt x="189" y="211"/>
                        <a:pt x="181" y="212"/>
                      </a:cubicBezTo>
                      <a:cubicBezTo>
                        <a:pt x="173" y="213"/>
                        <a:pt x="165" y="212"/>
                        <a:pt x="157" y="212"/>
                      </a:cubicBezTo>
                      <a:cubicBezTo>
                        <a:pt x="150" y="212"/>
                        <a:pt x="144" y="212"/>
                        <a:pt x="137" y="211"/>
                      </a:cubicBezTo>
                      <a:cubicBezTo>
                        <a:pt x="130" y="209"/>
                        <a:pt x="128" y="205"/>
                        <a:pt x="125" y="199"/>
                      </a:cubicBezTo>
                      <a:cubicBezTo>
                        <a:pt x="124" y="196"/>
                        <a:pt x="121" y="193"/>
                        <a:pt x="120" y="190"/>
                      </a:cubicBezTo>
                      <a:cubicBezTo>
                        <a:pt x="119" y="188"/>
                        <a:pt x="118" y="185"/>
                        <a:pt x="116" y="184"/>
                      </a:cubicBezTo>
                      <a:cubicBezTo>
                        <a:pt x="115" y="181"/>
                        <a:pt x="112" y="180"/>
                        <a:pt x="110" y="178"/>
                      </a:cubicBezTo>
                      <a:cubicBezTo>
                        <a:pt x="107" y="176"/>
                        <a:pt x="104" y="173"/>
                        <a:pt x="101" y="171"/>
                      </a:cubicBezTo>
                      <a:cubicBezTo>
                        <a:pt x="98" y="170"/>
                        <a:pt x="95" y="169"/>
                        <a:pt x="92" y="167"/>
                      </a:cubicBezTo>
                      <a:cubicBezTo>
                        <a:pt x="89" y="166"/>
                        <a:pt x="86" y="164"/>
                        <a:pt x="84" y="163"/>
                      </a:cubicBezTo>
                      <a:cubicBezTo>
                        <a:pt x="78" y="161"/>
                        <a:pt x="74" y="162"/>
                        <a:pt x="68" y="161"/>
                      </a:cubicBezTo>
                      <a:cubicBezTo>
                        <a:pt x="65" y="161"/>
                        <a:pt x="63" y="159"/>
                        <a:pt x="60" y="159"/>
                      </a:cubicBezTo>
                      <a:cubicBezTo>
                        <a:pt x="56" y="159"/>
                        <a:pt x="54" y="157"/>
                        <a:pt x="51" y="156"/>
                      </a:cubicBezTo>
                      <a:cubicBezTo>
                        <a:pt x="45" y="155"/>
                        <a:pt x="45" y="151"/>
                        <a:pt x="45" y="145"/>
                      </a:cubicBezTo>
                      <a:cubicBezTo>
                        <a:pt x="45" y="140"/>
                        <a:pt x="44" y="135"/>
                        <a:pt x="44" y="131"/>
                      </a:cubicBezTo>
                      <a:cubicBezTo>
                        <a:pt x="44" y="125"/>
                        <a:pt x="44" y="120"/>
                        <a:pt x="42" y="114"/>
                      </a:cubicBezTo>
                      <a:cubicBezTo>
                        <a:pt x="41" y="112"/>
                        <a:pt x="40" y="111"/>
                        <a:pt x="40" y="108"/>
                      </a:cubicBezTo>
                      <a:cubicBezTo>
                        <a:pt x="39" y="105"/>
                        <a:pt x="39" y="104"/>
                        <a:pt x="37" y="102"/>
                      </a:cubicBezTo>
                      <a:cubicBezTo>
                        <a:pt x="32" y="97"/>
                        <a:pt x="26" y="93"/>
                        <a:pt x="20" y="90"/>
                      </a:cubicBezTo>
                      <a:cubicBezTo>
                        <a:pt x="15" y="87"/>
                        <a:pt x="8" y="85"/>
                        <a:pt x="5" y="80"/>
                      </a:cubicBezTo>
                      <a:cubicBezTo>
                        <a:pt x="3" y="78"/>
                        <a:pt x="2" y="73"/>
                        <a:pt x="0" y="70"/>
                      </a:cubicBezTo>
                      <a:cubicBezTo>
                        <a:pt x="1" y="70"/>
                        <a:pt x="1" y="69"/>
                        <a:pt x="2" y="69"/>
                      </a:cubicBezTo>
                      <a:cubicBezTo>
                        <a:pt x="6" y="66"/>
                        <a:pt x="11" y="64"/>
                        <a:pt x="16" y="62"/>
                      </a:cubicBezTo>
                      <a:cubicBezTo>
                        <a:pt x="21" y="59"/>
                        <a:pt x="27" y="56"/>
                        <a:pt x="32" y="53"/>
                      </a:cubicBezTo>
                      <a:cubicBezTo>
                        <a:pt x="36" y="51"/>
                        <a:pt x="40" y="47"/>
                        <a:pt x="43" y="45"/>
                      </a:cubicBezTo>
                      <a:cubicBezTo>
                        <a:pt x="48" y="43"/>
                        <a:pt x="52" y="41"/>
                        <a:pt x="56" y="38"/>
                      </a:cubicBezTo>
                      <a:cubicBezTo>
                        <a:pt x="60" y="35"/>
                        <a:pt x="62" y="32"/>
                        <a:pt x="68" y="32"/>
                      </a:cubicBezTo>
                      <a:cubicBezTo>
                        <a:pt x="71" y="31"/>
                        <a:pt x="73" y="31"/>
                        <a:pt x="76" y="32"/>
                      </a:cubicBezTo>
                      <a:cubicBezTo>
                        <a:pt x="78" y="32"/>
                        <a:pt x="79" y="33"/>
                        <a:pt x="80" y="35"/>
                      </a:cubicBezTo>
                      <a:cubicBezTo>
                        <a:pt x="84" y="39"/>
                        <a:pt x="89" y="36"/>
                        <a:pt x="93" y="37"/>
                      </a:cubicBezTo>
                      <a:cubicBezTo>
                        <a:pt x="97" y="39"/>
                        <a:pt x="98" y="43"/>
                        <a:pt x="101" y="45"/>
                      </a:cubicBezTo>
                      <a:cubicBezTo>
                        <a:pt x="103" y="47"/>
                        <a:pt x="105" y="49"/>
                        <a:pt x="108" y="50"/>
                      </a:cubicBezTo>
                      <a:cubicBezTo>
                        <a:pt x="111" y="51"/>
                        <a:pt x="114" y="52"/>
                        <a:pt x="117" y="52"/>
                      </a:cubicBezTo>
                      <a:cubicBezTo>
                        <a:pt x="121" y="53"/>
                        <a:pt x="124" y="52"/>
                        <a:pt x="127" y="53"/>
                      </a:cubicBezTo>
                      <a:cubicBezTo>
                        <a:pt x="132" y="53"/>
                        <a:pt x="138" y="54"/>
                        <a:pt x="143" y="53"/>
                      </a:cubicBezTo>
                      <a:cubicBezTo>
                        <a:pt x="146" y="53"/>
                        <a:pt x="149" y="53"/>
                        <a:pt x="151" y="52"/>
                      </a:cubicBezTo>
                      <a:cubicBezTo>
                        <a:pt x="152" y="51"/>
                        <a:pt x="156" y="48"/>
                        <a:pt x="156" y="47"/>
                      </a:cubicBezTo>
                      <a:cubicBezTo>
                        <a:pt x="157" y="44"/>
                        <a:pt x="154" y="42"/>
                        <a:pt x="153" y="40"/>
                      </a:cubicBezTo>
                      <a:cubicBezTo>
                        <a:pt x="152" y="38"/>
                        <a:pt x="152" y="35"/>
                        <a:pt x="152" y="32"/>
                      </a:cubicBezTo>
                      <a:cubicBezTo>
                        <a:pt x="152" y="26"/>
                        <a:pt x="153" y="22"/>
                        <a:pt x="156" y="16"/>
                      </a:cubicBezTo>
                      <a:cubicBezTo>
                        <a:pt x="157" y="14"/>
                        <a:pt x="158" y="11"/>
                        <a:pt x="159" y="9"/>
                      </a:cubicBezTo>
                      <a:cubicBezTo>
                        <a:pt x="159" y="6"/>
                        <a:pt x="161" y="2"/>
                        <a:pt x="163" y="1"/>
                      </a:cubicBezTo>
                      <a:cubicBezTo>
                        <a:pt x="164" y="0"/>
                        <a:pt x="168" y="1"/>
                        <a:pt x="170" y="1"/>
                      </a:cubicBezTo>
                      <a:cubicBezTo>
                        <a:pt x="172" y="2"/>
                        <a:pt x="175" y="2"/>
                        <a:pt x="178" y="3"/>
                      </a:cubicBezTo>
                      <a:cubicBezTo>
                        <a:pt x="184" y="5"/>
                        <a:pt x="190" y="7"/>
                        <a:pt x="196" y="8"/>
                      </a:cubicBezTo>
                      <a:cubicBezTo>
                        <a:pt x="198" y="8"/>
                        <a:pt x="199" y="9"/>
                        <a:pt x="200" y="9"/>
                      </a:cubicBezTo>
                      <a:cubicBezTo>
                        <a:pt x="202" y="10"/>
                        <a:pt x="204" y="10"/>
                        <a:pt x="205" y="11"/>
                      </a:cubicBezTo>
                      <a:cubicBezTo>
                        <a:pt x="208" y="12"/>
                        <a:pt x="210" y="15"/>
                        <a:pt x="211" y="18"/>
                      </a:cubicBezTo>
                      <a:cubicBezTo>
                        <a:pt x="213" y="23"/>
                        <a:pt x="213" y="29"/>
                        <a:pt x="217" y="34"/>
                      </a:cubicBezTo>
                      <a:cubicBezTo>
                        <a:pt x="220" y="38"/>
                        <a:pt x="226" y="45"/>
                        <a:pt x="232" y="46"/>
                      </a:cubicBezTo>
                      <a:cubicBezTo>
                        <a:pt x="239" y="47"/>
                        <a:pt x="245" y="45"/>
                        <a:pt x="251" y="43"/>
                      </a:cubicBezTo>
                      <a:cubicBezTo>
                        <a:pt x="254" y="42"/>
                        <a:pt x="257" y="39"/>
                        <a:pt x="261" y="38"/>
                      </a:cubicBezTo>
                      <a:cubicBezTo>
                        <a:pt x="263" y="38"/>
                        <a:pt x="266" y="38"/>
                        <a:pt x="269" y="38"/>
                      </a:cubicBezTo>
                      <a:cubicBezTo>
                        <a:pt x="274" y="39"/>
                        <a:pt x="281" y="41"/>
                        <a:pt x="285" y="44"/>
                      </a:cubicBezTo>
                      <a:cubicBezTo>
                        <a:pt x="291" y="48"/>
                        <a:pt x="295" y="54"/>
                        <a:pt x="301" y="58"/>
                      </a:cubicBezTo>
                      <a:cubicBezTo>
                        <a:pt x="303" y="60"/>
                        <a:pt x="305" y="63"/>
                        <a:pt x="308" y="64"/>
                      </a:cubicBezTo>
                      <a:cubicBezTo>
                        <a:pt x="310" y="65"/>
                        <a:pt x="313" y="65"/>
                        <a:pt x="315" y="65"/>
                      </a:cubicBezTo>
                      <a:cubicBezTo>
                        <a:pt x="320" y="65"/>
                        <a:pt x="326" y="64"/>
                        <a:pt x="330" y="65"/>
                      </a:cubicBezTo>
                      <a:cubicBezTo>
                        <a:pt x="336" y="66"/>
                        <a:pt x="341" y="69"/>
                        <a:pt x="348" y="69"/>
                      </a:cubicBezTo>
                      <a:cubicBezTo>
                        <a:pt x="354" y="69"/>
                        <a:pt x="359" y="67"/>
                        <a:pt x="365" y="65"/>
                      </a:cubicBezTo>
                      <a:cubicBezTo>
                        <a:pt x="371" y="63"/>
                        <a:pt x="374" y="58"/>
                        <a:pt x="379" y="55"/>
                      </a:cubicBezTo>
                      <a:cubicBezTo>
                        <a:pt x="383" y="52"/>
                        <a:pt x="388" y="50"/>
                        <a:pt x="393" y="46"/>
                      </a:cubicBezTo>
                      <a:cubicBezTo>
                        <a:pt x="399" y="41"/>
                        <a:pt x="404" y="40"/>
                        <a:pt x="411" y="46"/>
                      </a:cubicBezTo>
                      <a:cubicBezTo>
                        <a:pt x="413" y="49"/>
                        <a:pt x="415" y="51"/>
                        <a:pt x="418" y="51"/>
                      </a:cubicBezTo>
                      <a:cubicBezTo>
                        <a:pt x="421" y="51"/>
                        <a:pt x="423" y="51"/>
                        <a:pt x="425" y="51"/>
                      </a:cubicBezTo>
                      <a:cubicBezTo>
                        <a:pt x="429" y="52"/>
                        <a:pt x="431" y="53"/>
                        <a:pt x="432" y="56"/>
                      </a:cubicBezTo>
                      <a:cubicBezTo>
                        <a:pt x="432" y="56"/>
                        <a:pt x="432" y="56"/>
                        <a:pt x="431" y="56"/>
                      </a:cubicBezTo>
                      <a:cubicBezTo>
                        <a:pt x="427" y="58"/>
                        <a:pt x="425" y="69"/>
                        <a:pt x="424" y="74"/>
                      </a:cubicBezTo>
                      <a:cubicBezTo>
                        <a:pt x="422" y="78"/>
                        <a:pt x="418" y="81"/>
                        <a:pt x="416" y="86"/>
                      </a:cubicBezTo>
                      <a:cubicBezTo>
                        <a:pt x="414" y="90"/>
                        <a:pt x="416" y="96"/>
                        <a:pt x="418" y="100"/>
                      </a:cubicBezTo>
                      <a:cubicBezTo>
                        <a:pt x="420" y="104"/>
                        <a:pt x="426" y="102"/>
                        <a:pt x="431" y="102"/>
                      </a:cubicBezTo>
                      <a:cubicBezTo>
                        <a:pt x="435" y="102"/>
                        <a:pt x="441" y="103"/>
                        <a:pt x="446" y="102"/>
                      </a:cubicBezTo>
                      <a:cubicBezTo>
                        <a:pt x="447" y="102"/>
                        <a:pt x="450" y="100"/>
                        <a:pt x="452" y="99"/>
                      </a:cubicBezTo>
                      <a:cubicBezTo>
                        <a:pt x="454" y="99"/>
                        <a:pt x="457" y="99"/>
                        <a:pt x="459" y="100"/>
                      </a:cubicBezTo>
                      <a:cubicBezTo>
                        <a:pt x="464" y="100"/>
                        <a:pt x="469" y="108"/>
                        <a:pt x="474" y="112"/>
                      </a:cubicBezTo>
                      <a:cubicBezTo>
                        <a:pt x="479" y="117"/>
                        <a:pt x="479" y="120"/>
                        <a:pt x="479" y="1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5" name="Freeform 287"/>
                <p:cNvSpPr/>
                <p:nvPr/>
              </p:nvSpPr>
              <p:spPr bwMode="auto">
                <a:xfrm>
                  <a:off x="4632317" y="1870074"/>
                  <a:ext cx="2428871" cy="1695449"/>
                </a:xfrm>
                <a:custGeom>
                  <a:avLst/>
                  <a:gdLst/>
                  <a:ahLst/>
                  <a:cxnLst>
                    <a:cxn ang="0">
                      <a:pos x="904" y="158"/>
                    </a:cxn>
                    <a:cxn ang="0">
                      <a:pos x="880" y="194"/>
                    </a:cxn>
                    <a:cxn ang="0">
                      <a:pos x="855" y="244"/>
                    </a:cxn>
                    <a:cxn ang="0">
                      <a:pos x="820" y="258"/>
                    </a:cxn>
                    <a:cxn ang="0">
                      <a:pos x="785" y="278"/>
                    </a:cxn>
                    <a:cxn ang="0">
                      <a:pos x="761" y="299"/>
                    </a:cxn>
                    <a:cxn ang="0">
                      <a:pos x="717" y="324"/>
                    </a:cxn>
                    <a:cxn ang="0">
                      <a:pos x="716" y="278"/>
                    </a:cxn>
                    <a:cxn ang="0">
                      <a:pos x="662" y="315"/>
                    </a:cxn>
                    <a:cxn ang="0">
                      <a:pos x="701" y="340"/>
                    </a:cxn>
                    <a:cxn ang="0">
                      <a:pos x="714" y="362"/>
                    </a:cxn>
                    <a:cxn ang="0">
                      <a:pos x="702" y="420"/>
                    </a:cxn>
                    <a:cxn ang="0">
                      <a:pos x="709" y="452"/>
                    </a:cxn>
                    <a:cxn ang="0">
                      <a:pos x="706" y="480"/>
                    </a:cxn>
                    <a:cxn ang="0">
                      <a:pos x="711" y="515"/>
                    </a:cxn>
                    <a:cxn ang="0">
                      <a:pos x="681" y="563"/>
                    </a:cxn>
                    <a:cxn ang="0">
                      <a:pos x="641" y="604"/>
                    </a:cxn>
                    <a:cxn ang="0">
                      <a:pos x="596" y="610"/>
                    </a:cxn>
                    <a:cxn ang="0">
                      <a:pos x="553" y="629"/>
                    </a:cxn>
                    <a:cxn ang="0">
                      <a:pos x="515" y="625"/>
                    </a:cxn>
                    <a:cxn ang="0">
                      <a:pos x="477" y="597"/>
                    </a:cxn>
                    <a:cxn ang="0">
                      <a:pos x="429" y="611"/>
                    </a:cxn>
                    <a:cxn ang="0">
                      <a:pos x="392" y="617"/>
                    </a:cxn>
                    <a:cxn ang="0">
                      <a:pos x="380" y="591"/>
                    </a:cxn>
                    <a:cxn ang="0">
                      <a:pos x="373" y="537"/>
                    </a:cxn>
                    <a:cxn ang="0">
                      <a:pos x="357" y="519"/>
                    </a:cxn>
                    <a:cxn ang="0">
                      <a:pos x="314" y="528"/>
                    </a:cxn>
                    <a:cxn ang="0">
                      <a:pos x="262" y="516"/>
                    </a:cxn>
                    <a:cxn ang="0">
                      <a:pos x="216" y="518"/>
                    </a:cxn>
                    <a:cxn ang="0">
                      <a:pos x="158" y="499"/>
                    </a:cxn>
                    <a:cxn ang="0">
                      <a:pos x="103" y="472"/>
                    </a:cxn>
                    <a:cxn ang="0">
                      <a:pos x="89" y="434"/>
                    </a:cxn>
                    <a:cxn ang="0">
                      <a:pos x="64" y="384"/>
                    </a:cxn>
                    <a:cxn ang="0">
                      <a:pos x="24" y="353"/>
                    </a:cxn>
                    <a:cxn ang="0">
                      <a:pos x="10" y="323"/>
                    </a:cxn>
                    <a:cxn ang="0">
                      <a:pos x="7" y="296"/>
                    </a:cxn>
                    <a:cxn ang="0">
                      <a:pos x="81" y="266"/>
                    </a:cxn>
                    <a:cxn ang="0">
                      <a:pos x="103" y="212"/>
                    </a:cxn>
                    <a:cxn ang="0">
                      <a:pos x="117" y="190"/>
                    </a:cxn>
                    <a:cxn ang="0">
                      <a:pos x="146" y="153"/>
                    </a:cxn>
                    <a:cxn ang="0">
                      <a:pos x="179" y="135"/>
                    </a:cxn>
                    <a:cxn ang="0">
                      <a:pos x="213" y="104"/>
                    </a:cxn>
                    <a:cxn ang="0">
                      <a:pos x="255" y="148"/>
                    </a:cxn>
                    <a:cxn ang="0">
                      <a:pos x="281" y="195"/>
                    </a:cxn>
                    <a:cxn ang="0">
                      <a:pos x="329" y="218"/>
                    </a:cxn>
                    <a:cxn ang="0">
                      <a:pos x="394" y="246"/>
                    </a:cxn>
                    <a:cxn ang="0">
                      <a:pos x="446" y="264"/>
                    </a:cxn>
                    <a:cxn ang="0">
                      <a:pos x="544" y="245"/>
                    </a:cxn>
                    <a:cxn ang="0">
                      <a:pos x="572" y="213"/>
                    </a:cxn>
                    <a:cxn ang="0">
                      <a:pos x="621" y="187"/>
                    </a:cxn>
                    <a:cxn ang="0">
                      <a:pos x="674" y="159"/>
                    </a:cxn>
                    <a:cxn ang="0">
                      <a:pos x="665" y="133"/>
                    </a:cxn>
                    <a:cxn ang="0">
                      <a:pos x="637" y="108"/>
                    </a:cxn>
                    <a:cxn ang="0">
                      <a:pos x="690" y="78"/>
                    </a:cxn>
                    <a:cxn ang="0">
                      <a:pos x="707" y="34"/>
                    </a:cxn>
                    <a:cxn ang="0">
                      <a:pos x="781" y="13"/>
                    </a:cxn>
                    <a:cxn ang="0">
                      <a:pos x="832" y="100"/>
                    </a:cxn>
                    <a:cxn ang="0">
                      <a:pos x="925" y="116"/>
                    </a:cxn>
                  </a:cxnLst>
                  <a:rect l="0" t="0" r="r" b="b"/>
                  <a:pathLst>
                    <a:path w="925" h="645">
                      <a:moveTo>
                        <a:pt x="925" y="116"/>
                      </a:moveTo>
                      <a:cubicBezTo>
                        <a:pt x="922" y="119"/>
                        <a:pt x="919" y="124"/>
                        <a:pt x="918" y="128"/>
                      </a:cubicBezTo>
                      <a:cubicBezTo>
                        <a:pt x="917" y="131"/>
                        <a:pt x="916" y="133"/>
                        <a:pt x="914" y="136"/>
                      </a:cubicBezTo>
                      <a:cubicBezTo>
                        <a:pt x="913" y="138"/>
                        <a:pt x="911" y="140"/>
                        <a:pt x="910" y="143"/>
                      </a:cubicBezTo>
                      <a:cubicBezTo>
                        <a:pt x="907" y="147"/>
                        <a:pt x="905" y="153"/>
                        <a:pt x="904" y="158"/>
                      </a:cubicBezTo>
                      <a:cubicBezTo>
                        <a:pt x="903" y="160"/>
                        <a:pt x="903" y="163"/>
                        <a:pt x="902" y="166"/>
                      </a:cubicBezTo>
                      <a:cubicBezTo>
                        <a:pt x="902" y="169"/>
                        <a:pt x="901" y="172"/>
                        <a:pt x="900" y="175"/>
                      </a:cubicBezTo>
                      <a:cubicBezTo>
                        <a:pt x="900" y="177"/>
                        <a:pt x="899" y="178"/>
                        <a:pt x="898" y="181"/>
                      </a:cubicBezTo>
                      <a:cubicBezTo>
                        <a:pt x="897" y="183"/>
                        <a:pt x="897" y="185"/>
                        <a:pt x="896" y="187"/>
                      </a:cubicBezTo>
                      <a:cubicBezTo>
                        <a:pt x="891" y="193"/>
                        <a:pt x="887" y="193"/>
                        <a:pt x="880" y="194"/>
                      </a:cubicBezTo>
                      <a:cubicBezTo>
                        <a:pt x="878" y="194"/>
                        <a:pt x="875" y="196"/>
                        <a:pt x="872" y="196"/>
                      </a:cubicBezTo>
                      <a:cubicBezTo>
                        <a:pt x="871" y="196"/>
                        <a:pt x="869" y="197"/>
                        <a:pt x="867" y="197"/>
                      </a:cubicBezTo>
                      <a:cubicBezTo>
                        <a:pt x="864" y="198"/>
                        <a:pt x="860" y="201"/>
                        <a:pt x="860" y="205"/>
                      </a:cubicBezTo>
                      <a:cubicBezTo>
                        <a:pt x="861" y="209"/>
                        <a:pt x="864" y="212"/>
                        <a:pt x="864" y="217"/>
                      </a:cubicBezTo>
                      <a:cubicBezTo>
                        <a:pt x="866" y="226"/>
                        <a:pt x="861" y="237"/>
                        <a:pt x="855" y="244"/>
                      </a:cubicBezTo>
                      <a:cubicBezTo>
                        <a:pt x="854" y="245"/>
                        <a:pt x="853" y="245"/>
                        <a:pt x="852" y="246"/>
                      </a:cubicBezTo>
                      <a:cubicBezTo>
                        <a:pt x="850" y="246"/>
                        <a:pt x="848" y="247"/>
                        <a:pt x="847" y="247"/>
                      </a:cubicBezTo>
                      <a:cubicBezTo>
                        <a:pt x="841" y="248"/>
                        <a:pt x="841" y="251"/>
                        <a:pt x="838" y="255"/>
                      </a:cubicBezTo>
                      <a:cubicBezTo>
                        <a:pt x="835" y="258"/>
                        <a:pt x="834" y="258"/>
                        <a:pt x="830" y="258"/>
                      </a:cubicBezTo>
                      <a:cubicBezTo>
                        <a:pt x="828" y="258"/>
                        <a:pt x="821" y="257"/>
                        <a:pt x="820" y="258"/>
                      </a:cubicBezTo>
                      <a:cubicBezTo>
                        <a:pt x="819" y="260"/>
                        <a:pt x="818" y="267"/>
                        <a:pt x="818" y="268"/>
                      </a:cubicBezTo>
                      <a:cubicBezTo>
                        <a:pt x="816" y="269"/>
                        <a:pt x="813" y="272"/>
                        <a:pt x="810" y="272"/>
                      </a:cubicBezTo>
                      <a:cubicBezTo>
                        <a:pt x="806" y="273"/>
                        <a:pt x="803" y="267"/>
                        <a:pt x="800" y="266"/>
                      </a:cubicBezTo>
                      <a:cubicBezTo>
                        <a:pt x="795" y="264"/>
                        <a:pt x="795" y="267"/>
                        <a:pt x="794" y="271"/>
                      </a:cubicBezTo>
                      <a:cubicBezTo>
                        <a:pt x="793" y="275"/>
                        <a:pt x="789" y="277"/>
                        <a:pt x="785" y="278"/>
                      </a:cubicBezTo>
                      <a:cubicBezTo>
                        <a:pt x="783" y="279"/>
                        <a:pt x="781" y="279"/>
                        <a:pt x="780" y="280"/>
                      </a:cubicBezTo>
                      <a:cubicBezTo>
                        <a:pt x="778" y="281"/>
                        <a:pt x="777" y="283"/>
                        <a:pt x="775" y="283"/>
                      </a:cubicBezTo>
                      <a:cubicBezTo>
                        <a:pt x="772" y="286"/>
                        <a:pt x="768" y="287"/>
                        <a:pt x="766" y="290"/>
                      </a:cubicBezTo>
                      <a:cubicBezTo>
                        <a:pt x="763" y="293"/>
                        <a:pt x="763" y="296"/>
                        <a:pt x="761" y="299"/>
                      </a:cubicBezTo>
                      <a:cubicBezTo>
                        <a:pt x="761" y="299"/>
                        <a:pt x="761" y="299"/>
                        <a:pt x="761" y="299"/>
                      </a:cubicBezTo>
                      <a:cubicBezTo>
                        <a:pt x="760" y="299"/>
                        <a:pt x="759" y="299"/>
                        <a:pt x="759" y="299"/>
                      </a:cubicBezTo>
                      <a:cubicBezTo>
                        <a:pt x="754" y="298"/>
                        <a:pt x="753" y="299"/>
                        <a:pt x="751" y="303"/>
                      </a:cubicBezTo>
                      <a:cubicBezTo>
                        <a:pt x="748" y="305"/>
                        <a:pt x="745" y="307"/>
                        <a:pt x="742" y="309"/>
                      </a:cubicBezTo>
                      <a:cubicBezTo>
                        <a:pt x="737" y="312"/>
                        <a:pt x="732" y="316"/>
                        <a:pt x="727" y="319"/>
                      </a:cubicBezTo>
                      <a:cubicBezTo>
                        <a:pt x="723" y="322"/>
                        <a:pt x="722" y="324"/>
                        <a:pt x="717" y="324"/>
                      </a:cubicBezTo>
                      <a:cubicBezTo>
                        <a:pt x="714" y="324"/>
                        <a:pt x="710" y="323"/>
                        <a:pt x="708" y="319"/>
                      </a:cubicBezTo>
                      <a:cubicBezTo>
                        <a:pt x="707" y="315"/>
                        <a:pt x="711" y="313"/>
                        <a:pt x="714" y="310"/>
                      </a:cubicBezTo>
                      <a:cubicBezTo>
                        <a:pt x="716" y="307"/>
                        <a:pt x="717" y="305"/>
                        <a:pt x="719" y="302"/>
                      </a:cubicBezTo>
                      <a:cubicBezTo>
                        <a:pt x="722" y="296"/>
                        <a:pt x="726" y="290"/>
                        <a:pt x="725" y="283"/>
                      </a:cubicBezTo>
                      <a:cubicBezTo>
                        <a:pt x="724" y="278"/>
                        <a:pt x="720" y="277"/>
                        <a:pt x="716" y="278"/>
                      </a:cubicBezTo>
                      <a:cubicBezTo>
                        <a:pt x="713" y="279"/>
                        <a:pt x="710" y="283"/>
                        <a:pt x="708" y="286"/>
                      </a:cubicBezTo>
                      <a:cubicBezTo>
                        <a:pt x="705" y="289"/>
                        <a:pt x="705" y="292"/>
                        <a:pt x="703" y="295"/>
                      </a:cubicBezTo>
                      <a:cubicBezTo>
                        <a:pt x="701" y="299"/>
                        <a:pt x="696" y="300"/>
                        <a:pt x="693" y="302"/>
                      </a:cubicBezTo>
                      <a:cubicBezTo>
                        <a:pt x="685" y="305"/>
                        <a:pt x="679" y="308"/>
                        <a:pt x="671" y="310"/>
                      </a:cubicBezTo>
                      <a:cubicBezTo>
                        <a:pt x="668" y="311"/>
                        <a:pt x="665" y="313"/>
                        <a:pt x="662" y="315"/>
                      </a:cubicBezTo>
                      <a:cubicBezTo>
                        <a:pt x="662" y="315"/>
                        <a:pt x="655" y="323"/>
                        <a:pt x="657" y="323"/>
                      </a:cubicBezTo>
                      <a:cubicBezTo>
                        <a:pt x="659" y="323"/>
                        <a:pt x="664" y="330"/>
                        <a:pt x="665" y="332"/>
                      </a:cubicBezTo>
                      <a:cubicBezTo>
                        <a:pt x="668" y="334"/>
                        <a:pt x="671" y="336"/>
                        <a:pt x="674" y="339"/>
                      </a:cubicBezTo>
                      <a:cubicBezTo>
                        <a:pt x="679" y="344"/>
                        <a:pt x="685" y="350"/>
                        <a:pt x="693" y="345"/>
                      </a:cubicBezTo>
                      <a:cubicBezTo>
                        <a:pt x="697" y="343"/>
                        <a:pt x="696" y="340"/>
                        <a:pt x="701" y="340"/>
                      </a:cubicBezTo>
                      <a:cubicBezTo>
                        <a:pt x="704" y="339"/>
                        <a:pt x="707" y="339"/>
                        <a:pt x="710" y="339"/>
                      </a:cubicBezTo>
                      <a:cubicBezTo>
                        <a:pt x="718" y="341"/>
                        <a:pt x="725" y="344"/>
                        <a:pt x="732" y="346"/>
                      </a:cubicBezTo>
                      <a:cubicBezTo>
                        <a:pt x="732" y="349"/>
                        <a:pt x="732" y="351"/>
                        <a:pt x="731" y="353"/>
                      </a:cubicBezTo>
                      <a:cubicBezTo>
                        <a:pt x="729" y="355"/>
                        <a:pt x="728" y="355"/>
                        <a:pt x="726" y="357"/>
                      </a:cubicBezTo>
                      <a:cubicBezTo>
                        <a:pt x="722" y="360"/>
                        <a:pt x="720" y="362"/>
                        <a:pt x="714" y="362"/>
                      </a:cubicBezTo>
                      <a:cubicBezTo>
                        <a:pt x="706" y="363"/>
                        <a:pt x="702" y="365"/>
                        <a:pt x="697" y="372"/>
                      </a:cubicBezTo>
                      <a:cubicBezTo>
                        <a:pt x="695" y="375"/>
                        <a:pt x="693" y="377"/>
                        <a:pt x="690" y="380"/>
                      </a:cubicBezTo>
                      <a:cubicBezTo>
                        <a:pt x="688" y="382"/>
                        <a:pt x="685" y="384"/>
                        <a:pt x="683" y="386"/>
                      </a:cubicBezTo>
                      <a:cubicBezTo>
                        <a:pt x="675" y="394"/>
                        <a:pt x="687" y="397"/>
                        <a:pt x="692" y="400"/>
                      </a:cubicBezTo>
                      <a:cubicBezTo>
                        <a:pt x="699" y="405"/>
                        <a:pt x="699" y="412"/>
                        <a:pt x="702" y="420"/>
                      </a:cubicBezTo>
                      <a:cubicBezTo>
                        <a:pt x="704" y="426"/>
                        <a:pt x="708" y="432"/>
                        <a:pt x="711" y="437"/>
                      </a:cubicBezTo>
                      <a:cubicBezTo>
                        <a:pt x="714" y="442"/>
                        <a:pt x="718" y="446"/>
                        <a:pt x="723" y="449"/>
                      </a:cubicBezTo>
                      <a:cubicBezTo>
                        <a:pt x="720" y="452"/>
                        <a:pt x="714" y="449"/>
                        <a:pt x="711" y="449"/>
                      </a:cubicBezTo>
                      <a:cubicBezTo>
                        <a:pt x="708" y="448"/>
                        <a:pt x="704" y="447"/>
                        <a:pt x="700" y="447"/>
                      </a:cubicBezTo>
                      <a:cubicBezTo>
                        <a:pt x="703" y="449"/>
                        <a:pt x="706" y="450"/>
                        <a:pt x="709" y="452"/>
                      </a:cubicBezTo>
                      <a:cubicBezTo>
                        <a:pt x="712" y="455"/>
                        <a:pt x="715" y="458"/>
                        <a:pt x="718" y="461"/>
                      </a:cubicBezTo>
                      <a:cubicBezTo>
                        <a:pt x="722" y="463"/>
                        <a:pt x="723" y="464"/>
                        <a:pt x="719" y="466"/>
                      </a:cubicBezTo>
                      <a:cubicBezTo>
                        <a:pt x="716" y="467"/>
                        <a:pt x="713" y="469"/>
                        <a:pt x="710" y="470"/>
                      </a:cubicBezTo>
                      <a:cubicBezTo>
                        <a:pt x="708" y="471"/>
                        <a:pt x="704" y="472"/>
                        <a:pt x="702" y="474"/>
                      </a:cubicBezTo>
                      <a:cubicBezTo>
                        <a:pt x="699" y="478"/>
                        <a:pt x="702" y="479"/>
                        <a:pt x="706" y="480"/>
                      </a:cubicBezTo>
                      <a:cubicBezTo>
                        <a:pt x="709" y="481"/>
                        <a:pt x="712" y="481"/>
                        <a:pt x="716" y="482"/>
                      </a:cubicBezTo>
                      <a:cubicBezTo>
                        <a:pt x="719" y="483"/>
                        <a:pt x="722" y="482"/>
                        <a:pt x="725" y="482"/>
                      </a:cubicBezTo>
                      <a:cubicBezTo>
                        <a:pt x="725" y="486"/>
                        <a:pt x="721" y="490"/>
                        <a:pt x="720" y="493"/>
                      </a:cubicBezTo>
                      <a:cubicBezTo>
                        <a:pt x="719" y="497"/>
                        <a:pt x="717" y="501"/>
                        <a:pt x="716" y="504"/>
                      </a:cubicBezTo>
                      <a:cubicBezTo>
                        <a:pt x="714" y="508"/>
                        <a:pt x="713" y="511"/>
                        <a:pt x="711" y="515"/>
                      </a:cubicBezTo>
                      <a:cubicBezTo>
                        <a:pt x="709" y="519"/>
                        <a:pt x="707" y="522"/>
                        <a:pt x="706" y="526"/>
                      </a:cubicBezTo>
                      <a:cubicBezTo>
                        <a:pt x="705" y="530"/>
                        <a:pt x="702" y="532"/>
                        <a:pt x="700" y="536"/>
                      </a:cubicBezTo>
                      <a:cubicBezTo>
                        <a:pt x="699" y="538"/>
                        <a:pt x="699" y="539"/>
                        <a:pt x="698" y="542"/>
                      </a:cubicBezTo>
                      <a:cubicBezTo>
                        <a:pt x="698" y="545"/>
                        <a:pt x="697" y="544"/>
                        <a:pt x="695" y="546"/>
                      </a:cubicBezTo>
                      <a:cubicBezTo>
                        <a:pt x="689" y="550"/>
                        <a:pt x="688" y="559"/>
                        <a:pt x="681" y="563"/>
                      </a:cubicBezTo>
                      <a:cubicBezTo>
                        <a:pt x="678" y="564"/>
                        <a:pt x="674" y="564"/>
                        <a:pt x="671" y="567"/>
                      </a:cubicBezTo>
                      <a:cubicBezTo>
                        <a:pt x="668" y="569"/>
                        <a:pt x="666" y="572"/>
                        <a:pt x="665" y="575"/>
                      </a:cubicBezTo>
                      <a:cubicBezTo>
                        <a:pt x="662" y="580"/>
                        <a:pt x="656" y="587"/>
                        <a:pt x="650" y="588"/>
                      </a:cubicBezTo>
                      <a:cubicBezTo>
                        <a:pt x="645" y="589"/>
                        <a:pt x="643" y="589"/>
                        <a:pt x="643" y="594"/>
                      </a:cubicBezTo>
                      <a:cubicBezTo>
                        <a:pt x="643" y="598"/>
                        <a:pt x="642" y="601"/>
                        <a:pt x="641" y="604"/>
                      </a:cubicBezTo>
                      <a:cubicBezTo>
                        <a:pt x="635" y="605"/>
                        <a:pt x="630" y="600"/>
                        <a:pt x="623" y="602"/>
                      </a:cubicBezTo>
                      <a:cubicBezTo>
                        <a:pt x="621" y="603"/>
                        <a:pt x="618" y="605"/>
                        <a:pt x="616" y="606"/>
                      </a:cubicBezTo>
                      <a:cubicBezTo>
                        <a:pt x="613" y="608"/>
                        <a:pt x="610" y="609"/>
                        <a:pt x="608" y="610"/>
                      </a:cubicBezTo>
                      <a:cubicBezTo>
                        <a:pt x="605" y="612"/>
                        <a:pt x="602" y="613"/>
                        <a:pt x="599" y="612"/>
                      </a:cubicBezTo>
                      <a:cubicBezTo>
                        <a:pt x="597" y="612"/>
                        <a:pt x="597" y="612"/>
                        <a:pt x="596" y="610"/>
                      </a:cubicBezTo>
                      <a:cubicBezTo>
                        <a:pt x="595" y="609"/>
                        <a:pt x="594" y="606"/>
                        <a:pt x="592" y="606"/>
                      </a:cubicBezTo>
                      <a:cubicBezTo>
                        <a:pt x="590" y="606"/>
                        <a:pt x="589" y="612"/>
                        <a:pt x="588" y="613"/>
                      </a:cubicBezTo>
                      <a:cubicBezTo>
                        <a:pt x="587" y="616"/>
                        <a:pt x="584" y="618"/>
                        <a:pt x="582" y="619"/>
                      </a:cubicBezTo>
                      <a:cubicBezTo>
                        <a:pt x="576" y="623"/>
                        <a:pt x="567" y="625"/>
                        <a:pt x="559" y="625"/>
                      </a:cubicBezTo>
                      <a:cubicBezTo>
                        <a:pt x="556" y="626"/>
                        <a:pt x="554" y="625"/>
                        <a:pt x="553" y="629"/>
                      </a:cubicBezTo>
                      <a:cubicBezTo>
                        <a:pt x="553" y="632"/>
                        <a:pt x="555" y="634"/>
                        <a:pt x="554" y="638"/>
                      </a:cubicBezTo>
                      <a:cubicBezTo>
                        <a:pt x="553" y="641"/>
                        <a:pt x="551" y="644"/>
                        <a:pt x="549" y="644"/>
                      </a:cubicBezTo>
                      <a:cubicBezTo>
                        <a:pt x="546" y="645"/>
                        <a:pt x="544" y="643"/>
                        <a:pt x="542" y="641"/>
                      </a:cubicBezTo>
                      <a:cubicBezTo>
                        <a:pt x="538" y="636"/>
                        <a:pt x="537" y="630"/>
                        <a:pt x="533" y="625"/>
                      </a:cubicBezTo>
                      <a:cubicBezTo>
                        <a:pt x="529" y="619"/>
                        <a:pt x="521" y="622"/>
                        <a:pt x="515" y="625"/>
                      </a:cubicBezTo>
                      <a:cubicBezTo>
                        <a:pt x="513" y="624"/>
                        <a:pt x="511" y="623"/>
                        <a:pt x="508" y="623"/>
                      </a:cubicBezTo>
                      <a:cubicBezTo>
                        <a:pt x="501" y="622"/>
                        <a:pt x="498" y="620"/>
                        <a:pt x="494" y="614"/>
                      </a:cubicBezTo>
                      <a:cubicBezTo>
                        <a:pt x="492" y="610"/>
                        <a:pt x="489" y="606"/>
                        <a:pt x="487" y="601"/>
                      </a:cubicBezTo>
                      <a:cubicBezTo>
                        <a:pt x="486" y="598"/>
                        <a:pt x="487" y="596"/>
                        <a:pt x="483" y="596"/>
                      </a:cubicBezTo>
                      <a:cubicBezTo>
                        <a:pt x="481" y="595"/>
                        <a:pt x="479" y="596"/>
                        <a:pt x="477" y="597"/>
                      </a:cubicBezTo>
                      <a:cubicBezTo>
                        <a:pt x="472" y="598"/>
                        <a:pt x="467" y="599"/>
                        <a:pt x="462" y="601"/>
                      </a:cubicBezTo>
                      <a:cubicBezTo>
                        <a:pt x="456" y="603"/>
                        <a:pt x="450" y="602"/>
                        <a:pt x="444" y="603"/>
                      </a:cubicBezTo>
                      <a:cubicBezTo>
                        <a:pt x="441" y="603"/>
                        <a:pt x="437" y="603"/>
                        <a:pt x="434" y="603"/>
                      </a:cubicBezTo>
                      <a:cubicBezTo>
                        <a:pt x="430" y="603"/>
                        <a:pt x="431" y="604"/>
                        <a:pt x="431" y="607"/>
                      </a:cubicBezTo>
                      <a:cubicBezTo>
                        <a:pt x="430" y="609"/>
                        <a:pt x="430" y="610"/>
                        <a:pt x="429" y="611"/>
                      </a:cubicBezTo>
                      <a:cubicBezTo>
                        <a:pt x="427" y="614"/>
                        <a:pt x="422" y="610"/>
                        <a:pt x="418" y="613"/>
                      </a:cubicBezTo>
                      <a:cubicBezTo>
                        <a:pt x="416" y="614"/>
                        <a:pt x="416" y="618"/>
                        <a:pt x="415" y="620"/>
                      </a:cubicBezTo>
                      <a:cubicBezTo>
                        <a:pt x="414" y="621"/>
                        <a:pt x="411" y="624"/>
                        <a:pt x="409" y="625"/>
                      </a:cubicBezTo>
                      <a:cubicBezTo>
                        <a:pt x="407" y="625"/>
                        <a:pt x="406" y="625"/>
                        <a:pt x="405" y="625"/>
                      </a:cubicBezTo>
                      <a:cubicBezTo>
                        <a:pt x="400" y="623"/>
                        <a:pt x="396" y="619"/>
                        <a:pt x="392" y="617"/>
                      </a:cubicBezTo>
                      <a:cubicBezTo>
                        <a:pt x="390" y="616"/>
                        <a:pt x="387" y="615"/>
                        <a:pt x="385" y="614"/>
                      </a:cubicBezTo>
                      <a:cubicBezTo>
                        <a:pt x="381" y="613"/>
                        <a:pt x="381" y="612"/>
                        <a:pt x="382" y="608"/>
                      </a:cubicBezTo>
                      <a:cubicBezTo>
                        <a:pt x="383" y="606"/>
                        <a:pt x="386" y="603"/>
                        <a:pt x="386" y="601"/>
                      </a:cubicBezTo>
                      <a:cubicBezTo>
                        <a:pt x="386" y="599"/>
                        <a:pt x="385" y="599"/>
                        <a:pt x="384" y="597"/>
                      </a:cubicBezTo>
                      <a:cubicBezTo>
                        <a:pt x="382" y="596"/>
                        <a:pt x="381" y="593"/>
                        <a:pt x="380" y="591"/>
                      </a:cubicBezTo>
                      <a:cubicBezTo>
                        <a:pt x="378" y="589"/>
                        <a:pt x="376" y="587"/>
                        <a:pt x="374" y="585"/>
                      </a:cubicBezTo>
                      <a:cubicBezTo>
                        <a:pt x="371" y="583"/>
                        <a:pt x="369" y="582"/>
                        <a:pt x="366" y="581"/>
                      </a:cubicBezTo>
                      <a:cubicBezTo>
                        <a:pt x="360" y="578"/>
                        <a:pt x="357" y="573"/>
                        <a:pt x="358" y="566"/>
                      </a:cubicBezTo>
                      <a:cubicBezTo>
                        <a:pt x="360" y="561"/>
                        <a:pt x="367" y="558"/>
                        <a:pt x="370" y="554"/>
                      </a:cubicBezTo>
                      <a:cubicBezTo>
                        <a:pt x="372" y="549"/>
                        <a:pt x="373" y="542"/>
                        <a:pt x="373" y="537"/>
                      </a:cubicBezTo>
                      <a:cubicBezTo>
                        <a:pt x="373" y="534"/>
                        <a:pt x="373" y="532"/>
                        <a:pt x="372" y="530"/>
                      </a:cubicBezTo>
                      <a:cubicBezTo>
                        <a:pt x="372" y="528"/>
                        <a:pt x="370" y="525"/>
                        <a:pt x="369" y="523"/>
                      </a:cubicBezTo>
                      <a:cubicBezTo>
                        <a:pt x="369" y="521"/>
                        <a:pt x="368" y="518"/>
                        <a:pt x="367" y="516"/>
                      </a:cubicBezTo>
                      <a:cubicBezTo>
                        <a:pt x="367" y="514"/>
                        <a:pt x="366" y="509"/>
                        <a:pt x="364" y="508"/>
                      </a:cubicBezTo>
                      <a:cubicBezTo>
                        <a:pt x="359" y="506"/>
                        <a:pt x="358" y="517"/>
                        <a:pt x="357" y="519"/>
                      </a:cubicBezTo>
                      <a:cubicBezTo>
                        <a:pt x="356" y="521"/>
                        <a:pt x="355" y="522"/>
                        <a:pt x="354" y="522"/>
                      </a:cubicBezTo>
                      <a:cubicBezTo>
                        <a:pt x="353" y="522"/>
                        <a:pt x="353" y="523"/>
                        <a:pt x="352" y="523"/>
                      </a:cubicBezTo>
                      <a:cubicBezTo>
                        <a:pt x="348" y="523"/>
                        <a:pt x="344" y="522"/>
                        <a:pt x="341" y="520"/>
                      </a:cubicBezTo>
                      <a:cubicBezTo>
                        <a:pt x="335" y="517"/>
                        <a:pt x="332" y="516"/>
                        <a:pt x="327" y="519"/>
                      </a:cubicBezTo>
                      <a:cubicBezTo>
                        <a:pt x="322" y="522"/>
                        <a:pt x="319" y="526"/>
                        <a:pt x="314" y="528"/>
                      </a:cubicBezTo>
                      <a:cubicBezTo>
                        <a:pt x="303" y="533"/>
                        <a:pt x="292" y="534"/>
                        <a:pt x="279" y="535"/>
                      </a:cubicBezTo>
                      <a:cubicBezTo>
                        <a:pt x="278" y="535"/>
                        <a:pt x="276" y="534"/>
                        <a:pt x="276" y="534"/>
                      </a:cubicBezTo>
                      <a:cubicBezTo>
                        <a:pt x="276" y="534"/>
                        <a:pt x="276" y="534"/>
                        <a:pt x="276" y="534"/>
                      </a:cubicBezTo>
                      <a:cubicBezTo>
                        <a:pt x="274" y="532"/>
                        <a:pt x="274" y="529"/>
                        <a:pt x="273" y="526"/>
                      </a:cubicBezTo>
                      <a:cubicBezTo>
                        <a:pt x="272" y="520"/>
                        <a:pt x="267" y="518"/>
                        <a:pt x="262" y="516"/>
                      </a:cubicBezTo>
                      <a:cubicBezTo>
                        <a:pt x="252" y="512"/>
                        <a:pt x="242" y="517"/>
                        <a:pt x="233" y="522"/>
                      </a:cubicBezTo>
                      <a:cubicBezTo>
                        <a:pt x="231" y="523"/>
                        <a:pt x="229" y="525"/>
                        <a:pt x="227" y="526"/>
                      </a:cubicBezTo>
                      <a:cubicBezTo>
                        <a:pt x="225" y="526"/>
                        <a:pt x="224" y="525"/>
                        <a:pt x="223" y="523"/>
                      </a:cubicBezTo>
                      <a:cubicBezTo>
                        <a:pt x="223" y="522"/>
                        <a:pt x="222" y="521"/>
                        <a:pt x="222" y="520"/>
                      </a:cubicBezTo>
                      <a:cubicBezTo>
                        <a:pt x="220" y="518"/>
                        <a:pt x="219" y="518"/>
                        <a:pt x="216" y="518"/>
                      </a:cubicBezTo>
                      <a:cubicBezTo>
                        <a:pt x="216" y="518"/>
                        <a:pt x="216" y="518"/>
                        <a:pt x="215" y="518"/>
                      </a:cubicBezTo>
                      <a:cubicBezTo>
                        <a:pt x="213" y="518"/>
                        <a:pt x="210" y="519"/>
                        <a:pt x="208" y="519"/>
                      </a:cubicBezTo>
                      <a:cubicBezTo>
                        <a:pt x="201" y="520"/>
                        <a:pt x="194" y="517"/>
                        <a:pt x="187" y="515"/>
                      </a:cubicBezTo>
                      <a:cubicBezTo>
                        <a:pt x="182" y="513"/>
                        <a:pt x="178" y="511"/>
                        <a:pt x="173" y="508"/>
                      </a:cubicBezTo>
                      <a:cubicBezTo>
                        <a:pt x="168" y="505"/>
                        <a:pt x="163" y="502"/>
                        <a:pt x="158" y="499"/>
                      </a:cubicBezTo>
                      <a:cubicBezTo>
                        <a:pt x="151" y="495"/>
                        <a:pt x="146" y="490"/>
                        <a:pt x="140" y="485"/>
                      </a:cubicBezTo>
                      <a:cubicBezTo>
                        <a:pt x="136" y="482"/>
                        <a:pt x="129" y="475"/>
                        <a:pt x="123" y="476"/>
                      </a:cubicBezTo>
                      <a:cubicBezTo>
                        <a:pt x="119" y="477"/>
                        <a:pt x="115" y="481"/>
                        <a:pt x="110" y="478"/>
                      </a:cubicBezTo>
                      <a:cubicBezTo>
                        <a:pt x="110" y="478"/>
                        <a:pt x="110" y="478"/>
                        <a:pt x="110" y="478"/>
                      </a:cubicBezTo>
                      <a:cubicBezTo>
                        <a:pt x="107" y="475"/>
                        <a:pt x="106" y="474"/>
                        <a:pt x="103" y="472"/>
                      </a:cubicBezTo>
                      <a:cubicBezTo>
                        <a:pt x="100" y="471"/>
                        <a:pt x="97" y="470"/>
                        <a:pt x="94" y="468"/>
                      </a:cubicBezTo>
                      <a:cubicBezTo>
                        <a:pt x="89" y="466"/>
                        <a:pt x="84" y="464"/>
                        <a:pt x="80" y="460"/>
                      </a:cubicBezTo>
                      <a:cubicBezTo>
                        <a:pt x="77" y="456"/>
                        <a:pt x="76" y="449"/>
                        <a:pt x="78" y="445"/>
                      </a:cubicBezTo>
                      <a:cubicBezTo>
                        <a:pt x="79" y="443"/>
                        <a:pt x="81" y="442"/>
                        <a:pt x="82" y="441"/>
                      </a:cubicBezTo>
                      <a:cubicBezTo>
                        <a:pt x="85" y="439"/>
                        <a:pt x="88" y="437"/>
                        <a:pt x="89" y="434"/>
                      </a:cubicBezTo>
                      <a:cubicBezTo>
                        <a:pt x="91" y="425"/>
                        <a:pt x="72" y="420"/>
                        <a:pt x="79" y="412"/>
                      </a:cubicBezTo>
                      <a:cubicBezTo>
                        <a:pt x="81" y="410"/>
                        <a:pt x="84" y="410"/>
                        <a:pt x="83" y="406"/>
                      </a:cubicBezTo>
                      <a:cubicBezTo>
                        <a:pt x="82" y="404"/>
                        <a:pt x="78" y="404"/>
                        <a:pt x="76" y="403"/>
                      </a:cubicBezTo>
                      <a:cubicBezTo>
                        <a:pt x="72" y="400"/>
                        <a:pt x="69" y="396"/>
                        <a:pt x="68" y="391"/>
                      </a:cubicBezTo>
                      <a:cubicBezTo>
                        <a:pt x="67" y="388"/>
                        <a:pt x="67" y="385"/>
                        <a:pt x="64" y="384"/>
                      </a:cubicBezTo>
                      <a:cubicBezTo>
                        <a:pt x="63" y="384"/>
                        <a:pt x="60" y="385"/>
                        <a:pt x="58" y="384"/>
                      </a:cubicBezTo>
                      <a:cubicBezTo>
                        <a:pt x="53" y="384"/>
                        <a:pt x="48" y="381"/>
                        <a:pt x="44" y="377"/>
                      </a:cubicBezTo>
                      <a:cubicBezTo>
                        <a:pt x="41" y="374"/>
                        <a:pt x="39" y="368"/>
                        <a:pt x="35" y="364"/>
                      </a:cubicBezTo>
                      <a:cubicBezTo>
                        <a:pt x="32" y="361"/>
                        <a:pt x="28" y="358"/>
                        <a:pt x="25" y="354"/>
                      </a:cubicBezTo>
                      <a:cubicBezTo>
                        <a:pt x="25" y="354"/>
                        <a:pt x="24" y="353"/>
                        <a:pt x="24" y="353"/>
                      </a:cubicBezTo>
                      <a:cubicBezTo>
                        <a:pt x="23" y="351"/>
                        <a:pt x="22" y="349"/>
                        <a:pt x="22" y="347"/>
                      </a:cubicBezTo>
                      <a:cubicBezTo>
                        <a:pt x="22" y="346"/>
                        <a:pt x="22" y="345"/>
                        <a:pt x="22" y="344"/>
                      </a:cubicBezTo>
                      <a:cubicBezTo>
                        <a:pt x="21" y="339"/>
                        <a:pt x="19" y="332"/>
                        <a:pt x="16" y="328"/>
                      </a:cubicBezTo>
                      <a:cubicBezTo>
                        <a:pt x="14" y="326"/>
                        <a:pt x="14" y="326"/>
                        <a:pt x="12" y="325"/>
                      </a:cubicBezTo>
                      <a:cubicBezTo>
                        <a:pt x="11" y="325"/>
                        <a:pt x="11" y="324"/>
                        <a:pt x="10" y="323"/>
                      </a:cubicBezTo>
                      <a:cubicBezTo>
                        <a:pt x="9" y="323"/>
                        <a:pt x="8" y="323"/>
                        <a:pt x="7" y="323"/>
                      </a:cubicBezTo>
                      <a:cubicBezTo>
                        <a:pt x="6" y="322"/>
                        <a:pt x="5" y="319"/>
                        <a:pt x="3" y="318"/>
                      </a:cubicBezTo>
                      <a:cubicBezTo>
                        <a:pt x="2" y="315"/>
                        <a:pt x="1" y="313"/>
                        <a:pt x="1" y="310"/>
                      </a:cubicBezTo>
                      <a:cubicBezTo>
                        <a:pt x="1" y="309"/>
                        <a:pt x="1" y="309"/>
                        <a:pt x="1" y="309"/>
                      </a:cubicBezTo>
                      <a:cubicBezTo>
                        <a:pt x="0" y="303"/>
                        <a:pt x="1" y="300"/>
                        <a:pt x="7" y="296"/>
                      </a:cubicBezTo>
                      <a:cubicBezTo>
                        <a:pt x="16" y="289"/>
                        <a:pt x="26" y="282"/>
                        <a:pt x="38" y="283"/>
                      </a:cubicBezTo>
                      <a:cubicBezTo>
                        <a:pt x="44" y="284"/>
                        <a:pt x="49" y="284"/>
                        <a:pt x="54" y="280"/>
                      </a:cubicBezTo>
                      <a:cubicBezTo>
                        <a:pt x="55" y="278"/>
                        <a:pt x="56" y="276"/>
                        <a:pt x="58" y="274"/>
                      </a:cubicBezTo>
                      <a:cubicBezTo>
                        <a:pt x="60" y="271"/>
                        <a:pt x="63" y="271"/>
                        <a:pt x="66" y="270"/>
                      </a:cubicBezTo>
                      <a:cubicBezTo>
                        <a:pt x="70" y="268"/>
                        <a:pt x="76" y="268"/>
                        <a:pt x="81" y="266"/>
                      </a:cubicBezTo>
                      <a:cubicBezTo>
                        <a:pt x="86" y="264"/>
                        <a:pt x="90" y="260"/>
                        <a:pt x="93" y="256"/>
                      </a:cubicBezTo>
                      <a:cubicBezTo>
                        <a:pt x="95" y="254"/>
                        <a:pt x="96" y="252"/>
                        <a:pt x="97" y="249"/>
                      </a:cubicBezTo>
                      <a:cubicBezTo>
                        <a:pt x="98" y="247"/>
                        <a:pt x="99" y="244"/>
                        <a:pt x="101" y="241"/>
                      </a:cubicBezTo>
                      <a:cubicBezTo>
                        <a:pt x="103" y="236"/>
                        <a:pt x="104" y="232"/>
                        <a:pt x="104" y="226"/>
                      </a:cubicBezTo>
                      <a:cubicBezTo>
                        <a:pt x="104" y="221"/>
                        <a:pt x="104" y="216"/>
                        <a:pt x="103" y="212"/>
                      </a:cubicBezTo>
                      <a:cubicBezTo>
                        <a:pt x="103" y="211"/>
                        <a:pt x="103" y="209"/>
                        <a:pt x="102" y="208"/>
                      </a:cubicBezTo>
                      <a:cubicBezTo>
                        <a:pt x="101" y="206"/>
                        <a:pt x="101" y="205"/>
                        <a:pt x="100" y="203"/>
                      </a:cubicBezTo>
                      <a:cubicBezTo>
                        <a:pt x="99" y="201"/>
                        <a:pt x="97" y="198"/>
                        <a:pt x="99" y="195"/>
                      </a:cubicBezTo>
                      <a:cubicBezTo>
                        <a:pt x="100" y="194"/>
                        <a:pt x="106" y="193"/>
                        <a:pt x="108" y="192"/>
                      </a:cubicBezTo>
                      <a:cubicBezTo>
                        <a:pt x="111" y="191"/>
                        <a:pt x="114" y="191"/>
                        <a:pt x="117" y="190"/>
                      </a:cubicBezTo>
                      <a:cubicBezTo>
                        <a:pt x="121" y="189"/>
                        <a:pt x="124" y="188"/>
                        <a:pt x="127" y="187"/>
                      </a:cubicBezTo>
                      <a:cubicBezTo>
                        <a:pt x="130" y="185"/>
                        <a:pt x="131" y="185"/>
                        <a:pt x="132" y="181"/>
                      </a:cubicBezTo>
                      <a:cubicBezTo>
                        <a:pt x="132" y="179"/>
                        <a:pt x="133" y="177"/>
                        <a:pt x="133" y="175"/>
                      </a:cubicBezTo>
                      <a:cubicBezTo>
                        <a:pt x="135" y="172"/>
                        <a:pt x="136" y="170"/>
                        <a:pt x="138" y="168"/>
                      </a:cubicBezTo>
                      <a:cubicBezTo>
                        <a:pt x="140" y="162"/>
                        <a:pt x="140" y="157"/>
                        <a:pt x="146" y="153"/>
                      </a:cubicBezTo>
                      <a:cubicBezTo>
                        <a:pt x="150" y="150"/>
                        <a:pt x="156" y="150"/>
                        <a:pt x="161" y="149"/>
                      </a:cubicBezTo>
                      <a:cubicBezTo>
                        <a:pt x="163" y="149"/>
                        <a:pt x="165" y="149"/>
                        <a:pt x="167" y="148"/>
                      </a:cubicBezTo>
                      <a:cubicBezTo>
                        <a:pt x="168" y="148"/>
                        <a:pt x="169" y="147"/>
                        <a:pt x="170" y="147"/>
                      </a:cubicBezTo>
                      <a:cubicBezTo>
                        <a:pt x="173" y="146"/>
                        <a:pt x="175" y="148"/>
                        <a:pt x="177" y="147"/>
                      </a:cubicBezTo>
                      <a:cubicBezTo>
                        <a:pt x="178" y="143"/>
                        <a:pt x="179" y="139"/>
                        <a:pt x="179" y="135"/>
                      </a:cubicBezTo>
                      <a:cubicBezTo>
                        <a:pt x="180" y="132"/>
                        <a:pt x="180" y="129"/>
                        <a:pt x="182" y="126"/>
                      </a:cubicBezTo>
                      <a:cubicBezTo>
                        <a:pt x="185" y="121"/>
                        <a:pt x="190" y="115"/>
                        <a:pt x="195" y="112"/>
                      </a:cubicBezTo>
                      <a:cubicBezTo>
                        <a:pt x="195" y="111"/>
                        <a:pt x="196" y="111"/>
                        <a:pt x="196" y="111"/>
                      </a:cubicBezTo>
                      <a:cubicBezTo>
                        <a:pt x="200" y="108"/>
                        <a:pt x="204" y="103"/>
                        <a:pt x="208" y="102"/>
                      </a:cubicBezTo>
                      <a:cubicBezTo>
                        <a:pt x="210" y="101"/>
                        <a:pt x="212" y="102"/>
                        <a:pt x="213" y="104"/>
                      </a:cubicBezTo>
                      <a:cubicBezTo>
                        <a:pt x="215" y="107"/>
                        <a:pt x="216" y="112"/>
                        <a:pt x="218" y="114"/>
                      </a:cubicBezTo>
                      <a:cubicBezTo>
                        <a:pt x="221" y="119"/>
                        <a:pt x="228" y="121"/>
                        <a:pt x="233" y="124"/>
                      </a:cubicBezTo>
                      <a:cubicBezTo>
                        <a:pt x="239" y="127"/>
                        <a:pt x="245" y="131"/>
                        <a:pt x="250" y="136"/>
                      </a:cubicBezTo>
                      <a:cubicBezTo>
                        <a:pt x="252" y="138"/>
                        <a:pt x="252" y="139"/>
                        <a:pt x="253" y="142"/>
                      </a:cubicBezTo>
                      <a:cubicBezTo>
                        <a:pt x="253" y="145"/>
                        <a:pt x="254" y="146"/>
                        <a:pt x="255" y="148"/>
                      </a:cubicBezTo>
                      <a:cubicBezTo>
                        <a:pt x="257" y="154"/>
                        <a:pt x="257" y="159"/>
                        <a:pt x="257" y="165"/>
                      </a:cubicBezTo>
                      <a:cubicBezTo>
                        <a:pt x="257" y="169"/>
                        <a:pt x="258" y="174"/>
                        <a:pt x="258" y="179"/>
                      </a:cubicBezTo>
                      <a:cubicBezTo>
                        <a:pt x="258" y="185"/>
                        <a:pt x="258" y="189"/>
                        <a:pt x="264" y="190"/>
                      </a:cubicBezTo>
                      <a:cubicBezTo>
                        <a:pt x="267" y="191"/>
                        <a:pt x="269" y="193"/>
                        <a:pt x="273" y="193"/>
                      </a:cubicBezTo>
                      <a:cubicBezTo>
                        <a:pt x="276" y="193"/>
                        <a:pt x="278" y="195"/>
                        <a:pt x="281" y="195"/>
                      </a:cubicBezTo>
                      <a:cubicBezTo>
                        <a:pt x="287" y="196"/>
                        <a:pt x="291" y="195"/>
                        <a:pt x="297" y="197"/>
                      </a:cubicBezTo>
                      <a:cubicBezTo>
                        <a:pt x="299" y="198"/>
                        <a:pt x="302" y="200"/>
                        <a:pt x="305" y="201"/>
                      </a:cubicBezTo>
                      <a:cubicBezTo>
                        <a:pt x="308" y="203"/>
                        <a:pt x="311" y="204"/>
                        <a:pt x="314" y="205"/>
                      </a:cubicBezTo>
                      <a:cubicBezTo>
                        <a:pt x="317" y="207"/>
                        <a:pt x="320" y="210"/>
                        <a:pt x="323" y="212"/>
                      </a:cubicBezTo>
                      <a:cubicBezTo>
                        <a:pt x="325" y="214"/>
                        <a:pt x="328" y="215"/>
                        <a:pt x="329" y="218"/>
                      </a:cubicBezTo>
                      <a:cubicBezTo>
                        <a:pt x="331" y="219"/>
                        <a:pt x="332" y="222"/>
                        <a:pt x="333" y="224"/>
                      </a:cubicBezTo>
                      <a:cubicBezTo>
                        <a:pt x="334" y="227"/>
                        <a:pt x="337" y="230"/>
                        <a:pt x="338" y="233"/>
                      </a:cubicBezTo>
                      <a:cubicBezTo>
                        <a:pt x="341" y="239"/>
                        <a:pt x="343" y="243"/>
                        <a:pt x="350" y="245"/>
                      </a:cubicBezTo>
                      <a:cubicBezTo>
                        <a:pt x="357" y="246"/>
                        <a:pt x="363" y="246"/>
                        <a:pt x="370" y="246"/>
                      </a:cubicBezTo>
                      <a:cubicBezTo>
                        <a:pt x="378" y="246"/>
                        <a:pt x="386" y="247"/>
                        <a:pt x="394" y="246"/>
                      </a:cubicBezTo>
                      <a:cubicBezTo>
                        <a:pt x="402" y="245"/>
                        <a:pt x="409" y="242"/>
                        <a:pt x="416" y="246"/>
                      </a:cubicBezTo>
                      <a:cubicBezTo>
                        <a:pt x="421" y="248"/>
                        <a:pt x="426" y="253"/>
                        <a:pt x="430" y="257"/>
                      </a:cubicBezTo>
                      <a:cubicBezTo>
                        <a:pt x="431" y="258"/>
                        <a:pt x="432" y="259"/>
                        <a:pt x="434" y="260"/>
                      </a:cubicBezTo>
                      <a:cubicBezTo>
                        <a:pt x="436" y="261"/>
                        <a:pt x="436" y="261"/>
                        <a:pt x="438" y="261"/>
                      </a:cubicBezTo>
                      <a:cubicBezTo>
                        <a:pt x="441" y="262"/>
                        <a:pt x="443" y="263"/>
                        <a:pt x="446" y="264"/>
                      </a:cubicBezTo>
                      <a:cubicBezTo>
                        <a:pt x="452" y="265"/>
                        <a:pt x="458" y="266"/>
                        <a:pt x="464" y="265"/>
                      </a:cubicBezTo>
                      <a:cubicBezTo>
                        <a:pt x="469" y="265"/>
                        <a:pt x="474" y="262"/>
                        <a:pt x="479" y="260"/>
                      </a:cubicBezTo>
                      <a:cubicBezTo>
                        <a:pt x="488" y="257"/>
                        <a:pt x="497" y="250"/>
                        <a:pt x="507" y="250"/>
                      </a:cubicBezTo>
                      <a:cubicBezTo>
                        <a:pt x="513" y="250"/>
                        <a:pt x="517" y="252"/>
                        <a:pt x="524" y="250"/>
                      </a:cubicBezTo>
                      <a:cubicBezTo>
                        <a:pt x="530" y="248"/>
                        <a:pt x="538" y="248"/>
                        <a:pt x="544" y="245"/>
                      </a:cubicBezTo>
                      <a:cubicBezTo>
                        <a:pt x="545" y="244"/>
                        <a:pt x="549" y="243"/>
                        <a:pt x="550" y="242"/>
                      </a:cubicBezTo>
                      <a:cubicBezTo>
                        <a:pt x="551" y="241"/>
                        <a:pt x="552" y="240"/>
                        <a:pt x="553" y="239"/>
                      </a:cubicBezTo>
                      <a:cubicBezTo>
                        <a:pt x="554" y="238"/>
                        <a:pt x="556" y="237"/>
                        <a:pt x="557" y="236"/>
                      </a:cubicBezTo>
                      <a:cubicBezTo>
                        <a:pt x="561" y="233"/>
                        <a:pt x="564" y="229"/>
                        <a:pt x="567" y="225"/>
                      </a:cubicBezTo>
                      <a:cubicBezTo>
                        <a:pt x="570" y="222"/>
                        <a:pt x="572" y="217"/>
                        <a:pt x="572" y="213"/>
                      </a:cubicBezTo>
                      <a:cubicBezTo>
                        <a:pt x="571" y="211"/>
                        <a:pt x="569" y="208"/>
                        <a:pt x="567" y="206"/>
                      </a:cubicBezTo>
                      <a:cubicBezTo>
                        <a:pt x="566" y="204"/>
                        <a:pt x="566" y="201"/>
                        <a:pt x="566" y="198"/>
                      </a:cubicBezTo>
                      <a:cubicBezTo>
                        <a:pt x="567" y="190"/>
                        <a:pt x="573" y="193"/>
                        <a:pt x="578" y="196"/>
                      </a:cubicBezTo>
                      <a:cubicBezTo>
                        <a:pt x="583" y="199"/>
                        <a:pt x="588" y="200"/>
                        <a:pt x="593" y="199"/>
                      </a:cubicBezTo>
                      <a:cubicBezTo>
                        <a:pt x="603" y="199"/>
                        <a:pt x="612" y="191"/>
                        <a:pt x="621" y="187"/>
                      </a:cubicBezTo>
                      <a:cubicBezTo>
                        <a:pt x="624" y="185"/>
                        <a:pt x="627" y="184"/>
                        <a:pt x="630" y="182"/>
                      </a:cubicBezTo>
                      <a:cubicBezTo>
                        <a:pt x="633" y="180"/>
                        <a:pt x="637" y="179"/>
                        <a:pt x="639" y="177"/>
                      </a:cubicBezTo>
                      <a:cubicBezTo>
                        <a:pt x="642" y="174"/>
                        <a:pt x="641" y="171"/>
                        <a:pt x="643" y="169"/>
                      </a:cubicBezTo>
                      <a:cubicBezTo>
                        <a:pt x="645" y="166"/>
                        <a:pt x="649" y="166"/>
                        <a:pt x="652" y="166"/>
                      </a:cubicBezTo>
                      <a:cubicBezTo>
                        <a:pt x="660" y="165"/>
                        <a:pt x="666" y="161"/>
                        <a:pt x="674" y="159"/>
                      </a:cubicBezTo>
                      <a:cubicBezTo>
                        <a:pt x="677" y="159"/>
                        <a:pt x="681" y="158"/>
                        <a:pt x="684" y="159"/>
                      </a:cubicBezTo>
                      <a:cubicBezTo>
                        <a:pt x="687" y="160"/>
                        <a:pt x="689" y="161"/>
                        <a:pt x="692" y="161"/>
                      </a:cubicBezTo>
                      <a:cubicBezTo>
                        <a:pt x="692" y="154"/>
                        <a:pt x="692" y="151"/>
                        <a:pt x="687" y="146"/>
                      </a:cubicBezTo>
                      <a:cubicBezTo>
                        <a:pt x="682" y="142"/>
                        <a:pt x="677" y="134"/>
                        <a:pt x="672" y="134"/>
                      </a:cubicBezTo>
                      <a:cubicBezTo>
                        <a:pt x="670" y="133"/>
                        <a:pt x="667" y="133"/>
                        <a:pt x="665" y="133"/>
                      </a:cubicBezTo>
                      <a:cubicBezTo>
                        <a:pt x="663" y="134"/>
                        <a:pt x="660" y="136"/>
                        <a:pt x="659" y="136"/>
                      </a:cubicBezTo>
                      <a:cubicBezTo>
                        <a:pt x="654" y="137"/>
                        <a:pt x="648" y="136"/>
                        <a:pt x="644" y="136"/>
                      </a:cubicBezTo>
                      <a:cubicBezTo>
                        <a:pt x="639" y="136"/>
                        <a:pt x="633" y="138"/>
                        <a:pt x="631" y="134"/>
                      </a:cubicBezTo>
                      <a:cubicBezTo>
                        <a:pt x="629" y="130"/>
                        <a:pt x="627" y="124"/>
                        <a:pt x="629" y="120"/>
                      </a:cubicBezTo>
                      <a:cubicBezTo>
                        <a:pt x="631" y="115"/>
                        <a:pt x="635" y="112"/>
                        <a:pt x="637" y="108"/>
                      </a:cubicBezTo>
                      <a:cubicBezTo>
                        <a:pt x="638" y="103"/>
                        <a:pt x="640" y="92"/>
                        <a:pt x="644" y="90"/>
                      </a:cubicBezTo>
                      <a:cubicBezTo>
                        <a:pt x="645" y="90"/>
                        <a:pt x="645" y="90"/>
                        <a:pt x="645" y="90"/>
                      </a:cubicBezTo>
                      <a:cubicBezTo>
                        <a:pt x="650" y="89"/>
                        <a:pt x="657" y="94"/>
                        <a:pt x="662" y="94"/>
                      </a:cubicBezTo>
                      <a:cubicBezTo>
                        <a:pt x="668" y="94"/>
                        <a:pt x="672" y="90"/>
                        <a:pt x="676" y="87"/>
                      </a:cubicBezTo>
                      <a:cubicBezTo>
                        <a:pt x="681" y="85"/>
                        <a:pt x="687" y="82"/>
                        <a:pt x="690" y="78"/>
                      </a:cubicBezTo>
                      <a:cubicBezTo>
                        <a:pt x="691" y="76"/>
                        <a:pt x="691" y="73"/>
                        <a:pt x="692" y="70"/>
                      </a:cubicBezTo>
                      <a:cubicBezTo>
                        <a:pt x="693" y="68"/>
                        <a:pt x="694" y="65"/>
                        <a:pt x="695" y="63"/>
                      </a:cubicBezTo>
                      <a:cubicBezTo>
                        <a:pt x="698" y="58"/>
                        <a:pt x="700" y="53"/>
                        <a:pt x="702" y="48"/>
                      </a:cubicBezTo>
                      <a:cubicBezTo>
                        <a:pt x="703" y="45"/>
                        <a:pt x="703" y="44"/>
                        <a:pt x="705" y="41"/>
                      </a:cubicBezTo>
                      <a:cubicBezTo>
                        <a:pt x="706" y="39"/>
                        <a:pt x="707" y="36"/>
                        <a:pt x="707" y="34"/>
                      </a:cubicBezTo>
                      <a:cubicBezTo>
                        <a:pt x="707" y="31"/>
                        <a:pt x="708" y="28"/>
                        <a:pt x="707" y="26"/>
                      </a:cubicBezTo>
                      <a:cubicBezTo>
                        <a:pt x="706" y="23"/>
                        <a:pt x="704" y="21"/>
                        <a:pt x="703" y="18"/>
                      </a:cubicBezTo>
                      <a:cubicBezTo>
                        <a:pt x="703" y="12"/>
                        <a:pt x="704" y="7"/>
                        <a:pt x="709" y="5"/>
                      </a:cubicBezTo>
                      <a:cubicBezTo>
                        <a:pt x="719" y="1"/>
                        <a:pt x="734" y="0"/>
                        <a:pt x="745" y="2"/>
                      </a:cubicBezTo>
                      <a:cubicBezTo>
                        <a:pt x="757" y="3"/>
                        <a:pt x="770" y="6"/>
                        <a:pt x="781" y="13"/>
                      </a:cubicBezTo>
                      <a:cubicBezTo>
                        <a:pt x="786" y="17"/>
                        <a:pt x="790" y="20"/>
                        <a:pt x="792" y="26"/>
                      </a:cubicBezTo>
                      <a:cubicBezTo>
                        <a:pt x="794" y="31"/>
                        <a:pt x="797" y="36"/>
                        <a:pt x="799" y="42"/>
                      </a:cubicBezTo>
                      <a:cubicBezTo>
                        <a:pt x="803" y="53"/>
                        <a:pt x="803" y="64"/>
                        <a:pt x="807" y="75"/>
                      </a:cubicBezTo>
                      <a:cubicBezTo>
                        <a:pt x="810" y="81"/>
                        <a:pt x="812" y="87"/>
                        <a:pt x="817" y="92"/>
                      </a:cubicBezTo>
                      <a:cubicBezTo>
                        <a:pt x="821" y="96"/>
                        <a:pt x="826" y="98"/>
                        <a:pt x="832" y="100"/>
                      </a:cubicBezTo>
                      <a:cubicBezTo>
                        <a:pt x="842" y="103"/>
                        <a:pt x="857" y="111"/>
                        <a:pt x="859" y="123"/>
                      </a:cubicBezTo>
                      <a:cubicBezTo>
                        <a:pt x="860" y="129"/>
                        <a:pt x="863" y="133"/>
                        <a:pt x="870" y="134"/>
                      </a:cubicBezTo>
                      <a:cubicBezTo>
                        <a:pt x="877" y="135"/>
                        <a:pt x="881" y="132"/>
                        <a:pt x="887" y="131"/>
                      </a:cubicBezTo>
                      <a:cubicBezTo>
                        <a:pt x="896" y="130"/>
                        <a:pt x="906" y="125"/>
                        <a:pt x="916" y="120"/>
                      </a:cubicBezTo>
                      <a:cubicBezTo>
                        <a:pt x="918" y="119"/>
                        <a:pt x="923" y="118"/>
                        <a:pt x="925" y="116"/>
                      </a:cubicBez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6" name="Freeform 288"/>
                <p:cNvSpPr>
                  <a:spLocks noEditPoints="1"/>
                </p:cNvSpPr>
                <p:nvPr/>
              </p:nvSpPr>
              <p:spPr bwMode="auto">
                <a:xfrm>
                  <a:off x="3798881" y="2519362"/>
                  <a:ext cx="560387" cy="368300"/>
                </a:xfrm>
                <a:custGeom>
                  <a:avLst/>
                  <a:gdLst/>
                  <a:ahLst/>
                  <a:cxnLst>
                    <a:cxn ang="0">
                      <a:pos x="204" y="84"/>
                    </a:cxn>
                    <a:cxn ang="0">
                      <a:pos x="178" y="72"/>
                    </a:cxn>
                    <a:cxn ang="0">
                      <a:pos x="156" y="52"/>
                    </a:cxn>
                    <a:cxn ang="0">
                      <a:pos x="138" y="31"/>
                    </a:cxn>
                    <a:cxn ang="0">
                      <a:pos x="122" y="25"/>
                    </a:cxn>
                    <a:cxn ang="0">
                      <a:pos x="112" y="20"/>
                    </a:cxn>
                    <a:cxn ang="0">
                      <a:pos x="105" y="4"/>
                    </a:cxn>
                    <a:cxn ang="0">
                      <a:pos x="72" y="1"/>
                    </a:cxn>
                    <a:cxn ang="0">
                      <a:pos x="70" y="14"/>
                    </a:cxn>
                    <a:cxn ang="0">
                      <a:pos x="54" y="23"/>
                    </a:cxn>
                    <a:cxn ang="0">
                      <a:pos x="48" y="21"/>
                    </a:cxn>
                    <a:cxn ang="0">
                      <a:pos x="23" y="4"/>
                    </a:cxn>
                    <a:cxn ang="0">
                      <a:pos x="0" y="12"/>
                    </a:cxn>
                    <a:cxn ang="0">
                      <a:pos x="7" y="34"/>
                    </a:cxn>
                    <a:cxn ang="0">
                      <a:pos x="9" y="62"/>
                    </a:cxn>
                    <a:cxn ang="0">
                      <a:pos x="25" y="103"/>
                    </a:cxn>
                    <a:cxn ang="0">
                      <a:pos x="34" y="95"/>
                    </a:cxn>
                    <a:cxn ang="0">
                      <a:pos x="47" y="88"/>
                    </a:cxn>
                    <a:cxn ang="0">
                      <a:pos x="68" y="86"/>
                    </a:cxn>
                    <a:cxn ang="0">
                      <a:pos x="93" y="99"/>
                    </a:cxn>
                    <a:cxn ang="0">
                      <a:pos x="111" y="111"/>
                    </a:cxn>
                    <a:cxn ang="0">
                      <a:pos x="124" y="124"/>
                    </a:cxn>
                    <a:cxn ang="0">
                      <a:pos x="134" y="139"/>
                    </a:cxn>
                    <a:cxn ang="0">
                      <a:pos x="138" y="139"/>
                    </a:cxn>
                    <a:cxn ang="0">
                      <a:pos x="161" y="134"/>
                    </a:cxn>
                    <a:cxn ang="0">
                      <a:pos x="179" y="122"/>
                    </a:cxn>
                    <a:cxn ang="0">
                      <a:pos x="185" y="106"/>
                    </a:cxn>
                    <a:cxn ang="0">
                      <a:pos x="205" y="98"/>
                    </a:cxn>
                    <a:cxn ang="0">
                      <a:pos x="213" y="95"/>
                    </a:cxn>
                    <a:cxn ang="0">
                      <a:pos x="28" y="34"/>
                    </a:cxn>
                    <a:cxn ang="0">
                      <a:pos x="13" y="10"/>
                    </a:cxn>
                    <a:cxn ang="0">
                      <a:pos x="28" y="34"/>
                    </a:cxn>
                  </a:cxnLst>
                  <a:rect l="0" t="0" r="r" b="b"/>
                  <a:pathLst>
                    <a:path w="213" h="140">
                      <a:moveTo>
                        <a:pt x="211" y="89"/>
                      </a:moveTo>
                      <a:cubicBezTo>
                        <a:pt x="209" y="85"/>
                        <a:pt x="208" y="84"/>
                        <a:pt x="204" y="84"/>
                      </a:cubicBezTo>
                      <a:cubicBezTo>
                        <a:pt x="201" y="83"/>
                        <a:pt x="198" y="83"/>
                        <a:pt x="196" y="82"/>
                      </a:cubicBezTo>
                      <a:cubicBezTo>
                        <a:pt x="189" y="81"/>
                        <a:pt x="182" y="76"/>
                        <a:pt x="178" y="72"/>
                      </a:cubicBezTo>
                      <a:cubicBezTo>
                        <a:pt x="173" y="67"/>
                        <a:pt x="168" y="64"/>
                        <a:pt x="163" y="59"/>
                      </a:cubicBezTo>
                      <a:cubicBezTo>
                        <a:pt x="161" y="56"/>
                        <a:pt x="159" y="54"/>
                        <a:pt x="156" y="52"/>
                      </a:cubicBezTo>
                      <a:cubicBezTo>
                        <a:pt x="153" y="50"/>
                        <a:pt x="151" y="48"/>
                        <a:pt x="148" y="46"/>
                      </a:cubicBezTo>
                      <a:cubicBezTo>
                        <a:pt x="144" y="42"/>
                        <a:pt x="141" y="37"/>
                        <a:pt x="138" y="31"/>
                      </a:cubicBezTo>
                      <a:cubicBezTo>
                        <a:pt x="136" y="28"/>
                        <a:pt x="136" y="27"/>
                        <a:pt x="132" y="27"/>
                      </a:cubicBezTo>
                      <a:cubicBezTo>
                        <a:pt x="129" y="26"/>
                        <a:pt x="126" y="26"/>
                        <a:pt x="122" y="25"/>
                      </a:cubicBezTo>
                      <a:cubicBezTo>
                        <a:pt x="119" y="25"/>
                        <a:pt x="119" y="24"/>
                        <a:pt x="116" y="22"/>
                      </a:cubicBezTo>
                      <a:cubicBezTo>
                        <a:pt x="115" y="22"/>
                        <a:pt x="113" y="21"/>
                        <a:pt x="112" y="20"/>
                      </a:cubicBezTo>
                      <a:cubicBezTo>
                        <a:pt x="111" y="18"/>
                        <a:pt x="112" y="15"/>
                        <a:pt x="111" y="14"/>
                      </a:cubicBezTo>
                      <a:cubicBezTo>
                        <a:pt x="110" y="11"/>
                        <a:pt x="108" y="7"/>
                        <a:pt x="105" y="4"/>
                      </a:cubicBezTo>
                      <a:cubicBezTo>
                        <a:pt x="103" y="1"/>
                        <a:pt x="100" y="1"/>
                        <a:pt x="96" y="1"/>
                      </a:cubicBezTo>
                      <a:cubicBezTo>
                        <a:pt x="88" y="0"/>
                        <a:pt x="79" y="1"/>
                        <a:pt x="72" y="1"/>
                      </a:cubicBezTo>
                      <a:cubicBezTo>
                        <a:pt x="71" y="3"/>
                        <a:pt x="71" y="5"/>
                        <a:pt x="70" y="7"/>
                      </a:cubicBezTo>
                      <a:cubicBezTo>
                        <a:pt x="70" y="9"/>
                        <a:pt x="70" y="12"/>
                        <a:pt x="70" y="14"/>
                      </a:cubicBezTo>
                      <a:cubicBezTo>
                        <a:pt x="69" y="19"/>
                        <a:pt x="69" y="24"/>
                        <a:pt x="63" y="24"/>
                      </a:cubicBezTo>
                      <a:cubicBezTo>
                        <a:pt x="60" y="25"/>
                        <a:pt x="57" y="24"/>
                        <a:pt x="54" y="23"/>
                      </a:cubicBezTo>
                      <a:cubicBezTo>
                        <a:pt x="54" y="23"/>
                        <a:pt x="54" y="23"/>
                        <a:pt x="54" y="23"/>
                      </a:cubicBezTo>
                      <a:cubicBezTo>
                        <a:pt x="52" y="22"/>
                        <a:pt x="51" y="21"/>
                        <a:pt x="48" y="21"/>
                      </a:cubicBezTo>
                      <a:cubicBezTo>
                        <a:pt x="44" y="20"/>
                        <a:pt x="36" y="18"/>
                        <a:pt x="33" y="14"/>
                      </a:cubicBezTo>
                      <a:cubicBezTo>
                        <a:pt x="30" y="9"/>
                        <a:pt x="30" y="5"/>
                        <a:pt x="23" y="4"/>
                      </a:cubicBezTo>
                      <a:cubicBezTo>
                        <a:pt x="19" y="4"/>
                        <a:pt x="14" y="4"/>
                        <a:pt x="10" y="5"/>
                      </a:cubicBezTo>
                      <a:cubicBezTo>
                        <a:pt x="7" y="6"/>
                        <a:pt x="3" y="10"/>
                        <a:pt x="0" y="12"/>
                      </a:cubicBezTo>
                      <a:cubicBezTo>
                        <a:pt x="0" y="15"/>
                        <a:pt x="0" y="18"/>
                        <a:pt x="2" y="20"/>
                      </a:cubicBezTo>
                      <a:cubicBezTo>
                        <a:pt x="4" y="24"/>
                        <a:pt x="7" y="29"/>
                        <a:pt x="7" y="34"/>
                      </a:cubicBezTo>
                      <a:cubicBezTo>
                        <a:pt x="7" y="44"/>
                        <a:pt x="0" y="54"/>
                        <a:pt x="15" y="54"/>
                      </a:cubicBezTo>
                      <a:cubicBezTo>
                        <a:pt x="16" y="59"/>
                        <a:pt x="10" y="58"/>
                        <a:pt x="9" y="62"/>
                      </a:cubicBezTo>
                      <a:cubicBezTo>
                        <a:pt x="9" y="66"/>
                        <a:pt x="16" y="67"/>
                        <a:pt x="19" y="68"/>
                      </a:cubicBezTo>
                      <a:cubicBezTo>
                        <a:pt x="25" y="74"/>
                        <a:pt x="25" y="91"/>
                        <a:pt x="25" y="103"/>
                      </a:cubicBezTo>
                      <a:cubicBezTo>
                        <a:pt x="25" y="103"/>
                        <a:pt x="25" y="102"/>
                        <a:pt x="26" y="102"/>
                      </a:cubicBezTo>
                      <a:cubicBezTo>
                        <a:pt x="28" y="101"/>
                        <a:pt x="33" y="97"/>
                        <a:pt x="34" y="95"/>
                      </a:cubicBezTo>
                      <a:cubicBezTo>
                        <a:pt x="35" y="95"/>
                        <a:pt x="37" y="93"/>
                        <a:pt x="39" y="92"/>
                      </a:cubicBezTo>
                      <a:cubicBezTo>
                        <a:pt x="42" y="91"/>
                        <a:pt x="44" y="89"/>
                        <a:pt x="47" y="88"/>
                      </a:cubicBezTo>
                      <a:cubicBezTo>
                        <a:pt x="52" y="86"/>
                        <a:pt x="56" y="84"/>
                        <a:pt x="61" y="84"/>
                      </a:cubicBezTo>
                      <a:cubicBezTo>
                        <a:pt x="64" y="85"/>
                        <a:pt x="66" y="86"/>
                        <a:pt x="68" y="86"/>
                      </a:cubicBezTo>
                      <a:cubicBezTo>
                        <a:pt x="72" y="87"/>
                        <a:pt x="75" y="87"/>
                        <a:pt x="78" y="89"/>
                      </a:cubicBezTo>
                      <a:cubicBezTo>
                        <a:pt x="83" y="92"/>
                        <a:pt x="89" y="96"/>
                        <a:pt x="93" y="99"/>
                      </a:cubicBezTo>
                      <a:cubicBezTo>
                        <a:pt x="96" y="100"/>
                        <a:pt x="98" y="102"/>
                        <a:pt x="101" y="104"/>
                      </a:cubicBezTo>
                      <a:cubicBezTo>
                        <a:pt x="104" y="106"/>
                        <a:pt x="107" y="109"/>
                        <a:pt x="111" y="111"/>
                      </a:cubicBezTo>
                      <a:cubicBezTo>
                        <a:pt x="114" y="112"/>
                        <a:pt x="117" y="113"/>
                        <a:pt x="119" y="116"/>
                      </a:cubicBezTo>
                      <a:cubicBezTo>
                        <a:pt x="121" y="118"/>
                        <a:pt x="123" y="121"/>
                        <a:pt x="124" y="124"/>
                      </a:cubicBezTo>
                      <a:cubicBezTo>
                        <a:pt x="126" y="126"/>
                        <a:pt x="127" y="129"/>
                        <a:pt x="129" y="132"/>
                      </a:cubicBezTo>
                      <a:cubicBezTo>
                        <a:pt x="131" y="134"/>
                        <a:pt x="134" y="136"/>
                        <a:pt x="134" y="139"/>
                      </a:cubicBezTo>
                      <a:cubicBezTo>
                        <a:pt x="134" y="139"/>
                        <a:pt x="134" y="140"/>
                        <a:pt x="134" y="140"/>
                      </a:cubicBezTo>
                      <a:cubicBezTo>
                        <a:pt x="135" y="140"/>
                        <a:pt x="136" y="139"/>
                        <a:pt x="138" y="139"/>
                      </a:cubicBezTo>
                      <a:cubicBezTo>
                        <a:pt x="143" y="138"/>
                        <a:pt x="147" y="138"/>
                        <a:pt x="153" y="138"/>
                      </a:cubicBezTo>
                      <a:cubicBezTo>
                        <a:pt x="156" y="138"/>
                        <a:pt x="159" y="138"/>
                        <a:pt x="161" y="134"/>
                      </a:cubicBezTo>
                      <a:cubicBezTo>
                        <a:pt x="162" y="132"/>
                        <a:pt x="162" y="131"/>
                        <a:pt x="165" y="130"/>
                      </a:cubicBezTo>
                      <a:cubicBezTo>
                        <a:pt x="169" y="127"/>
                        <a:pt x="177" y="127"/>
                        <a:pt x="179" y="122"/>
                      </a:cubicBezTo>
                      <a:cubicBezTo>
                        <a:pt x="180" y="118"/>
                        <a:pt x="180" y="115"/>
                        <a:pt x="181" y="111"/>
                      </a:cubicBezTo>
                      <a:cubicBezTo>
                        <a:pt x="182" y="110"/>
                        <a:pt x="184" y="107"/>
                        <a:pt x="185" y="106"/>
                      </a:cubicBezTo>
                      <a:cubicBezTo>
                        <a:pt x="188" y="101"/>
                        <a:pt x="192" y="102"/>
                        <a:pt x="197" y="101"/>
                      </a:cubicBezTo>
                      <a:cubicBezTo>
                        <a:pt x="200" y="100"/>
                        <a:pt x="202" y="98"/>
                        <a:pt x="205" y="98"/>
                      </a:cubicBezTo>
                      <a:cubicBezTo>
                        <a:pt x="207" y="97"/>
                        <a:pt x="210" y="96"/>
                        <a:pt x="212" y="96"/>
                      </a:cubicBezTo>
                      <a:cubicBezTo>
                        <a:pt x="212" y="95"/>
                        <a:pt x="213" y="95"/>
                        <a:pt x="213" y="95"/>
                      </a:cubicBezTo>
                      <a:cubicBezTo>
                        <a:pt x="213" y="93"/>
                        <a:pt x="212" y="91"/>
                        <a:pt x="211" y="89"/>
                      </a:cubicBezTo>
                      <a:close/>
                      <a:moveTo>
                        <a:pt x="28" y="34"/>
                      </a:moveTo>
                      <a:cubicBezTo>
                        <a:pt x="23" y="35"/>
                        <a:pt x="14" y="30"/>
                        <a:pt x="11" y="26"/>
                      </a:cubicBezTo>
                      <a:cubicBezTo>
                        <a:pt x="6" y="20"/>
                        <a:pt x="5" y="12"/>
                        <a:pt x="13" y="10"/>
                      </a:cubicBezTo>
                      <a:cubicBezTo>
                        <a:pt x="21" y="8"/>
                        <a:pt x="32" y="18"/>
                        <a:pt x="31" y="25"/>
                      </a:cubicBezTo>
                      <a:cubicBezTo>
                        <a:pt x="30" y="28"/>
                        <a:pt x="33" y="33"/>
                        <a:pt x="28"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7" name="Freeform 289"/>
                <p:cNvSpPr/>
                <p:nvPr/>
              </p:nvSpPr>
              <p:spPr bwMode="auto">
                <a:xfrm>
                  <a:off x="3484557" y="2570162"/>
                  <a:ext cx="249237" cy="173037"/>
                </a:xfrm>
                <a:custGeom>
                  <a:avLst/>
                  <a:gdLst/>
                  <a:ahLst/>
                  <a:cxnLst>
                    <a:cxn ang="0">
                      <a:pos x="95" y="26"/>
                    </a:cxn>
                    <a:cxn ang="0">
                      <a:pos x="80" y="32"/>
                    </a:cxn>
                    <a:cxn ang="0">
                      <a:pos x="70" y="47"/>
                    </a:cxn>
                    <a:cxn ang="0">
                      <a:pos x="68" y="66"/>
                    </a:cxn>
                    <a:cxn ang="0">
                      <a:pos x="68" y="66"/>
                    </a:cxn>
                    <a:cxn ang="0">
                      <a:pos x="63" y="63"/>
                    </a:cxn>
                    <a:cxn ang="0">
                      <a:pos x="60" y="60"/>
                    </a:cxn>
                    <a:cxn ang="0">
                      <a:pos x="56" y="43"/>
                    </a:cxn>
                    <a:cxn ang="0">
                      <a:pos x="54" y="40"/>
                    </a:cxn>
                    <a:cxn ang="0">
                      <a:pos x="50" y="41"/>
                    </a:cxn>
                    <a:cxn ang="0">
                      <a:pos x="43" y="43"/>
                    </a:cxn>
                    <a:cxn ang="0">
                      <a:pos x="37" y="49"/>
                    </a:cxn>
                    <a:cxn ang="0">
                      <a:pos x="36" y="48"/>
                    </a:cxn>
                    <a:cxn ang="0">
                      <a:pos x="29" y="39"/>
                    </a:cxn>
                    <a:cxn ang="0">
                      <a:pos x="22" y="32"/>
                    </a:cxn>
                    <a:cxn ang="0">
                      <a:pos x="20" y="25"/>
                    </a:cxn>
                    <a:cxn ang="0">
                      <a:pos x="16" y="22"/>
                    </a:cxn>
                    <a:cxn ang="0">
                      <a:pos x="14" y="16"/>
                    </a:cxn>
                    <a:cxn ang="0">
                      <a:pos x="8" y="9"/>
                    </a:cxn>
                    <a:cxn ang="0">
                      <a:pos x="0" y="4"/>
                    </a:cxn>
                    <a:cxn ang="0">
                      <a:pos x="11" y="4"/>
                    </a:cxn>
                    <a:cxn ang="0">
                      <a:pos x="20" y="9"/>
                    </a:cxn>
                    <a:cxn ang="0">
                      <a:pos x="28" y="6"/>
                    </a:cxn>
                    <a:cxn ang="0">
                      <a:pos x="31" y="0"/>
                    </a:cxn>
                    <a:cxn ang="0">
                      <a:pos x="32" y="0"/>
                    </a:cxn>
                    <a:cxn ang="0">
                      <a:pos x="35" y="1"/>
                    </a:cxn>
                    <a:cxn ang="0">
                      <a:pos x="38" y="3"/>
                    </a:cxn>
                    <a:cxn ang="0">
                      <a:pos x="39" y="5"/>
                    </a:cxn>
                    <a:cxn ang="0">
                      <a:pos x="41" y="5"/>
                    </a:cxn>
                    <a:cxn ang="0">
                      <a:pos x="50" y="6"/>
                    </a:cxn>
                    <a:cxn ang="0">
                      <a:pos x="57" y="7"/>
                    </a:cxn>
                    <a:cxn ang="0">
                      <a:pos x="61" y="3"/>
                    </a:cxn>
                    <a:cxn ang="0">
                      <a:pos x="63" y="1"/>
                    </a:cxn>
                    <a:cxn ang="0">
                      <a:pos x="66" y="6"/>
                    </a:cxn>
                    <a:cxn ang="0">
                      <a:pos x="79" y="18"/>
                    </a:cxn>
                    <a:cxn ang="0">
                      <a:pos x="95" y="26"/>
                    </a:cxn>
                  </a:cxnLst>
                  <a:rect l="0" t="0" r="r" b="b"/>
                  <a:pathLst>
                    <a:path w="95" h="66">
                      <a:moveTo>
                        <a:pt x="95" y="26"/>
                      </a:moveTo>
                      <a:cubicBezTo>
                        <a:pt x="91" y="30"/>
                        <a:pt x="85" y="30"/>
                        <a:pt x="80" y="32"/>
                      </a:cubicBezTo>
                      <a:cubicBezTo>
                        <a:pt x="74" y="35"/>
                        <a:pt x="71" y="41"/>
                        <a:pt x="70" y="47"/>
                      </a:cubicBezTo>
                      <a:cubicBezTo>
                        <a:pt x="69" y="51"/>
                        <a:pt x="68" y="59"/>
                        <a:pt x="68" y="66"/>
                      </a:cubicBezTo>
                      <a:cubicBezTo>
                        <a:pt x="68" y="66"/>
                        <a:pt x="68" y="66"/>
                        <a:pt x="68" y="66"/>
                      </a:cubicBezTo>
                      <a:cubicBezTo>
                        <a:pt x="66" y="65"/>
                        <a:pt x="65" y="66"/>
                        <a:pt x="63" y="63"/>
                      </a:cubicBezTo>
                      <a:cubicBezTo>
                        <a:pt x="62" y="63"/>
                        <a:pt x="61" y="61"/>
                        <a:pt x="60" y="60"/>
                      </a:cubicBezTo>
                      <a:cubicBezTo>
                        <a:pt x="57" y="55"/>
                        <a:pt x="60" y="48"/>
                        <a:pt x="56" y="43"/>
                      </a:cubicBezTo>
                      <a:cubicBezTo>
                        <a:pt x="56" y="42"/>
                        <a:pt x="55" y="40"/>
                        <a:pt x="54" y="40"/>
                      </a:cubicBezTo>
                      <a:cubicBezTo>
                        <a:pt x="52" y="39"/>
                        <a:pt x="52" y="40"/>
                        <a:pt x="50" y="41"/>
                      </a:cubicBezTo>
                      <a:cubicBezTo>
                        <a:pt x="47" y="41"/>
                        <a:pt x="45" y="40"/>
                        <a:pt x="43" y="43"/>
                      </a:cubicBezTo>
                      <a:cubicBezTo>
                        <a:pt x="41" y="45"/>
                        <a:pt x="40" y="47"/>
                        <a:pt x="37" y="49"/>
                      </a:cubicBezTo>
                      <a:cubicBezTo>
                        <a:pt x="37" y="48"/>
                        <a:pt x="37" y="48"/>
                        <a:pt x="36" y="48"/>
                      </a:cubicBezTo>
                      <a:cubicBezTo>
                        <a:pt x="35" y="45"/>
                        <a:pt x="32" y="41"/>
                        <a:pt x="29" y="39"/>
                      </a:cubicBezTo>
                      <a:cubicBezTo>
                        <a:pt x="26" y="36"/>
                        <a:pt x="23" y="37"/>
                        <a:pt x="22" y="32"/>
                      </a:cubicBezTo>
                      <a:cubicBezTo>
                        <a:pt x="22" y="29"/>
                        <a:pt x="22" y="28"/>
                        <a:pt x="20" y="25"/>
                      </a:cubicBezTo>
                      <a:cubicBezTo>
                        <a:pt x="19" y="24"/>
                        <a:pt x="17" y="23"/>
                        <a:pt x="16" y="22"/>
                      </a:cubicBezTo>
                      <a:cubicBezTo>
                        <a:pt x="15" y="20"/>
                        <a:pt x="15" y="18"/>
                        <a:pt x="14" y="16"/>
                      </a:cubicBezTo>
                      <a:cubicBezTo>
                        <a:pt x="13" y="13"/>
                        <a:pt x="11" y="11"/>
                        <a:pt x="8" y="9"/>
                      </a:cubicBezTo>
                      <a:cubicBezTo>
                        <a:pt x="6" y="7"/>
                        <a:pt x="3" y="6"/>
                        <a:pt x="0" y="4"/>
                      </a:cubicBezTo>
                      <a:cubicBezTo>
                        <a:pt x="4" y="3"/>
                        <a:pt x="7" y="2"/>
                        <a:pt x="11" y="4"/>
                      </a:cubicBezTo>
                      <a:cubicBezTo>
                        <a:pt x="14" y="6"/>
                        <a:pt x="17" y="8"/>
                        <a:pt x="20" y="9"/>
                      </a:cubicBezTo>
                      <a:cubicBezTo>
                        <a:pt x="25" y="10"/>
                        <a:pt x="26" y="10"/>
                        <a:pt x="28" y="6"/>
                      </a:cubicBezTo>
                      <a:cubicBezTo>
                        <a:pt x="29" y="5"/>
                        <a:pt x="30" y="2"/>
                        <a:pt x="31" y="0"/>
                      </a:cubicBezTo>
                      <a:cubicBezTo>
                        <a:pt x="31" y="0"/>
                        <a:pt x="31" y="0"/>
                        <a:pt x="32" y="0"/>
                      </a:cubicBezTo>
                      <a:cubicBezTo>
                        <a:pt x="33" y="0"/>
                        <a:pt x="34" y="0"/>
                        <a:pt x="35" y="1"/>
                      </a:cubicBezTo>
                      <a:cubicBezTo>
                        <a:pt x="36" y="1"/>
                        <a:pt x="37" y="2"/>
                        <a:pt x="38" y="3"/>
                      </a:cubicBezTo>
                      <a:cubicBezTo>
                        <a:pt x="39" y="3"/>
                        <a:pt x="38" y="5"/>
                        <a:pt x="39" y="5"/>
                      </a:cubicBezTo>
                      <a:cubicBezTo>
                        <a:pt x="40" y="5"/>
                        <a:pt x="40" y="5"/>
                        <a:pt x="41" y="5"/>
                      </a:cubicBezTo>
                      <a:cubicBezTo>
                        <a:pt x="44" y="6"/>
                        <a:pt x="47" y="5"/>
                        <a:pt x="50" y="6"/>
                      </a:cubicBezTo>
                      <a:cubicBezTo>
                        <a:pt x="53" y="7"/>
                        <a:pt x="54" y="8"/>
                        <a:pt x="57" y="7"/>
                      </a:cubicBezTo>
                      <a:cubicBezTo>
                        <a:pt x="58" y="6"/>
                        <a:pt x="59" y="4"/>
                        <a:pt x="61" y="3"/>
                      </a:cubicBezTo>
                      <a:cubicBezTo>
                        <a:pt x="61" y="3"/>
                        <a:pt x="62" y="2"/>
                        <a:pt x="63" y="1"/>
                      </a:cubicBezTo>
                      <a:cubicBezTo>
                        <a:pt x="64" y="3"/>
                        <a:pt x="65" y="5"/>
                        <a:pt x="66" y="6"/>
                      </a:cubicBezTo>
                      <a:cubicBezTo>
                        <a:pt x="69" y="10"/>
                        <a:pt x="74" y="15"/>
                        <a:pt x="79" y="18"/>
                      </a:cubicBezTo>
                      <a:cubicBezTo>
                        <a:pt x="83" y="21"/>
                        <a:pt x="91" y="22"/>
                        <a:pt x="95"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8" name="Freeform 290"/>
                <p:cNvSpPr/>
                <p:nvPr/>
              </p:nvSpPr>
              <p:spPr bwMode="auto">
                <a:xfrm>
                  <a:off x="3303582" y="2459037"/>
                  <a:ext cx="261937" cy="136525"/>
                </a:xfrm>
                <a:custGeom>
                  <a:avLst/>
                  <a:gdLst/>
                  <a:ahLst/>
                  <a:cxnLst>
                    <a:cxn ang="0">
                      <a:pos x="100" y="42"/>
                    </a:cxn>
                    <a:cxn ang="0">
                      <a:pos x="97" y="48"/>
                    </a:cxn>
                    <a:cxn ang="0">
                      <a:pos x="89" y="51"/>
                    </a:cxn>
                    <a:cxn ang="0">
                      <a:pos x="80" y="46"/>
                    </a:cxn>
                    <a:cxn ang="0">
                      <a:pos x="69" y="46"/>
                    </a:cxn>
                    <a:cxn ang="0">
                      <a:pos x="67" y="47"/>
                    </a:cxn>
                    <a:cxn ang="0">
                      <a:pos x="56" y="49"/>
                    </a:cxn>
                    <a:cxn ang="0">
                      <a:pos x="48" y="51"/>
                    </a:cxn>
                    <a:cxn ang="0">
                      <a:pos x="46" y="50"/>
                    </a:cxn>
                    <a:cxn ang="0">
                      <a:pos x="31" y="47"/>
                    </a:cxn>
                    <a:cxn ang="0">
                      <a:pos x="21" y="44"/>
                    </a:cxn>
                    <a:cxn ang="0">
                      <a:pos x="21" y="44"/>
                    </a:cxn>
                    <a:cxn ang="0">
                      <a:pos x="25" y="40"/>
                    </a:cxn>
                    <a:cxn ang="0">
                      <a:pos x="25" y="27"/>
                    </a:cxn>
                    <a:cxn ang="0">
                      <a:pos x="9" y="10"/>
                    </a:cxn>
                    <a:cxn ang="0">
                      <a:pos x="0" y="1"/>
                    </a:cxn>
                    <a:cxn ang="0">
                      <a:pos x="7" y="0"/>
                    </a:cxn>
                    <a:cxn ang="0">
                      <a:pos x="25" y="7"/>
                    </a:cxn>
                    <a:cxn ang="0">
                      <a:pos x="30" y="10"/>
                    </a:cxn>
                    <a:cxn ang="0">
                      <a:pos x="35" y="12"/>
                    </a:cxn>
                    <a:cxn ang="0">
                      <a:pos x="43" y="14"/>
                    </a:cxn>
                    <a:cxn ang="0">
                      <a:pos x="58" y="21"/>
                    </a:cxn>
                    <a:cxn ang="0">
                      <a:pos x="60" y="23"/>
                    </a:cxn>
                    <a:cxn ang="0">
                      <a:pos x="63" y="23"/>
                    </a:cxn>
                    <a:cxn ang="0">
                      <a:pos x="71" y="20"/>
                    </a:cxn>
                    <a:cxn ang="0">
                      <a:pos x="88" y="26"/>
                    </a:cxn>
                    <a:cxn ang="0">
                      <a:pos x="97" y="41"/>
                    </a:cxn>
                    <a:cxn ang="0">
                      <a:pos x="100" y="42"/>
                    </a:cxn>
                  </a:cxnLst>
                  <a:rect l="0" t="0" r="r" b="b"/>
                  <a:pathLst>
                    <a:path w="100" h="52">
                      <a:moveTo>
                        <a:pt x="100" y="42"/>
                      </a:moveTo>
                      <a:cubicBezTo>
                        <a:pt x="99" y="44"/>
                        <a:pt x="98" y="47"/>
                        <a:pt x="97" y="48"/>
                      </a:cubicBezTo>
                      <a:cubicBezTo>
                        <a:pt x="95" y="52"/>
                        <a:pt x="94" y="52"/>
                        <a:pt x="89" y="51"/>
                      </a:cubicBezTo>
                      <a:cubicBezTo>
                        <a:pt x="86" y="50"/>
                        <a:pt x="83" y="48"/>
                        <a:pt x="80" y="46"/>
                      </a:cubicBezTo>
                      <a:cubicBezTo>
                        <a:pt x="76" y="44"/>
                        <a:pt x="73" y="45"/>
                        <a:pt x="69" y="46"/>
                      </a:cubicBezTo>
                      <a:cubicBezTo>
                        <a:pt x="69" y="46"/>
                        <a:pt x="68" y="46"/>
                        <a:pt x="67" y="47"/>
                      </a:cubicBezTo>
                      <a:cubicBezTo>
                        <a:pt x="64" y="48"/>
                        <a:pt x="60" y="48"/>
                        <a:pt x="56" y="49"/>
                      </a:cubicBezTo>
                      <a:cubicBezTo>
                        <a:pt x="53" y="49"/>
                        <a:pt x="51" y="50"/>
                        <a:pt x="48" y="51"/>
                      </a:cubicBezTo>
                      <a:cubicBezTo>
                        <a:pt x="48" y="51"/>
                        <a:pt x="47" y="50"/>
                        <a:pt x="46" y="50"/>
                      </a:cubicBezTo>
                      <a:cubicBezTo>
                        <a:pt x="41" y="48"/>
                        <a:pt x="36" y="49"/>
                        <a:pt x="31" y="47"/>
                      </a:cubicBezTo>
                      <a:cubicBezTo>
                        <a:pt x="28" y="46"/>
                        <a:pt x="25" y="45"/>
                        <a:pt x="21" y="44"/>
                      </a:cubicBezTo>
                      <a:cubicBezTo>
                        <a:pt x="21" y="44"/>
                        <a:pt x="21" y="44"/>
                        <a:pt x="21" y="44"/>
                      </a:cubicBezTo>
                      <a:cubicBezTo>
                        <a:pt x="22" y="43"/>
                        <a:pt x="23" y="41"/>
                        <a:pt x="25" y="40"/>
                      </a:cubicBezTo>
                      <a:cubicBezTo>
                        <a:pt x="28" y="36"/>
                        <a:pt x="25" y="32"/>
                        <a:pt x="25" y="27"/>
                      </a:cubicBezTo>
                      <a:cubicBezTo>
                        <a:pt x="23" y="20"/>
                        <a:pt x="14" y="15"/>
                        <a:pt x="9" y="10"/>
                      </a:cubicBezTo>
                      <a:cubicBezTo>
                        <a:pt x="6" y="7"/>
                        <a:pt x="3" y="4"/>
                        <a:pt x="0" y="1"/>
                      </a:cubicBezTo>
                      <a:cubicBezTo>
                        <a:pt x="3" y="0"/>
                        <a:pt x="6" y="0"/>
                        <a:pt x="7" y="0"/>
                      </a:cubicBezTo>
                      <a:cubicBezTo>
                        <a:pt x="13" y="1"/>
                        <a:pt x="20" y="4"/>
                        <a:pt x="25" y="7"/>
                      </a:cubicBezTo>
                      <a:cubicBezTo>
                        <a:pt x="27" y="8"/>
                        <a:pt x="28" y="9"/>
                        <a:pt x="30" y="10"/>
                      </a:cubicBezTo>
                      <a:cubicBezTo>
                        <a:pt x="31" y="11"/>
                        <a:pt x="33" y="11"/>
                        <a:pt x="35" y="12"/>
                      </a:cubicBezTo>
                      <a:cubicBezTo>
                        <a:pt x="38" y="13"/>
                        <a:pt x="40" y="13"/>
                        <a:pt x="43" y="14"/>
                      </a:cubicBezTo>
                      <a:cubicBezTo>
                        <a:pt x="48" y="15"/>
                        <a:pt x="53" y="17"/>
                        <a:pt x="58" y="21"/>
                      </a:cubicBezTo>
                      <a:cubicBezTo>
                        <a:pt x="59" y="22"/>
                        <a:pt x="58" y="22"/>
                        <a:pt x="60" y="23"/>
                      </a:cubicBezTo>
                      <a:cubicBezTo>
                        <a:pt x="61" y="23"/>
                        <a:pt x="62" y="23"/>
                        <a:pt x="63" y="23"/>
                      </a:cubicBezTo>
                      <a:cubicBezTo>
                        <a:pt x="66" y="22"/>
                        <a:pt x="69" y="21"/>
                        <a:pt x="71" y="20"/>
                      </a:cubicBezTo>
                      <a:cubicBezTo>
                        <a:pt x="77" y="20"/>
                        <a:pt x="85" y="21"/>
                        <a:pt x="88" y="26"/>
                      </a:cubicBezTo>
                      <a:cubicBezTo>
                        <a:pt x="91" y="31"/>
                        <a:pt x="90" y="38"/>
                        <a:pt x="97" y="41"/>
                      </a:cubicBezTo>
                      <a:cubicBezTo>
                        <a:pt x="97" y="41"/>
                        <a:pt x="99" y="42"/>
                        <a:pt x="100" y="4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9" name="Freeform 291"/>
                <p:cNvSpPr/>
                <p:nvPr/>
              </p:nvSpPr>
              <p:spPr bwMode="auto">
                <a:xfrm>
                  <a:off x="3471857" y="2671762"/>
                  <a:ext cx="758824" cy="677862"/>
                </a:xfrm>
                <a:custGeom>
                  <a:avLst/>
                  <a:gdLst/>
                  <a:ahLst/>
                  <a:cxnLst>
                    <a:cxn ang="0">
                      <a:pos x="284" y="233"/>
                    </a:cxn>
                    <a:cxn ang="0">
                      <a:pos x="273" y="238"/>
                    </a:cxn>
                    <a:cxn ang="0">
                      <a:pos x="261" y="258"/>
                    </a:cxn>
                    <a:cxn ang="0">
                      <a:pos x="211" y="253"/>
                    </a:cxn>
                    <a:cxn ang="0">
                      <a:pos x="201" y="248"/>
                    </a:cxn>
                    <a:cxn ang="0">
                      <a:pos x="180" y="227"/>
                    </a:cxn>
                    <a:cxn ang="0">
                      <a:pos x="142" y="230"/>
                    </a:cxn>
                    <a:cxn ang="0">
                      <a:pos x="124" y="218"/>
                    </a:cxn>
                    <a:cxn ang="0">
                      <a:pos x="91" y="185"/>
                    </a:cxn>
                    <a:cxn ang="0">
                      <a:pos x="66" y="175"/>
                    </a:cxn>
                    <a:cxn ang="0">
                      <a:pos x="58" y="155"/>
                    </a:cxn>
                    <a:cxn ang="0">
                      <a:pos x="36" y="133"/>
                    </a:cxn>
                    <a:cxn ang="0">
                      <a:pos x="30" y="125"/>
                    </a:cxn>
                    <a:cxn ang="0">
                      <a:pos x="24" y="113"/>
                    </a:cxn>
                    <a:cxn ang="0">
                      <a:pos x="27" y="86"/>
                    </a:cxn>
                    <a:cxn ang="0">
                      <a:pos x="19" y="67"/>
                    </a:cxn>
                    <a:cxn ang="0">
                      <a:pos x="7" y="43"/>
                    </a:cxn>
                    <a:cxn ang="0">
                      <a:pos x="3" y="28"/>
                    </a:cxn>
                    <a:cxn ang="0">
                      <a:pos x="4" y="19"/>
                    </a:cxn>
                    <a:cxn ang="0">
                      <a:pos x="4" y="19"/>
                    </a:cxn>
                    <a:cxn ang="0">
                      <a:pos x="2" y="12"/>
                    </a:cxn>
                    <a:cxn ang="0">
                      <a:pos x="3" y="0"/>
                    </a:cxn>
                    <a:cxn ang="0">
                      <a:pos x="28" y="15"/>
                    </a:cxn>
                    <a:cxn ang="0">
                      <a:pos x="35" y="15"/>
                    </a:cxn>
                    <a:cxn ang="0">
                      <a:pos x="42" y="10"/>
                    </a:cxn>
                    <a:cxn ang="0">
                      <a:pos x="55" y="2"/>
                    </a:cxn>
                    <a:cxn ang="0">
                      <a:pos x="61" y="4"/>
                    </a:cxn>
                    <a:cxn ang="0">
                      <a:pos x="68" y="24"/>
                    </a:cxn>
                    <a:cxn ang="0">
                      <a:pos x="73" y="27"/>
                    </a:cxn>
                    <a:cxn ang="0">
                      <a:pos x="93" y="45"/>
                    </a:cxn>
                    <a:cxn ang="0">
                      <a:pos x="139" y="54"/>
                    </a:cxn>
                    <a:cxn ang="0">
                      <a:pos x="150" y="45"/>
                    </a:cxn>
                    <a:cxn ang="0">
                      <a:pos x="151" y="44"/>
                    </a:cxn>
                    <a:cxn ang="0">
                      <a:pos x="164" y="34"/>
                    </a:cxn>
                    <a:cxn ang="0">
                      <a:pos x="186" y="26"/>
                    </a:cxn>
                    <a:cxn ang="0">
                      <a:pos x="203" y="31"/>
                    </a:cxn>
                    <a:cxn ang="0">
                      <a:pos x="226" y="46"/>
                    </a:cxn>
                    <a:cxn ang="0">
                      <a:pos x="244" y="58"/>
                    </a:cxn>
                    <a:cxn ang="0">
                      <a:pos x="254" y="74"/>
                    </a:cxn>
                    <a:cxn ang="0">
                      <a:pos x="259" y="82"/>
                    </a:cxn>
                    <a:cxn ang="0">
                      <a:pos x="252" y="98"/>
                    </a:cxn>
                    <a:cxn ang="0">
                      <a:pos x="247" y="128"/>
                    </a:cxn>
                    <a:cxn ang="0">
                      <a:pos x="248" y="144"/>
                    </a:cxn>
                    <a:cxn ang="0">
                      <a:pos x="259" y="154"/>
                    </a:cxn>
                    <a:cxn ang="0">
                      <a:pos x="255" y="181"/>
                    </a:cxn>
                    <a:cxn ang="0">
                      <a:pos x="262" y="189"/>
                    </a:cxn>
                    <a:cxn ang="0">
                      <a:pos x="272" y="204"/>
                    </a:cxn>
                    <a:cxn ang="0">
                      <a:pos x="287" y="230"/>
                    </a:cxn>
                  </a:cxnLst>
                  <a:rect l="0" t="0" r="r" b="b"/>
                  <a:pathLst>
                    <a:path w="289" h="258">
                      <a:moveTo>
                        <a:pt x="287" y="230"/>
                      </a:moveTo>
                      <a:cubicBezTo>
                        <a:pt x="287" y="230"/>
                        <a:pt x="285" y="232"/>
                        <a:pt x="284" y="233"/>
                      </a:cubicBezTo>
                      <a:cubicBezTo>
                        <a:pt x="283" y="234"/>
                        <a:pt x="281" y="235"/>
                        <a:pt x="280" y="235"/>
                      </a:cubicBezTo>
                      <a:cubicBezTo>
                        <a:pt x="277" y="236"/>
                        <a:pt x="275" y="237"/>
                        <a:pt x="273" y="238"/>
                      </a:cubicBezTo>
                      <a:cubicBezTo>
                        <a:pt x="269" y="240"/>
                        <a:pt x="268" y="245"/>
                        <a:pt x="266" y="248"/>
                      </a:cubicBezTo>
                      <a:cubicBezTo>
                        <a:pt x="265" y="252"/>
                        <a:pt x="263" y="255"/>
                        <a:pt x="261" y="258"/>
                      </a:cubicBezTo>
                      <a:cubicBezTo>
                        <a:pt x="260" y="258"/>
                        <a:pt x="259" y="258"/>
                        <a:pt x="258" y="258"/>
                      </a:cubicBezTo>
                      <a:cubicBezTo>
                        <a:pt x="242" y="255"/>
                        <a:pt x="226" y="257"/>
                        <a:pt x="211" y="253"/>
                      </a:cubicBezTo>
                      <a:cubicBezTo>
                        <a:pt x="209" y="252"/>
                        <a:pt x="206" y="252"/>
                        <a:pt x="205" y="251"/>
                      </a:cubicBezTo>
                      <a:cubicBezTo>
                        <a:pt x="203" y="251"/>
                        <a:pt x="202" y="249"/>
                        <a:pt x="201" y="248"/>
                      </a:cubicBezTo>
                      <a:cubicBezTo>
                        <a:pt x="198" y="245"/>
                        <a:pt x="196" y="243"/>
                        <a:pt x="194" y="240"/>
                      </a:cubicBezTo>
                      <a:cubicBezTo>
                        <a:pt x="191" y="234"/>
                        <a:pt x="187" y="226"/>
                        <a:pt x="180" y="227"/>
                      </a:cubicBezTo>
                      <a:cubicBezTo>
                        <a:pt x="173" y="227"/>
                        <a:pt x="169" y="232"/>
                        <a:pt x="163" y="233"/>
                      </a:cubicBezTo>
                      <a:cubicBezTo>
                        <a:pt x="156" y="234"/>
                        <a:pt x="149" y="232"/>
                        <a:pt x="142" y="230"/>
                      </a:cubicBezTo>
                      <a:cubicBezTo>
                        <a:pt x="139" y="230"/>
                        <a:pt x="135" y="229"/>
                        <a:pt x="132" y="227"/>
                      </a:cubicBezTo>
                      <a:cubicBezTo>
                        <a:pt x="129" y="225"/>
                        <a:pt x="127" y="220"/>
                        <a:pt x="124" y="218"/>
                      </a:cubicBezTo>
                      <a:cubicBezTo>
                        <a:pt x="118" y="214"/>
                        <a:pt x="110" y="211"/>
                        <a:pt x="105" y="206"/>
                      </a:cubicBezTo>
                      <a:cubicBezTo>
                        <a:pt x="99" y="200"/>
                        <a:pt x="94" y="192"/>
                        <a:pt x="91" y="185"/>
                      </a:cubicBezTo>
                      <a:cubicBezTo>
                        <a:pt x="88" y="179"/>
                        <a:pt x="85" y="169"/>
                        <a:pt x="78" y="168"/>
                      </a:cubicBezTo>
                      <a:cubicBezTo>
                        <a:pt x="73" y="168"/>
                        <a:pt x="69" y="171"/>
                        <a:pt x="66" y="175"/>
                      </a:cubicBezTo>
                      <a:cubicBezTo>
                        <a:pt x="66" y="173"/>
                        <a:pt x="65" y="170"/>
                        <a:pt x="65" y="169"/>
                      </a:cubicBezTo>
                      <a:cubicBezTo>
                        <a:pt x="63" y="164"/>
                        <a:pt x="61" y="159"/>
                        <a:pt x="58" y="155"/>
                      </a:cubicBezTo>
                      <a:cubicBezTo>
                        <a:pt x="55" y="150"/>
                        <a:pt x="50" y="146"/>
                        <a:pt x="47" y="143"/>
                      </a:cubicBezTo>
                      <a:cubicBezTo>
                        <a:pt x="43" y="140"/>
                        <a:pt x="40" y="136"/>
                        <a:pt x="36" y="133"/>
                      </a:cubicBezTo>
                      <a:cubicBezTo>
                        <a:pt x="35" y="132"/>
                        <a:pt x="33" y="132"/>
                        <a:pt x="32" y="131"/>
                      </a:cubicBezTo>
                      <a:cubicBezTo>
                        <a:pt x="30" y="129"/>
                        <a:pt x="31" y="127"/>
                        <a:pt x="30" y="125"/>
                      </a:cubicBezTo>
                      <a:cubicBezTo>
                        <a:pt x="29" y="123"/>
                        <a:pt x="28" y="122"/>
                        <a:pt x="28" y="120"/>
                      </a:cubicBezTo>
                      <a:cubicBezTo>
                        <a:pt x="26" y="118"/>
                        <a:pt x="25" y="115"/>
                        <a:pt x="24" y="113"/>
                      </a:cubicBezTo>
                      <a:cubicBezTo>
                        <a:pt x="23" y="112"/>
                        <a:pt x="20" y="110"/>
                        <a:pt x="20" y="108"/>
                      </a:cubicBezTo>
                      <a:cubicBezTo>
                        <a:pt x="17" y="100"/>
                        <a:pt x="25" y="92"/>
                        <a:pt x="27" y="86"/>
                      </a:cubicBezTo>
                      <a:cubicBezTo>
                        <a:pt x="28" y="82"/>
                        <a:pt x="28" y="79"/>
                        <a:pt x="27" y="75"/>
                      </a:cubicBezTo>
                      <a:cubicBezTo>
                        <a:pt x="27" y="69"/>
                        <a:pt x="23" y="70"/>
                        <a:pt x="19" y="67"/>
                      </a:cubicBezTo>
                      <a:cubicBezTo>
                        <a:pt x="12" y="63"/>
                        <a:pt x="10" y="54"/>
                        <a:pt x="8" y="47"/>
                      </a:cubicBezTo>
                      <a:cubicBezTo>
                        <a:pt x="7" y="45"/>
                        <a:pt x="7" y="44"/>
                        <a:pt x="7" y="43"/>
                      </a:cubicBezTo>
                      <a:cubicBezTo>
                        <a:pt x="6" y="40"/>
                        <a:pt x="3" y="38"/>
                        <a:pt x="2" y="35"/>
                      </a:cubicBezTo>
                      <a:cubicBezTo>
                        <a:pt x="2" y="33"/>
                        <a:pt x="3" y="30"/>
                        <a:pt x="3" y="28"/>
                      </a:cubicBezTo>
                      <a:cubicBezTo>
                        <a:pt x="2" y="25"/>
                        <a:pt x="2" y="21"/>
                        <a:pt x="4" y="19"/>
                      </a:cubicBezTo>
                      <a:cubicBezTo>
                        <a:pt x="4" y="19"/>
                        <a:pt x="4" y="19"/>
                        <a:pt x="4" y="19"/>
                      </a:cubicBezTo>
                      <a:cubicBezTo>
                        <a:pt x="4" y="19"/>
                        <a:pt x="4" y="19"/>
                        <a:pt x="4" y="19"/>
                      </a:cubicBezTo>
                      <a:cubicBezTo>
                        <a:pt x="4" y="19"/>
                        <a:pt x="4" y="19"/>
                        <a:pt x="4" y="19"/>
                      </a:cubicBezTo>
                      <a:cubicBezTo>
                        <a:pt x="4" y="19"/>
                        <a:pt x="4" y="19"/>
                        <a:pt x="4" y="19"/>
                      </a:cubicBezTo>
                      <a:cubicBezTo>
                        <a:pt x="5" y="17"/>
                        <a:pt x="4" y="14"/>
                        <a:pt x="2" y="12"/>
                      </a:cubicBezTo>
                      <a:cubicBezTo>
                        <a:pt x="0" y="11"/>
                        <a:pt x="4" y="9"/>
                        <a:pt x="2" y="6"/>
                      </a:cubicBezTo>
                      <a:cubicBezTo>
                        <a:pt x="1" y="4"/>
                        <a:pt x="3" y="2"/>
                        <a:pt x="3" y="0"/>
                      </a:cubicBezTo>
                      <a:cubicBezTo>
                        <a:pt x="9" y="6"/>
                        <a:pt x="14" y="11"/>
                        <a:pt x="20" y="14"/>
                      </a:cubicBezTo>
                      <a:cubicBezTo>
                        <a:pt x="23" y="15"/>
                        <a:pt x="25" y="15"/>
                        <a:pt x="28" y="15"/>
                      </a:cubicBezTo>
                      <a:cubicBezTo>
                        <a:pt x="30" y="16"/>
                        <a:pt x="32" y="16"/>
                        <a:pt x="33" y="15"/>
                      </a:cubicBezTo>
                      <a:cubicBezTo>
                        <a:pt x="34" y="15"/>
                        <a:pt x="35" y="15"/>
                        <a:pt x="35" y="15"/>
                      </a:cubicBezTo>
                      <a:cubicBezTo>
                        <a:pt x="35" y="12"/>
                        <a:pt x="39" y="11"/>
                        <a:pt x="41" y="10"/>
                      </a:cubicBezTo>
                      <a:cubicBezTo>
                        <a:pt x="42" y="10"/>
                        <a:pt x="42" y="10"/>
                        <a:pt x="42" y="10"/>
                      </a:cubicBezTo>
                      <a:cubicBezTo>
                        <a:pt x="45" y="8"/>
                        <a:pt x="46" y="6"/>
                        <a:pt x="48" y="4"/>
                      </a:cubicBezTo>
                      <a:cubicBezTo>
                        <a:pt x="50" y="1"/>
                        <a:pt x="52" y="2"/>
                        <a:pt x="55" y="2"/>
                      </a:cubicBezTo>
                      <a:cubicBezTo>
                        <a:pt x="57" y="1"/>
                        <a:pt x="57" y="0"/>
                        <a:pt x="59" y="1"/>
                      </a:cubicBezTo>
                      <a:cubicBezTo>
                        <a:pt x="60" y="1"/>
                        <a:pt x="61" y="3"/>
                        <a:pt x="61" y="4"/>
                      </a:cubicBezTo>
                      <a:cubicBezTo>
                        <a:pt x="65" y="9"/>
                        <a:pt x="62" y="16"/>
                        <a:pt x="65" y="21"/>
                      </a:cubicBezTo>
                      <a:cubicBezTo>
                        <a:pt x="66" y="22"/>
                        <a:pt x="67" y="24"/>
                        <a:pt x="68" y="24"/>
                      </a:cubicBezTo>
                      <a:cubicBezTo>
                        <a:pt x="70" y="27"/>
                        <a:pt x="71" y="26"/>
                        <a:pt x="73" y="27"/>
                      </a:cubicBezTo>
                      <a:cubicBezTo>
                        <a:pt x="73" y="27"/>
                        <a:pt x="73" y="27"/>
                        <a:pt x="73" y="27"/>
                      </a:cubicBezTo>
                      <a:cubicBezTo>
                        <a:pt x="73" y="32"/>
                        <a:pt x="74" y="37"/>
                        <a:pt x="75" y="38"/>
                      </a:cubicBezTo>
                      <a:cubicBezTo>
                        <a:pt x="80" y="42"/>
                        <a:pt x="88" y="41"/>
                        <a:pt x="93" y="45"/>
                      </a:cubicBezTo>
                      <a:cubicBezTo>
                        <a:pt x="98" y="48"/>
                        <a:pt x="104" y="52"/>
                        <a:pt x="110" y="54"/>
                      </a:cubicBezTo>
                      <a:cubicBezTo>
                        <a:pt x="120" y="57"/>
                        <a:pt x="129" y="53"/>
                        <a:pt x="139" y="54"/>
                      </a:cubicBezTo>
                      <a:cubicBezTo>
                        <a:pt x="142" y="54"/>
                        <a:pt x="146" y="55"/>
                        <a:pt x="149" y="54"/>
                      </a:cubicBezTo>
                      <a:cubicBezTo>
                        <a:pt x="150" y="52"/>
                        <a:pt x="150" y="49"/>
                        <a:pt x="150" y="45"/>
                      </a:cubicBezTo>
                      <a:cubicBezTo>
                        <a:pt x="150" y="45"/>
                        <a:pt x="150" y="45"/>
                        <a:pt x="150" y="45"/>
                      </a:cubicBezTo>
                      <a:cubicBezTo>
                        <a:pt x="150" y="45"/>
                        <a:pt x="150" y="44"/>
                        <a:pt x="151" y="44"/>
                      </a:cubicBezTo>
                      <a:cubicBezTo>
                        <a:pt x="153" y="43"/>
                        <a:pt x="158" y="39"/>
                        <a:pt x="159" y="37"/>
                      </a:cubicBezTo>
                      <a:cubicBezTo>
                        <a:pt x="160" y="37"/>
                        <a:pt x="162" y="35"/>
                        <a:pt x="164" y="34"/>
                      </a:cubicBezTo>
                      <a:cubicBezTo>
                        <a:pt x="167" y="33"/>
                        <a:pt x="169" y="31"/>
                        <a:pt x="172" y="30"/>
                      </a:cubicBezTo>
                      <a:cubicBezTo>
                        <a:pt x="177" y="28"/>
                        <a:pt x="181" y="26"/>
                        <a:pt x="186" y="26"/>
                      </a:cubicBezTo>
                      <a:cubicBezTo>
                        <a:pt x="189" y="27"/>
                        <a:pt x="191" y="28"/>
                        <a:pt x="193" y="28"/>
                      </a:cubicBezTo>
                      <a:cubicBezTo>
                        <a:pt x="197" y="29"/>
                        <a:pt x="200" y="29"/>
                        <a:pt x="203" y="31"/>
                      </a:cubicBezTo>
                      <a:cubicBezTo>
                        <a:pt x="208" y="34"/>
                        <a:pt x="214" y="38"/>
                        <a:pt x="218" y="41"/>
                      </a:cubicBezTo>
                      <a:cubicBezTo>
                        <a:pt x="221" y="42"/>
                        <a:pt x="223" y="44"/>
                        <a:pt x="226" y="46"/>
                      </a:cubicBezTo>
                      <a:cubicBezTo>
                        <a:pt x="229" y="48"/>
                        <a:pt x="232" y="51"/>
                        <a:pt x="236" y="53"/>
                      </a:cubicBezTo>
                      <a:cubicBezTo>
                        <a:pt x="239" y="54"/>
                        <a:pt x="242" y="55"/>
                        <a:pt x="244" y="58"/>
                      </a:cubicBezTo>
                      <a:cubicBezTo>
                        <a:pt x="246" y="60"/>
                        <a:pt x="248" y="63"/>
                        <a:pt x="249" y="66"/>
                      </a:cubicBezTo>
                      <a:cubicBezTo>
                        <a:pt x="251" y="68"/>
                        <a:pt x="252" y="71"/>
                        <a:pt x="254" y="74"/>
                      </a:cubicBezTo>
                      <a:cubicBezTo>
                        <a:pt x="256" y="76"/>
                        <a:pt x="259" y="78"/>
                        <a:pt x="259" y="81"/>
                      </a:cubicBezTo>
                      <a:cubicBezTo>
                        <a:pt x="259" y="81"/>
                        <a:pt x="259" y="82"/>
                        <a:pt x="259" y="82"/>
                      </a:cubicBezTo>
                      <a:cubicBezTo>
                        <a:pt x="258" y="85"/>
                        <a:pt x="256" y="88"/>
                        <a:pt x="255" y="90"/>
                      </a:cubicBezTo>
                      <a:cubicBezTo>
                        <a:pt x="254" y="93"/>
                        <a:pt x="253" y="95"/>
                        <a:pt x="252" y="98"/>
                      </a:cubicBezTo>
                      <a:cubicBezTo>
                        <a:pt x="251" y="103"/>
                        <a:pt x="251" y="108"/>
                        <a:pt x="250" y="114"/>
                      </a:cubicBezTo>
                      <a:cubicBezTo>
                        <a:pt x="250" y="119"/>
                        <a:pt x="247" y="123"/>
                        <a:pt x="247" y="128"/>
                      </a:cubicBezTo>
                      <a:cubicBezTo>
                        <a:pt x="246" y="130"/>
                        <a:pt x="246" y="133"/>
                        <a:pt x="246" y="135"/>
                      </a:cubicBezTo>
                      <a:cubicBezTo>
                        <a:pt x="246" y="138"/>
                        <a:pt x="248" y="141"/>
                        <a:pt x="248" y="144"/>
                      </a:cubicBezTo>
                      <a:cubicBezTo>
                        <a:pt x="249" y="146"/>
                        <a:pt x="250" y="148"/>
                        <a:pt x="251" y="150"/>
                      </a:cubicBezTo>
                      <a:cubicBezTo>
                        <a:pt x="254" y="154"/>
                        <a:pt x="255" y="152"/>
                        <a:pt x="259" y="154"/>
                      </a:cubicBezTo>
                      <a:cubicBezTo>
                        <a:pt x="265" y="155"/>
                        <a:pt x="262" y="166"/>
                        <a:pt x="259" y="169"/>
                      </a:cubicBezTo>
                      <a:cubicBezTo>
                        <a:pt x="256" y="172"/>
                        <a:pt x="250" y="178"/>
                        <a:pt x="255" y="181"/>
                      </a:cubicBezTo>
                      <a:cubicBezTo>
                        <a:pt x="257" y="183"/>
                        <a:pt x="260" y="184"/>
                        <a:pt x="261" y="186"/>
                      </a:cubicBezTo>
                      <a:cubicBezTo>
                        <a:pt x="262" y="187"/>
                        <a:pt x="263" y="188"/>
                        <a:pt x="262" y="189"/>
                      </a:cubicBezTo>
                      <a:cubicBezTo>
                        <a:pt x="262" y="190"/>
                        <a:pt x="260" y="191"/>
                        <a:pt x="260" y="192"/>
                      </a:cubicBezTo>
                      <a:cubicBezTo>
                        <a:pt x="256" y="200"/>
                        <a:pt x="267" y="202"/>
                        <a:pt x="272" y="204"/>
                      </a:cubicBezTo>
                      <a:cubicBezTo>
                        <a:pt x="280" y="206"/>
                        <a:pt x="283" y="213"/>
                        <a:pt x="286" y="221"/>
                      </a:cubicBezTo>
                      <a:cubicBezTo>
                        <a:pt x="287" y="224"/>
                        <a:pt x="289" y="226"/>
                        <a:pt x="287" y="23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0" name="Freeform 292"/>
                <p:cNvSpPr/>
                <p:nvPr/>
              </p:nvSpPr>
              <p:spPr bwMode="auto">
                <a:xfrm>
                  <a:off x="3243257" y="2792410"/>
                  <a:ext cx="401637" cy="388937"/>
                </a:xfrm>
                <a:custGeom>
                  <a:avLst/>
                  <a:gdLst/>
                  <a:ahLst/>
                  <a:cxnLst>
                    <a:cxn ang="0">
                      <a:pos x="153" y="129"/>
                    </a:cxn>
                    <a:cxn ang="0">
                      <a:pos x="153" y="129"/>
                    </a:cxn>
                    <a:cxn ang="0">
                      <a:pos x="149" y="135"/>
                    </a:cxn>
                    <a:cxn ang="0">
                      <a:pos x="149" y="135"/>
                    </a:cxn>
                    <a:cxn ang="0">
                      <a:pos x="138" y="137"/>
                    </a:cxn>
                    <a:cxn ang="0">
                      <a:pos x="129" y="148"/>
                    </a:cxn>
                    <a:cxn ang="0">
                      <a:pos x="95" y="143"/>
                    </a:cxn>
                    <a:cxn ang="0">
                      <a:pos x="78" y="137"/>
                    </a:cxn>
                    <a:cxn ang="0">
                      <a:pos x="61" y="122"/>
                    </a:cxn>
                    <a:cxn ang="0">
                      <a:pos x="49" y="108"/>
                    </a:cxn>
                    <a:cxn ang="0">
                      <a:pos x="32" y="100"/>
                    </a:cxn>
                    <a:cxn ang="0">
                      <a:pos x="13" y="88"/>
                    </a:cxn>
                    <a:cxn ang="0">
                      <a:pos x="8" y="85"/>
                    </a:cxn>
                    <a:cxn ang="0">
                      <a:pos x="0" y="78"/>
                    </a:cxn>
                    <a:cxn ang="0">
                      <a:pos x="7" y="74"/>
                    </a:cxn>
                    <a:cxn ang="0">
                      <a:pos x="23" y="63"/>
                    </a:cxn>
                    <a:cxn ang="0">
                      <a:pos x="45" y="39"/>
                    </a:cxn>
                    <a:cxn ang="0">
                      <a:pos x="46" y="24"/>
                    </a:cxn>
                    <a:cxn ang="0">
                      <a:pos x="47" y="16"/>
                    </a:cxn>
                    <a:cxn ang="0">
                      <a:pos x="53" y="12"/>
                    </a:cxn>
                    <a:cxn ang="0">
                      <a:pos x="60" y="4"/>
                    </a:cxn>
                    <a:cxn ang="0">
                      <a:pos x="62" y="1"/>
                    </a:cxn>
                    <a:cxn ang="0">
                      <a:pos x="68" y="1"/>
                    </a:cxn>
                    <a:cxn ang="0">
                      <a:pos x="95" y="1"/>
                    </a:cxn>
                    <a:cxn ang="0">
                      <a:pos x="106" y="21"/>
                    </a:cxn>
                    <a:cxn ang="0">
                      <a:pos x="114" y="29"/>
                    </a:cxn>
                    <a:cxn ang="0">
                      <a:pos x="114" y="40"/>
                    </a:cxn>
                    <a:cxn ang="0">
                      <a:pos x="107" y="62"/>
                    </a:cxn>
                    <a:cxn ang="0">
                      <a:pos x="111" y="67"/>
                    </a:cxn>
                    <a:cxn ang="0">
                      <a:pos x="115" y="74"/>
                    </a:cxn>
                    <a:cxn ang="0">
                      <a:pos x="117" y="79"/>
                    </a:cxn>
                    <a:cxn ang="0">
                      <a:pos x="119" y="85"/>
                    </a:cxn>
                    <a:cxn ang="0">
                      <a:pos x="123" y="87"/>
                    </a:cxn>
                    <a:cxn ang="0">
                      <a:pos x="134" y="97"/>
                    </a:cxn>
                    <a:cxn ang="0">
                      <a:pos x="145" y="109"/>
                    </a:cxn>
                    <a:cxn ang="0">
                      <a:pos x="152" y="123"/>
                    </a:cxn>
                    <a:cxn ang="0">
                      <a:pos x="153" y="129"/>
                    </a:cxn>
                  </a:cxnLst>
                  <a:rect l="0" t="0" r="r" b="b"/>
                  <a:pathLst>
                    <a:path w="153" h="148">
                      <a:moveTo>
                        <a:pt x="153" y="129"/>
                      </a:moveTo>
                      <a:cubicBezTo>
                        <a:pt x="153" y="129"/>
                        <a:pt x="153" y="129"/>
                        <a:pt x="153" y="129"/>
                      </a:cubicBezTo>
                      <a:cubicBezTo>
                        <a:pt x="152" y="131"/>
                        <a:pt x="151" y="133"/>
                        <a:pt x="149" y="135"/>
                      </a:cubicBezTo>
                      <a:cubicBezTo>
                        <a:pt x="149" y="135"/>
                        <a:pt x="149" y="135"/>
                        <a:pt x="149" y="135"/>
                      </a:cubicBezTo>
                      <a:cubicBezTo>
                        <a:pt x="145" y="134"/>
                        <a:pt x="141" y="134"/>
                        <a:pt x="138" y="137"/>
                      </a:cubicBezTo>
                      <a:cubicBezTo>
                        <a:pt x="134" y="139"/>
                        <a:pt x="131" y="143"/>
                        <a:pt x="129" y="148"/>
                      </a:cubicBezTo>
                      <a:cubicBezTo>
                        <a:pt x="118" y="147"/>
                        <a:pt x="106" y="146"/>
                        <a:pt x="95" y="143"/>
                      </a:cubicBezTo>
                      <a:cubicBezTo>
                        <a:pt x="90" y="141"/>
                        <a:pt x="83" y="139"/>
                        <a:pt x="78" y="137"/>
                      </a:cubicBezTo>
                      <a:cubicBezTo>
                        <a:pt x="71" y="133"/>
                        <a:pt x="65" y="127"/>
                        <a:pt x="61" y="122"/>
                      </a:cubicBezTo>
                      <a:cubicBezTo>
                        <a:pt x="57" y="117"/>
                        <a:pt x="53" y="113"/>
                        <a:pt x="49" y="108"/>
                      </a:cubicBezTo>
                      <a:cubicBezTo>
                        <a:pt x="45" y="103"/>
                        <a:pt x="38" y="102"/>
                        <a:pt x="32" y="100"/>
                      </a:cubicBezTo>
                      <a:cubicBezTo>
                        <a:pt x="24" y="98"/>
                        <a:pt x="18" y="93"/>
                        <a:pt x="13" y="88"/>
                      </a:cubicBezTo>
                      <a:cubicBezTo>
                        <a:pt x="11" y="87"/>
                        <a:pt x="10" y="86"/>
                        <a:pt x="8" y="85"/>
                      </a:cubicBezTo>
                      <a:cubicBezTo>
                        <a:pt x="6" y="82"/>
                        <a:pt x="3" y="80"/>
                        <a:pt x="0" y="78"/>
                      </a:cubicBezTo>
                      <a:cubicBezTo>
                        <a:pt x="2" y="77"/>
                        <a:pt x="4" y="75"/>
                        <a:pt x="7" y="74"/>
                      </a:cubicBezTo>
                      <a:cubicBezTo>
                        <a:pt x="12" y="71"/>
                        <a:pt x="18" y="67"/>
                        <a:pt x="23" y="63"/>
                      </a:cubicBezTo>
                      <a:cubicBezTo>
                        <a:pt x="32" y="58"/>
                        <a:pt x="45" y="51"/>
                        <a:pt x="45" y="39"/>
                      </a:cubicBezTo>
                      <a:cubicBezTo>
                        <a:pt x="45" y="34"/>
                        <a:pt x="46" y="29"/>
                        <a:pt x="46" y="24"/>
                      </a:cubicBezTo>
                      <a:cubicBezTo>
                        <a:pt x="46" y="21"/>
                        <a:pt x="45" y="18"/>
                        <a:pt x="47" y="16"/>
                      </a:cubicBezTo>
                      <a:cubicBezTo>
                        <a:pt x="49" y="14"/>
                        <a:pt x="51" y="13"/>
                        <a:pt x="53" y="12"/>
                      </a:cubicBezTo>
                      <a:cubicBezTo>
                        <a:pt x="56" y="10"/>
                        <a:pt x="58" y="7"/>
                        <a:pt x="60" y="4"/>
                      </a:cubicBezTo>
                      <a:cubicBezTo>
                        <a:pt x="61" y="3"/>
                        <a:pt x="62" y="3"/>
                        <a:pt x="62" y="1"/>
                      </a:cubicBezTo>
                      <a:cubicBezTo>
                        <a:pt x="64" y="2"/>
                        <a:pt x="66" y="2"/>
                        <a:pt x="68" y="1"/>
                      </a:cubicBezTo>
                      <a:cubicBezTo>
                        <a:pt x="76" y="0"/>
                        <a:pt x="85" y="0"/>
                        <a:pt x="95" y="1"/>
                      </a:cubicBezTo>
                      <a:cubicBezTo>
                        <a:pt x="97" y="8"/>
                        <a:pt x="99" y="17"/>
                        <a:pt x="106" y="21"/>
                      </a:cubicBezTo>
                      <a:cubicBezTo>
                        <a:pt x="110" y="24"/>
                        <a:pt x="114" y="23"/>
                        <a:pt x="114" y="29"/>
                      </a:cubicBezTo>
                      <a:cubicBezTo>
                        <a:pt x="115" y="33"/>
                        <a:pt x="115" y="36"/>
                        <a:pt x="114" y="40"/>
                      </a:cubicBezTo>
                      <a:cubicBezTo>
                        <a:pt x="112" y="46"/>
                        <a:pt x="104" y="54"/>
                        <a:pt x="107" y="62"/>
                      </a:cubicBezTo>
                      <a:cubicBezTo>
                        <a:pt x="107" y="64"/>
                        <a:pt x="110" y="66"/>
                        <a:pt x="111" y="67"/>
                      </a:cubicBezTo>
                      <a:cubicBezTo>
                        <a:pt x="112" y="69"/>
                        <a:pt x="113" y="72"/>
                        <a:pt x="115" y="74"/>
                      </a:cubicBezTo>
                      <a:cubicBezTo>
                        <a:pt x="115" y="76"/>
                        <a:pt x="116" y="77"/>
                        <a:pt x="117" y="79"/>
                      </a:cubicBezTo>
                      <a:cubicBezTo>
                        <a:pt x="118" y="81"/>
                        <a:pt x="117" y="83"/>
                        <a:pt x="119" y="85"/>
                      </a:cubicBezTo>
                      <a:cubicBezTo>
                        <a:pt x="120" y="86"/>
                        <a:pt x="122" y="86"/>
                        <a:pt x="123" y="87"/>
                      </a:cubicBezTo>
                      <a:cubicBezTo>
                        <a:pt x="127" y="90"/>
                        <a:pt x="130" y="94"/>
                        <a:pt x="134" y="97"/>
                      </a:cubicBezTo>
                      <a:cubicBezTo>
                        <a:pt x="137" y="100"/>
                        <a:pt x="142" y="104"/>
                        <a:pt x="145" y="109"/>
                      </a:cubicBezTo>
                      <a:cubicBezTo>
                        <a:pt x="148" y="113"/>
                        <a:pt x="150" y="118"/>
                        <a:pt x="152" y="123"/>
                      </a:cubicBezTo>
                      <a:cubicBezTo>
                        <a:pt x="152" y="124"/>
                        <a:pt x="153" y="127"/>
                        <a:pt x="153" y="1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1" name="Freeform 293"/>
                <p:cNvSpPr/>
                <p:nvPr/>
              </p:nvSpPr>
              <p:spPr bwMode="auto">
                <a:xfrm>
                  <a:off x="3730619" y="3297235"/>
                  <a:ext cx="42862" cy="79375"/>
                </a:xfrm>
                <a:custGeom>
                  <a:avLst/>
                  <a:gdLst/>
                  <a:ahLst/>
                  <a:cxnLst>
                    <a:cxn ang="0">
                      <a:pos x="14" y="23"/>
                    </a:cxn>
                    <a:cxn ang="0">
                      <a:pos x="10" y="30"/>
                    </a:cxn>
                    <a:cxn ang="0">
                      <a:pos x="6" y="29"/>
                    </a:cxn>
                    <a:cxn ang="0">
                      <a:pos x="3" y="28"/>
                    </a:cxn>
                    <a:cxn ang="0">
                      <a:pos x="1" y="21"/>
                    </a:cxn>
                    <a:cxn ang="0">
                      <a:pos x="0" y="20"/>
                    </a:cxn>
                    <a:cxn ang="0">
                      <a:pos x="0" y="20"/>
                    </a:cxn>
                    <a:cxn ang="0">
                      <a:pos x="4" y="9"/>
                    </a:cxn>
                    <a:cxn ang="0">
                      <a:pos x="14" y="10"/>
                    </a:cxn>
                    <a:cxn ang="0">
                      <a:pos x="14" y="23"/>
                    </a:cxn>
                  </a:cxnLst>
                  <a:rect l="0" t="0" r="r" b="b"/>
                  <a:pathLst>
                    <a:path w="16" h="30">
                      <a:moveTo>
                        <a:pt x="14" y="23"/>
                      </a:moveTo>
                      <a:cubicBezTo>
                        <a:pt x="14" y="26"/>
                        <a:pt x="10" y="28"/>
                        <a:pt x="10" y="30"/>
                      </a:cubicBezTo>
                      <a:cubicBezTo>
                        <a:pt x="8" y="30"/>
                        <a:pt x="7" y="29"/>
                        <a:pt x="6" y="29"/>
                      </a:cubicBezTo>
                      <a:cubicBezTo>
                        <a:pt x="5" y="29"/>
                        <a:pt x="4" y="29"/>
                        <a:pt x="3" y="28"/>
                      </a:cubicBezTo>
                      <a:cubicBezTo>
                        <a:pt x="2" y="26"/>
                        <a:pt x="2" y="24"/>
                        <a:pt x="1" y="21"/>
                      </a:cubicBezTo>
                      <a:cubicBezTo>
                        <a:pt x="1" y="21"/>
                        <a:pt x="1" y="20"/>
                        <a:pt x="0" y="20"/>
                      </a:cubicBezTo>
                      <a:cubicBezTo>
                        <a:pt x="0" y="20"/>
                        <a:pt x="0" y="20"/>
                        <a:pt x="0" y="20"/>
                      </a:cubicBezTo>
                      <a:cubicBezTo>
                        <a:pt x="1" y="16"/>
                        <a:pt x="3" y="12"/>
                        <a:pt x="4" y="9"/>
                      </a:cubicBezTo>
                      <a:cubicBezTo>
                        <a:pt x="8" y="0"/>
                        <a:pt x="12" y="5"/>
                        <a:pt x="14" y="10"/>
                      </a:cubicBezTo>
                      <a:cubicBezTo>
                        <a:pt x="16" y="14"/>
                        <a:pt x="16" y="17"/>
                        <a:pt x="14"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2" name="Freeform 294"/>
                <p:cNvSpPr/>
                <p:nvPr/>
              </p:nvSpPr>
              <p:spPr bwMode="auto">
                <a:xfrm>
                  <a:off x="3738556" y="3292474"/>
                  <a:ext cx="220662" cy="173037"/>
                </a:xfrm>
                <a:custGeom>
                  <a:avLst/>
                  <a:gdLst/>
                  <a:ahLst/>
                  <a:cxnLst>
                    <a:cxn ang="0">
                      <a:pos x="84" y="31"/>
                    </a:cxn>
                    <a:cxn ang="0">
                      <a:pos x="83" y="32"/>
                    </a:cxn>
                    <a:cxn ang="0">
                      <a:pos x="79" y="32"/>
                    </a:cxn>
                    <a:cxn ang="0">
                      <a:pos x="74" y="29"/>
                    </a:cxn>
                    <a:cxn ang="0">
                      <a:pos x="70" y="30"/>
                    </a:cxn>
                    <a:cxn ang="0">
                      <a:pos x="69" y="35"/>
                    </a:cxn>
                    <a:cxn ang="0">
                      <a:pos x="71" y="39"/>
                    </a:cxn>
                    <a:cxn ang="0">
                      <a:pos x="69" y="44"/>
                    </a:cxn>
                    <a:cxn ang="0">
                      <a:pos x="61" y="60"/>
                    </a:cxn>
                    <a:cxn ang="0">
                      <a:pos x="58" y="66"/>
                    </a:cxn>
                    <a:cxn ang="0">
                      <a:pos x="58" y="66"/>
                    </a:cxn>
                    <a:cxn ang="0">
                      <a:pos x="28" y="63"/>
                    </a:cxn>
                    <a:cxn ang="0">
                      <a:pos x="21" y="61"/>
                    </a:cxn>
                    <a:cxn ang="0">
                      <a:pos x="13" y="59"/>
                    </a:cxn>
                    <a:cxn ang="0">
                      <a:pos x="11" y="52"/>
                    </a:cxn>
                    <a:cxn ang="0">
                      <a:pos x="6" y="44"/>
                    </a:cxn>
                    <a:cxn ang="0">
                      <a:pos x="0" y="31"/>
                    </a:cxn>
                    <a:cxn ang="0">
                      <a:pos x="0" y="30"/>
                    </a:cxn>
                    <a:cxn ang="0">
                      <a:pos x="3" y="31"/>
                    </a:cxn>
                    <a:cxn ang="0">
                      <a:pos x="7" y="32"/>
                    </a:cxn>
                    <a:cxn ang="0">
                      <a:pos x="8" y="35"/>
                    </a:cxn>
                    <a:cxn ang="0">
                      <a:pos x="19" y="36"/>
                    </a:cxn>
                    <a:cxn ang="0">
                      <a:pos x="30" y="36"/>
                    </a:cxn>
                    <a:cxn ang="0">
                      <a:pos x="51" y="28"/>
                    </a:cxn>
                    <a:cxn ang="0">
                      <a:pos x="69" y="12"/>
                    </a:cxn>
                    <a:cxn ang="0">
                      <a:pos x="77" y="2"/>
                    </a:cxn>
                    <a:cxn ang="0">
                      <a:pos x="82" y="8"/>
                    </a:cxn>
                    <a:cxn ang="0">
                      <a:pos x="84" y="28"/>
                    </a:cxn>
                    <a:cxn ang="0">
                      <a:pos x="84" y="31"/>
                    </a:cxn>
                  </a:cxnLst>
                  <a:rect l="0" t="0" r="r" b="b"/>
                  <a:pathLst>
                    <a:path w="84" h="66">
                      <a:moveTo>
                        <a:pt x="84" y="31"/>
                      </a:moveTo>
                      <a:cubicBezTo>
                        <a:pt x="83" y="31"/>
                        <a:pt x="83" y="31"/>
                        <a:pt x="83" y="32"/>
                      </a:cubicBezTo>
                      <a:cubicBezTo>
                        <a:pt x="82" y="32"/>
                        <a:pt x="80" y="32"/>
                        <a:pt x="79" y="32"/>
                      </a:cubicBezTo>
                      <a:cubicBezTo>
                        <a:pt x="77" y="31"/>
                        <a:pt x="76" y="29"/>
                        <a:pt x="74" y="29"/>
                      </a:cubicBezTo>
                      <a:cubicBezTo>
                        <a:pt x="73" y="29"/>
                        <a:pt x="71" y="29"/>
                        <a:pt x="70" y="30"/>
                      </a:cubicBezTo>
                      <a:cubicBezTo>
                        <a:pt x="70" y="31"/>
                        <a:pt x="69" y="35"/>
                        <a:pt x="69" y="35"/>
                      </a:cubicBezTo>
                      <a:cubicBezTo>
                        <a:pt x="69" y="37"/>
                        <a:pt x="71" y="38"/>
                        <a:pt x="71" y="39"/>
                      </a:cubicBezTo>
                      <a:cubicBezTo>
                        <a:pt x="72" y="42"/>
                        <a:pt x="71" y="43"/>
                        <a:pt x="69" y="44"/>
                      </a:cubicBezTo>
                      <a:cubicBezTo>
                        <a:pt x="66" y="49"/>
                        <a:pt x="64" y="55"/>
                        <a:pt x="61" y="60"/>
                      </a:cubicBezTo>
                      <a:cubicBezTo>
                        <a:pt x="60" y="62"/>
                        <a:pt x="59" y="64"/>
                        <a:pt x="58" y="66"/>
                      </a:cubicBezTo>
                      <a:cubicBezTo>
                        <a:pt x="58" y="66"/>
                        <a:pt x="58" y="66"/>
                        <a:pt x="58" y="66"/>
                      </a:cubicBezTo>
                      <a:cubicBezTo>
                        <a:pt x="48" y="66"/>
                        <a:pt x="38" y="64"/>
                        <a:pt x="28" y="63"/>
                      </a:cubicBezTo>
                      <a:cubicBezTo>
                        <a:pt x="25" y="63"/>
                        <a:pt x="23" y="62"/>
                        <a:pt x="21" y="61"/>
                      </a:cubicBezTo>
                      <a:cubicBezTo>
                        <a:pt x="19" y="61"/>
                        <a:pt x="15" y="60"/>
                        <a:pt x="13" y="59"/>
                      </a:cubicBezTo>
                      <a:cubicBezTo>
                        <a:pt x="11" y="58"/>
                        <a:pt x="11" y="54"/>
                        <a:pt x="11" y="52"/>
                      </a:cubicBezTo>
                      <a:cubicBezTo>
                        <a:pt x="10" y="49"/>
                        <a:pt x="8" y="47"/>
                        <a:pt x="6" y="44"/>
                      </a:cubicBezTo>
                      <a:cubicBezTo>
                        <a:pt x="5" y="40"/>
                        <a:pt x="1" y="36"/>
                        <a:pt x="0" y="31"/>
                      </a:cubicBezTo>
                      <a:cubicBezTo>
                        <a:pt x="0" y="31"/>
                        <a:pt x="0" y="31"/>
                        <a:pt x="0" y="30"/>
                      </a:cubicBezTo>
                      <a:cubicBezTo>
                        <a:pt x="1" y="31"/>
                        <a:pt x="2" y="31"/>
                        <a:pt x="3" y="31"/>
                      </a:cubicBezTo>
                      <a:cubicBezTo>
                        <a:pt x="4" y="31"/>
                        <a:pt x="5" y="32"/>
                        <a:pt x="7" y="32"/>
                      </a:cubicBezTo>
                      <a:cubicBezTo>
                        <a:pt x="6" y="33"/>
                        <a:pt x="7" y="34"/>
                        <a:pt x="8" y="35"/>
                      </a:cubicBezTo>
                      <a:cubicBezTo>
                        <a:pt x="10" y="37"/>
                        <a:pt x="16" y="36"/>
                        <a:pt x="19" y="36"/>
                      </a:cubicBezTo>
                      <a:cubicBezTo>
                        <a:pt x="23" y="36"/>
                        <a:pt x="26" y="36"/>
                        <a:pt x="30" y="36"/>
                      </a:cubicBezTo>
                      <a:cubicBezTo>
                        <a:pt x="38" y="35"/>
                        <a:pt x="44" y="32"/>
                        <a:pt x="51" y="28"/>
                      </a:cubicBezTo>
                      <a:cubicBezTo>
                        <a:pt x="57" y="24"/>
                        <a:pt x="65" y="18"/>
                        <a:pt x="69" y="12"/>
                      </a:cubicBezTo>
                      <a:cubicBezTo>
                        <a:pt x="72" y="9"/>
                        <a:pt x="73" y="4"/>
                        <a:pt x="77" y="2"/>
                      </a:cubicBezTo>
                      <a:cubicBezTo>
                        <a:pt x="81" y="0"/>
                        <a:pt x="81" y="4"/>
                        <a:pt x="82" y="8"/>
                      </a:cubicBezTo>
                      <a:cubicBezTo>
                        <a:pt x="83" y="14"/>
                        <a:pt x="84" y="21"/>
                        <a:pt x="84" y="28"/>
                      </a:cubicBezTo>
                      <a:cubicBezTo>
                        <a:pt x="84" y="29"/>
                        <a:pt x="84" y="30"/>
                        <a:pt x="84"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3" name="Freeform 295"/>
                <p:cNvSpPr/>
                <p:nvPr/>
              </p:nvSpPr>
              <p:spPr bwMode="auto">
                <a:xfrm>
                  <a:off x="3786181" y="3368674"/>
                  <a:ext cx="301625" cy="349250"/>
                </a:xfrm>
                <a:custGeom>
                  <a:avLst/>
                  <a:gdLst/>
                  <a:ahLst/>
                  <a:cxnLst>
                    <a:cxn ang="0">
                      <a:pos x="114" y="39"/>
                    </a:cxn>
                    <a:cxn ang="0">
                      <a:pos x="105" y="56"/>
                    </a:cxn>
                    <a:cxn ang="0">
                      <a:pos x="97" y="62"/>
                    </a:cxn>
                    <a:cxn ang="0">
                      <a:pos x="89" y="75"/>
                    </a:cxn>
                    <a:cxn ang="0">
                      <a:pos x="82" y="83"/>
                    </a:cxn>
                    <a:cxn ang="0">
                      <a:pos x="68" y="99"/>
                    </a:cxn>
                    <a:cxn ang="0">
                      <a:pos x="48" y="112"/>
                    </a:cxn>
                    <a:cxn ang="0">
                      <a:pos x="14" y="133"/>
                    </a:cxn>
                    <a:cxn ang="0">
                      <a:pos x="10" y="126"/>
                    </a:cxn>
                    <a:cxn ang="0">
                      <a:pos x="6" y="114"/>
                    </a:cxn>
                    <a:cxn ang="0">
                      <a:pos x="2" y="101"/>
                    </a:cxn>
                    <a:cxn ang="0">
                      <a:pos x="0" y="97"/>
                    </a:cxn>
                    <a:cxn ang="0">
                      <a:pos x="1" y="97"/>
                    </a:cxn>
                    <a:cxn ang="0">
                      <a:pos x="16" y="92"/>
                    </a:cxn>
                    <a:cxn ang="0">
                      <a:pos x="24" y="88"/>
                    </a:cxn>
                    <a:cxn ang="0">
                      <a:pos x="32" y="85"/>
                    </a:cxn>
                    <a:cxn ang="0">
                      <a:pos x="44" y="77"/>
                    </a:cxn>
                    <a:cxn ang="0">
                      <a:pos x="45" y="69"/>
                    </a:cxn>
                    <a:cxn ang="0">
                      <a:pos x="46" y="65"/>
                    </a:cxn>
                    <a:cxn ang="0">
                      <a:pos x="47" y="62"/>
                    </a:cxn>
                    <a:cxn ang="0">
                      <a:pos x="49" y="56"/>
                    </a:cxn>
                    <a:cxn ang="0">
                      <a:pos x="49" y="48"/>
                    </a:cxn>
                    <a:cxn ang="0">
                      <a:pos x="40" y="37"/>
                    </a:cxn>
                    <a:cxn ang="0">
                      <a:pos x="43" y="31"/>
                    </a:cxn>
                    <a:cxn ang="0">
                      <a:pos x="51" y="15"/>
                    </a:cxn>
                    <a:cxn ang="0">
                      <a:pos x="53" y="10"/>
                    </a:cxn>
                    <a:cxn ang="0">
                      <a:pos x="51" y="6"/>
                    </a:cxn>
                    <a:cxn ang="0">
                      <a:pos x="52" y="1"/>
                    </a:cxn>
                    <a:cxn ang="0">
                      <a:pos x="56" y="0"/>
                    </a:cxn>
                    <a:cxn ang="0">
                      <a:pos x="61" y="3"/>
                    </a:cxn>
                    <a:cxn ang="0">
                      <a:pos x="65" y="3"/>
                    </a:cxn>
                    <a:cxn ang="0">
                      <a:pos x="66" y="2"/>
                    </a:cxn>
                    <a:cxn ang="0">
                      <a:pos x="78" y="15"/>
                    </a:cxn>
                    <a:cxn ang="0">
                      <a:pos x="89" y="20"/>
                    </a:cxn>
                    <a:cxn ang="0">
                      <a:pos x="101" y="26"/>
                    </a:cxn>
                    <a:cxn ang="0">
                      <a:pos x="114" y="39"/>
                    </a:cxn>
                  </a:cxnLst>
                  <a:rect l="0" t="0" r="r" b="b"/>
                  <a:pathLst>
                    <a:path w="115" h="133">
                      <a:moveTo>
                        <a:pt x="114" y="39"/>
                      </a:moveTo>
                      <a:cubicBezTo>
                        <a:pt x="115" y="44"/>
                        <a:pt x="109" y="52"/>
                        <a:pt x="105" y="56"/>
                      </a:cubicBezTo>
                      <a:cubicBezTo>
                        <a:pt x="103" y="59"/>
                        <a:pt x="101" y="60"/>
                        <a:pt x="97" y="62"/>
                      </a:cubicBezTo>
                      <a:cubicBezTo>
                        <a:pt x="92" y="64"/>
                        <a:pt x="91" y="70"/>
                        <a:pt x="89" y="75"/>
                      </a:cubicBezTo>
                      <a:cubicBezTo>
                        <a:pt x="87" y="78"/>
                        <a:pt x="84" y="80"/>
                        <a:pt x="82" y="83"/>
                      </a:cubicBezTo>
                      <a:cubicBezTo>
                        <a:pt x="77" y="89"/>
                        <a:pt x="75" y="95"/>
                        <a:pt x="68" y="99"/>
                      </a:cubicBezTo>
                      <a:cubicBezTo>
                        <a:pt x="61" y="103"/>
                        <a:pt x="54" y="106"/>
                        <a:pt x="48" y="112"/>
                      </a:cubicBezTo>
                      <a:cubicBezTo>
                        <a:pt x="38" y="121"/>
                        <a:pt x="26" y="127"/>
                        <a:pt x="14" y="133"/>
                      </a:cubicBezTo>
                      <a:cubicBezTo>
                        <a:pt x="13" y="131"/>
                        <a:pt x="11" y="129"/>
                        <a:pt x="10" y="126"/>
                      </a:cubicBezTo>
                      <a:cubicBezTo>
                        <a:pt x="8" y="123"/>
                        <a:pt x="7" y="118"/>
                        <a:pt x="6" y="114"/>
                      </a:cubicBezTo>
                      <a:cubicBezTo>
                        <a:pt x="5" y="110"/>
                        <a:pt x="4" y="106"/>
                        <a:pt x="2" y="101"/>
                      </a:cubicBezTo>
                      <a:cubicBezTo>
                        <a:pt x="1" y="101"/>
                        <a:pt x="1" y="99"/>
                        <a:pt x="0" y="97"/>
                      </a:cubicBezTo>
                      <a:cubicBezTo>
                        <a:pt x="0" y="97"/>
                        <a:pt x="0" y="97"/>
                        <a:pt x="1" y="97"/>
                      </a:cubicBezTo>
                      <a:cubicBezTo>
                        <a:pt x="6" y="94"/>
                        <a:pt x="11" y="94"/>
                        <a:pt x="16" y="92"/>
                      </a:cubicBezTo>
                      <a:cubicBezTo>
                        <a:pt x="19" y="91"/>
                        <a:pt x="21" y="89"/>
                        <a:pt x="24" y="88"/>
                      </a:cubicBezTo>
                      <a:cubicBezTo>
                        <a:pt x="26" y="87"/>
                        <a:pt x="29" y="86"/>
                        <a:pt x="32" y="85"/>
                      </a:cubicBezTo>
                      <a:cubicBezTo>
                        <a:pt x="36" y="83"/>
                        <a:pt x="42" y="82"/>
                        <a:pt x="44" y="77"/>
                      </a:cubicBezTo>
                      <a:cubicBezTo>
                        <a:pt x="45" y="74"/>
                        <a:pt x="44" y="71"/>
                        <a:pt x="45" y="69"/>
                      </a:cubicBezTo>
                      <a:cubicBezTo>
                        <a:pt x="45" y="68"/>
                        <a:pt x="46" y="67"/>
                        <a:pt x="46" y="65"/>
                      </a:cubicBezTo>
                      <a:cubicBezTo>
                        <a:pt x="47" y="64"/>
                        <a:pt x="47" y="63"/>
                        <a:pt x="47" y="62"/>
                      </a:cubicBezTo>
                      <a:cubicBezTo>
                        <a:pt x="48" y="60"/>
                        <a:pt x="49" y="58"/>
                        <a:pt x="49" y="56"/>
                      </a:cubicBezTo>
                      <a:cubicBezTo>
                        <a:pt x="50" y="53"/>
                        <a:pt x="49" y="50"/>
                        <a:pt x="49" y="48"/>
                      </a:cubicBezTo>
                      <a:cubicBezTo>
                        <a:pt x="50" y="41"/>
                        <a:pt x="47" y="38"/>
                        <a:pt x="40" y="37"/>
                      </a:cubicBezTo>
                      <a:cubicBezTo>
                        <a:pt x="41" y="35"/>
                        <a:pt x="42" y="33"/>
                        <a:pt x="43" y="31"/>
                      </a:cubicBezTo>
                      <a:cubicBezTo>
                        <a:pt x="46" y="26"/>
                        <a:pt x="48" y="20"/>
                        <a:pt x="51" y="15"/>
                      </a:cubicBezTo>
                      <a:cubicBezTo>
                        <a:pt x="53" y="14"/>
                        <a:pt x="54" y="13"/>
                        <a:pt x="53" y="10"/>
                      </a:cubicBezTo>
                      <a:cubicBezTo>
                        <a:pt x="53" y="9"/>
                        <a:pt x="51" y="8"/>
                        <a:pt x="51" y="6"/>
                      </a:cubicBezTo>
                      <a:cubicBezTo>
                        <a:pt x="51" y="6"/>
                        <a:pt x="52" y="2"/>
                        <a:pt x="52" y="1"/>
                      </a:cubicBezTo>
                      <a:cubicBezTo>
                        <a:pt x="53" y="0"/>
                        <a:pt x="55" y="0"/>
                        <a:pt x="56" y="0"/>
                      </a:cubicBezTo>
                      <a:cubicBezTo>
                        <a:pt x="58" y="0"/>
                        <a:pt x="59" y="2"/>
                        <a:pt x="61" y="3"/>
                      </a:cubicBezTo>
                      <a:cubicBezTo>
                        <a:pt x="62" y="3"/>
                        <a:pt x="64" y="3"/>
                        <a:pt x="65" y="3"/>
                      </a:cubicBezTo>
                      <a:cubicBezTo>
                        <a:pt x="65" y="2"/>
                        <a:pt x="65" y="2"/>
                        <a:pt x="66" y="2"/>
                      </a:cubicBezTo>
                      <a:cubicBezTo>
                        <a:pt x="67" y="9"/>
                        <a:pt x="71" y="11"/>
                        <a:pt x="78" y="15"/>
                      </a:cubicBezTo>
                      <a:cubicBezTo>
                        <a:pt x="81" y="18"/>
                        <a:pt x="85" y="19"/>
                        <a:pt x="89" y="20"/>
                      </a:cubicBezTo>
                      <a:cubicBezTo>
                        <a:pt x="93" y="22"/>
                        <a:pt x="97" y="24"/>
                        <a:pt x="101" y="26"/>
                      </a:cubicBezTo>
                      <a:cubicBezTo>
                        <a:pt x="106" y="28"/>
                        <a:pt x="114" y="32"/>
                        <a:pt x="114" y="3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4" name="Freeform 296"/>
                <p:cNvSpPr/>
                <p:nvPr/>
              </p:nvSpPr>
              <p:spPr bwMode="auto">
                <a:xfrm>
                  <a:off x="3411532" y="3622674"/>
                  <a:ext cx="411162" cy="255587"/>
                </a:xfrm>
                <a:custGeom>
                  <a:avLst/>
                  <a:gdLst/>
                  <a:ahLst/>
                  <a:cxnLst>
                    <a:cxn ang="0">
                      <a:pos x="157" y="36"/>
                    </a:cxn>
                    <a:cxn ang="0">
                      <a:pos x="149" y="41"/>
                    </a:cxn>
                    <a:cxn ang="0">
                      <a:pos x="127" y="54"/>
                    </a:cxn>
                    <a:cxn ang="0">
                      <a:pos x="108" y="63"/>
                    </a:cxn>
                    <a:cxn ang="0">
                      <a:pos x="93" y="67"/>
                    </a:cxn>
                    <a:cxn ang="0">
                      <a:pos x="55" y="88"/>
                    </a:cxn>
                    <a:cxn ang="0">
                      <a:pos x="33" y="94"/>
                    </a:cxn>
                    <a:cxn ang="0">
                      <a:pos x="24" y="96"/>
                    </a:cxn>
                    <a:cxn ang="0">
                      <a:pos x="14" y="94"/>
                    </a:cxn>
                    <a:cxn ang="0">
                      <a:pos x="11" y="83"/>
                    </a:cxn>
                    <a:cxn ang="0">
                      <a:pos x="9" y="73"/>
                    </a:cxn>
                    <a:cxn ang="0">
                      <a:pos x="3" y="52"/>
                    </a:cxn>
                    <a:cxn ang="0">
                      <a:pos x="0" y="40"/>
                    </a:cxn>
                    <a:cxn ang="0">
                      <a:pos x="1" y="39"/>
                    </a:cxn>
                    <a:cxn ang="0">
                      <a:pos x="5" y="28"/>
                    </a:cxn>
                    <a:cxn ang="0">
                      <a:pos x="12" y="25"/>
                    </a:cxn>
                    <a:cxn ang="0">
                      <a:pos x="23" y="27"/>
                    </a:cxn>
                    <a:cxn ang="0">
                      <a:pos x="34" y="31"/>
                    </a:cxn>
                    <a:cxn ang="0">
                      <a:pos x="45" y="31"/>
                    </a:cxn>
                    <a:cxn ang="0">
                      <a:pos x="55" y="49"/>
                    </a:cxn>
                    <a:cxn ang="0">
                      <a:pos x="58" y="46"/>
                    </a:cxn>
                    <a:cxn ang="0">
                      <a:pos x="63" y="40"/>
                    </a:cxn>
                    <a:cxn ang="0">
                      <a:pos x="68" y="31"/>
                    </a:cxn>
                    <a:cxn ang="0">
                      <a:pos x="81" y="16"/>
                    </a:cxn>
                    <a:cxn ang="0">
                      <a:pos x="112" y="7"/>
                    </a:cxn>
                    <a:cxn ang="0">
                      <a:pos x="143" y="0"/>
                    </a:cxn>
                    <a:cxn ang="0">
                      <a:pos x="145" y="4"/>
                    </a:cxn>
                    <a:cxn ang="0">
                      <a:pos x="149" y="17"/>
                    </a:cxn>
                    <a:cxn ang="0">
                      <a:pos x="153" y="29"/>
                    </a:cxn>
                    <a:cxn ang="0">
                      <a:pos x="157" y="36"/>
                    </a:cxn>
                  </a:cxnLst>
                  <a:rect l="0" t="0" r="r" b="b"/>
                  <a:pathLst>
                    <a:path w="157" h="97">
                      <a:moveTo>
                        <a:pt x="157" y="36"/>
                      </a:moveTo>
                      <a:cubicBezTo>
                        <a:pt x="154" y="38"/>
                        <a:pt x="152" y="39"/>
                        <a:pt x="149" y="41"/>
                      </a:cubicBezTo>
                      <a:cubicBezTo>
                        <a:pt x="142" y="46"/>
                        <a:pt x="135" y="51"/>
                        <a:pt x="127" y="54"/>
                      </a:cubicBezTo>
                      <a:cubicBezTo>
                        <a:pt x="121" y="57"/>
                        <a:pt x="115" y="61"/>
                        <a:pt x="108" y="63"/>
                      </a:cubicBezTo>
                      <a:cubicBezTo>
                        <a:pt x="103" y="64"/>
                        <a:pt x="98" y="65"/>
                        <a:pt x="93" y="67"/>
                      </a:cubicBezTo>
                      <a:cubicBezTo>
                        <a:pt x="80" y="73"/>
                        <a:pt x="68" y="82"/>
                        <a:pt x="55" y="88"/>
                      </a:cubicBezTo>
                      <a:cubicBezTo>
                        <a:pt x="48" y="91"/>
                        <a:pt x="41" y="93"/>
                        <a:pt x="33" y="94"/>
                      </a:cubicBezTo>
                      <a:cubicBezTo>
                        <a:pt x="30" y="95"/>
                        <a:pt x="27" y="95"/>
                        <a:pt x="24" y="96"/>
                      </a:cubicBezTo>
                      <a:cubicBezTo>
                        <a:pt x="20" y="97"/>
                        <a:pt x="15" y="97"/>
                        <a:pt x="14" y="94"/>
                      </a:cubicBezTo>
                      <a:cubicBezTo>
                        <a:pt x="12" y="91"/>
                        <a:pt x="12" y="87"/>
                        <a:pt x="11" y="83"/>
                      </a:cubicBezTo>
                      <a:cubicBezTo>
                        <a:pt x="10" y="80"/>
                        <a:pt x="10" y="77"/>
                        <a:pt x="9" y="73"/>
                      </a:cubicBezTo>
                      <a:cubicBezTo>
                        <a:pt x="8" y="66"/>
                        <a:pt x="4" y="60"/>
                        <a:pt x="3" y="52"/>
                      </a:cubicBezTo>
                      <a:cubicBezTo>
                        <a:pt x="2" y="48"/>
                        <a:pt x="1" y="44"/>
                        <a:pt x="0" y="40"/>
                      </a:cubicBezTo>
                      <a:cubicBezTo>
                        <a:pt x="0" y="40"/>
                        <a:pt x="0" y="39"/>
                        <a:pt x="1" y="39"/>
                      </a:cubicBezTo>
                      <a:cubicBezTo>
                        <a:pt x="3" y="36"/>
                        <a:pt x="4" y="32"/>
                        <a:pt x="5" y="28"/>
                      </a:cubicBezTo>
                      <a:cubicBezTo>
                        <a:pt x="6" y="25"/>
                        <a:pt x="8" y="25"/>
                        <a:pt x="12" y="25"/>
                      </a:cubicBezTo>
                      <a:cubicBezTo>
                        <a:pt x="16" y="25"/>
                        <a:pt x="19" y="26"/>
                        <a:pt x="23" y="27"/>
                      </a:cubicBezTo>
                      <a:cubicBezTo>
                        <a:pt x="27" y="28"/>
                        <a:pt x="30" y="30"/>
                        <a:pt x="34" y="31"/>
                      </a:cubicBezTo>
                      <a:cubicBezTo>
                        <a:pt x="38" y="31"/>
                        <a:pt x="41" y="31"/>
                        <a:pt x="45" y="31"/>
                      </a:cubicBezTo>
                      <a:cubicBezTo>
                        <a:pt x="53" y="32"/>
                        <a:pt x="55" y="43"/>
                        <a:pt x="55" y="49"/>
                      </a:cubicBezTo>
                      <a:cubicBezTo>
                        <a:pt x="56" y="49"/>
                        <a:pt x="57" y="47"/>
                        <a:pt x="58" y="46"/>
                      </a:cubicBezTo>
                      <a:cubicBezTo>
                        <a:pt x="60" y="44"/>
                        <a:pt x="61" y="42"/>
                        <a:pt x="63" y="40"/>
                      </a:cubicBezTo>
                      <a:cubicBezTo>
                        <a:pt x="64" y="37"/>
                        <a:pt x="65" y="34"/>
                        <a:pt x="68" y="31"/>
                      </a:cubicBezTo>
                      <a:cubicBezTo>
                        <a:pt x="72" y="26"/>
                        <a:pt x="77" y="21"/>
                        <a:pt x="81" y="16"/>
                      </a:cubicBezTo>
                      <a:cubicBezTo>
                        <a:pt x="89" y="7"/>
                        <a:pt x="101" y="8"/>
                        <a:pt x="112" y="7"/>
                      </a:cubicBezTo>
                      <a:cubicBezTo>
                        <a:pt x="123" y="6"/>
                        <a:pt x="133" y="4"/>
                        <a:pt x="143" y="0"/>
                      </a:cubicBezTo>
                      <a:cubicBezTo>
                        <a:pt x="144" y="2"/>
                        <a:pt x="144" y="4"/>
                        <a:pt x="145" y="4"/>
                      </a:cubicBezTo>
                      <a:cubicBezTo>
                        <a:pt x="147" y="9"/>
                        <a:pt x="148" y="13"/>
                        <a:pt x="149" y="17"/>
                      </a:cubicBezTo>
                      <a:cubicBezTo>
                        <a:pt x="150" y="21"/>
                        <a:pt x="151" y="26"/>
                        <a:pt x="153" y="29"/>
                      </a:cubicBezTo>
                      <a:cubicBezTo>
                        <a:pt x="154" y="32"/>
                        <a:pt x="156" y="34"/>
                        <a:pt x="157"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5" name="Freeform 297"/>
                <p:cNvSpPr/>
                <p:nvPr/>
              </p:nvSpPr>
              <p:spPr bwMode="auto">
                <a:xfrm>
                  <a:off x="3108320" y="3024185"/>
                  <a:ext cx="809624" cy="728662"/>
                </a:xfrm>
                <a:custGeom>
                  <a:avLst/>
                  <a:gdLst/>
                  <a:ahLst/>
                  <a:cxnLst>
                    <a:cxn ang="0">
                      <a:pos x="305" y="193"/>
                    </a:cxn>
                    <a:cxn ang="0">
                      <a:pos x="303" y="200"/>
                    </a:cxn>
                    <a:cxn ang="0">
                      <a:pos x="290" y="216"/>
                    </a:cxn>
                    <a:cxn ang="0">
                      <a:pos x="274" y="223"/>
                    </a:cxn>
                    <a:cxn ang="0">
                      <a:pos x="258" y="228"/>
                    </a:cxn>
                    <a:cxn ang="0">
                      <a:pos x="196" y="244"/>
                    </a:cxn>
                    <a:cxn ang="0">
                      <a:pos x="178" y="268"/>
                    </a:cxn>
                    <a:cxn ang="0">
                      <a:pos x="170" y="277"/>
                    </a:cxn>
                    <a:cxn ang="0">
                      <a:pos x="149" y="259"/>
                    </a:cxn>
                    <a:cxn ang="0">
                      <a:pos x="127" y="253"/>
                    </a:cxn>
                    <a:cxn ang="0">
                      <a:pos x="116" y="267"/>
                    </a:cxn>
                    <a:cxn ang="0">
                      <a:pos x="112" y="259"/>
                    </a:cxn>
                    <a:cxn ang="0">
                      <a:pos x="105" y="238"/>
                    </a:cxn>
                    <a:cxn ang="0">
                      <a:pos x="91" y="218"/>
                    </a:cxn>
                    <a:cxn ang="0">
                      <a:pos x="72" y="201"/>
                    </a:cxn>
                    <a:cxn ang="0">
                      <a:pos x="64" y="172"/>
                    </a:cxn>
                    <a:cxn ang="0">
                      <a:pos x="53" y="154"/>
                    </a:cxn>
                    <a:cxn ang="0">
                      <a:pos x="37" y="134"/>
                    </a:cxn>
                    <a:cxn ang="0">
                      <a:pos x="23" y="106"/>
                    </a:cxn>
                    <a:cxn ang="0">
                      <a:pos x="3" y="67"/>
                    </a:cxn>
                    <a:cxn ang="0">
                      <a:pos x="0" y="54"/>
                    </a:cxn>
                    <a:cxn ang="0">
                      <a:pos x="0" y="44"/>
                    </a:cxn>
                    <a:cxn ang="0">
                      <a:pos x="19" y="50"/>
                    </a:cxn>
                    <a:cxn ang="0">
                      <a:pos x="44" y="31"/>
                    </a:cxn>
                    <a:cxn ang="0">
                      <a:pos x="36" y="14"/>
                    </a:cxn>
                    <a:cxn ang="0">
                      <a:pos x="55" y="5"/>
                    </a:cxn>
                    <a:cxn ang="0">
                      <a:pos x="83" y="12"/>
                    </a:cxn>
                    <a:cxn ang="0">
                      <a:pos x="112" y="34"/>
                    </a:cxn>
                    <a:cxn ang="0">
                      <a:pos x="146" y="55"/>
                    </a:cxn>
                    <a:cxn ang="0">
                      <a:pos x="181" y="60"/>
                    </a:cxn>
                    <a:cxn ang="0">
                      <a:pos x="194" y="67"/>
                    </a:cxn>
                    <a:cxn ang="0">
                      <a:pos x="211" y="83"/>
                    </a:cxn>
                    <a:cxn ang="0">
                      <a:pos x="228" y="111"/>
                    </a:cxn>
                    <a:cxn ang="0">
                      <a:pos x="237" y="124"/>
                    </a:cxn>
                    <a:cxn ang="0">
                      <a:pos x="240" y="132"/>
                    </a:cxn>
                    <a:cxn ang="0">
                      <a:pos x="246" y="146"/>
                    </a:cxn>
                    <a:cxn ang="0">
                      <a:pos x="253" y="161"/>
                    </a:cxn>
                    <a:cxn ang="0">
                      <a:pos x="268" y="165"/>
                    </a:cxn>
                    <a:cxn ang="0">
                      <a:pos x="298" y="168"/>
                    </a:cxn>
                    <a:cxn ang="0">
                      <a:pos x="307" y="187"/>
                    </a:cxn>
                  </a:cxnLst>
                  <a:rect l="0" t="0" r="r" b="b"/>
                  <a:pathLst>
                    <a:path w="308" h="277">
                      <a:moveTo>
                        <a:pt x="307" y="187"/>
                      </a:moveTo>
                      <a:cubicBezTo>
                        <a:pt x="307" y="189"/>
                        <a:pt x="306" y="191"/>
                        <a:pt x="305" y="193"/>
                      </a:cubicBezTo>
                      <a:cubicBezTo>
                        <a:pt x="305" y="194"/>
                        <a:pt x="305" y="195"/>
                        <a:pt x="304" y="196"/>
                      </a:cubicBezTo>
                      <a:cubicBezTo>
                        <a:pt x="304" y="198"/>
                        <a:pt x="303" y="199"/>
                        <a:pt x="303" y="200"/>
                      </a:cubicBezTo>
                      <a:cubicBezTo>
                        <a:pt x="302" y="202"/>
                        <a:pt x="303" y="205"/>
                        <a:pt x="302" y="208"/>
                      </a:cubicBezTo>
                      <a:cubicBezTo>
                        <a:pt x="300" y="213"/>
                        <a:pt x="294" y="214"/>
                        <a:pt x="290" y="216"/>
                      </a:cubicBezTo>
                      <a:cubicBezTo>
                        <a:pt x="287" y="217"/>
                        <a:pt x="284" y="218"/>
                        <a:pt x="282" y="219"/>
                      </a:cubicBezTo>
                      <a:cubicBezTo>
                        <a:pt x="279" y="220"/>
                        <a:pt x="277" y="222"/>
                        <a:pt x="274" y="223"/>
                      </a:cubicBezTo>
                      <a:cubicBezTo>
                        <a:pt x="269" y="225"/>
                        <a:pt x="264" y="225"/>
                        <a:pt x="259" y="228"/>
                      </a:cubicBezTo>
                      <a:cubicBezTo>
                        <a:pt x="258" y="228"/>
                        <a:pt x="258" y="228"/>
                        <a:pt x="258" y="228"/>
                      </a:cubicBezTo>
                      <a:cubicBezTo>
                        <a:pt x="248" y="232"/>
                        <a:pt x="238" y="234"/>
                        <a:pt x="227" y="235"/>
                      </a:cubicBezTo>
                      <a:cubicBezTo>
                        <a:pt x="216" y="236"/>
                        <a:pt x="204" y="235"/>
                        <a:pt x="196" y="244"/>
                      </a:cubicBezTo>
                      <a:cubicBezTo>
                        <a:pt x="192" y="249"/>
                        <a:pt x="187" y="254"/>
                        <a:pt x="183" y="259"/>
                      </a:cubicBezTo>
                      <a:cubicBezTo>
                        <a:pt x="180" y="262"/>
                        <a:pt x="179" y="265"/>
                        <a:pt x="178" y="268"/>
                      </a:cubicBezTo>
                      <a:cubicBezTo>
                        <a:pt x="176" y="270"/>
                        <a:pt x="175" y="272"/>
                        <a:pt x="173" y="274"/>
                      </a:cubicBezTo>
                      <a:cubicBezTo>
                        <a:pt x="172" y="275"/>
                        <a:pt x="171" y="277"/>
                        <a:pt x="170" y="277"/>
                      </a:cubicBezTo>
                      <a:cubicBezTo>
                        <a:pt x="170" y="271"/>
                        <a:pt x="168" y="260"/>
                        <a:pt x="160" y="259"/>
                      </a:cubicBezTo>
                      <a:cubicBezTo>
                        <a:pt x="156" y="259"/>
                        <a:pt x="153" y="259"/>
                        <a:pt x="149" y="259"/>
                      </a:cubicBezTo>
                      <a:cubicBezTo>
                        <a:pt x="145" y="258"/>
                        <a:pt x="142" y="256"/>
                        <a:pt x="138" y="255"/>
                      </a:cubicBezTo>
                      <a:cubicBezTo>
                        <a:pt x="134" y="254"/>
                        <a:pt x="131" y="253"/>
                        <a:pt x="127" y="253"/>
                      </a:cubicBezTo>
                      <a:cubicBezTo>
                        <a:pt x="123" y="253"/>
                        <a:pt x="121" y="253"/>
                        <a:pt x="120" y="256"/>
                      </a:cubicBezTo>
                      <a:cubicBezTo>
                        <a:pt x="119" y="260"/>
                        <a:pt x="118" y="264"/>
                        <a:pt x="116" y="267"/>
                      </a:cubicBezTo>
                      <a:cubicBezTo>
                        <a:pt x="115" y="267"/>
                        <a:pt x="115" y="268"/>
                        <a:pt x="115" y="268"/>
                      </a:cubicBezTo>
                      <a:cubicBezTo>
                        <a:pt x="114" y="265"/>
                        <a:pt x="113" y="262"/>
                        <a:pt x="112" y="259"/>
                      </a:cubicBezTo>
                      <a:cubicBezTo>
                        <a:pt x="111" y="256"/>
                        <a:pt x="111" y="253"/>
                        <a:pt x="110" y="250"/>
                      </a:cubicBezTo>
                      <a:cubicBezTo>
                        <a:pt x="108" y="246"/>
                        <a:pt x="108" y="241"/>
                        <a:pt x="105" y="238"/>
                      </a:cubicBezTo>
                      <a:cubicBezTo>
                        <a:pt x="102" y="235"/>
                        <a:pt x="99" y="231"/>
                        <a:pt x="96" y="228"/>
                      </a:cubicBezTo>
                      <a:cubicBezTo>
                        <a:pt x="93" y="225"/>
                        <a:pt x="92" y="222"/>
                        <a:pt x="91" y="218"/>
                      </a:cubicBezTo>
                      <a:cubicBezTo>
                        <a:pt x="89" y="214"/>
                        <a:pt x="86" y="213"/>
                        <a:pt x="83" y="210"/>
                      </a:cubicBezTo>
                      <a:cubicBezTo>
                        <a:pt x="79" y="207"/>
                        <a:pt x="76" y="204"/>
                        <a:pt x="72" y="201"/>
                      </a:cubicBezTo>
                      <a:cubicBezTo>
                        <a:pt x="65" y="196"/>
                        <a:pt x="65" y="190"/>
                        <a:pt x="65" y="182"/>
                      </a:cubicBezTo>
                      <a:cubicBezTo>
                        <a:pt x="65" y="178"/>
                        <a:pt x="64" y="175"/>
                        <a:pt x="64" y="172"/>
                      </a:cubicBezTo>
                      <a:cubicBezTo>
                        <a:pt x="63" y="169"/>
                        <a:pt x="64" y="165"/>
                        <a:pt x="62" y="161"/>
                      </a:cubicBezTo>
                      <a:cubicBezTo>
                        <a:pt x="61" y="157"/>
                        <a:pt x="56" y="157"/>
                        <a:pt x="53" y="154"/>
                      </a:cubicBezTo>
                      <a:cubicBezTo>
                        <a:pt x="50" y="151"/>
                        <a:pt x="47" y="148"/>
                        <a:pt x="45" y="144"/>
                      </a:cubicBezTo>
                      <a:cubicBezTo>
                        <a:pt x="42" y="141"/>
                        <a:pt x="40" y="137"/>
                        <a:pt x="37" y="134"/>
                      </a:cubicBezTo>
                      <a:cubicBezTo>
                        <a:pt x="34" y="131"/>
                        <a:pt x="32" y="129"/>
                        <a:pt x="30" y="126"/>
                      </a:cubicBezTo>
                      <a:cubicBezTo>
                        <a:pt x="28" y="119"/>
                        <a:pt x="27" y="112"/>
                        <a:pt x="23" y="106"/>
                      </a:cubicBezTo>
                      <a:cubicBezTo>
                        <a:pt x="18" y="99"/>
                        <a:pt x="15" y="93"/>
                        <a:pt x="10" y="86"/>
                      </a:cubicBezTo>
                      <a:cubicBezTo>
                        <a:pt x="7" y="81"/>
                        <a:pt x="4" y="74"/>
                        <a:pt x="3" y="67"/>
                      </a:cubicBezTo>
                      <a:cubicBezTo>
                        <a:pt x="2" y="64"/>
                        <a:pt x="3" y="60"/>
                        <a:pt x="2" y="57"/>
                      </a:cubicBezTo>
                      <a:cubicBezTo>
                        <a:pt x="1" y="55"/>
                        <a:pt x="2" y="55"/>
                        <a:pt x="0" y="54"/>
                      </a:cubicBezTo>
                      <a:cubicBezTo>
                        <a:pt x="0" y="50"/>
                        <a:pt x="0" y="50"/>
                        <a:pt x="0" y="50"/>
                      </a:cubicBezTo>
                      <a:cubicBezTo>
                        <a:pt x="0" y="48"/>
                        <a:pt x="0" y="46"/>
                        <a:pt x="0" y="44"/>
                      </a:cubicBezTo>
                      <a:cubicBezTo>
                        <a:pt x="3" y="45"/>
                        <a:pt x="7" y="47"/>
                        <a:pt x="7" y="48"/>
                      </a:cubicBezTo>
                      <a:cubicBezTo>
                        <a:pt x="12" y="50"/>
                        <a:pt x="14" y="52"/>
                        <a:pt x="19" y="50"/>
                      </a:cubicBezTo>
                      <a:cubicBezTo>
                        <a:pt x="24" y="49"/>
                        <a:pt x="29" y="50"/>
                        <a:pt x="32" y="46"/>
                      </a:cubicBezTo>
                      <a:cubicBezTo>
                        <a:pt x="36" y="43"/>
                        <a:pt x="37" y="38"/>
                        <a:pt x="44" y="31"/>
                      </a:cubicBezTo>
                      <a:cubicBezTo>
                        <a:pt x="47" y="28"/>
                        <a:pt x="44" y="24"/>
                        <a:pt x="41" y="21"/>
                      </a:cubicBezTo>
                      <a:cubicBezTo>
                        <a:pt x="39" y="19"/>
                        <a:pt x="36" y="17"/>
                        <a:pt x="36" y="14"/>
                      </a:cubicBezTo>
                      <a:cubicBezTo>
                        <a:pt x="36" y="11"/>
                        <a:pt x="39" y="10"/>
                        <a:pt x="41" y="9"/>
                      </a:cubicBezTo>
                      <a:cubicBezTo>
                        <a:pt x="45" y="7"/>
                        <a:pt x="51" y="6"/>
                        <a:pt x="55" y="5"/>
                      </a:cubicBezTo>
                      <a:cubicBezTo>
                        <a:pt x="58" y="3"/>
                        <a:pt x="61" y="2"/>
                        <a:pt x="64" y="0"/>
                      </a:cubicBezTo>
                      <a:cubicBezTo>
                        <a:pt x="69" y="5"/>
                        <a:pt x="75" y="10"/>
                        <a:pt x="83" y="12"/>
                      </a:cubicBezTo>
                      <a:cubicBezTo>
                        <a:pt x="89" y="14"/>
                        <a:pt x="96" y="15"/>
                        <a:pt x="100" y="20"/>
                      </a:cubicBezTo>
                      <a:cubicBezTo>
                        <a:pt x="104" y="25"/>
                        <a:pt x="108" y="29"/>
                        <a:pt x="112" y="34"/>
                      </a:cubicBezTo>
                      <a:cubicBezTo>
                        <a:pt x="116" y="39"/>
                        <a:pt x="122" y="45"/>
                        <a:pt x="129" y="49"/>
                      </a:cubicBezTo>
                      <a:cubicBezTo>
                        <a:pt x="134" y="51"/>
                        <a:pt x="141" y="53"/>
                        <a:pt x="146" y="55"/>
                      </a:cubicBezTo>
                      <a:cubicBezTo>
                        <a:pt x="157" y="58"/>
                        <a:pt x="169" y="59"/>
                        <a:pt x="180" y="60"/>
                      </a:cubicBezTo>
                      <a:cubicBezTo>
                        <a:pt x="180" y="60"/>
                        <a:pt x="181" y="60"/>
                        <a:pt x="181" y="60"/>
                      </a:cubicBezTo>
                      <a:cubicBezTo>
                        <a:pt x="183" y="60"/>
                        <a:pt x="186" y="60"/>
                        <a:pt x="188" y="61"/>
                      </a:cubicBezTo>
                      <a:cubicBezTo>
                        <a:pt x="190" y="62"/>
                        <a:pt x="192" y="65"/>
                        <a:pt x="194" y="67"/>
                      </a:cubicBezTo>
                      <a:cubicBezTo>
                        <a:pt x="196" y="68"/>
                        <a:pt x="198" y="69"/>
                        <a:pt x="200" y="69"/>
                      </a:cubicBezTo>
                      <a:cubicBezTo>
                        <a:pt x="203" y="74"/>
                        <a:pt x="208" y="78"/>
                        <a:pt x="211" y="83"/>
                      </a:cubicBezTo>
                      <a:cubicBezTo>
                        <a:pt x="214" y="88"/>
                        <a:pt x="217" y="93"/>
                        <a:pt x="220" y="99"/>
                      </a:cubicBezTo>
                      <a:cubicBezTo>
                        <a:pt x="222" y="103"/>
                        <a:pt x="226" y="107"/>
                        <a:pt x="228" y="111"/>
                      </a:cubicBezTo>
                      <a:cubicBezTo>
                        <a:pt x="231" y="116"/>
                        <a:pt x="232" y="121"/>
                        <a:pt x="237" y="125"/>
                      </a:cubicBezTo>
                      <a:cubicBezTo>
                        <a:pt x="237" y="125"/>
                        <a:pt x="237" y="124"/>
                        <a:pt x="237" y="124"/>
                      </a:cubicBezTo>
                      <a:cubicBezTo>
                        <a:pt x="238" y="124"/>
                        <a:pt x="238" y="125"/>
                        <a:pt x="238" y="125"/>
                      </a:cubicBezTo>
                      <a:cubicBezTo>
                        <a:pt x="239" y="128"/>
                        <a:pt x="239" y="130"/>
                        <a:pt x="240" y="132"/>
                      </a:cubicBezTo>
                      <a:cubicBezTo>
                        <a:pt x="240" y="133"/>
                        <a:pt x="240" y="133"/>
                        <a:pt x="240" y="133"/>
                      </a:cubicBezTo>
                      <a:cubicBezTo>
                        <a:pt x="241" y="138"/>
                        <a:pt x="245" y="142"/>
                        <a:pt x="246" y="146"/>
                      </a:cubicBezTo>
                      <a:cubicBezTo>
                        <a:pt x="248" y="149"/>
                        <a:pt x="250" y="151"/>
                        <a:pt x="251" y="154"/>
                      </a:cubicBezTo>
                      <a:cubicBezTo>
                        <a:pt x="251" y="156"/>
                        <a:pt x="251" y="160"/>
                        <a:pt x="253" y="161"/>
                      </a:cubicBezTo>
                      <a:cubicBezTo>
                        <a:pt x="255" y="162"/>
                        <a:pt x="259" y="163"/>
                        <a:pt x="261" y="163"/>
                      </a:cubicBezTo>
                      <a:cubicBezTo>
                        <a:pt x="263" y="164"/>
                        <a:pt x="265" y="165"/>
                        <a:pt x="268" y="165"/>
                      </a:cubicBezTo>
                      <a:cubicBezTo>
                        <a:pt x="278" y="166"/>
                        <a:pt x="288" y="168"/>
                        <a:pt x="298" y="168"/>
                      </a:cubicBezTo>
                      <a:cubicBezTo>
                        <a:pt x="298" y="168"/>
                        <a:pt x="298" y="168"/>
                        <a:pt x="298" y="168"/>
                      </a:cubicBezTo>
                      <a:cubicBezTo>
                        <a:pt x="305" y="169"/>
                        <a:pt x="308" y="172"/>
                        <a:pt x="307" y="179"/>
                      </a:cubicBezTo>
                      <a:cubicBezTo>
                        <a:pt x="307" y="181"/>
                        <a:pt x="308" y="184"/>
                        <a:pt x="307" y="1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6" name="Freeform 298"/>
                <p:cNvSpPr/>
                <p:nvPr/>
              </p:nvSpPr>
              <p:spPr bwMode="auto">
                <a:xfrm>
                  <a:off x="3119432" y="2908299"/>
                  <a:ext cx="55562" cy="96837"/>
                </a:xfrm>
                <a:custGeom>
                  <a:avLst/>
                  <a:gdLst/>
                  <a:ahLst/>
                  <a:cxnLst>
                    <a:cxn ang="0">
                      <a:pos x="18" y="9"/>
                    </a:cxn>
                    <a:cxn ang="0">
                      <a:pos x="17" y="13"/>
                    </a:cxn>
                    <a:cxn ang="0">
                      <a:pos x="15" y="16"/>
                    </a:cxn>
                    <a:cxn ang="0">
                      <a:pos x="10" y="32"/>
                    </a:cxn>
                    <a:cxn ang="0">
                      <a:pos x="8" y="37"/>
                    </a:cxn>
                    <a:cxn ang="0">
                      <a:pos x="8" y="37"/>
                    </a:cxn>
                    <a:cxn ang="0">
                      <a:pos x="3" y="35"/>
                    </a:cxn>
                    <a:cxn ang="0">
                      <a:pos x="0" y="35"/>
                    </a:cxn>
                    <a:cxn ang="0">
                      <a:pos x="6" y="20"/>
                    </a:cxn>
                    <a:cxn ang="0">
                      <a:pos x="9" y="0"/>
                    </a:cxn>
                    <a:cxn ang="0">
                      <a:pos x="18" y="2"/>
                    </a:cxn>
                    <a:cxn ang="0">
                      <a:pos x="18" y="9"/>
                    </a:cxn>
                  </a:cxnLst>
                  <a:rect l="0" t="0" r="r" b="b"/>
                  <a:pathLst>
                    <a:path w="21" h="37">
                      <a:moveTo>
                        <a:pt x="18" y="9"/>
                      </a:moveTo>
                      <a:cubicBezTo>
                        <a:pt x="17" y="11"/>
                        <a:pt x="17" y="11"/>
                        <a:pt x="17" y="13"/>
                      </a:cubicBezTo>
                      <a:cubicBezTo>
                        <a:pt x="16" y="14"/>
                        <a:pt x="16" y="15"/>
                        <a:pt x="15" y="16"/>
                      </a:cubicBezTo>
                      <a:cubicBezTo>
                        <a:pt x="13" y="21"/>
                        <a:pt x="11" y="27"/>
                        <a:pt x="10" y="32"/>
                      </a:cubicBezTo>
                      <a:cubicBezTo>
                        <a:pt x="9" y="34"/>
                        <a:pt x="9" y="35"/>
                        <a:pt x="8" y="37"/>
                      </a:cubicBezTo>
                      <a:cubicBezTo>
                        <a:pt x="8" y="37"/>
                        <a:pt x="8" y="37"/>
                        <a:pt x="8" y="37"/>
                      </a:cubicBezTo>
                      <a:cubicBezTo>
                        <a:pt x="6" y="37"/>
                        <a:pt x="5" y="36"/>
                        <a:pt x="3" y="35"/>
                      </a:cubicBezTo>
                      <a:cubicBezTo>
                        <a:pt x="2" y="35"/>
                        <a:pt x="1" y="35"/>
                        <a:pt x="0" y="35"/>
                      </a:cubicBezTo>
                      <a:cubicBezTo>
                        <a:pt x="2" y="30"/>
                        <a:pt x="4" y="25"/>
                        <a:pt x="6" y="20"/>
                      </a:cubicBezTo>
                      <a:cubicBezTo>
                        <a:pt x="8" y="13"/>
                        <a:pt x="9" y="7"/>
                        <a:pt x="9" y="0"/>
                      </a:cubicBezTo>
                      <a:cubicBezTo>
                        <a:pt x="12" y="0"/>
                        <a:pt x="16" y="0"/>
                        <a:pt x="18" y="2"/>
                      </a:cubicBezTo>
                      <a:cubicBezTo>
                        <a:pt x="21" y="4"/>
                        <a:pt x="19" y="6"/>
                        <a:pt x="18"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7" name="Freeform 299"/>
                <p:cNvSpPr/>
                <p:nvPr/>
              </p:nvSpPr>
              <p:spPr bwMode="auto">
                <a:xfrm>
                  <a:off x="3068632" y="3000374"/>
                  <a:ext cx="71437" cy="139700"/>
                </a:xfrm>
                <a:custGeom>
                  <a:avLst/>
                  <a:gdLst/>
                  <a:ahLst/>
                  <a:cxnLst>
                    <a:cxn ang="0">
                      <a:pos x="27" y="2"/>
                    </a:cxn>
                    <a:cxn ang="0">
                      <a:pos x="27" y="2"/>
                    </a:cxn>
                    <a:cxn ang="0">
                      <a:pos x="26" y="10"/>
                    </a:cxn>
                    <a:cxn ang="0">
                      <a:pos x="25" y="12"/>
                    </a:cxn>
                    <a:cxn ang="0">
                      <a:pos x="16" y="44"/>
                    </a:cxn>
                    <a:cxn ang="0">
                      <a:pos x="15" y="53"/>
                    </a:cxn>
                    <a:cxn ang="0">
                      <a:pos x="13" y="52"/>
                    </a:cxn>
                    <a:cxn ang="0">
                      <a:pos x="0" y="25"/>
                    </a:cxn>
                    <a:cxn ang="0">
                      <a:pos x="10" y="13"/>
                    </a:cxn>
                    <a:cxn ang="0">
                      <a:pos x="19" y="0"/>
                    </a:cxn>
                    <a:cxn ang="0">
                      <a:pos x="19" y="0"/>
                    </a:cxn>
                    <a:cxn ang="0">
                      <a:pos x="22" y="0"/>
                    </a:cxn>
                    <a:cxn ang="0">
                      <a:pos x="27" y="2"/>
                    </a:cxn>
                    <a:cxn ang="0">
                      <a:pos x="27" y="2"/>
                    </a:cxn>
                  </a:cxnLst>
                  <a:rect l="0" t="0" r="r" b="b"/>
                  <a:pathLst>
                    <a:path w="27" h="53">
                      <a:moveTo>
                        <a:pt x="27" y="2"/>
                      </a:moveTo>
                      <a:cubicBezTo>
                        <a:pt x="27" y="2"/>
                        <a:pt x="27" y="2"/>
                        <a:pt x="27" y="2"/>
                      </a:cubicBezTo>
                      <a:cubicBezTo>
                        <a:pt x="27" y="5"/>
                        <a:pt x="26" y="7"/>
                        <a:pt x="26" y="10"/>
                      </a:cubicBezTo>
                      <a:cubicBezTo>
                        <a:pt x="26" y="10"/>
                        <a:pt x="26" y="11"/>
                        <a:pt x="25" y="12"/>
                      </a:cubicBezTo>
                      <a:cubicBezTo>
                        <a:pt x="23" y="23"/>
                        <a:pt x="19" y="33"/>
                        <a:pt x="16" y="44"/>
                      </a:cubicBezTo>
                      <a:cubicBezTo>
                        <a:pt x="15" y="47"/>
                        <a:pt x="15" y="50"/>
                        <a:pt x="15" y="53"/>
                      </a:cubicBezTo>
                      <a:cubicBezTo>
                        <a:pt x="14" y="53"/>
                        <a:pt x="13" y="52"/>
                        <a:pt x="13" y="52"/>
                      </a:cubicBezTo>
                      <a:cubicBezTo>
                        <a:pt x="12" y="51"/>
                        <a:pt x="5" y="36"/>
                        <a:pt x="0" y="25"/>
                      </a:cubicBezTo>
                      <a:cubicBezTo>
                        <a:pt x="4" y="21"/>
                        <a:pt x="6" y="16"/>
                        <a:pt x="10" y="13"/>
                      </a:cubicBezTo>
                      <a:cubicBezTo>
                        <a:pt x="14" y="9"/>
                        <a:pt x="17" y="5"/>
                        <a:pt x="19" y="0"/>
                      </a:cubicBezTo>
                      <a:cubicBezTo>
                        <a:pt x="19" y="0"/>
                        <a:pt x="19" y="0"/>
                        <a:pt x="19" y="0"/>
                      </a:cubicBezTo>
                      <a:cubicBezTo>
                        <a:pt x="20" y="0"/>
                        <a:pt x="21" y="0"/>
                        <a:pt x="22" y="0"/>
                      </a:cubicBezTo>
                      <a:cubicBezTo>
                        <a:pt x="24" y="1"/>
                        <a:pt x="25" y="2"/>
                        <a:pt x="27" y="2"/>
                      </a:cubicBezTo>
                      <a:cubicBezTo>
                        <a:pt x="27" y="2"/>
                        <a:pt x="27" y="2"/>
                        <a:pt x="27"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8" name="Freeform 300"/>
                <p:cNvSpPr/>
                <p:nvPr/>
              </p:nvSpPr>
              <p:spPr bwMode="auto">
                <a:xfrm>
                  <a:off x="3016245" y="3065460"/>
                  <a:ext cx="92075" cy="163512"/>
                </a:xfrm>
                <a:custGeom>
                  <a:avLst/>
                  <a:gdLst/>
                  <a:ahLst/>
                  <a:cxnLst>
                    <a:cxn ang="0">
                      <a:pos x="35" y="34"/>
                    </a:cxn>
                    <a:cxn ang="0">
                      <a:pos x="35" y="38"/>
                    </a:cxn>
                    <a:cxn ang="0">
                      <a:pos x="34" y="38"/>
                    </a:cxn>
                    <a:cxn ang="0">
                      <a:pos x="31" y="41"/>
                    </a:cxn>
                    <a:cxn ang="0">
                      <a:pos x="23" y="60"/>
                    </a:cxn>
                    <a:cxn ang="0">
                      <a:pos x="16" y="55"/>
                    </a:cxn>
                    <a:cxn ang="0">
                      <a:pos x="10" y="46"/>
                    </a:cxn>
                    <a:cxn ang="0">
                      <a:pos x="3" y="36"/>
                    </a:cxn>
                    <a:cxn ang="0">
                      <a:pos x="1" y="27"/>
                    </a:cxn>
                    <a:cxn ang="0">
                      <a:pos x="0" y="7"/>
                    </a:cxn>
                    <a:cxn ang="0">
                      <a:pos x="4" y="7"/>
                    </a:cxn>
                    <a:cxn ang="0">
                      <a:pos x="19" y="1"/>
                    </a:cxn>
                    <a:cxn ang="0">
                      <a:pos x="20" y="0"/>
                    </a:cxn>
                    <a:cxn ang="0">
                      <a:pos x="33" y="27"/>
                    </a:cxn>
                    <a:cxn ang="0">
                      <a:pos x="35" y="28"/>
                    </a:cxn>
                    <a:cxn ang="0">
                      <a:pos x="35" y="34"/>
                    </a:cxn>
                  </a:cxnLst>
                  <a:rect l="0" t="0" r="r" b="b"/>
                  <a:pathLst>
                    <a:path w="35" h="62">
                      <a:moveTo>
                        <a:pt x="35" y="34"/>
                      </a:moveTo>
                      <a:cubicBezTo>
                        <a:pt x="35" y="38"/>
                        <a:pt x="35" y="38"/>
                        <a:pt x="35" y="38"/>
                      </a:cubicBezTo>
                      <a:cubicBezTo>
                        <a:pt x="35" y="38"/>
                        <a:pt x="35" y="38"/>
                        <a:pt x="34" y="38"/>
                      </a:cubicBezTo>
                      <a:cubicBezTo>
                        <a:pt x="32" y="38"/>
                        <a:pt x="32" y="39"/>
                        <a:pt x="31" y="41"/>
                      </a:cubicBezTo>
                      <a:cubicBezTo>
                        <a:pt x="28" y="46"/>
                        <a:pt x="30" y="58"/>
                        <a:pt x="23" y="60"/>
                      </a:cubicBezTo>
                      <a:cubicBezTo>
                        <a:pt x="19" y="62"/>
                        <a:pt x="17" y="58"/>
                        <a:pt x="16" y="55"/>
                      </a:cubicBezTo>
                      <a:cubicBezTo>
                        <a:pt x="14" y="52"/>
                        <a:pt x="12" y="49"/>
                        <a:pt x="10" y="46"/>
                      </a:cubicBezTo>
                      <a:cubicBezTo>
                        <a:pt x="8" y="42"/>
                        <a:pt x="5" y="40"/>
                        <a:pt x="3" y="36"/>
                      </a:cubicBezTo>
                      <a:cubicBezTo>
                        <a:pt x="0" y="33"/>
                        <a:pt x="1" y="31"/>
                        <a:pt x="1" y="27"/>
                      </a:cubicBezTo>
                      <a:cubicBezTo>
                        <a:pt x="2" y="20"/>
                        <a:pt x="0" y="14"/>
                        <a:pt x="0" y="7"/>
                      </a:cubicBezTo>
                      <a:cubicBezTo>
                        <a:pt x="4" y="7"/>
                        <a:pt x="4" y="7"/>
                        <a:pt x="4" y="7"/>
                      </a:cubicBezTo>
                      <a:cubicBezTo>
                        <a:pt x="10" y="7"/>
                        <a:pt x="15" y="4"/>
                        <a:pt x="19" y="1"/>
                      </a:cubicBezTo>
                      <a:cubicBezTo>
                        <a:pt x="19" y="0"/>
                        <a:pt x="20" y="0"/>
                        <a:pt x="20" y="0"/>
                      </a:cubicBezTo>
                      <a:cubicBezTo>
                        <a:pt x="25" y="11"/>
                        <a:pt x="32" y="26"/>
                        <a:pt x="33" y="27"/>
                      </a:cubicBezTo>
                      <a:cubicBezTo>
                        <a:pt x="33" y="27"/>
                        <a:pt x="34" y="28"/>
                        <a:pt x="35" y="28"/>
                      </a:cubicBezTo>
                      <a:cubicBezTo>
                        <a:pt x="35" y="30"/>
                        <a:pt x="35" y="32"/>
                        <a:pt x="35"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9" name="Freeform 301"/>
                <p:cNvSpPr/>
                <p:nvPr/>
              </p:nvSpPr>
              <p:spPr bwMode="auto">
                <a:xfrm>
                  <a:off x="2751133" y="2535237"/>
                  <a:ext cx="115887" cy="87312"/>
                </a:xfrm>
                <a:custGeom>
                  <a:avLst/>
                  <a:gdLst/>
                  <a:ahLst/>
                  <a:cxnLst>
                    <a:cxn ang="0">
                      <a:pos x="40" y="22"/>
                    </a:cxn>
                    <a:cxn ang="0">
                      <a:pos x="32" y="26"/>
                    </a:cxn>
                    <a:cxn ang="0">
                      <a:pos x="12" y="33"/>
                    </a:cxn>
                    <a:cxn ang="0">
                      <a:pos x="0" y="32"/>
                    </a:cxn>
                    <a:cxn ang="0">
                      <a:pos x="2" y="30"/>
                    </a:cxn>
                    <a:cxn ang="0">
                      <a:pos x="7" y="18"/>
                    </a:cxn>
                    <a:cxn ang="0">
                      <a:pos x="10" y="12"/>
                    </a:cxn>
                    <a:cxn ang="0">
                      <a:pos x="10" y="7"/>
                    </a:cxn>
                    <a:cxn ang="0">
                      <a:pos x="10" y="5"/>
                    </a:cxn>
                    <a:cxn ang="0">
                      <a:pos x="10" y="5"/>
                    </a:cxn>
                    <a:cxn ang="0">
                      <a:pos x="19" y="2"/>
                    </a:cxn>
                    <a:cxn ang="0">
                      <a:pos x="25" y="0"/>
                    </a:cxn>
                    <a:cxn ang="0">
                      <a:pos x="28" y="8"/>
                    </a:cxn>
                    <a:cxn ang="0">
                      <a:pos x="39" y="16"/>
                    </a:cxn>
                    <a:cxn ang="0">
                      <a:pos x="40" y="22"/>
                    </a:cxn>
                  </a:cxnLst>
                  <a:rect l="0" t="0" r="r" b="b"/>
                  <a:pathLst>
                    <a:path w="44" h="33">
                      <a:moveTo>
                        <a:pt x="40" y="22"/>
                      </a:moveTo>
                      <a:cubicBezTo>
                        <a:pt x="38" y="24"/>
                        <a:pt x="35" y="25"/>
                        <a:pt x="32" y="26"/>
                      </a:cubicBezTo>
                      <a:cubicBezTo>
                        <a:pt x="24" y="27"/>
                        <a:pt x="19" y="31"/>
                        <a:pt x="12" y="33"/>
                      </a:cubicBezTo>
                      <a:cubicBezTo>
                        <a:pt x="8" y="33"/>
                        <a:pt x="4" y="33"/>
                        <a:pt x="0" y="32"/>
                      </a:cubicBezTo>
                      <a:cubicBezTo>
                        <a:pt x="1" y="31"/>
                        <a:pt x="2" y="31"/>
                        <a:pt x="2" y="30"/>
                      </a:cubicBezTo>
                      <a:cubicBezTo>
                        <a:pt x="4" y="26"/>
                        <a:pt x="5" y="22"/>
                        <a:pt x="7" y="18"/>
                      </a:cubicBezTo>
                      <a:cubicBezTo>
                        <a:pt x="8" y="16"/>
                        <a:pt x="9" y="14"/>
                        <a:pt x="10" y="12"/>
                      </a:cubicBezTo>
                      <a:cubicBezTo>
                        <a:pt x="10" y="10"/>
                        <a:pt x="9" y="9"/>
                        <a:pt x="10" y="7"/>
                      </a:cubicBezTo>
                      <a:cubicBezTo>
                        <a:pt x="10" y="6"/>
                        <a:pt x="10" y="6"/>
                        <a:pt x="10" y="5"/>
                      </a:cubicBezTo>
                      <a:cubicBezTo>
                        <a:pt x="10" y="5"/>
                        <a:pt x="10" y="5"/>
                        <a:pt x="10" y="5"/>
                      </a:cubicBezTo>
                      <a:cubicBezTo>
                        <a:pt x="13" y="3"/>
                        <a:pt x="17" y="4"/>
                        <a:pt x="19" y="2"/>
                      </a:cubicBezTo>
                      <a:cubicBezTo>
                        <a:pt x="20" y="0"/>
                        <a:pt x="22" y="1"/>
                        <a:pt x="25" y="0"/>
                      </a:cubicBezTo>
                      <a:cubicBezTo>
                        <a:pt x="25" y="3"/>
                        <a:pt x="26" y="6"/>
                        <a:pt x="28" y="8"/>
                      </a:cubicBezTo>
                      <a:cubicBezTo>
                        <a:pt x="30" y="14"/>
                        <a:pt x="34" y="14"/>
                        <a:pt x="39" y="16"/>
                      </a:cubicBezTo>
                      <a:cubicBezTo>
                        <a:pt x="44" y="17"/>
                        <a:pt x="44" y="19"/>
                        <a:pt x="40"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0" name="Freeform 302"/>
                <p:cNvSpPr/>
                <p:nvPr/>
              </p:nvSpPr>
              <p:spPr bwMode="auto">
                <a:xfrm>
                  <a:off x="2111372" y="2149474"/>
                  <a:ext cx="314324" cy="152400"/>
                </a:xfrm>
                <a:custGeom>
                  <a:avLst/>
                  <a:gdLst/>
                  <a:ahLst/>
                  <a:cxnLst>
                    <a:cxn ang="0">
                      <a:pos x="120" y="18"/>
                    </a:cxn>
                    <a:cxn ang="0">
                      <a:pos x="118" y="21"/>
                    </a:cxn>
                    <a:cxn ang="0">
                      <a:pos x="114" y="25"/>
                    </a:cxn>
                    <a:cxn ang="0">
                      <a:pos x="108" y="28"/>
                    </a:cxn>
                    <a:cxn ang="0">
                      <a:pos x="106" y="32"/>
                    </a:cxn>
                    <a:cxn ang="0">
                      <a:pos x="103" y="35"/>
                    </a:cxn>
                    <a:cxn ang="0">
                      <a:pos x="98" y="41"/>
                    </a:cxn>
                    <a:cxn ang="0">
                      <a:pos x="94" y="48"/>
                    </a:cxn>
                    <a:cxn ang="0">
                      <a:pos x="88" y="53"/>
                    </a:cxn>
                    <a:cxn ang="0">
                      <a:pos x="73" y="58"/>
                    </a:cxn>
                    <a:cxn ang="0">
                      <a:pos x="61" y="57"/>
                    </a:cxn>
                    <a:cxn ang="0">
                      <a:pos x="58" y="56"/>
                    </a:cxn>
                    <a:cxn ang="0">
                      <a:pos x="40" y="50"/>
                    </a:cxn>
                    <a:cxn ang="0">
                      <a:pos x="24" y="47"/>
                    </a:cxn>
                    <a:cxn ang="0">
                      <a:pos x="17" y="49"/>
                    </a:cxn>
                    <a:cxn ang="0">
                      <a:pos x="9" y="49"/>
                    </a:cxn>
                    <a:cxn ang="0">
                      <a:pos x="6" y="50"/>
                    </a:cxn>
                    <a:cxn ang="0">
                      <a:pos x="2" y="45"/>
                    </a:cxn>
                    <a:cxn ang="0">
                      <a:pos x="0" y="40"/>
                    </a:cxn>
                    <a:cxn ang="0">
                      <a:pos x="0" y="40"/>
                    </a:cxn>
                    <a:cxn ang="0">
                      <a:pos x="23" y="31"/>
                    </a:cxn>
                    <a:cxn ang="0">
                      <a:pos x="36" y="29"/>
                    </a:cxn>
                    <a:cxn ang="0">
                      <a:pos x="41" y="30"/>
                    </a:cxn>
                    <a:cxn ang="0">
                      <a:pos x="45" y="24"/>
                    </a:cxn>
                    <a:cxn ang="0">
                      <a:pos x="50" y="1"/>
                    </a:cxn>
                    <a:cxn ang="0">
                      <a:pos x="50" y="0"/>
                    </a:cxn>
                    <a:cxn ang="0">
                      <a:pos x="55" y="5"/>
                    </a:cxn>
                    <a:cxn ang="0">
                      <a:pos x="61" y="10"/>
                    </a:cxn>
                    <a:cxn ang="0">
                      <a:pos x="69" y="11"/>
                    </a:cxn>
                    <a:cxn ang="0">
                      <a:pos x="76" y="11"/>
                    </a:cxn>
                    <a:cxn ang="0">
                      <a:pos x="81" y="6"/>
                    </a:cxn>
                    <a:cxn ang="0">
                      <a:pos x="91" y="1"/>
                    </a:cxn>
                    <a:cxn ang="0">
                      <a:pos x="101" y="4"/>
                    </a:cxn>
                    <a:cxn ang="0">
                      <a:pos x="110" y="6"/>
                    </a:cxn>
                    <a:cxn ang="0">
                      <a:pos x="114" y="13"/>
                    </a:cxn>
                    <a:cxn ang="0">
                      <a:pos x="120" y="18"/>
                    </a:cxn>
                  </a:cxnLst>
                  <a:rect l="0" t="0" r="r" b="b"/>
                  <a:pathLst>
                    <a:path w="120" h="58">
                      <a:moveTo>
                        <a:pt x="120" y="18"/>
                      </a:moveTo>
                      <a:cubicBezTo>
                        <a:pt x="120" y="19"/>
                        <a:pt x="119" y="20"/>
                        <a:pt x="118" y="21"/>
                      </a:cubicBezTo>
                      <a:cubicBezTo>
                        <a:pt x="117" y="23"/>
                        <a:pt x="115" y="24"/>
                        <a:pt x="114" y="25"/>
                      </a:cubicBezTo>
                      <a:cubicBezTo>
                        <a:pt x="112" y="26"/>
                        <a:pt x="109" y="27"/>
                        <a:pt x="108" y="28"/>
                      </a:cubicBezTo>
                      <a:cubicBezTo>
                        <a:pt x="107" y="29"/>
                        <a:pt x="107" y="31"/>
                        <a:pt x="106" y="32"/>
                      </a:cubicBezTo>
                      <a:cubicBezTo>
                        <a:pt x="105" y="33"/>
                        <a:pt x="104" y="34"/>
                        <a:pt x="103" y="35"/>
                      </a:cubicBezTo>
                      <a:cubicBezTo>
                        <a:pt x="102" y="37"/>
                        <a:pt x="100" y="39"/>
                        <a:pt x="98" y="41"/>
                      </a:cubicBezTo>
                      <a:cubicBezTo>
                        <a:pt x="97" y="43"/>
                        <a:pt x="95" y="46"/>
                        <a:pt x="94" y="48"/>
                      </a:cubicBezTo>
                      <a:cubicBezTo>
                        <a:pt x="92" y="50"/>
                        <a:pt x="90" y="52"/>
                        <a:pt x="88" y="53"/>
                      </a:cubicBezTo>
                      <a:cubicBezTo>
                        <a:pt x="84" y="55"/>
                        <a:pt x="78" y="58"/>
                        <a:pt x="73" y="58"/>
                      </a:cubicBezTo>
                      <a:cubicBezTo>
                        <a:pt x="69" y="58"/>
                        <a:pt x="65" y="58"/>
                        <a:pt x="61" y="57"/>
                      </a:cubicBezTo>
                      <a:cubicBezTo>
                        <a:pt x="60" y="57"/>
                        <a:pt x="59" y="57"/>
                        <a:pt x="58" y="56"/>
                      </a:cubicBezTo>
                      <a:cubicBezTo>
                        <a:pt x="51" y="55"/>
                        <a:pt x="45" y="55"/>
                        <a:pt x="40" y="50"/>
                      </a:cubicBezTo>
                      <a:cubicBezTo>
                        <a:pt x="36" y="46"/>
                        <a:pt x="30" y="46"/>
                        <a:pt x="24" y="47"/>
                      </a:cubicBezTo>
                      <a:cubicBezTo>
                        <a:pt x="22" y="47"/>
                        <a:pt x="20" y="48"/>
                        <a:pt x="17" y="49"/>
                      </a:cubicBezTo>
                      <a:cubicBezTo>
                        <a:pt x="14" y="49"/>
                        <a:pt x="12" y="49"/>
                        <a:pt x="9" y="49"/>
                      </a:cubicBezTo>
                      <a:cubicBezTo>
                        <a:pt x="8" y="50"/>
                        <a:pt x="7" y="50"/>
                        <a:pt x="6" y="50"/>
                      </a:cubicBezTo>
                      <a:cubicBezTo>
                        <a:pt x="5" y="48"/>
                        <a:pt x="3" y="47"/>
                        <a:pt x="2" y="45"/>
                      </a:cubicBezTo>
                      <a:cubicBezTo>
                        <a:pt x="1" y="44"/>
                        <a:pt x="1" y="42"/>
                        <a:pt x="0" y="40"/>
                      </a:cubicBezTo>
                      <a:cubicBezTo>
                        <a:pt x="0" y="40"/>
                        <a:pt x="0" y="40"/>
                        <a:pt x="0" y="40"/>
                      </a:cubicBezTo>
                      <a:cubicBezTo>
                        <a:pt x="8" y="37"/>
                        <a:pt x="15" y="34"/>
                        <a:pt x="23" y="31"/>
                      </a:cubicBezTo>
                      <a:cubicBezTo>
                        <a:pt x="27" y="30"/>
                        <a:pt x="31" y="29"/>
                        <a:pt x="36" y="29"/>
                      </a:cubicBezTo>
                      <a:cubicBezTo>
                        <a:pt x="37" y="29"/>
                        <a:pt x="39" y="30"/>
                        <a:pt x="41" y="30"/>
                      </a:cubicBezTo>
                      <a:cubicBezTo>
                        <a:pt x="44" y="29"/>
                        <a:pt x="44" y="27"/>
                        <a:pt x="45" y="24"/>
                      </a:cubicBezTo>
                      <a:cubicBezTo>
                        <a:pt x="48" y="16"/>
                        <a:pt x="50" y="9"/>
                        <a:pt x="50" y="1"/>
                      </a:cubicBezTo>
                      <a:cubicBezTo>
                        <a:pt x="50" y="0"/>
                        <a:pt x="50" y="0"/>
                        <a:pt x="50" y="0"/>
                      </a:cubicBezTo>
                      <a:cubicBezTo>
                        <a:pt x="52" y="1"/>
                        <a:pt x="53" y="3"/>
                        <a:pt x="55" y="5"/>
                      </a:cubicBezTo>
                      <a:cubicBezTo>
                        <a:pt x="57" y="8"/>
                        <a:pt x="58" y="9"/>
                        <a:pt x="61" y="10"/>
                      </a:cubicBezTo>
                      <a:cubicBezTo>
                        <a:pt x="64" y="11"/>
                        <a:pt x="66" y="11"/>
                        <a:pt x="69" y="11"/>
                      </a:cubicBezTo>
                      <a:cubicBezTo>
                        <a:pt x="71" y="12"/>
                        <a:pt x="74" y="12"/>
                        <a:pt x="76" y="11"/>
                      </a:cubicBezTo>
                      <a:cubicBezTo>
                        <a:pt x="78" y="10"/>
                        <a:pt x="79" y="7"/>
                        <a:pt x="81" y="6"/>
                      </a:cubicBezTo>
                      <a:cubicBezTo>
                        <a:pt x="84" y="2"/>
                        <a:pt x="85" y="1"/>
                        <a:pt x="91" y="1"/>
                      </a:cubicBezTo>
                      <a:cubicBezTo>
                        <a:pt x="96" y="0"/>
                        <a:pt x="98" y="0"/>
                        <a:pt x="101" y="4"/>
                      </a:cubicBezTo>
                      <a:cubicBezTo>
                        <a:pt x="103" y="6"/>
                        <a:pt x="107" y="7"/>
                        <a:pt x="110" y="6"/>
                      </a:cubicBezTo>
                      <a:cubicBezTo>
                        <a:pt x="111" y="9"/>
                        <a:pt x="112" y="11"/>
                        <a:pt x="114" y="13"/>
                      </a:cubicBezTo>
                      <a:cubicBezTo>
                        <a:pt x="116" y="16"/>
                        <a:pt x="118" y="17"/>
                        <a:pt x="120"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1" name="Freeform 303"/>
                <p:cNvSpPr/>
                <p:nvPr/>
              </p:nvSpPr>
              <p:spPr bwMode="auto">
                <a:xfrm>
                  <a:off x="2216146" y="2022474"/>
                  <a:ext cx="257175" cy="158750"/>
                </a:xfrm>
                <a:custGeom>
                  <a:avLst/>
                  <a:gdLst/>
                  <a:ahLst/>
                  <a:cxnLst>
                    <a:cxn ang="0">
                      <a:pos x="98" y="34"/>
                    </a:cxn>
                    <a:cxn ang="0">
                      <a:pos x="87" y="45"/>
                    </a:cxn>
                    <a:cxn ang="0">
                      <a:pos x="70" y="54"/>
                    </a:cxn>
                    <a:cxn ang="0">
                      <a:pos x="61" y="52"/>
                    </a:cxn>
                    <a:cxn ang="0">
                      <a:pos x="51" y="49"/>
                    </a:cxn>
                    <a:cxn ang="0">
                      <a:pos x="41" y="54"/>
                    </a:cxn>
                    <a:cxn ang="0">
                      <a:pos x="36" y="59"/>
                    </a:cxn>
                    <a:cxn ang="0">
                      <a:pos x="29" y="59"/>
                    </a:cxn>
                    <a:cxn ang="0">
                      <a:pos x="21" y="58"/>
                    </a:cxn>
                    <a:cxn ang="0">
                      <a:pos x="15" y="53"/>
                    </a:cxn>
                    <a:cxn ang="0">
                      <a:pos x="10" y="48"/>
                    </a:cxn>
                    <a:cxn ang="0">
                      <a:pos x="4" y="37"/>
                    </a:cxn>
                    <a:cxn ang="0">
                      <a:pos x="0" y="24"/>
                    </a:cxn>
                    <a:cxn ang="0">
                      <a:pos x="6" y="18"/>
                    </a:cxn>
                    <a:cxn ang="0">
                      <a:pos x="13" y="14"/>
                    </a:cxn>
                    <a:cxn ang="0">
                      <a:pos x="21" y="12"/>
                    </a:cxn>
                    <a:cxn ang="0">
                      <a:pos x="26" y="8"/>
                    </a:cxn>
                    <a:cxn ang="0">
                      <a:pos x="31" y="0"/>
                    </a:cxn>
                    <a:cxn ang="0">
                      <a:pos x="35" y="2"/>
                    </a:cxn>
                    <a:cxn ang="0">
                      <a:pos x="52" y="12"/>
                    </a:cxn>
                    <a:cxn ang="0">
                      <a:pos x="71" y="21"/>
                    </a:cxn>
                    <a:cxn ang="0">
                      <a:pos x="89" y="26"/>
                    </a:cxn>
                    <a:cxn ang="0">
                      <a:pos x="95" y="30"/>
                    </a:cxn>
                    <a:cxn ang="0">
                      <a:pos x="98" y="34"/>
                    </a:cxn>
                  </a:cxnLst>
                  <a:rect l="0" t="0" r="r" b="b"/>
                  <a:pathLst>
                    <a:path w="98" h="60">
                      <a:moveTo>
                        <a:pt x="98" y="34"/>
                      </a:moveTo>
                      <a:cubicBezTo>
                        <a:pt x="94" y="37"/>
                        <a:pt x="92" y="41"/>
                        <a:pt x="87" y="45"/>
                      </a:cubicBezTo>
                      <a:cubicBezTo>
                        <a:pt x="83" y="48"/>
                        <a:pt x="76" y="53"/>
                        <a:pt x="70" y="54"/>
                      </a:cubicBezTo>
                      <a:cubicBezTo>
                        <a:pt x="67" y="55"/>
                        <a:pt x="63" y="54"/>
                        <a:pt x="61" y="52"/>
                      </a:cubicBezTo>
                      <a:cubicBezTo>
                        <a:pt x="58" y="48"/>
                        <a:pt x="56" y="48"/>
                        <a:pt x="51" y="49"/>
                      </a:cubicBezTo>
                      <a:cubicBezTo>
                        <a:pt x="45" y="49"/>
                        <a:pt x="44" y="50"/>
                        <a:pt x="41" y="54"/>
                      </a:cubicBezTo>
                      <a:cubicBezTo>
                        <a:pt x="39" y="55"/>
                        <a:pt x="38" y="58"/>
                        <a:pt x="36" y="59"/>
                      </a:cubicBezTo>
                      <a:cubicBezTo>
                        <a:pt x="34" y="60"/>
                        <a:pt x="31" y="60"/>
                        <a:pt x="29" y="59"/>
                      </a:cubicBezTo>
                      <a:cubicBezTo>
                        <a:pt x="26" y="59"/>
                        <a:pt x="24" y="59"/>
                        <a:pt x="21" y="58"/>
                      </a:cubicBezTo>
                      <a:cubicBezTo>
                        <a:pt x="18" y="57"/>
                        <a:pt x="17" y="56"/>
                        <a:pt x="15" y="53"/>
                      </a:cubicBezTo>
                      <a:cubicBezTo>
                        <a:pt x="13" y="51"/>
                        <a:pt x="12" y="49"/>
                        <a:pt x="10" y="48"/>
                      </a:cubicBezTo>
                      <a:cubicBezTo>
                        <a:pt x="10" y="44"/>
                        <a:pt x="7" y="40"/>
                        <a:pt x="4" y="37"/>
                      </a:cubicBezTo>
                      <a:cubicBezTo>
                        <a:pt x="1" y="33"/>
                        <a:pt x="0" y="29"/>
                        <a:pt x="0" y="24"/>
                      </a:cubicBezTo>
                      <a:cubicBezTo>
                        <a:pt x="1" y="21"/>
                        <a:pt x="3" y="20"/>
                        <a:pt x="6" y="18"/>
                      </a:cubicBezTo>
                      <a:cubicBezTo>
                        <a:pt x="8" y="17"/>
                        <a:pt x="11" y="15"/>
                        <a:pt x="13" y="14"/>
                      </a:cubicBezTo>
                      <a:cubicBezTo>
                        <a:pt x="16" y="12"/>
                        <a:pt x="18" y="13"/>
                        <a:pt x="21" y="12"/>
                      </a:cubicBezTo>
                      <a:cubicBezTo>
                        <a:pt x="24" y="11"/>
                        <a:pt x="24" y="11"/>
                        <a:pt x="26" y="8"/>
                      </a:cubicBezTo>
                      <a:cubicBezTo>
                        <a:pt x="28" y="5"/>
                        <a:pt x="29" y="3"/>
                        <a:pt x="31" y="0"/>
                      </a:cubicBezTo>
                      <a:cubicBezTo>
                        <a:pt x="32" y="1"/>
                        <a:pt x="34" y="1"/>
                        <a:pt x="35" y="2"/>
                      </a:cubicBezTo>
                      <a:cubicBezTo>
                        <a:pt x="41" y="5"/>
                        <a:pt x="46" y="8"/>
                        <a:pt x="52" y="12"/>
                      </a:cubicBezTo>
                      <a:cubicBezTo>
                        <a:pt x="59" y="15"/>
                        <a:pt x="64" y="18"/>
                        <a:pt x="71" y="21"/>
                      </a:cubicBezTo>
                      <a:cubicBezTo>
                        <a:pt x="77" y="23"/>
                        <a:pt x="83" y="24"/>
                        <a:pt x="89" y="26"/>
                      </a:cubicBezTo>
                      <a:cubicBezTo>
                        <a:pt x="91" y="27"/>
                        <a:pt x="93" y="29"/>
                        <a:pt x="95" y="30"/>
                      </a:cubicBezTo>
                      <a:cubicBezTo>
                        <a:pt x="96" y="31"/>
                        <a:pt x="97" y="32"/>
                        <a:pt x="98"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2" name="Freeform 304"/>
                <p:cNvSpPr/>
                <p:nvPr/>
              </p:nvSpPr>
              <p:spPr bwMode="auto">
                <a:xfrm>
                  <a:off x="2400296" y="2112962"/>
                  <a:ext cx="233362" cy="92075"/>
                </a:xfrm>
                <a:custGeom>
                  <a:avLst/>
                  <a:gdLst/>
                  <a:ahLst/>
                  <a:cxnLst>
                    <a:cxn ang="0">
                      <a:pos x="89" y="1"/>
                    </a:cxn>
                    <a:cxn ang="0">
                      <a:pos x="89" y="1"/>
                    </a:cxn>
                    <a:cxn ang="0">
                      <a:pos x="85" y="7"/>
                    </a:cxn>
                    <a:cxn ang="0">
                      <a:pos x="82" y="14"/>
                    </a:cxn>
                    <a:cxn ang="0">
                      <a:pos x="80" y="26"/>
                    </a:cxn>
                    <a:cxn ang="0">
                      <a:pos x="80" y="26"/>
                    </a:cxn>
                    <a:cxn ang="0">
                      <a:pos x="72" y="25"/>
                    </a:cxn>
                    <a:cxn ang="0">
                      <a:pos x="58" y="24"/>
                    </a:cxn>
                    <a:cxn ang="0">
                      <a:pos x="52" y="28"/>
                    </a:cxn>
                    <a:cxn ang="0">
                      <a:pos x="46" y="31"/>
                    </a:cxn>
                    <a:cxn ang="0">
                      <a:pos x="17" y="33"/>
                    </a:cxn>
                    <a:cxn ang="0">
                      <a:pos x="10" y="32"/>
                    </a:cxn>
                    <a:cxn ang="0">
                      <a:pos x="4" y="27"/>
                    </a:cxn>
                    <a:cxn ang="0">
                      <a:pos x="0" y="20"/>
                    </a:cxn>
                    <a:cxn ang="0">
                      <a:pos x="17" y="11"/>
                    </a:cxn>
                    <a:cxn ang="0">
                      <a:pos x="28" y="0"/>
                    </a:cxn>
                    <a:cxn ang="0">
                      <a:pos x="31" y="3"/>
                    </a:cxn>
                    <a:cxn ang="0">
                      <a:pos x="47" y="7"/>
                    </a:cxn>
                    <a:cxn ang="0">
                      <a:pos x="63" y="8"/>
                    </a:cxn>
                    <a:cxn ang="0">
                      <a:pos x="79" y="5"/>
                    </a:cxn>
                    <a:cxn ang="0">
                      <a:pos x="84" y="4"/>
                    </a:cxn>
                    <a:cxn ang="0">
                      <a:pos x="89" y="1"/>
                    </a:cxn>
                  </a:cxnLst>
                  <a:rect l="0" t="0" r="r" b="b"/>
                  <a:pathLst>
                    <a:path w="89" h="35">
                      <a:moveTo>
                        <a:pt x="89" y="1"/>
                      </a:moveTo>
                      <a:cubicBezTo>
                        <a:pt x="89" y="1"/>
                        <a:pt x="89" y="1"/>
                        <a:pt x="89" y="1"/>
                      </a:cubicBezTo>
                      <a:cubicBezTo>
                        <a:pt x="89" y="4"/>
                        <a:pt x="86" y="4"/>
                        <a:pt x="85" y="7"/>
                      </a:cubicBezTo>
                      <a:cubicBezTo>
                        <a:pt x="83" y="9"/>
                        <a:pt x="83" y="12"/>
                        <a:pt x="82" y="14"/>
                      </a:cubicBezTo>
                      <a:cubicBezTo>
                        <a:pt x="80" y="18"/>
                        <a:pt x="82" y="22"/>
                        <a:pt x="80" y="26"/>
                      </a:cubicBezTo>
                      <a:cubicBezTo>
                        <a:pt x="80" y="26"/>
                        <a:pt x="80" y="26"/>
                        <a:pt x="80" y="26"/>
                      </a:cubicBezTo>
                      <a:cubicBezTo>
                        <a:pt x="77" y="26"/>
                        <a:pt x="75" y="26"/>
                        <a:pt x="72" y="25"/>
                      </a:cubicBezTo>
                      <a:cubicBezTo>
                        <a:pt x="68" y="24"/>
                        <a:pt x="62" y="23"/>
                        <a:pt x="58" y="24"/>
                      </a:cubicBezTo>
                      <a:cubicBezTo>
                        <a:pt x="55" y="25"/>
                        <a:pt x="54" y="27"/>
                        <a:pt x="52" y="28"/>
                      </a:cubicBezTo>
                      <a:cubicBezTo>
                        <a:pt x="50" y="29"/>
                        <a:pt x="48" y="30"/>
                        <a:pt x="46" y="31"/>
                      </a:cubicBezTo>
                      <a:cubicBezTo>
                        <a:pt x="38" y="35"/>
                        <a:pt x="26" y="35"/>
                        <a:pt x="17" y="33"/>
                      </a:cubicBezTo>
                      <a:cubicBezTo>
                        <a:pt x="15" y="33"/>
                        <a:pt x="13" y="33"/>
                        <a:pt x="10" y="32"/>
                      </a:cubicBezTo>
                      <a:cubicBezTo>
                        <a:pt x="8" y="31"/>
                        <a:pt x="6" y="30"/>
                        <a:pt x="4" y="27"/>
                      </a:cubicBezTo>
                      <a:cubicBezTo>
                        <a:pt x="2" y="25"/>
                        <a:pt x="1" y="23"/>
                        <a:pt x="0" y="20"/>
                      </a:cubicBezTo>
                      <a:cubicBezTo>
                        <a:pt x="6" y="19"/>
                        <a:pt x="13" y="14"/>
                        <a:pt x="17" y="11"/>
                      </a:cubicBezTo>
                      <a:cubicBezTo>
                        <a:pt x="22" y="7"/>
                        <a:pt x="24" y="3"/>
                        <a:pt x="28" y="0"/>
                      </a:cubicBezTo>
                      <a:cubicBezTo>
                        <a:pt x="29" y="1"/>
                        <a:pt x="30" y="2"/>
                        <a:pt x="31" y="3"/>
                      </a:cubicBezTo>
                      <a:cubicBezTo>
                        <a:pt x="36" y="7"/>
                        <a:pt x="41" y="7"/>
                        <a:pt x="47" y="7"/>
                      </a:cubicBezTo>
                      <a:cubicBezTo>
                        <a:pt x="53" y="7"/>
                        <a:pt x="58" y="8"/>
                        <a:pt x="63" y="8"/>
                      </a:cubicBezTo>
                      <a:cubicBezTo>
                        <a:pt x="69" y="8"/>
                        <a:pt x="73" y="7"/>
                        <a:pt x="79" y="5"/>
                      </a:cubicBezTo>
                      <a:cubicBezTo>
                        <a:pt x="80" y="5"/>
                        <a:pt x="82" y="5"/>
                        <a:pt x="84" y="4"/>
                      </a:cubicBezTo>
                      <a:cubicBezTo>
                        <a:pt x="86" y="3"/>
                        <a:pt x="87" y="2"/>
                        <a:pt x="89"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3" name="Freeform 305"/>
                <p:cNvSpPr/>
                <p:nvPr/>
              </p:nvSpPr>
              <p:spPr bwMode="auto">
                <a:xfrm>
                  <a:off x="2606671" y="1933574"/>
                  <a:ext cx="714374" cy="477837"/>
                </a:xfrm>
                <a:custGeom>
                  <a:avLst/>
                  <a:gdLst/>
                  <a:ahLst/>
                  <a:cxnLst>
                    <a:cxn ang="0">
                      <a:pos x="255" y="103"/>
                    </a:cxn>
                    <a:cxn ang="0">
                      <a:pos x="236" y="124"/>
                    </a:cxn>
                    <a:cxn ang="0">
                      <a:pos x="225" y="128"/>
                    </a:cxn>
                    <a:cxn ang="0">
                      <a:pos x="199" y="139"/>
                    </a:cxn>
                    <a:cxn ang="0">
                      <a:pos x="192" y="144"/>
                    </a:cxn>
                    <a:cxn ang="0">
                      <a:pos x="212" y="163"/>
                    </a:cxn>
                    <a:cxn ang="0">
                      <a:pos x="172" y="182"/>
                    </a:cxn>
                    <a:cxn ang="0">
                      <a:pos x="156" y="167"/>
                    </a:cxn>
                    <a:cxn ang="0">
                      <a:pos x="169" y="151"/>
                    </a:cxn>
                    <a:cxn ang="0">
                      <a:pos x="128" y="143"/>
                    </a:cxn>
                    <a:cxn ang="0">
                      <a:pos x="110" y="153"/>
                    </a:cxn>
                    <a:cxn ang="0">
                      <a:pos x="105" y="144"/>
                    </a:cxn>
                    <a:cxn ang="0">
                      <a:pos x="112" y="140"/>
                    </a:cxn>
                    <a:cxn ang="0">
                      <a:pos x="115" y="132"/>
                    </a:cxn>
                    <a:cxn ang="0">
                      <a:pos x="108" y="119"/>
                    </a:cxn>
                    <a:cxn ang="0">
                      <a:pos x="85" y="99"/>
                    </a:cxn>
                    <a:cxn ang="0">
                      <a:pos x="65" y="103"/>
                    </a:cxn>
                    <a:cxn ang="0">
                      <a:pos x="60" y="107"/>
                    </a:cxn>
                    <a:cxn ang="0">
                      <a:pos x="52" y="103"/>
                    </a:cxn>
                    <a:cxn ang="0">
                      <a:pos x="30" y="103"/>
                    </a:cxn>
                    <a:cxn ang="0">
                      <a:pos x="13" y="103"/>
                    </a:cxn>
                    <a:cxn ang="0">
                      <a:pos x="1" y="94"/>
                    </a:cxn>
                    <a:cxn ang="0">
                      <a:pos x="6" y="75"/>
                    </a:cxn>
                    <a:cxn ang="0">
                      <a:pos x="10" y="69"/>
                    </a:cxn>
                    <a:cxn ang="0">
                      <a:pos x="14" y="56"/>
                    </a:cxn>
                    <a:cxn ang="0">
                      <a:pos x="22" y="28"/>
                    </a:cxn>
                    <a:cxn ang="0">
                      <a:pos x="36" y="15"/>
                    </a:cxn>
                    <a:cxn ang="0">
                      <a:pos x="49" y="13"/>
                    </a:cxn>
                    <a:cxn ang="0">
                      <a:pos x="81" y="18"/>
                    </a:cxn>
                    <a:cxn ang="0">
                      <a:pos x="99" y="20"/>
                    </a:cxn>
                    <a:cxn ang="0">
                      <a:pos x="120" y="24"/>
                    </a:cxn>
                    <a:cxn ang="0">
                      <a:pos x="130" y="16"/>
                    </a:cxn>
                    <a:cxn ang="0">
                      <a:pos x="148" y="8"/>
                    </a:cxn>
                    <a:cxn ang="0">
                      <a:pos x="163" y="4"/>
                    </a:cxn>
                    <a:cxn ang="0">
                      <a:pos x="176" y="0"/>
                    </a:cxn>
                    <a:cxn ang="0">
                      <a:pos x="186" y="21"/>
                    </a:cxn>
                    <a:cxn ang="0">
                      <a:pos x="198" y="38"/>
                    </a:cxn>
                    <a:cxn ang="0">
                      <a:pos x="208" y="48"/>
                    </a:cxn>
                    <a:cxn ang="0">
                      <a:pos x="226" y="49"/>
                    </a:cxn>
                    <a:cxn ang="0">
                      <a:pos x="248" y="61"/>
                    </a:cxn>
                    <a:cxn ang="0">
                      <a:pos x="268" y="74"/>
                    </a:cxn>
                    <a:cxn ang="0">
                      <a:pos x="272" y="86"/>
                    </a:cxn>
                  </a:cxnLst>
                  <a:rect l="0" t="0" r="r" b="b"/>
                  <a:pathLst>
                    <a:path w="272" h="182">
                      <a:moveTo>
                        <a:pt x="272" y="86"/>
                      </a:moveTo>
                      <a:cubicBezTo>
                        <a:pt x="271" y="93"/>
                        <a:pt x="261" y="100"/>
                        <a:pt x="255" y="103"/>
                      </a:cubicBezTo>
                      <a:cubicBezTo>
                        <a:pt x="249" y="107"/>
                        <a:pt x="245" y="110"/>
                        <a:pt x="241" y="117"/>
                      </a:cubicBezTo>
                      <a:cubicBezTo>
                        <a:pt x="240" y="119"/>
                        <a:pt x="238" y="121"/>
                        <a:pt x="236" y="124"/>
                      </a:cubicBezTo>
                      <a:cubicBezTo>
                        <a:pt x="236" y="124"/>
                        <a:pt x="236" y="124"/>
                        <a:pt x="236" y="124"/>
                      </a:cubicBezTo>
                      <a:cubicBezTo>
                        <a:pt x="232" y="125"/>
                        <a:pt x="228" y="127"/>
                        <a:pt x="225" y="128"/>
                      </a:cubicBezTo>
                      <a:cubicBezTo>
                        <a:pt x="218" y="131"/>
                        <a:pt x="211" y="135"/>
                        <a:pt x="204" y="137"/>
                      </a:cubicBezTo>
                      <a:cubicBezTo>
                        <a:pt x="202" y="138"/>
                        <a:pt x="201" y="138"/>
                        <a:pt x="199" y="139"/>
                      </a:cubicBezTo>
                      <a:cubicBezTo>
                        <a:pt x="198" y="139"/>
                        <a:pt x="194" y="140"/>
                        <a:pt x="194" y="140"/>
                      </a:cubicBezTo>
                      <a:cubicBezTo>
                        <a:pt x="192" y="142"/>
                        <a:pt x="192" y="142"/>
                        <a:pt x="192" y="144"/>
                      </a:cubicBezTo>
                      <a:cubicBezTo>
                        <a:pt x="192" y="146"/>
                        <a:pt x="192" y="148"/>
                        <a:pt x="193" y="149"/>
                      </a:cubicBezTo>
                      <a:cubicBezTo>
                        <a:pt x="196" y="157"/>
                        <a:pt x="204" y="161"/>
                        <a:pt x="212" y="163"/>
                      </a:cubicBezTo>
                      <a:cubicBezTo>
                        <a:pt x="212" y="170"/>
                        <a:pt x="200" y="175"/>
                        <a:pt x="195" y="176"/>
                      </a:cubicBezTo>
                      <a:cubicBezTo>
                        <a:pt x="188" y="179"/>
                        <a:pt x="180" y="181"/>
                        <a:pt x="172" y="182"/>
                      </a:cubicBezTo>
                      <a:cubicBezTo>
                        <a:pt x="168" y="182"/>
                        <a:pt x="165" y="179"/>
                        <a:pt x="163" y="176"/>
                      </a:cubicBezTo>
                      <a:cubicBezTo>
                        <a:pt x="160" y="172"/>
                        <a:pt x="158" y="170"/>
                        <a:pt x="156" y="167"/>
                      </a:cubicBezTo>
                      <a:cubicBezTo>
                        <a:pt x="153" y="162"/>
                        <a:pt x="155" y="158"/>
                        <a:pt x="159" y="156"/>
                      </a:cubicBezTo>
                      <a:cubicBezTo>
                        <a:pt x="161" y="155"/>
                        <a:pt x="169" y="154"/>
                        <a:pt x="169" y="151"/>
                      </a:cubicBezTo>
                      <a:cubicBezTo>
                        <a:pt x="158" y="151"/>
                        <a:pt x="154" y="137"/>
                        <a:pt x="142" y="137"/>
                      </a:cubicBezTo>
                      <a:cubicBezTo>
                        <a:pt x="137" y="137"/>
                        <a:pt x="132" y="140"/>
                        <a:pt x="128" y="143"/>
                      </a:cubicBezTo>
                      <a:cubicBezTo>
                        <a:pt x="122" y="147"/>
                        <a:pt x="119" y="152"/>
                        <a:pt x="116" y="158"/>
                      </a:cubicBezTo>
                      <a:cubicBezTo>
                        <a:pt x="114" y="157"/>
                        <a:pt x="112" y="155"/>
                        <a:pt x="110" y="153"/>
                      </a:cubicBezTo>
                      <a:cubicBezTo>
                        <a:pt x="108" y="151"/>
                        <a:pt x="105" y="149"/>
                        <a:pt x="102" y="147"/>
                      </a:cubicBezTo>
                      <a:cubicBezTo>
                        <a:pt x="103" y="146"/>
                        <a:pt x="104" y="144"/>
                        <a:pt x="105" y="144"/>
                      </a:cubicBezTo>
                      <a:cubicBezTo>
                        <a:pt x="106" y="143"/>
                        <a:pt x="108" y="143"/>
                        <a:pt x="109" y="142"/>
                      </a:cubicBezTo>
                      <a:cubicBezTo>
                        <a:pt x="111" y="142"/>
                        <a:pt x="110" y="142"/>
                        <a:pt x="112" y="140"/>
                      </a:cubicBezTo>
                      <a:cubicBezTo>
                        <a:pt x="114" y="138"/>
                        <a:pt x="117" y="137"/>
                        <a:pt x="119" y="135"/>
                      </a:cubicBezTo>
                      <a:cubicBezTo>
                        <a:pt x="119" y="133"/>
                        <a:pt x="117" y="133"/>
                        <a:pt x="115" y="132"/>
                      </a:cubicBezTo>
                      <a:cubicBezTo>
                        <a:pt x="114" y="130"/>
                        <a:pt x="113" y="129"/>
                        <a:pt x="112" y="127"/>
                      </a:cubicBezTo>
                      <a:cubicBezTo>
                        <a:pt x="111" y="124"/>
                        <a:pt x="109" y="122"/>
                        <a:pt x="108" y="119"/>
                      </a:cubicBezTo>
                      <a:cubicBezTo>
                        <a:pt x="105" y="113"/>
                        <a:pt x="103" y="106"/>
                        <a:pt x="98" y="102"/>
                      </a:cubicBezTo>
                      <a:cubicBezTo>
                        <a:pt x="94" y="99"/>
                        <a:pt x="90" y="99"/>
                        <a:pt x="85" y="99"/>
                      </a:cubicBezTo>
                      <a:cubicBezTo>
                        <a:pt x="81" y="98"/>
                        <a:pt x="77" y="94"/>
                        <a:pt x="74" y="95"/>
                      </a:cubicBezTo>
                      <a:cubicBezTo>
                        <a:pt x="70" y="96"/>
                        <a:pt x="68" y="101"/>
                        <a:pt x="65" y="103"/>
                      </a:cubicBezTo>
                      <a:cubicBezTo>
                        <a:pt x="64" y="105"/>
                        <a:pt x="62" y="106"/>
                        <a:pt x="60" y="107"/>
                      </a:cubicBezTo>
                      <a:cubicBezTo>
                        <a:pt x="60" y="107"/>
                        <a:pt x="60" y="107"/>
                        <a:pt x="60" y="107"/>
                      </a:cubicBezTo>
                      <a:cubicBezTo>
                        <a:pt x="60" y="107"/>
                        <a:pt x="60" y="106"/>
                        <a:pt x="60" y="106"/>
                      </a:cubicBezTo>
                      <a:cubicBezTo>
                        <a:pt x="57" y="106"/>
                        <a:pt x="55" y="103"/>
                        <a:pt x="52" y="103"/>
                      </a:cubicBezTo>
                      <a:cubicBezTo>
                        <a:pt x="49" y="103"/>
                        <a:pt x="48" y="104"/>
                        <a:pt x="46" y="105"/>
                      </a:cubicBezTo>
                      <a:cubicBezTo>
                        <a:pt x="40" y="106"/>
                        <a:pt x="35" y="104"/>
                        <a:pt x="30" y="103"/>
                      </a:cubicBezTo>
                      <a:cubicBezTo>
                        <a:pt x="26" y="103"/>
                        <a:pt x="22" y="104"/>
                        <a:pt x="18" y="105"/>
                      </a:cubicBezTo>
                      <a:cubicBezTo>
                        <a:pt x="17" y="105"/>
                        <a:pt x="15" y="104"/>
                        <a:pt x="13" y="103"/>
                      </a:cubicBezTo>
                      <a:cubicBezTo>
                        <a:pt x="7" y="101"/>
                        <a:pt x="0" y="98"/>
                        <a:pt x="1" y="94"/>
                      </a:cubicBezTo>
                      <a:cubicBezTo>
                        <a:pt x="1" y="94"/>
                        <a:pt x="1" y="94"/>
                        <a:pt x="1" y="94"/>
                      </a:cubicBezTo>
                      <a:cubicBezTo>
                        <a:pt x="3" y="90"/>
                        <a:pt x="1" y="86"/>
                        <a:pt x="3" y="82"/>
                      </a:cubicBezTo>
                      <a:cubicBezTo>
                        <a:pt x="4" y="80"/>
                        <a:pt x="4" y="77"/>
                        <a:pt x="6" y="75"/>
                      </a:cubicBezTo>
                      <a:cubicBezTo>
                        <a:pt x="7" y="72"/>
                        <a:pt x="10" y="72"/>
                        <a:pt x="10" y="69"/>
                      </a:cubicBezTo>
                      <a:cubicBezTo>
                        <a:pt x="10" y="69"/>
                        <a:pt x="10" y="69"/>
                        <a:pt x="10" y="69"/>
                      </a:cubicBezTo>
                      <a:cubicBezTo>
                        <a:pt x="10" y="66"/>
                        <a:pt x="9" y="64"/>
                        <a:pt x="10" y="62"/>
                      </a:cubicBezTo>
                      <a:cubicBezTo>
                        <a:pt x="10" y="60"/>
                        <a:pt x="13" y="57"/>
                        <a:pt x="14" y="56"/>
                      </a:cubicBezTo>
                      <a:cubicBezTo>
                        <a:pt x="18" y="52"/>
                        <a:pt x="22" y="48"/>
                        <a:pt x="23" y="42"/>
                      </a:cubicBezTo>
                      <a:cubicBezTo>
                        <a:pt x="24" y="37"/>
                        <a:pt x="23" y="33"/>
                        <a:pt x="22" y="28"/>
                      </a:cubicBezTo>
                      <a:cubicBezTo>
                        <a:pt x="22" y="23"/>
                        <a:pt x="33" y="20"/>
                        <a:pt x="31" y="15"/>
                      </a:cubicBezTo>
                      <a:cubicBezTo>
                        <a:pt x="32" y="15"/>
                        <a:pt x="34" y="14"/>
                        <a:pt x="36" y="15"/>
                      </a:cubicBezTo>
                      <a:cubicBezTo>
                        <a:pt x="38" y="15"/>
                        <a:pt x="40" y="11"/>
                        <a:pt x="42" y="11"/>
                      </a:cubicBezTo>
                      <a:cubicBezTo>
                        <a:pt x="45" y="11"/>
                        <a:pt x="47" y="12"/>
                        <a:pt x="49" y="13"/>
                      </a:cubicBezTo>
                      <a:cubicBezTo>
                        <a:pt x="54" y="14"/>
                        <a:pt x="58" y="15"/>
                        <a:pt x="64" y="15"/>
                      </a:cubicBezTo>
                      <a:cubicBezTo>
                        <a:pt x="69" y="15"/>
                        <a:pt x="75" y="16"/>
                        <a:pt x="81" y="18"/>
                      </a:cubicBezTo>
                      <a:cubicBezTo>
                        <a:pt x="84" y="20"/>
                        <a:pt x="85" y="21"/>
                        <a:pt x="90" y="21"/>
                      </a:cubicBezTo>
                      <a:cubicBezTo>
                        <a:pt x="93" y="21"/>
                        <a:pt x="96" y="21"/>
                        <a:pt x="99" y="20"/>
                      </a:cubicBezTo>
                      <a:cubicBezTo>
                        <a:pt x="103" y="19"/>
                        <a:pt x="108" y="17"/>
                        <a:pt x="113" y="21"/>
                      </a:cubicBezTo>
                      <a:cubicBezTo>
                        <a:pt x="115" y="23"/>
                        <a:pt x="117" y="25"/>
                        <a:pt x="120" y="24"/>
                      </a:cubicBezTo>
                      <a:cubicBezTo>
                        <a:pt x="121" y="23"/>
                        <a:pt x="124" y="20"/>
                        <a:pt x="124" y="19"/>
                      </a:cubicBezTo>
                      <a:cubicBezTo>
                        <a:pt x="125" y="18"/>
                        <a:pt x="129" y="17"/>
                        <a:pt x="130" y="16"/>
                      </a:cubicBezTo>
                      <a:cubicBezTo>
                        <a:pt x="132" y="15"/>
                        <a:pt x="132" y="13"/>
                        <a:pt x="134" y="11"/>
                      </a:cubicBezTo>
                      <a:cubicBezTo>
                        <a:pt x="137" y="8"/>
                        <a:pt x="144" y="8"/>
                        <a:pt x="148" y="8"/>
                      </a:cubicBezTo>
                      <a:cubicBezTo>
                        <a:pt x="149" y="8"/>
                        <a:pt x="151" y="8"/>
                        <a:pt x="152" y="8"/>
                      </a:cubicBezTo>
                      <a:cubicBezTo>
                        <a:pt x="156" y="7"/>
                        <a:pt x="160" y="7"/>
                        <a:pt x="163" y="4"/>
                      </a:cubicBezTo>
                      <a:cubicBezTo>
                        <a:pt x="166" y="2"/>
                        <a:pt x="168" y="1"/>
                        <a:pt x="171" y="0"/>
                      </a:cubicBezTo>
                      <a:cubicBezTo>
                        <a:pt x="172" y="0"/>
                        <a:pt x="174" y="0"/>
                        <a:pt x="176" y="0"/>
                      </a:cubicBezTo>
                      <a:cubicBezTo>
                        <a:pt x="178" y="1"/>
                        <a:pt x="177" y="2"/>
                        <a:pt x="178" y="4"/>
                      </a:cubicBezTo>
                      <a:cubicBezTo>
                        <a:pt x="181" y="10"/>
                        <a:pt x="182" y="16"/>
                        <a:pt x="186" y="21"/>
                      </a:cubicBezTo>
                      <a:cubicBezTo>
                        <a:pt x="188" y="24"/>
                        <a:pt x="191" y="26"/>
                        <a:pt x="193" y="28"/>
                      </a:cubicBezTo>
                      <a:cubicBezTo>
                        <a:pt x="195" y="31"/>
                        <a:pt x="196" y="35"/>
                        <a:pt x="198" y="38"/>
                      </a:cubicBezTo>
                      <a:cubicBezTo>
                        <a:pt x="199" y="40"/>
                        <a:pt x="200" y="43"/>
                        <a:pt x="202" y="45"/>
                      </a:cubicBezTo>
                      <a:cubicBezTo>
                        <a:pt x="204" y="47"/>
                        <a:pt x="206" y="47"/>
                        <a:pt x="208" y="48"/>
                      </a:cubicBezTo>
                      <a:cubicBezTo>
                        <a:pt x="212" y="51"/>
                        <a:pt x="215" y="54"/>
                        <a:pt x="220" y="53"/>
                      </a:cubicBezTo>
                      <a:cubicBezTo>
                        <a:pt x="222" y="52"/>
                        <a:pt x="224" y="50"/>
                        <a:pt x="226" y="49"/>
                      </a:cubicBezTo>
                      <a:cubicBezTo>
                        <a:pt x="233" y="47"/>
                        <a:pt x="236" y="54"/>
                        <a:pt x="241" y="57"/>
                      </a:cubicBezTo>
                      <a:cubicBezTo>
                        <a:pt x="243" y="59"/>
                        <a:pt x="245" y="60"/>
                        <a:pt x="248" y="61"/>
                      </a:cubicBezTo>
                      <a:cubicBezTo>
                        <a:pt x="252" y="63"/>
                        <a:pt x="255" y="65"/>
                        <a:pt x="259" y="67"/>
                      </a:cubicBezTo>
                      <a:cubicBezTo>
                        <a:pt x="263" y="69"/>
                        <a:pt x="267" y="70"/>
                        <a:pt x="268" y="74"/>
                      </a:cubicBezTo>
                      <a:cubicBezTo>
                        <a:pt x="269" y="75"/>
                        <a:pt x="269" y="78"/>
                        <a:pt x="270" y="79"/>
                      </a:cubicBezTo>
                      <a:cubicBezTo>
                        <a:pt x="271" y="82"/>
                        <a:pt x="272" y="83"/>
                        <a:pt x="272"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4" name="Freeform 306"/>
                <p:cNvSpPr/>
                <p:nvPr/>
              </p:nvSpPr>
              <p:spPr bwMode="auto">
                <a:xfrm>
                  <a:off x="2554283" y="1555750"/>
                  <a:ext cx="293687" cy="169862"/>
                </a:xfrm>
                <a:custGeom>
                  <a:avLst/>
                  <a:gdLst/>
                  <a:ahLst/>
                  <a:cxnLst>
                    <a:cxn ang="0">
                      <a:pos x="111" y="43"/>
                    </a:cxn>
                    <a:cxn ang="0">
                      <a:pos x="111" y="43"/>
                    </a:cxn>
                    <a:cxn ang="0">
                      <a:pos x="108" y="48"/>
                    </a:cxn>
                    <a:cxn ang="0">
                      <a:pos x="96" y="61"/>
                    </a:cxn>
                    <a:cxn ang="0">
                      <a:pos x="93" y="65"/>
                    </a:cxn>
                    <a:cxn ang="0">
                      <a:pos x="89" y="62"/>
                    </a:cxn>
                    <a:cxn ang="0">
                      <a:pos x="77" y="51"/>
                    </a:cxn>
                    <a:cxn ang="0">
                      <a:pos x="70" y="44"/>
                    </a:cxn>
                    <a:cxn ang="0">
                      <a:pos x="66" y="37"/>
                    </a:cxn>
                    <a:cxn ang="0">
                      <a:pos x="59" y="42"/>
                    </a:cxn>
                    <a:cxn ang="0">
                      <a:pos x="53" y="43"/>
                    </a:cxn>
                    <a:cxn ang="0">
                      <a:pos x="39" y="40"/>
                    </a:cxn>
                    <a:cxn ang="0">
                      <a:pos x="24" y="40"/>
                    </a:cxn>
                    <a:cxn ang="0">
                      <a:pos x="10" y="48"/>
                    </a:cxn>
                    <a:cxn ang="0">
                      <a:pos x="1" y="50"/>
                    </a:cxn>
                    <a:cxn ang="0">
                      <a:pos x="1" y="46"/>
                    </a:cxn>
                    <a:cxn ang="0">
                      <a:pos x="2" y="30"/>
                    </a:cxn>
                    <a:cxn ang="0">
                      <a:pos x="10" y="17"/>
                    </a:cxn>
                    <a:cxn ang="0">
                      <a:pos x="15" y="9"/>
                    </a:cxn>
                    <a:cxn ang="0">
                      <a:pos x="36" y="22"/>
                    </a:cxn>
                    <a:cxn ang="0">
                      <a:pos x="55" y="15"/>
                    </a:cxn>
                    <a:cxn ang="0">
                      <a:pos x="52" y="2"/>
                    </a:cxn>
                    <a:cxn ang="0">
                      <a:pos x="55" y="1"/>
                    </a:cxn>
                    <a:cxn ang="0">
                      <a:pos x="64" y="3"/>
                    </a:cxn>
                    <a:cxn ang="0">
                      <a:pos x="80" y="2"/>
                    </a:cxn>
                    <a:cxn ang="0">
                      <a:pos x="84" y="3"/>
                    </a:cxn>
                    <a:cxn ang="0">
                      <a:pos x="88" y="4"/>
                    </a:cxn>
                    <a:cxn ang="0">
                      <a:pos x="95" y="9"/>
                    </a:cxn>
                    <a:cxn ang="0">
                      <a:pos x="100" y="10"/>
                    </a:cxn>
                    <a:cxn ang="0">
                      <a:pos x="103" y="10"/>
                    </a:cxn>
                    <a:cxn ang="0">
                      <a:pos x="106" y="21"/>
                    </a:cxn>
                    <a:cxn ang="0">
                      <a:pos x="112" y="37"/>
                    </a:cxn>
                    <a:cxn ang="0">
                      <a:pos x="111" y="43"/>
                    </a:cxn>
                  </a:cxnLst>
                  <a:rect l="0" t="0" r="r" b="b"/>
                  <a:pathLst>
                    <a:path w="112" h="65">
                      <a:moveTo>
                        <a:pt x="111" y="43"/>
                      </a:moveTo>
                      <a:cubicBezTo>
                        <a:pt x="111" y="43"/>
                        <a:pt x="111" y="43"/>
                        <a:pt x="111" y="43"/>
                      </a:cubicBezTo>
                      <a:cubicBezTo>
                        <a:pt x="110" y="44"/>
                        <a:pt x="109" y="46"/>
                        <a:pt x="108" y="48"/>
                      </a:cubicBezTo>
                      <a:cubicBezTo>
                        <a:pt x="104" y="52"/>
                        <a:pt x="100" y="56"/>
                        <a:pt x="96" y="61"/>
                      </a:cubicBezTo>
                      <a:cubicBezTo>
                        <a:pt x="95" y="62"/>
                        <a:pt x="94" y="64"/>
                        <a:pt x="93" y="65"/>
                      </a:cubicBezTo>
                      <a:cubicBezTo>
                        <a:pt x="91" y="64"/>
                        <a:pt x="90" y="63"/>
                        <a:pt x="89" y="62"/>
                      </a:cubicBezTo>
                      <a:cubicBezTo>
                        <a:pt x="84" y="58"/>
                        <a:pt x="81" y="55"/>
                        <a:pt x="77" y="51"/>
                      </a:cubicBezTo>
                      <a:cubicBezTo>
                        <a:pt x="75" y="49"/>
                        <a:pt x="72" y="46"/>
                        <a:pt x="70" y="44"/>
                      </a:cubicBezTo>
                      <a:cubicBezTo>
                        <a:pt x="69" y="43"/>
                        <a:pt x="67" y="38"/>
                        <a:pt x="66" y="37"/>
                      </a:cubicBezTo>
                      <a:cubicBezTo>
                        <a:pt x="64" y="36"/>
                        <a:pt x="61" y="40"/>
                        <a:pt x="59" y="42"/>
                      </a:cubicBezTo>
                      <a:cubicBezTo>
                        <a:pt x="57" y="43"/>
                        <a:pt x="56" y="43"/>
                        <a:pt x="53" y="43"/>
                      </a:cubicBezTo>
                      <a:cubicBezTo>
                        <a:pt x="48" y="43"/>
                        <a:pt x="44" y="40"/>
                        <a:pt x="39" y="40"/>
                      </a:cubicBezTo>
                      <a:cubicBezTo>
                        <a:pt x="34" y="40"/>
                        <a:pt x="29" y="40"/>
                        <a:pt x="24" y="40"/>
                      </a:cubicBezTo>
                      <a:cubicBezTo>
                        <a:pt x="17" y="40"/>
                        <a:pt x="15" y="44"/>
                        <a:pt x="10" y="48"/>
                      </a:cubicBezTo>
                      <a:cubicBezTo>
                        <a:pt x="9" y="49"/>
                        <a:pt x="5" y="50"/>
                        <a:pt x="1" y="50"/>
                      </a:cubicBezTo>
                      <a:cubicBezTo>
                        <a:pt x="1" y="48"/>
                        <a:pt x="1" y="47"/>
                        <a:pt x="1" y="46"/>
                      </a:cubicBezTo>
                      <a:cubicBezTo>
                        <a:pt x="1" y="40"/>
                        <a:pt x="0" y="35"/>
                        <a:pt x="2" y="30"/>
                      </a:cubicBezTo>
                      <a:cubicBezTo>
                        <a:pt x="4" y="25"/>
                        <a:pt x="8" y="21"/>
                        <a:pt x="10" y="17"/>
                      </a:cubicBezTo>
                      <a:cubicBezTo>
                        <a:pt x="11" y="13"/>
                        <a:pt x="10" y="9"/>
                        <a:pt x="15" y="9"/>
                      </a:cubicBezTo>
                      <a:cubicBezTo>
                        <a:pt x="25" y="10"/>
                        <a:pt x="29" y="19"/>
                        <a:pt x="36" y="22"/>
                      </a:cubicBezTo>
                      <a:cubicBezTo>
                        <a:pt x="43" y="26"/>
                        <a:pt x="55" y="23"/>
                        <a:pt x="55" y="15"/>
                      </a:cubicBezTo>
                      <a:cubicBezTo>
                        <a:pt x="55" y="10"/>
                        <a:pt x="54" y="6"/>
                        <a:pt x="52" y="2"/>
                      </a:cubicBezTo>
                      <a:cubicBezTo>
                        <a:pt x="53" y="2"/>
                        <a:pt x="54" y="2"/>
                        <a:pt x="55" y="1"/>
                      </a:cubicBezTo>
                      <a:cubicBezTo>
                        <a:pt x="58" y="1"/>
                        <a:pt x="61" y="2"/>
                        <a:pt x="64" y="3"/>
                      </a:cubicBezTo>
                      <a:cubicBezTo>
                        <a:pt x="70" y="3"/>
                        <a:pt x="75" y="0"/>
                        <a:pt x="80" y="2"/>
                      </a:cubicBezTo>
                      <a:cubicBezTo>
                        <a:pt x="82" y="3"/>
                        <a:pt x="82" y="3"/>
                        <a:pt x="84" y="3"/>
                      </a:cubicBezTo>
                      <a:cubicBezTo>
                        <a:pt x="85" y="4"/>
                        <a:pt x="87" y="3"/>
                        <a:pt x="88" y="4"/>
                      </a:cubicBezTo>
                      <a:cubicBezTo>
                        <a:pt x="92" y="4"/>
                        <a:pt x="92" y="7"/>
                        <a:pt x="95" y="9"/>
                      </a:cubicBezTo>
                      <a:cubicBezTo>
                        <a:pt x="96" y="9"/>
                        <a:pt x="99" y="9"/>
                        <a:pt x="100" y="10"/>
                      </a:cubicBezTo>
                      <a:cubicBezTo>
                        <a:pt x="101" y="10"/>
                        <a:pt x="102" y="10"/>
                        <a:pt x="103" y="10"/>
                      </a:cubicBezTo>
                      <a:cubicBezTo>
                        <a:pt x="104" y="14"/>
                        <a:pt x="105" y="18"/>
                        <a:pt x="106" y="21"/>
                      </a:cubicBezTo>
                      <a:cubicBezTo>
                        <a:pt x="107" y="26"/>
                        <a:pt x="111" y="32"/>
                        <a:pt x="112" y="37"/>
                      </a:cubicBezTo>
                      <a:cubicBezTo>
                        <a:pt x="112" y="39"/>
                        <a:pt x="111" y="41"/>
                        <a:pt x="111" y="4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5" name="Freeform 307"/>
                <p:cNvSpPr/>
                <p:nvPr/>
              </p:nvSpPr>
              <p:spPr bwMode="auto">
                <a:xfrm>
                  <a:off x="2657471" y="1419225"/>
                  <a:ext cx="173037" cy="161925"/>
                </a:xfrm>
                <a:custGeom>
                  <a:avLst/>
                  <a:gdLst/>
                  <a:ahLst/>
                  <a:cxnLst>
                    <a:cxn ang="0">
                      <a:pos x="64" y="25"/>
                    </a:cxn>
                    <a:cxn ang="0">
                      <a:pos x="61" y="40"/>
                    </a:cxn>
                    <a:cxn ang="0">
                      <a:pos x="63" y="57"/>
                    </a:cxn>
                    <a:cxn ang="0">
                      <a:pos x="64" y="62"/>
                    </a:cxn>
                    <a:cxn ang="0">
                      <a:pos x="61" y="62"/>
                    </a:cxn>
                    <a:cxn ang="0">
                      <a:pos x="56" y="61"/>
                    </a:cxn>
                    <a:cxn ang="0">
                      <a:pos x="49" y="56"/>
                    </a:cxn>
                    <a:cxn ang="0">
                      <a:pos x="45" y="55"/>
                    </a:cxn>
                    <a:cxn ang="0">
                      <a:pos x="41" y="54"/>
                    </a:cxn>
                    <a:cxn ang="0">
                      <a:pos x="25" y="55"/>
                    </a:cxn>
                    <a:cxn ang="0">
                      <a:pos x="16" y="53"/>
                    </a:cxn>
                    <a:cxn ang="0">
                      <a:pos x="13" y="54"/>
                    </a:cxn>
                    <a:cxn ang="0">
                      <a:pos x="7" y="41"/>
                    </a:cxn>
                    <a:cxn ang="0">
                      <a:pos x="1" y="28"/>
                    </a:cxn>
                    <a:cxn ang="0">
                      <a:pos x="4" y="16"/>
                    </a:cxn>
                    <a:cxn ang="0">
                      <a:pos x="20" y="9"/>
                    </a:cxn>
                    <a:cxn ang="0">
                      <a:pos x="35" y="4"/>
                    </a:cxn>
                    <a:cxn ang="0">
                      <a:pos x="63" y="0"/>
                    </a:cxn>
                    <a:cxn ang="0">
                      <a:pos x="65" y="7"/>
                    </a:cxn>
                    <a:cxn ang="0">
                      <a:pos x="64" y="25"/>
                    </a:cxn>
                  </a:cxnLst>
                  <a:rect l="0" t="0" r="r" b="b"/>
                  <a:pathLst>
                    <a:path w="66" h="62">
                      <a:moveTo>
                        <a:pt x="64" y="25"/>
                      </a:moveTo>
                      <a:cubicBezTo>
                        <a:pt x="62" y="30"/>
                        <a:pt x="60" y="35"/>
                        <a:pt x="61" y="40"/>
                      </a:cubicBezTo>
                      <a:cubicBezTo>
                        <a:pt x="61" y="46"/>
                        <a:pt x="62" y="52"/>
                        <a:pt x="63" y="57"/>
                      </a:cubicBezTo>
                      <a:cubicBezTo>
                        <a:pt x="63" y="59"/>
                        <a:pt x="63" y="61"/>
                        <a:pt x="64" y="62"/>
                      </a:cubicBezTo>
                      <a:cubicBezTo>
                        <a:pt x="63" y="62"/>
                        <a:pt x="62" y="62"/>
                        <a:pt x="61" y="62"/>
                      </a:cubicBezTo>
                      <a:cubicBezTo>
                        <a:pt x="60" y="61"/>
                        <a:pt x="57" y="61"/>
                        <a:pt x="56" y="61"/>
                      </a:cubicBezTo>
                      <a:cubicBezTo>
                        <a:pt x="53" y="59"/>
                        <a:pt x="53" y="56"/>
                        <a:pt x="49" y="56"/>
                      </a:cubicBezTo>
                      <a:cubicBezTo>
                        <a:pt x="48" y="55"/>
                        <a:pt x="46" y="56"/>
                        <a:pt x="45" y="55"/>
                      </a:cubicBezTo>
                      <a:cubicBezTo>
                        <a:pt x="43" y="55"/>
                        <a:pt x="43" y="55"/>
                        <a:pt x="41" y="54"/>
                      </a:cubicBezTo>
                      <a:cubicBezTo>
                        <a:pt x="36" y="52"/>
                        <a:pt x="31" y="55"/>
                        <a:pt x="25" y="55"/>
                      </a:cubicBezTo>
                      <a:cubicBezTo>
                        <a:pt x="22" y="54"/>
                        <a:pt x="19" y="53"/>
                        <a:pt x="16" y="53"/>
                      </a:cubicBezTo>
                      <a:cubicBezTo>
                        <a:pt x="15" y="54"/>
                        <a:pt x="14" y="54"/>
                        <a:pt x="13" y="54"/>
                      </a:cubicBezTo>
                      <a:cubicBezTo>
                        <a:pt x="11" y="49"/>
                        <a:pt x="9" y="45"/>
                        <a:pt x="7" y="41"/>
                      </a:cubicBezTo>
                      <a:cubicBezTo>
                        <a:pt x="5" y="36"/>
                        <a:pt x="1" y="34"/>
                        <a:pt x="1" y="28"/>
                      </a:cubicBezTo>
                      <a:cubicBezTo>
                        <a:pt x="0" y="22"/>
                        <a:pt x="0" y="18"/>
                        <a:pt x="4" y="16"/>
                      </a:cubicBezTo>
                      <a:cubicBezTo>
                        <a:pt x="9" y="13"/>
                        <a:pt x="15" y="11"/>
                        <a:pt x="20" y="9"/>
                      </a:cubicBezTo>
                      <a:cubicBezTo>
                        <a:pt x="24" y="6"/>
                        <a:pt x="30" y="5"/>
                        <a:pt x="35" y="4"/>
                      </a:cubicBezTo>
                      <a:cubicBezTo>
                        <a:pt x="45" y="2"/>
                        <a:pt x="54" y="3"/>
                        <a:pt x="63" y="0"/>
                      </a:cubicBezTo>
                      <a:cubicBezTo>
                        <a:pt x="66" y="2"/>
                        <a:pt x="65" y="4"/>
                        <a:pt x="65" y="7"/>
                      </a:cubicBezTo>
                      <a:cubicBezTo>
                        <a:pt x="65" y="13"/>
                        <a:pt x="65" y="19"/>
                        <a:pt x="64"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6" name="Freeform 308"/>
                <p:cNvSpPr/>
                <p:nvPr/>
              </p:nvSpPr>
              <p:spPr bwMode="auto">
                <a:xfrm>
                  <a:off x="2552696" y="1649412"/>
                  <a:ext cx="246062" cy="192087"/>
                </a:xfrm>
                <a:custGeom>
                  <a:avLst/>
                  <a:gdLst/>
                  <a:ahLst/>
                  <a:cxnLst>
                    <a:cxn ang="0">
                      <a:pos x="94" y="29"/>
                    </a:cxn>
                    <a:cxn ang="0">
                      <a:pos x="88" y="38"/>
                    </a:cxn>
                    <a:cxn ang="0">
                      <a:pos x="83" y="51"/>
                    </a:cxn>
                    <a:cxn ang="0">
                      <a:pos x="76" y="65"/>
                    </a:cxn>
                    <a:cxn ang="0">
                      <a:pos x="62" y="71"/>
                    </a:cxn>
                    <a:cxn ang="0">
                      <a:pos x="45" y="72"/>
                    </a:cxn>
                    <a:cxn ang="0">
                      <a:pos x="39" y="73"/>
                    </a:cxn>
                    <a:cxn ang="0">
                      <a:pos x="37" y="70"/>
                    </a:cxn>
                    <a:cxn ang="0">
                      <a:pos x="31" y="62"/>
                    </a:cxn>
                    <a:cxn ang="0">
                      <a:pos x="31" y="59"/>
                    </a:cxn>
                    <a:cxn ang="0">
                      <a:pos x="33" y="47"/>
                    </a:cxn>
                    <a:cxn ang="0">
                      <a:pos x="20" y="42"/>
                    </a:cxn>
                    <a:cxn ang="0">
                      <a:pos x="11" y="39"/>
                    </a:cxn>
                    <a:cxn ang="0">
                      <a:pos x="2" y="34"/>
                    </a:cxn>
                    <a:cxn ang="0">
                      <a:pos x="0" y="33"/>
                    </a:cxn>
                    <a:cxn ang="0">
                      <a:pos x="0" y="31"/>
                    </a:cxn>
                    <a:cxn ang="0">
                      <a:pos x="2" y="14"/>
                    </a:cxn>
                    <a:cxn ang="0">
                      <a:pos x="11" y="12"/>
                    </a:cxn>
                    <a:cxn ang="0">
                      <a:pos x="25" y="4"/>
                    </a:cxn>
                    <a:cxn ang="0">
                      <a:pos x="40" y="4"/>
                    </a:cxn>
                    <a:cxn ang="0">
                      <a:pos x="54" y="7"/>
                    </a:cxn>
                    <a:cxn ang="0">
                      <a:pos x="60" y="6"/>
                    </a:cxn>
                    <a:cxn ang="0">
                      <a:pos x="67" y="1"/>
                    </a:cxn>
                    <a:cxn ang="0">
                      <a:pos x="71" y="8"/>
                    </a:cxn>
                    <a:cxn ang="0">
                      <a:pos x="78" y="15"/>
                    </a:cxn>
                    <a:cxn ang="0">
                      <a:pos x="90" y="26"/>
                    </a:cxn>
                    <a:cxn ang="0">
                      <a:pos x="94" y="29"/>
                    </a:cxn>
                  </a:cxnLst>
                  <a:rect l="0" t="0" r="r" b="b"/>
                  <a:pathLst>
                    <a:path w="94" h="73">
                      <a:moveTo>
                        <a:pt x="94" y="29"/>
                      </a:moveTo>
                      <a:cubicBezTo>
                        <a:pt x="91" y="32"/>
                        <a:pt x="89" y="35"/>
                        <a:pt x="88" y="38"/>
                      </a:cubicBezTo>
                      <a:cubicBezTo>
                        <a:pt x="86" y="43"/>
                        <a:pt x="85" y="47"/>
                        <a:pt x="83" y="51"/>
                      </a:cubicBezTo>
                      <a:cubicBezTo>
                        <a:pt x="81" y="55"/>
                        <a:pt x="79" y="61"/>
                        <a:pt x="76" y="65"/>
                      </a:cubicBezTo>
                      <a:cubicBezTo>
                        <a:pt x="73" y="70"/>
                        <a:pt x="68" y="72"/>
                        <a:pt x="62" y="71"/>
                      </a:cubicBezTo>
                      <a:cubicBezTo>
                        <a:pt x="55" y="71"/>
                        <a:pt x="51" y="70"/>
                        <a:pt x="45" y="72"/>
                      </a:cubicBezTo>
                      <a:cubicBezTo>
                        <a:pt x="43" y="72"/>
                        <a:pt x="41" y="73"/>
                        <a:pt x="39" y="73"/>
                      </a:cubicBezTo>
                      <a:cubicBezTo>
                        <a:pt x="39" y="72"/>
                        <a:pt x="38" y="71"/>
                        <a:pt x="37" y="70"/>
                      </a:cubicBezTo>
                      <a:cubicBezTo>
                        <a:pt x="35" y="67"/>
                        <a:pt x="32" y="65"/>
                        <a:pt x="31" y="62"/>
                      </a:cubicBezTo>
                      <a:cubicBezTo>
                        <a:pt x="31" y="62"/>
                        <a:pt x="31" y="60"/>
                        <a:pt x="31" y="59"/>
                      </a:cubicBezTo>
                      <a:cubicBezTo>
                        <a:pt x="31" y="55"/>
                        <a:pt x="31" y="49"/>
                        <a:pt x="33" y="47"/>
                      </a:cubicBezTo>
                      <a:cubicBezTo>
                        <a:pt x="31" y="44"/>
                        <a:pt x="24" y="43"/>
                        <a:pt x="20" y="42"/>
                      </a:cubicBezTo>
                      <a:cubicBezTo>
                        <a:pt x="17" y="40"/>
                        <a:pt x="14" y="40"/>
                        <a:pt x="11" y="39"/>
                      </a:cubicBezTo>
                      <a:cubicBezTo>
                        <a:pt x="8" y="37"/>
                        <a:pt x="5" y="36"/>
                        <a:pt x="2" y="34"/>
                      </a:cubicBezTo>
                      <a:cubicBezTo>
                        <a:pt x="2" y="33"/>
                        <a:pt x="1" y="33"/>
                        <a:pt x="0" y="33"/>
                      </a:cubicBezTo>
                      <a:cubicBezTo>
                        <a:pt x="0" y="32"/>
                        <a:pt x="0" y="32"/>
                        <a:pt x="0" y="31"/>
                      </a:cubicBezTo>
                      <a:cubicBezTo>
                        <a:pt x="1" y="25"/>
                        <a:pt x="2" y="20"/>
                        <a:pt x="2" y="14"/>
                      </a:cubicBezTo>
                      <a:cubicBezTo>
                        <a:pt x="6" y="14"/>
                        <a:pt x="10" y="13"/>
                        <a:pt x="11" y="12"/>
                      </a:cubicBezTo>
                      <a:cubicBezTo>
                        <a:pt x="16" y="8"/>
                        <a:pt x="18" y="4"/>
                        <a:pt x="25" y="4"/>
                      </a:cubicBezTo>
                      <a:cubicBezTo>
                        <a:pt x="30" y="4"/>
                        <a:pt x="35" y="4"/>
                        <a:pt x="40" y="4"/>
                      </a:cubicBezTo>
                      <a:cubicBezTo>
                        <a:pt x="45" y="4"/>
                        <a:pt x="49" y="7"/>
                        <a:pt x="54" y="7"/>
                      </a:cubicBezTo>
                      <a:cubicBezTo>
                        <a:pt x="57" y="7"/>
                        <a:pt x="58" y="7"/>
                        <a:pt x="60" y="6"/>
                      </a:cubicBezTo>
                      <a:cubicBezTo>
                        <a:pt x="62" y="4"/>
                        <a:pt x="65" y="0"/>
                        <a:pt x="67" y="1"/>
                      </a:cubicBezTo>
                      <a:cubicBezTo>
                        <a:pt x="68" y="2"/>
                        <a:pt x="70" y="7"/>
                        <a:pt x="71" y="8"/>
                      </a:cubicBezTo>
                      <a:cubicBezTo>
                        <a:pt x="73" y="10"/>
                        <a:pt x="76" y="13"/>
                        <a:pt x="78" y="15"/>
                      </a:cubicBezTo>
                      <a:cubicBezTo>
                        <a:pt x="82" y="19"/>
                        <a:pt x="85" y="22"/>
                        <a:pt x="90" y="26"/>
                      </a:cubicBezTo>
                      <a:cubicBezTo>
                        <a:pt x="91" y="27"/>
                        <a:pt x="92" y="28"/>
                        <a:pt x="94" y="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7" name="Freeform 309"/>
                <p:cNvSpPr/>
                <p:nvPr/>
              </p:nvSpPr>
              <p:spPr bwMode="auto">
                <a:xfrm>
                  <a:off x="2498721" y="1736724"/>
                  <a:ext cx="139700" cy="71437"/>
                </a:xfrm>
                <a:custGeom>
                  <a:avLst/>
                  <a:gdLst/>
                  <a:ahLst/>
                  <a:cxnLst>
                    <a:cxn ang="0">
                      <a:pos x="51" y="26"/>
                    </a:cxn>
                    <a:cxn ang="0">
                      <a:pos x="47" y="25"/>
                    </a:cxn>
                    <a:cxn ang="0">
                      <a:pos x="28" y="26"/>
                    </a:cxn>
                    <a:cxn ang="0">
                      <a:pos x="8" y="25"/>
                    </a:cxn>
                    <a:cxn ang="0">
                      <a:pos x="0" y="19"/>
                    </a:cxn>
                    <a:cxn ang="0">
                      <a:pos x="20" y="0"/>
                    </a:cxn>
                    <a:cxn ang="0">
                      <a:pos x="22" y="1"/>
                    </a:cxn>
                    <a:cxn ang="0">
                      <a:pos x="31" y="6"/>
                    </a:cxn>
                    <a:cxn ang="0">
                      <a:pos x="40" y="9"/>
                    </a:cxn>
                    <a:cxn ang="0">
                      <a:pos x="53" y="14"/>
                    </a:cxn>
                    <a:cxn ang="0">
                      <a:pos x="51" y="26"/>
                    </a:cxn>
                  </a:cxnLst>
                  <a:rect l="0" t="0" r="r" b="b"/>
                  <a:pathLst>
                    <a:path w="53" h="27">
                      <a:moveTo>
                        <a:pt x="51" y="26"/>
                      </a:moveTo>
                      <a:cubicBezTo>
                        <a:pt x="50" y="26"/>
                        <a:pt x="48" y="25"/>
                        <a:pt x="47" y="25"/>
                      </a:cubicBezTo>
                      <a:cubicBezTo>
                        <a:pt x="41" y="26"/>
                        <a:pt x="34" y="26"/>
                        <a:pt x="28" y="26"/>
                      </a:cubicBezTo>
                      <a:cubicBezTo>
                        <a:pt x="21" y="26"/>
                        <a:pt x="14" y="27"/>
                        <a:pt x="8" y="25"/>
                      </a:cubicBezTo>
                      <a:cubicBezTo>
                        <a:pt x="5" y="23"/>
                        <a:pt x="3" y="21"/>
                        <a:pt x="0" y="19"/>
                      </a:cubicBezTo>
                      <a:cubicBezTo>
                        <a:pt x="10" y="17"/>
                        <a:pt x="18" y="11"/>
                        <a:pt x="20" y="0"/>
                      </a:cubicBezTo>
                      <a:cubicBezTo>
                        <a:pt x="21" y="0"/>
                        <a:pt x="22" y="0"/>
                        <a:pt x="22" y="1"/>
                      </a:cubicBezTo>
                      <a:cubicBezTo>
                        <a:pt x="25" y="3"/>
                        <a:pt x="28" y="4"/>
                        <a:pt x="31" y="6"/>
                      </a:cubicBezTo>
                      <a:cubicBezTo>
                        <a:pt x="34" y="7"/>
                        <a:pt x="37" y="7"/>
                        <a:pt x="40" y="9"/>
                      </a:cubicBezTo>
                      <a:cubicBezTo>
                        <a:pt x="44" y="10"/>
                        <a:pt x="51" y="11"/>
                        <a:pt x="53" y="14"/>
                      </a:cubicBezTo>
                      <a:cubicBezTo>
                        <a:pt x="51" y="16"/>
                        <a:pt x="51" y="22"/>
                        <a:pt x="51"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8" name="Freeform 310"/>
                <p:cNvSpPr/>
                <p:nvPr/>
              </p:nvSpPr>
              <p:spPr bwMode="auto">
                <a:xfrm>
                  <a:off x="2285996" y="1777999"/>
                  <a:ext cx="407987" cy="355600"/>
                </a:xfrm>
                <a:custGeom>
                  <a:avLst/>
                  <a:gdLst/>
                  <a:ahLst/>
                  <a:cxnLst>
                    <a:cxn ang="0">
                      <a:pos x="144" y="87"/>
                    </a:cxn>
                    <a:cxn ang="0">
                      <a:pos x="145" y="101"/>
                    </a:cxn>
                    <a:cxn ang="0">
                      <a:pos x="136" y="115"/>
                    </a:cxn>
                    <a:cxn ang="0">
                      <a:pos x="132" y="121"/>
                    </a:cxn>
                    <a:cxn ang="0">
                      <a:pos x="132" y="128"/>
                    </a:cxn>
                    <a:cxn ang="0">
                      <a:pos x="127" y="131"/>
                    </a:cxn>
                    <a:cxn ang="0">
                      <a:pos x="122" y="132"/>
                    </a:cxn>
                    <a:cxn ang="0">
                      <a:pos x="106" y="135"/>
                    </a:cxn>
                    <a:cxn ang="0">
                      <a:pos x="90" y="134"/>
                    </a:cxn>
                    <a:cxn ang="0">
                      <a:pos x="74" y="130"/>
                    </a:cxn>
                    <a:cxn ang="0">
                      <a:pos x="71" y="127"/>
                    </a:cxn>
                    <a:cxn ang="0">
                      <a:pos x="68" y="123"/>
                    </a:cxn>
                    <a:cxn ang="0">
                      <a:pos x="62" y="119"/>
                    </a:cxn>
                    <a:cxn ang="0">
                      <a:pos x="44" y="114"/>
                    </a:cxn>
                    <a:cxn ang="0">
                      <a:pos x="25" y="105"/>
                    </a:cxn>
                    <a:cxn ang="0">
                      <a:pos x="8" y="95"/>
                    </a:cxn>
                    <a:cxn ang="0">
                      <a:pos x="4" y="93"/>
                    </a:cxn>
                    <a:cxn ang="0">
                      <a:pos x="4" y="93"/>
                    </a:cxn>
                    <a:cxn ang="0">
                      <a:pos x="9" y="86"/>
                    </a:cxn>
                    <a:cxn ang="0">
                      <a:pos x="10" y="73"/>
                    </a:cxn>
                    <a:cxn ang="0">
                      <a:pos x="9" y="66"/>
                    </a:cxn>
                    <a:cxn ang="0">
                      <a:pos x="8" y="58"/>
                    </a:cxn>
                    <a:cxn ang="0">
                      <a:pos x="5" y="50"/>
                    </a:cxn>
                    <a:cxn ang="0">
                      <a:pos x="3" y="43"/>
                    </a:cxn>
                    <a:cxn ang="0">
                      <a:pos x="0" y="35"/>
                    </a:cxn>
                    <a:cxn ang="0">
                      <a:pos x="0" y="27"/>
                    </a:cxn>
                    <a:cxn ang="0">
                      <a:pos x="0" y="22"/>
                    </a:cxn>
                    <a:cxn ang="0">
                      <a:pos x="16" y="19"/>
                    </a:cxn>
                    <a:cxn ang="0">
                      <a:pos x="28" y="13"/>
                    </a:cxn>
                    <a:cxn ang="0">
                      <a:pos x="34" y="8"/>
                    </a:cxn>
                    <a:cxn ang="0">
                      <a:pos x="37" y="2"/>
                    </a:cxn>
                    <a:cxn ang="0">
                      <a:pos x="57" y="4"/>
                    </a:cxn>
                    <a:cxn ang="0">
                      <a:pos x="74" y="5"/>
                    </a:cxn>
                    <a:cxn ang="0">
                      <a:pos x="81" y="3"/>
                    </a:cxn>
                    <a:cxn ang="0">
                      <a:pos x="89" y="9"/>
                    </a:cxn>
                    <a:cxn ang="0">
                      <a:pos x="109" y="10"/>
                    </a:cxn>
                    <a:cxn ang="0">
                      <a:pos x="128" y="9"/>
                    </a:cxn>
                    <a:cxn ang="0">
                      <a:pos x="132" y="10"/>
                    </a:cxn>
                    <a:cxn ang="0">
                      <a:pos x="132" y="13"/>
                    </a:cxn>
                    <a:cxn ang="0">
                      <a:pos x="138" y="21"/>
                    </a:cxn>
                    <a:cxn ang="0">
                      <a:pos x="140" y="24"/>
                    </a:cxn>
                    <a:cxn ang="0">
                      <a:pos x="142" y="30"/>
                    </a:cxn>
                    <a:cxn ang="0">
                      <a:pos x="147" y="44"/>
                    </a:cxn>
                    <a:cxn ang="0">
                      <a:pos x="146" y="52"/>
                    </a:cxn>
                    <a:cxn ang="0">
                      <a:pos x="140" y="56"/>
                    </a:cxn>
                    <a:cxn ang="0">
                      <a:pos x="142" y="70"/>
                    </a:cxn>
                    <a:cxn ang="0">
                      <a:pos x="153" y="74"/>
                    </a:cxn>
                    <a:cxn ang="0">
                      <a:pos x="144" y="87"/>
                    </a:cxn>
                  </a:cxnLst>
                  <a:rect l="0" t="0" r="r" b="b"/>
                  <a:pathLst>
                    <a:path w="155" h="135">
                      <a:moveTo>
                        <a:pt x="144" y="87"/>
                      </a:moveTo>
                      <a:cubicBezTo>
                        <a:pt x="145" y="92"/>
                        <a:pt x="146" y="96"/>
                        <a:pt x="145" y="101"/>
                      </a:cubicBezTo>
                      <a:cubicBezTo>
                        <a:pt x="144" y="107"/>
                        <a:pt x="140" y="111"/>
                        <a:pt x="136" y="115"/>
                      </a:cubicBezTo>
                      <a:cubicBezTo>
                        <a:pt x="135" y="116"/>
                        <a:pt x="132" y="119"/>
                        <a:pt x="132" y="121"/>
                      </a:cubicBezTo>
                      <a:cubicBezTo>
                        <a:pt x="131" y="123"/>
                        <a:pt x="132" y="125"/>
                        <a:pt x="132" y="128"/>
                      </a:cubicBezTo>
                      <a:cubicBezTo>
                        <a:pt x="130" y="129"/>
                        <a:pt x="129" y="130"/>
                        <a:pt x="127" y="131"/>
                      </a:cubicBezTo>
                      <a:cubicBezTo>
                        <a:pt x="125" y="132"/>
                        <a:pt x="123" y="132"/>
                        <a:pt x="122" y="132"/>
                      </a:cubicBezTo>
                      <a:cubicBezTo>
                        <a:pt x="116" y="134"/>
                        <a:pt x="112" y="135"/>
                        <a:pt x="106" y="135"/>
                      </a:cubicBezTo>
                      <a:cubicBezTo>
                        <a:pt x="101" y="135"/>
                        <a:pt x="96" y="134"/>
                        <a:pt x="90" y="134"/>
                      </a:cubicBezTo>
                      <a:cubicBezTo>
                        <a:pt x="84" y="134"/>
                        <a:pt x="79" y="134"/>
                        <a:pt x="74" y="130"/>
                      </a:cubicBezTo>
                      <a:cubicBezTo>
                        <a:pt x="73" y="129"/>
                        <a:pt x="72" y="128"/>
                        <a:pt x="71" y="127"/>
                      </a:cubicBezTo>
                      <a:cubicBezTo>
                        <a:pt x="70" y="125"/>
                        <a:pt x="69" y="124"/>
                        <a:pt x="68" y="123"/>
                      </a:cubicBezTo>
                      <a:cubicBezTo>
                        <a:pt x="66" y="122"/>
                        <a:pt x="64" y="120"/>
                        <a:pt x="62" y="119"/>
                      </a:cubicBezTo>
                      <a:cubicBezTo>
                        <a:pt x="56" y="117"/>
                        <a:pt x="50" y="116"/>
                        <a:pt x="44" y="114"/>
                      </a:cubicBezTo>
                      <a:cubicBezTo>
                        <a:pt x="37" y="111"/>
                        <a:pt x="32" y="108"/>
                        <a:pt x="25" y="105"/>
                      </a:cubicBezTo>
                      <a:cubicBezTo>
                        <a:pt x="19" y="101"/>
                        <a:pt x="14" y="98"/>
                        <a:pt x="8" y="95"/>
                      </a:cubicBezTo>
                      <a:cubicBezTo>
                        <a:pt x="7" y="94"/>
                        <a:pt x="5" y="94"/>
                        <a:pt x="4" y="93"/>
                      </a:cubicBezTo>
                      <a:cubicBezTo>
                        <a:pt x="4" y="93"/>
                        <a:pt x="4" y="93"/>
                        <a:pt x="4" y="93"/>
                      </a:cubicBezTo>
                      <a:cubicBezTo>
                        <a:pt x="5" y="91"/>
                        <a:pt x="7" y="89"/>
                        <a:pt x="9" y="86"/>
                      </a:cubicBezTo>
                      <a:cubicBezTo>
                        <a:pt x="11" y="82"/>
                        <a:pt x="10" y="78"/>
                        <a:pt x="10" y="73"/>
                      </a:cubicBezTo>
                      <a:cubicBezTo>
                        <a:pt x="10" y="70"/>
                        <a:pt x="9" y="68"/>
                        <a:pt x="9" y="66"/>
                      </a:cubicBezTo>
                      <a:cubicBezTo>
                        <a:pt x="8" y="63"/>
                        <a:pt x="9" y="61"/>
                        <a:pt x="8" y="58"/>
                      </a:cubicBezTo>
                      <a:cubicBezTo>
                        <a:pt x="7" y="56"/>
                        <a:pt x="5" y="53"/>
                        <a:pt x="5" y="50"/>
                      </a:cubicBezTo>
                      <a:cubicBezTo>
                        <a:pt x="4" y="48"/>
                        <a:pt x="4" y="45"/>
                        <a:pt x="3" y="43"/>
                      </a:cubicBezTo>
                      <a:cubicBezTo>
                        <a:pt x="2" y="40"/>
                        <a:pt x="0" y="37"/>
                        <a:pt x="0" y="35"/>
                      </a:cubicBezTo>
                      <a:cubicBezTo>
                        <a:pt x="0" y="32"/>
                        <a:pt x="0" y="29"/>
                        <a:pt x="0" y="27"/>
                      </a:cubicBezTo>
                      <a:cubicBezTo>
                        <a:pt x="0" y="25"/>
                        <a:pt x="0" y="24"/>
                        <a:pt x="0" y="22"/>
                      </a:cubicBezTo>
                      <a:cubicBezTo>
                        <a:pt x="5" y="22"/>
                        <a:pt x="11" y="20"/>
                        <a:pt x="16" y="19"/>
                      </a:cubicBezTo>
                      <a:cubicBezTo>
                        <a:pt x="21" y="17"/>
                        <a:pt x="24" y="15"/>
                        <a:pt x="28" y="13"/>
                      </a:cubicBezTo>
                      <a:cubicBezTo>
                        <a:pt x="30" y="11"/>
                        <a:pt x="32" y="11"/>
                        <a:pt x="34" y="8"/>
                      </a:cubicBezTo>
                      <a:cubicBezTo>
                        <a:pt x="35" y="6"/>
                        <a:pt x="35" y="3"/>
                        <a:pt x="37" y="2"/>
                      </a:cubicBezTo>
                      <a:cubicBezTo>
                        <a:pt x="43" y="0"/>
                        <a:pt x="51" y="4"/>
                        <a:pt x="57" y="4"/>
                      </a:cubicBezTo>
                      <a:cubicBezTo>
                        <a:pt x="63" y="5"/>
                        <a:pt x="69" y="5"/>
                        <a:pt x="74" y="5"/>
                      </a:cubicBezTo>
                      <a:cubicBezTo>
                        <a:pt x="77" y="4"/>
                        <a:pt x="79" y="4"/>
                        <a:pt x="81" y="3"/>
                      </a:cubicBezTo>
                      <a:cubicBezTo>
                        <a:pt x="84" y="5"/>
                        <a:pt x="86" y="7"/>
                        <a:pt x="89" y="9"/>
                      </a:cubicBezTo>
                      <a:cubicBezTo>
                        <a:pt x="95" y="11"/>
                        <a:pt x="102" y="10"/>
                        <a:pt x="109" y="10"/>
                      </a:cubicBezTo>
                      <a:cubicBezTo>
                        <a:pt x="115" y="10"/>
                        <a:pt x="122" y="10"/>
                        <a:pt x="128" y="9"/>
                      </a:cubicBezTo>
                      <a:cubicBezTo>
                        <a:pt x="129" y="9"/>
                        <a:pt x="131" y="10"/>
                        <a:pt x="132" y="10"/>
                      </a:cubicBezTo>
                      <a:cubicBezTo>
                        <a:pt x="132" y="11"/>
                        <a:pt x="132" y="13"/>
                        <a:pt x="132" y="13"/>
                      </a:cubicBezTo>
                      <a:cubicBezTo>
                        <a:pt x="133" y="16"/>
                        <a:pt x="136" y="18"/>
                        <a:pt x="138" y="21"/>
                      </a:cubicBezTo>
                      <a:cubicBezTo>
                        <a:pt x="139" y="22"/>
                        <a:pt x="140" y="23"/>
                        <a:pt x="140" y="24"/>
                      </a:cubicBezTo>
                      <a:cubicBezTo>
                        <a:pt x="141" y="26"/>
                        <a:pt x="142" y="27"/>
                        <a:pt x="142" y="30"/>
                      </a:cubicBezTo>
                      <a:cubicBezTo>
                        <a:pt x="143" y="35"/>
                        <a:pt x="145" y="39"/>
                        <a:pt x="147" y="44"/>
                      </a:cubicBezTo>
                      <a:cubicBezTo>
                        <a:pt x="148" y="47"/>
                        <a:pt x="149" y="48"/>
                        <a:pt x="146" y="52"/>
                      </a:cubicBezTo>
                      <a:cubicBezTo>
                        <a:pt x="145" y="53"/>
                        <a:pt x="141" y="54"/>
                        <a:pt x="140" y="56"/>
                      </a:cubicBezTo>
                      <a:cubicBezTo>
                        <a:pt x="139" y="58"/>
                        <a:pt x="139" y="66"/>
                        <a:pt x="142" y="70"/>
                      </a:cubicBezTo>
                      <a:cubicBezTo>
                        <a:pt x="145" y="73"/>
                        <a:pt x="152" y="72"/>
                        <a:pt x="153" y="74"/>
                      </a:cubicBezTo>
                      <a:cubicBezTo>
                        <a:pt x="155" y="79"/>
                        <a:pt x="144" y="82"/>
                        <a:pt x="144" y="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9" name="Freeform 311"/>
                <p:cNvSpPr/>
                <p:nvPr/>
              </p:nvSpPr>
              <p:spPr bwMode="auto">
                <a:xfrm>
                  <a:off x="2043109" y="1563687"/>
                  <a:ext cx="104775" cy="220662"/>
                </a:xfrm>
                <a:custGeom>
                  <a:avLst/>
                  <a:gdLst/>
                  <a:ahLst/>
                  <a:cxnLst>
                    <a:cxn ang="0">
                      <a:pos x="38" y="26"/>
                    </a:cxn>
                    <a:cxn ang="0">
                      <a:pos x="34" y="52"/>
                    </a:cxn>
                    <a:cxn ang="0">
                      <a:pos x="27" y="77"/>
                    </a:cxn>
                    <a:cxn ang="0">
                      <a:pos x="29" y="84"/>
                    </a:cxn>
                    <a:cxn ang="0">
                      <a:pos x="25" y="83"/>
                    </a:cxn>
                    <a:cxn ang="0">
                      <a:pos x="16" y="82"/>
                    </a:cxn>
                    <a:cxn ang="0">
                      <a:pos x="11" y="78"/>
                    </a:cxn>
                    <a:cxn ang="0">
                      <a:pos x="8" y="63"/>
                    </a:cxn>
                    <a:cxn ang="0">
                      <a:pos x="2" y="46"/>
                    </a:cxn>
                    <a:cxn ang="0">
                      <a:pos x="13" y="18"/>
                    </a:cxn>
                    <a:cxn ang="0">
                      <a:pos x="28" y="10"/>
                    </a:cxn>
                    <a:cxn ang="0">
                      <a:pos x="39" y="0"/>
                    </a:cxn>
                    <a:cxn ang="0">
                      <a:pos x="38" y="14"/>
                    </a:cxn>
                    <a:cxn ang="0">
                      <a:pos x="38" y="26"/>
                    </a:cxn>
                  </a:cxnLst>
                  <a:rect l="0" t="0" r="r" b="b"/>
                  <a:pathLst>
                    <a:path w="40" h="84">
                      <a:moveTo>
                        <a:pt x="38" y="26"/>
                      </a:moveTo>
                      <a:cubicBezTo>
                        <a:pt x="38" y="35"/>
                        <a:pt x="35" y="44"/>
                        <a:pt x="34" y="52"/>
                      </a:cubicBezTo>
                      <a:cubicBezTo>
                        <a:pt x="32" y="61"/>
                        <a:pt x="28" y="69"/>
                        <a:pt x="27" y="77"/>
                      </a:cubicBezTo>
                      <a:cubicBezTo>
                        <a:pt x="27" y="80"/>
                        <a:pt x="27" y="82"/>
                        <a:pt x="29" y="84"/>
                      </a:cubicBezTo>
                      <a:cubicBezTo>
                        <a:pt x="27" y="84"/>
                        <a:pt x="26" y="83"/>
                        <a:pt x="25" y="83"/>
                      </a:cubicBezTo>
                      <a:cubicBezTo>
                        <a:pt x="22" y="82"/>
                        <a:pt x="19" y="83"/>
                        <a:pt x="16" y="82"/>
                      </a:cubicBezTo>
                      <a:cubicBezTo>
                        <a:pt x="14" y="81"/>
                        <a:pt x="13" y="79"/>
                        <a:pt x="11" y="78"/>
                      </a:cubicBezTo>
                      <a:cubicBezTo>
                        <a:pt x="10" y="73"/>
                        <a:pt x="10" y="68"/>
                        <a:pt x="8" y="63"/>
                      </a:cubicBezTo>
                      <a:cubicBezTo>
                        <a:pt x="5" y="58"/>
                        <a:pt x="2" y="52"/>
                        <a:pt x="2" y="46"/>
                      </a:cubicBezTo>
                      <a:cubicBezTo>
                        <a:pt x="0" y="36"/>
                        <a:pt x="5" y="23"/>
                        <a:pt x="13" y="18"/>
                      </a:cubicBezTo>
                      <a:cubicBezTo>
                        <a:pt x="18" y="15"/>
                        <a:pt x="23" y="13"/>
                        <a:pt x="28" y="10"/>
                      </a:cubicBezTo>
                      <a:cubicBezTo>
                        <a:pt x="32" y="7"/>
                        <a:pt x="35" y="3"/>
                        <a:pt x="39" y="0"/>
                      </a:cubicBezTo>
                      <a:cubicBezTo>
                        <a:pt x="40" y="5"/>
                        <a:pt x="38" y="9"/>
                        <a:pt x="38" y="14"/>
                      </a:cubicBezTo>
                      <a:cubicBezTo>
                        <a:pt x="38" y="18"/>
                        <a:pt x="38" y="22"/>
                        <a:pt x="38"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0" name="Freeform 312"/>
                <p:cNvSpPr/>
                <p:nvPr/>
              </p:nvSpPr>
              <p:spPr bwMode="auto">
                <a:xfrm>
                  <a:off x="6627802" y="2517774"/>
                  <a:ext cx="252412" cy="257175"/>
                </a:xfrm>
                <a:custGeom>
                  <a:avLst/>
                  <a:gdLst/>
                  <a:ahLst/>
                  <a:cxnLst>
                    <a:cxn ang="0">
                      <a:pos x="96" y="5"/>
                    </a:cxn>
                    <a:cxn ang="0">
                      <a:pos x="93" y="6"/>
                    </a:cxn>
                    <a:cxn ang="0">
                      <a:pos x="84" y="23"/>
                    </a:cxn>
                    <a:cxn ang="0">
                      <a:pos x="76" y="40"/>
                    </a:cxn>
                    <a:cxn ang="0">
                      <a:pos x="64" y="46"/>
                    </a:cxn>
                    <a:cxn ang="0">
                      <a:pos x="58" y="50"/>
                    </a:cxn>
                    <a:cxn ang="0">
                      <a:pos x="51" y="52"/>
                    </a:cxn>
                    <a:cxn ang="0">
                      <a:pos x="51" y="63"/>
                    </a:cxn>
                    <a:cxn ang="0">
                      <a:pos x="58" y="76"/>
                    </a:cxn>
                    <a:cxn ang="0">
                      <a:pos x="62" y="81"/>
                    </a:cxn>
                    <a:cxn ang="0">
                      <a:pos x="57" y="84"/>
                    </a:cxn>
                    <a:cxn ang="0">
                      <a:pos x="49" y="87"/>
                    </a:cxn>
                    <a:cxn ang="0">
                      <a:pos x="44" y="86"/>
                    </a:cxn>
                    <a:cxn ang="0">
                      <a:pos x="35" y="95"/>
                    </a:cxn>
                    <a:cxn ang="0">
                      <a:pos x="31" y="98"/>
                    </a:cxn>
                    <a:cxn ang="0">
                      <a:pos x="31" y="98"/>
                    </a:cxn>
                    <a:cxn ang="0">
                      <a:pos x="30" y="96"/>
                    </a:cxn>
                    <a:cxn ang="0">
                      <a:pos x="20" y="93"/>
                    </a:cxn>
                    <a:cxn ang="0">
                      <a:pos x="9" y="85"/>
                    </a:cxn>
                    <a:cxn ang="0">
                      <a:pos x="16" y="67"/>
                    </a:cxn>
                    <a:cxn ang="0">
                      <a:pos x="1" y="53"/>
                    </a:cxn>
                    <a:cxn ang="0">
                      <a:pos x="1" y="53"/>
                    </a:cxn>
                    <a:cxn ang="0">
                      <a:pos x="6" y="44"/>
                    </a:cxn>
                    <a:cxn ang="0">
                      <a:pos x="15" y="37"/>
                    </a:cxn>
                    <a:cxn ang="0">
                      <a:pos x="20" y="34"/>
                    </a:cxn>
                    <a:cxn ang="0">
                      <a:pos x="25" y="32"/>
                    </a:cxn>
                    <a:cxn ang="0">
                      <a:pos x="34" y="25"/>
                    </a:cxn>
                    <a:cxn ang="0">
                      <a:pos x="40" y="20"/>
                    </a:cxn>
                    <a:cxn ang="0">
                      <a:pos x="50" y="26"/>
                    </a:cxn>
                    <a:cxn ang="0">
                      <a:pos x="58" y="22"/>
                    </a:cxn>
                    <a:cxn ang="0">
                      <a:pos x="60" y="12"/>
                    </a:cxn>
                    <a:cxn ang="0">
                      <a:pos x="70" y="12"/>
                    </a:cxn>
                    <a:cxn ang="0">
                      <a:pos x="78" y="9"/>
                    </a:cxn>
                    <a:cxn ang="0">
                      <a:pos x="87" y="1"/>
                    </a:cxn>
                    <a:cxn ang="0">
                      <a:pos x="92" y="0"/>
                    </a:cxn>
                    <a:cxn ang="0">
                      <a:pos x="93" y="1"/>
                    </a:cxn>
                    <a:cxn ang="0">
                      <a:pos x="96" y="5"/>
                    </a:cxn>
                  </a:cxnLst>
                  <a:rect l="0" t="0" r="r" b="b"/>
                  <a:pathLst>
                    <a:path w="96" h="98">
                      <a:moveTo>
                        <a:pt x="96" y="5"/>
                      </a:moveTo>
                      <a:cubicBezTo>
                        <a:pt x="95" y="5"/>
                        <a:pt x="94" y="6"/>
                        <a:pt x="93" y="6"/>
                      </a:cubicBezTo>
                      <a:cubicBezTo>
                        <a:pt x="87" y="10"/>
                        <a:pt x="87" y="16"/>
                        <a:pt x="84" y="23"/>
                      </a:cubicBezTo>
                      <a:cubicBezTo>
                        <a:pt x="81" y="28"/>
                        <a:pt x="80" y="35"/>
                        <a:pt x="76" y="40"/>
                      </a:cubicBezTo>
                      <a:cubicBezTo>
                        <a:pt x="73" y="44"/>
                        <a:pt x="68" y="43"/>
                        <a:pt x="64" y="46"/>
                      </a:cubicBezTo>
                      <a:cubicBezTo>
                        <a:pt x="62" y="47"/>
                        <a:pt x="60" y="49"/>
                        <a:pt x="58" y="50"/>
                      </a:cubicBezTo>
                      <a:cubicBezTo>
                        <a:pt x="56" y="50"/>
                        <a:pt x="52" y="50"/>
                        <a:pt x="51" y="52"/>
                      </a:cubicBezTo>
                      <a:cubicBezTo>
                        <a:pt x="49" y="54"/>
                        <a:pt x="50" y="61"/>
                        <a:pt x="51" y="63"/>
                      </a:cubicBezTo>
                      <a:cubicBezTo>
                        <a:pt x="52" y="68"/>
                        <a:pt x="55" y="72"/>
                        <a:pt x="58" y="76"/>
                      </a:cubicBezTo>
                      <a:cubicBezTo>
                        <a:pt x="59" y="78"/>
                        <a:pt x="61" y="79"/>
                        <a:pt x="62" y="81"/>
                      </a:cubicBezTo>
                      <a:cubicBezTo>
                        <a:pt x="60" y="82"/>
                        <a:pt x="58" y="83"/>
                        <a:pt x="57" y="84"/>
                      </a:cubicBezTo>
                      <a:cubicBezTo>
                        <a:pt x="54" y="85"/>
                        <a:pt x="52" y="86"/>
                        <a:pt x="49" y="87"/>
                      </a:cubicBezTo>
                      <a:cubicBezTo>
                        <a:pt x="48" y="87"/>
                        <a:pt x="45" y="86"/>
                        <a:pt x="44" y="86"/>
                      </a:cubicBezTo>
                      <a:cubicBezTo>
                        <a:pt x="40" y="87"/>
                        <a:pt x="38" y="92"/>
                        <a:pt x="35" y="95"/>
                      </a:cubicBezTo>
                      <a:cubicBezTo>
                        <a:pt x="33" y="96"/>
                        <a:pt x="32" y="96"/>
                        <a:pt x="31" y="98"/>
                      </a:cubicBezTo>
                      <a:cubicBezTo>
                        <a:pt x="31" y="98"/>
                        <a:pt x="31" y="98"/>
                        <a:pt x="31" y="98"/>
                      </a:cubicBezTo>
                      <a:cubicBezTo>
                        <a:pt x="31" y="97"/>
                        <a:pt x="31" y="97"/>
                        <a:pt x="30" y="96"/>
                      </a:cubicBezTo>
                      <a:cubicBezTo>
                        <a:pt x="29" y="93"/>
                        <a:pt x="23" y="93"/>
                        <a:pt x="20" y="93"/>
                      </a:cubicBezTo>
                      <a:cubicBezTo>
                        <a:pt x="15" y="92"/>
                        <a:pt x="0" y="93"/>
                        <a:pt x="9" y="85"/>
                      </a:cubicBezTo>
                      <a:cubicBezTo>
                        <a:pt x="14" y="80"/>
                        <a:pt x="17" y="75"/>
                        <a:pt x="16" y="67"/>
                      </a:cubicBezTo>
                      <a:cubicBezTo>
                        <a:pt x="15" y="62"/>
                        <a:pt x="7" y="55"/>
                        <a:pt x="1" y="53"/>
                      </a:cubicBezTo>
                      <a:cubicBezTo>
                        <a:pt x="1" y="53"/>
                        <a:pt x="1" y="53"/>
                        <a:pt x="1" y="53"/>
                      </a:cubicBezTo>
                      <a:cubicBezTo>
                        <a:pt x="3" y="50"/>
                        <a:pt x="3" y="47"/>
                        <a:pt x="6" y="44"/>
                      </a:cubicBezTo>
                      <a:cubicBezTo>
                        <a:pt x="8" y="41"/>
                        <a:pt x="12" y="40"/>
                        <a:pt x="15" y="37"/>
                      </a:cubicBezTo>
                      <a:cubicBezTo>
                        <a:pt x="17" y="37"/>
                        <a:pt x="18" y="35"/>
                        <a:pt x="20" y="34"/>
                      </a:cubicBezTo>
                      <a:cubicBezTo>
                        <a:pt x="21" y="33"/>
                        <a:pt x="23" y="33"/>
                        <a:pt x="25" y="32"/>
                      </a:cubicBezTo>
                      <a:cubicBezTo>
                        <a:pt x="29" y="31"/>
                        <a:pt x="33" y="29"/>
                        <a:pt x="34" y="25"/>
                      </a:cubicBezTo>
                      <a:cubicBezTo>
                        <a:pt x="35" y="21"/>
                        <a:pt x="35" y="18"/>
                        <a:pt x="40" y="20"/>
                      </a:cubicBezTo>
                      <a:cubicBezTo>
                        <a:pt x="43" y="21"/>
                        <a:pt x="46" y="27"/>
                        <a:pt x="50" y="26"/>
                      </a:cubicBezTo>
                      <a:cubicBezTo>
                        <a:pt x="53" y="26"/>
                        <a:pt x="56" y="23"/>
                        <a:pt x="58" y="22"/>
                      </a:cubicBezTo>
                      <a:cubicBezTo>
                        <a:pt x="58" y="21"/>
                        <a:pt x="59" y="14"/>
                        <a:pt x="60" y="12"/>
                      </a:cubicBezTo>
                      <a:cubicBezTo>
                        <a:pt x="61" y="11"/>
                        <a:pt x="68" y="12"/>
                        <a:pt x="70" y="12"/>
                      </a:cubicBezTo>
                      <a:cubicBezTo>
                        <a:pt x="74" y="12"/>
                        <a:pt x="75" y="12"/>
                        <a:pt x="78" y="9"/>
                      </a:cubicBezTo>
                      <a:cubicBezTo>
                        <a:pt x="81" y="5"/>
                        <a:pt x="81" y="2"/>
                        <a:pt x="87" y="1"/>
                      </a:cubicBezTo>
                      <a:cubicBezTo>
                        <a:pt x="88" y="1"/>
                        <a:pt x="90" y="0"/>
                        <a:pt x="92" y="0"/>
                      </a:cubicBezTo>
                      <a:cubicBezTo>
                        <a:pt x="92" y="0"/>
                        <a:pt x="92" y="1"/>
                        <a:pt x="93" y="1"/>
                      </a:cubicBezTo>
                      <a:cubicBezTo>
                        <a:pt x="94" y="2"/>
                        <a:pt x="95" y="4"/>
                        <a:pt x="9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1" name="Freeform 313"/>
                <p:cNvSpPr>
                  <a:spLocks noEditPoints="1"/>
                </p:cNvSpPr>
                <p:nvPr/>
              </p:nvSpPr>
              <p:spPr bwMode="auto">
                <a:xfrm>
                  <a:off x="2814633" y="73025"/>
                  <a:ext cx="6389677" cy="2517774"/>
                </a:xfrm>
                <a:custGeom>
                  <a:avLst/>
                  <a:gdLst/>
                  <a:ahLst/>
                  <a:cxnLst>
                    <a:cxn ang="0">
                      <a:pos x="2294" y="252"/>
                    </a:cxn>
                    <a:cxn ang="0">
                      <a:pos x="2104" y="243"/>
                    </a:cxn>
                    <a:cxn ang="0">
                      <a:pos x="1865" y="192"/>
                    </a:cxn>
                    <a:cxn ang="0">
                      <a:pos x="1678" y="155"/>
                    </a:cxn>
                    <a:cxn ang="0">
                      <a:pos x="1533" y="182"/>
                    </a:cxn>
                    <a:cxn ang="0">
                      <a:pos x="1384" y="141"/>
                    </a:cxn>
                    <a:cxn ang="0">
                      <a:pos x="1246" y="111"/>
                    </a:cxn>
                    <a:cxn ang="0">
                      <a:pos x="1273" y="83"/>
                    </a:cxn>
                    <a:cxn ang="0">
                      <a:pos x="1199" y="25"/>
                    </a:cxn>
                    <a:cxn ang="0">
                      <a:pos x="1064" y="49"/>
                    </a:cxn>
                    <a:cxn ang="0">
                      <a:pos x="890" y="102"/>
                    </a:cxn>
                    <a:cxn ang="0">
                      <a:pos x="846" y="198"/>
                    </a:cxn>
                    <a:cxn ang="0">
                      <a:pos x="750" y="154"/>
                    </a:cxn>
                    <a:cxn ang="0">
                      <a:pos x="719" y="134"/>
                    </a:cxn>
                    <a:cxn ang="0">
                      <a:pos x="727" y="239"/>
                    </a:cxn>
                    <a:cxn ang="0">
                      <a:pos x="752" y="282"/>
                    </a:cxn>
                    <a:cxn ang="0">
                      <a:pos x="617" y="313"/>
                    </a:cxn>
                    <a:cxn ang="0">
                      <a:pos x="679" y="157"/>
                    </a:cxn>
                    <a:cxn ang="0">
                      <a:pos x="606" y="261"/>
                    </a:cxn>
                    <a:cxn ang="0">
                      <a:pos x="409" y="267"/>
                    </a:cxn>
                    <a:cxn ang="0">
                      <a:pos x="267" y="288"/>
                    </a:cxn>
                    <a:cxn ang="0">
                      <a:pos x="198" y="331"/>
                    </a:cxn>
                    <a:cxn ang="0">
                      <a:pos x="68" y="298"/>
                    </a:cxn>
                    <a:cxn ang="0">
                      <a:pos x="107" y="235"/>
                    </a:cxn>
                    <a:cxn ang="0">
                      <a:pos x="20" y="284"/>
                    </a:cxn>
                    <a:cxn ang="0">
                      <a:pos x="54" y="420"/>
                    </a:cxn>
                    <a:cxn ang="0">
                      <a:pos x="34" y="512"/>
                    </a:cxn>
                    <a:cxn ang="0">
                      <a:pos x="20" y="611"/>
                    </a:cxn>
                    <a:cxn ang="0">
                      <a:pos x="72" y="710"/>
                    </a:cxn>
                    <a:cxn ang="0">
                      <a:pos x="147" y="757"/>
                    </a:cxn>
                    <a:cxn ang="0">
                      <a:pos x="158" y="850"/>
                    </a:cxn>
                    <a:cxn ang="0">
                      <a:pos x="274" y="934"/>
                    </a:cxn>
                    <a:cxn ang="0">
                      <a:pos x="301" y="907"/>
                    </a:cxn>
                    <a:cxn ang="0">
                      <a:pos x="292" y="789"/>
                    </a:cxn>
                    <a:cxn ang="0">
                      <a:pos x="351" y="724"/>
                    </a:cxn>
                    <a:cxn ang="0">
                      <a:pos x="510" y="744"/>
                    </a:cxn>
                    <a:cxn ang="0">
                      <a:pos x="511" y="689"/>
                    </a:cxn>
                    <a:cxn ang="0">
                      <a:pos x="627" y="633"/>
                    </a:cxn>
                    <a:cxn ang="0">
                      <a:pos x="723" y="660"/>
                    </a:cxn>
                    <a:cxn ang="0">
                      <a:pos x="849" y="748"/>
                    </a:cxn>
                    <a:cxn ang="0">
                      <a:pos x="981" y="750"/>
                    </a:cxn>
                    <a:cxn ang="0">
                      <a:pos x="1064" y="727"/>
                    </a:cxn>
                    <a:cxn ang="0">
                      <a:pos x="1190" y="762"/>
                    </a:cxn>
                    <a:cxn ang="0">
                      <a:pos x="1354" y="778"/>
                    </a:cxn>
                    <a:cxn ang="0">
                      <a:pos x="1484" y="710"/>
                    </a:cxn>
                    <a:cxn ang="0">
                      <a:pos x="1596" y="842"/>
                    </a:cxn>
                    <a:cxn ang="0">
                      <a:pos x="1548" y="935"/>
                    </a:cxn>
                    <a:cxn ang="0">
                      <a:pos x="1663" y="847"/>
                    </a:cxn>
                    <a:cxn ang="0">
                      <a:pos x="1672" y="668"/>
                    </a:cxn>
                    <a:cxn ang="0">
                      <a:pos x="1665" y="600"/>
                    </a:cxn>
                    <a:cxn ang="0">
                      <a:pos x="1814" y="528"/>
                    </a:cxn>
                    <a:cxn ang="0">
                      <a:pos x="1908" y="490"/>
                    </a:cxn>
                    <a:cxn ang="0">
                      <a:pos x="1988" y="481"/>
                    </a:cxn>
                    <a:cxn ang="0">
                      <a:pos x="2038" y="462"/>
                    </a:cxn>
                    <a:cxn ang="0">
                      <a:pos x="1933" y="733"/>
                    </a:cxn>
                    <a:cxn ang="0">
                      <a:pos x="2011" y="621"/>
                    </a:cxn>
                    <a:cxn ang="0">
                      <a:pos x="2072" y="493"/>
                    </a:cxn>
                    <a:cxn ang="0">
                      <a:pos x="2199" y="453"/>
                    </a:cxn>
                    <a:cxn ang="0">
                      <a:pos x="2221" y="371"/>
                    </a:cxn>
                    <a:cxn ang="0">
                      <a:pos x="2347" y="361"/>
                    </a:cxn>
                    <a:cxn ang="0">
                      <a:pos x="1241" y="641"/>
                    </a:cxn>
                    <a:cxn ang="0">
                      <a:pos x="1199" y="687"/>
                    </a:cxn>
                  </a:cxnLst>
                  <a:rect l="0" t="0" r="r" b="b"/>
                  <a:pathLst>
                    <a:path w="2433" h="958">
                      <a:moveTo>
                        <a:pt x="2427" y="321"/>
                      </a:moveTo>
                      <a:cubicBezTo>
                        <a:pt x="2424" y="319"/>
                        <a:pt x="2422" y="316"/>
                        <a:pt x="2418" y="314"/>
                      </a:cubicBezTo>
                      <a:cubicBezTo>
                        <a:pt x="2411" y="312"/>
                        <a:pt x="2403" y="310"/>
                        <a:pt x="2395" y="308"/>
                      </a:cubicBezTo>
                      <a:cubicBezTo>
                        <a:pt x="2388" y="306"/>
                        <a:pt x="2381" y="304"/>
                        <a:pt x="2373" y="304"/>
                      </a:cubicBezTo>
                      <a:cubicBezTo>
                        <a:pt x="2370" y="304"/>
                        <a:pt x="2369" y="304"/>
                        <a:pt x="2368" y="306"/>
                      </a:cubicBezTo>
                      <a:cubicBezTo>
                        <a:pt x="2367" y="307"/>
                        <a:pt x="2367" y="310"/>
                        <a:pt x="2367" y="311"/>
                      </a:cubicBezTo>
                      <a:cubicBezTo>
                        <a:pt x="2367" y="314"/>
                        <a:pt x="2370" y="321"/>
                        <a:pt x="2372" y="324"/>
                      </a:cubicBezTo>
                      <a:cubicBezTo>
                        <a:pt x="2369" y="321"/>
                        <a:pt x="2365" y="321"/>
                        <a:pt x="2363" y="319"/>
                      </a:cubicBezTo>
                      <a:cubicBezTo>
                        <a:pt x="2361" y="317"/>
                        <a:pt x="2359" y="313"/>
                        <a:pt x="2358" y="311"/>
                      </a:cubicBezTo>
                      <a:cubicBezTo>
                        <a:pt x="2355" y="304"/>
                        <a:pt x="2357" y="296"/>
                        <a:pt x="2354" y="289"/>
                      </a:cubicBezTo>
                      <a:cubicBezTo>
                        <a:pt x="2349" y="282"/>
                        <a:pt x="2342" y="281"/>
                        <a:pt x="2335" y="278"/>
                      </a:cubicBezTo>
                      <a:cubicBezTo>
                        <a:pt x="2327" y="275"/>
                        <a:pt x="2323" y="268"/>
                        <a:pt x="2317" y="262"/>
                      </a:cubicBezTo>
                      <a:cubicBezTo>
                        <a:pt x="2310" y="257"/>
                        <a:pt x="2303" y="255"/>
                        <a:pt x="2294" y="252"/>
                      </a:cubicBezTo>
                      <a:cubicBezTo>
                        <a:pt x="2290" y="251"/>
                        <a:pt x="2286" y="250"/>
                        <a:pt x="2283" y="248"/>
                      </a:cubicBezTo>
                      <a:cubicBezTo>
                        <a:pt x="2279" y="246"/>
                        <a:pt x="2276" y="243"/>
                        <a:pt x="2272" y="241"/>
                      </a:cubicBezTo>
                      <a:cubicBezTo>
                        <a:pt x="2265" y="236"/>
                        <a:pt x="2255" y="234"/>
                        <a:pt x="2247" y="232"/>
                      </a:cubicBezTo>
                      <a:cubicBezTo>
                        <a:pt x="2239" y="230"/>
                        <a:pt x="2231" y="227"/>
                        <a:pt x="2223" y="226"/>
                      </a:cubicBezTo>
                      <a:cubicBezTo>
                        <a:pt x="2215" y="224"/>
                        <a:pt x="2208" y="222"/>
                        <a:pt x="2200" y="222"/>
                      </a:cubicBezTo>
                      <a:cubicBezTo>
                        <a:pt x="2193" y="222"/>
                        <a:pt x="2186" y="222"/>
                        <a:pt x="2179" y="222"/>
                      </a:cubicBezTo>
                      <a:cubicBezTo>
                        <a:pt x="2171" y="221"/>
                        <a:pt x="2165" y="218"/>
                        <a:pt x="2158" y="217"/>
                      </a:cubicBezTo>
                      <a:cubicBezTo>
                        <a:pt x="2151" y="217"/>
                        <a:pt x="2142" y="215"/>
                        <a:pt x="2141" y="224"/>
                      </a:cubicBezTo>
                      <a:cubicBezTo>
                        <a:pt x="2141" y="228"/>
                        <a:pt x="2142" y="232"/>
                        <a:pt x="2144" y="236"/>
                      </a:cubicBezTo>
                      <a:cubicBezTo>
                        <a:pt x="2146" y="239"/>
                        <a:pt x="2148" y="241"/>
                        <a:pt x="2149" y="244"/>
                      </a:cubicBezTo>
                      <a:cubicBezTo>
                        <a:pt x="2150" y="253"/>
                        <a:pt x="2143" y="253"/>
                        <a:pt x="2136" y="253"/>
                      </a:cubicBezTo>
                      <a:cubicBezTo>
                        <a:pt x="2130" y="253"/>
                        <a:pt x="2126" y="253"/>
                        <a:pt x="2121" y="252"/>
                      </a:cubicBezTo>
                      <a:cubicBezTo>
                        <a:pt x="2114" y="250"/>
                        <a:pt x="2108" y="249"/>
                        <a:pt x="2104" y="243"/>
                      </a:cubicBezTo>
                      <a:cubicBezTo>
                        <a:pt x="2100" y="235"/>
                        <a:pt x="2096" y="234"/>
                        <a:pt x="2087" y="234"/>
                      </a:cubicBezTo>
                      <a:cubicBezTo>
                        <a:pt x="2078" y="234"/>
                        <a:pt x="2072" y="233"/>
                        <a:pt x="2063" y="230"/>
                      </a:cubicBezTo>
                      <a:cubicBezTo>
                        <a:pt x="2059" y="229"/>
                        <a:pt x="2055" y="228"/>
                        <a:pt x="2050" y="227"/>
                      </a:cubicBezTo>
                      <a:cubicBezTo>
                        <a:pt x="2047" y="226"/>
                        <a:pt x="2043" y="225"/>
                        <a:pt x="2040" y="225"/>
                      </a:cubicBezTo>
                      <a:cubicBezTo>
                        <a:pt x="2036" y="226"/>
                        <a:pt x="2033" y="227"/>
                        <a:pt x="2029" y="229"/>
                      </a:cubicBezTo>
                      <a:cubicBezTo>
                        <a:pt x="2026" y="231"/>
                        <a:pt x="2023" y="231"/>
                        <a:pt x="2019" y="232"/>
                      </a:cubicBezTo>
                      <a:cubicBezTo>
                        <a:pt x="2013" y="234"/>
                        <a:pt x="2002" y="236"/>
                        <a:pt x="1996" y="233"/>
                      </a:cubicBezTo>
                      <a:cubicBezTo>
                        <a:pt x="1990" y="230"/>
                        <a:pt x="1987" y="221"/>
                        <a:pt x="1985" y="214"/>
                      </a:cubicBezTo>
                      <a:cubicBezTo>
                        <a:pt x="1983" y="207"/>
                        <a:pt x="1981" y="200"/>
                        <a:pt x="1975" y="195"/>
                      </a:cubicBezTo>
                      <a:cubicBezTo>
                        <a:pt x="1969" y="189"/>
                        <a:pt x="1960" y="189"/>
                        <a:pt x="1952" y="189"/>
                      </a:cubicBezTo>
                      <a:cubicBezTo>
                        <a:pt x="1938" y="189"/>
                        <a:pt x="1924" y="191"/>
                        <a:pt x="1910" y="192"/>
                      </a:cubicBezTo>
                      <a:cubicBezTo>
                        <a:pt x="1903" y="193"/>
                        <a:pt x="1895" y="193"/>
                        <a:pt x="1888" y="193"/>
                      </a:cubicBezTo>
                      <a:cubicBezTo>
                        <a:pt x="1881" y="194"/>
                        <a:pt x="1871" y="196"/>
                        <a:pt x="1865" y="192"/>
                      </a:cubicBezTo>
                      <a:cubicBezTo>
                        <a:pt x="1857" y="188"/>
                        <a:pt x="1850" y="183"/>
                        <a:pt x="1842" y="179"/>
                      </a:cubicBezTo>
                      <a:cubicBezTo>
                        <a:pt x="1833" y="175"/>
                        <a:pt x="1824" y="173"/>
                        <a:pt x="1818" y="166"/>
                      </a:cubicBezTo>
                      <a:cubicBezTo>
                        <a:pt x="1823" y="166"/>
                        <a:pt x="1835" y="171"/>
                        <a:pt x="1838" y="166"/>
                      </a:cubicBezTo>
                      <a:cubicBezTo>
                        <a:pt x="1843" y="156"/>
                        <a:pt x="1831" y="154"/>
                        <a:pt x="1825" y="153"/>
                      </a:cubicBezTo>
                      <a:cubicBezTo>
                        <a:pt x="1817" y="151"/>
                        <a:pt x="1809" y="149"/>
                        <a:pt x="1801" y="149"/>
                      </a:cubicBezTo>
                      <a:cubicBezTo>
                        <a:pt x="1793" y="149"/>
                        <a:pt x="1785" y="149"/>
                        <a:pt x="1777" y="149"/>
                      </a:cubicBezTo>
                      <a:cubicBezTo>
                        <a:pt x="1768" y="148"/>
                        <a:pt x="1760" y="145"/>
                        <a:pt x="1751" y="146"/>
                      </a:cubicBezTo>
                      <a:cubicBezTo>
                        <a:pt x="1747" y="147"/>
                        <a:pt x="1742" y="147"/>
                        <a:pt x="1737" y="147"/>
                      </a:cubicBezTo>
                      <a:cubicBezTo>
                        <a:pt x="1734" y="147"/>
                        <a:pt x="1730" y="148"/>
                        <a:pt x="1727" y="147"/>
                      </a:cubicBezTo>
                      <a:cubicBezTo>
                        <a:pt x="1723" y="147"/>
                        <a:pt x="1720" y="145"/>
                        <a:pt x="1716" y="144"/>
                      </a:cubicBezTo>
                      <a:cubicBezTo>
                        <a:pt x="1713" y="144"/>
                        <a:pt x="1709" y="143"/>
                        <a:pt x="1706" y="143"/>
                      </a:cubicBezTo>
                      <a:cubicBezTo>
                        <a:pt x="1699" y="143"/>
                        <a:pt x="1693" y="149"/>
                        <a:pt x="1687" y="151"/>
                      </a:cubicBezTo>
                      <a:cubicBezTo>
                        <a:pt x="1684" y="152"/>
                        <a:pt x="1680" y="153"/>
                        <a:pt x="1678" y="155"/>
                      </a:cubicBezTo>
                      <a:cubicBezTo>
                        <a:pt x="1675" y="158"/>
                        <a:pt x="1680" y="161"/>
                        <a:pt x="1682" y="164"/>
                      </a:cubicBezTo>
                      <a:cubicBezTo>
                        <a:pt x="1684" y="167"/>
                        <a:pt x="1693" y="182"/>
                        <a:pt x="1683" y="179"/>
                      </a:cubicBezTo>
                      <a:cubicBezTo>
                        <a:pt x="1678" y="178"/>
                        <a:pt x="1669" y="174"/>
                        <a:pt x="1664" y="178"/>
                      </a:cubicBezTo>
                      <a:cubicBezTo>
                        <a:pt x="1662" y="180"/>
                        <a:pt x="1659" y="184"/>
                        <a:pt x="1656" y="184"/>
                      </a:cubicBezTo>
                      <a:cubicBezTo>
                        <a:pt x="1652" y="185"/>
                        <a:pt x="1651" y="180"/>
                        <a:pt x="1648" y="178"/>
                      </a:cubicBezTo>
                      <a:cubicBezTo>
                        <a:pt x="1640" y="171"/>
                        <a:pt x="1618" y="172"/>
                        <a:pt x="1609" y="177"/>
                      </a:cubicBezTo>
                      <a:cubicBezTo>
                        <a:pt x="1604" y="179"/>
                        <a:pt x="1595" y="182"/>
                        <a:pt x="1589" y="180"/>
                      </a:cubicBezTo>
                      <a:cubicBezTo>
                        <a:pt x="1586" y="179"/>
                        <a:pt x="1585" y="173"/>
                        <a:pt x="1584" y="171"/>
                      </a:cubicBezTo>
                      <a:cubicBezTo>
                        <a:pt x="1583" y="169"/>
                        <a:pt x="1578" y="161"/>
                        <a:pt x="1576" y="161"/>
                      </a:cubicBezTo>
                      <a:cubicBezTo>
                        <a:pt x="1572" y="167"/>
                        <a:pt x="1570" y="175"/>
                        <a:pt x="1567" y="182"/>
                      </a:cubicBezTo>
                      <a:cubicBezTo>
                        <a:pt x="1565" y="187"/>
                        <a:pt x="1562" y="199"/>
                        <a:pt x="1555" y="199"/>
                      </a:cubicBezTo>
                      <a:cubicBezTo>
                        <a:pt x="1551" y="199"/>
                        <a:pt x="1549" y="195"/>
                        <a:pt x="1546" y="193"/>
                      </a:cubicBezTo>
                      <a:cubicBezTo>
                        <a:pt x="1541" y="189"/>
                        <a:pt x="1537" y="187"/>
                        <a:pt x="1533" y="182"/>
                      </a:cubicBezTo>
                      <a:cubicBezTo>
                        <a:pt x="1529" y="177"/>
                        <a:pt x="1520" y="169"/>
                        <a:pt x="1522" y="162"/>
                      </a:cubicBezTo>
                      <a:cubicBezTo>
                        <a:pt x="1524" y="159"/>
                        <a:pt x="1527" y="156"/>
                        <a:pt x="1528" y="152"/>
                      </a:cubicBezTo>
                      <a:cubicBezTo>
                        <a:pt x="1529" y="148"/>
                        <a:pt x="1529" y="144"/>
                        <a:pt x="1529" y="140"/>
                      </a:cubicBezTo>
                      <a:cubicBezTo>
                        <a:pt x="1529" y="137"/>
                        <a:pt x="1526" y="132"/>
                        <a:pt x="1524" y="130"/>
                      </a:cubicBezTo>
                      <a:cubicBezTo>
                        <a:pt x="1521" y="127"/>
                        <a:pt x="1517" y="127"/>
                        <a:pt x="1513" y="125"/>
                      </a:cubicBezTo>
                      <a:cubicBezTo>
                        <a:pt x="1506" y="122"/>
                        <a:pt x="1497" y="122"/>
                        <a:pt x="1490" y="120"/>
                      </a:cubicBezTo>
                      <a:cubicBezTo>
                        <a:pt x="1482" y="117"/>
                        <a:pt x="1475" y="117"/>
                        <a:pt x="1467" y="117"/>
                      </a:cubicBezTo>
                      <a:cubicBezTo>
                        <a:pt x="1463" y="117"/>
                        <a:pt x="1459" y="116"/>
                        <a:pt x="1454" y="116"/>
                      </a:cubicBezTo>
                      <a:cubicBezTo>
                        <a:pt x="1451" y="116"/>
                        <a:pt x="1448" y="114"/>
                        <a:pt x="1444" y="115"/>
                      </a:cubicBezTo>
                      <a:cubicBezTo>
                        <a:pt x="1437" y="116"/>
                        <a:pt x="1439" y="127"/>
                        <a:pt x="1439" y="133"/>
                      </a:cubicBezTo>
                      <a:cubicBezTo>
                        <a:pt x="1438" y="142"/>
                        <a:pt x="1429" y="141"/>
                        <a:pt x="1422" y="141"/>
                      </a:cubicBezTo>
                      <a:cubicBezTo>
                        <a:pt x="1414" y="142"/>
                        <a:pt x="1405" y="142"/>
                        <a:pt x="1397" y="142"/>
                      </a:cubicBezTo>
                      <a:cubicBezTo>
                        <a:pt x="1393" y="142"/>
                        <a:pt x="1388" y="142"/>
                        <a:pt x="1384" y="141"/>
                      </a:cubicBezTo>
                      <a:cubicBezTo>
                        <a:pt x="1381" y="140"/>
                        <a:pt x="1378" y="139"/>
                        <a:pt x="1375" y="138"/>
                      </a:cubicBezTo>
                      <a:cubicBezTo>
                        <a:pt x="1372" y="137"/>
                        <a:pt x="1369" y="135"/>
                        <a:pt x="1368" y="132"/>
                      </a:cubicBezTo>
                      <a:cubicBezTo>
                        <a:pt x="1366" y="129"/>
                        <a:pt x="1367" y="125"/>
                        <a:pt x="1365" y="122"/>
                      </a:cubicBezTo>
                      <a:cubicBezTo>
                        <a:pt x="1361" y="117"/>
                        <a:pt x="1346" y="120"/>
                        <a:pt x="1340" y="120"/>
                      </a:cubicBezTo>
                      <a:cubicBezTo>
                        <a:pt x="1332" y="121"/>
                        <a:pt x="1323" y="120"/>
                        <a:pt x="1315" y="121"/>
                      </a:cubicBezTo>
                      <a:cubicBezTo>
                        <a:pt x="1311" y="121"/>
                        <a:pt x="1308" y="123"/>
                        <a:pt x="1304" y="124"/>
                      </a:cubicBezTo>
                      <a:cubicBezTo>
                        <a:pt x="1302" y="124"/>
                        <a:pt x="1300" y="125"/>
                        <a:pt x="1298" y="126"/>
                      </a:cubicBezTo>
                      <a:cubicBezTo>
                        <a:pt x="1295" y="127"/>
                        <a:pt x="1295" y="126"/>
                        <a:pt x="1293" y="124"/>
                      </a:cubicBezTo>
                      <a:cubicBezTo>
                        <a:pt x="1289" y="121"/>
                        <a:pt x="1285" y="120"/>
                        <a:pt x="1280" y="120"/>
                      </a:cubicBezTo>
                      <a:cubicBezTo>
                        <a:pt x="1278" y="121"/>
                        <a:pt x="1271" y="124"/>
                        <a:pt x="1269" y="122"/>
                      </a:cubicBezTo>
                      <a:cubicBezTo>
                        <a:pt x="1267" y="121"/>
                        <a:pt x="1266" y="115"/>
                        <a:pt x="1265" y="113"/>
                      </a:cubicBezTo>
                      <a:cubicBezTo>
                        <a:pt x="1263" y="107"/>
                        <a:pt x="1261" y="105"/>
                        <a:pt x="1255" y="107"/>
                      </a:cubicBezTo>
                      <a:cubicBezTo>
                        <a:pt x="1252" y="108"/>
                        <a:pt x="1249" y="109"/>
                        <a:pt x="1246" y="111"/>
                      </a:cubicBezTo>
                      <a:cubicBezTo>
                        <a:pt x="1242" y="114"/>
                        <a:pt x="1243" y="116"/>
                        <a:pt x="1242" y="120"/>
                      </a:cubicBezTo>
                      <a:cubicBezTo>
                        <a:pt x="1241" y="128"/>
                        <a:pt x="1229" y="126"/>
                        <a:pt x="1222" y="127"/>
                      </a:cubicBezTo>
                      <a:cubicBezTo>
                        <a:pt x="1214" y="128"/>
                        <a:pt x="1206" y="129"/>
                        <a:pt x="1197" y="130"/>
                      </a:cubicBezTo>
                      <a:cubicBezTo>
                        <a:pt x="1192" y="130"/>
                        <a:pt x="1185" y="132"/>
                        <a:pt x="1180" y="134"/>
                      </a:cubicBezTo>
                      <a:cubicBezTo>
                        <a:pt x="1178" y="135"/>
                        <a:pt x="1175" y="137"/>
                        <a:pt x="1173" y="139"/>
                      </a:cubicBezTo>
                      <a:cubicBezTo>
                        <a:pt x="1171" y="139"/>
                        <a:pt x="1167" y="140"/>
                        <a:pt x="1166" y="142"/>
                      </a:cubicBezTo>
                      <a:cubicBezTo>
                        <a:pt x="1168" y="138"/>
                        <a:pt x="1168" y="134"/>
                        <a:pt x="1171" y="132"/>
                      </a:cubicBezTo>
                      <a:cubicBezTo>
                        <a:pt x="1174" y="130"/>
                        <a:pt x="1178" y="128"/>
                        <a:pt x="1182" y="127"/>
                      </a:cubicBezTo>
                      <a:cubicBezTo>
                        <a:pt x="1191" y="124"/>
                        <a:pt x="1199" y="120"/>
                        <a:pt x="1207" y="116"/>
                      </a:cubicBezTo>
                      <a:cubicBezTo>
                        <a:pt x="1214" y="113"/>
                        <a:pt x="1221" y="108"/>
                        <a:pt x="1228" y="104"/>
                      </a:cubicBezTo>
                      <a:cubicBezTo>
                        <a:pt x="1232" y="102"/>
                        <a:pt x="1237" y="102"/>
                        <a:pt x="1241" y="99"/>
                      </a:cubicBezTo>
                      <a:cubicBezTo>
                        <a:pt x="1245" y="97"/>
                        <a:pt x="1248" y="94"/>
                        <a:pt x="1251" y="92"/>
                      </a:cubicBezTo>
                      <a:cubicBezTo>
                        <a:pt x="1258" y="87"/>
                        <a:pt x="1266" y="87"/>
                        <a:pt x="1273" y="83"/>
                      </a:cubicBezTo>
                      <a:cubicBezTo>
                        <a:pt x="1280" y="80"/>
                        <a:pt x="1285" y="76"/>
                        <a:pt x="1291" y="70"/>
                      </a:cubicBezTo>
                      <a:cubicBezTo>
                        <a:pt x="1293" y="68"/>
                        <a:pt x="1296" y="64"/>
                        <a:pt x="1295" y="61"/>
                      </a:cubicBezTo>
                      <a:cubicBezTo>
                        <a:pt x="1295" y="57"/>
                        <a:pt x="1291" y="54"/>
                        <a:pt x="1289" y="51"/>
                      </a:cubicBezTo>
                      <a:cubicBezTo>
                        <a:pt x="1286" y="49"/>
                        <a:pt x="1284" y="45"/>
                        <a:pt x="1282" y="42"/>
                      </a:cubicBezTo>
                      <a:cubicBezTo>
                        <a:pt x="1281" y="41"/>
                        <a:pt x="1281" y="40"/>
                        <a:pt x="1279" y="38"/>
                      </a:cubicBezTo>
                      <a:cubicBezTo>
                        <a:pt x="1277" y="36"/>
                        <a:pt x="1275" y="36"/>
                        <a:pt x="1272" y="35"/>
                      </a:cubicBezTo>
                      <a:cubicBezTo>
                        <a:pt x="1266" y="31"/>
                        <a:pt x="1259" y="25"/>
                        <a:pt x="1251" y="25"/>
                      </a:cubicBezTo>
                      <a:cubicBezTo>
                        <a:pt x="1247" y="24"/>
                        <a:pt x="1243" y="24"/>
                        <a:pt x="1240" y="25"/>
                      </a:cubicBezTo>
                      <a:cubicBezTo>
                        <a:pt x="1236" y="25"/>
                        <a:pt x="1233" y="27"/>
                        <a:pt x="1230" y="28"/>
                      </a:cubicBezTo>
                      <a:cubicBezTo>
                        <a:pt x="1223" y="30"/>
                        <a:pt x="1217" y="32"/>
                        <a:pt x="1210" y="34"/>
                      </a:cubicBezTo>
                      <a:cubicBezTo>
                        <a:pt x="1203" y="36"/>
                        <a:pt x="1195" y="38"/>
                        <a:pt x="1188" y="38"/>
                      </a:cubicBezTo>
                      <a:cubicBezTo>
                        <a:pt x="1187" y="33"/>
                        <a:pt x="1189" y="33"/>
                        <a:pt x="1193" y="30"/>
                      </a:cubicBezTo>
                      <a:cubicBezTo>
                        <a:pt x="1195" y="29"/>
                        <a:pt x="1199" y="28"/>
                        <a:pt x="1199" y="25"/>
                      </a:cubicBezTo>
                      <a:cubicBezTo>
                        <a:pt x="1200" y="18"/>
                        <a:pt x="1189" y="20"/>
                        <a:pt x="1185" y="20"/>
                      </a:cubicBezTo>
                      <a:cubicBezTo>
                        <a:pt x="1178" y="20"/>
                        <a:pt x="1173" y="18"/>
                        <a:pt x="1166" y="19"/>
                      </a:cubicBezTo>
                      <a:cubicBezTo>
                        <a:pt x="1161" y="20"/>
                        <a:pt x="1155" y="20"/>
                        <a:pt x="1150" y="20"/>
                      </a:cubicBezTo>
                      <a:cubicBezTo>
                        <a:pt x="1153" y="20"/>
                        <a:pt x="1155" y="18"/>
                        <a:pt x="1158" y="17"/>
                      </a:cubicBezTo>
                      <a:cubicBezTo>
                        <a:pt x="1161" y="15"/>
                        <a:pt x="1165" y="15"/>
                        <a:pt x="1169" y="14"/>
                      </a:cubicBezTo>
                      <a:cubicBezTo>
                        <a:pt x="1173" y="13"/>
                        <a:pt x="1187" y="11"/>
                        <a:pt x="1186" y="5"/>
                      </a:cubicBezTo>
                      <a:cubicBezTo>
                        <a:pt x="1172" y="0"/>
                        <a:pt x="1155" y="3"/>
                        <a:pt x="1141" y="6"/>
                      </a:cubicBezTo>
                      <a:cubicBezTo>
                        <a:pt x="1133" y="8"/>
                        <a:pt x="1125" y="10"/>
                        <a:pt x="1118" y="13"/>
                      </a:cubicBezTo>
                      <a:cubicBezTo>
                        <a:pt x="1110" y="16"/>
                        <a:pt x="1106" y="20"/>
                        <a:pt x="1105" y="28"/>
                      </a:cubicBezTo>
                      <a:cubicBezTo>
                        <a:pt x="1101" y="52"/>
                        <a:pt x="1078" y="21"/>
                        <a:pt x="1074" y="34"/>
                      </a:cubicBezTo>
                      <a:cubicBezTo>
                        <a:pt x="1072" y="39"/>
                        <a:pt x="1079" y="39"/>
                        <a:pt x="1082" y="40"/>
                      </a:cubicBezTo>
                      <a:cubicBezTo>
                        <a:pt x="1085" y="42"/>
                        <a:pt x="1087" y="42"/>
                        <a:pt x="1086" y="46"/>
                      </a:cubicBezTo>
                      <a:cubicBezTo>
                        <a:pt x="1080" y="49"/>
                        <a:pt x="1071" y="48"/>
                        <a:pt x="1064" y="49"/>
                      </a:cubicBezTo>
                      <a:cubicBezTo>
                        <a:pt x="1056" y="49"/>
                        <a:pt x="1048" y="49"/>
                        <a:pt x="1040" y="49"/>
                      </a:cubicBezTo>
                      <a:cubicBezTo>
                        <a:pt x="1032" y="48"/>
                        <a:pt x="1023" y="48"/>
                        <a:pt x="1015" y="47"/>
                      </a:cubicBezTo>
                      <a:cubicBezTo>
                        <a:pt x="1009" y="47"/>
                        <a:pt x="994" y="42"/>
                        <a:pt x="989" y="46"/>
                      </a:cubicBezTo>
                      <a:cubicBezTo>
                        <a:pt x="987" y="48"/>
                        <a:pt x="988" y="51"/>
                        <a:pt x="986" y="53"/>
                      </a:cubicBezTo>
                      <a:cubicBezTo>
                        <a:pt x="985" y="56"/>
                        <a:pt x="982" y="57"/>
                        <a:pt x="979" y="58"/>
                      </a:cubicBezTo>
                      <a:cubicBezTo>
                        <a:pt x="973" y="59"/>
                        <a:pt x="967" y="58"/>
                        <a:pt x="961" y="57"/>
                      </a:cubicBezTo>
                      <a:cubicBezTo>
                        <a:pt x="950" y="56"/>
                        <a:pt x="935" y="57"/>
                        <a:pt x="929" y="68"/>
                      </a:cubicBezTo>
                      <a:cubicBezTo>
                        <a:pt x="926" y="67"/>
                        <a:pt x="922" y="69"/>
                        <a:pt x="919" y="70"/>
                      </a:cubicBezTo>
                      <a:cubicBezTo>
                        <a:pt x="915" y="71"/>
                        <a:pt x="911" y="72"/>
                        <a:pt x="906" y="72"/>
                      </a:cubicBezTo>
                      <a:cubicBezTo>
                        <a:pt x="901" y="73"/>
                        <a:pt x="899" y="74"/>
                        <a:pt x="895" y="77"/>
                      </a:cubicBezTo>
                      <a:cubicBezTo>
                        <a:pt x="892" y="79"/>
                        <a:pt x="889" y="82"/>
                        <a:pt x="887" y="85"/>
                      </a:cubicBezTo>
                      <a:cubicBezTo>
                        <a:pt x="885" y="87"/>
                        <a:pt x="883" y="91"/>
                        <a:pt x="883" y="95"/>
                      </a:cubicBezTo>
                      <a:cubicBezTo>
                        <a:pt x="883" y="99"/>
                        <a:pt x="887" y="100"/>
                        <a:pt x="890" y="102"/>
                      </a:cubicBezTo>
                      <a:cubicBezTo>
                        <a:pt x="893" y="104"/>
                        <a:pt x="895" y="107"/>
                        <a:pt x="894" y="110"/>
                      </a:cubicBezTo>
                      <a:cubicBezTo>
                        <a:pt x="894" y="114"/>
                        <a:pt x="890" y="113"/>
                        <a:pt x="886" y="114"/>
                      </a:cubicBezTo>
                      <a:cubicBezTo>
                        <a:pt x="883" y="114"/>
                        <a:pt x="881" y="115"/>
                        <a:pt x="878" y="116"/>
                      </a:cubicBezTo>
                      <a:cubicBezTo>
                        <a:pt x="875" y="116"/>
                        <a:pt x="870" y="116"/>
                        <a:pt x="867" y="116"/>
                      </a:cubicBezTo>
                      <a:cubicBezTo>
                        <a:pt x="860" y="116"/>
                        <a:pt x="855" y="116"/>
                        <a:pt x="848" y="116"/>
                      </a:cubicBezTo>
                      <a:cubicBezTo>
                        <a:pt x="842" y="116"/>
                        <a:pt x="836" y="117"/>
                        <a:pt x="829" y="117"/>
                      </a:cubicBezTo>
                      <a:cubicBezTo>
                        <a:pt x="822" y="117"/>
                        <a:pt x="815" y="118"/>
                        <a:pt x="809" y="121"/>
                      </a:cubicBezTo>
                      <a:cubicBezTo>
                        <a:pt x="804" y="124"/>
                        <a:pt x="795" y="130"/>
                        <a:pt x="798" y="138"/>
                      </a:cubicBezTo>
                      <a:cubicBezTo>
                        <a:pt x="799" y="140"/>
                        <a:pt x="803" y="144"/>
                        <a:pt x="805" y="146"/>
                      </a:cubicBezTo>
                      <a:cubicBezTo>
                        <a:pt x="809" y="149"/>
                        <a:pt x="813" y="152"/>
                        <a:pt x="817" y="154"/>
                      </a:cubicBezTo>
                      <a:cubicBezTo>
                        <a:pt x="825" y="158"/>
                        <a:pt x="834" y="165"/>
                        <a:pt x="837" y="173"/>
                      </a:cubicBezTo>
                      <a:cubicBezTo>
                        <a:pt x="839" y="177"/>
                        <a:pt x="840" y="181"/>
                        <a:pt x="842" y="185"/>
                      </a:cubicBezTo>
                      <a:cubicBezTo>
                        <a:pt x="844" y="190"/>
                        <a:pt x="844" y="193"/>
                        <a:pt x="846" y="198"/>
                      </a:cubicBezTo>
                      <a:cubicBezTo>
                        <a:pt x="847" y="204"/>
                        <a:pt x="848" y="210"/>
                        <a:pt x="851" y="216"/>
                      </a:cubicBezTo>
                      <a:cubicBezTo>
                        <a:pt x="852" y="219"/>
                        <a:pt x="854" y="230"/>
                        <a:pt x="858" y="231"/>
                      </a:cubicBezTo>
                      <a:cubicBezTo>
                        <a:pt x="852" y="233"/>
                        <a:pt x="845" y="227"/>
                        <a:pt x="840" y="225"/>
                      </a:cubicBezTo>
                      <a:cubicBezTo>
                        <a:pt x="835" y="222"/>
                        <a:pt x="827" y="218"/>
                        <a:pt x="824" y="213"/>
                      </a:cubicBezTo>
                      <a:cubicBezTo>
                        <a:pt x="821" y="207"/>
                        <a:pt x="826" y="202"/>
                        <a:pt x="827" y="196"/>
                      </a:cubicBezTo>
                      <a:cubicBezTo>
                        <a:pt x="828" y="193"/>
                        <a:pt x="829" y="190"/>
                        <a:pt x="829" y="187"/>
                      </a:cubicBezTo>
                      <a:cubicBezTo>
                        <a:pt x="829" y="184"/>
                        <a:pt x="828" y="181"/>
                        <a:pt x="827" y="177"/>
                      </a:cubicBezTo>
                      <a:cubicBezTo>
                        <a:pt x="824" y="176"/>
                        <a:pt x="822" y="173"/>
                        <a:pt x="819" y="172"/>
                      </a:cubicBezTo>
                      <a:cubicBezTo>
                        <a:pt x="815" y="170"/>
                        <a:pt x="811" y="168"/>
                        <a:pt x="808" y="167"/>
                      </a:cubicBezTo>
                      <a:cubicBezTo>
                        <a:pt x="800" y="164"/>
                        <a:pt x="791" y="162"/>
                        <a:pt x="783" y="157"/>
                      </a:cubicBezTo>
                      <a:cubicBezTo>
                        <a:pt x="780" y="155"/>
                        <a:pt x="776" y="153"/>
                        <a:pt x="772" y="152"/>
                      </a:cubicBezTo>
                      <a:cubicBezTo>
                        <a:pt x="768" y="151"/>
                        <a:pt x="764" y="149"/>
                        <a:pt x="760" y="149"/>
                      </a:cubicBezTo>
                      <a:cubicBezTo>
                        <a:pt x="756" y="150"/>
                        <a:pt x="753" y="152"/>
                        <a:pt x="750" y="154"/>
                      </a:cubicBezTo>
                      <a:cubicBezTo>
                        <a:pt x="747" y="157"/>
                        <a:pt x="744" y="159"/>
                        <a:pt x="741" y="162"/>
                      </a:cubicBezTo>
                      <a:cubicBezTo>
                        <a:pt x="740" y="164"/>
                        <a:pt x="737" y="167"/>
                        <a:pt x="740" y="170"/>
                      </a:cubicBezTo>
                      <a:cubicBezTo>
                        <a:pt x="741" y="171"/>
                        <a:pt x="744" y="171"/>
                        <a:pt x="745" y="172"/>
                      </a:cubicBezTo>
                      <a:cubicBezTo>
                        <a:pt x="747" y="172"/>
                        <a:pt x="749" y="174"/>
                        <a:pt x="751" y="175"/>
                      </a:cubicBezTo>
                      <a:cubicBezTo>
                        <a:pt x="755" y="176"/>
                        <a:pt x="757" y="178"/>
                        <a:pt x="759" y="182"/>
                      </a:cubicBezTo>
                      <a:cubicBezTo>
                        <a:pt x="760" y="185"/>
                        <a:pt x="763" y="190"/>
                        <a:pt x="762" y="193"/>
                      </a:cubicBezTo>
                      <a:cubicBezTo>
                        <a:pt x="759" y="194"/>
                        <a:pt x="756" y="191"/>
                        <a:pt x="753" y="190"/>
                      </a:cubicBezTo>
                      <a:cubicBezTo>
                        <a:pt x="749" y="190"/>
                        <a:pt x="745" y="189"/>
                        <a:pt x="741" y="188"/>
                      </a:cubicBezTo>
                      <a:cubicBezTo>
                        <a:pt x="737" y="188"/>
                        <a:pt x="734" y="186"/>
                        <a:pt x="731" y="185"/>
                      </a:cubicBezTo>
                      <a:cubicBezTo>
                        <a:pt x="726" y="184"/>
                        <a:pt x="727" y="180"/>
                        <a:pt x="727" y="176"/>
                      </a:cubicBezTo>
                      <a:cubicBezTo>
                        <a:pt x="727" y="169"/>
                        <a:pt x="728" y="162"/>
                        <a:pt x="728" y="155"/>
                      </a:cubicBezTo>
                      <a:cubicBezTo>
                        <a:pt x="728" y="151"/>
                        <a:pt x="727" y="148"/>
                        <a:pt x="726" y="144"/>
                      </a:cubicBezTo>
                      <a:cubicBezTo>
                        <a:pt x="725" y="142"/>
                        <a:pt x="721" y="134"/>
                        <a:pt x="719" y="134"/>
                      </a:cubicBezTo>
                      <a:cubicBezTo>
                        <a:pt x="719" y="134"/>
                        <a:pt x="719" y="134"/>
                        <a:pt x="719" y="134"/>
                      </a:cubicBezTo>
                      <a:cubicBezTo>
                        <a:pt x="719" y="137"/>
                        <a:pt x="716" y="141"/>
                        <a:pt x="714" y="143"/>
                      </a:cubicBezTo>
                      <a:cubicBezTo>
                        <a:pt x="713" y="147"/>
                        <a:pt x="711" y="150"/>
                        <a:pt x="710" y="153"/>
                      </a:cubicBezTo>
                      <a:cubicBezTo>
                        <a:pt x="706" y="159"/>
                        <a:pt x="699" y="164"/>
                        <a:pt x="694" y="168"/>
                      </a:cubicBezTo>
                      <a:cubicBezTo>
                        <a:pt x="692" y="170"/>
                        <a:pt x="688" y="172"/>
                        <a:pt x="685" y="174"/>
                      </a:cubicBezTo>
                      <a:cubicBezTo>
                        <a:pt x="683" y="178"/>
                        <a:pt x="685" y="181"/>
                        <a:pt x="688" y="184"/>
                      </a:cubicBezTo>
                      <a:cubicBezTo>
                        <a:pt x="691" y="187"/>
                        <a:pt x="692" y="189"/>
                        <a:pt x="692" y="194"/>
                      </a:cubicBezTo>
                      <a:cubicBezTo>
                        <a:pt x="693" y="197"/>
                        <a:pt x="694" y="201"/>
                        <a:pt x="694" y="205"/>
                      </a:cubicBezTo>
                      <a:cubicBezTo>
                        <a:pt x="694" y="213"/>
                        <a:pt x="693" y="220"/>
                        <a:pt x="692" y="228"/>
                      </a:cubicBezTo>
                      <a:cubicBezTo>
                        <a:pt x="692" y="232"/>
                        <a:pt x="693" y="236"/>
                        <a:pt x="695" y="239"/>
                      </a:cubicBezTo>
                      <a:cubicBezTo>
                        <a:pt x="698" y="243"/>
                        <a:pt x="701" y="243"/>
                        <a:pt x="705" y="243"/>
                      </a:cubicBezTo>
                      <a:cubicBezTo>
                        <a:pt x="708" y="243"/>
                        <a:pt x="712" y="244"/>
                        <a:pt x="715" y="243"/>
                      </a:cubicBezTo>
                      <a:cubicBezTo>
                        <a:pt x="719" y="242"/>
                        <a:pt x="722" y="240"/>
                        <a:pt x="727" y="239"/>
                      </a:cubicBezTo>
                      <a:cubicBezTo>
                        <a:pt x="730" y="239"/>
                        <a:pt x="734" y="237"/>
                        <a:pt x="737" y="239"/>
                      </a:cubicBezTo>
                      <a:cubicBezTo>
                        <a:pt x="740" y="240"/>
                        <a:pt x="741" y="243"/>
                        <a:pt x="743" y="244"/>
                      </a:cubicBezTo>
                      <a:cubicBezTo>
                        <a:pt x="745" y="245"/>
                        <a:pt x="747" y="245"/>
                        <a:pt x="749" y="246"/>
                      </a:cubicBezTo>
                      <a:cubicBezTo>
                        <a:pt x="750" y="247"/>
                        <a:pt x="750" y="247"/>
                        <a:pt x="751" y="249"/>
                      </a:cubicBezTo>
                      <a:cubicBezTo>
                        <a:pt x="754" y="253"/>
                        <a:pt x="757" y="257"/>
                        <a:pt x="759" y="262"/>
                      </a:cubicBezTo>
                      <a:cubicBezTo>
                        <a:pt x="760" y="265"/>
                        <a:pt x="759" y="268"/>
                        <a:pt x="760" y="271"/>
                      </a:cubicBezTo>
                      <a:cubicBezTo>
                        <a:pt x="760" y="273"/>
                        <a:pt x="762" y="276"/>
                        <a:pt x="763" y="278"/>
                      </a:cubicBezTo>
                      <a:cubicBezTo>
                        <a:pt x="767" y="283"/>
                        <a:pt x="771" y="287"/>
                        <a:pt x="776" y="290"/>
                      </a:cubicBezTo>
                      <a:cubicBezTo>
                        <a:pt x="780" y="292"/>
                        <a:pt x="785" y="300"/>
                        <a:pt x="790" y="299"/>
                      </a:cubicBezTo>
                      <a:cubicBezTo>
                        <a:pt x="786" y="300"/>
                        <a:pt x="783" y="301"/>
                        <a:pt x="779" y="301"/>
                      </a:cubicBezTo>
                      <a:cubicBezTo>
                        <a:pt x="776" y="302"/>
                        <a:pt x="773" y="303"/>
                        <a:pt x="769" y="301"/>
                      </a:cubicBezTo>
                      <a:cubicBezTo>
                        <a:pt x="766" y="299"/>
                        <a:pt x="763" y="295"/>
                        <a:pt x="761" y="292"/>
                      </a:cubicBezTo>
                      <a:cubicBezTo>
                        <a:pt x="758" y="289"/>
                        <a:pt x="755" y="286"/>
                        <a:pt x="752" y="282"/>
                      </a:cubicBezTo>
                      <a:cubicBezTo>
                        <a:pt x="746" y="275"/>
                        <a:pt x="746" y="267"/>
                        <a:pt x="742" y="259"/>
                      </a:cubicBezTo>
                      <a:cubicBezTo>
                        <a:pt x="738" y="252"/>
                        <a:pt x="729" y="251"/>
                        <a:pt x="722" y="251"/>
                      </a:cubicBezTo>
                      <a:cubicBezTo>
                        <a:pt x="718" y="251"/>
                        <a:pt x="711" y="250"/>
                        <a:pt x="709" y="254"/>
                      </a:cubicBezTo>
                      <a:cubicBezTo>
                        <a:pt x="708" y="257"/>
                        <a:pt x="709" y="263"/>
                        <a:pt x="709" y="267"/>
                      </a:cubicBezTo>
                      <a:cubicBezTo>
                        <a:pt x="709" y="271"/>
                        <a:pt x="710" y="276"/>
                        <a:pt x="709" y="279"/>
                      </a:cubicBezTo>
                      <a:cubicBezTo>
                        <a:pt x="707" y="285"/>
                        <a:pt x="702" y="288"/>
                        <a:pt x="699" y="292"/>
                      </a:cubicBezTo>
                      <a:cubicBezTo>
                        <a:pt x="696" y="295"/>
                        <a:pt x="695" y="301"/>
                        <a:pt x="692" y="304"/>
                      </a:cubicBezTo>
                      <a:cubicBezTo>
                        <a:pt x="689" y="306"/>
                        <a:pt x="686" y="308"/>
                        <a:pt x="683" y="310"/>
                      </a:cubicBezTo>
                      <a:cubicBezTo>
                        <a:pt x="680" y="313"/>
                        <a:pt x="678" y="317"/>
                        <a:pt x="675" y="319"/>
                      </a:cubicBezTo>
                      <a:cubicBezTo>
                        <a:pt x="672" y="322"/>
                        <a:pt x="667" y="323"/>
                        <a:pt x="663" y="323"/>
                      </a:cubicBezTo>
                      <a:cubicBezTo>
                        <a:pt x="655" y="323"/>
                        <a:pt x="648" y="321"/>
                        <a:pt x="640" y="319"/>
                      </a:cubicBezTo>
                      <a:cubicBezTo>
                        <a:pt x="636" y="318"/>
                        <a:pt x="632" y="318"/>
                        <a:pt x="628" y="317"/>
                      </a:cubicBezTo>
                      <a:cubicBezTo>
                        <a:pt x="624" y="316"/>
                        <a:pt x="621" y="314"/>
                        <a:pt x="617" y="313"/>
                      </a:cubicBezTo>
                      <a:cubicBezTo>
                        <a:pt x="616" y="313"/>
                        <a:pt x="614" y="313"/>
                        <a:pt x="613" y="313"/>
                      </a:cubicBezTo>
                      <a:cubicBezTo>
                        <a:pt x="621" y="312"/>
                        <a:pt x="628" y="312"/>
                        <a:pt x="636" y="310"/>
                      </a:cubicBezTo>
                      <a:cubicBezTo>
                        <a:pt x="644" y="309"/>
                        <a:pt x="652" y="310"/>
                        <a:pt x="660" y="308"/>
                      </a:cubicBezTo>
                      <a:cubicBezTo>
                        <a:pt x="666" y="306"/>
                        <a:pt x="675" y="303"/>
                        <a:pt x="680" y="298"/>
                      </a:cubicBezTo>
                      <a:cubicBezTo>
                        <a:pt x="684" y="293"/>
                        <a:pt x="686" y="285"/>
                        <a:pt x="689" y="279"/>
                      </a:cubicBezTo>
                      <a:cubicBezTo>
                        <a:pt x="690" y="275"/>
                        <a:pt x="692" y="271"/>
                        <a:pt x="692" y="266"/>
                      </a:cubicBezTo>
                      <a:cubicBezTo>
                        <a:pt x="692" y="260"/>
                        <a:pt x="687" y="255"/>
                        <a:pt x="684" y="251"/>
                      </a:cubicBezTo>
                      <a:cubicBezTo>
                        <a:pt x="680" y="247"/>
                        <a:pt x="676" y="243"/>
                        <a:pt x="675" y="237"/>
                      </a:cubicBezTo>
                      <a:cubicBezTo>
                        <a:pt x="674" y="225"/>
                        <a:pt x="677" y="212"/>
                        <a:pt x="677" y="200"/>
                      </a:cubicBezTo>
                      <a:cubicBezTo>
                        <a:pt x="677" y="195"/>
                        <a:pt x="677" y="192"/>
                        <a:pt x="675" y="188"/>
                      </a:cubicBezTo>
                      <a:cubicBezTo>
                        <a:pt x="673" y="184"/>
                        <a:pt x="668" y="181"/>
                        <a:pt x="668" y="176"/>
                      </a:cubicBezTo>
                      <a:cubicBezTo>
                        <a:pt x="668" y="173"/>
                        <a:pt x="671" y="170"/>
                        <a:pt x="673" y="167"/>
                      </a:cubicBezTo>
                      <a:cubicBezTo>
                        <a:pt x="676" y="164"/>
                        <a:pt x="677" y="160"/>
                        <a:pt x="679" y="157"/>
                      </a:cubicBezTo>
                      <a:cubicBezTo>
                        <a:pt x="680" y="153"/>
                        <a:pt x="682" y="150"/>
                        <a:pt x="682" y="147"/>
                      </a:cubicBezTo>
                      <a:cubicBezTo>
                        <a:pt x="683" y="141"/>
                        <a:pt x="680" y="139"/>
                        <a:pt x="675" y="138"/>
                      </a:cubicBezTo>
                      <a:cubicBezTo>
                        <a:pt x="666" y="135"/>
                        <a:pt x="656" y="133"/>
                        <a:pt x="647" y="134"/>
                      </a:cubicBezTo>
                      <a:cubicBezTo>
                        <a:pt x="638" y="135"/>
                        <a:pt x="627" y="138"/>
                        <a:pt x="623" y="146"/>
                      </a:cubicBezTo>
                      <a:cubicBezTo>
                        <a:pt x="618" y="154"/>
                        <a:pt x="613" y="161"/>
                        <a:pt x="608" y="169"/>
                      </a:cubicBezTo>
                      <a:cubicBezTo>
                        <a:pt x="603" y="176"/>
                        <a:pt x="599" y="183"/>
                        <a:pt x="597" y="191"/>
                      </a:cubicBezTo>
                      <a:cubicBezTo>
                        <a:pt x="593" y="205"/>
                        <a:pt x="589" y="217"/>
                        <a:pt x="590" y="231"/>
                      </a:cubicBezTo>
                      <a:cubicBezTo>
                        <a:pt x="597" y="232"/>
                        <a:pt x="605" y="230"/>
                        <a:pt x="610" y="237"/>
                      </a:cubicBezTo>
                      <a:cubicBezTo>
                        <a:pt x="611" y="239"/>
                        <a:pt x="611" y="241"/>
                        <a:pt x="612" y="242"/>
                      </a:cubicBezTo>
                      <a:cubicBezTo>
                        <a:pt x="613" y="244"/>
                        <a:pt x="614" y="245"/>
                        <a:pt x="615" y="246"/>
                      </a:cubicBezTo>
                      <a:cubicBezTo>
                        <a:pt x="618" y="249"/>
                        <a:pt x="621" y="252"/>
                        <a:pt x="621" y="257"/>
                      </a:cubicBezTo>
                      <a:cubicBezTo>
                        <a:pt x="620" y="260"/>
                        <a:pt x="619" y="264"/>
                        <a:pt x="616" y="265"/>
                      </a:cubicBezTo>
                      <a:cubicBezTo>
                        <a:pt x="613" y="266"/>
                        <a:pt x="608" y="263"/>
                        <a:pt x="606" y="261"/>
                      </a:cubicBezTo>
                      <a:cubicBezTo>
                        <a:pt x="602" y="259"/>
                        <a:pt x="599" y="255"/>
                        <a:pt x="595" y="253"/>
                      </a:cubicBezTo>
                      <a:cubicBezTo>
                        <a:pt x="592" y="251"/>
                        <a:pt x="588" y="248"/>
                        <a:pt x="585" y="245"/>
                      </a:cubicBezTo>
                      <a:cubicBezTo>
                        <a:pt x="570" y="234"/>
                        <a:pt x="551" y="230"/>
                        <a:pt x="533" y="229"/>
                      </a:cubicBezTo>
                      <a:cubicBezTo>
                        <a:pt x="529" y="228"/>
                        <a:pt x="525" y="229"/>
                        <a:pt x="521" y="228"/>
                      </a:cubicBezTo>
                      <a:cubicBezTo>
                        <a:pt x="515" y="228"/>
                        <a:pt x="510" y="224"/>
                        <a:pt x="505" y="224"/>
                      </a:cubicBezTo>
                      <a:cubicBezTo>
                        <a:pt x="501" y="224"/>
                        <a:pt x="497" y="224"/>
                        <a:pt x="496" y="228"/>
                      </a:cubicBezTo>
                      <a:cubicBezTo>
                        <a:pt x="493" y="236"/>
                        <a:pt x="504" y="246"/>
                        <a:pt x="498" y="253"/>
                      </a:cubicBezTo>
                      <a:cubicBezTo>
                        <a:pt x="496" y="255"/>
                        <a:pt x="490" y="258"/>
                        <a:pt x="487" y="258"/>
                      </a:cubicBezTo>
                      <a:cubicBezTo>
                        <a:pt x="481" y="258"/>
                        <a:pt x="484" y="252"/>
                        <a:pt x="481" y="249"/>
                      </a:cubicBezTo>
                      <a:cubicBezTo>
                        <a:pt x="479" y="248"/>
                        <a:pt x="474" y="249"/>
                        <a:pt x="472" y="249"/>
                      </a:cubicBezTo>
                      <a:cubicBezTo>
                        <a:pt x="466" y="249"/>
                        <a:pt x="462" y="249"/>
                        <a:pt x="456" y="252"/>
                      </a:cubicBezTo>
                      <a:cubicBezTo>
                        <a:pt x="451" y="255"/>
                        <a:pt x="448" y="257"/>
                        <a:pt x="441" y="257"/>
                      </a:cubicBezTo>
                      <a:cubicBezTo>
                        <a:pt x="430" y="256"/>
                        <a:pt x="420" y="263"/>
                        <a:pt x="409" y="267"/>
                      </a:cubicBezTo>
                      <a:cubicBezTo>
                        <a:pt x="405" y="269"/>
                        <a:pt x="395" y="273"/>
                        <a:pt x="391" y="271"/>
                      </a:cubicBezTo>
                      <a:cubicBezTo>
                        <a:pt x="385" y="267"/>
                        <a:pt x="391" y="262"/>
                        <a:pt x="394" y="260"/>
                      </a:cubicBezTo>
                      <a:cubicBezTo>
                        <a:pt x="399" y="258"/>
                        <a:pt x="404" y="256"/>
                        <a:pt x="404" y="251"/>
                      </a:cubicBezTo>
                      <a:cubicBezTo>
                        <a:pt x="403" y="247"/>
                        <a:pt x="404" y="247"/>
                        <a:pt x="400" y="246"/>
                      </a:cubicBezTo>
                      <a:cubicBezTo>
                        <a:pt x="398" y="246"/>
                        <a:pt x="394" y="246"/>
                        <a:pt x="391" y="246"/>
                      </a:cubicBezTo>
                      <a:cubicBezTo>
                        <a:pt x="386" y="248"/>
                        <a:pt x="382" y="253"/>
                        <a:pt x="378" y="256"/>
                      </a:cubicBezTo>
                      <a:cubicBezTo>
                        <a:pt x="374" y="258"/>
                        <a:pt x="369" y="260"/>
                        <a:pt x="365" y="262"/>
                      </a:cubicBezTo>
                      <a:cubicBezTo>
                        <a:pt x="356" y="266"/>
                        <a:pt x="346" y="270"/>
                        <a:pt x="337" y="274"/>
                      </a:cubicBezTo>
                      <a:cubicBezTo>
                        <a:pt x="325" y="279"/>
                        <a:pt x="314" y="279"/>
                        <a:pt x="306" y="289"/>
                      </a:cubicBezTo>
                      <a:cubicBezTo>
                        <a:pt x="302" y="294"/>
                        <a:pt x="304" y="299"/>
                        <a:pt x="300" y="303"/>
                      </a:cubicBezTo>
                      <a:cubicBezTo>
                        <a:pt x="296" y="306"/>
                        <a:pt x="293" y="305"/>
                        <a:pt x="288" y="305"/>
                      </a:cubicBezTo>
                      <a:cubicBezTo>
                        <a:pt x="283" y="306"/>
                        <a:pt x="277" y="305"/>
                        <a:pt x="273" y="302"/>
                      </a:cubicBezTo>
                      <a:cubicBezTo>
                        <a:pt x="271" y="299"/>
                        <a:pt x="266" y="291"/>
                        <a:pt x="267" y="288"/>
                      </a:cubicBezTo>
                      <a:cubicBezTo>
                        <a:pt x="270" y="288"/>
                        <a:pt x="281" y="286"/>
                        <a:pt x="284" y="284"/>
                      </a:cubicBezTo>
                      <a:cubicBezTo>
                        <a:pt x="288" y="280"/>
                        <a:pt x="289" y="269"/>
                        <a:pt x="286" y="265"/>
                      </a:cubicBezTo>
                      <a:cubicBezTo>
                        <a:pt x="283" y="262"/>
                        <a:pt x="281" y="263"/>
                        <a:pt x="277" y="262"/>
                      </a:cubicBezTo>
                      <a:cubicBezTo>
                        <a:pt x="272" y="261"/>
                        <a:pt x="268" y="259"/>
                        <a:pt x="263" y="258"/>
                      </a:cubicBezTo>
                      <a:cubicBezTo>
                        <a:pt x="258" y="257"/>
                        <a:pt x="249" y="257"/>
                        <a:pt x="244" y="259"/>
                      </a:cubicBezTo>
                      <a:cubicBezTo>
                        <a:pt x="246" y="264"/>
                        <a:pt x="251" y="267"/>
                        <a:pt x="253" y="273"/>
                      </a:cubicBezTo>
                      <a:cubicBezTo>
                        <a:pt x="255" y="279"/>
                        <a:pt x="255" y="283"/>
                        <a:pt x="252" y="289"/>
                      </a:cubicBezTo>
                      <a:cubicBezTo>
                        <a:pt x="248" y="296"/>
                        <a:pt x="252" y="297"/>
                        <a:pt x="255" y="304"/>
                      </a:cubicBezTo>
                      <a:cubicBezTo>
                        <a:pt x="256" y="309"/>
                        <a:pt x="256" y="315"/>
                        <a:pt x="253" y="319"/>
                      </a:cubicBezTo>
                      <a:cubicBezTo>
                        <a:pt x="251" y="323"/>
                        <a:pt x="248" y="329"/>
                        <a:pt x="245" y="330"/>
                      </a:cubicBezTo>
                      <a:cubicBezTo>
                        <a:pt x="240" y="331"/>
                        <a:pt x="232" y="324"/>
                        <a:pt x="227" y="323"/>
                      </a:cubicBezTo>
                      <a:cubicBezTo>
                        <a:pt x="221" y="320"/>
                        <a:pt x="217" y="319"/>
                        <a:pt x="211" y="322"/>
                      </a:cubicBezTo>
                      <a:cubicBezTo>
                        <a:pt x="207" y="325"/>
                        <a:pt x="202" y="328"/>
                        <a:pt x="198" y="331"/>
                      </a:cubicBezTo>
                      <a:cubicBezTo>
                        <a:pt x="191" y="335"/>
                        <a:pt x="186" y="342"/>
                        <a:pt x="185" y="351"/>
                      </a:cubicBezTo>
                      <a:cubicBezTo>
                        <a:pt x="183" y="362"/>
                        <a:pt x="196" y="362"/>
                        <a:pt x="195" y="372"/>
                      </a:cubicBezTo>
                      <a:cubicBezTo>
                        <a:pt x="190" y="373"/>
                        <a:pt x="183" y="369"/>
                        <a:pt x="178" y="367"/>
                      </a:cubicBezTo>
                      <a:cubicBezTo>
                        <a:pt x="172" y="366"/>
                        <a:pt x="166" y="365"/>
                        <a:pt x="160" y="363"/>
                      </a:cubicBezTo>
                      <a:cubicBezTo>
                        <a:pt x="154" y="362"/>
                        <a:pt x="132" y="355"/>
                        <a:pt x="135" y="369"/>
                      </a:cubicBezTo>
                      <a:cubicBezTo>
                        <a:pt x="136" y="374"/>
                        <a:pt x="166" y="379"/>
                        <a:pt x="154" y="389"/>
                      </a:cubicBezTo>
                      <a:cubicBezTo>
                        <a:pt x="152" y="391"/>
                        <a:pt x="144" y="391"/>
                        <a:pt x="140" y="391"/>
                      </a:cubicBezTo>
                      <a:cubicBezTo>
                        <a:pt x="136" y="389"/>
                        <a:pt x="132" y="384"/>
                        <a:pt x="127" y="381"/>
                      </a:cubicBezTo>
                      <a:cubicBezTo>
                        <a:pt x="124" y="379"/>
                        <a:pt x="119" y="380"/>
                        <a:pt x="115" y="377"/>
                      </a:cubicBezTo>
                      <a:cubicBezTo>
                        <a:pt x="111" y="375"/>
                        <a:pt x="110" y="370"/>
                        <a:pt x="109" y="364"/>
                      </a:cubicBezTo>
                      <a:cubicBezTo>
                        <a:pt x="107" y="354"/>
                        <a:pt x="113" y="341"/>
                        <a:pt x="106" y="332"/>
                      </a:cubicBezTo>
                      <a:cubicBezTo>
                        <a:pt x="99" y="323"/>
                        <a:pt x="86" y="315"/>
                        <a:pt x="77" y="307"/>
                      </a:cubicBezTo>
                      <a:cubicBezTo>
                        <a:pt x="75" y="305"/>
                        <a:pt x="69" y="301"/>
                        <a:pt x="68" y="298"/>
                      </a:cubicBezTo>
                      <a:cubicBezTo>
                        <a:pt x="81" y="293"/>
                        <a:pt x="93" y="303"/>
                        <a:pt x="103" y="309"/>
                      </a:cubicBezTo>
                      <a:cubicBezTo>
                        <a:pt x="114" y="315"/>
                        <a:pt x="126" y="317"/>
                        <a:pt x="136" y="323"/>
                      </a:cubicBezTo>
                      <a:cubicBezTo>
                        <a:pt x="147" y="329"/>
                        <a:pt x="158" y="333"/>
                        <a:pt x="170" y="332"/>
                      </a:cubicBezTo>
                      <a:cubicBezTo>
                        <a:pt x="177" y="331"/>
                        <a:pt x="179" y="327"/>
                        <a:pt x="185" y="324"/>
                      </a:cubicBezTo>
                      <a:cubicBezTo>
                        <a:pt x="189" y="322"/>
                        <a:pt x="193" y="320"/>
                        <a:pt x="197" y="317"/>
                      </a:cubicBezTo>
                      <a:cubicBezTo>
                        <a:pt x="198" y="316"/>
                        <a:pt x="198" y="316"/>
                        <a:pt x="199" y="316"/>
                      </a:cubicBezTo>
                      <a:cubicBezTo>
                        <a:pt x="201" y="312"/>
                        <a:pt x="205" y="308"/>
                        <a:pt x="206" y="304"/>
                      </a:cubicBezTo>
                      <a:cubicBezTo>
                        <a:pt x="208" y="298"/>
                        <a:pt x="205" y="296"/>
                        <a:pt x="201" y="291"/>
                      </a:cubicBezTo>
                      <a:cubicBezTo>
                        <a:pt x="198" y="286"/>
                        <a:pt x="196" y="280"/>
                        <a:pt x="192" y="275"/>
                      </a:cubicBezTo>
                      <a:cubicBezTo>
                        <a:pt x="187" y="270"/>
                        <a:pt x="180" y="268"/>
                        <a:pt x="175" y="265"/>
                      </a:cubicBezTo>
                      <a:cubicBezTo>
                        <a:pt x="169" y="262"/>
                        <a:pt x="164" y="258"/>
                        <a:pt x="158" y="255"/>
                      </a:cubicBezTo>
                      <a:cubicBezTo>
                        <a:pt x="152" y="253"/>
                        <a:pt x="147" y="252"/>
                        <a:pt x="142" y="249"/>
                      </a:cubicBezTo>
                      <a:cubicBezTo>
                        <a:pt x="131" y="244"/>
                        <a:pt x="120" y="236"/>
                        <a:pt x="107" y="235"/>
                      </a:cubicBezTo>
                      <a:cubicBezTo>
                        <a:pt x="97" y="233"/>
                        <a:pt x="86" y="232"/>
                        <a:pt x="76" y="230"/>
                      </a:cubicBezTo>
                      <a:cubicBezTo>
                        <a:pt x="71" y="229"/>
                        <a:pt x="67" y="231"/>
                        <a:pt x="62" y="232"/>
                      </a:cubicBezTo>
                      <a:cubicBezTo>
                        <a:pt x="57" y="233"/>
                        <a:pt x="53" y="231"/>
                        <a:pt x="50" y="228"/>
                      </a:cubicBezTo>
                      <a:cubicBezTo>
                        <a:pt x="47" y="229"/>
                        <a:pt x="43" y="231"/>
                        <a:pt x="41" y="232"/>
                      </a:cubicBezTo>
                      <a:cubicBezTo>
                        <a:pt x="38" y="233"/>
                        <a:pt x="37" y="235"/>
                        <a:pt x="35" y="237"/>
                      </a:cubicBezTo>
                      <a:cubicBezTo>
                        <a:pt x="32" y="239"/>
                        <a:pt x="29" y="240"/>
                        <a:pt x="28" y="242"/>
                      </a:cubicBezTo>
                      <a:cubicBezTo>
                        <a:pt x="26" y="244"/>
                        <a:pt x="26" y="247"/>
                        <a:pt x="24" y="248"/>
                      </a:cubicBezTo>
                      <a:cubicBezTo>
                        <a:pt x="24" y="248"/>
                        <a:pt x="23" y="249"/>
                        <a:pt x="21" y="250"/>
                      </a:cubicBezTo>
                      <a:cubicBezTo>
                        <a:pt x="21" y="250"/>
                        <a:pt x="21" y="250"/>
                        <a:pt x="21" y="250"/>
                      </a:cubicBezTo>
                      <a:cubicBezTo>
                        <a:pt x="21" y="251"/>
                        <a:pt x="20" y="253"/>
                        <a:pt x="20" y="255"/>
                      </a:cubicBezTo>
                      <a:cubicBezTo>
                        <a:pt x="18" y="260"/>
                        <a:pt x="18" y="265"/>
                        <a:pt x="18" y="270"/>
                      </a:cubicBezTo>
                      <a:cubicBezTo>
                        <a:pt x="18" y="273"/>
                        <a:pt x="18" y="274"/>
                        <a:pt x="19" y="277"/>
                      </a:cubicBezTo>
                      <a:cubicBezTo>
                        <a:pt x="20" y="279"/>
                        <a:pt x="19" y="282"/>
                        <a:pt x="20" y="284"/>
                      </a:cubicBezTo>
                      <a:cubicBezTo>
                        <a:pt x="21" y="287"/>
                        <a:pt x="24" y="290"/>
                        <a:pt x="25" y="293"/>
                      </a:cubicBezTo>
                      <a:cubicBezTo>
                        <a:pt x="27" y="297"/>
                        <a:pt x="29" y="301"/>
                        <a:pt x="30" y="305"/>
                      </a:cubicBezTo>
                      <a:cubicBezTo>
                        <a:pt x="32" y="310"/>
                        <a:pt x="32" y="316"/>
                        <a:pt x="33" y="321"/>
                      </a:cubicBezTo>
                      <a:cubicBezTo>
                        <a:pt x="35" y="327"/>
                        <a:pt x="37" y="332"/>
                        <a:pt x="38" y="338"/>
                      </a:cubicBezTo>
                      <a:cubicBezTo>
                        <a:pt x="38" y="341"/>
                        <a:pt x="37" y="344"/>
                        <a:pt x="37" y="346"/>
                      </a:cubicBezTo>
                      <a:cubicBezTo>
                        <a:pt x="36" y="350"/>
                        <a:pt x="37" y="354"/>
                        <a:pt x="37" y="357"/>
                      </a:cubicBezTo>
                      <a:cubicBezTo>
                        <a:pt x="37" y="363"/>
                        <a:pt x="37" y="367"/>
                        <a:pt x="38" y="371"/>
                      </a:cubicBezTo>
                      <a:cubicBezTo>
                        <a:pt x="39" y="374"/>
                        <a:pt x="40" y="376"/>
                        <a:pt x="41" y="379"/>
                      </a:cubicBezTo>
                      <a:cubicBezTo>
                        <a:pt x="41" y="382"/>
                        <a:pt x="41" y="384"/>
                        <a:pt x="42" y="387"/>
                      </a:cubicBezTo>
                      <a:cubicBezTo>
                        <a:pt x="43" y="389"/>
                        <a:pt x="44" y="391"/>
                        <a:pt x="44" y="393"/>
                      </a:cubicBezTo>
                      <a:cubicBezTo>
                        <a:pt x="45" y="396"/>
                        <a:pt x="45" y="399"/>
                        <a:pt x="45" y="402"/>
                      </a:cubicBezTo>
                      <a:cubicBezTo>
                        <a:pt x="46" y="407"/>
                        <a:pt x="50" y="408"/>
                        <a:pt x="52" y="412"/>
                      </a:cubicBezTo>
                      <a:cubicBezTo>
                        <a:pt x="53" y="414"/>
                        <a:pt x="54" y="417"/>
                        <a:pt x="54" y="420"/>
                      </a:cubicBezTo>
                      <a:cubicBezTo>
                        <a:pt x="55" y="423"/>
                        <a:pt x="54" y="425"/>
                        <a:pt x="54" y="428"/>
                      </a:cubicBezTo>
                      <a:cubicBezTo>
                        <a:pt x="53" y="432"/>
                        <a:pt x="57" y="434"/>
                        <a:pt x="52" y="437"/>
                      </a:cubicBezTo>
                      <a:cubicBezTo>
                        <a:pt x="47" y="440"/>
                        <a:pt x="43" y="443"/>
                        <a:pt x="40" y="449"/>
                      </a:cubicBezTo>
                      <a:cubicBezTo>
                        <a:pt x="39" y="451"/>
                        <a:pt x="39" y="454"/>
                        <a:pt x="37" y="456"/>
                      </a:cubicBezTo>
                      <a:cubicBezTo>
                        <a:pt x="37" y="457"/>
                        <a:pt x="36" y="458"/>
                        <a:pt x="35" y="459"/>
                      </a:cubicBezTo>
                      <a:cubicBezTo>
                        <a:pt x="35" y="460"/>
                        <a:pt x="34" y="460"/>
                        <a:pt x="33" y="461"/>
                      </a:cubicBezTo>
                      <a:cubicBezTo>
                        <a:pt x="33" y="462"/>
                        <a:pt x="33" y="463"/>
                        <a:pt x="32" y="464"/>
                      </a:cubicBezTo>
                      <a:cubicBezTo>
                        <a:pt x="31" y="466"/>
                        <a:pt x="26" y="468"/>
                        <a:pt x="24" y="469"/>
                      </a:cubicBezTo>
                      <a:cubicBezTo>
                        <a:pt x="23" y="470"/>
                        <a:pt x="21" y="469"/>
                        <a:pt x="20" y="470"/>
                      </a:cubicBezTo>
                      <a:cubicBezTo>
                        <a:pt x="19" y="471"/>
                        <a:pt x="17" y="475"/>
                        <a:pt x="16" y="476"/>
                      </a:cubicBezTo>
                      <a:cubicBezTo>
                        <a:pt x="14" y="478"/>
                        <a:pt x="13" y="481"/>
                        <a:pt x="11" y="484"/>
                      </a:cubicBezTo>
                      <a:cubicBezTo>
                        <a:pt x="15" y="489"/>
                        <a:pt x="18" y="493"/>
                        <a:pt x="23" y="498"/>
                      </a:cubicBezTo>
                      <a:cubicBezTo>
                        <a:pt x="28" y="502"/>
                        <a:pt x="31" y="506"/>
                        <a:pt x="34" y="512"/>
                      </a:cubicBezTo>
                      <a:cubicBezTo>
                        <a:pt x="31" y="507"/>
                        <a:pt x="11" y="509"/>
                        <a:pt x="6" y="511"/>
                      </a:cubicBezTo>
                      <a:cubicBezTo>
                        <a:pt x="5" y="511"/>
                        <a:pt x="4" y="512"/>
                        <a:pt x="3" y="512"/>
                      </a:cubicBezTo>
                      <a:cubicBezTo>
                        <a:pt x="6" y="514"/>
                        <a:pt x="5" y="516"/>
                        <a:pt x="5" y="519"/>
                      </a:cubicBezTo>
                      <a:cubicBezTo>
                        <a:pt x="5" y="525"/>
                        <a:pt x="5" y="531"/>
                        <a:pt x="4" y="537"/>
                      </a:cubicBezTo>
                      <a:cubicBezTo>
                        <a:pt x="2" y="542"/>
                        <a:pt x="0" y="547"/>
                        <a:pt x="1" y="552"/>
                      </a:cubicBezTo>
                      <a:cubicBezTo>
                        <a:pt x="1" y="558"/>
                        <a:pt x="2" y="564"/>
                        <a:pt x="3" y="569"/>
                      </a:cubicBezTo>
                      <a:cubicBezTo>
                        <a:pt x="3" y="571"/>
                        <a:pt x="3" y="573"/>
                        <a:pt x="4" y="574"/>
                      </a:cubicBezTo>
                      <a:cubicBezTo>
                        <a:pt x="5" y="578"/>
                        <a:pt x="6" y="582"/>
                        <a:pt x="7" y="585"/>
                      </a:cubicBezTo>
                      <a:cubicBezTo>
                        <a:pt x="8" y="590"/>
                        <a:pt x="12" y="596"/>
                        <a:pt x="13" y="601"/>
                      </a:cubicBezTo>
                      <a:cubicBezTo>
                        <a:pt x="13" y="603"/>
                        <a:pt x="12" y="605"/>
                        <a:pt x="12" y="607"/>
                      </a:cubicBezTo>
                      <a:cubicBezTo>
                        <a:pt x="12" y="607"/>
                        <a:pt x="12" y="607"/>
                        <a:pt x="12" y="607"/>
                      </a:cubicBezTo>
                      <a:cubicBezTo>
                        <a:pt x="12" y="607"/>
                        <a:pt x="12" y="608"/>
                        <a:pt x="12" y="608"/>
                      </a:cubicBezTo>
                      <a:cubicBezTo>
                        <a:pt x="14" y="611"/>
                        <a:pt x="17" y="611"/>
                        <a:pt x="20" y="611"/>
                      </a:cubicBezTo>
                      <a:cubicBezTo>
                        <a:pt x="23" y="612"/>
                        <a:pt x="24" y="613"/>
                        <a:pt x="27" y="613"/>
                      </a:cubicBezTo>
                      <a:cubicBezTo>
                        <a:pt x="30" y="613"/>
                        <a:pt x="33" y="613"/>
                        <a:pt x="35" y="613"/>
                      </a:cubicBezTo>
                      <a:cubicBezTo>
                        <a:pt x="40" y="614"/>
                        <a:pt x="43" y="616"/>
                        <a:pt x="46" y="619"/>
                      </a:cubicBezTo>
                      <a:cubicBezTo>
                        <a:pt x="49" y="622"/>
                        <a:pt x="52" y="623"/>
                        <a:pt x="53" y="627"/>
                      </a:cubicBezTo>
                      <a:cubicBezTo>
                        <a:pt x="55" y="633"/>
                        <a:pt x="54" y="639"/>
                        <a:pt x="55" y="645"/>
                      </a:cubicBezTo>
                      <a:cubicBezTo>
                        <a:pt x="56" y="650"/>
                        <a:pt x="58" y="654"/>
                        <a:pt x="60" y="658"/>
                      </a:cubicBezTo>
                      <a:cubicBezTo>
                        <a:pt x="63" y="662"/>
                        <a:pt x="67" y="664"/>
                        <a:pt x="71" y="667"/>
                      </a:cubicBezTo>
                      <a:cubicBezTo>
                        <a:pt x="75" y="671"/>
                        <a:pt x="71" y="675"/>
                        <a:pt x="68" y="678"/>
                      </a:cubicBezTo>
                      <a:cubicBezTo>
                        <a:pt x="64" y="683"/>
                        <a:pt x="63" y="687"/>
                        <a:pt x="64" y="693"/>
                      </a:cubicBezTo>
                      <a:cubicBezTo>
                        <a:pt x="65" y="698"/>
                        <a:pt x="68" y="700"/>
                        <a:pt x="70" y="704"/>
                      </a:cubicBezTo>
                      <a:cubicBezTo>
                        <a:pt x="70" y="705"/>
                        <a:pt x="70" y="706"/>
                        <a:pt x="70" y="707"/>
                      </a:cubicBezTo>
                      <a:cubicBezTo>
                        <a:pt x="71" y="708"/>
                        <a:pt x="72" y="707"/>
                        <a:pt x="72" y="708"/>
                      </a:cubicBezTo>
                      <a:cubicBezTo>
                        <a:pt x="72" y="709"/>
                        <a:pt x="72" y="709"/>
                        <a:pt x="72" y="710"/>
                      </a:cubicBezTo>
                      <a:cubicBezTo>
                        <a:pt x="72" y="712"/>
                        <a:pt x="72" y="713"/>
                        <a:pt x="73" y="714"/>
                      </a:cubicBezTo>
                      <a:cubicBezTo>
                        <a:pt x="73" y="715"/>
                        <a:pt x="73" y="715"/>
                        <a:pt x="73" y="716"/>
                      </a:cubicBezTo>
                      <a:cubicBezTo>
                        <a:pt x="77" y="715"/>
                        <a:pt x="81" y="715"/>
                        <a:pt x="84" y="712"/>
                      </a:cubicBezTo>
                      <a:cubicBezTo>
                        <a:pt x="87" y="710"/>
                        <a:pt x="89" y="709"/>
                        <a:pt x="92" y="708"/>
                      </a:cubicBezTo>
                      <a:cubicBezTo>
                        <a:pt x="93" y="708"/>
                        <a:pt x="95" y="708"/>
                        <a:pt x="97" y="708"/>
                      </a:cubicBezTo>
                      <a:cubicBezTo>
                        <a:pt x="99" y="709"/>
                        <a:pt x="98" y="710"/>
                        <a:pt x="99" y="712"/>
                      </a:cubicBezTo>
                      <a:cubicBezTo>
                        <a:pt x="102" y="718"/>
                        <a:pt x="103" y="724"/>
                        <a:pt x="107" y="729"/>
                      </a:cubicBezTo>
                      <a:cubicBezTo>
                        <a:pt x="109" y="732"/>
                        <a:pt x="112" y="734"/>
                        <a:pt x="114" y="736"/>
                      </a:cubicBezTo>
                      <a:cubicBezTo>
                        <a:pt x="116" y="739"/>
                        <a:pt x="117" y="743"/>
                        <a:pt x="119" y="746"/>
                      </a:cubicBezTo>
                      <a:cubicBezTo>
                        <a:pt x="120" y="748"/>
                        <a:pt x="121" y="751"/>
                        <a:pt x="123" y="753"/>
                      </a:cubicBezTo>
                      <a:cubicBezTo>
                        <a:pt x="125" y="755"/>
                        <a:pt x="127" y="755"/>
                        <a:pt x="129" y="756"/>
                      </a:cubicBezTo>
                      <a:cubicBezTo>
                        <a:pt x="133" y="759"/>
                        <a:pt x="136" y="762"/>
                        <a:pt x="141" y="761"/>
                      </a:cubicBezTo>
                      <a:cubicBezTo>
                        <a:pt x="143" y="760"/>
                        <a:pt x="145" y="758"/>
                        <a:pt x="147" y="757"/>
                      </a:cubicBezTo>
                      <a:cubicBezTo>
                        <a:pt x="154" y="755"/>
                        <a:pt x="157" y="762"/>
                        <a:pt x="162" y="765"/>
                      </a:cubicBezTo>
                      <a:cubicBezTo>
                        <a:pt x="164" y="767"/>
                        <a:pt x="166" y="768"/>
                        <a:pt x="169" y="769"/>
                      </a:cubicBezTo>
                      <a:cubicBezTo>
                        <a:pt x="173" y="771"/>
                        <a:pt x="176" y="773"/>
                        <a:pt x="180" y="775"/>
                      </a:cubicBezTo>
                      <a:cubicBezTo>
                        <a:pt x="184" y="777"/>
                        <a:pt x="188" y="778"/>
                        <a:pt x="189" y="782"/>
                      </a:cubicBezTo>
                      <a:cubicBezTo>
                        <a:pt x="190" y="783"/>
                        <a:pt x="190" y="786"/>
                        <a:pt x="191" y="787"/>
                      </a:cubicBezTo>
                      <a:cubicBezTo>
                        <a:pt x="192" y="790"/>
                        <a:pt x="193" y="791"/>
                        <a:pt x="193" y="794"/>
                      </a:cubicBezTo>
                      <a:cubicBezTo>
                        <a:pt x="192" y="801"/>
                        <a:pt x="182" y="808"/>
                        <a:pt x="176" y="811"/>
                      </a:cubicBezTo>
                      <a:cubicBezTo>
                        <a:pt x="170" y="815"/>
                        <a:pt x="166" y="818"/>
                        <a:pt x="162" y="825"/>
                      </a:cubicBezTo>
                      <a:cubicBezTo>
                        <a:pt x="161" y="827"/>
                        <a:pt x="159" y="829"/>
                        <a:pt x="157" y="832"/>
                      </a:cubicBezTo>
                      <a:cubicBezTo>
                        <a:pt x="162" y="830"/>
                        <a:pt x="167" y="830"/>
                        <a:pt x="171" y="832"/>
                      </a:cubicBezTo>
                      <a:cubicBezTo>
                        <a:pt x="172" y="832"/>
                        <a:pt x="173" y="833"/>
                        <a:pt x="175" y="833"/>
                      </a:cubicBezTo>
                      <a:cubicBezTo>
                        <a:pt x="175" y="837"/>
                        <a:pt x="169" y="839"/>
                        <a:pt x="166" y="841"/>
                      </a:cubicBezTo>
                      <a:cubicBezTo>
                        <a:pt x="162" y="843"/>
                        <a:pt x="159" y="846"/>
                        <a:pt x="158" y="850"/>
                      </a:cubicBezTo>
                      <a:cubicBezTo>
                        <a:pt x="156" y="859"/>
                        <a:pt x="154" y="864"/>
                        <a:pt x="147" y="869"/>
                      </a:cubicBezTo>
                      <a:cubicBezTo>
                        <a:pt x="133" y="879"/>
                        <a:pt x="171" y="893"/>
                        <a:pt x="177" y="899"/>
                      </a:cubicBezTo>
                      <a:cubicBezTo>
                        <a:pt x="180" y="902"/>
                        <a:pt x="183" y="905"/>
                        <a:pt x="186" y="909"/>
                      </a:cubicBezTo>
                      <a:cubicBezTo>
                        <a:pt x="189" y="908"/>
                        <a:pt x="192" y="908"/>
                        <a:pt x="193" y="908"/>
                      </a:cubicBezTo>
                      <a:cubicBezTo>
                        <a:pt x="199" y="909"/>
                        <a:pt x="206" y="912"/>
                        <a:pt x="211" y="915"/>
                      </a:cubicBezTo>
                      <a:cubicBezTo>
                        <a:pt x="213" y="916"/>
                        <a:pt x="214" y="917"/>
                        <a:pt x="216" y="918"/>
                      </a:cubicBezTo>
                      <a:cubicBezTo>
                        <a:pt x="217" y="919"/>
                        <a:pt x="219" y="919"/>
                        <a:pt x="221" y="920"/>
                      </a:cubicBezTo>
                      <a:cubicBezTo>
                        <a:pt x="224" y="921"/>
                        <a:pt x="226" y="921"/>
                        <a:pt x="229" y="922"/>
                      </a:cubicBezTo>
                      <a:cubicBezTo>
                        <a:pt x="234" y="923"/>
                        <a:pt x="239" y="925"/>
                        <a:pt x="244" y="929"/>
                      </a:cubicBezTo>
                      <a:cubicBezTo>
                        <a:pt x="245" y="930"/>
                        <a:pt x="244" y="930"/>
                        <a:pt x="246" y="931"/>
                      </a:cubicBezTo>
                      <a:cubicBezTo>
                        <a:pt x="247" y="931"/>
                        <a:pt x="248" y="931"/>
                        <a:pt x="249" y="931"/>
                      </a:cubicBezTo>
                      <a:cubicBezTo>
                        <a:pt x="252" y="930"/>
                        <a:pt x="255" y="929"/>
                        <a:pt x="257" y="928"/>
                      </a:cubicBezTo>
                      <a:cubicBezTo>
                        <a:pt x="263" y="928"/>
                        <a:pt x="271" y="929"/>
                        <a:pt x="274" y="934"/>
                      </a:cubicBezTo>
                      <a:cubicBezTo>
                        <a:pt x="277" y="939"/>
                        <a:pt x="276" y="946"/>
                        <a:pt x="283" y="949"/>
                      </a:cubicBezTo>
                      <a:cubicBezTo>
                        <a:pt x="283" y="949"/>
                        <a:pt x="285" y="950"/>
                        <a:pt x="286" y="950"/>
                      </a:cubicBezTo>
                      <a:cubicBezTo>
                        <a:pt x="286" y="950"/>
                        <a:pt x="286" y="950"/>
                        <a:pt x="287" y="950"/>
                      </a:cubicBezTo>
                      <a:cubicBezTo>
                        <a:pt x="288" y="950"/>
                        <a:pt x="289" y="950"/>
                        <a:pt x="290" y="951"/>
                      </a:cubicBezTo>
                      <a:cubicBezTo>
                        <a:pt x="291" y="951"/>
                        <a:pt x="292" y="952"/>
                        <a:pt x="293" y="953"/>
                      </a:cubicBezTo>
                      <a:cubicBezTo>
                        <a:pt x="294" y="953"/>
                        <a:pt x="293" y="955"/>
                        <a:pt x="294" y="955"/>
                      </a:cubicBezTo>
                      <a:cubicBezTo>
                        <a:pt x="295" y="955"/>
                        <a:pt x="295" y="955"/>
                        <a:pt x="296" y="955"/>
                      </a:cubicBezTo>
                      <a:cubicBezTo>
                        <a:pt x="299" y="956"/>
                        <a:pt x="302" y="955"/>
                        <a:pt x="305" y="956"/>
                      </a:cubicBezTo>
                      <a:cubicBezTo>
                        <a:pt x="308" y="957"/>
                        <a:pt x="309" y="958"/>
                        <a:pt x="312" y="957"/>
                      </a:cubicBezTo>
                      <a:cubicBezTo>
                        <a:pt x="313" y="956"/>
                        <a:pt x="314" y="954"/>
                        <a:pt x="316" y="953"/>
                      </a:cubicBezTo>
                      <a:cubicBezTo>
                        <a:pt x="316" y="953"/>
                        <a:pt x="317" y="952"/>
                        <a:pt x="318" y="951"/>
                      </a:cubicBezTo>
                      <a:cubicBezTo>
                        <a:pt x="312" y="943"/>
                        <a:pt x="307" y="932"/>
                        <a:pt x="302" y="923"/>
                      </a:cubicBezTo>
                      <a:cubicBezTo>
                        <a:pt x="300" y="918"/>
                        <a:pt x="301" y="913"/>
                        <a:pt x="301" y="907"/>
                      </a:cubicBezTo>
                      <a:cubicBezTo>
                        <a:pt x="301" y="904"/>
                        <a:pt x="301" y="902"/>
                        <a:pt x="298" y="900"/>
                      </a:cubicBezTo>
                      <a:cubicBezTo>
                        <a:pt x="296" y="898"/>
                        <a:pt x="293" y="899"/>
                        <a:pt x="291" y="897"/>
                      </a:cubicBezTo>
                      <a:cubicBezTo>
                        <a:pt x="289" y="894"/>
                        <a:pt x="291" y="885"/>
                        <a:pt x="293" y="882"/>
                      </a:cubicBezTo>
                      <a:cubicBezTo>
                        <a:pt x="296" y="878"/>
                        <a:pt x="301" y="875"/>
                        <a:pt x="305" y="871"/>
                      </a:cubicBezTo>
                      <a:cubicBezTo>
                        <a:pt x="311" y="865"/>
                        <a:pt x="318" y="859"/>
                        <a:pt x="326" y="854"/>
                      </a:cubicBezTo>
                      <a:cubicBezTo>
                        <a:pt x="326" y="850"/>
                        <a:pt x="324" y="847"/>
                        <a:pt x="322" y="844"/>
                      </a:cubicBezTo>
                      <a:cubicBezTo>
                        <a:pt x="320" y="842"/>
                        <a:pt x="320" y="840"/>
                        <a:pt x="319" y="838"/>
                      </a:cubicBezTo>
                      <a:cubicBezTo>
                        <a:pt x="318" y="836"/>
                        <a:pt x="319" y="835"/>
                        <a:pt x="318" y="834"/>
                      </a:cubicBezTo>
                      <a:cubicBezTo>
                        <a:pt x="316" y="831"/>
                        <a:pt x="314" y="828"/>
                        <a:pt x="311" y="826"/>
                      </a:cubicBezTo>
                      <a:cubicBezTo>
                        <a:pt x="307" y="823"/>
                        <a:pt x="302" y="819"/>
                        <a:pt x="298" y="816"/>
                      </a:cubicBezTo>
                      <a:cubicBezTo>
                        <a:pt x="295" y="812"/>
                        <a:pt x="291" y="808"/>
                        <a:pt x="289" y="804"/>
                      </a:cubicBezTo>
                      <a:cubicBezTo>
                        <a:pt x="289" y="802"/>
                        <a:pt x="288" y="798"/>
                        <a:pt x="289" y="796"/>
                      </a:cubicBezTo>
                      <a:cubicBezTo>
                        <a:pt x="290" y="794"/>
                        <a:pt x="291" y="792"/>
                        <a:pt x="292" y="789"/>
                      </a:cubicBezTo>
                      <a:cubicBezTo>
                        <a:pt x="292" y="784"/>
                        <a:pt x="291" y="779"/>
                        <a:pt x="291" y="774"/>
                      </a:cubicBezTo>
                      <a:cubicBezTo>
                        <a:pt x="291" y="769"/>
                        <a:pt x="292" y="770"/>
                        <a:pt x="295" y="769"/>
                      </a:cubicBezTo>
                      <a:cubicBezTo>
                        <a:pt x="298" y="768"/>
                        <a:pt x="299" y="766"/>
                        <a:pt x="302" y="767"/>
                      </a:cubicBezTo>
                      <a:cubicBezTo>
                        <a:pt x="303" y="767"/>
                        <a:pt x="305" y="768"/>
                        <a:pt x="307" y="769"/>
                      </a:cubicBezTo>
                      <a:cubicBezTo>
                        <a:pt x="308" y="770"/>
                        <a:pt x="308" y="770"/>
                        <a:pt x="309" y="771"/>
                      </a:cubicBezTo>
                      <a:cubicBezTo>
                        <a:pt x="312" y="773"/>
                        <a:pt x="314" y="774"/>
                        <a:pt x="316" y="774"/>
                      </a:cubicBezTo>
                      <a:cubicBezTo>
                        <a:pt x="319" y="774"/>
                        <a:pt x="323" y="774"/>
                        <a:pt x="324" y="771"/>
                      </a:cubicBezTo>
                      <a:cubicBezTo>
                        <a:pt x="326" y="768"/>
                        <a:pt x="324" y="766"/>
                        <a:pt x="322" y="765"/>
                      </a:cubicBezTo>
                      <a:cubicBezTo>
                        <a:pt x="320" y="763"/>
                        <a:pt x="318" y="763"/>
                        <a:pt x="318" y="760"/>
                      </a:cubicBezTo>
                      <a:cubicBezTo>
                        <a:pt x="318" y="758"/>
                        <a:pt x="318" y="753"/>
                        <a:pt x="319" y="751"/>
                      </a:cubicBezTo>
                      <a:cubicBezTo>
                        <a:pt x="322" y="745"/>
                        <a:pt x="329" y="743"/>
                        <a:pt x="334" y="739"/>
                      </a:cubicBezTo>
                      <a:cubicBezTo>
                        <a:pt x="338" y="736"/>
                        <a:pt x="339" y="733"/>
                        <a:pt x="342" y="730"/>
                      </a:cubicBezTo>
                      <a:cubicBezTo>
                        <a:pt x="345" y="726"/>
                        <a:pt x="347" y="723"/>
                        <a:pt x="351" y="724"/>
                      </a:cubicBezTo>
                      <a:cubicBezTo>
                        <a:pt x="354" y="725"/>
                        <a:pt x="356" y="727"/>
                        <a:pt x="358" y="728"/>
                      </a:cubicBezTo>
                      <a:cubicBezTo>
                        <a:pt x="361" y="729"/>
                        <a:pt x="363" y="729"/>
                        <a:pt x="365" y="729"/>
                      </a:cubicBezTo>
                      <a:cubicBezTo>
                        <a:pt x="375" y="730"/>
                        <a:pt x="383" y="733"/>
                        <a:pt x="391" y="738"/>
                      </a:cubicBezTo>
                      <a:cubicBezTo>
                        <a:pt x="395" y="741"/>
                        <a:pt x="399" y="742"/>
                        <a:pt x="403" y="745"/>
                      </a:cubicBezTo>
                      <a:cubicBezTo>
                        <a:pt x="406" y="747"/>
                        <a:pt x="408" y="749"/>
                        <a:pt x="412" y="750"/>
                      </a:cubicBezTo>
                      <a:cubicBezTo>
                        <a:pt x="418" y="751"/>
                        <a:pt x="423" y="749"/>
                        <a:pt x="429" y="747"/>
                      </a:cubicBezTo>
                      <a:cubicBezTo>
                        <a:pt x="430" y="746"/>
                        <a:pt x="432" y="746"/>
                        <a:pt x="433" y="746"/>
                      </a:cubicBezTo>
                      <a:cubicBezTo>
                        <a:pt x="435" y="745"/>
                        <a:pt x="436" y="743"/>
                        <a:pt x="438" y="743"/>
                      </a:cubicBezTo>
                      <a:cubicBezTo>
                        <a:pt x="440" y="742"/>
                        <a:pt x="444" y="743"/>
                        <a:pt x="446" y="743"/>
                      </a:cubicBezTo>
                      <a:cubicBezTo>
                        <a:pt x="453" y="743"/>
                        <a:pt x="457" y="745"/>
                        <a:pt x="463" y="748"/>
                      </a:cubicBezTo>
                      <a:cubicBezTo>
                        <a:pt x="469" y="751"/>
                        <a:pt x="475" y="754"/>
                        <a:pt x="481" y="754"/>
                      </a:cubicBezTo>
                      <a:cubicBezTo>
                        <a:pt x="487" y="754"/>
                        <a:pt x="492" y="753"/>
                        <a:pt x="498" y="751"/>
                      </a:cubicBezTo>
                      <a:cubicBezTo>
                        <a:pt x="503" y="749"/>
                        <a:pt x="509" y="751"/>
                        <a:pt x="510" y="744"/>
                      </a:cubicBezTo>
                      <a:cubicBezTo>
                        <a:pt x="510" y="742"/>
                        <a:pt x="511" y="738"/>
                        <a:pt x="510" y="736"/>
                      </a:cubicBezTo>
                      <a:cubicBezTo>
                        <a:pt x="509" y="733"/>
                        <a:pt x="505" y="731"/>
                        <a:pt x="503" y="729"/>
                      </a:cubicBezTo>
                      <a:cubicBezTo>
                        <a:pt x="502" y="728"/>
                        <a:pt x="500" y="728"/>
                        <a:pt x="499" y="727"/>
                      </a:cubicBezTo>
                      <a:cubicBezTo>
                        <a:pt x="498" y="725"/>
                        <a:pt x="497" y="724"/>
                        <a:pt x="496" y="723"/>
                      </a:cubicBezTo>
                      <a:cubicBezTo>
                        <a:pt x="493" y="721"/>
                        <a:pt x="492" y="721"/>
                        <a:pt x="493" y="717"/>
                      </a:cubicBezTo>
                      <a:cubicBezTo>
                        <a:pt x="494" y="716"/>
                        <a:pt x="493" y="716"/>
                        <a:pt x="494" y="715"/>
                      </a:cubicBezTo>
                      <a:cubicBezTo>
                        <a:pt x="495" y="714"/>
                        <a:pt x="496" y="715"/>
                        <a:pt x="497" y="714"/>
                      </a:cubicBezTo>
                      <a:cubicBezTo>
                        <a:pt x="498" y="713"/>
                        <a:pt x="498" y="712"/>
                        <a:pt x="498" y="710"/>
                      </a:cubicBezTo>
                      <a:cubicBezTo>
                        <a:pt x="498" y="708"/>
                        <a:pt x="497" y="705"/>
                        <a:pt x="499" y="703"/>
                      </a:cubicBezTo>
                      <a:cubicBezTo>
                        <a:pt x="500" y="702"/>
                        <a:pt x="504" y="701"/>
                        <a:pt x="506" y="700"/>
                      </a:cubicBezTo>
                      <a:cubicBezTo>
                        <a:pt x="509" y="698"/>
                        <a:pt x="513" y="697"/>
                        <a:pt x="516" y="695"/>
                      </a:cubicBezTo>
                      <a:cubicBezTo>
                        <a:pt x="519" y="693"/>
                        <a:pt x="521" y="692"/>
                        <a:pt x="517" y="691"/>
                      </a:cubicBezTo>
                      <a:cubicBezTo>
                        <a:pt x="515" y="690"/>
                        <a:pt x="511" y="690"/>
                        <a:pt x="511" y="689"/>
                      </a:cubicBezTo>
                      <a:cubicBezTo>
                        <a:pt x="510" y="688"/>
                        <a:pt x="511" y="686"/>
                        <a:pt x="511" y="686"/>
                      </a:cubicBezTo>
                      <a:cubicBezTo>
                        <a:pt x="510" y="683"/>
                        <a:pt x="508" y="680"/>
                        <a:pt x="507" y="678"/>
                      </a:cubicBezTo>
                      <a:cubicBezTo>
                        <a:pt x="505" y="676"/>
                        <a:pt x="501" y="674"/>
                        <a:pt x="504" y="671"/>
                      </a:cubicBezTo>
                      <a:cubicBezTo>
                        <a:pt x="507" y="667"/>
                        <a:pt x="515" y="668"/>
                        <a:pt x="519" y="667"/>
                      </a:cubicBezTo>
                      <a:cubicBezTo>
                        <a:pt x="524" y="665"/>
                        <a:pt x="528" y="665"/>
                        <a:pt x="534" y="664"/>
                      </a:cubicBezTo>
                      <a:cubicBezTo>
                        <a:pt x="540" y="664"/>
                        <a:pt x="546" y="662"/>
                        <a:pt x="553" y="660"/>
                      </a:cubicBezTo>
                      <a:cubicBezTo>
                        <a:pt x="556" y="659"/>
                        <a:pt x="560" y="658"/>
                        <a:pt x="564" y="657"/>
                      </a:cubicBezTo>
                      <a:cubicBezTo>
                        <a:pt x="566" y="656"/>
                        <a:pt x="569" y="655"/>
                        <a:pt x="571" y="655"/>
                      </a:cubicBezTo>
                      <a:cubicBezTo>
                        <a:pt x="573" y="654"/>
                        <a:pt x="575" y="655"/>
                        <a:pt x="576" y="654"/>
                      </a:cubicBezTo>
                      <a:cubicBezTo>
                        <a:pt x="578" y="654"/>
                        <a:pt x="579" y="653"/>
                        <a:pt x="580" y="652"/>
                      </a:cubicBezTo>
                      <a:cubicBezTo>
                        <a:pt x="584" y="651"/>
                        <a:pt x="587" y="652"/>
                        <a:pt x="591" y="650"/>
                      </a:cubicBezTo>
                      <a:cubicBezTo>
                        <a:pt x="596" y="647"/>
                        <a:pt x="603" y="646"/>
                        <a:pt x="609" y="644"/>
                      </a:cubicBezTo>
                      <a:cubicBezTo>
                        <a:pt x="615" y="641"/>
                        <a:pt x="621" y="637"/>
                        <a:pt x="627" y="633"/>
                      </a:cubicBezTo>
                      <a:cubicBezTo>
                        <a:pt x="629" y="632"/>
                        <a:pt x="631" y="631"/>
                        <a:pt x="634" y="631"/>
                      </a:cubicBezTo>
                      <a:cubicBezTo>
                        <a:pt x="637" y="632"/>
                        <a:pt x="637" y="635"/>
                        <a:pt x="639" y="637"/>
                      </a:cubicBezTo>
                      <a:cubicBezTo>
                        <a:pt x="641" y="639"/>
                        <a:pt x="645" y="640"/>
                        <a:pt x="648" y="642"/>
                      </a:cubicBezTo>
                      <a:cubicBezTo>
                        <a:pt x="650" y="644"/>
                        <a:pt x="651" y="646"/>
                        <a:pt x="652" y="649"/>
                      </a:cubicBezTo>
                      <a:cubicBezTo>
                        <a:pt x="653" y="652"/>
                        <a:pt x="654" y="654"/>
                        <a:pt x="655" y="657"/>
                      </a:cubicBezTo>
                      <a:cubicBezTo>
                        <a:pt x="655" y="659"/>
                        <a:pt x="656" y="664"/>
                        <a:pt x="658" y="665"/>
                      </a:cubicBezTo>
                      <a:cubicBezTo>
                        <a:pt x="660" y="666"/>
                        <a:pt x="664" y="664"/>
                        <a:pt x="667" y="663"/>
                      </a:cubicBezTo>
                      <a:cubicBezTo>
                        <a:pt x="669" y="662"/>
                        <a:pt x="672" y="661"/>
                        <a:pt x="675" y="661"/>
                      </a:cubicBezTo>
                      <a:cubicBezTo>
                        <a:pt x="677" y="661"/>
                        <a:pt x="681" y="662"/>
                        <a:pt x="683" y="663"/>
                      </a:cubicBezTo>
                      <a:cubicBezTo>
                        <a:pt x="685" y="664"/>
                        <a:pt x="689" y="669"/>
                        <a:pt x="691" y="666"/>
                      </a:cubicBezTo>
                      <a:cubicBezTo>
                        <a:pt x="696" y="668"/>
                        <a:pt x="698" y="675"/>
                        <a:pt x="704" y="675"/>
                      </a:cubicBezTo>
                      <a:cubicBezTo>
                        <a:pt x="708" y="674"/>
                        <a:pt x="715" y="669"/>
                        <a:pt x="718" y="667"/>
                      </a:cubicBezTo>
                      <a:cubicBezTo>
                        <a:pt x="720" y="665"/>
                        <a:pt x="722" y="662"/>
                        <a:pt x="723" y="660"/>
                      </a:cubicBezTo>
                      <a:cubicBezTo>
                        <a:pt x="725" y="657"/>
                        <a:pt x="726" y="654"/>
                        <a:pt x="730" y="653"/>
                      </a:cubicBezTo>
                      <a:cubicBezTo>
                        <a:pt x="736" y="651"/>
                        <a:pt x="739" y="660"/>
                        <a:pt x="741" y="664"/>
                      </a:cubicBezTo>
                      <a:cubicBezTo>
                        <a:pt x="742" y="670"/>
                        <a:pt x="749" y="673"/>
                        <a:pt x="752" y="678"/>
                      </a:cubicBezTo>
                      <a:cubicBezTo>
                        <a:pt x="753" y="681"/>
                        <a:pt x="755" y="684"/>
                        <a:pt x="757" y="686"/>
                      </a:cubicBezTo>
                      <a:cubicBezTo>
                        <a:pt x="758" y="689"/>
                        <a:pt x="760" y="692"/>
                        <a:pt x="761" y="695"/>
                      </a:cubicBezTo>
                      <a:cubicBezTo>
                        <a:pt x="764" y="700"/>
                        <a:pt x="766" y="704"/>
                        <a:pt x="769" y="709"/>
                      </a:cubicBezTo>
                      <a:cubicBezTo>
                        <a:pt x="776" y="719"/>
                        <a:pt x="777" y="732"/>
                        <a:pt x="786" y="740"/>
                      </a:cubicBezTo>
                      <a:cubicBezTo>
                        <a:pt x="788" y="742"/>
                        <a:pt x="795" y="753"/>
                        <a:pt x="797" y="747"/>
                      </a:cubicBezTo>
                      <a:cubicBezTo>
                        <a:pt x="798" y="744"/>
                        <a:pt x="795" y="736"/>
                        <a:pt x="799" y="734"/>
                      </a:cubicBezTo>
                      <a:cubicBezTo>
                        <a:pt x="803" y="733"/>
                        <a:pt x="811" y="742"/>
                        <a:pt x="813" y="745"/>
                      </a:cubicBezTo>
                      <a:cubicBezTo>
                        <a:pt x="817" y="748"/>
                        <a:pt x="827" y="748"/>
                        <a:pt x="832" y="747"/>
                      </a:cubicBezTo>
                      <a:cubicBezTo>
                        <a:pt x="835" y="746"/>
                        <a:pt x="837" y="744"/>
                        <a:pt x="841" y="745"/>
                      </a:cubicBezTo>
                      <a:cubicBezTo>
                        <a:pt x="845" y="745"/>
                        <a:pt x="846" y="745"/>
                        <a:pt x="849" y="748"/>
                      </a:cubicBezTo>
                      <a:cubicBezTo>
                        <a:pt x="853" y="753"/>
                        <a:pt x="856" y="760"/>
                        <a:pt x="859" y="767"/>
                      </a:cubicBezTo>
                      <a:cubicBezTo>
                        <a:pt x="861" y="773"/>
                        <a:pt x="864" y="778"/>
                        <a:pt x="870" y="779"/>
                      </a:cubicBezTo>
                      <a:cubicBezTo>
                        <a:pt x="876" y="780"/>
                        <a:pt x="882" y="780"/>
                        <a:pt x="885" y="786"/>
                      </a:cubicBezTo>
                      <a:cubicBezTo>
                        <a:pt x="886" y="788"/>
                        <a:pt x="888" y="791"/>
                        <a:pt x="888" y="795"/>
                      </a:cubicBezTo>
                      <a:cubicBezTo>
                        <a:pt x="892" y="792"/>
                        <a:pt x="896" y="787"/>
                        <a:pt x="900" y="786"/>
                      </a:cubicBezTo>
                      <a:cubicBezTo>
                        <a:pt x="902" y="785"/>
                        <a:pt x="904" y="786"/>
                        <a:pt x="905" y="788"/>
                      </a:cubicBezTo>
                      <a:cubicBezTo>
                        <a:pt x="906" y="788"/>
                        <a:pt x="906" y="787"/>
                        <a:pt x="907" y="787"/>
                      </a:cubicBezTo>
                      <a:cubicBezTo>
                        <a:pt x="911" y="784"/>
                        <a:pt x="916" y="782"/>
                        <a:pt x="921" y="780"/>
                      </a:cubicBezTo>
                      <a:cubicBezTo>
                        <a:pt x="926" y="777"/>
                        <a:pt x="932" y="774"/>
                        <a:pt x="937" y="771"/>
                      </a:cubicBezTo>
                      <a:cubicBezTo>
                        <a:pt x="941" y="769"/>
                        <a:pt x="945" y="765"/>
                        <a:pt x="948" y="763"/>
                      </a:cubicBezTo>
                      <a:cubicBezTo>
                        <a:pt x="953" y="761"/>
                        <a:pt x="957" y="759"/>
                        <a:pt x="961" y="756"/>
                      </a:cubicBezTo>
                      <a:cubicBezTo>
                        <a:pt x="965" y="753"/>
                        <a:pt x="967" y="750"/>
                        <a:pt x="973" y="750"/>
                      </a:cubicBezTo>
                      <a:cubicBezTo>
                        <a:pt x="976" y="749"/>
                        <a:pt x="978" y="749"/>
                        <a:pt x="981" y="750"/>
                      </a:cubicBezTo>
                      <a:cubicBezTo>
                        <a:pt x="983" y="750"/>
                        <a:pt x="984" y="751"/>
                        <a:pt x="985" y="753"/>
                      </a:cubicBezTo>
                      <a:cubicBezTo>
                        <a:pt x="989" y="757"/>
                        <a:pt x="994" y="754"/>
                        <a:pt x="998" y="755"/>
                      </a:cubicBezTo>
                      <a:cubicBezTo>
                        <a:pt x="1002" y="757"/>
                        <a:pt x="1003" y="761"/>
                        <a:pt x="1006" y="763"/>
                      </a:cubicBezTo>
                      <a:cubicBezTo>
                        <a:pt x="1008" y="765"/>
                        <a:pt x="1010" y="767"/>
                        <a:pt x="1013" y="768"/>
                      </a:cubicBezTo>
                      <a:cubicBezTo>
                        <a:pt x="1016" y="769"/>
                        <a:pt x="1019" y="770"/>
                        <a:pt x="1022" y="770"/>
                      </a:cubicBezTo>
                      <a:cubicBezTo>
                        <a:pt x="1026" y="771"/>
                        <a:pt x="1029" y="770"/>
                        <a:pt x="1032" y="771"/>
                      </a:cubicBezTo>
                      <a:cubicBezTo>
                        <a:pt x="1037" y="771"/>
                        <a:pt x="1043" y="772"/>
                        <a:pt x="1048" y="771"/>
                      </a:cubicBezTo>
                      <a:cubicBezTo>
                        <a:pt x="1051" y="771"/>
                        <a:pt x="1054" y="771"/>
                        <a:pt x="1056" y="770"/>
                      </a:cubicBezTo>
                      <a:cubicBezTo>
                        <a:pt x="1057" y="769"/>
                        <a:pt x="1061" y="766"/>
                        <a:pt x="1061" y="765"/>
                      </a:cubicBezTo>
                      <a:cubicBezTo>
                        <a:pt x="1062" y="762"/>
                        <a:pt x="1059" y="760"/>
                        <a:pt x="1058" y="758"/>
                      </a:cubicBezTo>
                      <a:cubicBezTo>
                        <a:pt x="1057" y="756"/>
                        <a:pt x="1057" y="753"/>
                        <a:pt x="1057" y="750"/>
                      </a:cubicBezTo>
                      <a:cubicBezTo>
                        <a:pt x="1057" y="744"/>
                        <a:pt x="1058" y="740"/>
                        <a:pt x="1061" y="734"/>
                      </a:cubicBezTo>
                      <a:cubicBezTo>
                        <a:pt x="1062" y="732"/>
                        <a:pt x="1063" y="729"/>
                        <a:pt x="1064" y="727"/>
                      </a:cubicBezTo>
                      <a:cubicBezTo>
                        <a:pt x="1064" y="724"/>
                        <a:pt x="1066" y="720"/>
                        <a:pt x="1068" y="719"/>
                      </a:cubicBezTo>
                      <a:cubicBezTo>
                        <a:pt x="1069" y="718"/>
                        <a:pt x="1073" y="719"/>
                        <a:pt x="1075" y="719"/>
                      </a:cubicBezTo>
                      <a:cubicBezTo>
                        <a:pt x="1077" y="720"/>
                        <a:pt x="1080" y="720"/>
                        <a:pt x="1083" y="721"/>
                      </a:cubicBezTo>
                      <a:cubicBezTo>
                        <a:pt x="1089" y="723"/>
                        <a:pt x="1095" y="725"/>
                        <a:pt x="1101" y="726"/>
                      </a:cubicBezTo>
                      <a:cubicBezTo>
                        <a:pt x="1103" y="726"/>
                        <a:pt x="1104" y="727"/>
                        <a:pt x="1105" y="727"/>
                      </a:cubicBezTo>
                      <a:cubicBezTo>
                        <a:pt x="1107" y="728"/>
                        <a:pt x="1109" y="728"/>
                        <a:pt x="1110" y="729"/>
                      </a:cubicBezTo>
                      <a:cubicBezTo>
                        <a:pt x="1113" y="730"/>
                        <a:pt x="1115" y="733"/>
                        <a:pt x="1116" y="736"/>
                      </a:cubicBezTo>
                      <a:cubicBezTo>
                        <a:pt x="1118" y="741"/>
                        <a:pt x="1118" y="747"/>
                        <a:pt x="1122" y="752"/>
                      </a:cubicBezTo>
                      <a:cubicBezTo>
                        <a:pt x="1125" y="756"/>
                        <a:pt x="1131" y="763"/>
                        <a:pt x="1137" y="764"/>
                      </a:cubicBezTo>
                      <a:cubicBezTo>
                        <a:pt x="1144" y="765"/>
                        <a:pt x="1150" y="763"/>
                        <a:pt x="1156" y="761"/>
                      </a:cubicBezTo>
                      <a:cubicBezTo>
                        <a:pt x="1159" y="760"/>
                        <a:pt x="1162" y="757"/>
                        <a:pt x="1166" y="756"/>
                      </a:cubicBezTo>
                      <a:cubicBezTo>
                        <a:pt x="1168" y="756"/>
                        <a:pt x="1171" y="756"/>
                        <a:pt x="1174" y="756"/>
                      </a:cubicBezTo>
                      <a:cubicBezTo>
                        <a:pt x="1179" y="757"/>
                        <a:pt x="1186" y="759"/>
                        <a:pt x="1190" y="762"/>
                      </a:cubicBezTo>
                      <a:cubicBezTo>
                        <a:pt x="1196" y="766"/>
                        <a:pt x="1200" y="772"/>
                        <a:pt x="1206" y="776"/>
                      </a:cubicBezTo>
                      <a:cubicBezTo>
                        <a:pt x="1208" y="778"/>
                        <a:pt x="1210" y="781"/>
                        <a:pt x="1213" y="782"/>
                      </a:cubicBezTo>
                      <a:cubicBezTo>
                        <a:pt x="1215" y="783"/>
                        <a:pt x="1218" y="783"/>
                        <a:pt x="1220" y="783"/>
                      </a:cubicBezTo>
                      <a:cubicBezTo>
                        <a:pt x="1225" y="783"/>
                        <a:pt x="1231" y="782"/>
                        <a:pt x="1235" y="783"/>
                      </a:cubicBezTo>
                      <a:cubicBezTo>
                        <a:pt x="1241" y="784"/>
                        <a:pt x="1246" y="787"/>
                        <a:pt x="1253" y="787"/>
                      </a:cubicBezTo>
                      <a:cubicBezTo>
                        <a:pt x="1259" y="787"/>
                        <a:pt x="1264" y="785"/>
                        <a:pt x="1270" y="783"/>
                      </a:cubicBezTo>
                      <a:cubicBezTo>
                        <a:pt x="1276" y="781"/>
                        <a:pt x="1279" y="776"/>
                        <a:pt x="1284" y="773"/>
                      </a:cubicBezTo>
                      <a:cubicBezTo>
                        <a:pt x="1288" y="770"/>
                        <a:pt x="1293" y="768"/>
                        <a:pt x="1298" y="764"/>
                      </a:cubicBezTo>
                      <a:cubicBezTo>
                        <a:pt x="1304" y="759"/>
                        <a:pt x="1309" y="758"/>
                        <a:pt x="1316" y="764"/>
                      </a:cubicBezTo>
                      <a:cubicBezTo>
                        <a:pt x="1318" y="767"/>
                        <a:pt x="1320" y="769"/>
                        <a:pt x="1323" y="769"/>
                      </a:cubicBezTo>
                      <a:cubicBezTo>
                        <a:pt x="1326" y="769"/>
                        <a:pt x="1328" y="769"/>
                        <a:pt x="1330" y="769"/>
                      </a:cubicBezTo>
                      <a:cubicBezTo>
                        <a:pt x="1334" y="770"/>
                        <a:pt x="1336" y="771"/>
                        <a:pt x="1337" y="774"/>
                      </a:cubicBezTo>
                      <a:cubicBezTo>
                        <a:pt x="1342" y="773"/>
                        <a:pt x="1349" y="778"/>
                        <a:pt x="1354" y="778"/>
                      </a:cubicBezTo>
                      <a:cubicBezTo>
                        <a:pt x="1360" y="778"/>
                        <a:pt x="1364" y="774"/>
                        <a:pt x="1368" y="771"/>
                      </a:cubicBezTo>
                      <a:cubicBezTo>
                        <a:pt x="1373" y="769"/>
                        <a:pt x="1379" y="766"/>
                        <a:pt x="1382" y="762"/>
                      </a:cubicBezTo>
                      <a:cubicBezTo>
                        <a:pt x="1383" y="760"/>
                        <a:pt x="1383" y="757"/>
                        <a:pt x="1384" y="754"/>
                      </a:cubicBezTo>
                      <a:cubicBezTo>
                        <a:pt x="1385" y="752"/>
                        <a:pt x="1386" y="749"/>
                        <a:pt x="1387" y="747"/>
                      </a:cubicBezTo>
                      <a:cubicBezTo>
                        <a:pt x="1390" y="742"/>
                        <a:pt x="1392" y="737"/>
                        <a:pt x="1394" y="732"/>
                      </a:cubicBezTo>
                      <a:cubicBezTo>
                        <a:pt x="1395" y="729"/>
                        <a:pt x="1395" y="728"/>
                        <a:pt x="1397" y="725"/>
                      </a:cubicBezTo>
                      <a:cubicBezTo>
                        <a:pt x="1398" y="723"/>
                        <a:pt x="1399" y="720"/>
                        <a:pt x="1399" y="718"/>
                      </a:cubicBezTo>
                      <a:cubicBezTo>
                        <a:pt x="1399" y="715"/>
                        <a:pt x="1400" y="712"/>
                        <a:pt x="1399" y="710"/>
                      </a:cubicBezTo>
                      <a:cubicBezTo>
                        <a:pt x="1398" y="707"/>
                        <a:pt x="1396" y="705"/>
                        <a:pt x="1395" y="702"/>
                      </a:cubicBezTo>
                      <a:cubicBezTo>
                        <a:pt x="1395" y="696"/>
                        <a:pt x="1396" y="691"/>
                        <a:pt x="1401" y="689"/>
                      </a:cubicBezTo>
                      <a:cubicBezTo>
                        <a:pt x="1411" y="685"/>
                        <a:pt x="1426" y="684"/>
                        <a:pt x="1437" y="686"/>
                      </a:cubicBezTo>
                      <a:cubicBezTo>
                        <a:pt x="1449" y="687"/>
                        <a:pt x="1462" y="690"/>
                        <a:pt x="1473" y="697"/>
                      </a:cubicBezTo>
                      <a:cubicBezTo>
                        <a:pt x="1478" y="701"/>
                        <a:pt x="1482" y="704"/>
                        <a:pt x="1484" y="710"/>
                      </a:cubicBezTo>
                      <a:cubicBezTo>
                        <a:pt x="1486" y="715"/>
                        <a:pt x="1489" y="720"/>
                        <a:pt x="1491" y="726"/>
                      </a:cubicBezTo>
                      <a:cubicBezTo>
                        <a:pt x="1495" y="737"/>
                        <a:pt x="1495" y="748"/>
                        <a:pt x="1499" y="759"/>
                      </a:cubicBezTo>
                      <a:cubicBezTo>
                        <a:pt x="1502" y="765"/>
                        <a:pt x="1504" y="771"/>
                        <a:pt x="1509" y="776"/>
                      </a:cubicBezTo>
                      <a:cubicBezTo>
                        <a:pt x="1513" y="780"/>
                        <a:pt x="1518" y="782"/>
                        <a:pt x="1524" y="784"/>
                      </a:cubicBezTo>
                      <a:cubicBezTo>
                        <a:pt x="1534" y="787"/>
                        <a:pt x="1549" y="795"/>
                        <a:pt x="1551" y="807"/>
                      </a:cubicBezTo>
                      <a:cubicBezTo>
                        <a:pt x="1552" y="813"/>
                        <a:pt x="1555" y="817"/>
                        <a:pt x="1562" y="818"/>
                      </a:cubicBezTo>
                      <a:cubicBezTo>
                        <a:pt x="1569" y="819"/>
                        <a:pt x="1573" y="816"/>
                        <a:pt x="1579" y="815"/>
                      </a:cubicBezTo>
                      <a:cubicBezTo>
                        <a:pt x="1588" y="814"/>
                        <a:pt x="1598" y="809"/>
                        <a:pt x="1608" y="804"/>
                      </a:cubicBezTo>
                      <a:cubicBezTo>
                        <a:pt x="1610" y="803"/>
                        <a:pt x="1615" y="802"/>
                        <a:pt x="1617" y="800"/>
                      </a:cubicBezTo>
                      <a:cubicBezTo>
                        <a:pt x="1614" y="803"/>
                        <a:pt x="1611" y="808"/>
                        <a:pt x="1610" y="812"/>
                      </a:cubicBezTo>
                      <a:cubicBezTo>
                        <a:pt x="1609" y="815"/>
                        <a:pt x="1608" y="817"/>
                        <a:pt x="1606" y="820"/>
                      </a:cubicBezTo>
                      <a:cubicBezTo>
                        <a:pt x="1605" y="822"/>
                        <a:pt x="1603" y="824"/>
                        <a:pt x="1602" y="827"/>
                      </a:cubicBezTo>
                      <a:cubicBezTo>
                        <a:pt x="1599" y="831"/>
                        <a:pt x="1597" y="837"/>
                        <a:pt x="1596" y="842"/>
                      </a:cubicBezTo>
                      <a:cubicBezTo>
                        <a:pt x="1595" y="844"/>
                        <a:pt x="1595" y="847"/>
                        <a:pt x="1594" y="850"/>
                      </a:cubicBezTo>
                      <a:cubicBezTo>
                        <a:pt x="1594" y="853"/>
                        <a:pt x="1593" y="856"/>
                        <a:pt x="1592" y="859"/>
                      </a:cubicBezTo>
                      <a:cubicBezTo>
                        <a:pt x="1592" y="861"/>
                        <a:pt x="1591" y="862"/>
                        <a:pt x="1590" y="865"/>
                      </a:cubicBezTo>
                      <a:cubicBezTo>
                        <a:pt x="1589" y="867"/>
                        <a:pt x="1589" y="869"/>
                        <a:pt x="1588" y="871"/>
                      </a:cubicBezTo>
                      <a:cubicBezTo>
                        <a:pt x="1583" y="877"/>
                        <a:pt x="1579" y="877"/>
                        <a:pt x="1572" y="878"/>
                      </a:cubicBezTo>
                      <a:cubicBezTo>
                        <a:pt x="1570" y="878"/>
                        <a:pt x="1567" y="880"/>
                        <a:pt x="1564" y="880"/>
                      </a:cubicBezTo>
                      <a:cubicBezTo>
                        <a:pt x="1563" y="880"/>
                        <a:pt x="1561" y="881"/>
                        <a:pt x="1559" y="881"/>
                      </a:cubicBezTo>
                      <a:cubicBezTo>
                        <a:pt x="1556" y="882"/>
                        <a:pt x="1552" y="885"/>
                        <a:pt x="1552" y="889"/>
                      </a:cubicBezTo>
                      <a:cubicBezTo>
                        <a:pt x="1553" y="893"/>
                        <a:pt x="1556" y="896"/>
                        <a:pt x="1556" y="901"/>
                      </a:cubicBezTo>
                      <a:cubicBezTo>
                        <a:pt x="1558" y="910"/>
                        <a:pt x="1553" y="921"/>
                        <a:pt x="1547" y="928"/>
                      </a:cubicBezTo>
                      <a:cubicBezTo>
                        <a:pt x="1546" y="929"/>
                        <a:pt x="1545" y="929"/>
                        <a:pt x="1544" y="930"/>
                      </a:cubicBezTo>
                      <a:cubicBezTo>
                        <a:pt x="1544" y="930"/>
                        <a:pt x="1544" y="931"/>
                        <a:pt x="1545" y="931"/>
                      </a:cubicBezTo>
                      <a:cubicBezTo>
                        <a:pt x="1546" y="932"/>
                        <a:pt x="1547" y="934"/>
                        <a:pt x="1548" y="935"/>
                      </a:cubicBezTo>
                      <a:cubicBezTo>
                        <a:pt x="1548" y="935"/>
                        <a:pt x="1549" y="934"/>
                        <a:pt x="1550" y="934"/>
                      </a:cubicBezTo>
                      <a:cubicBezTo>
                        <a:pt x="1552" y="933"/>
                        <a:pt x="1552" y="931"/>
                        <a:pt x="1553" y="930"/>
                      </a:cubicBezTo>
                      <a:cubicBezTo>
                        <a:pt x="1556" y="927"/>
                        <a:pt x="1559" y="926"/>
                        <a:pt x="1562" y="924"/>
                      </a:cubicBezTo>
                      <a:cubicBezTo>
                        <a:pt x="1565" y="922"/>
                        <a:pt x="1566" y="919"/>
                        <a:pt x="1571" y="919"/>
                      </a:cubicBezTo>
                      <a:cubicBezTo>
                        <a:pt x="1575" y="919"/>
                        <a:pt x="1578" y="920"/>
                        <a:pt x="1582" y="921"/>
                      </a:cubicBezTo>
                      <a:cubicBezTo>
                        <a:pt x="1589" y="922"/>
                        <a:pt x="1596" y="920"/>
                        <a:pt x="1602" y="916"/>
                      </a:cubicBezTo>
                      <a:cubicBezTo>
                        <a:pt x="1605" y="915"/>
                        <a:pt x="1608" y="912"/>
                        <a:pt x="1610" y="910"/>
                      </a:cubicBezTo>
                      <a:cubicBezTo>
                        <a:pt x="1611" y="909"/>
                        <a:pt x="1613" y="908"/>
                        <a:pt x="1614" y="906"/>
                      </a:cubicBezTo>
                      <a:cubicBezTo>
                        <a:pt x="1617" y="901"/>
                        <a:pt x="1619" y="897"/>
                        <a:pt x="1623" y="893"/>
                      </a:cubicBezTo>
                      <a:cubicBezTo>
                        <a:pt x="1627" y="890"/>
                        <a:pt x="1630" y="887"/>
                        <a:pt x="1633" y="884"/>
                      </a:cubicBezTo>
                      <a:cubicBezTo>
                        <a:pt x="1637" y="878"/>
                        <a:pt x="1640" y="872"/>
                        <a:pt x="1645" y="867"/>
                      </a:cubicBezTo>
                      <a:cubicBezTo>
                        <a:pt x="1647" y="863"/>
                        <a:pt x="1650" y="860"/>
                        <a:pt x="1653" y="857"/>
                      </a:cubicBezTo>
                      <a:cubicBezTo>
                        <a:pt x="1657" y="853"/>
                        <a:pt x="1660" y="851"/>
                        <a:pt x="1663" y="847"/>
                      </a:cubicBezTo>
                      <a:cubicBezTo>
                        <a:pt x="1665" y="842"/>
                        <a:pt x="1668" y="839"/>
                        <a:pt x="1672" y="835"/>
                      </a:cubicBezTo>
                      <a:cubicBezTo>
                        <a:pt x="1675" y="832"/>
                        <a:pt x="1678" y="829"/>
                        <a:pt x="1679" y="825"/>
                      </a:cubicBezTo>
                      <a:cubicBezTo>
                        <a:pt x="1681" y="820"/>
                        <a:pt x="1682" y="813"/>
                        <a:pt x="1685" y="808"/>
                      </a:cubicBezTo>
                      <a:cubicBezTo>
                        <a:pt x="1688" y="802"/>
                        <a:pt x="1690" y="796"/>
                        <a:pt x="1691" y="789"/>
                      </a:cubicBezTo>
                      <a:cubicBezTo>
                        <a:pt x="1692" y="782"/>
                        <a:pt x="1697" y="776"/>
                        <a:pt x="1698" y="768"/>
                      </a:cubicBezTo>
                      <a:cubicBezTo>
                        <a:pt x="1700" y="762"/>
                        <a:pt x="1699" y="755"/>
                        <a:pt x="1700" y="748"/>
                      </a:cubicBezTo>
                      <a:cubicBezTo>
                        <a:pt x="1700" y="742"/>
                        <a:pt x="1704" y="736"/>
                        <a:pt x="1705" y="730"/>
                      </a:cubicBezTo>
                      <a:cubicBezTo>
                        <a:pt x="1705" y="722"/>
                        <a:pt x="1705" y="714"/>
                        <a:pt x="1705" y="706"/>
                      </a:cubicBezTo>
                      <a:cubicBezTo>
                        <a:pt x="1705" y="703"/>
                        <a:pt x="1706" y="699"/>
                        <a:pt x="1705" y="696"/>
                      </a:cubicBezTo>
                      <a:cubicBezTo>
                        <a:pt x="1704" y="693"/>
                        <a:pt x="1702" y="690"/>
                        <a:pt x="1700" y="687"/>
                      </a:cubicBezTo>
                      <a:cubicBezTo>
                        <a:pt x="1696" y="681"/>
                        <a:pt x="1696" y="671"/>
                        <a:pt x="1688" y="668"/>
                      </a:cubicBezTo>
                      <a:cubicBezTo>
                        <a:pt x="1685" y="666"/>
                        <a:pt x="1681" y="664"/>
                        <a:pt x="1679" y="664"/>
                      </a:cubicBezTo>
                      <a:cubicBezTo>
                        <a:pt x="1675" y="663"/>
                        <a:pt x="1674" y="665"/>
                        <a:pt x="1672" y="668"/>
                      </a:cubicBezTo>
                      <a:cubicBezTo>
                        <a:pt x="1669" y="670"/>
                        <a:pt x="1666" y="672"/>
                        <a:pt x="1662" y="674"/>
                      </a:cubicBezTo>
                      <a:cubicBezTo>
                        <a:pt x="1659" y="676"/>
                        <a:pt x="1655" y="678"/>
                        <a:pt x="1652" y="679"/>
                      </a:cubicBezTo>
                      <a:cubicBezTo>
                        <a:pt x="1647" y="681"/>
                        <a:pt x="1645" y="677"/>
                        <a:pt x="1643" y="673"/>
                      </a:cubicBezTo>
                      <a:cubicBezTo>
                        <a:pt x="1642" y="669"/>
                        <a:pt x="1641" y="666"/>
                        <a:pt x="1639" y="662"/>
                      </a:cubicBezTo>
                      <a:cubicBezTo>
                        <a:pt x="1639" y="659"/>
                        <a:pt x="1638" y="657"/>
                        <a:pt x="1634" y="656"/>
                      </a:cubicBezTo>
                      <a:cubicBezTo>
                        <a:pt x="1629" y="653"/>
                        <a:pt x="1622" y="653"/>
                        <a:pt x="1615" y="652"/>
                      </a:cubicBezTo>
                      <a:cubicBezTo>
                        <a:pt x="1615" y="649"/>
                        <a:pt x="1619" y="646"/>
                        <a:pt x="1621" y="644"/>
                      </a:cubicBezTo>
                      <a:cubicBezTo>
                        <a:pt x="1624" y="642"/>
                        <a:pt x="1627" y="639"/>
                        <a:pt x="1629" y="636"/>
                      </a:cubicBezTo>
                      <a:cubicBezTo>
                        <a:pt x="1631" y="633"/>
                        <a:pt x="1634" y="631"/>
                        <a:pt x="1638" y="628"/>
                      </a:cubicBezTo>
                      <a:cubicBezTo>
                        <a:pt x="1641" y="626"/>
                        <a:pt x="1642" y="624"/>
                        <a:pt x="1645" y="621"/>
                      </a:cubicBezTo>
                      <a:cubicBezTo>
                        <a:pt x="1649" y="616"/>
                        <a:pt x="1655" y="613"/>
                        <a:pt x="1658" y="607"/>
                      </a:cubicBezTo>
                      <a:cubicBezTo>
                        <a:pt x="1659" y="605"/>
                        <a:pt x="1659" y="604"/>
                        <a:pt x="1661" y="603"/>
                      </a:cubicBezTo>
                      <a:cubicBezTo>
                        <a:pt x="1663" y="602"/>
                        <a:pt x="1664" y="600"/>
                        <a:pt x="1665" y="600"/>
                      </a:cubicBezTo>
                      <a:cubicBezTo>
                        <a:pt x="1669" y="598"/>
                        <a:pt x="1674" y="597"/>
                        <a:pt x="1675" y="592"/>
                      </a:cubicBezTo>
                      <a:cubicBezTo>
                        <a:pt x="1675" y="593"/>
                        <a:pt x="1675" y="593"/>
                        <a:pt x="1675" y="593"/>
                      </a:cubicBezTo>
                      <a:cubicBezTo>
                        <a:pt x="1677" y="591"/>
                        <a:pt x="1677" y="589"/>
                        <a:pt x="1678" y="587"/>
                      </a:cubicBezTo>
                      <a:cubicBezTo>
                        <a:pt x="1678" y="585"/>
                        <a:pt x="1680" y="583"/>
                        <a:pt x="1681" y="581"/>
                      </a:cubicBezTo>
                      <a:cubicBezTo>
                        <a:pt x="1682" y="579"/>
                        <a:pt x="1683" y="578"/>
                        <a:pt x="1684" y="577"/>
                      </a:cubicBezTo>
                      <a:cubicBezTo>
                        <a:pt x="1687" y="574"/>
                        <a:pt x="1687" y="571"/>
                        <a:pt x="1689" y="569"/>
                      </a:cubicBezTo>
                      <a:cubicBezTo>
                        <a:pt x="1691" y="565"/>
                        <a:pt x="1695" y="563"/>
                        <a:pt x="1697" y="560"/>
                      </a:cubicBezTo>
                      <a:cubicBezTo>
                        <a:pt x="1700" y="556"/>
                        <a:pt x="1702" y="553"/>
                        <a:pt x="1704" y="549"/>
                      </a:cubicBezTo>
                      <a:cubicBezTo>
                        <a:pt x="1709" y="543"/>
                        <a:pt x="1715" y="539"/>
                        <a:pt x="1720" y="533"/>
                      </a:cubicBezTo>
                      <a:cubicBezTo>
                        <a:pt x="1724" y="528"/>
                        <a:pt x="1733" y="524"/>
                        <a:pt x="1740" y="523"/>
                      </a:cubicBezTo>
                      <a:cubicBezTo>
                        <a:pt x="1749" y="521"/>
                        <a:pt x="1757" y="521"/>
                        <a:pt x="1766" y="523"/>
                      </a:cubicBezTo>
                      <a:cubicBezTo>
                        <a:pt x="1774" y="524"/>
                        <a:pt x="1781" y="523"/>
                        <a:pt x="1789" y="525"/>
                      </a:cubicBezTo>
                      <a:cubicBezTo>
                        <a:pt x="1797" y="526"/>
                        <a:pt x="1806" y="529"/>
                        <a:pt x="1814" y="528"/>
                      </a:cubicBezTo>
                      <a:cubicBezTo>
                        <a:pt x="1821" y="528"/>
                        <a:pt x="1826" y="523"/>
                        <a:pt x="1830" y="518"/>
                      </a:cubicBezTo>
                      <a:cubicBezTo>
                        <a:pt x="1833" y="514"/>
                        <a:pt x="1835" y="512"/>
                        <a:pt x="1839" y="514"/>
                      </a:cubicBezTo>
                      <a:cubicBezTo>
                        <a:pt x="1843" y="516"/>
                        <a:pt x="1847" y="518"/>
                        <a:pt x="1851" y="520"/>
                      </a:cubicBezTo>
                      <a:cubicBezTo>
                        <a:pt x="1855" y="521"/>
                        <a:pt x="1857" y="520"/>
                        <a:pt x="1857" y="525"/>
                      </a:cubicBezTo>
                      <a:cubicBezTo>
                        <a:pt x="1857" y="527"/>
                        <a:pt x="1856" y="531"/>
                        <a:pt x="1858" y="532"/>
                      </a:cubicBezTo>
                      <a:cubicBezTo>
                        <a:pt x="1860" y="535"/>
                        <a:pt x="1865" y="534"/>
                        <a:pt x="1868" y="534"/>
                      </a:cubicBezTo>
                      <a:cubicBezTo>
                        <a:pt x="1871" y="534"/>
                        <a:pt x="1874" y="535"/>
                        <a:pt x="1878" y="535"/>
                      </a:cubicBezTo>
                      <a:cubicBezTo>
                        <a:pt x="1884" y="536"/>
                        <a:pt x="1890" y="535"/>
                        <a:pt x="1896" y="532"/>
                      </a:cubicBezTo>
                      <a:cubicBezTo>
                        <a:pt x="1899" y="531"/>
                        <a:pt x="1901" y="530"/>
                        <a:pt x="1904" y="529"/>
                      </a:cubicBezTo>
                      <a:cubicBezTo>
                        <a:pt x="1908" y="528"/>
                        <a:pt x="1909" y="527"/>
                        <a:pt x="1912" y="524"/>
                      </a:cubicBezTo>
                      <a:cubicBezTo>
                        <a:pt x="1906" y="521"/>
                        <a:pt x="1894" y="519"/>
                        <a:pt x="1897" y="510"/>
                      </a:cubicBezTo>
                      <a:cubicBezTo>
                        <a:pt x="1898" y="507"/>
                        <a:pt x="1901" y="504"/>
                        <a:pt x="1903" y="501"/>
                      </a:cubicBezTo>
                      <a:cubicBezTo>
                        <a:pt x="1904" y="497"/>
                        <a:pt x="1905" y="493"/>
                        <a:pt x="1908" y="490"/>
                      </a:cubicBezTo>
                      <a:cubicBezTo>
                        <a:pt x="1911" y="487"/>
                        <a:pt x="1915" y="486"/>
                        <a:pt x="1918" y="482"/>
                      </a:cubicBezTo>
                      <a:cubicBezTo>
                        <a:pt x="1921" y="479"/>
                        <a:pt x="1922" y="475"/>
                        <a:pt x="1925" y="473"/>
                      </a:cubicBezTo>
                      <a:cubicBezTo>
                        <a:pt x="1928" y="470"/>
                        <a:pt x="1931" y="467"/>
                        <a:pt x="1934" y="464"/>
                      </a:cubicBezTo>
                      <a:cubicBezTo>
                        <a:pt x="1936" y="461"/>
                        <a:pt x="1937" y="459"/>
                        <a:pt x="1941" y="457"/>
                      </a:cubicBezTo>
                      <a:cubicBezTo>
                        <a:pt x="1945" y="455"/>
                        <a:pt x="1949" y="455"/>
                        <a:pt x="1953" y="455"/>
                      </a:cubicBezTo>
                      <a:cubicBezTo>
                        <a:pt x="1957" y="454"/>
                        <a:pt x="1961" y="454"/>
                        <a:pt x="1965" y="454"/>
                      </a:cubicBezTo>
                      <a:cubicBezTo>
                        <a:pt x="1968" y="454"/>
                        <a:pt x="1972" y="455"/>
                        <a:pt x="1976" y="454"/>
                      </a:cubicBezTo>
                      <a:cubicBezTo>
                        <a:pt x="1978" y="454"/>
                        <a:pt x="1979" y="453"/>
                        <a:pt x="1981" y="452"/>
                      </a:cubicBezTo>
                      <a:cubicBezTo>
                        <a:pt x="1983" y="452"/>
                        <a:pt x="1985" y="452"/>
                        <a:pt x="1988" y="452"/>
                      </a:cubicBezTo>
                      <a:cubicBezTo>
                        <a:pt x="1990" y="452"/>
                        <a:pt x="1992" y="452"/>
                        <a:pt x="1994" y="452"/>
                      </a:cubicBezTo>
                      <a:cubicBezTo>
                        <a:pt x="1994" y="455"/>
                        <a:pt x="1992" y="457"/>
                        <a:pt x="1991" y="460"/>
                      </a:cubicBezTo>
                      <a:cubicBezTo>
                        <a:pt x="1989" y="464"/>
                        <a:pt x="1988" y="467"/>
                        <a:pt x="1987" y="470"/>
                      </a:cubicBezTo>
                      <a:cubicBezTo>
                        <a:pt x="1986" y="474"/>
                        <a:pt x="1984" y="478"/>
                        <a:pt x="1988" y="481"/>
                      </a:cubicBezTo>
                      <a:cubicBezTo>
                        <a:pt x="1991" y="483"/>
                        <a:pt x="1995" y="483"/>
                        <a:pt x="1997" y="480"/>
                      </a:cubicBezTo>
                      <a:cubicBezTo>
                        <a:pt x="1999" y="477"/>
                        <a:pt x="2000" y="475"/>
                        <a:pt x="2003" y="473"/>
                      </a:cubicBezTo>
                      <a:cubicBezTo>
                        <a:pt x="2006" y="471"/>
                        <a:pt x="2009" y="470"/>
                        <a:pt x="2012" y="468"/>
                      </a:cubicBezTo>
                      <a:cubicBezTo>
                        <a:pt x="2014" y="466"/>
                        <a:pt x="2016" y="464"/>
                        <a:pt x="2019" y="462"/>
                      </a:cubicBezTo>
                      <a:cubicBezTo>
                        <a:pt x="2021" y="460"/>
                        <a:pt x="2025" y="460"/>
                        <a:pt x="2027" y="458"/>
                      </a:cubicBezTo>
                      <a:cubicBezTo>
                        <a:pt x="2029" y="456"/>
                        <a:pt x="2029" y="455"/>
                        <a:pt x="2030" y="453"/>
                      </a:cubicBezTo>
                      <a:cubicBezTo>
                        <a:pt x="2031" y="450"/>
                        <a:pt x="2034" y="447"/>
                        <a:pt x="2034" y="445"/>
                      </a:cubicBezTo>
                      <a:cubicBezTo>
                        <a:pt x="2034" y="441"/>
                        <a:pt x="2033" y="438"/>
                        <a:pt x="2034" y="434"/>
                      </a:cubicBezTo>
                      <a:cubicBezTo>
                        <a:pt x="2036" y="429"/>
                        <a:pt x="2038" y="429"/>
                        <a:pt x="2042" y="429"/>
                      </a:cubicBezTo>
                      <a:cubicBezTo>
                        <a:pt x="2046" y="429"/>
                        <a:pt x="2050" y="427"/>
                        <a:pt x="2053" y="428"/>
                      </a:cubicBezTo>
                      <a:cubicBezTo>
                        <a:pt x="2056" y="429"/>
                        <a:pt x="2059" y="434"/>
                        <a:pt x="2058" y="437"/>
                      </a:cubicBezTo>
                      <a:cubicBezTo>
                        <a:pt x="2057" y="441"/>
                        <a:pt x="2053" y="443"/>
                        <a:pt x="2050" y="444"/>
                      </a:cubicBezTo>
                      <a:cubicBezTo>
                        <a:pt x="2045" y="448"/>
                        <a:pt x="2040" y="456"/>
                        <a:pt x="2038" y="462"/>
                      </a:cubicBezTo>
                      <a:cubicBezTo>
                        <a:pt x="2035" y="468"/>
                        <a:pt x="2036" y="475"/>
                        <a:pt x="2033" y="481"/>
                      </a:cubicBezTo>
                      <a:cubicBezTo>
                        <a:pt x="2031" y="487"/>
                        <a:pt x="2023" y="490"/>
                        <a:pt x="2018" y="493"/>
                      </a:cubicBezTo>
                      <a:cubicBezTo>
                        <a:pt x="2014" y="495"/>
                        <a:pt x="2012" y="496"/>
                        <a:pt x="2009" y="499"/>
                      </a:cubicBezTo>
                      <a:cubicBezTo>
                        <a:pt x="2007" y="502"/>
                        <a:pt x="2005" y="506"/>
                        <a:pt x="2002" y="509"/>
                      </a:cubicBezTo>
                      <a:cubicBezTo>
                        <a:pt x="1997" y="515"/>
                        <a:pt x="1992" y="521"/>
                        <a:pt x="1987" y="527"/>
                      </a:cubicBezTo>
                      <a:cubicBezTo>
                        <a:pt x="1977" y="538"/>
                        <a:pt x="1969" y="549"/>
                        <a:pt x="1959" y="561"/>
                      </a:cubicBezTo>
                      <a:cubicBezTo>
                        <a:pt x="1955" y="565"/>
                        <a:pt x="1948" y="569"/>
                        <a:pt x="1943" y="572"/>
                      </a:cubicBezTo>
                      <a:cubicBezTo>
                        <a:pt x="1927" y="578"/>
                        <a:pt x="1923" y="595"/>
                        <a:pt x="1919" y="610"/>
                      </a:cubicBezTo>
                      <a:cubicBezTo>
                        <a:pt x="1917" y="618"/>
                        <a:pt x="1919" y="627"/>
                        <a:pt x="1919" y="635"/>
                      </a:cubicBezTo>
                      <a:cubicBezTo>
                        <a:pt x="1919" y="652"/>
                        <a:pt x="1918" y="669"/>
                        <a:pt x="1922" y="685"/>
                      </a:cubicBezTo>
                      <a:cubicBezTo>
                        <a:pt x="1924" y="690"/>
                        <a:pt x="1926" y="696"/>
                        <a:pt x="1927" y="702"/>
                      </a:cubicBezTo>
                      <a:cubicBezTo>
                        <a:pt x="1928" y="707"/>
                        <a:pt x="1929" y="713"/>
                        <a:pt x="1930" y="718"/>
                      </a:cubicBezTo>
                      <a:cubicBezTo>
                        <a:pt x="1932" y="723"/>
                        <a:pt x="1932" y="727"/>
                        <a:pt x="1933" y="733"/>
                      </a:cubicBezTo>
                      <a:cubicBezTo>
                        <a:pt x="1933" y="736"/>
                        <a:pt x="1932" y="744"/>
                        <a:pt x="1935" y="747"/>
                      </a:cubicBezTo>
                      <a:cubicBezTo>
                        <a:pt x="1936" y="744"/>
                        <a:pt x="1940" y="744"/>
                        <a:pt x="1942" y="743"/>
                      </a:cubicBezTo>
                      <a:cubicBezTo>
                        <a:pt x="1945" y="742"/>
                        <a:pt x="1948" y="740"/>
                        <a:pt x="1950" y="737"/>
                      </a:cubicBezTo>
                      <a:cubicBezTo>
                        <a:pt x="1954" y="731"/>
                        <a:pt x="1956" y="725"/>
                        <a:pt x="1958" y="718"/>
                      </a:cubicBezTo>
                      <a:cubicBezTo>
                        <a:pt x="1960" y="714"/>
                        <a:pt x="1962" y="711"/>
                        <a:pt x="1963" y="707"/>
                      </a:cubicBezTo>
                      <a:cubicBezTo>
                        <a:pt x="1963" y="704"/>
                        <a:pt x="1963" y="701"/>
                        <a:pt x="1964" y="698"/>
                      </a:cubicBezTo>
                      <a:cubicBezTo>
                        <a:pt x="1966" y="694"/>
                        <a:pt x="1968" y="695"/>
                        <a:pt x="1972" y="694"/>
                      </a:cubicBezTo>
                      <a:cubicBezTo>
                        <a:pt x="1974" y="693"/>
                        <a:pt x="1980" y="691"/>
                        <a:pt x="1980" y="689"/>
                      </a:cubicBezTo>
                      <a:cubicBezTo>
                        <a:pt x="1987" y="685"/>
                        <a:pt x="1985" y="675"/>
                        <a:pt x="1985" y="668"/>
                      </a:cubicBezTo>
                      <a:cubicBezTo>
                        <a:pt x="1984" y="659"/>
                        <a:pt x="1989" y="656"/>
                        <a:pt x="1998" y="656"/>
                      </a:cubicBezTo>
                      <a:cubicBezTo>
                        <a:pt x="2002" y="656"/>
                        <a:pt x="2009" y="656"/>
                        <a:pt x="2011" y="653"/>
                      </a:cubicBezTo>
                      <a:cubicBezTo>
                        <a:pt x="2013" y="651"/>
                        <a:pt x="2013" y="646"/>
                        <a:pt x="2013" y="643"/>
                      </a:cubicBezTo>
                      <a:cubicBezTo>
                        <a:pt x="2012" y="637"/>
                        <a:pt x="2006" y="626"/>
                        <a:pt x="2011" y="621"/>
                      </a:cubicBezTo>
                      <a:cubicBezTo>
                        <a:pt x="2017" y="614"/>
                        <a:pt x="2041" y="614"/>
                        <a:pt x="2030" y="599"/>
                      </a:cubicBezTo>
                      <a:cubicBezTo>
                        <a:pt x="2027" y="595"/>
                        <a:pt x="2026" y="589"/>
                        <a:pt x="2025" y="584"/>
                      </a:cubicBezTo>
                      <a:cubicBezTo>
                        <a:pt x="2025" y="579"/>
                        <a:pt x="2027" y="574"/>
                        <a:pt x="2026" y="570"/>
                      </a:cubicBezTo>
                      <a:cubicBezTo>
                        <a:pt x="2023" y="564"/>
                        <a:pt x="2019" y="568"/>
                        <a:pt x="2016" y="565"/>
                      </a:cubicBezTo>
                      <a:cubicBezTo>
                        <a:pt x="2013" y="563"/>
                        <a:pt x="2014" y="558"/>
                        <a:pt x="2015" y="555"/>
                      </a:cubicBezTo>
                      <a:cubicBezTo>
                        <a:pt x="2017" y="549"/>
                        <a:pt x="2021" y="544"/>
                        <a:pt x="2024" y="537"/>
                      </a:cubicBezTo>
                      <a:cubicBezTo>
                        <a:pt x="2026" y="531"/>
                        <a:pt x="2029" y="526"/>
                        <a:pt x="2032" y="520"/>
                      </a:cubicBezTo>
                      <a:cubicBezTo>
                        <a:pt x="2035" y="514"/>
                        <a:pt x="2038" y="506"/>
                        <a:pt x="2043" y="502"/>
                      </a:cubicBezTo>
                      <a:cubicBezTo>
                        <a:pt x="2044" y="502"/>
                        <a:pt x="2047" y="500"/>
                        <a:pt x="2047" y="500"/>
                      </a:cubicBezTo>
                      <a:cubicBezTo>
                        <a:pt x="2050" y="500"/>
                        <a:pt x="2051" y="505"/>
                        <a:pt x="2052" y="507"/>
                      </a:cubicBezTo>
                      <a:cubicBezTo>
                        <a:pt x="2054" y="511"/>
                        <a:pt x="2056" y="515"/>
                        <a:pt x="2060" y="511"/>
                      </a:cubicBezTo>
                      <a:cubicBezTo>
                        <a:pt x="2062" y="508"/>
                        <a:pt x="2062" y="504"/>
                        <a:pt x="2064" y="502"/>
                      </a:cubicBezTo>
                      <a:cubicBezTo>
                        <a:pt x="2066" y="499"/>
                        <a:pt x="2068" y="496"/>
                        <a:pt x="2072" y="493"/>
                      </a:cubicBezTo>
                      <a:cubicBezTo>
                        <a:pt x="2075" y="490"/>
                        <a:pt x="2076" y="489"/>
                        <a:pt x="2076" y="495"/>
                      </a:cubicBezTo>
                      <a:cubicBezTo>
                        <a:pt x="2076" y="499"/>
                        <a:pt x="2075" y="501"/>
                        <a:pt x="2075" y="505"/>
                      </a:cubicBezTo>
                      <a:cubicBezTo>
                        <a:pt x="2074" y="507"/>
                        <a:pt x="2073" y="514"/>
                        <a:pt x="2077" y="512"/>
                      </a:cubicBezTo>
                      <a:cubicBezTo>
                        <a:pt x="2079" y="511"/>
                        <a:pt x="2083" y="506"/>
                        <a:pt x="2084" y="504"/>
                      </a:cubicBezTo>
                      <a:cubicBezTo>
                        <a:pt x="2088" y="500"/>
                        <a:pt x="2091" y="495"/>
                        <a:pt x="2096" y="492"/>
                      </a:cubicBezTo>
                      <a:cubicBezTo>
                        <a:pt x="2100" y="489"/>
                        <a:pt x="2105" y="486"/>
                        <a:pt x="2111" y="486"/>
                      </a:cubicBezTo>
                      <a:cubicBezTo>
                        <a:pt x="2123" y="485"/>
                        <a:pt x="2133" y="495"/>
                        <a:pt x="2140" y="505"/>
                      </a:cubicBezTo>
                      <a:cubicBezTo>
                        <a:pt x="2142" y="501"/>
                        <a:pt x="2144" y="497"/>
                        <a:pt x="2146" y="494"/>
                      </a:cubicBezTo>
                      <a:cubicBezTo>
                        <a:pt x="2148" y="491"/>
                        <a:pt x="2155" y="487"/>
                        <a:pt x="2155" y="488"/>
                      </a:cubicBezTo>
                      <a:cubicBezTo>
                        <a:pt x="2157" y="488"/>
                        <a:pt x="2158" y="482"/>
                        <a:pt x="2159" y="481"/>
                      </a:cubicBezTo>
                      <a:cubicBezTo>
                        <a:pt x="2161" y="478"/>
                        <a:pt x="2164" y="475"/>
                        <a:pt x="2167" y="473"/>
                      </a:cubicBezTo>
                      <a:cubicBezTo>
                        <a:pt x="2171" y="469"/>
                        <a:pt x="2174" y="465"/>
                        <a:pt x="2179" y="462"/>
                      </a:cubicBezTo>
                      <a:cubicBezTo>
                        <a:pt x="2186" y="459"/>
                        <a:pt x="2192" y="455"/>
                        <a:pt x="2199" y="453"/>
                      </a:cubicBezTo>
                      <a:cubicBezTo>
                        <a:pt x="2201" y="452"/>
                        <a:pt x="2202" y="451"/>
                        <a:pt x="2204" y="451"/>
                      </a:cubicBezTo>
                      <a:cubicBezTo>
                        <a:pt x="2207" y="450"/>
                        <a:pt x="2210" y="451"/>
                        <a:pt x="2213" y="450"/>
                      </a:cubicBezTo>
                      <a:cubicBezTo>
                        <a:pt x="2214" y="449"/>
                        <a:pt x="2214" y="449"/>
                        <a:pt x="2215" y="448"/>
                      </a:cubicBezTo>
                      <a:cubicBezTo>
                        <a:pt x="2218" y="446"/>
                        <a:pt x="2221" y="444"/>
                        <a:pt x="2224" y="443"/>
                      </a:cubicBezTo>
                      <a:cubicBezTo>
                        <a:pt x="2224" y="443"/>
                        <a:pt x="2233" y="436"/>
                        <a:pt x="2235" y="434"/>
                      </a:cubicBezTo>
                      <a:cubicBezTo>
                        <a:pt x="2239" y="430"/>
                        <a:pt x="2248" y="433"/>
                        <a:pt x="2252" y="434"/>
                      </a:cubicBezTo>
                      <a:cubicBezTo>
                        <a:pt x="2258" y="434"/>
                        <a:pt x="2265" y="436"/>
                        <a:pt x="2271" y="434"/>
                      </a:cubicBezTo>
                      <a:cubicBezTo>
                        <a:pt x="2276" y="432"/>
                        <a:pt x="2276" y="424"/>
                        <a:pt x="2274" y="419"/>
                      </a:cubicBezTo>
                      <a:cubicBezTo>
                        <a:pt x="2273" y="416"/>
                        <a:pt x="2271" y="413"/>
                        <a:pt x="2270" y="409"/>
                      </a:cubicBezTo>
                      <a:cubicBezTo>
                        <a:pt x="2268" y="402"/>
                        <a:pt x="2266" y="394"/>
                        <a:pt x="2263" y="387"/>
                      </a:cubicBezTo>
                      <a:cubicBezTo>
                        <a:pt x="2261" y="383"/>
                        <a:pt x="2259" y="380"/>
                        <a:pt x="2255" y="378"/>
                      </a:cubicBezTo>
                      <a:cubicBezTo>
                        <a:pt x="2251" y="377"/>
                        <a:pt x="2248" y="376"/>
                        <a:pt x="2244" y="375"/>
                      </a:cubicBezTo>
                      <a:cubicBezTo>
                        <a:pt x="2236" y="374"/>
                        <a:pt x="2228" y="374"/>
                        <a:pt x="2221" y="371"/>
                      </a:cubicBezTo>
                      <a:cubicBezTo>
                        <a:pt x="2219" y="370"/>
                        <a:pt x="2211" y="366"/>
                        <a:pt x="2216" y="364"/>
                      </a:cubicBezTo>
                      <a:cubicBezTo>
                        <a:pt x="2218" y="362"/>
                        <a:pt x="2224" y="364"/>
                        <a:pt x="2227" y="364"/>
                      </a:cubicBezTo>
                      <a:cubicBezTo>
                        <a:pt x="2234" y="365"/>
                        <a:pt x="2242" y="366"/>
                        <a:pt x="2249" y="368"/>
                      </a:cubicBezTo>
                      <a:cubicBezTo>
                        <a:pt x="2256" y="370"/>
                        <a:pt x="2265" y="371"/>
                        <a:pt x="2272" y="368"/>
                      </a:cubicBezTo>
                      <a:cubicBezTo>
                        <a:pt x="2276" y="366"/>
                        <a:pt x="2279" y="364"/>
                        <a:pt x="2283" y="362"/>
                      </a:cubicBezTo>
                      <a:cubicBezTo>
                        <a:pt x="2286" y="360"/>
                        <a:pt x="2286" y="358"/>
                        <a:pt x="2287" y="355"/>
                      </a:cubicBezTo>
                      <a:cubicBezTo>
                        <a:pt x="2289" y="350"/>
                        <a:pt x="2290" y="345"/>
                        <a:pt x="2290" y="340"/>
                      </a:cubicBezTo>
                      <a:cubicBezTo>
                        <a:pt x="2290" y="336"/>
                        <a:pt x="2290" y="329"/>
                        <a:pt x="2293" y="325"/>
                      </a:cubicBezTo>
                      <a:cubicBezTo>
                        <a:pt x="2296" y="326"/>
                        <a:pt x="2298" y="332"/>
                        <a:pt x="2300" y="335"/>
                      </a:cubicBezTo>
                      <a:cubicBezTo>
                        <a:pt x="2302" y="338"/>
                        <a:pt x="2305" y="341"/>
                        <a:pt x="2307" y="344"/>
                      </a:cubicBezTo>
                      <a:cubicBezTo>
                        <a:pt x="2313" y="349"/>
                        <a:pt x="2321" y="347"/>
                        <a:pt x="2329" y="347"/>
                      </a:cubicBezTo>
                      <a:cubicBezTo>
                        <a:pt x="2333" y="347"/>
                        <a:pt x="2335" y="348"/>
                        <a:pt x="2338" y="351"/>
                      </a:cubicBezTo>
                      <a:cubicBezTo>
                        <a:pt x="2341" y="354"/>
                        <a:pt x="2344" y="357"/>
                        <a:pt x="2347" y="361"/>
                      </a:cubicBezTo>
                      <a:cubicBezTo>
                        <a:pt x="2352" y="366"/>
                        <a:pt x="2360" y="370"/>
                        <a:pt x="2367" y="372"/>
                      </a:cubicBezTo>
                      <a:cubicBezTo>
                        <a:pt x="2372" y="374"/>
                        <a:pt x="2377" y="375"/>
                        <a:pt x="2383" y="377"/>
                      </a:cubicBezTo>
                      <a:cubicBezTo>
                        <a:pt x="2385" y="377"/>
                        <a:pt x="2389" y="379"/>
                        <a:pt x="2391" y="378"/>
                      </a:cubicBezTo>
                      <a:cubicBezTo>
                        <a:pt x="2393" y="377"/>
                        <a:pt x="2394" y="373"/>
                        <a:pt x="2395" y="371"/>
                      </a:cubicBezTo>
                      <a:cubicBezTo>
                        <a:pt x="2397" y="366"/>
                        <a:pt x="2398" y="362"/>
                        <a:pt x="2399" y="357"/>
                      </a:cubicBezTo>
                      <a:cubicBezTo>
                        <a:pt x="2399" y="354"/>
                        <a:pt x="2400" y="352"/>
                        <a:pt x="2399" y="350"/>
                      </a:cubicBezTo>
                      <a:cubicBezTo>
                        <a:pt x="2398" y="347"/>
                        <a:pt x="2396" y="345"/>
                        <a:pt x="2396" y="341"/>
                      </a:cubicBezTo>
                      <a:cubicBezTo>
                        <a:pt x="2403" y="341"/>
                        <a:pt x="2411" y="342"/>
                        <a:pt x="2418" y="342"/>
                      </a:cubicBezTo>
                      <a:cubicBezTo>
                        <a:pt x="2421" y="342"/>
                        <a:pt x="2424" y="342"/>
                        <a:pt x="2427" y="338"/>
                      </a:cubicBezTo>
                      <a:cubicBezTo>
                        <a:pt x="2428" y="337"/>
                        <a:pt x="2428" y="335"/>
                        <a:pt x="2429" y="333"/>
                      </a:cubicBezTo>
                      <a:cubicBezTo>
                        <a:pt x="2430" y="332"/>
                        <a:pt x="2431" y="330"/>
                        <a:pt x="2432" y="329"/>
                      </a:cubicBezTo>
                      <a:cubicBezTo>
                        <a:pt x="2433" y="324"/>
                        <a:pt x="2430" y="323"/>
                        <a:pt x="2427" y="321"/>
                      </a:cubicBezTo>
                      <a:close/>
                      <a:moveTo>
                        <a:pt x="1241" y="641"/>
                      </a:moveTo>
                      <a:cubicBezTo>
                        <a:pt x="1240" y="648"/>
                        <a:pt x="1238" y="655"/>
                        <a:pt x="1236" y="662"/>
                      </a:cubicBezTo>
                      <a:cubicBezTo>
                        <a:pt x="1233" y="669"/>
                        <a:pt x="1231" y="678"/>
                        <a:pt x="1227" y="684"/>
                      </a:cubicBezTo>
                      <a:cubicBezTo>
                        <a:pt x="1222" y="690"/>
                        <a:pt x="1216" y="693"/>
                        <a:pt x="1211" y="698"/>
                      </a:cubicBezTo>
                      <a:cubicBezTo>
                        <a:pt x="1205" y="704"/>
                        <a:pt x="1198" y="709"/>
                        <a:pt x="1192" y="714"/>
                      </a:cubicBezTo>
                      <a:cubicBezTo>
                        <a:pt x="1188" y="716"/>
                        <a:pt x="1185" y="719"/>
                        <a:pt x="1182" y="721"/>
                      </a:cubicBezTo>
                      <a:cubicBezTo>
                        <a:pt x="1179" y="724"/>
                        <a:pt x="1177" y="727"/>
                        <a:pt x="1175" y="729"/>
                      </a:cubicBezTo>
                      <a:cubicBezTo>
                        <a:pt x="1170" y="734"/>
                        <a:pt x="1162" y="733"/>
                        <a:pt x="1155" y="733"/>
                      </a:cubicBezTo>
                      <a:cubicBezTo>
                        <a:pt x="1152" y="733"/>
                        <a:pt x="1147" y="733"/>
                        <a:pt x="1146" y="729"/>
                      </a:cubicBezTo>
                      <a:cubicBezTo>
                        <a:pt x="1146" y="725"/>
                        <a:pt x="1150" y="724"/>
                        <a:pt x="1153" y="723"/>
                      </a:cubicBezTo>
                      <a:cubicBezTo>
                        <a:pt x="1159" y="722"/>
                        <a:pt x="1165" y="720"/>
                        <a:pt x="1171" y="717"/>
                      </a:cubicBezTo>
                      <a:cubicBezTo>
                        <a:pt x="1174" y="715"/>
                        <a:pt x="1177" y="714"/>
                        <a:pt x="1180" y="712"/>
                      </a:cubicBezTo>
                      <a:cubicBezTo>
                        <a:pt x="1183" y="710"/>
                        <a:pt x="1184" y="705"/>
                        <a:pt x="1187" y="704"/>
                      </a:cubicBezTo>
                      <a:cubicBezTo>
                        <a:pt x="1188" y="698"/>
                        <a:pt x="1196" y="692"/>
                        <a:pt x="1199" y="687"/>
                      </a:cubicBezTo>
                      <a:cubicBezTo>
                        <a:pt x="1203" y="680"/>
                        <a:pt x="1208" y="674"/>
                        <a:pt x="1212" y="667"/>
                      </a:cubicBezTo>
                      <a:cubicBezTo>
                        <a:pt x="1215" y="659"/>
                        <a:pt x="1219" y="651"/>
                        <a:pt x="1222" y="643"/>
                      </a:cubicBezTo>
                      <a:cubicBezTo>
                        <a:pt x="1223" y="639"/>
                        <a:pt x="1224" y="636"/>
                        <a:pt x="1226" y="633"/>
                      </a:cubicBezTo>
                      <a:cubicBezTo>
                        <a:pt x="1228" y="629"/>
                        <a:pt x="1232" y="616"/>
                        <a:pt x="1239" y="623"/>
                      </a:cubicBezTo>
                      <a:cubicBezTo>
                        <a:pt x="1242" y="628"/>
                        <a:pt x="1241" y="636"/>
                        <a:pt x="1241" y="64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2" name="Freeform 314"/>
                <p:cNvSpPr/>
                <p:nvPr/>
              </p:nvSpPr>
              <p:spPr bwMode="auto">
                <a:xfrm>
                  <a:off x="2541583" y="649287"/>
                  <a:ext cx="422274" cy="747712"/>
                </a:xfrm>
                <a:custGeom>
                  <a:avLst/>
                  <a:gdLst/>
                  <a:ahLst/>
                  <a:cxnLst>
                    <a:cxn ang="0">
                      <a:pos x="144" y="230"/>
                    </a:cxn>
                    <a:cxn ang="0">
                      <a:pos x="139" y="240"/>
                    </a:cxn>
                    <a:cxn ang="0">
                      <a:pos x="136" y="245"/>
                    </a:cxn>
                    <a:cxn ang="0">
                      <a:pos x="124" y="251"/>
                    </a:cxn>
                    <a:cxn ang="0">
                      <a:pos x="115" y="265"/>
                    </a:cxn>
                    <a:cxn ang="0">
                      <a:pos x="110" y="273"/>
                    </a:cxn>
                    <a:cxn ang="0">
                      <a:pos x="85" y="275"/>
                    </a:cxn>
                    <a:cxn ang="0">
                      <a:pos x="21" y="274"/>
                    </a:cxn>
                    <a:cxn ang="0">
                      <a:pos x="19" y="185"/>
                    </a:cxn>
                    <a:cxn ang="0">
                      <a:pos x="69" y="143"/>
                    </a:cxn>
                    <a:cxn ang="0">
                      <a:pos x="54" y="114"/>
                    </a:cxn>
                    <a:cxn ang="0">
                      <a:pos x="49" y="94"/>
                    </a:cxn>
                    <a:cxn ang="0">
                      <a:pos x="51" y="79"/>
                    </a:cxn>
                    <a:cxn ang="0">
                      <a:pos x="41" y="56"/>
                    </a:cxn>
                    <a:cxn ang="0">
                      <a:pos x="21" y="43"/>
                    </a:cxn>
                    <a:cxn ang="0">
                      <a:pos x="1" y="28"/>
                    </a:cxn>
                    <a:cxn ang="0">
                      <a:pos x="5" y="28"/>
                    </a:cxn>
                    <a:cxn ang="0">
                      <a:pos x="13" y="23"/>
                    </a:cxn>
                    <a:cxn ang="0">
                      <a:pos x="20" y="23"/>
                    </a:cxn>
                    <a:cxn ang="0">
                      <a:pos x="39" y="40"/>
                    </a:cxn>
                    <a:cxn ang="0">
                      <a:pos x="57" y="36"/>
                    </a:cxn>
                    <a:cxn ang="0">
                      <a:pos x="68" y="37"/>
                    </a:cxn>
                    <a:cxn ang="0">
                      <a:pos x="78" y="21"/>
                    </a:cxn>
                    <a:cxn ang="0">
                      <a:pos x="96" y="5"/>
                    </a:cxn>
                    <a:cxn ang="0">
                      <a:pos x="102" y="2"/>
                    </a:cxn>
                    <a:cxn ang="0">
                      <a:pos x="118" y="1"/>
                    </a:cxn>
                    <a:cxn ang="0">
                      <a:pos x="125" y="14"/>
                    </a:cxn>
                    <a:cxn ang="0">
                      <a:pos x="121" y="31"/>
                    </a:cxn>
                    <a:cxn ang="0">
                      <a:pos x="124" y="36"/>
                    </a:cxn>
                    <a:cxn ang="0">
                      <a:pos x="123" y="58"/>
                    </a:cxn>
                    <a:cxn ang="0">
                      <a:pos x="129" y="74"/>
                    </a:cxn>
                    <a:cxn ang="0">
                      <a:pos x="137" y="102"/>
                    </a:cxn>
                    <a:cxn ang="0">
                      <a:pos x="141" y="127"/>
                    </a:cxn>
                    <a:cxn ang="0">
                      <a:pos x="142" y="152"/>
                    </a:cxn>
                    <a:cxn ang="0">
                      <a:pos x="146" y="168"/>
                    </a:cxn>
                    <a:cxn ang="0">
                      <a:pos x="149" y="183"/>
                    </a:cxn>
                    <a:cxn ang="0">
                      <a:pos x="158" y="201"/>
                    </a:cxn>
                    <a:cxn ang="0">
                      <a:pos x="156" y="218"/>
                    </a:cxn>
                  </a:cxnLst>
                  <a:rect l="0" t="0" r="r" b="b"/>
                  <a:pathLst>
                    <a:path w="161" h="285">
                      <a:moveTo>
                        <a:pt x="156" y="218"/>
                      </a:moveTo>
                      <a:cubicBezTo>
                        <a:pt x="151" y="221"/>
                        <a:pt x="147" y="224"/>
                        <a:pt x="144" y="230"/>
                      </a:cubicBezTo>
                      <a:cubicBezTo>
                        <a:pt x="143" y="232"/>
                        <a:pt x="143" y="235"/>
                        <a:pt x="141" y="237"/>
                      </a:cubicBezTo>
                      <a:cubicBezTo>
                        <a:pt x="141" y="238"/>
                        <a:pt x="140" y="239"/>
                        <a:pt x="139" y="240"/>
                      </a:cubicBezTo>
                      <a:cubicBezTo>
                        <a:pt x="139" y="241"/>
                        <a:pt x="138" y="241"/>
                        <a:pt x="137" y="242"/>
                      </a:cubicBezTo>
                      <a:cubicBezTo>
                        <a:pt x="137" y="243"/>
                        <a:pt x="137" y="244"/>
                        <a:pt x="136" y="245"/>
                      </a:cubicBezTo>
                      <a:cubicBezTo>
                        <a:pt x="135" y="247"/>
                        <a:pt x="130" y="249"/>
                        <a:pt x="128" y="250"/>
                      </a:cubicBezTo>
                      <a:cubicBezTo>
                        <a:pt x="127" y="251"/>
                        <a:pt x="125" y="250"/>
                        <a:pt x="124" y="251"/>
                      </a:cubicBezTo>
                      <a:cubicBezTo>
                        <a:pt x="123" y="252"/>
                        <a:pt x="121" y="256"/>
                        <a:pt x="120" y="257"/>
                      </a:cubicBezTo>
                      <a:cubicBezTo>
                        <a:pt x="118" y="259"/>
                        <a:pt x="117" y="262"/>
                        <a:pt x="115" y="265"/>
                      </a:cubicBezTo>
                      <a:cubicBezTo>
                        <a:pt x="115" y="265"/>
                        <a:pt x="115" y="265"/>
                        <a:pt x="115" y="265"/>
                      </a:cubicBezTo>
                      <a:cubicBezTo>
                        <a:pt x="113" y="267"/>
                        <a:pt x="113" y="271"/>
                        <a:pt x="110" y="273"/>
                      </a:cubicBezTo>
                      <a:cubicBezTo>
                        <a:pt x="108" y="275"/>
                        <a:pt x="105" y="277"/>
                        <a:pt x="102" y="277"/>
                      </a:cubicBezTo>
                      <a:cubicBezTo>
                        <a:pt x="96" y="278"/>
                        <a:pt x="90" y="276"/>
                        <a:pt x="85" y="275"/>
                      </a:cubicBezTo>
                      <a:cubicBezTo>
                        <a:pt x="74" y="274"/>
                        <a:pt x="62" y="278"/>
                        <a:pt x="51" y="282"/>
                      </a:cubicBezTo>
                      <a:cubicBezTo>
                        <a:pt x="41" y="285"/>
                        <a:pt x="27" y="282"/>
                        <a:pt x="21" y="274"/>
                      </a:cubicBezTo>
                      <a:cubicBezTo>
                        <a:pt x="15" y="264"/>
                        <a:pt x="13" y="254"/>
                        <a:pt x="11" y="243"/>
                      </a:cubicBezTo>
                      <a:cubicBezTo>
                        <a:pt x="7" y="225"/>
                        <a:pt x="6" y="200"/>
                        <a:pt x="19" y="185"/>
                      </a:cubicBezTo>
                      <a:cubicBezTo>
                        <a:pt x="27" y="178"/>
                        <a:pt x="38" y="174"/>
                        <a:pt x="48" y="169"/>
                      </a:cubicBezTo>
                      <a:cubicBezTo>
                        <a:pt x="58" y="164"/>
                        <a:pt x="65" y="154"/>
                        <a:pt x="69" y="143"/>
                      </a:cubicBezTo>
                      <a:cubicBezTo>
                        <a:pt x="73" y="134"/>
                        <a:pt x="73" y="121"/>
                        <a:pt x="63" y="117"/>
                      </a:cubicBezTo>
                      <a:cubicBezTo>
                        <a:pt x="59" y="115"/>
                        <a:pt x="56" y="115"/>
                        <a:pt x="54" y="114"/>
                      </a:cubicBezTo>
                      <a:cubicBezTo>
                        <a:pt x="53" y="113"/>
                        <a:pt x="52" y="111"/>
                        <a:pt x="52" y="109"/>
                      </a:cubicBezTo>
                      <a:cubicBezTo>
                        <a:pt x="49" y="104"/>
                        <a:pt x="48" y="100"/>
                        <a:pt x="49" y="94"/>
                      </a:cubicBezTo>
                      <a:cubicBezTo>
                        <a:pt x="49" y="92"/>
                        <a:pt x="51" y="89"/>
                        <a:pt x="52" y="87"/>
                      </a:cubicBezTo>
                      <a:cubicBezTo>
                        <a:pt x="52" y="85"/>
                        <a:pt x="52" y="81"/>
                        <a:pt x="51" y="79"/>
                      </a:cubicBezTo>
                      <a:cubicBezTo>
                        <a:pt x="51" y="73"/>
                        <a:pt x="45" y="70"/>
                        <a:pt x="43" y="64"/>
                      </a:cubicBezTo>
                      <a:cubicBezTo>
                        <a:pt x="43" y="61"/>
                        <a:pt x="43" y="58"/>
                        <a:pt x="41" y="56"/>
                      </a:cubicBezTo>
                      <a:cubicBezTo>
                        <a:pt x="40" y="54"/>
                        <a:pt x="37" y="53"/>
                        <a:pt x="35" y="52"/>
                      </a:cubicBezTo>
                      <a:cubicBezTo>
                        <a:pt x="30" y="49"/>
                        <a:pt x="26" y="46"/>
                        <a:pt x="21" y="43"/>
                      </a:cubicBezTo>
                      <a:cubicBezTo>
                        <a:pt x="16" y="39"/>
                        <a:pt x="10" y="38"/>
                        <a:pt x="5" y="34"/>
                      </a:cubicBezTo>
                      <a:cubicBezTo>
                        <a:pt x="3" y="33"/>
                        <a:pt x="2" y="31"/>
                        <a:pt x="1" y="28"/>
                      </a:cubicBezTo>
                      <a:cubicBezTo>
                        <a:pt x="0" y="28"/>
                        <a:pt x="0" y="27"/>
                        <a:pt x="0" y="27"/>
                      </a:cubicBezTo>
                      <a:cubicBezTo>
                        <a:pt x="2" y="28"/>
                        <a:pt x="3" y="28"/>
                        <a:pt x="5" y="28"/>
                      </a:cubicBezTo>
                      <a:cubicBezTo>
                        <a:pt x="7" y="28"/>
                        <a:pt x="9" y="26"/>
                        <a:pt x="11" y="26"/>
                      </a:cubicBezTo>
                      <a:cubicBezTo>
                        <a:pt x="11" y="25"/>
                        <a:pt x="13" y="24"/>
                        <a:pt x="13" y="23"/>
                      </a:cubicBezTo>
                      <a:cubicBezTo>
                        <a:pt x="14" y="22"/>
                        <a:pt x="14" y="20"/>
                        <a:pt x="15" y="20"/>
                      </a:cubicBezTo>
                      <a:cubicBezTo>
                        <a:pt x="17" y="19"/>
                        <a:pt x="19" y="22"/>
                        <a:pt x="20" y="23"/>
                      </a:cubicBezTo>
                      <a:cubicBezTo>
                        <a:pt x="24" y="27"/>
                        <a:pt x="28" y="30"/>
                        <a:pt x="29" y="36"/>
                      </a:cubicBezTo>
                      <a:cubicBezTo>
                        <a:pt x="31" y="41"/>
                        <a:pt x="33" y="39"/>
                        <a:pt x="39" y="40"/>
                      </a:cubicBezTo>
                      <a:cubicBezTo>
                        <a:pt x="41" y="40"/>
                        <a:pt x="45" y="40"/>
                        <a:pt x="47" y="40"/>
                      </a:cubicBezTo>
                      <a:cubicBezTo>
                        <a:pt x="48" y="38"/>
                        <a:pt x="52" y="35"/>
                        <a:pt x="57" y="36"/>
                      </a:cubicBezTo>
                      <a:cubicBezTo>
                        <a:pt x="59" y="36"/>
                        <a:pt x="61" y="38"/>
                        <a:pt x="63" y="38"/>
                      </a:cubicBezTo>
                      <a:cubicBezTo>
                        <a:pt x="65" y="38"/>
                        <a:pt x="66" y="38"/>
                        <a:pt x="68" y="37"/>
                      </a:cubicBezTo>
                      <a:cubicBezTo>
                        <a:pt x="72" y="37"/>
                        <a:pt x="76" y="35"/>
                        <a:pt x="78" y="31"/>
                      </a:cubicBezTo>
                      <a:cubicBezTo>
                        <a:pt x="79" y="28"/>
                        <a:pt x="78" y="25"/>
                        <a:pt x="78" y="21"/>
                      </a:cubicBezTo>
                      <a:cubicBezTo>
                        <a:pt x="79" y="16"/>
                        <a:pt x="83" y="11"/>
                        <a:pt x="88" y="8"/>
                      </a:cubicBezTo>
                      <a:cubicBezTo>
                        <a:pt x="91" y="7"/>
                        <a:pt x="93" y="6"/>
                        <a:pt x="96" y="5"/>
                      </a:cubicBezTo>
                      <a:cubicBezTo>
                        <a:pt x="97" y="5"/>
                        <a:pt x="98" y="4"/>
                        <a:pt x="99" y="4"/>
                      </a:cubicBezTo>
                      <a:cubicBezTo>
                        <a:pt x="100" y="3"/>
                        <a:pt x="101" y="2"/>
                        <a:pt x="102" y="2"/>
                      </a:cubicBezTo>
                      <a:cubicBezTo>
                        <a:pt x="104" y="1"/>
                        <a:pt x="109" y="0"/>
                        <a:pt x="111" y="0"/>
                      </a:cubicBezTo>
                      <a:cubicBezTo>
                        <a:pt x="113" y="0"/>
                        <a:pt x="116" y="0"/>
                        <a:pt x="118" y="1"/>
                      </a:cubicBezTo>
                      <a:cubicBezTo>
                        <a:pt x="119" y="2"/>
                        <a:pt x="121" y="5"/>
                        <a:pt x="123" y="7"/>
                      </a:cubicBezTo>
                      <a:cubicBezTo>
                        <a:pt x="124" y="9"/>
                        <a:pt x="125" y="11"/>
                        <a:pt x="125" y="14"/>
                      </a:cubicBezTo>
                      <a:cubicBezTo>
                        <a:pt x="125" y="17"/>
                        <a:pt x="122" y="20"/>
                        <a:pt x="122" y="22"/>
                      </a:cubicBezTo>
                      <a:cubicBezTo>
                        <a:pt x="122" y="25"/>
                        <a:pt x="120" y="29"/>
                        <a:pt x="121" y="31"/>
                      </a:cubicBezTo>
                      <a:cubicBezTo>
                        <a:pt x="121" y="32"/>
                        <a:pt x="123" y="32"/>
                        <a:pt x="125" y="31"/>
                      </a:cubicBezTo>
                      <a:cubicBezTo>
                        <a:pt x="125" y="32"/>
                        <a:pt x="124" y="34"/>
                        <a:pt x="124" y="36"/>
                      </a:cubicBezTo>
                      <a:cubicBezTo>
                        <a:pt x="122" y="41"/>
                        <a:pt x="122" y="46"/>
                        <a:pt x="122" y="51"/>
                      </a:cubicBezTo>
                      <a:cubicBezTo>
                        <a:pt x="122" y="54"/>
                        <a:pt x="122" y="55"/>
                        <a:pt x="123" y="58"/>
                      </a:cubicBezTo>
                      <a:cubicBezTo>
                        <a:pt x="124" y="60"/>
                        <a:pt x="123" y="63"/>
                        <a:pt x="124" y="65"/>
                      </a:cubicBezTo>
                      <a:cubicBezTo>
                        <a:pt x="125" y="68"/>
                        <a:pt x="128" y="71"/>
                        <a:pt x="129" y="74"/>
                      </a:cubicBezTo>
                      <a:cubicBezTo>
                        <a:pt x="131" y="78"/>
                        <a:pt x="133" y="82"/>
                        <a:pt x="134" y="86"/>
                      </a:cubicBezTo>
                      <a:cubicBezTo>
                        <a:pt x="136" y="91"/>
                        <a:pt x="136" y="97"/>
                        <a:pt x="137" y="102"/>
                      </a:cubicBezTo>
                      <a:cubicBezTo>
                        <a:pt x="139" y="108"/>
                        <a:pt x="141" y="113"/>
                        <a:pt x="142" y="119"/>
                      </a:cubicBezTo>
                      <a:cubicBezTo>
                        <a:pt x="142" y="122"/>
                        <a:pt x="141" y="125"/>
                        <a:pt x="141" y="127"/>
                      </a:cubicBezTo>
                      <a:cubicBezTo>
                        <a:pt x="140" y="131"/>
                        <a:pt x="141" y="135"/>
                        <a:pt x="141" y="138"/>
                      </a:cubicBezTo>
                      <a:cubicBezTo>
                        <a:pt x="141" y="144"/>
                        <a:pt x="141" y="148"/>
                        <a:pt x="142" y="152"/>
                      </a:cubicBezTo>
                      <a:cubicBezTo>
                        <a:pt x="143" y="155"/>
                        <a:pt x="144" y="157"/>
                        <a:pt x="145" y="160"/>
                      </a:cubicBezTo>
                      <a:cubicBezTo>
                        <a:pt x="145" y="163"/>
                        <a:pt x="145" y="165"/>
                        <a:pt x="146" y="168"/>
                      </a:cubicBezTo>
                      <a:cubicBezTo>
                        <a:pt x="147" y="170"/>
                        <a:pt x="148" y="172"/>
                        <a:pt x="148" y="174"/>
                      </a:cubicBezTo>
                      <a:cubicBezTo>
                        <a:pt x="149" y="177"/>
                        <a:pt x="149" y="180"/>
                        <a:pt x="149" y="183"/>
                      </a:cubicBezTo>
                      <a:cubicBezTo>
                        <a:pt x="150" y="188"/>
                        <a:pt x="154" y="189"/>
                        <a:pt x="156" y="193"/>
                      </a:cubicBezTo>
                      <a:cubicBezTo>
                        <a:pt x="157" y="195"/>
                        <a:pt x="158" y="198"/>
                        <a:pt x="158" y="201"/>
                      </a:cubicBezTo>
                      <a:cubicBezTo>
                        <a:pt x="159" y="204"/>
                        <a:pt x="158" y="206"/>
                        <a:pt x="158" y="209"/>
                      </a:cubicBezTo>
                      <a:cubicBezTo>
                        <a:pt x="157" y="213"/>
                        <a:pt x="161" y="215"/>
                        <a:pt x="156" y="2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3" name="Freeform 315"/>
                <p:cNvSpPr/>
                <p:nvPr/>
              </p:nvSpPr>
              <p:spPr bwMode="auto">
                <a:xfrm>
                  <a:off x="2171696" y="711199"/>
                  <a:ext cx="511174" cy="1017587"/>
                </a:xfrm>
                <a:custGeom>
                  <a:avLst/>
                  <a:gdLst/>
                  <a:ahLst/>
                  <a:cxnLst>
                    <a:cxn ang="0">
                      <a:pos x="174" y="95"/>
                    </a:cxn>
                    <a:cxn ang="0">
                      <a:pos x="151" y="108"/>
                    </a:cxn>
                    <a:cxn ang="0">
                      <a:pos x="137" y="139"/>
                    </a:cxn>
                    <a:cxn ang="0">
                      <a:pos x="109" y="157"/>
                    </a:cxn>
                    <a:cxn ang="0">
                      <a:pos x="91" y="213"/>
                    </a:cxn>
                    <a:cxn ang="0">
                      <a:pos x="104" y="246"/>
                    </a:cxn>
                    <a:cxn ang="0">
                      <a:pos x="105" y="276"/>
                    </a:cxn>
                    <a:cxn ang="0">
                      <a:pos x="88" y="302"/>
                    </a:cxn>
                    <a:cxn ang="0">
                      <a:pos x="70" y="358"/>
                    </a:cxn>
                    <a:cxn ang="0">
                      <a:pos x="46" y="381"/>
                    </a:cxn>
                    <a:cxn ang="0">
                      <a:pos x="34" y="384"/>
                    </a:cxn>
                    <a:cxn ang="0">
                      <a:pos x="13" y="342"/>
                    </a:cxn>
                    <a:cxn ang="0">
                      <a:pos x="4" y="311"/>
                    </a:cxn>
                    <a:cxn ang="0">
                      <a:pos x="2" y="292"/>
                    </a:cxn>
                    <a:cxn ang="0">
                      <a:pos x="17" y="263"/>
                    </a:cxn>
                    <a:cxn ang="0">
                      <a:pos x="20" y="241"/>
                    </a:cxn>
                    <a:cxn ang="0">
                      <a:pos x="19" y="234"/>
                    </a:cxn>
                    <a:cxn ang="0">
                      <a:pos x="16" y="202"/>
                    </a:cxn>
                    <a:cxn ang="0">
                      <a:pos x="13" y="154"/>
                    </a:cxn>
                    <a:cxn ang="0">
                      <a:pos x="33" y="146"/>
                    </a:cxn>
                    <a:cxn ang="0">
                      <a:pos x="42" y="134"/>
                    </a:cxn>
                    <a:cxn ang="0">
                      <a:pos x="42" y="122"/>
                    </a:cxn>
                    <a:cxn ang="0">
                      <a:pos x="50" y="106"/>
                    </a:cxn>
                    <a:cxn ang="0">
                      <a:pos x="55" y="85"/>
                    </a:cxn>
                    <a:cxn ang="0">
                      <a:pos x="64" y="71"/>
                    </a:cxn>
                    <a:cxn ang="0">
                      <a:pos x="76" y="59"/>
                    </a:cxn>
                    <a:cxn ang="0">
                      <a:pos x="81" y="44"/>
                    </a:cxn>
                    <a:cxn ang="0">
                      <a:pos x="103" y="32"/>
                    </a:cxn>
                    <a:cxn ang="0">
                      <a:pos x="118" y="21"/>
                    </a:cxn>
                    <a:cxn ang="0">
                      <a:pos x="131" y="19"/>
                    </a:cxn>
                    <a:cxn ang="0">
                      <a:pos x="137" y="0"/>
                    </a:cxn>
                    <a:cxn ang="0">
                      <a:pos x="141" y="3"/>
                    </a:cxn>
                    <a:cxn ang="0">
                      <a:pos x="146" y="10"/>
                    </a:cxn>
                    <a:cxn ang="0">
                      <a:pos x="176" y="28"/>
                    </a:cxn>
                    <a:cxn ang="0">
                      <a:pos x="184" y="40"/>
                    </a:cxn>
                    <a:cxn ang="0">
                      <a:pos x="193" y="63"/>
                    </a:cxn>
                    <a:cxn ang="0">
                      <a:pos x="193" y="85"/>
                    </a:cxn>
                  </a:cxnLst>
                  <a:rect l="0" t="0" r="r" b="b"/>
                  <a:pathLst>
                    <a:path w="195" h="387">
                      <a:moveTo>
                        <a:pt x="195" y="90"/>
                      </a:moveTo>
                      <a:cubicBezTo>
                        <a:pt x="188" y="90"/>
                        <a:pt x="181" y="92"/>
                        <a:pt x="174" y="95"/>
                      </a:cubicBezTo>
                      <a:cubicBezTo>
                        <a:pt x="171" y="97"/>
                        <a:pt x="167" y="100"/>
                        <a:pt x="164" y="102"/>
                      </a:cubicBezTo>
                      <a:cubicBezTo>
                        <a:pt x="158" y="104"/>
                        <a:pt x="154" y="103"/>
                        <a:pt x="151" y="108"/>
                      </a:cubicBezTo>
                      <a:cubicBezTo>
                        <a:pt x="148" y="112"/>
                        <a:pt x="148" y="118"/>
                        <a:pt x="147" y="123"/>
                      </a:cubicBezTo>
                      <a:cubicBezTo>
                        <a:pt x="145" y="129"/>
                        <a:pt x="141" y="134"/>
                        <a:pt x="137" y="139"/>
                      </a:cubicBezTo>
                      <a:cubicBezTo>
                        <a:pt x="134" y="143"/>
                        <a:pt x="132" y="148"/>
                        <a:pt x="127" y="151"/>
                      </a:cubicBezTo>
                      <a:cubicBezTo>
                        <a:pt x="121" y="153"/>
                        <a:pt x="114" y="153"/>
                        <a:pt x="109" y="157"/>
                      </a:cubicBezTo>
                      <a:cubicBezTo>
                        <a:pt x="101" y="164"/>
                        <a:pt x="101" y="175"/>
                        <a:pt x="96" y="184"/>
                      </a:cubicBezTo>
                      <a:cubicBezTo>
                        <a:pt x="90" y="193"/>
                        <a:pt x="91" y="202"/>
                        <a:pt x="91" y="213"/>
                      </a:cubicBezTo>
                      <a:cubicBezTo>
                        <a:pt x="91" y="220"/>
                        <a:pt x="93" y="223"/>
                        <a:pt x="97" y="229"/>
                      </a:cubicBezTo>
                      <a:cubicBezTo>
                        <a:pt x="100" y="234"/>
                        <a:pt x="101" y="240"/>
                        <a:pt x="104" y="246"/>
                      </a:cubicBezTo>
                      <a:cubicBezTo>
                        <a:pt x="107" y="252"/>
                        <a:pt x="114" y="256"/>
                        <a:pt x="114" y="263"/>
                      </a:cubicBezTo>
                      <a:cubicBezTo>
                        <a:pt x="114" y="269"/>
                        <a:pt x="109" y="272"/>
                        <a:pt x="105" y="276"/>
                      </a:cubicBezTo>
                      <a:cubicBezTo>
                        <a:pt x="102" y="280"/>
                        <a:pt x="100" y="285"/>
                        <a:pt x="97" y="289"/>
                      </a:cubicBezTo>
                      <a:cubicBezTo>
                        <a:pt x="94" y="294"/>
                        <a:pt x="91" y="298"/>
                        <a:pt x="88" y="302"/>
                      </a:cubicBezTo>
                      <a:cubicBezTo>
                        <a:pt x="82" y="309"/>
                        <a:pt x="82" y="320"/>
                        <a:pt x="79" y="330"/>
                      </a:cubicBezTo>
                      <a:cubicBezTo>
                        <a:pt x="77" y="341"/>
                        <a:pt x="77" y="349"/>
                        <a:pt x="70" y="358"/>
                      </a:cubicBezTo>
                      <a:cubicBezTo>
                        <a:pt x="66" y="361"/>
                        <a:pt x="63" y="366"/>
                        <a:pt x="60" y="369"/>
                      </a:cubicBezTo>
                      <a:cubicBezTo>
                        <a:pt x="55" y="374"/>
                        <a:pt x="49" y="376"/>
                        <a:pt x="46" y="381"/>
                      </a:cubicBezTo>
                      <a:cubicBezTo>
                        <a:pt x="44" y="384"/>
                        <a:pt x="45" y="386"/>
                        <a:pt x="41" y="387"/>
                      </a:cubicBezTo>
                      <a:cubicBezTo>
                        <a:pt x="39" y="387"/>
                        <a:pt x="36" y="385"/>
                        <a:pt x="34" y="384"/>
                      </a:cubicBezTo>
                      <a:cubicBezTo>
                        <a:pt x="26" y="379"/>
                        <a:pt x="31" y="371"/>
                        <a:pt x="28" y="364"/>
                      </a:cubicBezTo>
                      <a:cubicBezTo>
                        <a:pt x="25" y="356"/>
                        <a:pt x="15" y="351"/>
                        <a:pt x="13" y="342"/>
                      </a:cubicBezTo>
                      <a:cubicBezTo>
                        <a:pt x="12" y="337"/>
                        <a:pt x="14" y="331"/>
                        <a:pt x="12" y="326"/>
                      </a:cubicBezTo>
                      <a:cubicBezTo>
                        <a:pt x="10" y="321"/>
                        <a:pt x="7" y="316"/>
                        <a:pt x="4" y="311"/>
                      </a:cubicBezTo>
                      <a:cubicBezTo>
                        <a:pt x="3" y="306"/>
                        <a:pt x="1" y="302"/>
                        <a:pt x="0" y="297"/>
                      </a:cubicBezTo>
                      <a:cubicBezTo>
                        <a:pt x="1" y="295"/>
                        <a:pt x="1" y="293"/>
                        <a:pt x="2" y="292"/>
                      </a:cubicBezTo>
                      <a:cubicBezTo>
                        <a:pt x="6" y="287"/>
                        <a:pt x="11" y="284"/>
                        <a:pt x="11" y="278"/>
                      </a:cubicBezTo>
                      <a:cubicBezTo>
                        <a:pt x="11" y="272"/>
                        <a:pt x="14" y="268"/>
                        <a:pt x="17" y="263"/>
                      </a:cubicBezTo>
                      <a:cubicBezTo>
                        <a:pt x="19" y="258"/>
                        <a:pt x="20" y="254"/>
                        <a:pt x="20" y="248"/>
                      </a:cubicBezTo>
                      <a:cubicBezTo>
                        <a:pt x="20" y="245"/>
                        <a:pt x="21" y="243"/>
                        <a:pt x="20" y="241"/>
                      </a:cubicBezTo>
                      <a:cubicBezTo>
                        <a:pt x="20" y="239"/>
                        <a:pt x="20" y="238"/>
                        <a:pt x="20" y="237"/>
                      </a:cubicBezTo>
                      <a:cubicBezTo>
                        <a:pt x="20" y="235"/>
                        <a:pt x="19" y="235"/>
                        <a:pt x="19" y="234"/>
                      </a:cubicBezTo>
                      <a:cubicBezTo>
                        <a:pt x="17" y="229"/>
                        <a:pt x="18" y="223"/>
                        <a:pt x="18" y="218"/>
                      </a:cubicBezTo>
                      <a:cubicBezTo>
                        <a:pt x="18" y="212"/>
                        <a:pt x="17" y="207"/>
                        <a:pt x="16" y="202"/>
                      </a:cubicBezTo>
                      <a:cubicBezTo>
                        <a:pt x="12" y="189"/>
                        <a:pt x="14" y="176"/>
                        <a:pt x="13" y="163"/>
                      </a:cubicBezTo>
                      <a:cubicBezTo>
                        <a:pt x="13" y="160"/>
                        <a:pt x="12" y="157"/>
                        <a:pt x="13" y="154"/>
                      </a:cubicBezTo>
                      <a:cubicBezTo>
                        <a:pt x="15" y="151"/>
                        <a:pt x="19" y="151"/>
                        <a:pt x="22" y="149"/>
                      </a:cubicBezTo>
                      <a:cubicBezTo>
                        <a:pt x="26" y="148"/>
                        <a:pt x="29" y="146"/>
                        <a:pt x="33" y="146"/>
                      </a:cubicBezTo>
                      <a:cubicBezTo>
                        <a:pt x="36" y="145"/>
                        <a:pt x="39" y="144"/>
                        <a:pt x="41" y="141"/>
                      </a:cubicBezTo>
                      <a:cubicBezTo>
                        <a:pt x="43" y="139"/>
                        <a:pt x="44" y="137"/>
                        <a:pt x="42" y="134"/>
                      </a:cubicBezTo>
                      <a:cubicBezTo>
                        <a:pt x="41" y="132"/>
                        <a:pt x="37" y="129"/>
                        <a:pt x="37" y="127"/>
                      </a:cubicBezTo>
                      <a:cubicBezTo>
                        <a:pt x="36" y="122"/>
                        <a:pt x="40" y="124"/>
                        <a:pt x="42" y="122"/>
                      </a:cubicBezTo>
                      <a:cubicBezTo>
                        <a:pt x="44" y="120"/>
                        <a:pt x="43" y="117"/>
                        <a:pt x="44" y="114"/>
                      </a:cubicBezTo>
                      <a:cubicBezTo>
                        <a:pt x="45" y="110"/>
                        <a:pt x="46" y="109"/>
                        <a:pt x="50" y="106"/>
                      </a:cubicBezTo>
                      <a:cubicBezTo>
                        <a:pt x="53" y="104"/>
                        <a:pt x="54" y="103"/>
                        <a:pt x="54" y="99"/>
                      </a:cubicBezTo>
                      <a:cubicBezTo>
                        <a:pt x="53" y="95"/>
                        <a:pt x="52" y="88"/>
                        <a:pt x="55" y="85"/>
                      </a:cubicBezTo>
                      <a:cubicBezTo>
                        <a:pt x="56" y="83"/>
                        <a:pt x="59" y="83"/>
                        <a:pt x="61" y="81"/>
                      </a:cubicBezTo>
                      <a:cubicBezTo>
                        <a:pt x="63" y="78"/>
                        <a:pt x="63" y="74"/>
                        <a:pt x="64" y="71"/>
                      </a:cubicBezTo>
                      <a:cubicBezTo>
                        <a:pt x="65" y="68"/>
                        <a:pt x="67" y="66"/>
                        <a:pt x="69" y="65"/>
                      </a:cubicBezTo>
                      <a:cubicBezTo>
                        <a:pt x="72" y="63"/>
                        <a:pt x="75" y="62"/>
                        <a:pt x="76" y="59"/>
                      </a:cubicBezTo>
                      <a:cubicBezTo>
                        <a:pt x="78" y="56"/>
                        <a:pt x="77" y="54"/>
                        <a:pt x="77" y="51"/>
                      </a:cubicBezTo>
                      <a:cubicBezTo>
                        <a:pt x="78" y="48"/>
                        <a:pt x="80" y="46"/>
                        <a:pt x="81" y="44"/>
                      </a:cubicBezTo>
                      <a:cubicBezTo>
                        <a:pt x="84" y="42"/>
                        <a:pt x="85" y="40"/>
                        <a:pt x="87" y="38"/>
                      </a:cubicBezTo>
                      <a:cubicBezTo>
                        <a:pt x="92" y="34"/>
                        <a:pt x="97" y="33"/>
                        <a:pt x="103" y="32"/>
                      </a:cubicBezTo>
                      <a:cubicBezTo>
                        <a:pt x="110" y="32"/>
                        <a:pt x="111" y="27"/>
                        <a:pt x="111" y="21"/>
                      </a:cubicBezTo>
                      <a:cubicBezTo>
                        <a:pt x="113" y="21"/>
                        <a:pt x="116" y="22"/>
                        <a:pt x="118" y="21"/>
                      </a:cubicBezTo>
                      <a:cubicBezTo>
                        <a:pt x="120" y="21"/>
                        <a:pt x="122" y="21"/>
                        <a:pt x="123" y="21"/>
                      </a:cubicBezTo>
                      <a:cubicBezTo>
                        <a:pt x="126" y="20"/>
                        <a:pt x="128" y="20"/>
                        <a:pt x="131" y="19"/>
                      </a:cubicBezTo>
                      <a:cubicBezTo>
                        <a:pt x="135" y="19"/>
                        <a:pt x="134" y="18"/>
                        <a:pt x="135" y="15"/>
                      </a:cubicBezTo>
                      <a:cubicBezTo>
                        <a:pt x="135" y="12"/>
                        <a:pt x="134" y="0"/>
                        <a:pt x="137" y="0"/>
                      </a:cubicBezTo>
                      <a:cubicBezTo>
                        <a:pt x="138" y="0"/>
                        <a:pt x="140" y="2"/>
                        <a:pt x="140" y="2"/>
                      </a:cubicBezTo>
                      <a:cubicBezTo>
                        <a:pt x="141" y="3"/>
                        <a:pt x="141" y="3"/>
                        <a:pt x="141" y="3"/>
                      </a:cubicBezTo>
                      <a:cubicBezTo>
                        <a:pt x="141" y="3"/>
                        <a:pt x="141" y="4"/>
                        <a:pt x="142" y="4"/>
                      </a:cubicBezTo>
                      <a:cubicBezTo>
                        <a:pt x="143" y="7"/>
                        <a:pt x="144" y="9"/>
                        <a:pt x="146" y="10"/>
                      </a:cubicBezTo>
                      <a:cubicBezTo>
                        <a:pt x="151" y="14"/>
                        <a:pt x="157" y="15"/>
                        <a:pt x="162" y="19"/>
                      </a:cubicBezTo>
                      <a:cubicBezTo>
                        <a:pt x="167" y="22"/>
                        <a:pt x="171" y="25"/>
                        <a:pt x="176" y="28"/>
                      </a:cubicBezTo>
                      <a:cubicBezTo>
                        <a:pt x="178" y="29"/>
                        <a:pt x="181" y="30"/>
                        <a:pt x="182" y="32"/>
                      </a:cubicBezTo>
                      <a:cubicBezTo>
                        <a:pt x="184" y="34"/>
                        <a:pt x="184" y="37"/>
                        <a:pt x="184" y="40"/>
                      </a:cubicBezTo>
                      <a:cubicBezTo>
                        <a:pt x="186" y="46"/>
                        <a:pt x="192" y="49"/>
                        <a:pt x="192" y="55"/>
                      </a:cubicBezTo>
                      <a:cubicBezTo>
                        <a:pt x="193" y="57"/>
                        <a:pt x="193" y="61"/>
                        <a:pt x="193" y="63"/>
                      </a:cubicBezTo>
                      <a:cubicBezTo>
                        <a:pt x="192" y="65"/>
                        <a:pt x="190" y="68"/>
                        <a:pt x="190" y="70"/>
                      </a:cubicBezTo>
                      <a:cubicBezTo>
                        <a:pt x="189" y="76"/>
                        <a:pt x="190" y="80"/>
                        <a:pt x="193" y="85"/>
                      </a:cubicBezTo>
                      <a:cubicBezTo>
                        <a:pt x="193" y="87"/>
                        <a:pt x="194" y="89"/>
                        <a:pt x="195"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4" name="Freeform 316"/>
                <p:cNvSpPr/>
                <p:nvPr/>
              </p:nvSpPr>
              <p:spPr bwMode="auto">
                <a:xfrm>
                  <a:off x="1931984" y="566737"/>
                  <a:ext cx="1039811" cy="985837"/>
                </a:xfrm>
                <a:custGeom>
                  <a:avLst/>
                  <a:gdLst/>
                  <a:ahLst/>
                  <a:cxnLst>
                    <a:cxn ang="0">
                      <a:pos x="385" y="39"/>
                    </a:cxn>
                    <a:cxn ang="0">
                      <a:pos x="377" y="44"/>
                    </a:cxn>
                    <a:cxn ang="0">
                      <a:pos x="364" y="54"/>
                    </a:cxn>
                    <a:cxn ang="0">
                      <a:pos x="357" y="62"/>
                    </a:cxn>
                    <a:cxn ang="0">
                      <a:pos x="353" y="62"/>
                    </a:cxn>
                    <a:cxn ang="0">
                      <a:pos x="357" y="45"/>
                    </a:cxn>
                    <a:cxn ang="0">
                      <a:pos x="350" y="32"/>
                    </a:cxn>
                    <a:cxn ang="0">
                      <a:pos x="334" y="33"/>
                    </a:cxn>
                    <a:cxn ang="0">
                      <a:pos x="328" y="36"/>
                    </a:cxn>
                    <a:cxn ang="0">
                      <a:pos x="310" y="52"/>
                    </a:cxn>
                    <a:cxn ang="0">
                      <a:pos x="300" y="68"/>
                    </a:cxn>
                    <a:cxn ang="0">
                      <a:pos x="289" y="67"/>
                    </a:cxn>
                    <a:cxn ang="0">
                      <a:pos x="271" y="71"/>
                    </a:cxn>
                    <a:cxn ang="0">
                      <a:pos x="252" y="54"/>
                    </a:cxn>
                    <a:cxn ang="0">
                      <a:pos x="245" y="54"/>
                    </a:cxn>
                    <a:cxn ang="0">
                      <a:pos x="237" y="59"/>
                    </a:cxn>
                    <a:cxn ang="0">
                      <a:pos x="231" y="57"/>
                    </a:cxn>
                    <a:cxn ang="0">
                      <a:pos x="226" y="70"/>
                    </a:cxn>
                    <a:cxn ang="0">
                      <a:pos x="214" y="76"/>
                    </a:cxn>
                    <a:cxn ang="0">
                      <a:pos x="202" y="76"/>
                    </a:cxn>
                    <a:cxn ang="0">
                      <a:pos x="178" y="93"/>
                    </a:cxn>
                    <a:cxn ang="0">
                      <a:pos x="168" y="106"/>
                    </a:cxn>
                    <a:cxn ang="0">
                      <a:pos x="160" y="120"/>
                    </a:cxn>
                    <a:cxn ang="0">
                      <a:pos x="152" y="136"/>
                    </a:cxn>
                    <a:cxn ang="0">
                      <a:pos x="145" y="154"/>
                    </a:cxn>
                    <a:cxn ang="0">
                      <a:pos x="135" y="169"/>
                    </a:cxn>
                    <a:cxn ang="0">
                      <a:pos x="128" y="182"/>
                    </a:cxn>
                    <a:cxn ang="0">
                      <a:pos x="132" y="196"/>
                    </a:cxn>
                    <a:cxn ang="0">
                      <a:pos x="113" y="204"/>
                    </a:cxn>
                    <a:cxn ang="0">
                      <a:pos x="104" y="218"/>
                    </a:cxn>
                    <a:cxn ang="0">
                      <a:pos x="109" y="273"/>
                    </a:cxn>
                    <a:cxn ang="0">
                      <a:pos x="111" y="292"/>
                    </a:cxn>
                    <a:cxn ang="0">
                      <a:pos x="111" y="303"/>
                    </a:cxn>
                    <a:cxn ang="0">
                      <a:pos x="102" y="333"/>
                    </a:cxn>
                    <a:cxn ang="0">
                      <a:pos x="91" y="352"/>
                    </a:cxn>
                    <a:cxn ang="0">
                      <a:pos x="78" y="321"/>
                    </a:cxn>
                    <a:cxn ang="0">
                      <a:pos x="70" y="335"/>
                    </a:cxn>
                    <a:cxn ang="0">
                      <a:pos x="39" y="371"/>
                    </a:cxn>
                    <a:cxn ang="0">
                      <a:pos x="12" y="338"/>
                    </a:cxn>
                    <a:cxn ang="0">
                      <a:pos x="11" y="307"/>
                    </a:cxn>
                    <a:cxn ang="0">
                      <a:pos x="22" y="296"/>
                    </a:cxn>
                    <a:cxn ang="0">
                      <a:pos x="10" y="255"/>
                    </a:cxn>
                    <a:cxn ang="0">
                      <a:pos x="33" y="252"/>
                    </a:cxn>
                    <a:cxn ang="0">
                      <a:pos x="52" y="235"/>
                    </a:cxn>
                    <a:cxn ang="0">
                      <a:pos x="76" y="209"/>
                    </a:cxn>
                    <a:cxn ang="0">
                      <a:pos x="76" y="201"/>
                    </a:cxn>
                    <a:cxn ang="0">
                      <a:pos x="91" y="180"/>
                    </a:cxn>
                    <a:cxn ang="0">
                      <a:pos x="107" y="159"/>
                    </a:cxn>
                    <a:cxn ang="0">
                      <a:pos x="129" y="139"/>
                    </a:cxn>
                    <a:cxn ang="0">
                      <a:pos x="129" y="120"/>
                    </a:cxn>
                    <a:cxn ang="0">
                      <a:pos x="150" y="103"/>
                    </a:cxn>
                    <a:cxn ang="0">
                      <a:pos x="179" y="82"/>
                    </a:cxn>
                    <a:cxn ang="0">
                      <a:pos x="191" y="67"/>
                    </a:cxn>
                    <a:cxn ang="0">
                      <a:pos x="205" y="47"/>
                    </a:cxn>
                    <a:cxn ang="0">
                      <a:pos x="217" y="31"/>
                    </a:cxn>
                    <a:cxn ang="0">
                      <a:pos x="248" y="34"/>
                    </a:cxn>
                    <a:cxn ang="0">
                      <a:pos x="265" y="20"/>
                    </a:cxn>
                    <a:cxn ang="0">
                      <a:pos x="307" y="6"/>
                    </a:cxn>
                    <a:cxn ang="0">
                      <a:pos x="322" y="11"/>
                    </a:cxn>
                    <a:cxn ang="0">
                      <a:pos x="349" y="7"/>
                    </a:cxn>
                    <a:cxn ang="0">
                      <a:pos x="361" y="17"/>
                    </a:cxn>
                    <a:cxn ang="0">
                      <a:pos x="394" y="22"/>
                    </a:cxn>
                  </a:cxnLst>
                  <a:rect l="0" t="0" r="r" b="b"/>
                  <a:pathLst>
                    <a:path w="396" h="375">
                      <a:moveTo>
                        <a:pt x="383" y="27"/>
                      </a:moveTo>
                      <a:cubicBezTo>
                        <a:pt x="376" y="30"/>
                        <a:pt x="381" y="35"/>
                        <a:pt x="385" y="39"/>
                      </a:cubicBezTo>
                      <a:cubicBezTo>
                        <a:pt x="385" y="39"/>
                        <a:pt x="385" y="39"/>
                        <a:pt x="386" y="40"/>
                      </a:cubicBezTo>
                      <a:cubicBezTo>
                        <a:pt x="383" y="41"/>
                        <a:pt x="379" y="43"/>
                        <a:pt x="377" y="44"/>
                      </a:cubicBezTo>
                      <a:cubicBezTo>
                        <a:pt x="374" y="45"/>
                        <a:pt x="373" y="47"/>
                        <a:pt x="371" y="49"/>
                      </a:cubicBezTo>
                      <a:cubicBezTo>
                        <a:pt x="368" y="51"/>
                        <a:pt x="365" y="52"/>
                        <a:pt x="364" y="54"/>
                      </a:cubicBezTo>
                      <a:cubicBezTo>
                        <a:pt x="362" y="56"/>
                        <a:pt x="362" y="59"/>
                        <a:pt x="360" y="60"/>
                      </a:cubicBezTo>
                      <a:cubicBezTo>
                        <a:pt x="360" y="60"/>
                        <a:pt x="359" y="61"/>
                        <a:pt x="357" y="62"/>
                      </a:cubicBezTo>
                      <a:cubicBezTo>
                        <a:pt x="357" y="62"/>
                        <a:pt x="357" y="62"/>
                        <a:pt x="357" y="62"/>
                      </a:cubicBezTo>
                      <a:cubicBezTo>
                        <a:pt x="355" y="63"/>
                        <a:pt x="353" y="63"/>
                        <a:pt x="353" y="62"/>
                      </a:cubicBezTo>
                      <a:cubicBezTo>
                        <a:pt x="352" y="60"/>
                        <a:pt x="354" y="56"/>
                        <a:pt x="354" y="53"/>
                      </a:cubicBezTo>
                      <a:cubicBezTo>
                        <a:pt x="354" y="51"/>
                        <a:pt x="357" y="48"/>
                        <a:pt x="357" y="45"/>
                      </a:cubicBezTo>
                      <a:cubicBezTo>
                        <a:pt x="357" y="42"/>
                        <a:pt x="356" y="40"/>
                        <a:pt x="355" y="38"/>
                      </a:cubicBezTo>
                      <a:cubicBezTo>
                        <a:pt x="353" y="36"/>
                        <a:pt x="351" y="33"/>
                        <a:pt x="350" y="32"/>
                      </a:cubicBezTo>
                      <a:cubicBezTo>
                        <a:pt x="348" y="31"/>
                        <a:pt x="345" y="31"/>
                        <a:pt x="343" y="31"/>
                      </a:cubicBezTo>
                      <a:cubicBezTo>
                        <a:pt x="341" y="31"/>
                        <a:pt x="336" y="32"/>
                        <a:pt x="334" y="33"/>
                      </a:cubicBezTo>
                      <a:cubicBezTo>
                        <a:pt x="333" y="33"/>
                        <a:pt x="332" y="34"/>
                        <a:pt x="331" y="35"/>
                      </a:cubicBezTo>
                      <a:cubicBezTo>
                        <a:pt x="330" y="35"/>
                        <a:pt x="329" y="36"/>
                        <a:pt x="328" y="36"/>
                      </a:cubicBezTo>
                      <a:cubicBezTo>
                        <a:pt x="325" y="37"/>
                        <a:pt x="323" y="38"/>
                        <a:pt x="320" y="39"/>
                      </a:cubicBezTo>
                      <a:cubicBezTo>
                        <a:pt x="315" y="42"/>
                        <a:pt x="311" y="47"/>
                        <a:pt x="310" y="52"/>
                      </a:cubicBezTo>
                      <a:cubicBezTo>
                        <a:pt x="310" y="56"/>
                        <a:pt x="311" y="59"/>
                        <a:pt x="310" y="62"/>
                      </a:cubicBezTo>
                      <a:cubicBezTo>
                        <a:pt x="308" y="66"/>
                        <a:pt x="304" y="68"/>
                        <a:pt x="300" y="68"/>
                      </a:cubicBezTo>
                      <a:cubicBezTo>
                        <a:pt x="298" y="69"/>
                        <a:pt x="297" y="69"/>
                        <a:pt x="295" y="69"/>
                      </a:cubicBezTo>
                      <a:cubicBezTo>
                        <a:pt x="293" y="69"/>
                        <a:pt x="291" y="67"/>
                        <a:pt x="289" y="67"/>
                      </a:cubicBezTo>
                      <a:cubicBezTo>
                        <a:pt x="284" y="66"/>
                        <a:pt x="280" y="69"/>
                        <a:pt x="279" y="71"/>
                      </a:cubicBezTo>
                      <a:cubicBezTo>
                        <a:pt x="277" y="71"/>
                        <a:pt x="273" y="71"/>
                        <a:pt x="271" y="71"/>
                      </a:cubicBezTo>
                      <a:cubicBezTo>
                        <a:pt x="265" y="70"/>
                        <a:pt x="263" y="72"/>
                        <a:pt x="261" y="67"/>
                      </a:cubicBezTo>
                      <a:cubicBezTo>
                        <a:pt x="260" y="61"/>
                        <a:pt x="256" y="58"/>
                        <a:pt x="252" y="54"/>
                      </a:cubicBezTo>
                      <a:cubicBezTo>
                        <a:pt x="251" y="53"/>
                        <a:pt x="249" y="50"/>
                        <a:pt x="247" y="51"/>
                      </a:cubicBezTo>
                      <a:cubicBezTo>
                        <a:pt x="246" y="51"/>
                        <a:pt x="246" y="53"/>
                        <a:pt x="245" y="54"/>
                      </a:cubicBezTo>
                      <a:cubicBezTo>
                        <a:pt x="245" y="55"/>
                        <a:pt x="243" y="56"/>
                        <a:pt x="243" y="57"/>
                      </a:cubicBezTo>
                      <a:cubicBezTo>
                        <a:pt x="241" y="57"/>
                        <a:pt x="239" y="59"/>
                        <a:pt x="237" y="59"/>
                      </a:cubicBezTo>
                      <a:cubicBezTo>
                        <a:pt x="235" y="59"/>
                        <a:pt x="234" y="59"/>
                        <a:pt x="232" y="58"/>
                      </a:cubicBezTo>
                      <a:cubicBezTo>
                        <a:pt x="232" y="58"/>
                        <a:pt x="232" y="58"/>
                        <a:pt x="231" y="57"/>
                      </a:cubicBezTo>
                      <a:cubicBezTo>
                        <a:pt x="231" y="57"/>
                        <a:pt x="229" y="55"/>
                        <a:pt x="228" y="55"/>
                      </a:cubicBezTo>
                      <a:cubicBezTo>
                        <a:pt x="225" y="55"/>
                        <a:pt x="226" y="67"/>
                        <a:pt x="226" y="70"/>
                      </a:cubicBezTo>
                      <a:cubicBezTo>
                        <a:pt x="225" y="73"/>
                        <a:pt x="226" y="74"/>
                        <a:pt x="222" y="74"/>
                      </a:cubicBezTo>
                      <a:cubicBezTo>
                        <a:pt x="219" y="75"/>
                        <a:pt x="217" y="75"/>
                        <a:pt x="214" y="76"/>
                      </a:cubicBezTo>
                      <a:cubicBezTo>
                        <a:pt x="213" y="76"/>
                        <a:pt x="211" y="76"/>
                        <a:pt x="209" y="76"/>
                      </a:cubicBezTo>
                      <a:cubicBezTo>
                        <a:pt x="207" y="77"/>
                        <a:pt x="204" y="76"/>
                        <a:pt x="202" y="76"/>
                      </a:cubicBezTo>
                      <a:cubicBezTo>
                        <a:pt x="202" y="82"/>
                        <a:pt x="201" y="87"/>
                        <a:pt x="194" y="87"/>
                      </a:cubicBezTo>
                      <a:cubicBezTo>
                        <a:pt x="188" y="88"/>
                        <a:pt x="183" y="89"/>
                        <a:pt x="178" y="93"/>
                      </a:cubicBezTo>
                      <a:cubicBezTo>
                        <a:pt x="176" y="95"/>
                        <a:pt x="175" y="97"/>
                        <a:pt x="172" y="99"/>
                      </a:cubicBezTo>
                      <a:cubicBezTo>
                        <a:pt x="171" y="101"/>
                        <a:pt x="169" y="103"/>
                        <a:pt x="168" y="106"/>
                      </a:cubicBezTo>
                      <a:cubicBezTo>
                        <a:pt x="168" y="109"/>
                        <a:pt x="169" y="111"/>
                        <a:pt x="167" y="114"/>
                      </a:cubicBezTo>
                      <a:cubicBezTo>
                        <a:pt x="166" y="117"/>
                        <a:pt x="163" y="118"/>
                        <a:pt x="160" y="120"/>
                      </a:cubicBezTo>
                      <a:cubicBezTo>
                        <a:pt x="158" y="121"/>
                        <a:pt x="156" y="123"/>
                        <a:pt x="155" y="126"/>
                      </a:cubicBezTo>
                      <a:cubicBezTo>
                        <a:pt x="154" y="129"/>
                        <a:pt x="154" y="133"/>
                        <a:pt x="152" y="136"/>
                      </a:cubicBezTo>
                      <a:cubicBezTo>
                        <a:pt x="150" y="138"/>
                        <a:pt x="147" y="138"/>
                        <a:pt x="146" y="140"/>
                      </a:cubicBezTo>
                      <a:cubicBezTo>
                        <a:pt x="143" y="143"/>
                        <a:pt x="144" y="150"/>
                        <a:pt x="145" y="154"/>
                      </a:cubicBezTo>
                      <a:cubicBezTo>
                        <a:pt x="145" y="158"/>
                        <a:pt x="144" y="159"/>
                        <a:pt x="141" y="161"/>
                      </a:cubicBezTo>
                      <a:cubicBezTo>
                        <a:pt x="137" y="164"/>
                        <a:pt x="136" y="165"/>
                        <a:pt x="135" y="169"/>
                      </a:cubicBezTo>
                      <a:cubicBezTo>
                        <a:pt x="134" y="172"/>
                        <a:pt x="135" y="175"/>
                        <a:pt x="133" y="177"/>
                      </a:cubicBezTo>
                      <a:cubicBezTo>
                        <a:pt x="131" y="179"/>
                        <a:pt x="127" y="177"/>
                        <a:pt x="128" y="182"/>
                      </a:cubicBezTo>
                      <a:cubicBezTo>
                        <a:pt x="128" y="184"/>
                        <a:pt x="132" y="187"/>
                        <a:pt x="133" y="189"/>
                      </a:cubicBezTo>
                      <a:cubicBezTo>
                        <a:pt x="135" y="192"/>
                        <a:pt x="134" y="194"/>
                        <a:pt x="132" y="196"/>
                      </a:cubicBezTo>
                      <a:cubicBezTo>
                        <a:pt x="130" y="199"/>
                        <a:pt x="127" y="200"/>
                        <a:pt x="124" y="201"/>
                      </a:cubicBezTo>
                      <a:cubicBezTo>
                        <a:pt x="120" y="201"/>
                        <a:pt x="117" y="203"/>
                        <a:pt x="113" y="204"/>
                      </a:cubicBezTo>
                      <a:cubicBezTo>
                        <a:pt x="110" y="206"/>
                        <a:pt x="106" y="206"/>
                        <a:pt x="104" y="209"/>
                      </a:cubicBezTo>
                      <a:cubicBezTo>
                        <a:pt x="103" y="212"/>
                        <a:pt x="104" y="215"/>
                        <a:pt x="104" y="218"/>
                      </a:cubicBezTo>
                      <a:cubicBezTo>
                        <a:pt x="105" y="231"/>
                        <a:pt x="103" y="244"/>
                        <a:pt x="107" y="257"/>
                      </a:cubicBezTo>
                      <a:cubicBezTo>
                        <a:pt x="108" y="262"/>
                        <a:pt x="109" y="267"/>
                        <a:pt x="109" y="273"/>
                      </a:cubicBezTo>
                      <a:cubicBezTo>
                        <a:pt x="109" y="278"/>
                        <a:pt x="108" y="284"/>
                        <a:pt x="110" y="289"/>
                      </a:cubicBezTo>
                      <a:cubicBezTo>
                        <a:pt x="110" y="290"/>
                        <a:pt x="111" y="290"/>
                        <a:pt x="111" y="292"/>
                      </a:cubicBezTo>
                      <a:cubicBezTo>
                        <a:pt x="111" y="293"/>
                        <a:pt x="111" y="294"/>
                        <a:pt x="111" y="296"/>
                      </a:cubicBezTo>
                      <a:cubicBezTo>
                        <a:pt x="112" y="298"/>
                        <a:pt x="111" y="300"/>
                        <a:pt x="111" y="303"/>
                      </a:cubicBezTo>
                      <a:cubicBezTo>
                        <a:pt x="111" y="309"/>
                        <a:pt x="110" y="313"/>
                        <a:pt x="108" y="318"/>
                      </a:cubicBezTo>
                      <a:cubicBezTo>
                        <a:pt x="105" y="323"/>
                        <a:pt x="102" y="327"/>
                        <a:pt x="102" y="333"/>
                      </a:cubicBezTo>
                      <a:cubicBezTo>
                        <a:pt x="102" y="339"/>
                        <a:pt x="97" y="342"/>
                        <a:pt x="93" y="347"/>
                      </a:cubicBezTo>
                      <a:cubicBezTo>
                        <a:pt x="92" y="348"/>
                        <a:pt x="92" y="350"/>
                        <a:pt x="91" y="352"/>
                      </a:cubicBezTo>
                      <a:cubicBezTo>
                        <a:pt x="90" y="351"/>
                        <a:pt x="90" y="351"/>
                        <a:pt x="90" y="350"/>
                      </a:cubicBezTo>
                      <a:cubicBezTo>
                        <a:pt x="89" y="346"/>
                        <a:pt x="86" y="315"/>
                        <a:pt x="78" y="321"/>
                      </a:cubicBezTo>
                      <a:cubicBezTo>
                        <a:pt x="77" y="322"/>
                        <a:pt x="76" y="327"/>
                        <a:pt x="75" y="329"/>
                      </a:cubicBezTo>
                      <a:cubicBezTo>
                        <a:pt x="74" y="331"/>
                        <a:pt x="72" y="333"/>
                        <a:pt x="70" y="335"/>
                      </a:cubicBezTo>
                      <a:cubicBezTo>
                        <a:pt x="67" y="340"/>
                        <a:pt x="64" y="345"/>
                        <a:pt x="61" y="351"/>
                      </a:cubicBezTo>
                      <a:cubicBezTo>
                        <a:pt x="55" y="360"/>
                        <a:pt x="51" y="367"/>
                        <a:pt x="39" y="371"/>
                      </a:cubicBezTo>
                      <a:cubicBezTo>
                        <a:pt x="32" y="374"/>
                        <a:pt x="14" y="375"/>
                        <a:pt x="9" y="369"/>
                      </a:cubicBezTo>
                      <a:cubicBezTo>
                        <a:pt x="2" y="362"/>
                        <a:pt x="9" y="345"/>
                        <a:pt x="12" y="338"/>
                      </a:cubicBezTo>
                      <a:cubicBezTo>
                        <a:pt x="14" y="332"/>
                        <a:pt x="18" y="326"/>
                        <a:pt x="19" y="320"/>
                      </a:cubicBezTo>
                      <a:cubicBezTo>
                        <a:pt x="19" y="313"/>
                        <a:pt x="10" y="313"/>
                        <a:pt x="11" y="307"/>
                      </a:cubicBezTo>
                      <a:cubicBezTo>
                        <a:pt x="11" y="304"/>
                        <a:pt x="14" y="302"/>
                        <a:pt x="16" y="300"/>
                      </a:cubicBezTo>
                      <a:cubicBezTo>
                        <a:pt x="17" y="299"/>
                        <a:pt x="22" y="297"/>
                        <a:pt x="22" y="296"/>
                      </a:cubicBezTo>
                      <a:cubicBezTo>
                        <a:pt x="22" y="292"/>
                        <a:pt x="9" y="288"/>
                        <a:pt x="6" y="285"/>
                      </a:cubicBezTo>
                      <a:cubicBezTo>
                        <a:pt x="0" y="277"/>
                        <a:pt x="7" y="263"/>
                        <a:pt x="10" y="255"/>
                      </a:cubicBezTo>
                      <a:cubicBezTo>
                        <a:pt x="13" y="249"/>
                        <a:pt x="16" y="249"/>
                        <a:pt x="21" y="252"/>
                      </a:cubicBezTo>
                      <a:cubicBezTo>
                        <a:pt x="26" y="254"/>
                        <a:pt x="32" y="258"/>
                        <a:pt x="33" y="252"/>
                      </a:cubicBezTo>
                      <a:cubicBezTo>
                        <a:pt x="33" y="243"/>
                        <a:pt x="24" y="235"/>
                        <a:pt x="33" y="229"/>
                      </a:cubicBezTo>
                      <a:cubicBezTo>
                        <a:pt x="41" y="223"/>
                        <a:pt x="47" y="227"/>
                        <a:pt x="52" y="235"/>
                      </a:cubicBezTo>
                      <a:cubicBezTo>
                        <a:pt x="55" y="229"/>
                        <a:pt x="52" y="221"/>
                        <a:pt x="57" y="215"/>
                      </a:cubicBezTo>
                      <a:cubicBezTo>
                        <a:pt x="63" y="209"/>
                        <a:pt x="69" y="208"/>
                        <a:pt x="76" y="209"/>
                      </a:cubicBezTo>
                      <a:cubicBezTo>
                        <a:pt x="82" y="209"/>
                        <a:pt x="95" y="207"/>
                        <a:pt x="96" y="199"/>
                      </a:cubicBezTo>
                      <a:cubicBezTo>
                        <a:pt x="96" y="186"/>
                        <a:pt x="80" y="201"/>
                        <a:pt x="76" y="201"/>
                      </a:cubicBezTo>
                      <a:cubicBezTo>
                        <a:pt x="69" y="199"/>
                        <a:pt x="72" y="191"/>
                        <a:pt x="76" y="188"/>
                      </a:cubicBezTo>
                      <a:cubicBezTo>
                        <a:pt x="79" y="185"/>
                        <a:pt x="86" y="181"/>
                        <a:pt x="91" y="180"/>
                      </a:cubicBezTo>
                      <a:cubicBezTo>
                        <a:pt x="96" y="178"/>
                        <a:pt x="100" y="179"/>
                        <a:pt x="103" y="174"/>
                      </a:cubicBezTo>
                      <a:cubicBezTo>
                        <a:pt x="106" y="169"/>
                        <a:pt x="105" y="164"/>
                        <a:pt x="107" y="159"/>
                      </a:cubicBezTo>
                      <a:cubicBezTo>
                        <a:pt x="108" y="154"/>
                        <a:pt x="112" y="148"/>
                        <a:pt x="118" y="147"/>
                      </a:cubicBezTo>
                      <a:cubicBezTo>
                        <a:pt x="122" y="145"/>
                        <a:pt x="131" y="148"/>
                        <a:pt x="129" y="139"/>
                      </a:cubicBezTo>
                      <a:cubicBezTo>
                        <a:pt x="128" y="136"/>
                        <a:pt x="124" y="135"/>
                        <a:pt x="123" y="132"/>
                      </a:cubicBezTo>
                      <a:cubicBezTo>
                        <a:pt x="122" y="128"/>
                        <a:pt x="126" y="123"/>
                        <a:pt x="129" y="120"/>
                      </a:cubicBezTo>
                      <a:cubicBezTo>
                        <a:pt x="133" y="116"/>
                        <a:pt x="136" y="117"/>
                        <a:pt x="141" y="115"/>
                      </a:cubicBezTo>
                      <a:cubicBezTo>
                        <a:pt x="146" y="112"/>
                        <a:pt x="148" y="107"/>
                        <a:pt x="150" y="103"/>
                      </a:cubicBezTo>
                      <a:cubicBezTo>
                        <a:pt x="152" y="96"/>
                        <a:pt x="153" y="92"/>
                        <a:pt x="159" y="88"/>
                      </a:cubicBezTo>
                      <a:cubicBezTo>
                        <a:pt x="166" y="84"/>
                        <a:pt x="173" y="85"/>
                        <a:pt x="179" y="82"/>
                      </a:cubicBezTo>
                      <a:cubicBezTo>
                        <a:pt x="185" y="78"/>
                        <a:pt x="180" y="80"/>
                        <a:pt x="179" y="75"/>
                      </a:cubicBezTo>
                      <a:cubicBezTo>
                        <a:pt x="179" y="69"/>
                        <a:pt x="187" y="68"/>
                        <a:pt x="191" y="67"/>
                      </a:cubicBezTo>
                      <a:cubicBezTo>
                        <a:pt x="196" y="66"/>
                        <a:pt x="201" y="64"/>
                        <a:pt x="204" y="59"/>
                      </a:cubicBezTo>
                      <a:cubicBezTo>
                        <a:pt x="206" y="55"/>
                        <a:pt x="205" y="51"/>
                        <a:pt x="205" y="47"/>
                      </a:cubicBezTo>
                      <a:cubicBezTo>
                        <a:pt x="205" y="42"/>
                        <a:pt x="206" y="40"/>
                        <a:pt x="207" y="36"/>
                      </a:cubicBezTo>
                      <a:cubicBezTo>
                        <a:pt x="209" y="32"/>
                        <a:pt x="212" y="29"/>
                        <a:pt x="217" y="31"/>
                      </a:cubicBezTo>
                      <a:cubicBezTo>
                        <a:pt x="221" y="33"/>
                        <a:pt x="221" y="38"/>
                        <a:pt x="225" y="39"/>
                      </a:cubicBezTo>
                      <a:cubicBezTo>
                        <a:pt x="231" y="41"/>
                        <a:pt x="245" y="38"/>
                        <a:pt x="248" y="34"/>
                      </a:cubicBezTo>
                      <a:cubicBezTo>
                        <a:pt x="251" y="31"/>
                        <a:pt x="249" y="24"/>
                        <a:pt x="251" y="21"/>
                      </a:cubicBezTo>
                      <a:cubicBezTo>
                        <a:pt x="254" y="18"/>
                        <a:pt x="261" y="19"/>
                        <a:pt x="265" y="20"/>
                      </a:cubicBezTo>
                      <a:cubicBezTo>
                        <a:pt x="279" y="24"/>
                        <a:pt x="284" y="18"/>
                        <a:pt x="294" y="8"/>
                      </a:cubicBezTo>
                      <a:cubicBezTo>
                        <a:pt x="298" y="5"/>
                        <a:pt x="303" y="0"/>
                        <a:pt x="307" y="6"/>
                      </a:cubicBezTo>
                      <a:cubicBezTo>
                        <a:pt x="310" y="10"/>
                        <a:pt x="304" y="20"/>
                        <a:pt x="311" y="21"/>
                      </a:cubicBezTo>
                      <a:cubicBezTo>
                        <a:pt x="317" y="22"/>
                        <a:pt x="320" y="14"/>
                        <a:pt x="322" y="11"/>
                      </a:cubicBezTo>
                      <a:cubicBezTo>
                        <a:pt x="329" y="6"/>
                        <a:pt x="329" y="15"/>
                        <a:pt x="333" y="17"/>
                      </a:cubicBezTo>
                      <a:cubicBezTo>
                        <a:pt x="338" y="14"/>
                        <a:pt x="343" y="7"/>
                        <a:pt x="349" y="7"/>
                      </a:cubicBezTo>
                      <a:cubicBezTo>
                        <a:pt x="354" y="6"/>
                        <a:pt x="355" y="9"/>
                        <a:pt x="357" y="13"/>
                      </a:cubicBezTo>
                      <a:cubicBezTo>
                        <a:pt x="358" y="13"/>
                        <a:pt x="360" y="16"/>
                        <a:pt x="361" y="17"/>
                      </a:cubicBezTo>
                      <a:cubicBezTo>
                        <a:pt x="363" y="17"/>
                        <a:pt x="363" y="16"/>
                        <a:pt x="365" y="15"/>
                      </a:cubicBezTo>
                      <a:cubicBezTo>
                        <a:pt x="372" y="13"/>
                        <a:pt x="392" y="12"/>
                        <a:pt x="394" y="22"/>
                      </a:cubicBezTo>
                      <a:cubicBezTo>
                        <a:pt x="396" y="30"/>
                        <a:pt x="386" y="26"/>
                        <a:pt x="383" y="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5" name="Freeform 317"/>
                <p:cNvSpPr/>
                <p:nvPr/>
              </p:nvSpPr>
              <p:spPr bwMode="auto">
                <a:xfrm>
                  <a:off x="1876422" y="1862137"/>
                  <a:ext cx="139700" cy="160337"/>
                </a:xfrm>
                <a:custGeom>
                  <a:avLst/>
                  <a:gdLst/>
                  <a:ahLst/>
                  <a:cxnLst>
                    <a:cxn ang="0">
                      <a:pos x="48" y="21"/>
                    </a:cxn>
                    <a:cxn ang="0">
                      <a:pos x="49" y="26"/>
                    </a:cxn>
                    <a:cxn ang="0">
                      <a:pos x="47" y="36"/>
                    </a:cxn>
                    <a:cxn ang="0">
                      <a:pos x="41" y="46"/>
                    </a:cxn>
                    <a:cxn ang="0">
                      <a:pos x="37" y="55"/>
                    </a:cxn>
                    <a:cxn ang="0">
                      <a:pos x="34" y="61"/>
                    </a:cxn>
                    <a:cxn ang="0">
                      <a:pos x="33" y="61"/>
                    </a:cxn>
                    <a:cxn ang="0">
                      <a:pos x="26" y="59"/>
                    </a:cxn>
                    <a:cxn ang="0">
                      <a:pos x="19" y="57"/>
                    </a:cxn>
                    <a:cxn ang="0">
                      <a:pos x="12" y="56"/>
                    </a:cxn>
                    <a:cxn ang="0">
                      <a:pos x="6" y="55"/>
                    </a:cxn>
                    <a:cxn ang="0">
                      <a:pos x="0" y="53"/>
                    </a:cxn>
                    <a:cxn ang="0">
                      <a:pos x="14" y="26"/>
                    </a:cxn>
                    <a:cxn ang="0">
                      <a:pos x="18" y="18"/>
                    </a:cxn>
                    <a:cxn ang="0">
                      <a:pos x="25" y="27"/>
                    </a:cxn>
                    <a:cxn ang="0">
                      <a:pos x="29" y="12"/>
                    </a:cxn>
                    <a:cxn ang="0">
                      <a:pos x="43" y="5"/>
                    </a:cxn>
                    <a:cxn ang="0">
                      <a:pos x="52" y="0"/>
                    </a:cxn>
                    <a:cxn ang="0">
                      <a:pos x="53" y="7"/>
                    </a:cxn>
                    <a:cxn ang="0">
                      <a:pos x="51" y="18"/>
                    </a:cxn>
                    <a:cxn ang="0">
                      <a:pos x="48" y="21"/>
                    </a:cxn>
                  </a:cxnLst>
                  <a:rect l="0" t="0" r="r" b="b"/>
                  <a:pathLst>
                    <a:path w="53" h="61">
                      <a:moveTo>
                        <a:pt x="48" y="21"/>
                      </a:moveTo>
                      <a:cubicBezTo>
                        <a:pt x="47" y="24"/>
                        <a:pt x="48" y="25"/>
                        <a:pt x="49" y="26"/>
                      </a:cubicBezTo>
                      <a:cubicBezTo>
                        <a:pt x="50" y="30"/>
                        <a:pt x="50" y="33"/>
                        <a:pt x="47" y="36"/>
                      </a:cubicBezTo>
                      <a:cubicBezTo>
                        <a:pt x="44" y="39"/>
                        <a:pt x="42" y="41"/>
                        <a:pt x="41" y="46"/>
                      </a:cubicBezTo>
                      <a:cubicBezTo>
                        <a:pt x="40" y="49"/>
                        <a:pt x="39" y="52"/>
                        <a:pt x="37" y="55"/>
                      </a:cubicBezTo>
                      <a:cubicBezTo>
                        <a:pt x="36" y="57"/>
                        <a:pt x="35" y="59"/>
                        <a:pt x="34" y="61"/>
                      </a:cubicBezTo>
                      <a:cubicBezTo>
                        <a:pt x="33" y="61"/>
                        <a:pt x="33" y="61"/>
                        <a:pt x="33" y="61"/>
                      </a:cubicBezTo>
                      <a:cubicBezTo>
                        <a:pt x="30" y="61"/>
                        <a:pt x="28" y="60"/>
                        <a:pt x="26" y="59"/>
                      </a:cubicBezTo>
                      <a:cubicBezTo>
                        <a:pt x="24" y="58"/>
                        <a:pt x="21" y="58"/>
                        <a:pt x="19" y="57"/>
                      </a:cubicBezTo>
                      <a:cubicBezTo>
                        <a:pt x="17" y="57"/>
                        <a:pt x="14" y="56"/>
                        <a:pt x="12" y="56"/>
                      </a:cubicBezTo>
                      <a:cubicBezTo>
                        <a:pt x="9" y="56"/>
                        <a:pt x="8" y="55"/>
                        <a:pt x="6" y="55"/>
                      </a:cubicBezTo>
                      <a:cubicBezTo>
                        <a:pt x="4" y="54"/>
                        <a:pt x="2" y="55"/>
                        <a:pt x="0" y="53"/>
                      </a:cubicBezTo>
                      <a:cubicBezTo>
                        <a:pt x="10" y="49"/>
                        <a:pt x="13" y="36"/>
                        <a:pt x="14" y="26"/>
                      </a:cubicBezTo>
                      <a:cubicBezTo>
                        <a:pt x="18" y="18"/>
                        <a:pt x="18" y="18"/>
                        <a:pt x="18" y="18"/>
                      </a:cubicBezTo>
                      <a:cubicBezTo>
                        <a:pt x="21" y="20"/>
                        <a:pt x="23" y="24"/>
                        <a:pt x="25" y="27"/>
                      </a:cubicBezTo>
                      <a:cubicBezTo>
                        <a:pt x="28" y="24"/>
                        <a:pt x="26" y="16"/>
                        <a:pt x="29" y="12"/>
                      </a:cubicBezTo>
                      <a:cubicBezTo>
                        <a:pt x="32" y="7"/>
                        <a:pt x="37" y="7"/>
                        <a:pt x="43" y="5"/>
                      </a:cubicBezTo>
                      <a:cubicBezTo>
                        <a:pt x="46" y="3"/>
                        <a:pt x="49" y="2"/>
                        <a:pt x="52" y="0"/>
                      </a:cubicBezTo>
                      <a:cubicBezTo>
                        <a:pt x="53" y="2"/>
                        <a:pt x="53" y="4"/>
                        <a:pt x="53" y="7"/>
                      </a:cubicBezTo>
                      <a:cubicBezTo>
                        <a:pt x="53" y="11"/>
                        <a:pt x="53" y="14"/>
                        <a:pt x="51" y="18"/>
                      </a:cubicBezTo>
                      <a:cubicBezTo>
                        <a:pt x="50" y="19"/>
                        <a:pt x="48" y="20"/>
                        <a:pt x="48"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6" name="Freeform 318"/>
                <p:cNvSpPr/>
                <p:nvPr/>
              </p:nvSpPr>
              <p:spPr bwMode="auto">
                <a:xfrm>
                  <a:off x="1824035" y="2001837"/>
                  <a:ext cx="160337" cy="115887"/>
                </a:xfrm>
                <a:custGeom>
                  <a:avLst/>
                  <a:gdLst/>
                  <a:ahLst/>
                  <a:cxnLst>
                    <a:cxn ang="0">
                      <a:pos x="59" y="32"/>
                    </a:cxn>
                    <a:cxn ang="0">
                      <a:pos x="55" y="31"/>
                    </a:cxn>
                    <a:cxn ang="0">
                      <a:pos x="52" y="33"/>
                    </a:cxn>
                    <a:cxn ang="0">
                      <a:pos x="50" y="43"/>
                    </a:cxn>
                    <a:cxn ang="0">
                      <a:pos x="50" y="44"/>
                    </a:cxn>
                    <a:cxn ang="0">
                      <a:pos x="49" y="44"/>
                    </a:cxn>
                    <a:cxn ang="0">
                      <a:pos x="39" y="38"/>
                    </a:cxn>
                    <a:cxn ang="0">
                      <a:pos x="30" y="30"/>
                    </a:cxn>
                    <a:cxn ang="0">
                      <a:pos x="17" y="23"/>
                    </a:cxn>
                    <a:cxn ang="0">
                      <a:pos x="6" y="14"/>
                    </a:cxn>
                    <a:cxn ang="0">
                      <a:pos x="0" y="11"/>
                    </a:cxn>
                    <a:cxn ang="0">
                      <a:pos x="5" y="7"/>
                    </a:cxn>
                    <a:cxn ang="0">
                      <a:pos x="20" y="0"/>
                    </a:cxn>
                    <a:cxn ang="0">
                      <a:pos x="20" y="0"/>
                    </a:cxn>
                    <a:cxn ang="0">
                      <a:pos x="26" y="2"/>
                    </a:cxn>
                    <a:cxn ang="0">
                      <a:pos x="32" y="3"/>
                    </a:cxn>
                    <a:cxn ang="0">
                      <a:pos x="39" y="4"/>
                    </a:cxn>
                    <a:cxn ang="0">
                      <a:pos x="46" y="6"/>
                    </a:cxn>
                    <a:cxn ang="0">
                      <a:pos x="53" y="8"/>
                    </a:cxn>
                    <a:cxn ang="0">
                      <a:pos x="54" y="8"/>
                    </a:cxn>
                    <a:cxn ang="0">
                      <a:pos x="52" y="11"/>
                    </a:cxn>
                    <a:cxn ang="0">
                      <a:pos x="51" y="16"/>
                    </a:cxn>
                    <a:cxn ang="0">
                      <a:pos x="54" y="22"/>
                    </a:cxn>
                    <a:cxn ang="0">
                      <a:pos x="59" y="30"/>
                    </a:cxn>
                    <a:cxn ang="0">
                      <a:pos x="59" y="32"/>
                    </a:cxn>
                  </a:cxnLst>
                  <a:rect l="0" t="0" r="r" b="b"/>
                  <a:pathLst>
                    <a:path w="61" h="44">
                      <a:moveTo>
                        <a:pt x="59" y="32"/>
                      </a:moveTo>
                      <a:cubicBezTo>
                        <a:pt x="58" y="32"/>
                        <a:pt x="56" y="31"/>
                        <a:pt x="55" y="31"/>
                      </a:cubicBezTo>
                      <a:cubicBezTo>
                        <a:pt x="52" y="31"/>
                        <a:pt x="53" y="31"/>
                        <a:pt x="52" y="33"/>
                      </a:cubicBezTo>
                      <a:cubicBezTo>
                        <a:pt x="51" y="37"/>
                        <a:pt x="51" y="40"/>
                        <a:pt x="50" y="43"/>
                      </a:cubicBezTo>
                      <a:cubicBezTo>
                        <a:pt x="50" y="43"/>
                        <a:pt x="50" y="44"/>
                        <a:pt x="50" y="44"/>
                      </a:cubicBezTo>
                      <a:cubicBezTo>
                        <a:pt x="50" y="44"/>
                        <a:pt x="49" y="44"/>
                        <a:pt x="49" y="44"/>
                      </a:cubicBezTo>
                      <a:cubicBezTo>
                        <a:pt x="46" y="43"/>
                        <a:pt x="42" y="42"/>
                        <a:pt x="39" y="38"/>
                      </a:cubicBezTo>
                      <a:cubicBezTo>
                        <a:pt x="37" y="34"/>
                        <a:pt x="35" y="32"/>
                        <a:pt x="30" y="30"/>
                      </a:cubicBezTo>
                      <a:cubicBezTo>
                        <a:pt x="26" y="28"/>
                        <a:pt x="21" y="26"/>
                        <a:pt x="17" y="23"/>
                      </a:cubicBezTo>
                      <a:cubicBezTo>
                        <a:pt x="14" y="20"/>
                        <a:pt x="10" y="17"/>
                        <a:pt x="6" y="14"/>
                      </a:cubicBezTo>
                      <a:cubicBezTo>
                        <a:pt x="4" y="13"/>
                        <a:pt x="2" y="12"/>
                        <a:pt x="0" y="11"/>
                      </a:cubicBezTo>
                      <a:cubicBezTo>
                        <a:pt x="2" y="9"/>
                        <a:pt x="4" y="8"/>
                        <a:pt x="5" y="7"/>
                      </a:cubicBezTo>
                      <a:cubicBezTo>
                        <a:pt x="10" y="3"/>
                        <a:pt x="15" y="3"/>
                        <a:pt x="20" y="0"/>
                      </a:cubicBezTo>
                      <a:cubicBezTo>
                        <a:pt x="20" y="0"/>
                        <a:pt x="20" y="0"/>
                        <a:pt x="20" y="0"/>
                      </a:cubicBezTo>
                      <a:cubicBezTo>
                        <a:pt x="22" y="2"/>
                        <a:pt x="24" y="1"/>
                        <a:pt x="26" y="2"/>
                      </a:cubicBezTo>
                      <a:cubicBezTo>
                        <a:pt x="28" y="2"/>
                        <a:pt x="29" y="3"/>
                        <a:pt x="32" y="3"/>
                      </a:cubicBezTo>
                      <a:cubicBezTo>
                        <a:pt x="34" y="3"/>
                        <a:pt x="37" y="4"/>
                        <a:pt x="39" y="4"/>
                      </a:cubicBezTo>
                      <a:cubicBezTo>
                        <a:pt x="41" y="5"/>
                        <a:pt x="44" y="5"/>
                        <a:pt x="46" y="6"/>
                      </a:cubicBezTo>
                      <a:cubicBezTo>
                        <a:pt x="48" y="7"/>
                        <a:pt x="50" y="8"/>
                        <a:pt x="53" y="8"/>
                      </a:cubicBezTo>
                      <a:cubicBezTo>
                        <a:pt x="53" y="8"/>
                        <a:pt x="53" y="8"/>
                        <a:pt x="54" y="8"/>
                      </a:cubicBezTo>
                      <a:cubicBezTo>
                        <a:pt x="53" y="9"/>
                        <a:pt x="53" y="10"/>
                        <a:pt x="52" y="11"/>
                      </a:cubicBezTo>
                      <a:cubicBezTo>
                        <a:pt x="52" y="12"/>
                        <a:pt x="51" y="15"/>
                        <a:pt x="51" y="16"/>
                      </a:cubicBezTo>
                      <a:cubicBezTo>
                        <a:pt x="51" y="20"/>
                        <a:pt x="54" y="19"/>
                        <a:pt x="54" y="22"/>
                      </a:cubicBezTo>
                      <a:cubicBezTo>
                        <a:pt x="61" y="21"/>
                        <a:pt x="59" y="27"/>
                        <a:pt x="59" y="30"/>
                      </a:cubicBezTo>
                      <a:cubicBezTo>
                        <a:pt x="59" y="31"/>
                        <a:pt x="59" y="31"/>
                        <a:pt x="59" y="3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7" name="Freeform 319"/>
                <p:cNvSpPr/>
                <p:nvPr/>
              </p:nvSpPr>
              <p:spPr bwMode="auto">
                <a:xfrm>
                  <a:off x="1958972" y="1768474"/>
                  <a:ext cx="357187" cy="485775"/>
                </a:xfrm>
                <a:custGeom>
                  <a:avLst/>
                  <a:gdLst/>
                  <a:ahLst/>
                  <a:cxnLst>
                    <a:cxn ang="0">
                      <a:pos x="129" y="97"/>
                    </a:cxn>
                    <a:cxn ang="0">
                      <a:pos x="124" y="105"/>
                    </a:cxn>
                    <a:cxn ang="0">
                      <a:pos x="111" y="111"/>
                    </a:cxn>
                    <a:cxn ang="0">
                      <a:pos x="98" y="121"/>
                    </a:cxn>
                    <a:cxn ang="0">
                      <a:pos x="108" y="145"/>
                    </a:cxn>
                    <a:cxn ang="0">
                      <a:pos x="103" y="169"/>
                    </a:cxn>
                    <a:cxn ang="0">
                      <a:pos x="94" y="174"/>
                    </a:cxn>
                    <a:cxn ang="0">
                      <a:pos x="58" y="185"/>
                    </a:cxn>
                    <a:cxn ang="0">
                      <a:pos x="48" y="174"/>
                    </a:cxn>
                    <a:cxn ang="0">
                      <a:pos x="26" y="178"/>
                    </a:cxn>
                    <a:cxn ang="0">
                      <a:pos x="25" y="172"/>
                    </a:cxn>
                    <a:cxn ang="0">
                      <a:pos x="35" y="152"/>
                    </a:cxn>
                    <a:cxn ang="0">
                      <a:pos x="27" y="144"/>
                    </a:cxn>
                    <a:cxn ang="0">
                      <a:pos x="11" y="138"/>
                    </a:cxn>
                    <a:cxn ang="0">
                      <a:pos x="8" y="121"/>
                    </a:cxn>
                    <a:cxn ang="0">
                      <a:pos x="3" y="111"/>
                    </a:cxn>
                    <a:cxn ang="0">
                      <a:pos x="1" y="100"/>
                    </a:cxn>
                    <a:cxn ang="0">
                      <a:pos x="6" y="91"/>
                    </a:cxn>
                    <a:cxn ang="0">
                      <a:pos x="16" y="72"/>
                    </a:cxn>
                    <a:cxn ang="0">
                      <a:pos x="17" y="57"/>
                    </a:cxn>
                    <a:cxn ang="0">
                      <a:pos x="22" y="43"/>
                    </a:cxn>
                    <a:cxn ang="0">
                      <a:pos x="25" y="35"/>
                    </a:cxn>
                    <a:cxn ang="0">
                      <a:pos x="43" y="1"/>
                    </a:cxn>
                    <a:cxn ang="0">
                      <a:pos x="48" y="4"/>
                    </a:cxn>
                    <a:cxn ang="0">
                      <a:pos x="61" y="6"/>
                    </a:cxn>
                    <a:cxn ang="0">
                      <a:pos x="75" y="18"/>
                    </a:cxn>
                    <a:cxn ang="0">
                      <a:pos x="116" y="26"/>
                    </a:cxn>
                    <a:cxn ang="0">
                      <a:pos x="125" y="26"/>
                    </a:cxn>
                    <a:cxn ang="0">
                      <a:pos x="125" y="39"/>
                    </a:cxn>
                    <a:cxn ang="0">
                      <a:pos x="130" y="54"/>
                    </a:cxn>
                    <a:cxn ang="0">
                      <a:pos x="134" y="70"/>
                    </a:cxn>
                    <a:cxn ang="0">
                      <a:pos x="134" y="90"/>
                    </a:cxn>
                  </a:cxnLst>
                  <a:rect l="0" t="0" r="r" b="b"/>
                  <a:pathLst>
                    <a:path w="136" h="185">
                      <a:moveTo>
                        <a:pt x="134" y="90"/>
                      </a:moveTo>
                      <a:cubicBezTo>
                        <a:pt x="132" y="93"/>
                        <a:pt x="130" y="95"/>
                        <a:pt x="129" y="97"/>
                      </a:cubicBezTo>
                      <a:cubicBezTo>
                        <a:pt x="129" y="97"/>
                        <a:pt x="129" y="97"/>
                        <a:pt x="129" y="97"/>
                      </a:cubicBezTo>
                      <a:cubicBezTo>
                        <a:pt x="127" y="100"/>
                        <a:pt x="126" y="102"/>
                        <a:pt x="124" y="105"/>
                      </a:cubicBezTo>
                      <a:cubicBezTo>
                        <a:pt x="122" y="108"/>
                        <a:pt x="122" y="108"/>
                        <a:pt x="119" y="109"/>
                      </a:cubicBezTo>
                      <a:cubicBezTo>
                        <a:pt x="116" y="110"/>
                        <a:pt x="114" y="109"/>
                        <a:pt x="111" y="111"/>
                      </a:cubicBezTo>
                      <a:cubicBezTo>
                        <a:pt x="109" y="112"/>
                        <a:pt x="106" y="114"/>
                        <a:pt x="104" y="115"/>
                      </a:cubicBezTo>
                      <a:cubicBezTo>
                        <a:pt x="101" y="117"/>
                        <a:pt x="99" y="118"/>
                        <a:pt x="98" y="121"/>
                      </a:cubicBezTo>
                      <a:cubicBezTo>
                        <a:pt x="98" y="126"/>
                        <a:pt x="99" y="130"/>
                        <a:pt x="102" y="134"/>
                      </a:cubicBezTo>
                      <a:cubicBezTo>
                        <a:pt x="105" y="137"/>
                        <a:pt x="108" y="141"/>
                        <a:pt x="108" y="145"/>
                      </a:cubicBezTo>
                      <a:cubicBezTo>
                        <a:pt x="108" y="145"/>
                        <a:pt x="108" y="145"/>
                        <a:pt x="108" y="146"/>
                      </a:cubicBezTo>
                      <a:cubicBezTo>
                        <a:pt x="108" y="154"/>
                        <a:pt x="106" y="161"/>
                        <a:pt x="103" y="169"/>
                      </a:cubicBezTo>
                      <a:cubicBezTo>
                        <a:pt x="102" y="172"/>
                        <a:pt x="102" y="174"/>
                        <a:pt x="99" y="175"/>
                      </a:cubicBezTo>
                      <a:cubicBezTo>
                        <a:pt x="97" y="175"/>
                        <a:pt x="95" y="174"/>
                        <a:pt x="94" y="174"/>
                      </a:cubicBezTo>
                      <a:cubicBezTo>
                        <a:pt x="89" y="174"/>
                        <a:pt x="85" y="175"/>
                        <a:pt x="81" y="176"/>
                      </a:cubicBezTo>
                      <a:cubicBezTo>
                        <a:pt x="73" y="179"/>
                        <a:pt x="66" y="182"/>
                        <a:pt x="58" y="185"/>
                      </a:cubicBezTo>
                      <a:cubicBezTo>
                        <a:pt x="56" y="183"/>
                        <a:pt x="55" y="181"/>
                        <a:pt x="54" y="178"/>
                      </a:cubicBezTo>
                      <a:cubicBezTo>
                        <a:pt x="53" y="175"/>
                        <a:pt x="52" y="173"/>
                        <a:pt x="48" y="174"/>
                      </a:cubicBezTo>
                      <a:cubicBezTo>
                        <a:pt x="46" y="175"/>
                        <a:pt x="43" y="177"/>
                        <a:pt x="40" y="177"/>
                      </a:cubicBezTo>
                      <a:cubicBezTo>
                        <a:pt x="36" y="178"/>
                        <a:pt x="31" y="179"/>
                        <a:pt x="26" y="178"/>
                      </a:cubicBezTo>
                      <a:cubicBezTo>
                        <a:pt x="27" y="178"/>
                        <a:pt x="27" y="178"/>
                        <a:pt x="27" y="178"/>
                      </a:cubicBezTo>
                      <a:cubicBezTo>
                        <a:pt x="28" y="175"/>
                        <a:pt x="24" y="174"/>
                        <a:pt x="25" y="172"/>
                      </a:cubicBezTo>
                      <a:cubicBezTo>
                        <a:pt x="27" y="169"/>
                        <a:pt x="29" y="167"/>
                        <a:pt x="29" y="164"/>
                      </a:cubicBezTo>
                      <a:cubicBezTo>
                        <a:pt x="30" y="159"/>
                        <a:pt x="35" y="157"/>
                        <a:pt x="35" y="152"/>
                      </a:cubicBezTo>
                      <a:cubicBezTo>
                        <a:pt x="37" y="152"/>
                        <a:pt x="35" y="148"/>
                        <a:pt x="34" y="146"/>
                      </a:cubicBezTo>
                      <a:cubicBezTo>
                        <a:pt x="29" y="145"/>
                        <a:pt x="29" y="145"/>
                        <a:pt x="27" y="144"/>
                      </a:cubicBezTo>
                      <a:cubicBezTo>
                        <a:pt x="25" y="143"/>
                        <a:pt x="24" y="143"/>
                        <a:pt x="22" y="142"/>
                      </a:cubicBezTo>
                      <a:cubicBezTo>
                        <a:pt x="18" y="141"/>
                        <a:pt x="15" y="139"/>
                        <a:pt x="11" y="138"/>
                      </a:cubicBezTo>
                      <a:cubicBezTo>
                        <a:pt x="11" y="136"/>
                        <a:pt x="11" y="133"/>
                        <a:pt x="11" y="131"/>
                      </a:cubicBezTo>
                      <a:cubicBezTo>
                        <a:pt x="12" y="127"/>
                        <a:pt x="9" y="124"/>
                        <a:pt x="8" y="121"/>
                      </a:cubicBezTo>
                      <a:cubicBezTo>
                        <a:pt x="8" y="120"/>
                        <a:pt x="8" y="120"/>
                        <a:pt x="8" y="119"/>
                      </a:cubicBezTo>
                      <a:cubicBezTo>
                        <a:pt x="8" y="116"/>
                        <a:pt x="10" y="110"/>
                        <a:pt x="3" y="111"/>
                      </a:cubicBezTo>
                      <a:cubicBezTo>
                        <a:pt x="3" y="108"/>
                        <a:pt x="0" y="109"/>
                        <a:pt x="0" y="105"/>
                      </a:cubicBezTo>
                      <a:cubicBezTo>
                        <a:pt x="0" y="104"/>
                        <a:pt x="1" y="101"/>
                        <a:pt x="1" y="100"/>
                      </a:cubicBezTo>
                      <a:cubicBezTo>
                        <a:pt x="2" y="99"/>
                        <a:pt x="2" y="98"/>
                        <a:pt x="3" y="97"/>
                      </a:cubicBezTo>
                      <a:cubicBezTo>
                        <a:pt x="4" y="95"/>
                        <a:pt x="5" y="93"/>
                        <a:pt x="6" y="91"/>
                      </a:cubicBezTo>
                      <a:cubicBezTo>
                        <a:pt x="8" y="88"/>
                        <a:pt x="9" y="85"/>
                        <a:pt x="10" y="82"/>
                      </a:cubicBezTo>
                      <a:cubicBezTo>
                        <a:pt x="11" y="77"/>
                        <a:pt x="13" y="75"/>
                        <a:pt x="16" y="72"/>
                      </a:cubicBezTo>
                      <a:cubicBezTo>
                        <a:pt x="19" y="69"/>
                        <a:pt x="19" y="66"/>
                        <a:pt x="18" y="62"/>
                      </a:cubicBezTo>
                      <a:cubicBezTo>
                        <a:pt x="17" y="61"/>
                        <a:pt x="16" y="60"/>
                        <a:pt x="17" y="57"/>
                      </a:cubicBezTo>
                      <a:cubicBezTo>
                        <a:pt x="17" y="56"/>
                        <a:pt x="19" y="55"/>
                        <a:pt x="20" y="54"/>
                      </a:cubicBezTo>
                      <a:cubicBezTo>
                        <a:pt x="22" y="50"/>
                        <a:pt x="22" y="47"/>
                        <a:pt x="22" y="43"/>
                      </a:cubicBezTo>
                      <a:cubicBezTo>
                        <a:pt x="22" y="40"/>
                        <a:pt x="22" y="38"/>
                        <a:pt x="21" y="36"/>
                      </a:cubicBezTo>
                      <a:cubicBezTo>
                        <a:pt x="23" y="36"/>
                        <a:pt x="24" y="35"/>
                        <a:pt x="25" y="35"/>
                      </a:cubicBezTo>
                      <a:cubicBezTo>
                        <a:pt x="30" y="33"/>
                        <a:pt x="36" y="31"/>
                        <a:pt x="41" y="30"/>
                      </a:cubicBezTo>
                      <a:cubicBezTo>
                        <a:pt x="53" y="27"/>
                        <a:pt x="45" y="9"/>
                        <a:pt x="43" y="1"/>
                      </a:cubicBezTo>
                      <a:cubicBezTo>
                        <a:pt x="43" y="1"/>
                        <a:pt x="43" y="0"/>
                        <a:pt x="43" y="0"/>
                      </a:cubicBezTo>
                      <a:cubicBezTo>
                        <a:pt x="45" y="1"/>
                        <a:pt x="46" y="3"/>
                        <a:pt x="48" y="4"/>
                      </a:cubicBezTo>
                      <a:cubicBezTo>
                        <a:pt x="51" y="5"/>
                        <a:pt x="54" y="4"/>
                        <a:pt x="57" y="5"/>
                      </a:cubicBezTo>
                      <a:cubicBezTo>
                        <a:pt x="58" y="5"/>
                        <a:pt x="59" y="6"/>
                        <a:pt x="61" y="6"/>
                      </a:cubicBezTo>
                      <a:cubicBezTo>
                        <a:pt x="61" y="7"/>
                        <a:pt x="61" y="7"/>
                        <a:pt x="61" y="7"/>
                      </a:cubicBezTo>
                      <a:cubicBezTo>
                        <a:pt x="64" y="11"/>
                        <a:pt x="70" y="15"/>
                        <a:pt x="75" y="18"/>
                      </a:cubicBezTo>
                      <a:cubicBezTo>
                        <a:pt x="86" y="23"/>
                        <a:pt x="97" y="18"/>
                        <a:pt x="108" y="21"/>
                      </a:cubicBezTo>
                      <a:cubicBezTo>
                        <a:pt x="111" y="22"/>
                        <a:pt x="113" y="26"/>
                        <a:pt x="116" y="26"/>
                      </a:cubicBezTo>
                      <a:cubicBezTo>
                        <a:pt x="118" y="27"/>
                        <a:pt x="121" y="27"/>
                        <a:pt x="123" y="26"/>
                      </a:cubicBezTo>
                      <a:cubicBezTo>
                        <a:pt x="124" y="26"/>
                        <a:pt x="125" y="26"/>
                        <a:pt x="125" y="26"/>
                      </a:cubicBezTo>
                      <a:cubicBezTo>
                        <a:pt x="125" y="28"/>
                        <a:pt x="125" y="29"/>
                        <a:pt x="125" y="31"/>
                      </a:cubicBezTo>
                      <a:cubicBezTo>
                        <a:pt x="125" y="33"/>
                        <a:pt x="125" y="36"/>
                        <a:pt x="125" y="39"/>
                      </a:cubicBezTo>
                      <a:cubicBezTo>
                        <a:pt x="125" y="41"/>
                        <a:pt x="127" y="44"/>
                        <a:pt x="128" y="47"/>
                      </a:cubicBezTo>
                      <a:cubicBezTo>
                        <a:pt x="129" y="49"/>
                        <a:pt x="129" y="52"/>
                        <a:pt x="130" y="54"/>
                      </a:cubicBezTo>
                      <a:cubicBezTo>
                        <a:pt x="130" y="57"/>
                        <a:pt x="132" y="60"/>
                        <a:pt x="133" y="62"/>
                      </a:cubicBezTo>
                      <a:cubicBezTo>
                        <a:pt x="134" y="65"/>
                        <a:pt x="133" y="67"/>
                        <a:pt x="134" y="70"/>
                      </a:cubicBezTo>
                      <a:cubicBezTo>
                        <a:pt x="134" y="72"/>
                        <a:pt x="135" y="74"/>
                        <a:pt x="135" y="77"/>
                      </a:cubicBezTo>
                      <a:cubicBezTo>
                        <a:pt x="135" y="82"/>
                        <a:pt x="136" y="86"/>
                        <a:pt x="134"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8" name="Freeform 320"/>
                <p:cNvSpPr/>
                <p:nvPr/>
              </p:nvSpPr>
              <p:spPr bwMode="auto">
                <a:xfrm>
                  <a:off x="2270121" y="2274887"/>
                  <a:ext cx="98425" cy="82550"/>
                </a:xfrm>
                <a:custGeom>
                  <a:avLst/>
                  <a:gdLst/>
                  <a:ahLst/>
                  <a:cxnLst>
                    <a:cxn ang="0">
                      <a:pos x="30" y="13"/>
                    </a:cxn>
                    <a:cxn ang="0">
                      <a:pos x="31" y="19"/>
                    </a:cxn>
                    <a:cxn ang="0">
                      <a:pos x="25" y="23"/>
                    </a:cxn>
                    <a:cxn ang="0">
                      <a:pos x="13" y="27"/>
                    </a:cxn>
                    <a:cxn ang="0">
                      <a:pos x="7" y="31"/>
                    </a:cxn>
                    <a:cxn ang="0">
                      <a:pos x="4" y="29"/>
                    </a:cxn>
                    <a:cxn ang="0">
                      <a:pos x="1" y="28"/>
                    </a:cxn>
                    <a:cxn ang="0">
                      <a:pos x="2" y="20"/>
                    </a:cxn>
                    <a:cxn ang="0">
                      <a:pos x="0" y="9"/>
                    </a:cxn>
                    <a:cxn ang="0">
                      <a:pos x="12" y="10"/>
                    </a:cxn>
                    <a:cxn ang="0">
                      <a:pos x="27" y="5"/>
                    </a:cxn>
                    <a:cxn ang="0">
                      <a:pos x="33" y="0"/>
                    </a:cxn>
                    <a:cxn ang="0">
                      <a:pos x="33" y="1"/>
                    </a:cxn>
                    <a:cxn ang="0">
                      <a:pos x="37" y="6"/>
                    </a:cxn>
                    <a:cxn ang="0">
                      <a:pos x="30" y="13"/>
                    </a:cxn>
                  </a:cxnLst>
                  <a:rect l="0" t="0" r="r" b="b"/>
                  <a:pathLst>
                    <a:path w="37" h="31">
                      <a:moveTo>
                        <a:pt x="30" y="13"/>
                      </a:moveTo>
                      <a:cubicBezTo>
                        <a:pt x="31" y="14"/>
                        <a:pt x="32" y="18"/>
                        <a:pt x="31" y="19"/>
                      </a:cubicBezTo>
                      <a:cubicBezTo>
                        <a:pt x="30" y="22"/>
                        <a:pt x="27" y="22"/>
                        <a:pt x="25" y="23"/>
                      </a:cubicBezTo>
                      <a:cubicBezTo>
                        <a:pt x="21" y="25"/>
                        <a:pt x="17" y="24"/>
                        <a:pt x="13" y="27"/>
                      </a:cubicBezTo>
                      <a:cubicBezTo>
                        <a:pt x="12" y="28"/>
                        <a:pt x="9" y="30"/>
                        <a:pt x="7" y="31"/>
                      </a:cubicBezTo>
                      <a:cubicBezTo>
                        <a:pt x="6" y="30"/>
                        <a:pt x="5" y="29"/>
                        <a:pt x="4" y="29"/>
                      </a:cubicBezTo>
                      <a:cubicBezTo>
                        <a:pt x="3" y="29"/>
                        <a:pt x="2" y="28"/>
                        <a:pt x="1" y="28"/>
                      </a:cubicBezTo>
                      <a:cubicBezTo>
                        <a:pt x="1" y="26"/>
                        <a:pt x="2" y="23"/>
                        <a:pt x="2" y="20"/>
                      </a:cubicBezTo>
                      <a:cubicBezTo>
                        <a:pt x="2" y="16"/>
                        <a:pt x="0" y="13"/>
                        <a:pt x="0" y="9"/>
                      </a:cubicBezTo>
                      <a:cubicBezTo>
                        <a:pt x="4" y="10"/>
                        <a:pt x="8" y="10"/>
                        <a:pt x="12" y="10"/>
                      </a:cubicBezTo>
                      <a:cubicBezTo>
                        <a:pt x="17" y="10"/>
                        <a:pt x="23" y="7"/>
                        <a:pt x="27" y="5"/>
                      </a:cubicBezTo>
                      <a:cubicBezTo>
                        <a:pt x="29" y="4"/>
                        <a:pt x="31" y="2"/>
                        <a:pt x="33" y="0"/>
                      </a:cubicBezTo>
                      <a:cubicBezTo>
                        <a:pt x="33" y="0"/>
                        <a:pt x="33" y="1"/>
                        <a:pt x="33" y="1"/>
                      </a:cubicBezTo>
                      <a:cubicBezTo>
                        <a:pt x="34" y="3"/>
                        <a:pt x="36" y="4"/>
                        <a:pt x="37" y="6"/>
                      </a:cubicBezTo>
                      <a:cubicBezTo>
                        <a:pt x="34" y="8"/>
                        <a:pt x="29" y="10"/>
                        <a:pt x="30" y="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9" name="Freeform 321"/>
                <p:cNvSpPr/>
                <p:nvPr/>
              </p:nvSpPr>
              <p:spPr bwMode="auto">
                <a:xfrm>
                  <a:off x="2289171" y="2290762"/>
                  <a:ext cx="195262" cy="215900"/>
                </a:xfrm>
                <a:custGeom>
                  <a:avLst/>
                  <a:gdLst/>
                  <a:ahLst/>
                  <a:cxnLst>
                    <a:cxn ang="0">
                      <a:pos x="74" y="36"/>
                    </a:cxn>
                    <a:cxn ang="0">
                      <a:pos x="71" y="35"/>
                    </a:cxn>
                    <a:cxn ang="0">
                      <a:pos x="57" y="33"/>
                    </a:cxn>
                    <a:cxn ang="0">
                      <a:pos x="42" y="33"/>
                    </a:cxn>
                    <a:cxn ang="0">
                      <a:pos x="35" y="33"/>
                    </a:cxn>
                    <a:cxn ang="0">
                      <a:pos x="27" y="32"/>
                    </a:cxn>
                    <a:cxn ang="0">
                      <a:pos x="27" y="35"/>
                    </a:cxn>
                    <a:cxn ang="0">
                      <a:pos x="25" y="38"/>
                    </a:cxn>
                    <a:cxn ang="0">
                      <a:pos x="27" y="45"/>
                    </a:cxn>
                    <a:cxn ang="0">
                      <a:pos x="38" y="58"/>
                    </a:cxn>
                    <a:cxn ang="0">
                      <a:pos x="43" y="63"/>
                    </a:cxn>
                    <a:cxn ang="0">
                      <a:pos x="50" y="69"/>
                    </a:cxn>
                    <a:cxn ang="0">
                      <a:pos x="54" y="75"/>
                    </a:cxn>
                    <a:cxn ang="0">
                      <a:pos x="56" y="77"/>
                    </a:cxn>
                    <a:cxn ang="0">
                      <a:pos x="52" y="82"/>
                    </a:cxn>
                    <a:cxn ang="0">
                      <a:pos x="46" y="77"/>
                    </a:cxn>
                    <a:cxn ang="0">
                      <a:pos x="21" y="52"/>
                    </a:cxn>
                    <a:cxn ang="0">
                      <a:pos x="9" y="35"/>
                    </a:cxn>
                    <a:cxn ang="0">
                      <a:pos x="0" y="25"/>
                    </a:cxn>
                    <a:cxn ang="0">
                      <a:pos x="6" y="21"/>
                    </a:cxn>
                    <a:cxn ang="0">
                      <a:pos x="18" y="17"/>
                    </a:cxn>
                    <a:cxn ang="0">
                      <a:pos x="24" y="13"/>
                    </a:cxn>
                    <a:cxn ang="0">
                      <a:pos x="23" y="7"/>
                    </a:cxn>
                    <a:cxn ang="0">
                      <a:pos x="30" y="0"/>
                    </a:cxn>
                    <a:cxn ang="0">
                      <a:pos x="33" y="2"/>
                    </a:cxn>
                    <a:cxn ang="0">
                      <a:pos x="50" y="15"/>
                    </a:cxn>
                    <a:cxn ang="0">
                      <a:pos x="65" y="18"/>
                    </a:cxn>
                    <a:cxn ang="0">
                      <a:pos x="73" y="14"/>
                    </a:cxn>
                    <a:cxn ang="0">
                      <a:pos x="73" y="21"/>
                    </a:cxn>
                    <a:cxn ang="0">
                      <a:pos x="73" y="35"/>
                    </a:cxn>
                    <a:cxn ang="0">
                      <a:pos x="74" y="36"/>
                    </a:cxn>
                  </a:cxnLst>
                  <a:rect l="0" t="0" r="r" b="b"/>
                  <a:pathLst>
                    <a:path w="74" h="82">
                      <a:moveTo>
                        <a:pt x="74" y="36"/>
                      </a:moveTo>
                      <a:cubicBezTo>
                        <a:pt x="73" y="35"/>
                        <a:pt x="72" y="35"/>
                        <a:pt x="71" y="35"/>
                      </a:cubicBezTo>
                      <a:cubicBezTo>
                        <a:pt x="66" y="35"/>
                        <a:pt x="61" y="33"/>
                        <a:pt x="57" y="33"/>
                      </a:cubicBezTo>
                      <a:cubicBezTo>
                        <a:pt x="52" y="33"/>
                        <a:pt x="47" y="33"/>
                        <a:pt x="42" y="33"/>
                      </a:cubicBezTo>
                      <a:cubicBezTo>
                        <a:pt x="40" y="33"/>
                        <a:pt x="37" y="33"/>
                        <a:pt x="35" y="33"/>
                      </a:cubicBezTo>
                      <a:cubicBezTo>
                        <a:pt x="32" y="33"/>
                        <a:pt x="29" y="31"/>
                        <a:pt x="27" y="32"/>
                      </a:cubicBezTo>
                      <a:cubicBezTo>
                        <a:pt x="27" y="33"/>
                        <a:pt x="27" y="34"/>
                        <a:pt x="27" y="35"/>
                      </a:cubicBezTo>
                      <a:cubicBezTo>
                        <a:pt x="26" y="37"/>
                        <a:pt x="26" y="37"/>
                        <a:pt x="25" y="38"/>
                      </a:cubicBezTo>
                      <a:cubicBezTo>
                        <a:pt x="22" y="41"/>
                        <a:pt x="24" y="43"/>
                        <a:pt x="27" y="45"/>
                      </a:cubicBezTo>
                      <a:cubicBezTo>
                        <a:pt x="31" y="50"/>
                        <a:pt x="32" y="55"/>
                        <a:pt x="38" y="58"/>
                      </a:cubicBezTo>
                      <a:cubicBezTo>
                        <a:pt x="40" y="60"/>
                        <a:pt x="41" y="61"/>
                        <a:pt x="43" y="63"/>
                      </a:cubicBezTo>
                      <a:cubicBezTo>
                        <a:pt x="45" y="66"/>
                        <a:pt x="48" y="67"/>
                        <a:pt x="50" y="69"/>
                      </a:cubicBezTo>
                      <a:cubicBezTo>
                        <a:pt x="52" y="72"/>
                        <a:pt x="51" y="74"/>
                        <a:pt x="54" y="75"/>
                      </a:cubicBezTo>
                      <a:cubicBezTo>
                        <a:pt x="54" y="75"/>
                        <a:pt x="55" y="76"/>
                        <a:pt x="56" y="77"/>
                      </a:cubicBezTo>
                      <a:cubicBezTo>
                        <a:pt x="55" y="79"/>
                        <a:pt x="54" y="81"/>
                        <a:pt x="52" y="82"/>
                      </a:cubicBezTo>
                      <a:cubicBezTo>
                        <a:pt x="50" y="81"/>
                        <a:pt x="48" y="79"/>
                        <a:pt x="46" y="77"/>
                      </a:cubicBezTo>
                      <a:cubicBezTo>
                        <a:pt x="36" y="71"/>
                        <a:pt x="28" y="60"/>
                        <a:pt x="21" y="52"/>
                      </a:cubicBezTo>
                      <a:cubicBezTo>
                        <a:pt x="16" y="47"/>
                        <a:pt x="13" y="41"/>
                        <a:pt x="9" y="35"/>
                      </a:cubicBezTo>
                      <a:cubicBezTo>
                        <a:pt x="7" y="32"/>
                        <a:pt x="4" y="28"/>
                        <a:pt x="0" y="25"/>
                      </a:cubicBezTo>
                      <a:cubicBezTo>
                        <a:pt x="2" y="24"/>
                        <a:pt x="5" y="22"/>
                        <a:pt x="6" y="21"/>
                      </a:cubicBezTo>
                      <a:cubicBezTo>
                        <a:pt x="10" y="18"/>
                        <a:pt x="14" y="19"/>
                        <a:pt x="18" y="17"/>
                      </a:cubicBezTo>
                      <a:cubicBezTo>
                        <a:pt x="20" y="16"/>
                        <a:pt x="23" y="16"/>
                        <a:pt x="24" y="13"/>
                      </a:cubicBezTo>
                      <a:cubicBezTo>
                        <a:pt x="25" y="12"/>
                        <a:pt x="24" y="8"/>
                        <a:pt x="23" y="7"/>
                      </a:cubicBezTo>
                      <a:cubicBezTo>
                        <a:pt x="22" y="4"/>
                        <a:pt x="27" y="2"/>
                        <a:pt x="30" y="0"/>
                      </a:cubicBezTo>
                      <a:cubicBezTo>
                        <a:pt x="31" y="0"/>
                        <a:pt x="32" y="1"/>
                        <a:pt x="33" y="2"/>
                      </a:cubicBezTo>
                      <a:cubicBezTo>
                        <a:pt x="37" y="7"/>
                        <a:pt x="43" y="13"/>
                        <a:pt x="50" y="15"/>
                      </a:cubicBezTo>
                      <a:cubicBezTo>
                        <a:pt x="54" y="17"/>
                        <a:pt x="60" y="18"/>
                        <a:pt x="65" y="18"/>
                      </a:cubicBezTo>
                      <a:cubicBezTo>
                        <a:pt x="68" y="17"/>
                        <a:pt x="70" y="16"/>
                        <a:pt x="73" y="14"/>
                      </a:cubicBezTo>
                      <a:cubicBezTo>
                        <a:pt x="72" y="16"/>
                        <a:pt x="73" y="19"/>
                        <a:pt x="73" y="21"/>
                      </a:cubicBezTo>
                      <a:cubicBezTo>
                        <a:pt x="73" y="26"/>
                        <a:pt x="72" y="30"/>
                        <a:pt x="73" y="35"/>
                      </a:cubicBezTo>
                      <a:cubicBezTo>
                        <a:pt x="73" y="35"/>
                        <a:pt x="73" y="36"/>
                        <a:pt x="74"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0" name="Freeform 322"/>
                <p:cNvSpPr/>
                <p:nvPr/>
              </p:nvSpPr>
              <p:spPr bwMode="auto">
                <a:xfrm>
                  <a:off x="2425696" y="2454274"/>
                  <a:ext cx="88900" cy="85725"/>
                </a:xfrm>
                <a:custGeom>
                  <a:avLst/>
                  <a:gdLst/>
                  <a:ahLst/>
                  <a:cxnLst>
                    <a:cxn ang="0">
                      <a:pos x="34" y="21"/>
                    </a:cxn>
                    <a:cxn ang="0">
                      <a:pos x="32" y="22"/>
                    </a:cxn>
                    <a:cxn ang="0">
                      <a:pos x="27" y="27"/>
                    </a:cxn>
                    <a:cxn ang="0">
                      <a:pos x="21" y="33"/>
                    </a:cxn>
                    <a:cxn ang="0">
                      <a:pos x="21" y="33"/>
                    </a:cxn>
                    <a:cxn ang="0">
                      <a:pos x="21" y="32"/>
                    </a:cxn>
                    <a:cxn ang="0">
                      <a:pos x="5" y="23"/>
                    </a:cxn>
                    <a:cxn ang="0">
                      <a:pos x="0" y="20"/>
                    </a:cxn>
                    <a:cxn ang="0">
                      <a:pos x="4" y="15"/>
                    </a:cxn>
                    <a:cxn ang="0">
                      <a:pos x="6" y="13"/>
                    </a:cxn>
                    <a:cxn ang="0">
                      <a:pos x="21" y="6"/>
                    </a:cxn>
                    <a:cxn ang="0">
                      <a:pos x="28" y="0"/>
                    </a:cxn>
                    <a:cxn ang="0">
                      <a:pos x="29" y="3"/>
                    </a:cxn>
                    <a:cxn ang="0">
                      <a:pos x="33" y="8"/>
                    </a:cxn>
                    <a:cxn ang="0">
                      <a:pos x="34" y="21"/>
                    </a:cxn>
                  </a:cxnLst>
                  <a:rect l="0" t="0" r="r" b="b"/>
                  <a:pathLst>
                    <a:path w="34" h="33">
                      <a:moveTo>
                        <a:pt x="34" y="21"/>
                      </a:moveTo>
                      <a:cubicBezTo>
                        <a:pt x="33" y="21"/>
                        <a:pt x="33" y="22"/>
                        <a:pt x="32" y="22"/>
                      </a:cubicBezTo>
                      <a:cubicBezTo>
                        <a:pt x="30" y="24"/>
                        <a:pt x="29" y="25"/>
                        <a:pt x="27" y="27"/>
                      </a:cubicBezTo>
                      <a:cubicBezTo>
                        <a:pt x="25" y="28"/>
                        <a:pt x="23" y="30"/>
                        <a:pt x="21" y="33"/>
                      </a:cubicBezTo>
                      <a:cubicBezTo>
                        <a:pt x="21" y="33"/>
                        <a:pt x="21" y="33"/>
                        <a:pt x="21" y="33"/>
                      </a:cubicBezTo>
                      <a:cubicBezTo>
                        <a:pt x="21" y="32"/>
                        <a:pt x="21" y="32"/>
                        <a:pt x="21" y="32"/>
                      </a:cubicBezTo>
                      <a:cubicBezTo>
                        <a:pt x="17" y="27"/>
                        <a:pt x="11" y="24"/>
                        <a:pt x="5" y="23"/>
                      </a:cubicBezTo>
                      <a:cubicBezTo>
                        <a:pt x="3" y="22"/>
                        <a:pt x="2" y="21"/>
                        <a:pt x="0" y="20"/>
                      </a:cubicBezTo>
                      <a:cubicBezTo>
                        <a:pt x="2" y="19"/>
                        <a:pt x="3" y="17"/>
                        <a:pt x="4" y="15"/>
                      </a:cubicBezTo>
                      <a:cubicBezTo>
                        <a:pt x="5" y="15"/>
                        <a:pt x="6" y="14"/>
                        <a:pt x="6" y="13"/>
                      </a:cubicBezTo>
                      <a:cubicBezTo>
                        <a:pt x="10" y="9"/>
                        <a:pt x="15" y="8"/>
                        <a:pt x="21" y="6"/>
                      </a:cubicBezTo>
                      <a:cubicBezTo>
                        <a:pt x="24" y="4"/>
                        <a:pt x="26" y="2"/>
                        <a:pt x="28" y="0"/>
                      </a:cubicBezTo>
                      <a:cubicBezTo>
                        <a:pt x="29" y="1"/>
                        <a:pt x="29" y="2"/>
                        <a:pt x="29" y="3"/>
                      </a:cubicBezTo>
                      <a:cubicBezTo>
                        <a:pt x="30" y="5"/>
                        <a:pt x="32" y="6"/>
                        <a:pt x="33" y="8"/>
                      </a:cubicBezTo>
                      <a:cubicBezTo>
                        <a:pt x="34" y="12"/>
                        <a:pt x="32" y="17"/>
                        <a:pt x="34"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1" name="Freeform 323"/>
                <p:cNvSpPr/>
                <p:nvPr/>
              </p:nvSpPr>
              <p:spPr bwMode="auto">
                <a:xfrm>
                  <a:off x="2613021" y="2433637"/>
                  <a:ext cx="238125" cy="149225"/>
                </a:xfrm>
                <a:custGeom>
                  <a:avLst/>
                  <a:gdLst/>
                  <a:ahLst/>
                  <a:cxnLst>
                    <a:cxn ang="0">
                      <a:pos x="91" y="10"/>
                    </a:cxn>
                    <a:cxn ang="0">
                      <a:pos x="90" y="11"/>
                    </a:cxn>
                    <a:cxn ang="0">
                      <a:pos x="82" y="20"/>
                    </a:cxn>
                    <a:cxn ang="0">
                      <a:pos x="75" y="27"/>
                    </a:cxn>
                    <a:cxn ang="0">
                      <a:pos x="77" y="36"/>
                    </a:cxn>
                    <a:cxn ang="0">
                      <a:pos x="78" y="39"/>
                    </a:cxn>
                    <a:cxn ang="0">
                      <a:pos x="78" y="39"/>
                    </a:cxn>
                    <a:cxn ang="0">
                      <a:pos x="72" y="41"/>
                    </a:cxn>
                    <a:cxn ang="0">
                      <a:pos x="63" y="44"/>
                    </a:cxn>
                    <a:cxn ang="0">
                      <a:pos x="63" y="44"/>
                    </a:cxn>
                    <a:cxn ang="0">
                      <a:pos x="56" y="48"/>
                    </a:cxn>
                    <a:cxn ang="0">
                      <a:pos x="46" y="53"/>
                    </a:cxn>
                    <a:cxn ang="0">
                      <a:pos x="32" y="53"/>
                    </a:cxn>
                    <a:cxn ang="0">
                      <a:pos x="20" y="54"/>
                    </a:cxn>
                    <a:cxn ang="0">
                      <a:pos x="15" y="57"/>
                    </a:cxn>
                    <a:cxn ang="0">
                      <a:pos x="10" y="49"/>
                    </a:cxn>
                    <a:cxn ang="0">
                      <a:pos x="0" y="36"/>
                    </a:cxn>
                    <a:cxn ang="0">
                      <a:pos x="0" y="35"/>
                    </a:cxn>
                    <a:cxn ang="0">
                      <a:pos x="6" y="24"/>
                    </a:cxn>
                    <a:cxn ang="0">
                      <a:pos x="4" y="9"/>
                    </a:cxn>
                    <a:cxn ang="0">
                      <a:pos x="6" y="9"/>
                    </a:cxn>
                    <a:cxn ang="0">
                      <a:pos x="19" y="9"/>
                    </a:cxn>
                    <a:cxn ang="0">
                      <a:pos x="46" y="10"/>
                    </a:cxn>
                    <a:cxn ang="0">
                      <a:pos x="59" y="3"/>
                    </a:cxn>
                    <a:cxn ang="0">
                      <a:pos x="72" y="1"/>
                    </a:cxn>
                    <a:cxn ang="0">
                      <a:pos x="85" y="8"/>
                    </a:cxn>
                    <a:cxn ang="0">
                      <a:pos x="91" y="10"/>
                    </a:cxn>
                  </a:cxnLst>
                  <a:rect l="0" t="0" r="r" b="b"/>
                  <a:pathLst>
                    <a:path w="91" h="57">
                      <a:moveTo>
                        <a:pt x="91" y="10"/>
                      </a:moveTo>
                      <a:cubicBezTo>
                        <a:pt x="91" y="10"/>
                        <a:pt x="90" y="11"/>
                        <a:pt x="90" y="11"/>
                      </a:cubicBezTo>
                      <a:cubicBezTo>
                        <a:pt x="88" y="15"/>
                        <a:pt x="85" y="17"/>
                        <a:pt x="82" y="20"/>
                      </a:cubicBezTo>
                      <a:cubicBezTo>
                        <a:pt x="79" y="21"/>
                        <a:pt x="76" y="23"/>
                        <a:pt x="75" y="27"/>
                      </a:cubicBezTo>
                      <a:cubicBezTo>
                        <a:pt x="75" y="30"/>
                        <a:pt x="76" y="33"/>
                        <a:pt x="77" y="36"/>
                      </a:cubicBezTo>
                      <a:cubicBezTo>
                        <a:pt x="77" y="37"/>
                        <a:pt x="77" y="38"/>
                        <a:pt x="78" y="39"/>
                      </a:cubicBezTo>
                      <a:cubicBezTo>
                        <a:pt x="78" y="39"/>
                        <a:pt x="78" y="39"/>
                        <a:pt x="78" y="39"/>
                      </a:cubicBezTo>
                      <a:cubicBezTo>
                        <a:pt x="75" y="40"/>
                        <a:pt x="73" y="39"/>
                        <a:pt x="72" y="41"/>
                      </a:cubicBezTo>
                      <a:cubicBezTo>
                        <a:pt x="70" y="43"/>
                        <a:pt x="66" y="42"/>
                        <a:pt x="63" y="44"/>
                      </a:cubicBezTo>
                      <a:cubicBezTo>
                        <a:pt x="63" y="44"/>
                        <a:pt x="63" y="44"/>
                        <a:pt x="63" y="44"/>
                      </a:cubicBezTo>
                      <a:cubicBezTo>
                        <a:pt x="61" y="45"/>
                        <a:pt x="57" y="47"/>
                        <a:pt x="56" y="48"/>
                      </a:cubicBezTo>
                      <a:cubicBezTo>
                        <a:pt x="52" y="51"/>
                        <a:pt x="51" y="54"/>
                        <a:pt x="46" y="53"/>
                      </a:cubicBezTo>
                      <a:cubicBezTo>
                        <a:pt x="41" y="53"/>
                        <a:pt x="36" y="56"/>
                        <a:pt x="32" y="53"/>
                      </a:cubicBezTo>
                      <a:cubicBezTo>
                        <a:pt x="27" y="50"/>
                        <a:pt x="24" y="52"/>
                        <a:pt x="20" y="54"/>
                      </a:cubicBezTo>
                      <a:cubicBezTo>
                        <a:pt x="18" y="55"/>
                        <a:pt x="16" y="56"/>
                        <a:pt x="15" y="57"/>
                      </a:cubicBezTo>
                      <a:cubicBezTo>
                        <a:pt x="13" y="54"/>
                        <a:pt x="12" y="51"/>
                        <a:pt x="10" y="49"/>
                      </a:cubicBezTo>
                      <a:cubicBezTo>
                        <a:pt x="7" y="45"/>
                        <a:pt x="0" y="41"/>
                        <a:pt x="0" y="36"/>
                      </a:cubicBezTo>
                      <a:cubicBezTo>
                        <a:pt x="0" y="36"/>
                        <a:pt x="0" y="35"/>
                        <a:pt x="0" y="35"/>
                      </a:cubicBezTo>
                      <a:cubicBezTo>
                        <a:pt x="0" y="31"/>
                        <a:pt x="5" y="28"/>
                        <a:pt x="6" y="24"/>
                      </a:cubicBezTo>
                      <a:cubicBezTo>
                        <a:pt x="6" y="18"/>
                        <a:pt x="6" y="13"/>
                        <a:pt x="4" y="9"/>
                      </a:cubicBezTo>
                      <a:cubicBezTo>
                        <a:pt x="4" y="9"/>
                        <a:pt x="5" y="9"/>
                        <a:pt x="6" y="9"/>
                      </a:cubicBezTo>
                      <a:cubicBezTo>
                        <a:pt x="10" y="9"/>
                        <a:pt x="15" y="8"/>
                        <a:pt x="19" y="9"/>
                      </a:cubicBezTo>
                      <a:cubicBezTo>
                        <a:pt x="27" y="10"/>
                        <a:pt x="37" y="10"/>
                        <a:pt x="46" y="10"/>
                      </a:cubicBezTo>
                      <a:cubicBezTo>
                        <a:pt x="51" y="9"/>
                        <a:pt x="55" y="5"/>
                        <a:pt x="59" y="3"/>
                      </a:cubicBezTo>
                      <a:cubicBezTo>
                        <a:pt x="63" y="0"/>
                        <a:pt x="68" y="1"/>
                        <a:pt x="72" y="1"/>
                      </a:cubicBezTo>
                      <a:cubicBezTo>
                        <a:pt x="78" y="1"/>
                        <a:pt x="80" y="5"/>
                        <a:pt x="85" y="8"/>
                      </a:cubicBezTo>
                      <a:cubicBezTo>
                        <a:pt x="87" y="8"/>
                        <a:pt x="89" y="9"/>
                        <a:pt x="91"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2" name="Freeform 324"/>
                <p:cNvSpPr/>
                <p:nvPr/>
              </p:nvSpPr>
              <p:spPr bwMode="auto">
                <a:xfrm>
                  <a:off x="2481258" y="2509836"/>
                  <a:ext cx="77787" cy="146050"/>
                </a:xfrm>
                <a:custGeom>
                  <a:avLst/>
                  <a:gdLst/>
                  <a:ahLst/>
                  <a:cxnLst>
                    <a:cxn ang="0">
                      <a:pos x="30" y="36"/>
                    </a:cxn>
                    <a:cxn ang="0">
                      <a:pos x="30" y="36"/>
                    </a:cxn>
                    <a:cxn ang="0">
                      <a:pos x="27" y="47"/>
                    </a:cxn>
                    <a:cxn ang="0">
                      <a:pos x="18" y="53"/>
                    </a:cxn>
                    <a:cxn ang="0">
                      <a:pos x="11" y="55"/>
                    </a:cxn>
                    <a:cxn ang="0">
                      <a:pos x="10" y="56"/>
                    </a:cxn>
                    <a:cxn ang="0">
                      <a:pos x="4" y="42"/>
                    </a:cxn>
                    <a:cxn ang="0">
                      <a:pos x="0" y="12"/>
                    </a:cxn>
                    <a:cxn ang="0">
                      <a:pos x="0" y="12"/>
                    </a:cxn>
                    <a:cxn ang="0">
                      <a:pos x="6" y="6"/>
                    </a:cxn>
                    <a:cxn ang="0">
                      <a:pos x="11" y="1"/>
                    </a:cxn>
                    <a:cxn ang="0">
                      <a:pos x="13" y="0"/>
                    </a:cxn>
                    <a:cxn ang="0">
                      <a:pos x="15" y="3"/>
                    </a:cxn>
                    <a:cxn ang="0">
                      <a:pos x="21" y="13"/>
                    </a:cxn>
                    <a:cxn ang="0">
                      <a:pos x="22" y="18"/>
                    </a:cxn>
                    <a:cxn ang="0">
                      <a:pos x="28" y="33"/>
                    </a:cxn>
                    <a:cxn ang="0">
                      <a:pos x="30" y="36"/>
                    </a:cxn>
                  </a:cxnLst>
                  <a:rect l="0" t="0" r="r" b="b"/>
                  <a:pathLst>
                    <a:path w="30" h="56">
                      <a:moveTo>
                        <a:pt x="30" y="36"/>
                      </a:moveTo>
                      <a:cubicBezTo>
                        <a:pt x="30" y="36"/>
                        <a:pt x="30" y="36"/>
                        <a:pt x="30" y="36"/>
                      </a:cubicBezTo>
                      <a:cubicBezTo>
                        <a:pt x="29" y="39"/>
                        <a:pt x="29" y="45"/>
                        <a:pt x="27" y="47"/>
                      </a:cubicBezTo>
                      <a:cubicBezTo>
                        <a:pt x="26" y="50"/>
                        <a:pt x="21" y="51"/>
                        <a:pt x="18" y="53"/>
                      </a:cubicBezTo>
                      <a:cubicBezTo>
                        <a:pt x="16" y="54"/>
                        <a:pt x="13" y="54"/>
                        <a:pt x="11" y="55"/>
                      </a:cubicBezTo>
                      <a:cubicBezTo>
                        <a:pt x="11" y="56"/>
                        <a:pt x="10" y="56"/>
                        <a:pt x="10" y="56"/>
                      </a:cubicBezTo>
                      <a:cubicBezTo>
                        <a:pt x="7" y="52"/>
                        <a:pt x="4" y="47"/>
                        <a:pt x="4" y="42"/>
                      </a:cubicBezTo>
                      <a:cubicBezTo>
                        <a:pt x="2" y="30"/>
                        <a:pt x="7" y="21"/>
                        <a:pt x="0" y="12"/>
                      </a:cubicBezTo>
                      <a:cubicBezTo>
                        <a:pt x="0" y="12"/>
                        <a:pt x="0" y="12"/>
                        <a:pt x="0" y="12"/>
                      </a:cubicBezTo>
                      <a:cubicBezTo>
                        <a:pt x="2" y="9"/>
                        <a:pt x="4" y="7"/>
                        <a:pt x="6" y="6"/>
                      </a:cubicBezTo>
                      <a:cubicBezTo>
                        <a:pt x="8" y="4"/>
                        <a:pt x="9" y="3"/>
                        <a:pt x="11" y="1"/>
                      </a:cubicBezTo>
                      <a:cubicBezTo>
                        <a:pt x="12" y="1"/>
                        <a:pt x="12" y="0"/>
                        <a:pt x="13" y="0"/>
                      </a:cubicBezTo>
                      <a:cubicBezTo>
                        <a:pt x="13" y="1"/>
                        <a:pt x="14" y="2"/>
                        <a:pt x="15" y="3"/>
                      </a:cubicBezTo>
                      <a:cubicBezTo>
                        <a:pt x="18" y="6"/>
                        <a:pt x="20" y="10"/>
                        <a:pt x="21" y="13"/>
                      </a:cubicBezTo>
                      <a:cubicBezTo>
                        <a:pt x="21" y="15"/>
                        <a:pt x="21" y="16"/>
                        <a:pt x="22" y="18"/>
                      </a:cubicBezTo>
                      <a:cubicBezTo>
                        <a:pt x="22" y="25"/>
                        <a:pt x="22" y="29"/>
                        <a:pt x="28" y="33"/>
                      </a:cubicBezTo>
                      <a:cubicBezTo>
                        <a:pt x="29" y="34"/>
                        <a:pt x="30" y="35"/>
                        <a:pt x="30"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3" name="Freeform 325"/>
                <p:cNvSpPr/>
                <p:nvPr/>
              </p:nvSpPr>
              <p:spPr bwMode="auto">
                <a:xfrm>
                  <a:off x="2506658" y="2547936"/>
                  <a:ext cx="271462" cy="279400"/>
                </a:xfrm>
                <a:custGeom>
                  <a:avLst/>
                  <a:gdLst/>
                  <a:ahLst/>
                  <a:cxnLst>
                    <a:cxn ang="0">
                      <a:pos x="103" y="7"/>
                    </a:cxn>
                    <a:cxn ang="0">
                      <a:pos x="100" y="13"/>
                    </a:cxn>
                    <a:cxn ang="0">
                      <a:pos x="95" y="25"/>
                    </a:cxn>
                    <a:cxn ang="0">
                      <a:pos x="93" y="27"/>
                    </a:cxn>
                    <a:cxn ang="0">
                      <a:pos x="93" y="27"/>
                    </a:cxn>
                    <a:cxn ang="0">
                      <a:pos x="83" y="24"/>
                    </a:cxn>
                    <a:cxn ang="0">
                      <a:pos x="61" y="23"/>
                    </a:cxn>
                    <a:cxn ang="0">
                      <a:pos x="58" y="39"/>
                    </a:cxn>
                    <a:cxn ang="0">
                      <a:pos x="43" y="29"/>
                    </a:cxn>
                    <a:cxn ang="0">
                      <a:pos x="47" y="50"/>
                    </a:cxn>
                    <a:cxn ang="0">
                      <a:pos x="64" y="69"/>
                    </a:cxn>
                    <a:cxn ang="0">
                      <a:pos x="64" y="80"/>
                    </a:cxn>
                    <a:cxn ang="0">
                      <a:pos x="54" y="79"/>
                    </a:cxn>
                    <a:cxn ang="0">
                      <a:pos x="51" y="89"/>
                    </a:cxn>
                    <a:cxn ang="0">
                      <a:pos x="46" y="99"/>
                    </a:cxn>
                    <a:cxn ang="0">
                      <a:pos x="40" y="104"/>
                    </a:cxn>
                    <a:cxn ang="0">
                      <a:pos x="30" y="96"/>
                    </a:cxn>
                    <a:cxn ang="0">
                      <a:pos x="22" y="77"/>
                    </a:cxn>
                    <a:cxn ang="0">
                      <a:pos x="43" y="74"/>
                    </a:cxn>
                    <a:cxn ang="0">
                      <a:pos x="25" y="67"/>
                    </a:cxn>
                    <a:cxn ang="0">
                      <a:pos x="11" y="57"/>
                    </a:cxn>
                    <a:cxn ang="0">
                      <a:pos x="1" y="43"/>
                    </a:cxn>
                    <a:cxn ang="0">
                      <a:pos x="0" y="41"/>
                    </a:cxn>
                    <a:cxn ang="0">
                      <a:pos x="1" y="40"/>
                    </a:cxn>
                    <a:cxn ang="0">
                      <a:pos x="8" y="38"/>
                    </a:cxn>
                    <a:cxn ang="0">
                      <a:pos x="17" y="32"/>
                    </a:cxn>
                    <a:cxn ang="0">
                      <a:pos x="20" y="21"/>
                    </a:cxn>
                    <a:cxn ang="0">
                      <a:pos x="20" y="21"/>
                    </a:cxn>
                    <a:cxn ang="0">
                      <a:pos x="32" y="21"/>
                    </a:cxn>
                    <a:cxn ang="0">
                      <a:pos x="39" y="18"/>
                    </a:cxn>
                    <a:cxn ang="0">
                      <a:pos x="45" y="16"/>
                    </a:cxn>
                    <a:cxn ang="0">
                      <a:pos x="55" y="13"/>
                    </a:cxn>
                    <a:cxn ang="0">
                      <a:pos x="60" y="10"/>
                    </a:cxn>
                    <a:cxn ang="0">
                      <a:pos x="72" y="9"/>
                    </a:cxn>
                    <a:cxn ang="0">
                      <a:pos x="86" y="9"/>
                    </a:cxn>
                    <a:cxn ang="0">
                      <a:pos x="96" y="4"/>
                    </a:cxn>
                    <a:cxn ang="0">
                      <a:pos x="103" y="0"/>
                    </a:cxn>
                    <a:cxn ang="0">
                      <a:pos x="103" y="2"/>
                    </a:cxn>
                    <a:cxn ang="0">
                      <a:pos x="103" y="7"/>
                    </a:cxn>
                  </a:cxnLst>
                  <a:rect l="0" t="0" r="r" b="b"/>
                  <a:pathLst>
                    <a:path w="103" h="106">
                      <a:moveTo>
                        <a:pt x="103" y="7"/>
                      </a:moveTo>
                      <a:cubicBezTo>
                        <a:pt x="102" y="9"/>
                        <a:pt x="101" y="11"/>
                        <a:pt x="100" y="13"/>
                      </a:cubicBezTo>
                      <a:cubicBezTo>
                        <a:pt x="98" y="17"/>
                        <a:pt x="97" y="21"/>
                        <a:pt x="95" y="25"/>
                      </a:cubicBezTo>
                      <a:cubicBezTo>
                        <a:pt x="95" y="26"/>
                        <a:pt x="94" y="26"/>
                        <a:pt x="93" y="27"/>
                      </a:cubicBezTo>
                      <a:cubicBezTo>
                        <a:pt x="93" y="27"/>
                        <a:pt x="93" y="27"/>
                        <a:pt x="93" y="27"/>
                      </a:cubicBezTo>
                      <a:cubicBezTo>
                        <a:pt x="90" y="26"/>
                        <a:pt x="86" y="25"/>
                        <a:pt x="83" y="24"/>
                      </a:cubicBezTo>
                      <a:cubicBezTo>
                        <a:pt x="76" y="23"/>
                        <a:pt x="68" y="23"/>
                        <a:pt x="61" y="23"/>
                      </a:cubicBezTo>
                      <a:cubicBezTo>
                        <a:pt x="60" y="28"/>
                        <a:pt x="58" y="34"/>
                        <a:pt x="58" y="39"/>
                      </a:cubicBezTo>
                      <a:cubicBezTo>
                        <a:pt x="55" y="35"/>
                        <a:pt x="46" y="15"/>
                        <a:pt x="43" y="29"/>
                      </a:cubicBezTo>
                      <a:cubicBezTo>
                        <a:pt x="41" y="36"/>
                        <a:pt x="43" y="44"/>
                        <a:pt x="47" y="50"/>
                      </a:cubicBezTo>
                      <a:cubicBezTo>
                        <a:pt x="53" y="56"/>
                        <a:pt x="61" y="61"/>
                        <a:pt x="64" y="69"/>
                      </a:cubicBezTo>
                      <a:cubicBezTo>
                        <a:pt x="65" y="71"/>
                        <a:pt x="66" y="78"/>
                        <a:pt x="64" y="80"/>
                      </a:cubicBezTo>
                      <a:cubicBezTo>
                        <a:pt x="62" y="83"/>
                        <a:pt x="57" y="80"/>
                        <a:pt x="54" y="79"/>
                      </a:cubicBezTo>
                      <a:cubicBezTo>
                        <a:pt x="52" y="83"/>
                        <a:pt x="51" y="85"/>
                        <a:pt x="51" y="89"/>
                      </a:cubicBezTo>
                      <a:cubicBezTo>
                        <a:pt x="50" y="93"/>
                        <a:pt x="47" y="96"/>
                        <a:pt x="46" y="99"/>
                      </a:cubicBezTo>
                      <a:cubicBezTo>
                        <a:pt x="44" y="104"/>
                        <a:pt x="46" y="106"/>
                        <a:pt x="40" y="104"/>
                      </a:cubicBezTo>
                      <a:cubicBezTo>
                        <a:pt x="35" y="102"/>
                        <a:pt x="33" y="99"/>
                        <a:pt x="30" y="96"/>
                      </a:cubicBezTo>
                      <a:cubicBezTo>
                        <a:pt x="25" y="91"/>
                        <a:pt x="13" y="84"/>
                        <a:pt x="22" y="77"/>
                      </a:cubicBezTo>
                      <a:cubicBezTo>
                        <a:pt x="27" y="74"/>
                        <a:pt x="37" y="75"/>
                        <a:pt x="43" y="74"/>
                      </a:cubicBezTo>
                      <a:cubicBezTo>
                        <a:pt x="37" y="72"/>
                        <a:pt x="31" y="69"/>
                        <a:pt x="25" y="67"/>
                      </a:cubicBezTo>
                      <a:cubicBezTo>
                        <a:pt x="19" y="66"/>
                        <a:pt x="15" y="62"/>
                        <a:pt x="11" y="57"/>
                      </a:cubicBezTo>
                      <a:cubicBezTo>
                        <a:pt x="7" y="53"/>
                        <a:pt x="3" y="48"/>
                        <a:pt x="1" y="43"/>
                      </a:cubicBezTo>
                      <a:cubicBezTo>
                        <a:pt x="0" y="43"/>
                        <a:pt x="0" y="42"/>
                        <a:pt x="0" y="41"/>
                      </a:cubicBezTo>
                      <a:cubicBezTo>
                        <a:pt x="0" y="41"/>
                        <a:pt x="1" y="41"/>
                        <a:pt x="1" y="40"/>
                      </a:cubicBezTo>
                      <a:cubicBezTo>
                        <a:pt x="3" y="39"/>
                        <a:pt x="6" y="39"/>
                        <a:pt x="8" y="38"/>
                      </a:cubicBezTo>
                      <a:cubicBezTo>
                        <a:pt x="11" y="36"/>
                        <a:pt x="16" y="35"/>
                        <a:pt x="17" y="32"/>
                      </a:cubicBezTo>
                      <a:cubicBezTo>
                        <a:pt x="19" y="30"/>
                        <a:pt x="19" y="24"/>
                        <a:pt x="20" y="21"/>
                      </a:cubicBezTo>
                      <a:cubicBezTo>
                        <a:pt x="20" y="21"/>
                        <a:pt x="20" y="21"/>
                        <a:pt x="20" y="21"/>
                      </a:cubicBezTo>
                      <a:cubicBezTo>
                        <a:pt x="24" y="21"/>
                        <a:pt x="28" y="21"/>
                        <a:pt x="32" y="21"/>
                      </a:cubicBezTo>
                      <a:cubicBezTo>
                        <a:pt x="35" y="21"/>
                        <a:pt x="37" y="19"/>
                        <a:pt x="39" y="18"/>
                      </a:cubicBezTo>
                      <a:cubicBezTo>
                        <a:pt x="41" y="17"/>
                        <a:pt x="43" y="17"/>
                        <a:pt x="45" y="16"/>
                      </a:cubicBezTo>
                      <a:cubicBezTo>
                        <a:pt x="48" y="15"/>
                        <a:pt x="52" y="14"/>
                        <a:pt x="55" y="13"/>
                      </a:cubicBezTo>
                      <a:cubicBezTo>
                        <a:pt x="56" y="12"/>
                        <a:pt x="58" y="11"/>
                        <a:pt x="60" y="10"/>
                      </a:cubicBezTo>
                      <a:cubicBezTo>
                        <a:pt x="64" y="8"/>
                        <a:pt x="67" y="6"/>
                        <a:pt x="72" y="9"/>
                      </a:cubicBezTo>
                      <a:cubicBezTo>
                        <a:pt x="76" y="12"/>
                        <a:pt x="81" y="9"/>
                        <a:pt x="86" y="9"/>
                      </a:cubicBezTo>
                      <a:cubicBezTo>
                        <a:pt x="91" y="10"/>
                        <a:pt x="92" y="7"/>
                        <a:pt x="96" y="4"/>
                      </a:cubicBezTo>
                      <a:cubicBezTo>
                        <a:pt x="97" y="3"/>
                        <a:pt x="101" y="1"/>
                        <a:pt x="103" y="0"/>
                      </a:cubicBezTo>
                      <a:cubicBezTo>
                        <a:pt x="103" y="1"/>
                        <a:pt x="103" y="1"/>
                        <a:pt x="103" y="2"/>
                      </a:cubicBezTo>
                      <a:cubicBezTo>
                        <a:pt x="102" y="4"/>
                        <a:pt x="103" y="5"/>
                        <a:pt x="103"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4" name="Freeform 326"/>
                <p:cNvSpPr/>
                <p:nvPr/>
              </p:nvSpPr>
              <p:spPr bwMode="auto">
                <a:xfrm>
                  <a:off x="1997072" y="2270124"/>
                  <a:ext cx="476249" cy="498475"/>
                </a:xfrm>
                <a:custGeom>
                  <a:avLst/>
                  <a:gdLst/>
                  <a:ahLst/>
                  <a:cxnLst>
                    <a:cxn ang="0">
                      <a:pos x="176" y="150"/>
                    </a:cxn>
                    <a:cxn ang="0">
                      <a:pos x="163" y="147"/>
                    </a:cxn>
                    <a:cxn ang="0">
                      <a:pos x="156" y="141"/>
                    </a:cxn>
                    <a:cxn ang="0">
                      <a:pos x="152" y="150"/>
                    </a:cxn>
                    <a:cxn ang="0">
                      <a:pos x="150" y="165"/>
                    </a:cxn>
                    <a:cxn ang="0">
                      <a:pos x="142" y="179"/>
                    </a:cxn>
                    <a:cxn ang="0">
                      <a:pos x="135" y="190"/>
                    </a:cxn>
                    <a:cxn ang="0">
                      <a:pos x="134" y="163"/>
                    </a:cxn>
                    <a:cxn ang="0">
                      <a:pos x="118" y="136"/>
                    </a:cxn>
                    <a:cxn ang="0">
                      <a:pos x="94" y="118"/>
                    </a:cxn>
                    <a:cxn ang="0">
                      <a:pos x="67" y="97"/>
                    </a:cxn>
                    <a:cxn ang="0">
                      <a:pos x="51" y="65"/>
                    </a:cxn>
                    <a:cxn ang="0">
                      <a:pos x="20" y="63"/>
                    </a:cxn>
                    <a:cxn ang="0">
                      <a:pos x="12" y="68"/>
                    </a:cxn>
                    <a:cxn ang="0">
                      <a:pos x="7" y="64"/>
                    </a:cxn>
                    <a:cxn ang="0">
                      <a:pos x="0" y="55"/>
                    </a:cxn>
                    <a:cxn ang="0">
                      <a:pos x="0" y="48"/>
                    </a:cxn>
                    <a:cxn ang="0">
                      <a:pos x="0" y="34"/>
                    </a:cxn>
                    <a:cxn ang="0">
                      <a:pos x="0" y="29"/>
                    </a:cxn>
                    <a:cxn ang="0">
                      <a:pos x="8" y="24"/>
                    </a:cxn>
                    <a:cxn ang="0">
                      <a:pos x="13" y="19"/>
                    </a:cxn>
                    <a:cxn ang="0">
                      <a:pos x="15" y="14"/>
                    </a:cxn>
                    <a:cxn ang="0">
                      <a:pos x="25" y="19"/>
                    </a:cxn>
                    <a:cxn ang="0">
                      <a:pos x="43" y="13"/>
                    </a:cxn>
                    <a:cxn ang="0">
                      <a:pos x="50" y="4"/>
                    </a:cxn>
                    <a:cxn ang="0">
                      <a:pos x="49" y="4"/>
                    </a:cxn>
                    <a:cxn ang="0">
                      <a:pos x="52" y="3"/>
                    </a:cxn>
                    <a:cxn ang="0">
                      <a:pos x="60" y="3"/>
                    </a:cxn>
                    <a:cxn ang="0">
                      <a:pos x="67" y="1"/>
                    </a:cxn>
                    <a:cxn ang="0">
                      <a:pos x="83" y="4"/>
                    </a:cxn>
                    <a:cxn ang="0">
                      <a:pos x="101" y="10"/>
                    </a:cxn>
                    <a:cxn ang="0">
                      <a:pos x="104" y="11"/>
                    </a:cxn>
                    <a:cxn ang="0">
                      <a:pos x="106" y="22"/>
                    </a:cxn>
                    <a:cxn ang="0">
                      <a:pos x="105" y="30"/>
                    </a:cxn>
                    <a:cxn ang="0">
                      <a:pos x="84" y="39"/>
                    </a:cxn>
                    <a:cxn ang="0">
                      <a:pos x="98" y="70"/>
                    </a:cxn>
                    <a:cxn ang="0">
                      <a:pos x="114" y="97"/>
                    </a:cxn>
                    <a:cxn ang="0">
                      <a:pos x="142" y="116"/>
                    </a:cxn>
                    <a:cxn ang="0">
                      <a:pos x="169" y="136"/>
                    </a:cxn>
                    <a:cxn ang="0">
                      <a:pos x="176" y="150"/>
                    </a:cxn>
                  </a:cxnLst>
                  <a:rect l="0" t="0" r="r" b="b"/>
                  <a:pathLst>
                    <a:path w="181" h="190">
                      <a:moveTo>
                        <a:pt x="176" y="150"/>
                      </a:moveTo>
                      <a:cubicBezTo>
                        <a:pt x="171" y="154"/>
                        <a:pt x="171" y="150"/>
                        <a:pt x="163" y="147"/>
                      </a:cubicBezTo>
                      <a:cubicBezTo>
                        <a:pt x="160" y="146"/>
                        <a:pt x="159" y="139"/>
                        <a:pt x="156" y="141"/>
                      </a:cubicBezTo>
                      <a:cubicBezTo>
                        <a:pt x="154" y="142"/>
                        <a:pt x="152" y="148"/>
                        <a:pt x="152" y="150"/>
                      </a:cubicBezTo>
                      <a:cubicBezTo>
                        <a:pt x="151" y="155"/>
                        <a:pt x="152" y="160"/>
                        <a:pt x="150" y="165"/>
                      </a:cubicBezTo>
                      <a:cubicBezTo>
                        <a:pt x="149" y="171"/>
                        <a:pt x="147" y="174"/>
                        <a:pt x="142" y="179"/>
                      </a:cubicBezTo>
                      <a:cubicBezTo>
                        <a:pt x="138" y="182"/>
                        <a:pt x="137" y="186"/>
                        <a:pt x="135" y="190"/>
                      </a:cubicBezTo>
                      <a:cubicBezTo>
                        <a:pt x="134" y="181"/>
                        <a:pt x="136" y="172"/>
                        <a:pt x="134" y="163"/>
                      </a:cubicBezTo>
                      <a:cubicBezTo>
                        <a:pt x="133" y="153"/>
                        <a:pt x="124" y="142"/>
                        <a:pt x="118" y="136"/>
                      </a:cubicBezTo>
                      <a:cubicBezTo>
                        <a:pt x="111" y="128"/>
                        <a:pt x="102" y="122"/>
                        <a:pt x="94" y="118"/>
                      </a:cubicBezTo>
                      <a:cubicBezTo>
                        <a:pt x="84" y="112"/>
                        <a:pt x="73" y="107"/>
                        <a:pt x="67" y="97"/>
                      </a:cubicBezTo>
                      <a:cubicBezTo>
                        <a:pt x="61" y="86"/>
                        <a:pt x="59" y="75"/>
                        <a:pt x="51" y="65"/>
                      </a:cubicBezTo>
                      <a:cubicBezTo>
                        <a:pt x="42" y="54"/>
                        <a:pt x="32" y="56"/>
                        <a:pt x="20" y="63"/>
                      </a:cubicBezTo>
                      <a:cubicBezTo>
                        <a:pt x="18" y="64"/>
                        <a:pt x="15" y="66"/>
                        <a:pt x="12" y="68"/>
                      </a:cubicBezTo>
                      <a:cubicBezTo>
                        <a:pt x="10" y="67"/>
                        <a:pt x="8" y="66"/>
                        <a:pt x="7" y="64"/>
                      </a:cubicBezTo>
                      <a:cubicBezTo>
                        <a:pt x="4" y="62"/>
                        <a:pt x="1" y="60"/>
                        <a:pt x="0" y="55"/>
                      </a:cubicBezTo>
                      <a:cubicBezTo>
                        <a:pt x="0" y="53"/>
                        <a:pt x="0" y="50"/>
                        <a:pt x="0" y="48"/>
                      </a:cubicBezTo>
                      <a:cubicBezTo>
                        <a:pt x="0" y="34"/>
                        <a:pt x="0" y="34"/>
                        <a:pt x="0" y="34"/>
                      </a:cubicBezTo>
                      <a:cubicBezTo>
                        <a:pt x="0" y="32"/>
                        <a:pt x="0" y="31"/>
                        <a:pt x="0" y="29"/>
                      </a:cubicBezTo>
                      <a:cubicBezTo>
                        <a:pt x="3" y="28"/>
                        <a:pt x="5" y="26"/>
                        <a:pt x="8" y="24"/>
                      </a:cubicBezTo>
                      <a:cubicBezTo>
                        <a:pt x="10" y="23"/>
                        <a:pt x="11" y="21"/>
                        <a:pt x="13" y="19"/>
                      </a:cubicBezTo>
                      <a:cubicBezTo>
                        <a:pt x="13" y="17"/>
                        <a:pt x="13" y="16"/>
                        <a:pt x="15" y="14"/>
                      </a:cubicBezTo>
                      <a:cubicBezTo>
                        <a:pt x="19" y="12"/>
                        <a:pt x="22" y="17"/>
                        <a:pt x="25" y="19"/>
                      </a:cubicBezTo>
                      <a:cubicBezTo>
                        <a:pt x="33" y="23"/>
                        <a:pt x="38" y="15"/>
                        <a:pt x="43" y="13"/>
                      </a:cubicBezTo>
                      <a:cubicBezTo>
                        <a:pt x="47" y="11"/>
                        <a:pt x="53" y="10"/>
                        <a:pt x="50" y="4"/>
                      </a:cubicBezTo>
                      <a:cubicBezTo>
                        <a:pt x="50" y="4"/>
                        <a:pt x="50" y="4"/>
                        <a:pt x="49" y="4"/>
                      </a:cubicBezTo>
                      <a:cubicBezTo>
                        <a:pt x="50" y="4"/>
                        <a:pt x="51" y="4"/>
                        <a:pt x="52" y="3"/>
                      </a:cubicBezTo>
                      <a:cubicBezTo>
                        <a:pt x="55" y="3"/>
                        <a:pt x="57" y="3"/>
                        <a:pt x="60" y="3"/>
                      </a:cubicBezTo>
                      <a:cubicBezTo>
                        <a:pt x="63" y="2"/>
                        <a:pt x="65" y="1"/>
                        <a:pt x="67" y="1"/>
                      </a:cubicBezTo>
                      <a:cubicBezTo>
                        <a:pt x="73" y="0"/>
                        <a:pt x="79" y="0"/>
                        <a:pt x="83" y="4"/>
                      </a:cubicBezTo>
                      <a:cubicBezTo>
                        <a:pt x="88" y="9"/>
                        <a:pt x="94" y="9"/>
                        <a:pt x="101" y="10"/>
                      </a:cubicBezTo>
                      <a:cubicBezTo>
                        <a:pt x="102" y="11"/>
                        <a:pt x="103" y="11"/>
                        <a:pt x="104" y="11"/>
                      </a:cubicBezTo>
                      <a:cubicBezTo>
                        <a:pt x="104" y="15"/>
                        <a:pt x="106" y="18"/>
                        <a:pt x="106" y="22"/>
                      </a:cubicBezTo>
                      <a:cubicBezTo>
                        <a:pt x="106" y="25"/>
                        <a:pt x="105" y="28"/>
                        <a:pt x="105" y="30"/>
                      </a:cubicBezTo>
                      <a:cubicBezTo>
                        <a:pt x="97" y="28"/>
                        <a:pt x="85" y="31"/>
                        <a:pt x="84" y="39"/>
                      </a:cubicBezTo>
                      <a:cubicBezTo>
                        <a:pt x="83" y="51"/>
                        <a:pt x="91" y="62"/>
                        <a:pt x="98" y="70"/>
                      </a:cubicBezTo>
                      <a:cubicBezTo>
                        <a:pt x="105" y="78"/>
                        <a:pt x="108" y="88"/>
                        <a:pt x="114" y="97"/>
                      </a:cubicBezTo>
                      <a:cubicBezTo>
                        <a:pt x="121" y="105"/>
                        <a:pt x="133" y="111"/>
                        <a:pt x="142" y="116"/>
                      </a:cubicBezTo>
                      <a:cubicBezTo>
                        <a:pt x="151" y="122"/>
                        <a:pt x="162" y="127"/>
                        <a:pt x="169" y="136"/>
                      </a:cubicBezTo>
                      <a:cubicBezTo>
                        <a:pt x="172" y="140"/>
                        <a:pt x="181" y="146"/>
                        <a:pt x="176" y="1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5" name="Freeform 327"/>
                <p:cNvSpPr/>
                <p:nvPr/>
              </p:nvSpPr>
              <p:spPr bwMode="auto">
                <a:xfrm>
                  <a:off x="1538285" y="2030412"/>
                  <a:ext cx="517524" cy="517525"/>
                </a:xfrm>
                <a:custGeom>
                  <a:avLst/>
                  <a:gdLst/>
                  <a:ahLst/>
                  <a:cxnLst>
                    <a:cxn ang="0">
                      <a:pos x="195" y="52"/>
                    </a:cxn>
                    <a:cxn ang="0">
                      <a:pos x="189" y="64"/>
                    </a:cxn>
                    <a:cxn ang="0">
                      <a:pos x="185" y="72"/>
                    </a:cxn>
                    <a:cxn ang="0">
                      <a:pos x="187" y="78"/>
                    </a:cxn>
                    <a:cxn ang="0">
                      <a:pos x="186" y="78"/>
                    </a:cxn>
                    <a:cxn ang="0">
                      <a:pos x="178" y="84"/>
                    </a:cxn>
                    <a:cxn ang="0">
                      <a:pos x="177" y="93"/>
                    </a:cxn>
                    <a:cxn ang="0">
                      <a:pos x="173" y="95"/>
                    </a:cxn>
                    <a:cxn ang="0">
                      <a:pos x="168" y="104"/>
                    </a:cxn>
                    <a:cxn ang="0">
                      <a:pos x="166" y="107"/>
                    </a:cxn>
                    <a:cxn ang="0">
                      <a:pos x="176" y="108"/>
                    </a:cxn>
                    <a:cxn ang="0">
                      <a:pos x="175" y="116"/>
                    </a:cxn>
                    <a:cxn ang="0">
                      <a:pos x="175" y="120"/>
                    </a:cxn>
                    <a:cxn ang="0">
                      <a:pos x="175" y="125"/>
                    </a:cxn>
                    <a:cxn ang="0">
                      <a:pos x="175" y="139"/>
                    </a:cxn>
                    <a:cxn ang="0">
                      <a:pos x="175" y="146"/>
                    </a:cxn>
                    <a:cxn ang="0">
                      <a:pos x="182" y="155"/>
                    </a:cxn>
                    <a:cxn ang="0">
                      <a:pos x="187" y="159"/>
                    </a:cxn>
                    <a:cxn ang="0">
                      <a:pos x="182" y="163"/>
                    </a:cxn>
                    <a:cxn ang="0">
                      <a:pos x="170" y="171"/>
                    </a:cxn>
                    <a:cxn ang="0">
                      <a:pos x="156" y="168"/>
                    </a:cxn>
                    <a:cxn ang="0">
                      <a:pos x="138" y="166"/>
                    </a:cxn>
                    <a:cxn ang="0">
                      <a:pos x="120" y="182"/>
                    </a:cxn>
                    <a:cxn ang="0">
                      <a:pos x="121" y="197"/>
                    </a:cxn>
                    <a:cxn ang="0">
                      <a:pos x="120" y="197"/>
                    </a:cxn>
                    <a:cxn ang="0">
                      <a:pos x="115" y="190"/>
                    </a:cxn>
                    <a:cxn ang="0">
                      <a:pos x="101" y="185"/>
                    </a:cxn>
                    <a:cxn ang="0">
                      <a:pos x="91" y="182"/>
                    </a:cxn>
                    <a:cxn ang="0">
                      <a:pos x="80" y="182"/>
                    </a:cxn>
                    <a:cxn ang="0">
                      <a:pos x="60" y="176"/>
                    </a:cxn>
                    <a:cxn ang="0">
                      <a:pos x="49" y="167"/>
                    </a:cxn>
                    <a:cxn ang="0">
                      <a:pos x="46" y="165"/>
                    </a:cxn>
                    <a:cxn ang="0">
                      <a:pos x="52" y="158"/>
                    </a:cxn>
                    <a:cxn ang="0">
                      <a:pos x="54" y="144"/>
                    </a:cxn>
                    <a:cxn ang="0">
                      <a:pos x="59" y="129"/>
                    </a:cxn>
                    <a:cxn ang="0">
                      <a:pos x="46" y="103"/>
                    </a:cxn>
                    <a:cxn ang="0">
                      <a:pos x="43" y="93"/>
                    </a:cxn>
                    <a:cxn ang="0">
                      <a:pos x="25" y="82"/>
                    </a:cxn>
                    <a:cxn ang="0">
                      <a:pos x="7" y="74"/>
                    </a:cxn>
                    <a:cxn ang="0">
                      <a:pos x="1" y="54"/>
                    </a:cxn>
                    <a:cxn ang="0">
                      <a:pos x="24" y="56"/>
                    </a:cxn>
                    <a:cxn ang="0">
                      <a:pos x="40" y="57"/>
                    </a:cxn>
                    <a:cxn ang="0">
                      <a:pos x="47" y="40"/>
                    </a:cxn>
                    <a:cxn ang="0">
                      <a:pos x="48" y="31"/>
                    </a:cxn>
                    <a:cxn ang="0">
                      <a:pos x="58" y="37"/>
                    </a:cxn>
                    <a:cxn ang="0">
                      <a:pos x="73" y="41"/>
                    </a:cxn>
                    <a:cxn ang="0">
                      <a:pos x="83" y="29"/>
                    </a:cxn>
                    <a:cxn ang="0">
                      <a:pos x="95" y="22"/>
                    </a:cxn>
                    <a:cxn ang="0">
                      <a:pos x="101" y="9"/>
                    </a:cxn>
                    <a:cxn ang="0">
                      <a:pos x="109" y="0"/>
                    </a:cxn>
                    <a:cxn ang="0">
                      <a:pos x="115" y="3"/>
                    </a:cxn>
                    <a:cxn ang="0">
                      <a:pos x="126" y="12"/>
                    </a:cxn>
                    <a:cxn ang="0">
                      <a:pos x="139" y="19"/>
                    </a:cxn>
                    <a:cxn ang="0">
                      <a:pos x="148" y="27"/>
                    </a:cxn>
                    <a:cxn ang="0">
                      <a:pos x="158" y="33"/>
                    </a:cxn>
                    <a:cxn ang="0">
                      <a:pos x="159" y="33"/>
                    </a:cxn>
                    <a:cxn ang="0">
                      <a:pos x="170" y="38"/>
                    </a:cxn>
                    <a:cxn ang="0">
                      <a:pos x="171" y="38"/>
                    </a:cxn>
                    <a:cxn ang="0">
                      <a:pos x="182" y="42"/>
                    </a:cxn>
                    <a:cxn ang="0">
                      <a:pos x="187" y="44"/>
                    </a:cxn>
                    <a:cxn ang="0">
                      <a:pos x="194" y="46"/>
                    </a:cxn>
                    <a:cxn ang="0">
                      <a:pos x="195" y="52"/>
                    </a:cxn>
                  </a:cxnLst>
                  <a:rect l="0" t="0" r="r" b="b"/>
                  <a:pathLst>
                    <a:path w="197" h="197">
                      <a:moveTo>
                        <a:pt x="195" y="52"/>
                      </a:moveTo>
                      <a:cubicBezTo>
                        <a:pt x="195" y="57"/>
                        <a:pt x="190" y="59"/>
                        <a:pt x="189" y="64"/>
                      </a:cubicBezTo>
                      <a:cubicBezTo>
                        <a:pt x="189" y="67"/>
                        <a:pt x="187" y="69"/>
                        <a:pt x="185" y="72"/>
                      </a:cubicBezTo>
                      <a:cubicBezTo>
                        <a:pt x="184" y="74"/>
                        <a:pt x="188" y="75"/>
                        <a:pt x="187" y="78"/>
                      </a:cubicBezTo>
                      <a:cubicBezTo>
                        <a:pt x="187" y="78"/>
                        <a:pt x="187" y="78"/>
                        <a:pt x="186" y="78"/>
                      </a:cubicBezTo>
                      <a:cubicBezTo>
                        <a:pt x="185" y="80"/>
                        <a:pt x="179" y="82"/>
                        <a:pt x="178" y="84"/>
                      </a:cubicBezTo>
                      <a:cubicBezTo>
                        <a:pt x="176" y="86"/>
                        <a:pt x="179" y="90"/>
                        <a:pt x="177" y="93"/>
                      </a:cubicBezTo>
                      <a:cubicBezTo>
                        <a:pt x="175" y="94"/>
                        <a:pt x="175" y="93"/>
                        <a:pt x="173" y="95"/>
                      </a:cubicBezTo>
                      <a:cubicBezTo>
                        <a:pt x="170" y="97"/>
                        <a:pt x="171" y="102"/>
                        <a:pt x="168" y="104"/>
                      </a:cubicBezTo>
                      <a:cubicBezTo>
                        <a:pt x="167" y="105"/>
                        <a:pt x="162" y="105"/>
                        <a:pt x="166" y="107"/>
                      </a:cubicBezTo>
                      <a:cubicBezTo>
                        <a:pt x="169" y="108"/>
                        <a:pt x="175" y="106"/>
                        <a:pt x="176" y="108"/>
                      </a:cubicBezTo>
                      <a:cubicBezTo>
                        <a:pt x="177" y="110"/>
                        <a:pt x="176" y="115"/>
                        <a:pt x="175" y="116"/>
                      </a:cubicBezTo>
                      <a:cubicBezTo>
                        <a:pt x="175" y="118"/>
                        <a:pt x="175" y="119"/>
                        <a:pt x="175" y="120"/>
                      </a:cubicBezTo>
                      <a:cubicBezTo>
                        <a:pt x="175" y="122"/>
                        <a:pt x="175" y="123"/>
                        <a:pt x="175" y="125"/>
                      </a:cubicBezTo>
                      <a:cubicBezTo>
                        <a:pt x="175" y="139"/>
                        <a:pt x="175" y="139"/>
                        <a:pt x="175" y="139"/>
                      </a:cubicBezTo>
                      <a:cubicBezTo>
                        <a:pt x="175" y="141"/>
                        <a:pt x="175" y="144"/>
                        <a:pt x="175" y="146"/>
                      </a:cubicBezTo>
                      <a:cubicBezTo>
                        <a:pt x="176" y="151"/>
                        <a:pt x="179" y="153"/>
                        <a:pt x="182" y="155"/>
                      </a:cubicBezTo>
                      <a:cubicBezTo>
                        <a:pt x="183" y="157"/>
                        <a:pt x="185" y="158"/>
                        <a:pt x="187" y="159"/>
                      </a:cubicBezTo>
                      <a:cubicBezTo>
                        <a:pt x="185" y="161"/>
                        <a:pt x="183" y="162"/>
                        <a:pt x="182" y="163"/>
                      </a:cubicBezTo>
                      <a:cubicBezTo>
                        <a:pt x="178" y="166"/>
                        <a:pt x="176" y="171"/>
                        <a:pt x="170" y="171"/>
                      </a:cubicBezTo>
                      <a:cubicBezTo>
                        <a:pt x="165" y="171"/>
                        <a:pt x="160" y="169"/>
                        <a:pt x="156" y="168"/>
                      </a:cubicBezTo>
                      <a:cubicBezTo>
                        <a:pt x="150" y="167"/>
                        <a:pt x="144" y="166"/>
                        <a:pt x="138" y="166"/>
                      </a:cubicBezTo>
                      <a:cubicBezTo>
                        <a:pt x="126" y="166"/>
                        <a:pt x="119" y="168"/>
                        <a:pt x="120" y="182"/>
                      </a:cubicBezTo>
                      <a:cubicBezTo>
                        <a:pt x="120" y="187"/>
                        <a:pt x="122" y="192"/>
                        <a:pt x="121" y="197"/>
                      </a:cubicBezTo>
                      <a:cubicBezTo>
                        <a:pt x="121" y="197"/>
                        <a:pt x="121" y="197"/>
                        <a:pt x="120" y="197"/>
                      </a:cubicBezTo>
                      <a:cubicBezTo>
                        <a:pt x="118" y="195"/>
                        <a:pt x="117" y="192"/>
                        <a:pt x="115" y="190"/>
                      </a:cubicBezTo>
                      <a:cubicBezTo>
                        <a:pt x="111" y="187"/>
                        <a:pt x="105" y="186"/>
                        <a:pt x="101" y="185"/>
                      </a:cubicBezTo>
                      <a:cubicBezTo>
                        <a:pt x="97" y="185"/>
                        <a:pt x="95" y="183"/>
                        <a:pt x="91" y="182"/>
                      </a:cubicBezTo>
                      <a:cubicBezTo>
                        <a:pt x="86" y="179"/>
                        <a:pt x="86" y="182"/>
                        <a:pt x="80" y="182"/>
                      </a:cubicBezTo>
                      <a:cubicBezTo>
                        <a:pt x="71" y="184"/>
                        <a:pt x="66" y="182"/>
                        <a:pt x="60" y="176"/>
                      </a:cubicBezTo>
                      <a:cubicBezTo>
                        <a:pt x="57" y="173"/>
                        <a:pt x="52" y="169"/>
                        <a:pt x="49" y="167"/>
                      </a:cubicBezTo>
                      <a:cubicBezTo>
                        <a:pt x="48" y="166"/>
                        <a:pt x="47" y="165"/>
                        <a:pt x="46" y="165"/>
                      </a:cubicBezTo>
                      <a:cubicBezTo>
                        <a:pt x="49" y="164"/>
                        <a:pt x="51" y="162"/>
                        <a:pt x="52" y="158"/>
                      </a:cubicBezTo>
                      <a:cubicBezTo>
                        <a:pt x="53" y="154"/>
                        <a:pt x="53" y="149"/>
                        <a:pt x="54" y="144"/>
                      </a:cubicBezTo>
                      <a:cubicBezTo>
                        <a:pt x="55" y="139"/>
                        <a:pt x="58" y="134"/>
                        <a:pt x="59" y="129"/>
                      </a:cubicBezTo>
                      <a:cubicBezTo>
                        <a:pt x="60" y="118"/>
                        <a:pt x="52" y="111"/>
                        <a:pt x="46" y="103"/>
                      </a:cubicBezTo>
                      <a:cubicBezTo>
                        <a:pt x="44" y="100"/>
                        <a:pt x="44" y="98"/>
                        <a:pt x="43" y="93"/>
                      </a:cubicBezTo>
                      <a:cubicBezTo>
                        <a:pt x="40" y="85"/>
                        <a:pt x="32" y="85"/>
                        <a:pt x="25" y="82"/>
                      </a:cubicBezTo>
                      <a:cubicBezTo>
                        <a:pt x="19" y="80"/>
                        <a:pt x="12" y="79"/>
                        <a:pt x="7" y="74"/>
                      </a:cubicBezTo>
                      <a:cubicBezTo>
                        <a:pt x="0" y="69"/>
                        <a:pt x="0" y="62"/>
                        <a:pt x="1" y="54"/>
                      </a:cubicBezTo>
                      <a:cubicBezTo>
                        <a:pt x="8" y="53"/>
                        <a:pt x="16" y="56"/>
                        <a:pt x="24" y="56"/>
                      </a:cubicBezTo>
                      <a:cubicBezTo>
                        <a:pt x="28" y="57"/>
                        <a:pt x="36" y="58"/>
                        <a:pt x="40" y="57"/>
                      </a:cubicBezTo>
                      <a:cubicBezTo>
                        <a:pt x="47" y="54"/>
                        <a:pt x="48" y="46"/>
                        <a:pt x="47" y="40"/>
                      </a:cubicBezTo>
                      <a:cubicBezTo>
                        <a:pt x="47" y="38"/>
                        <a:pt x="47" y="33"/>
                        <a:pt x="48" y="31"/>
                      </a:cubicBezTo>
                      <a:cubicBezTo>
                        <a:pt x="51" y="28"/>
                        <a:pt x="55" y="34"/>
                        <a:pt x="58" y="37"/>
                      </a:cubicBezTo>
                      <a:cubicBezTo>
                        <a:pt x="62" y="42"/>
                        <a:pt x="66" y="47"/>
                        <a:pt x="73" y="41"/>
                      </a:cubicBezTo>
                      <a:cubicBezTo>
                        <a:pt x="77" y="37"/>
                        <a:pt x="78" y="31"/>
                        <a:pt x="83" y="29"/>
                      </a:cubicBezTo>
                      <a:cubicBezTo>
                        <a:pt x="89" y="27"/>
                        <a:pt x="92" y="28"/>
                        <a:pt x="95" y="22"/>
                      </a:cubicBezTo>
                      <a:cubicBezTo>
                        <a:pt x="97" y="18"/>
                        <a:pt x="98" y="13"/>
                        <a:pt x="101" y="9"/>
                      </a:cubicBezTo>
                      <a:cubicBezTo>
                        <a:pt x="103" y="6"/>
                        <a:pt x="106" y="3"/>
                        <a:pt x="109" y="0"/>
                      </a:cubicBezTo>
                      <a:cubicBezTo>
                        <a:pt x="111" y="1"/>
                        <a:pt x="113" y="2"/>
                        <a:pt x="115" y="3"/>
                      </a:cubicBezTo>
                      <a:cubicBezTo>
                        <a:pt x="119" y="6"/>
                        <a:pt x="123" y="9"/>
                        <a:pt x="126" y="12"/>
                      </a:cubicBezTo>
                      <a:cubicBezTo>
                        <a:pt x="130" y="15"/>
                        <a:pt x="135" y="17"/>
                        <a:pt x="139" y="19"/>
                      </a:cubicBezTo>
                      <a:cubicBezTo>
                        <a:pt x="144" y="21"/>
                        <a:pt x="146" y="23"/>
                        <a:pt x="148" y="27"/>
                      </a:cubicBezTo>
                      <a:cubicBezTo>
                        <a:pt x="151" y="31"/>
                        <a:pt x="155" y="32"/>
                        <a:pt x="158" y="33"/>
                      </a:cubicBezTo>
                      <a:cubicBezTo>
                        <a:pt x="158" y="33"/>
                        <a:pt x="159" y="33"/>
                        <a:pt x="159" y="33"/>
                      </a:cubicBezTo>
                      <a:cubicBezTo>
                        <a:pt x="163" y="35"/>
                        <a:pt x="166" y="37"/>
                        <a:pt x="170" y="38"/>
                      </a:cubicBezTo>
                      <a:cubicBezTo>
                        <a:pt x="170" y="38"/>
                        <a:pt x="171" y="38"/>
                        <a:pt x="171" y="38"/>
                      </a:cubicBezTo>
                      <a:cubicBezTo>
                        <a:pt x="175" y="39"/>
                        <a:pt x="178" y="41"/>
                        <a:pt x="182" y="42"/>
                      </a:cubicBezTo>
                      <a:cubicBezTo>
                        <a:pt x="184" y="43"/>
                        <a:pt x="185" y="43"/>
                        <a:pt x="187" y="44"/>
                      </a:cubicBezTo>
                      <a:cubicBezTo>
                        <a:pt x="189" y="45"/>
                        <a:pt x="189" y="45"/>
                        <a:pt x="194" y="46"/>
                      </a:cubicBezTo>
                      <a:cubicBezTo>
                        <a:pt x="195" y="47"/>
                        <a:pt x="197" y="52"/>
                        <a:pt x="195"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6" name="Freeform 328"/>
                <p:cNvSpPr/>
                <p:nvPr/>
              </p:nvSpPr>
              <p:spPr bwMode="auto">
                <a:xfrm>
                  <a:off x="1358898" y="2455862"/>
                  <a:ext cx="493712" cy="388937"/>
                </a:xfrm>
                <a:custGeom>
                  <a:avLst/>
                  <a:gdLst/>
                  <a:ahLst/>
                  <a:cxnLst>
                    <a:cxn ang="0">
                      <a:pos x="188" y="35"/>
                    </a:cxn>
                    <a:cxn ang="0">
                      <a:pos x="175" y="46"/>
                    </a:cxn>
                    <a:cxn ang="0">
                      <a:pos x="166" y="51"/>
                    </a:cxn>
                    <a:cxn ang="0">
                      <a:pos x="163" y="56"/>
                    </a:cxn>
                    <a:cxn ang="0">
                      <a:pos x="151" y="68"/>
                    </a:cxn>
                    <a:cxn ang="0">
                      <a:pos x="140" y="80"/>
                    </a:cxn>
                    <a:cxn ang="0">
                      <a:pos x="136" y="96"/>
                    </a:cxn>
                    <a:cxn ang="0">
                      <a:pos x="133" y="111"/>
                    </a:cxn>
                    <a:cxn ang="0">
                      <a:pos x="125" y="122"/>
                    </a:cxn>
                    <a:cxn ang="0">
                      <a:pos x="103" y="142"/>
                    </a:cxn>
                    <a:cxn ang="0">
                      <a:pos x="88" y="139"/>
                    </a:cxn>
                    <a:cxn ang="0">
                      <a:pos x="72" y="143"/>
                    </a:cxn>
                    <a:cxn ang="0">
                      <a:pos x="40" y="136"/>
                    </a:cxn>
                    <a:cxn ang="0">
                      <a:pos x="28" y="132"/>
                    </a:cxn>
                    <a:cxn ang="0">
                      <a:pos x="29" y="129"/>
                    </a:cxn>
                    <a:cxn ang="0">
                      <a:pos x="29" y="123"/>
                    </a:cxn>
                    <a:cxn ang="0">
                      <a:pos x="34" y="117"/>
                    </a:cxn>
                    <a:cxn ang="0">
                      <a:pos x="34" y="107"/>
                    </a:cxn>
                    <a:cxn ang="0">
                      <a:pos x="31" y="97"/>
                    </a:cxn>
                    <a:cxn ang="0">
                      <a:pos x="33" y="87"/>
                    </a:cxn>
                    <a:cxn ang="0">
                      <a:pos x="38" y="68"/>
                    </a:cxn>
                    <a:cxn ang="0">
                      <a:pos x="38" y="58"/>
                    </a:cxn>
                    <a:cxn ang="0">
                      <a:pos x="45" y="52"/>
                    </a:cxn>
                    <a:cxn ang="0">
                      <a:pos x="45" y="41"/>
                    </a:cxn>
                    <a:cxn ang="0">
                      <a:pos x="39" y="35"/>
                    </a:cxn>
                    <a:cxn ang="0">
                      <a:pos x="31" y="36"/>
                    </a:cxn>
                    <a:cxn ang="0">
                      <a:pos x="20" y="34"/>
                    </a:cxn>
                    <a:cxn ang="0">
                      <a:pos x="10" y="32"/>
                    </a:cxn>
                    <a:cxn ang="0">
                      <a:pos x="7" y="35"/>
                    </a:cxn>
                    <a:cxn ang="0">
                      <a:pos x="7" y="33"/>
                    </a:cxn>
                    <a:cxn ang="0">
                      <a:pos x="1" y="17"/>
                    </a:cxn>
                    <a:cxn ang="0">
                      <a:pos x="10" y="4"/>
                    </a:cxn>
                    <a:cxn ang="0">
                      <a:pos x="42" y="2"/>
                    </a:cxn>
                    <a:cxn ang="0">
                      <a:pos x="74" y="4"/>
                    </a:cxn>
                    <a:cxn ang="0">
                      <a:pos x="93" y="8"/>
                    </a:cxn>
                    <a:cxn ang="0">
                      <a:pos x="109" y="5"/>
                    </a:cxn>
                    <a:cxn ang="0">
                      <a:pos x="114" y="3"/>
                    </a:cxn>
                    <a:cxn ang="0">
                      <a:pos x="117" y="5"/>
                    </a:cxn>
                    <a:cxn ang="0">
                      <a:pos x="128" y="14"/>
                    </a:cxn>
                    <a:cxn ang="0">
                      <a:pos x="148" y="20"/>
                    </a:cxn>
                    <a:cxn ang="0">
                      <a:pos x="159" y="20"/>
                    </a:cxn>
                    <a:cxn ang="0">
                      <a:pos x="169" y="23"/>
                    </a:cxn>
                    <a:cxn ang="0">
                      <a:pos x="183" y="28"/>
                    </a:cxn>
                    <a:cxn ang="0">
                      <a:pos x="188" y="35"/>
                    </a:cxn>
                  </a:cxnLst>
                  <a:rect l="0" t="0" r="r" b="b"/>
                  <a:pathLst>
                    <a:path w="188" h="148">
                      <a:moveTo>
                        <a:pt x="188" y="35"/>
                      </a:moveTo>
                      <a:cubicBezTo>
                        <a:pt x="186" y="41"/>
                        <a:pt x="180" y="44"/>
                        <a:pt x="175" y="46"/>
                      </a:cubicBezTo>
                      <a:cubicBezTo>
                        <a:pt x="172" y="47"/>
                        <a:pt x="168" y="49"/>
                        <a:pt x="166" y="51"/>
                      </a:cubicBezTo>
                      <a:cubicBezTo>
                        <a:pt x="165" y="52"/>
                        <a:pt x="165" y="55"/>
                        <a:pt x="163" y="56"/>
                      </a:cubicBezTo>
                      <a:cubicBezTo>
                        <a:pt x="160" y="61"/>
                        <a:pt x="154" y="64"/>
                        <a:pt x="151" y="68"/>
                      </a:cubicBezTo>
                      <a:cubicBezTo>
                        <a:pt x="147" y="71"/>
                        <a:pt x="142" y="76"/>
                        <a:pt x="140" y="80"/>
                      </a:cubicBezTo>
                      <a:cubicBezTo>
                        <a:pt x="138" y="85"/>
                        <a:pt x="137" y="91"/>
                        <a:pt x="136" y="96"/>
                      </a:cubicBezTo>
                      <a:cubicBezTo>
                        <a:pt x="134" y="101"/>
                        <a:pt x="134" y="105"/>
                        <a:pt x="133" y="111"/>
                      </a:cubicBezTo>
                      <a:cubicBezTo>
                        <a:pt x="132" y="115"/>
                        <a:pt x="128" y="118"/>
                        <a:pt x="125" y="122"/>
                      </a:cubicBezTo>
                      <a:cubicBezTo>
                        <a:pt x="118" y="129"/>
                        <a:pt x="116" y="141"/>
                        <a:pt x="103" y="142"/>
                      </a:cubicBezTo>
                      <a:cubicBezTo>
                        <a:pt x="98" y="143"/>
                        <a:pt x="94" y="139"/>
                        <a:pt x="88" y="139"/>
                      </a:cubicBezTo>
                      <a:cubicBezTo>
                        <a:pt x="82" y="139"/>
                        <a:pt x="77" y="141"/>
                        <a:pt x="72" y="143"/>
                      </a:cubicBezTo>
                      <a:cubicBezTo>
                        <a:pt x="60" y="148"/>
                        <a:pt x="49" y="146"/>
                        <a:pt x="40" y="136"/>
                      </a:cubicBezTo>
                      <a:cubicBezTo>
                        <a:pt x="36" y="131"/>
                        <a:pt x="33" y="132"/>
                        <a:pt x="28" y="132"/>
                      </a:cubicBezTo>
                      <a:cubicBezTo>
                        <a:pt x="28" y="131"/>
                        <a:pt x="29" y="130"/>
                        <a:pt x="29" y="129"/>
                      </a:cubicBezTo>
                      <a:cubicBezTo>
                        <a:pt x="29" y="127"/>
                        <a:pt x="28" y="125"/>
                        <a:pt x="29" y="123"/>
                      </a:cubicBezTo>
                      <a:cubicBezTo>
                        <a:pt x="30" y="121"/>
                        <a:pt x="33" y="120"/>
                        <a:pt x="34" y="117"/>
                      </a:cubicBezTo>
                      <a:cubicBezTo>
                        <a:pt x="34" y="115"/>
                        <a:pt x="33" y="110"/>
                        <a:pt x="34" y="107"/>
                      </a:cubicBezTo>
                      <a:cubicBezTo>
                        <a:pt x="34" y="102"/>
                        <a:pt x="30" y="100"/>
                        <a:pt x="31" y="97"/>
                      </a:cubicBezTo>
                      <a:cubicBezTo>
                        <a:pt x="31" y="94"/>
                        <a:pt x="32" y="90"/>
                        <a:pt x="33" y="87"/>
                      </a:cubicBezTo>
                      <a:cubicBezTo>
                        <a:pt x="34" y="81"/>
                        <a:pt x="38" y="75"/>
                        <a:pt x="38" y="68"/>
                      </a:cubicBezTo>
                      <a:cubicBezTo>
                        <a:pt x="39" y="65"/>
                        <a:pt x="37" y="61"/>
                        <a:pt x="38" y="58"/>
                      </a:cubicBezTo>
                      <a:cubicBezTo>
                        <a:pt x="39" y="54"/>
                        <a:pt x="42" y="54"/>
                        <a:pt x="45" y="52"/>
                      </a:cubicBezTo>
                      <a:cubicBezTo>
                        <a:pt x="48" y="49"/>
                        <a:pt x="48" y="45"/>
                        <a:pt x="45" y="41"/>
                      </a:cubicBezTo>
                      <a:cubicBezTo>
                        <a:pt x="45" y="39"/>
                        <a:pt x="41" y="35"/>
                        <a:pt x="39" y="35"/>
                      </a:cubicBezTo>
                      <a:cubicBezTo>
                        <a:pt x="36" y="34"/>
                        <a:pt x="34" y="36"/>
                        <a:pt x="31" y="36"/>
                      </a:cubicBezTo>
                      <a:cubicBezTo>
                        <a:pt x="27" y="37"/>
                        <a:pt x="24" y="36"/>
                        <a:pt x="20" y="34"/>
                      </a:cubicBezTo>
                      <a:cubicBezTo>
                        <a:pt x="17" y="32"/>
                        <a:pt x="15" y="31"/>
                        <a:pt x="10" y="32"/>
                      </a:cubicBezTo>
                      <a:cubicBezTo>
                        <a:pt x="9" y="33"/>
                        <a:pt x="8" y="34"/>
                        <a:pt x="7" y="35"/>
                      </a:cubicBezTo>
                      <a:cubicBezTo>
                        <a:pt x="7" y="34"/>
                        <a:pt x="7" y="33"/>
                        <a:pt x="7" y="33"/>
                      </a:cubicBezTo>
                      <a:cubicBezTo>
                        <a:pt x="5" y="27"/>
                        <a:pt x="2" y="22"/>
                        <a:pt x="1" y="17"/>
                      </a:cubicBezTo>
                      <a:cubicBezTo>
                        <a:pt x="0" y="10"/>
                        <a:pt x="4" y="7"/>
                        <a:pt x="10" y="4"/>
                      </a:cubicBezTo>
                      <a:cubicBezTo>
                        <a:pt x="20" y="0"/>
                        <a:pt x="31" y="2"/>
                        <a:pt x="42" y="2"/>
                      </a:cubicBezTo>
                      <a:cubicBezTo>
                        <a:pt x="52" y="2"/>
                        <a:pt x="63" y="3"/>
                        <a:pt x="74" y="4"/>
                      </a:cubicBezTo>
                      <a:cubicBezTo>
                        <a:pt x="80" y="5"/>
                        <a:pt x="86" y="8"/>
                        <a:pt x="93" y="8"/>
                      </a:cubicBezTo>
                      <a:cubicBezTo>
                        <a:pt x="99" y="7"/>
                        <a:pt x="103" y="6"/>
                        <a:pt x="109" y="5"/>
                      </a:cubicBezTo>
                      <a:cubicBezTo>
                        <a:pt x="110" y="4"/>
                        <a:pt x="112" y="3"/>
                        <a:pt x="114" y="3"/>
                      </a:cubicBezTo>
                      <a:cubicBezTo>
                        <a:pt x="115" y="3"/>
                        <a:pt x="116" y="4"/>
                        <a:pt x="117" y="5"/>
                      </a:cubicBezTo>
                      <a:cubicBezTo>
                        <a:pt x="120" y="7"/>
                        <a:pt x="125" y="11"/>
                        <a:pt x="128" y="14"/>
                      </a:cubicBezTo>
                      <a:cubicBezTo>
                        <a:pt x="134" y="20"/>
                        <a:pt x="139" y="22"/>
                        <a:pt x="148" y="20"/>
                      </a:cubicBezTo>
                      <a:cubicBezTo>
                        <a:pt x="154" y="20"/>
                        <a:pt x="154" y="17"/>
                        <a:pt x="159" y="20"/>
                      </a:cubicBezTo>
                      <a:cubicBezTo>
                        <a:pt x="163" y="21"/>
                        <a:pt x="165" y="23"/>
                        <a:pt x="169" y="23"/>
                      </a:cubicBezTo>
                      <a:cubicBezTo>
                        <a:pt x="173" y="24"/>
                        <a:pt x="179" y="25"/>
                        <a:pt x="183" y="28"/>
                      </a:cubicBezTo>
                      <a:cubicBezTo>
                        <a:pt x="185" y="30"/>
                        <a:pt x="186" y="33"/>
                        <a:pt x="188"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7" name="Freeform 329"/>
                <p:cNvSpPr/>
                <p:nvPr/>
              </p:nvSpPr>
              <p:spPr bwMode="auto">
                <a:xfrm>
                  <a:off x="2590796" y="1487487"/>
                  <a:ext cx="79375" cy="53975"/>
                </a:xfrm>
                <a:custGeom>
                  <a:avLst/>
                  <a:gdLst/>
                  <a:ahLst/>
                  <a:cxnLst>
                    <a:cxn ang="0">
                      <a:pos x="20" y="16"/>
                    </a:cxn>
                    <a:cxn ang="0">
                      <a:pos x="12" y="19"/>
                    </a:cxn>
                    <a:cxn ang="0">
                      <a:pos x="1" y="17"/>
                    </a:cxn>
                    <a:cxn ang="0">
                      <a:pos x="5" y="3"/>
                    </a:cxn>
                    <a:cxn ang="0">
                      <a:pos x="20" y="16"/>
                    </a:cxn>
                  </a:cxnLst>
                  <a:rect l="0" t="0" r="r" b="b"/>
                  <a:pathLst>
                    <a:path w="30" h="21">
                      <a:moveTo>
                        <a:pt x="20" y="16"/>
                      </a:moveTo>
                      <a:cubicBezTo>
                        <a:pt x="17" y="17"/>
                        <a:pt x="15" y="18"/>
                        <a:pt x="12" y="19"/>
                      </a:cubicBezTo>
                      <a:cubicBezTo>
                        <a:pt x="8" y="21"/>
                        <a:pt x="3" y="21"/>
                        <a:pt x="1" y="17"/>
                      </a:cubicBezTo>
                      <a:cubicBezTo>
                        <a:pt x="0" y="13"/>
                        <a:pt x="0" y="5"/>
                        <a:pt x="5" y="3"/>
                      </a:cubicBezTo>
                      <a:cubicBezTo>
                        <a:pt x="11" y="0"/>
                        <a:pt x="30" y="12"/>
                        <a:pt x="20" y="1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8" name="Freeform 330"/>
                <p:cNvSpPr/>
                <p:nvPr/>
              </p:nvSpPr>
              <p:spPr bwMode="auto">
                <a:xfrm>
                  <a:off x="2444746" y="1541462"/>
                  <a:ext cx="52387" cy="95250"/>
                </a:xfrm>
                <a:custGeom>
                  <a:avLst/>
                  <a:gdLst/>
                  <a:ahLst/>
                  <a:cxnLst>
                    <a:cxn ang="0">
                      <a:pos x="14" y="11"/>
                    </a:cxn>
                    <a:cxn ang="0">
                      <a:pos x="7" y="24"/>
                    </a:cxn>
                    <a:cxn ang="0">
                      <a:pos x="0" y="36"/>
                    </a:cxn>
                    <a:cxn ang="0">
                      <a:pos x="8" y="11"/>
                    </a:cxn>
                    <a:cxn ang="0">
                      <a:pos x="16" y="1"/>
                    </a:cxn>
                    <a:cxn ang="0">
                      <a:pos x="14" y="11"/>
                    </a:cxn>
                  </a:cxnLst>
                  <a:rect l="0" t="0" r="r" b="b"/>
                  <a:pathLst>
                    <a:path w="20" h="36">
                      <a:moveTo>
                        <a:pt x="14" y="11"/>
                      </a:moveTo>
                      <a:cubicBezTo>
                        <a:pt x="11" y="15"/>
                        <a:pt x="9" y="19"/>
                        <a:pt x="7" y="24"/>
                      </a:cubicBezTo>
                      <a:cubicBezTo>
                        <a:pt x="5" y="26"/>
                        <a:pt x="3" y="34"/>
                        <a:pt x="0" y="36"/>
                      </a:cubicBezTo>
                      <a:cubicBezTo>
                        <a:pt x="0" y="27"/>
                        <a:pt x="3" y="18"/>
                        <a:pt x="8" y="11"/>
                      </a:cubicBezTo>
                      <a:cubicBezTo>
                        <a:pt x="9" y="9"/>
                        <a:pt x="13" y="0"/>
                        <a:pt x="16" y="1"/>
                      </a:cubicBezTo>
                      <a:cubicBezTo>
                        <a:pt x="20" y="1"/>
                        <a:pt x="15" y="9"/>
                        <a:pt x="14"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9" name="Freeform 331"/>
                <p:cNvSpPr/>
                <p:nvPr/>
              </p:nvSpPr>
              <p:spPr bwMode="auto">
                <a:xfrm>
                  <a:off x="2376484" y="1589087"/>
                  <a:ext cx="36512" cy="96837"/>
                </a:xfrm>
                <a:custGeom>
                  <a:avLst/>
                  <a:gdLst/>
                  <a:ahLst/>
                  <a:cxnLst>
                    <a:cxn ang="0">
                      <a:pos x="3" y="12"/>
                    </a:cxn>
                    <a:cxn ang="0">
                      <a:pos x="3" y="37"/>
                    </a:cxn>
                    <a:cxn ang="0">
                      <a:pos x="9" y="24"/>
                    </a:cxn>
                    <a:cxn ang="0">
                      <a:pos x="14" y="13"/>
                    </a:cxn>
                    <a:cxn ang="0">
                      <a:pos x="9" y="3"/>
                    </a:cxn>
                    <a:cxn ang="0">
                      <a:pos x="3" y="12"/>
                    </a:cxn>
                  </a:cxnLst>
                  <a:rect l="0" t="0" r="r" b="b"/>
                  <a:pathLst>
                    <a:path w="14" h="37">
                      <a:moveTo>
                        <a:pt x="3" y="12"/>
                      </a:moveTo>
                      <a:cubicBezTo>
                        <a:pt x="1" y="20"/>
                        <a:pt x="0" y="30"/>
                        <a:pt x="3" y="37"/>
                      </a:cubicBezTo>
                      <a:cubicBezTo>
                        <a:pt x="6" y="36"/>
                        <a:pt x="8" y="27"/>
                        <a:pt x="9" y="24"/>
                      </a:cubicBezTo>
                      <a:cubicBezTo>
                        <a:pt x="11" y="20"/>
                        <a:pt x="13" y="17"/>
                        <a:pt x="14" y="13"/>
                      </a:cubicBezTo>
                      <a:cubicBezTo>
                        <a:pt x="14" y="9"/>
                        <a:pt x="14" y="0"/>
                        <a:pt x="9" y="3"/>
                      </a:cubicBezTo>
                      <a:cubicBezTo>
                        <a:pt x="6" y="4"/>
                        <a:pt x="4" y="9"/>
                        <a:pt x="3"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0" name="Freeform 332"/>
                <p:cNvSpPr/>
                <p:nvPr/>
              </p:nvSpPr>
              <p:spPr bwMode="auto">
                <a:xfrm>
                  <a:off x="2168521" y="1684337"/>
                  <a:ext cx="65087" cy="115887"/>
                </a:xfrm>
                <a:custGeom>
                  <a:avLst/>
                  <a:gdLst/>
                  <a:ahLst/>
                  <a:cxnLst>
                    <a:cxn ang="0">
                      <a:pos x="14" y="7"/>
                    </a:cxn>
                    <a:cxn ang="0">
                      <a:pos x="5" y="3"/>
                    </a:cxn>
                    <a:cxn ang="0">
                      <a:pos x="3" y="25"/>
                    </a:cxn>
                    <a:cxn ang="0">
                      <a:pos x="12" y="40"/>
                    </a:cxn>
                    <a:cxn ang="0">
                      <a:pos x="24" y="25"/>
                    </a:cxn>
                    <a:cxn ang="0">
                      <a:pos x="20" y="16"/>
                    </a:cxn>
                    <a:cxn ang="0">
                      <a:pos x="14" y="7"/>
                    </a:cxn>
                  </a:cxnLst>
                  <a:rect l="0" t="0" r="r" b="b"/>
                  <a:pathLst>
                    <a:path w="25" h="44">
                      <a:moveTo>
                        <a:pt x="14" y="7"/>
                      </a:moveTo>
                      <a:cubicBezTo>
                        <a:pt x="12" y="3"/>
                        <a:pt x="10" y="0"/>
                        <a:pt x="5" y="3"/>
                      </a:cubicBezTo>
                      <a:cubicBezTo>
                        <a:pt x="0" y="7"/>
                        <a:pt x="2" y="20"/>
                        <a:pt x="3" y="25"/>
                      </a:cubicBezTo>
                      <a:cubicBezTo>
                        <a:pt x="4" y="32"/>
                        <a:pt x="3" y="44"/>
                        <a:pt x="12" y="40"/>
                      </a:cubicBezTo>
                      <a:cubicBezTo>
                        <a:pt x="17" y="38"/>
                        <a:pt x="24" y="31"/>
                        <a:pt x="24" y="25"/>
                      </a:cubicBezTo>
                      <a:cubicBezTo>
                        <a:pt x="25" y="22"/>
                        <a:pt x="22" y="19"/>
                        <a:pt x="20" y="16"/>
                      </a:cubicBezTo>
                      <a:cubicBezTo>
                        <a:pt x="18" y="13"/>
                        <a:pt x="17" y="10"/>
                        <a:pt x="14"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1" name="Freeform 333"/>
                <p:cNvSpPr/>
                <p:nvPr/>
              </p:nvSpPr>
              <p:spPr bwMode="auto">
                <a:xfrm>
                  <a:off x="2132009" y="1709737"/>
                  <a:ext cx="28575" cy="76200"/>
                </a:xfrm>
                <a:custGeom>
                  <a:avLst/>
                  <a:gdLst/>
                  <a:ahLst/>
                  <a:cxnLst>
                    <a:cxn ang="0">
                      <a:pos x="1" y="17"/>
                    </a:cxn>
                    <a:cxn ang="0">
                      <a:pos x="3" y="29"/>
                    </a:cxn>
                    <a:cxn ang="0">
                      <a:pos x="9" y="19"/>
                    </a:cxn>
                    <a:cxn ang="0">
                      <a:pos x="9" y="8"/>
                    </a:cxn>
                    <a:cxn ang="0">
                      <a:pos x="1" y="17"/>
                    </a:cxn>
                  </a:cxnLst>
                  <a:rect l="0" t="0" r="r" b="b"/>
                  <a:pathLst>
                    <a:path w="11" h="29">
                      <a:moveTo>
                        <a:pt x="1" y="17"/>
                      </a:moveTo>
                      <a:cubicBezTo>
                        <a:pt x="0" y="19"/>
                        <a:pt x="0" y="29"/>
                        <a:pt x="3" y="29"/>
                      </a:cubicBezTo>
                      <a:cubicBezTo>
                        <a:pt x="6" y="29"/>
                        <a:pt x="8" y="21"/>
                        <a:pt x="9" y="19"/>
                      </a:cubicBezTo>
                      <a:cubicBezTo>
                        <a:pt x="10" y="15"/>
                        <a:pt x="11" y="12"/>
                        <a:pt x="9" y="8"/>
                      </a:cubicBezTo>
                      <a:cubicBezTo>
                        <a:pt x="4" y="0"/>
                        <a:pt x="1" y="13"/>
                        <a:pt x="1"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2" name="Freeform 334"/>
                <p:cNvSpPr/>
                <p:nvPr/>
              </p:nvSpPr>
              <p:spPr bwMode="auto">
                <a:xfrm>
                  <a:off x="12622192" y="4006849"/>
                  <a:ext cx="241300" cy="95250"/>
                </a:xfrm>
                <a:custGeom>
                  <a:avLst/>
                  <a:gdLst/>
                  <a:ahLst/>
                  <a:cxnLst>
                    <a:cxn ang="0">
                      <a:pos x="92" y="20"/>
                    </a:cxn>
                    <a:cxn ang="0">
                      <a:pos x="85" y="27"/>
                    </a:cxn>
                    <a:cxn ang="0">
                      <a:pos x="79" y="34"/>
                    </a:cxn>
                    <a:cxn ang="0">
                      <a:pos x="76" y="25"/>
                    </a:cxn>
                    <a:cxn ang="0">
                      <a:pos x="68" y="15"/>
                    </a:cxn>
                    <a:cxn ang="0">
                      <a:pos x="54" y="13"/>
                    </a:cxn>
                    <a:cxn ang="0">
                      <a:pos x="40" y="15"/>
                    </a:cxn>
                    <a:cxn ang="0">
                      <a:pos x="43" y="29"/>
                    </a:cxn>
                    <a:cxn ang="0">
                      <a:pos x="37" y="35"/>
                    </a:cxn>
                    <a:cxn ang="0">
                      <a:pos x="28" y="30"/>
                    </a:cxn>
                    <a:cxn ang="0">
                      <a:pos x="26" y="24"/>
                    </a:cxn>
                    <a:cxn ang="0">
                      <a:pos x="21" y="23"/>
                    </a:cxn>
                    <a:cxn ang="0">
                      <a:pos x="6" y="20"/>
                    </a:cxn>
                    <a:cxn ang="0">
                      <a:pos x="0" y="19"/>
                    </a:cxn>
                    <a:cxn ang="0">
                      <a:pos x="0" y="19"/>
                    </a:cxn>
                    <a:cxn ang="0">
                      <a:pos x="1" y="17"/>
                    </a:cxn>
                    <a:cxn ang="0">
                      <a:pos x="2" y="14"/>
                    </a:cxn>
                    <a:cxn ang="0">
                      <a:pos x="3" y="9"/>
                    </a:cxn>
                    <a:cxn ang="0">
                      <a:pos x="6" y="1"/>
                    </a:cxn>
                    <a:cxn ang="0">
                      <a:pos x="6" y="0"/>
                    </a:cxn>
                    <a:cxn ang="0">
                      <a:pos x="16" y="10"/>
                    </a:cxn>
                    <a:cxn ang="0">
                      <a:pos x="35" y="7"/>
                    </a:cxn>
                    <a:cxn ang="0">
                      <a:pos x="55" y="1"/>
                    </a:cxn>
                    <a:cxn ang="0">
                      <a:pos x="75" y="6"/>
                    </a:cxn>
                    <a:cxn ang="0">
                      <a:pos x="84" y="14"/>
                    </a:cxn>
                    <a:cxn ang="0">
                      <a:pos x="92" y="20"/>
                    </a:cxn>
                  </a:cxnLst>
                  <a:rect l="0" t="0" r="r" b="b"/>
                  <a:pathLst>
                    <a:path w="92" h="36">
                      <a:moveTo>
                        <a:pt x="92" y="20"/>
                      </a:moveTo>
                      <a:cubicBezTo>
                        <a:pt x="89" y="21"/>
                        <a:pt x="87" y="25"/>
                        <a:pt x="85" y="27"/>
                      </a:cubicBezTo>
                      <a:cubicBezTo>
                        <a:pt x="82" y="29"/>
                        <a:pt x="80" y="31"/>
                        <a:pt x="79" y="34"/>
                      </a:cubicBezTo>
                      <a:cubicBezTo>
                        <a:pt x="76" y="25"/>
                        <a:pt x="76" y="25"/>
                        <a:pt x="76" y="25"/>
                      </a:cubicBezTo>
                      <a:cubicBezTo>
                        <a:pt x="77" y="21"/>
                        <a:pt x="70" y="16"/>
                        <a:pt x="68" y="15"/>
                      </a:cubicBezTo>
                      <a:cubicBezTo>
                        <a:pt x="63" y="12"/>
                        <a:pt x="59" y="12"/>
                        <a:pt x="54" y="13"/>
                      </a:cubicBezTo>
                      <a:cubicBezTo>
                        <a:pt x="51" y="13"/>
                        <a:pt x="42" y="13"/>
                        <a:pt x="40" y="15"/>
                      </a:cubicBezTo>
                      <a:cubicBezTo>
                        <a:pt x="37" y="19"/>
                        <a:pt x="43" y="25"/>
                        <a:pt x="43" y="29"/>
                      </a:cubicBezTo>
                      <a:cubicBezTo>
                        <a:pt x="44" y="33"/>
                        <a:pt x="42" y="35"/>
                        <a:pt x="37" y="35"/>
                      </a:cubicBezTo>
                      <a:cubicBezTo>
                        <a:pt x="33" y="36"/>
                        <a:pt x="30" y="34"/>
                        <a:pt x="28" y="30"/>
                      </a:cubicBezTo>
                      <a:cubicBezTo>
                        <a:pt x="28" y="28"/>
                        <a:pt x="28" y="25"/>
                        <a:pt x="26" y="24"/>
                      </a:cubicBezTo>
                      <a:cubicBezTo>
                        <a:pt x="25" y="24"/>
                        <a:pt x="22" y="24"/>
                        <a:pt x="21" y="23"/>
                      </a:cubicBezTo>
                      <a:cubicBezTo>
                        <a:pt x="16" y="22"/>
                        <a:pt x="11" y="21"/>
                        <a:pt x="6" y="20"/>
                      </a:cubicBezTo>
                      <a:cubicBezTo>
                        <a:pt x="5" y="20"/>
                        <a:pt x="2" y="20"/>
                        <a:pt x="0" y="19"/>
                      </a:cubicBezTo>
                      <a:cubicBezTo>
                        <a:pt x="0" y="19"/>
                        <a:pt x="0" y="19"/>
                        <a:pt x="0" y="19"/>
                      </a:cubicBezTo>
                      <a:cubicBezTo>
                        <a:pt x="0" y="18"/>
                        <a:pt x="1" y="17"/>
                        <a:pt x="1" y="17"/>
                      </a:cubicBezTo>
                      <a:cubicBezTo>
                        <a:pt x="2" y="16"/>
                        <a:pt x="2" y="15"/>
                        <a:pt x="2" y="14"/>
                      </a:cubicBezTo>
                      <a:cubicBezTo>
                        <a:pt x="2" y="13"/>
                        <a:pt x="3" y="11"/>
                        <a:pt x="3" y="9"/>
                      </a:cubicBezTo>
                      <a:cubicBezTo>
                        <a:pt x="4" y="7"/>
                        <a:pt x="5" y="4"/>
                        <a:pt x="6" y="1"/>
                      </a:cubicBezTo>
                      <a:cubicBezTo>
                        <a:pt x="6" y="1"/>
                        <a:pt x="6" y="1"/>
                        <a:pt x="6" y="0"/>
                      </a:cubicBezTo>
                      <a:cubicBezTo>
                        <a:pt x="9" y="4"/>
                        <a:pt x="12" y="8"/>
                        <a:pt x="16" y="10"/>
                      </a:cubicBezTo>
                      <a:cubicBezTo>
                        <a:pt x="21" y="13"/>
                        <a:pt x="29" y="9"/>
                        <a:pt x="35" y="7"/>
                      </a:cubicBezTo>
                      <a:cubicBezTo>
                        <a:pt x="42" y="5"/>
                        <a:pt x="47" y="0"/>
                        <a:pt x="55" y="1"/>
                      </a:cubicBezTo>
                      <a:cubicBezTo>
                        <a:pt x="63" y="1"/>
                        <a:pt x="69" y="3"/>
                        <a:pt x="75" y="6"/>
                      </a:cubicBezTo>
                      <a:cubicBezTo>
                        <a:pt x="79" y="8"/>
                        <a:pt x="81" y="11"/>
                        <a:pt x="84" y="14"/>
                      </a:cubicBezTo>
                      <a:cubicBezTo>
                        <a:pt x="87" y="17"/>
                        <a:pt x="89" y="18"/>
                        <a:pt x="92"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3" name="Freeform 335"/>
                <p:cNvSpPr/>
                <p:nvPr/>
              </p:nvSpPr>
              <p:spPr bwMode="auto">
                <a:xfrm>
                  <a:off x="12503130" y="3938586"/>
                  <a:ext cx="134937" cy="119062"/>
                </a:xfrm>
                <a:custGeom>
                  <a:avLst/>
                  <a:gdLst/>
                  <a:ahLst/>
                  <a:cxnLst>
                    <a:cxn ang="0">
                      <a:pos x="51" y="26"/>
                    </a:cxn>
                    <a:cxn ang="0">
                      <a:pos x="51" y="27"/>
                    </a:cxn>
                    <a:cxn ang="0">
                      <a:pos x="48" y="35"/>
                    </a:cxn>
                    <a:cxn ang="0">
                      <a:pos x="47" y="40"/>
                    </a:cxn>
                    <a:cxn ang="0">
                      <a:pos x="46" y="43"/>
                    </a:cxn>
                    <a:cxn ang="0">
                      <a:pos x="45" y="45"/>
                    </a:cxn>
                    <a:cxn ang="0">
                      <a:pos x="45" y="45"/>
                    </a:cxn>
                    <a:cxn ang="0">
                      <a:pos x="40" y="44"/>
                    </a:cxn>
                    <a:cxn ang="0">
                      <a:pos x="32" y="34"/>
                    </a:cxn>
                    <a:cxn ang="0">
                      <a:pos x="13" y="16"/>
                    </a:cxn>
                    <a:cxn ang="0">
                      <a:pos x="13" y="25"/>
                    </a:cxn>
                    <a:cxn ang="0">
                      <a:pos x="3" y="15"/>
                    </a:cxn>
                    <a:cxn ang="0">
                      <a:pos x="1" y="3"/>
                    </a:cxn>
                    <a:cxn ang="0">
                      <a:pos x="0" y="1"/>
                    </a:cxn>
                    <a:cxn ang="0">
                      <a:pos x="3" y="2"/>
                    </a:cxn>
                    <a:cxn ang="0">
                      <a:pos x="6" y="1"/>
                    </a:cxn>
                    <a:cxn ang="0">
                      <a:pos x="8" y="0"/>
                    </a:cxn>
                    <a:cxn ang="0">
                      <a:pos x="16" y="3"/>
                    </a:cxn>
                    <a:cxn ang="0">
                      <a:pos x="21" y="5"/>
                    </a:cxn>
                    <a:cxn ang="0">
                      <a:pos x="28" y="8"/>
                    </a:cxn>
                    <a:cxn ang="0">
                      <a:pos x="33" y="8"/>
                    </a:cxn>
                    <a:cxn ang="0">
                      <a:pos x="35" y="8"/>
                    </a:cxn>
                    <a:cxn ang="0">
                      <a:pos x="37" y="10"/>
                    </a:cxn>
                    <a:cxn ang="0">
                      <a:pos x="45" y="19"/>
                    </a:cxn>
                    <a:cxn ang="0">
                      <a:pos x="51" y="26"/>
                    </a:cxn>
                  </a:cxnLst>
                  <a:rect l="0" t="0" r="r" b="b"/>
                  <a:pathLst>
                    <a:path w="51" h="45">
                      <a:moveTo>
                        <a:pt x="51" y="26"/>
                      </a:moveTo>
                      <a:cubicBezTo>
                        <a:pt x="51" y="27"/>
                        <a:pt x="51" y="27"/>
                        <a:pt x="51" y="27"/>
                      </a:cubicBezTo>
                      <a:cubicBezTo>
                        <a:pt x="50" y="30"/>
                        <a:pt x="49" y="33"/>
                        <a:pt x="48" y="35"/>
                      </a:cubicBezTo>
                      <a:cubicBezTo>
                        <a:pt x="48" y="37"/>
                        <a:pt x="47" y="39"/>
                        <a:pt x="47" y="40"/>
                      </a:cubicBezTo>
                      <a:cubicBezTo>
                        <a:pt x="47" y="41"/>
                        <a:pt x="47" y="42"/>
                        <a:pt x="46" y="43"/>
                      </a:cubicBezTo>
                      <a:cubicBezTo>
                        <a:pt x="46" y="43"/>
                        <a:pt x="45" y="44"/>
                        <a:pt x="45" y="45"/>
                      </a:cubicBezTo>
                      <a:cubicBezTo>
                        <a:pt x="45" y="45"/>
                        <a:pt x="45" y="45"/>
                        <a:pt x="45" y="45"/>
                      </a:cubicBezTo>
                      <a:cubicBezTo>
                        <a:pt x="43" y="45"/>
                        <a:pt x="42" y="45"/>
                        <a:pt x="40" y="44"/>
                      </a:cubicBezTo>
                      <a:cubicBezTo>
                        <a:pt x="37" y="41"/>
                        <a:pt x="34" y="37"/>
                        <a:pt x="32" y="34"/>
                      </a:cubicBezTo>
                      <a:cubicBezTo>
                        <a:pt x="28" y="29"/>
                        <a:pt x="21" y="15"/>
                        <a:pt x="13" y="16"/>
                      </a:cubicBezTo>
                      <a:cubicBezTo>
                        <a:pt x="14" y="19"/>
                        <a:pt x="15" y="23"/>
                        <a:pt x="13" y="25"/>
                      </a:cubicBezTo>
                      <a:cubicBezTo>
                        <a:pt x="9" y="22"/>
                        <a:pt x="4" y="20"/>
                        <a:pt x="3" y="15"/>
                      </a:cubicBezTo>
                      <a:cubicBezTo>
                        <a:pt x="2" y="10"/>
                        <a:pt x="4" y="7"/>
                        <a:pt x="1" y="3"/>
                      </a:cubicBezTo>
                      <a:cubicBezTo>
                        <a:pt x="1" y="2"/>
                        <a:pt x="0" y="2"/>
                        <a:pt x="0" y="1"/>
                      </a:cubicBezTo>
                      <a:cubicBezTo>
                        <a:pt x="1" y="1"/>
                        <a:pt x="2" y="2"/>
                        <a:pt x="3" y="2"/>
                      </a:cubicBezTo>
                      <a:cubicBezTo>
                        <a:pt x="4" y="2"/>
                        <a:pt x="5" y="2"/>
                        <a:pt x="6" y="1"/>
                      </a:cubicBezTo>
                      <a:cubicBezTo>
                        <a:pt x="7" y="1"/>
                        <a:pt x="7" y="0"/>
                        <a:pt x="8" y="0"/>
                      </a:cubicBezTo>
                      <a:cubicBezTo>
                        <a:pt x="11" y="0"/>
                        <a:pt x="13" y="2"/>
                        <a:pt x="16" y="3"/>
                      </a:cubicBezTo>
                      <a:cubicBezTo>
                        <a:pt x="17" y="4"/>
                        <a:pt x="19" y="5"/>
                        <a:pt x="21" y="5"/>
                      </a:cubicBezTo>
                      <a:cubicBezTo>
                        <a:pt x="23" y="6"/>
                        <a:pt x="26" y="7"/>
                        <a:pt x="28" y="8"/>
                      </a:cubicBezTo>
                      <a:cubicBezTo>
                        <a:pt x="29" y="8"/>
                        <a:pt x="31" y="8"/>
                        <a:pt x="33" y="8"/>
                      </a:cubicBezTo>
                      <a:cubicBezTo>
                        <a:pt x="34" y="8"/>
                        <a:pt x="34" y="8"/>
                        <a:pt x="35" y="8"/>
                      </a:cubicBezTo>
                      <a:cubicBezTo>
                        <a:pt x="36" y="8"/>
                        <a:pt x="36" y="9"/>
                        <a:pt x="37" y="10"/>
                      </a:cubicBezTo>
                      <a:cubicBezTo>
                        <a:pt x="39" y="12"/>
                        <a:pt x="42" y="15"/>
                        <a:pt x="45" y="19"/>
                      </a:cubicBezTo>
                      <a:cubicBezTo>
                        <a:pt x="47" y="21"/>
                        <a:pt x="49" y="24"/>
                        <a:pt x="51"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4" name="Freeform 336"/>
                <p:cNvSpPr/>
                <p:nvPr/>
              </p:nvSpPr>
              <p:spPr bwMode="auto">
                <a:xfrm>
                  <a:off x="12450742" y="3786186"/>
                  <a:ext cx="163512" cy="173037"/>
                </a:xfrm>
                <a:custGeom>
                  <a:avLst/>
                  <a:gdLst/>
                  <a:ahLst/>
                  <a:cxnLst>
                    <a:cxn ang="0">
                      <a:pos x="59" y="35"/>
                    </a:cxn>
                    <a:cxn ang="0">
                      <a:pos x="54" y="47"/>
                    </a:cxn>
                    <a:cxn ang="0">
                      <a:pos x="51" y="57"/>
                    </a:cxn>
                    <a:cxn ang="0">
                      <a:pos x="55" y="66"/>
                    </a:cxn>
                    <a:cxn ang="0">
                      <a:pos x="53" y="66"/>
                    </a:cxn>
                    <a:cxn ang="0">
                      <a:pos x="48" y="66"/>
                    </a:cxn>
                    <a:cxn ang="0">
                      <a:pos x="41" y="63"/>
                    </a:cxn>
                    <a:cxn ang="0">
                      <a:pos x="36" y="61"/>
                    </a:cxn>
                    <a:cxn ang="0">
                      <a:pos x="28" y="58"/>
                    </a:cxn>
                    <a:cxn ang="0">
                      <a:pos x="26" y="59"/>
                    </a:cxn>
                    <a:cxn ang="0">
                      <a:pos x="23" y="60"/>
                    </a:cxn>
                    <a:cxn ang="0">
                      <a:pos x="20" y="59"/>
                    </a:cxn>
                    <a:cxn ang="0">
                      <a:pos x="20" y="59"/>
                    </a:cxn>
                    <a:cxn ang="0">
                      <a:pos x="4" y="35"/>
                    </a:cxn>
                    <a:cxn ang="0">
                      <a:pos x="0" y="31"/>
                    </a:cxn>
                    <a:cxn ang="0">
                      <a:pos x="8" y="27"/>
                    </a:cxn>
                    <a:cxn ang="0">
                      <a:pos x="12" y="25"/>
                    </a:cxn>
                    <a:cxn ang="0">
                      <a:pos x="16" y="22"/>
                    </a:cxn>
                    <a:cxn ang="0">
                      <a:pos x="22" y="15"/>
                    </a:cxn>
                    <a:cxn ang="0">
                      <a:pos x="29" y="11"/>
                    </a:cxn>
                    <a:cxn ang="0">
                      <a:pos x="37" y="6"/>
                    </a:cxn>
                    <a:cxn ang="0">
                      <a:pos x="42" y="5"/>
                    </a:cxn>
                    <a:cxn ang="0">
                      <a:pos x="47" y="4"/>
                    </a:cxn>
                    <a:cxn ang="0">
                      <a:pos x="55" y="1"/>
                    </a:cxn>
                    <a:cxn ang="0">
                      <a:pos x="61" y="0"/>
                    </a:cxn>
                    <a:cxn ang="0">
                      <a:pos x="60" y="13"/>
                    </a:cxn>
                    <a:cxn ang="0">
                      <a:pos x="59" y="35"/>
                    </a:cxn>
                  </a:cxnLst>
                  <a:rect l="0" t="0" r="r" b="b"/>
                  <a:pathLst>
                    <a:path w="62" h="66">
                      <a:moveTo>
                        <a:pt x="59" y="35"/>
                      </a:moveTo>
                      <a:cubicBezTo>
                        <a:pt x="57" y="39"/>
                        <a:pt x="55" y="42"/>
                        <a:pt x="54" y="47"/>
                      </a:cubicBezTo>
                      <a:cubicBezTo>
                        <a:pt x="53" y="50"/>
                        <a:pt x="51" y="54"/>
                        <a:pt x="51" y="57"/>
                      </a:cubicBezTo>
                      <a:cubicBezTo>
                        <a:pt x="52" y="60"/>
                        <a:pt x="53" y="63"/>
                        <a:pt x="55" y="66"/>
                      </a:cubicBezTo>
                      <a:cubicBezTo>
                        <a:pt x="54" y="66"/>
                        <a:pt x="54" y="66"/>
                        <a:pt x="53" y="66"/>
                      </a:cubicBezTo>
                      <a:cubicBezTo>
                        <a:pt x="51" y="66"/>
                        <a:pt x="49" y="66"/>
                        <a:pt x="48" y="66"/>
                      </a:cubicBezTo>
                      <a:cubicBezTo>
                        <a:pt x="46" y="65"/>
                        <a:pt x="43" y="64"/>
                        <a:pt x="41" y="63"/>
                      </a:cubicBezTo>
                      <a:cubicBezTo>
                        <a:pt x="39" y="63"/>
                        <a:pt x="37" y="62"/>
                        <a:pt x="36" y="61"/>
                      </a:cubicBezTo>
                      <a:cubicBezTo>
                        <a:pt x="33" y="60"/>
                        <a:pt x="31" y="58"/>
                        <a:pt x="28" y="58"/>
                      </a:cubicBezTo>
                      <a:cubicBezTo>
                        <a:pt x="27" y="58"/>
                        <a:pt x="27" y="59"/>
                        <a:pt x="26" y="59"/>
                      </a:cubicBezTo>
                      <a:cubicBezTo>
                        <a:pt x="25" y="60"/>
                        <a:pt x="24" y="60"/>
                        <a:pt x="23" y="60"/>
                      </a:cubicBezTo>
                      <a:cubicBezTo>
                        <a:pt x="22" y="60"/>
                        <a:pt x="21" y="59"/>
                        <a:pt x="20" y="59"/>
                      </a:cubicBezTo>
                      <a:cubicBezTo>
                        <a:pt x="20" y="59"/>
                        <a:pt x="20" y="59"/>
                        <a:pt x="20" y="59"/>
                      </a:cubicBezTo>
                      <a:cubicBezTo>
                        <a:pt x="15" y="51"/>
                        <a:pt x="10" y="42"/>
                        <a:pt x="4" y="35"/>
                      </a:cubicBezTo>
                      <a:cubicBezTo>
                        <a:pt x="3" y="33"/>
                        <a:pt x="2" y="32"/>
                        <a:pt x="0" y="31"/>
                      </a:cubicBezTo>
                      <a:cubicBezTo>
                        <a:pt x="3" y="29"/>
                        <a:pt x="7" y="28"/>
                        <a:pt x="8" y="27"/>
                      </a:cubicBezTo>
                      <a:cubicBezTo>
                        <a:pt x="9" y="26"/>
                        <a:pt x="11" y="26"/>
                        <a:pt x="12" y="25"/>
                      </a:cubicBezTo>
                      <a:cubicBezTo>
                        <a:pt x="13" y="24"/>
                        <a:pt x="15" y="23"/>
                        <a:pt x="16" y="22"/>
                      </a:cubicBezTo>
                      <a:cubicBezTo>
                        <a:pt x="18" y="20"/>
                        <a:pt x="20" y="17"/>
                        <a:pt x="22" y="15"/>
                      </a:cubicBezTo>
                      <a:cubicBezTo>
                        <a:pt x="24" y="14"/>
                        <a:pt x="26" y="12"/>
                        <a:pt x="29" y="11"/>
                      </a:cubicBezTo>
                      <a:cubicBezTo>
                        <a:pt x="31" y="9"/>
                        <a:pt x="34" y="7"/>
                        <a:pt x="37" y="6"/>
                      </a:cubicBezTo>
                      <a:cubicBezTo>
                        <a:pt x="38" y="6"/>
                        <a:pt x="40" y="5"/>
                        <a:pt x="42" y="5"/>
                      </a:cubicBezTo>
                      <a:cubicBezTo>
                        <a:pt x="44" y="5"/>
                        <a:pt x="46" y="5"/>
                        <a:pt x="47" y="4"/>
                      </a:cubicBezTo>
                      <a:cubicBezTo>
                        <a:pt x="50" y="4"/>
                        <a:pt x="52" y="2"/>
                        <a:pt x="55" y="1"/>
                      </a:cubicBezTo>
                      <a:cubicBezTo>
                        <a:pt x="57" y="1"/>
                        <a:pt x="59" y="0"/>
                        <a:pt x="61" y="0"/>
                      </a:cubicBezTo>
                      <a:cubicBezTo>
                        <a:pt x="62" y="4"/>
                        <a:pt x="60" y="9"/>
                        <a:pt x="60" y="13"/>
                      </a:cubicBezTo>
                      <a:cubicBezTo>
                        <a:pt x="59" y="20"/>
                        <a:pt x="61" y="28"/>
                        <a:pt x="59"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5" name="Freeform 337"/>
                <p:cNvSpPr/>
                <p:nvPr/>
              </p:nvSpPr>
              <p:spPr bwMode="auto">
                <a:xfrm>
                  <a:off x="12374542" y="3749674"/>
                  <a:ext cx="236537" cy="117475"/>
                </a:xfrm>
                <a:custGeom>
                  <a:avLst/>
                  <a:gdLst/>
                  <a:ahLst/>
                  <a:cxnLst>
                    <a:cxn ang="0">
                      <a:pos x="90" y="14"/>
                    </a:cxn>
                    <a:cxn ang="0">
                      <a:pos x="84" y="15"/>
                    </a:cxn>
                    <a:cxn ang="0">
                      <a:pos x="76" y="18"/>
                    </a:cxn>
                    <a:cxn ang="0">
                      <a:pos x="71" y="19"/>
                    </a:cxn>
                    <a:cxn ang="0">
                      <a:pos x="66" y="20"/>
                    </a:cxn>
                    <a:cxn ang="0">
                      <a:pos x="58" y="25"/>
                    </a:cxn>
                    <a:cxn ang="0">
                      <a:pos x="51" y="29"/>
                    </a:cxn>
                    <a:cxn ang="0">
                      <a:pos x="45" y="36"/>
                    </a:cxn>
                    <a:cxn ang="0">
                      <a:pos x="41" y="39"/>
                    </a:cxn>
                    <a:cxn ang="0">
                      <a:pos x="37" y="41"/>
                    </a:cxn>
                    <a:cxn ang="0">
                      <a:pos x="29" y="45"/>
                    </a:cxn>
                    <a:cxn ang="0">
                      <a:pos x="23" y="42"/>
                    </a:cxn>
                    <a:cxn ang="0">
                      <a:pos x="24" y="38"/>
                    </a:cxn>
                    <a:cxn ang="0">
                      <a:pos x="21" y="34"/>
                    </a:cxn>
                    <a:cxn ang="0">
                      <a:pos x="16" y="31"/>
                    </a:cxn>
                    <a:cxn ang="0">
                      <a:pos x="10" y="26"/>
                    </a:cxn>
                    <a:cxn ang="0">
                      <a:pos x="5" y="22"/>
                    </a:cxn>
                    <a:cxn ang="0">
                      <a:pos x="0" y="18"/>
                    </a:cxn>
                    <a:cxn ang="0">
                      <a:pos x="3" y="14"/>
                    </a:cxn>
                    <a:cxn ang="0">
                      <a:pos x="9" y="9"/>
                    </a:cxn>
                    <a:cxn ang="0">
                      <a:pos x="14" y="3"/>
                    </a:cxn>
                    <a:cxn ang="0">
                      <a:pos x="25" y="3"/>
                    </a:cxn>
                    <a:cxn ang="0">
                      <a:pos x="66" y="2"/>
                    </a:cxn>
                    <a:cxn ang="0">
                      <a:pos x="87" y="9"/>
                    </a:cxn>
                    <a:cxn ang="0">
                      <a:pos x="90" y="14"/>
                    </a:cxn>
                  </a:cxnLst>
                  <a:rect l="0" t="0" r="r" b="b"/>
                  <a:pathLst>
                    <a:path w="90" h="45">
                      <a:moveTo>
                        <a:pt x="90" y="14"/>
                      </a:moveTo>
                      <a:cubicBezTo>
                        <a:pt x="88" y="14"/>
                        <a:pt x="86" y="15"/>
                        <a:pt x="84" y="15"/>
                      </a:cubicBezTo>
                      <a:cubicBezTo>
                        <a:pt x="81" y="16"/>
                        <a:pt x="79" y="18"/>
                        <a:pt x="76" y="18"/>
                      </a:cubicBezTo>
                      <a:cubicBezTo>
                        <a:pt x="75" y="19"/>
                        <a:pt x="73" y="19"/>
                        <a:pt x="71" y="19"/>
                      </a:cubicBezTo>
                      <a:cubicBezTo>
                        <a:pt x="69" y="19"/>
                        <a:pt x="67" y="20"/>
                        <a:pt x="66" y="20"/>
                      </a:cubicBezTo>
                      <a:cubicBezTo>
                        <a:pt x="63" y="21"/>
                        <a:pt x="60" y="23"/>
                        <a:pt x="58" y="25"/>
                      </a:cubicBezTo>
                      <a:cubicBezTo>
                        <a:pt x="55" y="26"/>
                        <a:pt x="53" y="28"/>
                        <a:pt x="51" y="29"/>
                      </a:cubicBezTo>
                      <a:cubicBezTo>
                        <a:pt x="49" y="31"/>
                        <a:pt x="47" y="34"/>
                        <a:pt x="45" y="36"/>
                      </a:cubicBezTo>
                      <a:cubicBezTo>
                        <a:pt x="44" y="37"/>
                        <a:pt x="42" y="38"/>
                        <a:pt x="41" y="39"/>
                      </a:cubicBezTo>
                      <a:cubicBezTo>
                        <a:pt x="40" y="40"/>
                        <a:pt x="38" y="40"/>
                        <a:pt x="37" y="41"/>
                      </a:cubicBezTo>
                      <a:cubicBezTo>
                        <a:pt x="36" y="42"/>
                        <a:pt x="32" y="43"/>
                        <a:pt x="29" y="45"/>
                      </a:cubicBezTo>
                      <a:cubicBezTo>
                        <a:pt x="27" y="44"/>
                        <a:pt x="25" y="42"/>
                        <a:pt x="23" y="42"/>
                      </a:cubicBezTo>
                      <a:cubicBezTo>
                        <a:pt x="24" y="40"/>
                        <a:pt x="24" y="39"/>
                        <a:pt x="24" y="38"/>
                      </a:cubicBezTo>
                      <a:cubicBezTo>
                        <a:pt x="24" y="36"/>
                        <a:pt x="23" y="35"/>
                        <a:pt x="21" y="34"/>
                      </a:cubicBezTo>
                      <a:cubicBezTo>
                        <a:pt x="20" y="33"/>
                        <a:pt x="18" y="32"/>
                        <a:pt x="16" y="31"/>
                      </a:cubicBezTo>
                      <a:cubicBezTo>
                        <a:pt x="14" y="29"/>
                        <a:pt x="12" y="27"/>
                        <a:pt x="10" y="26"/>
                      </a:cubicBezTo>
                      <a:cubicBezTo>
                        <a:pt x="9" y="25"/>
                        <a:pt x="6" y="24"/>
                        <a:pt x="5" y="22"/>
                      </a:cubicBezTo>
                      <a:cubicBezTo>
                        <a:pt x="3" y="21"/>
                        <a:pt x="2" y="19"/>
                        <a:pt x="0" y="18"/>
                      </a:cubicBezTo>
                      <a:cubicBezTo>
                        <a:pt x="1" y="17"/>
                        <a:pt x="1" y="16"/>
                        <a:pt x="3" y="14"/>
                      </a:cubicBezTo>
                      <a:cubicBezTo>
                        <a:pt x="5" y="12"/>
                        <a:pt x="7" y="11"/>
                        <a:pt x="9" y="9"/>
                      </a:cubicBezTo>
                      <a:cubicBezTo>
                        <a:pt x="11" y="7"/>
                        <a:pt x="13" y="5"/>
                        <a:pt x="14" y="3"/>
                      </a:cubicBezTo>
                      <a:cubicBezTo>
                        <a:pt x="18" y="3"/>
                        <a:pt x="22" y="3"/>
                        <a:pt x="25" y="3"/>
                      </a:cubicBezTo>
                      <a:cubicBezTo>
                        <a:pt x="38" y="1"/>
                        <a:pt x="53" y="0"/>
                        <a:pt x="66" y="2"/>
                      </a:cubicBezTo>
                      <a:cubicBezTo>
                        <a:pt x="73" y="3"/>
                        <a:pt x="81" y="5"/>
                        <a:pt x="87" y="9"/>
                      </a:cubicBezTo>
                      <a:cubicBezTo>
                        <a:pt x="89" y="10"/>
                        <a:pt x="90" y="12"/>
                        <a:pt x="90"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6" name="Freeform 338"/>
                <p:cNvSpPr/>
                <p:nvPr/>
              </p:nvSpPr>
              <p:spPr bwMode="auto">
                <a:xfrm>
                  <a:off x="12341205" y="3797299"/>
                  <a:ext cx="96837" cy="61912"/>
                </a:xfrm>
                <a:custGeom>
                  <a:avLst/>
                  <a:gdLst/>
                  <a:ahLst/>
                  <a:cxnLst>
                    <a:cxn ang="0">
                      <a:pos x="37" y="20"/>
                    </a:cxn>
                    <a:cxn ang="0">
                      <a:pos x="36" y="24"/>
                    </a:cxn>
                    <a:cxn ang="0">
                      <a:pos x="34" y="23"/>
                    </a:cxn>
                    <a:cxn ang="0">
                      <a:pos x="23" y="20"/>
                    </a:cxn>
                    <a:cxn ang="0">
                      <a:pos x="0" y="13"/>
                    </a:cxn>
                    <a:cxn ang="0">
                      <a:pos x="1" y="12"/>
                    </a:cxn>
                    <a:cxn ang="0">
                      <a:pos x="11" y="2"/>
                    </a:cxn>
                    <a:cxn ang="0">
                      <a:pos x="13" y="0"/>
                    </a:cxn>
                    <a:cxn ang="0">
                      <a:pos x="18" y="4"/>
                    </a:cxn>
                    <a:cxn ang="0">
                      <a:pos x="23" y="8"/>
                    </a:cxn>
                    <a:cxn ang="0">
                      <a:pos x="29" y="13"/>
                    </a:cxn>
                    <a:cxn ang="0">
                      <a:pos x="34" y="16"/>
                    </a:cxn>
                    <a:cxn ang="0">
                      <a:pos x="37" y="20"/>
                    </a:cxn>
                  </a:cxnLst>
                  <a:rect l="0" t="0" r="r" b="b"/>
                  <a:pathLst>
                    <a:path w="37" h="24">
                      <a:moveTo>
                        <a:pt x="37" y="20"/>
                      </a:moveTo>
                      <a:cubicBezTo>
                        <a:pt x="37" y="21"/>
                        <a:pt x="37" y="22"/>
                        <a:pt x="36" y="24"/>
                      </a:cubicBezTo>
                      <a:cubicBezTo>
                        <a:pt x="36" y="23"/>
                        <a:pt x="35" y="23"/>
                        <a:pt x="34" y="23"/>
                      </a:cubicBezTo>
                      <a:cubicBezTo>
                        <a:pt x="30" y="22"/>
                        <a:pt x="26" y="21"/>
                        <a:pt x="23" y="20"/>
                      </a:cubicBezTo>
                      <a:cubicBezTo>
                        <a:pt x="15" y="18"/>
                        <a:pt x="7" y="15"/>
                        <a:pt x="0" y="13"/>
                      </a:cubicBezTo>
                      <a:cubicBezTo>
                        <a:pt x="0" y="12"/>
                        <a:pt x="0" y="12"/>
                        <a:pt x="1" y="12"/>
                      </a:cubicBezTo>
                      <a:cubicBezTo>
                        <a:pt x="5" y="9"/>
                        <a:pt x="8" y="6"/>
                        <a:pt x="11" y="2"/>
                      </a:cubicBezTo>
                      <a:cubicBezTo>
                        <a:pt x="12" y="2"/>
                        <a:pt x="12" y="1"/>
                        <a:pt x="13" y="0"/>
                      </a:cubicBezTo>
                      <a:cubicBezTo>
                        <a:pt x="15" y="1"/>
                        <a:pt x="16" y="3"/>
                        <a:pt x="18" y="4"/>
                      </a:cubicBezTo>
                      <a:cubicBezTo>
                        <a:pt x="19" y="6"/>
                        <a:pt x="22" y="7"/>
                        <a:pt x="23" y="8"/>
                      </a:cubicBezTo>
                      <a:cubicBezTo>
                        <a:pt x="25" y="9"/>
                        <a:pt x="27" y="11"/>
                        <a:pt x="29" y="13"/>
                      </a:cubicBezTo>
                      <a:cubicBezTo>
                        <a:pt x="31" y="14"/>
                        <a:pt x="33" y="15"/>
                        <a:pt x="34" y="16"/>
                      </a:cubicBezTo>
                      <a:cubicBezTo>
                        <a:pt x="36" y="17"/>
                        <a:pt x="37" y="18"/>
                        <a:pt x="37"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7" name="Freeform 339"/>
                <p:cNvSpPr/>
                <p:nvPr/>
              </p:nvSpPr>
              <p:spPr bwMode="auto">
                <a:xfrm>
                  <a:off x="12249130" y="3662361"/>
                  <a:ext cx="161925" cy="168275"/>
                </a:xfrm>
                <a:custGeom>
                  <a:avLst/>
                  <a:gdLst/>
                  <a:ahLst/>
                  <a:cxnLst>
                    <a:cxn ang="0">
                      <a:pos x="62" y="36"/>
                    </a:cxn>
                    <a:cxn ang="0">
                      <a:pos x="57" y="42"/>
                    </a:cxn>
                    <a:cxn ang="0">
                      <a:pos x="51" y="47"/>
                    </a:cxn>
                    <a:cxn ang="0">
                      <a:pos x="48" y="51"/>
                    </a:cxn>
                    <a:cxn ang="0">
                      <a:pos x="46" y="53"/>
                    </a:cxn>
                    <a:cxn ang="0">
                      <a:pos x="36" y="63"/>
                    </a:cxn>
                    <a:cxn ang="0">
                      <a:pos x="35" y="64"/>
                    </a:cxn>
                    <a:cxn ang="0">
                      <a:pos x="35" y="64"/>
                    </a:cxn>
                    <a:cxn ang="0">
                      <a:pos x="30" y="62"/>
                    </a:cxn>
                    <a:cxn ang="0">
                      <a:pos x="3" y="52"/>
                    </a:cxn>
                    <a:cxn ang="0">
                      <a:pos x="0" y="50"/>
                    </a:cxn>
                    <a:cxn ang="0">
                      <a:pos x="2" y="47"/>
                    </a:cxn>
                    <a:cxn ang="0">
                      <a:pos x="8" y="37"/>
                    </a:cxn>
                    <a:cxn ang="0">
                      <a:pos x="15" y="30"/>
                    </a:cxn>
                    <a:cxn ang="0">
                      <a:pos x="20" y="28"/>
                    </a:cxn>
                    <a:cxn ang="0">
                      <a:pos x="24" y="25"/>
                    </a:cxn>
                    <a:cxn ang="0">
                      <a:pos x="22" y="20"/>
                    </a:cxn>
                    <a:cxn ang="0">
                      <a:pos x="19" y="17"/>
                    </a:cxn>
                    <a:cxn ang="0">
                      <a:pos x="17" y="7"/>
                    </a:cxn>
                    <a:cxn ang="0">
                      <a:pos x="22" y="4"/>
                    </a:cxn>
                    <a:cxn ang="0">
                      <a:pos x="27" y="1"/>
                    </a:cxn>
                    <a:cxn ang="0">
                      <a:pos x="38" y="2"/>
                    </a:cxn>
                    <a:cxn ang="0">
                      <a:pos x="48" y="2"/>
                    </a:cxn>
                    <a:cxn ang="0">
                      <a:pos x="48" y="2"/>
                    </a:cxn>
                    <a:cxn ang="0">
                      <a:pos x="46" y="10"/>
                    </a:cxn>
                    <a:cxn ang="0">
                      <a:pos x="45" y="16"/>
                    </a:cxn>
                    <a:cxn ang="0">
                      <a:pos x="45" y="22"/>
                    </a:cxn>
                    <a:cxn ang="0">
                      <a:pos x="46" y="32"/>
                    </a:cxn>
                    <a:cxn ang="0">
                      <a:pos x="51" y="33"/>
                    </a:cxn>
                    <a:cxn ang="0">
                      <a:pos x="54" y="33"/>
                    </a:cxn>
                    <a:cxn ang="0">
                      <a:pos x="55" y="32"/>
                    </a:cxn>
                    <a:cxn ang="0">
                      <a:pos x="62" y="36"/>
                    </a:cxn>
                  </a:cxnLst>
                  <a:rect l="0" t="0" r="r" b="b"/>
                  <a:pathLst>
                    <a:path w="62" h="64">
                      <a:moveTo>
                        <a:pt x="62" y="36"/>
                      </a:moveTo>
                      <a:cubicBezTo>
                        <a:pt x="61" y="38"/>
                        <a:pt x="59" y="40"/>
                        <a:pt x="57" y="42"/>
                      </a:cubicBezTo>
                      <a:cubicBezTo>
                        <a:pt x="55" y="44"/>
                        <a:pt x="53" y="45"/>
                        <a:pt x="51" y="47"/>
                      </a:cubicBezTo>
                      <a:cubicBezTo>
                        <a:pt x="49" y="49"/>
                        <a:pt x="49" y="50"/>
                        <a:pt x="48" y="51"/>
                      </a:cubicBezTo>
                      <a:cubicBezTo>
                        <a:pt x="47" y="52"/>
                        <a:pt x="47" y="53"/>
                        <a:pt x="46" y="53"/>
                      </a:cubicBezTo>
                      <a:cubicBezTo>
                        <a:pt x="43" y="57"/>
                        <a:pt x="40" y="60"/>
                        <a:pt x="36" y="63"/>
                      </a:cubicBezTo>
                      <a:cubicBezTo>
                        <a:pt x="35" y="63"/>
                        <a:pt x="35" y="63"/>
                        <a:pt x="35" y="64"/>
                      </a:cubicBezTo>
                      <a:cubicBezTo>
                        <a:pt x="35" y="64"/>
                        <a:pt x="35" y="64"/>
                        <a:pt x="35" y="64"/>
                      </a:cubicBezTo>
                      <a:cubicBezTo>
                        <a:pt x="33" y="63"/>
                        <a:pt x="32" y="63"/>
                        <a:pt x="30" y="62"/>
                      </a:cubicBezTo>
                      <a:cubicBezTo>
                        <a:pt x="21" y="59"/>
                        <a:pt x="11" y="57"/>
                        <a:pt x="3" y="52"/>
                      </a:cubicBezTo>
                      <a:cubicBezTo>
                        <a:pt x="2" y="52"/>
                        <a:pt x="1" y="51"/>
                        <a:pt x="0" y="50"/>
                      </a:cubicBezTo>
                      <a:cubicBezTo>
                        <a:pt x="1" y="49"/>
                        <a:pt x="1" y="48"/>
                        <a:pt x="2" y="47"/>
                      </a:cubicBezTo>
                      <a:cubicBezTo>
                        <a:pt x="4" y="44"/>
                        <a:pt x="6" y="40"/>
                        <a:pt x="8" y="37"/>
                      </a:cubicBezTo>
                      <a:cubicBezTo>
                        <a:pt x="10" y="34"/>
                        <a:pt x="12" y="31"/>
                        <a:pt x="15" y="30"/>
                      </a:cubicBezTo>
                      <a:cubicBezTo>
                        <a:pt x="17" y="29"/>
                        <a:pt x="18" y="28"/>
                        <a:pt x="20" y="28"/>
                      </a:cubicBezTo>
                      <a:cubicBezTo>
                        <a:pt x="21" y="27"/>
                        <a:pt x="23" y="26"/>
                        <a:pt x="24" y="25"/>
                      </a:cubicBezTo>
                      <a:cubicBezTo>
                        <a:pt x="24" y="24"/>
                        <a:pt x="23" y="21"/>
                        <a:pt x="22" y="20"/>
                      </a:cubicBezTo>
                      <a:cubicBezTo>
                        <a:pt x="22" y="19"/>
                        <a:pt x="20" y="18"/>
                        <a:pt x="19" y="17"/>
                      </a:cubicBezTo>
                      <a:cubicBezTo>
                        <a:pt x="17" y="15"/>
                        <a:pt x="15" y="9"/>
                        <a:pt x="17" y="7"/>
                      </a:cubicBezTo>
                      <a:cubicBezTo>
                        <a:pt x="19" y="5"/>
                        <a:pt x="21" y="5"/>
                        <a:pt x="22" y="4"/>
                      </a:cubicBezTo>
                      <a:cubicBezTo>
                        <a:pt x="24" y="3"/>
                        <a:pt x="25" y="1"/>
                        <a:pt x="27" y="1"/>
                      </a:cubicBezTo>
                      <a:cubicBezTo>
                        <a:pt x="30" y="0"/>
                        <a:pt x="35" y="1"/>
                        <a:pt x="38" y="2"/>
                      </a:cubicBezTo>
                      <a:cubicBezTo>
                        <a:pt x="41" y="2"/>
                        <a:pt x="45" y="2"/>
                        <a:pt x="48" y="2"/>
                      </a:cubicBezTo>
                      <a:cubicBezTo>
                        <a:pt x="48" y="2"/>
                        <a:pt x="48" y="2"/>
                        <a:pt x="48" y="2"/>
                      </a:cubicBezTo>
                      <a:cubicBezTo>
                        <a:pt x="47" y="4"/>
                        <a:pt x="47" y="7"/>
                        <a:pt x="46" y="10"/>
                      </a:cubicBezTo>
                      <a:cubicBezTo>
                        <a:pt x="46" y="12"/>
                        <a:pt x="45" y="14"/>
                        <a:pt x="45" y="16"/>
                      </a:cubicBezTo>
                      <a:cubicBezTo>
                        <a:pt x="45" y="18"/>
                        <a:pt x="45" y="20"/>
                        <a:pt x="45" y="22"/>
                      </a:cubicBezTo>
                      <a:cubicBezTo>
                        <a:pt x="45" y="24"/>
                        <a:pt x="44" y="31"/>
                        <a:pt x="46" y="32"/>
                      </a:cubicBezTo>
                      <a:cubicBezTo>
                        <a:pt x="46" y="33"/>
                        <a:pt x="49" y="33"/>
                        <a:pt x="51" y="33"/>
                      </a:cubicBezTo>
                      <a:cubicBezTo>
                        <a:pt x="52" y="33"/>
                        <a:pt x="53" y="33"/>
                        <a:pt x="54" y="33"/>
                      </a:cubicBezTo>
                      <a:cubicBezTo>
                        <a:pt x="54" y="32"/>
                        <a:pt x="55" y="32"/>
                        <a:pt x="55" y="32"/>
                      </a:cubicBezTo>
                      <a:cubicBezTo>
                        <a:pt x="57" y="34"/>
                        <a:pt x="59" y="35"/>
                        <a:pt x="62"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8" name="Freeform 340"/>
                <p:cNvSpPr/>
                <p:nvPr/>
              </p:nvSpPr>
              <p:spPr bwMode="auto">
                <a:xfrm>
                  <a:off x="12365017" y="3646486"/>
                  <a:ext cx="60325" cy="103187"/>
                </a:xfrm>
                <a:custGeom>
                  <a:avLst/>
                  <a:gdLst/>
                  <a:ahLst/>
                  <a:cxnLst>
                    <a:cxn ang="0">
                      <a:pos x="23" y="0"/>
                    </a:cxn>
                    <a:cxn ang="0">
                      <a:pos x="17" y="17"/>
                    </a:cxn>
                    <a:cxn ang="0">
                      <a:pos x="13" y="26"/>
                    </a:cxn>
                    <a:cxn ang="0">
                      <a:pos x="10" y="36"/>
                    </a:cxn>
                    <a:cxn ang="0">
                      <a:pos x="11" y="38"/>
                    </a:cxn>
                    <a:cxn ang="0">
                      <a:pos x="10" y="39"/>
                    </a:cxn>
                    <a:cxn ang="0">
                      <a:pos x="7" y="39"/>
                    </a:cxn>
                    <a:cxn ang="0">
                      <a:pos x="2" y="38"/>
                    </a:cxn>
                    <a:cxn ang="0">
                      <a:pos x="1" y="28"/>
                    </a:cxn>
                    <a:cxn ang="0">
                      <a:pos x="1" y="22"/>
                    </a:cxn>
                    <a:cxn ang="0">
                      <a:pos x="2" y="16"/>
                    </a:cxn>
                    <a:cxn ang="0">
                      <a:pos x="4" y="8"/>
                    </a:cxn>
                    <a:cxn ang="0">
                      <a:pos x="13" y="6"/>
                    </a:cxn>
                    <a:cxn ang="0">
                      <a:pos x="17" y="2"/>
                    </a:cxn>
                    <a:cxn ang="0">
                      <a:pos x="22" y="0"/>
                    </a:cxn>
                    <a:cxn ang="0">
                      <a:pos x="23" y="0"/>
                    </a:cxn>
                  </a:cxnLst>
                  <a:rect l="0" t="0" r="r" b="b"/>
                  <a:pathLst>
                    <a:path w="23" h="39">
                      <a:moveTo>
                        <a:pt x="23" y="0"/>
                      </a:moveTo>
                      <a:cubicBezTo>
                        <a:pt x="20" y="5"/>
                        <a:pt x="19" y="11"/>
                        <a:pt x="17" y="17"/>
                      </a:cubicBezTo>
                      <a:cubicBezTo>
                        <a:pt x="16" y="20"/>
                        <a:pt x="15" y="23"/>
                        <a:pt x="13" y="26"/>
                      </a:cubicBezTo>
                      <a:cubicBezTo>
                        <a:pt x="12" y="29"/>
                        <a:pt x="9" y="32"/>
                        <a:pt x="10" y="36"/>
                      </a:cubicBezTo>
                      <a:cubicBezTo>
                        <a:pt x="11" y="36"/>
                        <a:pt x="11" y="37"/>
                        <a:pt x="11" y="38"/>
                      </a:cubicBezTo>
                      <a:cubicBezTo>
                        <a:pt x="11" y="38"/>
                        <a:pt x="10" y="38"/>
                        <a:pt x="10" y="39"/>
                      </a:cubicBezTo>
                      <a:cubicBezTo>
                        <a:pt x="9" y="39"/>
                        <a:pt x="8" y="39"/>
                        <a:pt x="7" y="39"/>
                      </a:cubicBezTo>
                      <a:cubicBezTo>
                        <a:pt x="5" y="39"/>
                        <a:pt x="2" y="39"/>
                        <a:pt x="2" y="38"/>
                      </a:cubicBezTo>
                      <a:cubicBezTo>
                        <a:pt x="0" y="37"/>
                        <a:pt x="1" y="30"/>
                        <a:pt x="1" y="28"/>
                      </a:cubicBezTo>
                      <a:cubicBezTo>
                        <a:pt x="1" y="26"/>
                        <a:pt x="1" y="24"/>
                        <a:pt x="1" y="22"/>
                      </a:cubicBezTo>
                      <a:cubicBezTo>
                        <a:pt x="1" y="20"/>
                        <a:pt x="2" y="18"/>
                        <a:pt x="2" y="16"/>
                      </a:cubicBezTo>
                      <a:cubicBezTo>
                        <a:pt x="3" y="13"/>
                        <a:pt x="3" y="10"/>
                        <a:pt x="4" y="8"/>
                      </a:cubicBezTo>
                      <a:cubicBezTo>
                        <a:pt x="7" y="8"/>
                        <a:pt x="11" y="8"/>
                        <a:pt x="13" y="6"/>
                      </a:cubicBezTo>
                      <a:cubicBezTo>
                        <a:pt x="14" y="4"/>
                        <a:pt x="16" y="3"/>
                        <a:pt x="17" y="2"/>
                      </a:cubicBezTo>
                      <a:cubicBezTo>
                        <a:pt x="19" y="0"/>
                        <a:pt x="20" y="0"/>
                        <a:pt x="22" y="0"/>
                      </a:cubicBezTo>
                      <a:cubicBezTo>
                        <a:pt x="23" y="0"/>
                        <a:pt x="23" y="0"/>
                        <a:pt x="23"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9" name="Freeform 341"/>
                <p:cNvSpPr/>
                <p:nvPr/>
              </p:nvSpPr>
              <p:spPr bwMode="auto">
                <a:xfrm>
                  <a:off x="11290282" y="3021010"/>
                  <a:ext cx="1189036" cy="773112"/>
                </a:xfrm>
                <a:custGeom>
                  <a:avLst/>
                  <a:gdLst/>
                  <a:ahLst/>
                  <a:cxnLst>
                    <a:cxn ang="0">
                      <a:pos x="442" y="206"/>
                    </a:cxn>
                    <a:cxn ang="0">
                      <a:pos x="437" y="226"/>
                    </a:cxn>
                    <a:cxn ang="0">
                      <a:pos x="432" y="238"/>
                    </a:cxn>
                    <a:cxn ang="0">
                      <a:pos x="426" y="240"/>
                    </a:cxn>
                    <a:cxn ang="0">
                      <a:pos x="413" y="246"/>
                    </a:cxn>
                    <a:cxn ang="0">
                      <a:pos x="403" y="246"/>
                    </a:cxn>
                    <a:cxn ang="0">
                      <a:pos x="387" y="248"/>
                    </a:cxn>
                    <a:cxn ang="0">
                      <a:pos x="384" y="261"/>
                    </a:cxn>
                    <a:cxn ang="0">
                      <a:pos x="389" y="269"/>
                    </a:cxn>
                    <a:cxn ang="0">
                      <a:pos x="380" y="274"/>
                    </a:cxn>
                    <a:cxn ang="0">
                      <a:pos x="367" y="291"/>
                    </a:cxn>
                    <a:cxn ang="0">
                      <a:pos x="360" y="288"/>
                    </a:cxn>
                    <a:cxn ang="0">
                      <a:pos x="327" y="271"/>
                    </a:cxn>
                    <a:cxn ang="0">
                      <a:pos x="308" y="277"/>
                    </a:cxn>
                    <a:cxn ang="0">
                      <a:pos x="288" y="272"/>
                    </a:cxn>
                    <a:cxn ang="0">
                      <a:pos x="257" y="265"/>
                    </a:cxn>
                    <a:cxn ang="0">
                      <a:pos x="208" y="242"/>
                    </a:cxn>
                    <a:cxn ang="0">
                      <a:pos x="178" y="217"/>
                    </a:cxn>
                    <a:cxn ang="0">
                      <a:pos x="170" y="199"/>
                    </a:cxn>
                    <a:cxn ang="0">
                      <a:pos x="153" y="152"/>
                    </a:cxn>
                    <a:cxn ang="0">
                      <a:pos x="119" y="111"/>
                    </a:cxn>
                    <a:cxn ang="0">
                      <a:pos x="78" y="71"/>
                    </a:cxn>
                    <a:cxn ang="0">
                      <a:pos x="54" y="27"/>
                    </a:cxn>
                    <a:cxn ang="0">
                      <a:pos x="38" y="11"/>
                    </a:cxn>
                    <a:cxn ang="0">
                      <a:pos x="30" y="24"/>
                    </a:cxn>
                    <a:cxn ang="0">
                      <a:pos x="50" y="69"/>
                    </a:cxn>
                    <a:cxn ang="0">
                      <a:pos x="96" y="124"/>
                    </a:cxn>
                    <a:cxn ang="0">
                      <a:pos x="109" y="146"/>
                    </a:cxn>
                    <a:cxn ang="0">
                      <a:pos x="108" y="159"/>
                    </a:cxn>
                    <a:cxn ang="0">
                      <a:pos x="99" y="160"/>
                    </a:cxn>
                    <a:cxn ang="0">
                      <a:pos x="74" y="132"/>
                    </a:cxn>
                    <a:cxn ang="0">
                      <a:pos x="59" y="107"/>
                    </a:cxn>
                    <a:cxn ang="0">
                      <a:pos x="26" y="80"/>
                    </a:cxn>
                    <a:cxn ang="0">
                      <a:pos x="40" y="77"/>
                    </a:cxn>
                    <a:cxn ang="0">
                      <a:pos x="18" y="51"/>
                    </a:cxn>
                    <a:cxn ang="0">
                      <a:pos x="1" y="9"/>
                    </a:cxn>
                    <a:cxn ang="0">
                      <a:pos x="7" y="2"/>
                    </a:cxn>
                    <a:cxn ang="0">
                      <a:pos x="36" y="2"/>
                    </a:cxn>
                    <a:cxn ang="0">
                      <a:pos x="62" y="14"/>
                    </a:cxn>
                    <a:cxn ang="0">
                      <a:pos x="84" y="20"/>
                    </a:cxn>
                    <a:cxn ang="0">
                      <a:pos x="110" y="21"/>
                    </a:cxn>
                    <a:cxn ang="0">
                      <a:pos x="142" y="15"/>
                    </a:cxn>
                    <a:cxn ang="0">
                      <a:pos x="163" y="18"/>
                    </a:cxn>
                    <a:cxn ang="0">
                      <a:pos x="182" y="36"/>
                    </a:cxn>
                    <a:cxn ang="0">
                      <a:pos x="212" y="58"/>
                    </a:cxn>
                    <a:cxn ang="0">
                      <a:pos x="229" y="40"/>
                    </a:cxn>
                    <a:cxn ang="0">
                      <a:pos x="249" y="68"/>
                    </a:cxn>
                    <a:cxn ang="0">
                      <a:pos x="267" y="97"/>
                    </a:cxn>
                    <a:cxn ang="0">
                      <a:pos x="290" y="112"/>
                    </a:cxn>
                    <a:cxn ang="0">
                      <a:pos x="286" y="149"/>
                    </a:cxn>
                    <a:cxn ang="0">
                      <a:pos x="293" y="189"/>
                    </a:cxn>
                    <a:cxn ang="0">
                      <a:pos x="309" y="223"/>
                    </a:cxn>
                    <a:cxn ang="0">
                      <a:pos x="338" y="239"/>
                    </a:cxn>
                    <a:cxn ang="0">
                      <a:pos x="377" y="230"/>
                    </a:cxn>
                    <a:cxn ang="0">
                      <a:pos x="398" y="207"/>
                    </a:cxn>
                    <a:cxn ang="0">
                      <a:pos x="417" y="190"/>
                    </a:cxn>
                    <a:cxn ang="0">
                      <a:pos x="448" y="189"/>
                    </a:cxn>
                  </a:cxnLst>
                  <a:rect l="0" t="0" r="r" b="b"/>
                  <a:pathLst>
                    <a:path w="453" h="294">
                      <a:moveTo>
                        <a:pt x="449" y="197"/>
                      </a:moveTo>
                      <a:cubicBezTo>
                        <a:pt x="447" y="200"/>
                        <a:pt x="443" y="203"/>
                        <a:pt x="442" y="206"/>
                      </a:cubicBezTo>
                      <a:cubicBezTo>
                        <a:pt x="441" y="209"/>
                        <a:pt x="440" y="213"/>
                        <a:pt x="439" y="216"/>
                      </a:cubicBezTo>
                      <a:cubicBezTo>
                        <a:pt x="438" y="219"/>
                        <a:pt x="438" y="223"/>
                        <a:pt x="437" y="226"/>
                      </a:cubicBezTo>
                      <a:cubicBezTo>
                        <a:pt x="436" y="230"/>
                        <a:pt x="434" y="233"/>
                        <a:pt x="432" y="237"/>
                      </a:cubicBezTo>
                      <a:cubicBezTo>
                        <a:pt x="432" y="237"/>
                        <a:pt x="432" y="237"/>
                        <a:pt x="432" y="238"/>
                      </a:cubicBezTo>
                      <a:cubicBezTo>
                        <a:pt x="432" y="238"/>
                        <a:pt x="432" y="238"/>
                        <a:pt x="431" y="238"/>
                      </a:cubicBezTo>
                      <a:cubicBezTo>
                        <a:pt x="429" y="238"/>
                        <a:pt x="428" y="238"/>
                        <a:pt x="426" y="240"/>
                      </a:cubicBezTo>
                      <a:cubicBezTo>
                        <a:pt x="425" y="241"/>
                        <a:pt x="423" y="242"/>
                        <a:pt x="422" y="244"/>
                      </a:cubicBezTo>
                      <a:cubicBezTo>
                        <a:pt x="420" y="246"/>
                        <a:pt x="416" y="246"/>
                        <a:pt x="413" y="246"/>
                      </a:cubicBezTo>
                      <a:cubicBezTo>
                        <a:pt x="413" y="246"/>
                        <a:pt x="413" y="246"/>
                        <a:pt x="413" y="246"/>
                      </a:cubicBezTo>
                      <a:cubicBezTo>
                        <a:pt x="410" y="246"/>
                        <a:pt x="406" y="246"/>
                        <a:pt x="403" y="246"/>
                      </a:cubicBezTo>
                      <a:cubicBezTo>
                        <a:pt x="400" y="245"/>
                        <a:pt x="395" y="244"/>
                        <a:pt x="392" y="245"/>
                      </a:cubicBezTo>
                      <a:cubicBezTo>
                        <a:pt x="390" y="245"/>
                        <a:pt x="389" y="247"/>
                        <a:pt x="387" y="248"/>
                      </a:cubicBezTo>
                      <a:cubicBezTo>
                        <a:pt x="386" y="249"/>
                        <a:pt x="384" y="249"/>
                        <a:pt x="382" y="251"/>
                      </a:cubicBezTo>
                      <a:cubicBezTo>
                        <a:pt x="380" y="253"/>
                        <a:pt x="382" y="259"/>
                        <a:pt x="384" y="261"/>
                      </a:cubicBezTo>
                      <a:cubicBezTo>
                        <a:pt x="385" y="262"/>
                        <a:pt x="387" y="263"/>
                        <a:pt x="387" y="264"/>
                      </a:cubicBezTo>
                      <a:cubicBezTo>
                        <a:pt x="388" y="265"/>
                        <a:pt x="389" y="268"/>
                        <a:pt x="389" y="269"/>
                      </a:cubicBezTo>
                      <a:cubicBezTo>
                        <a:pt x="388" y="270"/>
                        <a:pt x="386" y="271"/>
                        <a:pt x="385" y="272"/>
                      </a:cubicBezTo>
                      <a:cubicBezTo>
                        <a:pt x="383" y="272"/>
                        <a:pt x="382" y="273"/>
                        <a:pt x="380" y="274"/>
                      </a:cubicBezTo>
                      <a:cubicBezTo>
                        <a:pt x="377" y="275"/>
                        <a:pt x="375" y="278"/>
                        <a:pt x="373" y="281"/>
                      </a:cubicBezTo>
                      <a:cubicBezTo>
                        <a:pt x="371" y="284"/>
                        <a:pt x="369" y="288"/>
                        <a:pt x="367" y="291"/>
                      </a:cubicBezTo>
                      <a:cubicBezTo>
                        <a:pt x="366" y="292"/>
                        <a:pt x="366" y="293"/>
                        <a:pt x="365" y="294"/>
                      </a:cubicBezTo>
                      <a:cubicBezTo>
                        <a:pt x="363" y="292"/>
                        <a:pt x="362" y="290"/>
                        <a:pt x="360" y="288"/>
                      </a:cubicBezTo>
                      <a:cubicBezTo>
                        <a:pt x="353" y="282"/>
                        <a:pt x="345" y="275"/>
                        <a:pt x="337" y="271"/>
                      </a:cubicBezTo>
                      <a:cubicBezTo>
                        <a:pt x="333" y="269"/>
                        <a:pt x="331" y="270"/>
                        <a:pt x="327" y="271"/>
                      </a:cubicBezTo>
                      <a:cubicBezTo>
                        <a:pt x="323" y="272"/>
                        <a:pt x="322" y="273"/>
                        <a:pt x="318" y="275"/>
                      </a:cubicBezTo>
                      <a:cubicBezTo>
                        <a:pt x="315" y="277"/>
                        <a:pt x="312" y="277"/>
                        <a:pt x="308" y="277"/>
                      </a:cubicBezTo>
                      <a:cubicBezTo>
                        <a:pt x="305" y="277"/>
                        <a:pt x="302" y="277"/>
                        <a:pt x="299" y="277"/>
                      </a:cubicBezTo>
                      <a:cubicBezTo>
                        <a:pt x="295" y="276"/>
                        <a:pt x="292" y="273"/>
                        <a:pt x="288" y="272"/>
                      </a:cubicBezTo>
                      <a:cubicBezTo>
                        <a:pt x="284" y="270"/>
                        <a:pt x="279" y="270"/>
                        <a:pt x="275" y="270"/>
                      </a:cubicBezTo>
                      <a:cubicBezTo>
                        <a:pt x="269" y="269"/>
                        <a:pt x="263" y="267"/>
                        <a:pt x="257" y="265"/>
                      </a:cubicBezTo>
                      <a:cubicBezTo>
                        <a:pt x="246" y="261"/>
                        <a:pt x="236" y="255"/>
                        <a:pt x="225" y="250"/>
                      </a:cubicBezTo>
                      <a:cubicBezTo>
                        <a:pt x="220" y="248"/>
                        <a:pt x="213" y="245"/>
                        <a:pt x="208" y="242"/>
                      </a:cubicBezTo>
                      <a:cubicBezTo>
                        <a:pt x="204" y="239"/>
                        <a:pt x="200" y="237"/>
                        <a:pt x="196" y="233"/>
                      </a:cubicBezTo>
                      <a:cubicBezTo>
                        <a:pt x="191" y="228"/>
                        <a:pt x="185" y="221"/>
                        <a:pt x="178" y="217"/>
                      </a:cubicBezTo>
                      <a:cubicBezTo>
                        <a:pt x="175" y="214"/>
                        <a:pt x="170" y="213"/>
                        <a:pt x="169" y="210"/>
                      </a:cubicBezTo>
                      <a:cubicBezTo>
                        <a:pt x="167" y="206"/>
                        <a:pt x="168" y="202"/>
                        <a:pt x="170" y="199"/>
                      </a:cubicBezTo>
                      <a:cubicBezTo>
                        <a:pt x="176" y="191"/>
                        <a:pt x="174" y="185"/>
                        <a:pt x="170" y="176"/>
                      </a:cubicBezTo>
                      <a:cubicBezTo>
                        <a:pt x="165" y="168"/>
                        <a:pt x="160" y="159"/>
                        <a:pt x="153" y="152"/>
                      </a:cubicBezTo>
                      <a:cubicBezTo>
                        <a:pt x="147" y="145"/>
                        <a:pt x="140" y="138"/>
                        <a:pt x="135" y="131"/>
                      </a:cubicBezTo>
                      <a:cubicBezTo>
                        <a:pt x="130" y="124"/>
                        <a:pt x="125" y="117"/>
                        <a:pt x="119" y="111"/>
                      </a:cubicBezTo>
                      <a:cubicBezTo>
                        <a:pt x="113" y="105"/>
                        <a:pt x="104" y="100"/>
                        <a:pt x="98" y="93"/>
                      </a:cubicBezTo>
                      <a:cubicBezTo>
                        <a:pt x="91" y="86"/>
                        <a:pt x="84" y="79"/>
                        <a:pt x="78" y="71"/>
                      </a:cubicBezTo>
                      <a:cubicBezTo>
                        <a:pt x="74" y="64"/>
                        <a:pt x="71" y="56"/>
                        <a:pt x="67" y="49"/>
                      </a:cubicBezTo>
                      <a:cubicBezTo>
                        <a:pt x="62" y="41"/>
                        <a:pt x="60" y="34"/>
                        <a:pt x="54" y="27"/>
                      </a:cubicBezTo>
                      <a:cubicBezTo>
                        <a:pt x="51" y="24"/>
                        <a:pt x="48" y="21"/>
                        <a:pt x="45" y="18"/>
                      </a:cubicBezTo>
                      <a:cubicBezTo>
                        <a:pt x="43" y="16"/>
                        <a:pt x="41" y="12"/>
                        <a:pt x="38" y="11"/>
                      </a:cubicBezTo>
                      <a:cubicBezTo>
                        <a:pt x="34" y="9"/>
                        <a:pt x="29" y="10"/>
                        <a:pt x="29" y="14"/>
                      </a:cubicBezTo>
                      <a:cubicBezTo>
                        <a:pt x="28" y="17"/>
                        <a:pt x="29" y="21"/>
                        <a:pt x="30" y="24"/>
                      </a:cubicBezTo>
                      <a:cubicBezTo>
                        <a:pt x="32" y="32"/>
                        <a:pt x="34" y="40"/>
                        <a:pt x="37" y="47"/>
                      </a:cubicBezTo>
                      <a:cubicBezTo>
                        <a:pt x="41" y="55"/>
                        <a:pt x="44" y="63"/>
                        <a:pt x="50" y="69"/>
                      </a:cubicBezTo>
                      <a:cubicBezTo>
                        <a:pt x="56" y="75"/>
                        <a:pt x="62" y="79"/>
                        <a:pt x="67" y="85"/>
                      </a:cubicBezTo>
                      <a:cubicBezTo>
                        <a:pt x="77" y="98"/>
                        <a:pt x="87" y="111"/>
                        <a:pt x="96" y="124"/>
                      </a:cubicBezTo>
                      <a:cubicBezTo>
                        <a:pt x="98" y="127"/>
                        <a:pt x="99" y="132"/>
                        <a:pt x="102" y="136"/>
                      </a:cubicBezTo>
                      <a:cubicBezTo>
                        <a:pt x="104" y="139"/>
                        <a:pt x="106" y="142"/>
                        <a:pt x="109" y="146"/>
                      </a:cubicBezTo>
                      <a:cubicBezTo>
                        <a:pt x="111" y="148"/>
                        <a:pt x="113" y="152"/>
                        <a:pt x="112" y="155"/>
                      </a:cubicBezTo>
                      <a:cubicBezTo>
                        <a:pt x="111" y="157"/>
                        <a:pt x="109" y="158"/>
                        <a:pt x="108" y="159"/>
                      </a:cubicBezTo>
                      <a:cubicBezTo>
                        <a:pt x="108" y="161"/>
                        <a:pt x="108" y="162"/>
                        <a:pt x="107" y="164"/>
                      </a:cubicBezTo>
                      <a:cubicBezTo>
                        <a:pt x="103" y="164"/>
                        <a:pt x="101" y="163"/>
                        <a:pt x="99" y="160"/>
                      </a:cubicBezTo>
                      <a:cubicBezTo>
                        <a:pt x="96" y="157"/>
                        <a:pt x="93" y="154"/>
                        <a:pt x="90" y="151"/>
                      </a:cubicBezTo>
                      <a:cubicBezTo>
                        <a:pt x="84" y="145"/>
                        <a:pt x="77" y="139"/>
                        <a:pt x="74" y="132"/>
                      </a:cubicBezTo>
                      <a:cubicBezTo>
                        <a:pt x="71" y="125"/>
                        <a:pt x="72" y="118"/>
                        <a:pt x="68" y="111"/>
                      </a:cubicBezTo>
                      <a:cubicBezTo>
                        <a:pt x="66" y="108"/>
                        <a:pt x="63" y="108"/>
                        <a:pt x="59" y="107"/>
                      </a:cubicBezTo>
                      <a:cubicBezTo>
                        <a:pt x="50" y="104"/>
                        <a:pt x="40" y="99"/>
                        <a:pt x="32" y="94"/>
                      </a:cubicBezTo>
                      <a:cubicBezTo>
                        <a:pt x="27" y="91"/>
                        <a:pt x="24" y="85"/>
                        <a:pt x="26" y="80"/>
                      </a:cubicBezTo>
                      <a:cubicBezTo>
                        <a:pt x="32" y="80"/>
                        <a:pt x="38" y="83"/>
                        <a:pt x="43" y="85"/>
                      </a:cubicBezTo>
                      <a:cubicBezTo>
                        <a:pt x="42" y="82"/>
                        <a:pt x="42" y="80"/>
                        <a:pt x="40" y="77"/>
                      </a:cubicBezTo>
                      <a:cubicBezTo>
                        <a:pt x="38" y="75"/>
                        <a:pt x="35" y="73"/>
                        <a:pt x="33" y="71"/>
                      </a:cubicBezTo>
                      <a:cubicBezTo>
                        <a:pt x="27" y="65"/>
                        <a:pt x="23" y="58"/>
                        <a:pt x="18" y="51"/>
                      </a:cubicBezTo>
                      <a:cubicBezTo>
                        <a:pt x="14" y="43"/>
                        <a:pt x="11" y="33"/>
                        <a:pt x="8" y="24"/>
                      </a:cubicBezTo>
                      <a:cubicBezTo>
                        <a:pt x="6" y="19"/>
                        <a:pt x="3" y="14"/>
                        <a:pt x="1" y="9"/>
                      </a:cubicBezTo>
                      <a:cubicBezTo>
                        <a:pt x="1" y="7"/>
                        <a:pt x="1" y="6"/>
                        <a:pt x="0" y="4"/>
                      </a:cubicBezTo>
                      <a:cubicBezTo>
                        <a:pt x="3" y="3"/>
                        <a:pt x="6" y="2"/>
                        <a:pt x="7" y="2"/>
                      </a:cubicBezTo>
                      <a:cubicBezTo>
                        <a:pt x="14" y="1"/>
                        <a:pt x="21" y="0"/>
                        <a:pt x="27" y="0"/>
                      </a:cubicBezTo>
                      <a:cubicBezTo>
                        <a:pt x="32" y="0"/>
                        <a:pt x="33" y="0"/>
                        <a:pt x="36" y="2"/>
                      </a:cubicBezTo>
                      <a:cubicBezTo>
                        <a:pt x="39" y="4"/>
                        <a:pt x="44" y="7"/>
                        <a:pt x="47" y="9"/>
                      </a:cubicBezTo>
                      <a:cubicBezTo>
                        <a:pt x="52" y="11"/>
                        <a:pt x="57" y="13"/>
                        <a:pt x="62" y="14"/>
                      </a:cubicBezTo>
                      <a:cubicBezTo>
                        <a:pt x="67" y="15"/>
                        <a:pt x="72" y="17"/>
                        <a:pt x="78" y="18"/>
                      </a:cubicBezTo>
                      <a:cubicBezTo>
                        <a:pt x="80" y="19"/>
                        <a:pt x="82" y="20"/>
                        <a:pt x="84" y="20"/>
                      </a:cubicBezTo>
                      <a:cubicBezTo>
                        <a:pt x="88" y="20"/>
                        <a:pt x="91" y="20"/>
                        <a:pt x="94" y="20"/>
                      </a:cubicBezTo>
                      <a:cubicBezTo>
                        <a:pt x="99" y="20"/>
                        <a:pt x="105" y="21"/>
                        <a:pt x="110" y="21"/>
                      </a:cubicBezTo>
                      <a:cubicBezTo>
                        <a:pt x="116" y="20"/>
                        <a:pt x="121" y="18"/>
                        <a:pt x="126" y="17"/>
                      </a:cubicBezTo>
                      <a:cubicBezTo>
                        <a:pt x="131" y="16"/>
                        <a:pt x="137" y="15"/>
                        <a:pt x="142" y="15"/>
                      </a:cubicBezTo>
                      <a:cubicBezTo>
                        <a:pt x="147" y="15"/>
                        <a:pt x="153" y="12"/>
                        <a:pt x="158" y="14"/>
                      </a:cubicBezTo>
                      <a:cubicBezTo>
                        <a:pt x="160" y="15"/>
                        <a:pt x="162" y="17"/>
                        <a:pt x="163" y="18"/>
                      </a:cubicBezTo>
                      <a:cubicBezTo>
                        <a:pt x="166" y="20"/>
                        <a:pt x="168" y="21"/>
                        <a:pt x="170" y="23"/>
                      </a:cubicBezTo>
                      <a:cubicBezTo>
                        <a:pt x="174" y="27"/>
                        <a:pt x="179" y="31"/>
                        <a:pt x="182" y="36"/>
                      </a:cubicBezTo>
                      <a:cubicBezTo>
                        <a:pt x="187" y="45"/>
                        <a:pt x="192" y="62"/>
                        <a:pt x="206" y="61"/>
                      </a:cubicBezTo>
                      <a:cubicBezTo>
                        <a:pt x="209" y="60"/>
                        <a:pt x="210" y="59"/>
                        <a:pt x="212" y="58"/>
                      </a:cubicBezTo>
                      <a:cubicBezTo>
                        <a:pt x="214" y="56"/>
                        <a:pt x="216" y="54"/>
                        <a:pt x="217" y="51"/>
                      </a:cubicBezTo>
                      <a:cubicBezTo>
                        <a:pt x="219" y="47"/>
                        <a:pt x="224" y="41"/>
                        <a:pt x="229" y="40"/>
                      </a:cubicBezTo>
                      <a:cubicBezTo>
                        <a:pt x="235" y="40"/>
                        <a:pt x="240" y="50"/>
                        <a:pt x="242" y="54"/>
                      </a:cubicBezTo>
                      <a:cubicBezTo>
                        <a:pt x="245" y="59"/>
                        <a:pt x="246" y="63"/>
                        <a:pt x="249" y="68"/>
                      </a:cubicBezTo>
                      <a:cubicBezTo>
                        <a:pt x="253" y="75"/>
                        <a:pt x="258" y="81"/>
                        <a:pt x="262" y="88"/>
                      </a:cubicBezTo>
                      <a:cubicBezTo>
                        <a:pt x="264" y="91"/>
                        <a:pt x="265" y="95"/>
                        <a:pt x="267" y="97"/>
                      </a:cubicBezTo>
                      <a:cubicBezTo>
                        <a:pt x="272" y="103"/>
                        <a:pt x="278" y="108"/>
                        <a:pt x="286" y="110"/>
                      </a:cubicBezTo>
                      <a:cubicBezTo>
                        <a:pt x="287" y="111"/>
                        <a:pt x="288" y="111"/>
                        <a:pt x="290" y="112"/>
                      </a:cubicBezTo>
                      <a:cubicBezTo>
                        <a:pt x="289" y="117"/>
                        <a:pt x="289" y="122"/>
                        <a:pt x="289" y="127"/>
                      </a:cubicBezTo>
                      <a:cubicBezTo>
                        <a:pt x="289" y="135"/>
                        <a:pt x="287" y="142"/>
                        <a:pt x="286" y="149"/>
                      </a:cubicBezTo>
                      <a:cubicBezTo>
                        <a:pt x="285" y="155"/>
                        <a:pt x="286" y="164"/>
                        <a:pt x="287" y="170"/>
                      </a:cubicBezTo>
                      <a:cubicBezTo>
                        <a:pt x="288" y="176"/>
                        <a:pt x="292" y="182"/>
                        <a:pt x="293" y="189"/>
                      </a:cubicBezTo>
                      <a:cubicBezTo>
                        <a:pt x="294" y="196"/>
                        <a:pt x="296" y="201"/>
                        <a:pt x="299" y="207"/>
                      </a:cubicBezTo>
                      <a:cubicBezTo>
                        <a:pt x="302" y="213"/>
                        <a:pt x="304" y="219"/>
                        <a:pt x="309" y="223"/>
                      </a:cubicBezTo>
                      <a:cubicBezTo>
                        <a:pt x="313" y="228"/>
                        <a:pt x="318" y="232"/>
                        <a:pt x="323" y="236"/>
                      </a:cubicBezTo>
                      <a:cubicBezTo>
                        <a:pt x="328" y="240"/>
                        <a:pt x="332" y="240"/>
                        <a:pt x="338" y="239"/>
                      </a:cubicBezTo>
                      <a:cubicBezTo>
                        <a:pt x="345" y="238"/>
                        <a:pt x="351" y="236"/>
                        <a:pt x="358" y="234"/>
                      </a:cubicBezTo>
                      <a:cubicBezTo>
                        <a:pt x="365" y="233"/>
                        <a:pt x="371" y="232"/>
                        <a:pt x="377" y="230"/>
                      </a:cubicBezTo>
                      <a:cubicBezTo>
                        <a:pt x="386" y="227"/>
                        <a:pt x="390" y="224"/>
                        <a:pt x="395" y="216"/>
                      </a:cubicBezTo>
                      <a:cubicBezTo>
                        <a:pt x="396" y="213"/>
                        <a:pt x="397" y="210"/>
                        <a:pt x="398" y="207"/>
                      </a:cubicBezTo>
                      <a:cubicBezTo>
                        <a:pt x="398" y="204"/>
                        <a:pt x="398" y="200"/>
                        <a:pt x="400" y="198"/>
                      </a:cubicBezTo>
                      <a:cubicBezTo>
                        <a:pt x="403" y="194"/>
                        <a:pt x="412" y="192"/>
                        <a:pt x="417" y="190"/>
                      </a:cubicBezTo>
                      <a:cubicBezTo>
                        <a:pt x="423" y="187"/>
                        <a:pt x="430" y="188"/>
                        <a:pt x="436" y="188"/>
                      </a:cubicBezTo>
                      <a:cubicBezTo>
                        <a:pt x="440" y="188"/>
                        <a:pt x="444" y="188"/>
                        <a:pt x="448" y="189"/>
                      </a:cubicBezTo>
                      <a:cubicBezTo>
                        <a:pt x="453" y="190"/>
                        <a:pt x="452" y="193"/>
                        <a:pt x="449" y="19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0" name="Freeform 342"/>
                <p:cNvSpPr/>
                <p:nvPr/>
              </p:nvSpPr>
              <p:spPr bwMode="auto">
                <a:xfrm>
                  <a:off x="10969607" y="2151062"/>
                  <a:ext cx="2290759" cy="1214437"/>
                </a:xfrm>
                <a:custGeom>
                  <a:avLst/>
                  <a:gdLst/>
                  <a:ahLst/>
                  <a:cxnLst>
                    <a:cxn ang="0">
                      <a:pos x="839" y="111"/>
                    </a:cxn>
                    <a:cxn ang="0">
                      <a:pos x="813" y="146"/>
                    </a:cxn>
                    <a:cxn ang="0">
                      <a:pos x="806" y="164"/>
                    </a:cxn>
                    <a:cxn ang="0">
                      <a:pos x="755" y="200"/>
                    </a:cxn>
                    <a:cxn ang="0">
                      <a:pos x="739" y="227"/>
                    </a:cxn>
                    <a:cxn ang="0">
                      <a:pos x="726" y="211"/>
                    </a:cxn>
                    <a:cxn ang="0">
                      <a:pos x="737" y="277"/>
                    </a:cxn>
                    <a:cxn ang="0">
                      <a:pos x="709" y="299"/>
                    </a:cxn>
                    <a:cxn ang="0">
                      <a:pos x="664" y="335"/>
                    </a:cxn>
                    <a:cxn ang="0">
                      <a:pos x="653" y="354"/>
                    </a:cxn>
                    <a:cxn ang="0">
                      <a:pos x="669" y="414"/>
                    </a:cxn>
                    <a:cxn ang="0">
                      <a:pos x="670" y="458"/>
                    </a:cxn>
                    <a:cxn ang="0">
                      <a:pos x="634" y="417"/>
                    </a:cxn>
                    <a:cxn ang="0">
                      <a:pos x="603" y="374"/>
                    </a:cxn>
                    <a:cxn ang="0">
                      <a:pos x="543" y="367"/>
                    </a:cxn>
                    <a:cxn ang="0">
                      <a:pos x="515" y="372"/>
                    </a:cxn>
                    <a:cxn ang="0">
                      <a:pos x="520" y="388"/>
                    </a:cxn>
                    <a:cxn ang="0">
                      <a:pos x="485" y="379"/>
                    </a:cxn>
                    <a:cxn ang="0">
                      <a:pos x="447" y="391"/>
                    </a:cxn>
                    <a:cxn ang="0">
                      <a:pos x="412" y="438"/>
                    </a:cxn>
                    <a:cxn ang="0">
                      <a:pos x="389" y="428"/>
                    </a:cxn>
                    <a:cxn ang="0">
                      <a:pos x="364" y="385"/>
                    </a:cxn>
                    <a:cxn ang="0">
                      <a:pos x="334" y="389"/>
                    </a:cxn>
                    <a:cxn ang="0">
                      <a:pos x="292" y="354"/>
                    </a:cxn>
                    <a:cxn ang="0">
                      <a:pos x="264" y="346"/>
                    </a:cxn>
                    <a:cxn ang="0">
                      <a:pos x="216" y="351"/>
                    </a:cxn>
                    <a:cxn ang="0">
                      <a:pos x="184" y="345"/>
                    </a:cxn>
                    <a:cxn ang="0">
                      <a:pos x="149" y="331"/>
                    </a:cxn>
                    <a:cxn ang="0">
                      <a:pos x="120" y="328"/>
                    </a:cxn>
                    <a:cxn ang="0">
                      <a:pos x="58" y="280"/>
                    </a:cxn>
                    <a:cxn ang="0">
                      <a:pos x="32" y="219"/>
                    </a:cxn>
                    <a:cxn ang="0">
                      <a:pos x="9" y="133"/>
                    </a:cxn>
                    <a:cxn ang="0">
                      <a:pos x="17" y="77"/>
                    </a:cxn>
                    <a:cxn ang="0">
                      <a:pos x="3" y="23"/>
                    </a:cxn>
                    <a:cxn ang="0">
                      <a:pos x="26" y="20"/>
                    </a:cxn>
                    <a:cxn ang="0">
                      <a:pos x="34" y="43"/>
                    </a:cxn>
                    <a:cxn ang="0">
                      <a:pos x="42" y="13"/>
                    </a:cxn>
                    <a:cxn ang="0">
                      <a:pos x="448" y="0"/>
                    </a:cxn>
                    <a:cxn ang="0">
                      <a:pos x="473" y="16"/>
                    </a:cxn>
                    <a:cxn ang="0">
                      <a:pos x="499" y="16"/>
                    </a:cxn>
                    <a:cxn ang="0">
                      <a:pos x="534" y="24"/>
                    </a:cxn>
                    <a:cxn ang="0">
                      <a:pos x="509" y="55"/>
                    </a:cxn>
                    <a:cxn ang="0">
                      <a:pos x="587" y="57"/>
                    </a:cxn>
                    <a:cxn ang="0">
                      <a:pos x="587" y="72"/>
                    </a:cxn>
                    <a:cxn ang="0">
                      <a:pos x="560" y="140"/>
                    </a:cxn>
                    <a:cxn ang="0">
                      <a:pos x="584" y="132"/>
                    </a:cxn>
                    <a:cxn ang="0">
                      <a:pos x="625" y="82"/>
                    </a:cxn>
                    <a:cxn ang="0">
                      <a:pos x="638" y="131"/>
                    </a:cxn>
                    <a:cxn ang="0">
                      <a:pos x="663" y="158"/>
                    </a:cxn>
                    <a:cxn ang="0">
                      <a:pos x="676" y="139"/>
                    </a:cxn>
                    <a:cxn ang="0">
                      <a:pos x="692" y="130"/>
                    </a:cxn>
                    <a:cxn ang="0">
                      <a:pos x="709" y="128"/>
                    </a:cxn>
                    <a:cxn ang="0">
                      <a:pos x="739" y="101"/>
                    </a:cxn>
                    <a:cxn ang="0">
                      <a:pos x="764" y="89"/>
                    </a:cxn>
                    <a:cxn ang="0">
                      <a:pos x="795" y="91"/>
                    </a:cxn>
                    <a:cxn ang="0">
                      <a:pos x="826" y="61"/>
                    </a:cxn>
                    <a:cxn ang="0">
                      <a:pos x="839" y="44"/>
                    </a:cxn>
                    <a:cxn ang="0">
                      <a:pos x="857" y="60"/>
                    </a:cxn>
                    <a:cxn ang="0">
                      <a:pos x="872" y="90"/>
                    </a:cxn>
                  </a:cxnLst>
                  <a:rect l="0" t="0" r="r" b="b"/>
                  <a:pathLst>
                    <a:path w="872" h="462">
                      <a:moveTo>
                        <a:pt x="872" y="91"/>
                      </a:moveTo>
                      <a:cubicBezTo>
                        <a:pt x="868" y="94"/>
                        <a:pt x="863" y="96"/>
                        <a:pt x="858" y="99"/>
                      </a:cubicBezTo>
                      <a:cubicBezTo>
                        <a:pt x="851" y="103"/>
                        <a:pt x="845" y="107"/>
                        <a:pt x="839" y="111"/>
                      </a:cubicBezTo>
                      <a:cubicBezTo>
                        <a:pt x="833" y="116"/>
                        <a:pt x="823" y="119"/>
                        <a:pt x="819" y="126"/>
                      </a:cubicBezTo>
                      <a:cubicBezTo>
                        <a:pt x="817" y="128"/>
                        <a:pt x="816" y="131"/>
                        <a:pt x="816" y="134"/>
                      </a:cubicBezTo>
                      <a:cubicBezTo>
                        <a:pt x="815" y="138"/>
                        <a:pt x="812" y="142"/>
                        <a:pt x="813" y="146"/>
                      </a:cubicBezTo>
                      <a:cubicBezTo>
                        <a:pt x="814" y="149"/>
                        <a:pt x="819" y="152"/>
                        <a:pt x="822" y="154"/>
                      </a:cubicBezTo>
                      <a:cubicBezTo>
                        <a:pt x="825" y="155"/>
                        <a:pt x="831" y="156"/>
                        <a:pt x="826" y="160"/>
                      </a:cubicBezTo>
                      <a:cubicBezTo>
                        <a:pt x="821" y="163"/>
                        <a:pt x="813" y="163"/>
                        <a:pt x="806" y="164"/>
                      </a:cubicBezTo>
                      <a:cubicBezTo>
                        <a:pt x="799" y="164"/>
                        <a:pt x="794" y="165"/>
                        <a:pt x="787" y="167"/>
                      </a:cubicBezTo>
                      <a:cubicBezTo>
                        <a:pt x="779" y="170"/>
                        <a:pt x="769" y="172"/>
                        <a:pt x="763" y="179"/>
                      </a:cubicBezTo>
                      <a:cubicBezTo>
                        <a:pt x="759" y="185"/>
                        <a:pt x="758" y="193"/>
                        <a:pt x="755" y="200"/>
                      </a:cubicBezTo>
                      <a:cubicBezTo>
                        <a:pt x="753" y="207"/>
                        <a:pt x="751" y="214"/>
                        <a:pt x="750" y="221"/>
                      </a:cubicBezTo>
                      <a:cubicBezTo>
                        <a:pt x="748" y="227"/>
                        <a:pt x="747" y="234"/>
                        <a:pt x="744" y="240"/>
                      </a:cubicBezTo>
                      <a:cubicBezTo>
                        <a:pt x="742" y="237"/>
                        <a:pt x="740" y="231"/>
                        <a:pt x="739" y="227"/>
                      </a:cubicBezTo>
                      <a:cubicBezTo>
                        <a:pt x="737" y="223"/>
                        <a:pt x="736" y="218"/>
                        <a:pt x="735" y="213"/>
                      </a:cubicBezTo>
                      <a:cubicBezTo>
                        <a:pt x="735" y="210"/>
                        <a:pt x="734" y="204"/>
                        <a:pt x="730" y="203"/>
                      </a:cubicBezTo>
                      <a:cubicBezTo>
                        <a:pt x="726" y="203"/>
                        <a:pt x="726" y="208"/>
                        <a:pt x="726" y="211"/>
                      </a:cubicBezTo>
                      <a:cubicBezTo>
                        <a:pt x="727" y="218"/>
                        <a:pt x="728" y="225"/>
                        <a:pt x="728" y="232"/>
                      </a:cubicBezTo>
                      <a:cubicBezTo>
                        <a:pt x="728" y="240"/>
                        <a:pt x="729" y="248"/>
                        <a:pt x="732" y="255"/>
                      </a:cubicBezTo>
                      <a:cubicBezTo>
                        <a:pt x="734" y="262"/>
                        <a:pt x="740" y="269"/>
                        <a:pt x="737" y="277"/>
                      </a:cubicBezTo>
                      <a:cubicBezTo>
                        <a:pt x="735" y="281"/>
                        <a:pt x="732" y="283"/>
                        <a:pt x="729" y="286"/>
                      </a:cubicBezTo>
                      <a:cubicBezTo>
                        <a:pt x="725" y="288"/>
                        <a:pt x="722" y="293"/>
                        <a:pt x="718" y="295"/>
                      </a:cubicBezTo>
                      <a:cubicBezTo>
                        <a:pt x="715" y="297"/>
                        <a:pt x="712" y="297"/>
                        <a:pt x="709" y="299"/>
                      </a:cubicBezTo>
                      <a:cubicBezTo>
                        <a:pt x="704" y="302"/>
                        <a:pt x="699" y="306"/>
                        <a:pt x="694" y="309"/>
                      </a:cubicBezTo>
                      <a:cubicBezTo>
                        <a:pt x="689" y="312"/>
                        <a:pt x="685" y="316"/>
                        <a:pt x="680" y="320"/>
                      </a:cubicBezTo>
                      <a:cubicBezTo>
                        <a:pt x="675" y="324"/>
                        <a:pt x="668" y="329"/>
                        <a:pt x="664" y="335"/>
                      </a:cubicBezTo>
                      <a:cubicBezTo>
                        <a:pt x="662" y="337"/>
                        <a:pt x="660" y="340"/>
                        <a:pt x="659" y="343"/>
                      </a:cubicBezTo>
                      <a:cubicBezTo>
                        <a:pt x="658" y="345"/>
                        <a:pt x="657" y="347"/>
                        <a:pt x="656" y="349"/>
                      </a:cubicBezTo>
                      <a:cubicBezTo>
                        <a:pt x="655" y="351"/>
                        <a:pt x="654" y="352"/>
                        <a:pt x="653" y="354"/>
                      </a:cubicBezTo>
                      <a:cubicBezTo>
                        <a:pt x="652" y="360"/>
                        <a:pt x="654" y="369"/>
                        <a:pt x="655" y="374"/>
                      </a:cubicBezTo>
                      <a:cubicBezTo>
                        <a:pt x="657" y="381"/>
                        <a:pt x="660" y="387"/>
                        <a:pt x="662" y="394"/>
                      </a:cubicBezTo>
                      <a:cubicBezTo>
                        <a:pt x="664" y="401"/>
                        <a:pt x="667" y="407"/>
                        <a:pt x="669" y="414"/>
                      </a:cubicBezTo>
                      <a:cubicBezTo>
                        <a:pt x="671" y="422"/>
                        <a:pt x="674" y="430"/>
                        <a:pt x="674" y="439"/>
                      </a:cubicBezTo>
                      <a:cubicBezTo>
                        <a:pt x="673" y="442"/>
                        <a:pt x="673" y="446"/>
                        <a:pt x="672" y="449"/>
                      </a:cubicBezTo>
                      <a:cubicBezTo>
                        <a:pt x="672" y="452"/>
                        <a:pt x="672" y="456"/>
                        <a:pt x="670" y="458"/>
                      </a:cubicBezTo>
                      <a:cubicBezTo>
                        <a:pt x="665" y="462"/>
                        <a:pt x="655" y="453"/>
                        <a:pt x="652" y="449"/>
                      </a:cubicBezTo>
                      <a:cubicBezTo>
                        <a:pt x="646" y="443"/>
                        <a:pt x="642" y="435"/>
                        <a:pt x="638" y="428"/>
                      </a:cubicBezTo>
                      <a:cubicBezTo>
                        <a:pt x="635" y="424"/>
                        <a:pt x="634" y="422"/>
                        <a:pt x="634" y="417"/>
                      </a:cubicBezTo>
                      <a:cubicBezTo>
                        <a:pt x="634" y="413"/>
                        <a:pt x="635" y="410"/>
                        <a:pt x="635" y="406"/>
                      </a:cubicBezTo>
                      <a:cubicBezTo>
                        <a:pt x="635" y="398"/>
                        <a:pt x="631" y="389"/>
                        <a:pt x="624" y="384"/>
                      </a:cubicBezTo>
                      <a:cubicBezTo>
                        <a:pt x="618" y="378"/>
                        <a:pt x="611" y="377"/>
                        <a:pt x="603" y="374"/>
                      </a:cubicBezTo>
                      <a:cubicBezTo>
                        <a:pt x="595" y="371"/>
                        <a:pt x="586" y="372"/>
                        <a:pt x="578" y="370"/>
                      </a:cubicBezTo>
                      <a:cubicBezTo>
                        <a:pt x="570" y="368"/>
                        <a:pt x="562" y="368"/>
                        <a:pt x="553" y="367"/>
                      </a:cubicBezTo>
                      <a:cubicBezTo>
                        <a:pt x="550" y="367"/>
                        <a:pt x="547" y="367"/>
                        <a:pt x="543" y="367"/>
                      </a:cubicBezTo>
                      <a:cubicBezTo>
                        <a:pt x="540" y="367"/>
                        <a:pt x="533" y="366"/>
                        <a:pt x="531" y="368"/>
                      </a:cubicBezTo>
                      <a:cubicBezTo>
                        <a:pt x="528" y="370"/>
                        <a:pt x="530" y="374"/>
                        <a:pt x="525" y="374"/>
                      </a:cubicBezTo>
                      <a:cubicBezTo>
                        <a:pt x="522" y="375"/>
                        <a:pt x="518" y="372"/>
                        <a:pt x="515" y="372"/>
                      </a:cubicBezTo>
                      <a:cubicBezTo>
                        <a:pt x="517" y="377"/>
                        <a:pt x="524" y="380"/>
                        <a:pt x="528" y="383"/>
                      </a:cubicBezTo>
                      <a:cubicBezTo>
                        <a:pt x="536" y="392"/>
                        <a:pt x="536" y="392"/>
                        <a:pt x="536" y="392"/>
                      </a:cubicBezTo>
                      <a:cubicBezTo>
                        <a:pt x="531" y="391"/>
                        <a:pt x="525" y="390"/>
                        <a:pt x="520" y="388"/>
                      </a:cubicBezTo>
                      <a:cubicBezTo>
                        <a:pt x="515" y="386"/>
                        <a:pt x="509" y="383"/>
                        <a:pt x="504" y="382"/>
                      </a:cubicBezTo>
                      <a:cubicBezTo>
                        <a:pt x="500" y="381"/>
                        <a:pt x="497" y="382"/>
                        <a:pt x="494" y="381"/>
                      </a:cubicBezTo>
                      <a:cubicBezTo>
                        <a:pt x="491" y="380"/>
                        <a:pt x="489" y="379"/>
                        <a:pt x="485" y="379"/>
                      </a:cubicBezTo>
                      <a:cubicBezTo>
                        <a:pt x="479" y="379"/>
                        <a:pt x="474" y="380"/>
                        <a:pt x="469" y="383"/>
                      </a:cubicBezTo>
                      <a:cubicBezTo>
                        <a:pt x="465" y="385"/>
                        <a:pt x="462" y="386"/>
                        <a:pt x="459" y="388"/>
                      </a:cubicBezTo>
                      <a:cubicBezTo>
                        <a:pt x="455" y="389"/>
                        <a:pt x="451" y="389"/>
                        <a:pt x="447" y="391"/>
                      </a:cubicBezTo>
                      <a:cubicBezTo>
                        <a:pt x="440" y="395"/>
                        <a:pt x="434" y="399"/>
                        <a:pt x="427" y="403"/>
                      </a:cubicBezTo>
                      <a:cubicBezTo>
                        <a:pt x="420" y="407"/>
                        <a:pt x="417" y="411"/>
                        <a:pt x="416" y="419"/>
                      </a:cubicBezTo>
                      <a:cubicBezTo>
                        <a:pt x="415" y="425"/>
                        <a:pt x="413" y="432"/>
                        <a:pt x="412" y="438"/>
                      </a:cubicBezTo>
                      <a:cubicBezTo>
                        <a:pt x="412" y="439"/>
                        <a:pt x="412" y="441"/>
                        <a:pt x="412" y="443"/>
                      </a:cubicBezTo>
                      <a:cubicBezTo>
                        <a:pt x="410" y="442"/>
                        <a:pt x="409" y="442"/>
                        <a:pt x="408" y="441"/>
                      </a:cubicBezTo>
                      <a:cubicBezTo>
                        <a:pt x="400" y="439"/>
                        <a:pt x="394" y="434"/>
                        <a:pt x="389" y="428"/>
                      </a:cubicBezTo>
                      <a:cubicBezTo>
                        <a:pt x="387" y="426"/>
                        <a:pt x="386" y="422"/>
                        <a:pt x="384" y="419"/>
                      </a:cubicBezTo>
                      <a:cubicBezTo>
                        <a:pt x="380" y="412"/>
                        <a:pt x="375" y="406"/>
                        <a:pt x="371" y="399"/>
                      </a:cubicBezTo>
                      <a:cubicBezTo>
                        <a:pt x="368" y="394"/>
                        <a:pt x="367" y="390"/>
                        <a:pt x="364" y="385"/>
                      </a:cubicBezTo>
                      <a:cubicBezTo>
                        <a:pt x="362" y="381"/>
                        <a:pt x="357" y="371"/>
                        <a:pt x="351" y="371"/>
                      </a:cubicBezTo>
                      <a:cubicBezTo>
                        <a:pt x="346" y="372"/>
                        <a:pt x="341" y="378"/>
                        <a:pt x="339" y="382"/>
                      </a:cubicBezTo>
                      <a:cubicBezTo>
                        <a:pt x="338" y="385"/>
                        <a:pt x="336" y="387"/>
                        <a:pt x="334" y="389"/>
                      </a:cubicBezTo>
                      <a:cubicBezTo>
                        <a:pt x="332" y="390"/>
                        <a:pt x="331" y="391"/>
                        <a:pt x="328" y="392"/>
                      </a:cubicBezTo>
                      <a:cubicBezTo>
                        <a:pt x="314" y="393"/>
                        <a:pt x="309" y="376"/>
                        <a:pt x="304" y="367"/>
                      </a:cubicBezTo>
                      <a:cubicBezTo>
                        <a:pt x="301" y="362"/>
                        <a:pt x="296" y="358"/>
                        <a:pt x="292" y="354"/>
                      </a:cubicBezTo>
                      <a:cubicBezTo>
                        <a:pt x="290" y="352"/>
                        <a:pt x="288" y="351"/>
                        <a:pt x="285" y="349"/>
                      </a:cubicBezTo>
                      <a:cubicBezTo>
                        <a:pt x="284" y="348"/>
                        <a:pt x="282" y="346"/>
                        <a:pt x="280" y="345"/>
                      </a:cubicBezTo>
                      <a:cubicBezTo>
                        <a:pt x="275" y="343"/>
                        <a:pt x="269" y="346"/>
                        <a:pt x="264" y="346"/>
                      </a:cubicBezTo>
                      <a:cubicBezTo>
                        <a:pt x="259" y="346"/>
                        <a:pt x="253" y="347"/>
                        <a:pt x="248" y="348"/>
                      </a:cubicBezTo>
                      <a:cubicBezTo>
                        <a:pt x="243" y="349"/>
                        <a:pt x="238" y="351"/>
                        <a:pt x="232" y="352"/>
                      </a:cubicBezTo>
                      <a:cubicBezTo>
                        <a:pt x="227" y="352"/>
                        <a:pt x="221" y="351"/>
                        <a:pt x="216" y="351"/>
                      </a:cubicBezTo>
                      <a:cubicBezTo>
                        <a:pt x="213" y="351"/>
                        <a:pt x="210" y="351"/>
                        <a:pt x="206" y="351"/>
                      </a:cubicBezTo>
                      <a:cubicBezTo>
                        <a:pt x="204" y="351"/>
                        <a:pt x="202" y="350"/>
                        <a:pt x="200" y="349"/>
                      </a:cubicBezTo>
                      <a:cubicBezTo>
                        <a:pt x="194" y="348"/>
                        <a:pt x="189" y="346"/>
                        <a:pt x="184" y="345"/>
                      </a:cubicBezTo>
                      <a:cubicBezTo>
                        <a:pt x="179" y="344"/>
                        <a:pt x="174" y="342"/>
                        <a:pt x="169" y="340"/>
                      </a:cubicBezTo>
                      <a:cubicBezTo>
                        <a:pt x="166" y="338"/>
                        <a:pt x="161" y="335"/>
                        <a:pt x="158" y="333"/>
                      </a:cubicBezTo>
                      <a:cubicBezTo>
                        <a:pt x="155" y="331"/>
                        <a:pt x="154" y="331"/>
                        <a:pt x="149" y="331"/>
                      </a:cubicBezTo>
                      <a:cubicBezTo>
                        <a:pt x="143" y="331"/>
                        <a:pt x="136" y="332"/>
                        <a:pt x="129" y="333"/>
                      </a:cubicBezTo>
                      <a:cubicBezTo>
                        <a:pt x="128" y="333"/>
                        <a:pt x="125" y="334"/>
                        <a:pt x="122" y="335"/>
                      </a:cubicBezTo>
                      <a:cubicBezTo>
                        <a:pt x="122" y="332"/>
                        <a:pt x="121" y="330"/>
                        <a:pt x="120" y="328"/>
                      </a:cubicBezTo>
                      <a:cubicBezTo>
                        <a:pt x="117" y="319"/>
                        <a:pt x="105" y="314"/>
                        <a:pt x="97" y="310"/>
                      </a:cubicBezTo>
                      <a:cubicBezTo>
                        <a:pt x="90" y="307"/>
                        <a:pt x="82" y="306"/>
                        <a:pt x="75" y="301"/>
                      </a:cubicBezTo>
                      <a:cubicBezTo>
                        <a:pt x="69" y="296"/>
                        <a:pt x="61" y="287"/>
                        <a:pt x="58" y="280"/>
                      </a:cubicBezTo>
                      <a:cubicBezTo>
                        <a:pt x="56" y="272"/>
                        <a:pt x="56" y="265"/>
                        <a:pt x="55" y="257"/>
                      </a:cubicBezTo>
                      <a:cubicBezTo>
                        <a:pt x="53" y="250"/>
                        <a:pt x="50" y="241"/>
                        <a:pt x="44" y="236"/>
                      </a:cubicBezTo>
                      <a:cubicBezTo>
                        <a:pt x="39" y="230"/>
                        <a:pt x="37" y="224"/>
                        <a:pt x="32" y="219"/>
                      </a:cubicBezTo>
                      <a:cubicBezTo>
                        <a:pt x="28" y="213"/>
                        <a:pt x="26" y="207"/>
                        <a:pt x="22" y="201"/>
                      </a:cubicBezTo>
                      <a:cubicBezTo>
                        <a:pt x="15" y="190"/>
                        <a:pt x="15" y="176"/>
                        <a:pt x="13" y="163"/>
                      </a:cubicBezTo>
                      <a:cubicBezTo>
                        <a:pt x="11" y="153"/>
                        <a:pt x="9" y="143"/>
                        <a:pt x="9" y="133"/>
                      </a:cubicBezTo>
                      <a:cubicBezTo>
                        <a:pt x="9" y="124"/>
                        <a:pt x="11" y="115"/>
                        <a:pt x="12" y="106"/>
                      </a:cubicBezTo>
                      <a:cubicBezTo>
                        <a:pt x="14" y="100"/>
                        <a:pt x="15" y="95"/>
                        <a:pt x="16" y="89"/>
                      </a:cubicBezTo>
                      <a:cubicBezTo>
                        <a:pt x="17" y="85"/>
                        <a:pt x="17" y="81"/>
                        <a:pt x="17" y="77"/>
                      </a:cubicBezTo>
                      <a:cubicBezTo>
                        <a:pt x="17" y="59"/>
                        <a:pt x="17" y="59"/>
                        <a:pt x="17" y="59"/>
                      </a:cubicBezTo>
                      <a:cubicBezTo>
                        <a:pt x="17" y="55"/>
                        <a:pt x="18" y="50"/>
                        <a:pt x="18" y="46"/>
                      </a:cubicBezTo>
                      <a:cubicBezTo>
                        <a:pt x="16" y="37"/>
                        <a:pt x="9" y="30"/>
                        <a:pt x="3" y="23"/>
                      </a:cubicBezTo>
                      <a:cubicBezTo>
                        <a:pt x="1" y="20"/>
                        <a:pt x="0" y="17"/>
                        <a:pt x="4" y="16"/>
                      </a:cubicBezTo>
                      <a:cubicBezTo>
                        <a:pt x="7" y="15"/>
                        <a:pt x="11" y="16"/>
                        <a:pt x="13" y="17"/>
                      </a:cubicBezTo>
                      <a:cubicBezTo>
                        <a:pt x="17" y="19"/>
                        <a:pt x="22" y="19"/>
                        <a:pt x="26" y="20"/>
                      </a:cubicBezTo>
                      <a:cubicBezTo>
                        <a:pt x="30" y="21"/>
                        <a:pt x="33" y="20"/>
                        <a:pt x="33" y="25"/>
                      </a:cubicBezTo>
                      <a:cubicBezTo>
                        <a:pt x="33" y="29"/>
                        <a:pt x="28" y="31"/>
                        <a:pt x="27" y="35"/>
                      </a:cubicBezTo>
                      <a:cubicBezTo>
                        <a:pt x="26" y="40"/>
                        <a:pt x="31" y="42"/>
                        <a:pt x="34" y="43"/>
                      </a:cubicBezTo>
                      <a:cubicBezTo>
                        <a:pt x="37" y="45"/>
                        <a:pt x="42" y="47"/>
                        <a:pt x="44" y="44"/>
                      </a:cubicBezTo>
                      <a:cubicBezTo>
                        <a:pt x="47" y="42"/>
                        <a:pt x="46" y="37"/>
                        <a:pt x="46" y="34"/>
                      </a:cubicBezTo>
                      <a:cubicBezTo>
                        <a:pt x="46" y="27"/>
                        <a:pt x="45" y="19"/>
                        <a:pt x="42" y="13"/>
                      </a:cubicBezTo>
                      <a:cubicBezTo>
                        <a:pt x="40" y="9"/>
                        <a:pt x="38" y="4"/>
                        <a:pt x="35" y="0"/>
                      </a:cubicBezTo>
                      <a:cubicBezTo>
                        <a:pt x="444" y="0"/>
                        <a:pt x="444" y="0"/>
                        <a:pt x="444" y="0"/>
                      </a:cubicBezTo>
                      <a:cubicBezTo>
                        <a:pt x="445" y="0"/>
                        <a:pt x="447" y="0"/>
                        <a:pt x="448" y="0"/>
                      </a:cubicBezTo>
                      <a:cubicBezTo>
                        <a:pt x="453" y="1"/>
                        <a:pt x="454" y="7"/>
                        <a:pt x="459" y="9"/>
                      </a:cubicBezTo>
                      <a:cubicBezTo>
                        <a:pt x="461" y="10"/>
                        <a:pt x="465" y="9"/>
                        <a:pt x="467" y="10"/>
                      </a:cubicBezTo>
                      <a:cubicBezTo>
                        <a:pt x="470" y="12"/>
                        <a:pt x="469" y="16"/>
                        <a:pt x="473" y="16"/>
                      </a:cubicBezTo>
                      <a:cubicBezTo>
                        <a:pt x="475" y="15"/>
                        <a:pt x="477" y="13"/>
                        <a:pt x="478" y="13"/>
                      </a:cubicBezTo>
                      <a:cubicBezTo>
                        <a:pt x="479" y="12"/>
                        <a:pt x="481" y="13"/>
                        <a:pt x="482" y="12"/>
                      </a:cubicBezTo>
                      <a:cubicBezTo>
                        <a:pt x="489" y="12"/>
                        <a:pt x="494" y="13"/>
                        <a:pt x="499" y="16"/>
                      </a:cubicBezTo>
                      <a:cubicBezTo>
                        <a:pt x="505" y="18"/>
                        <a:pt x="512" y="21"/>
                        <a:pt x="518" y="22"/>
                      </a:cubicBezTo>
                      <a:cubicBezTo>
                        <a:pt x="520" y="23"/>
                        <a:pt x="522" y="23"/>
                        <a:pt x="525" y="23"/>
                      </a:cubicBezTo>
                      <a:cubicBezTo>
                        <a:pt x="528" y="23"/>
                        <a:pt x="531" y="24"/>
                        <a:pt x="534" y="24"/>
                      </a:cubicBezTo>
                      <a:cubicBezTo>
                        <a:pt x="534" y="24"/>
                        <a:pt x="535" y="24"/>
                        <a:pt x="535" y="24"/>
                      </a:cubicBezTo>
                      <a:cubicBezTo>
                        <a:pt x="529" y="30"/>
                        <a:pt x="522" y="36"/>
                        <a:pt x="515" y="41"/>
                      </a:cubicBezTo>
                      <a:cubicBezTo>
                        <a:pt x="510" y="45"/>
                        <a:pt x="499" y="51"/>
                        <a:pt x="509" y="55"/>
                      </a:cubicBezTo>
                      <a:cubicBezTo>
                        <a:pt x="522" y="61"/>
                        <a:pt x="535" y="48"/>
                        <a:pt x="546" y="45"/>
                      </a:cubicBezTo>
                      <a:cubicBezTo>
                        <a:pt x="554" y="42"/>
                        <a:pt x="560" y="50"/>
                        <a:pt x="566" y="53"/>
                      </a:cubicBezTo>
                      <a:cubicBezTo>
                        <a:pt x="573" y="55"/>
                        <a:pt x="580" y="57"/>
                        <a:pt x="587" y="57"/>
                      </a:cubicBezTo>
                      <a:cubicBezTo>
                        <a:pt x="594" y="57"/>
                        <a:pt x="601" y="54"/>
                        <a:pt x="607" y="56"/>
                      </a:cubicBezTo>
                      <a:cubicBezTo>
                        <a:pt x="613" y="59"/>
                        <a:pt x="617" y="66"/>
                        <a:pt x="608" y="69"/>
                      </a:cubicBezTo>
                      <a:cubicBezTo>
                        <a:pt x="602" y="71"/>
                        <a:pt x="594" y="70"/>
                        <a:pt x="587" y="72"/>
                      </a:cubicBezTo>
                      <a:cubicBezTo>
                        <a:pt x="580" y="75"/>
                        <a:pt x="576" y="79"/>
                        <a:pt x="572" y="84"/>
                      </a:cubicBezTo>
                      <a:cubicBezTo>
                        <a:pt x="565" y="94"/>
                        <a:pt x="561" y="109"/>
                        <a:pt x="560" y="121"/>
                      </a:cubicBezTo>
                      <a:cubicBezTo>
                        <a:pt x="559" y="127"/>
                        <a:pt x="560" y="134"/>
                        <a:pt x="560" y="140"/>
                      </a:cubicBezTo>
                      <a:cubicBezTo>
                        <a:pt x="560" y="145"/>
                        <a:pt x="561" y="156"/>
                        <a:pt x="564" y="159"/>
                      </a:cubicBezTo>
                      <a:cubicBezTo>
                        <a:pt x="568" y="164"/>
                        <a:pt x="578" y="158"/>
                        <a:pt x="581" y="153"/>
                      </a:cubicBezTo>
                      <a:cubicBezTo>
                        <a:pt x="586" y="147"/>
                        <a:pt x="583" y="140"/>
                        <a:pt x="584" y="132"/>
                      </a:cubicBezTo>
                      <a:cubicBezTo>
                        <a:pt x="585" y="120"/>
                        <a:pt x="587" y="109"/>
                        <a:pt x="592" y="98"/>
                      </a:cubicBezTo>
                      <a:cubicBezTo>
                        <a:pt x="595" y="91"/>
                        <a:pt x="599" y="84"/>
                        <a:pt x="606" y="81"/>
                      </a:cubicBezTo>
                      <a:cubicBezTo>
                        <a:pt x="610" y="80"/>
                        <a:pt x="622" y="79"/>
                        <a:pt x="625" y="82"/>
                      </a:cubicBezTo>
                      <a:cubicBezTo>
                        <a:pt x="639" y="93"/>
                        <a:pt x="612" y="107"/>
                        <a:pt x="618" y="117"/>
                      </a:cubicBezTo>
                      <a:cubicBezTo>
                        <a:pt x="623" y="124"/>
                        <a:pt x="628" y="114"/>
                        <a:pt x="633" y="114"/>
                      </a:cubicBezTo>
                      <a:cubicBezTo>
                        <a:pt x="642" y="115"/>
                        <a:pt x="639" y="125"/>
                        <a:pt x="638" y="131"/>
                      </a:cubicBezTo>
                      <a:cubicBezTo>
                        <a:pt x="637" y="137"/>
                        <a:pt x="637" y="143"/>
                        <a:pt x="635" y="149"/>
                      </a:cubicBezTo>
                      <a:cubicBezTo>
                        <a:pt x="633" y="154"/>
                        <a:pt x="630" y="158"/>
                        <a:pt x="629" y="164"/>
                      </a:cubicBezTo>
                      <a:cubicBezTo>
                        <a:pt x="637" y="170"/>
                        <a:pt x="654" y="161"/>
                        <a:pt x="663" y="158"/>
                      </a:cubicBezTo>
                      <a:cubicBezTo>
                        <a:pt x="668" y="157"/>
                        <a:pt x="674" y="155"/>
                        <a:pt x="679" y="153"/>
                      </a:cubicBezTo>
                      <a:cubicBezTo>
                        <a:pt x="682" y="151"/>
                        <a:pt x="694" y="148"/>
                        <a:pt x="695" y="145"/>
                      </a:cubicBezTo>
                      <a:cubicBezTo>
                        <a:pt x="697" y="139"/>
                        <a:pt x="686" y="138"/>
                        <a:pt x="676" y="139"/>
                      </a:cubicBezTo>
                      <a:cubicBezTo>
                        <a:pt x="677" y="138"/>
                        <a:pt x="678" y="137"/>
                        <a:pt x="679" y="137"/>
                      </a:cubicBezTo>
                      <a:cubicBezTo>
                        <a:pt x="681" y="135"/>
                        <a:pt x="683" y="134"/>
                        <a:pt x="685" y="133"/>
                      </a:cubicBezTo>
                      <a:cubicBezTo>
                        <a:pt x="688" y="132"/>
                        <a:pt x="690" y="132"/>
                        <a:pt x="692" y="130"/>
                      </a:cubicBezTo>
                      <a:cubicBezTo>
                        <a:pt x="694" y="129"/>
                        <a:pt x="694" y="128"/>
                        <a:pt x="695" y="127"/>
                      </a:cubicBezTo>
                      <a:cubicBezTo>
                        <a:pt x="699" y="127"/>
                        <a:pt x="703" y="127"/>
                        <a:pt x="704" y="127"/>
                      </a:cubicBezTo>
                      <a:cubicBezTo>
                        <a:pt x="709" y="128"/>
                        <a:pt x="709" y="128"/>
                        <a:pt x="709" y="128"/>
                      </a:cubicBezTo>
                      <a:cubicBezTo>
                        <a:pt x="716" y="128"/>
                        <a:pt x="729" y="131"/>
                        <a:pt x="735" y="127"/>
                      </a:cubicBezTo>
                      <a:cubicBezTo>
                        <a:pt x="741" y="123"/>
                        <a:pt x="745" y="114"/>
                        <a:pt x="745" y="107"/>
                      </a:cubicBezTo>
                      <a:cubicBezTo>
                        <a:pt x="745" y="102"/>
                        <a:pt x="745" y="101"/>
                        <a:pt x="739" y="101"/>
                      </a:cubicBezTo>
                      <a:cubicBezTo>
                        <a:pt x="740" y="100"/>
                        <a:pt x="741" y="99"/>
                        <a:pt x="742" y="99"/>
                      </a:cubicBezTo>
                      <a:cubicBezTo>
                        <a:pt x="746" y="96"/>
                        <a:pt x="751" y="96"/>
                        <a:pt x="755" y="94"/>
                      </a:cubicBezTo>
                      <a:cubicBezTo>
                        <a:pt x="758" y="93"/>
                        <a:pt x="761" y="90"/>
                        <a:pt x="764" y="89"/>
                      </a:cubicBezTo>
                      <a:cubicBezTo>
                        <a:pt x="768" y="88"/>
                        <a:pt x="771" y="90"/>
                        <a:pt x="775" y="91"/>
                      </a:cubicBezTo>
                      <a:cubicBezTo>
                        <a:pt x="778" y="91"/>
                        <a:pt x="783" y="91"/>
                        <a:pt x="786" y="92"/>
                      </a:cubicBezTo>
                      <a:cubicBezTo>
                        <a:pt x="789" y="92"/>
                        <a:pt x="792" y="92"/>
                        <a:pt x="795" y="91"/>
                      </a:cubicBezTo>
                      <a:cubicBezTo>
                        <a:pt x="800" y="91"/>
                        <a:pt x="808" y="88"/>
                        <a:pt x="811" y="84"/>
                      </a:cubicBezTo>
                      <a:cubicBezTo>
                        <a:pt x="813" y="82"/>
                        <a:pt x="813" y="79"/>
                        <a:pt x="814" y="76"/>
                      </a:cubicBezTo>
                      <a:cubicBezTo>
                        <a:pt x="817" y="71"/>
                        <a:pt x="821" y="65"/>
                        <a:pt x="826" y="61"/>
                      </a:cubicBezTo>
                      <a:cubicBezTo>
                        <a:pt x="829" y="58"/>
                        <a:pt x="833" y="54"/>
                        <a:pt x="836" y="52"/>
                      </a:cubicBezTo>
                      <a:cubicBezTo>
                        <a:pt x="837" y="52"/>
                        <a:pt x="839" y="51"/>
                        <a:pt x="839" y="50"/>
                      </a:cubicBezTo>
                      <a:cubicBezTo>
                        <a:pt x="840" y="49"/>
                        <a:pt x="839" y="46"/>
                        <a:pt x="839" y="44"/>
                      </a:cubicBezTo>
                      <a:cubicBezTo>
                        <a:pt x="841" y="38"/>
                        <a:pt x="845" y="40"/>
                        <a:pt x="849" y="42"/>
                      </a:cubicBezTo>
                      <a:cubicBezTo>
                        <a:pt x="854" y="44"/>
                        <a:pt x="854" y="45"/>
                        <a:pt x="855" y="50"/>
                      </a:cubicBezTo>
                      <a:cubicBezTo>
                        <a:pt x="856" y="53"/>
                        <a:pt x="856" y="56"/>
                        <a:pt x="857" y="60"/>
                      </a:cubicBezTo>
                      <a:cubicBezTo>
                        <a:pt x="858" y="63"/>
                        <a:pt x="859" y="68"/>
                        <a:pt x="861" y="71"/>
                      </a:cubicBezTo>
                      <a:cubicBezTo>
                        <a:pt x="862" y="75"/>
                        <a:pt x="863" y="79"/>
                        <a:pt x="864" y="82"/>
                      </a:cubicBezTo>
                      <a:cubicBezTo>
                        <a:pt x="866" y="85"/>
                        <a:pt x="869" y="87"/>
                        <a:pt x="872" y="90"/>
                      </a:cubicBezTo>
                      <a:cubicBezTo>
                        <a:pt x="872" y="90"/>
                        <a:pt x="872" y="91"/>
                        <a:pt x="872" y="9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1" name="Freeform 343"/>
                <p:cNvSpPr>
                  <a:spLocks noEditPoints="1"/>
                </p:cNvSpPr>
                <p:nvPr/>
              </p:nvSpPr>
              <p:spPr bwMode="auto">
                <a:xfrm>
                  <a:off x="10347308" y="341312"/>
                  <a:ext cx="3359145" cy="2217737"/>
                </a:xfrm>
                <a:custGeom>
                  <a:avLst/>
                  <a:gdLst/>
                  <a:ahLst/>
                  <a:cxnLst>
                    <a:cxn ang="0">
                      <a:pos x="1249" y="551"/>
                    </a:cxn>
                    <a:cxn ang="0">
                      <a:pos x="1154" y="411"/>
                    </a:cxn>
                    <a:cxn ang="0">
                      <a:pos x="1064" y="442"/>
                    </a:cxn>
                    <a:cxn ang="0">
                      <a:pos x="1071" y="375"/>
                    </a:cxn>
                    <a:cxn ang="0">
                      <a:pos x="968" y="334"/>
                    </a:cxn>
                    <a:cxn ang="0">
                      <a:pos x="939" y="431"/>
                    </a:cxn>
                    <a:cxn ang="0">
                      <a:pos x="921" y="558"/>
                    </a:cxn>
                    <a:cxn ang="0">
                      <a:pos x="877" y="555"/>
                    </a:cxn>
                    <a:cxn ang="0">
                      <a:pos x="740" y="486"/>
                    </a:cxn>
                    <a:cxn ang="0">
                      <a:pos x="696" y="379"/>
                    </a:cxn>
                    <a:cxn ang="0">
                      <a:pos x="712" y="292"/>
                    </a:cxn>
                    <a:cxn ang="0">
                      <a:pos x="807" y="259"/>
                    </a:cxn>
                    <a:cxn ang="0">
                      <a:pos x="823" y="227"/>
                    </a:cxn>
                    <a:cxn ang="0">
                      <a:pos x="850" y="203"/>
                    </a:cxn>
                    <a:cxn ang="0">
                      <a:pos x="895" y="146"/>
                    </a:cxn>
                    <a:cxn ang="0">
                      <a:pos x="822" y="179"/>
                    </a:cxn>
                    <a:cxn ang="0">
                      <a:pos x="758" y="168"/>
                    </a:cxn>
                    <a:cxn ang="0">
                      <a:pos x="715" y="76"/>
                    </a:cxn>
                    <a:cxn ang="0">
                      <a:pos x="757" y="8"/>
                    </a:cxn>
                    <a:cxn ang="0">
                      <a:pos x="688" y="56"/>
                    </a:cxn>
                    <a:cxn ang="0">
                      <a:pos x="713" y="137"/>
                    </a:cxn>
                    <a:cxn ang="0">
                      <a:pos x="665" y="176"/>
                    </a:cxn>
                    <a:cxn ang="0">
                      <a:pos x="526" y="149"/>
                    </a:cxn>
                    <a:cxn ang="0">
                      <a:pos x="508" y="171"/>
                    </a:cxn>
                    <a:cxn ang="0">
                      <a:pos x="391" y="180"/>
                    </a:cxn>
                    <a:cxn ang="0">
                      <a:pos x="284" y="126"/>
                    </a:cxn>
                    <a:cxn ang="0">
                      <a:pos x="202" y="107"/>
                    </a:cxn>
                    <a:cxn ang="0">
                      <a:pos x="153" y="125"/>
                    </a:cxn>
                    <a:cxn ang="0">
                      <a:pos x="74" y="153"/>
                    </a:cxn>
                    <a:cxn ang="0">
                      <a:pos x="5" y="390"/>
                    </a:cxn>
                    <a:cxn ang="0">
                      <a:pos x="96" y="426"/>
                    </a:cxn>
                    <a:cxn ang="0">
                      <a:pos x="165" y="514"/>
                    </a:cxn>
                    <a:cxn ang="0">
                      <a:pos x="173" y="575"/>
                    </a:cxn>
                    <a:cxn ang="0">
                      <a:pos x="208" y="645"/>
                    </a:cxn>
                    <a:cxn ang="0">
                      <a:pos x="259" y="672"/>
                    </a:cxn>
                    <a:cxn ang="0">
                      <a:pos x="719" y="701"/>
                    </a:cxn>
                    <a:cxn ang="0">
                      <a:pos x="846" y="721"/>
                    </a:cxn>
                    <a:cxn ang="0">
                      <a:pos x="880" y="828"/>
                    </a:cxn>
                    <a:cxn ang="0">
                      <a:pos x="922" y="822"/>
                    </a:cxn>
                    <a:cxn ang="0">
                      <a:pos x="967" y="797"/>
                    </a:cxn>
                    <a:cxn ang="0">
                      <a:pos x="1032" y="780"/>
                    </a:cxn>
                    <a:cxn ang="0">
                      <a:pos x="1094" y="749"/>
                    </a:cxn>
                    <a:cxn ang="0">
                      <a:pos x="1121" y="794"/>
                    </a:cxn>
                    <a:cxn ang="0">
                      <a:pos x="1188" y="766"/>
                    </a:cxn>
                    <a:cxn ang="0">
                      <a:pos x="1145" y="702"/>
                    </a:cxn>
                    <a:cxn ang="0">
                      <a:pos x="1047" y="741"/>
                    </a:cxn>
                    <a:cxn ang="0">
                      <a:pos x="1109" y="671"/>
                    </a:cxn>
                    <a:cxn ang="0">
                      <a:pos x="1271" y="587"/>
                    </a:cxn>
                    <a:cxn ang="0">
                      <a:pos x="275" y="281"/>
                    </a:cxn>
                    <a:cxn ang="0">
                      <a:pos x="248" y="247"/>
                    </a:cxn>
                    <a:cxn ang="0">
                      <a:pos x="339" y="248"/>
                    </a:cxn>
                    <a:cxn ang="0">
                      <a:pos x="387" y="344"/>
                    </a:cxn>
                    <a:cxn ang="0">
                      <a:pos x="481" y="334"/>
                    </a:cxn>
                    <a:cxn ang="0">
                      <a:pos x="488" y="428"/>
                    </a:cxn>
                    <a:cxn ang="0">
                      <a:pos x="457" y="429"/>
                    </a:cxn>
                    <a:cxn ang="0">
                      <a:pos x="577" y="505"/>
                    </a:cxn>
                    <a:cxn ang="0">
                      <a:pos x="660" y="636"/>
                    </a:cxn>
                    <a:cxn ang="0">
                      <a:pos x="620" y="570"/>
                    </a:cxn>
                    <a:cxn ang="0">
                      <a:pos x="662" y="534"/>
                    </a:cxn>
                    <a:cxn ang="0">
                      <a:pos x="671" y="648"/>
                    </a:cxn>
                  </a:cxnLst>
                  <a:rect l="0" t="0" r="r" b="b"/>
                  <a:pathLst>
                    <a:path w="1279" h="844">
                      <a:moveTo>
                        <a:pt x="1271" y="587"/>
                      </a:moveTo>
                      <a:cubicBezTo>
                        <a:pt x="1268" y="581"/>
                        <a:pt x="1260" y="571"/>
                        <a:pt x="1253" y="569"/>
                      </a:cubicBezTo>
                      <a:cubicBezTo>
                        <a:pt x="1246" y="566"/>
                        <a:pt x="1236" y="573"/>
                        <a:pt x="1230" y="576"/>
                      </a:cubicBezTo>
                      <a:cubicBezTo>
                        <a:pt x="1226" y="578"/>
                        <a:pt x="1222" y="580"/>
                        <a:pt x="1218" y="582"/>
                      </a:cubicBezTo>
                      <a:cubicBezTo>
                        <a:pt x="1214" y="583"/>
                        <a:pt x="1208" y="586"/>
                        <a:pt x="1204" y="585"/>
                      </a:cubicBezTo>
                      <a:cubicBezTo>
                        <a:pt x="1202" y="575"/>
                        <a:pt x="1217" y="570"/>
                        <a:pt x="1225" y="566"/>
                      </a:cubicBezTo>
                      <a:cubicBezTo>
                        <a:pt x="1229" y="564"/>
                        <a:pt x="1234" y="563"/>
                        <a:pt x="1238" y="561"/>
                      </a:cubicBezTo>
                      <a:cubicBezTo>
                        <a:pt x="1241" y="559"/>
                        <a:pt x="1242" y="559"/>
                        <a:pt x="1244" y="556"/>
                      </a:cubicBezTo>
                      <a:cubicBezTo>
                        <a:pt x="1246" y="555"/>
                        <a:pt x="1247" y="552"/>
                        <a:pt x="1249" y="551"/>
                      </a:cubicBezTo>
                      <a:cubicBezTo>
                        <a:pt x="1242" y="551"/>
                        <a:pt x="1236" y="551"/>
                        <a:pt x="1230" y="548"/>
                      </a:cubicBezTo>
                      <a:cubicBezTo>
                        <a:pt x="1224" y="544"/>
                        <a:pt x="1219" y="539"/>
                        <a:pt x="1213" y="535"/>
                      </a:cubicBezTo>
                      <a:cubicBezTo>
                        <a:pt x="1206" y="530"/>
                        <a:pt x="1200" y="525"/>
                        <a:pt x="1194" y="519"/>
                      </a:cubicBezTo>
                      <a:cubicBezTo>
                        <a:pt x="1187" y="513"/>
                        <a:pt x="1185" y="504"/>
                        <a:pt x="1184" y="496"/>
                      </a:cubicBezTo>
                      <a:cubicBezTo>
                        <a:pt x="1182" y="488"/>
                        <a:pt x="1182" y="480"/>
                        <a:pt x="1182" y="472"/>
                      </a:cubicBezTo>
                      <a:cubicBezTo>
                        <a:pt x="1182" y="464"/>
                        <a:pt x="1177" y="457"/>
                        <a:pt x="1173" y="450"/>
                      </a:cubicBezTo>
                      <a:cubicBezTo>
                        <a:pt x="1169" y="443"/>
                        <a:pt x="1167" y="434"/>
                        <a:pt x="1164" y="427"/>
                      </a:cubicBezTo>
                      <a:cubicBezTo>
                        <a:pt x="1163" y="424"/>
                        <a:pt x="1161" y="420"/>
                        <a:pt x="1160" y="417"/>
                      </a:cubicBezTo>
                      <a:cubicBezTo>
                        <a:pt x="1159" y="414"/>
                        <a:pt x="1157" y="410"/>
                        <a:pt x="1154" y="411"/>
                      </a:cubicBezTo>
                      <a:cubicBezTo>
                        <a:pt x="1152" y="406"/>
                        <a:pt x="1151" y="402"/>
                        <a:pt x="1149" y="397"/>
                      </a:cubicBezTo>
                      <a:cubicBezTo>
                        <a:pt x="1148" y="393"/>
                        <a:pt x="1145" y="390"/>
                        <a:pt x="1143" y="386"/>
                      </a:cubicBezTo>
                      <a:cubicBezTo>
                        <a:pt x="1142" y="386"/>
                        <a:pt x="1141" y="392"/>
                        <a:pt x="1140" y="394"/>
                      </a:cubicBezTo>
                      <a:cubicBezTo>
                        <a:pt x="1140" y="398"/>
                        <a:pt x="1139" y="401"/>
                        <a:pt x="1138" y="405"/>
                      </a:cubicBezTo>
                      <a:cubicBezTo>
                        <a:pt x="1136" y="412"/>
                        <a:pt x="1132" y="419"/>
                        <a:pt x="1128" y="425"/>
                      </a:cubicBezTo>
                      <a:cubicBezTo>
                        <a:pt x="1124" y="432"/>
                        <a:pt x="1122" y="440"/>
                        <a:pt x="1115" y="446"/>
                      </a:cubicBezTo>
                      <a:cubicBezTo>
                        <a:pt x="1110" y="451"/>
                        <a:pt x="1103" y="455"/>
                        <a:pt x="1097" y="451"/>
                      </a:cubicBezTo>
                      <a:cubicBezTo>
                        <a:pt x="1092" y="447"/>
                        <a:pt x="1089" y="440"/>
                        <a:pt x="1082" y="438"/>
                      </a:cubicBezTo>
                      <a:cubicBezTo>
                        <a:pt x="1075" y="435"/>
                        <a:pt x="1071" y="441"/>
                        <a:pt x="1064" y="442"/>
                      </a:cubicBezTo>
                      <a:cubicBezTo>
                        <a:pt x="1061" y="442"/>
                        <a:pt x="1057" y="443"/>
                        <a:pt x="1056" y="440"/>
                      </a:cubicBezTo>
                      <a:cubicBezTo>
                        <a:pt x="1055" y="437"/>
                        <a:pt x="1059" y="435"/>
                        <a:pt x="1061" y="434"/>
                      </a:cubicBezTo>
                      <a:cubicBezTo>
                        <a:pt x="1067" y="430"/>
                        <a:pt x="1071" y="428"/>
                        <a:pt x="1071" y="420"/>
                      </a:cubicBezTo>
                      <a:cubicBezTo>
                        <a:pt x="1071" y="415"/>
                        <a:pt x="1068" y="407"/>
                        <a:pt x="1063" y="404"/>
                      </a:cubicBezTo>
                      <a:cubicBezTo>
                        <a:pt x="1061" y="403"/>
                        <a:pt x="1057" y="403"/>
                        <a:pt x="1054" y="403"/>
                      </a:cubicBezTo>
                      <a:cubicBezTo>
                        <a:pt x="1051" y="402"/>
                        <a:pt x="1049" y="401"/>
                        <a:pt x="1046" y="398"/>
                      </a:cubicBezTo>
                      <a:cubicBezTo>
                        <a:pt x="1051" y="398"/>
                        <a:pt x="1055" y="398"/>
                        <a:pt x="1058" y="395"/>
                      </a:cubicBezTo>
                      <a:cubicBezTo>
                        <a:pt x="1061" y="392"/>
                        <a:pt x="1062" y="388"/>
                        <a:pt x="1065" y="385"/>
                      </a:cubicBezTo>
                      <a:cubicBezTo>
                        <a:pt x="1068" y="382"/>
                        <a:pt x="1070" y="380"/>
                        <a:pt x="1071" y="375"/>
                      </a:cubicBezTo>
                      <a:cubicBezTo>
                        <a:pt x="1072" y="370"/>
                        <a:pt x="1070" y="371"/>
                        <a:pt x="1066" y="370"/>
                      </a:cubicBezTo>
                      <a:cubicBezTo>
                        <a:pt x="1058" y="370"/>
                        <a:pt x="1049" y="366"/>
                        <a:pt x="1042" y="361"/>
                      </a:cubicBezTo>
                      <a:cubicBezTo>
                        <a:pt x="1039" y="358"/>
                        <a:pt x="1036" y="356"/>
                        <a:pt x="1033" y="352"/>
                      </a:cubicBezTo>
                      <a:cubicBezTo>
                        <a:pt x="1030" y="348"/>
                        <a:pt x="1028" y="345"/>
                        <a:pt x="1025" y="342"/>
                      </a:cubicBezTo>
                      <a:cubicBezTo>
                        <a:pt x="1022" y="338"/>
                        <a:pt x="1019" y="335"/>
                        <a:pt x="1015" y="334"/>
                      </a:cubicBezTo>
                      <a:cubicBezTo>
                        <a:pt x="1010" y="333"/>
                        <a:pt x="1009" y="335"/>
                        <a:pt x="1005" y="337"/>
                      </a:cubicBezTo>
                      <a:cubicBezTo>
                        <a:pt x="1000" y="338"/>
                        <a:pt x="995" y="338"/>
                        <a:pt x="990" y="338"/>
                      </a:cubicBezTo>
                      <a:cubicBezTo>
                        <a:pt x="987" y="338"/>
                        <a:pt x="983" y="338"/>
                        <a:pt x="980" y="337"/>
                      </a:cubicBezTo>
                      <a:cubicBezTo>
                        <a:pt x="976" y="336"/>
                        <a:pt x="972" y="334"/>
                        <a:pt x="968" y="334"/>
                      </a:cubicBezTo>
                      <a:cubicBezTo>
                        <a:pt x="964" y="333"/>
                        <a:pt x="960" y="333"/>
                        <a:pt x="957" y="332"/>
                      </a:cubicBezTo>
                      <a:cubicBezTo>
                        <a:pt x="953" y="332"/>
                        <a:pt x="948" y="330"/>
                        <a:pt x="946" y="334"/>
                      </a:cubicBezTo>
                      <a:cubicBezTo>
                        <a:pt x="945" y="337"/>
                        <a:pt x="945" y="342"/>
                        <a:pt x="946" y="345"/>
                      </a:cubicBezTo>
                      <a:cubicBezTo>
                        <a:pt x="946" y="351"/>
                        <a:pt x="952" y="358"/>
                        <a:pt x="949" y="364"/>
                      </a:cubicBezTo>
                      <a:cubicBezTo>
                        <a:pt x="945" y="371"/>
                        <a:pt x="937" y="373"/>
                        <a:pt x="933" y="379"/>
                      </a:cubicBezTo>
                      <a:cubicBezTo>
                        <a:pt x="935" y="382"/>
                        <a:pt x="940" y="380"/>
                        <a:pt x="943" y="381"/>
                      </a:cubicBezTo>
                      <a:cubicBezTo>
                        <a:pt x="948" y="382"/>
                        <a:pt x="950" y="386"/>
                        <a:pt x="951" y="391"/>
                      </a:cubicBezTo>
                      <a:cubicBezTo>
                        <a:pt x="951" y="398"/>
                        <a:pt x="950" y="404"/>
                        <a:pt x="947" y="411"/>
                      </a:cubicBezTo>
                      <a:cubicBezTo>
                        <a:pt x="944" y="417"/>
                        <a:pt x="942" y="425"/>
                        <a:pt x="939" y="431"/>
                      </a:cubicBezTo>
                      <a:cubicBezTo>
                        <a:pt x="938" y="434"/>
                        <a:pt x="936" y="437"/>
                        <a:pt x="937" y="439"/>
                      </a:cubicBezTo>
                      <a:cubicBezTo>
                        <a:pt x="937" y="444"/>
                        <a:pt x="941" y="447"/>
                        <a:pt x="943" y="450"/>
                      </a:cubicBezTo>
                      <a:cubicBezTo>
                        <a:pt x="945" y="453"/>
                        <a:pt x="947" y="456"/>
                        <a:pt x="949" y="459"/>
                      </a:cubicBezTo>
                      <a:cubicBezTo>
                        <a:pt x="951" y="463"/>
                        <a:pt x="955" y="465"/>
                        <a:pt x="957" y="469"/>
                      </a:cubicBezTo>
                      <a:cubicBezTo>
                        <a:pt x="960" y="472"/>
                        <a:pt x="960" y="476"/>
                        <a:pt x="961" y="480"/>
                      </a:cubicBezTo>
                      <a:cubicBezTo>
                        <a:pt x="962" y="483"/>
                        <a:pt x="963" y="487"/>
                        <a:pt x="963" y="491"/>
                      </a:cubicBezTo>
                      <a:cubicBezTo>
                        <a:pt x="963" y="498"/>
                        <a:pt x="962" y="505"/>
                        <a:pt x="961" y="512"/>
                      </a:cubicBezTo>
                      <a:cubicBezTo>
                        <a:pt x="959" y="526"/>
                        <a:pt x="946" y="537"/>
                        <a:pt x="934" y="543"/>
                      </a:cubicBezTo>
                      <a:cubicBezTo>
                        <a:pt x="928" y="547"/>
                        <a:pt x="921" y="550"/>
                        <a:pt x="921" y="558"/>
                      </a:cubicBezTo>
                      <a:cubicBezTo>
                        <a:pt x="921" y="562"/>
                        <a:pt x="924" y="565"/>
                        <a:pt x="925" y="570"/>
                      </a:cubicBezTo>
                      <a:cubicBezTo>
                        <a:pt x="926" y="573"/>
                        <a:pt x="926" y="577"/>
                        <a:pt x="927" y="580"/>
                      </a:cubicBezTo>
                      <a:cubicBezTo>
                        <a:pt x="929" y="588"/>
                        <a:pt x="935" y="595"/>
                        <a:pt x="937" y="602"/>
                      </a:cubicBezTo>
                      <a:cubicBezTo>
                        <a:pt x="939" y="610"/>
                        <a:pt x="936" y="616"/>
                        <a:pt x="931" y="621"/>
                      </a:cubicBezTo>
                      <a:cubicBezTo>
                        <a:pt x="927" y="627"/>
                        <a:pt x="935" y="635"/>
                        <a:pt x="931" y="641"/>
                      </a:cubicBezTo>
                      <a:cubicBezTo>
                        <a:pt x="927" y="647"/>
                        <a:pt x="915" y="640"/>
                        <a:pt x="910" y="638"/>
                      </a:cubicBezTo>
                      <a:cubicBezTo>
                        <a:pt x="902" y="635"/>
                        <a:pt x="898" y="627"/>
                        <a:pt x="893" y="620"/>
                      </a:cubicBezTo>
                      <a:cubicBezTo>
                        <a:pt x="889" y="615"/>
                        <a:pt x="883" y="608"/>
                        <a:pt x="881" y="601"/>
                      </a:cubicBezTo>
                      <a:cubicBezTo>
                        <a:pt x="878" y="586"/>
                        <a:pt x="877" y="571"/>
                        <a:pt x="877" y="555"/>
                      </a:cubicBezTo>
                      <a:cubicBezTo>
                        <a:pt x="877" y="547"/>
                        <a:pt x="876" y="539"/>
                        <a:pt x="867" y="537"/>
                      </a:cubicBezTo>
                      <a:cubicBezTo>
                        <a:pt x="863" y="536"/>
                        <a:pt x="860" y="536"/>
                        <a:pt x="856" y="536"/>
                      </a:cubicBezTo>
                      <a:cubicBezTo>
                        <a:pt x="852" y="536"/>
                        <a:pt x="848" y="534"/>
                        <a:pt x="844" y="534"/>
                      </a:cubicBezTo>
                      <a:cubicBezTo>
                        <a:pt x="828" y="532"/>
                        <a:pt x="815" y="525"/>
                        <a:pt x="803" y="515"/>
                      </a:cubicBezTo>
                      <a:cubicBezTo>
                        <a:pt x="800" y="512"/>
                        <a:pt x="797" y="509"/>
                        <a:pt x="794" y="506"/>
                      </a:cubicBezTo>
                      <a:cubicBezTo>
                        <a:pt x="791" y="503"/>
                        <a:pt x="788" y="500"/>
                        <a:pt x="784" y="498"/>
                      </a:cubicBezTo>
                      <a:cubicBezTo>
                        <a:pt x="780" y="494"/>
                        <a:pt x="774" y="493"/>
                        <a:pt x="768" y="491"/>
                      </a:cubicBezTo>
                      <a:cubicBezTo>
                        <a:pt x="763" y="490"/>
                        <a:pt x="759" y="488"/>
                        <a:pt x="753" y="486"/>
                      </a:cubicBezTo>
                      <a:cubicBezTo>
                        <a:pt x="749" y="484"/>
                        <a:pt x="745" y="485"/>
                        <a:pt x="740" y="486"/>
                      </a:cubicBezTo>
                      <a:cubicBezTo>
                        <a:pt x="734" y="487"/>
                        <a:pt x="730" y="492"/>
                        <a:pt x="724" y="494"/>
                      </a:cubicBezTo>
                      <a:cubicBezTo>
                        <a:pt x="721" y="495"/>
                        <a:pt x="717" y="495"/>
                        <a:pt x="714" y="496"/>
                      </a:cubicBezTo>
                      <a:cubicBezTo>
                        <a:pt x="720" y="493"/>
                        <a:pt x="721" y="483"/>
                        <a:pt x="722" y="477"/>
                      </a:cubicBezTo>
                      <a:cubicBezTo>
                        <a:pt x="723" y="470"/>
                        <a:pt x="722" y="463"/>
                        <a:pt x="719" y="457"/>
                      </a:cubicBezTo>
                      <a:cubicBezTo>
                        <a:pt x="717" y="453"/>
                        <a:pt x="716" y="448"/>
                        <a:pt x="714" y="444"/>
                      </a:cubicBezTo>
                      <a:cubicBezTo>
                        <a:pt x="712" y="441"/>
                        <a:pt x="707" y="440"/>
                        <a:pt x="704" y="439"/>
                      </a:cubicBezTo>
                      <a:cubicBezTo>
                        <a:pt x="696" y="435"/>
                        <a:pt x="691" y="433"/>
                        <a:pt x="691" y="424"/>
                      </a:cubicBezTo>
                      <a:cubicBezTo>
                        <a:pt x="691" y="416"/>
                        <a:pt x="689" y="409"/>
                        <a:pt x="689" y="402"/>
                      </a:cubicBezTo>
                      <a:cubicBezTo>
                        <a:pt x="690" y="394"/>
                        <a:pt x="693" y="387"/>
                        <a:pt x="696" y="379"/>
                      </a:cubicBezTo>
                      <a:cubicBezTo>
                        <a:pt x="700" y="370"/>
                        <a:pt x="705" y="362"/>
                        <a:pt x="710" y="354"/>
                      </a:cubicBezTo>
                      <a:cubicBezTo>
                        <a:pt x="712" y="349"/>
                        <a:pt x="713" y="345"/>
                        <a:pt x="717" y="342"/>
                      </a:cubicBezTo>
                      <a:cubicBezTo>
                        <a:pt x="719" y="339"/>
                        <a:pt x="723" y="337"/>
                        <a:pt x="725" y="334"/>
                      </a:cubicBezTo>
                      <a:cubicBezTo>
                        <a:pt x="727" y="331"/>
                        <a:pt x="726" y="326"/>
                        <a:pt x="728" y="324"/>
                      </a:cubicBezTo>
                      <a:cubicBezTo>
                        <a:pt x="730" y="321"/>
                        <a:pt x="734" y="320"/>
                        <a:pt x="738" y="319"/>
                      </a:cubicBezTo>
                      <a:cubicBezTo>
                        <a:pt x="743" y="318"/>
                        <a:pt x="754" y="312"/>
                        <a:pt x="748" y="305"/>
                      </a:cubicBezTo>
                      <a:cubicBezTo>
                        <a:pt x="745" y="302"/>
                        <a:pt x="740" y="302"/>
                        <a:pt x="736" y="301"/>
                      </a:cubicBezTo>
                      <a:cubicBezTo>
                        <a:pt x="732" y="299"/>
                        <a:pt x="729" y="298"/>
                        <a:pt x="725" y="296"/>
                      </a:cubicBezTo>
                      <a:cubicBezTo>
                        <a:pt x="721" y="293"/>
                        <a:pt x="717" y="293"/>
                        <a:pt x="712" y="292"/>
                      </a:cubicBezTo>
                      <a:cubicBezTo>
                        <a:pt x="710" y="291"/>
                        <a:pt x="705" y="287"/>
                        <a:pt x="707" y="284"/>
                      </a:cubicBezTo>
                      <a:cubicBezTo>
                        <a:pt x="710" y="281"/>
                        <a:pt x="718" y="285"/>
                        <a:pt x="720" y="286"/>
                      </a:cubicBezTo>
                      <a:cubicBezTo>
                        <a:pt x="723" y="287"/>
                        <a:pt x="727" y="288"/>
                        <a:pt x="731" y="289"/>
                      </a:cubicBezTo>
                      <a:cubicBezTo>
                        <a:pt x="740" y="291"/>
                        <a:pt x="748" y="294"/>
                        <a:pt x="757" y="294"/>
                      </a:cubicBezTo>
                      <a:cubicBezTo>
                        <a:pt x="761" y="294"/>
                        <a:pt x="766" y="293"/>
                        <a:pt x="770" y="291"/>
                      </a:cubicBezTo>
                      <a:cubicBezTo>
                        <a:pt x="774" y="289"/>
                        <a:pt x="778" y="287"/>
                        <a:pt x="782" y="285"/>
                      </a:cubicBezTo>
                      <a:cubicBezTo>
                        <a:pt x="786" y="283"/>
                        <a:pt x="788" y="280"/>
                        <a:pt x="791" y="277"/>
                      </a:cubicBezTo>
                      <a:cubicBezTo>
                        <a:pt x="794" y="275"/>
                        <a:pt x="797" y="272"/>
                        <a:pt x="800" y="270"/>
                      </a:cubicBezTo>
                      <a:cubicBezTo>
                        <a:pt x="803" y="267"/>
                        <a:pt x="805" y="264"/>
                        <a:pt x="807" y="259"/>
                      </a:cubicBezTo>
                      <a:cubicBezTo>
                        <a:pt x="808" y="254"/>
                        <a:pt x="806" y="254"/>
                        <a:pt x="802" y="253"/>
                      </a:cubicBezTo>
                      <a:cubicBezTo>
                        <a:pt x="795" y="250"/>
                        <a:pt x="787" y="247"/>
                        <a:pt x="780" y="246"/>
                      </a:cubicBezTo>
                      <a:cubicBezTo>
                        <a:pt x="776" y="246"/>
                        <a:pt x="772" y="246"/>
                        <a:pt x="768" y="245"/>
                      </a:cubicBezTo>
                      <a:cubicBezTo>
                        <a:pt x="763" y="243"/>
                        <a:pt x="760" y="241"/>
                        <a:pt x="756" y="237"/>
                      </a:cubicBezTo>
                      <a:cubicBezTo>
                        <a:pt x="754" y="235"/>
                        <a:pt x="751" y="231"/>
                        <a:pt x="755" y="229"/>
                      </a:cubicBezTo>
                      <a:cubicBezTo>
                        <a:pt x="758" y="227"/>
                        <a:pt x="762" y="229"/>
                        <a:pt x="764" y="231"/>
                      </a:cubicBezTo>
                      <a:cubicBezTo>
                        <a:pt x="772" y="235"/>
                        <a:pt x="780" y="239"/>
                        <a:pt x="788" y="241"/>
                      </a:cubicBezTo>
                      <a:cubicBezTo>
                        <a:pt x="795" y="243"/>
                        <a:pt x="801" y="243"/>
                        <a:pt x="808" y="240"/>
                      </a:cubicBezTo>
                      <a:cubicBezTo>
                        <a:pt x="814" y="238"/>
                        <a:pt x="823" y="235"/>
                        <a:pt x="823" y="227"/>
                      </a:cubicBezTo>
                      <a:cubicBezTo>
                        <a:pt x="823" y="222"/>
                        <a:pt x="819" y="223"/>
                        <a:pt x="818" y="219"/>
                      </a:cubicBezTo>
                      <a:cubicBezTo>
                        <a:pt x="815" y="214"/>
                        <a:pt x="817" y="213"/>
                        <a:pt x="822" y="214"/>
                      </a:cubicBezTo>
                      <a:cubicBezTo>
                        <a:pt x="827" y="215"/>
                        <a:pt x="830" y="216"/>
                        <a:pt x="834" y="218"/>
                      </a:cubicBezTo>
                      <a:cubicBezTo>
                        <a:pt x="837" y="220"/>
                        <a:pt x="842" y="221"/>
                        <a:pt x="845" y="222"/>
                      </a:cubicBezTo>
                      <a:cubicBezTo>
                        <a:pt x="848" y="222"/>
                        <a:pt x="852" y="222"/>
                        <a:pt x="854" y="221"/>
                      </a:cubicBezTo>
                      <a:cubicBezTo>
                        <a:pt x="860" y="220"/>
                        <a:pt x="853" y="218"/>
                        <a:pt x="851" y="216"/>
                      </a:cubicBezTo>
                      <a:cubicBezTo>
                        <a:pt x="849" y="214"/>
                        <a:pt x="847" y="211"/>
                        <a:pt x="846" y="208"/>
                      </a:cubicBezTo>
                      <a:cubicBezTo>
                        <a:pt x="844" y="205"/>
                        <a:pt x="842" y="203"/>
                        <a:pt x="842" y="199"/>
                      </a:cubicBezTo>
                      <a:cubicBezTo>
                        <a:pt x="845" y="199"/>
                        <a:pt x="848" y="202"/>
                        <a:pt x="850" y="203"/>
                      </a:cubicBezTo>
                      <a:cubicBezTo>
                        <a:pt x="852" y="204"/>
                        <a:pt x="855" y="206"/>
                        <a:pt x="858" y="208"/>
                      </a:cubicBezTo>
                      <a:cubicBezTo>
                        <a:pt x="861" y="210"/>
                        <a:pt x="868" y="215"/>
                        <a:pt x="873" y="213"/>
                      </a:cubicBezTo>
                      <a:cubicBezTo>
                        <a:pt x="877" y="212"/>
                        <a:pt x="881" y="208"/>
                        <a:pt x="884" y="205"/>
                      </a:cubicBezTo>
                      <a:cubicBezTo>
                        <a:pt x="887" y="203"/>
                        <a:pt x="892" y="200"/>
                        <a:pt x="892" y="195"/>
                      </a:cubicBezTo>
                      <a:cubicBezTo>
                        <a:pt x="892" y="192"/>
                        <a:pt x="889" y="187"/>
                        <a:pt x="888" y="184"/>
                      </a:cubicBezTo>
                      <a:cubicBezTo>
                        <a:pt x="886" y="180"/>
                        <a:pt x="884" y="177"/>
                        <a:pt x="883" y="173"/>
                      </a:cubicBezTo>
                      <a:cubicBezTo>
                        <a:pt x="882" y="170"/>
                        <a:pt x="882" y="165"/>
                        <a:pt x="883" y="163"/>
                      </a:cubicBezTo>
                      <a:cubicBezTo>
                        <a:pt x="885" y="160"/>
                        <a:pt x="889" y="158"/>
                        <a:pt x="891" y="155"/>
                      </a:cubicBezTo>
                      <a:cubicBezTo>
                        <a:pt x="893" y="153"/>
                        <a:pt x="896" y="149"/>
                        <a:pt x="895" y="146"/>
                      </a:cubicBezTo>
                      <a:cubicBezTo>
                        <a:pt x="894" y="142"/>
                        <a:pt x="888" y="137"/>
                        <a:pt x="885" y="135"/>
                      </a:cubicBezTo>
                      <a:cubicBezTo>
                        <a:pt x="881" y="133"/>
                        <a:pt x="877" y="133"/>
                        <a:pt x="873" y="131"/>
                      </a:cubicBezTo>
                      <a:cubicBezTo>
                        <a:pt x="868" y="129"/>
                        <a:pt x="864" y="127"/>
                        <a:pt x="859" y="126"/>
                      </a:cubicBezTo>
                      <a:cubicBezTo>
                        <a:pt x="855" y="125"/>
                        <a:pt x="849" y="125"/>
                        <a:pt x="844" y="125"/>
                      </a:cubicBezTo>
                      <a:cubicBezTo>
                        <a:pt x="840" y="125"/>
                        <a:pt x="838" y="126"/>
                        <a:pt x="835" y="128"/>
                      </a:cubicBezTo>
                      <a:cubicBezTo>
                        <a:pt x="826" y="135"/>
                        <a:pt x="839" y="140"/>
                        <a:pt x="842" y="146"/>
                      </a:cubicBezTo>
                      <a:cubicBezTo>
                        <a:pt x="847" y="155"/>
                        <a:pt x="832" y="155"/>
                        <a:pt x="828" y="159"/>
                      </a:cubicBezTo>
                      <a:cubicBezTo>
                        <a:pt x="826" y="161"/>
                        <a:pt x="826" y="166"/>
                        <a:pt x="825" y="169"/>
                      </a:cubicBezTo>
                      <a:cubicBezTo>
                        <a:pt x="824" y="173"/>
                        <a:pt x="823" y="175"/>
                        <a:pt x="822" y="179"/>
                      </a:cubicBezTo>
                      <a:cubicBezTo>
                        <a:pt x="820" y="182"/>
                        <a:pt x="819" y="185"/>
                        <a:pt x="818" y="189"/>
                      </a:cubicBezTo>
                      <a:cubicBezTo>
                        <a:pt x="817" y="191"/>
                        <a:pt x="815" y="197"/>
                        <a:pt x="813" y="199"/>
                      </a:cubicBezTo>
                      <a:cubicBezTo>
                        <a:pt x="806" y="203"/>
                        <a:pt x="798" y="195"/>
                        <a:pt x="796" y="190"/>
                      </a:cubicBezTo>
                      <a:cubicBezTo>
                        <a:pt x="795" y="187"/>
                        <a:pt x="792" y="183"/>
                        <a:pt x="791" y="180"/>
                      </a:cubicBezTo>
                      <a:cubicBezTo>
                        <a:pt x="790" y="177"/>
                        <a:pt x="791" y="173"/>
                        <a:pt x="791" y="170"/>
                      </a:cubicBezTo>
                      <a:cubicBezTo>
                        <a:pt x="793" y="162"/>
                        <a:pt x="795" y="157"/>
                        <a:pt x="789" y="150"/>
                      </a:cubicBezTo>
                      <a:cubicBezTo>
                        <a:pt x="786" y="146"/>
                        <a:pt x="783" y="141"/>
                        <a:pt x="778" y="141"/>
                      </a:cubicBezTo>
                      <a:cubicBezTo>
                        <a:pt x="774" y="141"/>
                        <a:pt x="772" y="146"/>
                        <a:pt x="770" y="149"/>
                      </a:cubicBezTo>
                      <a:cubicBezTo>
                        <a:pt x="767" y="156"/>
                        <a:pt x="765" y="164"/>
                        <a:pt x="758" y="168"/>
                      </a:cubicBezTo>
                      <a:cubicBezTo>
                        <a:pt x="755" y="162"/>
                        <a:pt x="755" y="154"/>
                        <a:pt x="755" y="147"/>
                      </a:cubicBezTo>
                      <a:cubicBezTo>
                        <a:pt x="755" y="143"/>
                        <a:pt x="755" y="140"/>
                        <a:pt x="755" y="136"/>
                      </a:cubicBezTo>
                      <a:cubicBezTo>
                        <a:pt x="755" y="131"/>
                        <a:pt x="754" y="129"/>
                        <a:pt x="749" y="129"/>
                      </a:cubicBezTo>
                      <a:cubicBezTo>
                        <a:pt x="745" y="129"/>
                        <a:pt x="729" y="134"/>
                        <a:pt x="727" y="128"/>
                      </a:cubicBezTo>
                      <a:cubicBezTo>
                        <a:pt x="725" y="120"/>
                        <a:pt x="739" y="119"/>
                        <a:pt x="740" y="112"/>
                      </a:cubicBezTo>
                      <a:cubicBezTo>
                        <a:pt x="741" y="107"/>
                        <a:pt x="736" y="104"/>
                        <a:pt x="733" y="102"/>
                      </a:cubicBezTo>
                      <a:cubicBezTo>
                        <a:pt x="728" y="100"/>
                        <a:pt x="724" y="97"/>
                        <a:pt x="722" y="93"/>
                      </a:cubicBezTo>
                      <a:cubicBezTo>
                        <a:pt x="721" y="89"/>
                        <a:pt x="719" y="85"/>
                        <a:pt x="718" y="82"/>
                      </a:cubicBezTo>
                      <a:cubicBezTo>
                        <a:pt x="718" y="80"/>
                        <a:pt x="717" y="77"/>
                        <a:pt x="715" y="76"/>
                      </a:cubicBezTo>
                      <a:cubicBezTo>
                        <a:pt x="714" y="75"/>
                        <a:pt x="712" y="75"/>
                        <a:pt x="711" y="74"/>
                      </a:cubicBezTo>
                      <a:cubicBezTo>
                        <a:pt x="706" y="72"/>
                        <a:pt x="694" y="63"/>
                        <a:pt x="700" y="58"/>
                      </a:cubicBezTo>
                      <a:cubicBezTo>
                        <a:pt x="703" y="56"/>
                        <a:pt x="707" y="55"/>
                        <a:pt x="710" y="53"/>
                      </a:cubicBezTo>
                      <a:cubicBezTo>
                        <a:pt x="712" y="51"/>
                        <a:pt x="710" y="47"/>
                        <a:pt x="710" y="43"/>
                      </a:cubicBezTo>
                      <a:cubicBezTo>
                        <a:pt x="710" y="42"/>
                        <a:pt x="710" y="41"/>
                        <a:pt x="710" y="40"/>
                      </a:cubicBezTo>
                      <a:cubicBezTo>
                        <a:pt x="716" y="38"/>
                        <a:pt x="721" y="41"/>
                        <a:pt x="727" y="41"/>
                      </a:cubicBezTo>
                      <a:cubicBezTo>
                        <a:pt x="732" y="41"/>
                        <a:pt x="739" y="37"/>
                        <a:pt x="742" y="32"/>
                      </a:cubicBezTo>
                      <a:cubicBezTo>
                        <a:pt x="745" y="25"/>
                        <a:pt x="750" y="22"/>
                        <a:pt x="756" y="17"/>
                      </a:cubicBezTo>
                      <a:cubicBezTo>
                        <a:pt x="758" y="15"/>
                        <a:pt x="761" y="10"/>
                        <a:pt x="757" y="8"/>
                      </a:cubicBezTo>
                      <a:cubicBezTo>
                        <a:pt x="754" y="7"/>
                        <a:pt x="749" y="7"/>
                        <a:pt x="746" y="7"/>
                      </a:cubicBezTo>
                      <a:cubicBezTo>
                        <a:pt x="737" y="4"/>
                        <a:pt x="727" y="4"/>
                        <a:pt x="718" y="3"/>
                      </a:cubicBezTo>
                      <a:cubicBezTo>
                        <a:pt x="712" y="3"/>
                        <a:pt x="701" y="0"/>
                        <a:pt x="694" y="3"/>
                      </a:cubicBezTo>
                      <a:cubicBezTo>
                        <a:pt x="691" y="4"/>
                        <a:pt x="692" y="8"/>
                        <a:pt x="692" y="12"/>
                      </a:cubicBezTo>
                      <a:cubicBezTo>
                        <a:pt x="691" y="16"/>
                        <a:pt x="689" y="16"/>
                        <a:pt x="686" y="18"/>
                      </a:cubicBezTo>
                      <a:cubicBezTo>
                        <a:pt x="682" y="20"/>
                        <a:pt x="680" y="21"/>
                        <a:pt x="679" y="25"/>
                      </a:cubicBezTo>
                      <a:cubicBezTo>
                        <a:pt x="678" y="29"/>
                        <a:pt x="677" y="31"/>
                        <a:pt x="679" y="35"/>
                      </a:cubicBezTo>
                      <a:cubicBezTo>
                        <a:pt x="681" y="38"/>
                        <a:pt x="684" y="40"/>
                        <a:pt x="686" y="44"/>
                      </a:cubicBezTo>
                      <a:cubicBezTo>
                        <a:pt x="687" y="48"/>
                        <a:pt x="688" y="53"/>
                        <a:pt x="688" y="56"/>
                      </a:cubicBezTo>
                      <a:cubicBezTo>
                        <a:pt x="689" y="64"/>
                        <a:pt x="687" y="70"/>
                        <a:pt x="682" y="76"/>
                      </a:cubicBezTo>
                      <a:cubicBezTo>
                        <a:pt x="679" y="81"/>
                        <a:pt x="668" y="81"/>
                        <a:pt x="668" y="87"/>
                      </a:cubicBezTo>
                      <a:cubicBezTo>
                        <a:pt x="668" y="91"/>
                        <a:pt x="671" y="93"/>
                        <a:pt x="673" y="96"/>
                      </a:cubicBezTo>
                      <a:cubicBezTo>
                        <a:pt x="676" y="100"/>
                        <a:pt x="675" y="103"/>
                        <a:pt x="672" y="106"/>
                      </a:cubicBezTo>
                      <a:cubicBezTo>
                        <a:pt x="671" y="108"/>
                        <a:pt x="668" y="112"/>
                        <a:pt x="669" y="115"/>
                      </a:cubicBezTo>
                      <a:cubicBezTo>
                        <a:pt x="671" y="118"/>
                        <a:pt x="676" y="119"/>
                        <a:pt x="679" y="120"/>
                      </a:cubicBezTo>
                      <a:cubicBezTo>
                        <a:pt x="684" y="122"/>
                        <a:pt x="689" y="122"/>
                        <a:pt x="695" y="124"/>
                      </a:cubicBezTo>
                      <a:cubicBezTo>
                        <a:pt x="700" y="125"/>
                        <a:pt x="706" y="128"/>
                        <a:pt x="711" y="130"/>
                      </a:cubicBezTo>
                      <a:cubicBezTo>
                        <a:pt x="711" y="132"/>
                        <a:pt x="711" y="135"/>
                        <a:pt x="713" y="137"/>
                      </a:cubicBezTo>
                      <a:cubicBezTo>
                        <a:pt x="712" y="137"/>
                        <a:pt x="710" y="137"/>
                        <a:pt x="709" y="137"/>
                      </a:cubicBezTo>
                      <a:cubicBezTo>
                        <a:pt x="707" y="138"/>
                        <a:pt x="704" y="138"/>
                        <a:pt x="702" y="139"/>
                      </a:cubicBezTo>
                      <a:cubicBezTo>
                        <a:pt x="699" y="140"/>
                        <a:pt x="698" y="142"/>
                        <a:pt x="697" y="145"/>
                      </a:cubicBezTo>
                      <a:cubicBezTo>
                        <a:pt x="697" y="151"/>
                        <a:pt x="701" y="151"/>
                        <a:pt x="706" y="152"/>
                      </a:cubicBezTo>
                      <a:cubicBezTo>
                        <a:pt x="711" y="153"/>
                        <a:pt x="712" y="159"/>
                        <a:pt x="707" y="162"/>
                      </a:cubicBezTo>
                      <a:cubicBezTo>
                        <a:pt x="704" y="164"/>
                        <a:pt x="699" y="166"/>
                        <a:pt x="695" y="169"/>
                      </a:cubicBezTo>
                      <a:cubicBezTo>
                        <a:pt x="690" y="172"/>
                        <a:pt x="683" y="176"/>
                        <a:pt x="683" y="184"/>
                      </a:cubicBezTo>
                      <a:cubicBezTo>
                        <a:pt x="684" y="188"/>
                        <a:pt x="684" y="205"/>
                        <a:pt x="676" y="197"/>
                      </a:cubicBezTo>
                      <a:cubicBezTo>
                        <a:pt x="670" y="191"/>
                        <a:pt x="668" y="182"/>
                        <a:pt x="665" y="176"/>
                      </a:cubicBezTo>
                      <a:cubicBezTo>
                        <a:pt x="663" y="172"/>
                        <a:pt x="661" y="169"/>
                        <a:pt x="658" y="166"/>
                      </a:cubicBezTo>
                      <a:cubicBezTo>
                        <a:pt x="655" y="164"/>
                        <a:pt x="652" y="164"/>
                        <a:pt x="648" y="164"/>
                      </a:cubicBezTo>
                      <a:cubicBezTo>
                        <a:pt x="645" y="164"/>
                        <a:pt x="641" y="163"/>
                        <a:pt x="637" y="164"/>
                      </a:cubicBezTo>
                      <a:cubicBezTo>
                        <a:pt x="631" y="165"/>
                        <a:pt x="633" y="167"/>
                        <a:pt x="635" y="172"/>
                      </a:cubicBezTo>
                      <a:cubicBezTo>
                        <a:pt x="639" y="180"/>
                        <a:pt x="627" y="180"/>
                        <a:pt x="621" y="182"/>
                      </a:cubicBezTo>
                      <a:cubicBezTo>
                        <a:pt x="614" y="183"/>
                        <a:pt x="604" y="183"/>
                        <a:pt x="596" y="182"/>
                      </a:cubicBezTo>
                      <a:cubicBezTo>
                        <a:pt x="581" y="179"/>
                        <a:pt x="563" y="179"/>
                        <a:pt x="549" y="172"/>
                      </a:cubicBezTo>
                      <a:cubicBezTo>
                        <a:pt x="543" y="169"/>
                        <a:pt x="538" y="161"/>
                        <a:pt x="533" y="155"/>
                      </a:cubicBezTo>
                      <a:cubicBezTo>
                        <a:pt x="531" y="153"/>
                        <a:pt x="529" y="149"/>
                        <a:pt x="526" y="149"/>
                      </a:cubicBezTo>
                      <a:cubicBezTo>
                        <a:pt x="521" y="148"/>
                        <a:pt x="517" y="150"/>
                        <a:pt x="513" y="151"/>
                      </a:cubicBezTo>
                      <a:cubicBezTo>
                        <a:pt x="506" y="153"/>
                        <a:pt x="500" y="156"/>
                        <a:pt x="494" y="158"/>
                      </a:cubicBezTo>
                      <a:cubicBezTo>
                        <a:pt x="491" y="159"/>
                        <a:pt x="487" y="159"/>
                        <a:pt x="485" y="162"/>
                      </a:cubicBezTo>
                      <a:cubicBezTo>
                        <a:pt x="482" y="165"/>
                        <a:pt x="484" y="168"/>
                        <a:pt x="488" y="168"/>
                      </a:cubicBezTo>
                      <a:cubicBezTo>
                        <a:pt x="495" y="168"/>
                        <a:pt x="501" y="163"/>
                        <a:pt x="508" y="162"/>
                      </a:cubicBezTo>
                      <a:cubicBezTo>
                        <a:pt x="511" y="162"/>
                        <a:pt x="514" y="162"/>
                        <a:pt x="517" y="161"/>
                      </a:cubicBezTo>
                      <a:cubicBezTo>
                        <a:pt x="521" y="161"/>
                        <a:pt x="524" y="159"/>
                        <a:pt x="528" y="160"/>
                      </a:cubicBezTo>
                      <a:cubicBezTo>
                        <a:pt x="527" y="163"/>
                        <a:pt x="521" y="164"/>
                        <a:pt x="518" y="165"/>
                      </a:cubicBezTo>
                      <a:cubicBezTo>
                        <a:pt x="515" y="167"/>
                        <a:pt x="511" y="169"/>
                        <a:pt x="508" y="171"/>
                      </a:cubicBezTo>
                      <a:cubicBezTo>
                        <a:pt x="506" y="173"/>
                        <a:pt x="503" y="176"/>
                        <a:pt x="501" y="179"/>
                      </a:cubicBezTo>
                      <a:cubicBezTo>
                        <a:pt x="497" y="184"/>
                        <a:pt x="500" y="185"/>
                        <a:pt x="502" y="190"/>
                      </a:cubicBezTo>
                      <a:cubicBezTo>
                        <a:pt x="505" y="193"/>
                        <a:pt x="510" y="208"/>
                        <a:pt x="503" y="210"/>
                      </a:cubicBezTo>
                      <a:cubicBezTo>
                        <a:pt x="494" y="213"/>
                        <a:pt x="492" y="201"/>
                        <a:pt x="489" y="196"/>
                      </a:cubicBezTo>
                      <a:cubicBezTo>
                        <a:pt x="486" y="187"/>
                        <a:pt x="480" y="182"/>
                        <a:pt x="471" y="180"/>
                      </a:cubicBezTo>
                      <a:cubicBezTo>
                        <a:pt x="458" y="176"/>
                        <a:pt x="445" y="182"/>
                        <a:pt x="431" y="182"/>
                      </a:cubicBezTo>
                      <a:cubicBezTo>
                        <a:pt x="426" y="182"/>
                        <a:pt x="420" y="182"/>
                        <a:pt x="414" y="181"/>
                      </a:cubicBezTo>
                      <a:cubicBezTo>
                        <a:pt x="409" y="180"/>
                        <a:pt x="404" y="180"/>
                        <a:pt x="399" y="180"/>
                      </a:cubicBezTo>
                      <a:cubicBezTo>
                        <a:pt x="396" y="180"/>
                        <a:pt x="394" y="180"/>
                        <a:pt x="391" y="180"/>
                      </a:cubicBezTo>
                      <a:cubicBezTo>
                        <a:pt x="388" y="180"/>
                        <a:pt x="386" y="178"/>
                        <a:pt x="383" y="179"/>
                      </a:cubicBezTo>
                      <a:cubicBezTo>
                        <a:pt x="382" y="174"/>
                        <a:pt x="396" y="169"/>
                        <a:pt x="399" y="167"/>
                      </a:cubicBezTo>
                      <a:cubicBezTo>
                        <a:pt x="402" y="165"/>
                        <a:pt x="403" y="161"/>
                        <a:pt x="402" y="157"/>
                      </a:cubicBezTo>
                      <a:cubicBezTo>
                        <a:pt x="402" y="155"/>
                        <a:pt x="396" y="152"/>
                        <a:pt x="393" y="150"/>
                      </a:cubicBezTo>
                      <a:cubicBezTo>
                        <a:pt x="387" y="147"/>
                        <a:pt x="378" y="147"/>
                        <a:pt x="371" y="147"/>
                      </a:cubicBezTo>
                      <a:cubicBezTo>
                        <a:pt x="362" y="148"/>
                        <a:pt x="355" y="148"/>
                        <a:pt x="346" y="146"/>
                      </a:cubicBezTo>
                      <a:cubicBezTo>
                        <a:pt x="338" y="144"/>
                        <a:pt x="332" y="138"/>
                        <a:pt x="324" y="136"/>
                      </a:cubicBezTo>
                      <a:cubicBezTo>
                        <a:pt x="314" y="134"/>
                        <a:pt x="305" y="131"/>
                        <a:pt x="296" y="129"/>
                      </a:cubicBezTo>
                      <a:cubicBezTo>
                        <a:pt x="292" y="128"/>
                        <a:pt x="288" y="126"/>
                        <a:pt x="284" y="126"/>
                      </a:cubicBezTo>
                      <a:cubicBezTo>
                        <a:pt x="281" y="126"/>
                        <a:pt x="275" y="125"/>
                        <a:pt x="273" y="126"/>
                      </a:cubicBezTo>
                      <a:cubicBezTo>
                        <a:pt x="272" y="127"/>
                        <a:pt x="271" y="129"/>
                        <a:pt x="269" y="130"/>
                      </a:cubicBezTo>
                      <a:cubicBezTo>
                        <a:pt x="267" y="132"/>
                        <a:pt x="266" y="132"/>
                        <a:pt x="263" y="133"/>
                      </a:cubicBezTo>
                      <a:cubicBezTo>
                        <a:pt x="261" y="134"/>
                        <a:pt x="256" y="136"/>
                        <a:pt x="253" y="135"/>
                      </a:cubicBezTo>
                      <a:cubicBezTo>
                        <a:pt x="252" y="133"/>
                        <a:pt x="251" y="127"/>
                        <a:pt x="250" y="125"/>
                      </a:cubicBezTo>
                      <a:cubicBezTo>
                        <a:pt x="249" y="120"/>
                        <a:pt x="246" y="116"/>
                        <a:pt x="244" y="112"/>
                      </a:cubicBezTo>
                      <a:cubicBezTo>
                        <a:pt x="239" y="117"/>
                        <a:pt x="241" y="126"/>
                        <a:pt x="236" y="131"/>
                      </a:cubicBezTo>
                      <a:cubicBezTo>
                        <a:pt x="228" y="139"/>
                        <a:pt x="212" y="124"/>
                        <a:pt x="208" y="117"/>
                      </a:cubicBezTo>
                      <a:cubicBezTo>
                        <a:pt x="206" y="114"/>
                        <a:pt x="205" y="109"/>
                        <a:pt x="202" y="107"/>
                      </a:cubicBezTo>
                      <a:cubicBezTo>
                        <a:pt x="198" y="105"/>
                        <a:pt x="197" y="109"/>
                        <a:pt x="195" y="112"/>
                      </a:cubicBezTo>
                      <a:cubicBezTo>
                        <a:pt x="193" y="115"/>
                        <a:pt x="191" y="119"/>
                        <a:pt x="188" y="121"/>
                      </a:cubicBezTo>
                      <a:cubicBezTo>
                        <a:pt x="186" y="124"/>
                        <a:pt x="182" y="124"/>
                        <a:pt x="179" y="125"/>
                      </a:cubicBezTo>
                      <a:cubicBezTo>
                        <a:pt x="175" y="127"/>
                        <a:pt x="172" y="128"/>
                        <a:pt x="168" y="130"/>
                      </a:cubicBezTo>
                      <a:cubicBezTo>
                        <a:pt x="164" y="131"/>
                        <a:pt x="159" y="132"/>
                        <a:pt x="155" y="134"/>
                      </a:cubicBezTo>
                      <a:cubicBezTo>
                        <a:pt x="152" y="135"/>
                        <a:pt x="148" y="137"/>
                        <a:pt x="144" y="138"/>
                      </a:cubicBezTo>
                      <a:cubicBezTo>
                        <a:pt x="143" y="138"/>
                        <a:pt x="142" y="138"/>
                        <a:pt x="141" y="138"/>
                      </a:cubicBezTo>
                      <a:cubicBezTo>
                        <a:pt x="141" y="135"/>
                        <a:pt x="140" y="132"/>
                        <a:pt x="143" y="130"/>
                      </a:cubicBezTo>
                      <a:cubicBezTo>
                        <a:pt x="146" y="128"/>
                        <a:pt x="150" y="127"/>
                        <a:pt x="153" y="125"/>
                      </a:cubicBezTo>
                      <a:cubicBezTo>
                        <a:pt x="160" y="122"/>
                        <a:pt x="165" y="115"/>
                        <a:pt x="173" y="113"/>
                      </a:cubicBezTo>
                      <a:cubicBezTo>
                        <a:pt x="173" y="112"/>
                        <a:pt x="173" y="112"/>
                        <a:pt x="173" y="112"/>
                      </a:cubicBezTo>
                      <a:cubicBezTo>
                        <a:pt x="169" y="112"/>
                        <a:pt x="165" y="114"/>
                        <a:pt x="162" y="115"/>
                      </a:cubicBezTo>
                      <a:cubicBezTo>
                        <a:pt x="157" y="116"/>
                        <a:pt x="153" y="117"/>
                        <a:pt x="148" y="119"/>
                      </a:cubicBezTo>
                      <a:cubicBezTo>
                        <a:pt x="140" y="122"/>
                        <a:pt x="131" y="126"/>
                        <a:pt x="122" y="126"/>
                      </a:cubicBezTo>
                      <a:cubicBezTo>
                        <a:pt x="114" y="127"/>
                        <a:pt x="105" y="130"/>
                        <a:pt x="97" y="131"/>
                      </a:cubicBezTo>
                      <a:cubicBezTo>
                        <a:pt x="92" y="132"/>
                        <a:pt x="74" y="133"/>
                        <a:pt x="79" y="142"/>
                      </a:cubicBezTo>
                      <a:cubicBezTo>
                        <a:pt x="81" y="147"/>
                        <a:pt x="84" y="150"/>
                        <a:pt x="85" y="156"/>
                      </a:cubicBezTo>
                      <a:cubicBezTo>
                        <a:pt x="82" y="156"/>
                        <a:pt x="77" y="154"/>
                        <a:pt x="74" y="153"/>
                      </a:cubicBezTo>
                      <a:cubicBezTo>
                        <a:pt x="70" y="151"/>
                        <a:pt x="67" y="149"/>
                        <a:pt x="63" y="148"/>
                      </a:cubicBezTo>
                      <a:cubicBezTo>
                        <a:pt x="53" y="144"/>
                        <a:pt x="42" y="142"/>
                        <a:pt x="32" y="137"/>
                      </a:cubicBezTo>
                      <a:cubicBezTo>
                        <a:pt x="24" y="133"/>
                        <a:pt x="15" y="130"/>
                        <a:pt x="5" y="129"/>
                      </a:cubicBezTo>
                      <a:cubicBezTo>
                        <a:pt x="4" y="128"/>
                        <a:pt x="2" y="128"/>
                        <a:pt x="1" y="128"/>
                      </a:cubicBezTo>
                      <a:cubicBezTo>
                        <a:pt x="1" y="136"/>
                        <a:pt x="1" y="144"/>
                        <a:pt x="1" y="152"/>
                      </a:cubicBezTo>
                      <a:cubicBezTo>
                        <a:pt x="1" y="176"/>
                        <a:pt x="1" y="200"/>
                        <a:pt x="1" y="224"/>
                      </a:cubicBezTo>
                      <a:cubicBezTo>
                        <a:pt x="1" y="252"/>
                        <a:pt x="1" y="280"/>
                        <a:pt x="1" y="307"/>
                      </a:cubicBezTo>
                      <a:cubicBezTo>
                        <a:pt x="1" y="329"/>
                        <a:pt x="1" y="350"/>
                        <a:pt x="1" y="371"/>
                      </a:cubicBezTo>
                      <a:cubicBezTo>
                        <a:pt x="1" y="377"/>
                        <a:pt x="0" y="385"/>
                        <a:pt x="5" y="390"/>
                      </a:cubicBezTo>
                      <a:cubicBezTo>
                        <a:pt x="9" y="394"/>
                        <a:pt x="16" y="391"/>
                        <a:pt x="21" y="392"/>
                      </a:cubicBezTo>
                      <a:cubicBezTo>
                        <a:pt x="26" y="394"/>
                        <a:pt x="30" y="399"/>
                        <a:pt x="34" y="403"/>
                      </a:cubicBezTo>
                      <a:cubicBezTo>
                        <a:pt x="39" y="408"/>
                        <a:pt x="45" y="412"/>
                        <a:pt x="48" y="418"/>
                      </a:cubicBezTo>
                      <a:cubicBezTo>
                        <a:pt x="50" y="420"/>
                        <a:pt x="51" y="422"/>
                        <a:pt x="53" y="424"/>
                      </a:cubicBezTo>
                      <a:cubicBezTo>
                        <a:pt x="54" y="426"/>
                        <a:pt x="56" y="431"/>
                        <a:pt x="58" y="432"/>
                      </a:cubicBezTo>
                      <a:cubicBezTo>
                        <a:pt x="62" y="432"/>
                        <a:pt x="66" y="420"/>
                        <a:pt x="68" y="418"/>
                      </a:cubicBezTo>
                      <a:cubicBezTo>
                        <a:pt x="70" y="416"/>
                        <a:pt x="72" y="414"/>
                        <a:pt x="74" y="412"/>
                      </a:cubicBezTo>
                      <a:cubicBezTo>
                        <a:pt x="77" y="409"/>
                        <a:pt x="78" y="410"/>
                        <a:pt x="81" y="412"/>
                      </a:cubicBezTo>
                      <a:cubicBezTo>
                        <a:pt x="86" y="417"/>
                        <a:pt x="92" y="420"/>
                        <a:pt x="96" y="426"/>
                      </a:cubicBezTo>
                      <a:cubicBezTo>
                        <a:pt x="98" y="428"/>
                        <a:pt x="99" y="430"/>
                        <a:pt x="101" y="433"/>
                      </a:cubicBezTo>
                      <a:cubicBezTo>
                        <a:pt x="102" y="436"/>
                        <a:pt x="105" y="438"/>
                        <a:pt x="106" y="440"/>
                      </a:cubicBezTo>
                      <a:cubicBezTo>
                        <a:pt x="110" y="445"/>
                        <a:pt x="114" y="449"/>
                        <a:pt x="117" y="453"/>
                      </a:cubicBezTo>
                      <a:cubicBezTo>
                        <a:pt x="119" y="456"/>
                        <a:pt x="120" y="458"/>
                        <a:pt x="121" y="460"/>
                      </a:cubicBezTo>
                      <a:cubicBezTo>
                        <a:pt x="122" y="464"/>
                        <a:pt x="124" y="466"/>
                        <a:pt x="127" y="469"/>
                      </a:cubicBezTo>
                      <a:cubicBezTo>
                        <a:pt x="131" y="473"/>
                        <a:pt x="130" y="475"/>
                        <a:pt x="131" y="480"/>
                      </a:cubicBezTo>
                      <a:cubicBezTo>
                        <a:pt x="132" y="485"/>
                        <a:pt x="135" y="487"/>
                        <a:pt x="138" y="491"/>
                      </a:cubicBezTo>
                      <a:cubicBezTo>
                        <a:pt x="140" y="494"/>
                        <a:pt x="143" y="498"/>
                        <a:pt x="146" y="501"/>
                      </a:cubicBezTo>
                      <a:cubicBezTo>
                        <a:pt x="152" y="507"/>
                        <a:pt x="160" y="507"/>
                        <a:pt x="165" y="514"/>
                      </a:cubicBezTo>
                      <a:cubicBezTo>
                        <a:pt x="167" y="516"/>
                        <a:pt x="168" y="519"/>
                        <a:pt x="168" y="522"/>
                      </a:cubicBezTo>
                      <a:cubicBezTo>
                        <a:pt x="168" y="523"/>
                        <a:pt x="168" y="524"/>
                        <a:pt x="168" y="525"/>
                      </a:cubicBezTo>
                      <a:cubicBezTo>
                        <a:pt x="168" y="525"/>
                        <a:pt x="168" y="525"/>
                        <a:pt x="168" y="525"/>
                      </a:cubicBezTo>
                      <a:cubicBezTo>
                        <a:pt x="169" y="527"/>
                        <a:pt x="169" y="530"/>
                        <a:pt x="169" y="531"/>
                      </a:cubicBezTo>
                      <a:cubicBezTo>
                        <a:pt x="168" y="535"/>
                        <a:pt x="165" y="538"/>
                        <a:pt x="164" y="541"/>
                      </a:cubicBezTo>
                      <a:cubicBezTo>
                        <a:pt x="162" y="543"/>
                        <a:pt x="161" y="546"/>
                        <a:pt x="159" y="549"/>
                      </a:cubicBezTo>
                      <a:cubicBezTo>
                        <a:pt x="158" y="552"/>
                        <a:pt x="155" y="555"/>
                        <a:pt x="155" y="559"/>
                      </a:cubicBezTo>
                      <a:cubicBezTo>
                        <a:pt x="154" y="563"/>
                        <a:pt x="157" y="565"/>
                        <a:pt x="160" y="568"/>
                      </a:cubicBezTo>
                      <a:cubicBezTo>
                        <a:pt x="163" y="573"/>
                        <a:pt x="167" y="581"/>
                        <a:pt x="173" y="575"/>
                      </a:cubicBezTo>
                      <a:cubicBezTo>
                        <a:pt x="175" y="573"/>
                        <a:pt x="178" y="571"/>
                        <a:pt x="180" y="568"/>
                      </a:cubicBezTo>
                      <a:cubicBezTo>
                        <a:pt x="182" y="566"/>
                        <a:pt x="183" y="561"/>
                        <a:pt x="186" y="561"/>
                      </a:cubicBezTo>
                      <a:cubicBezTo>
                        <a:pt x="186" y="561"/>
                        <a:pt x="187" y="575"/>
                        <a:pt x="187" y="576"/>
                      </a:cubicBezTo>
                      <a:cubicBezTo>
                        <a:pt x="187" y="579"/>
                        <a:pt x="187" y="582"/>
                        <a:pt x="187" y="584"/>
                      </a:cubicBezTo>
                      <a:cubicBezTo>
                        <a:pt x="186" y="586"/>
                        <a:pt x="185" y="587"/>
                        <a:pt x="186" y="589"/>
                      </a:cubicBezTo>
                      <a:cubicBezTo>
                        <a:pt x="186" y="596"/>
                        <a:pt x="195" y="599"/>
                        <a:pt x="199" y="604"/>
                      </a:cubicBezTo>
                      <a:cubicBezTo>
                        <a:pt x="202" y="610"/>
                        <a:pt x="203" y="620"/>
                        <a:pt x="202" y="626"/>
                      </a:cubicBezTo>
                      <a:cubicBezTo>
                        <a:pt x="201" y="630"/>
                        <a:pt x="197" y="634"/>
                        <a:pt x="198" y="637"/>
                      </a:cubicBezTo>
                      <a:cubicBezTo>
                        <a:pt x="199" y="641"/>
                        <a:pt x="205" y="643"/>
                        <a:pt x="208" y="645"/>
                      </a:cubicBezTo>
                      <a:cubicBezTo>
                        <a:pt x="215" y="647"/>
                        <a:pt x="222" y="648"/>
                        <a:pt x="229" y="649"/>
                      </a:cubicBezTo>
                      <a:cubicBezTo>
                        <a:pt x="234" y="650"/>
                        <a:pt x="237" y="644"/>
                        <a:pt x="242" y="642"/>
                      </a:cubicBezTo>
                      <a:cubicBezTo>
                        <a:pt x="249" y="640"/>
                        <a:pt x="249" y="644"/>
                        <a:pt x="248" y="650"/>
                      </a:cubicBezTo>
                      <a:cubicBezTo>
                        <a:pt x="248" y="655"/>
                        <a:pt x="244" y="658"/>
                        <a:pt x="243" y="663"/>
                      </a:cubicBezTo>
                      <a:cubicBezTo>
                        <a:pt x="242" y="665"/>
                        <a:pt x="243" y="667"/>
                        <a:pt x="244" y="669"/>
                      </a:cubicBezTo>
                      <a:cubicBezTo>
                        <a:pt x="246" y="670"/>
                        <a:pt x="249" y="672"/>
                        <a:pt x="251" y="672"/>
                      </a:cubicBezTo>
                      <a:cubicBezTo>
                        <a:pt x="252" y="668"/>
                        <a:pt x="254" y="665"/>
                        <a:pt x="255" y="661"/>
                      </a:cubicBezTo>
                      <a:cubicBezTo>
                        <a:pt x="256" y="661"/>
                        <a:pt x="256" y="661"/>
                        <a:pt x="257" y="661"/>
                      </a:cubicBezTo>
                      <a:cubicBezTo>
                        <a:pt x="258" y="665"/>
                        <a:pt x="257" y="668"/>
                        <a:pt x="259" y="672"/>
                      </a:cubicBezTo>
                      <a:cubicBezTo>
                        <a:pt x="260" y="675"/>
                        <a:pt x="264" y="678"/>
                        <a:pt x="266" y="681"/>
                      </a:cubicBezTo>
                      <a:cubicBezTo>
                        <a:pt x="268" y="684"/>
                        <a:pt x="270" y="686"/>
                        <a:pt x="272" y="689"/>
                      </a:cubicBezTo>
                      <a:cubicBezTo>
                        <a:pt x="681" y="689"/>
                        <a:pt x="681" y="689"/>
                        <a:pt x="681" y="689"/>
                      </a:cubicBezTo>
                      <a:cubicBezTo>
                        <a:pt x="682" y="689"/>
                        <a:pt x="684" y="689"/>
                        <a:pt x="685" y="689"/>
                      </a:cubicBezTo>
                      <a:cubicBezTo>
                        <a:pt x="690" y="690"/>
                        <a:pt x="691" y="696"/>
                        <a:pt x="696" y="698"/>
                      </a:cubicBezTo>
                      <a:cubicBezTo>
                        <a:pt x="698" y="699"/>
                        <a:pt x="702" y="698"/>
                        <a:pt x="704" y="699"/>
                      </a:cubicBezTo>
                      <a:cubicBezTo>
                        <a:pt x="707" y="701"/>
                        <a:pt x="706" y="705"/>
                        <a:pt x="710" y="705"/>
                      </a:cubicBezTo>
                      <a:cubicBezTo>
                        <a:pt x="712" y="704"/>
                        <a:pt x="714" y="702"/>
                        <a:pt x="715" y="702"/>
                      </a:cubicBezTo>
                      <a:cubicBezTo>
                        <a:pt x="716" y="701"/>
                        <a:pt x="718" y="702"/>
                        <a:pt x="719" y="701"/>
                      </a:cubicBezTo>
                      <a:cubicBezTo>
                        <a:pt x="726" y="701"/>
                        <a:pt x="731" y="702"/>
                        <a:pt x="736" y="705"/>
                      </a:cubicBezTo>
                      <a:cubicBezTo>
                        <a:pt x="742" y="707"/>
                        <a:pt x="749" y="710"/>
                        <a:pt x="755" y="711"/>
                      </a:cubicBezTo>
                      <a:cubicBezTo>
                        <a:pt x="757" y="712"/>
                        <a:pt x="759" y="712"/>
                        <a:pt x="762" y="712"/>
                      </a:cubicBezTo>
                      <a:cubicBezTo>
                        <a:pt x="765" y="712"/>
                        <a:pt x="768" y="713"/>
                        <a:pt x="771" y="713"/>
                      </a:cubicBezTo>
                      <a:cubicBezTo>
                        <a:pt x="771" y="713"/>
                        <a:pt x="772" y="713"/>
                        <a:pt x="772" y="713"/>
                      </a:cubicBezTo>
                      <a:cubicBezTo>
                        <a:pt x="775" y="711"/>
                        <a:pt x="777" y="708"/>
                        <a:pt x="780" y="706"/>
                      </a:cubicBezTo>
                      <a:cubicBezTo>
                        <a:pt x="789" y="698"/>
                        <a:pt x="801" y="688"/>
                        <a:pt x="813" y="695"/>
                      </a:cubicBezTo>
                      <a:cubicBezTo>
                        <a:pt x="819" y="699"/>
                        <a:pt x="823" y="705"/>
                        <a:pt x="829" y="708"/>
                      </a:cubicBezTo>
                      <a:cubicBezTo>
                        <a:pt x="834" y="711"/>
                        <a:pt x="844" y="715"/>
                        <a:pt x="846" y="721"/>
                      </a:cubicBezTo>
                      <a:cubicBezTo>
                        <a:pt x="847" y="723"/>
                        <a:pt x="846" y="727"/>
                        <a:pt x="846" y="730"/>
                      </a:cubicBezTo>
                      <a:cubicBezTo>
                        <a:pt x="847" y="733"/>
                        <a:pt x="850" y="737"/>
                        <a:pt x="852" y="740"/>
                      </a:cubicBezTo>
                      <a:cubicBezTo>
                        <a:pt x="856" y="746"/>
                        <a:pt x="862" y="748"/>
                        <a:pt x="869" y="750"/>
                      </a:cubicBezTo>
                      <a:cubicBezTo>
                        <a:pt x="881" y="752"/>
                        <a:pt x="896" y="754"/>
                        <a:pt x="906" y="761"/>
                      </a:cubicBezTo>
                      <a:cubicBezTo>
                        <a:pt x="913" y="766"/>
                        <a:pt x="925" y="786"/>
                        <a:pt x="915" y="793"/>
                      </a:cubicBezTo>
                      <a:cubicBezTo>
                        <a:pt x="909" y="789"/>
                        <a:pt x="905" y="782"/>
                        <a:pt x="898" y="780"/>
                      </a:cubicBezTo>
                      <a:cubicBezTo>
                        <a:pt x="889" y="778"/>
                        <a:pt x="892" y="783"/>
                        <a:pt x="892" y="790"/>
                      </a:cubicBezTo>
                      <a:cubicBezTo>
                        <a:pt x="892" y="804"/>
                        <a:pt x="887" y="810"/>
                        <a:pt x="883" y="823"/>
                      </a:cubicBezTo>
                      <a:cubicBezTo>
                        <a:pt x="882" y="824"/>
                        <a:pt x="881" y="826"/>
                        <a:pt x="880" y="828"/>
                      </a:cubicBezTo>
                      <a:cubicBezTo>
                        <a:pt x="880" y="828"/>
                        <a:pt x="880" y="828"/>
                        <a:pt x="880" y="828"/>
                      </a:cubicBezTo>
                      <a:cubicBezTo>
                        <a:pt x="880" y="833"/>
                        <a:pt x="874" y="838"/>
                        <a:pt x="877" y="843"/>
                      </a:cubicBezTo>
                      <a:cubicBezTo>
                        <a:pt x="877" y="843"/>
                        <a:pt x="879" y="843"/>
                        <a:pt x="879" y="844"/>
                      </a:cubicBezTo>
                      <a:cubicBezTo>
                        <a:pt x="880" y="844"/>
                        <a:pt x="880" y="844"/>
                        <a:pt x="880" y="844"/>
                      </a:cubicBezTo>
                      <a:cubicBezTo>
                        <a:pt x="886" y="843"/>
                        <a:pt x="889" y="834"/>
                        <a:pt x="895" y="832"/>
                      </a:cubicBezTo>
                      <a:cubicBezTo>
                        <a:pt x="897" y="831"/>
                        <a:pt x="905" y="829"/>
                        <a:pt x="913" y="828"/>
                      </a:cubicBezTo>
                      <a:cubicBezTo>
                        <a:pt x="913" y="828"/>
                        <a:pt x="913" y="828"/>
                        <a:pt x="913" y="828"/>
                      </a:cubicBezTo>
                      <a:cubicBezTo>
                        <a:pt x="914" y="827"/>
                        <a:pt x="915" y="826"/>
                        <a:pt x="916" y="826"/>
                      </a:cubicBezTo>
                      <a:cubicBezTo>
                        <a:pt x="918" y="824"/>
                        <a:pt x="920" y="823"/>
                        <a:pt x="922" y="822"/>
                      </a:cubicBezTo>
                      <a:cubicBezTo>
                        <a:pt x="925" y="821"/>
                        <a:pt x="927" y="821"/>
                        <a:pt x="929" y="819"/>
                      </a:cubicBezTo>
                      <a:cubicBezTo>
                        <a:pt x="931" y="818"/>
                        <a:pt x="931" y="817"/>
                        <a:pt x="932" y="816"/>
                      </a:cubicBezTo>
                      <a:cubicBezTo>
                        <a:pt x="925" y="815"/>
                        <a:pt x="917" y="814"/>
                        <a:pt x="919" y="811"/>
                      </a:cubicBezTo>
                      <a:cubicBezTo>
                        <a:pt x="920" y="809"/>
                        <a:pt x="928" y="807"/>
                        <a:pt x="931" y="806"/>
                      </a:cubicBezTo>
                      <a:cubicBezTo>
                        <a:pt x="934" y="804"/>
                        <a:pt x="938" y="804"/>
                        <a:pt x="942" y="803"/>
                      </a:cubicBezTo>
                      <a:cubicBezTo>
                        <a:pt x="947" y="803"/>
                        <a:pt x="951" y="802"/>
                        <a:pt x="956" y="801"/>
                      </a:cubicBezTo>
                      <a:cubicBezTo>
                        <a:pt x="958" y="801"/>
                        <a:pt x="961" y="801"/>
                        <a:pt x="963" y="799"/>
                      </a:cubicBezTo>
                      <a:cubicBezTo>
                        <a:pt x="963" y="799"/>
                        <a:pt x="963" y="799"/>
                        <a:pt x="963" y="799"/>
                      </a:cubicBezTo>
                      <a:cubicBezTo>
                        <a:pt x="964" y="799"/>
                        <a:pt x="966" y="798"/>
                        <a:pt x="967" y="797"/>
                      </a:cubicBezTo>
                      <a:cubicBezTo>
                        <a:pt x="967" y="797"/>
                        <a:pt x="967" y="797"/>
                        <a:pt x="967" y="797"/>
                      </a:cubicBezTo>
                      <a:cubicBezTo>
                        <a:pt x="967" y="797"/>
                        <a:pt x="968" y="796"/>
                        <a:pt x="968" y="796"/>
                      </a:cubicBezTo>
                      <a:cubicBezTo>
                        <a:pt x="971" y="792"/>
                        <a:pt x="971" y="790"/>
                        <a:pt x="976" y="790"/>
                      </a:cubicBezTo>
                      <a:cubicBezTo>
                        <a:pt x="977" y="789"/>
                        <a:pt x="978" y="788"/>
                        <a:pt x="979" y="788"/>
                      </a:cubicBezTo>
                      <a:cubicBezTo>
                        <a:pt x="983" y="785"/>
                        <a:pt x="988" y="785"/>
                        <a:pt x="992" y="783"/>
                      </a:cubicBezTo>
                      <a:cubicBezTo>
                        <a:pt x="995" y="782"/>
                        <a:pt x="998" y="779"/>
                        <a:pt x="1001" y="778"/>
                      </a:cubicBezTo>
                      <a:cubicBezTo>
                        <a:pt x="1005" y="777"/>
                        <a:pt x="1008" y="779"/>
                        <a:pt x="1012" y="780"/>
                      </a:cubicBezTo>
                      <a:cubicBezTo>
                        <a:pt x="1015" y="780"/>
                        <a:pt x="1020" y="780"/>
                        <a:pt x="1023" y="781"/>
                      </a:cubicBezTo>
                      <a:cubicBezTo>
                        <a:pt x="1026" y="781"/>
                        <a:pt x="1029" y="781"/>
                        <a:pt x="1032" y="780"/>
                      </a:cubicBezTo>
                      <a:cubicBezTo>
                        <a:pt x="1037" y="780"/>
                        <a:pt x="1045" y="777"/>
                        <a:pt x="1048" y="773"/>
                      </a:cubicBezTo>
                      <a:cubicBezTo>
                        <a:pt x="1050" y="771"/>
                        <a:pt x="1050" y="768"/>
                        <a:pt x="1051" y="765"/>
                      </a:cubicBezTo>
                      <a:cubicBezTo>
                        <a:pt x="1054" y="760"/>
                        <a:pt x="1058" y="754"/>
                        <a:pt x="1063" y="750"/>
                      </a:cubicBezTo>
                      <a:cubicBezTo>
                        <a:pt x="1066" y="747"/>
                        <a:pt x="1070" y="743"/>
                        <a:pt x="1073" y="741"/>
                      </a:cubicBezTo>
                      <a:cubicBezTo>
                        <a:pt x="1074" y="741"/>
                        <a:pt x="1076" y="740"/>
                        <a:pt x="1076" y="739"/>
                      </a:cubicBezTo>
                      <a:cubicBezTo>
                        <a:pt x="1077" y="738"/>
                        <a:pt x="1076" y="735"/>
                        <a:pt x="1076" y="733"/>
                      </a:cubicBezTo>
                      <a:cubicBezTo>
                        <a:pt x="1078" y="727"/>
                        <a:pt x="1082" y="729"/>
                        <a:pt x="1086" y="731"/>
                      </a:cubicBezTo>
                      <a:cubicBezTo>
                        <a:pt x="1091" y="733"/>
                        <a:pt x="1091" y="734"/>
                        <a:pt x="1092" y="739"/>
                      </a:cubicBezTo>
                      <a:cubicBezTo>
                        <a:pt x="1093" y="742"/>
                        <a:pt x="1093" y="745"/>
                        <a:pt x="1094" y="749"/>
                      </a:cubicBezTo>
                      <a:cubicBezTo>
                        <a:pt x="1095" y="752"/>
                        <a:pt x="1096" y="757"/>
                        <a:pt x="1098" y="760"/>
                      </a:cubicBezTo>
                      <a:cubicBezTo>
                        <a:pt x="1099" y="764"/>
                        <a:pt x="1100" y="768"/>
                        <a:pt x="1101" y="771"/>
                      </a:cubicBezTo>
                      <a:cubicBezTo>
                        <a:pt x="1103" y="774"/>
                        <a:pt x="1106" y="776"/>
                        <a:pt x="1109" y="779"/>
                      </a:cubicBezTo>
                      <a:cubicBezTo>
                        <a:pt x="1109" y="779"/>
                        <a:pt x="1109" y="780"/>
                        <a:pt x="1109" y="780"/>
                      </a:cubicBezTo>
                      <a:cubicBezTo>
                        <a:pt x="1112" y="778"/>
                        <a:pt x="1115" y="777"/>
                        <a:pt x="1118" y="775"/>
                      </a:cubicBezTo>
                      <a:cubicBezTo>
                        <a:pt x="1124" y="771"/>
                        <a:pt x="1129" y="765"/>
                        <a:pt x="1137" y="764"/>
                      </a:cubicBezTo>
                      <a:cubicBezTo>
                        <a:pt x="1142" y="762"/>
                        <a:pt x="1156" y="765"/>
                        <a:pt x="1156" y="772"/>
                      </a:cubicBezTo>
                      <a:cubicBezTo>
                        <a:pt x="1156" y="778"/>
                        <a:pt x="1142" y="780"/>
                        <a:pt x="1137" y="782"/>
                      </a:cubicBezTo>
                      <a:cubicBezTo>
                        <a:pt x="1133" y="784"/>
                        <a:pt x="1122" y="788"/>
                        <a:pt x="1121" y="794"/>
                      </a:cubicBezTo>
                      <a:cubicBezTo>
                        <a:pt x="1121" y="797"/>
                        <a:pt x="1121" y="802"/>
                        <a:pt x="1122" y="804"/>
                      </a:cubicBezTo>
                      <a:cubicBezTo>
                        <a:pt x="1123" y="806"/>
                        <a:pt x="1124" y="807"/>
                        <a:pt x="1126" y="809"/>
                      </a:cubicBezTo>
                      <a:cubicBezTo>
                        <a:pt x="1128" y="811"/>
                        <a:pt x="1128" y="812"/>
                        <a:pt x="1130" y="810"/>
                      </a:cubicBezTo>
                      <a:cubicBezTo>
                        <a:pt x="1132" y="808"/>
                        <a:pt x="1133" y="804"/>
                        <a:pt x="1136" y="802"/>
                      </a:cubicBezTo>
                      <a:cubicBezTo>
                        <a:pt x="1139" y="800"/>
                        <a:pt x="1142" y="799"/>
                        <a:pt x="1145" y="796"/>
                      </a:cubicBezTo>
                      <a:cubicBezTo>
                        <a:pt x="1151" y="792"/>
                        <a:pt x="1157" y="790"/>
                        <a:pt x="1164" y="789"/>
                      </a:cubicBezTo>
                      <a:cubicBezTo>
                        <a:pt x="1172" y="788"/>
                        <a:pt x="1177" y="783"/>
                        <a:pt x="1184" y="780"/>
                      </a:cubicBezTo>
                      <a:cubicBezTo>
                        <a:pt x="1187" y="778"/>
                        <a:pt x="1192" y="777"/>
                        <a:pt x="1193" y="773"/>
                      </a:cubicBezTo>
                      <a:cubicBezTo>
                        <a:pt x="1194" y="769"/>
                        <a:pt x="1192" y="766"/>
                        <a:pt x="1188" y="766"/>
                      </a:cubicBezTo>
                      <a:cubicBezTo>
                        <a:pt x="1185" y="765"/>
                        <a:pt x="1181" y="766"/>
                        <a:pt x="1177" y="765"/>
                      </a:cubicBezTo>
                      <a:cubicBezTo>
                        <a:pt x="1174" y="765"/>
                        <a:pt x="1170" y="764"/>
                        <a:pt x="1167" y="763"/>
                      </a:cubicBezTo>
                      <a:cubicBezTo>
                        <a:pt x="1159" y="761"/>
                        <a:pt x="1151" y="760"/>
                        <a:pt x="1146" y="753"/>
                      </a:cubicBezTo>
                      <a:cubicBezTo>
                        <a:pt x="1142" y="747"/>
                        <a:pt x="1136" y="740"/>
                        <a:pt x="1138" y="732"/>
                      </a:cubicBezTo>
                      <a:cubicBezTo>
                        <a:pt x="1138" y="729"/>
                        <a:pt x="1142" y="726"/>
                        <a:pt x="1142" y="723"/>
                      </a:cubicBezTo>
                      <a:cubicBezTo>
                        <a:pt x="1142" y="719"/>
                        <a:pt x="1137" y="720"/>
                        <a:pt x="1133" y="720"/>
                      </a:cubicBezTo>
                      <a:cubicBezTo>
                        <a:pt x="1129" y="720"/>
                        <a:pt x="1115" y="720"/>
                        <a:pt x="1113" y="716"/>
                      </a:cubicBezTo>
                      <a:cubicBezTo>
                        <a:pt x="1109" y="708"/>
                        <a:pt x="1124" y="709"/>
                        <a:pt x="1127" y="709"/>
                      </a:cubicBezTo>
                      <a:cubicBezTo>
                        <a:pt x="1134" y="709"/>
                        <a:pt x="1143" y="710"/>
                        <a:pt x="1145" y="702"/>
                      </a:cubicBezTo>
                      <a:cubicBezTo>
                        <a:pt x="1146" y="699"/>
                        <a:pt x="1146" y="695"/>
                        <a:pt x="1146" y="692"/>
                      </a:cubicBezTo>
                      <a:cubicBezTo>
                        <a:pt x="1145" y="688"/>
                        <a:pt x="1143" y="687"/>
                        <a:pt x="1139" y="686"/>
                      </a:cubicBezTo>
                      <a:cubicBezTo>
                        <a:pt x="1130" y="685"/>
                        <a:pt x="1122" y="687"/>
                        <a:pt x="1114" y="690"/>
                      </a:cubicBezTo>
                      <a:cubicBezTo>
                        <a:pt x="1107" y="693"/>
                        <a:pt x="1101" y="695"/>
                        <a:pt x="1095" y="700"/>
                      </a:cubicBezTo>
                      <a:cubicBezTo>
                        <a:pt x="1089" y="704"/>
                        <a:pt x="1083" y="708"/>
                        <a:pt x="1078" y="713"/>
                      </a:cubicBezTo>
                      <a:cubicBezTo>
                        <a:pt x="1075" y="715"/>
                        <a:pt x="1073" y="717"/>
                        <a:pt x="1071" y="719"/>
                      </a:cubicBezTo>
                      <a:cubicBezTo>
                        <a:pt x="1068" y="722"/>
                        <a:pt x="1066" y="725"/>
                        <a:pt x="1063" y="728"/>
                      </a:cubicBezTo>
                      <a:cubicBezTo>
                        <a:pt x="1061" y="731"/>
                        <a:pt x="1057" y="732"/>
                        <a:pt x="1055" y="735"/>
                      </a:cubicBezTo>
                      <a:cubicBezTo>
                        <a:pt x="1052" y="737"/>
                        <a:pt x="1051" y="739"/>
                        <a:pt x="1047" y="741"/>
                      </a:cubicBezTo>
                      <a:cubicBezTo>
                        <a:pt x="1045" y="742"/>
                        <a:pt x="1044" y="742"/>
                        <a:pt x="1042" y="743"/>
                      </a:cubicBezTo>
                      <a:cubicBezTo>
                        <a:pt x="1041" y="740"/>
                        <a:pt x="1047" y="737"/>
                        <a:pt x="1048" y="735"/>
                      </a:cubicBezTo>
                      <a:cubicBezTo>
                        <a:pt x="1050" y="732"/>
                        <a:pt x="1051" y="728"/>
                        <a:pt x="1053" y="725"/>
                      </a:cubicBezTo>
                      <a:cubicBezTo>
                        <a:pt x="1058" y="718"/>
                        <a:pt x="1063" y="711"/>
                        <a:pt x="1069" y="705"/>
                      </a:cubicBezTo>
                      <a:cubicBezTo>
                        <a:pt x="1072" y="702"/>
                        <a:pt x="1075" y="700"/>
                        <a:pt x="1078" y="697"/>
                      </a:cubicBezTo>
                      <a:cubicBezTo>
                        <a:pt x="1080" y="695"/>
                        <a:pt x="1083" y="692"/>
                        <a:pt x="1085" y="690"/>
                      </a:cubicBezTo>
                      <a:cubicBezTo>
                        <a:pt x="1088" y="687"/>
                        <a:pt x="1093" y="685"/>
                        <a:pt x="1096" y="683"/>
                      </a:cubicBezTo>
                      <a:cubicBezTo>
                        <a:pt x="1099" y="682"/>
                        <a:pt x="1102" y="683"/>
                        <a:pt x="1104" y="680"/>
                      </a:cubicBezTo>
                      <a:cubicBezTo>
                        <a:pt x="1106" y="678"/>
                        <a:pt x="1108" y="673"/>
                        <a:pt x="1109" y="671"/>
                      </a:cubicBezTo>
                      <a:cubicBezTo>
                        <a:pt x="1111" y="667"/>
                        <a:pt x="1114" y="665"/>
                        <a:pt x="1117" y="663"/>
                      </a:cubicBezTo>
                      <a:cubicBezTo>
                        <a:pt x="1125" y="658"/>
                        <a:pt x="1132" y="658"/>
                        <a:pt x="1140" y="658"/>
                      </a:cubicBezTo>
                      <a:cubicBezTo>
                        <a:pt x="1157" y="658"/>
                        <a:pt x="1173" y="660"/>
                        <a:pt x="1189" y="661"/>
                      </a:cubicBezTo>
                      <a:cubicBezTo>
                        <a:pt x="1201" y="662"/>
                        <a:pt x="1214" y="660"/>
                        <a:pt x="1222" y="651"/>
                      </a:cubicBezTo>
                      <a:cubicBezTo>
                        <a:pt x="1226" y="648"/>
                        <a:pt x="1228" y="642"/>
                        <a:pt x="1232" y="639"/>
                      </a:cubicBezTo>
                      <a:cubicBezTo>
                        <a:pt x="1235" y="637"/>
                        <a:pt x="1238" y="636"/>
                        <a:pt x="1240" y="635"/>
                      </a:cubicBezTo>
                      <a:cubicBezTo>
                        <a:pt x="1249" y="631"/>
                        <a:pt x="1259" y="630"/>
                        <a:pt x="1267" y="625"/>
                      </a:cubicBezTo>
                      <a:cubicBezTo>
                        <a:pt x="1272" y="621"/>
                        <a:pt x="1277" y="615"/>
                        <a:pt x="1278" y="608"/>
                      </a:cubicBezTo>
                      <a:cubicBezTo>
                        <a:pt x="1279" y="601"/>
                        <a:pt x="1275" y="593"/>
                        <a:pt x="1271" y="587"/>
                      </a:cubicBezTo>
                      <a:close/>
                      <a:moveTo>
                        <a:pt x="346" y="264"/>
                      </a:moveTo>
                      <a:cubicBezTo>
                        <a:pt x="341" y="270"/>
                        <a:pt x="332" y="263"/>
                        <a:pt x="326" y="263"/>
                      </a:cubicBezTo>
                      <a:cubicBezTo>
                        <a:pt x="321" y="263"/>
                        <a:pt x="319" y="267"/>
                        <a:pt x="317" y="270"/>
                      </a:cubicBezTo>
                      <a:cubicBezTo>
                        <a:pt x="315" y="274"/>
                        <a:pt x="312" y="275"/>
                        <a:pt x="309" y="278"/>
                      </a:cubicBezTo>
                      <a:cubicBezTo>
                        <a:pt x="307" y="279"/>
                        <a:pt x="303" y="284"/>
                        <a:pt x="301" y="281"/>
                      </a:cubicBezTo>
                      <a:cubicBezTo>
                        <a:pt x="299" y="278"/>
                        <a:pt x="305" y="273"/>
                        <a:pt x="306" y="271"/>
                      </a:cubicBezTo>
                      <a:cubicBezTo>
                        <a:pt x="307" y="268"/>
                        <a:pt x="308" y="264"/>
                        <a:pt x="304" y="264"/>
                      </a:cubicBezTo>
                      <a:cubicBezTo>
                        <a:pt x="300" y="264"/>
                        <a:pt x="298" y="270"/>
                        <a:pt x="296" y="273"/>
                      </a:cubicBezTo>
                      <a:cubicBezTo>
                        <a:pt x="291" y="280"/>
                        <a:pt x="283" y="281"/>
                        <a:pt x="275" y="281"/>
                      </a:cubicBezTo>
                      <a:cubicBezTo>
                        <a:pt x="270" y="280"/>
                        <a:pt x="269" y="277"/>
                        <a:pt x="270" y="273"/>
                      </a:cubicBezTo>
                      <a:cubicBezTo>
                        <a:pt x="271" y="269"/>
                        <a:pt x="273" y="268"/>
                        <a:pt x="277" y="267"/>
                      </a:cubicBezTo>
                      <a:cubicBezTo>
                        <a:pt x="283" y="265"/>
                        <a:pt x="288" y="262"/>
                        <a:pt x="293" y="258"/>
                      </a:cubicBezTo>
                      <a:cubicBezTo>
                        <a:pt x="296" y="256"/>
                        <a:pt x="297" y="253"/>
                        <a:pt x="293" y="252"/>
                      </a:cubicBezTo>
                      <a:cubicBezTo>
                        <a:pt x="289" y="251"/>
                        <a:pt x="285" y="254"/>
                        <a:pt x="281" y="254"/>
                      </a:cubicBezTo>
                      <a:cubicBezTo>
                        <a:pt x="273" y="255"/>
                        <a:pt x="266" y="255"/>
                        <a:pt x="258" y="255"/>
                      </a:cubicBezTo>
                      <a:cubicBezTo>
                        <a:pt x="253" y="255"/>
                        <a:pt x="245" y="257"/>
                        <a:pt x="241" y="255"/>
                      </a:cubicBezTo>
                      <a:cubicBezTo>
                        <a:pt x="240" y="255"/>
                        <a:pt x="242" y="250"/>
                        <a:pt x="243" y="249"/>
                      </a:cubicBezTo>
                      <a:cubicBezTo>
                        <a:pt x="244" y="248"/>
                        <a:pt x="246" y="248"/>
                        <a:pt x="248" y="247"/>
                      </a:cubicBezTo>
                      <a:cubicBezTo>
                        <a:pt x="254" y="247"/>
                        <a:pt x="259" y="246"/>
                        <a:pt x="265" y="244"/>
                      </a:cubicBezTo>
                      <a:cubicBezTo>
                        <a:pt x="270" y="242"/>
                        <a:pt x="275" y="242"/>
                        <a:pt x="280" y="242"/>
                      </a:cubicBezTo>
                      <a:cubicBezTo>
                        <a:pt x="287" y="242"/>
                        <a:pt x="294" y="239"/>
                        <a:pt x="301" y="237"/>
                      </a:cubicBezTo>
                      <a:cubicBezTo>
                        <a:pt x="308" y="236"/>
                        <a:pt x="315" y="234"/>
                        <a:pt x="323" y="234"/>
                      </a:cubicBezTo>
                      <a:cubicBezTo>
                        <a:pt x="326" y="234"/>
                        <a:pt x="332" y="233"/>
                        <a:pt x="331" y="238"/>
                      </a:cubicBezTo>
                      <a:cubicBezTo>
                        <a:pt x="330" y="242"/>
                        <a:pt x="324" y="241"/>
                        <a:pt x="321" y="242"/>
                      </a:cubicBezTo>
                      <a:cubicBezTo>
                        <a:pt x="319" y="242"/>
                        <a:pt x="312" y="246"/>
                        <a:pt x="315" y="249"/>
                      </a:cubicBezTo>
                      <a:cubicBezTo>
                        <a:pt x="316" y="250"/>
                        <a:pt x="325" y="249"/>
                        <a:pt x="327" y="249"/>
                      </a:cubicBezTo>
                      <a:cubicBezTo>
                        <a:pt x="331" y="249"/>
                        <a:pt x="335" y="249"/>
                        <a:pt x="339" y="248"/>
                      </a:cubicBezTo>
                      <a:cubicBezTo>
                        <a:pt x="342" y="248"/>
                        <a:pt x="347" y="247"/>
                        <a:pt x="350" y="247"/>
                      </a:cubicBezTo>
                      <a:cubicBezTo>
                        <a:pt x="359" y="249"/>
                        <a:pt x="348" y="260"/>
                        <a:pt x="346" y="264"/>
                      </a:cubicBezTo>
                      <a:close/>
                      <a:moveTo>
                        <a:pt x="414" y="370"/>
                      </a:moveTo>
                      <a:cubicBezTo>
                        <a:pt x="411" y="374"/>
                        <a:pt x="405" y="375"/>
                        <a:pt x="400" y="376"/>
                      </a:cubicBezTo>
                      <a:cubicBezTo>
                        <a:pt x="395" y="378"/>
                        <a:pt x="365" y="379"/>
                        <a:pt x="366" y="370"/>
                      </a:cubicBezTo>
                      <a:cubicBezTo>
                        <a:pt x="366" y="366"/>
                        <a:pt x="373" y="366"/>
                        <a:pt x="376" y="365"/>
                      </a:cubicBezTo>
                      <a:cubicBezTo>
                        <a:pt x="379" y="365"/>
                        <a:pt x="382" y="363"/>
                        <a:pt x="385" y="361"/>
                      </a:cubicBezTo>
                      <a:cubicBezTo>
                        <a:pt x="389" y="360"/>
                        <a:pt x="394" y="358"/>
                        <a:pt x="394" y="353"/>
                      </a:cubicBezTo>
                      <a:cubicBezTo>
                        <a:pt x="394" y="349"/>
                        <a:pt x="390" y="347"/>
                        <a:pt x="387" y="344"/>
                      </a:cubicBezTo>
                      <a:cubicBezTo>
                        <a:pt x="382" y="340"/>
                        <a:pt x="372" y="334"/>
                        <a:pt x="371" y="327"/>
                      </a:cubicBezTo>
                      <a:cubicBezTo>
                        <a:pt x="370" y="317"/>
                        <a:pt x="385" y="328"/>
                        <a:pt x="388" y="330"/>
                      </a:cubicBezTo>
                      <a:cubicBezTo>
                        <a:pt x="394" y="334"/>
                        <a:pt x="399" y="338"/>
                        <a:pt x="407" y="341"/>
                      </a:cubicBezTo>
                      <a:cubicBezTo>
                        <a:pt x="415" y="345"/>
                        <a:pt x="419" y="346"/>
                        <a:pt x="427" y="342"/>
                      </a:cubicBezTo>
                      <a:cubicBezTo>
                        <a:pt x="434" y="338"/>
                        <a:pt x="442" y="334"/>
                        <a:pt x="448" y="329"/>
                      </a:cubicBezTo>
                      <a:cubicBezTo>
                        <a:pt x="452" y="327"/>
                        <a:pt x="454" y="325"/>
                        <a:pt x="458" y="325"/>
                      </a:cubicBezTo>
                      <a:cubicBezTo>
                        <a:pt x="462" y="325"/>
                        <a:pt x="465" y="325"/>
                        <a:pt x="469" y="326"/>
                      </a:cubicBezTo>
                      <a:cubicBezTo>
                        <a:pt x="472" y="326"/>
                        <a:pt x="476" y="326"/>
                        <a:pt x="480" y="327"/>
                      </a:cubicBezTo>
                      <a:cubicBezTo>
                        <a:pt x="484" y="328"/>
                        <a:pt x="486" y="332"/>
                        <a:pt x="481" y="334"/>
                      </a:cubicBezTo>
                      <a:cubicBezTo>
                        <a:pt x="474" y="336"/>
                        <a:pt x="466" y="333"/>
                        <a:pt x="459" y="335"/>
                      </a:cubicBezTo>
                      <a:cubicBezTo>
                        <a:pt x="455" y="336"/>
                        <a:pt x="452" y="337"/>
                        <a:pt x="451" y="340"/>
                      </a:cubicBezTo>
                      <a:cubicBezTo>
                        <a:pt x="449" y="343"/>
                        <a:pt x="448" y="346"/>
                        <a:pt x="446" y="349"/>
                      </a:cubicBezTo>
                      <a:cubicBezTo>
                        <a:pt x="443" y="352"/>
                        <a:pt x="437" y="355"/>
                        <a:pt x="433" y="357"/>
                      </a:cubicBezTo>
                      <a:cubicBezTo>
                        <a:pt x="429" y="358"/>
                        <a:pt x="426" y="358"/>
                        <a:pt x="422" y="360"/>
                      </a:cubicBezTo>
                      <a:cubicBezTo>
                        <a:pt x="418" y="362"/>
                        <a:pt x="417" y="367"/>
                        <a:pt x="414" y="370"/>
                      </a:cubicBezTo>
                      <a:close/>
                      <a:moveTo>
                        <a:pt x="525" y="426"/>
                      </a:moveTo>
                      <a:cubicBezTo>
                        <a:pt x="521" y="427"/>
                        <a:pt x="518" y="428"/>
                        <a:pt x="513" y="428"/>
                      </a:cubicBezTo>
                      <a:cubicBezTo>
                        <a:pt x="505" y="428"/>
                        <a:pt x="496" y="428"/>
                        <a:pt x="488" y="428"/>
                      </a:cubicBezTo>
                      <a:cubicBezTo>
                        <a:pt x="484" y="429"/>
                        <a:pt x="479" y="430"/>
                        <a:pt x="475" y="431"/>
                      </a:cubicBezTo>
                      <a:cubicBezTo>
                        <a:pt x="471" y="432"/>
                        <a:pt x="469" y="434"/>
                        <a:pt x="466" y="436"/>
                      </a:cubicBezTo>
                      <a:cubicBezTo>
                        <a:pt x="463" y="440"/>
                        <a:pt x="463" y="440"/>
                        <a:pt x="463" y="440"/>
                      </a:cubicBezTo>
                      <a:cubicBezTo>
                        <a:pt x="459" y="444"/>
                        <a:pt x="455" y="445"/>
                        <a:pt x="451" y="448"/>
                      </a:cubicBezTo>
                      <a:cubicBezTo>
                        <a:pt x="447" y="451"/>
                        <a:pt x="441" y="455"/>
                        <a:pt x="436" y="452"/>
                      </a:cubicBezTo>
                      <a:cubicBezTo>
                        <a:pt x="434" y="450"/>
                        <a:pt x="430" y="445"/>
                        <a:pt x="431" y="442"/>
                      </a:cubicBezTo>
                      <a:cubicBezTo>
                        <a:pt x="432" y="439"/>
                        <a:pt x="437" y="438"/>
                        <a:pt x="439" y="438"/>
                      </a:cubicBezTo>
                      <a:cubicBezTo>
                        <a:pt x="443" y="437"/>
                        <a:pt x="446" y="438"/>
                        <a:pt x="449" y="437"/>
                      </a:cubicBezTo>
                      <a:cubicBezTo>
                        <a:pt x="453" y="436"/>
                        <a:pt x="455" y="432"/>
                        <a:pt x="457" y="429"/>
                      </a:cubicBezTo>
                      <a:cubicBezTo>
                        <a:pt x="461" y="423"/>
                        <a:pt x="465" y="414"/>
                        <a:pt x="474" y="414"/>
                      </a:cubicBezTo>
                      <a:cubicBezTo>
                        <a:pt x="482" y="414"/>
                        <a:pt x="490" y="415"/>
                        <a:pt x="498" y="416"/>
                      </a:cubicBezTo>
                      <a:cubicBezTo>
                        <a:pt x="503" y="417"/>
                        <a:pt x="508" y="418"/>
                        <a:pt x="512" y="418"/>
                      </a:cubicBezTo>
                      <a:cubicBezTo>
                        <a:pt x="517" y="419"/>
                        <a:pt x="522" y="418"/>
                        <a:pt x="526" y="420"/>
                      </a:cubicBezTo>
                      <a:cubicBezTo>
                        <a:pt x="531" y="422"/>
                        <a:pt x="528" y="425"/>
                        <a:pt x="525" y="426"/>
                      </a:cubicBezTo>
                      <a:close/>
                      <a:moveTo>
                        <a:pt x="596" y="465"/>
                      </a:moveTo>
                      <a:cubicBezTo>
                        <a:pt x="595" y="468"/>
                        <a:pt x="594" y="471"/>
                        <a:pt x="592" y="474"/>
                      </a:cubicBezTo>
                      <a:cubicBezTo>
                        <a:pt x="589" y="480"/>
                        <a:pt x="587" y="486"/>
                        <a:pt x="586" y="493"/>
                      </a:cubicBezTo>
                      <a:cubicBezTo>
                        <a:pt x="585" y="498"/>
                        <a:pt x="582" y="503"/>
                        <a:pt x="577" y="505"/>
                      </a:cubicBezTo>
                      <a:cubicBezTo>
                        <a:pt x="575" y="506"/>
                        <a:pt x="569" y="507"/>
                        <a:pt x="567" y="505"/>
                      </a:cubicBezTo>
                      <a:cubicBezTo>
                        <a:pt x="563" y="501"/>
                        <a:pt x="570" y="497"/>
                        <a:pt x="571" y="494"/>
                      </a:cubicBezTo>
                      <a:cubicBezTo>
                        <a:pt x="575" y="488"/>
                        <a:pt x="576" y="481"/>
                        <a:pt x="578" y="475"/>
                      </a:cubicBezTo>
                      <a:cubicBezTo>
                        <a:pt x="578" y="472"/>
                        <a:pt x="578" y="467"/>
                        <a:pt x="579" y="464"/>
                      </a:cubicBezTo>
                      <a:cubicBezTo>
                        <a:pt x="581" y="460"/>
                        <a:pt x="585" y="460"/>
                        <a:pt x="589" y="460"/>
                      </a:cubicBezTo>
                      <a:cubicBezTo>
                        <a:pt x="593" y="460"/>
                        <a:pt x="597" y="460"/>
                        <a:pt x="596" y="465"/>
                      </a:cubicBezTo>
                      <a:close/>
                      <a:moveTo>
                        <a:pt x="671" y="648"/>
                      </a:moveTo>
                      <a:cubicBezTo>
                        <a:pt x="670" y="650"/>
                        <a:pt x="668" y="657"/>
                        <a:pt x="665" y="658"/>
                      </a:cubicBezTo>
                      <a:cubicBezTo>
                        <a:pt x="663" y="651"/>
                        <a:pt x="662" y="643"/>
                        <a:pt x="660" y="636"/>
                      </a:cubicBezTo>
                      <a:cubicBezTo>
                        <a:pt x="658" y="627"/>
                        <a:pt x="652" y="622"/>
                        <a:pt x="645" y="616"/>
                      </a:cubicBezTo>
                      <a:cubicBezTo>
                        <a:pt x="641" y="613"/>
                        <a:pt x="640" y="611"/>
                        <a:pt x="639" y="606"/>
                      </a:cubicBezTo>
                      <a:cubicBezTo>
                        <a:pt x="639" y="603"/>
                        <a:pt x="639" y="598"/>
                        <a:pt x="638" y="596"/>
                      </a:cubicBezTo>
                      <a:cubicBezTo>
                        <a:pt x="635" y="593"/>
                        <a:pt x="629" y="592"/>
                        <a:pt x="625" y="591"/>
                      </a:cubicBezTo>
                      <a:cubicBezTo>
                        <a:pt x="622" y="590"/>
                        <a:pt x="618" y="589"/>
                        <a:pt x="615" y="588"/>
                      </a:cubicBezTo>
                      <a:cubicBezTo>
                        <a:pt x="612" y="587"/>
                        <a:pt x="607" y="586"/>
                        <a:pt x="605" y="583"/>
                      </a:cubicBezTo>
                      <a:cubicBezTo>
                        <a:pt x="604" y="581"/>
                        <a:pt x="605" y="576"/>
                        <a:pt x="606" y="574"/>
                      </a:cubicBezTo>
                      <a:cubicBezTo>
                        <a:pt x="608" y="571"/>
                        <a:pt x="611" y="568"/>
                        <a:pt x="613" y="565"/>
                      </a:cubicBezTo>
                      <a:cubicBezTo>
                        <a:pt x="617" y="561"/>
                        <a:pt x="618" y="566"/>
                        <a:pt x="620" y="570"/>
                      </a:cubicBezTo>
                      <a:cubicBezTo>
                        <a:pt x="621" y="573"/>
                        <a:pt x="619" y="577"/>
                        <a:pt x="620" y="580"/>
                      </a:cubicBezTo>
                      <a:cubicBezTo>
                        <a:pt x="622" y="584"/>
                        <a:pt x="627" y="585"/>
                        <a:pt x="629" y="582"/>
                      </a:cubicBezTo>
                      <a:cubicBezTo>
                        <a:pt x="631" y="580"/>
                        <a:pt x="631" y="574"/>
                        <a:pt x="635" y="574"/>
                      </a:cubicBezTo>
                      <a:cubicBezTo>
                        <a:pt x="638" y="573"/>
                        <a:pt x="641" y="577"/>
                        <a:pt x="645" y="576"/>
                      </a:cubicBezTo>
                      <a:cubicBezTo>
                        <a:pt x="646" y="575"/>
                        <a:pt x="647" y="575"/>
                        <a:pt x="648" y="573"/>
                      </a:cubicBezTo>
                      <a:cubicBezTo>
                        <a:pt x="646" y="570"/>
                        <a:pt x="638" y="568"/>
                        <a:pt x="639" y="563"/>
                      </a:cubicBezTo>
                      <a:cubicBezTo>
                        <a:pt x="640" y="558"/>
                        <a:pt x="648" y="556"/>
                        <a:pt x="649" y="551"/>
                      </a:cubicBezTo>
                      <a:cubicBezTo>
                        <a:pt x="650" y="547"/>
                        <a:pt x="647" y="543"/>
                        <a:pt x="650" y="539"/>
                      </a:cubicBezTo>
                      <a:cubicBezTo>
                        <a:pt x="652" y="536"/>
                        <a:pt x="658" y="533"/>
                        <a:pt x="662" y="534"/>
                      </a:cubicBezTo>
                      <a:cubicBezTo>
                        <a:pt x="662" y="537"/>
                        <a:pt x="666" y="543"/>
                        <a:pt x="659" y="544"/>
                      </a:cubicBezTo>
                      <a:cubicBezTo>
                        <a:pt x="663" y="544"/>
                        <a:pt x="666" y="543"/>
                        <a:pt x="667" y="547"/>
                      </a:cubicBezTo>
                      <a:cubicBezTo>
                        <a:pt x="668" y="551"/>
                        <a:pt x="665" y="552"/>
                        <a:pt x="663" y="554"/>
                      </a:cubicBezTo>
                      <a:cubicBezTo>
                        <a:pt x="658" y="557"/>
                        <a:pt x="653" y="560"/>
                        <a:pt x="653" y="566"/>
                      </a:cubicBezTo>
                      <a:cubicBezTo>
                        <a:pt x="651" y="579"/>
                        <a:pt x="659" y="589"/>
                        <a:pt x="661" y="601"/>
                      </a:cubicBezTo>
                      <a:cubicBezTo>
                        <a:pt x="664" y="604"/>
                        <a:pt x="664" y="604"/>
                        <a:pt x="664" y="604"/>
                      </a:cubicBezTo>
                      <a:cubicBezTo>
                        <a:pt x="663" y="608"/>
                        <a:pt x="667" y="614"/>
                        <a:pt x="668" y="618"/>
                      </a:cubicBezTo>
                      <a:cubicBezTo>
                        <a:pt x="669" y="623"/>
                        <a:pt x="669" y="628"/>
                        <a:pt x="670" y="633"/>
                      </a:cubicBezTo>
                      <a:cubicBezTo>
                        <a:pt x="671" y="638"/>
                        <a:pt x="671" y="643"/>
                        <a:pt x="671" y="64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2" name="Freeform 344"/>
                <p:cNvSpPr/>
                <p:nvPr/>
              </p:nvSpPr>
              <p:spPr bwMode="auto">
                <a:xfrm>
                  <a:off x="9264635" y="554037"/>
                  <a:ext cx="1523998" cy="1238250"/>
                </a:xfrm>
                <a:custGeom>
                  <a:avLst/>
                  <a:gdLst/>
                  <a:ahLst/>
                  <a:cxnLst>
                    <a:cxn ang="0">
                      <a:pos x="571" y="453"/>
                    </a:cxn>
                    <a:cxn ang="0">
                      <a:pos x="558" y="446"/>
                    </a:cxn>
                    <a:cxn ang="0">
                      <a:pos x="533" y="404"/>
                    </a:cxn>
                    <a:cxn ang="0">
                      <a:pos x="495" y="338"/>
                    </a:cxn>
                    <a:cxn ang="0">
                      <a:pos x="485" y="373"/>
                    </a:cxn>
                    <a:cxn ang="0">
                      <a:pos x="446" y="351"/>
                    </a:cxn>
                    <a:cxn ang="0">
                      <a:pos x="376" y="317"/>
                    </a:cxn>
                    <a:cxn ang="0">
                      <a:pos x="322" y="295"/>
                    </a:cxn>
                    <a:cxn ang="0">
                      <a:pos x="302" y="298"/>
                    </a:cxn>
                    <a:cxn ang="0">
                      <a:pos x="281" y="324"/>
                    </a:cxn>
                    <a:cxn ang="0">
                      <a:pos x="247" y="339"/>
                    </a:cxn>
                    <a:cxn ang="0">
                      <a:pos x="264" y="296"/>
                    </a:cxn>
                    <a:cxn ang="0">
                      <a:pos x="273" y="282"/>
                    </a:cxn>
                    <a:cxn ang="0">
                      <a:pos x="232" y="317"/>
                    </a:cxn>
                    <a:cxn ang="0">
                      <a:pos x="214" y="350"/>
                    </a:cxn>
                    <a:cxn ang="0">
                      <a:pos x="213" y="372"/>
                    </a:cxn>
                    <a:cxn ang="0">
                      <a:pos x="160" y="417"/>
                    </a:cxn>
                    <a:cxn ang="0">
                      <a:pos x="122" y="445"/>
                    </a:cxn>
                    <a:cxn ang="0">
                      <a:pos x="80" y="457"/>
                    </a:cxn>
                    <a:cxn ang="0">
                      <a:pos x="128" y="423"/>
                    </a:cxn>
                    <a:cxn ang="0">
                      <a:pos x="170" y="351"/>
                    </a:cxn>
                    <a:cxn ang="0">
                      <a:pos x="118" y="349"/>
                    </a:cxn>
                    <a:cxn ang="0">
                      <a:pos x="97" y="341"/>
                    </a:cxn>
                    <a:cxn ang="0">
                      <a:pos x="79" y="325"/>
                    </a:cxn>
                    <a:cxn ang="0">
                      <a:pos x="47" y="300"/>
                    </a:cxn>
                    <a:cxn ang="0">
                      <a:pos x="42" y="257"/>
                    </a:cxn>
                    <a:cxn ang="0">
                      <a:pos x="57" y="229"/>
                    </a:cxn>
                    <a:cxn ang="0">
                      <a:pos x="94" y="219"/>
                    </a:cxn>
                    <a:cxn ang="0">
                      <a:pos x="115" y="179"/>
                    </a:cxn>
                    <a:cxn ang="0">
                      <a:pos x="77" y="194"/>
                    </a:cxn>
                    <a:cxn ang="0">
                      <a:pos x="31" y="184"/>
                    </a:cxn>
                    <a:cxn ang="0">
                      <a:pos x="8" y="155"/>
                    </a:cxn>
                    <a:cxn ang="0">
                      <a:pos x="73" y="148"/>
                    </a:cxn>
                    <a:cxn ang="0">
                      <a:pos x="105" y="144"/>
                    </a:cxn>
                    <a:cxn ang="0">
                      <a:pos x="66" y="109"/>
                    </a:cxn>
                    <a:cxn ang="0">
                      <a:pos x="29" y="78"/>
                    </a:cxn>
                    <a:cxn ang="0">
                      <a:pos x="77" y="51"/>
                    </a:cxn>
                    <a:cxn ang="0">
                      <a:pos x="111" y="27"/>
                    </a:cxn>
                    <a:cxn ang="0">
                      <a:pos x="161" y="9"/>
                    </a:cxn>
                    <a:cxn ang="0">
                      <a:pos x="203" y="6"/>
                    </a:cxn>
                    <a:cxn ang="0">
                      <a:pos x="230" y="11"/>
                    </a:cxn>
                    <a:cxn ang="0">
                      <a:pos x="247" y="25"/>
                    </a:cxn>
                    <a:cxn ang="0">
                      <a:pos x="309" y="29"/>
                    </a:cxn>
                    <a:cxn ang="0">
                      <a:pos x="376" y="35"/>
                    </a:cxn>
                    <a:cxn ang="0">
                      <a:pos x="413" y="71"/>
                    </a:cxn>
                    <a:cxn ang="0">
                      <a:pos x="413" y="290"/>
                    </a:cxn>
                    <a:cxn ang="0">
                      <a:pos x="446" y="322"/>
                    </a:cxn>
                    <a:cxn ang="0">
                      <a:pos x="470" y="351"/>
                    </a:cxn>
                    <a:cxn ang="0">
                      <a:pos x="493" y="331"/>
                    </a:cxn>
                    <a:cxn ang="0">
                      <a:pos x="518" y="359"/>
                    </a:cxn>
                    <a:cxn ang="0">
                      <a:pos x="539" y="388"/>
                    </a:cxn>
                    <a:cxn ang="0">
                      <a:pos x="558" y="420"/>
                    </a:cxn>
                    <a:cxn ang="0">
                      <a:pos x="580" y="444"/>
                    </a:cxn>
                  </a:cxnLst>
                  <a:rect l="0" t="0" r="r" b="b"/>
                  <a:pathLst>
                    <a:path w="580" h="471">
                      <a:moveTo>
                        <a:pt x="580" y="444"/>
                      </a:moveTo>
                      <a:cubicBezTo>
                        <a:pt x="580" y="442"/>
                        <a:pt x="578" y="441"/>
                        <a:pt x="577" y="443"/>
                      </a:cubicBezTo>
                      <a:cubicBezTo>
                        <a:pt x="574" y="445"/>
                        <a:pt x="573" y="450"/>
                        <a:pt x="571" y="453"/>
                      </a:cubicBezTo>
                      <a:cubicBezTo>
                        <a:pt x="567" y="458"/>
                        <a:pt x="562" y="463"/>
                        <a:pt x="563" y="471"/>
                      </a:cubicBezTo>
                      <a:cubicBezTo>
                        <a:pt x="561" y="471"/>
                        <a:pt x="559" y="461"/>
                        <a:pt x="559" y="459"/>
                      </a:cubicBezTo>
                      <a:cubicBezTo>
                        <a:pt x="558" y="455"/>
                        <a:pt x="558" y="450"/>
                        <a:pt x="558" y="446"/>
                      </a:cubicBezTo>
                      <a:cubicBezTo>
                        <a:pt x="559" y="441"/>
                        <a:pt x="561" y="437"/>
                        <a:pt x="556" y="435"/>
                      </a:cubicBezTo>
                      <a:cubicBezTo>
                        <a:pt x="550" y="433"/>
                        <a:pt x="549" y="431"/>
                        <a:pt x="546" y="426"/>
                      </a:cubicBezTo>
                      <a:cubicBezTo>
                        <a:pt x="542" y="419"/>
                        <a:pt x="538" y="411"/>
                        <a:pt x="533" y="404"/>
                      </a:cubicBezTo>
                      <a:cubicBezTo>
                        <a:pt x="528" y="397"/>
                        <a:pt x="523" y="390"/>
                        <a:pt x="520" y="383"/>
                      </a:cubicBezTo>
                      <a:cubicBezTo>
                        <a:pt x="516" y="375"/>
                        <a:pt x="512" y="368"/>
                        <a:pt x="508" y="359"/>
                      </a:cubicBezTo>
                      <a:cubicBezTo>
                        <a:pt x="505" y="352"/>
                        <a:pt x="502" y="343"/>
                        <a:pt x="495" y="338"/>
                      </a:cubicBezTo>
                      <a:cubicBezTo>
                        <a:pt x="496" y="344"/>
                        <a:pt x="499" y="349"/>
                        <a:pt x="500" y="355"/>
                      </a:cubicBezTo>
                      <a:cubicBezTo>
                        <a:pt x="500" y="359"/>
                        <a:pt x="501" y="367"/>
                        <a:pt x="498" y="371"/>
                      </a:cubicBezTo>
                      <a:cubicBezTo>
                        <a:pt x="496" y="375"/>
                        <a:pt x="489" y="374"/>
                        <a:pt x="485" y="373"/>
                      </a:cubicBezTo>
                      <a:cubicBezTo>
                        <a:pt x="479" y="372"/>
                        <a:pt x="474" y="368"/>
                        <a:pt x="470" y="365"/>
                      </a:cubicBezTo>
                      <a:cubicBezTo>
                        <a:pt x="466" y="361"/>
                        <a:pt x="461" y="360"/>
                        <a:pt x="456" y="358"/>
                      </a:cubicBezTo>
                      <a:cubicBezTo>
                        <a:pt x="452" y="356"/>
                        <a:pt x="450" y="353"/>
                        <a:pt x="446" y="351"/>
                      </a:cubicBezTo>
                      <a:cubicBezTo>
                        <a:pt x="441" y="346"/>
                        <a:pt x="437" y="338"/>
                        <a:pt x="430" y="335"/>
                      </a:cubicBezTo>
                      <a:cubicBezTo>
                        <a:pt x="421" y="330"/>
                        <a:pt x="413" y="325"/>
                        <a:pt x="403" y="321"/>
                      </a:cubicBezTo>
                      <a:cubicBezTo>
                        <a:pt x="394" y="318"/>
                        <a:pt x="386" y="317"/>
                        <a:pt x="376" y="317"/>
                      </a:cubicBezTo>
                      <a:cubicBezTo>
                        <a:pt x="367" y="316"/>
                        <a:pt x="360" y="312"/>
                        <a:pt x="352" y="308"/>
                      </a:cubicBezTo>
                      <a:cubicBezTo>
                        <a:pt x="347" y="306"/>
                        <a:pt x="342" y="304"/>
                        <a:pt x="337" y="302"/>
                      </a:cubicBezTo>
                      <a:cubicBezTo>
                        <a:pt x="332" y="300"/>
                        <a:pt x="327" y="297"/>
                        <a:pt x="322" y="295"/>
                      </a:cubicBezTo>
                      <a:cubicBezTo>
                        <a:pt x="320" y="294"/>
                        <a:pt x="318" y="293"/>
                        <a:pt x="316" y="292"/>
                      </a:cubicBezTo>
                      <a:cubicBezTo>
                        <a:pt x="314" y="291"/>
                        <a:pt x="311" y="292"/>
                        <a:pt x="309" y="292"/>
                      </a:cubicBezTo>
                      <a:cubicBezTo>
                        <a:pt x="303" y="292"/>
                        <a:pt x="301" y="292"/>
                        <a:pt x="302" y="298"/>
                      </a:cubicBezTo>
                      <a:cubicBezTo>
                        <a:pt x="304" y="305"/>
                        <a:pt x="310" y="313"/>
                        <a:pt x="301" y="318"/>
                      </a:cubicBezTo>
                      <a:cubicBezTo>
                        <a:pt x="298" y="320"/>
                        <a:pt x="294" y="319"/>
                        <a:pt x="291" y="319"/>
                      </a:cubicBezTo>
                      <a:cubicBezTo>
                        <a:pt x="286" y="319"/>
                        <a:pt x="284" y="321"/>
                        <a:pt x="281" y="324"/>
                      </a:cubicBezTo>
                      <a:cubicBezTo>
                        <a:pt x="275" y="329"/>
                        <a:pt x="269" y="336"/>
                        <a:pt x="263" y="341"/>
                      </a:cubicBezTo>
                      <a:cubicBezTo>
                        <a:pt x="260" y="343"/>
                        <a:pt x="257" y="344"/>
                        <a:pt x="253" y="345"/>
                      </a:cubicBezTo>
                      <a:cubicBezTo>
                        <a:pt x="248" y="345"/>
                        <a:pt x="248" y="343"/>
                        <a:pt x="247" y="339"/>
                      </a:cubicBezTo>
                      <a:cubicBezTo>
                        <a:pt x="247" y="335"/>
                        <a:pt x="248" y="332"/>
                        <a:pt x="248" y="328"/>
                      </a:cubicBezTo>
                      <a:cubicBezTo>
                        <a:pt x="249" y="324"/>
                        <a:pt x="249" y="319"/>
                        <a:pt x="250" y="315"/>
                      </a:cubicBezTo>
                      <a:cubicBezTo>
                        <a:pt x="252" y="308"/>
                        <a:pt x="257" y="300"/>
                        <a:pt x="264" y="296"/>
                      </a:cubicBezTo>
                      <a:cubicBezTo>
                        <a:pt x="267" y="294"/>
                        <a:pt x="271" y="294"/>
                        <a:pt x="274" y="294"/>
                      </a:cubicBezTo>
                      <a:cubicBezTo>
                        <a:pt x="278" y="293"/>
                        <a:pt x="281" y="291"/>
                        <a:pt x="285" y="291"/>
                      </a:cubicBezTo>
                      <a:cubicBezTo>
                        <a:pt x="285" y="283"/>
                        <a:pt x="279" y="283"/>
                        <a:pt x="273" y="282"/>
                      </a:cubicBezTo>
                      <a:cubicBezTo>
                        <a:pt x="266" y="281"/>
                        <a:pt x="259" y="281"/>
                        <a:pt x="254" y="286"/>
                      </a:cubicBezTo>
                      <a:cubicBezTo>
                        <a:pt x="249" y="290"/>
                        <a:pt x="246" y="296"/>
                        <a:pt x="242" y="301"/>
                      </a:cubicBezTo>
                      <a:cubicBezTo>
                        <a:pt x="239" y="306"/>
                        <a:pt x="237" y="312"/>
                        <a:pt x="232" y="317"/>
                      </a:cubicBezTo>
                      <a:cubicBezTo>
                        <a:pt x="228" y="321"/>
                        <a:pt x="227" y="327"/>
                        <a:pt x="222" y="330"/>
                      </a:cubicBezTo>
                      <a:cubicBezTo>
                        <a:pt x="219" y="332"/>
                        <a:pt x="216" y="334"/>
                        <a:pt x="214" y="339"/>
                      </a:cubicBezTo>
                      <a:cubicBezTo>
                        <a:pt x="213" y="341"/>
                        <a:pt x="211" y="347"/>
                        <a:pt x="214" y="350"/>
                      </a:cubicBezTo>
                      <a:cubicBezTo>
                        <a:pt x="216" y="352"/>
                        <a:pt x="223" y="350"/>
                        <a:pt x="224" y="355"/>
                      </a:cubicBezTo>
                      <a:cubicBezTo>
                        <a:pt x="224" y="357"/>
                        <a:pt x="222" y="362"/>
                        <a:pt x="221" y="364"/>
                      </a:cubicBezTo>
                      <a:cubicBezTo>
                        <a:pt x="219" y="369"/>
                        <a:pt x="217" y="370"/>
                        <a:pt x="213" y="372"/>
                      </a:cubicBezTo>
                      <a:cubicBezTo>
                        <a:pt x="206" y="377"/>
                        <a:pt x="199" y="381"/>
                        <a:pt x="193" y="386"/>
                      </a:cubicBezTo>
                      <a:cubicBezTo>
                        <a:pt x="187" y="390"/>
                        <a:pt x="181" y="395"/>
                        <a:pt x="176" y="400"/>
                      </a:cubicBezTo>
                      <a:cubicBezTo>
                        <a:pt x="171" y="406"/>
                        <a:pt x="164" y="410"/>
                        <a:pt x="160" y="417"/>
                      </a:cubicBezTo>
                      <a:cubicBezTo>
                        <a:pt x="158" y="420"/>
                        <a:pt x="156" y="423"/>
                        <a:pt x="154" y="425"/>
                      </a:cubicBezTo>
                      <a:cubicBezTo>
                        <a:pt x="150" y="428"/>
                        <a:pt x="146" y="430"/>
                        <a:pt x="142" y="433"/>
                      </a:cubicBezTo>
                      <a:cubicBezTo>
                        <a:pt x="136" y="437"/>
                        <a:pt x="129" y="442"/>
                        <a:pt x="122" y="445"/>
                      </a:cubicBezTo>
                      <a:cubicBezTo>
                        <a:pt x="115" y="448"/>
                        <a:pt x="107" y="451"/>
                        <a:pt x="100" y="454"/>
                      </a:cubicBezTo>
                      <a:cubicBezTo>
                        <a:pt x="96" y="456"/>
                        <a:pt x="93" y="457"/>
                        <a:pt x="89" y="458"/>
                      </a:cubicBezTo>
                      <a:cubicBezTo>
                        <a:pt x="85" y="459"/>
                        <a:pt x="82" y="462"/>
                        <a:pt x="80" y="457"/>
                      </a:cubicBezTo>
                      <a:cubicBezTo>
                        <a:pt x="78" y="450"/>
                        <a:pt x="88" y="444"/>
                        <a:pt x="92" y="440"/>
                      </a:cubicBezTo>
                      <a:cubicBezTo>
                        <a:pt x="99" y="436"/>
                        <a:pt x="107" y="440"/>
                        <a:pt x="114" y="438"/>
                      </a:cubicBezTo>
                      <a:cubicBezTo>
                        <a:pt x="120" y="437"/>
                        <a:pt x="123" y="427"/>
                        <a:pt x="128" y="423"/>
                      </a:cubicBezTo>
                      <a:cubicBezTo>
                        <a:pt x="133" y="418"/>
                        <a:pt x="140" y="414"/>
                        <a:pt x="145" y="409"/>
                      </a:cubicBezTo>
                      <a:cubicBezTo>
                        <a:pt x="157" y="397"/>
                        <a:pt x="161" y="381"/>
                        <a:pt x="168" y="367"/>
                      </a:cubicBezTo>
                      <a:cubicBezTo>
                        <a:pt x="170" y="365"/>
                        <a:pt x="179" y="349"/>
                        <a:pt x="170" y="351"/>
                      </a:cubicBezTo>
                      <a:cubicBezTo>
                        <a:pt x="163" y="353"/>
                        <a:pt x="159" y="360"/>
                        <a:pt x="153" y="362"/>
                      </a:cubicBezTo>
                      <a:cubicBezTo>
                        <a:pt x="145" y="364"/>
                        <a:pt x="136" y="360"/>
                        <a:pt x="130" y="355"/>
                      </a:cubicBezTo>
                      <a:cubicBezTo>
                        <a:pt x="127" y="353"/>
                        <a:pt x="122" y="347"/>
                        <a:pt x="118" y="349"/>
                      </a:cubicBezTo>
                      <a:cubicBezTo>
                        <a:pt x="114" y="350"/>
                        <a:pt x="113" y="356"/>
                        <a:pt x="110" y="358"/>
                      </a:cubicBezTo>
                      <a:cubicBezTo>
                        <a:pt x="108" y="363"/>
                        <a:pt x="95" y="363"/>
                        <a:pt x="94" y="357"/>
                      </a:cubicBezTo>
                      <a:cubicBezTo>
                        <a:pt x="93" y="351"/>
                        <a:pt x="96" y="346"/>
                        <a:pt x="97" y="341"/>
                      </a:cubicBezTo>
                      <a:cubicBezTo>
                        <a:pt x="98" y="334"/>
                        <a:pt x="94" y="328"/>
                        <a:pt x="95" y="322"/>
                      </a:cubicBezTo>
                      <a:cubicBezTo>
                        <a:pt x="92" y="322"/>
                        <a:pt x="89" y="321"/>
                        <a:pt x="87" y="322"/>
                      </a:cubicBezTo>
                      <a:cubicBezTo>
                        <a:pt x="84" y="323"/>
                        <a:pt x="82" y="325"/>
                        <a:pt x="79" y="325"/>
                      </a:cubicBezTo>
                      <a:cubicBezTo>
                        <a:pt x="75" y="326"/>
                        <a:pt x="69" y="326"/>
                        <a:pt x="66" y="324"/>
                      </a:cubicBezTo>
                      <a:cubicBezTo>
                        <a:pt x="61" y="321"/>
                        <a:pt x="57" y="317"/>
                        <a:pt x="53" y="314"/>
                      </a:cubicBezTo>
                      <a:cubicBezTo>
                        <a:pt x="49" y="310"/>
                        <a:pt x="46" y="306"/>
                        <a:pt x="47" y="300"/>
                      </a:cubicBezTo>
                      <a:cubicBezTo>
                        <a:pt x="47" y="297"/>
                        <a:pt x="48" y="294"/>
                        <a:pt x="46" y="290"/>
                      </a:cubicBezTo>
                      <a:cubicBezTo>
                        <a:pt x="45" y="287"/>
                        <a:pt x="42" y="284"/>
                        <a:pt x="41" y="280"/>
                      </a:cubicBezTo>
                      <a:cubicBezTo>
                        <a:pt x="38" y="273"/>
                        <a:pt x="39" y="264"/>
                        <a:pt x="42" y="257"/>
                      </a:cubicBezTo>
                      <a:cubicBezTo>
                        <a:pt x="44" y="254"/>
                        <a:pt x="46" y="251"/>
                        <a:pt x="48" y="248"/>
                      </a:cubicBezTo>
                      <a:cubicBezTo>
                        <a:pt x="50" y="245"/>
                        <a:pt x="51" y="242"/>
                        <a:pt x="52" y="238"/>
                      </a:cubicBezTo>
                      <a:cubicBezTo>
                        <a:pt x="53" y="234"/>
                        <a:pt x="54" y="231"/>
                        <a:pt x="57" y="229"/>
                      </a:cubicBezTo>
                      <a:cubicBezTo>
                        <a:pt x="61" y="227"/>
                        <a:pt x="66" y="229"/>
                        <a:pt x="70" y="230"/>
                      </a:cubicBezTo>
                      <a:cubicBezTo>
                        <a:pt x="77" y="232"/>
                        <a:pt x="83" y="233"/>
                        <a:pt x="86" y="224"/>
                      </a:cubicBezTo>
                      <a:cubicBezTo>
                        <a:pt x="88" y="220"/>
                        <a:pt x="89" y="219"/>
                        <a:pt x="94" y="219"/>
                      </a:cubicBezTo>
                      <a:cubicBezTo>
                        <a:pt x="97" y="219"/>
                        <a:pt x="101" y="219"/>
                        <a:pt x="105" y="218"/>
                      </a:cubicBezTo>
                      <a:cubicBezTo>
                        <a:pt x="114" y="215"/>
                        <a:pt x="111" y="207"/>
                        <a:pt x="113" y="200"/>
                      </a:cubicBezTo>
                      <a:cubicBezTo>
                        <a:pt x="114" y="193"/>
                        <a:pt x="116" y="186"/>
                        <a:pt x="115" y="179"/>
                      </a:cubicBezTo>
                      <a:cubicBezTo>
                        <a:pt x="108" y="180"/>
                        <a:pt x="108" y="185"/>
                        <a:pt x="104" y="189"/>
                      </a:cubicBezTo>
                      <a:cubicBezTo>
                        <a:pt x="101" y="191"/>
                        <a:pt x="98" y="193"/>
                        <a:pt x="95" y="194"/>
                      </a:cubicBezTo>
                      <a:cubicBezTo>
                        <a:pt x="90" y="198"/>
                        <a:pt x="82" y="197"/>
                        <a:pt x="77" y="194"/>
                      </a:cubicBezTo>
                      <a:cubicBezTo>
                        <a:pt x="73" y="193"/>
                        <a:pt x="70" y="191"/>
                        <a:pt x="66" y="190"/>
                      </a:cubicBezTo>
                      <a:cubicBezTo>
                        <a:pt x="62" y="190"/>
                        <a:pt x="58" y="190"/>
                        <a:pt x="54" y="190"/>
                      </a:cubicBezTo>
                      <a:cubicBezTo>
                        <a:pt x="47" y="190"/>
                        <a:pt x="36" y="190"/>
                        <a:pt x="31" y="184"/>
                      </a:cubicBezTo>
                      <a:cubicBezTo>
                        <a:pt x="29" y="181"/>
                        <a:pt x="30" y="178"/>
                        <a:pt x="30" y="174"/>
                      </a:cubicBezTo>
                      <a:cubicBezTo>
                        <a:pt x="29" y="171"/>
                        <a:pt x="26" y="169"/>
                        <a:pt x="22" y="167"/>
                      </a:cubicBezTo>
                      <a:cubicBezTo>
                        <a:pt x="18" y="165"/>
                        <a:pt x="0" y="162"/>
                        <a:pt x="8" y="155"/>
                      </a:cubicBezTo>
                      <a:cubicBezTo>
                        <a:pt x="21" y="144"/>
                        <a:pt x="38" y="142"/>
                        <a:pt x="53" y="135"/>
                      </a:cubicBezTo>
                      <a:cubicBezTo>
                        <a:pt x="61" y="131"/>
                        <a:pt x="67" y="132"/>
                        <a:pt x="68" y="141"/>
                      </a:cubicBezTo>
                      <a:cubicBezTo>
                        <a:pt x="69" y="146"/>
                        <a:pt x="67" y="148"/>
                        <a:pt x="73" y="148"/>
                      </a:cubicBezTo>
                      <a:cubicBezTo>
                        <a:pt x="76" y="148"/>
                        <a:pt x="79" y="148"/>
                        <a:pt x="83" y="148"/>
                      </a:cubicBezTo>
                      <a:cubicBezTo>
                        <a:pt x="86" y="148"/>
                        <a:pt x="90" y="148"/>
                        <a:pt x="94" y="148"/>
                      </a:cubicBezTo>
                      <a:cubicBezTo>
                        <a:pt x="97" y="147"/>
                        <a:pt x="103" y="147"/>
                        <a:pt x="105" y="144"/>
                      </a:cubicBezTo>
                      <a:cubicBezTo>
                        <a:pt x="108" y="139"/>
                        <a:pt x="107" y="128"/>
                        <a:pt x="104" y="124"/>
                      </a:cubicBezTo>
                      <a:cubicBezTo>
                        <a:pt x="100" y="120"/>
                        <a:pt x="89" y="123"/>
                        <a:pt x="84" y="122"/>
                      </a:cubicBezTo>
                      <a:cubicBezTo>
                        <a:pt x="77" y="121"/>
                        <a:pt x="70" y="116"/>
                        <a:pt x="66" y="109"/>
                      </a:cubicBezTo>
                      <a:cubicBezTo>
                        <a:pt x="64" y="105"/>
                        <a:pt x="61" y="103"/>
                        <a:pt x="57" y="100"/>
                      </a:cubicBezTo>
                      <a:cubicBezTo>
                        <a:pt x="54" y="97"/>
                        <a:pt x="51" y="93"/>
                        <a:pt x="47" y="92"/>
                      </a:cubicBezTo>
                      <a:cubicBezTo>
                        <a:pt x="41" y="89"/>
                        <a:pt x="30" y="86"/>
                        <a:pt x="29" y="78"/>
                      </a:cubicBezTo>
                      <a:cubicBezTo>
                        <a:pt x="27" y="69"/>
                        <a:pt x="38" y="69"/>
                        <a:pt x="44" y="68"/>
                      </a:cubicBezTo>
                      <a:cubicBezTo>
                        <a:pt x="51" y="67"/>
                        <a:pt x="59" y="67"/>
                        <a:pt x="65" y="65"/>
                      </a:cubicBezTo>
                      <a:cubicBezTo>
                        <a:pt x="71" y="63"/>
                        <a:pt x="74" y="56"/>
                        <a:pt x="77" y="51"/>
                      </a:cubicBezTo>
                      <a:cubicBezTo>
                        <a:pt x="80" y="46"/>
                        <a:pt x="81" y="39"/>
                        <a:pt x="86" y="35"/>
                      </a:cubicBezTo>
                      <a:cubicBezTo>
                        <a:pt x="90" y="31"/>
                        <a:pt x="96" y="28"/>
                        <a:pt x="101" y="27"/>
                      </a:cubicBezTo>
                      <a:cubicBezTo>
                        <a:pt x="104" y="26"/>
                        <a:pt x="107" y="27"/>
                        <a:pt x="111" y="27"/>
                      </a:cubicBezTo>
                      <a:cubicBezTo>
                        <a:pt x="114" y="26"/>
                        <a:pt x="117" y="25"/>
                        <a:pt x="120" y="23"/>
                      </a:cubicBezTo>
                      <a:cubicBezTo>
                        <a:pt x="126" y="19"/>
                        <a:pt x="131" y="15"/>
                        <a:pt x="139" y="13"/>
                      </a:cubicBezTo>
                      <a:cubicBezTo>
                        <a:pt x="146" y="12"/>
                        <a:pt x="154" y="13"/>
                        <a:pt x="161" y="9"/>
                      </a:cubicBezTo>
                      <a:cubicBezTo>
                        <a:pt x="164" y="8"/>
                        <a:pt x="167" y="4"/>
                        <a:pt x="171" y="2"/>
                      </a:cubicBezTo>
                      <a:cubicBezTo>
                        <a:pt x="174" y="1"/>
                        <a:pt x="177" y="1"/>
                        <a:pt x="181" y="1"/>
                      </a:cubicBezTo>
                      <a:cubicBezTo>
                        <a:pt x="188" y="1"/>
                        <a:pt x="198" y="0"/>
                        <a:pt x="203" y="6"/>
                      </a:cubicBezTo>
                      <a:cubicBezTo>
                        <a:pt x="205" y="8"/>
                        <a:pt x="206" y="14"/>
                        <a:pt x="209" y="15"/>
                      </a:cubicBezTo>
                      <a:cubicBezTo>
                        <a:pt x="211" y="16"/>
                        <a:pt x="217" y="14"/>
                        <a:pt x="219" y="14"/>
                      </a:cubicBezTo>
                      <a:cubicBezTo>
                        <a:pt x="223" y="13"/>
                        <a:pt x="226" y="12"/>
                        <a:pt x="230" y="11"/>
                      </a:cubicBezTo>
                      <a:cubicBezTo>
                        <a:pt x="232" y="11"/>
                        <a:pt x="235" y="11"/>
                        <a:pt x="237" y="11"/>
                      </a:cubicBezTo>
                      <a:cubicBezTo>
                        <a:pt x="240" y="12"/>
                        <a:pt x="239" y="12"/>
                        <a:pt x="240" y="15"/>
                      </a:cubicBezTo>
                      <a:cubicBezTo>
                        <a:pt x="242" y="18"/>
                        <a:pt x="243" y="23"/>
                        <a:pt x="247" y="25"/>
                      </a:cubicBezTo>
                      <a:cubicBezTo>
                        <a:pt x="250" y="26"/>
                        <a:pt x="255" y="25"/>
                        <a:pt x="258" y="25"/>
                      </a:cubicBezTo>
                      <a:cubicBezTo>
                        <a:pt x="267" y="25"/>
                        <a:pt x="276" y="24"/>
                        <a:pt x="284" y="25"/>
                      </a:cubicBezTo>
                      <a:cubicBezTo>
                        <a:pt x="293" y="25"/>
                        <a:pt x="301" y="27"/>
                        <a:pt x="309" y="29"/>
                      </a:cubicBezTo>
                      <a:cubicBezTo>
                        <a:pt x="316" y="31"/>
                        <a:pt x="324" y="33"/>
                        <a:pt x="331" y="35"/>
                      </a:cubicBezTo>
                      <a:cubicBezTo>
                        <a:pt x="338" y="37"/>
                        <a:pt x="347" y="37"/>
                        <a:pt x="355" y="36"/>
                      </a:cubicBezTo>
                      <a:cubicBezTo>
                        <a:pt x="362" y="35"/>
                        <a:pt x="369" y="34"/>
                        <a:pt x="376" y="35"/>
                      </a:cubicBezTo>
                      <a:cubicBezTo>
                        <a:pt x="382" y="36"/>
                        <a:pt x="388" y="38"/>
                        <a:pt x="394" y="40"/>
                      </a:cubicBezTo>
                      <a:cubicBezTo>
                        <a:pt x="401" y="42"/>
                        <a:pt x="406" y="45"/>
                        <a:pt x="413" y="47"/>
                      </a:cubicBezTo>
                      <a:cubicBezTo>
                        <a:pt x="413" y="55"/>
                        <a:pt x="413" y="63"/>
                        <a:pt x="413" y="71"/>
                      </a:cubicBezTo>
                      <a:cubicBezTo>
                        <a:pt x="413" y="95"/>
                        <a:pt x="413" y="119"/>
                        <a:pt x="413" y="143"/>
                      </a:cubicBezTo>
                      <a:cubicBezTo>
                        <a:pt x="413" y="171"/>
                        <a:pt x="413" y="199"/>
                        <a:pt x="413" y="226"/>
                      </a:cubicBezTo>
                      <a:cubicBezTo>
                        <a:pt x="413" y="248"/>
                        <a:pt x="413" y="269"/>
                        <a:pt x="413" y="290"/>
                      </a:cubicBezTo>
                      <a:cubicBezTo>
                        <a:pt x="413" y="296"/>
                        <a:pt x="412" y="304"/>
                        <a:pt x="417" y="309"/>
                      </a:cubicBezTo>
                      <a:cubicBezTo>
                        <a:pt x="421" y="313"/>
                        <a:pt x="428" y="310"/>
                        <a:pt x="433" y="311"/>
                      </a:cubicBezTo>
                      <a:cubicBezTo>
                        <a:pt x="438" y="313"/>
                        <a:pt x="442" y="318"/>
                        <a:pt x="446" y="322"/>
                      </a:cubicBezTo>
                      <a:cubicBezTo>
                        <a:pt x="451" y="327"/>
                        <a:pt x="457" y="331"/>
                        <a:pt x="460" y="337"/>
                      </a:cubicBezTo>
                      <a:cubicBezTo>
                        <a:pt x="462" y="339"/>
                        <a:pt x="463" y="341"/>
                        <a:pt x="465" y="343"/>
                      </a:cubicBezTo>
                      <a:cubicBezTo>
                        <a:pt x="466" y="345"/>
                        <a:pt x="468" y="350"/>
                        <a:pt x="470" y="351"/>
                      </a:cubicBezTo>
                      <a:cubicBezTo>
                        <a:pt x="474" y="351"/>
                        <a:pt x="478" y="339"/>
                        <a:pt x="480" y="337"/>
                      </a:cubicBezTo>
                      <a:cubicBezTo>
                        <a:pt x="482" y="335"/>
                        <a:pt x="484" y="333"/>
                        <a:pt x="486" y="331"/>
                      </a:cubicBezTo>
                      <a:cubicBezTo>
                        <a:pt x="489" y="328"/>
                        <a:pt x="490" y="329"/>
                        <a:pt x="493" y="331"/>
                      </a:cubicBezTo>
                      <a:cubicBezTo>
                        <a:pt x="498" y="336"/>
                        <a:pt x="504" y="339"/>
                        <a:pt x="508" y="345"/>
                      </a:cubicBezTo>
                      <a:cubicBezTo>
                        <a:pt x="510" y="347"/>
                        <a:pt x="511" y="349"/>
                        <a:pt x="513" y="352"/>
                      </a:cubicBezTo>
                      <a:cubicBezTo>
                        <a:pt x="514" y="355"/>
                        <a:pt x="517" y="357"/>
                        <a:pt x="518" y="359"/>
                      </a:cubicBezTo>
                      <a:cubicBezTo>
                        <a:pt x="522" y="364"/>
                        <a:pt x="526" y="368"/>
                        <a:pt x="529" y="372"/>
                      </a:cubicBezTo>
                      <a:cubicBezTo>
                        <a:pt x="531" y="375"/>
                        <a:pt x="532" y="377"/>
                        <a:pt x="533" y="379"/>
                      </a:cubicBezTo>
                      <a:cubicBezTo>
                        <a:pt x="534" y="383"/>
                        <a:pt x="536" y="385"/>
                        <a:pt x="539" y="388"/>
                      </a:cubicBezTo>
                      <a:cubicBezTo>
                        <a:pt x="543" y="392"/>
                        <a:pt x="542" y="394"/>
                        <a:pt x="543" y="399"/>
                      </a:cubicBezTo>
                      <a:cubicBezTo>
                        <a:pt x="544" y="404"/>
                        <a:pt x="547" y="406"/>
                        <a:pt x="550" y="410"/>
                      </a:cubicBezTo>
                      <a:cubicBezTo>
                        <a:pt x="552" y="413"/>
                        <a:pt x="555" y="417"/>
                        <a:pt x="558" y="420"/>
                      </a:cubicBezTo>
                      <a:cubicBezTo>
                        <a:pt x="564" y="426"/>
                        <a:pt x="572" y="426"/>
                        <a:pt x="577" y="433"/>
                      </a:cubicBezTo>
                      <a:cubicBezTo>
                        <a:pt x="579" y="435"/>
                        <a:pt x="580" y="438"/>
                        <a:pt x="580" y="441"/>
                      </a:cubicBezTo>
                      <a:cubicBezTo>
                        <a:pt x="580" y="442"/>
                        <a:pt x="580" y="443"/>
                        <a:pt x="580" y="4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3" name="Freeform 345"/>
                <p:cNvSpPr/>
                <p:nvPr/>
              </p:nvSpPr>
              <p:spPr bwMode="auto">
                <a:xfrm>
                  <a:off x="2924170" y="5441947"/>
                  <a:ext cx="74612" cy="65087"/>
                </a:xfrm>
                <a:custGeom>
                  <a:avLst/>
                  <a:gdLst/>
                  <a:ahLst/>
                  <a:cxnLst>
                    <a:cxn ang="0">
                      <a:pos x="28" y="17"/>
                    </a:cxn>
                    <a:cxn ang="0">
                      <a:pos x="15" y="24"/>
                    </a:cxn>
                    <a:cxn ang="0">
                      <a:pos x="1" y="12"/>
                    </a:cxn>
                    <a:cxn ang="0">
                      <a:pos x="24" y="0"/>
                    </a:cxn>
                    <a:cxn ang="0">
                      <a:pos x="27" y="16"/>
                    </a:cxn>
                    <a:cxn ang="0">
                      <a:pos x="28" y="17"/>
                    </a:cxn>
                  </a:cxnLst>
                  <a:rect l="0" t="0" r="r" b="b"/>
                  <a:pathLst>
                    <a:path w="28" h="25">
                      <a:moveTo>
                        <a:pt x="28" y="17"/>
                      </a:moveTo>
                      <a:cubicBezTo>
                        <a:pt x="25" y="20"/>
                        <a:pt x="18" y="25"/>
                        <a:pt x="15" y="24"/>
                      </a:cubicBezTo>
                      <a:cubicBezTo>
                        <a:pt x="9" y="24"/>
                        <a:pt x="0" y="18"/>
                        <a:pt x="1" y="12"/>
                      </a:cubicBezTo>
                      <a:cubicBezTo>
                        <a:pt x="4" y="0"/>
                        <a:pt x="14" y="0"/>
                        <a:pt x="24" y="0"/>
                      </a:cubicBezTo>
                      <a:cubicBezTo>
                        <a:pt x="24" y="6"/>
                        <a:pt x="24" y="11"/>
                        <a:pt x="27" y="16"/>
                      </a:cubicBezTo>
                      <a:cubicBezTo>
                        <a:pt x="27" y="16"/>
                        <a:pt x="28" y="17"/>
                        <a:pt x="28"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4" name="Freeform 346"/>
                <p:cNvSpPr/>
                <p:nvPr/>
              </p:nvSpPr>
              <p:spPr bwMode="auto">
                <a:xfrm>
                  <a:off x="2782883" y="5559422"/>
                  <a:ext cx="104775" cy="107950"/>
                </a:xfrm>
                <a:custGeom>
                  <a:avLst/>
                  <a:gdLst/>
                  <a:ahLst/>
                  <a:cxnLst>
                    <a:cxn ang="0">
                      <a:pos x="34" y="20"/>
                    </a:cxn>
                    <a:cxn ang="0">
                      <a:pos x="28" y="31"/>
                    </a:cxn>
                    <a:cxn ang="0">
                      <a:pos x="10" y="34"/>
                    </a:cxn>
                    <a:cxn ang="0">
                      <a:pos x="5" y="17"/>
                    </a:cxn>
                    <a:cxn ang="0">
                      <a:pos x="27" y="1"/>
                    </a:cxn>
                    <a:cxn ang="0">
                      <a:pos x="39" y="4"/>
                    </a:cxn>
                    <a:cxn ang="0">
                      <a:pos x="34" y="20"/>
                    </a:cxn>
                  </a:cxnLst>
                  <a:rect l="0" t="0" r="r" b="b"/>
                  <a:pathLst>
                    <a:path w="40" h="41">
                      <a:moveTo>
                        <a:pt x="34" y="20"/>
                      </a:moveTo>
                      <a:cubicBezTo>
                        <a:pt x="32" y="24"/>
                        <a:pt x="31" y="28"/>
                        <a:pt x="28" y="31"/>
                      </a:cubicBezTo>
                      <a:cubicBezTo>
                        <a:pt x="22" y="38"/>
                        <a:pt x="18" y="41"/>
                        <a:pt x="10" y="34"/>
                      </a:cubicBezTo>
                      <a:cubicBezTo>
                        <a:pt x="5" y="30"/>
                        <a:pt x="0" y="23"/>
                        <a:pt x="5" y="17"/>
                      </a:cubicBezTo>
                      <a:cubicBezTo>
                        <a:pt x="11" y="8"/>
                        <a:pt x="15" y="1"/>
                        <a:pt x="27" y="1"/>
                      </a:cubicBezTo>
                      <a:cubicBezTo>
                        <a:pt x="31" y="1"/>
                        <a:pt x="37" y="0"/>
                        <a:pt x="39" y="4"/>
                      </a:cubicBezTo>
                      <a:cubicBezTo>
                        <a:pt x="40" y="9"/>
                        <a:pt x="36" y="16"/>
                        <a:pt x="34"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5" name="Freeform 347"/>
                <p:cNvSpPr/>
                <p:nvPr/>
              </p:nvSpPr>
              <p:spPr bwMode="auto">
                <a:xfrm>
                  <a:off x="2727321" y="5010149"/>
                  <a:ext cx="307974" cy="295275"/>
                </a:xfrm>
                <a:custGeom>
                  <a:avLst/>
                  <a:gdLst/>
                  <a:ahLst/>
                  <a:cxnLst>
                    <a:cxn ang="0">
                      <a:pos x="116" y="47"/>
                    </a:cxn>
                    <a:cxn ang="0">
                      <a:pos x="102" y="86"/>
                    </a:cxn>
                    <a:cxn ang="0">
                      <a:pos x="86" y="112"/>
                    </a:cxn>
                    <a:cxn ang="0">
                      <a:pos x="69" y="103"/>
                    </a:cxn>
                    <a:cxn ang="0">
                      <a:pos x="60" y="101"/>
                    </a:cxn>
                    <a:cxn ang="0">
                      <a:pos x="60" y="101"/>
                    </a:cxn>
                    <a:cxn ang="0">
                      <a:pos x="46" y="95"/>
                    </a:cxn>
                    <a:cxn ang="0">
                      <a:pos x="33" y="84"/>
                    </a:cxn>
                    <a:cxn ang="0">
                      <a:pos x="24" y="68"/>
                    </a:cxn>
                    <a:cxn ang="0">
                      <a:pos x="3" y="46"/>
                    </a:cxn>
                    <a:cxn ang="0">
                      <a:pos x="0" y="32"/>
                    </a:cxn>
                    <a:cxn ang="0">
                      <a:pos x="0" y="32"/>
                    </a:cxn>
                    <a:cxn ang="0">
                      <a:pos x="1" y="32"/>
                    </a:cxn>
                    <a:cxn ang="0">
                      <a:pos x="31" y="30"/>
                    </a:cxn>
                    <a:cxn ang="0">
                      <a:pos x="39" y="18"/>
                    </a:cxn>
                    <a:cxn ang="0">
                      <a:pos x="51" y="6"/>
                    </a:cxn>
                    <a:cxn ang="0">
                      <a:pos x="74" y="1"/>
                    </a:cxn>
                    <a:cxn ang="0">
                      <a:pos x="79" y="2"/>
                    </a:cxn>
                    <a:cxn ang="0">
                      <a:pos x="111" y="18"/>
                    </a:cxn>
                    <a:cxn ang="0">
                      <a:pos x="116" y="47"/>
                    </a:cxn>
                  </a:cxnLst>
                  <a:rect l="0" t="0" r="r" b="b"/>
                  <a:pathLst>
                    <a:path w="117" h="112">
                      <a:moveTo>
                        <a:pt x="116" y="47"/>
                      </a:moveTo>
                      <a:cubicBezTo>
                        <a:pt x="114" y="60"/>
                        <a:pt x="108" y="75"/>
                        <a:pt x="102" y="86"/>
                      </a:cubicBezTo>
                      <a:cubicBezTo>
                        <a:pt x="97" y="96"/>
                        <a:pt x="92" y="105"/>
                        <a:pt x="86" y="112"/>
                      </a:cubicBezTo>
                      <a:cubicBezTo>
                        <a:pt x="81" y="109"/>
                        <a:pt x="75" y="105"/>
                        <a:pt x="69" y="103"/>
                      </a:cubicBezTo>
                      <a:cubicBezTo>
                        <a:pt x="66" y="102"/>
                        <a:pt x="63" y="102"/>
                        <a:pt x="60" y="101"/>
                      </a:cubicBezTo>
                      <a:cubicBezTo>
                        <a:pt x="60" y="101"/>
                        <a:pt x="60" y="101"/>
                        <a:pt x="60" y="101"/>
                      </a:cubicBezTo>
                      <a:cubicBezTo>
                        <a:pt x="56" y="99"/>
                        <a:pt x="51" y="97"/>
                        <a:pt x="46" y="95"/>
                      </a:cubicBezTo>
                      <a:cubicBezTo>
                        <a:pt x="41" y="92"/>
                        <a:pt x="36" y="89"/>
                        <a:pt x="33" y="84"/>
                      </a:cubicBezTo>
                      <a:cubicBezTo>
                        <a:pt x="29" y="79"/>
                        <a:pt x="28" y="73"/>
                        <a:pt x="24" y="68"/>
                      </a:cubicBezTo>
                      <a:cubicBezTo>
                        <a:pt x="18" y="60"/>
                        <a:pt x="7" y="55"/>
                        <a:pt x="3" y="46"/>
                      </a:cubicBezTo>
                      <a:cubicBezTo>
                        <a:pt x="0" y="42"/>
                        <a:pt x="0" y="37"/>
                        <a:pt x="0" y="32"/>
                      </a:cubicBezTo>
                      <a:cubicBezTo>
                        <a:pt x="0" y="32"/>
                        <a:pt x="0" y="32"/>
                        <a:pt x="0" y="32"/>
                      </a:cubicBezTo>
                      <a:cubicBezTo>
                        <a:pt x="1" y="32"/>
                        <a:pt x="1" y="32"/>
                        <a:pt x="1" y="32"/>
                      </a:cubicBezTo>
                      <a:cubicBezTo>
                        <a:pt x="12" y="34"/>
                        <a:pt x="22" y="41"/>
                        <a:pt x="31" y="30"/>
                      </a:cubicBezTo>
                      <a:cubicBezTo>
                        <a:pt x="33" y="26"/>
                        <a:pt x="36" y="21"/>
                        <a:pt x="39" y="18"/>
                      </a:cubicBezTo>
                      <a:cubicBezTo>
                        <a:pt x="43" y="14"/>
                        <a:pt x="47" y="11"/>
                        <a:pt x="51" y="6"/>
                      </a:cubicBezTo>
                      <a:cubicBezTo>
                        <a:pt x="56" y="1"/>
                        <a:pt x="66" y="0"/>
                        <a:pt x="74" y="1"/>
                      </a:cubicBezTo>
                      <a:cubicBezTo>
                        <a:pt x="75" y="1"/>
                        <a:pt x="77" y="2"/>
                        <a:pt x="79" y="2"/>
                      </a:cubicBezTo>
                      <a:cubicBezTo>
                        <a:pt x="89" y="4"/>
                        <a:pt x="104" y="9"/>
                        <a:pt x="111" y="18"/>
                      </a:cubicBezTo>
                      <a:cubicBezTo>
                        <a:pt x="116" y="24"/>
                        <a:pt x="117" y="39"/>
                        <a:pt x="116" y="4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6" name="Freeform 348"/>
                <p:cNvSpPr/>
                <p:nvPr/>
              </p:nvSpPr>
              <p:spPr bwMode="auto">
                <a:xfrm>
                  <a:off x="2590796" y="4708524"/>
                  <a:ext cx="463549" cy="409575"/>
                </a:xfrm>
                <a:custGeom>
                  <a:avLst/>
                  <a:gdLst/>
                  <a:ahLst/>
                  <a:cxnLst>
                    <a:cxn ang="0">
                      <a:pos x="175" y="38"/>
                    </a:cxn>
                    <a:cxn ang="0">
                      <a:pos x="167" y="67"/>
                    </a:cxn>
                    <a:cxn ang="0">
                      <a:pos x="166" y="83"/>
                    </a:cxn>
                    <a:cxn ang="0">
                      <a:pos x="166" y="83"/>
                    </a:cxn>
                    <a:cxn ang="0">
                      <a:pos x="166" y="84"/>
                    </a:cxn>
                    <a:cxn ang="0">
                      <a:pos x="152" y="90"/>
                    </a:cxn>
                    <a:cxn ang="0">
                      <a:pos x="135" y="97"/>
                    </a:cxn>
                    <a:cxn ang="0">
                      <a:pos x="128" y="101"/>
                    </a:cxn>
                    <a:cxn ang="0">
                      <a:pos x="118" y="104"/>
                    </a:cxn>
                    <a:cxn ang="0">
                      <a:pos x="125" y="115"/>
                    </a:cxn>
                    <a:cxn ang="0">
                      <a:pos x="126" y="116"/>
                    </a:cxn>
                    <a:cxn ang="0">
                      <a:pos x="103" y="121"/>
                    </a:cxn>
                    <a:cxn ang="0">
                      <a:pos x="91" y="133"/>
                    </a:cxn>
                    <a:cxn ang="0">
                      <a:pos x="83" y="145"/>
                    </a:cxn>
                    <a:cxn ang="0">
                      <a:pos x="53" y="147"/>
                    </a:cxn>
                    <a:cxn ang="0">
                      <a:pos x="52" y="147"/>
                    </a:cxn>
                    <a:cxn ang="0">
                      <a:pos x="52" y="146"/>
                    </a:cxn>
                    <a:cxn ang="0">
                      <a:pos x="24" y="142"/>
                    </a:cxn>
                    <a:cxn ang="0">
                      <a:pos x="11" y="133"/>
                    </a:cxn>
                    <a:cxn ang="0">
                      <a:pos x="2" y="125"/>
                    </a:cxn>
                    <a:cxn ang="0">
                      <a:pos x="1" y="114"/>
                    </a:cxn>
                    <a:cxn ang="0">
                      <a:pos x="1" y="93"/>
                    </a:cxn>
                    <a:cxn ang="0">
                      <a:pos x="4" y="72"/>
                    </a:cxn>
                    <a:cxn ang="0">
                      <a:pos x="31" y="73"/>
                    </a:cxn>
                    <a:cxn ang="0">
                      <a:pos x="32" y="60"/>
                    </a:cxn>
                    <a:cxn ang="0">
                      <a:pos x="36" y="47"/>
                    </a:cxn>
                    <a:cxn ang="0">
                      <a:pos x="51" y="47"/>
                    </a:cxn>
                    <a:cxn ang="0">
                      <a:pos x="63" y="56"/>
                    </a:cxn>
                    <a:cxn ang="0">
                      <a:pos x="78" y="53"/>
                    </a:cxn>
                    <a:cxn ang="0">
                      <a:pos x="91" y="66"/>
                    </a:cxn>
                    <a:cxn ang="0">
                      <a:pos x="102" y="77"/>
                    </a:cxn>
                    <a:cxn ang="0">
                      <a:pos x="118" y="77"/>
                    </a:cxn>
                    <a:cxn ang="0">
                      <a:pos x="118" y="63"/>
                    </a:cxn>
                    <a:cxn ang="0">
                      <a:pos x="117" y="62"/>
                    </a:cxn>
                    <a:cxn ang="0">
                      <a:pos x="106" y="62"/>
                    </a:cxn>
                    <a:cxn ang="0">
                      <a:pos x="98" y="47"/>
                    </a:cxn>
                    <a:cxn ang="0">
                      <a:pos x="101" y="15"/>
                    </a:cxn>
                    <a:cxn ang="0">
                      <a:pos x="124" y="0"/>
                    </a:cxn>
                    <a:cxn ang="0">
                      <a:pos x="125" y="0"/>
                    </a:cxn>
                    <a:cxn ang="0">
                      <a:pos x="139" y="11"/>
                    </a:cxn>
                    <a:cxn ang="0">
                      <a:pos x="138" y="4"/>
                    </a:cxn>
                    <a:cxn ang="0">
                      <a:pos x="140" y="5"/>
                    </a:cxn>
                    <a:cxn ang="0">
                      <a:pos x="155" y="12"/>
                    </a:cxn>
                    <a:cxn ang="0">
                      <a:pos x="164" y="17"/>
                    </a:cxn>
                    <a:cxn ang="0">
                      <a:pos x="175" y="38"/>
                    </a:cxn>
                  </a:cxnLst>
                  <a:rect l="0" t="0" r="r" b="b"/>
                  <a:pathLst>
                    <a:path w="176" h="156">
                      <a:moveTo>
                        <a:pt x="175" y="38"/>
                      </a:moveTo>
                      <a:cubicBezTo>
                        <a:pt x="173" y="49"/>
                        <a:pt x="168" y="57"/>
                        <a:pt x="167" y="67"/>
                      </a:cubicBezTo>
                      <a:cubicBezTo>
                        <a:pt x="167" y="72"/>
                        <a:pt x="166" y="77"/>
                        <a:pt x="166" y="83"/>
                      </a:cubicBezTo>
                      <a:cubicBezTo>
                        <a:pt x="166" y="83"/>
                        <a:pt x="166" y="83"/>
                        <a:pt x="166" y="83"/>
                      </a:cubicBezTo>
                      <a:cubicBezTo>
                        <a:pt x="166" y="84"/>
                        <a:pt x="166" y="84"/>
                        <a:pt x="166" y="84"/>
                      </a:cubicBezTo>
                      <a:cubicBezTo>
                        <a:pt x="161" y="85"/>
                        <a:pt x="157" y="87"/>
                        <a:pt x="152" y="90"/>
                      </a:cubicBezTo>
                      <a:cubicBezTo>
                        <a:pt x="147" y="93"/>
                        <a:pt x="141" y="95"/>
                        <a:pt x="135" y="97"/>
                      </a:cubicBezTo>
                      <a:cubicBezTo>
                        <a:pt x="133" y="98"/>
                        <a:pt x="131" y="100"/>
                        <a:pt x="128" y="101"/>
                      </a:cubicBezTo>
                      <a:cubicBezTo>
                        <a:pt x="125" y="102"/>
                        <a:pt x="121" y="102"/>
                        <a:pt x="118" y="104"/>
                      </a:cubicBezTo>
                      <a:cubicBezTo>
                        <a:pt x="120" y="108"/>
                        <a:pt x="123" y="112"/>
                        <a:pt x="125" y="115"/>
                      </a:cubicBezTo>
                      <a:cubicBezTo>
                        <a:pt x="125" y="116"/>
                        <a:pt x="125" y="116"/>
                        <a:pt x="126" y="116"/>
                      </a:cubicBezTo>
                      <a:cubicBezTo>
                        <a:pt x="118" y="115"/>
                        <a:pt x="108" y="116"/>
                        <a:pt x="103" y="121"/>
                      </a:cubicBezTo>
                      <a:cubicBezTo>
                        <a:pt x="99" y="126"/>
                        <a:pt x="95" y="129"/>
                        <a:pt x="91" y="133"/>
                      </a:cubicBezTo>
                      <a:cubicBezTo>
                        <a:pt x="88" y="136"/>
                        <a:pt x="85" y="141"/>
                        <a:pt x="83" y="145"/>
                      </a:cubicBezTo>
                      <a:cubicBezTo>
                        <a:pt x="74" y="156"/>
                        <a:pt x="64" y="149"/>
                        <a:pt x="53" y="147"/>
                      </a:cubicBezTo>
                      <a:cubicBezTo>
                        <a:pt x="52" y="147"/>
                        <a:pt x="52" y="147"/>
                        <a:pt x="52" y="147"/>
                      </a:cubicBezTo>
                      <a:cubicBezTo>
                        <a:pt x="52" y="146"/>
                        <a:pt x="52" y="146"/>
                        <a:pt x="52" y="146"/>
                      </a:cubicBezTo>
                      <a:cubicBezTo>
                        <a:pt x="42" y="144"/>
                        <a:pt x="33" y="139"/>
                        <a:pt x="24" y="142"/>
                      </a:cubicBezTo>
                      <a:cubicBezTo>
                        <a:pt x="20" y="138"/>
                        <a:pt x="14" y="135"/>
                        <a:pt x="11" y="133"/>
                      </a:cubicBezTo>
                      <a:cubicBezTo>
                        <a:pt x="9" y="131"/>
                        <a:pt x="4" y="128"/>
                        <a:pt x="2" y="125"/>
                      </a:cubicBezTo>
                      <a:cubicBezTo>
                        <a:pt x="0" y="122"/>
                        <a:pt x="1" y="118"/>
                        <a:pt x="1" y="114"/>
                      </a:cubicBezTo>
                      <a:cubicBezTo>
                        <a:pt x="1" y="108"/>
                        <a:pt x="0" y="100"/>
                        <a:pt x="1" y="93"/>
                      </a:cubicBezTo>
                      <a:cubicBezTo>
                        <a:pt x="2" y="86"/>
                        <a:pt x="4" y="79"/>
                        <a:pt x="4" y="72"/>
                      </a:cubicBezTo>
                      <a:cubicBezTo>
                        <a:pt x="12" y="71"/>
                        <a:pt x="22" y="73"/>
                        <a:pt x="31" y="73"/>
                      </a:cubicBezTo>
                      <a:cubicBezTo>
                        <a:pt x="31" y="68"/>
                        <a:pt x="32" y="64"/>
                        <a:pt x="32" y="60"/>
                      </a:cubicBezTo>
                      <a:cubicBezTo>
                        <a:pt x="33" y="56"/>
                        <a:pt x="36" y="51"/>
                        <a:pt x="36" y="47"/>
                      </a:cubicBezTo>
                      <a:cubicBezTo>
                        <a:pt x="42" y="46"/>
                        <a:pt x="48" y="46"/>
                        <a:pt x="51" y="47"/>
                      </a:cubicBezTo>
                      <a:cubicBezTo>
                        <a:pt x="58" y="48"/>
                        <a:pt x="56" y="55"/>
                        <a:pt x="63" y="56"/>
                      </a:cubicBezTo>
                      <a:cubicBezTo>
                        <a:pt x="69" y="57"/>
                        <a:pt x="73" y="53"/>
                        <a:pt x="78" y="53"/>
                      </a:cubicBezTo>
                      <a:cubicBezTo>
                        <a:pt x="83" y="54"/>
                        <a:pt x="88" y="62"/>
                        <a:pt x="91" y="66"/>
                      </a:cubicBezTo>
                      <a:cubicBezTo>
                        <a:pt x="95" y="69"/>
                        <a:pt x="98" y="75"/>
                        <a:pt x="102" y="77"/>
                      </a:cubicBezTo>
                      <a:cubicBezTo>
                        <a:pt x="105" y="79"/>
                        <a:pt x="116" y="80"/>
                        <a:pt x="118" y="77"/>
                      </a:cubicBezTo>
                      <a:cubicBezTo>
                        <a:pt x="120" y="75"/>
                        <a:pt x="118" y="66"/>
                        <a:pt x="118" y="63"/>
                      </a:cubicBezTo>
                      <a:cubicBezTo>
                        <a:pt x="118" y="61"/>
                        <a:pt x="117" y="64"/>
                        <a:pt x="117" y="62"/>
                      </a:cubicBezTo>
                      <a:cubicBezTo>
                        <a:pt x="114" y="66"/>
                        <a:pt x="112" y="61"/>
                        <a:pt x="106" y="62"/>
                      </a:cubicBezTo>
                      <a:cubicBezTo>
                        <a:pt x="101" y="62"/>
                        <a:pt x="100" y="51"/>
                        <a:pt x="98" y="47"/>
                      </a:cubicBezTo>
                      <a:cubicBezTo>
                        <a:pt x="96" y="37"/>
                        <a:pt x="96" y="24"/>
                        <a:pt x="101" y="15"/>
                      </a:cubicBezTo>
                      <a:cubicBezTo>
                        <a:pt x="105" y="5"/>
                        <a:pt x="114" y="2"/>
                        <a:pt x="124" y="0"/>
                      </a:cubicBezTo>
                      <a:cubicBezTo>
                        <a:pt x="125" y="0"/>
                        <a:pt x="125" y="0"/>
                        <a:pt x="125" y="0"/>
                      </a:cubicBezTo>
                      <a:cubicBezTo>
                        <a:pt x="129" y="6"/>
                        <a:pt x="134" y="10"/>
                        <a:pt x="139" y="11"/>
                      </a:cubicBezTo>
                      <a:cubicBezTo>
                        <a:pt x="139" y="8"/>
                        <a:pt x="139" y="6"/>
                        <a:pt x="138" y="4"/>
                      </a:cubicBezTo>
                      <a:cubicBezTo>
                        <a:pt x="139" y="4"/>
                        <a:pt x="140" y="5"/>
                        <a:pt x="140" y="5"/>
                      </a:cubicBezTo>
                      <a:cubicBezTo>
                        <a:pt x="145" y="9"/>
                        <a:pt x="149" y="11"/>
                        <a:pt x="155" y="12"/>
                      </a:cubicBezTo>
                      <a:cubicBezTo>
                        <a:pt x="159" y="14"/>
                        <a:pt x="162" y="15"/>
                        <a:pt x="164" y="17"/>
                      </a:cubicBezTo>
                      <a:cubicBezTo>
                        <a:pt x="171" y="21"/>
                        <a:pt x="176" y="28"/>
                        <a:pt x="175" y="3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7" name="Freeform 349"/>
                <p:cNvSpPr/>
                <p:nvPr/>
              </p:nvSpPr>
              <p:spPr bwMode="auto">
                <a:xfrm>
                  <a:off x="3022595" y="4751386"/>
                  <a:ext cx="133350" cy="317500"/>
                </a:xfrm>
                <a:custGeom>
                  <a:avLst/>
                  <a:gdLst/>
                  <a:ahLst/>
                  <a:cxnLst>
                    <a:cxn ang="0">
                      <a:pos x="41" y="109"/>
                    </a:cxn>
                    <a:cxn ang="0">
                      <a:pos x="32" y="121"/>
                    </a:cxn>
                    <a:cxn ang="0">
                      <a:pos x="23" y="107"/>
                    </a:cxn>
                    <a:cxn ang="0">
                      <a:pos x="22" y="91"/>
                    </a:cxn>
                    <a:cxn ang="0">
                      <a:pos x="8" y="78"/>
                    </a:cxn>
                    <a:cxn ang="0">
                      <a:pos x="2" y="67"/>
                    </a:cxn>
                    <a:cxn ang="0">
                      <a:pos x="2" y="67"/>
                    </a:cxn>
                    <a:cxn ang="0">
                      <a:pos x="3" y="51"/>
                    </a:cxn>
                    <a:cxn ang="0">
                      <a:pos x="11" y="22"/>
                    </a:cxn>
                    <a:cxn ang="0">
                      <a:pos x="0" y="1"/>
                    </a:cxn>
                    <a:cxn ang="0">
                      <a:pos x="5" y="0"/>
                    </a:cxn>
                    <a:cxn ang="0">
                      <a:pos x="20" y="6"/>
                    </a:cxn>
                    <a:cxn ang="0">
                      <a:pos x="20" y="9"/>
                    </a:cxn>
                    <a:cxn ang="0">
                      <a:pos x="21" y="16"/>
                    </a:cxn>
                    <a:cxn ang="0">
                      <a:pos x="20" y="46"/>
                    </a:cxn>
                    <a:cxn ang="0">
                      <a:pos x="22" y="66"/>
                    </a:cxn>
                    <a:cxn ang="0">
                      <a:pos x="38" y="81"/>
                    </a:cxn>
                    <a:cxn ang="0">
                      <a:pos x="36" y="69"/>
                    </a:cxn>
                    <a:cxn ang="0">
                      <a:pos x="41" y="109"/>
                    </a:cxn>
                  </a:cxnLst>
                  <a:rect l="0" t="0" r="r" b="b"/>
                  <a:pathLst>
                    <a:path w="51" h="121">
                      <a:moveTo>
                        <a:pt x="41" y="109"/>
                      </a:moveTo>
                      <a:cubicBezTo>
                        <a:pt x="39" y="111"/>
                        <a:pt x="35" y="121"/>
                        <a:pt x="32" y="121"/>
                      </a:cubicBezTo>
                      <a:cubicBezTo>
                        <a:pt x="29" y="121"/>
                        <a:pt x="23" y="110"/>
                        <a:pt x="23" y="107"/>
                      </a:cubicBezTo>
                      <a:cubicBezTo>
                        <a:pt x="22" y="102"/>
                        <a:pt x="25" y="96"/>
                        <a:pt x="22" y="91"/>
                      </a:cubicBezTo>
                      <a:cubicBezTo>
                        <a:pt x="20" y="87"/>
                        <a:pt x="12" y="81"/>
                        <a:pt x="8" y="78"/>
                      </a:cubicBezTo>
                      <a:cubicBezTo>
                        <a:pt x="4" y="75"/>
                        <a:pt x="3" y="73"/>
                        <a:pt x="2" y="67"/>
                      </a:cubicBezTo>
                      <a:cubicBezTo>
                        <a:pt x="2" y="67"/>
                        <a:pt x="2" y="67"/>
                        <a:pt x="2" y="67"/>
                      </a:cubicBezTo>
                      <a:cubicBezTo>
                        <a:pt x="2" y="61"/>
                        <a:pt x="3" y="56"/>
                        <a:pt x="3" y="51"/>
                      </a:cubicBezTo>
                      <a:cubicBezTo>
                        <a:pt x="4" y="41"/>
                        <a:pt x="9" y="33"/>
                        <a:pt x="11" y="22"/>
                      </a:cubicBezTo>
                      <a:cubicBezTo>
                        <a:pt x="12" y="12"/>
                        <a:pt x="7" y="5"/>
                        <a:pt x="0" y="1"/>
                      </a:cubicBezTo>
                      <a:cubicBezTo>
                        <a:pt x="2" y="0"/>
                        <a:pt x="4" y="0"/>
                        <a:pt x="5" y="0"/>
                      </a:cubicBezTo>
                      <a:cubicBezTo>
                        <a:pt x="10" y="0"/>
                        <a:pt x="16" y="3"/>
                        <a:pt x="20" y="6"/>
                      </a:cubicBezTo>
                      <a:cubicBezTo>
                        <a:pt x="20" y="7"/>
                        <a:pt x="20" y="8"/>
                        <a:pt x="20" y="9"/>
                      </a:cubicBezTo>
                      <a:cubicBezTo>
                        <a:pt x="20" y="12"/>
                        <a:pt x="21" y="14"/>
                        <a:pt x="21" y="16"/>
                      </a:cubicBezTo>
                      <a:cubicBezTo>
                        <a:pt x="21" y="26"/>
                        <a:pt x="20" y="36"/>
                        <a:pt x="20" y="46"/>
                      </a:cubicBezTo>
                      <a:cubicBezTo>
                        <a:pt x="20" y="53"/>
                        <a:pt x="21" y="60"/>
                        <a:pt x="22" y="66"/>
                      </a:cubicBezTo>
                      <a:cubicBezTo>
                        <a:pt x="24" y="72"/>
                        <a:pt x="31" y="83"/>
                        <a:pt x="38" y="81"/>
                      </a:cubicBezTo>
                      <a:cubicBezTo>
                        <a:pt x="39" y="77"/>
                        <a:pt x="37" y="73"/>
                        <a:pt x="36" y="69"/>
                      </a:cubicBezTo>
                      <a:cubicBezTo>
                        <a:pt x="44" y="82"/>
                        <a:pt x="51" y="93"/>
                        <a:pt x="41" y="10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8" name="Freeform 350"/>
                <p:cNvSpPr/>
                <p:nvPr/>
              </p:nvSpPr>
              <p:spPr bwMode="auto">
                <a:xfrm>
                  <a:off x="2878133" y="4202111"/>
                  <a:ext cx="222250" cy="246062"/>
                </a:xfrm>
                <a:custGeom>
                  <a:avLst/>
                  <a:gdLst/>
                  <a:ahLst/>
                  <a:cxnLst>
                    <a:cxn ang="0">
                      <a:pos x="80" y="57"/>
                    </a:cxn>
                    <a:cxn ang="0">
                      <a:pos x="77" y="64"/>
                    </a:cxn>
                    <a:cxn ang="0">
                      <a:pos x="65" y="63"/>
                    </a:cxn>
                    <a:cxn ang="0">
                      <a:pos x="39" y="79"/>
                    </a:cxn>
                    <a:cxn ang="0">
                      <a:pos x="38" y="86"/>
                    </a:cxn>
                    <a:cxn ang="0">
                      <a:pos x="34" y="86"/>
                    </a:cxn>
                    <a:cxn ang="0">
                      <a:pos x="29" y="86"/>
                    </a:cxn>
                    <a:cxn ang="0">
                      <a:pos x="27" y="87"/>
                    </a:cxn>
                    <a:cxn ang="0">
                      <a:pos x="21" y="90"/>
                    </a:cxn>
                    <a:cxn ang="0">
                      <a:pos x="18" y="90"/>
                    </a:cxn>
                    <a:cxn ang="0">
                      <a:pos x="14" y="89"/>
                    </a:cxn>
                    <a:cxn ang="0">
                      <a:pos x="5" y="92"/>
                    </a:cxn>
                    <a:cxn ang="0">
                      <a:pos x="0" y="94"/>
                    </a:cxn>
                    <a:cxn ang="0">
                      <a:pos x="2" y="90"/>
                    </a:cxn>
                    <a:cxn ang="0">
                      <a:pos x="12" y="61"/>
                    </a:cxn>
                    <a:cxn ang="0">
                      <a:pos x="31" y="40"/>
                    </a:cxn>
                    <a:cxn ang="0">
                      <a:pos x="26" y="25"/>
                    </a:cxn>
                    <a:cxn ang="0">
                      <a:pos x="25" y="19"/>
                    </a:cxn>
                    <a:cxn ang="0">
                      <a:pos x="26" y="19"/>
                    </a:cxn>
                    <a:cxn ang="0">
                      <a:pos x="33" y="16"/>
                    </a:cxn>
                    <a:cxn ang="0">
                      <a:pos x="40" y="14"/>
                    </a:cxn>
                    <a:cxn ang="0">
                      <a:pos x="69" y="5"/>
                    </a:cxn>
                    <a:cxn ang="0">
                      <a:pos x="78" y="0"/>
                    </a:cxn>
                    <a:cxn ang="0">
                      <a:pos x="77" y="12"/>
                    </a:cxn>
                    <a:cxn ang="0">
                      <a:pos x="85" y="35"/>
                    </a:cxn>
                    <a:cxn ang="0">
                      <a:pos x="80" y="57"/>
                    </a:cxn>
                  </a:cxnLst>
                  <a:rect l="0" t="0" r="r" b="b"/>
                  <a:pathLst>
                    <a:path w="85" h="94">
                      <a:moveTo>
                        <a:pt x="80" y="57"/>
                      </a:moveTo>
                      <a:cubicBezTo>
                        <a:pt x="79" y="59"/>
                        <a:pt x="78" y="62"/>
                        <a:pt x="77" y="64"/>
                      </a:cubicBezTo>
                      <a:cubicBezTo>
                        <a:pt x="73" y="63"/>
                        <a:pt x="68" y="63"/>
                        <a:pt x="65" y="63"/>
                      </a:cubicBezTo>
                      <a:cubicBezTo>
                        <a:pt x="55" y="63"/>
                        <a:pt x="41" y="70"/>
                        <a:pt x="39" y="79"/>
                      </a:cubicBezTo>
                      <a:cubicBezTo>
                        <a:pt x="39" y="81"/>
                        <a:pt x="38" y="84"/>
                        <a:pt x="38" y="86"/>
                      </a:cubicBezTo>
                      <a:cubicBezTo>
                        <a:pt x="37" y="86"/>
                        <a:pt x="36" y="86"/>
                        <a:pt x="34" y="86"/>
                      </a:cubicBezTo>
                      <a:cubicBezTo>
                        <a:pt x="32" y="86"/>
                        <a:pt x="30" y="86"/>
                        <a:pt x="29" y="86"/>
                      </a:cubicBezTo>
                      <a:cubicBezTo>
                        <a:pt x="28" y="86"/>
                        <a:pt x="27" y="87"/>
                        <a:pt x="27" y="87"/>
                      </a:cubicBezTo>
                      <a:cubicBezTo>
                        <a:pt x="24" y="89"/>
                        <a:pt x="25" y="90"/>
                        <a:pt x="21" y="90"/>
                      </a:cubicBezTo>
                      <a:cubicBezTo>
                        <a:pt x="20" y="90"/>
                        <a:pt x="20" y="91"/>
                        <a:pt x="18" y="90"/>
                      </a:cubicBezTo>
                      <a:cubicBezTo>
                        <a:pt x="15" y="88"/>
                        <a:pt x="17" y="89"/>
                        <a:pt x="14" y="89"/>
                      </a:cubicBezTo>
                      <a:cubicBezTo>
                        <a:pt x="11" y="90"/>
                        <a:pt x="8" y="91"/>
                        <a:pt x="5" y="92"/>
                      </a:cubicBezTo>
                      <a:cubicBezTo>
                        <a:pt x="3" y="93"/>
                        <a:pt x="2" y="94"/>
                        <a:pt x="0" y="94"/>
                      </a:cubicBezTo>
                      <a:cubicBezTo>
                        <a:pt x="0" y="93"/>
                        <a:pt x="1" y="91"/>
                        <a:pt x="2" y="90"/>
                      </a:cubicBezTo>
                      <a:cubicBezTo>
                        <a:pt x="7" y="80"/>
                        <a:pt x="6" y="70"/>
                        <a:pt x="12" y="61"/>
                      </a:cubicBezTo>
                      <a:cubicBezTo>
                        <a:pt x="17" y="54"/>
                        <a:pt x="29" y="49"/>
                        <a:pt x="31" y="40"/>
                      </a:cubicBezTo>
                      <a:cubicBezTo>
                        <a:pt x="32" y="34"/>
                        <a:pt x="27" y="30"/>
                        <a:pt x="26" y="25"/>
                      </a:cubicBezTo>
                      <a:cubicBezTo>
                        <a:pt x="25" y="23"/>
                        <a:pt x="25" y="21"/>
                        <a:pt x="25" y="19"/>
                      </a:cubicBezTo>
                      <a:cubicBezTo>
                        <a:pt x="25" y="19"/>
                        <a:pt x="26" y="19"/>
                        <a:pt x="26" y="19"/>
                      </a:cubicBezTo>
                      <a:cubicBezTo>
                        <a:pt x="28" y="20"/>
                        <a:pt x="30" y="17"/>
                        <a:pt x="33" y="16"/>
                      </a:cubicBezTo>
                      <a:cubicBezTo>
                        <a:pt x="35" y="14"/>
                        <a:pt x="37" y="14"/>
                        <a:pt x="40" y="14"/>
                      </a:cubicBezTo>
                      <a:cubicBezTo>
                        <a:pt x="49" y="12"/>
                        <a:pt x="59" y="9"/>
                        <a:pt x="69" y="5"/>
                      </a:cubicBezTo>
                      <a:cubicBezTo>
                        <a:pt x="71" y="4"/>
                        <a:pt x="75" y="2"/>
                        <a:pt x="78" y="0"/>
                      </a:cubicBezTo>
                      <a:cubicBezTo>
                        <a:pt x="78" y="4"/>
                        <a:pt x="78" y="8"/>
                        <a:pt x="77" y="12"/>
                      </a:cubicBezTo>
                      <a:cubicBezTo>
                        <a:pt x="77" y="21"/>
                        <a:pt x="84" y="26"/>
                        <a:pt x="85" y="35"/>
                      </a:cubicBezTo>
                      <a:cubicBezTo>
                        <a:pt x="85" y="43"/>
                        <a:pt x="83" y="50"/>
                        <a:pt x="80"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9" name="Freeform 351"/>
                <p:cNvSpPr/>
                <p:nvPr/>
              </p:nvSpPr>
              <p:spPr bwMode="auto">
                <a:xfrm>
                  <a:off x="3032120" y="3794124"/>
                  <a:ext cx="585787" cy="452437"/>
                </a:xfrm>
                <a:custGeom>
                  <a:avLst/>
                  <a:gdLst/>
                  <a:ahLst/>
                  <a:cxnLst>
                    <a:cxn ang="0">
                      <a:pos x="223" y="100"/>
                    </a:cxn>
                    <a:cxn ang="0">
                      <a:pos x="216" y="109"/>
                    </a:cxn>
                    <a:cxn ang="0">
                      <a:pos x="209" y="115"/>
                    </a:cxn>
                    <a:cxn ang="0">
                      <a:pos x="196" y="132"/>
                    </a:cxn>
                    <a:cxn ang="0">
                      <a:pos x="176" y="147"/>
                    </a:cxn>
                    <a:cxn ang="0">
                      <a:pos x="163" y="150"/>
                    </a:cxn>
                    <a:cxn ang="0">
                      <a:pos x="157" y="155"/>
                    </a:cxn>
                    <a:cxn ang="0">
                      <a:pos x="127" y="161"/>
                    </a:cxn>
                    <a:cxn ang="0">
                      <a:pos x="117" y="162"/>
                    </a:cxn>
                    <a:cxn ang="0">
                      <a:pos x="96" y="169"/>
                    </a:cxn>
                    <a:cxn ang="0">
                      <a:pos x="73" y="163"/>
                    </a:cxn>
                    <a:cxn ang="0">
                      <a:pos x="40" y="150"/>
                    </a:cxn>
                    <a:cxn ang="0">
                      <a:pos x="41" y="145"/>
                    </a:cxn>
                    <a:cxn ang="0">
                      <a:pos x="31" y="136"/>
                    </a:cxn>
                    <a:cxn ang="0">
                      <a:pos x="23" y="123"/>
                    </a:cxn>
                    <a:cxn ang="0">
                      <a:pos x="11" y="113"/>
                    </a:cxn>
                    <a:cxn ang="0">
                      <a:pos x="2" y="102"/>
                    </a:cxn>
                    <a:cxn ang="0">
                      <a:pos x="5" y="94"/>
                    </a:cxn>
                    <a:cxn ang="0">
                      <a:pos x="12" y="90"/>
                    </a:cxn>
                    <a:cxn ang="0">
                      <a:pos x="18" y="75"/>
                    </a:cxn>
                    <a:cxn ang="0">
                      <a:pos x="23" y="61"/>
                    </a:cxn>
                    <a:cxn ang="0">
                      <a:pos x="32" y="50"/>
                    </a:cxn>
                    <a:cxn ang="0">
                      <a:pos x="46" y="21"/>
                    </a:cxn>
                    <a:cxn ang="0">
                      <a:pos x="53" y="1"/>
                    </a:cxn>
                    <a:cxn ang="0">
                      <a:pos x="61" y="5"/>
                    </a:cxn>
                    <a:cxn ang="0">
                      <a:pos x="70" y="8"/>
                    </a:cxn>
                    <a:cxn ang="0">
                      <a:pos x="78" y="1"/>
                    </a:cxn>
                    <a:cxn ang="0">
                      <a:pos x="85" y="4"/>
                    </a:cxn>
                    <a:cxn ang="0">
                      <a:pos x="91" y="2"/>
                    </a:cxn>
                    <a:cxn ang="0">
                      <a:pos x="114" y="12"/>
                    </a:cxn>
                    <a:cxn ang="0">
                      <a:pos x="137" y="40"/>
                    </a:cxn>
                    <a:cxn ang="0">
                      <a:pos x="136" y="42"/>
                    </a:cxn>
                    <a:cxn ang="0">
                      <a:pos x="129" y="53"/>
                    </a:cxn>
                    <a:cxn ang="0">
                      <a:pos x="142" y="60"/>
                    </a:cxn>
                    <a:cxn ang="0">
                      <a:pos x="144" y="62"/>
                    </a:cxn>
                    <a:cxn ang="0">
                      <a:pos x="149" y="70"/>
                    </a:cxn>
                    <a:cxn ang="0">
                      <a:pos x="170" y="89"/>
                    </a:cxn>
                    <a:cxn ang="0">
                      <a:pos x="196" y="98"/>
                    </a:cxn>
                    <a:cxn ang="0">
                      <a:pos x="223" y="100"/>
                    </a:cxn>
                  </a:cxnLst>
                  <a:rect l="0" t="0" r="r" b="b"/>
                  <a:pathLst>
                    <a:path w="223" h="172">
                      <a:moveTo>
                        <a:pt x="223" y="100"/>
                      </a:moveTo>
                      <a:cubicBezTo>
                        <a:pt x="220" y="104"/>
                        <a:pt x="220" y="106"/>
                        <a:pt x="216" y="109"/>
                      </a:cubicBezTo>
                      <a:cubicBezTo>
                        <a:pt x="214" y="111"/>
                        <a:pt x="211" y="113"/>
                        <a:pt x="209" y="115"/>
                      </a:cubicBezTo>
                      <a:cubicBezTo>
                        <a:pt x="204" y="120"/>
                        <a:pt x="200" y="126"/>
                        <a:pt x="196" y="132"/>
                      </a:cubicBezTo>
                      <a:cubicBezTo>
                        <a:pt x="191" y="139"/>
                        <a:pt x="183" y="143"/>
                        <a:pt x="176" y="147"/>
                      </a:cubicBezTo>
                      <a:cubicBezTo>
                        <a:pt x="172" y="148"/>
                        <a:pt x="167" y="148"/>
                        <a:pt x="163" y="150"/>
                      </a:cubicBezTo>
                      <a:cubicBezTo>
                        <a:pt x="160" y="151"/>
                        <a:pt x="160" y="153"/>
                        <a:pt x="157" y="155"/>
                      </a:cubicBezTo>
                      <a:cubicBezTo>
                        <a:pt x="150" y="162"/>
                        <a:pt x="138" y="161"/>
                        <a:pt x="127" y="161"/>
                      </a:cubicBezTo>
                      <a:cubicBezTo>
                        <a:pt x="124" y="161"/>
                        <a:pt x="120" y="161"/>
                        <a:pt x="117" y="162"/>
                      </a:cubicBezTo>
                      <a:cubicBezTo>
                        <a:pt x="109" y="163"/>
                        <a:pt x="103" y="167"/>
                        <a:pt x="96" y="169"/>
                      </a:cubicBezTo>
                      <a:cubicBezTo>
                        <a:pt x="88" y="172"/>
                        <a:pt x="80" y="166"/>
                        <a:pt x="73" y="163"/>
                      </a:cubicBezTo>
                      <a:cubicBezTo>
                        <a:pt x="61" y="160"/>
                        <a:pt x="51" y="151"/>
                        <a:pt x="40" y="150"/>
                      </a:cubicBezTo>
                      <a:cubicBezTo>
                        <a:pt x="41" y="148"/>
                        <a:pt x="42" y="146"/>
                        <a:pt x="41" y="145"/>
                      </a:cubicBezTo>
                      <a:cubicBezTo>
                        <a:pt x="39" y="142"/>
                        <a:pt x="33" y="139"/>
                        <a:pt x="31" y="136"/>
                      </a:cubicBezTo>
                      <a:cubicBezTo>
                        <a:pt x="29" y="130"/>
                        <a:pt x="28" y="127"/>
                        <a:pt x="23" y="123"/>
                      </a:cubicBezTo>
                      <a:cubicBezTo>
                        <a:pt x="19" y="119"/>
                        <a:pt x="15" y="116"/>
                        <a:pt x="11" y="113"/>
                      </a:cubicBezTo>
                      <a:cubicBezTo>
                        <a:pt x="6" y="111"/>
                        <a:pt x="0" y="109"/>
                        <a:pt x="2" y="102"/>
                      </a:cubicBezTo>
                      <a:cubicBezTo>
                        <a:pt x="3" y="100"/>
                        <a:pt x="4" y="96"/>
                        <a:pt x="5" y="94"/>
                      </a:cubicBezTo>
                      <a:cubicBezTo>
                        <a:pt x="6" y="91"/>
                        <a:pt x="10" y="92"/>
                        <a:pt x="12" y="90"/>
                      </a:cubicBezTo>
                      <a:cubicBezTo>
                        <a:pt x="15" y="86"/>
                        <a:pt x="17" y="81"/>
                        <a:pt x="18" y="75"/>
                      </a:cubicBezTo>
                      <a:cubicBezTo>
                        <a:pt x="20" y="70"/>
                        <a:pt x="20" y="66"/>
                        <a:pt x="23" y="61"/>
                      </a:cubicBezTo>
                      <a:cubicBezTo>
                        <a:pt x="26" y="57"/>
                        <a:pt x="30" y="54"/>
                        <a:pt x="32" y="50"/>
                      </a:cubicBezTo>
                      <a:cubicBezTo>
                        <a:pt x="37" y="41"/>
                        <a:pt x="43" y="31"/>
                        <a:pt x="46" y="21"/>
                      </a:cubicBezTo>
                      <a:cubicBezTo>
                        <a:pt x="49" y="15"/>
                        <a:pt x="51" y="8"/>
                        <a:pt x="53" y="1"/>
                      </a:cubicBezTo>
                      <a:cubicBezTo>
                        <a:pt x="56" y="2"/>
                        <a:pt x="59" y="4"/>
                        <a:pt x="61" y="5"/>
                      </a:cubicBezTo>
                      <a:cubicBezTo>
                        <a:pt x="63" y="5"/>
                        <a:pt x="67" y="8"/>
                        <a:pt x="70" y="8"/>
                      </a:cubicBezTo>
                      <a:cubicBezTo>
                        <a:pt x="73" y="8"/>
                        <a:pt x="75" y="0"/>
                        <a:pt x="78" y="1"/>
                      </a:cubicBezTo>
                      <a:cubicBezTo>
                        <a:pt x="80" y="1"/>
                        <a:pt x="82" y="6"/>
                        <a:pt x="85" y="4"/>
                      </a:cubicBezTo>
                      <a:cubicBezTo>
                        <a:pt x="87" y="3"/>
                        <a:pt x="89" y="2"/>
                        <a:pt x="91" y="2"/>
                      </a:cubicBezTo>
                      <a:cubicBezTo>
                        <a:pt x="100" y="3"/>
                        <a:pt x="106" y="4"/>
                        <a:pt x="114" y="12"/>
                      </a:cubicBezTo>
                      <a:cubicBezTo>
                        <a:pt x="121" y="20"/>
                        <a:pt x="139" y="28"/>
                        <a:pt x="137" y="40"/>
                      </a:cubicBezTo>
                      <a:cubicBezTo>
                        <a:pt x="136" y="41"/>
                        <a:pt x="136" y="41"/>
                        <a:pt x="136" y="42"/>
                      </a:cubicBezTo>
                      <a:cubicBezTo>
                        <a:pt x="135" y="46"/>
                        <a:pt x="129" y="50"/>
                        <a:pt x="129" y="53"/>
                      </a:cubicBezTo>
                      <a:cubicBezTo>
                        <a:pt x="133" y="57"/>
                        <a:pt x="138" y="55"/>
                        <a:pt x="142" y="60"/>
                      </a:cubicBezTo>
                      <a:cubicBezTo>
                        <a:pt x="143" y="60"/>
                        <a:pt x="143" y="61"/>
                        <a:pt x="144" y="62"/>
                      </a:cubicBezTo>
                      <a:cubicBezTo>
                        <a:pt x="146" y="64"/>
                        <a:pt x="147" y="68"/>
                        <a:pt x="149" y="70"/>
                      </a:cubicBezTo>
                      <a:cubicBezTo>
                        <a:pt x="153" y="78"/>
                        <a:pt x="162" y="85"/>
                        <a:pt x="170" y="89"/>
                      </a:cubicBezTo>
                      <a:cubicBezTo>
                        <a:pt x="178" y="94"/>
                        <a:pt x="188" y="96"/>
                        <a:pt x="196" y="98"/>
                      </a:cubicBezTo>
                      <a:cubicBezTo>
                        <a:pt x="205" y="99"/>
                        <a:pt x="214" y="101"/>
                        <a:pt x="223" y="10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0" name="Freeform 352"/>
                <p:cNvSpPr/>
                <p:nvPr/>
              </p:nvSpPr>
              <p:spPr bwMode="auto">
                <a:xfrm>
                  <a:off x="3441694" y="3922711"/>
                  <a:ext cx="11112" cy="7937"/>
                </a:xfrm>
                <a:custGeom>
                  <a:avLst/>
                  <a:gdLst/>
                  <a:ahLst/>
                  <a:cxnLst>
                    <a:cxn ang="0">
                      <a:pos x="4" y="0"/>
                    </a:cxn>
                    <a:cxn ang="0">
                      <a:pos x="0" y="3"/>
                    </a:cxn>
                  </a:cxnLst>
                  <a:rect l="0" t="0" r="r" b="b"/>
                  <a:pathLst>
                    <a:path w="4" h="3">
                      <a:moveTo>
                        <a:pt x="4" y="0"/>
                      </a:moveTo>
                      <a:cubicBezTo>
                        <a:pt x="2" y="1"/>
                        <a:pt x="1" y="2"/>
                        <a:pt x="0" y="3"/>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1" name="Freeform 353"/>
                <p:cNvSpPr/>
                <p:nvPr/>
              </p:nvSpPr>
              <p:spPr bwMode="auto">
                <a:xfrm>
                  <a:off x="3432169" y="3870324"/>
                  <a:ext cx="1587" cy="7937"/>
                </a:xfrm>
                <a:custGeom>
                  <a:avLst/>
                  <a:gdLst/>
                  <a:ahLst/>
                  <a:cxnLst>
                    <a:cxn ang="0">
                      <a:pos x="1" y="0"/>
                    </a:cxn>
                    <a:cxn ang="0">
                      <a:pos x="0" y="3"/>
                    </a:cxn>
                  </a:cxnLst>
                  <a:rect l="0" t="0" r="r" b="b"/>
                  <a:pathLst>
                    <a:path w="1" h="3">
                      <a:moveTo>
                        <a:pt x="1" y="0"/>
                      </a:moveTo>
                      <a:cubicBezTo>
                        <a:pt x="1" y="1"/>
                        <a:pt x="1" y="2"/>
                        <a:pt x="0" y="3"/>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2" name="Freeform 354"/>
                <p:cNvSpPr/>
                <p:nvPr/>
              </p:nvSpPr>
              <p:spPr bwMode="auto">
                <a:xfrm>
                  <a:off x="2863845" y="4427536"/>
                  <a:ext cx="90487" cy="79375"/>
                </a:xfrm>
                <a:custGeom>
                  <a:avLst/>
                  <a:gdLst/>
                  <a:ahLst/>
                  <a:cxnLst>
                    <a:cxn ang="0">
                      <a:pos x="34" y="0"/>
                    </a:cxn>
                    <a:cxn ang="0">
                      <a:pos x="31" y="8"/>
                    </a:cxn>
                    <a:cxn ang="0">
                      <a:pos x="25" y="22"/>
                    </a:cxn>
                    <a:cxn ang="0">
                      <a:pos x="7" y="28"/>
                    </a:cxn>
                    <a:cxn ang="0">
                      <a:pos x="2" y="30"/>
                    </a:cxn>
                    <a:cxn ang="0">
                      <a:pos x="5" y="8"/>
                    </a:cxn>
                    <a:cxn ang="0">
                      <a:pos x="10" y="6"/>
                    </a:cxn>
                    <a:cxn ang="0">
                      <a:pos x="19" y="3"/>
                    </a:cxn>
                    <a:cxn ang="0">
                      <a:pos x="23" y="4"/>
                    </a:cxn>
                    <a:cxn ang="0">
                      <a:pos x="26" y="4"/>
                    </a:cxn>
                    <a:cxn ang="0">
                      <a:pos x="32" y="1"/>
                    </a:cxn>
                    <a:cxn ang="0">
                      <a:pos x="34" y="0"/>
                    </a:cxn>
                  </a:cxnLst>
                  <a:rect l="0" t="0" r="r" b="b"/>
                  <a:pathLst>
                    <a:path w="34" h="30">
                      <a:moveTo>
                        <a:pt x="34" y="0"/>
                      </a:moveTo>
                      <a:cubicBezTo>
                        <a:pt x="33" y="3"/>
                        <a:pt x="32" y="5"/>
                        <a:pt x="31" y="8"/>
                      </a:cubicBezTo>
                      <a:cubicBezTo>
                        <a:pt x="28" y="13"/>
                        <a:pt x="26" y="16"/>
                        <a:pt x="25" y="22"/>
                      </a:cubicBezTo>
                      <a:cubicBezTo>
                        <a:pt x="20" y="23"/>
                        <a:pt x="16" y="27"/>
                        <a:pt x="7" y="28"/>
                      </a:cubicBezTo>
                      <a:cubicBezTo>
                        <a:pt x="5" y="28"/>
                        <a:pt x="3" y="29"/>
                        <a:pt x="2" y="30"/>
                      </a:cubicBezTo>
                      <a:cubicBezTo>
                        <a:pt x="0" y="22"/>
                        <a:pt x="2" y="15"/>
                        <a:pt x="5" y="8"/>
                      </a:cubicBezTo>
                      <a:cubicBezTo>
                        <a:pt x="7" y="8"/>
                        <a:pt x="8" y="7"/>
                        <a:pt x="10" y="6"/>
                      </a:cubicBezTo>
                      <a:cubicBezTo>
                        <a:pt x="13" y="5"/>
                        <a:pt x="16" y="4"/>
                        <a:pt x="19" y="3"/>
                      </a:cubicBezTo>
                      <a:cubicBezTo>
                        <a:pt x="22" y="3"/>
                        <a:pt x="20" y="2"/>
                        <a:pt x="23" y="4"/>
                      </a:cubicBezTo>
                      <a:cubicBezTo>
                        <a:pt x="25" y="5"/>
                        <a:pt x="25" y="4"/>
                        <a:pt x="26" y="4"/>
                      </a:cubicBezTo>
                      <a:cubicBezTo>
                        <a:pt x="30" y="4"/>
                        <a:pt x="29" y="3"/>
                        <a:pt x="32" y="1"/>
                      </a:cubicBezTo>
                      <a:cubicBezTo>
                        <a:pt x="32" y="1"/>
                        <a:pt x="33" y="0"/>
                        <a:pt x="34"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3" name="Freeform 355"/>
                <p:cNvSpPr/>
                <p:nvPr/>
              </p:nvSpPr>
              <p:spPr bwMode="auto">
                <a:xfrm>
                  <a:off x="2285996" y="3941761"/>
                  <a:ext cx="501649" cy="341312"/>
                </a:xfrm>
                <a:custGeom>
                  <a:avLst/>
                  <a:gdLst/>
                  <a:ahLst/>
                  <a:cxnLst>
                    <a:cxn ang="0">
                      <a:pos x="191" y="90"/>
                    </a:cxn>
                    <a:cxn ang="0">
                      <a:pos x="183" y="88"/>
                    </a:cxn>
                    <a:cxn ang="0">
                      <a:pos x="166" y="91"/>
                    </a:cxn>
                    <a:cxn ang="0">
                      <a:pos x="149" y="95"/>
                    </a:cxn>
                    <a:cxn ang="0">
                      <a:pos x="136" y="98"/>
                    </a:cxn>
                    <a:cxn ang="0">
                      <a:pos x="123" y="107"/>
                    </a:cxn>
                    <a:cxn ang="0">
                      <a:pos x="95" y="100"/>
                    </a:cxn>
                    <a:cxn ang="0">
                      <a:pos x="80" y="91"/>
                    </a:cxn>
                    <a:cxn ang="0">
                      <a:pos x="71" y="102"/>
                    </a:cxn>
                    <a:cxn ang="0">
                      <a:pos x="65" y="111"/>
                    </a:cxn>
                    <a:cxn ang="0">
                      <a:pos x="61" y="112"/>
                    </a:cxn>
                    <a:cxn ang="0">
                      <a:pos x="49" y="115"/>
                    </a:cxn>
                    <a:cxn ang="0">
                      <a:pos x="36" y="120"/>
                    </a:cxn>
                    <a:cxn ang="0">
                      <a:pos x="31" y="130"/>
                    </a:cxn>
                    <a:cxn ang="0">
                      <a:pos x="29" y="127"/>
                    </a:cxn>
                    <a:cxn ang="0">
                      <a:pos x="19" y="116"/>
                    </a:cxn>
                    <a:cxn ang="0">
                      <a:pos x="4" y="94"/>
                    </a:cxn>
                    <a:cxn ang="0">
                      <a:pos x="6" y="73"/>
                    </a:cxn>
                    <a:cxn ang="0">
                      <a:pos x="18" y="57"/>
                    </a:cxn>
                    <a:cxn ang="0">
                      <a:pos x="20" y="57"/>
                    </a:cxn>
                    <a:cxn ang="0">
                      <a:pos x="35" y="55"/>
                    </a:cxn>
                    <a:cxn ang="0">
                      <a:pos x="49" y="49"/>
                    </a:cxn>
                    <a:cxn ang="0">
                      <a:pos x="64" y="45"/>
                    </a:cxn>
                    <a:cxn ang="0">
                      <a:pos x="75" y="35"/>
                    </a:cxn>
                    <a:cxn ang="0">
                      <a:pos x="76" y="33"/>
                    </a:cxn>
                    <a:cxn ang="0">
                      <a:pos x="80" y="32"/>
                    </a:cxn>
                    <a:cxn ang="0">
                      <a:pos x="88" y="31"/>
                    </a:cxn>
                    <a:cxn ang="0">
                      <a:pos x="96" y="33"/>
                    </a:cxn>
                    <a:cxn ang="0">
                      <a:pos x="101" y="27"/>
                    </a:cxn>
                    <a:cxn ang="0">
                      <a:pos x="113" y="13"/>
                    </a:cxn>
                    <a:cxn ang="0">
                      <a:pos x="119" y="5"/>
                    </a:cxn>
                    <a:cxn ang="0">
                      <a:pos x="124" y="2"/>
                    </a:cxn>
                    <a:cxn ang="0">
                      <a:pos x="129" y="0"/>
                    </a:cxn>
                    <a:cxn ang="0">
                      <a:pos x="142" y="30"/>
                    </a:cxn>
                    <a:cxn ang="0">
                      <a:pos x="149" y="42"/>
                    </a:cxn>
                    <a:cxn ang="0">
                      <a:pos x="165" y="50"/>
                    </a:cxn>
                    <a:cxn ang="0">
                      <a:pos x="188" y="78"/>
                    </a:cxn>
                    <a:cxn ang="0">
                      <a:pos x="191" y="90"/>
                    </a:cxn>
                  </a:cxnLst>
                  <a:rect l="0" t="0" r="r" b="b"/>
                  <a:pathLst>
                    <a:path w="191" h="130">
                      <a:moveTo>
                        <a:pt x="191" y="90"/>
                      </a:moveTo>
                      <a:cubicBezTo>
                        <a:pt x="188" y="89"/>
                        <a:pt x="186" y="88"/>
                        <a:pt x="183" y="88"/>
                      </a:cubicBezTo>
                      <a:cubicBezTo>
                        <a:pt x="177" y="87"/>
                        <a:pt x="172" y="91"/>
                        <a:pt x="166" y="91"/>
                      </a:cubicBezTo>
                      <a:cubicBezTo>
                        <a:pt x="160" y="93"/>
                        <a:pt x="154" y="91"/>
                        <a:pt x="149" y="95"/>
                      </a:cubicBezTo>
                      <a:cubicBezTo>
                        <a:pt x="143" y="100"/>
                        <a:pt x="142" y="97"/>
                        <a:pt x="136" y="98"/>
                      </a:cubicBezTo>
                      <a:cubicBezTo>
                        <a:pt x="131" y="99"/>
                        <a:pt x="127" y="104"/>
                        <a:pt x="123" y="107"/>
                      </a:cubicBezTo>
                      <a:cubicBezTo>
                        <a:pt x="115" y="112"/>
                        <a:pt x="102" y="105"/>
                        <a:pt x="95" y="100"/>
                      </a:cubicBezTo>
                      <a:cubicBezTo>
                        <a:pt x="91" y="97"/>
                        <a:pt x="86" y="89"/>
                        <a:pt x="80" y="91"/>
                      </a:cubicBezTo>
                      <a:cubicBezTo>
                        <a:pt x="77" y="92"/>
                        <a:pt x="72" y="99"/>
                        <a:pt x="71" y="102"/>
                      </a:cubicBezTo>
                      <a:cubicBezTo>
                        <a:pt x="70" y="108"/>
                        <a:pt x="72" y="110"/>
                        <a:pt x="65" y="111"/>
                      </a:cubicBezTo>
                      <a:cubicBezTo>
                        <a:pt x="63" y="112"/>
                        <a:pt x="62" y="112"/>
                        <a:pt x="61" y="112"/>
                      </a:cubicBezTo>
                      <a:cubicBezTo>
                        <a:pt x="57" y="113"/>
                        <a:pt x="53" y="114"/>
                        <a:pt x="49" y="115"/>
                      </a:cubicBezTo>
                      <a:cubicBezTo>
                        <a:pt x="43" y="115"/>
                        <a:pt x="39" y="115"/>
                        <a:pt x="36" y="120"/>
                      </a:cubicBezTo>
                      <a:cubicBezTo>
                        <a:pt x="34" y="123"/>
                        <a:pt x="32" y="126"/>
                        <a:pt x="31" y="130"/>
                      </a:cubicBezTo>
                      <a:cubicBezTo>
                        <a:pt x="30" y="129"/>
                        <a:pt x="30" y="128"/>
                        <a:pt x="29" y="127"/>
                      </a:cubicBezTo>
                      <a:cubicBezTo>
                        <a:pt x="26" y="123"/>
                        <a:pt x="23" y="120"/>
                        <a:pt x="19" y="116"/>
                      </a:cubicBezTo>
                      <a:cubicBezTo>
                        <a:pt x="13" y="110"/>
                        <a:pt x="8" y="102"/>
                        <a:pt x="4" y="94"/>
                      </a:cubicBezTo>
                      <a:cubicBezTo>
                        <a:pt x="2" y="88"/>
                        <a:pt x="0" y="79"/>
                        <a:pt x="6" y="73"/>
                      </a:cubicBezTo>
                      <a:cubicBezTo>
                        <a:pt x="11" y="68"/>
                        <a:pt x="17" y="64"/>
                        <a:pt x="18" y="57"/>
                      </a:cubicBezTo>
                      <a:cubicBezTo>
                        <a:pt x="19" y="57"/>
                        <a:pt x="19" y="57"/>
                        <a:pt x="20" y="57"/>
                      </a:cubicBezTo>
                      <a:cubicBezTo>
                        <a:pt x="25" y="56"/>
                        <a:pt x="30" y="56"/>
                        <a:pt x="35" y="55"/>
                      </a:cubicBezTo>
                      <a:cubicBezTo>
                        <a:pt x="40" y="55"/>
                        <a:pt x="44" y="51"/>
                        <a:pt x="49" y="49"/>
                      </a:cubicBezTo>
                      <a:cubicBezTo>
                        <a:pt x="54" y="48"/>
                        <a:pt x="59" y="47"/>
                        <a:pt x="64" y="45"/>
                      </a:cubicBezTo>
                      <a:cubicBezTo>
                        <a:pt x="69" y="42"/>
                        <a:pt x="72" y="39"/>
                        <a:pt x="75" y="35"/>
                      </a:cubicBezTo>
                      <a:cubicBezTo>
                        <a:pt x="76" y="34"/>
                        <a:pt x="75" y="34"/>
                        <a:pt x="76" y="33"/>
                      </a:cubicBezTo>
                      <a:cubicBezTo>
                        <a:pt x="77" y="32"/>
                        <a:pt x="79" y="32"/>
                        <a:pt x="80" y="32"/>
                      </a:cubicBezTo>
                      <a:cubicBezTo>
                        <a:pt x="83" y="31"/>
                        <a:pt x="86" y="31"/>
                        <a:pt x="88" y="31"/>
                      </a:cubicBezTo>
                      <a:cubicBezTo>
                        <a:pt x="91" y="32"/>
                        <a:pt x="94" y="33"/>
                        <a:pt x="96" y="33"/>
                      </a:cubicBezTo>
                      <a:cubicBezTo>
                        <a:pt x="99" y="32"/>
                        <a:pt x="100" y="29"/>
                        <a:pt x="101" y="27"/>
                      </a:cubicBezTo>
                      <a:cubicBezTo>
                        <a:pt x="104" y="21"/>
                        <a:pt x="110" y="18"/>
                        <a:pt x="113" y="13"/>
                      </a:cubicBezTo>
                      <a:cubicBezTo>
                        <a:pt x="115" y="10"/>
                        <a:pt x="116" y="7"/>
                        <a:pt x="119" y="5"/>
                      </a:cubicBezTo>
                      <a:cubicBezTo>
                        <a:pt x="121" y="4"/>
                        <a:pt x="123" y="3"/>
                        <a:pt x="124" y="2"/>
                      </a:cubicBezTo>
                      <a:cubicBezTo>
                        <a:pt x="126" y="2"/>
                        <a:pt x="127" y="1"/>
                        <a:pt x="129" y="0"/>
                      </a:cubicBezTo>
                      <a:cubicBezTo>
                        <a:pt x="135" y="9"/>
                        <a:pt x="140" y="18"/>
                        <a:pt x="142" y="30"/>
                      </a:cubicBezTo>
                      <a:cubicBezTo>
                        <a:pt x="142" y="36"/>
                        <a:pt x="143" y="38"/>
                        <a:pt x="149" y="42"/>
                      </a:cubicBezTo>
                      <a:cubicBezTo>
                        <a:pt x="154" y="44"/>
                        <a:pt x="160" y="46"/>
                        <a:pt x="165" y="50"/>
                      </a:cubicBezTo>
                      <a:cubicBezTo>
                        <a:pt x="173" y="56"/>
                        <a:pt x="182" y="69"/>
                        <a:pt x="188" y="78"/>
                      </a:cubicBezTo>
                      <a:cubicBezTo>
                        <a:pt x="190" y="82"/>
                        <a:pt x="191" y="86"/>
                        <a:pt x="191"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4" name="Freeform 356"/>
                <p:cNvSpPr/>
                <p:nvPr/>
              </p:nvSpPr>
              <p:spPr bwMode="auto">
                <a:xfrm>
                  <a:off x="1228723" y="3357562"/>
                  <a:ext cx="669924" cy="623887"/>
                </a:xfrm>
                <a:custGeom>
                  <a:avLst/>
                  <a:gdLst/>
                  <a:ahLst/>
                  <a:cxnLst>
                    <a:cxn ang="0">
                      <a:pos x="248" y="145"/>
                    </a:cxn>
                    <a:cxn ang="0">
                      <a:pos x="220" y="158"/>
                    </a:cxn>
                    <a:cxn ang="0">
                      <a:pos x="197" y="161"/>
                    </a:cxn>
                    <a:cxn ang="0">
                      <a:pos x="187" y="161"/>
                    </a:cxn>
                    <a:cxn ang="0">
                      <a:pos x="167" y="166"/>
                    </a:cxn>
                    <a:cxn ang="0">
                      <a:pos x="155" y="172"/>
                    </a:cxn>
                    <a:cxn ang="0">
                      <a:pos x="147" y="175"/>
                    </a:cxn>
                    <a:cxn ang="0">
                      <a:pos x="143" y="190"/>
                    </a:cxn>
                    <a:cxn ang="0">
                      <a:pos x="128" y="191"/>
                    </a:cxn>
                    <a:cxn ang="0">
                      <a:pos x="120" y="203"/>
                    </a:cxn>
                    <a:cxn ang="0">
                      <a:pos x="111" y="217"/>
                    </a:cxn>
                    <a:cxn ang="0">
                      <a:pos x="105" y="230"/>
                    </a:cxn>
                    <a:cxn ang="0">
                      <a:pos x="99" y="235"/>
                    </a:cxn>
                    <a:cxn ang="0">
                      <a:pos x="73" y="237"/>
                    </a:cxn>
                    <a:cxn ang="0">
                      <a:pos x="66" y="230"/>
                    </a:cxn>
                    <a:cxn ang="0">
                      <a:pos x="61" y="221"/>
                    </a:cxn>
                    <a:cxn ang="0">
                      <a:pos x="57" y="209"/>
                    </a:cxn>
                    <a:cxn ang="0">
                      <a:pos x="41" y="206"/>
                    </a:cxn>
                    <a:cxn ang="0">
                      <a:pos x="25" y="206"/>
                    </a:cxn>
                    <a:cxn ang="0">
                      <a:pos x="19" y="192"/>
                    </a:cxn>
                    <a:cxn ang="0">
                      <a:pos x="12" y="171"/>
                    </a:cxn>
                    <a:cxn ang="0">
                      <a:pos x="6" y="164"/>
                    </a:cxn>
                    <a:cxn ang="0">
                      <a:pos x="0" y="160"/>
                    </a:cxn>
                    <a:cxn ang="0">
                      <a:pos x="11" y="153"/>
                    </a:cxn>
                    <a:cxn ang="0">
                      <a:pos x="42" y="153"/>
                    </a:cxn>
                    <a:cxn ang="0">
                      <a:pos x="90" y="153"/>
                    </a:cxn>
                    <a:cxn ang="0">
                      <a:pos x="112" y="145"/>
                    </a:cxn>
                    <a:cxn ang="0">
                      <a:pos x="114" y="0"/>
                    </a:cxn>
                    <a:cxn ang="0">
                      <a:pos x="213" y="68"/>
                    </a:cxn>
                    <a:cxn ang="0">
                      <a:pos x="238" y="92"/>
                    </a:cxn>
                    <a:cxn ang="0">
                      <a:pos x="250" y="101"/>
                    </a:cxn>
                    <a:cxn ang="0">
                      <a:pos x="253" y="115"/>
                    </a:cxn>
                  </a:cxnLst>
                  <a:rect l="0" t="0" r="r" b="b"/>
                  <a:pathLst>
                    <a:path w="255" h="237">
                      <a:moveTo>
                        <a:pt x="255" y="129"/>
                      </a:moveTo>
                      <a:cubicBezTo>
                        <a:pt x="255" y="135"/>
                        <a:pt x="251" y="140"/>
                        <a:pt x="248" y="145"/>
                      </a:cubicBezTo>
                      <a:cubicBezTo>
                        <a:pt x="245" y="149"/>
                        <a:pt x="242" y="156"/>
                        <a:pt x="236" y="158"/>
                      </a:cubicBezTo>
                      <a:cubicBezTo>
                        <a:pt x="231" y="159"/>
                        <a:pt x="225" y="158"/>
                        <a:pt x="220" y="158"/>
                      </a:cubicBezTo>
                      <a:cubicBezTo>
                        <a:pt x="215" y="159"/>
                        <a:pt x="210" y="158"/>
                        <a:pt x="205" y="158"/>
                      </a:cubicBezTo>
                      <a:cubicBezTo>
                        <a:pt x="202" y="159"/>
                        <a:pt x="200" y="160"/>
                        <a:pt x="197" y="161"/>
                      </a:cubicBezTo>
                      <a:cubicBezTo>
                        <a:pt x="195" y="161"/>
                        <a:pt x="192" y="161"/>
                        <a:pt x="190" y="161"/>
                      </a:cubicBezTo>
                      <a:cubicBezTo>
                        <a:pt x="189" y="161"/>
                        <a:pt x="188" y="161"/>
                        <a:pt x="187" y="161"/>
                      </a:cubicBezTo>
                      <a:cubicBezTo>
                        <a:pt x="183" y="161"/>
                        <a:pt x="179" y="161"/>
                        <a:pt x="175" y="163"/>
                      </a:cubicBezTo>
                      <a:cubicBezTo>
                        <a:pt x="172" y="164"/>
                        <a:pt x="169" y="165"/>
                        <a:pt x="167" y="166"/>
                      </a:cubicBezTo>
                      <a:cubicBezTo>
                        <a:pt x="164" y="167"/>
                        <a:pt x="162" y="170"/>
                        <a:pt x="160" y="171"/>
                      </a:cubicBezTo>
                      <a:cubicBezTo>
                        <a:pt x="158" y="172"/>
                        <a:pt x="156" y="171"/>
                        <a:pt x="155" y="172"/>
                      </a:cubicBezTo>
                      <a:cubicBezTo>
                        <a:pt x="153" y="173"/>
                        <a:pt x="152" y="174"/>
                        <a:pt x="151" y="174"/>
                      </a:cubicBezTo>
                      <a:cubicBezTo>
                        <a:pt x="149" y="175"/>
                        <a:pt x="148" y="174"/>
                        <a:pt x="147" y="175"/>
                      </a:cubicBezTo>
                      <a:cubicBezTo>
                        <a:pt x="147" y="176"/>
                        <a:pt x="146" y="180"/>
                        <a:pt x="145" y="180"/>
                      </a:cubicBezTo>
                      <a:cubicBezTo>
                        <a:pt x="145" y="183"/>
                        <a:pt x="145" y="187"/>
                        <a:pt x="143" y="190"/>
                      </a:cubicBezTo>
                      <a:cubicBezTo>
                        <a:pt x="141" y="191"/>
                        <a:pt x="137" y="191"/>
                        <a:pt x="134" y="191"/>
                      </a:cubicBezTo>
                      <a:cubicBezTo>
                        <a:pt x="132" y="191"/>
                        <a:pt x="130" y="189"/>
                        <a:pt x="128" y="191"/>
                      </a:cubicBezTo>
                      <a:cubicBezTo>
                        <a:pt x="126" y="192"/>
                        <a:pt x="123" y="196"/>
                        <a:pt x="122" y="198"/>
                      </a:cubicBezTo>
                      <a:cubicBezTo>
                        <a:pt x="121" y="199"/>
                        <a:pt x="121" y="202"/>
                        <a:pt x="120" y="203"/>
                      </a:cubicBezTo>
                      <a:cubicBezTo>
                        <a:pt x="119" y="206"/>
                        <a:pt x="116" y="208"/>
                        <a:pt x="115" y="210"/>
                      </a:cubicBezTo>
                      <a:cubicBezTo>
                        <a:pt x="113" y="213"/>
                        <a:pt x="113" y="215"/>
                        <a:pt x="111" y="217"/>
                      </a:cubicBezTo>
                      <a:cubicBezTo>
                        <a:pt x="110" y="219"/>
                        <a:pt x="108" y="221"/>
                        <a:pt x="107" y="223"/>
                      </a:cubicBezTo>
                      <a:cubicBezTo>
                        <a:pt x="106" y="226"/>
                        <a:pt x="106" y="228"/>
                        <a:pt x="105" y="230"/>
                      </a:cubicBezTo>
                      <a:cubicBezTo>
                        <a:pt x="104" y="232"/>
                        <a:pt x="103" y="233"/>
                        <a:pt x="103" y="235"/>
                      </a:cubicBezTo>
                      <a:cubicBezTo>
                        <a:pt x="101" y="235"/>
                        <a:pt x="100" y="235"/>
                        <a:pt x="99" y="235"/>
                      </a:cubicBezTo>
                      <a:cubicBezTo>
                        <a:pt x="94" y="236"/>
                        <a:pt x="90" y="232"/>
                        <a:pt x="86" y="233"/>
                      </a:cubicBezTo>
                      <a:cubicBezTo>
                        <a:pt x="83" y="233"/>
                        <a:pt x="76" y="237"/>
                        <a:pt x="73" y="237"/>
                      </a:cubicBezTo>
                      <a:cubicBezTo>
                        <a:pt x="72" y="237"/>
                        <a:pt x="72" y="237"/>
                        <a:pt x="72" y="237"/>
                      </a:cubicBezTo>
                      <a:cubicBezTo>
                        <a:pt x="69" y="236"/>
                        <a:pt x="68" y="231"/>
                        <a:pt x="66" y="230"/>
                      </a:cubicBezTo>
                      <a:cubicBezTo>
                        <a:pt x="64" y="228"/>
                        <a:pt x="64" y="226"/>
                        <a:pt x="63" y="224"/>
                      </a:cubicBezTo>
                      <a:cubicBezTo>
                        <a:pt x="63" y="223"/>
                        <a:pt x="62" y="222"/>
                        <a:pt x="61" y="221"/>
                      </a:cubicBezTo>
                      <a:cubicBezTo>
                        <a:pt x="61" y="220"/>
                        <a:pt x="60" y="218"/>
                        <a:pt x="59" y="217"/>
                      </a:cubicBezTo>
                      <a:cubicBezTo>
                        <a:pt x="58" y="214"/>
                        <a:pt x="58" y="212"/>
                        <a:pt x="57" y="209"/>
                      </a:cubicBezTo>
                      <a:cubicBezTo>
                        <a:pt x="55" y="205"/>
                        <a:pt x="54" y="205"/>
                        <a:pt x="49" y="205"/>
                      </a:cubicBezTo>
                      <a:cubicBezTo>
                        <a:pt x="46" y="206"/>
                        <a:pt x="44" y="206"/>
                        <a:pt x="41" y="206"/>
                      </a:cubicBezTo>
                      <a:cubicBezTo>
                        <a:pt x="38" y="207"/>
                        <a:pt x="34" y="209"/>
                        <a:pt x="31" y="209"/>
                      </a:cubicBezTo>
                      <a:cubicBezTo>
                        <a:pt x="28" y="210"/>
                        <a:pt x="27" y="209"/>
                        <a:pt x="25" y="206"/>
                      </a:cubicBezTo>
                      <a:cubicBezTo>
                        <a:pt x="24" y="204"/>
                        <a:pt x="23" y="203"/>
                        <a:pt x="22" y="201"/>
                      </a:cubicBezTo>
                      <a:cubicBezTo>
                        <a:pt x="21" y="198"/>
                        <a:pt x="20" y="195"/>
                        <a:pt x="19" y="192"/>
                      </a:cubicBezTo>
                      <a:cubicBezTo>
                        <a:pt x="17" y="186"/>
                        <a:pt x="11" y="184"/>
                        <a:pt x="9" y="178"/>
                      </a:cubicBezTo>
                      <a:cubicBezTo>
                        <a:pt x="8" y="174"/>
                        <a:pt x="9" y="173"/>
                        <a:pt x="12" y="171"/>
                      </a:cubicBezTo>
                      <a:cubicBezTo>
                        <a:pt x="14" y="170"/>
                        <a:pt x="17" y="168"/>
                        <a:pt x="13" y="165"/>
                      </a:cubicBezTo>
                      <a:cubicBezTo>
                        <a:pt x="12" y="164"/>
                        <a:pt x="8" y="164"/>
                        <a:pt x="6" y="164"/>
                      </a:cubicBezTo>
                      <a:cubicBezTo>
                        <a:pt x="3" y="164"/>
                        <a:pt x="2" y="162"/>
                        <a:pt x="0" y="160"/>
                      </a:cubicBezTo>
                      <a:cubicBezTo>
                        <a:pt x="0" y="160"/>
                        <a:pt x="0" y="160"/>
                        <a:pt x="0" y="160"/>
                      </a:cubicBezTo>
                      <a:cubicBezTo>
                        <a:pt x="1" y="159"/>
                        <a:pt x="3" y="157"/>
                        <a:pt x="4" y="156"/>
                      </a:cubicBezTo>
                      <a:cubicBezTo>
                        <a:pt x="6" y="155"/>
                        <a:pt x="8" y="154"/>
                        <a:pt x="11" y="153"/>
                      </a:cubicBezTo>
                      <a:cubicBezTo>
                        <a:pt x="16" y="152"/>
                        <a:pt x="20" y="151"/>
                        <a:pt x="26" y="151"/>
                      </a:cubicBezTo>
                      <a:cubicBezTo>
                        <a:pt x="31" y="151"/>
                        <a:pt x="36" y="153"/>
                        <a:pt x="42" y="153"/>
                      </a:cubicBezTo>
                      <a:cubicBezTo>
                        <a:pt x="47" y="153"/>
                        <a:pt x="51" y="153"/>
                        <a:pt x="55" y="153"/>
                      </a:cubicBezTo>
                      <a:cubicBezTo>
                        <a:pt x="67" y="153"/>
                        <a:pt x="79" y="153"/>
                        <a:pt x="90" y="153"/>
                      </a:cubicBezTo>
                      <a:cubicBezTo>
                        <a:pt x="96" y="153"/>
                        <a:pt x="99" y="152"/>
                        <a:pt x="104" y="149"/>
                      </a:cubicBezTo>
                      <a:cubicBezTo>
                        <a:pt x="107" y="148"/>
                        <a:pt x="109" y="146"/>
                        <a:pt x="112" y="145"/>
                      </a:cubicBezTo>
                      <a:cubicBezTo>
                        <a:pt x="93" y="4"/>
                        <a:pt x="93" y="4"/>
                        <a:pt x="93" y="4"/>
                      </a:cubicBezTo>
                      <a:cubicBezTo>
                        <a:pt x="114" y="0"/>
                        <a:pt x="114" y="0"/>
                        <a:pt x="114" y="0"/>
                      </a:cubicBezTo>
                      <a:cubicBezTo>
                        <a:pt x="126" y="8"/>
                        <a:pt x="139" y="17"/>
                        <a:pt x="151" y="25"/>
                      </a:cubicBezTo>
                      <a:cubicBezTo>
                        <a:pt x="172" y="39"/>
                        <a:pt x="193" y="54"/>
                        <a:pt x="213" y="68"/>
                      </a:cubicBezTo>
                      <a:cubicBezTo>
                        <a:pt x="218" y="71"/>
                        <a:pt x="224" y="74"/>
                        <a:pt x="229" y="78"/>
                      </a:cubicBezTo>
                      <a:cubicBezTo>
                        <a:pt x="233" y="82"/>
                        <a:pt x="234" y="88"/>
                        <a:pt x="238" y="92"/>
                      </a:cubicBezTo>
                      <a:cubicBezTo>
                        <a:pt x="240" y="94"/>
                        <a:pt x="243" y="97"/>
                        <a:pt x="245" y="99"/>
                      </a:cubicBezTo>
                      <a:cubicBezTo>
                        <a:pt x="247" y="100"/>
                        <a:pt x="248" y="100"/>
                        <a:pt x="250" y="101"/>
                      </a:cubicBezTo>
                      <a:cubicBezTo>
                        <a:pt x="252" y="101"/>
                        <a:pt x="253" y="101"/>
                        <a:pt x="254" y="102"/>
                      </a:cubicBezTo>
                      <a:cubicBezTo>
                        <a:pt x="253" y="106"/>
                        <a:pt x="253" y="110"/>
                        <a:pt x="253" y="115"/>
                      </a:cubicBezTo>
                      <a:cubicBezTo>
                        <a:pt x="253" y="120"/>
                        <a:pt x="255" y="124"/>
                        <a:pt x="255" y="1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5" name="Freeform 357"/>
                <p:cNvSpPr/>
                <p:nvPr/>
              </p:nvSpPr>
              <p:spPr bwMode="auto">
                <a:xfrm>
                  <a:off x="2265359" y="3441699"/>
                  <a:ext cx="412749" cy="649287"/>
                </a:xfrm>
                <a:custGeom>
                  <a:avLst/>
                  <a:gdLst/>
                  <a:ahLst/>
                  <a:cxnLst>
                    <a:cxn ang="0">
                      <a:pos x="154" y="99"/>
                    </a:cxn>
                    <a:cxn ang="0">
                      <a:pos x="154" y="114"/>
                    </a:cxn>
                    <a:cxn ang="0">
                      <a:pos x="144" y="126"/>
                    </a:cxn>
                    <a:cxn ang="0">
                      <a:pos x="128" y="155"/>
                    </a:cxn>
                    <a:cxn ang="0">
                      <a:pos x="126" y="172"/>
                    </a:cxn>
                    <a:cxn ang="0">
                      <a:pos x="136" y="189"/>
                    </a:cxn>
                    <a:cxn ang="0">
                      <a:pos x="137" y="190"/>
                    </a:cxn>
                    <a:cxn ang="0">
                      <a:pos x="132" y="192"/>
                    </a:cxn>
                    <a:cxn ang="0">
                      <a:pos x="127" y="195"/>
                    </a:cxn>
                    <a:cxn ang="0">
                      <a:pos x="121" y="203"/>
                    </a:cxn>
                    <a:cxn ang="0">
                      <a:pos x="109" y="217"/>
                    </a:cxn>
                    <a:cxn ang="0">
                      <a:pos x="104" y="223"/>
                    </a:cxn>
                    <a:cxn ang="0">
                      <a:pos x="96" y="221"/>
                    </a:cxn>
                    <a:cxn ang="0">
                      <a:pos x="88" y="222"/>
                    </a:cxn>
                    <a:cxn ang="0">
                      <a:pos x="84" y="223"/>
                    </a:cxn>
                    <a:cxn ang="0">
                      <a:pos x="83" y="225"/>
                    </a:cxn>
                    <a:cxn ang="0">
                      <a:pos x="72" y="235"/>
                    </a:cxn>
                    <a:cxn ang="0">
                      <a:pos x="57" y="239"/>
                    </a:cxn>
                    <a:cxn ang="0">
                      <a:pos x="43" y="245"/>
                    </a:cxn>
                    <a:cxn ang="0">
                      <a:pos x="28" y="247"/>
                    </a:cxn>
                    <a:cxn ang="0">
                      <a:pos x="26" y="247"/>
                    </a:cxn>
                    <a:cxn ang="0">
                      <a:pos x="26" y="244"/>
                    </a:cxn>
                    <a:cxn ang="0">
                      <a:pos x="18" y="232"/>
                    </a:cxn>
                    <a:cxn ang="0">
                      <a:pos x="11" y="221"/>
                    </a:cxn>
                    <a:cxn ang="0">
                      <a:pos x="12" y="208"/>
                    </a:cxn>
                    <a:cxn ang="0">
                      <a:pos x="30" y="206"/>
                    </a:cxn>
                    <a:cxn ang="0">
                      <a:pos x="26" y="190"/>
                    </a:cxn>
                    <a:cxn ang="0">
                      <a:pos x="22" y="180"/>
                    </a:cxn>
                    <a:cxn ang="0">
                      <a:pos x="19" y="171"/>
                    </a:cxn>
                    <a:cxn ang="0">
                      <a:pos x="19" y="163"/>
                    </a:cxn>
                    <a:cxn ang="0">
                      <a:pos x="14" y="160"/>
                    </a:cxn>
                    <a:cxn ang="0">
                      <a:pos x="5" y="157"/>
                    </a:cxn>
                    <a:cxn ang="0">
                      <a:pos x="0" y="152"/>
                    </a:cxn>
                    <a:cxn ang="0">
                      <a:pos x="0" y="151"/>
                    </a:cxn>
                    <a:cxn ang="0">
                      <a:pos x="1" y="145"/>
                    </a:cxn>
                    <a:cxn ang="0">
                      <a:pos x="4" y="131"/>
                    </a:cxn>
                    <a:cxn ang="0">
                      <a:pos x="15" y="118"/>
                    </a:cxn>
                    <a:cxn ang="0">
                      <a:pos x="25" y="108"/>
                    </a:cxn>
                    <a:cxn ang="0">
                      <a:pos x="30" y="95"/>
                    </a:cxn>
                    <a:cxn ang="0">
                      <a:pos x="26" y="86"/>
                    </a:cxn>
                    <a:cxn ang="0">
                      <a:pos x="26" y="78"/>
                    </a:cxn>
                    <a:cxn ang="0">
                      <a:pos x="29" y="65"/>
                    </a:cxn>
                    <a:cxn ang="0">
                      <a:pos x="33" y="54"/>
                    </a:cxn>
                    <a:cxn ang="0">
                      <a:pos x="31" y="42"/>
                    </a:cxn>
                    <a:cxn ang="0">
                      <a:pos x="24" y="29"/>
                    </a:cxn>
                    <a:cxn ang="0">
                      <a:pos x="24" y="15"/>
                    </a:cxn>
                    <a:cxn ang="0">
                      <a:pos x="27" y="2"/>
                    </a:cxn>
                    <a:cxn ang="0">
                      <a:pos x="32" y="0"/>
                    </a:cxn>
                    <a:cxn ang="0">
                      <a:pos x="48" y="7"/>
                    </a:cxn>
                    <a:cxn ang="0">
                      <a:pos x="66" y="17"/>
                    </a:cxn>
                    <a:cxn ang="0">
                      <a:pos x="84" y="27"/>
                    </a:cxn>
                    <a:cxn ang="0">
                      <a:pos x="104" y="38"/>
                    </a:cxn>
                    <a:cxn ang="0">
                      <a:pos x="115" y="42"/>
                    </a:cxn>
                    <a:cxn ang="0">
                      <a:pos x="124" y="45"/>
                    </a:cxn>
                    <a:cxn ang="0">
                      <a:pos x="133" y="52"/>
                    </a:cxn>
                    <a:cxn ang="0">
                      <a:pos x="141" y="56"/>
                    </a:cxn>
                    <a:cxn ang="0">
                      <a:pos x="151" y="60"/>
                    </a:cxn>
                    <a:cxn ang="0">
                      <a:pos x="156" y="57"/>
                    </a:cxn>
                    <a:cxn ang="0">
                      <a:pos x="157" y="56"/>
                    </a:cxn>
                    <a:cxn ang="0">
                      <a:pos x="157" y="71"/>
                    </a:cxn>
                    <a:cxn ang="0">
                      <a:pos x="154" y="99"/>
                    </a:cxn>
                  </a:cxnLst>
                  <a:rect l="0" t="0" r="r" b="b"/>
                  <a:pathLst>
                    <a:path w="157" h="247">
                      <a:moveTo>
                        <a:pt x="154" y="99"/>
                      </a:moveTo>
                      <a:cubicBezTo>
                        <a:pt x="154" y="104"/>
                        <a:pt x="156" y="110"/>
                        <a:pt x="154" y="114"/>
                      </a:cubicBezTo>
                      <a:cubicBezTo>
                        <a:pt x="153" y="119"/>
                        <a:pt x="148" y="123"/>
                        <a:pt x="144" y="126"/>
                      </a:cubicBezTo>
                      <a:cubicBezTo>
                        <a:pt x="135" y="133"/>
                        <a:pt x="131" y="144"/>
                        <a:pt x="128" y="155"/>
                      </a:cubicBezTo>
                      <a:cubicBezTo>
                        <a:pt x="127" y="161"/>
                        <a:pt x="125" y="166"/>
                        <a:pt x="126" y="172"/>
                      </a:cubicBezTo>
                      <a:cubicBezTo>
                        <a:pt x="127" y="178"/>
                        <a:pt x="133" y="184"/>
                        <a:pt x="136" y="189"/>
                      </a:cubicBezTo>
                      <a:cubicBezTo>
                        <a:pt x="136" y="189"/>
                        <a:pt x="137" y="190"/>
                        <a:pt x="137" y="190"/>
                      </a:cubicBezTo>
                      <a:cubicBezTo>
                        <a:pt x="135" y="191"/>
                        <a:pt x="134" y="192"/>
                        <a:pt x="132" y="192"/>
                      </a:cubicBezTo>
                      <a:cubicBezTo>
                        <a:pt x="131" y="193"/>
                        <a:pt x="129" y="194"/>
                        <a:pt x="127" y="195"/>
                      </a:cubicBezTo>
                      <a:cubicBezTo>
                        <a:pt x="124" y="197"/>
                        <a:pt x="123" y="200"/>
                        <a:pt x="121" y="203"/>
                      </a:cubicBezTo>
                      <a:cubicBezTo>
                        <a:pt x="118" y="208"/>
                        <a:pt x="112" y="211"/>
                        <a:pt x="109" y="217"/>
                      </a:cubicBezTo>
                      <a:cubicBezTo>
                        <a:pt x="108" y="219"/>
                        <a:pt x="107" y="222"/>
                        <a:pt x="104" y="223"/>
                      </a:cubicBezTo>
                      <a:cubicBezTo>
                        <a:pt x="102" y="223"/>
                        <a:pt x="99" y="222"/>
                        <a:pt x="96" y="221"/>
                      </a:cubicBezTo>
                      <a:cubicBezTo>
                        <a:pt x="94" y="221"/>
                        <a:pt x="91" y="221"/>
                        <a:pt x="88" y="222"/>
                      </a:cubicBezTo>
                      <a:cubicBezTo>
                        <a:pt x="87" y="222"/>
                        <a:pt x="85" y="222"/>
                        <a:pt x="84" y="223"/>
                      </a:cubicBezTo>
                      <a:cubicBezTo>
                        <a:pt x="83" y="224"/>
                        <a:pt x="84" y="224"/>
                        <a:pt x="83" y="225"/>
                      </a:cubicBezTo>
                      <a:cubicBezTo>
                        <a:pt x="80" y="229"/>
                        <a:pt x="77" y="232"/>
                        <a:pt x="72" y="235"/>
                      </a:cubicBezTo>
                      <a:cubicBezTo>
                        <a:pt x="67" y="237"/>
                        <a:pt x="62" y="238"/>
                        <a:pt x="57" y="239"/>
                      </a:cubicBezTo>
                      <a:cubicBezTo>
                        <a:pt x="52" y="241"/>
                        <a:pt x="48" y="245"/>
                        <a:pt x="43" y="245"/>
                      </a:cubicBezTo>
                      <a:cubicBezTo>
                        <a:pt x="38" y="246"/>
                        <a:pt x="33" y="246"/>
                        <a:pt x="28" y="247"/>
                      </a:cubicBezTo>
                      <a:cubicBezTo>
                        <a:pt x="27" y="247"/>
                        <a:pt x="27" y="247"/>
                        <a:pt x="26" y="247"/>
                      </a:cubicBezTo>
                      <a:cubicBezTo>
                        <a:pt x="26" y="246"/>
                        <a:pt x="26" y="245"/>
                        <a:pt x="26" y="244"/>
                      </a:cubicBezTo>
                      <a:cubicBezTo>
                        <a:pt x="26" y="237"/>
                        <a:pt x="23" y="235"/>
                        <a:pt x="18" y="232"/>
                      </a:cubicBezTo>
                      <a:cubicBezTo>
                        <a:pt x="14" y="229"/>
                        <a:pt x="14" y="225"/>
                        <a:pt x="11" y="221"/>
                      </a:cubicBezTo>
                      <a:cubicBezTo>
                        <a:pt x="9" y="215"/>
                        <a:pt x="8" y="211"/>
                        <a:pt x="12" y="208"/>
                      </a:cubicBezTo>
                      <a:cubicBezTo>
                        <a:pt x="15" y="206"/>
                        <a:pt x="29" y="211"/>
                        <a:pt x="30" y="206"/>
                      </a:cubicBezTo>
                      <a:cubicBezTo>
                        <a:pt x="30" y="204"/>
                        <a:pt x="26" y="192"/>
                        <a:pt x="26" y="190"/>
                      </a:cubicBezTo>
                      <a:cubicBezTo>
                        <a:pt x="24" y="188"/>
                        <a:pt x="24" y="183"/>
                        <a:pt x="22" y="180"/>
                      </a:cubicBezTo>
                      <a:cubicBezTo>
                        <a:pt x="21" y="177"/>
                        <a:pt x="19" y="174"/>
                        <a:pt x="19" y="171"/>
                      </a:cubicBezTo>
                      <a:cubicBezTo>
                        <a:pt x="19" y="168"/>
                        <a:pt x="20" y="166"/>
                        <a:pt x="19" y="163"/>
                      </a:cubicBezTo>
                      <a:cubicBezTo>
                        <a:pt x="18" y="162"/>
                        <a:pt x="17" y="161"/>
                        <a:pt x="14" y="160"/>
                      </a:cubicBezTo>
                      <a:cubicBezTo>
                        <a:pt x="11" y="159"/>
                        <a:pt x="7" y="159"/>
                        <a:pt x="5" y="157"/>
                      </a:cubicBezTo>
                      <a:cubicBezTo>
                        <a:pt x="4" y="156"/>
                        <a:pt x="2" y="154"/>
                        <a:pt x="0" y="152"/>
                      </a:cubicBezTo>
                      <a:cubicBezTo>
                        <a:pt x="0" y="152"/>
                        <a:pt x="0" y="152"/>
                        <a:pt x="0" y="151"/>
                      </a:cubicBezTo>
                      <a:cubicBezTo>
                        <a:pt x="1" y="150"/>
                        <a:pt x="1" y="147"/>
                        <a:pt x="1" y="145"/>
                      </a:cubicBezTo>
                      <a:cubicBezTo>
                        <a:pt x="1" y="140"/>
                        <a:pt x="1" y="135"/>
                        <a:pt x="4" y="131"/>
                      </a:cubicBezTo>
                      <a:cubicBezTo>
                        <a:pt x="8" y="127"/>
                        <a:pt x="14" y="124"/>
                        <a:pt x="15" y="118"/>
                      </a:cubicBezTo>
                      <a:cubicBezTo>
                        <a:pt x="17" y="112"/>
                        <a:pt x="20" y="111"/>
                        <a:pt x="25" y="108"/>
                      </a:cubicBezTo>
                      <a:cubicBezTo>
                        <a:pt x="29" y="105"/>
                        <a:pt x="32" y="100"/>
                        <a:pt x="30" y="95"/>
                      </a:cubicBezTo>
                      <a:cubicBezTo>
                        <a:pt x="30" y="92"/>
                        <a:pt x="27" y="89"/>
                        <a:pt x="26" y="86"/>
                      </a:cubicBezTo>
                      <a:cubicBezTo>
                        <a:pt x="26" y="83"/>
                        <a:pt x="26" y="81"/>
                        <a:pt x="26" y="78"/>
                      </a:cubicBezTo>
                      <a:cubicBezTo>
                        <a:pt x="27" y="73"/>
                        <a:pt x="27" y="70"/>
                        <a:pt x="29" y="65"/>
                      </a:cubicBezTo>
                      <a:cubicBezTo>
                        <a:pt x="32" y="61"/>
                        <a:pt x="32" y="58"/>
                        <a:pt x="33" y="54"/>
                      </a:cubicBezTo>
                      <a:cubicBezTo>
                        <a:pt x="34" y="50"/>
                        <a:pt x="35" y="45"/>
                        <a:pt x="31" y="42"/>
                      </a:cubicBezTo>
                      <a:cubicBezTo>
                        <a:pt x="27" y="38"/>
                        <a:pt x="25" y="35"/>
                        <a:pt x="24" y="29"/>
                      </a:cubicBezTo>
                      <a:cubicBezTo>
                        <a:pt x="23" y="24"/>
                        <a:pt x="23" y="20"/>
                        <a:pt x="24" y="15"/>
                      </a:cubicBezTo>
                      <a:cubicBezTo>
                        <a:pt x="25" y="11"/>
                        <a:pt x="26" y="6"/>
                        <a:pt x="27" y="2"/>
                      </a:cubicBezTo>
                      <a:cubicBezTo>
                        <a:pt x="28" y="1"/>
                        <a:pt x="30" y="1"/>
                        <a:pt x="32" y="0"/>
                      </a:cubicBezTo>
                      <a:cubicBezTo>
                        <a:pt x="38" y="0"/>
                        <a:pt x="43" y="4"/>
                        <a:pt x="48" y="7"/>
                      </a:cubicBezTo>
                      <a:cubicBezTo>
                        <a:pt x="53" y="11"/>
                        <a:pt x="60" y="14"/>
                        <a:pt x="66" y="17"/>
                      </a:cubicBezTo>
                      <a:cubicBezTo>
                        <a:pt x="71" y="21"/>
                        <a:pt x="78" y="23"/>
                        <a:pt x="84" y="27"/>
                      </a:cubicBezTo>
                      <a:cubicBezTo>
                        <a:pt x="90" y="30"/>
                        <a:pt x="97" y="35"/>
                        <a:pt x="104" y="38"/>
                      </a:cubicBezTo>
                      <a:cubicBezTo>
                        <a:pt x="108" y="39"/>
                        <a:pt x="111" y="40"/>
                        <a:pt x="115" y="42"/>
                      </a:cubicBezTo>
                      <a:cubicBezTo>
                        <a:pt x="118" y="43"/>
                        <a:pt x="121" y="44"/>
                        <a:pt x="124" y="45"/>
                      </a:cubicBezTo>
                      <a:cubicBezTo>
                        <a:pt x="127" y="47"/>
                        <a:pt x="130" y="50"/>
                        <a:pt x="133" y="52"/>
                      </a:cubicBezTo>
                      <a:cubicBezTo>
                        <a:pt x="136" y="53"/>
                        <a:pt x="139" y="55"/>
                        <a:pt x="141" y="56"/>
                      </a:cubicBezTo>
                      <a:cubicBezTo>
                        <a:pt x="144" y="58"/>
                        <a:pt x="148" y="60"/>
                        <a:pt x="151" y="60"/>
                      </a:cubicBezTo>
                      <a:cubicBezTo>
                        <a:pt x="155" y="61"/>
                        <a:pt x="154" y="59"/>
                        <a:pt x="156" y="57"/>
                      </a:cubicBezTo>
                      <a:cubicBezTo>
                        <a:pt x="156" y="56"/>
                        <a:pt x="157" y="56"/>
                        <a:pt x="157" y="56"/>
                      </a:cubicBezTo>
                      <a:cubicBezTo>
                        <a:pt x="157" y="61"/>
                        <a:pt x="157" y="66"/>
                        <a:pt x="157" y="71"/>
                      </a:cubicBezTo>
                      <a:cubicBezTo>
                        <a:pt x="157" y="80"/>
                        <a:pt x="155" y="90"/>
                        <a:pt x="154" y="9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6" name="Freeform 358"/>
                <p:cNvSpPr/>
                <p:nvPr/>
              </p:nvSpPr>
              <p:spPr bwMode="auto">
                <a:xfrm>
                  <a:off x="1719259" y="3421062"/>
                  <a:ext cx="638174" cy="481012"/>
                </a:xfrm>
                <a:custGeom>
                  <a:avLst/>
                  <a:gdLst/>
                  <a:ahLst/>
                  <a:cxnLst>
                    <a:cxn ang="0">
                      <a:pos x="234" y="86"/>
                    </a:cxn>
                    <a:cxn ang="0">
                      <a:pos x="234" y="94"/>
                    </a:cxn>
                    <a:cxn ang="0">
                      <a:pos x="238" y="103"/>
                    </a:cxn>
                    <a:cxn ang="0">
                      <a:pos x="233" y="116"/>
                    </a:cxn>
                    <a:cxn ang="0">
                      <a:pos x="223" y="126"/>
                    </a:cxn>
                    <a:cxn ang="0">
                      <a:pos x="212" y="139"/>
                    </a:cxn>
                    <a:cxn ang="0">
                      <a:pos x="209" y="153"/>
                    </a:cxn>
                    <a:cxn ang="0">
                      <a:pos x="208" y="159"/>
                    </a:cxn>
                    <a:cxn ang="0">
                      <a:pos x="208" y="160"/>
                    </a:cxn>
                    <a:cxn ang="0">
                      <a:pos x="202" y="161"/>
                    </a:cxn>
                    <a:cxn ang="0">
                      <a:pos x="195" y="164"/>
                    </a:cxn>
                    <a:cxn ang="0">
                      <a:pos x="187" y="162"/>
                    </a:cxn>
                    <a:cxn ang="0">
                      <a:pos x="166" y="164"/>
                    </a:cxn>
                    <a:cxn ang="0">
                      <a:pos x="144" y="171"/>
                    </a:cxn>
                    <a:cxn ang="0">
                      <a:pos x="137" y="169"/>
                    </a:cxn>
                    <a:cxn ang="0">
                      <a:pos x="130" y="169"/>
                    </a:cxn>
                    <a:cxn ang="0">
                      <a:pos x="123" y="167"/>
                    </a:cxn>
                    <a:cxn ang="0">
                      <a:pos x="116" y="163"/>
                    </a:cxn>
                    <a:cxn ang="0">
                      <a:pos x="109" y="162"/>
                    </a:cxn>
                    <a:cxn ang="0">
                      <a:pos x="106" y="160"/>
                    </a:cxn>
                    <a:cxn ang="0">
                      <a:pos x="103" y="158"/>
                    </a:cxn>
                    <a:cxn ang="0">
                      <a:pos x="91" y="157"/>
                    </a:cxn>
                    <a:cxn ang="0">
                      <a:pos x="69" y="165"/>
                    </a:cxn>
                    <a:cxn ang="0">
                      <a:pos x="59" y="179"/>
                    </a:cxn>
                    <a:cxn ang="0">
                      <a:pos x="56" y="179"/>
                    </a:cxn>
                    <a:cxn ang="0">
                      <a:pos x="45" y="181"/>
                    </a:cxn>
                    <a:cxn ang="0">
                      <a:pos x="43" y="183"/>
                    </a:cxn>
                    <a:cxn ang="0">
                      <a:pos x="30" y="175"/>
                    </a:cxn>
                    <a:cxn ang="0">
                      <a:pos x="18" y="161"/>
                    </a:cxn>
                    <a:cxn ang="0">
                      <a:pos x="4" y="141"/>
                    </a:cxn>
                    <a:cxn ang="0">
                      <a:pos x="0" y="137"/>
                    </a:cxn>
                    <a:cxn ang="0">
                      <a:pos x="3" y="137"/>
                    </a:cxn>
                    <a:cxn ang="0">
                      <a:pos x="10" y="137"/>
                    </a:cxn>
                    <a:cxn ang="0">
                      <a:pos x="18" y="134"/>
                    </a:cxn>
                    <a:cxn ang="0">
                      <a:pos x="33" y="134"/>
                    </a:cxn>
                    <a:cxn ang="0">
                      <a:pos x="49" y="134"/>
                    </a:cxn>
                    <a:cxn ang="0">
                      <a:pos x="61" y="121"/>
                    </a:cxn>
                    <a:cxn ang="0">
                      <a:pos x="68" y="105"/>
                    </a:cxn>
                    <a:cxn ang="0">
                      <a:pos x="66" y="91"/>
                    </a:cxn>
                    <a:cxn ang="0">
                      <a:pos x="67" y="78"/>
                    </a:cxn>
                    <a:cxn ang="0">
                      <a:pos x="67" y="77"/>
                    </a:cxn>
                    <a:cxn ang="0">
                      <a:pos x="78" y="72"/>
                    </a:cxn>
                    <a:cxn ang="0">
                      <a:pos x="103" y="54"/>
                    </a:cxn>
                    <a:cxn ang="0">
                      <a:pos x="118" y="44"/>
                    </a:cxn>
                    <a:cxn ang="0">
                      <a:pos x="132" y="35"/>
                    </a:cxn>
                    <a:cxn ang="0">
                      <a:pos x="164" y="17"/>
                    </a:cxn>
                    <a:cxn ang="0">
                      <a:pos x="173" y="11"/>
                    </a:cxn>
                    <a:cxn ang="0">
                      <a:pos x="178" y="4"/>
                    </a:cxn>
                    <a:cxn ang="0">
                      <a:pos x="183" y="0"/>
                    </a:cxn>
                    <a:cxn ang="0">
                      <a:pos x="194" y="9"/>
                    </a:cxn>
                    <a:cxn ang="0">
                      <a:pos x="208" y="16"/>
                    </a:cxn>
                    <a:cxn ang="0">
                      <a:pos x="228" y="20"/>
                    </a:cxn>
                    <a:cxn ang="0">
                      <a:pos x="235" y="10"/>
                    </a:cxn>
                    <a:cxn ang="0">
                      <a:pos x="232" y="23"/>
                    </a:cxn>
                    <a:cxn ang="0">
                      <a:pos x="232" y="37"/>
                    </a:cxn>
                    <a:cxn ang="0">
                      <a:pos x="239" y="50"/>
                    </a:cxn>
                    <a:cxn ang="0">
                      <a:pos x="241" y="62"/>
                    </a:cxn>
                    <a:cxn ang="0">
                      <a:pos x="237" y="73"/>
                    </a:cxn>
                    <a:cxn ang="0">
                      <a:pos x="234" y="86"/>
                    </a:cxn>
                  </a:cxnLst>
                  <a:rect l="0" t="0" r="r" b="b"/>
                  <a:pathLst>
                    <a:path w="243" h="183">
                      <a:moveTo>
                        <a:pt x="234" y="86"/>
                      </a:moveTo>
                      <a:cubicBezTo>
                        <a:pt x="234" y="89"/>
                        <a:pt x="234" y="91"/>
                        <a:pt x="234" y="94"/>
                      </a:cubicBezTo>
                      <a:cubicBezTo>
                        <a:pt x="235" y="97"/>
                        <a:pt x="238" y="100"/>
                        <a:pt x="238" y="103"/>
                      </a:cubicBezTo>
                      <a:cubicBezTo>
                        <a:pt x="240" y="108"/>
                        <a:pt x="237" y="113"/>
                        <a:pt x="233" y="116"/>
                      </a:cubicBezTo>
                      <a:cubicBezTo>
                        <a:pt x="228" y="119"/>
                        <a:pt x="225" y="120"/>
                        <a:pt x="223" y="126"/>
                      </a:cubicBezTo>
                      <a:cubicBezTo>
                        <a:pt x="222" y="132"/>
                        <a:pt x="216" y="135"/>
                        <a:pt x="212" y="139"/>
                      </a:cubicBezTo>
                      <a:cubicBezTo>
                        <a:pt x="209" y="143"/>
                        <a:pt x="209" y="148"/>
                        <a:pt x="209" y="153"/>
                      </a:cubicBezTo>
                      <a:cubicBezTo>
                        <a:pt x="209" y="155"/>
                        <a:pt x="209" y="158"/>
                        <a:pt x="208" y="159"/>
                      </a:cubicBezTo>
                      <a:cubicBezTo>
                        <a:pt x="208" y="160"/>
                        <a:pt x="208" y="160"/>
                        <a:pt x="208" y="160"/>
                      </a:cubicBezTo>
                      <a:cubicBezTo>
                        <a:pt x="206" y="162"/>
                        <a:pt x="204" y="161"/>
                        <a:pt x="202" y="161"/>
                      </a:cubicBezTo>
                      <a:cubicBezTo>
                        <a:pt x="199" y="162"/>
                        <a:pt x="198" y="164"/>
                        <a:pt x="195" y="164"/>
                      </a:cubicBezTo>
                      <a:cubicBezTo>
                        <a:pt x="191" y="166"/>
                        <a:pt x="192" y="163"/>
                        <a:pt x="187" y="162"/>
                      </a:cubicBezTo>
                      <a:cubicBezTo>
                        <a:pt x="181" y="161"/>
                        <a:pt x="172" y="162"/>
                        <a:pt x="166" y="164"/>
                      </a:cubicBezTo>
                      <a:cubicBezTo>
                        <a:pt x="159" y="166"/>
                        <a:pt x="152" y="171"/>
                        <a:pt x="144" y="171"/>
                      </a:cubicBezTo>
                      <a:cubicBezTo>
                        <a:pt x="141" y="171"/>
                        <a:pt x="140" y="170"/>
                        <a:pt x="137" y="169"/>
                      </a:cubicBezTo>
                      <a:cubicBezTo>
                        <a:pt x="135" y="169"/>
                        <a:pt x="133" y="169"/>
                        <a:pt x="130" y="169"/>
                      </a:cubicBezTo>
                      <a:cubicBezTo>
                        <a:pt x="127" y="169"/>
                        <a:pt x="126" y="169"/>
                        <a:pt x="123" y="167"/>
                      </a:cubicBezTo>
                      <a:cubicBezTo>
                        <a:pt x="121" y="165"/>
                        <a:pt x="119" y="164"/>
                        <a:pt x="116" y="163"/>
                      </a:cubicBezTo>
                      <a:cubicBezTo>
                        <a:pt x="114" y="163"/>
                        <a:pt x="112" y="163"/>
                        <a:pt x="109" y="162"/>
                      </a:cubicBezTo>
                      <a:cubicBezTo>
                        <a:pt x="108" y="162"/>
                        <a:pt x="107" y="161"/>
                        <a:pt x="106" y="160"/>
                      </a:cubicBezTo>
                      <a:cubicBezTo>
                        <a:pt x="105" y="160"/>
                        <a:pt x="104" y="158"/>
                        <a:pt x="103" y="158"/>
                      </a:cubicBezTo>
                      <a:cubicBezTo>
                        <a:pt x="100" y="156"/>
                        <a:pt x="94" y="157"/>
                        <a:pt x="91" y="157"/>
                      </a:cubicBezTo>
                      <a:cubicBezTo>
                        <a:pt x="83" y="157"/>
                        <a:pt x="73" y="158"/>
                        <a:pt x="69" y="165"/>
                      </a:cubicBezTo>
                      <a:cubicBezTo>
                        <a:pt x="66" y="170"/>
                        <a:pt x="65" y="176"/>
                        <a:pt x="59" y="179"/>
                      </a:cubicBezTo>
                      <a:cubicBezTo>
                        <a:pt x="58" y="179"/>
                        <a:pt x="57" y="179"/>
                        <a:pt x="56" y="179"/>
                      </a:cubicBezTo>
                      <a:cubicBezTo>
                        <a:pt x="52" y="179"/>
                        <a:pt x="48" y="178"/>
                        <a:pt x="45" y="181"/>
                      </a:cubicBezTo>
                      <a:cubicBezTo>
                        <a:pt x="44" y="182"/>
                        <a:pt x="44" y="182"/>
                        <a:pt x="43" y="183"/>
                      </a:cubicBezTo>
                      <a:cubicBezTo>
                        <a:pt x="38" y="181"/>
                        <a:pt x="34" y="178"/>
                        <a:pt x="30" y="175"/>
                      </a:cubicBezTo>
                      <a:cubicBezTo>
                        <a:pt x="26" y="170"/>
                        <a:pt x="21" y="166"/>
                        <a:pt x="18" y="161"/>
                      </a:cubicBezTo>
                      <a:cubicBezTo>
                        <a:pt x="14" y="154"/>
                        <a:pt x="9" y="147"/>
                        <a:pt x="4" y="141"/>
                      </a:cubicBezTo>
                      <a:cubicBezTo>
                        <a:pt x="3" y="140"/>
                        <a:pt x="1" y="138"/>
                        <a:pt x="0" y="137"/>
                      </a:cubicBezTo>
                      <a:cubicBezTo>
                        <a:pt x="1" y="137"/>
                        <a:pt x="2" y="137"/>
                        <a:pt x="3" y="137"/>
                      </a:cubicBezTo>
                      <a:cubicBezTo>
                        <a:pt x="5" y="137"/>
                        <a:pt x="8" y="137"/>
                        <a:pt x="10" y="137"/>
                      </a:cubicBezTo>
                      <a:cubicBezTo>
                        <a:pt x="13" y="136"/>
                        <a:pt x="15" y="135"/>
                        <a:pt x="18" y="134"/>
                      </a:cubicBezTo>
                      <a:cubicBezTo>
                        <a:pt x="23" y="134"/>
                        <a:pt x="28" y="135"/>
                        <a:pt x="33" y="134"/>
                      </a:cubicBezTo>
                      <a:cubicBezTo>
                        <a:pt x="38" y="134"/>
                        <a:pt x="44" y="135"/>
                        <a:pt x="49" y="134"/>
                      </a:cubicBezTo>
                      <a:cubicBezTo>
                        <a:pt x="55" y="132"/>
                        <a:pt x="58" y="125"/>
                        <a:pt x="61" y="121"/>
                      </a:cubicBezTo>
                      <a:cubicBezTo>
                        <a:pt x="64" y="116"/>
                        <a:pt x="68" y="111"/>
                        <a:pt x="68" y="105"/>
                      </a:cubicBezTo>
                      <a:cubicBezTo>
                        <a:pt x="68" y="100"/>
                        <a:pt x="66" y="96"/>
                        <a:pt x="66" y="91"/>
                      </a:cubicBezTo>
                      <a:cubicBezTo>
                        <a:pt x="66" y="86"/>
                        <a:pt x="66" y="82"/>
                        <a:pt x="67" y="78"/>
                      </a:cubicBezTo>
                      <a:cubicBezTo>
                        <a:pt x="67" y="78"/>
                        <a:pt x="67" y="78"/>
                        <a:pt x="67" y="77"/>
                      </a:cubicBezTo>
                      <a:cubicBezTo>
                        <a:pt x="69" y="73"/>
                        <a:pt x="75" y="72"/>
                        <a:pt x="78" y="72"/>
                      </a:cubicBezTo>
                      <a:cubicBezTo>
                        <a:pt x="89" y="70"/>
                        <a:pt x="96" y="60"/>
                        <a:pt x="103" y="54"/>
                      </a:cubicBezTo>
                      <a:cubicBezTo>
                        <a:pt x="108" y="50"/>
                        <a:pt x="113" y="47"/>
                        <a:pt x="118" y="44"/>
                      </a:cubicBezTo>
                      <a:cubicBezTo>
                        <a:pt x="123" y="41"/>
                        <a:pt x="128" y="38"/>
                        <a:pt x="132" y="35"/>
                      </a:cubicBezTo>
                      <a:cubicBezTo>
                        <a:pt x="142" y="29"/>
                        <a:pt x="154" y="24"/>
                        <a:pt x="164" y="17"/>
                      </a:cubicBezTo>
                      <a:cubicBezTo>
                        <a:pt x="167" y="15"/>
                        <a:pt x="170" y="14"/>
                        <a:pt x="173" y="11"/>
                      </a:cubicBezTo>
                      <a:cubicBezTo>
                        <a:pt x="175" y="9"/>
                        <a:pt x="176" y="6"/>
                        <a:pt x="178" y="4"/>
                      </a:cubicBezTo>
                      <a:cubicBezTo>
                        <a:pt x="180" y="2"/>
                        <a:pt x="181" y="1"/>
                        <a:pt x="183" y="0"/>
                      </a:cubicBezTo>
                      <a:cubicBezTo>
                        <a:pt x="187" y="3"/>
                        <a:pt x="190" y="6"/>
                        <a:pt x="194" y="9"/>
                      </a:cubicBezTo>
                      <a:cubicBezTo>
                        <a:pt x="199" y="13"/>
                        <a:pt x="203" y="15"/>
                        <a:pt x="208" y="16"/>
                      </a:cubicBezTo>
                      <a:cubicBezTo>
                        <a:pt x="215" y="18"/>
                        <a:pt x="222" y="21"/>
                        <a:pt x="228" y="20"/>
                      </a:cubicBezTo>
                      <a:cubicBezTo>
                        <a:pt x="231" y="16"/>
                        <a:pt x="232" y="12"/>
                        <a:pt x="235" y="10"/>
                      </a:cubicBezTo>
                      <a:cubicBezTo>
                        <a:pt x="234" y="14"/>
                        <a:pt x="233" y="19"/>
                        <a:pt x="232" y="23"/>
                      </a:cubicBezTo>
                      <a:cubicBezTo>
                        <a:pt x="231" y="28"/>
                        <a:pt x="231" y="32"/>
                        <a:pt x="232" y="37"/>
                      </a:cubicBezTo>
                      <a:cubicBezTo>
                        <a:pt x="233" y="43"/>
                        <a:pt x="235" y="46"/>
                        <a:pt x="239" y="50"/>
                      </a:cubicBezTo>
                      <a:cubicBezTo>
                        <a:pt x="243" y="53"/>
                        <a:pt x="242" y="58"/>
                        <a:pt x="241" y="62"/>
                      </a:cubicBezTo>
                      <a:cubicBezTo>
                        <a:pt x="240" y="66"/>
                        <a:pt x="240" y="69"/>
                        <a:pt x="237" y="73"/>
                      </a:cubicBezTo>
                      <a:cubicBezTo>
                        <a:pt x="235" y="78"/>
                        <a:pt x="235" y="81"/>
                        <a:pt x="234"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7" name="Freeform 359"/>
                <p:cNvSpPr/>
                <p:nvPr/>
              </p:nvSpPr>
              <p:spPr bwMode="auto">
                <a:xfrm>
                  <a:off x="1354135" y="2538412"/>
                  <a:ext cx="131762" cy="268287"/>
                </a:xfrm>
                <a:custGeom>
                  <a:avLst/>
                  <a:gdLst/>
                  <a:ahLst/>
                  <a:cxnLst>
                    <a:cxn ang="0">
                      <a:pos x="47" y="21"/>
                    </a:cxn>
                    <a:cxn ang="0">
                      <a:pos x="40" y="27"/>
                    </a:cxn>
                    <a:cxn ang="0">
                      <a:pos x="40" y="37"/>
                    </a:cxn>
                    <a:cxn ang="0">
                      <a:pos x="35" y="56"/>
                    </a:cxn>
                    <a:cxn ang="0">
                      <a:pos x="33" y="66"/>
                    </a:cxn>
                    <a:cxn ang="0">
                      <a:pos x="36" y="76"/>
                    </a:cxn>
                    <a:cxn ang="0">
                      <a:pos x="36" y="86"/>
                    </a:cxn>
                    <a:cxn ang="0">
                      <a:pos x="31" y="92"/>
                    </a:cxn>
                    <a:cxn ang="0">
                      <a:pos x="31" y="98"/>
                    </a:cxn>
                    <a:cxn ang="0">
                      <a:pos x="30" y="101"/>
                    </a:cxn>
                    <a:cxn ang="0">
                      <a:pos x="27" y="101"/>
                    </a:cxn>
                    <a:cxn ang="0">
                      <a:pos x="11" y="98"/>
                    </a:cxn>
                    <a:cxn ang="0">
                      <a:pos x="10" y="65"/>
                    </a:cxn>
                    <a:cxn ang="0">
                      <a:pos x="11" y="35"/>
                    </a:cxn>
                    <a:cxn ang="0">
                      <a:pos x="9" y="4"/>
                    </a:cxn>
                    <a:cxn ang="0">
                      <a:pos x="12" y="1"/>
                    </a:cxn>
                    <a:cxn ang="0">
                      <a:pos x="22" y="3"/>
                    </a:cxn>
                    <a:cxn ang="0">
                      <a:pos x="33" y="5"/>
                    </a:cxn>
                    <a:cxn ang="0">
                      <a:pos x="41" y="4"/>
                    </a:cxn>
                    <a:cxn ang="0">
                      <a:pos x="47" y="10"/>
                    </a:cxn>
                    <a:cxn ang="0">
                      <a:pos x="47" y="21"/>
                    </a:cxn>
                  </a:cxnLst>
                  <a:rect l="0" t="0" r="r" b="b"/>
                  <a:pathLst>
                    <a:path w="50" h="102">
                      <a:moveTo>
                        <a:pt x="47" y="21"/>
                      </a:moveTo>
                      <a:cubicBezTo>
                        <a:pt x="44" y="23"/>
                        <a:pt x="41" y="23"/>
                        <a:pt x="40" y="27"/>
                      </a:cubicBezTo>
                      <a:cubicBezTo>
                        <a:pt x="39" y="30"/>
                        <a:pt x="41" y="34"/>
                        <a:pt x="40" y="37"/>
                      </a:cubicBezTo>
                      <a:cubicBezTo>
                        <a:pt x="40" y="44"/>
                        <a:pt x="36" y="50"/>
                        <a:pt x="35" y="56"/>
                      </a:cubicBezTo>
                      <a:cubicBezTo>
                        <a:pt x="34" y="59"/>
                        <a:pt x="33" y="63"/>
                        <a:pt x="33" y="66"/>
                      </a:cubicBezTo>
                      <a:cubicBezTo>
                        <a:pt x="32" y="69"/>
                        <a:pt x="36" y="71"/>
                        <a:pt x="36" y="76"/>
                      </a:cubicBezTo>
                      <a:cubicBezTo>
                        <a:pt x="35" y="79"/>
                        <a:pt x="36" y="84"/>
                        <a:pt x="36" y="86"/>
                      </a:cubicBezTo>
                      <a:cubicBezTo>
                        <a:pt x="35" y="89"/>
                        <a:pt x="32" y="90"/>
                        <a:pt x="31" y="92"/>
                      </a:cubicBezTo>
                      <a:cubicBezTo>
                        <a:pt x="30" y="94"/>
                        <a:pt x="31" y="96"/>
                        <a:pt x="31" y="98"/>
                      </a:cubicBezTo>
                      <a:cubicBezTo>
                        <a:pt x="31" y="99"/>
                        <a:pt x="30" y="100"/>
                        <a:pt x="30" y="101"/>
                      </a:cubicBezTo>
                      <a:cubicBezTo>
                        <a:pt x="29" y="101"/>
                        <a:pt x="28" y="101"/>
                        <a:pt x="27" y="101"/>
                      </a:cubicBezTo>
                      <a:cubicBezTo>
                        <a:pt x="21" y="102"/>
                        <a:pt x="14" y="101"/>
                        <a:pt x="11" y="98"/>
                      </a:cubicBezTo>
                      <a:cubicBezTo>
                        <a:pt x="0" y="89"/>
                        <a:pt x="8" y="76"/>
                        <a:pt x="10" y="65"/>
                      </a:cubicBezTo>
                      <a:cubicBezTo>
                        <a:pt x="12" y="55"/>
                        <a:pt x="11" y="45"/>
                        <a:pt x="11" y="35"/>
                      </a:cubicBezTo>
                      <a:cubicBezTo>
                        <a:pt x="11" y="24"/>
                        <a:pt x="11" y="14"/>
                        <a:pt x="9" y="4"/>
                      </a:cubicBezTo>
                      <a:cubicBezTo>
                        <a:pt x="10" y="3"/>
                        <a:pt x="11" y="2"/>
                        <a:pt x="12" y="1"/>
                      </a:cubicBezTo>
                      <a:cubicBezTo>
                        <a:pt x="17" y="0"/>
                        <a:pt x="19" y="1"/>
                        <a:pt x="22" y="3"/>
                      </a:cubicBezTo>
                      <a:cubicBezTo>
                        <a:pt x="26" y="5"/>
                        <a:pt x="29" y="6"/>
                        <a:pt x="33" y="5"/>
                      </a:cubicBezTo>
                      <a:cubicBezTo>
                        <a:pt x="36" y="5"/>
                        <a:pt x="38" y="3"/>
                        <a:pt x="41" y="4"/>
                      </a:cubicBezTo>
                      <a:cubicBezTo>
                        <a:pt x="43" y="4"/>
                        <a:pt x="47" y="8"/>
                        <a:pt x="47" y="10"/>
                      </a:cubicBezTo>
                      <a:cubicBezTo>
                        <a:pt x="50" y="14"/>
                        <a:pt x="50" y="18"/>
                        <a:pt x="47"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8" name="Freeform 360"/>
                <p:cNvSpPr/>
                <p:nvPr/>
              </p:nvSpPr>
              <p:spPr bwMode="auto">
                <a:xfrm>
                  <a:off x="1955797" y="2082799"/>
                  <a:ext cx="33337" cy="47625"/>
                </a:xfrm>
                <a:custGeom>
                  <a:avLst/>
                  <a:gdLst/>
                  <a:ahLst/>
                  <a:cxnLst>
                    <a:cxn ang="0">
                      <a:pos x="12" y="11"/>
                    </a:cxn>
                    <a:cxn ang="0">
                      <a:pos x="12" y="18"/>
                    </a:cxn>
                    <a:cxn ang="0">
                      <a:pos x="11" y="18"/>
                    </a:cxn>
                    <a:cxn ang="0">
                      <a:pos x="0" y="13"/>
                    </a:cxn>
                    <a:cxn ang="0">
                      <a:pos x="0" y="12"/>
                    </a:cxn>
                    <a:cxn ang="0">
                      <a:pos x="2" y="2"/>
                    </a:cxn>
                    <a:cxn ang="0">
                      <a:pos x="5" y="0"/>
                    </a:cxn>
                    <a:cxn ang="0">
                      <a:pos x="9" y="1"/>
                    </a:cxn>
                    <a:cxn ang="0">
                      <a:pos x="12" y="11"/>
                    </a:cxn>
                  </a:cxnLst>
                  <a:rect l="0" t="0" r="r" b="b"/>
                  <a:pathLst>
                    <a:path w="13" h="18">
                      <a:moveTo>
                        <a:pt x="12" y="11"/>
                      </a:moveTo>
                      <a:cubicBezTo>
                        <a:pt x="12" y="13"/>
                        <a:pt x="12" y="16"/>
                        <a:pt x="12" y="18"/>
                      </a:cubicBezTo>
                      <a:cubicBezTo>
                        <a:pt x="12" y="18"/>
                        <a:pt x="11" y="18"/>
                        <a:pt x="11" y="18"/>
                      </a:cubicBezTo>
                      <a:cubicBezTo>
                        <a:pt x="7" y="17"/>
                        <a:pt x="4" y="15"/>
                        <a:pt x="0" y="13"/>
                      </a:cubicBezTo>
                      <a:cubicBezTo>
                        <a:pt x="0" y="13"/>
                        <a:pt x="0" y="12"/>
                        <a:pt x="0" y="12"/>
                      </a:cubicBezTo>
                      <a:cubicBezTo>
                        <a:pt x="1" y="9"/>
                        <a:pt x="1" y="6"/>
                        <a:pt x="2" y="2"/>
                      </a:cubicBezTo>
                      <a:cubicBezTo>
                        <a:pt x="3" y="0"/>
                        <a:pt x="2" y="0"/>
                        <a:pt x="5" y="0"/>
                      </a:cubicBezTo>
                      <a:cubicBezTo>
                        <a:pt x="6" y="0"/>
                        <a:pt x="8" y="1"/>
                        <a:pt x="9" y="1"/>
                      </a:cubicBezTo>
                      <a:cubicBezTo>
                        <a:pt x="10" y="4"/>
                        <a:pt x="13" y="7"/>
                        <a:pt x="12"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9" name="Freeform 361"/>
                <p:cNvSpPr/>
                <p:nvPr/>
              </p:nvSpPr>
              <p:spPr bwMode="auto">
                <a:xfrm>
                  <a:off x="1963734" y="2222499"/>
                  <a:ext cx="173037" cy="123825"/>
                </a:xfrm>
                <a:custGeom>
                  <a:avLst/>
                  <a:gdLst/>
                  <a:ahLst/>
                  <a:cxnLst>
                    <a:cxn ang="0">
                      <a:pos x="56" y="31"/>
                    </a:cxn>
                    <a:cxn ang="0">
                      <a:pos x="38" y="37"/>
                    </a:cxn>
                    <a:cxn ang="0">
                      <a:pos x="28" y="32"/>
                    </a:cxn>
                    <a:cxn ang="0">
                      <a:pos x="26" y="37"/>
                    </a:cxn>
                    <a:cxn ang="0">
                      <a:pos x="21" y="42"/>
                    </a:cxn>
                    <a:cxn ang="0">
                      <a:pos x="13" y="47"/>
                    </a:cxn>
                    <a:cxn ang="0">
                      <a:pos x="13" y="43"/>
                    </a:cxn>
                    <a:cxn ang="0">
                      <a:pos x="14" y="35"/>
                    </a:cxn>
                    <a:cxn ang="0">
                      <a:pos x="4" y="34"/>
                    </a:cxn>
                    <a:cxn ang="0">
                      <a:pos x="6" y="31"/>
                    </a:cxn>
                    <a:cxn ang="0">
                      <a:pos x="11" y="22"/>
                    </a:cxn>
                    <a:cxn ang="0">
                      <a:pos x="15" y="20"/>
                    </a:cxn>
                    <a:cxn ang="0">
                      <a:pos x="16" y="11"/>
                    </a:cxn>
                    <a:cxn ang="0">
                      <a:pos x="24" y="5"/>
                    </a:cxn>
                    <a:cxn ang="0">
                      <a:pos x="38" y="4"/>
                    </a:cxn>
                    <a:cxn ang="0">
                      <a:pos x="46" y="1"/>
                    </a:cxn>
                    <a:cxn ang="0">
                      <a:pos x="52" y="5"/>
                    </a:cxn>
                    <a:cxn ang="0">
                      <a:pos x="56" y="12"/>
                    </a:cxn>
                    <a:cxn ang="0">
                      <a:pos x="56" y="12"/>
                    </a:cxn>
                    <a:cxn ang="0">
                      <a:pos x="58" y="17"/>
                    </a:cxn>
                    <a:cxn ang="0">
                      <a:pos x="62" y="22"/>
                    </a:cxn>
                    <a:cxn ang="0">
                      <a:pos x="63" y="22"/>
                    </a:cxn>
                    <a:cxn ang="0">
                      <a:pos x="56" y="31"/>
                    </a:cxn>
                  </a:cxnLst>
                  <a:rect l="0" t="0" r="r" b="b"/>
                  <a:pathLst>
                    <a:path w="66" h="47">
                      <a:moveTo>
                        <a:pt x="56" y="31"/>
                      </a:moveTo>
                      <a:cubicBezTo>
                        <a:pt x="51" y="33"/>
                        <a:pt x="46" y="41"/>
                        <a:pt x="38" y="37"/>
                      </a:cubicBezTo>
                      <a:cubicBezTo>
                        <a:pt x="35" y="35"/>
                        <a:pt x="32" y="30"/>
                        <a:pt x="28" y="32"/>
                      </a:cubicBezTo>
                      <a:cubicBezTo>
                        <a:pt x="26" y="34"/>
                        <a:pt x="26" y="35"/>
                        <a:pt x="26" y="37"/>
                      </a:cubicBezTo>
                      <a:cubicBezTo>
                        <a:pt x="24" y="39"/>
                        <a:pt x="23" y="41"/>
                        <a:pt x="21" y="42"/>
                      </a:cubicBezTo>
                      <a:cubicBezTo>
                        <a:pt x="18" y="44"/>
                        <a:pt x="16" y="46"/>
                        <a:pt x="13" y="47"/>
                      </a:cubicBezTo>
                      <a:cubicBezTo>
                        <a:pt x="13" y="46"/>
                        <a:pt x="13" y="45"/>
                        <a:pt x="13" y="43"/>
                      </a:cubicBezTo>
                      <a:cubicBezTo>
                        <a:pt x="14" y="42"/>
                        <a:pt x="15" y="37"/>
                        <a:pt x="14" y="35"/>
                      </a:cubicBezTo>
                      <a:cubicBezTo>
                        <a:pt x="13" y="33"/>
                        <a:pt x="7" y="35"/>
                        <a:pt x="4" y="34"/>
                      </a:cubicBezTo>
                      <a:cubicBezTo>
                        <a:pt x="0" y="32"/>
                        <a:pt x="5" y="32"/>
                        <a:pt x="6" y="31"/>
                      </a:cubicBezTo>
                      <a:cubicBezTo>
                        <a:pt x="9" y="29"/>
                        <a:pt x="8" y="24"/>
                        <a:pt x="11" y="22"/>
                      </a:cubicBezTo>
                      <a:cubicBezTo>
                        <a:pt x="13" y="20"/>
                        <a:pt x="13" y="21"/>
                        <a:pt x="15" y="20"/>
                      </a:cubicBezTo>
                      <a:cubicBezTo>
                        <a:pt x="17" y="17"/>
                        <a:pt x="14" y="13"/>
                        <a:pt x="16" y="11"/>
                      </a:cubicBezTo>
                      <a:cubicBezTo>
                        <a:pt x="17" y="9"/>
                        <a:pt x="23" y="7"/>
                        <a:pt x="24" y="5"/>
                      </a:cubicBezTo>
                      <a:cubicBezTo>
                        <a:pt x="29" y="6"/>
                        <a:pt x="34" y="5"/>
                        <a:pt x="38" y="4"/>
                      </a:cubicBezTo>
                      <a:cubicBezTo>
                        <a:pt x="41" y="4"/>
                        <a:pt x="44" y="2"/>
                        <a:pt x="46" y="1"/>
                      </a:cubicBezTo>
                      <a:cubicBezTo>
                        <a:pt x="50" y="0"/>
                        <a:pt x="51" y="2"/>
                        <a:pt x="52" y="5"/>
                      </a:cubicBezTo>
                      <a:cubicBezTo>
                        <a:pt x="53" y="8"/>
                        <a:pt x="54" y="10"/>
                        <a:pt x="56" y="12"/>
                      </a:cubicBezTo>
                      <a:cubicBezTo>
                        <a:pt x="56" y="12"/>
                        <a:pt x="56" y="12"/>
                        <a:pt x="56" y="12"/>
                      </a:cubicBezTo>
                      <a:cubicBezTo>
                        <a:pt x="57" y="14"/>
                        <a:pt x="57" y="16"/>
                        <a:pt x="58" y="17"/>
                      </a:cubicBezTo>
                      <a:cubicBezTo>
                        <a:pt x="59" y="19"/>
                        <a:pt x="61" y="20"/>
                        <a:pt x="62" y="22"/>
                      </a:cubicBezTo>
                      <a:cubicBezTo>
                        <a:pt x="63" y="22"/>
                        <a:pt x="63" y="22"/>
                        <a:pt x="63" y="22"/>
                      </a:cubicBezTo>
                      <a:cubicBezTo>
                        <a:pt x="66" y="28"/>
                        <a:pt x="60" y="29"/>
                        <a:pt x="56"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0" name="Freeform 362"/>
                <p:cNvSpPr/>
                <p:nvPr/>
              </p:nvSpPr>
              <p:spPr bwMode="auto">
                <a:xfrm>
                  <a:off x="2765420" y="2181224"/>
                  <a:ext cx="153987" cy="138112"/>
                </a:xfrm>
                <a:custGeom>
                  <a:avLst/>
                  <a:gdLst/>
                  <a:ahLst/>
                  <a:cxnLst>
                    <a:cxn ang="0">
                      <a:pos x="59" y="41"/>
                    </a:cxn>
                    <a:cxn ang="0">
                      <a:pos x="52" y="46"/>
                    </a:cxn>
                    <a:cxn ang="0">
                      <a:pos x="49" y="48"/>
                    </a:cxn>
                    <a:cxn ang="0">
                      <a:pos x="45" y="50"/>
                    </a:cxn>
                    <a:cxn ang="0">
                      <a:pos x="42" y="53"/>
                    </a:cxn>
                    <a:cxn ang="0">
                      <a:pos x="32" y="45"/>
                    </a:cxn>
                    <a:cxn ang="0">
                      <a:pos x="25" y="33"/>
                    </a:cxn>
                    <a:cxn ang="0">
                      <a:pos x="21" y="26"/>
                    </a:cxn>
                    <a:cxn ang="0">
                      <a:pos x="14" y="20"/>
                    </a:cxn>
                    <a:cxn ang="0">
                      <a:pos x="6" y="14"/>
                    </a:cxn>
                    <a:cxn ang="0">
                      <a:pos x="0" y="13"/>
                    </a:cxn>
                    <a:cxn ang="0">
                      <a:pos x="5" y="9"/>
                    </a:cxn>
                    <a:cxn ang="0">
                      <a:pos x="14" y="1"/>
                    </a:cxn>
                    <a:cxn ang="0">
                      <a:pos x="25" y="5"/>
                    </a:cxn>
                    <a:cxn ang="0">
                      <a:pos x="38" y="8"/>
                    </a:cxn>
                    <a:cxn ang="0">
                      <a:pos x="48" y="25"/>
                    </a:cxn>
                    <a:cxn ang="0">
                      <a:pos x="52" y="33"/>
                    </a:cxn>
                    <a:cxn ang="0">
                      <a:pos x="55" y="38"/>
                    </a:cxn>
                    <a:cxn ang="0">
                      <a:pos x="59" y="41"/>
                    </a:cxn>
                  </a:cxnLst>
                  <a:rect l="0" t="0" r="r" b="b"/>
                  <a:pathLst>
                    <a:path w="59" h="53">
                      <a:moveTo>
                        <a:pt x="59" y="41"/>
                      </a:moveTo>
                      <a:cubicBezTo>
                        <a:pt x="57" y="43"/>
                        <a:pt x="54" y="44"/>
                        <a:pt x="52" y="46"/>
                      </a:cubicBezTo>
                      <a:cubicBezTo>
                        <a:pt x="50" y="48"/>
                        <a:pt x="51" y="48"/>
                        <a:pt x="49" y="48"/>
                      </a:cubicBezTo>
                      <a:cubicBezTo>
                        <a:pt x="48" y="49"/>
                        <a:pt x="46" y="49"/>
                        <a:pt x="45" y="50"/>
                      </a:cubicBezTo>
                      <a:cubicBezTo>
                        <a:pt x="44" y="50"/>
                        <a:pt x="43" y="52"/>
                        <a:pt x="42" y="53"/>
                      </a:cubicBezTo>
                      <a:cubicBezTo>
                        <a:pt x="38" y="51"/>
                        <a:pt x="35" y="48"/>
                        <a:pt x="32" y="45"/>
                      </a:cubicBezTo>
                      <a:cubicBezTo>
                        <a:pt x="30" y="41"/>
                        <a:pt x="28" y="36"/>
                        <a:pt x="25" y="33"/>
                      </a:cubicBezTo>
                      <a:cubicBezTo>
                        <a:pt x="23" y="31"/>
                        <a:pt x="22" y="28"/>
                        <a:pt x="21" y="26"/>
                      </a:cubicBezTo>
                      <a:cubicBezTo>
                        <a:pt x="19" y="24"/>
                        <a:pt x="16" y="21"/>
                        <a:pt x="14" y="20"/>
                      </a:cubicBezTo>
                      <a:cubicBezTo>
                        <a:pt x="11" y="18"/>
                        <a:pt x="9" y="16"/>
                        <a:pt x="6" y="14"/>
                      </a:cubicBezTo>
                      <a:cubicBezTo>
                        <a:pt x="4" y="13"/>
                        <a:pt x="3" y="13"/>
                        <a:pt x="0" y="13"/>
                      </a:cubicBezTo>
                      <a:cubicBezTo>
                        <a:pt x="2" y="12"/>
                        <a:pt x="4" y="11"/>
                        <a:pt x="5" y="9"/>
                      </a:cubicBezTo>
                      <a:cubicBezTo>
                        <a:pt x="8" y="7"/>
                        <a:pt x="10" y="2"/>
                        <a:pt x="14" y="1"/>
                      </a:cubicBezTo>
                      <a:cubicBezTo>
                        <a:pt x="17" y="0"/>
                        <a:pt x="21" y="4"/>
                        <a:pt x="25" y="5"/>
                      </a:cubicBezTo>
                      <a:cubicBezTo>
                        <a:pt x="30" y="5"/>
                        <a:pt x="34" y="5"/>
                        <a:pt x="38" y="8"/>
                      </a:cubicBezTo>
                      <a:cubicBezTo>
                        <a:pt x="43" y="12"/>
                        <a:pt x="45" y="19"/>
                        <a:pt x="48" y="25"/>
                      </a:cubicBezTo>
                      <a:cubicBezTo>
                        <a:pt x="49" y="28"/>
                        <a:pt x="51" y="30"/>
                        <a:pt x="52" y="33"/>
                      </a:cubicBezTo>
                      <a:cubicBezTo>
                        <a:pt x="53" y="35"/>
                        <a:pt x="54" y="36"/>
                        <a:pt x="55" y="38"/>
                      </a:cubicBezTo>
                      <a:cubicBezTo>
                        <a:pt x="57" y="39"/>
                        <a:pt x="59" y="39"/>
                        <a:pt x="59" y="4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1" name="Freeform 363"/>
                <p:cNvSpPr/>
                <p:nvPr/>
              </p:nvSpPr>
              <p:spPr bwMode="auto">
                <a:xfrm>
                  <a:off x="2357433" y="2173287"/>
                  <a:ext cx="284162" cy="165100"/>
                </a:xfrm>
                <a:custGeom>
                  <a:avLst/>
                  <a:gdLst/>
                  <a:ahLst/>
                  <a:cxnLst>
                    <a:cxn ang="0">
                      <a:pos x="108" y="12"/>
                    </a:cxn>
                    <a:cxn ang="0">
                      <a:pos x="103" y="15"/>
                    </a:cxn>
                    <a:cxn ang="0">
                      <a:pos x="97" y="23"/>
                    </a:cxn>
                    <a:cxn ang="0">
                      <a:pos x="92" y="29"/>
                    </a:cxn>
                    <a:cxn ang="0">
                      <a:pos x="81" y="44"/>
                    </a:cxn>
                    <a:cxn ang="0">
                      <a:pos x="71" y="54"/>
                    </a:cxn>
                    <a:cxn ang="0">
                      <a:pos x="68" y="54"/>
                    </a:cxn>
                    <a:cxn ang="0">
                      <a:pos x="55" y="55"/>
                    </a:cxn>
                    <a:cxn ang="0">
                      <a:pos x="47" y="59"/>
                    </a:cxn>
                    <a:cxn ang="0">
                      <a:pos x="39" y="63"/>
                    </a:cxn>
                    <a:cxn ang="0">
                      <a:pos x="24" y="60"/>
                    </a:cxn>
                    <a:cxn ang="0">
                      <a:pos x="7" y="47"/>
                    </a:cxn>
                    <a:cxn ang="0">
                      <a:pos x="4" y="45"/>
                    </a:cxn>
                    <a:cxn ang="0">
                      <a:pos x="0" y="40"/>
                    </a:cxn>
                    <a:cxn ang="0">
                      <a:pos x="0" y="39"/>
                    </a:cxn>
                    <a:cxn ang="0">
                      <a:pos x="4" y="32"/>
                    </a:cxn>
                    <a:cxn ang="0">
                      <a:pos x="9" y="26"/>
                    </a:cxn>
                    <a:cxn ang="0">
                      <a:pos x="12" y="23"/>
                    </a:cxn>
                    <a:cxn ang="0">
                      <a:pos x="14" y="19"/>
                    </a:cxn>
                    <a:cxn ang="0">
                      <a:pos x="20" y="16"/>
                    </a:cxn>
                    <a:cxn ang="0">
                      <a:pos x="24" y="12"/>
                    </a:cxn>
                    <a:cxn ang="0">
                      <a:pos x="26" y="9"/>
                    </a:cxn>
                    <a:cxn ang="0">
                      <a:pos x="33" y="10"/>
                    </a:cxn>
                    <a:cxn ang="0">
                      <a:pos x="62" y="8"/>
                    </a:cxn>
                    <a:cxn ang="0">
                      <a:pos x="68" y="5"/>
                    </a:cxn>
                    <a:cxn ang="0">
                      <a:pos x="74" y="1"/>
                    </a:cxn>
                    <a:cxn ang="0">
                      <a:pos x="88" y="2"/>
                    </a:cxn>
                    <a:cxn ang="0">
                      <a:pos x="96" y="3"/>
                    </a:cxn>
                    <a:cxn ang="0">
                      <a:pos x="108" y="12"/>
                    </a:cxn>
                  </a:cxnLst>
                  <a:rect l="0" t="0" r="r" b="b"/>
                  <a:pathLst>
                    <a:path w="108" h="63">
                      <a:moveTo>
                        <a:pt x="108" y="12"/>
                      </a:moveTo>
                      <a:cubicBezTo>
                        <a:pt x="106" y="13"/>
                        <a:pt x="105" y="14"/>
                        <a:pt x="103" y="15"/>
                      </a:cubicBezTo>
                      <a:cubicBezTo>
                        <a:pt x="101" y="17"/>
                        <a:pt x="100" y="20"/>
                        <a:pt x="97" y="23"/>
                      </a:cubicBezTo>
                      <a:cubicBezTo>
                        <a:pt x="95" y="25"/>
                        <a:pt x="94" y="27"/>
                        <a:pt x="92" y="29"/>
                      </a:cubicBezTo>
                      <a:cubicBezTo>
                        <a:pt x="88" y="33"/>
                        <a:pt x="84" y="39"/>
                        <a:pt x="81" y="44"/>
                      </a:cubicBezTo>
                      <a:cubicBezTo>
                        <a:pt x="78" y="49"/>
                        <a:pt x="79" y="55"/>
                        <a:pt x="71" y="54"/>
                      </a:cubicBezTo>
                      <a:cubicBezTo>
                        <a:pt x="70" y="54"/>
                        <a:pt x="69" y="54"/>
                        <a:pt x="68" y="54"/>
                      </a:cubicBezTo>
                      <a:cubicBezTo>
                        <a:pt x="64" y="54"/>
                        <a:pt x="60" y="53"/>
                        <a:pt x="55" y="55"/>
                      </a:cubicBezTo>
                      <a:cubicBezTo>
                        <a:pt x="52" y="56"/>
                        <a:pt x="49" y="58"/>
                        <a:pt x="47" y="59"/>
                      </a:cubicBezTo>
                      <a:cubicBezTo>
                        <a:pt x="44" y="61"/>
                        <a:pt x="42" y="62"/>
                        <a:pt x="39" y="63"/>
                      </a:cubicBezTo>
                      <a:cubicBezTo>
                        <a:pt x="34" y="63"/>
                        <a:pt x="28" y="62"/>
                        <a:pt x="24" y="60"/>
                      </a:cubicBezTo>
                      <a:cubicBezTo>
                        <a:pt x="17" y="58"/>
                        <a:pt x="11" y="52"/>
                        <a:pt x="7" y="47"/>
                      </a:cubicBezTo>
                      <a:cubicBezTo>
                        <a:pt x="6" y="46"/>
                        <a:pt x="5" y="45"/>
                        <a:pt x="4" y="45"/>
                      </a:cubicBezTo>
                      <a:cubicBezTo>
                        <a:pt x="3" y="43"/>
                        <a:pt x="1" y="42"/>
                        <a:pt x="0" y="40"/>
                      </a:cubicBezTo>
                      <a:cubicBezTo>
                        <a:pt x="0" y="40"/>
                        <a:pt x="0" y="39"/>
                        <a:pt x="0" y="39"/>
                      </a:cubicBezTo>
                      <a:cubicBezTo>
                        <a:pt x="1" y="37"/>
                        <a:pt x="3" y="34"/>
                        <a:pt x="4" y="32"/>
                      </a:cubicBezTo>
                      <a:cubicBezTo>
                        <a:pt x="6" y="30"/>
                        <a:pt x="8" y="28"/>
                        <a:pt x="9" y="26"/>
                      </a:cubicBezTo>
                      <a:cubicBezTo>
                        <a:pt x="10" y="25"/>
                        <a:pt x="11" y="24"/>
                        <a:pt x="12" y="23"/>
                      </a:cubicBezTo>
                      <a:cubicBezTo>
                        <a:pt x="13" y="22"/>
                        <a:pt x="13" y="20"/>
                        <a:pt x="14" y="19"/>
                      </a:cubicBezTo>
                      <a:cubicBezTo>
                        <a:pt x="15" y="18"/>
                        <a:pt x="18" y="17"/>
                        <a:pt x="20" y="16"/>
                      </a:cubicBezTo>
                      <a:cubicBezTo>
                        <a:pt x="21" y="15"/>
                        <a:pt x="23" y="14"/>
                        <a:pt x="24" y="12"/>
                      </a:cubicBezTo>
                      <a:cubicBezTo>
                        <a:pt x="25" y="11"/>
                        <a:pt x="26" y="10"/>
                        <a:pt x="26" y="9"/>
                      </a:cubicBezTo>
                      <a:cubicBezTo>
                        <a:pt x="29" y="10"/>
                        <a:pt x="31" y="10"/>
                        <a:pt x="33" y="10"/>
                      </a:cubicBezTo>
                      <a:cubicBezTo>
                        <a:pt x="42" y="12"/>
                        <a:pt x="54" y="12"/>
                        <a:pt x="62" y="8"/>
                      </a:cubicBezTo>
                      <a:cubicBezTo>
                        <a:pt x="64" y="7"/>
                        <a:pt x="66" y="6"/>
                        <a:pt x="68" y="5"/>
                      </a:cubicBezTo>
                      <a:cubicBezTo>
                        <a:pt x="70" y="4"/>
                        <a:pt x="71" y="2"/>
                        <a:pt x="74" y="1"/>
                      </a:cubicBezTo>
                      <a:cubicBezTo>
                        <a:pt x="78" y="0"/>
                        <a:pt x="84" y="1"/>
                        <a:pt x="88" y="2"/>
                      </a:cubicBezTo>
                      <a:cubicBezTo>
                        <a:pt x="91" y="3"/>
                        <a:pt x="93" y="3"/>
                        <a:pt x="96" y="3"/>
                      </a:cubicBezTo>
                      <a:cubicBezTo>
                        <a:pt x="95" y="7"/>
                        <a:pt x="102" y="10"/>
                        <a:pt x="108"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2" name="Freeform 364"/>
                <p:cNvSpPr/>
                <p:nvPr/>
              </p:nvSpPr>
              <p:spPr bwMode="auto">
                <a:xfrm>
                  <a:off x="2478083" y="2311399"/>
                  <a:ext cx="149225" cy="231775"/>
                </a:xfrm>
                <a:custGeom>
                  <a:avLst/>
                  <a:gdLst/>
                  <a:ahLst/>
                  <a:cxnLst>
                    <a:cxn ang="0">
                      <a:pos x="57" y="70"/>
                    </a:cxn>
                    <a:cxn ang="0">
                      <a:pos x="51" y="81"/>
                    </a:cxn>
                    <a:cxn ang="0">
                      <a:pos x="47" y="81"/>
                    </a:cxn>
                    <a:cxn ang="0">
                      <a:pos x="35" y="83"/>
                    </a:cxn>
                    <a:cxn ang="0">
                      <a:pos x="29" y="86"/>
                    </a:cxn>
                    <a:cxn ang="0">
                      <a:pos x="24" y="88"/>
                    </a:cxn>
                    <a:cxn ang="0">
                      <a:pos x="22" y="88"/>
                    </a:cxn>
                    <a:cxn ang="0">
                      <a:pos x="16" y="78"/>
                    </a:cxn>
                    <a:cxn ang="0">
                      <a:pos x="14" y="75"/>
                    </a:cxn>
                    <a:cxn ang="0">
                      <a:pos x="13" y="62"/>
                    </a:cxn>
                    <a:cxn ang="0">
                      <a:pos x="9" y="57"/>
                    </a:cxn>
                    <a:cxn ang="0">
                      <a:pos x="8" y="54"/>
                    </a:cxn>
                    <a:cxn ang="0">
                      <a:pos x="8" y="53"/>
                    </a:cxn>
                    <a:cxn ang="0">
                      <a:pos x="4" y="43"/>
                    </a:cxn>
                    <a:cxn ang="0">
                      <a:pos x="3" y="35"/>
                    </a:cxn>
                    <a:cxn ang="0">
                      <a:pos x="2" y="28"/>
                    </a:cxn>
                    <a:cxn ang="0">
                      <a:pos x="1" y="27"/>
                    </a:cxn>
                    <a:cxn ang="0">
                      <a:pos x="1" y="13"/>
                    </a:cxn>
                    <a:cxn ang="0">
                      <a:pos x="1" y="6"/>
                    </a:cxn>
                    <a:cxn ang="0">
                      <a:pos x="9" y="2"/>
                    </a:cxn>
                    <a:cxn ang="0">
                      <a:pos x="22" y="1"/>
                    </a:cxn>
                    <a:cxn ang="0">
                      <a:pos x="25" y="12"/>
                    </a:cxn>
                    <a:cxn ang="0">
                      <a:pos x="31" y="19"/>
                    </a:cxn>
                    <a:cxn ang="0">
                      <a:pos x="35" y="25"/>
                    </a:cxn>
                    <a:cxn ang="0">
                      <a:pos x="38" y="32"/>
                    </a:cxn>
                    <a:cxn ang="0">
                      <a:pos x="43" y="34"/>
                    </a:cxn>
                    <a:cxn ang="0">
                      <a:pos x="53" y="37"/>
                    </a:cxn>
                    <a:cxn ang="0">
                      <a:pos x="53" y="43"/>
                    </a:cxn>
                    <a:cxn ang="0">
                      <a:pos x="53" y="52"/>
                    </a:cxn>
                    <a:cxn ang="0">
                      <a:pos x="55" y="55"/>
                    </a:cxn>
                    <a:cxn ang="0">
                      <a:pos x="57" y="70"/>
                    </a:cxn>
                  </a:cxnLst>
                  <a:rect l="0" t="0" r="r" b="b"/>
                  <a:pathLst>
                    <a:path w="57" h="88">
                      <a:moveTo>
                        <a:pt x="57" y="70"/>
                      </a:moveTo>
                      <a:cubicBezTo>
                        <a:pt x="56" y="74"/>
                        <a:pt x="51" y="77"/>
                        <a:pt x="51" y="81"/>
                      </a:cubicBezTo>
                      <a:cubicBezTo>
                        <a:pt x="50" y="81"/>
                        <a:pt x="48" y="81"/>
                        <a:pt x="47" y="81"/>
                      </a:cubicBezTo>
                      <a:cubicBezTo>
                        <a:pt x="43" y="81"/>
                        <a:pt x="38" y="81"/>
                        <a:pt x="35" y="83"/>
                      </a:cubicBezTo>
                      <a:cubicBezTo>
                        <a:pt x="33" y="84"/>
                        <a:pt x="31" y="84"/>
                        <a:pt x="29" y="86"/>
                      </a:cubicBezTo>
                      <a:cubicBezTo>
                        <a:pt x="27" y="87"/>
                        <a:pt x="26" y="88"/>
                        <a:pt x="24" y="88"/>
                      </a:cubicBezTo>
                      <a:cubicBezTo>
                        <a:pt x="23" y="88"/>
                        <a:pt x="22" y="88"/>
                        <a:pt x="22" y="88"/>
                      </a:cubicBezTo>
                      <a:cubicBezTo>
                        <a:pt x="21" y="85"/>
                        <a:pt x="19" y="81"/>
                        <a:pt x="16" y="78"/>
                      </a:cubicBezTo>
                      <a:cubicBezTo>
                        <a:pt x="15" y="77"/>
                        <a:pt x="14" y="76"/>
                        <a:pt x="14" y="75"/>
                      </a:cubicBezTo>
                      <a:cubicBezTo>
                        <a:pt x="12" y="71"/>
                        <a:pt x="14" y="66"/>
                        <a:pt x="13" y="62"/>
                      </a:cubicBezTo>
                      <a:cubicBezTo>
                        <a:pt x="12" y="60"/>
                        <a:pt x="10" y="59"/>
                        <a:pt x="9" y="57"/>
                      </a:cubicBezTo>
                      <a:cubicBezTo>
                        <a:pt x="9" y="56"/>
                        <a:pt x="9" y="55"/>
                        <a:pt x="8" y="54"/>
                      </a:cubicBezTo>
                      <a:cubicBezTo>
                        <a:pt x="8" y="54"/>
                        <a:pt x="8" y="53"/>
                        <a:pt x="8" y="53"/>
                      </a:cubicBezTo>
                      <a:cubicBezTo>
                        <a:pt x="7" y="49"/>
                        <a:pt x="5" y="47"/>
                        <a:pt x="4" y="43"/>
                      </a:cubicBezTo>
                      <a:cubicBezTo>
                        <a:pt x="4" y="40"/>
                        <a:pt x="4" y="38"/>
                        <a:pt x="3" y="35"/>
                      </a:cubicBezTo>
                      <a:cubicBezTo>
                        <a:pt x="3" y="33"/>
                        <a:pt x="2" y="30"/>
                        <a:pt x="2" y="28"/>
                      </a:cubicBezTo>
                      <a:cubicBezTo>
                        <a:pt x="1" y="28"/>
                        <a:pt x="1" y="27"/>
                        <a:pt x="1" y="27"/>
                      </a:cubicBezTo>
                      <a:cubicBezTo>
                        <a:pt x="0" y="22"/>
                        <a:pt x="1" y="18"/>
                        <a:pt x="1" y="13"/>
                      </a:cubicBezTo>
                      <a:cubicBezTo>
                        <a:pt x="1" y="11"/>
                        <a:pt x="0" y="8"/>
                        <a:pt x="1" y="6"/>
                      </a:cubicBezTo>
                      <a:cubicBezTo>
                        <a:pt x="3" y="5"/>
                        <a:pt x="6" y="3"/>
                        <a:pt x="9" y="2"/>
                      </a:cubicBezTo>
                      <a:cubicBezTo>
                        <a:pt x="14" y="0"/>
                        <a:pt x="18" y="1"/>
                        <a:pt x="22" y="1"/>
                      </a:cubicBezTo>
                      <a:cubicBezTo>
                        <a:pt x="22" y="5"/>
                        <a:pt x="23" y="9"/>
                        <a:pt x="25" y="12"/>
                      </a:cubicBezTo>
                      <a:cubicBezTo>
                        <a:pt x="27" y="15"/>
                        <a:pt x="29" y="17"/>
                        <a:pt x="31" y="19"/>
                      </a:cubicBezTo>
                      <a:cubicBezTo>
                        <a:pt x="33" y="21"/>
                        <a:pt x="34" y="23"/>
                        <a:pt x="35" y="25"/>
                      </a:cubicBezTo>
                      <a:cubicBezTo>
                        <a:pt x="36" y="27"/>
                        <a:pt x="37" y="29"/>
                        <a:pt x="38" y="32"/>
                      </a:cubicBezTo>
                      <a:cubicBezTo>
                        <a:pt x="40" y="34"/>
                        <a:pt x="43" y="29"/>
                        <a:pt x="43" y="34"/>
                      </a:cubicBezTo>
                      <a:cubicBezTo>
                        <a:pt x="43" y="39"/>
                        <a:pt x="52" y="35"/>
                        <a:pt x="53" y="37"/>
                      </a:cubicBezTo>
                      <a:cubicBezTo>
                        <a:pt x="53" y="38"/>
                        <a:pt x="53" y="42"/>
                        <a:pt x="53" y="43"/>
                      </a:cubicBezTo>
                      <a:cubicBezTo>
                        <a:pt x="54" y="45"/>
                        <a:pt x="52" y="50"/>
                        <a:pt x="53" y="52"/>
                      </a:cubicBezTo>
                      <a:cubicBezTo>
                        <a:pt x="54" y="53"/>
                        <a:pt x="54" y="54"/>
                        <a:pt x="55" y="55"/>
                      </a:cubicBezTo>
                      <a:cubicBezTo>
                        <a:pt x="57" y="59"/>
                        <a:pt x="57" y="64"/>
                        <a:pt x="57" y="7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3" name="Freeform 365"/>
                <p:cNvSpPr/>
                <p:nvPr/>
              </p:nvSpPr>
              <p:spPr bwMode="auto">
                <a:xfrm>
                  <a:off x="2346321" y="2371724"/>
                  <a:ext cx="152400" cy="122237"/>
                </a:xfrm>
                <a:custGeom>
                  <a:avLst/>
                  <a:gdLst/>
                  <a:ahLst/>
                  <a:cxnLst>
                    <a:cxn ang="0">
                      <a:pos x="58" y="31"/>
                    </a:cxn>
                    <a:cxn ang="0">
                      <a:pos x="51" y="37"/>
                    </a:cxn>
                    <a:cxn ang="0">
                      <a:pos x="36" y="44"/>
                    </a:cxn>
                    <a:cxn ang="0">
                      <a:pos x="34" y="46"/>
                    </a:cxn>
                    <a:cxn ang="0">
                      <a:pos x="32" y="44"/>
                    </a:cxn>
                    <a:cxn ang="0">
                      <a:pos x="28" y="38"/>
                    </a:cxn>
                    <a:cxn ang="0">
                      <a:pos x="21" y="32"/>
                    </a:cxn>
                    <a:cxn ang="0">
                      <a:pos x="16" y="27"/>
                    </a:cxn>
                    <a:cxn ang="0">
                      <a:pos x="5" y="14"/>
                    </a:cxn>
                    <a:cxn ang="0">
                      <a:pos x="3" y="7"/>
                    </a:cxn>
                    <a:cxn ang="0">
                      <a:pos x="5" y="4"/>
                    </a:cxn>
                    <a:cxn ang="0">
                      <a:pos x="5" y="1"/>
                    </a:cxn>
                    <a:cxn ang="0">
                      <a:pos x="13" y="2"/>
                    </a:cxn>
                    <a:cxn ang="0">
                      <a:pos x="20" y="2"/>
                    </a:cxn>
                    <a:cxn ang="0">
                      <a:pos x="35" y="2"/>
                    </a:cxn>
                    <a:cxn ang="0">
                      <a:pos x="49" y="4"/>
                    </a:cxn>
                    <a:cxn ang="0">
                      <a:pos x="52" y="5"/>
                    </a:cxn>
                    <a:cxn ang="0">
                      <a:pos x="53" y="12"/>
                    </a:cxn>
                    <a:cxn ang="0">
                      <a:pos x="54" y="20"/>
                    </a:cxn>
                    <a:cxn ang="0">
                      <a:pos x="58" y="30"/>
                    </a:cxn>
                    <a:cxn ang="0">
                      <a:pos x="58" y="31"/>
                    </a:cxn>
                  </a:cxnLst>
                  <a:rect l="0" t="0" r="r" b="b"/>
                  <a:pathLst>
                    <a:path w="58" h="46">
                      <a:moveTo>
                        <a:pt x="58" y="31"/>
                      </a:moveTo>
                      <a:cubicBezTo>
                        <a:pt x="56" y="33"/>
                        <a:pt x="54" y="35"/>
                        <a:pt x="51" y="37"/>
                      </a:cubicBezTo>
                      <a:cubicBezTo>
                        <a:pt x="45" y="39"/>
                        <a:pt x="40" y="40"/>
                        <a:pt x="36" y="44"/>
                      </a:cubicBezTo>
                      <a:cubicBezTo>
                        <a:pt x="36" y="45"/>
                        <a:pt x="35" y="46"/>
                        <a:pt x="34" y="46"/>
                      </a:cubicBezTo>
                      <a:cubicBezTo>
                        <a:pt x="33" y="45"/>
                        <a:pt x="32" y="44"/>
                        <a:pt x="32" y="44"/>
                      </a:cubicBezTo>
                      <a:cubicBezTo>
                        <a:pt x="29" y="43"/>
                        <a:pt x="30" y="41"/>
                        <a:pt x="28" y="38"/>
                      </a:cubicBezTo>
                      <a:cubicBezTo>
                        <a:pt x="26" y="36"/>
                        <a:pt x="23" y="35"/>
                        <a:pt x="21" y="32"/>
                      </a:cubicBezTo>
                      <a:cubicBezTo>
                        <a:pt x="19" y="30"/>
                        <a:pt x="18" y="29"/>
                        <a:pt x="16" y="27"/>
                      </a:cubicBezTo>
                      <a:cubicBezTo>
                        <a:pt x="10" y="24"/>
                        <a:pt x="9" y="19"/>
                        <a:pt x="5" y="14"/>
                      </a:cubicBezTo>
                      <a:cubicBezTo>
                        <a:pt x="2" y="12"/>
                        <a:pt x="0" y="10"/>
                        <a:pt x="3" y="7"/>
                      </a:cubicBezTo>
                      <a:cubicBezTo>
                        <a:pt x="4" y="6"/>
                        <a:pt x="4" y="6"/>
                        <a:pt x="5" y="4"/>
                      </a:cubicBezTo>
                      <a:cubicBezTo>
                        <a:pt x="5" y="3"/>
                        <a:pt x="5" y="2"/>
                        <a:pt x="5" y="1"/>
                      </a:cubicBezTo>
                      <a:cubicBezTo>
                        <a:pt x="7" y="0"/>
                        <a:pt x="10" y="2"/>
                        <a:pt x="13" y="2"/>
                      </a:cubicBezTo>
                      <a:cubicBezTo>
                        <a:pt x="15" y="2"/>
                        <a:pt x="18" y="2"/>
                        <a:pt x="20" y="2"/>
                      </a:cubicBezTo>
                      <a:cubicBezTo>
                        <a:pt x="25" y="2"/>
                        <a:pt x="30" y="2"/>
                        <a:pt x="35" y="2"/>
                      </a:cubicBezTo>
                      <a:cubicBezTo>
                        <a:pt x="39" y="2"/>
                        <a:pt x="44" y="4"/>
                        <a:pt x="49" y="4"/>
                      </a:cubicBezTo>
                      <a:cubicBezTo>
                        <a:pt x="50" y="4"/>
                        <a:pt x="51" y="4"/>
                        <a:pt x="52" y="5"/>
                      </a:cubicBezTo>
                      <a:cubicBezTo>
                        <a:pt x="52" y="7"/>
                        <a:pt x="53" y="10"/>
                        <a:pt x="53" y="12"/>
                      </a:cubicBezTo>
                      <a:cubicBezTo>
                        <a:pt x="54" y="15"/>
                        <a:pt x="54" y="17"/>
                        <a:pt x="54" y="20"/>
                      </a:cubicBezTo>
                      <a:cubicBezTo>
                        <a:pt x="55" y="24"/>
                        <a:pt x="57" y="26"/>
                        <a:pt x="58" y="30"/>
                      </a:cubicBezTo>
                      <a:cubicBezTo>
                        <a:pt x="58" y="30"/>
                        <a:pt x="58" y="31"/>
                        <a:pt x="58"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4" name="Freeform 366"/>
                <p:cNvSpPr/>
                <p:nvPr/>
              </p:nvSpPr>
              <p:spPr bwMode="auto">
                <a:xfrm>
                  <a:off x="2651120" y="1668462"/>
                  <a:ext cx="360362" cy="330200"/>
                </a:xfrm>
                <a:custGeom>
                  <a:avLst/>
                  <a:gdLst/>
                  <a:ahLst/>
                  <a:cxnLst>
                    <a:cxn ang="0">
                      <a:pos x="135" y="109"/>
                    </a:cxn>
                    <a:cxn ang="0">
                      <a:pos x="131" y="109"/>
                    </a:cxn>
                    <a:cxn ang="0">
                      <a:pos x="117" y="112"/>
                    </a:cxn>
                    <a:cxn ang="0">
                      <a:pos x="113" y="117"/>
                    </a:cxn>
                    <a:cxn ang="0">
                      <a:pos x="107" y="120"/>
                    </a:cxn>
                    <a:cxn ang="0">
                      <a:pos x="103" y="125"/>
                    </a:cxn>
                    <a:cxn ang="0">
                      <a:pos x="96" y="122"/>
                    </a:cxn>
                    <a:cxn ang="0">
                      <a:pos x="82" y="121"/>
                    </a:cxn>
                    <a:cxn ang="0">
                      <a:pos x="73" y="122"/>
                    </a:cxn>
                    <a:cxn ang="0">
                      <a:pos x="64" y="119"/>
                    </a:cxn>
                    <a:cxn ang="0">
                      <a:pos x="47" y="116"/>
                    </a:cxn>
                    <a:cxn ang="0">
                      <a:pos x="32" y="114"/>
                    </a:cxn>
                    <a:cxn ang="0">
                      <a:pos x="25" y="112"/>
                    </a:cxn>
                    <a:cxn ang="0">
                      <a:pos x="19" y="116"/>
                    </a:cxn>
                    <a:cxn ang="0">
                      <a:pos x="14" y="116"/>
                    </a:cxn>
                    <a:cxn ang="0">
                      <a:pos x="3" y="112"/>
                    </a:cxn>
                    <a:cxn ang="0">
                      <a:pos x="1" y="98"/>
                    </a:cxn>
                    <a:cxn ang="0">
                      <a:pos x="7" y="94"/>
                    </a:cxn>
                    <a:cxn ang="0">
                      <a:pos x="8" y="86"/>
                    </a:cxn>
                    <a:cxn ang="0">
                      <a:pos x="3" y="72"/>
                    </a:cxn>
                    <a:cxn ang="0">
                      <a:pos x="1" y="66"/>
                    </a:cxn>
                    <a:cxn ang="0">
                      <a:pos x="7" y="65"/>
                    </a:cxn>
                    <a:cxn ang="0">
                      <a:pos x="24" y="64"/>
                    </a:cxn>
                    <a:cxn ang="0">
                      <a:pos x="38" y="58"/>
                    </a:cxn>
                    <a:cxn ang="0">
                      <a:pos x="45" y="44"/>
                    </a:cxn>
                    <a:cxn ang="0">
                      <a:pos x="50" y="31"/>
                    </a:cxn>
                    <a:cxn ang="0">
                      <a:pos x="56" y="22"/>
                    </a:cxn>
                    <a:cxn ang="0">
                      <a:pos x="59" y="18"/>
                    </a:cxn>
                    <a:cxn ang="0">
                      <a:pos x="71" y="5"/>
                    </a:cxn>
                    <a:cxn ang="0">
                      <a:pos x="74" y="0"/>
                    </a:cxn>
                    <a:cxn ang="0">
                      <a:pos x="74" y="1"/>
                    </a:cxn>
                    <a:cxn ang="0">
                      <a:pos x="82" y="4"/>
                    </a:cxn>
                    <a:cxn ang="0">
                      <a:pos x="89" y="6"/>
                    </a:cxn>
                    <a:cxn ang="0">
                      <a:pos x="97" y="6"/>
                    </a:cxn>
                    <a:cxn ang="0">
                      <a:pos x="108" y="12"/>
                    </a:cxn>
                    <a:cxn ang="0">
                      <a:pos x="115" y="20"/>
                    </a:cxn>
                    <a:cxn ang="0">
                      <a:pos x="117" y="38"/>
                    </a:cxn>
                    <a:cxn ang="0">
                      <a:pos x="122" y="51"/>
                    </a:cxn>
                    <a:cxn ang="0">
                      <a:pos x="133" y="60"/>
                    </a:cxn>
                    <a:cxn ang="0">
                      <a:pos x="130" y="71"/>
                    </a:cxn>
                    <a:cxn ang="0">
                      <a:pos x="126" y="86"/>
                    </a:cxn>
                    <a:cxn ang="0">
                      <a:pos x="132" y="97"/>
                    </a:cxn>
                    <a:cxn ang="0">
                      <a:pos x="132" y="100"/>
                    </a:cxn>
                    <a:cxn ang="0">
                      <a:pos x="134" y="101"/>
                    </a:cxn>
                    <a:cxn ang="0">
                      <a:pos x="134" y="103"/>
                    </a:cxn>
                    <a:cxn ang="0">
                      <a:pos x="135" y="107"/>
                    </a:cxn>
                    <a:cxn ang="0">
                      <a:pos x="135" y="109"/>
                    </a:cxn>
                  </a:cxnLst>
                  <a:rect l="0" t="0" r="r" b="b"/>
                  <a:pathLst>
                    <a:path w="137" h="126">
                      <a:moveTo>
                        <a:pt x="135" y="109"/>
                      </a:moveTo>
                      <a:cubicBezTo>
                        <a:pt x="134" y="109"/>
                        <a:pt x="132" y="109"/>
                        <a:pt x="131" y="109"/>
                      </a:cubicBezTo>
                      <a:cubicBezTo>
                        <a:pt x="127" y="109"/>
                        <a:pt x="120" y="109"/>
                        <a:pt x="117" y="112"/>
                      </a:cubicBezTo>
                      <a:cubicBezTo>
                        <a:pt x="115" y="114"/>
                        <a:pt x="115" y="116"/>
                        <a:pt x="113" y="117"/>
                      </a:cubicBezTo>
                      <a:cubicBezTo>
                        <a:pt x="112" y="118"/>
                        <a:pt x="108" y="119"/>
                        <a:pt x="107" y="120"/>
                      </a:cubicBezTo>
                      <a:cubicBezTo>
                        <a:pt x="107" y="121"/>
                        <a:pt x="104" y="124"/>
                        <a:pt x="103" y="125"/>
                      </a:cubicBezTo>
                      <a:cubicBezTo>
                        <a:pt x="100" y="126"/>
                        <a:pt x="98" y="124"/>
                        <a:pt x="96" y="122"/>
                      </a:cubicBezTo>
                      <a:cubicBezTo>
                        <a:pt x="91" y="118"/>
                        <a:pt x="86" y="120"/>
                        <a:pt x="82" y="121"/>
                      </a:cubicBezTo>
                      <a:cubicBezTo>
                        <a:pt x="79" y="122"/>
                        <a:pt x="76" y="122"/>
                        <a:pt x="73" y="122"/>
                      </a:cubicBezTo>
                      <a:cubicBezTo>
                        <a:pt x="68" y="122"/>
                        <a:pt x="67" y="121"/>
                        <a:pt x="64" y="119"/>
                      </a:cubicBezTo>
                      <a:cubicBezTo>
                        <a:pt x="58" y="117"/>
                        <a:pt x="52" y="116"/>
                        <a:pt x="47" y="116"/>
                      </a:cubicBezTo>
                      <a:cubicBezTo>
                        <a:pt x="41" y="116"/>
                        <a:pt x="37" y="115"/>
                        <a:pt x="32" y="114"/>
                      </a:cubicBezTo>
                      <a:cubicBezTo>
                        <a:pt x="30" y="113"/>
                        <a:pt x="28" y="112"/>
                        <a:pt x="25" y="112"/>
                      </a:cubicBezTo>
                      <a:cubicBezTo>
                        <a:pt x="23" y="112"/>
                        <a:pt x="21" y="116"/>
                        <a:pt x="19" y="116"/>
                      </a:cubicBezTo>
                      <a:cubicBezTo>
                        <a:pt x="17" y="115"/>
                        <a:pt x="15" y="116"/>
                        <a:pt x="14" y="116"/>
                      </a:cubicBezTo>
                      <a:cubicBezTo>
                        <a:pt x="13" y="114"/>
                        <a:pt x="6" y="115"/>
                        <a:pt x="3" y="112"/>
                      </a:cubicBezTo>
                      <a:cubicBezTo>
                        <a:pt x="0" y="108"/>
                        <a:pt x="0" y="100"/>
                        <a:pt x="1" y="98"/>
                      </a:cubicBezTo>
                      <a:cubicBezTo>
                        <a:pt x="2" y="96"/>
                        <a:pt x="6" y="95"/>
                        <a:pt x="7" y="94"/>
                      </a:cubicBezTo>
                      <a:cubicBezTo>
                        <a:pt x="10" y="90"/>
                        <a:pt x="9" y="89"/>
                        <a:pt x="8" y="86"/>
                      </a:cubicBezTo>
                      <a:cubicBezTo>
                        <a:pt x="6" y="81"/>
                        <a:pt x="4" y="77"/>
                        <a:pt x="3" y="72"/>
                      </a:cubicBezTo>
                      <a:cubicBezTo>
                        <a:pt x="3" y="69"/>
                        <a:pt x="2" y="68"/>
                        <a:pt x="1" y="66"/>
                      </a:cubicBezTo>
                      <a:cubicBezTo>
                        <a:pt x="3" y="66"/>
                        <a:pt x="5" y="65"/>
                        <a:pt x="7" y="65"/>
                      </a:cubicBezTo>
                      <a:cubicBezTo>
                        <a:pt x="13" y="63"/>
                        <a:pt x="17" y="64"/>
                        <a:pt x="24" y="64"/>
                      </a:cubicBezTo>
                      <a:cubicBezTo>
                        <a:pt x="30" y="65"/>
                        <a:pt x="35" y="63"/>
                        <a:pt x="38" y="58"/>
                      </a:cubicBezTo>
                      <a:cubicBezTo>
                        <a:pt x="41" y="54"/>
                        <a:pt x="43" y="48"/>
                        <a:pt x="45" y="44"/>
                      </a:cubicBezTo>
                      <a:cubicBezTo>
                        <a:pt x="47" y="40"/>
                        <a:pt x="48" y="36"/>
                        <a:pt x="50" y="31"/>
                      </a:cubicBezTo>
                      <a:cubicBezTo>
                        <a:pt x="51" y="28"/>
                        <a:pt x="53" y="25"/>
                        <a:pt x="56" y="22"/>
                      </a:cubicBezTo>
                      <a:cubicBezTo>
                        <a:pt x="57" y="21"/>
                        <a:pt x="58" y="19"/>
                        <a:pt x="59" y="18"/>
                      </a:cubicBezTo>
                      <a:cubicBezTo>
                        <a:pt x="63" y="13"/>
                        <a:pt x="67" y="9"/>
                        <a:pt x="71" y="5"/>
                      </a:cubicBezTo>
                      <a:cubicBezTo>
                        <a:pt x="72" y="3"/>
                        <a:pt x="73" y="1"/>
                        <a:pt x="74" y="0"/>
                      </a:cubicBezTo>
                      <a:cubicBezTo>
                        <a:pt x="74" y="0"/>
                        <a:pt x="74" y="1"/>
                        <a:pt x="74" y="1"/>
                      </a:cubicBezTo>
                      <a:cubicBezTo>
                        <a:pt x="76" y="4"/>
                        <a:pt x="79" y="4"/>
                        <a:pt x="82" y="4"/>
                      </a:cubicBezTo>
                      <a:cubicBezTo>
                        <a:pt x="85" y="5"/>
                        <a:pt x="86" y="6"/>
                        <a:pt x="89" y="6"/>
                      </a:cubicBezTo>
                      <a:cubicBezTo>
                        <a:pt x="92" y="6"/>
                        <a:pt x="95" y="6"/>
                        <a:pt x="97" y="6"/>
                      </a:cubicBezTo>
                      <a:cubicBezTo>
                        <a:pt x="102" y="7"/>
                        <a:pt x="105" y="9"/>
                        <a:pt x="108" y="12"/>
                      </a:cubicBezTo>
                      <a:cubicBezTo>
                        <a:pt x="111" y="15"/>
                        <a:pt x="114" y="16"/>
                        <a:pt x="115" y="20"/>
                      </a:cubicBezTo>
                      <a:cubicBezTo>
                        <a:pt x="117" y="26"/>
                        <a:pt x="116" y="32"/>
                        <a:pt x="117" y="38"/>
                      </a:cubicBezTo>
                      <a:cubicBezTo>
                        <a:pt x="118" y="43"/>
                        <a:pt x="120" y="47"/>
                        <a:pt x="122" y="51"/>
                      </a:cubicBezTo>
                      <a:cubicBezTo>
                        <a:pt x="125" y="55"/>
                        <a:pt x="129" y="57"/>
                        <a:pt x="133" y="60"/>
                      </a:cubicBezTo>
                      <a:cubicBezTo>
                        <a:pt x="137" y="64"/>
                        <a:pt x="133" y="68"/>
                        <a:pt x="130" y="71"/>
                      </a:cubicBezTo>
                      <a:cubicBezTo>
                        <a:pt x="126" y="76"/>
                        <a:pt x="125" y="80"/>
                        <a:pt x="126" y="86"/>
                      </a:cubicBezTo>
                      <a:cubicBezTo>
                        <a:pt x="127" y="91"/>
                        <a:pt x="130" y="93"/>
                        <a:pt x="132" y="97"/>
                      </a:cubicBezTo>
                      <a:cubicBezTo>
                        <a:pt x="132" y="98"/>
                        <a:pt x="132" y="99"/>
                        <a:pt x="132" y="100"/>
                      </a:cubicBezTo>
                      <a:cubicBezTo>
                        <a:pt x="133" y="101"/>
                        <a:pt x="134" y="100"/>
                        <a:pt x="134" y="101"/>
                      </a:cubicBezTo>
                      <a:cubicBezTo>
                        <a:pt x="134" y="102"/>
                        <a:pt x="134" y="102"/>
                        <a:pt x="134" y="103"/>
                      </a:cubicBezTo>
                      <a:cubicBezTo>
                        <a:pt x="134" y="105"/>
                        <a:pt x="134" y="106"/>
                        <a:pt x="135" y="107"/>
                      </a:cubicBezTo>
                      <a:cubicBezTo>
                        <a:pt x="135" y="108"/>
                        <a:pt x="135" y="108"/>
                        <a:pt x="135" y="10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5" name="Freeform 367"/>
                <p:cNvSpPr/>
                <p:nvPr/>
              </p:nvSpPr>
              <p:spPr bwMode="auto">
                <a:xfrm>
                  <a:off x="3479794" y="2722562"/>
                  <a:ext cx="1587" cy="1587"/>
                </a:xfrm>
                <a:custGeom>
                  <a:avLst/>
                  <a:gdLst/>
                  <a:ahLst/>
                  <a:cxnLst>
                    <a:cxn ang="0">
                      <a:pos x="1" y="0"/>
                    </a:cxn>
                    <a:cxn ang="0">
                      <a:pos x="1" y="0"/>
                    </a:cxn>
                  </a:cxnLst>
                  <a:rect l="0" t="0" r="r" b="b"/>
                  <a:pathLst>
                    <a:path w="1" h="1">
                      <a:moveTo>
                        <a:pt x="1" y="0"/>
                      </a:moveTo>
                      <a:cubicBezTo>
                        <a:pt x="1" y="0"/>
                        <a:pt x="0" y="1"/>
                        <a:pt x="1"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6" name="Freeform 368"/>
                <p:cNvSpPr/>
                <p:nvPr/>
              </p:nvSpPr>
              <p:spPr bwMode="auto">
                <a:xfrm>
                  <a:off x="3136895" y="2795585"/>
                  <a:ext cx="268287" cy="231775"/>
                </a:xfrm>
                <a:custGeom>
                  <a:avLst/>
                  <a:gdLst/>
                  <a:ahLst/>
                  <a:cxnLst>
                    <a:cxn ang="0">
                      <a:pos x="102" y="0"/>
                    </a:cxn>
                    <a:cxn ang="0">
                      <a:pos x="100" y="3"/>
                    </a:cxn>
                    <a:cxn ang="0">
                      <a:pos x="93" y="11"/>
                    </a:cxn>
                    <a:cxn ang="0">
                      <a:pos x="87" y="15"/>
                    </a:cxn>
                    <a:cxn ang="0">
                      <a:pos x="86" y="23"/>
                    </a:cxn>
                    <a:cxn ang="0">
                      <a:pos x="85" y="38"/>
                    </a:cxn>
                    <a:cxn ang="0">
                      <a:pos x="63" y="62"/>
                    </a:cxn>
                    <a:cxn ang="0">
                      <a:pos x="47" y="73"/>
                    </a:cxn>
                    <a:cxn ang="0">
                      <a:pos x="40" y="77"/>
                    </a:cxn>
                    <a:cxn ang="0">
                      <a:pos x="30" y="84"/>
                    </a:cxn>
                    <a:cxn ang="0">
                      <a:pos x="12" y="88"/>
                    </a:cxn>
                    <a:cxn ang="0">
                      <a:pos x="0" y="88"/>
                    </a:cxn>
                    <a:cxn ang="0">
                      <a:pos x="1" y="80"/>
                    </a:cxn>
                    <a:cxn ang="0">
                      <a:pos x="1" y="80"/>
                    </a:cxn>
                    <a:cxn ang="0">
                      <a:pos x="3" y="75"/>
                    </a:cxn>
                    <a:cxn ang="0">
                      <a:pos x="8" y="59"/>
                    </a:cxn>
                    <a:cxn ang="0">
                      <a:pos x="10" y="56"/>
                    </a:cxn>
                    <a:cxn ang="0">
                      <a:pos x="11" y="52"/>
                    </a:cxn>
                    <a:cxn ang="0">
                      <a:pos x="11" y="45"/>
                    </a:cxn>
                    <a:cxn ang="0">
                      <a:pos x="2" y="43"/>
                    </a:cxn>
                    <a:cxn ang="0">
                      <a:pos x="1" y="39"/>
                    </a:cxn>
                    <a:cxn ang="0">
                      <a:pos x="0" y="30"/>
                    </a:cxn>
                    <a:cxn ang="0">
                      <a:pos x="6" y="28"/>
                    </a:cxn>
                    <a:cxn ang="0">
                      <a:pos x="8" y="22"/>
                    </a:cxn>
                    <a:cxn ang="0">
                      <a:pos x="13" y="16"/>
                    </a:cxn>
                    <a:cxn ang="0">
                      <a:pos x="26" y="8"/>
                    </a:cxn>
                    <a:cxn ang="0">
                      <a:pos x="43" y="10"/>
                    </a:cxn>
                    <a:cxn ang="0">
                      <a:pos x="60" y="10"/>
                    </a:cxn>
                    <a:cxn ang="0">
                      <a:pos x="66" y="8"/>
                    </a:cxn>
                    <a:cxn ang="0">
                      <a:pos x="77" y="5"/>
                    </a:cxn>
                    <a:cxn ang="0">
                      <a:pos x="84" y="3"/>
                    </a:cxn>
                    <a:cxn ang="0">
                      <a:pos x="93" y="2"/>
                    </a:cxn>
                    <a:cxn ang="0">
                      <a:pos x="100" y="0"/>
                    </a:cxn>
                    <a:cxn ang="0">
                      <a:pos x="102" y="0"/>
                    </a:cxn>
                  </a:cxnLst>
                  <a:rect l="0" t="0" r="r" b="b"/>
                  <a:pathLst>
                    <a:path w="102" h="88">
                      <a:moveTo>
                        <a:pt x="102" y="0"/>
                      </a:moveTo>
                      <a:cubicBezTo>
                        <a:pt x="102" y="2"/>
                        <a:pt x="101" y="2"/>
                        <a:pt x="100" y="3"/>
                      </a:cubicBezTo>
                      <a:cubicBezTo>
                        <a:pt x="98" y="6"/>
                        <a:pt x="96" y="9"/>
                        <a:pt x="93" y="11"/>
                      </a:cubicBezTo>
                      <a:cubicBezTo>
                        <a:pt x="91" y="12"/>
                        <a:pt x="89" y="13"/>
                        <a:pt x="87" y="15"/>
                      </a:cubicBezTo>
                      <a:cubicBezTo>
                        <a:pt x="85" y="17"/>
                        <a:pt x="86" y="20"/>
                        <a:pt x="86" y="23"/>
                      </a:cubicBezTo>
                      <a:cubicBezTo>
                        <a:pt x="86" y="28"/>
                        <a:pt x="85" y="33"/>
                        <a:pt x="85" y="38"/>
                      </a:cubicBezTo>
                      <a:cubicBezTo>
                        <a:pt x="85" y="50"/>
                        <a:pt x="72" y="57"/>
                        <a:pt x="63" y="62"/>
                      </a:cubicBezTo>
                      <a:cubicBezTo>
                        <a:pt x="58" y="66"/>
                        <a:pt x="52" y="70"/>
                        <a:pt x="47" y="73"/>
                      </a:cubicBezTo>
                      <a:cubicBezTo>
                        <a:pt x="44" y="74"/>
                        <a:pt x="42" y="76"/>
                        <a:pt x="40" y="77"/>
                      </a:cubicBezTo>
                      <a:cubicBezTo>
                        <a:pt x="37" y="80"/>
                        <a:pt x="34" y="82"/>
                        <a:pt x="30" y="84"/>
                      </a:cubicBezTo>
                      <a:cubicBezTo>
                        <a:pt x="25" y="86"/>
                        <a:pt x="18" y="87"/>
                        <a:pt x="12" y="88"/>
                      </a:cubicBezTo>
                      <a:cubicBezTo>
                        <a:pt x="9" y="88"/>
                        <a:pt x="4" y="87"/>
                        <a:pt x="0" y="88"/>
                      </a:cubicBezTo>
                      <a:cubicBezTo>
                        <a:pt x="0" y="85"/>
                        <a:pt x="1" y="83"/>
                        <a:pt x="1" y="80"/>
                      </a:cubicBezTo>
                      <a:cubicBezTo>
                        <a:pt x="1" y="80"/>
                        <a:pt x="1" y="80"/>
                        <a:pt x="1" y="80"/>
                      </a:cubicBezTo>
                      <a:cubicBezTo>
                        <a:pt x="2" y="78"/>
                        <a:pt x="2" y="77"/>
                        <a:pt x="3" y="75"/>
                      </a:cubicBezTo>
                      <a:cubicBezTo>
                        <a:pt x="4" y="70"/>
                        <a:pt x="6" y="64"/>
                        <a:pt x="8" y="59"/>
                      </a:cubicBezTo>
                      <a:cubicBezTo>
                        <a:pt x="9" y="58"/>
                        <a:pt x="9" y="57"/>
                        <a:pt x="10" y="56"/>
                      </a:cubicBezTo>
                      <a:cubicBezTo>
                        <a:pt x="10" y="54"/>
                        <a:pt x="10" y="54"/>
                        <a:pt x="11" y="52"/>
                      </a:cubicBezTo>
                      <a:cubicBezTo>
                        <a:pt x="12" y="49"/>
                        <a:pt x="14" y="47"/>
                        <a:pt x="11" y="45"/>
                      </a:cubicBezTo>
                      <a:cubicBezTo>
                        <a:pt x="9" y="43"/>
                        <a:pt x="5" y="43"/>
                        <a:pt x="2" y="43"/>
                      </a:cubicBezTo>
                      <a:cubicBezTo>
                        <a:pt x="2" y="42"/>
                        <a:pt x="2" y="40"/>
                        <a:pt x="1" y="39"/>
                      </a:cubicBezTo>
                      <a:cubicBezTo>
                        <a:pt x="1" y="36"/>
                        <a:pt x="0" y="33"/>
                        <a:pt x="0" y="30"/>
                      </a:cubicBezTo>
                      <a:cubicBezTo>
                        <a:pt x="3" y="30"/>
                        <a:pt x="5" y="30"/>
                        <a:pt x="6" y="28"/>
                      </a:cubicBezTo>
                      <a:cubicBezTo>
                        <a:pt x="7" y="26"/>
                        <a:pt x="7" y="24"/>
                        <a:pt x="8" y="22"/>
                      </a:cubicBezTo>
                      <a:cubicBezTo>
                        <a:pt x="10" y="20"/>
                        <a:pt x="11" y="18"/>
                        <a:pt x="13" y="16"/>
                      </a:cubicBezTo>
                      <a:cubicBezTo>
                        <a:pt x="17" y="12"/>
                        <a:pt x="21" y="10"/>
                        <a:pt x="26" y="8"/>
                      </a:cubicBezTo>
                      <a:cubicBezTo>
                        <a:pt x="31" y="6"/>
                        <a:pt x="38" y="10"/>
                        <a:pt x="43" y="10"/>
                      </a:cubicBezTo>
                      <a:cubicBezTo>
                        <a:pt x="48" y="10"/>
                        <a:pt x="54" y="11"/>
                        <a:pt x="60" y="10"/>
                      </a:cubicBezTo>
                      <a:cubicBezTo>
                        <a:pt x="62" y="9"/>
                        <a:pt x="64" y="8"/>
                        <a:pt x="66" y="8"/>
                      </a:cubicBezTo>
                      <a:cubicBezTo>
                        <a:pt x="70" y="7"/>
                        <a:pt x="74" y="7"/>
                        <a:pt x="77" y="5"/>
                      </a:cubicBezTo>
                      <a:cubicBezTo>
                        <a:pt x="80" y="4"/>
                        <a:pt x="81" y="4"/>
                        <a:pt x="84" y="3"/>
                      </a:cubicBezTo>
                      <a:cubicBezTo>
                        <a:pt x="88" y="3"/>
                        <a:pt x="90" y="3"/>
                        <a:pt x="93" y="2"/>
                      </a:cubicBezTo>
                      <a:cubicBezTo>
                        <a:pt x="95" y="2"/>
                        <a:pt x="98" y="1"/>
                        <a:pt x="100" y="0"/>
                      </a:cubicBezTo>
                      <a:cubicBezTo>
                        <a:pt x="101" y="0"/>
                        <a:pt x="102" y="0"/>
                        <a:pt x="102"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7" name="Freeform 369"/>
                <p:cNvSpPr/>
                <p:nvPr/>
              </p:nvSpPr>
              <p:spPr bwMode="auto">
                <a:xfrm>
                  <a:off x="3108320" y="2997199"/>
                  <a:ext cx="168275" cy="163512"/>
                </a:xfrm>
                <a:custGeom>
                  <a:avLst/>
                  <a:gdLst/>
                  <a:ahLst/>
                  <a:cxnLst>
                    <a:cxn ang="0">
                      <a:pos x="36" y="24"/>
                    </a:cxn>
                    <a:cxn ang="0">
                      <a:pos x="41" y="31"/>
                    </a:cxn>
                    <a:cxn ang="0">
                      <a:pos x="44" y="41"/>
                    </a:cxn>
                    <a:cxn ang="0">
                      <a:pos x="32" y="56"/>
                    </a:cxn>
                    <a:cxn ang="0">
                      <a:pos x="19" y="60"/>
                    </a:cxn>
                    <a:cxn ang="0">
                      <a:pos x="7" y="58"/>
                    </a:cxn>
                    <a:cxn ang="0">
                      <a:pos x="0" y="54"/>
                    </a:cxn>
                    <a:cxn ang="0">
                      <a:pos x="1" y="45"/>
                    </a:cxn>
                    <a:cxn ang="0">
                      <a:pos x="10" y="13"/>
                    </a:cxn>
                    <a:cxn ang="0">
                      <a:pos x="11" y="11"/>
                    </a:cxn>
                    <a:cxn ang="0">
                      <a:pos x="23" y="11"/>
                    </a:cxn>
                    <a:cxn ang="0">
                      <a:pos x="41" y="7"/>
                    </a:cxn>
                    <a:cxn ang="0">
                      <a:pos x="51" y="0"/>
                    </a:cxn>
                    <a:cxn ang="0">
                      <a:pos x="59" y="7"/>
                    </a:cxn>
                    <a:cxn ang="0">
                      <a:pos x="64" y="10"/>
                    </a:cxn>
                    <a:cxn ang="0">
                      <a:pos x="55" y="15"/>
                    </a:cxn>
                    <a:cxn ang="0">
                      <a:pos x="41" y="19"/>
                    </a:cxn>
                    <a:cxn ang="0">
                      <a:pos x="36" y="24"/>
                    </a:cxn>
                  </a:cxnLst>
                  <a:rect l="0" t="0" r="r" b="b"/>
                  <a:pathLst>
                    <a:path w="64" h="62">
                      <a:moveTo>
                        <a:pt x="36" y="24"/>
                      </a:moveTo>
                      <a:cubicBezTo>
                        <a:pt x="36" y="27"/>
                        <a:pt x="39" y="29"/>
                        <a:pt x="41" y="31"/>
                      </a:cubicBezTo>
                      <a:cubicBezTo>
                        <a:pt x="44" y="34"/>
                        <a:pt x="47" y="38"/>
                        <a:pt x="44" y="41"/>
                      </a:cubicBezTo>
                      <a:cubicBezTo>
                        <a:pt x="37" y="48"/>
                        <a:pt x="36" y="53"/>
                        <a:pt x="32" y="56"/>
                      </a:cubicBezTo>
                      <a:cubicBezTo>
                        <a:pt x="29" y="60"/>
                        <a:pt x="24" y="59"/>
                        <a:pt x="19" y="60"/>
                      </a:cubicBezTo>
                      <a:cubicBezTo>
                        <a:pt x="14" y="62"/>
                        <a:pt x="12" y="60"/>
                        <a:pt x="7" y="58"/>
                      </a:cubicBezTo>
                      <a:cubicBezTo>
                        <a:pt x="7" y="57"/>
                        <a:pt x="3" y="55"/>
                        <a:pt x="0" y="54"/>
                      </a:cubicBezTo>
                      <a:cubicBezTo>
                        <a:pt x="0" y="51"/>
                        <a:pt x="0" y="48"/>
                        <a:pt x="1" y="45"/>
                      </a:cubicBezTo>
                      <a:cubicBezTo>
                        <a:pt x="4" y="34"/>
                        <a:pt x="8" y="24"/>
                        <a:pt x="10" y="13"/>
                      </a:cubicBezTo>
                      <a:cubicBezTo>
                        <a:pt x="11" y="12"/>
                        <a:pt x="11" y="11"/>
                        <a:pt x="11" y="11"/>
                      </a:cubicBezTo>
                      <a:cubicBezTo>
                        <a:pt x="15" y="10"/>
                        <a:pt x="20" y="11"/>
                        <a:pt x="23" y="11"/>
                      </a:cubicBezTo>
                      <a:cubicBezTo>
                        <a:pt x="29" y="10"/>
                        <a:pt x="36" y="9"/>
                        <a:pt x="41" y="7"/>
                      </a:cubicBezTo>
                      <a:cubicBezTo>
                        <a:pt x="45" y="5"/>
                        <a:pt x="48" y="3"/>
                        <a:pt x="51" y="0"/>
                      </a:cubicBezTo>
                      <a:cubicBezTo>
                        <a:pt x="54" y="2"/>
                        <a:pt x="57" y="4"/>
                        <a:pt x="59" y="7"/>
                      </a:cubicBezTo>
                      <a:cubicBezTo>
                        <a:pt x="61" y="8"/>
                        <a:pt x="62" y="9"/>
                        <a:pt x="64" y="10"/>
                      </a:cubicBezTo>
                      <a:cubicBezTo>
                        <a:pt x="61" y="12"/>
                        <a:pt x="58" y="13"/>
                        <a:pt x="55" y="15"/>
                      </a:cubicBezTo>
                      <a:cubicBezTo>
                        <a:pt x="51" y="16"/>
                        <a:pt x="45" y="17"/>
                        <a:pt x="41" y="19"/>
                      </a:cubicBezTo>
                      <a:cubicBezTo>
                        <a:pt x="39" y="20"/>
                        <a:pt x="36" y="21"/>
                        <a:pt x="36"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8" name="Freeform 370"/>
                <p:cNvSpPr/>
                <p:nvPr/>
              </p:nvSpPr>
              <p:spPr bwMode="auto">
                <a:xfrm>
                  <a:off x="3581394" y="3144835"/>
                  <a:ext cx="52387" cy="60325"/>
                </a:xfrm>
                <a:custGeom>
                  <a:avLst/>
                  <a:gdLst/>
                  <a:ahLst/>
                  <a:cxnLst>
                    <a:cxn ang="0">
                      <a:pos x="19" y="20"/>
                    </a:cxn>
                    <a:cxn ang="0">
                      <a:pos x="20" y="23"/>
                    </a:cxn>
                    <a:cxn ang="0">
                      <a:pos x="14" y="21"/>
                    </a:cxn>
                    <a:cxn ang="0">
                      <a:pos x="8" y="15"/>
                    </a:cxn>
                    <a:cxn ang="0">
                      <a:pos x="1" y="14"/>
                    </a:cxn>
                    <a:cxn ang="0">
                      <a:pos x="0" y="14"/>
                    </a:cxn>
                    <a:cxn ang="0">
                      <a:pos x="9" y="3"/>
                    </a:cxn>
                    <a:cxn ang="0">
                      <a:pos x="20" y="1"/>
                    </a:cxn>
                    <a:cxn ang="0">
                      <a:pos x="17" y="11"/>
                    </a:cxn>
                    <a:cxn ang="0">
                      <a:pos x="19" y="20"/>
                    </a:cxn>
                  </a:cxnLst>
                  <a:rect l="0" t="0" r="r" b="b"/>
                  <a:pathLst>
                    <a:path w="20" h="23">
                      <a:moveTo>
                        <a:pt x="19" y="20"/>
                      </a:moveTo>
                      <a:cubicBezTo>
                        <a:pt x="19" y="21"/>
                        <a:pt x="20" y="22"/>
                        <a:pt x="20" y="23"/>
                      </a:cubicBezTo>
                      <a:cubicBezTo>
                        <a:pt x="18" y="23"/>
                        <a:pt x="16" y="22"/>
                        <a:pt x="14" y="21"/>
                      </a:cubicBezTo>
                      <a:cubicBezTo>
                        <a:pt x="12" y="19"/>
                        <a:pt x="10" y="16"/>
                        <a:pt x="8" y="15"/>
                      </a:cubicBezTo>
                      <a:cubicBezTo>
                        <a:pt x="6" y="14"/>
                        <a:pt x="3" y="14"/>
                        <a:pt x="1" y="14"/>
                      </a:cubicBezTo>
                      <a:cubicBezTo>
                        <a:pt x="1" y="14"/>
                        <a:pt x="0" y="14"/>
                        <a:pt x="0" y="14"/>
                      </a:cubicBezTo>
                      <a:cubicBezTo>
                        <a:pt x="2" y="9"/>
                        <a:pt x="5" y="5"/>
                        <a:pt x="9" y="3"/>
                      </a:cubicBezTo>
                      <a:cubicBezTo>
                        <a:pt x="12" y="0"/>
                        <a:pt x="16" y="0"/>
                        <a:pt x="20" y="1"/>
                      </a:cubicBezTo>
                      <a:cubicBezTo>
                        <a:pt x="18" y="5"/>
                        <a:pt x="16" y="6"/>
                        <a:pt x="17" y="11"/>
                      </a:cubicBezTo>
                      <a:cubicBezTo>
                        <a:pt x="17" y="14"/>
                        <a:pt x="17" y="17"/>
                        <a:pt x="19"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9" name="Freeform 371"/>
                <p:cNvSpPr/>
                <p:nvPr/>
              </p:nvSpPr>
              <p:spPr bwMode="auto">
                <a:xfrm>
                  <a:off x="3428994" y="2579687"/>
                  <a:ext cx="152400" cy="131762"/>
                </a:xfrm>
                <a:custGeom>
                  <a:avLst/>
                  <a:gdLst/>
                  <a:ahLst/>
                  <a:cxnLst>
                    <a:cxn ang="0">
                      <a:pos x="58" y="45"/>
                    </a:cxn>
                    <a:cxn ang="0">
                      <a:pos x="57" y="45"/>
                    </a:cxn>
                    <a:cxn ang="0">
                      <a:pos x="51" y="50"/>
                    </a:cxn>
                    <a:cxn ang="0">
                      <a:pos x="49" y="50"/>
                    </a:cxn>
                    <a:cxn ang="0">
                      <a:pos x="46" y="43"/>
                    </a:cxn>
                    <a:cxn ang="0">
                      <a:pos x="41" y="37"/>
                    </a:cxn>
                    <a:cxn ang="0">
                      <a:pos x="33" y="35"/>
                    </a:cxn>
                    <a:cxn ang="0">
                      <a:pos x="19" y="31"/>
                    </a:cxn>
                    <a:cxn ang="0">
                      <a:pos x="19" y="31"/>
                    </a:cxn>
                    <a:cxn ang="0">
                      <a:pos x="16" y="29"/>
                    </a:cxn>
                    <a:cxn ang="0">
                      <a:pos x="11" y="24"/>
                    </a:cxn>
                    <a:cxn ang="0">
                      <a:pos x="10" y="17"/>
                    </a:cxn>
                    <a:cxn ang="0">
                      <a:pos x="0" y="5"/>
                    </a:cxn>
                    <a:cxn ang="0">
                      <a:pos x="8" y="3"/>
                    </a:cxn>
                    <a:cxn ang="0">
                      <a:pos x="19" y="1"/>
                    </a:cxn>
                    <a:cxn ang="0">
                      <a:pos x="21" y="0"/>
                    </a:cxn>
                    <a:cxn ang="0">
                      <a:pos x="29" y="5"/>
                    </a:cxn>
                    <a:cxn ang="0">
                      <a:pos x="35" y="12"/>
                    </a:cxn>
                    <a:cxn ang="0">
                      <a:pos x="37" y="18"/>
                    </a:cxn>
                    <a:cxn ang="0">
                      <a:pos x="41" y="21"/>
                    </a:cxn>
                    <a:cxn ang="0">
                      <a:pos x="43" y="28"/>
                    </a:cxn>
                    <a:cxn ang="0">
                      <a:pos x="50" y="35"/>
                    </a:cxn>
                    <a:cxn ang="0">
                      <a:pos x="57" y="44"/>
                    </a:cxn>
                    <a:cxn ang="0">
                      <a:pos x="58" y="45"/>
                    </a:cxn>
                  </a:cxnLst>
                  <a:rect l="0" t="0" r="r" b="b"/>
                  <a:pathLst>
                    <a:path w="58" h="50">
                      <a:moveTo>
                        <a:pt x="58" y="45"/>
                      </a:moveTo>
                      <a:cubicBezTo>
                        <a:pt x="58" y="45"/>
                        <a:pt x="58" y="45"/>
                        <a:pt x="57" y="45"/>
                      </a:cubicBezTo>
                      <a:cubicBezTo>
                        <a:pt x="55" y="46"/>
                        <a:pt x="51" y="47"/>
                        <a:pt x="51" y="50"/>
                      </a:cubicBezTo>
                      <a:cubicBezTo>
                        <a:pt x="51" y="50"/>
                        <a:pt x="50" y="50"/>
                        <a:pt x="49" y="50"/>
                      </a:cubicBezTo>
                      <a:cubicBezTo>
                        <a:pt x="47" y="48"/>
                        <a:pt x="46" y="46"/>
                        <a:pt x="46" y="43"/>
                      </a:cubicBezTo>
                      <a:cubicBezTo>
                        <a:pt x="45" y="39"/>
                        <a:pt x="44" y="38"/>
                        <a:pt x="41" y="37"/>
                      </a:cubicBezTo>
                      <a:cubicBezTo>
                        <a:pt x="38" y="36"/>
                        <a:pt x="35" y="36"/>
                        <a:pt x="33" y="35"/>
                      </a:cubicBezTo>
                      <a:cubicBezTo>
                        <a:pt x="28" y="33"/>
                        <a:pt x="24" y="32"/>
                        <a:pt x="19" y="31"/>
                      </a:cubicBezTo>
                      <a:cubicBezTo>
                        <a:pt x="19" y="31"/>
                        <a:pt x="19" y="31"/>
                        <a:pt x="19" y="31"/>
                      </a:cubicBezTo>
                      <a:cubicBezTo>
                        <a:pt x="18" y="30"/>
                        <a:pt x="17" y="30"/>
                        <a:pt x="16" y="29"/>
                      </a:cubicBezTo>
                      <a:cubicBezTo>
                        <a:pt x="12" y="28"/>
                        <a:pt x="10" y="29"/>
                        <a:pt x="11" y="24"/>
                      </a:cubicBezTo>
                      <a:cubicBezTo>
                        <a:pt x="11" y="21"/>
                        <a:pt x="11" y="19"/>
                        <a:pt x="10" y="17"/>
                      </a:cubicBezTo>
                      <a:cubicBezTo>
                        <a:pt x="8" y="11"/>
                        <a:pt x="5" y="8"/>
                        <a:pt x="0" y="5"/>
                      </a:cubicBezTo>
                      <a:cubicBezTo>
                        <a:pt x="3" y="4"/>
                        <a:pt x="5" y="3"/>
                        <a:pt x="8" y="3"/>
                      </a:cubicBezTo>
                      <a:cubicBezTo>
                        <a:pt x="12" y="2"/>
                        <a:pt x="16" y="2"/>
                        <a:pt x="19" y="1"/>
                      </a:cubicBezTo>
                      <a:cubicBezTo>
                        <a:pt x="20" y="0"/>
                        <a:pt x="21" y="0"/>
                        <a:pt x="21" y="0"/>
                      </a:cubicBezTo>
                      <a:cubicBezTo>
                        <a:pt x="24" y="2"/>
                        <a:pt x="27" y="3"/>
                        <a:pt x="29" y="5"/>
                      </a:cubicBezTo>
                      <a:cubicBezTo>
                        <a:pt x="32" y="7"/>
                        <a:pt x="34" y="9"/>
                        <a:pt x="35" y="12"/>
                      </a:cubicBezTo>
                      <a:cubicBezTo>
                        <a:pt x="36" y="14"/>
                        <a:pt x="36" y="16"/>
                        <a:pt x="37" y="18"/>
                      </a:cubicBezTo>
                      <a:cubicBezTo>
                        <a:pt x="38" y="19"/>
                        <a:pt x="40" y="20"/>
                        <a:pt x="41" y="21"/>
                      </a:cubicBezTo>
                      <a:cubicBezTo>
                        <a:pt x="43" y="24"/>
                        <a:pt x="43" y="25"/>
                        <a:pt x="43" y="28"/>
                      </a:cubicBezTo>
                      <a:cubicBezTo>
                        <a:pt x="44" y="33"/>
                        <a:pt x="47" y="32"/>
                        <a:pt x="50" y="35"/>
                      </a:cubicBezTo>
                      <a:cubicBezTo>
                        <a:pt x="53" y="37"/>
                        <a:pt x="56" y="41"/>
                        <a:pt x="57" y="44"/>
                      </a:cubicBezTo>
                      <a:cubicBezTo>
                        <a:pt x="58" y="44"/>
                        <a:pt x="58" y="44"/>
                        <a:pt x="58" y="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0" name="Freeform 372"/>
                <p:cNvSpPr/>
                <p:nvPr/>
              </p:nvSpPr>
              <p:spPr bwMode="auto">
                <a:xfrm>
                  <a:off x="7061188" y="2173287"/>
                  <a:ext cx="3175" cy="1587"/>
                </a:xfrm>
                <a:custGeom>
                  <a:avLst/>
                  <a:gdLst/>
                  <a:ahLst/>
                  <a:cxnLst>
                    <a:cxn ang="0">
                      <a:pos x="0" y="1"/>
                    </a:cxn>
                    <a:cxn ang="0">
                      <a:pos x="1" y="0"/>
                    </a:cxn>
                  </a:cxnLst>
                  <a:rect l="0" t="0" r="r" b="b"/>
                  <a:pathLst>
                    <a:path w="1" h="1">
                      <a:moveTo>
                        <a:pt x="0" y="1"/>
                      </a:moveTo>
                      <a:cubicBezTo>
                        <a:pt x="0" y="1"/>
                        <a:pt x="0" y="1"/>
                        <a:pt x="1"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1" name="Freeform 373"/>
                <p:cNvSpPr>
                  <a:spLocks noEditPoints="1"/>
                </p:cNvSpPr>
                <p:nvPr/>
              </p:nvSpPr>
              <p:spPr bwMode="auto">
                <a:xfrm>
                  <a:off x="3570282" y="1731963"/>
                  <a:ext cx="1576385" cy="874712"/>
                </a:xfrm>
                <a:custGeom>
                  <a:avLst/>
                  <a:gdLst/>
                  <a:ahLst/>
                  <a:cxnLst>
                    <a:cxn ang="0">
                      <a:pos x="561" y="117"/>
                    </a:cxn>
                    <a:cxn ang="0">
                      <a:pos x="511" y="103"/>
                    </a:cxn>
                    <a:cxn ang="0">
                      <a:pos x="473" y="64"/>
                    </a:cxn>
                    <a:cxn ang="0">
                      <a:pos x="442" y="22"/>
                    </a:cxn>
                    <a:cxn ang="0">
                      <a:pos x="403" y="35"/>
                    </a:cxn>
                    <a:cxn ang="0">
                      <a:pos x="370" y="34"/>
                    </a:cxn>
                    <a:cxn ang="0">
                      <a:pos x="351" y="6"/>
                    </a:cxn>
                    <a:cxn ang="0">
                      <a:pos x="303" y="19"/>
                    </a:cxn>
                    <a:cxn ang="0">
                      <a:pos x="276" y="26"/>
                    </a:cxn>
                    <a:cxn ang="0">
                      <a:pos x="216" y="40"/>
                    </a:cxn>
                    <a:cxn ang="0">
                      <a:pos x="229" y="60"/>
                    </a:cxn>
                    <a:cxn ang="0">
                      <a:pos x="210" y="79"/>
                    </a:cxn>
                    <a:cxn ang="0">
                      <a:pos x="208" y="92"/>
                    </a:cxn>
                    <a:cxn ang="0">
                      <a:pos x="222" y="113"/>
                    </a:cxn>
                    <a:cxn ang="0">
                      <a:pos x="158" y="112"/>
                    </a:cxn>
                    <a:cxn ang="0">
                      <a:pos x="124" y="119"/>
                    </a:cxn>
                    <a:cxn ang="0">
                      <a:pos x="70" y="97"/>
                    </a:cxn>
                    <a:cxn ang="0">
                      <a:pos x="31" y="120"/>
                    </a:cxn>
                    <a:cxn ang="0">
                      <a:pos x="28" y="143"/>
                    </a:cxn>
                    <a:cxn ang="0">
                      <a:pos x="7" y="138"/>
                    </a:cxn>
                    <a:cxn ang="0">
                      <a:pos x="1" y="173"/>
                    </a:cxn>
                    <a:cxn ang="0">
                      <a:pos x="31" y="207"/>
                    </a:cxn>
                    <a:cxn ang="0">
                      <a:pos x="65" y="207"/>
                    </a:cxn>
                    <a:cxn ang="0">
                      <a:pos x="100" y="244"/>
                    </a:cxn>
                    <a:cxn ang="0">
                      <a:pos x="53" y="257"/>
                    </a:cxn>
                    <a:cxn ang="0">
                      <a:pos x="87" y="312"/>
                    </a:cxn>
                    <a:cxn ang="0">
                      <a:pos x="135" y="321"/>
                    </a:cxn>
                    <a:cxn ang="0">
                      <a:pos x="136" y="264"/>
                    </a:cxn>
                    <a:cxn ang="0">
                      <a:pos x="170" y="238"/>
                    </a:cxn>
                    <a:cxn ang="0">
                      <a:pos x="194" y="227"/>
                    </a:cxn>
                    <a:cxn ang="0">
                      <a:pos x="225" y="219"/>
                    </a:cxn>
                    <a:cxn ang="0">
                      <a:pos x="205" y="255"/>
                    </a:cxn>
                    <a:cxn ang="0">
                      <a:pos x="269" y="282"/>
                    </a:cxn>
                    <a:cxn ang="0">
                      <a:pos x="292" y="308"/>
                    </a:cxn>
                    <a:cxn ang="0">
                      <a:pos x="319" y="331"/>
                    </a:cxn>
                    <a:cxn ang="0">
                      <a:pos x="348" y="325"/>
                    </a:cxn>
                    <a:cxn ang="0">
                      <a:pos x="360" y="311"/>
                    </a:cxn>
                    <a:cxn ang="0">
                      <a:pos x="407" y="297"/>
                    </a:cxn>
                    <a:cxn ang="0">
                      <a:pos x="435" y="294"/>
                    </a:cxn>
                    <a:cxn ang="0">
                      <a:pos x="493" y="299"/>
                    </a:cxn>
                    <a:cxn ang="0">
                      <a:pos x="508" y="279"/>
                    </a:cxn>
                    <a:cxn ang="0">
                      <a:pos x="503" y="248"/>
                    </a:cxn>
                    <a:cxn ang="0">
                      <a:pos x="536" y="234"/>
                    </a:cxn>
                    <a:cxn ang="0">
                      <a:pos x="565" y="202"/>
                    </a:cxn>
                    <a:cxn ang="0">
                      <a:pos x="583" y="188"/>
                    </a:cxn>
                    <a:cxn ang="0">
                      <a:pos x="597" y="155"/>
                    </a:cxn>
                    <a:cxn ang="0">
                      <a:pos x="425" y="235"/>
                    </a:cxn>
                    <a:cxn ang="0">
                      <a:pos x="431" y="210"/>
                    </a:cxn>
                    <a:cxn ang="0">
                      <a:pos x="494" y="215"/>
                    </a:cxn>
                  </a:cxnLst>
                  <a:rect l="0" t="0" r="r" b="b"/>
                  <a:pathLst>
                    <a:path w="600" h="333">
                      <a:moveTo>
                        <a:pt x="597" y="155"/>
                      </a:moveTo>
                      <a:cubicBezTo>
                        <a:pt x="594" y="149"/>
                        <a:pt x="588" y="149"/>
                        <a:pt x="582" y="148"/>
                      </a:cubicBezTo>
                      <a:cubicBezTo>
                        <a:pt x="576" y="147"/>
                        <a:pt x="573" y="142"/>
                        <a:pt x="571" y="136"/>
                      </a:cubicBezTo>
                      <a:cubicBezTo>
                        <a:pt x="568" y="129"/>
                        <a:pt x="565" y="122"/>
                        <a:pt x="561" y="117"/>
                      </a:cubicBezTo>
                      <a:cubicBezTo>
                        <a:pt x="558" y="114"/>
                        <a:pt x="557" y="114"/>
                        <a:pt x="553" y="114"/>
                      </a:cubicBezTo>
                      <a:cubicBezTo>
                        <a:pt x="549" y="113"/>
                        <a:pt x="547" y="115"/>
                        <a:pt x="544" y="116"/>
                      </a:cubicBezTo>
                      <a:cubicBezTo>
                        <a:pt x="539" y="117"/>
                        <a:pt x="529" y="117"/>
                        <a:pt x="525" y="114"/>
                      </a:cubicBezTo>
                      <a:cubicBezTo>
                        <a:pt x="523" y="111"/>
                        <a:pt x="515" y="102"/>
                        <a:pt x="511" y="103"/>
                      </a:cubicBezTo>
                      <a:cubicBezTo>
                        <a:pt x="507" y="105"/>
                        <a:pt x="510" y="113"/>
                        <a:pt x="509" y="116"/>
                      </a:cubicBezTo>
                      <a:cubicBezTo>
                        <a:pt x="507" y="122"/>
                        <a:pt x="500" y="111"/>
                        <a:pt x="498" y="109"/>
                      </a:cubicBezTo>
                      <a:cubicBezTo>
                        <a:pt x="489" y="101"/>
                        <a:pt x="488" y="88"/>
                        <a:pt x="481" y="78"/>
                      </a:cubicBezTo>
                      <a:cubicBezTo>
                        <a:pt x="478" y="73"/>
                        <a:pt x="476" y="69"/>
                        <a:pt x="473" y="64"/>
                      </a:cubicBezTo>
                      <a:cubicBezTo>
                        <a:pt x="472" y="61"/>
                        <a:pt x="470" y="58"/>
                        <a:pt x="469" y="55"/>
                      </a:cubicBezTo>
                      <a:cubicBezTo>
                        <a:pt x="467" y="53"/>
                        <a:pt x="465" y="50"/>
                        <a:pt x="464" y="47"/>
                      </a:cubicBezTo>
                      <a:cubicBezTo>
                        <a:pt x="461" y="42"/>
                        <a:pt x="454" y="39"/>
                        <a:pt x="453" y="33"/>
                      </a:cubicBezTo>
                      <a:cubicBezTo>
                        <a:pt x="451" y="29"/>
                        <a:pt x="448" y="20"/>
                        <a:pt x="442" y="22"/>
                      </a:cubicBezTo>
                      <a:cubicBezTo>
                        <a:pt x="438" y="23"/>
                        <a:pt x="437" y="26"/>
                        <a:pt x="435" y="29"/>
                      </a:cubicBezTo>
                      <a:cubicBezTo>
                        <a:pt x="434" y="31"/>
                        <a:pt x="432" y="34"/>
                        <a:pt x="430" y="36"/>
                      </a:cubicBezTo>
                      <a:cubicBezTo>
                        <a:pt x="427" y="38"/>
                        <a:pt x="420" y="43"/>
                        <a:pt x="416" y="44"/>
                      </a:cubicBezTo>
                      <a:cubicBezTo>
                        <a:pt x="410" y="44"/>
                        <a:pt x="408" y="37"/>
                        <a:pt x="403" y="35"/>
                      </a:cubicBezTo>
                      <a:cubicBezTo>
                        <a:pt x="401" y="38"/>
                        <a:pt x="397" y="33"/>
                        <a:pt x="395" y="32"/>
                      </a:cubicBezTo>
                      <a:cubicBezTo>
                        <a:pt x="393" y="31"/>
                        <a:pt x="389" y="30"/>
                        <a:pt x="387" y="30"/>
                      </a:cubicBezTo>
                      <a:cubicBezTo>
                        <a:pt x="384" y="30"/>
                        <a:pt x="381" y="31"/>
                        <a:pt x="379" y="32"/>
                      </a:cubicBezTo>
                      <a:cubicBezTo>
                        <a:pt x="376" y="33"/>
                        <a:pt x="372" y="35"/>
                        <a:pt x="370" y="34"/>
                      </a:cubicBezTo>
                      <a:cubicBezTo>
                        <a:pt x="368" y="33"/>
                        <a:pt x="367" y="28"/>
                        <a:pt x="367" y="26"/>
                      </a:cubicBezTo>
                      <a:cubicBezTo>
                        <a:pt x="366" y="23"/>
                        <a:pt x="365" y="21"/>
                        <a:pt x="364" y="18"/>
                      </a:cubicBezTo>
                      <a:cubicBezTo>
                        <a:pt x="363" y="15"/>
                        <a:pt x="362" y="13"/>
                        <a:pt x="360" y="11"/>
                      </a:cubicBezTo>
                      <a:cubicBezTo>
                        <a:pt x="357" y="9"/>
                        <a:pt x="353" y="8"/>
                        <a:pt x="351" y="6"/>
                      </a:cubicBezTo>
                      <a:cubicBezTo>
                        <a:pt x="349" y="4"/>
                        <a:pt x="349" y="1"/>
                        <a:pt x="346" y="0"/>
                      </a:cubicBezTo>
                      <a:cubicBezTo>
                        <a:pt x="343" y="0"/>
                        <a:pt x="341" y="1"/>
                        <a:pt x="339" y="2"/>
                      </a:cubicBezTo>
                      <a:cubicBezTo>
                        <a:pt x="333" y="6"/>
                        <a:pt x="327" y="10"/>
                        <a:pt x="321" y="13"/>
                      </a:cubicBezTo>
                      <a:cubicBezTo>
                        <a:pt x="315" y="15"/>
                        <a:pt x="308" y="16"/>
                        <a:pt x="303" y="19"/>
                      </a:cubicBezTo>
                      <a:cubicBezTo>
                        <a:pt x="299" y="21"/>
                        <a:pt x="296" y="20"/>
                        <a:pt x="292" y="21"/>
                      </a:cubicBezTo>
                      <a:cubicBezTo>
                        <a:pt x="291" y="22"/>
                        <a:pt x="290" y="23"/>
                        <a:pt x="288" y="23"/>
                      </a:cubicBezTo>
                      <a:cubicBezTo>
                        <a:pt x="287" y="24"/>
                        <a:pt x="285" y="23"/>
                        <a:pt x="283" y="24"/>
                      </a:cubicBezTo>
                      <a:cubicBezTo>
                        <a:pt x="281" y="24"/>
                        <a:pt x="278" y="25"/>
                        <a:pt x="276" y="26"/>
                      </a:cubicBezTo>
                      <a:cubicBezTo>
                        <a:pt x="272" y="27"/>
                        <a:pt x="268" y="28"/>
                        <a:pt x="265" y="29"/>
                      </a:cubicBezTo>
                      <a:cubicBezTo>
                        <a:pt x="258" y="31"/>
                        <a:pt x="252" y="33"/>
                        <a:pt x="246" y="33"/>
                      </a:cubicBezTo>
                      <a:cubicBezTo>
                        <a:pt x="240" y="34"/>
                        <a:pt x="236" y="34"/>
                        <a:pt x="231" y="36"/>
                      </a:cubicBezTo>
                      <a:cubicBezTo>
                        <a:pt x="227" y="37"/>
                        <a:pt x="219" y="36"/>
                        <a:pt x="216" y="40"/>
                      </a:cubicBezTo>
                      <a:cubicBezTo>
                        <a:pt x="213" y="43"/>
                        <a:pt x="217" y="45"/>
                        <a:pt x="219" y="47"/>
                      </a:cubicBezTo>
                      <a:cubicBezTo>
                        <a:pt x="220" y="49"/>
                        <a:pt x="222" y="52"/>
                        <a:pt x="223" y="55"/>
                      </a:cubicBezTo>
                      <a:cubicBezTo>
                        <a:pt x="223" y="55"/>
                        <a:pt x="222" y="57"/>
                        <a:pt x="223" y="58"/>
                      </a:cubicBezTo>
                      <a:cubicBezTo>
                        <a:pt x="223" y="59"/>
                        <a:pt x="227" y="59"/>
                        <a:pt x="229" y="60"/>
                      </a:cubicBezTo>
                      <a:cubicBezTo>
                        <a:pt x="233" y="61"/>
                        <a:pt x="231" y="62"/>
                        <a:pt x="228" y="64"/>
                      </a:cubicBezTo>
                      <a:cubicBezTo>
                        <a:pt x="225" y="66"/>
                        <a:pt x="221" y="67"/>
                        <a:pt x="218" y="69"/>
                      </a:cubicBezTo>
                      <a:cubicBezTo>
                        <a:pt x="216" y="70"/>
                        <a:pt x="212" y="71"/>
                        <a:pt x="211" y="72"/>
                      </a:cubicBezTo>
                      <a:cubicBezTo>
                        <a:pt x="209" y="74"/>
                        <a:pt x="210" y="77"/>
                        <a:pt x="210" y="79"/>
                      </a:cubicBezTo>
                      <a:cubicBezTo>
                        <a:pt x="210" y="81"/>
                        <a:pt x="210" y="82"/>
                        <a:pt x="209" y="83"/>
                      </a:cubicBezTo>
                      <a:cubicBezTo>
                        <a:pt x="208" y="84"/>
                        <a:pt x="207" y="83"/>
                        <a:pt x="206" y="84"/>
                      </a:cubicBezTo>
                      <a:cubicBezTo>
                        <a:pt x="205" y="85"/>
                        <a:pt x="206" y="85"/>
                        <a:pt x="205" y="86"/>
                      </a:cubicBezTo>
                      <a:cubicBezTo>
                        <a:pt x="204" y="90"/>
                        <a:pt x="205" y="90"/>
                        <a:pt x="208" y="92"/>
                      </a:cubicBezTo>
                      <a:cubicBezTo>
                        <a:pt x="209" y="93"/>
                        <a:pt x="210" y="94"/>
                        <a:pt x="211" y="96"/>
                      </a:cubicBezTo>
                      <a:cubicBezTo>
                        <a:pt x="212" y="97"/>
                        <a:pt x="214" y="97"/>
                        <a:pt x="215" y="98"/>
                      </a:cubicBezTo>
                      <a:cubicBezTo>
                        <a:pt x="217" y="100"/>
                        <a:pt x="221" y="102"/>
                        <a:pt x="222" y="105"/>
                      </a:cubicBezTo>
                      <a:cubicBezTo>
                        <a:pt x="223" y="107"/>
                        <a:pt x="222" y="111"/>
                        <a:pt x="222" y="113"/>
                      </a:cubicBezTo>
                      <a:cubicBezTo>
                        <a:pt x="221" y="120"/>
                        <a:pt x="215" y="118"/>
                        <a:pt x="210" y="120"/>
                      </a:cubicBezTo>
                      <a:cubicBezTo>
                        <a:pt x="204" y="122"/>
                        <a:pt x="199" y="123"/>
                        <a:pt x="193" y="123"/>
                      </a:cubicBezTo>
                      <a:cubicBezTo>
                        <a:pt x="187" y="123"/>
                        <a:pt x="181" y="120"/>
                        <a:pt x="175" y="117"/>
                      </a:cubicBezTo>
                      <a:cubicBezTo>
                        <a:pt x="169" y="114"/>
                        <a:pt x="165" y="112"/>
                        <a:pt x="158" y="112"/>
                      </a:cubicBezTo>
                      <a:cubicBezTo>
                        <a:pt x="156" y="112"/>
                        <a:pt x="152" y="111"/>
                        <a:pt x="150" y="112"/>
                      </a:cubicBezTo>
                      <a:cubicBezTo>
                        <a:pt x="148" y="112"/>
                        <a:pt x="147" y="114"/>
                        <a:pt x="145" y="115"/>
                      </a:cubicBezTo>
                      <a:cubicBezTo>
                        <a:pt x="144" y="115"/>
                        <a:pt x="142" y="115"/>
                        <a:pt x="141" y="116"/>
                      </a:cubicBezTo>
                      <a:cubicBezTo>
                        <a:pt x="135" y="118"/>
                        <a:pt x="130" y="120"/>
                        <a:pt x="124" y="119"/>
                      </a:cubicBezTo>
                      <a:cubicBezTo>
                        <a:pt x="120" y="118"/>
                        <a:pt x="118" y="116"/>
                        <a:pt x="115" y="114"/>
                      </a:cubicBezTo>
                      <a:cubicBezTo>
                        <a:pt x="111" y="111"/>
                        <a:pt x="107" y="110"/>
                        <a:pt x="103" y="107"/>
                      </a:cubicBezTo>
                      <a:cubicBezTo>
                        <a:pt x="95" y="102"/>
                        <a:pt x="87" y="99"/>
                        <a:pt x="77" y="98"/>
                      </a:cubicBezTo>
                      <a:cubicBezTo>
                        <a:pt x="75" y="98"/>
                        <a:pt x="73" y="98"/>
                        <a:pt x="70" y="97"/>
                      </a:cubicBezTo>
                      <a:cubicBezTo>
                        <a:pt x="68" y="96"/>
                        <a:pt x="66" y="94"/>
                        <a:pt x="63" y="93"/>
                      </a:cubicBezTo>
                      <a:cubicBezTo>
                        <a:pt x="59" y="92"/>
                        <a:pt x="57" y="95"/>
                        <a:pt x="54" y="99"/>
                      </a:cubicBezTo>
                      <a:cubicBezTo>
                        <a:pt x="51" y="102"/>
                        <a:pt x="50" y="105"/>
                        <a:pt x="46" y="108"/>
                      </a:cubicBezTo>
                      <a:cubicBezTo>
                        <a:pt x="41" y="112"/>
                        <a:pt x="34" y="114"/>
                        <a:pt x="31" y="120"/>
                      </a:cubicBezTo>
                      <a:cubicBezTo>
                        <a:pt x="30" y="122"/>
                        <a:pt x="30" y="127"/>
                        <a:pt x="30" y="129"/>
                      </a:cubicBezTo>
                      <a:cubicBezTo>
                        <a:pt x="30" y="132"/>
                        <a:pt x="32" y="132"/>
                        <a:pt x="34" y="134"/>
                      </a:cubicBezTo>
                      <a:cubicBezTo>
                        <a:pt x="36" y="135"/>
                        <a:pt x="38" y="137"/>
                        <a:pt x="36" y="140"/>
                      </a:cubicBezTo>
                      <a:cubicBezTo>
                        <a:pt x="35" y="143"/>
                        <a:pt x="31" y="143"/>
                        <a:pt x="28" y="143"/>
                      </a:cubicBezTo>
                      <a:cubicBezTo>
                        <a:pt x="26" y="143"/>
                        <a:pt x="24" y="142"/>
                        <a:pt x="21" y="140"/>
                      </a:cubicBezTo>
                      <a:cubicBezTo>
                        <a:pt x="20" y="139"/>
                        <a:pt x="20" y="139"/>
                        <a:pt x="19" y="138"/>
                      </a:cubicBezTo>
                      <a:cubicBezTo>
                        <a:pt x="17" y="137"/>
                        <a:pt x="15" y="136"/>
                        <a:pt x="14" y="136"/>
                      </a:cubicBezTo>
                      <a:cubicBezTo>
                        <a:pt x="11" y="135"/>
                        <a:pt x="10" y="137"/>
                        <a:pt x="7" y="138"/>
                      </a:cubicBezTo>
                      <a:cubicBezTo>
                        <a:pt x="4" y="139"/>
                        <a:pt x="3" y="138"/>
                        <a:pt x="3" y="143"/>
                      </a:cubicBezTo>
                      <a:cubicBezTo>
                        <a:pt x="3" y="148"/>
                        <a:pt x="4" y="153"/>
                        <a:pt x="4" y="158"/>
                      </a:cubicBezTo>
                      <a:cubicBezTo>
                        <a:pt x="3" y="161"/>
                        <a:pt x="2" y="163"/>
                        <a:pt x="1" y="165"/>
                      </a:cubicBezTo>
                      <a:cubicBezTo>
                        <a:pt x="0" y="167"/>
                        <a:pt x="1" y="171"/>
                        <a:pt x="1" y="173"/>
                      </a:cubicBezTo>
                      <a:cubicBezTo>
                        <a:pt x="3" y="177"/>
                        <a:pt x="7" y="181"/>
                        <a:pt x="10" y="185"/>
                      </a:cubicBezTo>
                      <a:cubicBezTo>
                        <a:pt x="14" y="188"/>
                        <a:pt x="19" y="192"/>
                        <a:pt x="23" y="195"/>
                      </a:cubicBezTo>
                      <a:cubicBezTo>
                        <a:pt x="26" y="197"/>
                        <a:pt x="28" y="200"/>
                        <a:pt x="30" y="203"/>
                      </a:cubicBezTo>
                      <a:cubicBezTo>
                        <a:pt x="31" y="204"/>
                        <a:pt x="30" y="205"/>
                        <a:pt x="31" y="207"/>
                      </a:cubicBezTo>
                      <a:cubicBezTo>
                        <a:pt x="32" y="209"/>
                        <a:pt x="32" y="211"/>
                        <a:pt x="34" y="213"/>
                      </a:cubicBezTo>
                      <a:cubicBezTo>
                        <a:pt x="36" y="216"/>
                        <a:pt x="38" y="219"/>
                        <a:pt x="38" y="223"/>
                      </a:cubicBezTo>
                      <a:cubicBezTo>
                        <a:pt x="39" y="222"/>
                        <a:pt x="40" y="222"/>
                        <a:pt x="41" y="221"/>
                      </a:cubicBezTo>
                      <a:cubicBezTo>
                        <a:pt x="48" y="217"/>
                        <a:pt x="57" y="208"/>
                        <a:pt x="65" y="207"/>
                      </a:cubicBezTo>
                      <a:cubicBezTo>
                        <a:pt x="71" y="207"/>
                        <a:pt x="76" y="209"/>
                        <a:pt x="82" y="210"/>
                      </a:cubicBezTo>
                      <a:cubicBezTo>
                        <a:pt x="86" y="212"/>
                        <a:pt x="93" y="212"/>
                        <a:pt x="97" y="215"/>
                      </a:cubicBezTo>
                      <a:cubicBezTo>
                        <a:pt x="101" y="218"/>
                        <a:pt x="98" y="224"/>
                        <a:pt x="98" y="229"/>
                      </a:cubicBezTo>
                      <a:cubicBezTo>
                        <a:pt x="98" y="232"/>
                        <a:pt x="102" y="242"/>
                        <a:pt x="100" y="244"/>
                      </a:cubicBezTo>
                      <a:cubicBezTo>
                        <a:pt x="98" y="247"/>
                        <a:pt x="88" y="243"/>
                        <a:pt x="86" y="242"/>
                      </a:cubicBezTo>
                      <a:cubicBezTo>
                        <a:pt x="79" y="241"/>
                        <a:pt x="72" y="239"/>
                        <a:pt x="71" y="247"/>
                      </a:cubicBezTo>
                      <a:cubicBezTo>
                        <a:pt x="70" y="252"/>
                        <a:pt x="73" y="258"/>
                        <a:pt x="68" y="259"/>
                      </a:cubicBezTo>
                      <a:cubicBezTo>
                        <a:pt x="63" y="261"/>
                        <a:pt x="58" y="257"/>
                        <a:pt x="53" y="257"/>
                      </a:cubicBezTo>
                      <a:cubicBezTo>
                        <a:pt x="51" y="265"/>
                        <a:pt x="64" y="276"/>
                        <a:pt x="69" y="282"/>
                      </a:cubicBezTo>
                      <a:cubicBezTo>
                        <a:pt x="73" y="288"/>
                        <a:pt x="78" y="290"/>
                        <a:pt x="84" y="294"/>
                      </a:cubicBezTo>
                      <a:cubicBezTo>
                        <a:pt x="89" y="297"/>
                        <a:pt x="87" y="301"/>
                        <a:pt x="87" y="306"/>
                      </a:cubicBezTo>
                      <a:cubicBezTo>
                        <a:pt x="87" y="308"/>
                        <a:pt x="87" y="310"/>
                        <a:pt x="87" y="312"/>
                      </a:cubicBezTo>
                      <a:cubicBezTo>
                        <a:pt x="90" y="310"/>
                        <a:pt x="94" y="306"/>
                        <a:pt x="97" y="305"/>
                      </a:cubicBezTo>
                      <a:cubicBezTo>
                        <a:pt x="101" y="304"/>
                        <a:pt x="106" y="304"/>
                        <a:pt x="110" y="304"/>
                      </a:cubicBezTo>
                      <a:cubicBezTo>
                        <a:pt x="117" y="305"/>
                        <a:pt x="117" y="309"/>
                        <a:pt x="120" y="314"/>
                      </a:cubicBezTo>
                      <a:cubicBezTo>
                        <a:pt x="123" y="318"/>
                        <a:pt x="131" y="320"/>
                        <a:pt x="135" y="321"/>
                      </a:cubicBezTo>
                      <a:cubicBezTo>
                        <a:pt x="138" y="321"/>
                        <a:pt x="139" y="322"/>
                        <a:pt x="141" y="323"/>
                      </a:cubicBezTo>
                      <a:cubicBezTo>
                        <a:pt x="141" y="319"/>
                        <a:pt x="141" y="315"/>
                        <a:pt x="140" y="314"/>
                      </a:cubicBezTo>
                      <a:cubicBezTo>
                        <a:pt x="139" y="308"/>
                        <a:pt x="140" y="302"/>
                        <a:pt x="139" y="296"/>
                      </a:cubicBezTo>
                      <a:cubicBezTo>
                        <a:pt x="137" y="285"/>
                        <a:pt x="136" y="275"/>
                        <a:pt x="136" y="264"/>
                      </a:cubicBezTo>
                      <a:cubicBezTo>
                        <a:pt x="136" y="258"/>
                        <a:pt x="136" y="253"/>
                        <a:pt x="137" y="248"/>
                      </a:cubicBezTo>
                      <a:cubicBezTo>
                        <a:pt x="138" y="244"/>
                        <a:pt x="138" y="245"/>
                        <a:pt x="142" y="244"/>
                      </a:cubicBezTo>
                      <a:cubicBezTo>
                        <a:pt x="145" y="244"/>
                        <a:pt x="149" y="244"/>
                        <a:pt x="152" y="243"/>
                      </a:cubicBezTo>
                      <a:cubicBezTo>
                        <a:pt x="158" y="241"/>
                        <a:pt x="164" y="240"/>
                        <a:pt x="170" y="238"/>
                      </a:cubicBezTo>
                      <a:cubicBezTo>
                        <a:pt x="173" y="237"/>
                        <a:pt x="175" y="236"/>
                        <a:pt x="178" y="235"/>
                      </a:cubicBezTo>
                      <a:cubicBezTo>
                        <a:pt x="178" y="235"/>
                        <a:pt x="178" y="235"/>
                        <a:pt x="178" y="235"/>
                      </a:cubicBezTo>
                      <a:cubicBezTo>
                        <a:pt x="179" y="234"/>
                        <a:pt x="180" y="233"/>
                        <a:pt x="181" y="233"/>
                      </a:cubicBezTo>
                      <a:cubicBezTo>
                        <a:pt x="185" y="229"/>
                        <a:pt x="190" y="232"/>
                        <a:pt x="194" y="227"/>
                      </a:cubicBezTo>
                      <a:cubicBezTo>
                        <a:pt x="196" y="224"/>
                        <a:pt x="194" y="225"/>
                        <a:pt x="197" y="223"/>
                      </a:cubicBezTo>
                      <a:cubicBezTo>
                        <a:pt x="200" y="222"/>
                        <a:pt x="203" y="223"/>
                        <a:pt x="205" y="222"/>
                      </a:cubicBezTo>
                      <a:cubicBezTo>
                        <a:pt x="212" y="216"/>
                        <a:pt x="198" y="218"/>
                        <a:pt x="198" y="212"/>
                      </a:cubicBezTo>
                      <a:cubicBezTo>
                        <a:pt x="202" y="212"/>
                        <a:pt x="230" y="212"/>
                        <a:pt x="225" y="219"/>
                      </a:cubicBezTo>
                      <a:cubicBezTo>
                        <a:pt x="223" y="220"/>
                        <a:pt x="219" y="219"/>
                        <a:pt x="217" y="221"/>
                      </a:cubicBezTo>
                      <a:cubicBezTo>
                        <a:pt x="215" y="222"/>
                        <a:pt x="214" y="224"/>
                        <a:pt x="213" y="226"/>
                      </a:cubicBezTo>
                      <a:cubicBezTo>
                        <a:pt x="209" y="232"/>
                        <a:pt x="199" y="233"/>
                        <a:pt x="199" y="240"/>
                      </a:cubicBezTo>
                      <a:cubicBezTo>
                        <a:pt x="199" y="245"/>
                        <a:pt x="203" y="250"/>
                        <a:pt x="205" y="255"/>
                      </a:cubicBezTo>
                      <a:cubicBezTo>
                        <a:pt x="209" y="258"/>
                        <a:pt x="213" y="261"/>
                        <a:pt x="217" y="265"/>
                      </a:cubicBezTo>
                      <a:cubicBezTo>
                        <a:pt x="222" y="270"/>
                        <a:pt x="226" y="275"/>
                        <a:pt x="232" y="278"/>
                      </a:cubicBezTo>
                      <a:cubicBezTo>
                        <a:pt x="239" y="282"/>
                        <a:pt x="245" y="282"/>
                        <a:pt x="253" y="282"/>
                      </a:cubicBezTo>
                      <a:cubicBezTo>
                        <a:pt x="258" y="282"/>
                        <a:pt x="263" y="281"/>
                        <a:pt x="269" y="282"/>
                      </a:cubicBezTo>
                      <a:cubicBezTo>
                        <a:pt x="272" y="282"/>
                        <a:pt x="274" y="282"/>
                        <a:pt x="277" y="284"/>
                      </a:cubicBezTo>
                      <a:cubicBezTo>
                        <a:pt x="280" y="287"/>
                        <a:pt x="281" y="290"/>
                        <a:pt x="283" y="293"/>
                      </a:cubicBezTo>
                      <a:cubicBezTo>
                        <a:pt x="285" y="295"/>
                        <a:pt x="286" y="297"/>
                        <a:pt x="287" y="299"/>
                      </a:cubicBezTo>
                      <a:cubicBezTo>
                        <a:pt x="289" y="302"/>
                        <a:pt x="291" y="305"/>
                        <a:pt x="292" y="308"/>
                      </a:cubicBezTo>
                      <a:cubicBezTo>
                        <a:pt x="294" y="314"/>
                        <a:pt x="295" y="322"/>
                        <a:pt x="302" y="325"/>
                      </a:cubicBezTo>
                      <a:cubicBezTo>
                        <a:pt x="304" y="326"/>
                        <a:pt x="305" y="326"/>
                        <a:pt x="307" y="327"/>
                      </a:cubicBezTo>
                      <a:cubicBezTo>
                        <a:pt x="309" y="327"/>
                        <a:pt x="310" y="328"/>
                        <a:pt x="312" y="329"/>
                      </a:cubicBezTo>
                      <a:cubicBezTo>
                        <a:pt x="314" y="330"/>
                        <a:pt x="316" y="330"/>
                        <a:pt x="319" y="331"/>
                      </a:cubicBezTo>
                      <a:cubicBezTo>
                        <a:pt x="325" y="332"/>
                        <a:pt x="329" y="333"/>
                        <a:pt x="334" y="329"/>
                      </a:cubicBezTo>
                      <a:cubicBezTo>
                        <a:pt x="336" y="328"/>
                        <a:pt x="337" y="328"/>
                        <a:pt x="340" y="328"/>
                      </a:cubicBezTo>
                      <a:cubicBezTo>
                        <a:pt x="342" y="327"/>
                        <a:pt x="343" y="327"/>
                        <a:pt x="344" y="326"/>
                      </a:cubicBezTo>
                      <a:cubicBezTo>
                        <a:pt x="345" y="326"/>
                        <a:pt x="348" y="326"/>
                        <a:pt x="348" y="325"/>
                      </a:cubicBezTo>
                      <a:cubicBezTo>
                        <a:pt x="349" y="324"/>
                        <a:pt x="349" y="321"/>
                        <a:pt x="349" y="319"/>
                      </a:cubicBezTo>
                      <a:cubicBezTo>
                        <a:pt x="350" y="318"/>
                        <a:pt x="350" y="317"/>
                        <a:pt x="351" y="316"/>
                      </a:cubicBezTo>
                      <a:cubicBezTo>
                        <a:pt x="352" y="313"/>
                        <a:pt x="353" y="314"/>
                        <a:pt x="356" y="313"/>
                      </a:cubicBezTo>
                      <a:cubicBezTo>
                        <a:pt x="357" y="312"/>
                        <a:pt x="359" y="312"/>
                        <a:pt x="360" y="311"/>
                      </a:cubicBezTo>
                      <a:cubicBezTo>
                        <a:pt x="363" y="308"/>
                        <a:pt x="363" y="305"/>
                        <a:pt x="365" y="300"/>
                      </a:cubicBezTo>
                      <a:cubicBezTo>
                        <a:pt x="368" y="295"/>
                        <a:pt x="375" y="296"/>
                        <a:pt x="380" y="297"/>
                      </a:cubicBezTo>
                      <a:cubicBezTo>
                        <a:pt x="388" y="297"/>
                        <a:pt x="395" y="301"/>
                        <a:pt x="402" y="301"/>
                      </a:cubicBezTo>
                      <a:cubicBezTo>
                        <a:pt x="406" y="302"/>
                        <a:pt x="406" y="301"/>
                        <a:pt x="407" y="297"/>
                      </a:cubicBezTo>
                      <a:cubicBezTo>
                        <a:pt x="407" y="296"/>
                        <a:pt x="408" y="295"/>
                        <a:pt x="408" y="294"/>
                      </a:cubicBezTo>
                      <a:cubicBezTo>
                        <a:pt x="409" y="292"/>
                        <a:pt x="409" y="292"/>
                        <a:pt x="410" y="290"/>
                      </a:cubicBezTo>
                      <a:cubicBezTo>
                        <a:pt x="413" y="286"/>
                        <a:pt x="418" y="284"/>
                        <a:pt x="423" y="286"/>
                      </a:cubicBezTo>
                      <a:cubicBezTo>
                        <a:pt x="428" y="287"/>
                        <a:pt x="430" y="293"/>
                        <a:pt x="435" y="294"/>
                      </a:cubicBezTo>
                      <a:cubicBezTo>
                        <a:pt x="445" y="294"/>
                        <a:pt x="454" y="291"/>
                        <a:pt x="463" y="291"/>
                      </a:cubicBezTo>
                      <a:cubicBezTo>
                        <a:pt x="468" y="291"/>
                        <a:pt x="475" y="290"/>
                        <a:pt x="480" y="292"/>
                      </a:cubicBezTo>
                      <a:cubicBezTo>
                        <a:pt x="482" y="293"/>
                        <a:pt x="484" y="295"/>
                        <a:pt x="486" y="296"/>
                      </a:cubicBezTo>
                      <a:cubicBezTo>
                        <a:pt x="488" y="298"/>
                        <a:pt x="490" y="298"/>
                        <a:pt x="493" y="299"/>
                      </a:cubicBezTo>
                      <a:cubicBezTo>
                        <a:pt x="495" y="299"/>
                        <a:pt x="497" y="301"/>
                        <a:pt x="499" y="302"/>
                      </a:cubicBezTo>
                      <a:cubicBezTo>
                        <a:pt x="500" y="302"/>
                        <a:pt x="500" y="302"/>
                        <a:pt x="501" y="302"/>
                      </a:cubicBezTo>
                      <a:cubicBezTo>
                        <a:pt x="502" y="300"/>
                        <a:pt x="503" y="297"/>
                        <a:pt x="505" y="294"/>
                      </a:cubicBezTo>
                      <a:cubicBezTo>
                        <a:pt x="507" y="289"/>
                        <a:pt x="508" y="285"/>
                        <a:pt x="508" y="279"/>
                      </a:cubicBezTo>
                      <a:cubicBezTo>
                        <a:pt x="508" y="274"/>
                        <a:pt x="508" y="269"/>
                        <a:pt x="507" y="265"/>
                      </a:cubicBezTo>
                      <a:cubicBezTo>
                        <a:pt x="507" y="264"/>
                        <a:pt x="507" y="262"/>
                        <a:pt x="506" y="261"/>
                      </a:cubicBezTo>
                      <a:cubicBezTo>
                        <a:pt x="505" y="259"/>
                        <a:pt x="505" y="258"/>
                        <a:pt x="504" y="256"/>
                      </a:cubicBezTo>
                      <a:cubicBezTo>
                        <a:pt x="503" y="254"/>
                        <a:pt x="501" y="251"/>
                        <a:pt x="503" y="248"/>
                      </a:cubicBezTo>
                      <a:cubicBezTo>
                        <a:pt x="504" y="247"/>
                        <a:pt x="510" y="246"/>
                        <a:pt x="512" y="245"/>
                      </a:cubicBezTo>
                      <a:cubicBezTo>
                        <a:pt x="515" y="244"/>
                        <a:pt x="518" y="244"/>
                        <a:pt x="521" y="243"/>
                      </a:cubicBezTo>
                      <a:cubicBezTo>
                        <a:pt x="525" y="242"/>
                        <a:pt x="528" y="241"/>
                        <a:pt x="531" y="240"/>
                      </a:cubicBezTo>
                      <a:cubicBezTo>
                        <a:pt x="534" y="238"/>
                        <a:pt x="535" y="238"/>
                        <a:pt x="536" y="234"/>
                      </a:cubicBezTo>
                      <a:cubicBezTo>
                        <a:pt x="536" y="232"/>
                        <a:pt x="537" y="230"/>
                        <a:pt x="537" y="228"/>
                      </a:cubicBezTo>
                      <a:cubicBezTo>
                        <a:pt x="539" y="225"/>
                        <a:pt x="540" y="223"/>
                        <a:pt x="542" y="221"/>
                      </a:cubicBezTo>
                      <a:cubicBezTo>
                        <a:pt x="544" y="215"/>
                        <a:pt x="544" y="210"/>
                        <a:pt x="550" y="206"/>
                      </a:cubicBezTo>
                      <a:cubicBezTo>
                        <a:pt x="554" y="203"/>
                        <a:pt x="560" y="203"/>
                        <a:pt x="565" y="202"/>
                      </a:cubicBezTo>
                      <a:cubicBezTo>
                        <a:pt x="567" y="202"/>
                        <a:pt x="569" y="202"/>
                        <a:pt x="571" y="201"/>
                      </a:cubicBezTo>
                      <a:cubicBezTo>
                        <a:pt x="572" y="201"/>
                        <a:pt x="573" y="200"/>
                        <a:pt x="574" y="200"/>
                      </a:cubicBezTo>
                      <a:cubicBezTo>
                        <a:pt x="577" y="199"/>
                        <a:pt x="579" y="201"/>
                        <a:pt x="581" y="200"/>
                      </a:cubicBezTo>
                      <a:cubicBezTo>
                        <a:pt x="582" y="196"/>
                        <a:pt x="583" y="192"/>
                        <a:pt x="583" y="188"/>
                      </a:cubicBezTo>
                      <a:cubicBezTo>
                        <a:pt x="584" y="185"/>
                        <a:pt x="584" y="182"/>
                        <a:pt x="586" y="179"/>
                      </a:cubicBezTo>
                      <a:cubicBezTo>
                        <a:pt x="589" y="174"/>
                        <a:pt x="594" y="168"/>
                        <a:pt x="599" y="165"/>
                      </a:cubicBezTo>
                      <a:cubicBezTo>
                        <a:pt x="599" y="164"/>
                        <a:pt x="600" y="164"/>
                        <a:pt x="600" y="164"/>
                      </a:cubicBezTo>
                      <a:cubicBezTo>
                        <a:pt x="600" y="160"/>
                        <a:pt x="598" y="157"/>
                        <a:pt x="597" y="155"/>
                      </a:cubicBezTo>
                      <a:close/>
                      <a:moveTo>
                        <a:pt x="494" y="215"/>
                      </a:moveTo>
                      <a:cubicBezTo>
                        <a:pt x="492" y="220"/>
                        <a:pt x="488" y="220"/>
                        <a:pt x="483" y="220"/>
                      </a:cubicBezTo>
                      <a:cubicBezTo>
                        <a:pt x="472" y="219"/>
                        <a:pt x="462" y="216"/>
                        <a:pt x="451" y="216"/>
                      </a:cubicBezTo>
                      <a:cubicBezTo>
                        <a:pt x="438" y="216"/>
                        <a:pt x="426" y="221"/>
                        <a:pt x="425" y="235"/>
                      </a:cubicBezTo>
                      <a:cubicBezTo>
                        <a:pt x="424" y="238"/>
                        <a:pt x="424" y="251"/>
                        <a:pt x="419" y="250"/>
                      </a:cubicBezTo>
                      <a:cubicBezTo>
                        <a:pt x="416" y="249"/>
                        <a:pt x="407" y="237"/>
                        <a:pt x="406" y="235"/>
                      </a:cubicBezTo>
                      <a:cubicBezTo>
                        <a:pt x="404" y="230"/>
                        <a:pt x="408" y="227"/>
                        <a:pt x="410" y="224"/>
                      </a:cubicBezTo>
                      <a:cubicBezTo>
                        <a:pt x="415" y="216"/>
                        <a:pt x="421" y="211"/>
                        <a:pt x="431" y="210"/>
                      </a:cubicBezTo>
                      <a:cubicBezTo>
                        <a:pt x="440" y="210"/>
                        <a:pt x="449" y="207"/>
                        <a:pt x="457" y="208"/>
                      </a:cubicBezTo>
                      <a:cubicBezTo>
                        <a:pt x="463" y="208"/>
                        <a:pt x="468" y="207"/>
                        <a:pt x="473" y="208"/>
                      </a:cubicBezTo>
                      <a:cubicBezTo>
                        <a:pt x="480" y="208"/>
                        <a:pt x="482" y="211"/>
                        <a:pt x="488" y="209"/>
                      </a:cubicBezTo>
                      <a:cubicBezTo>
                        <a:pt x="494" y="206"/>
                        <a:pt x="497" y="209"/>
                        <a:pt x="494" y="2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2" name="Freeform 374"/>
                <p:cNvSpPr/>
                <p:nvPr/>
              </p:nvSpPr>
              <p:spPr bwMode="auto">
                <a:xfrm>
                  <a:off x="4456105" y="2478087"/>
                  <a:ext cx="430212" cy="209550"/>
                </a:xfrm>
                <a:custGeom>
                  <a:avLst/>
                  <a:gdLst/>
                  <a:ahLst/>
                  <a:cxnLst>
                    <a:cxn ang="0">
                      <a:pos x="164" y="18"/>
                    </a:cxn>
                    <a:cxn ang="0">
                      <a:pos x="160" y="25"/>
                    </a:cxn>
                    <a:cxn ang="0">
                      <a:pos x="148" y="35"/>
                    </a:cxn>
                    <a:cxn ang="0">
                      <a:pos x="133" y="39"/>
                    </a:cxn>
                    <a:cxn ang="0">
                      <a:pos x="125" y="43"/>
                    </a:cxn>
                    <a:cxn ang="0">
                      <a:pos x="121" y="49"/>
                    </a:cxn>
                    <a:cxn ang="0">
                      <a:pos x="105" y="52"/>
                    </a:cxn>
                    <a:cxn ang="0">
                      <a:pos x="74" y="65"/>
                    </a:cxn>
                    <a:cxn ang="0">
                      <a:pos x="68" y="78"/>
                    </a:cxn>
                    <a:cxn ang="0">
                      <a:pos x="60" y="79"/>
                    </a:cxn>
                    <a:cxn ang="0">
                      <a:pos x="38" y="79"/>
                    </a:cxn>
                    <a:cxn ang="0">
                      <a:pos x="16" y="79"/>
                    </a:cxn>
                    <a:cxn ang="0">
                      <a:pos x="8" y="77"/>
                    </a:cxn>
                    <a:cxn ang="0">
                      <a:pos x="0" y="70"/>
                    </a:cxn>
                    <a:cxn ang="0">
                      <a:pos x="12" y="63"/>
                    </a:cxn>
                    <a:cxn ang="0">
                      <a:pos x="18" y="61"/>
                    </a:cxn>
                    <a:cxn ang="0">
                      <a:pos x="19" y="61"/>
                    </a:cxn>
                    <a:cxn ang="0">
                      <a:pos x="25" y="63"/>
                    </a:cxn>
                    <a:cxn ang="0">
                      <a:pos x="41" y="63"/>
                    </a:cxn>
                    <a:cxn ang="0">
                      <a:pos x="48" y="61"/>
                    </a:cxn>
                    <a:cxn ang="0">
                      <a:pos x="53" y="59"/>
                    </a:cxn>
                    <a:cxn ang="0">
                      <a:pos x="45" y="45"/>
                    </a:cxn>
                    <a:cxn ang="0">
                      <a:pos x="29" y="47"/>
                    </a:cxn>
                    <a:cxn ang="0">
                      <a:pos x="18" y="42"/>
                    </a:cxn>
                    <a:cxn ang="0">
                      <a:pos x="24" y="37"/>
                    </a:cxn>
                    <a:cxn ang="0">
                      <a:pos x="26" y="31"/>
                    </a:cxn>
                    <a:cxn ang="0">
                      <a:pos x="23" y="27"/>
                    </a:cxn>
                    <a:cxn ang="0">
                      <a:pos x="28" y="16"/>
                    </a:cxn>
                    <a:cxn ang="0">
                      <a:pos x="43" y="13"/>
                    </a:cxn>
                    <a:cxn ang="0">
                      <a:pos x="65" y="17"/>
                    </a:cxn>
                    <a:cxn ang="0">
                      <a:pos x="70" y="13"/>
                    </a:cxn>
                    <a:cxn ang="0">
                      <a:pos x="71" y="10"/>
                    </a:cxn>
                    <a:cxn ang="0">
                      <a:pos x="73" y="6"/>
                    </a:cxn>
                    <a:cxn ang="0">
                      <a:pos x="86" y="2"/>
                    </a:cxn>
                    <a:cxn ang="0">
                      <a:pos x="98" y="10"/>
                    </a:cxn>
                    <a:cxn ang="0">
                      <a:pos x="126" y="7"/>
                    </a:cxn>
                    <a:cxn ang="0">
                      <a:pos x="143" y="8"/>
                    </a:cxn>
                    <a:cxn ang="0">
                      <a:pos x="149" y="12"/>
                    </a:cxn>
                    <a:cxn ang="0">
                      <a:pos x="156" y="15"/>
                    </a:cxn>
                    <a:cxn ang="0">
                      <a:pos x="162" y="18"/>
                    </a:cxn>
                    <a:cxn ang="0">
                      <a:pos x="164" y="18"/>
                    </a:cxn>
                  </a:cxnLst>
                  <a:rect l="0" t="0" r="r" b="b"/>
                  <a:pathLst>
                    <a:path w="164" h="80">
                      <a:moveTo>
                        <a:pt x="164" y="18"/>
                      </a:moveTo>
                      <a:cubicBezTo>
                        <a:pt x="163" y="21"/>
                        <a:pt x="162" y="23"/>
                        <a:pt x="160" y="25"/>
                      </a:cubicBezTo>
                      <a:cubicBezTo>
                        <a:pt x="157" y="29"/>
                        <a:pt x="153" y="33"/>
                        <a:pt x="148" y="35"/>
                      </a:cubicBezTo>
                      <a:cubicBezTo>
                        <a:pt x="143" y="37"/>
                        <a:pt x="137" y="37"/>
                        <a:pt x="133" y="39"/>
                      </a:cubicBezTo>
                      <a:cubicBezTo>
                        <a:pt x="130" y="40"/>
                        <a:pt x="127" y="40"/>
                        <a:pt x="125" y="43"/>
                      </a:cubicBezTo>
                      <a:cubicBezTo>
                        <a:pt x="123" y="45"/>
                        <a:pt x="122" y="47"/>
                        <a:pt x="121" y="49"/>
                      </a:cubicBezTo>
                      <a:cubicBezTo>
                        <a:pt x="116" y="53"/>
                        <a:pt x="111" y="53"/>
                        <a:pt x="105" y="52"/>
                      </a:cubicBezTo>
                      <a:cubicBezTo>
                        <a:pt x="93" y="51"/>
                        <a:pt x="83" y="58"/>
                        <a:pt x="74" y="65"/>
                      </a:cubicBezTo>
                      <a:cubicBezTo>
                        <a:pt x="68" y="69"/>
                        <a:pt x="67" y="72"/>
                        <a:pt x="68" y="78"/>
                      </a:cubicBezTo>
                      <a:cubicBezTo>
                        <a:pt x="65" y="78"/>
                        <a:pt x="62" y="79"/>
                        <a:pt x="60" y="79"/>
                      </a:cubicBezTo>
                      <a:cubicBezTo>
                        <a:pt x="53" y="79"/>
                        <a:pt x="45" y="79"/>
                        <a:pt x="38" y="79"/>
                      </a:cubicBezTo>
                      <a:cubicBezTo>
                        <a:pt x="31" y="79"/>
                        <a:pt x="24" y="80"/>
                        <a:pt x="16" y="79"/>
                      </a:cubicBezTo>
                      <a:cubicBezTo>
                        <a:pt x="14" y="79"/>
                        <a:pt x="10" y="78"/>
                        <a:pt x="8" y="77"/>
                      </a:cubicBezTo>
                      <a:cubicBezTo>
                        <a:pt x="5" y="76"/>
                        <a:pt x="0" y="73"/>
                        <a:pt x="0" y="70"/>
                      </a:cubicBezTo>
                      <a:cubicBezTo>
                        <a:pt x="5" y="70"/>
                        <a:pt x="8" y="65"/>
                        <a:pt x="12" y="63"/>
                      </a:cubicBezTo>
                      <a:cubicBezTo>
                        <a:pt x="14" y="62"/>
                        <a:pt x="16" y="62"/>
                        <a:pt x="18" y="61"/>
                      </a:cubicBezTo>
                      <a:cubicBezTo>
                        <a:pt x="19" y="61"/>
                        <a:pt x="19" y="61"/>
                        <a:pt x="19" y="61"/>
                      </a:cubicBezTo>
                      <a:cubicBezTo>
                        <a:pt x="21" y="62"/>
                        <a:pt x="23" y="62"/>
                        <a:pt x="25" y="63"/>
                      </a:cubicBezTo>
                      <a:cubicBezTo>
                        <a:pt x="30" y="63"/>
                        <a:pt x="36" y="63"/>
                        <a:pt x="41" y="63"/>
                      </a:cubicBezTo>
                      <a:cubicBezTo>
                        <a:pt x="43" y="62"/>
                        <a:pt x="46" y="61"/>
                        <a:pt x="48" y="61"/>
                      </a:cubicBezTo>
                      <a:cubicBezTo>
                        <a:pt x="50" y="61"/>
                        <a:pt x="52" y="61"/>
                        <a:pt x="53" y="59"/>
                      </a:cubicBezTo>
                      <a:cubicBezTo>
                        <a:pt x="57" y="54"/>
                        <a:pt x="50" y="46"/>
                        <a:pt x="45" y="45"/>
                      </a:cubicBezTo>
                      <a:cubicBezTo>
                        <a:pt x="39" y="44"/>
                        <a:pt x="34" y="46"/>
                        <a:pt x="29" y="47"/>
                      </a:cubicBezTo>
                      <a:cubicBezTo>
                        <a:pt x="26" y="47"/>
                        <a:pt x="14" y="49"/>
                        <a:pt x="18" y="42"/>
                      </a:cubicBezTo>
                      <a:cubicBezTo>
                        <a:pt x="19" y="40"/>
                        <a:pt x="23" y="39"/>
                        <a:pt x="24" y="37"/>
                      </a:cubicBezTo>
                      <a:cubicBezTo>
                        <a:pt x="25" y="35"/>
                        <a:pt x="27" y="33"/>
                        <a:pt x="26" y="31"/>
                      </a:cubicBezTo>
                      <a:cubicBezTo>
                        <a:pt x="26" y="29"/>
                        <a:pt x="24" y="28"/>
                        <a:pt x="23" y="27"/>
                      </a:cubicBezTo>
                      <a:cubicBezTo>
                        <a:pt x="26" y="24"/>
                        <a:pt x="26" y="21"/>
                        <a:pt x="28" y="16"/>
                      </a:cubicBezTo>
                      <a:cubicBezTo>
                        <a:pt x="31" y="11"/>
                        <a:pt x="38" y="12"/>
                        <a:pt x="43" y="13"/>
                      </a:cubicBezTo>
                      <a:cubicBezTo>
                        <a:pt x="51" y="13"/>
                        <a:pt x="58" y="17"/>
                        <a:pt x="65" y="17"/>
                      </a:cubicBezTo>
                      <a:cubicBezTo>
                        <a:pt x="69" y="18"/>
                        <a:pt x="69" y="17"/>
                        <a:pt x="70" y="13"/>
                      </a:cubicBezTo>
                      <a:cubicBezTo>
                        <a:pt x="70" y="12"/>
                        <a:pt x="71" y="11"/>
                        <a:pt x="71" y="10"/>
                      </a:cubicBezTo>
                      <a:cubicBezTo>
                        <a:pt x="72" y="8"/>
                        <a:pt x="72" y="8"/>
                        <a:pt x="73" y="6"/>
                      </a:cubicBezTo>
                      <a:cubicBezTo>
                        <a:pt x="76" y="2"/>
                        <a:pt x="81" y="0"/>
                        <a:pt x="86" y="2"/>
                      </a:cubicBezTo>
                      <a:cubicBezTo>
                        <a:pt x="91" y="3"/>
                        <a:pt x="93" y="9"/>
                        <a:pt x="98" y="10"/>
                      </a:cubicBezTo>
                      <a:cubicBezTo>
                        <a:pt x="108" y="10"/>
                        <a:pt x="117" y="7"/>
                        <a:pt x="126" y="7"/>
                      </a:cubicBezTo>
                      <a:cubicBezTo>
                        <a:pt x="131" y="7"/>
                        <a:pt x="138" y="6"/>
                        <a:pt x="143" y="8"/>
                      </a:cubicBezTo>
                      <a:cubicBezTo>
                        <a:pt x="145" y="9"/>
                        <a:pt x="147" y="11"/>
                        <a:pt x="149" y="12"/>
                      </a:cubicBezTo>
                      <a:cubicBezTo>
                        <a:pt x="151" y="14"/>
                        <a:pt x="153" y="14"/>
                        <a:pt x="156" y="15"/>
                      </a:cubicBezTo>
                      <a:cubicBezTo>
                        <a:pt x="158" y="15"/>
                        <a:pt x="160" y="17"/>
                        <a:pt x="162" y="18"/>
                      </a:cubicBezTo>
                      <a:cubicBezTo>
                        <a:pt x="163" y="18"/>
                        <a:pt x="163" y="18"/>
                        <a:pt x="164"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3" name="Freeform 375"/>
                <p:cNvSpPr/>
                <p:nvPr/>
              </p:nvSpPr>
              <p:spPr bwMode="auto">
                <a:xfrm>
                  <a:off x="4117968" y="2746375"/>
                  <a:ext cx="577849" cy="425450"/>
                </a:xfrm>
                <a:custGeom>
                  <a:avLst/>
                  <a:gdLst/>
                  <a:ahLst/>
                  <a:cxnLst>
                    <a:cxn ang="0">
                      <a:pos x="211" y="24"/>
                    </a:cxn>
                    <a:cxn ang="0">
                      <a:pos x="193" y="31"/>
                    </a:cxn>
                    <a:cxn ang="0">
                      <a:pos x="176" y="32"/>
                    </a:cxn>
                    <a:cxn ang="0">
                      <a:pos x="155" y="71"/>
                    </a:cxn>
                    <a:cxn ang="0">
                      <a:pos x="142" y="91"/>
                    </a:cxn>
                    <a:cxn ang="0">
                      <a:pos x="126" y="101"/>
                    </a:cxn>
                    <a:cxn ang="0">
                      <a:pos x="123" y="118"/>
                    </a:cxn>
                    <a:cxn ang="0">
                      <a:pos x="94" y="129"/>
                    </a:cxn>
                    <a:cxn ang="0">
                      <a:pos x="83" y="158"/>
                    </a:cxn>
                    <a:cxn ang="0">
                      <a:pos x="67" y="159"/>
                    </a:cxn>
                    <a:cxn ang="0">
                      <a:pos x="24" y="161"/>
                    </a:cxn>
                    <a:cxn ang="0">
                      <a:pos x="15" y="158"/>
                    </a:cxn>
                    <a:cxn ang="0">
                      <a:pos x="13" y="141"/>
                    </a:cxn>
                    <a:cxn ang="0">
                      <a:pos x="5" y="122"/>
                    </a:cxn>
                    <a:cxn ang="0">
                      <a:pos x="0" y="107"/>
                    </a:cxn>
                    <a:cxn ang="0">
                      <a:pos x="4" y="86"/>
                    </a:cxn>
                    <a:cxn ang="0">
                      <a:pos x="9" y="62"/>
                    </a:cxn>
                    <a:cxn ang="0">
                      <a:pos x="17" y="53"/>
                    </a:cxn>
                    <a:cxn ang="0">
                      <a:pos x="40" y="48"/>
                    </a:cxn>
                    <a:cxn ang="0">
                      <a:pos x="58" y="36"/>
                    </a:cxn>
                    <a:cxn ang="0">
                      <a:pos x="64" y="20"/>
                    </a:cxn>
                    <a:cxn ang="0">
                      <a:pos x="84" y="12"/>
                    </a:cxn>
                    <a:cxn ang="0">
                      <a:pos x="92" y="9"/>
                    </a:cxn>
                    <a:cxn ang="0">
                      <a:pos x="111" y="11"/>
                    </a:cxn>
                    <a:cxn ang="0">
                      <a:pos x="121" y="16"/>
                    </a:cxn>
                    <a:cxn ang="0">
                      <a:pos x="136" y="9"/>
                    </a:cxn>
                    <a:cxn ang="0">
                      <a:pos x="139" y="6"/>
                    </a:cxn>
                    <a:cxn ang="0">
                      <a:pos x="150" y="2"/>
                    </a:cxn>
                    <a:cxn ang="0">
                      <a:pos x="160" y="8"/>
                    </a:cxn>
                    <a:cxn ang="0">
                      <a:pos x="180" y="25"/>
                    </a:cxn>
                    <a:cxn ang="0">
                      <a:pos x="211" y="17"/>
                    </a:cxn>
                    <a:cxn ang="0">
                      <a:pos x="220" y="20"/>
                    </a:cxn>
                  </a:cxnLst>
                  <a:rect l="0" t="0" r="r" b="b"/>
                  <a:pathLst>
                    <a:path w="220" h="162">
                      <a:moveTo>
                        <a:pt x="220" y="20"/>
                      </a:moveTo>
                      <a:cubicBezTo>
                        <a:pt x="217" y="22"/>
                        <a:pt x="213" y="23"/>
                        <a:pt x="211" y="24"/>
                      </a:cubicBezTo>
                      <a:cubicBezTo>
                        <a:pt x="207" y="25"/>
                        <a:pt x="205" y="27"/>
                        <a:pt x="201" y="28"/>
                      </a:cubicBezTo>
                      <a:cubicBezTo>
                        <a:pt x="199" y="29"/>
                        <a:pt x="196" y="30"/>
                        <a:pt x="193" y="31"/>
                      </a:cubicBezTo>
                      <a:cubicBezTo>
                        <a:pt x="190" y="33"/>
                        <a:pt x="186" y="32"/>
                        <a:pt x="182" y="32"/>
                      </a:cubicBezTo>
                      <a:cubicBezTo>
                        <a:pt x="180" y="32"/>
                        <a:pt x="178" y="32"/>
                        <a:pt x="176" y="32"/>
                      </a:cubicBezTo>
                      <a:cubicBezTo>
                        <a:pt x="169" y="33"/>
                        <a:pt x="168" y="36"/>
                        <a:pt x="166" y="42"/>
                      </a:cubicBezTo>
                      <a:cubicBezTo>
                        <a:pt x="162" y="51"/>
                        <a:pt x="162" y="64"/>
                        <a:pt x="155" y="71"/>
                      </a:cubicBezTo>
                      <a:cubicBezTo>
                        <a:pt x="151" y="76"/>
                        <a:pt x="145" y="76"/>
                        <a:pt x="143" y="82"/>
                      </a:cubicBezTo>
                      <a:cubicBezTo>
                        <a:pt x="142" y="85"/>
                        <a:pt x="143" y="88"/>
                        <a:pt x="142" y="91"/>
                      </a:cubicBezTo>
                      <a:cubicBezTo>
                        <a:pt x="142" y="95"/>
                        <a:pt x="138" y="94"/>
                        <a:pt x="134" y="95"/>
                      </a:cubicBezTo>
                      <a:cubicBezTo>
                        <a:pt x="131" y="95"/>
                        <a:pt x="125" y="96"/>
                        <a:pt x="126" y="101"/>
                      </a:cubicBezTo>
                      <a:cubicBezTo>
                        <a:pt x="127" y="103"/>
                        <a:pt x="130" y="106"/>
                        <a:pt x="130" y="109"/>
                      </a:cubicBezTo>
                      <a:cubicBezTo>
                        <a:pt x="131" y="114"/>
                        <a:pt x="129" y="118"/>
                        <a:pt x="123" y="118"/>
                      </a:cubicBezTo>
                      <a:cubicBezTo>
                        <a:pt x="118" y="119"/>
                        <a:pt x="113" y="118"/>
                        <a:pt x="109" y="120"/>
                      </a:cubicBezTo>
                      <a:cubicBezTo>
                        <a:pt x="103" y="123"/>
                        <a:pt x="99" y="126"/>
                        <a:pt x="94" y="129"/>
                      </a:cubicBezTo>
                      <a:cubicBezTo>
                        <a:pt x="88" y="133"/>
                        <a:pt x="88" y="137"/>
                        <a:pt x="86" y="143"/>
                      </a:cubicBezTo>
                      <a:cubicBezTo>
                        <a:pt x="85" y="147"/>
                        <a:pt x="87" y="156"/>
                        <a:pt x="83" y="158"/>
                      </a:cubicBezTo>
                      <a:cubicBezTo>
                        <a:pt x="81" y="159"/>
                        <a:pt x="78" y="158"/>
                        <a:pt x="75" y="158"/>
                      </a:cubicBezTo>
                      <a:cubicBezTo>
                        <a:pt x="72" y="158"/>
                        <a:pt x="70" y="158"/>
                        <a:pt x="67" y="159"/>
                      </a:cubicBezTo>
                      <a:cubicBezTo>
                        <a:pt x="61" y="161"/>
                        <a:pt x="54" y="160"/>
                        <a:pt x="48" y="161"/>
                      </a:cubicBezTo>
                      <a:cubicBezTo>
                        <a:pt x="40" y="162"/>
                        <a:pt x="33" y="161"/>
                        <a:pt x="24" y="161"/>
                      </a:cubicBezTo>
                      <a:cubicBezTo>
                        <a:pt x="16" y="161"/>
                        <a:pt x="16" y="161"/>
                        <a:pt x="16" y="161"/>
                      </a:cubicBezTo>
                      <a:cubicBezTo>
                        <a:pt x="17" y="160"/>
                        <a:pt x="16" y="159"/>
                        <a:pt x="15" y="158"/>
                      </a:cubicBezTo>
                      <a:cubicBezTo>
                        <a:pt x="14" y="156"/>
                        <a:pt x="11" y="155"/>
                        <a:pt x="9" y="153"/>
                      </a:cubicBezTo>
                      <a:cubicBezTo>
                        <a:pt x="4" y="150"/>
                        <a:pt x="10" y="144"/>
                        <a:pt x="13" y="141"/>
                      </a:cubicBezTo>
                      <a:cubicBezTo>
                        <a:pt x="16" y="138"/>
                        <a:pt x="19" y="127"/>
                        <a:pt x="13" y="126"/>
                      </a:cubicBezTo>
                      <a:cubicBezTo>
                        <a:pt x="9" y="124"/>
                        <a:pt x="8" y="126"/>
                        <a:pt x="5" y="122"/>
                      </a:cubicBezTo>
                      <a:cubicBezTo>
                        <a:pt x="4" y="120"/>
                        <a:pt x="3" y="118"/>
                        <a:pt x="2" y="116"/>
                      </a:cubicBezTo>
                      <a:cubicBezTo>
                        <a:pt x="2" y="113"/>
                        <a:pt x="0" y="110"/>
                        <a:pt x="0" y="107"/>
                      </a:cubicBezTo>
                      <a:cubicBezTo>
                        <a:pt x="0" y="105"/>
                        <a:pt x="0" y="102"/>
                        <a:pt x="1" y="100"/>
                      </a:cubicBezTo>
                      <a:cubicBezTo>
                        <a:pt x="1" y="95"/>
                        <a:pt x="4" y="91"/>
                        <a:pt x="4" y="86"/>
                      </a:cubicBezTo>
                      <a:cubicBezTo>
                        <a:pt x="5" y="80"/>
                        <a:pt x="5" y="75"/>
                        <a:pt x="6" y="70"/>
                      </a:cubicBezTo>
                      <a:cubicBezTo>
                        <a:pt x="7" y="67"/>
                        <a:pt x="8" y="65"/>
                        <a:pt x="9" y="62"/>
                      </a:cubicBezTo>
                      <a:cubicBezTo>
                        <a:pt x="10" y="60"/>
                        <a:pt x="12" y="57"/>
                        <a:pt x="13" y="54"/>
                      </a:cubicBezTo>
                      <a:cubicBezTo>
                        <a:pt x="14" y="54"/>
                        <a:pt x="15" y="53"/>
                        <a:pt x="17" y="53"/>
                      </a:cubicBezTo>
                      <a:cubicBezTo>
                        <a:pt x="22" y="52"/>
                        <a:pt x="26" y="52"/>
                        <a:pt x="32" y="52"/>
                      </a:cubicBezTo>
                      <a:cubicBezTo>
                        <a:pt x="35" y="52"/>
                        <a:pt x="38" y="52"/>
                        <a:pt x="40" y="48"/>
                      </a:cubicBezTo>
                      <a:cubicBezTo>
                        <a:pt x="41" y="46"/>
                        <a:pt x="41" y="45"/>
                        <a:pt x="44" y="44"/>
                      </a:cubicBezTo>
                      <a:cubicBezTo>
                        <a:pt x="48" y="41"/>
                        <a:pt x="56" y="41"/>
                        <a:pt x="58" y="36"/>
                      </a:cubicBezTo>
                      <a:cubicBezTo>
                        <a:pt x="59" y="32"/>
                        <a:pt x="59" y="29"/>
                        <a:pt x="60" y="25"/>
                      </a:cubicBezTo>
                      <a:cubicBezTo>
                        <a:pt x="61" y="24"/>
                        <a:pt x="63" y="21"/>
                        <a:pt x="64" y="20"/>
                      </a:cubicBezTo>
                      <a:cubicBezTo>
                        <a:pt x="67" y="15"/>
                        <a:pt x="71" y="16"/>
                        <a:pt x="76" y="15"/>
                      </a:cubicBezTo>
                      <a:cubicBezTo>
                        <a:pt x="79" y="14"/>
                        <a:pt x="81" y="12"/>
                        <a:pt x="84" y="12"/>
                      </a:cubicBezTo>
                      <a:cubicBezTo>
                        <a:pt x="86" y="11"/>
                        <a:pt x="89" y="10"/>
                        <a:pt x="91" y="10"/>
                      </a:cubicBezTo>
                      <a:cubicBezTo>
                        <a:pt x="91" y="9"/>
                        <a:pt x="92" y="9"/>
                        <a:pt x="92" y="9"/>
                      </a:cubicBezTo>
                      <a:cubicBezTo>
                        <a:pt x="97" y="8"/>
                        <a:pt x="103" y="8"/>
                        <a:pt x="107" y="9"/>
                      </a:cubicBezTo>
                      <a:cubicBezTo>
                        <a:pt x="109" y="9"/>
                        <a:pt x="110" y="10"/>
                        <a:pt x="111" y="11"/>
                      </a:cubicBezTo>
                      <a:cubicBezTo>
                        <a:pt x="112" y="12"/>
                        <a:pt x="113" y="14"/>
                        <a:pt x="114" y="15"/>
                      </a:cubicBezTo>
                      <a:cubicBezTo>
                        <a:pt x="116" y="17"/>
                        <a:pt x="118" y="17"/>
                        <a:pt x="121" y="16"/>
                      </a:cubicBezTo>
                      <a:cubicBezTo>
                        <a:pt x="124" y="16"/>
                        <a:pt x="126" y="14"/>
                        <a:pt x="128" y="12"/>
                      </a:cubicBezTo>
                      <a:cubicBezTo>
                        <a:pt x="131" y="11"/>
                        <a:pt x="133" y="10"/>
                        <a:pt x="136" y="9"/>
                      </a:cubicBezTo>
                      <a:cubicBezTo>
                        <a:pt x="136" y="8"/>
                        <a:pt x="137" y="7"/>
                        <a:pt x="137" y="7"/>
                      </a:cubicBezTo>
                      <a:cubicBezTo>
                        <a:pt x="138" y="6"/>
                        <a:pt x="139" y="6"/>
                        <a:pt x="139" y="6"/>
                      </a:cubicBezTo>
                      <a:cubicBezTo>
                        <a:pt x="141" y="6"/>
                        <a:pt x="142" y="5"/>
                        <a:pt x="143" y="4"/>
                      </a:cubicBezTo>
                      <a:cubicBezTo>
                        <a:pt x="146" y="4"/>
                        <a:pt x="148" y="3"/>
                        <a:pt x="150" y="2"/>
                      </a:cubicBezTo>
                      <a:cubicBezTo>
                        <a:pt x="152" y="2"/>
                        <a:pt x="156" y="0"/>
                        <a:pt x="157" y="1"/>
                      </a:cubicBezTo>
                      <a:cubicBezTo>
                        <a:pt x="160" y="2"/>
                        <a:pt x="160" y="5"/>
                        <a:pt x="160" y="8"/>
                      </a:cubicBezTo>
                      <a:cubicBezTo>
                        <a:pt x="160" y="14"/>
                        <a:pt x="162" y="18"/>
                        <a:pt x="166" y="22"/>
                      </a:cubicBezTo>
                      <a:cubicBezTo>
                        <a:pt x="171" y="26"/>
                        <a:pt x="174" y="27"/>
                        <a:pt x="180" y="25"/>
                      </a:cubicBezTo>
                      <a:cubicBezTo>
                        <a:pt x="184" y="24"/>
                        <a:pt x="189" y="25"/>
                        <a:pt x="193" y="23"/>
                      </a:cubicBezTo>
                      <a:cubicBezTo>
                        <a:pt x="199" y="21"/>
                        <a:pt x="205" y="20"/>
                        <a:pt x="211" y="17"/>
                      </a:cubicBezTo>
                      <a:cubicBezTo>
                        <a:pt x="213" y="16"/>
                        <a:pt x="216" y="15"/>
                        <a:pt x="218" y="14"/>
                      </a:cubicBezTo>
                      <a:cubicBezTo>
                        <a:pt x="218" y="16"/>
                        <a:pt x="219" y="18"/>
                        <a:pt x="220"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4" name="Freeform 376"/>
                <p:cNvSpPr/>
                <p:nvPr/>
              </p:nvSpPr>
              <p:spPr bwMode="auto">
                <a:xfrm>
                  <a:off x="3927468" y="2349500"/>
                  <a:ext cx="677861" cy="425450"/>
                </a:xfrm>
                <a:custGeom>
                  <a:avLst/>
                  <a:gdLst/>
                  <a:ahLst/>
                  <a:cxnLst>
                    <a:cxn ang="0">
                      <a:pos x="249" y="110"/>
                    </a:cxn>
                    <a:cxn ang="0">
                      <a:pos x="226" y="112"/>
                    </a:cxn>
                    <a:cxn ang="0">
                      <a:pos x="219" y="110"/>
                    </a:cxn>
                    <a:cxn ang="0">
                      <a:pos x="201" y="110"/>
                    </a:cxn>
                    <a:cxn ang="0">
                      <a:pos x="179" y="119"/>
                    </a:cxn>
                    <a:cxn ang="0">
                      <a:pos x="177" y="131"/>
                    </a:cxn>
                    <a:cxn ang="0">
                      <a:pos x="182" y="141"/>
                    </a:cxn>
                    <a:cxn ang="0">
                      <a:pos x="183" y="162"/>
                    </a:cxn>
                    <a:cxn ang="0">
                      <a:pos x="164" y="160"/>
                    </a:cxn>
                    <a:cxn ang="0">
                      <a:pos x="155" y="149"/>
                    </a:cxn>
                    <a:cxn ang="0">
                      <a:pos x="129" y="137"/>
                    </a:cxn>
                    <a:cxn ang="0">
                      <a:pos x="107" y="117"/>
                    </a:cxn>
                    <a:cxn ang="0">
                      <a:pos x="89" y="96"/>
                    </a:cxn>
                    <a:cxn ang="0">
                      <a:pos x="73" y="90"/>
                    </a:cxn>
                    <a:cxn ang="0">
                      <a:pos x="63" y="85"/>
                    </a:cxn>
                    <a:cxn ang="0">
                      <a:pos x="56" y="69"/>
                    </a:cxn>
                    <a:cxn ang="0">
                      <a:pos x="23" y="66"/>
                    </a:cxn>
                    <a:cxn ang="0">
                      <a:pos x="21" y="79"/>
                    </a:cxn>
                    <a:cxn ang="0">
                      <a:pos x="5" y="88"/>
                    </a:cxn>
                    <a:cxn ang="0">
                      <a:pos x="4" y="79"/>
                    </a:cxn>
                    <a:cxn ang="0">
                      <a:pos x="0" y="29"/>
                    </a:cxn>
                    <a:cxn ang="0">
                      <a:pos x="6" y="9"/>
                    </a:cxn>
                    <a:cxn ang="0">
                      <a:pos x="34" y="3"/>
                    </a:cxn>
                    <a:cxn ang="0">
                      <a:pos x="42" y="0"/>
                    </a:cxn>
                    <a:cxn ang="0">
                      <a:pos x="36" y="26"/>
                    </a:cxn>
                    <a:cxn ang="0">
                      <a:pos x="47" y="24"/>
                    </a:cxn>
                    <a:cxn ang="0">
                      <a:pos x="49" y="5"/>
                    </a:cxn>
                    <a:cxn ang="0">
                      <a:pos x="57" y="12"/>
                    </a:cxn>
                    <a:cxn ang="0">
                      <a:pos x="70" y="22"/>
                    </a:cxn>
                    <a:cxn ang="0">
                      <a:pos x="81" y="30"/>
                    </a:cxn>
                    <a:cxn ang="0">
                      <a:pos x="117" y="47"/>
                    </a:cxn>
                    <a:cxn ang="0">
                      <a:pos x="141" y="49"/>
                    </a:cxn>
                    <a:cxn ang="0">
                      <a:pos x="151" y="64"/>
                    </a:cxn>
                    <a:cxn ang="0">
                      <a:pos x="166" y="90"/>
                    </a:cxn>
                    <a:cxn ang="0">
                      <a:pos x="176" y="94"/>
                    </a:cxn>
                    <a:cxn ang="0">
                      <a:pos x="198" y="94"/>
                    </a:cxn>
                    <a:cxn ang="0">
                      <a:pos x="208" y="91"/>
                    </a:cxn>
                    <a:cxn ang="0">
                      <a:pos x="213" y="84"/>
                    </a:cxn>
                    <a:cxn ang="0">
                      <a:pos x="220" y="78"/>
                    </a:cxn>
                    <a:cxn ang="0">
                      <a:pos x="227" y="80"/>
                    </a:cxn>
                    <a:cxn ang="0">
                      <a:pos x="219" y="91"/>
                    </a:cxn>
                    <a:cxn ang="0">
                      <a:pos x="246" y="94"/>
                    </a:cxn>
                  </a:cxnLst>
                  <a:rect l="0" t="0" r="r" b="b"/>
                  <a:pathLst>
                    <a:path w="258" h="162">
                      <a:moveTo>
                        <a:pt x="254" y="108"/>
                      </a:moveTo>
                      <a:cubicBezTo>
                        <a:pt x="253" y="110"/>
                        <a:pt x="251" y="110"/>
                        <a:pt x="249" y="110"/>
                      </a:cubicBezTo>
                      <a:cubicBezTo>
                        <a:pt x="247" y="110"/>
                        <a:pt x="244" y="111"/>
                        <a:pt x="242" y="112"/>
                      </a:cubicBezTo>
                      <a:cubicBezTo>
                        <a:pt x="237" y="112"/>
                        <a:pt x="231" y="112"/>
                        <a:pt x="226" y="112"/>
                      </a:cubicBezTo>
                      <a:cubicBezTo>
                        <a:pt x="224" y="111"/>
                        <a:pt x="222" y="111"/>
                        <a:pt x="220" y="110"/>
                      </a:cubicBezTo>
                      <a:cubicBezTo>
                        <a:pt x="219" y="110"/>
                        <a:pt x="219" y="110"/>
                        <a:pt x="219" y="110"/>
                      </a:cubicBezTo>
                      <a:cubicBezTo>
                        <a:pt x="217" y="110"/>
                        <a:pt x="214" y="109"/>
                        <a:pt x="211" y="109"/>
                      </a:cubicBezTo>
                      <a:cubicBezTo>
                        <a:pt x="208" y="109"/>
                        <a:pt x="204" y="108"/>
                        <a:pt x="201" y="110"/>
                      </a:cubicBezTo>
                      <a:cubicBezTo>
                        <a:pt x="198" y="112"/>
                        <a:pt x="194" y="114"/>
                        <a:pt x="190" y="116"/>
                      </a:cubicBezTo>
                      <a:cubicBezTo>
                        <a:pt x="186" y="117"/>
                        <a:pt x="182" y="118"/>
                        <a:pt x="179" y="119"/>
                      </a:cubicBezTo>
                      <a:cubicBezTo>
                        <a:pt x="176" y="121"/>
                        <a:pt x="176" y="120"/>
                        <a:pt x="176" y="123"/>
                      </a:cubicBezTo>
                      <a:cubicBezTo>
                        <a:pt x="176" y="126"/>
                        <a:pt x="178" y="128"/>
                        <a:pt x="177" y="131"/>
                      </a:cubicBezTo>
                      <a:cubicBezTo>
                        <a:pt x="177" y="132"/>
                        <a:pt x="177" y="135"/>
                        <a:pt x="177" y="136"/>
                      </a:cubicBezTo>
                      <a:cubicBezTo>
                        <a:pt x="178" y="139"/>
                        <a:pt x="181" y="139"/>
                        <a:pt x="182" y="141"/>
                      </a:cubicBezTo>
                      <a:cubicBezTo>
                        <a:pt x="186" y="145"/>
                        <a:pt x="188" y="149"/>
                        <a:pt x="186" y="154"/>
                      </a:cubicBezTo>
                      <a:cubicBezTo>
                        <a:pt x="186" y="157"/>
                        <a:pt x="184" y="160"/>
                        <a:pt x="183" y="162"/>
                      </a:cubicBezTo>
                      <a:cubicBezTo>
                        <a:pt x="182" y="161"/>
                        <a:pt x="181" y="160"/>
                        <a:pt x="179" y="160"/>
                      </a:cubicBezTo>
                      <a:cubicBezTo>
                        <a:pt x="175" y="159"/>
                        <a:pt x="169" y="159"/>
                        <a:pt x="164" y="160"/>
                      </a:cubicBezTo>
                      <a:cubicBezTo>
                        <a:pt x="164" y="158"/>
                        <a:pt x="163" y="156"/>
                        <a:pt x="162" y="154"/>
                      </a:cubicBezTo>
                      <a:cubicBezTo>
                        <a:pt x="160" y="150"/>
                        <a:pt x="159" y="149"/>
                        <a:pt x="155" y="149"/>
                      </a:cubicBezTo>
                      <a:cubicBezTo>
                        <a:pt x="152" y="148"/>
                        <a:pt x="149" y="148"/>
                        <a:pt x="147" y="147"/>
                      </a:cubicBezTo>
                      <a:cubicBezTo>
                        <a:pt x="140" y="146"/>
                        <a:pt x="133" y="141"/>
                        <a:pt x="129" y="137"/>
                      </a:cubicBezTo>
                      <a:cubicBezTo>
                        <a:pt x="124" y="132"/>
                        <a:pt x="119" y="129"/>
                        <a:pt x="114" y="124"/>
                      </a:cubicBezTo>
                      <a:cubicBezTo>
                        <a:pt x="112" y="121"/>
                        <a:pt x="110" y="119"/>
                        <a:pt x="107" y="117"/>
                      </a:cubicBezTo>
                      <a:cubicBezTo>
                        <a:pt x="104" y="115"/>
                        <a:pt x="102" y="113"/>
                        <a:pt x="99" y="111"/>
                      </a:cubicBezTo>
                      <a:cubicBezTo>
                        <a:pt x="95" y="107"/>
                        <a:pt x="92" y="102"/>
                        <a:pt x="89" y="96"/>
                      </a:cubicBezTo>
                      <a:cubicBezTo>
                        <a:pt x="87" y="93"/>
                        <a:pt x="87" y="92"/>
                        <a:pt x="83" y="92"/>
                      </a:cubicBezTo>
                      <a:cubicBezTo>
                        <a:pt x="80" y="91"/>
                        <a:pt x="77" y="91"/>
                        <a:pt x="73" y="90"/>
                      </a:cubicBezTo>
                      <a:cubicBezTo>
                        <a:pt x="70" y="90"/>
                        <a:pt x="70" y="89"/>
                        <a:pt x="67" y="87"/>
                      </a:cubicBezTo>
                      <a:cubicBezTo>
                        <a:pt x="66" y="87"/>
                        <a:pt x="64" y="86"/>
                        <a:pt x="63" y="85"/>
                      </a:cubicBezTo>
                      <a:cubicBezTo>
                        <a:pt x="62" y="83"/>
                        <a:pt x="63" y="80"/>
                        <a:pt x="62" y="79"/>
                      </a:cubicBezTo>
                      <a:cubicBezTo>
                        <a:pt x="61" y="76"/>
                        <a:pt x="59" y="72"/>
                        <a:pt x="56" y="69"/>
                      </a:cubicBezTo>
                      <a:cubicBezTo>
                        <a:pt x="54" y="66"/>
                        <a:pt x="51" y="66"/>
                        <a:pt x="47" y="66"/>
                      </a:cubicBezTo>
                      <a:cubicBezTo>
                        <a:pt x="39" y="65"/>
                        <a:pt x="30" y="66"/>
                        <a:pt x="23" y="66"/>
                      </a:cubicBezTo>
                      <a:cubicBezTo>
                        <a:pt x="22" y="68"/>
                        <a:pt x="22" y="70"/>
                        <a:pt x="21" y="72"/>
                      </a:cubicBezTo>
                      <a:cubicBezTo>
                        <a:pt x="21" y="74"/>
                        <a:pt x="21" y="77"/>
                        <a:pt x="21" y="79"/>
                      </a:cubicBezTo>
                      <a:cubicBezTo>
                        <a:pt x="20" y="84"/>
                        <a:pt x="20" y="89"/>
                        <a:pt x="14" y="89"/>
                      </a:cubicBezTo>
                      <a:cubicBezTo>
                        <a:pt x="11" y="90"/>
                        <a:pt x="8" y="89"/>
                        <a:pt x="5" y="88"/>
                      </a:cubicBezTo>
                      <a:cubicBezTo>
                        <a:pt x="5" y="88"/>
                        <a:pt x="5" y="88"/>
                        <a:pt x="5" y="88"/>
                      </a:cubicBezTo>
                      <a:cubicBezTo>
                        <a:pt x="5" y="84"/>
                        <a:pt x="5" y="80"/>
                        <a:pt x="4" y="79"/>
                      </a:cubicBezTo>
                      <a:cubicBezTo>
                        <a:pt x="3" y="73"/>
                        <a:pt x="4" y="67"/>
                        <a:pt x="3" y="61"/>
                      </a:cubicBezTo>
                      <a:cubicBezTo>
                        <a:pt x="1" y="50"/>
                        <a:pt x="0" y="40"/>
                        <a:pt x="0" y="29"/>
                      </a:cubicBezTo>
                      <a:cubicBezTo>
                        <a:pt x="0" y="23"/>
                        <a:pt x="0" y="18"/>
                        <a:pt x="1" y="13"/>
                      </a:cubicBezTo>
                      <a:cubicBezTo>
                        <a:pt x="2" y="9"/>
                        <a:pt x="2" y="10"/>
                        <a:pt x="6" y="9"/>
                      </a:cubicBezTo>
                      <a:cubicBezTo>
                        <a:pt x="9" y="9"/>
                        <a:pt x="13" y="9"/>
                        <a:pt x="16" y="8"/>
                      </a:cubicBezTo>
                      <a:cubicBezTo>
                        <a:pt x="22" y="6"/>
                        <a:pt x="28" y="5"/>
                        <a:pt x="34" y="3"/>
                      </a:cubicBezTo>
                      <a:cubicBezTo>
                        <a:pt x="37" y="2"/>
                        <a:pt x="39" y="1"/>
                        <a:pt x="42" y="0"/>
                      </a:cubicBezTo>
                      <a:cubicBezTo>
                        <a:pt x="42" y="0"/>
                        <a:pt x="42" y="0"/>
                        <a:pt x="42" y="0"/>
                      </a:cubicBezTo>
                      <a:cubicBezTo>
                        <a:pt x="40" y="4"/>
                        <a:pt x="38" y="8"/>
                        <a:pt x="37" y="12"/>
                      </a:cubicBezTo>
                      <a:cubicBezTo>
                        <a:pt x="36" y="14"/>
                        <a:pt x="34" y="23"/>
                        <a:pt x="36" y="26"/>
                      </a:cubicBezTo>
                      <a:cubicBezTo>
                        <a:pt x="37" y="29"/>
                        <a:pt x="40" y="29"/>
                        <a:pt x="42" y="29"/>
                      </a:cubicBezTo>
                      <a:cubicBezTo>
                        <a:pt x="46" y="28"/>
                        <a:pt x="45" y="28"/>
                        <a:pt x="47" y="24"/>
                      </a:cubicBezTo>
                      <a:cubicBezTo>
                        <a:pt x="48" y="19"/>
                        <a:pt x="47" y="15"/>
                        <a:pt x="47" y="10"/>
                      </a:cubicBezTo>
                      <a:cubicBezTo>
                        <a:pt x="47" y="8"/>
                        <a:pt x="48" y="6"/>
                        <a:pt x="49" y="5"/>
                      </a:cubicBezTo>
                      <a:cubicBezTo>
                        <a:pt x="49" y="5"/>
                        <a:pt x="50" y="5"/>
                        <a:pt x="50" y="5"/>
                      </a:cubicBezTo>
                      <a:cubicBezTo>
                        <a:pt x="52" y="8"/>
                        <a:pt x="55" y="10"/>
                        <a:pt x="57" y="12"/>
                      </a:cubicBezTo>
                      <a:cubicBezTo>
                        <a:pt x="57" y="18"/>
                        <a:pt x="53" y="23"/>
                        <a:pt x="55" y="29"/>
                      </a:cubicBezTo>
                      <a:cubicBezTo>
                        <a:pt x="60" y="40"/>
                        <a:pt x="73" y="33"/>
                        <a:pt x="70" y="22"/>
                      </a:cubicBezTo>
                      <a:cubicBezTo>
                        <a:pt x="70" y="22"/>
                        <a:pt x="69" y="21"/>
                        <a:pt x="69" y="20"/>
                      </a:cubicBezTo>
                      <a:cubicBezTo>
                        <a:pt x="73" y="23"/>
                        <a:pt x="77" y="26"/>
                        <a:pt x="81" y="30"/>
                      </a:cubicBezTo>
                      <a:cubicBezTo>
                        <a:pt x="86" y="35"/>
                        <a:pt x="90" y="40"/>
                        <a:pt x="96" y="43"/>
                      </a:cubicBezTo>
                      <a:cubicBezTo>
                        <a:pt x="103" y="47"/>
                        <a:pt x="109" y="47"/>
                        <a:pt x="117" y="47"/>
                      </a:cubicBezTo>
                      <a:cubicBezTo>
                        <a:pt x="122" y="47"/>
                        <a:pt x="127" y="46"/>
                        <a:pt x="133" y="47"/>
                      </a:cubicBezTo>
                      <a:cubicBezTo>
                        <a:pt x="136" y="47"/>
                        <a:pt x="138" y="47"/>
                        <a:pt x="141" y="49"/>
                      </a:cubicBezTo>
                      <a:cubicBezTo>
                        <a:pt x="144" y="52"/>
                        <a:pt x="145" y="55"/>
                        <a:pt x="147" y="58"/>
                      </a:cubicBezTo>
                      <a:cubicBezTo>
                        <a:pt x="149" y="60"/>
                        <a:pt x="150" y="62"/>
                        <a:pt x="151" y="64"/>
                      </a:cubicBezTo>
                      <a:cubicBezTo>
                        <a:pt x="153" y="67"/>
                        <a:pt x="155" y="70"/>
                        <a:pt x="156" y="73"/>
                      </a:cubicBezTo>
                      <a:cubicBezTo>
                        <a:pt x="158" y="79"/>
                        <a:pt x="159" y="87"/>
                        <a:pt x="166" y="90"/>
                      </a:cubicBezTo>
                      <a:cubicBezTo>
                        <a:pt x="168" y="91"/>
                        <a:pt x="169" y="91"/>
                        <a:pt x="171" y="92"/>
                      </a:cubicBezTo>
                      <a:cubicBezTo>
                        <a:pt x="173" y="92"/>
                        <a:pt x="174" y="93"/>
                        <a:pt x="176" y="94"/>
                      </a:cubicBezTo>
                      <a:cubicBezTo>
                        <a:pt x="178" y="95"/>
                        <a:pt x="180" y="95"/>
                        <a:pt x="183" y="96"/>
                      </a:cubicBezTo>
                      <a:cubicBezTo>
                        <a:pt x="189" y="97"/>
                        <a:pt x="193" y="98"/>
                        <a:pt x="198" y="94"/>
                      </a:cubicBezTo>
                      <a:cubicBezTo>
                        <a:pt x="200" y="93"/>
                        <a:pt x="201" y="93"/>
                        <a:pt x="204" y="93"/>
                      </a:cubicBezTo>
                      <a:cubicBezTo>
                        <a:pt x="206" y="92"/>
                        <a:pt x="207" y="92"/>
                        <a:pt x="208" y="91"/>
                      </a:cubicBezTo>
                      <a:cubicBezTo>
                        <a:pt x="209" y="91"/>
                        <a:pt x="212" y="91"/>
                        <a:pt x="212" y="90"/>
                      </a:cubicBezTo>
                      <a:cubicBezTo>
                        <a:pt x="213" y="89"/>
                        <a:pt x="213" y="86"/>
                        <a:pt x="213" y="84"/>
                      </a:cubicBezTo>
                      <a:cubicBezTo>
                        <a:pt x="214" y="83"/>
                        <a:pt x="214" y="82"/>
                        <a:pt x="215" y="81"/>
                      </a:cubicBezTo>
                      <a:cubicBezTo>
                        <a:pt x="216" y="78"/>
                        <a:pt x="217" y="79"/>
                        <a:pt x="220" y="78"/>
                      </a:cubicBezTo>
                      <a:cubicBezTo>
                        <a:pt x="221" y="77"/>
                        <a:pt x="223" y="77"/>
                        <a:pt x="224" y="76"/>
                      </a:cubicBezTo>
                      <a:cubicBezTo>
                        <a:pt x="225" y="77"/>
                        <a:pt x="227" y="78"/>
                        <a:pt x="227" y="80"/>
                      </a:cubicBezTo>
                      <a:cubicBezTo>
                        <a:pt x="228" y="82"/>
                        <a:pt x="226" y="84"/>
                        <a:pt x="225" y="86"/>
                      </a:cubicBezTo>
                      <a:cubicBezTo>
                        <a:pt x="224" y="88"/>
                        <a:pt x="220" y="89"/>
                        <a:pt x="219" y="91"/>
                      </a:cubicBezTo>
                      <a:cubicBezTo>
                        <a:pt x="215" y="98"/>
                        <a:pt x="227" y="96"/>
                        <a:pt x="230" y="96"/>
                      </a:cubicBezTo>
                      <a:cubicBezTo>
                        <a:pt x="235" y="95"/>
                        <a:pt x="240" y="93"/>
                        <a:pt x="246" y="94"/>
                      </a:cubicBezTo>
                      <a:cubicBezTo>
                        <a:pt x="251" y="95"/>
                        <a:pt x="258" y="103"/>
                        <a:pt x="254" y="10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5" name="Freeform 377"/>
                <p:cNvSpPr/>
                <p:nvPr/>
              </p:nvSpPr>
              <p:spPr bwMode="auto">
                <a:xfrm>
                  <a:off x="4391018" y="2632075"/>
                  <a:ext cx="298450" cy="184150"/>
                </a:xfrm>
                <a:custGeom>
                  <a:avLst/>
                  <a:gdLst/>
                  <a:ahLst/>
                  <a:cxnLst>
                    <a:cxn ang="0">
                      <a:pos x="114" y="57"/>
                    </a:cxn>
                    <a:cxn ang="0">
                      <a:pos x="107" y="60"/>
                    </a:cxn>
                    <a:cxn ang="0">
                      <a:pos x="89" y="66"/>
                    </a:cxn>
                    <a:cxn ang="0">
                      <a:pos x="76" y="68"/>
                    </a:cxn>
                    <a:cxn ang="0">
                      <a:pos x="62" y="65"/>
                    </a:cxn>
                    <a:cxn ang="0">
                      <a:pos x="56" y="51"/>
                    </a:cxn>
                    <a:cxn ang="0">
                      <a:pos x="53" y="44"/>
                    </a:cxn>
                    <a:cxn ang="0">
                      <a:pos x="46" y="45"/>
                    </a:cxn>
                    <a:cxn ang="0">
                      <a:pos x="39" y="47"/>
                    </a:cxn>
                    <a:cxn ang="0">
                      <a:pos x="35" y="49"/>
                    </a:cxn>
                    <a:cxn ang="0">
                      <a:pos x="33" y="50"/>
                    </a:cxn>
                    <a:cxn ang="0">
                      <a:pos x="32" y="52"/>
                    </a:cxn>
                    <a:cxn ang="0">
                      <a:pos x="24" y="55"/>
                    </a:cxn>
                    <a:cxn ang="0">
                      <a:pos x="17" y="59"/>
                    </a:cxn>
                    <a:cxn ang="0">
                      <a:pos x="10" y="58"/>
                    </a:cxn>
                    <a:cxn ang="0">
                      <a:pos x="7" y="54"/>
                    </a:cxn>
                    <a:cxn ang="0">
                      <a:pos x="10" y="46"/>
                    </a:cxn>
                    <a:cxn ang="0">
                      <a:pos x="6" y="33"/>
                    </a:cxn>
                    <a:cxn ang="0">
                      <a:pos x="1" y="28"/>
                    </a:cxn>
                    <a:cxn ang="0">
                      <a:pos x="1" y="23"/>
                    </a:cxn>
                    <a:cxn ang="0">
                      <a:pos x="0" y="15"/>
                    </a:cxn>
                    <a:cxn ang="0">
                      <a:pos x="3" y="11"/>
                    </a:cxn>
                    <a:cxn ang="0">
                      <a:pos x="14" y="8"/>
                    </a:cxn>
                    <a:cxn ang="0">
                      <a:pos x="25" y="2"/>
                    </a:cxn>
                    <a:cxn ang="0">
                      <a:pos x="35" y="1"/>
                    </a:cxn>
                    <a:cxn ang="0">
                      <a:pos x="43" y="2"/>
                    </a:cxn>
                    <a:cxn ang="0">
                      <a:pos x="37" y="4"/>
                    </a:cxn>
                    <a:cxn ang="0">
                      <a:pos x="25" y="11"/>
                    </a:cxn>
                    <a:cxn ang="0">
                      <a:pos x="33" y="18"/>
                    </a:cxn>
                    <a:cxn ang="0">
                      <a:pos x="41" y="20"/>
                    </a:cxn>
                    <a:cxn ang="0">
                      <a:pos x="63" y="20"/>
                    </a:cxn>
                    <a:cxn ang="0">
                      <a:pos x="85" y="20"/>
                    </a:cxn>
                    <a:cxn ang="0">
                      <a:pos x="93" y="19"/>
                    </a:cxn>
                    <a:cxn ang="0">
                      <a:pos x="93" y="20"/>
                    </a:cxn>
                    <a:cxn ang="0">
                      <a:pos x="95" y="28"/>
                    </a:cxn>
                    <a:cxn ang="0">
                      <a:pos x="99" y="33"/>
                    </a:cxn>
                    <a:cxn ang="0">
                      <a:pos x="102" y="33"/>
                    </a:cxn>
                    <a:cxn ang="0">
                      <a:pos x="104" y="35"/>
                    </a:cxn>
                    <a:cxn ang="0">
                      <a:pos x="108" y="38"/>
                    </a:cxn>
                    <a:cxn ang="0">
                      <a:pos x="114" y="54"/>
                    </a:cxn>
                    <a:cxn ang="0">
                      <a:pos x="114" y="57"/>
                    </a:cxn>
                  </a:cxnLst>
                  <a:rect l="0" t="0" r="r" b="b"/>
                  <a:pathLst>
                    <a:path w="114" h="70">
                      <a:moveTo>
                        <a:pt x="114" y="57"/>
                      </a:moveTo>
                      <a:cubicBezTo>
                        <a:pt x="112" y="58"/>
                        <a:pt x="109" y="59"/>
                        <a:pt x="107" y="60"/>
                      </a:cubicBezTo>
                      <a:cubicBezTo>
                        <a:pt x="101" y="63"/>
                        <a:pt x="95" y="64"/>
                        <a:pt x="89" y="66"/>
                      </a:cubicBezTo>
                      <a:cubicBezTo>
                        <a:pt x="85" y="68"/>
                        <a:pt x="80" y="67"/>
                        <a:pt x="76" y="68"/>
                      </a:cubicBezTo>
                      <a:cubicBezTo>
                        <a:pt x="70" y="70"/>
                        <a:pt x="67" y="69"/>
                        <a:pt x="62" y="65"/>
                      </a:cubicBezTo>
                      <a:cubicBezTo>
                        <a:pt x="58" y="61"/>
                        <a:pt x="56" y="57"/>
                        <a:pt x="56" y="51"/>
                      </a:cubicBezTo>
                      <a:cubicBezTo>
                        <a:pt x="56" y="48"/>
                        <a:pt x="56" y="45"/>
                        <a:pt x="53" y="44"/>
                      </a:cubicBezTo>
                      <a:cubicBezTo>
                        <a:pt x="52" y="43"/>
                        <a:pt x="48" y="45"/>
                        <a:pt x="46" y="45"/>
                      </a:cubicBezTo>
                      <a:cubicBezTo>
                        <a:pt x="44" y="46"/>
                        <a:pt x="42" y="47"/>
                        <a:pt x="39" y="47"/>
                      </a:cubicBezTo>
                      <a:cubicBezTo>
                        <a:pt x="38" y="48"/>
                        <a:pt x="37" y="49"/>
                        <a:pt x="35" y="49"/>
                      </a:cubicBezTo>
                      <a:cubicBezTo>
                        <a:pt x="35" y="49"/>
                        <a:pt x="34" y="49"/>
                        <a:pt x="33" y="50"/>
                      </a:cubicBezTo>
                      <a:cubicBezTo>
                        <a:pt x="33" y="50"/>
                        <a:pt x="32" y="51"/>
                        <a:pt x="32" y="52"/>
                      </a:cubicBezTo>
                      <a:cubicBezTo>
                        <a:pt x="29" y="53"/>
                        <a:pt x="27" y="54"/>
                        <a:pt x="24" y="55"/>
                      </a:cubicBezTo>
                      <a:cubicBezTo>
                        <a:pt x="22" y="57"/>
                        <a:pt x="20" y="59"/>
                        <a:pt x="17" y="59"/>
                      </a:cubicBezTo>
                      <a:cubicBezTo>
                        <a:pt x="14" y="60"/>
                        <a:pt x="12" y="60"/>
                        <a:pt x="10" y="58"/>
                      </a:cubicBezTo>
                      <a:cubicBezTo>
                        <a:pt x="9" y="57"/>
                        <a:pt x="8" y="55"/>
                        <a:pt x="7" y="54"/>
                      </a:cubicBezTo>
                      <a:cubicBezTo>
                        <a:pt x="8" y="52"/>
                        <a:pt x="10" y="49"/>
                        <a:pt x="10" y="46"/>
                      </a:cubicBezTo>
                      <a:cubicBezTo>
                        <a:pt x="12" y="41"/>
                        <a:pt x="10" y="37"/>
                        <a:pt x="6" y="33"/>
                      </a:cubicBezTo>
                      <a:cubicBezTo>
                        <a:pt x="5" y="31"/>
                        <a:pt x="2" y="31"/>
                        <a:pt x="1" y="28"/>
                      </a:cubicBezTo>
                      <a:cubicBezTo>
                        <a:pt x="1" y="27"/>
                        <a:pt x="1" y="24"/>
                        <a:pt x="1" y="23"/>
                      </a:cubicBezTo>
                      <a:cubicBezTo>
                        <a:pt x="2" y="20"/>
                        <a:pt x="0" y="18"/>
                        <a:pt x="0" y="15"/>
                      </a:cubicBezTo>
                      <a:cubicBezTo>
                        <a:pt x="0" y="12"/>
                        <a:pt x="0" y="13"/>
                        <a:pt x="3" y="11"/>
                      </a:cubicBezTo>
                      <a:cubicBezTo>
                        <a:pt x="6" y="10"/>
                        <a:pt x="10" y="9"/>
                        <a:pt x="14" y="8"/>
                      </a:cubicBezTo>
                      <a:cubicBezTo>
                        <a:pt x="18" y="6"/>
                        <a:pt x="22" y="4"/>
                        <a:pt x="25" y="2"/>
                      </a:cubicBezTo>
                      <a:cubicBezTo>
                        <a:pt x="28" y="0"/>
                        <a:pt x="32" y="1"/>
                        <a:pt x="35" y="1"/>
                      </a:cubicBezTo>
                      <a:cubicBezTo>
                        <a:pt x="38" y="1"/>
                        <a:pt x="41" y="2"/>
                        <a:pt x="43" y="2"/>
                      </a:cubicBezTo>
                      <a:cubicBezTo>
                        <a:pt x="41" y="3"/>
                        <a:pt x="39" y="3"/>
                        <a:pt x="37" y="4"/>
                      </a:cubicBezTo>
                      <a:cubicBezTo>
                        <a:pt x="33" y="6"/>
                        <a:pt x="30" y="11"/>
                        <a:pt x="25" y="11"/>
                      </a:cubicBezTo>
                      <a:cubicBezTo>
                        <a:pt x="25" y="14"/>
                        <a:pt x="30" y="17"/>
                        <a:pt x="33" y="18"/>
                      </a:cubicBezTo>
                      <a:cubicBezTo>
                        <a:pt x="35" y="19"/>
                        <a:pt x="39" y="20"/>
                        <a:pt x="41" y="20"/>
                      </a:cubicBezTo>
                      <a:cubicBezTo>
                        <a:pt x="49" y="21"/>
                        <a:pt x="56" y="20"/>
                        <a:pt x="63" y="20"/>
                      </a:cubicBezTo>
                      <a:cubicBezTo>
                        <a:pt x="70" y="20"/>
                        <a:pt x="78" y="20"/>
                        <a:pt x="85" y="20"/>
                      </a:cubicBezTo>
                      <a:cubicBezTo>
                        <a:pt x="87" y="20"/>
                        <a:pt x="90" y="19"/>
                        <a:pt x="93" y="19"/>
                      </a:cubicBezTo>
                      <a:cubicBezTo>
                        <a:pt x="93" y="20"/>
                        <a:pt x="93" y="20"/>
                        <a:pt x="93" y="20"/>
                      </a:cubicBezTo>
                      <a:cubicBezTo>
                        <a:pt x="93" y="23"/>
                        <a:pt x="94" y="25"/>
                        <a:pt x="95" y="28"/>
                      </a:cubicBezTo>
                      <a:cubicBezTo>
                        <a:pt x="97" y="29"/>
                        <a:pt x="98" y="32"/>
                        <a:pt x="99" y="33"/>
                      </a:cubicBezTo>
                      <a:cubicBezTo>
                        <a:pt x="100" y="33"/>
                        <a:pt x="101" y="33"/>
                        <a:pt x="102" y="33"/>
                      </a:cubicBezTo>
                      <a:cubicBezTo>
                        <a:pt x="103" y="34"/>
                        <a:pt x="103" y="35"/>
                        <a:pt x="104" y="35"/>
                      </a:cubicBezTo>
                      <a:cubicBezTo>
                        <a:pt x="106" y="36"/>
                        <a:pt x="106" y="36"/>
                        <a:pt x="108" y="38"/>
                      </a:cubicBezTo>
                      <a:cubicBezTo>
                        <a:pt x="111" y="42"/>
                        <a:pt x="113" y="49"/>
                        <a:pt x="114" y="54"/>
                      </a:cubicBezTo>
                      <a:cubicBezTo>
                        <a:pt x="114" y="55"/>
                        <a:pt x="114" y="56"/>
                        <a:pt x="114"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6" name="Freeform 378"/>
                <p:cNvSpPr/>
                <p:nvPr/>
              </p:nvSpPr>
              <p:spPr bwMode="auto">
                <a:xfrm>
                  <a:off x="4592630" y="2798761"/>
                  <a:ext cx="277812" cy="233362"/>
                </a:xfrm>
                <a:custGeom>
                  <a:avLst/>
                  <a:gdLst/>
                  <a:ahLst/>
                  <a:cxnLst>
                    <a:cxn ang="0">
                      <a:pos x="104" y="81"/>
                    </a:cxn>
                    <a:cxn ang="0">
                      <a:pos x="97" y="88"/>
                    </a:cxn>
                    <a:cxn ang="0">
                      <a:pos x="97" y="88"/>
                    </a:cxn>
                    <a:cxn ang="0">
                      <a:pos x="85" y="83"/>
                    </a:cxn>
                    <a:cxn ang="0">
                      <a:pos x="80" y="79"/>
                    </a:cxn>
                    <a:cxn ang="0">
                      <a:pos x="77" y="75"/>
                    </a:cxn>
                    <a:cxn ang="0">
                      <a:pos x="58" y="74"/>
                    </a:cxn>
                    <a:cxn ang="0">
                      <a:pos x="45" y="83"/>
                    </a:cxn>
                    <a:cxn ang="0">
                      <a:pos x="40" y="89"/>
                    </a:cxn>
                    <a:cxn ang="0">
                      <a:pos x="36" y="88"/>
                    </a:cxn>
                    <a:cxn ang="0">
                      <a:pos x="24" y="79"/>
                    </a:cxn>
                    <a:cxn ang="0">
                      <a:pos x="15" y="68"/>
                    </a:cxn>
                    <a:cxn ang="0">
                      <a:pos x="13" y="54"/>
                    </a:cxn>
                    <a:cxn ang="0">
                      <a:pos x="15" y="46"/>
                    </a:cxn>
                    <a:cxn ang="0">
                      <a:pos x="19" y="40"/>
                    </a:cxn>
                    <a:cxn ang="0">
                      <a:pos x="6" y="29"/>
                    </a:cxn>
                    <a:cxn ang="0">
                      <a:pos x="1" y="26"/>
                    </a:cxn>
                    <a:cxn ang="0">
                      <a:pos x="0" y="20"/>
                    </a:cxn>
                    <a:cxn ang="0">
                      <a:pos x="0" y="14"/>
                    </a:cxn>
                    <a:cxn ang="0">
                      <a:pos x="1" y="12"/>
                    </a:cxn>
                    <a:cxn ang="0">
                      <a:pos x="12" y="11"/>
                    </a:cxn>
                    <a:cxn ang="0">
                      <a:pos x="20" y="8"/>
                    </a:cxn>
                    <a:cxn ang="0">
                      <a:pos x="30" y="4"/>
                    </a:cxn>
                    <a:cxn ang="0">
                      <a:pos x="39" y="0"/>
                    </a:cxn>
                    <a:cxn ang="0">
                      <a:pos x="40" y="1"/>
                    </a:cxn>
                    <a:cxn ang="0">
                      <a:pos x="50" y="11"/>
                    </a:cxn>
                    <a:cxn ang="0">
                      <a:pos x="59" y="24"/>
                    </a:cxn>
                    <a:cxn ang="0">
                      <a:pos x="73" y="31"/>
                    </a:cxn>
                    <a:cxn ang="0">
                      <a:pos x="79" y="31"/>
                    </a:cxn>
                    <a:cxn ang="0">
                      <a:pos x="83" y="38"/>
                    </a:cxn>
                    <a:cxn ang="0">
                      <a:pos x="91" y="50"/>
                    </a:cxn>
                    <a:cxn ang="0">
                      <a:pos x="98" y="53"/>
                    </a:cxn>
                    <a:cxn ang="0">
                      <a:pos x="94" y="59"/>
                    </a:cxn>
                    <a:cxn ang="0">
                      <a:pos x="104" y="81"/>
                    </a:cxn>
                  </a:cxnLst>
                  <a:rect l="0" t="0" r="r" b="b"/>
                  <a:pathLst>
                    <a:path w="106" h="89">
                      <a:moveTo>
                        <a:pt x="104" y="81"/>
                      </a:moveTo>
                      <a:cubicBezTo>
                        <a:pt x="103" y="84"/>
                        <a:pt x="100" y="86"/>
                        <a:pt x="97" y="88"/>
                      </a:cubicBezTo>
                      <a:cubicBezTo>
                        <a:pt x="97" y="88"/>
                        <a:pt x="97" y="88"/>
                        <a:pt x="97" y="88"/>
                      </a:cubicBezTo>
                      <a:cubicBezTo>
                        <a:pt x="93" y="86"/>
                        <a:pt x="89" y="85"/>
                        <a:pt x="85" y="83"/>
                      </a:cubicBezTo>
                      <a:cubicBezTo>
                        <a:pt x="83" y="81"/>
                        <a:pt x="81" y="80"/>
                        <a:pt x="80" y="79"/>
                      </a:cubicBezTo>
                      <a:cubicBezTo>
                        <a:pt x="79" y="78"/>
                        <a:pt x="78" y="76"/>
                        <a:pt x="77" y="75"/>
                      </a:cubicBezTo>
                      <a:cubicBezTo>
                        <a:pt x="73" y="73"/>
                        <a:pt x="63" y="75"/>
                        <a:pt x="58" y="74"/>
                      </a:cubicBezTo>
                      <a:cubicBezTo>
                        <a:pt x="51" y="74"/>
                        <a:pt x="49" y="77"/>
                        <a:pt x="45" y="83"/>
                      </a:cubicBezTo>
                      <a:cubicBezTo>
                        <a:pt x="44" y="85"/>
                        <a:pt x="42" y="87"/>
                        <a:pt x="40" y="89"/>
                      </a:cubicBezTo>
                      <a:cubicBezTo>
                        <a:pt x="39" y="89"/>
                        <a:pt x="38" y="88"/>
                        <a:pt x="36" y="88"/>
                      </a:cubicBezTo>
                      <a:cubicBezTo>
                        <a:pt x="31" y="86"/>
                        <a:pt x="26" y="84"/>
                        <a:pt x="24" y="79"/>
                      </a:cubicBezTo>
                      <a:cubicBezTo>
                        <a:pt x="22" y="74"/>
                        <a:pt x="18" y="72"/>
                        <a:pt x="15" y="68"/>
                      </a:cubicBezTo>
                      <a:cubicBezTo>
                        <a:pt x="13" y="64"/>
                        <a:pt x="13" y="59"/>
                        <a:pt x="13" y="54"/>
                      </a:cubicBezTo>
                      <a:cubicBezTo>
                        <a:pt x="13" y="51"/>
                        <a:pt x="14" y="49"/>
                        <a:pt x="15" y="46"/>
                      </a:cubicBezTo>
                      <a:cubicBezTo>
                        <a:pt x="16" y="45"/>
                        <a:pt x="18" y="42"/>
                        <a:pt x="19" y="40"/>
                      </a:cubicBezTo>
                      <a:cubicBezTo>
                        <a:pt x="19" y="34"/>
                        <a:pt x="11" y="30"/>
                        <a:pt x="6" y="29"/>
                      </a:cubicBezTo>
                      <a:cubicBezTo>
                        <a:pt x="4" y="28"/>
                        <a:pt x="2" y="30"/>
                        <a:pt x="1" y="26"/>
                      </a:cubicBezTo>
                      <a:cubicBezTo>
                        <a:pt x="0" y="25"/>
                        <a:pt x="0" y="23"/>
                        <a:pt x="0" y="20"/>
                      </a:cubicBezTo>
                      <a:cubicBezTo>
                        <a:pt x="0" y="18"/>
                        <a:pt x="0" y="16"/>
                        <a:pt x="0" y="14"/>
                      </a:cubicBezTo>
                      <a:cubicBezTo>
                        <a:pt x="0" y="13"/>
                        <a:pt x="1" y="13"/>
                        <a:pt x="1" y="12"/>
                      </a:cubicBezTo>
                      <a:cubicBezTo>
                        <a:pt x="5" y="12"/>
                        <a:pt x="9" y="13"/>
                        <a:pt x="12" y="11"/>
                      </a:cubicBezTo>
                      <a:cubicBezTo>
                        <a:pt x="15" y="10"/>
                        <a:pt x="18" y="9"/>
                        <a:pt x="20" y="8"/>
                      </a:cubicBezTo>
                      <a:cubicBezTo>
                        <a:pt x="24" y="7"/>
                        <a:pt x="26" y="5"/>
                        <a:pt x="30" y="4"/>
                      </a:cubicBezTo>
                      <a:cubicBezTo>
                        <a:pt x="32" y="3"/>
                        <a:pt x="36" y="2"/>
                        <a:pt x="39" y="0"/>
                      </a:cubicBezTo>
                      <a:cubicBezTo>
                        <a:pt x="39" y="0"/>
                        <a:pt x="40" y="1"/>
                        <a:pt x="40" y="1"/>
                      </a:cubicBezTo>
                      <a:cubicBezTo>
                        <a:pt x="43" y="5"/>
                        <a:pt x="47" y="8"/>
                        <a:pt x="50" y="11"/>
                      </a:cubicBezTo>
                      <a:cubicBezTo>
                        <a:pt x="54" y="15"/>
                        <a:pt x="56" y="21"/>
                        <a:pt x="59" y="24"/>
                      </a:cubicBezTo>
                      <a:cubicBezTo>
                        <a:pt x="63" y="28"/>
                        <a:pt x="68" y="31"/>
                        <a:pt x="73" y="31"/>
                      </a:cubicBezTo>
                      <a:cubicBezTo>
                        <a:pt x="75" y="32"/>
                        <a:pt x="78" y="31"/>
                        <a:pt x="79" y="31"/>
                      </a:cubicBezTo>
                      <a:cubicBezTo>
                        <a:pt x="82" y="32"/>
                        <a:pt x="82" y="35"/>
                        <a:pt x="83" y="38"/>
                      </a:cubicBezTo>
                      <a:cubicBezTo>
                        <a:pt x="84" y="43"/>
                        <a:pt x="87" y="47"/>
                        <a:pt x="91" y="50"/>
                      </a:cubicBezTo>
                      <a:cubicBezTo>
                        <a:pt x="93" y="51"/>
                        <a:pt x="97" y="51"/>
                        <a:pt x="98" y="53"/>
                      </a:cubicBezTo>
                      <a:cubicBezTo>
                        <a:pt x="99" y="57"/>
                        <a:pt x="96" y="57"/>
                        <a:pt x="94" y="59"/>
                      </a:cubicBezTo>
                      <a:cubicBezTo>
                        <a:pt x="87" y="67"/>
                        <a:pt x="106" y="72"/>
                        <a:pt x="104" y="8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7" name="Freeform 379"/>
                <p:cNvSpPr/>
                <p:nvPr/>
              </p:nvSpPr>
              <p:spPr bwMode="auto">
                <a:xfrm>
                  <a:off x="5672128" y="3473450"/>
                  <a:ext cx="292100" cy="347662"/>
                </a:xfrm>
                <a:custGeom>
                  <a:avLst/>
                  <a:gdLst/>
                  <a:ahLst/>
                  <a:cxnLst>
                    <a:cxn ang="0">
                      <a:pos x="111" y="121"/>
                    </a:cxn>
                    <a:cxn ang="0">
                      <a:pos x="111" y="121"/>
                    </a:cxn>
                    <a:cxn ang="0">
                      <a:pos x="97" y="129"/>
                    </a:cxn>
                    <a:cxn ang="0">
                      <a:pos x="92" y="129"/>
                    </a:cxn>
                    <a:cxn ang="0">
                      <a:pos x="83" y="132"/>
                    </a:cxn>
                    <a:cxn ang="0">
                      <a:pos x="77" y="131"/>
                    </a:cxn>
                    <a:cxn ang="0">
                      <a:pos x="70" y="125"/>
                    </a:cxn>
                    <a:cxn ang="0">
                      <a:pos x="73" y="124"/>
                    </a:cxn>
                    <a:cxn ang="0">
                      <a:pos x="77" y="118"/>
                    </a:cxn>
                    <a:cxn ang="0">
                      <a:pos x="78" y="114"/>
                    </a:cxn>
                    <a:cxn ang="0">
                      <a:pos x="80" y="110"/>
                    </a:cxn>
                    <a:cxn ang="0">
                      <a:pos x="76" y="102"/>
                    </a:cxn>
                    <a:cxn ang="0">
                      <a:pos x="71" y="94"/>
                    </a:cxn>
                    <a:cxn ang="0">
                      <a:pos x="69" y="87"/>
                    </a:cxn>
                    <a:cxn ang="0">
                      <a:pos x="66" y="78"/>
                    </a:cxn>
                    <a:cxn ang="0">
                      <a:pos x="63" y="72"/>
                    </a:cxn>
                    <a:cxn ang="0">
                      <a:pos x="50" y="65"/>
                    </a:cxn>
                    <a:cxn ang="0">
                      <a:pos x="42" y="71"/>
                    </a:cxn>
                    <a:cxn ang="0">
                      <a:pos x="32" y="70"/>
                    </a:cxn>
                    <a:cxn ang="0">
                      <a:pos x="16" y="71"/>
                    </a:cxn>
                    <a:cxn ang="0">
                      <a:pos x="15" y="64"/>
                    </a:cxn>
                    <a:cxn ang="0">
                      <a:pos x="13" y="50"/>
                    </a:cxn>
                    <a:cxn ang="0">
                      <a:pos x="5" y="37"/>
                    </a:cxn>
                    <a:cxn ang="0">
                      <a:pos x="0" y="32"/>
                    </a:cxn>
                    <a:cxn ang="0">
                      <a:pos x="4" y="28"/>
                    </a:cxn>
                    <a:cxn ang="0">
                      <a:pos x="7" y="21"/>
                    </a:cxn>
                    <a:cxn ang="0">
                      <a:pos x="8" y="15"/>
                    </a:cxn>
                    <a:cxn ang="0">
                      <a:pos x="9" y="15"/>
                    </a:cxn>
                    <a:cxn ang="0">
                      <a:pos x="13" y="15"/>
                    </a:cxn>
                    <a:cxn ang="0">
                      <a:pos x="19" y="10"/>
                    </a:cxn>
                    <a:cxn ang="0">
                      <a:pos x="22" y="3"/>
                    </a:cxn>
                    <a:cxn ang="0">
                      <a:pos x="33" y="1"/>
                    </a:cxn>
                    <a:cxn ang="0">
                      <a:pos x="36" y="7"/>
                    </a:cxn>
                    <a:cxn ang="0">
                      <a:pos x="40" y="14"/>
                    </a:cxn>
                    <a:cxn ang="0">
                      <a:pos x="44" y="19"/>
                    </a:cxn>
                    <a:cxn ang="0">
                      <a:pos x="45" y="24"/>
                    </a:cxn>
                    <a:cxn ang="0">
                      <a:pos x="61" y="24"/>
                    </a:cxn>
                    <a:cxn ang="0">
                      <a:pos x="67" y="28"/>
                    </a:cxn>
                    <a:cxn ang="0">
                      <a:pos x="69" y="33"/>
                    </a:cxn>
                    <a:cxn ang="0">
                      <a:pos x="69" y="35"/>
                    </a:cxn>
                    <a:cxn ang="0">
                      <a:pos x="71" y="38"/>
                    </a:cxn>
                    <a:cxn ang="0">
                      <a:pos x="66" y="43"/>
                    </a:cxn>
                    <a:cxn ang="0">
                      <a:pos x="64" y="51"/>
                    </a:cxn>
                    <a:cxn ang="0">
                      <a:pos x="73" y="63"/>
                    </a:cxn>
                    <a:cxn ang="0">
                      <a:pos x="79" y="69"/>
                    </a:cxn>
                    <a:cxn ang="0">
                      <a:pos x="89" y="77"/>
                    </a:cxn>
                    <a:cxn ang="0">
                      <a:pos x="92" y="83"/>
                    </a:cxn>
                    <a:cxn ang="0">
                      <a:pos x="98" y="94"/>
                    </a:cxn>
                    <a:cxn ang="0">
                      <a:pos x="103" y="101"/>
                    </a:cxn>
                    <a:cxn ang="0">
                      <a:pos x="107" y="106"/>
                    </a:cxn>
                    <a:cxn ang="0">
                      <a:pos x="108" y="111"/>
                    </a:cxn>
                    <a:cxn ang="0">
                      <a:pos x="111" y="118"/>
                    </a:cxn>
                    <a:cxn ang="0">
                      <a:pos x="111" y="121"/>
                    </a:cxn>
                  </a:cxnLst>
                  <a:rect l="0" t="0" r="r" b="b"/>
                  <a:pathLst>
                    <a:path w="111" h="132">
                      <a:moveTo>
                        <a:pt x="111" y="121"/>
                      </a:moveTo>
                      <a:cubicBezTo>
                        <a:pt x="111" y="121"/>
                        <a:pt x="111" y="121"/>
                        <a:pt x="111" y="121"/>
                      </a:cubicBezTo>
                      <a:cubicBezTo>
                        <a:pt x="106" y="124"/>
                        <a:pt x="103" y="128"/>
                        <a:pt x="97" y="129"/>
                      </a:cubicBezTo>
                      <a:cubicBezTo>
                        <a:pt x="94" y="130"/>
                        <a:pt x="95" y="130"/>
                        <a:pt x="92" y="129"/>
                      </a:cubicBezTo>
                      <a:cubicBezTo>
                        <a:pt x="89" y="129"/>
                        <a:pt x="85" y="132"/>
                        <a:pt x="83" y="132"/>
                      </a:cubicBezTo>
                      <a:cubicBezTo>
                        <a:pt x="81" y="132"/>
                        <a:pt x="79" y="132"/>
                        <a:pt x="77" y="131"/>
                      </a:cubicBezTo>
                      <a:cubicBezTo>
                        <a:pt x="76" y="131"/>
                        <a:pt x="73" y="128"/>
                        <a:pt x="70" y="125"/>
                      </a:cubicBezTo>
                      <a:cubicBezTo>
                        <a:pt x="71" y="124"/>
                        <a:pt x="72" y="123"/>
                        <a:pt x="73" y="124"/>
                      </a:cubicBezTo>
                      <a:cubicBezTo>
                        <a:pt x="75" y="125"/>
                        <a:pt x="76" y="121"/>
                        <a:pt x="77" y="118"/>
                      </a:cubicBezTo>
                      <a:cubicBezTo>
                        <a:pt x="78" y="114"/>
                        <a:pt x="77" y="117"/>
                        <a:pt x="78" y="114"/>
                      </a:cubicBezTo>
                      <a:cubicBezTo>
                        <a:pt x="79" y="111"/>
                        <a:pt x="79" y="113"/>
                        <a:pt x="80" y="110"/>
                      </a:cubicBezTo>
                      <a:cubicBezTo>
                        <a:pt x="81" y="107"/>
                        <a:pt x="78" y="105"/>
                        <a:pt x="76" y="102"/>
                      </a:cubicBezTo>
                      <a:cubicBezTo>
                        <a:pt x="75" y="99"/>
                        <a:pt x="73" y="97"/>
                        <a:pt x="71" y="94"/>
                      </a:cubicBezTo>
                      <a:cubicBezTo>
                        <a:pt x="69" y="92"/>
                        <a:pt x="70" y="90"/>
                        <a:pt x="69" y="87"/>
                      </a:cubicBezTo>
                      <a:cubicBezTo>
                        <a:pt x="69" y="84"/>
                        <a:pt x="67" y="82"/>
                        <a:pt x="66" y="78"/>
                      </a:cubicBezTo>
                      <a:cubicBezTo>
                        <a:pt x="65" y="76"/>
                        <a:pt x="64" y="74"/>
                        <a:pt x="63" y="72"/>
                      </a:cubicBezTo>
                      <a:cubicBezTo>
                        <a:pt x="61" y="68"/>
                        <a:pt x="55" y="62"/>
                        <a:pt x="50" y="65"/>
                      </a:cubicBezTo>
                      <a:cubicBezTo>
                        <a:pt x="47" y="68"/>
                        <a:pt x="46" y="71"/>
                        <a:pt x="42" y="71"/>
                      </a:cubicBezTo>
                      <a:cubicBezTo>
                        <a:pt x="38" y="72"/>
                        <a:pt x="36" y="70"/>
                        <a:pt x="32" y="70"/>
                      </a:cubicBezTo>
                      <a:cubicBezTo>
                        <a:pt x="26" y="70"/>
                        <a:pt x="21" y="79"/>
                        <a:pt x="16" y="71"/>
                      </a:cubicBezTo>
                      <a:cubicBezTo>
                        <a:pt x="15" y="69"/>
                        <a:pt x="15" y="67"/>
                        <a:pt x="15" y="64"/>
                      </a:cubicBezTo>
                      <a:cubicBezTo>
                        <a:pt x="15" y="59"/>
                        <a:pt x="16" y="54"/>
                        <a:pt x="13" y="50"/>
                      </a:cubicBezTo>
                      <a:cubicBezTo>
                        <a:pt x="10" y="46"/>
                        <a:pt x="8" y="40"/>
                        <a:pt x="5" y="37"/>
                      </a:cubicBezTo>
                      <a:cubicBezTo>
                        <a:pt x="3" y="35"/>
                        <a:pt x="2" y="33"/>
                        <a:pt x="0" y="32"/>
                      </a:cubicBezTo>
                      <a:cubicBezTo>
                        <a:pt x="2" y="31"/>
                        <a:pt x="3" y="30"/>
                        <a:pt x="4" y="28"/>
                      </a:cubicBezTo>
                      <a:cubicBezTo>
                        <a:pt x="5" y="25"/>
                        <a:pt x="6" y="23"/>
                        <a:pt x="7" y="21"/>
                      </a:cubicBezTo>
                      <a:cubicBezTo>
                        <a:pt x="7" y="19"/>
                        <a:pt x="7" y="17"/>
                        <a:pt x="8" y="15"/>
                      </a:cubicBezTo>
                      <a:cubicBezTo>
                        <a:pt x="8" y="15"/>
                        <a:pt x="8" y="15"/>
                        <a:pt x="9" y="15"/>
                      </a:cubicBezTo>
                      <a:cubicBezTo>
                        <a:pt x="10" y="15"/>
                        <a:pt x="11" y="15"/>
                        <a:pt x="13" y="15"/>
                      </a:cubicBezTo>
                      <a:cubicBezTo>
                        <a:pt x="15" y="14"/>
                        <a:pt x="18" y="11"/>
                        <a:pt x="19" y="10"/>
                      </a:cubicBezTo>
                      <a:cubicBezTo>
                        <a:pt x="20" y="8"/>
                        <a:pt x="20" y="4"/>
                        <a:pt x="22" y="3"/>
                      </a:cubicBezTo>
                      <a:cubicBezTo>
                        <a:pt x="26" y="0"/>
                        <a:pt x="31" y="4"/>
                        <a:pt x="33" y="1"/>
                      </a:cubicBezTo>
                      <a:cubicBezTo>
                        <a:pt x="35" y="4"/>
                        <a:pt x="36" y="6"/>
                        <a:pt x="36" y="7"/>
                      </a:cubicBezTo>
                      <a:cubicBezTo>
                        <a:pt x="37" y="10"/>
                        <a:pt x="38" y="12"/>
                        <a:pt x="40" y="14"/>
                      </a:cubicBezTo>
                      <a:cubicBezTo>
                        <a:pt x="42" y="16"/>
                        <a:pt x="43" y="16"/>
                        <a:pt x="44" y="19"/>
                      </a:cubicBezTo>
                      <a:cubicBezTo>
                        <a:pt x="44" y="20"/>
                        <a:pt x="44" y="22"/>
                        <a:pt x="45" y="24"/>
                      </a:cubicBezTo>
                      <a:cubicBezTo>
                        <a:pt x="48" y="27"/>
                        <a:pt x="57" y="25"/>
                        <a:pt x="61" y="24"/>
                      </a:cubicBezTo>
                      <a:cubicBezTo>
                        <a:pt x="65" y="23"/>
                        <a:pt x="65" y="25"/>
                        <a:pt x="67" y="28"/>
                      </a:cubicBezTo>
                      <a:cubicBezTo>
                        <a:pt x="68" y="30"/>
                        <a:pt x="68" y="31"/>
                        <a:pt x="69" y="33"/>
                      </a:cubicBezTo>
                      <a:cubicBezTo>
                        <a:pt x="69" y="33"/>
                        <a:pt x="68" y="34"/>
                        <a:pt x="69" y="35"/>
                      </a:cubicBezTo>
                      <a:cubicBezTo>
                        <a:pt x="69" y="36"/>
                        <a:pt x="70" y="36"/>
                        <a:pt x="71" y="38"/>
                      </a:cubicBezTo>
                      <a:cubicBezTo>
                        <a:pt x="71" y="41"/>
                        <a:pt x="68" y="41"/>
                        <a:pt x="66" y="43"/>
                      </a:cubicBezTo>
                      <a:cubicBezTo>
                        <a:pt x="64" y="45"/>
                        <a:pt x="64" y="47"/>
                        <a:pt x="64" y="51"/>
                      </a:cubicBezTo>
                      <a:cubicBezTo>
                        <a:pt x="64" y="56"/>
                        <a:pt x="68" y="59"/>
                        <a:pt x="73" y="63"/>
                      </a:cubicBezTo>
                      <a:cubicBezTo>
                        <a:pt x="75" y="65"/>
                        <a:pt x="77" y="67"/>
                        <a:pt x="79" y="69"/>
                      </a:cubicBezTo>
                      <a:cubicBezTo>
                        <a:pt x="82" y="72"/>
                        <a:pt x="86" y="74"/>
                        <a:pt x="89" y="77"/>
                      </a:cubicBezTo>
                      <a:cubicBezTo>
                        <a:pt x="92" y="79"/>
                        <a:pt x="91" y="80"/>
                        <a:pt x="92" y="83"/>
                      </a:cubicBezTo>
                      <a:cubicBezTo>
                        <a:pt x="93" y="87"/>
                        <a:pt x="95" y="90"/>
                        <a:pt x="98" y="94"/>
                      </a:cubicBezTo>
                      <a:cubicBezTo>
                        <a:pt x="100" y="96"/>
                        <a:pt x="102" y="98"/>
                        <a:pt x="103" y="101"/>
                      </a:cubicBezTo>
                      <a:cubicBezTo>
                        <a:pt x="104" y="103"/>
                        <a:pt x="106" y="105"/>
                        <a:pt x="107" y="106"/>
                      </a:cubicBezTo>
                      <a:cubicBezTo>
                        <a:pt x="107" y="108"/>
                        <a:pt x="107" y="109"/>
                        <a:pt x="108" y="111"/>
                      </a:cubicBezTo>
                      <a:cubicBezTo>
                        <a:pt x="109" y="114"/>
                        <a:pt x="110" y="115"/>
                        <a:pt x="111" y="118"/>
                      </a:cubicBezTo>
                      <a:cubicBezTo>
                        <a:pt x="111" y="119"/>
                        <a:pt x="111" y="120"/>
                        <a:pt x="111" y="1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8" name="Line 380"/>
                <p:cNvSpPr>
                  <a:spLocks noChangeShapeType="1"/>
                </p:cNvSpPr>
                <p:nvPr/>
              </p:nvSpPr>
              <p:spPr bwMode="auto">
                <a:xfrm flipH="1" flipV="1">
                  <a:off x="7285025" y="4740275"/>
                  <a:ext cx="3175" cy="12700"/>
                </a:xfrm>
                <a:prstGeom prst="line">
                  <a:avLst/>
                </a:prstGeom>
                <a:noFill/>
                <a:ln w="3175" cap="flat">
                  <a:noFill/>
                  <a:prstDash val="solid"/>
                  <a:miter lim="800000"/>
                </a:ln>
              </p:spPr>
              <p:txBody>
                <a:bodyPr vert="horz" wrap="square" lIns="91440" tIns="45720" rIns="91440" bIns="45720" numCol="1" anchor="t" anchorCtr="0" compatLnSpc="1"/>
                <a:lstStyle/>
                <a:p>
                  <a:endParaRPr lang="zh-CN" altLang="en-US"/>
                </a:p>
              </p:txBody>
            </p:sp>
            <p:sp>
              <p:nvSpPr>
                <p:cNvPr id="409" name="Line 381"/>
                <p:cNvSpPr>
                  <a:spLocks noChangeShapeType="1"/>
                </p:cNvSpPr>
                <p:nvPr/>
              </p:nvSpPr>
              <p:spPr bwMode="auto">
                <a:xfrm flipV="1">
                  <a:off x="7280263" y="4452937"/>
                  <a:ext cx="1587" cy="26987"/>
                </a:xfrm>
                <a:prstGeom prst="line">
                  <a:avLst/>
                </a:prstGeom>
                <a:noFill/>
                <a:ln w="3175" cap="flat">
                  <a:noFill/>
                  <a:prstDash val="solid"/>
                  <a:miter lim="800000"/>
                </a:ln>
              </p:spPr>
              <p:txBody>
                <a:bodyPr vert="horz" wrap="square" lIns="91440" tIns="45720" rIns="91440" bIns="45720" numCol="1" anchor="t" anchorCtr="0" compatLnSpc="1"/>
                <a:lstStyle/>
                <a:p>
                  <a:endParaRPr lang="zh-CN" altLang="en-US"/>
                </a:p>
              </p:txBody>
            </p:sp>
            <p:sp>
              <p:nvSpPr>
                <p:cNvPr id="410" name="Freeform 382"/>
                <p:cNvSpPr/>
                <p:nvPr/>
              </p:nvSpPr>
              <p:spPr bwMode="auto">
                <a:xfrm>
                  <a:off x="1414460" y="1749425"/>
                  <a:ext cx="92075" cy="84137"/>
                </a:xfrm>
                <a:custGeom>
                  <a:avLst/>
                  <a:gdLst/>
                  <a:ahLst/>
                  <a:cxnLst>
                    <a:cxn ang="0">
                      <a:pos x="32" y="25"/>
                    </a:cxn>
                    <a:cxn ang="0">
                      <a:pos x="28" y="32"/>
                    </a:cxn>
                    <a:cxn ang="0">
                      <a:pos x="17" y="30"/>
                    </a:cxn>
                    <a:cxn ang="0">
                      <a:pos x="10" y="26"/>
                    </a:cxn>
                    <a:cxn ang="0">
                      <a:pos x="1" y="25"/>
                    </a:cxn>
                    <a:cxn ang="0">
                      <a:pos x="7" y="13"/>
                    </a:cxn>
                    <a:cxn ang="0">
                      <a:pos x="13" y="3"/>
                    </a:cxn>
                    <a:cxn ang="0">
                      <a:pos x="14" y="0"/>
                    </a:cxn>
                    <a:cxn ang="0">
                      <a:pos x="27" y="6"/>
                    </a:cxn>
                    <a:cxn ang="0">
                      <a:pos x="32" y="25"/>
                    </a:cxn>
                  </a:cxnLst>
                  <a:rect l="0" t="0" r="r" b="b"/>
                  <a:pathLst>
                    <a:path w="35" h="32">
                      <a:moveTo>
                        <a:pt x="32" y="25"/>
                      </a:moveTo>
                      <a:cubicBezTo>
                        <a:pt x="31" y="27"/>
                        <a:pt x="30" y="29"/>
                        <a:pt x="28" y="32"/>
                      </a:cubicBezTo>
                      <a:cubicBezTo>
                        <a:pt x="25" y="31"/>
                        <a:pt x="21" y="31"/>
                        <a:pt x="17" y="30"/>
                      </a:cubicBezTo>
                      <a:cubicBezTo>
                        <a:pt x="15" y="29"/>
                        <a:pt x="13" y="26"/>
                        <a:pt x="10" y="26"/>
                      </a:cubicBezTo>
                      <a:cubicBezTo>
                        <a:pt x="7" y="25"/>
                        <a:pt x="4" y="25"/>
                        <a:pt x="1" y="25"/>
                      </a:cubicBezTo>
                      <a:cubicBezTo>
                        <a:pt x="0" y="20"/>
                        <a:pt x="4" y="17"/>
                        <a:pt x="7" y="13"/>
                      </a:cubicBezTo>
                      <a:cubicBezTo>
                        <a:pt x="9" y="9"/>
                        <a:pt x="11" y="6"/>
                        <a:pt x="13" y="3"/>
                      </a:cubicBezTo>
                      <a:cubicBezTo>
                        <a:pt x="13" y="2"/>
                        <a:pt x="14" y="1"/>
                        <a:pt x="14" y="0"/>
                      </a:cubicBezTo>
                      <a:cubicBezTo>
                        <a:pt x="19" y="2"/>
                        <a:pt x="23" y="3"/>
                        <a:pt x="27" y="6"/>
                      </a:cubicBezTo>
                      <a:cubicBezTo>
                        <a:pt x="34" y="11"/>
                        <a:pt x="35" y="17"/>
                        <a:pt x="32"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1" name="Freeform 383"/>
                <p:cNvSpPr/>
                <p:nvPr/>
              </p:nvSpPr>
              <p:spPr bwMode="auto">
                <a:xfrm>
                  <a:off x="2536821" y="2524125"/>
                  <a:ext cx="114300" cy="79375"/>
                </a:xfrm>
                <a:custGeom>
                  <a:avLst/>
                  <a:gdLst/>
                  <a:ahLst/>
                  <a:cxnLst>
                    <a:cxn ang="0">
                      <a:pos x="44" y="22"/>
                    </a:cxn>
                    <a:cxn ang="0">
                      <a:pos x="34" y="25"/>
                    </a:cxn>
                    <a:cxn ang="0">
                      <a:pos x="28" y="27"/>
                    </a:cxn>
                    <a:cxn ang="0">
                      <a:pos x="21" y="30"/>
                    </a:cxn>
                    <a:cxn ang="0">
                      <a:pos x="9" y="30"/>
                    </a:cxn>
                    <a:cxn ang="0">
                      <a:pos x="7" y="27"/>
                    </a:cxn>
                    <a:cxn ang="0">
                      <a:pos x="1" y="12"/>
                    </a:cxn>
                    <a:cxn ang="0">
                      <a:pos x="0" y="7"/>
                    </a:cxn>
                    <a:cxn ang="0">
                      <a:pos x="2" y="7"/>
                    </a:cxn>
                    <a:cxn ang="0">
                      <a:pos x="7" y="5"/>
                    </a:cxn>
                    <a:cxn ang="0">
                      <a:pos x="13" y="2"/>
                    </a:cxn>
                    <a:cxn ang="0">
                      <a:pos x="25" y="0"/>
                    </a:cxn>
                    <a:cxn ang="0">
                      <a:pos x="29" y="0"/>
                    </a:cxn>
                    <a:cxn ang="0">
                      <a:pos x="29" y="1"/>
                    </a:cxn>
                    <a:cxn ang="0">
                      <a:pos x="39" y="14"/>
                    </a:cxn>
                    <a:cxn ang="0">
                      <a:pos x="44" y="22"/>
                    </a:cxn>
                  </a:cxnLst>
                  <a:rect l="0" t="0" r="r" b="b"/>
                  <a:pathLst>
                    <a:path w="44" h="30">
                      <a:moveTo>
                        <a:pt x="44" y="22"/>
                      </a:moveTo>
                      <a:cubicBezTo>
                        <a:pt x="41" y="23"/>
                        <a:pt x="37" y="24"/>
                        <a:pt x="34" y="25"/>
                      </a:cubicBezTo>
                      <a:cubicBezTo>
                        <a:pt x="32" y="26"/>
                        <a:pt x="30" y="26"/>
                        <a:pt x="28" y="27"/>
                      </a:cubicBezTo>
                      <a:cubicBezTo>
                        <a:pt x="26" y="28"/>
                        <a:pt x="24" y="30"/>
                        <a:pt x="21" y="30"/>
                      </a:cubicBezTo>
                      <a:cubicBezTo>
                        <a:pt x="17" y="30"/>
                        <a:pt x="13" y="30"/>
                        <a:pt x="9" y="30"/>
                      </a:cubicBezTo>
                      <a:cubicBezTo>
                        <a:pt x="9" y="29"/>
                        <a:pt x="8" y="28"/>
                        <a:pt x="7" y="27"/>
                      </a:cubicBezTo>
                      <a:cubicBezTo>
                        <a:pt x="1" y="23"/>
                        <a:pt x="1" y="19"/>
                        <a:pt x="1" y="12"/>
                      </a:cubicBezTo>
                      <a:cubicBezTo>
                        <a:pt x="0" y="10"/>
                        <a:pt x="0" y="9"/>
                        <a:pt x="0" y="7"/>
                      </a:cubicBezTo>
                      <a:cubicBezTo>
                        <a:pt x="0" y="7"/>
                        <a:pt x="1" y="7"/>
                        <a:pt x="2" y="7"/>
                      </a:cubicBezTo>
                      <a:cubicBezTo>
                        <a:pt x="4" y="7"/>
                        <a:pt x="5" y="6"/>
                        <a:pt x="7" y="5"/>
                      </a:cubicBezTo>
                      <a:cubicBezTo>
                        <a:pt x="9" y="3"/>
                        <a:pt x="11" y="3"/>
                        <a:pt x="13" y="2"/>
                      </a:cubicBezTo>
                      <a:cubicBezTo>
                        <a:pt x="16" y="0"/>
                        <a:pt x="21" y="0"/>
                        <a:pt x="25" y="0"/>
                      </a:cubicBezTo>
                      <a:cubicBezTo>
                        <a:pt x="26" y="0"/>
                        <a:pt x="28" y="0"/>
                        <a:pt x="29" y="0"/>
                      </a:cubicBezTo>
                      <a:cubicBezTo>
                        <a:pt x="29" y="0"/>
                        <a:pt x="29" y="1"/>
                        <a:pt x="29" y="1"/>
                      </a:cubicBezTo>
                      <a:cubicBezTo>
                        <a:pt x="29" y="6"/>
                        <a:pt x="36" y="10"/>
                        <a:pt x="39" y="14"/>
                      </a:cubicBezTo>
                      <a:cubicBezTo>
                        <a:pt x="41" y="16"/>
                        <a:pt x="42" y="19"/>
                        <a:pt x="44"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2" name="Freeform 384"/>
                <p:cNvSpPr/>
                <p:nvPr/>
              </p:nvSpPr>
              <p:spPr bwMode="auto">
                <a:xfrm>
                  <a:off x="13260366" y="2390775"/>
                  <a:ext cx="15875" cy="28575"/>
                </a:xfrm>
                <a:custGeom>
                  <a:avLst/>
                  <a:gdLst/>
                  <a:ahLst/>
                  <a:cxnLst>
                    <a:cxn ang="0">
                      <a:pos x="6" y="11"/>
                    </a:cxn>
                    <a:cxn ang="0">
                      <a:pos x="0" y="0"/>
                    </a:cxn>
                  </a:cxnLst>
                  <a:rect l="0" t="0" r="r" b="b"/>
                  <a:pathLst>
                    <a:path w="6" h="11">
                      <a:moveTo>
                        <a:pt x="6" y="11"/>
                      </a:moveTo>
                      <a:cubicBezTo>
                        <a:pt x="4" y="7"/>
                        <a:pt x="3" y="3"/>
                        <a:pt x="0"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3" name="Freeform 385"/>
                <p:cNvSpPr/>
                <p:nvPr/>
              </p:nvSpPr>
              <p:spPr bwMode="auto">
                <a:xfrm>
                  <a:off x="12723788" y="4506911"/>
                  <a:ext cx="7937" cy="9525"/>
                </a:xfrm>
                <a:custGeom>
                  <a:avLst/>
                  <a:gdLst/>
                  <a:ahLst/>
                  <a:cxnLst>
                    <a:cxn ang="0">
                      <a:pos x="0" y="0"/>
                    </a:cxn>
                    <a:cxn ang="0">
                      <a:pos x="0" y="0"/>
                    </a:cxn>
                    <a:cxn ang="0">
                      <a:pos x="3" y="4"/>
                    </a:cxn>
                  </a:cxnLst>
                  <a:rect l="0" t="0" r="r" b="b"/>
                  <a:pathLst>
                    <a:path w="3" h="4">
                      <a:moveTo>
                        <a:pt x="0" y="0"/>
                      </a:moveTo>
                      <a:cubicBezTo>
                        <a:pt x="0" y="0"/>
                        <a:pt x="0" y="0"/>
                        <a:pt x="0" y="0"/>
                      </a:cubicBezTo>
                      <a:cubicBezTo>
                        <a:pt x="1" y="1"/>
                        <a:pt x="2" y="2"/>
                        <a:pt x="3" y="4"/>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4" name="Freeform 386"/>
                <p:cNvSpPr/>
                <p:nvPr/>
              </p:nvSpPr>
              <p:spPr bwMode="auto">
                <a:xfrm>
                  <a:off x="13136545" y="4765675"/>
                  <a:ext cx="481012" cy="573088"/>
                </a:xfrm>
                <a:custGeom>
                  <a:avLst/>
                  <a:gdLst/>
                  <a:ahLst/>
                  <a:cxnLst>
                    <a:cxn ang="0">
                      <a:pos x="182" y="142"/>
                    </a:cxn>
                    <a:cxn ang="0">
                      <a:pos x="178" y="158"/>
                    </a:cxn>
                    <a:cxn ang="0">
                      <a:pos x="163" y="152"/>
                    </a:cxn>
                    <a:cxn ang="0">
                      <a:pos x="135" y="153"/>
                    </a:cxn>
                    <a:cxn ang="0">
                      <a:pos x="123" y="162"/>
                    </a:cxn>
                    <a:cxn ang="0">
                      <a:pos x="116" y="171"/>
                    </a:cxn>
                    <a:cxn ang="0">
                      <a:pos x="110" y="196"/>
                    </a:cxn>
                    <a:cxn ang="0">
                      <a:pos x="104" y="216"/>
                    </a:cxn>
                    <a:cxn ang="0">
                      <a:pos x="92" y="216"/>
                    </a:cxn>
                    <a:cxn ang="0">
                      <a:pos x="73" y="195"/>
                    </a:cxn>
                    <a:cxn ang="0">
                      <a:pos x="52" y="198"/>
                    </a:cxn>
                    <a:cxn ang="0">
                      <a:pos x="40" y="205"/>
                    </a:cxn>
                    <a:cxn ang="0">
                      <a:pos x="31" y="200"/>
                    </a:cxn>
                    <a:cxn ang="0">
                      <a:pos x="24" y="183"/>
                    </a:cxn>
                    <a:cxn ang="0">
                      <a:pos x="20" y="158"/>
                    </a:cxn>
                    <a:cxn ang="0">
                      <a:pos x="16" y="147"/>
                    </a:cxn>
                    <a:cxn ang="0">
                      <a:pos x="9" y="128"/>
                    </a:cxn>
                    <a:cxn ang="0">
                      <a:pos x="7" y="119"/>
                    </a:cxn>
                    <a:cxn ang="0">
                      <a:pos x="13" y="108"/>
                    </a:cxn>
                    <a:cxn ang="0">
                      <a:pos x="10" y="91"/>
                    </a:cxn>
                    <a:cxn ang="0">
                      <a:pos x="14" y="76"/>
                    </a:cxn>
                    <a:cxn ang="0">
                      <a:pos x="17" y="60"/>
                    </a:cxn>
                    <a:cxn ang="0">
                      <a:pos x="10" y="28"/>
                    </a:cxn>
                    <a:cxn ang="0">
                      <a:pos x="8" y="21"/>
                    </a:cxn>
                    <a:cxn ang="0">
                      <a:pos x="31" y="16"/>
                    </a:cxn>
                    <a:cxn ang="0">
                      <a:pos x="63" y="1"/>
                    </a:cxn>
                    <a:cxn ang="0">
                      <a:pos x="74" y="7"/>
                    </a:cxn>
                    <a:cxn ang="0">
                      <a:pos x="79" y="31"/>
                    </a:cxn>
                    <a:cxn ang="0">
                      <a:pos x="107" y="54"/>
                    </a:cxn>
                    <a:cxn ang="0">
                      <a:pos x="120" y="57"/>
                    </a:cxn>
                    <a:cxn ang="0">
                      <a:pos x="134" y="63"/>
                    </a:cxn>
                    <a:cxn ang="0">
                      <a:pos x="143" y="92"/>
                    </a:cxn>
                    <a:cxn ang="0">
                      <a:pos x="176" y="111"/>
                    </a:cxn>
                    <a:cxn ang="0">
                      <a:pos x="183" y="136"/>
                    </a:cxn>
                  </a:cxnLst>
                  <a:rect l="0" t="0" r="r" b="b"/>
                  <a:pathLst>
                    <a:path w="183" h="218">
                      <a:moveTo>
                        <a:pt x="182" y="139"/>
                      </a:moveTo>
                      <a:cubicBezTo>
                        <a:pt x="182" y="140"/>
                        <a:pt x="183" y="141"/>
                        <a:pt x="182" y="142"/>
                      </a:cubicBezTo>
                      <a:cubicBezTo>
                        <a:pt x="182" y="144"/>
                        <a:pt x="181" y="146"/>
                        <a:pt x="180" y="147"/>
                      </a:cubicBezTo>
                      <a:cubicBezTo>
                        <a:pt x="179" y="151"/>
                        <a:pt x="179" y="155"/>
                        <a:pt x="178" y="158"/>
                      </a:cubicBezTo>
                      <a:cubicBezTo>
                        <a:pt x="177" y="157"/>
                        <a:pt x="176" y="157"/>
                        <a:pt x="175" y="157"/>
                      </a:cubicBezTo>
                      <a:cubicBezTo>
                        <a:pt x="170" y="155"/>
                        <a:pt x="168" y="152"/>
                        <a:pt x="163" y="152"/>
                      </a:cubicBezTo>
                      <a:cubicBezTo>
                        <a:pt x="158" y="152"/>
                        <a:pt x="154" y="153"/>
                        <a:pt x="150" y="153"/>
                      </a:cubicBezTo>
                      <a:cubicBezTo>
                        <a:pt x="145" y="153"/>
                        <a:pt x="140" y="153"/>
                        <a:pt x="135" y="153"/>
                      </a:cubicBezTo>
                      <a:cubicBezTo>
                        <a:pt x="133" y="153"/>
                        <a:pt x="132" y="153"/>
                        <a:pt x="130" y="154"/>
                      </a:cubicBezTo>
                      <a:cubicBezTo>
                        <a:pt x="127" y="157"/>
                        <a:pt x="125" y="159"/>
                        <a:pt x="123" y="162"/>
                      </a:cubicBezTo>
                      <a:cubicBezTo>
                        <a:pt x="122" y="163"/>
                        <a:pt x="120" y="164"/>
                        <a:pt x="119" y="166"/>
                      </a:cubicBezTo>
                      <a:cubicBezTo>
                        <a:pt x="118" y="168"/>
                        <a:pt x="117" y="169"/>
                        <a:pt x="116" y="171"/>
                      </a:cubicBezTo>
                      <a:cubicBezTo>
                        <a:pt x="114" y="175"/>
                        <a:pt x="112" y="179"/>
                        <a:pt x="111" y="184"/>
                      </a:cubicBezTo>
                      <a:cubicBezTo>
                        <a:pt x="110" y="188"/>
                        <a:pt x="111" y="192"/>
                        <a:pt x="110" y="196"/>
                      </a:cubicBezTo>
                      <a:cubicBezTo>
                        <a:pt x="109" y="200"/>
                        <a:pt x="109" y="204"/>
                        <a:pt x="108" y="208"/>
                      </a:cubicBezTo>
                      <a:cubicBezTo>
                        <a:pt x="108" y="210"/>
                        <a:pt x="106" y="214"/>
                        <a:pt x="104" y="216"/>
                      </a:cubicBezTo>
                      <a:cubicBezTo>
                        <a:pt x="103" y="216"/>
                        <a:pt x="102" y="216"/>
                        <a:pt x="102" y="217"/>
                      </a:cubicBezTo>
                      <a:cubicBezTo>
                        <a:pt x="99" y="218"/>
                        <a:pt x="95" y="218"/>
                        <a:pt x="92" y="216"/>
                      </a:cubicBezTo>
                      <a:cubicBezTo>
                        <a:pt x="88" y="214"/>
                        <a:pt x="87" y="209"/>
                        <a:pt x="84" y="205"/>
                      </a:cubicBezTo>
                      <a:cubicBezTo>
                        <a:pt x="81" y="201"/>
                        <a:pt x="77" y="197"/>
                        <a:pt x="73" y="195"/>
                      </a:cubicBezTo>
                      <a:cubicBezTo>
                        <a:pt x="69" y="192"/>
                        <a:pt x="65" y="192"/>
                        <a:pt x="61" y="194"/>
                      </a:cubicBezTo>
                      <a:cubicBezTo>
                        <a:pt x="58" y="196"/>
                        <a:pt x="56" y="198"/>
                        <a:pt x="52" y="198"/>
                      </a:cubicBezTo>
                      <a:cubicBezTo>
                        <a:pt x="50" y="199"/>
                        <a:pt x="49" y="199"/>
                        <a:pt x="47" y="200"/>
                      </a:cubicBezTo>
                      <a:cubicBezTo>
                        <a:pt x="44" y="202"/>
                        <a:pt x="43" y="204"/>
                        <a:pt x="40" y="205"/>
                      </a:cubicBezTo>
                      <a:cubicBezTo>
                        <a:pt x="39" y="206"/>
                        <a:pt x="38" y="206"/>
                        <a:pt x="37" y="207"/>
                      </a:cubicBezTo>
                      <a:cubicBezTo>
                        <a:pt x="34" y="205"/>
                        <a:pt x="32" y="203"/>
                        <a:pt x="31" y="200"/>
                      </a:cubicBezTo>
                      <a:cubicBezTo>
                        <a:pt x="29" y="197"/>
                        <a:pt x="28" y="192"/>
                        <a:pt x="27" y="189"/>
                      </a:cubicBezTo>
                      <a:cubicBezTo>
                        <a:pt x="26" y="187"/>
                        <a:pt x="25" y="185"/>
                        <a:pt x="24" y="183"/>
                      </a:cubicBezTo>
                      <a:cubicBezTo>
                        <a:pt x="24" y="182"/>
                        <a:pt x="24" y="180"/>
                        <a:pt x="24" y="179"/>
                      </a:cubicBezTo>
                      <a:cubicBezTo>
                        <a:pt x="23" y="172"/>
                        <a:pt x="20" y="165"/>
                        <a:pt x="20" y="158"/>
                      </a:cubicBezTo>
                      <a:cubicBezTo>
                        <a:pt x="19" y="156"/>
                        <a:pt x="19" y="154"/>
                        <a:pt x="18" y="152"/>
                      </a:cubicBezTo>
                      <a:cubicBezTo>
                        <a:pt x="17" y="151"/>
                        <a:pt x="16" y="149"/>
                        <a:pt x="16" y="147"/>
                      </a:cubicBezTo>
                      <a:cubicBezTo>
                        <a:pt x="15" y="143"/>
                        <a:pt x="13" y="139"/>
                        <a:pt x="12" y="135"/>
                      </a:cubicBezTo>
                      <a:cubicBezTo>
                        <a:pt x="11" y="132"/>
                        <a:pt x="10" y="130"/>
                        <a:pt x="9" y="128"/>
                      </a:cubicBezTo>
                      <a:cubicBezTo>
                        <a:pt x="9" y="126"/>
                        <a:pt x="9" y="124"/>
                        <a:pt x="8" y="122"/>
                      </a:cubicBezTo>
                      <a:cubicBezTo>
                        <a:pt x="8" y="121"/>
                        <a:pt x="7" y="120"/>
                        <a:pt x="7" y="119"/>
                      </a:cubicBezTo>
                      <a:cubicBezTo>
                        <a:pt x="7" y="118"/>
                        <a:pt x="7" y="118"/>
                        <a:pt x="7" y="118"/>
                      </a:cubicBezTo>
                      <a:cubicBezTo>
                        <a:pt x="9" y="115"/>
                        <a:pt x="13" y="111"/>
                        <a:pt x="13" y="108"/>
                      </a:cubicBezTo>
                      <a:cubicBezTo>
                        <a:pt x="13" y="104"/>
                        <a:pt x="13" y="101"/>
                        <a:pt x="13" y="97"/>
                      </a:cubicBezTo>
                      <a:cubicBezTo>
                        <a:pt x="12" y="95"/>
                        <a:pt x="10" y="93"/>
                        <a:pt x="10" y="91"/>
                      </a:cubicBezTo>
                      <a:cubicBezTo>
                        <a:pt x="10" y="90"/>
                        <a:pt x="10" y="88"/>
                        <a:pt x="10" y="86"/>
                      </a:cubicBezTo>
                      <a:cubicBezTo>
                        <a:pt x="11" y="82"/>
                        <a:pt x="12" y="79"/>
                        <a:pt x="14" y="76"/>
                      </a:cubicBezTo>
                      <a:cubicBezTo>
                        <a:pt x="15" y="72"/>
                        <a:pt x="15" y="69"/>
                        <a:pt x="16" y="65"/>
                      </a:cubicBezTo>
                      <a:cubicBezTo>
                        <a:pt x="16" y="63"/>
                        <a:pt x="16" y="62"/>
                        <a:pt x="17" y="60"/>
                      </a:cubicBezTo>
                      <a:cubicBezTo>
                        <a:pt x="19" y="54"/>
                        <a:pt x="21" y="48"/>
                        <a:pt x="19" y="42"/>
                      </a:cubicBezTo>
                      <a:cubicBezTo>
                        <a:pt x="19" y="38"/>
                        <a:pt x="14" y="28"/>
                        <a:pt x="10" y="28"/>
                      </a:cubicBezTo>
                      <a:cubicBezTo>
                        <a:pt x="7" y="28"/>
                        <a:pt x="3" y="24"/>
                        <a:pt x="0" y="22"/>
                      </a:cubicBezTo>
                      <a:cubicBezTo>
                        <a:pt x="2" y="21"/>
                        <a:pt x="5" y="21"/>
                        <a:pt x="8" y="21"/>
                      </a:cubicBezTo>
                      <a:cubicBezTo>
                        <a:pt x="12" y="21"/>
                        <a:pt x="15" y="22"/>
                        <a:pt x="18" y="21"/>
                      </a:cubicBezTo>
                      <a:cubicBezTo>
                        <a:pt x="23" y="21"/>
                        <a:pt x="27" y="19"/>
                        <a:pt x="31" y="16"/>
                      </a:cubicBezTo>
                      <a:cubicBezTo>
                        <a:pt x="37" y="13"/>
                        <a:pt x="44" y="10"/>
                        <a:pt x="51" y="6"/>
                      </a:cubicBezTo>
                      <a:cubicBezTo>
                        <a:pt x="54" y="4"/>
                        <a:pt x="59" y="1"/>
                        <a:pt x="63" y="1"/>
                      </a:cubicBezTo>
                      <a:cubicBezTo>
                        <a:pt x="66" y="0"/>
                        <a:pt x="70" y="1"/>
                        <a:pt x="72" y="2"/>
                      </a:cubicBezTo>
                      <a:cubicBezTo>
                        <a:pt x="73" y="3"/>
                        <a:pt x="74" y="5"/>
                        <a:pt x="74" y="7"/>
                      </a:cubicBezTo>
                      <a:cubicBezTo>
                        <a:pt x="75" y="11"/>
                        <a:pt x="75" y="15"/>
                        <a:pt x="75" y="18"/>
                      </a:cubicBezTo>
                      <a:cubicBezTo>
                        <a:pt x="75" y="23"/>
                        <a:pt x="77" y="27"/>
                        <a:pt x="79" y="31"/>
                      </a:cubicBezTo>
                      <a:cubicBezTo>
                        <a:pt x="82" y="39"/>
                        <a:pt x="86" y="46"/>
                        <a:pt x="94" y="49"/>
                      </a:cubicBezTo>
                      <a:cubicBezTo>
                        <a:pt x="98" y="51"/>
                        <a:pt x="103" y="53"/>
                        <a:pt x="107" y="54"/>
                      </a:cubicBezTo>
                      <a:cubicBezTo>
                        <a:pt x="110" y="55"/>
                        <a:pt x="111" y="55"/>
                        <a:pt x="114" y="56"/>
                      </a:cubicBezTo>
                      <a:cubicBezTo>
                        <a:pt x="116" y="56"/>
                        <a:pt x="118" y="57"/>
                        <a:pt x="120" y="57"/>
                      </a:cubicBezTo>
                      <a:cubicBezTo>
                        <a:pt x="122" y="58"/>
                        <a:pt x="125" y="60"/>
                        <a:pt x="127" y="61"/>
                      </a:cubicBezTo>
                      <a:cubicBezTo>
                        <a:pt x="130" y="62"/>
                        <a:pt x="132" y="62"/>
                        <a:pt x="134" y="63"/>
                      </a:cubicBezTo>
                      <a:cubicBezTo>
                        <a:pt x="137" y="64"/>
                        <a:pt x="141" y="66"/>
                        <a:pt x="142" y="70"/>
                      </a:cubicBezTo>
                      <a:cubicBezTo>
                        <a:pt x="143" y="77"/>
                        <a:pt x="140" y="86"/>
                        <a:pt x="143" y="92"/>
                      </a:cubicBezTo>
                      <a:cubicBezTo>
                        <a:pt x="148" y="99"/>
                        <a:pt x="157" y="105"/>
                        <a:pt x="165" y="106"/>
                      </a:cubicBezTo>
                      <a:cubicBezTo>
                        <a:pt x="169" y="107"/>
                        <a:pt x="174" y="108"/>
                        <a:pt x="176" y="111"/>
                      </a:cubicBezTo>
                      <a:cubicBezTo>
                        <a:pt x="179" y="115"/>
                        <a:pt x="181" y="119"/>
                        <a:pt x="182" y="123"/>
                      </a:cubicBezTo>
                      <a:cubicBezTo>
                        <a:pt x="183" y="127"/>
                        <a:pt x="183" y="132"/>
                        <a:pt x="183" y="136"/>
                      </a:cubicBezTo>
                      <a:cubicBezTo>
                        <a:pt x="183" y="138"/>
                        <a:pt x="183" y="138"/>
                        <a:pt x="182" y="13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5" name="Freeform 387"/>
                <p:cNvSpPr/>
                <p:nvPr/>
              </p:nvSpPr>
              <p:spPr bwMode="auto">
                <a:xfrm>
                  <a:off x="13409613" y="5165726"/>
                  <a:ext cx="354012" cy="355600"/>
                </a:xfrm>
                <a:custGeom>
                  <a:avLst/>
                  <a:gdLst/>
                  <a:ahLst/>
                  <a:cxnLst>
                    <a:cxn ang="0">
                      <a:pos x="135" y="83"/>
                    </a:cxn>
                    <a:cxn ang="0">
                      <a:pos x="132" y="97"/>
                    </a:cxn>
                    <a:cxn ang="0">
                      <a:pos x="131" y="108"/>
                    </a:cxn>
                    <a:cxn ang="0">
                      <a:pos x="129" y="119"/>
                    </a:cxn>
                    <a:cxn ang="0">
                      <a:pos x="113" y="133"/>
                    </a:cxn>
                    <a:cxn ang="0">
                      <a:pos x="92" y="134"/>
                    </a:cxn>
                    <a:cxn ang="0">
                      <a:pos x="81" y="131"/>
                    </a:cxn>
                    <a:cxn ang="0">
                      <a:pos x="77" y="126"/>
                    </a:cxn>
                    <a:cxn ang="0">
                      <a:pos x="77" y="121"/>
                    </a:cxn>
                    <a:cxn ang="0">
                      <a:pos x="81" y="113"/>
                    </a:cxn>
                    <a:cxn ang="0">
                      <a:pos x="82" y="102"/>
                    </a:cxn>
                    <a:cxn ang="0">
                      <a:pos x="81" y="96"/>
                    </a:cxn>
                    <a:cxn ang="0">
                      <a:pos x="76" y="93"/>
                    </a:cxn>
                    <a:cxn ang="0">
                      <a:pos x="63" y="86"/>
                    </a:cxn>
                    <a:cxn ang="0">
                      <a:pos x="38" y="75"/>
                    </a:cxn>
                    <a:cxn ang="0">
                      <a:pos x="32" y="72"/>
                    </a:cxn>
                    <a:cxn ang="0">
                      <a:pos x="26" y="72"/>
                    </a:cxn>
                    <a:cxn ang="0">
                      <a:pos x="14" y="70"/>
                    </a:cxn>
                    <a:cxn ang="0">
                      <a:pos x="9" y="69"/>
                    </a:cxn>
                    <a:cxn ang="0">
                      <a:pos x="3" y="66"/>
                    </a:cxn>
                    <a:cxn ang="0">
                      <a:pos x="0" y="64"/>
                    </a:cxn>
                    <a:cxn ang="0">
                      <a:pos x="4" y="56"/>
                    </a:cxn>
                    <a:cxn ang="0">
                      <a:pos x="6" y="44"/>
                    </a:cxn>
                    <a:cxn ang="0">
                      <a:pos x="7" y="32"/>
                    </a:cxn>
                    <a:cxn ang="0">
                      <a:pos x="12" y="19"/>
                    </a:cxn>
                    <a:cxn ang="0">
                      <a:pos x="15" y="14"/>
                    </a:cxn>
                    <a:cxn ang="0">
                      <a:pos x="19" y="10"/>
                    </a:cxn>
                    <a:cxn ang="0">
                      <a:pos x="26" y="2"/>
                    </a:cxn>
                    <a:cxn ang="0">
                      <a:pos x="31" y="1"/>
                    </a:cxn>
                    <a:cxn ang="0">
                      <a:pos x="46" y="1"/>
                    </a:cxn>
                    <a:cxn ang="0">
                      <a:pos x="59" y="0"/>
                    </a:cxn>
                    <a:cxn ang="0">
                      <a:pos x="71" y="5"/>
                    </a:cxn>
                    <a:cxn ang="0">
                      <a:pos x="74" y="6"/>
                    </a:cxn>
                    <a:cxn ang="0">
                      <a:pos x="74" y="7"/>
                    </a:cxn>
                    <a:cxn ang="0">
                      <a:pos x="77" y="22"/>
                    </a:cxn>
                    <a:cxn ang="0">
                      <a:pos x="81" y="28"/>
                    </a:cxn>
                    <a:cxn ang="0">
                      <a:pos x="84" y="36"/>
                    </a:cxn>
                    <a:cxn ang="0">
                      <a:pos x="92" y="47"/>
                    </a:cxn>
                    <a:cxn ang="0">
                      <a:pos x="106" y="47"/>
                    </a:cxn>
                    <a:cxn ang="0">
                      <a:pos x="113" y="57"/>
                    </a:cxn>
                    <a:cxn ang="0">
                      <a:pos x="116" y="69"/>
                    </a:cxn>
                    <a:cxn ang="0">
                      <a:pos x="127" y="79"/>
                    </a:cxn>
                    <a:cxn ang="0">
                      <a:pos x="131" y="80"/>
                    </a:cxn>
                    <a:cxn ang="0">
                      <a:pos x="135" y="83"/>
                    </a:cxn>
                  </a:cxnLst>
                  <a:rect l="0" t="0" r="r" b="b"/>
                  <a:pathLst>
                    <a:path w="135" h="135">
                      <a:moveTo>
                        <a:pt x="135" y="83"/>
                      </a:moveTo>
                      <a:cubicBezTo>
                        <a:pt x="134" y="87"/>
                        <a:pt x="133" y="92"/>
                        <a:pt x="132" y="97"/>
                      </a:cubicBezTo>
                      <a:cubicBezTo>
                        <a:pt x="132" y="101"/>
                        <a:pt x="131" y="104"/>
                        <a:pt x="131" y="108"/>
                      </a:cubicBezTo>
                      <a:cubicBezTo>
                        <a:pt x="130" y="112"/>
                        <a:pt x="131" y="116"/>
                        <a:pt x="129" y="119"/>
                      </a:cubicBezTo>
                      <a:cubicBezTo>
                        <a:pt x="126" y="125"/>
                        <a:pt x="120" y="132"/>
                        <a:pt x="113" y="133"/>
                      </a:cubicBezTo>
                      <a:cubicBezTo>
                        <a:pt x="106" y="134"/>
                        <a:pt x="99" y="135"/>
                        <a:pt x="92" y="134"/>
                      </a:cubicBezTo>
                      <a:cubicBezTo>
                        <a:pt x="88" y="134"/>
                        <a:pt x="84" y="133"/>
                        <a:pt x="81" y="131"/>
                      </a:cubicBezTo>
                      <a:cubicBezTo>
                        <a:pt x="79" y="130"/>
                        <a:pt x="78" y="128"/>
                        <a:pt x="77" y="126"/>
                      </a:cubicBezTo>
                      <a:cubicBezTo>
                        <a:pt x="77" y="125"/>
                        <a:pt x="77" y="123"/>
                        <a:pt x="77" y="121"/>
                      </a:cubicBezTo>
                      <a:cubicBezTo>
                        <a:pt x="78" y="118"/>
                        <a:pt x="80" y="116"/>
                        <a:pt x="81" y="113"/>
                      </a:cubicBezTo>
                      <a:cubicBezTo>
                        <a:pt x="83" y="110"/>
                        <a:pt x="83" y="106"/>
                        <a:pt x="82" y="102"/>
                      </a:cubicBezTo>
                      <a:cubicBezTo>
                        <a:pt x="82" y="101"/>
                        <a:pt x="82" y="98"/>
                        <a:pt x="81" y="96"/>
                      </a:cubicBezTo>
                      <a:cubicBezTo>
                        <a:pt x="80" y="95"/>
                        <a:pt x="77" y="94"/>
                        <a:pt x="76" y="93"/>
                      </a:cubicBezTo>
                      <a:cubicBezTo>
                        <a:pt x="71" y="90"/>
                        <a:pt x="67" y="88"/>
                        <a:pt x="63" y="86"/>
                      </a:cubicBezTo>
                      <a:cubicBezTo>
                        <a:pt x="54" y="82"/>
                        <a:pt x="46" y="78"/>
                        <a:pt x="38" y="75"/>
                      </a:cubicBezTo>
                      <a:cubicBezTo>
                        <a:pt x="36" y="74"/>
                        <a:pt x="34" y="73"/>
                        <a:pt x="32" y="72"/>
                      </a:cubicBezTo>
                      <a:cubicBezTo>
                        <a:pt x="30" y="72"/>
                        <a:pt x="28" y="72"/>
                        <a:pt x="26" y="72"/>
                      </a:cubicBezTo>
                      <a:cubicBezTo>
                        <a:pt x="22" y="72"/>
                        <a:pt x="18" y="71"/>
                        <a:pt x="14" y="70"/>
                      </a:cubicBezTo>
                      <a:cubicBezTo>
                        <a:pt x="12" y="70"/>
                        <a:pt x="11" y="70"/>
                        <a:pt x="9" y="69"/>
                      </a:cubicBezTo>
                      <a:cubicBezTo>
                        <a:pt x="6" y="69"/>
                        <a:pt x="5" y="67"/>
                        <a:pt x="3" y="66"/>
                      </a:cubicBezTo>
                      <a:cubicBezTo>
                        <a:pt x="2" y="65"/>
                        <a:pt x="1" y="64"/>
                        <a:pt x="0" y="64"/>
                      </a:cubicBezTo>
                      <a:cubicBezTo>
                        <a:pt x="2" y="62"/>
                        <a:pt x="4" y="58"/>
                        <a:pt x="4" y="56"/>
                      </a:cubicBezTo>
                      <a:cubicBezTo>
                        <a:pt x="5" y="52"/>
                        <a:pt x="5" y="48"/>
                        <a:pt x="6" y="44"/>
                      </a:cubicBezTo>
                      <a:cubicBezTo>
                        <a:pt x="7" y="40"/>
                        <a:pt x="6" y="36"/>
                        <a:pt x="7" y="32"/>
                      </a:cubicBezTo>
                      <a:cubicBezTo>
                        <a:pt x="8" y="27"/>
                        <a:pt x="10" y="23"/>
                        <a:pt x="12" y="19"/>
                      </a:cubicBezTo>
                      <a:cubicBezTo>
                        <a:pt x="13" y="17"/>
                        <a:pt x="14" y="16"/>
                        <a:pt x="15" y="14"/>
                      </a:cubicBezTo>
                      <a:cubicBezTo>
                        <a:pt x="16" y="12"/>
                        <a:pt x="18" y="11"/>
                        <a:pt x="19" y="10"/>
                      </a:cubicBezTo>
                      <a:cubicBezTo>
                        <a:pt x="21" y="7"/>
                        <a:pt x="23" y="5"/>
                        <a:pt x="26" y="2"/>
                      </a:cubicBezTo>
                      <a:cubicBezTo>
                        <a:pt x="28" y="1"/>
                        <a:pt x="29" y="1"/>
                        <a:pt x="31" y="1"/>
                      </a:cubicBezTo>
                      <a:cubicBezTo>
                        <a:pt x="36" y="1"/>
                        <a:pt x="41" y="1"/>
                        <a:pt x="46" y="1"/>
                      </a:cubicBezTo>
                      <a:cubicBezTo>
                        <a:pt x="50" y="1"/>
                        <a:pt x="54" y="0"/>
                        <a:pt x="59" y="0"/>
                      </a:cubicBezTo>
                      <a:cubicBezTo>
                        <a:pt x="64" y="0"/>
                        <a:pt x="66" y="3"/>
                        <a:pt x="71" y="5"/>
                      </a:cubicBezTo>
                      <a:cubicBezTo>
                        <a:pt x="72" y="5"/>
                        <a:pt x="73" y="5"/>
                        <a:pt x="74" y="6"/>
                      </a:cubicBezTo>
                      <a:cubicBezTo>
                        <a:pt x="74" y="6"/>
                        <a:pt x="74" y="7"/>
                        <a:pt x="74" y="7"/>
                      </a:cubicBezTo>
                      <a:cubicBezTo>
                        <a:pt x="74" y="12"/>
                        <a:pt x="74" y="18"/>
                        <a:pt x="77" y="22"/>
                      </a:cubicBezTo>
                      <a:cubicBezTo>
                        <a:pt x="78" y="24"/>
                        <a:pt x="79" y="26"/>
                        <a:pt x="81" y="28"/>
                      </a:cubicBezTo>
                      <a:cubicBezTo>
                        <a:pt x="82" y="31"/>
                        <a:pt x="83" y="34"/>
                        <a:pt x="84" y="36"/>
                      </a:cubicBezTo>
                      <a:cubicBezTo>
                        <a:pt x="86" y="40"/>
                        <a:pt x="88" y="45"/>
                        <a:pt x="92" y="47"/>
                      </a:cubicBezTo>
                      <a:cubicBezTo>
                        <a:pt x="97" y="49"/>
                        <a:pt x="102" y="46"/>
                        <a:pt x="106" y="47"/>
                      </a:cubicBezTo>
                      <a:cubicBezTo>
                        <a:pt x="112" y="49"/>
                        <a:pt x="113" y="52"/>
                        <a:pt x="113" y="57"/>
                      </a:cubicBezTo>
                      <a:cubicBezTo>
                        <a:pt x="113" y="62"/>
                        <a:pt x="113" y="66"/>
                        <a:pt x="116" y="69"/>
                      </a:cubicBezTo>
                      <a:cubicBezTo>
                        <a:pt x="119" y="73"/>
                        <a:pt x="122" y="77"/>
                        <a:pt x="127" y="79"/>
                      </a:cubicBezTo>
                      <a:cubicBezTo>
                        <a:pt x="128" y="79"/>
                        <a:pt x="130" y="79"/>
                        <a:pt x="131" y="80"/>
                      </a:cubicBezTo>
                      <a:cubicBezTo>
                        <a:pt x="133" y="81"/>
                        <a:pt x="134" y="82"/>
                        <a:pt x="135" y="8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grpSp>
          <p:sp>
            <p:nvSpPr>
              <p:cNvPr id="32" name="Freeform 1011"/>
              <p:cNvSpPr/>
              <p:nvPr/>
            </p:nvSpPr>
            <p:spPr bwMode="auto">
              <a:xfrm>
                <a:off x="1732134" y="4078263"/>
                <a:ext cx="391158" cy="282575"/>
              </a:xfrm>
              <a:custGeom>
                <a:avLst/>
                <a:gdLst/>
                <a:ahLst/>
                <a:cxnLst>
                  <a:cxn ang="0">
                    <a:pos x="184" y="112"/>
                  </a:cxn>
                  <a:cxn ang="0">
                    <a:pos x="184" y="112"/>
                  </a:cxn>
                  <a:cxn ang="0">
                    <a:pos x="163" y="117"/>
                  </a:cxn>
                  <a:cxn ang="0">
                    <a:pos x="154" y="122"/>
                  </a:cxn>
                  <a:cxn ang="0">
                    <a:pos x="125" y="131"/>
                  </a:cxn>
                  <a:cxn ang="0">
                    <a:pos x="118" y="133"/>
                  </a:cxn>
                  <a:cxn ang="0">
                    <a:pos x="111" y="136"/>
                  </a:cxn>
                  <a:cxn ang="0">
                    <a:pos x="110" y="136"/>
                  </a:cxn>
                  <a:cxn ang="0">
                    <a:pos x="107" y="129"/>
                  </a:cxn>
                  <a:cxn ang="0">
                    <a:pos x="101" y="125"/>
                  </a:cxn>
                  <a:cxn ang="0">
                    <a:pos x="86" y="118"/>
                  </a:cxn>
                  <a:cxn ang="0">
                    <a:pos x="73" y="119"/>
                  </a:cxn>
                  <a:cxn ang="0">
                    <a:pos x="60" y="112"/>
                  </a:cxn>
                  <a:cxn ang="0">
                    <a:pos x="51" y="108"/>
                  </a:cxn>
                  <a:cxn ang="0">
                    <a:pos x="48" y="96"/>
                  </a:cxn>
                  <a:cxn ang="0">
                    <a:pos x="25" y="68"/>
                  </a:cxn>
                  <a:cxn ang="0">
                    <a:pos x="9" y="60"/>
                  </a:cxn>
                  <a:cxn ang="0">
                    <a:pos x="2" y="48"/>
                  </a:cxn>
                  <a:cxn ang="0">
                    <a:pos x="0" y="38"/>
                  </a:cxn>
                  <a:cxn ang="0">
                    <a:pos x="5" y="38"/>
                  </a:cxn>
                  <a:cxn ang="0">
                    <a:pos x="12" y="36"/>
                  </a:cxn>
                  <a:cxn ang="0">
                    <a:pos x="20" y="33"/>
                  </a:cxn>
                  <a:cxn ang="0">
                    <a:pos x="26" y="29"/>
                  </a:cxn>
                  <a:cxn ang="0">
                    <a:pos x="33" y="27"/>
                  </a:cxn>
                  <a:cxn ang="0">
                    <a:pos x="39" y="34"/>
                  </a:cxn>
                  <a:cxn ang="0">
                    <a:pos x="47" y="38"/>
                  </a:cxn>
                  <a:cxn ang="0">
                    <a:pos x="62" y="40"/>
                  </a:cxn>
                  <a:cxn ang="0">
                    <a:pos x="79" y="41"/>
                  </a:cxn>
                  <a:cxn ang="0">
                    <a:pos x="97" y="34"/>
                  </a:cxn>
                  <a:cxn ang="0">
                    <a:pos x="101" y="34"/>
                  </a:cxn>
                  <a:cxn ang="0">
                    <a:pos x="105" y="37"/>
                  </a:cxn>
                  <a:cxn ang="0">
                    <a:pos x="115" y="37"/>
                  </a:cxn>
                  <a:cxn ang="0">
                    <a:pos x="126" y="29"/>
                  </a:cxn>
                  <a:cxn ang="0">
                    <a:pos x="129" y="17"/>
                  </a:cxn>
                  <a:cxn ang="0">
                    <a:pos x="130" y="10"/>
                  </a:cxn>
                  <a:cxn ang="0">
                    <a:pos x="130" y="3"/>
                  </a:cxn>
                  <a:cxn ang="0">
                    <a:pos x="144" y="0"/>
                  </a:cxn>
                  <a:cxn ang="0">
                    <a:pos x="146" y="14"/>
                  </a:cxn>
                  <a:cxn ang="0">
                    <a:pos x="150" y="21"/>
                  </a:cxn>
                  <a:cxn ang="0">
                    <a:pos x="154" y="26"/>
                  </a:cxn>
                  <a:cxn ang="0">
                    <a:pos x="156" y="40"/>
                  </a:cxn>
                  <a:cxn ang="0">
                    <a:pos x="161" y="43"/>
                  </a:cxn>
                  <a:cxn ang="0">
                    <a:pos x="156" y="52"/>
                  </a:cxn>
                  <a:cxn ang="0">
                    <a:pos x="149" y="56"/>
                  </a:cxn>
                  <a:cxn ang="0">
                    <a:pos x="146" y="64"/>
                  </a:cxn>
                  <a:cxn ang="0">
                    <a:pos x="155" y="75"/>
                  </a:cxn>
                  <a:cxn ang="0">
                    <a:pos x="167" y="85"/>
                  </a:cxn>
                  <a:cxn ang="0">
                    <a:pos x="175" y="98"/>
                  </a:cxn>
                  <a:cxn ang="0">
                    <a:pos x="185" y="107"/>
                  </a:cxn>
                  <a:cxn ang="0">
                    <a:pos x="184" y="112"/>
                  </a:cxn>
                </a:cxnLst>
                <a:rect l="0" t="0" r="r" b="b"/>
                <a:pathLst>
                  <a:path w="186" h="137">
                    <a:moveTo>
                      <a:pt x="184" y="112"/>
                    </a:moveTo>
                    <a:cubicBezTo>
                      <a:pt x="184" y="112"/>
                      <a:pt x="184" y="112"/>
                      <a:pt x="184" y="112"/>
                    </a:cubicBezTo>
                    <a:cubicBezTo>
                      <a:pt x="177" y="111"/>
                      <a:pt x="170" y="114"/>
                      <a:pt x="163" y="117"/>
                    </a:cubicBezTo>
                    <a:cubicBezTo>
                      <a:pt x="160" y="119"/>
                      <a:pt x="156" y="121"/>
                      <a:pt x="154" y="122"/>
                    </a:cubicBezTo>
                    <a:cubicBezTo>
                      <a:pt x="144" y="126"/>
                      <a:pt x="134" y="129"/>
                      <a:pt x="125" y="131"/>
                    </a:cubicBezTo>
                    <a:cubicBezTo>
                      <a:pt x="122" y="131"/>
                      <a:pt x="120" y="131"/>
                      <a:pt x="118" y="133"/>
                    </a:cubicBezTo>
                    <a:cubicBezTo>
                      <a:pt x="115" y="134"/>
                      <a:pt x="113" y="137"/>
                      <a:pt x="111" y="136"/>
                    </a:cubicBezTo>
                    <a:cubicBezTo>
                      <a:pt x="111" y="136"/>
                      <a:pt x="110" y="136"/>
                      <a:pt x="110" y="136"/>
                    </a:cubicBezTo>
                    <a:cubicBezTo>
                      <a:pt x="109" y="136"/>
                      <a:pt x="108" y="131"/>
                      <a:pt x="107" y="129"/>
                    </a:cubicBezTo>
                    <a:cubicBezTo>
                      <a:pt x="106" y="128"/>
                      <a:pt x="103" y="127"/>
                      <a:pt x="101" y="125"/>
                    </a:cubicBezTo>
                    <a:cubicBezTo>
                      <a:pt x="96" y="120"/>
                      <a:pt x="94" y="118"/>
                      <a:pt x="86" y="118"/>
                    </a:cubicBezTo>
                    <a:cubicBezTo>
                      <a:pt x="82" y="118"/>
                      <a:pt x="77" y="121"/>
                      <a:pt x="73" y="119"/>
                    </a:cubicBezTo>
                    <a:cubicBezTo>
                      <a:pt x="69" y="118"/>
                      <a:pt x="65" y="114"/>
                      <a:pt x="60" y="112"/>
                    </a:cubicBezTo>
                    <a:cubicBezTo>
                      <a:pt x="57" y="111"/>
                      <a:pt x="54" y="110"/>
                      <a:pt x="51" y="108"/>
                    </a:cubicBezTo>
                    <a:cubicBezTo>
                      <a:pt x="51" y="104"/>
                      <a:pt x="50" y="100"/>
                      <a:pt x="48" y="96"/>
                    </a:cubicBezTo>
                    <a:cubicBezTo>
                      <a:pt x="42" y="87"/>
                      <a:pt x="33" y="74"/>
                      <a:pt x="25" y="68"/>
                    </a:cubicBezTo>
                    <a:cubicBezTo>
                      <a:pt x="20" y="64"/>
                      <a:pt x="14" y="62"/>
                      <a:pt x="9" y="60"/>
                    </a:cubicBezTo>
                    <a:cubicBezTo>
                      <a:pt x="3" y="56"/>
                      <a:pt x="2" y="54"/>
                      <a:pt x="2" y="48"/>
                    </a:cubicBezTo>
                    <a:cubicBezTo>
                      <a:pt x="1" y="44"/>
                      <a:pt x="1" y="41"/>
                      <a:pt x="0" y="38"/>
                    </a:cubicBezTo>
                    <a:cubicBezTo>
                      <a:pt x="1" y="38"/>
                      <a:pt x="3" y="38"/>
                      <a:pt x="5" y="38"/>
                    </a:cubicBezTo>
                    <a:cubicBezTo>
                      <a:pt x="7" y="38"/>
                      <a:pt x="10" y="37"/>
                      <a:pt x="12" y="36"/>
                    </a:cubicBezTo>
                    <a:cubicBezTo>
                      <a:pt x="14" y="35"/>
                      <a:pt x="17" y="34"/>
                      <a:pt x="20" y="33"/>
                    </a:cubicBezTo>
                    <a:cubicBezTo>
                      <a:pt x="22" y="32"/>
                      <a:pt x="24" y="30"/>
                      <a:pt x="26" y="29"/>
                    </a:cubicBezTo>
                    <a:cubicBezTo>
                      <a:pt x="28" y="28"/>
                      <a:pt x="32" y="26"/>
                      <a:pt x="33" y="27"/>
                    </a:cubicBezTo>
                    <a:cubicBezTo>
                      <a:pt x="37" y="27"/>
                      <a:pt x="38" y="32"/>
                      <a:pt x="39" y="34"/>
                    </a:cubicBezTo>
                    <a:cubicBezTo>
                      <a:pt x="41" y="38"/>
                      <a:pt x="43" y="38"/>
                      <a:pt x="47" y="38"/>
                    </a:cubicBezTo>
                    <a:cubicBezTo>
                      <a:pt x="53" y="38"/>
                      <a:pt x="58" y="38"/>
                      <a:pt x="62" y="40"/>
                    </a:cubicBezTo>
                    <a:cubicBezTo>
                      <a:pt x="68" y="43"/>
                      <a:pt x="74" y="43"/>
                      <a:pt x="79" y="41"/>
                    </a:cubicBezTo>
                    <a:cubicBezTo>
                      <a:pt x="85" y="39"/>
                      <a:pt x="91" y="36"/>
                      <a:pt x="97" y="34"/>
                    </a:cubicBezTo>
                    <a:cubicBezTo>
                      <a:pt x="98" y="34"/>
                      <a:pt x="100" y="34"/>
                      <a:pt x="101" y="34"/>
                    </a:cubicBezTo>
                    <a:cubicBezTo>
                      <a:pt x="104" y="34"/>
                      <a:pt x="103" y="36"/>
                      <a:pt x="105" y="37"/>
                    </a:cubicBezTo>
                    <a:cubicBezTo>
                      <a:pt x="109" y="39"/>
                      <a:pt x="112" y="38"/>
                      <a:pt x="115" y="37"/>
                    </a:cubicBezTo>
                    <a:cubicBezTo>
                      <a:pt x="120" y="35"/>
                      <a:pt x="124" y="33"/>
                      <a:pt x="126" y="29"/>
                    </a:cubicBezTo>
                    <a:cubicBezTo>
                      <a:pt x="128" y="25"/>
                      <a:pt x="128" y="20"/>
                      <a:pt x="129" y="17"/>
                    </a:cubicBezTo>
                    <a:cubicBezTo>
                      <a:pt x="130" y="14"/>
                      <a:pt x="130" y="13"/>
                      <a:pt x="130" y="10"/>
                    </a:cubicBezTo>
                    <a:cubicBezTo>
                      <a:pt x="130" y="9"/>
                      <a:pt x="129" y="4"/>
                      <a:pt x="130" y="3"/>
                    </a:cubicBezTo>
                    <a:cubicBezTo>
                      <a:pt x="131" y="2"/>
                      <a:pt x="141" y="0"/>
                      <a:pt x="144" y="0"/>
                    </a:cubicBezTo>
                    <a:cubicBezTo>
                      <a:pt x="144" y="5"/>
                      <a:pt x="145" y="9"/>
                      <a:pt x="146" y="14"/>
                    </a:cubicBezTo>
                    <a:cubicBezTo>
                      <a:pt x="147" y="16"/>
                      <a:pt x="148" y="19"/>
                      <a:pt x="150" y="21"/>
                    </a:cubicBezTo>
                    <a:cubicBezTo>
                      <a:pt x="151" y="23"/>
                      <a:pt x="153" y="24"/>
                      <a:pt x="154" y="26"/>
                    </a:cubicBezTo>
                    <a:cubicBezTo>
                      <a:pt x="155" y="30"/>
                      <a:pt x="154" y="37"/>
                      <a:pt x="156" y="40"/>
                    </a:cubicBezTo>
                    <a:cubicBezTo>
                      <a:pt x="157" y="41"/>
                      <a:pt x="159" y="42"/>
                      <a:pt x="161" y="43"/>
                    </a:cubicBezTo>
                    <a:cubicBezTo>
                      <a:pt x="160" y="46"/>
                      <a:pt x="158" y="49"/>
                      <a:pt x="156" y="52"/>
                    </a:cubicBezTo>
                    <a:cubicBezTo>
                      <a:pt x="154" y="54"/>
                      <a:pt x="150" y="53"/>
                      <a:pt x="149" y="56"/>
                    </a:cubicBezTo>
                    <a:cubicBezTo>
                      <a:pt x="148" y="58"/>
                      <a:pt x="147" y="62"/>
                      <a:pt x="146" y="64"/>
                    </a:cubicBezTo>
                    <a:cubicBezTo>
                      <a:pt x="144" y="71"/>
                      <a:pt x="150" y="73"/>
                      <a:pt x="155" y="75"/>
                    </a:cubicBezTo>
                    <a:cubicBezTo>
                      <a:pt x="159" y="78"/>
                      <a:pt x="163" y="81"/>
                      <a:pt x="167" y="85"/>
                    </a:cubicBezTo>
                    <a:cubicBezTo>
                      <a:pt x="172" y="89"/>
                      <a:pt x="173" y="92"/>
                      <a:pt x="175" y="98"/>
                    </a:cubicBezTo>
                    <a:cubicBezTo>
                      <a:pt x="177" y="101"/>
                      <a:pt x="183" y="104"/>
                      <a:pt x="185" y="107"/>
                    </a:cubicBezTo>
                    <a:cubicBezTo>
                      <a:pt x="186" y="108"/>
                      <a:pt x="185" y="110"/>
                      <a:pt x="184" y="1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grpSp>
        <p:sp>
          <p:nvSpPr>
            <p:cNvPr id="17" name="TextBox 16"/>
            <p:cNvSpPr txBox="1"/>
            <p:nvPr/>
          </p:nvSpPr>
          <p:spPr>
            <a:xfrm>
              <a:off x="144413" y="1223862"/>
              <a:ext cx="4808959" cy="603135"/>
            </a:xfrm>
            <a:prstGeom prst="rect">
              <a:avLst/>
            </a:prstGeom>
            <a:noFill/>
            <a:ln>
              <a:noFill/>
            </a:ln>
          </p:spPr>
          <p:txBody>
            <a:bodyPr wrap="square" rtlCol="0">
              <a:spAutoFit/>
            </a:bodyPr>
            <a:lstStyle/>
            <a:p>
              <a:endParaRPr lang="zh-CN" altLang="en-US" sz="2200" b="1" dirty="0">
                <a:latin typeface="幼圆" panose="02010509060101010101" pitchFamily="49" charset="-122"/>
                <a:ea typeface="幼圆" panose="02010509060101010101" pitchFamily="49" charset="-122"/>
              </a:endParaRPr>
            </a:p>
          </p:txBody>
        </p:sp>
        <p:sp>
          <p:nvSpPr>
            <p:cNvPr id="18" name="TextBox 17"/>
            <p:cNvSpPr txBox="1"/>
            <p:nvPr/>
          </p:nvSpPr>
          <p:spPr>
            <a:xfrm>
              <a:off x="2952725" y="3168080"/>
              <a:ext cx="1224136"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1" name="TextBox 20"/>
            <p:cNvSpPr txBox="1"/>
            <p:nvPr/>
          </p:nvSpPr>
          <p:spPr>
            <a:xfrm>
              <a:off x="2232645" y="3672134"/>
              <a:ext cx="1224136"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3" name="TextBox 22"/>
            <p:cNvSpPr txBox="1"/>
            <p:nvPr/>
          </p:nvSpPr>
          <p:spPr>
            <a:xfrm>
              <a:off x="144413" y="4680247"/>
              <a:ext cx="1296144"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5" name="TextBox 24"/>
            <p:cNvSpPr txBox="1"/>
            <p:nvPr/>
          </p:nvSpPr>
          <p:spPr>
            <a:xfrm>
              <a:off x="2232645" y="4320207"/>
              <a:ext cx="1224136"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6" name="TextBox 25"/>
            <p:cNvSpPr txBox="1"/>
            <p:nvPr/>
          </p:nvSpPr>
          <p:spPr>
            <a:xfrm>
              <a:off x="144413" y="4300463"/>
              <a:ext cx="1296144"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7" name="TextBox 26"/>
            <p:cNvSpPr txBox="1"/>
            <p:nvPr/>
          </p:nvSpPr>
          <p:spPr>
            <a:xfrm>
              <a:off x="144413" y="3148333"/>
              <a:ext cx="1296144" cy="366189"/>
            </a:xfrm>
            <a:prstGeom prst="rect">
              <a:avLst/>
            </a:prstGeom>
            <a:noFill/>
            <a:ln>
              <a:noFill/>
            </a:ln>
          </p:spPr>
          <p:txBody>
            <a:bodyPr wrap="square" rtlCol="0">
              <a:spAutoFit/>
            </a:bodyPr>
            <a:lstStyle/>
            <a:p>
              <a:pPr algn="ctr"/>
              <a:endParaRPr lang="zh-CN" altLang="en-US" sz="1100" dirty="0">
                <a:latin typeface="幼圆" panose="02010509060101010101" pitchFamily="49" charset="-122"/>
                <a:ea typeface="幼圆" panose="02010509060101010101" pitchFamily="49" charset="-122"/>
              </a:endParaRPr>
            </a:p>
          </p:txBody>
        </p:sp>
        <p:sp>
          <p:nvSpPr>
            <p:cNvPr id="28" name="TextBox 27"/>
            <p:cNvSpPr txBox="1"/>
            <p:nvPr/>
          </p:nvSpPr>
          <p:spPr>
            <a:xfrm>
              <a:off x="1008509" y="2159967"/>
              <a:ext cx="1296144" cy="366189"/>
            </a:xfrm>
            <a:prstGeom prst="rect">
              <a:avLst/>
            </a:prstGeom>
            <a:noFill/>
            <a:ln>
              <a:noFill/>
            </a:ln>
          </p:spPr>
          <p:txBody>
            <a:bodyPr wrap="square" rtlCol="0">
              <a:spAutoFit/>
            </a:bodyPr>
            <a:lstStyle/>
            <a:p>
              <a:pPr algn="ctr"/>
              <a:endParaRPr lang="zh-CN" altLang="en-US" sz="1100" dirty="0">
                <a:latin typeface="幼圆" panose="02010509060101010101" pitchFamily="49" charset="-122"/>
                <a:ea typeface="幼圆" panose="02010509060101010101" pitchFamily="49" charset="-122"/>
              </a:endParaRPr>
            </a:p>
          </p:txBody>
        </p:sp>
        <p:sp>
          <p:nvSpPr>
            <p:cNvPr id="29" name="同心圆 28"/>
            <p:cNvSpPr/>
            <p:nvPr/>
          </p:nvSpPr>
          <p:spPr>
            <a:xfrm>
              <a:off x="4608909" y="3096071"/>
              <a:ext cx="72008" cy="72008"/>
            </a:xfrm>
            <a:prstGeom prst="donut">
              <a:avLst/>
            </a:pr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0" name="TextBox 29"/>
            <p:cNvSpPr txBox="1"/>
            <p:nvPr/>
          </p:nvSpPr>
          <p:spPr>
            <a:xfrm>
              <a:off x="4536902" y="2880047"/>
              <a:ext cx="2088232" cy="366189"/>
            </a:xfrm>
            <a:prstGeom prst="rect">
              <a:avLst/>
            </a:prstGeom>
            <a:noFill/>
            <a:ln>
              <a:noFill/>
            </a:ln>
          </p:spPr>
          <p:txBody>
            <a:bodyPr wrap="square" rtlCol="0">
              <a:spAutoFit/>
            </a:bodyPr>
            <a:lstStyle/>
            <a:p>
              <a:r>
                <a:rPr lang="en-US" altLang="zh-CN" sz="1100" b="1" dirty="0" smtClean="0">
                  <a:solidFill>
                    <a:srgbClr val="FFFF00"/>
                  </a:solidFill>
                  <a:effectLst>
                    <a:outerShdw blurRad="38100" dist="38100" dir="2700000" algn="tl">
                      <a:srgbClr val="000000">
                        <a:alpha val="43137"/>
                      </a:srgbClr>
                    </a:outerShdw>
                  </a:effectLst>
                  <a:latin typeface="Arial Black" panose="020B0A04020102020204" pitchFamily="34" charset="0"/>
                  <a:ea typeface="幼圆" panose="02010509060101010101" pitchFamily="49" charset="-122"/>
                  <a:cs typeface="Arial" panose="020B0604020202020204" pitchFamily="34" charset="0"/>
                </a:rPr>
                <a:t>  STECOL</a:t>
              </a:r>
              <a:endParaRPr lang="zh-CN" altLang="en-US" sz="1100" b="1" dirty="0">
                <a:solidFill>
                  <a:srgbClr val="FFFF00"/>
                </a:solidFill>
                <a:effectLst>
                  <a:outerShdw blurRad="38100" dist="38100" dir="2700000" algn="tl">
                    <a:srgbClr val="000000">
                      <a:alpha val="43137"/>
                    </a:srgbClr>
                  </a:outerShdw>
                </a:effectLst>
                <a:latin typeface="Arial Black" panose="020B0A04020102020204" pitchFamily="34" charset="0"/>
                <a:ea typeface="幼圆" panose="02010509060101010101" pitchFamily="49" charset="-122"/>
                <a:cs typeface="Arial" panose="020B0604020202020204" pitchFamily="34" charset="0"/>
              </a:endParaRPr>
            </a:p>
          </p:txBody>
        </p:sp>
      </p:grpSp>
      <p:sp>
        <p:nvSpPr>
          <p:cNvPr id="419" name="TextBox 418"/>
          <p:cNvSpPr txBox="1"/>
          <p:nvPr userDrawn="1"/>
        </p:nvSpPr>
        <p:spPr>
          <a:xfrm>
            <a:off x="2286157" y="4857622"/>
            <a:ext cx="3143033" cy="227086"/>
          </a:xfrm>
          <a:prstGeom prst="rect">
            <a:avLst/>
          </a:prstGeom>
          <a:noFill/>
        </p:spPr>
        <p:txBody>
          <a:bodyPr wrap="square" lIns="72490" tIns="36245" rIns="72490" bIns="36245" rtlCol="0">
            <a:spAutoFit/>
          </a:bodyPr>
          <a:lstStyle/>
          <a:p>
            <a:pPr algn="ctr">
              <a:defRPr/>
            </a:pPr>
            <a:r>
              <a:rPr lang="zh-CN" altLang="en-US" sz="1000" b="0" cap="none" spc="0" dirty="0" smtClean="0">
                <a:ln>
                  <a:noFill/>
                </a:ln>
                <a:solidFill>
                  <a:schemeClr val="bg1"/>
                </a:solidFill>
                <a:effectLst/>
                <a:latin typeface="微软雅黑" panose="020B0503020204020204" pitchFamily="34" charset="-122"/>
                <a:ea typeface="微软雅黑" panose="020B0503020204020204" pitchFamily="34" charset="-122"/>
              </a:rPr>
              <a:t>中国水电十三局内部信息，未经授权禁止扩散</a:t>
            </a:r>
            <a:endParaRPr lang="en-US" altLang="zh-CN" sz="1000" b="0" cap="none" spc="0" dirty="0">
              <a:ln>
                <a:noFill/>
              </a:ln>
              <a:solidFill>
                <a:schemeClr val="bg1"/>
              </a:solidFill>
              <a:effectLst/>
              <a:latin typeface="微软雅黑" panose="020B0503020204020204" pitchFamily="34" charset="-122"/>
              <a:ea typeface="微软雅黑" panose="020B0503020204020204" pitchFamily="34" charset="-122"/>
            </a:endParaRPr>
          </a:p>
        </p:txBody>
      </p:sp>
      <p:sp>
        <p:nvSpPr>
          <p:cNvPr id="421" name="TextBox 420"/>
          <p:cNvSpPr txBox="1"/>
          <p:nvPr userDrawn="1"/>
        </p:nvSpPr>
        <p:spPr>
          <a:xfrm>
            <a:off x="5772075" y="4857622"/>
            <a:ext cx="3143033" cy="227086"/>
          </a:xfrm>
          <a:prstGeom prst="rect">
            <a:avLst/>
          </a:prstGeom>
          <a:noFill/>
        </p:spPr>
        <p:txBody>
          <a:bodyPr wrap="square" lIns="72490" tIns="36245" rIns="72490" bIns="36245" rtlCol="0">
            <a:spAutoFit/>
          </a:bodyPr>
          <a:lstStyle/>
          <a:p>
            <a:pPr algn="ctr">
              <a:defRPr/>
            </a:pPr>
            <a:r>
              <a:rPr lang="en-US" altLang="zh-CN" sz="1000" b="0" cap="none" spc="0" dirty="0" smtClean="0">
                <a:ln>
                  <a:noFill/>
                </a:ln>
                <a:solidFill>
                  <a:schemeClr val="bg1"/>
                </a:solidFill>
                <a:effectLst/>
              </a:rPr>
              <a:t>STECOL  CORPORATION</a:t>
            </a:r>
            <a:endParaRPr lang="en-US" altLang="zh-CN" sz="1000" b="0" cap="none" spc="0" dirty="0">
              <a:ln>
                <a:noFill/>
              </a:ln>
              <a:solidFill>
                <a:schemeClr val="bg1"/>
              </a:solidFill>
              <a:effectLst/>
            </a:endParaRPr>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530355" y="987557"/>
            <a:ext cx="7772400" cy="1021842"/>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44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kumimoji="0" lang="zh-CN" altLang="en-US" smtClean="0"/>
              <a:t>单击此处编辑母版标题样式</a:t>
            </a:r>
            <a:endParaRPr kumimoji="0" lang="en-US"/>
          </a:p>
        </p:txBody>
      </p:sp>
      <p:sp>
        <p:nvSpPr>
          <p:cNvPr id="3" name="文本占位符 2"/>
          <p:cNvSpPr>
            <a:spLocks noGrp="1"/>
          </p:cNvSpPr>
          <p:nvPr>
            <p:ph type="body" idx="1"/>
          </p:nvPr>
        </p:nvSpPr>
        <p:spPr>
          <a:xfrm>
            <a:off x="530355" y="2028498"/>
            <a:ext cx="7772400" cy="1132284"/>
          </a:xfrm>
        </p:spPr>
        <p:txBody>
          <a:bodyPr lIns="36245" rIns="36245" anchor="t"/>
          <a:lstStyle>
            <a:lvl1pPr marL="0" indent="0">
              <a:buNone/>
              <a:defRPr sz="1700">
                <a:solidFill>
                  <a:schemeClr val="tx1"/>
                </a:solidFill>
              </a:defRPr>
            </a:lvl1pPr>
            <a:lvl2pPr>
              <a:buNone/>
              <a:defRPr sz="1400">
                <a:solidFill>
                  <a:schemeClr val="tx1">
                    <a:tint val="75000"/>
                  </a:schemeClr>
                </a:solidFill>
              </a:defRPr>
            </a:lvl2pPr>
            <a:lvl3pPr>
              <a:buNone/>
              <a:defRPr sz="1300">
                <a:solidFill>
                  <a:schemeClr val="tx1">
                    <a:tint val="75000"/>
                  </a:schemeClr>
                </a:solidFill>
              </a:defRPr>
            </a:lvl3pPr>
            <a:lvl4pPr>
              <a:buNone/>
              <a:defRPr sz="1100">
                <a:solidFill>
                  <a:schemeClr val="tx1">
                    <a:tint val="75000"/>
                  </a:schemeClr>
                </a:solidFill>
              </a:defRPr>
            </a:lvl4pPr>
            <a:lvl5pPr>
              <a:buNone/>
              <a:defRPr sz="1100">
                <a:solidFill>
                  <a:schemeClr val="tx1">
                    <a:tint val="75000"/>
                  </a:schemeClr>
                </a:solidFill>
              </a:defRPr>
            </a:lvl5pPr>
          </a:lstStyle>
          <a:p>
            <a:pPr lvl="0" eaLnBrk="1" latinLnBrk="0" hangingPunct="1"/>
            <a:r>
              <a:rPr kumimoji="0" lang="zh-CN" altLang="en-US" smtClean="0"/>
              <a:t>单击此处编辑母版文本样式</a:t>
            </a:r>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userDrawn="1">
  <p:cSld name="10_标题和内容">
    <p:spTree>
      <p:nvGrpSpPr>
        <p:cNvPr id="1" name=""/>
        <p:cNvGrpSpPr/>
        <p:nvPr/>
      </p:nvGrpSpPr>
      <p:grpSpPr>
        <a:xfrm>
          <a:off x="0" y="0"/>
          <a:ext cx="0" cy="0"/>
          <a:chOff x="0" y="0"/>
          <a:chExt cx="0" cy="0"/>
        </a:xfrm>
      </p:grpSpPr>
      <p:sp>
        <p:nvSpPr>
          <p:cNvPr id="16" name="矩形 15"/>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sp>
        <p:nvSpPr>
          <p:cNvPr id="6" name="灯片编号占位符 5"/>
          <p:cNvSpPr>
            <a:spLocks noGrp="1"/>
          </p:cNvSpPr>
          <p:nvPr>
            <p:ph type="sldNum" sz="quarter" idx="12"/>
          </p:nvPr>
        </p:nvSpPr>
        <p:spPr>
          <a:xfrm>
            <a:off x="8570965" y="4731429"/>
            <a:ext cx="285699" cy="257143"/>
          </a:xfrm>
        </p:spPr>
        <p:txBody>
          <a:bodyPr/>
          <a:lstStyle>
            <a:lvl1pPr>
              <a:defRPr sz="1300">
                <a:solidFill>
                  <a:schemeClr val="bg1"/>
                </a:solidFill>
              </a:defRPr>
            </a:lvl1pPr>
          </a:lstStyle>
          <a:p>
            <a:pPr>
              <a:defRPr/>
            </a:pPr>
            <a:fld id="{5A97EA3C-F32E-43E3-B060-6F53E27EF2AE}" type="slidenum">
              <a:rPr lang="zh-CN" altLang="en-US" smtClean="0"/>
              <a:t>‹#›</a:t>
            </a:fld>
            <a:endParaRPr lang="en-US" altLang="zh-CN" dirty="0"/>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userDrawn="1">
  <p:cSld name="15_标题和内容">
    <p:spTree>
      <p:nvGrpSpPr>
        <p:cNvPr id="1" name=""/>
        <p:cNvGrpSpPr/>
        <p:nvPr/>
      </p:nvGrpSpPr>
      <p:grpSpPr>
        <a:xfrm>
          <a:off x="0" y="0"/>
          <a:ext cx="0" cy="0"/>
          <a:chOff x="0" y="0"/>
          <a:chExt cx="0" cy="0"/>
        </a:xfrm>
      </p:grpSpPr>
      <p:sp>
        <p:nvSpPr>
          <p:cNvPr id="22" name="矩形 21"/>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8" name="任意多边形 7"/>
          <p:cNvSpPr/>
          <p:nvPr userDrawn="1"/>
        </p:nvSpPr>
        <p:spPr>
          <a:xfrm>
            <a:off x="0" y="4743326"/>
            <a:ext cx="9142353" cy="400039"/>
          </a:xfrm>
          <a:custGeom>
            <a:avLst/>
            <a:gdLst>
              <a:gd name="connsiteX0" fmla="*/ 0 w 4351020"/>
              <a:gd name="connsiteY0" fmla="*/ 0 h 746760"/>
              <a:gd name="connsiteX1" fmla="*/ 2331720 w 4351020"/>
              <a:gd name="connsiteY1" fmla="*/ 0 h 746760"/>
              <a:gd name="connsiteX2" fmla="*/ 2545080 w 4351020"/>
              <a:gd name="connsiteY2" fmla="*/ 182880 h 746760"/>
              <a:gd name="connsiteX3" fmla="*/ 4351020 w 4351020"/>
              <a:gd name="connsiteY3" fmla="*/ 182880 h 746760"/>
              <a:gd name="connsiteX4" fmla="*/ 4351020 w 4351020"/>
              <a:gd name="connsiteY4" fmla="*/ 746760 h 746760"/>
              <a:gd name="connsiteX5" fmla="*/ 0 w 4351020"/>
              <a:gd name="connsiteY5" fmla="*/ 746760 h 746760"/>
              <a:gd name="connsiteX6" fmla="*/ 0 w 4351020"/>
              <a:gd name="connsiteY6" fmla="*/ 0 h 746760"/>
              <a:gd name="connsiteX0-1" fmla="*/ 0 w 11559540"/>
              <a:gd name="connsiteY0-2" fmla="*/ 0 h 746760"/>
              <a:gd name="connsiteX1-3" fmla="*/ 2331720 w 11559540"/>
              <a:gd name="connsiteY1-4" fmla="*/ 0 h 746760"/>
              <a:gd name="connsiteX2-5" fmla="*/ 2545080 w 11559540"/>
              <a:gd name="connsiteY2-6" fmla="*/ 182880 h 746760"/>
              <a:gd name="connsiteX3-7" fmla="*/ 11559540 w 11559540"/>
              <a:gd name="connsiteY3-8" fmla="*/ 182880 h 746760"/>
              <a:gd name="connsiteX4-9" fmla="*/ 4351020 w 11559540"/>
              <a:gd name="connsiteY4-10" fmla="*/ 746760 h 746760"/>
              <a:gd name="connsiteX5-11" fmla="*/ 0 w 11559540"/>
              <a:gd name="connsiteY5-12" fmla="*/ 746760 h 746760"/>
              <a:gd name="connsiteX6-13" fmla="*/ 0 w 11559540"/>
              <a:gd name="connsiteY6-14" fmla="*/ 0 h 746760"/>
              <a:gd name="connsiteX0-15" fmla="*/ 0 w 11559540"/>
              <a:gd name="connsiteY0-16" fmla="*/ 0 h 746760"/>
              <a:gd name="connsiteX1-17" fmla="*/ 2331720 w 11559540"/>
              <a:gd name="connsiteY1-18" fmla="*/ 0 h 746760"/>
              <a:gd name="connsiteX2-19" fmla="*/ 2545080 w 11559540"/>
              <a:gd name="connsiteY2-20" fmla="*/ 182880 h 746760"/>
              <a:gd name="connsiteX3-21" fmla="*/ 11559540 w 11559540"/>
              <a:gd name="connsiteY3-22" fmla="*/ 182880 h 746760"/>
              <a:gd name="connsiteX4-23" fmla="*/ 11544300 w 11559540"/>
              <a:gd name="connsiteY4-24" fmla="*/ 716280 h 746760"/>
              <a:gd name="connsiteX5-25" fmla="*/ 0 w 11559540"/>
              <a:gd name="connsiteY5-26" fmla="*/ 746760 h 746760"/>
              <a:gd name="connsiteX6-27" fmla="*/ 0 w 11559540"/>
              <a:gd name="connsiteY6-28" fmla="*/ 0 h 746760"/>
              <a:gd name="connsiteX0-29" fmla="*/ 0 w 11559540"/>
              <a:gd name="connsiteY0-30" fmla="*/ 0 h 746760"/>
              <a:gd name="connsiteX1-31" fmla="*/ 2545080 w 11559540"/>
              <a:gd name="connsiteY1-32" fmla="*/ 182880 h 746760"/>
              <a:gd name="connsiteX2-33" fmla="*/ 11559540 w 11559540"/>
              <a:gd name="connsiteY2-34" fmla="*/ 182880 h 746760"/>
              <a:gd name="connsiteX3-35" fmla="*/ 11544300 w 11559540"/>
              <a:gd name="connsiteY3-36" fmla="*/ 716280 h 746760"/>
              <a:gd name="connsiteX4-37" fmla="*/ 0 w 11559540"/>
              <a:gd name="connsiteY4-38" fmla="*/ 746760 h 746760"/>
              <a:gd name="connsiteX5-39" fmla="*/ 0 w 11559540"/>
              <a:gd name="connsiteY5-40" fmla="*/ 0 h 746760"/>
              <a:gd name="connsiteX0-41" fmla="*/ 0 w 11559540"/>
              <a:gd name="connsiteY0-42" fmla="*/ 0 h 569025"/>
              <a:gd name="connsiteX1-43" fmla="*/ 2545080 w 11559540"/>
              <a:gd name="connsiteY1-44" fmla="*/ 5145 h 569025"/>
              <a:gd name="connsiteX2-45" fmla="*/ 11559540 w 11559540"/>
              <a:gd name="connsiteY2-46" fmla="*/ 5145 h 569025"/>
              <a:gd name="connsiteX3-47" fmla="*/ 11544300 w 11559540"/>
              <a:gd name="connsiteY3-48" fmla="*/ 538545 h 569025"/>
              <a:gd name="connsiteX4-49" fmla="*/ 0 w 11559540"/>
              <a:gd name="connsiteY4-50" fmla="*/ 569025 h 569025"/>
              <a:gd name="connsiteX5-51" fmla="*/ 0 w 11559540"/>
              <a:gd name="connsiteY5-52" fmla="*/ 0 h 569025"/>
              <a:gd name="connsiteX0-53" fmla="*/ 0 w 11559540"/>
              <a:gd name="connsiteY0-54" fmla="*/ 563880 h 563880"/>
              <a:gd name="connsiteX1-55" fmla="*/ 2545080 w 11559540"/>
              <a:gd name="connsiteY1-56" fmla="*/ 0 h 563880"/>
              <a:gd name="connsiteX2-57" fmla="*/ 11559540 w 11559540"/>
              <a:gd name="connsiteY2-58" fmla="*/ 0 h 563880"/>
              <a:gd name="connsiteX3-59" fmla="*/ 11544300 w 11559540"/>
              <a:gd name="connsiteY3-60" fmla="*/ 533400 h 563880"/>
              <a:gd name="connsiteX4-61" fmla="*/ 0 w 11559540"/>
              <a:gd name="connsiteY4-62" fmla="*/ 563880 h 563880"/>
              <a:gd name="connsiteX0-63" fmla="*/ 0 w 11559540"/>
              <a:gd name="connsiteY0-64" fmla="*/ 563880 h 563880"/>
              <a:gd name="connsiteX1-65" fmla="*/ 2734 w 11559540"/>
              <a:gd name="connsiteY1-66" fmla="*/ 10455 h 563880"/>
              <a:gd name="connsiteX2-67" fmla="*/ 11559540 w 11559540"/>
              <a:gd name="connsiteY2-68" fmla="*/ 0 h 563880"/>
              <a:gd name="connsiteX3-69" fmla="*/ 11544300 w 11559540"/>
              <a:gd name="connsiteY3-70" fmla="*/ 533400 h 563880"/>
              <a:gd name="connsiteX4-71" fmla="*/ 0 w 11559540"/>
              <a:gd name="connsiteY4-72" fmla="*/ 563880 h 56388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1559540" h="563880">
                <a:moveTo>
                  <a:pt x="0" y="563880"/>
                </a:moveTo>
                <a:cubicBezTo>
                  <a:pt x="911" y="379405"/>
                  <a:pt x="1823" y="194930"/>
                  <a:pt x="2734" y="10455"/>
                </a:cubicBezTo>
                <a:lnTo>
                  <a:pt x="11559540" y="0"/>
                </a:lnTo>
                <a:lnTo>
                  <a:pt x="11544300" y="533400"/>
                </a:lnTo>
                <a:lnTo>
                  <a:pt x="0" y="563880"/>
                </a:lnTo>
                <a:close/>
              </a:path>
            </a:pathLst>
          </a:custGeom>
          <a:gradFill flip="none" rotWithShape="1">
            <a:gsLst>
              <a:gs pos="0">
                <a:schemeClr val="accent1"/>
              </a:gs>
              <a:gs pos="100000">
                <a:schemeClr val="accent2"/>
              </a:gs>
            </a:gsLst>
            <a:path path="circle">
              <a:fillToRect r="100000" b="100000"/>
            </a:path>
            <a:tileRect l="-100000" t="-100000"/>
          </a:gradFill>
          <a:ln w="38100">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13" name="矩形 12"/>
          <p:cNvSpPr/>
          <p:nvPr userDrawn="1"/>
        </p:nvSpPr>
        <p:spPr>
          <a:xfrm>
            <a:off x="0" y="0"/>
            <a:ext cx="9142353" cy="771429"/>
          </a:xfrm>
          <a:prstGeom prst="rect">
            <a:avLst/>
          </a:prstGeom>
          <a:solidFill>
            <a:srgbClr val="0066FF">
              <a:alpha val="30196"/>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sp>
        <p:nvSpPr>
          <p:cNvPr id="6" name="灯片编号占位符 5"/>
          <p:cNvSpPr>
            <a:spLocks noGrp="1"/>
          </p:cNvSpPr>
          <p:nvPr>
            <p:ph type="sldNum" sz="quarter" idx="12"/>
          </p:nvPr>
        </p:nvSpPr>
        <p:spPr>
          <a:xfrm>
            <a:off x="8570965" y="257143"/>
            <a:ext cx="285699" cy="257143"/>
          </a:xfrm>
        </p:spPr>
        <p:txBody>
          <a:bodyPr anchor="ctr"/>
          <a:lstStyle>
            <a:lvl1pPr algn="ctr">
              <a:defRPr sz="1300">
                <a:solidFill>
                  <a:schemeClr val="bg1"/>
                </a:solidFill>
              </a:defRPr>
            </a:lvl1pPr>
          </a:lstStyle>
          <a:p>
            <a:pPr>
              <a:defRPr/>
            </a:pPr>
            <a:fld id="{5A97EA3C-F32E-43E3-B060-6F53E27EF2AE}" type="slidenum">
              <a:rPr lang="zh-CN" altLang="en-US" smtClean="0"/>
              <a:t>‹#›</a:t>
            </a:fld>
            <a:endParaRPr lang="en-US" altLang="zh-CN" dirty="0"/>
          </a:p>
        </p:txBody>
      </p:sp>
      <p:pic>
        <p:nvPicPr>
          <p:cNvPr id="19" name="图片 18" descr="电建蓝红条案.emf"/>
          <p:cNvPicPr/>
          <p:nvPr userDrawn="1"/>
        </p:nvPicPr>
        <p:blipFill>
          <a:blip r:embed="rId2"/>
          <a:stretch>
            <a:fillRect/>
          </a:stretch>
        </p:blipFill>
        <p:spPr>
          <a:xfrm>
            <a:off x="0" y="720000"/>
            <a:ext cx="9142353" cy="51429"/>
          </a:xfrm>
          <a:prstGeom prst="rect">
            <a:avLst/>
          </a:prstGeom>
        </p:spPr>
      </p:pic>
      <p:sp>
        <p:nvSpPr>
          <p:cNvPr id="14" name="TextBox 13"/>
          <p:cNvSpPr txBox="1"/>
          <p:nvPr userDrawn="1"/>
        </p:nvSpPr>
        <p:spPr>
          <a:xfrm>
            <a:off x="2286157" y="4857622"/>
            <a:ext cx="3143033" cy="227086"/>
          </a:xfrm>
          <a:prstGeom prst="rect">
            <a:avLst/>
          </a:prstGeom>
          <a:noFill/>
        </p:spPr>
        <p:txBody>
          <a:bodyPr wrap="square" lIns="72490" tIns="36245" rIns="72490" bIns="36245" rtlCol="0">
            <a:spAutoFit/>
          </a:bodyPr>
          <a:lstStyle/>
          <a:p>
            <a:pPr algn="ctr">
              <a:defRPr/>
            </a:pPr>
            <a:r>
              <a:rPr lang="zh-CN" altLang="en-US" sz="1000" b="0" cap="none" spc="0" dirty="0" smtClean="0">
                <a:ln>
                  <a:noFill/>
                </a:ln>
                <a:solidFill>
                  <a:schemeClr val="bg1"/>
                </a:solidFill>
                <a:effectLst/>
                <a:latin typeface="微软雅黑" panose="020B0503020204020204" pitchFamily="34" charset="-122"/>
                <a:ea typeface="微软雅黑" panose="020B0503020204020204" pitchFamily="34" charset="-122"/>
              </a:rPr>
              <a:t>中国水电十三局内部信息，未经授权禁止扩散</a:t>
            </a:r>
            <a:endParaRPr lang="en-US" altLang="zh-CN" sz="1000" b="0" cap="none" spc="0" dirty="0">
              <a:ln>
                <a:noFill/>
              </a:ln>
              <a:solidFill>
                <a:schemeClr val="bg1"/>
              </a:solidFill>
              <a:effectLst/>
              <a:latin typeface="微软雅黑" panose="020B0503020204020204" pitchFamily="34" charset="-122"/>
              <a:ea typeface="微软雅黑" panose="020B0503020204020204" pitchFamily="34" charset="-122"/>
            </a:endParaRPr>
          </a:p>
        </p:txBody>
      </p:sp>
      <p:sp>
        <p:nvSpPr>
          <p:cNvPr id="20" name="TextBox 19"/>
          <p:cNvSpPr txBox="1"/>
          <p:nvPr userDrawn="1"/>
        </p:nvSpPr>
        <p:spPr>
          <a:xfrm>
            <a:off x="5772075" y="4857622"/>
            <a:ext cx="3143033" cy="227086"/>
          </a:xfrm>
          <a:prstGeom prst="rect">
            <a:avLst/>
          </a:prstGeom>
          <a:noFill/>
        </p:spPr>
        <p:txBody>
          <a:bodyPr wrap="square" lIns="72490" tIns="36245" rIns="72490" bIns="36245" rtlCol="0">
            <a:spAutoFit/>
          </a:bodyPr>
          <a:lstStyle/>
          <a:p>
            <a:pPr algn="ctr">
              <a:defRPr/>
            </a:pPr>
            <a:r>
              <a:rPr lang="en-US" altLang="zh-CN" sz="1000" b="0" cap="none" spc="0" dirty="0" smtClean="0">
                <a:ln>
                  <a:noFill/>
                </a:ln>
                <a:solidFill>
                  <a:schemeClr val="bg1"/>
                </a:solidFill>
                <a:effectLst/>
              </a:rPr>
              <a:t>STECOL  CORPORATION</a:t>
            </a:r>
            <a:endParaRPr lang="en-US" altLang="zh-CN" sz="1000" b="0" cap="none" spc="0" dirty="0">
              <a:ln>
                <a:noFill/>
              </a:ln>
              <a:solidFill>
                <a:schemeClr val="bg1"/>
              </a:solidFill>
              <a:effectLst/>
            </a:endParaRPr>
          </a:p>
        </p:txBody>
      </p:sp>
      <p:sp>
        <p:nvSpPr>
          <p:cNvPr id="11" name="任意多边形 10"/>
          <p:cNvSpPr/>
          <p:nvPr userDrawn="1"/>
        </p:nvSpPr>
        <p:spPr>
          <a:xfrm>
            <a:off x="0" y="4738931"/>
            <a:ext cx="9142353" cy="3401"/>
          </a:xfrm>
          <a:custGeom>
            <a:avLst/>
            <a:gdLst>
              <a:gd name="connsiteX0" fmla="*/ 0 w 3776663"/>
              <a:gd name="connsiteY0" fmla="*/ 0 h 195262"/>
              <a:gd name="connsiteX1" fmla="*/ 2319338 w 3776663"/>
              <a:gd name="connsiteY1" fmla="*/ 0 h 195262"/>
              <a:gd name="connsiteX2" fmla="*/ 2562226 w 3776663"/>
              <a:gd name="connsiteY2" fmla="*/ 195262 h 195262"/>
              <a:gd name="connsiteX3" fmla="*/ 3776663 w 3776663"/>
              <a:gd name="connsiteY3" fmla="*/ 195262 h 195262"/>
              <a:gd name="connsiteX0-1" fmla="*/ 0 w 11520488"/>
              <a:gd name="connsiteY0-2" fmla="*/ 0 h 195262"/>
              <a:gd name="connsiteX1-3" fmla="*/ 2319338 w 11520488"/>
              <a:gd name="connsiteY1-4" fmla="*/ 0 h 195262"/>
              <a:gd name="connsiteX2-5" fmla="*/ 2562226 w 11520488"/>
              <a:gd name="connsiteY2-6" fmla="*/ 195262 h 195262"/>
              <a:gd name="connsiteX3-7" fmla="*/ 11520488 w 11520488"/>
              <a:gd name="connsiteY3-8" fmla="*/ 190500 h 195262"/>
              <a:gd name="connsiteX0-9" fmla="*/ 0 w 11520488"/>
              <a:gd name="connsiteY0-10" fmla="*/ 0 h 195262"/>
              <a:gd name="connsiteX1-11" fmla="*/ 2319338 w 11520488"/>
              <a:gd name="connsiteY1-12" fmla="*/ 0 h 195262"/>
              <a:gd name="connsiteX2-13" fmla="*/ 2562226 w 11520488"/>
              <a:gd name="connsiteY2-14" fmla="*/ 195262 h 195262"/>
              <a:gd name="connsiteX3-15" fmla="*/ 11520488 w 11520488"/>
              <a:gd name="connsiteY3-16" fmla="*/ 190500 h 195262"/>
              <a:gd name="connsiteX0-17" fmla="*/ 0 w 11520488"/>
              <a:gd name="connsiteY0-18" fmla="*/ 0 h 195262"/>
              <a:gd name="connsiteX1-19" fmla="*/ 2562226 w 11520488"/>
              <a:gd name="connsiteY1-20" fmla="*/ 195262 h 195262"/>
              <a:gd name="connsiteX2-21" fmla="*/ 11520488 w 11520488"/>
              <a:gd name="connsiteY2-22" fmla="*/ 190500 h 195262"/>
              <a:gd name="connsiteX0-23" fmla="*/ 0 w 8958262"/>
              <a:gd name="connsiteY0-24" fmla="*/ 4762 h 4762"/>
              <a:gd name="connsiteX1-25" fmla="*/ 8958262 w 8958262"/>
              <a:gd name="connsiteY1-26" fmla="*/ 0 h 4762"/>
            </a:gdLst>
            <a:ahLst/>
            <a:cxnLst>
              <a:cxn ang="0">
                <a:pos x="connsiteX0-1" y="connsiteY0-2"/>
              </a:cxn>
              <a:cxn ang="0">
                <a:pos x="connsiteX1-3" y="connsiteY1-4"/>
              </a:cxn>
            </a:cxnLst>
            <a:rect l="l" t="t" r="r" b="b"/>
            <a:pathLst>
              <a:path w="8958262" h="4762">
                <a:moveTo>
                  <a:pt x="0" y="4762"/>
                </a:moveTo>
                <a:lnTo>
                  <a:pt x="8958262" y="0"/>
                </a:lnTo>
              </a:path>
            </a:pathLst>
          </a:custGeom>
          <a:noFill/>
          <a:ln w="38100">
            <a:gradFill flip="none" rotWithShape="1">
              <a:gsLst>
                <a:gs pos="0">
                  <a:schemeClr val="accent1"/>
                </a:gs>
                <a:gs pos="100000">
                  <a:schemeClr val="tx2"/>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pic>
        <p:nvPicPr>
          <p:cNvPr id="2" name="图片 1"/>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71402" y="4814757"/>
            <a:ext cx="333274" cy="25716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528069"/>
            <a:ext cx="8229600" cy="857250"/>
          </a:xfrm>
        </p:spPr>
        <p:txBody>
          <a:bodyPr/>
          <a:lstStyle/>
          <a:p>
            <a:r>
              <a:rPr kumimoji="0" lang="zh-CN" altLang="en-US" smtClean="0"/>
              <a:t>单击此处编辑母版标题样式</a:t>
            </a:r>
            <a:endParaRPr kumimoji="0" lang="en-US"/>
          </a:p>
        </p:txBody>
      </p:sp>
      <p:sp>
        <p:nvSpPr>
          <p:cNvPr id="3" name="内容占位符 2"/>
          <p:cNvSpPr>
            <a:spLocks noGrp="1"/>
          </p:cNvSpPr>
          <p:nvPr>
            <p:ph sz="half" idx="1"/>
          </p:nvPr>
        </p:nvSpPr>
        <p:spPr>
          <a:xfrm>
            <a:off x="457204" y="1440073"/>
            <a:ext cx="4038600" cy="3326130"/>
          </a:xfrm>
        </p:spPr>
        <p:txBody>
          <a:bodyPr/>
          <a:lstStyle>
            <a:lvl1pPr>
              <a:defRPr sz="2100"/>
            </a:lvl1pPr>
            <a:lvl2pPr>
              <a:defRPr sz="1900"/>
            </a:lvl2pPr>
            <a:lvl3pPr>
              <a:defRPr sz="1600"/>
            </a:lvl3pPr>
            <a:lvl4pPr>
              <a:defRPr sz="1400"/>
            </a:lvl4pPr>
            <a:lvl5pPr>
              <a:defRPr sz="14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内容占位符 3"/>
          <p:cNvSpPr>
            <a:spLocks noGrp="1"/>
          </p:cNvSpPr>
          <p:nvPr>
            <p:ph sz="half" idx="2"/>
          </p:nvPr>
        </p:nvSpPr>
        <p:spPr>
          <a:xfrm>
            <a:off x="4648200" y="1440073"/>
            <a:ext cx="4038600" cy="3326130"/>
          </a:xfrm>
        </p:spPr>
        <p:txBody>
          <a:bodyPr/>
          <a:lstStyle>
            <a:lvl1pPr>
              <a:defRPr sz="2100"/>
            </a:lvl1pPr>
            <a:lvl2pPr>
              <a:defRPr sz="1900"/>
            </a:lvl2pPr>
            <a:lvl3pPr>
              <a:defRPr sz="1600"/>
            </a:lvl3pPr>
            <a:lvl4pPr>
              <a:defRPr sz="1400"/>
            </a:lvl4pPr>
            <a:lvl5pPr>
              <a:defRPr sz="14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5" name="日期占位符 4"/>
          <p:cNvSpPr>
            <a:spLocks noGrp="1"/>
          </p:cNvSpPr>
          <p:nvPr>
            <p:ph type="dt" sz="half" idx="10"/>
          </p:nvPr>
        </p:nvSpPr>
        <p:spPr/>
        <p:txBody>
          <a:bodyPr/>
          <a:lstStyle/>
          <a:p>
            <a:endParaRPr lang="en-US"/>
          </a:p>
        </p:txBody>
      </p:sp>
      <p:sp>
        <p:nvSpPr>
          <p:cNvPr id="6" name="页脚占位符 5"/>
          <p:cNvSpPr>
            <a:spLocks noGrp="1"/>
          </p:cNvSpPr>
          <p:nvPr>
            <p:ph type="ftr" sz="quarter" idx="11"/>
          </p:nvPr>
        </p:nvSpPr>
        <p:spPr/>
        <p:txBody>
          <a:bodyPr/>
          <a:lstStyle/>
          <a:p>
            <a:endParaRPr kumimoji="0" lang="en-US"/>
          </a:p>
        </p:txBody>
      </p:sp>
      <p:sp>
        <p:nvSpPr>
          <p:cNvPr id="7" name="灯片编号占位符 6"/>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userDrawn="1">
  <p:cSld name="国外业绩">
    <p:spTree>
      <p:nvGrpSpPr>
        <p:cNvPr id="1" name=""/>
        <p:cNvGrpSpPr/>
        <p:nvPr/>
      </p:nvGrpSpPr>
      <p:grpSpPr>
        <a:xfrm>
          <a:off x="0" y="0"/>
          <a:ext cx="0" cy="0"/>
          <a:chOff x="0" y="0"/>
          <a:chExt cx="0" cy="0"/>
        </a:xfrm>
      </p:grpSpPr>
      <p:sp>
        <p:nvSpPr>
          <p:cNvPr id="16" name="矩形 15"/>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pic>
        <p:nvPicPr>
          <p:cNvPr id="20" name="图片 19" descr="电建蓝红条案.emf"/>
          <p:cNvPicPr/>
          <p:nvPr userDrawn="1"/>
        </p:nvPicPr>
        <p:blipFill>
          <a:blip r:embed="rId2"/>
          <a:stretch>
            <a:fillRect/>
          </a:stretch>
        </p:blipFill>
        <p:spPr>
          <a:xfrm>
            <a:off x="0" y="514336"/>
            <a:ext cx="9142353" cy="57148"/>
          </a:xfrm>
          <a:prstGeom prst="rect">
            <a:avLst/>
          </a:prstGeom>
        </p:spPr>
      </p:pic>
      <p:sp>
        <p:nvSpPr>
          <p:cNvPr id="6" name="灯片编号占位符 5"/>
          <p:cNvSpPr>
            <a:spLocks noGrp="1"/>
          </p:cNvSpPr>
          <p:nvPr>
            <p:ph type="sldNum" sz="quarter" idx="12"/>
          </p:nvPr>
        </p:nvSpPr>
        <p:spPr>
          <a:xfrm>
            <a:off x="8685235" y="142872"/>
            <a:ext cx="257129" cy="257143"/>
          </a:xfrm>
        </p:spPr>
        <p:txBody>
          <a:bodyPr anchor="ctr"/>
          <a:lstStyle>
            <a:lvl1pPr algn="ctr">
              <a:defRPr sz="1300">
                <a:solidFill>
                  <a:schemeClr val="bg1"/>
                </a:solidFill>
                <a:latin typeface="Arial" panose="020B0604020202020204" pitchFamily="34" charset="0"/>
                <a:cs typeface="Arial" panose="020B0604020202020204" pitchFamily="34" charset="0"/>
              </a:defRPr>
            </a:lvl1pPr>
          </a:lstStyle>
          <a:p>
            <a:pPr>
              <a:defRPr/>
            </a:pPr>
            <a:fld id="{5A97EA3C-F32E-43E3-B060-6F53E27EF2AE}" type="slidenum">
              <a:rPr lang="zh-CN" altLang="en-US" smtClean="0"/>
              <a:t>‹#›</a:t>
            </a:fld>
            <a:endParaRPr lang="en-US" altLang="zh-CN" dirty="0"/>
          </a:p>
        </p:txBody>
      </p:sp>
      <p:pic>
        <p:nvPicPr>
          <p:cNvPr id="13" name="图片 1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42850" y="142872"/>
            <a:ext cx="333274" cy="25716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51.xml><?xml version="1.0" encoding="utf-8"?>
<p:sldLayout xmlns:a="http://schemas.openxmlformats.org/drawingml/2006/main" xmlns:r="http://schemas.openxmlformats.org/officeDocument/2006/relationships" xmlns:p="http://schemas.openxmlformats.org/presentationml/2006/main" userDrawn="1">
  <p:cSld name="16_标题和内容">
    <p:spTree>
      <p:nvGrpSpPr>
        <p:cNvPr id="1" name=""/>
        <p:cNvGrpSpPr/>
        <p:nvPr/>
      </p:nvGrpSpPr>
      <p:grpSpPr>
        <a:xfrm>
          <a:off x="0" y="0"/>
          <a:ext cx="0" cy="0"/>
          <a:chOff x="0" y="0"/>
          <a:chExt cx="0" cy="0"/>
        </a:xfrm>
      </p:grpSpPr>
      <p:sp>
        <p:nvSpPr>
          <p:cNvPr id="22" name="矩形 21"/>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13" name="矩形 12"/>
          <p:cNvSpPr/>
          <p:nvPr userDrawn="1"/>
        </p:nvSpPr>
        <p:spPr>
          <a:xfrm>
            <a:off x="0" y="0"/>
            <a:ext cx="9142353" cy="771429"/>
          </a:xfrm>
          <a:prstGeom prst="rect">
            <a:avLst/>
          </a:prstGeom>
          <a:solidFill>
            <a:srgbClr val="0066FF">
              <a:alpha val="30196"/>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16" name="任意多边形 415"/>
          <p:cNvSpPr/>
          <p:nvPr userDrawn="1"/>
        </p:nvSpPr>
        <p:spPr>
          <a:xfrm>
            <a:off x="0" y="4743326"/>
            <a:ext cx="9142353" cy="400039"/>
          </a:xfrm>
          <a:custGeom>
            <a:avLst/>
            <a:gdLst>
              <a:gd name="connsiteX0" fmla="*/ 0 w 4351020"/>
              <a:gd name="connsiteY0" fmla="*/ 0 h 746760"/>
              <a:gd name="connsiteX1" fmla="*/ 2331720 w 4351020"/>
              <a:gd name="connsiteY1" fmla="*/ 0 h 746760"/>
              <a:gd name="connsiteX2" fmla="*/ 2545080 w 4351020"/>
              <a:gd name="connsiteY2" fmla="*/ 182880 h 746760"/>
              <a:gd name="connsiteX3" fmla="*/ 4351020 w 4351020"/>
              <a:gd name="connsiteY3" fmla="*/ 182880 h 746760"/>
              <a:gd name="connsiteX4" fmla="*/ 4351020 w 4351020"/>
              <a:gd name="connsiteY4" fmla="*/ 746760 h 746760"/>
              <a:gd name="connsiteX5" fmla="*/ 0 w 4351020"/>
              <a:gd name="connsiteY5" fmla="*/ 746760 h 746760"/>
              <a:gd name="connsiteX6" fmla="*/ 0 w 4351020"/>
              <a:gd name="connsiteY6" fmla="*/ 0 h 746760"/>
              <a:gd name="connsiteX0-1" fmla="*/ 0 w 11559540"/>
              <a:gd name="connsiteY0-2" fmla="*/ 0 h 746760"/>
              <a:gd name="connsiteX1-3" fmla="*/ 2331720 w 11559540"/>
              <a:gd name="connsiteY1-4" fmla="*/ 0 h 746760"/>
              <a:gd name="connsiteX2-5" fmla="*/ 2545080 w 11559540"/>
              <a:gd name="connsiteY2-6" fmla="*/ 182880 h 746760"/>
              <a:gd name="connsiteX3-7" fmla="*/ 11559540 w 11559540"/>
              <a:gd name="connsiteY3-8" fmla="*/ 182880 h 746760"/>
              <a:gd name="connsiteX4-9" fmla="*/ 4351020 w 11559540"/>
              <a:gd name="connsiteY4-10" fmla="*/ 746760 h 746760"/>
              <a:gd name="connsiteX5-11" fmla="*/ 0 w 11559540"/>
              <a:gd name="connsiteY5-12" fmla="*/ 746760 h 746760"/>
              <a:gd name="connsiteX6-13" fmla="*/ 0 w 11559540"/>
              <a:gd name="connsiteY6-14" fmla="*/ 0 h 746760"/>
              <a:gd name="connsiteX0-15" fmla="*/ 0 w 11559540"/>
              <a:gd name="connsiteY0-16" fmla="*/ 0 h 746760"/>
              <a:gd name="connsiteX1-17" fmla="*/ 2331720 w 11559540"/>
              <a:gd name="connsiteY1-18" fmla="*/ 0 h 746760"/>
              <a:gd name="connsiteX2-19" fmla="*/ 2545080 w 11559540"/>
              <a:gd name="connsiteY2-20" fmla="*/ 182880 h 746760"/>
              <a:gd name="connsiteX3-21" fmla="*/ 11559540 w 11559540"/>
              <a:gd name="connsiteY3-22" fmla="*/ 182880 h 746760"/>
              <a:gd name="connsiteX4-23" fmla="*/ 11544300 w 11559540"/>
              <a:gd name="connsiteY4-24" fmla="*/ 716280 h 746760"/>
              <a:gd name="connsiteX5-25" fmla="*/ 0 w 11559540"/>
              <a:gd name="connsiteY5-26" fmla="*/ 746760 h 746760"/>
              <a:gd name="connsiteX6-27" fmla="*/ 0 w 11559540"/>
              <a:gd name="connsiteY6-28" fmla="*/ 0 h 746760"/>
              <a:gd name="connsiteX0-29" fmla="*/ 0 w 11559540"/>
              <a:gd name="connsiteY0-30" fmla="*/ 0 h 746760"/>
              <a:gd name="connsiteX1-31" fmla="*/ 2545080 w 11559540"/>
              <a:gd name="connsiteY1-32" fmla="*/ 182880 h 746760"/>
              <a:gd name="connsiteX2-33" fmla="*/ 11559540 w 11559540"/>
              <a:gd name="connsiteY2-34" fmla="*/ 182880 h 746760"/>
              <a:gd name="connsiteX3-35" fmla="*/ 11544300 w 11559540"/>
              <a:gd name="connsiteY3-36" fmla="*/ 716280 h 746760"/>
              <a:gd name="connsiteX4-37" fmla="*/ 0 w 11559540"/>
              <a:gd name="connsiteY4-38" fmla="*/ 746760 h 746760"/>
              <a:gd name="connsiteX5-39" fmla="*/ 0 w 11559540"/>
              <a:gd name="connsiteY5-40" fmla="*/ 0 h 746760"/>
              <a:gd name="connsiteX0-41" fmla="*/ 0 w 11559540"/>
              <a:gd name="connsiteY0-42" fmla="*/ 0 h 569025"/>
              <a:gd name="connsiteX1-43" fmla="*/ 2545080 w 11559540"/>
              <a:gd name="connsiteY1-44" fmla="*/ 5145 h 569025"/>
              <a:gd name="connsiteX2-45" fmla="*/ 11559540 w 11559540"/>
              <a:gd name="connsiteY2-46" fmla="*/ 5145 h 569025"/>
              <a:gd name="connsiteX3-47" fmla="*/ 11544300 w 11559540"/>
              <a:gd name="connsiteY3-48" fmla="*/ 538545 h 569025"/>
              <a:gd name="connsiteX4-49" fmla="*/ 0 w 11559540"/>
              <a:gd name="connsiteY4-50" fmla="*/ 569025 h 569025"/>
              <a:gd name="connsiteX5-51" fmla="*/ 0 w 11559540"/>
              <a:gd name="connsiteY5-52" fmla="*/ 0 h 569025"/>
              <a:gd name="connsiteX0-53" fmla="*/ 0 w 11559540"/>
              <a:gd name="connsiteY0-54" fmla="*/ 563880 h 563880"/>
              <a:gd name="connsiteX1-55" fmla="*/ 2545080 w 11559540"/>
              <a:gd name="connsiteY1-56" fmla="*/ 0 h 563880"/>
              <a:gd name="connsiteX2-57" fmla="*/ 11559540 w 11559540"/>
              <a:gd name="connsiteY2-58" fmla="*/ 0 h 563880"/>
              <a:gd name="connsiteX3-59" fmla="*/ 11544300 w 11559540"/>
              <a:gd name="connsiteY3-60" fmla="*/ 533400 h 563880"/>
              <a:gd name="connsiteX4-61" fmla="*/ 0 w 11559540"/>
              <a:gd name="connsiteY4-62" fmla="*/ 563880 h 563880"/>
              <a:gd name="connsiteX0-63" fmla="*/ 0 w 11559540"/>
              <a:gd name="connsiteY0-64" fmla="*/ 563880 h 563880"/>
              <a:gd name="connsiteX1-65" fmla="*/ 2734 w 11559540"/>
              <a:gd name="connsiteY1-66" fmla="*/ 10455 h 563880"/>
              <a:gd name="connsiteX2-67" fmla="*/ 11559540 w 11559540"/>
              <a:gd name="connsiteY2-68" fmla="*/ 0 h 563880"/>
              <a:gd name="connsiteX3-69" fmla="*/ 11544300 w 11559540"/>
              <a:gd name="connsiteY3-70" fmla="*/ 533400 h 563880"/>
              <a:gd name="connsiteX4-71" fmla="*/ 0 w 11559540"/>
              <a:gd name="connsiteY4-72" fmla="*/ 563880 h 56388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1559540" h="563880">
                <a:moveTo>
                  <a:pt x="0" y="563880"/>
                </a:moveTo>
                <a:cubicBezTo>
                  <a:pt x="911" y="379405"/>
                  <a:pt x="1823" y="194930"/>
                  <a:pt x="2734" y="10455"/>
                </a:cubicBezTo>
                <a:lnTo>
                  <a:pt x="11559540" y="0"/>
                </a:lnTo>
                <a:lnTo>
                  <a:pt x="11544300" y="533400"/>
                </a:lnTo>
                <a:lnTo>
                  <a:pt x="0" y="563880"/>
                </a:lnTo>
                <a:close/>
              </a:path>
            </a:pathLst>
          </a:custGeom>
          <a:gradFill flip="none" rotWithShape="1">
            <a:gsLst>
              <a:gs pos="0">
                <a:schemeClr val="accent1"/>
              </a:gs>
              <a:gs pos="100000">
                <a:schemeClr val="accent2"/>
              </a:gs>
            </a:gsLst>
            <a:path path="circle">
              <a:fillToRect r="100000" b="100000"/>
            </a:path>
            <a:tileRect l="-100000" t="-100000"/>
          </a:gradFill>
          <a:ln w="38100">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17" name="任意多边形 416"/>
          <p:cNvSpPr/>
          <p:nvPr userDrawn="1"/>
        </p:nvSpPr>
        <p:spPr>
          <a:xfrm>
            <a:off x="0" y="4738931"/>
            <a:ext cx="9142353" cy="3401"/>
          </a:xfrm>
          <a:custGeom>
            <a:avLst/>
            <a:gdLst>
              <a:gd name="connsiteX0" fmla="*/ 0 w 3776663"/>
              <a:gd name="connsiteY0" fmla="*/ 0 h 195262"/>
              <a:gd name="connsiteX1" fmla="*/ 2319338 w 3776663"/>
              <a:gd name="connsiteY1" fmla="*/ 0 h 195262"/>
              <a:gd name="connsiteX2" fmla="*/ 2562226 w 3776663"/>
              <a:gd name="connsiteY2" fmla="*/ 195262 h 195262"/>
              <a:gd name="connsiteX3" fmla="*/ 3776663 w 3776663"/>
              <a:gd name="connsiteY3" fmla="*/ 195262 h 195262"/>
              <a:gd name="connsiteX0-1" fmla="*/ 0 w 11520488"/>
              <a:gd name="connsiteY0-2" fmla="*/ 0 h 195262"/>
              <a:gd name="connsiteX1-3" fmla="*/ 2319338 w 11520488"/>
              <a:gd name="connsiteY1-4" fmla="*/ 0 h 195262"/>
              <a:gd name="connsiteX2-5" fmla="*/ 2562226 w 11520488"/>
              <a:gd name="connsiteY2-6" fmla="*/ 195262 h 195262"/>
              <a:gd name="connsiteX3-7" fmla="*/ 11520488 w 11520488"/>
              <a:gd name="connsiteY3-8" fmla="*/ 190500 h 195262"/>
              <a:gd name="connsiteX0-9" fmla="*/ 0 w 11520488"/>
              <a:gd name="connsiteY0-10" fmla="*/ 0 h 195262"/>
              <a:gd name="connsiteX1-11" fmla="*/ 2319338 w 11520488"/>
              <a:gd name="connsiteY1-12" fmla="*/ 0 h 195262"/>
              <a:gd name="connsiteX2-13" fmla="*/ 2562226 w 11520488"/>
              <a:gd name="connsiteY2-14" fmla="*/ 195262 h 195262"/>
              <a:gd name="connsiteX3-15" fmla="*/ 11520488 w 11520488"/>
              <a:gd name="connsiteY3-16" fmla="*/ 190500 h 195262"/>
              <a:gd name="connsiteX0-17" fmla="*/ 0 w 11520488"/>
              <a:gd name="connsiteY0-18" fmla="*/ 0 h 195262"/>
              <a:gd name="connsiteX1-19" fmla="*/ 2562226 w 11520488"/>
              <a:gd name="connsiteY1-20" fmla="*/ 195262 h 195262"/>
              <a:gd name="connsiteX2-21" fmla="*/ 11520488 w 11520488"/>
              <a:gd name="connsiteY2-22" fmla="*/ 190500 h 195262"/>
              <a:gd name="connsiteX0-23" fmla="*/ 0 w 8958262"/>
              <a:gd name="connsiteY0-24" fmla="*/ 4762 h 4762"/>
              <a:gd name="connsiteX1-25" fmla="*/ 8958262 w 8958262"/>
              <a:gd name="connsiteY1-26" fmla="*/ 0 h 4762"/>
            </a:gdLst>
            <a:ahLst/>
            <a:cxnLst>
              <a:cxn ang="0">
                <a:pos x="connsiteX0-1" y="connsiteY0-2"/>
              </a:cxn>
              <a:cxn ang="0">
                <a:pos x="connsiteX1-3" y="connsiteY1-4"/>
              </a:cxn>
            </a:cxnLst>
            <a:rect l="l" t="t" r="r" b="b"/>
            <a:pathLst>
              <a:path w="8958262" h="4762">
                <a:moveTo>
                  <a:pt x="0" y="4762"/>
                </a:moveTo>
                <a:lnTo>
                  <a:pt x="8958262" y="0"/>
                </a:lnTo>
              </a:path>
            </a:pathLst>
          </a:custGeom>
          <a:noFill/>
          <a:ln w="38100">
            <a:gradFill flip="none" rotWithShape="1">
              <a:gsLst>
                <a:gs pos="0">
                  <a:schemeClr val="accent1"/>
                </a:gs>
                <a:gs pos="100000">
                  <a:schemeClr val="tx2"/>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pic>
        <p:nvPicPr>
          <p:cNvPr id="418" name="图片 41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1402" y="4814757"/>
            <a:ext cx="333274" cy="257168"/>
          </a:xfrm>
          <a:prstGeom prst="rect">
            <a:avLst/>
          </a:prstGeom>
        </p:spPr>
      </p:pic>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sp>
        <p:nvSpPr>
          <p:cNvPr id="6" name="灯片编号占位符 5"/>
          <p:cNvSpPr>
            <a:spLocks noGrp="1"/>
          </p:cNvSpPr>
          <p:nvPr>
            <p:ph type="sldNum" sz="quarter" idx="12"/>
          </p:nvPr>
        </p:nvSpPr>
        <p:spPr>
          <a:xfrm>
            <a:off x="8570965" y="257143"/>
            <a:ext cx="285699" cy="257143"/>
          </a:xfrm>
        </p:spPr>
        <p:txBody>
          <a:bodyPr anchor="ctr"/>
          <a:lstStyle>
            <a:lvl1pPr algn="ctr">
              <a:defRPr sz="1300">
                <a:solidFill>
                  <a:schemeClr val="bg1"/>
                </a:solidFill>
              </a:defRPr>
            </a:lvl1pPr>
          </a:lstStyle>
          <a:p>
            <a:pPr>
              <a:defRPr/>
            </a:pPr>
            <a:fld id="{5A97EA3C-F32E-43E3-B060-6F53E27EF2AE}" type="slidenum">
              <a:rPr lang="zh-CN" altLang="en-US" smtClean="0"/>
              <a:t>‹#›</a:t>
            </a:fld>
            <a:endParaRPr lang="en-US" altLang="zh-CN" dirty="0"/>
          </a:p>
        </p:txBody>
      </p:sp>
      <p:pic>
        <p:nvPicPr>
          <p:cNvPr id="19" name="图片 18" descr="电建蓝红条案.emf"/>
          <p:cNvPicPr/>
          <p:nvPr userDrawn="1"/>
        </p:nvPicPr>
        <p:blipFill>
          <a:blip r:embed="rId3"/>
          <a:stretch>
            <a:fillRect/>
          </a:stretch>
        </p:blipFill>
        <p:spPr>
          <a:xfrm>
            <a:off x="0" y="720000"/>
            <a:ext cx="9142353" cy="51429"/>
          </a:xfrm>
          <a:prstGeom prst="rect">
            <a:avLst/>
          </a:prstGeom>
        </p:spPr>
      </p:pic>
      <p:grpSp>
        <p:nvGrpSpPr>
          <p:cNvPr id="15" name="组合 815"/>
          <p:cNvGrpSpPr/>
          <p:nvPr userDrawn="1"/>
        </p:nvGrpSpPr>
        <p:grpSpPr>
          <a:xfrm>
            <a:off x="114608" y="531489"/>
            <a:ext cx="9384068" cy="4232571"/>
            <a:chOff x="144413" y="669600"/>
            <a:chExt cx="11824577" cy="5924548"/>
          </a:xfrm>
        </p:grpSpPr>
        <p:grpSp>
          <p:nvGrpSpPr>
            <p:cNvPr id="16" name="组合 20"/>
            <p:cNvGrpSpPr/>
            <p:nvPr/>
          </p:nvGrpSpPr>
          <p:grpSpPr>
            <a:xfrm>
              <a:off x="230399" y="669600"/>
              <a:ext cx="11738591" cy="5924548"/>
              <a:chOff x="228850" y="669825"/>
              <a:chExt cx="11738591" cy="5924548"/>
            </a:xfrm>
          </p:grpSpPr>
          <p:grpSp>
            <p:nvGrpSpPr>
              <p:cNvPr id="31" name="组合 837"/>
              <p:cNvGrpSpPr>
                <a:grpSpLocks noChangeAspect="1"/>
              </p:cNvGrpSpPr>
              <p:nvPr/>
            </p:nvGrpSpPr>
            <p:grpSpPr>
              <a:xfrm>
                <a:off x="228850" y="669825"/>
                <a:ext cx="11738591" cy="5924548"/>
                <a:chOff x="779461" y="-360362"/>
                <a:chExt cx="14673239" cy="7405685"/>
              </a:xfrm>
            </p:grpSpPr>
            <p:sp>
              <p:nvSpPr>
                <p:cNvPr id="33" name="Freeform 4"/>
                <p:cNvSpPr/>
                <p:nvPr/>
              </p:nvSpPr>
              <p:spPr bwMode="auto">
                <a:xfrm>
                  <a:off x="3436932" y="4835524"/>
                  <a:ext cx="276225" cy="606425"/>
                </a:xfrm>
                <a:custGeom>
                  <a:avLst/>
                  <a:gdLst/>
                  <a:ahLst/>
                  <a:cxnLst>
                    <a:cxn ang="0">
                      <a:pos x="92" y="14"/>
                    </a:cxn>
                    <a:cxn ang="0">
                      <a:pos x="98" y="28"/>
                    </a:cxn>
                    <a:cxn ang="0">
                      <a:pos x="102" y="46"/>
                    </a:cxn>
                    <a:cxn ang="0">
                      <a:pos x="103" y="61"/>
                    </a:cxn>
                    <a:cxn ang="0">
                      <a:pos x="95" y="67"/>
                    </a:cxn>
                    <a:cxn ang="0">
                      <a:pos x="95" y="82"/>
                    </a:cxn>
                    <a:cxn ang="0">
                      <a:pos x="91" y="96"/>
                    </a:cxn>
                    <a:cxn ang="0">
                      <a:pos x="88" y="111"/>
                    </a:cxn>
                    <a:cxn ang="0">
                      <a:pos x="74" y="140"/>
                    </a:cxn>
                    <a:cxn ang="0">
                      <a:pos x="64" y="171"/>
                    </a:cxn>
                    <a:cxn ang="0">
                      <a:pos x="55" y="202"/>
                    </a:cxn>
                    <a:cxn ang="0">
                      <a:pos x="38" y="225"/>
                    </a:cxn>
                    <a:cxn ang="0">
                      <a:pos x="12" y="211"/>
                    </a:cxn>
                    <a:cxn ang="0">
                      <a:pos x="4" y="182"/>
                    </a:cxn>
                    <a:cxn ang="0">
                      <a:pos x="2" y="151"/>
                    </a:cxn>
                    <a:cxn ang="0">
                      <a:pos x="12" y="123"/>
                    </a:cxn>
                    <a:cxn ang="0">
                      <a:pos x="16" y="108"/>
                    </a:cxn>
                    <a:cxn ang="0">
                      <a:pos x="10" y="93"/>
                    </a:cxn>
                    <a:cxn ang="0">
                      <a:pos x="9" y="78"/>
                    </a:cxn>
                    <a:cxn ang="0">
                      <a:pos x="9" y="71"/>
                    </a:cxn>
                    <a:cxn ang="0">
                      <a:pos x="18" y="71"/>
                    </a:cxn>
                    <a:cxn ang="0">
                      <a:pos x="48" y="63"/>
                    </a:cxn>
                    <a:cxn ang="0">
                      <a:pos x="66" y="47"/>
                    </a:cxn>
                    <a:cxn ang="0">
                      <a:pos x="75" y="31"/>
                    </a:cxn>
                    <a:cxn ang="0">
                      <a:pos x="83" y="8"/>
                    </a:cxn>
                    <a:cxn ang="0">
                      <a:pos x="92" y="14"/>
                    </a:cxn>
                  </a:cxnLst>
                  <a:rect l="0" t="0" r="r" b="b"/>
                  <a:pathLst>
                    <a:path w="105" h="231">
                      <a:moveTo>
                        <a:pt x="92" y="14"/>
                      </a:moveTo>
                      <a:cubicBezTo>
                        <a:pt x="93" y="19"/>
                        <a:pt x="96" y="23"/>
                        <a:pt x="98" y="28"/>
                      </a:cubicBezTo>
                      <a:cubicBezTo>
                        <a:pt x="100" y="34"/>
                        <a:pt x="101" y="41"/>
                        <a:pt x="102" y="46"/>
                      </a:cubicBezTo>
                      <a:cubicBezTo>
                        <a:pt x="103" y="50"/>
                        <a:pt x="105" y="58"/>
                        <a:pt x="103" y="61"/>
                      </a:cubicBezTo>
                      <a:cubicBezTo>
                        <a:pt x="100" y="67"/>
                        <a:pt x="97" y="44"/>
                        <a:pt x="95" y="67"/>
                      </a:cubicBezTo>
                      <a:cubicBezTo>
                        <a:pt x="95" y="72"/>
                        <a:pt x="95" y="77"/>
                        <a:pt x="95" y="82"/>
                      </a:cubicBezTo>
                      <a:cubicBezTo>
                        <a:pt x="95" y="88"/>
                        <a:pt x="94" y="90"/>
                        <a:pt x="91" y="96"/>
                      </a:cubicBezTo>
                      <a:cubicBezTo>
                        <a:pt x="89" y="101"/>
                        <a:pt x="89" y="106"/>
                        <a:pt x="88" y="111"/>
                      </a:cubicBezTo>
                      <a:cubicBezTo>
                        <a:pt x="86" y="122"/>
                        <a:pt x="79" y="130"/>
                        <a:pt x="74" y="140"/>
                      </a:cubicBezTo>
                      <a:cubicBezTo>
                        <a:pt x="71" y="150"/>
                        <a:pt x="68" y="161"/>
                        <a:pt x="64" y="171"/>
                      </a:cubicBezTo>
                      <a:cubicBezTo>
                        <a:pt x="59" y="181"/>
                        <a:pt x="58" y="191"/>
                        <a:pt x="55" y="202"/>
                      </a:cubicBezTo>
                      <a:cubicBezTo>
                        <a:pt x="51" y="212"/>
                        <a:pt x="60" y="213"/>
                        <a:pt x="38" y="225"/>
                      </a:cubicBezTo>
                      <a:cubicBezTo>
                        <a:pt x="26" y="231"/>
                        <a:pt x="17" y="222"/>
                        <a:pt x="12" y="211"/>
                      </a:cubicBezTo>
                      <a:cubicBezTo>
                        <a:pt x="8" y="201"/>
                        <a:pt x="5" y="192"/>
                        <a:pt x="4" y="182"/>
                      </a:cubicBezTo>
                      <a:cubicBezTo>
                        <a:pt x="3" y="172"/>
                        <a:pt x="0" y="162"/>
                        <a:pt x="2" y="151"/>
                      </a:cubicBezTo>
                      <a:cubicBezTo>
                        <a:pt x="4" y="142"/>
                        <a:pt x="10" y="132"/>
                        <a:pt x="12" y="123"/>
                      </a:cubicBezTo>
                      <a:cubicBezTo>
                        <a:pt x="14" y="118"/>
                        <a:pt x="16" y="113"/>
                        <a:pt x="16" y="108"/>
                      </a:cubicBezTo>
                      <a:cubicBezTo>
                        <a:pt x="15" y="102"/>
                        <a:pt x="12" y="98"/>
                        <a:pt x="10" y="93"/>
                      </a:cubicBezTo>
                      <a:cubicBezTo>
                        <a:pt x="9" y="88"/>
                        <a:pt x="9" y="83"/>
                        <a:pt x="9" y="78"/>
                      </a:cubicBezTo>
                      <a:cubicBezTo>
                        <a:pt x="9" y="77"/>
                        <a:pt x="8" y="72"/>
                        <a:pt x="9" y="71"/>
                      </a:cubicBezTo>
                      <a:cubicBezTo>
                        <a:pt x="10" y="69"/>
                        <a:pt x="15" y="71"/>
                        <a:pt x="18" y="71"/>
                      </a:cubicBezTo>
                      <a:cubicBezTo>
                        <a:pt x="28" y="70"/>
                        <a:pt x="38" y="65"/>
                        <a:pt x="48" y="63"/>
                      </a:cubicBezTo>
                      <a:cubicBezTo>
                        <a:pt x="57" y="61"/>
                        <a:pt x="61" y="54"/>
                        <a:pt x="66" y="47"/>
                      </a:cubicBezTo>
                      <a:cubicBezTo>
                        <a:pt x="70" y="42"/>
                        <a:pt x="73" y="37"/>
                        <a:pt x="75" y="31"/>
                      </a:cubicBezTo>
                      <a:cubicBezTo>
                        <a:pt x="78" y="24"/>
                        <a:pt x="79" y="15"/>
                        <a:pt x="83" y="8"/>
                      </a:cubicBezTo>
                      <a:cubicBezTo>
                        <a:pt x="88" y="0"/>
                        <a:pt x="91" y="9"/>
                        <a:pt x="92"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 name="Freeform 5"/>
                <p:cNvSpPr/>
                <p:nvPr/>
              </p:nvSpPr>
              <p:spPr bwMode="auto">
                <a:xfrm>
                  <a:off x="13031766" y="-360362"/>
                  <a:ext cx="2420934" cy="1741487"/>
                </a:xfrm>
                <a:custGeom>
                  <a:avLst/>
                  <a:gdLst/>
                  <a:ahLst/>
                  <a:cxnLst>
                    <a:cxn ang="0">
                      <a:pos x="473" y="584"/>
                    </a:cxn>
                    <a:cxn ang="0">
                      <a:pos x="487" y="515"/>
                    </a:cxn>
                    <a:cxn ang="0">
                      <a:pos x="548" y="489"/>
                    </a:cxn>
                    <a:cxn ang="0">
                      <a:pos x="606" y="446"/>
                    </a:cxn>
                    <a:cxn ang="0">
                      <a:pos x="652" y="433"/>
                    </a:cxn>
                    <a:cxn ang="0">
                      <a:pos x="758" y="389"/>
                    </a:cxn>
                    <a:cxn ang="0">
                      <a:pos x="676" y="376"/>
                    </a:cxn>
                    <a:cxn ang="0">
                      <a:pos x="711" y="348"/>
                    </a:cxn>
                    <a:cxn ang="0">
                      <a:pos x="765" y="365"/>
                    </a:cxn>
                    <a:cxn ang="0">
                      <a:pos x="715" y="323"/>
                    </a:cxn>
                    <a:cxn ang="0">
                      <a:pos x="709" y="307"/>
                    </a:cxn>
                    <a:cxn ang="0">
                      <a:pos x="737" y="298"/>
                    </a:cxn>
                    <a:cxn ang="0">
                      <a:pos x="777" y="257"/>
                    </a:cxn>
                    <a:cxn ang="0">
                      <a:pos x="801" y="232"/>
                    </a:cxn>
                    <a:cxn ang="0">
                      <a:pos x="780" y="191"/>
                    </a:cxn>
                    <a:cxn ang="0">
                      <a:pos x="801" y="175"/>
                    </a:cxn>
                    <a:cxn ang="0">
                      <a:pos x="782" y="165"/>
                    </a:cxn>
                    <a:cxn ang="0">
                      <a:pos x="795" y="113"/>
                    </a:cxn>
                    <a:cxn ang="0">
                      <a:pos x="859" y="93"/>
                    </a:cxn>
                    <a:cxn ang="0">
                      <a:pos x="788" y="83"/>
                    </a:cxn>
                    <a:cxn ang="0">
                      <a:pos x="899" y="72"/>
                    </a:cxn>
                    <a:cxn ang="0">
                      <a:pos x="826" y="59"/>
                    </a:cxn>
                    <a:cxn ang="0">
                      <a:pos x="734" y="84"/>
                    </a:cxn>
                    <a:cxn ang="0">
                      <a:pos x="752" y="49"/>
                    </a:cxn>
                    <a:cxn ang="0">
                      <a:pos x="667" y="63"/>
                    </a:cxn>
                    <a:cxn ang="0">
                      <a:pos x="628" y="45"/>
                    </a:cxn>
                    <a:cxn ang="0">
                      <a:pos x="757" y="31"/>
                    </a:cxn>
                    <a:cxn ang="0">
                      <a:pos x="648" y="22"/>
                    </a:cxn>
                    <a:cxn ang="0">
                      <a:pos x="596" y="15"/>
                    </a:cxn>
                    <a:cxn ang="0">
                      <a:pos x="687" y="6"/>
                    </a:cxn>
                    <a:cxn ang="0">
                      <a:pos x="526" y="6"/>
                    </a:cxn>
                    <a:cxn ang="0">
                      <a:pos x="440" y="11"/>
                    </a:cxn>
                    <a:cxn ang="0">
                      <a:pos x="494" y="34"/>
                    </a:cxn>
                    <a:cxn ang="0">
                      <a:pos x="431" y="28"/>
                    </a:cxn>
                    <a:cxn ang="0">
                      <a:pos x="414" y="50"/>
                    </a:cxn>
                    <a:cxn ang="0">
                      <a:pos x="333" y="30"/>
                    </a:cxn>
                    <a:cxn ang="0">
                      <a:pos x="303" y="46"/>
                    </a:cxn>
                    <a:cxn ang="0">
                      <a:pos x="266" y="37"/>
                    </a:cxn>
                    <a:cxn ang="0">
                      <a:pos x="231" y="57"/>
                    </a:cxn>
                    <a:cxn ang="0">
                      <a:pos x="175" y="50"/>
                    </a:cxn>
                    <a:cxn ang="0">
                      <a:pos x="98" y="84"/>
                    </a:cxn>
                    <a:cxn ang="0">
                      <a:pos x="128" y="106"/>
                    </a:cxn>
                    <a:cxn ang="0">
                      <a:pos x="84" y="129"/>
                    </a:cxn>
                    <a:cxn ang="0">
                      <a:pos x="19" y="161"/>
                    </a:cxn>
                    <a:cxn ang="0">
                      <a:pos x="80" y="180"/>
                    </a:cxn>
                    <a:cxn ang="0">
                      <a:pos x="55" y="194"/>
                    </a:cxn>
                    <a:cxn ang="0">
                      <a:pos x="77" y="211"/>
                    </a:cxn>
                    <a:cxn ang="0">
                      <a:pos x="191" y="217"/>
                    </a:cxn>
                    <a:cxn ang="0">
                      <a:pos x="246" y="273"/>
                    </a:cxn>
                    <a:cxn ang="0">
                      <a:pos x="259" y="351"/>
                    </a:cxn>
                    <a:cxn ang="0">
                      <a:pos x="296" y="340"/>
                    </a:cxn>
                    <a:cxn ang="0">
                      <a:pos x="332" y="371"/>
                    </a:cxn>
                    <a:cxn ang="0">
                      <a:pos x="298" y="376"/>
                    </a:cxn>
                    <a:cxn ang="0">
                      <a:pos x="305" y="418"/>
                    </a:cxn>
                    <a:cxn ang="0">
                      <a:pos x="286" y="441"/>
                    </a:cxn>
                    <a:cxn ang="0">
                      <a:pos x="291" y="474"/>
                    </a:cxn>
                    <a:cxn ang="0">
                      <a:pos x="324" y="480"/>
                    </a:cxn>
                    <a:cxn ang="0">
                      <a:pos x="308" y="532"/>
                    </a:cxn>
                    <a:cxn ang="0">
                      <a:pos x="345" y="542"/>
                    </a:cxn>
                    <a:cxn ang="0">
                      <a:pos x="332" y="585"/>
                    </a:cxn>
                    <a:cxn ang="0">
                      <a:pos x="376" y="648"/>
                    </a:cxn>
                    <a:cxn ang="0">
                      <a:pos x="419" y="657"/>
                    </a:cxn>
                    <a:cxn ang="0">
                      <a:pos x="449" y="637"/>
                    </a:cxn>
                  </a:cxnLst>
                  <a:rect l="0" t="0" r="r" b="b"/>
                  <a:pathLst>
                    <a:path w="922" h="663">
                      <a:moveTo>
                        <a:pt x="461" y="614"/>
                      </a:moveTo>
                      <a:cubicBezTo>
                        <a:pt x="461" y="609"/>
                        <a:pt x="460" y="607"/>
                        <a:pt x="459" y="603"/>
                      </a:cubicBezTo>
                      <a:cubicBezTo>
                        <a:pt x="458" y="599"/>
                        <a:pt x="457" y="596"/>
                        <a:pt x="462" y="595"/>
                      </a:cubicBezTo>
                      <a:cubicBezTo>
                        <a:pt x="465" y="594"/>
                        <a:pt x="468" y="596"/>
                        <a:pt x="471" y="593"/>
                      </a:cubicBezTo>
                      <a:cubicBezTo>
                        <a:pt x="472" y="591"/>
                        <a:pt x="472" y="586"/>
                        <a:pt x="473" y="584"/>
                      </a:cubicBezTo>
                      <a:cubicBezTo>
                        <a:pt x="475" y="575"/>
                        <a:pt x="478" y="567"/>
                        <a:pt x="481" y="559"/>
                      </a:cubicBezTo>
                      <a:cubicBezTo>
                        <a:pt x="482" y="555"/>
                        <a:pt x="483" y="550"/>
                        <a:pt x="484" y="546"/>
                      </a:cubicBezTo>
                      <a:cubicBezTo>
                        <a:pt x="485" y="541"/>
                        <a:pt x="486" y="535"/>
                        <a:pt x="485" y="530"/>
                      </a:cubicBezTo>
                      <a:cubicBezTo>
                        <a:pt x="485" y="527"/>
                        <a:pt x="480" y="519"/>
                        <a:pt x="482" y="516"/>
                      </a:cubicBezTo>
                      <a:cubicBezTo>
                        <a:pt x="483" y="515"/>
                        <a:pt x="486" y="515"/>
                        <a:pt x="487" y="515"/>
                      </a:cubicBezTo>
                      <a:cubicBezTo>
                        <a:pt x="496" y="515"/>
                        <a:pt x="497" y="508"/>
                        <a:pt x="499" y="502"/>
                      </a:cubicBezTo>
                      <a:cubicBezTo>
                        <a:pt x="501" y="497"/>
                        <a:pt x="502" y="497"/>
                        <a:pt x="506" y="497"/>
                      </a:cubicBezTo>
                      <a:cubicBezTo>
                        <a:pt x="510" y="496"/>
                        <a:pt x="513" y="495"/>
                        <a:pt x="516" y="495"/>
                      </a:cubicBezTo>
                      <a:cubicBezTo>
                        <a:pt x="523" y="493"/>
                        <a:pt x="531" y="494"/>
                        <a:pt x="537" y="492"/>
                      </a:cubicBezTo>
                      <a:cubicBezTo>
                        <a:pt x="541" y="490"/>
                        <a:pt x="544" y="489"/>
                        <a:pt x="548" y="489"/>
                      </a:cubicBezTo>
                      <a:cubicBezTo>
                        <a:pt x="551" y="488"/>
                        <a:pt x="554" y="488"/>
                        <a:pt x="558" y="486"/>
                      </a:cubicBezTo>
                      <a:cubicBezTo>
                        <a:pt x="563" y="483"/>
                        <a:pt x="569" y="478"/>
                        <a:pt x="574" y="474"/>
                      </a:cubicBezTo>
                      <a:cubicBezTo>
                        <a:pt x="579" y="469"/>
                        <a:pt x="581" y="463"/>
                        <a:pt x="588" y="459"/>
                      </a:cubicBezTo>
                      <a:cubicBezTo>
                        <a:pt x="590" y="458"/>
                        <a:pt x="593" y="455"/>
                        <a:pt x="596" y="452"/>
                      </a:cubicBezTo>
                      <a:cubicBezTo>
                        <a:pt x="599" y="450"/>
                        <a:pt x="602" y="448"/>
                        <a:pt x="606" y="446"/>
                      </a:cubicBezTo>
                      <a:cubicBezTo>
                        <a:pt x="611" y="443"/>
                        <a:pt x="612" y="442"/>
                        <a:pt x="612" y="436"/>
                      </a:cubicBezTo>
                      <a:cubicBezTo>
                        <a:pt x="612" y="433"/>
                        <a:pt x="615" y="427"/>
                        <a:pt x="619" y="428"/>
                      </a:cubicBezTo>
                      <a:cubicBezTo>
                        <a:pt x="623" y="432"/>
                        <a:pt x="626" y="440"/>
                        <a:pt x="633" y="437"/>
                      </a:cubicBezTo>
                      <a:cubicBezTo>
                        <a:pt x="636" y="436"/>
                        <a:pt x="638" y="434"/>
                        <a:pt x="642" y="433"/>
                      </a:cubicBezTo>
                      <a:cubicBezTo>
                        <a:pt x="645" y="433"/>
                        <a:pt x="648" y="433"/>
                        <a:pt x="652" y="433"/>
                      </a:cubicBezTo>
                      <a:cubicBezTo>
                        <a:pt x="658" y="433"/>
                        <a:pt x="665" y="434"/>
                        <a:pt x="671" y="431"/>
                      </a:cubicBezTo>
                      <a:cubicBezTo>
                        <a:pt x="683" y="425"/>
                        <a:pt x="694" y="415"/>
                        <a:pt x="708" y="410"/>
                      </a:cubicBezTo>
                      <a:cubicBezTo>
                        <a:pt x="713" y="407"/>
                        <a:pt x="719" y="406"/>
                        <a:pt x="725" y="405"/>
                      </a:cubicBezTo>
                      <a:cubicBezTo>
                        <a:pt x="731" y="403"/>
                        <a:pt x="737" y="401"/>
                        <a:pt x="743" y="399"/>
                      </a:cubicBezTo>
                      <a:cubicBezTo>
                        <a:pt x="748" y="398"/>
                        <a:pt x="759" y="396"/>
                        <a:pt x="758" y="389"/>
                      </a:cubicBezTo>
                      <a:cubicBezTo>
                        <a:pt x="750" y="389"/>
                        <a:pt x="740" y="386"/>
                        <a:pt x="734" y="383"/>
                      </a:cubicBezTo>
                      <a:cubicBezTo>
                        <a:pt x="727" y="378"/>
                        <a:pt x="721" y="377"/>
                        <a:pt x="712" y="377"/>
                      </a:cubicBezTo>
                      <a:cubicBezTo>
                        <a:pt x="704" y="377"/>
                        <a:pt x="698" y="380"/>
                        <a:pt x="690" y="382"/>
                      </a:cubicBezTo>
                      <a:cubicBezTo>
                        <a:pt x="686" y="383"/>
                        <a:pt x="673" y="385"/>
                        <a:pt x="669" y="382"/>
                      </a:cubicBezTo>
                      <a:cubicBezTo>
                        <a:pt x="669" y="380"/>
                        <a:pt x="674" y="378"/>
                        <a:pt x="676" y="376"/>
                      </a:cubicBezTo>
                      <a:cubicBezTo>
                        <a:pt x="678" y="374"/>
                        <a:pt x="680" y="371"/>
                        <a:pt x="682" y="369"/>
                      </a:cubicBezTo>
                      <a:cubicBezTo>
                        <a:pt x="690" y="362"/>
                        <a:pt x="682" y="357"/>
                        <a:pt x="681" y="349"/>
                      </a:cubicBezTo>
                      <a:cubicBezTo>
                        <a:pt x="681" y="344"/>
                        <a:pt x="682" y="330"/>
                        <a:pt x="691" y="337"/>
                      </a:cubicBezTo>
                      <a:cubicBezTo>
                        <a:pt x="694" y="340"/>
                        <a:pt x="696" y="343"/>
                        <a:pt x="700" y="345"/>
                      </a:cubicBezTo>
                      <a:cubicBezTo>
                        <a:pt x="703" y="346"/>
                        <a:pt x="708" y="347"/>
                        <a:pt x="711" y="348"/>
                      </a:cubicBezTo>
                      <a:cubicBezTo>
                        <a:pt x="719" y="350"/>
                        <a:pt x="725" y="354"/>
                        <a:pt x="730" y="361"/>
                      </a:cubicBezTo>
                      <a:cubicBezTo>
                        <a:pt x="732" y="364"/>
                        <a:pt x="734" y="367"/>
                        <a:pt x="738" y="370"/>
                      </a:cubicBezTo>
                      <a:cubicBezTo>
                        <a:pt x="742" y="372"/>
                        <a:pt x="746" y="372"/>
                        <a:pt x="750" y="372"/>
                      </a:cubicBezTo>
                      <a:cubicBezTo>
                        <a:pt x="753" y="372"/>
                        <a:pt x="756" y="374"/>
                        <a:pt x="759" y="373"/>
                      </a:cubicBezTo>
                      <a:cubicBezTo>
                        <a:pt x="762" y="372"/>
                        <a:pt x="766" y="368"/>
                        <a:pt x="765" y="365"/>
                      </a:cubicBezTo>
                      <a:cubicBezTo>
                        <a:pt x="764" y="362"/>
                        <a:pt x="759" y="357"/>
                        <a:pt x="757" y="355"/>
                      </a:cubicBezTo>
                      <a:cubicBezTo>
                        <a:pt x="754" y="352"/>
                        <a:pt x="752" y="349"/>
                        <a:pt x="749" y="346"/>
                      </a:cubicBezTo>
                      <a:cubicBezTo>
                        <a:pt x="747" y="343"/>
                        <a:pt x="745" y="341"/>
                        <a:pt x="743" y="338"/>
                      </a:cubicBezTo>
                      <a:cubicBezTo>
                        <a:pt x="741" y="334"/>
                        <a:pt x="738" y="330"/>
                        <a:pt x="736" y="328"/>
                      </a:cubicBezTo>
                      <a:cubicBezTo>
                        <a:pt x="731" y="323"/>
                        <a:pt x="722" y="323"/>
                        <a:pt x="715" y="323"/>
                      </a:cubicBezTo>
                      <a:cubicBezTo>
                        <a:pt x="711" y="323"/>
                        <a:pt x="707" y="323"/>
                        <a:pt x="702" y="323"/>
                      </a:cubicBezTo>
                      <a:cubicBezTo>
                        <a:pt x="701" y="323"/>
                        <a:pt x="698" y="323"/>
                        <a:pt x="696" y="322"/>
                      </a:cubicBezTo>
                      <a:cubicBezTo>
                        <a:pt x="694" y="320"/>
                        <a:pt x="696" y="318"/>
                        <a:pt x="698" y="317"/>
                      </a:cubicBezTo>
                      <a:cubicBezTo>
                        <a:pt x="706" y="314"/>
                        <a:pt x="716" y="317"/>
                        <a:pt x="723" y="313"/>
                      </a:cubicBezTo>
                      <a:cubicBezTo>
                        <a:pt x="720" y="310"/>
                        <a:pt x="714" y="309"/>
                        <a:pt x="709" y="307"/>
                      </a:cubicBezTo>
                      <a:cubicBezTo>
                        <a:pt x="704" y="305"/>
                        <a:pt x="687" y="302"/>
                        <a:pt x="691" y="293"/>
                      </a:cubicBezTo>
                      <a:cubicBezTo>
                        <a:pt x="692" y="290"/>
                        <a:pt x="695" y="291"/>
                        <a:pt x="698" y="291"/>
                      </a:cubicBezTo>
                      <a:cubicBezTo>
                        <a:pt x="703" y="291"/>
                        <a:pt x="708" y="291"/>
                        <a:pt x="713" y="291"/>
                      </a:cubicBezTo>
                      <a:cubicBezTo>
                        <a:pt x="713" y="287"/>
                        <a:pt x="717" y="274"/>
                        <a:pt x="723" y="279"/>
                      </a:cubicBezTo>
                      <a:cubicBezTo>
                        <a:pt x="728" y="283"/>
                        <a:pt x="730" y="296"/>
                        <a:pt x="737" y="298"/>
                      </a:cubicBezTo>
                      <a:cubicBezTo>
                        <a:pt x="740" y="298"/>
                        <a:pt x="743" y="296"/>
                        <a:pt x="746" y="295"/>
                      </a:cubicBezTo>
                      <a:cubicBezTo>
                        <a:pt x="749" y="294"/>
                        <a:pt x="752" y="294"/>
                        <a:pt x="756" y="293"/>
                      </a:cubicBezTo>
                      <a:cubicBezTo>
                        <a:pt x="762" y="291"/>
                        <a:pt x="769" y="290"/>
                        <a:pt x="775" y="288"/>
                      </a:cubicBezTo>
                      <a:cubicBezTo>
                        <a:pt x="781" y="286"/>
                        <a:pt x="787" y="283"/>
                        <a:pt x="786" y="275"/>
                      </a:cubicBezTo>
                      <a:cubicBezTo>
                        <a:pt x="786" y="269"/>
                        <a:pt x="780" y="263"/>
                        <a:pt x="777" y="257"/>
                      </a:cubicBezTo>
                      <a:cubicBezTo>
                        <a:pt x="774" y="252"/>
                        <a:pt x="771" y="247"/>
                        <a:pt x="768" y="241"/>
                      </a:cubicBezTo>
                      <a:cubicBezTo>
                        <a:pt x="766" y="238"/>
                        <a:pt x="766" y="235"/>
                        <a:pt x="765" y="232"/>
                      </a:cubicBezTo>
                      <a:cubicBezTo>
                        <a:pt x="765" y="228"/>
                        <a:pt x="764" y="225"/>
                        <a:pt x="763" y="222"/>
                      </a:cubicBezTo>
                      <a:cubicBezTo>
                        <a:pt x="772" y="223"/>
                        <a:pt x="780" y="228"/>
                        <a:pt x="789" y="231"/>
                      </a:cubicBezTo>
                      <a:cubicBezTo>
                        <a:pt x="792" y="232"/>
                        <a:pt x="799" y="236"/>
                        <a:pt x="801" y="232"/>
                      </a:cubicBezTo>
                      <a:cubicBezTo>
                        <a:pt x="805" y="228"/>
                        <a:pt x="799" y="220"/>
                        <a:pt x="795" y="218"/>
                      </a:cubicBezTo>
                      <a:cubicBezTo>
                        <a:pt x="790" y="213"/>
                        <a:pt x="783" y="212"/>
                        <a:pt x="776" y="209"/>
                      </a:cubicBezTo>
                      <a:cubicBezTo>
                        <a:pt x="770" y="207"/>
                        <a:pt x="760" y="203"/>
                        <a:pt x="758" y="196"/>
                      </a:cubicBezTo>
                      <a:cubicBezTo>
                        <a:pt x="762" y="195"/>
                        <a:pt x="766" y="195"/>
                        <a:pt x="770" y="194"/>
                      </a:cubicBezTo>
                      <a:cubicBezTo>
                        <a:pt x="774" y="193"/>
                        <a:pt x="777" y="192"/>
                        <a:pt x="780" y="191"/>
                      </a:cubicBezTo>
                      <a:cubicBezTo>
                        <a:pt x="784" y="189"/>
                        <a:pt x="793" y="186"/>
                        <a:pt x="798" y="188"/>
                      </a:cubicBezTo>
                      <a:cubicBezTo>
                        <a:pt x="804" y="190"/>
                        <a:pt x="806" y="199"/>
                        <a:pt x="808" y="204"/>
                      </a:cubicBezTo>
                      <a:cubicBezTo>
                        <a:pt x="811" y="210"/>
                        <a:pt x="816" y="215"/>
                        <a:pt x="820" y="220"/>
                      </a:cubicBezTo>
                      <a:cubicBezTo>
                        <a:pt x="824" y="208"/>
                        <a:pt x="819" y="195"/>
                        <a:pt x="814" y="184"/>
                      </a:cubicBezTo>
                      <a:cubicBezTo>
                        <a:pt x="811" y="179"/>
                        <a:pt x="807" y="175"/>
                        <a:pt x="801" y="175"/>
                      </a:cubicBezTo>
                      <a:cubicBezTo>
                        <a:pt x="799" y="175"/>
                        <a:pt x="796" y="174"/>
                        <a:pt x="793" y="174"/>
                      </a:cubicBezTo>
                      <a:cubicBezTo>
                        <a:pt x="791" y="173"/>
                        <a:pt x="788" y="174"/>
                        <a:pt x="786" y="173"/>
                      </a:cubicBezTo>
                      <a:cubicBezTo>
                        <a:pt x="788" y="171"/>
                        <a:pt x="794" y="172"/>
                        <a:pt x="797" y="171"/>
                      </a:cubicBezTo>
                      <a:cubicBezTo>
                        <a:pt x="800" y="171"/>
                        <a:pt x="805" y="172"/>
                        <a:pt x="807" y="170"/>
                      </a:cubicBezTo>
                      <a:cubicBezTo>
                        <a:pt x="800" y="166"/>
                        <a:pt x="791" y="166"/>
                        <a:pt x="782" y="165"/>
                      </a:cubicBezTo>
                      <a:cubicBezTo>
                        <a:pt x="779" y="164"/>
                        <a:pt x="774" y="162"/>
                        <a:pt x="772" y="159"/>
                      </a:cubicBezTo>
                      <a:cubicBezTo>
                        <a:pt x="770" y="156"/>
                        <a:pt x="774" y="153"/>
                        <a:pt x="777" y="150"/>
                      </a:cubicBezTo>
                      <a:cubicBezTo>
                        <a:pt x="780" y="147"/>
                        <a:pt x="783" y="146"/>
                        <a:pt x="785" y="142"/>
                      </a:cubicBezTo>
                      <a:cubicBezTo>
                        <a:pt x="787" y="138"/>
                        <a:pt x="789" y="137"/>
                        <a:pt x="792" y="134"/>
                      </a:cubicBezTo>
                      <a:cubicBezTo>
                        <a:pt x="798" y="129"/>
                        <a:pt x="798" y="119"/>
                        <a:pt x="795" y="113"/>
                      </a:cubicBezTo>
                      <a:cubicBezTo>
                        <a:pt x="792" y="106"/>
                        <a:pt x="790" y="99"/>
                        <a:pt x="799" y="96"/>
                      </a:cubicBezTo>
                      <a:cubicBezTo>
                        <a:pt x="806" y="95"/>
                        <a:pt x="813" y="96"/>
                        <a:pt x="820" y="97"/>
                      </a:cubicBezTo>
                      <a:cubicBezTo>
                        <a:pt x="824" y="97"/>
                        <a:pt x="827" y="97"/>
                        <a:pt x="831" y="97"/>
                      </a:cubicBezTo>
                      <a:cubicBezTo>
                        <a:pt x="835" y="97"/>
                        <a:pt x="839" y="98"/>
                        <a:pt x="843" y="98"/>
                      </a:cubicBezTo>
                      <a:cubicBezTo>
                        <a:pt x="847" y="99"/>
                        <a:pt x="858" y="100"/>
                        <a:pt x="859" y="93"/>
                      </a:cubicBezTo>
                      <a:cubicBezTo>
                        <a:pt x="855" y="92"/>
                        <a:pt x="852" y="92"/>
                        <a:pt x="848" y="92"/>
                      </a:cubicBezTo>
                      <a:cubicBezTo>
                        <a:pt x="844" y="91"/>
                        <a:pt x="841" y="90"/>
                        <a:pt x="837" y="90"/>
                      </a:cubicBezTo>
                      <a:cubicBezTo>
                        <a:pt x="830" y="90"/>
                        <a:pt x="823" y="90"/>
                        <a:pt x="817" y="90"/>
                      </a:cubicBezTo>
                      <a:cubicBezTo>
                        <a:pt x="810" y="90"/>
                        <a:pt x="802" y="91"/>
                        <a:pt x="796" y="89"/>
                      </a:cubicBezTo>
                      <a:cubicBezTo>
                        <a:pt x="793" y="88"/>
                        <a:pt x="784" y="86"/>
                        <a:pt x="788" y="83"/>
                      </a:cubicBezTo>
                      <a:cubicBezTo>
                        <a:pt x="791" y="81"/>
                        <a:pt x="794" y="82"/>
                        <a:pt x="797" y="82"/>
                      </a:cubicBezTo>
                      <a:cubicBezTo>
                        <a:pt x="805" y="82"/>
                        <a:pt x="814" y="82"/>
                        <a:pt x="822" y="81"/>
                      </a:cubicBezTo>
                      <a:cubicBezTo>
                        <a:pt x="832" y="79"/>
                        <a:pt x="843" y="79"/>
                        <a:pt x="854" y="79"/>
                      </a:cubicBezTo>
                      <a:cubicBezTo>
                        <a:pt x="861" y="79"/>
                        <a:pt x="869" y="80"/>
                        <a:pt x="875" y="79"/>
                      </a:cubicBezTo>
                      <a:cubicBezTo>
                        <a:pt x="883" y="77"/>
                        <a:pt x="891" y="74"/>
                        <a:pt x="899" y="72"/>
                      </a:cubicBezTo>
                      <a:cubicBezTo>
                        <a:pt x="904" y="71"/>
                        <a:pt x="921" y="66"/>
                        <a:pt x="922" y="59"/>
                      </a:cubicBezTo>
                      <a:cubicBezTo>
                        <a:pt x="918" y="58"/>
                        <a:pt x="912" y="58"/>
                        <a:pt x="908" y="57"/>
                      </a:cubicBezTo>
                      <a:cubicBezTo>
                        <a:pt x="904" y="57"/>
                        <a:pt x="901" y="56"/>
                        <a:pt x="897" y="55"/>
                      </a:cubicBezTo>
                      <a:cubicBezTo>
                        <a:pt x="888" y="54"/>
                        <a:pt x="879" y="52"/>
                        <a:pt x="870" y="51"/>
                      </a:cubicBezTo>
                      <a:cubicBezTo>
                        <a:pt x="855" y="51"/>
                        <a:pt x="840" y="55"/>
                        <a:pt x="826" y="59"/>
                      </a:cubicBezTo>
                      <a:cubicBezTo>
                        <a:pt x="819" y="62"/>
                        <a:pt x="811" y="62"/>
                        <a:pt x="804" y="62"/>
                      </a:cubicBezTo>
                      <a:cubicBezTo>
                        <a:pt x="796" y="62"/>
                        <a:pt x="789" y="61"/>
                        <a:pt x="782" y="65"/>
                      </a:cubicBezTo>
                      <a:cubicBezTo>
                        <a:pt x="774" y="69"/>
                        <a:pt x="765" y="71"/>
                        <a:pt x="757" y="77"/>
                      </a:cubicBezTo>
                      <a:cubicBezTo>
                        <a:pt x="752" y="81"/>
                        <a:pt x="745" y="84"/>
                        <a:pt x="738" y="84"/>
                      </a:cubicBezTo>
                      <a:cubicBezTo>
                        <a:pt x="737" y="84"/>
                        <a:pt x="736" y="84"/>
                        <a:pt x="734" y="84"/>
                      </a:cubicBezTo>
                      <a:cubicBezTo>
                        <a:pt x="734" y="75"/>
                        <a:pt x="748" y="70"/>
                        <a:pt x="753" y="65"/>
                      </a:cubicBezTo>
                      <a:cubicBezTo>
                        <a:pt x="758" y="62"/>
                        <a:pt x="762" y="57"/>
                        <a:pt x="767" y="53"/>
                      </a:cubicBezTo>
                      <a:cubicBezTo>
                        <a:pt x="770" y="51"/>
                        <a:pt x="774" y="49"/>
                        <a:pt x="773" y="43"/>
                      </a:cubicBezTo>
                      <a:cubicBezTo>
                        <a:pt x="770" y="43"/>
                        <a:pt x="766" y="45"/>
                        <a:pt x="763" y="46"/>
                      </a:cubicBezTo>
                      <a:cubicBezTo>
                        <a:pt x="760" y="47"/>
                        <a:pt x="756" y="48"/>
                        <a:pt x="752" y="49"/>
                      </a:cubicBezTo>
                      <a:cubicBezTo>
                        <a:pt x="748" y="50"/>
                        <a:pt x="745" y="51"/>
                        <a:pt x="741" y="52"/>
                      </a:cubicBezTo>
                      <a:cubicBezTo>
                        <a:pt x="738" y="53"/>
                        <a:pt x="735" y="53"/>
                        <a:pt x="731" y="54"/>
                      </a:cubicBezTo>
                      <a:cubicBezTo>
                        <a:pt x="724" y="56"/>
                        <a:pt x="716" y="59"/>
                        <a:pt x="709" y="61"/>
                      </a:cubicBezTo>
                      <a:cubicBezTo>
                        <a:pt x="701" y="63"/>
                        <a:pt x="693" y="63"/>
                        <a:pt x="685" y="63"/>
                      </a:cubicBezTo>
                      <a:cubicBezTo>
                        <a:pt x="679" y="63"/>
                        <a:pt x="673" y="63"/>
                        <a:pt x="667" y="63"/>
                      </a:cubicBezTo>
                      <a:cubicBezTo>
                        <a:pt x="654" y="63"/>
                        <a:pt x="640" y="63"/>
                        <a:pt x="627" y="61"/>
                      </a:cubicBezTo>
                      <a:cubicBezTo>
                        <a:pt x="619" y="60"/>
                        <a:pt x="611" y="59"/>
                        <a:pt x="604" y="57"/>
                      </a:cubicBezTo>
                      <a:cubicBezTo>
                        <a:pt x="600" y="55"/>
                        <a:pt x="596" y="53"/>
                        <a:pt x="601" y="50"/>
                      </a:cubicBezTo>
                      <a:cubicBezTo>
                        <a:pt x="605" y="48"/>
                        <a:pt x="610" y="48"/>
                        <a:pt x="614" y="47"/>
                      </a:cubicBezTo>
                      <a:cubicBezTo>
                        <a:pt x="619" y="47"/>
                        <a:pt x="624" y="46"/>
                        <a:pt x="628" y="45"/>
                      </a:cubicBezTo>
                      <a:cubicBezTo>
                        <a:pt x="633" y="44"/>
                        <a:pt x="637" y="44"/>
                        <a:pt x="642" y="43"/>
                      </a:cubicBezTo>
                      <a:cubicBezTo>
                        <a:pt x="651" y="42"/>
                        <a:pt x="661" y="39"/>
                        <a:pt x="670" y="39"/>
                      </a:cubicBezTo>
                      <a:cubicBezTo>
                        <a:pt x="682" y="39"/>
                        <a:pt x="694" y="39"/>
                        <a:pt x="705" y="37"/>
                      </a:cubicBezTo>
                      <a:cubicBezTo>
                        <a:pt x="714" y="36"/>
                        <a:pt x="722" y="35"/>
                        <a:pt x="731" y="35"/>
                      </a:cubicBezTo>
                      <a:cubicBezTo>
                        <a:pt x="740" y="35"/>
                        <a:pt x="749" y="33"/>
                        <a:pt x="757" y="31"/>
                      </a:cubicBezTo>
                      <a:cubicBezTo>
                        <a:pt x="762" y="30"/>
                        <a:pt x="769" y="27"/>
                        <a:pt x="772" y="24"/>
                      </a:cubicBezTo>
                      <a:cubicBezTo>
                        <a:pt x="767" y="24"/>
                        <a:pt x="763" y="23"/>
                        <a:pt x="758" y="23"/>
                      </a:cubicBezTo>
                      <a:cubicBezTo>
                        <a:pt x="753" y="23"/>
                        <a:pt x="747" y="23"/>
                        <a:pt x="741" y="23"/>
                      </a:cubicBezTo>
                      <a:cubicBezTo>
                        <a:pt x="731" y="23"/>
                        <a:pt x="721" y="23"/>
                        <a:pt x="711" y="23"/>
                      </a:cubicBezTo>
                      <a:cubicBezTo>
                        <a:pt x="690" y="22"/>
                        <a:pt x="669" y="22"/>
                        <a:pt x="648" y="22"/>
                      </a:cubicBezTo>
                      <a:cubicBezTo>
                        <a:pt x="630" y="22"/>
                        <a:pt x="611" y="22"/>
                        <a:pt x="594" y="24"/>
                      </a:cubicBezTo>
                      <a:cubicBezTo>
                        <a:pt x="586" y="26"/>
                        <a:pt x="578" y="25"/>
                        <a:pt x="570" y="25"/>
                      </a:cubicBezTo>
                      <a:cubicBezTo>
                        <a:pt x="568" y="25"/>
                        <a:pt x="561" y="25"/>
                        <a:pt x="560" y="24"/>
                      </a:cubicBezTo>
                      <a:cubicBezTo>
                        <a:pt x="556" y="20"/>
                        <a:pt x="565" y="19"/>
                        <a:pt x="567" y="19"/>
                      </a:cubicBezTo>
                      <a:cubicBezTo>
                        <a:pt x="577" y="17"/>
                        <a:pt x="586" y="15"/>
                        <a:pt x="596" y="15"/>
                      </a:cubicBezTo>
                      <a:cubicBezTo>
                        <a:pt x="609" y="14"/>
                        <a:pt x="623" y="14"/>
                        <a:pt x="636" y="14"/>
                      </a:cubicBezTo>
                      <a:cubicBezTo>
                        <a:pt x="645" y="14"/>
                        <a:pt x="653" y="14"/>
                        <a:pt x="662" y="14"/>
                      </a:cubicBezTo>
                      <a:cubicBezTo>
                        <a:pt x="668" y="14"/>
                        <a:pt x="673" y="13"/>
                        <a:pt x="679" y="12"/>
                      </a:cubicBezTo>
                      <a:cubicBezTo>
                        <a:pt x="687" y="11"/>
                        <a:pt x="695" y="7"/>
                        <a:pt x="704" y="8"/>
                      </a:cubicBezTo>
                      <a:cubicBezTo>
                        <a:pt x="699" y="8"/>
                        <a:pt x="693" y="7"/>
                        <a:pt x="687" y="6"/>
                      </a:cubicBezTo>
                      <a:cubicBezTo>
                        <a:pt x="679" y="5"/>
                        <a:pt x="671" y="6"/>
                        <a:pt x="663" y="6"/>
                      </a:cubicBezTo>
                      <a:cubicBezTo>
                        <a:pt x="649" y="6"/>
                        <a:pt x="636" y="4"/>
                        <a:pt x="622" y="2"/>
                      </a:cubicBezTo>
                      <a:cubicBezTo>
                        <a:pt x="604" y="0"/>
                        <a:pt x="585" y="2"/>
                        <a:pt x="567" y="2"/>
                      </a:cubicBezTo>
                      <a:cubicBezTo>
                        <a:pt x="560" y="2"/>
                        <a:pt x="554" y="2"/>
                        <a:pt x="547" y="2"/>
                      </a:cubicBezTo>
                      <a:cubicBezTo>
                        <a:pt x="539" y="2"/>
                        <a:pt x="533" y="4"/>
                        <a:pt x="526" y="6"/>
                      </a:cubicBezTo>
                      <a:cubicBezTo>
                        <a:pt x="518" y="7"/>
                        <a:pt x="512" y="7"/>
                        <a:pt x="504" y="7"/>
                      </a:cubicBezTo>
                      <a:cubicBezTo>
                        <a:pt x="498" y="8"/>
                        <a:pt x="492" y="10"/>
                        <a:pt x="486" y="10"/>
                      </a:cubicBezTo>
                      <a:cubicBezTo>
                        <a:pt x="480" y="10"/>
                        <a:pt x="475" y="9"/>
                        <a:pt x="470" y="9"/>
                      </a:cubicBezTo>
                      <a:cubicBezTo>
                        <a:pt x="466" y="8"/>
                        <a:pt x="461" y="8"/>
                        <a:pt x="456" y="9"/>
                      </a:cubicBezTo>
                      <a:cubicBezTo>
                        <a:pt x="451" y="9"/>
                        <a:pt x="445" y="10"/>
                        <a:pt x="440" y="11"/>
                      </a:cubicBezTo>
                      <a:cubicBezTo>
                        <a:pt x="436" y="11"/>
                        <a:pt x="433" y="12"/>
                        <a:pt x="430" y="12"/>
                      </a:cubicBezTo>
                      <a:cubicBezTo>
                        <a:pt x="428" y="13"/>
                        <a:pt x="425" y="14"/>
                        <a:pt x="423" y="14"/>
                      </a:cubicBezTo>
                      <a:cubicBezTo>
                        <a:pt x="429" y="18"/>
                        <a:pt x="440" y="19"/>
                        <a:pt x="447" y="21"/>
                      </a:cubicBezTo>
                      <a:cubicBezTo>
                        <a:pt x="455" y="24"/>
                        <a:pt x="465" y="26"/>
                        <a:pt x="473" y="27"/>
                      </a:cubicBezTo>
                      <a:cubicBezTo>
                        <a:pt x="480" y="28"/>
                        <a:pt x="488" y="30"/>
                        <a:pt x="494" y="34"/>
                      </a:cubicBezTo>
                      <a:cubicBezTo>
                        <a:pt x="500" y="38"/>
                        <a:pt x="493" y="38"/>
                        <a:pt x="490" y="37"/>
                      </a:cubicBezTo>
                      <a:cubicBezTo>
                        <a:pt x="486" y="36"/>
                        <a:pt x="482" y="37"/>
                        <a:pt x="478" y="36"/>
                      </a:cubicBezTo>
                      <a:cubicBezTo>
                        <a:pt x="471" y="36"/>
                        <a:pt x="464" y="34"/>
                        <a:pt x="457" y="33"/>
                      </a:cubicBezTo>
                      <a:cubicBezTo>
                        <a:pt x="453" y="32"/>
                        <a:pt x="449" y="32"/>
                        <a:pt x="445" y="31"/>
                      </a:cubicBezTo>
                      <a:cubicBezTo>
                        <a:pt x="440" y="31"/>
                        <a:pt x="436" y="29"/>
                        <a:pt x="431" y="28"/>
                      </a:cubicBezTo>
                      <a:cubicBezTo>
                        <a:pt x="427" y="27"/>
                        <a:pt x="410" y="21"/>
                        <a:pt x="409" y="26"/>
                      </a:cubicBezTo>
                      <a:cubicBezTo>
                        <a:pt x="408" y="29"/>
                        <a:pt x="414" y="32"/>
                        <a:pt x="416" y="33"/>
                      </a:cubicBezTo>
                      <a:cubicBezTo>
                        <a:pt x="420" y="36"/>
                        <a:pt x="424" y="38"/>
                        <a:pt x="427" y="42"/>
                      </a:cubicBezTo>
                      <a:cubicBezTo>
                        <a:pt x="430" y="45"/>
                        <a:pt x="431" y="50"/>
                        <a:pt x="426" y="50"/>
                      </a:cubicBezTo>
                      <a:cubicBezTo>
                        <a:pt x="422" y="51"/>
                        <a:pt x="418" y="51"/>
                        <a:pt x="414" y="50"/>
                      </a:cubicBezTo>
                      <a:cubicBezTo>
                        <a:pt x="406" y="48"/>
                        <a:pt x="399" y="43"/>
                        <a:pt x="390" y="42"/>
                      </a:cubicBezTo>
                      <a:cubicBezTo>
                        <a:pt x="382" y="41"/>
                        <a:pt x="375" y="41"/>
                        <a:pt x="367" y="39"/>
                      </a:cubicBezTo>
                      <a:cubicBezTo>
                        <a:pt x="363" y="39"/>
                        <a:pt x="360" y="36"/>
                        <a:pt x="356" y="34"/>
                      </a:cubicBezTo>
                      <a:cubicBezTo>
                        <a:pt x="352" y="32"/>
                        <a:pt x="347" y="31"/>
                        <a:pt x="342" y="31"/>
                      </a:cubicBezTo>
                      <a:cubicBezTo>
                        <a:pt x="340" y="30"/>
                        <a:pt x="335" y="29"/>
                        <a:pt x="333" y="30"/>
                      </a:cubicBezTo>
                      <a:cubicBezTo>
                        <a:pt x="328" y="32"/>
                        <a:pt x="334" y="37"/>
                        <a:pt x="336" y="39"/>
                      </a:cubicBezTo>
                      <a:cubicBezTo>
                        <a:pt x="338" y="42"/>
                        <a:pt x="349" y="57"/>
                        <a:pt x="343" y="59"/>
                      </a:cubicBezTo>
                      <a:cubicBezTo>
                        <a:pt x="340" y="61"/>
                        <a:pt x="336" y="57"/>
                        <a:pt x="333" y="56"/>
                      </a:cubicBezTo>
                      <a:cubicBezTo>
                        <a:pt x="330" y="54"/>
                        <a:pt x="327" y="53"/>
                        <a:pt x="324" y="51"/>
                      </a:cubicBezTo>
                      <a:cubicBezTo>
                        <a:pt x="320" y="49"/>
                        <a:pt x="308" y="43"/>
                        <a:pt x="303" y="46"/>
                      </a:cubicBezTo>
                      <a:cubicBezTo>
                        <a:pt x="302" y="46"/>
                        <a:pt x="300" y="49"/>
                        <a:pt x="299" y="50"/>
                      </a:cubicBezTo>
                      <a:cubicBezTo>
                        <a:pt x="297" y="52"/>
                        <a:pt x="296" y="52"/>
                        <a:pt x="294" y="54"/>
                      </a:cubicBezTo>
                      <a:cubicBezTo>
                        <a:pt x="291" y="55"/>
                        <a:pt x="289" y="58"/>
                        <a:pt x="285" y="58"/>
                      </a:cubicBezTo>
                      <a:cubicBezTo>
                        <a:pt x="278" y="59"/>
                        <a:pt x="277" y="46"/>
                        <a:pt x="274" y="41"/>
                      </a:cubicBezTo>
                      <a:cubicBezTo>
                        <a:pt x="272" y="37"/>
                        <a:pt x="270" y="37"/>
                        <a:pt x="266" y="37"/>
                      </a:cubicBezTo>
                      <a:cubicBezTo>
                        <a:pt x="261" y="37"/>
                        <a:pt x="257" y="36"/>
                        <a:pt x="252" y="36"/>
                      </a:cubicBezTo>
                      <a:cubicBezTo>
                        <a:pt x="244" y="36"/>
                        <a:pt x="236" y="37"/>
                        <a:pt x="229" y="39"/>
                      </a:cubicBezTo>
                      <a:cubicBezTo>
                        <a:pt x="224" y="40"/>
                        <a:pt x="212" y="40"/>
                        <a:pt x="211" y="45"/>
                      </a:cubicBezTo>
                      <a:cubicBezTo>
                        <a:pt x="210" y="49"/>
                        <a:pt x="215" y="50"/>
                        <a:pt x="218" y="51"/>
                      </a:cubicBezTo>
                      <a:cubicBezTo>
                        <a:pt x="222" y="53"/>
                        <a:pt x="226" y="55"/>
                        <a:pt x="231" y="57"/>
                      </a:cubicBezTo>
                      <a:cubicBezTo>
                        <a:pt x="234" y="58"/>
                        <a:pt x="238" y="59"/>
                        <a:pt x="240" y="62"/>
                      </a:cubicBezTo>
                      <a:cubicBezTo>
                        <a:pt x="244" y="66"/>
                        <a:pt x="238" y="66"/>
                        <a:pt x="235" y="66"/>
                      </a:cubicBezTo>
                      <a:cubicBezTo>
                        <a:pt x="226" y="65"/>
                        <a:pt x="219" y="61"/>
                        <a:pt x="211" y="59"/>
                      </a:cubicBezTo>
                      <a:cubicBezTo>
                        <a:pt x="204" y="57"/>
                        <a:pt x="197" y="55"/>
                        <a:pt x="190" y="53"/>
                      </a:cubicBezTo>
                      <a:cubicBezTo>
                        <a:pt x="187" y="52"/>
                        <a:pt x="179" y="47"/>
                        <a:pt x="175" y="50"/>
                      </a:cubicBezTo>
                      <a:cubicBezTo>
                        <a:pt x="171" y="52"/>
                        <a:pt x="176" y="58"/>
                        <a:pt x="177" y="61"/>
                      </a:cubicBezTo>
                      <a:cubicBezTo>
                        <a:pt x="179" y="69"/>
                        <a:pt x="173" y="73"/>
                        <a:pt x="166" y="76"/>
                      </a:cubicBezTo>
                      <a:cubicBezTo>
                        <a:pt x="160" y="79"/>
                        <a:pt x="154" y="80"/>
                        <a:pt x="147" y="78"/>
                      </a:cubicBezTo>
                      <a:cubicBezTo>
                        <a:pt x="139" y="76"/>
                        <a:pt x="131" y="76"/>
                        <a:pt x="123" y="76"/>
                      </a:cubicBezTo>
                      <a:cubicBezTo>
                        <a:pt x="114" y="76"/>
                        <a:pt x="106" y="81"/>
                        <a:pt x="98" y="84"/>
                      </a:cubicBezTo>
                      <a:cubicBezTo>
                        <a:pt x="94" y="86"/>
                        <a:pt x="79" y="92"/>
                        <a:pt x="86" y="99"/>
                      </a:cubicBezTo>
                      <a:cubicBezTo>
                        <a:pt x="90" y="102"/>
                        <a:pt x="103" y="101"/>
                        <a:pt x="109" y="100"/>
                      </a:cubicBezTo>
                      <a:cubicBezTo>
                        <a:pt x="116" y="100"/>
                        <a:pt x="122" y="98"/>
                        <a:pt x="130" y="98"/>
                      </a:cubicBezTo>
                      <a:cubicBezTo>
                        <a:pt x="131" y="97"/>
                        <a:pt x="132" y="97"/>
                        <a:pt x="134" y="97"/>
                      </a:cubicBezTo>
                      <a:cubicBezTo>
                        <a:pt x="134" y="103"/>
                        <a:pt x="133" y="104"/>
                        <a:pt x="128" y="106"/>
                      </a:cubicBezTo>
                      <a:cubicBezTo>
                        <a:pt x="126" y="107"/>
                        <a:pt x="121" y="110"/>
                        <a:pt x="119" y="112"/>
                      </a:cubicBezTo>
                      <a:cubicBezTo>
                        <a:pt x="117" y="115"/>
                        <a:pt x="117" y="118"/>
                        <a:pt x="114" y="121"/>
                      </a:cubicBezTo>
                      <a:cubicBezTo>
                        <a:pt x="111" y="123"/>
                        <a:pt x="108" y="125"/>
                        <a:pt x="105" y="126"/>
                      </a:cubicBezTo>
                      <a:cubicBezTo>
                        <a:pt x="102" y="127"/>
                        <a:pt x="98" y="127"/>
                        <a:pt x="95" y="127"/>
                      </a:cubicBezTo>
                      <a:cubicBezTo>
                        <a:pt x="91" y="127"/>
                        <a:pt x="87" y="128"/>
                        <a:pt x="84" y="129"/>
                      </a:cubicBezTo>
                      <a:cubicBezTo>
                        <a:pt x="76" y="131"/>
                        <a:pt x="69" y="134"/>
                        <a:pt x="61" y="135"/>
                      </a:cubicBezTo>
                      <a:cubicBezTo>
                        <a:pt x="46" y="135"/>
                        <a:pt x="34" y="140"/>
                        <a:pt x="20" y="143"/>
                      </a:cubicBezTo>
                      <a:cubicBezTo>
                        <a:pt x="17" y="144"/>
                        <a:pt x="14" y="145"/>
                        <a:pt x="11" y="145"/>
                      </a:cubicBezTo>
                      <a:cubicBezTo>
                        <a:pt x="8" y="146"/>
                        <a:pt x="3" y="145"/>
                        <a:pt x="2" y="148"/>
                      </a:cubicBezTo>
                      <a:cubicBezTo>
                        <a:pt x="0" y="154"/>
                        <a:pt x="15" y="160"/>
                        <a:pt x="19" y="161"/>
                      </a:cubicBezTo>
                      <a:cubicBezTo>
                        <a:pt x="27" y="165"/>
                        <a:pt x="35" y="165"/>
                        <a:pt x="43" y="167"/>
                      </a:cubicBezTo>
                      <a:cubicBezTo>
                        <a:pt x="54" y="168"/>
                        <a:pt x="64" y="168"/>
                        <a:pt x="75" y="168"/>
                      </a:cubicBezTo>
                      <a:cubicBezTo>
                        <a:pt x="79" y="168"/>
                        <a:pt x="84" y="168"/>
                        <a:pt x="88" y="168"/>
                      </a:cubicBezTo>
                      <a:cubicBezTo>
                        <a:pt x="92" y="168"/>
                        <a:pt x="94" y="168"/>
                        <a:pt x="95" y="172"/>
                      </a:cubicBezTo>
                      <a:cubicBezTo>
                        <a:pt x="100" y="182"/>
                        <a:pt x="86" y="180"/>
                        <a:pt x="80" y="180"/>
                      </a:cubicBezTo>
                      <a:cubicBezTo>
                        <a:pt x="72" y="180"/>
                        <a:pt x="64" y="180"/>
                        <a:pt x="56" y="180"/>
                      </a:cubicBezTo>
                      <a:cubicBezTo>
                        <a:pt x="48" y="180"/>
                        <a:pt x="40" y="179"/>
                        <a:pt x="33" y="181"/>
                      </a:cubicBezTo>
                      <a:cubicBezTo>
                        <a:pt x="28" y="183"/>
                        <a:pt x="28" y="187"/>
                        <a:pt x="32" y="189"/>
                      </a:cubicBezTo>
                      <a:cubicBezTo>
                        <a:pt x="36" y="191"/>
                        <a:pt x="40" y="191"/>
                        <a:pt x="44" y="192"/>
                      </a:cubicBezTo>
                      <a:cubicBezTo>
                        <a:pt x="48" y="193"/>
                        <a:pt x="52" y="193"/>
                        <a:pt x="55" y="194"/>
                      </a:cubicBezTo>
                      <a:cubicBezTo>
                        <a:pt x="57" y="194"/>
                        <a:pt x="58" y="195"/>
                        <a:pt x="59" y="195"/>
                      </a:cubicBezTo>
                      <a:cubicBezTo>
                        <a:pt x="61" y="196"/>
                        <a:pt x="65" y="195"/>
                        <a:pt x="66" y="196"/>
                      </a:cubicBezTo>
                      <a:cubicBezTo>
                        <a:pt x="66" y="196"/>
                        <a:pt x="67" y="197"/>
                        <a:pt x="67" y="197"/>
                      </a:cubicBezTo>
                      <a:cubicBezTo>
                        <a:pt x="64" y="200"/>
                        <a:pt x="43" y="201"/>
                        <a:pt x="57" y="207"/>
                      </a:cubicBezTo>
                      <a:cubicBezTo>
                        <a:pt x="63" y="210"/>
                        <a:pt x="70" y="211"/>
                        <a:pt x="77" y="211"/>
                      </a:cubicBezTo>
                      <a:cubicBezTo>
                        <a:pt x="85" y="211"/>
                        <a:pt x="92" y="211"/>
                        <a:pt x="99" y="210"/>
                      </a:cubicBezTo>
                      <a:cubicBezTo>
                        <a:pt x="109" y="208"/>
                        <a:pt x="117" y="212"/>
                        <a:pt x="127" y="213"/>
                      </a:cubicBezTo>
                      <a:cubicBezTo>
                        <a:pt x="138" y="215"/>
                        <a:pt x="147" y="211"/>
                        <a:pt x="157" y="210"/>
                      </a:cubicBezTo>
                      <a:cubicBezTo>
                        <a:pt x="165" y="209"/>
                        <a:pt x="177" y="207"/>
                        <a:pt x="184" y="211"/>
                      </a:cubicBezTo>
                      <a:cubicBezTo>
                        <a:pt x="187" y="212"/>
                        <a:pt x="188" y="215"/>
                        <a:pt x="191" y="217"/>
                      </a:cubicBezTo>
                      <a:cubicBezTo>
                        <a:pt x="194" y="219"/>
                        <a:pt x="197" y="220"/>
                        <a:pt x="200" y="222"/>
                      </a:cubicBezTo>
                      <a:cubicBezTo>
                        <a:pt x="202" y="223"/>
                        <a:pt x="205" y="224"/>
                        <a:pt x="206" y="225"/>
                      </a:cubicBezTo>
                      <a:cubicBezTo>
                        <a:pt x="208" y="226"/>
                        <a:pt x="210" y="229"/>
                        <a:pt x="212" y="230"/>
                      </a:cubicBezTo>
                      <a:cubicBezTo>
                        <a:pt x="219" y="236"/>
                        <a:pt x="225" y="242"/>
                        <a:pt x="230" y="251"/>
                      </a:cubicBezTo>
                      <a:cubicBezTo>
                        <a:pt x="235" y="258"/>
                        <a:pt x="240" y="266"/>
                        <a:pt x="246" y="273"/>
                      </a:cubicBezTo>
                      <a:cubicBezTo>
                        <a:pt x="248" y="276"/>
                        <a:pt x="252" y="278"/>
                        <a:pt x="255" y="282"/>
                      </a:cubicBezTo>
                      <a:cubicBezTo>
                        <a:pt x="257" y="285"/>
                        <a:pt x="256" y="290"/>
                        <a:pt x="259" y="293"/>
                      </a:cubicBezTo>
                      <a:cubicBezTo>
                        <a:pt x="262" y="298"/>
                        <a:pt x="269" y="303"/>
                        <a:pt x="271" y="308"/>
                      </a:cubicBezTo>
                      <a:cubicBezTo>
                        <a:pt x="273" y="313"/>
                        <a:pt x="270" y="319"/>
                        <a:pt x="269" y="323"/>
                      </a:cubicBezTo>
                      <a:cubicBezTo>
                        <a:pt x="265" y="331"/>
                        <a:pt x="254" y="341"/>
                        <a:pt x="259" y="351"/>
                      </a:cubicBezTo>
                      <a:cubicBezTo>
                        <a:pt x="263" y="351"/>
                        <a:pt x="269" y="341"/>
                        <a:pt x="271" y="338"/>
                      </a:cubicBezTo>
                      <a:cubicBezTo>
                        <a:pt x="274" y="335"/>
                        <a:pt x="276" y="333"/>
                        <a:pt x="278" y="330"/>
                      </a:cubicBezTo>
                      <a:cubicBezTo>
                        <a:pt x="280" y="328"/>
                        <a:pt x="282" y="324"/>
                        <a:pt x="285" y="324"/>
                      </a:cubicBezTo>
                      <a:cubicBezTo>
                        <a:pt x="285" y="327"/>
                        <a:pt x="286" y="332"/>
                        <a:pt x="287" y="335"/>
                      </a:cubicBezTo>
                      <a:cubicBezTo>
                        <a:pt x="288" y="340"/>
                        <a:pt x="292" y="340"/>
                        <a:pt x="296" y="340"/>
                      </a:cubicBezTo>
                      <a:cubicBezTo>
                        <a:pt x="300" y="341"/>
                        <a:pt x="305" y="339"/>
                        <a:pt x="309" y="340"/>
                      </a:cubicBezTo>
                      <a:cubicBezTo>
                        <a:pt x="313" y="341"/>
                        <a:pt x="315" y="345"/>
                        <a:pt x="312" y="347"/>
                      </a:cubicBezTo>
                      <a:cubicBezTo>
                        <a:pt x="310" y="349"/>
                        <a:pt x="304" y="349"/>
                        <a:pt x="304" y="352"/>
                      </a:cubicBezTo>
                      <a:cubicBezTo>
                        <a:pt x="304" y="355"/>
                        <a:pt x="311" y="357"/>
                        <a:pt x="313" y="357"/>
                      </a:cubicBezTo>
                      <a:cubicBezTo>
                        <a:pt x="320" y="359"/>
                        <a:pt x="332" y="362"/>
                        <a:pt x="332" y="371"/>
                      </a:cubicBezTo>
                      <a:cubicBezTo>
                        <a:pt x="328" y="371"/>
                        <a:pt x="323" y="371"/>
                        <a:pt x="319" y="371"/>
                      </a:cubicBezTo>
                      <a:cubicBezTo>
                        <a:pt x="314" y="371"/>
                        <a:pt x="309" y="368"/>
                        <a:pt x="304" y="366"/>
                      </a:cubicBezTo>
                      <a:cubicBezTo>
                        <a:pt x="299" y="364"/>
                        <a:pt x="293" y="363"/>
                        <a:pt x="288" y="363"/>
                      </a:cubicBezTo>
                      <a:cubicBezTo>
                        <a:pt x="284" y="362"/>
                        <a:pt x="279" y="361"/>
                        <a:pt x="275" y="361"/>
                      </a:cubicBezTo>
                      <a:cubicBezTo>
                        <a:pt x="273" y="369"/>
                        <a:pt x="293" y="375"/>
                        <a:pt x="298" y="376"/>
                      </a:cubicBezTo>
                      <a:cubicBezTo>
                        <a:pt x="308" y="378"/>
                        <a:pt x="317" y="384"/>
                        <a:pt x="327" y="384"/>
                      </a:cubicBezTo>
                      <a:cubicBezTo>
                        <a:pt x="331" y="384"/>
                        <a:pt x="335" y="383"/>
                        <a:pt x="336" y="387"/>
                      </a:cubicBezTo>
                      <a:cubicBezTo>
                        <a:pt x="337" y="392"/>
                        <a:pt x="332" y="395"/>
                        <a:pt x="330" y="398"/>
                      </a:cubicBezTo>
                      <a:cubicBezTo>
                        <a:pt x="327" y="403"/>
                        <a:pt x="330" y="412"/>
                        <a:pt x="322" y="412"/>
                      </a:cubicBezTo>
                      <a:cubicBezTo>
                        <a:pt x="318" y="413"/>
                        <a:pt x="304" y="410"/>
                        <a:pt x="305" y="418"/>
                      </a:cubicBezTo>
                      <a:cubicBezTo>
                        <a:pt x="306" y="421"/>
                        <a:pt x="312" y="424"/>
                        <a:pt x="314" y="425"/>
                      </a:cubicBezTo>
                      <a:cubicBezTo>
                        <a:pt x="317" y="427"/>
                        <a:pt x="320" y="429"/>
                        <a:pt x="323" y="431"/>
                      </a:cubicBezTo>
                      <a:cubicBezTo>
                        <a:pt x="324" y="432"/>
                        <a:pt x="325" y="433"/>
                        <a:pt x="325" y="435"/>
                      </a:cubicBezTo>
                      <a:cubicBezTo>
                        <a:pt x="318" y="435"/>
                        <a:pt x="311" y="435"/>
                        <a:pt x="304" y="435"/>
                      </a:cubicBezTo>
                      <a:cubicBezTo>
                        <a:pt x="296" y="435"/>
                        <a:pt x="291" y="434"/>
                        <a:pt x="286" y="441"/>
                      </a:cubicBezTo>
                      <a:cubicBezTo>
                        <a:pt x="282" y="446"/>
                        <a:pt x="278" y="451"/>
                        <a:pt x="279" y="459"/>
                      </a:cubicBezTo>
                      <a:cubicBezTo>
                        <a:pt x="281" y="468"/>
                        <a:pt x="288" y="465"/>
                        <a:pt x="294" y="461"/>
                      </a:cubicBezTo>
                      <a:cubicBezTo>
                        <a:pt x="296" y="460"/>
                        <a:pt x="314" y="453"/>
                        <a:pt x="309" y="460"/>
                      </a:cubicBezTo>
                      <a:cubicBezTo>
                        <a:pt x="307" y="463"/>
                        <a:pt x="302" y="466"/>
                        <a:pt x="299" y="468"/>
                      </a:cubicBezTo>
                      <a:cubicBezTo>
                        <a:pt x="296" y="470"/>
                        <a:pt x="293" y="471"/>
                        <a:pt x="291" y="474"/>
                      </a:cubicBezTo>
                      <a:cubicBezTo>
                        <a:pt x="288" y="476"/>
                        <a:pt x="287" y="480"/>
                        <a:pt x="289" y="483"/>
                      </a:cubicBezTo>
                      <a:cubicBezTo>
                        <a:pt x="291" y="489"/>
                        <a:pt x="293" y="483"/>
                        <a:pt x="295" y="481"/>
                      </a:cubicBezTo>
                      <a:cubicBezTo>
                        <a:pt x="298" y="479"/>
                        <a:pt x="302" y="478"/>
                        <a:pt x="306" y="477"/>
                      </a:cubicBezTo>
                      <a:cubicBezTo>
                        <a:pt x="310" y="476"/>
                        <a:pt x="314" y="474"/>
                        <a:pt x="319" y="474"/>
                      </a:cubicBezTo>
                      <a:cubicBezTo>
                        <a:pt x="322" y="474"/>
                        <a:pt x="326" y="476"/>
                        <a:pt x="324" y="480"/>
                      </a:cubicBezTo>
                      <a:cubicBezTo>
                        <a:pt x="322" y="483"/>
                        <a:pt x="314" y="483"/>
                        <a:pt x="311" y="485"/>
                      </a:cubicBezTo>
                      <a:cubicBezTo>
                        <a:pt x="305" y="487"/>
                        <a:pt x="296" y="491"/>
                        <a:pt x="295" y="498"/>
                      </a:cubicBezTo>
                      <a:cubicBezTo>
                        <a:pt x="295" y="501"/>
                        <a:pt x="297" y="506"/>
                        <a:pt x="298" y="509"/>
                      </a:cubicBezTo>
                      <a:cubicBezTo>
                        <a:pt x="299" y="513"/>
                        <a:pt x="300" y="517"/>
                        <a:pt x="302" y="521"/>
                      </a:cubicBezTo>
                      <a:cubicBezTo>
                        <a:pt x="303" y="525"/>
                        <a:pt x="305" y="528"/>
                        <a:pt x="308" y="532"/>
                      </a:cubicBezTo>
                      <a:cubicBezTo>
                        <a:pt x="309" y="534"/>
                        <a:pt x="310" y="535"/>
                        <a:pt x="310" y="537"/>
                      </a:cubicBezTo>
                      <a:cubicBezTo>
                        <a:pt x="311" y="539"/>
                        <a:pt x="312" y="542"/>
                        <a:pt x="313" y="543"/>
                      </a:cubicBezTo>
                      <a:cubicBezTo>
                        <a:pt x="317" y="547"/>
                        <a:pt x="327" y="538"/>
                        <a:pt x="331" y="536"/>
                      </a:cubicBezTo>
                      <a:cubicBezTo>
                        <a:pt x="333" y="534"/>
                        <a:pt x="336" y="532"/>
                        <a:pt x="340" y="533"/>
                      </a:cubicBezTo>
                      <a:cubicBezTo>
                        <a:pt x="342" y="534"/>
                        <a:pt x="346" y="540"/>
                        <a:pt x="345" y="542"/>
                      </a:cubicBezTo>
                      <a:cubicBezTo>
                        <a:pt x="343" y="544"/>
                        <a:pt x="337" y="544"/>
                        <a:pt x="335" y="545"/>
                      </a:cubicBezTo>
                      <a:cubicBezTo>
                        <a:pt x="332" y="546"/>
                        <a:pt x="329" y="548"/>
                        <a:pt x="326" y="550"/>
                      </a:cubicBezTo>
                      <a:cubicBezTo>
                        <a:pt x="323" y="552"/>
                        <a:pt x="321" y="554"/>
                        <a:pt x="321" y="558"/>
                      </a:cubicBezTo>
                      <a:cubicBezTo>
                        <a:pt x="321" y="562"/>
                        <a:pt x="322" y="565"/>
                        <a:pt x="323" y="569"/>
                      </a:cubicBezTo>
                      <a:cubicBezTo>
                        <a:pt x="325" y="575"/>
                        <a:pt x="328" y="580"/>
                        <a:pt x="332" y="585"/>
                      </a:cubicBezTo>
                      <a:cubicBezTo>
                        <a:pt x="335" y="587"/>
                        <a:pt x="337" y="590"/>
                        <a:pt x="339" y="593"/>
                      </a:cubicBezTo>
                      <a:cubicBezTo>
                        <a:pt x="344" y="600"/>
                        <a:pt x="344" y="607"/>
                        <a:pt x="349" y="613"/>
                      </a:cubicBezTo>
                      <a:cubicBezTo>
                        <a:pt x="352" y="616"/>
                        <a:pt x="356" y="619"/>
                        <a:pt x="358" y="622"/>
                      </a:cubicBezTo>
                      <a:cubicBezTo>
                        <a:pt x="360" y="626"/>
                        <a:pt x="360" y="629"/>
                        <a:pt x="361" y="633"/>
                      </a:cubicBezTo>
                      <a:cubicBezTo>
                        <a:pt x="364" y="641"/>
                        <a:pt x="368" y="646"/>
                        <a:pt x="376" y="648"/>
                      </a:cubicBezTo>
                      <a:cubicBezTo>
                        <a:pt x="380" y="649"/>
                        <a:pt x="384" y="650"/>
                        <a:pt x="388" y="647"/>
                      </a:cubicBezTo>
                      <a:cubicBezTo>
                        <a:pt x="391" y="645"/>
                        <a:pt x="395" y="641"/>
                        <a:pt x="398" y="643"/>
                      </a:cubicBezTo>
                      <a:cubicBezTo>
                        <a:pt x="402" y="646"/>
                        <a:pt x="398" y="652"/>
                        <a:pt x="404" y="652"/>
                      </a:cubicBezTo>
                      <a:cubicBezTo>
                        <a:pt x="407" y="653"/>
                        <a:pt x="415" y="651"/>
                        <a:pt x="417" y="649"/>
                      </a:cubicBezTo>
                      <a:cubicBezTo>
                        <a:pt x="419" y="651"/>
                        <a:pt x="416" y="656"/>
                        <a:pt x="419" y="657"/>
                      </a:cubicBezTo>
                      <a:cubicBezTo>
                        <a:pt x="422" y="659"/>
                        <a:pt x="426" y="656"/>
                        <a:pt x="428" y="655"/>
                      </a:cubicBezTo>
                      <a:cubicBezTo>
                        <a:pt x="434" y="653"/>
                        <a:pt x="434" y="654"/>
                        <a:pt x="437" y="658"/>
                      </a:cubicBezTo>
                      <a:cubicBezTo>
                        <a:pt x="441" y="663"/>
                        <a:pt x="445" y="659"/>
                        <a:pt x="447" y="654"/>
                      </a:cubicBezTo>
                      <a:cubicBezTo>
                        <a:pt x="448" y="652"/>
                        <a:pt x="449" y="649"/>
                        <a:pt x="448" y="646"/>
                      </a:cubicBezTo>
                      <a:cubicBezTo>
                        <a:pt x="448" y="642"/>
                        <a:pt x="446" y="641"/>
                        <a:pt x="449" y="637"/>
                      </a:cubicBezTo>
                      <a:cubicBezTo>
                        <a:pt x="455" y="630"/>
                        <a:pt x="461" y="623"/>
                        <a:pt x="461" y="6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 name="Freeform 6"/>
                <p:cNvSpPr/>
                <p:nvPr/>
              </p:nvSpPr>
              <p:spPr bwMode="auto">
                <a:xfrm>
                  <a:off x="12776179" y="3890960"/>
                  <a:ext cx="476249" cy="644525"/>
                </a:xfrm>
                <a:custGeom>
                  <a:avLst/>
                  <a:gdLst/>
                  <a:ahLst/>
                  <a:cxnLst>
                    <a:cxn ang="0">
                      <a:pos x="180" y="163"/>
                    </a:cxn>
                    <a:cxn ang="0">
                      <a:pos x="155" y="163"/>
                    </a:cxn>
                    <a:cxn ang="0">
                      <a:pos x="141" y="168"/>
                    </a:cxn>
                    <a:cxn ang="0">
                      <a:pos x="143" y="184"/>
                    </a:cxn>
                    <a:cxn ang="0">
                      <a:pos x="141" y="196"/>
                    </a:cxn>
                    <a:cxn ang="0">
                      <a:pos x="146" y="213"/>
                    </a:cxn>
                    <a:cxn ang="0">
                      <a:pos x="143" y="222"/>
                    </a:cxn>
                    <a:cxn ang="0">
                      <a:pos x="135" y="240"/>
                    </a:cxn>
                    <a:cxn ang="0">
                      <a:pos x="126" y="243"/>
                    </a:cxn>
                    <a:cxn ang="0">
                      <a:pos x="130" y="225"/>
                    </a:cxn>
                    <a:cxn ang="0">
                      <a:pos x="112" y="221"/>
                    </a:cxn>
                    <a:cxn ang="0">
                      <a:pos x="91" y="217"/>
                    </a:cxn>
                    <a:cxn ang="0">
                      <a:pos x="65" y="194"/>
                    </a:cxn>
                    <a:cxn ang="0">
                      <a:pos x="56" y="189"/>
                    </a:cxn>
                    <a:cxn ang="0">
                      <a:pos x="50" y="187"/>
                    </a:cxn>
                    <a:cxn ang="0">
                      <a:pos x="43" y="184"/>
                    </a:cxn>
                    <a:cxn ang="0">
                      <a:pos x="23" y="175"/>
                    </a:cxn>
                    <a:cxn ang="0">
                      <a:pos x="7" y="170"/>
                    </a:cxn>
                    <a:cxn ang="0">
                      <a:pos x="9" y="153"/>
                    </a:cxn>
                    <a:cxn ang="0">
                      <a:pos x="27" y="106"/>
                    </a:cxn>
                    <a:cxn ang="0">
                      <a:pos x="20" y="78"/>
                    </a:cxn>
                    <a:cxn ang="0">
                      <a:pos x="33" y="64"/>
                    </a:cxn>
                    <a:cxn ang="0">
                      <a:pos x="48" y="45"/>
                    </a:cxn>
                    <a:cxn ang="0">
                      <a:pos x="67" y="22"/>
                    </a:cxn>
                    <a:cxn ang="0">
                      <a:pos x="96" y="14"/>
                    </a:cxn>
                    <a:cxn ang="0">
                      <a:pos x="111" y="1"/>
                    </a:cxn>
                    <a:cxn ang="0">
                      <a:pos x="116" y="8"/>
                    </a:cxn>
                    <a:cxn ang="0">
                      <a:pos x="111" y="10"/>
                    </a:cxn>
                    <a:cxn ang="0">
                      <a:pos x="107" y="12"/>
                    </a:cxn>
                    <a:cxn ang="0">
                      <a:pos x="96" y="26"/>
                    </a:cxn>
                    <a:cxn ang="0">
                      <a:pos x="93" y="47"/>
                    </a:cxn>
                    <a:cxn ang="0">
                      <a:pos x="98" y="68"/>
                    </a:cxn>
                    <a:cxn ang="0">
                      <a:pos x="103" y="78"/>
                    </a:cxn>
                    <a:cxn ang="0">
                      <a:pos x="125" y="84"/>
                    </a:cxn>
                    <a:cxn ang="0">
                      <a:pos x="140" y="88"/>
                    </a:cxn>
                    <a:cxn ang="0">
                      <a:pos x="146" y="97"/>
                    </a:cxn>
                    <a:cxn ang="0">
                      <a:pos x="158" y="97"/>
                    </a:cxn>
                    <a:cxn ang="0">
                      <a:pos x="168" y="95"/>
                    </a:cxn>
                    <a:cxn ang="0">
                      <a:pos x="175" y="95"/>
                    </a:cxn>
                    <a:cxn ang="0">
                      <a:pos x="171" y="113"/>
                    </a:cxn>
                    <a:cxn ang="0">
                      <a:pos x="172" y="124"/>
                    </a:cxn>
                    <a:cxn ang="0">
                      <a:pos x="174" y="135"/>
                    </a:cxn>
                    <a:cxn ang="0">
                      <a:pos x="176" y="148"/>
                    </a:cxn>
                  </a:cxnLst>
                  <a:rect l="0" t="0" r="r" b="b"/>
                  <a:pathLst>
                    <a:path w="181" h="245">
                      <a:moveTo>
                        <a:pt x="181" y="163"/>
                      </a:moveTo>
                      <a:cubicBezTo>
                        <a:pt x="180" y="163"/>
                        <a:pt x="180" y="163"/>
                        <a:pt x="180" y="163"/>
                      </a:cubicBezTo>
                      <a:cubicBezTo>
                        <a:pt x="176" y="163"/>
                        <a:pt x="171" y="163"/>
                        <a:pt x="167" y="163"/>
                      </a:cubicBezTo>
                      <a:cubicBezTo>
                        <a:pt x="155" y="163"/>
                        <a:pt x="155" y="163"/>
                        <a:pt x="155" y="163"/>
                      </a:cubicBezTo>
                      <a:cubicBezTo>
                        <a:pt x="151" y="163"/>
                        <a:pt x="146" y="162"/>
                        <a:pt x="143" y="164"/>
                      </a:cubicBezTo>
                      <a:cubicBezTo>
                        <a:pt x="141" y="165"/>
                        <a:pt x="141" y="166"/>
                        <a:pt x="141" y="168"/>
                      </a:cubicBezTo>
                      <a:cubicBezTo>
                        <a:pt x="141" y="171"/>
                        <a:pt x="142" y="172"/>
                        <a:pt x="143" y="174"/>
                      </a:cubicBezTo>
                      <a:cubicBezTo>
                        <a:pt x="145" y="176"/>
                        <a:pt x="146" y="182"/>
                        <a:pt x="143" y="184"/>
                      </a:cubicBezTo>
                      <a:cubicBezTo>
                        <a:pt x="140" y="185"/>
                        <a:pt x="134" y="185"/>
                        <a:pt x="137" y="191"/>
                      </a:cubicBezTo>
                      <a:cubicBezTo>
                        <a:pt x="138" y="193"/>
                        <a:pt x="140" y="194"/>
                        <a:pt x="141" y="196"/>
                      </a:cubicBezTo>
                      <a:cubicBezTo>
                        <a:pt x="143" y="198"/>
                        <a:pt x="144" y="200"/>
                        <a:pt x="145" y="202"/>
                      </a:cubicBezTo>
                      <a:cubicBezTo>
                        <a:pt x="147" y="205"/>
                        <a:pt x="146" y="209"/>
                        <a:pt x="146" y="213"/>
                      </a:cubicBezTo>
                      <a:cubicBezTo>
                        <a:pt x="146" y="214"/>
                        <a:pt x="146" y="216"/>
                        <a:pt x="146" y="218"/>
                      </a:cubicBezTo>
                      <a:cubicBezTo>
                        <a:pt x="146" y="219"/>
                        <a:pt x="144" y="221"/>
                        <a:pt x="143" y="222"/>
                      </a:cubicBezTo>
                      <a:cubicBezTo>
                        <a:pt x="141" y="225"/>
                        <a:pt x="141" y="228"/>
                        <a:pt x="140" y="231"/>
                      </a:cubicBezTo>
                      <a:cubicBezTo>
                        <a:pt x="139" y="234"/>
                        <a:pt x="137" y="237"/>
                        <a:pt x="135" y="240"/>
                      </a:cubicBezTo>
                      <a:cubicBezTo>
                        <a:pt x="133" y="242"/>
                        <a:pt x="132" y="243"/>
                        <a:pt x="130" y="245"/>
                      </a:cubicBezTo>
                      <a:cubicBezTo>
                        <a:pt x="129" y="245"/>
                        <a:pt x="127" y="244"/>
                        <a:pt x="126" y="243"/>
                      </a:cubicBezTo>
                      <a:cubicBezTo>
                        <a:pt x="125" y="241"/>
                        <a:pt x="127" y="235"/>
                        <a:pt x="127" y="233"/>
                      </a:cubicBezTo>
                      <a:cubicBezTo>
                        <a:pt x="128" y="230"/>
                        <a:pt x="130" y="228"/>
                        <a:pt x="130" y="225"/>
                      </a:cubicBezTo>
                      <a:cubicBezTo>
                        <a:pt x="129" y="221"/>
                        <a:pt x="125" y="222"/>
                        <a:pt x="122" y="222"/>
                      </a:cubicBezTo>
                      <a:cubicBezTo>
                        <a:pt x="118" y="222"/>
                        <a:pt x="115" y="221"/>
                        <a:pt x="112" y="221"/>
                      </a:cubicBezTo>
                      <a:cubicBezTo>
                        <a:pt x="108" y="221"/>
                        <a:pt x="105" y="221"/>
                        <a:pt x="101" y="221"/>
                      </a:cubicBezTo>
                      <a:cubicBezTo>
                        <a:pt x="97" y="221"/>
                        <a:pt x="94" y="219"/>
                        <a:pt x="91" y="217"/>
                      </a:cubicBezTo>
                      <a:cubicBezTo>
                        <a:pt x="83" y="213"/>
                        <a:pt x="80" y="205"/>
                        <a:pt x="73" y="200"/>
                      </a:cubicBezTo>
                      <a:cubicBezTo>
                        <a:pt x="71" y="198"/>
                        <a:pt x="68" y="196"/>
                        <a:pt x="65" y="194"/>
                      </a:cubicBezTo>
                      <a:cubicBezTo>
                        <a:pt x="64" y="194"/>
                        <a:pt x="63" y="194"/>
                        <a:pt x="63" y="193"/>
                      </a:cubicBezTo>
                      <a:cubicBezTo>
                        <a:pt x="60" y="192"/>
                        <a:pt x="58" y="190"/>
                        <a:pt x="56" y="189"/>
                      </a:cubicBezTo>
                      <a:cubicBezTo>
                        <a:pt x="55" y="189"/>
                        <a:pt x="54" y="189"/>
                        <a:pt x="53" y="188"/>
                      </a:cubicBezTo>
                      <a:cubicBezTo>
                        <a:pt x="52" y="188"/>
                        <a:pt x="51" y="187"/>
                        <a:pt x="50" y="187"/>
                      </a:cubicBezTo>
                      <a:cubicBezTo>
                        <a:pt x="48" y="186"/>
                        <a:pt x="47" y="186"/>
                        <a:pt x="46" y="186"/>
                      </a:cubicBezTo>
                      <a:cubicBezTo>
                        <a:pt x="45" y="185"/>
                        <a:pt x="44" y="184"/>
                        <a:pt x="43" y="184"/>
                      </a:cubicBezTo>
                      <a:cubicBezTo>
                        <a:pt x="40" y="183"/>
                        <a:pt x="37" y="182"/>
                        <a:pt x="35" y="181"/>
                      </a:cubicBezTo>
                      <a:cubicBezTo>
                        <a:pt x="31" y="179"/>
                        <a:pt x="27" y="177"/>
                        <a:pt x="23" y="175"/>
                      </a:cubicBezTo>
                      <a:cubicBezTo>
                        <a:pt x="20" y="174"/>
                        <a:pt x="17" y="173"/>
                        <a:pt x="15" y="172"/>
                      </a:cubicBezTo>
                      <a:cubicBezTo>
                        <a:pt x="12" y="172"/>
                        <a:pt x="10" y="171"/>
                        <a:pt x="7" y="170"/>
                      </a:cubicBezTo>
                      <a:cubicBezTo>
                        <a:pt x="5" y="169"/>
                        <a:pt x="2" y="168"/>
                        <a:pt x="0" y="166"/>
                      </a:cubicBezTo>
                      <a:cubicBezTo>
                        <a:pt x="3" y="162"/>
                        <a:pt x="6" y="157"/>
                        <a:pt x="9" y="153"/>
                      </a:cubicBezTo>
                      <a:cubicBezTo>
                        <a:pt x="14" y="147"/>
                        <a:pt x="18" y="141"/>
                        <a:pt x="25" y="136"/>
                      </a:cubicBezTo>
                      <a:cubicBezTo>
                        <a:pt x="34" y="130"/>
                        <a:pt x="29" y="115"/>
                        <a:pt x="27" y="106"/>
                      </a:cubicBezTo>
                      <a:cubicBezTo>
                        <a:pt x="26" y="101"/>
                        <a:pt x="26" y="96"/>
                        <a:pt x="24" y="92"/>
                      </a:cubicBezTo>
                      <a:cubicBezTo>
                        <a:pt x="24" y="90"/>
                        <a:pt x="19" y="79"/>
                        <a:pt x="20" y="78"/>
                      </a:cubicBezTo>
                      <a:cubicBezTo>
                        <a:pt x="26" y="71"/>
                        <a:pt x="26" y="71"/>
                        <a:pt x="26" y="71"/>
                      </a:cubicBezTo>
                      <a:cubicBezTo>
                        <a:pt x="33" y="64"/>
                        <a:pt x="33" y="64"/>
                        <a:pt x="33" y="64"/>
                      </a:cubicBezTo>
                      <a:cubicBezTo>
                        <a:pt x="40" y="78"/>
                        <a:pt x="42" y="61"/>
                        <a:pt x="45" y="54"/>
                      </a:cubicBezTo>
                      <a:cubicBezTo>
                        <a:pt x="46" y="51"/>
                        <a:pt x="47" y="48"/>
                        <a:pt x="48" y="45"/>
                      </a:cubicBezTo>
                      <a:cubicBezTo>
                        <a:pt x="50" y="42"/>
                        <a:pt x="50" y="38"/>
                        <a:pt x="52" y="35"/>
                      </a:cubicBezTo>
                      <a:cubicBezTo>
                        <a:pt x="55" y="29"/>
                        <a:pt x="61" y="24"/>
                        <a:pt x="67" y="22"/>
                      </a:cubicBezTo>
                      <a:cubicBezTo>
                        <a:pt x="74" y="20"/>
                        <a:pt x="81" y="22"/>
                        <a:pt x="87" y="18"/>
                      </a:cubicBezTo>
                      <a:cubicBezTo>
                        <a:pt x="90" y="17"/>
                        <a:pt x="93" y="16"/>
                        <a:pt x="96" y="14"/>
                      </a:cubicBezTo>
                      <a:cubicBezTo>
                        <a:pt x="99" y="12"/>
                        <a:pt x="100" y="9"/>
                        <a:pt x="103" y="6"/>
                      </a:cubicBezTo>
                      <a:cubicBezTo>
                        <a:pt x="105" y="3"/>
                        <a:pt x="107" y="1"/>
                        <a:pt x="111" y="1"/>
                      </a:cubicBezTo>
                      <a:cubicBezTo>
                        <a:pt x="115" y="1"/>
                        <a:pt x="119" y="0"/>
                        <a:pt x="118" y="5"/>
                      </a:cubicBezTo>
                      <a:cubicBezTo>
                        <a:pt x="118" y="6"/>
                        <a:pt x="117" y="7"/>
                        <a:pt x="116" y="8"/>
                      </a:cubicBezTo>
                      <a:cubicBezTo>
                        <a:pt x="115" y="8"/>
                        <a:pt x="114" y="8"/>
                        <a:pt x="113" y="8"/>
                      </a:cubicBezTo>
                      <a:cubicBezTo>
                        <a:pt x="113" y="9"/>
                        <a:pt x="112" y="9"/>
                        <a:pt x="111" y="10"/>
                      </a:cubicBezTo>
                      <a:cubicBezTo>
                        <a:pt x="110" y="10"/>
                        <a:pt x="110" y="10"/>
                        <a:pt x="109" y="10"/>
                      </a:cubicBezTo>
                      <a:cubicBezTo>
                        <a:pt x="108" y="11"/>
                        <a:pt x="107" y="12"/>
                        <a:pt x="107" y="12"/>
                      </a:cubicBezTo>
                      <a:cubicBezTo>
                        <a:pt x="106" y="14"/>
                        <a:pt x="104" y="15"/>
                        <a:pt x="103" y="17"/>
                      </a:cubicBezTo>
                      <a:cubicBezTo>
                        <a:pt x="101" y="20"/>
                        <a:pt x="97" y="23"/>
                        <a:pt x="96" y="26"/>
                      </a:cubicBezTo>
                      <a:cubicBezTo>
                        <a:pt x="94" y="29"/>
                        <a:pt x="93" y="32"/>
                        <a:pt x="93" y="36"/>
                      </a:cubicBezTo>
                      <a:cubicBezTo>
                        <a:pt x="93" y="39"/>
                        <a:pt x="92" y="43"/>
                        <a:pt x="93" y="47"/>
                      </a:cubicBezTo>
                      <a:cubicBezTo>
                        <a:pt x="93" y="50"/>
                        <a:pt x="95" y="54"/>
                        <a:pt x="96" y="58"/>
                      </a:cubicBezTo>
                      <a:cubicBezTo>
                        <a:pt x="97" y="61"/>
                        <a:pt x="98" y="64"/>
                        <a:pt x="98" y="68"/>
                      </a:cubicBezTo>
                      <a:cubicBezTo>
                        <a:pt x="99" y="69"/>
                        <a:pt x="100" y="71"/>
                        <a:pt x="100" y="72"/>
                      </a:cubicBezTo>
                      <a:cubicBezTo>
                        <a:pt x="101" y="75"/>
                        <a:pt x="102" y="77"/>
                        <a:pt x="103" y="78"/>
                      </a:cubicBezTo>
                      <a:cubicBezTo>
                        <a:pt x="106" y="81"/>
                        <a:pt x="110" y="80"/>
                        <a:pt x="114" y="81"/>
                      </a:cubicBezTo>
                      <a:cubicBezTo>
                        <a:pt x="118" y="82"/>
                        <a:pt x="121" y="83"/>
                        <a:pt x="125" y="84"/>
                      </a:cubicBezTo>
                      <a:cubicBezTo>
                        <a:pt x="129" y="84"/>
                        <a:pt x="132" y="85"/>
                        <a:pt x="136" y="86"/>
                      </a:cubicBezTo>
                      <a:cubicBezTo>
                        <a:pt x="137" y="87"/>
                        <a:pt x="139" y="87"/>
                        <a:pt x="140" y="88"/>
                      </a:cubicBezTo>
                      <a:cubicBezTo>
                        <a:pt x="142" y="90"/>
                        <a:pt x="143" y="92"/>
                        <a:pt x="144" y="94"/>
                      </a:cubicBezTo>
                      <a:cubicBezTo>
                        <a:pt x="144" y="96"/>
                        <a:pt x="144" y="96"/>
                        <a:pt x="146" y="97"/>
                      </a:cubicBezTo>
                      <a:cubicBezTo>
                        <a:pt x="148" y="98"/>
                        <a:pt x="150" y="98"/>
                        <a:pt x="152" y="98"/>
                      </a:cubicBezTo>
                      <a:cubicBezTo>
                        <a:pt x="154" y="97"/>
                        <a:pt x="156" y="97"/>
                        <a:pt x="158" y="97"/>
                      </a:cubicBezTo>
                      <a:cubicBezTo>
                        <a:pt x="160" y="97"/>
                        <a:pt x="163" y="98"/>
                        <a:pt x="165" y="97"/>
                      </a:cubicBezTo>
                      <a:cubicBezTo>
                        <a:pt x="166" y="97"/>
                        <a:pt x="166" y="96"/>
                        <a:pt x="168" y="95"/>
                      </a:cubicBezTo>
                      <a:cubicBezTo>
                        <a:pt x="168" y="95"/>
                        <a:pt x="169" y="95"/>
                        <a:pt x="170" y="95"/>
                      </a:cubicBezTo>
                      <a:cubicBezTo>
                        <a:pt x="171" y="95"/>
                        <a:pt x="174" y="94"/>
                        <a:pt x="175" y="95"/>
                      </a:cubicBezTo>
                      <a:cubicBezTo>
                        <a:pt x="178" y="96"/>
                        <a:pt x="174" y="101"/>
                        <a:pt x="173" y="104"/>
                      </a:cubicBezTo>
                      <a:cubicBezTo>
                        <a:pt x="172" y="106"/>
                        <a:pt x="171" y="110"/>
                        <a:pt x="171" y="113"/>
                      </a:cubicBezTo>
                      <a:cubicBezTo>
                        <a:pt x="171" y="115"/>
                        <a:pt x="171" y="117"/>
                        <a:pt x="171" y="119"/>
                      </a:cubicBezTo>
                      <a:cubicBezTo>
                        <a:pt x="171" y="121"/>
                        <a:pt x="172" y="122"/>
                        <a:pt x="172" y="124"/>
                      </a:cubicBezTo>
                      <a:cubicBezTo>
                        <a:pt x="172" y="126"/>
                        <a:pt x="172" y="127"/>
                        <a:pt x="172" y="129"/>
                      </a:cubicBezTo>
                      <a:cubicBezTo>
                        <a:pt x="172" y="131"/>
                        <a:pt x="173" y="133"/>
                        <a:pt x="174" y="135"/>
                      </a:cubicBezTo>
                      <a:cubicBezTo>
                        <a:pt x="174" y="137"/>
                        <a:pt x="175" y="140"/>
                        <a:pt x="176" y="142"/>
                      </a:cubicBezTo>
                      <a:cubicBezTo>
                        <a:pt x="176" y="144"/>
                        <a:pt x="176" y="146"/>
                        <a:pt x="176" y="148"/>
                      </a:cubicBezTo>
                      <a:cubicBezTo>
                        <a:pt x="178" y="152"/>
                        <a:pt x="178" y="158"/>
                        <a:pt x="181" y="16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 name="Freeform 7"/>
                <p:cNvSpPr/>
                <p:nvPr/>
              </p:nvSpPr>
              <p:spPr bwMode="auto">
                <a:xfrm>
                  <a:off x="13019066" y="3898899"/>
                  <a:ext cx="515937" cy="455612"/>
                </a:xfrm>
                <a:custGeom>
                  <a:avLst/>
                  <a:gdLst/>
                  <a:ahLst/>
                  <a:cxnLst>
                    <a:cxn ang="0">
                      <a:pos x="196" y="63"/>
                    </a:cxn>
                    <a:cxn ang="0">
                      <a:pos x="181" y="85"/>
                    </a:cxn>
                    <a:cxn ang="0">
                      <a:pos x="181" y="108"/>
                    </a:cxn>
                    <a:cxn ang="0">
                      <a:pos x="183" y="111"/>
                    </a:cxn>
                    <a:cxn ang="0">
                      <a:pos x="173" y="119"/>
                    </a:cxn>
                    <a:cxn ang="0">
                      <a:pos x="164" y="125"/>
                    </a:cxn>
                    <a:cxn ang="0">
                      <a:pos x="134" y="123"/>
                    </a:cxn>
                    <a:cxn ang="0">
                      <a:pos x="128" y="126"/>
                    </a:cxn>
                    <a:cxn ang="0">
                      <a:pos x="132" y="136"/>
                    </a:cxn>
                    <a:cxn ang="0">
                      <a:pos x="139" y="154"/>
                    </a:cxn>
                    <a:cxn ang="0">
                      <a:pos x="128" y="165"/>
                    </a:cxn>
                    <a:cxn ang="0">
                      <a:pos x="118" y="171"/>
                    </a:cxn>
                    <a:cxn ang="0">
                      <a:pos x="103" y="172"/>
                    </a:cxn>
                    <a:cxn ang="0">
                      <a:pos x="89" y="160"/>
                    </a:cxn>
                    <a:cxn ang="0">
                      <a:pos x="84" y="139"/>
                    </a:cxn>
                    <a:cxn ang="0">
                      <a:pos x="80" y="126"/>
                    </a:cxn>
                    <a:cxn ang="0">
                      <a:pos x="79" y="116"/>
                    </a:cxn>
                    <a:cxn ang="0">
                      <a:pos x="81" y="101"/>
                    </a:cxn>
                    <a:cxn ang="0">
                      <a:pos x="78" y="92"/>
                    </a:cxn>
                    <a:cxn ang="0">
                      <a:pos x="73" y="94"/>
                    </a:cxn>
                    <a:cxn ang="0">
                      <a:pos x="60" y="95"/>
                    </a:cxn>
                    <a:cxn ang="0">
                      <a:pos x="52" y="91"/>
                    </a:cxn>
                    <a:cxn ang="0">
                      <a:pos x="44" y="83"/>
                    </a:cxn>
                    <a:cxn ang="0">
                      <a:pos x="22" y="78"/>
                    </a:cxn>
                    <a:cxn ang="0">
                      <a:pos x="8" y="69"/>
                    </a:cxn>
                    <a:cxn ang="0">
                      <a:pos x="4" y="55"/>
                    </a:cxn>
                    <a:cxn ang="0">
                      <a:pos x="1" y="33"/>
                    </a:cxn>
                    <a:cxn ang="0">
                      <a:pos x="11" y="14"/>
                    </a:cxn>
                    <a:cxn ang="0">
                      <a:pos x="17" y="7"/>
                    </a:cxn>
                    <a:cxn ang="0">
                      <a:pos x="21" y="5"/>
                    </a:cxn>
                    <a:cxn ang="0">
                      <a:pos x="21" y="11"/>
                    </a:cxn>
                    <a:cxn ang="0">
                      <a:pos x="14" y="40"/>
                    </a:cxn>
                    <a:cxn ang="0">
                      <a:pos x="29" y="50"/>
                    </a:cxn>
                    <a:cxn ang="0">
                      <a:pos x="36" y="16"/>
                    </a:cxn>
                    <a:cxn ang="0">
                      <a:pos x="44" y="0"/>
                    </a:cxn>
                    <a:cxn ang="0">
                      <a:pos x="60" y="15"/>
                    </a:cxn>
                    <a:cxn ang="0">
                      <a:pos x="78" y="27"/>
                    </a:cxn>
                    <a:cxn ang="0">
                      <a:pos x="122" y="34"/>
                    </a:cxn>
                    <a:cxn ang="0">
                      <a:pos x="134" y="18"/>
                    </a:cxn>
                    <a:cxn ang="0">
                      <a:pos x="160" y="31"/>
                    </a:cxn>
                    <a:cxn ang="0">
                      <a:pos x="180" y="43"/>
                    </a:cxn>
                    <a:cxn ang="0">
                      <a:pos x="194" y="59"/>
                    </a:cxn>
                  </a:cxnLst>
                  <a:rect l="0" t="0" r="r" b="b"/>
                  <a:pathLst>
                    <a:path w="197" h="173">
                      <a:moveTo>
                        <a:pt x="197" y="61"/>
                      </a:moveTo>
                      <a:cubicBezTo>
                        <a:pt x="197" y="62"/>
                        <a:pt x="196" y="62"/>
                        <a:pt x="196" y="63"/>
                      </a:cubicBezTo>
                      <a:cubicBezTo>
                        <a:pt x="194" y="65"/>
                        <a:pt x="192" y="68"/>
                        <a:pt x="189" y="70"/>
                      </a:cubicBezTo>
                      <a:cubicBezTo>
                        <a:pt x="185" y="74"/>
                        <a:pt x="183" y="80"/>
                        <a:pt x="181" y="85"/>
                      </a:cubicBezTo>
                      <a:cubicBezTo>
                        <a:pt x="179" y="89"/>
                        <a:pt x="176" y="93"/>
                        <a:pt x="176" y="97"/>
                      </a:cubicBezTo>
                      <a:cubicBezTo>
                        <a:pt x="176" y="101"/>
                        <a:pt x="179" y="106"/>
                        <a:pt x="181" y="108"/>
                      </a:cubicBezTo>
                      <a:cubicBezTo>
                        <a:pt x="182" y="109"/>
                        <a:pt x="183" y="110"/>
                        <a:pt x="184" y="110"/>
                      </a:cubicBezTo>
                      <a:cubicBezTo>
                        <a:pt x="184" y="111"/>
                        <a:pt x="183" y="111"/>
                        <a:pt x="183" y="111"/>
                      </a:cubicBezTo>
                      <a:cubicBezTo>
                        <a:pt x="181" y="113"/>
                        <a:pt x="180" y="114"/>
                        <a:pt x="178" y="115"/>
                      </a:cubicBezTo>
                      <a:cubicBezTo>
                        <a:pt x="176" y="116"/>
                        <a:pt x="175" y="118"/>
                        <a:pt x="173" y="119"/>
                      </a:cubicBezTo>
                      <a:cubicBezTo>
                        <a:pt x="172" y="120"/>
                        <a:pt x="170" y="121"/>
                        <a:pt x="168" y="122"/>
                      </a:cubicBezTo>
                      <a:cubicBezTo>
                        <a:pt x="166" y="123"/>
                        <a:pt x="165" y="124"/>
                        <a:pt x="164" y="125"/>
                      </a:cubicBezTo>
                      <a:cubicBezTo>
                        <a:pt x="159" y="128"/>
                        <a:pt x="153" y="126"/>
                        <a:pt x="149" y="126"/>
                      </a:cubicBezTo>
                      <a:cubicBezTo>
                        <a:pt x="144" y="125"/>
                        <a:pt x="138" y="125"/>
                        <a:pt x="134" y="123"/>
                      </a:cubicBezTo>
                      <a:cubicBezTo>
                        <a:pt x="132" y="123"/>
                        <a:pt x="131" y="122"/>
                        <a:pt x="129" y="123"/>
                      </a:cubicBezTo>
                      <a:cubicBezTo>
                        <a:pt x="126" y="123"/>
                        <a:pt x="127" y="124"/>
                        <a:pt x="128" y="126"/>
                      </a:cubicBezTo>
                      <a:cubicBezTo>
                        <a:pt x="129" y="128"/>
                        <a:pt x="130" y="130"/>
                        <a:pt x="130" y="131"/>
                      </a:cubicBezTo>
                      <a:cubicBezTo>
                        <a:pt x="132" y="133"/>
                        <a:pt x="132" y="134"/>
                        <a:pt x="132" y="136"/>
                      </a:cubicBezTo>
                      <a:cubicBezTo>
                        <a:pt x="134" y="140"/>
                        <a:pt x="135" y="144"/>
                        <a:pt x="137" y="148"/>
                      </a:cubicBezTo>
                      <a:cubicBezTo>
                        <a:pt x="138" y="149"/>
                        <a:pt x="139" y="152"/>
                        <a:pt x="139" y="154"/>
                      </a:cubicBezTo>
                      <a:cubicBezTo>
                        <a:pt x="138" y="156"/>
                        <a:pt x="137" y="157"/>
                        <a:pt x="136" y="158"/>
                      </a:cubicBezTo>
                      <a:cubicBezTo>
                        <a:pt x="135" y="162"/>
                        <a:pt x="131" y="163"/>
                        <a:pt x="128" y="165"/>
                      </a:cubicBezTo>
                      <a:cubicBezTo>
                        <a:pt x="127" y="166"/>
                        <a:pt x="126" y="168"/>
                        <a:pt x="124" y="169"/>
                      </a:cubicBezTo>
                      <a:cubicBezTo>
                        <a:pt x="122" y="169"/>
                        <a:pt x="120" y="170"/>
                        <a:pt x="118" y="171"/>
                      </a:cubicBezTo>
                      <a:cubicBezTo>
                        <a:pt x="115" y="171"/>
                        <a:pt x="111" y="171"/>
                        <a:pt x="108" y="171"/>
                      </a:cubicBezTo>
                      <a:cubicBezTo>
                        <a:pt x="106" y="172"/>
                        <a:pt x="106" y="173"/>
                        <a:pt x="103" y="172"/>
                      </a:cubicBezTo>
                      <a:cubicBezTo>
                        <a:pt x="100" y="171"/>
                        <a:pt x="97" y="169"/>
                        <a:pt x="94" y="168"/>
                      </a:cubicBezTo>
                      <a:cubicBezTo>
                        <a:pt x="92" y="165"/>
                        <a:pt x="90" y="163"/>
                        <a:pt x="89" y="160"/>
                      </a:cubicBezTo>
                      <a:cubicBezTo>
                        <a:pt x="86" y="155"/>
                        <a:pt x="86" y="149"/>
                        <a:pt x="84" y="145"/>
                      </a:cubicBezTo>
                      <a:cubicBezTo>
                        <a:pt x="84" y="143"/>
                        <a:pt x="84" y="141"/>
                        <a:pt x="84" y="139"/>
                      </a:cubicBezTo>
                      <a:cubicBezTo>
                        <a:pt x="83" y="137"/>
                        <a:pt x="82" y="134"/>
                        <a:pt x="82" y="132"/>
                      </a:cubicBezTo>
                      <a:cubicBezTo>
                        <a:pt x="81" y="130"/>
                        <a:pt x="80" y="128"/>
                        <a:pt x="80" y="126"/>
                      </a:cubicBezTo>
                      <a:cubicBezTo>
                        <a:pt x="80" y="124"/>
                        <a:pt x="80" y="123"/>
                        <a:pt x="80" y="121"/>
                      </a:cubicBezTo>
                      <a:cubicBezTo>
                        <a:pt x="80" y="119"/>
                        <a:pt x="79" y="118"/>
                        <a:pt x="79" y="116"/>
                      </a:cubicBezTo>
                      <a:cubicBezTo>
                        <a:pt x="79" y="114"/>
                        <a:pt x="79" y="112"/>
                        <a:pt x="79" y="110"/>
                      </a:cubicBezTo>
                      <a:cubicBezTo>
                        <a:pt x="79" y="107"/>
                        <a:pt x="80" y="103"/>
                        <a:pt x="81" y="101"/>
                      </a:cubicBezTo>
                      <a:cubicBezTo>
                        <a:pt x="82" y="98"/>
                        <a:pt x="86" y="93"/>
                        <a:pt x="83" y="92"/>
                      </a:cubicBezTo>
                      <a:cubicBezTo>
                        <a:pt x="82" y="91"/>
                        <a:pt x="79" y="92"/>
                        <a:pt x="78" y="92"/>
                      </a:cubicBezTo>
                      <a:cubicBezTo>
                        <a:pt x="77" y="92"/>
                        <a:pt x="76" y="92"/>
                        <a:pt x="76" y="92"/>
                      </a:cubicBezTo>
                      <a:cubicBezTo>
                        <a:pt x="74" y="93"/>
                        <a:pt x="74" y="94"/>
                        <a:pt x="73" y="94"/>
                      </a:cubicBezTo>
                      <a:cubicBezTo>
                        <a:pt x="71" y="95"/>
                        <a:pt x="68" y="94"/>
                        <a:pt x="66" y="94"/>
                      </a:cubicBezTo>
                      <a:cubicBezTo>
                        <a:pt x="64" y="94"/>
                        <a:pt x="62" y="94"/>
                        <a:pt x="60" y="95"/>
                      </a:cubicBezTo>
                      <a:cubicBezTo>
                        <a:pt x="58" y="95"/>
                        <a:pt x="56" y="95"/>
                        <a:pt x="54" y="94"/>
                      </a:cubicBezTo>
                      <a:cubicBezTo>
                        <a:pt x="52" y="93"/>
                        <a:pt x="52" y="93"/>
                        <a:pt x="52" y="91"/>
                      </a:cubicBezTo>
                      <a:cubicBezTo>
                        <a:pt x="51" y="89"/>
                        <a:pt x="50" y="87"/>
                        <a:pt x="48" y="85"/>
                      </a:cubicBezTo>
                      <a:cubicBezTo>
                        <a:pt x="47" y="84"/>
                        <a:pt x="45" y="84"/>
                        <a:pt x="44" y="83"/>
                      </a:cubicBezTo>
                      <a:cubicBezTo>
                        <a:pt x="40" y="82"/>
                        <a:pt x="37" y="81"/>
                        <a:pt x="33" y="81"/>
                      </a:cubicBezTo>
                      <a:cubicBezTo>
                        <a:pt x="29" y="80"/>
                        <a:pt x="26" y="79"/>
                        <a:pt x="22" y="78"/>
                      </a:cubicBezTo>
                      <a:cubicBezTo>
                        <a:pt x="18" y="77"/>
                        <a:pt x="14" y="78"/>
                        <a:pt x="11" y="75"/>
                      </a:cubicBezTo>
                      <a:cubicBezTo>
                        <a:pt x="10" y="74"/>
                        <a:pt x="9" y="72"/>
                        <a:pt x="8" y="69"/>
                      </a:cubicBezTo>
                      <a:cubicBezTo>
                        <a:pt x="8" y="68"/>
                        <a:pt x="7" y="66"/>
                        <a:pt x="6" y="65"/>
                      </a:cubicBezTo>
                      <a:cubicBezTo>
                        <a:pt x="6" y="61"/>
                        <a:pt x="5" y="58"/>
                        <a:pt x="4" y="55"/>
                      </a:cubicBezTo>
                      <a:cubicBezTo>
                        <a:pt x="3" y="51"/>
                        <a:pt x="1" y="47"/>
                        <a:pt x="1" y="44"/>
                      </a:cubicBezTo>
                      <a:cubicBezTo>
                        <a:pt x="0" y="40"/>
                        <a:pt x="1" y="36"/>
                        <a:pt x="1" y="33"/>
                      </a:cubicBezTo>
                      <a:cubicBezTo>
                        <a:pt x="1" y="29"/>
                        <a:pt x="2" y="26"/>
                        <a:pt x="4" y="23"/>
                      </a:cubicBezTo>
                      <a:cubicBezTo>
                        <a:pt x="5" y="20"/>
                        <a:pt x="9" y="17"/>
                        <a:pt x="11" y="14"/>
                      </a:cubicBezTo>
                      <a:cubicBezTo>
                        <a:pt x="12" y="12"/>
                        <a:pt x="14" y="11"/>
                        <a:pt x="15" y="9"/>
                      </a:cubicBezTo>
                      <a:cubicBezTo>
                        <a:pt x="15" y="9"/>
                        <a:pt x="16" y="8"/>
                        <a:pt x="17" y="7"/>
                      </a:cubicBezTo>
                      <a:cubicBezTo>
                        <a:pt x="18" y="7"/>
                        <a:pt x="18" y="7"/>
                        <a:pt x="19" y="7"/>
                      </a:cubicBezTo>
                      <a:cubicBezTo>
                        <a:pt x="20" y="6"/>
                        <a:pt x="21" y="6"/>
                        <a:pt x="21" y="5"/>
                      </a:cubicBezTo>
                      <a:cubicBezTo>
                        <a:pt x="22" y="5"/>
                        <a:pt x="23" y="5"/>
                        <a:pt x="24" y="5"/>
                      </a:cubicBezTo>
                      <a:cubicBezTo>
                        <a:pt x="23" y="7"/>
                        <a:pt x="22" y="9"/>
                        <a:pt x="21" y="11"/>
                      </a:cubicBezTo>
                      <a:cubicBezTo>
                        <a:pt x="20" y="14"/>
                        <a:pt x="19" y="18"/>
                        <a:pt x="18" y="21"/>
                      </a:cubicBezTo>
                      <a:cubicBezTo>
                        <a:pt x="15" y="27"/>
                        <a:pt x="14" y="33"/>
                        <a:pt x="14" y="40"/>
                      </a:cubicBezTo>
                      <a:cubicBezTo>
                        <a:pt x="15" y="44"/>
                        <a:pt x="16" y="46"/>
                        <a:pt x="19" y="48"/>
                      </a:cubicBezTo>
                      <a:cubicBezTo>
                        <a:pt x="21" y="49"/>
                        <a:pt x="27" y="51"/>
                        <a:pt x="29" y="50"/>
                      </a:cubicBezTo>
                      <a:cubicBezTo>
                        <a:pt x="35" y="47"/>
                        <a:pt x="28" y="35"/>
                        <a:pt x="28" y="31"/>
                      </a:cubicBezTo>
                      <a:cubicBezTo>
                        <a:pt x="26" y="23"/>
                        <a:pt x="29" y="19"/>
                        <a:pt x="36" y="16"/>
                      </a:cubicBezTo>
                      <a:cubicBezTo>
                        <a:pt x="39" y="15"/>
                        <a:pt x="43" y="14"/>
                        <a:pt x="43" y="10"/>
                      </a:cubicBezTo>
                      <a:cubicBezTo>
                        <a:pt x="44" y="7"/>
                        <a:pt x="43" y="3"/>
                        <a:pt x="44" y="0"/>
                      </a:cubicBezTo>
                      <a:cubicBezTo>
                        <a:pt x="46" y="3"/>
                        <a:pt x="50" y="4"/>
                        <a:pt x="52" y="7"/>
                      </a:cubicBezTo>
                      <a:cubicBezTo>
                        <a:pt x="55" y="9"/>
                        <a:pt x="57" y="12"/>
                        <a:pt x="60" y="15"/>
                      </a:cubicBezTo>
                      <a:cubicBezTo>
                        <a:pt x="63" y="17"/>
                        <a:pt x="66" y="19"/>
                        <a:pt x="69" y="21"/>
                      </a:cubicBezTo>
                      <a:cubicBezTo>
                        <a:pt x="72" y="24"/>
                        <a:pt x="74" y="26"/>
                        <a:pt x="78" y="27"/>
                      </a:cubicBezTo>
                      <a:cubicBezTo>
                        <a:pt x="85" y="29"/>
                        <a:pt x="92" y="30"/>
                        <a:pt x="100" y="32"/>
                      </a:cubicBezTo>
                      <a:cubicBezTo>
                        <a:pt x="107" y="33"/>
                        <a:pt x="115" y="34"/>
                        <a:pt x="122" y="34"/>
                      </a:cubicBezTo>
                      <a:cubicBezTo>
                        <a:pt x="125" y="34"/>
                        <a:pt x="128" y="34"/>
                        <a:pt x="130" y="33"/>
                      </a:cubicBezTo>
                      <a:cubicBezTo>
                        <a:pt x="131" y="28"/>
                        <a:pt x="129" y="20"/>
                        <a:pt x="134" y="18"/>
                      </a:cubicBezTo>
                      <a:cubicBezTo>
                        <a:pt x="139" y="16"/>
                        <a:pt x="143" y="20"/>
                        <a:pt x="147" y="23"/>
                      </a:cubicBezTo>
                      <a:cubicBezTo>
                        <a:pt x="151" y="26"/>
                        <a:pt x="156" y="28"/>
                        <a:pt x="160" y="31"/>
                      </a:cubicBezTo>
                      <a:cubicBezTo>
                        <a:pt x="163" y="32"/>
                        <a:pt x="167" y="35"/>
                        <a:pt x="170" y="37"/>
                      </a:cubicBezTo>
                      <a:cubicBezTo>
                        <a:pt x="173" y="38"/>
                        <a:pt x="178" y="40"/>
                        <a:pt x="180" y="43"/>
                      </a:cubicBezTo>
                      <a:cubicBezTo>
                        <a:pt x="181" y="46"/>
                        <a:pt x="179" y="50"/>
                        <a:pt x="181" y="53"/>
                      </a:cubicBezTo>
                      <a:cubicBezTo>
                        <a:pt x="183" y="56"/>
                        <a:pt x="190" y="58"/>
                        <a:pt x="194" y="59"/>
                      </a:cubicBezTo>
                      <a:cubicBezTo>
                        <a:pt x="195" y="60"/>
                        <a:pt x="196" y="60"/>
                        <a:pt x="197" y="6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 name="Freeform 8"/>
                <p:cNvSpPr/>
                <p:nvPr/>
              </p:nvSpPr>
              <p:spPr bwMode="auto">
                <a:xfrm>
                  <a:off x="13481028" y="4059235"/>
                  <a:ext cx="169862" cy="268287"/>
                </a:xfrm>
                <a:custGeom>
                  <a:avLst/>
                  <a:gdLst/>
                  <a:ahLst/>
                  <a:cxnLst>
                    <a:cxn ang="0">
                      <a:pos x="65" y="96"/>
                    </a:cxn>
                    <a:cxn ang="0">
                      <a:pos x="58" y="99"/>
                    </a:cxn>
                    <a:cxn ang="0">
                      <a:pos x="49" y="101"/>
                    </a:cxn>
                    <a:cxn ang="0">
                      <a:pos x="34" y="100"/>
                    </a:cxn>
                    <a:cxn ang="0">
                      <a:pos x="22" y="93"/>
                    </a:cxn>
                    <a:cxn ang="0">
                      <a:pos x="22" y="82"/>
                    </a:cxn>
                    <a:cxn ang="0">
                      <a:pos x="22" y="71"/>
                    </a:cxn>
                    <a:cxn ang="0">
                      <a:pos x="22" y="60"/>
                    </a:cxn>
                    <a:cxn ang="0">
                      <a:pos x="19" y="50"/>
                    </a:cxn>
                    <a:cxn ang="0">
                      <a:pos x="18" y="46"/>
                    </a:cxn>
                    <a:cxn ang="0">
                      <a:pos x="16" y="44"/>
                    </a:cxn>
                    <a:cxn ang="0">
                      <a:pos x="13" y="42"/>
                    </a:cxn>
                    <a:cxn ang="0">
                      <a:pos x="11" y="47"/>
                    </a:cxn>
                    <a:cxn ang="0">
                      <a:pos x="8" y="49"/>
                    </a:cxn>
                    <a:cxn ang="0">
                      <a:pos x="5" y="47"/>
                    </a:cxn>
                    <a:cxn ang="0">
                      <a:pos x="0" y="36"/>
                    </a:cxn>
                    <a:cxn ang="0">
                      <a:pos x="5" y="24"/>
                    </a:cxn>
                    <a:cxn ang="0">
                      <a:pos x="13" y="9"/>
                    </a:cxn>
                    <a:cxn ang="0">
                      <a:pos x="20" y="2"/>
                    </a:cxn>
                    <a:cxn ang="0">
                      <a:pos x="21" y="0"/>
                    </a:cxn>
                    <a:cxn ang="0">
                      <a:pos x="21" y="0"/>
                    </a:cxn>
                    <a:cxn ang="0">
                      <a:pos x="30" y="3"/>
                    </a:cxn>
                    <a:cxn ang="0">
                      <a:pos x="39" y="12"/>
                    </a:cxn>
                    <a:cxn ang="0">
                      <a:pos x="48" y="19"/>
                    </a:cxn>
                    <a:cxn ang="0">
                      <a:pos x="63" y="34"/>
                    </a:cxn>
                    <a:cxn ang="0">
                      <a:pos x="58" y="46"/>
                    </a:cxn>
                    <a:cxn ang="0">
                      <a:pos x="56" y="55"/>
                    </a:cxn>
                    <a:cxn ang="0">
                      <a:pos x="55" y="59"/>
                    </a:cxn>
                    <a:cxn ang="0">
                      <a:pos x="55" y="64"/>
                    </a:cxn>
                    <a:cxn ang="0">
                      <a:pos x="55" y="73"/>
                    </a:cxn>
                    <a:cxn ang="0">
                      <a:pos x="58" y="83"/>
                    </a:cxn>
                    <a:cxn ang="0">
                      <a:pos x="61" y="87"/>
                    </a:cxn>
                    <a:cxn ang="0">
                      <a:pos x="62" y="92"/>
                    </a:cxn>
                    <a:cxn ang="0">
                      <a:pos x="65" y="96"/>
                    </a:cxn>
                  </a:cxnLst>
                  <a:rect l="0" t="0" r="r" b="b"/>
                  <a:pathLst>
                    <a:path w="65" h="102">
                      <a:moveTo>
                        <a:pt x="65" y="96"/>
                      </a:moveTo>
                      <a:cubicBezTo>
                        <a:pt x="62" y="97"/>
                        <a:pt x="60" y="98"/>
                        <a:pt x="58" y="99"/>
                      </a:cubicBezTo>
                      <a:cubicBezTo>
                        <a:pt x="55" y="100"/>
                        <a:pt x="52" y="101"/>
                        <a:pt x="49" y="101"/>
                      </a:cubicBezTo>
                      <a:cubicBezTo>
                        <a:pt x="44" y="102"/>
                        <a:pt x="39" y="101"/>
                        <a:pt x="34" y="100"/>
                      </a:cubicBezTo>
                      <a:cubicBezTo>
                        <a:pt x="29" y="99"/>
                        <a:pt x="24" y="98"/>
                        <a:pt x="22" y="93"/>
                      </a:cubicBezTo>
                      <a:cubicBezTo>
                        <a:pt x="21" y="90"/>
                        <a:pt x="22" y="86"/>
                        <a:pt x="22" y="82"/>
                      </a:cubicBezTo>
                      <a:cubicBezTo>
                        <a:pt x="22" y="71"/>
                        <a:pt x="22" y="71"/>
                        <a:pt x="22" y="71"/>
                      </a:cubicBezTo>
                      <a:cubicBezTo>
                        <a:pt x="22" y="68"/>
                        <a:pt x="22" y="64"/>
                        <a:pt x="22" y="60"/>
                      </a:cubicBezTo>
                      <a:cubicBezTo>
                        <a:pt x="22" y="57"/>
                        <a:pt x="20" y="53"/>
                        <a:pt x="19" y="50"/>
                      </a:cubicBezTo>
                      <a:cubicBezTo>
                        <a:pt x="19" y="48"/>
                        <a:pt x="19" y="48"/>
                        <a:pt x="18" y="46"/>
                      </a:cubicBezTo>
                      <a:cubicBezTo>
                        <a:pt x="18" y="45"/>
                        <a:pt x="17" y="45"/>
                        <a:pt x="16" y="44"/>
                      </a:cubicBezTo>
                      <a:cubicBezTo>
                        <a:pt x="16" y="42"/>
                        <a:pt x="15" y="39"/>
                        <a:pt x="13" y="42"/>
                      </a:cubicBezTo>
                      <a:cubicBezTo>
                        <a:pt x="12" y="44"/>
                        <a:pt x="12" y="45"/>
                        <a:pt x="11" y="47"/>
                      </a:cubicBezTo>
                      <a:cubicBezTo>
                        <a:pt x="10" y="48"/>
                        <a:pt x="9" y="48"/>
                        <a:pt x="8" y="49"/>
                      </a:cubicBezTo>
                      <a:cubicBezTo>
                        <a:pt x="7" y="49"/>
                        <a:pt x="6" y="48"/>
                        <a:pt x="5" y="47"/>
                      </a:cubicBezTo>
                      <a:cubicBezTo>
                        <a:pt x="3" y="45"/>
                        <a:pt x="0" y="40"/>
                        <a:pt x="0" y="36"/>
                      </a:cubicBezTo>
                      <a:cubicBezTo>
                        <a:pt x="0" y="32"/>
                        <a:pt x="3" y="28"/>
                        <a:pt x="5" y="24"/>
                      </a:cubicBezTo>
                      <a:cubicBezTo>
                        <a:pt x="7" y="19"/>
                        <a:pt x="9" y="13"/>
                        <a:pt x="13" y="9"/>
                      </a:cubicBezTo>
                      <a:cubicBezTo>
                        <a:pt x="16" y="7"/>
                        <a:pt x="18" y="4"/>
                        <a:pt x="20" y="2"/>
                      </a:cubicBezTo>
                      <a:cubicBezTo>
                        <a:pt x="20" y="1"/>
                        <a:pt x="21" y="1"/>
                        <a:pt x="21" y="0"/>
                      </a:cubicBezTo>
                      <a:cubicBezTo>
                        <a:pt x="21" y="0"/>
                        <a:pt x="21" y="0"/>
                        <a:pt x="21" y="0"/>
                      </a:cubicBezTo>
                      <a:cubicBezTo>
                        <a:pt x="24" y="1"/>
                        <a:pt x="27" y="2"/>
                        <a:pt x="30" y="3"/>
                      </a:cubicBezTo>
                      <a:cubicBezTo>
                        <a:pt x="34" y="5"/>
                        <a:pt x="36" y="9"/>
                        <a:pt x="39" y="12"/>
                      </a:cubicBezTo>
                      <a:cubicBezTo>
                        <a:pt x="42" y="15"/>
                        <a:pt x="45" y="16"/>
                        <a:pt x="48" y="19"/>
                      </a:cubicBezTo>
                      <a:cubicBezTo>
                        <a:pt x="52" y="25"/>
                        <a:pt x="57" y="31"/>
                        <a:pt x="63" y="34"/>
                      </a:cubicBezTo>
                      <a:cubicBezTo>
                        <a:pt x="61" y="38"/>
                        <a:pt x="59" y="42"/>
                        <a:pt x="58" y="46"/>
                      </a:cubicBezTo>
                      <a:cubicBezTo>
                        <a:pt x="57" y="49"/>
                        <a:pt x="57" y="52"/>
                        <a:pt x="56" y="55"/>
                      </a:cubicBezTo>
                      <a:cubicBezTo>
                        <a:pt x="56" y="56"/>
                        <a:pt x="55" y="58"/>
                        <a:pt x="55" y="59"/>
                      </a:cubicBezTo>
                      <a:cubicBezTo>
                        <a:pt x="54" y="61"/>
                        <a:pt x="55" y="63"/>
                        <a:pt x="55" y="64"/>
                      </a:cubicBezTo>
                      <a:cubicBezTo>
                        <a:pt x="55" y="67"/>
                        <a:pt x="54" y="70"/>
                        <a:pt x="55" y="73"/>
                      </a:cubicBezTo>
                      <a:cubicBezTo>
                        <a:pt x="55" y="77"/>
                        <a:pt x="57" y="80"/>
                        <a:pt x="58" y="83"/>
                      </a:cubicBezTo>
                      <a:cubicBezTo>
                        <a:pt x="59" y="84"/>
                        <a:pt x="60" y="85"/>
                        <a:pt x="61" y="87"/>
                      </a:cubicBezTo>
                      <a:cubicBezTo>
                        <a:pt x="61" y="89"/>
                        <a:pt x="61" y="90"/>
                        <a:pt x="62" y="92"/>
                      </a:cubicBezTo>
                      <a:cubicBezTo>
                        <a:pt x="63" y="93"/>
                        <a:pt x="64" y="95"/>
                        <a:pt x="65" y="9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 name="Freeform 9"/>
                <p:cNvSpPr/>
                <p:nvPr/>
              </p:nvSpPr>
              <p:spPr bwMode="auto">
                <a:xfrm>
                  <a:off x="13622315" y="4148135"/>
                  <a:ext cx="147637" cy="163512"/>
                </a:xfrm>
                <a:custGeom>
                  <a:avLst/>
                  <a:gdLst/>
                  <a:ahLst/>
                  <a:cxnLst>
                    <a:cxn ang="0">
                      <a:pos x="52" y="33"/>
                    </a:cxn>
                    <a:cxn ang="0">
                      <a:pos x="52" y="38"/>
                    </a:cxn>
                    <a:cxn ang="0">
                      <a:pos x="50" y="44"/>
                    </a:cxn>
                    <a:cxn ang="0">
                      <a:pos x="50" y="47"/>
                    </a:cxn>
                    <a:cxn ang="0">
                      <a:pos x="41" y="49"/>
                    </a:cxn>
                    <a:cxn ang="0">
                      <a:pos x="37" y="50"/>
                    </a:cxn>
                    <a:cxn ang="0">
                      <a:pos x="32" y="53"/>
                    </a:cxn>
                    <a:cxn ang="0">
                      <a:pos x="23" y="57"/>
                    </a:cxn>
                    <a:cxn ang="0">
                      <a:pos x="13" y="61"/>
                    </a:cxn>
                    <a:cxn ang="0">
                      <a:pos x="11" y="62"/>
                    </a:cxn>
                    <a:cxn ang="0">
                      <a:pos x="8" y="58"/>
                    </a:cxn>
                    <a:cxn ang="0">
                      <a:pos x="7" y="53"/>
                    </a:cxn>
                    <a:cxn ang="0">
                      <a:pos x="4" y="49"/>
                    </a:cxn>
                    <a:cxn ang="0">
                      <a:pos x="1" y="39"/>
                    </a:cxn>
                    <a:cxn ang="0">
                      <a:pos x="1" y="30"/>
                    </a:cxn>
                    <a:cxn ang="0">
                      <a:pos x="1" y="25"/>
                    </a:cxn>
                    <a:cxn ang="0">
                      <a:pos x="2" y="21"/>
                    </a:cxn>
                    <a:cxn ang="0">
                      <a:pos x="4" y="12"/>
                    </a:cxn>
                    <a:cxn ang="0">
                      <a:pos x="9" y="0"/>
                    </a:cxn>
                    <a:cxn ang="0">
                      <a:pos x="12" y="2"/>
                    </a:cxn>
                    <a:cxn ang="0">
                      <a:pos x="25" y="5"/>
                    </a:cxn>
                    <a:cxn ang="0">
                      <a:pos x="36" y="3"/>
                    </a:cxn>
                    <a:cxn ang="0">
                      <a:pos x="56" y="5"/>
                    </a:cxn>
                    <a:cxn ang="0">
                      <a:pos x="49" y="13"/>
                    </a:cxn>
                    <a:cxn ang="0">
                      <a:pos x="46" y="21"/>
                    </a:cxn>
                    <a:cxn ang="0">
                      <a:pos x="49" y="25"/>
                    </a:cxn>
                    <a:cxn ang="0">
                      <a:pos x="52" y="33"/>
                    </a:cxn>
                  </a:cxnLst>
                  <a:rect l="0" t="0" r="r" b="b"/>
                  <a:pathLst>
                    <a:path w="56" h="62">
                      <a:moveTo>
                        <a:pt x="52" y="33"/>
                      </a:moveTo>
                      <a:cubicBezTo>
                        <a:pt x="52" y="35"/>
                        <a:pt x="52" y="37"/>
                        <a:pt x="52" y="38"/>
                      </a:cubicBezTo>
                      <a:cubicBezTo>
                        <a:pt x="51" y="40"/>
                        <a:pt x="50" y="42"/>
                        <a:pt x="50" y="44"/>
                      </a:cubicBezTo>
                      <a:cubicBezTo>
                        <a:pt x="50" y="45"/>
                        <a:pt x="50" y="46"/>
                        <a:pt x="50" y="47"/>
                      </a:cubicBezTo>
                      <a:cubicBezTo>
                        <a:pt x="47" y="48"/>
                        <a:pt x="44" y="49"/>
                        <a:pt x="41" y="49"/>
                      </a:cubicBezTo>
                      <a:cubicBezTo>
                        <a:pt x="40" y="50"/>
                        <a:pt x="39" y="50"/>
                        <a:pt x="37" y="50"/>
                      </a:cubicBezTo>
                      <a:cubicBezTo>
                        <a:pt x="35" y="51"/>
                        <a:pt x="34" y="52"/>
                        <a:pt x="32" y="53"/>
                      </a:cubicBezTo>
                      <a:cubicBezTo>
                        <a:pt x="29" y="54"/>
                        <a:pt x="26" y="56"/>
                        <a:pt x="23" y="57"/>
                      </a:cubicBezTo>
                      <a:cubicBezTo>
                        <a:pt x="20" y="58"/>
                        <a:pt x="17" y="60"/>
                        <a:pt x="13" y="61"/>
                      </a:cubicBezTo>
                      <a:cubicBezTo>
                        <a:pt x="12" y="62"/>
                        <a:pt x="12" y="62"/>
                        <a:pt x="11" y="62"/>
                      </a:cubicBezTo>
                      <a:cubicBezTo>
                        <a:pt x="10" y="61"/>
                        <a:pt x="9" y="59"/>
                        <a:pt x="8" y="58"/>
                      </a:cubicBezTo>
                      <a:cubicBezTo>
                        <a:pt x="7" y="56"/>
                        <a:pt x="7" y="55"/>
                        <a:pt x="7" y="53"/>
                      </a:cubicBezTo>
                      <a:cubicBezTo>
                        <a:pt x="6" y="51"/>
                        <a:pt x="5" y="50"/>
                        <a:pt x="4" y="49"/>
                      </a:cubicBezTo>
                      <a:cubicBezTo>
                        <a:pt x="3" y="46"/>
                        <a:pt x="1" y="43"/>
                        <a:pt x="1" y="39"/>
                      </a:cubicBezTo>
                      <a:cubicBezTo>
                        <a:pt x="0" y="36"/>
                        <a:pt x="1" y="33"/>
                        <a:pt x="1" y="30"/>
                      </a:cubicBezTo>
                      <a:cubicBezTo>
                        <a:pt x="1" y="29"/>
                        <a:pt x="0" y="27"/>
                        <a:pt x="1" y="25"/>
                      </a:cubicBezTo>
                      <a:cubicBezTo>
                        <a:pt x="1" y="24"/>
                        <a:pt x="2" y="22"/>
                        <a:pt x="2" y="21"/>
                      </a:cubicBezTo>
                      <a:cubicBezTo>
                        <a:pt x="3" y="18"/>
                        <a:pt x="3" y="15"/>
                        <a:pt x="4" y="12"/>
                      </a:cubicBezTo>
                      <a:cubicBezTo>
                        <a:pt x="5" y="8"/>
                        <a:pt x="7" y="4"/>
                        <a:pt x="9" y="0"/>
                      </a:cubicBezTo>
                      <a:cubicBezTo>
                        <a:pt x="10" y="1"/>
                        <a:pt x="11" y="1"/>
                        <a:pt x="12" y="2"/>
                      </a:cubicBezTo>
                      <a:cubicBezTo>
                        <a:pt x="15" y="3"/>
                        <a:pt x="21" y="5"/>
                        <a:pt x="25" y="5"/>
                      </a:cubicBezTo>
                      <a:cubicBezTo>
                        <a:pt x="29" y="5"/>
                        <a:pt x="32" y="3"/>
                        <a:pt x="36" y="3"/>
                      </a:cubicBezTo>
                      <a:cubicBezTo>
                        <a:pt x="43" y="3"/>
                        <a:pt x="49" y="4"/>
                        <a:pt x="56" y="5"/>
                      </a:cubicBezTo>
                      <a:cubicBezTo>
                        <a:pt x="54" y="8"/>
                        <a:pt x="51" y="10"/>
                        <a:pt x="49" y="13"/>
                      </a:cubicBezTo>
                      <a:cubicBezTo>
                        <a:pt x="48" y="15"/>
                        <a:pt x="45" y="18"/>
                        <a:pt x="46" y="21"/>
                      </a:cubicBezTo>
                      <a:cubicBezTo>
                        <a:pt x="46" y="23"/>
                        <a:pt x="48" y="24"/>
                        <a:pt x="49" y="25"/>
                      </a:cubicBezTo>
                      <a:cubicBezTo>
                        <a:pt x="51" y="28"/>
                        <a:pt x="52" y="30"/>
                        <a:pt x="52"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 name="Freeform 10"/>
                <p:cNvSpPr/>
                <p:nvPr/>
              </p:nvSpPr>
              <p:spPr bwMode="auto">
                <a:xfrm>
                  <a:off x="13741377" y="4162424"/>
                  <a:ext cx="117475" cy="146050"/>
                </a:xfrm>
                <a:custGeom>
                  <a:avLst/>
                  <a:gdLst/>
                  <a:ahLst/>
                  <a:cxnLst>
                    <a:cxn ang="0">
                      <a:pos x="45" y="27"/>
                    </a:cxn>
                    <a:cxn ang="0">
                      <a:pos x="43" y="28"/>
                    </a:cxn>
                    <a:cxn ang="0">
                      <a:pos x="37" y="38"/>
                    </a:cxn>
                    <a:cxn ang="0">
                      <a:pos x="34" y="42"/>
                    </a:cxn>
                    <a:cxn ang="0">
                      <a:pos x="32" y="45"/>
                    </a:cxn>
                    <a:cxn ang="0">
                      <a:pos x="29" y="47"/>
                    </a:cxn>
                    <a:cxn ang="0">
                      <a:pos x="28" y="49"/>
                    </a:cxn>
                    <a:cxn ang="0">
                      <a:pos x="26" y="51"/>
                    </a:cxn>
                    <a:cxn ang="0">
                      <a:pos x="21" y="54"/>
                    </a:cxn>
                    <a:cxn ang="0">
                      <a:pos x="11" y="55"/>
                    </a:cxn>
                    <a:cxn ang="0">
                      <a:pos x="5" y="54"/>
                    </a:cxn>
                    <a:cxn ang="0">
                      <a:pos x="4" y="49"/>
                    </a:cxn>
                    <a:cxn ang="0">
                      <a:pos x="4" y="44"/>
                    </a:cxn>
                    <a:cxn ang="0">
                      <a:pos x="5" y="42"/>
                    </a:cxn>
                    <a:cxn ang="0">
                      <a:pos x="5" y="39"/>
                    </a:cxn>
                    <a:cxn ang="0">
                      <a:pos x="7" y="33"/>
                    </a:cxn>
                    <a:cxn ang="0">
                      <a:pos x="7" y="28"/>
                    </a:cxn>
                    <a:cxn ang="0">
                      <a:pos x="4" y="20"/>
                    </a:cxn>
                    <a:cxn ang="0">
                      <a:pos x="1" y="16"/>
                    </a:cxn>
                    <a:cxn ang="0">
                      <a:pos x="4" y="8"/>
                    </a:cxn>
                    <a:cxn ang="0">
                      <a:pos x="11" y="0"/>
                    </a:cxn>
                    <a:cxn ang="0">
                      <a:pos x="14" y="1"/>
                    </a:cxn>
                    <a:cxn ang="0">
                      <a:pos x="27" y="7"/>
                    </a:cxn>
                    <a:cxn ang="0">
                      <a:pos x="36" y="16"/>
                    </a:cxn>
                    <a:cxn ang="0">
                      <a:pos x="45" y="27"/>
                    </a:cxn>
                  </a:cxnLst>
                  <a:rect l="0" t="0" r="r" b="b"/>
                  <a:pathLst>
                    <a:path w="45" h="56">
                      <a:moveTo>
                        <a:pt x="45" y="27"/>
                      </a:moveTo>
                      <a:cubicBezTo>
                        <a:pt x="44" y="27"/>
                        <a:pt x="44" y="27"/>
                        <a:pt x="43" y="28"/>
                      </a:cubicBezTo>
                      <a:cubicBezTo>
                        <a:pt x="41" y="31"/>
                        <a:pt x="39" y="35"/>
                        <a:pt x="37" y="38"/>
                      </a:cubicBezTo>
                      <a:cubicBezTo>
                        <a:pt x="36" y="39"/>
                        <a:pt x="35" y="41"/>
                        <a:pt x="34" y="42"/>
                      </a:cubicBezTo>
                      <a:cubicBezTo>
                        <a:pt x="33" y="43"/>
                        <a:pt x="33" y="44"/>
                        <a:pt x="32" y="45"/>
                      </a:cubicBezTo>
                      <a:cubicBezTo>
                        <a:pt x="32" y="46"/>
                        <a:pt x="30" y="46"/>
                        <a:pt x="29" y="47"/>
                      </a:cubicBezTo>
                      <a:cubicBezTo>
                        <a:pt x="29" y="48"/>
                        <a:pt x="29" y="48"/>
                        <a:pt x="28" y="49"/>
                      </a:cubicBezTo>
                      <a:cubicBezTo>
                        <a:pt x="28" y="50"/>
                        <a:pt x="27" y="50"/>
                        <a:pt x="26" y="51"/>
                      </a:cubicBezTo>
                      <a:cubicBezTo>
                        <a:pt x="25" y="52"/>
                        <a:pt x="23" y="53"/>
                        <a:pt x="21" y="54"/>
                      </a:cubicBezTo>
                      <a:cubicBezTo>
                        <a:pt x="18" y="55"/>
                        <a:pt x="15" y="55"/>
                        <a:pt x="11" y="55"/>
                      </a:cubicBezTo>
                      <a:cubicBezTo>
                        <a:pt x="9" y="55"/>
                        <a:pt x="6" y="56"/>
                        <a:pt x="5" y="54"/>
                      </a:cubicBezTo>
                      <a:cubicBezTo>
                        <a:pt x="4" y="53"/>
                        <a:pt x="4" y="50"/>
                        <a:pt x="4" y="49"/>
                      </a:cubicBezTo>
                      <a:cubicBezTo>
                        <a:pt x="3" y="47"/>
                        <a:pt x="4" y="45"/>
                        <a:pt x="4" y="44"/>
                      </a:cubicBezTo>
                      <a:cubicBezTo>
                        <a:pt x="4" y="43"/>
                        <a:pt x="5" y="43"/>
                        <a:pt x="5" y="42"/>
                      </a:cubicBezTo>
                      <a:cubicBezTo>
                        <a:pt x="5" y="41"/>
                        <a:pt x="5" y="40"/>
                        <a:pt x="5" y="39"/>
                      </a:cubicBezTo>
                      <a:cubicBezTo>
                        <a:pt x="5" y="37"/>
                        <a:pt x="6" y="35"/>
                        <a:pt x="7" y="33"/>
                      </a:cubicBezTo>
                      <a:cubicBezTo>
                        <a:pt x="7" y="32"/>
                        <a:pt x="7" y="30"/>
                        <a:pt x="7" y="28"/>
                      </a:cubicBezTo>
                      <a:cubicBezTo>
                        <a:pt x="7" y="25"/>
                        <a:pt x="6" y="23"/>
                        <a:pt x="4" y="20"/>
                      </a:cubicBezTo>
                      <a:cubicBezTo>
                        <a:pt x="3" y="19"/>
                        <a:pt x="1" y="18"/>
                        <a:pt x="1" y="16"/>
                      </a:cubicBezTo>
                      <a:cubicBezTo>
                        <a:pt x="0" y="13"/>
                        <a:pt x="3" y="10"/>
                        <a:pt x="4" y="8"/>
                      </a:cubicBezTo>
                      <a:cubicBezTo>
                        <a:pt x="6" y="5"/>
                        <a:pt x="9" y="3"/>
                        <a:pt x="11" y="0"/>
                      </a:cubicBezTo>
                      <a:cubicBezTo>
                        <a:pt x="12" y="1"/>
                        <a:pt x="13" y="1"/>
                        <a:pt x="14" y="1"/>
                      </a:cubicBezTo>
                      <a:cubicBezTo>
                        <a:pt x="19" y="3"/>
                        <a:pt x="23" y="4"/>
                        <a:pt x="27" y="7"/>
                      </a:cubicBezTo>
                      <a:cubicBezTo>
                        <a:pt x="31" y="9"/>
                        <a:pt x="33" y="13"/>
                        <a:pt x="36" y="16"/>
                      </a:cubicBezTo>
                      <a:cubicBezTo>
                        <a:pt x="39" y="19"/>
                        <a:pt x="42" y="23"/>
                        <a:pt x="45" y="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 name="Freeform 11"/>
                <p:cNvSpPr/>
                <p:nvPr/>
              </p:nvSpPr>
              <p:spPr bwMode="auto">
                <a:xfrm>
                  <a:off x="12690454" y="4400549"/>
                  <a:ext cx="501649" cy="733425"/>
                </a:xfrm>
                <a:custGeom>
                  <a:avLst/>
                  <a:gdLst/>
                  <a:ahLst/>
                  <a:cxnLst>
                    <a:cxn ang="0">
                      <a:pos x="186" y="204"/>
                    </a:cxn>
                    <a:cxn ang="0">
                      <a:pos x="180" y="225"/>
                    </a:cxn>
                    <a:cxn ang="0">
                      <a:pos x="183" y="236"/>
                    </a:cxn>
                    <a:cxn ang="0">
                      <a:pos x="177" y="257"/>
                    </a:cxn>
                    <a:cxn ang="0">
                      <a:pos x="175" y="261"/>
                    </a:cxn>
                    <a:cxn ang="0">
                      <a:pos x="169" y="276"/>
                    </a:cxn>
                    <a:cxn ang="0">
                      <a:pos x="165" y="277"/>
                    </a:cxn>
                    <a:cxn ang="0">
                      <a:pos x="146" y="259"/>
                    </a:cxn>
                    <a:cxn ang="0">
                      <a:pos x="100" y="231"/>
                    </a:cxn>
                    <a:cxn ang="0">
                      <a:pos x="75" y="198"/>
                    </a:cxn>
                    <a:cxn ang="0">
                      <a:pos x="57" y="164"/>
                    </a:cxn>
                    <a:cxn ang="0">
                      <a:pos x="31" y="112"/>
                    </a:cxn>
                    <a:cxn ang="0">
                      <a:pos x="16" y="92"/>
                    </a:cxn>
                    <a:cxn ang="0">
                      <a:pos x="3" y="70"/>
                    </a:cxn>
                    <a:cxn ang="0">
                      <a:pos x="4" y="51"/>
                    </a:cxn>
                    <a:cxn ang="0">
                      <a:pos x="16" y="44"/>
                    </a:cxn>
                    <a:cxn ang="0">
                      <a:pos x="16" y="61"/>
                    </a:cxn>
                    <a:cxn ang="0">
                      <a:pos x="36" y="67"/>
                    </a:cxn>
                    <a:cxn ang="0">
                      <a:pos x="48" y="51"/>
                    </a:cxn>
                    <a:cxn ang="0">
                      <a:pos x="62" y="37"/>
                    </a:cxn>
                    <a:cxn ang="0">
                      <a:pos x="79" y="27"/>
                    </a:cxn>
                    <a:cxn ang="0">
                      <a:pos x="87" y="14"/>
                    </a:cxn>
                    <a:cxn ang="0">
                      <a:pos x="90" y="8"/>
                    </a:cxn>
                    <a:cxn ang="0">
                      <a:pos x="98" y="0"/>
                    </a:cxn>
                    <a:cxn ang="0">
                      <a:pos x="124" y="23"/>
                    </a:cxn>
                    <a:cxn ang="0">
                      <a:pos x="145" y="27"/>
                    </a:cxn>
                    <a:cxn ang="0">
                      <a:pos x="163" y="31"/>
                    </a:cxn>
                    <a:cxn ang="0">
                      <a:pos x="159" y="49"/>
                    </a:cxn>
                    <a:cxn ang="0">
                      <a:pos x="160" y="53"/>
                    </a:cxn>
                    <a:cxn ang="0">
                      <a:pos x="148" y="62"/>
                    </a:cxn>
                    <a:cxn ang="0">
                      <a:pos x="143" y="63"/>
                    </a:cxn>
                    <a:cxn ang="0">
                      <a:pos x="128" y="76"/>
                    </a:cxn>
                    <a:cxn ang="0">
                      <a:pos x="124" y="82"/>
                    </a:cxn>
                    <a:cxn ang="0">
                      <a:pos x="122" y="87"/>
                    </a:cxn>
                    <a:cxn ang="0">
                      <a:pos x="116" y="97"/>
                    </a:cxn>
                    <a:cxn ang="0">
                      <a:pos x="114" y="110"/>
                    </a:cxn>
                    <a:cxn ang="0">
                      <a:pos x="129" y="134"/>
                    </a:cxn>
                    <a:cxn ang="0">
                      <a:pos x="141" y="143"/>
                    </a:cxn>
                    <a:cxn ang="0">
                      <a:pos x="156" y="142"/>
                    </a:cxn>
                    <a:cxn ang="0">
                      <a:pos x="160" y="142"/>
                    </a:cxn>
                    <a:cxn ang="0">
                      <a:pos x="163" y="156"/>
                    </a:cxn>
                    <a:cxn ang="0">
                      <a:pos x="170" y="161"/>
                    </a:cxn>
                    <a:cxn ang="0">
                      <a:pos x="189" y="181"/>
                    </a:cxn>
                  </a:cxnLst>
                  <a:rect l="0" t="0" r="r" b="b"/>
                  <a:pathLst>
                    <a:path w="191" h="279">
                      <a:moveTo>
                        <a:pt x="187" y="199"/>
                      </a:moveTo>
                      <a:cubicBezTo>
                        <a:pt x="186" y="201"/>
                        <a:pt x="186" y="202"/>
                        <a:pt x="186" y="204"/>
                      </a:cubicBezTo>
                      <a:cubicBezTo>
                        <a:pt x="185" y="208"/>
                        <a:pt x="185" y="211"/>
                        <a:pt x="184" y="215"/>
                      </a:cubicBezTo>
                      <a:cubicBezTo>
                        <a:pt x="182" y="218"/>
                        <a:pt x="181" y="221"/>
                        <a:pt x="180" y="225"/>
                      </a:cubicBezTo>
                      <a:cubicBezTo>
                        <a:pt x="180" y="227"/>
                        <a:pt x="180" y="229"/>
                        <a:pt x="180" y="230"/>
                      </a:cubicBezTo>
                      <a:cubicBezTo>
                        <a:pt x="180" y="232"/>
                        <a:pt x="182" y="234"/>
                        <a:pt x="183" y="236"/>
                      </a:cubicBezTo>
                      <a:cubicBezTo>
                        <a:pt x="183" y="240"/>
                        <a:pt x="183" y="243"/>
                        <a:pt x="183" y="247"/>
                      </a:cubicBezTo>
                      <a:cubicBezTo>
                        <a:pt x="183" y="250"/>
                        <a:pt x="179" y="254"/>
                        <a:pt x="177" y="257"/>
                      </a:cubicBezTo>
                      <a:cubicBezTo>
                        <a:pt x="177" y="257"/>
                        <a:pt x="177" y="257"/>
                        <a:pt x="177" y="258"/>
                      </a:cubicBezTo>
                      <a:cubicBezTo>
                        <a:pt x="176" y="259"/>
                        <a:pt x="175" y="260"/>
                        <a:pt x="175" y="261"/>
                      </a:cubicBezTo>
                      <a:cubicBezTo>
                        <a:pt x="174" y="263"/>
                        <a:pt x="174" y="265"/>
                        <a:pt x="173" y="267"/>
                      </a:cubicBezTo>
                      <a:cubicBezTo>
                        <a:pt x="172" y="270"/>
                        <a:pt x="171" y="273"/>
                        <a:pt x="169" y="276"/>
                      </a:cubicBezTo>
                      <a:cubicBezTo>
                        <a:pt x="168" y="278"/>
                        <a:pt x="167" y="279"/>
                        <a:pt x="165" y="279"/>
                      </a:cubicBezTo>
                      <a:cubicBezTo>
                        <a:pt x="165" y="278"/>
                        <a:pt x="165" y="277"/>
                        <a:pt x="165" y="277"/>
                      </a:cubicBezTo>
                      <a:cubicBezTo>
                        <a:pt x="164" y="274"/>
                        <a:pt x="159" y="269"/>
                        <a:pt x="157" y="267"/>
                      </a:cubicBezTo>
                      <a:cubicBezTo>
                        <a:pt x="154" y="263"/>
                        <a:pt x="150" y="261"/>
                        <a:pt x="146" y="259"/>
                      </a:cubicBezTo>
                      <a:cubicBezTo>
                        <a:pt x="138" y="254"/>
                        <a:pt x="130" y="252"/>
                        <a:pt x="124" y="245"/>
                      </a:cubicBezTo>
                      <a:cubicBezTo>
                        <a:pt x="117" y="239"/>
                        <a:pt x="108" y="235"/>
                        <a:pt x="100" y="231"/>
                      </a:cubicBezTo>
                      <a:cubicBezTo>
                        <a:pt x="92" y="226"/>
                        <a:pt x="84" y="220"/>
                        <a:pt x="78" y="213"/>
                      </a:cubicBezTo>
                      <a:cubicBezTo>
                        <a:pt x="75" y="209"/>
                        <a:pt x="76" y="204"/>
                        <a:pt x="75" y="198"/>
                      </a:cubicBezTo>
                      <a:cubicBezTo>
                        <a:pt x="75" y="192"/>
                        <a:pt x="69" y="188"/>
                        <a:pt x="66" y="183"/>
                      </a:cubicBezTo>
                      <a:cubicBezTo>
                        <a:pt x="62" y="177"/>
                        <a:pt x="59" y="172"/>
                        <a:pt x="57" y="164"/>
                      </a:cubicBezTo>
                      <a:cubicBezTo>
                        <a:pt x="54" y="155"/>
                        <a:pt x="52" y="147"/>
                        <a:pt x="47" y="139"/>
                      </a:cubicBezTo>
                      <a:cubicBezTo>
                        <a:pt x="42" y="130"/>
                        <a:pt x="37" y="120"/>
                        <a:pt x="31" y="112"/>
                      </a:cubicBezTo>
                      <a:cubicBezTo>
                        <a:pt x="28" y="109"/>
                        <a:pt x="25" y="106"/>
                        <a:pt x="23" y="102"/>
                      </a:cubicBezTo>
                      <a:cubicBezTo>
                        <a:pt x="21" y="98"/>
                        <a:pt x="20" y="95"/>
                        <a:pt x="16" y="92"/>
                      </a:cubicBezTo>
                      <a:cubicBezTo>
                        <a:pt x="12" y="89"/>
                        <a:pt x="10" y="85"/>
                        <a:pt x="9" y="81"/>
                      </a:cubicBezTo>
                      <a:cubicBezTo>
                        <a:pt x="7" y="77"/>
                        <a:pt x="6" y="74"/>
                        <a:pt x="3" y="70"/>
                      </a:cubicBezTo>
                      <a:cubicBezTo>
                        <a:pt x="1" y="67"/>
                        <a:pt x="0" y="64"/>
                        <a:pt x="0" y="60"/>
                      </a:cubicBezTo>
                      <a:cubicBezTo>
                        <a:pt x="0" y="57"/>
                        <a:pt x="1" y="53"/>
                        <a:pt x="4" y="51"/>
                      </a:cubicBezTo>
                      <a:cubicBezTo>
                        <a:pt x="7" y="49"/>
                        <a:pt x="11" y="48"/>
                        <a:pt x="14" y="45"/>
                      </a:cubicBezTo>
                      <a:cubicBezTo>
                        <a:pt x="14" y="45"/>
                        <a:pt x="15" y="44"/>
                        <a:pt x="16" y="44"/>
                      </a:cubicBezTo>
                      <a:cubicBezTo>
                        <a:pt x="17" y="46"/>
                        <a:pt x="17" y="48"/>
                        <a:pt x="17" y="50"/>
                      </a:cubicBezTo>
                      <a:cubicBezTo>
                        <a:pt x="17" y="54"/>
                        <a:pt x="14" y="58"/>
                        <a:pt x="16" y="61"/>
                      </a:cubicBezTo>
                      <a:cubicBezTo>
                        <a:pt x="17" y="64"/>
                        <a:pt x="23" y="66"/>
                        <a:pt x="26" y="66"/>
                      </a:cubicBezTo>
                      <a:cubicBezTo>
                        <a:pt x="30" y="67"/>
                        <a:pt x="33" y="67"/>
                        <a:pt x="36" y="67"/>
                      </a:cubicBezTo>
                      <a:cubicBezTo>
                        <a:pt x="41" y="67"/>
                        <a:pt x="41" y="63"/>
                        <a:pt x="43" y="60"/>
                      </a:cubicBezTo>
                      <a:cubicBezTo>
                        <a:pt x="44" y="57"/>
                        <a:pt x="46" y="54"/>
                        <a:pt x="48" y="51"/>
                      </a:cubicBezTo>
                      <a:cubicBezTo>
                        <a:pt x="49" y="48"/>
                        <a:pt x="50" y="44"/>
                        <a:pt x="52" y="42"/>
                      </a:cubicBezTo>
                      <a:cubicBezTo>
                        <a:pt x="54" y="39"/>
                        <a:pt x="59" y="38"/>
                        <a:pt x="62" y="37"/>
                      </a:cubicBezTo>
                      <a:cubicBezTo>
                        <a:pt x="65" y="36"/>
                        <a:pt x="68" y="35"/>
                        <a:pt x="70" y="34"/>
                      </a:cubicBezTo>
                      <a:cubicBezTo>
                        <a:pt x="74" y="33"/>
                        <a:pt x="76" y="30"/>
                        <a:pt x="79" y="27"/>
                      </a:cubicBezTo>
                      <a:cubicBezTo>
                        <a:pt x="81" y="26"/>
                        <a:pt x="83" y="24"/>
                        <a:pt x="84" y="22"/>
                      </a:cubicBezTo>
                      <a:cubicBezTo>
                        <a:pt x="86" y="20"/>
                        <a:pt x="86" y="17"/>
                        <a:pt x="87" y="14"/>
                      </a:cubicBezTo>
                      <a:cubicBezTo>
                        <a:pt x="87" y="13"/>
                        <a:pt x="88" y="12"/>
                        <a:pt x="88" y="11"/>
                      </a:cubicBezTo>
                      <a:cubicBezTo>
                        <a:pt x="89" y="10"/>
                        <a:pt x="89" y="9"/>
                        <a:pt x="90" y="8"/>
                      </a:cubicBezTo>
                      <a:cubicBezTo>
                        <a:pt x="91" y="6"/>
                        <a:pt x="93" y="2"/>
                        <a:pt x="95" y="1"/>
                      </a:cubicBezTo>
                      <a:cubicBezTo>
                        <a:pt x="96" y="1"/>
                        <a:pt x="97" y="1"/>
                        <a:pt x="98" y="0"/>
                      </a:cubicBezTo>
                      <a:cubicBezTo>
                        <a:pt x="101" y="2"/>
                        <a:pt x="104" y="4"/>
                        <a:pt x="106" y="6"/>
                      </a:cubicBezTo>
                      <a:cubicBezTo>
                        <a:pt x="113" y="11"/>
                        <a:pt x="116" y="19"/>
                        <a:pt x="124" y="23"/>
                      </a:cubicBezTo>
                      <a:cubicBezTo>
                        <a:pt x="127" y="25"/>
                        <a:pt x="130" y="27"/>
                        <a:pt x="134" y="27"/>
                      </a:cubicBezTo>
                      <a:cubicBezTo>
                        <a:pt x="138" y="27"/>
                        <a:pt x="141" y="27"/>
                        <a:pt x="145" y="27"/>
                      </a:cubicBezTo>
                      <a:cubicBezTo>
                        <a:pt x="148" y="27"/>
                        <a:pt x="151" y="28"/>
                        <a:pt x="155" y="28"/>
                      </a:cubicBezTo>
                      <a:cubicBezTo>
                        <a:pt x="158" y="28"/>
                        <a:pt x="162" y="27"/>
                        <a:pt x="163" y="31"/>
                      </a:cubicBezTo>
                      <a:cubicBezTo>
                        <a:pt x="163" y="34"/>
                        <a:pt x="161" y="36"/>
                        <a:pt x="160" y="39"/>
                      </a:cubicBezTo>
                      <a:cubicBezTo>
                        <a:pt x="160" y="41"/>
                        <a:pt x="158" y="47"/>
                        <a:pt x="159" y="49"/>
                      </a:cubicBezTo>
                      <a:cubicBezTo>
                        <a:pt x="160" y="50"/>
                        <a:pt x="162" y="51"/>
                        <a:pt x="163" y="51"/>
                      </a:cubicBezTo>
                      <a:cubicBezTo>
                        <a:pt x="162" y="52"/>
                        <a:pt x="161" y="52"/>
                        <a:pt x="160" y="53"/>
                      </a:cubicBezTo>
                      <a:cubicBezTo>
                        <a:pt x="158" y="55"/>
                        <a:pt x="155" y="56"/>
                        <a:pt x="152" y="59"/>
                      </a:cubicBezTo>
                      <a:cubicBezTo>
                        <a:pt x="151" y="60"/>
                        <a:pt x="149" y="61"/>
                        <a:pt x="148" y="62"/>
                      </a:cubicBezTo>
                      <a:cubicBezTo>
                        <a:pt x="147" y="62"/>
                        <a:pt x="146" y="63"/>
                        <a:pt x="146" y="63"/>
                      </a:cubicBezTo>
                      <a:cubicBezTo>
                        <a:pt x="145" y="63"/>
                        <a:pt x="144" y="63"/>
                        <a:pt x="143" y="63"/>
                      </a:cubicBezTo>
                      <a:cubicBezTo>
                        <a:pt x="140" y="65"/>
                        <a:pt x="136" y="68"/>
                        <a:pt x="133" y="70"/>
                      </a:cubicBezTo>
                      <a:cubicBezTo>
                        <a:pt x="132" y="72"/>
                        <a:pt x="130" y="74"/>
                        <a:pt x="128" y="76"/>
                      </a:cubicBezTo>
                      <a:cubicBezTo>
                        <a:pt x="128" y="77"/>
                        <a:pt x="127" y="78"/>
                        <a:pt x="126" y="79"/>
                      </a:cubicBezTo>
                      <a:cubicBezTo>
                        <a:pt x="126" y="80"/>
                        <a:pt x="125" y="81"/>
                        <a:pt x="124" y="82"/>
                      </a:cubicBezTo>
                      <a:cubicBezTo>
                        <a:pt x="124" y="83"/>
                        <a:pt x="124" y="83"/>
                        <a:pt x="124" y="84"/>
                      </a:cubicBezTo>
                      <a:cubicBezTo>
                        <a:pt x="123" y="85"/>
                        <a:pt x="123" y="86"/>
                        <a:pt x="122" y="87"/>
                      </a:cubicBezTo>
                      <a:cubicBezTo>
                        <a:pt x="121" y="88"/>
                        <a:pt x="121" y="90"/>
                        <a:pt x="120" y="91"/>
                      </a:cubicBezTo>
                      <a:cubicBezTo>
                        <a:pt x="119" y="93"/>
                        <a:pt x="117" y="95"/>
                        <a:pt x="116" y="97"/>
                      </a:cubicBezTo>
                      <a:cubicBezTo>
                        <a:pt x="116" y="99"/>
                        <a:pt x="116" y="102"/>
                        <a:pt x="116" y="104"/>
                      </a:cubicBezTo>
                      <a:cubicBezTo>
                        <a:pt x="116" y="106"/>
                        <a:pt x="114" y="108"/>
                        <a:pt x="114" y="110"/>
                      </a:cubicBezTo>
                      <a:cubicBezTo>
                        <a:pt x="113" y="115"/>
                        <a:pt x="114" y="121"/>
                        <a:pt x="117" y="125"/>
                      </a:cubicBezTo>
                      <a:cubicBezTo>
                        <a:pt x="120" y="129"/>
                        <a:pt x="125" y="131"/>
                        <a:pt x="129" y="134"/>
                      </a:cubicBezTo>
                      <a:cubicBezTo>
                        <a:pt x="131" y="135"/>
                        <a:pt x="133" y="137"/>
                        <a:pt x="134" y="138"/>
                      </a:cubicBezTo>
                      <a:cubicBezTo>
                        <a:pt x="137" y="140"/>
                        <a:pt x="139" y="141"/>
                        <a:pt x="141" y="143"/>
                      </a:cubicBezTo>
                      <a:cubicBezTo>
                        <a:pt x="144" y="145"/>
                        <a:pt x="148" y="149"/>
                        <a:pt x="152" y="147"/>
                      </a:cubicBezTo>
                      <a:cubicBezTo>
                        <a:pt x="154" y="146"/>
                        <a:pt x="155" y="143"/>
                        <a:pt x="156" y="142"/>
                      </a:cubicBezTo>
                      <a:cubicBezTo>
                        <a:pt x="157" y="140"/>
                        <a:pt x="158" y="137"/>
                        <a:pt x="159" y="135"/>
                      </a:cubicBezTo>
                      <a:cubicBezTo>
                        <a:pt x="161" y="136"/>
                        <a:pt x="160" y="140"/>
                        <a:pt x="160" y="142"/>
                      </a:cubicBezTo>
                      <a:cubicBezTo>
                        <a:pt x="161" y="144"/>
                        <a:pt x="161" y="147"/>
                        <a:pt x="161" y="149"/>
                      </a:cubicBezTo>
                      <a:cubicBezTo>
                        <a:pt x="162" y="152"/>
                        <a:pt x="163" y="154"/>
                        <a:pt x="163" y="156"/>
                      </a:cubicBezTo>
                      <a:cubicBezTo>
                        <a:pt x="164" y="158"/>
                        <a:pt x="165" y="160"/>
                        <a:pt x="167" y="160"/>
                      </a:cubicBezTo>
                      <a:cubicBezTo>
                        <a:pt x="168" y="161"/>
                        <a:pt x="169" y="161"/>
                        <a:pt x="170" y="161"/>
                      </a:cubicBezTo>
                      <a:cubicBezTo>
                        <a:pt x="173" y="163"/>
                        <a:pt x="177" y="167"/>
                        <a:pt x="180" y="167"/>
                      </a:cubicBezTo>
                      <a:cubicBezTo>
                        <a:pt x="184" y="167"/>
                        <a:pt x="189" y="177"/>
                        <a:pt x="189" y="181"/>
                      </a:cubicBezTo>
                      <a:cubicBezTo>
                        <a:pt x="191" y="187"/>
                        <a:pt x="189" y="193"/>
                        <a:pt x="187" y="19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 name="Freeform 12"/>
                <p:cNvSpPr/>
                <p:nvPr/>
              </p:nvSpPr>
              <p:spPr bwMode="auto">
                <a:xfrm>
                  <a:off x="12699979" y="4327524"/>
                  <a:ext cx="247650" cy="249237"/>
                </a:xfrm>
                <a:custGeom>
                  <a:avLst/>
                  <a:gdLst/>
                  <a:ahLst/>
                  <a:cxnLst>
                    <a:cxn ang="0">
                      <a:pos x="94" y="28"/>
                    </a:cxn>
                    <a:cxn ang="0">
                      <a:pos x="91" y="29"/>
                    </a:cxn>
                    <a:cxn ang="0">
                      <a:pos x="86" y="36"/>
                    </a:cxn>
                    <a:cxn ang="0">
                      <a:pos x="84" y="39"/>
                    </a:cxn>
                    <a:cxn ang="0">
                      <a:pos x="83" y="42"/>
                    </a:cxn>
                    <a:cxn ang="0">
                      <a:pos x="80" y="50"/>
                    </a:cxn>
                    <a:cxn ang="0">
                      <a:pos x="75" y="55"/>
                    </a:cxn>
                    <a:cxn ang="0">
                      <a:pos x="66" y="62"/>
                    </a:cxn>
                    <a:cxn ang="0">
                      <a:pos x="58" y="65"/>
                    </a:cxn>
                    <a:cxn ang="0">
                      <a:pos x="48" y="70"/>
                    </a:cxn>
                    <a:cxn ang="0">
                      <a:pos x="44" y="79"/>
                    </a:cxn>
                    <a:cxn ang="0">
                      <a:pos x="39" y="88"/>
                    </a:cxn>
                    <a:cxn ang="0">
                      <a:pos x="32" y="95"/>
                    </a:cxn>
                    <a:cxn ang="0">
                      <a:pos x="22" y="94"/>
                    </a:cxn>
                    <a:cxn ang="0">
                      <a:pos x="12" y="89"/>
                    </a:cxn>
                    <a:cxn ang="0">
                      <a:pos x="13" y="78"/>
                    </a:cxn>
                    <a:cxn ang="0">
                      <a:pos x="12" y="72"/>
                    </a:cxn>
                    <a:cxn ang="0">
                      <a:pos x="17" y="66"/>
                    </a:cxn>
                    <a:cxn ang="0">
                      <a:pos x="17" y="57"/>
                    </a:cxn>
                    <a:cxn ang="0">
                      <a:pos x="11" y="57"/>
                    </a:cxn>
                    <a:cxn ang="0">
                      <a:pos x="7" y="63"/>
                    </a:cxn>
                    <a:cxn ang="0">
                      <a:pos x="2" y="58"/>
                    </a:cxn>
                    <a:cxn ang="0">
                      <a:pos x="0" y="51"/>
                    </a:cxn>
                    <a:cxn ang="0">
                      <a:pos x="5" y="38"/>
                    </a:cxn>
                    <a:cxn ang="0">
                      <a:pos x="10" y="28"/>
                    </a:cxn>
                    <a:cxn ang="0">
                      <a:pos x="24" y="7"/>
                    </a:cxn>
                    <a:cxn ang="0">
                      <a:pos x="29" y="0"/>
                    </a:cxn>
                    <a:cxn ang="0">
                      <a:pos x="36" y="4"/>
                    </a:cxn>
                    <a:cxn ang="0">
                      <a:pos x="44" y="6"/>
                    </a:cxn>
                    <a:cxn ang="0">
                      <a:pos x="52" y="9"/>
                    </a:cxn>
                    <a:cxn ang="0">
                      <a:pos x="64" y="15"/>
                    </a:cxn>
                    <a:cxn ang="0">
                      <a:pos x="72" y="18"/>
                    </a:cxn>
                    <a:cxn ang="0">
                      <a:pos x="75" y="20"/>
                    </a:cxn>
                    <a:cxn ang="0">
                      <a:pos x="79" y="21"/>
                    </a:cxn>
                    <a:cxn ang="0">
                      <a:pos x="82" y="22"/>
                    </a:cxn>
                    <a:cxn ang="0">
                      <a:pos x="85" y="23"/>
                    </a:cxn>
                    <a:cxn ang="0">
                      <a:pos x="92" y="27"/>
                    </a:cxn>
                    <a:cxn ang="0">
                      <a:pos x="94" y="28"/>
                    </a:cxn>
                  </a:cxnLst>
                  <a:rect l="0" t="0" r="r" b="b"/>
                  <a:pathLst>
                    <a:path w="94" h="95">
                      <a:moveTo>
                        <a:pt x="94" y="28"/>
                      </a:moveTo>
                      <a:cubicBezTo>
                        <a:pt x="93" y="29"/>
                        <a:pt x="92" y="29"/>
                        <a:pt x="91" y="29"/>
                      </a:cubicBezTo>
                      <a:cubicBezTo>
                        <a:pt x="89" y="30"/>
                        <a:pt x="87" y="34"/>
                        <a:pt x="86" y="36"/>
                      </a:cubicBezTo>
                      <a:cubicBezTo>
                        <a:pt x="85" y="37"/>
                        <a:pt x="85" y="38"/>
                        <a:pt x="84" y="39"/>
                      </a:cubicBezTo>
                      <a:cubicBezTo>
                        <a:pt x="84" y="40"/>
                        <a:pt x="83" y="41"/>
                        <a:pt x="83" y="42"/>
                      </a:cubicBezTo>
                      <a:cubicBezTo>
                        <a:pt x="82" y="45"/>
                        <a:pt x="82" y="48"/>
                        <a:pt x="80" y="50"/>
                      </a:cubicBezTo>
                      <a:cubicBezTo>
                        <a:pt x="79" y="52"/>
                        <a:pt x="77" y="54"/>
                        <a:pt x="75" y="55"/>
                      </a:cubicBezTo>
                      <a:cubicBezTo>
                        <a:pt x="72" y="58"/>
                        <a:pt x="70" y="61"/>
                        <a:pt x="66" y="62"/>
                      </a:cubicBezTo>
                      <a:cubicBezTo>
                        <a:pt x="64" y="63"/>
                        <a:pt x="61" y="64"/>
                        <a:pt x="58" y="65"/>
                      </a:cubicBezTo>
                      <a:cubicBezTo>
                        <a:pt x="55" y="66"/>
                        <a:pt x="50" y="67"/>
                        <a:pt x="48" y="70"/>
                      </a:cubicBezTo>
                      <a:cubicBezTo>
                        <a:pt x="46" y="72"/>
                        <a:pt x="45" y="76"/>
                        <a:pt x="44" y="79"/>
                      </a:cubicBezTo>
                      <a:cubicBezTo>
                        <a:pt x="42" y="82"/>
                        <a:pt x="40" y="85"/>
                        <a:pt x="39" y="88"/>
                      </a:cubicBezTo>
                      <a:cubicBezTo>
                        <a:pt x="37" y="91"/>
                        <a:pt x="37" y="95"/>
                        <a:pt x="32" y="95"/>
                      </a:cubicBezTo>
                      <a:cubicBezTo>
                        <a:pt x="29" y="95"/>
                        <a:pt x="26" y="95"/>
                        <a:pt x="22" y="94"/>
                      </a:cubicBezTo>
                      <a:cubicBezTo>
                        <a:pt x="19" y="94"/>
                        <a:pt x="13" y="92"/>
                        <a:pt x="12" y="89"/>
                      </a:cubicBezTo>
                      <a:cubicBezTo>
                        <a:pt x="10" y="86"/>
                        <a:pt x="13" y="82"/>
                        <a:pt x="13" y="78"/>
                      </a:cubicBezTo>
                      <a:cubicBezTo>
                        <a:pt x="13" y="76"/>
                        <a:pt x="13" y="74"/>
                        <a:pt x="12" y="72"/>
                      </a:cubicBezTo>
                      <a:cubicBezTo>
                        <a:pt x="14" y="70"/>
                        <a:pt x="16" y="69"/>
                        <a:pt x="17" y="66"/>
                      </a:cubicBezTo>
                      <a:cubicBezTo>
                        <a:pt x="18" y="64"/>
                        <a:pt x="19" y="58"/>
                        <a:pt x="17" y="57"/>
                      </a:cubicBezTo>
                      <a:cubicBezTo>
                        <a:pt x="16" y="55"/>
                        <a:pt x="13" y="55"/>
                        <a:pt x="11" y="57"/>
                      </a:cubicBezTo>
                      <a:cubicBezTo>
                        <a:pt x="9" y="58"/>
                        <a:pt x="10" y="62"/>
                        <a:pt x="7" y="63"/>
                      </a:cubicBezTo>
                      <a:cubicBezTo>
                        <a:pt x="6" y="63"/>
                        <a:pt x="3" y="59"/>
                        <a:pt x="2" y="58"/>
                      </a:cubicBezTo>
                      <a:cubicBezTo>
                        <a:pt x="1" y="56"/>
                        <a:pt x="0" y="53"/>
                        <a:pt x="0" y="51"/>
                      </a:cubicBezTo>
                      <a:cubicBezTo>
                        <a:pt x="0" y="46"/>
                        <a:pt x="2" y="42"/>
                        <a:pt x="5" y="38"/>
                      </a:cubicBezTo>
                      <a:cubicBezTo>
                        <a:pt x="7" y="35"/>
                        <a:pt x="8" y="32"/>
                        <a:pt x="10" y="28"/>
                      </a:cubicBezTo>
                      <a:cubicBezTo>
                        <a:pt x="13" y="20"/>
                        <a:pt x="19" y="14"/>
                        <a:pt x="24" y="7"/>
                      </a:cubicBezTo>
                      <a:cubicBezTo>
                        <a:pt x="26" y="5"/>
                        <a:pt x="27" y="3"/>
                        <a:pt x="29" y="0"/>
                      </a:cubicBezTo>
                      <a:cubicBezTo>
                        <a:pt x="31" y="2"/>
                        <a:pt x="34" y="3"/>
                        <a:pt x="36" y="4"/>
                      </a:cubicBezTo>
                      <a:cubicBezTo>
                        <a:pt x="39" y="5"/>
                        <a:pt x="41" y="6"/>
                        <a:pt x="44" y="6"/>
                      </a:cubicBezTo>
                      <a:cubicBezTo>
                        <a:pt x="46" y="7"/>
                        <a:pt x="49" y="8"/>
                        <a:pt x="52" y="9"/>
                      </a:cubicBezTo>
                      <a:cubicBezTo>
                        <a:pt x="56" y="11"/>
                        <a:pt x="60" y="13"/>
                        <a:pt x="64" y="15"/>
                      </a:cubicBezTo>
                      <a:cubicBezTo>
                        <a:pt x="66" y="16"/>
                        <a:pt x="69" y="17"/>
                        <a:pt x="72" y="18"/>
                      </a:cubicBezTo>
                      <a:cubicBezTo>
                        <a:pt x="73" y="18"/>
                        <a:pt x="74" y="19"/>
                        <a:pt x="75" y="20"/>
                      </a:cubicBezTo>
                      <a:cubicBezTo>
                        <a:pt x="76" y="20"/>
                        <a:pt x="77" y="20"/>
                        <a:pt x="79" y="21"/>
                      </a:cubicBezTo>
                      <a:cubicBezTo>
                        <a:pt x="80" y="21"/>
                        <a:pt x="81" y="22"/>
                        <a:pt x="82" y="22"/>
                      </a:cubicBezTo>
                      <a:cubicBezTo>
                        <a:pt x="83" y="23"/>
                        <a:pt x="84" y="23"/>
                        <a:pt x="85" y="23"/>
                      </a:cubicBezTo>
                      <a:cubicBezTo>
                        <a:pt x="87" y="24"/>
                        <a:pt x="89" y="26"/>
                        <a:pt x="92" y="27"/>
                      </a:cubicBezTo>
                      <a:cubicBezTo>
                        <a:pt x="92" y="28"/>
                        <a:pt x="93" y="28"/>
                        <a:pt x="94" y="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2" name="Freeform 13"/>
                <p:cNvSpPr/>
                <p:nvPr/>
              </p:nvSpPr>
              <p:spPr bwMode="auto">
                <a:xfrm>
                  <a:off x="12987316" y="4162424"/>
                  <a:ext cx="1528760" cy="1597024"/>
                </a:xfrm>
                <a:custGeom>
                  <a:avLst/>
                  <a:gdLst/>
                  <a:ahLst/>
                  <a:cxnLst>
                    <a:cxn ang="0">
                      <a:pos x="569" y="234"/>
                    </a:cxn>
                    <a:cxn ang="0">
                      <a:pos x="534" y="278"/>
                    </a:cxn>
                    <a:cxn ang="0">
                      <a:pos x="518" y="327"/>
                    </a:cxn>
                    <a:cxn ang="0">
                      <a:pos x="501" y="396"/>
                    </a:cxn>
                    <a:cxn ang="0">
                      <a:pos x="455" y="440"/>
                    </a:cxn>
                    <a:cxn ang="0">
                      <a:pos x="414" y="458"/>
                    </a:cxn>
                    <a:cxn ang="0">
                      <a:pos x="373" y="500"/>
                    </a:cxn>
                    <a:cxn ang="0">
                      <a:pos x="351" y="572"/>
                    </a:cxn>
                    <a:cxn ang="0">
                      <a:pos x="341" y="576"/>
                    </a:cxn>
                    <a:cxn ang="0">
                      <a:pos x="334" y="567"/>
                    </a:cxn>
                    <a:cxn ang="0">
                      <a:pos x="309" y="605"/>
                    </a:cxn>
                    <a:cxn ang="0">
                      <a:pos x="279" y="580"/>
                    </a:cxn>
                    <a:cxn ang="0">
                      <a:pos x="246" y="558"/>
                    </a:cxn>
                    <a:cxn ang="0">
                      <a:pos x="277" y="523"/>
                    </a:cxn>
                    <a:cxn ang="0">
                      <a:pos x="301" y="498"/>
                    </a:cxn>
                    <a:cxn ang="0">
                      <a:pos x="297" y="466"/>
                    </a:cxn>
                    <a:cxn ang="0">
                      <a:pos x="277" y="451"/>
                    </a:cxn>
                    <a:cxn ang="0">
                      <a:pos x="245" y="418"/>
                    </a:cxn>
                    <a:cxn ang="0">
                      <a:pos x="235" y="388"/>
                    </a:cxn>
                    <a:cxn ang="0">
                      <a:pos x="240" y="366"/>
                    </a:cxn>
                    <a:cxn ang="0">
                      <a:pos x="200" y="322"/>
                    </a:cxn>
                    <a:cxn ang="0">
                      <a:pos x="177" y="287"/>
                    </a:cxn>
                    <a:cxn ang="0">
                      <a:pos x="136" y="261"/>
                    </a:cxn>
                    <a:cxn ang="0">
                      <a:pos x="120" y="231"/>
                    </a:cxn>
                    <a:cxn ang="0">
                      <a:pos x="65" y="251"/>
                    </a:cxn>
                    <a:cxn ang="0">
                      <a:pos x="48" y="240"/>
                    </a:cxn>
                    <a:cxn ang="0">
                      <a:pos x="39" y="238"/>
                    </a:cxn>
                    <a:cxn ang="0">
                      <a:pos x="4" y="216"/>
                    </a:cxn>
                    <a:cxn ang="0">
                      <a:pos x="7" y="182"/>
                    </a:cxn>
                    <a:cxn ang="0">
                      <a:pos x="13" y="170"/>
                    </a:cxn>
                    <a:cxn ang="0">
                      <a:pos x="33" y="154"/>
                    </a:cxn>
                    <a:cxn ang="0">
                      <a:pos x="50" y="142"/>
                    </a:cxn>
                    <a:cxn ang="0">
                      <a:pos x="66" y="115"/>
                    </a:cxn>
                    <a:cxn ang="0">
                      <a:pos x="57" y="88"/>
                    </a:cxn>
                    <a:cxn ang="0">
                      <a:pos x="63" y="61"/>
                    </a:cxn>
                    <a:cxn ang="0">
                      <a:pos x="101" y="60"/>
                    </a:cxn>
                    <a:cxn ang="0">
                      <a:pos x="130" y="71"/>
                    </a:cxn>
                    <a:cxn ang="0">
                      <a:pos x="151" y="54"/>
                    </a:cxn>
                    <a:cxn ang="0">
                      <a:pos x="140" y="26"/>
                    </a:cxn>
                    <a:cxn ang="0">
                      <a:pos x="176" y="25"/>
                    </a:cxn>
                    <a:cxn ang="0">
                      <a:pos x="195" y="11"/>
                    </a:cxn>
                    <a:cxn ang="0">
                      <a:pos x="204" y="5"/>
                    </a:cxn>
                    <a:cxn ang="0">
                      <a:pos x="210" y="32"/>
                    </a:cxn>
                    <a:cxn ang="0">
                      <a:pos x="237" y="62"/>
                    </a:cxn>
                    <a:cxn ang="0">
                      <a:pos x="265" y="52"/>
                    </a:cxn>
                    <a:cxn ang="0">
                      <a:pos x="292" y="42"/>
                    </a:cxn>
                    <a:cxn ang="0">
                      <a:pos x="298" y="55"/>
                    </a:cxn>
                    <a:cxn ang="0">
                      <a:pos x="316" y="47"/>
                    </a:cxn>
                    <a:cxn ang="0">
                      <a:pos x="330" y="28"/>
                    </a:cxn>
                    <a:cxn ang="0">
                      <a:pos x="356" y="67"/>
                    </a:cxn>
                    <a:cxn ang="0">
                      <a:pos x="338" y="94"/>
                    </a:cxn>
                    <a:cxn ang="0">
                      <a:pos x="377" y="96"/>
                    </a:cxn>
                    <a:cxn ang="0">
                      <a:pos x="362" y="117"/>
                    </a:cxn>
                    <a:cxn ang="0">
                      <a:pos x="413" y="100"/>
                    </a:cxn>
                    <a:cxn ang="0">
                      <a:pos x="438" y="117"/>
                    </a:cxn>
                    <a:cxn ang="0">
                      <a:pos x="465" y="126"/>
                    </a:cxn>
                    <a:cxn ang="0">
                      <a:pos x="537" y="151"/>
                    </a:cxn>
                    <a:cxn ang="0">
                      <a:pos x="581" y="203"/>
                    </a:cxn>
                  </a:cxnLst>
                  <a:rect l="0" t="0" r="r" b="b"/>
                  <a:pathLst>
                    <a:path w="582" h="608">
                      <a:moveTo>
                        <a:pt x="581" y="203"/>
                      </a:moveTo>
                      <a:cubicBezTo>
                        <a:pt x="581" y="207"/>
                        <a:pt x="579" y="210"/>
                        <a:pt x="578" y="213"/>
                      </a:cubicBezTo>
                      <a:cubicBezTo>
                        <a:pt x="577" y="217"/>
                        <a:pt x="577" y="222"/>
                        <a:pt x="575" y="226"/>
                      </a:cubicBezTo>
                      <a:cubicBezTo>
                        <a:pt x="574" y="230"/>
                        <a:pt x="572" y="231"/>
                        <a:pt x="569" y="234"/>
                      </a:cubicBezTo>
                      <a:cubicBezTo>
                        <a:pt x="566" y="236"/>
                        <a:pt x="564" y="239"/>
                        <a:pt x="562" y="242"/>
                      </a:cubicBezTo>
                      <a:cubicBezTo>
                        <a:pt x="560" y="245"/>
                        <a:pt x="557" y="249"/>
                        <a:pt x="555" y="251"/>
                      </a:cubicBezTo>
                      <a:cubicBezTo>
                        <a:pt x="553" y="254"/>
                        <a:pt x="549" y="255"/>
                        <a:pt x="547" y="258"/>
                      </a:cubicBezTo>
                      <a:cubicBezTo>
                        <a:pt x="542" y="265"/>
                        <a:pt x="539" y="272"/>
                        <a:pt x="534" y="278"/>
                      </a:cubicBezTo>
                      <a:cubicBezTo>
                        <a:pt x="530" y="282"/>
                        <a:pt x="524" y="283"/>
                        <a:pt x="522" y="288"/>
                      </a:cubicBezTo>
                      <a:cubicBezTo>
                        <a:pt x="521" y="291"/>
                        <a:pt x="520" y="295"/>
                        <a:pt x="520" y="297"/>
                      </a:cubicBezTo>
                      <a:cubicBezTo>
                        <a:pt x="519" y="302"/>
                        <a:pt x="518" y="305"/>
                        <a:pt x="518" y="310"/>
                      </a:cubicBezTo>
                      <a:cubicBezTo>
                        <a:pt x="519" y="315"/>
                        <a:pt x="518" y="321"/>
                        <a:pt x="518" y="327"/>
                      </a:cubicBezTo>
                      <a:cubicBezTo>
                        <a:pt x="518" y="334"/>
                        <a:pt x="517" y="342"/>
                        <a:pt x="516" y="349"/>
                      </a:cubicBezTo>
                      <a:cubicBezTo>
                        <a:pt x="515" y="353"/>
                        <a:pt x="514" y="357"/>
                        <a:pt x="513" y="361"/>
                      </a:cubicBezTo>
                      <a:cubicBezTo>
                        <a:pt x="512" y="364"/>
                        <a:pt x="511" y="368"/>
                        <a:pt x="510" y="372"/>
                      </a:cubicBezTo>
                      <a:cubicBezTo>
                        <a:pt x="507" y="380"/>
                        <a:pt x="505" y="388"/>
                        <a:pt x="501" y="396"/>
                      </a:cubicBezTo>
                      <a:cubicBezTo>
                        <a:pt x="498" y="403"/>
                        <a:pt x="496" y="409"/>
                        <a:pt x="492" y="415"/>
                      </a:cubicBezTo>
                      <a:cubicBezTo>
                        <a:pt x="488" y="421"/>
                        <a:pt x="486" y="430"/>
                        <a:pt x="480" y="434"/>
                      </a:cubicBezTo>
                      <a:cubicBezTo>
                        <a:pt x="477" y="436"/>
                        <a:pt x="472" y="436"/>
                        <a:pt x="468" y="437"/>
                      </a:cubicBezTo>
                      <a:cubicBezTo>
                        <a:pt x="464" y="438"/>
                        <a:pt x="460" y="439"/>
                        <a:pt x="455" y="440"/>
                      </a:cubicBezTo>
                      <a:cubicBezTo>
                        <a:pt x="452" y="440"/>
                        <a:pt x="448" y="441"/>
                        <a:pt x="444" y="441"/>
                      </a:cubicBezTo>
                      <a:cubicBezTo>
                        <a:pt x="440" y="442"/>
                        <a:pt x="436" y="444"/>
                        <a:pt x="433" y="446"/>
                      </a:cubicBezTo>
                      <a:cubicBezTo>
                        <a:pt x="429" y="448"/>
                        <a:pt x="428" y="451"/>
                        <a:pt x="425" y="453"/>
                      </a:cubicBezTo>
                      <a:cubicBezTo>
                        <a:pt x="421" y="455"/>
                        <a:pt x="417" y="456"/>
                        <a:pt x="414" y="458"/>
                      </a:cubicBezTo>
                      <a:cubicBezTo>
                        <a:pt x="407" y="462"/>
                        <a:pt x="400" y="465"/>
                        <a:pt x="394" y="470"/>
                      </a:cubicBezTo>
                      <a:cubicBezTo>
                        <a:pt x="390" y="472"/>
                        <a:pt x="387" y="474"/>
                        <a:pt x="384" y="477"/>
                      </a:cubicBezTo>
                      <a:cubicBezTo>
                        <a:pt x="381" y="480"/>
                        <a:pt x="380" y="484"/>
                        <a:pt x="378" y="488"/>
                      </a:cubicBezTo>
                      <a:cubicBezTo>
                        <a:pt x="376" y="492"/>
                        <a:pt x="374" y="495"/>
                        <a:pt x="373" y="500"/>
                      </a:cubicBezTo>
                      <a:cubicBezTo>
                        <a:pt x="372" y="503"/>
                        <a:pt x="372" y="507"/>
                        <a:pt x="373" y="511"/>
                      </a:cubicBezTo>
                      <a:cubicBezTo>
                        <a:pt x="375" y="523"/>
                        <a:pt x="372" y="532"/>
                        <a:pt x="367" y="543"/>
                      </a:cubicBezTo>
                      <a:cubicBezTo>
                        <a:pt x="364" y="551"/>
                        <a:pt x="358" y="558"/>
                        <a:pt x="354" y="566"/>
                      </a:cubicBezTo>
                      <a:cubicBezTo>
                        <a:pt x="353" y="568"/>
                        <a:pt x="353" y="570"/>
                        <a:pt x="351" y="572"/>
                      </a:cubicBezTo>
                      <a:cubicBezTo>
                        <a:pt x="348" y="576"/>
                        <a:pt x="345" y="580"/>
                        <a:pt x="342" y="584"/>
                      </a:cubicBezTo>
                      <a:cubicBezTo>
                        <a:pt x="339" y="588"/>
                        <a:pt x="336" y="594"/>
                        <a:pt x="331" y="595"/>
                      </a:cubicBezTo>
                      <a:cubicBezTo>
                        <a:pt x="330" y="591"/>
                        <a:pt x="334" y="589"/>
                        <a:pt x="335" y="586"/>
                      </a:cubicBezTo>
                      <a:cubicBezTo>
                        <a:pt x="337" y="582"/>
                        <a:pt x="339" y="579"/>
                        <a:pt x="341" y="576"/>
                      </a:cubicBezTo>
                      <a:cubicBezTo>
                        <a:pt x="342" y="573"/>
                        <a:pt x="343" y="570"/>
                        <a:pt x="345" y="567"/>
                      </a:cubicBezTo>
                      <a:cubicBezTo>
                        <a:pt x="347" y="564"/>
                        <a:pt x="349" y="560"/>
                        <a:pt x="345" y="559"/>
                      </a:cubicBezTo>
                      <a:cubicBezTo>
                        <a:pt x="343" y="558"/>
                        <a:pt x="336" y="557"/>
                        <a:pt x="335" y="558"/>
                      </a:cubicBezTo>
                      <a:cubicBezTo>
                        <a:pt x="333" y="559"/>
                        <a:pt x="334" y="564"/>
                        <a:pt x="334" y="567"/>
                      </a:cubicBezTo>
                      <a:cubicBezTo>
                        <a:pt x="333" y="570"/>
                        <a:pt x="331" y="573"/>
                        <a:pt x="330" y="576"/>
                      </a:cubicBezTo>
                      <a:cubicBezTo>
                        <a:pt x="328" y="580"/>
                        <a:pt x="326" y="583"/>
                        <a:pt x="324" y="587"/>
                      </a:cubicBezTo>
                      <a:cubicBezTo>
                        <a:pt x="321" y="595"/>
                        <a:pt x="316" y="601"/>
                        <a:pt x="312" y="608"/>
                      </a:cubicBezTo>
                      <a:cubicBezTo>
                        <a:pt x="311" y="607"/>
                        <a:pt x="310" y="606"/>
                        <a:pt x="309" y="605"/>
                      </a:cubicBezTo>
                      <a:cubicBezTo>
                        <a:pt x="306" y="602"/>
                        <a:pt x="304" y="599"/>
                        <a:pt x="301" y="597"/>
                      </a:cubicBezTo>
                      <a:cubicBezTo>
                        <a:pt x="298" y="594"/>
                        <a:pt x="294" y="592"/>
                        <a:pt x="291" y="590"/>
                      </a:cubicBezTo>
                      <a:cubicBezTo>
                        <a:pt x="289" y="588"/>
                        <a:pt x="287" y="586"/>
                        <a:pt x="285" y="584"/>
                      </a:cubicBezTo>
                      <a:cubicBezTo>
                        <a:pt x="283" y="583"/>
                        <a:pt x="281" y="582"/>
                        <a:pt x="279" y="580"/>
                      </a:cubicBezTo>
                      <a:cubicBezTo>
                        <a:pt x="275" y="577"/>
                        <a:pt x="271" y="574"/>
                        <a:pt x="267" y="571"/>
                      </a:cubicBezTo>
                      <a:cubicBezTo>
                        <a:pt x="264" y="569"/>
                        <a:pt x="262" y="566"/>
                        <a:pt x="258" y="564"/>
                      </a:cubicBezTo>
                      <a:cubicBezTo>
                        <a:pt x="255" y="563"/>
                        <a:pt x="251" y="562"/>
                        <a:pt x="248" y="560"/>
                      </a:cubicBezTo>
                      <a:cubicBezTo>
                        <a:pt x="247" y="559"/>
                        <a:pt x="247" y="559"/>
                        <a:pt x="246" y="558"/>
                      </a:cubicBezTo>
                      <a:cubicBezTo>
                        <a:pt x="248" y="555"/>
                        <a:pt x="249" y="552"/>
                        <a:pt x="252" y="550"/>
                      </a:cubicBezTo>
                      <a:cubicBezTo>
                        <a:pt x="255" y="547"/>
                        <a:pt x="258" y="545"/>
                        <a:pt x="261" y="542"/>
                      </a:cubicBezTo>
                      <a:cubicBezTo>
                        <a:pt x="263" y="540"/>
                        <a:pt x="266" y="537"/>
                        <a:pt x="268" y="534"/>
                      </a:cubicBezTo>
                      <a:cubicBezTo>
                        <a:pt x="270" y="530"/>
                        <a:pt x="273" y="527"/>
                        <a:pt x="277" y="523"/>
                      </a:cubicBezTo>
                      <a:cubicBezTo>
                        <a:pt x="279" y="521"/>
                        <a:pt x="282" y="520"/>
                        <a:pt x="286" y="519"/>
                      </a:cubicBezTo>
                      <a:cubicBezTo>
                        <a:pt x="289" y="518"/>
                        <a:pt x="290" y="515"/>
                        <a:pt x="293" y="513"/>
                      </a:cubicBezTo>
                      <a:cubicBezTo>
                        <a:pt x="296" y="511"/>
                        <a:pt x="299" y="510"/>
                        <a:pt x="300" y="508"/>
                      </a:cubicBezTo>
                      <a:cubicBezTo>
                        <a:pt x="302" y="505"/>
                        <a:pt x="302" y="501"/>
                        <a:pt x="301" y="498"/>
                      </a:cubicBezTo>
                      <a:cubicBezTo>
                        <a:pt x="301" y="496"/>
                        <a:pt x="301" y="493"/>
                        <a:pt x="301" y="491"/>
                      </a:cubicBezTo>
                      <a:cubicBezTo>
                        <a:pt x="301" y="490"/>
                        <a:pt x="300" y="488"/>
                        <a:pt x="300" y="486"/>
                      </a:cubicBezTo>
                      <a:cubicBezTo>
                        <a:pt x="300" y="483"/>
                        <a:pt x="300" y="480"/>
                        <a:pt x="300" y="477"/>
                      </a:cubicBezTo>
                      <a:cubicBezTo>
                        <a:pt x="300" y="473"/>
                        <a:pt x="299" y="469"/>
                        <a:pt x="297" y="466"/>
                      </a:cubicBezTo>
                      <a:cubicBezTo>
                        <a:pt x="296" y="465"/>
                        <a:pt x="296" y="465"/>
                        <a:pt x="296" y="465"/>
                      </a:cubicBezTo>
                      <a:cubicBezTo>
                        <a:pt x="295" y="464"/>
                        <a:pt x="294" y="463"/>
                        <a:pt x="292" y="462"/>
                      </a:cubicBezTo>
                      <a:cubicBezTo>
                        <a:pt x="291" y="461"/>
                        <a:pt x="289" y="461"/>
                        <a:pt x="288" y="461"/>
                      </a:cubicBezTo>
                      <a:cubicBezTo>
                        <a:pt x="283" y="459"/>
                        <a:pt x="280" y="455"/>
                        <a:pt x="277" y="451"/>
                      </a:cubicBezTo>
                      <a:cubicBezTo>
                        <a:pt x="274" y="448"/>
                        <a:pt x="274" y="444"/>
                        <a:pt x="274" y="439"/>
                      </a:cubicBezTo>
                      <a:cubicBezTo>
                        <a:pt x="274" y="434"/>
                        <a:pt x="273" y="431"/>
                        <a:pt x="267" y="429"/>
                      </a:cubicBezTo>
                      <a:cubicBezTo>
                        <a:pt x="263" y="428"/>
                        <a:pt x="258" y="431"/>
                        <a:pt x="253" y="429"/>
                      </a:cubicBezTo>
                      <a:cubicBezTo>
                        <a:pt x="249" y="427"/>
                        <a:pt x="247" y="422"/>
                        <a:pt x="245" y="418"/>
                      </a:cubicBezTo>
                      <a:cubicBezTo>
                        <a:pt x="244" y="416"/>
                        <a:pt x="243" y="413"/>
                        <a:pt x="242" y="410"/>
                      </a:cubicBezTo>
                      <a:cubicBezTo>
                        <a:pt x="240" y="408"/>
                        <a:pt x="239" y="406"/>
                        <a:pt x="238" y="404"/>
                      </a:cubicBezTo>
                      <a:cubicBezTo>
                        <a:pt x="235" y="400"/>
                        <a:pt x="235" y="394"/>
                        <a:pt x="235" y="389"/>
                      </a:cubicBezTo>
                      <a:cubicBezTo>
                        <a:pt x="235" y="389"/>
                        <a:pt x="235" y="388"/>
                        <a:pt x="235" y="388"/>
                      </a:cubicBezTo>
                      <a:cubicBezTo>
                        <a:pt x="236" y="385"/>
                        <a:pt x="236" y="381"/>
                        <a:pt x="237" y="377"/>
                      </a:cubicBezTo>
                      <a:cubicBezTo>
                        <a:pt x="238" y="376"/>
                        <a:pt x="239" y="374"/>
                        <a:pt x="239" y="372"/>
                      </a:cubicBezTo>
                      <a:cubicBezTo>
                        <a:pt x="240" y="371"/>
                        <a:pt x="239" y="370"/>
                        <a:pt x="239" y="369"/>
                      </a:cubicBezTo>
                      <a:cubicBezTo>
                        <a:pt x="240" y="368"/>
                        <a:pt x="240" y="368"/>
                        <a:pt x="240" y="366"/>
                      </a:cubicBezTo>
                      <a:cubicBezTo>
                        <a:pt x="240" y="362"/>
                        <a:pt x="240" y="357"/>
                        <a:pt x="239" y="353"/>
                      </a:cubicBezTo>
                      <a:cubicBezTo>
                        <a:pt x="238" y="349"/>
                        <a:pt x="236" y="345"/>
                        <a:pt x="233" y="341"/>
                      </a:cubicBezTo>
                      <a:cubicBezTo>
                        <a:pt x="231" y="338"/>
                        <a:pt x="226" y="337"/>
                        <a:pt x="222" y="336"/>
                      </a:cubicBezTo>
                      <a:cubicBezTo>
                        <a:pt x="214" y="335"/>
                        <a:pt x="205" y="329"/>
                        <a:pt x="200" y="322"/>
                      </a:cubicBezTo>
                      <a:cubicBezTo>
                        <a:pt x="197" y="316"/>
                        <a:pt x="200" y="307"/>
                        <a:pt x="199" y="300"/>
                      </a:cubicBezTo>
                      <a:cubicBezTo>
                        <a:pt x="198" y="296"/>
                        <a:pt x="194" y="294"/>
                        <a:pt x="191" y="293"/>
                      </a:cubicBezTo>
                      <a:cubicBezTo>
                        <a:pt x="189" y="292"/>
                        <a:pt x="187" y="292"/>
                        <a:pt x="184" y="291"/>
                      </a:cubicBezTo>
                      <a:cubicBezTo>
                        <a:pt x="182" y="290"/>
                        <a:pt x="179" y="288"/>
                        <a:pt x="177" y="287"/>
                      </a:cubicBezTo>
                      <a:cubicBezTo>
                        <a:pt x="175" y="287"/>
                        <a:pt x="173" y="286"/>
                        <a:pt x="171" y="286"/>
                      </a:cubicBezTo>
                      <a:cubicBezTo>
                        <a:pt x="168" y="285"/>
                        <a:pt x="167" y="285"/>
                        <a:pt x="164" y="284"/>
                      </a:cubicBezTo>
                      <a:cubicBezTo>
                        <a:pt x="160" y="283"/>
                        <a:pt x="155" y="281"/>
                        <a:pt x="151" y="279"/>
                      </a:cubicBezTo>
                      <a:cubicBezTo>
                        <a:pt x="143" y="276"/>
                        <a:pt x="139" y="269"/>
                        <a:pt x="136" y="261"/>
                      </a:cubicBezTo>
                      <a:cubicBezTo>
                        <a:pt x="134" y="257"/>
                        <a:pt x="132" y="253"/>
                        <a:pt x="132" y="248"/>
                      </a:cubicBezTo>
                      <a:cubicBezTo>
                        <a:pt x="132" y="245"/>
                        <a:pt x="132" y="241"/>
                        <a:pt x="131" y="237"/>
                      </a:cubicBezTo>
                      <a:cubicBezTo>
                        <a:pt x="131" y="235"/>
                        <a:pt x="130" y="233"/>
                        <a:pt x="129" y="232"/>
                      </a:cubicBezTo>
                      <a:cubicBezTo>
                        <a:pt x="127" y="231"/>
                        <a:pt x="123" y="230"/>
                        <a:pt x="120" y="231"/>
                      </a:cubicBezTo>
                      <a:cubicBezTo>
                        <a:pt x="116" y="231"/>
                        <a:pt x="111" y="234"/>
                        <a:pt x="108" y="236"/>
                      </a:cubicBezTo>
                      <a:cubicBezTo>
                        <a:pt x="101" y="240"/>
                        <a:pt x="94" y="243"/>
                        <a:pt x="88" y="246"/>
                      </a:cubicBezTo>
                      <a:cubicBezTo>
                        <a:pt x="84" y="249"/>
                        <a:pt x="80" y="251"/>
                        <a:pt x="75" y="251"/>
                      </a:cubicBezTo>
                      <a:cubicBezTo>
                        <a:pt x="72" y="252"/>
                        <a:pt x="69" y="251"/>
                        <a:pt x="65" y="251"/>
                      </a:cubicBezTo>
                      <a:cubicBezTo>
                        <a:pt x="62" y="251"/>
                        <a:pt x="59" y="251"/>
                        <a:pt x="57" y="252"/>
                      </a:cubicBezTo>
                      <a:cubicBezTo>
                        <a:pt x="56" y="252"/>
                        <a:pt x="55" y="252"/>
                        <a:pt x="54" y="251"/>
                      </a:cubicBezTo>
                      <a:cubicBezTo>
                        <a:pt x="52" y="251"/>
                        <a:pt x="51" y="249"/>
                        <a:pt x="50" y="247"/>
                      </a:cubicBezTo>
                      <a:cubicBezTo>
                        <a:pt x="50" y="245"/>
                        <a:pt x="49" y="243"/>
                        <a:pt x="48" y="240"/>
                      </a:cubicBezTo>
                      <a:cubicBezTo>
                        <a:pt x="48" y="238"/>
                        <a:pt x="48" y="235"/>
                        <a:pt x="47" y="233"/>
                      </a:cubicBezTo>
                      <a:cubicBezTo>
                        <a:pt x="47" y="231"/>
                        <a:pt x="48" y="227"/>
                        <a:pt x="46" y="226"/>
                      </a:cubicBezTo>
                      <a:cubicBezTo>
                        <a:pt x="45" y="228"/>
                        <a:pt x="44" y="231"/>
                        <a:pt x="43" y="233"/>
                      </a:cubicBezTo>
                      <a:cubicBezTo>
                        <a:pt x="42" y="234"/>
                        <a:pt x="41" y="237"/>
                        <a:pt x="39" y="238"/>
                      </a:cubicBezTo>
                      <a:cubicBezTo>
                        <a:pt x="35" y="240"/>
                        <a:pt x="31" y="236"/>
                        <a:pt x="28" y="234"/>
                      </a:cubicBezTo>
                      <a:cubicBezTo>
                        <a:pt x="26" y="232"/>
                        <a:pt x="24" y="231"/>
                        <a:pt x="21" y="229"/>
                      </a:cubicBezTo>
                      <a:cubicBezTo>
                        <a:pt x="20" y="228"/>
                        <a:pt x="18" y="226"/>
                        <a:pt x="16" y="225"/>
                      </a:cubicBezTo>
                      <a:cubicBezTo>
                        <a:pt x="12" y="222"/>
                        <a:pt x="7" y="220"/>
                        <a:pt x="4" y="216"/>
                      </a:cubicBezTo>
                      <a:cubicBezTo>
                        <a:pt x="1" y="212"/>
                        <a:pt x="0" y="206"/>
                        <a:pt x="1" y="201"/>
                      </a:cubicBezTo>
                      <a:cubicBezTo>
                        <a:pt x="1" y="199"/>
                        <a:pt x="3" y="197"/>
                        <a:pt x="3" y="195"/>
                      </a:cubicBezTo>
                      <a:cubicBezTo>
                        <a:pt x="3" y="193"/>
                        <a:pt x="3" y="190"/>
                        <a:pt x="3" y="188"/>
                      </a:cubicBezTo>
                      <a:cubicBezTo>
                        <a:pt x="4" y="186"/>
                        <a:pt x="6" y="184"/>
                        <a:pt x="7" y="182"/>
                      </a:cubicBezTo>
                      <a:cubicBezTo>
                        <a:pt x="8" y="181"/>
                        <a:pt x="8" y="179"/>
                        <a:pt x="9" y="178"/>
                      </a:cubicBezTo>
                      <a:cubicBezTo>
                        <a:pt x="10" y="177"/>
                        <a:pt x="10" y="176"/>
                        <a:pt x="11" y="175"/>
                      </a:cubicBezTo>
                      <a:cubicBezTo>
                        <a:pt x="11" y="174"/>
                        <a:pt x="11" y="174"/>
                        <a:pt x="11" y="173"/>
                      </a:cubicBezTo>
                      <a:cubicBezTo>
                        <a:pt x="12" y="172"/>
                        <a:pt x="13" y="171"/>
                        <a:pt x="13" y="170"/>
                      </a:cubicBezTo>
                      <a:cubicBezTo>
                        <a:pt x="14" y="169"/>
                        <a:pt x="15" y="168"/>
                        <a:pt x="15" y="167"/>
                      </a:cubicBezTo>
                      <a:cubicBezTo>
                        <a:pt x="17" y="165"/>
                        <a:pt x="19" y="163"/>
                        <a:pt x="20" y="161"/>
                      </a:cubicBezTo>
                      <a:cubicBezTo>
                        <a:pt x="23" y="159"/>
                        <a:pt x="27" y="156"/>
                        <a:pt x="30" y="154"/>
                      </a:cubicBezTo>
                      <a:cubicBezTo>
                        <a:pt x="31" y="154"/>
                        <a:pt x="32" y="154"/>
                        <a:pt x="33" y="154"/>
                      </a:cubicBezTo>
                      <a:cubicBezTo>
                        <a:pt x="33" y="154"/>
                        <a:pt x="34" y="153"/>
                        <a:pt x="35" y="153"/>
                      </a:cubicBezTo>
                      <a:cubicBezTo>
                        <a:pt x="36" y="152"/>
                        <a:pt x="38" y="151"/>
                        <a:pt x="39" y="150"/>
                      </a:cubicBezTo>
                      <a:cubicBezTo>
                        <a:pt x="42" y="147"/>
                        <a:pt x="45" y="146"/>
                        <a:pt x="47" y="144"/>
                      </a:cubicBezTo>
                      <a:cubicBezTo>
                        <a:pt x="48" y="143"/>
                        <a:pt x="49" y="143"/>
                        <a:pt x="50" y="142"/>
                      </a:cubicBezTo>
                      <a:cubicBezTo>
                        <a:pt x="52" y="140"/>
                        <a:pt x="53" y="139"/>
                        <a:pt x="55" y="137"/>
                      </a:cubicBezTo>
                      <a:cubicBezTo>
                        <a:pt x="57" y="134"/>
                        <a:pt x="59" y="131"/>
                        <a:pt x="60" y="128"/>
                      </a:cubicBezTo>
                      <a:cubicBezTo>
                        <a:pt x="61" y="125"/>
                        <a:pt x="61" y="122"/>
                        <a:pt x="63" y="119"/>
                      </a:cubicBezTo>
                      <a:cubicBezTo>
                        <a:pt x="64" y="118"/>
                        <a:pt x="66" y="116"/>
                        <a:pt x="66" y="115"/>
                      </a:cubicBezTo>
                      <a:cubicBezTo>
                        <a:pt x="66" y="113"/>
                        <a:pt x="66" y="111"/>
                        <a:pt x="66" y="110"/>
                      </a:cubicBezTo>
                      <a:cubicBezTo>
                        <a:pt x="66" y="106"/>
                        <a:pt x="67" y="102"/>
                        <a:pt x="65" y="99"/>
                      </a:cubicBezTo>
                      <a:cubicBezTo>
                        <a:pt x="64" y="97"/>
                        <a:pt x="63" y="95"/>
                        <a:pt x="61" y="93"/>
                      </a:cubicBezTo>
                      <a:cubicBezTo>
                        <a:pt x="60" y="91"/>
                        <a:pt x="58" y="90"/>
                        <a:pt x="57" y="88"/>
                      </a:cubicBezTo>
                      <a:cubicBezTo>
                        <a:pt x="54" y="82"/>
                        <a:pt x="60" y="82"/>
                        <a:pt x="63" y="81"/>
                      </a:cubicBezTo>
                      <a:cubicBezTo>
                        <a:pt x="66" y="79"/>
                        <a:pt x="65" y="73"/>
                        <a:pt x="63" y="71"/>
                      </a:cubicBezTo>
                      <a:cubicBezTo>
                        <a:pt x="62" y="69"/>
                        <a:pt x="61" y="68"/>
                        <a:pt x="61" y="65"/>
                      </a:cubicBezTo>
                      <a:cubicBezTo>
                        <a:pt x="61" y="63"/>
                        <a:pt x="61" y="62"/>
                        <a:pt x="63" y="61"/>
                      </a:cubicBezTo>
                      <a:cubicBezTo>
                        <a:pt x="66" y="59"/>
                        <a:pt x="71" y="60"/>
                        <a:pt x="75" y="60"/>
                      </a:cubicBezTo>
                      <a:cubicBezTo>
                        <a:pt x="87" y="60"/>
                        <a:pt x="87" y="60"/>
                        <a:pt x="87" y="60"/>
                      </a:cubicBezTo>
                      <a:cubicBezTo>
                        <a:pt x="91" y="60"/>
                        <a:pt x="96" y="60"/>
                        <a:pt x="100" y="60"/>
                      </a:cubicBezTo>
                      <a:cubicBezTo>
                        <a:pt x="100" y="60"/>
                        <a:pt x="100" y="60"/>
                        <a:pt x="101" y="60"/>
                      </a:cubicBezTo>
                      <a:cubicBezTo>
                        <a:pt x="102" y="63"/>
                        <a:pt x="104" y="65"/>
                        <a:pt x="106" y="68"/>
                      </a:cubicBezTo>
                      <a:cubicBezTo>
                        <a:pt x="109" y="69"/>
                        <a:pt x="112" y="71"/>
                        <a:pt x="115" y="72"/>
                      </a:cubicBezTo>
                      <a:cubicBezTo>
                        <a:pt x="118" y="73"/>
                        <a:pt x="118" y="72"/>
                        <a:pt x="120" y="71"/>
                      </a:cubicBezTo>
                      <a:cubicBezTo>
                        <a:pt x="123" y="71"/>
                        <a:pt x="127" y="71"/>
                        <a:pt x="130" y="71"/>
                      </a:cubicBezTo>
                      <a:cubicBezTo>
                        <a:pt x="132" y="70"/>
                        <a:pt x="134" y="69"/>
                        <a:pt x="136" y="69"/>
                      </a:cubicBezTo>
                      <a:cubicBezTo>
                        <a:pt x="138" y="68"/>
                        <a:pt x="139" y="66"/>
                        <a:pt x="140" y="65"/>
                      </a:cubicBezTo>
                      <a:cubicBezTo>
                        <a:pt x="143" y="63"/>
                        <a:pt x="147" y="62"/>
                        <a:pt x="148" y="58"/>
                      </a:cubicBezTo>
                      <a:cubicBezTo>
                        <a:pt x="149" y="57"/>
                        <a:pt x="150" y="56"/>
                        <a:pt x="151" y="54"/>
                      </a:cubicBezTo>
                      <a:cubicBezTo>
                        <a:pt x="151" y="52"/>
                        <a:pt x="150" y="49"/>
                        <a:pt x="149" y="48"/>
                      </a:cubicBezTo>
                      <a:cubicBezTo>
                        <a:pt x="147" y="44"/>
                        <a:pt x="146" y="40"/>
                        <a:pt x="144" y="36"/>
                      </a:cubicBezTo>
                      <a:cubicBezTo>
                        <a:pt x="144" y="34"/>
                        <a:pt x="144" y="33"/>
                        <a:pt x="142" y="31"/>
                      </a:cubicBezTo>
                      <a:cubicBezTo>
                        <a:pt x="142" y="30"/>
                        <a:pt x="141" y="28"/>
                        <a:pt x="140" y="26"/>
                      </a:cubicBezTo>
                      <a:cubicBezTo>
                        <a:pt x="139" y="24"/>
                        <a:pt x="138" y="23"/>
                        <a:pt x="141" y="23"/>
                      </a:cubicBezTo>
                      <a:cubicBezTo>
                        <a:pt x="143" y="22"/>
                        <a:pt x="144" y="23"/>
                        <a:pt x="146" y="23"/>
                      </a:cubicBezTo>
                      <a:cubicBezTo>
                        <a:pt x="150" y="25"/>
                        <a:pt x="156" y="25"/>
                        <a:pt x="161" y="26"/>
                      </a:cubicBezTo>
                      <a:cubicBezTo>
                        <a:pt x="165" y="26"/>
                        <a:pt x="171" y="28"/>
                        <a:pt x="176" y="25"/>
                      </a:cubicBezTo>
                      <a:cubicBezTo>
                        <a:pt x="177" y="24"/>
                        <a:pt x="178" y="23"/>
                        <a:pt x="180" y="22"/>
                      </a:cubicBezTo>
                      <a:cubicBezTo>
                        <a:pt x="182" y="21"/>
                        <a:pt x="184" y="20"/>
                        <a:pt x="185" y="19"/>
                      </a:cubicBezTo>
                      <a:cubicBezTo>
                        <a:pt x="187" y="18"/>
                        <a:pt x="188" y="16"/>
                        <a:pt x="190" y="15"/>
                      </a:cubicBezTo>
                      <a:cubicBezTo>
                        <a:pt x="192" y="14"/>
                        <a:pt x="193" y="13"/>
                        <a:pt x="195" y="11"/>
                      </a:cubicBezTo>
                      <a:cubicBezTo>
                        <a:pt x="195" y="11"/>
                        <a:pt x="196" y="11"/>
                        <a:pt x="196" y="10"/>
                      </a:cubicBezTo>
                      <a:cubicBezTo>
                        <a:pt x="197" y="9"/>
                        <a:pt x="198" y="9"/>
                        <a:pt x="199" y="8"/>
                      </a:cubicBezTo>
                      <a:cubicBezTo>
                        <a:pt x="200" y="6"/>
                        <a:pt x="200" y="5"/>
                        <a:pt x="201" y="3"/>
                      </a:cubicBezTo>
                      <a:cubicBezTo>
                        <a:pt x="203" y="0"/>
                        <a:pt x="204" y="3"/>
                        <a:pt x="204" y="5"/>
                      </a:cubicBezTo>
                      <a:cubicBezTo>
                        <a:pt x="205" y="6"/>
                        <a:pt x="206" y="6"/>
                        <a:pt x="206" y="7"/>
                      </a:cubicBezTo>
                      <a:cubicBezTo>
                        <a:pt x="207" y="9"/>
                        <a:pt x="207" y="9"/>
                        <a:pt x="207" y="11"/>
                      </a:cubicBezTo>
                      <a:cubicBezTo>
                        <a:pt x="208" y="14"/>
                        <a:pt x="210" y="18"/>
                        <a:pt x="210" y="21"/>
                      </a:cubicBezTo>
                      <a:cubicBezTo>
                        <a:pt x="210" y="25"/>
                        <a:pt x="210" y="29"/>
                        <a:pt x="210" y="32"/>
                      </a:cubicBezTo>
                      <a:cubicBezTo>
                        <a:pt x="210" y="43"/>
                        <a:pt x="210" y="43"/>
                        <a:pt x="210" y="43"/>
                      </a:cubicBezTo>
                      <a:cubicBezTo>
                        <a:pt x="210" y="47"/>
                        <a:pt x="209" y="51"/>
                        <a:pt x="210" y="54"/>
                      </a:cubicBezTo>
                      <a:cubicBezTo>
                        <a:pt x="212" y="59"/>
                        <a:pt x="217" y="60"/>
                        <a:pt x="222" y="61"/>
                      </a:cubicBezTo>
                      <a:cubicBezTo>
                        <a:pt x="227" y="62"/>
                        <a:pt x="232" y="63"/>
                        <a:pt x="237" y="62"/>
                      </a:cubicBezTo>
                      <a:cubicBezTo>
                        <a:pt x="240" y="62"/>
                        <a:pt x="243" y="61"/>
                        <a:pt x="246" y="60"/>
                      </a:cubicBezTo>
                      <a:cubicBezTo>
                        <a:pt x="248" y="59"/>
                        <a:pt x="250" y="58"/>
                        <a:pt x="253" y="57"/>
                      </a:cubicBezTo>
                      <a:cubicBezTo>
                        <a:pt x="254" y="57"/>
                        <a:pt x="254" y="57"/>
                        <a:pt x="255" y="56"/>
                      </a:cubicBezTo>
                      <a:cubicBezTo>
                        <a:pt x="259" y="55"/>
                        <a:pt x="262" y="53"/>
                        <a:pt x="265" y="52"/>
                      </a:cubicBezTo>
                      <a:cubicBezTo>
                        <a:pt x="268" y="51"/>
                        <a:pt x="271" y="49"/>
                        <a:pt x="274" y="48"/>
                      </a:cubicBezTo>
                      <a:cubicBezTo>
                        <a:pt x="276" y="47"/>
                        <a:pt x="277" y="46"/>
                        <a:pt x="279" y="45"/>
                      </a:cubicBezTo>
                      <a:cubicBezTo>
                        <a:pt x="281" y="45"/>
                        <a:pt x="282" y="45"/>
                        <a:pt x="283" y="44"/>
                      </a:cubicBezTo>
                      <a:cubicBezTo>
                        <a:pt x="286" y="44"/>
                        <a:pt x="289" y="43"/>
                        <a:pt x="292" y="42"/>
                      </a:cubicBezTo>
                      <a:cubicBezTo>
                        <a:pt x="292" y="43"/>
                        <a:pt x="291" y="43"/>
                        <a:pt x="291" y="44"/>
                      </a:cubicBezTo>
                      <a:cubicBezTo>
                        <a:pt x="291" y="45"/>
                        <a:pt x="290" y="47"/>
                        <a:pt x="291" y="49"/>
                      </a:cubicBezTo>
                      <a:cubicBezTo>
                        <a:pt x="291" y="50"/>
                        <a:pt x="291" y="53"/>
                        <a:pt x="292" y="54"/>
                      </a:cubicBezTo>
                      <a:cubicBezTo>
                        <a:pt x="293" y="56"/>
                        <a:pt x="296" y="55"/>
                        <a:pt x="298" y="55"/>
                      </a:cubicBezTo>
                      <a:cubicBezTo>
                        <a:pt x="302" y="55"/>
                        <a:pt x="305" y="55"/>
                        <a:pt x="308" y="54"/>
                      </a:cubicBezTo>
                      <a:cubicBezTo>
                        <a:pt x="310" y="53"/>
                        <a:pt x="312" y="52"/>
                        <a:pt x="313" y="51"/>
                      </a:cubicBezTo>
                      <a:cubicBezTo>
                        <a:pt x="314" y="50"/>
                        <a:pt x="315" y="50"/>
                        <a:pt x="315" y="49"/>
                      </a:cubicBezTo>
                      <a:cubicBezTo>
                        <a:pt x="316" y="48"/>
                        <a:pt x="316" y="48"/>
                        <a:pt x="316" y="47"/>
                      </a:cubicBezTo>
                      <a:cubicBezTo>
                        <a:pt x="317" y="46"/>
                        <a:pt x="319" y="46"/>
                        <a:pt x="319" y="45"/>
                      </a:cubicBezTo>
                      <a:cubicBezTo>
                        <a:pt x="320" y="44"/>
                        <a:pt x="320" y="43"/>
                        <a:pt x="321" y="42"/>
                      </a:cubicBezTo>
                      <a:cubicBezTo>
                        <a:pt x="322" y="41"/>
                        <a:pt x="323" y="39"/>
                        <a:pt x="324" y="38"/>
                      </a:cubicBezTo>
                      <a:cubicBezTo>
                        <a:pt x="326" y="35"/>
                        <a:pt x="328" y="31"/>
                        <a:pt x="330" y="28"/>
                      </a:cubicBezTo>
                      <a:cubicBezTo>
                        <a:pt x="331" y="27"/>
                        <a:pt x="331" y="27"/>
                        <a:pt x="332" y="27"/>
                      </a:cubicBezTo>
                      <a:cubicBezTo>
                        <a:pt x="334" y="30"/>
                        <a:pt x="337" y="34"/>
                        <a:pt x="340" y="38"/>
                      </a:cubicBezTo>
                      <a:cubicBezTo>
                        <a:pt x="345" y="45"/>
                        <a:pt x="348" y="52"/>
                        <a:pt x="353" y="59"/>
                      </a:cubicBezTo>
                      <a:cubicBezTo>
                        <a:pt x="355" y="62"/>
                        <a:pt x="358" y="64"/>
                        <a:pt x="356" y="67"/>
                      </a:cubicBezTo>
                      <a:cubicBezTo>
                        <a:pt x="354" y="69"/>
                        <a:pt x="352" y="70"/>
                        <a:pt x="351" y="73"/>
                      </a:cubicBezTo>
                      <a:cubicBezTo>
                        <a:pt x="350" y="75"/>
                        <a:pt x="349" y="79"/>
                        <a:pt x="348" y="81"/>
                      </a:cubicBezTo>
                      <a:cubicBezTo>
                        <a:pt x="346" y="84"/>
                        <a:pt x="343" y="85"/>
                        <a:pt x="341" y="87"/>
                      </a:cubicBezTo>
                      <a:cubicBezTo>
                        <a:pt x="339" y="89"/>
                        <a:pt x="339" y="92"/>
                        <a:pt x="338" y="94"/>
                      </a:cubicBezTo>
                      <a:cubicBezTo>
                        <a:pt x="336" y="97"/>
                        <a:pt x="334" y="99"/>
                        <a:pt x="334" y="101"/>
                      </a:cubicBezTo>
                      <a:cubicBezTo>
                        <a:pt x="335" y="96"/>
                        <a:pt x="347" y="92"/>
                        <a:pt x="351" y="91"/>
                      </a:cubicBezTo>
                      <a:cubicBezTo>
                        <a:pt x="357" y="88"/>
                        <a:pt x="365" y="86"/>
                        <a:pt x="371" y="88"/>
                      </a:cubicBezTo>
                      <a:cubicBezTo>
                        <a:pt x="374" y="89"/>
                        <a:pt x="378" y="93"/>
                        <a:pt x="377" y="96"/>
                      </a:cubicBezTo>
                      <a:cubicBezTo>
                        <a:pt x="375" y="100"/>
                        <a:pt x="369" y="99"/>
                        <a:pt x="366" y="101"/>
                      </a:cubicBezTo>
                      <a:cubicBezTo>
                        <a:pt x="363" y="102"/>
                        <a:pt x="361" y="105"/>
                        <a:pt x="358" y="107"/>
                      </a:cubicBezTo>
                      <a:cubicBezTo>
                        <a:pt x="356" y="108"/>
                        <a:pt x="351" y="110"/>
                        <a:pt x="352" y="113"/>
                      </a:cubicBezTo>
                      <a:cubicBezTo>
                        <a:pt x="353" y="117"/>
                        <a:pt x="359" y="117"/>
                        <a:pt x="362" y="117"/>
                      </a:cubicBezTo>
                      <a:cubicBezTo>
                        <a:pt x="365" y="116"/>
                        <a:pt x="369" y="115"/>
                        <a:pt x="372" y="113"/>
                      </a:cubicBezTo>
                      <a:cubicBezTo>
                        <a:pt x="377" y="110"/>
                        <a:pt x="380" y="106"/>
                        <a:pt x="383" y="101"/>
                      </a:cubicBezTo>
                      <a:cubicBezTo>
                        <a:pt x="388" y="96"/>
                        <a:pt x="393" y="96"/>
                        <a:pt x="400" y="97"/>
                      </a:cubicBezTo>
                      <a:cubicBezTo>
                        <a:pt x="405" y="97"/>
                        <a:pt x="409" y="98"/>
                        <a:pt x="413" y="100"/>
                      </a:cubicBezTo>
                      <a:cubicBezTo>
                        <a:pt x="416" y="101"/>
                        <a:pt x="417" y="103"/>
                        <a:pt x="419" y="104"/>
                      </a:cubicBezTo>
                      <a:cubicBezTo>
                        <a:pt x="422" y="105"/>
                        <a:pt x="424" y="104"/>
                        <a:pt x="426" y="105"/>
                      </a:cubicBezTo>
                      <a:cubicBezTo>
                        <a:pt x="428" y="106"/>
                        <a:pt x="430" y="108"/>
                        <a:pt x="432" y="109"/>
                      </a:cubicBezTo>
                      <a:cubicBezTo>
                        <a:pt x="434" y="110"/>
                        <a:pt x="437" y="115"/>
                        <a:pt x="438" y="117"/>
                      </a:cubicBezTo>
                      <a:cubicBezTo>
                        <a:pt x="439" y="120"/>
                        <a:pt x="439" y="124"/>
                        <a:pt x="438" y="127"/>
                      </a:cubicBezTo>
                      <a:cubicBezTo>
                        <a:pt x="438" y="130"/>
                        <a:pt x="436" y="134"/>
                        <a:pt x="441" y="134"/>
                      </a:cubicBezTo>
                      <a:cubicBezTo>
                        <a:pt x="445" y="134"/>
                        <a:pt x="449" y="130"/>
                        <a:pt x="452" y="128"/>
                      </a:cubicBezTo>
                      <a:cubicBezTo>
                        <a:pt x="456" y="126"/>
                        <a:pt x="460" y="126"/>
                        <a:pt x="465" y="126"/>
                      </a:cubicBezTo>
                      <a:cubicBezTo>
                        <a:pt x="475" y="126"/>
                        <a:pt x="484" y="128"/>
                        <a:pt x="493" y="130"/>
                      </a:cubicBezTo>
                      <a:cubicBezTo>
                        <a:pt x="497" y="131"/>
                        <a:pt x="502" y="131"/>
                        <a:pt x="506" y="131"/>
                      </a:cubicBezTo>
                      <a:cubicBezTo>
                        <a:pt x="510" y="131"/>
                        <a:pt x="513" y="132"/>
                        <a:pt x="517" y="135"/>
                      </a:cubicBezTo>
                      <a:cubicBezTo>
                        <a:pt x="524" y="140"/>
                        <a:pt x="531" y="145"/>
                        <a:pt x="537" y="151"/>
                      </a:cubicBezTo>
                      <a:cubicBezTo>
                        <a:pt x="544" y="158"/>
                        <a:pt x="553" y="161"/>
                        <a:pt x="563" y="164"/>
                      </a:cubicBezTo>
                      <a:cubicBezTo>
                        <a:pt x="566" y="165"/>
                        <a:pt x="571" y="165"/>
                        <a:pt x="574" y="167"/>
                      </a:cubicBezTo>
                      <a:cubicBezTo>
                        <a:pt x="578" y="169"/>
                        <a:pt x="579" y="173"/>
                        <a:pt x="580" y="177"/>
                      </a:cubicBezTo>
                      <a:cubicBezTo>
                        <a:pt x="581" y="185"/>
                        <a:pt x="582" y="195"/>
                        <a:pt x="581" y="20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3" name="Freeform 14"/>
                <p:cNvSpPr/>
                <p:nvPr/>
              </p:nvSpPr>
              <p:spPr bwMode="auto">
                <a:xfrm>
                  <a:off x="12896829" y="5078410"/>
                  <a:ext cx="352424" cy="1843087"/>
                </a:xfrm>
                <a:custGeom>
                  <a:avLst/>
                  <a:gdLst/>
                  <a:ahLst/>
                  <a:cxnLst>
                    <a:cxn ang="0">
                      <a:pos x="113" y="124"/>
                    </a:cxn>
                    <a:cxn ang="0">
                      <a:pos x="109" y="147"/>
                    </a:cxn>
                    <a:cxn ang="0">
                      <a:pos x="99" y="186"/>
                    </a:cxn>
                    <a:cxn ang="0">
                      <a:pos x="95" y="196"/>
                    </a:cxn>
                    <a:cxn ang="0">
                      <a:pos x="93" y="199"/>
                    </a:cxn>
                    <a:cxn ang="0">
                      <a:pos x="85" y="223"/>
                    </a:cxn>
                    <a:cxn ang="0">
                      <a:pos x="90" y="247"/>
                    </a:cxn>
                    <a:cxn ang="0">
                      <a:pos x="92" y="262"/>
                    </a:cxn>
                    <a:cxn ang="0">
                      <a:pos x="91" y="292"/>
                    </a:cxn>
                    <a:cxn ang="0">
                      <a:pos x="85" y="311"/>
                    </a:cxn>
                    <a:cxn ang="0">
                      <a:pos x="75" y="332"/>
                    </a:cxn>
                    <a:cxn ang="0">
                      <a:pos x="64" y="404"/>
                    </a:cxn>
                    <a:cxn ang="0">
                      <a:pos x="60" y="460"/>
                    </a:cxn>
                    <a:cxn ang="0">
                      <a:pos x="63" y="490"/>
                    </a:cxn>
                    <a:cxn ang="0">
                      <a:pos x="63" y="501"/>
                    </a:cxn>
                    <a:cxn ang="0">
                      <a:pos x="56" y="556"/>
                    </a:cxn>
                    <a:cxn ang="0">
                      <a:pos x="40" y="623"/>
                    </a:cxn>
                    <a:cxn ang="0">
                      <a:pos x="57" y="622"/>
                    </a:cxn>
                    <a:cxn ang="0">
                      <a:pos x="61" y="654"/>
                    </a:cxn>
                    <a:cxn ang="0">
                      <a:pos x="82" y="656"/>
                    </a:cxn>
                    <a:cxn ang="0">
                      <a:pos x="107" y="662"/>
                    </a:cxn>
                    <a:cxn ang="0">
                      <a:pos x="74" y="689"/>
                    </a:cxn>
                    <a:cxn ang="0">
                      <a:pos x="56" y="687"/>
                    </a:cxn>
                    <a:cxn ang="0">
                      <a:pos x="52" y="663"/>
                    </a:cxn>
                    <a:cxn ang="0">
                      <a:pos x="53" y="650"/>
                    </a:cxn>
                    <a:cxn ang="0">
                      <a:pos x="37" y="646"/>
                    </a:cxn>
                    <a:cxn ang="0">
                      <a:pos x="32" y="609"/>
                    </a:cxn>
                    <a:cxn ang="0">
                      <a:pos x="22" y="561"/>
                    </a:cxn>
                    <a:cxn ang="0">
                      <a:pos x="19" y="548"/>
                    </a:cxn>
                    <a:cxn ang="0">
                      <a:pos x="11" y="533"/>
                    </a:cxn>
                    <a:cxn ang="0">
                      <a:pos x="25" y="513"/>
                    </a:cxn>
                    <a:cxn ang="0">
                      <a:pos x="37" y="519"/>
                    </a:cxn>
                    <a:cxn ang="0">
                      <a:pos x="40" y="496"/>
                    </a:cxn>
                    <a:cxn ang="0">
                      <a:pos x="44" y="472"/>
                    </a:cxn>
                    <a:cxn ang="0">
                      <a:pos x="55" y="422"/>
                    </a:cxn>
                    <a:cxn ang="0">
                      <a:pos x="32" y="399"/>
                    </a:cxn>
                    <a:cxn ang="0">
                      <a:pos x="35" y="340"/>
                    </a:cxn>
                    <a:cxn ang="0">
                      <a:pos x="52" y="297"/>
                    </a:cxn>
                    <a:cxn ang="0">
                      <a:pos x="68" y="238"/>
                    </a:cxn>
                    <a:cxn ang="0">
                      <a:pos x="69" y="205"/>
                    </a:cxn>
                    <a:cxn ang="0">
                      <a:pos x="76" y="138"/>
                    </a:cxn>
                    <a:cxn ang="0">
                      <a:pos x="85" y="93"/>
                    </a:cxn>
                    <a:cxn ang="0">
                      <a:pos x="85" y="41"/>
                    </a:cxn>
                    <a:cxn ang="0">
                      <a:pos x="90" y="18"/>
                    </a:cxn>
                    <a:cxn ang="0">
                      <a:pos x="98" y="0"/>
                    </a:cxn>
                    <a:cxn ang="0">
                      <a:pos x="103" y="16"/>
                    </a:cxn>
                    <a:cxn ang="0">
                      <a:pos x="111" y="39"/>
                    </a:cxn>
                    <a:cxn ang="0">
                      <a:pos x="118" y="70"/>
                    </a:cxn>
                    <a:cxn ang="0">
                      <a:pos x="130" y="90"/>
                    </a:cxn>
                  </a:cxnLst>
                  <a:rect l="0" t="0" r="r" b="b"/>
                  <a:pathLst>
                    <a:path w="134" h="701">
                      <a:moveTo>
                        <a:pt x="133" y="98"/>
                      </a:moveTo>
                      <a:cubicBezTo>
                        <a:pt x="131" y="107"/>
                        <a:pt x="122" y="112"/>
                        <a:pt x="118" y="118"/>
                      </a:cubicBezTo>
                      <a:cubicBezTo>
                        <a:pt x="116" y="120"/>
                        <a:pt x="115" y="122"/>
                        <a:pt x="113" y="124"/>
                      </a:cubicBezTo>
                      <a:cubicBezTo>
                        <a:pt x="112" y="126"/>
                        <a:pt x="111" y="128"/>
                        <a:pt x="110" y="130"/>
                      </a:cubicBezTo>
                      <a:cubicBezTo>
                        <a:pt x="109" y="134"/>
                        <a:pt x="108" y="138"/>
                        <a:pt x="108" y="142"/>
                      </a:cubicBezTo>
                      <a:cubicBezTo>
                        <a:pt x="108" y="144"/>
                        <a:pt x="108" y="145"/>
                        <a:pt x="109" y="147"/>
                      </a:cubicBezTo>
                      <a:cubicBezTo>
                        <a:pt x="111" y="149"/>
                        <a:pt x="112" y="151"/>
                        <a:pt x="113" y="154"/>
                      </a:cubicBezTo>
                      <a:cubicBezTo>
                        <a:pt x="114" y="159"/>
                        <a:pt x="109" y="164"/>
                        <a:pt x="107" y="169"/>
                      </a:cubicBezTo>
                      <a:cubicBezTo>
                        <a:pt x="105" y="175"/>
                        <a:pt x="103" y="180"/>
                        <a:pt x="99" y="186"/>
                      </a:cubicBezTo>
                      <a:cubicBezTo>
                        <a:pt x="99" y="186"/>
                        <a:pt x="98" y="187"/>
                        <a:pt x="98" y="188"/>
                      </a:cubicBezTo>
                      <a:cubicBezTo>
                        <a:pt x="97" y="189"/>
                        <a:pt x="97" y="190"/>
                        <a:pt x="97" y="191"/>
                      </a:cubicBezTo>
                      <a:cubicBezTo>
                        <a:pt x="96" y="193"/>
                        <a:pt x="96" y="194"/>
                        <a:pt x="95" y="196"/>
                      </a:cubicBezTo>
                      <a:cubicBezTo>
                        <a:pt x="95" y="196"/>
                        <a:pt x="94" y="196"/>
                        <a:pt x="94" y="197"/>
                      </a:cubicBezTo>
                      <a:cubicBezTo>
                        <a:pt x="94" y="197"/>
                        <a:pt x="94" y="198"/>
                        <a:pt x="94" y="198"/>
                      </a:cubicBezTo>
                      <a:cubicBezTo>
                        <a:pt x="93" y="199"/>
                        <a:pt x="93" y="199"/>
                        <a:pt x="93" y="199"/>
                      </a:cubicBezTo>
                      <a:cubicBezTo>
                        <a:pt x="92" y="200"/>
                        <a:pt x="93" y="201"/>
                        <a:pt x="92" y="201"/>
                      </a:cubicBezTo>
                      <a:cubicBezTo>
                        <a:pt x="90" y="205"/>
                        <a:pt x="88" y="209"/>
                        <a:pt x="87" y="212"/>
                      </a:cubicBezTo>
                      <a:cubicBezTo>
                        <a:pt x="86" y="216"/>
                        <a:pt x="85" y="219"/>
                        <a:pt x="85" y="223"/>
                      </a:cubicBezTo>
                      <a:cubicBezTo>
                        <a:pt x="85" y="227"/>
                        <a:pt x="85" y="231"/>
                        <a:pt x="86" y="235"/>
                      </a:cubicBezTo>
                      <a:cubicBezTo>
                        <a:pt x="87" y="237"/>
                        <a:pt x="88" y="239"/>
                        <a:pt x="88" y="240"/>
                      </a:cubicBezTo>
                      <a:cubicBezTo>
                        <a:pt x="89" y="243"/>
                        <a:pt x="90" y="245"/>
                        <a:pt x="90" y="247"/>
                      </a:cubicBezTo>
                      <a:cubicBezTo>
                        <a:pt x="91" y="249"/>
                        <a:pt x="90" y="252"/>
                        <a:pt x="90" y="254"/>
                      </a:cubicBezTo>
                      <a:cubicBezTo>
                        <a:pt x="91" y="256"/>
                        <a:pt x="91" y="257"/>
                        <a:pt x="92" y="259"/>
                      </a:cubicBezTo>
                      <a:cubicBezTo>
                        <a:pt x="92" y="260"/>
                        <a:pt x="92" y="261"/>
                        <a:pt x="92" y="262"/>
                      </a:cubicBezTo>
                      <a:cubicBezTo>
                        <a:pt x="92" y="266"/>
                        <a:pt x="93" y="270"/>
                        <a:pt x="93" y="274"/>
                      </a:cubicBezTo>
                      <a:cubicBezTo>
                        <a:pt x="93" y="278"/>
                        <a:pt x="93" y="281"/>
                        <a:pt x="92" y="285"/>
                      </a:cubicBezTo>
                      <a:cubicBezTo>
                        <a:pt x="92" y="287"/>
                        <a:pt x="92" y="290"/>
                        <a:pt x="91" y="292"/>
                      </a:cubicBezTo>
                      <a:cubicBezTo>
                        <a:pt x="91" y="294"/>
                        <a:pt x="90" y="296"/>
                        <a:pt x="90" y="298"/>
                      </a:cubicBezTo>
                      <a:cubicBezTo>
                        <a:pt x="89" y="300"/>
                        <a:pt x="87" y="302"/>
                        <a:pt x="86" y="304"/>
                      </a:cubicBezTo>
                      <a:cubicBezTo>
                        <a:pt x="85" y="306"/>
                        <a:pt x="85" y="309"/>
                        <a:pt x="85" y="311"/>
                      </a:cubicBezTo>
                      <a:cubicBezTo>
                        <a:pt x="84" y="314"/>
                        <a:pt x="83" y="319"/>
                        <a:pt x="81" y="323"/>
                      </a:cubicBezTo>
                      <a:cubicBezTo>
                        <a:pt x="80" y="324"/>
                        <a:pt x="78" y="325"/>
                        <a:pt x="78" y="327"/>
                      </a:cubicBezTo>
                      <a:cubicBezTo>
                        <a:pt x="77" y="329"/>
                        <a:pt x="76" y="331"/>
                        <a:pt x="75" y="332"/>
                      </a:cubicBezTo>
                      <a:cubicBezTo>
                        <a:pt x="72" y="340"/>
                        <a:pt x="74" y="350"/>
                        <a:pt x="74" y="358"/>
                      </a:cubicBezTo>
                      <a:cubicBezTo>
                        <a:pt x="74" y="366"/>
                        <a:pt x="72" y="374"/>
                        <a:pt x="70" y="381"/>
                      </a:cubicBezTo>
                      <a:cubicBezTo>
                        <a:pt x="67" y="388"/>
                        <a:pt x="67" y="397"/>
                        <a:pt x="64" y="404"/>
                      </a:cubicBezTo>
                      <a:cubicBezTo>
                        <a:pt x="62" y="409"/>
                        <a:pt x="64" y="415"/>
                        <a:pt x="63" y="420"/>
                      </a:cubicBezTo>
                      <a:cubicBezTo>
                        <a:pt x="63" y="427"/>
                        <a:pt x="63" y="434"/>
                        <a:pt x="62" y="441"/>
                      </a:cubicBezTo>
                      <a:cubicBezTo>
                        <a:pt x="60" y="448"/>
                        <a:pt x="60" y="454"/>
                        <a:pt x="60" y="460"/>
                      </a:cubicBezTo>
                      <a:cubicBezTo>
                        <a:pt x="60" y="468"/>
                        <a:pt x="63" y="477"/>
                        <a:pt x="70" y="482"/>
                      </a:cubicBezTo>
                      <a:cubicBezTo>
                        <a:pt x="72" y="484"/>
                        <a:pt x="80" y="485"/>
                        <a:pt x="74" y="487"/>
                      </a:cubicBezTo>
                      <a:cubicBezTo>
                        <a:pt x="70" y="488"/>
                        <a:pt x="67" y="489"/>
                        <a:pt x="63" y="490"/>
                      </a:cubicBezTo>
                      <a:cubicBezTo>
                        <a:pt x="61" y="492"/>
                        <a:pt x="61" y="492"/>
                        <a:pt x="60" y="494"/>
                      </a:cubicBezTo>
                      <a:cubicBezTo>
                        <a:pt x="60" y="496"/>
                        <a:pt x="59" y="496"/>
                        <a:pt x="60" y="497"/>
                      </a:cubicBezTo>
                      <a:cubicBezTo>
                        <a:pt x="60" y="498"/>
                        <a:pt x="62" y="500"/>
                        <a:pt x="63" y="501"/>
                      </a:cubicBezTo>
                      <a:cubicBezTo>
                        <a:pt x="65" y="505"/>
                        <a:pt x="66" y="508"/>
                        <a:pt x="66" y="512"/>
                      </a:cubicBezTo>
                      <a:cubicBezTo>
                        <a:pt x="67" y="519"/>
                        <a:pt x="66" y="527"/>
                        <a:pt x="64" y="534"/>
                      </a:cubicBezTo>
                      <a:cubicBezTo>
                        <a:pt x="62" y="541"/>
                        <a:pt x="58" y="548"/>
                        <a:pt x="56" y="556"/>
                      </a:cubicBezTo>
                      <a:cubicBezTo>
                        <a:pt x="54" y="564"/>
                        <a:pt x="50" y="572"/>
                        <a:pt x="48" y="580"/>
                      </a:cubicBezTo>
                      <a:cubicBezTo>
                        <a:pt x="46" y="587"/>
                        <a:pt x="46" y="594"/>
                        <a:pt x="43" y="601"/>
                      </a:cubicBezTo>
                      <a:cubicBezTo>
                        <a:pt x="41" y="608"/>
                        <a:pt x="37" y="616"/>
                        <a:pt x="40" y="623"/>
                      </a:cubicBezTo>
                      <a:cubicBezTo>
                        <a:pt x="41" y="625"/>
                        <a:pt x="47" y="626"/>
                        <a:pt x="49" y="625"/>
                      </a:cubicBezTo>
                      <a:cubicBezTo>
                        <a:pt x="51" y="625"/>
                        <a:pt x="52" y="623"/>
                        <a:pt x="53" y="622"/>
                      </a:cubicBezTo>
                      <a:cubicBezTo>
                        <a:pt x="54" y="622"/>
                        <a:pt x="56" y="622"/>
                        <a:pt x="57" y="622"/>
                      </a:cubicBezTo>
                      <a:cubicBezTo>
                        <a:pt x="57" y="626"/>
                        <a:pt x="57" y="630"/>
                        <a:pt x="57" y="634"/>
                      </a:cubicBezTo>
                      <a:cubicBezTo>
                        <a:pt x="58" y="637"/>
                        <a:pt x="58" y="640"/>
                        <a:pt x="58" y="644"/>
                      </a:cubicBezTo>
                      <a:cubicBezTo>
                        <a:pt x="58" y="647"/>
                        <a:pt x="58" y="651"/>
                        <a:pt x="61" y="654"/>
                      </a:cubicBezTo>
                      <a:cubicBezTo>
                        <a:pt x="64" y="656"/>
                        <a:pt x="67" y="658"/>
                        <a:pt x="71" y="658"/>
                      </a:cubicBezTo>
                      <a:cubicBezTo>
                        <a:pt x="73" y="658"/>
                        <a:pt x="75" y="657"/>
                        <a:pt x="77" y="657"/>
                      </a:cubicBezTo>
                      <a:cubicBezTo>
                        <a:pt x="78" y="656"/>
                        <a:pt x="81" y="656"/>
                        <a:pt x="82" y="656"/>
                      </a:cubicBezTo>
                      <a:cubicBezTo>
                        <a:pt x="86" y="656"/>
                        <a:pt x="90" y="656"/>
                        <a:pt x="93" y="656"/>
                      </a:cubicBezTo>
                      <a:cubicBezTo>
                        <a:pt x="96" y="657"/>
                        <a:pt x="101" y="658"/>
                        <a:pt x="104" y="660"/>
                      </a:cubicBezTo>
                      <a:cubicBezTo>
                        <a:pt x="105" y="661"/>
                        <a:pt x="106" y="661"/>
                        <a:pt x="107" y="662"/>
                      </a:cubicBezTo>
                      <a:cubicBezTo>
                        <a:pt x="100" y="662"/>
                        <a:pt x="93" y="659"/>
                        <a:pt x="86" y="663"/>
                      </a:cubicBezTo>
                      <a:cubicBezTo>
                        <a:pt x="82" y="665"/>
                        <a:pt x="83" y="669"/>
                        <a:pt x="81" y="673"/>
                      </a:cubicBezTo>
                      <a:cubicBezTo>
                        <a:pt x="78" y="678"/>
                        <a:pt x="75" y="682"/>
                        <a:pt x="74" y="689"/>
                      </a:cubicBezTo>
                      <a:cubicBezTo>
                        <a:pt x="74" y="692"/>
                        <a:pt x="75" y="696"/>
                        <a:pt x="73" y="698"/>
                      </a:cubicBezTo>
                      <a:cubicBezTo>
                        <a:pt x="69" y="701"/>
                        <a:pt x="65" y="696"/>
                        <a:pt x="63" y="694"/>
                      </a:cubicBezTo>
                      <a:cubicBezTo>
                        <a:pt x="61" y="693"/>
                        <a:pt x="55" y="691"/>
                        <a:pt x="56" y="687"/>
                      </a:cubicBezTo>
                      <a:cubicBezTo>
                        <a:pt x="57" y="684"/>
                        <a:pt x="63" y="686"/>
                        <a:pt x="66" y="685"/>
                      </a:cubicBezTo>
                      <a:cubicBezTo>
                        <a:pt x="73" y="680"/>
                        <a:pt x="72" y="669"/>
                        <a:pt x="66" y="664"/>
                      </a:cubicBezTo>
                      <a:cubicBezTo>
                        <a:pt x="62" y="661"/>
                        <a:pt x="56" y="660"/>
                        <a:pt x="52" y="663"/>
                      </a:cubicBezTo>
                      <a:cubicBezTo>
                        <a:pt x="47" y="666"/>
                        <a:pt x="42" y="672"/>
                        <a:pt x="35" y="672"/>
                      </a:cubicBezTo>
                      <a:cubicBezTo>
                        <a:pt x="33" y="666"/>
                        <a:pt x="42" y="661"/>
                        <a:pt x="47" y="658"/>
                      </a:cubicBezTo>
                      <a:cubicBezTo>
                        <a:pt x="50" y="655"/>
                        <a:pt x="52" y="654"/>
                        <a:pt x="53" y="650"/>
                      </a:cubicBezTo>
                      <a:cubicBezTo>
                        <a:pt x="53" y="647"/>
                        <a:pt x="50" y="642"/>
                        <a:pt x="48" y="641"/>
                      </a:cubicBezTo>
                      <a:cubicBezTo>
                        <a:pt x="45" y="639"/>
                        <a:pt x="43" y="642"/>
                        <a:pt x="41" y="645"/>
                      </a:cubicBezTo>
                      <a:cubicBezTo>
                        <a:pt x="40" y="650"/>
                        <a:pt x="39" y="652"/>
                        <a:pt x="37" y="646"/>
                      </a:cubicBezTo>
                      <a:cubicBezTo>
                        <a:pt x="36" y="643"/>
                        <a:pt x="34" y="639"/>
                        <a:pt x="33" y="636"/>
                      </a:cubicBezTo>
                      <a:cubicBezTo>
                        <a:pt x="32" y="632"/>
                        <a:pt x="31" y="627"/>
                        <a:pt x="30" y="623"/>
                      </a:cubicBezTo>
                      <a:cubicBezTo>
                        <a:pt x="30" y="618"/>
                        <a:pt x="32" y="614"/>
                        <a:pt x="32" y="609"/>
                      </a:cubicBezTo>
                      <a:cubicBezTo>
                        <a:pt x="32" y="604"/>
                        <a:pt x="32" y="599"/>
                        <a:pt x="31" y="594"/>
                      </a:cubicBezTo>
                      <a:cubicBezTo>
                        <a:pt x="30" y="589"/>
                        <a:pt x="28" y="584"/>
                        <a:pt x="27" y="578"/>
                      </a:cubicBezTo>
                      <a:cubicBezTo>
                        <a:pt x="26" y="572"/>
                        <a:pt x="22" y="567"/>
                        <a:pt x="22" y="561"/>
                      </a:cubicBezTo>
                      <a:cubicBezTo>
                        <a:pt x="26" y="561"/>
                        <a:pt x="29" y="565"/>
                        <a:pt x="33" y="563"/>
                      </a:cubicBezTo>
                      <a:cubicBezTo>
                        <a:pt x="36" y="562"/>
                        <a:pt x="38" y="557"/>
                        <a:pt x="36" y="555"/>
                      </a:cubicBezTo>
                      <a:cubicBezTo>
                        <a:pt x="33" y="551"/>
                        <a:pt x="17" y="555"/>
                        <a:pt x="19" y="548"/>
                      </a:cubicBezTo>
                      <a:cubicBezTo>
                        <a:pt x="19" y="545"/>
                        <a:pt x="24" y="543"/>
                        <a:pt x="25" y="540"/>
                      </a:cubicBezTo>
                      <a:cubicBezTo>
                        <a:pt x="27" y="535"/>
                        <a:pt x="26" y="532"/>
                        <a:pt x="21" y="531"/>
                      </a:cubicBezTo>
                      <a:cubicBezTo>
                        <a:pt x="17" y="531"/>
                        <a:pt x="14" y="531"/>
                        <a:pt x="11" y="533"/>
                      </a:cubicBezTo>
                      <a:cubicBezTo>
                        <a:pt x="8" y="534"/>
                        <a:pt x="5" y="535"/>
                        <a:pt x="3" y="532"/>
                      </a:cubicBezTo>
                      <a:cubicBezTo>
                        <a:pt x="0" y="523"/>
                        <a:pt x="9" y="519"/>
                        <a:pt x="14" y="516"/>
                      </a:cubicBezTo>
                      <a:cubicBezTo>
                        <a:pt x="17" y="513"/>
                        <a:pt x="21" y="510"/>
                        <a:pt x="25" y="513"/>
                      </a:cubicBezTo>
                      <a:cubicBezTo>
                        <a:pt x="28" y="515"/>
                        <a:pt x="29" y="518"/>
                        <a:pt x="29" y="522"/>
                      </a:cubicBezTo>
                      <a:cubicBezTo>
                        <a:pt x="29" y="525"/>
                        <a:pt x="29" y="530"/>
                        <a:pt x="34" y="528"/>
                      </a:cubicBezTo>
                      <a:cubicBezTo>
                        <a:pt x="37" y="526"/>
                        <a:pt x="37" y="522"/>
                        <a:pt x="37" y="519"/>
                      </a:cubicBezTo>
                      <a:cubicBezTo>
                        <a:pt x="38" y="515"/>
                        <a:pt x="39" y="511"/>
                        <a:pt x="40" y="507"/>
                      </a:cubicBezTo>
                      <a:cubicBezTo>
                        <a:pt x="40" y="505"/>
                        <a:pt x="41" y="504"/>
                        <a:pt x="41" y="502"/>
                      </a:cubicBezTo>
                      <a:cubicBezTo>
                        <a:pt x="41" y="500"/>
                        <a:pt x="40" y="498"/>
                        <a:pt x="40" y="496"/>
                      </a:cubicBezTo>
                      <a:cubicBezTo>
                        <a:pt x="40" y="493"/>
                        <a:pt x="42" y="492"/>
                        <a:pt x="45" y="491"/>
                      </a:cubicBezTo>
                      <a:cubicBezTo>
                        <a:pt x="49" y="488"/>
                        <a:pt x="55" y="485"/>
                        <a:pt x="49" y="480"/>
                      </a:cubicBezTo>
                      <a:cubicBezTo>
                        <a:pt x="46" y="478"/>
                        <a:pt x="44" y="476"/>
                        <a:pt x="44" y="472"/>
                      </a:cubicBezTo>
                      <a:cubicBezTo>
                        <a:pt x="43" y="468"/>
                        <a:pt x="44" y="466"/>
                        <a:pt x="45" y="462"/>
                      </a:cubicBezTo>
                      <a:cubicBezTo>
                        <a:pt x="47" y="455"/>
                        <a:pt x="50" y="447"/>
                        <a:pt x="53" y="440"/>
                      </a:cubicBezTo>
                      <a:cubicBezTo>
                        <a:pt x="55" y="435"/>
                        <a:pt x="61" y="425"/>
                        <a:pt x="55" y="422"/>
                      </a:cubicBezTo>
                      <a:cubicBezTo>
                        <a:pt x="50" y="419"/>
                        <a:pt x="45" y="421"/>
                        <a:pt x="41" y="422"/>
                      </a:cubicBezTo>
                      <a:cubicBezTo>
                        <a:pt x="34" y="424"/>
                        <a:pt x="31" y="423"/>
                        <a:pt x="31" y="416"/>
                      </a:cubicBezTo>
                      <a:cubicBezTo>
                        <a:pt x="31" y="410"/>
                        <a:pt x="30" y="404"/>
                        <a:pt x="32" y="399"/>
                      </a:cubicBezTo>
                      <a:cubicBezTo>
                        <a:pt x="35" y="393"/>
                        <a:pt x="39" y="387"/>
                        <a:pt x="38" y="380"/>
                      </a:cubicBezTo>
                      <a:cubicBezTo>
                        <a:pt x="37" y="373"/>
                        <a:pt x="35" y="366"/>
                        <a:pt x="34" y="359"/>
                      </a:cubicBezTo>
                      <a:cubicBezTo>
                        <a:pt x="33" y="353"/>
                        <a:pt x="31" y="345"/>
                        <a:pt x="35" y="340"/>
                      </a:cubicBezTo>
                      <a:cubicBezTo>
                        <a:pt x="38" y="336"/>
                        <a:pt x="41" y="334"/>
                        <a:pt x="42" y="329"/>
                      </a:cubicBezTo>
                      <a:cubicBezTo>
                        <a:pt x="44" y="326"/>
                        <a:pt x="44" y="323"/>
                        <a:pt x="45" y="320"/>
                      </a:cubicBezTo>
                      <a:cubicBezTo>
                        <a:pt x="47" y="312"/>
                        <a:pt x="50" y="304"/>
                        <a:pt x="52" y="297"/>
                      </a:cubicBezTo>
                      <a:cubicBezTo>
                        <a:pt x="54" y="288"/>
                        <a:pt x="58" y="280"/>
                        <a:pt x="62" y="272"/>
                      </a:cubicBezTo>
                      <a:cubicBezTo>
                        <a:pt x="65" y="264"/>
                        <a:pt x="70" y="256"/>
                        <a:pt x="70" y="248"/>
                      </a:cubicBezTo>
                      <a:cubicBezTo>
                        <a:pt x="70" y="244"/>
                        <a:pt x="69" y="241"/>
                        <a:pt x="68" y="238"/>
                      </a:cubicBezTo>
                      <a:cubicBezTo>
                        <a:pt x="67" y="233"/>
                        <a:pt x="67" y="229"/>
                        <a:pt x="66" y="224"/>
                      </a:cubicBezTo>
                      <a:cubicBezTo>
                        <a:pt x="65" y="221"/>
                        <a:pt x="65" y="217"/>
                        <a:pt x="65" y="214"/>
                      </a:cubicBezTo>
                      <a:cubicBezTo>
                        <a:pt x="66" y="210"/>
                        <a:pt x="68" y="209"/>
                        <a:pt x="69" y="205"/>
                      </a:cubicBezTo>
                      <a:cubicBezTo>
                        <a:pt x="72" y="199"/>
                        <a:pt x="68" y="192"/>
                        <a:pt x="68" y="185"/>
                      </a:cubicBezTo>
                      <a:cubicBezTo>
                        <a:pt x="68" y="177"/>
                        <a:pt x="71" y="171"/>
                        <a:pt x="73" y="164"/>
                      </a:cubicBezTo>
                      <a:cubicBezTo>
                        <a:pt x="75" y="155"/>
                        <a:pt x="74" y="146"/>
                        <a:pt x="76" y="138"/>
                      </a:cubicBezTo>
                      <a:cubicBezTo>
                        <a:pt x="77" y="131"/>
                        <a:pt x="80" y="125"/>
                        <a:pt x="81" y="118"/>
                      </a:cubicBezTo>
                      <a:cubicBezTo>
                        <a:pt x="82" y="113"/>
                        <a:pt x="81" y="108"/>
                        <a:pt x="83" y="103"/>
                      </a:cubicBezTo>
                      <a:cubicBezTo>
                        <a:pt x="85" y="99"/>
                        <a:pt x="85" y="96"/>
                        <a:pt x="85" y="93"/>
                      </a:cubicBezTo>
                      <a:cubicBezTo>
                        <a:pt x="86" y="86"/>
                        <a:pt x="87" y="79"/>
                        <a:pt x="88" y="72"/>
                      </a:cubicBezTo>
                      <a:cubicBezTo>
                        <a:pt x="88" y="66"/>
                        <a:pt x="88" y="59"/>
                        <a:pt x="87" y="53"/>
                      </a:cubicBezTo>
                      <a:cubicBezTo>
                        <a:pt x="87" y="49"/>
                        <a:pt x="85" y="45"/>
                        <a:pt x="85" y="41"/>
                      </a:cubicBezTo>
                      <a:cubicBezTo>
                        <a:pt x="84" y="38"/>
                        <a:pt x="85" y="35"/>
                        <a:pt x="85" y="31"/>
                      </a:cubicBezTo>
                      <a:cubicBezTo>
                        <a:pt x="85" y="29"/>
                        <a:pt x="86" y="25"/>
                        <a:pt x="86" y="21"/>
                      </a:cubicBezTo>
                      <a:cubicBezTo>
                        <a:pt x="88" y="21"/>
                        <a:pt x="89" y="20"/>
                        <a:pt x="90" y="18"/>
                      </a:cubicBezTo>
                      <a:cubicBezTo>
                        <a:pt x="92" y="15"/>
                        <a:pt x="93" y="12"/>
                        <a:pt x="94" y="9"/>
                      </a:cubicBezTo>
                      <a:cubicBezTo>
                        <a:pt x="95" y="7"/>
                        <a:pt x="95" y="5"/>
                        <a:pt x="96" y="3"/>
                      </a:cubicBezTo>
                      <a:cubicBezTo>
                        <a:pt x="96" y="2"/>
                        <a:pt x="97" y="1"/>
                        <a:pt x="98" y="0"/>
                      </a:cubicBezTo>
                      <a:cubicBezTo>
                        <a:pt x="98" y="1"/>
                        <a:pt x="99" y="2"/>
                        <a:pt x="99" y="3"/>
                      </a:cubicBezTo>
                      <a:cubicBezTo>
                        <a:pt x="100" y="5"/>
                        <a:pt x="100" y="7"/>
                        <a:pt x="100" y="9"/>
                      </a:cubicBezTo>
                      <a:cubicBezTo>
                        <a:pt x="101" y="11"/>
                        <a:pt x="102" y="13"/>
                        <a:pt x="103" y="16"/>
                      </a:cubicBezTo>
                      <a:cubicBezTo>
                        <a:pt x="104" y="20"/>
                        <a:pt x="106" y="24"/>
                        <a:pt x="107" y="28"/>
                      </a:cubicBezTo>
                      <a:cubicBezTo>
                        <a:pt x="107" y="30"/>
                        <a:pt x="108" y="32"/>
                        <a:pt x="109" y="33"/>
                      </a:cubicBezTo>
                      <a:cubicBezTo>
                        <a:pt x="110" y="35"/>
                        <a:pt x="110" y="37"/>
                        <a:pt x="111" y="39"/>
                      </a:cubicBezTo>
                      <a:cubicBezTo>
                        <a:pt x="111" y="46"/>
                        <a:pt x="114" y="53"/>
                        <a:pt x="115" y="60"/>
                      </a:cubicBezTo>
                      <a:cubicBezTo>
                        <a:pt x="115" y="61"/>
                        <a:pt x="115" y="63"/>
                        <a:pt x="115" y="64"/>
                      </a:cubicBezTo>
                      <a:cubicBezTo>
                        <a:pt x="116" y="66"/>
                        <a:pt x="117" y="68"/>
                        <a:pt x="118" y="70"/>
                      </a:cubicBezTo>
                      <a:cubicBezTo>
                        <a:pt x="119" y="73"/>
                        <a:pt x="120" y="78"/>
                        <a:pt x="122" y="81"/>
                      </a:cubicBezTo>
                      <a:cubicBezTo>
                        <a:pt x="123" y="84"/>
                        <a:pt x="125" y="86"/>
                        <a:pt x="128" y="88"/>
                      </a:cubicBezTo>
                      <a:cubicBezTo>
                        <a:pt x="129" y="89"/>
                        <a:pt x="129" y="89"/>
                        <a:pt x="130" y="90"/>
                      </a:cubicBezTo>
                      <a:cubicBezTo>
                        <a:pt x="134" y="92"/>
                        <a:pt x="134" y="94"/>
                        <a:pt x="133" y="9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4" name="Freeform 15"/>
                <p:cNvSpPr/>
                <p:nvPr/>
              </p:nvSpPr>
              <p:spPr bwMode="auto">
                <a:xfrm>
                  <a:off x="12995254" y="5270497"/>
                  <a:ext cx="784224" cy="1547812"/>
                </a:xfrm>
                <a:custGeom>
                  <a:avLst/>
                  <a:gdLst/>
                  <a:ahLst/>
                  <a:cxnLst>
                    <a:cxn ang="0">
                      <a:pos x="283" y="97"/>
                    </a:cxn>
                    <a:cxn ang="0">
                      <a:pos x="258" y="120"/>
                    </a:cxn>
                    <a:cxn ang="0">
                      <a:pos x="241" y="140"/>
                    </a:cxn>
                    <a:cxn ang="0">
                      <a:pos x="230" y="185"/>
                    </a:cxn>
                    <a:cxn ang="0">
                      <a:pos x="220" y="208"/>
                    </a:cxn>
                    <a:cxn ang="0">
                      <a:pos x="240" y="229"/>
                    </a:cxn>
                    <a:cxn ang="0">
                      <a:pos x="248" y="262"/>
                    </a:cxn>
                    <a:cxn ang="0">
                      <a:pos x="220" y="290"/>
                    </a:cxn>
                    <a:cxn ang="0">
                      <a:pos x="167" y="307"/>
                    </a:cxn>
                    <a:cxn ang="0">
                      <a:pos x="151" y="340"/>
                    </a:cxn>
                    <a:cxn ang="0">
                      <a:pos x="124" y="343"/>
                    </a:cxn>
                    <a:cxn ang="0">
                      <a:pos x="145" y="367"/>
                    </a:cxn>
                    <a:cxn ang="0">
                      <a:pos x="123" y="387"/>
                    </a:cxn>
                    <a:cxn ang="0">
                      <a:pos x="97" y="430"/>
                    </a:cxn>
                    <a:cxn ang="0">
                      <a:pos x="104" y="465"/>
                    </a:cxn>
                    <a:cxn ang="0">
                      <a:pos x="105" y="495"/>
                    </a:cxn>
                    <a:cxn ang="0">
                      <a:pos x="82" y="529"/>
                    </a:cxn>
                    <a:cxn ang="0">
                      <a:pos x="70" y="577"/>
                    </a:cxn>
                    <a:cxn ang="0">
                      <a:pos x="67" y="587"/>
                    </a:cxn>
                    <a:cxn ang="0">
                      <a:pos x="40" y="584"/>
                    </a:cxn>
                    <a:cxn ang="0">
                      <a:pos x="21" y="571"/>
                    </a:cxn>
                    <a:cxn ang="0">
                      <a:pos x="16" y="549"/>
                    </a:cxn>
                    <a:cxn ang="0">
                      <a:pos x="6" y="528"/>
                    </a:cxn>
                    <a:cxn ang="0">
                      <a:pos x="27" y="461"/>
                    </a:cxn>
                    <a:cxn ang="0">
                      <a:pos x="23" y="424"/>
                    </a:cxn>
                    <a:cxn ang="0">
                      <a:pos x="37" y="414"/>
                    </a:cxn>
                    <a:cxn ang="0">
                      <a:pos x="25" y="368"/>
                    </a:cxn>
                    <a:cxn ang="0">
                      <a:pos x="33" y="308"/>
                    </a:cxn>
                    <a:cxn ang="0">
                      <a:pos x="41" y="254"/>
                    </a:cxn>
                    <a:cxn ang="0">
                      <a:pos x="49" y="231"/>
                    </a:cxn>
                    <a:cxn ang="0">
                      <a:pos x="55" y="212"/>
                    </a:cxn>
                    <a:cxn ang="0">
                      <a:pos x="55" y="186"/>
                    </a:cxn>
                    <a:cxn ang="0">
                      <a:pos x="51" y="167"/>
                    </a:cxn>
                    <a:cxn ang="0">
                      <a:pos x="50" y="139"/>
                    </a:cxn>
                    <a:cxn ang="0">
                      <a:pos x="57" y="125"/>
                    </a:cxn>
                    <a:cxn ang="0">
                      <a:pos x="60" y="118"/>
                    </a:cxn>
                    <a:cxn ang="0">
                      <a:pos x="70" y="96"/>
                    </a:cxn>
                    <a:cxn ang="0">
                      <a:pos x="71" y="69"/>
                    </a:cxn>
                    <a:cxn ang="0">
                      <a:pos x="81" y="45"/>
                    </a:cxn>
                    <a:cxn ang="0">
                      <a:pos x="91" y="15"/>
                    </a:cxn>
                    <a:cxn ang="0">
                      <a:pos x="106" y="6"/>
                    </a:cxn>
                    <a:cxn ang="0">
                      <a:pos x="138" y="13"/>
                    </a:cxn>
                    <a:cxn ang="0">
                      <a:pos x="158" y="24"/>
                    </a:cxn>
                    <a:cxn ang="0">
                      <a:pos x="172" y="30"/>
                    </a:cxn>
                    <a:cxn ang="0">
                      <a:pos x="196" y="35"/>
                    </a:cxn>
                    <a:cxn ang="0">
                      <a:pos x="239" y="56"/>
                    </a:cxn>
                    <a:cxn ang="0">
                      <a:pos x="235" y="81"/>
                    </a:cxn>
                    <a:cxn ang="0">
                      <a:pos x="250" y="94"/>
                    </a:cxn>
                    <a:cxn ang="0">
                      <a:pos x="289" y="68"/>
                    </a:cxn>
                    <a:cxn ang="0">
                      <a:pos x="294" y="44"/>
                    </a:cxn>
                    <a:cxn ang="0">
                      <a:pos x="298" y="69"/>
                    </a:cxn>
                  </a:cxnLst>
                  <a:rect l="0" t="0" r="r" b="b"/>
                  <a:pathLst>
                    <a:path w="299" h="589">
                      <a:moveTo>
                        <a:pt x="297" y="86"/>
                      </a:moveTo>
                      <a:cubicBezTo>
                        <a:pt x="296" y="88"/>
                        <a:pt x="293" y="89"/>
                        <a:pt x="290" y="91"/>
                      </a:cubicBezTo>
                      <a:cubicBezTo>
                        <a:pt x="287" y="93"/>
                        <a:pt x="286" y="96"/>
                        <a:pt x="283" y="97"/>
                      </a:cubicBezTo>
                      <a:cubicBezTo>
                        <a:pt x="279" y="98"/>
                        <a:pt x="276" y="99"/>
                        <a:pt x="274" y="101"/>
                      </a:cubicBezTo>
                      <a:cubicBezTo>
                        <a:pt x="270" y="105"/>
                        <a:pt x="267" y="108"/>
                        <a:pt x="265" y="112"/>
                      </a:cubicBezTo>
                      <a:cubicBezTo>
                        <a:pt x="263" y="115"/>
                        <a:pt x="260" y="118"/>
                        <a:pt x="258" y="120"/>
                      </a:cubicBezTo>
                      <a:cubicBezTo>
                        <a:pt x="255" y="123"/>
                        <a:pt x="252" y="125"/>
                        <a:pt x="249" y="128"/>
                      </a:cubicBezTo>
                      <a:cubicBezTo>
                        <a:pt x="246" y="130"/>
                        <a:pt x="245" y="133"/>
                        <a:pt x="243" y="136"/>
                      </a:cubicBezTo>
                      <a:cubicBezTo>
                        <a:pt x="242" y="138"/>
                        <a:pt x="242" y="139"/>
                        <a:pt x="241" y="140"/>
                      </a:cubicBezTo>
                      <a:cubicBezTo>
                        <a:pt x="237" y="147"/>
                        <a:pt x="234" y="155"/>
                        <a:pt x="233" y="163"/>
                      </a:cubicBezTo>
                      <a:cubicBezTo>
                        <a:pt x="232" y="169"/>
                        <a:pt x="232" y="175"/>
                        <a:pt x="231" y="181"/>
                      </a:cubicBezTo>
                      <a:cubicBezTo>
                        <a:pt x="231" y="182"/>
                        <a:pt x="231" y="183"/>
                        <a:pt x="230" y="185"/>
                      </a:cubicBezTo>
                      <a:cubicBezTo>
                        <a:pt x="228" y="185"/>
                        <a:pt x="225" y="187"/>
                        <a:pt x="224" y="188"/>
                      </a:cubicBezTo>
                      <a:cubicBezTo>
                        <a:pt x="222" y="191"/>
                        <a:pt x="222" y="195"/>
                        <a:pt x="222" y="198"/>
                      </a:cubicBezTo>
                      <a:cubicBezTo>
                        <a:pt x="222" y="202"/>
                        <a:pt x="221" y="205"/>
                        <a:pt x="220" y="208"/>
                      </a:cubicBezTo>
                      <a:cubicBezTo>
                        <a:pt x="217" y="213"/>
                        <a:pt x="220" y="214"/>
                        <a:pt x="225" y="217"/>
                      </a:cubicBezTo>
                      <a:cubicBezTo>
                        <a:pt x="227" y="218"/>
                        <a:pt x="230" y="220"/>
                        <a:pt x="232" y="222"/>
                      </a:cubicBezTo>
                      <a:cubicBezTo>
                        <a:pt x="235" y="224"/>
                        <a:pt x="238" y="226"/>
                        <a:pt x="240" y="229"/>
                      </a:cubicBezTo>
                      <a:cubicBezTo>
                        <a:pt x="243" y="232"/>
                        <a:pt x="241" y="235"/>
                        <a:pt x="241" y="239"/>
                      </a:cubicBezTo>
                      <a:cubicBezTo>
                        <a:pt x="241" y="244"/>
                        <a:pt x="244" y="246"/>
                        <a:pt x="246" y="249"/>
                      </a:cubicBezTo>
                      <a:cubicBezTo>
                        <a:pt x="249" y="253"/>
                        <a:pt x="251" y="258"/>
                        <a:pt x="248" y="262"/>
                      </a:cubicBezTo>
                      <a:cubicBezTo>
                        <a:pt x="245" y="267"/>
                        <a:pt x="243" y="274"/>
                        <a:pt x="238" y="279"/>
                      </a:cubicBezTo>
                      <a:cubicBezTo>
                        <a:pt x="236" y="282"/>
                        <a:pt x="232" y="283"/>
                        <a:pt x="229" y="286"/>
                      </a:cubicBezTo>
                      <a:cubicBezTo>
                        <a:pt x="226" y="288"/>
                        <a:pt x="223" y="289"/>
                        <a:pt x="220" y="290"/>
                      </a:cubicBezTo>
                      <a:cubicBezTo>
                        <a:pt x="205" y="294"/>
                        <a:pt x="190" y="298"/>
                        <a:pt x="175" y="298"/>
                      </a:cubicBezTo>
                      <a:cubicBezTo>
                        <a:pt x="172" y="298"/>
                        <a:pt x="167" y="296"/>
                        <a:pt x="164" y="297"/>
                      </a:cubicBezTo>
                      <a:cubicBezTo>
                        <a:pt x="164" y="300"/>
                        <a:pt x="166" y="304"/>
                        <a:pt x="167" y="307"/>
                      </a:cubicBezTo>
                      <a:cubicBezTo>
                        <a:pt x="168" y="310"/>
                        <a:pt x="168" y="313"/>
                        <a:pt x="168" y="317"/>
                      </a:cubicBezTo>
                      <a:cubicBezTo>
                        <a:pt x="167" y="323"/>
                        <a:pt x="163" y="328"/>
                        <a:pt x="161" y="334"/>
                      </a:cubicBezTo>
                      <a:cubicBezTo>
                        <a:pt x="160" y="340"/>
                        <a:pt x="157" y="340"/>
                        <a:pt x="151" y="340"/>
                      </a:cubicBezTo>
                      <a:cubicBezTo>
                        <a:pt x="147" y="340"/>
                        <a:pt x="144" y="340"/>
                        <a:pt x="141" y="339"/>
                      </a:cubicBezTo>
                      <a:cubicBezTo>
                        <a:pt x="137" y="338"/>
                        <a:pt x="131" y="334"/>
                        <a:pt x="128" y="335"/>
                      </a:cubicBezTo>
                      <a:cubicBezTo>
                        <a:pt x="124" y="335"/>
                        <a:pt x="124" y="340"/>
                        <a:pt x="124" y="343"/>
                      </a:cubicBezTo>
                      <a:cubicBezTo>
                        <a:pt x="123" y="350"/>
                        <a:pt x="123" y="359"/>
                        <a:pt x="129" y="363"/>
                      </a:cubicBezTo>
                      <a:cubicBezTo>
                        <a:pt x="132" y="366"/>
                        <a:pt x="135" y="365"/>
                        <a:pt x="138" y="364"/>
                      </a:cubicBezTo>
                      <a:cubicBezTo>
                        <a:pt x="142" y="362"/>
                        <a:pt x="145" y="361"/>
                        <a:pt x="145" y="367"/>
                      </a:cubicBezTo>
                      <a:cubicBezTo>
                        <a:pt x="145" y="370"/>
                        <a:pt x="146" y="374"/>
                        <a:pt x="142" y="377"/>
                      </a:cubicBezTo>
                      <a:cubicBezTo>
                        <a:pt x="139" y="379"/>
                        <a:pt x="135" y="379"/>
                        <a:pt x="131" y="381"/>
                      </a:cubicBezTo>
                      <a:cubicBezTo>
                        <a:pt x="129" y="383"/>
                        <a:pt x="126" y="385"/>
                        <a:pt x="123" y="387"/>
                      </a:cubicBezTo>
                      <a:cubicBezTo>
                        <a:pt x="121" y="389"/>
                        <a:pt x="120" y="393"/>
                        <a:pt x="120" y="396"/>
                      </a:cubicBezTo>
                      <a:cubicBezTo>
                        <a:pt x="119" y="403"/>
                        <a:pt x="118" y="411"/>
                        <a:pt x="114" y="416"/>
                      </a:cubicBezTo>
                      <a:cubicBezTo>
                        <a:pt x="110" y="422"/>
                        <a:pt x="103" y="426"/>
                        <a:pt x="97" y="430"/>
                      </a:cubicBezTo>
                      <a:cubicBezTo>
                        <a:pt x="93" y="432"/>
                        <a:pt x="88" y="434"/>
                        <a:pt x="87" y="440"/>
                      </a:cubicBezTo>
                      <a:cubicBezTo>
                        <a:pt x="85" y="445"/>
                        <a:pt x="87" y="449"/>
                        <a:pt x="91" y="453"/>
                      </a:cubicBezTo>
                      <a:cubicBezTo>
                        <a:pt x="94" y="458"/>
                        <a:pt x="98" y="463"/>
                        <a:pt x="104" y="465"/>
                      </a:cubicBezTo>
                      <a:cubicBezTo>
                        <a:pt x="107" y="466"/>
                        <a:pt x="110" y="465"/>
                        <a:pt x="112" y="468"/>
                      </a:cubicBezTo>
                      <a:cubicBezTo>
                        <a:pt x="114" y="470"/>
                        <a:pt x="115" y="474"/>
                        <a:pt x="115" y="477"/>
                      </a:cubicBezTo>
                      <a:cubicBezTo>
                        <a:pt x="114" y="484"/>
                        <a:pt x="109" y="490"/>
                        <a:pt x="105" y="495"/>
                      </a:cubicBezTo>
                      <a:cubicBezTo>
                        <a:pt x="99" y="500"/>
                        <a:pt x="91" y="502"/>
                        <a:pt x="88" y="509"/>
                      </a:cubicBezTo>
                      <a:cubicBezTo>
                        <a:pt x="87" y="513"/>
                        <a:pt x="87" y="516"/>
                        <a:pt x="86" y="519"/>
                      </a:cubicBezTo>
                      <a:cubicBezTo>
                        <a:pt x="86" y="523"/>
                        <a:pt x="84" y="526"/>
                        <a:pt x="82" y="529"/>
                      </a:cubicBezTo>
                      <a:cubicBezTo>
                        <a:pt x="78" y="536"/>
                        <a:pt x="69" y="535"/>
                        <a:pt x="65" y="542"/>
                      </a:cubicBezTo>
                      <a:cubicBezTo>
                        <a:pt x="62" y="548"/>
                        <a:pt x="62" y="557"/>
                        <a:pt x="65" y="564"/>
                      </a:cubicBezTo>
                      <a:cubicBezTo>
                        <a:pt x="66" y="569"/>
                        <a:pt x="68" y="573"/>
                        <a:pt x="70" y="577"/>
                      </a:cubicBezTo>
                      <a:cubicBezTo>
                        <a:pt x="72" y="580"/>
                        <a:pt x="76" y="586"/>
                        <a:pt x="76" y="589"/>
                      </a:cubicBezTo>
                      <a:cubicBezTo>
                        <a:pt x="74" y="589"/>
                        <a:pt x="72" y="589"/>
                        <a:pt x="70" y="589"/>
                      </a:cubicBezTo>
                      <a:cubicBezTo>
                        <a:pt x="69" y="588"/>
                        <a:pt x="68" y="588"/>
                        <a:pt x="67" y="587"/>
                      </a:cubicBezTo>
                      <a:cubicBezTo>
                        <a:pt x="64" y="585"/>
                        <a:pt x="59" y="584"/>
                        <a:pt x="56" y="583"/>
                      </a:cubicBezTo>
                      <a:cubicBezTo>
                        <a:pt x="53" y="583"/>
                        <a:pt x="49" y="583"/>
                        <a:pt x="45" y="583"/>
                      </a:cubicBezTo>
                      <a:cubicBezTo>
                        <a:pt x="44" y="583"/>
                        <a:pt x="41" y="583"/>
                        <a:pt x="40" y="584"/>
                      </a:cubicBezTo>
                      <a:cubicBezTo>
                        <a:pt x="38" y="584"/>
                        <a:pt x="36" y="585"/>
                        <a:pt x="34" y="585"/>
                      </a:cubicBezTo>
                      <a:cubicBezTo>
                        <a:pt x="30" y="585"/>
                        <a:pt x="27" y="583"/>
                        <a:pt x="24" y="581"/>
                      </a:cubicBezTo>
                      <a:cubicBezTo>
                        <a:pt x="21" y="578"/>
                        <a:pt x="21" y="574"/>
                        <a:pt x="21" y="571"/>
                      </a:cubicBezTo>
                      <a:cubicBezTo>
                        <a:pt x="21" y="567"/>
                        <a:pt x="21" y="564"/>
                        <a:pt x="20" y="561"/>
                      </a:cubicBezTo>
                      <a:cubicBezTo>
                        <a:pt x="20" y="557"/>
                        <a:pt x="20" y="553"/>
                        <a:pt x="20" y="549"/>
                      </a:cubicBezTo>
                      <a:cubicBezTo>
                        <a:pt x="19" y="549"/>
                        <a:pt x="17" y="549"/>
                        <a:pt x="16" y="549"/>
                      </a:cubicBezTo>
                      <a:cubicBezTo>
                        <a:pt x="15" y="550"/>
                        <a:pt x="14" y="552"/>
                        <a:pt x="12" y="552"/>
                      </a:cubicBezTo>
                      <a:cubicBezTo>
                        <a:pt x="10" y="553"/>
                        <a:pt x="4" y="552"/>
                        <a:pt x="3" y="550"/>
                      </a:cubicBezTo>
                      <a:cubicBezTo>
                        <a:pt x="0" y="543"/>
                        <a:pt x="4" y="535"/>
                        <a:pt x="6" y="528"/>
                      </a:cubicBezTo>
                      <a:cubicBezTo>
                        <a:pt x="9" y="521"/>
                        <a:pt x="9" y="514"/>
                        <a:pt x="11" y="507"/>
                      </a:cubicBezTo>
                      <a:cubicBezTo>
                        <a:pt x="13" y="499"/>
                        <a:pt x="17" y="491"/>
                        <a:pt x="19" y="483"/>
                      </a:cubicBezTo>
                      <a:cubicBezTo>
                        <a:pt x="21" y="475"/>
                        <a:pt x="25" y="468"/>
                        <a:pt x="27" y="461"/>
                      </a:cubicBezTo>
                      <a:cubicBezTo>
                        <a:pt x="29" y="454"/>
                        <a:pt x="30" y="446"/>
                        <a:pt x="29" y="439"/>
                      </a:cubicBezTo>
                      <a:cubicBezTo>
                        <a:pt x="29" y="435"/>
                        <a:pt x="28" y="432"/>
                        <a:pt x="26" y="428"/>
                      </a:cubicBezTo>
                      <a:cubicBezTo>
                        <a:pt x="25" y="427"/>
                        <a:pt x="23" y="425"/>
                        <a:pt x="23" y="424"/>
                      </a:cubicBezTo>
                      <a:cubicBezTo>
                        <a:pt x="22" y="423"/>
                        <a:pt x="23" y="423"/>
                        <a:pt x="23" y="421"/>
                      </a:cubicBezTo>
                      <a:cubicBezTo>
                        <a:pt x="24" y="419"/>
                        <a:pt x="24" y="419"/>
                        <a:pt x="26" y="417"/>
                      </a:cubicBezTo>
                      <a:cubicBezTo>
                        <a:pt x="30" y="416"/>
                        <a:pt x="33" y="415"/>
                        <a:pt x="37" y="414"/>
                      </a:cubicBezTo>
                      <a:cubicBezTo>
                        <a:pt x="43" y="412"/>
                        <a:pt x="35" y="411"/>
                        <a:pt x="33" y="409"/>
                      </a:cubicBezTo>
                      <a:cubicBezTo>
                        <a:pt x="26" y="404"/>
                        <a:pt x="23" y="395"/>
                        <a:pt x="23" y="387"/>
                      </a:cubicBezTo>
                      <a:cubicBezTo>
                        <a:pt x="23" y="381"/>
                        <a:pt x="23" y="375"/>
                        <a:pt x="25" y="368"/>
                      </a:cubicBezTo>
                      <a:cubicBezTo>
                        <a:pt x="26" y="361"/>
                        <a:pt x="26" y="354"/>
                        <a:pt x="26" y="347"/>
                      </a:cubicBezTo>
                      <a:cubicBezTo>
                        <a:pt x="27" y="342"/>
                        <a:pt x="25" y="336"/>
                        <a:pt x="27" y="331"/>
                      </a:cubicBezTo>
                      <a:cubicBezTo>
                        <a:pt x="30" y="324"/>
                        <a:pt x="30" y="315"/>
                        <a:pt x="33" y="308"/>
                      </a:cubicBezTo>
                      <a:cubicBezTo>
                        <a:pt x="35" y="301"/>
                        <a:pt x="37" y="293"/>
                        <a:pt x="37" y="285"/>
                      </a:cubicBezTo>
                      <a:cubicBezTo>
                        <a:pt x="37" y="277"/>
                        <a:pt x="35" y="267"/>
                        <a:pt x="38" y="259"/>
                      </a:cubicBezTo>
                      <a:cubicBezTo>
                        <a:pt x="39" y="258"/>
                        <a:pt x="40" y="256"/>
                        <a:pt x="41" y="254"/>
                      </a:cubicBezTo>
                      <a:cubicBezTo>
                        <a:pt x="41" y="252"/>
                        <a:pt x="43" y="251"/>
                        <a:pt x="44" y="250"/>
                      </a:cubicBezTo>
                      <a:cubicBezTo>
                        <a:pt x="46" y="246"/>
                        <a:pt x="47" y="241"/>
                        <a:pt x="48" y="238"/>
                      </a:cubicBezTo>
                      <a:cubicBezTo>
                        <a:pt x="48" y="236"/>
                        <a:pt x="48" y="233"/>
                        <a:pt x="49" y="231"/>
                      </a:cubicBezTo>
                      <a:cubicBezTo>
                        <a:pt x="50" y="229"/>
                        <a:pt x="52" y="227"/>
                        <a:pt x="53" y="225"/>
                      </a:cubicBezTo>
                      <a:cubicBezTo>
                        <a:pt x="53" y="223"/>
                        <a:pt x="54" y="221"/>
                        <a:pt x="54" y="219"/>
                      </a:cubicBezTo>
                      <a:cubicBezTo>
                        <a:pt x="55" y="217"/>
                        <a:pt x="55" y="214"/>
                        <a:pt x="55" y="212"/>
                      </a:cubicBezTo>
                      <a:cubicBezTo>
                        <a:pt x="56" y="208"/>
                        <a:pt x="56" y="205"/>
                        <a:pt x="56" y="201"/>
                      </a:cubicBezTo>
                      <a:cubicBezTo>
                        <a:pt x="56" y="197"/>
                        <a:pt x="55" y="193"/>
                        <a:pt x="55" y="189"/>
                      </a:cubicBezTo>
                      <a:cubicBezTo>
                        <a:pt x="55" y="188"/>
                        <a:pt x="55" y="187"/>
                        <a:pt x="55" y="186"/>
                      </a:cubicBezTo>
                      <a:cubicBezTo>
                        <a:pt x="54" y="184"/>
                        <a:pt x="54" y="183"/>
                        <a:pt x="53" y="181"/>
                      </a:cubicBezTo>
                      <a:cubicBezTo>
                        <a:pt x="53" y="179"/>
                        <a:pt x="54" y="176"/>
                        <a:pt x="53" y="174"/>
                      </a:cubicBezTo>
                      <a:cubicBezTo>
                        <a:pt x="53" y="172"/>
                        <a:pt x="52" y="170"/>
                        <a:pt x="51" y="167"/>
                      </a:cubicBezTo>
                      <a:cubicBezTo>
                        <a:pt x="51" y="166"/>
                        <a:pt x="50" y="164"/>
                        <a:pt x="49" y="162"/>
                      </a:cubicBezTo>
                      <a:cubicBezTo>
                        <a:pt x="48" y="158"/>
                        <a:pt x="48" y="154"/>
                        <a:pt x="48" y="150"/>
                      </a:cubicBezTo>
                      <a:cubicBezTo>
                        <a:pt x="48" y="146"/>
                        <a:pt x="49" y="143"/>
                        <a:pt x="50" y="139"/>
                      </a:cubicBezTo>
                      <a:cubicBezTo>
                        <a:pt x="51" y="136"/>
                        <a:pt x="53" y="132"/>
                        <a:pt x="55" y="128"/>
                      </a:cubicBezTo>
                      <a:cubicBezTo>
                        <a:pt x="56" y="128"/>
                        <a:pt x="55" y="127"/>
                        <a:pt x="56" y="126"/>
                      </a:cubicBezTo>
                      <a:cubicBezTo>
                        <a:pt x="56" y="126"/>
                        <a:pt x="56" y="126"/>
                        <a:pt x="57" y="125"/>
                      </a:cubicBezTo>
                      <a:cubicBezTo>
                        <a:pt x="57" y="125"/>
                        <a:pt x="57" y="124"/>
                        <a:pt x="57" y="124"/>
                      </a:cubicBezTo>
                      <a:cubicBezTo>
                        <a:pt x="57" y="123"/>
                        <a:pt x="58" y="123"/>
                        <a:pt x="58" y="123"/>
                      </a:cubicBezTo>
                      <a:cubicBezTo>
                        <a:pt x="59" y="121"/>
                        <a:pt x="59" y="120"/>
                        <a:pt x="60" y="118"/>
                      </a:cubicBezTo>
                      <a:cubicBezTo>
                        <a:pt x="60" y="117"/>
                        <a:pt x="60" y="116"/>
                        <a:pt x="61" y="115"/>
                      </a:cubicBezTo>
                      <a:cubicBezTo>
                        <a:pt x="61" y="114"/>
                        <a:pt x="62" y="113"/>
                        <a:pt x="62" y="113"/>
                      </a:cubicBezTo>
                      <a:cubicBezTo>
                        <a:pt x="66" y="107"/>
                        <a:pt x="68" y="102"/>
                        <a:pt x="70" y="96"/>
                      </a:cubicBezTo>
                      <a:cubicBezTo>
                        <a:pt x="72" y="91"/>
                        <a:pt x="77" y="86"/>
                        <a:pt x="76" y="81"/>
                      </a:cubicBezTo>
                      <a:cubicBezTo>
                        <a:pt x="75" y="78"/>
                        <a:pt x="74" y="76"/>
                        <a:pt x="72" y="74"/>
                      </a:cubicBezTo>
                      <a:cubicBezTo>
                        <a:pt x="71" y="72"/>
                        <a:pt x="71" y="71"/>
                        <a:pt x="71" y="69"/>
                      </a:cubicBezTo>
                      <a:cubicBezTo>
                        <a:pt x="71" y="65"/>
                        <a:pt x="72" y="61"/>
                        <a:pt x="73" y="57"/>
                      </a:cubicBezTo>
                      <a:cubicBezTo>
                        <a:pt x="74" y="55"/>
                        <a:pt x="75" y="53"/>
                        <a:pt x="76" y="51"/>
                      </a:cubicBezTo>
                      <a:cubicBezTo>
                        <a:pt x="78" y="49"/>
                        <a:pt x="79" y="47"/>
                        <a:pt x="81" y="45"/>
                      </a:cubicBezTo>
                      <a:cubicBezTo>
                        <a:pt x="85" y="39"/>
                        <a:pt x="94" y="34"/>
                        <a:pt x="96" y="25"/>
                      </a:cubicBezTo>
                      <a:cubicBezTo>
                        <a:pt x="97" y="21"/>
                        <a:pt x="97" y="19"/>
                        <a:pt x="93" y="17"/>
                      </a:cubicBezTo>
                      <a:cubicBezTo>
                        <a:pt x="92" y="16"/>
                        <a:pt x="92" y="16"/>
                        <a:pt x="91" y="15"/>
                      </a:cubicBezTo>
                      <a:cubicBezTo>
                        <a:pt x="92" y="14"/>
                        <a:pt x="93" y="14"/>
                        <a:pt x="94" y="13"/>
                      </a:cubicBezTo>
                      <a:cubicBezTo>
                        <a:pt x="97" y="12"/>
                        <a:pt x="98" y="10"/>
                        <a:pt x="101" y="8"/>
                      </a:cubicBezTo>
                      <a:cubicBezTo>
                        <a:pt x="103" y="7"/>
                        <a:pt x="104" y="7"/>
                        <a:pt x="106" y="6"/>
                      </a:cubicBezTo>
                      <a:cubicBezTo>
                        <a:pt x="110" y="6"/>
                        <a:pt x="112" y="4"/>
                        <a:pt x="115" y="2"/>
                      </a:cubicBezTo>
                      <a:cubicBezTo>
                        <a:pt x="119" y="0"/>
                        <a:pt x="123" y="0"/>
                        <a:pt x="127" y="3"/>
                      </a:cubicBezTo>
                      <a:cubicBezTo>
                        <a:pt x="131" y="5"/>
                        <a:pt x="135" y="9"/>
                        <a:pt x="138" y="13"/>
                      </a:cubicBezTo>
                      <a:cubicBezTo>
                        <a:pt x="141" y="17"/>
                        <a:pt x="142" y="22"/>
                        <a:pt x="146" y="24"/>
                      </a:cubicBezTo>
                      <a:cubicBezTo>
                        <a:pt x="149" y="26"/>
                        <a:pt x="153" y="26"/>
                        <a:pt x="156" y="25"/>
                      </a:cubicBezTo>
                      <a:cubicBezTo>
                        <a:pt x="156" y="24"/>
                        <a:pt x="157" y="24"/>
                        <a:pt x="158" y="24"/>
                      </a:cubicBezTo>
                      <a:cubicBezTo>
                        <a:pt x="159" y="24"/>
                        <a:pt x="160" y="25"/>
                        <a:pt x="161" y="26"/>
                      </a:cubicBezTo>
                      <a:cubicBezTo>
                        <a:pt x="163" y="27"/>
                        <a:pt x="164" y="29"/>
                        <a:pt x="167" y="29"/>
                      </a:cubicBezTo>
                      <a:cubicBezTo>
                        <a:pt x="169" y="30"/>
                        <a:pt x="170" y="30"/>
                        <a:pt x="172" y="30"/>
                      </a:cubicBezTo>
                      <a:cubicBezTo>
                        <a:pt x="176" y="31"/>
                        <a:pt x="180" y="32"/>
                        <a:pt x="184" y="32"/>
                      </a:cubicBezTo>
                      <a:cubicBezTo>
                        <a:pt x="186" y="32"/>
                        <a:pt x="188" y="32"/>
                        <a:pt x="190" y="32"/>
                      </a:cubicBezTo>
                      <a:cubicBezTo>
                        <a:pt x="192" y="33"/>
                        <a:pt x="194" y="34"/>
                        <a:pt x="196" y="35"/>
                      </a:cubicBezTo>
                      <a:cubicBezTo>
                        <a:pt x="204" y="38"/>
                        <a:pt x="212" y="42"/>
                        <a:pt x="221" y="46"/>
                      </a:cubicBezTo>
                      <a:cubicBezTo>
                        <a:pt x="225" y="48"/>
                        <a:pt x="229" y="50"/>
                        <a:pt x="234" y="53"/>
                      </a:cubicBezTo>
                      <a:cubicBezTo>
                        <a:pt x="235" y="54"/>
                        <a:pt x="238" y="55"/>
                        <a:pt x="239" y="56"/>
                      </a:cubicBezTo>
                      <a:cubicBezTo>
                        <a:pt x="240" y="58"/>
                        <a:pt x="240" y="61"/>
                        <a:pt x="240" y="62"/>
                      </a:cubicBezTo>
                      <a:cubicBezTo>
                        <a:pt x="241" y="66"/>
                        <a:pt x="241" y="70"/>
                        <a:pt x="239" y="73"/>
                      </a:cubicBezTo>
                      <a:cubicBezTo>
                        <a:pt x="238" y="76"/>
                        <a:pt x="236" y="78"/>
                        <a:pt x="235" y="81"/>
                      </a:cubicBezTo>
                      <a:cubicBezTo>
                        <a:pt x="235" y="83"/>
                        <a:pt x="235" y="85"/>
                        <a:pt x="235" y="86"/>
                      </a:cubicBezTo>
                      <a:cubicBezTo>
                        <a:pt x="236" y="88"/>
                        <a:pt x="237" y="90"/>
                        <a:pt x="239" y="91"/>
                      </a:cubicBezTo>
                      <a:cubicBezTo>
                        <a:pt x="242" y="93"/>
                        <a:pt x="246" y="94"/>
                        <a:pt x="250" y="94"/>
                      </a:cubicBezTo>
                      <a:cubicBezTo>
                        <a:pt x="257" y="95"/>
                        <a:pt x="264" y="94"/>
                        <a:pt x="271" y="93"/>
                      </a:cubicBezTo>
                      <a:cubicBezTo>
                        <a:pt x="278" y="92"/>
                        <a:pt x="284" y="85"/>
                        <a:pt x="287" y="79"/>
                      </a:cubicBezTo>
                      <a:cubicBezTo>
                        <a:pt x="289" y="76"/>
                        <a:pt x="288" y="72"/>
                        <a:pt x="289" y="68"/>
                      </a:cubicBezTo>
                      <a:cubicBezTo>
                        <a:pt x="289" y="64"/>
                        <a:pt x="290" y="61"/>
                        <a:pt x="290" y="57"/>
                      </a:cubicBezTo>
                      <a:cubicBezTo>
                        <a:pt x="291" y="52"/>
                        <a:pt x="292" y="47"/>
                        <a:pt x="293" y="43"/>
                      </a:cubicBezTo>
                      <a:cubicBezTo>
                        <a:pt x="293" y="43"/>
                        <a:pt x="293" y="43"/>
                        <a:pt x="294" y="44"/>
                      </a:cubicBezTo>
                      <a:cubicBezTo>
                        <a:pt x="296" y="47"/>
                        <a:pt x="297" y="51"/>
                        <a:pt x="297" y="55"/>
                      </a:cubicBezTo>
                      <a:cubicBezTo>
                        <a:pt x="297" y="58"/>
                        <a:pt x="297" y="61"/>
                        <a:pt x="297" y="64"/>
                      </a:cubicBezTo>
                      <a:cubicBezTo>
                        <a:pt x="297" y="66"/>
                        <a:pt x="298" y="68"/>
                        <a:pt x="298" y="69"/>
                      </a:cubicBezTo>
                      <a:cubicBezTo>
                        <a:pt x="298" y="71"/>
                        <a:pt x="298" y="74"/>
                        <a:pt x="298" y="76"/>
                      </a:cubicBezTo>
                      <a:cubicBezTo>
                        <a:pt x="299" y="79"/>
                        <a:pt x="299" y="83"/>
                        <a:pt x="297"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5" name="Freeform 16"/>
                <p:cNvSpPr/>
                <p:nvPr/>
              </p:nvSpPr>
              <p:spPr bwMode="auto">
                <a:xfrm>
                  <a:off x="13598503" y="5627685"/>
                  <a:ext cx="207962" cy="236537"/>
                </a:xfrm>
                <a:custGeom>
                  <a:avLst/>
                  <a:gdLst/>
                  <a:ahLst/>
                  <a:cxnLst>
                    <a:cxn ang="0">
                      <a:pos x="79" y="50"/>
                    </a:cxn>
                    <a:cxn ang="0">
                      <a:pos x="74" y="58"/>
                    </a:cxn>
                    <a:cxn ang="0">
                      <a:pos x="64" y="70"/>
                    </a:cxn>
                    <a:cxn ang="0">
                      <a:pos x="56" y="81"/>
                    </a:cxn>
                    <a:cxn ang="0">
                      <a:pos x="51" y="87"/>
                    </a:cxn>
                    <a:cxn ang="0">
                      <a:pos x="30" y="88"/>
                    </a:cxn>
                    <a:cxn ang="0">
                      <a:pos x="20" y="83"/>
                    </a:cxn>
                    <a:cxn ang="0">
                      <a:pos x="8" y="78"/>
                    </a:cxn>
                    <a:cxn ang="0">
                      <a:pos x="4" y="59"/>
                    </a:cxn>
                    <a:cxn ang="0">
                      <a:pos x="3" y="49"/>
                    </a:cxn>
                    <a:cxn ang="0">
                      <a:pos x="0" y="49"/>
                    </a:cxn>
                    <a:cxn ang="0">
                      <a:pos x="1" y="45"/>
                    </a:cxn>
                    <a:cxn ang="0">
                      <a:pos x="3" y="27"/>
                    </a:cxn>
                    <a:cxn ang="0">
                      <a:pos x="11" y="4"/>
                    </a:cxn>
                    <a:cxn ang="0">
                      <a:pos x="13" y="0"/>
                    </a:cxn>
                    <a:cxn ang="0">
                      <a:pos x="15" y="2"/>
                    </a:cxn>
                    <a:cxn ang="0">
                      <a:pos x="25" y="6"/>
                    </a:cxn>
                    <a:cxn ang="0">
                      <a:pos x="34" y="13"/>
                    </a:cxn>
                    <a:cxn ang="0">
                      <a:pos x="46" y="22"/>
                    </a:cxn>
                    <a:cxn ang="0">
                      <a:pos x="52" y="26"/>
                    </a:cxn>
                    <a:cxn ang="0">
                      <a:pos x="58" y="32"/>
                    </a:cxn>
                    <a:cxn ang="0">
                      <a:pos x="68" y="39"/>
                    </a:cxn>
                    <a:cxn ang="0">
                      <a:pos x="76" y="47"/>
                    </a:cxn>
                    <a:cxn ang="0">
                      <a:pos x="79" y="50"/>
                    </a:cxn>
                  </a:cxnLst>
                  <a:rect l="0" t="0" r="r" b="b"/>
                  <a:pathLst>
                    <a:path w="79" h="90">
                      <a:moveTo>
                        <a:pt x="79" y="50"/>
                      </a:moveTo>
                      <a:cubicBezTo>
                        <a:pt x="77" y="53"/>
                        <a:pt x="75" y="56"/>
                        <a:pt x="74" y="58"/>
                      </a:cubicBezTo>
                      <a:cubicBezTo>
                        <a:pt x="71" y="63"/>
                        <a:pt x="67" y="66"/>
                        <a:pt x="64" y="70"/>
                      </a:cubicBezTo>
                      <a:cubicBezTo>
                        <a:pt x="62" y="74"/>
                        <a:pt x="59" y="77"/>
                        <a:pt x="56" y="81"/>
                      </a:cubicBezTo>
                      <a:cubicBezTo>
                        <a:pt x="55" y="83"/>
                        <a:pt x="54" y="86"/>
                        <a:pt x="51" y="87"/>
                      </a:cubicBezTo>
                      <a:cubicBezTo>
                        <a:pt x="46" y="90"/>
                        <a:pt x="36" y="88"/>
                        <a:pt x="30" y="88"/>
                      </a:cubicBezTo>
                      <a:cubicBezTo>
                        <a:pt x="26" y="87"/>
                        <a:pt x="23" y="85"/>
                        <a:pt x="20" y="83"/>
                      </a:cubicBezTo>
                      <a:cubicBezTo>
                        <a:pt x="16" y="81"/>
                        <a:pt x="12" y="81"/>
                        <a:pt x="8" y="78"/>
                      </a:cubicBezTo>
                      <a:cubicBezTo>
                        <a:pt x="1" y="74"/>
                        <a:pt x="3" y="66"/>
                        <a:pt x="4" y="59"/>
                      </a:cubicBezTo>
                      <a:cubicBezTo>
                        <a:pt x="5" y="56"/>
                        <a:pt x="5" y="51"/>
                        <a:pt x="3" y="49"/>
                      </a:cubicBezTo>
                      <a:cubicBezTo>
                        <a:pt x="2" y="49"/>
                        <a:pt x="1" y="49"/>
                        <a:pt x="0" y="49"/>
                      </a:cubicBezTo>
                      <a:cubicBezTo>
                        <a:pt x="1" y="47"/>
                        <a:pt x="1" y="46"/>
                        <a:pt x="1" y="45"/>
                      </a:cubicBezTo>
                      <a:cubicBezTo>
                        <a:pt x="2" y="39"/>
                        <a:pt x="2" y="33"/>
                        <a:pt x="3" y="27"/>
                      </a:cubicBezTo>
                      <a:cubicBezTo>
                        <a:pt x="4" y="19"/>
                        <a:pt x="7" y="11"/>
                        <a:pt x="11" y="4"/>
                      </a:cubicBezTo>
                      <a:cubicBezTo>
                        <a:pt x="12" y="3"/>
                        <a:pt x="12" y="2"/>
                        <a:pt x="13" y="0"/>
                      </a:cubicBezTo>
                      <a:cubicBezTo>
                        <a:pt x="14" y="1"/>
                        <a:pt x="14" y="1"/>
                        <a:pt x="15" y="2"/>
                      </a:cubicBezTo>
                      <a:cubicBezTo>
                        <a:pt x="18" y="4"/>
                        <a:pt x="22" y="5"/>
                        <a:pt x="25" y="6"/>
                      </a:cubicBezTo>
                      <a:cubicBezTo>
                        <a:pt x="29" y="8"/>
                        <a:pt x="31" y="11"/>
                        <a:pt x="34" y="13"/>
                      </a:cubicBezTo>
                      <a:cubicBezTo>
                        <a:pt x="38" y="16"/>
                        <a:pt x="42" y="19"/>
                        <a:pt x="46" y="22"/>
                      </a:cubicBezTo>
                      <a:cubicBezTo>
                        <a:pt x="48" y="24"/>
                        <a:pt x="50" y="25"/>
                        <a:pt x="52" y="26"/>
                      </a:cubicBezTo>
                      <a:cubicBezTo>
                        <a:pt x="54" y="28"/>
                        <a:pt x="56" y="30"/>
                        <a:pt x="58" y="32"/>
                      </a:cubicBezTo>
                      <a:cubicBezTo>
                        <a:pt x="61" y="34"/>
                        <a:pt x="65" y="36"/>
                        <a:pt x="68" y="39"/>
                      </a:cubicBezTo>
                      <a:cubicBezTo>
                        <a:pt x="71" y="41"/>
                        <a:pt x="73" y="44"/>
                        <a:pt x="76" y="47"/>
                      </a:cubicBezTo>
                      <a:cubicBezTo>
                        <a:pt x="77" y="48"/>
                        <a:pt x="78" y="49"/>
                        <a:pt x="79"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6" name="Freeform 17"/>
                <p:cNvSpPr/>
                <p:nvPr/>
              </p:nvSpPr>
              <p:spPr bwMode="auto">
                <a:xfrm>
                  <a:off x="12463442" y="954088"/>
                  <a:ext cx="274637" cy="201612"/>
                </a:xfrm>
                <a:custGeom>
                  <a:avLst/>
                  <a:gdLst/>
                  <a:ahLst/>
                  <a:cxnLst>
                    <a:cxn ang="0">
                      <a:pos x="104" y="61"/>
                    </a:cxn>
                    <a:cxn ang="0">
                      <a:pos x="86" y="54"/>
                    </a:cxn>
                    <a:cxn ang="0">
                      <a:pos x="78" y="36"/>
                    </a:cxn>
                    <a:cxn ang="0">
                      <a:pos x="68" y="31"/>
                    </a:cxn>
                    <a:cxn ang="0">
                      <a:pos x="58" y="29"/>
                    </a:cxn>
                    <a:cxn ang="0">
                      <a:pos x="36" y="17"/>
                    </a:cxn>
                    <a:cxn ang="0">
                      <a:pos x="28" y="8"/>
                    </a:cxn>
                    <a:cxn ang="0">
                      <a:pos x="20" y="6"/>
                    </a:cxn>
                    <a:cxn ang="0">
                      <a:pos x="18" y="16"/>
                    </a:cxn>
                    <a:cxn ang="0">
                      <a:pos x="16" y="27"/>
                    </a:cxn>
                    <a:cxn ang="0">
                      <a:pos x="14" y="37"/>
                    </a:cxn>
                    <a:cxn ang="0">
                      <a:pos x="13" y="48"/>
                    </a:cxn>
                    <a:cxn ang="0">
                      <a:pos x="8" y="57"/>
                    </a:cxn>
                    <a:cxn ang="0">
                      <a:pos x="0" y="64"/>
                    </a:cxn>
                    <a:cxn ang="0">
                      <a:pos x="12" y="65"/>
                    </a:cxn>
                    <a:cxn ang="0">
                      <a:pos x="23" y="63"/>
                    </a:cxn>
                    <a:cxn ang="0">
                      <a:pos x="24" y="72"/>
                    </a:cxn>
                    <a:cxn ang="0">
                      <a:pos x="31" y="77"/>
                    </a:cxn>
                    <a:cxn ang="0">
                      <a:pos x="46" y="65"/>
                    </a:cxn>
                    <a:cxn ang="0">
                      <a:pos x="61" y="53"/>
                    </a:cxn>
                    <a:cxn ang="0">
                      <a:pos x="70" y="57"/>
                    </a:cxn>
                    <a:cxn ang="0">
                      <a:pos x="80" y="64"/>
                    </a:cxn>
                    <a:cxn ang="0">
                      <a:pos x="92" y="69"/>
                    </a:cxn>
                    <a:cxn ang="0">
                      <a:pos x="102" y="65"/>
                    </a:cxn>
                    <a:cxn ang="0">
                      <a:pos x="104" y="61"/>
                    </a:cxn>
                  </a:cxnLst>
                  <a:rect l="0" t="0" r="r" b="b"/>
                  <a:pathLst>
                    <a:path w="104" h="77">
                      <a:moveTo>
                        <a:pt x="104" y="61"/>
                      </a:moveTo>
                      <a:cubicBezTo>
                        <a:pt x="101" y="51"/>
                        <a:pt x="94" y="56"/>
                        <a:pt x="86" y="54"/>
                      </a:cubicBezTo>
                      <a:cubicBezTo>
                        <a:pt x="75" y="52"/>
                        <a:pt x="81" y="42"/>
                        <a:pt x="78" y="36"/>
                      </a:cubicBezTo>
                      <a:cubicBezTo>
                        <a:pt x="76" y="33"/>
                        <a:pt x="72" y="32"/>
                        <a:pt x="68" y="31"/>
                      </a:cubicBezTo>
                      <a:cubicBezTo>
                        <a:pt x="65" y="30"/>
                        <a:pt x="61" y="30"/>
                        <a:pt x="58" y="29"/>
                      </a:cubicBezTo>
                      <a:cubicBezTo>
                        <a:pt x="49" y="27"/>
                        <a:pt x="43" y="22"/>
                        <a:pt x="36" y="17"/>
                      </a:cubicBezTo>
                      <a:cubicBezTo>
                        <a:pt x="33" y="14"/>
                        <a:pt x="30" y="11"/>
                        <a:pt x="28" y="8"/>
                      </a:cubicBezTo>
                      <a:cubicBezTo>
                        <a:pt x="26" y="5"/>
                        <a:pt x="23" y="0"/>
                        <a:pt x="20" y="6"/>
                      </a:cubicBezTo>
                      <a:cubicBezTo>
                        <a:pt x="19" y="9"/>
                        <a:pt x="19" y="13"/>
                        <a:pt x="18" y="16"/>
                      </a:cubicBezTo>
                      <a:cubicBezTo>
                        <a:pt x="18" y="20"/>
                        <a:pt x="17" y="23"/>
                        <a:pt x="16" y="27"/>
                      </a:cubicBezTo>
                      <a:cubicBezTo>
                        <a:pt x="15" y="30"/>
                        <a:pt x="14" y="34"/>
                        <a:pt x="14" y="37"/>
                      </a:cubicBezTo>
                      <a:cubicBezTo>
                        <a:pt x="14" y="41"/>
                        <a:pt x="14" y="44"/>
                        <a:pt x="13" y="48"/>
                      </a:cubicBezTo>
                      <a:cubicBezTo>
                        <a:pt x="11" y="51"/>
                        <a:pt x="10" y="54"/>
                        <a:pt x="8" y="57"/>
                      </a:cubicBezTo>
                      <a:cubicBezTo>
                        <a:pt x="6" y="60"/>
                        <a:pt x="3" y="62"/>
                        <a:pt x="0" y="64"/>
                      </a:cubicBezTo>
                      <a:cubicBezTo>
                        <a:pt x="4" y="65"/>
                        <a:pt x="7" y="66"/>
                        <a:pt x="12" y="65"/>
                      </a:cubicBezTo>
                      <a:cubicBezTo>
                        <a:pt x="15" y="64"/>
                        <a:pt x="20" y="62"/>
                        <a:pt x="23" y="63"/>
                      </a:cubicBezTo>
                      <a:cubicBezTo>
                        <a:pt x="27" y="65"/>
                        <a:pt x="24" y="69"/>
                        <a:pt x="24" y="72"/>
                      </a:cubicBezTo>
                      <a:cubicBezTo>
                        <a:pt x="24" y="77"/>
                        <a:pt x="27" y="77"/>
                        <a:pt x="31" y="77"/>
                      </a:cubicBezTo>
                      <a:cubicBezTo>
                        <a:pt x="37" y="77"/>
                        <a:pt x="43" y="70"/>
                        <a:pt x="46" y="65"/>
                      </a:cubicBezTo>
                      <a:cubicBezTo>
                        <a:pt x="50" y="59"/>
                        <a:pt x="54" y="56"/>
                        <a:pt x="61" y="53"/>
                      </a:cubicBezTo>
                      <a:cubicBezTo>
                        <a:pt x="66" y="51"/>
                        <a:pt x="67" y="53"/>
                        <a:pt x="70" y="57"/>
                      </a:cubicBezTo>
                      <a:cubicBezTo>
                        <a:pt x="73" y="61"/>
                        <a:pt x="75" y="62"/>
                        <a:pt x="80" y="64"/>
                      </a:cubicBezTo>
                      <a:cubicBezTo>
                        <a:pt x="83" y="65"/>
                        <a:pt x="88" y="68"/>
                        <a:pt x="92" y="69"/>
                      </a:cubicBezTo>
                      <a:cubicBezTo>
                        <a:pt x="94" y="69"/>
                        <a:pt x="100" y="66"/>
                        <a:pt x="102" y="65"/>
                      </a:cubicBezTo>
                      <a:lnTo>
                        <a:pt x="104" y="6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7" name="Freeform 18"/>
                <p:cNvSpPr/>
                <p:nvPr/>
              </p:nvSpPr>
              <p:spPr bwMode="auto">
                <a:xfrm>
                  <a:off x="12582505" y="1163637"/>
                  <a:ext cx="87312" cy="73025"/>
                </a:xfrm>
                <a:custGeom>
                  <a:avLst/>
                  <a:gdLst/>
                  <a:ahLst/>
                  <a:cxnLst>
                    <a:cxn ang="0">
                      <a:pos x="5" y="23"/>
                    </a:cxn>
                    <a:cxn ang="0">
                      <a:pos x="21" y="17"/>
                    </a:cxn>
                    <a:cxn ang="0">
                      <a:pos x="28" y="10"/>
                    </a:cxn>
                    <a:cxn ang="0">
                      <a:pos x="31" y="2"/>
                    </a:cxn>
                    <a:cxn ang="0">
                      <a:pos x="12" y="7"/>
                    </a:cxn>
                    <a:cxn ang="0">
                      <a:pos x="5" y="23"/>
                    </a:cxn>
                  </a:cxnLst>
                  <a:rect l="0" t="0" r="r" b="b"/>
                  <a:pathLst>
                    <a:path w="33" h="28">
                      <a:moveTo>
                        <a:pt x="5" y="23"/>
                      </a:moveTo>
                      <a:cubicBezTo>
                        <a:pt x="9" y="28"/>
                        <a:pt x="18" y="19"/>
                        <a:pt x="21" y="17"/>
                      </a:cubicBezTo>
                      <a:cubicBezTo>
                        <a:pt x="23" y="15"/>
                        <a:pt x="26" y="13"/>
                        <a:pt x="28" y="10"/>
                      </a:cubicBezTo>
                      <a:cubicBezTo>
                        <a:pt x="29" y="9"/>
                        <a:pt x="33" y="4"/>
                        <a:pt x="31" y="2"/>
                      </a:cubicBezTo>
                      <a:cubicBezTo>
                        <a:pt x="28" y="0"/>
                        <a:pt x="15" y="6"/>
                        <a:pt x="12" y="7"/>
                      </a:cubicBezTo>
                      <a:cubicBezTo>
                        <a:pt x="7" y="9"/>
                        <a:pt x="0" y="18"/>
                        <a:pt x="5"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8" name="Freeform 19"/>
                <p:cNvSpPr/>
                <p:nvPr/>
              </p:nvSpPr>
              <p:spPr bwMode="auto">
                <a:xfrm>
                  <a:off x="12844442" y="771525"/>
                  <a:ext cx="95250" cy="100012"/>
                </a:xfrm>
                <a:custGeom>
                  <a:avLst/>
                  <a:gdLst/>
                  <a:ahLst/>
                  <a:cxnLst>
                    <a:cxn ang="0">
                      <a:pos x="8" y="24"/>
                    </a:cxn>
                    <a:cxn ang="0">
                      <a:pos x="15" y="37"/>
                    </a:cxn>
                    <a:cxn ang="0">
                      <a:pos x="22" y="32"/>
                    </a:cxn>
                    <a:cxn ang="0">
                      <a:pos x="35" y="16"/>
                    </a:cxn>
                    <a:cxn ang="0">
                      <a:pos x="35" y="5"/>
                    </a:cxn>
                    <a:cxn ang="0">
                      <a:pos x="11" y="4"/>
                    </a:cxn>
                    <a:cxn ang="0">
                      <a:pos x="8" y="24"/>
                    </a:cxn>
                  </a:cxnLst>
                  <a:rect l="0" t="0" r="r" b="b"/>
                  <a:pathLst>
                    <a:path w="36" h="38">
                      <a:moveTo>
                        <a:pt x="8" y="24"/>
                      </a:moveTo>
                      <a:cubicBezTo>
                        <a:pt x="9" y="27"/>
                        <a:pt x="12" y="36"/>
                        <a:pt x="15" y="37"/>
                      </a:cubicBezTo>
                      <a:cubicBezTo>
                        <a:pt x="16" y="38"/>
                        <a:pt x="20" y="33"/>
                        <a:pt x="22" y="32"/>
                      </a:cubicBezTo>
                      <a:cubicBezTo>
                        <a:pt x="29" y="27"/>
                        <a:pt x="34" y="24"/>
                        <a:pt x="35" y="16"/>
                      </a:cubicBezTo>
                      <a:cubicBezTo>
                        <a:pt x="35" y="14"/>
                        <a:pt x="36" y="7"/>
                        <a:pt x="35" y="5"/>
                      </a:cubicBezTo>
                      <a:cubicBezTo>
                        <a:pt x="31" y="0"/>
                        <a:pt x="16" y="4"/>
                        <a:pt x="11" y="4"/>
                      </a:cubicBezTo>
                      <a:cubicBezTo>
                        <a:pt x="0" y="6"/>
                        <a:pt x="5" y="17"/>
                        <a:pt x="8"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9" name="Freeform 20"/>
                <p:cNvSpPr/>
                <p:nvPr/>
              </p:nvSpPr>
              <p:spPr bwMode="auto">
                <a:xfrm>
                  <a:off x="12353905" y="366713"/>
                  <a:ext cx="1112836" cy="893762"/>
                </a:xfrm>
                <a:custGeom>
                  <a:avLst/>
                  <a:gdLst/>
                  <a:ahLst/>
                  <a:cxnLst>
                    <a:cxn ang="0">
                      <a:pos x="183" y="263"/>
                    </a:cxn>
                    <a:cxn ang="0">
                      <a:pos x="258" y="269"/>
                    </a:cxn>
                    <a:cxn ang="0">
                      <a:pos x="282" y="288"/>
                    </a:cxn>
                    <a:cxn ang="0">
                      <a:pos x="297" y="313"/>
                    </a:cxn>
                    <a:cxn ang="0">
                      <a:pos x="351" y="337"/>
                    </a:cxn>
                    <a:cxn ang="0">
                      <a:pos x="339" y="309"/>
                    </a:cxn>
                    <a:cxn ang="0">
                      <a:pos x="333" y="289"/>
                    </a:cxn>
                    <a:cxn ang="0">
                      <a:pos x="372" y="285"/>
                    </a:cxn>
                    <a:cxn ang="0">
                      <a:pos x="340" y="237"/>
                    </a:cxn>
                    <a:cxn ang="0">
                      <a:pos x="336" y="215"/>
                    </a:cxn>
                    <a:cxn ang="0">
                      <a:pos x="358" y="216"/>
                    </a:cxn>
                    <a:cxn ang="0">
                      <a:pos x="374" y="228"/>
                    </a:cxn>
                    <a:cxn ang="0">
                      <a:pos x="394" y="248"/>
                    </a:cxn>
                    <a:cxn ang="0">
                      <a:pos x="414" y="233"/>
                    </a:cxn>
                    <a:cxn ang="0">
                      <a:pos x="422" y="212"/>
                    </a:cxn>
                    <a:cxn ang="0">
                      <a:pos x="388" y="186"/>
                    </a:cxn>
                    <a:cxn ang="0">
                      <a:pos x="355" y="177"/>
                    </a:cxn>
                    <a:cxn ang="0">
                      <a:pos x="345" y="133"/>
                    </a:cxn>
                    <a:cxn ang="0">
                      <a:pos x="319" y="121"/>
                    </a:cxn>
                    <a:cxn ang="0">
                      <a:pos x="325" y="104"/>
                    </a:cxn>
                    <a:cxn ang="0">
                      <a:pos x="293" y="93"/>
                    </a:cxn>
                    <a:cxn ang="0">
                      <a:pos x="276" y="79"/>
                    </a:cxn>
                    <a:cxn ang="0">
                      <a:pos x="236" y="53"/>
                    </a:cxn>
                    <a:cxn ang="0">
                      <a:pos x="193" y="38"/>
                    </a:cxn>
                    <a:cxn ang="0">
                      <a:pos x="181" y="50"/>
                    </a:cxn>
                    <a:cxn ang="0">
                      <a:pos x="134" y="53"/>
                    </a:cxn>
                    <a:cxn ang="0">
                      <a:pos x="135" y="12"/>
                    </a:cxn>
                    <a:cxn ang="0">
                      <a:pos x="106" y="4"/>
                    </a:cxn>
                    <a:cxn ang="0">
                      <a:pos x="97" y="21"/>
                    </a:cxn>
                    <a:cxn ang="0">
                      <a:pos x="74" y="34"/>
                    </a:cxn>
                    <a:cxn ang="0">
                      <a:pos x="87" y="75"/>
                    </a:cxn>
                    <a:cxn ang="0">
                      <a:pos x="66" y="71"/>
                    </a:cxn>
                    <a:cxn ang="0">
                      <a:pos x="66" y="20"/>
                    </a:cxn>
                    <a:cxn ang="0">
                      <a:pos x="73" y="0"/>
                    </a:cxn>
                    <a:cxn ang="0">
                      <a:pos x="8" y="34"/>
                    </a:cxn>
                    <a:cxn ang="0">
                      <a:pos x="34" y="81"/>
                    </a:cxn>
                    <a:cxn ang="0">
                      <a:pos x="23" y="93"/>
                    </a:cxn>
                    <a:cxn ang="0">
                      <a:pos x="102" y="105"/>
                    </a:cxn>
                    <a:cxn ang="0">
                      <a:pos x="138" y="117"/>
                    </a:cxn>
                    <a:cxn ang="0">
                      <a:pos x="165" y="113"/>
                    </a:cxn>
                    <a:cxn ang="0">
                      <a:pos x="161" y="92"/>
                    </a:cxn>
                    <a:cxn ang="0">
                      <a:pos x="201" y="119"/>
                    </a:cxn>
                    <a:cxn ang="0">
                      <a:pos x="217" y="140"/>
                    </a:cxn>
                    <a:cxn ang="0">
                      <a:pos x="242" y="151"/>
                    </a:cxn>
                    <a:cxn ang="0">
                      <a:pos x="255" y="206"/>
                    </a:cxn>
                    <a:cxn ang="0">
                      <a:pos x="229" y="235"/>
                    </a:cxn>
                    <a:cxn ang="0">
                      <a:pos x="198" y="228"/>
                    </a:cxn>
                  </a:cxnLst>
                  <a:rect l="0" t="0" r="r" b="b"/>
                  <a:pathLst>
                    <a:path w="424" h="340">
                      <a:moveTo>
                        <a:pt x="198" y="228"/>
                      </a:moveTo>
                      <a:cubicBezTo>
                        <a:pt x="195" y="234"/>
                        <a:pt x="191" y="239"/>
                        <a:pt x="187" y="244"/>
                      </a:cubicBezTo>
                      <a:cubicBezTo>
                        <a:pt x="183" y="250"/>
                        <a:pt x="178" y="257"/>
                        <a:pt x="183" y="263"/>
                      </a:cubicBezTo>
                      <a:cubicBezTo>
                        <a:pt x="189" y="270"/>
                        <a:pt x="199" y="269"/>
                        <a:pt x="206" y="269"/>
                      </a:cubicBezTo>
                      <a:cubicBezTo>
                        <a:pt x="215" y="269"/>
                        <a:pt x="221" y="269"/>
                        <a:pt x="229" y="267"/>
                      </a:cubicBezTo>
                      <a:cubicBezTo>
                        <a:pt x="236" y="265"/>
                        <a:pt x="253" y="263"/>
                        <a:pt x="258" y="269"/>
                      </a:cubicBezTo>
                      <a:cubicBezTo>
                        <a:pt x="259" y="271"/>
                        <a:pt x="260" y="273"/>
                        <a:pt x="262" y="275"/>
                      </a:cubicBezTo>
                      <a:cubicBezTo>
                        <a:pt x="265" y="278"/>
                        <a:pt x="268" y="279"/>
                        <a:pt x="270" y="282"/>
                      </a:cubicBezTo>
                      <a:cubicBezTo>
                        <a:pt x="273" y="287"/>
                        <a:pt x="276" y="288"/>
                        <a:pt x="282" y="288"/>
                      </a:cubicBezTo>
                      <a:cubicBezTo>
                        <a:pt x="283" y="291"/>
                        <a:pt x="279" y="291"/>
                        <a:pt x="277" y="293"/>
                      </a:cubicBezTo>
                      <a:cubicBezTo>
                        <a:pt x="276" y="295"/>
                        <a:pt x="276" y="297"/>
                        <a:pt x="276" y="299"/>
                      </a:cubicBezTo>
                      <a:cubicBezTo>
                        <a:pt x="277" y="310"/>
                        <a:pt x="289" y="311"/>
                        <a:pt x="297" y="313"/>
                      </a:cubicBezTo>
                      <a:cubicBezTo>
                        <a:pt x="301" y="313"/>
                        <a:pt x="305" y="315"/>
                        <a:pt x="308" y="316"/>
                      </a:cubicBezTo>
                      <a:cubicBezTo>
                        <a:pt x="316" y="318"/>
                        <a:pt x="323" y="325"/>
                        <a:pt x="331" y="328"/>
                      </a:cubicBezTo>
                      <a:cubicBezTo>
                        <a:pt x="337" y="330"/>
                        <a:pt x="344" y="336"/>
                        <a:pt x="351" y="337"/>
                      </a:cubicBezTo>
                      <a:cubicBezTo>
                        <a:pt x="360" y="340"/>
                        <a:pt x="360" y="329"/>
                        <a:pt x="358" y="323"/>
                      </a:cubicBezTo>
                      <a:cubicBezTo>
                        <a:pt x="356" y="320"/>
                        <a:pt x="353" y="318"/>
                        <a:pt x="350" y="316"/>
                      </a:cubicBezTo>
                      <a:cubicBezTo>
                        <a:pt x="347" y="313"/>
                        <a:pt x="343" y="311"/>
                        <a:pt x="339" y="309"/>
                      </a:cubicBezTo>
                      <a:cubicBezTo>
                        <a:pt x="331" y="305"/>
                        <a:pt x="323" y="299"/>
                        <a:pt x="319" y="290"/>
                      </a:cubicBezTo>
                      <a:cubicBezTo>
                        <a:pt x="317" y="285"/>
                        <a:pt x="319" y="284"/>
                        <a:pt x="324" y="284"/>
                      </a:cubicBezTo>
                      <a:cubicBezTo>
                        <a:pt x="328" y="285"/>
                        <a:pt x="331" y="287"/>
                        <a:pt x="333" y="289"/>
                      </a:cubicBezTo>
                      <a:cubicBezTo>
                        <a:pt x="341" y="294"/>
                        <a:pt x="349" y="301"/>
                        <a:pt x="357" y="305"/>
                      </a:cubicBezTo>
                      <a:cubicBezTo>
                        <a:pt x="362" y="307"/>
                        <a:pt x="377" y="316"/>
                        <a:pt x="377" y="306"/>
                      </a:cubicBezTo>
                      <a:cubicBezTo>
                        <a:pt x="378" y="298"/>
                        <a:pt x="374" y="292"/>
                        <a:pt x="372" y="285"/>
                      </a:cubicBezTo>
                      <a:cubicBezTo>
                        <a:pt x="370" y="279"/>
                        <a:pt x="370" y="271"/>
                        <a:pt x="369" y="264"/>
                      </a:cubicBezTo>
                      <a:cubicBezTo>
                        <a:pt x="368" y="256"/>
                        <a:pt x="360" y="252"/>
                        <a:pt x="353" y="248"/>
                      </a:cubicBezTo>
                      <a:cubicBezTo>
                        <a:pt x="349" y="245"/>
                        <a:pt x="343" y="243"/>
                        <a:pt x="340" y="237"/>
                      </a:cubicBezTo>
                      <a:cubicBezTo>
                        <a:pt x="338" y="234"/>
                        <a:pt x="335" y="227"/>
                        <a:pt x="337" y="224"/>
                      </a:cubicBezTo>
                      <a:cubicBezTo>
                        <a:pt x="339" y="222"/>
                        <a:pt x="340" y="223"/>
                        <a:pt x="341" y="220"/>
                      </a:cubicBezTo>
                      <a:cubicBezTo>
                        <a:pt x="341" y="217"/>
                        <a:pt x="338" y="217"/>
                        <a:pt x="336" y="215"/>
                      </a:cubicBezTo>
                      <a:cubicBezTo>
                        <a:pt x="333" y="213"/>
                        <a:pt x="328" y="208"/>
                        <a:pt x="328" y="203"/>
                      </a:cubicBezTo>
                      <a:cubicBezTo>
                        <a:pt x="333" y="202"/>
                        <a:pt x="339" y="206"/>
                        <a:pt x="342" y="208"/>
                      </a:cubicBezTo>
                      <a:cubicBezTo>
                        <a:pt x="348" y="212"/>
                        <a:pt x="352" y="213"/>
                        <a:pt x="358" y="216"/>
                      </a:cubicBezTo>
                      <a:cubicBezTo>
                        <a:pt x="362" y="217"/>
                        <a:pt x="366" y="218"/>
                        <a:pt x="370" y="215"/>
                      </a:cubicBezTo>
                      <a:cubicBezTo>
                        <a:pt x="373" y="213"/>
                        <a:pt x="379" y="210"/>
                        <a:pt x="383" y="211"/>
                      </a:cubicBezTo>
                      <a:cubicBezTo>
                        <a:pt x="385" y="219"/>
                        <a:pt x="376" y="221"/>
                        <a:pt x="374" y="228"/>
                      </a:cubicBezTo>
                      <a:cubicBezTo>
                        <a:pt x="374" y="231"/>
                        <a:pt x="374" y="235"/>
                        <a:pt x="374" y="238"/>
                      </a:cubicBezTo>
                      <a:cubicBezTo>
                        <a:pt x="374" y="243"/>
                        <a:pt x="377" y="244"/>
                        <a:pt x="382" y="245"/>
                      </a:cubicBezTo>
                      <a:cubicBezTo>
                        <a:pt x="385" y="247"/>
                        <a:pt x="389" y="249"/>
                        <a:pt x="394" y="248"/>
                      </a:cubicBezTo>
                      <a:cubicBezTo>
                        <a:pt x="398" y="248"/>
                        <a:pt x="399" y="244"/>
                        <a:pt x="401" y="241"/>
                      </a:cubicBezTo>
                      <a:cubicBezTo>
                        <a:pt x="404" y="237"/>
                        <a:pt x="406" y="237"/>
                        <a:pt x="411" y="235"/>
                      </a:cubicBezTo>
                      <a:cubicBezTo>
                        <a:pt x="413" y="234"/>
                        <a:pt x="413" y="235"/>
                        <a:pt x="414" y="233"/>
                      </a:cubicBezTo>
                      <a:cubicBezTo>
                        <a:pt x="415" y="231"/>
                        <a:pt x="416" y="230"/>
                        <a:pt x="416" y="228"/>
                      </a:cubicBezTo>
                      <a:cubicBezTo>
                        <a:pt x="416" y="224"/>
                        <a:pt x="410" y="219"/>
                        <a:pt x="412" y="216"/>
                      </a:cubicBezTo>
                      <a:cubicBezTo>
                        <a:pt x="415" y="212"/>
                        <a:pt x="421" y="217"/>
                        <a:pt x="422" y="212"/>
                      </a:cubicBezTo>
                      <a:cubicBezTo>
                        <a:pt x="424" y="207"/>
                        <a:pt x="419" y="201"/>
                        <a:pt x="415" y="199"/>
                      </a:cubicBezTo>
                      <a:cubicBezTo>
                        <a:pt x="410" y="196"/>
                        <a:pt x="405" y="197"/>
                        <a:pt x="400" y="195"/>
                      </a:cubicBezTo>
                      <a:cubicBezTo>
                        <a:pt x="396" y="193"/>
                        <a:pt x="389" y="191"/>
                        <a:pt x="388" y="186"/>
                      </a:cubicBezTo>
                      <a:cubicBezTo>
                        <a:pt x="388" y="181"/>
                        <a:pt x="389" y="176"/>
                        <a:pt x="389" y="171"/>
                      </a:cubicBezTo>
                      <a:cubicBezTo>
                        <a:pt x="381" y="171"/>
                        <a:pt x="373" y="176"/>
                        <a:pt x="365" y="177"/>
                      </a:cubicBezTo>
                      <a:cubicBezTo>
                        <a:pt x="362" y="178"/>
                        <a:pt x="358" y="179"/>
                        <a:pt x="355" y="177"/>
                      </a:cubicBezTo>
                      <a:cubicBezTo>
                        <a:pt x="351" y="175"/>
                        <a:pt x="348" y="172"/>
                        <a:pt x="345" y="170"/>
                      </a:cubicBezTo>
                      <a:cubicBezTo>
                        <a:pt x="337" y="165"/>
                        <a:pt x="336" y="157"/>
                        <a:pt x="341" y="150"/>
                      </a:cubicBezTo>
                      <a:cubicBezTo>
                        <a:pt x="345" y="144"/>
                        <a:pt x="355" y="138"/>
                        <a:pt x="345" y="133"/>
                      </a:cubicBezTo>
                      <a:cubicBezTo>
                        <a:pt x="339" y="130"/>
                        <a:pt x="334" y="130"/>
                        <a:pt x="327" y="129"/>
                      </a:cubicBezTo>
                      <a:cubicBezTo>
                        <a:pt x="324" y="129"/>
                        <a:pt x="310" y="129"/>
                        <a:pt x="311" y="127"/>
                      </a:cubicBezTo>
                      <a:cubicBezTo>
                        <a:pt x="314" y="125"/>
                        <a:pt x="316" y="123"/>
                        <a:pt x="319" y="121"/>
                      </a:cubicBezTo>
                      <a:cubicBezTo>
                        <a:pt x="322" y="120"/>
                        <a:pt x="331" y="120"/>
                        <a:pt x="332" y="117"/>
                      </a:cubicBezTo>
                      <a:cubicBezTo>
                        <a:pt x="335" y="114"/>
                        <a:pt x="329" y="111"/>
                        <a:pt x="328" y="109"/>
                      </a:cubicBezTo>
                      <a:cubicBezTo>
                        <a:pt x="327" y="108"/>
                        <a:pt x="326" y="106"/>
                        <a:pt x="325" y="104"/>
                      </a:cubicBezTo>
                      <a:cubicBezTo>
                        <a:pt x="323" y="103"/>
                        <a:pt x="322" y="101"/>
                        <a:pt x="320" y="100"/>
                      </a:cubicBezTo>
                      <a:cubicBezTo>
                        <a:pt x="313" y="95"/>
                        <a:pt x="308" y="95"/>
                        <a:pt x="300" y="95"/>
                      </a:cubicBezTo>
                      <a:cubicBezTo>
                        <a:pt x="296" y="96"/>
                        <a:pt x="294" y="97"/>
                        <a:pt x="293" y="93"/>
                      </a:cubicBezTo>
                      <a:cubicBezTo>
                        <a:pt x="292" y="88"/>
                        <a:pt x="297" y="86"/>
                        <a:pt x="297" y="82"/>
                      </a:cubicBezTo>
                      <a:cubicBezTo>
                        <a:pt x="297" y="78"/>
                        <a:pt x="292" y="77"/>
                        <a:pt x="288" y="77"/>
                      </a:cubicBezTo>
                      <a:cubicBezTo>
                        <a:pt x="284" y="78"/>
                        <a:pt x="281" y="79"/>
                        <a:pt x="276" y="79"/>
                      </a:cubicBezTo>
                      <a:cubicBezTo>
                        <a:pt x="269" y="79"/>
                        <a:pt x="258" y="79"/>
                        <a:pt x="252" y="73"/>
                      </a:cubicBezTo>
                      <a:cubicBezTo>
                        <a:pt x="250" y="71"/>
                        <a:pt x="247" y="66"/>
                        <a:pt x="245" y="63"/>
                      </a:cubicBezTo>
                      <a:cubicBezTo>
                        <a:pt x="242" y="59"/>
                        <a:pt x="239" y="56"/>
                        <a:pt x="236" y="53"/>
                      </a:cubicBezTo>
                      <a:cubicBezTo>
                        <a:pt x="233" y="49"/>
                        <a:pt x="230" y="46"/>
                        <a:pt x="226" y="45"/>
                      </a:cubicBezTo>
                      <a:cubicBezTo>
                        <a:pt x="222" y="43"/>
                        <a:pt x="217" y="42"/>
                        <a:pt x="213" y="41"/>
                      </a:cubicBezTo>
                      <a:cubicBezTo>
                        <a:pt x="206" y="39"/>
                        <a:pt x="200" y="39"/>
                        <a:pt x="193" y="38"/>
                      </a:cubicBezTo>
                      <a:cubicBezTo>
                        <a:pt x="191" y="38"/>
                        <a:pt x="187" y="37"/>
                        <a:pt x="185" y="38"/>
                      </a:cubicBezTo>
                      <a:cubicBezTo>
                        <a:pt x="182" y="39"/>
                        <a:pt x="181" y="40"/>
                        <a:pt x="178" y="41"/>
                      </a:cubicBezTo>
                      <a:cubicBezTo>
                        <a:pt x="177" y="45"/>
                        <a:pt x="184" y="47"/>
                        <a:pt x="181" y="50"/>
                      </a:cubicBezTo>
                      <a:cubicBezTo>
                        <a:pt x="179" y="51"/>
                        <a:pt x="173" y="48"/>
                        <a:pt x="172" y="47"/>
                      </a:cubicBezTo>
                      <a:cubicBezTo>
                        <a:pt x="165" y="42"/>
                        <a:pt x="160" y="39"/>
                        <a:pt x="152" y="45"/>
                      </a:cubicBezTo>
                      <a:cubicBezTo>
                        <a:pt x="149" y="47"/>
                        <a:pt x="139" y="61"/>
                        <a:pt x="134" y="53"/>
                      </a:cubicBezTo>
                      <a:cubicBezTo>
                        <a:pt x="133" y="51"/>
                        <a:pt x="134" y="45"/>
                        <a:pt x="135" y="43"/>
                      </a:cubicBezTo>
                      <a:cubicBezTo>
                        <a:pt x="136" y="40"/>
                        <a:pt x="138" y="37"/>
                        <a:pt x="138" y="33"/>
                      </a:cubicBezTo>
                      <a:cubicBezTo>
                        <a:pt x="139" y="27"/>
                        <a:pt x="139" y="18"/>
                        <a:pt x="135" y="12"/>
                      </a:cubicBezTo>
                      <a:cubicBezTo>
                        <a:pt x="132" y="9"/>
                        <a:pt x="129" y="6"/>
                        <a:pt x="125" y="4"/>
                      </a:cubicBezTo>
                      <a:cubicBezTo>
                        <a:pt x="121" y="3"/>
                        <a:pt x="116" y="4"/>
                        <a:pt x="112" y="4"/>
                      </a:cubicBezTo>
                      <a:cubicBezTo>
                        <a:pt x="110" y="4"/>
                        <a:pt x="108" y="4"/>
                        <a:pt x="106" y="4"/>
                      </a:cubicBezTo>
                      <a:cubicBezTo>
                        <a:pt x="104" y="5"/>
                        <a:pt x="102" y="7"/>
                        <a:pt x="101" y="8"/>
                      </a:cubicBezTo>
                      <a:cubicBezTo>
                        <a:pt x="98" y="10"/>
                        <a:pt x="92" y="10"/>
                        <a:pt x="91" y="13"/>
                      </a:cubicBezTo>
                      <a:cubicBezTo>
                        <a:pt x="88" y="18"/>
                        <a:pt x="95" y="19"/>
                        <a:pt x="97" y="21"/>
                      </a:cubicBezTo>
                      <a:cubicBezTo>
                        <a:pt x="99" y="22"/>
                        <a:pt x="100" y="22"/>
                        <a:pt x="99" y="24"/>
                      </a:cubicBezTo>
                      <a:cubicBezTo>
                        <a:pt x="98" y="26"/>
                        <a:pt x="96" y="26"/>
                        <a:pt x="94" y="26"/>
                      </a:cubicBezTo>
                      <a:cubicBezTo>
                        <a:pt x="88" y="27"/>
                        <a:pt x="76" y="27"/>
                        <a:pt x="74" y="34"/>
                      </a:cubicBezTo>
                      <a:cubicBezTo>
                        <a:pt x="72" y="40"/>
                        <a:pt x="74" y="50"/>
                        <a:pt x="78" y="55"/>
                      </a:cubicBezTo>
                      <a:cubicBezTo>
                        <a:pt x="80" y="59"/>
                        <a:pt x="84" y="60"/>
                        <a:pt x="86" y="64"/>
                      </a:cubicBezTo>
                      <a:cubicBezTo>
                        <a:pt x="88" y="67"/>
                        <a:pt x="87" y="71"/>
                        <a:pt x="87" y="75"/>
                      </a:cubicBezTo>
                      <a:cubicBezTo>
                        <a:pt x="87" y="83"/>
                        <a:pt x="81" y="84"/>
                        <a:pt x="74" y="83"/>
                      </a:cubicBezTo>
                      <a:cubicBezTo>
                        <a:pt x="71" y="82"/>
                        <a:pt x="65" y="80"/>
                        <a:pt x="63" y="79"/>
                      </a:cubicBezTo>
                      <a:cubicBezTo>
                        <a:pt x="60" y="76"/>
                        <a:pt x="65" y="73"/>
                        <a:pt x="66" y="71"/>
                      </a:cubicBezTo>
                      <a:cubicBezTo>
                        <a:pt x="70" y="64"/>
                        <a:pt x="62" y="55"/>
                        <a:pt x="60" y="49"/>
                      </a:cubicBezTo>
                      <a:cubicBezTo>
                        <a:pt x="58" y="42"/>
                        <a:pt x="56" y="35"/>
                        <a:pt x="57" y="28"/>
                      </a:cubicBezTo>
                      <a:cubicBezTo>
                        <a:pt x="58" y="23"/>
                        <a:pt x="62" y="21"/>
                        <a:pt x="66" y="20"/>
                      </a:cubicBezTo>
                      <a:cubicBezTo>
                        <a:pt x="70" y="18"/>
                        <a:pt x="73" y="16"/>
                        <a:pt x="77" y="13"/>
                      </a:cubicBezTo>
                      <a:cubicBezTo>
                        <a:pt x="79" y="11"/>
                        <a:pt x="81" y="9"/>
                        <a:pt x="81" y="5"/>
                      </a:cubicBezTo>
                      <a:cubicBezTo>
                        <a:pt x="81" y="0"/>
                        <a:pt x="77" y="0"/>
                        <a:pt x="73" y="0"/>
                      </a:cubicBezTo>
                      <a:cubicBezTo>
                        <a:pt x="68" y="0"/>
                        <a:pt x="65" y="1"/>
                        <a:pt x="61" y="3"/>
                      </a:cubicBezTo>
                      <a:cubicBezTo>
                        <a:pt x="58" y="5"/>
                        <a:pt x="54" y="6"/>
                        <a:pt x="50" y="8"/>
                      </a:cubicBezTo>
                      <a:cubicBezTo>
                        <a:pt x="34" y="13"/>
                        <a:pt x="15" y="18"/>
                        <a:pt x="8" y="34"/>
                      </a:cubicBezTo>
                      <a:cubicBezTo>
                        <a:pt x="4" y="46"/>
                        <a:pt x="0" y="69"/>
                        <a:pt x="17" y="71"/>
                      </a:cubicBezTo>
                      <a:cubicBezTo>
                        <a:pt x="24" y="71"/>
                        <a:pt x="38" y="70"/>
                        <a:pt x="40" y="78"/>
                      </a:cubicBezTo>
                      <a:cubicBezTo>
                        <a:pt x="42" y="83"/>
                        <a:pt x="37" y="81"/>
                        <a:pt x="34" y="81"/>
                      </a:cubicBezTo>
                      <a:cubicBezTo>
                        <a:pt x="30" y="80"/>
                        <a:pt x="26" y="79"/>
                        <a:pt x="22" y="80"/>
                      </a:cubicBezTo>
                      <a:cubicBezTo>
                        <a:pt x="19" y="81"/>
                        <a:pt x="12" y="81"/>
                        <a:pt x="14" y="85"/>
                      </a:cubicBezTo>
                      <a:cubicBezTo>
                        <a:pt x="14" y="88"/>
                        <a:pt x="21" y="91"/>
                        <a:pt x="23" y="93"/>
                      </a:cubicBezTo>
                      <a:cubicBezTo>
                        <a:pt x="26" y="96"/>
                        <a:pt x="30" y="99"/>
                        <a:pt x="34" y="101"/>
                      </a:cubicBezTo>
                      <a:cubicBezTo>
                        <a:pt x="39" y="103"/>
                        <a:pt x="43" y="102"/>
                        <a:pt x="48" y="103"/>
                      </a:cubicBezTo>
                      <a:cubicBezTo>
                        <a:pt x="65" y="105"/>
                        <a:pt x="84" y="105"/>
                        <a:pt x="102" y="105"/>
                      </a:cubicBezTo>
                      <a:cubicBezTo>
                        <a:pt x="106" y="105"/>
                        <a:pt x="110" y="104"/>
                        <a:pt x="114" y="105"/>
                      </a:cubicBezTo>
                      <a:cubicBezTo>
                        <a:pt x="119" y="105"/>
                        <a:pt x="121" y="108"/>
                        <a:pt x="125" y="110"/>
                      </a:cubicBezTo>
                      <a:cubicBezTo>
                        <a:pt x="129" y="113"/>
                        <a:pt x="134" y="115"/>
                        <a:pt x="138" y="117"/>
                      </a:cubicBezTo>
                      <a:cubicBezTo>
                        <a:pt x="141" y="118"/>
                        <a:pt x="146" y="122"/>
                        <a:pt x="150" y="121"/>
                      </a:cubicBezTo>
                      <a:cubicBezTo>
                        <a:pt x="149" y="117"/>
                        <a:pt x="150" y="114"/>
                        <a:pt x="153" y="113"/>
                      </a:cubicBezTo>
                      <a:cubicBezTo>
                        <a:pt x="158" y="112"/>
                        <a:pt x="161" y="116"/>
                        <a:pt x="165" y="113"/>
                      </a:cubicBezTo>
                      <a:cubicBezTo>
                        <a:pt x="170" y="110"/>
                        <a:pt x="165" y="107"/>
                        <a:pt x="162" y="104"/>
                      </a:cubicBezTo>
                      <a:cubicBezTo>
                        <a:pt x="159" y="102"/>
                        <a:pt x="158" y="99"/>
                        <a:pt x="159" y="95"/>
                      </a:cubicBezTo>
                      <a:cubicBezTo>
                        <a:pt x="159" y="93"/>
                        <a:pt x="158" y="93"/>
                        <a:pt x="161" y="92"/>
                      </a:cubicBezTo>
                      <a:cubicBezTo>
                        <a:pt x="163" y="92"/>
                        <a:pt x="166" y="94"/>
                        <a:pt x="168" y="94"/>
                      </a:cubicBezTo>
                      <a:cubicBezTo>
                        <a:pt x="172" y="97"/>
                        <a:pt x="176" y="100"/>
                        <a:pt x="180" y="103"/>
                      </a:cubicBezTo>
                      <a:cubicBezTo>
                        <a:pt x="187" y="109"/>
                        <a:pt x="195" y="113"/>
                        <a:pt x="201" y="119"/>
                      </a:cubicBezTo>
                      <a:cubicBezTo>
                        <a:pt x="204" y="123"/>
                        <a:pt x="209" y="125"/>
                        <a:pt x="206" y="129"/>
                      </a:cubicBezTo>
                      <a:cubicBezTo>
                        <a:pt x="205" y="132"/>
                        <a:pt x="201" y="135"/>
                        <a:pt x="201" y="139"/>
                      </a:cubicBezTo>
                      <a:cubicBezTo>
                        <a:pt x="206" y="140"/>
                        <a:pt x="212" y="140"/>
                        <a:pt x="217" y="140"/>
                      </a:cubicBezTo>
                      <a:cubicBezTo>
                        <a:pt x="219" y="140"/>
                        <a:pt x="222" y="141"/>
                        <a:pt x="224" y="140"/>
                      </a:cubicBezTo>
                      <a:cubicBezTo>
                        <a:pt x="227" y="140"/>
                        <a:pt x="228" y="138"/>
                        <a:pt x="231" y="139"/>
                      </a:cubicBezTo>
                      <a:cubicBezTo>
                        <a:pt x="237" y="140"/>
                        <a:pt x="237" y="147"/>
                        <a:pt x="242" y="151"/>
                      </a:cubicBezTo>
                      <a:cubicBezTo>
                        <a:pt x="246" y="155"/>
                        <a:pt x="254" y="156"/>
                        <a:pt x="257" y="161"/>
                      </a:cubicBezTo>
                      <a:cubicBezTo>
                        <a:pt x="260" y="168"/>
                        <a:pt x="258" y="177"/>
                        <a:pt x="258" y="183"/>
                      </a:cubicBezTo>
                      <a:cubicBezTo>
                        <a:pt x="257" y="190"/>
                        <a:pt x="260" y="201"/>
                        <a:pt x="255" y="206"/>
                      </a:cubicBezTo>
                      <a:cubicBezTo>
                        <a:pt x="251" y="210"/>
                        <a:pt x="243" y="212"/>
                        <a:pt x="242" y="219"/>
                      </a:cubicBezTo>
                      <a:cubicBezTo>
                        <a:pt x="241" y="224"/>
                        <a:pt x="242" y="226"/>
                        <a:pt x="239" y="230"/>
                      </a:cubicBezTo>
                      <a:cubicBezTo>
                        <a:pt x="236" y="232"/>
                        <a:pt x="232" y="235"/>
                        <a:pt x="229" y="235"/>
                      </a:cubicBezTo>
                      <a:cubicBezTo>
                        <a:pt x="224" y="236"/>
                        <a:pt x="219" y="236"/>
                        <a:pt x="214" y="236"/>
                      </a:cubicBezTo>
                      <a:cubicBezTo>
                        <a:pt x="209" y="236"/>
                        <a:pt x="203" y="232"/>
                        <a:pt x="200" y="228"/>
                      </a:cubicBezTo>
                      <a:lnTo>
                        <a:pt x="198" y="22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0" name="Freeform 21"/>
                <p:cNvSpPr/>
                <p:nvPr/>
              </p:nvSpPr>
              <p:spPr bwMode="auto">
                <a:xfrm>
                  <a:off x="12738079" y="366713"/>
                  <a:ext cx="136525" cy="90487"/>
                </a:xfrm>
                <a:custGeom>
                  <a:avLst/>
                  <a:gdLst/>
                  <a:ahLst/>
                  <a:cxnLst>
                    <a:cxn ang="0">
                      <a:pos x="24" y="4"/>
                    </a:cxn>
                    <a:cxn ang="0">
                      <a:pos x="35" y="7"/>
                    </a:cxn>
                    <a:cxn ang="0">
                      <a:pos x="48" y="5"/>
                    </a:cxn>
                    <a:cxn ang="0">
                      <a:pos x="51" y="16"/>
                    </a:cxn>
                    <a:cxn ang="0">
                      <a:pos x="51" y="27"/>
                    </a:cxn>
                    <a:cxn ang="0">
                      <a:pos x="30" y="22"/>
                    </a:cxn>
                    <a:cxn ang="0">
                      <a:pos x="7" y="27"/>
                    </a:cxn>
                    <a:cxn ang="0">
                      <a:pos x="0" y="23"/>
                    </a:cxn>
                    <a:cxn ang="0">
                      <a:pos x="3" y="12"/>
                    </a:cxn>
                    <a:cxn ang="0">
                      <a:pos x="8" y="3"/>
                    </a:cxn>
                    <a:cxn ang="0">
                      <a:pos x="17" y="1"/>
                    </a:cxn>
                    <a:cxn ang="0">
                      <a:pos x="24" y="4"/>
                    </a:cxn>
                  </a:cxnLst>
                  <a:rect l="0" t="0" r="r" b="b"/>
                  <a:pathLst>
                    <a:path w="52" h="34">
                      <a:moveTo>
                        <a:pt x="24" y="4"/>
                      </a:moveTo>
                      <a:cubicBezTo>
                        <a:pt x="24" y="9"/>
                        <a:pt x="32" y="8"/>
                        <a:pt x="35" y="7"/>
                      </a:cubicBezTo>
                      <a:cubicBezTo>
                        <a:pt x="39" y="5"/>
                        <a:pt x="43" y="5"/>
                        <a:pt x="48" y="5"/>
                      </a:cubicBezTo>
                      <a:cubicBezTo>
                        <a:pt x="50" y="9"/>
                        <a:pt x="50" y="13"/>
                        <a:pt x="51" y="16"/>
                      </a:cubicBezTo>
                      <a:cubicBezTo>
                        <a:pt x="51" y="19"/>
                        <a:pt x="52" y="24"/>
                        <a:pt x="51" y="27"/>
                      </a:cubicBezTo>
                      <a:cubicBezTo>
                        <a:pt x="48" y="34"/>
                        <a:pt x="35" y="23"/>
                        <a:pt x="30" y="22"/>
                      </a:cubicBezTo>
                      <a:cubicBezTo>
                        <a:pt x="22" y="21"/>
                        <a:pt x="15" y="25"/>
                        <a:pt x="7" y="27"/>
                      </a:cubicBezTo>
                      <a:cubicBezTo>
                        <a:pt x="3" y="28"/>
                        <a:pt x="1" y="28"/>
                        <a:pt x="0" y="23"/>
                      </a:cubicBezTo>
                      <a:cubicBezTo>
                        <a:pt x="0" y="18"/>
                        <a:pt x="1" y="16"/>
                        <a:pt x="3" y="12"/>
                      </a:cubicBezTo>
                      <a:cubicBezTo>
                        <a:pt x="5" y="9"/>
                        <a:pt x="6" y="6"/>
                        <a:pt x="8" y="3"/>
                      </a:cubicBezTo>
                      <a:cubicBezTo>
                        <a:pt x="11" y="0"/>
                        <a:pt x="13" y="1"/>
                        <a:pt x="17" y="1"/>
                      </a:cubicBezTo>
                      <a:lnTo>
                        <a:pt x="24"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1" name="Freeform 22"/>
                <p:cNvSpPr/>
                <p:nvPr/>
              </p:nvSpPr>
              <p:spPr bwMode="auto">
                <a:xfrm>
                  <a:off x="11864956" y="361950"/>
                  <a:ext cx="241300" cy="207962"/>
                </a:xfrm>
                <a:custGeom>
                  <a:avLst/>
                  <a:gdLst/>
                  <a:ahLst/>
                  <a:cxnLst>
                    <a:cxn ang="0">
                      <a:pos x="29" y="1"/>
                    </a:cxn>
                    <a:cxn ang="0">
                      <a:pos x="21" y="8"/>
                    </a:cxn>
                    <a:cxn ang="0">
                      <a:pos x="23" y="18"/>
                    </a:cxn>
                    <a:cxn ang="0">
                      <a:pos x="23" y="28"/>
                    </a:cxn>
                    <a:cxn ang="0">
                      <a:pos x="12" y="23"/>
                    </a:cxn>
                    <a:cxn ang="0">
                      <a:pos x="4" y="14"/>
                    </a:cxn>
                    <a:cxn ang="0">
                      <a:pos x="0" y="24"/>
                    </a:cxn>
                    <a:cxn ang="0">
                      <a:pos x="4" y="35"/>
                    </a:cxn>
                    <a:cxn ang="0">
                      <a:pos x="9" y="45"/>
                    </a:cxn>
                    <a:cxn ang="0">
                      <a:pos x="38" y="58"/>
                    </a:cxn>
                    <a:cxn ang="0">
                      <a:pos x="48" y="66"/>
                    </a:cxn>
                    <a:cxn ang="0">
                      <a:pos x="52" y="78"/>
                    </a:cxn>
                    <a:cxn ang="0">
                      <a:pos x="61" y="73"/>
                    </a:cxn>
                    <a:cxn ang="0">
                      <a:pos x="71" y="67"/>
                    </a:cxn>
                    <a:cxn ang="0">
                      <a:pos x="87" y="53"/>
                    </a:cxn>
                    <a:cxn ang="0">
                      <a:pos x="91" y="38"/>
                    </a:cxn>
                    <a:cxn ang="0">
                      <a:pos x="75" y="30"/>
                    </a:cxn>
                    <a:cxn ang="0">
                      <a:pos x="69" y="25"/>
                    </a:cxn>
                    <a:cxn ang="0">
                      <a:pos x="77" y="19"/>
                    </a:cxn>
                    <a:cxn ang="0">
                      <a:pos x="82" y="3"/>
                    </a:cxn>
                    <a:cxn ang="0">
                      <a:pos x="56" y="0"/>
                    </a:cxn>
                    <a:cxn ang="0">
                      <a:pos x="34" y="0"/>
                    </a:cxn>
                    <a:cxn ang="0">
                      <a:pos x="29" y="1"/>
                    </a:cxn>
                  </a:cxnLst>
                  <a:rect l="0" t="0" r="r" b="b"/>
                  <a:pathLst>
                    <a:path w="92" h="79">
                      <a:moveTo>
                        <a:pt x="29" y="1"/>
                      </a:moveTo>
                      <a:cubicBezTo>
                        <a:pt x="26" y="3"/>
                        <a:pt x="22" y="4"/>
                        <a:pt x="21" y="8"/>
                      </a:cubicBezTo>
                      <a:cubicBezTo>
                        <a:pt x="20" y="11"/>
                        <a:pt x="22" y="15"/>
                        <a:pt x="23" y="18"/>
                      </a:cubicBezTo>
                      <a:cubicBezTo>
                        <a:pt x="24" y="21"/>
                        <a:pt x="25" y="27"/>
                        <a:pt x="23" y="28"/>
                      </a:cubicBezTo>
                      <a:cubicBezTo>
                        <a:pt x="19" y="30"/>
                        <a:pt x="14" y="25"/>
                        <a:pt x="12" y="23"/>
                      </a:cubicBezTo>
                      <a:cubicBezTo>
                        <a:pt x="10" y="21"/>
                        <a:pt x="7" y="15"/>
                        <a:pt x="4" y="14"/>
                      </a:cubicBezTo>
                      <a:cubicBezTo>
                        <a:pt x="0" y="14"/>
                        <a:pt x="0" y="21"/>
                        <a:pt x="0" y="24"/>
                      </a:cubicBezTo>
                      <a:cubicBezTo>
                        <a:pt x="1" y="28"/>
                        <a:pt x="2" y="31"/>
                        <a:pt x="4" y="35"/>
                      </a:cubicBezTo>
                      <a:cubicBezTo>
                        <a:pt x="5" y="39"/>
                        <a:pt x="6" y="43"/>
                        <a:pt x="9" y="45"/>
                      </a:cubicBezTo>
                      <a:cubicBezTo>
                        <a:pt x="16" y="52"/>
                        <a:pt x="29" y="53"/>
                        <a:pt x="38" y="58"/>
                      </a:cubicBezTo>
                      <a:cubicBezTo>
                        <a:pt x="41" y="61"/>
                        <a:pt x="45" y="63"/>
                        <a:pt x="48" y="66"/>
                      </a:cubicBezTo>
                      <a:cubicBezTo>
                        <a:pt x="49" y="69"/>
                        <a:pt x="49" y="77"/>
                        <a:pt x="52" y="78"/>
                      </a:cubicBezTo>
                      <a:cubicBezTo>
                        <a:pt x="55" y="79"/>
                        <a:pt x="59" y="74"/>
                        <a:pt x="61" y="73"/>
                      </a:cubicBezTo>
                      <a:cubicBezTo>
                        <a:pt x="64" y="70"/>
                        <a:pt x="67" y="69"/>
                        <a:pt x="71" y="67"/>
                      </a:cubicBezTo>
                      <a:cubicBezTo>
                        <a:pt x="78" y="65"/>
                        <a:pt x="85" y="60"/>
                        <a:pt x="87" y="53"/>
                      </a:cubicBezTo>
                      <a:cubicBezTo>
                        <a:pt x="89" y="49"/>
                        <a:pt x="92" y="42"/>
                        <a:pt x="91" y="38"/>
                      </a:cubicBezTo>
                      <a:cubicBezTo>
                        <a:pt x="91" y="30"/>
                        <a:pt x="80" y="32"/>
                        <a:pt x="75" y="30"/>
                      </a:cubicBezTo>
                      <a:cubicBezTo>
                        <a:pt x="72" y="29"/>
                        <a:pt x="68" y="28"/>
                        <a:pt x="69" y="25"/>
                      </a:cubicBezTo>
                      <a:cubicBezTo>
                        <a:pt x="70" y="22"/>
                        <a:pt x="74" y="20"/>
                        <a:pt x="77" y="19"/>
                      </a:cubicBezTo>
                      <a:cubicBezTo>
                        <a:pt x="81" y="15"/>
                        <a:pt x="83" y="9"/>
                        <a:pt x="82" y="3"/>
                      </a:cubicBezTo>
                      <a:cubicBezTo>
                        <a:pt x="74" y="1"/>
                        <a:pt x="66" y="0"/>
                        <a:pt x="56" y="0"/>
                      </a:cubicBezTo>
                      <a:cubicBezTo>
                        <a:pt x="49" y="1"/>
                        <a:pt x="41" y="0"/>
                        <a:pt x="34" y="0"/>
                      </a:cubicBezTo>
                      <a:lnTo>
                        <a:pt x="29"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2" name="Freeform 23"/>
                <p:cNvSpPr/>
                <p:nvPr/>
              </p:nvSpPr>
              <p:spPr bwMode="auto">
                <a:xfrm>
                  <a:off x="11222019" y="412750"/>
                  <a:ext cx="709611" cy="365125"/>
                </a:xfrm>
                <a:custGeom>
                  <a:avLst/>
                  <a:gdLst/>
                  <a:ahLst/>
                  <a:cxnLst>
                    <a:cxn ang="0">
                      <a:pos x="230" y="97"/>
                    </a:cxn>
                    <a:cxn ang="0">
                      <a:pos x="242" y="95"/>
                    </a:cxn>
                    <a:cxn ang="0">
                      <a:pos x="256" y="94"/>
                    </a:cxn>
                    <a:cxn ang="0">
                      <a:pos x="267" y="92"/>
                    </a:cxn>
                    <a:cxn ang="0">
                      <a:pos x="270" y="83"/>
                    </a:cxn>
                    <a:cxn ang="0">
                      <a:pos x="250" y="72"/>
                    </a:cxn>
                    <a:cxn ang="0">
                      <a:pos x="235" y="69"/>
                    </a:cxn>
                    <a:cxn ang="0">
                      <a:pos x="219" y="66"/>
                    </a:cxn>
                    <a:cxn ang="0">
                      <a:pos x="209" y="46"/>
                    </a:cxn>
                    <a:cxn ang="0">
                      <a:pos x="202" y="22"/>
                    </a:cxn>
                    <a:cxn ang="0">
                      <a:pos x="166" y="0"/>
                    </a:cxn>
                    <a:cxn ang="0">
                      <a:pos x="169" y="24"/>
                    </a:cxn>
                    <a:cxn ang="0">
                      <a:pos x="171" y="36"/>
                    </a:cxn>
                    <a:cxn ang="0">
                      <a:pos x="165" y="38"/>
                    </a:cxn>
                    <a:cxn ang="0">
                      <a:pos x="154" y="30"/>
                    </a:cxn>
                    <a:cxn ang="0">
                      <a:pos x="145" y="22"/>
                    </a:cxn>
                    <a:cxn ang="0">
                      <a:pos x="125" y="7"/>
                    </a:cxn>
                    <a:cxn ang="0">
                      <a:pos x="107" y="8"/>
                    </a:cxn>
                    <a:cxn ang="0">
                      <a:pos x="94" y="19"/>
                    </a:cxn>
                    <a:cxn ang="0">
                      <a:pos x="86" y="15"/>
                    </a:cxn>
                    <a:cxn ang="0">
                      <a:pos x="80" y="10"/>
                    </a:cxn>
                    <a:cxn ang="0">
                      <a:pos x="68" y="21"/>
                    </a:cxn>
                    <a:cxn ang="0">
                      <a:pos x="54" y="5"/>
                    </a:cxn>
                    <a:cxn ang="0">
                      <a:pos x="43" y="9"/>
                    </a:cxn>
                    <a:cxn ang="0">
                      <a:pos x="31" y="15"/>
                    </a:cxn>
                    <a:cxn ang="0">
                      <a:pos x="11" y="26"/>
                    </a:cxn>
                    <a:cxn ang="0">
                      <a:pos x="2" y="32"/>
                    </a:cxn>
                    <a:cxn ang="0">
                      <a:pos x="0" y="42"/>
                    </a:cxn>
                    <a:cxn ang="0">
                      <a:pos x="14" y="53"/>
                    </a:cxn>
                    <a:cxn ang="0">
                      <a:pos x="32" y="48"/>
                    </a:cxn>
                    <a:cxn ang="0">
                      <a:pos x="40" y="50"/>
                    </a:cxn>
                    <a:cxn ang="0">
                      <a:pos x="33" y="56"/>
                    </a:cxn>
                    <a:cxn ang="0">
                      <a:pos x="17" y="67"/>
                    </a:cxn>
                    <a:cxn ang="0">
                      <a:pos x="25" y="71"/>
                    </a:cxn>
                    <a:cxn ang="0">
                      <a:pos x="35" y="72"/>
                    </a:cxn>
                    <a:cxn ang="0">
                      <a:pos x="59" y="74"/>
                    </a:cxn>
                    <a:cxn ang="0">
                      <a:pos x="82" y="74"/>
                    </a:cxn>
                    <a:cxn ang="0">
                      <a:pos x="91" y="72"/>
                    </a:cxn>
                    <a:cxn ang="0">
                      <a:pos x="99" y="70"/>
                    </a:cxn>
                    <a:cxn ang="0">
                      <a:pos x="95" y="80"/>
                    </a:cxn>
                    <a:cxn ang="0">
                      <a:pos x="82" y="85"/>
                    </a:cxn>
                    <a:cxn ang="0">
                      <a:pos x="57" y="85"/>
                    </a:cxn>
                    <a:cxn ang="0">
                      <a:pos x="35" y="87"/>
                    </a:cxn>
                    <a:cxn ang="0">
                      <a:pos x="51" y="105"/>
                    </a:cxn>
                    <a:cxn ang="0">
                      <a:pos x="74" y="120"/>
                    </a:cxn>
                    <a:cxn ang="0">
                      <a:pos x="89" y="135"/>
                    </a:cxn>
                    <a:cxn ang="0">
                      <a:pos x="100" y="131"/>
                    </a:cxn>
                    <a:cxn ang="0">
                      <a:pos x="112" y="127"/>
                    </a:cxn>
                    <a:cxn ang="0">
                      <a:pos x="124" y="123"/>
                    </a:cxn>
                    <a:cxn ang="0">
                      <a:pos x="140" y="122"/>
                    </a:cxn>
                    <a:cxn ang="0">
                      <a:pos x="164" y="110"/>
                    </a:cxn>
                    <a:cxn ang="0">
                      <a:pos x="172" y="103"/>
                    </a:cxn>
                    <a:cxn ang="0">
                      <a:pos x="178" y="99"/>
                    </a:cxn>
                    <a:cxn ang="0">
                      <a:pos x="185" y="102"/>
                    </a:cxn>
                    <a:cxn ang="0">
                      <a:pos x="191" y="105"/>
                    </a:cxn>
                    <a:cxn ang="0">
                      <a:pos x="195" y="109"/>
                    </a:cxn>
                    <a:cxn ang="0">
                      <a:pos x="207" y="115"/>
                    </a:cxn>
                    <a:cxn ang="0">
                      <a:pos x="232" y="118"/>
                    </a:cxn>
                    <a:cxn ang="0">
                      <a:pos x="255" y="111"/>
                    </a:cxn>
                    <a:cxn ang="0">
                      <a:pos x="229" y="100"/>
                    </a:cxn>
                    <a:cxn ang="0">
                      <a:pos x="230" y="97"/>
                    </a:cxn>
                  </a:cxnLst>
                  <a:rect l="0" t="0" r="r" b="b"/>
                  <a:pathLst>
                    <a:path w="270" h="139">
                      <a:moveTo>
                        <a:pt x="230" y="97"/>
                      </a:moveTo>
                      <a:cubicBezTo>
                        <a:pt x="232" y="94"/>
                        <a:pt x="239" y="95"/>
                        <a:pt x="242" y="95"/>
                      </a:cubicBezTo>
                      <a:cubicBezTo>
                        <a:pt x="247" y="95"/>
                        <a:pt x="251" y="94"/>
                        <a:pt x="256" y="94"/>
                      </a:cubicBezTo>
                      <a:cubicBezTo>
                        <a:pt x="259" y="93"/>
                        <a:pt x="264" y="94"/>
                        <a:pt x="267" y="92"/>
                      </a:cubicBezTo>
                      <a:cubicBezTo>
                        <a:pt x="268" y="90"/>
                        <a:pt x="270" y="85"/>
                        <a:pt x="270" y="83"/>
                      </a:cubicBezTo>
                      <a:cubicBezTo>
                        <a:pt x="270" y="72"/>
                        <a:pt x="257" y="73"/>
                        <a:pt x="250" y="72"/>
                      </a:cubicBezTo>
                      <a:cubicBezTo>
                        <a:pt x="245" y="72"/>
                        <a:pt x="240" y="70"/>
                        <a:pt x="235" y="69"/>
                      </a:cubicBezTo>
                      <a:cubicBezTo>
                        <a:pt x="230" y="68"/>
                        <a:pt x="223" y="69"/>
                        <a:pt x="219" y="66"/>
                      </a:cubicBezTo>
                      <a:cubicBezTo>
                        <a:pt x="213" y="62"/>
                        <a:pt x="210" y="52"/>
                        <a:pt x="209" y="46"/>
                      </a:cubicBezTo>
                      <a:cubicBezTo>
                        <a:pt x="207" y="38"/>
                        <a:pt x="205" y="30"/>
                        <a:pt x="202" y="22"/>
                      </a:cubicBezTo>
                      <a:cubicBezTo>
                        <a:pt x="196" y="10"/>
                        <a:pt x="179" y="0"/>
                        <a:pt x="166" y="0"/>
                      </a:cubicBezTo>
                      <a:cubicBezTo>
                        <a:pt x="165" y="9"/>
                        <a:pt x="167" y="16"/>
                        <a:pt x="169" y="24"/>
                      </a:cubicBezTo>
                      <a:cubicBezTo>
                        <a:pt x="170" y="28"/>
                        <a:pt x="171" y="32"/>
                        <a:pt x="171" y="36"/>
                      </a:cubicBezTo>
                      <a:cubicBezTo>
                        <a:pt x="171" y="40"/>
                        <a:pt x="168" y="39"/>
                        <a:pt x="165" y="38"/>
                      </a:cubicBezTo>
                      <a:cubicBezTo>
                        <a:pt x="161" y="37"/>
                        <a:pt x="157" y="33"/>
                        <a:pt x="154" y="30"/>
                      </a:cubicBezTo>
                      <a:cubicBezTo>
                        <a:pt x="151" y="28"/>
                        <a:pt x="147" y="25"/>
                        <a:pt x="145" y="22"/>
                      </a:cubicBezTo>
                      <a:cubicBezTo>
                        <a:pt x="139" y="16"/>
                        <a:pt x="134" y="7"/>
                        <a:pt x="125" y="7"/>
                      </a:cubicBezTo>
                      <a:cubicBezTo>
                        <a:pt x="120" y="6"/>
                        <a:pt x="111" y="5"/>
                        <a:pt x="107" y="8"/>
                      </a:cubicBezTo>
                      <a:cubicBezTo>
                        <a:pt x="103" y="11"/>
                        <a:pt x="101" y="21"/>
                        <a:pt x="94" y="19"/>
                      </a:cubicBezTo>
                      <a:cubicBezTo>
                        <a:pt x="92" y="18"/>
                        <a:pt x="88" y="16"/>
                        <a:pt x="86" y="15"/>
                      </a:cubicBezTo>
                      <a:cubicBezTo>
                        <a:pt x="84" y="13"/>
                        <a:pt x="83" y="11"/>
                        <a:pt x="80" y="10"/>
                      </a:cubicBezTo>
                      <a:cubicBezTo>
                        <a:pt x="74" y="10"/>
                        <a:pt x="73" y="18"/>
                        <a:pt x="68" y="21"/>
                      </a:cubicBezTo>
                      <a:cubicBezTo>
                        <a:pt x="62" y="17"/>
                        <a:pt x="64" y="3"/>
                        <a:pt x="54" y="5"/>
                      </a:cubicBezTo>
                      <a:cubicBezTo>
                        <a:pt x="51" y="6"/>
                        <a:pt x="46" y="8"/>
                        <a:pt x="43" y="9"/>
                      </a:cubicBezTo>
                      <a:cubicBezTo>
                        <a:pt x="39" y="11"/>
                        <a:pt x="35" y="13"/>
                        <a:pt x="31" y="15"/>
                      </a:cubicBezTo>
                      <a:cubicBezTo>
                        <a:pt x="25" y="19"/>
                        <a:pt x="18" y="22"/>
                        <a:pt x="11" y="26"/>
                      </a:cubicBezTo>
                      <a:cubicBezTo>
                        <a:pt x="8" y="28"/>
                        <a:pt x="4" y="30"/>
                        <a:pt x="2" y="32"/>
                      </a:cubicBezTo>
                      <a:cubicBezTo>
                        <a:pt x="0" y="35"/>
                        <a:pt x="0" y="39"/>
                        <a:pt x="0" y="42"/>
                      </a:cubicBezTo>
                      <a:cubicBezTo>
                        <a:pt x="0" y="50"/>
                        <a:pt x="6" y="53"/>
                        <a:pt x="14" y="53"/>
                      </a:cubicBezTo>
                      <a:cubicBezTo>
                        <a:pt x="21" y="52"/>
                        <a:pt x="26" y="49"/>
                        <a:pt x="32" y="48"/>
                      </a:cubicBezTo>
                      <a:cubicBezTo>
                        <a:pt x="35" y="48"/>
                        <a:pt x="40" y="47"/>
                        <a:pt x="40" y="50"/>
                      </a:cubicBezTo>
                      <a:cubicBezTo>
                        <a:pt x="41" y="54"/>
                        <a:pt x="36" y="55"/>
                        <a:pt x="33" y="56"/>
                      </a:cubicBezTo>
                      <a:cubicBezTo>
                        <a:pt x="28" y="58"/>
                        <a:pt x="16" y="59"/>
                        <a:pt x="17" y="67"/>
                      </a:cubicBezTo>
                      <a:cubicBezTo>
                        <a:pt x="20" y="68"/>
                        <a:pt x="22" y="70"/>
                        <a:pt x="25" y="71"/>
                      </a:cubicBezTo>
                      <a:cubicBezTo>
                        <a:pt x="28" y="72"/>
                        <a:pt x="32" y="71"/>
                        <a:pt x="35" y="72"/>
                      </a:cubicBezTo>
                      <a:cubicBezTo>
                        <a:pt x="44" y="73"/>
                        <a:pt x="51" y="74"/>
                        <a:pt x="59" y="74"/>
                      </a:cubicBezTo>
                      <a:cubicBezTo>
                        <a:pt x="67" y="75"/>
                        <a:pt x="74" y="74"/>
                        <a:pt x="82" y="74"/>
                      </a:cubicBezTo>
                      <a:cubicBezTo>
                        <a:pt x="86" y="74"/>
                        <a:pt x="87" y="73"/>
                        <a:pt x="91" y="72"/>
                      </a:cubicBezTo>
                      <a:cubicBezTo>
                        <a:pt x="94" y="71"/>
                        <a:pt x="97" y="72"/>
                        <a:pt x="99" y="70"/>
                      </a:cubicBezTo>
                      <a:cubicBezTo>
                        <a:pt x="100" y="74"/>
                        <a:pt x="99" y="78"/>
                        <a:pt x="95" y="80"/>
                      </a:cubicBezTo>
                      <a:cubicBezTo>
                        <a:pt x="91" y="83"/>
                        <a:pt x="86" y="84"/>
                        <a:pt x="82" y="85"/>
                      </a:cubicBezTo>
                      <a:cubicBezTo>
                        <a:pt x="74" y="88"/>
                        <a:pt x="65" y="85"/>
                        <a:pt x="57" y="85"/>
                      </a:cubicBezTo>
                      <a:cubicBezTo>
                        <a:pt x="51" y="84"/>
                        <a:pt x="39" y="80"/>
                        <a:pt x="35" y="87"/>
                      </a:cubicBezTo>
                      <a:cubicBezTo>
                        <a:pt x="29" y="96"/>
                        <a:pt x="45" y="102"/>
                        <a:pt x="51" y="105"/>
                      </a:cubicBezTo>
                      <a:cubicBezTo>
                        <a:pt x="60" y="108"/>
                        <a:pt x="68" y="112"/>
                        <a:pt x="74" y="120"/>
                      </a:cubicBezTo>
                      <a:cubicBezTo>
                        <a:pt x="78" y="125"/>
                        <a:pt x="80" y="139"/>
                        <a:pt x="89" y="135"/>
                      </a:cubicBezTo>
                      <a:cubicBezTo>
                        <a:pt x="93" y="133"/>
                        <a:pt x="95" y="131"/>
                        <a:pt x="100" y="131"/>
                      </a:cubicBezTo>
                      <a:cubicBezTo>
                        <a:pt x="105" y="130"/>
                        <a:pt x="108" y="130"/>
                        <a:pt x="112" y="127"/>
                      </a:cubicBezTo>
                      <a:cubicBezTo>
                        <a:pt x="116" y="124"/>
                        <a:pt x="119" y="123"/>
                        <a:pt x="124" y="123"/>
                      </a:cubicBezTo>
                      <a:cubicBezTo>
                        <a:pt x="130" y="123"/>
                        <a:pt x="135" y="123"/>
                        <a:pt x="140" y="122"/>
                      </a:cubicBezTo>
                      <a:cubicBezTo>
                        <a:pt x="148" y="119"/>
                        <a:pt x="156" y="114"/>
                        <a:pt x="164" y="110"/>
                      </a:cubicBezTo>
                      <a:cubicBezTo>
                        <a:pt x="167" y="108"/>
                        <a:pt x="170" y="105"/>
                        <a:pt x="172" y="103"/>
                      </a:cubicBezTo>
                      <a:cubicBezTo>
                        <a:pt x="174" y="102"/>
                        <a:pt x="175" y="100"/>
                        <a:pt x="178" y="99"/>
                      </a:cubicBezTo>
                      <a:cubicBezTo>
                        <a:pt x="181" y="99"/>
                        <a:pt x="182" y="101"/>
                        <a:pt x="185" y="102"/>
                      </a:cubicBezTo>
                      <a:cubicBezTo>
                        <a:pt x="188" y="103"/>
                        <a:pt x="189" y="103"/>
                        <a:pt x="191" y="105"/>
                      </a:cubicBezTo>
                      <a:cubicBezTo>
                        <a:pt x="192" y="106"/>
                        <a:pt x="193" y="107"/>
                        <a:pt x="195" y="109"/>
                      </a:cubicBezTo>
                      <a:cubicBezTo>
                        <a:pt x="198" y="112"/>
                        <a:pt x="202" y="114"/>
                        <a:pt x="207" y="115"/>
                      </a:cubicBezTo>
                      <a:cubicBezTo>
                        <a:pt x="215" y="117"/>
                        <a:pt x="223" y="118"/>
                        <a:pt x="232" y="118"/>
                      </a:cubicBezTo>
                      <a:cubicBezTo>
                        <a:pt x="239" y="118"/>
                        <a:pt x="256" y="121"/>
                        <a:pt x="255" y="111"/>
                      </a:cubicBezTo>
                      <a:cubicBezTo>
                        <a:pt x="254" y="98"/>
                        <a:pt x="235" y="106"/>
                        <a:pt x="229" y="100"/>
                      </a:cubicBezTo>
                      <a:lnTo>
                        <a:pt x="230" y="9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3" name="Freeform 24"/>
                <p:cNvSpPr/>
                <p:nvPr/>
              </p:nvSpPr>
              <p:spPr bwMode="auto">
                <a:xfrm>
                  <a:off x="10945795" y="304800"/>
                  <a:ext cx="404812" cy="280987"/>
                </a:xfrm>
                <a:custGeom>
                  <a:avLst/>
                  <a:gdLst/>
                  <a:ahLst/>
                  <a:cxnLst>
                    <a:cxn ang="0">
                      <a:pos x="153" y="33"/>
                    </a:cxn>
                    <a:cxn ang="0">
                      <a:pos x="151" y="24"/>
                    </a:cxn>
                    <a:cxn ang="0">
                      <a:pos x="141" y="21"/>
                    </a:cxn>
                    <a:cxn ang="0">
                      <a:pos x="130" y="17"/>
                    </a:cxn>
                    <a:cxn ang="0">
                      <a:pos x="120" y="9"/>
                    </a:cxn>
                    <a:cxn ang="0">
                      <a:pos x="97" y="13"/>
                    </a:cxn>
                    <a:cxn ang="0">
                      <a:pos x="86" y="16"/>
                    </a:cxn>
                    <a:cxn ang="0">
                      <a:pos x="75" y="9"/>
                    </a:cxn>
                    <a:cxn ang="0">
                      <a:pos x="26" y="6"/>
                    </a:cxn>
                    <a:cxn ang="0">
                      <a:pos x="15" y="22"/>
                    </a:cxn>
                    <a:cxn ang="0">
                      <a:pos x="12" y="46"/>
                    </a:cxn>
                    <a:cxn ang="0">
                      <a:pos x="9" y="58"/>
                    </a:cxn>
                    <a:cxn ang="0">
                      <a:pos x="4" y="67"/>
                    </a:cxn>
                    <a:cxn ang="0">
                      <a:pos x="15" y="79"/>
                    </a:cxn>
                    <a:cxn ang="0">
                      <a:pos x="21" y="89"/>
                    </a:cxn>
                    <a:cxn ang="0">
                      <a:pos x="28" y="101"/>
                    </a:cxn>
                    <a:cxn ang="0">
                      <a:pos x="38" y="106"/>
                    </a:cxn>
                    <a:cxn ang="0">
                      <a:pos x="47" y="99"/>
                    </a:cxn>
                    <a:cxn ang="0">
                      <a:pos x="69" y="95"/>
                    </a:cxn>
                    <a:cxn ang="0">
                      <a:pos x="81" y="73"/>
                    </a:cxn>
                    <a:cxn ang="0">
                      <a:pos x="101" y="57"/>
                    </a:cxn>
                    <a:cxn ang="0">
                      <a:pos x="118" y="44"/>
                    </a:cxn>
                    <a:cxn ang="0">
                      <a:pos x="149" y="35"/>
                    </a:cxn>
                    <a:cxn ang="0">
                      <a:pos x="153" y="33"/>
                    </a:cxn>
                  </a:cxnLst>
                  <a:rect l="0" t="0" r="r" b="b"/>
                  <a:pathLst>
                    <a:path w="154" h="107">
                      <a:moveTo>
                        <a:pt x="153" y="33"/>
                      </a:moveTo>
                      <a:cubicBezTo>
                        <a:pt x="154" y="29"/>
                        <a:pt x="154" y="26"/>
                        <a:pt x="151" y="24"/>
                      </a:cubicBezTo>
                      <a:cubicBezTo>
                        <a:pt x="148" y="22"/>
                        <a:pt x="144" y="22"/>
                        <a:pt x="141" y="21"/>
                      </a:cubicBezTo>
                      <a:cubicBezTo>
                        <a:pt x="137" y="20"/>
                        <a:pt x="133" y="19"/>
                        <a:pt x="130" y="17"/>
                      </a:cubicBezTo>
                      <a:cubicBezTo>
                        <a:pt x="126" y="15"/>
                        <a:pt x="124" y="11"/>
                        <a:pt x="120" y="9"/>
                      </a:cubicBezTo>
                      <a:cubicBezTo>
                        <a:pt x="113" y="2"/>
                        <a:pt x="104" y="9"/>
                        <a:pt x="97" y="13"/>
                      </a:cubicBezTo>
                      <a:cubicBezTo>
                        <a:pt x="94" y="15"/>
                        <a:pt x="90" y="16"/>
                        <a:pt x="86" y="16"/>
                      </a:cubicBezTo>
                      <a:cubicBezTo>
                        <a:pt x="82" y="15"/>
                        <a:pt x="79" y="11"/>
                        <a:pt x="75" y="9"/>
                      </a:cubicBezTo>
                      <a:cubicBezTo>
                        <a:pt x="61" y="2"/>
                        <a:pt x="41" y="0"/>
                        <a:pt x="26" y="6"/>
                      </a:cubicBezTo>
                      <a:cubicBezTo>
                        <a:pt x="19" y="10"/>
                        <a:pt x="16" y="14"/>
                        <a:pt x="15" y="22"/>
                      </a:cubicBezTo>
                      <a:cubicBezTo>
                        <a:pt x="14" y="30"/>
                        <a:pt x="14" y="38"/>
                        <a:pt x="12" y="46"/>
                      </a:cubicBezTo>
                      <a:cubicBezTo>
                        <a:pt x="12" y="50"/>
                        <a:pt x="11" y="54"/>
                        <a:pt x="9" y="58"/>
                      </a:cubicBezTo>
                      <a:cubicBezTo>
                        <a:pt x="7" y="61"/>
                        <a:pt x="5" y="64"/>
                        <a:pt x="4" y="67"/>
                      </a:cubicBezTo>
                      <a:cubicBezTo>
                        <a:pt x="0" y="76"/>
                        <a:pt x="9" y="75"/>
                        <a:pt x="15" y="79"/>
                      </a:cubicBezTo>
                      <a:cubicBezTo>
                        <a:pt x="18" y="82"/>
                        <a:pt x="19" y="85"/>
                        <a:pt x="21" y="89"/>
                      </a:cubicBezTo>
                      <a:cubicBezTo>
                        <a:pt x="24" y="92"/>
                        <a:pt x="25" y="97"/>
                        <a:pt x="28" y="101"/>
                      </a:cubicBezTo>
                      <a:cubicBezTo>
                        <a:pt x="30" y="104"/>
                        <a:pt x="34" y="107"/>
                        <a:pt x="38" y="106"/>
                      </a:cubicBezTo>
                      <a:cubicBezTo>
                        <a:pt x="42" y="105"/>
                        <a:pt x="43" y="100"/>
                        <a:pt x="47" y="99"/>
                      </a:cubicBezTo>
                      <a:cubicBezTo>
                        <a:pt x="55" y="97"/>
                        <a:pt x="64" y="103"/>
                        <a:pt x="69" y="95"/>
                      </a:cubicBezTo>
                      <a:cubicBezTo>
                        <a:pt x="73" y="88"/>
                        <a:pt x="77" y="80"/>
                        <a:pt x="81" y="73"/>
                      </a:cubicBezTo>
                      <a:cubicBezTo>
                        <a:pt x="85" y="66"/>
                        <a:pt x="94" y="62"/>
                        <a:pt x="101" y="57"/>
                      </a:cubicBezTo>
                      <a:cubicBezTo>
                        <a:pt x="107" y="53"/>
                        <a:pt x="112" y="47"/>
                        <a:pt x="118" y="44"/>
                      </a:cubicBezTo>
                      <a:cubicBezTo>
                        <a:pt x="127" y="40"/>
                        <a:pt x="139" y="37"/>
                        <a:pt x="149" y="35"/>
                      </a:cubicBezTo>
                      <a:lnTo>
                        <a:pt x="153" y="3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4" name="Freeform 25"/>
                <p:cNvSpPr/>
                <p:nvPr/>
              </p:nvSpPr>
              <p:spPr bwMode="auto">
                <a:xfrm>
                  <a:off x="11290282" y="130175"/>
                  <a:ext cx="450849" cy="195262"/>
                </a:xfrm>
                <a:custGeom>
                  <a:avLst/>
                  <a:gdLst/>
                  <a:ahLst/>
                  <a:cxnLst>
                    <a:cxn ang="0">
                      <a:pos x="170" y="35"/>
                    </a:cxn>
                    <a:cxn ang="0">
                      <a:pos x="160" y="52"/>
                    </a:cxn>
                    <a:cxn ang="0">
                      <a:pos x="142" y="63"/>
                    </a:cxn>
                    <a:cxn ang="0">
                      <a:pos x="118" y="62"/>
                    </a:cxn>
                    <a:cxn ang="0">
                      <a:pos x="107" y="64"/>
                    </a:cxn>
                    <a:cxn ang="0">
                      <a:pos x="92" y="69"/>
                    </a:cxn>
                    <a:cxn ang="0">
                      <a:pos x="68" y="74"/>
                    </a:cxn>
                    <a:cxn ang="0">
                      <a:pos x="49" y="66"/>
                    </a:cxn>
                    <a:cxn ang="0">
                      <a:pos x="69" y="59"/>
                    </a:cxn>
                    <a:cxn ang="0">
                      <a:pos x="79" y="59"/>
                    </a:cxn>
                    <a:cxn ang="0">
                      <a:pos x="88" y="56"/>
                    </a:cxn>
                    <a:cxn ang="0">
                      <a:pos x="75" y="49"/>
                    </a:cxn>
                    <a:cxn ang="0">
                      <a:pos x="51" y="49"/>
                    </a:cxn>
                    <a:cxn ang="0">
                      <a:pos x="30" y="52"/>
                    </a:cxn>
                    <a:cxn ang="0">
                      <a:pos x="20" y="54"/>
                    </a:cxn>
                    <a:cxn ang="0">
                      <a:pos x="9" y="49"/>
                    </a:cxn>
                    <a:cxn ang="0">
                      <a:pos x="1" y="39"/>
                    </a:cxn>
                    <a:cxn ang="0">
                      <a:pos x="8" y="32"/>
                    </a:cxn>
                    <a:cxn ang="0">
                      <a:pos x="22" y="15"/>
                    </a:cxn>
                    <a:cxn ang="0">
                      <a:pos x="33" y="10"/>
                    </a:cxn>
                    <a:cxn ang="0">
                      <a:pos x="44" y="15"/>
                    </a:cxn>
                    <a:cxn ang="0">
                      <a:pos x="63" y="23"/>
                    </a:cxn>
                    <a:cxn ang="0">
                      <a:pos x="74" y="25"/>
                    </a:cxn>
                    <a:cxn ang="0">
                      <a:pos x="83" y="32"/>
                    </a:cxn>
                    <a:cxn ang="0">
                      <a:pos x="106" y="35"/>
                    </a:cxn>
                    <a:cxn ang="0">
                      <a:pos x="119" y="42"/>
                    </a:cxn>
                    <a:cxn ang="0">
                      <a:pos x="117" y="33"/>
                    </a:cxn>
                    <a:cxn ang="0">
                      <a:pos x="115" y="24"/>
                    </a:cxn>
                    <a:cxn ang="0">
                      <a:pos x="116" y="5"/>
                    </a:cxn>
                    <a:cxn ang="0">
                      <a:pos x="133" y="17"/>
                    </a:cxn>
                    <a:cxn ang="0">
                      <a:pos x="154" y="24"/>
                    </a:cxn>
                    <a:cxn ang="0">
                      <a:pos x="170" y="35"/>
                    </a:cxn>
                  </a:cxnLst>
                  <a:rect l="0" t="0" r="r" b="b"/>
                  <a:pathLst>
                    <a:path w="172" h="74">
                      <a:moveTo>
                        <a:pt x="170" y="35"/>
                      </a:moveTo>
                      <a:cubicBezTo>
                        <a:pt x="172" y="44"/>
                        <a:pt x="165" y="46"/>
                        <a:pt x="160" y="52"/>
                      </a:cubicBezTo>
                      <a:cubicBezTo>
                        <a:pt x="155" y="58"/>
                        <a:pt x="150" y="61"/>
                        <a:pt x="142" y="63"/>
                      </a:cubicBezTo>
                      <a:cubicBezTo>
                        <a:pt x="134" y="65"/>
                        <a:pt x="127" y="62"/>
                        <a:pt x="118" y="62"/>
                      </a:cubicBezTo>
                      <a:cubicBezTo>
                        <a:pt x="114" y="62"/>
                        <a:pt x="111" y="62"/>
                        <a:pt x="107" y="64"/>
                      </a:cubicBezTo>
                      <a:cubicBezTo>
                        <a:pt x="102" y="66"/>
                        <a:pt x="97" y="67"/>
                        <a:pt x="92" y="69"/>
                      </a:cubicBezTo>
                      <a:cubicBezTo>
                        <a:pt x="84" y="73"/>
                        <a:pt x="77" y="74"/>
                        <a:pt x="68" y="74"/>
                      </a:cubicBezTo>
                      <a:cubicBezTo>
                        <a:pt x="61" y="74"/>
                        <a:pt x="52" y="73"/>
                        <a:pt x="49" y="66"/>
                      </a:cubicBezTo>
                      <a:cubicBezTo>
                        <a:pt x="45" y="57"/>
                        <a:pt x="64" y="59"/>
                        <a:pt x="69" y="59"/>
                      </a:cubicBezTo>
                      <a:cubicBezTo>
                        <a:pt x="72" y="59"/>
                        <a:pt x="76" y="59"/>
                        <a:pt x="79" y="59"/>
                      </a:cubicBezTo>
                      <a:cubicBezTo>
                        <a:pt x="83" y="58"/>
                        <a:pt x="86" y="59"/>
                        <a:pt x="88" y="56"/>
                      </a:cubicBezTo>
                      <a:cubicBezTo>
                        <a:pt x="94" y="48"/>
                        <a:pt x="80" y="49"/>
                        <a:pt x="75" y="49"/>
                      </a:cubicBezTo>
                      <a:cubicBezTo>
                        <a:pt x="68" y="49"/>
                        <a:pt x="59" y="50"/>
                        <a:pt x="51" y="49"/>
                      </a:cubicBezTo>
                      <a:cubicBezTo>
                        <a:pt x="43" y="48"/>
                        <a:pt x="37" y="47"/>
                        <a:pt x="30" y="52"/>
                      </a:cubicBezTo>
                      <a:cubicBezTo>
                        <a:pt x="26" y="55"/>
                        <a:pt x="25" y="56"/>
                        <a:pt x="20" y="54"/>
                      </a:cubicBezTo>
                      <a:cubicBezTo>
                        <a:pt x="16" y="53"/>
                        <a:pt x="12" y="51"/>
                        <a:pt x="9" y="49"/>
                      </a:cubicBezTo>
                      <a:cubicBezTo>
                        <a:pt x="5" y="47"/>
                        <a:pt x="0" y="44"/>
                        <a:pt x="1" y="39"/>
                      </a:cubicBezTo>
                      <a:cubicBezTo>
                        <a:pt x="2" y="35"/>
                        <a:pt x="5" y="35"/>
                        <a:pt x="8" y="32"/>
                      </a:cubicBezTo>
                      <a:cubicBezTo>
                        <a:pt x="13" y="27"/>
                        <a:pt x="16" y="19"/>
                        <a:pt x="22" y="15"/>
                      </a:cubicBezTo>
                      <a:cubicBezTo>
                        <a:pt x="25" y="13"/>
                        <a:pt x="29" y="11"/>
                        <a:pt x="33" y="10"/>
                      </a:cubicBezTo>
                      <a:cubicBezTo>
                        <a:pt x="38" y="9"/>
                        <a:pt x="40" y="12"/>
                        <a:pt x="44" y="15"/>
                      </a:cubicBezTo>
                      <a:cubicBezTo>
                        <a:pt x="49" y="19"/>
                        <a:pt x="56" y="21"/>
                        <a:pt x="63" y="23"/>
                      </a:cubicBezTo>
                      <a:cubicBezTo>
                        <a:pt x="66" y="24"/>
                        <a:pt x="71" y="23"/>
                        <a:pt x="74" y="25"/>
                      </a:cubicBezTo>
                      <a:cubicBezTo>
                        <a:pt x="77" y="27"/>
                        <a:pt x="79" y="30"/>
                        <a:pt x="83" y="32"/>
                      </a:cubicBezTo>
                      <a:cubicBezTo>
                        <a:pt x="90" y="36"/>
                        <a:pt x="98" y="33"/>
                        <a:pt x="106" y="35"/>
                      </a:cubicBezTo>
                      <a:cubicBezTo>
                        <a:pt x="111" y="35"/>
                        <a:pt x="115" y="40"/>
                        <a:pt x="119" y="42"/>
                      </a:cubicBezTo>
                      <a:cubicBezTo>
                        <a:pt x="122" y="40"/>
                        <a:pt x="118" y="35"/>
                        <a:pt x="117" y="33"/>
                      </a:cubicBezTo>
                      <a:cubicBezTo>
                        <a:pt x="117" y="30"/>
                        <a:pt x="116" y="27"/>
                        <a:pt x="115" y="24"/>
                      </a:cubicBezTo>
                      <a:cubicBezTo>
                        <a:pt x="114" y="20"/>
                        <a:pt x="111" y="9"/>
                        <a:pt x="116" y="5"/>
                      </a:cubicBezTo>
                      <a:cubicBezTo>
                        <a:pt x="123" y="0"/>
                        <a:pt x="128" y="13"/>
                        <a:pt x="133" y="17"/>
                      </a:cubicBezTo>
                      <a:cubicBezTo>
                        <a:pt x="138" y="22"/>
                        <a:pt x="146" y="24"/>
                        <a:pt x="154" y="24"/>
                      </a:cubicBezTo>
                      <a:cubicBezTo>
                        <a:pt x="160" y="25"/>
                        <a:pt x="168" y="29"/>
                        <a:pt x="170"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5" name="Freeform 26"/>
                <p:cNvSpPr/>
                <p:nvPr/>
              </p:nvSpPr>
              <p:spPr bwMode="auto">
                <a:xfrm>
                  <a:off x="11058507" y="77788"/>
                  <a:ext cx="288925" cy="147637"/>
                </a:xfrm>
                <a:custGeom>
                  <a:avLst/>
                  <a:gdLst/>
                  <a:ahLst/>
                  <a:cxnLst>
                    <a:cxn ang="0">
                      <a:pos x="104" y="0"/>
                    </a:cxn>
                    <a:cxn ang="0">
                      <a:pos x="110" y="8"/>
                    </a:cxn>
                    <a:cxn ang="0">
                      <a:pos x="106" y="18"/>
                    </a:cxn>
                    <a:cxn ang="0">
                      <a:pos x="97" y="25"/>
                    </a:cxn>
                    <a:cxn ang="0">
                      <a:pos x="92" y="34"/>
                    </a:cxn>
                    <a:cxn ang="0">
                      <a:pos x="82" y="37"/>
                    </a:cxn>
                    <a:cxn ang="0">
                      <a:pos x="76" y="32"/>
                    </a:cxn>
                    <a:cxn ang="0">
                      <a:pos x="66" y="28"/>
                    </a:cxn>
                    <a:cxn ang="0">
                      <a:pos x="56" y="35"/>
                    </a:cxn>
                    <a:cxn ang="0">
                      <a:pos x="41" y="53"/>
                    </a:cxn>
                    <a:cxn ang="0">
                      <a:pos x="20" y="51"/>
                    </a:cxn>
                    <a:cxn ang="0">
                      <a:pos x="8" y="46"/>
                    </a:cxn>
                    <a:cxn ang="0">
                      <a:pos x="0" y="39"/>
                    </a:cxn>
                    <a:cxn ang="0">
                      <a:pos x="18" y="29"/>
                    </a:cxn>
                    <a:cxn ang="0">
                      <a:pos x="42" y="21"/>
                    </a:cxn>
                    <a:cxn ang="0">
                      <a:pos x="52" y="16"/>
                    </a:cxn>
                    <a:cxn ang="0">
                      <a:pos x="62" y="11"/>
                    </a:cxn>
                    <a:cxn ang="0">
                      <a:pos x="72" y="13"/>
                    </a:cxn>
                    <a:cxn ang="0">
                      <a:pos x="82" y="16"/>
                    </a:cxn>
                    <a:cxn ang="0">
                      <a:pos x="92" y="13"/>
                    </a:cxn>
                    <a:cxn ang="0">
                      <a:pos x="99" y="4"/>
                    </a:cxn>
                    <a:cxn ang="0">
                      <a:pos x="100" y="4"/>
                    </a:cxn>
                    <a:cxn ang="0">
                      <a:pos x="104" y="0"/>
                    </a:cxn>
                  </a:cxnLst>
                  <a:rect l="0" t="0" r="r" b="b"/>
                  <a:pathLst>
                    <a:path w="110" h="56">
                      <a:moveTo>
                        <a:pt x="104" y="0"/>
                      </a:moveTo>
                      <a:cubicBezTo>
                        <a:pt x="107" y="3"/>
                        <a:pt x="110" y="3"/>
                        <a:pt x="110" y="8"/>
                      </a:cubicBezTo>
                      <a:cubicBezTo>
                        <a:pt x="110" y="12"/>
                        <a:pt x="108" y="16"/>
                        <a:pt x="106" y="18"/>
                      </a:cubicBezTo>
                      <a:cubicBezTo>
                        <a:pt x="103" y="21"/>
                        <a:pt x="99" y="21"/>
                        <a:pt x="97" y="25"/>
                      </a:cubicBezTo>
                      <a:cubicBezTo>
                        <a:pt x="95" y="28"/>
                        <a:pt x="95" y="31"/>
                        <a:pt x="92" y="34"/>
                      </a:cubicBezTo>
                      <a:cubicBezTo>
                        <a:pt x="89" y="36"/>
                        <a:pt x="85" y="36"/>
                        <a:pt x="82" y="37"/>
                      </a:cubicBezTo>
                      <a:cubicBezTo>
                        <a:pt x="78" y="38"/>
                        <a:pt x="78" y="36"/>
                        <a:pt x="76" y="32"/>
                      </a:cubicBezTo>
                      <a:cubicBezTo>
                        <a:pt x="74" y="28"/>
                        <a:pt x="70" y="27"/>
                        <a:pt x="66" y="28"/>
                      </a:cubicBezTo>
                      <a:cubicBezTo>
                        <a:pt x="62" y="29"/>
                        <a:pt x="58" y="32"/>
                        <a:pt x="56" y="35"/>
                      </a:cubicBezTo>
                      <a:cubicBezTo>
                        <a:pt x="51" y="42"/>
                        <a:pt x="48" y="50"/>
                        <a:pt x="41" y="53"/>
                      </a:cubicBezTo>
                      <a:cubicBezTo>
                        <a:pt x="35" y="56"/>
                        <a:pt x="26" y="53"/>
                        <a:pt x="20" y="51"/>
                      </a:cubicBezTo>
                      <a:cubicBezTo>
                        <a:pt x="16" y="49"/>
                        <a:pt x="12" y="47"/>
                        <a:pt x="8" y="46"/>
                      </a:cubicBezTo>
                      <a:cubicBezTo>
                        <a:pt x="4" y="44"/>
                        <a:pt x="0" y="43"/>
                        <a:pt x="0" y="39"/>
                      </a:cubicBezTo>
                      <a:cubicBezTo>
                        <a:pt x="1" y="33"/>
                        <a:pt x="13" y="31"/>
                        <a:pt x="18" y="29"/>
                      </a:cubicBezTo>
                      <a:cubicBezTo>
                        <a:pt x="26" y="26"/>
                        <a:pt x="34" y="23"/>
                        <a:pt x="42" y="21"/>
                      </a:cubicBezTo>
                      <a:cubicBezTo>
                        <a:pt x="46" y="20"/>
                        <a:pt x="49" y="19"/>
                        <a:pt x="52" y="16"/>
                      </a:cubicBezTo>
                      <a:cubicBezTo>
                        <a:pt x="55" y="15"/>
                        <a:pt x="58" y="12"/>
                        <a:pt x="62" y="11"/>
                      </a:cubicBezTo>
                      <a:cubicBezTo>
                        <a:pt x="65" y="10"/>
                        <a:pt x="68" y="11"/>
                        <a:pt x="72" y="13"/>
                      </a:cubicBezTo>
                      <a:cubicBezTo>
                        <a:pt x="75" y="15"/>
                        <a:pt x="77" y="16"/>
                        <a:pt x="82" y="16"/>
                      </a:cubicBezTo>
                      <a:cubicBezTo>
                        <a:pt x="86" y="16"/>
                        <a:pt x="89" y="15"/>
                        <a:pt x="92" y="13"/>
                      </a:cubicBezTo>
                      <a:cubicBezTo>
                        <a:pt x="95" y="10"/>
                        <a:pt x="96" y="7"/>
                        <a:pt x="99" y="4"/>
                      </a:cubicBezTo>
                      <a:cubicBezTo>
                        <a:pt x="99" y="4"/>
                        <a:pt x="100" y="4"/>
                        <a:pt x="100" y="4"/>
                      </a:cubicBezTo>
                      <a:lnTo>
                        <a:pt x="104"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6" name="Freeform 27"/>
                <p:cNvSpPr/>
                <p:nvPr/>
              </p:nvSpPr>
              <p:spPr bwMode="auto">
                <a:xfrm>
                  <a:off x="11445856" y="49213"/>
                  <a:ext cx="133350" cy="66675"/>
                </a:xfrm>
                <a:custGeom>
                  <a:avLst/>
                  <a:gdLst/>
                  <a:ahLst/>
                  <a:cxnLst>
                    <a:cxn ang="0">
                      <a:pos x="45" y="1"/>
                    </a:cxn>
                    <a:cxn ang="0">
                      <a:pos x="49" y="9"/>
                    </a:cxn>
                    <a:cxn ang="0">
                      <a:pos x="41" y="15"/>
                    </a:cxn>
                    <a:cxn ang="0">
                      <a:pos x="34" y="21"/>
                    </a:cxn>
                    <a:cxn ang="0">
                      <a:pos x="25" y="19"/>
                    </a:cxn>
                    <a:cxn ang="0">
                      <a:pos x="7" y="15"/>
                    </a:cxn>
                    <a:cxn ang="0">
                      <a:pos x="5" y="7"/>
                    </a:cxn>
                    <a:cxn ang="0">
                      <a:pos x="24" y="2"/>
                    </a:cxn>
                    <a:cxn ang="0">
                      <a:pos x="45" y="1"/>
                    </a:cxn>
                  </a:cxnLst>
                  <a:rect l="0" t="0" r="r" b="b"/>
                  <a:pathLst>
                    <a:path w="51" h="25">
                      <a:moveTo>
                        <a:pt x="45" y="1"/>
                      </a:moveTo>
                      <a:cubicBezTo>
                        <a:pt x="48" y="2"/>
                        <a:pt x="51" y="5"/>
                        <a:pt x="49" y="9"/>
                      </a:cubicBezTo>
                      <a:cubicBezTo>
                        <a:pt x="48" y="11"/>
                        <a:pt x="43" y="13"/>
                        <a:pt x="41" y="15"/>
                      </a:cubicBezTo>
                      <a:cubicBezTo>
                        <a:pt x="38" y="17"/>
                        <a:pt x="37" y="19"/>
                        <a:pt x="34" y="21"/>
                      </a:cubicBezTo>
                      <a:cubicBezTo>
                        <a:pt x="30" y="25"/>
                        <a:pt x="28" y="22"/>
                        <a:pt x="25" y="19"/>
                      </a:cubicBezTo>
                      <a:cubicBezTo>
                        <a:pt x="19" y="16"/>
                        <a:pt x="13" y="15"/>
                        <a:pt x="7" y="15"/>
                      </a:cubicBezTo>
                      <a:cubicBezTo>
                        <a:pt x="2" y="14"/>
                        <a:pt x="0" y="10"/>
                        <a:pt x="5" y="7"/>
                      </a:cubicBezTo>
                      <a:cubicBezTo>
                        <a:pt x="9" y="3"/>
                        <a:pt x="18" y="3"/>
                        <a:pt x="24" y="2"/>
                      </a:cubicBezTo>
                      <a:cubicBezTo>
                        <a:pt x="31" y="0"/>
                        <a:pt x="38" y="0"/>
                        <a:pt x="45"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7" name="Freeform 28"/>
                <p:cNvSpPr/>
                <p:nvPr/>
              </p:nvSpPr>
              <p:spPr bwMode="auto">
                <a:xfrm>
                  <a:off x="11445856" y="-11112"/>
                  <a:ext cx="144462" cy="50800"/>
                </a:xfrm>
                <a:custGeom>
                  <a:avLst/>
                  <a:gdLst/>
                  <a:ahLst/>
                  <a:cxnLst>
                    <a:cxn ang="0">
                      <a:pos x="8" y="17"/>
                    </a:cxn>
                    <a:cxn ang="0">
                      <a:pos x="19" y="15"/>
                    </a:cxn>
                    <a:cxn ang="0">
                      <a:pos x="46" y="16"/>
                    </a:cxn>
                    <a:cxn ang="0">
                      <a:pos x="55" y="14"/>
                    </a:cxn>
                    <a:cxn ang="0">
                      <a:pos x="46" y="4"/>
                    </a:cxn>
                    <a:cxn ang="0">
                      <a:pos x="23" y="7"/>
                    </a:cxn>
                    <a:cxn ang="0">
                      <a:pos x="5" y="11"/>
                    </a:cxn>
                    <a:cxn ang="0">
                      <a:pos x="8" y="17"/>
                    </a:cxn>
                  </a:cxnLst>
                  <a:rect l="0" t="0" r="r" b="b"/>
                  <a:pathLst>
                    <a:path w="55" h="19">
                      <a:moveTo>
                        <a:pt x="8" y="17"/>
                      </a:moveTo>
                      <a:cubicBezTo>
                        <a:pt x="11" y="17"/>
                        <a:pt x="16" y="15"/>
                        <a:pt x="19" y="15"/>
                      </a:cubicBezTo>
                      <a:cubicBezTo>
                        <a:pt x="29" y="14"/>
                        <a:pt x="38" y="15"/>
                        <a:pt x="46" y="16"/>
                      </a:cubicBezTo>
                      <a:cubicBezTo>
                        <a:pt x="50" y="17"/>
                        <a:pt x="54" y="19"/>
                        <a:pt x="55" y="14"/>
                      </a:cubicBezTo>
                      <a:cubicBezTo>
                        <a:pt x="55" y="9"/>
                        <a:pt x="50" y="6"/>
                        <a:pt x="46" y="4"/>
                      </a:cubicBezTo>
                      <a:cubicBezTo>
                        <a:pt x="38" y="0"/>
                        <a:pt x="31" y="4"/>
                        <a:pt x="23" y="7"/>
                      </a:cubicBezTo>
                      <a:cubicBezTo>
                        <a:pt x="17" y="9"/>
                        <a:pt x="11" y="9"/>
                        <a:pt x="5" y="11"/>
                      </a:cubicBezTo>
                      <a:cubicBezTo>
                        <a:pt x="0" y="13"/>
                        <a:pt x="3" y="17"/>
                        <a:pt x="8"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8" name="Freeform 29"/>
                <p:cNvSpPr/>
                <p:nvPr/>
              </p:nvSpPr>
              <p:spPr bwMode="auto">
                <a:xfrm>
                  <a:off x="11828443" y="152400"/>
                  <a:ext cx="233362" cy="152400"/>
                </a:xfrm>
                <a:custGeom>
                  <a:avLst/>
                  <a:gdLst/>
                  <a:ahLst/>
                  <a:cxnLst>
                    <a:cxn ang="0">
                      <a:pos x="52" y="2"/>
                    </a:cxn>
                    <a:cxn ang="0">
                      <a:pos x="61" y="3"/>
                    </a:cxn>
                    <a:cxn ang="0">
                      <a:pos x="71" y="4"/>
                    </a:cxn>
                    <a:cxn ang="0">
                      <a:pos x="81" y="5"/>
                    </a:cxn>
                    <a:cxn ang="0">
                      <a:pos x="87" y="12"/>
                    </a:cxn>
                    <a:cxn ang="0">
                      <a:pos x="89" y="23"/>
                    </a:cxn>
                    <a:cxn ang="0">
                      <a:pos x="87" y="34"/>
                    </a:cxn>
                    <a:cxn ang="0">
                      <a:pos x="86" y="45"/>
                    </a:cxn>
                    <a:cxn ang="0">
                      <a:pos x="81" y="55"/>
                    </a:cxn>
                    <a:cxn ang="0">
                      <a:pos x="58" y="51"/>
                    </a:cxn>
                    <a:cxn ang="0">
                      <a:pos x="38" y="41"/>
                    </a:cxn>
                    <a:cxn ang="0">
                      <a:pos x="28" y="32"/>
                    </a:cxn>
                    <a:cxn ang="0">
                      <a:pos x="16" y="29"/>
                    </a:cxn>
                    <a:cxn ang="0">
                      <a:pos x="5" y="27"/>
                    </a:cxn>
                    <a:cxn ang="0">
                      <a:pos x="1" y="25"/>
                    </a:cxn>
                    <a:cxn ang="0">
                      <a:pos x="2" y="20"/>
                    </a:cxn>
                    <a:cxn ang="0">
                      <a:pos x="23" y="18"/>
                    </a:cxn>
                    <a:cxn ang="0">
                      <a:pos x="26" y="12"/>
                    </a:cxn>
                    <a:cxn ang="0">
                      <a:pos x="28" y="4"/>
                    </a:cxn>
                    <a:cxn ang="0">
                      <a:pos x="33" y="4"/>
                    </a:cxn>
                    <a:cxn ang="0">
                      <a:pos x="38" y="12"/>
                    </a:cxn>
                    <a:cxn ang="0">
                      <a:pos x="55" y="19"/>
                    </a:cxn>
                    <a:cxn ang="0">
                      <a:pos x="52" y="5"/>
                    </a:cxn>
                    <a:cxn ang="0">
                      <a:pos x="52" y="2"/>
                    </a:cxn>
                  </a:cxnLst>
                  <a:rect l="0" t="0" r="r" b="b"/>
                  <a:pathLst>
                    <a:path w="89" h="58">
                      <a:moveTo>
                        <a:pt x="52" y="2"/>
                      </a:moveTo>
                      <a:cubicBezTo>
                        <a:pt x="55" y="2"/>
                        <a:pt x="58" y="3"/>
                        <a:pt x="61" y="3"/>
                      </a:cubicBezTo>
                      <a:cubicBezTo>
                        <a:pt x="65" y="3"/>
                        <a:pt x="68" y="3"/>
                        <a:pt x="71" y="4"/>
                      </a:cubicBezTo>
                      <a:cubicBezTo>
                        <a:pt x="74" y="4"/>
                        <a:pt x="78" y="4"/>
                        <a:pt x="81" y="5"/>
                      </a:cubicBezTo>
                      <a:cubicBezTo>
                        <a:pt x="86" y="6"/>
                        <a:pt x="86" y="8"/>
                        <a:pt x="87" y="12"/>
                      </a:cubicBezTo>
                      <a:cubicBezTo>
                        <a:pt x="88" y="16"/>
                        <a:pt x="89" y="19"/>
                        <a:pt x="89" y="23"/>
                      </a:cubicBezTo>
                      <a:cubicBezTo>
                        <a:pt x="89" y="27"/>
                        <a:pt x="88" y="31"/>
                        <a:pt x="87" y="34"/>
                      </a:cubicBezTo>
                      <a:cubicBezTo>
                        <a:pt x="86" y="38"/>
                        <a:pt x="86" y="41"/>
                        <a:pt x="86" y="45"/>
                      </a:cubicBezTo>
                      <a:cubicBezTo>
                        <a:pt x="85" y="47"/>
                        <a:pt x="84" y="54"/>
                        <a:pt x="81" y="55"/>
                      </a:cubicBezTo>
                      <a:cubicBezTo>
                        <a:pt x="76" y="58"/>
                        <a:pt x="63" y="53"/>
                        <a:pt x="58" y="51"/>
                      </a:cubicBezTo>
                      <a:cubicBezTo>
                        <a:pt x="52" y="48"/>
                        <a:pt x="44" y="46"/>
                        <a:pt x="38" y="41"/>
                      </a:cubicBezTo>
                      <a:cubicBezTo>
                        <a:pt x="35" y="38"/>
                        <a:pt x="33" y="34"/>
                        <a:pt x="28" y="32"/>
                      </a:cubicBezTo>
                      <a:cubicBezTo>
                        <a:pt x="24" y="30"/>
                        <a:pt x="21" y="29"/>
                        <a:pt x="16" y="29"/>
                      </a:cubicBezTo>
                      <a:cubicBezTo>
                        <a:pt x="12" y="28"/>
                        <a:pt x="8" y="28"/>
                        <a:pt x="5" y="27"/>
                      </a:cubicBezTo>
                      <a:cubicBezTo>
                        <a:pt x="2" y="27"/>
                        <a:pt x="1" y="27"/>
                        <a:pt x="1" y="25"/>
                      </a:cubicBezTo>
                      <a:cubicBezTo>
                        <a:pt x="0" y="23"/>
                        <a:pt x="1" y="21"/>
                        <a:pt x="2" y="20"/>
                      </a:cubicBezTo>
                      <a:cubicBezTo>
                        <a:pt x="6" y="15"/>
                        <a:pt x="17" y="19"/>
                        <a:pt x="23" y="18"/>
                      </a:cubicBezTo>
                      <a:cubicBezTo>
                        <a:pt x="27" y="17"/>
                        <a:pt x="26" y="16"/>
                        <a:pt x="26" y="12"/>
                      </a:cubicBezTo>
                      <a:cubicBezTo>
                        <a:pt x="27" y="10"/>
                        <a:pt x="28" y="7"/>
                        <a:pt x="28" y="4"/>
                      </a:cubicBezTo>
                      <a:cubicBezTo>
                        <a:pt x="29" y="0"/>
                        <a:pt x="30" y="0"/>
                        <a:pt x="33" y="4"/>
                      </a:cubicBezTo>
                      <a:cubicBezTo>
                        <a:pt x="34" y="7"/>
                        <a:pt x="35" y="10"/>
                        <a:pt x="38" y="12"/>
                      </a:cubicBezTo>
                      <a:cubicBezTo>
                        <a:pt x="41" y="16"/>
                        <a:pt x="49" y="20"/>
                        <a:pt x="55" y="19"/>
                      </a:cubicBezTo>
                      <a:cubicBezTo>
                        <a:pt x="57" y="14"/>
                        <a:pt x="54" y="9"/>
                        <a:pt x="52" y="5"/>
                      </a:cubicBezTo>
                      <a:lnTo>
                        <a:pt x="52"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9" name="Freeform 30"/>
                <p:cNvSpPr/>
                <p:nvPr/>
              </p:nvSpPr>
              <p:spPr bwMode="auto">
                <a:xfrm>
                  <a:off x="12093555" y="238125"/>
                  <a:ext cx="127000" cy="71437"/>
                </a:xfrm>
                <a:custGeom>
                  <a:avLst/>
                  <a:gdLst/>
                  <a:ahLst/>
                  <a:cxnLst>
                    <a:cxn ang="0">
                      <a:pos x="6" y="11"/>
                    </a:cxn>
                    <a:cxn ang="0">
                      <a:pos x="16" y="4"/>
                    </a:cxn>
                    <a:cxn ang="0">
                      <a:pos x="25" y="0"/>
                    </a:cxn>
                    <a:cxn ang="0">
                      <a:pos x="35" y="3"/>
                    </a:cxn>
                    <a:cxn ang="0">
                      <a:pos x="45" y="9"/>
                    </a:cxn>
                    <a:cxn ang="0">
                      <a:pos x="45" y="15"/>
                    </a:cxn>
                    <a:cxn ang="0">
                      <a:pos x="47" y="20"/>
                    </a:cxn>
                    <a:cxn ang="0">
                      <a:pos x="45" y="25"/>
                    </a:cxn>
                    <a:cxn ang="0">
                      <a:pos x="39" y="26"/>
                    </a:cxn>
                    <a:cxn ang="0">
                      <a:pos x="18" y="22"/>
                    </a:cxn>
                    <a:cxn ang="0">
                      <a:pos x="9" y="18"/>
                    </a:cxn>
                    <a:cxn ang="0">
                      <a:pos x="0" y="15"/>
                    </a:cxn>
                    <a:cxn ang="0">
                      <a:pos x="6" y="11"/>
                    </a:cxn>
                  </a:cxnLst>
                  <a:rect l="0" t="0" r="r" b="b"/>
                  <a:pathLst>
                    <a:path w="48" h="27">
                      <a:moveTo>
                        <a:pt x="6" y="11"/>
                      </a:moveTo>
                      <a:cubicBezTo>
                        <a:pt x="8" y="8"/>
                        <a:pt x="13" y="6"/>
                        <a:pt x="16" y="4"/>
                      </a:cubicBezTo>
                      <a:cubicBezTo>
                        <a:pt x="19" y="2"/>
                        <a:pt x="21" y="1"/>
                        <a:pt x="25" y="0"/>
                      </a:cubicBezTo>
                      <a:cubicBezTo>
                        <a:pt x="30" y="0"/>
                        <a:pt x="32" y="0"/>
                        <a:pt x="35" y="3"/>
                      </a:cubicBezTo>
                      <a:cubicBezTo>
                        <a:pt x="38" y="4"/>
                        <a:pt x="43" y="6"/>
                        <a:pt x="45" y="9"/>
                      </a:cubicBezTo>
                      <a:cubicBezTo>
                        <a:pt x="45" y="11"/>
                        <a:pt x="45" y="13"/>
                        <a:pt x="45" y="15"/>
                      </a:cubicBezTo>
                      <a:cubicBezTo>
                        <a:pt x="46" y="17"/>
                        <a:pt x="47" y="18"/>
                        <a:pt x="47" y="20"/>
                      </a:cubicBezTo>
                      <a:cubicBezTo>
                        <a:pt x="48" y="23"/>
                        <a:pt x="48" y="24"/>
                        <a:pt x="45" y="25"/>
                      </a:cubicBezTo>
                      <a:cubicBezTo>
                        <a:pt x="43" y="26"/>
                        <a:pt x="41" y="26"/>
                        <a:pt x="39" y="26"/>
                      </a:cubicBezTo>
                      <a:cubicBezTo>
                        <a:pt x="32" y="27"/>
                        <a:pt x="24" y="24"/>
                        <a:pt x="18" y="22"/>
                      </a:cubicBezTo>
                      <a:cubicBezTo>
                        <a:pt x="15" y="21"/>
                        <a:pt x="12" y="19"/>
                        <a:pt x="9" y="18"/>
                      </a:cubicBezTo>
                      <a:cubicBezTo>
                        <a:pt x="6" y="17"/>
                        <a:pt x="2" y="17"/>
                        <a:pt x="0" y="15"/>
                      </a:cubicBezTo>
                      <a:lnTo>
                        <a:pt x="6"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0" name="Freeform 31"/>
                <p:cNvSpPr/>
                <p:nvPr/>
              </p:nvSpPr>
              <p:spPr bwMode="auto">
                <a:xfrm>
                  <a:off x="11741131" y="-50800"/>
                  <a:ext cx="252412" cy="123825"/>
                </a:xfrm>
                <a:custGeom>
                  <a:avLst/>
                  <a:gdLst/>
                  <a:ahLst/>
                  <a:cxnLst>
                    <a:cxn ang="0">
                      <a:pos x="12" y="0"/>
                    </a:cxn>
                    <a:cxn ang="0">
                      <a:pos x="24" y="3"/>
                    </a:cxn>
                    <a:cxn ang="0">
                      <a:pos x="34" y="6"/>
                    </a:cxn>
                    <a:cxn ang="0">
                      <a:pos x="54" y="13"/>
                    </a:cxn>
                    <a:cxn ang="0">
                      <a:pos x="65" y="11"/>
                    </a:cxn>
                    <a:cxn ang="0">
                      <a:pos x="76" y="14"/>
                    </a:cxn>
                    <a:cxn ang="0">
                      <a:pos x="85" y="19"/>
                    </a:cxn>
                    <a:cxn ang="0">
                      <a:pos x="92" y="29"/>
                    </a:cxn>
                    <a:cxn ang="0">
                      <a:pos x="94" y="42"/>
                    </a:cxn>
                    <a:cxn ang="0">
                      <a:pos x="81" y="45"/>
                    </a:cxn>
                    <a:cxn ang="0">
                      <a:pos x="68" y="46"/>
                    </a:cxn>
                    <a:cxn ang="0">
                      <a:pos x="55" y="43"/>
                    </a:cxn>
                    <a:cxn ang="0">
                      <a:pos x="59" y="32"/>
                    </a:cxn>
                    <a:cxn ang="0">
                      <a:pos x="44" y="34"/>
                    </a:cxn>
                    <a:cxn ang="0">
                      <a:pos x="29" y="34"/>
                    </a:cxn>
                    <a:cxn ang="0">
                      <a:pos x="22" y="33"/>
                    </a:cxn>
                    <a:cxn ang="0">
                      <a:pos x="17" y="30"/>
                    </a:cxn>
                    <a:cxn ang="0">
                      <a:pos x="27" y="25"/>
                    </a:cxn>
                    <a:cxn ang="0">
                      <a:pos x="20" y="18"/>
                    </a:cxn>
                    <a:cxn ang="0">
                      <a:pos x="6" y="14"/>
                    </a:cxn>
                    <a:cxn ang="0">
                      <a:pos x="1" y="11"/>
                    </a:cxn>
                    <a:cxn ang="0">
                      <a:pos x="4" y="7"/>
                    </a:cxn>
                    <a:cxn ang="0">
                      <a:pos x="12" y="0"/>
                    </a:cxn>
                  </a:cxnLst>
                  <a:rect l="0" t="0" r="r" b="b"/>
                  <a:pathLst>
                    <a:path w="96" h="47">
                      <a:moveTo>
                        <a:pt x="12" y="0"/>
                      </a:moveTo>
                      <a:cubicBezTo>
                        <a:pt x="16" y="0"/>
                        <a:pt x="20" y="2"/>
                        <a:pt x="24" y="3"/>
                      </a:cubicBezTo>
                      <a:cubicBezTo>
                        <a:pt x="27" y="4"/>
                        <a:pt x="31" y="5"/>
                        <a:pt x="34" y="6"/>
                      </a:cubicBezTo>
                      <a:cubicBezTo>
                        <a:pt x="41" y="9"/>
                        <a:pt x="46" y="16"/>
                        <a:pt x="54" y="13"/>
                      </a:cubicBezTo>
                      <a:cubicBezTo>
                        <a:pt x="58" y="12"/>
                        <a:pt x="60" y="11"/>
                        <a:pt x="65" y="11"/>
                      </a:cubicBezTo>
                      <a:cubicBezTo>
                        <a:pt x="69" y="11"/>
                        <a:pt x="72" y="12"/>
                        <a:pt x="76" y="14"/>
                      </a:cubicBezTo>
                      <a:cubicBezTo>
                        <a:pt x="80" y="15"/>
                        <a:pt x="83" y="16"/>
                        <a:pt x="85" y="19"/>
                      </a:cubicBezTo>
                      <a:cubicBezTo>
                        <a:pt x="89" y="22"/>
                        <a:pt x="90" y="25"/>
                        <a:pt x="92" y="29"/>
                      </a:cubicBezTo>
                      <a:cubicBezTo>
                        <a:pt x="93" y="32"/>
                        <a:pt x="96" y="38"/>
                        <a:pt x="94" y="42"/>
                      </a:cubicBezTo>
                      <a:cubicBezTo>
                        <a:pt x="92" y="45"/>
                        <a:pt x="84" y="45"/>
                        <a:pt x="81" y="45"/>
                      </a:cubicBezTo>
                      <a:cubicBezTo>
                        <a:pt x="77" y="46"/>
                        <a:pt x="72" y="47"/>
                        <a:pt x="68" y="46"/>
                      </a:cubicBezTo>
                      <a:cubicBezTo>
                        <a:pt x="63" y="45"/>
                        <a:pt x="60" y="43"/>
                        <a:pt x="55" y="43"/>
                      </a:cubicBezTo>
                      <a:cubicBezTo>
                        <a:pt x="57" y="40"/>
                        <a:pt x="65" y="35"/>
                        <a:pt x="59" y="32"/>
                      </a:cubicBezTo>
                      <a:cubicBezTo>
                        <a:pt x="55" y="29"/>
                        <a:pt x="48" y="32"/>
                        <a:pt x="44" y="34"/>
                      </a:cubicBezTo>
                      <a:cubicBezTo>
                        <a:pt x="39" y="36"/>
                        <a:pt x="34" y="35"/>
                        <a:pt x="29" y="34"/>
                      </a:cubicBezTo>
                      <a:cubicBezTo>
                        <a:pt x="27" y="34"/>
                        <a:pt x="24" y="34"/>
                        <a:pt x="22" y="33"/>
                      </a:cubicBezTo>
                      <a:cubicBezTo>
                        <a:pt x="20" y="32"/>
                        <a:pt x="19" y="30"/>
                        <a:pt x="17" y="30"/>
                      </a:cubicBezTo>
                      <a:cubicBezTo>
                        <a:pt x="20" y="28"/>
                        <a:pt x="25" y="29"/>
                        <a:pt x="27" y="25"/>
                      </a:cubicBezTo>
                      <a:cubicBezTo>
                        <a:pt x="29" y="19"/>
                        <a:pt x="24" y="19"/>
                        <a:pt x="20" y="18"/>
                      </a:cubicBezTo>
                      <a:cubicBezTo>
                        <a:pt x="15" y="17"/>
                        <a:pt x="11" y="15"/>
                        <a:pt x="6" y="14"/>
                      </a:cubicBezTo>
                      <a:cubicBezTo>
                        <a:pt x="5" y="14"/>
                        <a:pt x="1" y="13"/>
                        <a:pt x="1" y="11"/>
                      </a:cubicBezTo>
                      <a:cubicBezTo>
                        <a:pt x="0" y="9"/>
                        <a:pt x="2" y="7"/>
                        <a:pt x="4" y="7"/>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1" name="Freeform 32"/>
                <p:cNvSpPr/>
                <p:nvPr/>
              </p:nvSpPr>
              <p:spPr bwMode="auto">
                <a:xfrm>
                  <a:off x="12088793" y="125413"/>
                  <a:ext cx="677861" cy="203200"/>
                </a:xfrm>
                <a:custGeom>
                  <a:avLst/>
                  <a:gdLst/>
                  <a:ahLst/>
                  <a:cxnLst>
                    <a:cxn ang="0">
                      <a:pos x="227" y="44"/>
                    </a:cxn>
                    <a:cxn ang="0">
                      <a:pos x="202" y="38"/>
                    </a:cxn>
                    <a:cxn ang="0">
                      <a:pos x="177" y="43"/>
                    </a:cxn>
                    <a:cxn ang="0">
                      <a:pos x="165" y="42"/>
                    </a:cxn>
                    <a:cxn ang="0">
                      <a:pos x="152" y="41"/>
                    </a:cxn>
                    <a:cxn ang="0">
                      <a:pos x="117" y="45"/>
                    </a:cxn>
                    <a:cxn ang="0">
                      <a:pos x="101" y="44"/>
                    </a:cxn>
                    <a:cxn ang="0">
                      <a:pos x="88" y="35"/>
                    </a:cxn>
                    <a:cxn ang="0">
                      <a:pos x="100" y="23"/>
                    </a:cxn>
                    <a:cxn ang="0">
                      <a:pos x="90" y="17"/>
                    </a:cxn>
                    <a:cxn ang="0">
                      <a:pos x="79" y="11"/>
                    </a:cxn>
                    <a:cxn ang="0">
                      <a:pos x="72" y="3"/>
                    </a:cxn>
                    <a:cxn ang="0">
                      <a:pos x="68" y="1"/>
                    </a:cxn>
                    <a:cxn ang="0">
                      <a:pos x="65" y="4"/>
                    </a:cxn>
                    <a:cxn ang="0">
                      <a:pos x="43" y="13"/>
                    </a:cxn>
                    <a:cxn ang="0">
                      <a:pos x="33" y="13"/>
                    </a:cxn>
                    <a:cxn ang="0">
                      <a:pos x="22" y="4"/>
                    </a:cxn>
                    <a:cxn ang="0">
                      <a:pos x="11" y="2"/>
                    </a:cxn>
                    <a:cxn ang="0">
                      <a:pos x="6" y="2"/>
                    </a:cxn>
                    <a:cxn ang="0">
                      <a:pos x="3" y="5"/>
                    </a:cxn>
                    <a:cxn ang="0">
                      <a:pos x="18" y="21"/>
                    </a:cxn>
                    <a:cxn ang="0">
                      <a:pos x="45" y="29"/>
                    </a:cxn>
                    <a:cxn ang="0">
                      <a:pos x="66" y="40"/>
                    </a:cxn>
                    <a:cxn ang="0">
                      <a:pos x="68" y="52"/>
                    </a:cxn>
                    <a:cxn ang="0">
                      <a:pos x="70" y="63"/>
                    </a:cxn>
                    <a:cxn ang="0">
                      <a:pos x="90" y="68"/>
                    </a:cxn>
                    <a:cxn ang="0">
                      <a:pos x="114" y="69"/>
                    </a:cxn>
                    <a:cxn ang="0">
                      <a:pos x="139" y="71"/>
                    </a:cxn>
                    <a:cxn ang="0">
                      <a:pos x="162" y="74"/>
                    </a:cxn>
                    <a:cxn ang="0">
                      <a:pos x="186" y="76"/>
                    </a:cxn>
                    <a:cxn ang="0">
                      <a:pos x="207" y="69"/>
                    </a:cxn>
                    <a:cxn ang="0">
                      <a:pos x="243" y="68"/>
                    </a:cxn>
                    <a:cxn ang="0">
                      <a:pos x="255" y="61"/>
                    </a:cxn>
                    <a:cxn ang="0">
                      <a:pos x="247" y="49"/>
                    </a:cxn>
                    <a:cxn ang="0">
                      <a:pos x="227" y="44"/>
                    </a:cxn>
                  </a:cxnLst>
                  <a:rect l="0" t="0" r="r" b="b"/>
                  <a:pathLst>
                    <a:path w="258" h="77">
                      <a:moveTo>
                        <a:pt x="227" y="44"/>
                      </a:moveTo>
                      <a:cubicBezTo>
                        <a:pt x="219" y="42"/>
                        <a:pt x="211" y="39"/>
                        <a:pt x="202" y="38"/>
                      </a:cubicBezTo>
                      <a:cubicBezTo>
                        <a:pt x="193" y="37"/>
                        <a:pt x="186" y="43"/>
                        <a:pt x="177" y="43"/>
                      </a:cubicBezTo>
                      <a:cubicBezTo>
                        <a:pt x="173" y="44"/>
                        <a:pt x="169" y="43"/>
                        <a:pt x="165" y="42"/>
                      </a:cubicBezTo>
                      <a:cubicBezTo>
                        <a:pt x="160" y="41"/>
                        <a:pt x="156" y="41"/>
                        <a:pt x="152" y="41"/>
                      </a:cubicBezTo>
                      <a:cubicBezTo>
                        <a:pt x="140" y="41"/>
                        <a:pt x="128" y="44"/>
                        <a:pt x="117" y="45"/>
                      </a:cubicBezTo>
                      <a:cubicBezTo>
                        <a:pt x="111" y="45"/>
                        <a:pt x="105" y="46"/>
                        <a:pt x="101" y="44"/>
                      </a:cubicBezTo>
                      <a:cubicBezTo>
                        <a:pt x="97" y="42"/>
                        <a:pt x="88" y="41"/>
                        <a:pt x="88" y="35"/>
                      </a:cubicBezTo>
                      <a:cubicBezTo>
                        <a:pt x="93" y="35"/>
                        <a:pt x="105" y="30"/>
                        <a:pt x="100" y="23"/>
                      </a:cubicBezTo>
                      <a:cubicBezTo>
                        <a:pt x="98" y="21"/>
                        <a:pt x="93" y="18"/>
                        <a:pt x="90" y="17"/>
                      </a:cubicBezTo>
                      <a:cubicBezTo>
                        <a:pt x="86" y="15"/>
                        <a:pt x="82" y="14"/>
                        <a:pt x="79" y="11"/>
                      </a:cubicBezTo>
                      <a:cubicBezTo>
                        <a:pt x="75" y="9"/>
                        <a:pt x="73" y="7"/>
                        <a:pt x="72" y="3"/>
                      </a:cubicBezTo>
                      <a:cubicBezTo>
                        <a:pt x="70" y="1"/>
                        <a:pt x="71" y="0"/>
                        <a:pt x="68" y="1"/>
                      </a:cubicBezTo>
                      <a:cubicBezTo>
                        <a:pt x="68" y="1"/>
                        <a:pt x="66" y="3"/>
                        <a:pt x="65" y="4"/>
                      </a:cubicBezTo>
                      <a:cubicBezTo>
                        <a:pt x="59" y="9"/>
                        <a:pt x="52" y="12"/>
                        <a:pt x="43" y="13"/>
                      </a:cubicBezTo>
                      <a:cubicBezTo>
                        <a:pt x="40" y="13"/>
                        <a:pt x="36" y="14"/>
                        <a:pt x="33" y="13"/>
                      </a:cubicBezTo>
                      <a:cubicBezTo>
                        <a:pt x="27" y="12"/>
                        <a:pt x="27" y="8"/>
                        <a:pt x="22" y="4"/>
                      </a:cubicBezTo>
                      <a:cubicBezTo>
                        <a:pt x="19" y="2"/>
                        <a:pt x="15" y="2"/>
                        <a:pt x="11" y="2"/>
                      </a:cubicBezTo>
                      <a:cubicBezTo>
                        <a:pt x="10" y="2"/>
                        <a:pt x="8" y="2"/>
                        <a:pt x="6" y="2"/>
                      </a:cubicBezTo>
                      <a:cubicBezTo>
                        <a:pt x="4" y="3"/>
                        <a:pt x="4" y="2"/>
                        <a:pt x="3" y="5"/>
                      </a:cubicBezTo>
                      <a:cubicBezTo>
                        <a:pt x="0" y="13"/>
                        <a:pt x="12" y="19"/>
                        <a:pt x="18" y="21"/>
                      </a:cubicBezTo>
                      <a:cubicBezTo>
                        <a:pt x="27" y="25"/>
                        <a:pt x="36" y="26"/>
                        <a:pt x="45" y="29"/>
                      </a:cubicBezTo>
                      <a:cubicBezTo>
                        <a:pt x="53" y="31"/>
                        <a:pt x="63" y="32"/>
                        <a:pt x="66" y="40"/>
                      </a:cubicBezTo>
                      <a:cubicBezTo>
                        <a:pt x="67" y="44"/>
                        <a:pt x="68" y="48"/>
                        <a:pt x="68" y="52"/>
                      </a:cubicBezTo>
                      <a:cubicBezTo>
                        <a:pt x="69" y="55"/>
                        <a:pt x="69" y="59"/>
                        <a:pt x="70" y="63"/>
                      </a:cubicBezTo>
                      <a:cubicBezTo>
                        <a:pt x="72" y="70"/>
                        <a:pt x="84" y="68"/>
                        <a:pt x="90" y="68"/>
                      </a:cubicBezTo>
                      <a:cubicBezTo>
                        <a:pt x="97" y="68"/>
                        <a:pt x="107" y="66"/>
                        <a:pt x="114" y="69"/>
                      </a:cubicBezTo>
                      <a:cubicBezTo>
                        <a:pt x="122" y="72"/>
                        <a:pt x="130" y="71"/>
                        <a:pt x="139" y="71"/>
                      </a:cubicBezTo>
                      <a:cubicBezTo>
                        <a:pt x="146" y="71"/>
                        <a:pt x="155" y="73"/>
                        <a:pt x="162" y="74"/>
                      </a:cubicBezTo>
                      <a:cubicBezTo>
                        <a:pt x="171" y="75"/>
                        <a:pt x="178" y="77"/>
                        <a:pt x="186" y="76"/>
                      </a:cubicBezTo>
                      <a:cubicBezTo>
                        <a:pt x="194" y="75"/>
                        <a:pt x="200" y="69"/>
                        <a:pt x="207" y="69"/>
                      </a:cubicBezTo>
                      <a:cubicBezTo>
                        <a:pt x="219" y="68"/>
                        <a:pt x="232" y="71"/>
                        <a:pt x="243" y="68"/>
                      </a:cubicBezTo>
                      <a:cubicBezTo>
                        <a:pt x="247" y="67"/>
                        <a:pt x="253" y="65"/>
                        <a:pt x="255" y="61"/>
                      </a:cubicBezTo>
                      <a:cubicBezTo>
                        <a:pt x="258" y="54"/>
                        <a:pt x="253" y="50"/>
                        <a:pt x="247" y="49"/>
                      </a:cubicBezTo>
                      <a:cubicBezTo>
                        <a:pt x="240" y="48"/>
                        <a:pt x="233" y="46"/>
                        <a:pt x="227" y="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2" name="Freeform 33"/>
                <p:cNvSpPr/>
                <p:nvPr/>
              </p:nvSpPr>
              <p:spPr bwMode="auto">
                <a:xfrm>
                  <a:off x="12112605" y="69850"/>
                  <a:ext cx="123825" cy="42862"/>
                </a:xfrm>
                <a:custGeom>
                  <a:avLst/>
                  <a:gdLst/>
                  <a:ahLst/>
                  <a:cxnLst>
                    <a:cxn ang="0">
                      <a:pos x="0" y="4"/>
                    </a:cxn>
                    <a:cxn ang="0">
                      <a:pos x="21" y="0"/>
                    </a:cxn>
                    <a:cxn ang="0">
                      <a:pos x="43" y="6"/>
                    </a:cxn>
                    <a:cxn ang="0">
                      <a:pos x="36" y="13"/>
                    </a:cxn>
                    <a:cxn ang="0">
                      <a:pos x="26" y="14"/>
                    </a:cxn>
                    <a:cxn ang="0">
                      <a:pos x="2" y="9"/>
                    </a:cxn>
                    <a:cxn ang="0">
                      <a:pos x="1" y="8"/>
                    </a:cxn>
                    <a:cxn ang="0">
                      <a:pos x="0" y="4"/>
                    </a:cxn>
                  </a:cxnLst>
                  <a:rect l="0" t="0" r="r" b="b"/>
                  <a:pathLst>
                    <a:path w="47" h="16">
                      <a:moveTo>
                        <a:pt x="0" y="4"/>
                      </a:moveTo>
                      <a:cubicBezTo>
                        <a:pt x="7" y="1"/>
                        <a:pt x="13" y="0"/>
                        <a:pt x="21" y="0"/>
                      </a:cubicBezTo>
                      <a:cubicBezTo>
                        <a:pt x="27" y="1"/>
                        <a:pt x="40" y="1"/>
                        <a:pt x="43" y="6"/>
                      </a:cubicBezTo>
                      <a:cubicBezTo>
                        <a:pt x="47" y="12"/>
                        <a:pt x="40" y="12"/>
                        <a:pt x="36" y="13"/>
                      </a:cubicBezTo>
                      <a:cubicBezTo>
                        <a:pt x="33" y="13"/>
                        <a:pt x="29" y="14"/>
                        <a:pt x="26" y="14"/>
                      </a:cubicBezTo>
                      <a:cubicBezTo>
                        <a:pt x="19" y="14"/>
                        <a:pt x="7" y="16"/>
                        <a:pt x="2" y="9"/>
                      </a:cubicBezTo>
                      <a:cubicBezTo>
                        <a:pt x="2" y="9"/>
                        <a:pt x="2" y="9"/>
                        <a:pt x="1" y="8"/>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3" name="Freeform 34"/>
                <p:cNvSpPr/>
                <p:nvPr/>
              </p:nvSpPr>
              <p:spPr bwMode="auto">
                <a:xfrm>
                  <a:off x="12020530" y="7938"/>
                  <a:ext cx="133350" cy="41275"/>
                </a:xfrm>
                <a:custGeom>
                  <a:avLst/>
                  <a:gdLst/>
                  <a:ahLst/>
                  <a:cxnLst>
                    <a:cxn ang="0">
                      <a:pos x="12" y="0"/>
                    </a:cxn>
                    <a:cxn ang="0">
                      <a:pos x="33" y="2"/>
                    </a:cxn>
                    <a:cxn ang="0">
                      <a:pos x="47" y="8"/>
                    </a:cxn>
                    <a:cxn ang="0">
                      <a:pos x="41" y="15"/>
                    </a:cxn>
                    <a:cxn ang="0">
                      <a:pos x="25" y="16"/>
                    </a:cxn>
                    <a:cxn ang="0">
                      <a:pos x="11" y="13"/>
                    </a:cxn>
                    <a:cxn ang="0">
                      <a:pos x="6" y="2"/>
                    </a:cxn>
                    <a:cxn ang="0">
                      <a:pos x="12" y="0"/>
                    </a:cxn>
                  </a:cxnLst>
                  <a:rect l="0" t="0" r="r" b="b"/>
                  <a:pathLst>
                    <a:path w="51" h="16">
                      <a:moveTo>
                        <a:pt x="12" y="0"/>
                      </a:moveTo>
                      <a:cubicBezTo>
                        <a:pt x="19" y="0"/>
                        <a:pt x="26" y="0"/>
                        <a:pt x="33" y="2"/>
                      </a:cubicBezTo>
                      <a:cubicBezTo>
                        <a:pt x="38" y="3"/>
                        <a:pt x="42" y="6"/>
                        <a:pt x="47" y="8"/>
                      </a:cubicBezTo>
                      <a:cubicBezTo>
                        <a:pt x="51" y="12"/>
                        <a:pt x="45" y="15"/>
                        <a:pt x="41" y="15"/>
                      </a:cubicBezTo>
                      <a:cubicBezTo>
                        <a:pt x="36" y="15"/>
                        <a:pt x="31" y="15"/>
                        <a:pt x="25" y="16"/>
                      </a:cubicBezTo>
                      <a:cubicBezTo>
                        <a:pt x="20" y="16"/>
                        <a:pt x="16" y="16"/>
                        <a:pt x="11" y="13"/>
                      </a:cubicBezTo>
                      <a:cubicBezTo>
                        <a:pt x="9" y="11"/>
                        <a:pt x="0" y="3"/>
                        <a:pt x="6" y="2"/>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4" name="Freeform 35"/>
                <p:cNvSpPr/>
                <p:nvPr/>
              </p:nvSpPr>
              <p:spPr bwMode="auto">
                <a:xfrm>
                  <a:off x="12085618" y="-196850"/>
                  <a:ext cx="431799" cy="250825"/>
                </a:xfrm>
                <a:custGeom>
                  <a:avLst/>
                  <a:gdLst/>
                  <a:ahLst/>
                  <a:cxnLst>
                    <a:cxn ang="0">
                      <a:pos x="10" y="8"/>
                    </a:cxn>
                    <a:cxn ang="0">
                      <a:pos x="34" y="1"/>
                    </a:cxn>
                    <a:cxn ang="0">
                      <a:pos x="59" y="5"/>
                    </a:cxn>
                    <a:cxn ang="0">
                      <a:pos x="84" y="19"/>
                    </a:cxn>
                    <a:cxn ang="0">
                      <a:pos x="97" y="26"/>
                    </a:cxn>
                    <a:cxn ang="0">
                      <a:pos x="107" y="28"/>
                    </a:cxn>
                    <a:cxn ang="0">
                      <a:pos x="115" y="29"/>
                    </a:cxn>
                    <a:cxn ang="0">
                      <a:pos x="143" y="41"/>
                    </a:cxn>
                    <a:cxn ang="0">
                      <a:pos x="162" y="59"/>
                    </a:cxn>
                    <a:cxn ang="0">
                      <a:pos x="145" y="69"/>
                    </a:cxn>
                    <a:cxn ang="0">
                      <a:pos x="131" y="72"/>
                    </a:cxn>
                    <a:cxn ang="0">
                      <a:pos x="123" y="77"/>
                    </a:cxn>
                    <a:cxn ang="0">
                      <a:pos x="112" y="84"/>
                    </a:cxn>
                    <a:cxn ang="0">
                      <a:pos x="104" y="92"/>
                    </a:cxn>
                    <a:cxn ang="0">
                      <a:pos x="93" y="95"/>
                    </a:cxn>
                    <a:cxn ang="0">
                      <a:pos x="83" y="90"/>
                    </a:cxn>
                    <a:cxn ang="0">
                      <a:pos x="72" y="86"/>
                    </a:cxn>
                    <a:cxn ang="0">
                      <a:pos x="53" y="83"/>
                    </a:cxn>
                    <a:cxn ang="0">
                      <a:pos x="43" y="76"/>
                    </a:cxn>
                    <a:cxn ang="0">
                      <a:pos x="41" y="66"/>
                    </a:cxn>
                    <a:cxn ang="0">
                      <a:pos x="57" y="66"/>
                    </a:cxn>
                    <a:cxn ang="0">
                      <a:pos x="73" y="67"/>
                    </a:cxn>
                    <a:cxn ang="0">
                      <a:pos x="77" y="66"/>
                    </a:cxn>
                    <a:cxn ang="0">
                      <a:pos x="77" y="60"/>
                    </a:cxn>
                    <a:cxn ang="0">
                      <a:pos x="70" y="59"/>
                    </a:cxn>
                    <a:cxn ang="0">
                      <a:pos x="61" y="58"/>
                    </a:cxn>
                    <a:cxn ang="0">
                      <a:pos x="10" y="46"/>
                    </a:cxn>
                    <a:cxn ang="0">
                      <a:pos x="1" y="37"/>
                    </a:cxn>
                    <a:cxn ang="0">
                      <a:pos x="25" y="38"/>
                    </a:cxn>
                    <a:cxn ang="0">
                      <a:pos x="46" y="40"/>
                    </a:cxn>
                    <a:cxn ang="0">
                      <a:pos x="49" y="37"/>
                    </a:cxn>
                    <a:cxn ang="0">
                      <a:pos x="41" y="36"/>
                    </a:cxn>
                    <a:cxn ang="0">
                      <a:pos x="21" y="31"/>
                    </a:cxn>
                    <a:cxn ang="0">
                      <a:pos x="44" y="29"/>
                    </a:cxn>
                    <a:cxn ang="0">
                      <a:pos x="57" y="22"/>
                    </a:cxn>
                    <a:cxn ang="0">
                      <a:pos x="37" y="20"/>
                    </a:cxn>
                    <a:cxn ang="0">
                      <a:pos x="21" y="20"/>
                    </a:cxn>
                    <a:cxn ang="0">
                      <a:pos x="19" y="17"/>
                    </a:cxn>
                    <a:cxn ang="0">
                      <a:pos x="29" y="15"/>
                    </a:cxn>
                    <a:cxn ang="0">
                      <a:pos x="43" y="10"/>
                    </a:cxn>
                    <a:cxn ang="0">
                      <a:pos x="26" y="9"/>
                    </a:cxn>
                    <a:cxn ang="0">
                      <a:pos x="9" y="8"/>
                    </a:cxn>
                    <a:cxn ang="0">
                      <a:pos x="10" y="8"/>
                    </a:cxn>
                  </a:cxnLst>
                  <a:rect l="0" t="0" r="r" b="b"/>
                  <a:pathLst>
                    <a:path w="164" h="96">
                      <a:moveTo>
                        <a:pt x="10" y="8"/>
                      </a:moveTo>
                      <a:cubicBezTo>
                        <a:pt x="8" y="5"/>
                        <a:pt x="31" y="1"/>
                        <a:pt x="34" y="1"/>
                      </a:cubicBezTo>
                      <a:cubicBezTo>
                        <a:pt x="43" y="0"/>
                        <a:pt x="51" y="1"/>
                        <a:pt x="59" y="5"/>
                      </a:cubicBezTo>
                      <a:cubicBezTo>
                        <a:pt x="67" y="9"/>
                        <a:pt x="76" y="14"/>
                        <a:pt x="84" y="19"/>
                      </a:cubicBezTo>
                      <a:cubicBezTo>
                        <a:pt x="88" y="22"/>
                        <a:pt x="92" y="25"/>
                        <a:pt x="97" y="26"/>
                      </a:cubicBezTo>
                      <a:cubicBezTo>
                        <a:pt x="100" y="27"/>
                        <a:pt x="104" y="28"/>
                        <a:pt x="107" y="28"/>
                      </a:cubicBezTo>
                      <a:cubicBezTo>
                        <a:pt x="110" y="29"/>
                        <a:pt x="112" y="28"/>
                        <a:pt x="115" y="29"/>
                      </a:cubicBezTo>
                      <a:cubicBezTo>
                        <a:pt x="124" y="32"/>
                        <a:pt x="135" y="36"/>
                        <a:pt x="143" y="41"/>
                      </a:cubicBezTo>
                      <a:cubicBezTo>
                        <a:pt x="149" y="45"/>
                        <a:pt x="160" y="51"/>
                        <a:pt x="162" y="59"/>
                      </a:cubicBezTo>
                      <a:cubicBezTo>
                        <a:pt x="164" y="68"/>
                        <a:pt x="150" y="69"/>
                        <a:pt x="145" y="69"/>
                      </a:cubicBezTo>
                      <a:cubicBezTo>
                        <a:pt x="141" y="70"/>
                        <a:pt x="136" y="70"/>
                        <a:pt x="131" y="72"/>
                      </a:cubicBezTo>
                      <a:cubicBezTo>
                        <a:pt x="128" y="73"/>
                        <a:pt x="126" y="76"/>
                        <a:pt x="123" y="77"/>
                      </a:cubicBezTo>
                      <a:cubicBezTo>
                        <a:pt x="119" y="80"/>
                        <a:pt x="115" y="81"/>
                        <a:pt x="112" y="84"/>
                      </a:cubicBezTo>
                      <a:cubicBezTo>
                        <a:pt x="109" y="87"/>
                        <a:pt x="107" y="90"/>
                        <a:pt x="104" y="92"/>
                      </a:cubicBezTo>
                      <a:cubicBezTo>
                        <a:pt x="100" y="93"/>
                        <a:pt x="96" y="95"/>
                        <a:pt x="93" y="95"/>
                      </a:cubicBezTo>
                      <a:cubicBezTo>
                        <a:pt x="88" y="96"/>
                        <a:pt x="86" y="93"/>
                        <a:pt x="83" y="90"/>
                      </a:cubicBezTo>
                      <a:cubicBezTo>
                        <a:pt x="80" y="87"/>
                        <a:pt x="77" y="86"/>
                        <a:pt x="72" y="86"/>
                      </a:cubicBezTo>
                      <a:cubicBezTo>
                        <a:pt x="66" y="86"/>
                        <a:pt x="59" y="85"/>
                        <a:pt x="53" y="83"/>
                      </a:cubicBezTo>
                      <a:cubicBezTo>
                        <a:pt x="48" y="82"/>
                        <a:pt x="46" y="80"/>
                        <a:pt x="43" y="76"/>
                      </a:cubicBezTo>
                      <a:cubicBezTo>
                        <a:pt x="41" y="73"/>
                        <a:pt x="36" y="68"/>
                        <a:pt x="41" y="66"/>
                      </a:cubicBezTo>
                      <a:cubicBezTo>
                        <a:pt x="46" y="64"/>
                        <a:pt x="53" y="66"/>
                        <a:pt x="57" y="66"/>
                      </a:cubicBezTo>
                      <a:cubicBezTo>
                        <a:pt x="62" y="67"/>
                        <a:pt x="68" y="67"/>
                        <a:pt x="73" y="67"/>
                      </a:cubicBezTo>
                      <a:cubicBezTo>
                        <a:pt x="75" y="67"/>
                        <a:pt x="76" y="67"/>
                        <a:pt x="77" y="66"/>
                      </a:cubicBezTo>
                      <a:cubicBezTo>
                        <a:pt x="78" y="65"/>
                        <a:pt x="78" y="61"/>
                        <a:pt x="77" y="60"/>
                      </a:cubicBezTo>
                      <a:cubicBezTo>
                        <a:pt x="76" y="59"/>
                        <a:pt x="72" y="59"/>
                        <a:pt x="70" y="59"/>
                      </a:cubicBezTo>
                      <a:cubicBezTo>
                        <a:pt x="67" y="58"/>
                        <a:pt x="64" y="58"/>
                        <a:pt x="61" y="58"/>
                      </a:cubicBezTo>
                      <a:cubicBezTo>
                        <a:pt x="44" y="55"/>
                        <a:pt x="26" y="55"/>
                        <a:pt x="10" y="46"/>
                      </a:cubicBezTo>
                      <a:cubicBezTo>
                        <a:pt x="8" y="44"/>
                        <a:pt x="0" y="41"/>
                        <a:pt x="1" y="37"/>
                      </a:cubicBezTo>
                      <a:cubicBezTo>
                        <a:pt x="9" y="38"/>
                        <a:pt x="17" y="36"/>
                        <a:pt x="25" y="38"/>
                      </a:cubicBezTo>
                      <a:cubicBezTo>
                        <a:pt x="32" y="40"/>
                        <a:pt x="39" y="41"/>
                        <a:pt x="46" y="40"/>
                      </a:cubicBezTo>
                      <a:cubicBezTo>
                        <a:pt x="49" y="40"/>
                        <a:pt x="54" y="40"/>
                        <a:pt x="49" y="37"/>
                      </a:cubicBezTo>
                      <a:cubicBezTo>
                        <a:pt x="46" y="36"/>
                        <a:pt x="43" y="36"/>
                        <a:pt x="41" y="36"/>
                      </a:cubicBezTo>
                      <a:cubicBezTo>
                        <a:pt x="34" y="35"/>
                        <a:pt x="27" y="34"/>
                        <a:pt x="21" y="31"/>
                      </a:cubicBezTo>
                      <a:cubicBezTo>
                        <a:pt x="29" y="31"/>
                        <a:pt x="36" y="30"/>
                        <a:pt x="44" y="29"/>
                      </a:cubicBezTo>
                      <a:cubicBezTo>
                        <a:pt x="51" y="29"/>
                        <a:pt x="57" y="30"/>
                        <a:pt x="57" y="22"/>
                      </a:cubicBezTo>
                      <a:cubicBezTo>
                        <a:pt x="51" y="20"/>
                        <a:pt x="44" y="20"/>
                        <a:pt x="37" y="20"/>
                      </a:cubicBezTo>
                      <a:cubicBezTo>
                        <a:pt x="32" y="20"/>
                        <a:pt x="25" y="22"/>
                        <a:pt x="21" y="20"/>
                      </a:cubicBezTo>
                      <a:cubicBezTo>
                        <a:pt x="19" y="20"/>
                        <a:pt x="17" y="19"/>
                        <a:pt x="19" y="17"/>
                      </a:cubicBezTo>
                      <a:cubicBezTo>
                        <a:pt x="21" y="16"/>
                        <a:pt x="27" y="15"/>
                        <a:pt x="29" y="15"/>
                      </a:cubicBezTo>
                      <a:cubicBezTo>
                        <a:pt x="33" y="15"/>
                        <a:pt x="41" y="15"/>
                        <a:pt x="43" y="10"/>
                      </a:cubicBezTo>
                      <a:cubicBezTo>
                        <a:pt x="38" y="9"/>
                        <a:pt x="31" y="10"/>
                        <a:pt x="26" y="9"/>
                      </a:cubicBezTo>
                      <a:cubicBezTo>
                        <a:pt x="20" y="9"/>
                        <a:pt x="15" y="8"/>
                        <a:pt x="9" y="8"/>
                      </a:cubicBezTo>
                      <a:lnTo>
                        <a:pt x="1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5" name="Freeform 36"/>
                <p:cNvSpPr/>
                <p:nvPr/>
              </p:nvSpPr>
              <p:spPr bwMode="auto">
                <a:xfrm>
                  <a:off x="12272943" y="-334962"/>
                  <a:ext cx="1209673" cy="523875"/>
                </a:xfrm>
                <a:custGeom>
                  <a:avLst/>
                  <a:gdLst/>
                  <a:ahLst/>
                  <a:cxnLst>
                    <a:cxn ang="0">
                      <a:pos x="206" y="177"/>
                    </a:cxn>
                    <a:cxn ang="0">
                      <a:pos x="188" y="176"/>
                    </a:cxn>
                    <a:cxn ang="0">
                      <a:pos x="167" y="166"/>
                    </a:cxn>
                    <a:cxn ang="0">
                      <a:pos x="207" y="158"/>
                    </a:cxn>
                    <a:cxn ang="0">
                      <a:pos x="251" y="144"/>
                    </a:cxn>
                    <a:cxn ang="0">
                      <a:pos x="220" y="118"/>
                    </a:cxn>
                    <a:cxn ang="0">
                      <a:pos x="261" y="122"/>
                    </a:cxn>
                    <a:cxn ang="0">
                      <a:pos x="233" y="105"/>
                    </a:cxn>
                    <a:cxn ang="0">
                      <a:pos x="280" y="108"/>
                    </a:cxn>
                    <a:cxn ang="0">
                      <a:pos x="273" y="93"/>
                    </a:cxn>
                    <a:cxn ang="0">
                      <a:pos x="313" y="98"/>
                    </a:cxn>
                    <a:cxn ang="0">
                      <a:pos x="356" y="75"/>
                    </a:cxn>
                    <a:cxn ang="0">
                      <a:pos x="389" y="59"/>
                    </a:cxn>
                    <a:cxn ang="0">
                      <a:pos x="392" y="52"/>
                    </a:cxn>
                    <a:cxn ang="0">
                      <a:pos x="378" y="44"/>
                    </a:cxn>
                    <a:cxn ang="0">
                      <a:pos x="453" y="32"/>
                    </a:cxn>
                    <a:cxn ang="0">
                      <a:pos x="435" y="20"/>
                    </a:cxn>
                    <a:cxn ang="0">
                      <a:pos x="379" y="19"/>
                    </a:cxn>
                    <a:cxn ang="0">
                      <a:pos x="377" y="9"/>
                    </a:cxn>
                    <a:cxn ang="0">
                      <a:pos x="365" y="1"/>
                    </a:cxn>
                    <a:cxn ang="0">
                      <a:pos x="305" y="4"/>
                    </a:cxn>
                    <a:cxn ang="0">
                      <a:pos x="280" y="17"/>
                    </a:cxn>
                    <a:cxn ang="0">
                      <a:pos x="224" y="5"/>
                    </a:cxn>
                    <a:cxn ang="0">
                      <a:pos x="234" y="18"/>
                    </a:cxn>
                    <a:cxn ang="0">
                      <a:pos x="142" y="17"/>
                    </a:cxn>
                    <a:cxn ang="0">
                      <a:pos x="169" y="28"/>
                    </a:cxn>
                    <a:cxn ang="0">
                      <a:pos x="173" y="41"/>
                    </a:cxn>
                    <a:cxn ang="0">
                      <a:pos x="100" y="24"/>
                    </a:cxn>
                    <a:cxn ang="0">
                      <a:pos x="99" y="34"/>
                    </a:cxn>
                    <a:cxn ang="0">
                      <a:pos x="26" y="36"/>
                    </a:cxn>
                    <a:cxn ang="0">
                      <a:pos x="10" y="50"/>
                    </a:cxn>
                    <a:cxn ang="0">
                      <a:pos x="61" y="52"/>
                    </a:cxn>
                    <a:cxn ang="0">
                      <a:pos x="40" y="70"/>
                    </a:cxn>
                    <a:cxn ang="0">
                      <a:pos x="77" y="71"/>
                    </a:cxn>
                    <a:cxn ang="0">
                      <a:pos x="115" y="78"/>
                    </a:cxn>
                    <a:cxn ang="0">
                      <a:pos x="185" y="64"/>
                    </a:cxn>
                    <a:cxn ang="0">
                      <a:pos x="218" y="65"/>
                    </a:cxn>
                    <a:cxn ang="0">
                      <a:pos x="195" y="76"/>
                    </a:cxn>
                    <a:cxn ang="0">
                      <a:pos x="140" y="85"/>
                    </a:cxn>
                    <a:cxn ang="0">
                      <a:pos x="167" y="93"/>
                    </a:cxn>
                    <a:cxn ang="0">
                      <a:pos x="153" y="101"/>
                    </a:cxn>
                    <a:cxn ang="0">
                      <a:pos x="92" y="84"/>
                    </a:cxn>
                    <a:cxn ang="0">
                      <a:pos x="95" y="97"/>
                    </a:cxn>
                    <a:cxn ang="0">
                      <a:pos x="123" y="116"/>
                    </a:cxn>
                    <a:cxn ang="0">
                      <a:pos x="152" y="119"/>
                    </a:cxn>
                    <a:cxn ang="0">
                      <a:pos x="129" y="128"/>
                    </a:cxn>
                    <a:cxn ang="0">
                      <a:pos x="94" y="123"/>
                    </a:cxn>
                    <a:cxn ang="0">
                      <a:pos x="74" y="143"/>
                    </a:cxn>
                    <a:cxn ang="0">
                      <a:pos x="119" y="169"/>
                    </a:cxn>
                    <a:cxn ang="0">
                      <a:pos x="86" y="156"/>
                    </a:cxn>
                    <a:cxn ang="0">
                      <a:pos x="66" y="165"/>
                    </a:cxn>
                    <a:cxn ang="0">
                      <a:pos x="61" y="179"/>
                    </a:cxn>
                    <a:cxn ang="0">
                      <a:pos x="53" y="195"/>
                    </a:cxn>
                    <a:cxn ang="0">
                      <a:pos x="149" y="191"/>
                    </a:cxn>
                  </a:cxnLst>
                  <a:rect l="0" t="0" r="r" b="b"/>
                  <a:pathLst>
                    <a:path w="461" h="199">
                      <a:moveTo>
                        <a:pt x="200" y="192"/>
                      </a:moveTo>
                      <a:cubicBezTo>
                        <a:pt x="205" y="191"/>
                        <a:pt x="209" y="188"/>
                        <a:pt x="214" y="186"/>
                      </a:cubicBezTo>
                      <a:cubicBezTo>
                        <a:pt x="215" y="180"/>
                        <a:pt x="212" y="176"/>
                        <a:pt x="206" y="177"/>
                      </a:cubicBezTo>
                      <a:cubicBezTo>
                        <a:pt x="203" y="178"/>
                        <a:pt x="199" y="180"/>
                        <a:pt x="196" y="180"/>
                      </a:cubicBezTo>
                      <a:cubicBezTo>
                        <a:pt x="193" y="180"/>
                        <a:pt x="195" y="179"/>
                        <a:pt x="193" y="178"/>
                      </a:cubicBezTo>
                      <a:cubicBezTo>
                        <a:pt x="191" y="177"/>
                        <a:pt x="191" y="176"/>
                        <a:pt x="188" y="176"/>
                      </a:cubicBezTo>
                      <a:cubicBezTo>
                        <a:pt x="182" y="175"/>
                        <a:pt x="175" y="174"/>
                        <a:pt x="168" y="173"/>
                      </a:cubicBezTo>
                      <a:cubicBezTo>
                        <a:pt x="166" y="172"/>
                        <a:pt x="154" y="169"/>
                        <a:pt x="154" y="167"/>
                      </a:cubicBezTo>
                      <a:cubicBezTo>
                        <a:pt x="158" y="167"/>
                        <a:pt x="163" y="166"/>
                        <a:pt x="167" y="166"/>
                      </a:cubicBezTo>
                      <a:cubicBezTo>
                        <a:pt x="173" y="165"/>
                        <a:pt x="179" y="166"/>
                        <a:pt x="185" y="165"/>
                      </a:cubicBezTo>
                      <a:cubicBezTo>
                        <a:pt x="189" y="164"/>
                        <a:pt x="193" y="163"/>
                        <a:pt x="196" y="162"/>
                      </a:cubicBezTo>
                      <a:cubicBezTo>
                        <a:pt x="200" y="161"/>
                        <a:pt x="203" y="161"/>
                        <a:pt x="207" y="158"/>
                      </a:cubicBezTo>
                      <a:cubicBezTo>
                        <a:pt x="210" y="156"/>
                        <a:pt x="212" y="155"/>
                        <a:pt x="216" y="154"/>
                      </a:cubicBezTo>
                      <a:cubicBezTo>
                        <a:pt x="220" y="153"/>
                        <a:pt x="225" y="152"/>
                        <a:pt x="229" y="151"/>
                      </a:cubicBezTo>
                      <a:cubicBezTo>
                        <a:pt x="236" y="150"/>
                        <a:pt x="247" y="150"/>
                        <a:pt x="251" y="144"/>
                      </a:cubicBezTo>
                      <a:cubicBezTo>
                        <a:pt x="253" y="142"/>
                        <a:pt x="254" y="137"/>
                        <a:pt x="253" y="134"/>
                      </a:cubicBezTo>
                      <a:cubicBezTo>
                        <a:pt x="252" y="130"/>
                        <a:pt x="246" y="129"/>
                        <a:pt x="243" y="129"/>
                      </a:cubicBezTo>
                      <a:cubicBezTo>
                        <a:pt x="236" y="128"/>
                        <a:pt x="218" y="130"/>
                        <a:pt x="220" y="118"/>
                      </a:cubicBezTo>
                      <a:cubicBezTo>
                        <a:pt x="226" y="116"/>
                        <a:pt x="234" y="116"/>
                        <a:pt x="240" y="118"/>
                      </a:cubicBezTo>
                      <a:cubicBezTo>
                        <a:pt x="244" y="118"/>
                        <a:pt x="248" y="119"/>
                        <a:pt x="251" y="120"/>
                      </a:cubicBezTo>
                      <a:cubicBezTo>
                        <a:pt x="253" y="121"/>
                        <a:pt x="259" y="124"/>
                        <a:pt x="261" y="122"/>
                      </a:cubicBezTo>
                      <a:cubicBezTo>
                        <a:pt x="263" y="121"/>
                        <a:pt x="261" y="116"/>
                        <a:pt x="260" y="115"/>
                      </a:cubicBezTo>
                      <a:cubicBezTo>
                        <a:pt x="257" y="113"/>
                        <a:pt x="252" y="114"/>
                        <a:pt x="249" y="114"/>
                      </a:cubicBezTo>
                      <a:cubicBezTo>
                        <a:pt x="243" y="114"/>
                        <a:pt x="234" y="113"/>
                        <a:pt x="233" y="105"/>
                      </a:cubicBezTo>
                      <a:cubicBezTo>
                        <a:pt x="237" y="103"/>
                        <a:pt x="244" y="103"/>
                        <a:pt x="249" y="103"/>
                      </a:cubicBezTo>
                      <a:cubicBezTo>
                        <a:pt x="253" y="103"/>
                        <a:pt x="255" y="104"/>
                        <a:pt x="259" y="106"/>
                      </a:cubicBezTo>
                      <a:cubicBezTo>
                        <a:pt x="265" y="108"/>
                        <a:pt x="273" y="108"/>
                        <a:pt x="280" y="108"/>
                      </a:cubicBezTo>
                      <a:cubicBezTo>
                        <a:pt x="280" y="105"/>
                        <a:pt x="270" y="104"/>
                        <a:pt x="268" y="103"/>
                      </a:cubicBezTo>
                      <a:cubicBezTo>
                        <a:pt x="265" y="102"/>
                        <a:pt x="258" y="100"/>
                        <a:pt x="259" y="95"/>
                      </a:cubicBezTo>
                      <a:cubicBezTo>
                        <a:pt x="263" y="93"/>
                        <a:pt x="269" y="93"/>
                        <a:pt x="273" y="93"/>
                      </a:cubicBezTo>
                      <a:cubicBezTo>
                        <a:pt x="278" y="92"/>
                        <a:pt x="281" y="95"/>
                        <a:pt x="285" y="96"/>
                      </a:cubicBezTo>
                      <a:cubicBezTo>
                        <a:pt x="292" y="98"/>
                        <a:pt x="298" y="98"/>
                        <a:pt x="305" y="98"/>
                      </a:cubicBezTo>
                      <a:cubicBezTo>
                        <a:pt x="307" y="98"/>
                        <a:pt x="311" y="99"/>
                        <a:pt x="313" y="98"/>
                      </a:cubicBezTo>
                      <a:cubicBezTo>
                        <a:pt x="316" y="97"/>
                        <a:pt x="319" y="94"/>
                        <a:pt x="322" y="92"/>
                      </a:cubicBezTo>
                      <a:cubicBezTo>
                        <a:pt x="325" y="89"/>
                        <a:pt x="328" y="86"/>
                        <a:pt x="331" y="84"/>
                      </a:cubicBezTo>
                      <a:cubicBezTo>
                        <a:pt x="338" y="78"/>
                        <a:pt x="347" y="78"/>
                        <a:pt x="356" y="75"/>
                      </a:cubicBezTo>
                      <a:cubicBezTo>
                        <a:pt x="360" y="74"/>
                        <a:pt x="364" y="71"/>
                        <a:pt x="368" y="69"/>
                      </a:cubicBezTo>
                      <a:cubicBezTo>
                        <a:pt x="372" y="68"/>
                        <a:pt x="376" y="66"/>
                        <a:pt x="379" y="64"/>
                      </a:cubicBezTo>
                      <a:cubicBezTo>
                        <a:pt x="383" y="62"/>
                        <a:pt x="385" y="60"/>
                        <a:pt x="389" y="59"/>
                      </a:cubicBezTo>
                      <a:cubicBezTo>
                        <a:pt x="394" y="58"/>
                        <a:pt x="397" y="58"/>
                        <a:pt x="401" y="57"/>
                      </a:cubicBezTo>
                      <a:cubicBezTo>
                        <a:pt x="406" y="56"/>
                        <a:pt x="413" y="54"/>
                        <a:pt x="417" y="52"/>
                      </a:cubicBezTo>
                      <a:cubicBezTo>
                        <a:pt x="409" y="49"/>
                        <a:pt x="401" y="50"/>
                        <a:pt x="392" y="52"/>
                      </a:cubicBezTo>
                      <a:cubicBezTo>
                        <a:pt x="384" y="53"/>
                        <a:pt x="375" y="53"/>
                        <a:pt x="367" y="53"/>
                      </a:cubicBezTo>
                      <a:cubicBezTo>
                        <a:pt x="363" y="53"/>
                        <a:pt x="358" y="50"/>
                        <a:pt x="362" y="46"/>
                      </a:cubicBezTo>
                      <a:cubicBezTo>
                        <a:pt x="365" y="44"/>
                        <a:pt x="374" y="44"/>
                        <a:pt x="378" y="44"/>
                      </a:cubicBezTo>
                      <a:cubicBezTo>
                        <a:pt x="389" y="43"/>
                        <a:pt x="401" y="41"/>
                        <a:pt x="412" y="39"/>
                      </a:cubicBezTo>
                      <a:cubicBezTo>
                        <a:pt x="422" y="38"/>
                        <a:pt x="432" y="38"/>
                        <a:pt x="441" y="36"/>
                      </a:cubicBezTo>
                      <a:cubicBezTo>
                        <a:pt x="445" y="35"/>
                        <a:pt x="449" y="33"/>
                        <a:pt x="453" y="32"/>
                      </a:cubicBezTo>
                      <a:cubicBezTo>
                        <a:pt x="456" y="31"/>
                        <a:pt x="461" y="31"/>
                        <a:pt x="461" y="26"/>
                      </a:cubicBezTo>
                      <a:cubicBezTo>
                        <a:pt x="457" y="25"/>
                        <a:pt x="452" y="25"/>
                        <a:pt x="448" y="24"/>
                      </a:cubicBezTo>
                      <a:cubicBezTo>
                        <a:pt x="444" y="23"/>
                        <a:pt x="439" y="22"/>
                        <a:pt x="435" y="20"/>
                      </a:cubicBezTo>
                      <a:cubicBezTo>
                        <a:pt x="431" y="18"/>
                        <a:pt x="428" y="16"/>
                        <a:pt x="424" y="14"/>
                      </a:cubicBezTo>
                      <a:cubicBezTo>
                        <a:pt x="419" y="13"/>
                        <a:pt x="415" y="13"/>
                        <a:pt x="411" y="13"/>
                      </a:cubicBezTo>
                      <a:cubicBezTo>
                        <a:pt x="400" y="13"/>
                        <a:pt x="390" y="17"/>
                        <a:pt x="379" y="19"/>
                      </a:cubicBezTo>
                      <a:cubicBezTo>
                        <a:pt x="376" y="19"/>
                        <a:pt x="351" y="24"/>
                        <a:pt x="350" y="20"/>
                      </a:cubicBezTo>
                      <a:cubicBezTo>
                        <a:pt x="349" y="17"/>
                        <a:pt x="366" y="14"/>
                        <a:pt x="369" y="13"/>
                      </a:cubicBezTo>
                      <a:cubicBezTo>
                        <a:pt x="371" y="12"/>
                        <a:pt x="375" y="11"/>
                        <a:pt x="377" y="9"/>
                      </a:cubicBezTo>
                      <a:cubicBezTo>
                        <a:pt x="379" y="8"/>
                        <a:pt x="379" y="9"/>
                        <a:pt x="379" y="6"/>
                      </a:cubicBezTo>
                      <a:cubicBezTo>
                        <a:pt x="379" y="5"/>
                        <a:pt x="379" y="4"/>
                        <a:pt x="379" y="3"/>
                      </a:cubicBezTo>
                      <a:cubicBezTo>
                        <a:pt x="375" y="2"/>
                        <a:pt x="370" y="0"/>
                        <a:pt x="365" y="1"/>
                      </a:cubicBezTo>
                      <a:cubicBezTo>
                        <a:pt x="361" y="2"/>
                        <a:pt x="358" y="4"/>
                        <a:pt x="354" y="5"/>
                      </a:cubicBezTo>
                      <a:cubicBezTo>
                        <a:pt x="346" y="9"/>
                        <a:pt x="338" y="8"/>
                        <a:pt x="330" y="8"/>
                      </a:cubicBezTo>
                      <a:cubicBezTo>
                        <a:pt x="321" y="8"/>
                        <a:pt x="313" y="5"/>
                        <a:pt x="305" y="4"/>
                      </a:cubicBezTo>
                      <a:cubicBezTo>
                        <a:pt x="301" y="3"/>
                        <a:pt x="286" y="0"/>
                        <a:pt x="286" y="7"/>
                      </a:cubicBezTo>
                      <a:cubicBezTo>
                        <a:pt x="287" y="9"/>
                        <a:pt x="290" y="12"/>
                        <a:pt x="289" y="15"/>
                      </a:cubicBezTo>
                      <a:cubicBezTo>
                        <a:pt x="288" y="17"/>
                        <a:pt x="282" y="17"/>
                        <a:pt x="280" y="17"/>
                      </a:cubicBezTo>
                      <a:cubicBezTo>
                        <a:pt x="277" y="17"/>
                        <a:pt x="275" y="15"/>
                        <a:pt x="272" y="13"/>
                      </a:cubicBezTo>
                      <a:cubicBezTo>
                        <a:pt x="269" y="12"/>
                        <a:pt x="265" y="10"/>
                        <a:pt x="262" y="9"/>
                      </a:cubicBezTo>
                      <a:cubicBezTo>
                        <a:pt x="250" y="5"/>
                        <a:pt x="237" y="5"/>
                        <a:pt x="224" y="5"/>
                      </a:cubicBezTo>
                      <a:cubicBezTo>
                        <a:pt x="224" y="11"/>
                        <a:pt x="239" y="11"/>
                        <a:pt x="243" y="14"/>
                      </a:cubicBezTo>
                      <a:cubicBezTo>
                        <a:pt x="246" y="16"/>
                        <a:pt x="250" y="22"/>
                        <a:pt x="243" y="21"/>
                      </a:cubicBezTo>
                      <a:cubicBezTo>
                        <a:pt x="240" y="21"/>
                        <a:pt x="237" y="19"/>
                        <a:pt x="234" y="18"/>
                      </a:cubicBezTo>
                      <a:cubicBezTo>
                        <a:pt x="218" y="12"/>
                        <a:pt x="201" y="11"/>
                        <a:pt x="185" y="11"/>
                      </a:cubicBezTo>
                      <a:cubicBezTo>
                        <a:pt x="178" y="11"/>
                        <a:pt x="171" y="11"/>
                        <a:pt x="165" y="11"/>
                      </a:cubicBezTo>
                      <a:cubicBezTo>
                        <a:pt x="157" y="12"/>
                        <a:pt x="150" y="15"/>
                        <a:pt x="142" y="17"/>
                      </a:cubicBezTo>
                      <a:cubicBezTo>
                        <a:pt x="139" y="18"/>
                        <a:pt x="132" y="20"/>
                        <a:pt x="137" y="23"/>
                      </a:cubicBezTo>
                      <a:cubicBezTo>
                        <a:pt x="140" y="26"/>
                        <a:pt x="146" y="25"/>
                        <a:pt x="149" y="26"/>
                      </a:cubicBezTo>
                      <a:cubicBezTo>
                        <a:pt x="156" y="27"/>
                        <a:pt x="162" y="27"/>
                        <a:pt x="169" y="28"/>
                      </a:cubicBezTo>
                      <a:cubicBezTo>
                        <a:pt x="174" y="30"/>
                        <a:pt x="180" y="31"/>
                        <a:pt x="185" y="33"/>
                      </a:cubicBezTo>
                      <a:cubicBezTo>
                        <a:pt x="188" y="35"/>
                        <a:pt x="191" y="38"/>
                        <a:pt x="187" y="41"/>
                      </a:cubicBezTo>
                      <a:cubicBezTo>
                        <a:pt x="184" y="42"/>
                        <a:pt x="176" y="42"/>
                        <a:pt x="173" y="41"/>
                      </a:cubicBezTo>
                      <a:cubicBezTo>
                        <a:pt x="164" y="39"/>
                        <a:pt x="156" y="35"/>
                        <a:pt x="146" y="33"/>
                      </a:cubicBezTo>
                      <a:cubicBezTo>
                        <a:pt x="136" y="31"/>
                        <a:pt x="126" y="30"/>
                        <a:pt x="116" y="27"/>
                      </a:cubicBezTo>
                      <a:cubicBezTo>
                        <a:pt x="111" y="26"/>
                        <a:pt x="106" y="25"/>
                        <a:pt x="100" y="24"/>
                      </a:cubicBezTo>
                      <a:cubicBezTo>
                        <a:pt x="97" y="23"/>
                        <a:pt x="93" y="22"/>
                        <a:pt x="89" y="22"/>
                      </a:cubicBezTo>
                      <a:cubicBezTo>
                        <a:pt x="85" y="23"/>
                        <a:pt x="81" y="25"/>
                        <a:pt x="84" y="29"/>
                      </a:cubicBezTo>
                      <a:cubicBezTo>
                        <a:pt x="87" y="33"/>
                        <a:pt x="95" y="32"/>
                        <a:pt x="99" y="34"/>
                      </a:cubicBezTo>
                      <a:cubicBezTo>
                        <a:pt x="101" y="34"/>
                        <a:pt x="107" y="36"/>
                        <a:pt x="109" y="38"/>
                      </a:cubicBezTo>
                      <a:cubicBezTo>
                        <a:pt x="90" y="39"/>
                        <a:pt x="71" y="38"/>
                        <a:pt x="53" y="37"/>
                      </a:cubicBezTo>
                      <a:cubicBezTo>
                        <a:pt x="44" y="36"/>
                        <a:pt x="35" y="36"/>
                        <a:pt x="26" y="36"/>
                      </a:cubicBezTo>
                      <a:cubicBezTo>
                        <a:pt x="17" y="36"/>
                        <a:pt x="9" y="37"/>
                        <a:pt x="1" y="40"/>
                      </a:cubicBezTo>
                      <a:cubicBezTo>
                        <a:pt x="1" y="43"/>
                        <a:pt x="0" y="45"/>
                        <a:pt x="2" y="47"/>
                      </a:cubicBezTo>
                      <a:cubicBezTo>
                        <a:pt x="4" y="49"/>
                        <a:pt x="7" y="49"/>
                        <a:pt x="10" y="50"/>
                      </a:cubicBezTo>
                      <a:cubicBezTo>
                        <a:pt x="16" y="50"/>
                        <a:pt x="22" y="50"/>
                        <a:pt x="28" y="50"/>
                      </a:cubicBezTo>
                      <a:cubicBezTo>
                        <a:pt x="39" y="50"/>
                        <a:pt x="50" y="49"/>
                        <a:pt x="61" y="50"/>
                      </a:cubicBezTo>
                      <a:cubicBezTo>
                        <a:pt x="61" y="51"/>
                        <a:pt x="61" y="51"/>
                        <a:pt x="61" y="52"/>
                      </a:cubicBezTo>
                      <a:cubicBezTo>
                        <a:pt x="54" y="56"/>
                        <a:pt x="45" y="55"/>
                        <a:pt x="37" y="58"/>
                      </a:cubicBezTo>
                      <a:cubicBezTo>
                        <a:pt x="35" y="59"/>
                        <a:pt x="30" y="62"/>
                        <a:pt x="31" y="65"/>
                      </a:cubicBezTo>
                      <a:cubicBezTo>
                        <a:pt x="32" y="68"/>
                        <a:pt x="37" y="70"/>
                        <a:pt x="40" y="70"/>
                      </a:cubicBezTo>
                      <a:cubicBezTo>
                        <a:pt x="49" y="70"/>
                        <a:pt x="56" y="68"/>
                        <a:pt x="64" y="65"/>
                      </a:cubicBezTo>
                      <a:cubicBezTo>
                        <a:pt x="68" y="64"/>
                        <a:pt x="69" y="63"/>
                        <a:pt x="72" y="67"/>
                      </a:cubicBezTo>
                      <a:cubicBezTo>
                        <a:pt x="74" y="69"/>
                        <a:pt x="74" y="70"/>
                        <a:pt x="77" y="71"/>
                      </a:cubicBezTo>
                      <a:cubicBezTo>
                        <a:pt x="80" y="72"/>
                        <a:pt x="84" y="72"/>
                        <a:pt x="87" y="73"/>
                      </a:cubicBezTo>
                      <a:cubicBezTo>
                        <a:pt x="92" y="74"/>
                        <a:pt x="97" y="76"/>
                        <a:pt x="102" y="76"/>
                      </a:cubicBezTo>
                      <a:cubicBezTo>
                        <a:pt x="107" y="77"/>
                        <a:pt x="111" y="77"/>
                        <a:pt x="115" y="78"/>
                      </a:cubicBezTo>
                      <a:cubicBezTo>
                        <a:pt x="120" y="79"/>
                        <a:pt x="123" y="80"/>
                        <a:pt x="128" y="78"/>
                      </a:cubicBezTo>
                      <a:cubicBezTo>
                        <a:pt x="132" y="76"/>
                        <a:pt x="136" y="76"/>
                        <a:pt x="140" y="76"/>
                      </a:cubicBezTo>
                      <a:cubicBezTo>
                        <a:pt x="156" y="76"/>
                        <a:pt x="171" y="70"/>
                        <a:pt x="185" y="64"/>
                      </a:cubicBezTo>
                      <a:cubicBezTo>
                        <a:pt x="194" y="60"/>
                        <a:pt x="200" y="50"/>
                        <a:pt x="211" y="50"/>
                      </a:cubicBezTo>
                      <a:cubicBezTo>
                        <a:pt x="212" y="58"/>
                        <a:pt x="195" y="60"/>
                        <a:pt x="199" y="66"/>
                      </a:cubicBezTo>
                      <a:cubicBezTo>
                        <a:pt x="203" y="72"/>
                        <a:pt x="212" y="64"/>
                        <a:pt x="218" y="65"/>
                      </a:cubicBezTo>
                      <a:cubicBezTo>
                        <a:pt x="220" y="66"/>
                        <a:pt x="224" y="70"/>
                        <a:pt x="225" y="73"/>
                      </a:cubicBezTo>
                      <a:cubicBezTo>
                        <a:pt x="226" y="77"/>
                        <a:pt x="220" y="76"/>
                        <a:pt x="217" y="76"/>
                      </a:cubicBezTo>
                      <a:cubicBezTo>
                        <a:pt x="210" y="75"/>
                        <a:pt x="202" y="75"/>
                        <a:pt x="195" y="76"/>
                      </a:cubicBezTo>
                      <a:cubicBezTo>
                        <a:pt x="185" y="76"/>
                        <a:pt x="175" y="79"/>
                        <a:pt x="165" y="79"/>
                      </a:cubicBezTo>
                      <a:cubicBezTo>
                        <a:pt x="160" y="79"/>
                        <a:pt x="156" y="81"/>
                        <a:pt x="150" y="81"/>
                      </a:cubicBezTo>
                      <a:cubicBezTo>
                        <a:pt x="148" y="81"/>
                        <a:pt x="139" y="80"/>
                        <a:pt x="140" y="85"/>
                      </a:cubicBezTo>
                      <a:cubicBezTo>
                        <a:pt x="142" y="85"/>
                        <a:pt x="143" y="87"/>
                        <a:pt x="146" y="87"/>
                      </a:cubicBezTo>
                      <a:cubicBezTo>
                        <a:pt x="148" y="88"/>
                        <a:pt x="151" y="88"/>
                        <a:pt x="152" y="89"/>
                      </a:cubicBezTo>
                      <a:cubicBezTo>
                        <a:pt x="157" y="90"/>
                        <a:pt x="162" y="91"/>
                        <a:pt x="167" y="93"/>
                      </a:cubicBezTo>
                      <a:cubicBezTo>
                        <a:pt x="170" y="94"/>
                        <a:pt x="176" y="98"/>
                        <a:pt x="175" y="101"/>
                      </a:cubicBezTo>
                      <a:cubicBezTo>
                        <a:pt x="174" y="104"/>
                        <a:pt x="169" y="105"/>
                        <a:pt x="167" y="105"/>
                      </a:cubicBezTo>
                      <a:cubicBezTo>
                        <a:pt x="161" y="105"/>
                        <a:pt x="158" y="103"/>
                        <a:pt x="153" y="101"/>
                      </a:cubicBezTo>
                      <a:cubicBezTo>
                        <a:pt x="149" y="99"/>
                        <a:pt x="145" y="98"/>
                        <a:pt x="141" y="97"/>
                      </a:cubicBezTo>
                      <a:cubicBezTo>
                        <a:pt x="132" y="94"/>
                        <a:pt x="125" y="91"/>
                        <a:pt x="117" y="88"/>
                      </a:cubicBezTo>
                      <a:cubicBezTo>
                        <a:pt x="109" y="86"/>
                        <a:pt x="100" y="86"/>
                        <a:pt x="92" y="84"/>
                      </a:cubicBezTo>
                      <a:cubicBezTo>
                        <a:pt x="90" y="84"/>
                        <a:pt x="83" y="82"/>
                        <a:pt x="82" y="85"/>
                      </a:cubicBezTo>
                      <a:cubicBezTo>
                        <a:pt x="79" y="88"/>
                        <a:pt x="85" y="91"/>
                        <a:pt x="88" y="92"/>
                      </a:cubicBezTo>
                      <a:cubicBezTo>
                        <a:pt x="90" y="94"/>
                        <a:pt x="93" y="95"/>
                        <a:pt x="95" y="97"/>
                      </a:cubicBezTo>
                      <a:cubicBezTo>
                        <a:pt x="97" y="98"/>
                        <a:pt x="99" y="100"/>
                        <a:pt x="101" y="101"/>
                      </a:cubicBezTo>
                      <a:cubicBezTo>
                        <a:pt x="104" y="104"/>
                        <a:pt x="109" y="106"/>
                        <a:pt x="113" y="109"/>
                      </a:cubicBezTo>
                      <a:cubicBezTo>
                        <a:pt x="116" y="111"/>
                        <a:pt x="119" y="114"/>
                        <a:pt x="123" y="116"/>
                      </a:cubicBezTo>
                      <a:cubicBezTo>
                        <a:pt x="127" y="117"/>
                        <a:pt x="130" y="117"/>
                        <a:pt x="135" y="117"/>
                      </a:cubicBezTo>
                      <a:cubicBezTo>
                        <a:pt x="138" y="117"/>
                        <a:pt x="142" y="116"/>
                        <a:pt x="146" y="117"/>
                      </a:cubicBezTo>
                      <a:cubicBezTo>
                        <a:pt x="148" y="117"/>
                        <a:pt x="150" y="118"/>
                        <a:pt x="152" y="119"/>
                      </a:cubicBezTo>
                      <a:cubicBezTo>
                        <a:pt x="153" y="120"/>
                        <a:pt x="157" y="120"/>
                        <a:pt x="157" y="122"/>
                      </a:cubicBezTo>
                      <a:cubicBezTo>
                        <a:pt x="160" y="130"/>
                        <a:pt x="144" y="129"/>
                        <a:pt x="140" y="129"/>
                      </a:cubicBezTo>
                      <a:cubicBezTo>
                        <a:pt x="136" y="129"/>
                        <a:pt x="133" y="129"/>
                        <a:pt x="129" y="128"/>
                      </a:cubicBezTo>
                      <a:cubicBezTo>
                        <a:pt x="124" y="126"/>
                        <a:pt x="121" y="126"/>
                        <a:pt x="116" y="125"/>
                      </a:cubicBezTo>
                      <a:cubicBezTo>
                        <a:pt x="112" y="124"/>
                        <a:pt x="108" y="124"/>
                        <a:pt x="104" y="124"/>
                      </a:cubicBezTo>
                      <a:cubicBezTo>
                        <a:pt x="101" y="123"/>
                        <a:pt x="98" y="122"/>
                        <a:pt x="94" y="123"/>
                      </a:cubicBezTo>
                      <a:cubicBezTo>
                        <a:pt x="87" y="124"/>
                        <a:pt x="81" y="127"/>
                        <a:pt x="75" y="131"/>
                      </a:cubicBezTo>
                      <a:cubicBezTo>
                        <a:pt x="73" y="132"/>
                        <a:pt x="70" y="133"/>
                        <a:pt x="70" y="136"/>
                      </a:cubicBezTo>
                      <a:cubicBezTo>
                        <a:pt x="69" y="139"/>
                        <a:pt x="72" y="141"/>
                        <a:pt x="74" y="143"/>
                      </a:cubicBezTo>
                      <a:cubicBezTo>
                        <a:pt x="81" y="146"/>
                        <a:pt x="90" y="147"/>
                        <a:pt x="97" y="149"/>
                      </a:cubicBezTo>
                      <a:cubicBezTo>
                        <a:pt x="103" y="151"/>
                        <a:pt x="109" y="153"/>
                        <a:pt x="115" y="156"/>
                      </a:cubicBezTo>
                      <a:cubicBezTo>
                        <a:pt x="119" y="158"/>
                        <a:pt x="130" y="167"/>
                        <a:pt x="119" y="169"/>
                      </a:cubicBezTo>
                      <a:cubicBezTo>
                        <a:pt x="116" y="170"/>
                        <a:pt x="112" y="169"/>
                        <a:pt x="109" y="168"/>
                      </a:cubicBezTo>
                      <a:cubicBezTo>
                        <a:pt x="105" y="166"/>
                        <a:pt x="101" y="165"/>
                        <a:pt x="97" y="163"/>
                      </a:cubicBezTo>
                      <a:cubicBezTo>
                        <a:pt x="93" y="161"/>
                        <a:pt x="90" y="158"/>
                        <a:pt x="86" y="156"/>
                      </a:cubicBezTo>
                      <a:cubicBezTo>
                        <a:pt x="79" y="153"/>
                        <a:pt x="73" y="151"/>
                        <a:pt x="66" y="151"/>
                      </a:cubicBezTo>
                      <a:cubicBezTo>
                        <a:pt x="62" y="152"/>
                        <a:pt x="58" y="153"/>
                        <a:pt x="58" y="157"/>
                      </a:cubicBezTo>
                      <a:cubicBezTo>
                        <a:pt x="58" y="161"/>
                        <a:pt x="63" y="164"/>
                        <a:pt x="66" y="165"/>
                      </a:cubicBezTo>
                      <a:cubicBezTo>
                        <a:pt x="69" y="167"/>
                        <a:pt x="75" y="167"/>
                        <a:pt x="78" y="170"/>
                      </a:cubicBezTo>
                      <a:cubicBezTo>
                        <a:pt x="82" y="173"/>
                        <a:pt x="76" y="174"/>
                        <a:pt x="73" y="175"/>
                      </a:cubicBezTo>
                      <a:cubicBezTo>
                        <a:pt x="69" y="176"/>
                        <a:pt x="65" y="178"/>
                        <a:pt x="61" y="179"/>
                      </a:cubicBezTo>
                      <a:cubicBezTo>
                        <a:pt x="57" y="181"/>
                        <a:pt x="52" y="181"/>
                        <a:pt x="47" y="183"/>
                      </a:cubicBezTo>
                      <a:cubicBezTo>
                        <a:pt x="44" y="184"/>
                        <a:pt x="37" y="187"/>
                        <a:pt x="41" y="191"/>
                      </a:cubicBezTo>
                      <a:cubicBezTo>
                        <a:pt x="44" y="195"/>
                        <a:pt x="49" y="195"/>
                        <a:pt x="53" y="195"/>
                      </a:cubicBezTo>
                      <a:cubicBezTo>
                        <a:pt x="63" y="195"/>
                        <a:pt x="72" y="195"/>
                        <a:pt x="82" y="195"/>
                      </a:cubicBezTo>
                      <a:cubicBezTo>
                        <a:pt x="94" y="195"/>
                        <a:pt x="105" y="195"/>
                        <a:pt x="117" y="193"/>
                      </a:cubicBezTo>
                      <a:cubicBezTo>
                        <a:pt x="127" y="192"/>
                        <a:pt x="138" y="188"/>
                        <a:pt x="149" y="191"/>
                      </a:cubicBezTo>
                      <a:cubicBezTo>
                        <a:pt x="155" y="192"/>
                        <a:pt x="161" y="196"/>
                        <a:pt x="168" y="197"/>
                      </a:cubicBezTo>
                      <a:cubicBezTo>
                        <a:pt x="179" y="199"/>
                        <a:pt x="190" y="196"/>
                        <a:pt x="200" y="19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6" name="Freeform 37"/>
                <p:cNvSpPr/>
                <p:nvPr/>
              </p:nvSpPr>
              <p:spPr bwMode="auto">
                <a:xfrm>
                  <a:off x="12004655" y="671513"/>
                  <a:ext cx="131762" cy="90487"/>
                </a:xfrm>
                <a:custGeom>
                  <a:avLst/>
                  <a:gdLst/>
                  <a:ahLst/>
                  <a:cxnLst>
                    <a:cxn ang="0">
                      <a:pos x="2" y="10"/>
                    </a:cxn>
                    <a:cxn ang="0">
                      <a:pos x="18" y="6"/>
                    </a:cxn>
                    <a:cxn ang="0">
                      <a:pos x="34" y="6"/>
                    </a:cxn>
                    <a:cxn ang="0">
                      <a:pos x="44" y="20"/>
                    </a:cxn>
                    <a:cxn ang="0">
                      <a:pos x="49" y="34"/>
                    </a:cxn>
                    <a:cxn ang="0">
                      <a:pos x="37" y="32"/>
                    </a:cxn>
                    <a:cxn ang="0">
                      <a:pos x="22" y="31"/>
                    </a:cxn>
                    <a:cxn ang="0">
                      <a:pos x="0" y="16"/>
                    </a:cxn>
                    <a:cxn ang="0">
                      <a:pos x="2" y="10"/>
                    </a:cxn>
                  </a:cxnLst>
                  <a:rect l="0" t="0" r="r" b="b"/>
                  <a:pathLst>
                    <a:path w="50" h="34">
                      <a:moveTo>
                        <a:pt x="2" y="10"/>
                      </a:moveTo>
                      <a:cubicBezTo>
                        <a:pt x="7" y="8"/>
                        <a:pt x="13" y="8"/>
                        <a:pt x="18" y="6"/>
                      </a:cubicBezTo>
                      <a:cubicBezTo>
                        <a:pt x="24" y="4"/>
                        <a:pt x="28" y="0"/>
                        <a:pt x="34" y="6"/>
                      </a:cubicBezTo>
                      <a:cubicBezTo>
                        <a:pt x="38" y="10"/>
                        <a:pt x="41" y="16"/>
                        <a:pt x="44" y="20"/>
                      </a:cubicBezTo>
                      <a:cubicBezTo>
                        <a:pt x="47" y="24"/>
                        <a:pt x="50" y="29"/>
                        <a:pt x="49" y="34"/>
                      </a:cubicBezTo>
                      <a:cubicBezTo>
                        <a:pt x="45" y="34"/>
                        <a:pt x="41" y="33"/>
                        <a:pt x="37" y="32"/>
                      </a:cubicBezTo>
                      <a:cubicBezTo>
                        <a:pt x="32" y="32"/>
                        <a:pt x="27" y="32"/>
                        <a:pt x="22" y="31"/>
                      </a:cubicBezTo>
                      <a:cubicBezTo>
                        <a:pt x="14" y="28"/>
                        <a:pt x="2" y="25"/>
                        <a:pt x="0" y="16"/>
                      </a:cubicBezTo>
                      <a:lnTo>
                        <a:pt x="2"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7" name="Freeform 38"/>
                <p:cNvSpPr/>
                <p:nvPr/>
              </p:nvSpPr>
              <p:spPr bwMode="auto">
                <a:xfrm>
                  <a:off x="11710968" y="366713"/>
                  <a:ext cx="77787" cy="79375"/>
                </a:xfrm>
                <a:custGeom>
                  <a:avLst/>
                  <a:gdLst/>
                  <a:ahLst/>
                  <a:cxnLst>
                    <a:cxn ang="0">
                      <a:pos x="0" y="2"/>
                    </a:cxn>
                    <a:cxn ang="0">
                      <a:pos x="21" y="4"/>
                    </a:cxn>
                    <a:cxn ang="0">
                      <a:pos x="27" y="20"/>
                    </a:cxn>
                    <a:cxn ang="0">
                      <a:pos x="0" y="7"/>
                    </a:cxn>
                    <a:cxn ang="0">
                      <a:pos x="0" y="2"/>
                    </a:cxn>
                  </a:cxnLst>
                  <a:rect l="0" t="0" r="r" b="b"/>
                  <a:pathLst>
                    <a:path w="30" h="30">
                      <a:moveTo>
                        <a:pt x="0" y="2"/>
                      </a:moveTo>
                      <a:cubicBezTo>
                        <a:pt x="5" y="0"/>
                        <a:pt x="17" y="1"/>
                        <a:pt x="21" y="4"/>
                      </a:cubicBezTo>
                      <a:cubicBezTo>
                        <a:pt x="25" y="8"/>
                        <a:pt x="30" y="15"/>
                        <a:pt x="27" y="20"/>
                      </a:cubicBezTo>
                      <a:cubicBezTo>
                        <a:pt x="21" y="30"/>
                        <a:pt x="4" y="13"/>
                        <a:pt x="0" y="7"/>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8" name="Freeform 39"/>
                <p:cNvSpPr/>
                <p:nvPr/>
              </p:nvSpPr>
              <p:spPr bwMode="auto">
                <a:xfrm>
                  <a:off x="13738203" y="635000"/>
                  <a:ext cx="109537" cy="63500"/>
                </a:xfrm>
                <a:custGeom>
                  <a:avLst/>
                  <a:gdLst/>
                  <a:ahLst/>
                  <a:cxnLst>
                    <a:cxn ang="0">
                      <a:pos x="7" y="0"/>
                    </a:cxn>
                    <a:cxn ang="0">
                      <a:pos x="18" y="0"/>
                    </a:cxn>
                    <a:cxn ang="0">
                      <a:pos x="28" y="6"/>
                    </a:cxn>
                    <a:cxn ang="0">
                      <a:pos x="40" y="13"/>
                    </a:cxn>
                    <a:cxn ang="0">
                      <a:pos x="34" y="19"/>
                    </a:cxn>
                    <a:cxn ang="0">
                      <a:pos x="22" y="20"/>
                    </a:cxn>
                    <a:cxn ang="0">
                      <a:pos x="11" y="23"/>
                    </a:cxn>
                    <a:cxn ang="0">
                      <a:pos x="0" y="5"/>
                    </a:cxn>
                    <a:cxn ang="0">
                      <a:pos x="7" y="0"/>
                    </a:cxn>
                  </a:cxnLst>
                  <a:rect l="0" t="0" r="r" b="b"/>
                  <a:pathLst>
                    <a:path w="42" h="24">
                      <a:moveTo>
                        <a:pt x="7" y="0"/>
                      </a:moveTo>
                      <a:cubicBezTo>
                        <a:pt x="10" y="0"/>
                        <a:pt x="14" y="0"/>
                        <a:pt x="18" y="0"/>
                      </a:cubicBezTo>
                      <a:cubicBezTo>
                        <a:pt x="22" y="1"/>
                        <a:pt x="25" y="4"/>
                        <a:pt x="28" y="6"/>
                      </a:cubicBezTo>
                      <a:cubicBezTo>
                        <a:pt x="31" y="8"/>
                        <a:pt x="38" y="9"/>
                        <a:pt x="40" y="13"/>
                      </a:cubicBezTo>
                      <a:cubicBezTo>
                        <a:pt x="42" y="17"/>
                        <a:pt x="37" y="19"/>
                        <a:pt x="34" y="19"/>
                      </a:cubicBezTo>
                      <a:cubicBezTo>
                        <a:pt x="30" y="20"/>
                        <a:pt x="26" y="19"/>
                        <a:pt x="22" y="20"/>
                      </a:cubicBezTo>
                      <a:cubicBezTo>
                        <a:pt x="18" y="21"/>
                        <a:pt x="15" y="23"/>
                        <a:pt x="11" y="23"/>
                      </a:cubicBezTo>
                      <a:cubicBezTo>
                        <a:pt x="0" y="24"/>
                        <a:pt x="0" y="13"/>
                        <a:pt x="0" y="5"/>
                      </a:cubicBezTo>
                      <a:lnTo>
                        <a:pt x="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9" name="Freeform 40"/>
                <p:cNvSpPr/>
                <p:nvPr/>
              </p:nvSpPr>
              <p:spPr bwMode="auto">
                <a:xfrm>
                  <a:off x="8275624" y="6130922"/>
                  <a:ext cx="309562" cy="333375"/>
                </a:xfrm>
                <a:custGeom>
                  <a:avLst/>
                  <a:gdLst/>
                  <a:ahLst/>
                  <a:cxnLst>
                    <a:cxn ang="0">
                      <a:pos x="45" y="127"/>
                    </a:cxn>
                    <a:cxn ang="0">
                      <a:pos x="53" y="118"/>
                    </a:cxn>
                    <a:cxn ang="0">
                      <a:pos x="61" y="110"/>
                    </a:cxn>
                    <a:cxn ang="0">
                      <a:pos x="68" y="90"/>
                    </a:cxn>
                    <a:cxn ang="0">
                      <a:pos x="81" y="72"/>
                    </a:cxn>
                    <a:cxn ang="0">
                      <a:pos x="95" y="69"/>
                    </a:cxn>
                    <a:cxn ang="0">
                      <a:pos x="96" y="60"/>
                    </a:cxn>
                    <a:cxn ang="0">
                      <a:pos x="95" y="52"/>
                    </a:cxn>
                    <a:cxn ang="0">
                      <a:pos x="102" y="45"/>
                    </a:cxn>
                    <a:cxn ang="0">
                      <a:pos x="111" y="26"/>
                    </a:cxn>
                    <a:cxn ang="0">
                      <a:pos x="116" y="11"/>
                    </a:cxn>
                    <a:cxn ang="0">
                      <a:pos x="101" y="17"/>
                    </a:cxn>
                    <a:cxn ang="0">
                      <a:pos x="98" y="5"/>
                    </a:cxn>
                    <a:cxn ang="0">
                      <a:pos x="94" y="2"/>
                    </a:cxn>
                    <a:cxn ang="0">
                      <a:pos x="89" y="4"/>
                    </a:cxn>
                    <a:cxn ang="0">
                      <a:pos x="79" y="24"/>
                    </a:cxn>
                    <a:cxn ang="0">
                      <a:pos x="63" y="49"/>
                    </a:cxn>
                    <a:cxn ang="0">
                      <a:pos x="39" y="65"/>
                    </a:cxn>
                    <a:cxn ang="0">
                      <a:pos x="16" y="83"/>
                    </a:cxn>
                    <a:cxn ang="0">
                      <a:pos x="3" y="102"/>
                    </a:cxn>
                    <a:cxn ang="0">
                      <a:pos x="0" y="112"/>
                    </a:cxn>
                    <a:cxn ang="0">
                      <a:pos x="9" y="118"/>
                    </a:cxn>
                    <a:cxn ang="0">
                      <a:pos x="33" y="123"/>
                    </a:cxn>
                    <a:cxn ang="0">
                      <a:pos x="40" y="127"/>
                    </a:cxn>
                    <a:cxn ang="0">
                      <a:pos x="45" y="127"/>
                    </a:cxn>
                  </a:cxnLst>
                  <a:rect l="0" t="0" r="r" b="b"/>
                  <a:pathLst>
                    <a:path w="118" h="127">
                      <a:moveTo>
                        <a:pt x="45" y="127"/>
                      </a:moveTo>
                      <a:cubicBezTo>
                        <a:pt x="48" y="124"/>
                        <a:pt x="50" y="120"/>
                        <a:pt x="53" y="118"/>
                      </a:cubicBezTo>
                      <a:cubicBezTo>
                        <a:pt x="56" y="115"/>
                        <a:pt x="59" y="114"/>
                        <a:pt x="61" y="110"/>
                      </a:cubicBezTo>
                      <a:cubicBezTo>
                        <a:pt x="65" y="104"/>
                        <a:pt x="67" y="97"/>
                        <a:pt x="68" y="90"/>
                      </a:cubicBezTo>
                      <a:cubicBezTo>
                        <a:pt x="70" y="83"/>
                        <a:pt x="74" y="74"/>
                        <a:pt x="81" y="72"/>
                      </a:cubicBezTo>
                      <a:cubicBezTo>
                        <a:pt x="86" y="70"/>
                        <a:pt x="91" y="71"/>
                        <a:pt x="95" y="69"/>
                      </a:cubicBezTo>
                      <a:cubicBezTo>
                        <a:pt x="102" y="66"/>
                        <a:pt x="98" y="65"/>
                        <a:pt x="96" y="60"/>
                      </a:cubicBezTo>
                      <a:cubicBezTo>
                        <a:pt x="94" y="57"/>
                        <a:pt x="93" y="55"/>
                        <a:pt x="95" y="52"/>
                      </a:cubicBezTo>
                      <a:cubicBezTo>
                        <a:pt x="96" y="48"/>
                        <a:pt x="100" y="47"/>
                        <a:pt x="102" y="45"/>
                      </a:cubicBezTo>
                      <a:cubicBezTo>
                        <a:pt x="108" y="40"/>
                        <a:pt x="109" y="33"/>
                        <a:pt x="111" y="26"/>
                      </a:cubicBezTo>
                      <a:cubicBezTo>
                        <a:pt x="113" y="22"/>
                        <a:pt x="118" y="16"/>
                        <a:pt x="116" y="11"/>
                      </a:cubicBezTo>
                      <a:cubicBezTo>
                        <a:pt x="111" y="0"/>
                        <a:pt x="106" y="15"/>
                        <a:pt x="101" y="17"/>
                      </a:cubicBezTo>
                      <a:cubicBezTo>
                        <a:pt x="98" y="14"/>
                        <a:pt x="99" y="9"/>
                        <a:pt x="98" y="5"/>
                      </a:cubicBezTo>
                      <a:cubicBezTo>
                        <a:pt x="97" y="2"/>
                        <a:pt x="97" y="2"/>
                        <a:pt x="94" y="2"/>
                      </a:cubicBezTo>
                      <a:cubicBezTo>
                        <a:pt x="92" y="2"/>
                        <a:pt x="91" y="2"/>
                        <a:pt x="89" y="4"/>
                      </a:cubicBezTo>
                      <a:cubicBezTo>
                        <a:pt x="83" y="8"/>
                        <a:pt x="82" y="18"/>
                        <a:pt x="79" y="24"/>
                      </a:cubicBezTo>
                      <a:cubicBezTo>
                        <a:pt x="74" y="33"/>
                        <a:pt x="69" y="41"/>
                        <a:pt x="63" y="49"/>
                      </a:cubicBezTo>
                      <a:cubicBezTo>
                        <a:pt x="57" y="57"/>
                        <a:pt x="48" y="60"/>
                        <a:pt x="39" y="65"/>
                      </a:cubicBezTo>
                      <a:cubicBezTo>
                        <a:pt x="32" y="71"/>
                        <a:pt x="23" y="76"/>
                        <a:pt x="16" y="83"/>
                      </a:cubicBezTo>
                      <a:cubicBezTo>
                        <a:pt x="11" y="88"/>
                        <a:pt x="6" y="96"/>
                        <a:pt x="3" y="102"/>
                      </a:cubicBezTo>
                      <a:cubicBezTo>
                        <a:pt x="2" y="105"/>
                        <a:pt x="0" y="109"/>
                        <a:pt x="0" y="112"/>
                      </a:cubicBezTo>
                      <a:cubicBezTo>
                        <a:pt x="0" y="117"/>
                        <a:pt x="5" y="117"/>
                        <a:pt x="9" y="118"/>
                      </a:cubicBezTo>
                      <a:cubicBezTo>
                        <a:pt x="17" y="119"/>
                        <a:pt x="25" y="122"/>
                        <a:pt x="33" y="123"/>
                      </a:cubicBezTo>
                      <a:cubicBezTo>
                        <a:pt x="35" y="124"/>
                        <a:pt x="38" y="125"/>
                        <a:pt x="40" y="127"/>
                      </a:cubicBezTo>
                      <a:lnTo>
                        <a:pt x="45" y="12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0" name="Freeform 41"/>
                <p:cNvSpPr/>
                <p:nvPr/>
              </p:nvSpPr>
              <p:spPr bwMode="auto">
                <a:xfrm>
                  <a:off x="8513749" y="5827710"/>
                  <a:ext cx="239712" cy="368300"/>
                </a:xfrm>
                <a:custGeom>
                  <a:avLst/>
                  <a:gdLst/>
                  <a:ahLst/>
                  <a:cxnLst>
                    <a:cxn ang="0">
                      <a:pos x="79" y="90"/>
                    </a:cxn>
                    <a:cxn ang="0">
                      <a:pos x="80" y="90"/>
                    </a:cxn>
                    <a:cxn ang="0">
                      <a:pos x="85" y="75"/>
                    </a:cxn>
                    <a:cxn ang="0">
                      <a:pos x="88" y="58"/>
                    </a:cxn>
                    <a:cxn ang="0">
                      <a:pos x="77" y="63"/>
                    </a:cxn>
                    <a:cxn ang="0">
                      <a:pos x="65" y="68"/>
                    </a:cxn>
                    <a:cxn ang="0">
                      <a:pos x="51" y="54"/>
                    </a:cxn>
                    <a:cxn ang="0">
                      <a:pos x="44" y="37"/>
                    </a:cxn>
                    <a:cxn ang="0">
                      <a:pos x="44" y="46"/>
                    </a:cxn>
                    <a:cxn ang="0">
                      <a:pos x="43" y="51"/>
                    </a:cxn>
                    <a:cxn ang="0">
                      <a:pos x="38" y="46"/>
                    </a:cxn>
                    <a:cxn ang="0">
                      <a:pos x="31" y="26"/>
                    </a:cxn>
                    <a:cxn ang="0">
                      <a:pos x="18" y="8"/>
                    </a:cxn>
                    <a:cxn ang="0">
                      <a:pos x="0" y="1"/>
                    </a:cxn>
                    <a:cxn ang="0">
                      <a:pos x="4" y="11"/>
                    </a:cxn>
                    <a:cxn ang="0">
                      <a:pos x="10" y="22"/>
                    </a:cxn>
                    <a:cxn ang="0">
                      <a:pos x="25" y="46"/>
                    </a:cxn>
                    <a:cxn ang="0">
                      <a:pos x="33" y="66"/>
                    </a:cxn>
                    <a:cxn ang="0">
                      <a:pos x="25" y="85"/>
                    </a:cxn>
                    <a:cxn ang="0">
                      <a:pos x="19" y="93"/>
                    </a:cxn>
                    <a:cxn ang="0">
                      <a:pos x="26" y="100"/>
                    </a:cxn>
                    <a:cxn ang="0">
                      <a:pos x="37" y="106"/>
                    </a:cxn>
                    <a:cxn ang="0">
                      <a:pos x="37" y="116"/>
                    </a:cxn>
                    <a:cxn ang="0">
                      <a:pos x="35" y="127"/>
                    </a:cxn>
                    <a:cxn ang="0">
                      <a:pos x="37" y="136"/>
                    </a:cxn>
                    <a:cxn ang="0">
                      <a:pos x="54" y="125"/>
                    </a:cxn>
                    <a:cxn ang="0">
                      <a:pos x="65" y="105"/>
                    </a:cxn>
                    <a:cxn ang="0">
                      <a:pos x="73" y="89"/>
                    </a:cxn>
                    <a:cxn ang="0">
                      <a:pos x="79" y="90"/>
                    </a:cxn>
                  </a:cxnLst>
                  <a:rect l="0" t="0" r="r" b="b"/>
                  <a:pathLst>
                    <a:path w="91" h="140">
                      <a:moveTo>
                        <a:pt x="79" y="90"/>
                      </a:moveTo>
                      <a:cubicBezTo>
                        <a:pt x="79" y="90"/>
                        <a:pt x="80" y="90"/>
                        <a:pt x="80" y="90"/>
                      </a:cubicBezTo>
                      <a:cubicBezTo>
                        <a:pt x="83" y="85"/>
                        <a:pt x="84" y="80"/>
                        <a:pt x="85" y="75"/>
                      </a:cubicBezTo>
                      <a:cubicBezTo>
                        <a:pt x="87" y="70"/>
                        <a:pt x="91" y="63"/>
                        <a:pt x="88" y="58"/>
                      </a:cubicBezTo>
                      <a:cubicBezTo>
                        <a:pt x="84" y="58"/>
                        <a:pt x="80" y="61"/>
                        <a:pt x="77" y="63"/>
                      </a:cubicBezTo>
                      <a:cubicBezTo>
                        <a:pt x="74" y="65"/>
                        <a:pt x="69" y="69"/>
                        <a:pt x="65" y="68"/>
                      </a:cubicBezTo>
                      <a:cubicBezTo>
                        <a:pt x="62" y="61"/>
                        <a:pt x="53" y="62"/>
                        <a:pt x="51" y="54"/>
                      </a:cubicBezTo>
                      <a:cubicBezTo>
                        <a:pt x="50" y="50"/>
                        <a:pt x="50" y="37"/>
                        <a:pt x="44" y="37"/>
                      </a:cubicBezTo>
                      <a:cubicBezTo>
                        <a:pt x="44" y="40"/>
                        <a:pt x="44" y="43"/>
                        <a:pt x="44" y="46"/>
                      </a:cubicBezTo>
                      <a:cubicBezTo>
                        <a:pt x="44" y="47"/>
                        <a:pt x="44" y="51"/>
                        <a:pt x="43" y="51"/>
                      </a:cubicBezTo>
                      <a:cubicBezTo>
                        <a:pt x="42" y="51"/>
                        <a:pt x="39" y="47"/>
                        <a:pt x="38" y="46"/>
                      </a:cubicBezTo>
                      <a:cubicBezTo>
                        <a:pt x="33" y="40"/>
                        <a:pt x="32" y="34"/>
                        <a:pt x="31" y="26"/>
                      </a:cubicBezTo>
                      <a:cubicBezTo>
                        <a:pt x="30" y="19"/>
                        <a:pt x="24" y="12"/>
                        <a:pt x="18" y="8"/>
                      </a:cubicBezTo>
                      <a:cubicBezTo>
                        <a:pt x="14" y="5"/>
                        <a:pt x="6" y="0"/>
                        <a:pt x="0" y="1"/>
                      </a:cubicBezTo>
                      <a:cubicBezTo>
                        <a:pt x="0" y="4"/>
                        <a:pt x="2" y="8"/>
                        <a:pt x="4" y="11"/>
                      </a:cubicBezTo>
                      <a:cubicBezTo>
                        <a:pt x="6" y="14"/>
                        <a:pt x="8" y="18"/>
                        <a:pt x="10" y="22"/>
                      </a:cubicBezTo>
                      <a:cubicBezTo>
                        <a:pt x="15" y="30"/>
                        <a:pt x="20" y="38"/>
                        <a:pt x="25" y="46"/>
                      </a:cubicBezTo>
                      <a:cubicBezTo>
                        <a:pt x="29" y="52"/>
                        <a:pt x="33" y="58"/>
                        <a:pt x="33" y="66"/>
                      </a:cubicBezTo>
                      <a:cubicBezTo>
                        <a:pt x="33" y="74"/>
                        <a:pt x="30" y="79"/>
                        <a:pt x="25" y="85"/>
                      </a:cubicBezTo>
                      <a:cubicBezTo>
                        <a:pt x="23" y="87"/>
                        <a:pt x="20" y="90"/>
                        <a:pt x="19" y="93"/>
                      </a:cubicBezTo>
                      <a:cubicBezTo>
                        <a:pt x="18" y="97"/>
                        <a:pt x="23" y="98"/>
                        <a:pt x="26" y="100"/>
                      </a:cubicBezTo>
                      <a:cubicBezTo>
                        <a:pt x="30" y="102"/>
                        <a:pt x="34" y="104"/>
                        <a:pt x="37" y="106"/>
                      </a:cubicBezTo>
                      <a:cubicBezTo>
                        <a:pt x="42" y="110"/>
                        <a:pt x="39" y="112"/>
                        <a:pt x="37" y="116"/>
                      </a:cubicBezTo>
                      <a:cubicBezTo>
                        <a:pt x="36" y="119"/>
                        <a:pt x="35" y="123"/>
                        <a:pt x="35" y="127"/>
                      </a:cubicBezTo>
                      <a:cubicBezTo>
                        <a:pt x="34" y="130"/>
                        <a:pt x="34" y="135"/>
                        <a:pt x="37" y="136"/>
                      </a:cubicBezTo>
                      <a:cubicBezTo>
                        <a:pt x="47" y="140"/>
                        <a:pt x="50" y="131"/>
                        <a:pt x="54" y="125"/>
                      </a:cubicBezTo>
                      <a:cubicBezTo>
                        <a:pt x="58" y="119"/>
                        <a:pt x="64" y="112"/>
                        <a:pt x="65" y="105"/>
                      </a:cubicBezTo>
                      <a:cubicBezTo>
                        <a:pt x="66" y="100"/>
                        <a:pt x="63" y="86"/>
                        <a:pt x="73" y="89"/>
                      </a:cubicBezTo>
                      <a:lnTo>
                        <a:pt x="79" y="9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1" name="Freeform 42"/>
                <p:cNvSpPr/>
                <p:nvPr/>
              </p:nvSpPr>
              <p:spPr bwMode="auto">
                <a:xfrm>
                  <a:off x="7413613" y="6122985"/>
                  <a:ext cx="155575" cy="176212"/>
                </a:xfrm>
                <a:custGeom>
                  <a:avLst/>
                  <a:gdLst/>
                  <a:ahLst/>
                  <a:cxnLst>
                    <a:cxn ang="0">
                      <a:pos x="58" y="13"/>
                    </a:cxn>
                    <a:cxn ang="0">
                      <a:pos x="59" y="34"/>
                    </a:cxn>
                    <a:cxn ang="0">
                      <a:pos x="49" y="52"/>
                    </a:cxn>
                    <a:cxn ang="0">
                      <a:pos x="48" y="51"/>
                    </a:cxn>
                    <a:cxn ang="0">
                      <a:pos x="43" y="49"/>
                    </a:cxn>
                    <a:cxn ang="0">
                      <a:pos x="40" y="55"/>
                    </a:cxn>
                    <a:cxn ang="0">
                      <a:pos x="36" y="67"/>
                    </a:cxn>
                    <a:cxn ang="0">
                      <a:pos x="28" y="60"/>
                    </a:cxn>
                    <a:cxn ang="0">
                      <a:pos x="18" y="54"/>
                    </a:cxn>
                    <a:cxn ang="0">
                      <a:pos x="12" y="39"/>
                    </a:cxn>
                    <a:cxn ang="0">
                      <a:pos x="5" y="19"/>
                    </a:cxn>
                    <a:cxn ang="0">
                      <a:pos x="4" y="0"/>
                    </a:cxn>
                    <a:cxn ang="0">
                      <a:pos x="14" y="11"/>
                    </a:cxn>
                    <a:cxn ang="0">
                      <a:pos x="27" y="14"/>
                    </a:cxn>
                    <a:cxn ang="0">
                      <a:pos x="41" y="14"/>
                    </a:cxn>
                    <a:cxn ang="0">
                      <a:pos x="53" y="9"/>
                    </a:cxn>
                    <a:cxn ang="0">
                      <a:pos x="58" y="13"/>
                    </a:cxn>
                  </a:cxnLst>
                  <a:rect l="0" t="0" r="r" b="b"/>
                  <a:pathLst>
                    <a:path w="59" h="67">
                      <a:moveTo>
                        <a:pt x="58" y="13"/>
                      </a:moveTo>
                      <a:cubicBezTo>
                        <a:pt x="58" y="20"/>
                        <a:pt x="59" y="27"/>
                        <a:pt x="59" y="34"/>
                      </a:cubicBezTo>
                      <a:cubicBezTo>
                        <a:pt x="58" y="40"/>
                        <a:pt x="53" y="48"/>
                        <a:pt x="49" y="52"/>
                      </a:cubicBezTo>
                      <a:cubicBezTo>
                        <a:pt x="49" y="52"/>
                        <a:pt x="48" y="52"/>
                        <a:pt x="48" y="51"/>
                      </a:cubicBezTo>
                      <a:cubicBezTo>
                        <a:pt x="46" y="50"/>
                        <a:pt x="46" y="48"/>
                        <a:pt x="43" y="49"/>
                      </a:cubicBezTo>
                      <a:cubicBezTo>
                        <a:pt x="40" y="50"/>
                        <a:pt x="40" y="52"/>
                        <a:pt x="40" y="55"/>
                      </a:cubicBezTo>
                      <a:cubicBezTo>
                        <a:pt x="40" y="58"/>
                        <a:pt x="39" y="65"/>
                        <a:pt x="36" y="67"/>
                      </a:cubicBezTo>
                      <a:cubicBezTo>
                        <a:pt x="33" y="65"/>
                        <a:pt x="31" y="62"/>
                        <a:pt x="28" y="60"/>
                      </a:cubicBezTo>
                      <a:cubicBezTo>
                        <a:pt x="24" y="58"/>
                        <a:pt x="21" y="57"/>
                        <a:pt x="18" y="54"/>
                      </a:cubicBezTo>
                      <a:cubicBezTo>
                        <a:pt x="14" y="51"/>
                        <a:pt x="14" y="44"/>
                        <a:pt x="12" y="39"/>
                      </a:cubicBezTo>
                      <a:cubicBezTo>
                        <a:pt x="10" y="32"/>
                        <a:pt x="7" y="25"/>
                        <a:pt x="5" y="19"/>
                      </a:cubicBezTo>
                      <a:cubicBezTo>
                        <a:pt x="4" y="16"/>
                        <a:pt x="0" y="2"/>
                        <a:pt x="4" y="0"/>
                      </a:cubicBezTo>
                      <a:cubicBezTo>
                        <a:pt x="8" y="3"/>
                        <a:pt x="10" y="8"/>
                        <a:pt x="14" y="11"/>
                      </a:cubicBezTo>
                      <a:cubicBezTo>
                        <a:pt x="18" y="13"/>
                        <a:pt x="22" y="14"/>
                        <a:pt x="27" y="14"/>
                      </a:cubicBezTo>
                      <a:cubicBezTo>
                        <a:pt x="31" y="15"/>
                        <a:pt x="37" y="15"/>
                        <a:pt x="41" y="14"/>
                      </a:cubicBezTo>
                      <a:cubicBezTo>
                        <a:pt x="45" y="13"/>
                        <a:pt x="49" y="7"/>
                        <a:pt x="53" y="9"/>
                      </a:cubicBezTo>
                      <a:lnTo>
                        <a:pt x="58"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2" name="Freeform 43"/>
                <p:cNvSpPr/>
                <p:nvPr/>
              </p:nvSpPr>
              <p:spPr bwMode="auto">
                <a:xfrm>
                  <a:off x="6169015" y="4800599"/>
                  <a:ext cx="1609722" cy="1258887"/>
                </a:xfrm>
                <a:custGeom>
                  <a:avLst/>
                  <a:gdLst/>
                  <a:ahLst/>
                  <a:cxnLst>
                    <a:cxn ang="0">
                      <a:pos x="578" y="376"/>
                    </a:cxn>
                    <a:cxn ang="0">
                      <a:pos x="600" y="341"/>
                    </a:cxn>
                    <a:cxn ang="0">
                      <a:pos x="609" y="278"/>
                    </a:cxn>
                    <a:cxn ang="0">
                      <a:pos x="607" y="223"/>
                    </a:cxn>
                    <a:cxn ang="0">
                      <a:pos x="569" y="201"/>
                    </a:cxn>
                    <a:cxn ang="0">
                      <a:pos x="560" y="185"/>
                    </a:cxn>
                    <a:cxn ang="0">
                      <a:pos x="539" y="148"/>
                    </a:cxn>
                    <a:cxn ang="0">
                      <a:pos x="495" y="96"/>
                    </a:cxn>
                    <a:cxn ang="0">
                      <a:pos x="474" y="55"/>
                    </a:cxn>
                    <a:cxn ang="0">
                      <a:pos x="457" y="22"/>
                    </a:cxn>
                    <a:cxn ang="0">
                      <a:pos x="422" y="102"/>
                    </a:cxn>
                    <a:cxn ang="0">
                      <a:pos x="357" y="78"/>
                    </a:cxn>
                    <a:cxn ang="0">
                      <a:pos x="339" y="58"/>
                    </a:cxn>
                    <a:cxn ang="0">
                      <a:pos x="360" y="32"/>
                    </a:cxn>
                    <a:cxn ang="0">
                      <a:pos x="327" y="21"/>
                    </a:cxn>
                    <a:cxn ang="0">
                      <a:pos x="294" y="7"/>
                    </a:cxn>
                    <a:cxn ang="0">
                      <a:pos x="295" y="17"/>
                    </a:cxn>
                    <a:cxn ang="0">
                      <a:pos x="255" y="43"/>
                    </a:cxn>
                    <a:cxn ang="0">
                      <a:pos x="245" y="70"/>
                    </a:cxn>
                    <a:cxn ang="0">
                      <a:pos x="235" y="72"/>
                    </a:cxn>
                    <a:cxn ang="0">
                      <a:pos x="226" y="57"/>
                    </a:cxn>
                    <a:cxn ang="0">
                      <a:pos x="183" y="62"/>
                    </a:cxn>
                    <a:cxn ang="0">
                      <a:pos x="183" y="92"/>
                    </a:cxn>
                    <a:cxn ang="0">
                      <a:pos x="166" y="98"/>
                    </a:cxn>
                    <a:cxn ang="0">
                      <a:pos x="142" y="115"/>
                    </a:cxn>
                    <a:cxn ang="0">
                      <a:pos x="83" y="150"/>
                    </a:cxn>
                    <a:cxn ang="0">
                      <a:pos x="18" y="187"/>
                    </a:cxn>
                    <a:cxn ang="0">
                      <a:pos x="19" y="239"/>
                    </a:cxn>
                    <a:cxn ang="0">
                      <a:pos x="1" y="241"/>
                    </a:cxn>
                    <a:cxn ang="0">
                      <a:pos x="30" y="303"/>
                    </a:cxn>
                    <a:cxn ang="0">
                      <a:pos x="35" y="375"/>
                    </a:cxn>
                    <a:cxn ang="0">
                      <a:pos x="94" y="392"/>
                    </a:cxn>
                    <a:cxn ang="0">
                      <a:pos x="152" y="379"/>
                    </a:cxn>
                    <a:cxn ang="0">
                      <a:pos x="188" y="356"/>
                    </a:cxn>
                    <a:cxn ang="0">
                      <a:pos x="223" y="346"/>
                    </a:cxn>
                    <a:cxn ang="0">
                      <a:pos x="278" y="340"/>
                    </a:cxn>
                    <a:cxn ang="0">
                      <a:pos x="317" y="350"/>
                    </a:cxn>
                    <a:cxn ang="0">
                      <a:pos x="334" y="388"/>
                    </a:cxn>
                    <a:cxn ang="0">
                      <a:pos x="361" y="373"/>
                    </a:cxn>
                    <a:cxn ang="0">
                      <a:pos x="379" y="364"/>
                    </a:cxn>
                    <a:cxn ang="0">
                      <a:pos x="375" y="402"/>
                    </a:cxn>
                    <a:cxn ang="0">
                      <a:pos x="380" y="414"/>
                    </a:cxn>
                    <a:cxn ang="0">
                      <a:pos x="404" y="427"/>
                    </a:cxn>
                    <a:cxn ang="0">
                      <a:pos x="431" y="460"/>
                    </a:cxn>
                    <a:cxn ang="0">
                      <a:pos x="469" y="469"/>
                    </a:cxn>
                    <a:cxn ang="0">
                      <a:pos x="488" y="463"/>
                    </a:cxn>
                    <a:cxn ang="0">
                      <a:pos x="510" y="477"/>
                    </a:cxn>
                    <a:cxn ang="0">
                      <a:pos x="526" y="458"/>
                    </a:cxn>
                    <a:cxn ang="0">
                      <a:pos x="559" y="438"/>
                    </a:cxn>
                  </a:cxnLst>
                  <a:rect l="0" t="0" r="r" b="b"/>
                  <a:pathLst>
                    <a:path w="613" h="479">
                      <a:moveTo>
                        <a:pt x="565" y="407"/>
                      </a:moveTo>
                      <a:cubicBezTo>
                        <a:pt x="566" y="400"/>
                        <a:pt x="568" y="393"/>
                        <a:pt x="571" y="386"/>
                      </a:cubicBezTo>
                      <a:cubicBezTo>
                        <a:pt x="573" y="382"/>
                        <a:pt x="575" y="379"/>
                        <a:pt x="578" y="376"/>
                      </a:cubicBezTo>
                      <a:cubicBezTo>
                        <a:pt x="581" y="373"/>
                        <a:pt x="585" y="371"/>
                        <a:pt x="588" y="368"/>
                      </a:cubicBezTo>
                      <a:cubicBezTo>
                        <a:pt x="591" y="364"/>
                        <a:pt x="590" y="360"/>
                        <a:pt x="592" y="356"/>
                      </a:cubicBezTo>
                      <a:cubicBezTo>
                        <a:pt x="594" y="350"/>
                        <a:pt x="598" y="347"/>
                        <a:pt x="600" y="341"/>
                      </a:cubicBezTo>
                      <a:cubicBezTo>
                        <a:pt x="601" y="335"/>
                        <a:pt x="604" y="329"/>
                        <a:pt x="607" y="323"/>
                      </a:cubicBezTo>
                      <a:cubicBezTo>
                        <a:pt x="611" y="315"/>
                        <a:pt x="612" y="309"/>
                        <a:pt x="612" y="300"/>
                      </a:cubicBezTo>
                      <a:cubicBezTo>
                        <a:pt x="612" y="292"/>
                        <a:pt x="613" y="285"/>
                        <a:pt x="609" y="278"/>
                      </a:cubicBezTo>
                      <a:cubicBezTo>
                        <a:pt x="606" y="272"/>
                        <a:pt x="603" y="265"/>
                        <a:pt x="604" y="258"/>
                      </a:cubicBezTo>
                      <a:cubicBezTo>
                        <a:pt x="604" y="252"/>
                        <a:pt x="606" y="247"/>
                        <a:pt x="606" y="241"/>
                      </a:cubicBezTo>
                      <a:cubicBezTo>
                        <a:pt x="606" y="235"/>
                        <a:pt x="608" y="229"/>
                        <a:pt x="607" y="223"/>
                      </a:cubicBezTo>
                      <a:cubicBezTo>
                        <a:pt x="604" y="225"/>
                        <a:pt x="601" y="230"/>
                        <a:pt x="598" y="230"/>
                      </a:cubicBezTo>
                      <a:cubicBezTo>
                        <a:pt x="594" y="231"/>
                        <a:pt x="591" y="225"/>
                        <a:pt x="588" y="223"/>
                      </a:cubicBezTo>
                      <a:cubicBezTo>
                        <a:pt x="582" y="216"/>
                        <a:pt x="573" y="209"/>
                        <a:pt x="569" y="201"/>
                      </a:cubicBezTo>
                      <a:cubicBezTo>
                        <a:pt x="567" y="194"/>
                        <a:pt x="571" y="186"/>
                        <a:pt x="565" y="182"/>
                      </a:cubicBezTo>
                      <a:cubicBezTo>
                        <a:pt x="565" y="181"/>
                        <a:pt x="561" y="179"/>
                        <a:pt x="560" y="180"/>
                      </a:cubicBezTo>
                      <a:cubicBezTo>
                        <a:pt x="559" y="180"/>
                        <a:pt x="560" y="184"/>
                        <a:pt x="560" y="185"/>
                      </a:cubicBezTo>
                      <a:cubicBezTo>
                        <a:pt x="559" y="191"/>
                        <a:pt x="555" y="189"/>
                        <a:pt x="552" y="186"/>
                      </a:cubicBezTo>
                      <a:cubicBezTo>
                        <a:pt x="548" y="182"/>
                        <a:pt x="547" y="177"/>
                        <a:pt x="546" y="172"/>
                      </a:cubicBezTo>
                      <a:cubicBezTo>
                        <a:pt x="544" y="165"/>
                        <a:pt x="543" y="154"/>
                        <a:pt x="539" y="148"/>
                      </a:cubicBezTo>
                      <a:cubicBezTo>
                        <a:pt x="533" y="141"/>
                        <a:pt x="523" y="141"/>
                        <a:pt x="516" y="138"/>
                      </a:cubicBezTo>
                      <a:cubicBezTo>
                        <a:pt x="509" y="134"/>
                        <a:pt x="504" y="127"/>
                        <a:pt x="500" y="120"/>
                      </a:cubicBezTo>
                      <a:cubicBezTo>
                        <a:pt x="497" y="113"/>
                        <a:pt x="499" y="104"/>
                        <a:pt x="495" y="96"/>
                      </a:cubicBezTo>
                      <a:cubicBezTo>
                        <a:pt x="492" y="89"/>
                        <a:pt x="490" y="82"/>
                        <a:pt x="490" y="75"/>
                      </a:cubicBezTo>
                      <a:cubicBezTo>
                        <a:pt x="489" y="67"/>
                        <a:pt x="485" y="62"/>
                        <a:pt x="478" y="58"/>
                      </a:cubicBezTo>
                      <a:cubicBezTo>
                        <a:pt x="477" y="57"/>
                        <a:pt x="475" y="55"/>
                        <a:pt x="474" y="55"/>
                      </a:cubicBezTo>
                      <a:cubicBezTo>
                        <a:pt x="471" y="55"/>
                        <a:pt x="473" y="57"/>
                        <a:pt x="470" y="57"/>
                      </a:cubicBezTo>
                      <a:cubicBezTo>
                        <a:pt x="467" y="58"/>
                        <a:pt x="465" y="50"/>
                        <a:pt x="464" y="48"/>
                      </a:cubicBezTo>
                      <a:cubicBezTo>
                        <a:pt x="460" y="40"/>
                        <a:pt x="459" y="31"/>
                        <a:pt x="457" y="22"/>
                      </a:cubicBezTo>
                      <a:cubicBezTo>
                        <a:pt x="455" y="14"/>
                        <a:pt x="451" y="6"/>
                        <a:pt x="447" y="0"/>
                      </a:cubicBezTo>
                      <a:cubicBezTo>
                        <a:pt x="436" y="16"/>
                        <a:pt x="436" y="36"/>
                        <a:pt x="434" y="55"/>
                      </a:cubicBezTo>
                      <a:cubicBezTo>
                        <a:pt x="432" y="71"/>
                        <a:pt x="430" y="88"/>
                        <a:pt x="422" y="102"/>
                      </a:cubicBezTo>
                      <a:cubicBezTo>
                        <a:pt x="418" y="109"/>
                        <a:pt x="413" y="112"/>
                        <a:pt x="405" y="107"/>
                      </a:cubicBezTo>
                      <a:cubicBezTo>
                        <a:pt x="398" y="102"/>
                        <a:pt x="389" y="99"/>
                        <a:pt x="380" y="95"/>
                      </a:cubicBezTo>
                      <a:cubicBezTo>
                        <a:pt x="372" y="91"/>
                        <a:pt x="363" y="85"/>
                        <a:pt x="357" y="78"/>
                      </a:cubicBezTo>
                      <a:cubicBezTo>
                        <a:pt x="353" y="75"/>
                        <a:pt x="350" y="71"/>
                        <a:pt x="346" y="69"/>
                      </a:cubicBezTo>
                      <a:cubicBezTo>
                        <a:pt x="343" y="67"/>
                        <a:pt x="337" y="68"/>
                        <a:pt x="334" y="66"/>
                      </a:cubicBezTo>
                      <a:cubicBezTo>
                        <a:pt x="329" y="62"/>
                        <a:pt x="336" y="60"/>
                        <a:pt x="339" y="58"/>
                      </a:cubicBezTo>
                      <a:cubicBezTo>
                        <a:pt x="341" y="56"/>
                        <a:pt x="345" y="53"/>
                        <a:pt x="347" y="50"/>
                      </a:cubicBezTo>
                      <a:cubicBezTo>
                        <a:pt x="349" y="47"/>
                        <a:pt x="350" y="43"/>
                        <a:pt x="353" y="40"/>
                      </a:cubicBezTo>
                      <a:cubicBezTo>
                        <a:pt x="355" y="37"/>
                        <a:pt x="357" y="34"/>
                        <a:pt x="360" y="32"/>
                      </a:cubicBezTo>
                      <a:cubicBezTo>
                        <a:pt x="363" y="28"/>
                        <a:pt x="364" y="27"/>
                        <a:pt x="361" y="23"/>
                      </a:cubicBezTo>
                      <a:cubicBezTo>
                        <a:pt x="358" y="20"/>
                        <a:pt x="355" y="20"/>
                        <a:pt x="351" y="21"/>
                      </a:cubicBezTo>
                      <a:cubicBezTo>
                        <a:pt x="343" y="22"/>
                        <a:pt x="335" y="24"/>
                        <a:pt x="327" y="21"/>
                      </a:cubicBezTo>
                      <a:cubicBezTo>
                        <a:pt x="323" y="20"/>
                        <a:pt x="319" y="19"/>
                        <a:pt x="315" y="17"/>
                      </a:cubicBezTo>
                      <a:cubicBezTo>
                        <a:pt x="311" y="15"/>
                        <a:pt x="307" y="15"/>
                        <a:pt x="304" y="13"/>
                      </a:cubicBezTo>
                      <a:cubicBezTo>
                        <a:pt x="300" y="10"/>
                        <a:pt x="299" y="7"/>
                        <a:pt x="294" y="7"/>
                      </a:cubicBezTo>
                      <a:cubicBezTo>
                        <a:pt x="293" y="7"/>
                        <a:pt x="291" y="7"/>
                        <a:pt x="290" y="8"/>
                      </a:cubicBezTo>
                      <a:cubicBezTo>
                        <a:pt x="289" y="8"/>
                        <a:pt x="287" y="10"/>
                        <a:pt x="287" y="12"/>
                      </a:cubicBezTo>
                      <a:cubicBezTo>
                        <a:pt x="287" y="16"/>
                        <a:pt x="293" y="15"/>
                        <a:pt x="295" y="17"/>
                      </a:cubicBezTo>
                      <a:cubicBezTo>
                        <a:pt x="299" y="21"/>
                        <a:pt x="299" y="25"/>
                        <a:pt x="293" y="26"/>
                      </a:cubicBezTo>
                      <a:cubicBezTo>
                        <a:pt x="287" y="27"/>
                        <a:pt x="279" y="25"/>
                        <a:pt x="273" y="26"/>
                      </a:cubicBezTo>
                      <a:cubicBezTo>
                        <a:pt x="265" y="29"/>
                        <a:pt x="259" y="36"/>
                        <a:pt x="255" y="43"/>
                      </a:cubicBezTo>
                      <a:cubicBezTo>
                        <a:pt x="252" y="48"/>
                        <a:pt x="248" y="58"/>
                        <a:pt x="253" y="62"/>
                      </a:cubicBezTo>
                      <a:cubicBezTo>
                        <a:pt x="256" y="64"/>
                        <a:pt x="259" y="67"/>
                        <a:pt x="254" y="70"/>
                      </a:cubicBezTo>
                      <a:cubicBezTo>
                        <a:pt x="253" y="71"/>
                        <a:pt x="246" y="71"/>
                        <a:pt x="245" y="70"/>
                      </a:cubicBezTo>
                      <a:cubicBezTo>
                        <a:pt x="243" y="69"/>
                        <a:pt x="244" y="67"/>
                        <a:pt x="242" y="66"/>
                      </a:cubicBezTo>
                      <a:cubicBezTo>
                        <a:pt x="240" y="65"/>
                        <a:pt x="238" y="66"/>
                        <a:pt x="237" y="67"/>
                      </a:cubicBezTo>
                      <a:cubicBezTo>
                        <a:pt x="236" y="68"/>
                        <a:pt x="236" y="71"/>
                        <a:pt x="235" y="72"/>
                      </a:cubicBezTo>
                      <a:cubicBezTo>
                        <a:pt x="234" y="73"/>
                        <a:pt x="233" y="75"/>
                        <a:pt x="232" y="76"/>
                      </a:cubicBezTo>
                      <a:cubicBezTo>
                        <a:pt x="228" y="80"/>
                        <a:pt x="226" y="77"/>
                        <a:pt x="226" y="73"/>
                      </a:cubicBezTo>
                      <a:cubicBezTo>
                        <a:pt x="226" y="66"/>
                        <a:pt x="232" y="63"/>
                        <a:pt x="226" y="57"/>
                      </a:cubicBezTo>
                      <a:cubicBezTo>
                        <a:pt x="221" y="53"/>
                        <a:pt x="215" y="47"/>
                        <a:pt x="208" y="48"/>
                      </a:cubicBezTo>
                      <a:cubicBezTo>
                        <a:pt x="204" y="49"/>
                        <a:pt x="199" y="53"/>
                        <a:pt x="195" y="55"/>
                      </a:cubicBezTo>
                      <a:cubicBezTo>
                        <a:pt x="191" y="58"/>
                        <a:pt x="187" y="60"/>
                        <a:pt x="183" y="62"/>
                      </a:cubicBezTo>
                      <a:cubicBezTo>
                        <a:pt x="179" y="65"/>
                        <a:pt x="178" y="68"/>
                        <a:pt x="176" y="71"/>
                      </a:cubicBezTo>
                      <a:cubicBezTo>
                        <a:pt x="174" y="76"/>
                        <a:pt x="175" y="77"/>
                        <a:pt x="177" y="81"/>
                      </a:cubicBezTo>
                      <a:cubicBezTo>
                        <a:pt x="178" y="83"/>
                        <a:pt x="185" y="90"/>
                        <a:pt x="183" y="92"/>
                      </a:cubicBezTo>
                      <a:cubicBezTo>
                        <a:pt x="181" y="94"/>
                        <a:pt x="173" y="89"/>
                        <a:pt x="171" y="88"/>
                      </a:cubicBezTo>
                      <a:cubicBezTo>
                        <a:pt x="167" y="87"/>
                        <a:pt x="159" y="85"/>
                        <a:pt x="161" y="91"/>
                      </a:cubicBezTo>
                      <a:cubicBezTo>
                        <a:pt x="162" y="94"/>
                        <a:pt x="165" y="95"/>
                        <a:pt x="166" y="98"/>
                      </a:cubicBezTo>
                      <a:cubicBezTo>
                        <a:pt x="167" y="101"/>
                        <a:pt x="167" y="103"/>
                        <a:pt x="167" y="106"/>
                      </a:cubicBezTo>
                      <a:cubicBezTo>
                        <a:pt x="158" y="107"/>
                        <a:pt x="157" y="94"/>
                        <a:pt x="149" y="95"/>
                      </a:cubicBezTo>
                      <a:cubicBezTo>
                        <a:pt x="138" y="96"/>
                        <a:pt x="143" y="108"/>
                        <a:pt x="142" y="115"/>
                      </a:cubicBezTo>
                      <a:cubicBezTo>
                        <a:pt x="141" y="123"/>
                        <a:pt x="132" y="130"/>
                        <a:pt x="125" y="135"/>
                      </a:cubicBezTo>
                      <a:cubicBezTo>
                        <a:pt x="118" y="139"/>
                        <a:pt x="112" y="145"/>
                        <a:pt x="103" y="146"/>
                      </a:cubicBezTo>
                      <a:cubicBezTo>
                        <a:pt x="97" y="147"/>
                        <a:pt x="90" y="149"/>
                        <a:pt x="83" y="150"/>
                      </a:cubicBezTo>
                      <a:cubicBezTo>
                        <a:pt x="72" y="152"/>
                        <a:pt x="61" y="157"/>
                        <a:pt x="50" y="161"/>
                      </a:cubicBezTo>
                      <a:cubicBezTo>
                        <a:pt x="47" y="163"/>
                        <a:pt x="42" y="165"/>
                        <a:pt x="39" y="167"/>
                      </a:cubicBezTo>
                      <a:cubicBezTo>
                        <a:pt x="31" y="173"/>
                        <a:pt x="23" y="179"/>
                        <a:pt x="18" y="187"/>
                      </a:cubicBezTo>
                      <a:cubicBezTo>
                        <a:pt x="13" y="196"/>
                        <a:pt x="8" y="204"/>
                        <a:pt x="8" y="215"/>
                      </a:cubicBezTo>
                      <a:cubicBezTo>
                        <a:pt x="8" y="220"/>
                        <a:pt x="9" y="223"/>
                        <a:pt x="11" y="228"/>
                      </a:cubicBezTo>
                      <a:cubicBezTo>
                        <a:pt x="13" y="232"/>
                        <a:pt x="17" y="234"/>
                        <a:pt x="19" y="239"/>
                      </a:cubicBezTo>
                      <a:cubicBezTo>
                        <a:pt x="20" y="241"/>
                        <a:pt x="21" y="246"/>
                        <a:pt x="19" y="248"/>
                      </a:cubicBezTo>
                      <a:cubicBezTo>
                        <a:pt x="16" y="252"/>
                        <a:pt x="12" y="244"/>
                        <a:pt x="10" y="242"/>
                      </a:cubicBezTo>
                      <a:cubicBezTo>
                        <a:pt x="7" y="239"/>
                        <a:pt x="2" y="235"/>
                        <a:pt x="1" y="241"/>
                      </a:cubicBezTo>
                      <a:cubicBezTo>
                        <a:pt x="0" y="245"/>
                        <a:pt x="4" y="250"/>
                        <a:pt x="6" y="254"/>
                      </a:cubicBezTo>
                      <a:cubicBezTo>
                        <a:pt x="10" y="262"/>
                        <a:pt x="17" y="268"/>
                        <a:pt x="21" y="277"/>
                      </a:cubicBezTo>
                      <a:cubicBezTo>
                        <a:pt x="25" y="285"/>
                        <a:pt x="28" y="294"/>
                        <a:pt x="30" y="303"/>
                      </a:cubicBezTo>
                      <a:cubicBezTo>
                        <a:pt x="32" y="321"/>
                        <a:pt x="41" y="337"/>
                        <a:pt x="42" y="356"/>
                      </a:cubicBezTo>
                      <a:cubicBezTo>
                        <a:pt x="42" y="360"/>
                        <a:pt x="42" y="363"/>
                        <a:pt x="42" y="367"/>
                      </a:cubicBezTo>
                      <a:cubicBezTo>
                        <a:pt x="41" y="372"/>
                        <a:pt x="40" y="373"/>
                        <a:pt x="35" y="375"/>
                      </a:cubicBezTo>
                      <a:cubicBezTo>
                        <a:pt x="26" y="379"/>
                        <a:pt x="36" y="390"/>
                        <a:pt x="42" y="393"/>
                      </a:cubicBezTo>
                      <a:cubicBezTo>
                        <a:pt x="50" y="398"/>
                        <a:pt x="60" y="403"/>
                        <a:pt x="70" y="402"/>
                      </a:cubicBezTo>
                      <a:cubicBezTo>
                        <a:pt x="80" y="402"/>
                        <a:pt x="86" y="396"/>
                        <a:pt x="94" y="392"/>
                      </a:cubicBezTo>
                      <a:cubicBezTo>
                        <a:pt x="98" y="390"/>
                        <a:pt x="102" y="388"/>
                        <a:pt x="106" y="385"/>
                      </a:cubicBezTo>
                      <a:cubicBezTo>
                        <a:pt x="110" y="381"/>
                        <a:pt x="113" y="381"/>
                        <a:pt x="118" y="380"/>
                      </a:cubicBezTo>
                      <a:cubicBezTo>
                        <a:pt x="129" y="379"/>
                        <a:pt x="141" y="379"/>
                        <a:pt x="152" y="379"/>
                      </a:cubicBezTo>
                      <a:cubicBezTo>
                        <a:pt x="155" y="379"/>
                        <a:pt x="159" y="380"/>
                        <a:pt x="162" y="379"/>
                      </a:cubicBezTo>
                      <a:cubicBezTo>
                        <a:pt x="165" y="378"/>
                        <a:pt x="168" y="373"/>
                        <a:pt x="169" y="370"/>
                      </a:cubicBezTo>
                      <a:cubicBezTo>
                        <a:pt x="173" y="362"/>
                        <a:pt x="179" y="358"/>
                        <a:pt x="188" y="356"/>
                      </a:cubicBezTo>
                      <a:cubicBezTo>
                        <a:pt x="194" y="354"/>
                        <a:pt x="200" y="351"/>
                        <a:pt x="207" y="350"/>
                      </a:cubicBezTo>
                      <a:cubicBezTo>
                        <a:pt x="209" y="350"/>
                        <a:pt x="210" y="350"/>
                        <a:pt x="212" y="350"/>
                      </a:cubicBezTo>
                      <a:cubicBezTo>
                        <a:pt x="215" y="349"/>
                        <a:pt x="219" y="347"/>
                        <a:pt x="223" y="346"/>
                      </a:cubicBezTo>
                      <a:cubicBezTo>
                        <a:pt x="228" y="345"/>
                        <a:pt x="232" y="344"/>
                        <a:pt x="237" y="343"/>
                      </a:cubicBezTo>
                      <a:cubicBezTo>
                        <a:pt x="241" y="343"/>
                        <a:pt x="247" y="342"/>
                        <a:pt x="251" y="341"/>
                      </a:cubicBezTo>
                      <a:cubicBezTo>
                        <a:pt x="259" y="339"/>
                        <a:pt x="270" y="338"/>
                        <a:pt x="278" y="340"/>
                      </a:cubicBezTo>
                      <a:cubicBezTo>
                        <a:pt x="288" y="343"/>
                        <a:pt x="297" y="346"/>
                        <a:pt x="307" y="348"/>
                      </a:cubicBezTo>
                      <a:cubicBezTo>
                        <a:pt x="309" y="349"/>
                        <a:pt x="311" y="349"/>
                        <a:pt x="313" y="349"/>
                      </a:cubicBezTo>
                      <a:cubicBezTo>
                        <a:pt x="314" y="349"/>
                        <a:pt x="316" y="350"/>
                        <a:pt x="317" y="350"/>
                      </a:cubicBezTo>
                      <a:cubicBezTo>
                        <a:pt x="318" y="351"/>
                        <a:pt x="319" y="351"/>
                        <a:pt x="320" y="351"/>
                      </a:cubicBezTo>
                      <a:cubicBezTo>
                        <a:pt x="323" y="354"/>
                        <a:pt x="325" y="362"/>
                        <a:pt x="326" y="366"/>
                      </a:cubicBezTo>
                      <a:cubicBezTo>
                        <a:pt x="328" y="374"/>
                        <a:pt x="330" y="381"/>
                        <a:pt x="334" y="388"/>
                      </a:cubicBezTo>
                      <a:cubicBezTo>
                        <a:pt x="339" y="397"/>
                        <a:pt x="341" y="402"/>
                        <a:pt x="352" y="401"/>
                      </a:cubicBezTo>
                      <a:cubicBezTo>
                        <a:pt x="353" y="394"/>
                        <a:pt x="350" y="387"/>
                        <a:pt x="355" y="381"/>
                      </a:cubicBezTo>
                      <a:cubicBezTo>
                        <a:pt x="357" y="378"/>
                        <a:pt x="360" y="376"/>
                        <a:pt x="361" y="373"/>
                      </a:cubicBezTo>
                      <a:cubicBezTo>
                        <a:pt x="363" y="369"/>
                        <a:pt x="365" y="366"/>
                        <a:pt x="367" y="363"/>
                      </a:cubicBezTo>
                      <a:cubicBezTo>
                        <a:pt x="369" y="360"/>
                        <a:pt x="371" y="356"/>
                        <a:pt x="374" y="356"/>
                      </a:cubicBezTo>
                      <a:cubicBezTo>
                        <a:pt x="380" y="355"/>
                        <a:pt x="379" y="360"/>
                        <a:pt x="379" y="364"/>
                      </a:cubicBezTo>
                      <a:cubicBezTo>
                        <a:pt x="378" y="371"/>
                        <a:pt x="373" y="378"/>
                        <a:pt x="368" y="383"/>
                      </a:cubicBezTo>
                      <a:cubicBezTo>
                        <a:pt x="364" y="388"/>
                        <a:pt x="360" y="397"/>
                        <a:pt x="361" y="404"/>
                      </a:cubicBezTo>
                      <a:cubicBezTo>
                        <a:pt x="366" y="404"/>
                        <a:pt x="371" y="406"/>
                        <a:pt x="375" y="402"/>
                      </a:cubicBezTo>
                      <a:cubicBezTo>
                        <a:pt x="377" y="399"/>
                        <a:pt x="376" y="389"/>
                        <a:pt x="380" y="388"/>
                      </a:cubicBezTo>
                      <a:cubicBezTo>
                        <a:pt x="384" y="387"/>
                        <a:pt x="386" y="399"/>
                        <a:pt x="386" y="402"/>
                      </a:cubicBezTo>
                      <a:cubicBezTo>
                        <a:pt x="385" y="407"/>
                        <a:pt x="381" y="410"/>
                        <a:pt x="380" y="414"/>
                      </a:cubicBezTo>
                      <a:cubicBezTo>
                        <a:pt x="385" y="415"/>
                        <a:pt x="388" y="414"/>
                        <a:pt x="392" y="413"/>
                      </a:cubicBezTo>
                      <a:cubicBezTo>
                        <a:pt x="397" y="411"/>
                        <a:pt x="395" y="414"/>
                        <a:pt x="397" y="418"/>
                      </a:cubicBezTo>
                      <a:cubicBezTo>
                        <a:pt x="399" y="421"/>
                        <a:pt x="402" y="424"/>
                        <a:pt x="404" y="427"/>
                      </a:cubicBezTo>
                      <a:cubicBezTo>
                        <a:pt x="406" y="430"/>
                        <a:pt x="405" y="433"/>
                        <a:pt x="405" y="437"/>
                      </a:cubicBezTo>
                      <a:cubicBezTo>
                        <a:pt x="406" y="445"/>
                        <a:pt x="411" y="453"/>
                        <a:pt x="418" y="456"/>
                      </a:cubicBezTo>
                      <a:cubicBezTo>
                        <a:pt x="422" y="458"/>
                        <a:pt x="427" y="459"/>
                        <a:pt x="431" y="460"/>
                      </a:cubicBezTo>
                      <a:cubicBezTo>
                        <a:pt x="436" y="462"/>
                        <a:pt x="441" y="462"/>
                        <a:pt x="446" y="463"/>
                      </a:cubicBezTo>
                      <a:cubicBezTo>
                        <a:pt x="447" y="463"/>
                        <a:pt x="448" y="464"/>
                        <a:pt x="449" y="464"/>
                      </a:cubicBezTo>
                      <a:cubicBezTo>
                        <a:pt x="453" y="470"/>
                        <a:pt x="463" y="473"/>
                        <a:pt x="469" y="469"/>
                      </a:cubicBezTo>
                      <a:cubicBezTo>
                        <a:pt x="473" y="467"/>
                        <a:pt x="475" y="464"/>
                        <a:pt x="479" y="461"/>
                      </a:cubicBezTo>
                      <a:cubicBezTo>
                        <a:pt x="481" y="460"/>
                        <a:pt x="485" y="454"/>
                        <a:pt x="486" y="456"/>
                      </a:cubicBezTo>
                      <a:cubicBezTo>
                        <a:pt x="487" y="457"/>
                        <a:pt x="487" y="461"/>
                        <a:pt x="488" y="463"/>
                      </a:cubicBezTo>
                      <a:cubicBezTo>
                        <a:pt x="489" y="465"/>
                        <a:pt x="491" y="467"/>
                        <a:pt x="492" y="468"/>
                      </a:cubicBezTo>
                      <a:cubicBezTo>
                        <a:pt x="495" y="471"/>
                        <a:pt x="497" y="476"/>
                        <a:pt x="501" y="477"/>
                      </a:cubicBezTo>
                      <a:cubicBezTo>
                        <a:pt x="503" y="479"/>
                        <a:pt x="508" y="479"/>
                        <a:pt x="510" y="477"/>
                      </a:cubicBezTo>
                      <a:cubicBezTo>
                        <a:pt x="511" y="476"/>
                        <a:pt x="511" y="474"/>
                        <a:pt x="512" y="472"/>
                      </a:cubicBezTo>
                      <a:cubicBezTo>
                        <a:pt x="513" y="470"/>
                        <a:pt x="515" y="469"/>
                        <a:pt x="516" y="468"/>
                      </a:cubicBezTo>
                      <a:cubicBezTo>
                        <a:pt x="520" y="464"/>
                        <a:pt x="523" y="462"/>
                        <a:pt x="526" y="458"/>
                      </a:cubicBezTo>
                      <a:cubicBezTo>
                        <a:pt x="528" y="455"/>
                        <a:pt x="529" y="455"/>
                        <a:pt x="533" y="455"/>
                      </a:cubicBezTo>
                      <a:cubicBezTo>
                        <a:pt x="539" y="456"/>
                        <a:pt x="546" y="457"/>
                        <a:pt x="551" y="453"/>
                      </a:cubicBezTo>
                      <a:cubicBezTo>
                        <a:pt x="557" y="450"/>
                        <a:pt x="558" y="443"/>
                        <a:pt x="559" y="438"/>
                      </a:cubicBezTo>
                      <a:cubicBezTo>
                        <a:pt x="561" y="427"/>
                        <a:pt x="563" y="417"/>
                        <a:pt x="565" y="40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3" name="Freeform 44"/>
                <p:cNvSpPr/>
                <p:nvPr/>
              </p:nvSpPr>
              <p:spPr bwMode="auto">
                <a:xfrm>
                  <a:off x="7321538" y="1868487"/>
                  <a:ext cx="100012" cy="449262"/>
                </a:xfrm>
                <a:custGeom>
                  <a:avLst/>
                  <a:gdLst/>
                  <a:ahLst/>
                  <a:cxnLst>
                    <a:cxn ang="0">
                      <a:pos x="37" y="112"/>
                    </a:cxn>
                    <a:cxn ang="0">
                      <a:pos x="35" y="89"/>
                    </a:cxn>
                    <a:cxn ang="0">
                      <a:pos x="26" y="62"/>
                    </a:cxn>
                    <a:cxn ang="0">
                      <a:pos x="21" y="39"/>
                    </a:cxn>
                    <a:cxn ang="0">
                      <a:pos x="22" y="17"/>
                    </a:cxn>
                    <a:cxn ang="0">
                      <a:pos x="24" y="8"/>
                    </a:cxn>
                    <a:cxn ang="0">
                      <a:pos x="18" y="1"/>
                    </a:cxn>
                    <a:cxn ang="0">
                      <a:pos x="10" y="7"/>
                    </a:cxn>
                    <a:cxn ang="0">
                      <a:pos x="7" y="19"/>
                    </a:cxn>
                    <a:cxn ang="0">
                      <a:pos x="1" y="42"/>
                    </a:cxn>
                    <a:cxn ang="0">
                      <a:pos x="0" y="67"/>
                    </a:cxn>
                    <a:cxn ang="0">
                      <a:pos x="1" y="119"/>
                    </a:cxn>
                    <a:cxn ang="0">
                      <a:pos x="1" y="164"/>
                    </a:cxn>
                    <a:cxn ang="0">
                      <a:pos x="0" y="170"/>
                    </a:cxn>
                    <a:cxn ang="0">
                      <a:pos x="9" y="168"/>
                    </a:cxn>
                    <a:cxn ang="0">
                      <a:pos x="20" y="169"/>
                    </a:cxn>
                    <a:cxn ang="0">
                      <a:pos x="20" y="160"/>
                    </a:cxn>
                    <a:cxn ang="0">
                      <a:pos x="18" y="153"/>
                    </a:cxn>
                    <a:cxn ang="0">
                      <a:pos x="17" y="143"/>
                    </a:cxn>
                    <a:cxn ang="0">
                      <a:pos x="15" y="134"/>
                    </a:cxn>
                    <a:cxn ang="0">
                      <a:pos x="16" y="115"/>
                    </a:cxn>
                    <a:cxn ang="0">
                      <a:pos x="34" y="110"/>
                    </a:cxn>
                    <a:cxn ang="0">
                      <a:pos x="37" y="112"/>
                    </a:cxn>
                  </a:cxnLst>
                  <a:rect l="0" t="0" r="r" b="b"/>
                  <a:pathLst>
                    <a:path w="38" h="171">
                      <a:moveTo>
                        <a:pt x="37" y="112"/>
                      </a:moveTo>
                      <a:cubicBezTo>
                        <a:pt x="37" y="104"/>
                        <a:pt x="38" y="96"/>
                        <a:pt x="35" y="89"/>
                      </a:cubicBezTo>
                      <a:cubicBezTo>
                        <a:pt x="32" y="80"/>
                        <a:pt x="29" y="71"/>
                        <a:pt x="26" y="62"/>
                      </a:cubicBezTo>
                      <a:cubicBezTo>
                        <a:pt x="24" y="54"/>
                        <a:pt x="21" y="48"/>
                        <a:pt x="21" y="39"/>
                      </a:cubicBezTo>
                      <a:cubicBezTo>
                        <a:pt x="21" y="32"/>
                        <a:pt x="20" y="24"/>
                        <a:pt x="22" y="17"/>
                      </a:cubicBezTo>
                      <a:cubicBezTo>
                        <a:pt x="23" y="14"/>
                        <a:pt x="24" y="11"/>
                        <a:pt x="24" y="8"/>
                      </a:cubicBezTo>
                      <a:cubicBezTo>
                        <a:pt x="24" y="3"/>
                        <a:pt x="22" y="2"/>
                        <a:pt x="18" y="1"/>
                      </a:cubicBezTo>
                      <a:cubicBezTo>
                        <a:pt x="12" y="0"/>
                        <a:pt x="12" y="2"/>
                        <a:pt x="10" y="7"/>
                      </a:cubicBezTo>
                      <a:cubicBezTo>
                        <a:pt x="9" y="11"/>
                        <a:pt x="8" y="15"/>
                        <a:pt x="7" y="19"/>
                      </a:cubicBezTo>
                      <a:cubicBezTo>
                        <a:pt x="5" y="27"/>
                        <a:pt x="1" y="34"/>
                        <a:pt x="1" y="42"/>
                      </a:cubicBezTo>
                      <a:cubicBezTo>
                        <a:pt x="1" y="51"/>
                        <a:pt x="0" y="59"/>
                        <a:pt x="0" y="67"/>
                      </a:cubicBezTo>
                      <a:cubicBezTo>
                        <a:pt x="0" y="84"/>
                        <a:pt x="1" y="101"/>
                        <a:pt x="1" y="119"/>
                      </a:cubicBezTo>
                      <a:cubicBezTo>
                        <a:pt x="1" y="133"/>
                        <a:pt x="3" y="149"/>
                        <a:pt x="1" y="164"/>
                      </a:cubicBezTo>
                      <a:cubicBezTo>
                        <a:pt x="1" y="166"/>
                        <a:pt x="0" y="168"/>
                        <a:pt x="0" y="170"/>
                      </a:cubicBezTo>
                      <a:cubicBezTo>
                        <a:pt x="4" y="171"/>
                        <a:pt x="6" y="168"/>
                        <a:pt x="9" y="168"/>
                      </a:cubicBezTo>
                      <a:cubicBezTo>
                        <a:pt x="13" y="167"/>
                        <a:pt x="17" y="169"/>
                        <a:pt x="20" y="169"/>
                      </a:cubicBezTo>
                      <a:cubicBezTo>
                        <a:pt x="22" y="165"/>
                        <a:pt x="22" y="165"/>
                        <a:pt x="20" y="160"/>
                      </a:cubicBezTo>
                      <a:cubicBezTo>
                        <a:pt x="19" y="158"/>
                        <a:pt x="19" y="155"/>
                        <a:pt x="18" y="153"/>
                      </a:cubicBezTo>
                      <a:cubicBezTo>
                        <a:pt x="18" y="149"/>
                        <a:pt x="18" y="146"/>
                        <a:pt x="17" y="143"/>
                      </a:cubicBezTo>
                      <a:cubicBezTo>
                        <a:pt x="15" y="140"/>
                        <a:pt x="15" y="137"/>
                        <a:pt x="15" y="134"/>
                      </a:cubicBezTo>
                      <a:cubicBezTo>
                        <a:pt x="14" y="127"/>
                        <a:pt x="13" y="121"/>
                        <a:pt x="16" y="115"/>
                      </a:cubicBezTo>
                      <a:cubicBezTo>
                        <a:pt x="19" y="109"/>
                        <a:pt x="28" y="105"/>
                        <a:pt x="34" y="110"/>
                      </a:cubicBezTo>
                      <a:lnTo>
                        <a:pt x="37" y="1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4" name="Freeform 45"/>
                <p:cNvSpPr/>
                <p:nvPr/>
              </p:nvSpPr>
              <p:spPr bwMode="auto">
                <a:xfrm>
                  <a:off x="7234226" y="2370137"/>
                  <a:ext cx="219075" cy="176212"/>
                </a:xfrm>
                <a:custGeom>
                  <a:avLst/>
                  <a:gdLst/>
                  <a:ahLst/>
                  <a:cxnLst>
                    <a:cxn ang="0">
                      <a:pos x="37" y="0"/>
                    </a:cxn>
                    <a:cxn ang="0">
                      <a:pos x="44" y="10"/>
                    </a:cxn>
                    <a:cxn ang="0">
                      <a:pos x="52" y="21"/>
                    </a:cxn>
                    <a:cxn ang="0">
                      <a:pos x="72" y="32"/>
                    </a:cxn>
                    <a:cxn ang="0">
                      <a:pos x="82" y="34"/>
                    </a:cxn>
                    <a:cxn ang="0">
                      <a:pos x="76" y="43"/>
                    </a:cxn>
                    <a:cxn ang="0">
                      <a:pos x="62" y="61"/>
                    </a:cxn>
                    <a:cxn ang="0">
                      <a:pos x="42" y="64"/>
                    </a:cxn>
                    <a:cxn ang="0">
                      <a:pos x="22" y="60"/>
                    </a:cxn>
                    <a:cxn ang="0">
                      <a:pos x="12" y="64"/>
                    </a:cxn>
                    <a:cxn ang="0">
                      <a:pos x="2" y="64"/>
                    </a:cxn>
                    <a:cxn ang="0">
                      <a:pos x="2" y="54"/>
                    </a:cxn>
                    <a:cxn ang="0">
                      <a:pos x="9" y="47"/>
                    </a:cxn>
                    <a:cxn ang="0">
                      <a:pos x="27" y="26"/>
                    </a:cxn>
                    <a:cxn ang="0">
                      <a:pos x="35" y="4"/>
                    </a:cxn>
                    <a:cxn ang="0">
                      <a:pos x="37" y="0"/>
                    </a:cxn>
                  </a:cxnLst>
                  <a:rect l="0" t="0" r="r" b="b"/>
                  <a:pathLst>
                    <a:path w="83" h="67">
                      <a:moveTo>
                        <a:pt x="37" y="0"/>
                      </a:moveTo>
                      <a:cubicBezTo>
                        <a:pt x="42" y="2"/>
                        <a:pt x="42" y="5"/>
                        <a:pt x="44" y="10"/>
                      </a:cubicBezTo>
                      <a:cubicBezTo>
                        <a:pt x="46" y="14"/>
                        <a:pt x="49" y="18"/>
                        <a:pt x="52" y="21"/>
                      </a:cubicBezTo>
                      <a:cubicBezTo>
                        <a:pt x="57" y="28"/>
                        <a:pt x="64" y="31"/>
                        <a:pt x="72" y="32"/>
                      </a:cubicBezTo>
                      <a:cubicBezTo>
                        <a:pt x="75" y="32"/>
                        <a:pt x="82" y="32"/>
                        <a:pt x="82" y="34"/>
                      </a:cubicBezTo>
                      <a:cubicBezTo>
                        <a:pt x="83" y="37"/>
                        <a:pt x="78" y="41"/>
                        <a:pt x="76" y="43"/>
                      </a:cubicBezTo>
                      <a:cubicBezTo>
                        <a:pt x="69" y="48"/>
                        <a:pt x="69" y="57"/>
                        <a:pt x="62" y="61"/>
                      </a:cubicBezTo>
                      <a:cubicBezTo>
                        <a:pt x="56" y="65"/>
                        <a:pt x="49" y="67"/>
                        <a:pt x="42" y="64"/>
                      </a:cubicBezTo>
                      <a:cubicBezTo>
                        <a:pt x="37" y="62"/>
                        <a:pt x="29" y="59"/>
                        <a:pt x="22" y="60"/>
                      </a:cubicBezTo>
                      <a:cubicBezTo>
                        <a:pt x="18" y="60"/>
                        <a:pt x="16" y="62"/>
                        <a:pt x="12" y="64"/>
                      </a:cubicBezTo>
                      <a:cubicBezTo>
                        <a:pt x="11" y="64"/>
                        <a:pt x="3" y="66"/>
                        <a:pt x="2" y="64"/>
                      </a:cubicBezTo>
                      <a:cubicBezTo>
                        <a:pt x="0" y="63"/>
                        <a:pt x="2" y="55"/>
                        <a:pt x="2" y="54"/>
                      </a:cubicBezTo>
                      <a:cubicBezTo>
                        <a:pt x="4" y="51"/>
                        <a:pt x="6" y="49"/>
                        <a:pt x="9" y="47"/>
                      </a:cubicBezTo>
                      <a:cubicBezTo>
                        <a:pt x="17" y="41"/>
                        <a:pt x="25" y="35"/>
                        <a:pt x="27" y="26"/>
                      </a:cubicBezTo>
                      <a:cubicBezTo>
                        <a:pt x="29" y="18"/>
                        <a:pt x="32" y="11"/>
                        <a:pt x="35" y="4"/>
                      </a:cubicBezTo>
                      <a:lnTo>
                        <a:pt x="3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5" name="Freeform 46"/>
                <p:cNvSpPr/>
                <p:nvPr/>
              </p:nvSpPr>
              <p:spPr bwMode="auto">
                <a:xfrm>
                  <a:off x="6891326" y="2574925"/>
                  <a:ext cx="419099" cy="409575"/>
                </a:xfrm>
                <a:custGeom>
                  <a:avLst/>
                  <a:gdLst/>
                  <a:ahLst/>
                  <a:cxnLst>
                    <a:cxn ang="0">
                      <a:pos x="149" y="1"/>
                    </a:cxn>
                    <a:cxn ang="0">
                      <a:pos x="156" y="9"/>
                    </a:cxn>
                    <a:cxn ang="0">
                      <a:pos x="159" y="20"/>
                    </a:cxn>
                    <a:cxn ang="0">
                      <a:pos x="159" y="44"/>
                    </a:cxn>
                    <a:cxn ang="0">
                      <a:pos x="151" y="67"/>
                    </a:cxn>
                    <a:cxn ang="0">
                      <a:pos x="148" y="94"/>
                    </a:cxn>
                    <a:cxn ang="0">
                      <a:pos x="143" y="119"/>
                    </a:cxn>
                    <a:cxn ang="0">
                      <a:pos x="140" y="127"/>
                    </a:cxn>
                    <a:cxn ang="0">
                      <a:pos x="132" y="122"/>
                    </a:cxn>
                    <a:cxn ang="0">
                      <a:pos x="123" y="131"/>
                    </a:cxn>
                    <a:cxn ang="0">
                      <a:pos x="110" y="130"/>
                    </a:cxn>
                    <a:cxn ang="0">
                      <a:pos x="89" y="129"/>
                    </a:cxn>
                    <a:cxn ang="0">
                      <a:pos x="82" y="134"/>
                    </a:cxn>
                    <a:cxn ang="0">
                      <a:pos x="78" y="145"/>
                    </a:cxn>
                    <a:cxn ang="0">
                      <a:pos x="63" y="149"/>
                    </a:cxn>
                    <a:cxn ang="0">
                      <a:pos x="52" y="134"/>
                    </a:cxn>
                    <a:cxn ang="0">
                      <a:pos x="27" y="135"/>
                    </a:cxn>
                    <a:cxn ang="0">
                      <a:pos x="15" y="137"/>
                    </a:cxn>
                    <a:cxn ang="0">
                      <a:pos x="4" y="138"/>
                    </a:cxn>
                    <a:cxn ang="0">
                      <a:pos x="8" y="130"/>
                    </a:cxn>
                    <a:cxn ang="0">
                      <a:pos x="16" y="122"/>
                    </a:cxn>
                    <a:cxn ang="0">
                      <a:pos x="25" y="115"/>
                    </a:cxn>
                    <a:cxn ang="0">
                      <a:pos x="34" y="109"/>
                    </a:cxn>
                    <a:cxn ang="0">
                      <a:pos x="60" y="108"/>
                    </a:cxn>
                    <a:cxn ang="0">
                      <a:pos x="71" y="104"/>
                    </a:cxn>
                    <a:cxn ang="0">
                      <a:pos x="78" y="97"/>
                    </a:cxn>
                    <a:cxn ang="0">
                      <a:pos x="87" y="78"/>
                    </a:cxn>
                    <a:cxn ang="0">
                      <a:pos x="95" y="75"/>
                    </a:cxn>
                    <a:cxn ang="0">
                      <a:pos x="102" y="85"/>
                    </a:cxn>
                    <a:cxn ang="0">
                      <a:pos x="113" y="80"/>
                    </a:cxn>
                    <a:cxn ang="0">
                      <a:pos x="119" y="76"/>
                    </a:cxn>
                    <a:cxn ang="0">
                      <a:pos x="126" y="61"/>
                    </a:cxn>
                    <a:cxn ang="0">
                      <a:pos x="127" y="46"/>
                    </a:cxn>
                    <a:cxn ang="0">
                      <a:pos x="129" y="30"/>
                    </a:cxn>
                    <a:cxn ang="0">
                      <a:pos x="129" y="22"/>
                    </a:cxn>
                    <a:cxn ang="0">
                      <a:pos x="132" y="15"/>
                    </a:cxn>
                    <a:cxn ang="0">
                      <a:pos x="149" y="5"/>
                    </a:cxn>
                    <a:cxn ang="0">
                      <a:pos x="149" y="1"/>
                    </a:cxn>
                  </a:cxnLst>
                  <a:rect l="0" t="0" r="r" b="b"/>
                  <a:pathLst>
                    <a:path w="160" h="156">
                      <a:moveTo>
                        <a:pt x="149" y="1"/>
                      </a:moveTo>
                      <a:cubicBezTo>
                        <a:pt x="151" y="0"/>
                        <a:pt x="155" y="6"/>
                        <a:pt x="156" y="9"/>
                      </a:cubicBezTo>
                      <a:cubicBezTo>
                        <a:pt x="157" y="13"/>
                        <a:pt x="159" y="16"/>
                        <a:pt x="159" y="20"/>
                      </a:cubicBezTo>
                      <a:cubicBezTo>
                        <a:pt x="160" y="28"/>
                        <a:pt x="159" y="36"/>
                        <a:pt x="159" y="44"/>
                      </a:cubicBezTo>
                      <a:cubicBezTo>
                        <a:pt x="159" y="53"/>
                        <a:pt x="155" y="59"/>
                        <a:pt x="151" y="67"/>
                      </a:cubicBezTo>
                      <a:cubicBezTo>
                        <a:pt x="148" y="75"/>
                        <a:pt x="150" y="86"/>
                        <a:pt x="148" y="94"/>
                      </a:cubicBezTo>
                      <a:cubicBezTo>
                        <a:pt x="147" y="102"/>
                        <a:pt x="146" y="111"/>
                        <a:pt x="143" y="119"/>
                      </a:cubicBezTo>
                      <a:cubicBezTo>
                        <a:pt x="142" y="121"/>
                        <a:pt x="142" y="125"/>
                        <a:pt x="140" y="127"/>
                      </a:cubicBezTo>
                      <a:cubicBezTo>
                        <a:pt x="136" y="131"/>
                        <a:pt x="136" y="123"/>
                        <a:pt x="132" y="122"/>
                      </a:cubicBezTo>
                      <a:cubicBezTo>
                        <a:pt x="126" y="119"/>
                        <a:pt x="126" y="129"/>
                        <a:pt x="123" y="131"/>
                      </a:cubicBezTo>
                      <a:cubicBezTo>
                        <a:pt x="120" y="133"/>
                        <a:pt x="114" y="131"/>
                        <a:pt x="110" y="130"/>
                      </a:cubicBezTo>
                      <a:cubicBezTo>
                        <a:pt x="104" y="129"/>
                        <a:pt x="96" y="129"/>
                        <a:pt x="89" y="129"/>
                      </a:cubicBezTo>
                      <a:cubicBezTo>
                        <a:pt x="85" y="129"/>
                        <a:pt x="83" y="129"/>
                        <a:pt x="82" y="134"/>
                      </a:cubicBezTo>
                      <a:cubicBezTo>
                        <a:pt x="81" y="138"/>
                        <a:pt x="80" y="141"/>
                        <a:pt x="78" y="145"/>
                      </a:cubicBezTo>
                      <a:cubicBezTo>
                        <a:pt x="75" y="150"/>
                        <a:pt x="68" y="156"/>
                        <a:pt x="63" y="149"/>
                      </a:cubicBezTo>
                      <a:cubicBezTo>
                        <a:pt x="59" y="143"/>
                        <a:pt x="60" y="134"/>
                        <a:pt x="52" y="134"/>
                      </a:cubicBezTo>
                      <a:cubicBezTo>
                        <a:pt x="44" y="133"/>
                        <a:pt x="35" y="133"/>
                        <a:pt x="27" y="135"/>
                      </a:cubicBezTo>
                      <a:cubicBezTo>
                        <a:pt x="23" y="136"/>
                        <a:pt x="19" y="137"/>
                        <a:pt x="15" y="137"/>
                      </a:cubicBezTo>
                      <a:cubicBezTo>
                        <a:pt x="13" y="137"/>
                        <a:pt x="6" y="140"/>
                        <a:pt x="4" y="138"/>
                      </a:cubicBezTo>
                      <a:cubicBezTo>
                        <a:pt x="0" y="136"/>
                        <a:pt x="6" y="131"/>
                        <a:pt x="8" y="130"/>
                      </a:cubicBezTo>
                      <a:cubicBezTo>
                        <a:pt x="11" y="127"/>
                        <a:pt x="14" y="125"/>
                        <a:pt x="16" y="122"/>
                      </a:cubicBezTo>
                      <a:cubicBezTo>
                        <a:pt x="19" y="119"/>
                        <a:pt x="22" y="117"/>
                        <a:pt x="25" y="115"/>
                      </a:cubicBezTo>
                      <a:cubicBezTo>
                        <a:pt x="28" y="112"/>
                        <a:pt x="29" y="110"/>
                        <a:pt x="34" y="109"/>
                      </a:cubicBezTo>
                      <a:cubicBezTo>
                        <a:pt x="42" y="108"/>
                        <a:pt x="52" y="110"/>
                        <a:pt x="60" y="108"/>
                      </a:cubicBezTo>
                      <a:cubicBezTo>
                        <a:pt x="64" y="108"/>
                        <a:pt x="67" y="106"/>
                        <a:pt x="71" y="104"/>
                      </a:cubicBezTo>
                      <a:cubicBezTo>
                        <a:pt x="74" y="103"/>
                        <a:pt x="77" y="102"/>
                        <a:pt x="78" y="97"/>
                      </a:cubicBezTo>
                      <a:cubicBezTo>
                        <a:pt x="81" y="91"/>
                        <a:pt x="83" y="84"/>
                        <a:pt x="87" y="78"/>
                      </a:cubicBezTo>
                      <a:cubicBezTo>
                        <a:pt x="89" y="76"/>
                        <a:pt x="93" y="74"/>
                        <a:pt x="95" y="75"/>
                      </a:cubicBezTo>
                      <a:cubicBezTo>
                        <a:pt x="99" y="77"/>
                        <a:pt x="99" y="83"/>
                        <a:pt x="102" y="85"/>
                      </a:cubicBezTo>
                      <a:cubicBezTo>
                        <a:pt x="105" y="86"/>
                        <a:pt x="111" y="81"/>
                        <a:pt x="113" y="80"/>
                      </a:cubicBezTo>
                      <a:cubicBezTo>
                        <a:pt x="116" y="78"/>
                        <a:pt x="117" y="78"/>
                        <a:pt x="119" y="76"/>
                      </a:cubicBezTo>
                      <a:cubicBezTo>
                        <a:pt x="122" y="71"/>
                        <a:pt x="125" y="66"/>
                        <a:pt x="126" y="61"/>
                      </a:cubicBezTo>
                      <a:cubicBezTo>
                        <a:pt x="128" y="56"/>
                        <a:pt x="127" y="51"/>
                        <a:pt x="127" y="46"/>
                      </a:cubicBezTo>
                      <a:cubicBezTo>
                        <a:pt x="127" y="41"/>
                        <a:pt x="128" y="35"/>
                        <a:pt x="129" y="30"/>
                      </a:cubicBezTo>
                      <a:cubicBezTo>
                        <a:pt x="129" y="28"/>
                        <a:pt x="129" y="25"/>
                        <a:pt x="129" y="22"/>
                      </a:cubicBezTo>
                      <a:cubicBezTo>
                        <a:pt x="130" y="20"/>
                        <a:pt x="132" y="17"/>
                        <a:pt x="132" y="15"/>
                      </a:cubicBezTo>
                      <a:cubicBezTo>
                        <a:pt x="138" y="12"/>
                        <a:pt x="147" y="11"/>
                        <a:pt x="149" y="5"/>
                      </a:cubicBezTo>
                      <a:lnTo>
                        <a:pt x="149"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6" name="Freeform 47"/>
                <p:cNvSpPr/>
                <p:nvPr/>
              </p:nvSpPr>
              <p:spPr bwMode="auto">
                <a:xfrm>
                  <a:off x="6935776" y="2955924"/>
                  <a:ext cx="77787" cy="49212"/>
                </a:xfrm>
                <a:custGeom>
                  <a:avLst/>
                  <a:gdLst/>
                  <a:ahLst/>
                  <a:cxnLst>
                    <a:cxn ang="0">
                      <a:pos x="28" y="1"/>
                    </a:cxn>
                    <a:cxn ang="0">
                      <a:pos x="20" y="4"/>
                    </a:cxn>
                    <a:cxn ang="0">
                      <a:pos x="14" y="7"/>
                    </a:cxn>
                    <a:cxn ang="0">
                      <a:pos x="6" y="17"/>
                    </a:cxn>
                    <a:cxn ang="0">
                      <a:pos x="21" y="14"/>
                    </a:cxn>
                    <a:cxn ang="0">
                      <a:pos x="26" y="9"/>
                    </a:cxn>
                    <a:cxn ang="0">
                      <a:pos x="30" y="3"/>
                    </a:cxn>
                    <a:cxn ang="0">
                      <a:pos x="28" y="1"/>
                    </a:cxn>
                  </a:cxnLst>
                  <a:rect l="0" t="0" r="r" b="b"/>
                  <a:pathLst>
                    <a:path w="30" h="19">
                      <a:moveTo>
                        <a:pt x="28" y="1"/>
                      </a:moveTo>
                      <a:cubicBezTo>
                        <a:pt x="27" y="0"/>
                        <a:pt x="22" y="4"/>
                        <a:pt x="20" y="4"/>
                      </a:cubicBezTo>
                      <a:cubicBezTo>
                        <a:pt x="18" y="5"/>
                        <a:pt x="16" y="6"/>
                        <a:pt x="14" y="7"/>
                      </a:cubicBezTo>
                      <a:cubicBezTo>
                        <a:pt x="11" y="8"/>
                        <a:pt x="0" y="13"/>
                        <a:pt x="6" y="17"/>
                      </a:cubicBezTo>
                      <a:cubicBezTo>
                        <a:pt x="9" y="19"/>
                        <a:pt x="19" y="16"/>
                        <a:pt x="21" y="14"/>
                      </a:cubicBezTo>
                      <a:cubicBezTo>
                        <a:pt x="23" y="13"/>
                        <a:pt x="24" y="11"/>
                        <a:pt x="26" y="9"/>
                      </a:cubicBezTo>
                      <a:cubicBezTo>
                        <a:pt x="29" y="7"/>
                        <a:pt x="30" y="7"/>
                        <a:pt x="30" y="3"/>
                      </a:cubicBezTo>
                      <a:lnTo>
                        <a:pt x="28"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7" name="Freeform 48"/>
                <p:cNvSpPr/>
                <p:nvPr/>
              </p:nvSpPr>
              <p:spPr bwMode="auto">
                <a:xfrm>
                  <a:off x="6838939" y="2967036"/>
                  <a:ext cx="76200" cy="106362"/>
                </a:xfrm>
                <a:custGeom>
                  <a:avLst/>
                  <a:gdLst/>
                  <a:ahLst/>
                  <a:cxnLst>
                    <a:cxn ang="0">
                      <a:pos x="29" y="14"/>
                    </a:cxn>
                    <a:cxn ang="0">
                      <a:pos x="26" y="33"/>
                    </a:cxn>
                    <a:cxn ang="0">
                      <a:pos x="22" y="41"/>
                    </a:cxn>
                    <a:cxn ang="0">
                      <a:pos x="15" y="33"/>
                    </a:cxn>
                    <a:cxn ang="0">
                      <a:pos x="8" y="23"/>
                    </a:cxn>
                    <a:cxn ang="0">
                      <a:pos x="1" y="14"/>
                    </a:cxn>
                    <a:cxn ang="0">
                      <a:pos x="4" y="6"/>
                    </a:cxn>
                    <a:cxn ang="0">
                      <a:pos x="15" y="2"/>
                    </a:cxn>
                    <a:cxn ang="0">
                      <a:pos x="29" y="14"/>
                    </a:cxn>
                  </a:cxnLst>
                  <a:rect l="0" t="0" r="r" b="b"/>
                  <a:pathLst>
                    <a:path w="29" h="41">
                      <a:moveTo>
                        <a:pt x="29" y="14"/>
                      </a:moveTo>
                      <a:cubicBezTo>
                        <a:pt x="29" y="21"/>
                        <a:pt x="29" y="27"/>
                        <a:pt x="26" y="33"/>
                      </a:cubicBezTo>
                      <a:cubicBezTo>
                        <a:pt x="26" y="35"/>
                        <a:pt x="25" y="41"/>
                        <a:pt x="22" y="41"/>
                      </a:cubicBezTo>
                      <a:cubicBezTo>
                        <a:pt x="19" y="41"/>
                        <a:pt x="16" y="35"/>
                        <a:pt x="15" y="33"/>
                      </a:cubicBezTo>
                      <a:cubicBezTo>
                        <a:pt x="13" y="29"/>
                        <a:pt x="12" y="26"/>
                        <a:pt x="8" y="23"/>
                      </a:cubicBezTo>
                      <a:cubicBezTo>
                        <a:pt x="5" y="20"/>
                        <a:pt x="2" y="19"/>
                        <a:pt x="1" y="14"/>
                      </a:cubicBezTo>
                      <a:cubicBezTo>
                        <a:pt x="0" y="11"/>
                        <a:pt x="0" y="8"/>
                        <a:pt x="4" y="6"/>
                      </a:cubicBezTo>
                      <a:cubicBezTo>
                        <a:pt x="7" y="5"/>
                        <a:pt x="12" y="3"/>
                        <a:pt x="15" y="2"/>
                      </a:cubicBezTo>
                      <a:cubicBezTo>
                        <a:pt x="23" y="0"/>
                        <a:pt x="28" y="7"/>
                        <a:pt x="29"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8" name="Freeform 49"/>
                <p:cNvSpPr/>
                <p:nvPr/>
              </p:nvSpPr>
              <p:spPr bwMode="auto">
                <a:xfrm>
                  <a:off x="6454764" y="3336924"/>
                  <a:ext cx="84137" cy="149225"/>
                </a:xfrm>
                <a:custGeom>
                  <a:avLst/>
                  <a:gdLst/>
                  <a:ahLst/>
                  <a:cxnLst>
                    <a:cxn ang="0">
                      <a:pos x="13" y="57"/>
                    </a:cxn>
                    <a:cxn ang="0">
                      <a:pos x="18" y="49"/>
                    </a:cxn>
                    <a:cxn ang="0">
                      <a:pos x="23" y="38"/>
                    </a:cxn>
                    <a:cxn ang="0">
                      <a:pos x="26" y="27"/>
                    </a:cxn>
                    <a:cxn ang="0">
                      <a:pos x="30" y="17"/>
                    </a:cxn>
                    <a:cxn ang="0">
                      <a:pos x="23" y="3"/>
                    </a:cxn>
                    <a:cxn ang="0">
                      <a:pos x="15" y="11"/>
                    </a:cxn>
                    <a:cxn ang="0">
                      <a:pos x="9" y="20"/>
                    </a:cxn>
                    <a:cxn ang="0">
                      <a:pos x="1" y="36"/>
                    </a:cxn>
                    <a:cxn ang="0">
                      <a:pos x="7" y="46"/>
                    </a:cxn>
                    <a:cxn ang="0">
                      <a:pos x="12" y="56"/>
                    </a:cxn>
                    <a:cxn ang="0">
                      <a:pos x="13" y="57"/>
                    </a:cxn>
                  </a:cxnLst>
                  <a:rect l="0" t="0" r="r" b="b"/>
                  <a:pathLst>
                    <a:path w="32" h="57">
                      <a:moveTo>
                        <a:pt x="13" y="57"/>
                      </a:moveTo>
                      <a:cubicBezTo>
                        <a:pt x="13" y="57"/>
                        <a:pt x="16" y="52"/>
                        <a:pt x="18" y="49"/>
                      </a:cubicBezTo>
                      <a:cubicBezTo>
                        <a:pt x="20" y="45"/>
                        <a:pt x="22" y="42"/>
                        <a:pt x="23" y="38"/>
                      </a:cubicBezTo>
                      <a:cubicBezTo>
                        <a:pt x="24" y="34"/>
                        <a:pt x="24" y="31"/>
                        <a:pt x="26" y="27"/>
                      </a:cubicBezTo>
                      <a:cubicBezTo>
                        <a:pt x="27" y="24"/>
                        <a:pt x="29" y="21"/>
                        <a:pt x="30" y="17"/>
                      </a:cubicBezTo>
                      <a:cubicBezTo>
                        <a:pt x="31" y="12"/>
                        <a:pt x="32" y="0"/>
                        <a:pt x="23" y="3"/>
                      </a:cubicBezTo>
                      <a:cubicBezTo>
                        <a:pt x="20" y="4"/>
                        <a:pt x="17" y="9"/>
                        <a:pt x="15" y="11"/>
                      </a:cubicBezTo>
                      <a:cubicBezTo>
                        <a:pt x="13" y="14"/>
                        <a:pt x="11" y="17"/>
                        <a:pt x="9" y="20"/>
                      </a:cubicBezTo>
                      <a:cubicBezTo>
                        <a:pt x="6" y="25"/>
                        <a:pt x="1" y="30"/>
                        <a:pt x="1" y="36"/>
                      </a:cubicBezTo>
                      <a:cubicBezTo>
                        <a:pt x="0" y="41"/>
                        <a:pt x="4" y="43"/>
                        <a:pt x="7" y="46"/>
                      </a:cubicBezTo>
                      <a:cubicBezTo>
                        <a:pt x="10" y="49"/>
                        <a:pt x="10" y="53"/>
                        <a:pt x="12" y="56"/>
                      </a:cubicBezTo>
                      <a:lnTo>
                        <a:pt x="13" y="57"/>
                      </a:ln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9" name="Freeform 50"/>
                <p:cNvSpPr/>
                <p:nvPr/>
              </p:nvSpPr>
              <p:spPr bwMode="auto">
                <a:xfrm>
                  <a:off x="6000740" y="3578224"/>
                  <a:ext cx="88900" cy="74612"/>
                </a:xfrm>
                <a:custGeom>
                  <a:avLst/>
                  <a:gdLst/>
                  <a:ahLst/>
                  <a:cxnLst>
                    <a:cxn ang="0">
                      <a:pos x="33" y="16"/>
                    </a:cxn>
                    <a:cxn ang="0">
                      <a:pos x="26" y="24"/>
                    </a:cxn>
                    <a:cxn ang="0">
                      <a:pos x="8" y="23"/>
                    </a:cxn>
                    <a:cxn ang="0">
                      <a:pos x="2" y="14"/>
                    </a:cxn>
                    <a:cxn ang="0">
                      <a:pos x="4" y="7"/>
                    </a:cxn>
                    <a:cxn ang="0">
                      <a:pos x="21" y="1"/>
                    </a:cxn>
                    <a:cxn ang="0">
                      <a:pos x="33" y="16"/>
                    </a:cxn>
                  </a:cxnLst>
                  <a:rect l="0" t="0" r="r" b="b"/>
                  <a:pathLst>
                    <a:path w="34" h="28">
                      <a:moveTo>
                        <a:pt x="33" y="16"/>
                      </a:moveTo>
                      <a:cubicBezTo>
                        <a:pt x="32" y="20"/>
                        <a:pt x="29" y="21"/>
                        <a:pt x="26" y="24"/>
                      </a:cubicBezTo>
                      <a:cubicBezTo>
                        <a:pt x="20" y="28"/>
                        <a:pt x="14" y="27"/>
                        <a:pt x="8" y="23"/>
                      </a:cubicBezTo>
                      <a:cubicBezTo>
                        <a:pt x="4" y="21"/>
                        <a:pt x="3" y="18"/>
                        <a:pt x="2" y="14"/>
                      </a:cubicBezTo>
                      <a:cubicBezTo>
                        <a:pt x="0" y="11"/>
                        <a:pt x="1" y="10"/>
                        <a:pt x="4" y="7"/>
                      </a:cubicBezTo>
                      <a:cubicBezTo>
                        <a:pt x="9" y="4"/>
                        <a:pt x="15" y="0"/>
                        <a:pt x="21" y="1"/>
                      </a:cubicBezTo>
                      <a:cubicBezTo>
                        <a:pt x="29" y="2"/>
                        <a:pt x="34" y="9"/>
                        <a:pt x="33" y="16"/>
                      </a:cubicBez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0" name="Freeform 51"/>
                <p:cNvSpPr/>
                <p:nvPr/>
              </p:nvSpPr>
              <p:spPr bwMode="auto">
                <a:xfrm>
                  <a:off x="6451589" y="3629024"/>
                  <a:ext cx="160337" cy="238125"/>
                </a:xfrm>
                <a:custGeom>
                  <a:avLst/>
                  <a:gdLst/>
                  <a:ahLst/>
                  <a:cxnLst>
                    <a:cxn ang="0">
                      <a:pos x="26" y="5"/>
                    </a:cxn>
                    <a:cxn ang="0">
                      <a:pos x="36" y="26"/>
                    </a:cxn>
                    <a:cxn ang="0">
                      <a:pos x="38" y="37"/>
                    </a:cxn>
                    <a:cxn ang="0">
                      <a:pos x="31" y="42"/>
                    </a:cxn>
                    <a:cxn ang="0">
                      <a:pos x="29" y="61"/>
                    </a:cxn>
                    <a:cxn ang="0">
                      <a:pos x="43" y="76"/>
                    </a:cxn>
                    <a:cxn ang="0">
                      <a:pos x="53" y="81"/>
                    </a:cxn>
                    <a:cxn ang="0">
                      <a:pos x="61" y="91"/>
                    </a:cxn>
                    <a:cxn ang="0">
                      <a:pos x="51" y="86"/>
                    </a:cxn>
                    <a:cxn ang="0">
                      <a:pos x="40" y="84"/>
                    </a:cxn>
                    <a:cxn ang="0">
                      <a:pos x="29" y="83"/>
                    </a:cxn>
                    <a:cxn ang="0">
                      <a:pos x="19" y="83"/>
                    </a:cxn>
                    <a:cxn ang="0">
                      <a:pos x="18" y="78"/>
                    </a:cxn>
                    <a:cxn ang="0">
                      <a:pos x="16" y="73"/>
                    </a:cxn>
                    <a:cxn ang="0">
                      <a:pos x="9" y="64"/>
                    </a:cxn>
                    <a:cxn ang="0">
                      <a:pos x="0" y="46"/>
                    </a:cxn>
                    <a:cxn ang="0">
                      <a:pos x="6" y="32"/>
                    </a:cxn>
                    <a:cxn ang="0">
                      <a:pos x="9" y="18"/>
                    </a:cxn>
                    <a:cxn ang="0">
                      <a:pos x="5" y="8"/>
                    </a:cxn>
                    <a:cxn ang="0">
                      <a:pos x="26" y="5"/>
                    </a:cxn>
                  </a:cxnLst>
                  <a:rect l="0" t="0" r="r" b="b"/>
                  <a:pathLst>
                    <a:path w="61" h="91">
                      <a:moveTo>
                        <a:pt x="26" y="5"/>
                      </a:moveTo>
                      <a:cubicBezTo>
                        <a:pt x="31" y="10"/>
                        <a:pt x="34" y="19"/>
                        <a:pt x="36" y="26"/>
                      </a:cubicBezTo>
                      <a:cubicBezTo>
                        <a:pt x="37" y="30"/>
                        <a:pt x="38" y="33"/>
                        <a:pt x="38" y="37"/>
                      </a:cubicBezTo>
                      <a:cubicBezTo>
                        <a:pt x="38" y="41"/>
                        <a:pt x="34" y="40"/>
                        <a:pt x="31" y="42"/>
                      </a:cubicBezTo>
                      <a:cubicBezTo>
                        <a:pt x="25" y="44"/>
                        <a:pt x="27" y="56"/>
                        <a:pt x="29" y="61"/>
                      </a:cubicBezTo>
                      <a:cubicBezTo>
                        <a:pt x="31" y="68"/>
                        <a:pt x="37" y="73"/>
                        <a:pt x="43" y="76"/>
                      </a:cubicBezTo>
                      <a:cubicBezTo>
                        <a:pt x="47" y="78"/>
                        <a:pt x="50" y="79"/>
                        <a:pt x="53" y="81"/>
                      </a:cubicBezTo>
                      <a:cubicBezTo>
                        <a:pt x="56" y="83"/>
                        <a:pt x="61" y="87"/>
                        <a:pt x="61" y="91"/>
                      </a:cubicBezTo>
                      <a:cubicBezTo>
                        <a:pt x="58" y="90"/>
                        <a:pt x="54" y="88"/>
                        <a:pt x="51" y="86"/>
                      </a:cubicBezTo>
                      <a:cubicBezTo>
                        <a:pt x="47" y="85"/>
                        <a:pt x="44" y="85"/>
                        <a:pt x="40" y="84"/>
                      </a:cubicBezTo>
                      <a:cubicBezTo>
                        <a:pt x="36" y="83"/>
                        <a:pt x="33" y="83"/>
                        <a:pt x="29" y="83"/>
                      </a:cubicBezTo>
                      <a:cubicBezTo>
                        <a:pt x="27" y="83"/>
                        <a:pt x="21" y="84"/>
                        <a:pt x="19" y="83"/>
                      </a:cubicBezTo>
                      <a:cubicBezTo>
                        <a:pt x="18" y="82"/>
                        <a:pt x="19" y="80"/>
                        <a:pt x="18" y="78"/>
                      </a:cubicBezTo>
                      <a:cubicBezTo>
                        <a:pt x="18" y="76"/>
                        <a:pt x="17" y="74"/>
                        <a:pt x="16" y="73"/>
                      </a:cubicBezTo>
                      <a:cubicBezTo>
                        <a:pt x="14" y="70"/>
                        <a:pt x="11" y="68"/>
                        <a:pt x="9" y="64"/>
                      </a:cubicBezTo>
                      <a:cubicBezTo>
                        <a:pt x="5" y="59"/>
                        <a:pt x="1" y="52"/>
                        <a:pt x="0" y="46"/>
                      </a:cubicBezTo>
                      <a:cubicBezTo>
                        <a:pt x="0" y="40"/>
                        <a:pt x="3" y="37"/>
                        <a:pt x="6" y="32"/>
                      </a:cubicBezTo>
                      <a:cubicBezTo>
                        <a:pt x="7" y="29"/>
                        <a:pt x="10" y="22"/>
                        <a:pt x="9" y="18"/>
                      </a:cubicBezTo>
                      <a:cubicBezTo>
                        <a:pt x="8" y="15"/>
                        <a:pt x="3" y="13"/>
                        <a:pt x="5" y="8"/>
                      </a:cubicBezTo>
                      <a:cubicBezTo>
                        <a:pt x="8" y="0"/>
                        <a:pt x="21" y="0"/>
                        <a:pt x="2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1" name="Freeform 52"/>
                <p:cNvSpPr/>
                <p:nvPr/>
              </p:nvSpPr>
              <p:spPr bwMode="auto">
                <a:xfrm>
                  <a:off x="6342052" y="3890960"/>
                  <a:ext cx="123825" cy="179387"/>
                </a:xfrm>
                <a:custGeom>
                  <a:avLst/>
                  <a:gdLst/>
                  <a:ahLst/>
                  <a:cxnLst>
                    <a:cxn ang="0">
                      <a:pos x="2" y="67"/>
                    </a:cxn>
                    <a:cxn ang="0">
                      <a:pos x="18" y="59"/>
                    </a:cxn>
                    <a:cxn ang="0">
                      <a:pos x="29" y="43"/>
                    </a:cxn>
                    <a:cxn ang="0">
                      <a:pos x="40" y="26"/>
                    </a:cxn>
                    <a:cxn ang="0">
                      <a:pos x="47" y="8"/>
                    </a:cxn>
                    <a:cxn ang="0">
                      <a:pos x="47" y="1"/>
                    </a:cxn>
                    <a:cxn ang="0">
                      <a:pos x="35" y="14"/>
                    </a:cxn>
                    <a:cxn ang="0">
                      <a:pos x="31" y="23"/>
                    </a:cxn>
                    <a:cxn ang="0">
                      <a:pos x="25" y="31"/>
                    </a:cxn>
                    <a:cxn ang="0">
                      <a:pos x="19" y="39"/>
                    </a:cxn>
                    <a:cxn ang="0">
                      <a:pos x="11" y="49"/>
                    </a:cxn>
                    <a:cxn ang="0">
                      <a:pos x="0" y="66"/>
                    </a:cxn>
                    <a:cxn ang="0">
                      <a:pos x="2" y="67"/>
                    </a:cxn>
                  </a:cxnLst>
                  <a:rect l="0" t="0" r="r" b="b"/>
                  <a:pathLst>
                    <a:path w="47" h="68">
                      <a:moveTo>
                        <a:pt x="2" y="67"/>
                      </a:moveTo>
                      <a:cubicBezTo>
                        <a:pt x="9" y="68"/>
                        <a:pt x="14" y="62"/>
                        <a:pt x="18" y="59"/>
                      </a:cubicBezTo>
                      <a:cubicBezTo>
                        <a:pt x="24" y="54"/>
                        <a:pt x="26" y="48"/>
                        <a:pt x="29" y="43"/>
                      </a:cubicBezTo>
                      <a:cubicBezTo>
                        <a:pt x="33" y="37"/>
                        <a:pt x="38" y="33"/>
                        <a:pt x="40" y="26"/>
                      </a:cubicBezTo>
                      <a:cubicBezTo>
                        <a:pt x="42" y="19"/>
                        <a:pt x="47" y="14"/>
                        <a:pt x="47" y="8"/>
                      </a:cubicBezTo>
                      <a:cubicBezTo>
                        <a:pt x="47" y="6"/>
                        <a:pt x="47" y="3"/>
                        <a:pt x="47" y="1"/>
                      </a:cubicBezTo>
                      <a:cubicBezTo>
                        <a:pt x="39" y="0"/>
                        <a:pt x="38" y="9"/>
                        <a:pt x="35" y="14"/>
                      </a:cubicBezTo>
                      <a:cubicBezTo>
                        <a:pt x="34" y="17"/>
                        <a:pt x="32" y="20"/>
                        <a:pt x="31" y="23"/>
                      </a:cubicBezTo>
                      <a:cubicBezTo>
                        <a:pt x="30" y="25"/>
                        <a:pt x="27" y="30"/>
                        <a:pt x="25" y="31"/>
                      </a:cubicBezTo>
                      <a:cubicBezTo>
                        <a:pt x="25" y="34"/>
                        <a:pt x="20" y="37"/>
                        <a:pt x="19" y="39"/>
                      </a:cubicBezTo>
                      <a:cubicBezTo>
                        <a:pt x="16" y="42"/>
                        <a:pt x="13" y="46"/>
                        <a:pt x="11" y="49"/>
                      </a:cubicBezTo>
                      <a:cubicBezTo>
                        <a:pt x="8" y="55"/>
                        <a:pt x="4" y="60"/>
                        <a:pt x="0" y="66"/>
                      </a:cubicBezTo>
                      <a:lnTo>
                        <a:pt x="2" y="6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2" name="Freeform 53"/>
                <p:cNvSpPr/>
                <p:nvPr/>
              </p:nvSpPr>
              <p:spPr bwMode="auto">
                <a:xfrm>
                  <a:off x="6618277" y="3878260"/>
                  <a:ext cx="73025" cy="115887"/>
                </a:xfrm>
                <a:custGeom>
                  <a:avLst/>
                  <a:gdLst/>
                  <a:ahLst/>
                  <a:cxnLst>
                    <a:cxn ang="0">
                      <a:pos x="25" y="31"/>
                    </a:cxn>
                    <a:cxn ang="0">
                      <a:pos x="28" y="27"/>
                    </a:cxn>
                    <a:cxn ang="0">
                      <a:pos x="25" y="22"/>
                    </a:cxn>
                    <a:cxn ang="0">
                      <a:pos x="21" y="12"/>
                    </a:cxn>
                    <a:cxn ang="0">
                      <a:pos x="19" y="3"/>
                    </a:cxn>
                    <a:cxn ang="0">
                      <a:pos x="10" y="0"/>
                    </a:cxn>
                    <a:cxn ang="0">
                      <a:pos x="4" y="6"/>
                    </a:cxn>
                    <a:cxn ang="0">
                      <a:pos x="12" y="13"/>
                    </a:cxn>
                    <a:cxn ang="0">
                      <a:pos x="12" y="19"/>
                    </a:cxn>
                    <a:cxn ang="0">
                      <a:pos x="6" y="20"/>
                    </a:cxn>
                    <a:cxn ang="0">
                      <a:pos x="1" y="21"/>
                    </a:cxn>
                    <a:cxn ang="0">
                      <a:pos x="4" y="26"/>
                    </a:cxn>
                    <a:cxn ang="0">
                      <a:pos x="8" y="30"/>
                    </a:cxn>
                    <a:cxn ang="0">
                      <a:pos x="9" y="37"/>
                    </a:cxn>
                    <a:cxn ang="0">
                      <a:pos x="14" y="42"/>
                    </a:cxn>
                    <a:cxn ang="0">
                      <a:pos x="18" y="38"/>
                    </a:cxn>
                    <a:cxn ang="0">
                      <a:pos x="16" y="31"/>
                    </a:cxn>
                    <a:cxn ang="0">
                      <a:pos x="15" y="24"/>
                    </a:cxn>
                    <a:cxn ang="0">
                      <a:pos x="21" y="24"/>
                    </a:cxn>
                    <a:cxn ang="0">
                      <a:pos x="23" y="29"/>
                    </a:cxn>
                    <a:cxn ang="0">
                      <a:pos x="25" y="31"/>
                    </a:cxn>
                  </a:cxnLst>
                  <a:rect l="0" t="0" r="r" b="b"/>
                  <a:pathLst>
                    <a:path w="28" h="44">
                      <a:moveTo>
                        <a:pt x="25" y="31"/>
                      </a:moveTo>
                      <a:cubicBezTo>
                        <a:pt x="25" y="29"/>
                        <a:pt x="27" y="29"/>
                        <a:pt x="28" y="27"/>
                      </a:cubicBezTo>
                      <a:cubicBezTo>
                        <a:pt x="28" y="25"/>
                        <a:pt x="26" y="24"/>
                        <a:pt x="25" y="22"/>
                      </a:cubicBezTo>
                      <a:cubicBezTo>
                        <a:pt x="24" y="19"/>
                        <a:pt x="22" y="15"/>
                        <a:pt x="21" y="12"/>
                      </a:cubicBezTo>
                      <a:cubicBezTo>
                        <a:pt x="20" y="9"/>
                        <a:pt x="20" y="6"/>
                        <a:pt x="19" y="3"/>
                      </a:cubicBezTo>
                      <a:cubicBezTo>
                        <a:pt x="17" y="0"/>
                        <a:pt x="13" y="0"/>
                        <a:pt x="10" y="0"/>
                      </a:cubicBezTo>
                      <a:cubicBezTo>
                        <a:pt x="6" y="1"/>
                        <a:pt x="1" y="1"/>
                        <a:pt x="4" y="6"/>
                      </a:cubicBezTo>
                      <a:cubicBezTo>
                        <a:pt x="6" y="9"/>
                        <a:pt x="10" y="10"/>
                        <a:pt x="12" y="13"/>
                      </a:cubicBezTo>
                      <a:cubicBezTo>
                        <a:pt x="12" y="14"/>
                        <a:pt x="13" y="17"/>
                        <a:pt x="12" y="19"/>
                      </a:cubicBezTo>
                      <a:cubicBezTo>
                        <a:pt x="11" y="21"/>
                        <a:pt x="8" y="20"/>
                        <a:pt x="6" y="20"/>
                      </a:cubicBezTo>
                      <a:cubicBezTo>
                        <a:pt x="5" y="20"/>
                        <a:pt x="2" y="20"/>
                        <a:pt x="1" y="21"/>
                      </a:cubicBezTo>
                      <a:cubicBezTo>
                        <a:pt x="0" y="23"/>
                        <a:pt x="3" y="25"/>
                        <a:pt x="4" y="26"/>
                      </a:cubicBezTo>
                      <a:cubicBezTo>
                        <a:pt x="6" y="27"/>
                        <a:pt x="7" y="28"/>
                        <a:pt x="8" y="30"/>
                      </a:cubicBezTo>
                      <a:cubicBezTo>
                        <a:pt x="9" y="32"/>
                        <a:pt x="8" y="35"/>
                        <a:pt x="9" y="37"/>
                      </a:cubicBezTo>
                      <a:cubicBezTo>
                        <a:pt x="10" y="39"/>
                        <a:pt x="12" y="41"/>
                        <a:pt x="14" y="42"/>
                      </a:cubicBezTo>
                      <a:cubicBezTo>
                        <a:pt x="18" y="44"/>
                        <a:pt x="17" y="42"/>
                        <a:pt x="18" y="38"/>
                      </a:cubicBezTo>
                      <a:cubicBezTo>
                        <a:pt x="18" y="34"/>
                        <a:pt x="18" y="34"/>
                        <a:pt x="16" y="31"/>
                      </a:cubicBezTo>
                      <a:cubicBezTo>
                        <a:pt x="15" y="30"/>
                        <a:pt x="14" y="26"/>
                        <a:pt x="15" y="24"/>
                      </a:cubicBezTo>
                      <a:cubicBezTo>
                        <a:pt x="15" y="23"/>
                        <a:pt x="19" y="23"/>
                        <a:pt x="21" y="24"/>
                      </a:cubicBezTo>
                      <a:cubicBezTo>
                        <a:pt x="23" y="25"/>
                        <a:pt x="23" y="27"/>
                        <a:pt x="23" y="29"/>
                      </a:cubicBezTo>
                      <a:lnTo>
                        <a:pt x="25" y="3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3" name="Freeform 54"/>
                <p:cNvSpPr/>
                <p:nvPr/>
              </p:nvSpPr>
              <p:spPr bwMode="auto">
                <a:xfrm>
                  <a:off x="6527789" y="3906835"/>
                  <a:ext cx="58737" cy="60325"/>
                </a:xfrm>
                <a:custGeom>
                  <a:avLst/>
                  <a:gdLst/>
                  <a:ahLst/>
                  <a:cxnLst>
                    <a:cxn ang="0">
                      <a:pos x="1" y="0"/>
                    </a:cxn>
                    <a:cxn ang="0">
                      <a:pos x="12" y="4"/>
                    </a:cxn>
                    <a:cxn ang="0">
                      <a:pos x="21" y="9"/>
                    </a:cxn>
                    <a:cxn ang="0">
                      <a:pos x="12" y="16"/>
                    </a:cxn>
                    <a:cxn ang="0">
                      <a:pos x="3" y="23"/>
                    </a:cxn>
                    <a:cxn ang="0">
                      <a:pos x="4" y="11"/>
                    </a:cxn>
                    <a:cxn ang="0">
                      <a:pos x="0" y="1"/>
                    </a:cxn>
                    <a:cxn ang="0">
                      <a:pos x="1" y="0"/>
                    </a:cxn>
                  </a:cxnLst>
                  <a:rect l="0" t="0" r="r" b="b"/>
                  <a:pathLst>
                    <a:path w="22" h="23">
                      <a:moveTo>
                        <a:pt x="1" y="0"/>
                      </a:moveTo>
                      <a:cubicBezTo>
                        <a:pt x="5" y="1"/>
                        <a:pt x="8" y="4"/>
                        <a:pt x="12" y="4"/>
                      </a:cubicBezTo>
                      <a:cubicBezTo>
                        <a:pt x="15" y="5"/>
                        <a:pt x="22" y="5"/>
                        <a:pt x="21" y="9"/>
                      </a:cubicBezTo>
                      <a:cubicBezTo>
                        <a:pt x="21" y="12"/>
                        <a:pt x="15" y="14"/>
                        <a:pt x="12" y="16"/>
                      </a:cubicBezTo>
                      <a:cubicBezTo>
                        <a:pt x="9" y="18"/>
                        <a:pt x="6" y="22"/>
                        <a:pt x="3" y="23"/>
                      </a:cubicBezTo>
                      <a:cubicBezTo>
                        <a:pt x="2" y="18"/>
                        <a:pt x="3" y="16"/>
                        <a:pt x="4" y="11"/>
                      </a:cubicBezTo>
                      <a:cubicBezTo>
                        <a:pt x="5" y="7"/>
                        <a:pt x="2" y="5"/>
                        <a:pt x="0" y="1"/>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4" name="Freeform 55"/>
                <p:cNvSpPr/>
                <p:nvPr/>
              </p:nvSpPr>
              <p:spPr bwMode="auto">
                <a:xfrm>
                  <a:off x="6550014" y="3957635"/>
                  <a:ext cx="46037" cy="61912"/>
                </a:xfrm>
                <a:custGeom>
                  <a:avLst/>
                  <a:gdLst/>
                  <a:ahLst/>
                  <a:cxnLst>
                    <a:cxn ang="0">
                      <a:pos x="13" y="15"/>
                    </a:cxn>
                    <a:cxn ang="0">
                      <a:pos x="14" y="21"/>
                    </a:cxn>
                    <a:cxn ang="0">
                      <a:pos x="9" y="24"/>
                    </a:cxn>
                    <a:cxn ang="0">
                      <a:pos x="4" y="18"/>
                    </a:cxn>
                    <a:cxn ang="0">
                      <a:pos x="0" y="12"/>
                    </a:cxn>
                    <a:cxn ang="0">
                      <a:pos x="3" y="10"/>
                    </a:cxn>
                    <a:cxn ang="0">
                      <a:pos x="7" y="6"/>
                    </a:cxn>
                    <a:cxn ang="0">
                      <a:pos x="14" y="1"/>
                    </a:cxn>
                    <a:cxn ang="0">
                      <a:pos x="18" y="5"/>
                    </a:cxn>
                    <a:cxn ang="0">
                      <a:pos x="15" y="9"/>
                    </a:cxn>
                    <a:cxn ang="0">
                      <a:pos x="13" y="15"/>
                    </a:cxn>
                  </a:cxnLst>
                  <a:rect l="0" t="0" r="r" b="b"/>
                  <a:pathLst>
                    <a:path w="18" h="24">
                      <a:moveTo>
                        <a:pt x="13" y="15"/>
                      </a:moveTo>
                      <a:cubicBezTo>
                        <a:pt x="13" y="17"/>
                        <a:pt x="15" y="19"/>
                        <a:pt x="14" y="21"/>
                      </a:cubicBezTo>
                      <a:cubicBezTo>
                        <a:pt x="14" y="23"/>
                        <a:pt x="10" y="24"/>
                        <a:pt x="9" y="24"/>
                      </a:cubicBezTo>
                      <a:cubicBezTo>
                        <a:pt x="7" y="23"/>
                        <a:pt x="5" y="20"/>
                        <a:pt x="4" y="18"/>
                      </a:cubicBezTo>
                      <a:cubicBezTo>
                        <a:pt x="3" y="17"/>
                        <a:pt x="0" y="13"/>
                        <a:pt x="0" y="12"/>
                      </a:cubicBezTo>
                      <a:cubicBezTo>
                        <a:pt x="0" y="10"/>
                        <a:pt x="2" y="10"/>
                        <a:pt x="3" y="10"/>
                      </a:cubicBezTo>
                      <a:cubicBezTo>
                        <a:pt x="5" y="8"/>
                        <a:pt x="5" y="7"/>
                        <a:pt x="7" y="6"/>
                      </a:cubicBezTo>
                      <a:cubicBezTo>
                        <a:pt x="8" y="3"/>
                        <a:pt x="10" y="0"/>
                        <a:pt x="14" y="1"/>
                      </a:cubicBezTo>
                      <a:cubicBezTo>
                        <a:pt x="16" y="1"/>
                        <a:pt x="18" y="2"/>
                        <a:pt x="18" y="5"/>
                      </a:cubicBezTo>
                      <a:cubicBezTo>
                        <a:pt x="17" y="7"/>
                        <a:pt x="16" y="7"/>
                        <a:pt x="15" y="9"/>
                      </a:cubicBezTo>
                      <a:cubicBezTo>
                        <a:pt x="13" y="10"/>
                        <a:pt x="13" y="13"/>
                        <a:pt x="13"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5" name="Freeform 56"/>
                <p:cNvSpPr/>
                <p:nvPr/>
              </p:nvSpPr>
              <p:spPr bwMode="auto">
                <a:xfrm>
                  <a:off x="6473814" y="3849685"/>
                  <a:ext cx="33337" cy="44450"/>
                </a:xfrm>
                <a:custGeom>
                  <a:avLst/>
                  <a:gdLst/>
                  <a:ahLst/>
                  <a:cxnLst>
                    <a:cxn ang="0">
                      <a:pos x="0" y="0"/>
                    </a:cxn>
                    <a:cxn ang="0">
                      <a:pos x="12" y="11"/>
                    </a:cxn>
                    <a:cxn ang="0">
                      <a:pos x="7" y="13"/>
                    </a:cxn>
                    <a:cxn ang="0">
                      <a:pos x="0" y="3"/>
                    </a:cxn>
                    <a:cxn ang="0">
                      <a:pos x="0" y="0"/>
                    </a:cxn>
                  </a:cxnLst>
                  <a:rect l="0" t="0" r="r" b="b"/>
                  <a:pathLst>
                    <a:path w="13" h="17">
                      <a:moveTo>
                        <a:pt x="0" y="0"/>
                      </a:moveTo>
                      <a:cubicBezTo>
                        <a:pt x="6" y="1"/>
                        <a:pt x="13" y="3"/>
                        <a:pt x="12" y="11"/>
                      </a:cubicBezTo>
                      <a:cubicBezTo>
                        <a:pt x="12" y="16"/>
                        <a:pt x="9" y="17"/>
                        <a:pt x="7" y="13"/>
                      </a:cubicBezTo>
                      <a:cubicBezTo>
                        <a:pt x="5" y="9"/>
                        <a:pt x="3" y="6"/>
                        <a:pt x="0" y="3"/>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6" name="Freeform 57"/>
                <p:cNvSpPr/>
                <p:nvPr/>
              </p:nvSpPr>
              <p:spPr bwMode="auto">
                <a:xfrm>
                  <a:off x="6659552" y="3817935"/>
                  <a:ext cx="44450" cy="52387"/>
                </a:xfrm>
                <a:custGeom>
                  <a:avLst/>
                  <a:gdLst/>
                  <a:ahLst/>
                  <a:cxnLst>
                    <a:cxn ang="0">
                      <a:pos x="3" y="0"/>
                    </a:cxn>
                    <a:cxn ang="0">
                      <a:pos x="2" y="5"/>
                    </a:cxn>
                    <a:cxn ang="0">
                      <a:pos x="6" y="10"/>
                    </a:cxn>
                    <a:cxn ang="0">
                      <a:pos x="14" y="18"/>
                    </a:cxn>
                    <a:cxn ang="0">
                      <a:pos x="16" y="7"/>
                    </a:cxn>
                    <a:cxn ang="0">
                      <a:pos x="5" y="0"/>
                    </a:cxn>
                    <a:cxn ang="0">
                      <a:pos x="3" y="0"/>
                    </a:cxn>
                  </a:cxnLst>
                  <a:rect l="0" t="0" r="r" b="b"/>
                  <a:pathLst>
                    <a:path w="17" h="20">
                      <a:moveTo>
                        <a:pt x="3" y="0"/>
                      </a:moveTo>
                      <a:cubicBezTo>
                        <a:pt x="2" y="2"/>
                        <a:pt x="0" y="3"/>
                        <a:pt x="2" y="5"/>
                      </a:cubicBezTo>
                      <a:cubicBezTo>
                        <a:pt x="4" y="7"/>
                        <a:pt x="5" y="8"/>
                        <a:pt x="6" y="10"/>
                      </a:cubicBezTo>
                      <a:cubicBezTo>
                        <a:pt x="8" y="13"/>
                        <a:pt x="9" y="20"/>
                        <a:pt x="14" y="18"/>
                      </a:cubicBezTo>
                      <a:cubicBezTo>
                        <a:pt x="17" y="16"/>
                        <a:pt x="17" y="11"/>
                        <a:pt x="16" y="7"/>
                      </a:cubicBezTo>
                      <a:cubicBezTo>
                        <a:pt x="13" y="3"/>
                        <a:pt x="9" y="3"/>
                        <a:pt x="5" y="0"/>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7" name="Freeform 58"/>
                <p:cNvSpPr/>
                <p:nvPr/>
              </p:nvSpPr>
              <p:spPr bwMode="auto">
                <a:xfrm>
                  <a:off x="6542077" y="4003674"/>
                  <a:ext cx="168275" cy="158750"/>
                </a:xfrm>
                <a:custGeom>
                  <a:avLst/>
                  <a:gdLst/>
                  <a:ahLst/>
                  <a:cxnLst>
                    <a:cxn ang="0">
                      <a:pos x="0" y="36"/>
                    </a:cxn>
                    <a:cxn ang="0">
                      <a:pos x="5" y="18"/>
                    </a:cxn>
                    <a:cxn ang="0">
                      <a:pos x="14" y="12"/>
                    </a:cxn>
                    <a:cxn ang="0">
                      <a:pos x="24" y="13"/>
                    </a:cxn>
                    <a:cxn ang="0">
                      <a:pos x="44" y="6"/>
                    </a:cxn>
                    <a:cxn ang="0">
                      <a:pos x="53" y="2"/>
                    </a:cxn>
                    <a:cxn ang="0">
                      <a:pos x="60" y="8"/>
                    </a:cxn>
                    <a:cxn ang="0">
                      <a:pos x="63" y="35"/>
                    </a:cxn>
                    <a:cxn ang="0">
                      <a:pos x="63" y="49"/>
                    </a:cxn>
                    <a:cxn ang="0">
                      <a:pos x="54" y="52"/>
                    </a:cxn>
                    <a:cxn ang="0">
                      <a:pos x="48" y="58"/>
                    </a:cxn>
                    <a:cxn ang="0">
                      <a:pos x="39" y="59"/>
                    </a:cxn>
                    <a:cxn ang="0">
                      <a:pos x="32" y="43"/>
                    </a:cxn>
                    <a:cxn ang="0">
                      <a:pos x="30" y="33"/>
                    </a:cxn>
                    <a:cxn ang="0">
                      <a:pos x="20" y="29"/>
                    </a:cxn>
                    <a:cxn ang="0">
                      <a:pos x="1" y="35"/>
                    </a:cxn>
                    <a:cxn ang="0">
                      <a:pos x="0" y="36"/>
                    </a:cxn>
                  </a:cxnLst>
                  <a:rect l="0" t="0" r="r" b="b"/>
                  <a:pathLst>
                    <a:path w="64" h="60">
                      <a:moveTo>
                        <a:pt x="0" y="36"/>
                      </a:moveTo>
                      <a:cubicBezTo>
                        <a:pt x="0" y="30"/>
                        <a:pt x="0" y="22"/>
                        <a:pt x="5" y="18"/>
                      </a:cubicBezTo>
                      <a:cubicBezTo>
                        <a:pt x="7" y="16"/>
                        <a:pt x="11" y="13"/>
                        <a:pt x="14" y="12"/>
                      </a:cubicBezTo>
                      <a:cubicBezTo>
                        <a:pt x="17" y="11"/>
                        <a:pt x="21" y="13"/>
                        <a:pt x="24" y="13"/>
                      </a:cubicBezTo>
                      <a:cubicBezTo>
                        <a:pt x="32" y="14"/>
                        <a:pt x="37" y="10"/>
                        <a:pt x="44" y="6"/>
                      </a:cubicBezTo>
                      <a:cubicBezTo>
                        <a:pt x="46" y="4"/>
                        <a:pt x="49" y="2"/>
                        <a:pt x="53" y="2"/>
                      </a:cubicBezTo>
                      <a:cubicBezTo>
                        <a:pt x="58" y="0"/>
                        <a:pt x="59" y="3"/>
                        <a:pt x="60" y="8"/>
                      </a:cubicBezTo>
                      <a:cubicBezTo>
                        <a:pt x="63" y="17"/>
                        <a:pt x="63" y="25"/>
                        <a:pt x="63" y="35"/>
                      </a:cubicBezTo>
                      <a:cubicBezTo>
                        <a:pt x="63" y="39"/>
                        <a:pt x="64" y="44"/>
                        <a:pt x="63" y="49"/>
                      </a:cubicBezTo>
                      <a:cubicBezTo>
                        <a:pt x="62" y="53"/>
                        <a:pt x="56" y="59"/>
                        <a:pt x="54" y="52"/>
                      </a:cubicBezTo>
                      <a:cubicBezTo>
                        <a:pt x="51" y="51"/>
                        <a:pt x="50" y="57"/>
                        <a:pt x="48" y="58"/>
                      </a:cubicBezTo>
                      <a:cubicBezTo>
                        <a:pt x="46" y="60"/>
                        <a:pt x="42" y="60"/>
                        <a:pt x="39" y="59"/>
                      </a:cubicBezTo>
                      <a:cubicBezTo>
                        <a:pt x="31" y="57"/>
                        <a:pt x="32" y="50"/>
                        <a:pt x="32" y="43"/>
                      </a:cubicBezTo>
                      <a:cubicBezTo>
                        <a:pt x="32" y="40"/>
                        <a:pt x="33" y="36"/>
                        <a:pt x="30" y="33"/>
                      </a:cubicBezTo>
                      <a:cubicBezTo>
                        <a:pt x="28" y="30"/>
                        <a:pt x="23" y="30"/>
                        <a:pt x="20" y="29"/>
                      </a:cubicBezTo>
                      <a:cubicBezTo>
                        <a:pt x="12" y="29"/>
                        <a:pt x="7" y="32"/>
                        <a:pt x="1" y="35"/>
                      </a:cubicBezTo>
                      <a:lnTo>
                        <a:pt x="0" y="3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8" name="Freeform 59"/>
                <p:cNvSpPr/>
                <p:nvPr/>
              </p:nvSpPr>
              <p:spPr bwMode="auto">
                <a:xfrm>
                  <a:off x="6029315" y="4214810"/>
                  <a:ext cx="385762" cy="330200"/>
                </a:xfrm>
                <a:custGeom>
                  <a:avLst/>
                  <a:gdLst/>
                  <a:ahLst/>
                  <a:cxnLst>
                    <a:cxn ang="0">
                      <a:pos x="146" y="53"/>
                    </a:cxn>
                    <a:cxn ang="0">
                      <a:pos x="142" y="59"/>
                    </a:cxn>
                    <a:cxn ang="0">
                      <a:pos x="134" y="65"/>
                    </a:cxn>
                    <a:cxn ang="0">
                      <a:pos x="121" y="84"/>
                    </a:cxn>
                    <a:cxn ang="0">
                      <a:pos x="110" y="103"/>
                    </a:cxn>
                    <a:cxn ang="0">
                      <a:pos x="97" y="120"/>
                    </a:cxn>
                    <a:cxn ang="0">
                      <a:pos x="77" y="123"/>
                    </a:cxn>
                    <a:cxn ang="0">
                      <a:pos x="65" y="119"/>
                    </a:cxn>
                    <a:cxn ang="0">
                      <a:pos x="55" y="123"/>
                    </a:cxn>
                    <a:cxn ang="0">
                      <a:pos x="43" y="124"/>
                    </a:cxn>
                    <a:cxn ang="0">
                      <a:pos x="32" y="117"/>
                    </a:cxn>
                    <a:cxn ang="0">
                      <a:pos x="24" y="109"/>
                    </a:cxn>
                    <a:cxn ang="0">
                      <a:pos x="18" y="99"/>
                    </a:cxn>
                    <a:cxn ang="0">
                      <a:pos x="5" y="81"/>
                    </a:cxn>
                    <a:cxn ang="0">
                      <a:pos x="0" y="59"/>
                    </a:cxn>
                    <a:cxn ang="0">
                      <a:pos x="5" y="40"/>
                    </a:cxn>
                    <a:cxn ang="0">
                      <a:pos x="7" y="39"/>
                    </a:cxn>
                    <a:cxn ang="0">
                      <a:pos x="8" y="41"/>
                    </a:cxn>
                    <a:cxn ang="0">
                      <a:pos x="14" y="48"/>
                    </a:cxn>
                    <a:cxn ang="0">
                      <a:pos x="22" y="49"/>
                    </a:cxn>
                    <a:cxn ang="0">
                      <a:pos x="29" y="51"/>
                    </a:cxn>
                    <a:cxn ang="0">
                      <a:pos x="44" y="48"/>
                    </a:cxn>
                    <a:cxn ang="0">
                      <a:pos x="51" y="44"/>
                    </a:cxn>
                    <a:cxn ang="0">
                      <a:pos x="61" y="46"/>
                    </a:cxn>
                    <a:cxn ang="0">
                      <a:pos x="88" y="30"/>
                    </a:cxn>
                    <a:cxn ang="0">
                      <a:pos x="95" y="15"/>
                    </a:cxn>
                    <a:cxn ang="0">
                      <a:pos x="105" y="2"/>
                    </a:cxn>
                    <a:cxn ang="0">
                      <a:pos x="122" y="1"/>
                    </a:cxn>
                    <a:cxn ang="0">
                      <a:pos x="128" y="1"/>
                    </a:cxn>
                    <a:cxn ang="0">
                      <a:pos x="130" y="15"/>
                    </a:cxn>
                    <a:cxn ang="0">
                      <a:pos x="141" y="37"/>
                    </a:cxn>
                    <a:cxn ang="0">
                      <a:pos x="146" y="53"/>
                    </a:cxn>
                  </a:cxnLst>
                  <a:rect l="0" t="0" r="r" b="b"/>
                  <a:pathLst>
                    <a:path w="147" h="126">
                      <a:moveTo>
                        <a:pt x="146" y="53"/>
                      </a:moveTo>
                      <a:cubicBezTo>
                        <a:pt x="146" y="56"/>
                        <a:pt x="145" y="58"/>
                        <a:pt x="142" y="59"/>
                      </a:cubicBezTo>
                      <a:cubicBezTo>
                        <a:pt x="139" y="61"/>
                        <a:pt x="137" y="63"/>
                        <a:pt x="134" y="65"/>
                      </a:cubicBezTo>
                      <a:cubicBezTo>
                        <a:pt x="129" y="71"/>
                        <a:pt x="125" y="77"/>
                        <a:pt x="121" y="84"/>
                      </a:cubicBezTo>
                      <a:cubicBezTo>
                        <a:pt x="118" y="90"/>
                        <a:pt x="112" y="96"/>
                        <a:pt x="110" y="103"/>
                      </a:cubicBezTo>
                      <a:cubicBezTo>
                        <a:pt x="107" y="111"/>
                        <a:pt x="105" y="116"/>
                        <a:pt x="97" y="120"/>
                      </a:cubicBezTo>
                      <a:cubicBezTo>
                        <a:pt x="91" y="122"/>
                        <a:pt x="83" y="126"/>
                        <a:pt x="77" y="123"/>
                      </a:cubicBezTo>
                      <a:cubicBezTo>
                        <a:pt x="73" y="121"/>
                        <a:pt x="70" y="118"/>
                        <a:pt x="65" y="119"/>
                      </a:cubicBezTo>
                      <a:cubicBezTo>
                        <a:pt x="61" y="120"/>
                        <a:pt x="58" y="122"/>
                        <a:pt x="55" y="123"/>
                      </a:cubicBezTo>
                      <a:cubicBezTo>
                        <a:pt x="51" y="124"/>
                        <a:pt x="46" y="125"/>
                        <a:pt x="43" y="124"/>
                      </a:cubicBezTo>
                      <a:cubicBezTo>
                        <a:pt x="39" y="123"/>
                        <a:pt x="35" y="119"/>
                        <a:pt x="32" y="117"/>
                      </a:cubicBezTo>
                      <a:cubicBezTo>
                        <a:pt x="28" y="114"/>
                        <a:pt x="26" y="113"/>
                        <a:pt x="24" y="109"/>
                      </a:cubicBezTo>
                      <a:cubicBezTo>
                        <a:pt x="22" y="106"/>
                        <a:pt x="20" y="102"/>
                        <a:pt x="18" y="99"/>
                      </a:cubicBezTo>
                      <a:cubicBezTo>
                        <a:pt x="14" y="92"/>
                        <a:pt x="10" y="87"/>
                        <a:pt x="5" y="81"/>
                      </a:cubicBezTo>
                      <a:cubicBezTo>
                        <a:pt x="1" y="73"/>
                        <a:pt x="0" y="67"/>
                        <a:pt x="0" y="59"/>
                      </a:cubicBezTo>
                      <a:cubicBezTo>
                        <a:pt x="0" y="54"/>
                        <a:pt x="1" y="42"/>
                        <a:pt x="5" y="40"/>
                      </a:cubicBezTo>
                      <a:cubicBezTo>
                        <a:pt x="6" y="39"/>
                        <a:pt x="6" y="39"/>
                        <a:pt x="7" y="39"/>
                      </a:cubicBezTo>
                      <a:cubicBezTo>
                        <a:pt x="7" y="40"/>
                        <a:pt x="8" y="41"/>
                        <a:pt x="8" y="41"/>
                      </a:cubicBezTo>
                      <a:cubicBezTo>
                        <a:pt x="9" y="43"/>
                        <a:pt x="12" y="47"/>
                        <a:pt x="14" y="48"/>
                      </a:cubicBezTo>
                      <a:cubicBezTo>
                        <a:pt x="16" y="49"/>
                        <a:pt x="19" y="49"/>
                        <a:pt x="22" y="49"/>
                      </a:cubicBezTo>
                      <a:cubicBezTo>
                        <a:pt x="24" y="50"/>
                        <a:pt x="26" y="51"/>
                        <a:pt x="29" y="51"/>
                      </a:cubicBezTo>
                      <a:cubicBezTo>
                        <a:pt x="35" y="50"/>
                        <a:pt x="39" y="51"/>
                        <a:pt x="44" y="48"/>
                      </a:cubicBezTo>
                      <a:cubicBezTo>
                        <a:pt x="46" y="47"/>
                        <a:pt x="49" y="45"/>
                        <a:pt x="51" y="44"/>
                      </a:cubicBezTo>
                      <a:cubicBezTo>
                        <a:pt x="55" y="43"/>
                        <a:pt x="57" y="44"/>
                        <a:pt x="61" y="46"/>
                      </a:cubicBezTo>
                      <a:cubicBezTo>
                        <a:pt x="72" y="51"/>
                        <a:pt x="83" y="38"/>
                        <a:pt x="88" y="30"/>
                      </a:cubicBezTo>
                      <a:cubicBezTo>
                        <a:pt x="92" y="25"/>
                        <a:pt x="94" y="21"/>
                        <a:pt x="95" y="15"/>
                      </a:cubicBezTo>
                      <a:cubicBezTo>
                        <a:pt x="97" y="9"/>
                        <a:pt x="98" y="4"/>
                        <a:pt x="105" y="2"/>
                      </a:cubicBezTo>
                      <a:cubicBezTo>
                        <a:pt x="110" y="0"/>
                        <a:pt x="116" y="1"/>
                        <a:pt x="122" y="1"/>
                      </a:cubicBezTo>
                      <a:cubicBezTo>
                        <a:pt x="123" y="1"/>
                        <a:pt x="125" y="1"/>
                        <a:pt x="128" y="1"/>
                      </a:cubicBezTo>
                      <a:cubicBezTo>
                        <a:pt x="128" y="6"/>
                        <a:pt x="129" y="11"/>
                        <a:pt x="130" y="15"/>
                      </a:cubicBezTo>
                      <a:cubicBezTo>
                        <a:pt x="133" y="23"/>
                        <a:pt x="137" y="29"/>
                        <a:pt x="141" y="37"/>
                      </a:cubicBezTo>
                      <a:cubicBezTo>
                        <a:pt x="143" y="42"/>
                        <a:pt x="147" y="47"/>
                        <a:pt x="146" y="5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9" name="Freeform 60"/>
                <p:cNvSpPr/>
                <p:nvPr/>
              </p:nvSpPr>
              <p:spPr bwMode="auto">
                <a:xfrm>
                  <a:off x="6048365" y="4087810"/>
                  <a:ext cx="385762" cy="260350"/>
                </a:xfrm>
                <a:custGeom>
                  <a:avLst/>
                  <a:gdLst/>
                  <a:ahLst/>
                  <a:cxnLst>
                    <a:cxn ang="0">
                      <a:pos x="145" y="26"/>
                    </a:cxn>
                    <a:cxn ang="0">
                      <a:pos x="137" y="32"/>
                    </a:cxn>
                    <a:cxn ang="0">
                      <a:pos x="121" y="44"/>
                    </a:cxn>
                    <a:cxn ang="0">
                      <a:pos x="121" y="49"/>
                    </a:cxn>
                    <a:cxn ang="0">
                      <a:pos x="115" y="49"/>
                    </a:cxn>
                    <a:cxn ang="0">
                      <a:pos x="98" y="50"/>
                    </a:cxn>
                    <a:cxn ang="0">
                      <a:pos x="88" y="63"/>
                    </a:cxn>
                    <a:cxn ang="0">
                      <a:pos x="81" y="78"/>
                    </a:cxn>
                    <a:cxn ang="0">
                      <a:pos x="54" y="94"/>
                    </a:cxn>
                    <a:cxn ang="0">
                      <a:pos x="44" y="92"/>
                    </a:cxn>
                    <a:cxn ang="0">
                      <a:pos x="37" y="96"/>
                    </a:cxn>
                    <a:cxn ang="0">
                      <a:pos x="22" y="99"/>
                    </a:cxn>
                    <a:cxn ang="0">
                      <a:pos x="15" y="97"/>
                    </a:cxn>
                    <a:cxn ang="0">
                      <a:pos x="7" y="96"/>
                    </a:cxn>
                    <a:cxn ang="0">
                      <a:pos x="1" y="89"/>
                    </a:cxn>
                    <a:cxn ang="0">
                      <a:pos x="0" y="87"/>
                    </a:cxn>
                    <a:cxn ang="0">
                      <a:pos x="10" y="87"/>
                    </a:cxn>
                    <a:cxn ang="0">
                      <a:pos x="19" y="84"/>
                    </a:cxn>
                    <a:cxn ang="0">
                      <a:pos x="35" y="69"/>
                    </a:cxn>
                    <a:cxn ang="0">
                      <a:pos x="50" y="54"/>
                    </a:cxn>
                    <a:cxn ang="0">
                      <a:pos x="56" y="48"/>
                    </a:cxn>
                    <a:cxn ang="0">
                      <a:pos x="59" y="50"/>
                    </a:cxn>
                    <a:cxn ang="0">
                      <a:pos x="66" y="49"/>
                    </a:cxn>
                    <a:cxn ang="0">
                      <a:pos x="71" y="49"/>
                    </a:cxn>
                    <a:cxn ang="0">
                      <a:pos x="71" y="45"/>
                    </a:cxn>
                    <a:cxn ang="0">
                      <a:pos x="79" y="47"/>
                    </a:cxn>
                    <a:cxn ang="0">
                      <a:pos x="84" y="44"/>
                    </a:cxn>
                    <a:cxn ang="0">
                      <a:pos x="86" y="40"/>
                    </a:cxn>
                    <a:cxn ang="0">
                      <a:pos x="88" y="37"/>
                    </a:cxn>
                    <a:cxn ang="0">
                      <a:pos x="82" y="31"/>
                    </a:cxn>
                    <a:cxn ang="0">
                      <a:pos x="84" y="29"/>
                    </a:cxn>
                    <a:cxn ang="0">
                      <a:pos x="98" y="13"/>
                    </a:cxn>
                    <a:cxn ang="0">
                      <a:pos x="114" y="0"/>
                    </a:cxn>
                    <a:cxn ang="0">
                      <a:pos x="124" y="5"/>
                    </a:cxn>
                    <a:cxn ang="0">
                      <a:pos x="129" y="14"/>
                    </a:cxn>
                    <a:cxn ang="0">
                      <a:pos x="145" y="26"/>
                    </a:cxn>
                  </a:cxnLst>
                  <a:rect l="0" t="0" r="r" b="b"/>
                  <a:pathLst>
                    <a:path w="147" h="99">
                      <a:moveTo>
                        <a:pt x="145" y="26"/>
                      </a:moveTo>
                      <a:cubicBezTo>
                        <a:pt x="144" y="29"/>
                        <a:pt x="140" y="31"/>
                        <a:pt x="137" y="32"/>
                      </a:cubicBezTo>
                      <a:cubicBezTo>
                        <a:pt x="132" y="35"/>
                        <a:pt x="123" y="38"/>
                        <a:pt x="121" y="44"/>
                      </a:cubicBezTo>
                      <a:cubicBezTo>
                        <a:pt x="121" y="46"/>
                        <a:pt x="121" y="47"/>
                        <a:pt x="121" y="49"/>
                      </a:cubicBezTo>
                      <a:cubicBezTo>
                        <a:pt x="118" y="49"/>
                        <a:pt x="116" y="49"/>
                        <a:pt x="115" y="49"/>
                      </a:cubicBezTo>
                      <a:cubicBezTo>
                        <a:pt x="109" y="49"/>
                        <a:pt x="103" y="48"/>
                        <a:pt x="98" y="50"/>
                      </a:cubicBezTo>
                      <a:cubicBezTo>
                        <a:pt x="91" y="52"/>
                        <a:pt x="90" y="57"/>
                        <a:pt x="88" y="63"/>
                      </a:cubicBezTo>
                      <a:cubicBezTo>
                        <a:pt x="87" y="69"/>
                        <a:pt x="85" y="73"/>
                        <a:pt x="81" y="78"/>
                      </a:cubicBezTo>
                      <a:cubicBezTo>
                        <a:pt x="76" y="86"/>
                        <a:pt x="65" y="99"/>
                        <a:pt x="54" y="94"/>
                      </a:cubicBezTo>
                      <a:cubicBezTo>
                        <a:pt x="50" y="92"/>
                        <a:pt x="48" y="91"/>
                        <a:pt x="44" y="92"/>
                      </a:cubicBezTo>
                      <a:cubicBezTo>
                        <a:pt x="42" y="93"/>
                        <a:pt x="39" y="95"/>
                        <a:pt x="37" y="96"/>
                      </a:cubicBezTo>
                      <a:cubicBezTo>
                        <a:pt x="32" y="99"/>
                        <a:pt x="28" y="98"/>
                        <a:pt x="22" y="99"/>
                      </a:cubicBezTo>
                      <a:cubicBezTo>
                        <a:pt x="19" y="99"/>
                        <a:pt x="17" y="98"/>
                        <a:pt x="15" y="97"/>
                      </a:cubicBezTo>
                      <a:cubicBezTo>
                        <a:pt x="12" y="97"/>
                        <a:pt x="9" y="97"/>
                        <a:pt x="7" y="96"/>
                      </a:cubicBezTo>
                      <a:cubicBezTo>
                        <a:pt x="5" y="95"/>
                        <a:pt x="2" y="91"/>
                        <a:pt x="1" y="89"/>
                      </a:cubicBezTo>
                      <a:cubicBezTo>
                        <a:pt x="1" y="89"/>
                        <a:pt x="0" y="88"/>
                        <a:pt x="0" y="87"/>
                      </a:cubicBezTo>
                      <a:cubicBezTo>
                        <a:pt x="3" y="87"/>
                        <a:pt x="7" y="88"/>
                        <a:pt x="10" y="87"/>
                      </a:cubicBezTo>
                      <a:cubicBezTo>
                        <a:pt x="13" y="87"/>
                        <a:pt x="16" y="86"/>
                        <a:pt x="19" y="84"/>
                      </a:cubicBezTo>
                      <a:cubicBezTo>
                        <a:pt x="26" y="80"/>
                        <a:pt x="30" y="74"/>
                        <a:pt x="35" y="69"/>
                      </a:cubicBezTo>
                      <a:cubicBezTo>
                        <a:pt x="40" y="63"/>
                        <a:pt x="44" y="59"/>
                        <a:pt x="50" y="54"/>
                      </a:cubicBezTo>
                      <a:cubicBezTo>
                        <a:pt x="52" y="52"/>
                        <a:pt x="54" y="50"/>
                        <a:pt x="56" y="48"/>
                      </a:cubicBezTo>
                      <a:cubicBezTo>
                        <a:pt x="57" y="49"/>
                        <a:pt x="58" y="49"/>
                        <a:pt x="59" y="50"/>
                      </a:cubicBezTo>
                      <a:cubicBezTo>
                        <a:pt x="62" y="51"/>
                        <a:pt x="63" y="50"/>
                        <a:pt x="66" y="49"/>
                      </a:cubicBezTo>
                      <a:cubicBezTo>
                        <a:pt x="68" y="49"/>
                        <a:pt x="70" y="50"/>
                        <a:pt x="71" y="49"/>
                      </a:cubicBezTo>
                      <a:cubicBezTo>
                        <a:pt x="72" y="48"/>
                        <a:pt x="70" y="46"/>
                        <a:pt x="71" y="45"/>
                      </a:cubicBezTo>
                      <a:cubicBezTo>
                        <a:pt x="73" y="43"/>
                        <a:pt x="78" y="46"/>
                        <a:pt x="79" y="47"/>
                      </a:cubicBezTo>
                      <a:cubicBezTo>
                        <a:pt x="83" y="49"/>
                        <a:pt x="84" y="48"/>
                        <a:pt x="84" y="44"/>
                      </a:cubicBezTo>
                      <a:cubicBezTo>
                        <a:pt x="84" y="41"/>
                        <a:pt x="84" y="42"/>
                        <a:pt x="86" y="40"/>
                      </a:cubicBezTo>
                      <a:cubicBezTo>
                        <a:pt x="86" y="39"/>
                        <a:pt x="88" y="38"/>
                        <a:pt x="88" y="37"/>
                      </a:cubicBezTo>
                      <a:cubicBezTo>
                        <a:pt x="88" y="35"/>
                        <a:pt x="85" y="33"/>
                        <a:pt x="82" y="31"/>
                      </a:cubicBezTo>
                      <a:cubicBezTo>
                        <a:pt x="83" y="30"/>
                        <a:pt x="84" y="29"/>
                        <a:pt x="84" y="29"/>
                      </a:cubicBezTo>
                      <a:cubicBezTo>
                        <a:pt x="90" y="24"/>
                        <a:pt x="94" y="19"/>
                        <a:pt x="98" y="13"/>
                      </a:cubicBezTo>
                      <a:cubicBezTo>
                        <a:pt x="103" y="7"/>
                        <a:pt x="107" y="1"/>
                        <a:pt x="114" y="0"/>
                      </a:cubicBezTo>
                      <a:cubicBezTo>
                        <a:pt x="118" y="0"/>
                        <a:pt x="121" y="3"/>
                        <a:pt x="124" y="5"/>
                      </a:cubicBezTo>
                      <a:cubicBezTo>
                        <a:pt x="127" y="7"/>
                        <a:pt x="127" y="11"/>
                        <a:pt x="129" y="14"/>
                      </a:cubicBezTo>
                      <a:cubicBezTo>
                        <a:pt x="133" y="20"/>
                        <a:pt x="147" y="16"/>
                        <a:pt x="145"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0" name="Freeform 61"/>
                <p:cNvSpPr/>
                <p:nvPr/>
              </p:nvSpPr>
              <p:spPr bwMode="auto">
                <a:xfrm>
                  <a:off x="6194415" y="4170360"/>
                  <a:ext cx="84137" cy="52387"/>
                </a:xfrm>
                <a:custGeom>
                  <a:avLst/>
                  <a:gdLst/>
                  <a:ahLst/>
                  <a:cxnLst>
                    <a:cxn ang="0">
                      <a:pos x="32" y="6"/>
                    </a:cxn>
                    <a:cxn ang="0">
                      <a:pos x="30" y="9"/>
                    </a:cxn>
                    <a:cxn ang="0">
                      <a:pos x="28" y="13"/>
                    </a:cxn>
                    <a:cxn ang="0">
                      <a:pos x="23" y="16"/>
                    </a:cxn>
                    <a:cxn ang="0">
                      <a:pos x="15" y="14"/>
                    </a:cxn>
                    <a:cxn ang="0">
                      <a:pos x="15" y="18"/>
                    </a:cxn>
                    <a:cxn ang="0">
                      <a:pos x="10" y="18"/>
                    </a:cxn>
                    <a:cxn ang="0">
                      <a:pos x="3" y="19"/>
                    </a:cxn>
                    <a:cxn ang="0">
                      <a:pos x="0" y="17"/>
                    </a:cxn>
                    <a:cxn ang="0">
                      <a:pos x="10" y="5"/>
                    </a:cxn>
                    <a:cxn ang="0">
                      <a:pos x="18" y="2"/>
                    </a:cxn>
                    <a:cxn ang="0">
                      <a:pos x="26" y="0"/>
                    </a:cxn>
                    <a:cxn ang="0">
                      <a:pos x="32" y="6"/>
                    </a:cxn>
                  </a:cxnLst>
                  <a:rect l="0" t="0" r="r" b="b"/>
                  <a:pathLst>
                    <a:path w="32" h="20">
                      <a:moveTo>
                        <a:pt x="32" y="6"/>
                      </a:moveTo>
                      <a:cubicBezTo>
                        <a:pt x="32" y="7"/>
                        <a:pt x="30" y="8"/>
                        <a:pt x="30" y="9"/>
                      </a:cubicBezTo>
                      <a:cubicBezTo>
                        <a:pt x="28" y="11"/>
                        <a:pt x="28" y="10"/>
                        <a:pt x="28" y="13"/>
                      </a:cubicBezTo>
                      <a:cubicBezTo>
                        <a:pt x="28" y="17"/>
                        <a:pt x="27" y="18"/>
                        <a:pt x="23" y="16"/>
                      </a:cubicBezTo>
                      <a:cubicBezTo>
                        <a:pt x="22" y="15"/>
                        <a:pt x="17" y="12"/>
                        <a:pt x="15" y="14"/>
                      </a:cubicBezTo>
                      <a:cubicBezTo>
                        <a:pt x="14" y="15"/>
                        <a:pt x="16" y="17"/>
                        <a:pt x="15" y="18"/>
                      </a:cubicBezTo>
                      <a:cubicBezTo>
                        <a:pt x="14" y="19"/>
                        <a:pt x="12" y="18"/>
                        <a:pt x="10" y="18"/>
                      </a:cubicBezTo>
                      <a:cubicBezTo>
                        <a:pt x="7" y="19"/>
                        <a:pt x="6" y="20"/>
                        <a:pt x="3" y="19"/>
                      </a:cubicBezTo>
                      <a:cubicBezTo>
                        <a:pt x="2" y="18"/>
                        <a:pt x="1" y="18"/>
                        <a:pt x="0" y="17"/>
                      </a:cubicBezTo>
                      <a:cubicBezTo>
                        <a:pt x="3" y="13"/>
                        <a:pt x="6" y="9"/>
                        <a:pt x="10" y="5"/>
                      </a:cubicBezTo>
                      <a:cubicBezTo>
                        <a:pt x="12" y="3"/>
                        <a:pt x="14" y="2"/>
                        <a:pt x="18" y="2"/>
                      </a:cubicBezTo>
                      <a:cubicBezTo>
                        <a:pt x="21" y="2"/>
                        <a:pt x="24" y="1"/>
                        <a:pt x="26" y="0"/>
                      </a:cubicBezTo>
                      <a:cubicBezTo>
                        <a:pt x="29" y="2"/>
                        <a:pt x="32" y="4"/>
                        <a:pt x="32"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1" name="Freeform 62"/>
                <p:cNvSpPr/>
                <p:nvPr/>
              </p:nvSpPr>
              <p:spPr bwMode="auto">
                <a:xfrm>
                  <a:off x="6407139" y="4311649"/>
                  <a:ext cx="255587" cy="315912"/>
                </a:xfrm>
                <a:custGeom>
                  <a:avLst/>
                  <a:gdLst/>
                  <a:ahLst/>
                  <a:cxnLst>
                    <a:cxn ang="0">
                      <a:pos x="86" y="4"/>
                    </a:cxn>
                    <a:cxn ang="0">
                      <a:pos x="91" y="1"/>
                    </a:cxn>
                    <a:cxn ang="0">
                      <a:pos x="95" y="2"/>
                    </a:cxn>
                    <a:cxn ang="0">
                      <a:pos x="93" y="11"/>
                    </a:cxn>
                    <a:cxn ang="0">
                      <a:pos x="78" y="22"/>
                    </a:cxn>
                    <a:cxn ang="0">
                      <a:pos x="56" y="18"/>
                    </a:cxn>
                    <a:cxn ang="0">
                      <a:pos x="37" y="21"/>
                    </a:cxn>
                    <a:cxn ang="0">
                      <a:pos x="35" y="37"/>
                    </a:cxn>
                    <a:cxn ang="0">
                      <a:pos x="58" y="34"/>
                    </a:cxn>
                    <a:cxn ang="0">
                      <a:pos x="64" y="38"/>
                    </a:cxn>
                    <a:cxn ang="0">
                      <a:pos x="58" y="45"/>
                    </a:cxn>
                    <a:cxn ang="0">
                      <a:pos x="54" y="49"/>
                    </a:cxn>
                    <a:cxn ang="0">
                      <a:pos x="50" y="52"/>
                    </a:cxn>
                    <a:cxn ang="0">
                      <a:pos x="54" y="61"/>
                    </a:cxn>
                    <a:cxn ang="0">
                      <a:pos x="57" y="83"/>
                    </a:cxn>
                    <a:cxn ang="0">
                      <a:pos x="51" y="93"/>
                    </a:cxn>
                    <a:cxn ang="0">
                      <a:pos x="46" y="94"/>
                    </a:cxn>
                    <a:cxn ang="0">
                      <a:pos x="38" y="75"/>
                    </a:cxn>
                    <a:cxn ang="0">
                      <a:pos x="34" y="67"/>
                    </a:cxn>
                    <a:cxn ang="0">
                      <a:pos x="26" y="72"/>
                    </a:cxn>
                    <a:cxn ang="0">
                      <a:pos x="29" y="92"/>
                    </a:cxn>
                    <a:cxn ang="0">
                      <a:pos x="28" y="102"/>
                    </a:cxn>
                    <a:cxn ang="0">
                      <a:pos x="22" y="111"/>
                    </a:cxn>
                    <a:cxn ang="0">
                      <a:pos x="14" y="100"/>
                    </a:cxn>
                    <a:cxn ang="0">
                      <a:pos x="15" y="90"/>
                    </a:cxn>
                    <a:cxn ang="0">
                      <a:pos x="12" y="88"/>
                    </a:cxn>
                    <a:cxn ang="0">
                      <a:pos x="6" y="85"/>
                    </a:cxn>
                    <a:cxn ang="0">
                      <a:pos x="8" y="65"/>
                    </a:cxn>
                    <a:cxn ang="0">
                      <a:pos x="13" y="52"/>
                    </a:cxn>
                    <a:cxn ang="0">
                      <a:pos x="16" y="42"/>
                    </a:cxn>
                    <a:cxn ang="0">
                      <a:pos x="22" y="22"/>
                    </a:cxn>
                    <a:cxn ang="0">
                      <a:pos x="28" y="13"/>
                    </a:cxn>
                    <a:cxn ang="0">
                      <a:pos x="38" y="8"/>
                    </a:cxn>
                    <a:cxn ang="0">
                      <a:pos x="51" y="5"/>
                    </a:cxn>
                    <a:cxn ang="0">
                      <a:pos x="62" y="7"/>
                    </a:cxn>
                    <a:cxn ang="0">
                      <a:pos x="85" y="8"/>
                    </a:cxn>
                    <a:cxn ang="0">
                      <a:pos x="86" y="4"/>
                    </a:cxn>
                  </a:cxnLst>
                  <a:rect l="0" t="0" r="r" b="b"/>
                  <a:pathLst>
                    <a:path w="97" h="120">
                      <a:moveTo>
                        <a:pt x="86" y="4"/>
                      </a:moveTo>
                      <a:cubicBezTo>
                        <a:pt x="87" y="3"/>
                        <a:pt x="89" y="2"/>
                        <a:pt x="91" y="1"/>
                      </a:cubicBezTo>
                      <a:cubicBezTo>
                        <a:pt x="94" y="0"/>
                        <a:pt x="94" y="0"/>
                        <a:pt x="95" y="2"/>
                      </a:cubicBezTo>
                      <a:cubicBezTo>
                        <a:pt x="97" y="6"/>
                        <a:pt x="94" y="8"/>
                        <a:pt x="93" y="11"/>
                      </a:cubicBezTo>
                      <a:cubicBezTo>
                        <a:pt x="89" y="17"/>
                        <a:pt x="85" y="22"/>
                        <a:pt x="78" y="22"/>
                      </a:cubicBezTo>
                      <a:cubicBezTo>
                        <a:pt x="70" y="21"/>
                        <a:pt x="64" y="18"/>
                        <a:pt x="56" y="18"/>
                      </a:cubicBezTo>
                      <a:cubicBezTo>
                        <a:pt x="49" y="18"/>
                        <a:pt x="43" y="17"/>
                        <a:pt x="37" y="21"/>
                      </a:cubicBezTo>
                      <a:cubicBezTo>
                        <a:pt x="34" y="24"/>
                        <a:pt x="29" y="35"/>
                        <a:pt x="35" y="37"/>
                      </a:cubicBezTo>
                      <a:cubicBezTo>
                        <a:pt x="43" y="40"/>
                        <a:pt x="51" y="36"/>
                        <a:pt x="58" y="34"/>
                      </a:cubicBezTo>
                      <a:cubicBezTo>
                        <a:pt x="61" y="33"/>
                        <a:pt x="65" y="34"/>
                        <a:pt x="64" y="38"/>
                      </a:cubicBezTo>
                      <a:cubicBezTo>
                        <a:pt x="64" y="41"/>
                        <a:pt x="60" y="43"/>
                        <a:pt x="58" y="45"/>
                      </a:cubicBezTo>
                      <a:cubicBezTo>
                        <a:pt x="57" y="46"/>
                        <a:pt x="56" y="48"/>
                        <a:pt x="54" y="49"/>
                      </a:cubicBezTo>
                      <a:cubicBezTo>
                        <a:pt x="53" y="50"/>
                        <a:pt x="51" y="51"/>
                        <a:pt x="50" y="52"/>
                      </a:cubicBezTo>
                      <a:cubicBezTo>
                        <a:pt x="48" y="55"/>
                        <a:pt x="53" y="58"/>
                        <a:pt x="54" y="61"/>
                      </a:cubicBezTo>
                      <a:cubicBezTo>
                        <a:pt x="57" y="67"/>
                        <a:pt x="59" y="77"/>
                        <a:pt x="57" y="83"/>
                      </a:cubicBezTo>
                      <a:cubicBezTo>
                        <a:pt x="55" y="86"/>
                        <a:pt x="53" y="89"/>
                        <a:pt x="51" y="93"/>
                      </a:cubicBezTo>
                      <a:cubicBezTo>
                        <a:pt x="50" y="96"/>
                        <a:pt x="48" y="99"/>
                        <a:pt x="46" y="94"/>
                      </a:cubicBezTo>
                      <a:cubicBezTo>
                        <a:pt x="43" y="88"/>
                        <a:pt x="40" y="82"/>
                        <a:pt x="38" y="75"/>
                      </a:cubicBezTo>
                      <a:cubicBezTo>
                        <a:pt x="37" y="72"/>
                        <a:pt x="37" y="67"/>
                        <a:pt x="34" y="67"/>
                      </a:cubicBezTo>
                      <a:cubicBezTo>
                        <a:pt x="30" y="66"/>
                        <a:pt x="25" y="69"/>
                        <a:pt x="26" y="72"/>
                      </a:cubicBezTo>
                      <a:cubicBezTo>
                        <a:pt x="26" y="81"/>
                        <a:pt x="29" y="86"/>
                        <a:pt x="29" y="92"/>
                      </a:cubicBezTo>
                      <a:cubicBezTo>
                        <a:pt x="30" y="95"/>
                        <a:pt x="28" y="99"/>
                        <a:pt x="28" y="102"/>
                      </a:cubicBezTo>
                      <a:cubicBezTo>
                        <a:pt x="27" y="105"/>
                        <a:pt x="24" y="109"/>
                        <a:pt x="22" y="111"/>
                      </a:cubicBezTo>
                      <a:cubicBezTo>
                        <a:pt x="14" y="120"/>
                        <a:pt x="14" y="106"/>
                        <a:pt x="14" y="100"/>
                      </a:cubicBezTo>
                      <a:cubicBezTo>
                        <a:pt x="14" y="97"/>
                        <a:pt x="15" y="93"/>
                        <a:pt x="15" y="90"/>
                      </a:cubicBezTo>
                      <a:cubicBezTo>
                        <a:pt x="15" y="88"/>
                        <a:pt x="15" y="89"/>
                        <a:pt x="12" y="88"/>
                      </a:cubicBezTo>
                      <a:cubicBezTo>
                        <a:pt x="10" y="87"/>
                        <a:pt x="7" y="86"/>
                        <a:pt x="6" y="85"/>
                      </a:cubicBezTo>
                      <a:cubicBezTo>
                        <a:pt x="0" y="79"/>
                        <a:pt x="5" y="70"/>
                        <a:pt x="8" y="65"/>
                      </a:cubicBezTo>
                      <a:cubicBezTo>
                        <a:pt x="10" y="61"/>
                        <a:pt x="13" y="57"/>
                        <a:pt x="13" y="52"/>
                      </a:cubicBezTo>
                      <a:cubicBezTo>
                        <a:pt x="13" y="48"/>
                        <a:pt x="15" y="45"/>
                        <a:pt x="16" y="42"/>
                      </a:cubicBezTo>
                      <a:cubicBezTo>
                        <a:pt x="18" y="35"/>
                        <a:pt x="19" y="28"/>
                        <a:pt x="22" y="22"/>
                      </a:cubicBezTo>
                      <a:cubicBezTo>
                        <a:pt x="23" y="19"/>
                        <a:pt x="26" y="15"/>
                        <a:pt x="28" y="13"/>
                      </a:cubicBezTo>
                      <a:cubicBezTo>
                        <a:pt x="31" y="9"/>
                        <a:pt x="34" y="9"/>
                        <a:pt x="38" y="8"/>
                      </a:cubicBezTo>
                      <a:cubicBezTo>
                        <a:pt x="43" y="7"/>
                        <a:pt x="47" y="6"/>
                        <a:pt x="51" y="5"/>
                      </a:cubicBezTo>
                      <a:cubicBezTo>
                        <a:pt x="56" y="5"/>
                        <a:pt x="58" y="6"/>
                        <a:pt x="62" y="7"/>
                      </a:cubicBezTo>
                      <a:cubicBezTo>
                        <a:pt x="68" y="9"/>
                        <a:pt x="79" y="13"/>
                        <a:pt x="85" y="8"/>
                      </a:cubicBezTo>
                      <a:lnTo>
                        <a:pt x="86"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2" name="Freeform 63"/>
                <p:cNvSpPr/>
                <p:nvPr/>
              </p:nvSpPr>
              <p:spPr bwMode="auto">
                <a:xfrm>
                  <a:off x="6746864" y="4278310"/>
                  <a:ext cx="52387" cy="146050"/>
                </a:xfrm>
                <a:custGeom>
                  <a:avLst/>
                  <a:gdLst/>
                  <a:ahLst/>
                  <a:cxnLst>
                    <a:cxn ang="0">
                      <a:pos x="11" y="56"/>
                    </a:cxn>
                    <a:cxn ang="0">
                      <a:pos x="14" y="46"/>
                    </a:cxn>
                    <a:cxn ang="0">
                      <a:pos x="17" y="36"/>
                    </a:cxn>
                    <a:cxn ang="0">
                      <a:pos x="19" y="27"/>
                    </a:cxn>
                    <a:cxn ang="0">
                      <a:pos x="18" y="17"/>
                    </a:cxn>
                    <a:cxn ang="0">
                      <a:pos x="8" y="4"/>
                    </a:cxn>
                    <a:cxn ang="0">
                      <a:pos x="0" y="21"/>
                    </a:cxn>
                    <a:cxn ang="0">
                      <a:pos x="5" y="38"/>
                    </a:cxn>
                    <a:cxn ang="0">
                      <a:pos x="6" y="46"/>
                    </a:cxn>
                    <a:cxn ang="0">
                      <a:pos x="9" y="54"/>
                    </a:cxn>
                    <a:cxn ang="0">
                      <a:pos x="11" y="56"/>
                    </a:cxn>
                  </a:cxnLst>
                  <a:rect l="0" t="0" r="r" b="b"/>
                  <a:pathLst>
                    <a:path w="20" h="56">
                      <a:moveTo>
                        <a:pt x="11" y="56"/>
                      </a:moveTo>
                      <a:cubicBezTo>
                        <a:pt x="11" y="53"/>
                        <a:pt x="13" y="49"/>
                        <a:pt x="14" y="46"/>
                      </a:cubicBezTo>
                      <a:cubicBezTo>
                        <a:pt x="15" y="43"/>
                        <a:pt x="17" y="40"/>
                        <a:pt x="17" y="36"/>
                      </a:cubicBezTo>
                      <a:cubicBezTo>
                        <a:pt x="18" y="33"/>
                        <a:pt x="18" y="30"/>
                        <a:pt x="19" y="27"/>
                      </a:cubicBezTo>
                      <a:cubicBezTo>
                        <a:pt x="20" y="23"/>
                        <a:pt x="19" y="21"/>
                        <a:pt x="18" y="17"/>
                      </a:cubicBezTo>
                      <a:cubicBezTo>
                        <a:pt x="17" y="12"/>
                        <a:pt x="17" y="0"/>
                        <a:pt x="8" y="4"/>
                      </a:cubicBezTo>
                      <a:cubicBezTo>
                        <a:pt x="3" y="6"/>
                        <a:pt x="0" y="16"/>
                        <a:pt x="0" y="21"/>
                      </a:cubicBezTo>
                      <a:cubicBezTo>
                        <a:pt x="1" y="27"/>
                        <a:pt x="4" y="32"/>
                        <a:pt x="5" y="38"/>
                      </a:cubicBezTo>
                      <a:cubicBezTo>
                        <a:pt x="5" y="41"/>
                        <a:pt x="6" y="43"/>
                        <a:pt x="6" y="46"/>
                      </a:cubicBezTo>
                      <a:cubicBezTo>
                        <a:pt x="7" y="48"/>
                        <a:pt x="8" y="52"/>
                        <a:pt x="9" y="54"/>
                      </a:cubicBezTo>
                      <a:lnTo>
                        <a:pt x="11" y="5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3" name="Freeform 64"/>
                <p:cNvSpPr/>
                <p:nvPr/>
              </p:nvSpPr>
              <p:spPr bwMode="auto">
                <a:xfrm>
                  <a:off x="6519852" y="4543424"/>
                  <a:ext cx="82550" cy="68262"/>
                </a:xfrm>
                <a:custGeom>
                  <a:avLst/>
                  <a:gdLst/>
                  <a:ahLst/>
                  <a:cxnLst>
                    <a:cxn ang="0">
                      <a:pos x="23" y="0"/>
                    </a:cxn>
                    <a:cxn ang="0">
                      <a:pos x="18" y="8"/>
                    </a:cxn>
                    <a:cxn ang="0">
                      <a:pos x="12" y="12"/>
                    </a:cxn>
                    <a:cxn ang="0">
                      <a:pos x="2" y="15"/>
                    </a:cxn>
                    <a:cxn ang="0">
                      <a:pos x="7" y="22"/>
                    </a:cxn>
                    <a:cxn ang="0">
                      <a:pos x="28" y="19"/>
                    </a:cxn>
                    <a:cxn ang="0">
                      <a:pos x="25" y="0"/>
                    </a:cxn>
                    <a:cxn ang="0">
                      <a:pos x="23" y="0"/>
                    </a:cxn>
                  </a:cxnLst>
                  <a:rect l="0" t="0" r="r" b="b"/>
                  <a:pathLst>
                    <a:path w="31" h="26">
                      <a:moveTo>
                        <a:pt x="23" y="0"/>
                      </a:moveTo>
                      <a:cubicBezTo>
                        <a:pt x="20" y="1"/>
                        <a:pt x="19" y="6"/>
                        <a:pt x="18" y="8"/>
                      </a:cubicBezTo>
                      <a:cubicBezTo>
                        <a:pt x="16" y="12"/>
                        <a:pt x="15" y="12"/>
                        <a:pt x="12" y="12"/>
                      </a:cubicBezTo>
                      <a:cubicBezTo>
                        <a:pt x="9" y="13"/>
                        <a:pt x="4" y="13"/>
                        <a:pt x="2" y="15"/>
                      </a:cubicBezTo>
                      <a:cubicBezTo>
                        <a:pt x="0" y="18"/>
                        <a:pt x="4" y="21"/>
                        <a:pt x="7" y="22"/>
                      </a:cubicBezTo>
                      <a:cubicBezTo>
                        <a:pt x="12" y="25"/>
                        <a:pt x="24" y="26"/>
                        <a:pt x="28" y="19"/>
                      </a:cubicBezTo>
                      <a:cubicBezTo>
                        <a:pt x="31" y="14"/>
                        <a:pt x="27" y="5"/>
                        <a:pt x="25" y="0"/>
                      </a:cubicBezTo>
                      <a:lnTo>
                        <a:pt x="2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4" name="Freeform 65"/>
                <p:cNvSpPr/>
                <p:nvPr/>
              </p:nvSpPr>
              <p:spPr bwMode="auto">
                <a:xfrm>
                  <a:off x="6759564" y="4484685"/>
                  <a:ext cx="128587" cy="52387"/>
                </a:xfrm>
                <a:custGeom>
                  <a:avLst/>
                  <a:gdLst/>
                  <a:ahLst/>
                  <a:cxnLst>
                    <a:cxn ang="0">
                      <a:pos x="2" y="15"/>
                    </a:cxn>
                    <a:cxn ang="0">
                      <a:pos x="4" y="12"/>
                    </a:cxn>
                    <a:cxn ang="0">
                      <a:pos x="13" y="12"/>
                    </a:cxn>
                    <a:cxn ang="0">
                      <a:pos x="25" y="12"/>
                    </a:cxn>
                    <a:cxn ang="0">
                      <a:pos x="35" y="14"/>
                    </a:cxn>
                    <a:cxn ang="0">
                      <a:pos x="45" y="18"/>
                    </a:cxn>
                    <a:cxn ang="0">
                      <a:pos x="47" y="13"/>
                    </a:cxn>
                    <a:cxn ang="0">
                      <a:pos x="38" y="5"/>
                    </a:cxn>
                    <a:cxn ang="0">
                      <a:pos x="17" y="1"/>
                    </a:cxn>
                    <a:cxn ang="0">
                      <a:pos x="1" y="11"/>
                    </a:cxn>
                    <a:cxn ang="0">
                      <a:pos x="2" y="15"/>
                    </a:cxn>
                  </a:cxnLst>
                  <a:rect l="0" t="0" r="r" b="b"/>
                  <a:pathLst>
                    <a:path w="49" h="20">
                      <a:moveTo>
                        <a:pt x="2" y="15"/>
                      </a:moveTo>
                      <a:cubicBezTo>
                        <a:pt x="3" y="15"/>
                        <a:pt x="4" y="13"/>
                        <a:pt x="4" y="12"/>
                      </a:cubicBezTo>
                      <a:cubicBezTo>
                        <a:pt x="7" y="9"/>
                        <a:pt x="10" y="12"/>
                        <a:pt x="13" y="12"/>
                      </a:cubicBezTo>
                      <a:cubicBezTo>
                        <a:pt x="17" y="13"/>
                        <a:pt x="21" y="12"/>
                        <a:pt x="25" y="12"/>
                      </a:cubicBezTo>
                      <a:cubicBezTo>
                        <a:pt x="29" y="12"/>
                        <a:pt x="32" y="12"/>
                        <a:pt x="35" y="14"/>
                      </a:cubicBezTo>
                      <a:cubicBezTo>
                        <a:pt x="38" y="16"/>
                        <a:pt x="41" y="18"/>
                        <a:pt x="45" y="18"/>
                      </a:cubicBezTo>
                      <a:cubicBezTo>
                        <a:pt x="49" y="20"/>
                        <a:pt x="49" y="16"/>
                        <a:pt x="47" y="13"/>
                      </a:cubicBezTo>
                      <a:cubicBezTo>
                        <a:pt x="46" y="8"/>
                        <a:pt x="42" y="7"/>
                        <a:pt x="38" y="5"/>
                      </a:cubicBezTo>
                      <a:cubicBezTo>
                        <a:pt x="31" y="2"/>
                        <a:pt x="25" y="0"/>
                        <a:pt x="17" y="1"/>
                      </a:cubicBezTo>
                      <a:cubicBezTo>
                        <a:pt x="12" y="1"/>
                        <a:pt x="0" y="6"/>
                        <a:pt x="1" y="11"/>
                      </a:cubicBezTo>
                      <a:lnTo>
                        <a:pt x="2" y="1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5" name="Freeform 66"/>
                <p:cNvSpPr/>
                <p:nvPr/>
              </p:nvSpPr>
              <p:spPr bwMode="auto">
                <a:xfrm>
                  <a:off x="6688126" y="4503735"/>
                  <a:ext cx="58737" cy="28575"/>
                </a:xfrm>
                <a:custGeom>
                  <a:avLst/>
                  <a:gdLst/>
                  <a:ahLst/>
                  <a:cxnLst>
                    <a:cxn ang="0">
                      <a:pos x="0" y="3"/>
                    </a:cxn>
                    <a:cxn ang="0">
                      <a:pos x="11" y="0"/>
                    </a:cxn>
                    <a:cxn ang="0">
                      <a:pos x="21" y="7"/>
                    </a:cxn>
                    <a:cxn ang="0">
                      <a:pos x="11" y="10"/>
                    </a:cxn>
                    <a:cxn ang="0">
                      <a:pos x="1" y="5"/>
                    </a:cxn>
                    <a:cxn ang="0">
                      <a:pos x="0" y="3"/>
                    </a:cxn>
                  </a:cxnLst>
                  <a:rect l="0" t="0" r="r" b="b"/>
                  <a:pathLst>
                    <a:path w="22" h="11">
                      <a:moveTo>
                        <a:pt x="0" y="3"/>
                      </a:moveTo>
                      <a:cubicBezTo>
                        <a:pt x="2" y="1"/>
                        <a:pt x="8" y="0"/>
                        <a:pt x="11" y="0"/>
                      </a:cubicBezTo>
                      <a:cubicBezTo>
                        <a:pt x="13" y="0"/>
                        <a:pt x="20" y="3"/>
                        <a:pt x="21" y="7"/>
                      </a:cubicBezTo>
                      <a:cubicBezTo>
                        <a:pt x="22" y="11"/>
                        <a:pt x="13" y="11"/>
                        <a:pt x="11" y="10"/>
                      </a:cubicBezTo>
                      <a:cubicBezTo>
                        <a:pt x="8" y="9"/>
                        <a:pt x="2" y="7"/>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6" name="Freeform 67"/>
                <p:cNvSpPr/>
                <p:nvPr/>
              </p:nvSpPr>
              <p:spPr bwMode="auto">
                <a:xfrm>
                  <a:off x="6627802" y="4440235"/>
                  <a:ext cx="90487" cy="47625"/>
                </a:xfrm>
                <a:custGeom>
                  <a:avLst/>
                  <a:gdLst/>
                  <a:ahLst/>
                  <a:cxnLst>
                    <a:cxn ang="0">
                      <a:pos x="17" y="4"/>
                    </a:cxn>
                    <a:cxn ang="0">
                      <a:pos x="26" y="5"/>
                    </a:cxn>
                    <a:cxn ang="0">
                      <a:pos x="33" y="7"/>
                    </a:cxn>
                    <a:cxn ang="0">
                      <a:pos x="26" y="13"/>
                    </a:cxn>
                    <a:cxn ang="0">
                      <a:pos x="26" y="17"/>
                    </a:cxn>
                    <a:cxn ang="0">
                      <a:pos x="22" y="11"/>
                    </a:cxn>
                    <a:cxn ang="0">
                      <a:pos x="12" y="8"/>
                    </a:cxn>
                    <a:cxn ang="0">
                      <a:pos x="2" y="7"/>
                    </a:cxn>
                    <a:cxn ang="0">
                      <a:pos x="4" y="1"/>
                    </a:cxn>
                    <a:cxn ang="0">
                      <a:pos x="17" y="4"/>
                    </a:cxn>
                  </a:cxnLst>
                  <a:rect l="0" t="0" r="r" b="b"/>
                  <a:pathLst>
                    <a:path w="34" h="18">
                      <a:moveTo>
                        <a:pt x="17" y="4"/>
                      </a:moveTo>
                      <a:cubicBezTo>
                        <a:pt x="20" y="5"/>
                        <a:pt x="22" y="5"/>
                        <a:pt x="26" y="5"/>
                      </a:cubicBezTo>
                      <a:cubicBezTo>
                        <a:pt x="28" y="5"/>
                        <a:pt x="34" y="3"/>
                        <a:pt x="33" y="7"/>
                      </a:cubicBezTo>
                      <a:cubicBezTo>
                        <a:pt x="29" y="7"/>
                        <a:pt x="26" y="8"/>
                        <a:pt x="26" y="13"/>
                      </a:cubicBezTo>
                      <a:cubicBezTo>
                        <a:pt x="26" y="14"/>
                        <a:pt x="27" y="16"/>
                        <a:pt x="26" y="17"/>
                      </a:cubicBezTo>
                      <a:cubicBezTo>
                        <a:pt x="23" y="18"/>
                        <a:pt x="23" y="13"/>
                        <a:pt x="22" y="11"/>
                      </a:cubicBezTo>
                      <a:cubicBezTo>
                        <a:pt x="20" y="9"/>
                        <a:pt x="15" y="8"/>
                        <a:pt x="12" y="8"/>
                      </a:cubicBezTo>
                      <a:cubicBezTo>
                        <a:pt x="9" y="7"/>
                        <a:pt x="4" y="9"/>
                        <a:pt x="2" y="7"/>
                      </a:cubicBezTo>
                      <a:cubicBezTo>
                        <a:pt x="0" y="5"/>
                        <a:pt x="2" y="2"/>
                        <a:pt x="4" y="1"/>
                      </a:cubicBezTo>
                      <a:cubicBezTo>
                        <a:pt x="8" y="0"/>
                        <a:pt x="13" y="3"/>
                        <a:pt x="17"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7" name="Freeform 68"/>
                <p:cNvSpPr/>
                <p:nvPr/>
              </p:nvSpPr>
              <p:spPr bwMode="auto">
                <a:xfrm>
                  <a:off x="6899264" y="4400549"/>
                  <a:ext cx="385762" cy="339725"/>
                </a:xfrm>
                <a:custGeom>
                  <a:avLst/>
                  <a:gdLst/>
                  <a:ahLst/>
                  <a:cxnLst>
                    <a:cxn ang="0">
                      <a:pos x="147" y="129"/>
                    </a:cxn>
                    <a:cxn ang="0">
                      <a:pos x="138" y="124"/>
                    </a:cxn>
                    <a:cxn ang="0">
                      <a:pos x="128" y="121"/>
                    </a:cxn>
                    <a:cxn ang="0">
                      <a:pos x="120" y="123"/>
                    </a:cxn>
                    <a:cxn ang="0">
                      <a:pos x="116" y="112"/>
                    </a:cxn>
                    <a:cxn ang="0">
                      <a:pos x="110" y="90"/>
                    </a:cxn>
                    <a:cxn ang="0">
                      <a:pos x="100" y="82"/>
                    </a:cxn>
                    <a:cxn ang="0">
                      <a:pos x="89" y="78"/>
                    </a:cxn>
                    <a:cxn ang="0">
                      <a:pos x="81" y="71"/>
                    </a:cxn>
                    <a:cxn ang="0">
                      <a:pos x="69" y="66"/>
                    </a:cxn>
                    <a:cxn ang="0">
                      <a:pos x="42" y="57"/>
                    </a:cxn>
                    <a:cxn ang="0">
                      <a:pos x="38" y="55"/>
                    </a:cxn>
                    <a:cxn ang="0">
                      <a:pos x="33" y="56"/>
                    </a:cxn>
                    <a:cxn ang="0">
                      <a:pos x="28" y="64"/>
                    </a:cxn>
                    <a:cxn ang="0">
                      <a:pos x="28" y="64"/>
                    </a:cxn>
                    <a:cxn ang="0">
                      <a:pos x="16" y="49"/>
                    </a:cxn>
                    <a:cxn ang="0">
                      <a:pos x="13" y="41"/>
                    </a:cxn>
                    <a:cxn ang="0">
                      <a:pos x="20" y="37"/>
                    </a:cxn>
                    <a:cxn ang="0">
                      <a:pos x="21" y="30"/>
                    </a:cxn>
                    <a:cxn ang="0">
                      <a:pos x="12" y="29"/>
                    </a:cxn>
                    <a:cxn ang="0">
                      <a:pos x="1" y="13"/>
                    </a:cxn>
                    <a:cxn ang="0">
                      <a:pos x="6" y="8"/>
                    </a:cxn>
                    <a:cxn ang="0">
                      <a:pos x="16" y="3"/>
                    </a:cxn>
                    <a:cxn ang="0">
                      <a:pos x="27" y="0"/>
                    </a:cxn>
                    <a:cxn ang="0">
                      <a:pos x="34" y="7"/>
                    </a:cxn>
                    <a:cxn ang="0">
                      <a:pos x="41" y="16"/>
                    </a:cxn>
                    <a:cxn ang="0">
                      <a:pos x="47" y="25"/>
                    </a:cxn>
                    <a:cxn ang="0">
                      <a:pos x="52" y="37"/>
                    </a:cxn>
                    <a:cxn ang="0">
                      <a:pos x="60" y="40"/>
                    </a:cxn>
                    <a:cxn ang="0">
                      <a:pos x="72" y="25"/>
                    </a:cxn>
                    <a:cxn ang="0">
                      <a:pos x="90" y="17"/>
                    </a:cxn>
                    <a:cxn ang="0">
                      <a:pos x="114" y="24"/>
                    </a:cxn>
                    <a:cxn ang="0">
                      <a:pos x="128" y="29"/>
                    </a:cxn>
                    <a:cxn ang="0">
                      <a:pos x="140" y="29"/>
                    </a:cxn>
                    <a:cxn ang="0">
                      <a:pos x="145" y="30"/>
                    </a:cxn>
                    <a:cxn ang="0">
                      <a:pos x="147" y="129"/>
                    </a:cxn>
                  </a:cxnLst>
                  <a:rect l="0" t="0" r="r" b="b"/>
                  <a:pathLst>
                    <a:path w="147" h="129">
                      <a:moveTo>
                        <a:pt x="147" y="129"/>
                      </a:moveTo>
                      <a:cubicBezTo>
                        <a:pt x="144" y="128"/>
                        <a:pt x="141" y="127"/>
                        <a:pt x="138" y="124"/>
                      </a:cubicBezTo>
                      <a:cubicBezTo>
                        <a:pt x="136" y="121"/>
                        <a:pt x="132" y="120"/>
                        <a:pt x="128" y="121"/>
                      </a:cubicBezTo>
                      <a:cubicBezTo>
                        <a:pt x="126" y="121"/>
                        <a:pt x="122" y="124"/>
                        <a:pt x="120" y="123"/>
                      </a:cubicBezTo>
                      <a:cubicBezTo>
                        <a:pt x="118" y="122"/>
                        <a:pt x="116" y="115"/>
                        <a:pt x="116" y="112"/>
                      </a:cubicBezTo>
                      <a:cubicBezTo>
                        <a:pt x="114" y="104"/>
                        <a:pt x="114" y="97"/>
                        <a:pt x="110" y="90"/>
                      </a:cubicBezTo>
                      <a:cubicBezTo>
                        <a:pt x="108" y="86"/>
                        <a:pt x="105" y="83"/>
                        <a:pt x="100" y="82"/>
                      </a:cubicBezTo>
                      <a:cubicBezTo>
                        <a:pt x="96" y="81"/>
                        <a:pt x="93" y="80"/>
                        <a:pt x="89" y="78"/>
                      </a:cubicBezTo>
                      <a:cubicBezTo>
                        <a:pt x="84" y="77"/>
                        <a:pt x="84" y="74"/>
                        <a:pt x="81" y="71"/>
                      </a:cubicBezTo>
                      <a:cubicBezTo>
                        <a:pt x="78" y="68"/>
                        <a:pt x="73" y="67"/>
                        <a:pt x="69" y="66"/>
                      </a:cubicBezTo>
                      <a:cubicBezTo>
                        <a:pt x="60" y="63"/>
                        <a:pt x="50" y="62"/>
                        <a:pt x="42" y="57"/>
                      </a:cubicBezTo>
                      <a:cubicBezTo>
                        <a:pt x="41" y="57"/>
                        <a:pt x="40" y="56"/>
                        <a:pt x="38" y="55"/>
                      </a:cubicBezTo>
                      <a:cubicBezTo>
                        <a:pt x="35" y="54"/>
                        <a:pt x="35" y="54"/>
                        <a:pt x="33" y="56"/>
                      </a:cubicBezTo>
                      <a:cubicBezTo>
                        <a:pt x="32" y="58"/>
                        <a:pt x="30" y="63"/>
                        <a:pt x="28" y="64"/>
                      </a:cubicBezTo>
                      <a:cubicBezTo>
                        <a:pt x="28" y="64"/>
                        <a:pt x="28" y="64"/>
                        <a:pt x="28" y="64"/>
                      </a:cubicBezTo>
                      <a:cubicBezTo>
                        <a:pt x="23" y="60"/>
                        <a:pt x="21" y="54"/>
                        <a:pt x="16" y="49"/>
                      </a:cubicBezTo>
                      <a:cubicBezTo>
                        <a:pt x="15" y="47"/>
                        <a:pt x="12" y="44"/>
                        <a:pt x="13" y="41"/>
                      </a:cubicBezTo>
                      <a:cubicBezTo>
                        <a:pt x="14" y="39"/>
                        <a:pt x="19" y="38"/>
                        <a:pt x="20" y="37"/>
                      </a:cubicBezTo>
                      <a:cubicBezTo>
                        <a:pt x="21" y="35"/>
                        <a:pt x="23" y="32"/>
                        <a:pt x="21" y="30"/>
                      </a:cubicBezTo>
                      <a:cubicBezTo>
                        <a:pt x="20" y="29"/>
                        <a:pt x="14" y="30"/>
                        <a:pt x="12" y="29"/>
                      </a:cubicBezTo>
                      <a:cubicBezTo>
                        <a:pt x="7" y="26"/>
                        <a:pt x="0" y="19"/>
                        <a:pt x="1" y="13"/>
                      </a:cubicBezTo>
                      <a:cubicBezTo>
                        <a:pt x="1" y="9"/>
                        <a:pt x="3" y="9"/>
                        <a:pt x="6" y="8"/>
                      </a:cubicBezTo>
                      <a:cubicBezTo>
                        <a:pt x="10" y="7"/>
                        <a:pt x="13" y="5"/>
                        <a:pt x="16" y="3"/>
                      </a:cubicBezTo>
                      <a:cubicBezTo>
                        <a:pt x="19" y="1"/>
                        <a:pt x="23" y="0"/>
                        <a:pt x="27" y="0"/>
                      </a:cubicBezTo>
                      <a:cubicBezTo>
                        <a:pt x="31" y="1"/>
                        <a:pt x="32" y="4"/>
                        <a:pt x="34" y="7"/>
                      </a:cubicBezTo>
                      <a:cubicBezTo>
                        <a:pt x="36" y="10"/>
                        <a:pt x="38" y="13"/>
                        <a:pt x="41" y="16"/>
                      </a:cubicBezTo>
                      <a:cubicBezTo>
                        <a:pt x="44" y="19"/>
                        <a:pt x="45" y="21"/>
                        <a:pt x="47" y="25"/>
                      </a:cubicBezTo>
                      <a:cubicBezTo>
                        <a:pt x="49" y="29"/>
                        <a:pt x="50" y="33"/>
                        <a:pt x="52" y="37"/>
                      </a:cubicBezTo>
                      <a:cubicBezTo>
                        <a:pt x="54" y="41"/>
                        <a:pt x="56" y="44"/>
                        <a:pt x="60" y="40"/>
                      </a:cubicBezTo>
                      <a:cubicBezTo>
                        <a:pt x="65" y="36"/>
                        <a:pt x="66" y="29"/>
                        <a:pt x="72" y="25"/>
                      </a:cubicBezTo>
                      <a:cubicBezTo>
                        <a:pt x="78" y="21"/>
                        <a:pt x="84" y="17"/>
                        <a:pt x="90" y="17"/>
                      </a:cubicBezTo>
                      <a:cubicBezTo>
                        <a:pt x="98" y="16"/>
                        <a:pt x="107" y="20"/>
                        <a:pt x="114" y="24"/>
                      </a:cubicBezTo>
                      <a:cubicBezTo>
                        <a:pt x="119" y="26"/>
                        <a:pt x="122" y="29"/>
                        <a:pt x="128" y="29"/>
                      </a:cubicBezTo>
                      <a:cubicBezTo>
                        <a:pt x="132" y="29"/>
                        <a:pt x="136" y="29"/>
                        <a:pt x="140" y="29"/>
                      </a:cubicBezTo>
                      <a:cubicBezTo>
                        <a:pt x="141" y="29"/>
                        <a:pt x="143" y="30"/>
                        <a:pt x="145" y="30"/>
                      </a:cubicBezTo>
                      <a:lnTo>
                        <a:pt x="147" y="12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8" name="Freeform 69"/>
                <p:cNvSpPr/>
                <p:nvPr/>
              </p:nvSpPr>
              <p:spPr bwMode="auto">
                <a:xfrm>
                  <a:off x="7280263" y="4479924"/>
                  <a:ext cx="377824" cy="317500"/>
                </a:xfrm>
                <a:custGeom>
                  <a:avLst/>
                  <a:gdLst/>
                  <a:ahLst/>
                  <a:cxnLst>
                    <a:cxn ang="0">
                      <a:pos x="144" y="113"/>
                    </a:cxn>
                    <a:cxn ang="0">
                      <a:pos x="129" y="121"/>
                    </a:cxn>
                    <a:cxn ang="0">
                      <a:pos x="107" y="116"/>
                    </a:cxn>
                    <a:cxn ang="0">
                      <a:pos x="98" y="113"/>
                    </a:cxn>
                    <a:cxn ang="0">
                      <a:pos x="89" y="106"/>
                    </a:cxn>
                    <a:cxn ang="0">
                      <a:pos x="82" y="98"/>
                    </a:cxn>
                    <a:cxn ang="0">
                      <a:pos x="71" y="92"/>
                    </a:cxn>
                    <a:cxn ang="0">
                      <a:pos x="43" y="86"/>
                    </a:cxn>
                    <a:cxn ang="0">
                      <a:pos x="36" y="89"/>
                    </a:cxn>
                    <a:cxn ang="0">
                      <a:pos x="42" y="98"/>
                    </a:cxn>
                    <a:cxn ang="0">
                      <a:pos x="42" y="108"/>
                    </a:cxn>
                    <a:cxn ang="0">
                      <a:pos x="30" y="107"/>
                    </a:cxn>
                    <a:cxn ang="0">
                      <a:pos x="4" y="99"/>
                    </a:cxn>
                    <a:cxn ang="0">
                      <a:pos x="2" y="99"/>
                    </a:cxn>
                    <a:cxn ang="0">
                      <a:pos x="0" y="0"/>
                    </a:cxn>
                    <a:cxn ang="0">
                      <a:pos x="18" y="5"/>
                    </a:cxn>
                    <a:cxn ang="0">
                      <a:pos x="29" y="8"/>
                    </a:cxn>
                    <a:cxn ang="0">
                      <a:pos x="43" y="13"/>
                    </a:cxn>
                    <a:cxn ang="0">
                      <a:pos x="65" y="25"/>
                    </a:cxn>
                    <a:cxn ang="0">
                      <a:pos x="83" y="39"/>
                    </a:cxn>
                    <a:cxn ang="0">
                      <a:pos x="101" y="52"/>
                    </a:cxn>
                    <a:cxn ang="0">
                      <a:pos x="90" y="67"/>
                    </a:cxn>
                    <a:cxn ang="0">
                      <a:pos x="99" y="75"/>
                    </a:cxn>
                    <a:cxn ang="0">
                      <a:pos x="108" y="83"/>
                    </a:cxn>
                    <a:cxn ang="0">
                      <a:pos x="113" y="93"/>
                    </a:cxn>
                    <a:cxn ang="0">
                      <a:pos x="126" y="100"/>
                    </a:cxn>
                    <a:cxn ang="0">
                      <a:pos x="138" y="105"/>
                    </a:cxn>
                    <a:cxn ang="0">
                      <a:pos x="144" y="113"/>
                    </a:cxn>
                  </a:cxnLst>
                  <a:rect l="0" t="0" r="r" b="b"/>
                  <a:pathLst>
                    <a:path w="144" h="121">
                      <a:moveTo>
                        <a:pt x="144" y="113"/>
                      </a:moveTo>
                      <a:cubicBezTo>
                        <a:pt x="143" y="121"/>
                        <a:pt x="136" y="121"/>
                        <a:pt x="129" y="121"/>
                      </a:cubicBezTo>
                      <a:cubicBezTo>
                        <a:pt x="122" y="120"/>
                        <a:pt x="115" y="116"/>
                        <a:pt x="107" y="116"/>
                      </a:cubicBezTo>
                      <a:cubicBezTo>
                        <a:pt x="103" y="116"/>
                        <a:pt x="101" y="116"/>
                        <a:pt x="98" y="113"/>
                      </a:cubicBezTo>
                      <a:cubicBezTo>
                        <a:pt x="96" y="110"/>
                        <a:pt x="92" y="109"/>
                        <a:pt x="89" y="106"/>
                      </a:cubicBezTo>
                      <a:cubicBezTo>
                        <a:pt x="86" y="104"/>
                        <a:pt x="84" y="100"/>
                        <a:pt x="82" y="98"/>
                      </a:cubicBezTo>
                      <a:cubicBezTo>
                        <a:pt x="79" y="95"/>
                        <a:pt x="75" y="93"/>
                        <a:pt x="71" y="92"/>
                      </a:cubicBezTo>
                      <a:cubicBezTo>
                        <a:pt x="62" y="90"/>
                        <a:pt x="52" y="88"/>
                        <a:pt x="43" y="86"/>
                      </a:cubicBezTo>
                      <a:cubicBezTo>
                        <a:pt x="40" y="86"/>
                        <a:pt x="35" y="85"/>
                        <a:pt x="36" y="89"/>
                      </a:cubicBezTo>
                      <a:cubicBezTo>
                        <a:pt x="37" y="93"/>
                        <a:pt x="41" y="94"/>
                        <a:pt x="42" y="98"/>
                      </a:cubicBezTo>
                      <a:cubicBezTo>
                        <a:pt x="43" y="101"/>
                        <a:pt x="45" y="107"/>
                        <a:pt x="42" y="108"/>
                      </a:cubicBezTo>
                      <a:cubicBezTo>
                        <a:pt x="39" y="110"/>
                        <a:pt x="33" y="108"/>
                        <a:pt x="30" y="107"/>
                      </a:cubicBezTo>
                      <a:cubicBezTo>
                        <a:pt x="22" y="104"/>
                        <a:pt x="13" y="102"/>
                        <a:pt x="4" y="99"/>
                      </a:cubicBezTo>
                      <a:cubicBezTo>
                        <a:pt x="4" y="99"/>
                        <a:pt x="3" y="99"/>
                        <a:pt x="2" y="99"/>
                      </a:cubicBezTo>
                      <a:cubicBezTo>
                        <a:pt x="0" y="0"/>
                        <a:pt x="0" y="0"/>
                        <a:pt x="0" y="0"/>
                      </a:cubicBezTo>
                      <a:cubicBezTo>
                        <a:pt x="6" y="1"/>
                        <a:pt x="12" y="3"/>
                        <a:pt x="18" y="5"/>
                      </a:cubicBezTo>
                      <a:cubicBezTo>
                        <a:pt x="22" y="6"/>
                        <a:pt x="26" y="6"/>
                        <a:pt x="29" y="8"/>
                      </a:cubicBezTo>
                      <a:cubicBezTo>
                        <a:pt x="34" y="9"/>
                        <a:pt x="38" y="12"/>
                        <a:pt x="43" y="13"/>
                      </a:cubicBezTo>
                      <a:cubicBezTo>
                        <a:pt x="51" y="16"/>
                        <a:pt x="60" y="18"/>
                        <a:pt x="65" y="25"/>
                      </a:cubicBezTo>
                      <a:cubicBezTo>
                        <a:pt x="70" y="32"/>
                        <a:pt x="74" y="37"/>
                        <a:pt x="83" y="39"/>
                      </a:cubicBezTo>
                      <a:cubicBezTo>
                        <a:pt x="89" y="40"/>
                        <a:pt x="99" y="45"/>
                        <a:pt x="101" y="52"/>
                      </a:cubicBezTo>
                      <a:cubicBezTo>
                        <a:pt x="103" y="61"/>
                        <a:pt x="92" y="60"/>
                        <a:pt x="90" y="67"/>
                      </a:cubicBezTo>
                      <a:cubicBezTo>
                        <a:pt x="89" y="71"/>
                        <a:pt x="96" y="73"/>
                        <a:pt x="99" y="75"/>
                      </a:cubicBezTo>
                      <a:cubicBezTo>
                        <a:pt x="102" y="77"/>
                        <a:pt x="105" y="80"/>
                        <a:pt x="108" y="83"/>
                      </a:cubicBezTo>
                      <a:cubicBezTo>
                        <a:pt x="110" y="85"/>
                        <a:pt x="111" y="90"/>
                        <a:pt x="113" y="93"/>
                      </a:cubicBezTo>
                      <a:cubicBezTo>
                        <a:pt x="116" y="96"/>
                        <a:pt x="122" y="99"/>
                        <a:pt x="126" y="100"/>
                      </a:cubicBezTo>
                      <a:cubicBezTo>
                        <a:pt x="130" y="102"/>
                        <a:pt x="134" y="103"/>
                        <a:pt x="138" y="105"/>
                      </a:cubicBezTo>
                      <a:cubicBezTo>
                        <a:pt x="142" y="107"/>
                        <a:pt x="144" y="109"/>
                        <a:pt x="144" y="1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9" name="Freeform 70"/>
                <p:cNvSpPr/>
                <p:nvPr/>
              </p:nvSpPr>
              <p:spPr bwMode="auto">
                <a:xfrm>
                  <a:off x="7586650" y="4556124"/>
                  <a:ext cx="136525" cy="76200"/>
                </a:xfrm>
                <a:custGeom>
                  <a:avLst/>
                  <a:gdLst/>
                  <a:ahLst/>
                  <a:cxnLst>
                    <a:cxn ang="0">
                      <a:pos x="14" y="14"/>
                    </a:cxn>
                    <a:cxn ang="0">
                      <a:pos x="30" y="13"/>
                    </a:cxn>
                    <a:cxn ang="0">
                      <a:pos x="39" y="6"/>
                    </a:cxn>
                    <a:cxn ang="0">
                      <a:pos x="46" y="0"/>
                    </a:cxn>
                    <a:cxn ang="0">
                      <a:pos x="23" y="27"/>
                    </a:cxn>
                    <a:cxn ang="0">
                      <a:pos x="4" y="27"/>
                    </a:cxn>
                    <a:cxn ang="0">
                      <a:pos x="4" y="21"/>
                    </a:cxn>
                    <a:cxn ang="0">
                      <a:pos x="11" y="15"/>
                    </a:cxn>
                    <a:cxn ang="0">
                      <a:pos x="14" y="14"/>
                    </a:cxn>
                  </a:cxnLst>
                  <a:rect l="0" t="0" r="r" b="b"/>
                  <a:pathLst>
                    <a:path w="52" h="29">
                      <a:moveTo>
                        <a:pt x="14" y="14"/>
                      </a:moveTo>
                      <a:cubicBezTo>
                        <a:pt x="13" y="22"/>
                        <a:pt x="28" y="15"/>
                        <a:pt x="30" y="13"/>
                      </a:cubicBezTo>
                      <a:cubicBezTo>
                        <a:pt x="33" y="10"/>
                        <a:pt x="36" y="8"/>
                        <a:pt x="39" y="6"/>
                      </a:cubicBezTo>
                      <a:cubicBezTo>
                        <a:pt x="41" y="4"/>
                        <a:pt x="43" y="1"/>
                        <a:pt x="46" y="0"/>
                      </a:cubicBezTo>
                      <a:cubicBezTo>
                        <a:pt x="52" y="12"/>
                        <a:pt x="33" y="25"/>
                        <a:pt x="23" y="27"/>
                      </a:cubicBezTo>
                      <a:cubicBezTo>
                        <a:pt x="17" y="29"/>
                        <a:pt x="10" y="29"/>
                        <a:pt x="4" y="27"/>
                      </a:cubicBezTo>
                      <a:cubicBezTo>
                        <a:pt x="0" y="25"/>
                        <a:pt x="1" y="23"/>
                        <a:pt x="4" y="21"/>
                      </a:cubicBezTo>
                      <a:cubicBezTo>
                        <a:pt x="7" y="20"/>
                        <a:pt x="9" y="18"/>
                        <a:pt x="11" y="15"/>
                      </a:cubicBezTo>
                      <a:lnTo>
                        <a:pt x="14" y="1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0" name="Freeform 71"/>
                <p:cNvSpPr/>
                <p:nvPr/>
              </p:nvSpPr>
              <p:spPr bwMode="auto">
                <a:xfrm>
                  <a:off x="7683487" y="4479924"/>
                  <a:ext cx="63500" cy="76200"/>
                </a:xfrm>
                <a:custGeom>
                  <a:avLst/>
                  <a:gdLst/>
                  <a:ahLst/>
                  <a:cxnLst>
                    <a:cxn ang="0">
                      <a:pos x="4" y="1"/>
                    </a:cxn>
                    <a:cxn ang="0">
                      <a:pos x="18" y="12"/>
                    </a:cxn>
                    <a:cxn ang="0">
                      <a:pos x="24" y="28"/>
                    </a:cxn>
                    <a:cxn ang="0">
                      <a:pos x="13" y="15"/>
                    </a:cxn>
                    <a:cxn ang="0">
                      <a:pos x="6" y="9"/>
                    </a:cxn>
                    <a:cxn ang="0">
                      <a:pos x="1" y="2"/>
                    </a:cxn>
                    <a:cxn ang="0">
                      <a:pos x="4" y="1"/>
                    </a:cxn>
                  </a:cxnLst>
                  <a:rect l="0" t="0" r="r" b="b"/>
                  <a:pathLst>
                    <a:path w="24" h="29">
                      <a:moveTo>
                        <a:pt x="4" y="1"/>
                      </a:moveTo>
                      <a:cubicBezTo>
                        <a:pt x="10" y="0"/>
                        <a:pt x="16" y="8"/>
                        <a:pt x="18" y="12"/>
                      </a:cubicBezTo>
                      <a:cubicBezTo>
                        <a:pt x="21" y="17"/>
                        <a:pt x="24" y="22"/>
                        <a:pt x="24" y="28"/>
                      </a:cubicBezTo>
                      <a:cubicBezTo>
                        <a:pt x="18" y="29"/>
                        <a:pt x="15" y="18"/>
                        <a:pt x="13" y="15"/>
                      </a:cubicBezTo>
                      <a:cubicBezTo>
                        <a:pt x="11" y="12"/>
                        <a:pt x="9" y="10"/>
                        <a:pt x="6" y="9"/>
                      </a:cubicBezTo>
                      <a:cubicBezTo>
                        <a:pt x="4" y="7"/>
                        <a:pt x="0" y="6"/>
                        <a:pt x="1" y="2"/>
                      </a:cubicBezTo>
                      <a:lnTo>
                        <a:pt x="4"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1" name="Freeform 72"/>
                <p:cNvSpPr/>
                <p:nvPr/>
              </p:nvSpPr>
              <p:spPr bwMode="auto">
                <a:xfrm>
                  <a:off x="7812075" y="4598985"/>
                  <a:ext cx="55562" cy="60325"/>
                </a:xfrm>
                <a:custGeom>
                  <a:avLst/>
                  <a:gdLst/>
                  <a:ahLst/>
                  <a:cxnLst>
                    <a:cxn ang="0">
                      <a:pos x="3" y="0"/>
                    </a:cxn>
                    <a:cxn ang="0">
                      <a:pos x="7" y="5"/>
                    </a:cxn>
                    <a:cxn ang="0">
                      <a:pos x="12" y="10"/>
                    </a:cxn>
                    <a:cxn ang="0">
                      <a:pos x="16" y="22"/>
                    </a:cxn>
                    <a:cxn ang="0">
                      <a:pos x="11" y="20"/>
                    </a:cxn>
                    <a:cxn ang="0">
                      <a:pos x="6" y="14"/>
                    </a:cxn>
                    <a:cxn ang="0">
                      <a:pos x="1" y="8"/>
                    </a:cxn>
                    <a:cxn ang="0">
                      <a:pos x="0" y="2"/>
                    </a:cxn>
                    <a:cxn ang="0">
                      <a:pos x="3" y="0"/>
                    </a:cxn>
                  </a:cxnLst>
                  <a:rect l="0" t="0" r="r" b="b"/>
                  <a:pathLst>
                    <a:path w="21" h="23">
                      <a:moveTo>
                        <a:pt x="3" y="0"/>
                      </a:moveTo>
                      <a:cubicBezTo>
                        <a:pt x="5" y="0"/>
                        <a:pt x="6" y="3"/>
                        <a:pt x="7" y="5"/>
                      </a:cubicBezTo>
                      <a:cubicBezTo>
                        <a:pt x="9" y="7"/>
                        <a:pt x="10" y="8"/>
                        <a:pt x="12" y="10"/>
                      </a:cubicBezTo>
                      <a:cubicBezTo>
                        <a:pt x="14" y="12"/>
                        <a:pt x="21" y="19"/>
                        <a:pt x="16" y="22"/>
                      </a:cubicBezTo>
                      <a:cubicBezTo>
                        <a:pt x="14" y="23"/>
                        <a:pt x="12" y="21"/>
                        <a:pt x="11" y="20"/>
                      </a:cubicBezTo>
                      <a:cubicBezTo>
                        <a:pt x="8" y="18"/>
                        <a:pt x="8" y="16"/>
                        <a:pt x="6" y="14"/>
                      </a:cubicBezTo>
                      <a:cubicBezTo>
                        <a:pt x="5" y="12"/>
                        <a:pt x="3" y="10"/>
                        <a:pt x="1" y="8"/>
                      </a:cubicBezTo>
                      <a:cubicBezTo>
                        <a:pt x="0" y="6"/>
                        <a:pt x="0" y="4"/>
                        <a:pt x="0" y="2"/>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2" name="Freeform 73"/>
                <p:cNvSpPr/>
                <p:nvPr/>
              </p:nvSpPr>
              <p:spPr bwMode="auto">
                <a:xfrm>
                  <a:off x="8047024" y="4708524"/>
                  <a:ext cx="36512" cy="55562"/>
                </a:xfrm>
                <a:custGeom>
                  <a:avLst/>
                  <a:gdLst/>
                  <a:ahLst/>
                  <a:cxnLst>
                    <a:cxn ang="0">
                      <a:pos x="0" y="2"/>
                    </a:cxn>
                    <a:cxn ang="0">
                      <a:pos x="2" y="12"/>
                    </a:cxn>
                    <a:cxn ang="0">
                      <a:pos x="9" y="21"/>
                    </a:cxn>
                    <a:cxn ang="0">
                      <a:pos x="1" y="0"/>
                    </a:cxn>
                    <a:cxn ang="0">
                      <a:pos x="0" y="2"/>
                    </a:cxn>
                  </a:cxnLst>
                  <a:rect l="0" t="0" r="r" b="b"/>
                  <a:pathLst>
                    <a:path w="14" h="21">
                      <a:moveTo>
                        <a:pt x="0" y="2"/>
                      </a:moveTo>
                      <a:cubicBezTo>
                        <a:pt x="0" y="7"/>
                        <a:pt x="0" y="9"/>
                        <a:pt x="2" y="12"/>
                      </a:cubicBezTo>
                      <a:cubicBezTo>
                        <a:pt x="4" y="15"/>
                        <a:pt x="6" y="20"/>
                        <a:pt x="9" y="21"/>
                      </a:cubicBezTo>
                      <a:cubicBezTo>
                        <a:pt x="14" y="18"/>
                        <a:pt x="3" y="3"/>
                        <a:pt x="1" y="0"/>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3" name="Freeform 74"/>
                <p:cNvSpPr/>
                <p:nvPr/>
              </p:nvSpPr>
              <p:spPr bwMode="auto">
                <a:xfrm>
                  <a:off x="8002574" y="4751385"/>
                  <a:ext cx="57150" cy="30162"/>
                </a:xfrm>
                <a:custGeom>
                  <a:avLst/>
                  <a:gdLst/>
                  <a:ahLst/>
                  <a:cxnLst>
                    <a:cxn ang="0">
                      <a:pos x="0" y="0"/>
                    </a:cxn>
                    <a:cxn ang="0">
                      <a:pos x="8" y="7"/>
                    </a:cxn>
                    <a:cxn ang="0">
                      <a:pos x="18" y="10"/>
                    </a:cxn>
                    <a:cxn ang="0">
                      <a:pos x="14" y="2"/>
                    </a:cxn>
                    <a:cxn ang="0">
                      <a:pos x="8" y="2"/>
                    </a:cxn>
                    <a:cxn ang="0">
                      <a:pos x="2" y="0"/>
                    </a:cxn>
                    <a:cxn ang="0">
                      <a:pos x="0" y="0"/>
                    </a:cxn>
                  </a:cxnLst>
                  <a:rect l="0" t="0" r="r" b="b"/>
                  <a:pathLst>
                    <a:path w="22" h="12">
                      <a:moveTo>
                        <a:pt x="0" y="0"/>
                      </a:moveTo>
                      <a:cubicBezTo>
                        <a:pt x="0" y="6"/>
                        <a:pt x="3" y="6"/>
                        <a:pt x="8" y="7"/>
                      </a:cubicBezTo>
                      <a:cubicBezTo>
                        <a:pt x="10" y="7"/>
                        <a:pt x="16" y="12"/>
                        <a:pt x="18" y="10"/>
                      </a:cubicBezTo>
                      <a:cubicBezTo>
                        <a:pt x="22" y="8"/>
                        <a:pt x="16" y="3"/>
                        <a:pt x="14" y="2"/>
                      </a:cubicBezTo>
                      <a:cubicBezTo>
                        <a:pt x="12" y="2"/>
                        <a:pt x="10" y="2"/>
                        <a:pt x="8" y="2"/>
                      </a:cubicBezTo>
                      <a:cubicBezTo>
                        <a:pt x="6" y="2"/>
                        <a:pt x="4" y="0"/>
                        <a:pt x="2"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4" name="Freeform 75"/>
                <p:cNvSpPr/>
                <p:nvPr/>
              </p:nvSpPr>
              <p:spPr bwMode="auto">
                <a:xfrm>
                  <a:off x="8064487" y="4784724"/>
                  <a:ext cx="50800" cy="31750"/>
                </a:xfrm>
                <a:custGeom>
                  <a:avLst/>
                  <a:gdLst/>
                  <a:ahLst/>
                  <a:cxnLst>
                    <a:cxn ang="0">
                      <a:pos x="2" y="0"/>
                    </a:cxn>
                    <a:cxn ang="0">
                      <a:pos x="9" y="8"/>
                    </a:cxn>
                    <a:cxn ang="0">
                      <a:pos x="19" y="12"/>
                    </a:cxn>
                    <a:cxn ang="0">
                      <a:pos x="15" y="5"/>
                    </a:cxn>
                    <a:cxn ang="0">
                      <a:pos x="4" y="1"/>
                    </a:cxn>
                    <a:cxn ang="0">
                      <a:pos x="2" y="0"/>
                    </a:cxn>
                  </a:cxnLst>
                  <a:rect l="0" t="0" r="r" b="b"/>
                  <a:pathLst>
                    <a:path w="19" h="12">
                      <a:moveTo>
                        <a:pt x="2" y="0"/>
                      </a:moveTo>
                      <a:cubicBezTo>
                        <a:pt x="0" y="3"/>
                        <a:pt x="7" y="6"/>
                        <a:pt x="9" y="8"/>
                      </a:cubicBezTo>
                      <a:cubicBezTo>
                        <a:pt x="12" y="11"/>
                        <a:pt x="14" y="12"/>
                        <a:pt x="19" y="12"/>
                      </a:cubicBezTo>
                      <a:cubicBezTo>
                        <a:pt x="19" y="10"/>
                        <a:pt x="17" y="7"/>
                        <a:pt x="15" y="5"/>
                      </a:cubicBezTo>
                      <a:cubicBezTo>
                        <a:pt x="12" y="4"/>
                        <a:pt x="6" y="4"/>
                        <a:pt x="4" y="1"/>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5" name="Freeform 76"/>
                <p:cNvSpPr/>
                <p:nvPr/>
              </p:nvSpPr>
              <p:spPr bwMode="auto">
                <a:xfrm>
                  <a:off x="7870812" y="4635499"/>
                  <a:ext cx="57150" cy="44450"/>
                </a:xfrm>
                <a:custGeom>
                  <a:avLst/>
                  <a:gdLst/>
                  <a:ahLst/>
                  <a:cxnLst>
                    <a:cxn ang="0">
                      <a:pos x="3" y="0"/>
                    </a:cxn>
                    <a:cxn ang="0">
                      <a:pos x="12" y="7"/>
                    </a:cxn>
                    <a:cxn ang="0">
                      <a:pos x="22" y="15"/>
                    </a:cxn>
                    <a:cxn ang="0">
                      <a:pos x="11" y="11"/>
                    </a:cxn>
                    <a:cxn ang="0">
                      <a:pos x="1" y="3"/>
                    </a:cxn>
                    <a:cxn ang="0">
                      <a:pos x="3" y="0"/>
                    </a:cxn>
                  </a:cxnLst>
                  <a:rect l="0" t="0" r="r" b="b"/>
                  <a:pathLst>
                    <a:path w="22" h="17">
                      <a:moveTo>
                        <a:pt x="3" y="0"/>
                      </a:moveTo>
                      <a:cubicBezTo>
                        <a:pt x="5" y="0"/>
                        <a:pt x="10" y="6"/>
                        <a:pt x="12" y="7"/>
                      </a:cubicBezTo>
                      <a:cubicBezTo>
                        <a:pt x="15" y="10"/>
                        <a:pt x="20" y="12"/>
                        <a:pt x="22" y="15"/>
                      </a:cubicBezTo>
                      <a:cubicBezTo>
                        <a:pt x="17" y="17"/>
                        <a:pt x="14" y="13"/>
                        <a:pt x="11" y="11"/>
                      </a:cubicBezTo>
                      <a:cubicBezTo>
                        <a:pt x="8" y="10"/>
                        <a:pt x="0" y="7"/>
                        <a:pt x="1" y="3"/>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6" name="Freeform 77"/>
                <p:cNvSpPr/>
                <p:nvPr/>
              </p:nvSpPr>
              <p:spPr bwMode="auto">
                <a:xfrm>
                  <a:off x="7959712" y="4679949"/>
                  <a:ext cx="60325" cy="49212"/>
                </a:xfrm>
                <a:custGeom>
                  <a:avLst/>
                  <a:gdLst/>
                  <a:ahLst/>
                  <a:cxnLst>
                    <a:cxn ang="0">
                      <a:pos x="0" y="1"/>
                    </a:cxn>
                    <a:cxn ang="0">
                      <a:pos x="16" y="8"/>
                    </a:cxn>
                    <a:cxn ang="0">
                      <a:pos x="22" y="19"/>
                    </a:cxn>
                    <a:cxn ang="0">
                      <a:pos x="11" y="12"/>
                    </a:cxn>
                    <a:cxn ang="0">
                      <a:pos x="1" y="4"/>
                    </a:cxn>
                    <a:cxn ang="0">
                      <a:pos x="0" y="1"/>
                    </a:cxn>
                  </a:cxnLst>
                  <a:rect l="0" t="0" r="r" b="b"/>
                  <a:pathLst>
                    <a:path w="23" h="19">
                      <a:moveTo>
                        <a:pt x="0" y="1"/>
                      </a:moveTo>
                      <a:cubicBezTo>
                        <a:pt x="4" y="0"/>
                        <a:pt x="12" y="6"/>
                        <a:pt x="16" y="8"/>
                      </a:cubicBezTo>
                      <a:cubicBezTo>
                        <a:pt x="20" y="11"/>
                        <a:pt x="23" y="13"/>
                        <a:pt x="22" y="19"/>
                      </a:cubicBezTo>
                      <a:cubicBezTo>
                        <a:pt x="19" y="16"/>
                        <a:pt x="15" y="14"/>
                        <a:pt x="11" y="12"/>
                      </a:cubicBezTo>
                      <a:cubicBezTo>
                        <a:pt x="9" y="10"/>
                        <a:pt x="2" y="8"/>
                        <a:pt x="1"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7" name="Freeform 78"/>
                <p:cNvSpPr/>
                <p:nvPr/>
              </p:nvSpPr>
              <p:spPr bwMode="auto">
                <a:xfrm>
                  <a:off x="7907325" y="4695824"/>
                  <a:ext cx="31750" cy="36512"/>
                </a:xfrm>
                <a:custGeom>
                  <a:avLst/>
                  <a:gdLst/>
                  <a:ahLst/>
                  <a:cxnLst>
                    <a:cxn ang="0">
                      <a:pos x="0" y="5"/>
                    </a:cxn>
                    <a:cxn ang="0">
                      <a:pos x="7" y="1"/>
                    </a:cxn>
                    <a:cxn ang="0">
                      <a:pos x="12" y="9"/>
                    </a:cxn>
                    <a:cxn ang="0">
                      <a:pos x="10" y="13"/>
                    </a:cxn>
                    <a:cxn ang="0">
                      <a:pos x="7" y="11"/>
                    </a:cxn>
                    <a:cxn ang="0">
                      <a:pos x="0" y="6"/>
                    </a:cxn>
                    <a:cxn ang="0">
                      <a:pos x="0" y="5"/>
                    </a:cxn>
                  </a:cxnLst>
                  <a:rect l="0" t="0" r="r" b="b"/>
                  <a:pathLst>
                    <a:path w="12" h="14">
                      <a:moveTo>
                        <a:pt x="0" y="5"/>
                      </a:moveTo>
                      <a:cubicBezTo>
                        <a:pt x="1" y="2"/>
                        <a:pt x="3" y="0"/>
                        <a:pt x="7" y="1"/>
                      </a:cubicBezTo>
                      <a:cubicBezTo>
                        <a:pt x="10" y="2"/>
                        <a:pt x="12" y="6"/>
                        <a:pt x="12" y="9"/>
                      </a:cubicBezTo>
                      <a:cubicBezTo>
                        <a:pt x="12" y="10"/>
                        <a:pt x="11" y="13"/>
                        <a:pt x="10" y="13"/>
                      </a:cubicBezTo>
                      <a:cubicBezTo>
                        <a:pt x="8" y="14"/>
                        <a:pt x="8" y="13"/>
                        <a:pt x="7" y="11"/>
                      </a:cubicBezTo>
                      <a:cubicBezTo>
                        <a:pt x="5" y="7"/>
                        <a:pt x="4" y="5"/>
                        <a:pt x="0" y="6"/>
                      </a:cubicBezTo>
                      <a:lnTo>
                        <a:pt x="0"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8" name="Freeform 79"/>
                <p:cNvSpPr/>
                <p:nvPr/>
              </p:nvSpPr>
              <p:spPr bwMode="auto">
                <a:xfrm>
                  <a:off x="8277211" y="4964110"/>
                  <a:ext cx="28575" cy="44450"/>
                </a:xfrm>
                <a:custGeom>
                  <a:avLst/>
                  <a:gdLst/>
                  <a:ahLst/>
                  <a:cxnLst>
                    <a:cxn ang="0">
                      <a:pos x="2" y="0"/>
                    </a:cxn>
                    <a:cxn ang="0">
                      <a:pos x="8" y="6"/>
                    </a:cxn>
                    <a:cxn ang="0">
                      <a:pos x="11" y="17"/>
                    </a:cxn>
                    <a:cxn ang="0">
                      <a:pos x="2" y="15"/>
                    </a:cxn>
                    <a:cxn ang="0">
                      <a:pos x="0" y="5"/>
                    </a:cxn>
                    <a:cxn ang="0">
                      <a:pos x="2" y="0"/>
                    </a:cxn>
                  </a:cxnLst>
                  <a:rect l="0" t="0" r="r" b="b"/>
                  <a:pathLst>
                    <a:path w="11" h="17">
                      <a:moveTo>
                        <a:pt x="2" y="0"/>
                      </a:moveTo>
                      <a:cubicBezTo>
                        <a:pt x="1" y="2"/>
                        <a:pt x="7" y="4"/>
                        <a:pt x="8" y="6"/>
                      </a:cubicBezTo>
                      <a:cubicBezTo>
                        <a:pt x="10" y="9"/>
                        <a:pt x="11" y="13"/>
                        <a:pt x="11" y="17"/>
                      </a:cubicBezTo>
                      <a:cubicBezTo>
                        <a:pt x="8" y="17"/>
                        <a:pt x="4" y="17"/>
                        <a:pt x="2" y="15"/>
                      </a:cubicBezTo>
                      <a:cubicBezTo>
                        <a:pt x="0" y="13"/>
                        <a:pt x="0" y="8"/>
                        <a:pt x="0" y="5"/>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9" name="Freeform 80"/>
                <p:cNvSpPr/>
                <p:nvPr/>
              </p:nvSpPr>
              <p:spPr bwMode="auto">
                <a:xfrm>
                  <a:off x="8296261" y="5018085"/>
                  <a:ext cx="36512" cy="30162"/>
                </a:xfrm>
                <a:custGeom>
                  <a:avLst/>
                  <a:gdLst/>
                  <a:ahLst/>
                  <a:cxnLst>
                    <a:cxn ang="0">
                      <a:pos x="0" y="0"/>
                    </a:cxn>
                    <a:cxn ang="0">
                      <a:pos x="11" y="5"/>
                    </a:cxn>
                    <a:cxn ang="0">
                      <a:pos x="5" y="11"/>
                    </a:cxn>
                    <a:cxn ang="0">
                      <a:pos x="1" y="3"/>
                    </a:cxn>
                    <a:cxn ang="0">
                      <a:pos x="0" y="0"/>
                    </a:cxn>
                  </a:cxnLst>
                  <a:rect l="0" t="0" r="r" b="b"/>
                  <a:pathLst>
                    <a:path w="14" h="11">
                      <a:moveTo>
                        <a:pt x="0" y="0"/>
                      </a:moveTo>
                      <a:cubicBezTo>
                        <a:pt x="5" y="0"/>
                        <a:pt x="8" y="1"/>
                        <a:pt x="11" y="5"/>
                      </a:cubicBezTo>
                      <a:cubicBezTo>
                        <a:pt x="14" y="11"/>
                        <a:pt x="9" y="10"/>
                        <a:pt x="5" y="11"/>
                      </a:cubicBezTo>
                      <a:cubicBezTo>
                        <a:pt x="5" y="8"/>
                        <a:pt x="3" y="6"/>
                        <a:pt x="1" y="3"/>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0" name="Freeform 81"/>
                <p:cNvSpPr/>
                <p:nvPr/>
              </p:nvSpPr>
              <p:spPr bwMode="auto">
                <a:xfrm>
                  <a:off x="8169262" y="5186360"/>
                  <a:ext cx="128587" cy="98425"/>
                </a:xfrm>
                <a:custGeom>
                  <a:avLst/>
                  <a:gdLst/>
                  <a:ahLst/>
                  <a:cxnLst>
                    <a:cxn ang="0">
                      <a:pos x="0" y="0"/>
                    </a:cxn>
                    <a:cxn ang="0">
                      <a:pos x="14" y="8"/>
                    </a:cxn>
                    <a:cxn ang="0">
                      <a:pos x="26" y="16"/>
                    </a:cxn>
                    <a:cxn ang="0">
                      <a:pos x="49" y="37"/>
                    </a:cxn>
                    <a:cxn ang="0">
                      <a:pos x="36" y="34"/>
                    </a:cxn>
                    <a:cxn ang="0">
                      <a:pos x="22" y="25"/>
                    </a:cxn>
                    <a:cxn ang="0">
                      <a:pos x="1" y="4"/>
                    </a:cxn>
                    <a:cxn ang="0">
                      <a:pos x="0" y="0"/>
                    </a:cxn>
                  </a:cxnLst>
                  <a:rect l="0" t="0" r="r" b="b"/>
                  <a:pathLst>
                    <a:path w="49" h="37">
                      <a:moveTo>
                        <a:pt x="0" y="0"/>
                      </a:moveTo>
                      <a:cubicBezTo>
                        <a:pt x="9" y="5"/>
                        <a:pt x="11" y="3"/>
                        <a:pt x="14" y="8"/>
                      </a:cubicBezTo>
                      <a:cubicBezTo>
                        <a:pt x="17" y="12"/>
                        <a:pt x="23" y="13"/>
                        <a:pt x="26" y="16"/>
                      </a:cubicBezTo>
                      <a:cubicBezTo>
                        <a:pt x="34" y="22"/>
                        <a:pt x="44" y="29"/>
                        <a:pt x="49" y="37"/>
                      </a:cubicBezTo>
                      <a:cubicBezTo>
                        <a:pt x="43" y="37"/>
                        <a:pt x="40" y="37"/>
                        <a:pt x="36" y="34"/>
                      </a:cubicBezTo>
                      <a:cubicBezTo>
                        <a:pt x="31" y="31"/>
                        <a:pt x="26" y="28"/>
                        <a:pt x="22" y="25"/>
                      </a:cubicBezTo>
                      <a:cubicBezTo>
                        <a:pt x="14" y="20"/>
                        <a:pt x="4" y="13"/>
                        <a:pt x="1" y="4"/>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1" name="Freeform 82"/>
                <p:cNvSpPr/>
                <p:nvPr/>
              </p:nvSpPr>
              <p:spPr bwMode="auto">
                <a:xfrm>
                  <a:off x="8694723" y="5073649"/>
                  <a:ext cx="63500" cy="42862"/>
                </a:xfrm>
                <a:custGeom>
                  <a:avLst/>
                  <a:gdLst/>
                  <a:ahLst/>
                  <a:cxnLst>
                    <a:cxn ang="0">
                      <a:pos x="1" y="12"/>
                    </a:cxn>
                    <a:cxn ang="0">
                      <a:pos x="8" y="15"/>
                    </a:cxn>
                    <a:cxn ang="0">
                      <a:pos x="15" y="16"/>
                    </a:cxn>
                    <a:cxn ang="0">
                      <a:pos x="22" y="8"/>
                    </a:cxn>
                    <a:cxn ang="0">
                      <a:pos x="10" y="1"/>
                    </a:cxn>
                    <a:cxn ang="0">
                      <a:pos x="0" y="12"/>
                    </a:cxn>
                    <a:cxn ang="0">
                      <a:pos x="1" y="12"/>
                    </a:cxn>
                  </a:cxnLst>
                  <a:rect l="0" t="0" r="r" b="b"/>
                  <a:pathLst>
                    <a:path w="24" h="16">
                      <a:moveTo>
                        <a:pt x="1" y="12"/>
                      </a:moveTo>
                      <a:cubicBezTo>
                        <a:pt x="4" y="13"/>
                        <a:pt x="6" y="14"/>
                        <a:pt x="8" y="15"/>
                      </a:cubicBezTo>
                      <a:cubicBezTo>
                        <a:pt x="11" y="16"/>
                        <a:pt x="13" y="16"/>
                        <a:pt x="15" y="16"/>
                      </a:cubicBezTo>
                      <a:cubicBezTo>
                        <a:pt x="21" y="16"/>
                        <a:pt x="24" y="15"/>
                        <a:pt x="22" y="8"/>
                      </a:cubicBezTo>
                      <a:cubicBezTo>
                        <a:pt x="20" y="3"/>
                        <a:pt x="15" y="0"/>
                        <a:pt x="10" y="1"/>
                      </a:cubicBezTo>
                      <a:cubicBezTo>
                        <a:pt x="5" y="2"/>
                        <a:pt x="2" y="8"/>
                        <a:pt x="0" y="12"/>
                      </a:cubicBezTo>
                      <a:lnTo>
                        <a:pt x="1"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2" name="Freeform 83"/>
                <p:cNvSpPr/>
                <p:nvPr/>
              </p:nvSpPr>
              <p:spPr bwMode="auto">
                <a:xfrm>
                  <a:off x="8747111" y="5026024"/>
                  <a:ext cx="63500" cy="38100"/>
                </a:xfrm>
                <a:custGeom>
                  <a:avLst/>
                  <a:gdLst/>
                  <a:ahLst/>
                  <a:cxnLst>
                    <a:cxn ang="0">
                      <a:pos x="0" y="9"/>
                    </a:cxn>
                    <a:cxn ang="0">
                      <a:pos x="3" y="7"/>
                    </a:cxn>
                    <a:cxn ang="0">
                      <a:pos x="10" y="4"/>
                    </a:cxn>
                    <a:cxn ang="0">
                      <a:pos x="21" y="1"/>
                    </a:cxn>
                    <a:cxn ang="0">
                      <a:pos x="18" y="6"/>
                    </a:cxn>
                    <a:cxn ang="0">
                      <a:pos x="24" y="10"/>
                    </a:cxn>
                    <a:cxn ang="0">
                      <a:pos x="12" y="13"/>
                    </a:cxn>
                    <a:cxn ang="0">
                      <a:pos x="0" y="12"/>
                    </a:cxn>
                    <a:cxn ang="0">
                      <a:pos x="0" y="9"/>
                    </a:cxn>
                  </a:cxnLst>
                  <a:rect l="0" t="0" r="r" b="b"/>
                  <a:pathLst>
                    <a:path w="24" h="14">
                      <a:moveTo>
                        <a:pt x="0" y="9"/>
                      </a:moveTo>
                      <a:cubicBezTo>
                        <a:pt x="1" y="9"/>
                        <a:pt x="2" y="7"/>
                        <a:pt x="3" y="7"/>
                      </a:cubicBezTo>
                      <a:cubicBezTo>
                        <a:pt x="5" y="6"/>
                        <a:pt x="8" y="5"/>
                        <a:pt x="10" y="4"/>
                      </a:cubicBezTo>
                      <a:cubicBezTo>
                        <a:pt x="13" y="3"/>
                        <a:pt x="17" y="0"/>
                        <a:pt x="21" y="1"/>
                      </a:cubicBezTo>
                      <a:cubicBezTo>
                        <a:pt x="22" y="3"/>
                        <a:pt x="19" y="4"/>
                        <a:pt x="18" y="6"/>
                      </a:cubicBezTo>
                      <a:cubicBezTo>
                        <a:pt x="20" y="7"/>
                        <a:pt x="22" y="8"/>
                        <a:pt x="24" y="10"/>
                      </a:cubicBezTo>
                      <a:cubicBezTo>
                        <a:pt x="21" y="12"/>
                        <a:pt x="15" y="12"/>
                        <a:pt x="12" y="13"/>
                      </a:cubicBezTo>
                      <a:cubicBezTo>
                        <a:pt x="9" y="13"/>
                        <a:pt x="2" y="14"/>
                        <a:pt x="0" y="12"/>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3" name="Freeform 84"/>
                <p:cNvSpPr/>
                <p:nvPr/>
              </p:nvSpPr>
              <p:spPr bwMode="auto">
                <a:xfrm>
                  <a:off x="9082073" y="4900610"/>
                  <a:ext cx="73025" cy="44450"/>
                </a:xfrm>
                <a:custGeom>
                  <a:avLst/>
                  <a:gdLst/>
                  <a:ahLst/>
                  <a:cxnLst>
                    <a:cxn ang="0">
                      <a:pos x="16" y="9"/>
                    </a:cxn>
                    <a:cxn ang="0">
                      <a:pos x="22" y="11"/>
                    </a:cxn>
                    <a:cxn ang="0">
                      <a:pos x="28" y="16"/>
                    </a:cxn>
                    <a:cxn ang="0">
                      <a:pos x="21" y="15"/>
                    </a:cxn>
                    <a:cxn ang="0">
                      <a:pos x="13" y="14"/>
                    </a:cxn>
                    <a:cxn ang="0">
                      <a:pos x="11" y="12"/>
                    </a:cxn>
                    <a:cxn ang="0">
                      <a:pos x="3" y="6"/>
                    </a:cxn>
                    <a:cxn ang="0">
                      <a:pos x="16" y="9"/>
                    </a:cxn>
                  </a:cxnLst>
                  <a:rect l="0" t="0" r="r" b="b"/>
                  <a:pathLst>
                    <a:path w="28" h="17">
                      <a:moveTo>
                        <a:pt x="16" y="9"/>
                      </a:moveTo>
                      <a:cubicBezTo>
                        <a:pt x="18" y="10"/>
                        <a:pt x="20" y="10"/>
                        <a:pt x="22" y="11"/>
                      </a:cubicBezTo>
                      <a:cubicBezTo>
                        <a:pt x="25" y="12"/>
                        <a:pt x="27" y="14"/>
                        <a:pt x="28" y="16"/>
                      </a:cubicBezTo>
                      <a:cubicBezTo>
                        <a:pt x="26" y="17"/>
                        <a:pt x="23" y="15"/>
                        <a:pt x="21" y="15"/>
                      </a:cubicBezTo>
                      <a:cubicBezTo>
                        <a:pt x="19" y="14"/>
                        <a:pt x="16" y="15"/>
                        <a:pt x="13" y="14"/>
                      </a:cubicBezTo>
                      <a:cubicBezTo>
                        <a:pt x="13" y="14"/>
                        <a:pt x="12" y="13"/>
                        <a:pt x="11" y="12"/>
                      </a:cubicBezTo>
                      <a:cubicBezTo>
                        <a:pt x="9" y="11"/>
                        <a:pt x="0" y="12"/>
                        <a:pt x="3" y="6"/>
                      </a:cubicBezTo>
                      <a:cubicBezTo>
                        <a:pt x="6" y="0"/>
                        <a:pt x="13" y="8"/>
                        <a:pt x="16"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4" name="Freeform 85"/>
                <p:cNvSpPr/>
                <p:nvPr/>
              </p:nvSpPr>
              <p:spPr bwMode="auto">
                <a:xfrm>
                  <a:off x="4865679" y="3995735"/>
                  <a:ext cx="87312" cy="150812"/>
                </a:xfrm>
                <a:custGeom>
                  <a:avLst/>
                  <a:gdLst/>
                  <a:ahLst/>
                  <a:cxnLst>
                    <a:cxn ang="0">
                      <a:pos x="30" y="50"/>
                    </a:cxn>
                    <a:cxn ang="0">
                      <a:pos x="32" y="40"/>
                    </a:cxn>
                    <a:cxn ang="0">
                      <a:pos x="33" y="29"/>
                    </a:cxn>
                    <a:cxn ang="0">
                      <a:pos x="18" y="13"/>
                    </a:cxn>
                    <a:cxn ang="0">
                      <a:pos x="14" y="8"/>
                    </a:cxn>
                    <a:cxn ang="0">
                      <a:pos x="11" y="3"/>
                    </a:cxn>
                    <a:cxn ang="0">
                      <a:pos x="4" y="5"/>
                    </a:cxn>
                    <a:cxn ang="0">
                      <a:pos x="0" y="28"/>
                    </a:cxn>
                    <a:cxn ang="0">
                      <a:pos x="3" y="41"/>
                    </a:cxn>
                    <a:cxn ang="0">
                      <a:pos x="14" y="55"/>
                    </a:cxn>
                    <a:cxn ang="0">
                      <a:pos x="30" y="50"/>
                    </a:cxn>
                  </a:cxnLst>
                  <a:rect l="0" t="0" r="r" b="b"/>
                  <a:pathLst>
                    <a:path w="33" h="57">
                      <a:moveTo>
                        <a:pt x="30" y="50"/>
                      </a:moveTo>
                      <a:cubicBezTo>
                        <a:pt x="31" y="47"/>
                        <a:pt x="31" y="44"/>
                        <a:pt x="32" y="40"/>
                      </a:cubicBezTo>
                      <a:cubicBezTo>
                        <a:pt x="33" y="37"/>
                        <a:pt x="33" y="33"/>
                        <a:pt x="33" y="29"/>
                      </a:cubicBezTo>
                      <a:cubicBezTo>
                        <a:pt x="32" y="21"/>
                        <a:pt x="24" y="18"/>
                        <a:pt x="18" y="13"/>
                      </a:cubicBezTo>
                      <a:cubicBezTo>
                        <a:pt x="17" y="11"/>
                        <a:pt x="15" y="10"/>
                        <a:pt x="14" y="8"/>
                      </a:cubicBezTo>
                      <a:cubicBezTo>
                        <a:pt x="13" y="7"/>
                        <a:pt x="12" y="5"/>
                        <a:pt x="11" y="3"/>
                      </a:cubicBezTo>
                      <a:cubicBezTo>
                        <a:pt x="9" y="0"/>
                        <a:pt x="6" y="2"/>
                        <a:pt x="4" y="5"/>
                      </a:cubicBezTo>
                      <a:cubicBezTo>
                        <a:pt x="0" y="12"/>
                        <a:pt x="0" y="20"/>
                        <a:pt x="0" y="28"/>
                      </a:cubicBezTo>
                      <a:cubicBezTo>
                        <a:pt x="0" y="33"/>
                        <a:pt x="1" y="37"/>
                        <a:pt x="3" y="41"/>
                      </a:cubicBezTo>
                      <a:cubicBezTo>
                        <a:pt x="4" y="46"/>
                        <a:pt x="9" y="53"/>
                        <a:pt x="14" y="55"/>
                      </a:cubicBezTo>
                      <a:cubicBezTo>
                        <a:pt x="19" y="57"/>
                        <a:pt x="27" y="56"/>
                        <a:pt x="30"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5" name="Freeform 86"/>
                <p:cNvSpPr/>
                <p:nvPr/>
              </p:nvSpPr>
              <p:spPr bwMode="auto">
                <a:xfrm>
                  <a:off x="5475278" y="4159249"/>
                  <a:ext cx="412749" cy="444500"/>
                </a:xfrm>
                <a:custGeom>
                  <a:avLst/>
                  <a:gdLst/>
                  <a:ahLst/>
                  <a:cxnLst>
                    <a:cxn ang="0">
                      <a:pos x="11" y="0"/>
                    </a:cxn>
                    <a:cxn ang="0">
                      <a:pos x="23" y="3"/>
                    </a:cxn>
                    <a:cxn ang="0">
                      <a:pos x="35" y="7"/>
                    </a:cxn>
                    <a:cxn ang="0">
                      <a:pos x="49" y="25"/>
                    </a:cxn>
                    <a:cxn ang="0">
                      <a:pos x="66" y="38"/>
                    </a:cxn>
                    <a:cxn ang="0">
                      <a:pos x="72" y="47"/>
                    </a:cxn>
                    <a:cxn ang="0">
                      <a:pos x="85" y="54"/>
                    </a:cxn>
                    <a:cxn ang="0">
                      <a:pos x="108" y="63"/>
                    </a:cxn>
                    <a:cxn ang="0">
                      <a:pos x="123" y="80"/>
                    </a:cxn>
                    <a:cxn ang="0">
                      <a:pos x="126" y="91"/>
                    </a:cxn>
                    <a:cxn ang="0">
                      <a:pos x="133" y="101"/>
                    </a:cxn>
                    <a:cxn ang="0">
                      <a:pos x="152" y="126"/>
                    </a:cxn>
                    <a:cxn ang="0">
                      <a:pos x="156" y="151"/>
                    </a:cxn>
                    <a:cxn ang="0">
                      <a:pos x="155" y="162"/>
                    </a:cxn>
                    <a:cxn ang="0">
                      <a:pos x="146" y="165"/>
                    </a:cxn>
                    <a:cxn ang="0">
                      <a:pos x="137" y="165"/>
                    </a:cxn>
                    <a:cxn ang="0">
                      <a:pos x="125" y="157"/>
                    </a:cxn>
                    <a:cxn ang="0">
                      <a:pos x="115" y="150"/>
                    </a:cxn>
                    <a:cxn ang="0">
                      <a:pos x="107" y="137"/>
                    </a:cxn>
                    <a:cxn ang="0">
                      <a:pos x="100" y="130"/>
                    </a:cxn>
                    <a:cxn ang="0">
                      <a:pos x="90" y="120"/>
                    </a:cxn>
                    <a:cxn ang="0">
                      <a:pos x="84" y="102"/>
                    </a:cxn>
                    <a:cxn ang="0">
                      <a:pos x="68" y="83"/>
                    </a:cxn>
                    <a:cxn ang="0">
                      <a:pos x="50" y="66"/>
                    </a:cxn>
                    <a:cxn ang="0">
                      <a:pos x="47" y="51"/>
                    </a:cxn>
                    <a:cxn ang="0">
                      <a:pos x="38" y="41"/>
                    </a:cxn>
                    <a:cxn ang="0">
                      <a:pos x="27" y="33"/>
                    </a:cxn>
                    <a:cxn ang="0">
                      <a:pos x="19" y="26"/>
                    </a:cxn>
                    <a:cxn ang="0">
                      <a:pos x="11" y="0"/>
                    </a:cxn>
                  </a:cxnLst>
                  <a:rect l="0" t="0" r="r" b="b"/>
                  <a:pathLst>
                    <a:path w="157" h="169">
                      <a:moveTo>
                        <a:pt x="11" y="0"/>
                      </a:moveTo>
                      <a:cubicBezTo>
                        <a:pt x="16" y="0"/>
                        <a:pt x="19" y="2"/>
                        <a:pt x="23" y="3"/>
                      </a:cubicBezTo>
                      <a:cubicBezTo>
                        <a:pt x="27" y="4"/>
                        <a:pt x="32" y="4"/>
                        <a:pt x="35" y="7"/>
                      </a:cubicBezTo>
                      <a:cubicBezTo>
                        <a:pt x="41" y="12"/>
                        <a:pt x="43" y="20"/>
                        <a:pt x="49" y="25"/>
                      </a:cubicBezTo>
                      <a:cubicBezTo>
                        <a:pt x="55" y="30"/>
                        <a:pt x="62" y="32"/>
                        <a:pt x="66" y="38"/>
                      </a:cubicBezTo>
                      <a:cubicBezTo>
                        <a:pt x="69" y="41"/>
                        <a:pt x="69" y="45"/>
                        <a:pt x="72" y="47"/>
                      </a:cubicBezTo>
                      <a:cubicBezTo>
                        <a:pt x="76" y="50"/>
                        <a:pt x="81" y="52"/>
                        <a:pt x="85" y="54"/>
                      </a:cubicBezTo>
                      <a:cubicBezTo>
                        <a:pt x="93" y="56"/>
                        <a:pt x="101" y="58"/>
                        <a:pt x="108" y="63"/>
                      </a:cubicBezTo>
                      <a:cubicBezTo>
                        <a:pt x="115" y="68"/>
                        <a:pt x="120" y="73"/>
                        <a:pt x="123" y="80"/>
                      </a:cubicBezTo>
                      <a:cubicBezTo>
                        <a:pt x="124" y="84"/>
                        <a:pt x="125" y="88"/>
                        <a:pt x="126" y="91"/>
                      </a:cubicBezTo>
                      <a:cubicBezTo>
                        <a:pt x="127" y="95"/>
                        <a:pt x="130" y="98"/>
                        <a:pt x="133" y="101"/>
                      </a:cubicBezTo>
                      <a:cubicBezTo>
                        <a:pt x="139" y="109"/>
                        <a:pt x="146" y="117"/>
                        <a:pt x="152" y="126"/>
                      </a:cubicBezTo>
                      <a:cubicBezTo>
                        <a:pt x="156" y="133"/>
                        <a:pt x="156" y="142"/>
                        <a:pt x="156" y="151"/>
                      </a:cubicBezTo>
                      <a:cubicBezTo>
                        <a:pt x="157" y="154"/>
                        <a:pt x="157" y="160"/>
                        <a:pt x="155" y="162"/>
                      </a:cubicBezTo>
                      <a:cubicBezTo>
                        <a:pt x="153" y="165"/>
                        <a:pt x="149" y="164"/>
                        <a:pt x="146" y="165"/>
                      </a:cubicBezTo>
                      <a:cubicBezTo>
                        <a:pt x="142" y="167"/>
                        <a:pt x="141" y="169"/>
                        <a:pt x="137" y="165"/>
                      </a:cubicBezTo>
                      <a:cubicBezTo>
                        <a:pt x="133" y="162"/>
                        <a:pt x="129" y="160"/>
                        <a:pt x="125" y="157"/>
                      </a:cubicBezTo>
                      <a:cubicBezTo>
                        <a:pt x="121" y="155"/>
                        <a:pt x="118" y="153"/>
                        <a:pt x="115" y="150"/>
                      </a:cubicBezTo>
                      <a:cubicBezTo>
                        <a:pt x="112" y="145"/>
                        <a:pt x="110" y="141"/>
                        <a:pt x="107" y="137"/>
                      </a:cubicBezTo>
                      <a:cubicBezTo>
                        <a:pt x="105" y="135"/>
                        <a:pt x="102" y="132"/>
                        <a:pt x="100" y="130"/>
                      </a:cubicBezTo>
                      <a:cubicBezTo>
                        <a:pt x="95" y="127"/>
                        <a:pt x="91" y="125"/>
                        <a:pt x="90" y="120"/>
                      </a:cubicBezTo>
                      <a:cubicBezTo>
                        <a:pt x="88" y="114"/>
                        <a:pt x="87" y="107"/>
                        <a:pt x="84" y="102"/>
                      </a:cubicBezTo>
                      <a:cubicBezTo>
                        <a:pt x="80" y="95"/>
                        <a:pt x="74" y="89"/>
                        <a:pt x="68" y="83"/>
                      </a:cubicBezTo>
                      <a:cubicBezTo>
                        <a:pt x="62" y="77"/>
                        <a:pt x="56" y="72"/>
                        <a:pt x="50" y="66"/>
                      </a:cubicBezTo>
                      <a:cubicBezTo>
                        <a:pt x="46" y="62"/>
                        <a:pt x="48" y="56"/>
                        <a:pt x="47" y="51"/>
                      </a:cubicBezTo>
                      <a:cubicBezTo>
                        <a:pt x="46" y="48"/>
                        <a:pt x="41" y="43"/>
                        <a:pt x="38" y="41"/>
                      </a:cubicBezTo>
                      <a:cubicBezTo>
                        <a:pt x="34" y="38"/>
                        <a:pt x="31" y="35"/>
                        <a:pt x="27" y="33"/>
                      </a:cubicBezTo>
                      <a:cubicBezTo>
                        <a:pt x="24" y="30"/>
                        <a:pt x="21" y="28"/>
                        <a:pt x="19" y="26"/>
                      </a:cubicBezTo>
                      <a:cubicBezTo>
                        <a:pt x="16" y="22"/>
                        <a:pt x="0" y="1"/>
                        <a:pt x="11"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6" name="Freeform 87"/>
                <p:cNvSpPr/>
                <p:nvPr/>
              </p:nvSpPr>
              <p:spPr bwMode="auto">
                <a:xfrm>
                  <a:off x="5888028" y="4627560"/>
                  <a:ext cx="346074" cy="84137"/>
                </a:xfrm>
                <a:custGeom>
                  <a:avLst/>
                  <a:gdLst/>
                  <a:ahLst/>
                  <a:cxnLst>
                    <a:cxn ang="0">
                      <a:pos x="32" y="17"/>
                    </a:cxn>
                    <a:cxn ang="0">
                      <a:pos x="54" y="22"/>
                    </a:cxn>
                    <a:cxn ang="0">
                      <a:pos x="75" y="23"/>
                    </a:cxn>
                    <a:cxn ang="0">
                      <a:pos x="86" y="29"/>
                    </a:cxn>
                    <a:cxn ang="0">
                      <a:pos x="99" y="30"/>
                    </a:cxn>
                    <a:cxn ang="0">
                      <a:pos x="120" y="32"/>
                    </a:cxn>
                    <a:cxn ang="0">
                      <a:pos x="126" y="31"/>
                    </a:cxn>
                    <a:cxn ang="0">
                      <a:pos x="130" y="29"/>
                    </a:cxn>
                    <a:cxn ang="0">
                      <a:pos x="120" y="22"/>
                    </a:cxn>
                    <a:cxn ang="0">
                      <a:pos x="112" y="15"/>
                    </a:cxn>
                    <a:cxn ang="0">
                      <a:pos x="101" y="11"/>
                    </a:cxn>
                    <a:cxn ang="0">
                      <a:pos x="79" y="6"/>
                    </a:cxn>
                    <a:cxn ang="0">
                      <a:pos x="60" y="7"/>
                    </a:cxn>
                    <a:cxn ang="0">
                      <a:pos x="47" y="2"/>
                    </a:cxn>
                    <a:cxn ang="0">
                      <a:pos x="35" y="1"/>
                    </a:cxn>
                    <a:cxn ang="0">
                      <a:pos x="11" y="3"/>
                    </a:cxn>
                    <a:cxn ang="0">
                      <a:pos x="0" y="11"/>
                    </a:cxn>
                    <a:cxn ang="0">
                      <a:pos x="5" y="14"/>
                    </a:cxn>
                    <a:cxn ang="0">
                      <a:pos x="32" y="17"/>
                    </a:cxn>
                  </a:cxnLst>
                  <a:rect l="0" t="0" r="r" b="b"/>
                  <a:pathLst>
                    <a:path w="132" h="32">
                      <a:moveTo>
                        <a:pt x="32" y="17"/>
                      </a:moveTo>
                      <a:cubicBezTo>
                        <a:pt x="40" y="21"/>
                        <a:pt x="46" y="23"/>
                        <a:pt x="54" y="22"/>
                      </a:cubicBezTo>
                      <a:cubicBezTo>
                        <a:pt x="61" y="22"/>
                        <a:pt x="68" y="19"/>
                        <a:pt x="75" y="23"/>
                      </a:cubicBezTo>
                      <a:cubicBezTo>
                        <a:pt x="79" y="25"/>
                        <a:pt x="82" y="28"/>
                        <a:pt x="86" y="29"/>
                      </a:cubicBezTo>
                      <a:cubicBezTo>
                        <a:pt x="91" y="30"/>
                        <a:pt x="95" y="29"/>
                        <a:pt x="99" y="30"/>
                      </a:cubicBezTo>
                      <a:cubicBezTo>
                        <a:pt x="106" y="32"/>
                        <a:pt x="113" y="32"/>
                        <a:pt x="120" y="32"/>
                      </a:cubicBezTo>
                      <a:cubicBezTo>
                        <a:pt x="122" y="32"/>
                        <a:pt x="124" y="32"/>
                        <a:pt x="126" y="31"/>
                      </a:cubicBezTo>
                      <a:cubicBezTo>
                        <a:pt x="126" y="31"/>
                        <a:pt x="130" y="30"/>
                        <a:pt x="130" y="29"/>
                      </a:cubicBezTo>
                      <a:cubicBezTo>
                        <a:pt x="132" y="27"/>
                        <a:pt x="122" y="23"/>
                        <a:pt x="120" y="22"/>
                      </a:cubicBezTo>
                      <a:cubicBezTo>
                        <a:pt x="117" y="20"/>
                        <a:pt x="115" y="17"/>
                        <a:pt x="112" y="15"/>
                      </a:cubicBezTo>
                      <a:cubicBezTo>
                        <a:pt x="108" y="13"/>
                        <a:pt x="105" y="12"/>
                        <a:pt x="101" y="11"/>
                      </a:cubicBezTo>
                      <a:cubicBezTo>
                        <a:pt x="94" y="7"/>
                        <a:pt x="88" y="4"/>
                        <a:pt x="79" y="6"/>
                      </a:cubicBezTo>
                      <a:cubicBezTo>
                        <a:pt x="73" y="7"/>
                        <a:pt x="66" y="7"/>
                        <a:pt x="60" y="7"/>
                      </a:cubicBezTo>
                      <a:cubicBezTo>
                        <a:pt x="55" y="6"/>
                        <a:pt x="51" y="3"/>
                        <a:pt x="47" y="2"/>
                      </a:cubicBezTo>
                      <a:cubicBezTo>
                        <a:pt x="43" y="1"/>
                        <a:pt x="39" y="1"/>
                        <a:pt x="35" y="1"/>
                      </a:cubicBezTo>
                      <a:cubicBezTo>
                        <a:pt x="27" y="1"/>
                        <a:pt x="19" y="0"/>
                        <a:pt x="11" y="3"/>
                      </a:cubicBezTo>
                      <a:cubicBezTo>
                        <a:pt x="8" y="5"/>
                        <a:pt x="0" y="7"/>
                        <a:pt x="0" y="11"/>
                      </a:cubicBezTo>
                      <a:cubicBezTo>
                        <a:pt x="0" y="15"/>
                        <a:pt x="3" y="14"/>
                        <a:pt x="5" y="14"/>
                      </a:cubicBezTo>
                      <a:cubicBezTo>
                        <a:pt x="15" y="14"/>
                        <a:pt x="24" y="14"/>
                        <a:pt x="32"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7" name="Freeform 88"/>
                <p:cNvSpPr/>
                <p:nvPr/>
              </p:nvSpPr>
              <p:spPr bwMode="auto">
                <a:xfrm>
                  <a:off x="6245215" y="4689474"/>
                  <a:ext cx="41275" cy="47625"/>
                </a:xfrm>
                <a:custGeom>
                  <a:avLst/>
                  <a:gdLst/>
                  <a:ahLst/>
                  <a:cxnLst>
                    <a:cxn ang="0">
                      <a:pos x="15" y="9"/>
                    </a:cxn>
                    <a:cxn ang="0">
                      <a:pos x="15" y="11"/>
                    </a:cxn>
                    <a:cxn ang="0">
                      <a:pos x="9" y="17"/>
                    </a:cxn>
                    <a:cxn ang="0">
                      <a:pos x="1" y="5"/>
                    </a:cxn>
                    <a:cxn ang="0">
                      <a:pos x="15" y="9"/>
                    </a:cxn>
                  </a:cxnLst>
                  <a:rect l="0" t="0" r="r" b="b"/>
                  <a:pathLst>
                    <a:path w="16" h="18">
                      <a:moveTo>
                        <a:pt x="15" y="9"/>
                      </a:moveTo>
                      <a:cubicBezTo>
                        <a:pt x="15" y="10"/>
                        <a:pt x="15" y="10"/>
                        <a:pt x="15" y="11"/>
                      </a:cubicBezTo>
                      <a:cubicBezTo>
                        <a:pt x="14" y="13"/>
                        <a:pt x="12" y="16"/>
                        <a:pt x="9" y="17"/>
                      </a:cubicBezTo>
                      <a:cubicBezTo>
                        <a:pt x="4" y="18"/>
                        <a:pt x="0" y="8"/>
                        <a:pt x="1" y="5"/>
                      </a:cubicBezTo>
                      <a:cubicBezTo>
                        <a:pt x="4" y="0"/>
                        <a:pt x="16" y="2"/>
                        <a:pt x="15"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8" name="Freeform 89"/>
                <p:cNvSpPr/>
                <p:nvPr/>
              </p:nvSpPr>
              <p:spPr bwMode="auto">
                <a:xfrm>
                  <a:off x="6323002" y="4700585"/>
                  <a:ext cx="107950" cy="39687"/>
                </a:xfrm>
                <a:custGeom>
                  <a:avLst/>
                  <a:gdLst/>
                  <a:ahLst/>
                  <a:cxnLst>
                    <a:cxn ang="0">
                      <a:pos x="0" y="9"/>
                    </a:cxn>
                    <a:cxn ang="0">
                      <a:pos x="9" y="4"/>
                    </a:cxn>
                    <a:cxn ang="0">
                      <a:pos x="20" y="2"/>
                    </a:cxn>
                    <a:cxn ang="0">
                      <a:pos x="39" y="7"/>
                    </a:cxn>
                    <a:cxn ang="0">
                      <a:pos x="22" y="14"/>
                    </a:cxn>
                    <a:cxn ang="0">
                      <a:pos x="1" y="11"/>
                    </a:cxn>
                    <a:cxn ang="0">
                      <a:pos x="0" y="9"/>
                    </a:cxn>
                  </a:cxnLst>
                  <a:rect l="0" t="0" r="r" b="b"/>
                  <a:pathLst>
                    <a:path w="41" h="15">
                      <a:moveTo>
                        <a:pt x="0" y="9"/>
                      </a:moveTo>
                      <a:cubicBezTo>
                        <a:pt x="2" y="7"/>
                        <a:pt x="7" y="5"/>
                        <a:pt x="9" y="4"/>
                      </a:cubicBezTo>
                      <a:cubicBezTo>
                        <a:pt x="13" y="2"/>
                        <a:pt x="16" y="2"/>
                        <a:pt x="20" y="2"/>
                      </a:cubicBezTo>
                      <a:cubicBezTo>
                        <a:pt x="26" y="2"/>
                        <a:pt x="37" y="0"/>
                        <a:pt x="39" y="7"/>
                      </a:cubicBezTo>
                      <a:cubicBezTo>
                        <a:pt x="41" y="15"/>
                        <a:pt x="27" y="14"/>
                        <a:pt x="22" y="14"/>
                      </a:cubicBezTo>
                      <a:cubicBezTo>
                        <a:pt x="14" y="14"/>
                        <a:pt x="8" y="14"/>
                        <a:pt x="1" y="11"/>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9" name="Freeform 90"/>
                <p:cNvSpPr/>
                <p:nvPr/>
              </p:nvSpPr>
              <p:spPr bwMode="auto">
                <a:xfrm>
                  <a:off x="6407139" y="4751385"/>
                  <a:ext cx="82550" cy="44450"/>
                </a:xfrm>
                <a:custGeom>
                  <a:avLst/>
                  <a:gdLst/>
                  <a:ahLst/>
                  <a:cxnLst>
                    <a:cxn ang="0">
                      <a:pos x="25" y="16"/>
                    </a:cxn>
                    <a:cxn ang="0">
                      <a:pos x="29" y="11"/>
                    </a:cxn>
                    <a:cxn ang="0">
                      <a:pos x="20" y="5"/>
                    </a:cxn>
                    <a:cxn ang="0">
                      <a:pos x="1" y="1"/>
                    </a:cxn>
                    <a:cxn ang="0">
                      <a:pos x="20" y="15"/>
                    </a:cxn>
                    <a:cxn ang="0">
                      <a:pos x="25" y="16"/>
                    </a:cxn>
                  </a:cxnLst>
                  <a:rect l="0" t="0" r="r" b="b"/>
                  <a:pathLst>
                    <a:path w="31" h="17">
                      <a:moveTo>
                        <a:pt x="25" y="16"/>
                      </a:moveTo>
                      <a:cubicBezTo>
                        <a:pt x="28" y="17"/>
                        <a:pt x="31" y="14"/>
                        <a:pt x="29" y="11"/>
                      </a:cubicBezTo>
                      <a:cubicBezTo>
                        <a:pt x="28" y="8"/>
                        <a:pt x="23" y="6"/>
                        <a:pt x="20" y="5"/>
                      </a:cubicBezTo>
                      <a:cubicBezTo>
                        <a:pt x="15" y="2"/>
                        <a:pt x="7" y="0"/>
                        <a:pt x="1" y="1"/>
                      </a:cubicBezTo>
                      <a:cubicBezTo>
                        <a:pt x="0" y="6"/>
                        <a:pt x="17" y="13"/>
                        <a:pt x="20" y="15"/>
                      </a:cubicBezTo>
                      <a:lnTo>
                        <a:pt x="25"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0" name="Freeform 91"/>
                <p:cNvSpPr/>
                <p:nvPr/>
              </p:nvSpPr>
              <p:spPr bwMode="auto">
                <a:xfrm>
                  <a:off x="6435714" y="4700585"/>
                  <a:ext cx="227012" cy="34925"/>
                </a:xfrm>
                <a:custGeom>
                  <a:avLst/>
                  <a:gdLst/>
                  <a:ahLst/>
                  <a:cxnLst>
                    <a:cxn ang="0">
                      <a:pos x="22" y="13"/>
                    </a:cxn>
                    <a:cxn ang="0">
                      <a:pos x="47" y="11"/>
                    </a:cxn>
                    <a:cxn ang="0">
                      <a:pos x="71" y="5"/>
                    </a:cxn>
                    <a:cxn ang="0">
                      <a:pos x="81" y="4"/>
                    </a:cxn>
                    <a:cxn ang="0">
                      <a:pos x="77" y="0"/>
                    </a:cxn>
                    <a:cxn ang="0">
                      <a:pos x="53" y="2"/>
                    </a:cxn>
                    <a:cxn ang="0">
                      <a:pos x="19" y="4"/>
                    </a:cxn>
                    <a:cxn ang="0">
                      <a:pos x="12" y="5"/>
                    </a:cxn>
                    <a:cxn ang="0">
                      <a:pos x="4" y="6"/>
                    </a:cxn>
                    <a:cxn ang="0">
                      <a:pos x="18" y="12"/>
                    </a:cxn>
                    <a:cxn ang="0">
                      <a:pos x="22" y="13"/>
                    </a:cxn>
                  </a:cxnLst>
                  <a:rect l="0" t="0" r="r" b="b"/>
                  <a:pathLst>
                    <a:path w="86" h="13">
                      <a:moveTo>
                        <a:pt x="22" y="13"/>
                      </a:moveTo>
                      <a:cubicBezTo>
                        <a:pt x="31" y="13"/>
                        <a:pt x="38" y="11"/>
                        <a:pt x="47" y="11"/>
                      </a:cubicBezTo>
                      <a:cubicBezTo>
                        <a:pt x="56" y="11"/>
                        <a:pt x="63" y="7"/>
                        <a:pt x="71" y="5"/>
                      </a:cubicBezTo>
                      <a:cubicBezTo>
                        <a:pt x="74" y="5"/>
                        <a:pt x="78" y="5"/>
                        <a:pt x="81" y="4"/>
                      </a:cubicBezTo>
                      <a:cubicBezTo>
                        <a:pt x="86" y="1"/>
                        <a:pt x="80" y="0"/>
                        <a:pt x="77" y="0"/>
                      </a:cubicBezTo>
                      <a:cubicBezTo>
                        <a:pt x="69" y="0"/>
                        <a:pt x="61" y="1"/>
                        <a:pt x="53" y="2"/>
                      </a:cubicBezTo>
                      <a:cubicBezTo>
                        <a:pt x="42" y="2"/>
                        <a:pt x="31" y="4"/>
                        <a:pt x="19" y="4"/>
                      </a:cubicBezTo>
                      <a:cubicBezTo>
                        <a:pt x="17" y="4"/>
                        <a:pt x="14" y="4"/>
                        <a:pt x="12" y="5"/>
                      </a:cubicBezTo>
                      <a:cubicBezTo>
                        <a:pt x="10" y="5"/>
                        <a:pt x="5" y="5"/>
                        <a:pt x="4" y="6"/>
                      </a:cubicBezTo>
                      <a:cubicBezTo>
                        <a:pt x="0" y="11"/>
                        <a:pt x="16" y="12"/>
                        <a:pt x="18" y="12"/>
                      </a:cubicBezTo>
                      <a:lnTo>
                        <a:pt x="22"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1" name="Freeform 92"/>
                <p:cNvSpPr/>
                <p:nvPr/>
              </p:nvSpPr>
              <p:spPr bwMode="auto">
                <a:xfrm>
                  <a:off x="6559539" y="4711699"/>
                  <a:ext cx="184150" cy="104775"/>
                </a:xfrm>
                <a:custGeom>
                  <a:avLst/>
                  <a:gdLst/>
                  <a:ahLst/>
                  <a:cxnLst>
                    <a:cxn ang="0">
                      <a:pos x="17" y="34"/>
                    </a:cxn>
                    <a:cxn ang="0">
                      <a:pos x="29" y="25"/>
                    </a:cxn>
                    <a:cxn ang="0">
                      <a:pos x="44" y="17"/>
                    </a:cxn>
                    <a:cxn ang="0">
                      <a:pos x="57" y="11"/>
                    </a:cxn>
                    <a:cxn ang="0">
                      <a:pos x="70" y="2"/>
                    </a:cxn>
                    <a:cxn ang="0">
                      <a:pos x="50" y="0"/>
                    </a:cxn>
                    <a:cxn ang="0">
                      <a:pos x="31" y="11"/>
                    </a:cxn>
                    <a:cxn ang="0">
                      <a:pos x="13" y="23"/>
                    </a:cxn>
                    <a:cxn ang="0">
                      <a:pos x="6" y="32"/>
                    </a:cxn>
                    <a:cxn ang="0">
                      <a:pos x="5" y="39"/>
                    </a:cxn>
                    <a:cxn ang="0">
                      <a:pos x="12" y="35"/>
                    </a:cxn>
                    <a:cxn ang="0">
                      <a:pos x="17" y="34"/>
                    </a:cxn>
                  </a:cxnLst>
                  <a:rect l="0" t="0" r="r" b="b"/>
                  <a:pathLst>
                    <a:path w="70" h="40">
                      <a:moveTo>
                        <a:pt x="17" y="34"/>
                      </a:moveTo>
                      <a:cubicBezTo>
                        <a:pt x="18" y="31"/>
                        <a:pt x="26" y="27"/>
                        <a:pt x="29" y="25"/>
                      </a:cubicBezTo>
                      <a:cubicBezTo>
                        <a:pt x="34" y="22"/>
                        <a:pt x="39" y="20"/>
                        <a:pt x="44" y="17"/>
                      </a:cubicBezTo>
                      <a:cubicBezTo>
                        <a:pt x="49" y="15"/>
                        <a:pt x="53" y="12"/>
                        <a:pt x="57" y="11"/>
                      </a:cubicBezTo>
                      <a:cubicBezTo>
                        <a:pt x="61" y="9"/>
                        <a:pt x="69" y="7"/>
                        <a:pt x="70" y="2"/>
                      </a:cubicBezTo>
                      <a:cubicBezTo>
                        <a:pt x="65" y="1"/>
                        <a:pt x="56" y="0"/>
                        <a:pt x="50" y="0"/>
                      </a:cubicBezTo>
                      <a:cubicBezTo>
                        <a:pt x="42" y="1"/>
                        <a:pt x="38" y="7"/>
                        <a:pt x="31" y="11"/>
                      </a:cubicBezTo>
                      <a:cubicBezTo>
                        <a:pt x="25" y="14"/>
                        <a:pt x="19" y="18"/>
                        <a:pt x="13" y="23"/>
                      </a:cubicBezTo>
                      <a:cubicBezTo>
                        <a:pt x="11" y="25"/>
                        <a:pt x="8" y="29"/>
                        <a:pt x="6" y="32"/>
                      </a:cubicBezTo>
                      <a:cubicBezTo>
                        <a:pt x="4" y="34"/>
                        <a:pt x="0" y="39"/>
                        <a:pt x="5" y="39"/>
                      </a:cubicBezTo>
                      <a:cubicBezTo>
                        <a:pt x="8" y="40"/>
                        <a:pt x="10" y="37"/>
                        <a:pt x="12" y="35"/>
                      </a:cubicBezTo>
                      <a:lnTo>
                        <a:pt x="17" y="3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2" name="Freeform 93"/>
                <p:cNvSpPr/>
                <p:nvPr/>
              </p:nvSpPr>
              <p:spPr bwMode="auto">
                <a:xfrm>
                  <a:off x="6999276" y="4587874"/>
                  <a:ext cx="44450" cy="71437"/>
                </a:xfrm>
                <a:custGeom>
                  <a:avLst/>
                  <a:gdLst/>
                  <a:ahLst/>
                  <a:cxnLst>
                    <a:cxn ang="0">
                      <a:pos x="13" y="1"/>
                    </a:cxn>
                    <a:cxn ang="0">
                      <a:pos x="7" y="26"/>
                    </a:cxn>
                    <a:cxn ang="0">
                      <a:pos x="15" y="25"/>
                    </a:cxn>
                    <a:cxn ang="0">
                      <a:pos x="16" y="19"/>
                    </a:cxn>
                    <a:cxn ang="0">
                      <a:pos x="13" y="2"/>
                    </a:cxn>
                    <a:cxn ang="0">
                      <a:pos x="13" y="1"/>
                    </a:cxn>
                  </a:cxnLst>
                  <a:rect l="0" t="0" r="r" b="b"/>
                  <a:pathLst>
                    <a:path w="17" h="27">
                      <a:moveTo>
                        <a:pt x="13" y="1"/>
                      </a:moveTo>
                      <a:cubicBezTo>
                        <a:pt x="4" y="0"/>
                        <a:pt x="0" y="23"/>
                        <a:pt x="7" y="26"/>
                      </a:cubicBezTo>
                      <a:cubicBezTo>
                        <a:pt x="9" y="27"/>
                        <a:pt x="13" y="26"/>
                        <a:pt x="15" y="25"/>
                      </a:cubicBezTo>
                      <a:cubicBezTo>
                        <a:pt x="17" y="23"/>
                        <a:pt x="16" y="21"/>
                        <a:pt x="16" y="19"/>
                      </a:cubicBezTo>
                      <a:cubicBezTo>
                        <a:pt x="16" y="13"/>
                        <a:pt x="13" y="8"/>
                        <a:pt x="13" y="2"/>
                      </a:cubicBezTo>
                      <a:lnTo>
                        <a:pt x="13"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3" name="Freeform 94"/>
                <p:cNvSpPr/>
                <p:nvPr/>
              </p:nvSpPr>
              <p:spPr bwMode="auto">
                <a:xfrm>
                  <a:off x="5888028" y="4427535"/>
                  <a:ext cx="57150" cy="60325"/>
                </a:xfrm>
                <a:custGeom>
                  <a:avLst/>
                  <a:gdLst/>
                  <a:ahLst/>
                  <a:cxnLst>
                    <a:cxn ang="0">
                      <a:pos x="18" y="21"/>
                    </a:cxn>
                    <a:cxn ang="0">
                      <a:pos x="8" y="17"/>
                    </a:cxn>
                    <a:cxn ang="0">
                      <a:pos x="3" y="9"/>
                    </a:cxn>
                    <a:cxn ang="0">
                      <a:pos x="18" y="21"/>
                    </a:cxn>
                  </a:cxnLst>
                  <a:rect l="0" t="0" r="r" b="b"/>
                  <a:pathLst>
                    <a:path w="22" h="23">
                      <a:moveTo>
                        <a:pt x="18" y="21"/>
                      </a:moveTo>
                      <a:cubicBezTo>
                        <a:pt x="16" y="23"/>
                        <a:pt x="9" y="18"/>
                        <a:pt x="8" y="17"/>
                      </a:cubicBezTo>
                      <a:cubicBezTo>
                        <a:pt x="4" y="15"/>
                        <a:pt x="0" y="13"/>
                        <a:pt x="3" y="9"/>
                      </a:cubicBezTo>
                      <a:cubicBezTo>
                        <a:pt x="10" y="0"/>
                        <a:pt x="22" y="17"/>
                        <a:pt x="18"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4" name="Freeform 95"/>
                <p:cNvSpPr/>
                <p:nvPr/>
              </p:nvSpPr>
              <p:spPr bwMode="auto">
                <a:xfrm>
                  <a:off x="5964228" y="4479924"/>
                  <a:ext cx="33337" cy="31750"/>
                </a:xfrm>
                <a:custGeom>
                  <a:avLst/>
                  <a:gdLst/>
                  <a:ahLst/>
                  <a:cxnLst>
                    <a:cxn ang="0">
                      <a:pos x="0" y="12"/>
                    </a:cxn>
                    <a:cxn ang="0">
                      <a:pos x="11" y="11"/>
                    </a:cxn>
                    <a:cxn ang="0">
                      <a:pos x="10" y="2"/>
                    </a:cxn>
                    <a:cxn ang="0">
                      <a:pos x="1" y="1"/>
                    </a:cxn>
                    <a:cxn ang="0">
                      <a:pos x="0" y="9"/>
                    </a:cxn>
                    <a:cxn ang="0">
                      <a:pos x="0" y="12"/>
                    </a:cxn>
                  </a:cxnLst>
                  <a:rect l="0" t="0" r="r" b="b"/>
                  <a:pathLst>
                    <a:path w="13" h="12">
                      <a:moveTo>
                        <a:pt x="0" y="12"/>
                      </a:moveTo>
                      <a:cubicBezTo>
                        <a:pt x="0" y="8"/>
                        <a:pt x="9" y="12"/>
                        <a:pt x="11" y="11"/>
                      </a:cubicBezTo>
                      <a:cubicBezTo>
                        <a:pt x="12" y="8"/>
                        <a:pt x="13" y="5"/>
                        <a:pt x="10" y="2"/>
                      </a:cubicBezTo>
                      <a:cubicBezTo>
                        <a:pt x="8" y="0"/>
                        <a:pt x="4" y="1"/>
                        <a:pt x="1" y="1"/>
                      </a:cubicBezTo>
                      <a:cubicBezTo>
                        <a:pt x="0" y="3"/>
                        <a:pt x="0" y="6"/>
                        <a:pt x="0" y="9"/>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5" name="Freeform 96"/>
                <p:cNvSpPr/>
                <p:nvPr/>
              </p:nvSpPr>
              <p:spPr bwMode="auto">
                <a:xfrm>
                  <a:off x="5556241" y="4319585"/>
                  <a:ext cx="28575" cy="47625"/>
                </a:xfrm>
                <a:custGeom>
                  <a:avLst/>
                  <a:gdLst/>
                  <a:ahLst/>
                  <a:cxnLst>
                    <a:cxn ang="0">
                      <a:pos x="0" y="2"/>
                    </a:cxn>
                    <a:cxn ang="0">
                      <a:pos x="11" y="9"/>
                    </a:cxn>
                    <a:cxn ang="0">
                      <a:pos x="8" y="16"/>
                    </a:cxn>
                    <a:cxn ang="0">
                      <a:pos x="2" y="7"/>
                    </a:cxn>
                    <a:cxn ang="0">
                      <a:pos x="0" y="2"/>
                    </a:cxn>
                  </a:cxnLst>
                  <a:rect l="0" t="0" r="r" b="b"/>
                  <a:pathLst>
                    <a:path w="11" h="18">
                      <a:moveTo>
                        <a:pt x="0" y="2"/>
                      </a:moveTo>
                      <a:cubicBezTo>
                        <a:pt x="5" y="0"/>
                        <a:pt x="7" y="7"/>
                        <a:pt x="11" y="9"/>
                      </a:cubicBezTo>
                      <a:cubicBezTo>
                        <a:pt x="11" y="11"/>
                        <a:pt x="11" y="18"/>
                        <a:pt x="8" y="16"/>
                      </a:cubicBezTo>
                      <a:cubicBezTo>
                        <a:pt x="6" y="15"/>
                        <a:pt x="4" y="9"/>
                        <a:pt x="2" y="7"/>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6" name="Freeform 97"/>
                <p:cNvSpPr/>
                <p:nvPr/>
              </p:nvSpPr>
              <p:spPr bwMode="auto">
                <a:xfrm>
                  <a:off x="5591166" y="4367210"/>
                  <a:ext cx="25400" cy="36512"/>
                </a:xfrm>
                <a:custGeom>
                  <a:avLst/>
                  <a:gdLst/>
                  <a:ahLst/>
                  <a:cxnLst>
                    <a:cxn ang="0">
                      <a:pos x="3" y="13"/>
                    </a:cxn>
                    <a:cxn ang="0">
                      <a:pos x="9" y="8"/>
                    </a:cxn>
                    <a:cxn ang="0">
                      <a:pos x="8" y="3"/>
                    </a:cxn>
                    <a:cxn ang="0">
                      <a:pos x="5" y="2"/>
                    </a:cxn>
                    <a:cxn ang="0">
                      <a:pos x="3" y="13"/>
                    </a:cxn>
                  </a:cxnLst>
                  <a:rect l="0" t="0" r="r" b="b"/>
                  <a:pathLst>
                    <a:path w="10" h="14">
                      <a:moveTo>
                        <a:pt x="3" y="13"/>
                      </a:moveTo>
                      <a:cubicBezTo>
                        <a:pt x="4" y="13"/>
                        <a:pt x="8" y="14"/>
                        <a:pt x="9" y="8"/>
                      </a:cubicBezTo>
                      <a:cubicBezTo>
                        <a:pt x="9" y="7"/>
                        <a:pt x="8" y="4"/>
                        <a:pt x="8" y="3"/>
                      </a:cubicBezTo>
                      <a:cubicBezTo>
                        <a:pt x="10" y="0"/>
                        <a:pt x="6" y="1"/>
                        <a:pt x="5" y="2"/>
                      </a:cubicBezTo>
                      <a:cubicBezTo>
                        <a:pt x="3" y="3"/>
                        <a:pt x="0" y="13"/>
                        <a:pt x="3" y="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7" name="Freeform 98"/>
                <p:cNvSpPr/>
                <p:nvPr/>
              </p:nvSpPr>
              <p:spPr bwMode="auto">
                <a:xfrm>
                  <a:off x="5611803" y="4419599"/>
                  <a:ext cx="28575" cy="36512"/>
                </a:xfrm>
                <a:custGeom>
                  <a:avLst/>
                  <a:gdLst/>
                  <a:ahLst/>
                  <a:cxnLst>
                    <a:cxn ang="0">
                      <a:pos x="0" y="1"/>
                    </a:cxn>
                    <a:cxn ang="0">
                      <a:pos x="7" y="4"/>
                    </a:cxn>
                    <a:cxn ang="0">
                      <a:pos x="11" y="11"/>
                    </a:cxn>
                    <a:cxn ang="0">
                      <a:pos x="5" y="12"/>
                    </a:cxn>
                    <a:cxn ang="0">
                      <a:pos x="0" y="4"/>
                    </a:cxn>
                    <a:cxn ang="0">
                      <a:pos x="0" y="1"/>
                    </a:cxn>
                  </a:cxnLst>
                  <a:rect l="0" t="0" r="r" b="b"/>
                  <a:pathLst>
                    <a:path w="11" h="14">
                      <a:moveTo>
                        <a:pt x="0" y="1"/>
                      </a:moveTo>
                      <a:cubicBezTo>
                        <a:pt x="3" y="0"/>
                        <a:pt x="5" y="1"/>
                        <a:pt x="7" y="4"/>
                      </a:cubicBezTo>
                      <a:cubicBezTo>
                        <a:pt x="8" y="5"/>
                        <a:pt x="11" y="9"/>
                        <a:pt x="11" y="11"/>
                      </a:cubicBezTo>
                      <a:cubicBezTo>
                        <a:pt x="11" y="14"/>
                        <a:pt x="7" y="13"/>
                        <a:pt x="5" y="12"/>
                      </a:cubicBezTo>
                      <a:cubicBezTo>
                        <a:pt x="2" y="10"/>
                        <a:pt x="2" y="6"/>
                        <a:pt x="0"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8" name="Freeform 99"/>
                <p:cNvSpPr/>
                <p:nvPr/>
              </p:nvSpPr>
              <p:spPr bwMode="auto">
                <a:xfrm>
                  <a:off x="5648316" y="4464049"/>
                  <a:ext cx="50800" cy="55562"/>
                </a:xfrm>
                <a:custGeom>
                  <a:avLst/>
                  <a:gdLst/>
                  <a:ahLst/>
                  <a:cxnLst>
                    <a:cxn ang="0">
                      <a:pos x="2" y="0"/>
                    </a:cxn>
                    <a:cxn ang="0">
                      <a:pos x="11" y="10"/>
                    </a:cxn>
                    <a:cxn ang="0">
                      <a:pos x="14" y="21"/>
                    </a:cxn>
                    <a:cxn ang="0">
                      <a:pos x="7" y="12"/>
                    </a:cxn>
                    <a:cxn ang="0">
                      <a:pos x="0" y="0"/>
                    </a:cxn>
                    <a:cxn ang="0">
                      <a:pos x="2" y="0"/>
                    </a:cxn>
                  </a:cxnLst>
                  <a:rect l="0" t="0" r="r" b="b"/>
                  <a:pathLst>
                    <a:path w="19" h="21">
                      <a:moveTo>
                        <a:pt x="2" y="0"/>
                      </a:moveTo>
                      <a:cubicBezTo>
                        <a:pt x="5" y="0"/>
                        <a:pt x="10" y="8"/>
                        <a:pt x="11" y="10"/>
                      </a:cubicBezTo>
                      <a:cubicBezTo>
                        <a:pt x="12" y="12"/>
                        <a:pt x="19" y="21"/>
                        <a:pt x="14" y="21"/>
                      </a:cubicBezTo>
                      <a:cubicBezTo>
                        <a:pt x="12" y="21"/>
                        <a:pt x="9" y="14"/>
                        <a:pt x="7" y="12"/>
                      </a:cubicBezTo>
                      <a:cubicBezTo>
                        <a:pt x="5" y="9"/>
                        <a:pt x="1" y="4"/>
                        <a:pt x="0" y="0"/>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9" name="Freeform 100"/>
                <p:cNvSpPr/>
                <p:nvPr/>
              </p:nvSpPr>
              <p:spPr bwMode="auto">
                <a:xfrm>
                  <a:off x="5494328" y="4264024"/>
                  <a:ext cx="41275" cy="26987"/>
                </a:xfrm>
                <a:custGeom>
                  <a:avLst/>
                  <a:gdLst/>
                  <a:ahLst/>
                  <a:cxnLst>
                    <a:cxn ang="0">
                      <a:pos x="2" y="6"/>
                    </a:cxn>
                    <a:cxn ang="0">
                      <a:pos x="7" y="1"/>
                    </a:cxn>
                    <a:cxn ang="0">
                      <a:pos x="12" y="6"/>
                    </a:cxn>
                    <a:cxn ang="0">
                      <a:pos x="16" y="10"/>
                    </a:cxn>
                    <a:cxn ang="0">
                      <a:pos x="7" y="7"/>
                    </a:cxn>
                    <a:cxn ang="0">
                      <a:pos x="2" y="6"/>
                    </a:cxn>
                  </a:cxnLst>
                  <a:rect l="0" t="0" r="r" b="b"/>
                  <a:pathLst>
                    <a:path w="16" h="10">
                      <a:moveTo>
                        <a:pt x="2" y="6"/>
                      </a:moveTo>
                      <a:cubicBezTo>
                        <a:pt x="0" y="3"/>
                        <a:pt x="4" y="0"/>
                        <a:pt x="7" y="1"/>
                      </a:cubicBezTo>
                      <a:cubicBezTo>
                        <a:pt x="8" y="2"/>
                        <a:pt x="11" y="5"/>
                        <a:pt x="12" y="6"/>
                      </a:cubicBezTo>
                      <a:cubicBezTo>
                        <a:pt x="14" y="7"/>
                        <a:pt x="16" y="8"/>
                        <a:pt x="16" y="10"/>
                      </a:cubicBezTo>
                      <a:cubicBezTo>
                        <a:pt x="13" y="10"/>
                        <a:pt x="10" y="7"/>
                        <a:pt x="7" y="7"/>
                      </a:cubicBezTo>
                      <a:lnTo>
                        <a:pt x="2"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0" name="Freeform 101"/>
                <p:cNvSpPr/>
                <p:nvPr/>
              </p:nvSpPr>
              <p:spPr bwMode="auto">
                <a:xfrm>
                  <a:off x="6756389" y="3273424"/>
                  <a:ext cx="34925" cy="42862"/>
                </a:xfrm>
                <a:custGeom>
                  <a:avLst/>
                  <a:gdLst/>
                  <a:ahLst/>
                  <a:cxnLst>
                    <a:cxn ang="0">
                      <a:pos x="0" y="16"/>
                    </a:cxn>
                    <a:cxn ang="0">
                      <a:pos x="12" y="1"/>
                    </a:cxn>
                    <a:cxn ang="0">
                      <a:pos x="0" y="13"/>
                    </a:cxn>
                    <a:cxn ang="0">
                      <a:pos x="0" y="16"/>
                    </a:cxn>
                  </a:cxnLst>
                  <a:rect l="0" t="0" r="r" b="b"/>
                  <a:pathLst>
                    <a:path w="13" h="16">
                      <a:moveTo>
                        <a:pt x="0" y="16"/>
                      </a:moveTo>
                      <a:cubicBezTo>
                        <a:pt x="5" y="15"/>
                        <a:pt x="13" y="8"/>
                        <a:pt x="12" y="1"/>
                      </a:cubicBezTo>
                      <a:cubicBezTo>
                        <a:pt x="6" y="0"/>
                        <a:pt x="3" y="8"/>
                        <a:pt x="0" y="13"/>
                      </a:cubicBezTo>
                      <a:lnTo>
                        <a:pt x="0"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1" name="Freeform 102"/>
                <p:cNvSpPr/>
                <p:nvPr/>
              </p:nvSpPr>
              <p:spPr bwMode="auto">
                <a:xfrm>
                  <a:off x="6819889" y="3200399"/>
                  <a:ext cx="36512" cy="28575"/>
                </a:xfrm>
                <a:custGeom>
                  <a:avLst/>
                  <a:gdLst/>
                  <a:ahLst/>
                  <a:cxnLst>
                    <a:cxn ang="0">
                      <a:pos x="3" y="11"/>
                    </a:cxn>
                    <a:cxn ang="0">
                      <a:pos x="8" y="2"/>
                    </a:cxn>
                    <a:cxn ang="0">
                      <a:pos x="0" y="11"/>
                    </a:cxn>
                    <a:cxn ang="0">
                      <a:pos x="3" y="11"/>
                    </a:cxn>
                  </a:cxnLst>
                  <a:rect l="0" t="0" r="r" b="b"/>
                  <a:pathLst>
                    <a:path w="14" h="11">
                      <a:moveTo>
                        <a:pt x="3" y="11"/>
                      </a:moveTo>
                      <a:cubicBezTo>
                        <a:pt x="6" y="10"/>
                        <a:pt x="14" y="4"/>
                        <a:pt x="8" y="2"/>
                      </a:cubicBezTo>
                      <a:cubicBezTo>
                        <a:pt x="3" y="0"/>
                        <a:pt x="0" y="6"/>
                        <a:pt x="0" y="11"/>
                      </a:cubicBezTo>
                      <a:lnTo>
                        <a:pt x="3"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2" name="Freeform 103"/>
                <p:cNvSpPr/>
                <p:nvPr/>
              </p:nvSpPr>
              <p:spPr bwMode="auto">
                <a:xfrm>
                  <a:off x="6880214" y="3092449"/>
                  <a:ext cx="19050" cy="36512"/>
                </a:xfrm>
                <a:custGeom>
                  <a:avLst/>
                  <a:gdLst/>
                  <a:ahLst/>
                  <a:cxnLst>
                    <a:cxn ang="0">
                      <a:pos x="0" y="13"/>
                    </a:cxn>
                    <a:cxn ang="0">
                      <a:pos x="5" y="13"/>
                    </a:cxn>
                    <a:cxn ang="0">
                      <a:pos x="6" y="9"/>
                    </a:cxn>
                    <a:cxn ang="0">
                      <a:pos x="5" y="0"/>
                    </a:cxn>
                    <a:cxn ang="0">
                      <a:pos x="1" y="12"/>
                    </a:cxn>
                    <a:cxn ang="0">
                      <a:pos x="0" y="13"/>
                    </a:cxn>
                  </a:cxnLst>
                  <a:rect l="0" t="0" r="r" b="b"/>
                  <a:pathLst>
                    <a:path w="7" h="14">
                      <a:moveTo>
                        <a:pt x="0" y="13"/>
                      </a:moveTo>
                      <a:cubicBezTo>
                        <a:pt x="2" y="12"/>
                        <a:pt x="3" y="14"/>
                        <a:pt x="5" y="13"/>
                      </a:cubicBezTo>
                      <a:cubicBezTo>
                        <a:pt x="6" y="12"/>
                        <a:pt x="6" y="10"/>
                        <a:pt x="6" y="9"/>
                      </a:cubicBezTo>
                      <a:cubicBezTo>
                        <a:pt x="7" y="7"/>
                        <a:pt x="7" y="0"/>
                        <a:pt x="5" y="0"/>
                      </a:cubicBezTo>
                      <a:cubicBezTo>
                        <a:pt x="4" y="4"/>
                        <a:pt x="3" y="8"/>
                        <a:pt x="1" y="12"/>
                      </a:cubicBezTo>
                      <a:lnTo>
                        <a:pt x="0"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3" name="Freeform 104"/>
                <p:cNvSpPr/>
                <p:nvPr/>
              </p:nvSpPr>
              <p:spPr bwMode="auto">
                <a:xfrm>
                  <a:off x="6599227" y="3376611"/>
                  <a:ext cx="34925" cy="28575"/>
                </a:xfrm>
                <a:custGeom>
                  <a:avLst/>
                  <a:gdLst/>
                  <a:ahLst/>
                  <a:cxnLst>
                    <a:cxn ang="0">
                      <a:pos x="0" y="5"/>
                    </a:cxn>
                    <a:cxn ang="0">
                      <a:pos x="13" y="1"/>
                    </a:cxn>
                    <a:cxn ang="0">
                      <a:pos x="3" y="4"/>
                    </a:cxn>
                    <a:cxn ang="0">
                      <a:pos x="0" y="5"/>
                    </a:cxn>
                  </a:cxnLst>
                  <a:rect l="0" t="0" r="r" b="b"/>
                  <a:pathLst>
                    <a:path w="13" h="11">
                      <a:moveTo>
                        <a:pt x="0" y="5"/>
                      </a:moveTo>
                      <a:cubicBezTo>
                        <a:pt x="5" y="11"/>
                        <a:pt x="13" y="7"/>
                        <a:pt x="13" y="1"/>
                      </a:cubicBezTo>
                      <a:cubicBezTo>
                        <a:pt x="10" y="0"/>
                        <a:pt x="5" y="3"/>
                        <a:pt x="3" y="4"/>
                      </a:cubicBezTo>
                      <a:lnTo>
                        <a:pt x="0"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4" name="Freeform 105"/>
                <p:cNvSpPr/>
                <p:nvPr/>
              </p:nvSpPr>
              <p:spPr bwMode="auto">
                <a:xfrm>
                  <a:off x="779461" y="893763"/>
                  <a:ext cx="404812" cy="241300"/>
                </a:xfrm>
                <a:custGeom>
                  <a:avLst/>
                  <a:gdLst/>
                  <a:ahLst/>
                  <a:cxnLst>
                    <a:cxn ang="0">
                      <a:pos x="74" y="87"/>
                    </a:cxn>
                    <a:cxn ang="0">
                      <a:pos x="92" y="86"/>
                    </a:cxn>
                    <a:cxn ang="0">
                      <a:pos x="135" y="58"/>
                    </a:cxn>
                    <a:cxn ang="0">
                      <a:pos x="145" y="54"/>
                    </a:cxn>
                    <a:cxn ang="0">
                      <a:pos x="151" y="45"/>
                    </a:cxn>
                    <a:cxn ang="0">
                      <a:pos x="152" y="34"/>
                    </a:cxn>
                    <a:cxn ang="0">
                      <a:pos x="141" y="30"/>
                    </a:cxn>
                    <a:cxn ang="0">
                      <a:pos x="132" y="22"/>
                    </a:cxn>
                    <a:cxn ang="0">
                      <a:pos x="123" y="16"/>
                    </a:cxn>
                    <a:cxn ang="0">
                      <a:pos x="103" y="18"/>
                    </a:cxn>
                    <a:cxn ang="0">
                      <a:pos x="91" y="19"/>
                    </a:cxn>
                    <a:cxn ang="0">
                      <a:pos x="79" y="22"/>
                    </a:cxn>
                    <a:cxn ang="0">
                      <a:pos x="72" y="18"/>
                    </a:cxn>
                    <a:cxn ang="0">
                      <a:pos x="61" y="13"/>
                    </a:cxn>
                    <a:cxn ang="0">
                      <a:pos x="58" y="17"/>
                    </a:cxn>
                    <a:cxn ang="0">
                      <a:pos x="52" y="17"/>
                    </a:cxn>
                    <a:cxn ang="0">
                      <a:pos x="46" y="8"/>
                    </a:cxn>
                    <a:cxn ang="0">
                      <a:pos x="41" y="0"/>
                    </a:cxn>
                    <a:cxn ang="0">
                      <a:pos x="32" y="8"/>
                    </a:cxn>
                    <a:cxn ang="0">
                      <a:pos x="23" y="12"/>
                    </a:cxn>
                    <a:cxn ang="0">
                      <a:pos x="13" y="16"/>
                    </a:cxn>
                    <a:cxn ang="0">
                      <a:pos x="28" y="24"/>
                    </a:cxn>
                    <a:cxn ang="0">
                      <a:pos x="36" y="29"/>
                    </a:cxn>
                    <a:cxn ang="0">
                      <a:pos x="29" y="35"/>
                    </a:cxn>
                    <a:cxn ang="0">
                      <a:pos x="9" y="40"/>
                    </a:cxn>
                    <a:cxn ang="0">
                      <a:pos x="22" y="54"/>
                    </a:cxn>
                    <a:cxn ang="0">
                      <a:pos x="32" y="61"/>
                    </a:cxn>
                    <a:cxn ang="0">
                      <a:pos x="27" y="68"/>
                    </a:cxn>
                    <a:cxn ang="0">
                      <a:pos x="20" y="72"/>
                    </a:cxn>
                    <a:cxn ang="0">
                      <a:pos x="26" y="78"/>
                    </a:cxn>
                    <a:cxn ang="0">
                      <a:pos x="50" y="84"/>
                    </a:cxn>
                    <a:cxn ang="0">
                      <a:pos x="74" y="87"/>
                    </a:cxn>
                  </a:cxnLst>
                  <a:rect l="0" t="0" r="r" b="b"/>
                  <a:pathLst>
                    <a:path w="154" h="92">
                      <a:moveTo>
                        <a:pt x="74" y="87"/>
                      </a:moveTo>
                      <a:cubicBezTo>
                        <a:pt x="81" y="90"/>
                        <a:pt x="86" y="92"/>
                        <a:pt x="92" y="86"/>
                      </a:cubicBezTo>
                      <a:cubicBezTo>
                        <a:pt x="104" y="75"/>
                        <a:pt x="120" y="67"/>
                        <a:pt x="135" y="58"/>
                      </a:cubicBezTo>
                      <a:cubicBezTo>
                        <a:pt x="139" y="57"/>
                        <a:pt x="142" y="56"/>
                        <a:pt x="145" y="54"/>
                      </a:cubicBezTo>
                      <a:cubicBezTo>
                        <a:pt x="149" y="52"/>
                        <a:pt x="150" y="48"/>
                        <a:pt x="151" y="45"/>
                      </a:cubicBezTo>
                      <a:cubicBezTo>
                        <a:pt x="152" y="42"/>
                        <a:pt x="154" y="37"/>
                        <a:pt x="152" y="34"/>
                      </a:cubicBezTo>
                      <a:cubicBezTo>
                        <a:pt x="151" y="30"/>
                        <a:pt x="144" y="31"/>
                        <a:pt x="141" y="30"/>
                      </a:cubicBezTo>
                      <a:cubicBezTo>
                        <a:pt x="137" y="28"/>
                        <a:pt x="135" y="25"/>
                        <a:pt x="132" y="22"/>
                      </a:cubicBezTo>
                      <a:cubicBezTo>
                        <a:pt x="129" y="20"/>
                        <a:pt x="126" y="18"/>
                        <a:pt x="123" y="16"/>
                      </a:cubicBezTo>
                      <a:cubicBezTo>
                        <a:pt x="116" y="11"/>
                        <a:pt x="111" y="18"/>
                        <a:pt x="103" y="18"/>
                      </a:cubicBezTo>
                      <a:cubicBezTo>
                        <a:pt x="99" y="18"/>
                        <a:pt x="95" y="18"/>
                        <a:pt x="91" y="19"/>
                      </a:cubicBezTo>
                      <a:cubicBezTo>
                        <a:pt x="87" y="20"/>
                        <a:pt x="83" y="21"/>
                        <a:pt x="79" y="22"/>
                      </a:cubicBezTo>
                      <a:cubicBezTo>
                        <a:pt x="75" y="22"/>
                        <a:pt x="74" y="21"/>
                        <a:pt x="72" y="18"/>
                      </a:cubicBezTo>
                      <a:cubicBezTo>
                        <a:pt x="69" y="14"/>
                        <a:pt x="66" y="11"/>
                        <a:pt x="61" y="13"/>
                      </a:cubicBezTo>
                      <a:cubicBezTo>
                        <a:pt x="60" y="14"/>
                        <a:pt x="59" y="16"/>
                        <a:pt x="58" y="17"/>
                      </a:cubicBezTo>
                      <a:cubicBezTo>
                        <a:pt x="56" y="18"/>
                        <a:pt x="54" y="17"/>
                        <a:pt x="52" y="17"/>
                      </a:cubicBezTo>
                      <a:cubicBezTo>
                        <a:pt x="47" y="15"/>
                        <a:pt x="48" y="13"/>
                        <a:pt x="46" y="8"/>
                      </a:cubicBezTo>
                      <a:cubicBezTo>
                        <a:pt x="46" y="6"/>
                        <a:pt x="43" y="0"/>
                        <a:pt x="41" y="0"/>
                      </a:cubicBezTo>
                      <a:cubicBezTo>
                        <a:pt x="38" y="0"/>
                        <a:pt x="34" y="6"/>
                        <a:pt x="32" y="8"/>
                      </a:cubicBezTo>
                      <a:cubicBezTo>
                        <a:pt x="29" y="10"/>
                        <a:pt x="26" y="11"/>
                        <a:pt x="23" y="12"/>
                      </a:cubicBezTo>
                      <a:cubicBezTo>
                        <a:pt x="20" y="13"/>
                        <a:pt x="15" y="13"/>
                        <a:pt x="13" y="16"/>
                      </a:cubicBezTo>
                      <a:cubicBezTo>
                        <a:pt x="7" y="23"/>
                        <a:pt x="24" y="23"/>
                        <a:pt x="28" y="24"/>
                      </a:cubicBezTo>
                      <a:cubicBezTo>
                        <a:pt x="31" y="25"/>
                        <a:pt x="37" y="24"/>
                        <a:pt x="36" y="29"/>
                      </a:cubicBezTo>
                      <a:cubicBezTo>
                        <a:pt x="36" y="32"/>
                        <a:pt x="33" y="34"/>
                        <a:pt x="29" y="35"/>
                      </a:cubicBezTo>
                      <a:cubicBezTo>
                        <a:pt x="22" y="36"/>
                        <a:pt x="15" y="35"/>
                        <a:pt x="9" y="40"/>
                      </a:cubicBezTo>
                      <a:cubicBezTo>
                        <a:pt x="0" y="47"/>
                        <a:pt x="17" y="52"/>
                        <a:pt x="22" y="54"/>
                      </a:cubicBezTo>
                      <a:cubicBezTo>
                        <a:pt x="26" y="55"/>
                        <a:pt x="31" y="57"/>
                        <a:pt x="32" y="61"/>
                      </a:cubicBezTo>
                      <a:cubicBezTo>
                        <a:pt x="33" y="65"/>
                        <a:pt x="30" y="67"/>
                        <a:pt x="27" y="68"/>
                      </a:cubicBezTo>
                      <a:cubicBezTo>
                        <a:pt x="25" y="69"/>
                        <a:pt x="21" y="69"/>
                        <a:pt x="20" y="72"/>
                      </a:cubicBezTo>
                      <a:cubicBezTo>
                        <a:pt x="18" y="76"/>
                        <a:pt x="23" y="77"/>
                        <a:pt x="26" y="78"/>
                      </a:cubicBezTo>
                      <a:cubicBezTo>
                        <a:pt x="34" y="80"/>
                        <a:pt x="42" y="81"/>
                        <a:pt x="50" y="84"/>
                      </a:cubicBezTo>
                      <a:cubicBezTo>
                        <a:pt x="58" y="86"/>
                        <a:pt x="67" y="83"/>
                        <a:pt x="74" y="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5" name="Freeform 106"/>
                <p:cNvSpPr/>
                <p:nvPr/>
              </p:nvSpPr>
              <p:spPr bwMode="auto">
                <a:xfrm>
                  <a:off x="1490660" y="1487487"/>
                  <a:ext cx="307974" cy="603250"/>
                </a:xfrm>
                <a:custGeom>
                  <a:avLst/>
                  <a:gdLst/>
                  <a:ahLst/>
                  <a:cxnLst>
                    <a:cxn ang="0">
                      <a:pos x="33" y="22"/>
                    </a:cxn>
                    <a:cxn ang="0">
                      <a:pos x="29" y="31"/>
                    </a:cxn>
                    <a:cxn ang="0">
                      <a:pos x="40" y="32"/>
                    </a:cxn>
                    <a:cxn ang="0">
                      <a:pos x="59" y="31"/>
                    </a:cxn>
                    <a:cxn ang="0">
                      <a:pos x="60" y="52"/>
                    </a:cxn>
                    <a:cxn ang="0">
                      <a:pos x="45" y="69"/>
                    </a:cxn>
                    <a:cxn ang="0">
                      <a:pos x="47" y="77"/>
                    </a:cxn>
                    <a:cxn ang="0">
                      <a:pos x="56" y="84"/>
                    </a:cxn>
                    <a:cxn ang="0">
                      <a:pos x="73" y="99"/>
                    </a:cxn>
                    <a:cxn ang="0">
                      <a:pos x="83" y="120"/>
                    </a:cxn>
                    <a:cxn ang="0">
                      <a:pos x="93" y="137"/>
                    </a:cxn>
                    <a:cxn ang="0">
                      <a:pos x="95" y="144"/>
                    </a:cxn>
                    <a:cxn ang="0">
                      <a:pos x="104" y="149"/>
                    </a:cxn>
                    <a:cxn ang="0">
                      <a:pos x="110" y="156"/>
                    </a:cxn>
                    <a:cxn ang="0">
                      <a:pos x="113" y="179"/>
                    </a:cxn>
                    <a:cxn ang="0">
                      <a:pos x="106" y="188"/>
                    </a:cxn>
                    <a:cxn ang="0">
                      <a:pos x="108" y="206"/>
                    </a:cxn>
                    <a:cxn ang="0">
                      <a:pos x="95" y="206"/>
                    </a:cxn>
                    <a:cxn ang="0">
                      <a:pos x="85" y="208"/>
                    </a:cxn>
                    <a:cxn ang="0">
                      <a:pos x="58" y="210"/>
                    </a:cxn>
                    <a:cxn ang="0">
                      <a:pos x="36" y="218"/>
                    </a:cxn>
                    <a:cxn ang="0">
                      <a:pos x="20" y="223"/>
                    </a:cxn>
                    <a:cxn ang="0">
                      <a:pos x="7" y="230"/>
                    </a:cxn>
                    <a:cxn ang="0">
                      <a:pos x="14" y="211"/>
                    </a:cxn>
                    <a:cxn ang="0">
                      <a:pos x="37" y="202"/>
                    </a:cxn>
                    <a:cxn ang="0">
                      <a:pos x="47" y="199"/>
                    </a:cxn>
                    <a:cxn ang="0">
                      <a:pos x="49" y="190"/>
                    </a:cxn>
                    <a:cxn ang="0">
                      <a:pos x="37" y="188"/>
                    </a:cxn>
                    <a:cxn ang="0">
                      <a:pos x="27" y="188"/>
                    </a:cxn>
                    <a:cxn ang="0">
                      <a:pos x="18" y="184"/>
                    </a:cxn>
                    <a:cxn ang="0">
                      <a:pos x="22" y="174"/>
                    </a:cxn>
                    <a:cxn ang="0">
                      <a:pos x="30" y="151"/>
                    </a:cxn>
                    <a:cxn ang="0">
                      <a:pos x="39" y="148"/>
                    </a:cxn>
                    <a:cxn ang="0">
                      <a:pos x="49" y="148"/>
                    </a:cxn>
                    <a:cxn ang="0">
                      <a:pos x="50" y="137"/>
                    </a:cxn>
                    <a:cxn ang="0">
                      <a:pos x="50" y="127"/>
                    </a:cxn>
                    <a:cxn ang="0">
                      <a:pos x="50" y="120"/>
                    </a:cxn>
                    <a:cxn ang="0">
                      <a:pos x="46" y="113"/>
                    </a:cxn>
                    <a:cxn ang="0">
                      <a:pos x="25" y="107"/>
                    </a:cxn>
                    <a:cxn ang="0">
                      <a:pos x="23" y="87"/>
                    </a:cxn>
                    <a:cxn ang="0">
                      <a:pos x="24" y="78"/>
                    </a:cxn>
                    <a:cxn ang="0">
                      <a:pos x="21" y="75"/>
                    </a:cxn>
                    <a:cxn ang="0">
                      <a:pos x="15" y="75"/>
                    </a:cxn>
                    <a:cxn ang="0">
                      <a:pos x="9" y="86"/>
                    </a:cxn>
                    <a:cxn ang="0">
                      <a:pos x="5" y="95"/>
                    </a:cxn>
                    <a:cxn ang="0">
                      <a:pos x="3" y="84"/>
                    </a:cxn>
                    <a:cxn ang="0">
                      <a:pos x="2" y="71"/>
                    </a:cxn>
                    <a:cxn ang="0">
                      <a:pos x="1" y="47"/>
                    </a:cxn>
                    <a:cxn ang="0">
                      <a:pos x="11" y="21"/>
                    </a:cxn>
                    <a:cxn ang="0">
                      <a:pos x="24" y="9"/>
                    </a:cxn>
                    <a:cxn ang="0">
                      <a:pos x="43" y="10"/>
                    </a:cxn>
                    <a:cxn ang="0">
                      <a:pos x="33" y="22"/>
                    </a:cxn>
                  </a:cxnLst>
                  <a:rect l="0" t="0" r="r" b="b"/>
                  <a:pathLst>
                    <a:path w="117" h="230">
                      <a:moveTo>
                        <a:pt x="33" y="22"/>
                      </a:moveTo>
                      <a:cubicBezTo>
                        <a:pt x="31" y="24"/>
                        <a:pt x="28" y="29"/>
                        <a:pt x="29" y="31"/>
                      </a:cubicBezTo>
                      <a:cubicBezTo>
                        <a:pt x="30" y="36"/>
                        <a:pt x="37" y="33"/>
                        <a:pt x="40" y="32"/>
                      </a:cubicBezTo>
                      <a:cubicBezTo>
                        <a:pt x="45" y="31"/>
                        <a:pt x="54" y="28"/>
                        <a:pt x="59" y="31"/>
                      </a:cubicBezTo>
                      <a:cubicBezTo>
                        <a:pt x="67" y="34"/>
                        <a:pt x="65" y="47"/>
                        <a:pt x="60" y="52"/>
                      </a:cubicBezTo>
                      <a:cubicBezTo>
                        <a:pt x="55" y="58"/>
                        <a:pt x="51" y="64"/>
                        <a:pt x="45" y="69"/>
                      </a:cubicBezTo>
                      <a:cubicBezTo>
                        <a:pt x="42" y="72"/>
                        <a:pt x="44" y="75"/>
                        <a:pt x="47" y="77"/>
                      </a:cubicBezTo>
                      <a:cubicBezTo>
                        <a:pt x="50" y="80"/>
                        <a:pt x="53" y="82"/>
                        <a:pt x="56" y="84"/>
                      </a:cubicBezTo>
                      <a:cubicBezTo>
                        <a:pt x="64" y="88"/>
                        <a:pt x="69" y="91"/>
                        <a:pt x="73" y="99"/>
                      </a:cubicBezTo>
                      <a:cubicBezTo>
                        <a:pt x="75" y="107"/>
                        <a:pt x="79" y="114"/>
                        <a:pt x="83" y="120"/>
                      </a:cubicBezTo>
                      <a:cubicBezTo>
                        <a:pt x="88" y="126"/>
                        <a:pt x="93" y="129"/>
                        <a:pt x="93" y="137"/>
                      </a:cubicBezTo>
                      <a:cubicBezTo>
                        <a:pt x="94" y="141"/>
                        <a:pt x="92" y="142"/>
                        <a:pt x="95" y="144"/>
                      </a:cubicBezTo>
                      <a:cubicBezTo>
                        <a:pt x="98" y="146"/>
                        <a:pt x="101" y="147"/>
                        <a:pt x="104" y="149"/>
                      </a:cubicBezTo>
                      <a:cubicBezTo>
                        <a:pt x="108" y="151"/>
                        <a:pt x="109" y="152"/>
                        <a:pt x="110" y="156"/>
                      </a:cubicBezTo>
                      <a:cubicBezTo>
                        <a:pt x="112" y="163"/>
                        <a:pt x="115" y="172"/>
                        <a:pt x="113" y="179"/>
                      </a:cubicBezTo>
                      <a:cubicBezTo>
                        <a:pt x="112" y="182"/>
                        <a:pt x="110" y="188"/>
                        <a:pt x="106" y="188"/>
                      </a:cubicBezTo>
                      <a:cubicBezTo>
                        <a:pt x="106" y="193"/>
                        <a:pt x="117" y="204"/>
                        <a:pt x="108" y="206"/>
                      </a:cubicBezTo>
                      <a:cubicBezTo>
                        <a:pt x="104" y="207"/>
                        <a:pt x="99" y="206"/>
                        <a:pt x="95" y="206"/>
                      </a:cubicBezTo>
                      <a:cubicBezTo>
                        <a:pt x="92" y="207"/>
                        <a:pt x="88" y="207"/>
                        <a:pt x="85" y="208"/>
                      </a:cubicBezTo>
                      <a:cubicBezTo>
                        <a:pt x="76" y="209"/>
                        <a:pt x="67" y="209"/>
                        <a:pt x="58" y="210"/>
                      </a:cubicBezTo>
                      <a:cubicBezTo>
                        <a:pt x="50" y="211"/>
                        <a:pt x="43" y="214"/>
                        <a:pt x="36" y="218"/>
                      </a:cubicBezTo>
                      <a:cubicBezTo>
                        <a:pt x="31" y="221"/>
                        <a:pt x="26" y="222"/>
                        <a:pt x="20" y="223"/>
                      </a:cubicBezTo>
                      <a:cubicBezTo>
                        <a:pt x="15" y="224"/>
                        <a:pt x="11" y="229"/>
                        <a:pt x="7" y="230"/>
                      </a:cubicBezTo>
                      <a:cubicBezTo>
                        <a:pt x="6" y="223"/>
                        <a:pt x="9" y="216"/>
                        <a:pt x="14" y="211"/>
                      </a:cubicBezTo>
                      <a:cubicBezTo>
                        <a:pt x="19" y="206"/>
                        <a:pt x="30" y="205"/>
                        <a:pt x="37" y="202"/>
                      </a:cubicBezTo>
                      <a:cubicBezTo>
                        <a:pt x="40" y="201"/>
                        <a:pt x="44" y="201"/>
                        <a:pt x="47" y="199"/>
                      </a:cubicBezTo>
                      <a:cubicBezTo>
                        <a:pt x="49" y="197"/>
                        <a:pt x="52" y="193"/>
                        <a:pt x="49" y="190"/>
                      </a:cubicBezTo>
                      <a:cubicBezTo>
                        <a:pt x="46" y="188"/>
                        <a:pt x="40" y="188"/>
                        <a:pt x="37" y="188"/>
                      </a:cubicBezTo>
                      <a:cubicBezTo>
                        <a:pt x="34" y="188"/>
                        <a:pt x="30" y="188"/>
                        <a:pt x="27" y="188"/>
                      </a:cubicBezTo>
                      <a:cubicBezTo>
                        <a:pt x="23" y="188"/>
                        <a:pt x="19" y="188"/>
                        <a:pt x="18" y="184"/>
                      </a:cubicBezTo>
                      <a:cubicBezTo>
                        <a:pt x="16" y="180"/>
                        <a:pt x="20" y="177"/>
                        <a:pt x="22" y="174"/>
                      </a:cubicBezTo>
                      <a:cubicBezTo>
                        <a:pt x="26" y="167"/>
                        <a:pt x="25" y="158"/>
                        <a:pt x="30" y="151"/>
                      </a:cubicBezTo>
                      <a:cubicBezTo>
                        <a:pt x="32" y="148"/>
                        <a:pt x="35" y="148"/>
                        <a:pt x="39" y="148"/>
                      </a:cubicBezTo>
                      <a:cubicBezTo>
                        <a:pt x="42" y="148"/>
                        <a:pt x="48" y="149"/>
                        <a:pt x="49" y="148"/>
                      </a:cubicBezTo>
                      <a:cubicBezTo>
                        <a:pt x="51" y="146"/>
                        <a:pt x="50" y="140"/>
                        <a:pt x="50" y="137"/>
                      </a:cubicBezTo>
                      <a:cubicBezTo>
                        <a:pt x="50" y="134"/>
                        <a:pt x="50" y="130"/>
                        <a:pt x="50" y="127"/>
                      </a:cubicBezTo>
                      <a:cubicBezTo>
                        <a:pt x="50" y="125"/>
                        <a:pt x="50" y="122"/>
                        <a:pt x="50" y="120"/>
                      </a:cubicBezTo>
                      <a:cubicBezTo>
                        <a:pt x="49" y="117"/>
                        <a:pt x="47" y="115"/>
                        <a:pt x="46" y="113"/>
                      </a:cubicBezTo>
                      <a:cubicBezTo>
                        <a:pt x="38" y="111"/>
                        <a:pt x="31" y="112"/>
                        <a:pt x="25" y="107"/>
                      </a:cubicBezTo>
                      <a:cubicBezTo>
                        <a:pt x="20" y="103"/>
                        <a:pt x="22" y="93"/>
                        <a:pt x="23" y="87"/>
                      </a:cubicBezTo>
                      <a:cubicBezTo>
                        <a:pt x="24" y="84"/>
                        <a:pt x="24" y="80"/>
                        <a:pt x="24" y="78"/>
                      </a:cubicBezTo>
                      <a:cubicBezTo>
                        <a:pt x="23" y="75"/>
                        <a:pt x="23" y="75"/>
                        <a:pt x="21" y="75"/>
                      </a:cubicBezTo>
                      <a:cubicBezTo>
                        <a:pt x="19" y="75"/>
                        <a:pt x="16" y="75"/>
                        <a:pt x="15" y="75"/>
                      </a:cubicBezTo>
                      <a:cubicBezTo>
                        <a:pt x="12" y="76"/>
                        <a:pt x="10" y="83"/>
                        <a:pt x="9" y="86"/>
                      </a:cubicBezTo>
                      <a:cubicBezTo>
                        <a:pt x="8" y="89"/>
                        <a:pt x="6" y="92"/>
                        <a:pt x="5" y="95"/>
                      </a:cubicBezTo>
                      <a:cubicBezTo>
                        <a:pt x="5" y="92"/>
                        <a:pt x="3" y="88"/>
                        <a:pt x="3" y="84"/>
                      </a:cubicBezTo>
                      <a:cubicBezTo>
                        <a:pt x="3" y="79"/>
                        <a:pt x="2" y="75"/>
                        <a:pt x="2" y="71"/>
                      </a:cubicBezTo>
                      <a:cubicBezTo>
                        <a:pt x="1" y="63"/>
                        <a:pt x="2" y="55"/>
                        <a:pt x="1" y="47"/>
                      </a:cubicBezTo>
                      <a:cubicBezTo>
                        <a:pt x="0" y="39"/>
                        <a:pt x="7" y="28"/>
                        <a:pt x="11" y="21"/>
                      </a:cubicBezTo>
                      <a:cubicBezTo>
                        <a:pt x="14" y="15"/>
                        <a:pt x="18" y="12"/>
                        <a:pt x="24" y="9"/>
                      </a:cubicBezTo>
                      <a:cubicBezTo>
                        <a:pt x="28" y="7"/>
                        <a:pt x="45" y="0"/>
                        <a:pt x="43" y="10"/>
                      </a:cubicBezTo>
                      <a:cubicBezTo>
                        <a:pt x="42" y="15"/>
                        <a:pt x="35" y="18"/>
                        <a:pt x="33"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6" name="Freeform 107"/>
                <p:cNvSpPr/>
                <p:nvPr/>
              </p:nvSpPr>
              <p:spPr bwMode="auto">
                <a:xfrm>
                  <a:off x="1446210" y="1508125"/>
                  <a:ext cx="52387" cy="68262"/>
                </a:xfrm>
                <a:custGeom>
                  <a:avLst/>
                  <a:gdLst/>
                  <a:ahLst/>
                  <a:cxnLst>
                    <a:cxn ang="0">
                      <a:pos x="15" y="12"/>
                    </a:cxn>
                    <a:cxn ang="0">
                      <a:pos x="13" y="1"/>
                    </a:cxn>
                    <a:cxn ang="0">
                      <a:pos x="8" y="5"/>
                    </a:cxn>
                    <a:cxn ang="0">
                      <a:pos x="3" y="8"/>
                    </a:cxn>
                    <a:cxn ang="0">
                      <a:pos x="3" y="22"/>
                    </a:cxn>
                    <a:cxn ang="0">
                      <a:pos x="15" y="12"/>
                    </a:cxn>
                  </a:cxnLst>
                  <a:rect l="0" t="0" r="r" b="b"/>
                  <a:pathLst>
                    <a:path w="20" h="26">
                      <a:moveTo>
                        <a:pt x="15" y="12"/>
                      </a:moveTo>
                      <a:cubicBezTo>
                        <a:pt x="17" y="9"/>
                        <a:pt x="20" y="0"/>
                        <a:pt x="13" y="1"/>
                      </a:cubicBezTo>
                      <a:cubicBezTo>
                        <a:pt x="10" y="1"/>
                        <a:pt x="10" y="3"/>
                        <a:pt x="8" y="5"/>
                      </a:cubicBezTo>
                      <a:cubicBezTo>
                        <a:pt x="6" y="9"/>
                        <a:pt x="5" y="7"/>
                        <a:pt x="3" y="8"/>
                      </a:cubicBezTo>
                      <a:cubicBezTo>
                        <a:pt x="0" y="10"/>
                        <a:pt x="2" y="20"/>
                        <a:pt x="3" y="22"/>
                      </a:cubicBezTo>
                      <a:cubicBezTo>
                        <a:pt x="7" y="26"/>
                        <a:pt x="13" y="15"/>
                        <a:pt x="15"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7" name="Freeform 108"/>
                <p:cNvSpPr/>
                <p:nvPr/>
              </p:nvSpPr>
              <p:spPr bwMode="auto">
                <a:xfrm>
                  <a:off x="1309686" y="1741487"/>
                  <a:ext cx="177800" cy="249237"/>
                </a:xfrm>
                <a:custGeom>
                  <a:avLst/>
                  <a:gdLst/>
                  <a:ahLst/>
                  <a:cxnLst>
                    <a:cxn ang="0">
                      <a:pos x="67" y="69"/>
                    </a:cxn>
                    <a:cxn ang="0">
                      <a:pos x="65" y="80"/>
                    </a:cxn>
                    <a:cxn ang="0">
                      <a:pos x="54" y="84"/>
                    </a:cxn>
                    <a:cxn ang="0">
                      <a:pos x="32" y="87"/>
                    </a:cxn>
                    <a:cxn ang="0">
                      <a:pos x="28" y="87"/>
                    </a:cxn>
                    <a:cxn ang="0">
                      <a:pos x="15" y="94"/>
                    </a:cxn>
                    <a:cxn ang="0">
                      <a:pos x="3" y="89"/>
                    </a:cxn>
                    <a:cxn ang="0">
                      <a:pos x="2" y="89"/>
                    </a:cxn>
                    <a:cxn ang="0">
                      <a:pos x="12" y="73"/>
                    </a:cxn>
                    <a:cxn ang="0">
                      <a:pos x="15" y="55"/>
                    </a:cxn>
                    <a:cxn ang="0">
                      <a:pos x="8" y="36"/>
                    </a:cxn>
                    <a:cxn ang="0">
                      <a:pos x="13" y="27"/>
                    </a:cxn>
                    <a:cxn ang="0">
                      <a:pos x="26" y="28"/>
                    </a:cxn>
                    <a:cxn ang="0">
                      <a:pos x="31" y="23"/>
                    </a:cxn>
                    <a:cxn ang="0">
                      <a:pos x="30" y="12"/>
                    </a:cxn>
                    <a:cxn ang="0">
                      <a:pos x="44" y="1"/>
                    </a:cxn>
                    <a:cxn ang="0">
                      <a:pos x="54" y="3"/>
                    </a:cxn>
                    <a:cxn ang="0">
                      <a:pos x="53" y="6"/>
                    </a:cxn>
                    <a:cxn ang="0">
                      <a:pos x="47" y="16"/>
                    </a:cxn>
                    <a:cxn ang="0">
                      <a:pos x="41" y="28"/>
                    </a:cxn>
                    <a:cxn ang="0">
                      <a:pos x="50" y="29"/>
                    </a:cxn>
                    <a:cxn ang="0">
                      <a:pos x="57" y="33"/>
                    </a:cxn>
                    <a:cxn ang="0">
                      <a:pos x="68" y="35"/>
                    </a:cxn>
                    <a:cxn ang="0">
                      <a:pos x="63" y="49"/>
                    </a:cxn>
                    <a:cxn ang="0">
                      <a:pos x="66" y="60"/>
                    </a:cxn>
                    <a:cxn ang="0">
                      <a:pos x="67" y="69"/>
                    </a:cxn>
                  </a:cxnLst>
                  <a:rect l="0" t="0" r="r" b="b"/>
                  <a:pathLst>
                    <a:path w="68" h="95">
                      <a:moveTo>
                        <a:pt x="67" y="69"/>
                      </a:moveTo>
                      <a:cubicBezTo>
                        <a:pt x="67" y="73"/>
                        <a:pt x="67" y="77"/>
                        <a:pt x="65" y="80"/>
                      </a:cubicBezTo>
                      <a:cubicBezTo>
                        <a:pt x="63" y="83"/>
                        <a:pt x="58" y="84"/>
                        <a:pt x="54" y="84"/>
                      </a:cubicBezTo>
                      <a:cubicBezTo>
                        <a:pt x="47" y="85"/>
                        <a:pt x="39" y="85"/>
                        <a:pt x="32" y="87"/>
                      </a:cubicBezTo>
                      <a:cubicBezTo>
                        <a:pt x="28" y="87"/>
                        <a:pt x="28" y="87"/>
                        <a:pt x="28" y="87"/>
                      </a:cubicBezTo>
                      <a:cubicBezTo>
                        <a:pt x="24" y="90"/>
                        <a:pt x="19" y="93"/>
                        <a:pt x="15" y="94"/>
                      </a:cubicBezTo>
                      <a:cubicBezTo>
                        <a:pt x="11" y="95"/>
                        <a:pt x="4" y="94"/>
                        <a:pt x="3" y="89"/>
                      </a:cubicBezTo>
                      <a:cubicBezTo>
                        <a:pt x="3" y="89"/>
                        <a:pt x="3" y="89"/>
                        <a:pt x="2" y="89"/>
                      </a:cubicBezTo>
                      <a:cubicBezTo>
                        <a:pt x="0" y="82"/>
                        <a:pt x="7" y="77"/>
                        <a:pt x="12" y="73"/>
                      </a:cubicBezTo>
                      <a:cubicBezTo>
                        <a:pt x="17" y="69"/>
                        <a:pt x="17" y="61"/>
                        <a:pt x="15" y="55"/>
                      </a:cubicBezTo>
                      <a:cubicBezTo>
                        <a:pt x="12" y="48"/>
                        <a:pt x="6" y="44"/>
                        <a:pt x="8" y="36"/>
                      </a:cubicBezTo>
                      <a:cubicBezTo>
                        <a:pt x="9" y="34"/>
                        <a:pt x="11" y="28"/>
                        <a:pt x="13" y="27"/>
                      </a:cubicBezTo>
                      <a:cubicBezTo>
                        <a:pt x="17" y="25"/>
                        <a:pt x="23" y="28"/>
                        <a:pt x="26" y="28"/>
                      </a:cubicBezTo>
                      <a:cubicBezTo>
                        <a:pt x="31" y="29"/>
                        <a:pt x="31" y="27"/>
                        <a:pt x="31" y="23"/>
                      </a:cubicBezTo>
                      <a:cubicBezTo>
                        <a:pt x="31" y="19"/>
                        <a:pt x="30" y="16"/>
                        <a:pt x="30" y="12"/>
                      </a:cubicBezTo>
                      <a:cubicBezTo>
                        <a:pt x="31" y="2"/>
                        <a:pt x="36" y="0"/>
                        <a:pt x="44" y="1"/>
                      </a:cubicBezTo>
                      <a:cubicBezTo>
                        <a:pt x="48" y="2"/>
                        <a:pt x="51" y="2"/>
                        <a:pt x="54" y="3"/>
                      </a:cubicBezTo>
                      <a:cubicBezTo>
                        <a:pt x="54" y="4"/>
                        <a:pt x="53" y="5"/>
                        <a:pt x="53" y="6"/>
                      </a:cubicBezTo>
                      <a:cubicBezTo>
                        <a:pt x="51" y="9"/>
                        <a:pt x="49" y="12"/>
                        <a:pt x="47" y="16"/>
                      </a:cubicBezTo>
                      <a:cubicBezTo>
                        <a:pt x="44" y="20"/>
                        <a:pt x="40" y="23"/>
                        <a:pt x="41" y="28"/>
                      </a:cubicBezTo>
                      <a:cubicBezTo>
                        <a:pt x="44" y="28"/>
                        <a:pt x="47" y="28"/>
                        <a:pt x="50" y="29"/>
                      </a:cubicBezTo>
                      <a:cubicBezTo>
                        <a:pt x="53" y="29"/>
                        <a:pt x="55" y="32"/>
                        <a:pt x="57" y="33"/>
                      </a:cubicBezTo>
                      <a:cubicBezTo>
                        <a:pt x="61" y="34"/>
                        <a:pt x="65" y="34"/>
                        <a:pt x="68" y="35"/>
                      </a:cubicBezTo>
                      <a:cubicBezTo>
                        <a:pt x="66" y="40"/>
                        <a:pt x="63" y="45"/>
                        <a:pt x="63" y="49"/>
                      </a:cubicBezTo>
                      <a:cubicBezTo>
                        <a:pt x="63" y="53"/>
                        <a:pt x="65" y="56"/>
                        <a:pt x="66" y="60"/>
                      </a:cubicBezTo>
                      <a:cubicBezTo>
                        <a:pt x="67" y="62"/>
                        <a:pt x="67" y="66"/>
                        <a:pt x="67"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8" name="Freeform 109"/>
                <p:cNvSpPr/>
                <p:nvPr/>
              </p:nvSpPr>
              <p:spPr bwMode="auto">
                <a:xfrm>
                  <a:off x="1587498" y="1447800"/>
                  <a:ext cx="42862" cy="33337"/>
                </a:xfrm>
                <a:custGeom>
                  <a:avLst/>
                  <a:gdLst/>
                  <a:ahLst/>
                  <a:cxnLst>
                    <a:cxn ang="0">
                      <a:pos x="16" y="10"/>
                    </a:cxn>
                    <a:cxn ang="0">
                      <a:pos x="4" y="6"/>
                    </a:cxn>
                    <a:cxn ang="0">
                      <a:pos x="15" y="12"/>
                    </a:cxn>
                    <a:cxn ang="0">
                      <a:pos x="16" y="10"/>
                    </a:cxn>
                  </a:cxnLst>
                  <a:rect l="0" t="0" r="r" b="b"/>
                  <a:pathLst>
                    <a:path w="16" h="13">
                      <a:moveTo>
                        <a:pt x="16" y="10"/>
                      </a:moveTo>
                      <a:cubicBezTo>
                        <a:pt x="14" y="7"/>
                        <a:pt x="8" y="0"/>
                        <a:pt x="4" y="6"/>
                      </a:cubicBezTo>
                      <a:cubicBezTo>
                        <a:pt x="0" y="13"/>
                        <a:pt x="11" y="12"/>
                        <a:pt x="15" y="12"/>
                      </a:cubicBezTo>
                      <a:lnTo>
                        <a:pt x="16"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9" name="Freeform 110"/>
                <p:cNvSpPr/>
                <p:nvPr/>
              </p:nvSpPr>
              <p:spPr bwMode="auto">
                <a:xfrm>
                  <a:off x="1663697" y="1335087"/>
                  <a:ext cx="30162" cy="52387"/>
                </a:xfrm>
                <a:custGeom>
                  <a:avLst/>
                  <a:gdLst/>
                  <a:ahLst/>
                  <a:cxnLst>
                    <a:cxn ang="0">
                      <a:pos x="3" y="20"/>
                    </a:cxn>
                    <a:cxn ang="0">
                      <a:pos x="8" y="10"/>
                    </a:cxn>
                    <a:cxn ang="0">
                      <a:pos x="4" y="1"/>
                    </a:cxn>
                    <a:cxn ang="0">
                      <a:pos x="2" y="20"/>
                    </a:cxn>
                  </a:cxnLst>
                  <a:rect l="0" t="0" r="r" b="b"/>
                  <a:pathLst>
                    <a:path w="11" h="20">
                      <a:moveTo>
                        <a:pt x="3" y="20"/>
                      </a:moveTo>
                      <a:cubicBezTo>
                        <a:pt x="9" y="18"/>
                        <a:pt x="7" y="14"/>
                        <a:pt x="8" y="10"/>
                      </a:cubicBezTo>
                      <a:cubicBezTo>
                        <a:pt x="8" y="7"/>
                        <a:pt x="11" y="0"/>
                        <a:pt x="4" y="1"/>
                      </a:cubicBezTo>
                      <a:cubicBezTo>
                        <a:pt x="0" y="2"/>
                        <a:pt x="2" y="16"/>
                        <a:pt x="2" y="2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0" name="Freeform 111"/>
                <p:cNvSpPr/>
                <p:nvPr/>
              </p:nvSpPr>
              <p:spPr bwMode="auto">
                <a:xfrm>
                  <a:off x="1441448" y="1200150"/>
                  <a:ext cx="53975" cy="36512"/>
                </a:xfrm>
                <a:custGeom>
                  <a:avLst/>
                  <a:gdLst/>
                  <a:ahLst/>
                  <a:cxnLst>
                    <a:cxn ang="0">
                      <a:pos x="7" y="2"/>
                    </a:cxn>
                    <a:cxn ang="0">
                      <a:pos x="14" y="9"/>
                    </a:cxn>
                    <a:cxn ang="0">
                      <a:pos x="7" y="2"/>
                    </a:cxn>
                  </a:cxnLst>
                  <a:rect l="0" t="0" r="r" b="b"/>
                  <a:pathLst>
                    <a:path w="21" h="14">
                      <a:moveTo>
                        <a:pt x="7" y="2"/>
                      </a:moveTo>
                      <a:cubicBezTo>
                        <a:pt x="0" y="5"/>
                        <a:pt x="9" y="14"/>
                        <a:pt x="14" y="9"/>
                      </a:cubicBezTo>
                      <a:cubicBezTo>
                        <a:pt x="21" y="3"/>
                        <a:pt x="12" y="0"/>
                        <a:pt x="7"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1" name="Freeform 112"/>
                <p:cNvSpPr/>
                <p:nvPr/>
              </p:nvSpPr>
              <p:spPr bwMode="auto">
                <a:xfrm>
                  <a:off x="1466848" y="1239837"/>
                  <a:ext cx="23812" cy="15875"/>
                </a:xfrm>
                <a:custGeom>
                  <a:avLst/>
                  <a:gdLst/>
                  <a:ahLst/>
                  <a:cxnLst>
                    <a:cxn ang="0">
                      <a:pos x="8" y="2"/>
                    </a:cxn>
                    <a:cxn ang="0">
                      <a:pos x="1" y="0"/>
                    </a:cxn>
                    <a:cxn ang="0">
                      <a:pos x="3" y="5"/>
                    </a:cxn>
                    <a:cxn ang="0">
                      <a:pos x="9" y="4"/>
                    </a:cxn>
                    <a:cxn ang="0">
                      <a:pos x="8" y="2"/>
                    </a:cxn>
                  </a:cxnLst>
                  <a:rect l="0" t="0" r="r" b="b"/>
                  <a:pathLst>
                    <a:path w="9" h="6">
                      <a:moveTo>
                        <a:pt x="8" y="2"/>
                      </a:moveTo>
                      <a:cubicBezTo>
                        <a:pt x="6" y="1"/>
                        <a:pt x="3" y="0"/>
                        <a:pt x="1" y="0"/>
                      </a:cubicBezTo>
                      <a:cubicBezTo>
                        <a:pt x="0" y="2"/>
                        <a:pt x="1" y="5"/>
                        <a:pt x="3" y="5"/>
                      </a:cubicBezTo>
                      <a:cubicBezTo>
                        <a:pt x="5" y="6"/>
                        <a:pt x="6" y="4"/>
                        <a:pt x="9" y="4"/>
                      </a:cubicBezTo>
                      <a:lnTo>
                        <a:pt x="8"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2" name="Freeform 113"/>
                <p:cNvSpPr/>
                <p:nvPr/>
              </p:nvSpPr>
              <p:spPr bwMode="auto">
                <a:xfrm>
                  <a:off x="2157409" y="-100012"/>
                  <a:ext cx="392112" cy="268287"/>
                </a:xfrm>
                <a:custGeom>
                  <a:avLst/>
                  <a:gdLst/>
                  <a:ahLst/>
                  <a:cxnLst>
                    <a:cxn ang="0">
                      <a:pos x="90" y="95"/>
                    </a:cxn>
                    <a:cxn ang="0">
                      <a:pos x="94" y="85"/>
                    </a:cxn>
                    <a:cxn ang="0">
                      <a:pos x="99" y="76"/>
                    </a:cxn>
                    <a:cxn ang="0">
                      <a:pos x="116" y="60"/>
                    </a:cxn>
                    <a:cxn ang="0">
                      <a:pos x="120" y="51"/>
                    </a:cxn>
                    <a:cxn ang="0">
                      <a:pos x="122" y="45"/>
                    </a:cxn>
                    <a:cxn ang="0">
                      <a:pos x="125" y="42"/>
                    </a:cxn>
                    <a:cxn ang="0">
                      <a:pos x="136" y="36"/>
                    </a:cxn>
                    <a:cxn ang="0">
                      <a:pos x="145" y="28"/>
                    </a:cxn>
                    <a:cxn ang="0">
                      <a:pos x="130" y="26"/>
                    </a:cxn>
                    <a:cxn ang="0">
                      <a:pos x="121" y="18"/>
                    </a:cxn>
                    <a:cxn ang="0">
                      <a:pos x="111" y="16"/>
                    </a:cxn>
                    <a:cxn ang="0">
                      <a:pos x="103" y="10"/>
                    </a:cxn>
                    <a:cxn ang="0">
                      <a:pos x="97" y="1"/>
                    </a:cxn>
                    <a:cxn ang="0">
                      <a:pos x="86" y="0"/>
                    </a:cxn>
                    <a:cxn ang="0">
                      <a:pos x="81" y="0"/>
                    </a:cxn>
                    <a:cxn ang="0">
                      <a:pos x="77" y="4"/>
                    </a:cxn>
                    <a:cxn ang="0">
                      <a:pos x="71" y="13"/>
                    </a:cxn>
                    <a:cxn ang="0">
                      <a:pos x="68" y="16"/>
                    </a:cxn>
                    <a:cxn ang="0">
                      <a:pos x="63" y="12"/>
                    </a:cxn>
                    <a:cxn ang="0">
                      <a:pos x="52" y="14"/>
                    </a:cxn>
                    <a:cxn ang="0">
                      <a:pos x="43" y="16"/>
                    </a:cxn>
                    <a:cxn ang="0">
                      <a:pos x="41" y="8"/>
                    </a:cxn>
                    <a:cxn ang="0">
                      <a:pos x="29" y="7"/>
                    </a:cxn>
                    <a:cxn ang="0">
                      <a:pos x="18" y="7"/>
                    </a:cxn>
                    <a:cxn ang="0">
                      <a:pos x="3" y="12"/>
                    </a:cxn>
                    <a:cxn ang="0">
                      <a:pos x="20" y="32"/>
                    </a:cxn>
                    <a:cxn ang="0">
                      <a:pos x="39" y="48"/>
                    </a:cxn>
                    <a:cxn ang="0">
                      <a:pos x="53" y="38"/>
                    </a:cxn>
                    <a:cxn ang="0">
                      <a:pos x="76" y="43"/>
                    </a:cxn>
                    <a:cxn ang="0">
                      <a:pos x="84" y="51"/>
                    </a:cxn>
                    <a:cxn ang="0">
                      <a:pos x="74" y="53"/>
                    </a:cxn>
                    <a:cxn ang="0">
                      <a:pos x="63" y="53"/>
                    </a:cxn>
                    <a:cxn ang="0">
                      <a:pos x="52" y="53"/>
                    </a:cxn>
                    <a:cxn ang="0">
                      <a:pos x="50" y="61"/>
                    </a:cxn>
                    <a:cxn ang="0">
                      <a:pos x="61" y="62"/>
                    </a:cxn>
                    <a:cxn ang="0">
                      <a:pos x="71" y="66"/>
                    </a:cxn>
                    <a:cxn ang="0">
                      <a:pos x="60" y="67"/>
                    </a:cxn>
                    <a:cxn ang="0">
                      <a:pos x="69" y="85"/>
                    </a:cxn>
                    <a:cxn ang="0">
                      <a:pos x="78" y="96"/>
                    </a:cxn>
                    <a:cxn ang="0">
                      <a:pos x="86" y="98"/>
                    </a:cxn>
                    <a:cxn ang="0">
                      <a:pos x="90" y="95"/>
                    </a:cxn>
                  </a:cxnLst>
                  <a:rect l="0" t="0" r="r" b="b"/>
                  <a:pathLst>
                    <a:path w="149" h="102">
                      <a:moveTo>
                        <a:pt x="90" y="95"/>
                      </a:moveTo>
                      <a:cubicBezTo>
                        <a:pt x="93" y="93"/>
                        <a:pt x="93" y="88"/>
                        <a:pt x="94" y="85"/>
                      </a:cubicBezTo>
                      <a:cubicBezTo>
                        <a:pt x="95" y="82"/>
                        <a:pt x="97" y="78"/>
                        <a:pt x="99" y="76"/>
                      </a:cubicBezTo>
                      <a:cubicBezTo>
                        <a:pt x="104" y="70"/>
                        <a:pt x="111" y="66"/>
                        <a:pt x="116" y="60"/>
                      </a:cubicBezTo>
                      <a:cubicBezTo>
                        <a:pt x="118" y="57"/>
                        <a:pt x="119" y="54"/>
                        <a:pt x="120" y="51"/>
                      </a:cubicBezTo>
                      <a:cubicBezTo>
                        <a:pt x="120" y="49"/>
                        <a:pt x="121" y="47"/>
                        <a:pt x="122" y="45"/>
                      </a:cubicBezTo>
                      <a:cubicBezTo>
                        <a:pt x="123" y="43"/>
                        <a:pt x="123" y="43"/>
                        <a:pt x="125" y="42"/>
                      </a:cubicBezTo>
                      <a:cubicBezTo>
                        <a:pt x="129" y="40"/>
                        <a:pt x="132" y="38"/>
                        <a:pt x="136" y="36"/>
                      </a:cubicBezTo>
                      <a:cubicBezTo>
                        <a:pt x="138" y="35"/>
                        <a:pt x="149" y="33"/>
                        <a:pt x="145" y="28"/>
                      </a:cubicBezTo>
                      <a:cubicBezTo>
                        <a:pt x="143" y="26"/>
                        <a:pt x="133" y="27"/>
                        <a:pt x="130" y="26"/>
                      </a:cubicBezTo>
                      <a:cubicBezTo>
                        <a:pt x="125" y="26"/>
                        <a:pt x="124" y="22"/>
                        <a:pt x="121" y="18"/>
                      </a:cubicBezTo>
                      <a:cubicBezTo>
                        <a:pt x="118" y="16"/>
                        <a:pt x="115" y="16"/>
                        <a:pt x="111" y="16"/>
                      </a:cubicBezTo>
                      <a:cubicBezTo>
                        <a:pt x="107" y="16"/>
                        <a:pt x="105" y="13"/>
                        <a:pt x="103" y="10"/>
                      </a:cubicBezTo>
                      <a:cubicBezTo>
                        <a:pt x="101" y="7"/>
                        <a:pt x="100" y="3"/>
                        <a:pt x="97" y="1"/>
                      </a:cubicBezTo>
                      <a:cubicBezTo>
                        <a:pt x="95" y="0"/>
                        <a:pt x="89" y="0"/>
                        <a:pt x="86" y="0"/>
                      </a:cubicBezTo>
                      <a:cubicBezTo>
                        <a:pt x="85" y="0"/>
                        <a:pt x="82" y="0"/>
                        <a:pt x="81" y="0"/>
                      </a:cubicBezTo>
                      <a:cubicBezTo>
                        <a:pt x="78" y="1"/>
                        <a:pt x="78" y="1"/>
                        <a:pt x="77" y="4"/>
                      </a:cubicBezTo>
                      <a:cubicBezTo>
                        <a:pt x="76" y="7"/>
                        <a:pt x="73" y="10"/>
                        <a:pt x="71" y="13"/>
                      </a:cubicBezTo>
                      <a:cubicBezTo>
                        <a:pt x="70" y="14"/>
                        <a:pt x="69" y="16"/>
                        <a:pt x="68" y="16"/>
                      </a:cubicBezTo>
                      <a:cubicBezTo>
                        <a:pt x="66" y="17"/>
                        <a:pt x="64" y="13"/>
                        <a:pt x="63" y="12"/>
                      </a:cubicBezTo>
                      <a:cubicBezTo>
                        <a:pt x="58" y="10"/>
                        <a:pt x="57" y="12"/>
                        <a:pt x="52" y="14"/>
                      </a:cubicBezTo>
                      <a:cubicBezTo>
                        <a:pt x="51" y="14"/>
                        <a:pt x="44" y="17"/>
                        <a:pt x="43" y="16"/>
                      </a:cubicBezTo>
                      <a:cubicBezTo>
                        <a:pt x="41" y="13"/>
                        <a:pt x="48" y="9"/>
                        <a:pt x="41" y="8"/>
                      </a:cubicBezTo>
                      <a:cubicBezTo>
                        <a:pt x="38" y="7"/>
                        <a:pt x="33" y="7"/>
                        <a:pt x="29" y="7"/>
                      </a:cubicBezTo>
                      <a:cubicBezTo>
                        <a:pt x="25" y="7"/>
                        <a:pt x="21" y="7"/>
                        <a:pt x="18" y="7"/>
                      </a:cubicBezTo>
                      <a:cubicBezTo>
                        <a:pt x="13" y="7"/>
                        <a:pt x="0" y="4"/>
                        <a:pt x="3" y="12"/>
                      </a:cubicBezTo>
                      <a:cubicBezTo>
                        <a:pt x="6" y="21"/>
                        <a:pt x="14" y="26"/>
                        <a:pt x="20" y="32"/>
                      </a:cubicBezTo>
                      <a:cubicBezTo>
                        <a:pt x="25" y="37"/>
                        <a:pt x="31" y="46"/>
                        <a:pt x="39" y="48"/>
                      </a:cubicBezTo>
                      <a:cubicBezTo>
                        <a:pt x="47" y="50"/>
                        <a:pt x="48" y="42"/>
                        <a:pt x="53" y="38"/>
                      </a:cubicBezTo>
                      <a:cubicBezTo>
                        <a:pt x="61" y="32"/>
                        <a:pt x="70" y="40"/>
                        <a:pt x="76" y="43"/>
                      </a:cubicBezTo>
                      <a:cubicBezTo>
                        <a:pt x="79" y="45"/>
                        <a:pt x="86" y="47"/>
                        <a:pt x="84" y="51"/>
                      </a:cubicBezTo>
                      <a:cubicBezTo>
                        <a:pt x="83" y="54"/>
                        <a:pt x="77" y="53"/>
                        <a:pt x="74" y="53"/>
                      </a:cubicBezTo>
                      <a:cubicBezTo>
                        <a:pt x="70" y="53"/>
                        <a:pt x="67" y="53"/>
                        <a:pt x="63" y="53"/>
                      </a:cubicBezTo>
                      <a:cubicBezTo>
                        <a:pt x="60" y="53"/>
                        <a:pt x="55" y="52"/>
                        <a:pt x="52" y="53"/>
                      </a:cubicBezTo>
                      <a:cubicBezTo>
                        <a:pt x="50" y="53"/>
                        <a:pt x="48" y="58"/>
                        <a:pt x="50" y="61"/>
                      </a:cubicBezTo>
                      <a:cubicBezTo>
                        <a:pt x="52" y="63"/>
                        <a:pt x="59" y="62"/>
                        <a:pt x="61" y="62"/>
                      </a:cubicBezTo>
                      <a:cubicBezTo>
                        <a:pt x="63" y="62"/>
                        <a:pt x="72" y="63"/>
                        <a:pt x="71" y="66"/>
                      </a:cubicBezTo>
                      <a:cubicBezTo>
                        <a:pt x="71" y="69"/>
                        <a:pt x="62" y="67"/>
                        <a:pt x="60" y="67"/>
                      </a:cubicBezTo>
                      <a:cubicBezTo>
                        <a:pt x="48" y="70"/>
                        <a:pt x="66" y="83"/>
                        <a:pt x="69" y="85"/>
                      </a:cubicBezTo>
                      <a:cubicBezTo>
                        <a:pt x="73" y="89"/>
                        <a:pt x="76" y="92"/>
                        <a:pt x="78" y="96"/>
                      </a:cubicBezTo>
                      <a:cubicBezTo>
                        <a:pt x="80" y="100"/>
                        <a:pt x="84" y="102"/>
                        <a:pt x="86" y="98"/>
                      </a:cubicBezTo>
                      <a:lnTo>
                        <a:pt x="90" y="9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3" name="Freeform 114"/>
                <p:cNvSpPr/>
                <p:nvPr/>
              </p:nvSpPr>
              <p:spPr bwMode="auto">
                <a:xfrm>
                  <a:off x="2446334" y="-134937"/>
                  <a:ext cx="357187" cy="92075"/>
                </a:xfrm>
                <a:custGeom>
                  <a:avLst/>
                  <a:gdLst/>
                  <a:ahLst/>
                  <a:cxnLst>
                    <a:cxn ang="0">
                      <a:pos x="103" y="33"/>
                    </a:cxn>
                    <a:cxn ang="0">
                      <a:pos x="124" y="26"/>
                    </a:cxn>
                    <a:cxn ang="0">
                      <a:pos x="136" y="12"/>
                    </a:cxn>
                    <a:cxn ang="0">
                      <a:pos x="121" y="11"/>
                    </a:cxn>
                    <a:cxn ang="0">
                      <a:pos x="111" y="7"/>
                    </a:cxn>
                    <a:cxn ang="0">
                      <a:pos x="99" y="4"/>
                    </a:cxn>
                    <a:cxn ang="0">
                      <a:pos x="87" y="6"/>
                    </a:cxn>
                    <a:cxn ang="0">
                      <a:pos x="65" y="4"/>
                    </a:cxn>
                    <a:cxn ang="0">
                      <a:pos x="46" y="12"/>
                    </a:cxn>
                    <a:cxn ang="0">
                      <a:pos x="36" y="5"/>
                    </a:cxn>
                    <a:cxn ang="0">
                      <a:pos x="21" y="2"/>
                    </a:cxn>
                    <a:cxn ang="0">
                      <a:pos x="11" y="3"/>
                    </a:cxn>
                    <a:cxn ang="0">
                      <a:pos x="8" y="7"/>
                    </a:cxn>
                    <a:cxn ang="0">
                      <a:pos x="3" y="8"/>
                    </a:cxn>
                    <a:cxn ang="0">
                      <a:pos x="1" y="11"/>
                    </a:cxn>
                    <a:cxn ang="0">
                      <a:pos x="8" y="16"/>
                    </a:cxn>
                    <a:cxn ang="0">
                      <a:pos x="22" y="20"/>
                    </a:cxn>
                    <a:cxn ang="0">
                      <a:pos x="34" y="21"/>
                    </a:cxn>
                    <a:cxn ang="0">
                      <a:pos x="35" y="30"/>
                    </a:cxn>
                    <a:cxn ang="0">
                      <a:pos x="52" y="33"/>
                    </a:cxn>
                    <a:cxn ang="0">
                      <a:pos x="71" y="34"/>
                    </a:cxn>
                    <a:cxn ang="0">
                      <a:pos x="96" y="35"/>
                    </a:cxn>
                    <a:cxn ang="0">
                      <a:pos x="103" y="33"/>
                    </a:cxn>
                  </a:cxnLst>
                  <a:rect l="0" t="0" r="r" b="b"/>
                  <a:pathLst>
                    <a:path w="136" h="35">
                      <a:moveTo>
                        <a:pt x="103" y="33"/>
                      </a:moveTo>
                      <a:cubicBezTo>
                        <a:pt x="110" y="31"/>
                        <a:pt x="118" y="31"/>
                        <a:pt x="124" y="26"/>
                      </a:cubicBezTo>
                      <a:cubicBezTo>
                        <a:pt x="128" y="23"/>
                        <a:pt x="134" y="17"/>
                        <a:pt x="136" y="12"/>
                      </a:cubicBezTo>
                      <a:cubicBezTo>
                        <a:pt x="131" y="10"/>
                        <a:pt x="126" y="12"/>
                        <a:pt x="121" y="11"/>
                      </a:cubicBezTo>
                      <a:cubicBezTo>
                        <a:pt x="118" y="10"/>
                        <a:pt x="115" y="8"/>
                        <a:pt x="111" y="7"/>
                      </a:cubicBezTo>
                      <a:cubicBezTo>
                        <a:pt x="107" y="6"/>
                        <a:pt x="103" y="4"/>
                        <a:pt x="99" y="4"/>
                      </a:cubicBezTo>
                      <a:cubicBezTo>
                        <a:pt x="95" y="4"/>
                        <a:pt x="91" y="6"/>
                        <a:pt x="87" y="6"/>
                      </a:cubicBezTo>
                      <a:cubicBezTo>
                        <a:pt x="79" y="7"/>
                        <a:pt x="73" y="3"/>
                        <a:pt x="65" y="4"/>
                      </a:cubicBezTo>
                      <a:cubicBezTo>
                        <a:pt x="57" y="4"/>
                        <a:pt x="55" y="13"/>
                        <a:pt x="46" y="12"/>
                      </a:cubicBezTo>
                      <a:cubicBezTo>
                        <a:pt x="42" y="11"/>
                        <a:pt x="39" y="7"/>
                        <a:pt x="36" y="5"/>
                      </a:cubicBezTo>
                      <a:cubicBezTo>
                        <a:pt x="31" y="3"/>
                        <a:pt x="26" y="2"/>
                        <a:pt x="21" y="2"/>
                      </a:cubicBezTo>
                      <a:cubicBezTo>
                        <a:pt x="17" y="1"/>
                        <a:pt x="14" y="0"/>
                        <a:pt x="11" y="3"/>
                      </a:cubicBezTo>
                      <a:cubicBezTo>
                        <a:pt x="10" y="5"/>
                        <a:pt x="10" y="6"/>
                        <a:pt x="8" y="7"/>
                      </a:cubicBezTo>
                      <a:cubicBezTo>
                        <a:pt x="6" y="7"/>
                        <a:pt x="4" y="7"/>
                        <a:pt x="3" y="8"/>
                      </a:cubicBezTo>
                      <a:cubicBezTo>
                        <a:pt x="1" y="9"/>
                        <a:pt x="0" y="8"/>
                        <a:pt x="1" y="11"/>
                      </a:cubicBezTo>
                      <a:cubicBezTo>
                        <a:pt x="2" y="13"/>
                        <a:pt x="6" y="15"/>
                        <a:pt x="8" y="16"/>
                      </a:cubicBezTo>
                      <a:cubicBezTo>
                        <a:pt x="12" y="18"/>
                        <a:pt x="18" y="19"/>
                        <a:pt x="22" y="20"/>
                      </a:cubicBezTo>
                      <a:cubicBezTo>
                        <a:pt x="26" y="20"/>
                        <a:pt x="31" y="20"/>
                        <a:pt x="34" y="21"/>
                      </a:cubicBezTo>
                      <a:cubicBezTo>
                        <a:pt x="39" y="24"/>
                        <a:pt x="35" y="27"/>
                        <a:pt x="35" y="30"/>
                      </a:cubicBezTo>
                      <a:cubicBezTo>
                        <a:pt x="35" y="34"/>
                        <a:pt x="48" y="33"/>
                        <a:pt x="52" y="33"/>
                      </a:cubicBezTo>
                      <a:cubicBezTo>
                        <a:pt x="58" y="33"/>
                        <a:pt x="65" y="34"/>
                        <a:pt x="71" y="34"/>
                      </a:cubicBezTo>
                      <a:cubicBezTo>
                        <a:pt x="79" y="34"/>
                        <a:pt x="87" y="35"/>
                        <a:pt x="96" y="35"/>
                      </a:cubicBezTo>
                      <a:lnTo>
                        <a:pt x="103" y="3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4" name="Freeform 115"/>
                <p:cNvSpPr/>
                <p:nvPr/>
              </p:nvSpPr>
              <p:spPr bwMode="auto">
                <a:xfrm>
                  <a:off x="2557459" y="41275"/>
                  <a:ext cx="131762" cy="55562"/>
                </a:xfrm>
                <a:custGeom>
                  <a:avLst/>
                  <a:gdLst/>
                  <a:ahLst/>
                  <a:cxnLst>
                    <a:cxn ang="0">
                      <a:pos x="49" y="10"/>
                    </a:cxn>
                    <a:cxn ang="0">
                      <a:pos x="44" y="6"/>
                    </a:cxn>
                    <a:cxn ang="0">
                      <a:pos x="35" y="3"/>
                    </a:cxn>
                    <a:cxn ang="0">
                      <a:pos x="18" y="1"/>
                    </a:cxn>
                    <a:cxn ang="0">
                      <a:pos x="3" y="2"/>
                    </a:cxn>
                    <a:cxn ang="0">
                      <a:pos x="9" y="7"/>
                    </a:cxn>
                    <a:cxn ang="0">
                      <a:pos x="0" y="12"/>
                    </a:cxn>
                    <a:cxn ang="0">
                      <a:pos x="17" y="16"/>
                    </a:cxn>
                    <a:cxn ang="0">
                      <a:pos x="35" y="21"/>
                    </a:cxn>
                    <a:cxn ang="0">
                      <a:pos x="49" y="10"/>
                    </a:cxn>
                  </a:cxnLst>
                  <a:rect l="0" t="0" r="r" b="b"/>
                  <a:pathLst>
                    <a:path w="50" h="21">
                      <a:moveTo>
                        <a:pt x="49" y="10"/>
                      </a:moveTo>
                      <a:cubicBezTo>
                        <a:pt x="50" y="6"/>
                        <a:pt x="47" y="7"/>
                        <a:pt x="44" y="6"/>
                      </a:cubicBezTo>
                      <a:cubicBezTo>
                        <a:pt x="41" y="5"/>
                        <a:pt x="38" y="4"/>
                        <a:pt x="35" y="3"/>
                      </a:cubicBezTo>
                      <a:cubicBezTo>
                        <a:pt x="29" y="0"/>
                        <a:pt x="24" y="0"/>
                        <a:pt x="18" y="1"/>
                      </a:cubicBezTo>
                      <a:cubicBezTo>
                        <a:pt x="13" y="2"/>
                        <a:pt x="7" y="1"/>
                        <a:pt x="3" y="2"/>
                      </a:cubicBezTo>
                      <a:cubicBezTo>
                        <a:pt x="3" y="4"/>
                        <a:pt x="7" y="5"/>
                        <a:pt x="9" y="7"/>
                      </a:cubicBezTo>
                      <a:cubicBezTo>
                        <a:pt x="6" y="8"/>
                        <a:pt x="2" y="8"/>
                        <a:pt x="0" y="12"/>
                      </a:cubicBezTo>
                      <a:cubicBezTo>
                        <a:pt x="3" y="15"/>
                        <a:pt x="13" y="15"/>
                        <a:pt x="17" y="16"/>
                      </a:cubicBezTo>
                      <a:cubicBezTo>
                        <a:pt x="23" y="17"/>
                        <a:pt x="29" y="21"/>
                        <a:pt x="35" y="21"/>
                      </a:cubicBezTo>
                      <a:cubicBezTo>
                        <a:pt x="41" y="21"/>
                        <a:pt x="49" y="16"/>
                        <a:pt x="49"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5" name="Freeform 116"/>
                <p:cNvSpPr/>
                <p:nvPr/>
              </p:nvSpPr>
              <p:spPr bwMode="auto">
                <a:xfrm>
                  <a:off x="2533646" y="15875"/>
                  <a:ext cx="63500" cy="25400"/>
                </a:xfrm>
                <a:custGeom>
                  <a:avLst/>
                  <a:gdLst/>
                  <a:ahLst/>
                  <a:cxnLst>
                    <a:cxn ang="0">
                      <a:pos x="2" y="5"/>
                    </a:cxn>
                    <a:cxn ang="0">
                      <a:pos x="14" y="1"/>
                    </a:cxn>
                    <a:cxn ang="0">
                      <a:pos x="24" y="0"/>
                    </a:cxn>
                    <a:cxn ang="0">
                      <a:pos x="14" y="8"/>
                    </a:cxn>
                    <a:cxn ang="0">
                      <a:pos x="0" y="7"/>
                    </a:cxn>
                    <a:cxn ang="0">
                      <a:pos x="2" y="5"/>
                    </a:cxn>
                  </a:cxnLst>
                  <a:rect l="0" t="0" r="r" b="b"/>
                  <a:pathLst>
                    <a:path w="24" h="10">
                      <a:moveTo>
                        <a:pt x="2" y="5"/>
                      </a:moveTo>
                      <a:cubicBezTo>
                        <a:pt x="6" y="5"/>
                        <a:pt x="10" y="2"/>
                        <a:pt x="14" y="1"/>
                      </a:cubicBezTo>
                      <a:cubicBezTo>
                        <a:pt x="17" y="1"/>
                        <a:pt x="20" y="0"/>
                        <a:pt x="24" y="0"/>
                      </a:cubicBezTo>
                      <a:cubicBezTo>
                        <a:pt x="24" y="7"/>
                        <a:pt x="19" y="6"/>
                        <a:pt x="14" y="8"/>
                      </a:cubicBezTo>
                      <a:cubicBezTo>
                        <a:pt x="9" y="9"/>
                        <a:pt x="4" y="10"/>
                        <a:pt x="0" y="7"/>
                      </a:cubicBezTo>
                      <a:lnTo>
                        <a:pt x="2"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6" name="Freeform 117"/>
                <p:cNvSpPr/>
                <p:nvPr/>
              </p:nvSpPr>
              <p:spPr bwMode="auto">
                <a:xfrm>
                  <a:off x="2147884" y="-23812"/>
                  <a:ext cx="41275" cy="49212"/>
                </a:xfrm>
                <a:custGeom>
                  <a:avLst/>
                  <a:gdLst/>
                  <a:ahLst/>
                  <a:cxnLst>
                    <a:cxn ang="0">
                      <a:pos x="16" y="19"/>
                    </a:cxn>
                    <a:cxn ang="0">
                      <a:pos x="4" y="6"/>
                    </a:cxn>
                    <a:cxn ang="0">
                      <a:pos x="15" y="19"/>
                    </a:cxn>
                    <a:cxn ang="0">
                      <a:pos x="16" y="19"/>
                    </a:cxn>
                  </a:cxnLst>
                  <a:rect l="0" t="0" r="r" b="b"/>
                  <a:pathLst>
                    <a:path w="16" h="19">
                      <a:moveTo>
                        <a:pt x="16" y="19"/>
                      </a:moveTo>
                      <a:cubicBezTo>
                        <a:pt x="15" y="15"/>
                        <a:pt x="11" y="0"/>
                        <a:pt x="4" y="6"/>
                      </a:cubicBezTo>
                      <a:cubicBezTo>
                        <a:pt x="0" y="10"/>
                        <a:pt x="11" y="19"/>
                        <a:pt x="15" y="19"/>
                      </a:cubicBezTo>
                      <a:lnTo>
                        <a:pt x="16" y="1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7" name="Freeform 118"/>
                <p:cNvSpPr/>
                <p:nvPr/>
              </p:nvSpPr>
              <p:spPr bwMode="auto">
                <a:xfrm>
                  <a:off x="2982908" y="-123825"/>
                  <a:ext cx="73025" cy="25400"/>
                </a:xfrm>
                <a:custGeom>
                  <a:avLst/>
                  <a:gdLst/>
                  <a:ahLst/>
                  <a:cxnLst>
                    <a:cxn ang="0">
                      <a:pos x="0" y="7"/>
                    </a:cxn>
                    <a:cxn ang="0">
                      <a:pos x="5" y="9"/>
                    </a:cxn>
                    <a:cxn ang="0">
                      <a:pos x="10" y="10"/>
                    </a:cxn>
                    <a:cxn ang="0">
                      <a:pos x="17" y="10"/>
                    </a:cxn>
                    <a:cxn ang="0">
                      <a:pos x="27" y="0"/>
                    </a:cxn>
                    <a:cxn ang="0">
                      <a:pos x="12" y="2"/>
                    </a:cxn>
                    <a:cxn ang="0">
                      <a:pos x="0" y="6"/>
                    </a:cxn>
                    <a:cxn ang="0">
                      <a:pos x="0" y="7"/>
                    </a:cxn>
                  </a:cxnLst>
                  <a:rect l="0" t="0" r="r" b="b"/>
                  <a:pathLst>
                    <a:path w="28" h="10">
                      <a:moveTo>
                        <a:pt x="0" y="7"/>
                      </a:moveTo>
                      <a:cubicBezTo>
                        <a:pt x="2" y="7"/>
                        <a:pt x="3" y="8"/>
                        <a:pt x="5" y="9"/>
                      </a:cubicBezTo>
                      <a:cubicBezTo>
                        <a:pt x="6" y="10"/>
                        <a:pt x="8" y="10"/>
                        <a:pt x="10" y="10"/>
                      </a:cubicBezTo>
                      <a:cubicBezTo>
                        <a:pt x="12" y="10"/>
                        <a:pt x="15" y="10"/>
                        <a:pt x="17" y="10"/>
                      </a:cubicBezTo>
                      <a:cubicBezTo>
                        <a:pt x="22" y="9"/>
                        <a:pt x="28" y="5"/>
                        <a:pt x="27" y="0"/>
                      </a:cubicBezTo>
                      <a:cubicBezTo>
                        <a:pt x="22" y="1"/>
                        <a:pt x="17" y="1"/>
                        <a:pt x="12" y="2"/>
                      </a:cubicBezTo>
                      <a:cubicBezTo>
                        <a:pt x="8" y="3"/>
                        <a:pt x="4" y="5"/>
                        <a:pt x="0" y="6"/>
                      </a:cubicBezTo>
                      <a:lnTo>
                        <a:pt x="0" y="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8" name="Freeform 119"/>
                <p:cNvSpPr/>
                <p:nvPr/>
              </p:nvSpPr>
              <p:spPr bwMode="auto">
                <a:xfrm>
                  <a:off x="3508369" y="-180975"/>
                  <a:ext cx="141287" cy="46037"/>
                </a:xfrm>
                <a:custGeom>
                  <a:avLst/>
                  <a:gdLst/>
                  <a:ahLst/>
                  <a:cxnLst>
                    <a:cxn ang="0">
                      <a:pos x="0" y="14"/>
                    </a:cxn>
                    <a:cxn ang="0">
                      <a:pos x="15" y="17"/>
                    </a:cxn>
                    <a:cxn ang="0">
                      <a:pos x="22" y="14"/>
                    </a:cxn>
                    <a:cxn ang="0">
                      <a:pos x="29" y="13"/>
                    </a:cxn>
                    <a:cxn ang="0">
                      <a:pos x="43" y="13"/>
                    </a:cxn>
                    <a:cxn ang="0">
                      <a:pos x="53" y="8"/>
                    </a:cxn>
                    <a:cxn ang="0">
                      <a:pos x="28" y="4"/>
                    </a:cxn>
                    <a:cxn ang="0">
                      <a:pos x="3" y="13"/>
                    </a:cxn>
                    <a:cxn ang="0">
                      <a:pos x="0" y="14"/>
                    </a:cxn>
                  </a:cxnLst>
                  <a:rect l="0" t="0" r="r" b="b"/>
                  <a:pathLst>
                    <a:path w="54" h="18">
                      <a:moveTo>
                        <a:pt x="0" y="14"/>
                      </a:moveTo>
                      <a:cubicBezTo>
                        <a:pt x="4" y="17"/>
                        <a:pt x="10" y="18"/>
                        <a:pt x="15" y="17"/>
                      </a:cubicBezTo>
                      <a:cubicBezTo>
                        <a:pt x="18" y="17"/>
                        <a:pt x="20" y="15"/>
                        <a:pt x="22" y="14"/>
                      </a:cubicBezTo>
                      <a:cubicBezTo>
                        <a:pt x="25" y="13"/>
                        <a:pt x="27" y="13"/>
                        <a:pt x="29" y="13"/>
                      </a:cubicBezTo>
                      <a:cubicBezTo>
                        <a:pt x="34" y="13"/>
                        <a:pt x="38" y="13"/>
                        <a:pt x="43" y="13"/>
                      </a:cubicBezTo>
                      <a:cubicBezTo>
                        <a:pt x="48" y="13"/>
                        <a:pt x="54" y="15"/>
                        <a:pt x="53" y="8"/>
                      </a:cubicBezTo>
                      <a:cubicBezTo>
                        <a:pt x="45" y="6"/>
                        <a:pt x="37" y="0"/>
                        <a:pt x="28" y="4"/>
                      </a:cubicBezTo>
                      <a:cubicBezTo>
                        <a:pt x="20" y="7"/>
                        <a:pt x="11" y="11"/>
                        <a:pt x="3" y="13"/>
                      </a:cubicBezTo>
                      <a:lnTo>
                        <a:pt x="0" y="1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9" name="Freeform 120"/>
                <p:cNvSpPr/>
                <p:nvPr/>
              </p:nvSpPr>
              <p:spPr bwMode="auto">
                <a:xfrm>
                  <a:off x="3570282" y="-171450"/>
                  <a:ext cx="203200" cy="76200"/>
                </a:xfrm>
                <a:custGeom>
                  <a:avLst/>
                  <a:gdLst/>
                  <a:ahLst/>
                  <a:cxnLst>
                    <a:cxn ang="0">
                      <a:pos x="28" y="28"/>
                    </a:cxn>
                    <a:cxn ang="0">
                      <a:pos x="38" y="25"/>
                    </a:cxn>
                    <a:cxn ang="0">
                      <a:pos x="50" y="20"/>
                    </a:cxn>
                    <a:cxn ang="0">
                      <a:pos x="60" y="13"/>
                    </a:cxn>
                    <a:cxn ang="0">
                      <a:pos x="70" y="11"/>
                    </a:cxn>
                    <a:cxn ang="0">
                      <a:pos x="76" y="4"/>
                    </a:cxn>
                    <a:cxn ang="0">
                      <a:pos x="68" y="1"/>
                    </a:cxn>
                    <a:cxn ang="0">
                      <a:pos x="50" y="4"/>
                    </a:cxn>
                    <a:cxn ang="0">
                      <a:pos x="33" y="13"/>
                    </a:cxn>
                    <a:cxn ang="0">
                      <a:pos x="17" y="18"/>
                    </a:cxn>
                    <a:cxn ang="0">
                      <a:pos x="1" y="21"/>
                    </a:cxn>
                    <a:cxn ang="0">
                      <a:pos x="12" y="28"/>
                    </a:cxn>
                    <a:cxn ang="0">
                      <a:pos x="28" y="28"/>
                    </a:cxn>
                  </a:cxnLst>
                  <a:rect l="0" t="0" r="r" b="b"/>
                  <a:pathLst>
                    <a:path w="77" h="29">
                      <a:moveTo>
                        <a:pt x="28" y="28"/>
                      </a:moveTo>
                      <a:cubicBezTo>
                        <a:pt x="32" y="28"/>
                        <a:pt x="35" y="27"/>
                        <a:pt x="38" y="25"/>
                      </a:cubicBezTo>
                      <a:cubicBezTo>
                        <a:pt x="41" y="22"/>
                        <a:pt x="46" y="21"/>
                        <a:pt x="50" y="20"/>
                      </a:cubicBezTo>
                      <a:cubicBezTo>
                        <a:pt x="55" y="18"/>
                        <a:pt x="57" y="17"/>
                        <a:pt x="60" y="13"/>
                      </a:cubicBezTo>
                      <a:cubicBezTo>
                        <a:pt x="63" y="10"/>
                        <a:pt x="66" y="11"/>
                        <a:pt x="70" y="11"/>
                      </a:cubicBezTo>
                      <a:cubicBezTo>
                        <a:pt x="72" y="10"/>
                        <a:pt x="77" y="7"/>
                        <a:pt x="76" y="4"/>
                      </a:cubicBezTo>
                      <a:cubicBezTo>
                        <a:pt x="76" y="1"/>
                        <a:pt x="71" y="1"/>
                        <a:pt x="68" y="1"/>
                      </a:cubicBezTo>
                      <a:cubicBezTo>
                        <a:pt x="61" y="0"/>
                        <a:pt x="55" y="1"/>
                        <a:pt x="50" y="4"/>
                      </a:cubicBezTo>
                      <a:cubicBezTo>
                        <a:pt x="44" y="8"/>
                        <a:pt x="38" y="10"/>
                        <a:pt x="33" y="13"/>
                      </a:cubicBezTo>
                      <a:cubicBezTo>
                        <a:pt x="28" y="16"/>
                        <a:pt x="23" y="18"/>
                        <a:pt x="17" y="18"/>
                      </a:cubicBezTo>
                      <a:cubicBezTo>
                        <a:pt x="15" y="19"/>
                        <a:pt x="2" y="18"/>
                        <a:pt x="1" y="21"/>
                      </a:cubicBezTo>
                      <a:cubicBezTo>
                        <a:pt x="0" y="24"/>
                        <a:pt x="9" y="27"/>
                        <a:pt x="12" y="28"/>
                      </a:cubicBezTo>
                      <a:cubicBezTo>
                        <a:pt x="17" y="29"/>
                        <a:pt x="23" y="28"/>
                        <a:pt x="28" y="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0" name="Freeform 121"/>
                <p:cNvSpPr/>
                <p:nvPr/>
              </p:nvSpPr>
              <p:spPr bwMode="auto">
                <a:xfrm>
                  <a:off x="3789356" y="-131762"/>
                  <a:ext cx="69850" cy="26987"/>
                </a:xfrm>
                <a:custGeom>
                  <a:avLst/>
                  <a:gdLst/>
                  <a:ahLst/>
                  <a:cxnLst>
                    <a:cxn ang="0">
                      <a:pos x="1" y="6"/>
                    </a:cxn>
                    <a:cxn ang="0">
                      <a:pos x="16" y="10"/>
                    </a:cxn>
                    <a:cxn ang="0">
                      <a:pos x="23" y="7"/>
                    </a:cxn>
                    <a:cxn ang="0">
                      <a:pos x="27" y="1"/>
                    </a:cxn>
                    <a:cxn ang="0">
                      <a:pos x="13" y="1"/>
                    </a:cxn>
                    <a:cxn ang="0">
                      <a:pos x="0" y="5"/>
                    </a:cxn>
                    <a:cxn ang="0">
                      <a:pos x="1" y="6"/>
                    </a:cxn>
                  </a:cxnLst>
                  <a:rect l="0" t="0" r="r" b="b"/>
                  <a:pathLst>
                    <a:path w="27" h="10">
                      <a:moveTo>
                        <a:pt x="1" y="6"/>
                      </a:moveTo>
                      <a:cubicBezTo>
                        <a:pt x="6" y="8"/>
                        <a:pt x="10" y="10"/>
                        <a:pt x="16" y="10"/>
                      </a:cubicBezTo>
                      <a:cubicBezTo>
                        <a:pt x="19" y="10"/>
                        <a:pt x="21" y="9"/>
                        <a:pt x="23" y="7"/>
                      </a:cubicBezTo>
                      <a:cubicBezTo>
                        <a:pt x="26" y="5"/>
                        <a:pt x="25" y="3"/>
                        <a:pt x="27" y="1"/>
                      </a:cubicBezTo>
                      <a:cubicBezTo>
                        <a:pt x="22" y="0"/>
                        <a:pt x="17" y="0"/>
                        <a:pt x="13" y="1"/>
                      </a:cubicBezTo>
                      <a:cubicBezTo>
                        <a:pt x="9" y="2"/>
                        <a:pt x="3" y="2"/>
                        <a:pt x="0" y="5"/>
                      </a:cubicBezTo>
                      <a:lnTo>
                        <a:pt x="1"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1" name="Freeform 122"/>
                <p:cNvSpPr/>
                <p:nvPr/>
              </p:nvSpPr>
              <p:spPr bwMode="auto">
                <a:xfrm>
                  <a:off x="3886194" y="-179387"/>
                  <a:ext cx="112712" cy="34925"/>
                </a:xfrm>
                <a:custGeom>
                  <a:avLst/>
                  <a:gdLst/>
                  <a:ahLst/>
                  <a:cxnLst>
                    <a:cxn ang="0">
                      <a:pos x="2" y="3"/>
                    </a:cxn>
                    <a:cxn ang="0">
                      <a:pos x="24" y="11"/>
                    </a:cxn>
                    <a:cxn ang="0">
                      <a:pos x="43" y="9"/>
                    </a:cxn>
                    <a:cxn ang="0">
                      <a:pos x="20" y="2"/>
                    </a:cxn>
                    <a:cxn ang="0">
                      <a:pos x="0" y="1"/>
                    </a:cxn>
                    <a:cxn ang="0">
                      <a:pos x="2" y="3"/>
                    </a:cxn>
                  </a:cxnLst>
                  <a:rect l="0" t="0" r="r" b="b"/>
                  <a:pathLst>
                    <a:path w="43" h="13">
                      <a:moveTo>
                        <a:pt x="2" y="3"/>
                      </a:moveTo>
                      <a:cubicBezTo>
                        <a:pt x="5" y="8"/>
                        <a:pt x="19" y="10"/>
                        <a:pt x="24" y="11"/>
                      </a:cubicBezTo>
                      <a:cubicBezTo>
                        <a:pt x="27" y="11"/>
                        <a:pt x="42" y="13"/>
                        <a:pt x="43" y="9"/>
                      </a:cubicBezTo>
                      <a:cubicBezTo>
                        <a:pt x="43" y="6"/>
                        <a:pt x="24" y="2"/>
                        <a:pt x="20" y="2"/>
                      </a:cubicBezTo>
                      <a:cubicBezTo>
                        <a:pt x="13" y="1"/>
                        <a:pt x="7" y="0"/>
                        <a:pt x="0" y="1"/>
                      </a:cubicBezTo>
                      <a:lnTo>
                        <a:pt x="2"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2" name="Freeform 123"/>
                <p:cNvSpPr/>
                <p:nvPr/>
              </p:nvSpPr>
              <p:spPr bwMode="auto">
                <a:xfrm>
                  <a:off x="3983031" y="-136525"/>
                  <a:ext cx="80962" cy="25400"/>
                </a:xfrm>
                <a:custGeom>
                  <a:avLst/>
                  <a:gdLst/>
                  <a:ahLst/>
                  <a:cxnLst>
                    <a:cxn ang="0">
                      <a:pos x="0" y="9"/>
                    </a:cxn>
                    <a:cxn ang="0">
                      <a:pos x="4" y="2"/>
                    </a:cxn>
                    <a:cxn ang="0">
                      <a:pos x="13" y="2"/>
                    </a:cxn>
                    <a:cxn ang="0">
                      <a:pos x="30" y="1"/>
                    </a:cxn>
                    <a:cxn ang="0">
                      <a:pos x="20" y="9"/>
                    </a:cxn>
                    <a:cxn ang="0">
                      <a:pos x="3" y="8"/>
                    </a:cxn>
                    <a:cxn ang="0">
                      <a:pos x="0" y="9"/>
                    </a:cxn>
                  </a:cxnLst>
                  <a:rect l="0" t="0" r="r" b="b"/>
                  <a:pathLst>
                    <a:path w="31" h="10">
                      <a:moveTo>
                        <a:pt x="0" y="9"/>
                      </a:moveTo>
                      <a:cubicBezTo>
                        <a:pt x="2" y="8"/>
                        <a:pt x="2" y="4"/>
                        <a:pt x="4" y="2"/>
                      </a:cubicBezTo>
                      <a:cubicBezTo>
                        <a:pt x="6" y="1"/>
                        <a:pt x="10" y="2"/>
                        <a:pt x="13" y="2"/>
                      </a:cubicBezTo>
                      <a:cubicBezTo>
                        <a:pt x="19" y="2"/>
                        <a:pt x="24" y="0"/>
                        <a:pt x="30" y="1"/>
                      </a:cubicBezTo>
                      <a:cubicBezTo>
                        <a:pt x="31" y="8"/>
                        <a:pt x="26" y="9"/>
                        <a:pt x="20" y="9"/>
                      </a:cubicBezTo>
                      <a:cubicBezTo>
                        <a:pt x="15" y="9"/>
                        <a:pt x="7" y="10"/>
                        <a:pt x="3" y="8"/>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3" name="Freeform 124"/>
                <p:cNvSpPr/>
                <p:nvPr/>
              </p:nvSpPr>
              <p:spPr bwMode="auto">
                <a:xfrm>
                  <a:off x="4079869" y="-155575"/>
                  <a:ext cx="95250" cy="31750"/>
                </a:xfrm>
                <a:custGeom>
                  <a:avLst/>
                  <a:gdLst/>
                  <a:ahLst/>
                  <a:cxnLst>
                    <a:cxn ang="0">
                      <a:pos x="0" y="4"/>
                    </a:cxn>
                    <a:cxn ang="0">
                      <a:pos x="8" y="7"/>
                    </a:cxn>
                    <a:cxn ang="0">
                      <a:pos x="20" y="11"/>
                    </a:cxn>
                    <a:cxn ang="0">
                      <a:pos x="36" y="5"/>
                    </a:cxn>
                    <a:cxn ang="0">
                      <a:pos x="31" y="0"/>
                    </a:cxn>
                    <a:cxn ang="0">
                      <a:pos x="19" y="0"/>
                    </a:cxn>
                    <a:cxn ang="0">
                      <a:pos x="10" y="1"/>
                    </a:cxn>
                    <a:cxn ang="0">
                      <a:pos x="1" y="2"/>
                    </a:cxn>
                    <a:cxn ang="0">
                      <a:pos x="0" y="4"/>
                    </a:cxn>
                  </a:cxnLst>
                  <a:rect l="0" t="0" r="r" b="b"/>
                  <a:pathLst>
                    <a:path w="36" h="12">
                      <a:moveTo>
                        <a:pt x="0" y="4"/>
                      </a:moveTo>
                      <a:cubicBezTo>
                        <a:pt x="2" y="4"/>
                        <a:pt x="6" y="6"/>
                        <a:pt x="8" y="7"/>
                      </a:cubicBezTo>
                      <a:cubicBezTo>
                        <a:pt x="13" y="9"/>
                        <a:pt x="15" y="11"/>
                        <a:pt x="20" y="11"/>
                      </a:cubicBezTo>
                      <a:cubicBezTo>
                        <a:pt x="25" y="12"/>
                        <a:pt x="36" y="12"/>
                        <a:pt x="36" y="5"/>
                      </a:cubicBezTo>
                      <a:cubicBezTo>
                        <a:pt x="36" y="1"/>
                        <a:pt x="36" y="0"/>
                        <a:pt x="31" y="0"/>
                      </a:cubicBezTo>
                      <a:cubicBezTo>
                        <a:pt x="27" y="0"/>
                        <a:pt x="23" y="0"/>
                        <a:pt x="19" y="0"/>
                      </a:cubicBezTo>
                      <a:cubicBezTo>
                        <a:pt x="16" y="0"/>
                        <a:pt x="13" y="1"/>
                        <a:pt x="10" y="1"/>
                      </a:cubicBezTo>
                      <a:cubicBezTo>
                        <a:pt x="7" y="1"/>
                        <a:pt x="3" y="0"/>
                        <a:pt x="1" y="2"/>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4" name="Freeform 125"/>
                <p:cNvSpPr/>
                <p:nvPr/>
              </p:nvSpPr>
              <p:spPr bwMode="auto">
                <a:xfrm>
                  <a:off x="4198931" y="-184150"/>
                  <a:ext cx="123825" cy="39687"/>
                </a:xfrm>
                <a:custGeom>
                  <a:avLst/>
                  <a:gdLst/>
                  <a:ahLst/>
                  <a:cxnLst>
                    <a:cxn ang="0">
                      <a:pos x="1" y="6"/>
                    </a:cxn>
                    <a:cxn ang="0">
                      <a:pos x="10" y="14"/>
                    </a:cxn>
                    <a:cxn ang="0">
                      <a:pos x="20" y="13"/>
                    </a:cxn>
                    <a:cxn ang="0">
                      <a:pos x="40" y="10"/>
                    </a:cxn>
                    <a:cxn ang="0">
                      <a:pos x="46" y="5"/>
                    </a:cxn>
                    <a:cxn ang="0">
                      <a:pos x="35" y="1"/>
                    </a:cxn>
                    <a:cxn ang="0">
                      <a:pos x="9" y="6"/>
                    </a:cxn>
                    <a:cxn ang="0">
                      <a:pos x="4" y="7"/>
                    </a:cxn>
                    <a:cxn ang="0">
                      <a:pos x="1" y="6"/>
                    </a:cxn>
                  </a:cxnLst>
                  <a:rect l="0" t="0" r="r" b="b"/>
                  <a:pathLst>
                    <a:path w="47" h="15">
                      <a:moveTo>
                        <a:pt x="1" y="6"/>
                      </a:moveTo>
                      <a:cubicBezTo>
                        <a:pt x="0" y="10"/>
                        <a:pt x="6" y="14"/>
                        <a:pt x="10" y="14"/>
                      </a:cubicBezTo>
                      <a:cubicBezTo>
                        <a:pt x="13" y="15"/>
                        <a:pt x="17" y="14"/>
                        <a:pt x="20" y="13"/>
                      </a:cubicBezTo>
                      <a:cubicBezTo>
                        <a:pt x="27" y="13"/>
                        <a:pt x="34" y="12"/>
                        <a:pt x="40" y="10"/>
                      </a:cubicBezTo>
                      <a:cubicBezTo>
                        <a:pt x="43" y="9"/>
                        <a:pt x="47" y="9"/>
                        <a:pt x="46" y="5"/>
                      </a:cubicBezTo>
                      <a:cubicBezTo>
                        <a:pt x="46" y="0"/>
                        <a:pt x="39" y="1"/>
                        <a:pt x="35" y="1"/>
                      </a:cubicBezTo>
                      <a:cubicBezTo>
                        <a:pt x="26" y="1"/>
                        <a:pt x="18" y="4"/>
                        <a:pt x="9" y="6"/>
                      </a:cubicBezTo>
                      <a:cubicBezTo>
                        <a:pt x="8" y="7"/>
                        <a:pt x="6" y="7"/>
                        <a:pt x="4" y="7"/>
                      </a:cubicBezTo>
                      <a:lnTo>
                        <a:pt x="1"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5" name="Freeform 126"/>
                <p:cNvSpPr/>
                <p:nvPr/>
              </p:nvSpPr>
              <p:spPr bwMode="auto">
                <a:xfrm>
                  <a:off x="4106856" y="-203200"/>
                  <a:ext cx="60325" cy="34925"/>
                </a:xfrm>
                <a:custGeom>
                  <a:avLst/>
                  <a:gdLst/>
                  <a:ahLst/>
                  <a:cxnLst>
                    <a:cxn ang="0">
                      <a:pos x="0" y="0"/>
                    </a:cxn>
                    <a:cxn ang="0">
                      <a:pos x="23" y="9"/>
                    </a:cxn>
                    <a:cxn ang="0">
                      <a:pos x="13" y="4"/>
                    </a:cxn>
                    <a:cxn ang="0">
                      <a:pos x="1" y="1"/>
                    </a:cxn>
                    <a:cxn ang="0">
                      <a:pos x="0" y="0"/>
                    </a:cxn>
                  </a:cxnLst>
                  <a:rect l="0" t="0" r="r" b="b"/>
                  <a:pathLst>
                    <a:path w="23" h="13">
                      <a:moveTo>
                        <a:pt x="0" y="0"/>
                      </a:moveTo>
                      <a:cubicBezTo>
                        <a:pt x="1" y="9"/>
                        <a:pt x="15" y="13"/>
                        <a:pt x="23" y="9"/>
                      </a:cubicBezTo>
                      <a:cubicBezTo>
                        <a:pt x="23" y="3"/>
                        <a:pt x="16" y="4"/>
                        <a:pt x="13" y="4"/>
                      </a:cubicBezTo>
                      <a:cubicBezTo>
                        <a:pt x="9" y="3"/>
                        <a:pt x="5" y="2"/>
                        <a:pt x="1" y="1"/>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6" name="Freeform 127"/>
                <p:cNvSpPr/>
                <p:nvPr/>
              </p:nvSpPr>
              <p:spPr bwMode="auto">
                <a:xfrm>
                  <a:off x="3973506" y="-223837"/>
                  <a:ext cx="68262" cy="23812"/>
                </a:xfrm>
                <a:custGeom>
                  <a:avLst/>
                  <a:gdLst/>
                  <a:ahLst/>
                  <a:cxnLst>
                    <a:cxn ang="0">
                      <a:pos x="0" y="4"/>
                    </a:cxn>
                    <a:cxn ang="0">
                      <a:pos x="17" y="7"/>
                    </a:cxn>
                    <a:cxn ang="0">
                      <a:pos x="24" y="8"/>
                    </a:cxn>
                    <a:cxn ang="0">
                      <a:pos x="24" y="3"/>
                    </a:cxn>
                    <a:cxn ang="0">
                      <a:pos x="12" y="2"/>
                    </a:cxn>
                    <a:cxn ang="0">
                      <a:pos x="0" y="1"/>
                    </a:cxn>
                    <a:cxn ang="0">
                      <a:pos x="0" y="4"/>
                    </a:cxn>
                  </a:cxnLst>
                  <a:rect l="0" t="0" r="r" b="b"/>
                  <a:pathLst>
                    <a:path w="26" h="9">
                      <a:moveTo>
                        <a:pt x="0" y="4"/>
                      </a:moveTo>
                      <a:cubicBezTo>
                        <a:pt x="6" y="4"/>
                        <a:pt x="12" y="7"/>
                        <a:pt x="17" y="7"/>
                      </a:cubicBezTo>
                      <a:cubicBezTo>
                        <a:pt x="18" y="8"/>
                        <a:pt x="22" y="9"/>
                        <a:pt x="24" y="8"/>
                      </a:cubicBezTo>
                      <a:cubicBezTo>
                        <a:pt x="26" y="7"/>
                        <a:pt x="25" y="4"/>
                        <a:pt x="24" y="3"/>
                      </a:cubicBezTo>
                      <a:cubicBezTo>
                        <a:pt x="21" y="0"/>
                        <a:pt x="15" y="2"/>
                        <a:pt x="12" y="2"/>
                      </a:cubicBezTo>
                      <a:cubicBezTo>
                        <a:pt x="8" y="1"/>
                        <a:pt x="4" y="1"/>
                        <a:pt x="0" y="1"/>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7" name="Freeform 128"/>
                <p:cNvSpPr/>
                <p:nvPr/>
              </p:nvSpPr>
              <p:spPr bwMode="auto">
                <a:xfrm>
                  <a:off x="3917944" y="-128587"/>
                  <a:ext cx="55562" cy="25400"/>
                </a:xfrm>
                <a:custGeom>
                  <a:avLst/>
                  <a:gdLst/>
                  <a:ahLst/>
                  <a:cxnLst>
                    <a:cxn ang="0">
                      <a:pos x="12" y="9"/>
                    </a:cxn>
                    <a:cxn ang="0">
                      <a:pos x="13" y="9"/>
                    </a:cxn>
                    <a:cxn ang="0">
                      <a:pos x="9" y="1"/>
                    </a:cxn>
                    <a:cxn ang="0">
                      <a:pos x="12" y="9"/>
                    </a:cxn>
                  </a:cxnLst>
                  <a:rect l="0" t="0" r="r" b="b"/>
                  <a:pathLst>
                    <a:path w="21" h="10">
                      <a:moveTo>
                        <a:pt x="12" y="9"/>
                      </a:moveTo>
                      <a:cubicBezTo>
                        <a:pt x="13" y="9"/>
                        <a:pt x="13" y="9"/>
                        <a:pt x="13" y="9"/>
                      </a:cubicBezTo>
                      <a:cubicBezTo>
                        <a:pt x="21" y="7"/>
                        <a:pt x="14" y="0"/>
                        <a:pt x="9" y="1"/>
                      </a:cubicBezTo>
                      <a:cubicBezTo>
                        <a:pt x="0" y="3"/>
                        <a:pt x="6" y="10"/>
                        <a:pt x="12"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8" name="Freeform 129"/>
                <p:cNvSpPr/>
                <p:nvPr/>
              </p:nvSpPr>
              <p:spPr bwMode="auto">
                <a:xfrm>
                  <a:off x="4057644" y="-111125"/>
                  <a:ext cx="57150" cy="23812"/>
                </a:xfrm>
                <a:custGeom>
                  <a:avLst/>
                  <a:gdLst/>
                  <a:ahLst/>
                  <a:cxnLst>
                    <a:cxn ang="0">
                      <a:pos x="0" y="8"/>
                    </a:cxn>
                    <a:cxn ang="0">
                      <a:pos x="19" y="4"/>
                    </a:cxn>
                    <a:cxn ang="0">
                      <a:pos x="11" y="7"/>
                    </a:cxn>
                    <a:cxn ang="0">
                      <a:pos x="1" y="8"/>
                    </a:cxn>
                    <a:cxn ang="0">
                      <a:pos x="0" y="8"/>
                    </a:cxn>
                  </a:cxnLst>
                  <a:rect l="0" t="0" r="r" b="b"/>
                  <a:pathLst>
                    <a:path w="22" h="9">
                      <a:moveTo>
                        <a:pt x="0" y="8"/>
                      </a:moveTo>
                      <a:cubicBezTo>
                        <a:pt x="0" y="2"/>
                        <a:pt x="15" y="0"/>
                        <a:pt x="19" y="4"/>
                      </a:cubicBezTo>
                      <a:cubicBezTo>
                        <a:pt x="22" y="8"/>
                        <a:pt x="14" y="7"/>
                        <a:pt x="11" y="7"/>
                      </a:cubicBezTo>
                      <a:cubicBezTo>
                        <a:pt x="8" y="8"/>
                        <a:pt x="5" y="9"/>
                        <a:pt x="1" y="8"/>
                      </a:cubicBezTo>
                      <a:lnTo>
                        <a:pt x="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9" name="Freeform 130"/>
                <p:cNvSpPr/>
                <p:nvPr/>
              </p:nvSpPr>
              <p:spPr bwMode="auto">
                <a:xfrm>
                  <a:off x="4178293" y="-231775"/>
                  <a:ext cx="41275" cy="20637"/>
                </a:xfrm>
                <a:custGeom>
                  <a:avLst/>
                  <a:gdLst/>
                  <a:ahLst/>
                  <a:cxnLst>
                    <a:cxn ang="0">
                      <a:pos x="0" y="2"/>
                    </a:cxn>
                    <a:cxn ang="0">
                      <a:pos x="9" y="7"/>
                    </a:cxn>
                    <a:cxn ang="0">
                      <a:pos x="16" y="2"/>
                    </a:cxn>
                    <a:cxn ang="0">
                      <a:pos x="2" y="1"/>
                    </a:cxn>
                    <a:cxn ang="0">
                      <a:pos x="0" y="2"/>
                    </a:cxn>
                  </a:cxnLst>
                  <a:rect l="0" t="0" r="r" b="b"/>
                  <a:pathLst>
                    <a:path w="16" h="8">
                      <a:moveTo>
                        <a:pt x="0" y="2"/>
                      </a:moveTo>
                      <a:cubicBezTo>
                        <a:pt x="3" y="5"/>
                        <a:pt x="4" y="7"/>
                        <a:pt x="9" y="7"/>
                      </a:cubicBezTo>
                      <a:cubicBezTo>
                        <a:pt x="14" y="8"/>
                        <a:pt x="14" y="6"/>
                        <a:pt x="16" y="2"/>
                      </a:cubicBezTo>
                      <a:cubicBezTo>
                        <a:pt x="13" y="1"/>
                        <a:pt x="5" y="0"/>
                        <a:pt x="2" y="1"/>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0" name="Freeform 131"/>
                <p:cNvSpPr/>
                <p:nvPr/>
              </p:nvSpPr>
              <p:spPr bwMode="auto">
                <a:xfrm>
                  <a:off x="4227506" y="-227012"/>
                  <a:ext cx="50800" cy="26987"/>
                </a:xfrm>
                <a:custGeom>
                  <a:avLst/>
                  <a:gdLst/>
                  <a:ahLst/>
                  <a:cxnLst>
                    <a:cxn ang="0">
                      <a:pos x="2" y="9"/>
                    </a:cxn>
                    <a:cxn ang="0">
                      <a:pos x="19" y="8"/>
                    </a:cxn>
                    <a:cxn ang="0">
                      <a:pos x="3" y="10"/>
                    </a:cxn>
                    <a:cxn ang="0">
                      <a:pos x="2" y="9"/>
                    </a:cxn>
                  </a:cxnLst>
                  <a:rect l="0" t="0" r="r" b="b"/>
                  <a:pathLst>
                    <a:path w="19" h="10">
                      <a:moveTo>
                        <a:pt x="2" y="9"/>
                      </a:moveTo>
                      <a:cubicBezTo>
                        <a:pt x="0" y="5"/>
                        <a:pt x="19" y="0"/>
                        <a:pt x="19" y="8"/>
                      </a:cubicBezTo>
                      <a:cubicBezTo>
                        <a:pt x="14" y="10"/>
                        <a:pt x="8" y="10"/>
                        <a:pt x="3" y="10"/>
                      </a:cubicBezTo>
                      <a:lnTo>
                        <a:pt x="2"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1" name="Freeform 132"/>
                <p:cNvSpPr/>
                <p:nvPr/>
              </p:nvSpPr>
              <p:spPr bwMode="auto">
                <a:xfrm>
                  <a:off x="4038594" y="-242887"/>
                  <a:ext cx="41275" cy="26987"/>
                </a:xfrm>
                <a:custGeom>
                  <a:avLst/>
                  <a:gdLst/>
                  <a:ahLst/>
                  <a:cxnLst>
                    <a:cxn ang="0">
                      <a:pos x="1" y="1"/>
                    </a:cxn>
                    <a:cxn ang="0">
                      <a:pos x="13" y="7"/>
                    </a:cxn>
                    <a:cxn ang="0">
                      <a:pos x="3" y="0"/>
                    </a:cxn>
                    <a:cxn ang="0">
                      <a:pos x="1" y="1"/>
                    </a:cxn>
                  </a:cxnLst>
                  <a:rect l="0" t="0" r="r" b="b"/>
                  <a:pathLst>
                    <a:path w="16" h="10">
                      <a:moveTo>
                        <a:pt x="1" y="1"/>
                      </a:moveTo>
                      <a:cubicBezTo>
                        <a:pt x="0" y="5"/>
                        <a:pt x="11" y="10"/>
                        <a:pt x="13" y="7"/>
                      </a:cubicBezTo>
                      <a:cubicBezTo>
                        <a:pt x="16" y="3"/>
                        <a:pt x="5" y="0"/>
                        <a:pt x="3" y="0"/>
                      </a:cubicBezTo>
                      <a:lnTo>
                        <a:pt x="1"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2" name="Freeform 133"/>
                <p:cNvSpPr/>
                <p:nvPr/>
              </p:nvSpPr>
              <p:spPr bwMode="auto">
                <a:xfrm>
                  <a:off x="3889369" y="117475"/>
                  <a:ext cx="554037" cy="284162"/>
                </a:xfrm>
                <a:custGeom>
                  <a:avLst/>
                  <a:gdLst/>
                  <a:ahLst/>
                  <a:cxnLst>
                    <a:cxn ang="0">
                      <a:pos x="162" y="37"/>
                    </a:cxn>
                    <a:cxn ang="0">
                      <a:pos x="178" y="34"/>
                    </a:cxn>
                    <a:cxn ang="0">
                      <a:pos x="191" y="29"/>
                    </a:cxn>
                    <a:cxn ang="0">
                      <a:pos x="208" y="16"/>
                    </a:cxn>
                    <a:cxn ang="0">
                      <a:pos x="199" y="1"/>
                    </a:cxn>
                    <a:cxn ang="0">
                      <a:pos x="174" y="6"/>
                    </a:cxn>
                    <a:cxn ang="0">
                      <a:pos x="163" y="10"/>
                    </a:cxn>
                    <a:cxn ang="0">
                      <a:pos x="153" y="14"/>
                    </a:cxn>
                    <a:cxn ang="0">
                      <a:pos x="141" y="13"/>
                    </a:cxn>
                    <a:cxn ang="0">
                      <a:pos x="130" y="16"/>
                    </a:cxn>
                    <a:cxn ang="0">
                      <a:pos x="107" y="16"/>
                    </a:cxn>
                    <a:cxn ang="0">
                      <a:pos x="92" y="27"/>
                    </a:cxn>
                    <a:cxn ang="0">
                      <a:pos x="85" y="27"/>
                    </a:cxn>
                    <a:cxn ang="0">
                      <a:pos x="80" y="28"/>
                    </a:cxn>
                    <a:cxn ang="0">
                      <a:pos x="70" y="30"/>
                    </a:cxn>
                    <a:cxn ang="0">
                      <a:pos x="62" y="37"/>
                    </a:cxn>
                    <a:cxn ang="0">
                      <a:pos x="52" y="41"/>
                    </a:cxn>
                    <a:cxn ang="0">
                      <a:pos x="28" y="49"/>
                    </a:cxn>
                    <a:cxn ang="0">
                      <a:pos x="23" y="58"/>
                    </a:cxn>
                    <a:cxn ang="0">
                      <a:pos x="23" y="68"/>
                    </a:cxn>
                    <a:cxn ang="0">
                      <a:pos x="9" y="86"/>
                    </a:cxn>
                    <a:cxn ang="0">
                      <a:pos x="1" y="90"/>
                    </a:cxn>
                    <a:cxn ang="0">
                      <a:pos x="7" y="98"/>
                    </a:cxn>
                    <a:cxn ang="0">
                      <a:pos x="46" y="94"/>
                    </a:cxn>
                    <a:cxn ang="0">
                      <a:pos x="49" y="84"/>
                    </a:cxn>
                    <a:cxn ang="0">
                      <a:pos x="57" y="81"/>
                    </a:cxn>
                    <a:cxn ang="0">
                      <a:pos x="73" y="67"/>
                    </a:cxn>
                    <a:cxn ang="0">
                      <a:pos x="95" y="62"/>
                    </a:cxn>
                    <a:cxn ang="0">
                      <a:pos x="116" y="52"/>
                    </a:cxn>
                    <a:cxn ang="0">
                      <a:pos x="133" y="41"/>
                    </a:cxn>
                    <a:cxn ang="0">
                      <a:pos x="154" y="37"/>
                    </a:cxn>
                    <a:cxn ang="0">
                      <a:pos x="162" y="37"/>
                    </a:cxn>
                  </a:cxnLst>
                  <a:rect l="0" t="0" r="r" b="b"/>
                  <a:pathLst>
                    <a:path w="211" h="108">
                      <a:moveTo>
                        <a:pt x="162" y="37"/>
                      </a:moveTo>
                      <a:cubicBezTo>
                        <a:pt x="167" y="35"/>
                        <a:pt x="173" y="36"/>
                        <a:pt x="178" y="34"/>
                      </a:cubicBezTo>
                      <a:cubicBezTo>
                        <a:pt x="182" y="32"/>
                        <a:pt x="187" y="31"/>
                        <a:pt x="191" y="29"/>
                      </a:cubicBezTo>
                      <a:cubicBezTo>
                        <a:pt x="198" y="26"/>
                        <a:pt x="205" y="23"/>
                        <a:pt x="208" y="16"/>
                      </a:cubicBezTo>
                      <a:cubicBezTo>
                        <a:pt x="211" y="8"/>
                        <a:pt x="207" y="2"/>
                        <a:pt x="199" y="1"/>
                      </a:cubicBezTo>
                      <a:cubicBezTo>
                        <a:pt x="191" y="0"/>
                        <a:pt x="182" y="3"/>
                        <a:pt x="174" y="6"/>
                      </a:cubicBezTo>
                      <a:cubicBezTo>
                        <a:pt x="170" y="8"/>
                        <a:pt x="167" y="9"/>
                        <a:pt x="163" y="10"/>
                      </a:cubicBezTo>
                      <a:cubicBezTo>
                        <a:pt x="160" y="11"/>
                        <a:pt x="157" y="13"/>
                        <a:pt x="153" y="14"/>
                      </a:cubicBezTo>
                      <a:cubicBezTo>
                        <a:pt x="149" y="14"/>
                        <a:pt x="145" y="13"/>
                        <a:pt x="141" y="13"/>
                      </a:cubicBezTo>
                      <a:cubicBezTo>
                        <a:pt x="137" y="13"/>
                        <a:pt x="134" y="15"/>
                        <a:pt x="130" y="16"/>
                      </a:cubicBezTo>
                      <a:cubicBezTo>
                        <a:pt x="123" y="18"/>
                        <a:pt x="115" y="16"/>
                        <a:pt x="107" y="16"/>
                      </a:cubicBezTo>
                      <a:cubicBezTo>
                        <a:pt x="99" y="15"/>
                        <a:pt x="99" y="26"/>
                        <a:pt x="92" y="27"/>
                      </a:cubicBezTo>
                      <a:cubicBezTo>
                        <a:pt x="90" y="27"/>
                        <a:pt x="87" y="27"/>
                        <a:pt x="85" y="27"/>
                      </a:cubicBezTo>
                      <a:cubicBezTo>
                        <a:pt x="83" y="27"/>
                        <a:pt x="82" y="28"/>
                        <a:pt x="80" y="28"/>
                      </a:cubicBezTo>
                      <a:cubicBezTo>
                        <a:pt x="77" y="29"/>
                        <a:pt x="73" y="29"/>
                        <a:pt x="70" y="30"/>
                      </a:cubicBezTo>
                      <a:cubicBezTo>
                        <a:pt x="66" y="31"/>
                        <a:pt x="64" y="35"/>
                        <a:pt x="62" y="37"/>
                      </a:cubicBezTo>
                      <a:cubicBezTo>
                        <a:pt x="59" y="40"/>
                        <a:pt x="56" y="41"/>
                        <a:pt x="52" y="41"/>
                      </a:cubicBezTo>
                      <a:cubicBezTo>
                        <a:pt x="43" y="41"/>
                        <a:pt x="35" y="45"/>
                        <a:pt x="28" y="49"/>
                      </a:cubicBezTo>
                      <a:cubicBezTo>
                        <a:pt x="24" y="52"/>
                        <a:pt x="23" y="53"/>
                        <a:pt x="23" y="58"/>
                      </a:cubicBezTo>
                      <a:cubicBezTo>
                        <a:pt x="23" y="61"/>
                        <a:pt x="23" y="64"/>
                        <a:pt x="23" y="68"/>
                      </a:cubicBezTo>
                      <a:cubicBezTo>
                        <a:pt x="23" y="75"/>
                        <a:pt x="17" y="84"/>
                        <a:pt x="9" y="86"/>
                      </a:cubicBezTo>
                      <a:cubicBezTo>
                        <a:pt x="6" y="86"/>
                        <a:pt x="2" y="86"/>
                        <a:pt x="1" y="90"/>
                      </a:cubicBezTo>
                      <a:cubicBezTo>
                        <a:pt x="0" y="94"/>
                        <a:pt x="4" y="97"/>
                        <a:pt x="7" y="98"/>
                      </a:cubicBezTo>
                      <a:cubicBezTo>
                        <a:pt x="20" y="102"/>
                        <a:pt x="37" y="108"/>
                        <a:pt x="46" y="94"/>
                      </a:cubicBezTo>
                      <a:cubicBezTo>
                        <a:pt x="48" y="91"/>
                        <a:pt x="47" y="87"/>
                        <a:pt x="49" y="84"/>
                      </a:cubicBezTo>
                      <a:cubicBezTo>
                        <a:pt x="51" y="80"/>
                        <a:pt x="53" y="82"/>
                        <a:pt x="57" y="81"/>
                      </a:cubicBezTo>
                      <a:cubicBezTo>
                        <a:pt x="66" y="80"/>
                        <a:pt x="66" y="70"/>
                        <a:pt x="73" y="67"/>
                      </a:cubicBezTo>
                      <a:cubicBezTo>
                        <a:pt x="80" y="63"/>
                        <a:pt x="88" y="64"/>
                        <a:pt x="95" y="62"/>
                      </a:cubicBezTo>
                      <a:cubicBezTo>
                        <a:pt x="102" y="60"/>
                        <a:pt x="110" y="57"/>
                        <a:pt x="116" y="52"/>
                      </a:cubicBezTo>
                      <a:cubicBezTo>
                        <a:pt x="122" y="48"/>
                        <a:pt x="126" y="44"/>
                        <a:pt x="133" y="41"/>
                      </a:cubicBezTo>
                      <a:cubicBezTo>
                        <a:pt x="139" y="39"/>
                        <a:pt x="147" y="37"/>
                        <a:pt x="154" y="37"/>
                      </a:cubicBezTo>
                      <a:lnTo>
                        <a:pt x="162" y="3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3" name="Freeform 134"/>
                <p:cNvSpPr/>
                <p:nvPr/>
              </p:nvSpPr>
              <p:spPr bwMode="auto">
                <a:xfrm>
                  <a:off x="3770307" y="398462"/>
                  <a:ext cx="247650" cy="219075"/>
                </a:xfrm>
                <a:custGeom>
                  <a:avLst/>
                  <a:gdLst/>
                  <a:ahLst/>
                  <a:cxnLst>
                    <a:cxn ang="0">
                      <a:pos x="63" y="33"/>
                    </a:cxn>
                    <a:cxn ang="0">
                      <a:pos x="68" y="10"/>
                    </a:cxn>
                    <a:cxn ang="0">
                      <a:pos x="66" y="2"/>
                    </a:cxn>
                    <a:cxn ang="0">
                      <a:pos x="54" y="0"/>
                    </a:cxn>
                    <a:cxn ang="0">
                      <a:pos x="31" y="6"/>
                    </a:cxn>
                    <a:cxn ang="0">
                      <a:pos x="18" y="10"/>
                    </a:cxn>
                    <a:cxn ang="0">
                      <a:pos x="13" y="17"/>
                    </a:cxn>
                    <a:cxn ang="0">
                      <a:pos x="14" y="28"/>
                    </a:cxn>
                    <a:cxn ang="0">
                      <a:pos x="5" y="34"/>
                    </a:cxn>
                    <a:cxn ang="0">
                      <a:pos x="2" y="43"/>
                    </a:cxn>
                    <a:cxn ang="0">
                      <a:pos x="13" y="48"/>
                    </a:cxn>
                    <a:cxn ang="0">
                      <a:pos x="31" y="60"/>
                    </a:cxn>
                    <a:cxn ang="0">
                      <a:pos x="35" y="70"/>
                    </a:cxn>
                    <a:cxn ang="0">
                      <a:pos x="43" y="72"/>
                    </a:cxn>
                    <a:cxn ang="0">
                      <a:pos x="48" y="75"/>
                    </a:cxn>
                    <a:cxn ang="0">
                      <a:pos x="59" y="82"/>
                    </a:cxn>
                    <a:cxn ang="0">
                      <a:pos x="71" y="82"/>
                    </a:cxn>
                    <a:cxn ang="0">
                      <a:pos x="81" y="79"/>
                    </a:cxn>
                    <a:cxn ang="0">
                      <a:pos x="90" y="73"/>
                    </a:cxn>
                    <a:cxn ang="0">
                      <a:pos x="74" y="56"/>
                    </a:cxn>
                    <a:cxn ang="0">
                      <a:pos x="69" y="47"/>
                    </a:cxn>
                    <a:cxn ang="0">
                      <a:pos x="63" y="33"/>
                    </a:cxn>
                  </a:cxnLst>
                  <a:rect l="0" t="0" r="r" b="b"/>
                  <a:pathLst>
                    <a:path w="94" h="83">
                      <a:moveTo>
                        <a:pt x="63" y="33"/>
                      </a:moveTo>
                      <a:cubicBezTo>
                        <a:pt x="62" y="25"/>
                        <a:pt x="65" y="17"/>
                        <a:pt x="68" y="10"/>
                      </a:cubicBezTo>
                      <a:cubicBezTo>
                        <a:pt x="69" y="6"/>
                        <a:pt x="70" y="4"/>
                        <a:pt x="66" y="2"/>
                      </a:cubicBezTo>
                      <a:cubicBezTo>
                        <a:pt x="62" y="0"/>
                        <a:pt x="58" y="0"/>
                        <a:pt x="54" y="0"/>
                      </a:cubicBezTo>
                      <a:cubicBezTo>
                        <a:pt x="46" y="0"/>
                        <a:pt x="39" y="4"/>
                        <a:pt x="31" y="6"/>
                      </a:cubicBezTo>
                      <a:cubicBezTo>
                        <a:pt x="27" y="8"/>
                        <a:pt x="22" y="9"/>
                        <a:pt x="18" y="10"/>
                      </a:cubicBezTo>
                      <a:cubicBezTo>
                        <a:pt x="14" y="12"/>
                        <a:pt x="12" y="13"/>
                        <a:pt x="13" y="17"/>
                      </a:cubicBezTo>
                      <a:cubicBezTo>
                        <a:pt x="13" y="21"/>
                        <a:pt x="15" y="24"/>
                        <a:pt x="14" y="28"/>
                      </a:cubicBezTo>
                      <a:cubicBezTo>
                        <a:pt x="12" y="31"/>
                        <a:pt x="8" y="33"/>
                        <a:pt x="5" y="34"/>
                      </a:cubicBezTo>
                      <a:cubicBezTo>
                        <a:pt x="3" y="36"/>
                        <a:pt x="0" y="40"/>
                        <a:pt x="2" y="43"/>
                      </a:cubicBezTo>
                      <a:cubicBezTo>
                        <a:pt x="3" y="46"/>
                        <a:pt x="10" y="47"/>
                        <a:pt x="13" y="48"/>
                      </a:cubicBezTo>
                      <a:cubicBezTo>
                        <a:pt x="21" y="51"/>
                        <a:pt x="30" y="51"/>
                        <a:pt x="31" y="60"/>
                      </a:cubicBezTo>
                      <a:cubicBezTo>
                        <a:pt x="32" y="64"/>
                        <a:pt x="31" y="68"/>
                        <a:pt x="35" y="70"/>
                      </a:cubicBezTo>
                      <a:cubicBezTo>
                        <a:pt x="37" y="71"/>
                        <a:pt x="40" y="71"/>
                        <a:pt x="43" y="72"/>
                      </a:cubicBezTo>
                      <a:cubicBezTo>
                        <a:pt x="45" y="72"/>
                        <a:pt x="46" y="74"/>
                        <a:pt x="48" y="75"/>
                      </a:cubicBezTo>
                      <a:cubicBezTo>
                        <a:pt x="51" y="78"/>
                        <a:pt x="55" y="81"/>
                        <a:pt x="59" y="82"/>
                      </a:cubicBezTo>
                      <a:cubicBezTo>
                        <a:pt x="63" y="83"/>
                        <a:pt x="67" y="82"/>
                        <a:pt x="71" y="82"/>
                      </a:cubicBezTo>
                      <a:cubicBezTo>
                        <a:pt x="75" y="82"/>
                        <a:pt x="77" y="81"/>
                        <a:pt x="81" y="79"/>
                      </a:cubicBezTo>
                      <a:cubicBezTo>
                        <a:pt x="84" y="77"/>
                        <a:pt x="89" y="75"/>
                        <a:pt x="90" y="73"/>
                      </a:cubicBezTo>
                      <a:cubicBezTo>
                        <a:pt x="94" y="65"/>
                        <a:pt x="78" y="60"/>
                        <a:pt x="74" y="56"/>
                      </a:cubicBezTo>
                      <a:cubicBezTo>
                        <a:pt x="72" y="53"/>
                        <a:pt x="71" y="50"/>
                        <a:pt x="69" y="47"/>
                      </a:cubicBezTo>
                      <a:cubicBezTo>
                        <a:pt x="66" y="42"/>
                        <a:pt x="63" y="38"/>
                        <a:pt x="63"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4" name="Freeform 135"/>
                <p:cNvSpPr/>
                <p:nvPr/>
              </p:nvSpPr>
              <p:spPr bwMode="auto">
                <a:xfrm>
                  <a:off x="4035419" y="606425"/>
                  <a:ext cx="66675" cy="68262"/>
                </a:xfrm>
                <a:custGeom>
                  <a:avLst/>
                  <a:gdLst/>
                  <a:ahLst/>
                  <a:cxnLst>
                    <a:cxn ang="0">
                      <a:pos x="0" y="7"/>
                    </a:cxn>
                    <a:cxn ang="0">
                      <a:pos x="24" y="19"/>
                    </a:cxn>
                    <a:cxn ang="0">
                      <a:pos x="15" y="22"/>
                    </a:cxn>
                    <a:cxn ang="0">
                      <a:pos x="2" y="12"/>
                    </a:cxn>
                    <a:cxn ang="0">
                      <a:pos x="0" y="7"/>
                    </a:cxn>
                  </a:cxnLst>
                  <a:rect l="0" t="0" r="r" b="b"/>
                  <a:pathLst>
                    <a:path w="25" h="26">
                      <a:moveTo>
                        <a:pt x="0" y="7"/>
                      </a:moveTo>
                      <a:cubicBezTo>
                        <a:pt x="10" y="0"/>
                        <a:pt x="25" y="6"/>
                        <a:pt x="24" y="19"/>
                      </a:cubicBezTo>
                      <a:cubicBezTo>
                        <a:pt x="24" y="24"/>
                        <a:pt x="19" y="26"/>
                        <a:pt x="15" y="22"/>
                      </a:cubicBezTo>
                      <a:cubicBezTo>
                        <a:pt x="10" y="19"/>
                        <a:pt x="7" y="15"/>
                        <a:pt x="2" y="12"/>
                      </a:cubicBezTo>
                      <a:lnTo>
                        <a:pt x="0" y="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5" name="Freeform 136"/>
                <p:cNvSpPr/>
                <p:nvPr/>
              </p:nvSpPr>
              <p:spPr bwMode="auto">
                <a:xfrm>
                  <a:off x="3632194" y="679450"/>
                  <a:ext cx="96837" cy="68262"/>
                </a:xfrm>
                <a:custGeom>
                  <a:avLst/>
                  <a:gdLst/>
                  <a:ahLst/>
                  <a:cxnLst>
                    <a:cxn ang="0">
                      <a:pos x="21" y="2"/>
                    </a:cxn>
                    <a:cxn ang="0">
                      <a:pos x="4" y="5"/>
                    </a:cxn>
                    <a:cxn ang="0">
                      <a:pos x="7" y="22"/>
                    </a:cxn>
                    <a:cxn ang="0">
                      <a:pos x="21" y="2"/>
                    </a:cxn>
                  </a:cxnLst>
                  <a:rect l="0" t="0" r="r" b="b"/>
                  <a:pathLst>
                    <a:path w="37" h="26">
                      <a:moveTo>
                        <a:pt x="21" y="2"/>
                      </a:moveTo>
                      <a:cubicBezTo>
                        <a:pt x="16" y="0"/>
                        <a:pt x="8" y="0"/>
                        <a:pt x="4" y="5"/>
                      </a:cubicBezTo>
                      <a:cubicBezTo>
                        <a:pt x="0" y="10"/>
                        <a:pt x="1" y="19"/>
                        <a:pt x="7" y="22"/>
                      </a:cubicBezTo>
                      <a:cubicBezTo>
                        <a:pt x="16" y="26"/>
                        <a:pt x="37" y="8"/>
                        <a:pt x="21"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6" name="Freeform 137"/>
                <p:cNvSpPr/>
                <p:nvPr/>
              </p:nvSpPr>
              <p:spPr bwMode="auto">
                <a:xfrm>
                  <a:off x="3794119" y="534987"/>
                  <a:ext cx="42862" cy="34925"/>
                </a:xfrm>
                <a:custGeom>
                  <a:avLst/>
                  <a:gdLst/>
                  <a:ahLst/>
                  <a:cxnLst>
                    <a:cxn ang="0">
                      <a:pos x="8" y="1"/>
                    </a:cxn>
                    <a:cxn ang="0">
                      <a:pos x="1" y="6"/>
                    </a:cxn>
                    <a:cxn ang="0">
                      <a:pos x="9" y="12"/>
                    </a:cxn>
                    <a:cxn ang="0">
                      <a:pos x="15" y="10"/>
                    </a:cxn>
                    <a:cxn ang="0">
                      <a:pos x="8" y="1"/>
                    </a:cxn>
                  </a:cxnLst>
                  <a:rect l="0" t="0" r="r" b="b"/>
                  <a:pathLst>
                    <a:path w="16" h="13">
                      <a:moveTo>
                        <a:pt x="8" y="1"/>
                      </a:moveTo>
                      <a:cubicBezTo>
                        <a:pt x="4" y="0"/>
                        <a:pt x="0" y="1"/>
                        <a:pt x="1" y="6"/>
                      </a:cubicBezTo>
                      <a:cubicBezTo>
                        <a:pt x="2" y="9"/>
                        <a:pt x="6" y="11"/>
                        <a:pt x="9" y="12"/>
                      </a:cubicBezTo>
                      <a:cubicBezTo>
                        <a:pt x="12" y="13"/>
                        <a:pt x="15" y="13"/>
                        <a:pt x="15" y="10"/>
                      </a:cubicBezTo>
                      <a:cubicBezTo>
                        <a:pt x="16" y="6"/>
                        <a:pt x="10" y="3"/>
                        <a:pt x="8"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7" name="Freeform 138"/>
                <p:cNvSpPr/>
                <p:nvPr/>
              </p:nvSpPr>
              <p:spPr bwMode="auto">
                <a:xfrm>
                  <a:off x="4497380" y="381000"/>
                  <a:ext cx="66675" cy="25400"/>
                </a:xfrm>
                <a:custGeom>
                  <a:avLst/>
                  <a:gdLst/>
                  <a:ahLst/>
                  <a:cxnLst>
                    <a:cxn ang="0">
                      <a:pos x="13" y="2"/>
                    </a:cxn>
                    <a:cxn ang="0">
                      <a:pos x="19" y="4"/>
                    </a:cxn>
                    <a:cxn ang="0">
                      <a:pos x="7" y="9"/>
                    </a:cxn>
                    <a:cxn ang="0">
                      <a:pos x="2" y="3"/>
                    </a:cxn>
                    <a:cxn ang="0">
                      <a:pos x="13" y="2"/>
                    </a:cxn>
                  </a:cxnLst>
                  <a:rect l="0" t="0" r="r" b="b"/>
                  <a:pathLst>
                    <a:path w="25" h="10">
                      <a:moveTo>
                        <a:pt x="13" y="2"/>
                      </a:moveTo>
                      <a:cubicBezTo>
                        <a:pt x="14" y="2"/>
                        <a:pt x="19" y="4"/>
                        <a:pt x="19" y="4"/>
                      </a:cubicBezTo>
                      <a:cubicBezTo>
                        <a:pt x="25" y="9"/>
                        <a:pt x="9" y="10"/>
                        <a:pt x="7" y="9"/>
                      </a:cubicBezTo>
                      <a:cubicBezTo>
                        <a:pt x="5" y="9"/>
                        <a:pt x="0" y="6"/>
                        <a:pt x="2" y="3"/>
                      </a:cubicBezTo>
                      <a:cubicBezTo>
                        <a:pt x="3" y="0"/>
                        <a:pt x="10" y="1"/>
                        <a:pt x="13"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8" name="Freeform 139"/>
                <p:cNvSpPr/>
                <p:nvPr/>
              </p:nvSpPr>
              <p:spPr bwMode="auto">
                <a:xfrm>
                  <a:off x="4760905" y="441325"/>
                  <a:ext cx="65087" cy="28575"/>
                </a:xfrm>
                <a:custGeom>
                  <a:avLst/>
                  <a:gdLst/>
                  <a:ahLst/>
                  <a:cxnLst>
                    <a:cxn ang="0">
                      <a:pos x="1" y="11"/>
                    </a:cxn>
                    <a:cxn ang="0">
                      <a:pos x="12" y="0"/>
                    </a:cxn>
                    <a:cxn ang="0">
                      <a:pos x="25" y="5"/>
                    </a:cxn>
                    <a:cxn ang="0">
                      <a:pos x="13" y="8"/>
                    </a:cxn>
                    <a:cxn ang="0">
                      <a:pos x="2" y="11"/>
                    </a:cxn>
                    <a:cxn ang="0">
                      <a:pos x="1" y="11"/>
                    </a:cxn>
                  </a:cxnLst>
                  <a:rect l="0" t="0" r="r" b="b"/>
                  <a:pathLst>
                    <a:path w="25" h="11">
                      <a:moveTo>
                        <a:pt x="1" y="11"/>
                      </a:moveTo>
                      <a:cubicBezTo>
                        <a:pt x="0" y="6"/>
                        <a:pt x="8" y="1"/>
                        <a:pt x="12" y="0"/>
                      </a:cubicBezTo>
                      <a:cubicBezTo>
                        <a:pt x="16" y="0"/>
                        <a:pt x="24" y="0"/>
                        <a:pt x="25" y="5"/>
                      </a:cubicBezTo>
                      <a:cubicBezTo>
                        <a:pt x="21" y="6"/>
                        <a:pt x="17" y="7"/>
                        <a:pt x="13" y="8"/>
                      </a:cubicBezTo>
                      <a:cubicBezTo>
                        <a:pt x="10" y="8"/>
                        <a:pt x="4" y="9"/>
                        <a:pt x="2" y="11"/>
                      </a:cubicBezTo>
                      <a:lnTo>
                        <a:pt x="1"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9" name="Freeform 140"/>
                <p:cNvSpPr/>
                <p:nvPr/>
              </p:nvSpPr>
              <p:spPr bwMode="auto">
                <a:xfrm>
                  <a:off x="4829167" y="414337"/>
                  <a:ext cx="47625" cy="39687"/>
                </a:xfrm>
                <a:custGeom>
                  <a:avLst/>
                  <a:gdLst/>
                  <a:ahLst/>
                  <a:cxnLst>
                    <a:cxn ang="0">
                      <a:pos x="8" y="2"/>
                    </a:cxn>
                    <a:cxn ang="0">
                      <a:pos x="14" y="6"/>
                    </a:cxn>
                    <a:cxn ang="0">
                      <a:pos x="12" y="14"/>
                    </a:cxn>
                    <a:cxn ang="0">
                      <a:pos x="8" y="2"/>
                    </a:cxn>
                  </a:cxnLst>
                  <a:rect l="0" t="0" r="r" b="b"/>
                  <a:pathLst>
                    <a:path w="18" h="15">
                      <a:moveTo>
                        <a:pt x="8" y="2"/>
                      </a:moveTo>
                      <a:cubicBezTo>
                        <a:pt x="12" y="0"/>
                        <a:pt x="13" y="3"/>
                        <a:pt x="14" y="6"/>
                      </a:cubicBezTo>
                      <a:cubicBezTo>
                        <a:pt x="16" y="11"/>
                        <a:pt x="18" y="14"/>
                        <a:pt x="12" y="14"/>
                      </a:cubicBezTo>
                      <a:cubicBezTo>
                        <a:pt x="3" y="15"/>
                        <a:pt x="0" y="7"/>
                        <a:pt x="8"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0" name="Freeform 141"/>
                <p:cNvSpPr/>
                <p:nvPr/>
              </p:nvSpPr>
              <p:spPr bwMode="auto">
                <a:xfrm>
                  <a:off x="5364154" y="-187325"/>
                  <a:ext cx="231775" cy="84137"/>
                </a:xfrm>
                <a:custGeom>
                  <a:avLst/>
                  <a:gdLst/>
                  <a:ahLst/>
                  <a:cxnLst>
                    <a:cxn ang="0">
                      <a:pos x="77" y="10"/>
                    </a:cxn>
                    <a:cxn ang="0">
                      <a:pos x="53" y="6"/>
                    </a:cxn>
                    <a:cxn ang="0">
                      <a:pos x="26" y="8"/>
                    </a:cxn>
                    <a:cxn ang="0">
                      <a:pos x="3" y="16"/>
                    </a:cxn>
                    <a:cxn ang="0">
                      <a:pos x="4" y="24"/>
                    </a:cxn>
                    <a:cxn ang="0">
                      <a:pos x="16" y="30"/>
                    </a:cxn>
                    <a:cxn ang="0">
                      <a:pos x="34" y="27"/>
                    </a:cxn>
                    <a:cxn ang="0">
                      <a:pos x="54" y="24"/>
                    </a:cxn>
                    <a:cxn ang="0">
                      <a:pos x="88" y="16"/>
                    </a:cxn>
                    <a:cxn ang="0">
                      <a:pos x="77" y="10"/>
                    </a:cxn>
                  </a:cxnLst>
                  <a:rect l="0" t="0" r="r" b="b"/>
                  <a:pathLst>
                    <a:path w="88" h="32">
                      <a:moveTo>
                        <a:pt x="77" y="10"/>
                      </a:moveTo>
                      <a:cubicBezTo>
                        <a:pt x="68" y="10"/>
                        <a:pt x="60" y="10"/>
                        <a:pt x="53" y="6"/>
                      </a:cubicBezTo>
                      <a:cubicBezTo>
                        <a:pt x="43" y="0"/>
                        <a:pt x="35" y="4"/>
                        <a:pt x="26" y="8"/>
                      </a:cubicBezTo>
                      <a:cubicBezTo>
                        <a:pt x="19" y="12"/>
                        <a:pt x="10" y="12"/>
                        <a:pt x="3" y="16"/>
                      </a:cubicBezTo>
                      <a:cubicBezTo>
                        <a:pt x="0" y="19"/>
                        <a:pt x="0" y="22"/>
                        <a:pt x="4" y="24"/>
                      </a:cubicBezTo>
                      <a:cubicBezTo>
                        <a:pt x="7" y="26"/>
                        <a:pt x="13" y="29"/>
                        <a:pt x="16" y="30"/>
                      </a:cubicBezTo>
                      <a:cubicBezTo>
                        <a:pt x="24" y="32"/>
                        <a:pt x="27" y="30"/>
                        <a:pt x="34" y="27"/>
                      </a:cubicBezTo>
                      <a:cubicBezTo>
                        <a:pt x="40" y="25"/>
                        <a:pt x="47" y="24"/>
                        <a:pt x="54" y="24"/>
                      </a:cubicBezTo>
                      <a:cubicBezTo>
                        <a:pt x="65" y="24"/>
                        <a:pt x="81" y="26"/>
                        <a:pt x="88" y="16"/>
                      </a:cubicBezTo>
                      <a:lnTo>
                        <a:pt x="77"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1" name="Freeform 142"/>
                <p:cNvSpPr/>
                <p:nvPr/>
              </p:nvSpPr>
              <p:spPr bwMode="auto">
                <a:xfrm>
                  <a:off x="5426066" y="-98425"/>
                  <a:ext cx="261937" cy="106362"/>
                </a:xfrm>
                <a:custGeom>
                  <a:avLst/>
                  <a:gdLst/>
                  <a:ahLst/>
                  <a:cxnLst>
                    <a:cxn ang="0">
                      <a:pos x="50" y="31"/>
                    </a:cxn>
                    <a:cxn ang="0">
                      <a:pos x="79" y="39"/>
                    </a:cxn>
                    <a:cxn ang="0">
                      <a:pos x="93" y="23"/>
                    </a:cxn>
                    <a:cxn ang="0">
                      <a:pos x="89" y="2"/>
                    </a:cxn>
                    <a:cxn ang="0">
                      <a:pos x="55" y="1"/>
                    </a:cxn>
                    <a:cxn ang="0">
                      <a:pos x="30" y="3"/>
                    </a:cxn>
                    <a:cxn ang="0">
                      <a:pos x="8" y="14"/>
                    </a:cxn>
                    <a:cxn ang="0">
                      <a:pos x="20" y="26"/>
                    </a:cxn>
                    <a:cxn ang="0">
                      <a:pos x="50" y="31"/>
                    </a:cxn>
                  </a:cxnLst>
                  <a:rect l="0" t="0" r="r" b="b"/>
                  <a:pathLst>
                    <a:path w="100" h="40">
                      <a:moveTo>
                        <a:pt x="50" y="31"/>
                      </a:moveTo>
                      <a:cubicBezTo>
                        <a:pt x="59" y="34"/>
                        <a:pt x="69" y="39"/>
                        <a:pt x="79" y="39"/>
                      </a:cubicBezTo>
                      <a:cubicBezTo>
                        <a:pt x="89" y="40"/>
                        <a:pt x="91" y="31"/>
                        <a:pt x="93" y="23"/>
                      </a:cubicBezTo>
                      <a:cubicBezTo>
                        <a:pt x="95" y="16"/>
                        <a:pt x="100" y="3"/>
                        <a:pt x="89" y="2"/>
                      </a:cubicBezTo>
                      <a:cubicBezTo>
                        <a:pt x="78" y="2"/>
                        <a:pt x="67" y="1"/>
                        <a:pt x="55" y="1"/>
                      </a:cubicBezTo>
                      <a:cubicBezTo>
                        <a:pt x="46" y="1"/>
                        <a:pt x="38" y="0"/>
                        <a:pt x="30" y="3"/>
                      </a:cubicBezTo>
                      <a:cubicBezTo>
                        <a:pt x="22" y="6"/>
                        <a:pt x="14" y="9"/>
                        <a:pt x="8" y="14"/>
                      </a:cubicBezTo>
                      <a:cubicBezTo>
                        <a:pt x="0" y="22"/>
                        <a:pt x="15" y="25"/>
                        <a:pt x="20" y="26"/>
                      </a:cubicBezTo>
                      <a:cubicBezTo>
                        <a:pt x="30" y="29"/>
                        <a:pt x="40" y="28"/>
                        <a:pt x="50"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2" name="Freeform 143"/>
                <p:cNvSpPr/>
                <p:nvPr/>
              </p:nvSpPr>
              <p:spPr bwMode="auto">
                <a:xfrm>
                  <a:off x="5656253" y="-47625"/>
                  <a:ext cx="241300" cy="95250"/>
                </a:xfrm>
                <a:custGeom>
                  <a:avLst/>
                  <a:gdLst/>
                  <a:ahLst/>
                  <a:cxnLst>
                    <a:cxn ang="0">
                      <a:pos x="45" y="33"/>
                    </a:cxn>
                    <a:cxn ang="0">
                      <a:pos x="73" y="28"/>
                    </a:cxn>
                    <a:cxn ang="0">
                      <a:pos x="91" y="17"/>
                    </a:cxn>
                    <a:cxn ang="0">
                      <a:pos x="84" y="12"/>
                    </a:cxn>
                    <a:cxn ang="0">
                      <a:pos x="68" y="7"/>
                    </a:cxn>
                    <a:cxn ang="0">
                      <a:pos x="59" y="2"/>
                    </a:cxn>
                    <a:cxn ang="0">
                      <a:pos x="50" y="1"/>
                    </a:cxn>
                    <a:cxn ang="0">
                      <a:pos x="40" y="1"/>
                    </a:cxn>
                    <a:cxn ang="0">
                      <a:pos x="27" y="5"/>
                    </a:cxn>
                    <a:cxn ang="0">
                      <a:pos x="18" y="12"/>
                    </a:cxn>
                    <a:cxn ang="0">
                      <a:pos x="12" y="21"/>
                    </a:cxn>
                    <a:cxn ang="0">
                      <a:pos x="6" y="28"/>
                    </a:cxn>
                    <a:cxn ang="0">
                      <a:pos x="0" y="34"/>
                    </a:cxn>
                    <a:cxn ang="0">
                      <a:pos x="22" y="34"/>
                    </a:cxn>
                    <a:cxn ang="0">
                      <a:pos x="34" y="31"/>
                    </a:cxn>
                    <a:cxn ang="0">
                      <a:pos x="45" y="33"/>
                    </a:cxn>
                  </a:cxnLst>
                  <a:rect l="0" t="0" r="r" b="b"/>
                  <a:pathLst>
                    <a:path w="92" h="36">
                      <a:moveTo>
                        <a:pt x="45" y="33"/>
                      </a:moveTo>
                      <a:cubicBezTo>
                        <a:pt x="54" y="34"/>
                        <a:pt x="64" y="28"/>
                        <a:pt x="73" y="28"/>
                      </a:cubicBezTo>
                      <a:cubicBezTo>
                        <a:pt x="79" y="27"/>
                        <a:pt x="92" y="26"/>
                        <a:pt x="91" y="17"/>
                      </a:cubicBezTo>
                      <a:cubicBezTo>
                        <a:pt x="91" y="12"/>
                        <a:pt x="88" y="13"/>
                        <a:pt x="84" y="12"/>
                      </a:cubicBezTo>
                      <a:cubicBezTo>
                        <a:pt x="79" y="11"/>
                        <a:pt x="73" y="9"/>
                        <a:pt x="68" y="7"/>
                      </a:cubicBezTo>
                      <a:cubicBezTo>
                        <a:pt x="65" y="5"/>
                        <a:pt x="62" y="3"/>
                        <a:pt x="59" y="2"/>
                      </a:cubicBezTo>
                      <a:cubicBezTo>
                        <a:pt x="56" y="1"/>
                        <a:pt x="53" y="2"/>
                        <a:pt x="50" y="1"/>
                      </a:cubicBezTo>
                      <a:cubicBezTo>
                        <a:pt x="46" y="1"/>
                        <a:pt x="43" y="0"/>
                        <a:pt x="40" y="1"/>
                      </a:cubicBezTo>
                      <a:cubicBezTo>
                        <a:pt x="35" y="1"/>
                        <a:pt x="31" y="3"/>
                        <a:pt x="27" y="5"/>
                      </a:cubicBezTo>
                      <a:cubicBezTo>
                        <a:pt x="24" y="7"/>
                        <a:pt x="21" y="9"/>
                        <a:pt x="18" y="12"/>
                      </a:cubicBezTo>
                      <a:cubicBezTo>
                        <a:pt x="15" y="15"/>
                        <a:pt x="14" y="18"/>
                        <a:pt x="12" y="21"/>
                      </a:cubicBezTo>
                      <a:cubicBezTo>
                        <a:pt x="10" y="23"/>
                        <a:pt x="8" y="26"/>
                        <a:pt x="6" y="28"/>
                      </a:cubicBezTo>
                      <a:cubicBezTo>
                        <a:pt x="4" y="30"/>
                        <a:pt x="1" y="32"/>
                        <a:pt x="0" y="34"/>
                      </a:cubicBezTo>
                      <a:cubicBezTo>
                        <a:pt x="7" y="36"/>
                        <a:pt x="15" y="36"/>
                        <a:pt x="22" y="34"/>
                      </a:cubicBezTo>
                      <a:cubicBezTo>
                        <a:pt x="26" y="33"/>
                        <a:pt x="30" y="31"/>
                        <a:pt x="34" y="31"/>
                      </a:cubicBezTo>
                      <a:cubicBezTo>
                        <a:pt x="38" y="30"/>
                        <a:pt x="41" y="33"/>
                        <a:pt x="45"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3" name="Freeform 144"/>
                <p:cNvSpPr/>
                <p:nvPr/>
              </p:nvSpPr>
              <p:spPr bwMode="auto">
                <a:xfrm>
                  <a:off x="5322879" y="-100013"/>
                  <a:ext cx="95250" cy="41275"/>
                </a:xfrm>
                <a:custGeom>
                  <a:avLst/>
                  <a:gdLst/>
                  <a:ahLst/>
                  <a:cxnLst>
                    <a:cxn ang="0">
                      <a:pos x="31" y="10"/>
                    </a:cxn>
                    <a:cxn ang="0">
                      <a:pos x="23" y="2"/>
                    </a:cxn>
                    <a:cxn ang="0">
                      <a:pos x="15" y="1"/>
                    </a:cxn>
                    <a:cxn ang="0">
                      <a:pos x="6" y="1"/>
                    </a:cxn>
                    <a:cxn ang="0">
                      <a:pos x="12" y="14"/>
                    </a:cxn>
                    <a:cxn ang="0">
                      <a:pos x="31" y="10"/>
                    </a:cxn>
                  </a:cxnLst>
                  <a:rect l="0" t="0" r="r" b="b"/>
                  <a:pathLst>
                    <a:path w="36" h="16">
                      <a:moveTo>
                        <a:pt x="31" y="10"/>
                      </a:moveTo>
                      <a:cubicBezTo>
                        <a:pt x="36" y="3"/>
                        <a:pt x="29" y="4"/>
                        <a:pt x="23" y="2"/>
                      </a:cubicBezTo>
                      <a:cubicBezTo>
                        <a:pt x="20" y="2"/>
                        <a:pt x="18" y="1"/>
                        <a:pt x="15" y="1"/>
                      </a:cubicBezTo>
                      <a:cubicBezTo>
                        <a:pt x="13" y="1"/>
                        <a:pt x="8" y="0"/>
                        <a:pt x="6" y="1"/>
                      </a:cubicBezTo>
                      <a:cubicBezTo>
                        <a:pt x="0" y="4"/>
                        <a:pt x="8" y="12"/>
                        <a:pt x="12" y="14"/>
                      </a:cubicBezTo>
                      <a:cubicBezTo>
                        <a:pt x="17" y="16"/>
                        <a:pt x="28" y="16"/>
                        <a:pt x="31"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4" name="Freeform 145"/>
                <p:cNvSpPr/>
                <p:nvPr/>
              </p:nvSpPr>
              <p:spPr bwMode="auto">
                <a:xfrm>
                  <a:off x="5287954" y="-187325"/>
                  <a:ext cx="66675" cy="19050"/>
                </a:xfrm>
                <a:custGeom>
                  <a:avLst/>
                  <a:gdLst/>
                  <a:ahLst/>
                  <a:cxnLst>
                    <a:cxn ang="0">
                      <a:pos x="0" y="4"/>
                    </a:cxn>
                    <a:cxn ang="0">
                      <a:pos x="12" y="1"/>
                    </a:cxn>
                    <a:cxn ang="0">
                      <a:pos x="25" y="5"/>
                    </a:cxn>
                    <a:cxn ang="0">
                      <a:pos x="3" y="7"/>
                    </a:cxn>
                    <a:cxn ang="0">
                      <a:pos x="0" y="4"/>
                    </a:cxn>
                  </a:cxnLst>
                  <a:rect l="0" t="0" r="r" b="b"/>
                  <a:pathLst>
                    <a:path w="25" h="7">
                      <a:moveTo>
                        <a:pt x="0" y="4"/>
                      </a:moveTo>
                      <a:cubicBezTo>
                        <a:pt x="3" y="1"/>
                        <a:pt x="8" y="1"/>
                        <a:pt x="12" y="1"/>
                      </a:cubicBezTo>
                      <a:cubicBezTo>
                        <a:pt x="16" y="1"/>
                        <a:pt x="24" y="0"/>
                        <a:pt x="25" y="5"/>
                      </a:cubicBezTo>
                      <a:cubicBezTo>
                        <a:pt x="17" y="5"/>
                        <a:pt x="10" y="7"/>
                        <a:pt x="3" y="7"/>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5" name="Freeform 146"/>
                <p:cNvSpPr/>
                <p:nvPr/>
              </p:nvSpPr>
              <p:spPr bwMode="auto">
                <a:xfrm>
                  <a:off x="7113576" y="201612"/>
                  <a:ext cx="360362" cy="112712"/>
                </a:xfrm>
                <a:custGeom>
                  <a:avLst/>
                  <a:gdLst/>
                  <a:ahLst/>
                  <a:cxnLst>
                    <a:cxn ang="0">
                      <a:pos x="27" y="38"/>
                    </a:cxn>
                    <a:cxn ang="0">
                      <a:pos x="37" y="38"/>
                    </a:cxn>
                    <a:cxn ang="0">
                      <a:pos x="47" y="36"/>
                    </a:cxn>
                    <a:cxn ang="0">
                      <a:pos x="71" y="38"/>
                    </a:cxn>
                    <a:cxn ang="0">
                      <a:pos x="83" y="39"/>
                    </a:cxn>
                    <a:cxn ang="0">
                      <a:pos x="95" y="42"/>
                    </a:cxn>
                    <a:cxn ang="0">
                      <a:pos x="113" y="36"/>
                    </a:cxn>
                    <a:cxn ang="0">
                      <a:pos x="104" y="28"/>
                    </a:cxn>
                    <a:cxn ang="0">
                      <a:pos x="94" y="19"/>
                    </a:cxn>
                    <a:cxn ang="0">
                      <a:pos x="107" y="19"/>
                    </a:cxn>
                    <a:cxn ang="0">
                      <a:pos x="119" y="20"/>
                    </a:cxn>
                    <a:cxn ang="0">
                      <a:pos x="131" y="6"/>
                    </a:cxn>
                    <a:cxn ang="0">
                      <a:pos x="107" y="3"/>
                    </a:cxn>
                    <a:cxn ang="0">
                      <a:pos x="95" y="5"/>
                    </a:cxn>
                    <a:cxn ang="0">
                      <a:pos x="84" y="2"/>
                    </a:cxn>
                    <a:cxn ang="0">
                      <a:pos x="64" y="1"/>
                    </a:cxn>
                    <a:cxn ang="0">
                      <a:pos x="70" y="11"/>
                    </a:cxn>
                    <a:cxn ang="0">
                      <a:pos x="73" y="20"/>
                    </a:cxn>
                    <a:cxn ang="0">
                      <a:pos x="63" y="20"/>
                    </a:cxn>
                    <a:cxn ang="0">
                      <a:pos x="53" y="16"/>
                    </a:cxn>
                    <a:cxn ang="0">
                      <a:pos x="30" y="11"/>
                    </a:cxn>
                    <a:cxn ang="0">
                      <a:pos x="9" y="17"/>
                    </a:cxn>
                    <a:cxn ang="0">
                      <a:pos x="22" y="38"/>
                    </a:cxn>
                    <a:cxn ang="0">
                      <a:pos x="27" y="38"/>
                    </a:cxn>
                  </a:cxnLst>
                  <a:rect l="0" t="0" r="r" b="b"/>
                  <a:pathLst>
                    <a:path w="137" h="43">
                      <a:moveTo>
                        <a:pt x="27" y="38"/>
                      </a:moveTo>
                      <a:cubicBezTo>
                        <a:pt x="30" y="38"/>
                        <a:pt x="34" y="39"/>
                        <a:pt x="37" y="38"/>
                      </a:cubicBezTo>
                      <a:cubicBezTo>
                        <a:pt x="40" y="38"/>
                        <a:pt x="43" y="36"/>
                        <a:pt x="47" y="36"/>
                      </a:cubicBezTo>
                      <a:cubicBezTo>
                        <a:pt x="56" y="35"/>
                        <a:pt x="63" y="37"/>
                        <a:pt x="71" y="38"/>
                      </a:cubicBezTo>
                      <a:cubicBezTo>
                        <a:pt x="75" y="38"/>
                        <a:pt x="79" y="38"/>
                        <a:pt x="83" y="39"/>
                      </a:cubicBezTo>
                      <a:cubicBezTo>
                        <a:pt x="87" y="40"/>
                        <a:pt x="91" y="42"/>
                        <a:pt x="95" y="42"/>
                      </a:cubicBezTo>
                      <a:cubicBezTo>
                        <a:pt x="99" y="43"/>
                        <a:pt x="113" y="42"/>
                        <a:pt x="113" y="36"/>
                      </a:cubicBezTo>
                      <a:cubicBezTo>
                        <a:pt x="113" y="32"/>
                        <a:pt x="107" y="30"/>
                        <a:pt x="104" y="28"/>
                      </a:cubicBezTo>
                      <a:cubicBezTo>
                        <a:pt x="102" y="27"/>
                        <a:pt x="93" y="21"/>
                        <a:pt x="94" y="19"/>
                      </a:cubicBezTo>
                      <a:cubicBezTo>
                        <a:pt x="99" y="19"/>
                        <a:pt x="102" y="18"/>
                        <a:pt x="107" y="19"/>
                      </a:cubicBezTo>
                      <a:cubicBezTo>
                        <a:pt x="111" y="20"/>
                        <a:pt x="115" y="20"/>
                        <a:pt x="119" y="20"/>
                      </a:cubicBezTo>
                      <a:cubicBezTo>
                        <a:pt x="127" y="20"/>
                        <a:pt x="137" y="15"/>
                        <a:pt x="131" y="6"/>
                      </a:cubicBezTo>
                      <a:cubicBezTo>
                        <a:pt x="126" y="0"/>
                        <a:pt x="114" y="2"/>
                        <a:pt x="107" y="3"/>
                      </a:cubicBezTo>
                      <a:cubicBezTo>
                        <a:pt x="103" y="3"/>
                        <a:pt x="99" y="5"/>
                        <a:pt x="95" y="5"/>
                      </a:cubicBezTo>
                      <a:cubicBezTo>
                        <a:pt x="91" y="5"/>
                        <a:pt x="88" y="2"/>
                        <a:pt x="84" y="2"/>
                      </a:cubicBezTo>
                      <a:cubicBezTo>
                        <a:pt x="78" y="1"/>
                        <a:pt x="71" y="1"/>
                        <a:pt x="64" y="1"/>
                      </a:cubicBezTo>
                      <a:cubicBezTo>
                        <a:pt x="64" y="6"/>
                        <a:pt x="67" y="8"/>
                        <a:pt x="70" y="11"/>
                      </a:cubicBezTo>
                      <a:cubicBezTo>
                        <a:pt x="72" y="13"/>
                        <a:pt x="77" y="18"/>
                        <a:pt x="73" y="20"/>
                      </a:cubicBezTo>
                      <a:cubicBezTo>
                        <a:pt x="71" y="21"/>
                        <a:pt x="65" y="21"/>
                        <a:pt x="63" y="20"/>
                      </a:cubicBezTo>
                      <a:cubicBezTo>
                        <a:pt x="59" y="20"/>
                        <a:pt x="57" y="18"/>
                        <a:pt x="53" y="16"/>
                      </a:cubicBezTo>
                      <a:cubicBezTo>
                        <a:pt x="46" y="12"/>
                        <a:pt x="38" y="11"/>
                        <a:pt x="30" y="11"/>
                      </a:cubicBezTo>
                      <a:cubicBezTo>
                        <a:pt x="23" y="11"/>
                        <a:pt x="14" y="12"/>
                        <a:pt x="9" y="17"/>
                      </a:cubicBezTo>
                      <a:cubicBezTo>
                        <a:pt x="0" y="26"/>
                        <a:pt x="16" y="33"/>
                        <a:pt x="22" y="38"/>
                      </a:cubicBezTo>
                      <a:lnTo>
                        <a:pt x="27" y="3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6" name="Freeform 147"/>
                <p:cNvSpPr/>
                <p:nvPr/>
              </p:nvSpPr>
              <p:spPr bwMode="auto">
                <a:xfrm>
                  <a:off x="7486638" y="236537"/>
                  <a:ext cx="192087" cy="69850"/>
                </a:xfrm>
                <a:custGeom>
                  <a:avLst/>
                  <a:gdLst/>
                  <a:ahLst/>
                  <a:cxnLst>
                    <a:cxn ang="0">
                      <a:pos x="47" y="25"/>
                    </a:cxn>
                    <a:cxn ang="0">
                      <a:pos x="70" y="22"/>
                    </a:cxn>
                    <a:cxn ang="0">
                      <a:pos x="72" y="12"/>
                    </a:cxn>
                    <a:cxn ang="0">
                      <a:pos x="62" y="7"/>
                    </a:cxn>
                    <a:cxn ang="0">
                      <a:pos x="39" y="6"/>
                    </a:cxn>
                    <a:cxn ang="0">
                      <a:pos x="20" y="3"/>
                    </a:cxn>
                    <a:cxn ang="0">
                      <a:pos x="3" y="1"/>
                    </a:cxn>
                    <a:cxn ang="0">
                      <a:pos x="9" y="11"/>
                    </a:cxn>
                    <a:cxn ang="0">
                      <a:pos x="20" y="17"/>
                    </a:cxn>
                    <a:cxn ang="0">
                      <a:pos x="47" y="25"/>
                    </a:cxn>
                  </a:cxnLst>
                  <a:rect l="0" t="0" r="r" b="b"/>
                  <a:pathLst>
                    <a:path w="73" h="27">
                      <a:moveTo>
                        <a:pt x="47" y="25"/>
                      </a:moveTo>
                      <a:cubicBezTo>
                        <a:pt x="54" y="25"/>
                        <a:pt x="65" y="27"/>
                        <a:pt x="70" y="22"/>
                      </a:cubicBezTo>
                      <a:cubicBezTo>
                        <a:pt x="72" y="20"/>
                        <a:pt x="73" y="16"/>
                        <a:pt x="72" y="12"/>
                      </a:cubicBezTo>
                      <a:cubicBezTo>
                        <a:pt x="70" y="8"/>
                        <a:pt x="66" y="7"/>
                        <a:pt x="62" y="7"/>
                      </a:cubicBezTo>
                      <a:cubicBezTo>
                        <a:pt x="54" y="7"/>
                        <a:pt x="47" y="7"/>
                        <a:pt x="39" y="6"/>
                      </a:cubicBezTo>
                      <a:cubicBezTo>
                        <a:pt x="33" y="5"/>
                        <a:pt x="27" y="4"/>
                        <a:pt x="20" y="3"/>
                      </a:cubicBezTo>
                      <a:cubicBezTo>
                        <a:pt x="15" y="2"/>
                        <a:pt x="8" y="0"/>
                        <a:pt x="3" y="1"/>
                      </a:cubicBezTo>
                      <a:cubicBezTo>
                        <a:pt x="0" y="2"/>
                        <a:pt x="8" y="10"/>
                        <a:pt x="9" y="11"/>
                      </a:cubicBezTo>
                      <a:cubicBezTo>
                        <a:pt x="12" y="13"/>
                        <a:pt x="16" y="15"/>
                        <a:pt x="20" y="17"/>
                      </a:cubicBezTo>
                      <a:cubicBezTo>
                        <a:pt x="29" y="22"/>
                        <a:pt x="37" y="25"/>
                        <a:pt x="47"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7" name="Freeform 148"/>
                <p:cNvSpPr/>
                <p:nvPr/>
              </p:nvSpPr>
              <p:spPr bwMode="auto">
                <a:xfrm>
                  <a:off x="7256451" y="366712"/>
                  <a:ext cx="138112" cy="53975"/>
                </a:xfrm>
                <a:custGeom>
                  <a:avLst/>
                  <a:gdLst/>
                  <a:ahLst/>
                  <a:cxnLst>
                    <a:cxn ang="0">
                      <a:pos x="36" y="19"/>
                    </a:cxn>
                    <a:cxn ang="0">
                      <a:pos x="49" y="15"/>
                    </a:cxn>
                    <a:cxn ang="0">
                      <a:pos x="51" y="5"/>
                    </a:cxn>
                    <a:cxn ang="0">
                      <a:pos x="41" y="2"/>
                    </a:cxn>
                    <a:cxn ang="0">
                      <a:pos x="28" y="2"/>
                    </a:cxn>
                    <a:cxn ang="0">
                      <a:pos x="16" y="2"/>
                    </a:cxn>
                    <a:cxn ang="0">
                      <a:pos x="7" y="0"/>
                    </a:cxn>
                    <a:cxn ang="0">
                      <a:pos x="3" y="7"/>
                    </a:cxn>
                    <a:cxn ang="0">
                      <a:pos x="13" y="10"/>
                    </a:cxn>
                    <a:cxn ang="0">
                      <a:pos x="20" y="14"/>
                    </a:cxn>
                    <a:cxn ang="0">
                      <a:pos x="26" y="18"/>
                    </a:cxn>
                    <a:cxn ang="0">
                      <a:pos x="36" y="19"/>
                    </a:cxn>
                  </a:cxnLst>
                  <a:rect l="0" t="0" r="r" b="b"/>
                  <a:pathLst>
                    <a:path w="53" h="20">
                      <a:moveTo>
                        <a:pt x="36" y="19"/>
                      </a:moveTo>
                      <a:cubicBezTo>
                        <a:pt x="39" y="20"/>
                        <a:pt x="46" y="17"/>
                        <a:pt x="49" y="15"/>
                      </a:cubicBezTo>
                      <a:cubicBezTo>
                        <a:pt x="52" y="13"/>
                        <a:pt x="53" y="9"/>
                        <a:pt x="51" y="5"/>
                      </a:cubicBezTo>
                      <a:cubicBezTo>
                        <a:pt x="50" y="1"/>
                        <a:pt x="45" y="2"/>
                        <a:pt x="41" y="2"/>
                      </a:cubicBezTo>
                      <a:cubicBezTo>
                        <a:pt x="37" y="2"/>
                        <a:pt x="32" y="2"/>
                        <a:pt x="28" y="2"/>
                      </a:cubicBezTo>
                      <a:cubicBezTo>
                        <a:pt x="24" y="2"/>
                        <a:pt x="20" y="3"/>
                        <a:pt x="16" y="2"/>
                      </a:cubicBezTo>
                      <a:cubicBezTo>
                        <a:pt x="13" y="1"/>
                        <a:pt x="10" y="0"/>
                        <a:pt x="7" y="0"/>
                      </a:cubicBezTo>
                      <a:cubicBezTo>
                        <a:pt x="3" y="0"/>
                        <a:pt x="0" y="3"/>
                        <a:pt x="3" y="7"/>
                      </a:cubicBezTo>
                      <a:cubicBezTo>
                        <a:pt x="5" y="10"/>
                        <a:pt x="10" y="9"/>
                        <a:pt x="13" y="10"/>
                      </a:cubicBezTo>
                      <a:cubicBezTo>
                        <a:pt x="16" y="11"/>
                        <a:pt x="18" y="13"/>
                        <a:pt x="20" y="14"/>
                      </a:cubicBezTo>
                      <a:cubicBezTo>
                        <a:pt x="22" y="15"/>
                        <a:pt x="25" y="16"/>
                        <a:pt x="26" y="18"/>
                      </a:cubicBezTo>
                      <a:lnTo>
                        <a:pt x="36" y="1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8" name="Freeform 149"/>
                <p:cNvSpPr/>
                <p:nvPr/>
              </p:nvSpPr>
              <p:spPr bwMode="auto">
                <a:xfrm>
                  <a:off x="7075476" y="241300"/>
                  <a:ext cx="25400" cy="36512"/>
                </a:xfrm>
                <a:custGeom>
                  <a:avLst/>
                  <a:gdLst/>
                  <a:ahLst/>
                  <a:cxnLst>
                    <a:cxn ang="0">
                      <a:pos x="0" y="1"/>
                    </a:cxn>
                    <a:cxn ang="0">
                      <a:pos x="9" y="11"/>
                    </a:cxn>
                    <a:cxn ang="0">
                      <a:pos x="2" y="12"/>
                    </a:cxn>
                    <a:cxn ang="0">
                      <a:pos x="0" y="4"/>
                    </a:cxn>
                    <a:cxn ang="0">
                      <a:pos x="0" y="1"/>
                    </a:cxn>
                  </a:cxnLst>
                  <a:rect l="0" t="0" r="r" b="b"/>
                  <a:pathLst>
                    <a:path w="10" h="14">
                      <a:moveTo>
                        <a:pt x="0" y="1"/>
                      </a:moveTo>
                      <a:cubicBezTo>
                        <a:pt x="4" y="0"/>
                        <a:pt x="10" y="7"/>
                        <a:pt x="9" y="11"/>
                      </a:cubicBezTo>
                      <a:cubicBezTo>
                        <a:pt x="8" y="14"/>
                        <a:pt x="4" y="14"/>
                        <a:pt x="2" y="12"/>
                      </a:cubicBezTo>
                      <a:cubicBezTo>
                        <a:pt x="0" y="10"/>
                        <a:pt x="0" y="7"/>
                        <a:pt x="0"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9" name="Freeform 150"/>
                <p:cNvSpPr/>
                <p:nvPr/>
              </p:nvSpPr>
              <p:spPr bwMode="auto">
                <a:xfrm>
                  <a:off x="7075476" y="325437"/>
                  <a:ext cx="33337" cy="49212"/>
                </a:xfrm>
                <a:custGeom>
                  <a:avLst/>
                  <a:gdLst/>
                  <a:ahLst/>
                  <a:cxnLst>
                    <a:cxn ang="0">
                      <a:pos x="12" y="18"/>
                    </a:cxn>
                    <a:cxn ang="0">
                      <a:pos x="4" y="6"/>
                    </a:cxn>
                    <a:cxn ang="0">
                      <a:pos x="12" y="18"/>
                    </a:cxn>
                  </a:cxnLst>
                  <a:rect l="0" t="0" r="r" b="b"/>
                  <a:pathLst>
                    <a:path w="13" h="19">
                      <a:moveTo>
                        <a:pt x="12" y="18"/>
                      </a:moveTo>
                      <a:cubicBezTo>
                        <a:pt x="8" y="19"/>
                        <a:pt x="0" y="9"/>
                        <a:pt x="4" y="6"/>
                      </a:cubicBezTo>
                      <a:cubicBezTo>
                        <a:pt x="10" y="0"/>
                        <a:pt x="13" y="18"/>
                        <a:pt x="12"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0" name="Freeform 151"/>
                <p:cNvSpPr/>
                <p:nvPr/>
              </p:nvSpPr>
              <p:spPr bwMode="auto">
                <a:xfrm>
                  <a:off x="7264388" y="330200"/>
                  <a:ext cx="25400" cy="28575"/>
                </a:xfrm>
                <a:custGeom>
                  <a:avLst/>
                  <a:gdLst/>
                  <a:ahLst/>
                  <a:cxnLst>
                    <a:cxn ang="0">
                      <a:pos x="10" y="5"/>
                    </a:cxn>
                    <a:cxn ang="0">
                      <a:pos x="2" y="5"/>
                    </a:cxn>
                    <a:cxn ang="0">
                      <a:pos x="10" y="5"/>
                    </a:cxn>
                  </a:cxnLst>
                  <a:rect l="0" t="0" r="r" b="b"/>
                  <a:pathLst>
                    <a:path w="10" h="11">
                      <a:moveTo>
                        <a:pt x="10" y="5"/>
                      </a:moveTo>
                      <a:cubicBezTo>
                        <a:pt x="9" y="10"/>
                        <a:pt x="0" y="11"/>
                        <a:pt x="2" y="5"/>
                      </a:cubicBezTo>
                      <a:cubicBezTo>
                        <a:pt x="3" y="0"/>
                        <a:pt x="10" y="0"/>
                        <a:pt x="10"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1" name="Freeform 152"/>
                <p:cNvSpPr/>
                <p:nvPr/>
              </p:nvSpPr>
              <p:spPr bwMode="auto">
                <a:xfrm>
                  <a:off x="8770923" y="517525"/>
                  <a:ext cx="127000" cy="71437"/>
                </a:xfrm>
                <a:custGeom>
                  <a:avLst/>
                  <a:gdLst/>
                  <a:ahLst/>
                  <a:cxnLst>
                    <a:cxn ang="0">
                      <a:pos x="28" y="26"/>
                    </a:cxn>
                    <a:cxn ang="0">
                      <a:pos x="47" y="20"/>
                    </a:cxn>
                    <a:cxn ang="0">
                      <a:pos x="42" y="12"/>
                    </a:cxn>
                    <a:cxn ang="0">
                      <a:pos x="32" y="5"/>
                    </a:cxn>
                    <a:cxn ang="0">
                      <a:pos x="7" y="7"/>
                    </a:cxn>
                    <a:cxn ang="0">
                      <a:pos x="2" y="15"/>
                    </a:cxn>
                    <a:cxn ang="0">
                      <a:pos x="7" y="23"/>
                    </a:cxn>
                    <a:cxn ang="0">
                      <a:pos x="28" y="26"/>
                    </a:cxn>
                  </a:cxnLst>
                  <a:rect l="0" t="0" r="r" b="b"/>
                  <a:pathLst>
                    <a:path w="48" h="27">
                      <a:moveTo>
                        <a:pt x="28" y="26"/>
                      </a:moveTo>
                      <a:cubicBezTo>
                        <a:pt x="34" y="27"/>
                        <a:pt x="46" y="27"/>
                        <a:pt x="47" y="20"/>
                      </a:cubicBezTo>
                      <a:cubicBezTo>
                        <a:pt x="48" y="16"/>
                        <a:pt x="45" y="14"/>
                        <a:pt x="42" y="12"/>
                      </a:cubicBezTo>
                      <a:cubicBezTo>
                        <a:pt x="39" y="10"/>
                        <a:pt x="36" y="7"/>
                        <a:pt x="32" y="5"/>
                      </a:cubicBezTo>
                      <a:cubicBezTo>
                        <a:pt x="25" y="0"/>
                        <a:pt x="14" y="3"/>
                        <a:pt x="7" y="7"/>
                      </a:cubicBezTo>
                      <a:cubicBezTo>
                        <a:pt x="4" y="9"/>
                        <a:pt x="3" y="11"/>
                        <a:pt x="2" y="15"/>
                      </a:cubicBezTo>
                      <a:cubicBezTo>
                        <a:pt x="0" y="21"/>
                        <a:pt x="1" y="23"/>
                        <a:pt x="7" y="23"/>
                      </a:cubicBezTo>
                      <a:cubicBezTo>
                        <a:pt x="14" y="23"/>
                        <a:pt x="21" y="24"/>
                        <a:pt x="28"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2" name="Freeform 153"/>
                <p:cNvSpPr/>
                <p:nvPr/>
              </p:nvSpPr>
              <p:spPr bwMode="auto">
                <a:xfrm>
                  <a:off x="8343886" y="642937"/>
                  <a:ext cx="53975" cy="47625"/>
                </a:xfrm>
                <a:custGeom>
                  <a:avLst/>
                  <a:gdLst/>
                  <a:ahLst/>
                  <a:cxnLst>
                    <a:cxn ang="0">
                      <a:pos x="20" y="16"/>
                    </a:cxn>
                    <a:cxn ang="0">
                      <a:pos x="6" y="12"/>
                    </a:cxn>
                    <a:cxn ang="0">
                      <a:pos x="4" y="3"/>
                    </a:cxn>
                    <a:cxn ang="0">
                      <a:pos x="20" y="16"/>
                    </a:cxn>
                  </a:cxnLst>
                  <a:rect l="0" t="0" r="r" b="b"/>
                  <a:pathLst>
                    <a:path w="21" h="18">
                      <a:moveTo>
                        <a:pt x="20" y="16"/>
                      </a:moveTo>
                      <a:cubicBezTo>
                        <a:pt x="20" y="18"/>
                        <a:pt x="7" y="13"/>
                        <a:pt x="6" y="12"/>
                      </a:cubicBezTo>
                      <a:cubicBezTo>
                        <a:pt x="4" y="11"/>
                        <a:pt x="0" y="6"/>
                        <a:pt x="4" y="3"/>
                      </a:cubicBezTo>
                      <a:cubicBezTo>
                        <a:pt x="8" y="0"/>
                        <a:pt x="21" y="12"/>
                        <a:pt x="20" y="1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3" name="Freeform 154"/>
                <p:cNvSpPr/>
                <p:nvPr/>
              </p:nvSpPr>
              <p:spPr bwMode="auto">
                <a:xfrm>
                  <a:off x="13477853" y="2254249"/>
                  <a:ext cx="47625" cy="103187"/>
                </a:xfrm>
                <a:custGeom>
                  <a:avLst/>
                  <a:gdLst/>
                  <a:ahLst/>
                  <a:cxnLst>
                    <a:cxn ang="0">
                      <a:pos x="16" y="5"/>
                    </a:cxn>
                    <a:cxn ang="0">
                      <a:pos x="16" y="1"/>
                    </a:cxn>
                    <a:cxn ang="0">
                      <a:pos x="11" y="1"/>
                    </a:cxn>
                    <a:cxn ang="0">
                      <a:pos x="6" y="12"/>
                    </a:cxn>
                    <a:cxn ang="0">
                      <a:pos x="1" y="21"/>
                    </a:cxn>
                    <a:cxn ang="0">
                      <a:pos x="5" y="32"/>
                    </a:cxn>
                    <a:cxn ang="0">
                      <a:pos x="14" y="38"/>
                    </a:cxn>
                    <a:cxn ang="0">
                      <a:pos x="17" y="29"/>
                    </a:cxn>
                    <a:cxn ang="0">
                      <a:pos x="14" y="18"/>
                    </a:cxn>
                    <a:cxn ang="0">
                      <a:pos x="16" y="5"/>
                    </a:cxn>
                  </a:cxnLst>
                  <a:rect l="0" t="0" r="r" b="b"/>
                  <a:pathLst>
                    <a:path w="18" h="39">
                      <a:moveTo>
                        <a:pt x="16" y="5"/>
                      </a:moveTo>
                      <a:cubicBezTo>
                        <a:pt x="17" y="3"/>
                        <a:pt x="18" y="3"/>
                        <a:pt x="16" y="1"/>
                      </a:cubicBezTo>
                      <a:cubicBezTo>
                        <a:pt x="15" y="1"/>
                        <a:pt x="12" y="0"/>
                        <a:pt x="11" y="1"/>
                      </a:cubicBezTo>
                      <a:cubicBezTo>
                        <a:pt x="9" y="2"/>
                        <a:pt x="7" y="9"/>
                        <a:pt x="6" y="12"/>
                      </a:cubicBezTo>
                      <a:cubicBezTo>
                        <a:pt x="4" y="15"/>
                        <a:pt x="1" y="17"/>
                        <a:pt x="1" y="21"/>
                      </a:cubicBezTo>
                      <a:cubicBezTo>
                        <a:pt x="0" y="26"/>
                        <a:pt x="2" y="28"/>
                        <a:pt x="5" y="32"/>
                      </a:cubicBezTo>
                      <a:cubicBezTo>
                        <a:pt x="7" y="34"/>
                        <a:pt x="9" y="39"/>
                        <a:pt x="14" y="38"/>
                      </a:cubicBezTo>
                      <a:cubicBezTo>
                        <a:pt x="17" y="37"/>
                        <a:pt x="17" y="33"/>
                        <a:pt x="17" y="29"/>
                      </a:cubicBezTo>
                      <a:cubicBezTo>
                        <a:pt x="17" y="25"/>
                        <a:pt x="15" y="22"/>
                        <a:pt x="14" y="18"/>
                      </a:cubicBezTo>
                      <a:cubicBezTo>
                        <a:pt x="13" y="13"/>
                        <a:pt x="15" y="10"/>
                        <a:pt x="1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4" name="Freeform 155"/>
                <p:cNvSpPr/>
                <p:nvPr/>
              </p:nvSpPr>
              <p:spPr bwMode="auto">
                <a:xfrm>
                  <a:off x="13385778" y="2289174"/>
                  <a:ext cx="60325" cy="49212"/>
                </a:xfrm>
                <a:custGeom>
                  <a:avLst/>
                  <a:gdLst/>
                  <a:ahLst/>
                  <a:cxnLst>
                    <a:cxn ang="0">
                      <a:pos x="2" y="0"/>
                    </a:cxn>
                    <a:cxn ang="0">
                      <a:pos x="19" y="8"/>
                    </a:cxn>
                    <a:cxn ang="0">
                      <a:pos x="22" y="15"/>
                    </a:cxn>
                    <a:cxn ang="0">
                      <a:pos x="18" y="19"/>
                    </a:cxn>
                    <a:cxn ang="0">
                      <a:pos x="5" y="14"/>
                    </a:cxn>
                    <a:cxn ang="0">
                      <a:pos x="0" y="1"/>
                    </a:cxn>
                    <a:cxn ang="0">
                      <a:pos x="2" y="0"/>
                    </a:cxn>
                  </a:cxnLst>
                  <a:rect l="0" t="0" r="r" b="b"/>
                  <a:pathLst>
                    <a:path w="23" h="19">
                      <a:moveTo>
                        <a:pt x="2" y="0"/>
                      </a:moveTo>
                      <a:cubicBezTo>
                        <a:pt x="7" y="3"/>
                        <a:pt x="14" y="5"/>
                        <a:pt x="19" y="8"/>
                      </a:cubicBezTo>
                      <a:cubicBezTo>
                        <a:pt x="21" y="10"/>
                        <a:pt x="22" y="12"/>
                        <a:pt x="22" y="15"/>
                      </a:cubicBezTo>
                      <a:cubicBezTo>
                        <a:pt x="23" y="19"/>
                        <a:pt x="22" y="19"/>
                        <a:pt x="18" y="19"/>
                      </a:cubicBezTo>
                      <a:cubicBezTo>
                        <a:pt x="12" y="19"/>
                        <a:pt x="8" y="18"/>
                        <a:pt x="5" y="14"/>
                      </a:cubicBezTo>
                      <a:cubicBezTo>
                        <a:pt x="2" y="11"/>
                        <a:pt x="0" y="5"/>
                        <a:pt x="0" y="1"/>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5" name="Freeform 156"/>
                <p:cNvSpPr/>
                <p:nvPr/>
              </p:nvSpPr>
              <p:spPr bwMode="auto">
                <a:xfrm>
                  <a:off x="13368316" y="2081212"/>
                  <a:ext cx="120650" cy="85725"/>
                </a:xfrm>
                <a:custGeom>
                  <a:avLst/>
                  <a:gdLst/>
                  <a:ahLst/>
                  <a:cxnLst>
                    <a:cxn ang="0">
                      <a:pos x="2" y="5"/>
                    </a:cxn>
                    <a:cxn ang="0">
                      <a:pos x="17" y="23"/>
                    </a:cxn>
                    <a:cxn ang="0">
                      <a:pos x="40" y="33"/>
                    </a:cxn>
                    <a:cxn ang="0">
                      <a:pos x="39" y="26"/>
                    </a:cxn>
                    <a:cxn ang="0">
                      <a:pos x="2" y="5"/>
                    </a:cxn>
                  </a:cxnLst>
                  <a:rect l="0" t="0" r="r" b="b"/>
                  <a:pathLst>
                    <a:path w="46" h="33">
                      <a:moveTo>
                        <a:pt x="2" y="5"/>
                      </a:moveTo>
                      <a:cubicBezTo>
                        <a:pt x="0" y="13"/>
                        <a:pt x="10" y="20"/>
                        <a:pt x="17" y="23"/>
                      </a:cubicBezTo>
                      <a:cubicBezTo>
                        <a:pt x="24" y="26"/>
                        <a:pt x="31" y="33"/>
                        <a:pt x="40" y="33"/>
                      </a:cubicBezTo>
                      <a:cubicBezTo>
                        <a:pt x="46" y="33"/>
                        <a:pt x="42" y="29"/>
                        <a:pt x="39" y="26"/>
                      </a:cubicBezTo>
                      <a:cubicBezTo>
                        <a:pt x="36" y="23"/>
                        <a:pt x="3" y="0"/>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6" name="Freeform 157"/>
                <p:cNvSpPr/>
                <p:nvPr/>
              </p:nvSpPr>
              <p:spPr bwMode="auto">
                <a:xfrm>
                  <a:off x="13561990" y="2006599"/>
                  <a:ext cx="241300" cy="307975"/>
                </a:xfrm>
                <a:custGeom>
                  <a:avLst/>
                  <a:gdLst/>
                  <a:ahLst/>
                  <a:cxnLst>
                    <a:cxn ang="0">
                      <a:pos x="25" y="27"/>
                    </a:cxn>
                    <a:cxn ang="0">
                      <a:pos x="31" y="19"/>
                    </a:cxn>
                    <a:cxn ang="0">
                      <a:pos x="39" y="12"/>
                    </a:cxn>
                    <a:cxn ang="0">
                      <a:pos x="45" y="6"/>
                    </a:cxn>
                    <a:cxn ang="0">
                      <a:pos x="54" y="0"/>
                    </a:cxn>
                    <a:cxn ang="0">
                      <a:pos x="49" y="16"/>
                    </a:cxn>
                    <a:cxn ang="0">
                      <a:pos x="41" y="30"/>
                    </a:cxn>
                    <a:cxn ang="0">
                      <a:pos x="52" y="27"/>
                    </a:cxn>
                    <a:cxn ang="0">
                      <a:pos x="56" y="33"/>
                    </a:cxn>
                    <a:cxn ang="0">
                      <a:pos x="56" y="46"/>
                    </a:cxn>
                    <a:cxn ang="0">
                      <a:pos x="64" y="50"/>
                    </a:cxn>
                    <a:cxn ang="0">
                      <a:pos x="75" y="47"/>
                    </a:cxn>
                    <a:cxn ang="0">
                      <a:pos x="85" y="47"/>
                    </a:cxn>
                    <a:cxn ang="0">
                      <a:pos x="84" y="57"/>
                    </a:cxn>
                    <a:cxn ang="0">
                      <a:pos x="81" y="67"/>
                    </a:cxn>
                    <a:cxn ang="0">
                      <a:pos x="89" y="80"/>
                    </a:cxn>
                    <a:cxn ang="0">
                      <a:pos x="91" y="94"/>
                    </a:cxn>
                    <a:cxn ang="0">
                      <a:pos x="88" y="108"/>
                    </a:cxn>
                    <a:cxn ang="0">
                      <a:pos x="80" y="116"/>
                    </a:cxn>
                    <a:cxn ang="0">
                      <a:pos x="78" y="105"/>
                    </a:cxn>
                    <a:cxn ang="0">
                      <a:pos x="68" y="102"/>
                    </a:cxn>
                    <a:cxn ang="0">
                      <a:pos x="46" y="109"/>
                    </a:cxn>
                    <a:cxn ang="0">
                      <a:pos x="54" y="98"/>
                    </a:cxn>
                    <a:cxn ang="0">
                      <a:pos x="64" y="86"/>
                    </a:cxn>
                    <a:cxn ang="0">
                      <a:pos x="55" y="87"/>
                    </a:cxn>
                    <a:cxn ang="0">
                      <a:pos x="50" y="89"/>
                    </a:cxn>
                    <a:cxn ang="0">
                      <a:pos x="43" y="86"/>
                    </a:cxn>
                    <a:cxn ang="0">
                      <a:pos x="17" y="85"/>
                    </a:cxn>
                    <a:cxn ang="0">
                      <a:pos x="6" y="66"/>
                    </a:cxn>
                    <a:cxn ang="0">
                      <a:pos x="13" y="58"/>
                    </a:cxn>
                    <a:cxn ang="0">
                      <a:pos x="18" y="46"/>
                    </a:cxn>
                    <a:cxn ang="0">
                      <a:pos x="23" y="31"/>
                    </a:cxn>
                    <a:cxn ang="0">
                      <a:pos x="25" y="27"/>
                    </a:cxn>
                  </a:cxnLst>
                  <a:rect l="0" t="0" r="r" b="b"/>
                  <a:pathLst>
                    <a:path w="92" h="117">
                      <a:moveTo>
                        <a:pt x="25" y="27"/>
                      </a:moveTo>
                      <a:cubicBezTo>
                        <a:pt x="24" y="24"/>
                        <a:pt x="29" y="21"/>
                        <a:pt x="31" y="19"/>
                      </a:cubicBezTo>
                      <a:cubicBezTo>
                        <a:pt x="34" y="17"/>
                        <a:pt x="37" y="15"/>
                        <a:pt x="39" y="12"/>
                      </a:cubicBezTo>
                      <a:cubicBezTo>
                        <a:pt x="41" y="10"/>
                        <a:pt x="43" y="8"/>
                        <a:pt x="45" y="6"/>
                      </a:cubicBezTo>
                      <a:cubicBezTo>
                        <a:pt x="47" y="3"/>
                        <a:pt x="50" y="2"/>
                        <a:pt x="54" y="0"/>
                      </a:cubicBezTo>
                      <a:cubicBezTo>
                        <a:pt x="54" y="7"/>
                        <a:pt x="53" y="11"/>
                        <a:pt x="49" y="16"/>
                      </a:cubicBezTo>
                      <a:cubicBezTo>
                        <a:pt x="47" y="20"/>
                        <a:pt x="40" y="24"/>
                        <a:pt x="41" y="30"/>
                      </a:cubicBezTo>
                      <a:cubicBezTo>
                        <a:pt x="45" y="30"/>
                        <a:pt x="48" y="28"/>
                        <a:pt x="52" y="27"/>
                      </a:cubicBezTo>
                      <a:cubicBezTo>
                        <a:pt x="56" y="27"/>
                        <a:pt x="56" y="30"/>
                        <a:pt x="56" y="33"/>
                      </a:cubicBezTo>
                      <a:cubicBezTo>
                        <a:pt x="56" y="38"/>
                        <a:pt x="56" y="42"/>
                        <a:pt x="56" y="46"/>
                      </a:cubicBezTo>
                      <a:cubicBezTo>
                        <a:pt x="57" y="50"/>
                        <a:pt x="59" y="50"/>
                        <a:pt x="64" y="50"/>
                      </a:cubicBezTo>
                      <a:cubicBezTo>
                        <a:pt x="69" y="50"/>
                        <a:pt x="71" y="49"/>
                        <a:pt x="75" y="47"/>
                      </a:cubicBezTo>
                      <a:cubicBezTo>
                        <a:pt x="77" y="46"/>
                        <a:pt x="83" y="44"/>
                        <a:pt x="85" y="47"/>
                      </a:cubicBezTo>
                      <a:cubicBezTo>
                        <a:pt x="87" y="49"/>
                        <a:pt x="85" y="55"/>
                        <a:pt x="84" y="57"/>
                      </a:cubicBezTo>
                      <a:cubicBezTo>
                        <a:pt x="83" y="60"/>
                        <a:pt x="81" y="64"/>
                        <a:pt x="81" y="67"/>
                      </a:cubicBezTo>
                      <a:cubicBezTo>
                        <a:pt x="80" y="74"/>
                        <a:pt x="87" y="76"/>
                        <a:pt x="89" y="80"/>
                      </a:cubicBezTo>
                      <a:cubicBezTo>
                        <a:pt x="91" y="84"/>
                        <a:pt x="91" y="89"/>
                        <a:pt x="91" y="94"/>
                      </a:cubicBezTo>
                      <a:cubicBezTo>
                        <a:pt x="92" y="99"/>
                        <a:pt x="91" y="103"/>
                        <a:pt x="88" y="108"/>
                      </a:cubicBezTo>
                      <a:cubicBezTo>
                        <a:pt x="87" y="111"/>
                        <a:pt x="84" y="117"/>
                        <a:pt x="80" y="116"/>
                      </a:cubicBezTo>
                      <a:cubicBezTo>
                        <a:pt x="80" y="113"/>
                        <a:pt x="79" y="109"/>
                        <a:pt x="78" y="105"/>
                      </a:cubicBezTo>
                      <a:cubicBezTo>
                        <a:pt x="76" y="100"/>
                        <a:pt x="72" y="99"/>
                        <a:pt x="68" y="102"/>
                      </a:cubicBezTo>
                      <a:cubicBezTo>
                        <a:pt x="60" y="107"/>
                        <a:pt x="55" y="109"/>
                        <a:pt x="46" y="109"/>
                      </a:cubicBezTo>
                      <a:cubicBezTo>
                        <a:pt x="46" y="104"/>
                        <a:pt x="50" y="101"/>
                        <a:pt x="54" y="98"/>
                      </a:cubicBezTo>
                      <a:cubicBezTo>
                        <a:pt x="57" y="95"/>
                        <a:pt x="65" y="91"/>
                        <a:pt x="64" y="86"/>
                      </a:cubicBezTo>
                      <a:cubicBezTo>
                        <a:pt x="61" y="86"/>
                        <a:pt x="58" y="86"/>
                        <a:pt x="55" y="87"/>
                      </a:cubicBezTo>
                      <a:cubicBezTo>
                        <a:pt x="53" y="88"/>
                        <a:pt x="52" y="89"/>
                        <a:pt x="50" y="89"/>
                      </a:cubicBezTo>
                      <a:cubicBezTo>
                        <a:pt x="47" y="89"/>
                        <a:pt x="46" y="87"/>
                        <a:pt x="43" y="86"/>
                      </a:cubicBezTo>
                      <a:cubicBezTo>
                        <a:pt x="35" y="83"/>
                        <a:pt x="25" y="87"/>
                        <a:pt x="17" y="85"/>
                      </a:cubicBezTo>
                      <a:cubicBezTo>
                        <a:pt x="9" y="84"/>
                        <a:pt x="0" y="75"/>
                        <a:pt x="6" y="66"/>
                      </a:cubicBezTo>
                      <a:cubicBezTo>
                        <a:pt x="9" y="63"/>
                        <a:pt x="11" y="61"/>
                        <a:pt x="13" y="58"/>
                      </a:cubicBezTo>
                      <a:cubicBezTo>
                        <a:pt x="15" y="54"/>
                        <a:pt x="17" y="50"/>
                        <a:pt x="18" y="46"/>
                      </a:cubicBezTo>
                      <a:cubicBezTo>
                        <a:pt x="19" y="41"/>
                        <a:pt x="22" y="36"/>
                        <a:pt x="23" y="31"/>
                      </a:cubicBezTo>
                      <a:lnTo>
                        <a:pt x="25" y="2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7" name="Freeform 158"/>
                <p:cNvSpPr/>
                <p:nvPr/>
              </p:nvSpPr>
              <p:spPr bwMode="auto">
                <a:xfrm>
                  <a:off x="10820382" y="2038349"/>
                  <a:ext cx="209550" cy="136525"/>
                </a:xfrm>
                <a:custGeom>
                  <a:avLst/>
                  <a:gdLst/>
                  <a:ahLst/>
                  <a:cxnLst>
                    <a:cxn ang="0">
                      <a:pos x="72" y="52"/>
                    </a:cxn>
                    <a:cxn ang="0">
                      <a:pos x="80" y="48"/>
                    </a:cxn>
                    <a:cxn ang="0">
                      <a:pos x="71" y="39"/>
                    </a:cxn>
                    <a:cxn ang="0">
                      <a:pos x="54" y="20"/>
                    </a:cxn>
                    <a:cxn ang="0">
                      <a:pos x="31" y="8"/>
                    </a:cxn>
                    <a:cxn ang="0">
                      <a:pos x="19" y="3"/>
                    </a:cxn>
                    <a:cxn ang="0">
                      <a:pos x="7" y="1"/>
                    </a:cxn>
                    <a:cxn ang="0">
                      <a:pos x="18" y="16"/>
                    </a:cxn>
                    <a:cxn ang="0">
                      <a:pos x="36" y="29"/>
                    </a:cxn>
                    <a:cxn ang="0">
                      <a:pos x="50" y="45"/>
                    </a:cxn>
                    <a:cxn ang="0">
                      <a:pos x="58" y="48"/>
                    </a:cxn>
                    <a:cxn ang="0">
                      <a:pos x="72" y="52"/>
                    </a:cxn>
                  </a:cxnLst>
                  <a:rect l="0" t="0" r="r" b="b"/>
                  <a:pathLst>
                    <a:path w="80" h="52">
                      <a:moveTo>
                        <a:pt x="72" y="52"/>
                      </a:moveTo>
                      <a:cubicBezTo>
                        <a:pt x="74" y="52"/>
                        <a:pt x="80" y="51"/>
                        <a:pt x="80" y="48"/>
                      </a:cubicBezTo>
                      <a:cubicBezTo>
                        <a:pt x="80" y="46"/>
                        <a:pt x="73" y="41"/>
                        <a:pt x="71" y="39"/>
                      </a:cubicBezTo>
                      <a:cubicBezTo>
                        <a:pt x="64" y="34"/>
                        <a:pt x="60" y="26"/>
                        <a:pt x="54" y="20"/>
                      </a:cubicBezTo>
                      <a:cubicBezTo>
                        <a:pt x="48" y="15"/>
                        <a:pt x="38" y="12"/>
                        <a:pt x="31" y="8"/>
                      </a:cubicBezTo>
                      <a:cubicBezTo>
                        <a:pt x="27" y="6"/>
                        <a:pt x="23" y="5"/>
                        <a:pt x="19" y="3"/>
                      </a:cubicBezTo>
                      <a:cubicBezTo>
                        <a:pt x="16" y="2"/>
                        <a:pt x="11" y="0"/>
                        <a:pt x="7" y="1"/>
                      </a:cubicBezTo>
                      <a:cubicBezTo>
                        <a:pt x="0" y="3"/>
                        <a:pt x="15" y="13"/>
                        <a:pt x="18" y="16"/>
                      </a:cubicBezTo>
                      <a:cubicBezTo>
                        <a:pt x="24" y="21"/>
                        <a:pt x="29" y="26"/>
                        <a:pt x="36" y="29"/>
                      </a:cubicBezTo>
                      <a:cubicBezTo>
                        <a:pt x="43" y="32"/>
                        <a:pt x="44" y="41"/>
                        <a:pt x="50" y="45"/>
                      </a:cubicBezTo>
                      <a:cubicBezTo>
                        <a:pt x="52" y="47"/>
                        <a:pt x="56" y="47"/>
                        <a:pt x="58" y="48"/>
                      </a:cubicBezTo>
                      <a:cubicBezTo>
                        <a:pt x="63" y="50"/>
                        <a:pt x="67" y="52"/>
                        <a:pt x="72"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8" name="Freeform 159"/>
                <p:cNvSpPr/>
                <p:nvPr/>
              </p:nvSpPr>
              <p:spPr bwMode="auto">
                <a:xfrm>
                  <a:off x="10667983" y="1892299"/>
                  <a:ext cx="77787" cy="69850"/>
                </a:xfrm>
                <a:custGeom>
                  <a:avLst/>
                  <a:gdLst/>
                  <a:ahLst/>
                  <a:cxnLst>
                    <a:cxn ang="0">
                      <a:pos x="27" y="26"/>
                    </a:cxn>
                    <a:cxn ang="0">
                      <a:pos x="17" y="19"/>
                    </a:cxn>
                    <a:cxn ang="0">
                      <a:pos x="8" y="8"/>
                    </a:cxn>
                    <a:cxn ang="0">
                      <a:pos x="5" y="1"/>
                    </a:cxn>
                    <a:cxn ang="0">
                      <a:pos x="16" y="1"/>
                    </a:cxn>
                    <a:cxn ang="0">
                      <a:pos x="19" y="6"/>
                    </a:cxn>
                    <a:cxn ang="0">
                      <a:pos x="23" y="15"/>
                    </a:cxn>
                    <a:cxn ang="0">
                      <a:pos x="27" y="26"/>
                    </a:cxn>
                  </a:cxnLst>
                  <a:rect l="0" t="0" r="r" b="b"/>
                  <a:pathLst>
                    <a:path w="30" h="27">
                      <a:moveTo>
                        <a:pt x="27" y="26"/>
                      </a:moveTo>
                      <a:cubicBezTo>
                        <a:pt x="22" y="27"/>
                        <a:pt x="19" y="22"/>
                        <a:pt x="17" y="19"/>
                      </a:cubicBezTo>
                      <a:cubicBezTo>
                        <a:pt x="14" y="15"/>
                        <a:pt x="12" y="11"/>
                        <a:pt x="8" y="8"/>
                      </a:cubicBezTo>
                      <a:cubicBezTo>
                        <a:pt x="6" y="6"/>
                        <a:pt x="0" y="3"/>
                        <a:pt x="5" y="1"/>
                      </a:cubicBezTo>
                      <a:cubicBezTo>
                        <a:pt x="8" y="1"/>
                        <a:pt x="13" y="0"/>
                        <a:pt x="16" y="1"/>
                      </a:cubicBezTo>
                      <a:cubicBezTo>
                        <a:pt x="20" y="1"/>
                        <a:pt x="20" y="2"/>
                        <a:pt x="19" y="6"/>
                      </a:cubicBezTo>
                      <a:cubicBezTo>
                        <a:pt x="19" y="10"/>
                        <a:pt x="20" y="12"/>
                        <a:pt x="23" y="15"/>
                      </a:cubicBezTo>
                      <a:cubicBezTo>
                        <a:pt x="24" y="16"/>
                        <a:pt x="30" y="26"/>
                        <a:pt x="27"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9" name="Freeform 160"/>
                <p:cNvSpPr/>
                <p:nvPr/>
              </p:nvSpPr>
              <p:spPr bwMode="auto">
                <a:xfrm>
                  <a:off x="10644170" y="1809750"/>
                  <a:ext cx="80962" cy="71437"/>
                </a:xfrm>
                <a:custGeom>
                  <a:avLst/>
                  <a:gdLst/>
                  <a:ahLst/>
                  <a:cxnLst>
                    <a:cxn ang="0">
                      <a:pos x="11" y="25"/>
                    </a:cxn>
                    <a:cxn ang="0">
                      <a:pos x="22" y="24"/>
                    </a:cxn>
                    <a:cxn ang="0">
                      <a:pos x="29" y="5"/>
                    </a:cxn>
                    <a:cxn ang="0">
                      <a:pos x="24" y="8"/>
                    </a:cxn>
                    <a:cxn ang="0">
                      <a:pos x="18" y="16"/>
                    </a:cxn>
                    <a:cxn ang="0">
                      <a:pos x="12" y="9"/>
                    </a:cxn>
                    <a:cxn ang="0">
                      <a:pos x="4" y="6"/>
                    </a:cxn>
                    <a:cxn ang="0">
                      <a:pos x="11" y="25"/>
                    </a:cxn>
                  </a:cxnLst>
                  <a:rect l="0" t="0" r="r" b="b"/>
                  <a:pathLst>
                    <a:path w="31" h="27">
                      <a:moveTo>
                        <a:pt x="11" y="25"/>
                      </a:moveTo>
                      <a:cubicBezTo>
                        <a:pt x="15" y="26"/>
                        <a:pt x="20" y="27"/>
                        <a:pt x="22" y="24"/>
                      </a:cubicBezTo>
                      <a:cubicBezTo>
                        <a:pt x="26" y="21"/>
                        <a:pt x="31" y="10"/>
                        <a:pt x="29" y="5"/>
                      </a:cubicBezTo>
                      <a:cubicBezTo>
                        <a:pt x="28" y="0"/>
                        <a:pt x="25" y="5"/>
                        <a:pt x="24" y="8"/>
                      </a:cubicBezTo>
                      <a:cubicBezTo>
                        <a:pt x="22" y="11"/>
                        <a:pt x="21" y="14"/>
                        <a:pt x="18" y="16"/>
                      </a:cubicBezTo>
                      <a:cubicBezTo>
                        <a:pt x="13" y="19"/>
                        <a:pt x="13" y="13"/>
                        <a:pt x="12" y="9"/>
                      </a:cubicBezTo>
                      <a:cubicBezTo>
                        <a:pt x="11" y="6"/>
                        <a:pt x="7" y="1"/>
                        <a:pt x="4" y="6"/>
                      </a:cubicBezTo>
                      <a:cubicBezTo>
                        <a:pt x="0" y="13"/>
                        <a:pt x="4" y="22"/>
                        <a:pt x="11"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0" name="Freeform 161"/>
                <p:cNvSpPr/>
                <p:nvPr/>
              </p:nvSpPr>
              <p:spPr bwMode="auto">
                <a:xfrm>
                  <a:off x="10644170" y="1665287"/>
                  <a:ext cx="44450" cy="95250"/>
                </a:xfrm>
                <a:custGeom>
                  <a:avLst/>
                  <a:gdLst/>
                  <a:ahLst/>
                  <a:cxnLst>
                    <a:cxn ang="0">
                      <a:pos x="15" y="15"/>
                    </a:cxn>
                    <a:cxn ang="0">
                      <a:pos x="15" y="36"/>
                    </a:cxn>
                    <a:cxn ang="0">
                      <a:pos x="9" y="23"/>
                    </a:cxn>
                    <a:cxn ang="0">
                      <a:pos x="2" y="11"/>
                    </a:cxn>
                    <a:cxn ang="0">
                      <a:pos x="15" y="15"/>
                    </a:cxn>
                  </a:cxnLst>
                  <a:rect l="0" t="0" r="r" b="b"/>
                  <a:pathLst>
                    <a:path w="17" h="36">
                      <a:moveTo>
                        <a:pt x="15" y="15"/>
                      </a:moveTo>
                      <a:cubicBezTo>
                        <a:pt x="16" y="20"/>
                        <a:pt x="17" y="31"/>
                        <a:pt x="15" y="36"/>
                      </a:cubicBezTo>
                      <a:cubicBezTo>
                        <a:pt x="15" y="36"/>
                        <a:pt x="9" y="24"/>
                        <a:pt x="9" y="23"/>
                      </a:cubicBezTo>
                      <a:cubicBezTo>
                        <a:pt x="6" y="19"/>
                        <a:pt x="3" y="16"/>
                        <a:pt x="2" y="11"/>
                      </a:cubicBezTo>
                      <a:cubicBezTo>
                        <a:pt x="0" y="0"/>
                        <a:pt x="14" y="9"/>
                        <a:pt x="15"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1" name="Freeform 162"/>
                <p:cNvSpPr/>
                <p:nvPr/>
              </p:nvSpPr>
              <p:spPr bwMode="auto">
                <a:xfrm>
                  <a:off x="10596545" y="1555750"/>
                  <a:ext cx="26987" cy="57150"/>
                </a:xfrm>
                <a:custGeom>
                  <a:avLst/>
                  <a:gdLst/>
                  <a:ahLst/>
                  <a:cxnLst>
                    <a:cxn ang="0">
                      <a:pos x="2" y="1"/>
                    </a:cxn>
                    <a:cxn ang="0">
                      <a:pos x="0" y="12"/>
                    </a:cxn>
                    <a:cxn ang="0">
                      <a:pos x="3" y="22"/>
                    </a:cxn>
                    <a:cxn ang="0">
                      <a:pos x="8" y="12"/>
                    </a:cxn>
                    <a:cxn ang="0">
                      <a:pos x="5" y="0"/>
                    </a:cxn>
                    <a:cxn ang="0">
                      <a:pos x="2" y="1"/>
                    </a:cxn>
                  </a:cxnLst>
                  <a:rect l="0" t="0" r="r" b="b"/>
                  <a:pathLst>
                    <a:path w="10" h="22">
                      <a:moveTo>
                        <a:pt x="2" y="1"/>
                      </a:moveTo>
                      <a:cubicBezTo>
                        <a:pt x="1" y="4"/>
                        <a:pt x="0" y="8"/>
                        <a:pt x="0" y="12"/>
                      </a:cubicBezTo>
                      <a:cubicBezTo>
                        <a:pt x="0" y="15"/>
                        <a:pt x="0" y="21"/>
                        <a:pt x="3" y="22"/>
                      </a:cubicBezTo>
                      <a:cubicBezTo>
                        <a:pt x="3" y="18"/>
                        <a:pt x="7" y="15"/>
                        <a:pt x="8" y="12"/>
                      </a:cubicBezTo>
                      <a:cubicBezTo>
                        <a:pt x="10" y="7"/>
                        <a:pt x="6" y="3"/>
                        <a:pt x="5" y="0"/>
                      </a:cubicBezTo>
                      <a:lnTo>
                        <a:pt x="2"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2" name="Freeform 163"/>
                <p:cNvSpPr/>
                <p:nvPr/>
              </p:nvSpPr>
              <p:spPr bwMode="auto">
                <a:xfrm>
                  <a:off x="10564795" y="1620837"/>
                  <a:ext cx="31750" cy="47625"/>
                </a:xfrm>
                <a:custGeom>
                  <a:avLst/>
                  <a:gdLst/>
                  <a:ahLst/>
                  <a:cxnLst>
                    <a:cxn ang="0">
                      <a:pos x="3" y="0"/>
                    </a:cxn>
                    <a:cxn ang="0">
                      <a:pos x="2" y="11"/>
                    </a:cxn>
                    <a:cxn ang="0">
                      <a:pos x="10" y="18"/>
                    </a:cxn>
                    <a:cxn ang="0">
                      <a:pos x="11" y="9"/>
                    </a:cxn>
                    <a:cxn ang="0">
                      <a:pos x="5" y="0"/>
                    </a:cxn>
                    <a:cxn ang="0">
                      <a:pos x="3" y="0"/>
                    </a:cxn>
                  </a:cxnLst>
                  <a:rect l="0" t="0" r="r" b="b"/>
                  <a:pathLst>
                    <a:path w="12" h="18">
                      <a:moveTo>
                        <a:pt x="3" y="0"/>
                      </a:moveTo>
                      <a:cubicBezTo>
                        <a:pt x="1" y="3"/>
                        <a:pt x="0" y="7"/>
                        <a:pt x="2" y="11"/>
                      </a:cubicBezTo>
                      <a:cubicBezTo>
                        <a:pt x="3" y="13"/>
                        <a:pt x="7" y="18"/>
                        <a:pt x="10" y="18"/>
                      </a:cubicBezTo>
                      <a:cubicBezTo>
                        <a:pt x="11" y="15"/>
                        <a:pt x="12" y="12"/>
                        <a:pt x="11" y="9"/>
                      </a:cubicBezTo>
                      <a:cubicBezTo>
                        <a:pt x="10" y="6"/>
                        <a:pt x="6" y="2"/>
                        <a:pt x="5" y="0"/>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3" name="Freeform 164"/>
                <p:cNvSpPr/>
                <p:nvPr/>
              </p:nvSpPr>
              <p:spPr bwMode="auto">
                <a:xfrm>
                  <a:off x="10552095" y="1555750"/>
                  <a:ext cx="41275" cy="44450"/>
                </a:xfrm>
                <a:custGeom>
                  <a:avLst/>
                  <a:gdLst/>
                  <a:ahLst/>
                  <a:cxnLst>
                    <a:cxn ang="0">
                      <a:pos x="1" y="0"/>
                    </a:cxn>
                    <a:cxn ang="0">
                      <a:pos x="2" y="11"/>
                    </a:cxn>
                    <a:cxn ang="0">
                      <a:pos x="10" y="15"/>
                    </a:cxn>
                    <a:cxn ang="0">
                      <a:pos x="2" y="0"/>
                    </a:cxn>
                    <a:cxn ang="0">
                      <a:pos x="1" y="0"/>
                    </a:cxn>
                  </a:cxnLst>
                  <a:rect l="0" t="0" r="r" b="b"/>
                  <a:pathLst>
                    <a:path w="16" h="17">
                      <a:moveTo>
                        <a:pt x="1" y="0"/>
                      </a:moveTo>
                      <a:cubicBezTo>
                        <a:pt x="1" y="4"/>
                        <a:pt x="0" y="8"/>
                        <a:pt x="2" y="11"/>
                      </a:cubicBezTo>
                      <a:cubicBezTo>
                        <a:pt x="4" y="13"/>
                        <a:pt x="7" y="17"/>
                        <a:pt x="10" y="15"/>
                      </a:cubicBezTo>
                      <a:cubicBezTo>
                        <a:pt x="16" y="13"/>
                        <a:pt x="6" y="1"/>
                        <a:pt x="2" y="0"/>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4" name="Freeform 165"/>
                <p:cNvSpPr/>
                <p:nvPr/>
              </p:nvSpPr>
              <p:spPr bwMode="auto">
                <a:xfrm>
                  <a:off x="10604483" y="1647825"/>
                  <a:ext cx="19050" cy="38100"/>
                </a:xfrm>
                <a:custGeom>
                  <a:avLst/>
                  <a:gdLst/>
                  <a:ahLst/>
                  <a:cxnLst>
                    <a:cxn ang="0">
                      <a:pos x="3" y="0"/>
                    </a:cxn>
                    <a:cxn ang="0">
                      <a:pos x="1" y="15"/>
                    </a:cxn>
                    <a:cxn ang="0">
                      <a:pos x="5" y="2"/>
                    </a:cxn>
                    <a:cxn ang="0">
                      <a:pos x="3" y="0"/>
                    </a:cxn>
                  </a:cxnLst>
                  <a:rect l="0" t="0" r="r" b="b"/>
                  <a:pathLst>
                    <a:path w="7" h="15">
                      <a:moveTo>
                        <a:pt x="3" y="0"/>
                      </a:moveTo>
                      <a:cubicBezTo>
                        <a:pt x="0" y="3"/>
                        <a:pt x="1" y="11"/>
                        <a:pt x="1" y="15"/>
                      </a:cubicBezTo>
                      <a:cubicBezTo>
                        <a:pt x="7" y="15"/>
                        <a:pt x="6" y="6"/>
                        <a:pt x="5" y="2"/>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5" name="Freeform 166"/>
                <p:cNvSpPr/>
                <p:nvPr/>
              </p:nvSpPr>
              <p:spPr bwMode="auto">
                <a:xfrm>
                  <a:off x="10617183" y="1625600"/>
                  <a:ext cx="42862" cy="23812"/>
                </a:xfrm>
                <a:custGeom>
                  <a:avLst/>
                  <a:gdLst/>
                  <a:ahLst/>
                  <a:cxnLst>
                    <a:cxn ang="0">
                      <a:pos x="1" y="0"/>
                    </a:cxn>
                    <a:cxn ang="0">
                      <a:pos x="16" y="9"/>
                    </a:cxn>
                    <a:cxn ang="0">
                      <a:pos x="2" y="1"/>
                    </a:cxn>
                    <a:cxn ang="0">
                      <a:pos x="1" y="0"/>
                    </a:cxn>
                  </a:cxnLst>
                  <a:rect l="0" t="0" r="r" b="b"/>
                  <a:pathLst>
                    <a:path w="16" h="9">
                      <a:moveTo>
                        <a:pt x="1" y="0"/>
                      </a:moveTo>
                      <a:cubicBezTo>
                        <a:pt x="0" y="8"/>
                        <a:pt x="9" y="9"/>
                        <a:pt x="16" y="9"/>
                      </a:cubicBezTo>
                      <a:cubicBezTo>
                        <a:pt x="16" y="3"/>
                        <a:pt x="5" y="2"/>
                        <a:pt x="2" y="1"/>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6" name="Freeform 167"/>
                <p:cNvSpPr/>
                <p:nvPr/>
              </p:nvSpPr>
              <p:spPr bwMode="auto">
                <a:xfrm>
                  <a:off x="10788632" y="1901824"/>
                  <a:ext cx="31750" cy="23812"/>
                </a:xfrm>
                <a:custGeom>
                  <a:avLst/>
                  <a:gdLst/>
                  <a:ahLst/>
                  <a:cxnLst>
                    <a:cxn ang="0">
                      <a:pos x="0" y="1"/>
                    </a:cxn>
                    <a:cxn ang="0">
                      <a:pos x="11" y="5"/>
                    </a:cxn>
                    <a:cxn ang="0">
                      <a:pos x="0" y="7"/>
                    </a:cxn>
                    <a:cxn ang="0">
                      <a:pos x="0" y="1"/>
                    </a:cxn>
                  </a:cxnLst>
                  <a:rect l="0" t="0" r="r" b="b"/>
                  <a:pathLst>
                    <a:path w="12" h="9">
                      <a:moveTo>
                        <a:pt x="0" y="1"/>
                      </a:moveTo>
                      <a:cubicBezTo>
                        <a:pt x="4" y="1"/>
                        <a:pt x="10" y="0"/>
                        <a:pt x="11" y="5"/>
                      </a:cubicBezTo>
                      <a:cubicBezTo>
                        <a:pt x="12" y="9"/>
                        <a:pt x="2" y="8"/>
                        <a:pt x="0" y="7"/>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7" name="Freeform 168"/>
                <p:cNvSpPr/>
                <p:nvPr/>
              </p:nvSpPr>
              <p:spPr bwMode="auto">
                <a:xfrm>
                  <a:off x="9856771" y="1516062"/>
                  <a:ext cx="61912" cy="25400"/>
                </a:xfrm>
                <a:custGeom>
                  <a:avLst/>
                  <a:gdLst/>
                  <a:ahLst/>
                  <a:cxnLst>
                    <a:cxn ang="0">
                      <a:pos x="0" y="8"/>
                    </a:cxn>
                    <a:cxn ang="0">
                      <a:pos x="8" y="1"/>
                    </a:cxn>
                    <a:cxn ang="0">
                      <a:pos x="20" y="1"/>
                    </a:cxn>
                    <a:cxn ang="0">
                      <a:pos x="15" y="9"/>
                    </a:cxn>
                    <a:cxn ang="0">
                      <a:pos x="4" y="10"/>
                    </a:cxn>
                    <a:cxn ang="0">
                      <a:pos x="0" y="8"/>
                    </a:cxn>
                  </a:cxnLst>
                  <a:rect l="0" t="0" r="r" b="b"/>
                  <a:pathLst>
                    <a:path w="24" h="10">
                      <a:moveTo>
                        <a:pt x="0" y="8"/>
                      </a:moveTo>
                      <a:cubicBezTo>
                        <a:pt x="2" y="5"/>
                        <a:pt x="4" y="2"/>
                        <a:pt x="8" y="1"/>
                      </a:cubicBezTo>
                      <a:cubicBezTo>
                        <a:pt x="10" y="1"/>
                        <a:pt x="19" y="0"/>
                        <a:pt x="20" y="1"/>
                      </a:cubicBezTo>
                      <a:cubicBezTo>
                        <a:pt x="24" y="5"/>
                        <a:pt x="18" y="9"/>
                        <a:pt x="15" y="9"/>
                      </a:cubicBezTo>
                      <a:cubicBezTo>
                        <a:pt x="12" y="10"/>
                        <a:pt x="8" y="10"/>
                        <a:pt x="4" y="10"/>
                      </a:cubicBezTo>
                      <a:lnTo>
                        <a:pt x="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8" name="Freeform 169"/>
                <p:cNvSpPr/>
                <p:nvPr/>
              </p:nvSpPr>
              <p:spPr bwMode="auto">
                <a:xfrm>
                  <a:off x="9801209" y="1544637"/>
                  <a:ext cx="101600" cy="103187"/>
                </a:xfrm>
                <a:custGeom>
                  <a:avLst/>
                  <a:gdLst/>
                  <a:ahLst/>
                  <a:cxnLst>
                    <a:cxn ang="0">
                      <a:pos x="16" y="30"/>
                    </a:cxn>
                    <a:cxn ang="0">
                      <a:pos x="19" y="28"/>
                    </a:cxn>
                    <a:cxn ang="0">
                      <a:pos x="24" y="29"/>
                    </a:cxn>
                    <a:cxn ang="0">
                      <a:pos x="27" y="19"/>
                    </a:cxn>
                    <a:cxn ang="0">
                      <a:pos x="36" y="18"/>
                    </a:cxn>
                    <a:cxn ang="0">
                      <a:pos x="39" y="9"/>
                    </a:cxn>
                    <a:cxn ang="0">
                      <a:pos x="18" y="8"/>
                    </a:cxn>
                    <a:cxn ang="0">
                      <a:pos x="13" y="7"/>
                    </a:cxn>
                    <a:cxn ang="0">
                      <a:pos x="15" y="20"/>
                    </a:cxn>
                    <a:cxn ang="0">
                      <a:pos x="7" y="13"/>
                    </a:cxn>
                    <a:cxn ang="0">
                      <a:pos x="1" y="27"/>
                    </a:cxn>
                    <a:cxn ang="0">
                      <a:pos x="10" y="39"/>
                    </a:cxn>
                    <a:cxn ang="0">
                      <a:pos x="16" y="30"/>
                    </a:cxn>
                  </a:cxnLst>
                  <a:rect l="0" t="0" r="r" b="b"/>
                  <a:pathLst>
                    <a:path w="39" h="39">
                      <a:moveTo>
                        <a:pt x="16" y="30"/>
                      </a:moveTo>
                      <a:cubicBezTo>
                        <a:pt x="17" y="29"/>
                        <a:pt x="18" y="28"/>
                        <a:pt x="19" y="28"/>
                      </a:cubicBezTo>
                      <a:cubicBezTo>
                        <a:pt x="21" y="27"/>
                        <a:pt x="22" y="29"/>
                        <a:pt x="24" y="29"/>
                      </a:cubicBezTo>
                      <a:cubicBezTo>
                        <a:pt x="29" y="29"/>
                        <a:pt x="27" y="22"/>
                        <a:pt x="27" y="19"/>
                      </a:cubicBezTo>
                      <a:cubicBezTo>
                        <a:pt x="27" y="11"/>
                        <a:pt x="31" y="19"/>
                        <a:pt x="36" y="18"/>
                      </a:cubicBezTo>
                      <a:cubicBezTo>
                        <a:pt x="39" y="17"/>
                        <a:pt x="39" y="12"/>
                        <a:pt x="39" y="9"/>
                      </a:cubicBezTo>
                      <a:cubicBezTo>
                        <a:pt x="36" y="0"/>
                        <a:pt x="24" y="8"/>
                        <a:pt x="18" y="8"/>
                      </a:cubicBezTo>
                      <a:cubicBezTo>
                        <a:pt x="17" y="8"/>
                        <a:pt x="15" y="7"/>
                        <a:pt x="13" y="7"/>
                      </a:cubicBezTo>
                      <a:cubicBezTo>
                        <a:pt x="13" y="12"/>
                        <a:pt x="15" y="16"/>
                        <a:pt x="15" y="20"/>
                      </a:cubicBezTo>
                      <a:cubicBezTo>
                        <a:pt x="12" y="19"/>
                        <a:pt x="10" y="13"/>
                        <a:pt x="7" y="13"/>
                      </a:cubicBezTo>
                      <a:cubicBezTo>
                        <a:pt x="3" y="13"/>
                        <a:pt x="0" y="24"/>
                        <a:pt x="1" y="27"/>
                      </a:cubicBezTo>
                      <a:cubicBezTo>
                        <a:pt x="1" y="30"/>
                        <a:pt x="7" y="39"/>
                        <a:pt x="10" y="39"/>
                      </a:cubicBezTo>
                      <a:cubicBezTo>
                        <a:pt x="13" y="39"/>
                        <a:pt x="14" y="32"/>
                        <a:pt x="16" y="3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9" name="Freeform 170"/>
                <p:cNvSpPr/>
                <p:nvPr/>
              </p:nvSpPr>
              <p:spPr bwMode="auto">
                <a:xfrm>
                  <a:off x="9399572" y="1765300"/>
                  <a:ext cx="68262" cy="34925"/>
                </a:xfrm>
                <a:custGeom>
                  <a:avLst/>
                  <a:gdLst/>
                  <a:ahLst/>
                  <a:cxnLst>
                    <a:cxn ang="0">
                      <a:pos x="4" y="13"/>
                    </a:cxn>
                    <a:cxn ang="0">
                      <a:pos x="17" y="10"/>
                    </a:cxn>
                    <a:cxn ang="0">
                      <a:pos x="24" y="11"/>
                    </a:cxn>
                    <a:cxn ang="0">
                      <a:pos x="23" y="4"/>
                    </a:cxn>
                    <a:cxn ang="0">
                      <a:pos x="10" y="2"/>
                    </a:cxn>
                    <a:cxn ang="0">
                      <a:pos x="0" y="12"/>
                    </a:cxn>
                    <a:cxn ang="0">
                      <a:pos x="4" y="13"/>
                    </a:cxn>
                  </a:cxnLst>
                  <a:rect l="0" t="0" r="r" b="b"/>
                  <a:pathLst>
                    <a:path w="26" h="13">
                      <a:moveTo>
                        <a:pt x="4" y="13"/>
                      </a:moveTo>
                      <a:cubicBezTo>
                        <a:pt x="9" y="13"/>
                        <a:pt x="13" y="10"/>
                        <a:pt x="17" y="10"/>
                      </a:cubicBezTo>
                      <a:cubicBezTo>
                        <a:pt x="19" y="10"/>
                        <a:pt x="22" y="12"/>
                        <a:pt x="24" y="11"/>
                      </a:cubicBezTo>
                      <a:cubicBezTo>
                        <a:pt x="26" y="9"/>
                        <a:pt x="25" y="6"/>
                        <a:pt x="23" y="4"/>
                      </a:cubicBezTo>
                      <a:cubicBezTo>
                        <a:pt x="20" y="0"/>
                        <a:pt x="14" y="0"/>
                        <a:pt x="10" y="2"/>
                      </a:cubicBezTo>
                      <a:cubicBezTo>
                        <a:pt x="4" y="4"/>
                        <a:pt x="2" y="6"/>
                        <a:pt x="0" y="12"/>
                      </a:cubicBezTo>
                      <a:lnTo>
                        <a:pt x="4"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0" name="Freeform 171"/>
                <p:cNvSpPr/>
                <p:nvPr/>
              </p:nvSpPr>
              <p:spPr bwMode="auto">
                <a:xfrm>
                  <a:off x="9364647" y="1809750"/>
                  <a:ext cx="68262" cy="20637"/>
                </a:xfrm>
                <a:custGeom>
                  <a:avLst/>
                  <a:gdLst/>
                  <a:ahLst/>
                  <a:cxnLst>
                    <a:cxn ang="0">
                      <a:pos x="2" y="6"/>
                    </a:cxn>
                    <a:cxn ang="0">
                      <a:pos x="15" y="8"/>
                    </a:cxn>
                    <a:cxn ang="0">
                      <a:pos x="23" y="2"/>
                    </a:cxn>
                    <a:cxn ang="0">
                      <a:pos x="10" y="1"/>
                    </a:cxn>
                    <a:cxn ang="0">
                      <a:pos x="0" y="4"/>
                    </a:cxn>
                    <a:cxn ang="0">
                      <a:pos x="2" y="6"/>
                    </a:cxn>
                  </a:cxnLst>
                  <a:rect l="0" t="0" r="r" b="b"/>
                  <a:pathLst>
                    <a:path w="26" h="8">
                      <a:moveTo>
                        <a:pt x="2" y="6"/>
                      </a:moveTo>
                      <a:cubicBezTo>
                        <a:pt x="6" y="8"/>
                        <a:pt x="11" y="8"/>
                        <a:pt x="15" y="8"/>
                      </a:cubicBezTo>
                      <a:cubicBezTo>
                        <a:pt x="18" y="8"/>
                        <a:pt x="26" y="6"/>
                        <a:pt x="23" y="2"/>
                      </a:cubicBezTo>
                      <a:cubicBezTo>
                        <a:pt x="21" y="0"/>
                        <a:pt x="13" y="1"/>
                        <a:pt x="10" y="1"/>
                      </a:cubicBezTo>
                      <a:cubicBezTo>
                        <a:pt x="7" y="1"/>
                        <a:pt x="2" y="0"/>
                        <a:pt x="0" y="4"/>
                      </a:cubicBezTo>
                      <a:lnTo>
                        <a:pt x="2"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1" name="Freeform 172"/>
                <p:cNvSpPr/>
                <p:nvPr/>
              </p:nvSpPr>
              <p:spPr bwMode="auto">
                <a:xfrm>
                  <a:off x="9243997" y="1828799"/>
                  <a:ext cx="127000" cy="101600"/>
                </a:xfrm>
                <a:custGeom>
                  <a:avLst/>
                  <a:gdLst/>
                  <a:ahLst/>
                  <a:cxnLst>
                    <a:cxn ang="0">
                      <a:pos x="32" y="22"/>
                    </a:cxn>
                    <a:cxn ang="0">
                      <a:pos x="38" y="18"/>
                    </a:cxn>
                    <a:cxn ang="0">
                      <a:pos x="44" y="14"/>
                    </a:cxn>
                    <a:cxn ang="0">
                      <a:pos x="47" y="5"/>
                    </a:cxn>
                    <a:cxn ang="0">
                      <a:pos x="37" y="0"/>
                    </a:cxn>
                    <a:cxn ang="0">
                      <a:pos x="30" y="6"/>
                    </a:cxn>
                    <a:cxn ang="0">
                      <a:pos x="23" y="13"/>
                    </a:cxn>
                    <a:cxn ang="0">
                      <a:pos x="13" y="14"/>
                    </a:cxn>
                    <a:cxn ang="0">
                      <a:pos x="7" y="22"/>
                    </a:cxn>
                    <a:cxn ang="0">
                      <a:pos x="0" y="38"/>
                    </a:cxn>
                    <a:cxn ang="0">
                      <a:pos x="12" y="30"/>
                    </a:cxn>
                    <a:cxn ang="0">
                      <a:pos x="20" y="22"/>
                    </a:cxn>
                    <a:cxn ang="0">
                      <a:pos x="32" y="22"/>
                    </a:cxn>
                  </a:cxnLst>
                  <a:rect l="0" t="0" r="r" b="b"/>
                  <a:pathLst>
                    <a:path w="48" h="39">
                      <a:moveTo>
                        <a:pt x="32" y="22"/>
                      </a:moveTo>
                      <a:cubicBezTo>
                        <a:pt x="34" y="21"/>
                        <a:pt x="36" y="19"/>
                        <a:pt x="38" y="18"/>
                      </a:cubicBezTo>
                      <a:cubicBezTo>
                        <a:pt x="40" y="17"/>
                        <a:pt x="42" y="16"/>
                        <a:pt x="44" y="14"/>
                      </a:cubicBezTo>
                      <a:cubicBezTo>
                        <a:pt x="46" y="12"/>
                        <a:pt x="48" y="9"/>
                        <a:pt x="47" y="5"/>
                      </a:cubicBezTo>
                      <a:cubicBezTo>
                        <a:pt x="46" y="1"/>
                        <a:pt x="41" y="0"/>
                        <a:pt x="37" y="0"/>
                      </a:cubicBezTo>
                      <a:cubicBezTo>
                        <a:pt x="32" y="0"/>
                        <a:pt x="31" y="2"/>
                        <a:pt x="30" y="6"/>
                      </a:cubicBezTo>
                      <a:cubicBezTo>
                        <a:pt x="28" y="10"/>
                        <a:pt x="28" y="13"/>
                        <a:pt x="23" y="13"/>
                      </a:cubicBezTo>
                      <a:cubicBezTo>
                        <a:pt x="20" y="14"/>
                        <a:pt x="16" y="12"/>
                        <a:pt x="13" y="14"/>
                      </a:cubicBezTo>
                      <a:cubicBezTo>
                        <a:pt x="11" y="16"/>
                        <a:pt x="8" y="19"/>
                        <a:pt x="7" y="22"/>
                      </a:cubicBezTo>
                      <a:cubicBezTo>
                        <a:pt x="4" y="27"/>
                        <a:pt x="0" y="31"/>
                        <a:pt x="0" y="38"/>
                      </a:cubicBezTo>
                      <a:cubicBezTo>
                        <a:pt x="4" y="39"/>
                        <a:pt x="10" y="33"/>
                        <a:pt x="12" y="30"/>
                      </a:cubicBezTo>
                      <a:cubicBezTo>
                        <a:pt x="14" y="27"/>
                        <a:pt x="16" y="23"/>
                        <a:pt x="20" y="22"/>
                      </a:cubicBezTo>
                      <a:cubicBezTo>
                        <a:pt x="24" y="21"/>
                        <a:pt x="28" y="24"/>
                        <a:pt x="32"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2" name="Freeform 173"/>
                <p:cNvSpPr/>
                <p:nvPr/>
              </p:nvSpPr>
              <p:spPr bwMode="auto">
                <a:xfrm>
                  <a:off x="9155098" y="1914524"/>
                  <a:ext cx="52387" cy="26987"/>
                </a:xfrm>
                <a:custGeom>
                  <a:avLst/>
                  <a:gdLst/>
                  <a:ahLst/>
                  <a:cxnLst>
                    <a:cxn ang="0">
                      <a:pos x="1" y="9"/>
                    </a:cxn>
                    <a:cxn ang="0">
                      <a:pos x="14" y="3"/>
                    </a:cxn>
                    <a:cxn ang="0">
                      <a:pos x="2" y="10"/>
                    </a:cxn>
                    <a:cxn ang="0">
                      <a:pos x="1" y="9"/>
                    </a:cxn>
                  </a:cxnLst>
                  <a:rect l="0" t="0" r="r" b="b"/>
                  <a:pathLst>
                    <a:path w="20" h="10">
                      <a:moveTo>
                        <a:pt x="1" y="9"/>
                      </a:moveTo>
                      <a:cubicBezTo>
                        <a:pt x="0" y="3"/>
                        <a:pt x="10" y="0"/>
                        <a:pt x="14" y="3"/>
                      </a:cubicBezTo>
                      <a:cubicBezTo>
                        <a:pt x="20" y="9"/>
                        <a:pt x="5" y="8"/>
                        <a:pt x="2" y="10"/>
                      </a:cubicBezTo>
                      <a:lnTo>
                        <a:pt x="1"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3" name="Freeform 174"/>
                <p:cNvSpPr/>
                <p:nvPr/>
              </p:nvSpPr>
              <p:spPr bwMode="auto">
                <a:xfrm>
                  <a:off x="9202723" y="1893887"/>
                  <a:ext cx="25400" cy="39687"/>
                </a:xfrm>
                <a:custGeom>
                  <a:avLst/>
                  <a:gdLst/>
                  <a:ahLst/>
                  <a:cxnLst>
                    <a:cxn ang="0">
                      <a:pos x="2" y="5"/>
                    </a:cxn>
                    <a:cxn ang="0">
                      <a:pos x="0" y="8"/>
                    </a:cxn>
                    <a:cxn ang="0">
                      <a:pos x="0" y="13"/>
                    </a:cxn>
                    <a:cxn ang="0">
                      <a:pos x="9" y="1"/>
                    </a:cxn>
                    <a:cxn ang="0">
                      <a:pos x="2" y="5"/>
                    </a:cxn>
                  </a:cxnLst>
                  <a:rect l="0" t="0" r="r" b="b"/>
                  <a:pathLst>
                    <a:path w="10" h="15">
                      <a:moveTo>
                        <a:pt x="2" y="5"/>
                      </a:moveTo>
                      <a:cubicBezTo>
                        <a:pt x="2" y="5"/>
                        <a:pt x="0" y="7"/>
                        <a:pt x="0" y="8"/>
                      </a:cubicBezTo>
                      <a:cubicBezTo>
                        <a:pt x="0" y="9"/>
                        <a:pt x="0" y="11"/>
                        <a:pt x="0" y="13"/>
                      </a:cubicBezTo>
                      <a:cubicBezTo>
                        <a:pt x="8" y="15"/>
                        <a:pt x="10" y="6"/>
                        <a:pt x="9" y="1"/>
                      </a:cubicBezTo>
                      <a:cubicBezTo>
                        <a:pt x="7" y="0"/>
                        <a:pt x="2" y="2"/>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4" name="Freeform 175"/>
                <p:cNvSpPr/>
                <p:nvPr/>
              </p:nvSpPr>
              <p:spPr bwMode="auto">
                <a:xfrm>
                  <a:off x="8999523" y="1936749"/>
                  <a:ext cx="103187" cy="33337"/>
                </a:xfrm>
                <a:custGeom>
                  <a:avLst/>
                  <a:gdLst/>
                  <a:ahLst/>
                  <a:cxnLst>
                    <a:cxn ang="0">
                      <a:pos x="35" y="8"/>
                    </a:cxn>
                    <a:cxn ang="0">
                      <a:pos x="36" y="12"/>
                    </a:cxn>
                    <a:cxn ang="0">
                      <a:pos x="29" y="12"/>
                    </a:cxn>
                    <a:cxn ang="0">
                      <a:pos x="1" y="12"/>
                    </a:cxn>
                    <a:cxn ang="0">
                      <a:pos x="2" y="9"/>
                    </a:cxn>
                    <a:cxn ang="0">
                      <a:pos x="5" y="8"/>
                    </a:cxn>
                    <a:cxn ang="0">
                      <a:pos x="13" y="4"/>
                    </a:cxn>
                    <a:cxn ang="0">
                      <a:pos x="22" y="3"/>
                    </a:cxn>
                    <a:cxn ang="0">
                      <a:pos x="28" y="7"/>
                    </a:cxn>
                    <a:cxn ang="0">
                      <a:pos x="35" y="8"/>
                    </a:cxn>
                  </a:cxnLst>
                  <a:rect l="0" t="0" r="r" b="b"/>
                  <a:pathLst>
                    <a:path w="39" h="13">
                      <a:moveTo>
                        <a:pt x="35" y="8"/>
                      </a:moveTo>
                      <a:cubicBezTo>
                        <a:pt x="37" y="9"/>
                        <a:pt x="39" y="11"/>
                        <a:pt x="36" y="12"/>
                      </a:cubicBezTo>
                      <a:cubicBezTo>
                        <a:pt x="34" y="13"/>
                        <a:pt x="30" y="12"/>
                        <a:pt x="29" y="12"/>
                      </a:cubicBezTo>
                      <a:cubicBezTo>
                        <a:pt x="19" y="12"/>
                        <a:pt x="10" y="12"/>
                        <a:pt x="1" y="12"/>
                      </a:cubicBezTo>
                      <a:cubicBezTo>
                        <a:pt x="0" y="12"/>
                        <a:pt x="1" y="9"/>
                        <a:pt x="2" y="9"/>
                      </a:cubicBezTo>
                      <a:cubicBezTo>
                        <a:pt x="2" y="8"/>
                        <a:pt x="4" y="8"/>
                        <a:pt x="5" y="8"/>
                      </a:cubicBezTo>
                      <a:cubicBezTo>
                        <a:pt x="9" y="7"/>
                        <a:pt x="10" y="6"/>
                        <a:pt x="13" y="4"/>
                      </a:cubicBezTo>
                      <a:cubicBezTo>
                        <a:pt x="16" y="0"/>
                        <a:pt x="19" y="0"/>
                        <a:pt x="22" y="3"/>
                      </a:cubicBezTo>
                      <a:cubicBezTo>
                        <a:pt x="24" y="4"/>
                        <a:pt x="26" y="6"/>
                        <a:pt x="28" y="7"/>
                      </a:cubicBezTo>
                      <a:cubicBezTo>
                        <a:pt x="30" y="8"/>
                        <a:pt x="32" y="7"/>
                        <a:pt x="35" y="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5" name="Freeform 176"/>
                <p:cNvSpPr/>
                <p:nvPr/>
              </p:nvSpPr>
              <p:spPr bwMode="auto">
                <a:xfrm>
                  <a:off x="8889986" y="1954212"/>
                  <a:ext cx="104775" cy="44450"/>
                </a:xfrm>
                <a:custGeom>
                  <a:avLst/>
                  <a:gdLst/>
                  <a:ahLst/>
                  <a:cxnLst>
                    <a:cxn ang="0">
                      <a:pos x="27" y="14"/>
                    </a:cxn>
                    <a:cxn ang="0">
                      <a:pos x="36" y="10"/>
                    </a:cxn>
                    <a:cxn ang="0">
                      <a:pos x="33" y="0"/>
                    </a:cxn>
                    <a:cxn ang="0">
                      <a:pos x="14" y="6"/>
                    </a:cxn>
                    <a:cxn ang="0">
                      <a:pos x="4" y="6"/>
                    </a:cxn>
                    <a:cxn ang="0">
                      <a:pos x="3" y="14"/>
                    </a:cxn>
                    <a:cxn ang="0">
                      <a:pos x="14" y="14"/>
                    </a:cxn>
                    <a:cxn ang="0">
                      <a:pos x="27" y="14"/>
                    </a:cxn>
                  </a:cxnLst>
                  <a:rect l="0" t="0" r="r" b="b"/>
                  <a:pathLst>
                    <a:path w="40" h="17">
                      <a:moveTo>
                        <a:pt x="27" y="14"/>
                      </a:moveTo>
                      <a:cubicBezTo>
                        <a:pt x="30" y="13"/>
                        <a:pt x="33" y="12"/>
                        <a:pt x="36" y="10"/>
                      </a:cubicBezTo>
                      <a:cubicBezTo>
                        <a:pt x="40" y="6"/>
                        <a:pt x="37" y="3"/>
                        <a:pt x="33" y="0"/>
                      </a:cubicBezTo>
                      <a:cubicBezTo>
                        <a:pt x="28" y="7"/>
                        <a:pt x="22" y="6"/>
                        <a:pt x="14" y="6"/>
                      </a:cubicBezTo>
                      <a:cubicBezTo>
                        <a:pt x="11" y="6"/>
                        <a:pt x="7" y="5"/>
                        <a:pt x="4" y="6"/>
                      </a:cubicBezTo>
                      <a:cubicBezTo>
                        <a:pt x="0" y="8"/>
                        <a:pt x="1" y="12"/>
                        <a:pt x="3" y="14"/>
                      </a:cubicBezTo>
                      <a:cubicBezTo>
                        <a:pt x="7" y="17"/>
                        <a:pt x="10" y="15"/>
                        <a:pt x="14" y="14"/>
                      </a:cubicBezTo>
                      <a:cubicBezTo>
                        <a:pt x="19" y="12"/>
                        <a:pt x="23" y="15"/>
                        <a:pt x="27"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6" name="Freeform 177"/>
                <p:cNvSpPr/>
                <p:nvPr/>
              </p:nvSpPr>
              <p:spPr bwMode="auto">
                <a:xfrm>
                  <a:off x="8513749" y="1900237"/>
                  <a:ext cx="44450" cy="28575"/>
                </a:xfrm>
                <a:custGeom>
                  <a:avLst/>
                  <a:gdLst/>
                  <a:ahLst/>
                  <a:cxnLst>
                    <a:cxn ang="0">
                      <a:pos x="0" y="3"/>
                    </a:cxn>
                    <a:cxn ang="0">
                      <a:pos x="8" y="0"/>
                    </a:cxn>
                    <a:cxn ang="0">
                      <a:pos x="16" y="5"/>
                    </a:cxn>
                    <a:cxn ang="0">
                      <a:pos x="11" y="11"/>
                    </a:cxn>
                    <a:cxn ang="0">
                      <a:pos x="1" y="5"/>
                    </a:cxn>
                    <a:cxn ang="0">
                      <a:pos x="0" y="3"/>
                    </a:cxn>
                  </a:cxnLst>
                  <a:rect l="0" t="0" r="r" b="b"/>
                  <a:pathLst>
                    <a:path w="17" h="11">
                      <a:moveTo>
                        <a:pt x="0" y="3"/>
                      </a:moveTo>
                      <a:cubicBezTo>
                        <a:pt x="2" y="3"/>
                        <a:pt x="5" y="0"/>
                        <a:pt x="8" y="0"/>
                      </a:cubicBezTo>
                      <a:cubicBezTo>
                        <a:pt x="12" y="0"/>
                        <a:pt x="15" y="1"/>
                        <a:pt x="16" y="5"/>
                      </a:cubicBezTo>
                      <a:cubicBezTo>
                        <a:pt x="17" y="9"/>
                        <a:pt x="14" y="11"/>
                        <a:pt x="11" y="11"/>
                      </a:cubicBezTo>
                      <a:cubicBezTo>
                        <a:pt x="6" y="11"/>
                        <a:pt x="5" y="6"/>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7" name="Freeform 178"/>
                <p:cNvSpPr/>
                <p:nvPr/>
              </p:nvSpPr>
              <p:spPr bwMode="auto">
                <a:xfrm>
                  <a:off x="8701073" y="1952624"/>
                  <a:ext cx="25400" cy="38100"/>
                </a:xfrm>
                <a:custGeom>
                  <a:avLst/>
                  <a:gdLst/>
                  <a:ahLst/>
                  <a:cxnLst>
                    <a:cxn ang="0">
                      <a:pos x="10" y="6"/>
                    </a:cxn>
                    <a:cxn ang="0">
                      <a:pos x="4" y="15"/>
                    </a:cxn>
                    <a:cxn ang="0">
                      <a:pos x="0" y="11"/>
                    </a:cxn>
                    <a:cxn ang="0">
                      <a:pos x="4" y="3"/>
                    </a:cxn>
                    <a:cxn ang="0">
                      <a:pos x="10" y="6"/>
                    </a:cxn>
                  </a:cxnLst>
                  <a:rect l="0" t="0" r="r" b="b"/>
                  <a:pathLst>
                    <a:path w="10" h="15">
                      <a:moveTo>
                        <a:pt x="10" y="6"/>
                      </a:moveTo>
                      <a:cubicBezTo>
                        <a:pt x="10" y="10"/>
                        <a:pt x="8" y="14"/>
                        <a:pt x="4" y="15"/>
                      </a:cubicBezTo>
                      <a:cubicBezTo>
                        <a:pt x="1" y="15"/>
                        <a:pt x="0" y="14"/>
                        <a:pt x="0" y="11"/>
                      </a:cubicBezTo>
                      <a:cubicBezTo>
                        <a:pt x="0" y="8"/>
                        <a:pt x="2" y="4"/>
                        <a:pt x="4" y="3"/>
                      </a:cubicBezTo>
                      <a:cubicBezTo>
                        <a:pt x="7" y="0"/>
                        <a:pt x="10" y="2"/>
                        <a:pt x="10"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8" name="Freeform 179"/>
                <p:cNvSpPr/>
                <p:nvPr/>
              </p:nvSpPr>
              <p:spPr bwMode="auto">
                <a:xfrm>
                  <a:off x="8545499" y="1933574"/>
                  <a:ext cx="26987" cy="19050"/>
                </a:xfrm>
                <a:custGeom>
                  <a:avLst/>
                  <a:gdLst/>
                  <a:ahLst/>
                  <a:cxnLst>
                    <a:cxn ang="0">
                      <a:pos x="0" y="6"/>
                    </a:cxn>
                    <a:cxn ang="0">
                      <a:pos x="7" y="6"/>
                    </a:cxn>
                    <a:cxn ang="0">
                      <a:pos x="10" y="0"/>
                    </a:cxn>
                    <a:cxn ang="0">
                      <a:pos x="3" y="1"/>
                    </a:cxn>
                    <a:cxn ang="0">
                      <a:pos x="0" y="6"/>
                    </a:cxn>
                  </a:cxnLst>
                  <a:rect l="0" t="0" r="r" b="b"/>
                  <a:pathLst>
                    <a:path w="10" h="7">
                      <a:moveTo>
                        <a:pt x="0" y="6"/>
                      </a:moveTo>
                      <a:cubicBezTo>
                        <a:pt x="3" y="6"/>
                        <a:pt x="5" y="7"/>
                        <a:pt x="7" y="6"/>
                      </a:cubicBezTo>
                      <a:cubicBezTo>
                        <a:pt x="9" y="5"/>
                        <a:pt x="10" y="2"/>
                        <a:pt x="10" y="0"/>
                      </a:cubicBezTo>
                      <a:cubicBezTo>
                        <a:pt x="8" y="0"/>
                        <a:pt x="5" y="0"/>
                        <a:pt x="3" y="1"/>
                      </a:cubicBezTo>
                      <a:lnTo>
                        <a:pt x="0"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9" name="Freeform 180"/>
                <p:cNvSpPr/>
                <p:nvPr/>
              </p:nvSpPr>
              <p:spPr bwMode="auto">
                <a:xfrm>
                  <a:off x="8755048" y="1989137"/>
                  <a:ext cx="34925" cy="33337"/>
                </a:xfrm>
                <a:custGeom>
                  <a:avLst/>
                  <a:gdLst/>
                  <a:ahLst/>
                  <a:cxnLst>
                    <a:cxn ang="0">
                      <a:pos x="1" y="3"/>
                    </a:cxn>
                    <a:cxn ang="0">
                      <a:pos x="3" y="0"/>
                    </a:cxn>
                    <a:cxn ang="0">
                      <a:pos x="7" y="3"/>
                    </a:cxn>
                    <a:cxn ang="0">
                      <a:pos x="12" y="13"/>
                    </a:cxn>
                    <a:cxn ang="0">
                      <a:pos x="3" y="7"/>
                    </a:cxn>
                    <a:cxn ang="0">
                      <a:pos x="1" y="3"/>
                    </a:cxn>
                  </a:cxnLst>
                  <a:rect l="0" t="0" r="r" b="b"/>
                  <a:pathLst>
                    <a:path w="13" h="13">
                      <a:moveTo>
                        <a:pt x="1" y="3"/>
                      </a:moveTo>
                      <a:cubicBezTo>
                        <a:pt x="0" y="1"/>
                        <a:pt x="1" y="0"/>
                        <a:pt x="3" y="0"/>
                      </a:cubicBezTo>
                      <a:cubicBezTo>
                        <a:pt x="5" y="0"/>
                        <a:pt x="6" y="2"/>
                        <a:pt x="7" y="3"/>
                      </a:cubicBezTo>
                      <a:cubicBezTo>
                        <a:pt x="10" y="6"/>
                        <a:pt x="13" y="8"/>
                        <a:pt x="12" y="13"/>
                      </a:cubicBezTo>
                      <a:cubicBezTo>
                        <a:pt x="8" y="13"/>
                        <a:pt x="6" y="9"/>
                        <a:pt x="3" y="7"/>
                      </a:cubicBezTo>
                      <a:lnTo>
                        <a:pt x="1"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0" name="Freeform 181"/>
                <p:cNvSpPr/>
                <p:nvPr/>
              </p:nvSpPr>
              <p:spPr bwMode="auto">
                <a:xfrm>
                  <a:off x="8782036" y="1965324"/>
                  <a:ext cx="33337" cy="23812"/>
                </a:xfrm>
                <a:custGeom>
                  <a:avLst/>
                  <a:gdLst/>
                  <a:ahLst/>
                  <a:cxnLst>
                    <a:cxn ang="0">
                      <a:pos x="7" y="1"/>
                    </a:cxn>
                    <a:cxn ang="0">
                      <a:pos x="2" y="4"/>
                    </a:cxn>
                    <a:cxn ang="0">
                      <a:pos x="7" y="1"/>
                    </a:cxn>
                  </a:cxnLst>
                  <a:rect l="0" t="0" r="r" b="b"/>
                  <a:pathLst>
                    <a:path w="13" h="9">
                      <a:moveTo>
                        <a:pt x="7" y="1"/>
                      </a:moveTo>
                      <a:cubicBezTo>
                        <a:pt x="5" y="0"/>
                        <a:pt x="0" y="0"/>
                        <a:pt x="2" y="4"/>
                      </a:cubicBezTo>
                      <a:cubicBezTo>
                        <a:pt x="5" y="9"/>
                        <a:pt x="13" y="3"/>
                        <a:pt x="7"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1" name="Freeform 182"/>
                <p:cNvSpPr/>
                <p:nvPr/>
              </p:nvSpPr>
              <p:spPr bwMode="auto">
                <a:xfrm>
                  <a:off x="8845536" y="1981199"/>
                  <a:ext cx="33337" cy="36512"/>
                </a:xfrm>
                <a:custGeom>
                  <a:avLst/>
                  <a:gdLst/>
                  <a:ahLst/>
                  <a:cxnLst>
                    <a:cxn ang="0">
                      <a:pos x="12" y="8"/>
                    </a:cxn>
                    <a:cxn ang="0">
                      <a:pos x="12" y="2"/>
                    </a:cxn>
                    <a:cxn ang="0">
                      <a:pos x="6" y="3"/>
                    </a:cxn>
                    <a:cxn ang="0">
                      <a:pos x="4" y="9"/>
                    </a:cxn>
                    <a:cxn ang="0">
                      <a:pos x="5" y="14"/>
                    </a:cxn>
                    <a:cxn ang="0">
                      <a:pos x="12" y="8"/>
                    </a:cxn>
                  </a:cxnLst>
                  <a:rect l="0" t="0" r="r" b="b"/>
                  <a:pathLst>
                    <a:path w="13" h="14">
                      <a:moveTo>
                        <a:pt x="12" y="8"/>
                      </a:moveTo>
                      <a:cubicBezTo>
                        <a:pt x="12" y="6"/>
                        <a:pt x="13" y="4"/>
                        <a:pt x="12" y="2"/>
                      </a:cubicBezTo>
                      <a:cubicBezTo>
                        <a:pt x="10" y="0"/>
                        <a:pt x="7" y="1"/>
                        <a:pt x="6" y="3"/>
                      </a:cubicBezTo>
                      <a:cubicBezTo>
                        <a:pt x="5" y="4"/>
                        <a:pt x="5" y="7"/>
                        <a:pt x="4" y="9"/>
                      </a:cubicBezTo>
                      <a:cubicBezTo>
                        <a:pt x="3" y="10"/>
                        <a:pt x="0" y="14"/>
                        <a:pt x="5" y="14"/>
                      </a:cubicBezTo>
                      <a:cubicBezTo>
                        <a:pt x="5" y="14"/>
                        <a:pt x="12" y="8"/>
                        <a:pt x="12" y="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2" name="Freeform 183"/>
                <p:cNvSpPr/>
                <p:nvPr/>
              </p:nvSpPr>
              <p:spPr bwMode="auto">
                <a:xfrm>
                  <a:off x="9107473" y="1936749"/>
                  <a:ext cx="34925" cy="20637"/>
                </a:xfrm>
                <a:custGeom>
                  <a:avLst/>
                  <a:gdLst/>
                  <a:ahLst/>
                  <a:cxnLst>
                    <a:cxn ang="0">
                      <a:pos x="1" y="8"/>
                    </a:cxn>
                    <a:cxn ang="0">
                      <a:pos x="9" y="3"/>
                    </a:cxn>
                    <a:cxn ang="0">
                      <a:pos x="0" y="4"/>
                    </a:cxn>
                    <a:cxn ang="0">
                      <a:pos x="1" y="8"/>
                    </a:cxn>
                  </a:cxnLst>
                  <a:rect l="0" t="0" r="r" b="b"/>
                  <a:pathLst>
                    <a:path w="13" h="8">
                      <a:moveTo>
                        <a:pt x="1" y="8"/>
                      </a:moveTo>
                      <a:cubicBezTo>
                        <a:pt x="3" y="6"/>
                        <a:pt x="13" y="8"/>
                        <a:pt x="9" y="3"/>
                      </a:cubicBezTo>
                      <a:cubicBezTo>
                        <a:pt x="7" y="0"/>
                        <a:pt x="1" y="0"/>
                        <a:pt x="0" y="4"/>
                      </a:cubicBezTo>
                      <a:lnTo>
                        <a:pt x="1"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3" name="Freeform 184"/>
                <p:cNvSpPr/>
                <p:nvPr/>
              </p:nvSpPr>
              <p:spPr bwMode="auto">
                <a:xfrm>
                  <a:off x="8648686" y="1938337"/>
                  <a:ext cx="14287" cy="22225"/>
                </a:xfrm>
                <a:custGeom>
                  <a:avLst/>
                  <a:gdLst/>
                  <a:ahLst/>
                  <a:cxnLst>
                    <a:cxn ang="0">
                      <a:pos x="3" y="0"/>
                    </a:cxn>
                    <a:cxn ang="0">
                      <a:pos x="1" y="7"/>
                    </a:cxn>
                    <a:cxn ang="0">
                      <a:pos x="6" y="3"/>
                    </a:cxn>
                    <a:cxn ang="0">
                      <a:pos x="3" y="0"/>
                    </a:cxn>
                  </a:cxnLst>
                  <a:rect l="0" t="0" r="r" b="b"/>
                  <a:pathLst>
                    <a:path w="6" h="8">
                      <a:moveTo>
                        <a:pt x="3" y="0"/>
                      </a:moveTo>
                      <a:cubicBezTo>
                        <a:pt x="0" y="1"/>
                        <a:pt x="1" y="4"/>
                        <a:pt x="1" y="7"/>
                      </a:cubicBezTo>
                      <a:cubicBezTo>
                        <a:pt x="2" y="8"/>
                        <a:pt x="6" y="5"/>
                        <a:pt x="6" y="3"/>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4" name="Freeform 185"/>
                <p:cNvSpPr/>
                <p:nvPr/>
              </p:nvSpPr>
              <p:spPr bwMode="auto">
                <a:xfrm>
                  <a:off x="8159737" y="1457325"/>
                  <a:ext cx="63500" cy="55562"/>
                </a:xfrm>
                <a:custGeom>
                  <a:avLst/>
                  <a:gdLst/>
                  <a:ahLst/>
                  <a:cxnLst>
                    <a:cxn ang="0">
                      <a:pos x="0" y="21"/>
                    </a:cxn>
                    <a:cxn ang="0">
                      <a:pos x="16" y="12"/>
                    </a:cxn>
                    <a:cxn ang="0">
                      <a:pos x="17" y="1"/>
                    </a:cxn>
                    <a:cxn ang="0">
                      <a:pos x="3" y="7"/>
                    </a:cxn>
                    <a:cxn ang="0">
                      <a:pos x="0" y="21"/>
                    </a:cxn>
                  </a:cxnLst>
                  <a:rect l="0" t="0" r="r" b="b"/>
                  <a:pathLst>
                    <a:path w="24" h="21">
                      <a:moveTo>
                        <a:pt x="0" y="21"/>
                      </a:moveTo>
                      <a:cubicBezTo>
                        <a:pt x="4" y="21"/>
                        <a:pt x="13" y="14"/>
                        <a:pt x="16" y="12"/>
                      </a:cubicBezTo>
                      <a:cubicBezTo>
                        <a:pt x="19" y="10"/>
                        <a:pt x="24" y="2"/>
                        <a:pt x="17" y="1"/>
                      </a:cubicBezTo>
                      <a:cubicBezTo>
                        <a:pt x="14" y="0"/>
                        <a:pt x="5" y="4"/>
                        <a:pt x="3" y="7"/>
                      </a:cubicBezTo>
                      <a:cubicBezTo>
                        <a:pt x="1" y="11"/>
                        <a:pt x="1" y="16"/>
                        <a:pt x="0"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5" name="Freeform 186"/>
                <p:cNvSpPr/>
                <p:nvPr/>
              </p:nvSpPr>
              <p:spPr bwMode="auto">
                <a:xfrm>
                  <a:off x="8251812" y="1741487"/>
                  <a:ext cx="39687" cy="47625"/>
                </a:xfrm>
                <a:custGeom>
                  <a:avLst/>
                  <a:gdLst/>
                  <a:ahLst/>
                  <a:cxnLst>
                    <a:cxn ang="0">
                      <a:pos x="0" y="1"/>
                    </a:cxn>
                    <a:cxn ang="0">
                      <a:pos x="4" y="9"/>
                    </a:cxn>
                    <a:cxn ang="0">
                      <a:pos x="11" y="18"/>
                    </a:cxn>
                    <a:cxn ang="0">
                      <a:pos x="5" y="1"/>
                    </a:cxn>
                    <a:cxn ang="0">
                      <a:pos x="0" y="1"/>
                    </a:cxn>
                  </a:cxnLst>
                  <a:rect l="0" t="0" r="r" b="b"/>
                  <a:pathLst>
                    <a:path w="15" h="18">
                      <a:moveTo>
                        <a:pt x="0" y="1"/>
                      </a:moveTo>
                      <a:cubicBezTo>
                        <a:pt x="0" y="6"/>
                        <a:pt x="1" y="5"/>
                        <a:pt x="4" y="9"/>
                      </a:cubicBezTo>
                      <a:cubicBezTo>
                        <a:pt x="7" y="12"/>
                        <a:pt x="8" y="16"/>
                        <a:pt x="11" y="18"/>
                      </a:cubicBezTo>
                      <a:cubicBezTo>
                        <a:pt x="15" y="14"/>
                        <a:pt x="9" y="0"/>
                        <a:pt x="5" y="1"/>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6" name="Freeform 187"/>
                <p:cNvSpPr/>
                <p:nvPr/>
              </p:nvSpPr>
              <p:spPr bwMode="auto">
                <a:xfrm>
                  <a:off x="8312137" y="1768475"/>
                  <a:ext cx="36512" cy="44450"/>
                </a:xfrm>
                <a:custGeom>
                  <a:avLst/>
                  <a:gdLst/>
                  <a:ahLst/>
                  <a:cxnLst>
                    <a:cxn ang="0">
                      <a:pos x="5" y="3"/>
                    </a:cxn>
                    <a:cxn ang="0">
                      <a:pos x="13" y="13"/>
                    </a:cxn>
                    <a:cxn ang="0">
                      <a:pos x="14" y="16"/>
                    </a:cxn>
                    <a:cxn ang="0">
                      <a:pos x="7" y="15"/>
                    </a:cxn>
                    <a:cxn ang="0">
                      <a:pos x="1" y="5"/>
                    </a:cxn>
                    <a:cxn ang="0">
                      <a:pos x="5" y="3"/>
                    </a:cxn>
                  </a:cxnLst>
                  <a:rect l="0" t="0" r="r" b="b"/>
                  <a:pathLst>
                    <a:path w="14" h="17">
                      <a:moveTo>
                        <a:pt x="5" y="3"/>
                      </a:moveTo>
                      <a:cubicBezTo>
                        <a:pt x="7" y="5"/>
                        <a:pt x="12" y="10"/>
                        <a:pt x="13" y="13"/>
                      </a:cubicBezTo>
                      <a:cubicBezTo>
                        <a:pt x="14" y="14"/>
                        <a:pt x="14" y="15"/>
                        <a:pt x="14" y="16"/>
                      </a:cubicBezTo>
                      <a:cubicBezTo>
                        <a:pt x="14" y="17"/>
                        <a:pt x="7" y="15"/>
                        <a:pt x="7" y="15"/>
                      </a:cubicBezTo>
                      <a:cubicBezTo>
                        <a:pt x="5" y="14"/>
                        <a:pt x="1" y="7"/>
                        <a:pt x="1" y="5"/>
                      </a:cubicBezTo>
                      <a:cubicBezTo>
                        <a:pt x="0" y="3"/>
                        <a:pt x="2" y="0"/>
                        <a:pt x="5" y="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7" name="Freeform 188"/>
                <p:cNvSpPr/>
                <p:nvPr/>
              </p:nvSpPr>
              <p:spPr bwMode="auto">
                <a:xfrm>
                  <a:off x="3825869" y="3867149"/>
                  <a:ext cx="57150" cy="26987"/>
                </a:xfrm>
                <a:custGeom>
                  <a:avLst/>
                  <a:gdLst/>
                  <a:ahLst/>
                  <a:cxnLst>
                    <a:cxn ang="0">
                      <a:pos x="0" y="6"/>
                    </a:cxn>
                    <a:cxn ang="0">
                      <a:pos x="22" y="5"/>
                    </a:cxn>
                    <a:cxn ang="0">
                      <a:pos x="14" y="8"/>
                    </a:cxn>
                    <a:cxn ang="0">
                      <a:pos x="5" y="8"/>
                    </a:cxn>
                    <a:cxn ang="0">
                      <a:pos x="0" y="6"/>
                    </a:cxn>
                  </a:cxnLst>
                  <a:rect l="0" t="0" r="r" b="b"/>
                  <a:pathLst>
                    <a:path w="22" h="10">
                      <a:moveTo>
                        <a:pt x="0" y="6"/>
                      </a:moveTo>
                      <a:cubicBezTo>
                        <a:pt x="1" y="0"/>
                        <a:pt x="19" y="3"/>
                        <a:pt x="22" y="5"/>
                      </a:cubicBezTo>
                      <a:cubicBezTo>
                        <a:pt x="21" y="7"/>
                        <a:pt x="16" y="7"/>
                        <a:pt x="14" y="8"/>
                      </a:cubicBezTo>
                      <a:cubicBezTo>
                        <a:pt x="11" y="9"/>
                        <a:pt x="7" y="10"/>
                        <a:pt x="5" y="8"/>
                      </a:cubicBezTo>
                      <a:lnTo>
                        <a:pt x="0"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8" name="Freeform 189"/>
                <p:cNvSpPr/>
                <p:nvPr/>
              </p:nvSpPr>
              <p:spPr bwMode="auto">
                <a:xfrm>
                  <a:off x="1819272" y="2654299"/>
                  <a:ext cx="55562" cy="44450"/>
                </a:xfrm>
                <a:custGeom>
                  <a:avLst/>
                  <a:gdLst/>
                  <a:ahLst/>
                  <a:cxnLst>
                    <a:cxn ang="0">
                      <a:pos x="0" y="12"/>
                    </a:cxn>
                    <a:cxn ang="0">
                      <a:pos x="4" y="4"/>
                    </a:cxn>
                    <a:cxn ang="0">
                      <a:pos x="8" y="2"/>
                    </a:cxn>
                    <a:cxn ang="0">
                      <a:pos x="12" y="1"/>
                    </a:cxn>
                    <a:cxn ang="0">
                      <a:pos x="13" y="16"/>
                    </a:cxn>
                    <a:cxn ang="0">
                      <a:pos x="4" y="14"/>
                    </a:cxn>
                    <a:cxn ang="0">
                      <a:pos x="0" y="12"/>
                    </a:cxn>
                  </a:cxnLst>
                  <a:rect l="0" t="0" r="r" b="b"/>
                  <a:pathLst>
                    <a:path w="21" h="17">
                      <a:moveTo>
                        <a:pt x="0" y="12"/>
                      </a:moveTo>
                      <a:cubicBezTo>
                        <a:pt x="2" y="10"/>
                        <a:pt x="1" y="5"/>
                        <a:pt x="4" y="4"/>
                      </a:cubicBezTo>
                      <a:cubicBezTo>
                        <a:pt x="5" y="3"/>
                        <a:pt x="7" y="3"/>
                        <a:pt x="8" y="2"/>
                      </a:cubicBezTo>
                      <a:cubicBezTo>
                        <a:pt x="9" y="2"/>
                        <a:pt x="11" y="1"/>
                        <a:pt x="12" y="1"/>
                      </a:cubicBezTo>
                      <a:cubicBezTo>
                        <a:pt x="21" y="0"/>
                        <a:pt x="13" y="12"/>
                        <a:pt x="13" y="16"/>
                      </a:cubicBezTo>
                      <a:cubicBezTo>
                        <a:pt x="10" y="17"/>
                        <a:pt x="7" y="15"/>
                        <a:pt x="4" y="14"/>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9" name="Freeform 190"/>
                <p:cNvSpPr/>
                <p:nvPr/>
              </p:nvSpPr>
              <p:spPr bwMode="auto">
                <a:xfrm>
                  <a:off x="2057397" y="2600324"/>
                  <a:ext cx="58737" cy="114300"/>
                </a:xfrm>
                <a:custGeom>
                  <a:avLst/>
                  <a:gdLst/>
                  <a:ahLst/>
                  <a:cxnLst>
                    <a:cxn ang="0">
                      <a:pos x="12" y="0"/>
                    </a:cxn>
                    <a:cxn ang="0">
                      <a:pos x="2" y="5"/>
                    </a:cxn>
                    <a:cxn ang="0">
                      <a:pos x="1" y="15"/>
                    </a:cxn>
                    <a:cxn ang="0">
                      <a:pos x="1" y="27"/>
                    </a:cxn>
                    <a:cxn ang="0">
                      <a:pos x="1" y="38"/>
                    </a:cxn>
                    <a:cxn ang="0">
                      <a:pos x="9" y="40"/>
                    </a:cxn>
                    <a:cxn ang="0">
                      <a:pos x="15" y="32"/>
                    </a:cxn>
                    <a:cxn ang="0">
                      <a:pos x="20" y="10"/>
                    </a:cxn>
                    <a:cxn ang="0">
                      <a:pos x="17" y="2"/>
                    </a:cxn>
                    <a:cxn ang="0">
                      <a:pos x="12" y="0"/>
                    </a:cxn>
                  </a:cxnLst>
                  <a:rect l="0" t="0" r="r" b="b"/>
                  <a:pathLst>
                    <a:path w="22" h="43">
                      <a:moveTo>
                        <a:pt x="12" y="0"/>
                      </a:moveTo>
                      <a:cubicBezTo>
                        <a:pt x="10" y="2"/>
                        <a:pt x="4" y="2"/>
                        <a:pt x="2" y="5"/>
                      </a:cubicBezTo>
                      <a:cubicBezTo>
                        <a:pt x="1" y="7"/>
                        <a:pt x="1" y="12"/>
                        <a:pt x="1" y="15"/>
                      </a:cubicBezTo>
                      <a:cubicBezTo>
                        <a:pt x="1" y="19"/>
                        <a:pt x="1" y="23"/>
                        <a:pt x="1" y="27"/>
                      </a:cubicBezTo>
                      <a:cubicBezTo>
                        <a:pt x="1" y="30"/>
                        <a:pt x="0" y="35"/>
                        <a:pt x="1" y="38"/>
                      </a:cubicBezTo>
                      <a:cubicBezTo>
                        <a:pt x="2" y="42"/>
                        <a:pt x="6" y="43"/>
                        <a:pt x="9" y="40"/>
                      </a:cubicBezTo>
                      <a:cubicBezTo>
                        <a:pt x="12" y="38"/>
                        <a:pt x="13" y="35"/>
                        <a:pt x="15" y="32"/>
                      </a:cubicBezTo>
                      <a:cubicBezTo>
                        <a:pt x="18" y="25"/>
                        <a:pt x="22" y="19"/>
                        <a:pt x="20" y="10"/>
                      </a:cubicBezTo>
                      <a:cubicBezTo>
                        <a:pt x="20" y="7"/>
                        <a:pt x="18" y="5"/>
                        <a:pt x="17" y="2"/>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0" name="Freeform 191"/>
                <p:cNvSpPr/>
                <p:nvPr/>
              </p:nvSpPr>
              <p:spPr bwMode="auto">
                <a:xfrm>
                  <a:off x="2071684" y="2498724"/>
                  <a:ext cx="47625" cy="84137"/>
                </a:xfrm>
                <a:custGeom>
                  <a:avLst/>
                  <a:gdLst/>
                  <a:ahLst/>
                  <a:cxnLst>
                    <a:cxn ang="0">
                      <a:pos x="10" y="24"/>
                    </a:cxn>
                    <a:cxn ang="0">
                      <a:pos x="5" y="31"/>
                    </a:cxn>
                    <a:cxn ang="0">
                      <a:pos x="1" y="22"/>
                    </a:cxn>
                    <a:cxn ang="0">
                      <a:pos x="9" y="0"/>
                    </a:cxn>
                    <a:cxn ang="0">
                      <a:pos x="10" y="24"/>
                    </a:cxn>
                  </a:cxnLst>
                  <a:rect l="0" t="0" r="r" b="b"/>
                  <a:pathLst>
                    <a:path w="18" h="32">
                      <a:moveTo>
                        <a:pt x="10" y="24"/>
                      </a:moveTo>
                      <a:cubicBezTo>
                        <a:pt x="9" y="26"/>
                        <a:pt x="8" y="31"/>
                        <a:pt x="5" y="31"/>
                      </a:cubicBezTo>
                      <a:cubicBezTo>
                        <a:pt x="0" y="32"/>
                        <a:pt x="1" y="25"/>
                        <a:pt x="1" y="22"/>
                      </a:cubicBezTo>
                      <a:cubicBezTo>
                        <a:pt x="1" y="14"/>
                        <a:pt x="5" y="7"/>
                        <a:pt x="9" y="0"/>
                      </a:cubicBezTo>
                      <a:cubicBezTo>
                        <a:pt x="18" y="5"/>
                        <a:pt x="14" y="18"/>
                        <a:pt x="10"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1" name="Freeform 192"/>
                <p:cNvSpPr/>
                <p:nvPr/>
              </p:nvSpPr>
              <p:spPr bwMode="auto">
                <a:xfrm>
                  <a:off x="2205034" y="2743199"/>
                  <a:ext cx="127000" cy="80962"/>
                </a:xfrm>
                <a:custGeom>
                  <a:avLst/>
                  <a:gdLst/>
                  <a:ahLst/>
                  <a:cxnLst>
                    <a:cxn ang="0">
                      <a:pos x="18" y="2"/>
                    </a:cxn>
                    <a:cxn ang="0">
                      <a:pos x="38" y="1"/>
                    </a:cxn>
                    <a:cxn ang="0">
                      <a:pos x="43" y="16"/>
                    </a:cxn>
                    <a:cxn ang="0">
                      <a:pos x="43" y="26"/>
                    </a:cxn>
                    <a:cxn ang="0">
                      <a:pos x="34" y="30"/>
                    </a:cxn>
                    <a:cxn ang="0">
                      <a:pos x="24" y="22"/>
                    </a:cxn>
                    <a:cxn ang="0">
                      <a:pos x="15" y="16"/>
                    </a:cxn>
                    <a:cxn ang="0">
                      <a:pos x="11" y="4"/>
                    </a:cxn>
                    <a:cxn ang="0">
                      <a:pos x="18" y="2"/>
                    </a:cxn>
                  </a:cxnLst>
                  <a:rect l="0" t="0" r="r" b="b"/>
                  <a:pathLst>
                    <a:path w="48" h="31">
                      <a:moveTo>
                        <a:pt x="18" y="2"/>
                      </a:moveTo>
                      <a:cubicBezTo>
                        <a:pt x="25" y="1"/>
                        <a:pt x="31" y="2"/>
                        <a:pt x="38" y="1"/>
                      </a:cubicBezTo>
                      <a:cubicBezTo>
                        <a:pt x="48" y="0"/>
                        <a:pt x="45" y="9"/>
                        <a:pt x="43" y="16"/>
                      </a:cubicBezTo>
                      <a:cubicBezTo>
                        <a:pt x="43" y="19"/>
                        <a:pt x="43" y="23"/>
                        <a:pt x="43" y="26"/>
                      </a:cubicBezTo>
                      <a:cubicBezTo>
                        <a:pt x="42" y="29"/>
                        <a:pt x="37" y="31"/>
                        <a:pt x="34" y="30"/>
                      </a:cubicBezTo>
                      <a:cubicBezTo>
                        <a:pt x="30" y="28"/>
                        <a:pt x="26" y="24"/>
                        <a:pt x="24" y="22"/>
                      </a:cubicBezTo>
                      <a:cubicBezTo>
                        <a:pt x="21" y="19"/>
                        <a:pt x="18" y="17"/>
                        <a:pt x="15" y="16"/>
                      </a:cubicBezTo>
                      <a:cubicBezTo>
                        <a:pt x="10" y="14"/>
                        <a:pt x="0" y="3"/>
                        <a:pt x="11" y="4"/>
                      </a:cubicBezTo>
                      <a:lnTo>
                        <a:pt x="18"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2" name="Freeform 193"/>
                <p:cNvSpPr/>
                <p:nvPr/>
              </p:nvSpPr>
              <p:spPr bwMode="auto">
                <a:xfrm>
                  <a:off x="2992433" y="2876549"/>
                  <a:ext cx="92075" cy="44450"/>
                </a:xfrm>
                <a:custGeom>
                  <a:avLst/>
                  <a:gdLst/>
                  <a:ahLst/>
                  <a:cxnLst>
                    <a:cxn ang="0">
                      <a:pos x="31" y="1"/>
                    </a:cxn>
                    <a:cxn ang="0">
                      <a:pos x="31" y="10"/>
                    </a:cxn>
                    <a:cxn ang="0">
                      <a:pos x="24" y="12"/>
                    </a:cxn>
                    <a:cxn ang="0">
                      <a:pos x="7" y="15"/>
                    </a:cxn>
                    <a:cxn ang="0">
                      <a:pos x="10" y="4"/>
                    </a:cxn>
                    <a:cxn ang="0">
                      <a:pos x="18" y="3"/>
                    </a:cxn>
                    <a:cxn ang="0">
                      <a:pos x="31" y="1"/>
                    </a:cxn>
                  </a:cxnLst>
                  <a:rect l="0" t="0" r="r" b="b"/>
                  <a:pathLst>
                    <a:path w="35" h="17">
                      <a:moveTo>
                        <a:pt x="31" y="1"/>
                      </a:moveTo>
                      <a:cubicBezTo>
                        <a:pt x="35" y="3"/>
                        <a:pt x="35" y="8"/>
                        <a:pt x="31" y="10"/>
                      </a:cubicBezTo>
                      <a:cubicBezTo>
                        <a:pt x="29" y="11"/>
                        <a:pt x="26" y="11"/>
                        <a:pt x="24" y="12"/>
                      </a:cubicBezTo>
                      <a:cubicBezTo>
                        <a:pt x="19" y="14"/>
                        <a:pt x="13" y="17"/>
                        <a:pt x="7" y="15"/>
                      </a:cubicBezTo>
                      <a:cubicBezTo>
                        <a:pt x="0" y="11"/>
                        <a:pt x="3" y="6"/>
                        <a:pt x="10" y="4"/>
                      </a:cubicBezTo>
                      <a:cubicBezTo>
                        <a:pt x="12" y="4"/>
                        <a:pt x="15" y="4"/>
                        <a:pt x="18" y="3"/>
                      </a:cubicBezTo>
                      <a:cubicBezTo>
                        <a:pt x="22" y="2"/>
                        <a:pt x="27" y="0"/>
                        <a:pt x="31"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3" name="Freeform 194"/>
                <p:cNvSpPr/>
                <p:nvPr/>
              </p:nvSpPr>
              <p:spPr bwMode="auto">
                <a:xfrm>
                  <a:off x="6694477" y="2967035"/>
                  <a:ext cx="41275" cy="30162"/>
                </a:xfrm>
                <a:custGeom>
                  <a:avLst/>
                  <a:gdLst/>
                  <a:ahLst/>
                  <a:cxnLst>
                    <a:cxn ang="0">
                      <a:pos x="15" y="3"/>
                    </a:cxn>
                    <a:cxn ang="0">
                      <a:pos x="5" y="2"/>
                    </a:cxn>
                    <a:cxn ang="0">
                      <a:pos x="7" y="11"/>
                    </a:cxn>
                    <a:cxn ang="0">
                      <a:pos x="15" y="3"/>
                    </a:cxn>
                  </a:cxnLst>
                  <a:rect l="0" t="0" r="r" b="b"/>
                  <a:pathLst>
                    <a:path w="16" h="12">
                      <a:moveTo>
                        <a:pt x="15" y="3"/>
                      </a:moveTo>
                      <a:cubicBezTo>
                        <a:pt x="14" y="0"/>
                        <a:pt x="7" y="1"/>
                        <a:pt x="5" y="2"/>
                      </a:cubicBezTo>
                      <a:cubicBezTo>
                        <a:pt x="0" y="5"/>
                        <a:pt x="0" y="12"/>
                        <a:pt x="7" y="11"/>
                      </a:cubicBezTo>
                      <a:cubicBezTo>
                        <a:pt x="10" y="11"/>
                        <a:pt x="16" y="8"/>
                        <a:pt x="15" y="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4" name="Freeform 195"/>
                <p:cNvSpPr/>
                <p:nvPr/>
              </p:nvSpPr>
              <p:spPr bwMode="auto">
                <a:xfrm>
                  <a:off x="9728184" y="3541710"/>
                  <a:ext cx="74612" cy="65087"/>
                </a:xfrm>
                <a:custGeom>
                  <a:avLst/>
                  <a:gdLst/>
                  <a:ahLst/>
                  <a:cxnLst>
                    <a:cxn ang="0">
                      <a:pos x="16" y="24"/>
                    </a:cxn>
                    <a:cxn ang="0">
                      <a:pos x="29" y="18"/>
                    </a:cxn>
                    <a:cxn ang="0">
                      <a:pos x="22" y="12"/>
                    </a:cxn>
                    <a:cxn ang="0">
                      <a:pos x="13" y="6"/>
                    </a:cxn>
                    <a:cxn ang="0">
                      <a:pos x="16" y="24"/>
                    </a:cxn>
                  </a:cxnLst>
                  <a:rect l="0" t="0" r="r" b="b"/>
                  <a:pathLst>
                    <a:path w="29" h="25">
                      <a:moveTo>
                        <a:pt x="16" y="24"/>
                      </a:moveTo>
                      <a:cubicBezTo>
                        <a:pt x="20" y="23"/>
                        <a:pt x="24" y="18"/>
                        <a:pt x="29" y="18"/>
                      </a:cubicBezTo>
                      <a:cubicBezTo>
                        <a:pt x="29" y="15"/>
                        <a:pt x="24" y="13"/>
                        <a:pt x="22" y="12"/>
                      </a:cubicBezTo>
                      <a:cubicBezTo>
                        <a:pt x="19" y="9"/>
                        <a:pt x="16" y="7"/>
                        <a:pt x="13" y="6"/>
                      </a:cubicBezTo>
                      <a:cubicBezTo>
                        <a:pt x="0" y="0"/>
                        <a:pt x="5" y="25"/>
                        <a:pt x="16"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5" name="Freeform 196"/>
                <p:cNvSpPr/>
                <p:nvPr/>
              </p:nvSpPr>
              <p:spPr bwMode="auto">
                <a:xfrm>
                  <a:off x="12547580" y="3433760"/>
                  <a:ext cx="412749" cy="158750"/>
                </a:xfrm>
                <a:custGeom>
                  <a:avLst/>
                  <a:gdLst/>
                  <a:ahLst/>
                  <a:cxnLst>
                    <a:cxn ang="0">
                      <a:pos x="20" y="24"/>
                    </a:cxn>
                    <a:cxn ang="0">
                      <a:pos x="34" y="21"/>
                    </a:cxn>
                    <a:cxn ang="0">
                      <a:pos x="47" y="16"/>
                    </a:cxn>
                    <a:cxn ang="0">
                      <a:pos x="55" y="22"/>
                    </a:cxn>
                    <a:cxn ang="0">
                      <a:pos x="67" y="23"/>
                    </a:cxn>
                    <a:cxn ang="0">
                      <a:pos x="81" y="25"/>
                    </a:cxn>
                    <a:cxn ang="0">
                      <a:pos x="90" y="35"/>
                    </a:cxn>
                    <a:cxn ang="0">
                      <a:pos x="101" y="43"/>
                    </a:cxn>
                    <a:cxn ang="0">
                      <a:pos x="105" y="47"/>
                    </a:cxn>
                    <a:cxn ang="0">
                      <a:pos x="108" y="53"/>
                    </a:cxn>
                    <a:cxn ang="0">
                      <a:pos x="122" y="55"/>
                    </a:cxn>
                    <a:cxn ang="0">
                      <a:pos x="136" y="57"/>
                    </a:cxn>
                    <a:cxn ang="0">
                      <a:pos x="151" y="59"/>
                    </a:cxn>
                    <a:cxn ang="0">
                      <a:pos x="157" y="52"/>
                    </a:cxn>
                    <a:cxn ang="0">
                      <a:pos x="147" y="44"/>
                    </a:cxn>
                    <a:cxn ang="0">
                      <a:pos x="137" y="37"/>
                    </a:cxn>
                    <a:cxn ang="0">
                      <a:pos x="111" y="22"/>
                    </a:cxn>
                    <a:cxn ang="0">
                      <a:pos x="82" y="10"/>
                    </a:cxn>
                    <a:cxn ang="0">
                      <a:pos x="56" y="3"/>
                    </a:cxn>
                    <a:cxn ang="0">
                      <a:pos x="37" y="1"/>
                    </a:cxn>
                    <a:cxn ang="0">
                      <a:pos x="16" y="12"/>
                    </a:cxn>
                    <a:cxn ang="0">
                      <a:pos x="2" y="26"/>
                    </a:cxn>
                    <a:cxn ang="0">
                      <a:pos x="16" y="24"/>
                    </a:cxn>
                    <a:cxn ang="0">
                      <a:pos x="20" y="24"/>
                    </a:cxn>
                  </a:cxnLst>
                  <a:rect l="0" t="0" r="r" b="b"/>
                  <a:pathLst>
                    <a:path w="157" h="60">
                      <a:moveTo>
                        <a:pt x="20" y="24"/>
                      </a:moveTo>
                      <a:cubicBezTo>
                        <a:pt x="25" y="24"/>
                        <a:pt x="29" y="23"/>
                        <a:pt x="34" y="21"/>
                      </a:cubicBezTo>
                      <a:cubicBezTo>
                        <a:pt x="38" y="18"/>
                        <a:pt x="41" y="16"/>
                        <a:pt x="47" y="16"/>
                      </a:cubicBezTo>
                      <a:cubicBezTo>
                        <a:pt x="48" y="22"/>
                        <a:pt x="49" y="22"/>
                        <a:pt x="55" y="22"/>
                      </a:cubicBezTo>
                      <a:cubicBezTo>
                        <a:pt x="59" y="23"/>
                        <a:pt x="63" y="23"/>
                        <a:pt x="67" y="23"/>
                      </a:cubicBezTo>
                      <a:cubicBezTo>
                        <a:pt x="71" y="23"/>
                        <a:pt x="77" y="23"/>
                        <a:pt x="81" y="25"/>
                      </a:cubicBezTo>
                      <a:cubicBezTo>
                        <a:pt x="84" y="27"/>
                        <a:pt x="88" y="32"/>
                        <a:pt x="90" y="35"/>
                      </a:cubicBezTo>
                      <a:cubicBezTo>
                        <a:pt x="94" y="39"/>
                        <a:pt x="96" y="41"/>
                        <a:pt x="101" y="43"/>
                      </a:cubicBezTo>
                      <a:cubicBezTo>
                        <a:pt x="104" y="44"/>
                        <a:pt x="104" y="44"/>
                        <a:pt x="105" y="47"/>
                      </a:cubicBezTo>
                      <a:cubicBezTo>
                        <a:pt x="106" y="49"/>
                        <a:pt x="106" y="51"/>
                        <a:pt x="108" y="53"/>
                      </a:cubicBezTo>
                      <a:cubicBezTo>
                        <a:pt x="111" y="56"/>
                        <a:pt x="118" y="54"/>
                        <a:pt x="122" y="55"/>
                      </a:cubicBezTo>
                      <a:cubicBezTo>
                        <a:pt x="127" y="55"/>
                        <a:pt x="131" y="56"/>
                        <a:pt x="136" y="57"/>
                      </a:cubicBezTo>
                      <a:cubicBezTo>
                        <a:pt x="140" y="59"/>
                        <a:pt x="147" y="60"/>
                        <a:pt x="151" y="59"/>
                      </a:cubicBezTo>
                      <a:cubicBezTo>
                        <a:pt x="154" y="58"/>
                        <a:pt x="157" y="55"/>
                        <a:pt x="157" y="52"/>
                      </a:cubicBezTo>
                      <a:cubicBezTo>
                        <a:pt x="157" y="47"/>
                        <a:pt x="150" y="46"/>
                        <a:pt x="147" y="44"/>
                      </a:cubicBezTo>
                      <a:cubicBezTo>
                        <a:pt x="144" y="42"/>
                        <a:pt x="140" y="40"/>
                        <a:pt x="137" y="37"/>
                      </a:cubicBezTo>
                      <a:cubicBezTo>
                        <a:pt x="129" y="31"/>
                        <a:pt x="120" y="27"/>
                        <a:pt x="111" y="22"/>
                      </a:cubicBezTo>
                      <a:cubicBezTo>
                        <a:pt x="102" y="16"/>
                        <a:pt x="92" y="14"/>
                        <a:pt x="82" y="10"/>
                      </a:cubicBezTo>
                      <a:cubicBezTo>
                        <a:pt x="74" y="7"/>
                        <a:pt x="66" y="3"/>
                        <a:pt x="56" y="3"/>
                      </a:cubicBezTo>
                      <a:cubicBezTo>
                        <a:pt x="50" y="2"/>
                        <a:pt x="43" y="0"/>
                        <a:pt x="37" y="1"/>
                      </a:cubicBezTo>
                      <a:cubicBezTo>
                        <a:pt x="28" y="1"/>
                        <a:pt x="23" y="7"/>
                        <a:pt x="16" y="12"/>
                      </a:cubicBezTo>
                      <a:cubicBezTo>
                        <a:pt x="13" y="15"/>
                        <a:pt x="0" y="20"/>
                        <a:pt x="2" y="26"/>
                      </a:cubicBezTo>
                      <a:cubicBezTo>
                        <a:pt x="6" y="26"/>
                        <a:pt x="11" y="24"/>
                        <a:pt x="16" y="24"/>
                      </a:cubicBezTo>
                      <a:lnTo>
                        <a:pt x="20" y="2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6" name="Freeform 197"/>
                <p:cNvSpPr/>
                <p:nvPr/>
              </p:nvSpPr>
              <p:spPr bwMode="auto">
                <a:xfrm>
                  <a:off x="12784117" y="3633785"/>
                  <a:ext cx="115887" cy="47625"/>
                </a:xfrm>
                <a:custGeom>
                  <a:avLst/>
                  <a:gdLst/>
                  <a:ahLst/>
                  <a:cxnLst>
                    <a:cxn ang="0">
                      <a:pos x="9" y="2"/>
                    </a:cxn>
                    <a:cxn ang="0">
                      <a:pos x="17" y="13"/>
                    </a:cxn>
                    <a:cxn ang="0">
                      <a:pos x="27" y="17"/>
                    </a:cxn>
                    <a:cxn ang="0">
                      <a:pos x="38" y="18"/>
                    </a:cxn>
                    <a:cxn ang="0">
                      <a:pos x="43" y="12"/>
                    </a:cxn>
                    <a:cxn ang="0">
                      <a:pos x="34" y="8"/>
                    </a:cxn>
                    <a:cxn ang="0">
                      <a:pos x="9" y="2"/>
                    </a:cxn>
                  </a:cxnLst>
                  <a:rect l="0" t="0" r="r" b="b"/>
                  <a:pathLst>
                    <a:path w="44" h="18">
                      <a:moveTo>
                        <a:pt x="9" y="2"/>
                      </a:moveTo>
                      <a:cubicBezTo>
                        <a:pt x="0" y="4"/>
                        <a:pt x="14" y="11"/>
                        <a:pt x="17" y="13"/>
                      </a:cubicBezTo>
                      <a:cubicBezTo>
                        <a:pt x="21" y="14"/>
                        <a:pt x="23" y="16"/>
                        <a:pt x="27" y="17"/>
                      </a:cubicBezTo>
                      <a:cubicBezTo>
                        <a:pt x="31" y="17"/>
                        <a:pt x="35" y="18"/>
                        <a:pt x="38" y="18"/>
                      </a:cubicBezTo>
                      <a:cubicBezTo>
                        <a:pt x="40" y="18"/>
                        <a:pt x="44" y="15"/>
                        <a:pt x="43" y="12"/>
                      </a:cubicBezTo>
                      <a:cubicBezTo>
                        <a:pt x="43" y="9"/>
                        <a:pt x="36" y="9"/>
                        <a:pt x="34" y="8"/>
                      </a:cubicBezTo>
                      <a:cubicBezTo>
                        <a:pt x="26" y="6"/>
                        <a:pt x="17" y="0"/>
                        <a:pt x="9"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7" name="Freeform 198"/>
                <p:cNvSpPr/>
                <p:nvPr/>
              </p:nvSpPr>
              <p:spPr bwMode="auto">
                <a:xfrm>
                  <a:off x="12965091" y="3581399"/>
                  <a:ext cx="106362" cy="100012"/>
                </a:xfrm>
                <a:custGeom>
                  <a:avLst/>
                  <a:gdLst/>
                  <a:ahLst/>
                  <a:cxnLst>
                    <a:cxn ang="0">
                      <a:pos x="40" y="10"/>
                    </a:cxn>
                    <a:cxn ang="0">
                      <a:pos x="40" y="16"/>
                    </a:cxn>
                    <a:cxn ang="0">
                      <a:pos x="39" y="22"/>
                    </a:cxn>
                    <a:cxn ang="0">
                      <a:pos x="38" y="34"/>
                    </a:cxn>
                    <a:cxn ang="0">
                      <a:pos x="38" y="38"/>
                    </a:cxn>
                    <a:cxn ang="0">
                      <a:pos x="37" y="36"/>
                    </a:cxn>
                    <a:cxn ang="0">
                      <a:pos x="8" y="31"/>
                    </a:cxn>
                    <a:cxn ang="0">
                      <a:pos x="7" y="26"/>
                    </a:cxn>
                    <a:cxn ang="0">
                      <a:pos x="18" y="23"/>
                    </a:cxn>
                    <a:cxn ang="0">
                      <a:pos x="25" y="15"/>
                    </a:cxn>
                    <a:cxn ang="0">
                      <a:pos x="25" y="10"/>
                    </a:cxn>
                    <a:cxn ang="0">
                      <a:pos x="19" y="5"/>
                    </a:cxn>
                    <a:cxn ang="0">
                      <a:pos x="40" y="0"/>
                    </a:cxn>
                    <a:cxn ang="0">
                      <a:pos x="40" y="10"/>
                    </a:cxn>
                  </a:cxnLst>
                  <a:rect l="0" t="0" r="r" b="b"/>
                  <a:pathLst>
                    <a:path w="40" h="38">
                      <a:moveTo>
                        <a:pt x="40" y="10"/>
                      </a:moveTo>
                      <a:cubicBezTo>
                        <a:pt x="40" y="12"/>
                        <a:pt x="40" y="14"/>
                        <a:pt x="40" y="16"/>
                      </a:cubicBezTo>
                      <a:cubicBezTo>
                        <a:pt x="40" y="18"/>
                        <a:pt x="39" y="20"/>
                        <a:pt x="39" y="22"/>
                      </a:cubicBezTo>
                      <a:cubicBezTo>
                        <a:pt x="38" y="26"/>
                        <a:pt x="38" y="30"/>
                        <a:pt x="38" y="34"/>
                      </a:cubicBezTo>
                      <a:cubicBezTo>
                        <a:pt x="38" y="38"/>
                        <a:pt x="38" y="38"/>
                        <a:pt x="38" y="38"/>
                      </a:cubicBezTo>
                      <a:cubicBezTo>
                        <a:pt x="38" y="37"/>
                        <a:pt x="37" y="37"/>
                        <a:pt x="37" y="36"/>
                      </a:cubicBezTo>
                      <a:cubicBezTo>
                        <a:pt x="28" y="30"/>
                        <a:pt x="18" y="34"/>
                        <a:pt x="8" y="31"/>
                      </a:cubicBezTo>
                      <a:cubicBezTo>
                        <a:pt x="4" y="29"/>
                        <a:pt x="0" y="26"/>
                        <a:pt x="7" y="26"/>
                      </a:cubicBezTo>
                      <a:cubicBezTo>
                        <a:pt x="11" y="25"/>
                        <a:pt x="14" y="25"/>
                        <a:pt x="18" y="23"/>
                      </a:cubicBezTo>
                      <a:cubicBezTo>
                        <a:pt x="23" y="21"/>
                        <a:pt x="25" y="20"/>
                        <a:pt x="25" y="15"/>
                      </a:cubicBezTo>
                      <a:cubicBezTo>
                        <a:pt x="25" y="14"/>
                        <a:pt x="25" y="12"/>
                        <a:pt x="25" y="10"/>
                      </a:cubicBezTo>
                      <a:cubicBezTo>
                        <a:pt x="23" y="7"/>
                        <a:pt x="20" y="7"/>
                        <a:pt x="19" y="5"/>
                      </a:cubicBezTo>
                      <a:cubicBezTo>
                        <a:pt x="17" y="0"/>
                        <a:pt x="33" y="0"/>
                        <a:pt x="40" y="0"/>
                      </a:cubicBezTo>
                      <a:cubicBezTo>
                        <a:pt x="40" y="3"/>
                        <a:pt x="40" y="7"/>
                        <a:pt x="40"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8" name="Freeform 199"/>
                <p:cNvSpPr/>
                <p:nvPr/>
              </p:nvSpPr>
              <p:spPr bwMode="auto">
                <a:xfrm>
                  <a:off x="13065104" y="3576635"/>
                  <a:ext cx="147637" cy="133350"/>
                </a:xfrm>
                <a:custGeom>
                  <a:avLst/>
                  <a:gdLst/>
                  <a:ahLst/>
                  <a:cxnLst>
                    <a:cxn ang="0">
                      <a:pos x="46" y="45"/>
                    </a:cxn>
                    <a:cxn ang="0">
                      <a:pos x="33" y="37"/>
                    </a:cxn>
                    <a:cxn ang="0">
                      <a:pos x="21" y="35"/>
                    </a:cxn>
                    <a:cxn ang="0">
                      <a:pos x="10" y="42"/>
                    </a:cxn>
                    <a:cxn ang="0">
                      <a:pos x="0" y="40"/>
                    </a:cxn>
                    <a:cxn ang="0">
                      <a:pos x="0" y="36"/>
                    </a:cxn>
                    <a:cxn ang="0">
                      <a:pos x="1" y="24"/>
                    </a:cxn>
                    <a:cxn ang="0">
                      <a:pos x="2" y="18"/>
                    </a:cxn>
                    <a:cxn ang="0">
                      <a:pos x="2" y="12"/>
                    </a:cxn>
                    <a:cxn ang="0">
                      <a:pos x="2" y="2"/>
                    </a:cxn>
                    <a:cxn ang="0">
                      <a:pos x="4" y="2"/>
                    </a:cxn>
                    <a:cxn ang="0">
                      <a:pos x="36" y="9"/>
                    </a:cxn>
                    <a:cxn ang="0">
                      <a:pos x="51" y="28"/>
                    </a:cxn>
                    <a:cxn ang="0">
                      <a:pos x="46" y="45"/>
                    </a:cxn>
                  </a:cxnLst>
                  <a:rect l="0" t="0" r="r" b="b"/>
                  <a:pathLst>
                    <a:path w="56" h="51">
                      <a:moveTo>
                        <a:pt x="46" y="45"/>
                      </a:moveTo>
                      <a:cubicBezTo>
                        <a:pt x="41" y="42"/>
                        <a:pt x="39" y="38"/>
                        <a:pt x="33" y="37"/>
                      </a:cubicBezTo>
                      <a:cubicBezTo>
                        <a:pt x="30" y="36"/>
                        <a:pt x="23" y="34"/>
                        <a:pt x="21" y="35"/>
                      </a:cubicBezTo>
                      <a:cubicBezTo>
                        <a:pt x="18" y="35"/>
                        <a:pt x="14" y="41"/>
                        <a:pt x="10" y="42"/>
                      </a:cubicBezTo>
                      <a:cubicBezTo>
                        <a:pt x="6" y="43"/>
                        <a:pt x="3" y="42"/>
                        <a:pt x="0" y="40"/>
                      </a:cubicBezTo>
                      <a:cubicBezTo>
                        <a:pt x="0" y="36"/>
                        <a:pt x="0" y="36"/>
                        <a:pt x="0" y="36"/>
                      </a:cubicBezTo>
                      <a:cubicBezTo>
                        <a:pt x="0" y="32"/>
                        <a:pt x="0" y="28"/>
                        <a:pt x="1" y="24"/>
                      </a:cubicBezTo>
                      <a:cubicBezTo>
                        <a:pt x="1" y="22"/>
                        <a:pt x="2" y="20"/>
                        <a:pt x="2" y="18"/>
                      </a:cubicBezTo>
                      <a:cubicBezTo>
                        <a:pt x="2" y="16"/>
                        <a:pt x="2" y="14"/>
                        <a:pt x="2" y="12"/>
                      </a:cubicBezTo>
                      <a:cubicBezTo>
                        <a:pt x="2" y="9"/>
                        <a:pt x="2" y="5"/>
                        <a:pt x="2" y="2"/>
                      </a:cubicBezTo>
                      <a:cubicBezTo>
                        <a:pt x="3" y="2"/>
                        <a:pt x="4" y="2"/>
                        <a:pt x="4" y="2"/>
                      </a:cubicBezTo>
                      <a:cubicBezTo>
                        <a:pt x="15" y="2"/>
                        <a:pt x="28" y="0"/>
                        <a:pt x="36" y="9"/>
                      </a:cubicBezTo>
                      <a:cubicBezTo>
                        <a:pt x="41" y="14"/>
                        <a:pt x="48" y="21"/>
                        <a:pt x="51" y="28"/>
                      </a:cubicBezTo>
                      <a:cubicBezTo>
                        <a:pt x="52" y="33"/>
                        <a:pt x="56" y="51"/>
                        <a:pt x="46" y="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9" name="Freeform 200"/>
                <p:cNvSpPr/>
                <p:nvPr/>
              </p:nvSpPr>
              <p:spPr bwMode="auto">
                <a:xfrm>
                  <a:off x="12799992" y="3357560"/>
                  <a:ext cx="55562" cy="39687"/>
                </a:xfrm>
                <a:custGeom>
                  <a:avLst/>
                  <a:gdLst/>
                  <a:ahLst/>
                  <a:cxnLst>
                    <a:cxn ang="0">
                      <a:pos x="8" y="0"/>
                    </a:cxn>
                    <a:cxn ang="0">
                      <a:pos x="10" y="15"/>
                    </a:cxn>
                    <a:cxn ang="0">
                      <a:pos x="1" y="11"/>
                    </a:cxn>
                    <a:cxn ang="0">
                      <a:pos x="6" y="3"/>
                    </a:cxn>
                    <a:cxn ang="0">
                      <a:pos x="8" y="0"/>
                    </a:cxn>
                  </a:cxnLst>
                  <a:rect l="0" t="0" r="r" b="b"/>
                  <a:pathLst>
                    <a:path w="21" h="15">
                      <a:moveTo>
                        <a:pt x="8" y="0"/>
                      </a:moveTo>
                      <a:cubicBezTo>
                        <a:pt x="6" y="3"/>
                        <a:pt x="21" y="13"/>
                        <a:pt x="10" y="15"/>
                      </a:cubicBezTo>
                      <a:cubicBezTo>
                        <a:pt x="7" y="15"/>
                        <a:pt x="2" y="15"/>
                        <a:pt x="1" y="11"/>
                      </a:cubicBezTo>
                      <a:cubicBezTo>
                        <a:pt x="0" y="7"/>
                        <a:pt x="4" y="5"/>
                        <a:pt x="6" y="3"/>
                      </a:cubicBezTo>
                      <a:lnTo>
                        <a:pt x="8"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0" name="Freeform 201"/>
                <p:cNvSpPr/>
                <p:nvPr/>
              </p:nvSpPr>
              <p:spPr bwMode="auto">
                <a:xfrm>
                  <a:off x="13244491" y="3641724"/>
                  <a:ext cx="76200" cy="34925"/>
                </a:xfrm>
                <a:custGeom>
                  <a:avLst/>
                  <a:gdLst/>
                  <a:ahLst/>
                  <a:cxnLst>
                    <a:cxn ang="0">
                      <a:pos x="20" y="11"/>
                    </a:cxn>
                    <a:cxn ang="0">
                      <a:pos x="26" y="9"/>
                    </a:cxn>
                    <a:cxn ang="0">
                      <a:pos x="22" y="2"/>
                    </a:cxn>
                    <a:cxn ang="0">
                      <a:pos x="3" y="3"/>
                    </a:cxn>
                    <a:cxn ang="0">
                      <a:pos x="1" y="9"/>
                    </a:cxn>
                    <a:cxn ang="0">
                      <a:pos x="20" y="11"/>
                    </a:cxn>
                  </a:cxnLst>
                  <a:rect l="0" t="0" r="r" b="b"/>
                  <a:pathLst>
                    <a:path w="29" h="13">
                      <a:moveTo>
                        <a:pt x="20" y="11"/>
                      </a:moveTo>
                      <a:cubicBezTo>
                        <a:pt x="21" y="11"/>
                        <a:pt x="25" y="10"/>
                        <a:pt x="26" y="9"/>
                      </a:cubicBezTo>
                      <a:cubicBezTo>
                        <a:pt x="29" y="6"/>
                        <a:pt x="25" y="2"/>
                        <a:pt x="22" y="2"/>
                      </a:cubicBezTo>
                      <a:cubicBezTo>
                        <a:pt x="16" y="0"/>
                        <a:pt x="8" y="0"/>
                        <a:pt x="3" y="3"/>
                      </a:cubicBezTo>
                      <a:cubicBezTo>
                        <a:pt x="1" y="4"/>
                        <a:pt x="0" y="7"/>
                        <a:pt x="1" y="9"/>
                      </a:cubicBezTo>
                      <a:cubicBezTo>
                        <a:pt x="7" y="10"/>
                        <a:pt x="12" y="13"/>
                        <a:pt x="20"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1" name="Freeform 202"/>
                <p:cNvSpPr/>
                <p:nvPr/>
              </p:nvSpPr>
              <p:spPr bwMode="auto">
                <a:xfrm>
                  <a:off x="13452453" y="3725860"/>
                  <a:ext cx="17462" cy="26987"/>
                </a:xfrm>
                <a:custGeom>
                  <a:avLst/>
                  <a:gdLst/>
                  <a:ahLst/>
                  <a:cxnLst>
                    <a:cxn ang="0">
                      <a:pos x="1" y="7"/>
                    </a:cxn>
                    <a:cxn ang="0">
                      <a:pos x="6" y="10"/>
                    </a:cxn>
                    <a:cxn ang="0">
                      <a:pos x="6" y="3"/>
                    </a:cxn>
                    <a:cxn ang="0">
                      <a:pos x="1" y="7"/>
                    </a:cxn>
                  </a:cxnLst>
                  <a:rect l="0" t="0" r="r" b="b"/>
                  <a:pathLst>
                    <a:path w="7" h="10">
                      <a:moveTo>
                        <a:pt x="1" y="7"/>
                      </a:moveTo>
                      <a:cubicBezTo>
                        <a:pt x="2" y="9"/>
                        <a:pt x="5" y="9"/>
                        <a:pt x="6" y="10"/>
                      </a:cubicBezTo>
                      <a:cubicBezTo>
                        <a:pt x="7" y="10"/>
                        <a:pt x="7" y="4"/>
                        <a:pt x="6" y="3"/>
                      </a:cubicBezTo>
                      <a:cubicBezTo>
                        <a:pt x="3" y="0"/>
                        <a:pt x="0" y="3"/>
                        <a:pt x="1"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2" name="Freeform 203"/>
                <p:cNvSpPr/>
                <p:nvPr/>
              </p:nvSpPr>
              <p:spPr bwMode="auto">
                <a:xfrm>
                  <a:off x="13485790" y="3786185"/>
                  <a:ext cx="20637" cy="31750"/>
                </a:xfrm>
                <a:custGeom>
                  <a:avLst/>
                  <a:gdLst/>
                  <a:ahLst/>
                  <a:cxnLst>
                    <a:cxn ang="0">
                      <a:pos x="6" y="6"/>
                    </a:cxn>
                    <a:cxn ang="0">
                      <a:pos x="6" y="6"/>
                    </a:cxn>
                    <a:cxn ang="0">
                      <a:pos x="2" y="7"/>
                    </a:cxn>
                    <a:cxn ang="0">
                      <a:pos x="6" y="6"/>
                    </a:cxn>
                  </a:cxnLst>
                  <a:rect l="0" t="0" r="r" b="b"/>
                  <a:pathLst>
                    <a:path w="8" h="12">
                      <a:moveTo>
                        <a:pt x="6" y="6"/>
                      </a:moveTo>
                      <a:cubicBezTo>
                        <a:pt x="6" y="6"/>
                        <a:pt x="6" y="6"/>
                        <a:pt x="6" y="6"/>
                      </a:cubicBezTo>
                      <a:cubicBezTo>
                        <a:pt x="8" y="12"/>
                        <a:pt x="3" y="11"/>
                        <a:pt x="2" y="7"/>
                      </a:cubicBezTo>
                      <a:cubicBezTo>
                        <a:pt x="0" y="1"/>
                        <a:pt x="4" y="0"/>
                        <a:pt x="6"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3" name="Freeform 205"/>
                <p:cNvSpPr/>
                <p:nvPr/>
              </p:nvSpPr>
              <p:spPr bwMode="auto">
                <a:xfrm>
                  <a:off x="13466740" y="3851274"/>
                  <a:ext cx="22225" cy="22225"/>
                </a:xfrm>
                <a:custGeom>
                  <a:avLst/>
                  <a:gdLst/>
                  <a:ahLst/>
                  <a:cxnLst>
                    <a:cxn ang="0">
                      <a:pos x="7" y="0"/>
                    </a:cxn>
                    <a:cxn ang="0">
                      <a:pos x="4" y="6"/>
                    </a:cxn>
                    <a:cxn ang="0">
                      <a:pos x="8" y="1"/>
                    </a:cxn>
                    <a:cxn ang="0">
                      <a:pos x="7" y="0"/>
                    </a:cxn>
                  </a:cxnLst>
                  <a:rect l="0" t="0" r="r" b="b"/>
                  <a:pathLst>
                    <a:path w="8" h="8">
                      <a:moveTo>
                        <a:pt x="7" y="0"/>
                      </a:moveTo>
                      <a:cubicBezTo>
                        <a:pt x="6" y="2"/>
                        <a:pt x="0" y="3"/>
                        <a:pt x="4" y="6"/>
                      </a:cubicBezTo>
                      <a:cubicBezTo>
                        <a:pt x="7" y="8"/>
                        <a:pt x="8" y="3"/>
                        <a:pt x="8" y="1"/>
                      </a:cubicBezTo>
                      <a:lnTo>
                        <a:pt x="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4" name="Freeform 206"/>
                <p:cNvSpPr/>
                <p:nvPr/>
              </p:nvSpPr>
              <p:spPr bwMode="auto">
                <a:xfrm>
                  <a:off x="13465153" y="3759199"/>
                  <a:ext cx="17462" cy="23812"/>
                </a:xfrm>
                <a:custGeom>
                  <a:avLst/>
                  <a:gdLst/>
                  <a:ahLst/>
                  <a:cxnLst>
                    <a:cxn ang="0">
                      <a:pos x="7" y="9"/>
                    </a:cxn>
                    <a:cxn ang="0">
                      <a:pos x="1" y="3"/>
                    </a:cxn>
                    <a:cxn ang="0">
                      <a:pos x="7" y="5"/>
                    </a:cxn>
                    <a:cxn ang="0">
                      <a:pos x="7" y="9"/>
                    </a:cxn>
                  </a:cxnLst>
                  <a:rect l="0" t="0" r="r" b="b"/>
                  <a:pathLst>
                    <a:path w="7" h="9">
                      <a:moveTo>
                        <a:pt x="7" y="9"/>
                      </a:moveTo>
                      <a:cubicBezTo>
                        <a:pt x="4" y="9"/>
                        <a:pt x="0" y="7"/>
                        <a:pt x="1" y="3"/>
                      </a:cubicBezTo>
                      <a:cubicBezTo>
                        <a:pt x="2" y="0"/>
                        <a:pt x="7" y="1"/>
                        <a:pt x="7" y="5"/>
                      </a:cubicBezTo>
                      <a:lnTo>
                        <a:pt x="7"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5" name="Freeform 207"/>
                <p:cNvSpPr/>
                <p:nvPr/>
              </p:nvSpPr>
              <p:spPr bwMode="auto">
                <a:xfrm>
                  <a:off x="13482615" y="3821111"/>
                  <a:ext cx="15875" cy="17462"/>
                </a:xfrm>
                <a:custGeom>
                  <a:avLst/>
                  <a:gdLst/>
                  <a:ahLst/>
                  <a:cxnLst>
                    <a:cxn ang="0">
                      <a:pos x="1" y="5"/>
                    </a:cxn>
                    <a:cxn ang="0">
                      <a:pos x="5" y="1"/>
                    </a:cxn>
                    <a:cxn ang="0">
                      <a:pos x="6" y="6"/>
                    </a:cxn>
                    <a:cxn ang="0">
                      <a:pos x="0" y="7"/>
                    </a:cxn>
                    <a:cxn ang="0">
                      <a:pos x="1" y="5"/>
                    </a:cxn>
                  </a:cxnLst>
                  <a:rect l="0" t="0" r="r" b="b"/>
                  <a:pathLst>
                    <a:path w="6" h="7">
                      <a:moveTo>
                        <a:pt x="1" y="5"/>
                      </a:moveTo>
                      <a:cubicBezTo>
                        <a:pt x="1" y="4"/>
                        <a:pt x="2" y="0"/>
                        <a:pt x="5" y="1"/>
                      </a:cubicBezTo>
                      <a:cubicBezTo>
                        <a:pt x="6" y="1"/>
                        <a:pt x="6" y="4"/>
                        <a:pt x="6" y="6"/>
                      </a:cubicBezTo>
                      <a:cubicBezTo>
                        <a:pt x="4" y="7"/>
                        <a:pt x="2" y="7"/>
                        <a:pt x="0" y="7"/>
                      </a:cubicBezTo>
                      <a:lnTo>
                        <a:pt x="1"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6" name="Freeform 208"/>
                <p:cNvSpPr/>
                <p:nvPr/>
              </p:nvSpPr>
              <p:spPr bwMode="auto">
                <a:xfrm>
                  <a:off x="13457216" y="3890961"/>
                  <a:ext cx="17462" cy="20637"/>
                </a:xfrm>
                <a:custGeom>
                  <a:avLst/>
                  <a:gdLst/>
                  <a:ahLst/>
                  <a:cxnLst>
                    <a:cxn ang="0">
                      <a:pos x="3" y="1"/>
                    </a:cxn>
                    <a:cxn ang="0">
                      <a:pos x="1" y="1"/>
                    </a:cxn>
                    <a:cxn ang="0">
                      <a:pos x="4" y="6"/>
                    </a:cxn>
                    <a:cxn ang="0">
                      <a:pos x="6" y="0"/>
                    </a:cxn>
                    <a:cxn ang="0">
                      <a:pos x="3" y="1"/>
                    </a:cxn>
                  </a:cxnLst>
                  <a:rect l="0" t="0" r="r" b="b"/>
                  <a:pathLst>
                    <a:path w="7" h="8">
                      <a:moveTo>
                        <a:pt x="3" y="1"/>
                      </a:moveTo>
                      <a:cubicBezTo>
                        <a:pt x="2" y="1"/>
                        <a:pt x="2" y="1"/>
                        <a:pt x="1" y="1"/>
                      </a:cubicBezTo>
                      <a:cubicBezTo>
                        <a:pt x="0" y="3"/>
                        <a:pt x="0" y="8"/>
                        <a:pt x="4" y="6"/>
                      </a:cubicBezTo>
                      <a:cubicBezTo>
                        <a:pt x="7" y="6"/>
                        <a:pt x="6" y="3"/>
                        <a:pt x="6" y="0"/>
                      </a:cubicBezTo>
                      <a:lnTo>
                        <a:pt x="3"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7" name="Freeform 209"/>
                <p:cNvSpPr/>
                <p:nvPr/>
              </p:nvSpPr>
              <p:spPr bwMode="auto">
                <a:xfrm>
                  <a:off x="12282467" y="4376736"/>
                  <a:ext cx="36512" cy="55562"/>
                </a:xfrm>
                <a:custGeom>
                  <a:avLst/>
                  <a:gdLst/>
                  <a:ahLst/>
                  <a:cxnLst>
                    <a:cxn ang="0">
                      <a:pos x="14" y="11"/>
                    </a:cxn>
                    <a:cxn ang="0">
                      <a:pos x="2" y="0"/>
                    </a:cxn>
                    <a:cxn ang="0">
                      <a:pos x="6" y="13"/>
                    </a:cxn>
                    <a:cxn ang="0">
                      <a:pos x="1" y="16"/>
                    </a:cxn>
                    <a:cxn ang="0">
                      <a:pos x="9" y="20"/>
                    </a:cxn>
                    <a:cxn ang="0">
                      <a:pos x="14" y="11"/>
                    </a:cxn>
                  </a:cxnLst>
                  <a:rect l="0" t="0" r="r" b="b"/>
                  <a:pathLst>
                    <a:path w="14" h="21">
                      <a:moveTo>
                        <a:pt x="14" y="11"/>
                      </a:moveTo>
                      <a:cubicBezTo>
                        <a:pt x="14" y="5"/>
                        <a:pt x="7" y="1"/>
                        <a:pt x="2" y="0"/>
                      </a:cubicBezTo>
                      <a:cubicBezTo>
                        <a:pt x="0" y="4"/>
                        <a:pt x="9" y="8"/>
                        <a:pt x="6" y="13"/>
                      </a:cubicBezTo>
                      <a:cubicBezTo>
                        <a:pt x="5" y="16"/>
                        <a:pt x="2" y="14"/>
                        <a:pt x="1" y="16"/>
                      </a:cubicBezTo>
                      <a:cubicBezTo>
                        <a:pt x="0" y="20"/>
                        <a:pt x="7" y="21"/>
                        <a:pt x="9" y="20"/>
                      </a:cubicBezTo>
                      <a:cubicBezTo>
                        <a:pt x="12" y="19"/>
                        <a:pt x="14" y="14"/>
                        <a:pt x="14"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8" name="Freeform 210"/>
                <p:cNvSpPr/>
                <p:nvPr/>
              </p:nvSpPr>
              <p:spPr bwMode="auto">
                <a:xfrm>
                  <a:off x="12947629" y="6203947"/>
                  <a:ext cx="63500" cy="101600"/>
                </a:xfrm>
                <a:custGeom>
                  <a:avLst/>
                  <a:gdLst/>
                  <a:ahLst/>
                  <a:cxnLst>
                    <a:cxn ang="0">
                      <a:pos x="18" y="14"/>
                    </a:cxn>
                    <a:cxn ang="0">
                      <a:pos x="14" y="17"/>
                    </a:cxn>
                    <a:cxn ang="0">
                      <a:pos x="16" y="21"/>
                    </a:cxn>
                    <a:cxn ang="0">
                      <a:pos x="6" y="34"/>
                    </a:cxn>
                    <a:cxn ang="0">
                      <a:pos x="7" y="18"/>
                    </a:cxn>
                    <a:cxn ang="0">
                      <a:pos x="14" y="2"/>
                    </a:cxn>
                    <a:cxn ang="0">
                      <a:pos x="18" y="14"/>
                    </a:cxn>
                  </a:cxnLst>
                  <a:rect l="0" t="0" r="r" b="b"/>
                  <a:pathLst>
                    <a:path w="24" h="39">
                      <a:moveTo>
                        <a:pt x="18" y="14"/>
                      </a:moveTo>
                      <a:cubicBezTo>
                        <a:pt x="16" y="15"/>
                        <a:pt x="14" y="14"/>
                        <a:pt x="14" y="17"/>
                      </a:cubicBezTo>
                      <a:cubicBezTo>
                        <a:pt x="14" y="18"/>
                        <a:pt x="15" y="20"/>
                        <a:pt x="16" y="21"/>
                      </a:cubicBezTo>
                      <a:cubicBezTo>
                        <a:pt x="20" y="28"/>
                        <a:pt x="15" y="39"/>
                        <a:pt x="6" y="34"/>
                      </a:cubicBezTo>
                      <a:cubicBezTo>
                        <a:pt x="0" y="31"/>
                        <a:pt x="5" y="22"/>
                        <a:pt x="7" y="18"/>
                      </a:cubicBezTo>
                      <a:cubicBezTo>
                        <a:pt x="8" y="13"/>
                        <a:pt x="7" y="0"/>
                        <a:pt x="14" y="2"/>
                      </a:cubicBezTo>
                      <a:cubicBezTo>
                        <a:pt x="19" y="2"/>
                        <a:pt x="24" y="10"/>
                        <a:pt x="18"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9" name="Freeform 211"/>
                <p:cNvSpPr/>
                <p:nvPr/>
              </p:nvSpPr>
              <p:spPr bwMode="auto">
                <a:xfrm>
                  <a:off x="12976204" y="6337297"/>
                  <a:ext cx="39687" cy="34925"/>
                </a:xfrm>
                <a:custGeom>
                  <a:avLst/>
                  <a:gdLst/>
                  <a:ahLst/>
                  <a:cxnLst>
                    <a:cxn ang="0">
                      <a:pos x="10" y="0"/>
                    </a:cxn>
                    <a:cxn ang="0">
                      <a:pos x="4" y="9"/>
                    </a:cxn>
                    <a:cxn ang="0">
                      <a:pos x="13" y="2"/>
                    </a:cxn>
                    <a:cxn ang="0">
                      <a:pos x="10" y="0"/>
                    </a:cxn>
                  </a:cxnLst>
                  <a:rect l="0" t="0" r="r" b="b"/>
                  <a:pathLst>
                    <a:path w="15" h="13">
                      <a:moveTo>
                        <a:pt x="10" y="0"/>
                      </a:moveTo>
                      <a:cubicBezTo>
                        <a:pt x="6" y="1"/>
                        <a:pt x="0" y="5"/>
                        <a:pt x="4" y="9"/>
                      </a:cubicBezTo>
                      <a:cubicBezTo>
                        <a:pt x="7" y="13"/>
                        <a:pt x="15" y="7"/>
                        <a:pt x="13" y="2"/>
                      </a:cubicBezTo>
                      <a:lnTo>
                        <a:pt x="1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0" name="Freeform 212"/>
                <p:cNvSpPr/>
                <p:nvPr/>
              </p:nvSpPr>
              <p:spPr bwMode="auto">
                <a:xfrm>
                  <a:off x="12958741" y="6372222"/>
                  <a:ext cx="33337" cy="23812"/>
                </a:xfrm>
                <a:custGeom>
                  <a:avLst/>
                  <a:gdLst/>
                  <a:ahLst/>
                  <a:cxnLst>
                    <a:cxn ang="0">
                      <a:pos x="5" y="6"/>
                    </a:cxn>
                    <a:cxn ang="0">
                      <a:pos x="6" y="1"/>
                    </a:cxn>
                    <a:cxn ang="0">
                      <a:pos x="5" y="6"/>
                    </a:cxn>
                  </a:cxnLst>
                  <a:rect l="0" t="0" r="r" b="b"/>
                  <a:pathLst>
                    <a:path w="13" h="9">
                      <a:moveTo>
                        <a:pt x="5" y="6"/>
                      </a:moveTo>
                      <a:cubicBezTo>
                        <a:pt x="11" y="9"/>
                        <a:pt x="13" y="2"/>
                        <a:pt x="6" y="1"/>
                      </a:cubicBezTo>
                      <a:cubicBezTo>
                        <a:pt x="1" y="0"/>
                        <a:pt x="0" y="3"/>
                        <a:pt x="5"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1" name="Freeform 213"/>
                <p:cNvSpPr/>
                <p:nvPr/>
              </p:nvSpPr>
              <p:spPr bwMode="auto">
                <a:xfrm>
                  <a:off x="12934929" y="6596061"/>
                  <a:ext cx="28575" cy="76200"/>
                </a:xfrm>
                <a:custGeom>
                  <a:avLst/>
                  <a:gdLst/>
                  <a:ahLst/>
                  <a:cxnLst>
                    <a:cxn ang="0">
                      <a:pos x="5" y="21"/>
                    </a:cxn>
                    <a:cxn ang="0">
                      <a:pos x="9" y="28"/>
                    </a:cxn>
                    <a:cxn ang="0">
                      <a:pos x="10" y="26"/>
                    </a:cxn>
                    <a:cxn ang="0">
                      <a:pos x="11" y="20"/>
                    </a:cxn>
                    <a:cxn ang="0">
                      <a:pos x="6" y="2"/>
                    </a:cxn>
                    <a:cxn ang="0">
                      <a:pos x="2" y="4"/>
                    </a:cxn>
                    <a:cxn ang="0">
                      <a:pos x="5" y="21"/>
                    </a:cxn>
                  </a:cxnLst>
                  <a:rect l="0" t="0" r="r" b="b"/>
                  <a:pathLst>
                    <a:path w="11" h="29">
                      <a:moveTo>
                        <a:pt x="5" y="21"/>
                      </a:moveTo>
                      <a:cubicBezTo>
                        <a:pt x="6" y="24"/>
                        <a:pt x="8" y="26"/>
                        <a:pt x="9" y="28"/>
                      </a:cubicBezTo>
                      <a:cubicBezTo>
                        <a:pt x="9" y="29"/>
                        <a:pt x="10" y="26"/>
                        <a:pt x="10" y="26"/>
                      </a:cubicBezTo>
                      <a:cubicBezTo>
                        <a:pt x="11" y="24"/>
                        <a:pt x="11" y="22"/>
                        <a:pt x="11" y="20"/>
                      </a:cubicBezTo>
                      <a:cubicBezTo>
                        <a:pt x="11" y="17"/>
                        <a:pt x="8" y="5"/>
                        <a:pt x="6" y="2"/>
                      </a:cubicBezTo>
                      <a:cubicBezTo>
                        <a:pt x="5" y="0"/>
                        <a:pt x="3" y="2"/>
                        <a:pt x="2" y="4"/>
                      </a:cubicBezTo>
                      <a:cubicBezTo>
                        <a:pt x="0" y="7"/>
                        <a:pt x="4" y="19"/>
                        <a:pt x="5"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2" name="Freeform 214"/>
                <p:cNvSpPr/>
                <p:nvPr/>
              </p:nvSpPr>
              <p:spPr bwMode="auto">
                <a:xfrm>
                  <a:off x="12912704" y="6553197"/>
                  <a:ext cx="30162" cy="36512"/>
                </a:xfrm>
                <a:custGeom>
                  <a:avLst/>
                  <a:gdLst/>
                  <a:ahLst/>
                  <a:cxnLst>
                    <a:cxn ang="0">
                      <a:pos x="1" y="1"/>
                    </a:cxn>
                    <a:cxn ang="0">
                      <a:pos x="1" y="9"/>
                    </a:cxn>
                    <a:cxn ang="0">
                      <a:pos x="7" y="13"/>
                    </a:cxn>
                    <a:cxn ang="0">
                      <a:pos x="5" y="0"/>
                    </a:cxn>
                    <a:cxn ang="0">
                      <a:pos x="1" y="1"/>
                    </a:cxn>
                  </a:cxnLst>
                  <a:rect l="0" t="0" r="r" b="b"/>
                  <a:pathLst>
                    <a:path w="11" h="14">
                      <a:moveTo>
                        <a:pt x="1" y="1"/>
                      </a:moveTo>
                      <a:cubicBezTo>
                        <a:pt x="2" y="4"/>
                        <a:pt x="0" y="6"/>
                        <a:pt x="1" y="9"/>
                      </a:cubicBezTo>
                      <a:cubicBezTo>
                        <a:pt x="1" y="11"/>
                        <a:pt x="4" y="14"/>
                        <a:pt x="7" y="13"/>
                      </a:cubicBezTo>
                      <a:cubicBezTo>
                        <a:pt x="11" y="11"/>
                        <a:pt x="8" y="2"/>
                        <a:pt x="5" y="0"/>
                      </a:cubicBezTo>
                      <a:lnTo>
                        <a:pt x="1"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3" name="Freeform 215"/>
                <p:cNvSpPr/>
                <p:nvPr/>
              </p:nvSpPr>
              <p:spPr bwMode="auto">
                <a:xfrm>
                  <a:off x="12919054" y="6640511"/>
                  <a:ext cx="17462" cy="28575"/>
                </a:xfrm>
                <a:custGeom>
                  <a:avLst/>
                  <a:gdLst/>
                  <a:ahLst/>
                  <a:cxnLst>
                    <a:cxn ang="0">
                      <a:pos x="0" y="0"/>
                    </a:cxn>
                    <a:cxn ang="0">
                      <a:pos x="1" y="5"/>
                    </a:cxn>
                    <a:cxn ang="0">
                      <a:pos x="5" y="10"/>
                    </a:cxn>
                    <a:cxn ang="0">
                      <a:pos x="7" y="6"/>
                    </a:cxn>
                    <a:cxn ang="0">
                      <a:pos x="2" y="0"/>
                    </a:cxn>
                    <a:cxn ang="0">
                      <a:pos x="0" y="0"/>
                    </a:cxn>
                  </a:cxnLst>
                  <a:rect l="0" t="0" r="r" b="b"/>
                  <a:pathLst>
                    <a:path w="7" h="11">
                      <a:moveTo>
                        <a:pt x="0" y="0"/>
                      </a:moveTo>
                      <a:cubicBezTo>
                        <a:pt x="0" y="2"/>
                        <a:pt x="0" y="4"/>
                        <a:pt x="1" y="5"/>
                      </a:cubicBezTo>
                      <a:cubicBezTo>
                        <a:pt x="1" y="7"/>
                        <a:pt x="4" y="8"/>
                        <a:pt x="5" y="10"/>
                      </a:cubicBezTo>
                      <a:cubicBezTo>
                        <a:pt x="7" y="11"/>
                        <a:pt x="7" y="8"/>
                        <a:pt x="7" y="6"/>
                      </a:cubicBezTo>
                      <a:cubicBezTo>
                        <a:pt x="6" y="3"/>
                        <a:pt x="4" y="1"/>
                        <a:pt x="2"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4" name="Freeform 216"/>
                <p:cNvSpPr/>
                <p:nvPr/>
              </p:nvSpPr>
              <p:spPr bwMode="auto">
                <a:xfrm>
                  <a:off x="12944454" y="6845297"/>
                  <a:ext cx="82550" cy="47625"/>
                </a:xfrm>
                <a:custGeom>
                  <a:avLst/>
                  <a:gdLst/>
                  <a:ahLst/>
                  <a:cxnLst>
                    <a:cxn ang="0">
                      <a:pos x="0" y="0"/>
                    </a:cxn>
                    <a:cxn ang="0">
                      <a:pos x="10" y="10"/>
                    </a:cxn>
                    <a:cxn ang="0">
                      <a:pos x="25" y="16"/>
                    </a:cxn>
                    <a:cxn ang="0">
                      <a:pos x="1" y="0"/>
                    </a:cxn>
                    <a:cxn ang="0">
                      <a:pos x="0" y="0"/>
                    </a:cxn>
                  </a:cxnLst>
                  <a:rect l="0" t="0" r="r" b="b"/>
                  <a:pathLst>
                    <a:path w="31" h="18">
                      <a:moveTo>
                        <a:pt x="0" y="0"/>
                      </a:moveTo>
                      <a:cubicBezTo>
                        <a:pt x="0" y="4"/>
                        <a:pt x="7" y="9"/>
                        <a:pt x="10" y="10"/>
                      </a:cubicBezTo>
                      <a:cubicBezTo>
                        <a:pt x="12" y="12"/>
                        <a:pt x="22" y="18"/>
                        <a:pt x="25" y="16"/>
                      </a:cubicBezTo>
                      <a:cubicBezTo>
                        <a:pt x="31" y="11"/>
                        <a:pt x="3" y="2"/>
                        <a:pt x="1"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5" name="Freeform 217"/>
                <p:cNvSpPr/>
                <p:nvPr/>
              </p:nvSpPr>
              <p:spPr bwMode="auto">
                <a:xfrm>
                  <a:off x="12904766" y="6597647"/>
                  <a:ext cx="26987" cy="31750"/>
                </a:xfrm>
                <a:custGeom>
                  <a:avLst/>
                  <a:gdLst/>
                  <a:ahLst/>
                  <a:cxnLst>
                    <a:cxn ang="0">
                      <a:pos x="0" y="3"/>
                    </a:cxn>
                    <a:cxn ang="0">
                      <a:pos x="5" y="0"/>
                    </a:cxn>
                    <a:cxn ang="0">
                      <a:pos x="10" y="5"/>
                    </a:cxn>
                    <a:cxn ang="0">
                      <a:pos x="1" y="12"/>
                    </a:cxn>
                    <a:cxn ang="0">
                      <a:pos x="1" y="5"/>
                    </a:cxn>
                    <a:cxn ang="0">
                      <a:pos x="0" y="3"/>
                    </a:cxn>
                  </a:cxnLst>
                  <a:rect l="0" t="0" r="r" b="b"/>
                  <a:pathLst>
                    <a:path w="10" h="12">
                      <a:moveTo>
                        <a:pt x="0" y="3"/>
                      </a:moveTo>
                      <a:cubicBezTo>
                        <a:pt x="2" y="3"/>
                        <a:pt x="3" y="1"/>
                        <a:pt x="5" y="0"/>
                      </a:cubicBezTo>
                      <a:cubicBezTo>
                        <a:pt x="8" y="0"/>
                        <a:pt x="10" y="3"/>
                        <a:pt x="10" y="5"/>
                      </a:cubicBezTo>
                      <a:cubicBezTo>
                        <a:pt x="10" y="9"/>
                        <a:pt x="4" y="12"/>
                        <a:pt x="1" y="12"/>
                      </a:cubicBezTo>
                      <a:cubicBezTo>
                        <a:pt x="2" y="10"/>
                        <a:pt x="5" y="7"/>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6" name="Freeform 218"/>
                <p:cNvSpPr/>
                <p:nvPr/>
              </p:nvSpPr>
              <p:spPr bwMode="auto">
                <a:xfrm>
                  <a:off x="12928579" y="6773861"/>
                  <a:ext cx="26987" cy="39687"/>
                </a:xfrm>
                <a:custGeom>
                  <a:avLst/>
                  <a:gdLst/>
                  <a:ahLst/>
                  <a:cxnLst>
                    <a:cxn ang="0">
                      <a:pos x="6" y="0"/>
                    </a:cxn>
                    <a:cxn ang="0">
                      <a:pos x="1" y="5"/>
                    </a:cxn>
                    <a:cxn ang="0">
                      <a:pos x="2" y="13"/>
                    </a:cxn>
                    <a:cxn ang="0">
                      <a:pos x="7" y="1"/>
                    </a:cxn>
                    <a:cxn ang="0">
                      <a:pos x="6" y="0"/>
                    </a:cxn>
                  </a:cxnLst>
                  <a:rect l="0" t="0" r="r" b="b"/>
                  <a:pathLst>
                    <a:path w="10" h="15">
                      <a:moveTo>
                        <a:pt x="6" y="0"/>
                      </a:moveTo>
                      <a:cubicBezTo>
                        <a:pt x="4" y="2"/>
                        <a:pt x="1" y="2"/>
                        <a:pt x="1" y="5"/>
                      </a:cubicBezTo>
                      <a:cubicBezTo>
                        <a:pt x="0" y="7"/>
                        <a:pt x="0" y="12"/>
                        <a:pt x="2" y="13"/>
                      </a:cubicBezTo>
                      <a:cubicBezTo>
                        <a:pt x="7" y="15"/>
                        <a:pt x="10" y="4"/>
                        <a:pt x="7" y="1"/>
                      </a:cubicBezTo>
                      <a:lnTo>
                        <a:pt x="6"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7" name="Freeform 219"/>
                <p:cNvSpPr/>
                <p:nvPr/>
              </p:nvSpPr>
              <p:spPr bwMode="auto">
                <a:xfrm>
                  <a:off x="12939691" y="6713536"/>
                  <a:ext cx="23812" cy="31750"/>
                </a:xfrm>
                <a:custGeom>
                  <a:avLst/>
                  <a:gdLst/>
                  <a:ahLst/>
                  <a:cxnLst>
                    <a:cxn ang="0">
                      <a:pos x="1" y="8"/>
                    </a:cxn>
                    <a:cxn ang="0">
                      <a:pos x="8" y="7"/>
                    </a:cxn>
                    <a:cxn ang="0">
                      <a:pos x="0" y="10"/>
                    </a:cxn>
                    <a:cxn ang="0">
                      <a:pos x="1" y="8"/>
                    </a:cxn>
                  </a:cxnLst>
                  <a:rect l="0" t="0" r="r" b="b"/>
                  <a:pathLst>
                    <a:path w="9" h="12">
                      <a:moveTo>
                        <a:pt x="1" y="8"/>
                      </a:moveTo>
                      <a:cubicBezTo>
                        <a:pt x="4" y="5"/>
                        <a:pt x="7" y="0"/>
                        <a:pt x="8" y="7"/>
                      </a:cubicBezTo>
                      <a:cubicBezTo>
                        <a:pt x="9" y="12"/>
                        <a:pt x="3" y="11"/>
                        <a:pt x="0" y="10"/>
                      </a:cubicBezTo>
                      <a:lnTo>
                        <a:pt x="1"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8" name="Freeform 220"/>
                <p:cNvSpPr/>
                <p:nvPr/>
              </p:nvSpPr>
              <p:spPr bwMode="auto">
                <a:xfrm>
                  <a:off x="12903179" y="6700836"/>
                  <a:ext cx="33337" cy="28575"/>
                </a:xfrm>
                <a:custGeom>
                  <a:avLst/>
                  <a:gdLst/>
                  <a:ahLst/>
                  <a:cxnLst>
                    <a:cxn ang="0">
                      <a:pos x="8" y="0"/>
                    </a:cxn>
                    <a:cxn ang="0">
                      <a:pos x="6" y="10"/>
                    </a:cxn>
                    <a:cxn ang="0">
                      <a:pos x="11" y="7"/>
                    </a:cxn>
                    <a:cxn ang="0">
                      <a:pos x="13" y="0"/>
                    </a:cxn>
                    <a:cxn ang="0">
                      <a:pos x="8" y="0"/>
                    </a:cxn>
                  </a:cxnLst>
                  <a:rect l="0" t="0" r="r" b="b"/>
                  <a:pathLst>
                    <a:path w="13" h="11">
                      <a:moveTo>
                        <a:pt x="8" y="0"/>
                      </a:moveTo>
                      <a:cubicBezTo>
                        <a:pt x="5" y="2"/>
                        <a:pt x="0" y="9"/>
                        <a:pt x="6" y="10"/>
                      </a:cubicBezTo>
                      <a:cubicBezTo>
                        <a:pt x="10" y="11"/>
                        <a:pt x="10" y="9"/>
                        <a:pt x="11" y="7"/>
                      </a:cubicBezTo>
                      <a:cubicBezTo>
                        <a:pt x="12" y="5"/>
                        <a:pt x="13" y="2"/>
                        <a:pt x="13" y="0"/>
                      </a:cubicBezTo>
                      <a:lnTo>
                        <a:pt x="8"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9" name="Freeform 221"/>
                <p:cNvSpPr/>
                <p:nvPr/>
              </p:nvSpPr>
              <p:spPr bwMode="auto">
                <a:xfrm>
                  <a:off x="12980966" y="6900861"/>
                  <a:ext cx="58737" cy="38100"/>
                </a:xfrm>
                <a:custGeom>
                  <a:avLst/>
                  <a:gdLst/>
                  <a:ahLst/>
                  <a:cxnLst>
                    <a:cxn ang="0">
                      <a:pos x="22" y="14"/>
                    </a:cxn>
                    <a:cxn ang="0">
                      <a:pos x="6" y="9"/>
                    </a:cxn>
                    <a:cxn ang="0">
                      <a:pos x="11" y="1"/>
                    </a:cxn>
                    <a:cxn ang="0">
                      <a:pos x="22" y="14"/>
                    </a:cxn>
                  </a:cxnLst>
                  <a:rect l="0" t="0" r="r" b="b"/>
                  <a:pathLst>
                    <a:path w="22" h="15">
                      <a:moveTo>
                        <a:pt x="22" y="14"/>
                      </a:moveTo>
                      <a:cubicBezTo>
                        <a:pt x="16" y="15"/>
                        <a:pt x="10" y="13"/>
                        <a:pt x="6" y="9"/>
                      </a:cubicBezTo>
                      <a:cubicBezTo>
                        <a:pt x="0" y="4"/>
                        <a:pt x="4" y="0"/>
                        <a:pt x="11" y="1"/>
                      </a:cubicBezTo>
                      <a:cubicBezTo>
                        <a:pt x="19" y="2"/>
                        <a:pt x="22" y="6"/>
                        <a:pt x="22"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0" name="Freeform 222"/>
                <p:cNvSpPr/>
                <p:nvPr/>
              </p:nvSpPr>
              <p:spPr bwMode="auto">
                <a:xfrm>
                  <a:off x="13185753" y="6840536"/>
                  <a:ext cx="144462" cy="153987"/>
                </a:xfrm>
                <a:custGeom>
                  <a:avLst/>
                  <a:gdLst/>
                  <a:ahLst/>
                  <a:cxnLst>
                    <a:cxn ang="0">
                      <a:pos x="53" y="55"/>
                    </a:cxn>
                    <a:cxn ang="0">
                      <a:pos x="46" y="58"/>
                    </a:cxn>
                    <a:cxn ang="0">
                      <a:pos x="26" y="58"/>
                    </a:cxn>
                    <a:cxn ang="0">
                      <a:pos x="7" y="53"/>
                    </a:cxn>
                    <a:cxn ang="0">
                      <a:pos x="1" y="52"/>
                    </a:cxn>
                    <a:cxn ang="0">
                      <a:pos x="2" y="46"/>
                    </a:cxn>
                    <a:cxn ang="0">
                      <a:pos x="2" y="31"/>
                    </a:cxn>
                    <a:cxn ang="0">
                      <a:pos x="1" y="23"/>
                    </a:cxn>
                    <a:cxn ang="0">
                      <a:pos x="0" y="15"/>
                    </a:cxn>
                    <a:cxn ang="0">
                      <a:pos x="0" y="0"/>
                    </a:cxn>
                    <a:cxn ang="0">
                      <a:pos x="0" y="0"/>
                    </a:cxn>
                    <a:cxn ang="0">
                      <a:pos x="3" y="2"/>
                    </a:cxn>
                    <a:cxn ang="0">
                      <a:pos x="3" y="13"/>
                    </a:cxn>
                    <a:cxn ang="0">
                      <a:pos x="7" y="24"/>
                    </a:cxn>
                    <a:cxn ang="0">
                      <a:pos x="28" y="43"/>
                    </a:cxn>
                    <a:cxn ang="0">
                      <a:pos x="37" y="49"/>
                    </a:cxn>
                    <a:cxn ang="0">
                      <a:pos x="49" y="50"/>
                    </a:cxn>
                    <a:cxn ang="0">
                      <a:pos x="53" y="55"/>
                    </a:cxn>
                  </a:cxnLst>
                  <a:rect l="0" t="0" r="r" b="b"/>
                  <a:pathLst>
                    <a:path w="55" h="59">
                      <a:moveTo>
                        <a:pt x="53" y="55"/>
                      </a:moveTo>
                      <a:cubicBezTo>
                        <a:pt x="51" y="56"/>
                        <a:pt x="47" y="57"/>
                        <a:pt x="46" y="58"/>
                      </a:cubicBezTo>
                      <a:cubicBezTo>
                        <a:pt x="40" y="59"/>
                        <a:pt x="32" y="59"/>
                        <a:pt x="26" y="58"/>
                      </a:cubicBezTo>
                      <a:cubicBezTo>
                        <a:pt x="20" y="57"/>
                        <a:pt x="13" y="54"/>
                        <a:pt x="7" y="53"/>
                      </a:cubicBezTo>
                      <a:cubicBezTo>
                        <a:pt x="5" y="53"/>
                        <a:pt x="3" y="53"/>
                        <a:pt x="1" y="52"/>
                      </a:cubicBezTo>
                      <a:cubicBezTo>
                        <a:pt x="1" y="50"/>
                        <a:pt x="1" y="48"/>
                        <a:pt x="2" y="46"/>
                      </a:cubicBezTo>
                      <a:cubicBezTo>
                        <a:pt x="3" y="42"/>
                        <a:pt x="2" y="36"/>
                        <a:pt x="2" y="31"/>
                      </a:cubicBezTo>
                      <a:cubicBezTo>
                        <a:pt x="2" y="28"/>
                        <a:pt x="1" y="26"/>
                        <a:pt x="1" y="23"/>
                      </a:cubicBezTo>
                      <a:cubicBezTo>
                        <a:pt x="1" y="20"/>
                        <a:pt x="1" y="18"/>
                        <a:pt x="0" y="15"/>
                      </a:cubicBezTo>
                      <a:cubicBezTo>
                        <a:pt x="0" y="10"/>
                        <a:pt x="0" y="5"/>
                        <a:pt x="0" y="0"/>
                      </a:cubicBezTo>
                      <a:cubicBezTo>
                        <a:pt x="0" y="0"/>
                        <a:pt x="0" y="0"/>
                        <a:pt x="0" y="0"/>
                      </a:cubicBezTo>
                      <a:cubicBezTo>
                        <a:pt x="1" y="0"/>
                        <a:pt x="3" y="1"/>
                        <a:pt x="3" y="2"/>
                      </a:cubicBezTo>
                      <a:cubicBezTo>
                        <a:pt x="6" y="6"/>
                        <a:pt x="4" y="9"/>
                        <a:pt x="3" y="13"/>
                      </a:cubicBezTo>
                      <a:cubicBezTo>
                        <a:pt x="3" y="18"/>
                        <a:pt x="5" y="21"/>
                        <a:pt x="7" y="24"/>
                      </a:cubicBezTo>
                      <a:cubicBezTo>
                        <a:pt x="14" y="31"/>
                        <a:pt x="22" y="36"/>
                        <a:pt x="28" y="43"/>
                      </a:cubicBezTo>
                      <a:cubicBezTo>
                        <a:pt x="31" y="45"/>
                        <a:pt x="33" y="48"/>
                        <a:pt x="37" y="49"/>
                      </a:cubicBezTo>
                      <a:cubicBezTo>
                        <a:pt x="41" y="51"/>
                        <a:pt x="45" y="50"/>
                        <a:pt x="49" y="50"/>
                      </a:cubicBezTo>
                      <a:cubicBezTo>
                        <a:pt x="52" y="50"/>
                        <a:pt x="55" y="52"/>
                        <a:pt x="53" y="5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1" name="Freeform 223"/>
                <p:cNvSpPr/>
                <p:nvPr/>
              </p:nvSpPr>
              <p:spPr bwMode="auto">
                <a:xfrm>
                  <a:off x="13052404" y="6832597"/>
                  <a:ext cx="141287" cy="144462"/>
                </a:xfrm>
                <a:custGeom>
                  <a:avLst/>
                  <a:gdLst/>
                  <a:ahLst/>
                  <a:cxnLst>
                    <a:cxn ang="0">
                      <a:pos x="53" y="49"/>
                    </a:cxn>
                    <a:cxn ang="0">
                      <a:pos x="52" y="55"/>
                    </a:cxn>
                    <a:cxn ang="0">
                      <a:pos x="33" y="55"/>
                    </a:cxn>
                    <a:cxn ang="0">
                      <a:pos x="19" y="55"/>
                    </a:cxn>
                    <a:cxn ang="0">
                      <a:pos x="2" y="52"/>
                    </a:cxn>
                    <a:cxn ang="0">
                      <a:pos x="9" y="47"/>
                    </a:cxn>
                    <a:cxn ang="0">
                      <a:pos x="21" y="44"/>
                    </a:cxn>
                    <a:cxn ang="0">
                      <a:pos x="31" y="45"/>
                    </a:cxn>
                    <a:cxn ang="0">
                      <a:pos x="44" y="49"/>
                    </a:cxn>
                    <a:cxn ang="0">
                      <a:pos x="34" y="38"/>
                    </a:cxn>
                    <a:cxn ang="0">
                      <a:pos x="30" y="28"/>
                    </a:cxn>
                    <a:cxn ang="0">
                      <a:pos x="38" y="22"/>
                    </a:cxn>
                    <a:cxn ang="0">
                      <a:pos x="25" y="21"/>
                    </a:cxn>
                    <a:cxn ang="0">
                      <a:pos x="24" y="11"/>
                    </a:cxn>
                    <a:cxn ang="0">
                      <a:pos x="33" y="6"/>
                    </a:cxn>
                    <a:cxn ang="0">
                      <a:pos x="51" y="3"/>
                    </a:cxn>
                    <a:cxn ang="0">
                      <a:pos x="51" y="3"/>
                    </a:cxn>
                    <a:cxn ang="0">
                      <a:pos x="51" y="18"/>
                    </a:cxn>
                    <a:cxn ang="0">
                      <a:pos x="52" y="26"/>
                    </a:cxn>
                    <a:cxn ang="0">
                      <a:pos x="53" y="34"/>
                    </a:cxn>
                    <a:cxn ang="0">
                      <a:pos x="53" y="49"/>
                    </a:cxn>
                  </a:cxnLst>
                  <a:rect l="0" t="0" r="r" b="b"/>
                  <a:pathLst>
                    <a:path w="54" h="55">
                      <a:moveTo>
                        <a:pt x="53" y="49"/>
                      </a:moveTo>
                      <a:cubicBezTo>
                        <a:pt x="52" y="51"/>
                        <a:pt x="52" y="53"/>
                        <a:pt x="52" y="55"/>
                      </a:cubicBezTo>
                      <a:cubicBezTo>
                        <a:pt x="46" y="55"/>
                        <a:pt x="39" y="55"/>
                        <a:pt x="33" y="55"/>
                      </a:cubicBezTo>
                      <a:cubicBezTo>
                        <a:pt x="28" y="55"/>
                        <a:pt x="24" y="55"/>
                        <a:pt x="19" y="55"/>
                      </a:cubicBezTo>
                      <a:cubicBezTo>
                        <a:pt x="16" y="55"/>
                        <a:pt x="4" y="55"/>
                        <a:pt x="2" y="52"/>
                      </a:cubicBezTo>
                      <a:cubicBezTo>
                        <a:pt x="0" y="49"/>
                        <a:pt x="7" y="48"/>
                        <a:pt x="9" y="47"/>
                      </a:cubicBezTo>
                      <a:cubicBezTo>
                        <a:pt x="13" y="46"/>
                        <a:pt x="17" y="44"/>
                        <a:pt x="21" y="44"/>
                      </a:cubicBezTo>
                      <a:cubicBezTo>
                        <a:pt x="24" y="44"/>
                        <a:pt x="28" y="44"/>
                        <a:pt x="31" y="45"/>
                      </a:cubicBezTo>
                      <a:cubicBezTo>
                        <a:pt x="35" y="46"/>
                        <a:pt x="40" y="49"/>
                        <a:pt x="44" y="49"/>
                      </a:cubicBezTo>
                      <a:cubicBezTo>
                        <a:pt x="42" y="43"/>
                        <a:pt x="40" y="41"/>
                        <a:pt x="34" y="38"/>
                      </a:cubicBezTo>
                      <a:cubicBezTo>
                        <a:pt x="30" y="36"/>
                        <a:pt x="26" y="32"/>
                        <a:pt x="30" y="28"/>
                      </a:cubicBezTo>
                      <a:cubicBezTo>
                        <a:pt x="32" y="26"/>
                        <a:pt x="43" y="24"/>
                        <a:pt x="38" y="22"/>
                      </a:cubicBezTo>
                      <a:cubicBezTo>
                        <a:pt x="35" y="20"/>
                        <a:pt x="28" y="24"/>
                        <a:pt x="25" y="21"/>
                      </a:cubicBezTo>
                      <a:cubicBezTo>
                        <a:pt x="23" y="20"/>
                        <a:pt x="24" y="13"/>
                        <a:pt x="24" y="11"/>
                      </a:cubicBezTo>
                      <a:cubicBezTo>
                        <a:pt x="25" y="8"/>
                        <a:pt x="30" y="7"/>
                        <a:pt x="33" y="6"/>
                      </a:cubicBezTo>
                      <a:cubicBezTo>
                        <a:pt x="39" y="5"/>
                        <a:pt x="46" y="0"/>
                        <a:pt x="51" y="3"/>
                      </a:cubicBezTo>
                      <a:cubicBezTo>
                        <a:pt x="51" y="3"/>
                        <a:pt x="51" y="3"/>
                        <a:pt x="51" y="3"/>
                      </a:cubicBezTo>
                      <a:cubicBezTo>
                        <a:pt x="51" y="8"/>
                        <a:pt x="51" y="13"/>
                        <a:pt x="51" y="18"/>
                      </a:cubicBezTo>
                      <a:cubicBezTo>
                        <a:pt x="52" y="21"/>
                        <a:pt x="52" y="23"/>
                        <a:pt x="52" y="26"/>
                      </a:cubicBezTo>
                      <a:cubicBezTo>
                        <a:pt x="52" y="29"/>
                        <a:pt x="53" y="31"/>
                        <a:pt x="53" y="34"/>
                      </a:cubicBezTo>
                      <a:cubicBezTo>
                        <a:pt x="53" y="39"/>
                        <a:pt x="54" y="45"/>
                        <a:pt x="53" y="4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2" name="Freeform 224"/>
                <p:cNvSpPr/>
                <p:nvPr/>
              </p:nvSpPr>
              <p:spPr bwMode="auto">
                <a:xfrm>
                  <a:off x="13015891" y="6840536"/>
                  <a:ext cx="49212" cy="61912"/>
                </a:xfrm>
                <a:custGeom>
                  <a:avLst/>
                  <a:gdLst/>
                  <a:ahLst/>
                  <a:cxnLst>
                    <a:cxn ang="0">
                      <a:pos x="10" y="1"/>
                    </a:cxn>
                    <a:cxn ang="0">
                      <a:pos x="2" y="4"/>
                    </a:cxn>
                    <a:cxn ang="0">
                      <a:pos x="4" y="18"/>
                    </a:cxn>
                    <a:cxn ang="0">
                      <a:pos x="19" y="0"/>
                    </a:cxn>
                    <a:cxn ang="0">
                      <a:pos x="10" y="1"/>
                    </a:cxn>
                  </a:cxnLst>
                  <a:rect l="0" t="0" r="r" b="b"/>
                  <a:pathLst>
                    <a:path w="19" h="24">
                      <a:moveTo>
                        <a:pt x="10" y="1"/>
                      </a:moveTo>
                      <a:cubicBezTo>
                        <a:pt x="8" y="1"/>
                        <a:pt x="3" y="2"/>
                        <a:pt x="2" y="4"/>
                      </a:cubicBezTo>
                      <a:cubicBezTo>
                        <a:pt x="0" y="8"/>
                        <a:pt x="1" y="24"/>
                        <a:pt x="4" y="18"/>
                      </a:cubicBezTo>
                      <a:cubicBezTo>
                        <a:pt x="9" y="10"/>
                        <a:pt x="19" y="4"/>
                        <a:pt x="19" y="0"/>
                      </a:cubicBezTo>
                      <a:cubicBezTo>
                        <a:pt x="16" y="0"/>
                        <a:pt x="13" y="0"/>
                        <a:pt x="10"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3" name="Freeform 225"/>
                <p:cNvSpPr/>
                <p:nvPr/>
              </p:nvSpPr>
              <p:spPr bwMode="auto">
                <a:xfrm>
                  <a:off x="13133366" y="6989761"/>
                  <a:ext cx="82550" cy="55562"/>
                </a:xfrm>
                <a:custGeom>
                  <a:avLst/>
                  <a:gdLst/>
                  <a:ahLst/>
                  <a:cxnLst>
                    <a:cxn ang="0">
                      <a:pos x="31" y="21"/>
                    </a:cxn>
                    <a:cxn ang="0">
                      <a:pos x="27" y="12"/>
                    </a:cxn>
                    <a:cxn ang="0">
                      <a:pos x="21" y="4"/>
                    </a:cxn>
                    <a:cxn ang="0">
                      <a:pos x="2" y="5"/>
                    </a:cxn>
                    <a:cxn ang="0">
                      <a:pos x="5" y="13"/>
                    </a:cxn>
                    <a:cxn ang="0">
                      <a:pos x="10" y="15"/>
                    </a:cxn>
                    <a:cxn ang="0">
                      <a:pos x="18" y="14"/>
                    </a:cxn>
                    <a:cxn ang="0">
                      <a:pos x="27" y="21"/>
                    </a:cxn>
                    <a:cxn ang="0">
                      <a:pos x="31" y="21"/>
                    </a:cxn>
                  </a:cxnLst>
                  <a:rect l="0" t="0" r="r" b="b"/>
                  <a:pathLst>
                    <a:path w="31" h="21">
                      <a:moveTo>
                        <a:pt x="31" y="21"/>
                      </a:moveTo>
                      <a:cubicBezTo>
                        <a:pt x="31" y="18"/>
                        <a:pt x="29" y="15"/>
                        <a:pt x="27" y="12"/>
                      </a:cubicBezTo>
                      <a:cubicBezTo>
                        <a:pt x="26" y="8"/>
                        <a:pt x="25" y="6"/>
                        <a:pt x="21" y="4"/>
                      </a:cubicBezTo>
                      <a:cubicBezTo>
                        <a:pt x="17" y="3"/>
                        <a:pt x="4" y="0"/>
                        <a:pt x="2" y="5"/>
                      </a:cubicBezTo>
                      <a:cubicBezTo>
                        <a:pt x="0" y="8"/>
                        <a:pt x="4" y="11"/>
                        <a:pt x="5" y="13"/>
                      </a:cubicBezTo>
                      <a:cubicBezTo>
                        <a:pt x="6" y="16"/>
                        <a:pt x="6" y="18"/>
                        <a:pt x="10" y="15"/>
                      </a:cubicBezTo>
                      <a:cubicBezTo>
                        <a:pt x="14" y="13"/>
                        <a:pt x="15" y="11"/>
                        <a:pt x="18" y="14"/>
                      </a:cubicBezTo>
                      <a:cubicBezTo>
                        <a:pt x="21" y="17"/>
                        <a:pt x="23" y="19"/>
                        <a:pt x="27" y="21"/>
                      </a:cubicBezTo>
                      <a:lnTo>
                        <a:pt x="31" y="2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4" name="Freeform 226"/>
                <p:cNvSpPr/>
                <p:nvPr/>
              </p:nvSpPr>
              <p:spPr bwMode="auto">
                <a:xfrm>
                  <a:off x="13535003" y="6753222"/>
                  <a:ext cx="90487" cy="76200"/>
                </a:xfrm>
                <a:custGeom>
                  <a:avLst/>
                  <a:gdLst/>
                  <a:ahLst/>
                  <a:cxnLst>
                    <a:cxn ang="0">
                      <a:pos x="23" y="20"/>
                    </a:cxn>
                    <a:cxn ang="0">
                      <a:pos x="32" y="7"/>
                    </a:cxn>
                    <a:cxn ang="0">
                      <a:pos x="17" y="0"/>
                    </a:cxn>
                    <a:cxn ang="0">
                      <a:pos x="13" y="5"/>
                    </a:cxn>
                    <a:cxn ang="0">
                      <a:pos x="8" y="13"/>
                    </a:cxn>
                    <a:cxn ang="0">
                      <a:pos x="0" y="29"/>
                    </a:cxn>
                    <a:cxn ang="0">
                      <a:pos x="19" y="22"/>
                    </a:cxn>
                    <a:cxn ang="0">
                      <a:pos x="23" y="20"/>
                    </a:cxn>
                  </a:cxnLst>
                  <a:rect l="0" t="0" r="r" b="b"/>
                  <a:pathLst>
                    <a:path w="34" h="29">
                      <a:moveTo>
                        <a:pt x="23" y="20"/>
                      </a:moveTo>
                      <a:cubicBezTo>
                        <a:pt x="25" y="16"/>
                        <a:pt x="34" y="13"/>
                        <a:pt x="32" y="7"/>
                      </a:cubicBezTo>
                      <a:cubicBezTo>
                        <a:pt x="31" y="3"/>
                        <a:pt x="20" y="1"/>
                        <a:pt x="17" y="0"/>
                      </a:cubicBezTo>
                      <a:cubicBezTo>
                        <a:pt x="12" y="0"/>
                        <a:pt x="13" y="2"/>
                        <a:pt x="13" y="5"/>
                      </a:cubicBezTo>
                      <a:cubicBezTo>
                        <a:pt x="12" y="8"/>
                        <a:pt x="10" y="11"/>
                        <a:pt x="8" y="13"/>
                      </a:cubicBezTo>
                      <a:cubicBezTo>
                        <a:pt x="4" y="18"/>
                        <a:pt x="0" y="22"/>
                        <a:pt x="0" y="29"/>
                      </a:cubicBezTo>
                      <a:cubicBezTo>
                        <a:pt x="6" y="29"/>
                        <a:pt x="14" y="26"/>
                        <a:pt x="19" y="22"/>
                      </a:cubicBezTo>
                      <a:lnTo>
                        <a:pt x="23" y="2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5" name="Freeform 227"/>
                <p:cNvSpPr/>
                <p:nvPr/>
              </p:nvSpPr>
              <p:spPr bwMode="auto">
                <a:xfrm>
                  <a:off x="13465153" y="6745286"/>
                  <a:ext cx="88900" cy="65087"/>
                </a:xfrm>
                <a:custGeom>
                  <a:avLst/>
                  <a:gdLst/>
                  <a:ahLst/>
                  <a:cxnLst>
                    <a:cxn ang="0">
                      <a:pos x="24" y="15"/>
                    </a:cxn>
                    <a:cxn ang="0">
                      <a:pos x="11" y="25"/>
                    </a:cxn>
                    <a:cxn ang="0">
                      <a:pos x="0" y="13"/>
                    </a:cxn>
                    <a:cxn ang="0">
                      <a:pos x="6" y="14"/>
                    </a:cxn>
                    <a:cxn ang="0">
                      <a:pos x="14" y="16"/>
                    </a:cxn>
                    <a:cxn ang="0">
                      <a:pos x="13" y="3"/>
                    </a:cxn>
                    <a:cxn ang="0">
                      <a:pos x="22" y="1"/>
                    </a:cxn>
                    <a:cxn ang="0">
                      <a:pos x="32" y="7"/>
                    </a:cxn>
                    <a:cxn ang="0">
                      <a:pos x="24" y="15"/>
                    </a:cxn>
                  </a:cxnLst>
                  <a:rect l="0" t="0" r="r" b="b"/>
                  <a:pathLst>
                    <a:path w="34" h="25">
                      <a:moveTo>
                        <a:pt x="24" y="15"/>
                      </a:moveTo>
                      <a:cubicBezTo>
                        <a:pt x="20" y="18"/>
                        <a:pt x="16" y="24"/>
                        <a:pt x="11" y="25"/>
                      </a:cubicBezTo>
                      <a:cubicBezTo>
                        <a:pt x="8" y="25"/>
                        <a:pt x="0" y="17"/>
                        <a:pt x="0" y="13"/>
                      </a:cubicBezTo>
                      <a:cubicBezTo>
                        <a:pt x="1" y="10"/>
                        <a:pt x="4" y="12"/>
                        <a:pt x="6" y="14"/>
                      </a:cubicBezTo>
                      <a:cubicBezTo>
                        <a:pt x="9" y="16"/>
                        <a:pt x="10" y="16"/>
                        <a:pt x="14" y="16"/>
                      </a:cubicBezTo>
                      <a:cubicBezTo>
                        <a:pt x="14" y="12"/>
                        <a:pt x="11" y="7"/>
                        <a:pt x="13" y="3"/>
                      </a:cubicBezTo>
                      <a:cubicBezTo>
                        <a:pt x="15" y="0"/>
                        <a:pt x="19" y="1"/>
                        <a:pt x="22" y="1"/>
                      </a:cubicBezTo>
                      <a:cubicBezTo>
                        <a:pt x="27" y="1"/>
                        <a:pt x="34" y="2"/>
                        <a:pt x="32" y="7"/>
                      </a:cubicBezTo>
                      <a:cubicBezTo>
                        <a:pt x="31" y="11"/>
                        <a:pt x="27" y="13"/>
                        <a:pt x="24"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6" name="Freeform 228"/>
                <p:cNvSpPr/>
                <p:nvPr/>
              </p:nvSpPr>
              <p:spPr bwMode="auto">
                <a:xfrm>
                  <a:off x="13333391" y="6970711"/>
                  <a:ext cx="55562" cy="23812"/>
                </a:xfrm>
                <a:custGeom>
                  <a:avLst/>
                  <a:gdLst/>
                  <a:ahLst/>
                  <a:cxnLst>
                    <a:cxn ang="0">
                      <a:pos x="18" y="4"/>
                    </a:cxn>
                    <a:cxn ang="0">
                      <a:pos x="20" y="1"/>
                    </a:cxn>
                    <a:cxn ang="0">
                      <a:pos x="15" y="0"/>
                    </a:cxn>
                    <a:cxn ang="0">
                      <a:pos x="4" y="3"/>
                    </a:cxn>
                    <a:cxn ang="0">
                      <a:pos x="7" y="9"/>
                    </a:cxn>
                    <a:cxn ang="0">
                      <a:pos x="18" y="4"/>
                    </a:cxn>
                  </a:cxnLst>
                  <a:rect l="0" t="0" r="r" b="b"/>
                  <a:pathLst>
                    <a:path w="21" h="9">
                      <a:moveTo>
                        <a:pt x="18" y="4"/>
                      </a:moveTo>
                      <a:cubicBezTo>
                        <a:pt x="19" y="4"/>
                        <a:pt x="21" y="4"/>
                        <a:pt x="20" y="1"/>
                      </a:cubicBezTo>
                      <a:cubicBezTo>
                        <a:pt x="19" y="0"/>
                        <a:pt x="16" y="0"/>
                        <a:pt x="15" y="0"/>
                      </a:cubicBezTo>
                      <a:cubicBezTo>
                        <a:pt x="12" y="1"/>
                        <a:pt x="6" y="1"/>
                        <a:pt x="4" y="3"/>
                      </a:cubicBezTo>
                      <a:cubicBezTo>
                        <a:pt x="0" y="6"/>
                        <a:pt x="3" y="9"/>
                        <a:pt x="7" y="9"/>
                      </a:cubicBezTo>
                      <a:cubicBezTo>
                        <a:pt x="10" y="8"/>
                        <a:pt x="15" y="5"/>
                        <a:pt x="18"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7" name="Freeform 229"/>
                <p:cNvSpPr/>
                <p:nvPr/>
              </p:nvSpPr>
              <p:spPr bwMode="auto">
                <a:xfrm>
                  <a:off x="13047641" y="6929435"/>
                  <a:ext cx="65087" cy="20637"/>
                </a:xfrm>
                <a:custGeom>
                  <a:avLst/>
                  <a:gdLst/>
                  <a:ahLst/>
                  <a:cxnLst>
                    <a:cxn ang="0">
                      <a:pos x="2" y="5"/>
                    </a:cxn>
                    <a:cxn ang="0">
                      <a:pos x="8" y="8"/>
                    </a:cxn>
                    <a:cxn ang="0">
                      <a:pos x="10" y="7"/>
                    </a:cxn>
                    <a:cxn ang="0">
                      <a:pos x="2" y="5"/>
                    </a:cxn>
                  </a:cxnLst>
                  <a:rect l="0" t="0" r="r" b="b"/>
                  <a:pathLst>
                    <a:path w="25" h="8">
                      <a:moveTo>
                        <a:pt x="2" y="5"/>
                      </a:moveTo>
                      <a:cubicBezTo>
                        <a:pt x="3" y="8"/>
                        <a:pt x="6" y="8"/>
                        <a:pt x="8" y="8"/>
                      </a:cubicBezTo>
                      <a:cubicBezTo>
                        <a:pt x="8" y="7"/>
                        <a:pt x="9" y="7"/>
                        <a:pt x="10" y="7"/>
                      </a:cubicBezTo>
                      <a:cubicBezTo>
                        <a:pt x="25" y="2"/>
                        <a:pt x="0" y="0"/>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8" name="Freeform 230"/>
                <p:cNvSpPr/>
                <p:nvPr/>
              </p:nvSpPr>
              <p:spPr bwMode="auto">
                <a:xfrm>
                  <a:off x="9151923" y="1114425"/>
                  <a:ext cx="104775" cy="65087"/>
                </a:xfrm>
                <a:custGeom>
                  <a:avLst/>
                  <a:gdLst/>
                  <a:ahLst/>
                  <a:cxnLst>
                    <a:cxn ang="0">
                      <a:pos x="25" y="23"/>
                    </a:cxn>
                    <a:cxn ang="0">
                      <a:pos x="35" y="17"/>
                    </a:cxn>
                    <a:cxn ang="0">
                      <a:pos x="20" y="5"/>
                    </a:cxn>
                    <a:cxn ang="0">
                      <a:pos x="11" y="1"/>
                    </a:cxn>
                    <a:cxn ang="0">
                      <a:pos x="1" y="1"/>
                    </a:cxn>
                    <a:cxn ang="0">
                      <a:pos x="0" y="5"/>
                    </a:cxn>
                    <a:cxn ang="0">
                      <a:pos x="2" y="9"/>
                    </a:cxn>
                    <a:cxn ang="0">
                      <a:pos x="8" y="14"/>
                    </a:cxn>
                    <a:cxn ang="0">
                      <a:pos x="25" y="23"/>
                    </a:cxn>
                  </a:cxnLst>
                  <a:rect l="0" t="0" r="r" b="b"/>
                  <a:pathLst>
                    <a:path w="40" h="25">
                      <a:moveTo>
                        <a:pt x="25" y="23"/>
                      </a:moveTo>
                      <a:cubicBezTo>
                        <a:pt x="31" y="24"/>
                        <a:pt x="40" y="25"/>
                        <a:pt x="35" y="17"/>
                      </a:cubicBezTo>
                      <a:cubicBezTo>
                        <a:pt x="32" y="11"/>
                        <a:pt x="26" y="8"/>
                        <a:pt x="20" y="5"/>
                      </a:cubicBezTo>
                      <a:cubicBezTo>
                        <a:pt x="17" y="4"/>
                        <a:pt x="14" y="2"/>
                        <a:pt x="11" y="1"/>
                      </a:cubicBezTo>
                      <a:cubicBezTo>
                        <a:pt x="8" y="0"/>
                        <a:pt x="4" y="1"/>
                        <a:pt x="1" y="1"/>
                      </a:cubicBezTo>
                      <a:cubicBezTo>
                        <a:pt x="0" y="1"/>
                        <a:pt x="0" y="4"/>
                        <a:pt x="0" y="5"/>
                      </a:cubicBezTo>
                      <a:cubicBezTo>
                        <a:pt x="0" y="7"/>
                        <a:pt x="1" y="8"/>
                        <a:pt x="2" y="9"/>
                      </a:cubicBezTo>
                      <a:cubicBezTo>
                        <a:pt x="4" y="11"/>
                        <a:pt x="6" y="12"/>
                        <a:pt x="8" y="14"/>
                      </a:cubicBezTo>
                      <a:cubicBezTo>
                        <a:pt x="13" y="18"/>
                        <a:pt x="19" y="22"/>
                        <a:pt x="25"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9" name="Freeform 231"/>
                <p:cNvSpPr/>
                <p:nvPr/>
              </p:nvSpPr>
              <p:spPr bwMode="auto">
                <a:xfrm>
                  <a:off x="9288447" y="1360487"/>
                  <a:ext cx="84137" cy="58737"/>
                </a:xfrm>
                <a:custGeom>
                  <a:avLst/>
                  <a:gdLst/>
                  <a:ahLst/>
                  <a:cxnLst>
                    <a:cxn ang="0">
                      <a:pos x="10" y="4"/>
                    </a:cxn>
                    <a:cxn ang="0">
                      <a:pos x="21" y="2"/>
                    </a:cxn>
                    <a:cxn ang="0">
                      <a:pos x="30" y="1"/>
                    </a:cxn>
                    <a:cxn ang="0">
                      <a:pos x="31" y="9"/>
                    </a:cxn>
                    <a:cxn ang="0">
                      <a:pos x="23" y="14"/>
                    </a:cxn>
                    <a:cxn ang="0">
                      <a:pos x="7" y="18"/>
                    </a:cxn>
                    <a:cxn ang="0">
                      <a:pos x="2" y="10"/>
                    </a:cxn>
                    <a:cxn ang="0">
                      <a:pos x="6" y="5"/>
                    </a:cxn>
                    <a:cxn ang="0">
                      <a:pos x="10" y="4"/>
                    </a:cxn>
                  </a:cxnLst>
                  <a:rect l="0" t="0" r="r" b="b"/>
                  <a:pathLst>
                    <a:path w="32" h="22">
                      <a:moveTo>
                        <a:pt x="10" y="4"/>
                      </a:moveTo>
                      <a:cubicBezTo>
                        <a:pt x="14" y="5"/>
                        <a:pt x="18" y="2"/>
                        <a:pt x="21" y="2"/>
                      </a:cubicBezTo>
                      <a:cubicBezTo>
                        <a:pt x="24" y="1"/>
                        <a:pt x="28" y="0"/>
                        <a:pt x="30" y="1"/>
                      </a:cubicBezTo>
                      <a:cubicBezTo>
                        <a:pt x="32" y="2"/>
                        <a:pt x="32" y="6"/>
                        <a:pt x="31" y="9"/>
                      </a:cubicBezTo>
                      <a:cubicBezTo>
                        <a:pt x="30" y="12"/>
                        <a:pt x="26" y="13"/>
                        <a:pt x="23" y="14"/>
                      </a:cubicBezTo>
                      <a:cubicBezTo>
                        <a:pt x="19" y="16"/>
                        <a:pt x="13" y="22"/>
                        <a:pt x="7" y="18"/>
                      </a:cubicBezTo>
                      <a:cubicBezTo>
                        <a:pt x="5" y="16"/>
                        <a:pt x="3" y="12"/>
                        <a:pt x="2" y="10"/>
                      </a:cubicBezTo>
                      <a:cubicBezTo>
                        <a:pt x="0" y="5"/>
                        <a:pt x="2" y="5"/>
                        <a:pt x="6" y="5"/>
                      </a:cubicBezTo>
                      <a:lnTo>
                        <a:pt x="1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0" name="Freeform 232"/>
                <p:cNvSpPr/>
                <p:nvPr/>
              </p:nvSpPr>
              <p:spPr bwMode="auto">
                <a:xfrm>
                  <a:off x="9074135" y="1335087"/>
                  <a:ext cx="49212" cy="38100"/>
                </a:xfrm>
                <a:custGeom>
                  <a:avLst/>
                  <a:gdLst/>
                  <a:ahLst/>
                  <a:cxnLst>
                    <a:cxn ang="0">
                      <a:pos x="19" y="11"/>
                    </a:cxn>
                    <a:cxn ang="0">
                      <a:pos x="9" y="6"/>
                    </a:cxn>
                    <a:cxn ang="0">
                      <a:pos x="1" y="5"/>
                    </a:cxn>
                    <a:cxn ang="0">
                      <a:pos x="19" y="13"/>
                    </a:cxn>
                    <a:cxn ang="0">
                      <a:pos x="19" y="11"/>
                    </a:cxn>
                  </a:cxnLst>
                  <a:rect l="0" t="0" r="r" b="b"/>
                  <a:pathLst>
                    <a:path w="19" h="15">
                      <a:moveTo>
                        <a:pt x="19" y="11"/>
                      </a:moveTo>
                      <a:cubicBezTo>
                        <a:pt x="16" y="11"/>
                        <a:pt x="11" y="8"/>
                        <a:pt x="9" y="6"/>
                      </a:cubicBezTo>
                      <a:cubicBezTo>
                        <a:pt x="6" y="4"/>
                        <a:pt x="2" y="0"/>
                        <a:pt x="1" y="5"/>
                      </a:cubicBezTo>
                      <a:cubicBezTo>
                        <a:pt x="0" y="13"/>
                        <a:pt x="14" y="15"/>
                        <a:pt x="19" y="13"/>
                      </a:cubicBezTo>
                      <a:lnTo>
                        <a:pt x="19"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1" name="Freeform 233"/>
                <p:cNvSpPr/>
                <p:nvPr/>
              </p:nvSpPr>
              <p:spPr bwMode="auto">
                <a:xfrm>
                  <a:off x="7534263" y="2362199"/>
                  <a:ext cx="55562" cy="33337"/>
                </a:xfrm>
                <a:custGeom>
                  <a:avLst/>
                  <a:gdLst/>
                  <a:ahLst/>
                  <a:cxnLst>
                    <a:cxn ang="0">
                      <a:pos x="0" y="12"/>
                    </a:cxn>
                    <a:cxn ang="0">
                      <a:pos x="19" y="6"/>
                    </a:cxn>
                    <a:cxn ang="0">
                      <a:pos x="1" y="13"/>
                    </a:cxn>
                    <a:cxn ang="0">
                      <a:pos x="0" y="12"/>
                    </a:cxn>
                  </a:cxnLst>
                  <a:rect l="0" t="0" r="r" b="b"/>
                  <a:pathLst>
                    <a:path w="21" h="13">
                      <a:moveTo>
                        <a:pt x="0" y="12"/>
                      </a:moveTo>
                      <a:cubicBezTo>
                        <a:pt x="0" y="7"/>
                        <a:pt x="17" y="0"/>
                        <a:pt x="19" y="6"/>
                      </a:cubicBezTo>
                      <a:cubicBezTo>
                        <a:pt x="21" y="10"/>
                        <a:pt x="5" y="12"/>
                        <a:pt x="1" y="13"/>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2" name="Freeform 234"/>
                <p:cNvSpPr/>
                <p:nvPr/>
              </p:nvSpPr>
              <p:spPr bwMode="auto">
                <a:xfrm>
                  <a:off x="7607288" y="2317749"/>
                  <a:ext cx="55562" cy="41275"/>
                </a:xfrm>
                <a:custGeom>
                  <a:avLst/>
                  <a:gdLst/>
                  <a:ahLst/>
                  <a:cxnLst>
                    <a:cxn ang="0">
                      <a:pos x="6" y="15"/>
                    </a:cxn>
                    <a:cxn ang="0">
                      <a:pos x="14" y="2"/>
                    </a:cxn>
                    <a:cxn ang="0">
                      <a:pos x="3" y="16"/>
                    </a:cxn>
                    <a:cxn ang="0">
                      <a:pos x="6" y="15"/>
                    </a:cxn>
                  </a:cxnLst>
                  <a:rect l="0" t="0" r="r" b="b"/>
                  <a:pathLst>
                    <a:path w="21" h="16">
                      <a:moveTo>
                        <a:pt x="6" y="15"/>
                      </a:moveTo>
                      <a:cubicBezTo>
                        <a:pt x="9" y="14"/>
                        <a:pt x="21" y="5"/>
                        <a:pt x="14" y="2"/>
                      </a:cubicBezTo>
                      <a:cubicBezTo>
                        <a:pt x="10" y="0"/>
                        <a:pt x="0" y="11"/>
                        <a:pt x="3" y="16"/>
                      </a:cubicBezTo>
                      <a:lnTo>
                        <a:pt x="6" y="1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3" name="Freeform 235"/>
                <p:cNvSpPr/>
                <p:nvPr/>
              </p:nvSpPr>
              <p:spPr bwMode="auto">
                <a:xfrm>
                  <a:off x="7707300" y="2262187"/>
                  <a:ext cx="42862" cy="28575"/>
                </a:xfrm>
                <a:custGeom>
                  <a:avLst/>
                  <a:gdLst/>
                  <a:ahLst/>
                  <a:cxnLst>
                    <a:cxn ang="0">
                      <a:pos x="1" y="11"/>
                    </a:cxn>
                    <a:cxn ang="0">
                      <a:pos x="9" y="2"/>
                    </a:cxn>
                    <a:cxn ang="0">
                      <a:pos x="2" y="1"/>
                    </a:cxn>
                    <a:cxn ang="0">
                      <a:pos x="1" y="8"/>
                    </a:cxn>
                    <a:cxn ang="0">
                      <a:pos x="1" y="11"/>
                    </a:cxn>
                  </a:cxnLst>
                  <a:rect l="0" t="0" r="r" b="b"/>
                  <a:pathLst>
                    <a:path w="16" h="11">
                      <a:moveTo>
                        <a:pt x="1" y="11"/>
                      </a:moveTo>
                      <a:cubicBezTo>
                        <a:pt x="5" y="9"/>
                        <a:pt x="16" y="7"/>
                        <a:pt x="9" y="2"/>
                      </a:cubicBezTo>
                      <a:cubicBezTo>
                        <a:pt x="8" y="1"/>
                        <a:pt x="3" y="0"/>
                        <a:pt x="2" y="1"/>
                      </a:cubicBezTo>
                      <a:cubicBezTo>
                        <a:pt x="0" y="2"/>
                        <a:pt x="1" y="6"/>
                        <a:pt x="1" y="8"/>
                      </a:cubicBezTo>
                      <a:lnTo>
                        <a:pt x="1"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4" name="Freeform 236"/>
                <p:cNvSpPr/>
                <p:nvPr/>
              </p:nvSpPr>
              <p:spPr bwMode="auto">
                <a:xfrm>
                  <a:off x="7818425" y="2070099"/>
                  <a:ext cx="33337" cy="42862"/>
                </a:xfrm>
                <a:custGeom>
                  <a:avLst/>
                  <a:gdLst/>
                  <a:ahLst/>
                  <a:cxnLst>
                    <a:cxn ang="0">
                      <a:pos x="4" y="16"/>
                    </a:cxn>
                    <a:cxn ang="0">
                      <a:pos x="11" y="9"/>
                    </a:cxn>
                    <a:cxn ang="0">
                      <a:pos x="13" y="1"/>
                    </a:cxn>
                    <a:cxn ang="0">
                      <a:pos x="0" y="14"/>
                    </a:cxn>
                    <a:cxn ang="0">
                      <a:pos x="4" y="16"/>
                    </a:cxn>
                  </a:cxnLst>
                  <a:rect l="0" t="0" r="r" b="b"/>
                  <a:pathLst>
                    <a:path w="13" h="16">
                      <a:moveTo>
                        <a:pt x="4" y="16"/>
                      </a:moveTo>
                      <a:cubicBezTo>
                        <a:pt x="3" y="14"/>
                        <a:pt x="10" y="11"/>
                        <a:pt x="11" y="9"/>
                      </a:cubicBezTo>
                      <a:cubicBezTo>
                        <a:pt x="13" y="7"/>
                        <a:pt x="13" y="4"/>
                        <a:pt x="13" y="1"/>
                      </a:cubicBezTo>
                      <a:cubicBezTo>
                        <a:pt x="7" y="0"/>
                        <a:pt x="0" y="9"/>
                        <a:pt x="0" y="14"/>
                      </a:cubicBezTo>
                      <a:lnTo>
                        <a:pt x="4"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5" name="Freeform 237"/>
                <p:cNvSpPr>
                  <a:spLocks noEditPoints="1"/>
                </p:cNvSpPr>
                <p:nvPr/>
              </p:nvSpPr>
              <p:spPr bwMode="auto">
                <a:xfrm>
                  <a:off x="1498598" y="2784474"/>
                  <a:ext cx="1228723" cy="2309812"/>
                </a:xfrm>
                <a:custGeom>
                  <a:avLst/>
                  <a:gdLst/>
                  <a:ahLst/>
                  <a:cxnLst>
                    <a:cxn ang="0">
                      <a:pos x="242" y="57"/>
                    </a:cxn>
                    <a:cxn ang="0">
                      <a:pos x="250" y="19"/>
                    </a:cxn>
                    <a:cxn ang="0">
                      <a:pos x="223" y="1"/>
                    </a:cxn>
                    <a:cxn ang="0">
                      <a:pos x="212" y="23"/>
                    </a:cxn>
                    <a:cxn ang="0">
                      <a:pos x="214" y="39"/>
                    </a:cxn>
                    <a:cxn ang="0">
                      <a:pos x="202" y="65"/>
                    </a:cxn>
                    <a:cxn ang="0">
                      <a:pos x="208" y="79"/>
                    </a:cxn>
                    <a:cxn ang="0">
                      <a:pos x="217" y="92"/>
                    </a:cxn>
                    <a:cxn ang="0">
                      <a:pos x="231" y="119"/>
                    </a:cxn>
                    <a:cxn ang="0">
                      <a:pos x="234" y="126"/>
                    </a:cxn>
                    <a:cxn ang="0">
                      <a:pos x="243" y="121"/>
                    </a:cxn>
                    <a:cxn ang="0">
                      <a:pos x="262" y="88"/>
                    </a:cxn>
                    <a:cxn ang="0">
                      <a:pos x="261" y="79"/>
                    </a:cxn>
                    <a:cxn ang="0">
                      <a:pos x="102" y="403"/>
                    </a:cxn>
                    <a:cxn ang="0">
                      <a:pos x="84" y="379"/>
                    </a:cxn>
                    <a:cxn ang="0">
                      <a:pos x="64" y="384"/>
                    </a:cxn>
                    <a:cxn ang="0">
                      <a:pos x="52" y="390"/>
                    </a:cxn>
                    <a:cxn ang="0">
                      <a:pos x="44" y="393"/>
                    </a:cxn>
                    <a:cxn ang="0">
                      <a:pos x="40" y="408"/>
                    </a:cxn>
                    <a:cxn ang="0">
                      <a:pos x="25" y="409"/>
                    </a:cxn>
                    <a:cxn ang="0">
                      <a:pos x="17" y="421"/>
                    </a:cxn>
                    <a:cxn ang="0">
                      <a:pos x="8" y="435"/>
                    </a:cxn>
                    <a:cxn ang="0">
                      <a:pos x="2" y="448"/>
                    </a:cxn>
                    <a:cxn ang="0">
                      <a:pos x="9" y="453"/>
                    </a:cxn>
                    <a:cxn ang="0">
                      <a:pos x="21" y="461"/>
                    </a:cxn>
                    <a:cxn ang="0">
                      <a:pos x="41" y="460"/>
                    </a:cxn>
                    <a:cxn ang="0">
                      <a:pos x="49" y="457"/>
                    </a:cxn>
                    <a:cxn ang="0">
                      <a:pos x="48" y="439"/>
                    </a:cxn>
                    <a:cxn ang="0">
                      <a:pos x="72" y="439"/>
                    </a:cxn>
                    <a:cxn ang="0">
                      <a:pos x="89" y="438"/>
                    </a:cxn>
                    <a:cxn ang="0">
                      <a:pos x="104" y="436"/>
                    </a:cxn>
                    <a:cxn ang="0">
                      <a:pos x="114" y="417"/>
                    </a:cxn>
                    <a:cxn ang="0">
                      <a:pos x="468" y="879"/>
                    </a:cxn>
                    <a:cxn ang="0">
                      <a:pos x="468" y="878"/>
                    </a:cxn>
                  </a:cxnLst>
                  <a:rect l="0" t="0" r="r" b="b"/>
                  <a:pathLst>
                    <a:path w="468" h="879">
                      <a:moveTo>
                        <a:pt x="261" y="79"/>
                      </a:moveTo>
                      <a:cubicBezTo>
                        <a:pt x="253" y="77"/>
                        <a:pt x="240" y="68"/>
                        <a:pt x="242" y="57"/>
                      </a:cubicBezTo>
                      <a:cubicBezTo>
                        <a:pt x="244" y="48"/>
                        <a:pt x="257" y="43"/>
                        <a:pt x="253" y="34"/>
                      </a:cubicBezTo>
                      <a:cubicBezTo>
                        <a:pt x="251" y="29"/>
                        <a:pt x="250" y="25"/>
                        <a:pt x="250" y="19"/>
                      </a:cubicBezTo>
                      <a:cubicBezTo>
                        <a:pt x="250" y="14"/>
                        <a:pt x="251" y="7"/>
                        <a:pt x="246" y="4"/>
                      </a:cubicBezTo>
                      <a:cubicBezTo>
                        <a:pt x="240" y="0"/>
                        <a:pt x="231" y="1"/>
                        <a:pt x="223" y="1"/>
                      </a:cubicBezTo>
                      <a:cubicBezTo>
                        <a:pt x="222" y="5"/>
                        <a:pt x="222" y="8"/>
                        <a:pt x="220" y="10"/>
                      </a:cubicBezTo>
                      <a:cubicBezTo>
                        <a:pt x="218" y="14"/>
                        <a:pt x="213" y="19"/>
                        <a:pt x="212" y="23"/>
                      </a:cubicBezTo>
                      <a:cubicBezTo>
                        <a:pt x="212" y="26"/>
                        <a:pt x="213" y="28"/>
                        <a:pt x="213" y="31"/>
                      </a:cubicBezTo>
                      <a:cubicBezTo>
                        <a:pt x="214" y="33"/>
                        <a:pt x="214" y="36"/>
                        <a:pt x="214" y="39"/>
                      </a:cubicBezTo>
                      <a:cubicBezTo>
                        <a:pt x="214" y="45"/>
                        <a:pt x="214" y="49"/>
                        <a:pt x="211" y="54"/>
                      </a:cubicBezTo>
                      <a:cubicBezTo>
                        <a:pt x="208" y="58"/>
                        <a:pt x="203" y="60"/>
                        <a:pt x="202" y="65"/>
                      </a:cubicBezTo>
                      <a:cubicBezTo>
                        <a:pt x="202" y="67"/>
                        <a:pt x="202" y="70"/>
                        <a:pt x="203" y="72"/>
                      </a:cubicBezTo>
                      <a:cubicBezTo>
                        <a:pt x="205" y="74"/>
                        <a:pt x="207" y="76"/>
                        <a:pt x="208" y="79"/>
                      </a:cubicBezTo>
                      <a:cubicBezTo>
                        <a:pt x="209" y="82"/>
                        <a:pt x="212" y="83"/>
                        <a:pt x="213" y="85"/>
                      </a:cubicBezTo>
                      <a:cubicBezTo>
                        <a:pt x="214" y="88"/>
                        <a:pt x="215" y="90"/>
                        <a:pt x="217" y="92"/>
                      </a:cubicBezTo>
                      <a:cubicBezTo>
                        <a:pt x="221" y="96"/>
                        <a:pt x="225" y="100"/>
                        <a:pt x="228" y="105"/>
                      </a:cubicBezTo>
                      <a:cubicBezTo>
                        <a:pt x="230" y="110"/>
                        <a:pt x="230" y="114"/>
                        <a:pt x="231" y="119"/>
                      </a:cubicBezTo>
                      <a:cubicBezTo>
                        <a:pt x="231" y="121"/>
                        <a:pt x="232" y="124"/>
                        <a:pt x="233" y="126"/>
                      </a:cubicBezTo>
                      <a:cubicBezTo>
                        <a:pt x="234" y="126"/>
                        <a:pt x="234" y="126"/>
                        <a:pt x="234" y="126"/>
                      </a:cubicBezTo>
                      <a:cubicBezTo>
                        <a:pt x="236" y="126"/>
                        <a:pt x="238" y="127"/>
                        <a:pt x="240" y="125"/>
                      </a:cubicBezTo>
                      <a:cubicBezTo>
                        <a:pt x="242" y="124"/>
                        <a:pt x="243" y="123"/>
                        <a:pt x="243" y="121"/>
                      </a:cubicBezTo>
                      <a:cubicBezTo>
                        <a:pt x="246" y="112"/>
                        <a:pt x="244" y="102"/>
                        <a:pt x="253" y="98"/>
                      </a:cubicBezTo>
                      <a:cubicBezTo>
                        <a:pt x="258" y="96"/>
                        <a:pt x="260" y="93"/>
                        <a:pt x="262" y="88"/>
                      </a:cubicBezTo>
                      <a:cubicBezTo>
                        <a:pt x="263" y="85"/>
                        <a:pt x="264" y="83"/>
                        <a:pt x="265" y="81"/>
                      </a:cubicBezTo>
                      <a:cubicBezTo>
                        <a:pt x="264" y="80"/>
                        <a:pt x="262" y="80"/>
                        <a:pt x="261" y="79"/>
                      </a:cubicBezTo>
                      <a:close/>
                      <a:moveTo>
                        <a:pt x="114" y="417"/>
                      </a:moveTo>
                      <a:cubicBezTo>
                        <a:pt x="110" y="412"/>
                        <a:pt x="105" y="408"/>
                        <a:pt x="102" y="403"/>
                      </a:cubicBezTo>
                      <a:cubicBezTo>
                        <a:pt x="98" y="396"/>
                        <a:pt x="93" y="389"/>
                        <a:pt x="88" y="383"/>
                      </a:cubicBezTo>
                      <a:cubicBezTo>
                        <a:pt x="87" y="382"/>
                        <a:pt x="85" y="380"/>
                        <a:pt x="84" y="379"/>
                      </a:cubicBezTo>
                      <a:cubicBezTo>
                        <a:pt x="80" y="379"/>
                        <a:pt x="76" y="379"/>
                        <a:pt x="72" y="381"/>
                      </a:cubicBezTo>
                      <a:cubicBezTo>
                        <a:pt x="69" y="382"/>
                        <a:pt x="66" y="383"/>
                        <a:pt x="64" y="384"/>
                      </a:cubicBezTo>
                      <a:cubicBezTo>
                        <a:pt x="61" y="385"/>
                        <a:pt x="59" y="388"/>
                        <a:pt x="57" y="389"/>
                      </a:cubicBezTo>
                      <a:cubicBezTo>
                        <a:pt x="55" y="390"/>
                        <a:pt x="53" y="389"/>
                        <a:pt x="52" y="390"/>
                      </a:cubicBezTo>
                      <a:cubicBezTo>
                        <a:pt x="50" y="391"/>
                        <a:pt x="49" y="392"/>
                        <a:pt x="48" y="392"/>
                      </a:cubicBezTo>
                      <a:cubicBezTo>
                        <a:pt x="46" y="393"/>
                        <a:pt x="45" y="392"/>
                        <a:pt x="44" y="393"/>
                      </a:cubicBezTo>
                      <a:cubicBezTo>
                        <a:pt x="44" y="394"/>
                        <a:pt x="43" y="398"/>
                        <a:pt x="42" y="398"/>
                      </a:cubicBezTo>
                      <a:cubicBezTo>
                        <a:pt x="42" y="401"/>
                        <a:pt x="42" y="405"/>
                        <a:pt x="40" y="408"/>
                      </a:cubicBezTo>
                      <a:cubicBezTo>
                        <a:pt x="38" y="409"/>
                        <a:pt x="34" y="409"/>
                        <a:pt x="31" y="409"/>
                      </a:cubicBezTo>
                      <a:cubicBezTo>
                        <a:pt x="29" y="409"/>
                        <a:pt x="27" y="407"/>
                        <a:pt x="25" y="409"/>
                      </a:cubicBezTo>
                      <a:cubicBezTo>
                        <a:pt x="23" y="410"/>
                        <a:pt x="20" y="414"/>
                        <a:pt x="19" y="416"/>
                      </a:cubicBezTo>
                      <a:cubicBezTo>
                        <a:pt x="18" y="417"/>
                        <a:pt x="18" y="420"/>
                        <a:pt x="17" y="421"/>
                      </a:cubicBezTo>
                      <a:cubicBezTo>
                        <a:pt x="16" y="424"/>
                        <a:pt x="13" y="426"/>
                        <a:pt x="12" y="428"/>
                      </a:cubicBezTo>
                      <a:cubicBezTo>
                        <a:pt x="10" y="431"/>
                        <a:pt x="10" y="433"/>
                        <a:pt x="8" y="435"/>
                      </a:cubicBezTo>
                      <a:cubicBezTo>
                        <a:pt x="7" y="437"/>
                        <a:pt x="5" y="439"/>
                        <a:pt x="4" y="441"/>
                      </a:cubicBezTo>
                      <a:cubicBezTo>
                        <a:pt x="3" y="444"/>
                        <a:pt x="3" y="446"/>
                        <a:pt x="2" y="448"/>
                      </a:cubicBezTo>
                      <a:cubicBezTo>
                        <a:pt x="1" y="450"/>
                        <a:pt x="0" y="451"/>
                        <a:pt x="0" y="453"/>
                      </a:cubicBezTo>
                      <a:cubicBezTo>
                        <a:pt x="3" y="453"/>
                        <a:pt x="7" y="452"/>
                        <a:pt x="9" y="453"/>
                      </a:cubicBezTo>
                      <a:cubicBezTo>
                        <a:pt x="12" y="454"/>
                        <a:pt x="13" y="456"/>
                        <a:pt x="15" y="457"/>
                      </a:cubicBezTo>
                      <a:cubicBezTo>
                        <a:pt x="17" y="459"/>
                        <a:pt x="19" y="460"/>
                        <a:pt x="21" y="461"/>
                      </a:cubicBezTo>
                      <a:cubicBezTo>
                        <a:pt x="26" y="462"/>
                        <a:pt x="30" y="460"/>
                        <a:pt x="34" y="460"/>
                      </a:cubicBezTo>
                      <a:cubicBezTo>
                        <a:pt x="36" y="460"/>
                        <a:pt x="39" y="460"/>
                        <a:pt x="41" y="460"/>
                      </a:cubicBezTo>
                      <a:cubicBezTo>
                        <a:pt x="44" y="460"/>
                        <a:pt x="45" y="459"/>
                        <a:pt x="48" y="459"/>
                      </a:cubicBezTo>
                      <a:cubicBezTo>
                        <a:pt x="48" y="458"/>
                        <a:pt x="48" y="458"/>
                        <a:pt x="49" y="457"/>
                      </a:cubicBezTo>
                      <a:cubicBezTo>
                        <a:pt x="49" y="453"/>
                        <a:pt x="48" y="448"/>
                        <a:pt x="48" y="443"/>
                      </a:cubicBezTo>
                      <a:cubicBezTo>
                        <a:pt x="48" y="442"/>
                        <a:pt x="48" y="441"/>
                        <a:pt x="48" y="439"/>
                      </a:cubicBezTo>
                      <a:cubicBezTo>
                        <a:pt x="52" y="440"/>
                        <a:pt x="55" y="441"/>
                        <a:pt x="56" y="439"/>
                      </a:cubicBezTo>
                      <a:cubicBezTo>
                        <a:pt x="60" y="435"/>
                        <a:pt x="67" y="440"/>
                        <a:pt x="72" y="439"/>
                      </a:cubicBezTo>
                      <a:cubicBezTo>
                        <a:pt x="78" y="439"/>
                        <a:pt x="82" y="438"/>
                        <a:pt x="88" y="438"/>
                      </a:cubicBezTo>
                      <a:cubicBezTo>
                        <a:pt x="89" y="438"/>
                        <a:pt x="89" y="438"/>
                        <a:pt x="89" y="438"/>
                      </a:cubicBezTo>
                      <a:cubicBezTo>
                        <a:pt x="94" y="438"/>
                        <a:pt x="98" y="436"/>
                        <a:pt x="104" y="436"/>
                      </a:cubicBezTo>
                      <a:cubicBezTo>
                        <a:pt x="104" y="436"/>
                        <a:pt x="104" y="436"/>
                        <a:pt x="104" y="436"/>
                      </a:cubicBezTo>
                      <a:cubicBezTo>
                        <a:pt x="113" y="436"/>
                        <a:pt x="121" y="431"/>
                        <a:pt x="127" y="425"/>
                      </a:cubicBezTo>
                      <a:cubicBezTo>
                        <a:pt x="122" y="423"/>
                        <a:pt x="118" y="420"/>
                        <a:pt x="114" y="417"/>
                      </a:cubicBezTo>
                      <a:close/>
                      <a:moveTo>
                        <a:pt x="468" y="878"/>
                      </a:moveTo>
                      <a:cubicBezTo>
                        <a:pt x="468" y="878"/>
                        <a:pt x="468" y="879"/>
                        <a:pt x="468" y="879"/>
                      </a:cubicBezTo>
                      <a:cubicBezTo>
                        <a:pt x="468" y="879"/>
                        <a:pt x="468" y="879"/>
                        <a:pt x="468" y="879"/>
                      </a:cubicBezTo>
                      <a:cubicBezTo>
                        <a:pt x="468" y="878"/>
                        <a:pt x="468" y="878"/>
                        <a:pt x="468" y="87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6" name="Freeform 238"/>
                <p:cNvSpPr/>
                <p:nvPr/>
              </p:nvSpPr>
              <p:spPr bwMode="auto">
                <a:xfrm>
                  <a:off x="2703508" y="3044824"/>
                  <a:ext cx="441324" cy="460375"/>
                </a:xfrm>
                <a:custGeom>
                  <a:avLst/>
                  <a:gdLst/>
                  <a:ahLst/>
                  <a:cxnLst>
                    <a:cxn ang="0">
                      <a:pos x="168" y="149"/>
                    </a:cxn>
                    <a:cxn ang="0">
                      <a:pos x="166" y="152"/>
                    </a:cxn>
                    <a:cxn ang="0">
                      <a:pos x="161" y="158"/>
                    </a:cxn>
                    <a:cxn ang="0">
                      <a:pos x="150" y="166"/>
                    </a:cxn>
                    <a:cxn ang="0">
                      <a:pos x="142" y="170"/>
                    </a:cxn>
                    <a:cxn ang="0">
                      <a:pos x="137" y="174"/>
                    </a:cxn>
                    <a:cxn ang="0">
                      <a:pos x="121" y="172"/>
                    </a:cxn>
                    <a:cxn ang="0">
                      <a:pos x="105" y="172"/>
                    </a:cxn>
                    <a:cxn ang="0">
                      <a:pos x="85" y="171"/>
                    </a:cxn>
                    <a:cxn ang="0">
                      <a:pos x="2" y="171"/>
                    </a:cxn>
                    <a:cxn ang="0">
                      <a:pos x="3" y="162"/>
                    </a:cxn>
                    <a:cxn ang="0">
                      <a:pos x="5" y="141"/>
                    </a:cxn>
                    <a:cxn ang="0">
                      <a:pos x="5" y="120"/>
                    </a:cxn>
                    <a:cxn ang="0">
                      <a:pos x="5" y="89"/>
                    </a:cxn>
                    <a:cxn ang="0">
                      <a:pos x="4" y="59"/>
                    </a:cxn>
                    <a:cxn ang="0">
                      <a:pos x="2" y="27"/>
                    </a:cxn>
                    <a:cxn ang="0">
                      <a:pos x="5" y="21"/>
                    </a:cxn>
                    <a:cxn ang="0">
                      <a:pos x="9" y="14"/>
                    </a:cxn>
                    <a:cxn ang="0">
                      <a:pos x="12" y="7"/>
                    </a:cxn>
                    <a:cxn ang="0">
                      <a:pos x="12" y="5"/>
                    </a:cxn>
                    <a:cxn ang="0">
                      <a:pos x="25" y="7"/>
                    </a:cxn>
                    <a:cxn ang="0">
                      <a:pos x="44" y="14"/>
                    </a:cxn>
                    <a:cxn ang="0">
                      <a:pos x="61" y="21"/>
                    </a:cxn>
                    <a:cxn ang="0">
                      <a:pos x="87" y="10"/>
                    </a:cxn>
                    <a:cxn ang="0">
                      <a:pos x="115" y="10"/>
                    </a:cxn>
                    <a:cxn ang="0">
                      <a:pos x="116" y="45"/>
                    </a:cxn>
                    <a:cxn ang="0">
                      <a:pos x="120" y="60"/>
                    </a:cxn>
                    <a:cxn ang="0">
                      <a:pos x="130" y="71"/>
                    </a:cxn>
                    <a:cxn ang="0">
                      <a:pos x="149" y="97"/>
                    </a:cxn>
                    <a:cxn ang="0">
                      <a:pos x="165" y="131"/>
                    </a:cxn>
                    <a:cxn ang="0">
                      <a:pos x="168" y="149"/>
                    </a:cxn>
                  </a:cxnLst>
                  <a:rect l="0" t="0" r="r" b="b"/>
                  <a:pathLst>
                    <a:path w="168" h="175">
                      <a:moveTo>
                        <a:pt x="168" y="149"/>
                      </a:moveTo>
                      <a:cubicBezTo>
                        <a:pt x="167" y="150"/>
                        <a:pt x="167" y="151"/>
                        <a:pt x="166" y="152"/>
                      </a:cubicBezTo>
                      <a:cubicBezTo>
                        <a:pt x="164" y="154"/>
                        <a:pt x="163" y="156"/>
                        <a:pt x="161" y="158"/>
                      </a:cubicBezTo>
                      <a:cubicBezTo>
                        <a:pt x="158" y="162"/>
                        <a:pt x="154" y="164"/>
                        <a:pt x="150" y="166"/>
                      </a:cubicBezTo>
                      <a:cubicBezTo>
                        <a:pt x="147" y="168"/>
                        <a:pt x="144" y="169"/>
                        <a:pt x="142" y="170"/>
                      </a:cubicBezTo>
                      <a:cubicBezTo>
                        <a:pt x="141" y="171"/>
                        <a:pt x="138" y="174"/>
                        <a:pt x="137" y="174"/>
                      </a:cubicBezTo>
                      <a:cubicBezTo>
                        <a:pt x="132" y="175"/>
                        <a:pt x="126" y="174"/>
                        <a:pt x="121" y="172"/>
                      </a:cubicBezTo>
                      <a:cubicBezTo>
                        <a:pt x="116" y="171"/>
                        <a:pt x="110" y="172"/>
                        <a:pt x="105" y="172"/>
                      </a:cubicBezTo>
                      <a:cubicBezTo>
                        <a:pt x="98" y="171"/>
                        <a:pt x="92" y="171"/>
                        <a:pt x="85" y="171"/>
                      </a:cubicBezTo>
                      <a:cubicBezTo>
                        <a:pt x="2" y="171"/>
                        <a:pt x="2" y="171"/>
                        <a:pt x="2" y="171"/>
                      </a:cubicBezTo>
                      <a:cubicBezTo>
                        <a:pt x="2" y="168"/>
                        <a:pt x="3" y="165"/>
                        <a:pt x="3" y="162"/>
                      </a:cubicBezTo>
                      <a:cubicBezTo>
                        <a:pt x="3" y="154"/>
                        <a:pt x="4" y="148"/>
                        <a:pt x="5" y="141"/>
                      </a:cubicBezTo>
                      <a:cubicBezTo>
                        <a:pt x="5" y="134"/>
                        <a:pt x="5" y="127"/>
                        <a:pt x="5" y="120"/>
                      </a:cubicBezTo>
                      <a:cubicBezTo>
                        <a:pt x="5" y="110"/>
                        <a:pt x="6" y="99"/>
                        <a:pt x="5" y="89"/>
                      </a:cubicBezTo>
                      <a:cubicBezTo>
                        <a:pt x="4" y="79"/>
                        <a:pt x="5" y="69"/>
                        <a:pt x="4" y="59"/>
                      </a:cubicBezTo>
                      <a:cubicBezTo>
                        <a:pt x="3" y="48"/>
                        <a:pt x="0" y="38"/>
                        <a:pt x="2" y="27"/>
                      </a:cubicBezTo>
                      <a:cubicBezTo>
                        <a:pt x="3" y="25"/>
                        <a:pt x="3" y="23"/>
                        <a:pt x="5" y="21"/>
                      </a:cubicBezTo>
                      <a:cubicBezTo>
                        <a:pt x="7" y="18"/>
                        <a:pt x="7" y="17"/>
                        <a:pt x="9" y="14"/>
                      </a:cubicBezTo>
                      <a:cubicBezTo>
                        <a:pt x="10" y="12"/>
                        <a:pt x="11" y="9"/>
                        <a:pt x="12" y="7"/>
                      </a:cubicBezTo>
                      <a:cubicBezTo>
                        <a:pt x="12" y="6"/>
                        <a:pt x="12" y="6"/>
                        <a:pt x="12" y="5"/>
                      </a:cubicBezTo>
                      <a:cubicBezTo>
                        <a:pt x="17" y="5"/>
                        <a:pt x="21" y="6"/>
                        <a:pt x="25" y="7"/>
                      </a:cubicBezTo>
                      <a:cubicBezTo>
                        <a:pt x="32" y="9"/>
                        <a:pt x="38" y="12"/>
                        <a:pt x="44" y="14"/>
                      </a:cubicBezTo>
                      <a:cubicBezTo>
                        <a:pt x="49" y="16"/>
                        <a:pt x="55" y="20"/>
                        <a:pt x="61" y="21"/>
                      </a:cubicBezTo>
                      <a:cubicBezTo>
                        <a:pt x="70" y="23"/>
                        <a:pt x="79" y="14"/>
                        <a:pt x="87" y="10"/>
                      </a:cubicBezTo>
                      <a:cubicBezTo>
                        <a:pt x="95" y="7"/>
                        <a:pt x="108" y="0"/>
                        <a:pt x="115" y="10"/>
                      </a:cubicBezTo>
                      <a:cubicBezTo>
                        <a:pt x="121" y="19"/>
                        <a:pt x="118" y="35"/>
                        <a:pt x="116" y="45"/>
                      </a:cubicBezTo>
                      <a:cubicBezTo>
                        <a:pt x="115" y="52"/>
                        <a:pt x="115" y="56"/>
                        <a:pt x="120" y="60"/>
                      </a:cubicBezTo>
                      <a:cubicBezTo>
                        <a:pt x="124" y="63"/>
                        <a:pt x="127" y="67"/>
                        <a:pt x="130" y="71"/>
                      </a:cubicBezTo>
                      <a:cubicBezTo>
                        <a:pt x="137" y="79"/>
                        <a:pt x="145" y="87"/>
                        <a:pt x="149" y="97"/>
                      </a:cubicBezTo>
                      <a:cubicBezTo>
                        <a:pt x="154" y="108"/>
                        <a:pt x="164" y="118"/>
                        <a:pt x="165" y="131"/>
                      </a:cubicBezTo>
                      <a:cubicBezTo>
                        <a:pt x="166" y="139"/>
                        <a:pt x="164" y="143"/>
                        <a:pt x="168" y="14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7" name="Freeform 239"/>
                <p:cNvSpPr/>
                <p:nvPr/>
              </p:nvSpPr>
              <p:spPr bwMode="auto">
                <a:xfrm>
                  <a:off x="2097084" y="2997199"/>
                  <a:ext cx="638174" cy="604837"/>
                </a:xfrm>
                <a:custGeom>
                  <a:avLst/>
                  <a:gdLst/>
                  <a:ahLst/>
                  <a:cxnLst>
                    <a:cxn ang="0">
                      <a:pos x="243" y="23"/>
                    </a:cxn>
                    <a:cxn ang="0">
                      <a:pos x="243" y="25"/>
                    </a:cxn>
                    <a:cxn ang="0">
                      <a:pos x="240" y="32"/>
                    </a:cxn>
                    <a:cxn ang="0">
                      <a:pos x="236" y="39"/>
                    </a:cxn>
                    <a:cxn ang="0">
                      <a:pos x="233" y="45"/>
                    </a:cxn>
                    <a:cxn ang="0">
                      <a:pos x="235" y="77"/>
                    </a:cxn>
                    <a:cxn ang="0">
                      <a:pos x="236" y="107"/>
                    </a:cxn>
                    <a:cxn ang="0">
                      <a:pos x="236" y="138"/>
                    </a:cxn>
                    <a:cxn ang="0">
                      <a:pos x="236" y="159"/>
                    </a:cxn>
                    <a:cxn ang="0">
                      <a:pos x="234" y="180"/>
                    </a:cxn>
                    <a:cxn ang="0">
                      <a:pos x="233" y="189"/>
                    </a:cxn>
                    <a:cxn ang="0">
                      <a:pos x="234" y="200"/>
                    </a:cxn>
                    <a:cxn ang="0">
                      <a:pos x="234" y="210"/>
                    </a:cxn>
                    <a:cxn ang="0">
                      <a:pos x="235" y="215"/>
                    </a:cxn>
                    <a:cxn ang="0">
                      <a:pos x="232" y="220"/>
                    </a:cxn>
                    <a:cxn ang="0">
                      <a:pos x="225" y="221"/>
                    </a:cxn>
                    <a:cxn ang="0">
                      <a:pos x="223" y="223"/>
                    </a:cxn>
                    <a:cxn ang="0">
                      <a:pos x="222" y="225"/>
                    </a:cxn>
                    <a:cxn ang="0">
                      <a:pos x="221" y="225"/>
                    </a:cxn>
                    <a:cxn ang="0">
                      <a:pos x="220" y="226"/>
                    </a:cxn>
                    <a:cxn ang="0">
                      <a:pos x="215" y="229"/>
                    </a:cxn>
                    <a:cxn ang="0">
                      <a:pos x="205" y="225"/>
                    </a:cxn>
                    <a:cxn ang="0">
                      <a:pos x="197" y="221"/>
                    </a:cxn>
                    <a:cxn ang="0">
                      <a:pos x="188" y="214"/>
                    </a:cxn>
                    <a:cxn ang="0">
                      <a:pos x="179" y="211"/>
                    </a:cxn>
                    <a:cxn ang="0">
                      <a:pos x="168" y="207"/>
                    </a:cxn>
                    <a:cxn ang="0">
                      <a:pos x="148" y="196"/>
                    </a:cxn>
                    <a:cxn ang="0">
                      <a:pos x="130" y="186"/>
                    </a:cxn>
                    <a:cxn ang="0">
                      <a:pos x="112" y="176"/>
                    </a:cxn>
                    <a:cxn ang="0">
                      <a:pos x="96" y="169"/>
                    </a:cxn>
                    <a:cxn ang="0">
                      <a:pos x="91" y="171"/>
                    </a:cxn>
                    <a:cxn ang="0">
                      <a:pos x="84" y="181"/>
                    </a:cxn>
                    <a:cxn ang="0">
                      <a:pos x="64" y="177"/>
                    </a:cxn>
                    <a:cxn ang="0">
                      <a:pos x="50" y="170"/>
                    </a:cxn>
                    <a:cxn ang="0">
                      <a:pos x="39" y="161"/>
                    </a:cxn>
                    <a:cxn ang="0">
                      <a:pos x="20" y="148"/>
                    </a:cxn>
                    <a:cxn ang="0">
                      <a:pos x="13" y="142"/>
                    </a:cxn>
                    <a:cxn ang="0">
                      <a:pos x="10" y="133"/>
                    </a:cxn>
                    <a:cxn ang="0">
                      <a:pos x="2" y="117"/>
                    </a:cxn>
                    <a:cxn ang="0">
                      <a:pos x="6" y="103"/>
                    </a:cxn>
                    <a:cxn ang="0">
                      <a:pos x="9" y="86"/>
                    </a:cxn>
                    <a:cxn ang="0">
                      <a:pos x="4" y="60"/>
                    </a:cxn>
                    <a:cxn ang="0">
                      <a:pos x="4" y="46"/>
                    </a:cxn>
                    <a:cxn ang="0">
                      <a:pos x="6" y="45"/>
                    </a:cxn>
                    <a:cxn ang="0">
                      <a:pos x="12" y="44"/>
                    </a:cxn>
                    <a:cxn ang="0">
                      <a:pos x="15" y="40"/>
                    </a:cxn>
                    <a:cxn ang="0">
                      <a:pos x="25" y="17"/>
                    </a:cxn>
                    <a:cxn ang="0">
                      <a:pos x="34" y="7"/>
                    </a:cxn>
                    <a:cxn ang="0">
                      <a:pos x="37" y="0"/>
                    </a:cxn>
                    <a:cxn ang="0">
                      <a:pos x="68" y="2"/>
                    </a:cxn>
                    <a:cxn ang="0">
                      <a:pos x="96" y="18"/>
                    </a:cxn>
                    <a:cxn ang="0">
                      <a:pos x="110" y="30"/>
                    </a:cxn>
                    <a:cxn ang="0">
                      <a:pos x="127" y="37"/>
                    </a:cxn>
                    <a:cxn ang="0">
                      <a:pos x="158" y="40"/>
                    </a:cxn>
                    <a:cxn ang="0">
                      <a:pos x="163" y="12"/>
                    </a:cxn>
                    <a:cxn ang="0">
                      <a:pos x="175" y="9"/>
                    </a:cxn>
                    <a:cxn ang="0">
                      <a:pos x="190" y="5"/>
                    </a:cxn>
                    <a:cxn ang="0">
                      <a:pos x="224" y="19"/>
                    </a:cxn>
                    <a:cxn ang="0">
                      <a:pos x="243" y="23"/>
                    </a:cxn>
                  </a:cxnLst>
                  <a:rect l="0" t="0" r="r" b="b"/>
                  <a:pathLst>
                    <a:path w="243" h="230">
                      <a:moveTo>
                        <a:pt x="243" y="23"/>
                      </a:moveTo>
                      <a:cubicBezTo>
                        <a:pt x="243" y="24"/>
                        <a:pt x="243" y="24"/>
                        <a:pt x="243" y="25"/>
                      </a:cubicBezTo>
                      <a:cubicBezTo>
                        <a:pt x="242" y="27"/>
                        <a:pt x="241" y="30"/>
                        <a:pt x="240" y="32"/>
                      </a:cubicBezTo>
                      <a:cubicBezTo>
                        <a:pt x="238" y="35"/>
                        <a:pt x="238" y="36"/>
                        <a:pt x="236" y="39"/>
                      </a:cubicBezTo>
                      <a:cubicBezTo>
                        <a:pt x="234" y="41"/>
                        <a:pt x="234" y="43"/>
                        <a:pt x="233" y="45"/>
                      </a:cubicBezTo>
                      <a:cubicBezTo>
                        <a:pt x="231" y="56"/>
                        <a:pt x="234" y="66"/>
                        <a:pt x="235" y="77"/>
                      </a:cubicBezTo>
                      <a:cubicBezTo>
                        <a:pt x="236" y="87"/>
                        <a:pt x="235" y="97"/>
                        <a:pt x="236" y="107"/>
                      </a:cubicBezTo>
                      <a:cubicBezTo>
                        <a:pt x="237" y="117"/>
                        <a:pt x="236" y="128"/>
                        <a:pt x="236" y="138"/>
                      </a:cubicBezTo>
                      <a:cubicBezTo>
                        <a:pt x="236" y="145"/>
                        <a:pt x="236" y="152"/>
                        <a:pt x="236" y="159"/>
                      </a:cubicBezTo>
                      <a:cubicBezTo>
                        <a:pt x="235" y="166"/>
                        <a:pt x="234" y="172"/>
                        <a:pt x="234" y="180"/>
                      </a:cubicBezTo>
                      <a:cubicBezTo>
                        <a:pt x="234" y="183"/>
                        <a:pt x="233" y="186"/>
                        <a:pt x="233" y="189"/>
                      </a:cubicBezTo>
                      <a:cubicBezTo>
                        <a:pt x="233" y="193"/>
                        <a:pt x="233" y="197"/>
                        <a:pt x="234" y="200"/>
                      </a:cubicBezTo>
                      <a:cubicBezTo>
                        <a:pt x="234" y="204"/>
                        <a:pt x="234" y="206"/>
                        <a:pt x="234" y="210"/>
                      </a:cubicBezTo>
                      <a:cubicBezTo>
                        <a:pt x="235" y="211"/>
                        <a:pt x="235" y="214"/>
                        <a:pt x="235" y="215"/>
                      </a:cubicBezTo>
                      <a:cubicBezTo>
                        <a:pt x="234" y="217"/>
                        <a:pt x="233" y="218"/>
                        <a:pt x="232" y="220"/>
                      </a:cubicBezTo>
                      <a:cubicBezTo>
                        <a:pt x="230" y="220"/>
                        <a:pt x="227" y="220"/>
                        <a:pt x="225" y="221"/>
                      </a:cubicBezTo>
                      <a:cubicBezTo>
                        <a:pt x="225" y="221"/>
                        <a:pt x="223" y="223"/>
                        <a:pt x="223" y="223"/>
                      </a:cubicBezTo>
                      <a:cubicBezTo>
                        <a:pt x="222" y="223"/>
                        <a:pt x="223" y="224"/>
                        <a:pt x="222" y="225"/>
                      </a:cubicBezTo>
                      <a:cubicBezTo>
                        <a:pt x="222" y="225"/>
                        <a:pt x="222" y="225"/>
                        <a:pt x="221" y="225"/>
                      </a:cubicBezTo>
                      <a:cubicBezTo>
                        <a:pt x="221" y="225"/>
                        <a:pt x="220" y="225"/>
                        <a:pt x="220" y="226"/>
                      </a:cubicBezTo>
                      <a:cubicBezTo>
                        <a:pt x="218" y="228"/>
                        <a:pt x="219" y="230"/>
                        <a:pt x="215" y="229"/>
                      </a:cubicBezTo>
                      <a:cubicBezTo>
                        <a:pt x="212" y="229"/>
                        <a:pt x="208" y="227"/>
                        <a:pt x="205" y="225"/>
                      </a:cubicBezTo>
                      <a:cubicBezTo>
                        <a:pt x="203" y="224"/>
                        <a:pt x="200" y="222"/>
                        <a:pt x="197" y="221"/>
                      </a:cubicBezTo>
                      <a:cubicBezTo>
                        <a:pt x="194" y="219"/>
                        <a:pt x="191" y="216"/>
                        <a:pt x="188" y="214"/>
                      </a:cubicBezTo>
                      <a:cubicBezTo>
                        <a:pt x="185" y="213"/>
                        <a:pt x="182" y="212"/>
                        <a:pt x="179" y="211"/>
                      </a:cubicBezTo>
                      <a:cubicBezTo>
                        <a:pt x="175" y="209"/>
                        <a:pt x="172" y="208"/>
                        <a:pt x="168" y="207"/>
                      </a:cubicBezTo>
                      <a:cubicBezTo>
                        <a:pt x="161" y="204"/>
                        <a:pt x="154" y="199"/>
                        <a:pt x="148" y="196"/>
                      </a:cubicBezTo>
                      <a:cubicBezTo>
                        <a:pt x="142" y="192"/>
                        <a:pt x="135" y="190"/>
                        <a:pt x="130" y="186"/>
                      </a:cubicBezTo>
                      <a:cubicBezTo>
                        <a:pt x="124" y="183"/>
                        <a:pt x="117" y="180"/>
                        <a:pt x="112" y="176"/>
                      </a:cubicBezTo>
                      <a:cubicBezTo>
                        <a:pt x="107" y="173"/>
                        <a:pt x="102" y="169"/>
                        <a:pt x="96" y="169"/>
                      </a:cubicBezTo>
                      <a:cubicBezTo>
                        <a:pt x="94" y="170"/>
                        <a:pt x="92" y="170"/>
                        <a:pt x="91" y="171"/>
                      </a:cubicBezTo>
                      <a:cubicBezTo>
                        <a:pt x="88" y="173"/>
                        <a:pt x="87" y="177"/>
                        <a:pt x="84" y="181"/>
                      </a:cubicBezTo>
                      <a:cubicBezTo>
                        <a:pt x="78" y="182"/>
                        <a:pt x="71" y="179"/>
                        <a:pt x="64" y="177"/>
                      </a:cubicBezTo>
                      <a:cubicBezTo>
                        <a:pt x="59" y="176"/>
                        <a:pt x="55" y="174"/>
                        <a:pt x="50" y="170"/>
                      </a:cubicBezTo>
                      <a:cubicBezTo>
                        <a:pt x="46" y="167"/>
                        <a:pt x="43" y="164"/>
                        <a:pt x="39" y="161"/>
                      </a:cubicBezTo>
                      <a:cubicBezTo>
                        <a:pt x="33" y="156"/>
                        <a:pt x="26" y="151"/>
                        <a:pt x="20" y="148"/>
                      </a:cubicBezTo>
                      <a:cubicBezTo>
                        <a:pt x="18" y="147"/>
                        <a:pt x="14" y="144"/>
                        <a:pt x="13" y="142"/>
                      </a:cubicBezTo>
                      <a:cubicBezTo>
                        <a:pt x="11" y="140"/>
                        <a:pt x="12" y="136"/>
                        <a:pt x="10" y="133"/>
                      </a:cubicBezTo>
                      <a:cubicBezTo>
                        <a:pt x="7" y="127"/>
                        <a:pt x="2" y="124"/>
                        <a:pt x="2" y="117"/>
                      </a:cubicBezTo>
                      <a:cubicBezTo>
                        <a:pt x="3" y="112"/>
                        <a:pt x="5" y="107"/>
                        <a:pt x="6" y="103"/>
                      </a:cubicBezTo>
                      <a:cubicBezTo>
                        <a:pt x="8" y="98"/>
                        <a:pt x="9" y="91"/>
                        <a:pt x="9" y="86"/>
                      </a:cubicBezTo>
                      <a:cubicBezTo>
                        <a:pt x="7" y="78"/>
                        <a:pt x="7" y="68"/>
                        <a:pt x="4" y="60"/>
                      </a:cubicBezTo>
                      <a:cubicBezTo>
                        <a:pt x="3" y="56"/>
                        <a:pt x="0" y="48"/>
                        <a:pt x="4" y="46"/>
                      </a:cubicBezTo>
                      <a:cubicBezTo>
                        <a:pt x="5" y="46"/>
                        <a:pt x="5" y="46"/>
                        <a:pt x="6" y="45"/>
                      </a:cubicBezTo>
                      <a:cubicBezTo>
                        <a:pt x="8" y="45"/>
                        <a:pt x="10" y="46"/>
                        <a:pt x="12" y="44"/>
                      </a:cubicBezTo>
                      <a:cubicBezTo>
                        <a:pt x="14" y="43"/>
                        <a:pt x="15" y="42"/>
                        <a:pt x="15" y="40"/>
                      </a:cubicBezTo>
                      <a:cubicBezTo>
                        <a:pt x="18" y="31"/>
                        <a:pt x="16" y="21"/>
                        <a:pt x="25" y="17"/>
                      </a:cubicBezTo>
                      <a:cubicBezTo>
                        <a:pt x="30" y="15"/>
                        <a:pt x="32" y="12"/>
                        <a:pt x="34" y="7"/>
                      </a:cubicBezTo>
                      <a:cubicBezTo>
                        <a:pt x="35" y="4"/>
                        <a:pt x="36" y="2"/>
                        <a:pt x="37" y="0"/>
                      </a:cubicBezTo>
                      <a:cubicBezTo>
                        <a:pt x="47" y="3"/>
                        <a:pt x="57" y="3"/>
                        <a:pt x="68" y="2"/>
                      </a:cubicBezTo>
                      <a:cubicBezTo>
                        <a:pt x="80" y="2"/>
                        <a:pt x="87" y="12"/>
                        <a:pt x="96" y="18"/>
                      </a:cubicBezTo>
                      <a:cubicBezTo>
                        <a:pt x="101" y="22"/>
                        <a:pt x="105" y="26"/>
                        <a:pt x="110" y="30"/>
                      </a:cubicBezTo>
                      <a:cubicBezTo>
                        <a:pt x="115" y="33"/>
                        <a:pt x="122" y="33"/>
                        <a:pt x="127" y="37"/>
                      </a:cubicBezTo>
                      <a:cubicBezTo>
                        <a:pt x="136" y="43"/>
                        <a:pt x="147" y="49"/>
                        <a:pt x="158" y="40"/>
                      </a:cubicBezTo>
                      <a:cubicBezTo>
                        <a:pt x="165" y="33"/>
                        <a:pt x="161" y="21"/>
                        <a:pt x="163" y="12"/>
                      </a:cubicBezTo>
                      <a:cubicBezTo>
                        <a:pt x="164" y="7"/>
                        <a:pt x="169" y="10"/>
                        <a:pt x="175" y="9"/>
                      </a:cubicBezTo>
                      <a:cubicBezTo>
                        <a:pt x="180" y="9"/>
                        <a:pt x="185" y="6"/>
                        <a:pt x="190" y="5"/>
                      </a:cubicBezTo>
                      <a:cubicBezTo>
                        <a:pt x="203" y="2"/>
                        <a:pt x="213" y="14"/>
                        <a:pt x="224" y="19"/>
                      </a:cubicBezTo>
                      <a:cubicBezTo>
                        <a:pt x="230" y="21"/>
                        <a:pt x="237" y="22"/>
                        <a:pt x="243"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8" name="Freeform 240"/>
                <p:cNvSpPr/>
                <p:nvPr/>
              </p:nvSpPr>
              <p:spPr bwMode="auto">
                <a:xfrm>
                  <a:off x="1382710" y="2776535"/>
                  <a:ext cx="817561" cy="849312"/>
                </a:xfrm>
                <a:custGeom>
                  <a:avLst/>
                  <a:gdLst/>
                  <a:ahLst/>
                  <a:cxnLst>
                    <a:cxn ang="0">
                      <a:pos x="306" y="249"/>
                    </a:cxn>
                    <a:cxn ang="0">
                      <a:pos x="292" y="262"/>
                    </a:cxn>
                    <a:cxn ang="0">
                      <a:pos x="246" y="289"/>
                    </a:cxn>
                    <a:cxn ang="0">
                      <a:pos x="206" y="317"/>
                    </a:cxn>
                    <a:cxn ang="0">
                      <a:pos x="195" y="323"/>
                    </a:cxn>
                    <a:cxn ang="0">
                      <a:pos x="186" y="320"/>
                    </a:cxn>
                    <a:cxn ang="0">
                      <a:pos x="170" y="299"/>
                    </a:cxn>
                    <a:cxn ang="0">
                      <a:pos x="92" y="246"/>
                    </a:cxn>
                    <a:cxn ang="0">
                      <a:pos x="26" y="201"/>
                    </a:cxn>
                    <a:cxn ang="0">
                      <a:pos x="0" y="179"/>
                    </a:cxn>
                    <a:cxn ang="0">
                      <a:pos x="2" y="165"/>
                    </a:cxn>
                    <a:cxn ang="0">
                      <a:pos x="16" y="151"/>
                    </a:cxn>
                    <a:cxn ang="0">
                      <a:pos x="31" y="145"/>
                    </a:cxn>
                    <a:cxn ang="0">
                      <a:pos x="46" y="141"/>
                    </a:cxn>
                    <a:cxn ang="0">
                      <a:pos x="54" y="138"/>
                    </a:cxn>
                    <a:cxn ang="0">
                      <a:pos x="65" y="128"/>
                    </a:cxn>
                    <a:cxn ang="0">
                      <a:pos x="85" y="106"/>
                    </a:cxn>
                    <a:cxn ang="0">
                      <a:pos x="119" y="100"/>
                    </a:cxn>
                    <a:cxn ang="0">
                      <a:pos x="109" y="72"/>
                    </a:cxn>
                    <a:cxn ang="0">
                      <a:pos x="106" y="53"/>
                    </a:cxn>
                    <a:cxn ang="0">
                      <a:pos x="130" y="29"/>
                    </a:cxn>
                    <a:cxn ang="0">
                      <a:pos x="164" y="14"/>
                    </a:cxn>
                    <a:cxn ang="0">
                      <a:pos x="228" y="10"/>
                    </a:cxn>
                    <a:cxn ang="0">
                      <a:pos x="261" y="4"/>
                    </a:cxn>
                    <a:cxn ang="0">
                      <a:pos x="264" y="13"/>
                    </a:cxn>
                    <a:cxn ang="0">
                      <a:pos x="257" y="34"/>
                    </a:cxn>
                    <a:cxn ang="0">
                      <a:pos x="255" y="57"/>
                    </a:cxn>
                    <a:cxn ang="0">
                      <a:pos x="247" y="75"/>
                    </a:cxn>
                    <a:cxn ang="0">
                      <a:pos x="257" y="88"/>
                    </a:cxn>
                    <a:cxn ang="0">
                      <a:pos x="272" y="108"/>
                    </a:cxn>
                    <a:cxn ang="0">
                      <a:pos x="277" y="129"/>
                    </a:cxn>
                    <a:cxn ang="0">
                      <a:pos x="276" y="130"/>
                    </a:cxn>
                    <a:cxn ang="0">
                      <a:pos x="281" y="170"/>
                    </a:cxn>
                    <a:cxn ang="0">
                      <a:pos x="274" y="201"/>
                    </a:cxn>
                    <a:cxn ang="0">
                      <a:pos x="285" y="226"/>
                    </a:cxn>
                    <a:cxn ang="0">
                      <a:pos x="311" y="245"/>
                    </a:cxn>
                  </a:cxnLst>
                  <a:rect l="0" t="0" r="r" b="b"/>
                  <a:pathLst>
                    <a:path w="311" h="323">
                      <a:moveTo>
                        <a:pt x="311" y="245"/>
                      </a:moveTo>
                      <a:cubicBezTo>
                        <a:pt x="309" y="246"/>
                        <a:pt x="308" y="247"/>
                        <a:pt x="306" y="249"/>
                      </a:cubicBezTo>
                      <a:cubicBezTo>
                        <a:pt x="304" y="251"/>
                        <a:pt x="303" y="254"/>
                        <a:pt x="301" y="256"/>
                      </a:cubicBezTo>
                      <a:cubicBezTo>
                        <a:pt x="298" y="259"/>
                        <a:pt x="295" y="260"/>
                        <a:pt x="292" y="262"/>
                      </a:cubicBezTo>
                      <a:cubicBezTo>
                        <a:pt x="282" y="269"/>
                        <a:pt x="270" y="274"/>
                        <a:pt x="260" y="280"/>
                      </a:cubicBezTo>
                      <a:cubicBezTo>
                        <a:pt x="256" y="283"/>
                        <a:pt x="251" y="286"/>
                        <a:pt x="246" y="289"/>
                      </a:cubicBezTo>
                      <a:cubicBezTo>
                        <a:pt x="241" y="292"/>
                        <a:pt x="236" y="295"/>
                        <a:pt x="231" y="299"/>
                      </a:cubicBezTo>
                      <a:cubicBezTo>
                        <a:pt x="224" y="305"/>
                        <a:pt x="217" y="315"/>
                        <a:pt x="206" y="317"/>
                      </a:cubicBezTo>
                      <a:cubicBezTo>
                        <a:pt x="203" y="317"/>
                        <a:pt x="197" y="318"/>
                        <a:pt x="195" y="322"/>
                      </a:cubicBezTo>
                      <a:cubicBezTo>
                        <a:pt x="195" y="323"/>
                        <a:pt x="195" y="323"/>
                        <a:pt x="195" y="323"/>
                      </a:cubicBezTo>
                      <a:cubicBezTo>
                        <a:pt x="194" y="322"/>
                        <a:pt x="193" y="322"/>
                        <a:pt x="191" y="322"/>
                      </a:cubicBezTo>
                      <a:cubicBezTo>
                        <a:pt x="189" y="321"/>
                        <a:pt x="188" y="321"/>
                        <a:pt x="186" y="320"/>
                      </a:cubicBezTo>
                      <a:cubicBezTo>
                        <a:pt x="184" y="318"/>
                        <a:pt x="181" y="315"/>
                        <a:pt x="179" y="313"/>
                      </a:cubicBezTo>
                      <a:cubicBezTo>
                        <a:pt x="175" y="309"/>
                        <a:pt x="174" y="303"/>
                        <a:pt x="170" y="299"/>
                      </a:cubicBezTo>
                      <a:cubicBezTo>
                        <a:pt x="165" y="295"/>
                        <a:pt x="159" y="292"/>
                        <a:pt x="154" y="289"/>
                      </a:cubicBezTo>
                      <a:cubicBezTo>
                        <a:pt x="134" y="275"/>
                        <a:pt x="113" y="260"/>
                        <a:pt x="92" y="246"/>
                      </a:cubicBezTo>
                      <a:cubicBezTo>
                        <a:pt x="80" y="238"/>
                        <a:pt x="67" y="229"/>
                        <a:pt x="55" y="221"/>
                      </a:cubicBezTo>
                      <a:cubicBezTo>
                        <a:pt x="45" y="214"/>
                        <a:pt x="36" y="208"/>
                        <a:pt x="26" y="201"/>
                      </a:cubicBezTo>
                      <a:cubicBezTo>
                        <a:pt x="18" y="195"/>
                        <a:pt x="9" y="189"/>
                        <a:pt x="0" y="183"/>
                      </a:cubicBezTo>
                      <a:cubicBezTo>
                        <a:pt x="0" y="182"/>
                        <a:pt x="0" y="181"/>
                        <a:pt x="0" y="179"/>
                      </a:cubicBezTo>
                      <a:cubicBezTo>
                        <a:pt x="0" y="178"/>
                        <a:pt x="0" y="177"/>
                        <a:pt x="0" y="176"/>
                      </a:cubicBezTo>
                      <a:cubicBezTo>
                        <a:pt x="1" y="173"/>
                        <a:pt x="2" y="169"/>
                        <a:pt x="2" y="165"/>
                      </a:cubicBezTo>
                      <a:cubicBezTo>
                        <a:pt x="3" y="160"/>
                        <a:pt x="3" y="157"/>
                        <a:pt x="8" y="154"/>
                      </a:cubicBezTo>
                      <a:cubicBezTo>
                        <a:pt x="11" y="153"/>
                        <a:pt x="13" y="152"/>
                        <a:pt x="16" y="151"/>
                      </a:cubicBezTo>
                      <a:cubicBezTo>
                        <a:pt x="19" y="150"/>
                        <a:pt x="22" y="150"/>
                        <a:pt x="25" y="149"/>
                      </a:cubicBezTo>
                      <a:cubicBezTo>
                        <a:pt x="27" y="148"/>
                        <a:pt x="29" y="146"/>
                        <a:pt x="31" y="145"/>
                      </a:cubicBezTo>
                      <a:cubicBezTo>
                        <a:pt x="34" y="144"/>
                        <a:pt x="36" y="144"/>
                        <a:pt x="39" y="143"/>
                      </a:cubicBezTo>
                      <a:cubicBezTo>
                        <a:pt x="41" y="142"/>
                        <a:pt x="43" y="142"/>
                        <a:pt x="46" y="141"/>
                      </a:cubicBezTo>
                      <a:cubicBezTo>
                        <a:pt x="48" y="140"/>
                        <a:pt x="49" y="140"/>
                        <a:pt x="50" y="140"/>
                      </a:cubicBezTo>
                      <a:cubicBezTo>
                        <a:pt x="51" y="139"/>
                        <a:pt x="53" y="139"/>
                        <a:pt x="54" y="138"/>
                      </a:cubicBezTo>
                      <a:cubicBezTo>
                        <a:pt x="56" y="137"/>
                        <a:pt x="56" y="133"/>
                        <a:pt x="59" y="131"/>
                      </a:cubicBezTo>
                      <a:cubicBezTo>
                        <a:pt x="60" y="130"/>
                        <a:pt x="64" y="130"/>
                        <a:pt x="65" y="128"/>
                      </a:cubicBezTo>
                      <a:cubicBezTo>
                        <a:pt x="69" y="125"/>
                        <a:pt x="73" y="121"/>
                        <a:pt x="77" y="117"/>
                      </a:cubicBezTo>
                      <a:cubicBezTo>
                        <a:pt x="79" y="114"/>
                        <a:pt x="82" y="110"/>
                        <a:pt x="85" y="106"/>
                      </a:cubicBezTo>
                      <a:cubicBezTo>
                        <a:pt x="94" y="97"/>
                        <a:pt x="105" y="105"/>
                        <a:pt x="115" y="104"/>
                      </a:cubicBezTo>
                      <a:cubicBezTo>
                        <a:pt x="115" y="101"/>
                        <a:pt x="119" y="104"/>
                        <a:pt x="119" y="100"/>
                      </a:cubicBezTo>
                      <a:cubicBezTo>
                        <a:pt x="119" y="97"/>
                        <a:pt x="113" y="89"/>
                        <a:pt x="112" y="86"/>
                      </a:cubicBezTo>
                      <a:cubicBezTo>
                        <a:pt x="112" y="81"/>
                        <a:pt x="111" y="76"/>
                        <a:pt x="109" y="72"/>
                      </a:cubicBezTo>
                      <a:cubicBezTo>
                        <a:pt x="109" y="68"/>
                        <a:pt x="109" y="65"/>
                        <a:pt x="108" y="62"/>
                      </a:cubicBezTo>
                      <a:cubicBezTo>
                        <a:pt x="107" y="59"/>
                        <a:pt x="106" y="56"/>
                        <a:pt x="106" y="53"/>
                      </a:cubicBezTo>
                      <a:cubicBezTo>
                        <a:pt x="105" y="52"/>
                        <a:pt x="104" y="46"/>
                        <a:pt x="104" y="41"/>
                      </a:cubicBezTo>
                      <a:cubicBezTo>
                        <a:pt x="113" y="39"/>
                        <a:pt x="121" y="33"/>
                        <a:pt x="130" y="29"/>
                      </a:cubicBezTo>
                      <a:cubicBezTo>
                        <a:pt x="136" y="26"/>
                        <a:pt x="143" y="24"/>
                        <a:pt x="148" y="21"/>
                      </a:cubicBezTo>
                      <a:cubicBezTo>
                        <a:pt x="154" y="18"/>
                        <a:pt x="158" y="16"/>
                        <a:pt x="164" y="14"/>
                      </a:cubicBezTo>
                      <a:cubicBezTo>
                        <a:pt x="174" y="12"/>
                        <a:pt x="185" y="10"/>
                        <a:pt x="196" y="11"/>
                      </a:cubicBezTo>
                      <a:cubicBezTo>
                        <a:pt x="207" y="13"/>
                        <a:pt x="217" y="15"/>
                        <a:pt x="228" y="10"/>
                      </a:cubicBezTo>
                      <a:cubicBezTo>
                        <a:pt x="233" y="8"/>
                        <a:pt x="238" y="5"/>
                        <a:pt x="243" y="3"/>
                      </a:cubicBezTo>
                      <a:cubicBezTo>
                        <a:pt x="249" y="0"/>
                        <a:pt x="255" y="3"/>
                        <a:pt x="261" y="4"/>
                      </a:cubicBezTo>
                      <a:cubicBezTo>
                        <a:pt x="263" y="4"/>
                        <a:pt x="265" y="4"/>
                        <a:pt x="267" y="4"/>
                      </a:cubicBezTo>
                      <a:cubicBezTo>
                        <a:pt x="266" y="8"/>
                        <a:pt x="266" y="11"/>
                        <a:pt x="264" y="13"/>
                      </a:cubicBezTo>
                      <a:cubicBezTo>
                        <a:pt x="262" y="17"/>
                        <a:pt x="257" y="22"/>
                        <a:pt x="256" y="26"/>
                      </a:cubicBezTo>
                      <a:cubicBezTo>
                        <a:pt x="256" y="29"/>
                        <a:pt x="257" y="31"/>
                        <a:pt x="257" y="34"/>
                      </a:cubicBezTo>
                      <a:cubicBezTo>
                        <a:pt x="258" y="36"/>
                        <a:pt x="258" y="39"/>
                        <a:pt x="258" y="42"/>
                      </a:cubicBezTo>
                      <a:cubicBezTo>
                        <a:pt x="258" y="48"/>
                        <a:pt x="258" y="52"/>
                        <a:pt x="255" y="57"/>
                      </a:cubicBezTo>
                      <a:cubicBezTo>
                        <a:pt x="252" y="61"/>
                        <a:pt x="247" y="63"/>
                        <a:pt x="246" y="68"/>
                      </a:cubicBezTo>
                      <a:cubicBezTo>
                        <a:pt x="246" y="70"/>
                        <a:pt x="246" y="73"/>
                        <a:pt x="247" y="75"/>
                      </a:cubicBezTo>
                      <a:cubicBezTo>
                        <a:pt x="249" y="77"/>
                        <a:pt x="251" y="79"/>
                        <a:pt x="252" y="82"/>
                      </a:cubicBezTo>
                      <a:cubicBezTo>
                        <a:pt x="253" y="85"/>
                        <a:pt x="256" y="86"/>
                        <a:pt x="257" y="88"/>
                      </a:cubicBezTo>
                      <a:cubicBezTo>
                        <a:pt x="258" y="91"/>
                        <a:pt x="259" y="93"/>
                        <a:pt x="261" y="95"/>
                      </a:cubicBezTo>
                      <a:cubicBezTo>
                        <a:pt x="265" y="99"/>
                        <a:pt x="269" y="103"/>
                        <a:pt x="272" y="108"/>
                      </a:cubicBezTo>
                      <a:cubicBezTo>
                        <a:pt x="274" y="113"/>
                        <a:pt x="274" y="117"/>
                        <a:pt x="275" y="122"/>
                      </a:cubicBezTo>
                      <a:cubicBezTo>
                        <a:pt x="275" y="124"/>
                        <a:pt x="276" y="127"/>
                        <a:pt x="277" y="129"/>
                      </a:cubicBezTo>
                      <a:cubicBezTo>
                        <a:pt x="278" y="129"/>
                        <a:pt x="278" y="129"/>
                        <a:pt x="278" y="129"/>
                      </a:cubicBezTo>
                      <a:cubicBezTo>
                        <a:pt x="277" y="130"/>
                        <a:pt x="277" y="130"/>
                        <a:pt x="276" y="130"/>
                      </a:cubicBezTo>
                      <a:cubicBezTo>
                        <a:pt x="272" y="132"/>
                        <a:pt x="275" y="140"/>
                        <a:pt x="276" y="144"/>
                      </a:cubicBezTo>
                      <a:cubicBezTo>
                        <a:pt x="279" y="152"/>
                        <a:pt x="279" y="162"/>
                        <a:pt x="281" y="170"/>
                      </a:cubicBezTo>
                      <a:cubicBezTo>
                        <a:pt x="281" y="175"/>
                        <a:pt x="280" y="182"/>
                        <a:pt x="278" y="187"/>
                      </a:cubicBezTo>
                      <a:cubicBezTo>
                        <a:pt x="277" y="191"/>
                        <a:pt x="275" y="196"/>
                        <a:pt x="274" y="201"/>
                      </a:cubicBezTo>
                      <a:cubicBezTo>
                        <a:pt x="274" y="208"/>
                        <a:pt x="279" y="211"/>
                        <a:pt x="282" y="217"/>
                      </a:cubicBezTo>
                      <a:cubicBezTo>
                        <a:pt x="284" y="220"/>
                        <a:pt x="283" y="224"/>
                        <a:pt x="285" y="226"/>
                      </a:cubicBezTo>
                      <a:cubicBezTo>
                        <a:pt x="286" y="228"/>
                        <a:pt x="290" y="231"/>
                        <a:pt x="292" y="232"/>
                      </a:cubicBezTo>
                      <a:cubicBezTo>
                        <a:pt x="298" y="235"/>
                        <a:pt x="305" y="240"/>
                        <a:pt x="311" y="2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9" name="Freeform 241"/>
                <p:cNvSpPr/>
                <p:nvPr/>
              </p:nvSpPr>
              <p:spPr bwMode="auto">
                <a:xfrm>
                  <a:off x="1228723" y="2863849"/>
                  <a:ext cx="466724" cy="376237"/>
                </a:xfrm>
                <a:custGeom>
                  <a:avLst/>
                  <a:gdLst/>
                  <a:ahLst/>
                  <a:cxnLst>
                    <a:cxn ang="0">
                      <a:pos x="178" y="67"/>
                    </a:cxn>
                    <a:cxn ang="0">
                      <a:pos x="174" y="71"/>
                    </a:cxn>
                    <a:cxn ang="0">
                      <a:pos x="144" y="73"/>
                    </a:cxn>
                    <a:cxn ang="0">
                      <a:pos x="136" y="84"/>
                    </a:cxn>
                    <a:cxn ang="0">
                      <a:pos x="124" y="95"/>
                    </a:cxn>
                    <a:cxn ang="0">
                      <a:pos x="118" y="98"/>
                    </a:cxn>
                    <a:cxn ang="0">
                      <a:pos x="113" y="105"/>
                    </a:cxn>
                    <a:cxn ang="0">
                      <a:pos x="109" y="107"/>
                    </a:cxn>
                    <a:cxn ang="0">
                      <a:pos x="105" y="108"/>
                    </a:cxn>
                    <a:cxn ang="0">
                      <a:pos x="98" y="110"/>
                    </a:cxn>
                    <a:cxn ang="0">
                      <a:pos x="90" y="112"/>
                    </a:cxn>
                    <a:cxn ang="0">
                      <a:pos x="84" y="116"/>
                    </a:cxn>
                    <a:cxn ang="0">
                      <a:pos x="75" y="118"/>
                    </a:cxn>
                    <a:cxn ang="0">
                      <a:pos x="67" y="121"/>
                    </a:cxn>
                    <a:cxn ang="0">
                      <a:pos x="61" y="132"/>
                    </a:cxn>
                    <a:cxn ang="0">
                      <a:pos x="59" y="143"/>
                    </a:cxn>
                    <a:cxn ang="0">
                      <a:pos x="0" y="143"/>
                    </a:cxn>
                    <a:cxn ang="0">
                      <a:pos x="25" y="121"/>
                    </a:cxn>
                    <a:cxn ang="0">
                      <a:pos x="50" y="66"/>
                    </a:cxn>
                    <a:cxn ang="0">
                      <a:pos x="70" y="41"/>
                    </a:cxn>
                    <a:cxn ang="0">
                      <a:pos x="84" y="32"/>
                    </a:cxn>
                    <a:cxn ang="0">
                      <a:pos x="93" y="19"/>
                    </a:cxn>
                    <a:cxn ang="0">
                      <a:pos x="113" y="1"/>
                    </a:cxn>
                    <a:cxn ang="0">
                      <a:pos x="129" y="3"/>
                    </a:cxn>
                    <a:cxn ang="0">
                      <a:pos x="160" y="9"/>
                    </a:cxn>
                    <a:cxn ang="0">
                      <a:pos x="163" y="8"/>
                    </a:cxn>
                    <a:cxn ang="0">
                      <a:pos x="165" y="20"/>
                    </a:cxn>
                    <a:cxn ang="0">
                      <a:pos x="167" y="29"/>
                    </a:cxn>
                    <a:cxn ang="0">
                      <a:pos x="168" y="39"/>
                    </a:cxn>
                    <a:cxn ang="0">
                      <a:pos x="171" y="53"/>
                    </a:cxn>
                    <a:cxn ang="0">
                      <a:pos x="178" y="67"/>
                    </a:cxn>
                  </a:cxnLst>
                  <a:rect l="0" t="0" r="r" b="b"/>
                  <a:pathLst>
                    <a:path w="178" h="143">
                      <a:moveTo>
                        <a:pt x="178" y="67"/>
                      </a:moveTo>
                      <a:cubicBezTo>
                        <a:pt x="178" y="71"/>
                        <a:pt x="174" y="68"/>
                        <a:pt x="174" y="71"/>
                      </a:cubicBezTo>
                      <a:cubicBezTo>
                        <a:pt x="164" y="72"/>
                        <a:pt x="153" y="64"/>
                        <a:pt x="144" y="73"/>
                      </a:cubicBezTo>
                      <a:cubicBezTo>
                        <a:pt x="141" y="77"/>
                        <a:pt x="138" y="81"/>
                        <a:pt x="136" y="84"/>
                      </a:cubicBezTo>
                      <a:cubicBezTo>
                        <a:pt x="132" y="88"/>
                        <a:pt x="128" y="92"/>
                        <a:pt x="124" y="95"/>
                      </a:cubicBezTo>
                      <a:cubicBezTo>
                        <a:pt x="123" y="97"/>
                        <a:pt x="119" y="97"/>
                        <a:pt x="118" y="98"/>
                      </a:cubicBezTo>
                      <a:cubicBezTo>
                        <a:pt x="115" y="100"/>
                        <a:pt x="115" y="104"/>
                        <a:pt x="113" y="105"/>
                      </a:cubicBezTo>
                      <a:cubicBezTo>
                        <a:pt x="112" y="106"/>
                        <a:pt x="110" y="106"/>
                        <a:pt x="109" y="107"/>
                      </a:cubicBezTo>
                      <a:cubicBezTo>
                        <a:pt x="108" y="107"/>
                        <a:pt x="107" y="107"/>
                        <a:pt x="105" y="108"/>
                      </a:cubicBezTo>
                      <a:cubicBezTo>
                        <a:pt x="102" y="109"/>
                        <a:pt x="100" y="109"/>
                        <a:pt x="98" y="110"/>
                      </a:cubicBezTo>
                      <a:cubicBezTo>
                        <a:pt x="95" y="111"/>
                        <a:pt x="93" y="111"/>
                        <a:pt x="90" y="112"/>
                      </a:cubicBezTo>
                      <a:cubicBezTo>
                        <a:pt x="88" y="113"/>
                        <a:pt x="86" y="115"/>
                        <a:pt x="84" y="116"/>
                      </a:cubicBezTo>
                      <a:cubicBezTo>
                        <a:pt x="81" y="117"/>
                        <a:pt x="78" y="117"/>
                        <a:pt x="75" y="118"/>
                      </a:cubicBezTo>
                      <a:cubicBezTo>
                        <a:pt x="72" y="119"/>
                        <a:pt x="70" y="120"/>
                        <a:pt x="67" y="121"/>
                      </a:cubicBezTo>
                      <a:cubicBezTo>
                        <a:pt x="62" y="124"/>
                        <a:pt x="62" y="127"/>
                        <a:pt x="61" y="132"/>
                      </a:cubicBezTo>
                      <a:cubicBezTo>
                        <a:pt x="61" y="136"/>
                        <a:pt x="60" y="140"/>
                        <a:pt x="59" y="143"/>
                      </a:cubicBezTo>
                      <a:cubicBezTo>
                        <a:pt x="0" y="143"/>
                        <a:pt x="0" y="143"/>
                        <a:pt x="0" y="143"/>
                      </a:cubicBezTo>
                      <a:cubicBezTo>
                        <a:pt x="8" y="135"/>
                        <a:pt x="14" y="127"/>
                        <a:pt x="25" y="121"/>
                      </a:cubicBezTo>
                      <a:cubicBezTo>
                        <a:pt x="44" y="110"/>
                        <a:pt x="45" y="86"/>
                        <a:pt x="50" y="66"/>
                      </a:cubicBezTo>
                      <a:cubicBezTo>
                        <a:pt x="52" y="56"/>
                        <a:pt x="62" y="46"/>
                        <a:pt x="70" y="41"/>
                      </a:cubicBezTo>
                      <a:cubicBezTo>
                        <a:pt x="75" y="38"/>
                        <a:pt x="80" y="37"/>
                        <a:pt x="84" y="32"/>
                      </a:cubicBezTo>
                      <a:cubicBezTo>
                        <a:pt x="88" y="28"/>
                        <a:pt x="90" y="24"/>
                        <a:pt x="93" y="19"/>
                      </a:cubicBezTo>
                      <a:cubicBezTo>
                        <a:pt x="97" y="11"/>
                        <a:pt x="101" y="1"/>
                        <a:pt x="113" y="1"/>
                      </a:cubicBezTo>
                      <a:cubicBezTo>
                        <a:pt x="119" y="0"/>
                        <a:pt x="124" y="2"/>
                        <a:pt x="129" y="3"/>
                      </a:cubicBezTo>
                      <a:cubicBezTo>
                        <a:pt x="139" y="6"/>
                        <a:pt x="149" y="10"/>
                        <a:pt x="160" y="9"/>
                      </a:cubicBezTo>
                      <a:cubicBezTo>
                        <a:pt x="161" y="9"/>
                        <a:pt x="162" y="8"/>
                        <a:pt x="163" y="8"/>
                      </a:cubicBezTo>
                      <a:cubicBezTo>
                        <a:pt x="163" y="13"/>
                        <a:pt x="164" y="19"/>
                        <a:pt x="165" y="20"/>
                      </a:cubicBezTo>
                      <a:cubicBezTo>
                        <a:pt x="165" y="23"/>
                        <a:pt x="166" y="26"/>
                        <a:pt x="167" y="29"/>
                      </a:cubicBezTo>
                      <a:cubicBezTo>
                        <a:pt x="168" y="32"/>
                        <a:pt x="168" y="35"/>
                        <a:pt x="168" y="39"/>
                      </a:cubicBezTo>
                      <a:cubicBezTo>
                        <a:pt x="170" y="43"/>
                        <a:pt x="171" y="48"/>
                        <a:pt x="171" y="53"/>
                      </a:cubicBezTo>
                      <a:cubicBezTo>
                        <a:pt x="172" y="56"/>
                        <a:pt x="178" y="64"/>
                        <a:pt x="178" y="6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0" name="Freeform 242"/>
                <p:cNvSpPr/>
                <p:nvPr/>
              </p:nvSpPr>
              <p:spPr bwMode="auto">
                <a:xfrm>
                  <a:off x="1065211" y="3240085"/>
                  <a:ext cx="323849" cy="285750"/>
                </a:xfrm>
                <a:custGeom>
                  <a:avLst/>
                  <a:gdLst/>
                  <a:ahLst/>
                  <a:cxnLst>
                    <a:cxn ang="0">
                      <a:pos x="123" y="32"/>
                    </a:cxn>
                    <a:cxn ang="0">
                      <a:pos x="101" y="33"/>
                    </a:cxn>
                    <a:cxn ang="0">
                      <a:pos x="87" y="33"/>
                    </a:cxn>
                    <a:cxn ang="0">
                      <a:pos x="78" y="33"/>
                    </a:cxn>
                    <a:cxn ang="0">
                      <a:pos x="74" y="38"/>
                    </a:cxn>
                    <a:cxn ang="0">
                      <a:pos x="75" y="62"/>
                    </a:cxn>
                    <a:cxn ang="0">
                      <a:pos x="75" y="69"/>
                    </a:cxn>
                    <a:cxn ang="0">
                      <a:pos x="69" y="75"/>
                    </a:cxn>
                    <a:cxn ang="0">
                      <a:pos x="59" y="84"/>
                    </a:cxn>
                    <a:cxn ang="0">
                      <a:pos x="56" y="100"/>
                    </a:cxn>
                    <a:cxn ang="0">
                      <a:pos x="54" y="107"/>
                    </a:cxn>
                    <a:cxn ang="0">
                      <a:pos x="45" y="108"/>
                    </a:cxn>
                    <a:cxn ang="0">
                      <a:pos x="30" y="108"/>
                    </a:cxn>
                    <a:cxn ang="0">
                      <a:pos x="15" y="106"/>
                    </a:cxn>
                    <a:cxn ang="0">
                      <a:pos x="4" y="107"/>
                    </a:cxn>
                    <a:cxn ang="0">
                      <a:pos x="0" y="109"/>
                    </a:cxn>
                    <a:cxn ang="0">
                      <a:pos x="2" y="92"/>
                    </a:cxn>
                    <a:cxn ang="0">
                      <a:pos x="13" y="70"/>
                    </a:cxn>
                    <a:cxn ang="0">
                      <a:pos x="34" y="30"/>
                    </a:cxn>
                    <a:cxn ang="0">
                      <a:pos x="45" y="17"/>
                    </a:cxn>
                    <a:cxn ang="0">
                      <a:pos x="61" y="1"/>
                    </a:cxn>
                    <a:cxn ang="0">
                      <a:pos x="62" y="0"/>
                    </a:cxn>
                    <a:cxn ang="0">
                      <a:pos x="121" y="0"/>
                    </a:cxn>
                    <a:cxn ang="0">
                      <a:pos x="121" y="3"/>
                    </a:cxn>
                    <a:cxn ang="0">
                      <a:pos x="121" y="7"/>
                    </a:cxn>
                    <a:cxn ang="0">
                      <a:pos x="121" y="18"/>
                    </a:cxn>
                    <a:cxn ang="0">
                      <a:pos x="121" y="21"/>
                    </a:cxn>
                    <a:cxn ang="0">
                      <a:pos x="123" y="26"/>
                    </a:cxn>
                    <a:cxn ang="0">
                      <a:pos x="123" y="32"/>
                    </a:cxn>
                  </a:cxnLst>
                  <a:rect l="0" t="0" r="r" b="b"/>
                  <a:pathLst>
                    <a:path w="123" h="109">
                      <a:moveTo>
                        <a:pt x="123" y="32"/>
                      </a:moveTo>
                      <a:cubicBezTo>
                        <a:pt x="116" y="34"/>
                        <a:pt x="108" y="33"/>
                        <a:pt x="101" y="33"/>
                      </a:cubicBezTo>
                      <a:cubicBezTo>
                        <a:pt x="96" y="33"/>
                        <a:pt x="92" y="33"/>
                        <a:pt x="87" y="33"/>
                      </a:cubicBezTo>
                      <a:cubicBezTo>
                        <a:pt x="84" y="33"/>
                        <a:pt x="81" y="32"/>
                        <a:pt x="78" y="33"/>
                      </a:cubicBezTo>
                      <a:cubicBezTo>
                        <a:pt x="74" y="33"/>
                        <a:pt x="75" y="35"/>
                        <a:pt x="74" y="38"/>
                      </a:cubicBezTo>
                      <a:cubicBezTo>
                        <a:pt x="74" y="46"/>
                        <a:pt x="75" y="54"/>
                        <a:pt x="75" y="62"/>
                      </a:cubicBezTo>
                      <a:cubicBezTo>
                        <a:pt x="76" y="65"/>
                        <a:pt x="75" y="67"/>
                        <a:pt x="75" y="69"/>
                      </a:cubicBezTo>
                      <a:cubicBezTo>
                        <a:pt x="74" y="73"/>
                        <a:pt x="72" y="73"/>
                        <a:pt x="69" y="75"/>
                      </a:cubicBezTo>
                      <a:cubicBezTo>
                        <a:pt x="64" y="76"/>
                        <a:pt x="61" y="80"/>
                        <a:pt x="59" y="84"/>
                      </a:cubicBezTo>
                      <a:cubicBezTo>
                        <a:pt x="58" y="90"/>
                        <a:pt x="56" y="95"/>
                        <a:pt x="56" y="100"/>
                      </a:cubicBezTo>
                      <a:cubicBezTo>
                        <a:pt x="55" y="102"/>
                        <a:pt x="55" y="105"/>
                        <a:pt x="54" y="107"/>
                      </a:cubicBezTo>
                      <a:cubicBezTo>
                        <a:pt x="52" y="108"/>
                        <a:pt x="48" y="109"/>
                        <a:pt x="45" y="108"/>
                      </a:cubicBezTo>
                      <a:cubicBezTo>
                        <a:pt x="40" y="108"/>
                        <a:pt x="35" y="109"/>
                        <a:pt x="30" y="108"/>
                      </a:cubicBezTo>
                      <a:cubicBezTo>
                        <a:pt x="25" y="107"/>
                        <a:pt x="20" y="106"/>
                        <a:pt x="15" y="106"/>
                      </a:cubicBezTo>
                      <a:cubicBezTo>
                        <a:pt x="11" y="106"/>
                        <a:pt x="7" y="106"/>
                        <a:pt x="4" y="107"/>
                      </a:cubicBezTo>
                      <a:cubicBezTo>
                        <a:pt x="3" y="108"/>
                        <a:pt x="1" y="109"/>
                        <a:pt x="0" y="109"/>
                      </a:cubicBezTo>
                      <a:cubicBezTo>
                        <a:pt x="0" y="103"/>
                        <a:pt x="0" y="97"/>
                        <a:pt x="2" y="92"/>
                      </a:cubicBezTo>
                      <a:cubicBezTo>
                        <a:pt x="5" y="84"/>
                        <a:pt x="10" y="77"/>
                        <a:pt x="13" y="70"/>
                      </a:cubicBezTo>
                      <a:cubicBezTo>
                        <a:pt x="19" y="56"/>
                        <a:pt x="23" y="40"/>
                        <a:pt x="34" y="30"/>
                      </a:cubicBezTo>
                      <a:cubicBezTo>
                        <a:pt x="38" y="25"/>
                        <a:pt x="42" y="22"/>
                        <a:pt x="45" y="17"/>
                      </a:cubicBezTo>
                      <a:cubicBezTo>
                        <a:pt x="50" y="10"/>
                        <a:pt x="55" y="6"/>
                        <a:pt x="61" y="1"/>
                      </a:cubicBezTo>
                      <a:cubicBezTo>
                        <a:pt x="61" y="1"/>
                        <a:pt x="61" y="1"/>
                        <a:pt x="62" y="0"/>
                      </a:cubicBezTo>
                      <a:cubicBezTo>
                        <a:pt x="121" y="0"/>
                        <a:pt x="121" y="0"/>
                        <a:pt x="121" y="0"/>
                      </a:cubicBezTo>
                      <a:cubicBezTo>
                        <a:pt x="121" y="1"/>
                        <a:pt x="121" y="2"/>
                        <a:pt x="121" y="3"/>
                      </a:cubicBezTo>
                      <a:cubicBezTo>
                        <a:pt x="121" y="5"/>
                        <a:pt x="121" y="6"/>
                        <a:pt x="121" y="7"/>
                      </a:cubicBezTo>
                      <a:cubicBezTo>
                        <a:pt x="121" y="11"/>
                        <a:pt x="120" y="14"/>
                        <a:pt x="121" y="18"/>
                      </a:cubicBezTo>
                      <a:cubicBezTo>
                        <a:pt x="121" y="19"/>
                        <a:pt x="120" y="20"/>
                        <a:pt x="121" y="21"/>
                      </a:cubicBezTo>
                      <a:cubicBezTo>
                        <a:pt x="121" y="23"/>
                        <a:pt x="122" y="24"/>
                        <a:pt x="123" y="26"/>
                      </a:cubicBezTo>
                      <a:cubicBezTo>
                        <a:pt x="123" y="27"/>
                        <a:pt x="123" y="31"/>
                        <a:pt x="123" y="3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1" name="Freeform 243"/>
                <p:cNvSpPr/>
                <p:nvPr/>
              </p:nvSpPr>
              <p:spPr bwMode="auto">
                <a:xfrm>
                  <a:off x="1062036" y="3257549"/>
                  <a:ext cx="465137" cy="525462"/>
                </a:xfrm>
                <a:custGeom>
                  <a:avLst/>
                  <a:gdLst/>
                  <a:ahLst/>
                  <a:cxnLst>
                    <a:cxn ang="0">
                      <a:pos x="156" y="42"/>
                    </a:cxn>
                    <a:cxn ang="0">
                      <a:pos x="175" y="183"/>
                    </a:cxn>
                    <a:cxn ang="0">
                      <a:pos x="167" y="187"/>
                    </a:cxn>
                    <a:cxn ang="0">
                      <a:pos x="153" y="191"/>
                    </a:cxn>
                    <a:cxn ang="0">
                      <a:pos x="118" y="191"/>
                    </a:cxn>
                    <a:cxn ang="0">
                      <a:pos x="105" y="191"/>
                    </a:cxn>
                    <a:cxn ang="0">
                      <a:pos x="89" y="189"/>
                    </a:cxn>
                    <a:cxn ang="0">
                      <a:pos x="74" y="191"/>
                    </a:cxn>
                    <a:cxn ang="0">
                      <a:pos x="67" y="194"/>
                    </a:cxn>
                    <a:cxn ang="0">
                      <a:pos x="63" y="198"/>
                    </a:cxn>
                    <a:cxn ang="0">
                      <a:pos x="61" y="199"/>
                    </a:cxn>
                    <a:cxn ang="0">
                      <a:pos x="59" y="199"/>
                    </a:cxn>
                    <a:cxn ang="0">
                      <a:pos x="55" y="190"/>
                    </a:cxn>
                    <a:cxn ang="0">
                      <a:pos x="47" y="185"/>
                    </a:cxn>
                    <a:cxn ang="0">
                      <a:pos x="28" y="175"/>
                    </a:cxn>
                    <a:cxn ang="0">
                      <a:pos x="10" y="178"/>
                    </a:cxn>
                    <a:cxn ang="0">
                      <a:pos x="0" y="180"/>
                    </a:cxn>
                    <a:cxn ang="0">
                      <a:pos x="4" y="169"/>
                    </a:cxn>
                    <a:cxn ang="0">
                      <a:pos x="10" y="138"/>
                    </a:cxn>
                    <a:cxn ang="0">
                      <a:pos x="10" y="122"/>
                    </a:cxn>
                    <a:cxn ang="0">
                      <a:pos x="2" y="108"/>
                    </a:cxn>
                    <a:cxn ang="0">
                      <a:pos x="1" y="102"/>
                    </a:cxn>
                    <a:cxn ang="0">
                      <a:pos x="5" y="100"/>
                    </a:cxn>
                    <a:cxn ang="0">
                      <a:pos x="16" y="99"/>
                    </a:cxn>
                    <a:cxn ang="0">
                      <a:pos x="31" y="101"/>
                    </a:cxn>
                    <a:cxn ang="0">
                      <a:pos x="46" y="101"/>
                    </a:cxn>
                    <a:cxn ang="0">
                      <a:pos x="55" y="100"/>
                    </a:cxn>
                    <a:cxn ang="0">
                      <a:pos x="57" y="93"/>
                    </a:cxn>
                    <a:cxn ang="0">
                      <a:pos x="60" y="77"/>
                    </a:cxn>
                    <a:cxn ang="0">
                      <a:pos x="70" y="68"/>
                    </a:cxn>
                    <a:cxn ang="0">
                      <a:pos x="76" y="62"/>
                    </a:cxn>
                    <a:cxn ang="0">
                      <a:pos x="76" y="55"/>
                    </a:cxn>
                    <a:cxn ang="0">
                      <a:pos x="75" y="31"/>
                    </a:cxn>
                    <a:cxn ang="0">
                      <a:pos x="79" y="26"/>
                    </a:cxn>
                    <a:cxn ang="0">
                      <a:pos x="88" y="26"/>
                    </a:cxn>
                    <a:cxn ang="0">
                      <a:pos x="102" y="26"/>
                    </a:cxn>
                    <a:cxn ang="0">
                      <a:pos x="124" y="25"/>
                    </a:cxn>
                    <a:cxn ang="0">
                      <a:pos x="124" y="19"/>
                    </a:cxn>
                    <a:cxn ang="0">
                      <a:pos x="122" y="14"/>
                    </a:cxn>
                    <a:cxn ang="0">
                      <a:pos x="122" y="11"/>
                    </a:cxn>
                    <a:cxn ang="0">
                      <a:pos x="122" y="0"/>
                    </a:cxn>
                    <a:cxn ang="0">
                      <a:pos x="148" y="18"/>
                    </a:cxn>
                    <a:cxn ang="0">
                      <a:pos x="177" y="38"/>
                    </a:cxn>
                    <a:cxn ang="0">
                      <a:pos x="156" y="42"/>
                    </a:cxn>
                  </a:cxnLst>
                  <a:rect l="0" t="0" r="r" b="b"/>
                  <a:pathLst>
                    <a:path w="177" h="200">
                      <a:moveTo>
                        <a:pt x="156" y="42"/>
                      </a:moveTo>
                      <a:cubicBezTo>
                        <a:pt x="175" y="183"/>
                        <a:pt x="175" y="183"/>
                        <a:pt x="175" y="183"/>
                      </a:cubicBezTo>
                      <a:cubicBezTo>
                        <a:pt x="172" y="184"/>
                        <a:pt x="170" y="186"/>
                        <a:pt x="167" y="187"/>
                      </a:cubicBezTo>
                      <a:cubicBezTo>
                        <a:pt x="162" y="190"/>
                        <a:pt x="159" y="191"/>
                        <a:pt x="153" y="191"/>
                      </a:cubicBezTo>
                      <a:cubicBezTo>
                        <a:pt x="142" y="191"/>
                        <a:pt x="130" y="191"/>
                        <a:pt x="118" y="191"/>
                      </a:cubicBezTo>
                      <a:cubicBezTo>
                        <a:pt x="114" y="191"/>
                        <a:pt x="110" y="191"/>
                        <a:pt x="105" y="191"/>
                      </a:cubicBezTo>
                      <a:cubicBezTo>
                        <a:pt x="99" y="191"/>
                        <a:pt x="94" y="189"/>
                        <a:pt x="89" y="189"/>
                      </a:cubicBezTo>
                      <a:cubicBezTo>
                        <a:pt x="83" y="189"/>
                        <a:pt x="79" y="190"/>
                        <a:pt x="74" y="191"/>
                      </a:cubicBezTo>
                      <a:cubicBezTo>
                        <a:pt x="71" y="192"/>
                        <a:pt x="69" y="193"/>
                        <a:pt x="67" y="194"/>
                      </a:cubicBezTo>
                      <a:cubicBezTo>
                        <a:pt x="66" y="195"/>
                        <a:pt x="64" y="197"/>
                        <a:pt x="63" y="198"/>
                      </a:cubicBezTo>
                      <a:cubicBezTo>
                        <a:pt x="62" y="199"/>
                        <a:pt x="61" y="199"/>
                        <a:pt x="61" y="199"/>
                      </a:cubicBezTo>
                      <a:cubicBezTo>
                        <a:pt x="60" y="199"/>
                        <a:pt x="60" y="200"/>
                        <a:pt x="59" y="199"/>
                      </a:cubicBezTo>
                      <a:cubicBezTo>
                        <a:pt x="58" y="197"/>
                        <a:pt x="57" y="193"/>
                        <a:pt x="55" y="190"/>
                      </a:cubicBezTo>
                      <a:cubicBezTo>
                        <a:pt x="53" y="188"/>
                        <a:pt x="50" y="186"/>
                        <a:pt x="47" y="185"/>
                      </a:cubicBezTo>
                      <a:cubicBezTo>
                        <a:pt x="40" y="182"/>
                        <a:pt x="37" y="175"/>
                        <a:pt x="28" y="175"/>
                      </a:cubicBezTo>
                      <a:cubicBezTo>
                        <a:pt x="22" y="175"/>
                        <a:pt x="16" y="177"/>
                        <a:pt x="10" y="178"/>
                      </a:cubicBezTo>
                      <a:cubicBezTo>
                        <a:pt x="7" y="179"/>
                        <a:pt x="4" y="180"/>
                        <a:pt x="0" y="180"/>
                      </a:cubicBezTo>
                      <a:cubicBezTo>
                        <a:pt x="2" y="177"/>
                        <a:pt x="3" y="173"/>
                        <a:pt x="4" y="169"/>
                      </a:cubicBezTo>
                      <a:cubicBezTo>
                        <a:pt x="6" y="159"/>
                        <a:pt x="8" y="148"/>
                        <a:pt x="10" y="138"/>
                      </a:cubicBezTo>
                      <a:cubicBezTo>
                        <a:pt x="11" y="134"/>
                        <a:pt x="12" y="126"/>
                        <a:pt x="10" y="122"/>
                      </a:cubicBezTo>
                      <a:cubicBezTo>
                        <a:pt x="9" y="116"/>
                        <a:pt x="2" y="114"/>
                        <a:pt x="2" y="108"/>
                      </a:cubicBezTo>
                      <a:cubicBezTo>
                        <a:pt x="1" y="106"/>
                        <a:pt x="1" y="104"/>
                        <a:pt x="1" y="102"/>
                      </a:cubicBezTo>
                      <a:cubicBezTo>
                        <a:pt x="2" y="102"/>
                        <a:pt x="4" y="101"/>
                        <a:pt x="5" y="100"/>
                      </a:cubicBezTo>
                      <a:cubicBezTo>
                        <a:pt x="8" y="99"/>
                        <a:pt x="12" y="99"/>
                        <a:pt x="16" y="99"/>
                      </a:cubicBezTo>
                      <a:cubicBezTo>
                        <a:pt x="21" y="99"/>
                        <a:pt x="26" y="100"/>
                        <a:pt x="31" y="101"/>
                      </a:cubicBezTo>
                      <a:cubicBezTo>
                        <a:pt x="36" y="102"/>
                        <a:pt x="41" y="101"/>
                        <a:pt x="46" y="101"/>
                      </a:cubicBezTo>
                      <a:cubicBezTo>
                        <a:pt x="49" y="102"/>
                        <a:pt x="53" y="101"/>
                        <a:pt x="55" y="100"/>
                      </a:cubicBezTo>
                      <a:cubicBezTo>
                        <a:pt x="56" y="98"/>
                        <a:pt x="56" y="95"/>
                        <a:pt x="57" y="93"/>
                      </a:cubicBezTo>
                      <a:cubicBezTo>
                        <a:pt x="57" y="88"/>
                        <a:pt x="59" y="83"/>
                        <a:pt x="60" y="77"/>
                      </a:cubicBezTo>
                      <a:cubicBezTo>
                        <a:pt x="62" y="73"/>
                        <a:pt x="65" y="69"/>
                        <a:pt x="70" y="68"/>
                      </a:cubicBezTo>
                      <a:cubicBezTo>
                        <a:pt x="73" y="66"/>
                        <a:pt x="75" y="66"/>
                        <a:pt x="76" y="62"/>
                      </a:cubicBezTo>
                      <a:cubicBezTo>
                        <a:pt x="76" y="60"/>
                        <a:pt x="77" y="58"/>
                        <a:pt x="76" y="55"/>
                      </a:cubicBezTo>
                      <a:cubicBezTo>
                        <a:pt x="76" y="47"/>
                        <a:pt x="75" y="39"/>
                        <a:pt x="75" y="31"/>
                      </a:cubicBezTo>
                      <a:cubicBezTo>
                        <a:pt x="76" y="28"/>
                        <a:pt x="75" y="26"/>
                        <a:pt x="79" y="26"/>
                      </a:cubicBezTo>
                      <a:cubicBezTo>
                        <a:pt x="82" y="25"/>
                        <a:pt x="85" y="26"/>
                        <a:pt x="88" y="26"/>
                      </a:cubicBezTo>
                      <a:cubicBezTo>
                        <a:pt x="93" y="26"/>
                        <a:pt x="97" y="26"/>
                        <a:pt x="102" y="26"/>
                      </a:cubicBezTo>
                      <a:cubicBezTo>
                        <a:pt x="109" y="26"/>
                        <a:pt x="117" y="27"/>
                        <a:pt x="124" y="25"/>
                      </a:cubicBezTo>
                      <a:cubicBezTo>
                        <a:pt x="124" y="24"/>
                        <a:pt x="124" y="20"/>
                        <a:pt x="124" y="19"/>
                      </a:cubicBezTo>
                      <a:cubicBezTo>
                        <a:pt x="123" y="17"/>
                        <a:pt x="122" y="16"/>
                        <a:pt x="122" y="14"/>
                      </a:cubicBezTo>
                      <a:cubicBezTo>
                        <a:pt x="121" y="13"/>
                        <a:pt x="122" y="12"/>
                        <a:pt x="122" y="11"/>
                      </a:cubicBezTo>
                      <a:cubicBezTo>
                        <a:pt x="121" y="7"/>
                        <a:pt x="122" y="4"/>
                        <a:pt x="122" y="0"/>
                      </a:cubicBezTo>
                      <a:cubicBezTo>
                        <a:pt x="131" y="6"/>
                        <a:pt x="140" y="12"/>
                        <a:pt x="148" y="18"/>
                      </a:cubicBezTo>
                      <a:cubicBezTo>
                        <a:pt x="158" y="25"/>
                        <a:pt x="167" y="31"/>
                        <a:pt x="177" y="38"/>
                      </a:cubicBezTo>
                      <a:lnTo>
                        <a:pt x="156" y="4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2" name="Freeform 244"/>
                <p:cNvSpPr/>
                <p:nvPr/>
              </p:nvSpPr>
              <p:spPr bwMode="auto">
                <a:xfrm>
                  <a:off x="1057273" y="3835399"/>
                  <a:ext cx="155575" cy="31750"/>
                </a:xfrm>
                <a:custGeom>
                  <a:avLst/>
                  <a:gdLst/>
                  <a:ahLst/>
                  <a:cxnLst>
                    <a:cxn ang="0">
                      <a:pos x="56" y="4"/>
                    </a:cxn>
                    <a:cxn ang="0">
                      <a:pos x="48" y="5"/>
                    </a:cxn>
                    <a:cxn ang="0">
                      <a:pos x="42" y="8"/>
                    </a:cxn>
                    <a:cxn ang="0">
                      <a:pos x="34" y="8"/>
                    </a:cxn>
                    <a:cxn ang="0">
                      <a:pos x="17" y="7"/>
                    </a:cxn>
                    <a:cxn ang="0">
                      <a:pos x="3" y="12"/>
                    </a:cxn>
                    <a:cxn ang="0">
                      <a:pos x="1" y="8"/>
                    </a:cxn>
                    <a:cxn ang="0">
                      <a:pos x="0" y="2"/>
                    </a:cxn>
                    <a:cxn ang="0">
                      <a:pos x="8" y="1"/>
                    </a:cxn>
                    <a:cxn ang="0">
                      <a:pos x="14" y="1"/>
                    </a:cxn>
                    <a:cxn ang="0">
                      <a:pos x="23" y="1"/>
                    </a:cxn>
                    <a:cxn ang="0">
                      <a:pos x="53" y="0"/>
                    </a:cxn>
                    <a:cxn ang="0">
                      <a:pos x="56" y="4"/>
                    </a:cxn>
                  </a:cxnLst>
                  <a:rect l="0" t="0" r="r" b="b"/>
                  <a:pathLst>
                    <a:path w="59" h="12">
                      <a:moveTo>
                        <a:pt x="56" y="4"/>
                      </a:moveTo>
                      <a:cubicBezTo>
                        <a:pt x="54" y="5"/>
                        <a:pt x="51" y="5"/>
                        <a:pt x="48" y="5"/>
                      </a:cubicBezTo>
                      <a:cubicBezTo>
                        <a:pt x="46" y="6"/>
                        <a:pt x="44" y="8"/>
                        <a:pt x="42" y="8"/>
                      </a:cubicBezTo>
                      <a:cubicBezTo>
                        <a:pt x="39" y="9"/>
                        <a:pt x="36" y="9"/>
                        <a:pt x="34" y="8"/>
                      </a:cubicBezTo>
                      <a:cubicBezTo>
                        <a:pt x="28" y="7"/>
                        <a:pt x="23" y="5"/>
                        <a:pt x="17" y="7"/>
                      </a:cubicBezTo>
                      <a:cubicBezTo>
                        <a:pt x="12" y="8"/>
                        <a:pt x="8" y="11"/>
                        <a:pt x="3" y="12"/>
                      </a:cubicBezTo>
                      <a:cubicBezTo>
                        <a:pt x="2" y="11"/>
                        <a:pt x="1" y="10"/>
                        <a:pt x="1" y="8"/>
                      </a:cubicBezTo>
                      <a:cubicBezTo>
                        <a:pt x="0" y="6"/>
                        <a:pt x="0" y="4"/>
                        <a:pt x="0" y="2"/>
                      </a:cubicBezTo>
                      <a:cubicBezTo>
                        <a:pt x="2" y="2"/>
                        <a:pt x="5" y="1"/>
                        <a:pt x="8" y="1"/>
                      </a:cubicBezTo>
                      <a:cubicBezTo>
                        <a:pt x="14" y="1"/>
                        <a:pt x="14" y="1"/>
                        <a:pt x="14" y="1"/>
                      </a:cubicBezTo>
                      <a:cubicBezTo>
                        <a:pt x="17" y="2"/>
                        <a:pt x="20" y="1"/>
                        <a:pt x="23" y="1"/>
                      </a:cubicBezTo>
                      <a:cubicBezTo>
                        <a:pt x="33" y="0"/>
                        <a:pt x="43" y="0"/>
                        <a:pt x="53" y="0"/>
                      </a:cubicBezTo>
                      <a:cubicBezTo>
                        <a:pt x="56" y="1"/>
                        <a:pt x="59" y="2"/>
                        <a:pt x="56"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3" name="Freeform 245"/>
                <p:cNvSpPr/>
                <p:nvPr/>
              </p:nvSpPr>
              <p:spPr bwMode="auto">
                <a:xfrm>
                  <a:off x="1049336" y="3717924"/>
                  <a:ext cx="236537" cy="173037"/>
                </a:xfrm>
                <a:custGeom>
                  <a:avLst/>
                  <a:gdLst/>
                  <a:ahLst/>
                  <a:cxnLst>
                    <a:cxn ang="0">
                      <a:pos x="90" y="64"/>
                    </a:cxn>
                    <a:cxn ang="0">
                      <a:pos x="87" y="64"/>
                    </a:cxn>
                    <a:cxn ang="0">
                      <a:pos x="75" y="60"/>
                    </a:cxn>
                    <a:cxn ang="0">
                      <a:pos x="51" y="60"/>
                    </a:cxn>
                    <a:cxn ang="0">
                      <a:pos x="51" y="60"/>
                    </a:cxn>
                    <a:cxn ang="0">
                      <a:pos x="29" y="60"/>
                    </a:cxn>
                    <a:cxn ang="0">
                      <a:pos x="19" y="66"/>
                    </a:cxn>
                    <a:cxn ang="0">
                      <a:pos x="19" y="66"/>
                    </a:cxn>
                    <a:cxn ang="0">
                      <a:pos x="6" y="57"/>
                    </a:cxn>
                    <a:cxn ang="0">
                      <a:pos x="20" y="52"/>
                    </a:cxn>
                    <a:cxn ang="0">
                      <a:pos x="37" y="53"/>
                    </a:cxn>
                    <a:cxn ang="0">
                      <a:pos x="45" y="53"/>
                    </a:cxn>
                    <a:cxn ang="0">
                      <a:pos x="51" y="50"/>
                    </a:cxn>
                    <a:cxn ang="0">
                      <a:pos x="59" y="49"/>
                    </a:cxn>
                    <a:cxn ang="0">
                      <a:pos x="56" y="45"/>
                    </a:cxn>
                    <a:cxn ang="0">
                      <a:pos x="26" y="46"/>
                    </a:cxn>
                    <a:cxn ang="0">
                      <a:pos x="17" y="46"/>
                    </a:cxn>
                    <a:cxn ang="0">
                      <a:pos x="11" y="46"/>
                    </a:cxn>
                    <a:cxn ang="0">
                      <a:pos x="3" y="47"/>
                    </a:cxn>
                    <a:cxn ang="0">
                      <a:pos x="3" y="42"/>
                    </a:cxn>
                    <a:cxn ang="0">
                      <a:pos x="0" y="23"/>
                    </a:cxn>
                    <a:cxn ang="0">
                      <a:pos x="5" y="5"/>
                    </a:cxn>
                    <a:cxn ang="0">
                      <a:pos x="15" y="3"/>
                    </a:cxn>
                    <a:cxn ang="0">
                      <a:pos x="33" y="0"/>
                    </a:cxn>
                    <a:cxn ang="0">
                      <a:pos x="52" y="10"/>
                    </a:cxn>
                    <a:cxn ang="0">
                      <a:pos x="60" y="15"/>
                    </a:cxn>
                    <a:cxn ang="0">
                      <a:pos x="64" y="24"/>
                    </a:cxn>
                    <a:cxn ang="0">
                      <a:pos x="66" y="24"/>
                    </a:cxn>
                    <a:cxn ang="0">
                      <a:pos x="68" y="23"/>
                    </a:cxn>
                    <a:cxn ang="0">
                      <a:pos x="68" y="23"/>
                    </a:cxn>
                    <a:cxn ang="0">
                      <a:pos x="74" y="27"/>
                    </a:cxn>
                    <a:cxn ang="0">
                      <a:pos x="81" y="28"/>
                    </a:cxn>
                    <a:cxn ang="0">
                      <a:pos x="80" y="34"/>
                    </a:cxn>
                    <a:cxn ang="0">
                      <a:pos x="77" y="41"/>
                    </a:cxn>
                    <a:cxn ang="0">
                      <a:pos x="87" y="55"/>
                    </a:cxn>
                    <a:cxn ang="0">
                      <a:pos x="90" y="64"/>
                    </a:cxn>
                  </a:cxnLst>
                  <a:rect l="0" t="0" r="r" b="b"/>
                  <a:pathLst>
                    <a:path w="90" h="66">
                      <a:moveTo>
                        <a:pt x="90" y="64"/>
                      </a:moveTo>
                      <a:cubicBezTo>
                        <a:pt x="89" y="64"/>
                        <a:pt x="88" y="63"/>
                        <a:pt x="87" y="64"/>
                      </a:cubicBezTo>
                      <a:cubicBezTo>
                        <a:pt x="82" y="64"/>
                        <a:pt x="80" y="61"/>
                        <a:pt x="75" y="60"/>
                      </a:cubicBezTo>
                      <a:cubicBezTo>
                        <a:pt x="68" y="58"/>
                        <a:pt x="59" y="60"/>
                        <a:pt x="51" y="60"/>
                      </a:cubicBezTo>
                      <a:cubicBezTo>
                        <a:pt x="51" y="60"/>
                        <a:pt x="51" y="60"/>
                        <a:pt x="51" y="60"/>
                      </a:cubicBezTo>
                      <a:cubicBezTo>
                        <a:pt x="44" y="60"/>
                        <a:pt x="36" y="60"/>
                        <a:pt x="29" y="60"/>
                      </a:cubicBezTo>
                      <a:cubicBezTo>
                        <a:pt x="24" y="60"/>
                        <a:pt x="23" y="63"/>
                        <a:pt x="19" y="66"/>
                      </a:cubicBezTo>
                      <a:cubicBezTo>
                        <a:pt x="19" y="66"/>
                        <a:pt x="19" y="66"/>
                        <a:pt x="19" y="66"/>
                      </a:cubicBezTo>
                      <a:cubicBezTo>
                        <a:pt x="14" y="63"/>
                        <a:pt x="9" y="61"/>
                        <a:pt x="6" y="57"/>
                      </a:cubicBezTo>
                      <a:cubicBezTo>
                        <a:pt x="11" y="56"/>
                        <a:pt x="15" y="53"/>
                        <a:pt x="20" y="52"/>
                      </a:cubicBezTo>
                      <a:cubicBezTo>
                        <a:pt x="26" y="50"/>
                        <a:pt x="31" y="52"/>
                        <a:pt x="37" y="53"/>
                      </a:cubicBezTo>
                      <a:cubicBezTo>
                        <a:pt x="39" y="54"/>
                        <a:pt x="42" y="54"/>
                        <a:pt x="45" y="53"/>
                      </a:cubicBezTo>
                      <a:cubicBezTo>
                        <a:pt x="47" y="53"/>
                        <a:pt x="49" y="51"/>
                        <a:pt x="51" y="50"/>
                      </a:cubicBezTo>
                      <a:cubicBezTo>
                        <a:pt x="54" y="50"/>
                        <a:pt x="57" y="50"/>
                        <a:pt x="59" y="49"/>
                      </a:cubicBezTo>
                      <a:cubicBezTo>
                        <a:pt x="62" y="47"/>
                        <a:pt x="59" y="46"/>
                        <a:pt x="56" y="45"/>
                      </a:cubicBezTo>
                      <a:cubicBezTo>
                        <a:pt x="46" y="45"/>
                        <a:pt x="36" y="45"/>
                        <a:pt x="26" y="46"/>
                      </a:cubicBezTo>
                      <a:cubicBezTo>
                        <a:pt x="23" y="46"/>
                        <a:pt x="20" y="47"/>
                        <a:pt x="17" y="46"/>
                      </a:cubicBezTo>
                      <a:cubicBezTo>
                        <a:pt x="11" y="46"/>
                        <a:pt x="11" y="46"/>
                        <a:pt x="11" y="46"/>
                      </a:cubicBezTo>
                      <a:cubicBezTo>
                        <a:pt x="8" y="46"/>
                        <a:pt x="5" y="47"/>
                        <a:pt x="3" y="47"/>
                      </a:cubicBezTo>
                      <a:cubicBezTo>
                        <a:pt x="3" y="45"/>
                        <a:pt x="3" y="44"/>
                        <a:pt x="3" y="42"/>
                      </a:cubicBezTo>
                      <a:cubicBezTo>
                        <a:pt x="2" y="36"/>
                        <a:pt x="0" y="29"/>
                        <a:pt x="0" y="23"/>
                      </a:cubicBezTo>
                      <a:cubicBezTo>
                        <a:pt x="1" y="17"/>
                        <a:pt x="3" y="11"/>
                        <a:pt x="5" y="5"/>
                      </a:cubicBezTo>
                      <a:cubicBezTo>
                        <a:pt x="9" y="5"/>
                        <a:pt x="12" y="4"/>
                        <a:pt x="15" y="3"/>
                      </a:cubicBezTo>
                      <a:cubicBezTo>
                        <a:pt x="21" y="2"/>
                        <a:pt x="27" y="0"/>
                        <a:pt x="33" y="0"/>
                      </a:cubicBezTo>
                      <a:cubicBezTo>
                        <a:pt x="42" y="0"/>
                        <a:pt x="45" y="7"/>
                        <a:pt x="52" y="10"/>
                      </a:cubicBezTo>
                      <a:cubicBezTo>
                        <a:pt x="55" y="11"/>
                        <a:pt x="58" y="13"/>
                        <a:pt x="60" y="15"/>
                      </a:cubicBezTo>
                      <a:cubicBezTo>
                        <a:pt x="62" y="18"/>
                        <a:pt x="63" y="22"/>
                        <a:pt x="64" y="24"/>
                      </a:cubicBezTo>
                      <a:cubicBezTo>
                        <a:pt x="65" y="25"/>
                        <a:pt x="65" y="24"/>
                        <a:pt x="66" y="24"/>
                      </a:cubicBezTo>
                      <a:cubicBezTo>
                        <a:pt x="66" y="24"/>
                        <a:pt x="67" y="24"/>
                        <a:pt x="68" y="23"/>
                      </a:cubicBezTo>
                      <a:cubicBezTo>
                        <a:pt x="68" y="23"/>
                        <a:pt x="68" y="23"/>
                        <a:pt x="68" y="23"/>
                      </a:cubicBezTo>
                      <a:cubicBezTo>
                        <a:pt x="70" y="25"/>
                        <a:pt x="71" y="27"/>
                        <a:pt x="74" y="27"/>
                      </a:cubicBezTo>
                      <a:cubicBezTo>
                        <a:pt x="76" y="27"/>
                        <a:pt x="80" y="27"/>
                        <a:pt x="81" y="28"/>
                      </a:cubicBezTo>
                      <a:cubicBezTo>
                        <a:pt x="85" y="31"/>
                        <a:pt x="82" y="33"/>
                        <a:pt x="80" y="34"/>
                      </a:cubicBezTo>
                      <a:cubicBezTo>
                        <a:pt x="77" y="36"/>
                        <a:pt x="76" y="37"/>
                        <a:pt x="77" y="41"/>
                      </a:cubicBezTo>
                      <a:cubicBezTo>
                        <a:pt x="79" y="47"/>
                        <a:pt x="85" y="49"/>
                        <a:pt x="87" y="55"/>
                      </a:cubicBezTo>
                      <a:cubicBezTo>
                        <a:pt x="88" y="58"/>
                        <a:pt x="89" y="61"/>
                        <a:pt x="90" y="6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4" name="Freeform 246"/>
                <p:cNvSpPr/>
                <p:nvPr/>
              </p:nvSpPr>
              <p:spPr bwMode="auto">
                <a:xfrm>
                  <a:off x="1100136" y="3875086"/>
                  <a:ext cx="92075" cy="63500"/>
                </a:xfrm>
                <a:custGeom>
                  <a:avLst/>
                  <a:gdLst/>
                  <a:ahLst/>
                  <a:cxnLst>
                    <a:cxn ang="0">
                      <a:pos x="34" y="14"/>
                    </a:cxn>
                    <a:cxn ang="0">
                      <a:pos x="29" y="16"/>
                    </a:cxn>
                    <a:cxn ang="0">
                      <a:pos x="22" y="17"/>
                    </a:cxn>
                    <a:cxn ang="0">
                      <a:pos x="19" y="22"/>
                    </a:cxn>
                    <a:cxn ang="0">
                      <a:pos x="17" y="24"/>
                    </a:cxn>
                    <a:cxn ang="0">
                      <a:pos x="6" y="11"/>
                    </a:cxn>
                    <a:cxn ang="0">
                      <a:pos x="0" y="6"/>
                    </a:cxn>
                    <a:cxn ang="0">
                      <a:pos x="0" y="6"/>
                    </a:cxn>
                    <a:cxn ang="0">
                      <a:pos x="10" y="0"/>
                    </a:cxn>
                    <a:cxn ang="0">
                      <a:pos x="32" y="0"/>
                    </a:cxn>
                    <a:cxn ang="0">
                      <a:pos x="33" y="8"/>
                    </a:cxn>
                    <a:cxn ang="0">
                      <a:pos x="34" y="14"/>
                    </a:cxn>
                  </a:cxnLst>
                  <a:rect l="0" t="0" r="r" b="b"/>
                  <a:pathLst>
                    <a:path w="35" h="24">
                      <a:moveTo>
                        <a:pt x="34" y="14"/>
                      </a:moveTo>
                      <a:cubicBezTo>
                        <a:pt x="33" y="17"/>
                        <a:pt x="32" y="16"/>
                        <a:pt x="29" y="16"/>
                      </a:cubicBezTo>
                      <a:cubicBezTo>
                        <a:pt x="27" y="17"/>
                        <a:pt x="24" y="16"/>
                        <a:pt x="22" y="17"/>
                      </a:cubicBezTo>
                      <a:cubicBezTo>
                        <a:pt x="20" y="18"/>
                        <a:pt x="20" y="20"/>
                        <a:pt x="19" y="22"/>
                      </a:cubicBezTo>
                      <a:cubicBezTo>
                        <a:pt x="19" y="23"/>
                        <a:pt x="18" y="24"/>
                        <a:pt x="17" y="24"/>
                      </a:cubicBezTo>
                      <a:cubicBezTo>
                        <a:pt x="14" y="20"/>
                        <a:pt x="10" y="15"/>
                        <a:pt x="6" y="11"/>
                      </a:cubicBezTo>
                      <a:cubicBezTo>
                        <a:pt x="4" y="9"/>
                        <a:pt x="2" y="8"/>
                        <a:pt x="0" y="6"/>
                      </a:cubicBezTo>
                      <a:cubicBezTo>
                        <a:pt x="0" y="6"/>
                        <a:pt x="0" y="6"/>
                        <a:pt x="0" y="6"/>
                      </a:cubicBezTo>
                      <a:cubicBezTo>
                        <a:pt x="4" y="3"/>
                        <a:pt x="5" y="0"/>
                        <a:pt x="10" y="0"/>
                      </a:cubicBezTo>
                      <a:cubicBezTo>
                        <a:pt x="17" y="0"/>
                        <a:pt x="25" y="0"/>
                        <a:pt x="32" y="0"/>
                      </a:cubicBezTo>
                      <a:cubicBezTo>
                        <a:pt x="32" y="3"/>
                        <a:pt x="32" y="5"/>
                        <a:pt x="33" y="8"/>
                      </a:cubicBezTo>
                      <a:cubicBezTo>
                        <a:pt x="34" y="10"/>
                        <a:pt x="35" y="13"/>
                        <a:pt x="34"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5" name="Freeform 247"/>
                <p:cNvSpPr/>
                <p:nvPr/>
              </p:nvSpPr>
              <p:spPr bwMode="auto">
                <a:xfrm>
                  <a:off x="1144586" y="3870324"/>
                  <a:ext cx="282575" cy="239712"/>
                </a:xfrm>
                <a:custGeom>
                  <a:avLst/>
                  <a:gdLst/>
                  <a:ahLst/>
                  <a:cxnLst>
                    <a:cxn ang="0">
                      <a:pos x="102" y="74"/>
                    </a:cxn>
                    <a:cxn ang="0">
                      <a:pos x="102" y="85"/>
                    </a:cxn>
                    <a:cxn ang="0">
                      <a:pos x="98" y="91"/>
                    </a:cxn>
                    <a:cxn ang="0">
                      <a:pos x="94" y="87"/>
                    </a:cxn>
                    <a:cxn ang="0">
                      <a:pos x="91" y="86"/>
                    </a:cxn>
                    <a:cxn ang="0">
                      <a:pos x="91" y="83"/>
                    </a:cxn>
                    <a:cxn ang="0">
                      <a:pos x="86" y="82"/>
                    </a:cxn>
                    <a:cxn ang="0">
                      <a:pos x="78" y="72"/>
                    </a:cxn>
                    <a:cxn ang="0">
                      <a:pos x="65" y="65"/>
                    </a:cxn>
                    <a:cxn ang="0">
                      <a:pos x="64" y="65"/>
                    </a:cxn>
                    <a:cxn ang="0">
                      <a:pos x="60" y="51"/>
                    </a:cxn>
                    <a:cxn ang="0">
                      <a:pos x="56" y="46"/>
                    </a:cxn>
                    <a:cxn ang="0">
                      <a:pos x="49" y="44"/>
                    </a:cxn>
                    <a:cxn ang="0">
                      <a:pos x="34" y="52"/>
                    </a:cxn>
                    <a:cxn ang="0">
                      <a:pos x="24" y="64"/>
                    </a:cxn>
                    <a:cxn ang="0">
                      <a:pos x="22" y="66"/>
                    </a:cxn>
                    <a:cxn ang="0">
                      <a:pos x="19" y="57"/>
                    </a:cxn>
                    <a:cxn ang="0">
                      <a:pos x="13" y="40"/>
                    </a:cxn>
                    <a:cxn ang="0">
                      <a:pos x="1" y="27"/>
                    </a:cxn>
                    <a:cxn ang="0">
                      <a:pos x="0" y="26"/>
                    </a:cxn>
                    <a:cxn ang="0">
                      <a:pos x="2" y="24"/>
                    </a:cxn>
                    <a:cxn ang="0">
                      <a:pos x="5" y="19"/>
                    </a:cxn>
                    <a:cxn ang="0">
                      <a:pos x="12" y="18"/>
                    </a:cxn>
                    <a:cxn ang="0">
                      <a:pos x="17" y="16"/>
                    </a:cxn>
                    <a:cxn ang="0">
                      <a:pos x="16" y="10"/>
                    </a:cxn>
                    <a:cxn ang="0">
                      <a:pos x="15" y="2"/>
                    </a:cxn>
                    <a:cxn ang="0">
                      <a:pos x="15" y="2"/>
                    </a:cxn>
                    <a:cxn ang="0">
                      <a:pos x="39" y="2"/>
                    </a:cxn>
                    <a:cxn ang="0">
                      <a:pos x="51" y="6"/>
                    </a:cxn>
                    <a:cxn ang="0">
                      <a:pos x="54" y="6"/>
                    </a:cxn>
                    <a:cxn ang="0">
                      <a:pos x="57" y="11"/>
                    </a:cxn>
                    <a:cxn ang="0">
                      <a:pos x="63" y="14"/>
                    </a:cxn>
                    <a:cxn ang="0">
                      <a:pos x="73" y="11"/>
                    </a:cxn>
                    <a:cxn ang="0">
                      <a:pos x="81" y="10"/>
                    </a:cxn>
                    <a:cxn ang="0">
                      <a:pos x="89" y="14"/>
                    </a:cxn>
                    <a:cxn ang="0">
                      <a:pos x="91" y="22"/>
                    </a:cxn>
                    <a:cxn ang="0">
                      <a:pos x="93" y="26"/>
                    </a:cxn>
                    <a:cxn ang="0">
                      <a:pos x="95" y="29"/>
                    </a:cxn>
                    <a:cxn ang="0">
                      <a:pos x="98" y="35"/>
                    </a:cxn>
                    <a:cxn ang="0">
                      <a:pos x="104" y="42"/>
                    </a:cxn>
                    <a:cxn ang="0">
                      <a:pos x="105" y="42"/>
                    </a:cxn>
                    <a:cxn ang="0">
                      <a:pos x="104" y="47"/>
                    </a:cxn>
                    <a:cxn ang="0">
                      <a:pos x="104" y="56"/>
                    </a:cxn>
                    <a:cxn ang="0">
                      <a:pos x="104" y="62"/>
                    </a:cxn>
                    <a:cxn ang="0">
                      <a:pos x="107" y="66"/>
                    </a:cxn>
                    <a:cxn ang="0">
                      <a:pos x="102" y="74"/>
                    </a:cxn>
                  </a:cxnLst>
                  <a:rect l="0" t="0" r="r" b="b"/>
                  <a:pathLst>
                    <a:path w="108" h="91">
                      <a:moveTo>
                        <a:pt x="102" y="74"/>
                      </a:moveTo>
                      <a:cubicBezTo>
                        <a:pt x="101" y="77"/>
                        <a:pt x="103" y="82"/>
                        <a:pt x="102" y="85"/>
                      </a:cubicBezTo>
                      <a:cubicBezTo>
                        <a:pt x="101" y="87"/>
                        <a:pt x="100" y="89"/>
                        <a:pt x="98" y="91"/>
                      </a:cubicBezTo>
                      <a:cubicBezTo>
                        <a:pt x="97" y="89"/>
                        <a:pt x="95" y="88"/>
                        <a:pt x="94" y="87"/>
                      </a:cubicBezTo>
                      <a:cubicBezTo>
                        <a:pt x="93" y="86"/>
                        <a:pt x="92" y="87"/>
                        <a:pt x="91" y="86"/>
                      </a:cubicBezTo>
                      <a:cubicBezTo>
                        <a:pt x="90" y="85"/>
                        <a:pt x="91" y="84"/>
                        <a:pt x="91" y="83"/>
                      </a:cubicBezTo>
                      <a:cubicBezTo>
                        <a:pt x="89" y="81"/>
                        <a:pt x="88" y="82"/>
                        <a:pt x="86" y="82"/>
                      </a:cubicBezTo>
                      <a:cubicBezTo>
                        <a:pt x="81" y="80"/>
                        <a:pt x="81" y="75"/>
                        <a:pt x="78" y="72"/>
                      </a:cubicBezTo>
                      <a:cubicBezTo>
                        <a:pt x="75" y="67"/>
                        <a:pt x="70" y="63"/>
                        <a:pt x="65" y="65"/>
                      </a:cubicBezTo>
                      <a:cubicBezTo>
                        <a:pt x="64" y="65"/>
                        <a:pt x="64" y="65"/>
                        <a:pt x="64" y="65"/>
                      </a:cubicBezTo>
                      <a:cubicBezTo>
                        <a:pt x="62" y="60"/>
                        <a:pt x="62" y="56"/>
                        <a:pt x="60" y="51"/>
                      </a:cubicBezTo>
                      <a:cubicBezTo>
                        <a:pt x="60" y="48"/>
                        <a:pt x="59" y="48"/>
                        <a:pt x="56" y="46"/>
                      </a:cubicBezTo>
                      <a:cubicBezTo>
                        <a:pt x="53" y="44"/>
                        <a:pt x="52" y="43"/>
                        <a:pt x="49" y="44"/>
                      </a:cubicBezTo>
                      <a:cubicBezTo>
                        <a:pt x="43" y="45"/>
                        <a:pt x="38" y="48"/>
                        <a:pt x="34" y="52"/>
                      </a:cubicBezTo>
                      <a:cubicBezTo>
                        <a:pt x="30" y="55"/>
                        <a:pt x="27" y="60"/>
                        <a:pt x="24" y="64"/>
                      </a:cubicBezTo>
                      <a:cubicBezTo>
                        <a:pt x="23" y="64"/>
                        <a:pt x="22" y="65"/>
                        <a:pt x="22" y="66"/>
                      </a:cubicBezTo>
                      <a:cubicBezTo>
                        <a:pt x="20" y="63"/>
                        <a:pt x="19" y="60"/>
                        <a:pt x="19" y="57"/>
                      </a:cubicBezTo>
                      <a:cubicBezTo>
                        <a:pt x="17" y="51"/>
                        <a:pt x="16" y="46"/>
                        <a:pt x="13" y="40"/>
                      </a:cubicBezTo>
                      <a:cubicBezTo>
                        <a:pt x="9" y="36"/>
                        <a:pt x="4" y="32"/>
                        <a:pt x="1" y="27"/>
                      </a:cubicBezTo>
                      <a:cubicBezTo>
                        <a:pt x="1" y="27"/>
                        <a:pt x="0" y="26"/>
                        <a:pt x="0" y="26"/>
                      </a:cubicBezTo>
                      <a:cubicBezTo>
                        <a:pt x="1" y="26"/>
                        <a:pt x="2" y="25"/>
                        <a:pt x="2" y="24"/>
                      </a:cubicBezTo>
                      <a:cubicBezTo>
                        <a:pt x="3" y="22"/>
                        <a:pt x="3" y="20"/>
                        <a:pt x="5" y="19"/>
                      </a:cubicBezTo>
                      <a:cubicBezTo>
                        <a:pt x="7" y="18"/>
                        <a:pt x="10" y="19"/>
                        <a:pt x="12" y="18"/>
                      </a:cubicBezTo>
                      <a:cubicBezTo>
                        <a:pt x="15" y="18"/>
                        <a:pt x="16" y="19"/>
                        <a:pt x="17" y="16"/>
                      </a:cubicBezTo>
                      <a:cubicBezTo>
                        <a:pt x="18" y="15"/>
                        <a:pt x="17" y="12"/>
                        <a:pt x="16" y="10"/>
                      </a:cubicBezTo>
                      <a:cubicBezTo>
                        <a:pt x="15" y="7"/>
                        <a:pt x="15" y="5"/>
                        <a:pt x="15" y="2"/>
                      </a:cubicBezTo>
                      <a:cubicBezTo>
                        <a:pt x="15" y="2"/>
                        <a:pt x="15" y="2"/>
                        <a:pt x="15" y="2"/>
                      </a:cubicBezTo>
                      <a:cubicBezTo>
                        <a:pt x="23" y="2"/>
                        <a:pt x="32" y="0"/>
                        <a:pt x="39" y="2"/>
                      </a:cubicBezTo>
                      <a:cubicBezTo>
                        <a:pt x="44" y="3"/>
                        <a:pt x="46" y="6"/>
                        <a:pt x="51" y="6"/>
                      </a:cubicBezTo>
                      <a:cubicBezTo>
                        <a:pt x="52" y="5"/>
                        <a:pt x="53" y="6"/>
                        <a:pt x="54" y="6"/>
                      </a:cubicBezTo>
                      <a:cubicBezTo>
                        <a:pt x="55" y="8"/>
                        <a:pt x="56" y="9"/>
                        <a:pt x="57" y="11"/>
                      </a:cubicBezTo>
                      <a:cubicBezTo>
                        <a:pt x="59" y="14"/>
                        <a:pt x="60" y="15"/>
                        <a:pt x="63" y="14"/>
                      </a:cubicBezTo>
                      <a:cubicBezTo>
                        <a:pt x="66" y="14"/>
                        <a:pt x="70" y="12"/>
                        <a:pt x="73" y="11"/>
                      </a:cubicBezTo>
                      <a:cubicBezTo>
                        <a:pt x="76" y="11"/>
                        <a:pt x="78" y="11"/>
                        <a:pt x="81" y="10"/>
                      </a:cubicBezTo>
                      <a:cubicBezTo>
                        <a:pt x="86" y="10"/>
                        <a:pt x="87" y="10"/>
                        <a:pt x="89" y="14"/>
                      </a:cubicBezTo>
                      <a:cubicBezTo>
                        <a:pt x="90" y="17"/>
                        <a:pt x="90" y="19"/>
                        <a:pt x="91" y="22"/>
                      </a:cubicBezTo>
                      <a:cubicBezTo>
                        <a:pt x="92" y="23"/>
                        <a:pt x="93" y="25"/>
                        <a:pt x="93" y="26"/>
                      </a:cubicBezTo>
                      <a:cubicBezTo>
                        <a:pt x="94" y="27"/>
                        <a:pt x="95" y="28"/>
                        <a:pt x="95" y="29"/>
                      </a:cubicBezTo>
                      <a:cubicBezTo>
                        <a:pt x="96" y="31"/>
                        <a:pt x="96" y="33"/>
                        <a:pt x="98" y="35"/>
                      </a:cubicBezTo>
                      <a:cubicBezTo>
                        <a:pt x="100" y="36"/>
                        <a:pt x="101" y="41"/>
                        <a:pt x="104" y="42"/>
                      </a:cubicBezTo>
                      <a:cubicBezTo>
                        <a:pt x="104" y="42"/>
                        <a:pt x="104" y="42"/>
                        <a:pt x="105" y="42"/>
                      </a:cubicBezTo>
                      <a:cubicBezTo>
                        <a:pt x="104" y="43"/>
                        <a:pt x="104" y="45"/>
                        <a:pt x="104" y="47"/>
                      </a:cubicBezTo>
                      <a:cubicBezTo>
                        <a:pt x="104" y="50"/>
                        <a:pt x="104" y="53"/>
                        <a:pt x="104" y="56"/>
                      </a:cubicBezTo>
                      <a:cubicBezTo>
                        <a:pt x="104" y="58"/>
                        <a:pt x="104" y="60"/>
                        <a:pt x="104" y="62"/>
                      </a:cubicBezTo>
                      <a:cubicBezTo>
                        <a:pt x="105" y="63"/>
                        <a:pt x="107" y="64"/>
                        <a:pt x="107" y="66"/>
                      </a:cubicBezTo>
                      <a:cubicBezTo>
                        <a:pt x="108" y="71"/>
                        <a:pt x="103" y="71"/>
                        <a:pt x="102" y="7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6" name="Freeform 248"/>
                <p:cNvSpPr/>
                <p:nvPr/>
              </p:nvSpPr>
              <p:spPr bwMode="auto">
                <a:xfrm>
                  <a:off x="1201736" y="3983036"/>
                  <a:ext cx="120650" cy="136525"/>
                </a:xfrm>
                <a:custGeom>
                  <a:avLst/>
                  <a:gdLst/>
                  <a:ahLst/>
                  <a:cxnLst>
                    <a:cxn ang="0">
                      <a:pos x="46" y="31"/>
                    </a:cxn>
                    <a:cxn ang="0">
                      <a:pos x="39" y="38"/>
                    </a:cxn>
                    <a:cxn ang="0">
                      <a:pos x="34" y="43"/>
                    </a:cxn>
                    <a:cxn ang="0">
                      <a:pos x="31" y="45"/>
                    </a:cxn>
                    <a:cxn ang="0">
                      <a:pos x="27" y="49"/>
                    </a:cxn>
                    <a:cxn ang="0">
                      <a:pos x="23" y="52"/>
                    </a:cxn>
                    <a:cxn ang="0">
                      <a:pos x="13" y="42"/>
                    </a:cxn>
                    <a:cxn ang="0">
                      <a:pos x="0" y="23"/>
                    </a:cxn>
                    <a:cxn ang="0">
                      <a:pos x="2" y="21"/>
                    </a:cxn>
                    <a:cxn ang="0">
                      <a:pos x="12" y="9"/>
                    </a:cxn>
                    <a:cxn ang="0">
                      <a:pos x="27" y="1"/>
                    </a:cxn>
                    <a:cxn ang="0">
                      <a:pos x="34" y="3"/>
                    </a:cxn>
                    <a:cxn ang="0">
                      <a:pos x="38" y="8"/>
                    </a:cxn>
                    <a:cxn ang="0">
                      <a:pos x="42" y="22"/>
                    </a:cxn>
                    <a:cxn ang="0">
                      <a:pos x="42" y="24"/>
                    </a:cxn>
                    <a:cxn ang="0">
                      <a:pos x="46" y="31"/>
                    </a:cxn>
                  </a:cxnLst>
                  <a:rect l="0" t="0" r="r" b="b"/>
                  <a:pathLst>
                    <a:path w="46" h="52">
                      <a:moveTo>
                        <a:pt x="46" y="31"/>
                      </a:moveTo>
                      <a:cubicBezTo>
                        <a:pt x="45" y="34"/>
                        <a:pt x="42" y="36"/>
                        <a:pt x="39" y="38"/>
                      </a:cubicBezTo>
                      <a:cubicBezTo>
                        <a:pt x="37" y="39"/>
                        <a:pt x="36" y="41"/>
                        <a:pt x="34" y="43"/>
                      </a:cubicBezTo>
                      <a:cubicBezTo>
                        <a:pt x="33" y="43"/>
                        <a:pt x="32" y="44"/>
                        <a:pt x="31" y="45"/>
                      </a:cubicBezTo>
                      <a:cubicBezTo>
                        <a:pt x="29" y="46"/>
                        <a:pt x="29" y="47"/>
                        <a:pt x="27" y="49"/>
                      </a:cubicBezTo>
                      <a:cubicBezTo>
                        <a:pt x="26" y="50"/>
                        <a:pt x="25" y="51"/>
                        <a:pt x="23" y="52"/>
                      </a:cubicBezTo>
                      <a:cubicBezTo>
                        <a:pt x="19" y="50"/>
                        <a:pt x="16" y="47"/>
                        <a:pt x="13" y="42"/>
                      </a:cubicBezTo>
                      <a:cubicBezTo>
                        <a:pt x="9" y="36"/>
                        <a:pt x="4" y="29"/>
                        <a:pt x="0" y="23"/>
                      </a:cubicBezTo>
                      <a:cubicBezTo>
                        <a:pt x="0" y="22"/>
                        <a:pt x="1" y="21"/>
                        <a:pt x="2" y="21"/>
                      </a:cubicBezTo>
                      <a:cubicBezTo>
                        <a:pt x="5" y="17"/>
                        <a:pt x="8" y="12"/>
                        <a:pt x="12" y="9"/>
                      </a:cubicBezTo>
                      <a:cubicBezTo>
                        <a:pt x="16" y="5"/>
                        <a:pt x="21" y="2"/>
                        <a:pt x="27" y="1"/>
                      </a:cubicBezTo>
                      <a:cubicBezTo>
                        <a:pt x="30" y="0"/>
                        <a:pt x="31" y="1"/>
                        <a:pt x="34" y="3"/>
                      </a:cubicBezTo>
                      <a:cubicBezTo>
                        <a:pt x="37" y="5"/>
                        <a:pt x="38" y="5"/>
                        <a:pt x="38" y="8"/>
                      </a:cubicBezTo>
                      <a:cubicBezTo>
                        <a:pt x="40" y="13"/>
                        <a:pt x="40" y="17"/>
                        <a:pt x="42" y="22"/>
                      </a:cubicBezTo>
                      <a:cubicBezTo>
                        <a:pt x="42" y="23"/>
                        <a:pt x="42" y="23"/>
                        <a:pt x="42" y="24"/>
                      </a:cubicBezTo>
                      <a:cubicBezTo>
                        <a:pt x="43" y="26"/>
                        <a:pt x="46" y="28"/>
                        <a:pt x="46"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7" name="Freeform 249"/>
                <p:cNvSpPr/>
                <p:nvPr/>
              </p:nvSpPr>
              <p:spPr bwMode="auto">
                <a:xfrm>
                  <a:off x="1262060" y="4035424"/>
                  <a:ext cx="171450" cy="179387"/>
                </a:xfrm>
                <a:custGeom>
                  <a:avLst/>
                  <a:gdLst/>
                  <a:ahLst/>
                  <a:cxnLst>
                    <a:cxn ang="0">
                      <a:pos x="63" y="62"/>
                    </a:cxn>
                    <a:cxn ang="0">
                      <a:pos x="63" y="65"/>
                    </a:cxn>
                    <a:cxn ang="0">
                      <a:pos x="48" y="64"/>
                    </a:cxn>
                    <a:cxn ang="0">
                      <a:pos x="19" y="39"/>
                    </a:cxn>
                    <a:cxn ang="0">
                      <a:pos x="0" y="32"/>
                    </a:cxn>
                    <a:cxn ang="0">
                      <a:pos x="4" y="29"/>
                    </a:cxn>
                    <a:cxn ang="0">
                      <a:pos x="8" y="25"/>
                    </a:cxn>
                    <a:cxn ang="0">
                      <a:pos x="11" y="23"/>
                    </a:cxn>
                    <a:cxn ang="0">
                      <a:pos x="16" y="18"/>
                    </a:cxn>
                    <a:cxn ang="0">
                      <a:pos x="23" y="11"/>
                    </a:cxn>
                    <a:cxn ang="0">
                      <a:pos x="19" y="4"/>
                    </a:cxn>
                    <a:cxn ang="0">
                      <a:pos x="19" y="2"/>
                    </a:cxn>
                    <a:cxn ang="0">
                      <a:pos x="20" y="2"/>
                    </a:cxn>
                    <a:cxn ang="0">
                      <a:pos x="33" y="9"/>
                    </a:cxn>
                    <a:cxn ang="0">
                      <a:pos x="41" y="19"/>
                    </a:cxn>
                    <a:cxn ang="0">
                      <a:pos x="46" y="20"/>
                    </a:cxn>
                    <a:cxn ang="0">
                      <a:pos x="46" y="23"/>
                    </a:cxn>
                    <a:cxn ang="0">
                      <a:pos x="49" y="24"/>
                    </a:cxn>
                    <a:cxn ang="0">
                      <a:pos x="53" y="28"/>
                    </a:cxn>
                    <a:cxn ang="0">
                      <a:pos x="54" y="29"/>
                    </a:cxn>
                    <a:cxn ang="0">
                      <a:pos x="55" y="36"/>
                    </a:cxn>
                    <a:cxn ang="0">
                      <a:pos x="64" y="48"/>
                    </a:cxn>
                    <a:cxn ang="0">
                      <a:pos x="63" y="62"/>
                    </a:cxn>
                  </a:cxnLst>
                  <a:rect l="0" t="0" r="r" b="b"/>
                  <a:pathLst>
                    <a:path w="65" h="68">
                      <a:moveTo>
                        <a:pt x="63" y="62"/>
                      </a:moveTo>
                      <a:cubicBezTo>
                        <a:pt x="63" y="65"/>
                        <a:pt x="63" y="65"/>
                        <a:pt x="63" y="65"/>
                      </a:cubicBezTo>
                      <a:cubicBezTo>
                        <a:pt x="58" y="67"/>
                        <a:pt x="53" y="68"/>
                        <a:pt x="48" y="64"/>
                      </a:cubicBezTo>
                      <a:cubicBezTo>
                        <a:pt x="39" y="55"/>
                        <a:pt x="31" y="43"/>
                        <a:pt x="19" y="39"/>
                      </a:cubicBezTo>
                      <a:cubicBezTo>
                        <a:pt x="11" y="37"/>
                        <a:pt x="5" y="35"/>
                        <a:pt x="0" y="32"/>
                      </a:cubicBezTo>
                      <a:cubicBezTo>
                        <a:pt x="2" y="31"/>
                        <a:pt x="3" y="30"/>
                        <a:pt x="4" y="29"/>
                      </a:cubicBezTo>
                      <a:cubicBezTo>
                        <a:pt x="6" y="27"/>
                        <a:pt x="6" y="26"/>
                        <a:pt x="8" y="25"/>
                      </a:cubicBezTo>
                      <a:cubicBezTo>
                        <a:pt x="9" y="24"/>
                        <a:pt x="10" y="23"/>
                        <a:pt x="11" y="23"/>
                      </a:cubicBezTo>
                      <a:cubicBezTo>
                        <a:pt x="13" y="21"/>
                        <a:pt x="14" y="19"/>
                        <a:pt x="16" y="18"/>
                      </a:cubicBezTo>
                      <a:cubicBezTo>
                        <a:pt x="19" y="16"/>
                        <a:pt x="22" y="14"/>
                        <a:pt x="23" y="11"/>
                      </a:cubicBezTo>
                      <a:cubicBezTo>
                        <a:pt x="23" y="8"/>
                        <a:pt x="20" y="6"/>
                        <a:pt x="19" y="4"/>
                      </a:cubicBezTo>
                      <a:cubicBezTo>
                        <a:pt x="19" y="3"/>
                        <a:pt x="19" y="3"/>
                        <a:pt x="19" y="2"/>
                      </a:cubicBezTo>
                      <a:cubicBezTo>
                        <a:pt x="19" y="2"/>
                        <a:pt x="19" y="2"/>
                        <a:pt x="20" y="2"/>
                      </a:cubicBezTo>
                      <a:cubicBezTo>
                        <a:pt x="25" y="0"/>
                        <a:pt x="30" y="4"/>
                        <a:pt x="33" y="9"/>
                      </a:cubicBezTo>
                      <a:cubicBezTo>
                        <a:pt x="36" y="12"/>
                        <a:pt x="36" y="17"/>
                        <a:pt x="41" y="19"/>
                      </a:cubicBezTo>
                      <a:cubicBezTo>
                        <a:pt x="43" y="19"/>
                        <a:pt x="44" y="18"/>
                        <a:pt x="46" y="20"/>
                      </a:cubicBezTo>
                      <a:cubicBezTo>
                        <a:pt x="46" y="21"/>
                        <a:pt x="45" y="22"/>
                        <a:pt x="46" y="23"/>
                      </a:cubicBezTo>
                      <a:cubicBezTo>
                        <a:pt x="47" y="24"/>
                        <a:pt x="48" y="23"/>
                        <a:pt x="49" y="24"/>
                      </a:cubicBezTo>
                      <a:cubicBezTo>
                        <a:pt x="50" y="25"/>
                        <a:pt x="52" y="26"/>
                        <a:pt x="53" y="28"/>
                      </a:cubicBezTo>
                      <a:cubicBezTo>
                        <a:pt x="54" y="28"/>
                        <a:pt x="54" y="29"/>
                        <a:pt x="54" y="29"/>
                      </a:cubicBezTo>
                      <a:cubicBezTo>
                        <a:pt x="55" y="31"/>
                        <a:pt x="54" y="34"/>
                        <a:pt x="55" y="36"/>
                      </a:cubicBezTo>
                      <a:cubicBezTo>
                        <a:pt x="56" y="42"/>
                        <a:pt x="63" y="43"/>
                        <a:pt x="64" y="48"/>
                      </a:cubicBezTo>
                      <a:cubicBezTo>
                        <a:pt x="65" y="52"/>
                        <a:pt x="63" y="58"/>
                        <a:pt x="63" y="6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8" name="Freeform 250"/>
                <p:cNvSpPr/>
                <p:nvPr/>
              </p:nvSpPr>
              <p:spPr bwMode="auto">
                <a:xfrm>
                  <a:off x="1401760" y="3967161"/>
                  <a:ext cx="228600" cy="239712"/>
                </a:xfrm>
                <a:custGeom>
                  <a:avLst/>
                  <a:gdLst/>
                  <a:ahLst/>
                  <a:cxnLst>
                    <a:cxn ang="0">
                      <a:pos x="78" y="47"/>
                    </a:cxn>
                    <a:cxn ang="0">
                      <a:pos x="76" y="59"/>
                    </a:cxn>
                    <a:cxn ang="0">
                      <a:pos x="78" y="74"/>
                    </a:cxn>
                    <a:cxn ang="0">
                      <a:pos x="81" y="82"/>
                    </a:cxn>
                    <a:cxn ang="0">
                      <a:pos x="50" y="78"/>
                    </a:cxn>
                    <a:cxn ang="0">
                      <a:pos x="21" y="87"/>
                    </a:cxn>
                    <a:cxn ang="0">
                      <a:pos x="10" y="91"/>
                    </a:cxn>
                    <a:cxn ang="0">
                      <a:pos x="10" y="88"/>
                    </a:cxn>
                    <a:cxn ang="0">
                      <a:pos x="11" y="74"/>
                    </a:cxn>
                    <a:cxn ang="0">
                      <a:pos x="2" y="62"/>
                    </a:cxn>
                    <a:cxn ang="0">
                      <a:pos x="1" y="55"/>
                    </a:cxn>
                    <a:cxn ang="0">
                      <a:pos x="0" y="54"/>
                    </a:cxn>
                    <a:cxn ang="0">
                      <a:pos x="4" y="48"/>
                    </a:cxn>
                    <a:cxn ang="0">
                      <a:pos x="4" y="37"/>
                    </a:cxn>
                    <a:cxn ang="0">
                      <a:pos x="9" y="29"/>
                    </a:cxn>
                    <a:cxn ang="0">
                      <a:pos x="6" y="25"/>
                    </a:cxn>
                    <a:cxn ang="0">
                      <a:pos x="6" y="19"/>
                    </a:cxn>
                    <a:cxn ang="0">
                      <a:pos x="6" y="10"/>
                    </a:cxn>
                    <a:cxn ang="0">
                      <a:pos x="7" y="5"/>
                    </a:cxn>
                    <a:cxn ang="0">
                      <a:pos x="20" y="1"/>
                    </a:cxn>
                    <a:cxn ang="0">
                      <a:pos x="33" y="3"/>
                    </a:cxn>
                    <a:cxn ang="0">
                      <a:pos x="37" y="3"/>
                    </a:cxn>
                    <a:cxn ang="0">
                      <a:pos x="46" y="3"/>
                    </a:cxn>
                    <a:cxn ang="0">
                      <a:pos x="52" y="7"/>
                    </a:cxn>
                    <a:cxn ang="0">
                      <a:pos x="58" y="11"/>
                    </a:cxn>
                    <a:cxn ang="0">
                      <a:pos x="71" y="10"/>
                    </a:cxn>
                    <a:cxn ang="0">
                      <a:pos x="78" y="10"/>
                    </a:cxn>
                    <a:cxn ang="0">
                      <a:pos x="85" y="9"/>
                    </a:cxn>
                    <a:cxn ang="0">
                      <a:pos x="85" y="23"/>
                    </a:cxn>
                    <a:cxn ang="0">
                      <a:pos x="87" y="30"/>
                    </a:cxn>
                    <a:cxn ang="0">
                      <a:pos x="86" y="36"/>
                    </a:cxn>
                    <a:cxn ang="0">
                      <a:pos x="78" y="47"/>
                    </a:cxn>
                  </a:cxnLst>
                  <a:rect l="0" t="0" r="r" b="b"/>
                  <a:pathLst>
                    <a:path w="87" h="91">
                      <a:moveTo>
                        <a:pt x="78" y="47"/>
                      </a:moveTo>
                      <a:cubicBezTo>
                        <a:pt x="76" y="51"/>
                        <a:pt x="76" y="54"/>
                        <a:pt x="76" y="59"/>
                      </a:cubicBezTo>
                      <a:cubicBezTo>
                        <a:pt x="76" y="64"/>
                        <a:pt x="77" y="70"/>
                        <a:pt x="78" y="74"/>
                      </a:cubicBezTo>
                      <a:cubicBezTo>
                        <a:pt x="79" y="77"/>
                        <a:pt x="80" y="79"/>
                        <a:pt x="81" y="82"/>
                      </a:cubicBezTo>
                      <a:cubicBezTo>
                        <a:pt x="70" y="82"/>
                        <a:pt x="60" y="78"/>
                        <a:pt x="50" y="78"/>
                      </a:cubicBezTo>
                      <a:cubicBezTo>
                        <a:pt x="39" y="78"/>
                        <a:pt x="30" y="83"/>
                        <a:pt x="21" y="87"/>
                      </a:cubicBezTo>
                      <a:cubicBezTo>
                        <a:pt x="17" y="88"/>
                        <a:pt x="14" y="90"/>
                        <a:pt x="10" y="91"/>
                      </a:cubicBezTo>
                      <a:cubicBezTo>
                        <a:pt x="10" y="88"/>
                        <a:pt x="10" y="88"/>
                        <a:pt x="10" y="88"/>
                      </a:cubicBezTo>
                      <a:cubicBezTo>
                        <a:pt x="10" y="84"/>
                        <a:pt x="12" y="78"/>
                        <a:pt x="11" y="74"/>
                      </a:cubicBezTo>
                      <a:cubicBezTo>
                        <a:pt x="10" y="69"/>
                        <a:pt x="3" y="68"/>
                        <a:pt x="2" y="62"/>
                      </a:cubicBezTo>
                      <a:cubicBezTo>
                        <a:pt x="1" y="60"/>
                        <a:pt x="2" y="57"/>
                        <a:pt x="1" y="55"/>
                      </a:cubicBezTo>
                      <a:cubicBezTo>
                        <a:pt x="1" y="55"/>
                        <a:pt x="1" y="54"/>
                        <a:pt x="0" y="54"/>
                      </a:cubicBezTo>
                      <a:cubicBezTo>
                        <a:pt x="2" y="52"/>
                        <a:pt x="3" y="50"/>
                        <a:pt x="4" y="48"/>
                      </a:cubicBezTo>
                      <a:cubicBezTo>
                        <a:pt x="5" y="45"/>
                        <a:pt x="3" y="40"/>
                        <a:pt x="4" y="37"/>
                      </a:cubicBezTo>
                      <a:cubicBezTo>
                        <a:pt x="5" y="34"/>
                        <a:pt x="10" y="34"/>
                        <a:pt x="9" y="29"/>
                      </a:cubicBezTo>
                      <a:cubicBezTo>
                        <a:pt x="9" y="27"/>
                        <a:pt x="7" y="26"/>
                        <a:pt x="6" y="25"/>
                      </a:cubicBezTo>
                      <a:cubicBezTo>
                        <a:pt x="6" y="23"/>
                        <a:pt x="6" y="21"/>
                        <a:pt x="6" y="19"/>
                      </a:cubicBezTo>
                      <a:cubicBezTo>
                        <a:pt x="6" y="16"/>
                        <a:pt x="6" y="13"/>
                        <a:pt x="6" y="10"/>
                      </a:cubicBezTo>
                      <a:cubicBezTo>
                        <a:pt x="6" y="8"/>
                        <a:pt x="6" y="6"/>
                        <a:pt x="7" y="5"/>
                      </a:cubicBezTo>
                      <a:cubicBezTo>
                        <a:pt x="10" y="5"/>
                        <a:pt x="17" y="1"/>
                        <a:pt x="20" y="1"/>
                      </a:cubicBezTo>
                      <a:cubicBezTo>
                        <a:pt x="24" y="0"/>
                        <a:pt x="28" y="4"/>
                        <a:pt x="33" y="3"/>
                      </a:cubicBezTo>
                      <a:cubicBezTo>
                        <a:pt x="34" y="3"/>
                        <a:pt x="35" y="3"/>
                        <a:pt x="37" y="3"/>
                      </a:cubicBezTo>
                      <a:cubicBezTo>
                        <a:pt x="40" y="3"/>
                        <a:pt x="44" y="2"/>
                        <a:pt x="46" y="3"/>
                      </a:cubicBezTo>
                      <a:cubicBezTo>
                        <a:pt x="49" y="4"/>
                        <a:pt x="50" y="6"/>
                        <a:pt x="52" y="7"/>
                      </a:cubicBezTo>
                      <a:cubicBezTo>
                        <a:pt x="54" y="9"/>
                        <a:pt x="56" y="10"/>
                        <a:pt x="58" y="11"/>
                      </a:cubicBezTo>
                      <a:cubicBezTo>
                        <a:pt x="63" y="12"/>
                        <a:pt x="67" y="10"/>
                        <a:pt x="71" y="10"/>
                      </a:cubicBezTo>
                      <a:cubicBezTo>
                        <a:pt x="73" y="10"/>
                        <a:pt x="76" y="10"/>
                        <a:pt x="78" y="10"/>
                      </a:cubicBezTo>
                      <a:cubicBezTo>
                        <a:pt x="81" y="10"/>
                        <a:pt x="82" y="9"/>
                        <a:pt x="85" y="9"/>
                      </a:cubicBezTo>
                      <a:cubicBezTo>
                        <a:pt x="85" y="13"/>
                        <a:pt x="84" y="18"/>
                        <a:pt x="85" y="23"/>
                      </a:cubicBezTo>
                      <a:cubicBezTo>
                        <a:pt x="86" y="25"/>
                        <a:pt x="87" y="27"/>
                        <a:pt x="87" y="30"/>
                      </a:cubicBezTo>
                      <a:cubicBezTo>
                        <a:pt x="87" y="32"/>
                        <a:pt x="87" y="34"/>
                        <a:pt x="86" y="36"/>
                      </a:cubicBezTo>
                      <a:cubicBezTo>
                        <a:pt x="85" y="41"/>
                        <a:pt x="80" y="43"/>
                        <a:pt x="78" y="4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9" name="Freeform 251"/>
                <p:cNvSpPr/>
                <p:nvPr/>
              </p:nvSpPr>
              <p:spPr bwMode="auto">
                <a:xfrm>
                  <a:off x="1601785" y="3927474"/>
                  <a:ext cx="157162" cy="255587"/>
                </a:xfrm>
                <a:custGeom>
                  <a:avLst/>
                  <a:gdLst/>
                  <a:ahLst/>
                  <a:cxnLst>
                    <a:cxn ang="0">
                      <a:pos x="57" y="69"/>
                    </a:cxn>
                    <a:cxn ang="0">
                      <a:pos x="54" y="81"/>
                    </a:cxn>
                    <a:cxn ang="0">
                      <a:pos x="54" y="86"/>
                    </a:cxn>
                    <a:cxn ang="0">
                      <a:pos x="44" y="90"/>
                    </a:cxn>
                    <a:cxn ang="0">
                      <a:pos x="9" y="96"/>
                    </a:cxn>
                    <a:cxn ang="0">
                      <a:pos x="5" y="97"/>
                    </a:cxn>
                    <a:cxn ang="0">
                      <a:pos x="2" y="89"/>
                    </a:cxn>
                    <a:cxn ang="0">
                      <a:pos x="0" y="74"/>
                    </a:cxn>
                    <a:cxn ang="0">
                      <a:pos x="2" y="62"/>
                    </a:cxn>
                    <a:cxn ang="0">
                      <a:pos x="10" y="51"/>
                    </a:cxn>
                    <a:cxn ang="0">
                      <a:pos x="11" y="45"/>
                    </a:cxn>
                    <a:cxn ang="0">
                      <a:pos x="9" y="38"/>
                    </a:cxn>
                    <a:cxn ang="0">
                      <a:pos x="9" y="24"/>
                    </a:cxn>
                    <a:cxn ang="0">
                      <a:pos x="10" y="22"/>
                    </a:cxn>
                    <a:cxn ang="0">
                      <a:pos x="9" y="8"/>
                    </a:cxn>
                    <a:cxn ang="0">
                      <a:pos x="9" y="4"/>
                    </a:cxn>
                    <a:cxn ang="0">
                      <a:pos x="17" y="4"/>
                    </a:cxn>
                    <a:cxn ang="0">
                      <a:pos x="33" y="4"/>
                    </a:cxn>
                    <a:cxn ang="0">
                      <a:pos x="49" y="3"/>
                    </a:cxn>
                    <a:cxn ang="0">
                      <a:pos x="51" y="8"/>
                    </a:cxn>
                    <a:cxn ang="0">
                      <a:pos x="52" y="14"/>
                    </a:cxn>
                    <a:cxn ang="0">
                      <a:pos x="54" y="21"/>
                    </a:cxn>
                    <a:cxn ang="0">
                      <a:pos x="55" y="34"/>
                    </a:cxn>
                    <a:cxn ang="0">
                      <a:pos x="58" y="45"/>
                    </a:cxn>
                    <a:cxn ang="0">
                      <a:pos x="57" y="69"/>
                    </a:cxn>
                  </a:cxnLst>
                  <a:rect l="0" t="0" r="r" b="b"/>
                  <a:pathLst>
                    <a:path w="60" h="97">
                      <a:moveTo>
                        <a:pt x="57" y="69"/>
                      </a:moveTo>
                      <a:cubicBezTo>
                        <a:pt x="56" y="73"/>
                        <a:pt x="56" y="77"/>
                        <a:pt x="54" y="81"/>
                      </a:cubicBezTo>
                      <a:cubicBezTo>
                        <a:pt x="54" y="82"/>
                        <a:pt x="54" y="84"/>
                        <a:pt x="54" y="86"/>
                      </a:cubicBezTo>
                      <a:cubicBezTo>
                        <a:pt x="50" y="88"/>
                        <a:pt x="47" y="89"/>
                        <a:pt x="44" y="90"/>
                      </a:cubicBezTo>
                      <a:cubicBezTo>
                        <a:pt x="32" y="93"/>
                        <a:pt x="21" y="94"/>
                        <a:pt x="9" y="96"/>
                      </a:cubicBezTo>
                      <a:cubicBezTo>
                        <a:pt x="8" y="96"/>
                        <a:pt x="6" y="97"/>
                        <a:pt x="5" y="97"/>
                      </a:cubicBezTo>
                      <a:cubicBezTo>
                        <a:pt x="4" y="94"/>
                        <a:pt x="3" y="92"/>
                        <a:pt x="2" y="89"/>
                      </a:cubicBezTo>
                      <a:cubicBezTo>
                        <a:pt x="1" y="85"/>
                        <a:pt x="0" y="79"/>
                        <a:pt x="0" y="74"/>
                      </a:cubicBezTo>
                      <a:cubicBezTo>
                        <a:pt x="0" y="69"/>
                        <a:pt x="0" y="66"/>
                        <a:pt x="2" y="62"/>
                      </a:cubicBezTo>
                      <a:cubicBezTo>
                        <a:pt x="4" y="58"/>
                        <a:pt x="9" y="56"/>
                        <a:pt x="10" y="51"/>
                      </a:cubicBezTo>
                      <a:cubicBezTo>
                        <a:pt x="11" y="49"/>
                        <a:pt x="11" y="47"/>
                        <a:pt x="11" y="45"/>
                      </a:cubicBezTo>
                      <a:cubicBezTo>
                        <a:pt x="11" y="42"/>
                        <a:pt x="10" y="40"/>
                        <a:pt x="9" y="38"/>
                      </a:cubicBezTo>
                      <a:cubicBezTo>
                        <a:pt x="8" y="33"/>
                        <a:pt x="9" y="28"/>
                        <a:pt x="9" y="24"/>
                      </a:cubicBezTo>
                      <a:cubicBezTo>
                        <a:pt x="9" y="23"/>
                        <a:pt x="9" y="23"/>
                        <a:pt x="10" y="22"/>
                      </a:cubicBezTo>
                      <a:cubicBezTo>
                        <a:pt x="10" y="18"/>
                        <a:pt x="9" y="13"/>
                        <a:pt x="9" y="8"/>
                      </a:cubicBezTo>
                      <a:cubicBezTo>
                        <a:pt x="9" y="7"/>
                        <a:pt x="9" y="6"/>
                        <a:pt x="9" y="4"/>
                      </a:cubicBezTo>
                      <a:cubicBezTo>
                        <a:pt x="13" y="5"/>
                        <a:pt x="16" y="6"/>
                        <a:pt x="17" y="4"/>
                      </a:cubicBezTo>
                      <a:cubicBezTo>
                        <a:pt x="21" y="0"/>
                        <a:pt x="28" y="5"/>
                        <a:pt x="33" y="4"/>
                      </a:cubicBezTo>
                      <a:cubicBezTo>
                        <a:pt x="39" y="4"/>
                        <a:pt x="43" y="3"/>
                        <a:pt x="49" y="3"/>
                      </a:cubicBezTo>
                      <a:cubicBezTo>
                        <a:pt x="49" y="4"/>
                        <a:pt x="50" y="6"/>
                        <a:pt x="51" y="8"/>
                      </a:cubicBezTo>
                      <a:cubicBezTo>
                        <a:pt x="52" y="10"/>
                        <a:pt x="52" y="12"/>
                        <a:pt x="52" y="14"/>
                      </a:cubicBezTo>
                      <a:cubicBezTo>
                        <a:pt x="52" y="17"/>
                        <a:pt x="53" y="19"/>
                        <a:pt x="54" y="21"/>
                      </a:cubicBezTo>
                      <a:cubicBezTo>
                        <a:pt x="54" y="25"/>
                        <a:pt x="54" y="29"/>
                        <a:pt x="55" y="34"/>
                      </a:cubicBezTo>
                      <a:cubicBezTo>
                        <a:pt x="55" y="37"/>
                        <a:pt x="57" y="41"/>
                        <a:pt x="58" y="45"/>
                      </a:cubicBezTo>
                      <a:cubicBezTo>
                        <a:pt x="60" y="52"/>
                        <a:pt x="59" y="62"/>
                        <a:pt x="57"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0" name="Freeform 252"/>
                <p:cNvSpPr/>
                <p:nvPr/>
              </p:nvSpPr>
              <p:spPr bwMode="auto">
                <a:xfrm>
                  <a:off x="1730372" y="3930649"/>
                  <a:ext cx="73025" cy="223837"/>
                </a:xfrm>
                <a:custGeom>
                  <a:avLst/>
                  <a:gdLst/>
                  <a:ahLst/>
                  <a:cxnLst>
                    <a:cxn ang="0">
                      <a:pos x="25" y="65"/>
                    </a:cxn>
                    <a:cxn ang="0">
                      <a:pos x="21" y="69"/>
                    </a:cxn>
                    <a:cxn ang="0">
                      <a:pos x="19" y="74"/>
                    </a:cxn>
                    <a:cxn ang="0">
                      <a:pos x="18" y="80"/>
                    </a:cxn>
                    <a:cxn ang="0">
                      <a:pos x="5" y="85"/>
                    </a:cxn>
                    <a:cxn ang="0">
                      <a:pos x="5" y="80"/>
                    </a:cxn>
                    <a:cxn ang="0">
                      <a:pos x="8" y="68"/>
                    </a:cxn>
                    <a:cxn ang="0">
                      <a:pos x="9" y="44"/>
                    </a:cxn>
                    <a:cxn ang="0">
                      <a:pos x="6" y="33"/>
                    </a:cxn>
                    <a:cxn ang="0">
                      <a:pos x="5" y="20"/>
                    </a:cxn>
                    <a:cxn ang="0">
                      <a:pos x="3" y="13"/>
                    </a:cxn>
                    <a:cxn ang="0">
                      <a:pos x="2" y="7"/>
                    </a:cxn>
                    <a:cxn ang="0">
                      <a:pos x="0" y="2"/>
                    </a:cxn>
                    <a:cxn ang="0">
                      <a:pos x="1" y="2"/>
                    </a:cxn>
                    <a:cxn ang="0">
                      <a:pos x="16" y="0"/>
                    </a:cxn>
                    <a:cxn ang="0">
                      <a:pos x="13" y="4"/>
                    </a:cxn>
                    <a:cxn ang="0">
                      <a:pos x="12" y="8"/>
                    </a:cxn>
                    <a:cxn ang="0">
                      <a:pos x="16" y="13"/>
                    </a:cxn>
                    <a:cxn ang="0">
                      <a:pos x="23" y="39"/>
                    </a:cxn>
                    <a:cxn ang="0">
                      <a:pos x="25" y="65"/>
                    </a:cxn>
                  </a:cxnLst>
                  <a:rect l="0" t="0" r="r" b="b"/>
                  <a:pathLst>
                    <a:path w="28" h="85">
                      <a:moveTo>
                        <a:pt x="25" y="65"/>
                      </a:moveTo>
                      <a:cubicBezTo>
                        <a:pt x="24" y="67"/>
                        <a:pt x="22" y="67"/>
                        <a:pt x="21" y="69"/>
                      </a:cubicBezTo>
                      <a:cubicBezTo>
                        <a:pt x="20" y="70"/>
                        <a:pt x="19" y="72"/>
                        <a:pt x="19" y="74"/>
                      </a:cubicBezTo>
                      <a:cubicBezTo>
                        <a:pt x="18" y="76"/>
                        <a:pt x="18" y="78"/>
                        <a:pt x="18" y="80"/>
                      </a:cubicBezTo>
                      <a:cubicBezTo>
                        <a:pt x="13" y="82"/>
                        <a:pt x="9" y="84"/>
                        <a:pt x="5" y="85"/>
                      </a:cubicBezTo>
                      <a:cubicBezTo>
                        <a:pt x="5" y="83"/>
                        <a:pt x="5" y="81"/>
                        <a:pt x="5" y="80"/>
                      </a:cubicBezTo>
                      <a:cubicBezTo>
                        <a:pt x="7" y="76"/>
                        <a:pt x="7" y="72"/>
                        <a:pt x="8" y="68"/>
                      </a:cubicBezTo>
                      <a:cubicBezTo>
                        <a:pt x="10" y="61"/>
                        <a:pt x="11" y="51"/>
                        <a:pt x="9" y="44"/>
                      </a:cubicBezTo>
                      <a:cubicBezTo>
                        <a:pt x="8" y="40"/>
                        <a:pt x="6" y="36"/>
                        <a:pt x="6" y="33"/>
                      </a:cubicBezTo>
                      <a:cubicBezTo>
                        <a:pt x="5" y="28"/>
                        <a:pt x="5" y="24"/>
                        <a:pt x="5" y="20"/>
                      </a:cubicBezTo>
                      <a:cubicBezTo>
                        <a:pt x="4" y="18"/>
                        <a:pt x="3" y="16"/>
                        <a:pt x="3" y="13"/>
                      </a:cubicBezTo>
                      <a:cubicBezTo>
                        <a:pt x="3" y="11"/>
                        <a:pt x="3" y="9"/>
                        <a:pt x="2" y="7"/>
                      </a:cubicBezTo>
                      <a:cubicBezTo>
                        <a:pt x="1" y="5"/>
                        <a:pt x="0" y="3"/>
                        <a:pt x="0" y="2"/>
                      </a:cubicBezTo>
                      <a:cubicBezTo>
                        <a:pt x="1" y="2"/>
                        <a:pt x="1" y="2"/>
                        <a:pt x="1" y="2"/>
                      </a:cubicBezTo>
                      <a:cubicBezTo>
                        <a:pt x="6" y="2"/>
                        <a:pt x="10" y="0"/>
                        <a:pt x="16" y="0"/>
                      </a:cubicBezTo>
                      <a:cubicBezTo>
                        <a:pt x="15" y="1"/>
                        <a:pt x="14" y="2"/>
                        <a:pt x="13" y="4"/>
                      </a:cubicBezTo>
                      <a:cubicBezTo>
                        <a:pt x="12" y="6"/>
                        <a:pt x="12" y="6"/>
                        <a:pt x="12" y="8"/>
                      </a:cubicBezTo>
                      <a:cubicBezTo>
                        <a:pt x="12" y="12"/>
                        <a:pt x="14" y="11"/>
                        <a:pt x="16" y="13"/>
                      </a:cubicBezTo>
                      <a:cubicBezTo>
                        <a:pt x="23" y="20"/>
                        <a:pt x="23" y="31"/>
                        <a:pt x="23" y="39"/>
                      </a:cubicBezTo>
                      <a:cubicBezTo>
                        <a:pt x="24" y="48"/>
                        <a:pt x="28" y="56"/>
                        <a:pt x="25" y="6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1" name="Freeform 253"/>
                <p:cNvSpPr/>
                <p:nvPr/>
              </p:nvSpPr>
              <p:spPr bwMode="auto">
                <a:xfrm>
                  <a:off x="1762122" y="3889374"/>
                  <a:ext cx="112712" cy="252412"/>
                </a:xfrm>
                <a:custGeom>
                  <a:avLst/>
                  <a:gdLst/>
                  <a:ahLst/>
                  <a:cxnLst>
                    <a:cxn ang="0">
                      <a:pos x="42" y="37"/>
                    </a:cxn>
                    <a:cxn ang="0">
                      <a:pos x="38" y="43"/>
                    </a:cxn>
                    <a:cxn ang="0">
                      <a:pos x="34" y="49"/>
                    </a:cxn>
                    <a:cxn ang="0">
                      <a:pos x="33" y="55"/>
                    </a:cxn>
                    <a:cxn ang="0">
                      <a:pos x="29" y="62"/>
                    </a:cxn>
                    <a:cxn ang="0">
                      <a:pos x="28" y="70"/>
                    </a:cxn>
                    <a:cxn ang="0">
                      <a:pos x="28" y="89"/>
                    </a:cxn>
                    <a:cxn ang="0">
                      <a:pos x="16" y="91"/>
                    </a:cxn>
                    <a:cxn ang="0">
                      <a:pos x="6" y="96"/>
                    </a:cxn>
                    <a:cxn ang="0">
                      <a:pos x="7" y="90"/>
                    </a:cxn>
                    <a:cxn ang="0">
                      <a:pos x="9" y="85"/>
                    </a:cxn>
                    <a:cxn ang="0">
                      <a:pos x="13" y="81"/>
                    </a:cxn>
                    <a:cxn ang="0">
                      <a:pos x="11" y="55"/>
                    </a:cxn>
                    <a:cxn ang="0">
                      <a:pos x="4" y="29"/>
                    </a:cxn>
                    <a:cxn ang="0">
                      <a:pos x="0" y="24"/>
                    </a:cxn>
                    <a:cxn ang="0">
                      <a:pos x="1" y="20"/>
                    </a:cxn>
                    <a:cxn ang="0">
                      <a:pos x="4" y="16"/>
                    </a:cxn>
                    <a:cxn ang="0">
                      <a:pos x="4" y="16"/>
                    </a:cxn>
                    <a:cxn ang="0">
                      <a:pos x="27" y="5"/>
                    </a:cxn>
                    <a:cxn ang="0">
                      <a:pos x="29" y="3"/>
                    </a:cxn>
                    <a:cxn ang="0">
                      <a:pos x="40" y="1"/>
                    </a:cxn>
                    <a:cxn ang="0">
                      <a:pos x="39" y="16"/>
                    </a:cxn>
                    <a:cxn ang="0">
                      <a:pos x="40" y="23"/>
                    </a:cxn>
                    <a:cxn ang="0">
                      <a:pos x="42" y="30"/>
                    </a:cxn>
                    <a:cxn ang="0">
                      <a:pos x="42" y="37"/>
                    </a:cxn>
                  </a:cxnLst>
                  <a:rect l="0" t="0" r="r" b="b"/>
                  <a:pathLst>
                    <a:path w="43" h="96">
                      <a:moveTo>
                        <a:pt x="42" y="37"/>
                      </a:moveTo>
                      <a:cubicBezTo>
                        <a:pt x="41" y="39"/>
                        <a:pt x="39" y="42"/>
                        <a:pt x="38" y="43"/>
                      </a:cubicBezTo>
                      <a:cubicBezTo>
                        <a:pt x="37" y="45"/>
                        <a:pt x="36" y="47"/>
                        <a:pt x="34" y="49"/>
                      </a:cubicBezTo>
                      <a:cubicBezTo>
                        <a:pt x="33" y="51"/>
                        <a:pt x="33" y="53"/>
                        <a:pt x="33" y="55"/>
                      </a:cubicBezTo>
                      <a:cubicBezTo>
                        <a:pt x="32" y="58"/>
                        <a:pt x="30" y="60"/>
                        <a:pt x="29" y="62"/>
                      </a:cubicBezTo>
                      <a:cubicBezTo>
                        <a:pt x="28" y="65"/>
                        <a:pt x="27" y="67"/>
                        <a:pt x="28" y="70"/>
                      </a:cubicBezTo>
                      <a:cubicBezTo>
                        <a:pt x="28" y="76"/>
                        <a:pt x="28" y="83"/>
                        <a:pt x="28" y="89"/>
                      </a:cubicBezTo>
                      <a:cubicBezTo>
                        <a:pt x="24" y="89"/>
                        <a:pt x="20" y="90"/>
                        <a:pt x="16" y="91"/>
                      </a:cubicBezTo>
                      <a:cubicBezTo>
                        <a:pt x="13" y="93"/>
                        <a:pt x="9" y="94"/>
                        <a:pt x="6" y="96"/>
                      </a:cubicBezTo>
                      <a:cubicBezTo>
                        <a:pt x="6" y="94"/>
                        <a:pt x="6" y="92"/>
                        <a:pt x="7" y="90"/>
                      </a:cubicBezTo>
                      <a:cubicBezTo>
                        <a:pt x="7" y="88"/>
                        <a:pt x="8" y="86"/>
                        <a:pt x="9" y="85"/>
                      </a:cubicBezTo>
                      <a:cubicBezTo>
                        <a:pt x="10" y="83"/>
                        <a:pt x="12" y="83"/>
                        <a:pt x="13" y="81"/>
                      </a:cubicBezTo>
                      <a:cubicBezTo>
                        <a:pt x="16" y="72"/>
                        <a:pt x="12" y="64"/>
                        <a:pt x="11" y="55"/>
                      </a:cubicBezTo>
                      <a:cubicBezTo>
                        <a:pt x="11" y="47"/>
                        <a:pt x="11" y="36"/>
                        <a:pt x="4" y="29"/>
                      </a:cubicBezTo>
                      <a:cubicBezTo>
                        <a:pt x="2" y="27"/>
                        <a:pt x="0" y="28"/>
                        <a:pt x="0" y="24"/>
                      </a:cubicBezTo>
                      <a:cubicBezTo>
                        <a:pt x="0" y="22"/>
                        <a:pt x="0" y="22"/>
                        <a:pt x="1" y="20"/>
                      </a:cubicBezTo>
                      <a:cubicBezTo>
                        <a:pt x="2" y="18"/>
                        <a:pt x="3" y="17"/>
                        <a:pt x="4" y="16"/>
                      </a:cubicBezTo>
                      <a:cubicBezTo>
                        <a:pt x="4" y="16"/>
                        <a:pt x="4" y="16"/>
                        <a:pt x="4" y="16"/>
                      </a:cubicBezTo>
                      <a:cubicBezTo>
                        <a:pt x="13" y="16"/>
                        <a:pt x="21" y="11"/>
                        <a:pt x="27" y="5"/>
                      </a:cubicBezTo>
                      <a:cubicBezTo>
                        <a:pt x="28" y="4"/>
                        <a:pt x="28" y="4"/>
                        <a:pt x="29" y="3"/>
                      </a:cubicBezTo>
                      <a:cubicBezTo>
                        <a:pt x="32" y="0"/>
                        <a:pt x="36" y="1"/>
                        <a:pt x="40" y="1"/>
                      </a:cubicBezTo>
                      <a:cubicBezTo>
                        <a:pt x="39" y="6"/>
                        <a:pt x="39" y="11"/>
                        <a:pt x="39" y="16"/>
                      </a:cubicBezTo>
                      <a:cubicBezTo>
                        <a:pt x="39" y="18"/>
                        <a:pt x="39" y="21"/>
                        <a:pt x="40" y="23"/>
                      </a:cubicBezTo>
                      <a:cubicBezTo>
                        <a:pt x="41" y="26"/>
                        <a:pt x="42" y="27"/>
                        <a:pt x="42" y="30"/>
                      </a:cubicBezTo>
                      <a:cubicBezTo>
                        <a:pt x="42" y="32"/>
                        <a:pt x="43" y="35"/>
                        <a:pt x="42" y="3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2" name="Freeform 254"/>
                <p:cNvSpPr/>
                <p:nvPr/>
              </p:nvSpPr>
              <p:spPr bwMode="auto">
                <a:xfrm>
                  <a:off x="1831972" y="3830636"/>
                  <a:ext cx="469899" cy="387350"/>
                </a:xfrm>
                <a:custGeom>
                  <a:avLst/>
                  <a:gdLst/>
                  <a:ahLst/>
                  <a:cxnLst>
                    <a:cxn ang="0">
                      <a:pos x="179" y="12"/>
                    </a:cxn>
                    <a:cxn ang="0">
                      <a:pos x="179" y="21"/>
                    </a:cxn>
                    <a:cxn ang="0">
                      <a:pos x="178" y="33"/>
                    </a:cxn>
                    <a:cxn ang="0">
                      <a:pos x="173" y="39"/>
                    </a:cxn>
                    <a:cxn ang="0">
                      <a:pos x="169" y="42"/>
                    </a:cxn>
                    <a:cxn ang="0">
                      <a:pos x="165" y="46"/>
                    </a:cxn>
                    <a:cxn ang="0">
                      <a:pos x="160" y="54"/>
                    </a:cxn>
                    <a:cxn ang="0">
                      <a:pos x="156" y="64"/>
                    </a:cxn>
                    <a:cxn ang="0">
                      <a:pos x="153" y="73"/>
                    </a:cxn>
                    <a:cxn ang="0">
                      <a:pos x="138" y="101"/>
                    </a:cxn>
                    <a:cxn ang="0">
                      <a:pos x="128" y="111"/>
                    </a:cxn>
                    <a:cxn ang="0">
                      <a:pos x="121" y="109"/>
                    </a:cxn>
                    <a:cxn ang="0">
                      <a:pos x="115" y="109"/>
                    </a:cxn>
                    <a:cxn ang="0">
                      <a:pos x="101" y="118"/>
                    </a:cxn>
                    <a:cxn ang="0">
                      <a:pos x="96" y="123"/>
                    </a:cxn>
                    <a:cxn ang="0">
                      <a:pos x="93" y="128"/>
                    </a:cxn>
                    <a:cxn ang="0">
                      <a:pos x="91" y="135"/>
                    </a:cxn>
                    <a:cxn ang="0">
                      <a:pos x="89" y="140"/>
                    </a:cxn>
                    <a:cxn ang="0">
                      <a:pos x="89" y="140"/>
                    </a:cxn>
                    <a:cxn ang="0">
                      <a:pos x="73" y="141"/>
                    </a:cxn>
                    <a:cxn ang="0">
                      <a:pos x="43" y="137"/>
                    </a:cxn>
                    <a:cxn ang="0">
                      <a:pos x="20" y="112"/>
                    </a:cxn>
                    <a:cxn ang="0">
                      <a:pos x="1" y="111"/>
                    </a:cxn>
                    <a:cxn ang="0">
                      <a:pos x="1" y="92"/>
                    </a:cxn>
                    <a:cxn ang="0">
                      <a:pos x="2" y="84"/>
                    </a:cxn>
                    <a:cxn ang="0">
                      <a:pos x="6" y="77"/>
                    </a:cxn>
                    <a:cxn ang="0">
                      <a:pos x="7" y="71"/>
                    </a:cxn>
                    <a:cxn ang="0">
                      <a:pos x="11" y="65"/>
                    </a:cxn>
                    <a:cxn ang="0">
                      <a:pos x="15" y="59"/>
                    </a:cxn>
                    <a:cxn ang="0">
                      <a:pos x="15" y="52"/>
                    </a:cxn>
                    <a:cxn ang="0">
                      <a:pos x="13" y="45"/>
                    </a:cxn>
                    <a:cxn ang="0">
                      <a:pos x="12" y="38"/>
                    </a:cxn>
                    <a:cxn ang="0">
                      <a:pos x="13" y="23"/>
                    </a:cxn>
                    <a:cxn ang="0">
                      <a:pos x="16" y="23"/>
                    </a:cxn>
                    <a:cxn ang="0">
                      <a:pos x="26" y="9"/>
                    </a:cxn>
                    <a:cxn ang="0">
                      <a:pos x="48" y="1"/>
                    </a:cxn>
                    <a:cxn ang="0">
                      <a:pos x="60" y="2"/>
                    </a:cxn>
                    <a:cxn ang="0">
                      <a:pos x="63" y="4"/>
                    </a:cxn>
                    <a:cxn ang="0">
                      <a:pos x="66" y="6"/>
                    </a:cxn>
                    <a:cxn ang="0">
                      <a:pos x="73" y="7"/>
                    </a:cxn>
                    <a:cxn ang="0">
                      <a:pos x="80" y="11"/>
                    </a:cxn>
                    <a:cxn ang="0">
                      <a:pos x="87" y="13"/>
                    </a:cxn>
                    <a:cxn ang="0">
                      <a:pos x="94" y="13"/>
                    </a:cxn>
                    <a:cxn ang="0">
                      <a:pos x="101" y="15"/>
                    </a:cxn>
                    <a:cxn ang="0">
                      <a:pos x="123" y="8"/>
                    </a:cxn>
                    <a:cxn ang="0">
                      <a:pos x="144" y="6"/>
                    </a:cxn>
                    <a:cxn ang="0">
                      <a:pos x="152" y="8"/>
                    </a:cxn>
                    <a:cxn ang="0">
                      <a:pos x="159" y="5"/>
                    </a:cxn>
                    <a:cxn ang="0">
                      <a:pos x="165" y="4"/>
                    </a:cxn>
                    <a:cxn ang="0">
                      <a:pos x="170" y="9"/>
                    </a:cxn>
                    <a:cxn ang="0">
                      <a:pos x="179" y="12"/>
                    </a:cxn>
                  </a:cxnLst>
                  <a:rect l="0" t="0" r="r" b="b"/>
                  <a:pathLst>
                    <a:path w="179" h="147">
                      <a:moveTo>
                        <a:pt x="179" y="12"/>
                      </a:moveTo>
                      <a:cubicBezTo>
                        <a:pt x="179" y="15"/>
                        <a:pt x="179" y="18"/>
                        <a:pt x="179" y="21"/>
                      </a:cubicBezTo>
                      <a:cubicBezTo>
                        <a:pt x="178" y="25"/>
                        <a:pt x="179" y="29"/>
                        <a:pt x="178" y="33"/>
                      </a:cubicBezTo>
                      <a:cubicBezTo>
                        <a:pt x="177" y="37"/>
                        <a:pt x="177" y="37"/>
                        <a:pt x="173" y="39"/>
                      </a:cubicBezTo>
                      <a:cubicBezTo>
                        <a:pt x="172" y="40"/>
                        <a:pt x="170" y="41"/>
                        <a:pt x="169" y="42"/>
                      </a:cubicBezTo>
                      <a:cubicBezTo>
                        <a:pt x="168" y="43"/>
                        <a:pt x="166" y="45"/>
                        <a:pt x="165" y="46"/>
                      </a:cubicBezTo>
                      <a:cubicBezTo>
                        <a:pt x="163" y="48"/>
                        <a:pt x="162" y="51"/>
                        <a:pt x="160" y="54"/>
                      </a:cubicBezTo>
                      <a:cubicBezTo>
                        <a:pt x="159" y="57"/>
                        <a:pt x="158" y="61"/>
                        <a:pt x="156" y="64"/>
                      </a:cubicBezTo>
                      <a:cubicBezTo>
                        <a:pt x="154" y="67"/>
                        <a:pt x="154" y="70"/>
                        <a:pt x="153" y="73"/>
                      </a:cubicBezTo>
                      <a:cubicBezTo>
                        <a:pt x="149" y="83"/>
                        <a:pt x="142" y="92"/>
                        <a:pt x="138" y="101"/>
                      </a:cubicBezTo>
                      <a:cubicBezTo>
                        <a:pt x="136" y="106"/>
                        <a:pt x="133" y="111"/>
                        <a:pt x="128" y="111"/>
                      </a:cubicBezTo>
                      <a:cubicBezTo>
                        <a:pt x="125" y="112"/>
                        <a:pt x="124" y="110"/>
                        <a:pt x="121" y="109"/>
                      </a:cubicBezTo>
                      <a:cubicBezTo>
                        <a:pt x="119" y="107"/>
                        <a:pt x="117" y="107"/>
                        <a:pt x="115" y="109"/>
                      </a:cubicBezTo>
                      <a:cubicBezTo>
                        <a:pt x="109" y="111"/>
                        <a:pt x="106" y="114"/>
                        <a:pt x="101" y="118"/>
                      </a:cubicBezTo>
                      <a:cubicBezTo>
                        <a:pt x="99" y="120"/>
                        <a:pt x="97" y="121"/>
                        <a:pt x="96" y="123"/>
                      </a:cubicBezTo>
                      <a:cubicBezTo>
                        <a:pt x="94" y="124"/>
                        <a:pt x="94" y="126"/>
                        <a:pt x="93" y="128"/>
                      </a:cubicBezTo>
                      <a:cubicBezTo>
                        <a:pt x="92" y="131"/>
                        <a:pt x="92" y="133"/>
                        <a:pt x="91" y="135"/>
                      </a:cubicBezTo>
                      <a:cubicBezTo>
                        <a:pt x="90" y="137"/>
                        <a:pt x="89" y="138"/>
                        <a:pt x="89" y="140"/>
                      </a:cubicBezTo>
                      <a:cubicBezTo>
                        <a:pt x="89" y="140"/>
                        <a:pt x="89" y="140"/>
                        <a:pt x="89" y="140"/>
                      </a:cubicBezTo>
                      <a:cubicBezTo>
                        <a:pt x="83" y="140"/>
                        <a:pt x="77" y="141"/>
                        <a:pt x="73" y="141"/>
                      </a:cubicBezTo>
                      <a:cubicBezTo>
                        <a:pt x="61" y="143"/>
                        <a:pt x="52" y="147"/>
                        <a:pt x="43" y="137"/>
                      </a:cubicBezTo>
                      <a:cubicBezTo>
                        <a:pt x="35" y="128"/>
                        <a:pt x="32" y="117"/>
                        <a:pt x="20" y="112"/>
                      </a:cubicBezTo>
                      <a:cubicBezTo>
                        <a:pt x="15" y="110"/>
                        <a:pt x="8" y="110"/>
                        <a:pt x="1" y="111"/>
                      </a:cubicBezTo>
                      <a:cubicBezTo>
                        <a:pt x="1" y="105"/>
                        <a:pt x="1" y="98"/>
                        <a:pt x="1" y="92"/>
                      </a:cubicBezTo>
                      <a:cubicBezTo>
                        <a:pt x="0" y="89"/>
                        <a:pt x="1" y="87"/>
                        <a:pt x="2" y="84"/>
                      </a:cubicBezTo>
                      <a:cubicBezTo>
                        <a:pt x="3" y="82"/>
                        <a:pt x="5" y="80"/>
                        <a:pt x="6" y="77"/>
                      </a:cubicBezTo>
                      <a:cubicBezTo>
                        <a:pt x="6" y="75"/>
                        <a:pt x="6" y="73"/>
                        <a:pt x="7" y="71"/>
                      </a:cubicBezTo>
                      <a:cubicBezTo>
                        <a:pt x="9" y="69"/>
                        <a:pt x="10" y="67"/>
                        <a:pt x="11" y="65"/>
                      </a:cubicBezTo>
                      <a:cubicBezTo>
                        <a:pt x="12" y="64"/>
                        <a:pt x="14" y="61"/>
                        <a:pt x="15" y="59"/>
                      </a:cubicBezTo>
                      <a:cubicBezTo>
                        <a:pt x="16" y="57"/>
                        <a:pt x="15" y="54"/>
                        <a:pt x="15" y="52"/>
                      </a:cubicBezTo>
                      <a:cubicBezTo>
                        <a:pt x="15" y="49"/>
                        <a:pt x="14" y="48"/>
                        <a:pt x="13" y="45"/>
                      </a:cubicBezTo>
                      <a:cubicBezTo>
                        <a:pt x="12" y="43"/>
                        <a:pt x="12" y="40"/>
                        <a:pt x="12" y="38"/>
                      </a:cubicBezTo>
                      <a:cubicBezTo>
                        <a:pt x="12" y="33"/>
                        <a:pt x="12" y="28"/>
                        <a:pt x="13" y="23"/>
                      </a:cubicBezTo>
                      <a:cubicBezTo>
                        <a:pt x="14" y="23"/>
                        <a:pt x="15" y="23"/>
                        <a:pt x="16" y="23"/>
                      </a:cubicBezTo>
                      <a:cubicBezTo>
                        <a:pt x="22" y="20"/>
                        <a:pt x="23" y="14"/>
                        <a:pt x="26" y="9"/>
                      </a:cubicBezTo>
                      <a:cubicBezTo>
                        <a:pt x="30" y="2"/>
                        <a:pt x="40" y="1"/>
                        <a:pt x="48" y="1"/>
                      </a:cubicBezTo>
                      <a:cubicBezTo>
                        <a:pt x="51" y="1"/>
                        <a:pt x="57" y="0"/>
                        <a:pt x="60" y="2"/>
                      </a:cubicBezTo>
                      <a:cubicBezTo>
                        <a:pt x="61" y="2"/>
                        <a:pt x="62" y="4"/>
                        <a:pt x="63" y="4"/>
                      </a:cubicBezTo>
                      <a:cubicBezTo>
                        <a:pt x="64" y="5"/>
                        <a:pt x="65" y="6"/>
                        <a:pt x="66" y="6"/>
                      </a:cubicBezTo>
                      <a:cubicBezTo>
                        <a:pt x="69" y="7"/>
                        <a:pt x="71" y="7"/>
                        <a:pt x="73" y="7"/>
                      </a:cubicBezTo>
                      <a:cubicBezTo>
                        <a:pt x="76" y="8"/>
                        <a:pt x="78" y="9"/>
                        <a:pt x="80" y="11"/>
                      </a:cubicBezTo>
                      <a:cubicBezTo>
                        <a:pt x="83" y="13"/>
                        <a:pt x="84" y="13"/>
                        <a:pt x="87" y="13"/>
                      </a:cubicBezTo>
                      <a:cubicBezTo>
                        <a:pt x="90" y="13"/>
                        <a:pt x="92" y="13"/>
                        <a:pt x="94" y="13"/>
                      </a:cubicBezTo>
                      <a:cubicBezTo>
                        <a:pt x="97" y="14"/>
                        <a:pt x="98" y="15"/>
                        <a:pt x="101" y="15"/>
                      </a:cubicBezTo>
                      <a:cubicBezTo>
                        <a:pt x="109" y="15"/>
                        <a:pt x="116" y="10"/>
                        <a:pt x="123" y="8"/>
                      </a:cubicBezTo>
                      <a:cubicBezTo>
                        <a:pt x="129" y="6"/>
                        <a:pt x="138" y="5"/>
                        <a:pt x="144" y="6"/>
                      </a:cubicBezTo>
                      <a:cubicBezTo>
                        <a:pt x="149" y="7"/>
                        <a:pt x="148" y="10"/>
                        <a:pt x="152" y="8"/>
                      </a:cubicBezTo>
                      <a:cubicBezTo>
                        <a:pt x="155" y="8"/>
                        <a:pt x="156" y="6"/>
                        <a:pt x="159" y="5"/>
                      </a:cubicBezTo>
                      <a:cubicBezTo>
                        <a:pt x="161" y="5"/>
                        <a:pt x="163" y="6"/>
                        <a:pt x="165" y="4"/>
                      </a:cubicBezTo>
                      <a:cubicBezTo>
                        <a:pt x="167" y="6"/>
                        <a:pt x="169" y="8"/>
                        <a:pt x="170" y="9"/>
                      </a:cubicBezTo>
                      <a:cubicBezTo>
                        <a:pt x="172" y="11"/>
                        <a:pt x="176" y="11"/>
                        <a:pt x="179"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3" name="Freeform 255"/>
                <p:cNvSpPr/>
                <p:nvPr/>
              </p:nvSpPr>
              <p:spPr bwMode="auto">
                <a:xfrm>
                  <a:off x="3371844" y="3878261"/>
                  <a:ext cx="69850" cy="79375"/>
                </a:xfrm>
                <a:custGeom>
                  <a:avLst/>
                  <a:gdLst/>
                  <a:ahLst/>
                  <a:cxnLst>
                    <a:cxn ang="0">
                      <a:pos x="27" y="20"/>
                    </a:cxn>
                    <a:cxn ang="0">
                      <a:pos x="18" y="26"/>
                    </a:cxn>
                    <a:cxn ang="0">
                      <a:pos x="15" y="30"/>
                    </a:cxn>
                    <a:cxn ang="0">
                      <a:pos x="13" y="28"/>
                    </a:cxn>
                    <a:cxn ang="0">
                      <a:pos x="0" y="21"/>
                    </a:cxn>
                    <a:cxn ang="0">
                      <a:pos x="7" y="10"/>
                    </a:cxn>
                    <a:cxn ang="0">
                      <a:pos x="8" y="8"/>
                    </a:cxn>
                    <a:cxn ang="0">
                      <a:pos x="9" y="8"/>
                    </a:cxn>
                    <a:cxn ang="0">
                      <a:pos x="23" y="0"/>
                    </a:cxn>
                    <a:cxn ang="0">
                      <a:pos x="24" y="4"/>
                    </a:cxn>
                    <a:cxn ang="0">
                      <a:pos x="21" y="19"/>
                    </a:cxn>
                    <a:cxn ang="0">
                      <a:pos x="27" y="20"/>
                    </a:cxn>
                  </a:cxnLst>
                  <a:rect l="0" t="0" r="r" b="b"/>
                  <a:pathLst>
                    <a:path w="27" h="30">
                      <a:moveTo>
                        <a:pt x="27" y="20"/>
                      </a:moveTo>
                      <a:cubicBezTo>
                        <a:pt x="24" y="22"/>
                        <a:pt x="20" y="24"/>
                        <a:pt x="18" y="26"/>
                      </a:cubicBezTo>
                      <a:cubicBezTo>
                        <a:pt x="17" y="27"/>
                        <a:pt x="16" y="29"/>
                        <a:pt x="15" y="30"/>
                      </a:cubicBezTo>
                      <a:cubicBezTo>
                        <a:pt x="14" y="29"/>
                        <a:pt x="14" y="28"/>
                        <a:pt x="13" y="28"/>
                      </a:cubicBezTo>
                      <a:cubicBezTo>
                        <a:pt x="9" y="23"/>
                        <a:pt x="4" y="25"/>
                        <a:pt x="0" y="21"/>
                      </a:cubicBezTo>
                      <a:cubicBezTo>
                        <a:pt x="0" y="18"/>
                        <a:pt x="6" y="14"/>
                        <a:pt x="7" y="10"/>
                      </a:cubicBezTo>
                      <a:cubicBezTo>
                        <a:pt x="7" y="9"/>
                        <a:pt x="7" y="9"/>
                        <a:pt x="8" y="8"/>
                      </a:cubicBezTo>
                      <a:cubicBezTo>
                        <a:pt x="8" y="8"/>
                        <a:pt x="8" y="8"/>
                        <a:pt x="9" y="8"/>
                      </a:cubicBezTo>
                      <a:cubicBezTo>
                        <a:pt x="12" y="6"/>
                        <a:pt x="21" y="4"/>
                        <a:pt x="23" y="0"/>
                      </a:cubicBezTo>
                      <a:cubicBezTo>
                        <a:pt x="24" y="1"/>
                        <a:pt x="24" y="2"/>
                        <a:pt x="24" y="4"/>
                      </a:cubicBezTo>
                      <a:cubicBezTo>
                        <a:pt x="24" y="9"/>
                        <a:pt x="19" y="15"/>
                        <a:pt x="21" y="19"/>
                      </a:cubicBezTo>
                      <a:cubicBezTo>
                        <a:pt x="22" y="20"/>
                        <a:pt x="25" y="19"/>
                        <a:pt x="27"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4" name="Freeform 256"/>
                <p:cNvSpPr/>
                <p:nvPr/>
              </p:nvSpPr>
              <p:spPr bwMode="auto">
                <a:xfrm>
                  <a:off x="3171820" y="3670299"/>
                  <a:ext cx="260350" cy="228600"/>
                </a:xfrm>
                <a:custGeom>
                  <a:avLst/>
                  <a:gdLst/>
                  <a:ahLst/>
                  <a:cxnLst>
                    <a:cxn ang="0">
                      <a:pos x="99" y="79"/>
                    </a:cxn>
                    <a:cxn ang="0">
                      <a:pos x="85" y="87"/>
                    </a:cxn>
                    <a:cxn ang="0">
                      <a:pos x="84" y="87"/>
                    </a:cxn>
                    <a:cxn ang="0">
                      <a:pos x="61" y="59"/>
                    </a:cxn>
                    <a:cxn ang="0">
                      <a:pos x="38" y="49"/>
                    </a:cxn>
                    <a:cxn ang="0">
                      <a:pos x="32" y="51"/>
                    </a:cxn>
                    <a:cxn ang="0">
                      <a:pos x="25" y="48"/>
                    </a:cxn>
                    <a:cxn ang="0">
                      <a:pos x="17" y="55"/>
                    </a:cxn>
                    <a:cxn ang="0">
                      <a:pos x="8" y="52"/>
                    </a:cxn>
                    <a:cxn ang="0">
                      <a:pos x="0" y="48"/>
                    </a:cxn>
                    <a:cxn ang="0">
                      <a:pos x="4" y="36"/>
                    </a:cxn>
                    <a:cxn ang="0">
                      <a:pos x="12" y="8"/>
                    </a:cxn>
                    <a:cxn ang="0">
                      <a:pos x="27" y="3"/>
                    </a:cxn>
                    <a:cxn ang="0">
                      <a:pos x="32" y="0"/>
                    </a:cxn>
                    <a:cxn ang="0">
                      <a:pos x="38" y="8"/>
                    </a:cxn>
                    <a:cxn ang="0">
                      <a:pos x="43" y="25"/>
                    </a:cxn>
                    <a:cxn ang="0">
                      <a:pos x="61" y="51"/>
                    </a:cxn>
                    <a:cxn ang="0">
                      <a:pos x="94" y="71"/>
                    </a:cxn>
                    <a:cxn ang="0">
                      <a:pos x="99" y="79"/>
                    </a:cxn>
                  </a:cxnLst>
                  <a:rect l="0" t="0" r="r" b="b"/>
                  <a:pathLst>
                    <a:path w="99" h="87">
                      <a:moveTo>
                        <a:pt x="99" y="79"/>
                      </a:moveTo>
                      <a:cubicBezTo>
                        <a:pt x="97" y="83"/>
                        <a:pt x="88" y="85"/>
                        <a:pt x="85" y="87"/>
                      </a:cubicBezTo>
                      <a:cubicBezTo>
                        <a:pt x="84" y="87"/>
                        <a:pt x="84" y="87"/>
                        <a:pt x="84" y="87"/>
                      </a:cubicBezTo>
                      <a:cubicBezTo>
                        <a:pt x="86" y="75"/>
                        <a:pt x="68" y="67"/>
                        <a:pt x="61" y="59"/>
                      </a:cubicBezTo>
                      <a:cubicBezTo>
                        <a:pt x="53" y="51"/>
                        <a:pt x="47" y="50"/>
                        <a:pt x="38" y="49"/>
                      </a:cubicBezTo>
                      <a:cubicBezTo>
                        <a:pt x="36" y="49"/>
                        <a:pt x="34" y="50"/>
                        <a:pt x="32" y="51"/>
                      </a:cubicBezTo>
                      <a:cubicBezTo>
                        <a:pt x="29" y="53"/>
                        <a:pt x="27" y="48"/>
                        <a:pt x="25" y="48"/>
                      </a:cubicBezTo>
                      <a:cubicBezTo>
                        <a:pt x="22" y="47"/>
                        <a:pt x="20" y="55"/>
                        <a:pt x="17" y="55"/>
                      </a:cubicBezTo>
                      <a:cubicBezTo>
                        <a:pt x="14" y="55"/>
                        <a:pt x="10" y="52"/>
                        <a:pt x="8" y="52"/>
                      </a:cubicBezTo>
                      <a:cubicBezTo>
                        <a:pt x="6" y="51"/>
                        <a:pt x="3" y="49"/>
                        <a:pt x="0" y="48"/>
                      </a:cubicBezTo>
                      <a:cubicBezTo>
                        <a:pt x="2" y="44"/>
                        <a:pt x="3" y="40"/>
                        <a:pt x="4" y="36"/>
                      </a:cubicBezTo>
                      <a:cubicBezTo>
                        <a:pt x="5" y="27"/>
                        <a:pt x="2" y="14"/>
                        <a:pt x="12" y="8"/>
                      </a:cubicBezTo>
                      <a:cubicBezTo>
                        <a:pt x="16" y="6"/>
                        <a:pt x="23" y="6"/>
                        <a:pt x="27" y="3"/>
                      </a:cubicBezTo>
                      <a:cubicBezTo>
                        <a:pt x="28" y="2"/>
                        <a:pt x="30" y="1"/>
                        <a:pt x="32" y="0"/>
                      </a:cubicBezTo>
                      <a:cubicBezTo>
                        <a:pt x="35" y="2"/>
                        <a:pt x="37" y="5"/>
                        <a:pt x="38" y="8"/>
                      </a:cubicBezTo>
                      <a:cubicBezTo>
                        <a:pt x="41" y="14"/>
                        <a:pt x="42" y="20"/>
                        <a:pt x="43" y="25"/>
                      </a:cubicBezTo>
                      <a:cubicBezTo>
                        <a:pt x="47" y="35"/>
                        <a:pt x="53" y="44"/>
                        <a:pt x="61" y="51"/>
                      </a:cubicBezTo>
                      <a:cubicBezTo>
                        <a:pt x="71" y="59"/>
                        <a:pt x="84" y="63"/>
                        <a:pt x="94" y="71"/>
                      </a:cubicBezTo>
                      <a:cubicBezTo>
                        <a:pt x="97" y="73"/>
                        <a:pt x="98" y="75"/>
                        <a:pt x="99" y="7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5" name="Freeform 257"/>
                <p:cNvSpPr/>
                <p:nvPr/>
              </p:nvSpPr>
              <p:spPr bwMode="auto">
                <a:xfrm>
                  <a:off x="3335332" y="3897311"/>
                  <a:ext cx="419099" cy="550862"/>
                </a:xfrm>
                <a:custGeom>
                  <a:avLst/>
                  <a:gdLst/>
                  <a:ahLst/>
                  <a:cxnLst>
                    <a:cxn ang="0">
                      <a:pos x="159" y="19"/>
                    </a:cxn>
                    <a:cxn ang="0">
                      <a:pos x="152" y="33"/>
                    </a:cxn>
                    <a:cxn ang="0">
                      <a:pos x="142" y="56"/>
                    </a:cxn>
                    <a:cxn ang="0">
                      <a:pos x="135" y="69"/>
                    </a:cxn>
                    <a:cxn ang="0">
                      <a:pos x="129" y="84"/>
                    </a:cxn>
                    <a:cxn ang="0">
                      <a:pos x="121" y="96"/>
                    </a:cxn>
                    <a:cxn ang="0">
                      <a:pos x="114" y="109"/>
                    </a:cxn>
                    <a:cxn ang="0">
                      <a:pos x="102" y="119"/>
                    </a:cxn>
                    <a:cxn ang="0">
                      <a:pos x="92" y="128"/>
                    </a:cxn>
                    <a:cxn ang="0">
                      <a:pos x="78" y="138"/>
                    </a:cxn>
                    <a:cxn ang="0">
                      <a:pos x="65" y="151"/>
                    </a:cxn>
                    <a:cxn ang="0">
                      <a:pos x="42" y="177"/>
                    </a:cxn>
                    <a:cxn ang="0">
                      <a:pos x="16" y="201"/>
                    </a:cxn>
                    <a:cxn ang="0">
                      <a:pos x="8" y="210"/>
                    </a:cxn>
                    <a:cxn ang="0">
                      <a:pos x="8" y="210"/>
                    </a:cxn>
                    <a:cxn ang="0">
                      <a:pos x="5" y="196"/>
                    </a:cxn>
                    <a:cxn ang="0">
                      <a:pos x="1" y="168"/>
                    </a:cxn>
                    <a:cxn ang="0">
                      <a:pos x="8" y="141"/>
                    </a:cxn>
                    <a:cxn ang="0">
                      <a:pos x="12" y="125"/>
                    </a:cxn>
                    <a:cxn ang="0">
                      <a:pos x="12" y="122"/>
                    </a:cxn>
                    <a:cxn ang="0">
                      <a:pos x="42" y="116"/>
                    </a:cxn>
                    <a:cxn ang="0">
                      <a:pos x="48" y="111"/>
                    </a:cxn>
                    <a:cxn ang="0">
                      <a:pos x="61" y="108"/>
                    </a:cxn>
                    <a:cxn ang="0">
                      <a:pos x="81" y="93"/>
                    </a:cxn>
                    <a:cxn ang="0">
                      <a:pos x="94" y="76"/>
                    </a:cxn>
                    <a:cxn ang="0">
                      <a:pos x="101" y="70"/>
                    </a:cxn>
                    <a:cxn ang="0">
                      <a:pos x="108" y="61"/>
                    </a:cxn>
                    <a:cxn ang="0">
                      <a:pos x="81" y="59"/>
                    </a:cxn>
                    <a:cxn ang="0">
                      <a:pos x="55" y="50"/>
                    </a:cxn>
                    <a:cxn ang="0">
                      <a:pos x="34" y="31"/>
                    </a:cxn>
                    <a:cxn ang="0">
                      <a:pos x="29" y="23"/>
                    </a:cxn>
                    <a:cxn ang="0">
                      <a:pos x="32" y="19"/>
                    </a:cxn>
                    <a:cxn ang="0">
                      <a:pos x="41" y="13"/>
                    </a:cxn>
                    <a:cxn ang="0">
                      <a:pos x="43" y="13"/>
                    </a:cxn>
                    <a:cxn ang="0">
                      <a:pos x="50" y="22"/>
                    </a:cxn>
                    <a:cxn ang="0">
                      <a:pos x="65" y="29"/>
                    </a:cxn>
                    <a:cxn ang="0">
                      <a:pos x="72" y="25"/>
                    </a:cxn>
                    <a:cxn ang="0">
                      <a:pos x="81" y="24"/>
                    </a:cxn>
                    <a:cxn ang="0">
                      <a:pos x="96" y="20"/>
                    </a:cxn>
                    <a:cxn ang="0">
                      <a:pos x="134" y="6"/>
                    </a:cxn>
                    <a:cxn ang="0">
                      <a:pos x="153" y="2"/>
                    </a:cxn>
                    <a:cxn ang="0">
                      <a:pos x="159" y="19"/>
                    </a:cxn>
                  </a:cxnLst>
                  <a:rect l="0" t="0" r="r" b="b"/>
                  <a:pathLst>
                    <a:path w="160" h="210">
                      <a:moveTo>
                        <a:pt x="159" y="19"/>
                      </a:moveTo>
                      <a:cubicBezTo>
                        <a:pt x="158" y="24"/>
                        <a:pt x="154" y="28"/>
                        <a:pt x="152" y="33"/>
                      </a:cubicBezTo>
                      <a:cubicBezTo>
                        <a:pt x="149" y="41"/>
                        <a:pt x="146" y="48"/>
                        <a:pt x="142" y="56"/>
                      </a:cubicBezTo>
                      <a:cubicBezTo>
                        <a:pt x="139" y="60"/>
                        <a:pt x="138" y="65"/>
                        <a:pt x="135" y="69"/>
                      </a:cubicBezTo>
                      <a:cubicBezTo>
                        <a:pt x="132" y="74"/>
                        <a:pt x="131" y="79"/>
                        <a:pt x="129" y="84"/>
                      </a:cubicBezTo>
                      <a:cubicBezTo>
                        <a:pt x="128" y="88"/>
                        <a:pt x="123" y="92"/>
                        <a:pt x="121" y="96"/>
                      </a:cubicBezTo>
                      <a:cubicBezTo>
                        <a:pt x="119" y="100"/>
                        <a:pt x="117" y="105"/>
                        <a:pt x="114" y="109"/>
                      </a:cubicBezTo>
                      <a:cubicBezTo>
                        <a:pt x="111" y="114"/>
                        <a:pt x="106" y="116"/>
                        <a:pt x="102" y="119"/>
                      </a:cubicBezTo>
                      <a:cubicBezTo>
                        <a:pt x="98" y="122"/>
                        <a:pt x="95" y="125"/>
                        <a:pt x="92" y="128"/>
                      </a:cubicBezTo>
                      <a:cubicBezTo>
                        <a:pt x="88" y="132"/>
                        <a:pt x="82" y="135"/>
                        <a:pt x="78" y="138"/>
                      </a:cubicBezTo>
                      <a:cubicBezTo>
                        <a:pt x="73" y="142"/>
                        <a:pt x="69" y="147"/>
                        <a:pt x="65" y="151"/>
                      </a:cubicBezTo>
                      <a:cubicBezTo>
                        <a:pt x="55" y="158"/>
                        <a:pt x="50" y="168"/>
                        <a:pt x="42" y="177"/>
                      </a:cubicBezTo>
                      <a:cubicBezTo>
                        <a:pt x="34" y="186"/>
                        <a:pt x="25" y="192"/>
                        <a:pt x="16" y="201"/>
                      </a:cubicBezTo>
                      <a:cubicBezTo>
                        <a:pt x="13" y="204"/>
                        <a:pt x="11" y="207"/>
                        <a:pt x="8" y="210"/>
                      </a:cubicBezTo>
                      <a:cubicBezTo>
                        <a:pt x="8" y="210"/>
                        <a:pt x="8" y="210"/>
                        <a:pt x="8" y="210"/>
                      </a:cubicBezTo>
                      <a:cubicBezTo>
                        <a:pt x="6" y="206"/>
                        <a:pt x="6" y="201"/>
                        <a:pt x="5" y="196"/>
                      </a:cubicBezTo>
                      <a:cubicBezTo>
                        <a:pt x="3" y="186"/>
                        <a:pt x="0" y="178"/>
                        <a:pt x="1" y="168"/>
                      </a:cubicBezTo>
                      <a:cubicBezTo>
                        <a:pt x="1" y="158"/>
                        <a:pt x="4" y="149"/>
                        <a:pt x="8" y="141"/>
                      </a:cubicBezTo>
                      <a:cubicBezTo>
                        <a:pt x="10" y="135"/>
                        <a:pt x="12" y="131"/>
                        <a:pt x="12" y="125"/>
                      </a:cubicBezTo>
                      <a:cubicBezTo>
                        <a:pt x="12" y="125"/>
                        <a:pt x="12" y="123"/>
                        <a:pt x="12" y="122"/>
                      </a:cubicBezTo>
                      <a:cubicBezTo>
                        <a:pt x="23" y="122"/>
                        <a:pt x="35" y="123"/>
                        <a:pt x="42" y="116"/>
                      </a:cubicBezTo>
                      <a:cubicBezTo>
                        <a:pt x="45" y="114"/>
                        <a:pt x="45" y="112"/>
                        <a:pt x="48" y="111"/>
                      </a:cubicBezTo>
                      <a:cubicBezTo>
                        <a:pt x="52" y="109"/>
                        <a:pt x="57" y="109"/>
                        <a:pt x="61" y="108"/>
                      </a:cubicBezTo>
                      <a:cubicBezTo>
                        <a:pt x="68" y="104"/>
                        <a:pt x="76" y="100"/>
                        <a:pt x="81" y="93"/>
                      </a:cubicBezTo>
                      <a:cubicBezTo>
                        <a:pt x="85" y="87"/>
                        <a:pt x="89" y="81"/>
                        <a:pt x="94" y="76"/>
                      </a:cubicBezTo>
                      <a:cubicBezTo>
                        <a:pt x="96" y="74"/>
                        <a:pt x="99" y="72"/>
                        <a:pt x="101" y="70"/>
                      </a:cubicBezTo>
                      <a:cubicBezTo>
                        <a:pt x="105" y="67"/>
                        <a:pt x="105" y="65"/>
                        <a:pt x="108" y="61"/>
                      </a:cubicBezTo>
                      <a:cubicBezTo>
                        <a:pt x="99" y="62"/>
                        <a:pt x="90" y="60"/>
                        <a:pt x="81" y="59"/>
                      </a:cubicBezTo>
                      <a:cubicBezTo>
                        <a:pt x="73" y="57"/>
                        <a:pt x="63" y="55"/>
                        <a:pt x="55" y="50"/>
                      </a:cubicBezTo>
                      <a:cubicBezTo>
                        <a:pt x="47" y="46"/>
                        <a:pt x="38" y="39"/>
                        <a:pt x="34" y="31"/>
                      </a:cubicBezTo>
                      <a:cubicBezTo>
                        <a:pt x="32" y="29"/>
                        <a:pt x="31" y="25"/>
                        <a:pt x="29" y="23"/>
                      </a:cubicBezTo>
                      <a:cubicBezTo>
                        <a:pt x="30" y="22"/>
                        <a:pt x="31" y="20"/>
                        <a:pt x="32" y="19"/>
                      </a:cubicBezTo>
                      <a:cubicBezTo>
                        <a:pt x="34" y="17"/>
                        <a:pt x="38" y="15"/>
                        <a:pt x="41" y="13"/>
                      </a:cubicBezTo>
                      <a:cubicBezTo>
                        <a:pt x="42" y="13"/>
                        <a:pt x="43" y="13"/>
                        <a:pt x="43" y="13"/>
                      </a:cubicBezTo>
                      <a:cubicBezTo>
                        <a:pt x="46" y="15"/>
                        <a:pt x="47" y="20"/>
                        <a:pt x="50" y="22"/>
                      </a:cubicBezTo>
                      <a:cubicBezTo>
                        <a:pt x="54" y="26"/>
                        <a:pt x="59" y="30"/>
                        <a:pt x="65" y="29"/>
                      </a:cubicBezTo>
                      <a:cubicBezTo>
                        <a:pt x="68" y="28"/>
                        <a:pt x="70" y="26"/>
                        <a:pt x="72" y="25"/>
                      </a:cubicBezTo>
                      <a:cubicBezTo>
                        <a:pt x="75" y="24"/>
                        <a:pt x="78" y="25"/>
                        <a:pt x="81" y="24"/>
                      </a:cubicBezTo>
                      <a:cubicBezTo>
                        <a:pt x="86" y="24"/>
                        <a:pt x="91" y="20"/>
                        <a:pt x="96" y="20"/>
                      </a:cubicBezTo>
                      <a:cubicBezTo>
                        <a:pt x="111" y="17"/>
                        <a:pt x="120" y="10"/>
                        <a:pt x="134" y="6"/>
                      </a:cubicBezTo>
                      <a:cubicBezTo>
                        <a:pt x="139" y="4"/>
                        <a:pt x="147" y="0"/>
                        <a:pt x="153" y="2"/>
                      </a:cubicBezTo>
                      <a:cubicBezTo>
                        <a:pt x="159" y="4"/>
                        <a:pt x="160" y="13"/>
                        <a:pt x="159" y="1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6" name="Freeform 258"/>
                <p:cNvSpPr/>
                <p:nvPr/>
              </p:nvSpPr>
              <p:spPr bwMode="auto">
                <a:xfrm>
                  <a:off x="2593971" y="3436936"/>
                  <a:ext cx="661986" cy="817562"/>
                </a:xfrm>
                <a:custGeom>
                  <a:avLst/>
                  <a:gdLst/>
                  <a:ahLst/>
                  <a:cxnLst>
                    <a:cxn ang="0">
                      <a:pos x="247" y="92"/>
                    </a:cxn>
                    <a:cxn ang="0">
                      <a:pos x="224" y="125"/>
                    </a:cxn>
                    <a:cxn ang="0">
                      <a:pos x="213" y="157"/>
                    </a:cxn>
                    <a:cxn ang="0">
                      <a:pos x="190" y="197"/>
                    </a:cxn>
                    <a:cxn ang="0">
                      <a:pos x="179" y="226"/>
                    </a:cxn>
                    <a:cxn ang="0">
                      <a:pos x="169" y="238"/>
                    </a:cxn>
                    <a:cxn ang="0">
                      <a:pos x="190" y="259"/>
                    </a:cxn>
                    <a:cxn ang="0">
                      <a:pos x="208" y="281"/>
                    </a:cxn>
                    <a:cxn ang="0">
                      <a:pos x="207" y="286"/>
                    </a:cxn>
                    <a:cxn ang="0">
                      <a:pos x="177" y="296"/>
                    </a:cxn>
                    <a:cxn ang="0">
                      <a:pos x="141" y="307"/>
                    </a:cxn>
                    <a:cxn ang="0">
                      <a:pos x="133" y="310"/>
                    </a:cxn>
                    <a:cxn ang="0">
                      <a:pos x="124" y="299"/>
                    </a:cxn>
                    <a:cxn ang="0">
                      <a:pos x="96" y="293"/>
                    </a:cxn>
                    <a:cxn ang="0">
                      <a:pos x="74" y="282"/>
                    </a:cxn>
                    <a:cxn ang="0">
                      <a:pos x="48" y="242"/>
                    </a:cxn>
                    <a:cxn ang="0">
                      <a:pos x="25" y="222"/>
                    </a:cxn>
                    <a:cxn ang="0">
                      <a:pos x="11" y="191"/>
                    </a:cxn>
                    <a:cxn ang="0">
                      <a:pos x="3" y="157"/>
                    </a:cxn>
                    <a:cxn ang="0">
                      <a:pos x="29" y="116"/>
                    </a:cxn>
                    <a:cxn ang="0">
                      <a:pos x="32" y="73"/>
                    </a:cxn>
                    <a:cxn ang="0">
                      <a:pos x="33" y="58"/>
                    </a:cxn>
                    <a:cxn ang="0">
                      <a:pos x="36" y="54"/>
                    </a:cxn>
                    <a:cxn ang="0">
                      <a:pos x="46" y="48"/>
                    </a:cxn>
                    <a:cxn ang="0">
                      <a:pos x="45" y="33"/>
                    </a:cxn>
                    <a:cxn ang="0">
                      <a:pos x="127" y="22"/>
                    </a:cxn>
                    <a:cxn ang="0">
                      <a:pos x="163" y="23"/>
                    </a:cxn>
                    <a:cxn ang="0">
                      <a:pos x="184" y="21"/>
                    </a:cxn>
                    <a:cxn ang="0">
                      <a:pos x="203" y="9"/>
                    </a:cxn>
                    <a:cxn ang="0">
                      <a:pos x="210" y="0"/>
                    </a:cxn>
                    <a:cxn ang="0">
                      <a:pos x="222" y="14"/>
                    </a:cxn>
                    <a:cxn ang="0">
                      <a:pos x="228" y="60"/>
                    </a:cxn>
                    <a:cxn ang="0">
                      <a:pos x="250" y="86"/>
                    </a:cxn>
                  </a:cxnLst>
                  <a:rect l="0" t="0" r="r" b="b"/>
                  <a:pathLst>
                    <a:path w="252" h="311">
                      <a:moveTo>
                        <a:pt x="252" y="89"/>
                      </a:moveTo>
                      <a:cubicBezTo>
                        <a:pt x="250" y="90"/>
                        <a:pt x="248" y="91"/>
                        <a:pt x="247" y="92"/>
                      </a:cubicBezTo>
                      <a:cubicBezTo>
                        <a:pt x="243" y="95"/>
                        <a:pt x="236" y="95"/>
                        <a:pt x="232" y="97"/>
                      </a:cubicBezTo>
                      <a:cubicBezTo>
                        <a:pt x="222" y="103"/>
                        <a:pt x="225" y="116"/>
                        <a:pt x="224" y="125"/>
                      </a:cubicBezTo>
                      <a:cubicBezTo>
                        <a:pt x="223" y="129"/>
                        <a:pt x="222" y="133"/>
                        <a:pt x="220" y="137"/>
                      </a:cubicBezTo>
                      <a:cubicBezTo>
                        <a:pt x="218" y="144"/>
                        <a:pt x="216" y="151"/>
                        <a:pt x="213" y="157"/>
                      </a:cubicBezTo>
                      <a:cubicBezTo>
                        <a:pt x="210" y="167"/>
                        <a:pt x="204" y="177"/>
                        <a:pt x="199" y="186"/>
                      </a:cubicBezTo>
                      <a:cubicBezTo>
                        <a:pt x="197" y="190"/>
                        <a:pt x="193" y="193"/>
                        <a:pt x="190" y="197"/>
                      </a:cubicBezTo>
                      <a:cubicBezTo>
                        <a:pt x="187" y="202"/>
                        <a:pt x="187" y="206"/>
                        <a:pt x="185" y="211"/>
                      </a:cubicBezTo>
                      <a:cubicBezTo>
                        <a:pt x="184" y="217"/>
                        <a:pt x="182" y="222"/>
                        <a:pt x="179" y="226"/>
                      </a:cubicBezTo>
                      <a:cubicBezTo>
                        <a:pt x="177" y="228"/>
                        <a:pt x="173" y="227"/>
                        <a:pt x="172" y="230"/>
                      </a:cubicBezTo>
                      <a:cubicBezTo>
                        <a:pt x="171" y="232"/>
                        <a:pt x="170" y="236"/>
                        <a:pt x="169" y="238"/>
                      </a:cubicBezTo>
                      <a:cubicBezTo>
                        <a:pt x="167" y="245"/>
                        <a:pt x="173" y="247"/>
                        <a:pt x="178" y="249"/>
                      </a:cubicBezTo>
                      <a:cubicBezTo>
                        <a:pt x="182" y="252"/>
                        <a:pt x="186" y="255"/>
                        <a:pt x="190" y="259"/>
                      </a:cubicBezTo>
                      <a:cubicBezTo>
                        <a:pt x="195" y="263"/>
                        <a:pt x="196" y="266"/>
                        <a:pt x="198" y="272"/>
                      </a:cubicBezTo>
                      <a:cubicBezTo>
                        <a:pt x="200" y="275"/>
                        <a:pt x="206" y="278"/>
                        <a:pt x="208" y="281"/>
                      </a:cubicBezTo>
                      <a:cubicBezTo>
                        <a:pt x="209" y="282"/>
                        <a:pt x="208" y="284"/>
                        <a:pt x="207" y="286"/>
                      </a:cubicBezTo>
                      <a:cubicBezTo>
                        <a:pt x="207" y="286"/>
                        <a:pt x="207" y="286"/>
                        <a:pt x="207" y="286"/>
                      </a:cubicBezTo>
                      <a:cubicBezTo>
                        <a:pt x="200" y="285"/>
                        <a:pt x="193" y="288"/>
                        <a:pt x="186" y="291"/>
                      </a:cubicBezTo>
                      <a:cubicBezTo>
                        <a:pt x="183" y="293"/>
                        <a:pt x="179" y="295"/>
                        <a:pt x="177" y="296"/>
                      </a:cubicBezTo>
                      <a:cubicBezTo>
                        <a:pt x="167" y="300"/>
                        <a:pt x="157" y="303"/>
                        <a:pt x="148" y="305"/>
                      </a:cubicBezTo>
                      <a:cubicBezTo>
                        <a:pt x="145" y="305"/>
                        <a:pt x="143" y="305"/>
                        <a:pt x="141" y="307"/>
                      </a:cubicBezTo>
                      <a:cubicBezTo>
                        <a:pt x="138" y="308"/>
                        <a:pt x="136" y="311"/>
                        <a:pt x="134" y="310"/>
                      </a:cubicBezTo>
                      <a:cubicBezTo>
                        <a:pt x="134" y="310"/>
                        <a:pt x="133" y="310"/>
                        <a:pt x="133" y="310"/>
                      </a:cubicBezTo>
                      <a:cubicBezTo>
                        <a:pt x="132" y="310"/>
                        <a:pt x="131" y="305"/>
                        <a:pt x="130" y="303"/>
                      </a:cubicBezTo>
                      <a:cubicBezTo>
                        <a:pt x="129" y="302"/>
                        <a:pt x="126" y="301"/>
                        <a:pt x="124" y="299"/>
                      </a:cubicBezTo>
                      <a:cubicBezTo>
                        <a:pt x="119" y="294"/>
                        <a:pt x="117" y="292"/>
                        <a:pt x="109" y="292"/>
                      </a:cubicBezTo>
                      <a:cubicBezTo>
                        <a:pt x="105" y="292"/>
                        <a:pt x="100" y="295"/>
                        <a:pt x="96" y="293"/>
                      </a:cubicBezTo>
                      <a:cubicBezTo>
                        <a:pt x="92" y="292"/>
                        <a:pt x="88" y="288"/>
                        <a:pt x="83" y="286"/>
                      </a:cubicBezTo>
                      <a:cubicBezTo>
                        <a:pt x="80" y="285"/>
                        <a:pt x="77" y="284"/>
                        <a:pt x="74" y="282"/>
                      </a:cubicBezTo>
                      <a:cubicBezTo>
                        <a:pt x="74" y="278"/>
                        <a:pt x="73" y="274"/>
                        <a:pt x="71" y="270"/>
                      </a:cubicBezTo>
                      <a:cubicBezTo>
                        <a:pt x="65" y="261"/>
                        <a:pt x="56" y="248"/>
                        <a:pt x="48" y="242"/>
                      </a:cubicBezTo>
                      <a:cubicBezTo>
                        <a:pt x="43" y="238"/>
                        <a:pt x="37" y="236"/>
                        <a:pt x="32" y="234"/>
                      </a:cubicBezTo>
                      <a:cubicBezTo>
                        <a:pt x="26" y="230"/>
                        <a:pt x="25" y="228"/>
                        <a:pt x="25" y="222"/>
                      </a:cubicBezTo>
                      <a:cubicBezTo>
                        <a:pt x="23" y="210"/>
                        <a:pt x="18" y="201"/>
                        <a:pt x="12" y="192"/>
                      </a:cubicBezTo>
                      <a:cubicBezTo>
                        <a:pt x="12" y="192"/>
                        <a:pt x="11" y="191"/>
                        <a:pt x="11" y="191"/>
                      </a:cubicBezTo>
                      <a:cubicBezTo>
                        <a:pt x="8" y="186"/>
                        <a:pt x="2" y="180"/>
                        <a:pt x="1" y="174"/>
                      </a:cubicBezTo>
                      <a:cubicBezTo>
                        <a:pt x="0" y="168"/>
                        <a:pt x="2" y="163"/>
                        <a:pt x="3" y="157"/>
                      </a:cubicBezTo>
                      <a:cubicBezTo>
                        <a:pt x="6" y="146"/>
                        <a:pt x="10" y="135"/>
                        <a:pt x="19" y="128"/>
                      </a:cubicBezTo>
                      <a:cubicBezTo>
                        <a:pt x="23" y="125"/>
                        <a:pt x="28" y="121"/>
                        <a:pt x="29" y="116"/>
                      </a:cubicBezTo>
                      <a:cubicBezTo>
                        <a:pt x="31" y="112"/>
                        <a:pt x="29" y="106"/>
                        <a:pt x="29" y="101"/>
                      </a:cubicBezTo>
                      <a:cubicBezTo>
                        <a:pt x="30" y="92"/>
                        <a:pt x="32" y="82"/>
                        <a:pt x="32" y="73"/>
                      </a:cubicBezTo>
                      <a:cubicBezTo>
                        <a:pt x="32" y="68"/>
                        <a:pt x="32" y="63"/>
                        <a:pt x="32" y="58"/>
                      </a:cubicBezTo>
                      <a:cubicBezTo>
                        <a:pt x="33" y="58"/>
                        <a:pt x="33" y="58"/>
                        <a:pt x="33" y="58"/>
                      </a:cubicBezTo>
                      <a:cubicBezTo>
                        <a:pt x="34" y="57"/>
                        <a:pt x="33" y="56"/>
                        <a:pt x="34" y="56"/>
                      </a:cubicBezTo>
                      <a:cubicBezTo>
                        <a:pt x="34" y="56"/>
                        <a:pt x="36" y="54"/>
                        <a:pt x="36" y="54"/>
                      </a:cubicBezTo>
                      <a:cubicBezTo>
                        <a:pt x="38" y="53"/>
                        <a:pt x="41" y="53"/>
                        <a:pt x="43" y="53"/>
                      </a:cubicBezTo>
                      <a:cubicBezTo>
                        <a:pt x="44" y="51"/>
                        <a:pt x="45" y="50"/>
                        <a:pt x="46" y="48"/>
                      </a:cubicBezTo>
                      <a:cubicBezTo>
                        <a:pt x="46" y="47"/>
                        <a:pt x="46" y="44"/>
                        <a:pt x="45" y="43"/>
                      </a:cubicBezTo>
                      <a:cubicBezTo>
                        <a:pt x="45" y="39"/>
                        <a:pt x="45" y="37"/>
                        <a:pt x="45" y="33"/>
                      </a:cubicBezTo>
                      <a:cubicBezTo>
                        <a:pt x="44" y="30"/>
                        <a:pt x="44" y="26"/>
                        <a:pt x="44" y="22"/>
                      </a:cubicBezTo>
                      <a:cubicBezTo>
                        <a:pt x="127" y="22"/>
                        <a:pt x="127" y="22"/>
                        <a:pt x="127" y="22"/>
                      </a:cubicBezTo>
                      <a:cubicBezTo>
                        <a:pt x="134" y="22"/>
                        <a:pt x="140" y="22"/>
                        <a:pt x="147" y="23"/>
                      </a:cubicBezTo>
                      <a:cubicBezTo>
                        <a:pt x="152" y="23"/>
                        <a:pt x="158" y="22"/>
                        <a:pt x="163" y="23"/>
                      </a:cubicBezTo>
                      <a:cubicBezTo>
                        <a:pt x="168" y="25"/>
                        <a:pt x="174" y="26"/>
                        <a:pt x="179" y="25"/>
                      </a:cubicBezTo>
                      <a:cubicBezTo>
                        <a:pt x="180" y="25"/>
                        <a:pt x="183" y="22"/>
                        <a:pt x="184" y="21"/>
                      </a:cubicBezTo>
                      <a:cubicBezTo>
                        <a:pt x="186" y="20"/>
                        <a:pt x="189" y="19"/>
                        <a:pt x="192" y="17"/>
                      </a:cubicBezTo>
                      <a:cubicBezTo>
                        <a:pt x="196" y="15"/>
                        <a:pt x="200" y="13"/>
                        <a:pt x="203" y="9"/>
                      </a:cubicBezTo>
                      <a:cubicBezTo>
                        <a:pt x="205" y="7"/>
                        <a:pt x="206" y="5"/>
                        <a:pt x="208" y="3"/>
                      </a:cubicBezTo>
                      <a:cubicBezTo>
                        <a:pt x="209" y="2"/>
                        <a:pt x="209" y="1"/>
                        <a:pt x="210" y="0"/>
                      </a:cubicBezTo>
                      <a:cubicBezTo>
                        <a:pt x="210" y="1"/>
                        <a:pt x="211" y="2"/>
                        <a:pt x="211" y="2"/>
                      </a:cubicBezTo>
                      <a:cubicBezTo>
                        <a:pt x="214" y="6"/>
                        <a:pt x="220" y="10"/>
                        <a:pt x="222" y="14"/>
                      </a:cubicBezTo>
                      <a:cubicBezTo>
                        <a:pt x="224" y="20"/>
                        <a:pt x="223" y="28"/>
                        <a:pt x="223" y="34"/>
                      </a:cubicBezTo>
                      <a:cubicBezTo>
                        <a:pt x="224" y="43"/>
                        <a:pt x="225" y="52"/>
                        <a:pt x="228" y="60"/>
                      </a:cubicBezTo>
                      <a:cubicBezTo>
                        <a:pt x="231" y="64"/>
                        <a:pt x="236" y="68"/>
                        <a:pt x="239" y="72"/>
                      </a:cubicBezTo>
                      <a:cubicBezTo>
                        <a:pt x="243" y="76"/>
                        <a:pt x="247" y="81"/>
                        <a:pt x="250" y="86"/>
                      </a:cubicBezTo>
                      <a:cubicBezTo>
                        <a:pt x="251" y="87"/>
                        <a:pt x="252" y="88"/>
                        <a:pt x="252" y="8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7" name="Freeform 259"/>
                <p:cNvSpPr/>
                <p:nvPr/>
              </p:nvSpPr>
              <p:spPr bwMode="auto">
                <a:xfrm>
                  <a:off x="2065334" y="3862386"/>
                  <a:ext cx="303212" cy="452437"/>
                </a:xfrm>
                <a:custGeom>
                  <a:avLst/>
                  <a:gdLst/>
                  <a:ahLst/>
                  <a:cxnLst>
                    <a:cxn ang="0">
                      <a:pos x="115" y="160"/>
                    </a:cxn>
                    <a:cxn ang="0">
                      <a:pos x="115" y="160"/>
                    </a:cxn>
                    <a:cxn ang="0">
                      <a:pos x="114" y="162"/>
                    </a:cxn>
                    <a:cxn ang="0">
                      <a:pos x="102" y="171"/>
                    </a:cxn>
                    <a:cxn ang="0">
                      <a:pos x="85" y="166"/>
                    </a:cxn>
                    <a:cxn ang="0">
                      <a:pos x="70" y="164"/>
                    </a:cxn>
                    <a:cxn ang="0">
                      <a:pos x="67" y="164"/>
                    </a:cxn>
                    <a:cxn ang="0">
                      <a:pos x="56" y="162"/>
                    </a:cxn>
                    <a:cxn ang="0">
                      <a:pos x="42" y="164"/>
                    </a:cxn>
                    <a:cxn ang="0">
                      <a:pos x="39" y="164"/>
                    </a:cxn>
                    <a:cxn ang="0">
                      <a:pos x="27" y="165"/>
                    </a:cxn>
                    <a:cxn ang="0">
                      <a:pos x="15" y="165"/>
                    </a:cxn>
                    <a:cxn ang="0">
                      <a:pos x="15" y="163"/>
                    </a:cxn>
                    <a:cxn ang="0">
                      <a:pos x="14" y="133"/>
                    </a:cxn>
                    <a:cxn ang="0">
                      <a:pos x="0" y="128"/>
                    </a:cxn>
                    <a:cxn ang="0">
                      <a:pos x="2" y="123"/>
                    </a:cxn>
                    <a:cxn ang="0">
                      <a:pos x="4" y="116"/>
                    </a:cxn>
                    <a:cxn ang="0">
                      <a:pos x="7" y="111"/>
                    </a:cxn>
                    <a:cxn ang="0">
                      <a:pos x="12" y="106"/>
                    </a:cxn>
                    <a:cxn ang="0">
                      <a:pos x="26" y="97"/>
                    </a:cxn>
                    <a:cxn ang="0">
                      <a:pos x="32" y="97"/>
                    </a:cxn>
                    <a:cxn ang="0">
                      <a:pos x="39" y="99"/>
                    </a:cxn>
                    <a:cxn ang="0">
                      <a:pos x="49" y="89"/>
                    </a:cxn>
                    <a:cxn ang="0">
                      <a:pos x="64" y="61"/>
                    </a:cxn>
                    <a:cxn ang="0">
                      <a:pos x="67" y="52"/>
                    </a:cxn>
                    <a:cxn ang="0">
                      <a:pos x="71" y="42"/>
                    </a:cxn>
                    <a:cxn ang="0">
                      <a:pos x="76" y="34"/>
                    </a:cxn>
                    <a:cxn ang="0">
                      <a:pos x="80" y="30"/>
                    </a:cxn>
                    <a:cxn ang="0">
                      <a:pos x="84" y="27"/>
                    </a:cxn>
                    <a:cxn ang="0">
                      <a:pos x="89" y="21"/>
                    </a:cxn>
                    <a:cxn ang="0">
                      <a:pos x="90" y="9"/>
                    </a:cxn>
                    <a:cxn ang="0">
                      <a:pos x="90" y="0"/>
                    </a:cxn>
                    <a:cxn ang="0">
                      <a:pos x="95" y="3"/>
                    </a:cxn>
                    <a:cxn ang="0">
                      <a:pos x="95" y="11"/>
                    </a:cxn>
                    <a:cxn ang="0">
                      <a:pos x="98" y="20"/>
                    </a:cxn>
                    <a:cxn ang="0">
                      <a:pos x="102" y="30"/>
                    </a:cxn>
                    <a:cxn ang="0">
                      <a:pos x="106" y="46"/>
                    </a:cxn>
                    <a:cxn ang="0">
                      <a:pos x="88" y="48"/>
                    </a:cxn>
                    <a:cxn ang="0">
                      <a:pos x="87" y="61"/>
                    </a:cxn>
                    <a:cxn ang="0">
                      <a:pos x="94" y="72"/>
                    </a:cxn>
                    <a:cxn ang="0">
                      <a:pos x="102" y="84"/>
                    </a:cxn>
                    <a:cxn ang="0">
                      <a:pos x="102" y="87"/>
                    </a:cxn>
                    <a:cxn ang="0">
                      <a:pos x="90" y="103"/>
                    </a:cxn>
                    <a:cxn ang="0">
                      <a:pos x="88" y="124"/>
                    </a:cxn>
                    <a:cxn ang="0">
                      <a:pos x="103" y="146"/>
                    </a:cxn>
                    <a:cxn ang="0">
                      <a:pos x="113" y="157"/>
                    </a:cxn>
                    <a:cxn ang="0">
                      <a:pos x="115" y="160"/>
                    </a:cxn>
                  </a:cxnLst>
                  <a:rect l="0" t="0" r="r" b="b"/>
                  <a:pathLst>
                    <a:path w="115" h="172">
                      <a:moveTo>
                        <a:pt x="115" y="160"/>
                      </a:moveTo>
                      <a:cubicBezTo>
                        <a:pt x="115" y="160"/>
                        <a:pt x="115" y="160"/>
                        <a:pt x="115" y="160"/>
                      </a:cubicBezTo>
                      <a:cubicBezTo>
                        <a:pt x="114" y="161"/>
                        <a:pt x="114" y="162"/>
                        <a:pt x="114" y="162"/>
                      </a:cubicBezTo>
                      <a:cubicBezTo>
                        <a:pt x="111" y="167"/>
                        <a:pt x="108" y="171"/>
                        <a:pt x="102" y="171"/>
                      </a:cubicBezTo>
                      <a:cubicBezTo>
                        <a:pt x="95" y="172"/>
                        <a:pt x="91" y="168"/>
                        <a:pt x="85" y="166"/>
                      </a:cubicBezTo>
                      <a:cubicBezTo>
                        <a:pt x="80" y="164"/>
                        <a:pt x="76" y="164"/>
                        <a:pt x="70" y="164"/>
                      </a:cubicBezTo>
                      <a:cubicBezTo>
                        <a:pt x="69" y="164"/>
                        <a:pt x="68" y="164"/>
                        <a:pt x="67" y="164"/>
                      </a:cubicBezTo>
                      <a:cubicBezTo>
                        <a:pt x="63" y="163"/>
                        <a:pt x="60" y="162"/>
                        <a:pt x="56" y="162"/>
                      </a:cubicBezTo>
                      <a:cubicBezTo>
                        <a:pt x="51" y="162"/>
                        <a:pt x="47" y="164"/>
                        <a:pt x="42" y="164"/>
                      </a:cubicBezTo>
                      <a:cubicBezTo>
                        <a:pt x="41" y="164"/>
                        <a:pt x="40" y="164"/>
                        <a:pt x="39" y="164"/>
                      </a:cubicBezTo>
                      <a:cubicBezTo>
                        <a:pt x="35" y="164"/>
                        <a:pt x="31" y="164"/>
                        <a:pt x="27" y="165"/>
                      </a:cubicBezTo>
                      <a:cubicBezTo>
                        <a:pt x="23" y="165"/>
                        <a:pt x="19" y="165"/>
                        <a:pt x="15" y="165"/>
                      </a:cubicBezTo>
                      <a:cubicBezTo>
                        <a:pt x="15" y="163"/>
                        <a:pt x="15" y="163"/>
                        <a:pt x="15" y="163"/>
                      </a:cubicBezTo>
                      <a:cubicBezTo>
                        <a:pt x="15" y="156"/>
                        <a:pt x="19" y="139"/>
                        <a:pt x="14" y="133"/>
                      </a:cubicBezTo>
                      <a:cubicBezTo>
                        <a:pt x="11" y="128"/>
                        <a:pt x="6" y="128"/>
                        <a:pt x="0" y="128"/>
                      </a:cubicBezTo>
                      <a:cubicBezTo>
                        <a:pt x="0" y="126"/>
                        <a:pt x="1" y="125"/>
                        <a:pt x="2" y="123"/>
                      </a:cubicBezTo>
                      <a:cubicBezTo>
                        <a:pt x="3" y="121"/>
                        <a:pt x="3" y="119"/>
                        <a:pt x="4" y="116"/>
                      </a:cubicBezTo>
                      <a:cubicBezTo>
                        <a:pt x="5" y="114"/>
                        <a:pt x="5" y="112"/>
                        <a:pt x="7" y="111"/>
                      </a:cubicBezTo>
                      <a:cubicBezTo>
                        <a:pt x="8" y="109"/>
                        <a:pt x="10" y="108"/>
                        <a:pt x="12" y="106"/>
                      </a:cubicBezTo>
                      <a:cubicBezTo>
                        <a:pt x="17" y="102"/>
                        <a:pt x="20" y="99"/>
                        <a:pt x="26" y="97"/>
                      </a:cubicBezTo>
                      <a:cubicBezTo>
                        <a:pt x="28" y="95"/>
                        <a:pt x="30" y="95"/>
                        <a:pt x="32" y="97"/>
                      </a:cubicBezTo>
                      <a:cubicBezTo>
                        <a:pt x="35" y="98"/>
                        <a:pt x="36" y="100"/>
                        <a:pt x="39" y="99"/>
                      </a:cubicBezTo>
                      <a:cubicBezTo>
                        <a:pt x="44" y="99"/>
                        <a:pt x="47" y="94"/>
                        <a:pt x="49" y="89"/>
                      </a:cubicBezTo>
                      <a:cubicBezTo>
                        <a:pt x="53" y="80"/>
                        <a:pt x="60" y="71"/>
                        <a:pt x="64" y="61"/>
                      </a:cubicBezTo>
                      <a:cubicBezTo>
                        <a:pt x="65" y="58"/>
                        <a:pt x="65" y="55"/>
                        <a:pt x="67" y="52"/>
                      </a:cubicBezTo>
                      <a:cubicBezTo>
                        <a:pt x="69" y="49"/>
                        <a:pt x="70" y="45"/>
                        <a:pt x="71" y="42"/>
                      </a:cubicBezTo>
                      <a:cubicBezTo>
                        <a:pt x="73" y="39"/>
                        <a:pt x="74" y="36"/>
                        <a:pt x="76" y="34"/>
                      </a:cubicBezTo>
                      <a:cubicBezTo>
                        <a:pt x="77" y="33"/>
                        <a:pt x="79" y="31"/>
                        <a:pt x="80" y="30"/>
                      </a:cubicBezTo>
                      <a:cubicBezTo>
                        <a:pt x="81" y="29"/>
                        <a:pt x="83" y="28"/>
                        <a:pt x="84" y="27"/>
                      </a:cubicBezTo>
                      <a:cubicBezTo>
                        <a:pt x="88" y="25"/>
                        <a:pt x="88" y="25"/>
                        <a:pt x="89" y="21"/>
                      </a:cubicBezTo>
                      <a:cubicBezTo>
                        <a:pt x="90" y="17"/>
                        <a:pt x="89" y="13"/>
                        <a:pt x="90" y="9"/>
                      </a:cubicBezTo>
                      <a:cubicBezTo>
                        <a:pt x="90" y="6"/>
                        <a:pt x="90" y="3"/>
                        <a:pt x="90" y="0"/>
                      </a:cubicBezTo>
                      <a:cubicBezTo>
                        <a:pt x="93" y="1"/>
                        <a:pt x="94" y="2"/>
                        <a:pt x="95" y="3"/>
                      </a:cubicBezTo>
                      <a:cubicBezTo>
                        <a:pt x="96" y="6"/>
                        <a:pt x="95" y="8"/>
                        <a:pt x="95" y="11"/>
                      </a:cubicBezTo>
                      <a:cubicBezTo>
                        <a:pt x="95" y="14"/>
                        <a:pt x="97" y="17"/>
                        <a:pt x="98" y="20"/>
                      </a:cubicBezTo>
                      <a:cubicBezTo>
                        <a:pt x="100" y="23"/>
                        <a:pt x="100" y="28"/>
                        <a:pt x="102" y="30"/>
                      </a:cubicBezTo>
                      <a:cubicBezTo>
                        <a:pt x="102" y="32"/>
                        <a:pt x="106" y="44"/>
                        <a:pt x="106" y="46"/>
                      </a:cubicBezTo>
                      <a:cubicBezTo>
                        <a:pt x="105" y="51"/>
                        <a:pt x="91" y="46"/>
                        <a:pt x="88" y="48"/>
                      </a:cubicBezTo>
                      <a:cubicBezTo>
                        <a:pt x="84" y="51"/>
                        <a:pt x="85" y="55"/>
                        <a:pt x="87" y="61"/>
                      </a:cubicBezTo>
                      <a:cubicBezTo>
                        <a:pt x="90" y="65"/>
                        <a:pt x="90" y="69"/>
                        <a:pt x="94" y="72"/>
                      </a:cubicBezTo>
                      <a:cubicBezTo>
                        <a:pt x="99" y="75"/>
                        <a:pt x="102" y="77"/>
                        <a:pt x="102" y="84"/>
                      </a:cubicBezTo>
                      <a:cubicBezTo>
                        <a:pt x="102" y="85"/>
                        <a:pt x="102" y="86"/>
                        <a:pt x="102" y="87"/>
                      </a:cubicBezTo>
                      <a:cubicBezTo>
                        <a:pt x="101" y="94"/>
                        <a:pt x="95" y="98"/>
                        <a:pt x="90" y="103"/>
                      </a:cubicBezTo>
                      <a:cubicBezTo>
                        <a:pt x="84" y="109"/>
                        <a:pt x="86" y="118"/>
                        <a:pt x="88" y="124"/>
                      </a:cubicBezTo>
                      <a:cubicBezTo>
                        <a:pt x="92" y="132"/>
                        <a:pt x="97" y="140"/>
                        <a:pt x="103" y="146"/>
                      </a:cubicBezTo>
                      <a:cubicBezTo>
                        <a:pt x="107" y="150"/>
                        <a:pt x="110" y="153"/>
                        <a:pt x="113" y="157"/>
                      </a:cubicBezTo>
                      <a:cubicBezTo>
                        <a:pt x="114" y="158"/>
                        <a:pt x="114" y="159"/>
                        <a:pt x="115" y="16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8" name="Freeform 260"/>
                <p:cNvSpPr/>
                <p:nvPr/>
              </p:nvSpPr>
              <p:spPr bwMode="auto">
                <a:xfrm>
                  <a:off x="2097084" y="4294186"/>
                  <a:ext cx="71437" cy="57150"/>
                </a:xfrm>
                <a:custGeom>
                  <a:avLst/>
                  <a:gdLst/>
                  <a:ahLst/>
                  <a:cxnLst>
                    <a:cxn ang="0">
                      <a:pos x="26" y="9"/>
                    </a:cxn>
                    <a:cxn ang="0">
                      <a:pos x="20" y="21"/>
                    </a:cxn>
                    <a:cxn ang="0">
                      <a:pos x="0" y="20"/>
                    </a:cxn>
                    <a:cxn ang="0">
                      <a:pos x="3" y="1"/>
                    </a:cxn>
                    <a:cxn ang="0">
                      <a:pos x="15" y="1"/>
                    </a:cxn>
                    <a:cxn ang="0">
                      <a:pos x="27" y="0"/>
                    </a:cxn>
                    <a:cxn ang="0">
                      <a:pos x="26" y="9"/>
                    </a:cxn>
                  </a:cxnLst>
                  <a:rect l="0" t="0" r="r" b="b"/>
                  <a:pathLst>
                    <a:path w="27" h="22">
                      <a:moveTo>
                        <a:pt x="26" y="9"/>
                      </a:moveTo>
                      <a:cubicBezTo>
                        <a:pt x="26" y="15"/>
                        <a:pt x="27" y="20"/>
                        <a:pt x="20" y="21"/>
                      </a:cubicBezTo>
                      <a:cubicBezTo>
                        <a:pt x="13" y="22"/>
                        <a:pt x="7" y="21"/>
                        <a:pt x="0" y="20"/>
                      </a:cubicBezTo>
                      <a:cubicBezTo>
                        <a:pt x="3" y="14"/>
                        <a:pt x="3" y="9"/>
                        <a:pt x="3" y="1"/>
                      </a:cubicBezTo>
                      <a:cubicBezTo>
                        <a:pt x="7" y="1"/>
                        <a:pt x="11" y="1"/>
                        <a:pt x="15" y="1"/>
                      </a:cubicBezTo>
                      <a:cubicBezTo>
                        <a:pt x="19" y="0"/>
                        <a:pt x="23" y="0"/>
                        <a:pt x="27" y="0"/>
                      </a:cubicBezTo>
                      <a:cubicBezTo>
                        <a:pt x="27" y="3"/>
                        <a:pt x="26" y="6"/>
                        <a:pt x="26"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9" name="Freeform 261"/>
                <p:cNvSpPr/>
                <p:nvPr/>
              </p:nvSpPr>
              <p:spPr bwMode="auto">
                <a:xfrm>
                  <a:off x="2063747" y="4287836"/>
                  <a:ext cx="236537" cy="252412"/>
                </a:xfrm>
                <a:custGeom>
                  <a:avLst/>
                  <a:gdLst/>
                  <a:ahLst/>
                  <a:cxnLst>
                    <a:cxn ang="0">
                      <a:pos x="87" y="53"/>
                    </a:cxn>
                    <a:cxn ang="0">
                      <a:pos x="86" y="68"/>
                    </a:cxn>
                    <a:cxn ang="0">
                      <a:pos x="71" y="69"/>
                    </a:cxn>
                    <a:cxn ang="0">
                      <a:pos x="45" y="78"/>
                    </a:cxn>
                    <a:cxn ang="0">
                      <a:pos x="52" y="85"/>
                    </a:cxn>
                    <a:cxn ang="0">
                      <a:pos x="46" y="91"/>
                    </a:cxn>
                    <a:cxn ang="0">
                      <a:pos x="38" y="96"/>
                    </a:cxn>
                    <a:cxn ang="0">
                      <a:pos x="31" y="85"/>
                    </a:cxn>
                    <a:cxn ang="0">
                      <a:pos x="19" y="75"/>
                    </a:cxn>
                    <a:cxn ang="0">
                      <a:pos x="8" y="58"/>
                    </a:cxn>
                    <a:cxn ang="0">
                      <a:pos x="8" y="29"/>
                    </a:cxn>
                    <a:cxn ang="0">
                      <a:pos x="13" y="22"/>
                    </a:cxn>
                    <a:cxn ang="0">
                      <a:pos x="33" y="23"/>
                    </a:cxn>
                    <a:cxn ang="0">
                      <a:pos x="39" y="11"/>
                    </a:cxn>
                    <a:cxn ang="0">
                      <a:pos x="40" y="2"/>
                    </a:cxn>
                    <a:cxn ang="0">
                      <a:pos x="43" y="2"/>
                    </a:cxn>
                    <a:cxn ang="0">
                      <a:pos x="57" y="0"/>
                    </a:cxn>
                    <a:cxn ang="0">
                      <a:pos x="68" y="2"/>
                    </a:cxn>
                    <a:cxn ang="0">
                      <a:pos x="75" y="16"/>
                    </a:cxn>
                    <a:cxn ang="0">
                      <a:pos x="88" y="19"/>
                    </a:cxn>
                    <a:cxn ang="0">
                      <a:pos x="85" y="39"/>
                    </a:cxn>
                    <a:cxn ang="0">
                      <a:pos x="87" y="53"/>
                    </a:cxn>
                  </a:cxnLst>
                  <a:rect l="0" t="0" r="r" b="b"/>
                  <a:pathLst>
                    <a:path w="90" h="96">
                      <a:moveTo>
                        <a:pt x="87" y="53"/>
                      </a:moveTo>
                      <a:cubicBezTo>
                        <a:pt x="88" y="57"/>
                        <a:pt x="89" y="65"/>
                        <a:pt x="86" y="68"/>
                      </a:cubicBezTo>
                      <a:cubicBezTo>
                        <a:pt x="83" y="72"/>
                        <a:pt x="75" y="70"/>
                        <a:pt x="71" y="69"/>
                      </a:cubicBezTo>
                      <a:cubicBezTo>
                        <a:pt x="65" y="68"/>
                        <a:pt x="40" y="70"/>
                        <a:pt x="45" y="78"/>
                      </a:cubicBezTo>
                      <a:cubicBezTo>
                        <a:pt x="47" y="81"/>
                        <a:pt x="52" y="80"/>
                        <a:pt x="52" y="85"/>
                      </a:cubicBezTo>
                      <a:cubicBezTo>
                        <a:pt x="51" y="87"/>
                        <a:pt x="48" y="89"/>
                        <a:pt x="46" y="91"/>
                      </a:cubicBezTo>
                      <a:cubicBezTo>
                        <a:pt x="44" y="92"/>
                        <a:pt x="41" y="94"/>
                        <a:pt x="38" y="96"/>
                      </a:cubicBezTo>
                      <a:cubicBezTo>
                        <a:pt x="36" y="92"/>
                        <a:pt x="34" y="88"/>
                        <a:pt x="31" y="85"/>
                      </a:cubicBezTo>
                      <a:cubicBezTo>
                        <a:pt x="27" y="81"/>
                        <a:pt x="23" y="79"/>
                        <a:pt x="19" y="75"/>
                      </a:cubicBezTo>
                      <a:cubicBezTo>
                        <a:pt x="14" y="70"/>
                        <a:pt x="10" y="64"/>
                        <a:pt x="8" y="58"/>
                      </a:cubicBezTo>
                      <a:cubicBezTo>
                        <a:pt x="4" y="49"/>
                        <a:pt x="0" y="37"/>
                        <a:pt x="8" y="29"/>
                      </a:cubicBezTo>
                      <a:cubicBezTo>
                        <a:pt x="10" y="27"/>
                        <a:pt x="12" y="24"/>
                        <a:pt x="13" y="22"/>
                      </a:cubicBezTo>
                      <a:cubicBezTo>
                        <a:pt x="20" y="23"/>
                        <a:pt x="26" y="24"/>
                        <a:pt x="33" y="23"/>
                      </a:cubicBezTo>
                      <a:cubicBezTo>
                        <a:pt x="40" y="22"/>
                        <a:pt x="39" y="17"/>
                        <a:pt x="39" y="11"/>
                      </a:cubicBezTo>
                      <a:cubicBezTo>
                        <a:pt x="39" y="8"/>
                        <a:pt x="40" y="5"/>
                        <a:pt x="40" y="2"/>
                      </a:cubicBezTo>
                      <a:cubicBezTo>
                        <a:pt x="41" y="2"/>
                        <a:pt x="42" y="2"/>
                        <a:pt x="43" y="2"/>
                      </a:cubicBezTo>
                      <a:cubicBezTo>
                        <a:pt x="48" y="2"/>
                        <a:pt x="52" y="0"/>
                        <a:pt x="57" y="0"/>
                      </a:cubicBezTo>
                      <a:cubicBezTo>
                        <a:pt x="61" y="0"/>
                        <a:pt x="64" y="1"/>
                        <a:pt x="68" y="2"/>
                      </a:cubicBezTo>
                      <a:cubicBezTo>
                        <a:pt x="70" y="7"/>
                        <a:pt x="72" y="11"/>
                        <a:pt x="75" y="16"/>
                      </a:cubicBezTo>
                      <a:cubicBezTo>
                        <a:pt x="76" y="18"/>
                        <a:pt x="87" y="17"/>
                        <a:pt x="88" y="19"/>
                      </a:cubicBezTo>
                      <a:cubicBezTo>
                        <a:pt x="90" y="24"/>
                        <a:pt x="83" y="33"/>
                        <a:pt x="85" y="39"/>
                      </a:cubicBezTo>
                      <a:cubicBezTo>
                        <a:pt x="86" y="44"/>
                        <a:pt x="87" y="49"/>
                        <a:pt x="87" y="5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0" name="Freeform 262"/>
                <p:cNvSpPr/>
                <p:nvPr/>
              </p:nvSpPr>
              <p:spPr bwMode="auto">
                <a:xfrm>
                  <a:off x="2163759" y="4235449"/>
                  <a:ext cx="298450" cy="355600"/>
                </a:xfrm>
                <a:custGeom>
                  <a:avLst/>
                  <a:gdLst/>
                  <a:ahLst/>
                  <a:cxnLst>
                    <a:cxn ang="0">
                      <a:pos x="108" y="23"/>
                    </a:cxn>
                    <a:cxn ang="0">
                      <a:pos x="101" y="51"/>
                    </a:cxn>
                    <a:cxn ang="0">
                      <a:pos x="96" y="66"/>
                    </a:cxn>
                    <a:cxn ang="0">
                      <a:pos x="85" y="77"/>
                    </a:cxn>
                    <a:cxn ang="0">
                      <a:pos x="77" y="88"/>
                    </a:cxn>
                    <a:cxn ang="0">
                      <a:pos x="81" y="103"/>
                    </a:cxn>
                    <a:cxn ang="0">
                      <a:pos x="84" y="117"/>
                    </a:cxn>
                    <a:cxn ang="0">
                      <a:pos x="69" y="125"/>
                    </a:cxn>
                    <a:cxn ang="0">
                      <a:pos x="46" y="132"/>
                    </a:cxn>
                    <a:cxn ang="0">
                      <a:pos x="37" y="125"/>
                    </a:cxn>
                    <a:cxn ang="0">
                      <a:pos x="31" y="126"/>
                    </a:cxn>
                    <a:cxn ang="0">
                      <a:pos x="27" y="122"/>
                    </a:cxn>
                    <a:cxn ang="0">
                      <a:pos x="20" y="126"/>
                    </a:cxn>
                    <a:cxn ang="0">
                      <a:pos x="12" y="135"/>
                    </a:cxn>
                    <a:cxn ang="0">
                      <a:pos x="0" y="116"/>
                    </a:cxn>
                    <a:cxn ang="0">
                      <a:pos x="8" y="111"/>
                    </a:cxn>
                    <a:cxn ang="0">
                      <a:pos x="14" y="105"/>
                    </a:cxn>
                    <a:cxn ang="0">
                      <a:pos x="7" y="98"/>
                    </a:cxn>
                    <a:cxn ang="0">
                      <a:pos x="33" y="89"/>
                    </a:cxn>
                    <a:cxn ang="0">
                      <a:pos x="48" y="88"/>
                    </a:cxn>
                    <a:cxn ang="0">
                      <a:pos x="49" y="73"/>
                    </a:cxn>
                    <a:cxn ang="0">
                      <a:pos x="47" y="59"/>
                    </a:cxn>
                    <a:cxn ang="0">
                      <a:pos x="50" y="39"/>
                    </a:cxn>
                    <a:cxn ang="0">
                      <a:pos x="37" y="36"/>
                    </a:cxn>
                    <a:cxn ang="0">
                      <a:pos x="30" y="22"/>
                    </a:cxn>
                    <a:cxn ang="0">
                      <a:pos x="33" y="22"/>
                    </a:cxn>
                    <a:cxn ang="0">
                      <a:pos x="48" y="24"/>
                    </a:cxn>
                    <a:cxn ang="0">
                      <a:pos x="65" y="29"/>
                    </a:cxn>
                    <a:cxn ang="0">
                      <a:pos x="77" y="20"/>
                    </a:cxn>
                    <a:cxn ang="0">
                      <a:pos x="78" y="18"/>
                    </a:cxn>
                    <a:cxn ang="0">
                      <a:pos x="78" y="18"/>
                    </a:cxn>
                    <a:cxn ang="0">
                      <a:pos x="83" y="8"/>
                    </a:cxn>
                    <a:cxn ang="0">
                      <a:pos x="96" y="3"/>
                    </a:cxn>
                    <a:cxn ang="0">
                      <a:pos x="108" y="0"/>
                    </a:cxn>
                    <a:cxn ang="0">
                      <a:pos x="111" y="8"/>
                    </a:cxn>
                    <a:cxn ang="0">
                      <a:pos x="108" y="23"/>
                    </a:cxn>
                  </a:cxnLst>
                  <a:rect l="0" t="0" r="r" b="b"/>
                  <a:pathLst>
                    <a:path w="114" h="135">
                      <a:moveTo>
                        <a:pt x="108" y="23"/>
                      </a:moveTo>
                      <a:cubicBezTo>
                        <a:pt x="104" y="33"/>
                        <a:pt x="103" y="42"/>
                        <a:pt x="101" y="51"/>
                      </a:cubicBezTo>
                      <a:cubicBezTo>
                        <a:pt x="100" y="57"/>
                        <a:pt x="98" y="62"/>
                        <a:pt x="96" y="66"/>
                      </a:cubicBezTo>
                      <a:cubicBezTo>
                        <a:pt x="93" y="71"/>
                        <a:pt x="90" y="73"/>
                        <a:pt x="85" y="77"/>
                      </a:cubicBezTo>
                      <a:cubicBezTo>
                        <a:pt x="81" y="80"/>
                        <a:pt x="78" y="82"/>
                        <a:pt x="77" y="88"/>
                      </a:cubicBezTo>
                      <a:cubicBezTo>
                        <a:pt x="77" y="94"/>
                        <a:pt x="79" y="98"/>
                        <a:pt x="81" y="103"/>
                      </a:cubicBezTo>
                      <a:cubicBezTo>
                        <a:pt x="82" y="107"/>
                        <a:pt x="86" y="113"/>
                        <a:pt x="84" y="117"/>
                      </a:cubicBezTo>
                      <a:cubicBezTo>
                        <a:pt x="82" y="121"/>
                        <a:pt x="73" y="123"/>
                        <a:pt x="69" y="125"/>
                      </a:cubicBezTo>
                      <a:cubicBezTo>
                        <a:pt x="62" y="129"/>
                        <a:pt x="55" y="133"/>
                        <a:pt x="46" y="132"/>
                      </a:cubicBezTo>
                      <a:cubicBezTo>
                        <a:pt x="47" y="125"/>
                        <a:pt x="42" y="124"/>
                        <a:pt x="37" y="125"/>
                      </a:cubicBezTo>
                      <a:cubicBezTo>
                        <a:pt x="34" y="125"/>
                        <a:pt x="33" y="125"/>
                        <a:pt x="31" y="126"/>
                      </a:cubicBezTo>
                      <a:cubicBezTo>
                        <a:pt x="30" y="124"/>
                        <a:pt x="29" y="123"/>
                        <a:pt x="27" y="122"/>
                      </a:cubicBezTo>
                      <a:cubicBezTo>
                        <a:pt x="23" y="120"/>
                        <a:pt x="22" y="123"/>
                        <a:pt x="20" y="126"/>
                      </a:cubicBezTo>
                      <a:cubicBezTo>
                        <a:pt x="18" y="130"/>
                        <a:pt x="15" y="133"/>
                        <a:pt x="12" y="135"/>
                      </a:cubicBezTo>
                      <a:cubicBezTo>
                        <a:pt x="8" y="129"/>
                        <a:pt x="4" y="122"/>
                        <a:pt x="0" y="116"/>
                      </a:cubicBezTo>
                      <a:cubicBezTo>
                        <a:pt x="3" y="114"/>
                        <a:pt x="6" y="112"/>
                        <a:pt x="8" y="111"/>
                      </a:cubicBezTo>
                      <a:cubicBezTo>
                        <a:pt x="10" y="109"/>
                        <a:pt x="13" y="107"/>
                        <a:pt x="14" y="105"/>
                      </a:cubicBezTo>
                      <a:cubicBezTo>
                        <a:pt x="14" y="100"/>
                        <a:pt x="9" y="101"/>
                        <a:pt x="7" y="98"/>
                      </a:cubicBezTo>
                      <a:cubicBezTo>
                        <a:pt x="2" y="90"/>
                        <a:pt x="27" y="88"/>
                        <a:pt x="33" y="89"/>
                      </a:cubicBezTo>
                      <a:cubicBezTo>
                        <a:pt x="37" y="90"/>
                        <a:pt x="45" y="92"/>
                        <a:pt x="48" y="88"/>
                      </a:cubicBezTo>
                      <a:cubicBezTo>
                        <a:pt x="51" y="85"/>
                        <a:pt x="50" y="77"/>
                        <a:pt x="49" y="73"/>
                      </a:cubicBezTo>
                      <a:cubicBezTo>
                        <a:pt x="49" y="69"/>
                        <a:pt x="48" y="64"/>
                        <a:pt x="47" y="59"/>
                      </a:cubicBezTo>
                      <a:cubicBezTo>
                        <a:pt x="45" y="53"/>
                        <a:pt x="52" y="44"/>
                        <a:pt x="50" y="39"/>
                      </a:cubicBezTo>
                      <a:cubicBezTo>
                        <a:pt x="49" y="37"/>
                        <a:pt x="38" y="38"/>
                        <a:pt x="37" y="36"/>
                      </a:cubicBezTo>
                      <a:cubicBezTo>
                        <a:pt x="34" y="31"/>
                        <a:pt x="32" y="27"/>
                        <a:pt x="30" y="22"/>
                      </a:cubicBezTo>
                      <a:cubicBezTo>
                        <a:pt x="31" y="22"/>
                        <a:pt x="32" y="22"/>
                        <a:pt x="33" y="22"/>
                      </a:cubicBezTo>
                      <a:cubicBezTo>
                        <a:pt x="39" y="22"/>
                        <a:pt x="43" y="22"/>
                        <a:pt x="48" y="24"/>
                      </a:cubicBezTo>
                      <a:cubicBezTo>
                        <a:pt x="54" y="26"/>
                        <a:pt x="58" y="30"/>
                        <a:pt x="65" y="29"/>
                      </a:cubicBezTo>
                      <a:cubicBezTo>
                        <a:pt x="71" y="29"/>
                        <a:pt x="74" y="25"/>
                        <a:pt x="77" y="20"/>
                      </a:cubicBezTo>
                      <a:cubicBezTo>
                        <a:pt x="77" y="20"/>
                        <a:pt x="77" y="19"/>
                        <a:pt x="78" y="18"/>
                      </a:cubicBezTo>
                      <a:cubicBezTo>
                        <a:pt x="78" y="18"/>
                        <a:pt x="78" y="18"/>
                        <a:pt x="78" y="18"/>
                      </a:cubicBezTo>
                      <a:cubicBezTo>
                        <a:pt x="79" y="14"/>
                        <a:pt x="81" y="11"/>
                        <a:pt x="83" y="8"/>
                      </a:cubicBezTo>
                      <a:cubicBezTo>
                        <a:pt x="86" y="3"/>
                        <a:pt x="90" y="3"/>
                        <a:pt x="96" y="3"/>
                      </a:cubicBezTo>
                      <a:cubicBezTo>
                        <a:pt x="100" y="2"/>
                        <a:pt x="104" y="1"/>
                        <a:pt x="108" y="0"/>
                      </a:cubicBezTo>
                      <a:cubicBezTo>
                        <a:pt x="108" y="3"/>
                        <a:pt x="109" y="5"/>
                        <a:pt x="111" y="8"/>
                      </a:cubicBezTo>
                      <a:cubicBezTo>
                        <a:pt x="114" y="15"/>
                        <a:pt x="110" y="16"/>
                        <a:pt x="108"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1" name="Freeform 263"/>
                <p:cNvSpPr/>
                <p:nvPr/>
              </p:nvSpPr>
              <p:spPr bwMode="auto">
                <a:xfrm>
                  <a:off x="2195509" y="4551361"/>
                  <a:ext cx="49212" cy="53975"/>
                </a:xfrm>
                <a:custGeom>
                  <a:avLst/>
                  <a:gdLst/>
                  <a:ahLst/>
                  <a:cxnLst>
                    <a:cxn ang="0">
                      <a:pos x="19" y="6"/>
                    </a:cxn>
                    <a:cxn ang="0">
                      <a:pos x="14" y="12"/>
                    </a:cxn>
                    <a:cxn ang="0">
                      <a:pos x="4" y="21"/>
                    </a:cxn>
                    <a:cxn ang="0">
                      <a:pos x="0" y="15"/>
                    </a:cxn>
                    <a:cxn ang="0">
                      <a:pos x="0" y="15"/>
                    </a:cxn>
                    <a:cxn ang="0">
                      <a:pos x="8" y="6"/>
                    </a:cxn>
                    <a:cxn ang="0">
                      <a:pos x="15" y="2"/>
                    </a:cxn>
                    <a:cxn ang="0">
                      <a:pos x="19" y="6"/>
                    </a:cxn>
                  </a:cxnLst>
                  <a:rect l="0" t="0" r="r" b="b"/>
                  <a:pathLst>
                    <a:path w="19" h="21">
                      <a:moveTo>
                        <a:pt x="19" y="6"/>
                      </a:moveTo>
                      <a:cubicBezTo>
                        <a:pt x="17" y="7"/>
                        <a:pt x="16" y="9"/>
                        <a:pt x="14" y="12"/>
                      </a:cubicBezTo>
                      <a:cubicBezTo>
                        <a:pt x="12" y="15"/>
                        <a:pt x="8" y="18"/>
                        <a:pt x="4" y="21"/>
                      </a:cubicBezTo>
                      <a:cubicBezTo>
                        <a:pt x="3" y="19"/>
                        <a:pt x="2" y="17"/>
                        <a:pt x="0" y="15"/>
                      </a:cubicBezTo>
                      <a:cubicBezTo>
                        <a:pt x="0" y="15"/>
                        <a:pt x="0" y="15"/>
                        <a:pt x="0" y="15"/>
                      </a:cubicBezTo>
                      <a:cubicBezTo>
                        <a:pt x="3" y="13"/>
                        <a:pt x="6" y="10"/>
                        <a:pt x="8" y="6"/>
                      </a:cubicBezTo>
                      <a:cubicBezTo>
                        <a:pt x="10" y="3"/>
                        <a:pt x="11" y="0"/>
                        <a:pt x="15" y="2"/>
                      </a:cubicBezTo>
                      <a:cubicBezTo>
                        <a:pt x="17" y="3"/>
                        <a:pt x="18" y="4"/>
                        <a:pt x="19"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2" name="Freeform 264"/>
                <p:cNvSpPr/>
                <p:nvPr/>
              </p:nvSpPr>
              <p:spPr bwMode="auto">
                <a:xfrm>
                  <a:off x="3079745" y="4186236"/>
                  <a:ext cx="285750" cy="385762"/>
                </a:xfrm>
                <a:custGeom>
                  <a:avLst/>
                  <a:gdLst/>
                  <a:ahLst/>
                  <a:cxnLst>
                    <a:cxn ang="0">
                      <a:pos x="98" y="58"/>
                    </a:cxn>
                    <a:cxn ang="0">
                      <a:pos x="102" y="86"/>
                    </a:cxn>
                    <a:cxn ang="0">
                      <a:pos x="105" y="100"/>
                    </a:cxn>
                    <a:cxn ang="0">
                      <a:pos x="105" y="100"/>
                    </a:cxn>
                    <a:cxn ang="0">
                      <a:pos x="93" y="116"/>
                    </a:cxn>
                    <a:cxn ang="0">
                      <a:pos x="76" y="141"/>
                    </a:cxn>
                    <a:cxn ang="0">
                      <a:pos x="72" y="147"/>
                    </a:cxn>
                    <a:cxn ang="0">
                      <a:pos x="36" y="114"/>
                    </a:cxn>
                    <a:cxn ang="0">
                      <a:pos x="2" y="95"/>
                    </a:cxn>
                    <a:cxn ang="0">
                      <a:pos x="5" y="87"/>
                    </a:cxn>
                    <a:cxn ang="0">
                      <a:pos x="5" y="72"/>
                    </a:cxn>
                    <a:cxn ang="0">
                      <a:pos x="0" y="70"/>
                    </a:cxn>
                    <a:cxn ang="0">
                      <a:pos x="3" y="63"/>
                    </a:cxn>
                    <a:cxn ang="0">
                      <a:pos x="8" y="41"/>
                    </a:cxn>
                    <a:cxn ang="0">
                      <a:pos x="0" y="18"/>
                    </a:cxn>
                    <a:cxn ang="0">
                      <a:pos x="1" y="6"/>
                    </a:cxn>
                    <a:cxn ang="0">
                      <a:pos x="22" y="1"/>
                    </a:cxn>
                    <a:cxn ang="0">
                      <a:pos x="22" y="1"/>
                    </a:cxn>
                    <a:cxn ang="0">
                      <a:pos x="55" y="14"/>
                    </a:cxn>
                    <a:cxn ang="0">
                      <a:pos x="78" y="20"/>
                    </a:cxn>
                    <a:cxn ang="0">
                      <a:pos x="99" y="13"/>
                    </a:cxn>
                    <a:cxn ang="0">
                      <a:pos x="109" y="12"/>
                    </a:cxn>
                    <a:cxn ang="0">
                      <a:pos x="109" y="15"/>
                    </a:cxn>
                    <a:cxn ang="0">
                      <a:pos x="105" y="31"/>
                    </a:cxn>
                    <a:cxn ang="0">
                      <a:pos x="98" y="58"/>
                    </a:cxn>
                  </a:cxnLst>
                  <a:rect l="0" t="0" r="r" b="b"/>
                  <a:pathLst>
                    <a:path w="109" h="147">
                      <a:moveTo>
                        <a:pt x="98" y="58"/>
                      </a:moveTo>
                      <a:cubicBezTo>
                        <a:pt x="97" y="68"/>
                        <a:pt x="100" y="76"/>
                        <a:pt x="102" y="86"/>
                      </a:cubicBezTo>
                      <a:cubicBezTo>
                        <a:pt x="103" y="91"/>
                        <a:pt x="103" y="96"/>
                        <a:pt x="105" y="100"/>
                      </a:cubicBezTo>
                      <a:cubicBezTo>
                        <a:pt x="105" y="100"/>
                        <a:pt x="105" y="100"/>
                        <a:pt x="105" y="100"/>
                      </a:cubicBezTo>
                      <a:cubicBezTo>
                        <a:pt x="101" y="105"/>
                        <a:pt x="98" y="111"/>
                        <a:pt x="93" y="116"/>
                      </a:cubicBezTo>
                      <a:cubicBezTo>
                        <a:pt x="87" y="124"/>
                        <a:pt x="81" y="133"/>
                        <a:pt x="76" y="141"/>
                      </a:cubicBezTo>
                      <a:cubicBezTo>
                        <a:pt x="74" y="143"/>
                        <a:pt x="73" y="145"/>
                        <a:pt x="72" y="147"/>
                      </a:cubicBezTo>
                      <a:cubicBezTo>
                        <a:pt x="59" y="138"/>
                        <a:pt x="47" y="125"/>
                        <a:pt x="36" y="114"/>
                      </a:cubicBezTo>
                      <a:cubicBezTo>
                        <a:pt x="27" y="105"/>
                        <a:pt x="14" y="99"/>
                        <a:pt x="2" y="95"/>
                      </a:cubicBezTo>
                      <a:cubicBezTo>
                        <a:pt x="3" y="92"/>
                        <a:pt x="4" y="90"/>
                        <a:pt x="5" y="87"/>
                      </a:cubicBezTo>
                      <a:cubicBezTo>
                        <a:pt x="7" y="83"/>
                        <a:pt x="9" y="76"/>
                        <a:pt x="5" y="72"/>
                      </a:cubicBezTo>
                      <a:cubicBezTo>
                        <a:pt x="3" y="71"/>
                        <a:pt x="2" y="71"/>
                        <a:pt x="0" y="70"/>
                      </a:cubicBezTo>
                      <a:cubicBezTo>
                        <a:pt x="1" y="68"/>
                        <a:pt x="2" y="65"/>
                        <a:pt x="3" y="63"/>
                      </a:cubicBezTo>
                      <a:cubicBezTo>
                        <a:pt x="6" y="56"/>
                        <a:pt x="8" y="49"/>
                        <a:pt x="8" y="41"/>
                      </a:cubicBezTo>
                      <a:cubicBezTo>
                        <a:pt x="7" y="32"/>
                        <a:pt x="0" y="27"/>
                        <a:pt x="0" y="18"/>
                      </a:cubicBezTo>
                      <a:cubicBezTo>
                        <a:pt x="1" y="14"/>
                        <a:pt x="1" y="10"/>
                        <a:pt x="1" y="6"/>
                      </a:cubicBezTo>
                      <a:cubicBezTo>
                        <a:pt x="8" y="3"/>
                        <a:pt x="15" y="0"/>
                        <a:pt x="22" y="1"/>
                      </a:cubicBezTo>
                      <a:cubicBezTo>
                        <a:pt x="22" y="1"/>
                        <a:pt x="22" y="1"/>
                        <a:pt x="22" y="1"/>
                      </a:cubicBezTo>
                      <a:cubicBezTo>
                        <a:pt x="33" y="2"/>
                        <a:pt x="43" y="11"/>
                        <a:pt x="55" y="14"/>
                      </a:cubicBezTo>
                      <a:cubicBezTo>
                        <a:pt x="62" y="17"/>
                        <a:pt x="70" y="23"/>
                        <a:pt x="78" y="20"/>
                      </a:cubicBezTo>
                      <a:cubicBezTo>
                        <a:pt x="85" y="18"/>
                        <a:pt x="91" y="14"/>
                        <a:pt x="99" y="13"/>
                      </a:cubicBezTo>
                      <a:cubicBezTo>
                        <a:pt x="102" y="12"/>
                        <a:pt x="106" y="12"/>
                        <a:pt x="109" y="12"/>
                      </a:cubicBezTo>
                      <a:cubicBezTo>
                        <a:pt x="109" y="13"/>
                        <a:pt x="109" y="15"/>
                        <a:pt x="109" y="15"/>
                      </a:cubicBezTo>
                      <a:cubicBezTo>
                        <a:pt x="109" y="21"/>
                        <a:pt x="107" y="25"/>
                        <a:pt x="105" y="31"/>
                      </a:cubicBezTo>
                      <a:cubicBezTo>
                        <a:pt x="101" y="39"/>
                        <a:pt x="98" y="48"/>
                        <a:pt x="98" y="5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3" name="Freeform 265"/>
                <p:cNvSpPr/>
                <p:nvPr/>
              </p:nvSpPr>
              <p:spPr bwMode="auto">
                <a:xfrm>
                  <a:off x="2870195" y="4484686"/>
                  <a:ext cx="65087" cy="63500"/>
                </a:xfrm>
                <a:custGeom>
                  <a:avLst/>
                  <a:gdLst/>
                  <a:ahLst/>
                  <a:cxnLst>
                    <a:cxn ang="0">
                      <a:pos x="22" y="23"/>
                    </a:cxn>
                    <a:cxn ang="0">
                      <a:pos x="10" y="21"/>
                    </a:cxn>
                    <a:cxn ang="0">
                      <a:pos x="6" y="15"/>
                    </a:cxn>
                    <a:cxn ang="0">
                      <a:pos x="2" y="18"/>
                    </a:cxn>
                    <a:cxn ang="0">
                      <a:pos x="2" y="18"/>
                    </a:cxn>
                    <a:cxn ang="0">
                      <a:pos x="0" y="10"/>
                    </a:cxn>
                    <a:cxn ang="0">
                      <a:pos x="0" y="8"/>
                    </a:cxn>
                    <a:cxn ang="0">
                      <a:pos x="5" y="6"/>
                    </a:cxn>
                    <a:cxn ang="0">
                      <a:pos x="23" y="0"/>
                    </a:cxn>
                    <a:cxn ang="0">
                      <a:pos x="23" y="2"/>
                    </a:cxn>
                    <a:cxn ang="0">
                      <a:pos x="22" y="23"/>
                    </a:cxn>
                  </a:cxnLst>
                  <a:rect l="0" t="0" r="r" b="b"/>
                  <a:pathLst>
                    <a:path w="25" h="24">
                      <a:moveTo>
                        <a:pt x="22" y="23"/>
                      </a:moveTo>
                      <a:cubicBezTo>
                        <a:pt x="21" y="24"/>
                        <a:pt x="15" y="22"/>
                        <a:pt x="10" y="21"/>
                      </a:cubicBezTo>
                      <a:cubicBezTo>
                        <a:pt x="10" y="18"/>
                        <a:pt x="9" y="16"/>
                        <a:pt x="6" y="15"/>
                      </a:cubicBezTo>
                      <a:cubicBezTo>
                        <a:pt x="2" y="18"/>
                        <a:pt x="2" y="18"/>
                        <a:pt x="2" y="18"/>
                      </a:cubicBezTo>
                      <a:cubicBezTo>
                        <a:pt x="2" y="18"/>
                        <a:pt x="2" y="18"/>
                        <a:pt x="2" y="18"/>
                      </a:cubicBezTo>
                      <a:cubicBezTo>
                        <a:pt x="1" y="15"/>
                        <a:pt x="0" y="12"/>
                        <a:pt x="0" y="10"/>
                      </a:cubicBezTo>
                      <a:cubicBezTo>
                        <a:pt x="0" y="9"/>
                        <a:pt x="0" y="8"/>
                        <a:pt x="0" y="8"/>
                      </a:cubicBezTo>
                      <a:cubicBezTo>
                        <a:pt x="1" y="7"/>
                        <a:pt x="3" y="6"/>
                        <a:pt x="5" y="6"/>
                      </a:cubicBezTo>
                      <a:cubicBezTo>
                        <a:pt x="14" y="5"/>
                        <a:pt x="18" y="1"/>
                        <a:pt x="23" y="0"/>
                      </a:cubicBezTo>
                      <a:cubicBezTo>
                        <a:pt x="23" y="0"/>
                        <a:pt x="23" y="1"/>
                        <a:pt x="23" y="2"/>
                      </a:cubicBezTo>
                      <a:cubicBezTo>
                        <a:pt x="23" y="8"/>
                        <a:pt x="25" y="18"/>
                        <a:pt x="22"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4" name="Freeform 266"/>
                <p:cNvSpPr/>
                <p:nvPr/>
              </p:nvSpPr>
              <p:spPr bwMode="auto">
                <a:xfrm>
                  <a:off x="2205034" y="4170361"/>
                  <a:ext cx="757236" cy="747712"/>
                </a:xfrm>
                <a:custGeom>
                  <a:avLst/>
                  <a:gdLst/>
                  <a:ahLst/>
                  <a:cxnLst>
                    <a:cxn ang="0">
                      <a:pos x="268" y="73"/>
                    </a:cxn>
                    <a:cxn ang="0">
                      <a:pos x="256" y="106"/>
                    </a:cxn>
                    <a:cxn ang="0">
                      <a:pos x="253" y="130"/>
                    </a:cxn>
                    <a:cxn ang="0">
                      <a:pos x="255" y="138"/>
                    </a:cxn>
                    <a:cxn ang="0">
                      <a:pos x="272" y="205"/>
                    </a:cxn>
                    <a:cxn ang="0">
                      <a:pos x="248" y="220"/>
                    </a:cxn>
                    <a:cxn ang="0">
                      <a:pos x="253" y="267"/>
                    </a:cxn>
                    <a:cxn ang="0">
                      <a:pos x="265" y="268"/>
                    </a:cxn>
                    <a:cxn ang="0">
                      <a:pos x="249" y="282"/>
                    </a:cxn>
                    <a:cxn ang="0">
                      <a:pos x="225" y="258"/>
                    </a:cxn>
                    <a:cxn ang="0">
                      <a:pos x="198" y="252"/>
                    </a:cxn>
                    <a:cxn ang="0">
                      <a:pos x="183" y="250"/>
                    </a:cxn>
                    <a:cxn ang="0">
                      <a:pos x="152" y="235"/>
                    </a:cxn>
                    <a:cxn ang="0">
                      <a:pos x="145" y="220"/>
                    </a:cxn>
                    <a:cxn ang="0">
                      <a:pos x="147" y="199"/>
                    </a:cxn>
                    <a:cxn ang="0">
                      <a:pos x="127" y="187"/>
                    </a:cxn>
                    <a:cxn ang="0">
                      <a:pos x="105" y="199"/>
                    </a:cxn>
                    <a:cxn ang="0">
                      <a:pos x="69" y="182"/>
                    </a:cxn>
                    <a:cxn ang="0">
                      <a:pos x="65" y="170"/>
                    </a:cxn>
                    <a:cxn ang="0">
                      <a:pos x="18" y="170"/>
                    </a:cxn>
                    <a:cxn ang="0">
                      <a:pos x="0" y="166"/>
                    </a:cxn>
                    <a:cxn ang="0">
                      <a:pos x="15" y="151"/>
                    </a:cxn>
                    <a:cxn ang="0">
                      <a:pos x="30" y="157"/>
                    </a:cxn>
                    <a:cxn ang="0">
                      <a:pos x="68" y="142"/>
                    </a:cxn>
                    <a:cxn ang="0">
                      <a:pos x="61" y="113"/>
                    </a:cxn>
                    <a:cxn ang="0">
                      <a:pos x="80" y="91"/>
                    </a:cxn>
                    <a:cxn ang="0">
                      <a:pos x="92" y="48"/>
                    </a:cxn>
                    <a:cxn ang="0">
                      <a:pos x="92" y="25"/>
                    </a:cxn>
                    <a:cxn ang="0">
                      <a:pos x="102" y="15"/>
                    </a:cxn>
                    <a:cxn ang="0">
                      <a:pos x="126" y="13"/>
                    </a:cxn>
                    <a:cxn ang="0">
                      <a:pos x="167" y="11"/>
                    </a:cxn>
                    <a:cxn ang="0">
                      <a:pos x="197" y="4"/>
                    </a:cxn>
                    <a:cxn ang="0">
                      <a:pos x="222" y="3"/>
                    </a:cxn>
                    <a:cxn ang="0">
                      <a:pos x="244" y="14"/>
                    </a:cxn>
                    <a:cxn ang="0">
                      <a:pos x="272" y="20"/>
                    </a:cxn>
                    <a:cxn ang="0">
                      <a:pos x="281" y="31"/>
                    </a:cxn>
                    <a:cxn ang="0">
                      <a:pos x="287" y="52"/>
                    </a:cxn>
                  </a:cxnLst>
                  <a:rect l="0" t="0" r="r" b="b"/>
                  <a:pathLst>
                    <a:path w="288" h="285">
                      <a:moveTo>
                        <a:pt x="287" y="52"/>
                      </a:moveTo>
                      <a:cubicBezTo>
                        <a:pt x="285" y="61"/>
                        <a:pt x="273" y="66"/>
                        <a:pt x="268" y="73"/>
                      </a:cubicBezTo>
                      <a:cubicBezTo>
                        <a:pt x="262" y="82"/>
                        <a:pt x="263" y="92"/>
                        <a:pt x="258" y="102"/>
                      </a:cubicBezTo>
                      <a:cubicBezTo>
                        <a:pt x="257" y="103"/>
                        <a:pt x="256" y="105"/>
                        <a:pt x="256" y="106"/>
                      </a:cubicBezTo>
                      <a:cubicBezTo>
                        <a:pt x="253" y="113"/>
                        <a:pt x="251" y="120"/>
                        <a:pt x="253" y="128"/>
                      </a:cubicBezTo>
                      <a:cubicBezTo>
                        <a:pt x="253" y="128"/>
                        <a:pt x="253" y="129"/>
                        <a:pt x="253" y="130"/>
                      </a:cubicBezTo>
                      <a:cubicBezTo>
                        <a:pt x="253" y="132"/>
                        <a:pt x="254" y="135"/>
                        <a:pt x="255" y="138"/>
                      </a:cubicBezTo>
                      <a:cubicBezTo>
                        <a:pt x="255" y="138"/>
                        <a:pt x="255" y="138"/>
                        <a:pt x="255" y="138"/>
                      </a:cubicBezTo>
                      <a:cubicBezTo>
                        <a:pt x="255" y="151"/>
                        <a:pt x="256" y="165"/>
                        <a:pt x="259" y="176"/>
                      </a:cubicBezTo>
                      <a:cubicBezTo>
                        <a:pt x="261" y="184"/>
                        <a:pt x="265" y="196"/>
                        <a:pt x="272" y="205"/>
                      </a:cubicBezTo>
                      <a:cubicBezTo>
                        <a:pt x="272" y="205"/>
                        <a:pt x="272" y="205"/>
                        <a:pt x="271" y="205"/>
                      </a:cubicBezTo>
                      <a:cubicBezTo>
                        <a:pt x="261" y="207"/>
                        <a:pt x="252" y="210"/>
                        <a:pt x="248" y="220"/>
                      </a:cubicBezTo>
                      <a:cubicBezTo>
                        <a:pt x="243" y="229"/>
                        <a:pt x="243" y="242"/>
                        <a:pt x="245" y="252"/>
                      </a:cubicBezTo>
                      <a:cubicBezTo>
                        <a:pt x="247" y="256"/>
                        <a:pt x="248" y="267"/>
                        <a:pt x="253" y="267"/>
                      </a:cubicBezTo>
                      <a:cubicBezTo>
                        <a:pt x="259" y="266"/>
                        <a:pt x="261" y="271"/>
                        <a:pt x="264" y="267"/>
                      </a:cubicBezTo>
                      <a:cubicBezTo>
                        <a:pt x="264" y="269"/>
                        <a:pt x="265" y="266"/>
                        <a:pt x="265" y="268"/>
                      </a:cubicBezTo>
                      <a:cubicBezTo>
                        <a:pt x="265" y="271"/>
                        <a:pt x="267" y="280"/>
                        <a:pt x="265" y="282"/>
                      </a:cubicBezTo>
                      <a:cubicBezTo>
                        <a:pt x="263" y="285"/>
                        <a:pt x="252" y="284"/>
                        <a:pt x="249" y="282"/>
                      </a:cubicBezTo>
                      <a:cubicBezTo>
                        <a:pt x="245" y="280"/>
                        <a:pt x="242" y="274"/>
                        <a:pt x="238" y="271"/>
                      </a:cubicBezTo>
                      <a:cubicBezTo>
                        <a:pt x="235" y="267"/>
                        <a:pt x="230" y="259"/>
                        <a:pt x="225" y="258"/>
                      </a:cubicBezTo>
                      <a:cubicBezTo>
                        <a:pt x="220" y="258"/>
                        <a:pt x="216" y="262"/>
                        <a:pt x="210" y="261"/>
                      </a:cubicBezTo>
                      <a:cubicBezTo>
                        <a:pt x="203" y="260"/>
                        <a:pt x="205" y="253"/>
                        <a:pt x="198" y="252"/>
                      </a:cubicBezTo>
                      <a:cubicBezTo>
                        <a:pt x="195" y="251"/>
                        <a:pt x="189" y="251"/>
                        <a:pt x="183" y="252"/>
                      </a:cubicBezTo>
                      <a:cubicBezTo>
                        <a:pt x="183" y="251"/>
                        <a:pt x="183" y="251"/>
                        <a:pt x="183" y="250"/>
                      </a:cubicBezTo>
                      <a:cubicBezTo>
                        <a:pt x="177" y="237"/>
                        <a:pt x="158" y="251"/>
                        <a:pt x="150" y="251"/>
                      </a:cubicBezTo>
                      <a:cubicBezTo>
                        <a:pt x="149" y="245"/>
                        <a:pt x="151" y="241"/>
                        <a:pt x="152" y="235"/>
                      </a:cubicBezTo>
                      <a:cubicBezTo>
                        <a:pt x="152" y="231"/>
                        <a:pt x="153" y="231"/>
                        <a:pt x="151" y="228"/>
                      </a:cubicBezTo>
                      <a:cubicBezTo>
                        <a:pt x="149" y="225"/>
                        <a:pt x="146" y="223"/>
                        <a:pt x="145" y="220"/>
                      </a:cubicBezTo>
                      <a:cubicBezTo>
                        <a:pt x="143" y="216"/>
                        <a:pt x="147" y="212"/>
                        <a:pt x="147" y="207"/>
                      </a:cubicBezTo>
                      <a:cubicBezTo>
                        <a:pt x="147" y="204"/>
                        <a:pt x="147" y="202"/>
                        <a:pt x="147" y="199"/>
                      </a:cubicBezTo>
                      <a:cubicBezTo>
                        <a:pt x="147" y="195"/>
                        <a:pt x="148" y="195"/>
                        <a:pt x="145" y="192"/>
                      </a:cubicBezTo>
                      <a:cubicBezTo>
                        <a:pt x="141" y="189"/>
                        <a:pt x="132" y="188"/>
                        <a:pt x="127" y="187"/>
                      </a:cubicBezTo>
                      <a:cubicBezTo>
                        <a:pt x="123" y="185"/>
                        <a:pt x="117" y="182"/>
                        <a:pt x="112" y="185"/>
                      </a:cubicBezTo>
                      <a:cubicBezTo>
                        <a:pt x="107" y="188"/>
                        <a:pt x="113" y="196"/>
                        <a:pt x="105" y="199"/>
                      </a:cubicBezTo>
                      <a:cubicBezTo>
                        <a:pt x="101" y="201"/>
                        <a:pt x="93" y="203"/>
                        <a:pt x="89" y="203"/>
                      </a:cubicBezTo>
                      <a:cubicBezTo>
                        <a:pt x="78" y="205"/>
                        <a:pt x="69" y="191"/>
                        <a:pt x="69" y="182"/>
                      </a:cubicBezTo>
                      <a:cubicBezTo>
                        <a:pt x="69" y="179"/>
                        <a:pt x="69" y="177"/>
                        <a:pt x="69" y="174"/>
                      </a:cubicBezTo>
                      <a:cubicBezTo>
                        <a:pt x="68" y="170"/>
                        <a:pt x="69" y="171"/>
                        <a:pt x="65" y="170"/>
                      </a:cubicBezTo>
                      <a:cubicBezTo>
                        <a:pt x="60" y="169"/>
                        <a:pt x="54" y="168"/>
                        <a:pt x="48" y="168"/>
                      </a:cubicBezTo>
                      <a:cubicBezTo>
                        <a:pt x="38" y="167"/>
                        <a:pt x="28" y="170"/>
                        <a:pt x="18" y="170"/>
                      </a:cubicBezTo>
                      <a:cubicBezTo>
                        <a:pt x="12" y="170"/>
                        <a:pt x="9" y="171"/>
                        <a:pt x="5" y="172"/>
                      </a:cubicBezTo>
                      <a:cubicBezTo>
                        <a:pt x="3" y="170"/>
                        <a:pt x="2" y="168"/>
                        <a:pt x="0" y="166"/>
                      </a:cubicBezTo>
                      <a:cubicBezTo>
                        <a:pt x="4" y="163"/>
                        <a:pt x="8" y="160"/>
                        <a:pt x="10" y="157"/>
                      </a:cubicBezTo>
                      <a:cubicBezTo>
                        <a:pt x="12" y="154"/>
                        <a:pt x="13" y="152"/>
                        <a:pt x="15" y="151"/>
                      </a:cubicBezTo>
                      <a:cubicBezTo>
                        <a:pt x="17" y="150"/>
                        <a:pt x="18" y="150"/>
                        <a:pt x="21" y="150"/>
                      </a:cubicBezTo>
                      <a:cubicBezTo>
                        <a:pt x="26" y="149"/>
                        <a:pt x="31" y="150"/>
                        <a:pt x="30" y="157"/>
                      </a:cubicBezTo>
                      <a:cubicBezTo>
                        <a:pt x="39" y="158"/>
                        <a:pt x="46" y="154"/>
                        <a:pt x="53" y="150"/>
                      </a:cubicBezTo>
                      <a:cubicBezTo>
                        <a:pt x="57" y="148"/>
                        <a:pt x="66" y="146"/>
                        <a:pt x="68" y="142"/>
                      </a:cubicBezTo>
                      <a:cubicBezTo>
                        <a:pt x="70" y="138"/>
                        <a:pt x="66" y="132"/>
                        <a:pt x="65" y="128"/>
                      </a:cubicBezTo>
                      <a:cubicBezTo>
                        <a:pt x="63" y="123"/>
                        <a:pt x="61" y="119"/>
                        <a:pt x="61" y="113"/>
                      </a:cubicBezTo>
                      <a:cubicBezTo>
                        <a:pt x="62" y="107"/>
                        <a:pt x="65" y="105"/>
                        <a:pt x="69" y="102"/>
                      </a:cubicBezTo>
                      <a:cubicBezTo>
                        <a:pt x="74" y="98"/>
                        <a:pt x="77" y="96"/>
                        <a:pt x="80" y="91"/>
                      </a:cubicBezTo>
                      <a:cubicBezTo>
                        <a:pt x="82" y="87"/>
                        <a:pt x="84" y="82"/>
                        <a:pt x="85" y="76"/>
                      </a:cubicBezTo>
                      <a:cubicBezTo>
                        <a:pt x="87" y="67"/>
                        <a:pt x="88" y="58"/>
                        <a:pt x="92" y="48"/>
                      </a:cubicBezTo>
                      <a:cubicBezTo>
                        <a:pt x="94" y="41"/>
                        <a:pt x="98" y="40"/>
                        <a:pt x="95" y="33"/>
                      </a:cubicBezTo>
                      <a:cubicBezTo>
                        <a:pt x="93" y="30"/>
                        <a:pt x="92" y="28"/>
                        <a:pt x="92" y="25"/>
                      </a:cubicBezTo>
                      <a:cubicBezTo>
                        <a:pt x="93" y="25"/>
                        <a:pt x="94" y="25"/>
                        <a:pt x="96" y="24"/>
                      </a:cubicBezTo>
                      <a:cubicBezTo>
                        <a:pt x="103" y="23"/>
                        <a:pt x="101" y="21"/>
                        <a:pt x="102" y="15"/>
                      </a:cubicBezTo>
                      <a:cubicBezTo>
                        <a:pt x="103" y="12"/>
                        <a:pt x="108" y="5"/>
                        <a:pt x="111" y="4"/>
                      </a:cubicBezTo>
                      <a:cubicBezTo>
                        <a:pt x="117" y="2"/>
                        <a:pt x="122" y="10"/>
                        <a:pt x="126" y="13"/>
                      </a:cubicBezTo>
                      <a:cubicBezTo>
                        <a:pt x="133" y="18"/>
                        <a:pt x="146" y="25"/>
                        <a:pt x="154" y="20"/>
                      </a:cubicBezTo>
                      <a:cubicBezTo>
                        <a:pt x="158" y="17"/>
                        <a:pt x="162" y="12"/>
                        <a:pt x="167" y="11"/>
                      </a:cubicBezTo>
                      <a:cubicBezTo>
                        <a:pt x="173" y="10"/>
                        <a:pt x="174" y="13"/>
                        <a:pt x="180" y="8"/>
                      </a:cubicBezTo>
                      <a:cubicBezTo>
                        <a:pt x="185" y="4"/>
                        <a:pt x="191" y="6"/>
                        <a:pt x="197" y="4"/>
                      </a:cubicBezTo>
                      <a:cubicBezTo>
                        <a:pt x="203" y="4"/>
                        <a:pt x="208" y="0"/>
                        <a:pt x="214" y="1"/>
                      </a:cubicBezTo>
                      <a:cubicBezTo>
                        <a:pt x="217" y="1"/>
                        <a:pt x="219" y="2"/>
                        <a:pt x="222" y="3"/>
                      </a:cubicBezTo>
                      <a:cubicBezTo>
                        <a:pt x="225" y="5"/>
                        <a:pt x="228" y="6"/>
                        <a:pt x="231" y="7"/>
                      </a:cubicBezTo>
                      <a:cubicBezTo>
                        <a:pt x="236" y="9"/>
                        <a:pt x="240" y="13"/>
                        <a:pt x="244" y="14"/>
                      </a:cubicBezTo>
                      <a:cubicBezTo>
                        <a:pt x="248" y="16"/>
                        <a:pt x="253" y="13"/>
                        <a:pt x="257" y="13"/>
                      </a:cubicBezTo>
                      <a:cubicBezTo>
                        <a:pt x="265" y="13"/>
                        <a:pt x="267" y="15"/>
                        <a:pt x="272" y="20"/>
                      </a:cubicBezTo>
                      <a:cubicBezTo>
                        <a:pt x="274" y="22"/>
                        <a:pt x="277" y="23"/>
                        <a:pt x="278" y="24"/>
                      </a:cubicBezTo>
                      <a:cubicBezTo>
                        <a:pt x="279" y="26"/>
                        <a:pt x="280" y="31"/>
                        <a:pt x="281" y="31"/>
                      </a:cubicBezTo>
                      <a:cubicBezTo>
                        <a:pt x="281" y="33"/>
                        <a:pt x="281" y="35"/>
                        <a:pt x="282" y="37"/>
                      </a:cubicBezTo>
                      <a:cubicBezTo>
                        <a:pt x="283" y="42"/>
                        <a:pt x="288" y="46"/>
                        <a:pt x="287"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5" name="Freeform 267"/>
                <p:cNvSpPr/>
                <p:nvPr/>
              </p:nvSpPr>
              <p:spPr bwMode="auto">
                <a:xfrm>
                  <a:off x="2895595" y="4427536"/>
                  <a:ext cx="412749" cy="412750"/>
                </a:xfrm>
                <a:custGeom>
                  <a:avLst/>
                  <a:gdLst/>
                  <a:ahLst/>
                  <a:cxnLst>
                    <a:cxn ang="0">
                      <a:pos x="157" y="144"/>
                    </a:cxn>
                    <a:cxn ang="0">
                      <a:pos x="157" y="144"/>
                    </a:cxn>
                    <a:cxn ang="0">
                      <a:pos x="114" y="155"/>
                    </a:cxn>
                    <a:cxn ang="0">
                      <a:pos x="83" y="157"/>
                    </a:cxn>
                    <a:cxn ang="0">
                      <a:pos x="80" y="156"/>
                    </a:cxn>
                    <a:cxn ang="0">
                      <a:pos x="79" y="150"/>
                    </a:cxn>
                    <a:cxn ang="0">
                      <a:pos x="78" y="143"/>
                    </a:cxn>
                    <a:cxn ang="0">
                      <a:pos x="68" y="129"/>
                    </a:cxn>
                    <a:cxn ang="0">
                      <a:pos x="53" y="123"/>
                    </a:cxn>
                    <a:cxn ang="0">
                      <a:pos x="48" y="124"/>
                    </a:cxn>
                    <a:cxn ang="0">
                      <a:pos x="39" y="119"/>
                    </a:cxn>
                    <a:cxn ang="0">
                      <a:pos x="24" y="112"/>
                    </a:cxn>
                    <a:cxn ang="0">
                      <a:pos x="22" y="111"/>
                    </a:cxn>
                    <a:cxn ang="0">
                      <a:pos x="9" y="76"/>
                    </a:cxn>
                    <a:cxn ang="0">
                      <a:pos x="2" y="53"/>
                    </a:cxn>
                    <a:cxn ang="0">
                      <a:pos x="0" y="43"/>
                    </a:cxn>
                    <a:cxn ang="0">
                      <a:pos x="12" y="45"/>
                    </a:cxn>
                    <a:cxn ang="0">
                      <a:pos x="13" y="24"/>
                    </a:cxn>
                    <a:cxn ang="0">
                      <a:pos x="13" y="22"/>
                    </a:cxn>
                    <a:cxn ang="0">
                      <a:pos x="19" y="8"/>
                    </a:cxn>
                    <a:cxn ang="0">
                      <a:pos x="22" y="0"/>
                    </a:cxn>
                    <a:cxn ang="0">
                      <a:pos x="27" y="0"/>
                    </a:cxn>
                    <a:cxn ang="0">
                      <a:pos x="31" y="0"/>
                    </a:cxn>
                    <a:cxn ang="0">
                      <a:pos x="31" y="9"/>
                    </a:cxn>
                    <a:cxn ang="0">
                      <a:pos x="31" y="23"/>
                    </a:cxn>
                    <a:cxn ang="0">
                      <a:pos x="37" y="26"/>
                    </a:cxn>
                    <a:cxn ang="0">
                      <a:pos x="50" y="22"/>
                    </a:cxn>
                    <a:cxn ang="0">
                      <a:pos x="61" y="20"/>
                    </a:cxn>
                    <a:cxn ang="0">
                      <a:pos x="72" y="3"/>
                    </a:cxn>
                    <a:cxn ang="0">
                      <a:pos x="106" y="22"/>
                    </a:cxn>
                    <a:cxn ang="0">
                      <a:pos x="142" y="55"/>
                    </a:cxn>
                    <a:cxn ang="0">
                      <a:pos x="140" y="62"/>
                    </a:cxn>
                    <a:cxn ang="0">
                      <a:pos x="143" y="80"/>
                    </a:cxn>
                    <a:cxn ang="0">
                      <a:pos x="143" y="98"/>
                    </a:cxn>
                    <a:cxn ang="0">
                      <a:pos x="150" y="116"/>
                    </a:cxn>
                    <a:cxn ang="0">
                      <a:pos x="157" y="144"/>
                    </a:cxn>
                  </a:cxnLst>
                  <a:rect l="0" t="0" r="r" b="b"/>
                  <a:pathLst>
                    <a:path w="157" h="157">
                      <a:moveTo>
                        <a:pt x="157" y="144"/>
                      </a:moveTo>
                      <a:cubicBezTo>
                        <a:pt x="157" y="144"/>
                        <a:pt x="157" y="144"/>
                        <a:pt x="157" y="144"/>
                      </a:cubicBezTo>
                      <a:cubicBezTo>
                        <a:pt x="144" y="150"/>
                        <a:pt x="130" y="155"/>
                        <a:pt x="114" y="155"/>
                      </a:cubicBezTo>
                      <a:cubicBezTo>
                        <a:pt x="103" y="155"/>
                        <a:pt x="93" y="156"/>
                        <a:pt x="83" y="157"/>
                      </a:cubicBezTo>
                      <a:cubicBezTo>
                        <a:pt x="81" y="157"/>
                        <a:pt x="81" y="156"/>
                        <a:pt x="80" y="156"/>
                      </a:cubicBezTo>
                      <a:cubicBezTo>
                        <a:pt x="80" y="154"/>
                        <a:pt x="79" y="152"/>
                        <a:pt x="79" y="150"/>
                      </a:cubicBezTo>
                      <a:cubicBezTo>
                        <a:pt x="79" y="148"/>
                        <a:pt x="78" y="145"/>
                        <a:pt x="78" y="143"/>
                      </a:cubicBezTo>
                      <a:cubicBezTo>
                        <a:pt x="72" y="125"/>
                        <a:pt x="69" y="125"/>
                        <a:pt x="68" y="129"/>
                      </a:cubicBezTo>
                      <a:cubicBezTo>
                        <a:pt x="64" y="126"/>
                        <a:pt x="58" y="123"/>
                        <a:pt x="53" y="123"/>
                      </a:cubicBezTo>
                      <a:cubicBezTo>
                        <a:pt x="52" y="123"/>
                        <a:pt x="50" y="123"/>
                        <a:pt x="48" y="124"/>
                      </a:cubicBezTo>
                      <a:cubicBezTo>
                        <a:pt x="46" y="122"/>
                        <a:pt x="43" y="121"/>
                        <a:pt x="39" y="119"/>
                      </a:cubicBezTo>
                      <a:cubicBezTo>
                        <a:pt x="33" y="118"/>
                        <a:pt x="29" y="116"/>
                        <a:pt x="24" y="112"/>
                      </a:cubicBezTo>
                      <a:cubicBezTo>
                        <a:pt x="24" y="112"/>
                        <a:pt x="23" y="111"/>
                        <a:pt x="22" y="111"/>
                      </a:cubicBezTo>
                      <a:cubicBezTo>
                        <a:pt x="20" y="98"/>
                        <a:pt x="12" y="88"/>
                        <a:pt x="9" y="76"/>
                      </a:cubicBezTo>
                      <a:cubicBezTo>
                        <a:pt x="7" y="68"/>
                        <a:pt x="4" y="61"/>
                        <a:pt x="2" y="53"/>
                      </a:cubicBezTo>
                      <a:cubicBezTo>
                        <a:pt x="1" y="50"/>
                        <a:pt x="1" y="47"/>
                        <a:pt x="0" y="43"/>
                      </a:cubicBezTo>
                      <a:cubicBezTo>
                        <a:pt x="5" y="44"/>
                        <a:pt x="11" y="46"/>
                        <a:pt x="12" y="45"/>
                      </a:cubicBezTo>
                      <a:cubicBezTo>
                        <a:pt x="15" y="40"/>
                        <a:pt x="13" y="30"/>
                        <a:pt x="13" y="24"/>
                      </a:cubicBezTo>
                      <a:cubicBezTo>
                        <a:pt x="13" y="23"/>
                        <a:pt x="13" y="22"/>
                        <a:pt x="13" y="22"/>
                      </a:cubicBezTo>
                      <a:cubicBezTo>
                        <a:pt x="14" y="16"/>
                        <a:pt x="16" y="13"/>
                        <a:pt x="19" y="8"/>
                      </a:cubicBezTo>
                      <a:cubicBezTo>
                        <a:pt x="20" y="5"/>
                        <a:pt x="21" y="3"/>
                        <a:pt x="22" y="0"/>
                      </a:cubicBezTo>
                      <a:cubicBezTo>
                        <a:pt x="23" y="0"/>
                        <a:pt x="25" y="0"/>
                        <a:pt x="27" y="0"/>
                      </a:cubicBezTo>
                      <a:cubicBezTo>
                        <a:pt x="29" y="0"/>
                        <a:pt x="30" y="0"/>
                        <a:pt x="31" y="0"/>
                      </a:cubicBezTo>
                      <a:cubicBezTo>
                        <a:pt x="31" y="3"/>
                        <a:pt x="32" y="6"/>
                        <a:pt x="31" y="9"/>
                      </a:cubicBezTo>
                      <a:cubicBezTo>
                        <a:pt x="30" y="12"/>
                        <a:pt x="26" y="20"/>
                        <a:pt x="31" y="23"/>
                      </a:cubicBezTo>
                      <a:cubicBezTo>
                        <a:pt x="37" y="26"/>
                        <a:pt x="37" y="26"/>
                        <a:pt x="37" y="26"/>
                      </a:cubicBezTo>
                      <a:cubicBezTo>
                        <a:pt x="37" y="17"/>
                        <a:pt x="44" y="20"/>
                        <a:pt x="50" y="22"/>
                      </a:cubicBezTo>
                      <a:cubicBezTo>
                        <a:pt x="55" y="25"/>
                        <a:pt x="58" y="25"/>
                        <a:pt x="61" y="20"/>
                      </a:cubicBezTo>
                      <a:cubicBezTo>
                        <a:pt x="65" y="14"/>
                        <a:pt x="69" y="9"/>
                        <a:pt x="72" y="3"/>
                      </a:cubicBezTo>
                      <a:cubicBezTo>
                        <a:pt x="84" y="7"/>
                        <a:pt x="97" y="13"/>
                        <a:pt x="106" y="22"/>
                      </a:cubicBezTo>
                      <a:cubicBezTo>
                        <a:pt x="117" y="33"/>
                        <a:pt x="129" y="46"/>
                        <a:pt x="142" y="55"/>
                      </a:cubicBezTo>
                      <a:cubicBezTo>
                        <a:pt x="141" y="57"/>
                        <a:pt x="141" y="59"/>
                        <a:pt x="140" y="62"/>
                      </a:cubicBezTo>
                      <a:cubicBezTo>
                        <a:pt x="139" y="68"/>
                        <a:pt x="143" y="74"/>
                        <a:pt x="143" y="80"/>
                      </a:cubicBezTo>
                      <a:cubicBezTo>
                        <a:pt x="143" y="86"/>
                        <a:pt x="142" y="92"/>
                        <a:pt x="143" y="98"/>
                      </a:cubicBezTo>
                      <a:cubicBezTo>
                        <a:pt x="144" y="104"/>
                        <a:pt x="148" y="110"/>
                        <a:pt x="150" y="116"/>
                      </a:cubicBezTo>
                      <a:cubicBezTo>
                        <a:pt x="153" y="126"/>
                        <a:pt x="156" y="135"/>
                        <a:pt x="157" y="1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6" name="Freeform 268"/>
                <p:cNvSpPr/>
                <p:nvPr/>
              </p:nvSpPr>
              <p:spPr bwMode="auto">
                <a:xfrm>
                  <a:off x="2181221" y="4608511"/>
                  <a:ext cx="504824" cy="493712"/>
                </a:xfrm>
                <a:custGeom>
                  <a:avLst/>
                  <a:gdLst/>
                  <a:ahLst/>
                  <a:cxnLst>
                    <a:cxn ang="0">
                      <a:pos x="192" y="85"/>
                    </a:cxn>
                    <a:cxn ang="0">
                      <a:pos x="188" y="98"/>
                    </a:cxn>
                    <a:cxn ang="0">
                      <a:pos x="187" y="111"/>
                    </a:cxn>
                    <a:cxn ang="0">
                      <a:pos x="160" y="110"/>
                    </a:cxn>
                    <a:cxn ang="0">
                      <a:pos x="157" y="131"/>
                    </a:cxn>
                    <a:cxn ang="0">
                      <a:pos x="157" y="152"/>
                    </a:cxn>
                    <a:cxn ang="0">
                      <a:pos x="158" y="163"/>
                    </a:cxn>
                    <a:cxn ang="0">
                      <a:pos x="167" y="171"/>
                    </a:cxn>
                    <a:cxn ang="0">
                      <a:pos x="180" y="180"/>
                    </a:cxn>
                    <a:cxn ang="0">
                      <a:pos x="178" y="180"/>
                    </a:cxn>
                    <a:cxn ang="0">
                      <a:pos x="148" y="188"/>
                    </a:cxn>
                    <a:cxn ang="0">
                      <a:pos x="118" y="186"/>
                    </a:cxn>
                    <a:cxn ang="0">
                      <a:pos x="102" y="179"/>
                    </a:cxn>
                    <a:cxn ang="0">
                      <a:pos x="86" y="179"/>
                    </a:cxn>
                    <a:cxn ang="0">
                      <a:pos x="53" y="180"/>
                    </a:cxn>
                    <a:cxn ang="0">
                      <a:pos x="35" y="176"/>
                    </a:cxn>
                    <a:cxn ang="0">
                      <a:pos x="17" y="175"/>
                    </a:cxn>
                    <a:cxn ang="0">
                      <a:pos x="2" y="176"/>
                    </a:cxn>
                    <a:cxn ang="0">
                      <a:pos x="11" y="129"/>
                    </a:cxn>
                    <a:cxn ang="0">
                      <a:pos x="22" y="110"/>
                    </a:cxn>
                    <a:cxn ang="0">
                      <a:pos x="31" y="83"/>
                    </a:cxn>
                    <a:cxn ang="0">
                      <a:pos x="29" y="70"/>
                    </a:cxn>
                    <a:cxn ang="0">
                      <a:pos x="27" y="51"/>
                    </a:cxn>
                    <a:cxn ang="0">
                      <a:pos x="22" y="21"/>
                    </a:cxn>
                    <a:cxn ang="0">
                      <a:pos x="14" y="5"/>
                    </a:cxn>
                    <a:cxn ang="0">
                      <a:pos x="27" y="3"/>
                    </a:cxn>
                    <a:cxn ang="0">
                      <a:pos x="57" y="1"/>
                    </a:cxn>
                    <a:cxn ang="0">
                      <a:pos x="74" y="3"/>
                    </a:cxn>
                    <a:cxn ang="0">
                      <a:pos x="78" y="7"/>
                    </a:cxn>
                    <a:cxn ang="0">
                      <a:pos x="78" y="15"/>
                    </a:cxn>
                    <a:cxn ang="0">
                      <a:pos x="98" y="36"/>
                    </a:cxn>
                    <a:cxn ang="0">
                      <a:pos x="114" y="32"/>
                    </a:cxn>
                    <a:cxn ang="0">
                      <a:pos x="121" y="18"/>
                    </a:cxn>
                    <a:cxn ang="0">
                      <a:pos x="136" y="20"/>
                    </a:cxn>
                    <a:cxn ang="0">
                      <a:pos x="154" y="25"/>
                    </a:cxn>
                    <a:cxn ang="0">
                      <a:pos x="156" y="32"/>
                    </a:cxn>
                    <a:cxn ang="0">
                      <a:pos x="156" y="40"/>
                    </a:cxn>
                    <a:cxn ang="0">
                      <a:pos x="154" y="53"/>
                    </a:cxn>
                    <a:cxn ang="0">
                      <a:pos x="160" y="61"/>
                    </a:cxn>
                    <a:cxn ang="0">
                      <a:pos x="161" y="68"/>
                    </a:cxn>
                    <a:cxn ang="0">
                      <a:pos x="159" y="84"/>
                    </a:cxn>
                    <a:cxn ang="0">
                      <a:pos x="192" y="83"/>
                    </a:cxn>
                    <a:cxn ang="0">
                      <a:pos x="192" y="85"/>
                    </a:cxn>
                  </a:cxnLst>
                  <a:rect l="0" t="0" r="r" b="b"/>
                  <a:pathLst>
                    <a:path w="192" h="188">
                      <a:moveTo>
                        <a:pt x="192" y="85"/>
                      </a:moveTo>
                      <a:cubicBezTo>
                        <a:pt x="192" y="89"/>
                        <a:pt x="189" y="94"/>
                        <a:pt x="188" y="98"/>
                      </a:cubicBezTo>
                      <a:cubicBezTo>
                        <a:pt x="188" y="102"/>
                        <a:pt x="187" y="106"/>
                        <a:pt x="187" y="111"/>
                      </a:cubicBezTo>
                      <a:cubicBezTo>
                        <a:pt x="178" y="111"/>
                        <a:pt x="168" y="109"/>
                        <a:pt x="160" y="110"/>
                      </a:cubicBezTo>
                      <a:cubicBezTo>
                        <a:pt x="160" y="117"/>
                        <a:pt x="158" y="124"/>
                        <a:pt x="157" y="131"/>
                      </a:cubicBezTo>
                      <a:cubicBezTo>
                        <a:pt x="156" y="138"/>
                        <a:pt x="157" y="146"/>
                        <a:pt x="157" y="152"/>
                      </a:cubicBezTo>
                      <a:cubicBezTo>
                        <a:pt x="157" y="156"/>
                        <a:pt x="156" y="160"/>
                        <a:pt x="158" y="163"/>
                      </a:cubicBezTo>
                      <a:cubicBezTo>
                        <a:pt x="160" y="166"/>
                        <a:pt x="165" y="169"/>
                        <a:pt x="167" y="171"/>
                      </a:cubicBezTo>
                      <a:cubicBezTo>
                        <a:pt x="170" y="173"/>
                        <a:pt x="176" y="176"/>
                        <a:pt x="180" y="180"/>
                      </a:cubicBezTo>
                      <a:cubicBezTo>
                        <a:pt x="179" y="180"/>
                        <a:pt x="179" y="180"/>
                        <a:pt x="178" y="180"/>
                      </a:cubicBezTo>
                      <a:cubicBezTo>
                        <a:pt x="168" y="184"/>
                        <a:pt x="159" y="188"/>
                        <a:pt x="148" y="188"/>
                      </a:cubicBezTo>
                      <a:cubicBezTo>
                        <a:pt x="138" y="188"/>
                        <a:pt x="127" y="188"/>
                        <a:pt x="118" y="186"/>
                      </a:cubicBezTo>
                      <a:cubicBezTo>
                        <a:pt x="111" y="185"/>
                        <a:pt x="108" y="181"/>
                        <a:pt x="102" y="179"/>
                      </a:cubicBezTo>
                      <a:cubicBezTo>
                        <a:pt x="98" y="177"/>
                        <a:pt x="91" y="178"/>
                        <a:pt x="86" y="179"/>
                      </a:cubicBezTo>
                      <a:cubicBezTo>
                        <a:pt x="75" y="179"/>
                        <a:pt x="64" y="180"/>
                        <a:pt x="53" y="180"/>
                      </a:cubicBezTo>
                      <a:cubicBezTo>
                        <a:pt x="46" y="180"/>
                        <a:pt x="41" y="178"/>
                        <a:pt x="35" y="176"/>
                      </a:cubicBezTo>
                      <a:cubicBezTo>
                        <a:pt x="29" y="174"/>
                        <a:pt x="23" y="174"/>
                        <a:pt x="17" y="175"/>
                      </a:cubicBezTo>
                      <a:cubicBezTo>
                        <a:pt x="12" y="176"/>
                        <a:pt x="7" y="176"/>
                        <a:pt x="2" y="176"/>
                      </a:cubicBezTo>
                      <a:cubicBezTo>
                        <a:pt x="0" y="161"/>
                        <a:pt x="4" y="145"/>
                        <a:pt x="11" y="129"/>
                      </a:cubicBezTo>
                      <a:cubicBezTo>
                        <a:pt x="15" y="123"/>
                        <a:pt x="17" y="116"/>
                        <a:pt x="22" y="110"/>
                      </a:cubicBezTo>
                      <a:cubicBezTo>
                        <a:pt x="27" y="103"/>
                        <a:pt x="31" y="92"/>
                        <a:pt x="31" y="83"/>
                      </a:cubicBezTo>
                      <a:cubicBezTo>
                        <a:pt x="31" y="79"/>
                        <a:pt x="29" y="74"/>
                        <a:pt x="29" y="70"/>
                      </a:cubicBezTo>
                      <a:cubicBezTo>
                        <a:pt x="27" y="64"/>
                        <a:pt x="28" y="58"/>
                        <a:pt x="27" y="51"/>
                      </a:cubicBezTo>
                      <a:cubicBezTo>
                        <a:pt x="25" y="42"/>
                        <a:pt x="25" y="31"/>
                        <a:pt x="22" y="21"/>
                      </a:cubicBezTo>
                      <a:cubicBezTo>
                        <a:pt x="20" y="15"/>
                        <a:pt x="17" y="10"/>
                        <a:pt x="14" y="5"/>
                      </a:cubicBezTo>
                      <a:cubicBezTo>
                        <a:pt x="18" y="4"/>
                        <a:pt x="21" y="3"/>
                        <a:pt x="27" y="3"/>
                      </a:cubicBezTo>
                      <a:cubicBezTo>
                        <a:pt x="37" y="3"/>
                        <a:pt x="47" y="0"/>
                        <a:pt x="57" y="1"/>
                      </a:cubicBezTo>
                      <a:cubicBezTo>
                        <a:pt x="63" y="1"/>
                        <a:pt x="69" y="2"/>
                        <a:pt x="74" y="3"/>
                      </a:cubicBezTo>
                      <a:cubicBezTo>
                        <a:pt x="78" y="4"/>
                        <a:pt x="77" y="3"/>
                        <a:pt x="78" y="7"/>
                      </a:cubicBezTo>
                      <a:cubicBezTo>
                        <a:pt x="78" y="10"/>
                        <a:pt x="78" y="12"/>
                        <a:pt x="78" y="15"/>
                      </a:cubicBezTo>
                      <a:cubicBezTo>
                        <a:pt x="78" y="24"/>
                        <a:pt x="87" y="38"/>
                        <a:pt x="98" y="36"/>
                      </a:cubicBezTo>
                      <a:cubicBezTo>
                        <a:pt x="102" y="36"/>
                        <a:pt x="110" y="34"/>
                        <a:pt x="114" y="32"/>
                      </a:cubicBezTo>
                      <a:cubicBezTo>
                        <a:pt x="122" y="29"/>
                        <a:pt x="116" y="21"/>
                        <a:pt x="121" y="18"/>
                      </a:cubicBezTo>
                      <a:cubicBezTo>
                        <a:pt x="126" y="15"/>
                        <a:pt x="132" y="18"/>
                        <a:pt x="136" y="20"/>
                      </a:cubicBezTo>
                      <a:cubicBezTo>
                        <a:pt x="141" y="21"/>
                        <a:pt x="150" y="22"/>
                        <a:pt x="154" y="25"/>
                      </a:cubicBezTo>
                      <a:cubicBezTo>
                        <a:pt x="157" y="28"/>
                        <a:pt x="156" y="28"/>
                        <a:pt x="156" y="32"/>
                      </a:cubicBezTo>
                      <a:cubicBezTo>
                        <a:pt x="156" y="35"/>
                        <a:pt x="156" y="37"/>
                        <a:pt x="156" y="40"/>
                      </a:cubicBezTo>
                      <a:cubicBezTo>
                        <a:pt x="156" y="45"/>
                        <a:pt x="152" y="49"/>
                        <a:pt x="154" y="53"/>
                      </a:cubicBezTo>
                      <a:cubicBezTo>
                        <a:pt x="155" y="56"/>
                        <a:pt x="158" y="58"/>
                        <a:pt x="160" y="61"/>
                      </a:cubicBezTo>
                      <a:cubicBezTo>
                        <a:pt x="162" y="64"/>
                        <a:pt x="161" y="64"/>
                        <a:pt x="161" y="68"/>
                      </a:cubicBezTo>
                      <a:cubicBezTo>
                        <a:pt x="160" y="74"/>
                        <a:pt x="158" y="78"/>
                        <a:pt x="159" y="84"/>
                      </a:cubicBezTo>
                      <a:cubicBezTo>
                        <a:pt x="167" y="84"/>
                        <a:pt x="186" y="70"/>
                        <a:pt x="192" y="83"/>
                      </a:cubicBezTo>
                      <a:cubicBezTo>
                        <a:pt x="192" y="84"/>
                        <a:pt x="192" y="84"/>
                        <a:pt x="192" y="8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7" name="Freeform 269"/>
                <p:cNvSpPr/>
                <p:nvPr/>
              </p:nvSpPr>
              <p:spPr bwMode="auto">
                <a:xfrm>
                  <a:off x="2506658" y="5094286"/>
                  <a:ext cx="379412" cy="392112"/>
                </a:xfrm>
                <a:custGeom>
                  <a:avLst/>
                  <a:gdLst/>
                  <a:ahLst/>
                  <a:cxnLst>
                    <a:cxn ang="0">
                      <a:pos x="144" y="69"/>
                    </a:cxn>
                    <a:cxn ang="0">
                      <a:pos x="125" y="78"/>
                    </a:cxn>
                    <a:cxn ang="0">
                      <a:pos x="101" y="103"/>
                    </a:cxn>
                    <a:cxn ang="0">
                      <a:pos x="86" y="127"/>
                    </a:cxn>
                    <a:cxn ang="0">
                      <a:pos x="54" y="125"/>
                    </a:cxn>
                    <a:cxn ang="0">
                      <a:pos x="43" y="134"/>
                    </a:cxn>
                    <a:cxn ang="0">
                      <a:pos x="30" y="143"/>
                    </a:cxn>
                    <a:cxn ang="0">
                      <a:pos x="16" y="148"/>
                    </a:cxn>
                    <a:cxn ang="0">
                      <a:pos x="12" y="134"/>
                    </a:cxn>
                    <a:cxn ang="0">
                      <a:pos x="7" y="119"/>
                    </a:cxn>
                    <a:cxn ang="0">
                      <a:pos x="4" y="106"/>
                    </a:cxn>
                    <a:cxn ang="0">
                      <a:pos x="1" y="73"/>
                    </a:cxn>
                    <a:cxn ang="0">
                      <a:pos x="14" y="67"/>
                    </a:cxn>
                    <a:cxn ang="0">
                      <a:pos x="19" y="67"/>
                    </a:cxn>
                    <a:cxn ang="0">
                      <a:pos x="19" y="58"/>
                    </a:cxn>
                    <a:cxn ang="0">
                      <a:pos x="15" y="27"/>
                    </a:cxn>
                    <a:cxn ang="0">
                      <a:pos x="28" y="8"/>
                    </a:cxn>
                    <a:cxn ang="0">
                      <a:pos x="41" y="6"/>
                    </a:cxn>
                    <a:cxn ang="0">
                      <a:pos x="54" y="10"/>
                    </a:cxn>
                    <a:cxn ang="0">
                      <a:pos x="78" y="2"/>
                    </a:cxn>
                    <a:cxn ang="0">
                      <a:pos x="84" y="0"/>
                    </a:cxn>
                    <a:cxn ang="0">
                      <a:pos x="87" y="14"/>
                    </a:cxn>
                    <a:cxn ang="0">
                      <a:pos x="108" y="36"/>
                    </a:cxn>
                    <a:cxn ang="0">
                      <a:pos x="117" y="52"/>
                    </a:cxn>
                    <a:cxn ang="0">
                      <a:pos x="130" y="63"/>
                    </a:cxn>
                    <a:cxn ang="0">
                      <a:pos x="144" y="69"/>
                    </a:cxn>
                  </a:cxnLst>
                  <a:rect l="0" t="0" r="r" b="b"/>
                  <a:pathLst>
                    <a:path w="144" h="149">
                      <a:moveTo>
                        <a:pt x="144" y="69"/>
                      </a:moveTo>
                      <a:cubicBezTo>
                        <a:pt x="137" y="69"/>
                        <a:pt x="129" y="72"/>
                        <a:pt x="125" y="78"/>
                      </a:cubicBezTo>
                      <a:cubicBezTo>
                        <a:pt x="118" y="88"/>
                        <a:pt x="109" y="94"/>
                        <a:pt x="101" y="103"/>
                      </a:cubicBezTo>
                      <a:cubicBezTo>
                        <a:pt x="95" y="110"/>
                        <a:pt x="94" y="121"/>
                        <a:pt x="86" y="127"/>
                      </a:cubicBezTo>
                      <a:cubicBezTo>
                        <a:pt x="77" y="134"/>
                        <a:pt x="64" y="128"/>
                        <a:pt x="54" y="125"/>
                      </a:cubicBezTo>
                      <a:cubicBezTo>
                        <a:pt x="44" y="121"/>
                        <a:pt x="49" y="127"/>
                        <a:pt x="43" y="134"/>
                      </a:cubicBezTo>
                      <a:cubicBezTo>
                        <a:pt x="40" y="137"/>
                        <a:pt x="35" y="140"/>
                        <a:pt x="30" y="143"/>
                      </a:cubicBezTo>
                      <a:cubicBezTo>
                        <a:pt x="27" y="144"/>
                        <a:pt x="20" y="149"/>
                        <a:pt x="16" y="148"/>
                      </a:cubicBezTo>
                      <a:cubicBezTo>
                        <a:pt x="10" y="146"/>
                        <a:pt x="12" y="139"/>
                        <a:pt x="12" y="134"/>
                      </a:cubicBezTo>
                      <a:cubicBezTo>
                        <a:pt x="12" y="128"/>
                        <a:pt x="10" y="123"/>
                        <a:pt x="7" y="119"/>
                      </a:cubicBezTo>
                      <a:cubicBezTo>
                        <a:pt x="7" y="114"/>
                        <a:pt x="6" y="110"/>
                        <a:pt x="4" y="106"/>
                      </a:cubicBezTo>
                      <a:cubicBezTo>
                        <a:pt x="1" y="95"/>
                        <a:pt x="0" y="84"/>
                        <a:pt x="1" y="73"/>
                      </a:cubicBezTo>
                      <a:cubicBezTo>
                        <a:pt x="2" y="66"/>
                        <a:pt x="7" y="66"/>
                        <a:pt x="14" y="67"/>
                      </a:cubicBezTo>
                      <a:cubicBezTo>
                        <a:pt x="16" y="67"/>
                        <a:pt x="17" y="70"/>
                        <a:pt x="19" y="67"/>
                      </a:cubicBezTo>
                      <a:cubicBezTo>
                        <a:pt x="20" y="66"/>
                        <a:pt x="19" y="60"/>
                        <a:pt x="19" y="58"/>
                      </a:cubicBezTo>
                      <a:cubicBezTo>
                        <a:pt x="18" y="48"/>
                        <a:pt x="15" y="37"/>
                        <a:pt x="15" y="27"/>
                      </a:cubicBezTo>
                      <a:cubicBezTo>
                        <a:pt x="16" y="16"/>
                        <a:pt x="16" y="9"/>
                        <a:pt x="28" y="8"/>
                      </a:cubicBezTo>
                      <a:cubicBezTo>
                        <a:pt x="33" y="7"/>
                        <a:pt x="37" y="6"/>
                        <a:pt x="41" y="6"/>
                      </a:cubicBezTo>
                      <a:cubicBezTo>
                        <a:pt x="46" y="7"/>
                        <a:pt x="49" y="9"/>
                        <a:pt x="54" y="10"/>
                      </a:cubicBezTo>
                      <a:cubicBezTo>
                        <a:pt x="62" y="11"/>
                        <a:pt x="71" y="5"/>
                        <a:pt x="78" y="2"/>
                      </a:cubicBezTo>
                      <a:cubicBezTo>
                        <a:pt x="80" y="1"/>
                        <a:pt x="82" y="1"/>
                        <a:pt x="84" y="0"/>
                      </a:cubicBezTo>
                      <a:cubicBezTo>
                        <a:pt x="84" y="5"/>
                        <a:pt x="84" y="10"/>
                        <a:pt x="87" y="14"/>
                      </a:cubicBezTo>
                      <a:cubicBezTo>
                        <a:pt x="91" y="23"/>
                        <a:pt x="102" y="28"/>
                        <a:pt x="108" y="36"/>
                      </a:cubicBezTo>
                      <a:cubicBezTo>
                        <a:pt x="112" y="41"/>
                        <a:pt x="113" y="47"/>
                        <a:pt x="117" y="52"/>
                      </a:cubicBezTo>
                      <a:cubicBezTo>
                        <a:pt x="120" y="57"/>
                        <a:pt x="125" y="60"/>
                        <a:pt x="130" y="63"/>
                      </a:cubicBezTo>
                      <a:cubicBezTo>
                        <a:pt x="135" y="65"/>
                        <a:pt x="140" y="67"/>
                        <a:pt x="144"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8" name="Freeform 270"/>
                <p:cNvSpPr/>
                <p:nvPr/>
              </p:nvSpPr>
              <p:spPr bwMode="auto">
                <a:xfrm>
                  <a:off x="2187571" y="5065711"/>
                  <a:ext cx="539749" cy="501650"/>
                </a:xfrm>
                <a:custGeom>
                  <a:avLst/>
                  <a:gdLst/>
                  <a:ahLst/>
                  <a:cxnLst>
                    <a:cxn ang="0">
                      <a:pos x="206" y="11"/>
                    </a:cxn>
                    <a:cxn ang="0">
                      <a:pos x="200" y="13"/>
                    </a:cxn>
                    <a:cxn ang="0">
                      <a:pos x="176" y="21"/>
                    </a:cxn>
                    <a:cxn ang="0">
                      <a:pos x="163" y="17"/>
                    </a:cxn>
                    <a:cxn ang="0">
                      <a:pos x="150" y="19"/>
                    </a:cxn>
                    <a:cxn ang="0">
                      <a:pos x="137" y="38"/>
                    </a:cxn>
                    <a:cxn ang="0">
                      <a:pos x="141" y="69"/>
                    </a:cxn>
                    <a:cxn ang="0">
                      <a:pos x="141" y="78"/>
                    </a:cxn>
                    <a:cxn ang="0">
                      <a:pos x="136" y="78"/>
                    </a:cxn>
                    <a:cxn ang="0">
                      <a:pos x="123" y="84"/>
                    </a:cxn>
                    <a:cxn ang="0">
                      <a:pos x="126" y="117"/>
                    </a:cxn>
                    <a:cxn ang="0">
                      <a:pos x="129" y="130"/>
                    </a:cxn>
                    <a:cxn ang="0">
                      <a:pos x="128" y="131"/>
                    </a:cxn>
                    <a:cxn ang="0">
                      <a:pos x="125" y="146"/>
                    </a:cxn>
                    <a:cxn ang="0">
                      <a:pos x="126" y="175"/>
                    </a:cxn>
                    <a:cxn ang="0">
                      <a:pos x="120" y="190"/>
                    </a:cxn>
                    <a:cxn ang="0">
                      <a:pos x="104" y="190"/>
                    </a:cxn>
                    <a:cxn ang="0">
                      <a:pos x="74" y="180"/>
                    </a:cxn>
                    <a:cxn ang="0">
                      <a:pos x="57" y="177"/>
                    </a:cxn>
                    <a:cxn ang="0">
                      <a:pos x="55" y="173"/>
                    </a:cxn>
                    <a:cxn ang="0">
                      <a:pos x="43" y="153"/>
                    </a:cxn>
                    <a:cxn ang="0">
                      <a:pos x="38" y="131"/>
                    </a:cxn>
                    <a:cxn ang="0">
                      <a:pos x="35" y="87"/>
                    </a:cxn>
                    <a:cxn ang="0">
                      <a:pos x="26" y="50"/>
                    </a:cxn>
                    <a:cxn ang="0">
                      <a:pos x="6" y="19"/>
                    </a:cxn>
                    <a:cxn ang="0">
                      <a:pos x="0" y="2"/>
                    </a:cxn>
                    <a:cxn ang="0">
                      <a:pos x="15" y="1"/>
                    </a:cxn>
                    <a:cxn ang="0">
                      <a:pos x="33" y="2"/>
                    </a:cxn>
                    <a:cxn ang="0">
                      <a:pos x="51" y="6"/>
                    </a:cxn>
                    <a:cxn ang="0">
                      <a:pos x="84" y="5"/>
                    </a:cxn>
                    <a:cxn ang="0">
                      <a:pos x="100" y="5"/>
                    </a:cxn>
                    <a:cxn ang="0">
                      <a:pos x="116" y="12"/>
                    </a:cxn>
                    <a:cxn ang="0">
                      <a:pos x="146" y="14"/>
                    </a:cxn>
                    <a:cxn ang="0">
                      <a:pos x="176" y="6"/>
                    </a:cxn>
                    <a:cxn ang="0">
                      <a:pos x="178" y="6"/>
                    </a:cxn>
                    <a:cxn ang="0">
                      <a:pos x="206" y="10"/>
                    </a:cxn>
                    <a:cxn ang="0">
                      <a:pos x="206" y="11"/>
                    </a:cxn>
                  </a:cxnLst>
                  <a:rect l="0" t="0" r="r" b="b"/>
                  <a:pathLst>
                    <a:path w="206" h="191">
                      <a:moveTo>
                        <a:pt x="206" y="11"/>
                      </a:moveTo>
                      <a:cubicBezTo>
                        <a:pt x="204" y="12"/>
                        <a:pt x="202" y="12"/>
                        <a:pt x="200" y="13"/>
                      </a:cubicBezTo>
                      <a:cubicBezTo>
                        <a:pt x="193" y="16"/>
                        <a:pt x="184" y="22"/>
                        <a:pt x="176" y="21"/>
                      </a:cubicBezTo>
                      <a:cubicBezTo>
                        <a:pt x="171" y="20"/>
                        <a:pt x="168" y="18"/>
                        <a:pt x="163" y="17"/>
                      </a:cubicBezTo>
                      <a:cubicBezTo>
                        <a:pt x="159" y="17"/>
                        <a:pt x="155" y="18"/>
                        <a:pt x="150" y="19"/>
                      </a:cubicBezTo>
                      <a:cubicBezTo>
                        <a:pt x="138" y="20"/>
                        <a:pt x="138" y="27"/>
                        <a:pt x="137" y="38"/>
                      </a:cubicBezTo>
                      <a:cubicBezTo>
                        <a:pt x="137" y="48"/>
                        <a:pt x="140" y="59"/>
                        <a:pt x="141" y="69"/>
                      </a:cubicBezTo>
                      <a:cubicBezTo>
                        <a:pt x="141" y="71"/>
                        <a:pt x="142" y="77"/>
                        <a:pt x="141" y="78"/>
                      </a:cubicBezTo>
                      <a:cubicBezTo>
                        <a:pt x="139" y="81"/>
                        <a:pt x="138" y="78"/>
                        <a:pt x="136" y="78"/>
                      </a:cubicBezTo>
                      <a:cubicBezTo>
                        <a:pt x="129" y="77"/>
                        <a:pt x="124" y="77"/>
                        <a:pt x="123" y="84"/>
                      </a:cubicBezTo>
                      <a:cubicBezTo>
                        <a:pt x="122" y="95"/>
                        <a:pt x="123" y="106"/>
                        <a:pt x="126" y="117"/>
                      </a:cubicBezTo>
                      <a:cubicBezTo>
                        <a:pt x="128" y="121"/>
                        <a:pt x="129" y="125"/>
                        <a:pt x="129" y="130"/>
                      </a:cubicBezTo>
                      <a:cubicBezTo>
                        <a:pt x="129" y="130"/>
                        <a:pt x="129" y="131"/>
                        <a:pt x="128" y="131"/>
                      </a:cubicBezTo>
                      <a:cubicBezTo>
                        <a:pt x="128" y="137"/>
                        <a:pt x="126" y="141"/>
                        <a:pt x="125" y="146"/>
                      </a:cubicBezTo>
                      <a:cubicBezTo>
                        <a:pt x="125" y="156"/>
                        <a:pt x="127" y="166"/>
                        <a:pt x="126" y="175"/>
                      </a:cubicBezTo>
                      <a:cubicBezTo>
                        <a:pt x="125" y="179"/>
                        <a:pt x="122" y="188"/>
                        <a:pt x="120" y="190"/>
                      </a:cubicBezTo>
                      <a:cubicBezTo>
                        <a:pt x="117" y="191"/>
                        <a:pt x="108" y="190"/>
                        <a:pt x="104" y="190"/>
                      </a:cubicBezTo>
                      <a:cubicBezTo>
                        <a:pt x="93" y="190"/>
                        <a:pt x="84" y="184"/>
                        <a:pt x="74" y="180"/>
                      </a:cubicBezTo>
                      <a:cubicBezTo>
                        <a:pt x="68" y="178"/>
                        <a:pt x="64" y="177"/>
                        <a:pt x="57" y="177"/>
                      </a:cubicBezTo>
                      <a:cubicBezTo>
                        <a:pt x="56" y="175"/>
                        <a:pt x="55" y="174"/>
                        <a:pt x="55" y="173"/>
                      </a:cubicBezTo>
                      <a:cubicBezTo>
                        <a:pt x="51" y="166"/>
                        <a:pt x="46" y="160"/>
                        <a:pt x="43" y="153"/>
                      </a:cubicBezTo>
                      <a:cubicBezTo>
                        <a:pt x="39" y="145"/>
                        <a:pt x="38" y="140"/>
                        <a:pt x="38" y="131"/>
                      </a:cubicBezTo>
                      <a:cubicBezTo>
                        <a:pt x="37" y="116"/>
                        <a:pt x="39" y="101"/>
                        <a:pt x="35" y="87"/>
                      </a:cubicBezTo>
                      <a:cubicBezTo>
                        <a:pt x="32" y="75"/>
                        <a:pt x="32" y="61"/>
                        <a:pt x="26" y="50"/>
                      </a:cubicBezTo>
                      <a:cubicBezTo>
                        <a:pt x="20" y="39"/>
                        <a:pt x="11" y="29"/>
                        <a:pt x="6" y="19"/>
                      </a:cubicBezTo>
                      <a:cubicBezTo>
                        <a:pt x="3" y="13"/>
                        <a:pt x="1" y="8"/>
                        <a:pt x="0" y="2"/>
                      </a:cubicBezTo>
                      <a:cubicBezTo>
                        <a:pt x="5" y="2"/>
                        <a:pt x="10" y="2"/>
                        <a:pt x="15" y="1"/>
                      </a:cubicBezTo>
                      <a:cubicBezTo>
                        <a:pt x="21" y="0"/>
                        <a:pt x="27" y="0"/>
                        <a:pt x="33" y="2"/>
                      </a:cubicBezTo>
                      <a:cubicBezTo>
                        <a:pt x="39" y="4"/>
                        <a:pt x="44" y="6"/>
                        <a:pt x="51" y="6"/>
                      </a:cubicBezTo>
                      <a:cubicBezTo>
                        <a:pt x="62" y="6"/>
                        <a:pt x="73" y="5"/>
                        <a:pt x="84" y="5"/>
                      </a:cubicBezTo>
                      <a:cubicBezTo>
                        <a:pt x="89" y="4"/>
                        <a:pt x="96" y="3"/>
                        <a:pt x="100" y="5"/>
                      </a:cubicBezTo>
                      <a:cubicBezTo>
                        <a:pt x="106" y="7"/>
                        <a:pt x="109" y="11"/>
                        <a:pt x="116" y="12"/>
                      </a:cubicBezTo>
                      <a:cubicBezTo>
                        <a:pt x="125" y="14"/>
                        <a:pt x="136" y="14"/>
                        <a:pt x="146" y="14"/>
                      </a:cubicBezTo>
                      <a:cubicBezTo>
                        <a:pt x="157" y="14"/>
                        <a:pt x="166" y="10"/>
                        <a:pt x="176" y="6"/>
                      </a:cubicBezTo>
                      <a:cubicBezTo>
                        <a:pt x="177" y="6"/>
                        <a:pt x="177" y="6"/>
                        <a:pt x="178" y="6"/>
                      </a:cubicBezTo>
                      <a:cubicBezTo>
                        <a:pt x="187" y="3"/>
                        <a:pt x="196" y="8"/>
                        <a:pt x="206" y="10"/>
                      </a:cubicBezTo>
                      <a:cubicBezTo>
                        <a:pt x="206" y="10"/>
                        <a:pt x="206" y="11"/>
                        <a:pt x="206"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9" name="Freeform 271"/>
                <p:cNvSpPr/>
                <p:nvPr/>
              </p:nvSpPr>
              <p:spPr bwMode="auto">
                <a:xfrm>
                  <a:off x="2901945" y="4805361"/>
                  <a:ext cx="422274" cy="684212"/>
                </a:xfrm>
                <a:custGeom>
                  <a:avLst/>
                  <a:gdLst/>
                  <a:ahLst/>
                  <a:cxnLst>
                    <a:cxn ang="0">
                      <a:pos x="159" y="71"/>
                    </a:cxn>
                    <a:cxn ang="0">
                      <a:pos x="145" y="95"/>
                    </a:cxn>
                    <a:cxn ang="0">
                      <a:pos x="116" y="113"/>
                    </a:cxn>
                    <a:cxn ang="0">
                      <a:pos x="101" y="119"/>
                    </a:cxn>
                    <a:cxn ang="0">
                      <a:pos x="90" y="130"/>
                    </a:cxn>
                    <a:cxn ang="0">
                      <a:pos x="79" y="137"/>
                    </a:cxn>
                    <a:cxn ang="0">
                      <a:pos x="78" y="152"/>
                    </a:cxn>
                    <a:cxn ang="0">
                      <a:pos x="82" y="166"/>
                    </a:cxn>
                    <a:cxn ang="0">
                      <a:pos x="84" y="187"/>
                    </a:cxn>
                    <a:cxn ang="0">
                      <a:pos x="77" y="215"/>
                    </a:cxn>
                    <a:cxn ang="0">
                      <a:pos x="68" y="229"/>
                    </a:cxn>
                    <a:cxn ang="0">
                      <a:pos x="56" y="235"/>
                    </a:cxn>
                    <a:cxn ang="0">
                      <a:pos x="42" y="247"/>
                    </a:cxn>
                    <a:cxn ang="0">
                      <a:pos x="40" y="260"/>
                    </a:cxn>
                    <a:cxn ang="0">
                      <a:pos x="37" y="259"/>
                    </a:cxn>
                    <a:cxn ang="0">
                      <a:pos x="36" y="258"/>
                    </a:cxn>
                    <a:cxn ang="0">
                      <a:pos x="33" y="242"/>
                    </a:cxn>
                    <a:cxn ang="0">
                      <a:pos x="33" y="240"/>
                    </a:cxn>
                    <a:cxn ang="0">
                      <a:pos x="32" y="207"/>
                    </a:cxn>
                    <a:cxn ang="0">
                      <a:pos x="20" y="191"/>
                    </a:cxn>
                    <a:cxn ang="0">
                      <a:pos x="20" y="190"/>
                    </a:cxn>
                    <a:cxn ang="0">
                      <a:pos x="36" y="164"/>
                    </a:cxn>
                    <a:cxn ang="0">
                      <a:pos x="50" y="125"/>
                    </a:cxn>
                    <a:cxn ang="0">
                      <a:pos x="45" y="96"/>
                    </a:cxn>
                    <a:cxn ang="0">
                      <a:pos x="13" y="80"/>
                    </a:cxn>
                    <a:cxn ang="0">
                      <a:pos x="8" y="79"/>
                    </a:cxn>
                    <a:cxn ang="0">
                      <a:pos x="7" y="78"/>
                    </a:cxn>
                    <a:cxn ang="0">
                      <a:pos x="0" y="67"/>
                    </a:cxn>
                    <a:cxn ang="0">
                      <a:pos x="10" y="64"/>
                    </a:cxn>
                    <a:cxn ang="0">
                      <a:pos x="17" y="60"/>
                    </a:cxn>
                    <a:cxn ang="0">
                      <a:pos x="34" y="53"/>
                    </a:cxn>
                    <a:cxn ang="0">
                      <a:pos x="48" y="47"/>
                    </a:cxn>
                    <a:cxn ang="0">
                      <a:pos x="48" y="46"/>
                    </a:cxn>
                    <a:cxn ang="0">
                      <a:pos x="54" y="57"/>
                    </a:cxn>
                    <a:cxn ang="0">
                      <a:pos x="68" y="70"/>
                    </a:cxn>
                    <a:cxn ang="0">
                      <a:pos x="69" y="86"/>
                    </a:cxn>
                    <a:cxn ang="0">
                      <a:pos x="78" y="100"/>
                    </a:cxn>
                    <a:cxn ang="0">
                      <a:pos x="87" y="88"/>
                    </a:cxn>
                    <a:cxn ang="0">
                      <a:pos x="82" y="48"/>
                    </a:cxn>
                    <a:cxn ang="0">
                      <a:pos x="79" y="38"/>
                    </a:cxn>
                    <a:cxn ang="0">
                      <a:pos x="78" y="17"/>
                    </a:cxn>
                    <a:cxn ang="0">
                      <a:pos x="78" y="12"/>
                    </a:cxn>
                    <a:cxn ang="0">
                      <a:pos x="81" y="13"/>
                    </a:cxn>
                    <a:cxn ang="0">
                      <a:pos x="112" y="11"/>
                    </a:cxn>
                    <a:cxn ang="0">
                      <a:pos x="155" y="0"/>
                    </a:cxn>
                    <a:cxn ang="0">
                      <a:pos x="156" y="6"/>
                    </a:cxn>
                    <a:cxn ang="0">
                      <a:pos x="160" y="40"/>
                    </a:cxn>
                    <a:cxn ang="0">
                      <a:pos x="159" y="71"/>
                    </a:cxn>
                  </a:cxnLst>
                  <a:rect l="0" t="0" r="r" b="b"/>
                  <a:pathLst>
                    <a:path w="161" h="260">
                      <a:moveTo>
                        <a:pt x="159" y="71"/>
                      </a:moveTo>
                      <a:cubicBezTo>
                        <a:pt x="158" y="79"/>
                        <a:pt x="150" y="88"/>
                        <a:pt x="145" y="95"/>
                      </a:cubicBezTo>
                      <a:cubicBezTo>
                        <a:pt x="138" y="103"/>
                        <a:pt x="125" y="107"/>
                        <a:pt x="116" y="113"/>
                      </a:cubicBezTo>
                      <a:cubicBezTo>
                        <a:pt x="111" y="116"/>
                        <a:pt x="106" y="117"/>
                        <a:pt x="101" y="119"/>
                      </a:cubicBezTo>
                      <a:cubicBezTo>
                        <a:pt x="94" y="122"/>
                        <a:pt x="94" y="124"/>
                        <a:pt x="90" y="130"/>
                      </a:cubicBezTo>
                      <a:cubicBezTo>
                        <a:pt x="88" y="135"/>
                        <a:pt x="83" y="134"/>
                        <a:pt x="79" y="137"/>
                      </a:cubicBezTo>
                      <a:cubicBezTo>
                        <a:pt x="72" y="141"/>
                        <a:pt x="77" y="146"/>
                        <a:pt x="78" y="152"/>
                      </a:cubicBezTo>
                      <a:cubicBezTo>
                        <a:pt x="79" y="157"/>
                        <a:pt x="81" y="161"/>
                        <a:pt x="82" y="166"/>
                      </a:cubicBezTo>
                      <a:cubicBezTo>
                        <a:pt x="83" y="173"/>
                        <a:pt x="84" y="179"/>
                        <a:pt x="84" y="187"/>
                      </a:cubicBezTo>
                      <a:cubicBezTo>
                        <a:pt x="85" y="198"/>
                        <a:pt x="81" y="205"/>
                        <a:pt x="77" y="215"/>
                      </a:cubicBezTo>
                      <a:cubicBezTo>
                        <a:pt x="75" y="220"/>
                        <a:pt x="74" y="225"/>
                        <a:pt x="68" y="229"/>
                      </a:cubicBezTo>
                      <a:cubicBezTo>
                        <a:pt x="65" y="231"/>
                        <a:pt x="60" y="233"/>
                        <a:pt x="56" y="235"/>
                      </a:cubicBezTo>
                      <a:cubicBezTo>
                        <a:pt x="51" y="238"/>
                        <a:pt x="45" y="242"/>
                        <a:pt x="42" y="247"/>
                      </a:cubicBezTo>
                      <a:cubicBezTo>
                        <a:pt x="40" y="251"/>
                        <a:pt x="40" y="256"/>
                        <a:pt x="40" y="260"/>
                      </a:cubicBezTo>
                      <a:cubicBezTo>
                        <a:pt x="39" y="260"/>
                        <a:pt x="38" y="260"/>
                        <a:pt x="37" y="259"/>
                      </a:cubicBezTo>
                      <a:cubicBezTo>
                        <a:pt x="37" y="259"/>
                        <a:pt x="36" y="258"/>
                        <a:pt x="36" y="258"/>
                      </a:cubicBezTo>
                      <a:cubicBezTo>
                        <a:pt x="33" y="253"/>
                        <a:pt x="33" y="248"/>
                        <a:pt x="33" y="242"/>
                      </a:cubicBezTo>
                      <a:cubicBezTo>
                        <a:pt x="33" y="241"/>
                        <a:pt x="33" y="241"/>
                        <a:pt x="33" y="240"/>
                      </a:cubicBezTo>
                      <a:cubicBezTo>
                        <a:pt x="33" y="229"/>
                        <a:pt x="36" y="218"/>
                        <a:pt x="32" y="207"/>
                      </a:cubicBezTo>
                      <a:cubicBezTo>
                        <a:pt x="29" y="200"/>
                        <a:pt x="27" y="195"/>
                        <a:pt x="20" y="191"/>
                      </a:cubicBezTo>
                      <a:cubicBezTo>
                        <a:pt x="20" y="191"/>
                        <a:pt x="20" y="191"/>
                        <a:pt x="20" y="190"/>
                      </a:cubicBezTo>
                      <a:cubicBezTo>
                        <a:pt x="26" y="183"/>
                        <a:pt x="31" y="174"/>
                        <a:pt x="36" y="164"/>
                      </a:cubicBezTo>
                      <a:cubicBezTo>
                        <a:pt x="42" y="153"/>
                        <a:pt x="48" y="138"/>
                        <a:pt x="50" y="125"/>
                      </a:cubicBezTo>
                      <a:cubicBezTo>
                        <a:pt x="51" y="117"/>
                        <a:pt x="50" y="102"/>
                        <a:pt x="45" y="96"/>
                      </a:cubicBezTo>
                      <a:cubicBezTo>
                        <a:pt x="38" y="87"/>
                        <a:pt x="23" y="82"/>
                        <a:pt x="13" y="80"/>
                      </a:cubicBezTo>
                      <a:cubicBezTo>
                        <a:pt x="11" y="80"/>
                        <a:pt x="9" y="79"/>
                        <a:pt x="8" y="79"/>
                      </a:cubicBezTo>
                      <a:cubicBezTo>
                        <a:pt x="7" y="79"/>
                        <a:pt x="7" y="79"/>
                        <a:pt x="7" y="78"/>
                      </a:cubicBezTo>
                      <a:cubicBezTo>
                        <a:pt x="5" y="75"/>
                        <a:pt x="2" y="71"/>
                        <a:pt x="0" y="67"/>
                      </a:cubicBezTo>
                      <a:cubicBezTo>
                        <a:pt x="3" y="65"/>
                        <a:pt x="7" y="65"/>
                        <a:pt x="10" y="64"/>
                      </a:cubicBezTo>
                      <a:cubicBezTo>
                        <a:pt x="13" y="63"/>
                        <a:pt x="15" y="61"/>
                        <a:pt x="17" y="60"/>
                      </a:cubicBezTo>
                      <a:cubicBezTo>
                        <a:pt x="23" y="58"/>
                        <a:pt x="29" y="56"/>
                        <a:pt x="34" y="53"/>
                      </a:cubicBezTo>
                      <a:cubicBezTo>
                        <a:pt x="39" y="50"/>
                        <a:pt x="43" y="48"/>
                        <a:pt x="48" y="47"/>
                      </a:cubicBezTo>
                      <a:cubicBezTo>
                        <a:pt x="48" y="47"/>
                        <a:pt x="48" y="47"/>
                        <a:pt x="48" y="46"/>
                      </a:cubicBezTo>
                      <a:cubicBezTo>
                        <a:pt x="49" y="52"/>
                        <a:pt x="50" y="54"/>
                        <a:pt x="54" y="57"/>
                      </a:cubicBezTo>
                      <a:cubicBezTo>
                        <a:pt x="58" y="60"/>
                        <a:pt x="66" y="66"/>
                        <a:pt x="68" y="70"/>
                      </a:cubicBezTo>
                      <a:cubicBezTo>
                        <a:pt x="71" y="75"/>
                        <a:pt x="68" y="81"/>
                        <a:pt x="69" y="86"/>
                      </a:cubicBezTo>
                      <a:cubicBezTo>
                        <a:pt x="69" y="89"/>
                        <a:pt x="75" y="100"/>
                        <a:pt x="78" y="100"/>
                      </a:cubicBezTo>
                      <a:cubicBezTo>
                        <a:pt x="81" y="100"/>
                        <a:pt x="85" y="90"/>
                        <a:pt x="87" y="88"/>
                      </a:cubicBezTo>
                      <a:cubicBezTo>
                        <a:pt x="97" y="72"/>
                        <a:pt x="90" y="61"/>
                        <a:pt x="82" y="48"/>
                      </a:cubicBezTo>
                      <a:cubicBezTo>
                        <a:pt x="81" y="44"/>
                        <a:pt x="80" y="41"/>
                        <a:pt x="79" y="38"/>
                      </a:cubicBezTo>
                      <a:cubicBezTo>
                        <a:pt x="79" y="31"/>
                        <a:pt x="78" y="24"/>
                        <a:pt x="78" y="17"/>
                      </a:cubicBezTo>
                      <a:cubicBezTo>
                        <a:pt x="78" y="15"/>
                        <a:pt x="78" y="14"/>
                        <a:pt x="78" y="12"/>
                      </a:cubicBezTo>
                      <a:cubicBezTo>
                        <a:pt x="79" y="12"/>
                        <a:pt x="79" y="13"/>
                        <a:pt x="81" y="13"/>
                      </a:cubicBezTo>
                      <a:cubicBezTo>
                        <a:pt x="91" y="12"/>
                        <a:pt x="101" y="11"/>
                        <a:pt x="112" y="11"/>
                      </a:cubicBezTo>
                      <a:cubicBezTo>
                        <a:pt x="128" y="11"/>
                        <a:pt x="142" y="6"/>
                        <a:pt x="155" y="0"/>
                      </a:cubicBezTo>
                      <a:cubicBezTo>
                        <a:pt x="155" y="2"/>
                        <a:pt x="156" y="4"/>
                        <a:pt x="156" y="6"/>
                      </a:cubicBezTo>
                      <a:cubicBezTo>
                        <a:pt x="157" y="18"/>
                        <a:pt x="160" y="29"/>
                        <a:pt x="160" y="40"/>
                      </a:cubicBezTo>
                      <a:cubicBezTo>
                        <a:pt x="160" y="50"/>
                        <a:pt x="161" y="61"/>
                        <a:pt x="159" y="7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0" name="Freeform 272"/>
                <p:cNvSpPr>
                  <a:spLocks noEditPoints="1"/>
                </p:cNvSpPr>
                <p:nvPr/>
              </p:nvSpPr>
              <p:spPr bwMode="auto">
                <a:xfrm>
                  <a:off x="2336796" y="5276847"/>
                  <a:ext cx="671511" cy="571500"/>
                </a:xfrm>
                <a:custGeom>
                  <a:avLst/>
                  <a:gdLst/>
                  <a:ahLst/>
                  <a:cxnLst>
                    <a:cxn ang="0">
                      <a:pos x="252" y="80"/>
                    </a:cxn>
                    <a:cxn ang="0">
                      <a:pos x="239" y="87"/>
                    </a:cxn>
                    <a:cxn ang="0">
                      <a:pos x="225" y="75"/>
                    </a:cxn>
                    <a:cxn ang="0">
                      <a:pos x="248" y="63"/>
                    </a:cxn>
                    <a:cxn ang="0">
                      <a:pos x="248" y="61"/>
                    </a:cxn>
                    <a:cxn ang="0">
                      <a:pos x="247" y="28"/>
                    </a:cxn>
                    <a:cxn ang="0">
                      <a:pos x="235" y="12"/>
                    </a:cxn>
                    <a:cxn ang="0">
                      <a:pos x="235" y="11"/>
                    </a:cxn>
                    <a:cxn ang="0">
                      <a:pos x="218" y="2"/>
                    </a:cxn>
                    <a:cxn ang="0">
                      <a:pos x="209" y="0"/>
                    </a:cxn>
                    <a:cxn ang="0">
                      <a:pos x="209" y="0"/>
                    </a:cxn>
                    <a:cxn ang="0">
                      <a:pos x="190" y="9"/>
                    </a:cxn>
                    <a:cxn ang="0">
                      <a:pos x="166" y="34"/>
                    </a:cxn>
                    <a:cxn ang="0">
                      <a:pos x="151" y="58"/>
                    </a:cxn>
                    <a:cxn ang="0">
                      <a:pos x="119" y="56"/>
                    </a:cxn>
                    <a:cxn ang="0">
                      <a:pos x="108" y="65"/>
                    </a:cxn>
                    <a:cxn ang="0">
                      <a:pos x="95" y="74"/>
                    </a:cxn>
                    <a:cxn ang="0">
                      <a:pos x="81" y="79"/>
                    </a:cxn>
                    <a:cxn ang="0">
                      <a:pos x="77" y="65"/>
                    </a:cxn>
                    <a:cxn ang="0">
                      <a:pos x="72" y="50"/>
                    </a:cxn>
                    <a:cxn ang="0">
                      <a:pos x="71" y="51"/>
                    </a:cxn>
                    <a:cxn ang="0">
                      <a:pos x="68" y="66"/>
                    </a:cxn>
                    <a:cxn ang="0">
                      <a:pos x="69" y="95"/>
                    </a:cxn>
                    <a:cxn ang="0">
                      <a:pos x="63" y="110"/>
                    </a:cxn>
                    <a:cxn ang="0">
                      <a:pos x="47" y="110"/>
                    </a:cxn>
                    <a:cxn ang="0">
                      <a:pos x="17" y="100"/>
                    </a:cxn>
                    <a:cxn ang="0">
                      <a:pos x="0" y="97"/>
                    </a:cxn>
                    <a:cxn ang="0">
                      <a:pos x="14" y="120"/>
                    </a:cxn>
                    <a:cxn ang="0">
                      <a:pos x="28" y="150"/>
                    </a:cxn>
                    <a:cxn ang="0">
                      <a:pos x="34" y="165"/>
                    </a:cxn>
                    <a:cxn ang="0">
                      <a:pos x="35" y="180"/>
                    </a:cxn>
                    <a:cxn ang="0">
                      <a:pos x="37" y="197"/>
                    </a:cxn>
                    <a:cxn ang="0">
                      <a:pos x="38" y="213"/>
                    </a:cxn>
                    <a:cxn ang="0">
                      <a:pos x="50" y="216"/>
                    </a:cxn>
                    <a:cxn ang="0">
                      <a:pos x="67" y="215"/>
                    </a:cxn>
                    <a:cxn ang="0">
                      <a:pos x="99" y="206"/>
                    </a:cxn>
                    <a:cxn ang="0">
                      <a:pos x="137" y="203"/>
                    </a:cxn>
                    <a:cxn ang="0">
                      <a:pos x="167" y="198"/>
                    </a:cxn>
                    <a:cxn ang="0">
                      <a:pos x="195" y="180"/>
                    </a:cxn>
                    <a:cxn ang="0">
                      <a:pos x="208" y="170"/>
                    </a:cxn>
                    <a:cxn ang="0">
                      <a:pos x="219" y="160"/>
                    </a:cxn>
                    <a:cxn ang="0">
                      <a:pos x="226" y="146"/>
                    </a:cxn>
                    <a:cxn ang="0">
                      <a:pos x="237" y="132"/>
                    </a:cxn>
                    <a:cxn ang="0">
                      <a:pos x="252" y="102"/>
                    </a:cxn>
                    <a:cxn ang="0">
                      <a:pos x="255" y="85"/>
                    </a:cxn>
                    <a:cxn ang="0">
                      <a:pos x="255" y="81"/>
                    </a:cxn>
                    <a:cxn ang="0">
                      <a:pos x="252" y="80"/>
                    </a:cxn>
                    <a:cxn ang="0">
                      <a:pos x="204" y="128"/>
                    </a:cxn>
                    <a:cxn ang="0">
                      <a:pos x="198" y="139"/>
                    </a:cxn>
                    <a:cxn ang="0">
                      <a:pos x="180" y="142"/>
                    </a:cxn>
                    <a:cxn ang="0">
                      <a:pos x="175" y="125"/>
                    </a:cxn>
                    <a:cxn ang="0">
                      <a:pos x="197" y="109"/>
                    </a:cxn>
                    <a:cxn ang="0">
                      <a:pos x="209" y="112"/>
                    </a:cxn>
                    <a:cxn ang="0">
                      <a:pos x="204" y="128"/>
                    </a:cxn>
                  </a:cxnLst>
                  <a:rect l="0" t="0" r="r" b="b"/>
                  <a:pathLst>
                    <a:path w="256" h="218">
                      <a:moveTo>
                        <a:pt x="252" y="80"/>
                      </a:moveTo>
                      <a:cubicBezTo>
                        <a:pt x="249" y="83"/>
                        <a:pt x="242" y="88"/>
                        <a:pt x="239" y="87"/>
                      </a:cubicBezTo>
                      <a:cubicBezTo>
                        <a:pt x="233" y="87"/>
                        <a:pt x="224" y="81"/>
                        <a:pt x="225" y="75"/>
                      </a:cubicBezTo>
                      <a:cubicBezTo>
                        <a:pt x="228" y="63"/>
                        <a:pt x="238" y="63"/>
                        <a:pt x="248" y="63"/>
                      </a:cubicBezTo>
                      <a:cubicBezTo>
                        <a:pt x="248" y="62"/>
                        <a:pt x="248" y="62"/>
                        <a:pt x="248" y="61"/>
                      </a:cubicBezTo>
                      <a:cubicBezTo>
                        <a:pt x="248" y="50"/>
                        <a:pt x="251" y="39"/>
                        <a:pt x="247" y="28"/>
                      </a:cubicBezTo>
                      <a:cubicBezTo>
                        <a:pt x="244" y="21"/>
                        <a:pt x="242" y="16"/>
                        <a:pt x="235" y="12"/>
                      </a:cubicBezTo>
                      <a:cubicBezTo>
                        <a:pt x="235" y="12"/>
                        <a:pt x="235" y="12"/>
                        <a:pt x="235" y="11"/>
                      </a:cubicBezTo>
                      <a:cubicBezTo>
                        <a:pt x="230" y="8"/>
                        <a:pt x="224" y="4"/>
                        <a:pt x="218" y="2"/>
                      </a:cubicBezTo>
                      <a:cubicBezTo>
                        <a:pt x="215" y="1"/>
                        <a:pt x="212" y="1"/>
                        <a:pt x="209" y="0"/>
                      </a:cubicBezTo>
                      <a:cubicBezTo>
                        <a:pt x="209" y="0"/>
                        <a:pt x="209" y="0"/>
                        <a:pt x="209" y="0"/>
                      </a:cubicBezTo>
                      <a:cubicBezTo>
                        <a:pt x="202" y="0"/>
                        <a:pt x="194" y="3"/>
                        <a:pt x="190" y="9"/>
                      </a:cubicBezTo>
                      <a:cubicBezTo>
                        <a:pt x="183" y="19"/>
                        <a:pt x="174" y="25"/>
                        <a:pt x="166" y="34"/>
                      </a:cubicBezTo>
                      <a:cubicBezTo>
                        <a:pt x="160" y="41"/>
                        <a:pt x="159" y="52"/>
                        <a:pt x="151" y="58"/>
                      </a:cubicBezTo>
                      <a:cubicBezTo>
                        <a:pt x="142" y="65"/>
                        <a:pt x="129" y="59"/>
                        <a:pt x="119" y="56"/>
                      </a:cubicBezTo>
                      <a:cubicBezTo>
                        <a:pt x="109" y="52"/>
                        <a:pt x="114" y="58"/>
                        <a:pt x="108" y="65"/>
                      </a:cubicBezTo>
                      <a:cubicBezTo>
                        <a:pt x="105" y="68"/>
                        <a:pt x="100" y="71"/>
                        <a:pt x="95" y="74"/>
                      </a:cubicBezTo>
                      <a:cubicBezTo>
                        <a:pt x="92" y="75"/>
                        <a:pt x="85" y="80"/>
                        <a:pt x="81" y="79"/>
                      </a:cubicBezTo>
                      <a:cubicBezTo>
                        <a:pt x="75" y="77"/>
                        <a:pt x="77" y="70"/>
                        <a:pt x="77" y="65"/>
                      </a:cubicBezTo>
                      <a:cubicBezTo>
                        <a:pt x="77" y="59"/>
                        <a:pt x="75" y="54"/>
                        <a:pt x="72" y="50"/>
                      </a:cubicBezTo>
                      <a:cubicBezTo>
                        <a:pt x="72" y="50"/>
                        <a:pt x="72" y="51"/>
                        <a:pt x="71" y="51"/>
                      </a:cubicBezTo>
                      <a:cubicBezTo>
                        <a:pt x="71" y="57"/>
                        <a:pt x="69" y="61"/>
                        <a:pt x="68" y="66"/>
                      </a:cubicBezTo>
                      <a:cubicBezTo>
                        <a:pt x="68" y="76"/>
                        <a:pt x="70" y="86"/>
                        <a:pt x="69" y="95"/>
                      </a:cubicBezTo>
                      <a:cubicBezTo>
                        <a:pt x="68" y="99"/>
                        <a:pt x="65" y="108"/>
                        <a:pt x="63" y="110"/>
                      </a:cubicBezTo>
                      <a:cubicBezTo>
                        <a:pt x="60" y="111"/>
                        <a:pt x="51" y="110"/>
                        <a:pt x="47" y="110"/>
                      </a:cubicBezTo>
                      <a:cubicBezTo>
                        <a:pt x="36" y="110"/>
                        <a:pt x="27" y="104"/>
                        <a:pt x="17" y="100"/>
                      </a:cubicBezTo>
                      <a:cubicBezTo>
                        <a:pt x="11" y="98"/>
                        <a:pt x="7" y="97"/>
                        <a:pt x="0" y="97"/>
                      </a:cubicBezTo>
                      <a:cubicBezTo>
                        <a:pt x="5" y="104"/>
                        <a:pt x="10" y="113"/>
                        <a:pt x="14" y="120"/>
                      </a:cubicBezTo>
                      <a:cubicBezTo>
                        <a:pt x="19" y="130"/>
                        <a:pt x="24" y="140"/>
                        <a:pt x="28" y="150"/>
                      </a:cubicBezTo>
                      <a:cubicBezTo>
                        <a:pt x="30" y="154"/>
                        <a:pt x="33" y="160"/>
                        <a:pt x="34" y="165"/>
                      </a:cubicBezTo>
                      <a:cubicBezTo>
                        <a:pt x="35" y="170"/>
                        <a:pt x="34" y="175"/>
                        <a:pt x="35" y="180"/>
                      </a:cubicBezTo>
                      <a:cubicBezTo>
                        <a:pt x="36" y="185"/>
                        <a:pt x="37" y="191"/>
                        <a:pt x="37" y="197"/>
                      </a:cubicBezTo>
                      <a:cubicBezTo>
                        <a:pt x="38" y="201"/>
                        <a:pt x="36" y="208"/>
                        <a:pt x="38" y="213"/>
                      </a:cubicBezTo>
                      <a:cubicBezTo>
                        <a:pt x="39" y="218"/>
                        <a:pt x="45" y="216"/>
                        <a:pt x="50" y="216"/>
                      </a:cubicBezTo>
                      <a:cubicBezTo>
                        <a:pt x="56" y="216"/>
                        <a:pt x="61" y="216"/>
                        <a:pt x="67" y="215"/>
                      </a:cubicBezTo>
                      <a:cubicBezTo>
                        <a:pt x="78" y="213"/>
                        <a:pt x="87" y="207"/>
                        <a:pt x="99" y="206"/>
                      </a:cubicBezTo>
                      <a:cubicBezTo>
                        <a:pt x="112" y="205"/>
                        <a:pt x="124" y="203"/>
                        <a:pt x="137" y="203"/>
                      </a:cubicBezTo>
                      <a:cubicBezTo>
                        <a:pt x="148" y="203"/>
                        <a:pt x="158" y="204"/>
                        <a:pt x="167" y="198"/>
                      </a:cubicBezTo>
                      <a:cubicBezTo>
                        <a:pt x="177" y="193"/>
                        <a:pt x="187" y="187"/>
                        <a:pt x="195" y="180"/>
                      </a:cubicBezTo>
                      <a:cubicBezTo>
                        <a:pt x="199" y="176"/>
                        <a:pt x="203" y="173"/>
                        <a:pt x="208" y="170"/>
                      </a:cubicBezTo>
                      <a:cubicBezTo>
                        <a:pt x="212" y="168"/>
                        <a:pt x="217" y="166"/>
                        <a:pt x="219" y="160"/>
                      </a:cubicBezTo>
                      <a:cubicBezTo>
                        <a:pt x="221" y="155"/>
                        <a:pt x="222" y="151"/>
                        <a:pt x="226" y="146"/>
                      </a:cubicBezTo>
                      <a:cubicBezTo>
                        <a:pt x="229" y="141"/>
                        <a:pt x="233" y="137"/>
                        <a:pt x="237" y="132"/>
                      </a:cubicBezTo>
                      <a:cubicBezTo>
                        <a:pt x="242" y="123"/>
                        <a:pt x="248" y="112"/>
                        <a:pt x="252" y="102"/>
                      </a:cubicBezTo>
                      <a:cubicBezTo>
                        <a:pt x="254" y="97"/>
                        <a:pt x="255" y="91"/>
                        <a:pt x="255" y="85"/>
                      </a:cubicBezTo>
                      <a:cubicBezTo>
                        <a:pt x="256" y="84"/>
                        <a:pt x="256" y="82"/>
                        <a:pt x="255" y="81"/>
                      </a:cubicBezTo>
                      <a:cubicBezTo>
                        <a:pt x="254" y="81"/>
                        <a:pt x="253" y="81"/>
                        <a:pt x="252" y="80"/>
                      </a:cubicBezTo>
                      <a:close/>
                      <a:moveTo>
                        <a:pt x="204" y="128"/>
                      </a:moveTo>
                      <a:cubicBezTo>
                        <a:pt x="202" y="132"/>
                        <a:pt x="201" y="136"/>
                        <a:pt x="198" y="139"/>
                      </a:cubicBezTo>
                      <a:cubicBezTo>
                        <a:pt x="192" y="146"/>
                        <a:pt x="188" y="149"/>
                        <a:pt x="180" y="142"/>
                      </a:cubicBezTo>
                      <a:cubicBezTo>
                        <a:pt x="175" y="138"/>
                        <a:pt x="170" y="131"/>
                        <a:pt x="175" y="125"/>
                      </a:cubicBezTo>
                      <a:cubicBezTo>
                        <a:pt x="181" y="116"/>
                        <a:pt x="185" y="109"/>
                        <a:pt x="197" y="109"/>
                      </a:cubicBezTo>
                      <a:cubicBezTo>
                        <a:pt x="201" y="109"/>
                        <a:pt x="207" y="108"/>
                        <a:pt x="209" y="112"/>
                      </a:cubicBezTo>
                      <a:cubicBezTo>
                        <a:pt x="210" y="117"/>
                        <a:pt x="206" y="124"/>
                        <a:pt x="204" y="1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1" name="Freeform 273"/>
                <p:cNvSpPr/>
                <p:nvPr/>
              </p:nvSpPr>
              <p:spPr bwMode="auto">
                <a:xfrm>
                  <a:off x="2536821" y="2205037"/>
                  <a:ext cx="374649" cy="254000"/>
                </a:xfrm>
                <a:custGeom>
                  <a:avLst/>
                  <a:gdLst/>
                  <a:ahLst/>
                  <a:cxnLst>
                    <a:cxn ang="0">
                      <a:pos x="137" y="50"/>
                    </a:cxn>
                    <a:cxn ang="0">
                      <a:pos x="129" y="44"/>
                    </a:cxn>
                    <a:cxn ang="0">
                      <a:pos x="119" y="36"/>
                    </a:cxn>
                    <a:cxn ang="0">
                      <a:pos x="112" y="24"/>
                    </a:cxn>
                    <a:cxn ang="0">
                      <a:pos x="108" y="17"/>
                    </a:cxn>
                    <a:cxn ang="0">
                      <a:pos x="101" y="11"/>
                    </a:cxn>
                    <a:cxn ang="0">
                      <a:pos x="93" y="5"/>
                    </a:cxn>
                    <a:cxn ang="0">
                      <a:pos x="87" y="4"/>
                    </a:cxn>
                    <a:cxn ang="0">
                      <a:pos x="87" y="4"/>
                    </a:cxn>
                    <a:cxn ang="0">
                      <a:pos x="87" y="3"/>
                    </a:cxn>
                    <a:cxn ang="0">
                      <a:pos x="79" y="0"/>
                    </a:cxn>
                    <a:cxn ang="0">
                      <a:pos x="73" y="2"/>
                    </a:cxn>
                    <a:cxn ang="0">
                      <a:pos x="57" y="0"/>
                    </a:cxn>
                    <a:cxn ang="0">
                      <a:pos x="45" y="2"/>
                    </a:cxn>
                    <a:cxn ang="0">
                      <a:pos x="40" y="0"/>
                    </a:cxn>
                    <a:cxn ang="0">
                      <a:pos x="35" y="3"/>
                    </a:cxn>
                    <a:cxn ang="0">
                      <a:pos x="29" y="11"/>
                    </a:cxn>
                    <a:cxn ang="0">
                      <a:pos x="24" y="17"/>
                    </a:cxn>
                    <a:cxn ang="0">
                      <a:pos x="13" y="32"/>
                    </a:cxn>
                    <a:cxn ang="0">
                      <a:pos x="3" y="42"/>
                    </a:cxn>
                    <a:cxn ang="0">
                      <a:pos x="0" y="42"/>
                    </a:cxn>
                    <a:cxn ang="0">
                      <a:pos x="3" y="53"/>
                    </a:cxn>
                    <a:cxn ang="0">
                      <a:pos x="9" y="60"/>
                    </a:cxn>
                    <a:cxn ang="0">
                      <a:pos x="13" y="66"/>
                    </a:cxn>
                    <a:cxn ang="0">
                      <a:pos x="16" y="73"/>
                    </a:cxn>
                    <a:cxn ang="0">
                      <a:pos x="21" y="75"/>
                    </a:cxn>
                    <a:cxn ang="0">
                      <a:pos x="31" y="78"/>
                    </a:cxn>
                    <a:cxn ang="0">
                      <a:pos x="31" y="84"/>
                    </a:cxn>
                    <a:cxn ang="0">
                      <a:pos x="31" y="93"/>
                    </a:cxn>
                    <a:cxn ang="0">
                      <a:pos x="33" y="96"/>
                    </a:cxn>
                    <a:cxn ang="0">
                      <a:pos x="35" y="96"/>
                    </a:cxn>
                    <a:cxn ang="0">
                      <a:pos x="48" y="96"/>
                    </a:cxn>
                    <a:cxn ang="0">
                      <a:pos x="75" y="97"/>
                    </a:cxn>
                    <a:cxn ang="0">
                      <a:pos x="88" y="90"/>
                    </a:cxn>
                    <a:cxn ang="0">
                      <a:pos x="101" y="88"/>
                    </a:cxn>
                    <a:cxn ang="0">
                      <a:pos x="114" y="95"/>
                    </a:cxn>
                    <a:cxn ang="0">
                      <a:pos x="120" y="97"/>
                    </a:cxn>
                    <a:cxn ang="0">
                      <a:pos x="126" y="88"/>
                    </a:cxn>
                    <a:cxn ang="0">
                      <a:pos x="133" y="79"/>
                    </a:cxn>
                    <a:cxn ang="0">
                      <a:pos x="138" y="65"/>
                    </a:cxn>
                    <a:cxn ang="0">
                      <a:pos x="143" y="55"/>
                    </a:cxn>
                    <a:cxn ang="0">
                      <a:pos x="137" y="50"/>
                    </a:cxn>
                  </a:cxnLst>
                  <a:rect l="0" t="0" r="r" b="b"/>
                  <a:pathLst>
                    <a:path w="143" h="97">
                      <a:moveTo>
                        <a:pt x="137" y="50"/>
                      </a:moveTo>
                      <a:cubicBezTo>
                        <a:pt x="135" y="48"/>
                        <a:pt x="132" y="46"/>
                        <a:pt x="129" y="44"/>
                      </a:cubicBezTo>
                      <a:cubicBezTo>
                        <a:pt x="125" y="42"/>
                        <a:pt x="122" y="39"/>
                        <a:pt x="119" y="36"/>
                      </a:cubicBezTo>
                      <a:cubicBezTo>
                        <a:pt x="117" y="32"/>
                        <a:pt x="115" y="27"/>
                        <a:pt x="112" y="24"/>
                      </a:cubicBezTo>
                      <a:cubicBezTo>
                        <a:pt x="110" y="22"/>
                        <a:pt x="109" y="19"/>
                        <a:pt x="108" y="17"/>
                      </a:cubicBezTo>
                      <a:cubicBezTo>
                        <a:pt x="106" y="15"/>
                        <a:pt x="103" y="12"/>
                        <a:pt x="101" y="11"/>
                      </a:cubicBezTo>
                      <a:cubicBezTo>
                        <a:pt x="98" y="9"/>
                        <a:pt x="96" y="7"/>
                        <a:pt x="93" y="5"/>
                      </a:cubicBezTo>
                      <a:cubicBezTo>
                        <a:pt x="91" y="4"/>
                        <a:pt x="90" y="4"/>
                        <a:pt x="87" y="4"/>
                      </a:cubicBezTo>
                      <a:cubicBezTo>
                        <a:pt x="87" y="4"/>
                        <a:pt x="87" y="4"/>
                        <a:pt x="87" y="4"/>
                      </a:cubicBezTo>
                      <a:cubicBezTo>
                        <a:pt x="87" y="4"/>
                        <a:pt x="87" y="3"/>
                        <a:pt x="87" y="3"/>
                      </a:cubicBezTo>
                      <a:cubicBezTo>
                        <a:pt x="84" y="3"/>
                        <a:pt x="82" y="0"/>
                        <a:pt x="79" y="0"/>
                      </a:cubicBezTo>
                      <a:cubicBezTo>
                        <a:pt x="76" y="0"/>
                        <a:pt x="75" y="1"/>
                        <a:pt x="73" y="2"/>
                      </a:cubicBezTo>
                      <a:cubicBezTo>
                        <a:pt x="67" y="3"/>
                        <a:pt x="62" y="1"/>
                        <a:pt x="57" y="0"/>
                      </a:cubicBezTo>
                      <a:cubicBezTo>
                        <a:pt x="53" y="0"/>
                        <a:pt x="49" y="1"/>
                        <a:pt x="45" y="2"/>
                      </a:cubicBezTo>
                      <a:cubicBezTo>
                        <a:pt x="44" y="2"/>
                        <a:pt x="42" y="1"/>
                        <a:pt x="40" y="0"/>
                      </a:cubicBezTo>
                      <a:cubicBezTo>
                        <a:pt x="38" y="1"/>
                        <a:pt x="37" y="2"/>
                        <a:pt x="35" y="3"/>
                      </a:cubicBezTo>
                      <a:cubicBezTo>
                        <a:pt x="33" y="5"/>
                        <a:pt x="32" y="8"/>
                        <a:pt x="29" y="11"/>
                      </a:cubicBezTo>
                      <a:cubicBezTo>
                        <a:pt x="27" y="13"/>
                        <a:pt x="26" y="15"/>
                        <a:pt x="24" y="17"/>
                      </a:cubicBezTo>
                      <a:cubicBezTo>
                        <a:pt x="20" y="21"/>
                        <a:pt x="16" y="27"/>
                        <a:pt x="13" y="32"/>
                      </a:cubicBezTo>
                      <a:cubicBezTo>
                        <a:pt x="10" y="37"/>
                        <a:pt x="11" y="43"/>
                        <a:pt x="3" y="42"/>
                      </a:cubicBezTo>
                      <a:cubicBezTo>
                        <a:pt x="2" y="42"/>
                        <a:pt x="1" y="42"/>
                        <a:pt x="0" y="42"/>
                      </a:cubicBezTo>
                      <a:cubicBezTo>
                        <a:pt x="0" y="46"/>
                        <a:pt x="1" y="50"/>
                        <a:pt x="3" y="53"/>
                      </a:cubicBezTo>
                      <a:cubicBezTo>
                        <a:pt x="5" y="56"/>
                        <a:pt x="7" y="58"/>
                        <a:pt x="9" y="60"/>
                      </a:cubicBezTo>
                      <a:cubicBezTo>
                        <a:pt x="11" y="62"/>
                        <a:pt x="12" y="64"/>
                        <a:pt x="13" y="66"/>
                      </a:cubicBezTo>
                      <a:cubicBezTo>
                        <a:pt x="14" y="68"/>
                        <a:pt x="15" y="70"/>
                        <a:pt x="16" y="73"/>
                      </a:cubicBezTo>
                      <a:cubicBezTo>
                        <a:pt x="18" y="75"/>
                        <a:pt x="21" y="70"/>
                        <a:pt x="21" y="75"/>
                      </a:cubicBezTo>
                      <a:cubicBezTo>
                        <a:pt x="21" y="80"/>
                        <a:pt x="30" y="76"/>
                        <a:pt x="31" y="78"/>
                      </a:cubicBezTo>
                      <a:cubicBezTo>
                        <a:pt x="31" y="79"/>
                        <a:pt x="31" y="83"/>
                        <a:pt x="31" y="84"/>
                      </a:cubicBezTo>
                      <a:cubicBezTo>
                        <a:pt x="32" y="86"/>
                        <a:pt x="30" y="91"/>
                        <a:pt x="31" y="93"/>
                      </a:cubicBezTo>
                      <a:cubicBezTo>
                        <a:pt x="32" y="94"/>
                        <a:pt x="32" y="95"/>
                        <a:pt x="33" y="96"/>
                      </a:cubicBezTo>
                      <a:cubicBezTo>
                        <a:pt x="33" y="96"/>
                        <a:pt x="34" y="96"/>
                        <a:pt x="35" y="96"/>
                      </a:cubicBezTo>
                      <a:cubicBezTo>
                        <a:pt x="39" y="96"/>
                        <a:pt x="44" y="95"/>
                        <a:pt x="48" y="96"/>
                      </a:cubicBezTo>
                      <a:cubicBezTo>
                        <a:pt x="56" y="97"/>
                        <a:pt x="66" y="97"/>
                        <a:pt x="75" y="97"/>
                      </a:cubicBezTo>
                      <a:cubicBezTo>
                        <a:pt x="80" y="96"/>
                        <a:pt x="84" y="92"/>
                        <a:pt x="88" y="90"/>
                      </a:cubicBezTo>
                      <a:cubicBezTo>
                        <a:pt x="92" y="87"/>
                        <a:pt x="97" y="88"/>
                        <a:pt x="101" y="88"/>
                      </a:cubicBezTo>
                      <a:cubicBezTo>
                        <a:pt x="107" y="88"/>
                        <a:pt x="109" y="92"/>
                        <a:pt x="114" y="95"/>
                      </a:cubicBezTo>
                      <a:cubicBezTo>
                        <a:pt x="116" y="95"/>
                        <a:pt x="118" y="96"/>
                        <a:pt x="120" y="97"/>
                      </a:cubicBezTo>
                      <a:cubicBezTo>
                        <a:pt x="122" y="94"/>
                        <a:pt x="124" y="91"/>
                        <a:pt x="126" y="88"/>
                      </a:cubicBezTo>
                      <a:cubicBezTo>
                        <a:pt x="128" y="85"/>
                        <a:pt x="132" y="82"/>
                        <a:pt x="133" y="79"/>
                      </a:cubicBezTo>
                      <a:cubicBezTo>
                        <a:pt x="135" y="74"/>
                        <a:pt x="135" y="69"/>
                        <a:pt x="138" y="65"/>
                      </a:cubicBezTo>
                      <a:cubicBezTo>
                        <a:pt x="139" y="62"/>
                        <a:pt x="141" y="58"/>
                        <a:pt x="143" y="55"/>
                      </a:cubicBezTo>
                      <a:cubicBezTo>
                        <a:pt x="141" y="54"/>
                        <a:pt x="139" y="52"/>
                        <a:pt x="137"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2" name="Freeform 274"/>
                <p:cNvSpPr/>
                <p:nvPr/>
              </p:nvSpPr>
              <p:spPr bwMode="auto">
                <a:xfrm>
                  <a:off x="2749546" y="2546349"/>
                  <a:ext cx="742949" cy="328612"/>
                </a:xfrm>
                <a:custGeom>
                  <a:avLst/>
                  <a:gdLst/>
                  <a:ahLst/>
                  <a:cxnLst>
                    <a:cxn ang="0">
                      <a:pos x="277" y="83"/>
                    </a:cxn>
                    <a:cxn ang="0">
                      <a:pos x="279" y="67"/>
                    </a:cxn>
                    <a:cxn ang="0">
                      <a:pos x="279" y="67"/>
                    </a:cxn>
                    <a:cxn ang="0">
                      <a:pos x="279" y="67"/>
                    </a:cxn>
                    <a:cxn ang="0">
                      <a:pos x="277" y="54"/>
                    </a:cxn>
                    <a:cxn ang="0">
                      <a:pos x="279" y="47"/>
                    </a:cxn>
                    <a:cxn ang="0">
                      <a:pos x="278" y="44"/>
                    </a:cxn>
                    <a:cxn ang="0">
                      <a:pos x="270" y="37"/>
                    </a:cxn>
                    <a:cxn ang="0">
                      <a:pos x="259" y="18"/>
                    </a:cxn>
                    <a:cxn ang="0">
                      <a:pos x="242" y="14"/>
                    </a:cxn>
                    <a:cxn ang="0">
                      <a:pos x="232" y="11"/>
                    </a:cxn>
                    <a:cxn ang="0">
                      <a:pos x="207" y="23"/>
                    </a:cxn>
                    <a:cxn ang="0">
                      <a:pos x="177" y="18"/>
                    </a:cxn>
                    <a:cxn ang="0">
                      <a:pos x="151" y="7"/>
                    </a:cxn>
                    <a:cxn ang="0">
                      <a:pos x="126" y="1"/>
                    </a:cxn>
                    <a:cxn ang="0">
                      <a:pos x="78" y="15"/>
                    </a:cxn>
                    <a:cxn ang="0">
                      <a:pos x="57" y="20"/>
                    </a:cxn>
                    <a:cxn ang="0">
                      <a:pos x="29" y="35"/>
                    </a:cxn>
                    <a:cxn ang="0">
                      <a:pos x="13" y="65"/>
                    </a:cxn>
                    <a:cxn ang="0">
                      <a:pos x="19" y="87"/>
                    </a:cxn>
                    <a:cxn ang="0">
                      <a:pos x="51" y="106"/>
                    </a:cxn>
                    <a:cxn ang="0">
                      <a:pos x="64" y="108"/>
                    </a:cxn>
                    <a:cxn ang="0">
                      <a:pos x="72" y="100"/>
                    </a:cxn>
                    <a:cxn ang="0">
                      <a:pos x="100" y="114"/>
                    </a:cxn>
                    <a:cxn ang="0">
                      <a:pos x="125" y="108"/>
                    </a:cxn>
                    <a:cxn ang="0">
                      <a:pos x="144" y="99"/>
                    </a:cxn>
                    <a:cxn ang="0">
                      <a:pos x="151" y="112"/>
                    </a:cxn>
                    <a:cxn ang="0">
                      <a:pos x="154" y="123"/>
                    </a:cxn>
                    <a:cxn ang="0">
                      <a:pos x="161" y="111"/>
                    </a:cxn>
                    <a:cxn ang="0">
                      <a:pos x="191" y="105"/>
                    </a:cxn>
                    <a:cxn ang="0">
                      <a:pos x="214" y="103"/>
                    </a:cxn>
                    <a:cxn ang="0">
                      <a:pos x="232" y="98"/>
                    </a:cxn>
                    <a:cxn ang="0">
                      <a:pos x="248" y="95"/>
                    </a:cxn>
                    <a:cxn ang="0">
                      <a:pos x="256" y="95"/>
                    </a:cxn>
                    <a:cxn ang="0">
                      <a:pos x="282" y="91"/>
                    </a:cxn>
                  </a:cxnLst>
                  <a:rect l="0" t="0" r="r" b="b"/>
                  <a:pathLst>
                    <a:path w="283" h="125">
                      <a:moveTo>
                        <a:pt x="282" y="91"/>
                      </a:moveTo>
                      <a:cubicBezTo>
                        <a:pt x="281" y="88"/>
                        <a:pt x="278" y="86"/>
                        <a:pt x="277" y="83"/>
                      </a:cubicBezTo>
                      <a:cubicBezTo>
                        <a:pt x="277" y="81"/>
                        <a:pt x="278" y="78"/>
                        <a:pt x="278" y="76"/>
                      </a:cubicBezTo>
                      <a:cubicBezTo>
                        <a:pt x="277" y="73"/>
                        <a:pt x="277" y="69"/>
                        <a:pt x="279" y="67"/>
                      </a:cubicBezTo>
                      <a:cubicBezTo>
                        <a:pt x="279" y="67"/>
                        <a:pt x="279" y="67"/>
                        <a:pt x="279" y="67"/>
                      </a:cubicBezTo>
                      <a:cubicBezTo>
                        <a:pt x="279" y="67"/>
                        <a:pt x="279" y="67"/>
                        <a:pt x="279" y="67"/>
                      </a:cubicBezTo>
                      <a:cubicBezTo>
                        <a:pt x="279" y="67"/>
                        <a:pt x="279" y="67"/>
                        <a:pt x="279" y="67"/>
                      </a:cubicBezTo>
                      <a:cubicBezTo>
                        <a:pt x="279" y="67"/>
                        <a:pt x="279" y="67"/>
                        <a:pt x="279" y="67"/>
                      </a:cubicBezTo>
                      <a:cubicBezTo>
                        <a:pt x="280" y="65"/>
                        <a:pt x="279" y="62"/>
                        <a:pt x="277" y="60"/>
                      </a:cubicBezTo>
                      <a:cubicBezTo>
                        <a:pt x="275" y="59"/>
                        <a:pt x="279" y="57"/>
                        <a:pt x="277" y="54"/>
                      </a:cubicBezTo>
                      <a:cubicBezTo>
                        <a:pt x="276" y="52"/>
                        <a:pt x="278" y="50"/>
                        <a:pt x="278" y="48"/>
                      </a:cubicBezTo>
                      <a:cubicBezTo>
                        <a:pt x="279" y="48"/>
                        <a:pt x="279" y="48"/>
                        <a:pt x="279" y="47"/>
                      </a:cubicBezTo>
                      <a:cubicBezTo>
                        <a:pt x="279" y="46"/>
                        <a:pt x="279" y="45"/>
                        <a:pt x="278" y="44"/>
                      </a:cubicBezTo>
                      <a:cubicBezTo>
                        <a:pt x="278" y="44"/>
                        <a:pt x="278" y="44"/>
                        <a:pt x="278" y="44"/>
                      </a:cubicBezTo>
                      <a:cubicBezTo>
                        <a:pt x="277" y="43"/>
                        <a:pt x="276" y="43"/>
                        <a:pt x="275" y="42"/>
                      </a:cubicBezTo>
                      <a:cubicBezTo>
                        <a:pt x="271" y="41"/>
                        <a:pt x="269" y="42"/>
                        <a:pt x="270" y="37"/>
                      </a:cubicBezTo>
                      <a:cubicBezTo>
                        <a:pt x="270" y="34"/>
                        <a:pt x="270" y="32"/>
                        <a:pt x="269" y="30"/>
                      </a:cubicBezTo>
                      <a:cubicBezTo>
                        <a:pt x="267" y="24"/>
                        <a:pt x="264" y="21"/>
                        <a:pt x="259" y="18"/>
                      </a:cubicBezTo>
                      <a:cubicBezTo>
                        <a:pt x="259" y="18"/>
                        <a:pt x="258" y="17"/>
                        <a:pt x="257" y="17"/>
                      </a:cubicBezTo>
                      <a:cubicBezTo>
                        <a:pt x="252" y="15"/>
                        <a:pt x="247" y="16"/>
                        <a:pt x="242" y="14"/>
                      </a:cubicBezTo>
                      <a:cubicBezTo>
                        <a:pt x="239" y="13"/>
                        <a:pt x="236" y="12"/>
                        <a:pt x="232" y="11"/>
                      </a:cubicBezTo>
                      <a:cubicBezTo>
                        <a:pt x="232" y="11"/>
                        <a:pt x="232" y="11"/>
                        <a:pt x="232" y="11"/>
                      </a:cubicBezTo>
                      <a:cubicBezTo>
                        <a:pt x="230" y="12"/>
                        <a:pt x="229" y="14"/>
                        <a:pt x="227" y="15"/>
                      </a:cubicBezTo>
                      <a:cubicBezTo>
                        <a:pt x="222" y="19"/>
                        <a:pt x="213" y="23"/>
                        <a:pt x="207" y="23"/>
                      </a:cubicBezTo>
                      <a:cubicBezTo>
                        <a:pt x="201" y="23"/>
                        <a:pt x="196" y="21"/>
                        <a:pt x="190" y="20"/>
                      </a:cubicBezTo>
                      <a:cubicBezTo>
                        <a:pt x="186" y="19"/>
                        <a:pt x="181" y="19"/>
                        <a:pt x="177" y="18"/>
                      </a:cubicBezTo>
                      <a:cubicBezTo>
                        <a:pt x="172" y="17"/>
                        <a:pt x="167" y="14"/>
                        <a:pt x="163" y="12"/>
                      </a:cubicBezTo>
                      <a:cubicBezTo>
                        <a:pt x="159" y="10"/>
                        <a:pt x="155" y="8"/>
                        <a:pt x="151" y="7"/>
                      </a:cubicBezTo>
                      <a:cubicBezTo>
                        <a:pt x="146" y="6"/>
                        <a:pt x="142" y="3"/>
                        <a:pt x="138" y="2"/>
                      </a:cubicBezTo>
                      <a:cubicBezTo>
                        <a:pt x="135" y="0"/>
                        <a:pt x="130" y="1"/>
                        <a:pt x="126" y="1"/>
                      </a:cubicBezTo>
                      <a:cubicBezTo>
                        <a:pt x="118" y="1"/>
                        <a:pt x="110" y="3"/>
                        <a:pt x="102" y="4"/>
                      </a:cubicBezTo>
                      <a:cubicBezTo>
                        <a:pt x="93" y="5"/>
                        <a:pt x="86" y="11"/>
                        <a:pt x="78" y="15"/>
                      </a:cubicBezTo>
                      <a:cubicBezTo>
                        <a:pt x="74" y="17"/>
                        <a:pt x="70" y="16"/>
                        <a:pt x="66" y="16"/>
                      </a:cubicBezTo>
                      <a:cubicBezTo>
                        <a:pt x="63" y="16"/>
                        <a:pt x="60" y="17"/>
                        <a:pt x="57" y="20"/>
                      </a:cubicBezTo>
                      <a:cubicBezTo>
                        <a:pt x="55" y="22"/>
                        <a:pt x="55" y="26"/>
                        <a:pt x="52" y="28"/>
                      </a:cubicBezTo>
                      <a:cubicBezTo>
                        <a:pt x="46" y="32"/>
                        <a:pt x="36" y="34"/>
                        <a:pt x="29" y="35"/>
                      </a:cubicBezTo>
                      <a:cubicBezTo>
                        <a:pt x="22" y="36"/>
                        <a:pt x="13" y="37"/>
                        <a:pt x="8" y="42"/>
                      </a:cubicBezTo>
                      <a:cubicBezTo>
                        <a:pt x="0" y="48"/>
                        <a:pt x="9" y="58"/>
                        <a:pt x="13" y="65"/>
                      </a:cubicBezTo>
                      <a:cubicBezTo>
                        <a:pt x="14" y="68"/>
                        <a:pt x="17" y="71"/>
                        <a:pt x="19" y="75"/>
                      </a:cubicBezTo>
                      <a:cubicBezTo>
                        <a:pt x="21" y="79"/>
                        <a:pt x="19" y="83"/>
                        <a:pt x="19" y="87"/>
                      </a:cubicBezTo>
                      <a:cubicBezTo>
                        <a:pt x="19" y="96"/>
                        <a:pt x="35" y="97"/>
                        <a:pt x="41" y="99"/>
                      </a:cubicBezTo>
                      <a:cubicBezTo>
                        <a:pt x="45" y="101"/>
                        <a:pt x="48" y="104"/>
                        <a:pt x="51" y="106"/>
                      </a:cubicBezTo>
                      <a:cubicBezTo>
                        <a:pt x="53" y="108"/>
                        <a:pt x="57" y="112"/>
                        <a:pt x="61" y="111"/>
                      </a:cubicBezTo>
                      <a:cubicBezTo>
                        <a:pt x="62" y="111"/>
                        <a:pt x="63" y="109"/>
                        <a:pt x="64" y="108"/>
                      </a:cubicBezTo>
                      <a:cubicBezTo>
                        <a:pt x="65" y="108"/>
                        <a:pt x="67" y="108"/>
                        <a:pt x="68" y="107"/>
                      </a:cubicBezTo>
                      <a:cubicBezTo>
                        <a:pt x="70" y="105"/>
                        <a:pt x="69" y="102"/>
                        <a:pt x="72" y="100"/>
                      </a:cubicBezTo>
                      <a:cubicBezTo>
                        <a:pt x="76" y="97"/>
                        <a:pt x="83" y="107"/>
                        <a:pt x="87" y="109"/>
                      </a:cubicBezTo>
                      <a:cubicBezTo>
                        <a:pt x="91" y="111"/>
                        <a:pt x="95" y="113"/>
                        <a:pt x="100" y="114"/>
                      </a:cubicBezTo>
                      <a:cubicBezTo>
                        <a:pt x="103" y="115"/>
                        <a:pt x="105" y="117"/>
                        <a:pt x="109" y="117"/>
                      </a:cubicBezTo>
                      <a:cubicBezTo>
                        <a:pt x="116" y="116"/>
                        <a:pt x="120" y="111"/>
                        <a:pt x="125" y="108"/>
                      </a:cubicBezTo>
                      <a:cubicBezTo>
                        <a:pt x="130" y="105"/>
                        <a:pt x="137" y="107"/>
                        <a:pt x="141" y="103"/>
                      </a:cubicBezTo>
                      <a:cubicBezTo>
                        <a:pt x="142" y="102"/>
                        <a:pt x="143" y="100"/>
                        <a:pt x="144" y="99"/>
                      </a:cubicBezTo>
                      <a:cubicBezTo>
                        <a:pt x="147" y="97"/>
                        <a:pt x="153" y="98"/>
                        <a:pt x="154" y="101"/>
                      </a:cubicBezTo>
                      <a:cubicBezTo>
                        <a:pt x="156" y="105"/>
                        <a:pt x="153" y="109"/>
                        <a:pt x="151" y="112"/>
                      </a:cubicBezTo>
                      <a:cubicBezTo>
                        <a:pt x="147" y="116"/>
                        <a:pt x="147" y="121"/>
                        <a:pt x="148" y="125"/>
                      </a:cubicBezTo>
                      <a:cubicBezTo>
                        <a:pt x="151" y="125"/>
                        <a:pt x="153" y="125"/>
                        <a:pt x="154" y="123"/>
                      </a:cubicBezTo>
                      <a:cubicBezTo>
                        <a:pt x="155" y="121"/>
                        <a:pt x="155" y="119"/>
                        <a:pt x="156" y="117"/>
                      </a:cubicBezTo>
                      <a:cubicBezTo>
                        <a:pt x="158" y="115"/>
                        <a:pt x="159" y="113"/>
                        <a:pt x="161" y="111"/>
                      </a:cubicBezTo>
                      <a:cubicBezTo>
                        <a:pt x="165" y="107"/>
                        <a:pt x="169" y="105"/>
                        <a:pt x="174" y="103"/>
                      </a:cubicBezTo>
                      <a:cubicBezTo>
                        <a:pt x="179" y="101"/>
                        <a:pt x="186" y="105"/>
                        <a:pt x="191" y="105"/>
                      </a:cubicBezTo>
                      <a:cubicBezTo>
                        <a:pt x="196" y="105"/>
                        <a:pt x="202" y="106"/>
                        <a:pt x="208" y="105"/>
                      </a:cubicBezTo>
                      <a:cubicBezTo>
                        <a:pt x="210" y="104"/>
                        <a:pt x="212" y="103"/>
                        <a:pt x="214" y="103"/>
                      </a:cubicBezTo>
                      <a:cubicBezTo>
                        <a:pt x="218" y="102"/>
                        <a:pt x="222" y="102"/>
                        <a:pt x="225" y="100"/>
                      </a:cubicBezTo>
                      <a:cubicBezTo>
                        <a:pt x="228" y="99"/>
                        <a:pt x="229" y="99"/>
                        <a:pt x="232" y="98"/>
                      </a:cubicBezTo>
                      <a:cubicBezTo>
                        <a:pt x="236" y="98"/>
                        <a:pt x="238" y="98"/>
                        <a:pt x="241" y="97"/>
                      </a:cubicBezTo>
                      <a:cubicBezTo>
                        <a:pt x="243" y="97"/>
                        <a:pt x="246" y="96"/>
                        <a:pt x="248" y="95"/>
                      </a:cubicBezTo>
                      <a:cubicBezTo>
                        <a:pt x="249" y="95"/>
                        <a:pt x="250" y="95"/>
                        <a:pt x="250" y="95"/>
                      </a:cubicBezTo>
                      <a:cubicBezTo>
                        <a:pt x="252" y="96"/>
                        <a:pt x="254" y="96"/>
                        <a:pt x="256" y="95"/>
                      </a:cubicBezTo>
                      <a:cubicBezTo>
                        <a:pt x="264" y="94"/>
                        <a:pt x="273" y="94"/>
                        <a:pt x="283" y="95"/>
                      </a:cubicBezTo>
                      <a:cubicBezTo>
                        <a:pt x="282" y="93"/>
                        <a:pt x="282" y="92"/>
                        <a:pt x="282" y="9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3" name="Freeform 275"/>
                <p:cNvSpPr/>
                <p:nvPr/>
              </p:nvSpPr>
              <p:spPr bwMode="auto">
                <a:xfrm>
                  <a:off x="6702414" y="2730499"/>
                  <a:ext cx="136525" cy="206375"/>
                </a:xfrm>
                <a:custGeom>
                  <a:avLst/>
                  <a:gdLst/>
                  <a:ahLst/>
                  <a:cxnLst>
                    <a:cxn ang="0">
                      <a:pos x="48" y="57"/>
                    </a:cxn>
                    <a:cxn ang="0">
                      <a:pos x="31" y="68"/>
                    </a:cxn>
                    <a:cxn ang="0">
                      <a:pos x="13" y="76"/>
                    </a:cxn>
                    <a:cxn ang="0">
                      <a:pos x="2" y="76"/>
                    </a:cxn>
                    <a:cxn ang="0">
                      <a:pos x="2" y="66"/>
                    </a:cxn>
                    <a:cxn ang="0">
                      <a:pos x="5" y="46"/>
                    </a:cxn>
                    <a:cxn ang="0">
                      <a:pos x="2" y="26"/>
                    </a:cxn>
                    <a:cxn ang="0">
                      <a:pos x="3" y="17"/>
                    </a:cxn>
                    <a:cxn ang="0">
                      <a:pos x="3" y="17"/>
                    </a:cxn>
                    <a:cxn ang="0">
                      <a:pos x="7" y="14"/>
                    </a:cxn>
                    <a:cxn ang="0">
                      <a:pos x="16" y="5"/>
                    </a:cxn>
                    <a:cxn ang="0">
                      <a:pos x="21" y="6"/>
                    </a:cxn>
                    <a:cxn ang="0">
                      <a:pos x="29" y="3"/>
                    </a:cxn>
                    <a:cxn ang="0">
                      <a:pos x="34" y="0"/>
                    </a:cxn>
                    <a:cxn ang="0">
                      <a:pos x="36" y="4"/>
                    </a:cxn>
                    <a:cxn ang="0">
                      <a:pos x="40" y="16"/>
                    </a:cxn>
                    <a:cxn ang="0">
                      <a:pos x="51" y="39"/>
                    </a:cxn>
                    <a:cxn ang="0">
                      <a:pos x="48" y="57"/>
                    </a:cxn>
                  </a:cxnLst>
                  <a:rect l="0" t="0" r="r" b="b"/>
                  <a:pathLst>
                    <a:path w="52" h="79">
                      <a:moveTo>
                        <a:pt x="48" y="57"/>
                      </a:moveTo>
                      <a:cubicBezTo>
                        <a:pt x="43" y="63"/>
                        <a:pt x="38" y="65"/>
                        <a:pt x="31" y="68"/>
                      </a:cubicBezTo>
                      <a:cubicBezTo>
                        <a:pt x="26" y="72"/>
                        <a:pt x="19" y="73"/>
                        <a:pt x="13" y="76"/>
                      </a:cubicBezTo>
                      <a:cubicBezTo>
                        <a:pt x="11" y="76"/>
                        <a:pt x="4" y="79"/>
                        <a:pt x="2" y="76"/>
                      </a:cubicBezTo>
                      <a:cubicBezTo>
                        <a:pt x="0" y="74"/>
                        <a:pt x="2" y="69"/>
                        <a:pt x="2" y="66"/>
                      </a:cubicBezTo>
                      <a:cubicBezTo>
                        <a:pt x="2" y="59"/>
                        <a:pt x="6" y="53"/>
                        <a:pt x="5" y="46"/>
                      </a:cubicBezTo>
                      <a:cubicBezTo>
                        <a:pt x="3" y="39"/>
                        <a:pt x="0" y="33"/>
                        <a:pt x="2" y="26"/>
                      </a:cubicBezTo>
                      <a:cubicBezTo>
                        <a:pt x="2" y="23"/>
                        <a:pt x="3" y="20"/>
                        <a:pt x="3" y="17"/>
                      </a:cubicBezTo>
                      <a:cubicBezTo>
                        <a:pt x="3" y="17"/>
                        <a:pt x="3" y="17"/>
                        <a:pt x="3" y="17"/>
                      </a:cubicBezTo>
                      <a:cubicBezTo>
                        <a:pt x="4" y="15"/>
                        <a:pt x="5" y="15"/>
                        <a:pt x="7" y="14"/>
                      </a:cubicBezTo>
                      <a:cubicBezTo>
                        <a:pt x="10" y="11"/>
                        <a:pt x="12" y="6"/>
                        <a:pt x="16" y="5"/>
                      </a:cubicBezTo>
                      <a:cubicBezTo>
                        <a:pt x="17" y="5"/>
                        <a:pt x="20" y="6"/>
                        <a:pt x="21" y="6"/>
                      </a:cubicBezTo>
                      <a:cubicBezTo>
                        <a:pt x="24" y="5"/>
                        <a:pt x="26" y="4"/>
                        <a:pt x="29" y="3"/>
                      </a:cubicBezTo>
                      <a:cubicBezTo>
                        <a:pt x="30" y="2"/>
                        <a:pt x="32" y="1"/>
                        <a:pt x="34" y="0"/>
                      </a:cubicBezTo>
                      <a:cubicBezTo>
                        <a:pt x="35" y="1"/>
                        <a:pt x="35" y="2"/>
                        <a:pt x="36" y="4"/>
                      </a:cubicBezTo>
                      <a:cubicBezTo>
                        <a:pt x="37" y="8"/>
                        <a:pt x="39" y="12"/>
                        <a:pt x="40" y="16"/>
                      </a:cubicBezTo>
                      <a:cubicBezTo>
                        <a:pt x="44" y="24"/>
                        <a:pt x="51" y="30"/>
                        <a:pt x="51" y="39"/>
                      </a:cubicBezTo>
                      <a:cubicBezTo>
                        <a:pt x="52" y="46"/>
                        <a:pt x="52" y="52"/>
                        <a:pt x="48"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4" name="Freeform 276"/>
                <p:cNvSpPr/>
                <p:nvPr/>
              </p:nvSpPr>
              <p:spPr bwMode="auto">
                <a:xfrm>
                  <a:off x="5661016" y="4122736"/>
                  <a:ext cx="166687" cy="207962"/>
                </a:xfrm>
                <a:custGeom>
                  <a:avLst/>
                  <a:gdLst/>
                  <a:ahLst/>
                  <a:cxnLst>
                    <a:cxn ang="0">
                      <a:pos x="63" y="79"/>
                    </a:cxn>
                    <a:cxn ang="0">
                      <a:pos x="54" y="75"/>
                    </a:cxn>
                    <a:cxn ang="0">
                      <a:pos x="43" y="70"/>
                    </a:cxn>
                    <a:cxn ang="0">
                      <a:pos x="32" y="56"/>
                    </a:cxn>
                    <a:cxn ang="0">
                      <a:pos x="20" y="49"/>
                    </a:cxn>
                    <a:cxn ang="0">
                      <a:pos x="16" y="42"/>
                    </a:cxn>
                    <a:cxn ang="0">
                      <a:pos x="12" y="37"/>
                    </a:cxn>
                    <a:cxn ang="0">
                      <a:pos x="3" y="17"/>
                    </a:cxn>
                    <a:cxn ang="0">
                      <a:pos x="0" y="1"/>
                    </a:cxn>
                    <a:cxn ang="0">
                      <a:pos x="7" y="0"/>
                    </a:cxn>
                    <a:cxn ang="0">
                      <a:pos x="16" y="8"/>
                    </a:cxn>
                    <a:cxn ang="0">
                      <a:pos x="24" y="13"/>
                    </a:cxn>
                    <a:cxn ang="0">
                      <a:pos x="33" y="10"/>
                    </a:cxn>
                    <a:cxn ang="0">
                      <a:pos x="41" y="4"/>
                    </a:cxn>
                    <a:cxn ang="0">
                      <a:pos x="43" y="3"/>
                    </a:cxn>
                    <a:cxn ang="0">
                      <a:pos x="50" y="15"/>
                    </a:cxn>
                    <a:cxn ang="0">
                      <a:pos x="57" y="38"/>
                    </a:cxn>
                    <a:cxn ang="0">
                      <a:pos x="63" y="59"/>
                    </a:cxn>
                    <a:cxn ang="0">
                      <a:pos x="62" y="69"/>
                    </a:cxn>
                    <a:cxn ang="0">
                      <a:pos x="63" y="79"/>
                    </a:cxn>
                  </a:cxnLst>
                  <a:rect l="0" t="0" r="r" b="b"/>
                  <a:pathLst>
                    <a:path w="63" h="79">
                      <a:moveTo>
                        <a:pt x="63" y="79"/>
                      </a:moveTo>
                      <a:cubicBezTo>
                        <a:pt x="59" y="79"/>
                        <a:pt x="57" y="77"/>
                        <a:pt x="54" y="75"/>
                      </a:cubicBezTo>
                      <a:cubicBezTo>
                        <a:pt x="51" y="72"/>
                        <a:pt x="47" y="72"/>
                        <a:pt x="43" y="70"/>
                      </a:cubicBezTo>
                      <a:cubicBezTo>
                        <a:pt x="38" y="67"/>
                        <a:pt x="36" y="60"/>
                        <a:pt x="32" y="56"/>
                      </a:cubicBezTo>
                      <a:cubicBezTo>
                        <a:pt x="28" y="53"/>
                        <a:pt x="23" y="52"/>
                        <a:pt x="20" y="49"/>
                      </a:cubicBezTo>
                      <a:cubicBezTo>
                        <a:pt x="18" y="46"/>
                        <a:pt x="18" y="44"/>
                        <a:pt x="16" y="42"/>
                      </a:cubicBezTo>
                      <a:cubicBezTo>
                        <a:pt x="14" y="40"/>
                        <a:pt x="13" y="39"/>
                        <a:pt x="12" y="37"/>
                      </a:cubicBezTo>
                      <a:cubicBezTo>
                        <a:pt x="8" y="31"/>
                        <a:pt x="6" y="24"/>
                        <a:pt x="3" y="17"/>
                      </a:cubicBezTo>
                      <a:cubicBezTo>
                        <a:pt x="1" y="12"/>
                        <a:pt x="0" y="7"/>
                        <a:pt x="0" y="1"/>
                      </a:cubicBezTo>
                      <a:cubicBezTo>
                        <a:pt x="2" y="0"/>
                        <a:pt x="4" y="0"/>
                        <a:pt x="7" y="0"/>
                      </a:cubicBezTo>
                      <a:cubicBezTo>
                        <a:pt x="11" y="1"/>
                        <a:pt x="13" y="5"/>
                        <a:pt x="16" y="8"/>
                      </a:cubicBezTo>
                      <a:cubicBezTo>
                        <a:pt x="19" y="11"/>
                        <a:pt x="20" y="12"/>
                        <a:pt x="24" y="13"/>
                      </a:cubicBezTo>
                      <a:cubicBezTo>
                        <a:pt x="28" y="14"/>
                        <a:pt x="29" y="12"/>
                        <a:pt x="33" y="10"/>
                      </a:cubicBezTo>
                      <a:cubicBezTo>
                        <a:pt x="36" y="8"/>
                        <a:pt x="38" y="5"/>
                        <a:pt x="41" y="4"/>
                      </a:cubicBezTo>
                      <a:cubicBezTo>
                        <a:pt x="42" y="4"/>
                        <a:pt x="42" y="3"/>
                        <a:pt x="43" y="3"/>
                      </a:cubicBezTo>
                      <a:cubicBezTo>
                        <a:pt x="47" y="6"/>
                        <a:pt x="49" y="10"/>
                        <a:pt x="50" y="15"/>
                      </a:cubicBezTo>
                      <a:cubicBezTo>
                        <a:pt x="51" y="23"/>
                        <a:pt x="55" y="30"/>
                        <a:pt x="57" y="38"/>
                      </a:cubicBezTo>
                      <a:cubicBezTo>
                        <a:pt x="59" y="45"/>
                        <a:pt x="63" y="51"/>
                        <a:pt x="63" y="59"/>
                      </a:cubicBezTo>
                      <a:cubicBezTo>
                        <a:pt x="63" y="63"/>
                        <a:pt x="63" y="66"/>
                        <a:pt x="62" y="69"/>
                      </a:cubicBezTo>
                      <a:cubicBezTo>
                        <a:pt x="62" y="73"/>
                        <a:pt x="63" y="76"/>
                        <a:pt x="63" y="7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5" name="Freeform 277"/>
                <p:cNvSpPr/>
                <p:nvPr/>
              </p:nvSpPr>
              <p:spPr bwMode="auto">
                <a:xfrm>
                  <a:off x="5768966" y="3790949"/>
                  <a:ext cx="196850" cy="174625"/>
                </a:xfrm>
                <a:custGeom>
                  <a:avLst/>
                  <a:gdLst/>
                  <a:ahLst/>
                  <a:cxnLst>
                    <a:cxn ang="0">
                      <a:pos x="74" y="20"/>
                    </a:cxn>
                    <a:cxn ang="0">
                      <a:pos x="71" y="35"/>
                    </a:cxn>
                    <a:cxn ang="0">
                      <a:pos x="66" y="40"/>
                    </a:cxn>
                    <a:cxn ang="0">
                      <a:pos x="59" y="46"/>
                    </a:cxn>
                    <a:cxn ang="0">
                      <a:pos x="53" y="50"/>
                    </a:cxn>
                    <a:cxn ang="0">
                      <a:pos x="52" y="55"/>
                    </a:cxn>
                    <a:cxn ang="0">
                      <a:pos x="49" y="58"/>
                    </a:cxn>
                    <a:cxn ang="0">
                      <a:pos x="46" y="64"/>
                    </a:cxn>
                    <a:cxn ang="0">
                      <a:pos x="37" y="65"/>
                    </a:cxn>
                    <a:cxn ang="0">
                      <a:pos x="30" y="65"/>
                    </a:cxn>
                    <a:cxn ang="0">
                      <a:pos x="27" y="66"/>
                    </a:cxn>
                    <a:cxn ang="0">
                      <a:pos x="16" y="60"/>
                    </a:cxn>
                    <a:cxn ang="0">
                      <a:pos x="0" y="42"/>
                    </a:cxn>
                    <a:cxn ang="0">
                      <a:pos x="1" y="40"/>
                    </a:cxn>
                    <a:cxn ang="0">
                      <a:pos x="3" y="30"/>
                    </a:cxn>
                    <a:cxn ang="0">
                      <a:pos x="4" y="15"/>
                    </a:cxn>
                    <a:cxn ang="0">
                      <a:pos x="11" y="9"/>
                    </a:cxn>
                    <a:cxn ang="0">
                      <a:pos x="29" y="8"/>
                    </a:cxn>
                    <a:cxn ang="0">
                      <a:pos x="33" y="4"/>
                    </a:cxn>
                    <a:cxn ang="0">
                      <a:pos x="40" y="10"/>
                    </a:cxn>
                    <a:cxn ang="0">
                      <a:pos x="46" y="11"/>
                    </a:cxn>
                    <a:cxn ang="0">
                      <a:pos x="55" y="8"/>
                    </a:cxn>
                    <a:cxn ang="0">
                      <a:pos x="60" y="8"/>
                    </a:cxn>
                    <a:cxn ang="0">
                      <a:pos x="74" y="0"/>
                    </a:cxn>
                    <a:cxn ang="0">
                      <a:pos x="74" y="5"/>
                    </a:cxn>
                    <a:cxn ang="0">
                      <a:pos x="74" y="20"/>
                    </a:cxn>
                  </a:cxnLst>
                  <a:rect l="0" t="0" r="r" b="b"/>
                  <a:pathLst>
                    <a:path w="75" h="66">
                      <a:moveTo>
                        <a:pt x="74" y="20"/>
                      </a:moveTo>
                      <a:cubicBezTo>
                        <a:pt x="74" y="26"/>
                        <a:pt x="75" y="30"/>
                        <a:pt x="71" y="35"/>
                      </a:cubicBezTo>
                      <a:cubicBezTo>
                        <a:pt x="69" y="36"/>
                        <a:pt x="68" y="38"/>
                        <a:pt x="66" y="40"/>
                      </a:cubicBezTo>
                      <a:cubicBezTo>
                        <a:pt x="63" y="42"/>
                        <a:pt x="62" y="44"/>
                        <a:pt x="59" y="46"/>
                      </a:cubicBezTo>
                      <a:cubicBezTo>
                        <a:pt x="58" y="47"/>
                        <a:pt x="53" y="48"/>
                        <a:pt x="53" y="50"/>
                      </a:cubicBezTo>
                      <a:cubicBezTo>
                        <a:pt x="52" y="51"/>
                        <a:pt x="52" y="53"/>
                        <a:pt x="52" y="55"/>
                      </a:cubicBezTo>
                      <a:cubicBezTo>
                        <a:pt x="51" y="56"/>
                        <a:pt x="50" y="57"/>
                        <a:pt x="49" y="58"/>
                      </a:cubicBezTo>
                      <a:cubicBezTo>
                        <a:pt x="48" y="61"/>
                        <a:pt x="48" y="62"/>
                        <a:pt x="46" y="64"/>
                      </a:cubicBezTo>
                      <a:cubicBezTo>
                        <a:pt x="43" y="65"/>
                        <a:pt x="40" y="65"/>
                        <a:pt x="37" y="65"/>
                      </a:cubicBezTo>
                      <a:cubicBezTo>
                        <a:pt x="35" y="65"/>
                        <a:pt x="32" y="64"/>
                        <a:pt x="30" y="65"/>
                      </a:cubicBezTo>
                      <a:cubicBezTo>
                        <a:pt x="29" y="65"/>
                        <a:pt x="28" y="66"/>
                        <a:pt x="27" y="66"/>
                      </a:cubicBezTo>
                      <a:cubicBezTo>
                        <a:pt x="24" y="64"/>
                        <a:pt x="20" y="62"/>
                        <a:pt x="16" y="60"/>
                      </a:cubicBezTo>
                      <a:cubicBezTo>
                        <a:pt x="9" y="55"/>
                        <a:pt x="4" y="49"/>
                        <a:pt x="0" y="42"/>
                      </a:cubicBezTo>
                      <a:cubicBezTo>
                        <a:pt x="0" y="41"/>
                        <a:pt x="1" y="41"/>
                        <a:pt x="1" y="40"/>
                      </a:cubicBezTo>
                      <a:cubicBezTo>
                        <a:pt x="3" y="36"/>
                        <a:pt x="3" y="34"/>
                        <a:pt x="3" y="30"/>
                      </a:cubicBezTo>
                      <a:cubicBezTo>
                        <a:pt x="3" y="25"/>
                        <a:pt x="2" y="20"/>
                        <a:pt x="4" y="15"/>
                      </a:cubicBezTo>
                      <a:cubicBezTo>
                        <a:pt x="6" y="11"/>
                        <a:pt x="7" y="10"/>
                        <a:pt x="11" y="9"/>
                      </a:cubicBezTo>
                      <a:cubicBezTo>
                        <a:pt x="16" y="6"/>
                        <a:pt x="23" y="7"/>
                        <a:pt x="29" y="8"/>
                      </a:cubicBezTo>
                      <a:cubicBezTo>
                        <a:pt x="31" y="8"/>
                        <a:pt x="32" y="5"/>
                        <a:pt x="33" y="4"/>
                      </a:cubicBezTo>
                      <a:cubicBezTo>
                        <a:pt x="36" y="7"/>
                        <a:pt x="39" y="10"/>
                        <a:pt x="40" y="10"/>
                      </a:cubicBezTo>
                      <a:cubicBezTo>
                        <a:pt x="42" y="11"/>
                        <a:pt x="44" y="11"/>
                        <a:pt x="46" y="11"/>
                      </a:cubicBezTo>
                      <a:cubicBezTo>
                        <a:pt x="48" y="11"/>
                        <a:pt x="52" y="8"/>
                        <a:pt x="55" y="8"/>
                      </a:cubicBezTo>
                      <a:cubicBezTo>
                        <a:pt x="58" y="9"/>
                        <a:pt x="57" y="9"/>
                        <a:pt x="60" y="8"/>
                      </a:cubicBezTo>
                      <a:cubicBezTo>
                        <a:pt x="66" y="7"/>
                        <a:pt x="69" y="3"/>
                        <a:pt x="74" y="0"/>
                      </a:cubicBezTo>
                      <a:cubicBezTo>
                        <a:pt x="74" y="1"/>
                        <a:pt x="74" y="3"/>
                        <a:pt x="74" y="5"/>
                      </a:cubicBezTo>
                      <a:cubicBezTo>
                        <a:pt x="74" y="10"/>
                        <a:pt x="74" y="15"/>
                        <a:pt x="74"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6" name="Freeform 278"/>
                <p:cNvSpPr/>
                <p:nvPr/>
              </p:nvSpPr>
              <p:spPr bwMode="auto">
                <a:xfrm>
                  <a:off x="5564178" y="3557586"/>
                  <a:ext cx="320674" cy="601662"/>
                </a:xfrm>
                <a:custGeom>
                  <a:avLst/>
                  <a:gdLst/>
                  <a:ahLst/>
                  <a:cxnLst>
                    <a:cxn ang="0">
                      <a:pos x="119" y="82"/>
                    </a:cxn>
                    <a:cxn ang="0">
                      <a:pos x="114" y="92"/>
                    </a:cxn>
                    <a:cxn ang="0">
                      <a:pos x="107" y="97"/>
                    </a:cxn>
                    <a:cxn ang="0">
                      <a:pos x="82" y="104"/>
                    </a:cxn>
                    <a:cxn ang="0">
                      <a:pos x="79" y="129"/>
                    </a:cxn>
                    <a:cxn ang="0">
                      <a:pos x="78" y="130"/>
                    </a:cxn>
                    <a:cxn ang="0">
                      <a:pos x="60" y="118"/>
                    </a:cxn>
                    <a:cxn ang="0">
                      <a:pos x="42" y="104"/>
                    </a:cxn>
                    <a:cxn ang="0">
                      <a:pos x="35" y="148"/>
                    </a:cxn>
                    <a:cxn ang="0">
                      <a:pos x="38" y="177"/>
                    </a:cxn>
                    <a:cxn ang="0">
                      <a:pos x="43" y="186"/>
                    </a:cxn>
                    <a:cxn ang="0">
                      <a:pos x="72" y="215"/>
                    </a:cxn>
                    <a:cxn ang="0">
                      <a:pos x="78" y="219"/>
                    </a:cxn>
                    <a:cxn ang="0">
                      <a:pos x="61" y="228"/>
                    </a:cxn>
                    <a:cxn ang="0">
                      <a:pos x="44" y="215"/>
                    </a:cxn>
                    <a:cxn ang="0">
                      <a:pos x="36" y="212"/>
                    </a:cxn>
                    <a:cxn ang="0">
                      <a:pos x="22" y="196"/>
                    </a:cxn>
                    <a:cxn ang="0">
                      <a:pos x="12" y="179"/>
                    </a:cxn>
                    <a:cxn ang="0">
                      <a:pos x="22" y="159"/>
                    </a:cxn>
                    <a:cxn ang="0">
                      <a:pos x="31" y="143"/>
                    </a:cxn>
                    <a:cxn ang="0">
                      <a:pos x="29" y="123"/>
                    </a:cxn>
                    <a:cxn ang="0">
                      <a:pos x="15" y="94"/>
                    </a:cxn>
                    <a:cxn ang="0">
                      <a:pos x="16" y="74"/>
                    </a:cxn>
                    <a:cxn ang="0">
                      <a:pos x="9" y="49"/>
                    </a:cxn>
                    <a:cxn ang="0">
                      <a:pos x="19" y="9"/>
                    </a:cxn>
                    <a:cxn ang="0">
                      <a:pos x="38" y="1"/>
                    </a:cxn>
                    <a:cxn ang="0">
                      <a:pos x="46" y="5"/>
                    </a:cxn>
                    <a:cxn ang="0">
                      <a:pos x="56" y="32"/>
                    </a:cxn>
                    <a:cxn ang="0">
                      <a:pos x="73" y="38"/>
                    </a:cxn>
                    <a:cxn ang="0">
                      <a:pos x="91" y="33"/>
                    </a:cxn>
                    <a:cxn ang="0">
                      <a:pos x="107" y="46"/>
                    </a:cxn>
                    <a:cxn ang="0">
                      <a:pos x="112" y="62"/>
                    </a:cxn>
                    <a:cxn ang="0">
                      <a:pos x="121" y="78"/>
                    </a:cxn>
                  </a:cxnLst>
                  <a:rect l="0" t="0" r="r" b="b"/>
                  <a:pathLst>
                    <a:path w="122" h="229">
                      <a:moveTo>
                        <a:pt x="121" y="78"/>
                      </a:moveTo>
                      <a:cubicBezTo>
                        <a:pt x="120" y="81"/>
                        <a:pt x="120" y="79"/>
                        <a:pt x="119" y="82"/>
                      </a:cubicBezTo>
                      <a:cubicBezTo>
                        <a:pt x="118" y="85"/>
                        <a:pt x="119" y="82"/>
                        <a:pt x="118" y="86"/>
                      </a:cubicBezTo>
                      <a:cubicBezTo>
                        <a:pt x="117" y="89"/>
                        <a:pt x="116" y="93"/>
                        <a:pt x="114" y="92"/>
                      </a:cubicBezTo>
                      <a:cubicBezTo>
                        <a:pt x="113" y="91"/>
                        <a:pt x="112" y="92"/>
                        <a:pt x="111" y="93"/>
                      </a:cubicBezTo>
                      <a:cubicBezTo>
                        <a:pt x="110" y="94"/>
                        <a:pt x="109" y="97"/>
                        <a:pt x="107" y="97"/>
                      </a:cubicBezTo>
                      <a:cubicBezTo>
                        <a:pt x="101" y="96"/>
                        <a:pt x="94" y="95"/>
                        <a:pt x="89" y="98"/>
                      </a:cubicBezTo>
                      <a:cubicBezTo>
                        <a:pt x="85" y="99"/>
                        <a:pt x="84" y="100"/>
                        <a:pt x="82" y="104"/>
                      </a:cubicBezTo>
                      <a:cubicBezTo>
                        <a:pt x="80" y="109"/>
                        <a:pt x="81" y="114"/>
                        <a:pt x="81" y="119"/>
                      </a:cubicBezTo>
                      <a:cubicBezTo>
                        <a:pt x="81" y="123"/>
                        <a:pt x="81" y="125"/>
                        <a:pt x="79" y="129"/>
                      </a:cubicBezTo>
                      <a:cubicBezTo>
                        <a:pt x="79" y="130"/>
                        <a:pt x="78" y="130"/>
                        <a:pt x="78" y="131"/>
                      </a:cubicBezTo>
                      <a:cubicBezTo>
                        <a:pt x="78" y="131"/>
                        <a:pt x="78" y="130"/>
                        <a:pt x="78" y="130"/>
                      </a:cubicBezTo>
                      <a:cubicBezTo>
                        <a:pt x="75" y="126"/>
                        <a:pt x="74" y="123"/>
                        <a:pt x="70" y="121"/>
                      </a:cubicBezTo>
                      <a:cubicBezTo>
                        <a:pt x="68" y="119"/>
                        <a:pt x="63" y="119"/>
                        <a:pt x="60" y="118"/>
                      </a:cubicBezTo>
                      <a:cubicBezTo>
                        <a:pt x="55" y="117"/>
                        <a:pt x="53" y="115"/>
                        <a:pt x="49" y="112"/>
                      </a:cubicBezTo>
                      <a:cubicBezTo>
                        <a:pt x="46" y="110"/>
                        <a:pt x="45" y="107"/>
                        <a:pt x="42" y="104"/>
                      </a:cubicBezTo>
                      <a:cubicBezTo>
                        <a:pt x="37" y="109"/>
                        <a:pt x="40" y="121"/>
                        <a:pt x="40" y="127"/>
                      </a:cubicBezTo>
                      <a:cubicBezTo>
                        <a:pt x="40" y="135"/>
                        <a:pt x="38" y="141"/>
                        <a:pt x="35" y="148"/>
                      </a:cubicBezTo>
                      <a:cubicBezTo>
                        <a:pt x="33" y="153"/>
                        <a:pt x="29" y="161"/>
                        <a:pt x="31" y="167"/>
                      </a:cubicBezTo>
                      <a:cubicBezTo>
                        <a:pt x="32" y="171"/>
                        <a:pt x="34" y="175"/>
                        <a:pt x="38" y="177"/>
                      </a:cubicBezTo>
                      <a:cubicBezTo>
                        <a:pt x="40" y="178"/>
                        <a:pt x="41" y="178"/>
                        <a:pt x="42" y="181"/>
                      </a:cubicBezTo>
                      <a:cubicBezTo>
                        <a:pt x="42" y="182"/>
                        <a:pt x="42" y="184"/>
                        <a:pt x="43" y="186"/>
                      </a:cubicBezTo>
                      <a:cubicBezTo>
                        <a:pt x="44" y="193"/>
                        <a:pt x="44" y="201"/>
                        <a:pt x="50" y="206"/>
                      </a:cubicBezTo>
                      <a:cubicBezTo>
                        <a:pt x="56" y="211"/>
                        <a:pt x="64" y="212"/>
                        <a:pt x="72" y="215"/>
                      </a:cubicBezTo>
                      <a:cubicBezTo>
                        <a:pt x="75" y="216"/>
                        <a:pt x="77" y="217"/>
                        <a:pt x="80" y="218"/>
                      </a:cubicBezTo>
                      <a:cubicBezTo>
                        <a:pt x="79" y="218"/>
                        <a:pt x="79" y="219"/>
                        <a:pt x="78" y="219"/>
                      </a:cubicBezTo>
                      <a:cubicBezTo>
                        <a:pt x="75" y="220"/>
                        <a:pt x="73" y="223"/>
                        <a:pt x="70" y="225"/>
                      </a:cubicBezTo>
                      <a:cubicBezTo>
                        <a:pt x="66" y="227"/>
                        <a:pt x="65" y="229"/>
                        <a:pt x="61" y="228"/>
                      </a:cubicBezTo>
                      <a:cubicBezTo>
                        <a:pt x="57" y="227"/>
                        <a:pt x="56" y="226"/>
                        <a:pt x="53" y="223"/>
                      </a:cubicBezTo>
                      <a:cubicBezTo>
                        <a:pt x="50" y="220"/>
                        <a:pt x="48" y="216"/>
                        <a:pt x="44" y="215"/>
                      </a:cubicBezTo>
                      <a:cubicBezTo>
                        <a:pt x="41" y="215"/>
                        <a:pt x="39" y="215"/>
                        <a:pt x="37" y="216"/>
                      </a:cubicBezTo>
                      <a:cubicBezTo>
                        <a:pt x="36" y="215"/>
                        <a:pt x="36" y="213"/>
                        <a:pt x="36" y="212"/>
                      </a:cubicBezTo>
                      <a:cubicBezTo>
                        <a:pt x="35" y="208"/>
                        <a:pt x="35" y="204"/>
                        <a:pt x="31" y="202"/>
                      </a:cubicBezTo>
                      <a:cubicBezTo>
                        <a:pt x="28" y="200"/>
                        <a:pt x="25" y="199"/>
                        <a:pt x="22" y="196"/>
                      </a:cubicBezTo>
                      <a:cubicBezTo>
                        <a:pt x="19" y="194"/>
                        <a:pt x="16" y="191"/>
                        <a:pt x="14" y="189"/>
                      </a:cubicBezTo>
                      <a:cubicBezTo>
                        <a:pt x="12" y="186"/>
                        <a:pt x="12" y="182"/>
                        <a:pt x="12" y="179"/>
                      </a:cubicBezTo>
                      <a:cubicBezTo>
                        <a:pt x="12" y="174"/>
                        <a:pt x="14" y="171"/>
                        <a:pt x="15" y="167"/>
                      </a:cubicBezTo>
                      <a:cubicBezTo>
                        <a:pt x="18" y="165"/>
                        <a:pt x="20" y="162"/>
                        <a:pt x="22" y="159"/>
                      </a:cubicBezTo>
                      <a:cubicBezTo>
                        <a:pt x="24" y="156"/>
                        <a:pt x="25" y="152"/>
                        <a:pt x="27" y="149"/>
                      </a:cubicBezTo>
                      <a:cubicBezTo>
                        <a:pt x="29" y="147"/>
                        <a:pt x="30" y="145"/>
                        <a:pt x="31" y="143"/>
                      </a:cubicBezTo>
                      <a:cubicBezTo>
                        <a:pt x="32" y="141"/>
                        <a:pt x="31" y="138"/>
                        <a:pt x="30" y="136"/>
                      </a:cubicBezTo>
                      <a:cubicBezTo>
                        <a:pt x="30" y="132"/>
                        <a:pt x="31" y="127"/>
                        <a:pt x="29" y="123"/>
                      </a:cubicBezTo>
                      <a:cubicBezTo>
                        <a:pt x="27" y="118"/>
                        <a:pt x="25" y="113"/>
                        <a:pt x="22" y="108"/>
                      </a:cubicBezTo>
                      <a:cubicBezTo>
                        <a:pt x="19" y="104"/>
                        <a:pt x="18" y="98"/>
                        <a:pt x="15" y="94"/>
                      </a:cubicBezTo>
                      <a:cubicBezTo>
                        <a:pt x="13" y="89"/>
                        <a:pt x="11" y="86"/>
                        <a:pt x="13" y="82"/>
                      </a:cubicBezTo>
                      <a:cubicBezTo>
                        <a:pt x="14" y="79"/>
                        <a:pt x="16" y="77"/>
                        <a:pt x="16" y="74"/>
                      </a:cubicBezTo>
                      <a:cubicBezTo>
                        <a:pt x="17" y="71"/>
                        <a:pt x="15" y="68"/>
                        <a:pt x="15" y="65"/>
                      </a:cubicBezTo>
                      <a:cubicBezTo>
                        <a:pt x="13" y="60"/>
                        <a:pt x="11" y="54"/>
                        <a:pt x="9" y="49"/>
                      </a:cubicBezTo>
                      <a:cubicBezTo>
                        <a:pt x="5" y="41"/>
                        <a:pt x="0" y="28"/>
                        <a:pt x="4" y="19"/>
                      </a:cubicBezTo>
                      <a:cubicBezTo>
                        <a:pt x="6" y="14"/>
                        <a:pt x="14" y="12"/>
                        <a:pt x="19" y="9"/>
                      </a:cubicBezTo>
                      <a:cubicBezTo>
                        <a:pt x="22" y="7"/>
                        <a:pt x="26" y="7"/>
                        <a:pt x="30" y="5"/>
                      </a:cubicBezTo>
                      <a:cubicBezTo>
                        <a:pt x="32" y="4"/>
                        <a:pt x="35" y="2"/>
                        <a:pt x="38" y="1"/>
                      </a:cubicBezTo>
                      <a:cubicBezTo>
                        <a:pt x="39" y="0"/>
                        <a:pt x="40" y="0"/>
                        <a:pt x="41" y="0"/>
                      </a:cubicBezTo>
                      <a:cubicBezTo>
                        <a:pt x="43" y="1"/>
                        <a:pt x="44" y="3"/>
                        <a:pt x="46" y="5"/>
                      </a:cubicBezTo>
                      <a:cubicBezTo>
                        <a:pt x="49" y="8"/>
                        <a:pt x="51" y="14"/>
                        <a:pt x="54" y="18"/>
                      </a:cubicBezTo>
                      <a:cubicBezTo>
                        <a:pt x="57" y="22"/>
                        <a:pt x="56" y="27"/>
                        <a:pt x="56" y="32"/>
                      </a:cubicBezTo>
                      <a:cubicBezTo>
                        <a:pt x="56" y="35"/>
                        <a:pt x="56" y="37"/>
                        <a:pt x="57" y="39"/>
                      </a:cubicBezTo>
                      <a:cubicBezTo>
                        <a:pt x="62" y="47"/>
                        <a:pt x="67" y="38"/>
                        <a:pt x="73" y="38"/>
                      </a:cubicBezTo>
                      <a:cubicBezTo>
                        <a:pt x="77" y="38"/>
                        <a:pt x="79" y="40"/>
                        <a:pt x="83" y="39"/>
                      </a:cubicBezTo>
                      <a:cubicBezTo>
                        <a:pt x="87" y="39"/>
                        <a:pt x="88" y="36"/>
                        <a:pt x="91" y="33"/>
                      </a:cubicBezTo>
                      <a:cubicBezTo>
                        <a:pt x="96" y="30"/>
                        <a:pt x="102" y="36"/>
                        <a:pt x="104" y="40"/>
                      </a:cubicBezTo>
                      <a:cubicBezTo>
                        <a:pt x="105" y="42"/>
                        <a:pt x="106" y="44"/>
                        <a:pt x="107" y="46"/>
                      </a:cubicBezTo>
                      <a:cubicBezTo>
                        <a:pt x="108" y="50"/>
                        <a:pt x="110" y="52"/>
                        <a:pt x="110" y="55"/>
                      </a:cubicBezTo>
                      <a:cubicBezTo>
                        <a:pt x="111" y="58"/>
                        <a:pt x="110" y="60"/>
                        <a:pt x="112" y="62"/>
                      </a:cubicBezTo>
                      <a:cubicBezTo>
                        <a:pt x="114" y="65"/>
                        <a:pt x="116" y="67"/>
                        <a:pt x="117" y="70"/>
                      </a:cubicBezTo>
                      <a:cubicBezTo>
                        <a:pt x="119" y="73"/>
                        <a:pt x="122" y="75"/>
                        <a:pt x="121" y="7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7" name="Freeform 279"/>
                <p:cNvSpPr/>
                <p:nvPr/>
              </p:nvSpPr>
              <p:spPr bwMode="auto">
                <a:xfrm>
                  <a:off x="5759441" y="3433761"/>
                  <a:ext cx="274637" cy="604837"/>
                </a:xfrm>
                <a:custGeom>
                  <a:avLst/>
                  <a:gdLst/>
                  <a:ahLst/>
                  <a:cxnLst>
                    <a:cxn ang="0">
                      <a:pos x="91" y="194"/>
                    </a:cxn>
                    <a:cxn ang="0">
                      <a:pos x="75" y="209"/>
                    </a:cxn>
                    <a:cxn ang="0">
                      <a:pos x="56" y="222"/>
                    </a:cxn>
                    <a:cxn ang="0">
                      <a:pos x="35" y="229"/>
                    </a:cxn>
                    <a:cxn ang="0">
                      <a:pos x="37" y="209"/>
                    </a:cxn>
                    <a:cxn ang="0">
                      <a:pos x="34" y="201"/>
                    </a:cxn>
                    <a:cxn ang="0">
                      <a:pos x="50" y="200"/>
                    </a:cxn>
                    <a:cxn ang="0">
                      <a:pos x="56" y="191"/>
                    </a:cxn>
                    <a:cxn ang="0">
                      <a:pos x="63" y="182"/>
                    </a:cxn>
                    <a:cxn ang="0">
                      <a:pos x="75" y="171"/>
                    </a:cxn>
                    <a:cxn ang="0">
                      <a:pos x="78" y="141"/>
                    </a:cxn>
                    <a:cxn ang="0">
                      <a:pos x="78" y="136"/>
                    </a:cxn>
                    <a:cxn ang="0">
                      <a:pos x="75" y="126"/>
                    </a:cxn>
                    <a:cxn ang="0">
                      <a:pos x="70" y="116"/>
                    </a:cxn>
                    <a:cxn ang="0">
                      <a:pos x="59" y="98"/>
                    </a:cxn>
                    <a:cxn ang="0">
                      <a:pos x="46" y="84"/>
                    </a:cxn>
                    <a:cxn ang="0">
                      <a:pos x="31" y="66"/>
                    </a:cxn>
                    <a:cxn ang="0">
                      <a:pos x="38" y="53"/>
                    </a:cxn>
                    <a:cxn ang="0">
                      <a:pos x="36" y="48"/>
                    </a:cxn>
                    <a:cxn ang="0">
                      <a:pos x="28" y="39"/>
                    </a:cxn>
                    <a:cxn ang="0">
                      <a:pos x="11" y="34"/>
                    </a:cxn>
                    <a:cxn ang="0">
                      <a:pos x="3" y="22"/>
                    </a:cxn>
                    <a:cxn ang="0">
                      <a:pos x="2" y="12"/>
                    </a:cxn>
                    <a:cxn ang="0">
                      <a:pos x="15" y="8"/>
                    </a:cxn>
                    <a:cxn ang="0">
                      <a:pos x="48" y="2"/>
                    </a:cxn>
                    <a:cxn ang="0">
                      <a:pos x="58" y="6"/>
                    </a:cxn>
                    <a:cxn ang="0">
                      <a:pos x="79" y="28"/>
                    </a:cxn>
                    <a:cxn ang="0">
                      <a:pos x="86" y="31"/>
                    </a:cxn>
                    <a:cxn ang="0">
                      <a:pos x="67" y="38"/>
                    </a:cxn>
                    <a:cxn ang="0">
                      <a:pos x="58" y="77"/>
                    </a:cxn>
                    <a:cxn ang="0">
                      <a:pos x="67" y="100"/>
                    </a:cxn>
                    <a:cxn ang="0">
                      <a:pos x="86" y="114"/>
                    </a:cxn>
                    <a:cxn ang="0">
                      <a:pos x="103" y="155"/>
                    </a:cxn>
                  </a:cxnLst>
                  <a:rect l="0" t="0" r="r" b="b"/>
                  <a:pathLst>
                    <a:path w="105" h="230">
                      <a:moveTo>
                        <a:pt x="102" y="177"/>
                      </a:moveTo>
                      <a:cubicBezTo>
                        <a:pt x="100" y="185"/>
                        <a:pt x="98" y="189"/>
                        <a:pt x="91" y="194"/>
                      </a:cubicBezTo>
                      <a:cubicBezTo>
                        <a:pt x="88" y="196"/>
                        <a:pt x="84" y="198"/>
                        <a:pt x="82" y="200"/>
                      </a:cubicBezTo>
                      <a:cubicBezTo>
                        <a:pt x="80" y="203"/>
                        <a:pt x="78" y="206"/>
                        <a:pt x="75" y="209"/>
                      </a:cubicBezTo>
                      <a:cubicBezTo>
                        <a:pt x="72" y="212"/>
                        <a:pt x="69" y="213"/>
                        <a:pt x="65" y="216"/>
                      </a:cubicBezTo>
                      <a:cubicBezTo>
                        <a:pt x="62" y="218"/>
                        <a:pt x="59" y="220"/>
                        <a:pt x="56" y="222"/>
                      </a:cubicBezTo>
                      <a:cubicBezTo>
                        <a:pt x="53" y="224"/>
                        <a:pt x="50" y="225"/>
                        <a:pt x="46" y="226"/>
                      </a:cubicBezTo>
                      <a:cubicBezTo>
                        <a:pt x="43" y="227"/>
                        <a:pt x="39" y="230"/>
                        <a:pt x="35" y="229"/>
                      </a:cubicBezTo>
                      <a:cubicBezTo>
                        <a:pt x="35" y="225"/>
                        <a:pt x="37" y="223"/>
                        <a:pt x="38" y="219"/>
                      </a:cubicBezTo>
                      <a:cubicBezTo>
                        <a:pt x="38" y="215"/>
                        <a:pt x="38" y="212"/>
                        <a:pt x="37" y="209"/>
                      </a:cubicBezTo>
                      <a:cubicBezTo>
                        <a:pt x="36" y="206"/>
                        <a:pt x="34" y="204"/>
                        <a:pt x="31" y="202"/>
                      </a:cubicBezTo>
                      <a:cubicBezTo>
                        <a:pt x="32" y="202"/>
                        <a:pt x="33" y="201"/>
                        <a:pt x="34" y="201"/>
                      </a:cubicBezTo>
                      <a:cubicBezTo>
                        <a:pt x="36" y="200"/>
                        <a:pt x="39" y="201"/>
                        <a:pt x="41" y="201"/>
                      </a:cubicBezTo>
                      <a:cubicBezTo>
                        <a:pt x="44" y="201"/>
                        <a:pt x="47" y="201"/>
                        <a:pt x="50" y="200"/>
                      </a:cubicBezTo>
                      <a:cubicBezTo>
                        <a:pt x="52" y="198"/>
                        <a:pt x="52" y="197"/>
                        <a:pt x="53" y="194"/>
                      </a:cubicBezTo>
                      <a:cubicBezTo>
                        <a:pt x="54" y="193"/>
                        <a:pt x="55" y="192"/>
                        <a:pt x="56" y="191"/>
                      </a:cubicBezTo>
                      <a:cubicBezTo>
                        <a:pt x="56" y="189"/>
                        <a:pt x="56" y="187"/>
                        <a:pt x="57" y="186"/>
                      </a:cubicBezTo>
                      <a:cubicBezTo>
                        <a:pt x="57" y="184"/>
                        <a:pt x="62" y="183"/>
                        <a:pt x="63" y="182"/>
                      </a:cubicBezTo>
                      <a:cubicBezTo>
                        <a:pt x="66" y="180"/>
                        <a:pt x="67" y="178"/>
                        <a:pt x="70" y="176"/>
                      </a:cubicBezTo>
                      <a:cubicBezTo>
                        <a:pt x="72" y="174"/>
                        <a:pt x="73" y="172"/>
                        <a:pt x="75" y="171"/>
                      </a:cubicBezTo>
                      <a:cubicBezTo>
                        <a:pt x="79" y="166"/>
                        <a:pt x="78" y="162"/>
                        <a:pt x="78" y="156"/>
                      </a:cubicBezTo>
                      <a:cubicBezTo>
                        <a:pt x="78" y="151"/>
                        <a:pt x="78" y="146"/>
                        <a:pt x="78" y="141"/>
                      </a:cubicBezTo>
                      <a:cubicBezTo>
                        <a:pt x="78" y="139"/>
                        <a:pt x="78" y="137"/>
                        <a:pt x="78" y="136"/>
                      </a:cubicBezTo>
                      <a:cubicBezTo>
                        <a:pt x="78" y="136"/>
                        <a:pt x="78" y="136"/>
                        <a:pt x="78" y="136"/>
                      </a:cubicBezTo>
                      <a:cubicBezTo>
                        <a:pt x="78" y="135"/>
                        <a:pt x="78" y="134"/>
                        <a:pt x="78" y="133"/>
                      </a:cubicBezTo>
                      <a:cubicBezTo>
                        <a:pt x="77" y="130"/>
                        <a:pt x="76" y="129"/>
                        <a:pt x="75" y="126"/>
                      </a:cubicBezTo>
                      <a:cubicBezTo>
                        <a:pt x="74" y="124"/>
                        <a:pt x="74" y="123"/>
                        <a:pt x="74" y="121"/>
                      </a:cubicBezTo>
                      <a:cubicBezTo>
                        <a:pt x="73" y="120"/>
                        <a:pt x="71" y="118"/>
                        <a:pt x="70" y="116"/>
                      </a:cubicBezTo>
                      <a:cubicBezTo>
                        <a:pt x="69" y="113"/>
                        <a:pt x="67" y="111"/>
                        <a:pt x="65" y="109"/>
                      </a:cubicBezTo>
                      <a:cubicBezTo>
                        <a:pt x="62" y="105"/>
                        <a:pt x="60" y="102"/>
                        <a:pt x="59" y="98"/>
                      </a:cubicBezTo>
                      <a:cubicBezTo>
                        <a:pt x="58" y="95"/>
                        <a:pt x="59" y="94"/>
                        <a:pt x="56" y="92"/>
                      </a:cubicBezTo>
                      <a:cubicBezTo>
                        <a:pt x="53" y="89"/>
                        <a:pt x="49" y="87"/>
                        <a:pt x="46" y="84"/>
                      </a:cubicBezTo>
                      <a:cubicBezTo>
                        <a:pt x="44" y="82"/>
                        <a:pt x="42" y="80"/>
                        <a:pt x="40" y="78"/>
                      </a:cubicBezTo>
                      <a:cubicBezTo>
                        <a:pt x="35" y="74"/>
                        <a:pt x="31" y="71"/>
                        <a:pt x="31" y="66"/>
                      </a:cubicBezTo>
                      <a:cubicBezTo>
                        <a:pt x="31" y="62"/>
                        <a:pt x="31" y="60"/>
                        <a:pt x="33" y="58"/>
                      </a:cubicBezTo>
                      <a:cubicBezTo>
                        <a:pt x="35" y="56"/>
                        <a:pt x="38" y="56"/>
                        <a:pt x="38" y="53"/>
                      </a:cubicBezTo>
                      <a:cubicBezTo>
                        <a:pt x="37" y="51"/>
                        <a:pt x="36" y="51"/>
                        <a:pt x="36" y="50"/>
                      </a:cubicBezTo>
                      <a:cubicBezTo>
                        <a:pt x="35" y="49"/>
                        <a:pt x="36" y="48"/>
                        <a:pt x="36" y="48"/>
                      </a:cubicBezTo>
                      <a:cubicBezTo>
                        <a:pt x="35" y="46"/>
                        <a:pt x="35" y="45"/>
                        <a:pt x="34" y="43"/>
                      </a:cubicBezTo>
                      <a:cubicBezTo>
                        <a:pt x="32" y="40"/>
                        <a:pt x="32" y="38"/>
                        <a:pt x="28" y="39"/>
                      </a:cubicBezTo>
                      <a:cubicBezTo>
                        <a:pt x="24" y="40"/>
                        <a:pt x="15" y="42"/>
                        <a:pt x="12" y="39"/>
                      </a:cubicBezTo>
                      <a:cubicBezTo>
                        <a:pt x="11" y="37"/>
                        <a:pt x="11" y="35"/>
                        <a:pt x="11" y="34"/>
                      </a:cubicBezTo>
                      <a:cubicBezTo>
                        <a:pt x="10" y="31"/>
                        <a:pt x="9" y="31"/>
                        <a:pt x="7" y="29"/>
                      </a:cubicBezTo>
                      <a:cubicBezTo>
                        <a:pt x="5" y="27"/>
                        <a:pt x="4" y="25"/>
                        <a:pt x="3" y="22"/>
                      </a:cubicBezTo>
                      <a:cubicBezTo>
                        <a:pt x="3" y="21"/>
                        <a:pt x="2" y="19"/>
                        <a:pt x="0" y="16"/>
                      </a:cubicBezTo>
                      <a:cubicBezTo>
                        <a:pt x="1" y="15"/>
                        <a:pt x="1" y="14"/>
                        <a:pt x="2" y="12"/>
                      </a:cubicBezTo>
                      <a:cubicBezTo>
                        <a:pt x="2" y="9"/>
                        <a:pt x="1" y="8"/>
                        <a:pt x="5" y="8"/>
                      </a:cubicBezTo>
                      <a:cubicBezTo>
                        <a:pt x="8" y="8"/>
                        <a:pt x="12" y="8"/>
                        <a:pt x="15" y="8"/>
                      </a:cubicBezTo>
                      <a:cubicBezTo>
                        <a:pt x="21" y="7"/>
                        <a:pt x="27" y="8"/>
                        <a:pt x="33" y="6"/>
                      </a:cubicBezTo>
                      <a:cubicBezTo>
                        <a:pt x="38" y="4"/>
                        <a:pt x="43" y="3"/>
                        <a:pt x="48" y="2"/>
                      </a:cubicBezTo>
                      <a:cubicBezTo>
                        <a:pt x="50" y="1"/>
                        <a:pt x="52" y="0"/>
                        <a:pt x="54" y="1"/>
                      </a:cubicBezTo>
                      <a:cubicBezTo>
                        <a:pt x="58" y="1"/>
                        <a:pt x="57" y="3"/>
                        <a:pt x="58" y="6"/>
                      </a:cubicBezTo>
                      <a:cubicBezTo>
                        <a:pt x="60" y="11"/>
                        <a:pt x="63" y="15"/>
                        <a:pt x="65" y="19"/>
                      </a:cubicBezTo>
                      <a:cubicBezTo>
                        <a:pt x="69" y="25"/>
                        <a:pt x="72" y="27"/>
                        <a:pt x="79" y="28"/>
                      </a:cubicBezTo>
                      <a:cubicBezTo>
                        <a:pt x="82" y="28"/>
                        <a:pt x="84" y="29"/>
                        <a:pt x="86" y="30"/>
                      </a:cubicBezTo>
                      <a:cubicBezTo>
                        <a:pt x="86" y="31"/>
                        <a:pt x="86" y="31"/>
                        <a:pt x="86" y="31"/>
                      </a:cubicBezTo>
                      <a:cubicBezTo>
                        <a:pt x="83" y="32"/>
                        <a:pt x="80" y="34"/>
                        <a:pt x="77" y="36"/>
                      </a:cubicBezTo>
                      <a:cubicBezTo>
                        <a:pt x="73" y="37"/>
                        <a:pt x="70" y="37"/>
                        <a:pt x="67" y="38"/>
                      </a:cubicBezTo>
                      <a:cubicBezTo>
                        <a:pt x="61" y="40"/>
                        <a:pt x="57" y="48"/>
                        <a:pt x="56" y="54"/>
                      </a:cubicBezTo>
                      <a:cubicBezTo>
                        <a:pt x="55" y="62"/>
                        <a:pt x="56" y="69"/>
                        <a:pt x="58" y="77"/>
                      </a:cubicBezTo>
                      <a:cubicBezTo>
                        <a:pt x="59" y="80"/>
                        <a:pt x="60" y="84"/>
                        <a:pt x="62" y="88"/>
                      </a:cubicBezTo>
                      <a:cubicBezTo>
                        <a:pt x="63" y="91"/>
                        <a:pt x="64" y="97"/>
                        <a:pt x="67" y="100"/>
                      </a:cubicBezTo>
                      <a:cubicBezTo>
                        <a:pt x="69" y="103"/>
                        <a:pt x="74" y="104"/>
                        <a:pt x="78" y="106"/>
                      </a:cubicBezTo>
                      <a:cubicBezTo>
                        <a:pt x="81" y="108"/>
                        <a:pt x="83" y="112"/>
                        <a:pt x="86" y="114"/>
                      </a:cubicBezTo>
                      <a:cubicBezTo>
                        <a:pt x="93" y="119"/>
                        <a:pt x="96" y="124"/>
                        <a:pt x="98" y="132"/>
                      </a:cubicBezTo>
                      <a:cubicBezTo>
                        <a:pt x="100" y="140"/>
                        <a:pt x="101" y="147"/>
                        <a:pt x="103" y="155"/>
                      </a:cubicBezTo>
                      <a:cubicBezTo>
                        <a:pt x="105" y="162"/>
                        <a:pt x="104" y="170"/>
                        <a:pt x="102" y="17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8" name="Freeform 280"/>
                <p:cNvSpPr/>
                <p:nvPr/>
              </p:nvSpPr>
              <p:spPr bwMode="auto">
                <a:xfrm>
                  <a:off x="5367329" y="3200399"/>
                  <a:ext cx="328612" cy="795337"/>
                </a:xfrm>
                <a:custGeom>
                  <a:avLst/>
                  <a:gdLst/>
                  <a:ahLst/>
                  <a:cxnLst>
                    <a:cxn ang="0">
                      <a:pos x="124" y="119"/>
                    </a:cxn>
                    <a:cxn ang="0">
                      <a:pos x="120" y="132"/>
                    </a:cxn>
                    <a:cxn ang="0">
                      <a:pos x="113" y="137"/>
                    </a:cxn>
                    <a:cxn ang="0">
                      <a:pos x="94" y="145"/>
                    </a:cxn>
                    <a:cxn ang="0">
                      <a:pos x="84" y="185"/>
                    </a:cxn>
                    <a:cxn ang="0">
                      <a:pos x="91" y="210"/>
                    </a:cxn>
                    <a:cxn ang="0">
                      <a:pos x="90" y="230"/>
                    </a:cxn>
                    <a:cxn ang="0">
                      <a:pos x="104" y="259"/>
                    </a:cxn>
                    <a:cxn ang="0">
                      <a:pos x="106" y="279"/>
                    </a:cxn>
                    <a:cxn ang="0">
                      <a:pos x="97" y="295"/>
                    </a:cxn>
                    <a:cxn ang="0">
                      <a:pos x="92" y="296"/>
                    </a:cxn>
                    <a:cxn ang="0">
                      <a:pos x="91" y="256"/>
                    </a:cxn>
                    <a:cxn ang="0">
                      <a:pos x="86" y="231"/>
                    </a:cxn>
                    <a:cxn ang="0">
                      <a:pos x="81" y="209"/>
                    </a:cxn>
                    <a:cxn ang="0">
                      <a:pos x="75" y="187"/>
                    </a:cxn>
                    <a:cxn ang="0">
                      <a:pos x="63" y="193"/>
                    </a:cxn>
                    <a:cxn ang="0">
                      <a:pos x="34" y="210"/>
                    </a:cxn>
                    <a:cxn ang="0">
                      <a:pos x="18" y="151"/>
                    </a:cxn>
                    <a:cxn ang="0">
                      <a:pos x="5" y="137"/>
                    </a:cxn>
                    <a:cxn ang="0">
                      <a:pos x="1" y="127"/>
                    </a:cxn>
                    <a:cxn ang="0">
                      <a:pos x="7" y="113"/>
                    </a:cxn>
                    <a:cxn ang="0">
                      <a:pos x="10" y="107"/>
                    </a:cxn>
                    <a:cxn ang="0">
                      <a:pos x="17" y="93"/>
                    </a:cxn>
                    <a:cxn ang="0">
                      <a:pos x="16" y="78"/>
                    </a:cxn>
                    <a:cxn ang="0">
                      <a:pos x="34" y="71"/>
                    </a:cxn>
                    <a:cxn ang="0">
                      <a:pos x="44" y="35"/>
                    </a:cxn>
                    <a:cxn ang="0">
                      <a:pos x="62" y="23"/>
                    </a:cxn>
                    <a:cxn ang="0">
                      <a:pos x="74" y="16"/>
                    </a:cxn>
                    <a:cxn ang="0">
                      <a:pos x="84" y="2"/>
                    </a:cxn>
                    <a:cxn ang="0">
                      <a:pos x="89" y="17"/>
                    </a:cxn>
                    <a:cxn ang="0">
                      <a:pos x="93" y="31"/>
                    </a:cxn>
                    <a:cxn ang="0">
                      <a:pos x="78" y="60"/>
                    </a:cxn>
                    <a:cxn ang="0">
                      <a:pos x="94" y="79"/>
                    </a:cxn>
                    <a:cxn ang="0">
                      <a:pos x="104" y="91"/>
                    </a:cxn>
                    <a:cxn ang="0">
                      <a:pos x="102" y="102"/>
                    </a:cxn>
                    <a:cxn ang="0">
                      <a:pos x="112" y="111"/>
                    </a:cxn>
                  </a:cxnLst>
                  <a:rect l="0" t="0" r="r" b="b"/>
                  <a:pathLst>
                    <a:path w="125" h="303">
                      <a:moveTo>
                        <a:pt x="125" y="119"/>
                      </a:moveTo>
                      <a:cubicBezTo>
                        <a:pt x="124" y="119"/>
                        <a:pt x="124" y="119"/>
                        <a:pt x="124" y="119"/>
                      </a:cubicBezTo>
                      <a:cubicBezTo>
                        <a:pt x="123" y="121"/>
                        <a:pt x="123" y="123"/>
                        <a:pt x="123" y="125"/>
                      </a:cubicBezTo>
                      <a:cubicBezTo>
                        <a:pt x="122" y="127"/>
                        <a:pt x="121" y="129"/>
                        <a:pt x="120" y="132"/>
                      </a:cubicBezTo>
                      <a:cubicBezTo>
                        <a:pt x="119" y="134"/>
                        <a:pt x="118" y="135"/>
                        <a:pt x="116" y="136"/>
                      </a:cubicBezTo>
                      <a:cubicBezTo>
                        <a:pt x="115" y="136"/>
                        <a:pt x="114" y="136"/>
                        <a:pt x="113" y="137"/>
                      </a:cubicBezTo>
                      <a:cubicBezTo>
                        <a:pt x="110" y="138"/>
                        <a:pt x="107" y="140"/>
                        <a:pt x="105" y="141"/>
                      </a:cubicBezTo>
                      <a:cubicBezTo>
                        <a:pt x="101" y="143"/>
                        <a:pt x="97" y="143"/>
                        <a:pt x="94" y="145"/>
                      </a:cubicBezTo>
                      <a:cubicBezTo>
                        <a:pt x="89" y="148"/>
                        <a:pt x="81" y="150"/>
                        <a:pt x="79" y="155"/>
                      </a:cubicBezTo>
                      <a:cubicBezTo>
                        <a:pt x="75" y="164"/>
                        <a:pt x="80" y="177"/>
                        <a:pt x="84" y="185"/>
                      </a:cubicBezTo>
                      <a:cubicBezTo>
                        <a:pt x="86" y="190"/>
                        <a:pt x="88" y="196"/>
                        <a:pt x="90" y="201"/>
                      </a:cubicBezTo>
                      <a:cubicBezTo>
                        <a:pt x="90" y="204"/>
                        <a:pt x="92" y="207"/>
                        <a:pt x="91" y="210"/>
                      </a:cubicBezTo>
                      <a:cubicBezTo>
                        <a:pt x="91" y="213"/>
                        <a:pt x="89" y="215"/>
                        <a:pt x="88" y="218"/>
                      </a:cubicBezTo>
                      <a:cubicBezTo>
                        <a:pt x="86" y="222"/>
                        <a:pt x="88" y="225"/>
                        <a:pt x="90" y="230"/>
                      </a:cubicBezTo>
                      <a:cubicBezTo>
                        <a:pt x="93" y="234"/>
                        <a:pt x="94" y="240"/>
                        <a:pt x="97" y="244"/>
                      </a:cubicBezTo>
                      <a:cubicBezTo>
                        <a:pt x="100" y="249"/>
                        <a:pt x="102" y="254"/>
                        <a:pt x="104" y="259"/>
                      </a:cubicBezTo>
                      <a:cubicBezTo>
                        <a:pt x="106" y="263"/>
                        <a:pt x="105" y="268"/>
                        <a:pt x="105" y="272"/>
                      </a:cubicBezTo>
                      <a:cubicBezTo>
                        <a:pt x="106" y="274"/>
                        <a:pt x="107" y="277"/>
                        <a:pt x="106" y="279"/>
                      </a:cubicBezTo>
                      <a:cubicBezTo>
                        <a:pt x="105" y="281"/>
                        <a:pt x="104" y="283"/>
                        <a:pt x="102" y="285"/>
                      </a:cubicBezTo>
                      <a:cubicBezTo>
                        <a:pt x="100" y="288"/>
                        <a:pt x="99" y="292"/>
                        <a:pt x="97" y="295"/>
                      </a:cubicBezTo>
                      <a:cubicBezTo>
                        <a:pt x="95" y="298"/>
                        <a:pt x="93" y="301"/>
                        <a:pt x="90" y="303"/>
                      </a:cubicBezTo>
                      <a:cubicBezTo>
                        <a:pt x="91" y="301"/>
                        <a:pt x="92" y="298"/>
                        <a:pt x="92" y="296"/>
                      </a:cubicBezTo>
                      <a:cubicBezTo>
                        <a:pt x="93" y="289"/>
                        <a:pt x="92" y="281"/>
                        <a:pt x="92" y="274"/>
                      </a:cubicBezTo>
                      <a:cubicBezTo>
                        <a:pt x="92" y="268"/>
                        <a:pt x="91" y="262"/>
                        <a:pt x="91" y="256"/>
                      </a:cubicBezTo>
                      <a:cubicBezTo>
                        <a:pt x="91" y="251"/>
                        <a:pt x="91" y="246"/>
                        <a:pt x="89" y="241"/>
                      </a:cubicBezTo>
                      <a:cubicBezTo>
                        <a:pt x="88" y="237"/>
                        <a:pt x="87" y="234"/>
                        <a:pt x="86" y="231"/>
                      </a:cubicBezTo>
                      <a:cubicBezTo>
                        <a:pt x="84" y="227"/>
                        <a:pt x="83" y="224"/>
                        <a:pt x="83" y="219"/>
                      </a:cubicBezTo>
                      <a:cubicBezTo>
                        <a:pt x="82" y="215"/>
                        <a:pt x="82" y="212"/>
                        <a:pt x="81" y="209"/>
                      </a:cubicBezTo>
                      <a:cubicBezTo>
                        <a:pt x="81" y="205"/>
                        <a:pt x="79" y="201"/>
                        <a:pt x="78" y="197"/>
                      </a:cubicBezTo>
                      <a:cubicBezTo>
                        <a:pt x="78" y="194"/>
                        <a:pt x="77" y="189"/>
                        <a:pt x="75" y="187"/>
                      </a:cubicBezTo>
                      <a:cubicBezTo>
                        <a:pt x="73" y="184"/>
                        <a:pt x="69" y="183"/>
                        <a:pt x="65" y="184"/>
                      </a:cubicBezTo>
                      <a:cubicBezTo>
                        <a:pt x="61" y="185"/>
                        <a:pt x="63" y="189"/>
                        <a:pt x="63" y="193"/>
                      </a:cubicBezTo>
                      <a:cubicBezTo>
                        <a:pt x="62" y="198"/>
                        <a:pt x="59" y="206"/>
                        <a:pt x="54" y="208"/>
                      </a:cubicBezTo>
                      <a:cubicBezTo>
                        <a:pt x="49" y="210"/>
                        <a:pt x="40" y="211"/>
                        <a:pt x="34" y="210"/>
                      </a:cubicBezTo>
                      <a:cubicBezTo>
                        <a:pt x="21" y="207"/>
                        <a:pt x="34" y="178"/>
                        <a:pt x="31" y="169"/>
                      </a:cubicBezTo>
                      <a:cubicBezTo>
                        <a:pt x="29" y="162"/>
                        <a:pt x="22" y="157"/>
                        <a:pt x="18" y="151"/>
                      </a:cubicBezTo>
                      <a:cubicBezTo>
                        <a:pt x="16" y="148"/>
                        <a:pt x="15" y="145"/>
                        <a:pt x="12" y="143"/>
                      </a:cubicBezTo>
                      <a:cubicBezTo>
                        <a:pt x="10" y="140"/>
                        <a:pt x="7" y="139"/>
                        <a:pt x="5" y="137"/>
                      </a:cubicBezTo>
                      <a:cubicBezTo>
                        <a:pt x="2" y="135"/>
                        <a:pt x="1" y="131"/>
                        <a:pt x="0" y="128"/>
                      </a:cubicBezTo>
                      <a:cubicBezTo>
                        <a:pt x="0" y="128"/>
                        <a:pt x="0" y="127"/>
                        <a:pt x="1" y="127"/>
                      </a:cubicBezTo>
                      <a:cubicBezTo>
                        <a:pt x="2" y="126"/>
                        <a:pt x="2" y="125"/>
                        <a:pt x="3" y="124"/>
                      </a:cubicBezTo>
                      <a:cubicBezTo>
                        <a:pt x="6" y="121"/>
                        <a:pt x="7" y="117"/>
                        <a:pt x="7" y="113"/>
                      </a:cubicBezTo>
                      <a:cubicBezTo>
                        <a:pt x="7" y="111"/>
                        <a:pt x="7" y="110"/>
                        <a:pt x="7" y="109"/>
                      </a:cubicBezTo>
                      <a:cubicBezTo>
                        <a:pt x="8" y="109"/>
                        <a:pt x="9" y="108"/>
                        <a:pt x="10" y="107"/>
                      </a:cubicBezTo>
                      <a:cubicBezTo>
                        <a:pt x="12" y="106"/>
                        <a:pt x="13" y="104"/>
                        <a:pt x="14" y="102"/>
                      </a:cubicBezTo>
                      <a:cubicBezTo>
                        <a:pt x="15" y="99"/>
                        <a:pt x="16" y="96"/>
                        <a:pt x="17" y="93"/>
                      </a:cubicBezTo>
                      <a:cubicBezTo>
                        <a:pt x="18" y="90"/>
                        <a:pt x="18" y="88"/>
                        <a:pt x="17" y="86"/>
                      </a:cubicBezTo>
                      <a:cubicBezTo>
                        <a:pt x="16" y="83"/>
                        <a:pt x="13" y="80"/>
                        <a:pt x="16" y="78"/>
                      </a:cubicBezTo>
                      <a:cubicBezTo>
                        <a:pt x="20" y="76"/>
                        <a:pt x="25" y="79"/>
                        <a:pt x="29" y="79"/>
                      </a:cubicBezTo>
                      <a:cubicBezTo>
                        <a:pt x="33" y="79"/>
                        <a:pt x="33" y="74"/>
                        <a:pt x="34" y="71"/>
                      </a:cubicBezTo>
                      <a:cubicBezTo>
                        <a:pt x="35" y="64"/>
                        <a:pt x="34" y="58"/>
                        <a:pt x="36" y="52"/>
                      </a:cubicBezTo>
                      <a:cubicBezTo>
                        <a:pt x="38" y="46"/>
                        <a:pt x="40" y="40"/>
                        <a:pt x="44" y="35"/>
                      </a:cubicBezTo>
                      <a:cubicBezTo>
                        <a:pt x="46" y="31"/>
                        <a:pt x="50" y="27"/>
                        <a:pt x="55" y="24"/>
                      </a:cubicBezTo>
                      <a:cubicBezTo>
                        <a:pt x="57" y="23"/>
                        <a:pt x="60" y="23"/>
                        <a:pt x="62" y="23"/>
                      </a:cubicBezTo>
                      <a:cubicBezTo>
                        <a:pt x="65" y="23"/>
                        <a:pt x="69" y="24"/>
                        <a:pt x="71" y="23"/>
                      </a:cubicBezTo>
                      <a:cubicBezTo>
                        <a:pt x="73" y="22"/>
                        <a:pt x="74" y="19"/>
                        <a:pt x="74" y="16"/>
                      </a:cubicBezTo>
                      <a:cubicBezTo>
                        <a:pt x="75" y="16"/>
                        <a:pt x="76" y="15"/>
                        <a:pt x="77" y="13"/>
                      </a:cubicBezTo>
                      <a:cubicBezTo>
                        <a:pt x="78" y="11"/>
                        <a:pt x="79" y="0"/>
                        <a:pt x="84" y="2"/>
                      </a:cubicBezTo>
                      <a:cubicBezTo>
                        <a:pt x="86" y="3"/>
                        <a:pt x="87" y="8"/>
                        <a:pt x="87" y="10"/>
                      </a:cubicBezTo>
                      <a:cubicBezTo>
                        <a:pt x="88" y="12"/>
                        <a:pt x="89" y="15"/>
                        <a:pt x="89" y="17"/>
                      </a:cubicBezTo>
                      <a:cubicBezTo>
                        <a:pt x="90" y="19"/>
                        <a:pt x="92" y="22"/>
                        <a:pt x="92" y="24"/>
                      </a:cubicBezTo>
                      <a:cubicBezTo>
                        <a:pt x="93" y="26"/>
                        <a:pt x="93" y="28"/>
                        <a:pt x="93" y="31"/>
                      </a:cubicBezTo>
                      <a:cubicBezTo>
                        <a:pt x="93" y="36"/>
                        <a:pt x="92" y="43"/>
                        <a:pt x="90" y="48"/>
                      </a:cubicBezTo>
                      <a:cubicBezTo>
                        <a:pt x="87" y="52"/>
                        <a:pt x="80" y="55"/>
                        <a:pt x="78" y="60"/>
                      </a:cubicBezTo>
                      <a:cubicBezTo>
                        <a:pt x="77" y="67"/>
                        <a:pt x="80" y="72"/>
                        <a:pt x="86" y="75"/>
                      </a:cubicBezTo>
                      <a:cubicBezTo>
                        <a:pt x="89" y="76"/>
                        <a:pt x="91" y="77"/>
                        <a:pt x="94" y="79"/>
                      </a:cubicBezTo>
                      <a:cubicBezTo>
                        <a:pt x="96" y="81"/>
                        <a:pt x="98" y="83"/>
                        <a:pt x="100" y="85"/>
                      </a:cubicBezTo>
                      <a:cubicBezTo>
                        <a:pt x="101" y="87"/>
                        <a:pt x="102" y="90"/>
                        <a:pt x="104" y="91"/>
                      </a:cubicBezTo>
                      <a:cubicBezTo>
                        <a:pt x="105" y="93"/>
                        <a:pt x="106" y="93"/>
                        <a:pt x="106" y="95"/>
                      </a:cubicBezTo>
                      <a:cubicBezTo>
                        <a:pt x="106" y="97"/>
                        <a:pt x="103" y="100"/>
                        <a:pt x="102" y="102"/>
                      </a:cubicBezTo>
                      <a:cubicBezTo>
                        <a:pt x="101" y="106"/>
                        <a:pt x="101" y="107"/>
                        <a:pt x="105" y="108"/>
                      </a:cubicBezTo>
                      <a:cubicBezTo>
                        <a:pt x="107" y="109"/>
                        <a:pt x="110" y="110"/>
                        <a:pt x="112" y="111"/>
                      </a:cubicBezTo>
                      <a:cubicBezTo>
                        <a:pt x="116" y="113"/>
                        <a:pt x="120" y="117"/>
                        <a:pt x="125" y="11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9" name="Freeform 281"/>
                <p:cNvSpPr/>
                <p:nvPr/>
              </p:nvSpPr>
              <p:spPr bwMode="auto">
                <a:xfrm>
                  <a:off x="5194292" y="3294060"/>
                  <a:ext cx="192087" cy="242887"/>
                </a:xfrm>
                <a:custGeom>
                  <a:avLst/>
                  <a:gdLst/>
                  <a:ahLst/>
                  <a:cxnLst>
                    <a:cxn ang="0">
                      <a:pos x="73" y="73"/>
                    </a:cxn>
                    <a:cxn ang="0">
                      <a:pos x="73" y="77"/>
                    </a:cxn>
                    <a:cxn ang="0">
                      <a:pos x="69" y="88"/>
                    </a:cxn>
                    <a:cxn ang="0">
                      <a:pos x="67" y="91"/>
                    </a:cxn>
                    <a:cxn ang="0">
                      <a:pos x="66" y="92"/>
                    </a:cxn>
                    <a:cxn ang="0">
                      <a:pos x="64" y="88"/>
                    </a:cxn>
                    <a:cxn ang="0">
                      <a:pos x="61" y="77"/>
                    </a:cxn>
                    <a:cxn ang="0">
                      <a:pos x="54" y="68"/>
                    </a:cxn>
                    <a:cxn ang="0">
                      <a:pos x="48" y="60"/>
                    </a:cxn>
                    <a:cxn ang="0">
                      <a:pos x="33" y="41"/>
                    </a:cxn>
                    <a:cxn ang="0">
                      <a:pos x="31" y="23"/>
                    </a:cxn>
                    <a:cxn ang="0">
                      <a:pos x="28" y="31"/>
                    </a:cxn>
                    <a:cxn ang="0">
                      <a:pos x="26" y="37"/>
                    </a:cxn>
                    <a:cxn ang="0">
                      <a:pos x="21" y="38"/>
                    </a:cxn>
                    <a:cxn ang="0">
                      <a:pos x="29" y="54"/>
                    </a:cxn>
                    <a:cxn ang="0">
                      <a:pos x="40" y="70"/>
                    </a:cxn>
                    <a:cxn ang="0">
                      <a:pos x="26" y="75"/>
                    </a:cxn>
                    <a:cxn ang="0">
                      <a:pos x="16" y="74"/>
                    </a:cxn>
                    <a:cxn ang="0">
                      <a:pos x="16" y="68"/>
                    </a:cxn>
                    <a:cxn ang="0">
                      <a:pos x="12" y="49"/>
                    </a:cxn>
                    <a:cxn ang="0">
                      <a:pos x="10" y="44"/>
                    </a:cxn>
                    <a:cxn ang="0">
                      <a:pos x="6" y="38"/>
                    </a:cxn>
                    <a:cxn ang="0">
                      <a:pos x="6" y="30"/>
                    </a:cxn>
                    <a:cxn ang="0">
                      <a:pos x="9" y="23"/>
                    </a:cxn>
                    <a:cxn ang="0">
                      <a:pos x="6" y="14"/>
                    </a:cxn>
                    <a:cxn ang="0">
                      <a:pos x="1" y="8"/>
                    </a:cxn>
                    <a:cxn ang="0">
                      <a:pos x="6" y="3"/>
                    </a:cxn>
                    <a:cxn ang="0">
                      <a:pos x="25" y="6"/>
                    </a:cxn>
                    <a:cxn ang="0">
                      <a:pos x="32" y="9"/>
                    </a:cxn>
                    <a:cxn ang="0">
                      <a:pos x="38" y="17"/>
                    </a:cxn>
                    <a:cxn ang="0">
                      <a:pos x="51" y="21"/>
                    </a:cxn>
                    <a:cxn ang="0">
                      <a:pos x="60" y="19"/>
                    </a:cxn>
                    <a:cxn ang="0">
                      <a:pos x="65" y="21"/>
                    </a:cxn>
                    <a:cxn ang="0">
                      <a:pos x="61" y="33"/>
                    </a:cxn>
                    <a:cxn ang="0">
                      <a:pos x="54" y="45"/>
                    </a:cxn>
                    <a:cxn ang="0">
                      <a:pos x="57" y="60"/>
                    </a:cxn>
                    <a:cxn ang="0">
                      <a:pos x="59" y="57"/>
                    </a:cxn>
                    <a:cxn ang="0">
                      <a:pos x="62" y="52"/>
                    </a:cxn>
                    <a:cxn ang="0">
                      <a:pos x="64" y="44"/>
                    </a:cxn>
                    <a:cxn ang="0">
                      <a:pos x="66" y="51"/>
                    </a:cxn>
                    <a:cxn ang="0">
                      <a:pos x="70" y="60"/>
                    </a:cxn>
                    <a:cxn ang="0">
                      <a:pos x="73" y="73"/>
                    </a:cxn>
                  </a:cxnLst>
                  <a:rect l="0" t="0" r="r" b="b"/>
                  <a:pathLst>
                    <a:path w="73" h="92">
                      <a:moveTo>
                        <a:pt x="73" y="73"/>
                      </a:moveTo>
                      <a:cubicBezTo>
                        <a:pt x="73" y="74"/>
                        <a:pt x="73" y="75"/>
                        <a:pt x="73" y="77"/>
                      </a:cubicBezTo>
                      <a:cubicBezTo>
                        <a:pt x="73" y="81"/>
                        <a:pt x="72" y="85"/>
                        <a:pt x="69" y="88"/>
                      </a:cubicBezTo>
                      <a:cubicBezTo>
                        <a:pt x="68" y="89"/>
                        <a:pt x="68" y="90"/>
                        <a:pt x="67" y="91"/>
                      </a:cubicBezTo>
                      <a:cubicBezTo>
                        <a:pt x="66" y="91"/>
                        <a:pt x="66" y="92"/>
                        <a:pt x="66" y="92"/>
                      </a:cubicBezTo>
                      <a:cubicBezTo>
                        <a:pt x="65" y="90"/>
                        <a:pt x="64" y="89"/>
                        <a:pt x="64" y="88"/>
                      </a:cubicBezTo>
                      <a:cubicBezTo>
                        <a:pt x="62" y="84"/>
                        <a:pt x="62" y="81"/>
                        <a:pt x="61" y="77"/>
                      </a:cubicBezTo>
                      <a:cubicBezTo>
                        <a:pt x="59" y="74"/>
                        <a:pt x="57" y="71"/>
                        <a:pt x="54" y="68"/>
                      </a:cubicBezTo>
                      <a:cubicBezTo>
                        <a:pt x="52" y="65"/>
                        <a:pt x="50" y="62"/>
                        <a:pt x="48" y="60"/>
                      </a:cubicBezTo>
                      <a:cubicBezTo>
                        <a:pt x="41" y="53"/>
                        <a:pt x="36" y="50"/>
                        <a:pt x="33" y="41"/>
                      </a:cubicBezTo>
                      <a:cubicBezTo>
                        <a:pt x="31" y="35"/>
                        <a:pt x="33" y="28"/>
                        <a:pt x="31" y="23"/>
                      </a:cubicBezTo>
                      <a:cubicBezTo>
                        <a:pt x="30" y="24"/>
                        <a:pt x="29" y="29"/>
                        <a:pt x="28" y="31"/>
                      </a:cubicBezTo>
                      <a:cubicBezTo>
                        <a:pt x="27" y="34"/>
                        <a:pt x="28" y="35"/>
                        <a:pt x="26" y="37"/>
                      </a:cubicBezTo>
                      <a:cubicBezTo>
                        <a:pt x="25" y="38"/>
                        <a:pt x="22" y="38"/>
                        <a:pt x="21" y="38"/>
                      </a:cubicBezTo>
                      <a:cubicBezTo>
                        <a:pt x="17" y="42"/>
                        <a:pt x="26" y="51"/>
                        <a:pt x="29" y="54"/>
                      </a:cubicBezTo>
                      <a:cubicBezTo>
                        <a:pt x="33" y="59"/>
                        <a:pt x="36" y="65"/>
                        <a:pt x="40" y="70"/>
                      </a:cubicBezTo>
                      <a:cubicBezTo>
                        <a:pt x="45" y="77"/>
                        <a:pt x="29" y="74"/>
                        <a:pt x="26" y="75"/>
                      </a:cubicBezTo>
                      <a:cubicBezTo>
                        <a:pt x="23" y="75"/>
                        <a:pt x="19" y="74"/>
                        <a:pt x="16" y="74"/>
                      </a:cubicBezTo>
                      <a:cubicBezTo>
                        <a:pt x="16" y="72"/>
                        <a:pt x="16" y="70"/>
                        <a:pt x="16" y="68"/>
                      </a:cubicBezTo>
                      <a:cubicBezTo>
                        <a:pt x="16" y="61"/>
                        <a:pt x="15" y="56"/>
                        <a:pt x="12" y="49"/>
                      </a:cubicBezTo>
                      <a:cubicBezTo>
                        <a:pt x="12" y="48"/>
                        <a:pt x="11" y="45"/>
                        <a:pt x="10" y="44"/>
                      </a:cubicBezTo>
                      <a:cubicBezTo>
                        <a:pt x="9" y="42"/>
                        <a:pt x="7" y="40"/>
                        <a:pt x="6" y="38"/>
                      </a:cubicBezTo>
                      <a:cubicBezTo>
                        <a:pt x="5" y="35"/>
                        <a:pt x="4" y="32"/>
                        <a:pt x="6" y="30"/>
                      </a:cubicBezTo>
                      <a:cubicBezTo>
                        <a:pt x="9" y="26"/>
                        <a:pt x="10" y="27"/>
                        <a:pt x="9" y="23"/>
                      </a:cubicBezTo>
                      <a:cubicBezTo>
                        <a:pt x="9" y="19"/>
                        <a:pt x="9" y="16"/>
                        <a:pt x="6" y="14"/>
                      </a:cubicBezTo>
                      <a:cubicBezTo>
                        <a:pt x="4" y="12"/>
                        <a:pt x="0" y="11"/>
                        <a:pt x="1" y="8"/>
                      </a:cubicBezTo>
                      <a:cubicBezTo>
                        <a:pt x="1" y="6"/>
                        <a:pt x="4" y="4"/>
                        <a:pt x="6" y="3"/>
                      </a:cubicBezTo>
                      <a:cubicBezTo>
                        <a:pt x="12" y="0"/>
                        <a:pt x="19" y="4"/>
                        <a:pt x="25" y="6"/>
                      </a:cubicBezTo>
                      <a:cubicBezTo>
                        <a:pt x="27" y="7"/>
                        <a:pt x="30" y="7"/>
                        <a:pt x="32" y="9"/>
                      </a:cubicBezTo>
                      <a:cubicBezTo>
                        <a:pt x="34" y="12"/>
                        <a:pt x="36" y="15"/>
                        <a:pt x="38" y="17"/>
                      </a:cubicBezTo>
                      <a:cubicBezTo>
                        <a:pt x="42" y="23"/>
                        <a:pt x="44" y="25"/>
                        <a:pt x="51" y="21"/>
                      </a:cubicBezTo>
                      <a:cubicBezTo>
                        <a:pt x="52" y="20"/>
                        <a:pt x="60" y="18"/>
                        <a:pt x="60" y="19"/>
                      </a:cubicBezTo>
                      <a:cubicBezTo>
                        <a:pt x="61" y="21"/>
                        <a:pt x="63" y="20"/>
                        <a:pt x="65" y="21"/>
                      </a:cubicBezTo>
                      <a:cubicBezTo>
                        <a:pt x="72" y="25"/>
                        <a:pt x="64" y="29"/>
                        <a:pt x="61" y="33"/>
                      </a:cubicBezTo>
                      <a:cubicBezTo>
                        <a:pt x="58" y="37"/>
                        <a:pt x="56" y="40"/>
                        <a:pt x="54" y="45"/>
                      </a:cubicBezTo>
                      <a:cubicBezTo>
                        <a:pt x="51" y="51"/>
                        <a:pt x="53" y="56"/>
                        <a:pt x="57" y="60"/>
                      </a:cubicBezTo>
                      <a:cubicBezTo>
                        <a:pt x="60" y="59"/>
                        <a:pt x="58" y="58"/>
                        <a:pt x="59" y="57"/>
                      </a:cubicBezTo>
                      <a:cubicBezTo>
                        <a:pt x="60" y="55"/>
                        <a:pt x="61" y="54"/>
                        <a:pt x="62" y="52"/>
                      </a:cubicBezTo>
                      <a:cubicBezTo>
                        <a:pt x="63" y="50"/>
                        <a:pt x="63" y="46"/>
                        <a:pt x="64" y="44"/>
                      </a:cubicBezTo>
                      <a:cubicBezTo>
                        <a:pt x="66" y="44"/>
                        <a:pt x="66" y="49"/>
                        <a:pt x="66" y="51"/>
                      </a:cubicBezTo>
                      <a:cubicBezTo>
                        <a:pt x="67" y="54"/>
                        <a:pt x="69" y="57"/>
                        <a:pt x="70" y="60"/>
                      </a:cubicBezTo>
                      <a:cubicBezTo>
                        <a:pt x="72" y="64"/>
                        <a:pt x="73" y="69"/>
                        <a:pt x="73" y="7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0" name="Freeform 282"/>
                <p:cNvSpPr/>
                <p:nvPr/>
              </p:nvSpPr>
              <p:spPr bwMode="auto">
                <a:xfrm>
                  <a:off x="5218104" y="3216274"/>
                  <a:ext cx="138112" cy="73025"/>
                </a:xfrm>
                <a:custGeom>
                  <a:avLst/>
                  <a:gdLst/>
                  <a:ahLst/>
                  <a:cxnLst>
                    <a:cxn ang="0">
                      <a:pos x="53" y="22"/>
                    </a:cxn>
                    <a:cxn ang="0">
                      <a:pos x="37" y="28"/>
                    </a:cxn>
                    <a:cxn ang="0">
                      <a:pos x="18" y="28"/>
                    </a:cxn>
                    <a:cxn ang="0">
                      <a:pos x="4" y="23"/>
                    </a:cxn>
                    <a:cxn ang="0">
                      <a:pos x="0" y="11"/>
                    </a:cxn>
                    <a:cxn ang="0">
                      <a:pos x="4" y="14"/>
                    </a:cxn>
                    <a:cxn ang="0">
                      <a:pos x="10" y="10"/>
                    </a:cxn>
                    <a:cxn ang="0">
                      <a:pos x="39" y="4"/>
                    </a:cxn>
                    <a:cxn ang="0">
                      <a:pos x="50" y="14"/>
                    </a:cxn>
                    <a:cxn ang="0">
                      <a:pos x="53" y="22"/>
                    </a:cxn>
                  </a:cxnLst>
                  <a:rect l="0" t="0" r="r" b="b"/>
                  <a:pathLst>
                    <a:path w="53" h="28">
                      <a:moveTo>
                        <a:pt x="53" y="22"/>
                      </a:moveTo>
                      <a:cubicBezTo>
                        <a:pt x="47" y="23"/>
                        <a:pt x="42" y="27"/>
                        <a:pt x="37" y="28"/>
                      </a:cubicBezTo>
                      <a:cubicBezTo>
                        <a:pt x="31" y="28"/>
                        <a:pt x="24" y="28"/>
                        <a:pt x="18" y="28"/>
                      </a:cubicBezTo>
                      <a:cubicBezTo>
                        <a:pt x="13" y="28"/>
                        <a:pt x="8" y="27"/>
                        <a:pt x="4" y="23"/>
                      </a:cubicBezTo>
                      <a:cubicBezTo>
                        <a:pt x="2" y="20"/>
                        <a:pt x="1" y="16"/>
                        <a:pt x="0" y="11"/>
                      </a:cubicBezTo>
                      <a:cubicBezTo>
                        <a:pt x="1" y="13"/>
                        <a:pt x="2" y="14"/>
                        <a:pt x="4" y="14"/>
                      </a:cubicBezTo>
                      <a:cubicBezTo>
                        <a:pt x="6" y="13"/>
                        <a:pt x="8" y="11"/>
                        <a:pt x="10" y="10"/>
                      </a:cubicBezTo>
                      <a:cubicBezTo>
                        <a:pt x="19" y="5"/>
                        <a:pt x="29" y="0"/>
                        <a:pt x="39" y="4"/>
                      </a:cubicBezTo>
                      <a:cubicBezTo>
                        <a:pt x="44" y="6"/>
                        <a:pt x="49" y="8"/>
                        <a:pt x="50" y="14"/>
                      </a:cubicBezTo>
                      <a:cubicBezTo>
                        <a:pt x="51" y="17"/>
                        <a:pt x="51" y="20"/>
                        <a:pt x="53"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1" name="Freeform 283"/>
                <p:cNvSpPr/>
                <p:nvPr/>
              </p:nvSpPr>
              <p:spPr bwMode="auto">
                <a:xfrm>
                  <a:off x="4878380" y="3119435"/>
                  <a:ext cx="319087" cy="174625"/>
                </a:xfrm>
                <a:custGeom>
                  <a:avLst/>
                  <a:gdLst/>
                  <a:ahLst/>
                  <a:cxnLst>
                    <a:cxn ang="0">
                      <a:pos x="121" y="43"/>
                    </a:cxn>
                    <a:cxn ang="0">
                      <a:pos x="120" y="66"/>
                    </a:cxn>
                    <a:cxn ang="0">
                      <a:pos x="110" y="65"/>
                    </a:cxn>
                    <a:cxn ang="0">
                      <a:pos x="102" y="64"/>
                    </a:cxn>
                    <a:cxn ang="0">
                      <a:pos x="94" y="63"/>
                    </a:cxn>
                    <a:cxn ang="0">
                      <a:pos x="90" y="62"/>
                    </a:cxn>
                    <a:cxn ang="0">
                      <a:pos x="85" y="61"/>
                    </a:cxn>
                    <a:cxn ang="0">
                      <a:pos x="69" y="56"/>
                    </a:cxn>
                    <a:cxn ang="0">
                      <a:pos x="48" y="49"/>
                    </a:cxn>
                    <a:cxn ang="0">
                      <a:pos x="13" y="32"/>
                    </a:cxn>
                    <a:cxn ang="0">
                      <a:pos x="0" y="24"/>
                    </a:cxn>
                    <a:cxn ang="0">
                      <a:pos x="4" y="18"/>
                    </a:cxn>
                    <a:cxn ang="0">
                      <a:pos x="12" y="11"/>
                    </a:cxn>
                    <a:cxn ang="0">
                      <a:pos x="16" y="3"/>
                    </a:cxn>
                    <a:cxn ang="0">
                      <a:pos x="29" y="1"/>
                    </a:cxn>
                    <a:cxn ang="0">
                      <a:pos x="46" y="10"/>
                    </a:cxn>
                    <a:cxn ang="0">
                      <a:pos x="64" y="24"/>
                    </a:cxn>
                    <a:cxn ang="0">
                      <a:pos x="79" y="33"/>
                    </a:cxn>
                    <a:cxn ang="0">
                      <a:pos x="93" y="40"/>
                    </a:cxn>
                    <a:cxn ang="0">
                      <a:pos x="114" y="44"/>
                    </a:cxn>
                    <a:cxn ang="0">
                      <a:pos x="121" y="43"/>
                    </a:cxn>
                  </a:cxnLst>
                  <a:rect l="0" t="0" r="r" b="b"/>
                  <a:pathLst>
                    <a:path w="121" h="67">
                      <a:moveTo>
                        <a:pt x="121" y="43"/>
                      </a:moveTo>
                      <a:cubicBezTo>
                        <a:pt x="121" y="51"/>
                        <a:pt x="121" y="59"/>
                        <a:pt x="120" y="66"/>
                      </a:cubicBezTo>
                      <a:cubicBezTo>
                        <a:pt x="117" y="67"/>
                        <a:pt x="113" y="65"/>
                        <a:pt x="110" y="65"/>
                      </a:cubicBezTo>
                      <a:cubicBezTo>
                        <a:pt x="107" y="64"/>
                        <a:pt x="105" y="64"/>
                        <a:pt x="102" y="64"/>
                      </a:cubicBezTo>
                      <a:cubicBezTo>
                        <a:pt x="99" y="64"/>
                        <a:pt x="97" y="64"/>
                        <a:pt x="94" y="63"/>
                      </a:cubicBezTo>
                      <a:cubicBezTo>
                        <a:pt x="92" y="63"/>
                        <a:pt x="91" y="62"/>
                        <a:pt x="90" y="62"/>
                      </a:cubicBezTo>
                      <a:cubicBezTo>
                        <a:pt x="88" y="62"/>
                        <a:pt x="86" y="62"/>
                        <a:pt x="85" y="61"/>
                      </a:cubicBezTo>
                      <a:cubicBezTo>
                        <a:pt x="80" y="60"/>
                        <a:pt x="74" y="58"/>
                        <a:pt x="69" y="56"/>
                      </a:cubicBezTo>
                      <a:cubicBezTo>
                        <a:pt x="62" y="54"/>
                        <a:pt x="55" y="52"/>
                        <a:pt x="48" y="49"/>
                      </a:cubicBezTo>
                      <a:cubicBezTo>
                        <a:pt x="36" y="43"/>
                        <a:pt x="24" y="38"/>
                        <a:pt x="13" y="32"/>
                      </a:cubicBezTo>
                      <a:cubicBezTo>
                        <a:pt x="11" y="31"/>
                        <a:pt x="1" y="28"/>
                        <a:pt x="0" y="24"/>
                      </a:cubicBezTo>
                      <a:cubicBezTo>
                        <a:pt x="0" y="23"/>
                        <a:pt x="3" y="19"/>
                        <a:pt x="4" y="18"/>
                      </a:cubicBezTo>
                      <a:cubicBezTo>
                        <a:pt x="7" y="15"/>
                        <a:pt x="10" y="13"/>
                        <a:pt x="12" y="11"/>
                      </a:cubicBezTo>
                      <a:cubicBezTo>
                        <a:pt x="14" y="9"/>
                        <a:pt x="15" y="6"/>
                        <a:pt x="16" y="3"/>
                      </a:cubicBezTo>
                      <a:cubicBezTo>
                        <a:pt x="21" y="6"/>
                        <a:pt x="25" y="2"/>
                        <a:pt x="29" y="1"/>
                      </a:cubicBezTo>
                      <a:cubicBezTo>
                        <a:pt x="35" y="0"/>
                        <a:pt x="42" y="7"/>
                        <a:pt x="46" y="10"/>
                      </a:cubicBezTo>
                      <a:cubicBezTo>
                        <a:pt x="52" y="15"/>
                        <a:pt x="57" y="20"/>
                        <a:pt x="64" y="24"/>
                      </a:cubicBezTo>
                      <a:cubicBezTo>
                        <a:pt x="69" y="27"/>
                        <a:pt x="74" y="30"/>
                        <a:pt x="79" y="33"/>
                      </a:cubicBezTo>
                      <a:cubicBezTo>
                        <a:pt x="84" y="36"/>
                        <a:pt x="88" y="38"/>
                        <a:pt x="93" y="40"/>
                      </a:cubicBezTo>
                      <a:cubicBezTo>
                        <a:pt x="100" y="42"/>
                        <a:pt x="107" y="45"/>
                        <a:pt x="114" y="44"/>
                      </a:cubicBezTo>
                      <a:cubicBezTo>
                        <a:pt x="116" y="44"/>
                        <a:pt x="119" y="43"/>
                        <a:pt x="121" y="4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2" name="Freeform 284"/>
                <p:cNvSpPr/>
                <p:nvPr/>
              </p:nvSpPr>
              <p:spPr bwMode="auto">
                <a:xfrm>
                  <a:off x="4406893" y="2989260"/>
                  <a:ext cx="1155698" cy="1074737"/>
                </a:xfrm>
                <a:custGeom>
                  <a:avLst/>
                  <a:gdLst/>
                  <a:ahLst/>
                  <a:cxnLst>
                    <a:cxn ang="0">
                      <a:pos x="428" y="103"/>
                    </a:cxn>
                    <a:cxn ang="0">
                      <a:pos x="402" y="132"/>
                    </a:cxn>
                    <a:cxn ang="0">
                      <a:pos x="382" y="158"/>
                    </a:cxn>
                    <a:cxn ang="0">
                      <a:pos x="380" y="182"/>
                    </a:cxn>
                    <a:cxn ang="0">
                      <a:pos x="370" y="176"/>
                    </a:cxn>
                    <a:cxn ang="0">
                      <a:pos x="362" y="168"/>
                    </a:cxn>
                    <a:cxn ang="0">
                      <a:pos x="354" y="161"/>
                    </a:cxn>
                    <a:cxn ang="0">
                      <a:pos x="360" y="135"/>
                    </a:cxn>
                    <a:cxn ang="0">
                      <a:pos x="332" y="125"/>
                    </a:cxn>
                    <a:cxn ang="0">
                      <a:pos x="301" y="124"/>
                    </a:cxn>
                    <a:cxn ang="0">
                      <a:pos x="306" y="146"/>
                    </a:cxn>
                    <a:cxn ang="0">
                      <a:pos x="312" y="165"/>
                    </a:cxn>
                    <a:cxn ang="0">
                      <a:pos x="300" y="190"/>
                    </a:cxn>
                    <a:cxn ang="0">
                      <a:pos x="256" y="236"/>
                    </a:cxn>
                    <a:cxn ang="0">
                      <a:pos x="218" y="266"/>
                    </a:cxn>
                    <a:cxn ang="0">
                      <a:pos x="186" y="292"/>
                    </a:cxn>
                    <a:cxn ang="0">
                      <a:pos x="183" y="330"/>
                    </a:cxn>
                    <a:cxn ang="0">
                      <a:pos x="176" y="369"/>
                    </a:cxn>
                    <a:cxn ang="0">
                      <a:pos x="157" y="392"/>
                    </a:cxn>
                    <a:cxn ang="0">
                      <a:pos x="144" y="404"/>
                    </a:cxn>
                    <a:cxn ang="0">
                      <a:pos x="131" y="395"/>
                    </a:cxn>
                    <a:cxn ang="0">
                      <a:pos x="104" y="328"/>
                    </a:cxn>
                    <a:cxn ang="0">
                      <a:pos x="84" y="287"/>
                    </a:cxn>
                    <a:cxn ang="0">
                      <a:pos x="70" y="235"/>
                    </a:cxn>
                    <a:cxn ang="0">
                      <a:pos x="68" y="192"/>
                    </a:cxn>
                    <a:cxn ang="0">
                      <a:pos x="45" y="211"/>
                    </a:cxn>
                    <a:cxn ang="0">
                      <a:pos x="21" y="177"/>
                    </a:cxn>
                    <a:cxn ang="0">
                      <a:pos x="25" y="158"/>
                    </a:cxn>
                    <a:cxn ang="0">
                      <a:pos x="48" y="155"/>
                    </a:cxn>
                    <a:cxn ang="0">
                      <a:pos x="43" y="133"/>
                    </a:cxn>
                    <a:cxn ang="0">
                      <a:pos x="25" y="105"/>
                    </a:cxn>
                    <a:cxn ang="0">
                      <a:pos x="44" y="95"/>
                    </a:cxn>
                    <a:cxn ang="0">
                      <a:pos x="69" y="77"/>
                    </a:cxn>
                    <a:cxn ang="0">
                      <a:pos x="90" y="52"/>
                    </a:cxn>
                    <a:cxn ang="0">
                      <a:pos x="102" y="31"/>
                    </a:cxn>
                    <a:cxn ang="0">
                      <a:pos x="116" y="10"/>
                    </a:cxn>
                    <a:cxn ang="0">
                      <a:pos x="151" y="6"/>
                    </a:cxn>
                    <a:cxn ang="0">
                      <a:pos x="168" y="15"/>
                    </a:cxn>
                    <a:cxn ang="0">
                      <a:pos x="180" y="42"/>
                    </a:cxn>
                    <a:cxn ang="0">
                      <a:pos x="196" y="52"/>
                    </a:cxn>
                    <a:cxn ang="0">
                      <a:pos x="180" y="73"/>
                    </a:cxn>
                    <a:cxn ang="0">
                      <a:pos x="249" y="105"/>
                    </a:cxn>
                    <a:cxn ang="0">
                      <a:pos x="274" y="112"/>
                    </a:cxn>
                    <a:cxn ang="0">
                      <a:pos x="300" y="115"/>
                    </a:cxn>
                    <a:cxn ang="0">
                      <a:pos x="308" y="94"/>
                    </a:cxn>
                    <a:cxn ang="0">
                      <a:pos x="327" y="114"/>
                    </a:cxn>
                    <a:cxn ang="0">
                      <a:pos x="362" y="108"/>
                    </a:cxn>
                    <a:cxn ang="0">
                      <a:pos x="413" y="93"/>
                    </a:cxn>
                    <a:cxn ang="0">
                      <a:pos x="440" y="96"/>
                    </a:cxn>
                  </a:cxnLst>
                  <a:rect l="0" t="0" r="r" b="b"/>
                  <a:pathLst>
                    <a:path w="440" h="409">
                      <a:moveTo>
                        <a:pt x="440" y="96"/>
                      </a:moveTo>
                      <a:cubicBezTo>
                        <a:pt x="440" y="99"/>
                        <a:pt x="439" y="102"/>
                        <a:pt x="437" y="103"/>
                      </a:cubicBezTo>
                      <a:cubicBezTo>
                        <a:pt x="435" y="104"/>
                        <a:pt x="431" y="103"/>
                        <a:pt x="428" y="103"/>
                      </a:cubicBezTo>
                      <a:cubicBezTo>
                        <a:pt x="426" y="103"/>
                        <a:pt x="423" y="103"/>
                        <a:pt x="421" y="104"/>
                      </a:cubicBezTo>
                      <a:cubicBezTo>
                        <a:pt x="416" y="107"/>
                        <a:pt x="412" y="111"/>
                        <a:pt x="410" y="115"/>
                      </a:cubicBezTo>
                      <a:cubicBezTo>
                        <a:pt x="406" y="120"/>
                        <a:pt x="404" y="126"/>
                        <a:pt x="402" y="132"/>
                      </a:cubicBezTo>
                      <a:cubicBezTo>
                        <a:pt x="400" y="138"/>
                        <a:pt x="401" y="144"/>
                        <a:pt x="400" y="151"/>
                      </a:cubicBezTo>
                      <a:cubicBezTo>
                        <a:pt x="399" y="154"/>
                        <a:pt x="399" y="159"/>
                        <a:pt x="395" y="159"/>
                      </a:cubicBezTo>
                      <a:cubicBezTo>
                        <a:pt x="391" y="159"/>
                        <a:pt x="386" y="156"/>
                        <a:pt x="382" y="158"/>
                      </a:cubicBezTo>
                      <a:cubicBezTo>
                        <a:pt x="379" y="160"/>
                        <a:pt x="382" y="163"/>
                        <a:pt x="383" y="166"/>
                      </a:cubicBezTo>
                      <a:cubicBezTo>
                        <a:pt x="384" y="168"/>
                        <a:pt x="384" y="170"/>
                        <a:pt x="383" y="173"/>
                      </a:cubicBezTo>
                      <a:cubicBezTo>
                        <a:pt x="382" y="176"/>
                        <a:pt x="381" y="179"/>
                        <a:pt x="380" y="182"/>
                      </a:cubicBezTo>
                      <a:cubicBezTo>
                        <a:pt x="379" y="184"/>
                        <a:pt x="378" y="186"/>
                        <a:pt x="376" y="187"/>
                      </a:cubicBezTo>
                      <a:cubicBezTo>
                        <a:pt x="375" y="188"/>
                        <a:pt x="374" y="189"/>
                        <a:pt x="373" y="189"/>
                      </a:cubicBezTo>
                      <a:cubicBezTo>
                        <a:pt x="373" y="185"/>
                        <a:pt x="372" y="180"/>
                        <a:pt x="370" y="176"/>
                      </a:cubicBezTo>
                      <a:cubicBezTo>
                        <a:pt x="369" y="173"/>
                        <a:pt x="367" y="170"/>
                        <a:pt x="366" y="167"/>
                      </a:cubicBezTo>
                      <a:cubicBezTo>
                        <a:pt x="366" y="165"/>
                        <a:pt x="366" y="160"/>
                        <a:pt x="364" y="160"/>
                      </a:cubicBezTo>
                      <a:cubicBezTo>
                        <a:pt x="363" y="162"/>
                        <a:pt x="363" y="166"/>
                        <a:pt x="362" y="168"/>
                      </a:cubicBezTo>
                      <a:cubicBezTo>
                        <a:pt x="361" y="170"/>
                        <a:pt x="360" y="171"/>
                        <a:pt x="359" y="173"/>
                      </a:cubicBezTo>
                      <a:cubicBezTo>
                        <a:pt x="358" y="174"/>
                        <a:pt x="360" y="175"/>
                        <a:pt x="357" y="176"/>
                      </a:cubicBezTo>
                      <a:cubicBezTo>
                        <a:pt x="353" y="172"/>
                        <a:pt x="351" y="167"/>
                        <a:pt x="354" y="161"/>
                      </a:cubicBezTo>
                      <a:cubicBezTo>
                        <a:pt x="356" y="156"/>
                        <a:pt x="358" y="153"/>
                        <a:pt x="361" y="149"/>
                      </a:cubicBezTo>
                      <a:cubicBezTo>
                        <a:pt x="364" y="145"/>
                        <a:pt x="372" y="141"/>
                        <a:pt x="365" y="137"/>
                      </a:cubicBezTo>
                      <a:cubicBezTo>
                        <a:pt x="363" y="136"/>
                        <a:pt x="361" y="137"/>
                        <a:pt x="360" y="135"/>
                      </a:cubicBezTo>
                      <a:cubicBezTo>
                        <a:pt x="360" y="134"/>
                        <a:pt x="352" y="136"/>
                        <a:pt x="351" y="137"/>
                      </a:cubicBezTo>
                      <a:cubicBezTo>
                        <a:pt x="344" y="141"/>
                        <a:pt x="342" y="139"/>
                        <a:pt x="338" y="133"/>
                      </a:cubicBezTo>
                      <a:cubicBezTo>
                        <a:pt x="336" y="131"/>
                        <a:pt x="334" y="128"/>
                        <a:pt x="332" y="125"/>
                      </a:cubicBezTo>
                      <a:cubicBezTo>
                        <a:pt x="330" y="123"/>
                        <a:pt x="327" y="123"/>
                        <a:pt x="325" y="122"/>
                      </a:cubicBezTo>
                      <a:cubicBezTo>
                        <a:pt x="319" y="120"/>
                        <a:pt x="312" y="116"/>
                        <a:pt x="306" y="119"/>
                      </a:cubicBezTo>
                      <a:cubicBezTo>
                        <a:pt x="304" y="120"/>
                        <a:pt x="301" y="122"/>
                        <a:pt x="301" y="124"/>
                      </a:cubicBezTo>
                      <a:cubicBezTo>
                        <a:pt x="300" y="127"/>
                        <a:pt x="304" y="128"/>
                        <a:pt x="306" y="130"/>
                      </a:cubicBezTo>
                      <a:cubicBezTo>
                        <a:pt x="309" y="132"/>
                        <a:pt x="309" y="135"/>
                        <a:pt x="309" y="139"/>
                      </a:cubicBezTo>
                      <a:cubicBezTo>
                        <a:pt x="310" y="143"/>
                        <a:pt x="309" y="142"/>
                        <a:pt x="306" y="146"/>
                      </a:cubicBezTo>
                      <a:cubicBezTo>
                        <a:pt x="304" y="148"/>
                        <a:pt x="305" y="151"/>
                        <a:pt x="306" y="154"/>
                      </a:cubicBezTo>
                      <a:cubicBezTo>
                        <a:pt x="307" y="156"/>
                        <a:pt x="309" y="158"/>
                        <a:pt x="310" y="160"/>
                      </a:cubicBezTo>
                      <a:cubicBezTo>
                        <a:pt x="311" y="161"/>
                        <a:pt x="312" y="164"/>
                        <a:pt x="312" y="165"/>
                      </a:cubicBezTo>
                      <a:cubicBezTo>
                        <a:pt x="315" y="172"/>
                        <a:pt x="316" y="177"/>
                        <a:pt x="316" y="184"/>
                      </a:cubicBezTo>
                      <a:cubicBezTo>
                        <a:pt x="316" y="186"/>
                        <a:pt x="316" y="188"/>
                        <a:pt x="316" y="190"/>
                      </a:cubicBezTo>
                      <a:cubicBezTo>
                        <a:pt x="311" y="189"/>
                        <a:pt x="305" y="189"/>
                        <a:pt x="300" y="190"/>
                      </a:cubicBezTo>
                      <a:cubicBezTo>
                        <a:pt x="295" y="192"/>
                        <a:pt x="291" y="200"/>
                        <a:pt x="287" y="204"/>
                      </a:cubicBezTo>
                      <a:cubicBezTo>
                        <a:pt x="281" y="210"/>
                        <a:pt x="275" y="215"/>
                        <a:pt x="271" y="222"/>
                      </a:cubicBezTo>
                      <a:cubicBezTo>
                        <a:pt x="266" y="228"/>
                        <a:pt x="262" y="232"/>
                        <a:pt x="256" y="236"/>
                      </a:cubicBezTo>
                      <a:cubicBezTo>
                        <a:pt x="248" y="240"/>
                        <a:pt x="243" y="248"/>
                        <a:pt x="237" y="253"/>
                      </a:cubicBezTo>
                      <a:cubicBezTo>
                        <a:pt x="234" y="256"/>
                        <a:pt x="231" y="259"/>
                        <a:pt x="227" y="261"/>
                      </a:cubicBezTo>
                      <a:cubicBezTo>
                        <a:pt x="224" y="263"/>
                        <a:pt x="220" y="263"/>
                        <a:pt x="218" y="266"/>
                      </a:cubicBezTo>
                      <a:cubicBezTo>
                        <a:pt x="213" y="271"/>
                        <a:pt x="210" y="277"/>
                        <a:pt x="203" y="281"/>
                      </a:cubicBezTo>
                      <a:cubicBezTo>
                        <a:pt x="201" y="282"/>
                        <a:pt x="198" y="283"/>
                        <a:pt x="195" y="284"/>
                      </a:cubicBezTo>
                      <a:cubicBezTo>
                        <a:pt x="192" y="285"/>
                        <a:pt x="189" y="289"/>
                        <a:pt x="186" y="292"/>
                      </a:cubicBezTo>
                      <a:cubicBezTo>
                        <a:pt x="183" y="296"/>
                        <a:pt x="180" y="301"/>
                        <a:pt x="179" y="306"/>
                      </a:cubicBezTo>
                      <a:cubicBezTo>
                        <a:pt x="178" y="310"/>
                        <a:pt x="180" y="315"/>
                        <a:pt x="181" y="319"/>
                      </a:cubicBezTo>
                      <a:cubicBezTo>
                        <a:pt x="181" y="323"/>
                        <a:pt x="183" y="326"/>
                        <a:pt x="183" y="330"/>
                      </a:cubicBezTo>
                      <a:cubicBezTo>
                        <a:pt x="184" y="333"/>
                        <a:pt x="183" y="336"/>
                        <a:pt x="183" y="339"/>
                      </a:cubicBezTo>
                      <a:cubicBezTo>
                        <a:pt x="182" y="346"/>
                        <a:pt x="182" y="353"/>
                        <a:pt x="180" y="359"/>
                      </a:cubicBezTo>
                      <a:cubicBezTo>
                        <a:pt x="179" y="363"/>
                        <a:pt x="178" y="366"/>
                        <a:pt x="176" y="369"/>
                      </a:cubicBezTo>
                      <a:cubicBezTo>
                        <a:pt x="174" y="371"/>
                        <a:pt x="171" y="373"/>
                        <a:pt x="170" y="377"/>
                      </a:cubicBezTo>
                      <a:cubicBezTo>
                        <a:pt x="168" y="380"/>
                        <a:pt x="167" y="383"/>
                        <a:pt x="165" y="385"/>
                      </a:cubicBezTo>
                      <a:cubicBezTo>
                        <a:pt x="163" y="388"/>
                        <a:pt x="160" y="389"/>
                        <a:pt x="157" y="392"/>
                      </a:cubicBezTo>
                      <a:cubicBezTo>
                        <a:pt x="155" y="394"/>
                        <a:pt x="153" y="397"/>
                        <a:pt x="151" y="399"/>
                      </a:cubicBezTo>
                      <a:cubicBezTo>
                        <a:pt x="150" y="400"/>
                        <a:pt x="149" y="401"/>
                        <a:pt x="148" y="402"/>
                      </a:cubicBezTo>
                      <a:cubicBezTo>
                        <a:pt x="147" y="403"/>
                        <a:pt x="145" y="403"/>
                        <a:pt x="144" y="404"/>
                      </a:cubicBezTo>
                      <a:cubicBezTo>
                        <a:pt x="143" y="406"/>
                        <a:pt x="144" y="408"/>
                        <a:pt x="142" y="409"/>
                      </a:cubicBezTo>
                      <a:cubicBezTo>
                        <a:pt x="140" y="409"/>
                        <a:pt x="139" y="406"/>
                        <a:pt x="138" y="405"/>
                      </a:cubicBezTo>
                      <a:cubicBezTo>
                        <a:pt x="135" y="402"/>
                        <a:pt x="133" y="398"/>
                        <a:pt x="131" y="395"/>
                      </a:cubicBezTo>
                      <a:cubicBezTo>
                        <a:pt x="126" y="388"/>
                        <a:pt x="126" y="380"/>
                        <a:pt x="123" y="372"/>
                      </a:cubicBezTo>
                      <a:cubicBezTo>
                        <a:pt x="120" y="365"/>
                        <a:pt x="119" y="357"/>
                        <a:pt x="115" y="350"/>
                      </a:cubicBezTo>
                      <a:cubicBezTo>
                        <a:pt x="112" y="343"/>
                        <a:pt x="109" y="335"/>
                        <a:pt x="104" y="328"/>
                      </a:cubicBezTo>
                      <a:cubicBezTo>
                        <a:pt x="100" y="322"/>
                        <a:pt x="96" y="315"/>
                        <a:pt x="93" y="308"/>
                      </a:cubicBezTo>
                      <a:cubicBezTo>
                        <a:pt x="91" y="305"/>
                        <a:pt x="90" y="301"/>
                        <a:pt x="88" y="297"/>
                      </a:cubicBezTo>
                      <a:cubicBezTo>
                        <a:pt x="87" y="294"/>
                        <a:pt x="85" y="291"/>
                        <a:pt x="84" y="287"/>
                      </a:cubicBezTo>
                      <a:cubicBezTo>
                        <a:pt x="82" y="280"/>
                        <a:pt x="78" y="274"/>
                        <a:pt x="76" y="267"/>
                      </a:cubicBezTo>
                      <a:cubicBezTo>
                        <a:pt x="74" y="262"/>
                        <a:pt x="73" y="257"/>
                        <a:pt x="71" y="252"/>
                      </a:cubicBezTo>
                      <a:cubicBezTo>
                        <a:pt x="69" y="247"/>
                        <a:pt x="70" y="241"/>
                        <a:pt x="70" y="235"/>
                      </a:cubicBezTo>
                      <a:cubicBezTo>
                        <a:pt x="70" y="230"/>
                        <a:pt x="70" y="226"/>
                        <a:pt x="71" y="221"/>
                      </a:cubicBezTo>
                      <a:cubicBezTo>
                        <a:pt x="73" y="216"/>
                        <a:pt x="76" y="212"/>
                        <a:pt x="76" y="207"/>
                      </a:cubicBezTo>
                      <a:cubicBezTo>
                        <a:pt x="76" y="201"/>
                        <a:pt x="77" y="189"/>
                        <a:pt x="68" y="192"/>
                      </a:cubicBezTo>
                      <a:cubicBezTo>
                        <a:pt x="64" y="193"/>
                        <a:pt x="64" y="196"/>
                        <a:pt x="61" y="199"/>
                      </a:cubicBezTo>
                      <a:cubicBezTo>
                        <a:pt x="59" y="202"/>
                        <a:pt x="57" y="204"/>
                        <a:pt x="54" y="207"/>
                      </a:cubicBezTo>
                      <a:cubicBezTo>
                        <a:pt x="51" y="209"/>
                        <a:pt x="49" y="211"/>
                        <a:pt x="45" y="211"/>
                      </a:cubicBezTo>
                      <a:cubicBezTo>
                        <a:pt x="41" y="211"/>
                        <a:pt x="38" y="209"/>
                        <a:pt x="35" y="208"/>
                      </a:cubicBezTo>
                      <a:cubicBezTo>
                        <a:pt x="28" y="205"/>
                        <a:pt x="18" y="200"/>
                        <a:pt x="17" y="192"/>
                      </a:cubicBezTo>
                      <a:cubicBezTo>
                        <a:pt x="16" y="185"/>
                        <a:pt x="34" y="180"/>
                        <a:pt x="21" y="177"/>
                      </a:cubicBezTo>
                      <a:cubicBezTo>
                        <a:pt x="13" y="175"/>
                        <a:pt x="6" y="170"/>
                        <a:pt x="0" y="165"/>
                      </a:cubicBezTo>
                      <a:cubicBezTo>
                        <a:pt x="2" y="163"/>
                        <a:pt x="4" y="162"/>
                        <a:pt x="7" y="160"/>
                      </a:cubicBezTo>
                      <a:cubicBezTo>
                        <a:pt x="13" y="157"/>
                        <a:pt x="18" y="158"/>
                        <a:pt x="25" y="158"/>
                      </a:cubicBezTo>
                      <a:cubicBezTo>
                        <a:pt x="28" y="157"/>
                        <a:pt x="30" y="156"/>
                        <a:pt x="32" y="156"/>
                      </a:cubicBezTo>
                      <a:cubicBezTo>
                        <a:pt x="36" y="156"/>
                        <a:pt x="39" y="156"/>
                        <a:pt x="42" y="157"/>
                      </a:cubicBezTo>
                      <a:cubicBezTo>
                        <a:pt x="43" y="157"/>
                        <a:pt x="47" y="157"/>
                        <a:pt x="48" y="155"/>
                      </a:cubicBezTo>
                      <a:cubicBezTo>
                        <a:pt x="49" y="154"/>
                        <a:pt x="47" y="150"/>
                        <a:pt x="47" y="148"/>
                      </a:cubicBezTo>
                      <a:cubicBezTo>
                        <a:pt x="47" y="145"/>
                        <a:pt x="46" y="144"/>
                        <a:pt x="45" y="141"/>
                      </a:cubicBezTo>
                      <a:cubicBezTo>
                        <a:pt x="45" y="137"/>
                        <a:pt x="45" y="136"/>
                        <a:pt x="43" y="133"/>
                      </a:cubicBezTo>
                      <a:cubicBezTo>
                        <a:pt x="41" y="130"/>
                        <a:pt x="40" y="127"/>
                        <a:pt x="38" y="124"/>
                      </a:cubicBezTo>
                      <a:cubicBezTo>
                        <a:pt x="35" y="121"/>
                        <a:pt x="34" y="116"/>
                        <a:pt x="31" y="113"/>
                      </a:cubicBezTo>
                      <a:cubicBezTo>
                        <a:pt x="28" y="110"/>
                        <a:pt x="25" y="110"/>
                        <a:pt x="25" y="105"/>
                      </a:cubicBezTo>
                      <a:cubicBezTo>
                        <a:pt x="25" y="102"/>
                        <a:pt x="25" y="100"/>
                        <a:pt x="26" y="98"/>
                      </a:cubicBezTo>
                      <a:cubicBezTo>
                        <a:pt x="28" y="95"/>
                        <a:pt x="29" y="95"/>
                        <a:pt x="31" y="95"/>
                      </a:cubicBezTo>
                      <a:cubicBezTo>
                        <a:pt x="35" y="95"/>
                        <a:pt x="40" y="95"/>
                        <a:pt x="44" y="95"/>
                      </a:cubicBezTo>
                      <a:cubicBezTo>
                        <a:pt x="50" y="95"/>
                        <a:pt x="54" y="93"/>
                        <a:pt x="58" y="89"/>
                      </a:cubicBezTo>
                      <a:cubicBezTo>
                        <a:pt x="60" y="87"/>
                        <a:pt x="62" y="84"/>
                        <a:pt x="64" y="82"/>
                      </a:cubicBezTo>
                      <a:cubicBezTo>
                        <a:pt x="66" y="81"/>
                        <a:pt x="68" y="79"/>
                        <a:pt x="69" y="77"/>
                      </a:cubicBezTo>
                      <a:cubicBezTo>
                        <a:pt x="72" y="73"/>
                        <a:pt x="75" y="68"/>
                        <a:pt x="78" y="64"/>
                      </a:cubicBezTo>
                      <a:cubicBezTo>
                        <a:pt x="80" y="62"/>
                        <a:pt x="81" y="60"/>
                        <a:pt x="82" y="58"/>
                      </a:cubicBezTo>
                      <a:cubicBezTo>
                        <a:pt x="84" y="55"/>
                        <a:pt x="88" y="54"/>
                        <a:pt x="90" y="52"/>
                      </a:cubicBezTo>
                      <a:cubicBezTo>
                        <a:pt x="92" y="50"/>
                        <a:pt x="94" y="48"/>
                        <a:pt x="96" y="46"/>
                      </a:cubicBezTo>
                      <a:cubicBezTo>
                        <a:pt x="98" y="44"/>
                        <a:pt x="99" y="42"/>
                        <a:pt x="100" y="39"/>
                      </a:cubicBezTo>
                      <a:cubicBezTo>
                        <a:pt x="101" y="36"/>
                        <a:pt x="102" y="34"/>
                        <a:pt x="102" y="31"/>
                      </a:cubicBezTo>
                      <a:cubicBezTo>
                        <a:pt x="103" y="29"/>
                        <a:pt x="103" y="27"/>
                        <a:pt x="104" y="25"/>
                      </a:cubicBezTo>
                      <a:cubicBezTo>
                        <a:pt x="106" y="21"/>
                        <a:pt x="108" y="18"/>
                        <a:pt x="111" y="16"/>
                      </a:cubicBezTo>
                      <a:cubicBezTo>
                        <a:pt x="113" y="14"/>
                        <a:pt x="115" y="12"/>
                        <a:pt x="116" y="10"/>
                      </a:cubicBezTo>
                      <a:cubicBezTo>
                        <a:pt x="120" y="4"/>
                        <a:pt x="122" y="1"/>
                        <a:pt x="129" y="1"/>
                      </a:cubicBezTo>
                      <a:cubicBezTo>
                        <a:pt x="134" y="2"/>
                        <a:pt x="144" y="0"/>
                        <a:pt x="148" y="2"/>
                      </a:cubicBezTo>
                      <a:cubicBezTo>
                        <a:pt x="149" y="3"/>
                        <a:pt x="150" y="5"/>
                        <a:pt x="151" y="6"/>
                      </a:cubicBezTo>
                      <a:cubicBezTo>
                        <a:pt x="152" y="7"/>
                        <a:pt x="154" y="8"/>
                        <a:pt x="156" y="10"/>
                      </a:cubicBezTo>
                      <a:cubicBezTo>
                        <a:pt x="160" y="12"/>
                        <a:pt x="164" y="13"/>
                        <a:pt x="168" y="15"/>
                      </a:cubicBezTo>
                      <a:cubicBezTo>
                        <a:pt x="168" y="15"/>
                        <a:pt x="168" y="15"/>
                        <a:pt x="168" y="15"/>
                      </a:cubicBezTo>
                      <a:cubicBezTo>
                        <a:pt x="167" y="16"/>
                        <a:pt x="165" y="17"/>
                        <a:pt x="164" y="19"/>
                      </a:cubicBezTo>
                      <a:cubicBezTo>
                        <a:pt x="162" y="23"/>
                        <a:pt x="163" y="30"/>
                        <a:pt x="166" y="34"/>
                      </a:cubicBezTo>
                      <a:cubicBezTo>
                        <a:pt x="170" y="38"/>
                        <a:pt x="175" y="40"/>
                        <a:pt x="180" y="42"/>
                      </a:cubicBezTo>
                      <a:cubicBezTo>
                        <a:pt x="183" y="44"/>
                        <a:pt x="186" y="45"/>
                        <a:pt x="189" y="46"/>
                      </a:cubicBezTo>
                      <a:cubicBezTo>
                        <a:pt x="192" y="48"/>
                        <a:pt x="193" y="49"/>
                        <a:pt x="196" y="52"/>
                      </a:cubicBezTo>
                      <a:cubicBezTo>
                        <a:pt x="196" y="52"/>
                        <a:pt x="196" y="52"/>
                        <a:pt x="196" y="52"/>
                      </a:cubicBezTo>
                      <a:cubicBezTo>
                        <a:pt x="195" y="55"/>
                        <a:pt x="194" y="58"/>
                        <a:pt x="192" y="60"/>
                      </a:cubicBezTo>
                      <a:cubicBezTo>
                        <a:pt x="190" y="62"/>
                        <a:pt x="187" y="64"/>
                        <a:pt x="184" y="67"/>
                      </a:cubicBezTo>
                      <a:cubicBezTo>
                        <a:pt x="183" y="68"/>
                        <a:pt x="180" y="72"/>
                        <a:pt x="180" y="73"/>
                      </a:cubicBezTo>
                      <a:cubicBezTo>
                        <a:pt x="181" y="77"/>
                        <a:pt x="191" y="80"/>
                        <a:pt x="193" y="81"/>
                      </a:cubicBezTo>
                      <a:cubicBezTo>
                        <a:pt x="204" y="87"/>
                        <a:pt x="216" y="92"/>
                        <a:pt x="228" y="98"/>
                      </a:cubicBezTo>
                      <a:cubicBezTo>
                        <a:pt x="235" y="101"/>
                        <a:pt x="242" y="103"/>
                        <a:pt x="249" y="105"/>
                      </a:cubicBezTo>
                      <a:cubicBezTo>
                        <a:pt x="254" y="107"/>
                        <a:pt x="260" y="109"/>
                        <a:pt x="265" y="110"/>
                      </a:cubicBezTo>
                      <a:cubicBezTo>
                        <a:pt x="266" y="111"/>
                        <a:pt x="268" y="111"/>
                        <a:pt x="270" y="111"/>
                      </a:cubicBezTo>
                      <a:cubicBezTo>
                        <a:pt x="271" y="111"/>
                        <a:pt x="272" y="112"/>
                        <a:pt x="274" y="112"/>
                      </a:cubicBezTo>
                      <a:cubicBezTo>
                        <a:pt x="277" y="113"/>
                        <a:pt x="279" y="113"/>
                        <a:pt x="282" y="113"/>
                      </a:cubicBezTo>
                      <a:cubicBezTo>
                        <a:pt x="285" y="113"/>
                        <a:pt x="287" y="113"/>
                        <a:pt x="290" y="114"/>
                      </a:cubicBezTo>
                      <a:cubicBezTo>
                        <a:pt x="293" y="114"/>
                        <a:pt x="297" y="116"/>
                        <a:pt x="300" y="115"/>
                      </a:cubicBezTo>
                      <a:cubicBezTo>
                        <a:pt x="301" y="108"/>
                        <a:pt x="301" y="100"/>
                        <a:pt x="301" y="92"/>
                      </a:cubicBezTo>
                      <a:cubicBezTo>
                        <a:pt x="302" y="92"/>
                        <a:pt x="302" y="92"/>
                        <a:pt x="302" y="92"/>
                      </a:cubicBezTo>
                      <a:cubicBezTo>
                        <a:pt x="305" y="92"/>
                        <a:pt x="306" y="92"/>
                        <a:pt x="308" y="94"/>
                      </a:cubicBezTo>
                      <a:cubicBezTo>
                        <a:pt x="308" y="95"/>
                        <a:pt x="309" y="96"/>
                        <a:pt x="309" y="97"/>
                      </a:cubicBezTo>
                      <a:cubicBezTo>
                        <a:pt x="310" y="102"/>
                        <a:pt x="311" y="106"/>
                        <a:pt x="313" y="109"/>
                      </a:cubicBezTo>
                      <a:cubicBezTo>
                        <a:pt x="317" y="113"/>
                        <a:pt x="322" y="114"/>
                        <a:pt x="327" y="114"/>
                      </a:cubicBezTo>
                      <a:cubicBezTo>
                        <a:pt x="333" y="114"/>
                        <a:pt x="340" y="114"/>
                        <a:pt x="346" y="114"/>
                      </a:cubicBezTo>
                      <a:cubicBezTo>
                        <a:pt x="351" y="113"/>
                        <a:pt x="356" y="109"/>
                        <a:pt x="362" y="108"/>
                      </a:cubicBezTo>
                      <a:cubicBezTo>
                        <a:pt x="362" y="108"/>
                        <a:pt x="362" y="108"/>
                        <a:pt x="362" y="108"/>
                      </a:cubicBezTo>
                      <a:cubicBezTo>
                        <a:pt x="362" y="108"/>
                        <a:pt x="364" y="109"/>
                        <a:pt x="365" y="109"/>
                      </a:cubicBezTo>
                      <a:cubicBezTo>
                        <a:pt x="378" y="108"/>
                        <a:pt x="389" y="107"/>
                        <a:pt x="400" y="102"/>
                      </a:cubicBezTo>
                      <a:cubicBezTo>
                        <a:pt x="405" y="100"/>
                        <a:pt x="408" y="96"/>
                        <a:pt x="413" y="93"/>
                      </a:cubicBezTo>
                      <a:cubicBezTo>
                        <a:pt x="418" y="90"/>
                        <a:pt x="421" y="91"/>
                        <a:pt x="427" y="94"/>
                      </a:cubicBezTo>
                      <a:cubicBezTo>
                        <a:pt x="430" y="96"/>
                        <a:pt x="434" y="97"/>
                        <a:pt x="438" y="97"/>
                      </a:cubicBezTo>
                      <a:cubicBezTo>
                        <a:pt x="439" y="97"/>
                        <a:pt x="439" y="96"/>
                        <a:pt x="440" y="9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3" name="Freeform 285"/>
                <p:cNvSpPr/>
                <p:nvPr/>
              </p:nvSpPr>
              <p:spPr bwMode="auto">
                <a:xfrm>
                  <a:off x="4143368" y="2828924"/>
                  <a:ext cx="554037" cy="595312"/>
                </a:xfrm>
                <a:custGeom>
                  <a:avLst/>
                  <a:gdLst/>
                  <a:ahLst/>
                  <a:cxnLst>
                    <a:cxn ang="0">
                      <a:pos x="204" y="86"/>
                    </a:cxn>
                    <a:cxn ang="0">
                      <a:pos x="200" y="100"/>
                    </a:cxn>
                    <a:cxn ang="0">
                      <a:pos x="190" y="113"/>
                    </a:cxn>
                    <a:cxn ang="0">
                      <a:pos x="178" y="125"/>
                    </a:cxn>
                    <a:cxn ang="0">
                      <a:pos x="164" y="143"/>
                    </a:cxn>
                    <a:cxn ang="0">
                      <a:pos x="144" y="156"/>
                    </a:cxn>
                    <a:cxn ang="0">
                      <a:pos x="126" y="159"/>
                    </a:cxn>
                    <a:cxn ang="0">
                      <a:pos x="131" y="174"/>
                    </a:cxn>
                    <a:cxn ang="0">
                      <a:pos x="143" y="194"/>
                    </a:cxn>
                    <a:cxn ang="0">
                      <a:pos x="147" y="209"/>
                    </a:cxn>
                    <a:cxn ang="0">
                      <a:pos x="142" y="218"/>
                    </a:cxn>
                    <a:cxn ang="0">
                      <a:pos x="125" y="219"/>
                    </a:cxn>
                    <a:cxn ang="0">
                      <a:pos x="100" y="226"/>
                    </a:cxn>
                    <a:cxn ang="0">
                      <a:pos x="80" y="202"/>
                    </a:cxn>
                    <a:cxn ang="0">
                      <a:pos x="30" y="196"/>
                    </a:cxn>
                    <a:cxn ang="0">
                      <a:pos x="5" y="198"/>
                    </a:cxn>
                    <a:cxn ang="0">
                      <a:pos x="17" y="178"/>
                    </a:cxn>
                    <a:cxn ang="0">
                      <a:pos x="28" y="173"/>
                    </a:cxn>
                    <a:cxn ang="0">
                      <a:pos x="30" y="161"/>
                    </a:cxn>
                    <a:cxn ang="0">
                      <a:pos x="4" y="132"/>
                    </a:cxn>
                    <a:cxn ang="0">
                      <a:pos x="14" y="129"/>
                    </a:cxn>
                    <a:cxn ang="0">
                      <a:pos x="57" y="127"/>
                    </a:cxn>
                    <a:cxn ang="0">
                      <a:pos x="73" y="126"/>
                    </a:cxn>
                    <a:cxn ang="0">
                      <a:pos x="84" y="97"/>
                    </a:cxn>
                    <a:cxn ang="0">
                      <a:pos x="113" y="86"/>
                    </a:cxn>
                    <a:cxn ang="0">
                      <a:pos x="116" y="69"/>
                    </a:cxn>
                    <a:cxn ang="0">
                      <a:pos x="132" y="59"/>
                    </a:cxn>
                    <a:cxn ang="0">
                      <a:pos x="145" y="39"/>
                    </a:cxn>
                    <a:cxn ang="0">
                      <a:pos x="166" y="0"/>
                    </a:cxn>
                    <a:cxn ang="0">
                      <a:pos x="171" y="2"/>
                    </a:cxn>
                    <a:cxn ang="0">
                      <a:pos x="172" y="14"/>
                    </a:cxn>
                    <a:cxn ang="0">
                      <a:pos x="190" y="28"/>
                    </a:cxn>
                    <a:cxn ang="0">
                      <a:pos x="184" y="42"/>
                    </a:cxn>
                    <a:cxn ang="0">
                      <a:pos x="195" y="67"/>
                    </a:cxn>
                    <a:cxn ang="0">
                      <a:pos x="211" y="77"/>
                    </a:cxn>
                  </a:cxnLst>
                  <a:rect l="0" t="0" r="r" b="b"/>
                  <a:pathLst>
                    <a:path w="211" h="226">
                      <a:moveTo>
                        <a:pt x="211" y="77"/>
                      </a:moveTo>
                      <a:cubicBezTo>
                        <a:pt x="208" y="79"/>
                        <a:pt x="206" y="82"/>
                        <a:pt x="204" y="86"/>
                      </a:cubicBezTo>
                      <a:cubicBezTo>
                        <a:pt x="203" y="88"/>
                        <a:pt x="203" y="90"/>
                        <a:pt x="202" y="92"/>
                      </a:cubicBezTo>
                      <a:cubicBezTo>
                        <a:pt x="202" y="95"/>
                        <a:pt x="201" y="97"/>
                        <a:pt x="200" y="100"/>
                      </a:cubicBezTo>
                      <a:cubicBezTo>
                        <a:pt x="199" y="103"/>
                        <a:pt x="198" y="105"/>
                        <a:pt x="196" y="107"/>
                      </a:cubicBezTo>
                      <a:cubicBezTo>
                        <a:pt x="194" y="109"/>
                        <a:pt x="192" y="111"/>
                        <a:pt x="190" y="113"/>
                      </a:cubicBezTo>
                      <a:cubicBezTo>
                        <a:pt x="188" y="115"/>
                        <a:pt x="184" y="116"/>
                        <a:pt x="182" y="119"/>
                      </a:cubicBezTo>
                      <a:cubicBezTo>
                        <a:pt x="181" y="121"/>
                        <a:pt x="180" y="123"/>
                        <a:pt x="178" y="125"/>
                      </a:cubicBezTo>
                      <a:cubicBezTo>
                        <a:pt x="175" y="129"/>
                        <a:pt x="172" y="134"/>
                        <a:pt x="169" y="138"/>
                      </a:cubicBezTo>
                      <a:cubicBezTo>
                        <a:pt x="168" y="140"/>
                        <a:pt x="166" y="142"/>
                        <a:pt x="164" y="143"/>
                      </a:cubicBezTo>
                      <a:cubicBezTo>
                        <a:pt x="162" y="145"/>
                        <a:pt x="160" y="148"/>
                        <a:pt x="158" y="150"/>
                      </a:cubicBezTo>
                      <a:cubicBezTo>
                        <a:pt x="154" y="154"/>
                        <a:pt x="150" y="156"/>
                        <a:pt x="144" y="156"/>
                      </a:cubicBezTo>
                      <a:cubicBezTo>
                        <a:pt x="140" y="156"/>
                        <a:pt x="135" y="156"/>
                        <a:pt x="131" y="156"/>
                      </a:cubicBezTo>
                      <a:cubicBezTo>
                        <a:pt x="129" y="156"/>
                        <a:pt x="128" y="156"/>
                        <a:pt x="126" y="159"/>
                      </a:cubicBezTo>
                      <a:cubicBezTo>
                        <a:pt x="125" y="161"/>
                        <a:pt x="125" y="163"/>
                        <a:pt x="125" y="166"/>
                      </a:cubicBezTo>
                      <a:cubicBezTo>
                        <a:pt x="125" y="171"/>
                        <a:pt x="128" y="171"/>
                        <a:pt x="131" y="174"/>
                      </a:cubicBezTo>
                      <a:cubicBezTo>
                        <a:pt x="134" y="177"/>
                        <a:pt x="135" y="182"/>
                        <a:pt x="138" y="185"/>
                      </a:cubicBezTo>
                      <a:cubicBezTo>
                        <a:pt x="140" y="188"/>
                        <a:pt x="141" y="191"/>
                        <a:pt x="143" y="194"/>
                      </a:cubicBezTo>
                      <a:cubicBezTo>
                        <a:pt x="145" y="197"/>
                        <a:pt x="145" y="198"/>
                        <a:pt x="145" y="202"/>
                      </a:cubicBezTo>
                      <a:cubicBezTo>
                        <a:pt x="146" y="205"/>
                        <a:pt x="147" y="206"/>
                        <a:pt x="147" y="209"/>
                      </a:cubicBezTo>
                      <a:cubicBezTo>
                        <a:pt x="147" y="211"/>
                        <a:pt x="149" y="215"/>
                        <a:pt x="148" y="216"/>
                      </a:cubicBezTo>
                      <a:cubicBezTo>
                        <a:pt x="147" y="218"/>
                        <a:pt x="143" y="218"/>
                        <a:pt x="142" y="218"/>
                      </a:cubicBezTo>
                      <a:cubicBezTo>
                        <a:pt x="139" y="217"/>
                        <a:pt x="136" y="217"/>
                        <a:pt x="132" y="217"/>
                      </a:cubicBezTo>
                      <a:cubicBezTo>
                        <a:pt x="130" y="217"/>
                        <a:pt x="128" y="218"/>
                        <a:pt x="125" y="219"/>
                      </a:cubicBezTo>
                      <a:cubicBezTo>
                        <a:pt x="118" y="219"/>
                        <a:pt x="113" y="218"/>
                        <a:pt x="107" y="221"/>
                      </a:cubicBezTo>
                      <a:cubicBezTo>
                        <a:pt x="104" y="223"/>
                        <a:pt x="102" y="224"/>
                        <a:pt x="100" y="226"/>
                      </a:cubicBezTo>
                      <a:cubicBezTo>
                        <a:pt x="100" y="226"/>
                        <a:pt x="100" y="226"/>
                        <a:pt x="99" y="225"/>
                      </a:cubicBezTo>
                      <a:cubicBezTo>
                        <a:pt x="92" y="219"/>
                        <a:pt x="88" y="209"/>
                        <a:pt x="80" y="202"/>
                      </a:cubicBezTo>
                      <a:cubicBezTo>
                        <a:pt x="71" y="194"/>
                        <a:pt x="61" y="197"/>
                        <a:pt x="50" y="197"/>
                      </a:cubicBezTo>
                      <a:cubicBezTo>
                        <a:pt x="43" y="197"/>
                        <a:pt x="37" y="196"/>
                        <a:pt x="30" y="196"/>
                      </a:cubicBezTo>
                      <a:cubicBezTo>
                        <a:pt x="25" y="196"/>
                        <a:pt x="21" y="198"/>
                        <a:pt x="16" y="198"/>
                      </a:cubicBezTo>
                      <a:cubicBezTo>
                        <a:pt x="12" y="199"/>
                        <a:pt x="8" y="199"/>
                        <a:pt x="5" y="198"/>
                      </a:cubicBezTo>
                      <a:cubicBezTo>
                        <a:pt x="7" y="195"/>
                        <a:pt x="9" y="192"/>
                        <a:pt x="10" y="188"/>
                      </a:cubicBezTo>
                      <a:cubicBezTo>
                        <a:pt x="12" y="185"/>
                        <a:pt x="13" y="180"/>
                        <a:pt x="17" y="178"/>
                      </a:cubicBezTo>
                      <a:cubicBezTo>
                        <a:pt x="19" y="177"/>
                        <a:pt x="21" y="176"/>
                        <a:pt x="24" y="175"/>
                      </a:cubicBezTo>
                      <a:cubicBezTo>
                        <a:pt x="25" y="175"/>
                        <a:pt x="27" y="174"/>
                        <a:pt x="28" y="173"/>
                      </a:cubicBezTo>
                      <a:cubicBezTo>
                        <a:pt x="29" y="172"/>
                        <a:pt x="31" y="170"/>
                        <a:pt x="31" y="170"/>
                      </a:cubicBezTo>
                      <a:cubicBezTo>
                        <a:pt x="33" y="166"/>
                        <a:pt x="31" y="164"/>
                        <a:pt x="30" y="161"/>
                      </a:cubicBezTo>
                      <a:cubicBezTo>
                        <a:pt x="27" y="153"/>
                        <a:pt x="24" y="146"/>
                        <a:pt x="16" y="144"/>
                      </a:cubicBezTo>
                      <a:cubicBezTo>
                        <a:pt x="11" y="142"/>
                        <a:pt x="0" y="140"/>
                        <a:pt x="4" y="132"/>
                      </a:cubicBezTo>
                      <a:cubicBezTo>
                        <a:pt x="4" y="131"/>
                        <a:pt x="6" y="130"/>
                        <a:pt x="6" y="129"/>
                      </a:cubicBezTo>
                      <a:cubicBezTo>
                        <a:pt x="14" y="129"/>
                        <a:pt x="14" y="129"/>
                        <a:pt x="14" y="129"/>
                      </a:cubicBezTo>
                      <a:cubicBezTo>
                        <a:pt x="23" y="129"/>
                        <a:pt x="30" y="130"/>
                        <a:pt x="38" y="129"/>
                      </a:cubicBezTo>
                      <a:cubicBezTo>
                        <a:pt x="44" y="128"/>
                        <a:pt x="51" y="129"/>
                        <a:pt x="57" y="127"/>
                      </a:cubicBezTo>
                      <a:cubicBezTo>
                        <a:pt x="60" y="126"/>
                        <a:pt x="62" y="126"/>
                        <a:pt x="65" y="126"/>
                      </a:cubicBezTo>
                      <a:cubicBezTo>
                        <a:pt x="68" y="126"/>
                        <a:pt x="71" y="127"/>
                        <a:pt x="73" y="126"/>
                      </a:cubicBezTo>
                      <a:cubicBezTo>
                        <a:pt x="77" y="124"/>
                        <a:pt x="75" y="115"/>
                        <a:pt x="76" y="111"/>
                      </a:cubicBezTo>
                      <a:cubicBezTo>
                        <a:pt x="78" y="105"/>
                        <a:pt x="78" y="101"/>
                        <a:pt x="84" y="97"/>
                      </a:cubicBezTo>
                      <a:cubicBezTo>
                        <a:pt x="89" y="94"/>
                        <a:pt x="93" y="91"/>
                        <a:pt x="99" y="88"/>
                      </a:cubicBezTo>
                      <a:cubicBezTo>
                        <a:pt x="103" y="86"/>
                        <a:pt x="108" y="87"/>
                        <a:pt x="113" y="86"/>
                      </a:cubicBezTo>
                      <a:cubicBezTo>
                        <a:pt x="119" y="86"/>
                        <a:pt x="121" y="82"/>
                        <a:pt x="120" y="77"/>
                      </a:cubicBezTo>
                      <a:cubicBezTo>
                        <a:pt x="120" y="74"/>
                        <a:pt x="117" y="71"/>
                        <a:pt x="116" y="69"/>
                      </a:cubicBezTo>
                      <a:cubicBezTo>
                        <a:pt x="115" y="64"/>
                        <a:pt x="121" y="63"/>
                        <a:pt x="124" y="63"/>
                      </a:cubicBezTo>
                      <a:cubicBezTo>
                        <a:pt x="128" y="62"/>
                        <a:pt x="132" y="63"/>
                        <a:pt x="132" y="59"/>
                      </a:cubicBezTo>
                      <a:cubicBezTo>
                        <a:pt x="133" y="56"/>
                        <a:pt x="132" y="53"/>
                        <a:pt x="133" y="50"/>
                      </a:cubicBezTo>
                      <a:cubicBezTo>
                        <a:pt x="135" y="44"/>
                        <a:pt x="141" y="44"/>
                        <a:pt x="145" y="39"/>
                      </a:cubicBezTo>
                      <a:cubicBezTo>
                        <a:pt x="152" y="32"/>
                        <a:pt x="152" y="19"/>
                        <a:pt x="156" y="10"/>
                      </a:cubicBezTo>
                      <a:cubicBezTo>
                        <a:pt x="158" y="4"/>
                        <a:pt x="159" y="1"/>
                        <a:pt x="166" y="0"/>
                      </a:cubicBezTo>
                      <a:cubicBezTo>
                        <a:pt x="168" y="0"/>
                        <a:pt x="170" y="0"/>
                        <a:pt x="172" y="0"/>
                      </a:cubicBezTo>
                      <a:cubicBezTo>
                        <a:pt x="172" y="1"/>
                        <a:pt x="171" y="1"/>
                        <a:pt x="171" y="2"/>
                      </a:cubicBezTo>
                      <a:cubicBezTo>
                        <a:pt x="171" y="4"/>
                        <a:pt x="171" y="6"/>
                        <a:pt x="171" y="8"/>
                      </a:cubicBezTo>
                      <a:cubicBezTo>
                        <a:pt x="171" y="11"/>
                        <a:pt x="171" y="13"/>
                        <a:pt x="172" y="14"/>
                      </a:cubicBezTo>
                      <a:cubicBezTo>
                        <a:pt x="173" y="18"/>
                        <a:pt x="175" y="16"/>
                        <a:pt x="177" y="17"/>
                      </a:cubicBezTo>
                      <a:cubicBezTo>
                        <a:pt x="182" y="18"/>
                        <a:pt x="190" y="22"/>
                        <a:pt x="190" y="28"/>
                      </a:cubicBezTo>
                      <a:cubicBezTo>
                        <a:pt x="189" y="30"/>
                        <a:pt x="187" y="33"/>
                        <a:pt x="186" y="34"/>
                      </a:cubicBezTo>
                      <a:cubicBezTo>
                        <a:pt x="185" y="37"/>
                        <a:pt x="184" y="39"/>
                        <a:pt x="184" y="42"/>
                      </a:cubicBezTo>
                      <a:cubicBezTo>
                        <a:pt x="184" y="47"/>
                        <a:pt x="184" y="52"/>
                        <a:pt x="186" y="56"/>
                      </a:cubicBezTo>
                      <a:cubicBezTo>
                        <a:pt x="189" y="60"/>
                        <a:pt x="193" y="62"/>
                        <a:pt x="195" y="67"/>
                      </a:cubicBezTo>
                      <a:cubicBezTo>
                        <a:pt x="197" y="72"/>
                        <a:pt x="202" y="74"/>
                        <a:pt x="207" y="76"/>
                      </a:cubicBezTo>
                      <a:cubicBezTo>
                        <a:pt x="209" y="76"/>
                        <a:pt x="210" y="77"/>
                        <a:pt x="211" y="7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4" name="Freeform 286"/>
                <p:cNvSpPr/>
                <p:nvPr/>
              </p:nvSpPr>
              <p:spPr bwMode="auto">
                <a:xfrm>
                  <a:off x="5191117" y="1960562"/>
                  <a:ext cx="1258885" cy="609600"/>
                </a:xfrm>
                <a:custGeom>
                  <a:avLst/>
                  <a:gdLst/>
                  <a:ahLst/>
                  <a:cxnLst>
                    <a:cxn ang="0">
                      <a:pos x="471" y="125"/>
                    </a:cxn>
                    <a:cxn ang="0">
                      <a:pos x="439" y="132"/>
                    </a:cxn>
                    <a:cxn ang="0">
                      <a:pos x="426" y="143"/>
                    </a:cxn>
                    <a:cxn ang="0">
                      <a:pos x="408" y="153"/>
                    </a:cxn>
                    <a:cxn ang="0">
                      <a:pos x="365" y="162"/>
                    </a:cxn>
                    <a:cxn ang="0">
                      <a:pos x="354" y="172"/>
                    </a:cxn>
                    <a:cxn ang="0">
                      <a:pos x="354" y="191"/>
                    </a:cxn>
                    <a:cxn ang="0">
                      <a:pos x="340" y="205"/>
                    </a:cxn>
                    <a:cxn ang="0">
                      <a:pos x="331" y="211"/>
                    </a:cxn>
                    <a:cxn ang="0">
                      <a:pos x="294" y="216"/>
                    </a:cxn>
                    <a:cxn ang="0">
                      <a:pos x="251" y="231"/>
                    </a:cxn>
                    <a:cxn ang="0">
                      <a:pos x="225" y="227"/>
                    </a:cxn>
                    <a:cxn ang="0">
                      <a:pos x="217" y="223"/>
                    </a:cxn>
                    <a:cxn ang="0">
                      <a:pos x="181" y="212"/>
                    </a:cxn>
                    <a:cxn ang="0">
                      <a:pos x="137" y="211"/>
                    </a:cxn>
                    <a:cxn ang="0">
                      <a:pos x="120" y="190"/>
                    </a:cxn>
                    <a:cxn ang="0">
                      <a:pos x="110" y="178"/>
                    </a:cxn>
                    <a:cxn ang="0">
                      <a:pos x="92" y="167"/>
                    </a:cxn>
                    <a:cxn ang="0">
                      <a:pos x="68" y="161"/>
                    </a:cxn>
                    <a:cxn ang="0">
                      <a:pos x="51" y="156"/>
                    </a:cxn>
                    <a:cxn ang="0">
                      <a:pos x="44" y="131"/>
                    </a:cxn>
                    <a:cxn ang="0">
                      <a:pos x="40" y="108"/>
                    </a:cxn>
                    <a:cxn ang="0">
                      <a:pos x="20" y="90"/>
                    </a:cxn>
                    <a:cxn ang="0">
                      <a:pos x="0" y="70"/>
                    </a:cxn>
                    <a:cxn ang="0">
                      <a:pos x="16" y="62"/>
                    </a:cxn>
                    <a:cxn ang="0">
                      <a:pos x="43" y="45"/>
                    </a:cxn>
                    <a:cxn ang="0">
                      <a:pos x="68" y="32"/>
                    </a:cxn>
                    <a:cxn ang="0">
                      <a:pos x="80" y="35"/>
                    </a:cxn>
                    <a:cxn ang="0">
                      <a:pos x="101" y="45"/>
                    </a:cxn>
                    <a:cxn ang="0">
                      <a:pos x="117" y="52"/>
                    </a:cxn>
                    <a:cxn ang="0">
                      <a:pos x="143" y="53"/>
                    </a:cxn>
                    <a:cxn ang="0">
                      <a:pos x="156" y="47"/>
                    </a:cxn>
                    <a:cxn ang="0">
                      <a:pos x="152" y="32"/>
                    </a:cxn>
                    <a:cxn ang="0">
                      <a:pos x="159" y="9"/>
                    </a:cxn>
                    <a:cxn ang="0">
                      <a:pos x="170" y="1"/>
                    </a:cxn>
                    <a:cxn ang="0">
                      <a:pos x="196" y="8"/>
                    </a:cxn>
                    <a:cxn ang="0">
                      <a:pos x="205" y="11"/>
                    </a:cxn>
                    <a:cxn ang="0">
                      <a:pos x="217" y="34"/>
                    </a:cxn>
                    <a:cxn ang="0">
                      <a:pos x="251" y="43"/>
                    </a:cxn>
                    <a:cxn ang="0">
                      <a:pos x="269" y="38"/>
                    </a:cxn>
                    <a:cxn ang="0">
                      <a:pos x="301" y="58"/>
                    </a:cxn>
                    <a:cxn ang="0">
                      <a:pos x="315" y="65"/>
                    </a:cxn>
                    <a:cxn ang="0">
                      <a:pos x="348" y="69"/>
                    </a:cxn>
                    <a:cxn ang="0">
                      <a:pos x="379" y="55"/>
                    </a:cxn>
                    <a:cxn ang="0">
                      <a:pos x="411" y="46"/>
                    </a:cxn>
                    <a:cxn ang="0">
                      <a:pos x="425" y="51"/>
                    </a:cxn>
                    <a:cxn ang="0">
                      <a:pos x="431" y="56"/>
                    </a:cxn>
                    <a:cxn ang="0">
                      <a:pos x="416" y="86"/>
                    </a:cxn>
                    <a:cxn ang="0">
                      <a:pos x="431" y="102"/>
                    </a:cxn>
                    <a:cxn ang="0">
                      <a:pos x="452" y="99"/>
                    </a:cxn>
                    <a:cxn ang="0">
                      <a:pos x="474" y="112"/>
                    </a:cxn>
                  </a:cxnLst>
                  <a:rect l="0" t="0" r="r" b="b"/>
                  <a:pathLst>
                    <a:path w="479" h="232">
                      <a:moveTo>
                        <a:pt x="479" y="127"/>
                      </a:moveTo>
                      <a:cubicBezTo>
                        <a:pt x="476" y="127"/>
                        <a:pt x="474" y="126"/>
                        <a:pt x="471" y="125"/>
                      </a:cubicBezTo>
                      <a:cubicBezTo>
                        <a:pt x="468" y="124"/>
                        <a:pt x="464" y="125"/>
                        <a:pt x="461" y="125"/>
                      </a:cubicBezTo>
                      <a:cubicBezTo>
                        <a:pt x="453" y="127"/>
                        <a:pt x="447" y="131"/>
                        <a:pt x="439" y="132"/>
                      </a:cubicBezTo>
                      <a:cubicBezTo>
                        <a:pt x="436" y="132"/>
                        <a:pt x="432" y="132"/>
                        <a:pt x="430" y="135"/>
                      </a:cubicBezTo>
                      <a:cubicBezTo>
                        <a:pt x="428" y="137"/>
                        <a:pt x="429" y="140"/>
                        <a:pt x="426" y="143"/>
                      </a:cubicBezTo>
                      <a:cubicBezTo>
                        <a:pt x="424" y="145"/>
                        <a:pt x="420" y="146"/>
                        <a:pt x="417" y="148"/>
                      </a:cubicBezTo>
                      <a:cubicBezTo>
                        <a:pt x="414" y="150"/>
                        <a:pt x="411" y="151"/>
                        <a:pt x="408" y="153"/>
                      </a:cubicBezTo>
                      <a:cubicBezTo>
                        <a:pt x="399" y="157"/>
                        <a:pt x="390" y="165"/>
                        <a:pt x="380" y="165"/>
                      </a:cubicBezTo>
                      <a:cubicBezTo>
                        <a:pt x="375" y="166"/>
                        <a:pt x="370" y="165"/>
                        <a:pt x="365" y="162"/>
                      </a:cubicBezTo>
                      <a:cubicBezTo>
                        <a:pt x="360" y="159"/>
                        <a:pt x="354" y="156"/>
                        <a:pt x="353" y="164"/>
                      </a:cubicBezTo>
                      <a:cubicBezTo>
                        <a:pt x="353" y="167"/>
                        <a:pt x="353" y="170"/>
                        <a:pt x="354" y="172"/>
                      </a:cubicBezTo>
                      <a:cubicBezTo>
                        <a:pt x="356" y="174"/>
                        <a:pt x="358" y="177"/>
                        <a:pt x="359" y="179"/>
                      </a:cubicBezTo>
                      <a:cubicBezTo>
                        <a:pt x="359" y="183"/>
                        <a:pt x="357" y="188"/>
                        <a:pt x="354" y="191"/>
                      </a:cubicBezTo>
                      <a:cubicBezTo>
                        <a:pt x="351" y="195"/>
                        <a:pt x="348" y="199"/>
                        <a:pt x="344" y="202"/>
                      </a:cubicBezTo>
                      <a:cubicBezTo>
                        <a:pt x="343" y="203"/>
                        <a:pt x="341" y="204"/>
                        <a:pt x="340" y="205"/>
                      </a:cubicBezTo>
                      <a:cubicBezTo>
                        <a:pt x="339" y="206"/>
                        <a:pt x="338" y="207"/>
                        <a:pt x="337" y="208"/>
                      </a:cubicBezTo>
                      <a:cubicBezTo>
                        <a:pt x="336" y="209"/>
                        <a:pt x="332" y="210"/>
                        <a:pt x="331" y="211"/>
                      </a:cubicBezTo>
                      <a:cubicBezTo>
                        <a:pt x="325" y="214"/>
                        <a:pt x="317" y="214"/>
                        <a:pt x="311" y="216"/>
                      </a:cubicBezTo>
                      <a:cubicBezTo>
                        <a:pt x="304" y="218"/>
                        <a:pt x="300" y="216"/>
                        <a:pt x="294" y="216"/>
                      </a:cubicBezTo>
                      <a:cubicBezTo>
                        <a:pt x="284" y="216"/>
                        <a:pt x="275" y="223"/>
                        <a:pt x="266" y="226"/>
                      </a:cubicBezTo>
                      <a:cubicBezTo>
                        <a:pt x="261" y="228"/>
                        <a:pt x="256" y="231"/>
                        <a:pt x="251" y="231"/>
                      </a:cubicBezTo>
                      <a:cubicBezTo>
                        <a:pt x="245" y="232"/>
                        <a:pt x="239" y="231"/>
                        <a:pt x="233" y="230"/>
                      </a:cubicBezTo>
                      <a:cubicBezTo>
                        <a:pt x="230" y="229"/>
                        <a:pt x="228" y="228"/>
                        <a:pt x="225" y="227"/>
                      </a:cubicBezTo>
                      <a:cubicBezTo>
                        <a:pt x="223" y="227"/>
                        <a:pt x="223" y="227"/>
                        <a:pt x="221" y="226"/>
                      </a:cubicBezTo>
                      <a:cubicBezTo>
                        <a:pt x="219" y="225"/>
                        <a:pt x="218" y="224"/>
                        <a:pt x="217" y="223"/>
                      </a:cubicBezTo>
                      <a:cubicBezTo>
                        <a:pt x="213" y="219"/>
                        <a:pt x="208" y="214"/>
                        <a:pt x="203" y="212"/>
                      </a:cubicBezTo>
                      <a:cubicBezTo>
                        <a:pt x="196" y="208"/>
                        <a:pt x="189" y="211"/>
                        <a:pt x="181" y="212"/>
                      </a:cubicBezTo>
                      <a:cubicBezTo>
                        <a:pt x="173" y="213"/>
                        <a:pt x="165" y="212"/>
                        <a:pt x="157" y="212"/>
                      </a:cubicBezTo>
                      <a:cubicBezTo>
                        <a:pt x="150" y="212"/>
                        <a:pt x="144" y="212"/>
                        <a:pt x="137" y="211"/>
                      </a:cubicBezTo>
                      <a:cubicBezTo>
                        <a:pt x="130" y="209"/>
                        <a:pt x="128" y="205"/>
                        <a:pt x="125" y="199"/>
                      </a:cubicBezTo>
                      <a:cubicBezTo>
                        <a:pt x="124" y="196"/>
                        <a:pt x="121" y="193"/>
                        <a:pt x="120" y="190"/>
                      </a:cubicBezTo>
                      <a:cubicBezTo>
                        <a:pt x="119" y="188"/>
                        <a:pt x="118" y="185"/>
                        <a:pt x="116" y="184"/>
                      </a:cubicBezTo>
                      <a:cubicBezTo>
                        <a:pt x="115" y="181"/>
                        <a:pt x="112" y="180"/>
                        <a:pt x="110" y="178"/>
                      </a:cubicBezTo>
                      <a:cubicBezTo>
                        <a:pt x="107" y="176"/>
                        <a:pt x="104" y="173"/>
                        <a:pt x="101" y="171"/>
                      </a:cubicBezTo>
                      <a:cubicBezTo>
                        <a:pt x="98" y="170"/>
                        <a:pt x="95" y="169"/>
                        <a:pt x="92" y="167"/>
                      </a:cubicBezTo>
                      <a:cubicBezTo>
                        <a:pt x="89" y="166"/>
                        <a:pt x="86" y="164"/>
                        <a:pt x="84" y="163"/>
                      </a:cubicBezTo>
                      <a:cubicBezTo>
                        <a:pt x="78" y="161"/>
                        <a:pt x="74" y="162"/>
                        <a:pt x="68" y="161"/>
                      </a:cubicBezTo>
                      <a:cubicBezTo>
                        <a:pt x="65" y="161"/>
                        <a:pt x="63" y="159"/>
                        <a:pt x="60" y="159"/>
                      </a:cubicBezTo>
                      <a:cubicBezTo>
                        <a:pt x="56" y="159"/>
                        <a:pt x="54" y="157"/>
                        <a:pt x="51" y="156"/>
                      </a:cubicBezTo>
                      <a:cubicBezTo>
                        <a:pt x="45" y="155"/>
                        <a:pt x="45" y="151"/>
                        <a:pt x="45" y="145"/>
                      </a:cubicBezTo>
                      <a:cubicBezTo>
                        <a:pt x="45" y="140"/>
                        <a:pt x="44" y="135"/>
                        <a:pt x="44" y="131"/>
                      </a:cubicBezTo>
                      <a:cubicBezTo>
                        <a:pt x="44" y="125"/>
                        <a:pt x="44" y="120"/>
                        <a:pt x="42" y="114"/>
                      </a:cubicBezTo>
                      <a:cubicBezTo>
                        <a:pt x="41" y="112"/>
                        <a:pt x="40" y="111"/>
                        <a:pt x="40" y="108"/>
                      </a:cubicBezTo>
                      <a:cubicBezTo>
                        <a:pt x="39" y="105"/>
                        <a:pt x="39" y="104"/>
                        <a:pt x="37" y="102"/>
                      </a:cubicBezTo>
                      <a:cubicBezTo>
                        <a:pt x="32" y="97"/>
                        <a:pt x="26" y="93"/>
                        <a:pt x="20" y="90"/>
                      </a:cubicBezTo>
                      <a:cubicBezTo>
                        <a:pt x="15" y="87"/>
                        <a:pt x="8" y="85"/>
                        <a:pt x="5" y="80"/>
                      </a:cubicBezTo>
                      <a:cubicBezTo>
                        <a:pt x="3" y="78"/>
                        <a:pt x="2" y="73"/>
                        <a:pt x="0" y="70"/>
                      </a:cubicBezTo>
                      <a:cubicBezTo>
                        <a:pt x="1" y="70"/>
                        <a:pt x="1" y="69"/>
                        <a:pt x="2" y="69"/>
                      </a:cubicBezTo>
                      <a:cubicBezTo>
                        <a:pt x="6" y="66"/>
                        <a:pt x="11" y="64"/>
                        <a:pt x="16" y="62"/>
                      </a:cubicBezTo>
                      <a:cubicBezTo>
                        <a:pt x="21" y="59"/>
                        <a:pt x="27" y="56"/>
                        <a:pt x="32" y="53"/>
                      </a:cubicBezTo>
                      <a:cubicBezTo>
                        <a:pt x="36" y="51"/>
                        <a:pt x="40" y="47"/>
                        <a:pt x="43" y="45"/>
                      </a:cubicBezTo>
                      <a:cubicBezTo>
                        <a:pt x="48" y="43"/>
                        <a:pt x="52" y="41"/>
                        <a:pt x="56" y="38"/>
                      </a:cubicBezTo>
                      <a:cubicBezTo>
                        <a:pt x="60" y="35"/>
                        <a:pt x="62" y="32"/>
                        <a:pt x="68" y="32"/>
                      </a:cubicBezTo>
                      <a:cubicBezTo>
                        <a:pt x="71" y="31"/>
                        <a:pt x="73" y="31"/>
                        <a:pt x="76" y="32"/>
                      </a:cubicBezTo>
                      <a:cubicBezTo>
                        <a:pt x="78" y="32"/>
                        <a:pt x="79" y="33"/>
                        <a:pt x="80" y="35"/>
                      </a:cubicBezTo>
                      <a:cubicBezTo>
                        <a:pt x="84" y="39"/>
                        <a:pt x="89" y="36"/>
                        <a:pt x="93" y="37"/>
                      </a:cubicBezTo>
                      <a:cubicBezTo>
                        <a:pt x="97" y="39"/>
                        <a:pt x="98" y="43"/>
                        <a:pt x="101" y="45"/>
                      </a:cubicBezTo>
                      <a:cubicBezTo>
                        <a:pt x="103" y="47"/>
                        <a:pt x="105" y="49"/>
                        <a:pt x="108" y="50"/>
                      </a:cubicBezTo>
                      <a:cubicBezTo>
                        <a:pt x="111" y="51"/>
                        <a:pt x="114" y="52"/>
                        <a:pt x="117" y="52"/>
                      </a:cubicBezTo>
                      <a:cubicBezTo>
                        <a:pt x="121" y="53"/>
                        <a:pt x="124" y="52"/>
                        <a:pt x="127" y="53"/>
                      </a:cubicBezTo>
                      <a:cubicBezTo>
                        <a:pt x="132" y="53"/>
                        <a:pt x="138" y="54"/>
                        <a:pt x="143" y="53"/>
                      </a:cubicBezTo>
                      <a:cubicBezTo>
                        <a:pt x="146" y="53"/>
                        <a:pt x="149" y="53"/>
                        <a:pt x="151" y="52"/>
                      </a:cubicBezTo>
                      <a:cubicBezTo>
                        <a:pt x="152" y="51"/>
                        <a:pt x="156" y="48"/>
                        <a:pt x="156" y="47"/>
                      </a:cubicBezTo>
                      <a:cubicBezTo>
                        <a:pt x="157" y="44"/>
                        <a:pt x="154" y="42"/>
                        <a:pt x="153" y="40"/>
                      </a:cubicBezTo>
                      <a:cubicBezTo>
                        <a:pt x="152" y="38"/>
                        <a:pt x="152" y="35"/>
                        <a:pt x="152" y="32"/>
                      </a:cubicBezTo>
                      <a:cubicBezTo>
                        <a:pt x="152" y="26"/>
                        <a:pt x="153" y="22"/>
                        <a:pt x="156" y="16"/>
                      </a:cubicBezTo>
                      <a:cubicBezTo>
                        <a:pt x="157" y="14"/>
                        <a:pt x="158" y="11"/>
                        <a:pt x="159" y="9"/>
                      </a:cubicBezTo>
                      <a:cubicBezTo>
                        <a:pt x="159" y="6"/>
                        <a:pt x="161" y="2"/>
                        <a:pt x="163" y="1"/>
                      </a:cubicBezTo>
                      <a:cubicBezTo>
                        <a:pt x="164" y="0"/>
                        <a:pt x="168" y="1"/>
                        <a:pt x="170" y="1"/>
                      </a:cubicBezTo>
                      <a:cubicBezTo>
                        <a:pt x="172" y="2"/>
                        <a:pt x="175" y="2"/>
                        <a:pt x="178" y="3"/>
                      </a:cubicBezTo>
                      <a:cubicBezTo>
                        <a:pt x="184" y="5"/>
                        <a:pt x="190" y="7"/>
                        <a:pt x="196" y="8"/>
                      </a:cubicBezTo>
                      <a:cubicBezTo>
                        <a:pt x="198" y="8"/>
                        <a:pt x="199" y="9"/>
                        <a:pt x="200" y="9"/>
                      </a:cubicBezTo>
                      <a:cubicBezTo>
                        <a:pt x="202" y="10"/>
                        <a:pt x="204" y="10"/>
                        <a:pt x="205" y="11"/>
                      </a:cubicBezTo>
                      <a:cubicBezTo>
                        <a:pt x="208" y="12"/>
                        <a:pt x="210" y="15"/>
                        <a:pt x="211" y="18"/>
                      </a:cubicBezTo>
                      <a:cubicBezTo>
                        <a:pt x="213" y="23"/>
                        <a:pt x="213" y="29"/>
                        <a:pt x="217" y="34"/>
                      </a:cubicBezTo>
                      <a:cubicBezTo>
                        <a:pt x="220" y="38"/>
                        <a:pt x="226" y="45"/>
                        <a:pt x="232" y="46"/>
                      </a:cubicBezTo>
                      <a:cubicBezTo>
                        <a:pt x="239" y="47"/>
                        <a:pt x="245" y="45"/>
                        <a:pt x="251" y="43"/>
                      </a:cubicBezTo>
                      <a:cubicBezTo>
                        <a:pt x="254" y="42"/>
                        <a:pt x="257" y="39"/>
                        <a:pt x="261" y="38"/>
                      </a:cubicBezTo>
                      <a:cubicBezTo>
                        <a:pt x="263" y="38"/>
                        <a:pt x="266" y="38"/>
                        <a:pt x="269" y="38"/>
                      </a:cubicBezTo>
                      <a:cubicBezTo>
                        <a:pt x="274" y="39"/>
                        <a:pt x="281" y="41"/>
                        <a:pt x="285" y="44"/>
                      </a:cubicBezTo>
                      <a:cubicBezTo>
                        <a:pt x="291" y="48"/>
                        <a:pt x="295" y="54"/>
                        <a:pt x="301" y="58"/>
                      </a:cubicBezTo>
                      <a:cubicBezTo>
                        <a:pt x="303" y="60"/>
                        <a:pt x="305" y="63"/>
                        <a:pt x="308" y="64"/>
                      </a:cubicBezTo>
                      <a:cubicBezTo>
                        <a:pt x="310" y="65"/>
                        <a:pt x="313" y="65"/>
                        <a:pt x="315" y="65"/>
                      </a:cubicBezTo>
                      <a:cubicBezTo>
                        <a:pt x="320" y="65"/>
                        <a:pt x="326" y="64"/>
                        <a:pt x="330" y="65"/>
                      </a:cubicBezTo>
                      <a:cubicBezTo>
                        <a:pt x="336" y="66"/>
                        <a:pt x="341" y="69"/>
                        <a:pt x="348" y="69"/>
                      </a:cubicBezTo>
                      <a:cubicBezTo>
                        <a:pt x="354" y="69"/>
                        <a:pt x="359" y="67"/>
                        <a:pt x="365" y="65"/>
                      </a:cubicBezTo>
                      <a:cubicBezTo>
                        <a:pt x="371" y="63"/>
                        <a:pt x="374" y="58"/>
                        <a:pt x="379" y="55"/>
                      </a:cubicBezTo>
                      <a:cubicBezTo>
                        <a:pt x="383" y="52"/>
                        <a:pt x="388" y="50"/>
                        <a:pt x="393" y="46"/>
                      </a:cubicBezTo>
                      <a:cubicBezTo>
                        <a:pt x="399" y="41"/>
                        <a:pt x="404" y="40"/>
                        <a:pt x="411" y="46"/>
                      </a:cubicBezTo>
                      <a:cubicBezTo>
                        <a:pt x="413" y="49"/>
                        <a:pt x="415" y="51"/>
                        <a:pt x="418" y="51"/>
                      </a:cubicBezTo>
                      <a:cubicBezTo>
                        <a:pt x="421" y="51"/>
                        <a:pt x="423" y="51"/>
                        <a:pt x="425" y="51"/>
                      </a:cubicBezTo>
                      <a:cubicBezTo>
                        <a:pt x="429" y="52"/>
                        <a:pt x="431" y="53"/>
                        <a:pt x="432" y="56"/>
                      </a:cubicBezTo>
                      <a:cubicBezTo>
                        <a:pt x="432" y="56"/>
                        <a:pt x="432" y="56"/>
                        <a:pt x="431" y="56"/>
                      </a:cubicBezTo>
                      <a:cubicBezTo>
                        <a:pt x="427" y="58"/>
                        <a:pt x="425" y="69"/>
                        <a:pt x="424" y="74"/>
                      </a:cubicBezTo>
                      <a:cubicBezTo>
                        <a:pt x="422" y="78"/>
                        <a:pt x="418" y="81"/>
                        <a:pt x="416" y="86"/>
                      </a:cubicBezTo>
                      <a:cubicBezTo>
                        <a:pt x="414" y="90"/>
                        <a:pt x="416" y="96"/>
                        <a:pt x="418" y="100"/>
                      </a:cubicBezTo>
                      <a:cubicBezTo>
                        <a:pt x="420" y="104"/>
                        <a:pt x="426" y="102"/>
                        <a:pt x="431" y="102"/>
                      </a:cubicBezTo>
                      <a:cubicBezTo>
                        <a:pt x="435" y="102"/>
                        <a:pt x="441" y="103"/>
                        <a:pt x="446" y="102"/>
                      </a:cubicBezTo>
                      <a:cubicBezTo>
                        <a:pt x="447" y="102"/>
                        <a:pt x="450" y="100"/>
                        <a:pt x="452" y="99"/>
                      </a:cubicBezTo>
                      <a:cubicBezTo>
                        <a:pt x="454" y="99"/>
                        <a:pt x="457" y="99"/>
                        <a:pt x="459" y="100"/>
                      </a:cubicBezTo>
                      <a:cubicBezTo>
                        <a:pt x="464" y="100"/>
                        <a:pt x="469" y="108"/>
                        <a:pt x="474" y="112"/>
                      </a:cubicBezTo>
                      <a:cubicBezTo>
                        <a:pt x="479" y="117"/>
                        <a:pt x="479" y="120"/>
                        <a:pt x="479" y="1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5" name="Freeform 287"/>
                <p:cNvSpPr/>
                <p:nvPr/>
              </p:nvSpPr>
              <p:spPr bwMode="auto">
                <a:xfrm>
                  <a:off x="4632317" y="1870074"/>
                  <a:ext cx="2428871" cy="1695449"/>
                </a:xfrm>
                <a:custGeom>
                  <a:avLst/>
                  <a:gdLst/>
                  <a:ahLst/>
                  <a:cxnLst>
                    <a:cxn ang="0">
                      <a:pos x="904" y="158"/>
                    </a:cxn>
                    <a:cxn ang="0">
                      <a:pos x="880" y="194"/>
                    </a:cxn>
                    <a:cxn ang="0">
                      <a:pos x="855" y="244"/>
                    </a:cxn>
                    <a:cxn ang="0">
                      <a:pos x="820" y="258"/>
                    </a:cxn>
                    <a:cxn ang="0">
                      <a:pos x="785" y="278"/>
                    </a:cxn>
                    <a:cxn ang="0">
                      <a:pos x="761" y="299"/>
                    </a:cxn>
                    <a:cxn ang="0">
                      <a:pos x="717" y="324"/>
                    </a:cxn>
                    <a:cxn ang="0">
                      <a:pos x="716" y="278"/>
                    </a:cxn>
                    <a:cxn ang="0">
                      <a:pos x="662" y="315"/>
                    </a:cxn>
                    <a:cxn ang="0">
                      <a:pos x="701" y="340"/>
                    </a:cxn>
                    <a:cxn ang="0">
                      <a:pos x="714" y="362"/>
                    </a:cxn>
                    <a:cxn ang="0">
                      <a:pos x="702" y="420"/>
                    </a:cxn>
                    <a:cxn ang="0">
                      <a:pos x="709" y="452"/>
                    </a:cxn>
                    <a:cxn ang="0">
                      <a:pos x="706" y="480"/>
                    </a:cxn>
                    <a:cxn ang="0">
                      <a:pos x="711" y="515"/>
                    </a:cxn>
                    <a:cxn ang="0">
                      <a:pos x="681" y="563"/>
                    </a:cxn>
                    <a:cxn ang="0">
                      <a:pos x="641" y="604"/>
                    </a:cxn>
                    <a:cxn ang="0">
                      <a:pos x="596" y="610"/>
                    </a:cxn>
                    <a:cxn ang="0">
                      <a:pos x="553" y="629"/>
                    </a:cxn>
                    <a:cxn ang="0">
                      <a:pos x="515" y="625"/>
                    </a:cxn>
                    <a:cxn ang="0">
                      <a:pos x="477" y="597"/>
                    </a:cxn>
                    <a:cxn ang="0">
                      <a:pos x="429" y="611"/>
                    </a:cxn>
                    <a:cxn ang="0">
                      <a:pos x="392" y="617"/>
                    </a:cxn>
                    <a:cxn ang="0">
                      <a:pos x="380" y="591"/>
                    </a:cxn>
                    <a:cxn ang="0">
                      <a:pos x="373" y="537"/>
                    </a:cxn>
                    <a:cxn ang="0">
                      <a:pos x="357" y="519"/>
                    </a:cxn>
                    <a:cxn ang="0">
                      <a:pos x="314" y="528"/>
                    </a:cxn>
                    <a:cxn ang="0">
                      <a:pos x="262" y="516"/>
                    </a:cxn>
                    <a:cxn ang="0">
                      <a:pos x="216" y="518"/>
                    </a:cxn>
                    <a:cxn ang="0">
                      <a:pos x="158" y="499"/>
                    </a:cxn>
                    <a:cxn ang="0">
                      <a:pos x="103" y="472"/>
                    </a:cxn>
                    <a:cxn ang="0">
                      <a:pos x="89" y="434"/>
                    </a:cxn>
                    <a:cxn ang="0">
                      <a:pos x="64" y="384"/>
                    </a:cxn>
                    <a:cxn ang="0">
                      <a:pos x="24" y="353"/>
                    </a:cxn>
                    <a:cxn ang="0">
                      <a:pos x="10" y="323"/>
                    </a:cxn>
                    <a:cxn ang="0">
                      <a:pos x="7" y="296"/>
                    </a:cxn>
                    <a:cxn ang="0">
                      <a:pos x="81" y="266"/>
                    </a:cxn>
                    <a:cxn ang="0">
                      <a:pos x="103" y="212"/>
                    </a:cxn>
                    <a:cxn ang="0">
                      <a:pos x="117" y="190"/>
                    </a:cxn>
                    <a:cxn ang="0">
                      <a:pos x="146" y="153"/>
                    </a:cxn>
                    <a:cxn ang="0">
                      <a:pos x="179" y="135"/>
                    </a:cxn>
                    <a:cxn ang="0">
                      <a:pos x="213" y="104"/>
                    </a:cxn>
                    <a:cxn ang="0">
                      <a:pos x="255" y="148"/>
                    </a:cxn>
                    <a:cxn ang="0">
                      <a:pos x="281" y="195"/>
                    </a:cxn>
                    <a:cxn ang="0">
                      <a:pos x="329" y="218"/>
                    </a:cxn>
                    <a:cxn ang="0">
                      <a:pos x="394" y="246"/>
                    </a:cxn>
                    <a:cxn ang="0">
                      <a:pos x="446" y="264"/>
                    </a:cxn>
                    <a:cxn ang="0">
                      <a:pos x="544" y="245"/>
                    </a:cxn>
                    <a:cxn ang="0">
                      <a:pos x="572" y="213"/>
                    </a:cxn>
                    <a:cxn ang="0">
                      <a:pos x="621" y="187"/>
                    </a:cxn>
                    <a:cxn ang="0">
                      <a:pos x="674" y="159"/>
                    </a:cxn>
                    <a:cxn ang="0">
                      <a:pos x="665" y="133"/>
                    </a:cxn>
                    <a:cxn ang="0">
                      <a:pos x="637" y="108"/>
                    </a:cxn>
                    <a:cxn ang="0">
                      <a:pos x="690" y="78"/>
                    </a:cxn>
                    <a:cxn ang="0">
                      <a:pos x="707" y="34"/>
                    </a:cxn>
                    <a:cxn ang="0">
                      <a:pos x="781" y="13"/>
                    </a:cxn>
                    <a:cxn ang="0">
                      <a:pos x="832" y="100"/>
                    </a:cxn>
                    <a:cxn ang="0">
                      <a:pos x="925" y="116"/>
                    </a:cxn>
                  </a:cxnLst>
                  <a:rect l="0" t="0" r="r" b="b"/>
                  <a:pathLst>
                    <a:path w="925" h="645">
                      <a:moveTo>
                        <a:pt x="925" y="116"/>
                      </a:moveTo>
                      <a:cubicBezTo>
                        <a:pt x="922" y="119"/>
                        <a:pt x="919" y="124"/>
                        <a:pt x="918" y="128"/>
                      </a:cubicBezTo>
                      <a:cubicBezTo>
                        <a:pt x="917" y="131"/>
                        <a:pt x="916" y="133"/>
                        <a:pt x="914" y="136"/>
                      </a:cubicBezTo>
                      <a:cubicBezTo>
                        <a:pt x="913" y="138"/>
                        <a:pt x="911" y="140"/>
                        <a:pt x="910" y="143"/>
                      </a:cubicBezTo>
                      <a:cubicBezTo>
                        <a:pt x="907" y="147"/>
                        <a:pt x="905" y="153"/>
                        <a:pt x="904" y="158"/>
                      </a:cubicBezTo>
                      <a:cubicBezTo>
                        <a:pt x="903" y="160"/>
                        <a:pt x="903" y="163"/>
                        <a:pt x="902" y="166"/>
                      </a:cubicBezTo>
                      <a:cubicBezTo>
                        <a:pt x="902" y="169"/>
                        <a:pt x="901" y="172"/>
                        <a:pt x="900" y="175"/>
                      </a:cubicBezTo>
                      <a:cubicBezTo>
                        <a:pt x="900" y="177"/>
                        <a:pt x="899" y="178"/>
                        <a:pt x="898" y="181"/>
                      </a:cubicBezTo>
                      <a:cubicBezTo>
                        <a:pt x="897" y="183"/>
                        <a:pt x="897" y="185"/>
                        <a:pt x="896" y="187"/>
                      </a:cubicBezTo>
                      <a:cubicBezTo>
                        <a:pt x="891" y="193"/>
                        <a:pt x="887" y="193"/>
                        <a:pt x="880" y="194"/>
                      </a:cubicBezTo>
                      <a:cubicBezTo>
                        <a:pt x="878" y="194"/>
                        <a:pt x="875" y="196"/>
                        <a:pt x="872" y="196"/>
                      </a:cubicBezTo>
                      <a:cubicBezTo>
                        <a:pt x="871" y="196"/>
                        <a:pt x="869" y="197"/>
                        <a:pt x="867" y="197"/>
                      </a:cubicBezTo>
                      <a:cubicBezTo>
                        <a:pt x="864" y="198"/>
                        <a:pt x="860" y="201"/>
                        <a:pt x="860" y="205"/>
                      </a:cubicBezTo>
                      <a:cubicBezTo>
                        <a:pt x="861" y="209"/>
                        <a:pt x="864" y="212"/>
                        <a:pt x="864" y="217"/>
                      </a:cubicBezTo>
                      <a:cubicBezTo>
                        <a:pt x="866" y="226"/>
                        <a:pt x="861" y="237"/>
                        <a:pt x="855" y="244"/>
                      </a:cubicBezTo>
                      <a:cubicBezTo>
                        <a:pt x="854" y="245"/>
                        <a:pt x="853" y="245"/>
                        <a:pt x="852" y="246"/>
                      </a:cubicBezTo>
                      <a:cubicBezTo>
                        <a:pt x="850" y="246"/>
                        <a:pt x="848" y="247"/>
                        <a:pt x="847" y="247"/>
                      </a:cubicBezTo>
                      <a:cubicBezTo>
                        <a:pt x="841" y="248"/>
                        <a:pt x="841" y="251"/>
                        <a:pt x="838" y="255"/>
                      </a:cubicBezTo>
                      <a:cubicBezTo>
                        <a:pt x="835" y="258"/>
                        <a:pt x="834" y="258"/>
                        <a:pt x="830" y="258"/>
                      </a:cubicBezTo>
                      <a:cubicBezTo>
                        <a:pt x="828" y="258"/>
                        <a:pt x="821" y="257"/>
                        <a:pt x="820" y="258"/>
                      </a:cubicBezTo>
                      <a:cubicBezTo>
                        <a:pt x="819" y="260"/>
                        <a:pt x="818" y="267"/>
                        <a:pt x="818" y="268"/>
                      </a:cubicBezTo>
                      <a:cubicBezTo>
                        <a:pt x="816" y="269"/>
                        <a:pt x="813" y="272"/>
                        <a:pt x="810" y="272"/>
                      </a:cubicBezTo>
                      <a:cubicBezTo>
                        <a:pt x="806" y="273"/>
                        <a:pt x="803" y="267"/>
                        <a:pt x="800" y="266"/>
                      </a:cubicBezTo>
                      <a:cubicBezTo>
                        <a:pt x="795" y="264"/>
                        <a:pt x="795" y="267"/>
                        <a:pt x="794" y="271"/>
                      </a:cubicBezTo>
                      <a:cubicBezTo>
                        <a:pt x="793" y="275"/>
                        <a:pt x="789" y="277"/>
                        <a:pt x="785" y="278"/>
                      </a:cubicBezTo>
                      <a:cubicBezTo>
                        <a:pt x="783" y="279"/>
                        <a:pt x="781" y="279"/>
                        <a:pt x="780" y="280"/>
                      </a:cubicBezTo>
                      <a:cubicBezTo>
                        <a:pt x="778" y="281"/>
                        <a:pt x="777" y="283"/>
                        <a:pt x="775" y="283"/>
                      </a:cubicBezTo>
                      <a:cubicBezTo>
                        <a:pt x="772" y="286"/>
                        <a:pt x="768" y="287"/>
                        <a:pt x="766" y="290"/>
                      </a:cubicBezTo>
                      <a:cubicBezTo>
                        <a:pt x="763" y="293"/>
                        <a:pt x="763" y="296"/>
                        <a:pt x="761" y="299"/>
                      </a:cubicBezTo>
                      <a:cubicBezTo>
                        <a:pt x="761" y="299"/>
                        <a:pt x="761" y="299"/>
                        <a:pt x="761" y="299"/>
                      </a:cubicBezTo>
                      <a:cubicBezTo>
                        <a:pt x="760" y="299"/>
                        <a:pt x="759" y="299"/>
                        <a:pt x="759" y="299"/>
                      </a:cubicBezTo>
                      <a:cubicBezTo>
                        <a:pt x="754" y="298"/>
                        <a:pt x="753" y="299"/>
                        <a:pt x="751" y="303"/>
                      </a:cubicBezTo>
                      <a:cubicBezTo>
                        <a:pt x="748" y="305"/>
                        <a:pt x="745" y="307"/>
                        <a:pt x="742" y="309"/>
                      </a:cubicBezTo>
                      <a:cubicBezTo>
                        <a:pt x="737" y="312"/>
                        <a:pt x="732" y="316"/>
                        <a:pt x="727" y="319"/>
                      </a:cubicBezTo>
                      <a:cubicBezTo>
                        <a:pt x="723" y="322"/>
                        <a:pt x="722" y="324"/>
                        <a:pt x="717" y="324"/>
                      </a:cubicBezTo>
                      <a:cubicBezTo>
                        <a:pt x="714" y="324"/>
                        <a:pt x="710" y="323"/>
                        <a:pt x="708" y="319"/>
                      </a:cubicBezTo>
                      <a:cubicBezTo>
                        <a:pt x="707" y="315"/>
                        <a:pt x="711" y="313"/>
                        <a:pt x="714" y="310"/>
                      </a:cubicBezTo>
                      <a:cubicBezTo>
                        <a:pt x="716" y="307"/>
                        <a:pt x="717" y="305"/>
                        <a:pt x="719" y="302"/>
                      </a:cubicBezTo>
                      <a:cubicBezTo>
                        <a:pt x="722" y="296"/>
                        <a:pt x="726" y="290"/>
                        <a:pt x="725" y="283"/>
                      </a:cubicBezTo>
                      <a:cubicBezTo>
                        <a:pt x="724" y="278"/>
                        <a:pt x="720" y="277"/>
                        <a:pt x="716" y="278"/>
                      </a:cubicBezTo>
                      <a:cubicBezTo>
                        <a:pt x="713" y="279"/>
                        <a:pt x="710" y="283"/>
                        <a:pt x="708" y="286"/>
                      </a:cubicBezTo>
                      <a:cubicBezTo>
                        <a:pt x="705" y="289"/>
                        <a:pt x="705" y="292"/>
                        <a:pt x="703" y="295"/>
                      </a:cubicBezTo>
                      <a:cubicBezTo>
                        <a:pt x="701" y="299"/>
                        <a:pt x="696" y="300"/>
                        <a:pt x="693" y="302"/>
                      </a:cubicBezTo>
                      <a:cubicBezTo>
                        <a:pt x="685" y="305"/>
                        <a:pt x="679" y="308"/>
                        <a:pt x="671" y="310"/>
                      </a:cubicBezTo>
                      <a:cubicBezTo>
                        <a:pt x="668" y="311"/>
                        <a:pt x="665" y="313"/>
                        <a:pt x="662" y="315"/>
                      </a:cubicBezTo>
                      <a:cubicBezTo>
                        <a:pt x="662" y="315"/>
                        <a:pt x="655" y="323"/>
                        <a:pt x="657" y="323"/>
                      </a:cubicBezTo>
                      <a:cubicBezTo>
                        <a:pt x="659" y="323"/>
                        <a:pt x="664" y="330"/>
                        <a:pt x="665" y="332"/>
                      </a:cubicBezTo>
                      <a:cubicBezTo>
                        <a:pt x="668" y="334"/>
                        <a:pt x="671" y="336"/>
                        <a:pt x="674" y="339"/>
                      </a:cubicBezTo>
                      <a:cubicBezTo>
                        <a:pt x="679" y="344"/>
                        <a:pt x="685" y="350"/>
                        <a:pt x="693" y="345"/>
                      </a:cubicBezTo>
                      <a:cubicBezTo>
                        <a:pt x="697" y="343"/>
                        <a:pt x="696" y="340"/>
                        <a:pt x="701" y="340"/>
                      </a:cubicBezTo>
                      <a:cubicBezTo>
                        <a:pt x="704" y="339"/>
                        <a:pt x="707" y="339"/>
                        <a:pt x="710" y="339"/>
                      </a:cubicBezTo>
                      <a:cubicBezTo>
                        <a:pt x="718" y="341"/>
                        <a:pt x="725" y="344"/>
                        <a:pt x="732" y="346"/>
                      </a:cubicBezTo>
                      <a:cubicBezTo>
                        <a:pt x="732" y="349"/>
                        <a:pt x="732" y="351"/>
                        <a:pt x="731" y="353"/>
                      </a:cubicBezTo>
                      <a:cubicBezTo>
                        <a:pt x="729" y="355"/>
                        <a:pt x="728" y="355"/>
                        <a:pt x="726" y="357"/>
                      </a:cubicBezTo>
                      <a:cubicBezTo>
                        <a:pt x="722" y="360"/>
                        <a:pt x="720" y="362"/>
                        <a:pt x="714" y="362"/>
                      </a:cubicBezTo>
                      <a:cubicBezTo>
                        <a:pt x="706" y="363"/>
                        <a:pt x="702" y="365"/>
                        <a:pt x="697" y="372"/>
                      </a:cubicBezTo>
                      <a:cubicBezTo>
                        <a:pt x="695" y="375"/>
                        <a:pt x="693" y="377"/>
                        <a:pt x="690" y="380"/>
                      </a:cubicBezTo>
                      <a:cubicBezTo>
                        <a:pt x="688" y="382"/>
                        <a:pt x="685" y="384"/>
                        <a:pt x="683" y="386"/>
                      </a:cubicBezTo>
                      <a:cubicBezTo>
                        <a:pt x="675" y="394"/>
                        <a:pt x="687" y="397"/>
                        <a:pt x="692" y="400"/>
                      </a:cubicBezTo>
                      <a:cubicBezTo>
                        <a:pt x="699" y="405"/>
                        <a:pt x="699" y="412"/>
                        <a:pt x="702" y="420"/>
                      </a:cubicBezTo>
                      <a:cubicBezTo>
                        <a:pt x="704" y="426"/>
                        <a:pt x="708" y="432"/>
                        <a:pt x="711" y="437"/>
                      </a:cubicBezTo>
                      <a:cubicBezTo>
                        <a:pt x="714" y="442"/>
                        <a:pt x="718" y="446"/>
                        <a:pt x="723" y="449"/>
                      </a:cubicBezTo>
                      <a:cubicBezTo>
                        <a:pt x="720" y="452"/>
                        <a:pt x="714" y="449"/>
                        <a:pt x="711" y="449"/>
                      </a:cubicBezTo>
                      <a:cubicBezTo>
                        <a:pt x="708" y="448"/>
                        <a:pt x="704" y="447"/>
                        <a:pt x="700" y="447"/>
                      </a:cubicBezTo>
                      <a:cubicBezTo>
                        <a:pt x="703" y="449"/>
                        <a:pt x="706" y="450"/>
                        <a:pt x="709" y="452"/>
                      </a:cubicBezTo>
                      <a:cubicBezTo>
                        <a:pt x="712" y="455"/>
                        <a:pt x="715" y="458"/>
                        <a:pt x="718" y="461"/>
                      </a:cubicBezTo>
                      <a:cubicBezTo>
                        <a:pt x="722" y="463"/>
                        <a:pt x="723" y="464"/>
                        <a:pt x="719" y="466"/>
                      </a:cubicBezTo>
                      <a:cubicBezTo>
                        <a:pt x="716" y="467"/>
                        <a:pt x="713" y="469"/>
                        <a:pt x="710" y="470"/>
                      </a:cubicBezTo>
                      <a:cubicBezTo>
                        <a:pt x="708" y="471"/>
                        <a:pt x="704" y="472"/>
                        <a:pt x="702" y="474"/>
                      </a:cubicBezTo>
                      <a:cubicBezTo>
                        <a:pt x="699" y="478"/>
                        <a:pt x="702" y="479"/>
                        <a:pt x="706" y="480"/>
                      </a:cubicBezTo>
                      <a:cubicBezTo>
                        <a:pt x="709" y="481"/>
                        <a:pt x="712" y="481"/>
                        <a:pt x="716" y="482"/>
                      </a:cubicBezTo>
                      <a:cubicBezTo>
                        <a:pt x="719" y="483"/>
                        <a:pt x="722" y="482"/>
                        <a:pt x="725" y="482"/>
                      </a:cubicBezTo>
                      <a:cubicBezTo>
                        <a:pt x="725" y="486"/>
                        <a:pt x="721" y="490"/>
                        <a:pt x="720" y="493"/>
                      </a:cubicBezTo>
                      <a:cubicBezTo>
                        <a:pt x="719" y="497"/>
                        <a:pt x="717" y="501"/>
                        <a:pt x="716" y="504"/>
                      </a:cubicBezTo>
                      <a:cubicBezTo>
                        <a:pt x="714" y="508"/>
                        <a:pt x="713" y="511"/>
                        <a:pt x="711" y="515"/>
                      </a:cubicBezTo>
                      <a:cubicBezTo>
                        <a:pt x="709" y="519"/>
                        <a:pt x="707" y="522"/>
                        <a:pt x="706" y="526"/>
                      </a:cubicBezTo>
                      <a:cubicBezTo>
                        <a:pt x="705" y="530"/>
                        <a:pt x="702" y="532"/>
                        <a:pt x="700" y="536"/>
                      </a:cubicBezTo>
                      <a:cubicBezTo>
                        <a:pt x="699" y="538"/>
                        <a:pt x="699" y="539"/>
                        <a:pt x="698" y="542"/>
                      </a:cubicBezTo>
                      <a:cubicBezTo>
                        <a:pt x="698" y="545"/>
                        <a:pt x="697" y="544"/>
                        <a:pt x="695" y="546"/>
                      </a:cubicBezTo>
                      <a:cubicBezTo>
                        <a:pt x="689" y="550"/>
                        <a:pt x="688" y="559"/>
                        <a:pt x="681" y="563"/>
                      </a:cubicBezTo>
                      <a:cubicBezTo>
                        <a:pt x="678" y="564"/>
                        <a:pt x="674" y="564"/>
                        <a:pt x="671" y="567"/>
                      </a:cubicBezTo>
                      <a:cubicBezTo>
                        <a:pt x="668" y="569"/>
                        <a:pt x="666" y="572"/>
                        <a:pt x="665" y="575"/>
                      </a:cubicBezTo>
                      <a:cubicBezTo>
                        <a:pt x="662" y="580"/>
                        <a:pt x="656" y="587"/>
                        <a:pt x="650" y="588"/>
                      </a:cubicBezTo>
                      <a:cubicBezTo>
                        <a:pt x="645" y="589"/>
                        <a:pt x="643" y="589"/>
                        <a:pt x="643" y="594"/>
                      </a:cubicBezTo>
                      <a:cubicBezTo>
                        <a:pt x="643" y="598"/>
                        <a:pt x="642" y="601"/>
                        <a:pt x="641" y="604"/>
                      </a:cubicBezTo>
                      <a:cubicBezTo>
                        <a:pt x="635" y="605"/>
                        <a:pt x="630" y="600"/>
                        <a:pt x="623" y="602"/>
                      </a:cubicBezTo>
                      <a:cubicBezTo>
                        <a:pt x="621" y="603"/>
                        <a:pt x="618" y="605"/>
                        <a:pt x="616" y="606"/>
                      </a:cubicBezTo>
                      <a:cubicBezTo>
                        <a:pt x="613" y="608"/>
                        <a:pt x="610" y="609"/>
                        <a:pt x="608" y="610"/>
                      </a:cubicBezTo>
                      <a:cubicBezTo>
                        <a:pt x="605" y="612"/>
                        <a:pt x="602" y="613"/>
                        <a:pt x="599" y="612"/>
                      </a:cubicBezTo>
                      <a:cubicBezTo>
                        <a:pt x="597" y="612"/>
                        <a:pt x="597" y="612"/>
                        <a:pt x="596" y="610"/>
                      </a:cubicBezTo>
                      <a:cubicBezTo>
                        <a:pt x="595" y="609"/>
                        <a:pt x="594" y="606"/>
                        <a:pt x="592" y="606"/>
                      </a:cubicBezTo>
                      <a:cubicBezTo>
                        <a:pt x="590" y="606"/>
                        <a:pt x="589" y="612"/>
                        <a:pt x="588" y="613"/>
                      </a:cubicBezTo>
                      <a:cubicBezTo>
                        <a:pt x="587" y="616"/>
                        <a:pt x="584" y="618"/>
                        <a:pt x="582" y="619"/>
                      </a:cubicBezTo>
                      <a:cubicBezTo>
                        <a:pt x="576" y="623"/>
                        <a:pt x="567" y="625"/>
                        <a:pt x="559" y="625"/>
                      </a:cubicBezTo>
                      <a:cubicBezTo>
                        <a:pt x="556" y="626"/>
                        <a:pt x="554" y="625"/>
                        <a:pt x="553" y="629"/>
                      </a:cubicBezTo>
                      <a:cubicBezTo>
                        <a:pt x="553" y="632"/>
                        <a:pt x="555" y="634"/>
                        <a:pt x="554" y="638"/>
                      </a:cubicBezTo>
                      <a:cubicBezTo>
                        <a:pt x="553" y="641"/>
                        <a:pt x="551" y="644"/>
                        <a:pt x="549" y="644"/>
                      </a:cubicBezTo>
                      <a:cubicBezTo>
                        <a:pt x="546" y="645"/>
                        <a:pt x="544" y="643"/>
                        <a:pt x="542" y="641"/>
                      </a:cubicBezTo>
                      <a:cubicBezTo>
                        <a:pt x="538" y="636"/>
                        <a:pt x="537" y="630"/>
                        <a:pt x="533" y="625"/>
                      </a:cubicBezTo>
                      <a:cubicBezTo>
                        <a:pt x="529" y="619"/>
                        <a:pt x="521" y="622"/>
                        <a:pt x="515" y="625"/>
                      </a:cubicBezTo>
                      <a:cubicBezTo>
                        <a:pt x="513" y="624"/>
                        <a:pt x="511" y="623"/>
                        <a:pt x="508" y="623"/>
                      </a:cubicBezTo>
                      <a:cubicBezTo>
                        <a:pt x="501" y="622"/>
                        <a:pt x="498" y="620"/>
                        <a:pt x="494" y="614"/>
                      </a:cubicBezTo>
                      <a:cubicBezTo>
                        <a:pt x="492" y="610"/>
                        <a:pt x="489" y="606"/>
                        <a:pt x="487" y="601"/>
                      </a:cubicBezTo>
                      <a:cubicBezTo>
                        <a:pt x="486" y="598"/>
                        <a:pt x="487" y="596"/>
                        <a:pt x="483" y="596"/>
                      </a:cubicBezTo>
                      <a:cubicBezTo>
                        <a:pt x="481" y="595"/>
                        <a:pt x="479" y="596"/>
                        <a:pt x="477" y="597"/>
                      </a:cubicBezTo>
                      <a:cubicBezTo>
                        <a:pt x="472" y="598"/>
                        <a:pt x="467" y="599"/>
                        <a:pt x="462" y="601"/>
                      </a:cubicBezTo>
                      <a:cubicBezTo>
                        <a:pt x="456" y="603"/>
                        <a:pt x="450" y="602"/>
                        <a:pt x="444" y="603"/>
                      </a:cubicBezTo>
                      <a:cubicBezTo>
                        <a:pt x="441" y="603"/>
                        <a:pt x="437" y="603"/>
                        <a:pt x="434" y="603"/>
                      </a:cubicBezTo>
                      <a:cubicBezTo>
                        <a:pt x="430" y="603"/>
                        <a:pt x="431" y="604"/>
                        <a:pt x="431" y="607"/>
                      </a:cubicBezTo>
                      <a:cubicBezTo>
                        <a:pt x="430" y="609"/>
                        <a:pt x="430" y="610"/>
                        <a:pt x="429" y="611"/>
                      </a:cubicBezTo>
                      <a:cubicBezTo>
                        <a:pt x="427" y="614"/>
                        <a:pt x="422" y="610"/>
                        <a:pt x="418" y="613"/>
                      </a:cubicBezTo>
                      <a:cubicBezTo>
                        <a:pt x="416" y="614"/>
                        <a:pt x="416" y="618"/>
                        <a:pt x="415" y="620"/>
                      </a:cubicBezTo>
                      <a:cubicBezTo>
                        <a:pt x="414" y="621"/>
                        <a:pt x="411" y="624"/>
                        <a:pt x="409" y="625"/>
                      </a:cubicBezTo>
                      <a:cubicBezTo>
                        <a:pt x="407" y="625"/>
                        <a:pt x="406" y="625"/>
                        <a:pt x="405" y="625"/>
                      </a:cubicBezTo>
                      <a:cubicBezTo>
                        <a:pt x="400" y="623"/>
                        <a:pt x="396" y="619"/>
                        <a:pt x="392" y="617"/>
                      </a:cubicBezTo>
                      <a:cubicBezTo>
                        <a:pt x="390" y="616"/>
                        <a:pt x="387" y="615"/>
                        <a:pt x="385" y="614"/>
                      </a:cubicBezTo>
                      <a:cubicBezTo>
                        <a:pt x="381" y="613"/>
                        <a:pt x="381" y="612"/>
                        <a:pt x="382" y="608"/>
                      </a:cubicBezTo>
                      <a:cubicBezTo>
                        <a:pt x="383" y="606"/>
                        <a:pt x="386" y="603"/>
                        <a:pt x="386" y="601"/>
                      </a:cubicBezTo>
                      <a:cubicBezTo>
                        <a:pt x="386" y="599"/>
                        <a:pt x="385" y="599"/>
                        <a:pt x="384" y="597"/>
                      </a:cubicBezTo>
                      <a:cubicBezTo>
                        <a:pt x="382" y="596"/>
                        <a:pt x="381" y="593"/>
                        <a:pt x="380" y="591"/>
                      </a:cubicBezTo>
                      <a:cubicBezTo>
                        <a:pt x="378" y="589"/>
                        <a:pt x="376" y="587"/>
                        <a:pt x="374" y="585"/>
                      </a:cubicBezTo>
                      <a:cubicBezTo>
                        <a:pt x="371" y="583"/>
                        <a:pt x="369" y="582"/>
                        <a:pt x="366" y="581"/>
                      </a:cubicBezTo>
                      <a:cubicBezTo>
                        <a:pt x="360" y="578"/>
                        <a:pt x="357" y="573"/>
                        <a:pt x="358" y="566"/>
                      </a:cubicBezTo>
                      <a:cubicBezTo>
                        <a:pt x="360" y="561"/>
                        <a:pt x="367" y="558"/>
                        <a:pt x="370" y="554"/>
                      </a:cubicBezTo>
                      <a:cubicBezTo>
                        <a:pt x="372" y="549"/>
                        <a:pt x="373" y="542"/>
                        <a:pt x="373" y="537"/>
                      </a:cubicBezTo>
                      <a:cubicBezTo>
                        <a:pt x="373" y="534"/>
                        <a:pt x="373" y="532"/>
                        <a:pt x="372" y="530"/>
                      </a:cubicBezTo>
                      <a:cubicBezTo>
                        <a:pt x="372" y="528"/>
                        <a:pt x="370" y="525"/>
                        <a:pt x="369" y="523"/>
                      </a:cubicBezTo>
                      <a:cubicBezTo>
                        <a:pt x="369" y="521"/>
                        <a:pt x="368" y="518"/>
                        <a:pt x="367" y="516"/>
                      </a:cubicBezTo>
                      <a:cubicBezTo>
                        <a:pt x="367" y="514"/>
                        <a:pt x="366" y="509"/>
                        <a:pt x="364" y="508"/>
                      </a:cubicBezTo>
                      <a:cubicBezTo>
                        <a:pt x="359" y="506"/>
                        <a:pt x="358" y="517"/>
                        <a:pt x="357" y="519"/>
                      </a:cubicBezTo>
                      <a:cubicBezTo>
                        <a:pt x="356" y="521"/>
                        <a:pt x="355" y="522"/>
                        <a:pt x="354" y="522"/>
                      </a:cubicBezTo>
                      <a:cubicBezTo>
                        <a:pt x="353" y="522"/>
                        <a:pt x="353" y="523"/>
                        <a:pt x="352" y="523"/>
                      </a:cubicBezTo>
                      <a:cubicBezTo>
                        <a:pt x="348" y="523"/>
                        <a:pt x="344" y="522"/>
                        <a:pt x="341" y="520"/>
                      </a:cubicBezTo>
                      <a:cubicBezTo>
                        <a:pt x="335" y="517"/>
                        <a:pt x="332" y="516"/>
                        <a:pt x="327" y="519"/>
                      </a:cubicBezTo>
                      <a:cubicBezTo>
                        <a:pt x="322" y="522"/>
                        <a:pt x="319" y="526"/>
                        <a:pt x="314" y="528"/>
                      </a:cubicBezTo>
                      <a:cubicBezTo>
                        <a:pt x="303" y="533"/>
                        <a:pt x="292" y="534"/>
                        <a:pt x="279" y="535"/>
                      </a:cubicBezTo>
                      <a:cubicBezTo>
                        <a:pt x="278" y="535"/>
                        <a:pt x="276" y="534"/>
                        <a:pt x="276" y="534"/>
                      </a:cubicBezTo>
                      <a:cubicBezTo>
                        <a:pt x="276" y="534"/>
                        <a:pt x="276" y="534"/>
                        <a:pt x="276" y="534"/>
                      </a:cubicBezTo>
                      <a:cubicBezTo>
                        <a:pt x="274" y="532"/>
                        <a:pt x="274" y="529"/>
                        <a:pt x="273" y="526"/>
                      </a:cubicBezTo>
                      <a:cubicBezTo>
                        <a:pt x="272" y="520"/>
                        <a:pt x="267" y="518"/>
                        <a:pt x="262" y="516"/>
                      </a:cubicBezTo>
                      <a:cubicBezTo>
                        <a:pt x="252" y="512"/>
                        <a:pt x="242" y="517"/>
                        <a:pt x="233" y="522"/>
                      </a:cubicBezTo>
                      <a:cubicBezTo>
                        <a:pt x="231" y="523"/>
                        <a:pt x="229" y="525"/>
                        <a:pt x="227" y="526"/>
                      </a:cubicBezTo>
                      <a:cubicBezTo>
                        <a:pt x="225" y="526"/>
                        <a:pt x="224" y="525"/>
                        <a:pt x="223" y="523"/>
                      </a:cubicBezTo>
                      <a:cubicBezTo>
                        <a:pt x="223" y="522"/>
                        <a:pt x="222" y="521"/>
                        <a:pt x="222" y="520"/>
                      </a:cubicBezTo>
                      <a:cubicBezTo>
                        <a:pt x="220" y="518"/>
                        <a:pt x="219" y="518"/>
                        <a:pt x="216" y="518"/>
                      </a:cubicBezTo>
                      <a:cubicBezTo>
                        <a:pt x="216" y="518"/>
                        <a:pt x="216" y="518"/>
                        <a:pt x="215" y="518"/>
                      </a:cubicBezTo>
                      <a:cubicBezTo>
                        <a:pt x="213" y="518"/>
                        <a:pt x="210" y="519"/>
                        <a:pt x="208" y="519"/>
                      </a:cubicBezTo>
                      <a:cubicBezTo>
                        <a:pt x="201" y="520"/>
                        <a:pt x="194" y="517"/>
                        <a:pt x="187" y="515"/>
                      </a:cubicBezTo>
                      <a:cubicBezTo>
                        <a:pt x="182" y="513"/>
                        <a:pt x="178" y="511"/>
                        <a:pt x="173" y="508"/>
                      </a:cubicBezTo>
                      <a:cubicBezTo>
                        <a:pt x="168" y="505"/>
                        <a:pt x="163" y="502"/>
                        <a:pt x="158" y="499"/>
                      </a:cubicBezTo>
                      <a:cubicBezTo>
                        <a:pt x="151" y="495"/>
                        <a:pt x="146" y="490"/>
                        <a:pt x="140" y="485"/>
                      </a:cubicBezTo>
                      <a:cubicBezTo>
                        <a:pt x="136" y="482"/>
                        <a:pt x="129" y="475"/>
                        <a:pt x="123" y="476"/>
                      </a:cubicBezTo>
                      <a:cubicBezTo>
                        <a:pt x="119" y="477"/>
                        <a:pt x="115" y="481"/>
                        <a:pt x="110" y="478"/>
                      </a:cubicBezTo>
                      <a:cubicBezTo>
                        <a:pt x="110" y="478"/>
                        <a:pt x="110" y="478"/>
                        <a:pt x="110" y="478"/>
                      </a:cubicBezTo>
                      <a:cubicBezTo>
                        <a:pt x="107" y="475"/>
                        <a:pt x="106" y="474"/>
                        <a:pt x="103" y="472"/>
                      </a:cubicBezTo>
                      <a:cubicBezTo>
                        <a:pt x="100" y="471"/>
                        <a:pt x="97" y="470"/>
                        <a:pt x="94" y="468"/>
                      </a:cubicBezTo>
                      <a:cubicBezTo>
                        <a:pt x="89" y="466"/>
                        <a:pt x="84" y="464"/>
                        <a:pt x="80" y="460"/>
                      </a:cubicBezTo>
                      <a:cubicBezTo>
                        <a:pt x="77" y="456"/>
                        <a:pt x="76" y="449"/>
                        <a:pt x="78" y="445"/>
                      </a:cubicBezTo>
                      <a:cubicBezTo>
                        <a:pt x="79" y="443"/>
                        <a:pt x="81" y="442"/>
                        <a:pt x="82" y="441"/>
                      </a:cubicBezTo>
                      <a:cubicBezTo>
                        <a:pt x="85" y="439"/>
                        <a:pt x="88" y="437"/>
                        <a:pt x="89" y="434"/>
                      </a:cubicBezTo>
                      <a:cubicBezTo>
                        <a:pt x="91" y="425"/>
                        <a:pt x="72" y="420"/>
                        <a:pt x="79" y="412"/>
                      </a:cubicBezTo>
                      <a:cubicBezTo>
                        <a:pt x="81" y="410"/>
                        <a:pt x="84" y="410"/>
                        <a:pt x="83" y="406"/>
                      </a:cubicBezTo>
                      <a:cubicBezTo>
                        <a:pt x="82" y="404"/>
                        <a:pt x="78" y="404"/>
                        <a:pt x="76" y="403"/>
                      </a:cubicBezTo>
                      <a:cubicBezTo>
                        <a:pt x="72" y="400"/>
                        <a:pt x="69" y="396"/>
                        <a:pt x="68" y="391"/>
                      </a:cubicBezTo>
                      <a:cubicBezTo>
                        <a:pt x="67" y="388"/>
                        <a:pt x="67" y="385"/>
                        <a:pt x="64" y="384"/>
                      </a:cubicBezTo>
                      <a:cubicBezTo>
                        <a:pt x="63" y="384"/>
                        <a:pt x="60" y="385"/>
                        <a:pt x="58" y="384"/>
                      </a:cubicBezTo>
                      <a:cubicBezTo>
                        <a:pt x="53" y="384"/>
                        <a:pt x="48" y="381"/>
                        <a:pt x="44" y="377"/>
                      </a:cubicBezTo>
                      <a:cubicBezTo>
                        <a:pt x="41" y="374"/>
                        <a:pt x="39" y="368"/>
                        <a:pt x="35" y="364"/>
                      </a:cubicBezTo>
                      <a:cubicBezTo>
                        <a:pt x="32" y="361"/>
                        <a:pt x="28" y="358"/>
                        <a:pt x="25" y="354"/>
                      </a:cubicBezTo>
                      <a:cubicBezTo>
                        <a:pt x="25" y="354"/>
                        <a:pt x="24" y="353"/>
                        <a:pt x="24" y="353"/>
                      </a:cubicBezTo>
                      <a:cubicBezTo>
                        <a:pt x="23" y="351"/>
                        <a:pt x="22" y="349"/>
                        <a:pt x="22" y="347"/>
                      </a:cubicBezTo>
                      <a:cubicBezTo>
                        <a:pt x="22" y="346"/>
                        <a:pt x="22" y="345"/>
                        <a:pt x="22" y="344"/>
                      </a:cubicBezTo>
                      <a:cubicBezTo>
                        <a:pt x="21" y="339"/>
                        <a:pt x="19" y="332"/>
                        <a:pt x="16" y="328"/>
                      </a:cubicBezTo>
                      <a:cubicBezTo>
                        <a:pt x="14" y="326"/>
                        <a:pt x="14" y="326"/>
                        <a:pt x="12" y="325"/>
                      </a:cubicBezTo>
                      <a:cubicBezTo>
                        <a:pt x="11" y="325"/>
                        <a:pt x="11" y="324"/>
                        <a:pt x="10" y="323"/>
                      </a:cubicBezTo>
                      <a:cubicBezTo>
                        <a:pt x="9" y="323"/>
                        <a:pt x="8" y="323"/>
                        <a:pt x="7" y="323"/>
                      </a:cubicBezTo>
                      <a:cubicBezTo>
                        <a:pt x="6" y="322"/>
                        <a:pt x="5" y="319"/>
                        <a:pt x="3" y="318"/>
                      </a:cubicBezTo>
                      <a:cubicBezTo>
                        <a:pt x="2" y="315"/>
                        <a:pt x="1" y="313"/>
                        <a:pt x="1" y="310"/>
                      </a:cubicBezTo>
                      <a:cubicBezTo>
                        <a:pt x="1" y="309"/>
                        <a:pt x="1" y="309"/>
                        <a:pt x="1" y="309"/>
                      </a:cubicBezTo>
                      <a:cubicBezTo>
                        <a:pt x="0" y="303"/>
                        <a:pt x="1" y="300"/>
                        <a:pt x="7" y="296"/>
                      </a:cubicBezTo>
                      <a:cubicBezTo>
                        <a:pt x="16" y="289"/>
                        <a:pt x="26" y="282"/>
                        <a:pt x="38" y="283"/>
                      </a:cubicBezTo>
                      <a:cubicBezTo>
                        <a:pt x="44" y="284"/>
                        <a:pt x="49" y="284"/>
                        <a:pt x="54" y="280"/>
                      </a:cubicBezTo>
                      <a:cubicBezTo>
                        <a:pt x="55" y="278"/>
                        <a:pt x="56" y="276"/>
                        <a:pt x="58" y="274"/>
                      </a:cubicBezTo>
                      <a:cubicBezTo>
                        <a:pt x="60" y="271"/>
                        <a:pt x="63" y="271"/>
                        <a:pt x="66" y="270"/>
                      </a:cubicBezTo>
                      <a:cubicBezTo>
                        <a:pt x="70" y="268"/>
                        <a:pt x="76" y="268"/>
                        <a:pt x="81" y="266"/>
                      </a:cubicBezTo>
                      <a:cubicBezTo>
                        <a:pt x="86" y="264"/>
                        <a:pt x="90" y="260"/>
                        <a:pt x="93" y="256"/>
                      </a:cubicBezTo>
                      <a:cubicBezTo>
                        <a:pt x="95" y="254"/>
                        <a:pt x="96" y="252"/>
                        <a:pt x="97" y="249"/>
                      </a:cubicBezTo>
                      <a:cubicBezTo>
                        <a:pt x="98" y="247"/>
                        <a:pt x="99" y="244"/>
                        <a:pt x="101" y="241"/>
                      </a:cubicBezTo>
                      <a:cubicBezTo>
                        <a:pt x="103" y="236"/>
                        <a:pt x="104" y="232"/>
                        <a:pt x="104" y="226"/>
                      </a:cubicBezTo>
                      <a:cubicBezTo>
                        <a:pt x="104" y="221"/>
                        <a:pt x="104" y="216"/>
                        <a:pt x="103" y="212"/>
                      </a:cubicBezTo>
                      <a:cubicBezTo>
                        <a:pt x="103" y="211"/>
                        <a:pt x="103" y="209"/>
                        <a:pt x="102" y="208"/>
                      </a:cubicBezTo>
                      <a:cubicBezTo>
                        <a:pt x="101" y="206"/>
                        <a:pt x="101" y="205"/>
                        <a:pt x="100" y="203"/>
                      </a:cubicBezTo>
                      <a:cubicBezTo>
                        <a:pt x="99" y="201"/>
                        <a:pt x="97" y="198"/>
                        <a:pt x="99" y="195"/>
                      </a:cubicBezTo>
                      <a:cubicBezTo>
                        <a:pt x="100" y="194"/>
                        <a:pt x="106" y="193"/>
                        <a:pt x="108" y="192"/>
                      </a:cubicBezTo>
                      <a:cubicBezTo>
                        <a:pt x="111" y="191"/>
                        <a:pt x="114" y="191"/>
                        <a:pt x="117" y="190"/>
                      </a:cubicBezTo>
                      <a:cubicBezTo>
                        <a:pt x="121" y="189"/>
                        <a:pt x="124" y="188"/>
                        <a:pt x="127" y="187"/>
                      </a:cubicBezTo>
                      <a:cubicBezTo>
                        <a:pt x="130" y="185"/>
                        <a:pt x="131" y="185"/>
                        <a:pt x="132" y="181"/>
                      </a:cubicBezTo>
                      <a:cubicBezTo>
                        <a:pt x="132" y="179"/>
                        <a:pt x="133" y="177"/>
                        <a:pt x="133" y="175"/>
                      </a:cubicBezTo>
                      <a:cubicBezTo>
                        <a:pt x="135" y="172"/>
                        <a:pt x="136" y="170"/>
                        <a:pt x="138" y="168"/>
                      </a:cubicBezTo>
                      <a:cubicBezTo>
                        <a:pt x="140" y="162"/>
                        <a:pt x="140" y="157"/>
                        <a:pt x="146" y="153"/>
                      </a:cubicBezTo>
                      <a:cubicBezTo>
                        <a:pt x="150" y="150"/>
                        <a:pt x="156" y="150"/>
                        <a:pt x="161" y="149"/>
                      </a:cubicBezTo>
                      <a:cubicBezTo>
                        <a:pt x="163" y="149"/>
                        <a:pt x="165" y="149"/>
                        <a:pt x="167" y="148"/>
                      </a:cubicBezTo>
                      <a:cubicBezTo>
                        <a:pt x="168" y="148"/>
                        <a:pt x="169" y="147"/>
                        <a:pt x="170" y="147"/>
                      </a:cubicBezTo>
                      <a:cubicBezTo>
                        <a:pt x="173" y="146"/>
                        <a:pt x="175" y="148"/>
                        <a:pt x="177" y="147"/>
                      </a:cubicBezTo>
                      <a:cubicBezTo>
                        <a:pt x="178" y="143"/>
                        <a:pt x="179" y="139"/>
                        <a:pt x="179" y="135"/>
                      </a:cubicBezTo>
                      <a:cubicBezTo>
                        <a:pt x="180" y="132"/>
                        <a:pt x="180" y="129"/>
                        <a:pt x="182" y="126"/>
                      </a:cubicBezTo>
                      <a:cubicBezTo>
                        <a:pt x="185" y="121"/>
                        <a:pt x="190" y="115"/>
                        <a:pt x="195" y="112"/>
                      </a:cubicBezTo>
                      <a:cubicBezTo>
                        <a:pt x="195" y="111"/>
                        <a:pt x="196" y="111"/>
                        <a:pt x="196" y="111"/>
                      </a:cubicBezTo>
                      <a:cubicBezTo>
                        <a:pt x="200" y="108"/>
                        <a:pt x="204" y="103"/>
                        <a:pt x="208" y="102"/>
                      </a:cubicBezTo>
                      <a:cubicBezTo>
                        <a:pt x="210" y="101"/>
                        <a:pt x="212" y="102"/>
                        <a:pt x="213" y="104"/>
                      </a:cubicBezTo>
                      <a:cubicBezTo>
                        <a:pt x="215" y="107"/>
                        <a:pt x="216" y="112"/>
                        <a:pt x="218" y="114"/>
                      </a:cubicBezTo>
                      <a:cubicBezTo>
                        <a:pt x="221" y="119"/>
                        <a:pt x="228" y="121"/>
                        <a:pt x="233" y="124"/>
                      </a:cubicBezTo>
                      <a:cubicBezTo>
                        <a:pt x="239" y="127"/>
                        <a:pt x="245" y="131"/>
                        <a:pt x="250" y="136"/>
                      </a:cubicBezTo>
                      <a:cubicBezTo>
                        <a:pt x="252" y="138"/>
                        <a:pt x="252" y="139"/>
                        <a:pt x="253" y="142"/>
                      </a:cubicBezTo>
                      <a:cubicBezTo>
                        <a:pt x="253" y="145"/>
                        <a:pt x="254" y="146"/>
                        <a:pt x="255" y="148"/>
                      </a:cubicBezTo>
                      <a:cubicBezTo>
                        <a:pt x="257" y="154"/>
                        <a:pt x="257" y="159"/>
                        <a:pt x="257" y="165"/>
                      </a:cubicBezTo>
                      <a:cubicBezTo>
                        <a:pt x="257" y="169"/>
                        <a:pt x="258" y="174"/>
                        <a:pt x="258" y="179"/>
                      </a:cubicBezTo>
                      <a:cubicBezTo>
                        <a:pt x="258" y="185"/>
                        <a:pt x="258" y="189"/>
                        <a:pt x="264" y="190"/>
                      </a:cubicBezTo>
                      <a:cubicBezTo>
                        <a:pt x="267" y="191"/>
                        <a:pt x="269" y="193"/>
                        <a:pt x="273" y="193"/>
                      </a:cubicBezTo>
                      <a:cubicBezTo>
                        <a:pt x="276" y="193"/>
                        <a:pt x="278" y="195"/>
                        <a:pt x="281" y="195"/>
                      </a:cubicBezTo>
                      <a:cubicBezTo>
                        <a:pt x="287" y="196"/>
                        <a:pt x="291" y="195"/>
                        <a:pt x="297" y="197"/>
                      </a:cubicBezTo>
                      <a:cubicBezTo>
                        <a:pt x="299" y="198"/>
                        <a:pt x="302" y="200"/>
                        <a:pt x="305" y="201"/>
                      </a:cubicBezTo>
                      <a:cubicBezTo>
                        <a:pt x="308" y="203"/>
                        <a:pt x="311" y="204"/>
                        <a:pt x="314" y="205"/>
                      </a:cubicBezTo>
                      <a:cubicBezTo>
                        <a:pt x="317" y="207"/>
                        <a:pt x="320" y="210"/>
                        <a:pt x="323" y="212"/>
                      </a:cubicBezTo>
                      <a:cubicBezTo>
                        <a:pt x="325" y="214"/>
                        <a:pt x="328" y="215"/>
                        <a:pt x="329" y="218"/>
                      </a:cubicBezTo>
                      <a:cubicBezTo>
                        <a:pt x="331" y="219"/>
                        <a:pt x="332" y="222"/>
                        <a:pt x="333" y="224"/>
                      </a:cubicBezTo>
                      <a:cubicBezTo>
                        <a:pt x="334" y="227"/>
                        <a:pt x="337" y="230"/>
                        <a:pt x="338" y="233"/>
                      </a:cubicBezTo>
                      <a:cubicBezTo>
                        <a:pt x="341" y="239"/>
                        <a:pt x="343" y="243"/>
                        <a:pt x="350" y="245"/>
                      </a:cubicBezTo>
                      <a:cubicBezTo>
                        <a:pt x="357" y="246"/>
                        <a:pt x="363" y="246"/>
                        <a:pt x="370" y="246"/>
                      </a:cubicBezTo>
                      <a:cubicBezTo>
                        <a:pt x="378" y="246"/>
                        <a:pt x="386" y="247"/>
                        <a:pt x="394" y="246"/>
                      </a:cubicBezTo>
                      <a:cubicBezTo>
                        <a:pt x="402" y="245"/>
                        <a:pt x="409" y="242"/>
                        <a:pt x="416" y="246"/>
                      </a:cubicBezTo>
                      <a:cubicBezTo>
                        <a:pt x="421" y="248"/>
                        <a:pt x="426" y="253"/>
                        <a:pt x="430" y="257"/>
                      </a:cubicBezTo>
                      <a:cubicBezTo>
                        <a:pt x="431" y="258"/>
                        <a:pt x="432" y="259"/>
                        <a:pt x="434" y="260"/>
                      </a:cubicBezTo>
                      <a:cubicBezTo>
                        <a:pt x="436" y="261"/>
                        <a:pt x="436" y="261"/>
                        <a:pt x="438" y="261"/>
                      </a:cubicBezTo>
                      <a:cubicBezTo>
                        <a:pt x="441" y="262"/>
                        <a:pt x="443" y="263"/>
                        <a:pt x="446" y="264"/>
                      </a:cubicBezTo>
                      <a:cubicBezTo>
                        <a:pt x="452" y="265"/>
                        <a:pt x="458" y="266"/>
                        <a:pt x="464" y="265"/>
                      </a:cubicBezTo>
                      <a:cubicBezTo>
                        <a:pt x="469" y="265"/>
                        <a:pt x="474" y="262"/>
                        <a:pt x="479" y="260"/>
                      </a:cubicBezTo>
                      <a:cubicBezTo>
                        <a:pt x="488" y="257"/>
                        <a:pt x="497" y="250"/>
                        <a:pt x="507" y="250"/>
                      </a:cubicBezTo>
                      <a:cubicBezTo>
                        <a:pt x="513" y="250"/>
                        <a:pt x="517" y="252"/>
                        <a:pt x="524" y="250"/>
                      </a:cubicBezTo>
                      <a:cubicBezTo>
                        <a:pt x="530" y="248"/>
                        <a:pt x="538" y="248"/>
                        <a:pt x="544" y="245"/>
                      </a:cubicBezTo>
                      <a:cubicBezTo>
                        <a:pt x="545" y="244"/>
                        <a:pt x="549" y="243"/>
                        <a:pt x="550" y="242"/>
                      </a:cubicBezTo>
                      <a:cubicBezTo>
                        <a:pt x="551" y="241"/>
                        <a:pt x="552" y="240"/>
                        <a:pt x="553" y="239"/>
                      </a:cubicBezTo>
                      <a:cubicBezTo>
                        <a:pt x="554" y="238"/>
                        <a:pt x="556" y="237"/>
                        <a:pt x="557" y="236"/>
                      </a:cubicBezTo>
                      <a:cubicBezTo>
                        <a:pt x="561" y="233"/>
                        <a:pt x="564" y="229"/>
                        <a:pt x="567" y="225"/>
                      </a:cubicBezTo>
                      <a:cubicBezTo>
                        <a:pt x="570" y="222"/>
                        <a:pt x="572" y="217"/>
                        <a:pt x="572" y="213"/>
                      </a:cubicBezTo>
                      <a:cubicBezTo>
                        <a:pt x="571" y="211"/>
                        <a:pt x="569" y="208"/>
                        <a:pt x="567" y="206"/>
                      </a:cubicBezTo>
                      <a:cubicBezTo>
                        <a:pt x="566" y="204"/>
                        <a:pt x="566" y="201"/>
                        <a:pt x="566" y="198"/>
                      </a:cubicBezTo>
                      <a:cubicBezTo>
                        <a:pt x="567" y="190"/>
                        <a:pt x="573" y="193"/>
                        <a:pt x="578" y="196"/>
                      </a:cubicBezTo>
                      <a:cubicBezTo>
                        <a:pt x="583" y="199"/>
                        <a:pt x="588" y="200"/>
                        <a:pt x="593" y="199"/>
                      </a:cubicBezTo>
                      <a:cubicBezTo>
                        <a:pt x="603" y="199"/>
                        <a:pt x="612" y="191"/>
                        <a:pt x="621" y="187"/>
                      </a:cubicBezTo>
                      <a:cubicBezTo>
                        <a:pt x="624" y="185"/>
                        <a:pt x="627" y="184"/>
                        <a:pt x="630" y="182"/>
                      </a:cubicBezTo>
                      <a:cubicBezTo>
                        <a:pt x="633" y="180"/>
                        <a:pt x="637" y="179"/>
                        <a:pt x="639" y="177"/>
                      </a:cubicBezTo>
                      <a:cubicBezTo>
                        <a:pt x="642" y="174"/>
                        <a:pt x="641" y="171"/>
                        <a:pt x="643" y="169"/>
                      </a:cubicBezTo>
                      <a:cubicBezTo>
                        <a:pt x="645" y="166"/>
                        <a:pt x="649" y="166"/>
                        <a:pt x="652" y="166"/>
                      </a:cubicBezTo>
                      <a:cubicBezTo>
                        <a:pt x="660" y="165"/>
                        <a:pt x="666" y="161"/>
                        <a:pt x="674" y="159"/>
                      </a:cubicBezTo>
                      <a:cubicBezTo>
                        <a:pt x="677" y="159"/>
                        <a:pt x="681" y="158"/>
                        <a:pt x="684" y="159"/>
                      </a:cubicBezTo>
                      <a:cubicBezTo>
                        <a:pt x="687" y="160"/>
                        <a:pt x="689" y="161"/>
                        <a:pt x="692" y="161"/>
                      </a:cubicBezTo>
                      <a:cubicBezTo>
                        <a:pt x="692" y="154"/>
                        <a:pt x="692" y="151"/>
                        <a:pt x="687" y="146"/>
                      </a:cubicBezTo>
                      <a:cubicBezTo>
                        <a:pt x="682" y="142"/>
                        <a:pt x="677" y="134"/>
                        <a:pt x="672" y="134"/>
                      </a:cubicBezTo>
                      <a:cubicBezTo>
                        <a:pt x="670" y="133"/>
                        <a:pt x="667" y="133"/>
                        <a:pt x="665" y="133"/>
                      </a:cubicBezTo>
                      <a:cubicBezTo>
                        <a:pt x="663" y="134"/>
                        <a:pt x="660" y="136"/>
                        <a:pt x="659" y="136"/>
                      </a:cubicBezTo>
                      <a:cubicBezTo>
                        <a:pt x="654" y="137"/>
                        <a:pt x="648" y="136"/>
                        <a:pt x="644" y="136"/>
                      </a:cubicBezTo>
                      <a:cubicBezTo>
                        <a:pt x="639" y="136"/>
                        <a:pt x="633" y="138"/>
                        <a:pt x="631" y="134"/>
                      </a:cubicBezTo>
                      <a:cubicBezTo>
                        <a:pt x="629" y="130"/>
                        <a:pt x="627" y="124"/>
                        <a:pt x="629" y="120"/>
                      </a:cubicBezTo>
                      <a:cubicBezTo>
                        <a:pt x="631" y="115"/>
                        <a:pt x="635" y="112"/>
                        <a:pt x="637" y="108"/>
                      </a:cubicBezTo>
                      <a:cubicBezTo>
                        <a:pt x="638" y="103"/>
                        <a:pt x="640" y="92"/>
                        <a:pt x="644" y="90"/>
                      </a:cubicBezTo>
                      <a:cubicBezTo>
                        <a:pt x="645" y="90"/>
                        <a:pt x="645" y="90"/>
                        <a:pt x="645" y="90"/>
                      </a:cubicBezTo>
                      <a:cubicBezTo>
                        <a:pt x="650" y="89"/>
                        <a:pt x="657" y="94"/>
                        <a:pt x="662" y="94"/>
                      </a:cubicBezTo>
                      <a:cubicBezTo>
                        <a:pt x="668" y="94"/>
                        <a:pt x="672" y="90"/>
                        <a:pt x="676" y="87"/>
                      </a:cubicBezTo>
                      <a:cubicBezTo>
                        <a:pt x="681" y="85"/>
                        <a:pt x="687" y="82"/>
                        <a:pt x="690" y="78"/>
                      </a:cubicBezTo>
                      <a:cubicBezTo>
                        <a:pt x="691" y="76"/>
                        <a:pt x="691" y="73"/>
                        <a:pt x="692" y="70"/>
                      </a:cubicBezTo>
                      <a:cubicBezTo>
                        <a:pt x="693" y="68"/>
                        <a:pt x="694" y="65"/>
                        <a:pt x="695" y="63"/>
                      </a:cubicBezTo>
                      <a:cubicBezTo>
                        <a:pt x="698" y="58"/>
                        <a:pt x="700" y="53"/>
                        <a:pt x="702" y="48"/>
                      </a:cubicBezTo>
                      <a:cubicBezTo>
                        <a:pt x="703" y="45"/>
                        <a:pt x="703" y="44"/>
                        <a:pt x="705" y="41"/>
                      </a:cubicBezTo>
                      <a:cubicBezTo>
                        <a:pt x="706" y="39"/>
                        <a:pt x="707" y="36"/>
                        <a:pt x="707" y="34"/>
                      </a:cubicBezTo>
                      <a:cubicBezTo>
                        <a:pt x="707" y="31"/>
                        <a:pt x="708" y="28"/>
                        <a:pt x="707" y="26"/>
                      </a:cubicBezTo>
                      <a:cubicBezTo>
                        <a:pt x="706" y="23"/>
                        <a:pt x="704" y="21"/>
                        <a:pt x="703" y="18"/>
                      </a:cubicBezTo>
                      <a:cubicBezTo>
                        <a:pt x="703" y="12"/>
                        <a:pt x="704" y="7"/>
                        <a:pt x="709" y="5"/>
                      </a:cubicBezTo>
                      <a:cubicBezTo>
                        <a:pt x="719" y="1"/>
                        <a:pt x="734" y="0"/>
                        <a:pt x="745" y="2"/>
                      </a:cubicBezTo>
                      <a:cubicBezTo>
                        <a:pt x="757" y="3"/>
                        <a:pt x="770" y="6"/>
                        <a:pt x="781" y="13"/>
                      </a:cubicBezTo>
                      <a:cubicBezTo>
                        <a:pt x="786" y="17"/>
                        <a:pt x="790" y="20"/>
                        <a:pt x="792" y="26"/>
                      </a:cubicBezTo>
                      <a:cubicBezTo>
                        <a:pt x="794" y="31"/>
                        <a:pt x="797" y="36"/>
                        <a:pt x="799" y="42"/>
                      </a:cubicBezTo>
                      <a:cubicBezTo>
                        <a:pt x="803" y="53"/>
                        <a:pt x="803" y="64"/>
                        <a:pt x="807" y="75"/>
                      </a:cubicBezTo>
                      <a:cubicBezTo>
                        <a:pt x="810" y="81"/>
                        <a:pt x="812" y="87"/>
                        <a:pt x="817" y="92"/>
                      </a:cubicBezTo>
                      <a:cubicBezTo>
                        <a:pt x="821" y="96"/>
                        <a:pt x="826" y="98"/>
                        <a:pt x="832" y="100"/>
                      </a:cubicBezTo>
                      <a:cubicBezTo>
                        <a:pt x="842" y="103"/>
                        <a:pt x="857" y="111"/>
                        <a:pt x="859" y="123"/>
                      </a:cubicBezTo>
                      <a:cubicBezTo>
                        <a:pt x="860" y="129"/>
                        <a:pt x="863" y="133"/>
                        <a:pt x="870" y="134"/>
                      </a:cubicBezTo>
                      <a:cubicBezTo>
                        <a:pt x="877" y="135"/>
                        <a:pt x="881" y="132"/>
                        <a:pt x="887" y="131"/>
                      </a:cubicBezTo>
                      <a:cubicBezTo>
                        <a:pt x="896" y="130"/>
                        <a:pt x="906" y="125"/>
                        <a:pt x="916" y="120"/>
                      </a:cubicBezTo>
                      <a:cubicBezTo>
                        <a:pt x="918" y="119"/>
                        <a:pt x="923" y="118"/>
                        <a:pt x="925" y="116"/>
                      </a:cubicBez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6" name="Freeform 288"/>
                <p:cNvSpPr>
                  <a:spLocks noEditPoints="1"/>
                </p:cNvSpPr>
                <p:nvPr/>
              </p:nvSpPr>
              <p:spPr bwMode="auto">
                <a:xfrm>
                  <a:off x="3798881" y="2519362"/>
                  <a:ext cx="560387" cy="368300"/>
                </a:xfrm>
                <a:custGeom>
                  <a:avLst/>
                  <a:gdLst/>
                  <a:ahLst/>
                  <a:cxnLst>
                    <a:cxn ang="0">
                      <a:pos x="204" y="84"/>
                    </a:cxn>
                    <a:cxn ang="0">
                      <a:pos x="178" y="72"/>
                    </a:cxn>
                    <a:cxn ang="0">
                      <a:pos x="156" y="52"/>
                    </a:cxn>
                    <a:cxn ang="0">
                      <a:pos x="138" y="31"/>
                    </a:cxn>
                    <a:cxn ang="0">
                      <a:pos x="122" y="25"/>
                    </a:cxn>
                    <a:cxn ang="0">
                      <a:pos x="112" y="20"/>
                    </a:cxn>
                    <a:cxn ang="0">
                      <a:pos x="105" y="4"/>
                    </a:cxn>
                    <a:cxn ang="0">
                      <a:pos x="72" y="1"/>
                    </a:cxn>
                    <a:cxn ang="0">
                      <a:pos x="70" y="14"/>
                    </a:cxn>
                    <a:cxn ang="0">
                      <a:pos x="54" y="23"/>
                    </a:cxn>
                    <a:cxn ang="0">
                      <a:pos x="48" y="21"/>
                    </a:cxn>
                    <a:cxn ang="0">
                      <a:pos x="23" y="4"/>
                    </a:cxn>
                    <a:cxn ang="0">
                      <a:pos x="0" y="12"/>
                    </a:cxn>
                    <a:cxn ang="0">
                      <a:pos x="7" y="34"/>
                    </a:cxn>
                    <a:cxn ang="0">
                      <a:pos x="9" y="62"/>
                    </a:cxn>
                    <a:cxn ang="0">
                      <a:pos x="25" y="103"/>
                    </a:cxn>
                    <a:cxn ang="0">
                      <a:pos x="34" y="95"/>
                    </a:cxn>
                    <a:cxn ang="0">
                      <a:pos x="47" y="88"/>
                    </a:cxn>
                    <a:cxn ang="0">
                      <a:pos x="68" y="86"/>
                    </a:cxn>
                    <a:cxn ang="0">
                      <a:pos x="93" y="99"/>
                    </a:cxn>
                    <a:cxn ang="0">
                      <a:pos x="111" y="111"/>
                    </a:cxn>
                    <a:cxn ang="0">
                      <a:pos x="124" y="124"/>
                    </a:cxn>
                    <a:cxn ang="0">
                      <a:pos x="134" y="139"/>
                    </a:cxn>
                    <a:cxn ang="0">
                      <a:pos x="138" y="139"/>
                    </a:cxn>
                    <a:cxn ang="0">
                      <a:pos x="161" y="134"/>
                    </a:cxn>
                    <a:cxn ang="0">
                      <a:pos x="179" y="122"/>
                    </a:cxn>
                    <a:cxn ang="0">
                      <a:pos x="185" y="106"/>
                    </a:cxn>
                    <a:cxn ang="0">
                      <a:pos x="205" y="98"/>
                    </a:cxn>
                    <a:cxn ang="0">
                      <a:pos x="213" y="95"/>
                    </a:cxn>
                    <a:cxn ang="0">
                      <a:pos x="28" y="34"/>
                    </a:cxn>
                    <a:cxn ang="0">
                      <a:pos x="13" y="10"/>
                    </a:cxn>
                    <a:cxn ang="0">
                      <a:pos x="28" y="34"/>
                    </a:cxn>
                  </a:cxnLst>
                  <a:rect l="0" t="0" r="r" b="b"/>
                  <a:pathLst>
                    <a:path w="213" h="140">
                      <a:moveTo>
                        <a:pt x="211" y="89"/>
                      </a:moveTo>
                      <a:cubicBezTo>
                        <a:pt x="209" y="85"/>
                        <a:pt x="208" y="84"/>
                        <a:pt x="204" y="84"/>
                      </a:cubicBezTo>
                      <a:cubicBezTo>
                        <a:pt x="201" y="83"/>
                        <a:pt x="198" y="83"/>
                        <a:pt x="196" y="82"/>
                      </a:cubicBezTo>
                      <a:cubicBezTo>
                        <a:pt x="189" y="81"/>
                        <a:pt x="182" y="76"/>
                        <a:pt x="178" y="72"/>
                      </a:cubicBezTo>
                      <a:cubicBezTo>
                        <a:pt x="173" y="67"/>
                        <a:pt x="168" y="64"/>
                        <a:pt x="163" y="59"/>
                      </a:cubicBezTo>
                      <a:cubicBezTo>
                        <a:pt x="161" y="56"/>
                        <a:pt x="159" y="54"/>
                        <a:pt x="156" y="52"/>
                      </a:cubicBezTo>
                      <a:cubicBezTo>
                        <a:pt x="153" y="50"/>
                        <a:pt x="151" y="48"/>
                        <a:pt x="148" y="46"/>
                      </a:cubicBezTo>
                      <a:cubicBezTo>
                        <a:pt x="144" y="42"/>
                        <a:pt x="141" y="37"/>
                        <a:pt x="138" y="31"/>
                      </a:cubicBezTo>
                      <a:cubicBezTo>
                        <a:pt x="136" y="28"/>
                        <a:pt x="136" y="27"/>
                        <a:pt x="132" y="27"/>
                      </a:cubicBezTo>
                      <a:cubicBezTo>
                        <a:pt x="129" y="26"/>
                        <a:pt x="126" y="26"/>
                        <a:pt x="122" y="25"/>
                      </a:cubicBezTo>
                      <a:cubicBezTo>
                        <a:pt x="119" y="25"/>
                        <a:pt x="119" y="24"/>
                        <a:pt x="116" y="22"/>
                      </a:cubicBezTo>
                      <a:cubicBezTo>
                        <a:pt x="115" y="22"/>
                        <a:pt x="113" y="21"/>
                        <a:pt x="112" y="20"/>
                      </a:cubicBezTo>
                      <a:cubicBezTo>
                        <a:pt x="111" y="18"/>
                        <a:pt x="112" y="15"/>
                        <a:pt x="111" y="14"/>
                      </a:cubicBezTo>
                      <a:cubicBezTo>
                        <a:pt x="110" y="11"/>
                        <a:pt x="108" y="7"/>
                        <a:pt x="105" y="4"/>
                      </a:cubicBezTo>
                      <a:cubicBezTo>
                        <a:pt x="103" y="1"/>
                        <a:pt x="100" y="1"/>
                        <a:pt x="96" y="1"/>
                      </a:cubicBezTo>
                      <a:cubicBezTo>
                        <a:pt x="88" y="0"/>
                        <a:pt x="79" y="1"/>
                        <a:pt x="72" y="1"/>
                      </a:cubicBezTo>
                      <a:cubicBezTo>
                        <a:pt x="71" y="3"/>
                        <a:pt x="71" y="5"/>
                        <a:pt x="70" y="7"/>
                      </a:cubicBezTo>
                      <a:cubicBezTo>
                        <a:pt x="70" y="9"/>
                        <a:pt x="70" y="12"/>
                        <a:pt x="70" y="14"/>
                      </a:cubicBezTo>
                      <a:cubicBezTo>
                        <a:pt x="69" y="19"/>
                        <a:pt x="69" y="24"/>
                        <a:pt x="63" y="24"/>
                      </a:cubicBezTo>
                      <a:cubicBezTo>
                        <a:pt x="60" y="25"/>
                        <a:pt x="57" y="24"/>
                        <a:pt x="54" y="23"/>
                      </a:cubicBezTo>
                      <a:cubicBezTo>
                        <a:pt x="54" y="23"/>
                        <a:pt x="54" y="23"/>
                        <a:pt x="54" y="23"/>
                      </a:cubicBezTo>
                      <a:cubicBezTo>
                        <a:pt x="52" y="22"/>
                        <a:pt x="51" y="21"/>
                        <a:pt x="48" y="21"/>
                      </a:cubicBezTo>
                      <a:cubicBezTo>
                        <a:pt x="44" y="20"/>
                        <a:pt x="36" y="18"/>
                        <a:pt x="33" y="14"/>
                      </a:cubicBezTo>
                      <a:cubicBezTo>
                        <a:pt x="30" y="9"/>
                        <a:pt x="30" y="5"/>
                        <a:pt x="23" y="4"/>
                      </a:cubicBezTo>
                      <a:cubicBezTo>
                        <a:pt x="19" y="4"/>
                        <a:pt x="14" y="4"/>
                        <a:pt x="10" y="5"/>
                      </a:cubicBezTo>
                      <a:cubicBezTo>
                        <a:pt x="7" y="6"/>
                        <a:pt x="3" y="10"/>
                        <a:pt x="0" y="12"/>
                      </a:cubicBezTo>
                      <a:cubicBezTo>
                        <a:pt x="0" y="15"/>
                        <a:pt x="0" y="18"/>
                        <a:pt x="2" y="20"/>
                      </a:cubicBezTo>
                      <a:cubicBezTo>
                        <a:pt x="4" y="24"/>
                        <a:pt x="7" y="29"/>
                        <a:pt x="7" y="34"/>
                      </a:cubicBezTo>
                      <a:cubicBezTo>
                        <a:pt x="7" y="44"/>
                        <a:pt x="0" y="54"/>
                        <a:pt x="15" y="54"/>
                      </a:cubicBezTo>
                      <a:cubicBezTo>
                        <a:pt x="16" y="59"/>
                        <a:pt x="10" y="58"/>
                        <a:pt x="9" y="62"/>
                      </a:cubicBezTo>
                      <a:cubicBezTo>
                        <a:pt x="9" y="66"/>
                        <a:pt x="16" y="67"/>
                        <a:pt x="19" y="68"/>
                      </a:cubicBezTo>
                      <a:cubicBezTo>
                        <a:pt x="25" y="74"/>
                        <a:pt x="25" y="91"/>
                        <a:pt x="25" y="103"/>
                      </a:cubicBezTo>
                      <a:cubicBezTo>
                        <a:pt x="25" y="103"/>
                        <a:pt x="25" y="102"/>
                        <a:pt x="26" y="102"/>
                      </a:cubicBezTo>
                      <a:cubicBezTo>
                        <a:pt x="28" y="101"/>
                        <a:pt x="33" y="97"/>
                        <a:pt x="34" y="95"/>
                      </a:cubicBezTo>
                      <a:cubicBezTo>
                        <a:pt x="35" y="95"/>
                        <a:pt x="37" y="93"/>
                        <a:pt x="39" y="92"/>
                      </a:cubicBezTo>
                      <a:cubicBezTo>
                        <a:pt x="42" y="91"/>
                        <a:pt x="44" y="89"/>
                        <a:pt x="47" y="88"/>
                      </a:cubicBezTo>
                      <a:cubicBezTo>
                        <a:pt x="52" y="86"/>
                        <a:pt x="56" y="84"/>
                        <a:pt x="61" y="84"/>
                      </a:cubicBezTo>
                      <a:cubicBezTo>
                        <a:pt x="64" y="85"/>
                        <a:pt x="66" y="86"/>
                        <a:pt x="68" y="86"/>
                      </a:cubicBezTo>
                      <a:cubicBezTo>
                        <a:pt x="72" y="87"/>
                        <a:pt x="75" y="87"/>
                        <a:pt x="78" y="89"/>
                      </a:cubicBezTo>
                      <a:cubicBezTo>
                        <a:pt x="83" y="92"/>
                        <a:pt x="89" y="96"/>
                        <a:pt x="93" y="99"/>
                      </a:cubicBezTo>
                      <a:cubicBezTo>
                        <a:pt x="96" y="100"/>
                        <a:pt x="98" y="102"/>
                        <a:pt x="101" y="104"/>
                      </a:cubicBezTo>
                      <a:cubicBezTo>
                        <a:pt x="104" y="106"/>
                        <a:pt x="107" y="109"/>
                        <a:pt x="111" y="111"/>
                      </a:cubicBezTo>
                      <a:cubicBezTo>
                        <a:pt x="114" y="112"/>
                        <a:pt x="117" y="113"/>
                        <a:pt x="119" y="116"/>
                      </a:cubicBezTo>
                      <a:cubicBezTo>
                        <a:pt x="121" y="118"/>
                        <a:pt x="123" y="121"/>
                        <a:pt x="124" y="124"/>
                      </a:cubicBezTo>
                      <a:cubicBezTo>
                        <a:pt x="126" y="126"/>
                        <a:pt x="127" y="129"/>
                        <a:pt x="129" y="132"/>
                      </a:cubicBezTo>
                      <a:cubicBezTo>
                        <a:pt x="131" y="134"/>
                        <a:pt x="134" y="136"/>
                        <a:pt x="134" y="139"/>
                      </a:cubicBezTo>
                      <a:cubicBezTo>
                        <a:pt x="134" y="139"/>
                        <a:pt x="134" y="140"/>
                        <a:pt x="134" y="140"/>
                      </a:cubicBezTo>
                      <a:cubicBezTo>
                        <a:pt x="135" y="140"/>
                        <a:pt x="136" y="139"/>
                        <a:pt x="138" y="139"/>
                      </a:cubicBezTo>
                      <a:cubicBezTo>
                        <a:pt x="143" y="138"/>
                        <a:pt x="147" y="138"/>
                        <a:pt x="153" y="138"/>
                      </a:cubicBezTo>
                      <a:cubicBezTo>
                        <a:pt x="156" y="138"/>
                        <a:pt x="159" y="138"/>
                        <a:pt x="161" y="134"/>
                      </a:cubicBezTo>
                      <a:cubicBezTo>
                        <a:pt x="162" y="132"/>
                        <a:pt x="162" y="131"/>
                        <a:pt x="165" y="130"/>
                      </a:cubicBezTo>
                      <a:cubicBezTo>
                        <a:pt x="169" y="127"/>
                        <a:pt x="177" y="127"/>
                        <a:pt x="179" y="122"/>
                      </a:cubicBezTo>
                      <a:cubicBezTo>
                        <a:pt x="180" y="118"/>
                        <a:pt x="180" y="115"/>
                        <a:pt x="181" y="111"/>
                      </a:cubicBezTo>
                      <a:cubicBezTo>
                        <a:pt x="182" y="110"/>
                        <a:pt x="184" y="107"/>
                        <a:pt x="185" y="106"/>
                      </a:cubicBezTo>
                      <a:cubicBezTo>
                        <a:pt x="188" y="101"/>
                        <a:pt x="192" y="102"/>
                        <a:pt x="197" y="101"/>
                      </a:cubicBezTo>
                      <a:cubicBezTo>
                        <a:pt x="200" y="100"/>
                        <a:pt x="202" y="98"/>
                        <a:pt x="205" y="98"/>
                      </a:cubicBezTo>
                      <a:cubicBezTo>
                        <a:pt x="207" y="97"/>
                        <a:pt x="210" y="96"/>
                        <a:pt x="212" y="96"/>
                      </a:cubicBezTo>
                      <a:cubicBezTo>
                        <a:pt x="212" y="95"/>
                        <a:pt x="213" y="95"/>
                        <a:pt x="213" y="95"/>
                      </a:cubicBezTo>
                      <a:cubicBezTo>
                        <a:pt x="213" y="93"/>
                        <a:pt x="212" y="91"/>
                        <a:pt x="211" y="89"/>
                      </a:cubicBezTo>
                      <a:close/>
                      <a:moveTo>
                        <a:pt x="28" y="34"/>
                      </a:moveTo>
                      <a:cubicBezTo>
                        <a:pt x="23" y="35"/>
                        <a:pt x="14" y="30"/>
                        <a:pt x="11" y="26"/>
                      </a:cubicBezTo>
                      <a:cubicBezTo>
                        <a:pt x="6" y="20"/>
                        <a:pt x="5" y="12"/>
                        <a:pt x="13" y="10"/>
                      </a:cubicBezTo>
                      <a:cubicBezTo>
                        <a:pt x="21" y="8"/>
                        <a:pt x="32" y="18"/>
                        <a:pt x="31" y="25"/>
                      </a:cubicBezTo>
                      <a:cubicBezTo>
                        <a:pt x="30" y="28"/>
                        <a:pt x="33" y="33"/>
                        <a:pt x="28"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7" name="Freeform 289"/>
                <p:cNvSpPr/>
                <p:nvPr/>
              </p:nvSpPr>
              <p:spPr bwMode="auto">
                <a:xfrm>
                  <a:off x="3484557" y="2570162"/>
                  <a:ext cx="249237" cy="173037"/>
                </a:xfrm>
                <a:custGeom>
                  <a:avLst/>
                  <a:gdLst/>
                  <a:ahLst/>
                  <a:cxnLst>
                    <a:cxn ang="0">
                      <a:pos x="95" y="26"/>
                    </a:cxn>
                    <a:cxn ang="0">
                      <a:pos x="80" y="32"/>
                    </a:cxn>
                    <a:cxn ang="0">
                      <a:pos x="70" y="47"/>
                    </a:cxn>
                    <a:cxn ang="0">
                      <a:pos x="68" y="66"/>
                    </a:cxn>
                    <a:cxn ang="0">
                      <a:pos x="68" y="66"/>
                    </a:cxn>
                    <a:cxn ang="0">
                      <a:pos x="63" y="63"/>
                    </a:cxn>
                    <a:cxn ang="0">
                      <a:pos x="60" y="60"/>
                    </a:cxn>
                    <a:cxn ang="0">
                      <a:pos x="56" y="43"/>
                    </a:cxn>
                    <a:cxn ang="0">
                      <a:pos x="54" y="40"/>
                    </a:cxn>
                    <a:cxn ang="0">
                      <a:pos x="50" y="41"/>
                    </a:cxn>
                    <a:cxn ang="0">
                      <a:pos x="43" y="43"/>
                    </a:cxn>
                    <a:cxn ang="0">
                      <a:pos x="37" y="49"/>
                    </a:cxn>
                    <a:cxn ang="0">
                      <a:pos x="36" y="48"/>
                    </a:cxn>
                    <a:cxn ang="0">
                      <a:pos x="29" y="39"/>
                    </a:cxn>
                    <a:cxn ang="0">
                      <a:pos x="22" y="32"/>
                    </a:cxn>
                    <a:cxn ang="0">
                      <a:pos x="20" y="25"/>
                    </a:cxn>
                    <a:cxn ang="0">
                      <a:pos x="16" y="22"/>
                    </a:cxn>
                    <a:cxn ang="0">
                      <a:pos x="14" y="16"/>
                    </a:cxn>
                    <a:cxn ang="0">
                      <a:pos x="8" y="9"/>
                    </a:cxn>
                    <a:cxn ang="0">
                      <a:pos x="0" y="4"/>
                    </a:cxn>
                    <a:cxn ang="0">
                      <a:pos x="11" y="4"/>
                    </a:cxn>
                    <a:cxn ang="0">
                      <a:pos x="20" y="9"/>
                    </a:cxn>
                    <a:cxn ang="0">
                      <a:pos x="28" y="6"/>
                    </a:cxn>
                    <a:cxn ang="0">
                      <a:pos x="31" y="0"/>
                    </a:cxn>
                    <a:cxn ang="0">
                      <a:pos x="32" y="0"/>
                    </a:cxn>
                    <a:cxn ang="0">
                      <a:pos x="35" y="1"/>
                    </a:cxn>
                    <a:cxn ang="0">
                      <a:pos x="38" y="3"/>
                    </a:cxn>
                    <a:cxn ang="0">
                      <a:pos x="39" y="5"/>
                    </a:cxn>
                    <a:cxn ang="0">
                      <a:pos x="41" y="5"/>
                    </a:cxn>
                    <a:cxn ang="0">
                      <a:pos x="50" y="6"/>
                    </a:cxn>
                    <a:cxn ang="0">
                      <a:pos x="57" y="7"/>
                    </a:cxn>
                    <a:cxn ang="0">
                      <a:pos x="61" y="3"/>
                    </a:cxn>
                    <a:cxn ang="0">
                      <a:pos x="63" y="1"/>
                    </a:cxn>
                    <a:cxn ang="0">
                      <a:pos x="66" y="6"/>
                    </a:cxn>
                    <a:cxn ang="0">
                      <a:pos x="79" y="18"/>
                    </a:cxn>
                    <a:cxn ang="0">
                      <a:pos x="95" y="26"/>
                    </a:cxn>
                  </a:cxnLst>
                  <a:rect l="0" t="0" r="r" b="b"/>
                  <a:pathLst>
                    <a:path w="95" h="66">
                      <a:moveTo>
                        <a:pt x="95" y="26"/>
                      </a:moveTo>
                      <a:cubicBezTo>
                        <a:pt x="91" y="30"/>
                        <a:pt x="85" y="30"/>
                        <a:pt x="80" y="32"/>
                      </a:cubicBezTo>
                      <a:cubicBezTo>
                        <a:pt x="74" y="35"/>
                        <a:pt x="71" y="41"/>
                        <a:pt x="70" y="47"/>
                      </a:cubicBezTo>
                      <a:cubicBezTo>
                        <a:pt x="69" y="51"/>
                        <a:pt x="68" y="59"/>
                        <a:pt x="68" y="66"/>
                      </a:cubicBezTo>
                      <a:cubicBezTo>
                        <a:pt x="68" y="66"/>
                        <a:pt x="68" y="66"/>
                        <a:pt x="68" y="66"/>
                      </a:cubicBezTo>
                      <a:cubicBezTo>
                        <a:pt x="66" y="65"/>
                        <a:pt x="65" y="66"/>
                        <a:pt x="63" y="63"/>
                      </a:cubicBezTo>
                      <a:cubicBezTo>
                        <a:pt x="62" y="63"/>
                        <a:pt x="61" y="61"/>
                        <a:pt x="60" y="60"/>
                      </a:cubicBezTo>
                      <a:cubicBezTo>
                        <a:pt x="57" y="55"/>
                        <a:pt x="60" y="48"/>
                        <a:pt x="56" y="43"/>
                      </a:cubicBezTo>
                      <a:cubicBezTo>
                        <a:pt x="56" y="42"/>
                        <a:pt x="55" y="40"/>
                        <a:pt x="54" y="40"/>
                      </a:cubicBezTo>
                      <a:cubicBezTo>
                        <a:pt x="52" y="39"/>
                        <a:pt x="52" y="40"/>
                        <a:pt x="50" y="41"/>
                      </a:cubicBezTo>
                      <a:cubicBezTo>
                        <a:pt x="47" y="41"/>
                        <a:pt x="45" y="40"/>
                        <a:pt x="43" y="43"/>
                      </a:cubicBezTo>
                      <a:cubicBezTo>
                        <a:pt x="41" y="45"/>
                        <a:pt x="40" y="47"/>
                        <a:pt x="37" y="49"/>
                      </a:cubicBezTo>
                      <a:cubicBezTo>
                        <a:pt x="37" y="48"/>
                        <a:pt x="37" y="48"/>
                        <a:pt x="36" y="48"/>
                      </a:cubicBezTo>
                      <a:cubicBezTo>
                        <a:pt x="35" y="45"/>
                        <a:pt x="32" y="41"/>
                        <a:pt x="29" y="39"/>
                      </a:cubicBezTo>
                      <a:cubicBezTo>
                        <a:pt x="26" y="36"/>
                        <a:pt x="23" y="37"/>
                        <a:pt x="22" y="32"/>
                      </a:cubicBezTo>
                      <a:cubicBezTo>
                        <a:pt x="22" y="29"/>
                        <a:pt x="22" y="28"/>
                        <a:pt x="20" y="25"/>
                      </a:cubicBezTo>
                      <a:cubicBezTo>
                        <a:pt x="19" y="24"/>
                        <a:pt x="17" y="23"/>
                        <a:pt x="16" y="22"/>
                      </a:cubicBezTo>
                      <a:cubicBezTo>
                        <a:pt x="15" y="20"/>
                        <a:pt x="15" y="18"/>
                        <a:pt x="14" y="16"/>
                      </a:cubicBezTo>
                      <a:cubicBezTo>
                        <a:pt x="13" y="13"/>
                        <a:pt x="11" y="11"/>
                        <a:pt x="8" y="9"/>
                      </a:cubicBezTo>
                      <a:cubicBezTo>
                        <a:pt x="6" y="7"/>
                        <a:pt x="3" y="6"/>
                        <a:pt x="0" y="4"/>
                      </a:cubicBezTo>
                      <a:cubicBezTo>
                        <a:pt x="4" y="3"/>
                        <a:pt x="7" y="2"/>
                        <a:pt x="11" y="4"/>
                      </a:cubicBezTo>
                      <a:cubicBezTo>
                        <a:pt x="14" y="6"/>
                        <a:pt x="17" y="8"/>
                        <a:pt x="20" y="9"/>
                      </a:cubicBezTo>
                      <a:cubicBezTo>
                        <a:pt x="25" y="10"/>
                        <a:pt x="26" y="10"/>
                        <a:pt x="28" y="6"/>
                      </a:cubicBezTo>
                      <a:cubicBezTo>
                        <a:pt x="29" y="5"/>
                        <a:pt x="30" y="2"/>
                        <a:pt x="31" y="0"/>
                      </a:cubicBezTo>
                      <a:cubicBezTo>
                        <a:pt x="31" y="0"/>
                        <a:pt x="31" y="0"/>
                        <a:pt x="32" y="0"/>
                      </a:cubicBezTo>
                      <a:cubicBezTo>
                        <a:pt x="33" y="0"/>
                        <a:pt x="34" y="0"/>
                        <a:pt x="35" y="1"/>
                      </a:cubicBezTo>
                      <a:cubicBezTo>
                        <a:pt x="36" y="1"/>
                        <a:pt x="37" y="2"/>
                        <a:pt x="38" y="3"/>
                      </a:cubicBezTo>
                      <a:cubicBezTo>
                        <a:pt x="39" y="3"/>
                        <a:pt x="38" y="5"/>
                        <a:pt x="39" y="5"/>
                      </a:cubicBezTo>
                      <a:cubicBezTo>
                        <a:pt x="40" y="5"/>
                        <a:pt x="40" y="5"/>
                        <a:pt x="41" y="5"/>
                      </a:cubicBezTo>
                      <a:cubicBezTo>
                        <a:pt x="44" y="6"/>
                        <a:pt x="47" y="5"/>
                        <a:pt x="50" y="6"/>
                      </a:cubicBezTo>
                      <a:cubicBezTo>
                        <a:pt x="53" y="7"/>
                        <a:pt x="54" y="8"/>
                        <a:pt x="57" y="7"/>
                      </a:cubicBezTo>
                      <a:cubicBezTo>
                        <a:pt x="58" y="6"/>
                        <a:pt x="59" y="4"/>
                        <a:pt x="61" y="3"/>
                      </a:cubicBezTo>
                      <a:cubicBezTo>
                        <a:pt x="61" y="3"/>
                        <a:pt x="62" y="2"/>
                        <a:pt x="63" y="1"/>
                      </a:cubicBezTo>
                      <a:cubicBezTo>
                        <a:pt x="64" y="3"/>
                        <a:pt x="65" y="5"/>
                        <a:pt x="66" y="6"/>
                      </a:cubicBezTo>
                      <a:cubicBezTo>
                        <a:pt x="69" y="10"/>
                        <a:pt x="74" y="15"/>
                        <a:pt x="79" y="18"/>
                      </a:cubicBezTo>
                      <a:cubicBezTo>
                        <a:pt x="83" y="21"/>
                        <a:pt x="91" y="22"/>
                        <a:pt x="95"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8" name="Freeform 290"/>
                <p:cNvSpPr/>
                <p:nvPr/>
              </p:nvSpPr>
              <p:spPr bwMode="auto">
                <a:xfrm>
                  <a:off x="3303582" y="2459037"/>
                  <a:ext cx="261937" cy="136525"/>
                </a:xfrm>
                <a:custGeom>
                  <a:avLst/>
                  <a:gdLst/>
                  <a:ahLst/>
                  <a:cxnLst>
                    <a:cxn ang="0">
                      <a:pos x="100" y="42"/>
                    </a:cxn>
                    <a:cxn ang="0">
                      <a:pos x="97" y="48"/>
                    </a:cxn>
                    <a:cxn ang="0">
                      <a:pos x="89" y="51"/>
                    </a:cxn>
                    <a:cxn ang="0">
                      <a:pos x="80" y="46"/>
                    </a:cxn>
                    <a:cxn ang="0">
                      <a:pos x="69" y="46"/>
                    </a:cxn>
                    <a:cxn ang="0">
                      <a:pos x="67" y="47"/>
                    </a:cxn>
                    <a:cxn ang="0">
                      <a:pos x="56" y="49"/>
                    </a:cxn>
                    <a:cxn ang="0">
                      <a:pos x="48" y="51"/>
                    </a:cxn>
                    <a:cxn ang="0">
                      <a:pos x="46" y="50"/>
                    </a:cxn>
                    <a:cxn ang="0">
                      <a:pos x="31" y="47"/>
                    </a:cxn>
                    <a:cxn ang="0">
                      <a:pos x="21" y="44"/>
                    </a:cxn>
                    <a:cxn ang="0">
                      <a:pos x="21" y="44"/>
                    </a:cxn>
                    <a:cxn ang="0">
                      <a:pos x="25" y="40"/>
                    </a:cxn>
                    <a:cxn ang="0">
                      <a:pos x="25" y="27"/>
                    </a:cxn>
                    <a:cxn ang="0">
                      <a:pos x="9" y="10"/>
                    </a:cxn>
                    <a:cxn ang="0">
                      <a:pos x="0" y="1"/>
                    </a:cxn>
                    <a:cxn ang="0">
                      <a:pos x="7" y="0"/>
                    </a:cxn>
                    <a:cxn ang="0">
                      <a:pos x="25" y="7"/>
                    </a:cxn>
                    <a:cxn ang="0">
                      <a:pos x="30" y="10"/>
                    </a:cxn>
                    <a:cxn ang="0">
                      <a:pos x="35" y="12"/>
                    </a:cxn>
                    <a:cxn ang="0">
                      <a:pos x="43" y="14"/>
                    </a:cxn>
                    <a:cxn ang="0">
                      <a:pos x="58" y="21"/>
                    </a:cxn>
                    <a:cxn ang="0">
                      <a:pos x="60" y="23"/>
                    </a:cxn>
                    <a:cxn ang="0">
                      <a:pos x="63" y="23"/>
                    </a:cxn>
                    <a:cxn ang="0">
                      <a:pos x="71" y="20"/>
                    </a:cxn>
                    <a:cxn ang="0">
                      <a:pos x="88" y="26"/>
                    </a:cxn>
                    <a:cxn ang="0">
                      <a:pos x="97" y="41"/>
                    </a:cxn>
                    <a:cxn ang="0">
                      <a:pos x="100" y="42"/>
                    </a:cxn>
                  </a:cxnLst>
                  <a:rect l="0" t="0" r="r" b="b"/>
                  <a:pathLst>
                    <a:path w="100" h="52">
                      <a:moveTo>
                        <a:pt x="100" y="42"/>
                      </a:moveTo>
                      <a:cubicBezTo>
                        <a:pt x="99" y="44"/>
                        <a:pt x="98" y="47"/>
                        <a:pt x="97" y="48"/>
                      </a:cubicBezTo>
                      <a:cubicBezTo>
                        <a:pt x="95" y="52"/>
                        <a:pt x="94" y="52"/>
                        <a:pt x="89" y="51"/>
                      </a:cubicBezTo>
                      <a:cubicBezTo>
                        <a:pt x="86" y="50"/>
                        <a:pt x="83" y="48"/>
                        <a:pt x="80" y="46"/>
                      </a:cubicBezTo>
                      <a:cubicBezTo>
                        <a:pt x="76" y="44"/>
                        <a:pt x="73" y="45"/>
                        <a:pt x="69" y="46"/>
                      </a:cubicBezTo>
                      <a:cubicBezTo>
                        <a:pt x="69" y="46"/>
                        <a:pt x="68" y="46"/>
                        <a:pt x="67" y="47"/>
                      </a:cubicBezTo>
                      <a:cubicBezTo>
                        <a:pt x="64" y="48"/>
                        <a:pt x="60" y="48"/>
                        <a:pt x="56" y="49"/>
                      </a:cubicBezTo>
                      <a:cubicBezTo>
                        <a:pt x="53" y="49"/>
                        <a:pt x="51" y="50"/>
                        <a:pt x="48" y="51"/>
                      </a:cubicBezTo>
                      <a:cubicBezTo>
                        <a:pt x="48" y="51"/>
                        <a:pt x="47" y="50"/>
                        <a:pt x="46" y="50"/>
                      </a:cubicBezTo>
                      <a:cubicBezTo>
                        <a:pt x="41" y="48"/>
                        <a:pt x="36" y="49"/>
                        <a:pt x="31" y="47"/>
                      </a:cubicBezTo>
                      <a:cubicBezTo>
                        <a:pt x="28" y="46"/>
                        <a:pt x="25" y="45"/>
                        <a:pt x="21" y="44"/>
                      </a:cubicBezTo>
                      <a:cubicBezTo>
                        <a:pt x="21" y="44"/>
                        <a:pt x="21" y="44"/>
                        <a:pt x="21" y="44"/>
                      </a:cubicBezTo>
                      <a:cubicBezTo>
                        <a:pt x="22" y="43"/>
                        <a:pt x="23" y="41"/>
                        <a:pt x="25" y="40"/>
                      </a:cubicBezTo>
                      <a:cubicBezTo>
                        <a:pt x="28" y="36"/>
                        <a:pt x="25" y="32"/>
                        <a:pt x="25" y="27"/>
                      </a:cubicBezTo>
                      <a:cubicBezTo>
                        <a:pt x="23" y="20"/>
                        <a:pt x="14" y="15"/>
                        <a:pt x="9" y="10"/>
                      </a:cubicBezTo>
                      <a:cubicBezTo>
                        <a:pt x="6" y="7"/>
                        <a:pt x="3" y="4"/>
                        <a:pt x="0" y="1"/>
                      </a:cubicBezTo>
                      <a:cubicBezTo>
                        <a:pt x="3" y="0"/>
                        <a:pt x="6" y="0"/>
                        <a:pt x="7" y="0"/>
                      </a:cubicBezTo>
                      <a:cubicBezTo>
                        <a:pt x="13" y="1"/>
                        <a:pt x="20" y="4"/>
                        <a:pt x="25" y="7"/>
                      </a:cubicBezTo>
                      <a:cubicBezTo>
                        <a:pt x="27" y="8"/>
                        <a:pt x="28" y="9"/>
                        <a:pt x="30" y="10"/>
                      </a:cubicBezTo>
                      <a:cubicBezTo>
                        <a:pt x="31" y="11"/>
                        <a:pt x="33" y="11"/>
                        <a:pt x="35" y="12"/>
                      </a:cubicBezTo>
                      <a:cubicBezTo>
                        <a:pt x="38" y="13"/>
                        <a:pt x="40" y="13"/>
                        <a:pt x="43" y="14"/>
                      </a:cubicBezTo>
                      <a:cubicBezTo>
                        <a:pt x="48" y="15"/>
                        <a:pt x="53" y="17"/>
                        <a:pt x="58" y="21"/>
                      </a:cubicBezTo>
                      <a:cubicBezTo>
                        <a:pt x="59" y="22"/>
                        <a:pt x="58" y="22"/>
                        <a:pt x="60" y="23"/>
                      </a:cubicBezTo>
                      <a:cubicBezTo>
                        <a:pt x="61" y="23"/>
                        <a:pt x="62" y="23"/>
                        <a:pt x="63" y="23"/>
                      </a:cubicBezTo>
                      <a:cubicBezTo>
                        <a:pt x="66" y="22"/>
                        <a:pt x="69" y="21"/>
                        <a:pt x="71" y="20"/>
                      </a:cubicBezTo>
                      <a:cubicBezTo>
                        <a:pt x="77" y="20"/>
                        <a:pt x="85" y="21"/>
                        <a:pt x="88" y="26"/>
                      </a:cubicBezTo>
                      <a:cubicBezTo>
                        <a:pt x="91" y="31"/>
                        <a:pt x="90" y="38"/>
                        <a:pt x="97" y="41"/>
                      </a:cubicBezTo>
                      <a:cubicBezTo>
                        <a:pt x="97" y="41"/>
                        <a:pt x="99" y="42"/>
                        <a:pt x="100" y="4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9" name="Freeform 291"/>
                <p:cNvSpPr/>
                <p:nvPr/>
              </p:nvSpPr>
              <p:spPr bwMode="auto">
                <a:xfrm>
                  <a:off x="3471857" y="2671762"/>
                  <a:ext cx="758824" cy="677862"/>
                </a:xfrm>
                <a:custGeom>
                  <a:avLst/>
                  <a:gdLst/>
                  <a:ahLst/>
                  <a:cxnLst>
                    <a:cxn ang="0">
                      <a:pos x="284" y="233"/>
                    </a:cxn>
                    <a:cxn ang="0">
                      <a:pos x="273" y="238"/>
                    </a:cxn>
                    <a:cxn ang="0">
                      <a:pos x="261" y="258"/>
                    </a:cxn>
                    <a:cxn ang="0">
                      <a:pos x="211" y="253"/>
                    </a:cxn>
                    <a:cxn ang="0">
                      <a:pos x="201" y="248"/>
                    </a:cxn>
                    <a:cxn ang="0">
                      <a:pos x="180" y="227"/>
                    </a:cxn>
                    <a:cxn ang="0">
                      <a:pos x="142" y="230"/>
                    </a:cxn>
                    <a:cxn ang="0">
                      <a:pos x="124" y="218"/>
                    </a:cxn>
                    <a:cxn ang="0">
                      <a:pos x="91" y="185"/>
                    </a:cxn>
                    <a:cxn ang="0">
                      <a:pos x="66" y="175"/>
                    </a:cxn>
                    <a:cxn ang="0">
                      <a:pos x="58" y="155"/>
                    </a:cxn>
                    <a:cxn ang="0">
                      <a:pos x="36" y="133"/>
                    </a:cxn>
                    <a:cxn ang="0">
                      <a:pos x="30" y="125"/>
                    </a:cxn>
                    <a:cxn ang="0">
                      <a:pos x="24" y="113"/>
                    </a:cxn>
                    <a:cxn ang="0">
                      <a:pos x="27" y="86"/>
                    </a:cxn>
                    <a:cxn ang="0">
                      <a:pos x="19" y="67"/>
                    </a:cxn>
                    <a:cxn ang="0">
                      <a:pos x="7" y="43"/>
                    </a:cxn>
                    <a:cxn ang="0">
                      <a:pos x="3" y="28"/>
                    </a:cxn>
                    <a:cxn ang="0">
                      <a:pos x="4" y="19"/>
                    </a:cxn>
                    <a:cxn ang="0">
                      <a:pos x="4" y="19"/>
                    </a:cxn>
                    <a:cxn ang="0">
                      <a:pos x="2" y="12"/>
                    </a:cxn>
                    <a:cxn ang="0">
                      <a:pos x="3" y="0"/>
                    </a:cxn>
                    <a:cxn ang="0">
                      <a:pos x="28" y="15"/>
                    </a:cxn>
                    <a:cxn ang="0">
                      <a:pos x="35" y="15"/>
                    </a:cxn>
                    <a:cxn ang="0">
                      <a:pos x="42" y="10"/>
                    </a:cxn>
                    <a:cxn ang="0">
                      <a:pos x="55" y="2"/>
                    </a:cxn>
                    <a:cxn ang="0">
                      <a:pos x="61" y="4"/>
                    </a:cxn>
                    <a:cxn ang="0">
                      <a:pos x="68" y="24"/>
                    </a:cxn>
                    <a:cxn ang="0">
                      <a:pos x="73" y="27"/>
                    </a:cxn>
                    <a:cxn ang="0">
                      <a:pos x="93" y="45"/>
                    </a:cxn>
                    <a:cxn ang="0">
                      <a:pos x="139" y="54"/>
                    </a:cxn>
                    <a:cxn ang="0">
                      <a:pos x="150" y="45"/>
                    </a:cxn>
                    <a:cxn ang="0">
                      <a:pos x="151" y="44"/>
                    </a:cxn>
                    <a:cxn ang="0">
                      <a:pos x="164" y="34"/>
                    </a:cxn>
                    <a:cxn ang="0">
                      <a:pos x="186" y="26"/>
                    </a:cxn>
                    <a:cxn ang="0">
                      <a:pos x="203" y="31"/>
                    </a:cxn>
                    <a:cxn ang="0">
                      <a:pos x="226" y="46"/>
                    </a:cxn>
                    <a:cxn ang="0">
                      <a:pos x="244" y="58"/>
                    </a:cxn>
                    <a:cxn ang="0">
                      <a:pos x="254" y="74"/>
                    </a:cxn>
                    <a:cxn ang="0">
                      <a:pos x="259" y="82"/>
                    </a:cxn>
                    <a:cxn ang="0">
                      <a:pos x="252" y="98"/>
                    </a:cxn>
                    <a:cxn ang="0">
                      <a:pos x="247" y="128"/>
                    </a:cxn>
                    <a:cxn ang="0">
                      <a:pos x="248" y="144"/>
                    </a:cxn>
                    <a:cxn ang="0">
                      <a:pos x="259" y="154"/>
                    </a:cxn>
                    <a:cxn ang="0">
                      <a:pos x="255" y="181"/>
                    </a:cxn>
                    <a:cxn ang="0">
                      <a:pos x="262" y="189"/>
                    </a:cxn>
                    <a:cxn ang="0">
                      <a:pos x="272" y="204"/>
                    </a:cxn>
                    <a:cxn ang="0">
                      <a:pos x="287" y="230"/>
                    </a:cxn>
                  </a:cxnLst>
                  <a:rect l="0" t="0" r="r" b="b"/>
                  <a:pathLst>
                    <a:path w="289" h="258">
                      <a:moveTo>
                        <a:pt x="287" y="230"/>
                      </a:moveTo>
                      <a:cubicBezTo>
                        <a:pt x="287" y="230"/>
                        <a:pt x="285" y="232"/>
                        <a:pt x="284" y="233"/>
                      </a:cubicBezTo>
                      <a:cubicBezTo>
                        <a:pt x="283" y="234"/>
                        <a:pt x="281" y="235"/>
                        <a:pt x="280" y="235"/>
                      </a:cubicBezTo>
                      <a:cubicBezTo>
                        <a:pt x="277" y="236"/>
                        <a:pt x="275" y="237"/>
                        <a:pt x="273" y="238"/>
                      </a:cubicBezTo>
                      <a:cubicBezTo>
                        <a:pt x="269" y="240"/>
                        <a:pt x="268" y="245"/>
                        <a:pt x="266" y="248"/>
                      </a:cubicBezTo>
                      <a:cubicBezTo>
                        <a:pt x="265" y="252"/>
                        <a:pt x="263" y="255"/>
                        <a:pt x="261" y="258"/>
                      </a:cubicBezTo>
                      <a:cubicBezTo>
                        <a:pt x="260" y="258"/>
                        <a:pt x="259" y="258"/>
                        <a:pt x="258" y="258"/>
                      </a:cubicBezTo>
                      <a:cubicBezTo>
                        <a:pt x="242" y="255"/>
                        <a:pt x="226" y="257"/>
                        <a:pt x="211" y="253"/>
                      </a:cubicBezTo>
                      <a:cubicBezTo>
                        <a:pt x="209" y="252"/>
                        <a:pt x="206" y="252"/>
                        <a:pt x="205" y="251"/>
                      </a:cubicBezTo>
                      <a:cubicBezTo>
                        <a:pt x="203" y="251"/>
                        <a:pt x="202" y="249"/>
                        <a:pt x="201" y="248"/>
                      </a:cubicBezTo>
                      <a:cubicBezTo>
                        <a:pt x="198" y="245"/>
                        <a:pt x="196" y="243"/>
                        <a:pt x="194" y="240"/>
                      </a:cubicBezTo>
                      <a:cubicBezTo>
                        <a:pt x="191" y="234"/>
                        <a:pt x="187" y="226"/>
                        <a:pt x="180" y="227"/>
                      </a:cubicBezTo>
                      <a:cubicBezTo>
                        <a:pt x="173" y="227"/>
                        <a:pt x="169" y="232"/>
                        <a:pt x="163" y="233"/>
                      </a:cubicBezTo>
                      <a:cubicBezTo>
                        <a:pt x="156" y="234"/>
                        <a:pt x="149" y="232"/>
                        <a:pt x="142" y="230"/>
                      </a:cubicBezTo>
                      <a:cubicBezTo>
                        <a:pt x="139" y="230"/>
                        <a:pt x="135" y="229"/>
                        <a:pt x="132" y="227"/>
                      </a:cubicBezTo>
                      <a:cubicBezTo>
                        <a:pt x="129" y="225"/>
                        <a:pt x="127" y="220"/>
                        <a:pt x="124" y="218"/>
                      </a:cubicBezTo>
                      <a:cubicBezTo>
                        <a:pt x="118" y="214"/>
                        <a:pt x="110" y="211"/>
                        <a:pt x="105" y="206"/>
                      </a:cubicBezTo>
                      <a:cubicBezTo>
                        <a:pt x="99" y="200"/>
                        <a:pt x="94" y="192"/>
                        <a:pt x="91" y="185"/>
                      </a:cubicBezTo>
                      <a:cubicBezTo>
                        <a:pt x="88" y="179"/>
                        <a:pt x="85" y="169"/>
                        <a:pt x="78" y="168"/>
                      </a:cubicBezTo>
                      <a:cubicBezTo>
                        <a:pt x="73" y="168"/>
                        <a:pt x="69" y="171"/>
                        <a:pt x="66" y="175"/>
                      </a:cubicBezTo>
                      <a:cubicBezTo>
                        <a:pt x="66" y="173"/>
                        <a:pt x="65" y="170"/>
                        <a:pt x="65" y="169"/>
                      </a:cubicBezTo>
                      <a:cubicBezTo>
                        <a:pt x="63" y="164"/>
                        <a:pt x="61" y="159"/>
                        <a:pt x="58" y="155"/>
                      </a:cubicBezTo>
                      <a:cubicBezTo>
                        <a:pt x="55" y="150"/>
                        <a:pt x="50" y="146"/>
                        <a:pt x="47" y="143"/>
                      </a:cubicBezTo>
                      <a:cubicBezTo>
                        <a:pt x="43" y="140"/>
                        <a:pt x="40" y="136"/>
                        <a:pt x="36" y="133"/>
                      </a:cubicBezTo>
                      <a:cubicBezTo>
                        <a:pt x="35" y="132"/>
                        <a:pt x="33" y="132"/>
                        <a:pt x="32" y="131"/>
                      </a:cubicBezTo>
                      <a:cubicBezTo>
                        <a:pt x="30" y="129"/>
                        <a:pt x="31" y="127"/>
                        <a:pt x="30" y="125"/>
                      </a:cubicBezTo>
                      <a:cubicBezTo>
                        <a:pt x="29" y="123"/>
                        <a:pt x="28" y="122"/>
                        <a:pt x="28" y="120"/>
                      </a:cubicBezTo>
                      <a:cubicBezTo>
                        <a:pt x="26" y="118"/>
                        <a:pt x="25" y="115"/>
                        <a:pt x="24" y="113"/>
                      </a:cubicBezTo>
                      <a:cubicBezTo>
                        <a:pt x="23" y="112"/>
                        <a:pt x="20" y="110"/>
                        <a:pt x="20" y="108"/>
                      </a:cubicBezTo>
                      <a:cubicBezTo>
                        <a:pt x="17" y="100"/>
                        <a:pt x="25" y="92"/>
                        <a:pt x="27" y="86"/>
                      </a:cubicBezTo>
                      <a:cubicBezTo>
                        <a:pt x="28" y="82"/>
                        <a:pt x="28" y="79"/>
                        <a:pt x="27" y="75"/>
                      </a:cubicBezTo>
                      <a:cubicBezTo>
                        <a:pt x="27" y="69"/>
                        <a:pt x="23" y="70"/>
                        <a:pt x="19" y="67"/>
                      </a:cubicBezTo>
                      <a:cubicBezTo>
                        <a:pt x="12" y="63"/>
                        <a:pt x="10" y="54"/>
                        <a:pt x="8" y="47"/>
                      </a:cubicBezTo>
                      <a:cubicBezTo>
                        <a:pt x="7" y="45"/>
                        <a:pt x="7" y="44"/>
                        <a:pt x="7" y="43"/>
                      </a:cubicBezTo>
                      <a:cubicBezTo>
                        <a:pt x="6" y="40"/>
                        <a:pt x="3" y="38"/>
                        <a:pt x="2" y="35"/>
                      </a:cubicBezTo>
                      <a:cubicBezTo>
                        <a:pt x="2" y="33"/>
                        <a:pt x="3" y="30"/>
                        <a:pt x="3" y="28"/>
                      </a:cubicBezTo>
                      <a:cubicBezTo>
                        <a:pt x="2" y="25"/>
                        <a:pt x="2" y="21"/>
                        <a:pt x="4" y="19"/>
                      </a:cubicBezTo>
                      <a:cubicBezTo>
                        <a:pt x="4" y="19"/>
                        <a:pt x="4" y="19"/>
                        <a:pt x="4" y="19"/>
                      </a:cubicBezTo>
                      <a:cubicBezTo>
                        <a:pt x="4" y="19"/>
                        <a:pt x="4" y="19"/>
                        <a:pt x="4" y="19"/>
                      </a:cubicBezTo>
                      <a:cubicBezTo>
                        <a:pt x="4" y="19"/>
                        <a:pt x="4" y="19"/>
                        <a:pt x="4" y="19"/>
                      </a:cubicBezTo>
                      <a:cubicBezTo>
                        <a:pt x="4" y="19"/>
                        <a:pt x="4" y="19"/>
                        <a:pt x="4" y="19"/>
                      </a:cubicBezTo>
                      <a:cubicBezTo>
                        <a:pt x="5" y="17"/>
                        <a:pt x="4" y="14"/>
                        <a:pt x="2" y="12"/>
                      </a:cubicBezTo>
                      <a:cubicBezTo>
                        <a:pt x="0" y="11"/>
                        <a:pt x="4" y="9"/>
                        <a:pt x="2" y="6"/>
                      </a:cubicBezTo>
                      <a:cubicBezTo>
                        <a:pt x="1" y="4"/>
                        <a:pt x="3" y="2"/>
                        <a:pt x="3" y="0"/>
                      </a:cubicBezTo>
                      <a:cubicBezTo>
                        <a:pt x="9" y="6"/>
                        <a:pt x="14" y="11"/>
                        <a:pt x="20" y="14"/>
                      </a:cubicBezTo>
                      <a:cubicBezTo>
                        <a:pt x="23" y="15"/>
                        <a:pt x="25" y="15"/>
                        <a:pt x="28" y="15"/>
                      </a:cubicBezTo>
                      <a:cubicBezTo>
                        <a:pt x="30" y="16"/>
                        <a:pt x="32" y="16"/>
                        <a:pt x="33" y="15"/>
                      </a:cubicBezTo>
                      <a:cubicBezTo>
                        <a:pt x="34" y="15"/>
                        <a:pt x="35" y="15"/>
                        <a:pt x="35" y="15"/>
                      </a:cubicBezTo>
                      <a:cubicBezTo>
                        <a:pt x="35" y="12"/>
                        <a:pt x="39" y="11"/>
                        <a:pt x="41" y="10"/>
                      </a:cubicBezTo>
                      <a:cubicBezTo>
                        <a:pt x="42" y="10"/>
                        <a:pt x="42" y="10"/>
                        <a:pt x="42" y="10"/>
                      </a:cubicBezTo>
                      <a:cubicBezTo>
                        <a:pt x="45" y="8"/>
                        <a:pt x="46" y="6"/>
                        <a:pt x="48" y="4"/>
                      </a:cubicBezTo>
                      <a:cubicBezTo>
                        <a:pt x="50" y="1"/>
                        <a:pt x="52" y="2"/>
                        <a:pt x="55" y="2"/>
                      </a:cubicBezTo>
                      <a:cubicBezTo>
                        <a:pt x="57" y="1"/>
                        <a:pt x="57" y="0"/>
                        <a:pt x="59" y="1"/>
                      </a:cubicBezTo>
                      <a:cubicBezTo>
                        <a:pt x="60" y="1"/>
                        <a:pt x="61" y="3"/>
                        <a:pt x="61" y="4"/>
                      </a:cubicBezTo>
                      <a:cubicBezTo>
                        <a:pt x="65" y="9"/>
                        <a:pt x="62" y="16"/>
                        <a:pt x="65" y="21"/>
                      </a:cubicBezTo>
                      <a:cubicBezTo>
                        <a:pt x="66" y="22"/>
                        <a:pt x="67" y="24"/>
                        <a:pt x="68" y="24"/>
                      </a:cubicBezTo>
                      <a:cubicBezTo>
                        <a:pt x="70" y="27"/>
                        <a:pt x="71" y="26"/>
                        <a:pt x="73" y="27"/>
                      </a:cubicBezTo>
                      <a:cubicBezTo>
                        <a:pt x="73" y="27"/>
                        <a:pt x="73" y="27"/>
                        <a:pt x="73" y="27"/>
                      </a:cubicBezTo>
                      <a:cubicBezTo>
                        <a:pt x="73" y="32"/>
                        <a:pt x="74" y="37"/>
                        <a:pt x="75" y="38"/>
                      </a:cubicBezTo>
                      <a:cubicBezTo>
                        <a:pt x="80" y="42"/>
                        <a:pt x="88" y="41"/>
                        <a:pt x="93" y="45"/>
                      </a:cubicBezTo>
                      <a:cubicBezTo>
                        <a:pt x="98" y="48"/>
                        <a:pt x="104" y="52"/>
                        <a:pt x="110" y="54"/>
                      </a:cubicBezTo>
                      <a:cubicBezTo>
                        <a:pt x="120" y="57"/>
                        <a:pt x="129" y="53"/>
                        <a:pt x="139" y="54"/>
                      </a:cubicBezTo>
                      <a:cubicBezTo>
                        <a:pt x="142" y="54"/>
                        <a:pt x="146" y="55"/>
                        <a:pt x="149" y="54"/>
                      </a:cubicBezTo>
                      <a:cubicBezTo>
                        <a:pt x="150" y="52"/>
                        <a:pt x="150" y="49"/>
                        <a:pt x="150" y="45"/>
                      </a:cubicBezTo>
                      <a:cubicBezTo>
                        <a:pt x="150" y="45"/>
                        <a:pt x="150" y="45"/>
                        <a:pt x="150" y="45"/>
                      </a:cubicBezTo>
                      <a:cubicBezTo>
                        <a:pt x="150" y="45"/>
                        <a:pt x="150" y="44"/>
                        <a:pt x="151" y="44"/>
                      </a:cubicBezTo>
                      <a:cubicBezTo>
                        <a:pt x="153" y="43"/>
                        <a:pt x="158" y="39"/>
                        <a:pt x="159" y="37"/>
                      </a:cubicBezTo>
                      <a:cubicBezTo>
                        <a:pt x="160" y="37"/>
                        <a:pt x="162" y="35"/>
                        <a:pt x="164" y="34"/>
                      </a:cubicBezTo>
                      <a:cubicBezTo>
                        <a:pt x="167" y="33"/>
                        <a:pt x="169" y="31"/>
                        <a:pt x="172" y="30"/>
                      </a:cubicBezTo>
                      <a:cubicBezTo>
                        <a:pt x="177" y="28"/>
                        <a:pt x="181" y="26"/>
                        <a:pt x="186" y="26"/>
                      </a:cubicBezTo>
                      <a:cubicBezTo>
                        <a:pt x="189" y="27"/>
                        <a:pt x="191" y="28"/>
                        <a:pt x="193" y="28"/>
                      </a:cubicBezTo>
                      <a:cubicBezTo>
                        <a:pt x="197" y="29"/>
                        <a:pt x="200" y="29"/>
                        <a:pt x="203" y="31"/>
                      </a:cubicBezTo>
                      <a:cubicBezTo>
                        <a:pt x="208" y="34"/>
                        <a:pt x="214" y="38"/>
                        <a:pt x="218" y="41"/>
                      </a:cubicBezTo>
                      <a:cubicBezTo>
                        <a:pt x="221" y="42"/>
                        <a:pt x="223" y="44"/>
                        <a:pt x="226" y="46"/>
                      </a:cubicBezTo>
                      <a:cubicBezTo>
                        <a:pt x="229" y="48"/>
                        <a:pt x="232" y="51"/>
                        <a:pt x="236" y="53"/>
                      </a:cubicBezTo>
                      <a:cubicBezTo>
                        <a:pt x="239" y="54"/>
                        <a:pt x="242" y="55"/>
                        <a:pt x="244" y="58"/>
                      </a:cubicBezTo>
                      <a:cubicBezTo>
                        <a:pt x="246" y="60"/>
                        <a:pt x="248" y="63"/>
                        <a:pt x="249" y="66"/>
                      </a:cubicBezTo>
                      <a:cubicBezTo>
                        <a:pt x="251" y="68"/>
                        <a:pt x="252" y="71"/>
                        <a:pt x="254" y="74"/>
                      </a:cubicBezTo>
                      <a:cubicBezTo>
                        <a:pt x="256" y="76"/>
                        <a:pt x="259" y="78"/>
                        <a:pt x="259" y="81"/>
                      </a:cubicBezTo>
                      <a:cubicBezTo>
                        <a:pt x="259" y="81"/>
                        <a:pt x="259" y="82"/>
                        <a:pt x="259" y="82"/>
                      </a:cubicBezTo>
                      <a:cubicBezTo>
                        <a:pt x="258" y="85"/>
                        <a:pt x="256" y="88"/>
                        <a:pt x="255" y="90"/>
                      </a:cubicBezTo>
                      <a:cubicBezTo>
                        <a:pt x="254" y="93"/>
                        <a:pt x="253" y="95"/>
                        <a:pt x="252" y="98"/>
                      </a:cubicBezTo>
                      <a:cubicBezTo>
                        <a:pt x="251" y="103"/>
                        <a:pt x="251" y="108"/>
                        <a:pt x="250" y="114"/>
                      </a:cubicBezTo>
                      <a:cubicBezTo>
                        <a:pt x="250" y="119"/>
                        <a:pt x="247" y="123"/>
                        <a:pt x="247" y="128"/>
                      </a:cubicBezTo>
                      <a:cubicBezTo>
                        <a:pt x="246" y="130"/>
                        <a:pt x="246" y="133"/>
                        <a:pt x="246" y="135"/>
                      </a:cubicBezTo>
                      <a:cubicBezTo>
                        <a:pt x="246" y="138"/>
                        <a:pt x="248" y="141"/>
                        <a:pt x="248" y="144"/>
                      </a:cubicBezTo>
                      <a:cubicBezTo>
                        <a:pt x="249" y="146"/>
                        <a:pt x="250" y="148"/>
                        <a:pt x="251" y="150"/>
                      </a:cubicBezTo>
                      <a:cubicBezTo>
                        <a:pt x="254" y="154"/>
                        <a:pt x="255" y="152"/>
                        <a:pt x="259" y="154"/>
                      </a:cubicBezTo>
                      <a:cubicBezTo>
                        <a:pt x="265" y="155"/>
                        <a:pt x="262" y="166"/>
                        <a:pt x="259" y="169"/>
                      </a:cubicBezTo>
                      <a:cubicBezTo>
                        <a:pt x="256" y="172"/>
                        <a:pt x="250" y="178"/>
                        <a:pt x="255" y="181"/>
                      </a:cubicBezTo>
                      <a:cubicBezTo>
                        <a:pt x="257" y="183"/>
                        <a:pt x="260" y="184"/>
                        <a:pt x="261" y="186"/>
                      </a:cubicBezTo>
                      <a:cubicBezTo>
                        <a:pt x="262" y="187"/>
                        <a:pt x="263" y="188"/>
                        <a:pt x="262" y="189"/>
                      </a:cubicBezTo>
                      <a:cubicBezTo>
                        <a:pt x="262" y="190"/>
                        <a:pt x="260" y="191"/>
                        <a:pt x="260" y="192"/>
                      </a:cubicBezTo>
                      <a:cubicBezTo>
                        <a:pt x="256" y="200"/>
                        <a:pt x="267" y="202"/>
                        <a:pt x="272" y="204"/>
                      </a:cubicBezTo>
                      <a:cubicBezTo>
                        <a:pt x="280" y="206"/>
                        <a:pt x="283" y="213"/>
                        <a:pt x="286" y="221"/>
                      </a:cubicBezTo>
                      <a:cubicBezTo>
                        <a:pt x="287" y="224"/>
                        <a:pt x="289" y="226"/>
                        <a:pt x="287" y="23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0" name="Freeform 292"/>
                <p:cNvSpPr/>
                <p:nvPr/>
              </p:nvSpPr>
              <p:spPr bwMode="auto">
                <a:xfrm>
                  <a:off x="3243257" y="2792410"/>
                  <a:ext cx="401637" cy="388937"/>
                </a:xfrm>
                <a:custGeom>
                  <a:avLst/>
                  <a:gdLst/>
                  <a:ahLst/>
                  <a:cxnLst>
                    <a:cxn ang="0">
                      <a:pos x="153" y="129"/>
                    </a:cxn>
                    <a:cxn ang="0">
                      <a:pos x="153" y="129"/>
                    </a:cxn>
                    <a:cxn ang="0">
                      <a:pos x="149" y="135"/>
                    </a:cxn>
                    <a:cxn ang="0">
                      <a:pos x="149" y="135"/>
                    </a:cxn>
                    <a:cxn ang="0">
                      <a:pos x="138" y="137"/>
                    </a:cxn>
                    <a:cxn ang="0">
                      <a:pos x="129" y="148"/>
                    </a:cxn>
                    <a:cxn ang="0">
                      <a:pos x="95" y="143"/>
                    </a:cxn>
                    <a:cxn ang="0">
                      <a:pos x="78" y="137"/>
                    </a:cxn>
                    <a:cxn ang="0">
                      <a:pos x="61" y="122"/>
                    </a:cxn>
                    <a:cxn ang="0">
                      <a:pos x="49" y="108"/>
                    </a:cxn>
                    <a:cxn ang="0">
                      <a:pos x="32" y="100"/>
                    </a:cxn>
                    <a:cxn ang="0">
                      <a:pos x="13" y="88"/>
                    </a:cxn>
                    <a:cxn ang="0">
                      <a:pos x="8" y="85"/>
                    </a:cxn>
                    <a:cxn ang="0">
                      <a:pos x="0" y="78"/>
                    </a:cxn>
                    <a:cxn ang="0">
                      <a:pos x="7" y="74"/>
                    </a:cxn>
                    <a:cxn ang="0">
                      <a:pos x="23" y="63"/>
                    </a:cxn>
                    <a:cxn ang="0">
                      <a:pos x="45" y="39"/>
                    </a:cxn>
                    <a:cxn ang="0">
                      <a:pos x="46" y="24"/>
                    </a:cxn>
                    <a:cxn ang="0">
                      <a:pos x="47" y="16"/>
                    </a:cxn>
                    <a:cxn ang="0">
                      <a:pos x="53" y="12"/>
                    </a:cxn>
                    <a:cxn ang="0">
                      <a:pos x="60" y="4"/>
                    </a:cxn>
                    <a:cxn ang="0">
                      <a:pos x="62" y="1"/>
                    </a:cxn>
                    <a:cxn ang="0">
                      <a:pos x="68" y="1"/>
                    </a:cxn>
                    <a:cxn ang="0">
                      <a:pos x="95" y="1"/>
                    </a:cxn>
                    <a:cxn ang="0">
                      <a:pos x="106" y="21"/>
                    </a:cxn>
                    <a:cxn ang="0">
                      <a:pos x="114" y="29"/>
                    </a:cxn>
                    <a:cxn ang="0">
                      <a:pos x="114" y="40"/>
                    </a:cxn>
                    <a:cxn ang="0">
                      <a:pos x="107" y="62"/>
                    </a:cxn>
                    <a:cxn ang="0">
                      <a:pos x="111" y="67"/>
                    </a:cxn>
                    <a:cxn ang="0">
                      <a:pos x="115" y="74"/>
                    </a:cxn>
                    <a:cxn ang="0">
                      <a:pos x="117" y="79"/>
                    </a:cxn>
                    <a:cxn ang="0">
                      <a:pos x="119" y="85"/>
                    </a:cxn>
                    <a:cxn ang="0">
                      <a:pos x="123" y="87"/>
                    </a:cxn>
                    <a:cxn ang="0">
                      <a:pos x="134" y="97"/>
                    </a:cxn>
                    <a:cxn ang="0">
                      <a:pos x="145" y="109"/>
                    </a:cxn>
                    <a:cxn ang="0">
                      <a:pos x="152" y="123"/>
                    </a:cxn>
                    <a:cxn ang="0">
                      <a:pos x="153" y="129"/>
                    </a:cxn>
                  </a:cxnLst>
                  <a:rect l="0" t="0" r="r" b="b"/>
                  <a:pathLst>
                    <a:path w="153" h="148">
                      <a:moveTo>
                        <a:pt x="153" y="129"/>
                      </a:moveTo>
                      <a:cubicBezTo>
                        <a:pt x="153" y="129"/>
                        <a:pt x="153" y="129"/>
                        <a:pt x="153" y="129"/>
                      </a:cubicBezTo>
                      <a:cubicBezTo>
                        <a:pt x="152" y="131"/>
                        <a:pt x="151" y="133"/>
                        <a:pt x="149" y="135"/>
                      </a:cubicBezTo>
                      <a:cubicBezTo>
                        <a:pt x="149" y="135"/>
                        <a:pt x="149" y="135"/>
                        <a:pt x="149" y="135"/>
                      </a:cubicBezTo>
                      <a:cubicBezTo>
                        <a:pt x="145" y="134"/>
                        <a:pt x="141" y="134"/>
                        <a:pt x="138" y="137"/>
                      </a:cubicBezTo>
                      <a:cubicBezTo>
                        <a:pt x="134" y="139"/>
                        <a:pt x="131" y="143"/>
                        <a:pt x="129" y="148"/>
                      </a:cubicBezTo>
                      <a:cubicBezTo>
                        <a:pt x="118" y="147"/>
                        <a:pt x="106" y="146"/>
                        <a:pt x="95" y="143"/>
                      </a:cubicBezTo>
                      <a:cubicBezTo>
                        <a:pt x="90" y="141"/>
                        <a:pt x="83" y="139"/>
                        <a:pt x="78" y="137"/>
                      </a:cubicBezTo>
                      <a:cubicBezTo>
                        <a:pt x="71" y="133"/>
                        <a:pt x="65" y="127"/>
                        <a:pt x="61" y="122"/>
                      </a:cubicBezTo>
                      <a:cubicBezTo>
                        <a:pt x="57" y="117"/>
                        <a:pt x="53" y="113"/>
                        <a:pt x="49" y="108"/>
                      </a:cubicBezTo>
                      <a:cubicBezTo>
                        <a:pt x="45" y="103"/>
                        <a:pt x="38" y="102"/>
                        <a:pt x="32" y="100"/>
                      </a:cubicBezTo>
                      <a:cubicBezTo>
                        <a:pt x="24" y="98"/>
                        <a:pt x="18" y="93"/>
                        <a:pt x="13" y="88"/>
                      </a:cubicBezTo>
                      <a:cubicBezTo>
                        <a:pt x="11" y="87"/>
                        <a:pt x="10" y="86"/>
                        <a:pt x="8" y="85"/>
                      </a:cubicBezTo>
                      <a:cubicBezTo>
                        <a:pt x="6" y="82"/>
                        <a:pt x="3" y="80"/>
                        <a:pt x="0" y="78"/>
                      </a:cubicBezTo>
                      <a:cubicBezTo>
                        <a:pt x="2" y="77"/>
                        <a:pt x="4" y="75"/>
                        <a:pt x="7" y="74"/>
                      </a:cubicBezTo>
                      <a:cubicBezTo>
                        <a:pt x="12" y="71"/>
                        <a:pt x="18" y="67"/>
                        <a:pt x="23" y="63"/>
                      </a:cubicBezTo>
                      <a:cubicBezTo>
                        <a:pt x="32" y="58"/>
                        <a:pt x="45" y="51"/>
                        <a:pt x="45" y="39"/>
                      </a:cubicBezTo>
                      <a:cubicBezTo>
                        <a:pt x="45" y="34"/>
                        <a:pt x="46" y="29"/>
                        <a:pt x="46" y="24"/>
                      </a:cubicBezTo>
                      <a:cubicBezTo>
                        <a:pt x="46" y="21"/>
                        <a:pt x="45" y="18"/>
                        <a:pt x="47" y="16"/>
                      </a:cubicBezTo>
                      <a:cubicBezTo>
                        <a:pt x="49" y="14"/>
                        <a:pt x="51" y="13"/>
                        <a:pt x="53" y="12"/>
                      </a:cubicBezTo>
                      <a:cubicBezTo>
                        <a:pt x="56" y="10"/>
                        <a:pt x="58" y="7"/>
                        <a:pt x="60" y="4"/>
                      </a:cubicBezTo>
                      <a:cubicBezTo>
                        <a:pt x="61" y="3"/>
                        <a:pt x="62" y="3"/>
                        <a:pt x="62" y="1"/>
                      </a:cubicBezTo>
                      <a:cubicBezTo>
                        <a:pt x="64" y="2"/>
                        <a:pt x="66" y="2"/>
                        <a:pt x="68" y="1"/>
                      </a:cubicBezTo>
                      <a:cubicBezTo>
                        <a:pt x="76" y="0"/>
                        <a:pt x="85" y="0"/>
                        <a:pt x="95" y="1"/>
                      </a:cubicBezTo>
                      <a:cubicBezTo>
                        <a:pt x="97" y="8"/>
                        <a:pt x="99" y="17"/>
                        <a:pt x="106" y="21"/>
                      </a:cubicBezTo>
                      <a:cubicBezTo>
                        <a:pt x="110" y="24"/>
                        <a:pt x="114" y="23"/>
                        <a:pt x="114" y="29"/>
                      </a:cubicBezTo>
                      <a:cubicBezTo>
                        <a:pt x="115" y="33"/>
                        <a:pt x="115" y="36"/>
                        <a:pt x="114" y="40"/>
                      </a:cubicBezTo>
                      <a:cubicBezTo>
                        <a:pt x="112" y="46"/>
                        <a:pt x="104" y="54"/>
                        <a:pt x="107" y="62"/>
                      </a:cubicBezTo>
                      <a:cubicBezTo>
                        <a:pt x="107" y="64"/>
                        <a:pt x="110" y="66"/>
                        <a:pt x="111" y="67"/>
                      </a:cubicBezTo>
                      <a:cubicBezTo>
                        <a:pt x="112" y="69"/>
                        <a:pt x="113" y="72"/>
                        <a:pt x="115" y="74"/>
                      </a:cubicBezTo>
                      <a:cubicBezTo>
                        <a:pt x="115" y="76"/>
                        <a:pt x="116" y="77"/>
                        <a:pt x="117" y="79"/>
                      </a:cubicBezTo>
                      <a:cubicBezTo>
                        <a:pt x="118" y="81"/>
                        <a:pt x="117" y="83"/>
                        <a:pt x="119" y="85"/>
                      </a:cubicBezTo>
                      <a:cubicBezTo>
                        <a:pt x="120" y="86"/>
                        <a:pt x="122" y="86"/>
                        <a:pt x="123" y="87"/>
                      </a:cubicBezTo>
                      <a:cubicBezTo>
                        <a:pt x="127" y="90"/>
                        <a:pt x="130" y="94"/>
                        <a:pt x="134" y="97"/>
                      </a:cubicBezTo>
                      <a:cubicBezTo>
                        <a:pt x="137" y="100"/>
                        <a:pt x="142" y="104"/>
                        <a:pt x="145" y="109"/>
                      </a:cubicBezTo>
                      <a:cubicBezTo>
                        <a:pt x="148" y="113"/>
                        <a:pt x="150" y="118"/>
                        <a:pt x="152" y="123"/>
                      </a:cubicBezTo>
                      <a:cubicBezTo>
                        <a:pt x="152" y="124"/>
                        <a:pt x="153" y="127"/>
                        <a:pt x="153" y="1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1" name="Freeform 293"/>
                <p:cNvSpPr/>
                <p:nvPr/>
              </p:nvSpPr>
              <p:spPr bwMode="auto">
                <a:xfrm>
                  <a:off x="3730619" y="3297235"/>
                  <a:ext cx="42862" cy="79375"/>
                </a:xfrm>
                <a:custGeom>
                  <a:avLst/>
                  <a:gdLst/>
                  <a:ahLst/>
                  <a:cxnLst>
                    <a:cxn ang="0">
                      <a:pos x="14" y="23"/>
                    </a:cxn>
                    <a:cxn ang="0">
                      <a:pos x="10" y="30"/>
                    </a:cxn>
                    <a:cxn ang="0">
                      <a:pos x="6" y="29"/>
                    </a:cxn>
                    <a:cxn ang="0">
                      <a:pos x="3" y="28"/>
                    </a:cxn>
                    <a:cxn ang="0">
                      <a:pos x="1" y="21"/>
                    </a:cxn>
                    <a:cxn ang="0">
                      <a:pos x="0" y="20"/>
                    </a:cxn>
                    <a:cxn ang="0">
                      <a:pos x="0" y="20"/>
                    </a:cxn>
                    <a:cxn ang="0">
                      <a:pos x="4" y="9"/>
                    </a:cxn>
                    <a:cxn ang="0">
                      <a:pos x="14" y="10"/>
                    </a:cxn>
                    <a:cxn ang="0">
                      <a:pos x="14" y="23"/>
                    </a:cxn>
                  </a:cxnLst>
                  <a:rect l="0" t="0" r="r" b="b"/>
                  <a:pathLst>
                    <a:path w="16" h="30">
                      <a:moveTo>
                        <a:pt x="14" y="23"/>
                      </a:moveTo>
                      <a:cubicBezTo>
                        <a:pt x="14" y="26"/>
                        <a:pt x="10" y="28"/>
                        <a:pt x="10" y="30"/>
                      </a:cubicBezTo>
                      <a:cubicBezTo>
                        <a:pt x="8" y="30"/>
                        <a:pt x="7" y="29"/>
                        <a:pt x="6" y="29"/>
                      </a:cubicBezTo>
                      <a:cubicBezTo>
                        <a:pt x="5" y="29"/>
                        <a:pt x="4" y="29"/>
                        <a:pt x="3" y="28"/>
                      </a:cubicBezTo>
                      <a:cubicBezTo>
                        <a:pt x="2" y="26"/>
                        <a:pt x="2" y="24"/>
                        <a:pt x="1" y="21"/>
                      </a:cubicBezTo>
                      <a:cubicBezTo>
                        <a:pt x="1" y="21"/>
                        <a:pt x="1" y="20"/>
                        <a:pt x="0" y="20"/>
                      </a:cubicBezTo>
                      <a:cubicBezTo>
                        <a:pt x="0" y="20"/>
                        <a:pt x="0" y="20"/>
                        <a:pt x="0" y="20"/>
                      </a:cubicBezTo>
                      <a:cubicBezTo>
                        <a:pt x="1" y="16"/>
                        <a:pt x="3" y="12"/>
                        <a:pt x="4" y="9"/>
                      </a:cubicBezTo>
                      <a:cubicBezTo>
                        <a:pt x="8" y="0"/>
                        <a:pt x="12" y="5"/>
                        <a:pt x="14" y="10"/>
                      </a:cubicBezTo>
                      <a:cubicBezTo>
                        <a:pt x="16" y="14"/>
                        <a:pt x="16" y="17"/>
                        <a:pt x="14"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2" name="Freeform 294"/>
                <p:cNvSpPr/>
                <p:nvPr/>
              </p:nvSpPr>
              <p:spPr bwMode="auto">
                <a:xfrm>
                  <a:off x="3738556" y="3292474"/>
                  <a:ext cx="220662" cy="173037"/>
                </a:xfrm>
                <a:custGeom>
                  <a:avLst/>
                  <a:gdLst/>
                  <a:ahLst/>
                  <a:cxnLst>
                    <a:cxn ang="0">
                      <a:pos x="84" y="31"/>
                    </a:cxn>
                    <a:cxn ang="0">
                      <a:pos x="83" y="32"/>
                    </a:cxn>
                    <a:cxn ang="0">
                      <a:pos x="79" y="32"/>
                    </a:cxn>
                    <a:cxn ang="0">
                      <a:pos x="74" y="29"/>
                    </a:cxn>
                    <a:cxn ang="0">
                      <a:pos x="70" y="30"/>
                    </a:cxn>
                    <a:cxn ang="0">
                      <a:pos x="69" y="35"/>
                    </a:cxn>
                    <a:cxn ang="0">
                      <a:pos x="71" y="39"/>
                    </a:cxn>
                    <a:cxn ang="0">
                      <a:pos x="69" y="44"/>
                    </a:cxn>
                    <a:cxn ang="0">
                      <a:pos x="61" y="60"/>
                    </a:cxn>
                    <a:cxn ang="0">
                      <a:pos x="58" y="66"/>
                    </a:cxn>
                    <a:cxn ang="0">
                      <a:pos x="58" y="66"/>
                    </a:cxn>
                    <a:cxn ang="0">
                      <a:pos x="28" y="63"/>
                    </a:cxn>
                    <a:cxn ang="0">
                      <a:pos x="21" y="61"/>
                    </a:cxn>
                    <a:cxn ang="0">
                      <a:pos x="13" y="59"/>
                    </a:cxn>
                    <a:cxn ang="0">
                      <a:pos x="11" y="52"/>
                    </a:cxn>
                    <a:cxn ang="0">
                      <a:pos x="6" y="44"/>
                    </a:cxn>
                    <a:cxn ang="0">
                      <a:pos x="0" y="31"/>
                    </a:cxn>
                    <a:cxn ang="0">
                      <a:pos x="0" y="30"/>
                    </a:cxn>
                    <a:cxn ang="0">
                      <a:pos x="3" y="31"/>
                    </a:cxn>
                    <a:cxn ang="0">
                      <a:pos x="7" y="32"/>
                    </a:cxn>
                    <a:cxn ang="0">
                      <a:pos x="8" y="35"/>
                    </a:cxn>
                    <a:cxn ang="0">
                      <a:pos x="19" y="36"/>
                    </a:cxn>
                    <a:cxn ang="0">
                      <a:pos x="30" y="36"/>
                    </a:cxn>
                    <a:cxn ang="0">
                      <a:pos x="51" y="28"/>
                    </a:cxn>
                    <a:cxn ang="0">
                      <a:pos x="69" y="12"/>
                    </a:cxn>
                    <a:cxn ang="0">
                      <a:pos x="77" y="2"/>
                    </a:cxn>
                    <a:cxn ang="0">
                      <a:pos x="82" y="8"/>
                    </a:cxn>
                    <a:cxn ang="0">
                      <a:pos x="84" y="28"/>
                    </a:cxn>
                    <a:cxn ang="0">
                      <a:pos x="84" y="31"/>
                    </a:cxn>
                  </a:cxnLst>
                  <a:rect l="0" t="0" r="r" b="b"/>
                  <a:pathLst>
                    <a:path w="84" h="66">
                      <a:moveTo>
                        <a:pt x="84" y="31"/>
                      </a:moveTo>
                      <a:cubicBezTo>
                        <a:pt x="83" y="31"/>
                        <a:pt x="83" y="31"/>
                        <a:pt x="83" y="32"/>
                      </a:cubicBezTo>
                      <a:cubicBezTo>
                        <a:pt x="82" y="32"/>
                        <a:pt x="80" y="32"/>
                        <a:pt x="79" y="32"/>
                      </a:cubicBezTo>
                      <a:cubicBezTo>
                        <a:pt x="77" y="31"/>
                        <a:pt x="76" y="29"/>
                        <a:pt x="74" y="29"/>
                      </a:cubicBezTo>
                      <a:cubicBezTo>
                        <a:pt x="73" y="29"/>
                        <a:pt x="71" y="29"/>
                        <a:pt x="70" y="30"/>
                      </a:cubicBezTo>
                      <a:cubicBezTo>
                        <a:pt x="70" y="31"/>
                        <a:pt x="69" y="35"/>
                        <a:pt x="69" y="35"/>
                      </a:cubicBezTo>
                      <a:cubicBezTo>
                        <a:pt x="69" y="37"/>
                        <a:pt x="71" y="38"/>
                        <a:pt x="71" y="39"/>
                      </a:cubicBezTo>
                      <a:cubicBezTo>
                        <a:pt x="72" y="42"/>
                        <a:pt x="71" y="43"/>
                        <a:pt x="69" y="44"/>
                      </a:cubicBezTo>
                      <a:cubicBezTo>
                        <a:pt x="66" y="49"/>
                        <a:pt x="64" y="55"/>
                        <a:pt x="61" y="60"/>
                      </a:cubicBezTo>
                      <a:cubicBezTo>
                        <a:pt x="60" y="62"/>
                        <a:pt x="59" y="64"/>
                        <a:pt x="58" y="66"/>
                      </a:cubicBezTo>
                      <a:cubicBezTo>
                        <a:pt x="58" y="66"/>
                        <a:pt x="58" y="66"/>
                        <a:pt x="58" y="66"/>
                      </a:cubicBezTo>
                      <a:cubicBezTo>
                        <a:pt x="48" y="66"/>
                        <a:pt x="38" y="64"/>
                        <a:pt x="28" y="63"/>
                      </a:cubicBezTo>
                      <a:cubicBezTo>
                        <a:pt x="25" y="63"/>
                        <a:pt x="23" y="62"/>
                        <a:pt x="21" y="61"/>
                      </a:cubicBezTo>
                      <a:cubicBezTo>
                        <a:pt x="19" y="61"/>
                        <a:pt x="15" y="60"/>
                        <a:pt x="13" y="59"/>
                      </a:cubicBezTo>
                      <a:cubicBezTo>
                        <a:pt x="11" y="58"/>
                        <a:pt x="11" y="54"/>
                        <a:pt x="11" y="52"/>
                      </a:cubicBezTo>
                      <a:cubicBezTo>
                        <a:pt x="10" y="49"/>
                        <a:pt x="8" y="47"/>
                        <a:pt x="6" y="44"/>
                      </a:cubicBezTo>
                      <a:cubicBezTo>
                        <a:pt x="5" y="40"/>
                        <a:pt x="1" y="36"/>
                        <a:pt x="0" y="31"/>
                      </a:cubicBezTo>
                      <a:cubicBezTo>
                        <a:pt x="0" y="31"/>
                        <a:pt x="0" y="31"/>
                        <a:pt x="0" y="30"/>
                      </a:cubicBezTo>
                      <a:cubicBezTo>
                        <a:pt x="1" y="31"/>
                        <a:pt x="2" y="31"/>
                        <a:pt x="3" y="31"/>
                      </a:cubicBezTo>
                      <a:cubicBezTo>
                        <a:pt x="4" y="31"/>
                        <a:pt x="5" y="32"/>
                        <a:pt x="7" y="32"/>
                      </a:cubicBezTo>
                      <a:cubicBezTo>
                        <a:pt x="6" y="33"/>
                        <a:pt x="7" y="34"/>
                        <a:pt x="8" y="35"/>
                      </a:cubicBezTo>
                      <a:cubicBezTo>
                        <a:pt x="10" y="37"/>
                        <a:pt x="16" y="36"/>
                        <a:pt x="19" y="36"/>
                      </a:cubicBezTo>
                      <a:cubicBezTo>
                        <a:pt x="23" y="36"/>
                        <a:pt x="26" y="36"/>
                        <a:pt x="30" y="36"/>
                      </a:cubicBezTo>
                      <a:cubicBezTo>
                        <a:pt x="38" y="35"/>
                        <a:pt x="44" y="32"/>
                        <a:pt x="51" y="28"/>
                      </a:cubicBezTo>
                      <a:cubicBezTo>
                        <a:pt x="57" y="24"/>
                        <a:pt x="65" y="18"/>
                        <a:pt x="69" y="12"/>
                      </a:cubicBezTo>
                      <a:cubicBezTo>
                        <a:pt x="72" y="9"/>
                        <a:pt x="73" y="4"/>
                        <a:pt x="77" y="2"/>
                      </a:cubicBezTo>
                      <a:cubicBezTo>
                        <a:pt x="81" y="0"/>
                        <a:pt x="81" y="4"/>
                        <a:pt x="82" y="8"/>
                      </a:cubicBezTo>
                      <a:cubicBezTo>
                        <a:pt x="83" y="14"/>
                        <a:pt x="84" y="21"/>
                        <a:pt x="84" y="28"/>
                      </a:cubicBezTo>
                      <a:cubicBezTo>
                        <a:pt x="84" y="29"/>
                        <a:pt x="84" y="30"/>
                        <a:pt x="84"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3" name="Freeform 295"/>
                <p:cNvSpPr/>
                <p:nvPr/>
              </p:nvSpPr>
              <p:spPr bwMode="auto">
                <a:xfrm>
                  <a:off x="3786181" y="3368674"/>
                  <a:ext cx="301625" cy="349250"/>
                </a:xfrm>
                <a:custGeom>
                  <a:avLst/>
                  <a:gdLst/>
                  <a:ahLst/>
                  <a:cxnLst>
                    <a:cxn ang="0">
                      <a:pos x="114" y="39"/>
                    </a:cxn>
                    <a:cxn ang="0">
                      <a:pos x="105" y="56"/>
                    </a:cxn>
                    <a:cxn ang="0">
                      <a:pos x="97" y="62"/>
                    </a:cxn>
                    <a:cxn ang="0">
                      <a:pos x="89" y="75"/>
                    </a:cxn>
                    <a:cxn ang="0">
                      <a:pos x="82" y="83"/>
                    </a:cxn>
                    <a:cxn ang="0">
                      <a:pos x="68" y="99"/>
                    </a:cxn>
                    <a:cxn ang="0">
                      <a:pos x="48" y="112"/>
                    </a:cxn>
                    <a:cxn ang="0">
                      <a:pos x="14" y="133"/>
                    </a:cxn>
                    <a:cxn ang="0">
                      <a:pos x="10" y="126"/>
                    </a:cxn>
                    <a:cxn ang="0">
                      <a:pos x="6" y="114"/>
                    </a:cxn>
                    <a:cxn ang="0">
                      <a:pos x="2" y="101"/>
                    </a:cxn>
                    <a:cxn ang="0">
                      <a:pos x="0" y="97"/>
                    </a:cxn>
                    <a:cxn ang="0">
                      <a:pos x="1" y="97"/>
                    </a:cxn>
                    <a:cxn ang="0">
                      <a:pos x="16" y="92"/>
                    </a:cxn>
                    <a:cxn ang="0">
                      <a:pos x="24" y="88"/>
                    </a:cxn>
                    <a:cxn ang="0">
                      <a:pos x="32" y="85"/>
                    </a:cxn>
                    <a:cxn ang="0">
                      <a:pos x="44" y="77"/>
                    </a:cxn>
                    <a:cxn ang="0">
                      <a:pos x="45" y="69"/>
                    </a:cxn>
                    <a:cxn ang="0">
                      <a:pos x="46" y="65"/>
                    </a:cxn>
                    <a:cxn ang="0">
                      <a:pos x="47" y="62"/>
                    </a:cxn>
                    <a:cxn ang="0">
                      <a:pos x="49" y="56"/>
                    </a:cxn>
                    <a:cxn ang="0">
                      <a:pos x="49" y="48"/>
                    </a:cxn>
                    <a:cxn ang="0">
                      <a:pos x="40" y="37"/>
                    </a:cxn>
                    <a:cxn ang="0">
                      <a:pos x="43" y="31"/>
                    </a:cxn>
                    <a:cxn ang="0">
                      <a:pos x="51" y="15"/>
                    </a:cxn>
                    <a:cxn ang="0">
                      <a:pos x="53" y="10"/>
                    </a:cxn>
                    <a:cxn ang="0">
                      <a:pos x="51" y="6"/>
                    </a:cxn>
                    <a:cxn ang="0">
                      <a:pos x="52" y="1"/>
                    </a:cxn>
                    <a:cxn ang="0">
                      <a:pos x="56" y="0"/>
                    </a:cxn>
                    <a:cxn ang="0">
                      <a:pos x="61" y="3"/>
                    </a:cxn>
                    <a:cxn ang="0">
                      <a:pos x="65" y="3"/>
                    </a:cxn>
                    <a:cxn ang="0">
                      <a:pos x="66" y="2"/>
                    </a:cxn>
                    <a:cxn ang="0">
                      <a:pos x="78" y="15"/>
                    </a:cxn>
                    <a:cxn ang="0">
                      <a:pos x="89" y="20"/>
                    </a:cxn>
                    <a:cxn ang="0">
                      <a:pos x="101" y="26"/>
                    </a:cxn>
                    <a:cxn ang="0">
                      <a:pos x="114" y="39"/>
                    </a:cxn>
                  </a:cxnLst>
                  <a:rect l="0" t="0" r="r" b="b"/>
                  <a:pathLst>
                    <a:path w="115" h="133">
                      <a:moveTo>
                        <a:pt x="114" y="39"/>
                      </a:moveTo>
                      <a:cubicBezTo>
                        <a:pt x="115" y="44"/>
                        <a:pt x="109" y="52"/>
                        <a:pt x="105" y="56"/>
                      </a:cubicBezTo>
                      <a:cubicBezTo>
                        <a:pt x="103" y="59"/>
                        <a:pt x="101" y="60"/>
                        <a:pt x="97" y="62"/>
                      </a:cubicBezTo>
                      <a:cubicBezTo>
                        <a:pt x="92" y="64"/>
                        <a:pt x="91" y="70"/>
                        <a:pt x="89" y="75"/>
                      </a:cubicBezTo>
                      <a:cubicBezTo>
                        <a:pt x="87" y="78"/>
                        <a:pt x="84" y="80"/>
                        <a:pt x="82" y="83"/>
                      </a:cubicBezTo>
                      <a:cubicBezTo>
                        <a:pt x="77" y="89"/>
                        <a:pt x="75" y="95"/>
                        <a:pt x="68" y="99"/>
                      </a:cubicBezTo>
                      <a:cubicBezTo>
                        <a:pt x="61" y="103"/>
                        <a:pt x="54" y="106"/>
                        <a:pt x="48" y="112"/>
                      </a:cubicBezTo>
                      <a:cubicBezTo>
                        <a:pt x="38" y="121"/>
                        <a:pt x="26" y="127"/>
                        <a:pt x="14" y="133"/>
                      </a:cubicBezTo>
                      <a:cubicBezTo>
                        <a:pt x="13" y="131"/>
                        <a:pt x="11" y="129"/>
                        <a:pt x="10" y="126"/>
                      </a:cubicBezTo>
                      <a:cubicBezTo>
                        <a:pt x="8" y="123"/>
                        <a:pt x="7" y="118"/>
                        <a:pt x="6" y="114"/>
                      </a:cubicBezTo>
                      <a:cubicBezTo>
                        <a:pt x="5" y="110"/>
                        <a:pt x="4" y="106"/>
                        <a:pt x="2" y="101"/>
                      </a:cubicBezTo>
                      <a:cubicBezTo>
                        <a:pt x="1" y="101"/>
                        <a:pt x="1" y="99"/>
                        <a:pt x="0" y="97"/>
                      </a:cubicBezTo>
                      <a:cubicBezTo>
                        <a:pt x="0" y="97"/>
                        <a:pt x="0" y="97"/>
                        <a:pt x="1" y="97"/>
                      </a:cubicBezTo>
                      <a:cubicBezTo>
                        <a:pt x="6" y="94"/>
                        <a:pt x="11" y="94"/>
                        <a:pt x="16" y="92"/>
                      </a:cubicBezTo>
                      <a:cubicBezTo>
                        <a:pt x="19" y="91"/>
                        <a:pt x="21" y="89"/>
                        <a:pt x="24" y="88"/>
                      </a:cubicBezTo>
                      <a:cubicBezTo>
                        <a:pt x="26" y="87"/>
                        <a:pt x="29" y="86"/>
                        <a:pt x="32" y="85"/>
                      </a:cubicBezTo>
                      <a:cubicBezTo>
                        <a:pt x="36" y="83"/>
                        <a:pt x="42" y="82"/>
                        <a:pt x="44" y="77"/>
                      </a:cubicBezTo>
                      <a:cubicBezTo>
                        <a:pt x="45" y="74"/>
                        <a:pt x="44" y="71"/>
                        <a:pt x="45" y="69"/>
                      </a:cubicBezTo>
                      <a:cubicBezTo>
                        <a:pt x="45" y="68"/>
                        <a:pt x="46" y="67"/>
                        <a:pt x="46" y="65"/>
                      </a:cubicBezTo>
                      <a:cubicBezTo>
                        <a:pt x="47" y="64"/>
                        <a:pt x="47" y="63"/>
                        <a:pt x="47" y="62"/>
                      </a:cubicBezTo>
                      <a:cubicBezTo>
                        <a:pt x="48" y="60"/>
                        <a:pt x="49" y="58"/>
                        <a:pt x="49" y="56"/>
                      </a:cubicBezTo>
                      <a:cubicBezTo>
                        <a:pt x="50" y="53"/>
                        <a:pt x="49" y="50"/>
                        <a:pt x="49" y="48"/>
                      </a:cubicBezTo>
                      <a:cubicBezTo>
                        <a:pt x="50" y="41"/>
                        <a:pt x="47" y="38"/>
                        <a:pt x="40" y="37"/>
                      </a:cubicBezTo>
                      <a:cubicBezTo>
                        <a:pt x="41" y="35"/>
                        <a:pt x="42" y="33"/>
                        <a:pt x="43" y="31"/>
                      </a:cubicBezTo>
                      <a:cubicBezTo>
                        <a:pt x="46" y="26"/>
                        <a:pt x="48" y="20"/>
                        <a:pt x="51" y="15"/>
                      </a:cubicBezTo>
                      <a:cubicBezTo>
                        <a:pt x="53" y="14"/>
                        <a:pt x="54" y="13"/>
                        <a:pt x="53" y="10"/>
                      </a:cubicBezTo>
                      <a:cubicBezTo>
                        <a:pt x="53" y="9"/>
                        <a:pt x="51" y="8"/>
                        <a:pt x="51" y="6"/>
                      </a:cubicBezTo>
                      <a:cubicBezTo>
                        <a:pt x="51" y="6"/>
                        <a:pt x="52" y="2"/>
                        <a:pt x="52" y="1"/>
                      </a:cubicBezTo>
                      <a:cubicBezTo>
                        <a:pt x="53" y="0"/>
                        <a:pt x="55" y="0"/>
                        <a:pt x="56" y="0"/>
                      </a:cubicBezTo>
                      <a:cubicBezTo>
                        <a:pt x="58" y="0"/>
                        <a:pt x="59" y="2"/>
                        <a:pt x="61" y="3"/>
                      </a:cubicBezTo>
                      <a:cubicBezTo>
                        <a:pt x="62" y="3"/>
                        <a:pt x="64" y="3"/>
                        <a:pt x="65" y="3"/>
                      </a:cubicBezTo>
                      <a:cubicBezTo>
                        <a:pt x="65" y="2"/>
                        <a:pt x="65" y="2"/>
                        <a:pt x="66" y="2"/>
                      </a:cubicBezTo>
                      <a:cubicBezTo>
                        <a:pt x="67" y="9"/>
                        <a:pt x="71" y="11"/>
                        <a:pt x="78" y="15"/>
                      </a:cubicBezTo>
                      <a:cubicBezTo>
                        <a:pt x="81" y="18"/>
                        <a:pt x="85" y="19"/>
                        <a:pt x="89" y="20"/>
                      </a:cubicBezTo>
                      <a:cubicBezTo>
                        <a:pt x="93" y="22"/>
                        <a:pt x="97" y="24"/>
                        <a:pt x="101" y="26"/>
                      </a:cubicBezTo>
                      <a:cubicBezTo>
                        <a:pt x="106" y="28"/>
                        <a:pt x="114" y="32"/>
                        <a:pt x="114" y="3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4" name="Freeform 296"/>
                <p:cNvSpPr/>
                <p:nvPr/>
              </p:nvSpPr>
              <p:spPr bwMode="auto">
                <a:xfrm>
                  <a:off x="3411532" y="3622674"/>
                  <a:ext cx="411162" cy="255587"/>
                </a:xfrm>
                <a:custGeom>
                  <a:avLst/>
                  <a:gdLst/>
                  <a:ahLst/>
                  <a:cxnLst>
                    <a:cxn ang="0">
                      <a:pos x="157" y="36"/>
                    </a:cxn>
                    <a:cxn ang="0">
                      <a:pos x="149" y="41"/>
                    </a:cxn>
                    <a:cxn ang="0">
                      <a:pos x="127" y="54"/>
                    </a:cxn>
                    <a:cxn ang="0">
                      <a:pos x="108" y="63"/>
                    </a:cxn>
                    <a:cxn ang="0">
                      <a:pos x="93" y="67"/>
                    </a:cxn>
                    <a:cxn ang="0">
                      <a:pos x="55" y="88"/>
                    </a:cxn>
                    <a:cxn ang="0">
                      <a:pos x="33" y="94"/>
                    </a:cxn>
                    <a:cxn ang="0">
                      <a:pos x="24" y="96"/>
                    </a:cxn>
                    <a:cxn ang="0">
                      <a:pos x="14" y="94"/>
                    </a:cxn>
                    <a:cxn ang="0">
                      <a:pos x="11" y="83"/>
                    </a:cxn>
                    <a:cxn ang="0">
                      <a:pos x="9" y="73"/>
                    </a:cxn>
                    <a:cxn ang="0">
                      <a:pos x="3" y="52"/>
                    </a:cxn>
                    <a:cxn ang="0">
                      <a:pos x="0" y="40"/>
                    </a:cxn>
                    <a:cxn ang="0">
                      <a:pos x="1" y="39"/>
                    </a:cxn>
                    <a:cxn ang="0">
                      <a:pos x="5" y="28"/>
                    </a:cxn>
                    <a:cxn ang="0">
                      <a:pos x="12" y="25"/>
                    </a:cxn>
                    <a:cxn ang="0">
                      <a:pos x="23" y="27"/>
                    </a:cxn>
                    <a:cxn ang="0">
                      <a:pos x="34" y="31"/>
                    </a:cxn>
                    <a:cxn ang="0">
                      <a:pos x="45" y="31"/>
                    </a:cxn>
                    <a:cxn ang="0">
                      <a:pos x="55" y="49"/>
                    </a:cxn>
                    <a:cxn ang="0">
                      <a:pos x="58" y="46"/>
                    </a:cxn>
                    <a:cxn ang="0">
                      <a:pos x="63" y="40"/>
                    </a:cxn>
                    <a:cxn ang="0">
                      <a:pos x="68" y="31"/>
                    </a:cxn>
                    <a:cxn ang="0">
                      <a:pos x="81" y="16"/>
                    </a:cxn>
                    <a:cxn ang="0">
                      <a:pos x="112" y="7"/>
                    </a:cxn>
                    <a:cxn ang="0">
                      <a:pos x="143" y="0"/>
                    </a:cxn>
                    <a:cxn ang="0">
                      <a:pos x="145" y="4"/>
                    </a:cxn>
                    <a:cxn ang="0">
                      <a:pos x="149" y="17"/>
                    </a:cxn>
                    <a:cxn ang="0">
                      <a:pos x="153" y="29"/>
                    </a:cxn>
                    <a:cxn ang="0">
                      <a:pos x="157" y="36"/>
                    </a:cxn>
                  </a:cxnLst>
                  <a:rect l="0" t="0" r="r" b="b"/>
                  <a:pathLst>
                    <a:path w="157" h="97">
                      <a:moveTo>
                        <a:pt x="157" y="36"/>
                      </a:moveTo>
                      <a:cubicBezTo>
                        <a:pt x="154" y="38"/>
                        <a:pt x="152" y="39"/>
                        <a:pt x="149" y="41"/>
                      </a:cubicBezTo>
                      <a:cubicBezTo>
                        <a:pt x="142" y="46"/>
                        <a:pt x="135" y="51"/>
                        <a:pt x="127" y="54"/>
                      </a:cubicBezTo>
                      <a:cubicBezTo>
                        <a:pt x="121" y="57"/>
                        <a:pt x="115" y="61"/>
                        <a:pt x="108" y="63"/>
                      </a:cubicBezTo>
                      <a:cubicBezTo>
                        <a:pt x="103" y="64"/>
                        <a:pt x="98" y="65"/>
                        <a:pt x="93" y="67"/>
                      </a:cubicBezTo>
                      <a:cubicBezTo>
                        <a:pt x="80" y="73"/>
                        <a:pt x="68" y="82"/>
                        <a:pt x="55" y="88"/>
                      </a:cubicBezTo>
                      <a:cubicBezTo>
                        <a:pt x="48" y="91"/>
                        <a:pt x="41" y="93"/>
                        <a:pt x="33" y="94"/>
                      </a:cubicBezTo>
                      <a:cubicBezTo>
                        <a:pt x="30" y="95"/>
                        <a:pt x="27" y="95"/>
                        <a:pt x="24" y="96"/>
                      </a:cubicBezTo>
                      <a:cubicBezTo>
                        <a:pt x="20" y="97"/>
                        <a:pt x="15" y="97"/>
                        <a:pt x="14" y="94"/>
                      </a:cubicBezTo>
                      <a:cubicBezTo>
                        <a:pt x="12" y="91"/>
                        <a:pt x="12" y="87"/>
                        <a:pt x="11" y="83"/>
                      </a:cubicBezTo>
                      <a:cubicBezTo>
                        <a:pt x="10" y="80"/>
                        <a:pt x="10" y="77"/>
                        <a:pt x="9" y="73"/>
                      </a:cubicBezTo>
                      <a:cubicBezTo>
                        <a:pt x="8" y="66"/>
                        <a:pt x="4" y="60"/>
                        <a:pt x="3" y="52"/>
                      </a:cubicBezTo>
                      <a:cubicBezTo>
                        <a:pt x="2" y="48"/>
                        <a:pt x="1" y="44"/>
                        <a:pt x="0" y="40"/>
                      </a:cubicBezTo>
                      <a:cubicBezTo>
                        <a:pt x="0" y="40"/>
                        <a:pt x="0" y="39"/>
                        <a:pt x="1" y="39"/>
                      </a:cubicBezTo>
                      <a:cubicBezTo>
                        <a:pt x="3" y="36"/>
                        <a:pt x="4" y="32"/>
                        <a:pt x="5" y="28"/>
                      </a:cubicBezTo>
                      <a:cubicBezTo>
                        <a:pt x="6" y="25"/>
                        <a:pt x="8" y="25"/>
                        <a:pt x="12" y="25"/>
                      </a:cubicBezTo>
                      <a:cubicBezTo>
                        <a:pt x="16" y="25"/>
                        <a:pt x="19" y="26"/>
                        <a:pt x="23" y="27"/>
                      </a:cubicBezTo>
                      <a:cubicBezTo>
                        <a:pt x="27" y="28"/>
                        <a:pt x="30" y="30"/>
                        <a:pt x="34" y="31"/>
                      </a:cubicBezTo>
                      <a:cubicBezTo>
                        <a:pt x="38" y="31"/>
                        <a:pt x="41" y="31"/>
                        <a:pt x="45" y="31"/>
                      </a:cubicBezTo>
                      <a:cubicBezTo>
                        <a:pt x="53" y="32"/>
                        <a:pt x="55" y="43"/>
                        <a:pt x="55" y="49"/>
                      </a:cubicBezTo>
                      <a:cubicBezTo>
                        <a:pt x="56" y="49"/>
                        <a:pt x="57" y="47"/>
                        <a:pt x="58" y="46"/>
                      </a:cubicBezTo>
                      <a:cubicBezTo>
                        <a:pt x="60" y="44"/>
                        <a:pt x="61" y="42"/>
                        <a:pt x="63" y="40"/>
                      </a:cubicBezTo>
                      <a:cubicBezTo>
                        <a:pt x="64" y="37"/>
                        <a:pt x="65" y="34"/>
                        <a:pt x="68" y="31"/>
                      </a:cubicBezTo>
                      <a:cubicBezTo>
                        <a:pt x="72" y="26"/>
                        <a:pt x="77" y="21"/>
                        <a:pt x="81" y="16"/>
                      </a:cubicBezTo>
                      <a:cubicBezTo>
                        <a:pt x="89" y="7"/>
                        <a:pt x="101" y="8"/>
                        <a:pt x="112" y="7"/>
                      </a:cubicBezTo>
                      <a:cubicBezTo>
                        <a:pt x="123" y="6"/>
                        <a:pt x="133" y="4"/>
                        <a:pt x="143" y="0"/>
                      </a:cubicBezTo>
                      <a:cubicBezTo>
                        <a:pt x="144" y="2"/>
                        <a:pt x="144" y="4"/>
                        <a:pt x="145" y="4"/>
                      </a:cubicBezTo>
                      <a:cubicBezTo>
                        <a:pt x="147" y="9"/>
                        <a:pt x="148" y="13"/>
                        <a:pt x="149" y="17"/>
                      </a:cubicBezTo>
                      <a:cubicBezTo>
                        <a:pt x="150" y="21"/>
                        <a:pt x="151" y="26"/>
                        <a:pt x="153" y="29"/>
                      </a:cubicBezTo>
                      <a:cubicBezTo>
                        <a:pt x="154" y="32"/>
                        <a:pt x="156" y="34"/>
                        <a:pt x="157"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5" name="Freeform 297"/>
                <p:cNvSpPr/>
                <p:nvPr/>
              </p:nvSpPr>
              <p:spPr bwMode="auto">
                <a:xfrm>
                  <a:off x="3108320" y="3024185"/>
                  <a:ext cx="809624" cy="728662"/>
                </a:xfrm>
                <a:custGeom>
                  <a:avLst/>
                  <a:gdLst/>
                  <a:ahLst/>
                  <a:cxnLst>
                    <a:cxn ang="0">
                      <a:pos x="305" y="193"/>
                    </a:cxn>
                    <a:cxn ang="0">
                      <a:pos x="303" y="200"/>
                    </a:cxn>
                    <a:cxn ang="0">
                      <a:pos x="290" y="216"/>
                    </a:cxn>
                    <a:cxn ang="0">
                      <a:pos x="274" y="223"/>
                    </a:cxn>
                    <a:cxn ang="0">
                      <a:pos x="258" y="228"/>
                    </a:cxn>
                    <a:cxn ang="0">
                      <a:pos x="196" y="244"/>
                    </a:cxn>
                    <a:cxn ang="0">
                      <a:pos x="178" y="268"/>
                    </a:cxn>
                    <a:cxn ang="0">
                      <a:pos x="170" y="277"/>
                    </a:cxn>
                    <a:cxn ang="0">
                      <a:pos x="149" y="259"/>
                    </a:cxn>
                    <a:cxn ang="0">
                      <a:pos x="127" y="253"/>
                    </a:cxn>
                    <a:cxn ang="0">
                      <a:pos x="116" y="267"/>
                    </a:cxn>
                    <a:cxn ang="0">
                      <a:pos x="112" y="259"/>
                    </a:cxn>
                    <a:cxn ang="0">
                      <a:pos x="105" y="238"/>
                    </a:cxn>
                    <a:cxn ang="0">
                      <a:pos x="91" y="218"/>
                    </a:cxn>
                    <a:cxn ang="0">
                      <a:pos x="72" y="201"/>
                    </a:cxn>
                    <a:cxn ang="0">
                      <a:pos x="64" y="172"/>
                    </a:cxn>
                    <a:cxn ang="0">
                      <a:pos x="53" y="154"/>
                    </a:cxn>
                    <a:cxn ang="0">
                      <a:pos x="37" y="134"/>
                    </a:cxn>
                    <a:cxn ang="0">
                      <a:pos x="23" y="106"/>
                    </a:cxn>
                    <a:cxn ang="0">
                      <a:pos x="3" y="67"/>
                    </a:cxn>
                    <a:cxn ang="0">
                      <a:pos x="0" y="54"/>
                    </a:cxn>
                    <a:cxn ang="0">
                      <a:pos x="0" y="44"/>
                    </a:cxn>
                    <a:cxn ang="0">
                      <a:pos x="19" y="50"/>
                    </a:cxn>
                    <a:cxn ang="0">
                      <a:pos x="44" y="31"/>
                    </a:cxn>
                    <a:cxn ang="0">
                      <a:pos x="36" y="14"/>
                    </a:cxn>
                    <a:cxn ang="0">
                      <a:pos x="55" y="5"/>
                    </a:cxn>
                    <a:cxn ang="0">
                      <a:pos x="83" y="12"/>
                    </a:cxn>
                    <a:cxn ang="0">
                      <a:pos x="112" y="34"/>
                    </a:cxn>
                    <a:cxn ang="0">
                      <a:pos x="146" y="55"/>
                    </a:cxn>
                    <a:cxn ang="0">
                      <a:pos x="181" y="60"/>
                    </a:cxn>
                    <a:cxn ang="0">
                      <a:pos x="194" y="67"/>
                    </a:cxn>
                    <a:cxn ang="0">
                      <a:pos x="211" y="83"/>
                    </a:cxn>
                    <a:cxn ang="0">
                      <a:pos x="228" y="111"/>
                    </a:cxn>
                    <a:cxn ang="0">
                      <a:pos x="237" y="124"/>
                    </a:cxn>
                    <a:cxn ang="0">
                      <a:pos x="240" y="132"/>
                    </a:cxn>
                    <a:cxn ang="0">
                      <a:pos x="246" y="146"/>
                    </a:cxn>
                    <a:cxn ang="0">
                      <a:pos x="253" y="161"/>
                    </a:cxn>
                    <a:cxn ang="0">
                      <a:pos x="268" y="165"/>
                    </a:cxn>
                    <a:cxn ang="0">
                      <a:pos x="298" y="168"/>
                    </a:cxn>
                    <a:cxn ang="0">
                      <a:pos x="307" y="187"/>
                    </a:cxn>
                  </a:cxnLst>
                  <a:rect l="0" t="0" r="r" b="b"/>
                  <a:pathLst>
                    <a:path w="308" h="277">
                      <a:moveTo>
                        <a:pt x="307" y="187"/>
                      </a:moveTo>
                      <a:cubicBezTo>
                        <a:pt x="307" y="189"/>
                        <a:pt x="306" y="191"/>
                        <a:pt x="305" y="193"/>
                      </a:cubicBezTo>
                      <a:cubicBezTo>
                        <a:pt x="305" y="194"/>
                        <a:pt x="305" y="195"/>
                        <a:pt x="304" y="196"/>
                      </a:cubicBezTo>
                      <a:cubicBezTo>
                        <a:pt x="304" y="198"/>
                        <a:pt x="303" y="199"/>
                        <a:pt x="303" y="200"/>
                      </a:cubicBezTo>
                      <a:cubicBezTo>
                        <a:pt x="302" y="202"/>
                        <a:pt x="303" y="205"/>
                        <a:pt x="302" y="208"/>
                      </a:cubicBezTo>
                      <a:cubicBezTo>
                        <a:pt x="300" y="213"/>
                        <a:pt x="294" y="214"/>
                        <a:pt x="290" y="216"/>
                      </a:cubicBezTo>
                      <a:cubicBezTo>
                        <a:pt x="287" y="217"/>
                        <a:pt x="284" y="218"/>
                        <a:pt x="282" y="219"/>
                      </a:cubicBezTo>
                      <a:cubicBezTo>
                        <a:pt x="279" y="220"/>
                        <a:pt x="277" y="222"/>
                        <a:pt x="274" y="223"/>
                      </a:cubicBezTo>
                      <a:cubicBezTo>
                        <a:pt x="269" y="225"/>
                        <a:pt x="264" y="225"/>
                        <a:pt x="259" y="228"/>
                      </a:cubicBezTo>
                      <a:cubicBezTo>
                        <a:pt x="258" y="228"/>
                        <a:pt x="258" y="228"/>
                        <a:pt x="258" y="228"/>
                      </a:cubicBezTo>
                      <a:cubicBezTo>
                        <a:pt x="248" y="232"/>
                        <a:pt x="238" y="234"/>
                        <a:pt x="227" y="235"/>
                      </a:cubicBezTo>
                      <a:cubicBezTo>
                        <a:pt x="216" y="236"/>
                        <a:pt x="204" y="235"/>
                        <a:pt x="196" y="244"/>
                      </a:cubicBezTo>
                      <a:cubicBezTo>
                        <a:pt x="192" y="249"/>
                        <a:pt x="187" y="254"/>
                        <a:pt x="183" y="259"/>
                      </a:cubicBezTo>
                      <a:cubicBezTo>
                        <a:pt x="180" y="262"/>
                        <a:pt x="179" y="265"/>
                        <a:pt x="178" y="268"/>
                      </a:cubicBezTo>
                      <a:cubicBezTo>
                        <a:pt x="176" y="270"/>
                        <a:pt x="175" y="272"/>
                        <a:pt x="173" y="274"/>
                      </a:cubicBezTo>
                      <a:cubicBezTo>
                        <a:pt x="172" y="275"/>
                        <a:pt x="171" y="277"/>
                        <a:pt x="170" y="277"/>
                      </a:cubicBezTo>
                      <a:cubicBezTo>
                        <a:pt x="170" y="271"/>
                        <a:pt x="168" y="260"/>
                        <a:pt x="160" y="259"/>
                      </a:cubicBezTo>
                      <a:cubicBezTo>
                        <a:pt x="156" y="259"/>
                        <a:pt x="153" y="259"/>
                        <a:pt x="149" y="259"/>
                      </a:cubicBezTo>
                      <a:cubicBezTo>
                        <a:pt x="145" y="258"/>
                        <a:pt x="142" y="256"/>
                        <a:pt x="138" y="255"/>
                      </a:cubicBezTo>
                      <a:cubicBezTo>
                        <a:pt x="134" y="254"/>
                        <a:pt x="131" y="253"/>
                        <a:pt x="127" y="253"/>
                      </a:cubicBezTo>
                      <a:cubicBezTo>
                        <a:pt x="123" y="253"/>
                        <a:pt x="121" y="253"/>
                        <a:pt x="120" y="256"/>
                      </a:cubicBezTo>
                      <a:cubicBezTo>
                        <a:pt x="119" y="260"/>
                        <a:pt x="118" y="264"/>
                        <a:pt x="116" y="267"/>
                      </a:cubicBezTo>
                      <a:cubicBezTo>
                        <a:pt x="115" y="267"/>
                        <a:pt x="115" y="268"/>
                        <a:pt x="115" y="268"/>
                      </a:cubicBezTo>
                      <a:cubicBezTo>
                        <a:pt x="114" y="265"/>
                        <a:pt x="113" y="262"/>
                        <a:pt x="112" y="259"/>
                      </a:cubicBezTo>
                      <a:cubicBezTo>
                        <a:pt x="111" y="256"/>
                        <a:pt x="111" y="253"/>
                        <a:pt x="110" y="250"/>
                      </a:cubicBezTo>
                      <a:cubicBezTo>
                        <a:pt x="108" y="246"/>
                        <a:pt x="108" y="241"/>
                        <a:pt x="105" y="238"/>
                      </a:cubicBezTo>
                      <a:cubicBezTo>
                        <a:pt x="102" y="235"/>
                        <a:pt x="99" y="231"/>
                        <a:pt x="96" y="228"/>
                      </a:cubicBezTo>
                      <a:cubicBezTo>
                        <a:pt x="93" y="225"/>
                        <a:pt x="92" y="222"/>
                        <a:pt x="91" y="218"/>
                      </a:cubicBezTo>
                      <a:cubicBezTo>
                        <a:pt x="89" y="214"/>
                        <a:pt x="86" y="213"/>
                        <a:pt x="83" y="210"/>
                      </a:cubicBezTo>
                      <a:cubicBezTo>
                        <a:pt x="79" y="207"/>
                        <a:pt x="76" y="204"/>
                        <a:pt x="72" y="201"/>
                      </a:cubicBezTo>
                      <a:cubicBezTo>
                        <a:pt x="65" y="196"/>
                        <a:pt x="65" y="190"/>
                        <a:pt x="65" y="182"/>
                      </a:cubicBezTo>
                      <a:cubicBezTo>
                        <a:pt x="65" y="178"/>
                        <a:pt x="64" y="175"/>
                        <a:pt x="64" y="172"/>
                      </a:cubicBezTo>
                      <a:cubicBezTo>
                        <a:pt x="63" y="169"/>
                        <a:pt x="64" y="165"/>
                        <a:pt x="62" y="161"/>
                      </a:cubicBezTo>
                      <a:cubicBezTo>
                        <a:pt x="61" y="157"/>
                        <a:pt x="56" y="157"/>
                        <a:pt x="53" y="154"/>
                      </a:cubicBezTo>
                      <a:cubicBezTo>
                        <a:pt x="50" y="151"/>
                        <a:pt x="47" y="148"/>
                        <a:pt x="45" y="144"/>
                      </a:cubicBezTo>
                      <a:cubicBezTo>
                        <a:pt x="42" y="141"/>
                        <a:pt x="40" y="137"/>
                        <a:pt x="37" y="134"/>
                      </a:cubicBezTo>
                      <a:cubicBezTo>
                        <a:pt x="34" y="131"/>
                        <a:pt x="32" y="129"/>
                        <a:pt x="30" y="126"/>
                      </a:cubicBezTo>
                      <a:cubicBezTo>
                        <a:pt x="28" y="119"/>
                        <a:pt x="27" y="112"/>
                        <a:pt x="23" y="106"/>
                      </a:cubicBezTo>
                      <a:cubicBezTo>
                        <a:pt x="18" y="99"/>
                        <a:pt x="15" y="93"/>
                        <a:pt x="10" y="86"/>
                      </a:cubicBezTo>
                      <a:cubicBezTo>
                        <a:pt x="7" y="81"/>
                        <a:pt x="4" y="74"/>
                        <a:pt x="3" y="67"/>
                      </a:cubicBezTo>
                      <a:cubicBezTo>
                        <a:pt x="2" y="64"/>
                        <a:pt x="3" y="60"/>
                        <a:pt x="2" y="57"/>
                      </a:cubicBezTo>
                      <a:cubicBezTo>
                        <a:pt x="1" y="55"/>
                        <a:pt x="2" y="55"/>
                        <a:pt x="0" y="54"/>
                      </a:cubicBezTo>
                      <a:cubicBezTo>
                        <a:pt x="0" y="50"/>
                        <a:pt x="0" y="50"/>
                        <a:pt x="0" y="50"/>
                      </a:cubicBezTo>
                      <a:cubicBezTo>
                        <a:pt x="0" y="48"/>
                        <a:pt x="0" y="46"/>
                        <a:pt x="0" y="44"/>
                      </a:cubicBezTo>
                      <a:cubicBezTo>
                        <a:pt x="3" y="45"/>
                        <a:pt x="7" y="47"/>
                        <a:pt x="7" y="48"/>
                      </a:cubicBezTo>
                      <a:cubicBezTo>
                        <a:pt x="12" y="50"/>
                        <a:pt x="14" y="52"/>
                        <a:pt x="19" y="50"/>
                      </a:cubicBezTo>
                      <a:cubicBezTo>
                        <a:pt x="24" y="49"/>
                        <a:pt x="29" y="50"/>
                        <a:pt x="32" y="46"/>
                      </a:cubicBezTo>
                      <a:cubicBezTo>
                        <a:pt x="36" y="43"/>
                        <a:pt x="37" y="38"/>
                        <a:pt x="44" y="31"/>
                      </a:cubicBezTo>
                      <a:cubicBezTo>
                        <a:pt x="47" y="28"/>
                        <a:pt x="44" y="24"/>
                        <a:pt x="41" y="21"/>
                      </a:cubicBezTo>
                      <a:cubicBezTo>
                        <a:pt x="39" y="19"/>
                        <a:pt x="36" y="17"/>
                        <a:pt x="36" y="14"/>
                      </a:cubicBezTo>
                      <a:cubicBezTo>
                        <a:pt x="36" y="11"/>
                        <a:pt x="39" y="10"/>
                        <a:pt x="41" y="9"/>
                      </a:cubicBezTo>
                      <a:cubicBezTo>
                        <a:pt x="45" y="7"/>
                        <a:pt x="51" y="6"/>
                        <a:pt x="55" y="5"/>
                      </a:cubicBezTo>
                      <a:cubicBezTo>
                        <a:pt x="58" y="3"/>
                        <a:pt x="61" y="2"/>
                        <a:pt x="64" y="0"/>
                      </a:cubicBezTo>
                      <a:cubicBezTo>
                        <a:pt x="69" y="5"/>
                        <a:pt x="75" y="10"/>
                        <a:pt x="83" y="12"/>
                      </a:cubicBezTo>
                      <a:cubicBezTo>
                        <a:pt x="89" y="14"/>
                        <a:pt x="96" y="15"/>
                        <a:pt x="100" y="20"/>
                      </a:cubicBezTo>
                      <a:cubicBezTo>
                        <a:pt x="104" y="25"/>
                        <a:pt x="108" y="29"/>
                        <a:pt x="112" y="34"/>
                      </a:cubicBezTo>
                      <a:cubicBezTo>
                        <a:pt x="116" y="39"/>
                        <a:pt x="122" y="45"/>
                        <a:pt x="129" y="49"/>
                      </a:cubicBezTo>
                      <a:cubicBezTo>
                        <a:pt x="134" y="51"/>
                        <a:pt x="141" y="53"/>
                        <a:pt x="146" y="55"/>
                      </a:cubicBezTo>
                      <a:cubicBezTo>
                        <a:pt x="157" y="58"/>
                        <a:pt x="169" y="59"/>
                        <a:pt x="180" y="60"/>
                      </a:cubicBezTo>
                      <a:cubicBezTo>
                        <a:pt x="180" y="60"/>
                        <a:pt x="181" y="60"/>
                        <a:pt x="181" y="60"/>
                      </a:cubicBezTo>
                      <a:cubicBezTo>
                        <a:pt x="183" y="60"/>
                        <a:pt x="186" y="60"/>
                        <a:pt x="188" y="61"/>
                      </a:cubicBezTo>
                      <a:cubicBezTo>
                        <a:pt x="190" y="62"/>
                        <a:pt x="192" y="65"/>
                        <a:pt x="194" y="67"/>
                      </a:cubicBezTo>
                      <a:cubicBezTo>
                        <a:pt x="196" y="68"/>
                        <a:pt x="198" y="69"/>
                        <a:pt x="200" y="69"/>
                      </a:cubicBezTo>
                      <a:cubicBezTo>
                        <a:pt x="203" y="74"/>
                        <a:pt x="208" y="78"/>
                        <a:pt x="211" y="83"/>
                      </a:cubicBezTo>
                      <a:cubicBezTo>
                        <a:pt x="214" y="88"/>
                        <a:pt x="217" y="93"/>
                        <a:pt x="220" y="99"/>
                      </a:cubicBezTo>
                      <a:cubicBezTo>
                        <a:pt x="222" y="103"/>
                        <a:pt x="226" y="107"/>
                        <a:pt x="228" y="111"/>
                      </a:cubicBezTo>
                      <a:cubicBezTo>
                        <a:pt x="231" y="116"/>
                        <a:pt x="232" y="121"/>
                        <a:pt x="237" y="125"/>
                      </a:cubicBezTo>
                      <a:cubicBezTo>
                        <a:pt x="237" y="125"/>
                        <a:pt x="237" y="124"/>
                        <a:pt x="237" y="124"/>
                      </a:cubicBezTo>
                      <a:cubicBezTo>
                        <a:pt x="238" y="124"/>
                        <a:pt x="238" y="125"/>
                        <a:pt x="238" y="125"/>
                      </a:cubicBezTo>
                      <a:cubicBezTo>
                        <a:pt x="239" y="128"/>
                        <a:pt x="239" y="130"/>
                        <a:pt x="240" y="132"/>
                      </a:cubicBezTo>
                      <a:cubicBezTo>
                        <a:pt x="240" y="133"/>
                        <a:pt x="240" y="133"/>
                        <a:pt x="240" y="133"/>
                      </a:cubicBezTo>
                      <a:cubicBezTo>
                        <a:pt x="241" y="138"/>
                        <a:pt x="245" y="142"/>
                        <a:pt x="246" y="146"/>
                      </a:cubicBezTo>
                      <a:cubicBezTo>
                        <a:pt x="248" y="149"/>
                        <a:pt x="250" y="151"/>
                        <a:pt x="251" y="154"/>
                      </a:cubicBezTo>
                      <a:cubicBezTo>
                        <a:pt x="251" y="156"/>
                        <a:pt x="251" y="160"/>
                        <a:pt x="253" y="161"/>
                      </a:cubicBezTo>
                      <a:cubicBezTo>
                        <a:pt x="255" y="162"/>
                        <a:pt x="259" y="163"/>
                        <a:pt x="261" y="163"/>
                      </a:cubicBezTo>
                      <a:cubicBezTo>
                        <a:pt x="263" y="164"/>
                        <a:pt x="265" y="165"/>
                        <a:pt x="268" y="165"/>
                      </a:cubicBezTo>
                      <a:cubicBezTo>
                        <a:pt x="278" y="166"/>
                        <a:pt x="288" y="168"/>
                        <a:pt x="298" y="168"/>
                      </a:cubicBezTo>
                      <a:cubicBezTo>
                        <a:pt x="298" y="168"/>
                        <a:pt x="298" y="168"/>
                        <a:pt x="298" y="168"/>
                      </a:cubicBezTo>
                      <a:cubicBezTo>
                        <a:pt x="305" y="169"/>
                        <a:pt x="308" y="172"/>
                        <a:pt x="307" y="179"/>
                      </a:cubicBezTo>
                      <a:cubicBezTo>
                        <a:pt x="307" y="181"/>
                        <a:pt x="308" y="184"/>
                        <a:pt x="307" y="1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6" name="Freeform 298"/>
                <p:cNvSpPr/>
                <p:nvPr/>
              </p:nvSpPr>
              <p:spPr bwMode="auto">
                <a:xfrm>
                  <a:off x="3119432" y="2908299"/>
                  <a:ext cx="55562" cy="96837"/>
                </a:xfrm>
                <a:custGeom>
                  <a:avLst/>
                  <a:gdLst/>
                  <a:ahLst/>
                  <a:cxnLst>
                    <a:cxn ang="0">
                      <a:pos x="18" y="9"/>
                    </a:cxn>
                    <a:cxn ang="0">
                      <a:pos x="17" y="13"/>
                    </a:cxn>
                    <a:cxn ang="0">
                      <a:pos x="15" y="16"/>
                    </a:cxn>
                    <a:cxn ang="0">
                      <a:pos x="10" y="32"/>
                    </a:cxn>
                    <a:cxn ang="0">
                      <a:pos x="8" y="37"/>
                    </a:cxn>
                    <a:cxn ang="0">
                      <a:pos x="8" y="37"/>
                    </a:cxn>
                    <a:cxn ang="0">
                      <a:pos x="3" y="35"/>
                    </a:cxn>
                    <a:cxn ang="0">
                      <a:pos x="0" y="35"/>
                    </a:cxn>
                    <a:cxn ang="0">
                      <a:pos x="6" y="20"/>
                    </a:cxn>
                    <a:cxn ang="0">
                      <a:pos x="9" y="0"/>
                    </a:cxn>
                    <a:cxn ang="0">
                      <a:pos x="18" y="2"/>
                    </a:cxn>
                    <a:cxn ang="0">
                      <a:pos x="18" y="9"/>
                    </a:cxn>
                  </a:cxnLst>
                  <a:rect l="0" t="0" r="r" b="b"/>
                  <a:pathLst>
                    <a:path w="21" h="37">
                      <a:moveTo>
                        <a:pt x="18" y="9"/>
                      </a:moveTo>
                      <a:cubicBezTo>
                        <a:pt x="17" y="11"/>
                        <a:pt x="17" y="11"/>
                        <a:pt x="17" y="13"/>
                      </a:cubicBezTo>
                      <a:cubicBezTo>
                        <a:pt x="16" y="14"/>
                        <a:pt x="16" y="15"/>
                        <a:pt x="15" y="16"/>
                      </a:cubicBezTo>
                      <a:cubicBezTo>
                        <a:pt x="13" y="21"/>
                        <a:pt x="11" y="27"/>
                        <a:pt x="10" y="32"/>
                      </a:cubicBezTo>
                      <a:cubicBezTo>
                        <a:pt x="9" y="34"/>
                        <a:pt x="9" y="35"/>
                        <a:pt x="8" y="37"/>
                      </a:cubicBezTo>
                      <a:cubicBezTo>
                        <a:pt x="8" y="37"/>
                        <a:pt x="8" y="37"/>
                        <a:pt x="8" y="37"/>
                      </a:cubicBezTo>
                      <a:cubicBezTo>
                        <a:pt x="6" y="37"/>
                        <a:pt x="5" y="36"/>
                        <a:pt x="3" y="35"/>
                      </a:cubicBezTo>
                      <a:cubicBezTo>
                        <a:pt x="2" y="35"/>
                        <a:pt x="1" y="35"/>
                        <a:pt x="0" y="35"/>
                      </a:cubicBezTo>
                      <a:cubicBezTo>
                        <a:pt x="2" y="30"/>
                        <a:pt x="4" y="25"/>
                        <a:pt x="6" y="20"/>
                      </a:cubicBezTo>
                      <a:cubicBezTo>
                        <a:pt x="8" y="13"/>
                        <a:pt x="9" y="7"/>
                        <a:pt x="9" y="0"/>
                      </a:cubicBezTo>
                      <a:cubicBezTo>
                        <a:pt x="12" y="0"/>
                        <a:pt x="16" y="0"/>
                        <a:pt x="18" y="2"/>
                      </a:cubicBezTo>
                      <a:cubicBezTo>
                        <a:pt x="21" y="4"/>
                        <a:pt x="19" y="6"/>
                        <a:pt x="18"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7" name="Freeform 299"/>
                <p:cNvSpPr/>
                <p:nvPr/>
              </p:nvSpPr>
              <p:spPr bwMode="auto">
                <a:xfrm>
                  <a:off x="3068632" y="3000374"/>
                  <a:ext cx="71437" cy="139700"/>
                </a:xfrm>
                <a:custGeom>
                  <a:avLst/>
                  <a:gdLst/>
                  <a:ahLst/>
                  <a:cxnLst>
                    <a:cxn ang="0">
                      <a:pos x="27" y="2"/>
                    </a:cxn>
                    <a:cxn ang="0">
                      <a:pos x="27" y="2"/>
                    </a:cxn>
                    <a:cxn ang="0">
                      <a:pos x="26" y="10"/>
                    </a:cxn>
                    <a:cxn ang="0">
                      <a:pos x="25" y="12"/>
                    </a:cxn>
                    <a:cxn ang="0">
                      <a:pos x="16" y="44"/>
                    </a:cxn>
                    <a:cxn ang="0">
                      <a:pos x="15" y="53"/>
                    </a:cxn>
                    <a:cxn ang="0">
                      <a:pos x="13" y="52"/>
                    </a:cxn>
                    <a:cxn ang="0">
                      <a:pos x="0" y="25"/>
                    </a:cxn>
                    <a:cxn ang="0">
                      <a:pos x="10" y="13"/>
                    </a:cxn>
                    <a:cxn ang="0">
                      <a:pos x="19" y="0"/>
                    </a:cxn>
                    <a:cxn ang="0">
                      <a:pos x="19" y="0"/>
                    </a:cxn>
                    <a:cxn ang="0">
                      <a:pos x="22" y="0"/>
                    </a:cxn>
                    <a:cxn ang="0">
                      <a:pos x="27" y="2"/>
                    </a:cxn>
                    <a:cxn ang="0">
                      <a:pos x="27" y="2"/>
                    </a:cxn>
                  </a:cxnLst>
                  <a:rect l="0" t="0" r="r" b="b"/>
                  <a:pathLst>
                    <a:path w="27" h="53">
                      <a:moveTo>
                        <a:pt x="27" y="2"/>
                      </a:moveTo>
                      <a:cubicBezTo>
                        <a:pt x="27" y="2"/>
                        <a:pt x="27" y="2"/>
                        <a:pt x="27" y="2"/>
                      </a:cubicBezTo>
                      <a:cubicBezTo>
                        <a:pt x="27" y="5"/>
                        <a:pt x="26" y="7"/>
                        <a:pt x="26" y="10"/>
                      </a:cubicBezTo>
                      <a:cubicBezTo>
                        <a:pt x="26" y="10"/>
                        <a:pt x="26" y="11"/>
                        <a:pt x="25" y="12"/>
                      </a:cubicBezTo>
                      <a:cubicBezTo>
                        <a:pt x="23" y="23"/>
                        <a:pt x="19" y="33"/>
                        <a:pt x="16" y="44"/>
                      </a:cubicBezTo>
                      <a:cubicBezTo>
                        <a:pt x="15" y="47"/>
                        <a:pt x="15" y="50"/>
                        <a:pt x="15" y="53"/>
                      </a:cubicBezTo>
                      <a:cubicBezTo>
                        <a:pt x="14" y="53"/>
                        <a:pt x="13" y="52"/>
                        <a:pt x="13" y="52"/>
                      </a:cubicBezTo>
                      <a:cubicBezTo>
                        <a:pt x="12" y="51"/>
                        <a:pt x="5" y="36"/>
                        <a:pt x="0" y="25"/>
                      </a:cubicBezTo>
                      <a:cubicBezTo>
                        <a:pt x="4" y="21"/>
                        <a:pt x="6" y="16"/>
                        <a:pt x="10" y="13"/>
                      </a:cubicBezTo>
                      <a:cubicBezTo>
                        <a:pt x="14" y="9"/>
                        <a:pt x="17" y="5"/>
                        <a:pt x="19" y="0"/>
                      </a:cubicBezTo>
                      <a:cubicBezTo>
                        <a:pt x="19" y="0"/>
                        <a:pt x="19" y="0"/>
                        <a:pt x="19" y="0"/>
                      </a:cubicBezTo>
                      <a:cubicBezTo>
                        <a:pt x="20" y="0"/>
                        <a:pt x="21" y="0"/>
                        <a:pt x="22" y="0"/>
                      </a:cubicBezTo>
                      <a:cubicBezTo>
                        <a:pt x="24" y="1"/>
                        <a:pt x="25" y="2"/>
                        <a:pt x="27" y="2"/>
                      </a:cubicBezTo>
                      <a:cubicBezTo>
                        <a:pt x="27" y="2"/>
                        <a:pt x="27" y="2"/>
                        <a:pt x="27"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8" name="Freeform 300"/>
                <p:cNvSpPr/>
                <p:nvPr/>
              </p:nvSpPr>
              <p:spPr bwMode="auto">
                <a:xfrm>
                  <a:off x="3016245" y="3065460"/>
                  <a:ext cx="92075" cy="163512"/>
                </a:xfrm>
                <a:custGeom>
                  <a:avLst/>
                  <a:gdLst/>
                  <a:ahLst/>
                  <a:cxnLst>
                    <a:cxn ang="0">
                      <a:pos x="35" y="34"/>
                    </a:cxn>
                    <a:cxn ang="0">
                      <a:pos x="35" y="38"/>
                    </a:cxn>
                    <a:cxn ang="0">
                      <a:pos x="34" y="38"/>
                    </a:cxn>
                    <a:cxn ang="0">
                      <a:pos x="31" y="41"/>
                    </a:cxn>
                    <a:cxn ang="0">
                      <a:pos x="23" y="60"/>
                    </a:cxn>
                    <a:cxn ang="0">
                      <a:pos x="16" y="55"/>
                    </a:cxn>
                    <a:cxn ang="0">
                      <a:pos x="10" y="46"/>
                    </a:cxn>
                    <a:cxn ang="0">
                      <a:pos x="3" y="36"/>
                    </a:cxn>
                    <a:cxn ang="0">
                      <a:pos x="1" y="27"/>
                    </a:cxn>
                    <a:cxn ang="0">
                      <a:pos x="0" y="7"/>
                    </a:cxn>
                    <a:cxn ang="0">
                      <a:pos x="4" y="7"/>
                    </a:cxn>
                    <a:cxn ang="0">
                      <a:pos x="19" y="1"/>
                    </a:cxn>
                    <a:cxn ang="0">
                      <a:pos x="20" y="0"/>
                    </a:cxn>
                    <a:cxn ang="0">
                      <a:pos x="33" y="27"/>
                    </a:cxn>
                    <a:cxn ang="0">
                      <a:pos x="35" y="28"/>
                    </a:cxn>
                    <a:cxn ang="0">
                      <a:pos x="35" y="34"/>
                    </a:cxn>
                  </a:cxnLst>
                  <a:rect l="0" t="0" r="r" b="b"/>
                  <a:pathLst>
                    <a:path w="35" h="62">
                      <a:moveTo>
                        <a:pt x="35" y="34"/>
                      </a:moveTo>
                      <a:cubicBezTo>
                        <a:pt x="35" y="38"/>
                        <a:pt x="35" y="38"/>
                        <a:pt x="35" y="38"/>
                      </a:cubicBezTo>
                      <a:cubicBezTo>
                        <a:pt x="35" y="38"/>
                        <a:pt x="35" y="38"/>
                        <a:pt x="34" y="38"/>
                      </a:cubicBezTo>
                      <a:cubicBezTo>
                        <a:pt x="32" y="38"/>
                        <a:pt x="32" y="39"/>
                        <a:pt x="31" y="41"/>
                      </a:cubicBezTo>
                      <a:cubicBezTo>
                        <a:pt x="28" y="46"/>
                        <a:pt x="30" y="58"/>
                        <a:pt x="23" y="60"/>
                      </a:cubicBezTo>
                      <a:cubicBezTo>
                        <a:pt x="19" y="62"/>
                        <a:pt x="17" y="58"/>
                        <a:pt x="16" y="55"/>
                      </a:cubicBezTo>
                      <a:cubicBezTo>
                        <a:pt x="14" y="52"/>
                        <a:pt x="12" y="49"/>
                        <a:pt x="10" y="46"/>
                      </a:cubicBezTo>
                      <a:cubicBezTo>
                        <a:pt x="8" y="42"/>
                        <a:pt x="5" y="40"/>
                        <a:pt x="3" y="36"/>
                      </a:cubicBezTo>
                      <a:cubicBezTo>
                        <a:pt x="0" y="33"/>
                        <a:pt x="1" y="31"/>
                        <a:pt x="1" y="27"/>
                      </a:cubicBezTo>
                      <a:cubicBezTo>
                        <a:pt x="2" y="20"/>
                        <a:pt x="0" y="14"/>
                        <a:pt x="0" y="7"/>
                      </a:cubicBezTo>
                      <a:cubicBezTo>
                        <a:pt x="4" y="7"/>
                        <a:pt x="4" y="7"/>
                        <a:pt x="4" y="7"/>
                      </a:cubicBezTo>
                      <a:cubicBezTo>
                        <a:pt x="10" y="7"/>
                        <a:pt x="15" y="4"/>
                        <a:pt x="19" y="1"/>
                      </a:cubicBezTo>
                      <a:cubicBezTo>
                        <a:pt x="19" y="0"/>
                        <a:pt x="20" y="0"/>
                        <a:pt x="20" y="0"/>
                      </a:cubicBezTo>
                      <a:cubicBezTo>
                        <a:pt x="25" y="11"/>
                        <a:pt x="32" y="26"/>
                        <a:pt x="33" y="27"/>
                      </a:cubicBezTo>
                      <a:cubicBezTo>
                        <a:pt x="33" y="27"/>
                        <a:pt x="34" y="28"/>
                        <a:pt x="35" y="28"/>
                      </a:cubicBezTo>
                      <a:cubicBezTo>
                        <a:pt x="35" y="30"/>
                        <a:pt x="35" y="32"/>
                        <a:pt x="35"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9" name="Freeform 301"/>
                <p:cNvSpPr/>
                <p:nvPr/>
              </p:nvSpPr>
              <p:spPr bwMode="auto">
                <a:xfrm>
                  <a:off x="2751133" y="2535237"/>
                  <a:ext cx="115887" cy="87312"/>
                </a:xfrm>
                <a:custGeom>
                  <a:avLst/>
                  <a:gdLst/>
                  <a:ahLst/>
                  <a:cxnLst>
                    <a:cxn ang="0">
                      <a:pos x="40" y="22"/>
                    </a:cxn>
                    <a:cxn ang="0">
                      <a:pos x="32" y="26"/>
                    </a:cxn>
                    <a:cxn ang="0">
                      <a:pos x="12" y="33"/>
                    </a:cxn>
                    <a:cxn ang="0">
                      <a:pos x="0" y="32"/>
                    </a:cxn>
                    <a:cxn ang="0">
                      <a:pos x="2" y="30"/>
                    </a:cxn>
                    <a:cxn ang="0">
                      <a:pos x="7" y="18"/>
                    </a:cxn>
                    <a:cxn ang="0">
                      <a:pos x="10" y="12"/>
                    </a:cxn>
                    <a:cxn ang="0">
                      <a:pos x="10" y="7"/>
                    </a:cxn>
                    <a:cxn ang="0">
                      <a:pos x="10" y="5"/>
                    </a:cxn>
                    <a:cxn ang="0">
                      <a:pos x="10" y="5"/>
                    </a:cxn>
                    <a:cxn ang="0">
                      <a:pos x="19" y="2"/>
                    </a:cxn>
                    <a:cxn ang="0">
                      <a:pos x="25" y="0"/>
                    </a:cxn>
                    <a:cxn ang="0">
                      <a:pos x="28" y="8"/>
                    </a:cxn>
                    <a:cxn ang="0">
                      <a:pos x="39" y="16"/>
                    </a:cxn>
                    <a:cxn ang="0">
                      <a:pos x="40" y="22"/>
                    </a:cxn>
                  </a:cxnLst>
                  <a:rect l="0" t="0" r="r" b="b"/>
                  <a:pathLst>
                    <a:path w="44" h="33">
                      <a:moveTo>
                        <a:pt x="40" y="22"/>
                      </a:moveTo>
                      <a:cubicBezTo>
                        <a:pt x="38" y="24"/>
                        <a:pt x="35" y="25"/>
                        <a:pt x="32" y="26"/>
                      </a:cubicBezTo>
                      <a:cubicBezTo>
                        <a:pt x="24" y="27"/>
                        <a:pt x="19" y="31"/>
                        <a:pt x="12" y="33"/>
                      </a:cubicBezTo>
                      <a:cubicBezTo>
                        <a:pt x="8" y="33"/>
                        <a:pt x="4" y="33"/>
                        <a:pt x="0" y="32"/>
                      </a:cubicBezTo>
                      <a:cubicBezTo>
                        <a:pt x="1" y="31"/>
                        <a:pt x="2" y="31"/>
                        <a:pt x="2" y="30"/>
                      </a:cubicBezTo>
                      <a:cubicBezTo>
                        <a:pt x="4" y="26"/>
                        <a:pt x="5" y="22"/>
                        <a:pt x="7" y="18"/>
                      </a:cubicBezTo>
                      <a:cubicBezTo>
                        <a:pt x="8" y="16"/>
                        <a:pt x="9" y="14"/>
                        <a:pt x="10" y="12"/>
                      </a:cubicBezTo>
                      <a:cubicBezTo>
                        <a:pt x="10" y="10"/>
                        <a:pt x="9" y="9"/>
                        <a:pt x="10" y="7"/>
                      </a:cubicBezTo>
                      <a:cubicBezTo>
                        <a:pt x="10" y="6"/>
                        <a:pt x="10" y="6"/>
                        <a:pt x="10" y="5"/>
                      </a:cubicBezTo>
                      <a:cubicBezTo>
                        <a:pt x="10" y="5"/>
                        <a:pt x="10" y="5"/>
                        <a:pt x="10" y="5"/>
                      </a:cubicBezTo>
                      <a:cubicBezTo>
                        <a:pt x="13" y="3"/>
                        <a:pt x="17" y="4"/>
                        <a:pt x="19" y="2"/>
                      </a:cubicBezTo>
                      <a:cubicBezTo>
                        <a:pt x="20" y="0"/>
                        <a:pt x="22" y="1"/>
                        <a:pt x="25" y="0"/>
                      </a:cubicBezTo>
                      <a:cubicBezTo>
                        <a:pt x="25" y="3"/>
                        <a:pt x="26" y="6"/>
                        <a:pt x="28" y="8"/>
                      </a:cubicBezTo>
                      <a:cubicBezTo>
                        <a:pt x="30" y="14"/>
                        <a:pt x="34" y="14"/>
                        <a:pt x="39" y="16"/>
                      </a:cubicBezTo>
                      <a:cubicBezTo>
                        <a:pt x="44" y="17"/>
                        <a:pt x="44" y="19"/>
                        <a:pt x="40"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0" name="Freeform 302"/>
                <p:cNvSpPr/>
                <p:nvPr/>
              </p:nvSpPr>
              <p:spPr bwMode="auto">
                <a:xfrm>
                  <a:off x="2111372" y="2149474"/>
                  <a:ext cx="314324" cy="152400"/>
                </a:xfrm>
                <a:custGeom>
                  <a:avLst/>
                  <a:gdLst/>
                  <a:ahLst/>
                  <a:cxnLst>
                    <a:cxn ang="0">
                      <a:pos x="120" y="18"/>
                    </a:cxn>
                    <a:cxn ang="0">
                      <a:pos x="118" y="21"/>
                    </a:cxn>
                    <a:cxn ang="0">
                      <a:pos x="114" y="25"/>
                    </a:cxn>
                    <a:cxn ang="0">
                      <a:pos x="108" y="28"/>
                    </a:cxn>
                    <a:cxn ang="0">
                      <a:pos x="106" y="32"/>
                    </a:cxn>
                    <a:cxn ang="0">
                      <a:pos x="103" y="35"/>
                    </a:cxn>
                    <a:cxn ang="0">
                      <a:pos x="98" y="41"/>
                    </a:cxn>
                    <a:cxn ang="0">
                      <a:pos x="94" y="48"/>
                    </a:cxn>
                    <a:cxn ang="0">
                      <a:pos x="88" y="53"/>
                    </a:cxn>
                    <a:cxn ang="0">
                      <a:pos x="73" y="58"/>
                    </a:cxn>
                    <a:cxn ang="0">
                      <a:pos x="61" y="57"/>
                    </a:cxn>
                    <a:cxn ang="0">
                      <a:pos x="58" y="56"/>
                    </a:cxn>
                    <a:cxn ang="0">
                      <a:pos x="40" y="50"/>
                    </a:cxn>
                    <a:cxn ang="0">
                      <a:pos x="24" y="47"/>
                    </a:cxn>
                    <a:cxn ang="0">
                      <a:pos x="17" y="49"/>
                    </a:cxn>
                    <a:cxn ang="0">
                      <a:pos x="9" y="49"/>
                    </a:cxn>
                    <a:cxn ang="0">
                      <a:pos x="6" y="50"/>
                    </a:cxn>
                    <a:cxn ang="0">
                      <a:pos x="2" y="45"/>
                    </a:cxn>
                    <a:cxn ang="0">
                      <a:pos x="0" y="40"/>
                    </a:cxn>
                    <a:cxn ang="0">
                      <a:pos x="0" y="40"/>
                    </a:cxn>
                    <a:cxn ang="0">
                      <a:pos x="23" y="31"/>
                    </a:cxn>
                    <a:cxn ang="0">
                      <a:pos x="36" y="29"/>
                    </a:cxn>
                    <a:cxn ang="0">
                      <a:pos x="41" y="30"/>
                    </a:cxn>
                    <a:cxn ang="0">
                      <a:pos x="45" y="24"/>
                    </a:cxn>
                    <a:cxn ang="0">
                      <a:pos x="50" y="1"/>
                    </a:cxn>
                    <a:cxn ang="0">
                      <a:pos x="50" y="0"/>
                    </a:cxn>
                    <a:cxn ang="0">
                      <a:pos x="55" y="5"/>
                    </a:cxn>
                    <a:cxn ang="0">
                      <a:pos x="61" y="10"/>
                    </a:cxn>
                    <a:cxn ang="0">
                      <a:pos x="69" y="11"/>
                    </a:cxn>
                    <a:cxn ang="0">
                      <a:pos x="76" y="11"/>
                    </a:cxn>
                    <a:cxn ang="0">
                      <a:pos x="81" y="6"/>
                    </a:cxn>
                    <a:cxn ang="0">
                      <a:pos x="91" y="1"/>
                    </a:cxn>
                    <a:cxn ang="0">
                      <a:pos x="101" y="4"/>
                    </a:cxn>
                    <a:cxn ang="0">
                      <a:pos x="110" y="6"/>
                    </a:cxn>
                    <a:cxn ang="0">
                      <a:pos x="114" y="13"/>
                    </a:cxn>
                    <a:cxn ang="0">
                      <a:pos x="120" y="18"/>
                    </a:cxn>
                  </a:cxnLst>
                  <a:rect l="0" t="0" r="r" b="b"/>
                  <a:pathLst>
                    <a:path w="120" h="58">
                      <a:moveTo>
                        <a:pt x="120" y="18"/>
                      </a:moveTo>
                      <a:cubicBezTo>
                        <a:pt x="120" y="19"/>
                        <a:pt x="119" y="20"/>
                        <a:pt x="118" y="21"/>
                      </a:cubicBezTo>
                      <a:cubicBezTo>
                        <a:pt x="117" y="23"/>
                        <a:pt x="115" y="24"/>
                        <a:pt x="114" y="25"/>
                      </a:cubicBezTo>
                      <a:cubicBezTo>
                        <a:pt x="112" y="26"/>
                        <a:pt x="109" y="27"/>
                        <a:pt x="108" y="28"/>
                      </a:cubicBezTo>
                      <a:cubicBezTo>
                        <a:pt x="107" y="29"/>
                        <a:pt x="107" y="31"/>
                        <a:pt x="106" y="32"/>
                      </a:cubicBezTo>
                      <a:cubicBezTo>
                        <a:pt x="105" y="33"/>
                        <a:pt x="104" y="34"/>
                        <a:pt x="103" y="35"/>
                      </a:cubicBezTo>
                      <a:cubicBezTo>
                        <a:pt x="102" y="37"/>
                        <a:pt x="100" y="39"/>
                        <a:pt x="98" y="41"/>
                      </a:cubicBezTo>
                      <a:cubicBezTo>
                        <a:pt x="97" y="43"/>
                        <a:pt x="95" y="46"/>
                        <a:pt x="94" y="48"/>
                      </a:cubicBezTo>
                      <a:cubicBezTo>
                        <a:pt x="92" y="50"/>
                        <a:pt x="90" y="52"/>
                        <a:pt x="88" y="53"/>
                      </a:cubicBezTo>
                      <a:cubicBezTo>
                        <a:pt x="84" y="55"/>
                        <a:pt x="78" y="58"/>
                        <a:pt x="73" y="58"/>
                      </a:cubicBezTo>
                      <a:cubicBezTo>
                        <a:pt x="69" y="58"/>
                        <a:pt x="65" y="58"/>
                        <a:pt x="61" y="57"/>
                      </a:cubicBezTo>
                      <a:cubicBezTo>
                        <a:pt x="60" y="57"/>
                        <a:pt x="59" y="57"/>
                        <a:pt x="58" y="56"/>
                      </a:cubicBezTo>
                      <a:cubicBezTo>
                        <a:pt x="51" y="55"/>
                        <a:pt x="45" y="55"/>
                        <a:pt x="40" y="50"/>
                      </a:cubicBezTo>
                      <a:cubicBezTo>
                        <a:pt x="36" y="46"/>
                        <a:pt x="30" y="46"/>
                        <a:pt x="24" y="47"/>
                      </a:cubicBezTo>
                      <a:cubicBezTo>
                        <a:pt x="22" y="47"/>
                        <a:pt x="20" y="48"/>
                        <a:pt x="17" y="49"/>
                      </a:cubicBezTo>
                      <a:cubicBezTo>
                        <a:pt x="14" y="49"/>
                        <a:pt x="12" y="49"/>
                        <a:pt x="9" y="49"/>
                      </a:cubicBezTo>
                      <a:cubicBezTo>
                        <a:pt x="8" y="50"/>
                        <a:pt x="7" y="50"/>
                        <a:pt x="6" y="50"/>
                      </a:cubicBezTo>
                      <a:cubicBezTo>
                        <a:pt x="5" y="48"/>
                        <a:pt x="3" y="47"/>
                        <a:pt x="2" y="45"/>
                      </a:cubicBezTo>
                      <a:cubicBezTo>
                        <a:pt x="1" y="44"/>
                        <a:pt x="1" y="42"/>
                        <a:pt x="0" y="40"/>
                      </a:cubicBezTo>
                      <a:cubicBezTo>
                        <a:pt x="0" y="40"/>
                        <a:pt x="0" y="40"/>
                        <a:pt x="0" y="40"/>
                      </a:cubicBezTo>
                      <a:cubicBezTo>
                        <a:pt x="8" y="37"/>
                        <a:pt x="15" y="34"/>
                        <a:pt x="23" y="31"/>
                      </a:cubicBezTo>
                      <a:cubicBezTo>
                        <a:pt x="27" y="30"/>
                        <a:pt x="31" y="29"/>
                        <a:pt x="36" y="29"/>
                      </a:cubicBezTo>
                      <a:cubicBezTo>
                        <a:pt x="37" y="29"/>
                        <a:pt x="39" y="30"/>
                        <a:pt x="41" y="30"/>
                      </a:cubicBezTo>
                      <a:cubicBezTo>
                        <a:pt x="44" y="29"/>
                        <a:pt x="44" y="27"/>
                        <a:pt x="45" y="24"/>
                      </a:cubicBezTo>
                      <a:cubicBezTo>
                        <a:pt x="48" y="16"/>
                        <a:pt x="50" y="9"/>
                        <a:pt x="50" y="1"/>
                      </a:cubicBezTo>
                      <a:cubicBezTo>
                        <a:pt x="50" y="0"/>
                        <a:pt x="50" y="0"/>
                        <a:pt x="50" y="0"/>
                      </a:cubicBezTo>
                      <a:cubicBezTo>
                        <a:pt x="52" y="1"/>
                        <a:pt x="53" y="3"/>
                        <a:pt x="55" y="5"/>
                      </a:cubicBezTo>
                      <a:cubicBezTo>
                        <a:pt x="57" y="8"/>
                        <a:pt x="58" y="9"/>
                        <a:pt x="61" y="10"/>
                      </a:cubicBezTo>
                      <a:cubicBezTo>
                        <a:pt x="64" y="11"/>
                        <a:pt x="66" y="11"/>
                        <a:pt x="69" y="11"/>
                      </a:cubicBezTo>
                      <a:cubicBezTo>
                        <a:pt x="71" y="12"/>
                        <a:pt x="74" y="12"/>
                        <a:pt x="76" y="11"/>
                      </a:cubicBezTo>
                      <a:cubicBezTo>
                        <a:pt x="78" y="10"/>
                        <a:pt x="79" y="7"/>
                        <a:pt x="81" y="6"/>
                      </a:cubicBezTo>
                      <a:cubicBezTo>
                        <a:pt x="84" y="2"/>
                        <a:pt x="85" y="1"/>
                        <a:pt x="91" y="1"/>
                      </a:cubicBezTo>
                      <a:cubicBezTo>
                        <a:pt x="96" y="0"/>
                        <a:pt x="98" y="0"/>
                        <a:pt x="101" y="4"/>
                      </a:cubicBezTo>
                      <a:cubicBezTo>
                        <a:pt x="103" y="6"/>
                        <a:pt x="107" y="7"/>
                        <a:pt x="110" y="6"/>
                      </a:cubicBezTo>
                      <a:cubicBezTo>
                        <a:pt x="111" y="9"/>
                        <a:pt x="112" y="11"/>
                        <a:pt x="114" y="13"/>
                      </a:cubicBezTo>
                      <a:cubicBezTo>
                        <a:pt x="116" y="16"/>
                        <a:pt x="118" y="17"/>
                        <a:pt x="120"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1" name="Freeform 303"/>
                <p:cNvSpPr/>
                <p:nvPr/>
              </p:nvSpPr>
              <p:spPr bwMode="auto">
                <a:xfrm>
                  <a:off x="2216146" y="2022474"/>
                  <a:ext cx="257175" cy="158750"/>
                </a:xfrm>
                <a:custGeom>
                  <a:avLst/>
                  <a:gdLst/>
                  <a:ahLst/>
                  <a:cxnLst>
                    <a:cxn ang="0">
                      <a:pos x="98" y="34"/>
                    </a:cxn>
                    <a:cxn ang="0">
                      <a:pos x="87" y="45"/>
                    </a:cxn>
                    <a:cxn ang="0">
                      <a:pos x="70" y="54"/>
                    </a:cxn>
                    <a:cxn ang="0">
                      <a:pos x="61" y="52"/>
                    </a:cxn>
                    <a:cxn ang="0">
                      <a:pos x="51" y="49"/>
                    </a:cxn>
                    <a:cxn ang="0">
                      <a:pos x="41" y="54"/>
                    </a:cxn>
                    <a:cxn ang="0">
                      <a:pos x="36" y="59"/>
                    </a:cxn>
                    <a:cxn ang="0">
                      <a:pos x="29" y="59"/>
                    </a:cxn>
                    <a:cxn ang="0">
                      <a:pos x="21" y="58"/>
                    </a:cxn>
                    <a:cxn ang="0">
                      <a:pos x="15" y="53"/>
                    </a:cxn>
                    <a:cxn ang="0">
                      <a:pos x="10" y="48"/>
                    </a:cxn>
                    <a:cxn ang="0">
                      <a:pos x="4" y="37"/>
                    </a:cxn>
                    <a:cxn ang="0">
                      <a:pos x="0" y="24"/>
                    </a:cxn>
                    <a:cxn ang="0">
                      <a:pos x="6" y="18"/>
                    </a:cxn>
                    <a:cxn ang="0">
                      <a:pos x="13" y="14"/>
                    </a:cxn>
                    <a:cxn ang="0">
                      <a:pos x="21" y="12"/>
                    </a:cxn>
                    <a:cxn ang="0">
                      <a:pos x="26" y="8"/>
                    </a:cxn>
                    <a:cxn ang="0">
                      <a:pos x="31" y="0"/>
                    </a:cxn>
                    <a:cxn ang="0">
                      <a:pos x="35" y="2"/>
                    </a:cxn>
                    <a:cxn ang="0">
                      <a:pos x="52" y="12"/>
                    </a:cxn>
                    <a:cxn ang="0">
                      <a:pos x="71" y="21"/>
                    </a:cxn>
                    <a:cxn ang="0">
                      <a:pos x="89" y="26"/>
                    </a:cxn>
                    <a:cxn ang="0">
                      <a:pos x="95" y="30"/>
                    </a:cxn>
                    <a:cxn ang="0">
                      <a:pos x="98" y="34"/>
                    </a:cxn>
                  </a:cxnLst>
                  <a:rect l="0" t="0" r="r" b="b"/>
                  <a:pathLst>
                    <a:path w="98" h="60">
                      <a:moveTo>
                        <a:pt x="98" y="34"/>
                      </a:moveTo>
                      <a:cubicBezTo>
                        <a:pt x="94" y="37"/>
                        <a:pt x="92" y="41"/>
                        <a:pt x="87" y="45"/>
                      </a:cubicBezTo>
                      <a:cubicBezTo>
                        <a:pt x="83" y="48"/>
                        <a:pt x="76" y="53"/>
                        <a:pt x="70" y="54"/>
                      </a:cubicBezTo>
                      <a:cubicBezTo>
                        <a:pt x="67" y="55"/>
                        <a:pt x="63" y="54"/>
                        <a:pt x="61" y="52"/>
                      </a:cubicBezTo>
                      <a:cubicBezTo>
                        <a:pt x="58" y="48"/>
                        <a:pt x="56" y="48"/>
                        <a:pt x="51" y="49"/>
                      </a:cubicBezTo>
                      <a:cubicBezTo>
                        <a:pt x="45" y="49"/>
                        <a:pt x="44" y="50"/>
                        <a:pt x="41" y="54"/>
                      </a:cubicBezTo>
                      <a:cubicBezTo>
                        <a:pt x="39" y="55"/>
                        <a:pt x="38" y="58"/>
                        <a:pt x="36" y="59"/>
                      </a:cubicBezTo>
                      <a:cubicBezTo>
                        <a:pt x="34" y="60"/>
                        <a:pt x="31" y="60"/>
                        <a:pt x="29" y="59"/>
                      </a:cubicBezTo>
                      <a:cubicBezTo>
                        <a:pt x="26" y="59"/>
                        <a:pt x="24" y="59"/>
                        <a:pt x="21" y="58"/>
                      </a:cubicBezTo>
                      <a:cubicBezTo>
                        <a:pt x="18" y="57"/>
                        <a:pt x="17" y="56"/>
                        <a:pt x="15" y="53"/>
                      </a:cubicBezTo>
                      <a:cubicBezTo>
                        <a:pt x="13" y="51"/>
                        <a:pt x="12" y="49"/>
                        <a:pt x="10" y="48"/>
                      </a:cubicBezTo>
                      <a:cubicBezTo>
                        <a:pt x="10" y="44"/>
                        <a:pt x="7" y="40"/>
                        <a:pt x="4" y="37"/>
                      </a:cubicBezTo>
                      <a:cubicBezTo>
                        <a:pt x="1" y="33"/>
                        <a:pt x="0" y="29"/>
                        <a:pt x="0" y="24"/>
                      </a:cubicBezTo>
                      <a:cubicBezTo>
                        <a:pt x="1" y="21"/>
                        <a:pt x="3" y="20"/>
                        <a:pt x="6" y="18"/>
                      </a:cubicBezTo>
                      <a:cubicBezTo>
                        <a:pt x="8" y="17"/>
                        <a:pt x="11" y="15"/>
                        <a:pt x="13" y="14"/>
                      </a:cubicBezTo>
                      <a:cubicBezTo>
                        <a:pt x="16" y="12"/>
                        <a:pt x="18" y="13"/>
                        <a:pt x="21" y="12"/>
                      </a:cubicBezTo>
                      <a:cubicBezTo>
                        <a:pt x="24" y="11"/>
                        <a:pt x="24" y="11"/>
                        <a:pt x="26" y="8"/>
                      </a:cubicBezTo>
                      <a:cubicBezTo>
                        <a:pt x="28" y="5"/>
                        <a:pt x="29" y="3"/>
                        <a:pt x="31" y="0"/>
                      </a:cubicBezTo>
                      <a:cubicBezTo>
                        <a:pt x="32" y="1"/>
                        <a:pt x="34" y="1"/>
                        <a:pt x="35" y="2"/>
                      </a:cubicBezTo>
                      <a:cubicBezTo>
                        <a:pt x="41" y="5"/>
                        <a:pt x="46" y="8"/>
                        <a:pt x="52" y="12"/>
                      </a:cubicBezTo>
                      <a:cubicBezTo>
                        <a:pt x="59" y="15"/>
                        <a:pt x="64" y="18"/>
                        <a:pt x="71" y="21"/>
                      </a:cubicBezTo>
                      <a:cubicBezTo>
                        <a:pt x="77" y="23"/>
                        <a:pt x="83" y="24"/>
                        <a:pt x="89" y="26"/>
                      </a:cubicBezTo>
                      <a:cubicBezTo>
                        <a:pt x="91" y="27"/>
                        <a:pt x="93" y="29"/>
                        <a:pt x="95" y="30"/>
                      </a:cubicBezTo>
                      <a:cubicBezTo>
                        <a:pt x="96" y="31"/>
                        <a:pt x="97" y="32"/>
                        <a:pt x="98"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2" name="Freeform 304"/>
                <p:cNvSpPr/>
                <p:nvPr/>
              </p:nvSpPr>
              <p:spPr bwMode="auto">
                <a:xfrm>
                  <a:off x="2400296" y="2112962"/>
                  <a:ext cx="233362" cy="92075"/>
                </a:xfrm>
                <a:custGeom>
                  <a:avLst/>
                  <a:gdLst/>
                  <a:ahLst/>
                  <a:cxnLst>
                    <a:cxn ang="0">
                      <a:pos x="89" y="1"/>
                    </a:cxn>
                    <a:cxn ang="0">
                      <a:pos x="89" y="1"/>
                    </a:cxn>
                    <a:cxn ang="0">
                      <a:pos x="85" y="7"/>
                    </a:cxn>
                    <a:cxn ang="0">
                      <a:pos x="82" y="14"/>
                    </a:cxn>
                    <a:cxn ang="0">
                      <a:pos x="80" y="26"/>
                    </a:cxn>
                    <a:cxn ang="0">
                      <a:pos x="80" y="26"/>
                    </a:cxn>
                    <a:cxn ang="0">
                      <a:pos x="72" y="25"/>
                    </a:cxn>
                    <a:cxn ang="0">
                      <a:pos x="58" y="24"/>
                    </a:cxn>
                    <a:cxn ang="0">
                      <a:pos x="52" y="28"/>
                    </a:cxn>
                    <a:cxn ang="0">
                      <a:pos x="46" y="31"/>
                    </a:cxn>
                    <a:cxn ang="0">
                      <a:pos x="17" y="33"/>
                    </a:cxn>
                    <a:cxn ang="0">
                      <a:pos x="10" y="32"/>
                    </a:cxn>
                    <a:cxn ang="0">
                      <a:pos x="4" y="27"/>
                    </a:cxn>
                    <a:cxn ang="0">
                      <a:pos x="0" y="20"/>
                    </a:cxn>
                    <a:cxn ang="0">
                      <a:pos x="17" y="11"/>
                    </a:cxn>
                    <a:cxn ang="0">
                      <a:pos x="28" y="0"/>
                    </a:cxn>
                    <a:cxn ang="0">
                      <a:pos x="31" y="3"/>
                    </a:cxn>
                    <a:cxn ang="0">
                      <a:pos x="47" y="7"/>
                    </a:cxn>
                    <a:cxn ang="0">
                      <a:pos x="63" y="8"/>
                    </a:cxn>
                    <a:cxn ang="0">
                      <a:pos x="79" y="5"/>
                    </a:cxn>
                    <a:cxn ang="0">
                      <a:pos x="84" y="4"/>
                    </a:cxn>
                    <a:cxn ang="0">
                      <a:pos x="89" y="1"/>
                    </a:cxn>
                  </a:cxnLst>
                  <a:rect l="0" t="0" r="r" b="b"/>
                  <a:pathLst>
                    <a:path w="89" h="35">
                      <a:moveTo>
                        <a:pt x="89" y="1"/>
                      </a:moveTo>
                      <a:cubicBezTo>
                        <a:pt x="89" y="1"/>
                        <a:pt x="89" y="1"/>
                        <a:pt x="89" y="1"/>
                      </a:cubicBezTo>
                      <a:cubicBezTo>
                        <a:pt x="89" y="4"/>
                        <a:pt x="86" y="4"/>
                        <a:pt x="85" y="7"/>
                      </a:cubicBezTo>
                      <a:cubicBezTo>
                        <a:pt x="83" y="9"/>
                        <a:pt x="83" y="12"/>
                        <a:pt x="82" y="14"/>
                      </a:cubicBezTo>
                      <a:cubicBezTo>
                        <a:pt x="80" y="18"/>
                        <a:pt x="82" y="22"/>
                        <a:pt x="80" y="26"/>
                      </a:cubicBezTo>
                      <a:cubicBezTo>
                        <a:pt x="80" y="26"/>
                        <a:pt x="80" y="26"/>
                        <a:pt x="80" y="26"/>
                      </a:cubicBezTo>
                      <a:cubicBezTo>
                        <a:pt x="77" y="26"/>
                        <a:pt x="75" y="26"/>
                        <a:pt x="72" y="25"/>
                      </a:cubicBezTo>
                      <a:cubicBezTo>
                        <a:pt x="68" y="24"/>
                        <a:pt x="62" y="23"/>
                        <a:pt x="58" y="24"/>
                      </a:cubicBezTo>
                      <a:cubicBezTo>
                        <a:pt x="55" y="25"/>
                        <a:pt x="54" y="27"/>
                        <a:pt x="52" y="28"/>
                      </a:cubicBezTo>
                      <a:cubicBezTo>
                        <a:pt x="50" y="29"/>
                        <a:pt x="48" y="30"/>
                        <a:pt x="46" y="31"/>
                      </a:cubicBezTo>
                      <a:cubicBezTo>
                        <a:pt x="38" y="35"/>
                        <a:pt x="26" y="35"/>
                        <a:pt x="17" y="33"/>
                      </a:cubicBezTo>
                      <a:cubicBezTo>
                        <a:pt x="15" y="33"/>
                        <a:pt x="13" y="33"/>
                        <a:pt x="10" y="32"/>
                      </a:cubicBezTo>
                      <a:cubicBezTo>
                        <a:pt x="8" y="31"/>
                        <a:pt x="6" y="30"/>
                        <a:pt x="4" y="27"/>
                      </a:cubicBezTo>
                      <a:cubicBezTo>
                        <a:pt x="2" y="25"/>
                        <a:pt x="1" y="23"/>
                        <a:pt x="0" y="20"/>
                      </a:cubicBezTo>
                      <a:cubicBezTo>
                        <a:pt x="6" y="19"/>
                        <a:pt x="13" y="14"/>
                        <a:pt x="17" y="11"/>
                      </a:cubicBezTo>
                      <a:cubicBezTo>
                        <a:pt x="22" y="7"/>
                        <a:pt x="24" y="3"/>
                        <a:pt x="28" y="0"/>
                      </a:cubicBezTo>
                      <a:cubicBezTo>
                        <a:pt x="29" y="1"/>
                        <a:pt x="30" y="2"/>
                        <a:pt x="31" y="3"/>
                      </a:cubicBezTo>
                      <a:cubicBezTo>
                        <a:pt x="36" y="7"/>
                        <a:pt x="41" y="7"/>
                        <a:pt x="47" y="7"/>
                      </a:cubicBezTo>
                      <a:cubicBezTo>
                        <a:pt x="53" y="7"/>
                        <a:pt x="58" y="8"/>
                        <a:pt x="63" y="8"/>
                      </a:cubicBezTo>
                      <a:cubicBezTo>
                        <a:pt x="69" y="8"/>
                        <a:pt x="73" y="7"/>
                        <a:pt x="79" y="5"/>
                      </a:cubicBezTo>
                      <a:cubicBezTo>
                        <a:pt x="80" y="5"/>
                        <a:pt x="82" y="5"/>
                        <a:pt x="84" y="4"/>
                      </a:cubicBezTo>
                      <a:cubicBezTo>
                        <a:pt x="86" y="3"/>
                        <a:pt x="87" y="2"/>
                        <a:pt x="89"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3" name="Freeform 305"/>
                <p:cNvSpPr/>
                <p:nvPr/>
              </p:nvSpPr>
              <p:spPr bwMode="auto">
                <a:xfrm>
                  <a:off x="2606671" y="1933574"/>
                  <a:ext cx="714374" cy="477837"/>
                </a:xfrm>
                <a:custGeom>
                  <a:avLst/>
                  <a:gdLst/>
                  <a:ahLst/>
                  <a:cxnLst>
                    <a:cxn ang="0">
                      <a:pos x="255" y="103"/>
                    </a:cxn>
                    <a:cxn ang="0">
                      <a:pos x="236" y="124"/>
                    </a:cxn>
                    <a:cxn ang="0">
                      <a:pos x="225" y="128"/>
                    </a:cxn>
                    <a:cxn ang="0">
                      <a:pos x="199" y="139"/>
                    </a:cxn>
                    <a:cxn ang="0">
                      <a:pos x="192" y="144"/>
                    </a:cxn>
                    <a:cxn ang="0">
                      <a:pos x="212" y="163"/>
                    </a:cxn>
                    <a:cxn ang="0">
                      <a:pos x="172" y="182"/>
                    </a:cxn>
                    <a:cxn ang="0">
                      <a:pos x="156" y="167"/>
                    </a:cxn>
                    <a:cxn ang="0">
                      <a:pos x="169" y="151"/>
                    </a:cxn>
                    <a:cxn ang="0">
                      <a:pos x="128" y="143"/>
                    </a:cxn>
                    <a:cxn ang="0">
                      <a:pos x="110" y="153"/>
                    </a:cxn>
                    <a:cxn ang="0">
                      <a:pos x="105" y="144"/>
                    </a:cxn>
                    <a:cxn ang="0">
                      <a:pos x="112" y="140"/>
                    </a:cxn>
                    <a:cxn ang="0">
                      <a:pos x="115" y="132"/>
                    </a:cxn>
                    <a:cxn ang="0">
                      <a:pos x="108" y="119"/>
                    </a:cxn>
                    <a:cxn ang="0">
                      <a:pos x="85" y="99"/>
                    </a:cxn>
                    <a:cxn ang="0">
                      <a:pos x="65" y="103"/>
                    </a:cxn>
                    <a:cxn ang="0">
                      <a:pos x="60" y="107"/>
                    </a:cxn>
                    <a:cxn ang="0">
                      <a:pos x="52" y="103"/>
                    </a:cxn>
                    <a:cxn ang="0">
                      <a:pos x="30" y="103"/>
                    </a:cxn>
                    <a:cxn ang="0">
                      <a:pos x="13" y="103"/>
                    </a:cxn>
                    <a:cxn ang="0">
                      <a:pos x="1" y="94"/>
                    </a:cxn>
                    <a:cxn ang="0">
                      <a:pos x="6" y="75"/>
                    </a:cxn>
                    <a:cxn ang="0">
                      <a:pos x="10" y="69"/>
                    </a:cxn>
                    <a:cxn ang="0">
                      <a:pos x="14" y="56"/>
                    </a:cxn>
                    <a:cxn ang="0">
                      <a:pos x="22" y="28"/>
                    </a:cxn>
                    <a:cxn ang="0">
                      <a:pos x="36" y="15"/>
                    </a:cxn>
                    <a:cxn ang="0">
                      <a:pos x="49" y="13"/>
                    </a:cxn>
                    <a:cxn ang="0">
                      <a:pos x="81" y="18"/>
                    </a:cxn>
                    <a:cxn ang="0">
                      <a:pos x="99" y="20"/>
                    </a:cxn>
                    <a:cxn ang="0">
                      <a:pos x="120" y="24"/>
                    </a:cxn>
                    <a:cxn ang="0">
                      <a:pos x="130" y="16"/>
                    </a:cxn>
                    <a:cxn ang="0">
                      <a:pos x="148" y="8"/>
                    </a:cxn>
                    <a:cxn ang="0">
                      <a:pos x="163" y="4"/>
                    </a:cxn>
                    <a:cxn ang="0">
                      <a:pos x="176" y="0"/>
                    </a:cxn>
                    <a:cxn ang="0">
                      <a:pos x="186" y="21"/>
                    </a:cxn>
                    <a:cxn ang="0">
                      <a:pos x="198" y="38"/>
                    </a:cxn>
                    <a:cxn ang="0">
                      <a:pos x="208" y="48"/>
                    </a:cxn>
                    <a:cxn ang="0">
                      <a:pos x="226" y="49"/>
                    </a:cxn>
                    <a:cxn ang="0">
                      <a:pos x="248" y="61"/>
                    </a:cxn>
                    <a:cxn ang="0">
                      <a:pos x="268" y="74"/>
                    </a:cxn>
                    <a:cxn ang="0">
                      <a:pos x="272" y="86"/>
                    </a:cxn>
                  </a:cxnLst>
                  <a:rect l="0" t="0" r="r" b="b"/>
                  <a:pathLst>
                    <a:path w="272" h="182">
                      <a:moveTo>
                        <a:pt x="272" y="86"/>
                      </a:moveTo>
                      <a:cubicBezTo>
                        <a:pt x="271" y="93"/>
                        <a:pt x="261" y="100"/>
                        <a:pt x="255" y="103"/>
                      </a:cubicBezTo>
                      <a:cubicBezTo>
                        <a:pt x="249" y="107"/>
                        <a:pt x="245" y="110"/>
                        <a:pt x="241" y="117"/>
                      </a:cubicBezTo>
                      <a:cubicBezTo>
                        <a:pt x="240" y="119"/>
                        <a:pt x="238" y="121"/>
                        <a:pt x="236" y="124"/>
                      </a:cubicBezTo>
                      <a:cubicBezTo>
                        <a:pt x="236" y="124"/>
                        <a:pt x="236" y="124"/>
                        <a:pt x="236" y="124"/>
                      </a:cubicBezTo>
                      <a:cubicBezTo>
                        <a:pt x="232" y="125"/>
                        <a:pt x="228" y="127"/>
                        <a:pt x="225" y="128"/>
                      </a:cubicBezTo>
                      <a:cubicBezTo>
                        <a:pt x="218" y="131"/>
                        <a:pt x="211" y="135"/>
                        <a:pt x="204" y="137"/>
                      </a:cubicBezTo>
                      <a:cubicBezTo>
                        <a:pt x="202" y="138"/>
                        <a:pt x="201" y="138"/>
                        <a:pt x="199" y="139"/>
                      </a:cubicBezTo>
                      <a:cubicBezTo>
                        <a:pt x="198" y="139"/>
                        <a:pt x="194" y="140"/>
                        <a:pt x="194" y="140"/>
                      </a:cubicBezTo>
                      <a:cubicBezTo>
                        <a:pt x="192" y="142"/>
                        <a:pt x="192" y="142"/>
                        <a:pt x="192" y="144"/>
                      </a:cubicBezTo>
                      <a:cubicBezTo>
                        <a:pt x="192" y="146"/>
                        <a:pt x="192" y="148"/>
                        <a:pt x="193" y="149"/>
                      </a:cubicBezTo>
                      <a:cubicBezTo>
                        <a:pt x="196" y="157"/>
                        <a:pt x="204" y="161"/>
                        <a:pt x="212" y="163"/>
                      </a:cubicBezTo>
                      <a:cubicBezTo>
                        <a:pt x="212" y="170"/>
                        <a:pt x="200" y="175"/>
                        <a:pt x="195" y="176"/>
                      </a:cubicBezTo>
                      <a:cubicBezTo>
                        <a:pt x="188" y="179"/>
                        <a:pt x="180" y="181"/>
                        <a:pt x="172" y="182"/>
                      </a:cubicBezTo>
                      <a:cubicBezTo>
                        <a:pt x="168" y="182"/>
                        <a:pt x="165" y="179"/>
                        <a:pt x="163" y="176"/>
                      </a:cubicBezTo>
                      <a:cubicBezTo>
                        <a:pt x="160" y="172"/>
                        <a:pt x="158" y="170"/>
                        <a:pt x="156" y="167"/>
                      </a:cubicBezTo>
                      <a:cubicBezTo>
                        <a:pt x="153" y="162"/>
                        <a:pt x="155" y="158"/>
                        <a:pt x="159" y="156"/>
                      </a:cubicBezTo>
                      <a:cubicBezTo>
                        <a:pt x="161" y="155"/>
                        <a:pt x="169" y="154"/>
                        <a:pt x="169" y="151"/>
                      </a:cubicBezTo>
                      <a:cubicBezTo>
                        <a:pt x="158" y="151"/>
                        <a:pt x="154" y="137"/>
                        <a:pt x="142" y="137"/>
                      </a:cubicBezTo>
                      <a:cubicBezTo>
                        <a:pt x="137" y="137"/>
                        <a:pt x="132" y="140"/>
                        <a:pt x="128" y="143"/>
                      </a:cubicBezTo>
                      <a:cubicBezTo>
                        <a:pt x="122" y="147"/>
                        <a:pt x="119" y="152"/>
                        <a:pt x="116" y="158"/>
                      </a:cubicBezTo>
                      <a:cubicBezTo>
                        <a:pt x="114" y="157"/>
                        <a:pt x="112" y="155"/>
                        <a:pt x="110" y="153"/>
                      </a:cubicBezTo>
                      <a:cubicBezTo>
                        <a:pt x="108" y="151"/>
                        <a:pt x="105" y="149"/>
                        <a:pt x="102" y="147"/>
                      </a:cubicBezTo>
                      <a:cubicBezTo>
                        <a:pt x="103" y="146"/>
                        <a:pt x="104" y="144"/>
                        <a:pt x="105" y="144"/>
                      </a:cubicBezTo>
                      <a:cubicBezTo>
                        <a:pt x="106" y="143"/>
                        <a:pt x="108" y="143"/>
                        <a:pt x="109" y="142"/>
                      </a:cubicBezTo>
                      <a:cubicBezTo>
                        <a:pt x="111" y="142"/>
                        <a:pt x="110" y="142"/>
                        <a:pt x="112" y="140"/>
                      </a:cubicBezTo>
                      <a:cubicBezTo>
                        <a:pt x="114" y="138"/>
                        <a:pt x="117" y="137"/>
                        <a:pt x="119" y="135"/>
                      </a:cubicBezTo>
                      <a:cubicBezTo>
                        <a:pt x="119" y="133"/>
                        <a:pt x="117" y="133"/>
                        <a:pt x="115" y="132"/>
                      </a:cubicBezTo>
                      <a:cubicBezTo>
                        <a:pt x="114" y="130"/>
                        <a:pt x="113" y="129"/>
                        <a:pt x="112" y="127"/>
                      </a:cubicBezTo>
                      <a:cubicBezTo>
                        <a:pt x="111" y="124"/>
                        <a:pt x="109" y="122"/>
                        <a:pt x="108" y="119"/>
                      </a:cubicBezTo>
                      <a:cubicBezTo>
                        <a:pt x="105" y="113"/>
                        <a:pt x="103" y="106"/>
                        <a:pt x="98" y="102"/>
                      </a:cubicBezTo>
                      <a:cubicBezTo>
                        <a:pt x="94" y="99"/>
                        <a:pt x="90" y="99"/>
                        <a:pt x="85" y="99"/>
                      </a:cubicBezTo>
                      <a:cubicBezTo>
                        <a:pt x="81" y="98"/>
                        <a:pt x="77" y="94"/>
                        <a:pt x="74" y="95"/>
                      </a:cubicBezTo>
                      <a:cubicBezTo>
                        <a:pt x="70" y="96"/>
                        <a:pt x="68" y="101"/>
                        <a:pt x="65" y="103"/>
                      </a:cubicBezTo>
                      <a:cubicBezTo>
                        <a:pt x="64" y="105"/>
                        <a:pt x="62" y="106"/>
                        <a:pt x="60" y="107"/>
                      </a:cubicBezTo>
                      <a:cubicBezTo>
                        <a:pt x="60" y="107"/>
                        <a:pt x="60" y="107"/>
                        <a:pt x="60" y="107"/>
                      </a:cubicBezTo>
                      <a:cubicBezTo>
                        <a:pt x="60" y="107"/>
                        <a:pt x="60" y="106"/>
                        <a:pt x="60" y="106"/>
                      </a:cubicBezTo>
                      <a:cubicBezTo>
                        <a:pt x="57" y="106"/>
                        <a:pt x="55" y="103"/>
                        <a:pt x="52" y="103"/>
                      </a:cubicBezTo>
                      <a:cubicBezTo>
                        <a:pt x="49" y="103"/>
                        <a:pt x="48" y="104"/>
                        <a:pt x="46" y="105"/>
                      </a:cubicBezTo>
                      <a:cubicBezTo>
                        <a:pt x="40" y="106"/>
                        <a:pt x="35" y="104"/>
                        <a:pt x="30" y="103"/>
                      </a:cubicBezTo>
                      <a:cubicBezTo>
                        <a:pt x="26" y="103"/>
                        <a:pt x="22" y="104"/>
                        <a:pt x="18" y="105"/>
                      </a:cubicBezTo>
                      <a:cubicBezTo>
                        <a:pt x="17" y="105"/>
                        <a:pt x="15" y="104"/>
                        <a:pt x="13" y="103"/>
                      </a:cubicBezTo>
                      <a:cubicBezTo>
                        <a:pt x="7" y="101"/>
                        <a:pt x="0" y="98"/>
                        <a:pt x="1" y="94"/>
                      </a:cubicBezTo>
                      <a:cubicBezTo>
                        <a:pt x="1" y="94"/>
                        <a:pt x="1" y="94"/>
                        <a:pt x="1" y="94"/>
                      </a:cubicBezTo>
                      <a:cubicBezTo>
                        <a:pt x="3" y="90"/>
                        <a:pt x="1" y="86"/>
                        <a:pt x="3" y="82"/>
                      </a:cubicBezTo>
                      <a:cubicBezTo>
                        <a:pt x="4" y="80"/>
                        <a:pt x="4" y="77"/>
                        <a:pt x="6" y="75"/>
                      </a:cubicBezTo>
                      <a:cubicBezTo>
                        <a:pt x="7" y="72"/>
                        <a:pt x="10" y="72"/>
                        <a:pt x="10" y="69"/>
                      </a:cubicBezTo>
                      <a:cubicBezTo>
                        <a:pt x="10" y="69"/>
                        <a:pt x="10" y="69"/>
                        <a:pt x="10" y="69"/>
                      </a:cubicBezTo>
                      <a:cubicBezTo>
                        <a:pt x="10" y="66"/>
                        <a:pt x="9" y="64"/>
                        <a:pt x="10" y="62"/>
                      </a:cubicBezTo>
                      <a:cubicBezTo>
                        <a:pt x="10" y="60"/>
                        <a:pt x="13" y="57"/>
                        <a:pt x="14" y="56"/>
                      </a:cubicBezTo>
                      <a:cubicBezTo>
                        <a:pt x="18" y="52"/>
                        <a:pt x="22" y="48"/>
                        <a:pt x="23" y="42"/>
                      </a:cubicBezTo>
                      <a:cubicBezTo>
                        <a:pt x="24" y="37"/>
                        <a:pt x="23" y="33"/>
                        <a:pt x="22" y="28"/>
                      </a:cubicBezTo>
                      <a:cubicBezTo>
                        <a:pt x="22" y="23"/>
                        <a:pt x="33" y="20"/>
                        <a:pt x="31" y="15"/>
                      </a:cubicBezTo>
                      <a:cubicBezTo>
                        <a:pt x="32" y="15"/>
                        <a:pt x="34" y="14"/>
                        <a:pt x="36" y="15"/>
                      </a:cubicBezTo>
                      <a:cubicBezTo>
                        <a:pt x="38" y="15"/>
                        <a:pt x="40" y="11"/>
                        <a:pt x="42" y="11"/>
                      </a:cubicBezTo>
                      <a:cubicBezTo>
                        <a:pt x="45" y="11"/>
                        <a:pt x="47" y="12"/>
                        <a:pt x="49" y="13"/>
                      </a:cubicBezTo>
                      <a:cubicBezTo>
                        <a:pt x="54" y="14"/>
                        <a:pt x="58" y="15"/>
                        <a:pt x="64" y="15"/>
                      </a:cubicBezTo>
                      <a:cubicBezTo>
                        <a:pt x="69" y="15"/>
                        <a:pt x="75" y="16"/>
                        <a:pt x="81" y="18"/>
                      </a:cubicBezTo>
                      <a:cubicBezTo>
                        <a:pt x="84" y="20"/>
                        <a:pt x="85" y="21"/>
                        <a:pt x="90" y="21"/>
                      </a:cubicBezTo>
                      <a:cubicBezTo>
                        <a:pt x="93" y="21"/>
                        <a:pt x="96" y="21"/>
                        <a:pt x="99" y="20"/>
                      </a:cubicBezTo>
                      <a:cubicBezTo>
                        <a:pt x="103" y="19"/>
                        <a:pt x="108" y="17"/>
                        <a:pt x="113" y="21"/>
                      </a:cubicBezTo>
                      <a:cubicBezTo>
                        <a:pt x="115" y="23"/>
                        <a:pt x="117" y="25"/>
                        <a:pt x="120" y="24"/>
                      </a:cubicBezTo>
                      <a:cubicBezTo>
                        <a:pt x="121" y="23"/>
                        <a:pt x="124" y="20"/>
                        <a:pt x="124" y="19"/>
                      </a:cubicBezTo>
                      <a:cubicBezTo>
                        <a:pt x="125" y="18"/>
                        <a:pt x="129" y="17"/>
                        <a:pt x="130" y="16"/>
                      </a:cubicBezTo>
                      <a:cubicBezTo>
                        <a:pt x="132" y="15"/>
                        <a:pt x="132" y="13"/>
                        <a:pt x="134" y="11"/>
                      </a:cubicBezTo>
                      <a:cubicBezTo>
                        <a:pt x="137" y="8"/>
                        <a:pt x="144" y="8"/>
                        <a:pt x="148" y="8"/>
                      </a:cubicBezTo>
                      <a:cubicBezTo>
                        <a:pt x="149" y="8"/>
                        <a:pt x="151" y="8"/>
                        <a:pt x="152" y="8"/>
                      </a:cubicBezTo>
                      <a:cubicBezTo>
                        <a:pt x="156" y="7"/>
                        <a:pt x="160" y="7"/>
                        <a:pt x="163" y="4"/>
                      </a:cubicBezTo>
                      <a:cubicBezTo>
                        <a:pt x="166" y="2"/>
                        <a:pt x="168" y="1"/>
                        <a:pt x="171" y="0"/>
                      </a:cubicBezTo>
                      <a:cubicBezTo>
                        <a:pt x="172" y="0"/>
                        <a:pt x="174" y="0"/>
                        <a:pt x="176" y="0"/>
                      </a:cubicBezTo>
                      <a:cubicBezTo>
                        <a:pt x="178" y="1"/>
                        <a:pt x="177" y="2"/>
                        <a:pt x="178" y="4"/>
                      </a:cubicBezTo>
                      <a:cubicBezTo>
                        <a:pt x="181" y="10"/>
                        <a:pt x="182" y="16"/>
                        <a:pt x="186" y="21"/>
                      </a:cubicBezTo>
                      <a:cubicBezTo>
                        <a:pt x="188" y="24"/>
                        <a:pt x="191" y="26"/>
                        <a:pt x="193" y="28"/>
                      </a:cubicBezTo>
                      <a:cubicBezTo>
                        <a:pt x="195" y="31"/>
                        <a:pt x="196" y="35"/>
                        <a:pt x="198" y="38"/>
                      </a:cubicBezTo>
                      <a:cubicBezTo>
                        <a:pt x="199" y="40"/>
                        <a:pt x="200" y="43"/>
                        <a:pt x="202" y="45"/>
                      </a:cubicBezTo>
                      <a:cubicBezTo>
                        <a:pt x="204" y="47"/>
                        <a:pt x="206" y="47"/>
                        <a:pt x="208" y="48"/>
                      </a:cubicBezTo>
                      <a:cubicBezTo>
                        <a:pt x="212" y="51"/>
                        <a:pt x="215" y="54"/>
                        <a:pt x="220" y="53"/>
                      </a:cubicBezTo>
                      <a:cubicBezTo>
                        <a:pt x="222" y="52"/>
                        <a:pt x="224" y="50"/>
                        <a:pt x="226" y="49"/>
                      </a:cubicBezTo>
                      <a:cubicBezTo>
                        <a:pt x="233" y="47"/>
                        <a:pt x="236" y="54"/>
                        <a:pt x="241" y="57"/>
                      </a:cubicBezTo>
                      <a:cubicBezTo>
                        <a:pt x="243" y="59"/>
                        <a:pt x="245" y="60"/>
                        <a:pt x="248" y="61"/>
                      </a:cubicBezTo>
                      <a:cubicBezTo>
                        <a:pt x="252" y="63"/>
                        <a:pt x="255" y="65"/>
                        <a:pt x="259" y="67"/>
                      </a:cubicBezTo>
                      <a:cubicBezTo>
                        <a:pt x="263" y="69"/>
                        <a:pt x="267" y="70"/>
                        <a:pt x="268" y="74"/>
                      </a:cubicBezTo>
                      <a:cubicBezTo>
                        <a:pt x="269" y="75"/>
                        <a:pt x="269" y="78"/>
                        <a:pt x="270" y="79"/>
                      </a:cubicBezTo>
                      <a:cubicBezTo>
                        <a:pt x="271" y="82"/>
                        <a:pt x="272" y="83"/>
                        <a:pt x="272"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4" name="Freeform 306"/>
                <p:cNvSpPr/>
                <p:nvPr/>
              </p:nvSpPr>
              <p:spPr bwMode="auto">
                <a:xfrm>
                  <a:off x="2554283" y="1555750"/>
                  <a:ext cx="293687" cy="169862"/>
                </a:xfrm>
                <a:custGeom>
                  <a:avLst/>
                  <a:gdLst/>
                  <a:ahLst/>
                  <a:cxnLst>
                    <a:cxn ang="0">
                      <a:pos x="111" y="43"/>
                    </a:cxn>
                    <a:cxn ang="0">
                      <a:pos x="111" y="43"/>
                    </a:cxn>
                    <a:cxn ang="0">
                      <a:pos x="108" y="48"/>
                    </a:cxn>
                    <a:cxn ang="0">
                      <a:pos x="96" y="61"/>
                    </a:cxn>
                    <a:cxn ang="0">
                      <a:pos x="93" y="65"/>
                    </a:cxn>
                    <a:cxn ang="0">
                      <a:pos x="89" y="62"/>
                    </a:cxn>
                    <a:cxn ang="0">
                      <a:pos x="77" y="51"/>
                    </a:cxn>
                    <a:cxn ang="0">
                      <a:pos x="70" y="44"/>
                    </a:cxn>
                    <a:cxn ang="0">
                      <a:pos x="66" y="37"/>
                    </a:cxn>
                    <a:cxn ang="0">
                      <a:pos x="59" y="42"/>
                    </a:cxn>
                    <a:cxn ang="0">
                      <a:pos x="53" y="43"/>
                    </a:cxn>
                    <a:cxn ang="0">
                      <a:pos x="39" y="40"/>
                    </a:cxn>
                    <a:cxn ang="0">
                      <a:pos x="24" y="40"/>
                    </a:cxn>
                    <a:cxn ang="0">
                      <a:pos x="10" y="48"/>
                    </a:cxn>
                    <a:cxn ang="0">
                      <a:pos x="1" y="50"/>
                    </a:cxn>
                    <a:cxn ang="0">
                      <a:pos x="1" y="46"/>
                    </a:cxn>
                    <a:cxn ang="0">
                      <a:pos x="2" y="30"/>
                    </a:cxn>
                    <a:cxn ang="0">
                      <a:pos x="10" y="17"/>
                    </a:cxn>
                    <a:cxn ang="0">
                      <a:pos x="15" y="9"/>
                    </a:cxn>
                    <a:cxn ang="0">
                      <a:pos x="36" y="22"/>
                    </a:cxn>
                    <a:cxn ang="0">
                      <a:pos x="55" y="15"/>
                    </a:cxn>
                    <a:cxn ang="0">
                      <a:pos x="52" y="2"/>
                    </a:cxn>
                    <a:cxn ang="0">
                      <a:pos x="55" y="1"/>
                    </a:cxn>
                    <a:cxn ang="0">
                      <a:pos x="64" y="3"/>
                    </a:cxn>
                    <a:cxn ang="0">
                      <a:pos x="80" y="2"/>
                    </a:cxn>
                    <a:cxn ang="0">
                      <a:pos x="84" y="3"/>
                    </a:cxn>
                    <a:cxn ang="0">
                      <a:pos x="88" y="4"/>
                    </a:cxn>
                    <a:cxn ang="0">
                      <a:pos x="95" y="9"/>
                    </a:cxn>
                    <a:cxn ang="0">
                      <a:pos x="100" y="10"/>
                    </a:cxn>
                    <a:cxn ang="0">
                      <a:pos x="103" y="10"/>
                    </a:cxn>
                    <a:cxn ang="0">
                      <a:pos x="106" y="21"/>
                    </a:cxn>
                    <a:cxn ang="0">
                      <a:pos x="112" y="37"/>
                    </a:cxn>
                    <a:cxn ang="0">
                      <a:pos x="111" y="43"/>
                    </a:cxn>
                  </a:cxnLst>
                  <a:rect l="0" t="0" r="r" b="b"/>
                  <a:pathLst>
                    <a:path w="112" h="65">
                      <a:moveTo>
                        <a:pt x="111" y="43"/>
                      </a:moveTo>
                      <a:cubicBezTo>
                        <a:pt x="111" y="43"/>
                        <a:pt x="111" y="43"/>
                        <a:pt x="111" y="43"/>
                      </a:cubicBezTo>
                      <a:cubicBezTo>
                        <a:pt x="110" y="44"/>
                        <a:pt x="109" y="46"/>
                        <a:pt x="108" y="48"/>
                      </a:cubicBezTo>
                      <a:cubicBezTo>
                        <a:pt x="104" y="52"/>
                        <a:pt x="100" y="56"/>
                        <a:pt x="96" y="61"/>
                      </a:cubicBezTo>
                      <a:cubicBezTo>
                        <a:pt x="95" y="62"/>
                        <a:pt x="94" y="64"/>
                        <a:pt x="93" y="65"/>
                      </a:cubicBezTo>
                      <a:cubicBezTo>
                        <a:pt x="91" y="64"/>
                        <a:pt x="90" y="63"/>
                        <a:pt x="89" y="62"/>
                      </a:cubicBezTo>
                      <a:cubicBezTo>
                        <a:pt x="84" y="58"/>
                        <a:pt x="81" y="55"/>
                        <a:pt x="77" y="51"/>
                      </a:cubicBezTo>
                      <a:cubicBezTo>
                        <a:pt x="75" y="49"/>
                        <a:pt x="72" y="46"/>
                        <a:pt x="70" y="44"/>
                      </a:cubicBezTo>
                      <a:cubicBezTo>
                        <a:pt x="69" y="43"/>
                        <a:pt x="67" y="38"/>
                        <a:pt x="66" y="37"/>
                      </a:cubicBezTo>
                      <a:cubicBezTo>
                        <a:pt x="64" y="36"/>
                        <a:pt x="61" y="40"/>
                        <a:pt x="59" y="42"/>
                      </a:cubicBezTo>
                      <a:cubicBezTo>
                        <a:pt x="57" y="43"/>
                        <a:pt x="56" y="43"/>
                        <a:pt x="53" y="43"/>
                      </a:cubicBezTo>
                      <a:cubicBezTo>
                        <a:pt x="48" y="43"/>
                        <a:pt x="44" y="40"/>
                        <a:pt x="39" y="40"/>
                      </a:cubicBezTo>
                      <a:cubicBezTo>
                        <a:pt x="34" y="40"/>
                        <a:pt x="29" y="40"/>
                        <a:pt x="24" y="40"/>
                      </a:cubicBezTo>
                      <a:cubicBezTo>
                        <a:pt x="17" y="40"/>
                        <a:pt x="15" y="44"/>
                        <a:pt x="10" y="48"/>
                      </a:cubicBezTo>
                      <a:cubicBezTo>
                        <a:pt x="9" y="49"/>
                        <a:pt x="5" y="50"/>
                        <a:pt x="1" y="50"/>
                      </a:cubicBezTo>
                      <a:cubicBezTo>
                        <a:pt x="1" y="48"/>
                        <a:pt x="1" y="47"/>
                        <a:pt x="1" y="46"/>
                      </a:cubicBezTo>
                      <a:cubicBezTo>
                        <a:pt x="1" y="40"/>
                        <a:pt x="0" y="35"/>
                        <a:pt x="2" y="30"/>
                      </a:cubicBezTo>
                      <a:cubicBezTo>
                        <a:pt x="4" y="25"/>
                        <a:pt x="8" y="21"/>
                        <a:pt x="10" y="17"/>
                      </a:cubicBezTo>
                      <a:cubicBezTo>
                        <a:pt x="11" y="13"/>
                        <a:pt x="10" y="9"/>
                        <a:pt x="15" y="9"/>
                      </a:cubicBezTo>
                      <a:cubicBezTo>
                        <a:pt x="25" y="10"/>
                        <a:pt x="29" y="19"/>
                        <a:pt x="36" y="22"/>
                      </a:cubicBezTo>
                      <a:cubicBezTo>
                        <a:pt x="43" y="26"/>
                        <a:pt x="55" y="23"/>
                        <a:pt x="55" y="15"/>
                      </a:cubicBezTo>
                      <a:cubicBezTo>
                        <a:pt x="55" y="10"/>
                        <a:pt x="54" y="6"/>
                        <a:pt x="52" y="2"/>
                      </a:cubicBezTo>
                      <a:cubicBezTo>
                        <a:pt x="53" y="2"/>
                        <a:pt x="54" y="2"/>
                        <a:pt x="55" y="1"/>
                      </a:cubicBezTo>
                      <a:cubicBezTo>
                        <a:pt x="58" y="1"/>
                        <a:pt x="61" y="2"/>
                        <a:pt x="64" y="3"/>
                      </a:cubicBezTo>
                      <a:cubicBezTo>
                        <a:pt x="70" y="3"/>
                        <a:pt x="75" y="0"/>
                        <a:pt x="80" y="2"/>
                      </a:cubicBezTo>
                      <a:cubicBezTo>
                        <a:pt x="82" y="3"/>
                        <a:pt x="82" y="3"/>
                        <a:pt x="84" y="3"/>
                      </a:cubicBezTo>
                      <a:cubicBezTo>
                        <a:pt x="85" y="4"/>
                        <a:pt x="87" y="3"/>
                        <a:pt x="88" y="4"/>
                      </a:cubicBezTo>
                      <a:cubicBezTo>
                        <a:pt x="92" y="4"/>
                        <a:pt x="92" y="7"/>
                        <a:pt x="95" y="9"/>
                      </a:cubicBezTo>
                      <a:cubicBezTo>
                        <a:pt x="96" y="9"/>
                        <a:pt x="99" y="9"/>
                        <a:pt x="100" y="10"/>
                      </a:cubicBezTo>
                      <a:cubicBezTo>
                        <a:pt x="101" y="10"/>
                        <a:pt x="102" y="10"/>
                        <a:pt x="103" y="10"/>
                      </a:cubicBezTo>
                      <a:cubicBezTo>
                        <a:pt x="104" y="14"/>
                        <a:pt x="105" y="18"/>
                        <a:pt x="106" y="21"/>
                      </a:cubicBezTo>
                      <a:cubicBezTo>
                        <a:pt x="107" y="26"/>
                        <a:pt x="111" y="32"/>
                        <a:pt x="112" y="37"/>
                      </a:cubicBezTo>
                      <a:cubicBezTo>
                        <a:pt x="112" y="39"/>
                        <a:pt x="111" y="41"/>
                        <a:pt x="111" y="4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5" name="Freeform 307"/>
                <p:cNvSpPr/>
                <p:nvPr/>
              </p:nvSpPr>
              <p:spPr bwMode="auto">
                <a:xfrm>
                  <a:off x="2657471" y="1419225"/>
                  <a:ext cx="173037" cy="161925"/>
                </a:xfrm>
                <a:custGeom>
                  <a:avLst/>
                  <a:gdLst/>
                  <a:ahLst/>
                  <a:cxnLst>
                    <a:cxn ang="0">
                      <a:pos x="64" y="25"/>
                    </a:cxn>
                    <a:cxn ang="0">
                      <a:pos x="61" y="40"/>
                    </a:cxn>
                    <a:cxn ang="0">
                      <a:pos x="63" y="57"/>
                    </a:cxn>
                    <a:cxn ang="0">
                      <a:pos x="64" y="62"/>
                    </a:cxn>
                    <a:cxn ang="0">
                      <a:pos x="61" y="62"/>
                    </a:cxn>
                    <a:cxn ang="0">
                      <a:pos x="56" y="61"/>
                    </a:cxn>
                    <a:cxn ang="0">
                      <a:pos x="49" y="56"/>
                    </a:cxn>
                    <a:cxn ang="0">
                      <a:pos x="45" y="55"/>
                    </a:cxn>
                    <a:cxn ang="0">
                      <a:pos x="41" y="54"/>
                    </a:cxn>
                    <a:cxn ang="0">
                      <a:pos x="25" y="55"/>
                    </a:cxn>
                    <a:cxn ang="0">
                      <a:pos x="16" y="53"/>
                    </a:cxn>
                    <a:cxn ang="0">
                      <a:pos x="13" y="54"/>
                    </a:cxn>
                    <a:cxn ang="0">
                      <a:pos x="7" y="41"/>
                    </a:cxn>
                    <a:cxn ang="0">
                      <a:pos x="1" y="28"/>
                    </a:cxn>
                    <a:cxn ang="0">
                      <a:pos x="4" y="16"/>
                    </a:cxn>
                    <a:cxn ang="0">
                      <a:pos x="20" y="9"/>
                    </a:cxn>
                    <a:cxn ang="0">
                      <a:pos x="35" y="4"/>
                    </a:cxn>
                    <a:cxn ang="0">
                      <a:pos x="63" y="0"/>
                    </a:cxn>
                    <a:cxn ang="0">
                      <a:pos x="65" y="7"/>
                    </a:cxn>
                    <a:cxn ang="0">
                      <a:pos x="64" y="25"/>
                    </a:cxn>
                  </a:cxnLst>
                  <a:rect l="0" t="0" r="r" b="b"/>
                  <a:pathLst>
                    <a:path w="66" h="62">
                      <a:moveTo>
                        <a:pt x="64" y="25"/>
                      </a:moveTo>
                      <a:cubicBezTo>
                        <a:pt x="62" y="30"/>
                        <a:pt x="60" y="35"/>
                        <a:pt x="61" y="40"/>
                      </a:cubicBezTo>
                      <a:cubicBezTo>
                        <a:pt x="61" y="46"/>
                        <a:pt x="62" y="52"/>
                        <a:pt x="63" y="57"/>
                      </a:cubicBezTo>
                      <a:cubicBezTo>
                        <a:pt x="63" y="59"/>
                        <a:pt x="63" y="61"/>
                        <a:pt x="64" y="62"/>
                      </a:cubicBezTo>
                      <a:cubicBezTo>
                        <a:pt x="63" y="62"/>
                        <a:pt x="62" y="62"/>
                        <a:pt x="61" y="62"/>
                      </a:cubicBezTo>
                      <a:cubicBezTo>
                        <a:pt x="60" y="61"/>
                        <a:pt x="57" y="61"/>
                        <a:pt x="56" y="61"/>
                      </a:cubicBezTo>
                      <a:cubicBezTo>
                        <a:pt x="53" y="59"/>
                        <a:pt x="53" y="56"/>
                        <a:pt x="49" y="56"/>
                      </a:cubicBezTo>
                      <a:cubicBezTo>
                        <a:pt x="48" y="55"/>
                        <a:pt x="46" y="56"/>
                        <a:pt x="45" y="55"/>
                      </a:cubicBezTo>
                      <a:cubicBezTo>
                        <a:pt x="43" y="55"/>
                        <a:pt x="43" y="55"/>
                        <a:pt x="41" y="54"/>
                      </a:cubicBezTo>
                      <a:cubicBezTo>
                        <a:pt x="36" y="52"/>
                        <a:pt x="31" y="55"/>
                        <a:pt x="25" y="55"/>
                      </a:cubicBezTo>
                      <a:cubicBezTo>
                        <a:pt x="22" y="54"/>
                        <a:pt x="19" y="53"/>
                        <a:pt x="16" y="53"/>
                      </a:cubicBezTo>
                      <a:cubicBezTo>
                        <a:pt x="15" y="54"/>
                        <a:pt x="14" y="54"/>
                        <a:pt x="13" y="54"/>
                      </a:cubicBezTo>
                      <a:cubicBezTo>
                        <a:pt x="11" y="49"/>
                        <a:pt x="9" y="45"/>
                        <a:pt x="7" y="41"/>
                      </a:cubicBezTo>
                      <a:cubicBezTo>
                        <a:pt x="5" y="36"/>
                        <a:pt x="1" y="34"/>
                        <a:pt x="1" y="28"/>
                      </a:cubicBezTo>
                      <a:cubicBezTo>
                        <a:pt x="0" y="22"/>
                        <a:pt x="0" y="18"/>
                        <a:pt x="4" y="16"/>
                      </a:cubicBezTo>
                      <a:cubicBezTo>
                        <a:pt x="9" y="13"/>
                        <a:pt x="15" y="11"/>
                        <a:pt x="20" y="9"/>
                      </a:cubicBezTo>
                      <a:cubicBezTo>
                        <a:pt x="24" y="6"/>
                        <a:pt x="30" y="5"/>
                        <a:pt x="35" y="4"/>
                      </a:cubicBezTo>
                      <a:cubicBezTo>
                        <a:pt x="45" y="2"/>
                        <a:pt x="54" y="3"/>
                        <a:pt x="63" y="0"/>
                      </a:cubicBezTo>
                      <a:cubicBezTo>
                        <a:pt x="66" y="2"/>
                        <a:pt x="65" y="4"/>
                        <a:pt x="65" y="7"/>
                      </a:cubicBezTo>
                      <a:cubicBezTo>
                        <a:pt x="65" y="13"/>
                        <a:pt x="65" y="19"/>
                        <a:pt x="64"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6" name="Freeform 308"/>
                <p:cNvSpPr/>
                <p:nvPr/>
              </p:nvSpPr>
              <p:spPr bwMode="auto">
                <a:xfrm>
                  <a:off x="2552696" y="1649412"/>
                  <a:ext cx="246062" cy="192087"/>
                </a:xfrm>
                <a:custGeom>
                  <a:avLst/>
                  <a:gdLst/>
                  <a:ahLst/>
                  <a:cxnLst>
                    <a:cxn ang="0">
                      <a:pos x="94" y="29"/>
                    </a:cxn>
                    <a:cxn ang="0">
                      <a:pos x="88" y="38"/>
                    </a:cxn>
                    <a:cxn ang="0">
                      <a:pos x="83" y="51"/>
                    </a:cxn>
                    <a:cxn ang="0">
                      <a:pos x="76" y="65"/>
                    </a:cxn>
                    <a:cxn ang="0">
                      <a:pos x="62" y="71"/>
                    </a:cxn>
                    <a:cxn ang="0">
                      <a:pos x="45" y="72"/>
                    </a:cxn>
                    <a:cxn ang="0">
                      <a:pos x="39" y="73"/>
                    </a:cxn>
                    <a:cxn ang="0">
                      <a:pos x="37" y="70"/>
                    </a:cxn>
                    <a:cxn ang="0">
                      <a:pos x="31" y="62"/>
                    </a:cxn>
                    <a:cxn ang="0">
                      <a:pos x="31" y="59"/>
                    </a:cxn>
                    <a:cxn ang="0">
                      <a:pos x="33" y="47"/>
                    </a:cxn>
                    <a:cxn ang="0">
                      <a:pos x="20" y="42"/>
                    </a:cxn>
                    <a:cxn ang="0">
                      <a:pos x="11" y="39"/>
                    </a:cxn>
                    <a:cxn ang="0">
                      <a:pos x="2" y="34"/>
                    </a:cxn>
                    <a:cxn ang="0">
                      <a:pos x="0" y="33"/>
                    </a:cxn>
                    <a:cxn ang="0">
                      <a:pos x="0" y="31"/>
                    </a:cxn>
                    <a:cxn ang="0">
                      <a:pos x="2" y="14"/>
                    </a:cxn>
                    <a:cxn ang="0">
                      <a:pos x="11" y="12"/>
                    </a:cxn>
                    <a:cxn ang="0">
                      <a:pos x="25" y="4"/>
                    </a:cxn>
                    <a:cxn ang="0">
                      <a:pos x="40" y="4"/>
                    </a:cxn>
                    <a:cxn ang="0">
                      <a:pos x="54" y="7"/>
                    </a:cxn>
                    <a:cxn ang="0">
                      <a:pos x="60" y="6"/>
                    </a:cxn>
                    <a:cxn ang="0">
                      <a:pos x="67" y="1"/>
                    </a:cxn>
                    <a:cxn ang="0">
                      <a:pos x="71" y="8"/>
                    </a:cxn>
                    <a:cxn ang="0">
                      <a:pos x="78" y="15"/>
                    </a:cxn>
                    <a:cxn ang="0">
                      <a:pos x="90" y="26"/>
                    </a:cxn>
                    <a:cxn ang="0">
                      <a:pos x="94" y="29"/>
                    </a:cxn>
                  </a:cxnLst>
                  <a:rect l="0" t="0" r="r" b="b"/>
                  <a:pathLst>
                    <a:path w="94" h="73">
                      <a:moveTo>
                        <a:pt x="94" y="29"/>
                      </a:moveTo>
                      <a:cubicBezTo>
                        <a:pt x="91" y="32"/>
                        <a:pt x="89" y="35"/>
                        <a:pt x="88" y="38"/>
                      </a:cubicBezTo>
                      <a:cubicBezTo>
                        <a:pt x="86" y="43"/>
                        <a:pt x="85" y="47"/>
                        <a:pt x="83" y="51"/>
                      </a:cubicBezTo>
                      <a:cubicBezTo>
                        <a:pt x="81" y="55"/>
                        <a:pt x="79" y="61"/>
                        <a:pt x="76" y="65"/>
                      </a:cubicBezTo>
                      <a:cubicBezTo>
                        <a:pt x="73" y="70"/>
                        <a:pt x="68" y="72"/>
                        <a:pt x="62" y="71"/>
                      </a:cubicBezTo>
                      <a:cubicBezTo>
                        <a:pt x="55" y="71"/>
                        <a:pt x="51" y="70"/>
                        <a:pt x="45" y="72"/>
                      </a:cubicBezTo>
                      <a:cubicBezTo>
                        <a:pt x="43" y="72"/>
                        <a:pt x="41" y="73"/>
                        <a:pt x="39" y="73"/>
                      </a:cubicBezTo>
                      <a:cubicBezTo>
                        <a:pt x="39" y="72"/>
                        <a:pt x="38" y="71"/>
                        <a:pt x="37" y="70"/>
                      </a:cubicBezTo>
                      <a:cubicBezTo>
                        <a:pt x="35" y="67"/>
                        <a:pt x="32" y="65"/>
                        <a:pt x="31" y="62"/>
                      </a:cubicBezTo>
                      <a:cubicBezTo>
                        <a:pt x="31" y="62"/>
                        <a:pt x="31" y="60"/>
                        <a:pt x="31" y="59"/>
                      </a:cubicBezTo>
                      <a:cubicBezTo>
                        <a:pt x="31" y="55"/>
                        <a:pt x="31" y="49"/>
                        <a:pt x="33" y="47"/>
                      </a:cubicBezTo>
                      <a:cubicBezTo>
                        <a:pt x="31" y="44"/>
                        <a:pt x="24" y="43"/>
                        <a:pt x="20" y="42"/>
                      </a:cubicBezTo>
                      <a:cubicBezTo>
                        <a:pt x="17" y="40"/>
                        <a:pt x="14" y="40"/>
                        <a:pt x="11" y="39"/>
                      </a:cubicBezTo>
                      <a:cubicBezTo>
                        <a:pt x="8" y="37"/>
                        <a:pt x="5" y="36"/>
                        <a:pt x="2" y="34"/>
                      </a:cubicBezTo>
                      <a:cubicBezTo>
                        <a:pt x="2" y="33"/>
                        <a:pt x="1" y="33"/>
                        <a:pt x="0" y="33"/>
                      </a:cubicBezTo>
                      <a:cubicBezTo>
                        <a:pt x="0" y="32"/>
                        <a:pt x="0" y="32"/>
                        <a:pt x="0" y="31"/>
                      </a:cubicBezTo>
                      <a:cubicBezTo>
                        <a:pt x="1" y="25"/>
                        <a:pt x="2" y="20"/>
                        <a:pt x="2" y="14"/>
                      </a:cubicBezTo>
                      <a:cubicBezTo>
                        <a:pt x="6" y="14"/>
                        <a:pt x="10" y="13"/>
                        <a:pt x="11" y="12"/>
                      </a:cubicBezTo>
                      <a:cubicBezTo>
                        <a:pt x="16" y="8"/>
                        <a:pt x="18" y="4"/>
                        <a:pt x="25" y="4"/>
                      </a:cubicBezTo>
                      <a:cubicBezTo>
                        <a:pt x="30" y="4"/>
                        <a:pt x="35" y="4"/>
                        <a:pt x="40" y="4"/>
                      </a:cubicBezTo>
                      <a:cubicBezTo>
                        <a:pt x="45" y="4"/>
                        <a:pt x="49" y="7"/>
                        <a:pt x="54" y="7"/>
                      </a:cubicBezTo>
                      <a:cubicBezTo>
                        <a:pt x="57" y="7"/>
                        <a:pt x="58" y="7"/>
                        <a:pt x="60" y="6"/>
                      </a:cubicBezTo>
                      <a:cubicBezTo>
                        <a:pt x="62" y="4"/>
                        <a:pt x="65" y="0"/>
                        <a:pt x="67" y="1"/>
                      </a:cubicBezTo>
                      <a:cubicBezTo>
                        <a:pt x="68" y="2"/>
                        <a:pt x="70" y="7"/>
                        <a:pt x="71" y="8"/>
                      </a:cubicBezTo>
                      <a:cubicBezTo>
                        <a:pt x="73" y="10"/>
                        <a:pt x="76" y="13"/>
                        <a:pt x="78" y="15"/>
                      </a:cubicBezTo>
                      <a:cubicBezTo>
                        <a:pt x="82" y="19"/>
                        <a:pt x="85" y="22"/>
                        <a:pt x="90" y="26"/>
                      </a:cubicBezTo>
                      <a:cubicBezTo>
                        <a:pt x="91" y="27"/>
                        <a:pt x="92" y="28"/>
                        <a:pt x="94" y="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7" name="Freeform 309"/>
                <p:cNvSpPr/>
                <p:nvPr/>
              </p:nvSpPr>
              <p:spPr bwMode="auto">
                <a:xfrm>
                  <a:off x="2498721" y="1736724"/>
                  <a:ext cx="139700" cy="71437"/>
                </a:xfrm>
                <a:custGeom>
                  <a:avLst/>
                  <a:gdLst/>
                  <a:ahLst/>
                  <a:cxnLst>
                    <a:cxn ang="0">
                      <a:pos x="51" y="26"/>
                    </a:cxn>
                    <a:cxn ang="0">
                      <a:pos x="47" y="25"/>
                    </a:cxn>
                    <a:cxn ang="0">
                      <a:pos x="28" y="26"/>
                    </a:cxn>
                    <a:cxn ang="0">
                      <a:pos x="8" y="25"/>
                    </a:cxn>
                    <a:cxn ang="0">
                      <a:pos x="0" y="19"/>
                    </a:cxn>
                    <a:cxn ang="0">
                      <a:pos x="20" y="0"/>
                    </a:cxn>
                    <a:cxn ang="0">
                      <a:pos x="22" y="1"/>
                    </a:cxn>
                    <a:cxn ang="0">
                      <a:pos x="31" y="6"/>
                    </a:cxn>
                    <a:cxn ang="0">
                      <a:pos x="40" y="9"/>
                    </a:cxn>
                    <a:cxn ang="0">
                      <a:pos x="53" y="14"/>
                    </a:cxn>
                    <a:cxn ang="0">
                      <a:pos x="51" y="26"/>
                    </a:cxn>
                  </a:cxnLst>
                  <a:rect l="0" t="0" r="r" b="b"/>
                  <a:pathLst>
                    <a:path w="53" h="27">
                      <a:moveTo>
                        <a:pt x="51" y="26"/>
                      </a:moveTo>
                      <a:cubicBezTo>
                        <a:pt x="50" y="26"/>
                        <a:pt x="48" y="25"/>
                        <a:pt x="47" y="25"/>
                      </a:cubicBezTo>
                      <a:cubicBezTo>
                        <a:pt x="41" y="26"/>
                        <a:pt x="34" y="26"/>
                        <a:pt x="28" y="26"/>
                      </a:cubicBezTo>
                      <a:cubicBezTo>
                        <a:pt x="21" y="26"/>
                        <a:pt x="14" y="27"/>
                        <a:pt x="8" y="25"/>
                      </a:cubicBezTo>
                      <a:cubicBezTo>
                        <a:pt x="5" y="23"/>
                        <a:pt x="3" y="21"/>
                        <a:pt x="0" y="19"/>
                      </a:cubicBezTo>
                      <a:cubicBezTo>
                        <a:pt x="10" y="17"/>
                        <a:pt x="18" y="11"/>
                        <a:pt x="20" y="0"/>
                      </a:cubicBezTo>
                      <a:cubicBezTo>
                        <a:pt x="21" y="0"/>
                        <a:pt x="22" y="0"/>
                        <a:pt x="22" y="1"/>
                      </a:cubicBezTo>
                      <a:cubicBezTo>
                        <a:pt x="25" y="3"/>
                        <a:pt x="28" y="4"/>
                        <a:pt x="31" y="6"/>
                      </a:cubicBezTo>
                      <a:cubicBezTo>
                        <a:pt x="34" y="7"/>
                        <a:pt x="37" y="7"/>
                        <a:pt x="40" y="9"/>
                      </a:cubicBezTo>
                      <a:cubicBezTo>
                        <a:pt x="44" y="10"/>
                        <a:pt x="51" y="11"/>
                        <a:pt x="53" y="14"/>
                      </a:cubicBezTo>
                      <a:cubicBezTo>
                        <a:pt x="51" y="16"/>
                        <a:pt x="51" y="22"/>
                        <a:pt x="51"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8" name="Freeform 310"/>
                <p:cNvSpPr/>
                <p:nvPr/>
              </p:nvSpPr>
              <p:spPr bwMode="auto">
                <a:xfrm>
                  <a:off x="2285996" y="1777999"/>
                  <a:ext cx="407987" cy="355600"/>
                </a:xfrm>
                <a:custGeom>
                  <a:avLst/>
                  <a:gdLst/>
                  <a:ahLst/>
                  <a:cxnLst>
                    <a:cxn ang="0">
                      <a:pos x="144" y="87"/>
                    </a:cxn>
                    <a:cxn ang="0">
                      <a:pos x="145" y="101"/>
                    </a:cxn>
                    <a:cxn ang="0">
                      <a:pos x="136" y="115"/>
                    </a:cxn>
                    <a:cxn ang="0">
                      <a:pos x="132" y="121"/>
                    </a:cxn>
                    <a:cxn ang="0">
                      <a:pos x="132" y="128"/>
                    </a:cxn>
                    <a:cxn ang="0">
                      <a:pos x="127" y="131"/>
                    </a:cxn>
                    <a:cxn ang="0">
                      <a:pos x="122" y="132"/>
                    </a:cxn>
                    <a:cxn ang="0">
                      <a:pos x="106" y="135"/>
                    </a:cxn>
                    <a:cxn ang="0">
                      <a:pos x="90" y="134"/>
                    </a:cxn>
                    <a:cxn ang="0">
                      <a:pos x="74" y="130"/>
                    </a:cxn>
                    <a:cxn ang="0">
                      <a:pos x="71" y="127"/>
                    </a:cxn>
                    <a:cxn ang="0">
                      <a:pos x="68" y="123"/>
                    </a:cxn>
                    <a:cxn ang="0">
                      <a:pos x="62" y="119"/>
                    </a:cxn>
                    <a:cxn ang="0">
                      <a:pos x="44" y="114"/>
                    </a:cxn>
                    <a:cxn ang="0">
                      <a:pos x="25" y="105"/>
                    </a:cxn>
                    <a:cxn ang="0">
                      <a:pos x="8" y="95"/>
                    </a:cxn>
                    <a:cxn ang="0">
                      <a:pos x="4" y="93"/>
                    </a:cxn>
                    <a:cxn ang="0">
                      <a:pos x="4" y="93"/>
                    </a:cxn>
                    <a:cxn ang="0">
                      <a:pos x="9" y="86"/>
                    </a:cxn>
                    <a:cxn ang="0">
                      <a:pos x="10" y="73"/>
                    </a:cxn>
                    <a:cxn ang="0">
                      <a:pos x="9" y="66"/>
                    </a:cxn>
                    <a:cxn ang="0">
                      <a:pos x="8" y="58"/>
                    </a:cxn>
                    <a:cxn ang="0">
                      <a:pos x="5" y="50"/>
                    </a:cxn>
                    <a:cxn ang="0">
                      <a:pos x="3" y="43"/>
                    </a:cxn>
                    <a:cxn ang="0">
                      <a:pos x="0" y="35"/>
                    </a:cxn>
                    <a:cxn ang="0">
                      <a:pos x="0" y="27"/>
                    </a:cxn>
                    <a:cxn ang="0">
                      <a:pos x="0" y="22"/>
                    </a:cxn>
                    <a:cxn ang="0">
                      <a:pos x="16" y="19"/>
                    </a:cxn>
                    <a:cxn ang="0">
                      <a:pos x="28" y="13"/>
                    </a:cxn>
                    <a:cxn ang="0">
                      <a:pos x="34" y="8"/>
                    </a:cxn>
                    <a:cxn ang="0">
                      <a:pos x="37" y="2"/>
                    </a:cxn>
                    <a:cxn ang="0">
                      <a:pos x="57" y="4"/>
                    </a:cxn>
                    <a:cxn ang="0">
                      <a:pos x="74" y="5"/>
                    </a:cxn>
                    <a:cxn ang="0">
                      <a:pos x="81" y="3"/>
                    </a:cxn>
                    <a:cxn ang="0">
                      <a:pos x="89" y="9"/>
                    </a:cxn>
                    <a:cxn ang="0">
                      <a:pos x="109" y="10"/>
                    </a:cxn>
                    <a:cxn ang="0">
                      <a:pos x="128" y="9"/>
                    </a:cxn>
                    <a:cxn ang="0">
                      <a:pos x="132" y="10"/>
                    </a:cxn>
                    <a:cxn ang="0">
                      <a:pos x="132" y="13"/>
                    </a:cxn>
                    <a:cxn ang="0">
                      <a:pos x="138" y="21"/>
                    </a:cxn>
                    <a:cxn ang="0">
                      <a:pos x="140" y="24"/>
                    </a:cxn>
                    <a:cxn ang="0">
                      <a:pos x="142" y="30"/>
                    </a:cxn>
                    <a:cxn ang="0">
                      <a:pos x="147" y="44"/>
                    </a:cxn>
                    <a:cxn ang="0">
                      <a:pos x="146" y="52"/>
                    </a:cxn>
                    <a:cxn ang="0">
                      <a:pos x="140" y="56"/>
                    </a:cxn>
                    <a:cxn ang="0">
                      <a:pos x="142" y="70"/>
                    </a:cxn>
                    <a:cxn ang="0">
                      <a:pos x="153" y="74"/>
                    </a:cxn>
                    <a:cxn ang="0">
                      <a:pos x="144" y="87"/>
                    </a:cxn>
                  </a:cxnLst>
                  <a:rect l="0" t="0" r="r" b="b"/>
                  <a:pathLst>
                    <a:path w="155" h="135">
                      <a:moveTo>
                        <a:pt x="144" y="87"/>
                      </a:moveTo>
                      <a:cubicBezTo>
                        <a:pt x="145" y="92"/>
                        <a:pt x="146" y="96"/>
                        <a:pt x="145" y="101"/>
                      </a:cubicBezTo>
                      <a:cubicBezTo>
                        <a:pt x="144" y="107"/>
                        <a:pt x="140" y="111"/>
                        <a:pt x="136" y="115"/>
                      </a:cubicBezTo>
                      <a:cubicBezTo>
                        <a:pt x="135" y="116"/>
                        <a:pt x="132" y="119"/>
                        <a:pt x="132" y="121"/>
                      </a:cubicBezTo>
                      <a:cubicBezTo>
                        <a:pt x="131" y="123"/>
                        <a:pt x="132" y="125"/>
                        <a:pt x="132" y="128"/>
                      </a:cubicBezTo>
                      <a:cubicBezTo>
                        <a:pt x="130" y="129"/>
                        <a:pt x="129" y="130"/>
                        <a:pt x="127" y="131"/>
                      </a:cubicBezTo>
                      <a:cubicBezTo>
                        <a:pt x="125" y="132"/>
                        <a:pt x="123" y="132"/>
                        <a:pt x="122" y="132"/>
                      </a:cubicBezTo>
                      <a:cubicBezTo>
                        <a:pt x="116" y="134"/>
                        <a:pt x="112" y="135"/>
                        <a:pt x="106" y="135"/>
                      </a:cubicBezTo>
                      <a:cubicBezTo>
                        <a:pt x="101" y="135"/>
                        <a:pt x="96" y="134"/>
                        <a:pt x="90" y="134"/>
                      </a:cubicBezTo>
                      <a:cubicBezTo>
                        <a:pt x="84" y="134"/>
                        <a:pt x="79" y="134"/>
                        <a:pt x="74" y="130"/>
                      </a:cubicBezTo>
                      <a:cubicBezTo>
                        <a:pt x="73" y="129"/>
                        <a:pt x="72" y="128"/>
                        <a:pt x="71" y="127"/>
                      </a:cubicBezTo>
                      <a:cubicBezTo>
                        <a:pt x="70" y="125"/>
                        <a:pt x="69" y="124"/>
                        <a:pt x="68" y="123"/>
                      </a:cubicBezTo>
                      <a:cubicBezTo>
                        <a:pt x="66" y="122"/>
                        <a:pt x="64" y="120"/>
                        <a:pt x="62" y="119"/>
                      </a:cubicBezTo>
                      <a:cubicBezTo>
                        <a:pt x="56" y="117"/>
                        <a:pt x="50" y="116"/>
                        <a:pt x="44" y="114"/>
                      </a:cubicBezTo>
                      <a:cubicBezTo>
                        <a:pt x="37" y="111"/>
                        <a:pt x="32" y="108"/>
                        <a:pt x="25" y="105"/>
                      </a:cubicBezTo>
                      <a:cubicBezTo>
                        <a:pt x="19" y="101"/>
                        <a:pt x="14" y="98"/>
                        <a:pt x="8" y="95"/>
                      </a:cubicBezTo>
                      <a:cubicBezTo>
                        <a:pt x="7" y="94"/>
                        <a:pt x="5" y="94"/>
                        <a:pt x="4" y="93"/>
                      </a:cubicBezTo>
                      <a:cubicBezTo>
                        <a:pt x="4" y="93"/>
                        <a:pt x="4" y="93"/>
                        <a:pt x="4" y="93"/>
                      </a:cubicBezTo>
                      <a:cubicBezTo>
                        <a:pt x="5" y="91"/>
                        <a:pt x="7" y="89"/>
                        <a:pt x="9" y="86"/>
                      </a:cubicBezTo>
                      <a:cubicBezTo>
                        <a:pt x="11" y="82"/>
                        <a:pt x="10" y="78"/>
                        <a:pt x="10" y="73"/>
                      </a:cubicBezTo>
                      <a:cubicBezTo>
                        <a:pt x="10" y="70"/>
                        <a:pt x="9" y="68"/>
                        <a:pt x="9" y="66"/>
                      </a:cubicBezTo>
                      <a:cubicBezTo>
                        <a:pt x="8" y="63"/>
                        <a:pt x="9" y="61"/>
                        <a:pt x="8" y="58"/>
                      </a:cubicBezTo>
                      <a:cubicBezTo>
                        <a:pt x="7" y="56"/>
                        <a:pt x="5" y="53"/>
                        <a:pt x="5" y="50"/>
                      </a:cubicBezTo>
                      <a:cubicBezTo>
                        <a:pt x="4" y="48"/>
                        <a:pt x="4" y="45"/>
                        <a:pt x="3" y="43"/>
                      </a:cubicBezTo>
                      <a:cubicBezTo>
                        <a:pt x="2" y="40"/>
                        <a:pt x="0" y="37"/>
                        <a:pt x="0" y="35"/>
                      </a:cubicBezTo>
                      <a:cubicBezTo>
                        <a:pt x="0" y="32"/>
                        <a:pt x="0" y="29"/>
                        <a:pt x="0" y="27"/>
                      </a:cubicBezTo>
                      <a:cubicBezTo>
                        <a:pt x="0" y="25"/>
                        <a:pt x="0" y="24"/>
                        <a:pt x="0" y="22"/>
                      </a:cubicBezTo>
                      <a:cubicBezTo>
                        <a:pt x="5" y="22"/>
                        <a:pt x="11" y="20"/>
                        <a:pt x="16" y="19"/>
                      </a:cubicBezTo>
                      <a:cubicBezTo>
                        <a:pt x="21" y="17"/>
                        <a:pt x="24" y="15"/>
                        <a:pt x="28" y="13"/>
                      </a:cubicBezTo>
                      <a:cubicBezTo>
                        <a:pt x="30" y="11"/>
                        <a:pt x="32" y="11"/>
                        <a:pt x="34" y="8"/>
                      </a:cubicBezTo>
                      <a:cubicBezTo>
                        <a:pt x="35" y="6"/>
                        <a:pt x="35" y="3"/>
                        <a:pt x="37" y="2"/>
                      </a:cubicBezTo>
                      <a:cubicBezTo>
                        <a:pt x="43" y="0"/>
                        <a:pt x="51" y="4"/>
                        <a:pt x="57" y="4"/>
                      </a:cubicBezTo>
                      <a:cubicBezTo>
                        <a:pt x="63" y="5"/>
                        <a:pt x="69" y="5"/>
                        <a:pt x="74" y="5"/>
                      </a:cubicBezTo>
                      <a:cubicBezTo>
                        <a:pt x="77" y="4"/>
                        <a:pt x="79" y="4"/>
                        <a:pt x="81" y="3"/>
                      </a:cubicBezTo>
                      <a:cubicBezTo>
                        <a:pt x="84" y="5"/>
                        <a:pt x="86" y="7"/>
                        <a:pt x="89" y="9"/>
                      </a:cubicBezTo>
                      <a:cubicBezTo>
                        <a:pt x="95" y="11"/>
                        <a:pt x="102" y="10"/>
                        <a:pt x="109" y="10"/>
                      </a:cubicBezTo>
                      <a:cubicBezTo>
                        <a:pt x="115" y="10"/>
                        <a:pt x="122" y="10"/>
                        <a:pt x="128" y="9"/>
                      </a:cubicBezTo>
                      <a:cubicBezTo>
                        <a:pt x="129" y="9"/>
                        <a:pt x="131" y="10"/>
                        <a:pt x="132" y="10"/>
                      </a:cubicBezTo>
                      <a:cubicBezTo>
                        <a:pt x="132" y="11"/>
                        <a:pt x="132" y="13"/>
                        <a:pt x="132" y="13"/>
                      </a:cubicBezTo>
                      <a:cubicBezTo>
                        <a:pt x="133" y="16"/>
                        <a:pt x="136" y="18"/>
                        <a:pt x="138" y="21"/>
                      </a:cubicBezTo>
                      <a:cubicBezTo>
                        <a:pt x="139" y="22"/>
                        <a:pt x="140" y="23"/>
                        <a:pt x="140" y="24"/>
                      </a:cubicBezTo>
                      <a:cubicBezTo>
                        <a:pt x="141" y="26"/>
                        <a:pt x="142" y="27"/>
                        <a:pt x="142" y="30"/>
                      </a:cubicBezTo>
                      <a:cubicBezTo>
                        <a:pt x="143" y="35"/>
                        <a:pt x="145" y="39"/>
                        <a:pt x="147" y="44"/>
                      </a:cubicBezTo>
                      <a:cubicBezTo>
                        <a:pt x="148" y="47"/>
                        <a:pt x="149" y="48"/>
                        <a:pt x="146" y="52"/>
                      </a:cubicBezTo>
                      <a:cubicBezTo>
                        <a:pt x="145" y="53"/>
                        <a:pt x="141" y="54"/>
                        <a:pt x="140" y="56"/>
                      </a:cubicBezTo>
                      <a:cubicBezTo>
                        <a:pt x="139" y="58"/>
                        <a:pt x="139" y="66"/>
                        <a:pt x="142" y="70"/>
                      </a:cubicBezTo>
                      <a:cubicBezTo>
                        <a:pt x="145" y="73"/>
                        <a:pt x="152" y="72"/>
                        <a:pt x="153" y="74"/>
                      </a:cubicBezTo>
                      <a:cubicBezTo>
                        <a:pt x="155" y="79"/>
                        <a:pt x="144" y="82"/>
                        <a:pt x="144" y="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9" name="Freeform 311"/>
                <p:cNvSpPr/>
                <p:nvPr/>
              </p:nvSpPr>
              <p:spPr bwMode="auto">
                <a:xfrm>
                  <a:off x="2043109" y="1563687"/>
                  <a:ext cx="104775" cy="220662"/>
                </a:xfrm>
                <a:custGeom>
                  <a:avLst/>
                  <a:gdLst/>
                  <a:ahLst/>
                  <a:cxnLst>
                    <a:cxn ang="0">
                      <a:pos x="38" y="26"/>
                    </a:cxn>
                    <a:cxn ang="0">
                      <a:pos x="34" y="52"/>
                    </a:cxn>
                    <a:cxn ang="0">
                      <a:pos x="27" y="77"/>
                    </a:cxn>
                    <a:cxn ang="0">
                      <a:pos x="29" y="84"/>
                    </a:cxn>
                    <a:cxn ang="0">
                      <a:pos x="25" y="83"/>
                    </a:cxn>
                    <a:cxn ang="0">
                      <a:pos x="16" y="82"/>
                    </a:cxn>
                    <a:cxn ang="0">
                      <a:pos x="11" y="78"/>
                    </a:cxn>
                    <a:cxn ang="0">
                      <a:pos x="8" y="63"/>
                    </a:cxn>
                    <a:cxn ang="0">
                      <a:pos x="2" y="46"/>
                    </a:cxn>
                    <a:cxn ang="0">
                      <a:pos x="13" y="18"/>
                    </a:cxn>
                    <a:cxn ang="0">
                      <a:pos x="28" y="10"/>
                    </a:cxn>
                    <a:cxn ang="0">
                      <a:pos x="39" y="0"/>
                    </a:cxn>
                    <a:cxn ang="0">
                      <a:pos x="38" y="14"/>
                    </a:cxn>
                    <a:cxn ang="0">
                      <a:pos x="38" y="26"/>
                    </a:cxn>
                  </a:cxnLst>
                  <a:rect l="0" t="0" r="r" b="b"/>
                  <a:pathLst>
                    <a:path w="40" h="84">
                      <a:moveTo>
                        <a:pt x="38" y="26"/>
                      </a:moveTo>
                      <a:cubicBezTo>
                        <a:pt x="38" y="35"/>
                        <a:pt x="35" y="44"/>
                        <a:pt x="34" y="52"/>
                      </a:cubicBezTo>
                      <a:cubicBezTo>
                        <a:pt x="32" y="61"/>
                        <a:pt x="28" y="69"/>
                        <a:pt x="27" y="77"/>
                      </a:cubicBezTo>
                      <a:cubicBezTo>
                        <a:pt x="27" y="80"/>
                        <a:pt x="27" y="82"/>
                        <a:pt x="29" y="84"/>
                      </a:cubicBezTo>
                      <a:cubicBezTo>
                        <a:pt x="27" y="84"/>
                        <a:pt x="26" y="83"/>
                        <a:pt x="25" y="83"/>
                      </a:cubicBezTo>
                      <a:cubicBezTo>
                        <a:pt x="22" y="82"/>
                        <a:pt x="19" y="83"/>
                        <a:pt x="16" y="82"/>
                      </a:cubicBezTo>
                      <a:cubicBezTo>
                        <a:pt x="14" y="81"/>
                        <a:pt x="13" y="79"/>
                        <a:pt x="11" y="78"/>
                      </a:cubicBezTo>
                      <a:cubicBezTo>
                        <a:pt x="10" y="73"/>
                        <a:pt x="10" y="68"/>
                        <a:pt x="8" y="63"/>
                      </a:cubicBezTo>
                      <a:cubicBezTo>
                        <a:pt x="5" y="58"/>
                        <a:pt x="2" y="52"/>
                        <a:pt x="2" y="46"/>
                      </a:cubicBezTo>
                      <a:cubicBezTo>
                        <a:pt x="0" y="36"/>
                        <a:pt x="5" y="23"/>
                        <a:pt x="13" y="18"/>
                      </a:cubicBezTo>
                      <a:cubicBezTo>
                        <a:pt x="18" y="15"/>
                        <a:pt x="23" y="13"/>
                        <a:pt x="28" y="10"/>
                      </a:cubicBezTo>
                      <a:cubicBezTo>
                        <a:pt x="32" y="7"/>
                        <a:pt x="35" y="3"/>
                        <a:pt x="39" y="0"/>
                      </a:cubicBezTo>
                      <a:cubicBezTo>
                        <a:pt x="40" y="5"/>
                        <a:pt x="38" y="9"/>
                        <a:pt x="38" y="14"/>
                      </a:cubicBezTo>
                      <a:cubicBezTo>
                        <a:pt x="38" y="18"/>
                        <a:pt x="38" y="22"/>
                        <a:pt x="38"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0" name="Freeform 312"/>
                <p:cNvSpPr/>
                <p:nvPr/>
              </p:nvSpPr>
              <p:spPr bwMode="auto">
                <a:xfrm>
                  <a:off x="6627802" y="2517774"/>
                  <a:ext cx="252412" cy="257175"/>
                </a:xfrm>
                <a:custGeom>
                  <a:avLst/>
                  <a:gdLst/>
                  <a:ahLst/>
                  <a:cxnLst>
                    <a:cxn ang="0">
                      <a:pos x="96" y="5"/>
                    </a:cxn>
                    <a:cxn ang="0">
                      <a:pos x="93" y="6"/>
                    </a:cxn>
                    <a:cxn ang="0">
                      <a:pos x="84" y="23"/>
                    </a:cxn>
                    <a:cxn ang="0">
                      <a:pos x="76" y="40"/>
                    </a:cxn>
                    <a:cxn ang="0">
                      <a:pos x="64" y="46"/>
                    </a:cxn>
                    <a:cxn ang="0">
                      <a:pos x="58" y="50"/>
                    </a:cxn>
                    <a:cxn ang="0">
                      <a:pos x="51" y="52"/>
                    </a:cxn>
                    <a:cxn ang="0">
                      <a:pos x="51" y="63"/>
                    </a:cxn>
                    <a:cxn ang="0">
                      <a:pos x="58" y="76"/>
                    </a:cxn>
                    <a:cxn ang="0">
                      <a:pos x="62" y="81"/>
                    </a:cxn>
                    <a:cxn ang="0">
                      <a:pos x="57" y="84"/>
                    </a:cxn>
                    <a:cxn ang="0">
                      <a:pos x="49" y="87"/>
                    </a:cxn>
                    <a:cxn ang="0">
                      <a:pos x="44" y="86"/>
                    </a:cxn>
                    <a:cxn ang="0">
                      <a:pos x="35" y="95"/>
                    </a:cxn>
                    <a:cxn ang="0">
                      <a:pos x="31" y="98"/>
                    </a:cxn>
                    <a:cxn ang="0">
                      <a:pos x="31" y="98"/>
                    </a:cxn>
                    <a:cxn ang="0">
                      <a:pos x="30" y="96"/>
                    </a:cxn>
                    <a:cxn ang="0">
                      <a:pos x="20" y="93"/>
                    </a:cxn>
                    <a:cxn ang="0">
                      <a:pos x="9" y="85"/>
                    </a:cxn>
                    <a:cxn ang="0">
                      <a:pos x="16" y="67"/>
                    </a:cxn>
                    <a:cxn ang="0">
                      <a:pos x="1" y="53"/>
                    </a:cxn>
                    <a:cxn ang="0">
                      <a:pos x="1" y="53"/>
                    </a:cxn>
                    <a:cxn ang="0">
                      <a:pos x="6" y="44"/>
                    </a:cxn>
                    <a:cxn ang="0">
                      <a:pos x="15" y="37"/>
                    </a:cxn>
                    <a:cxn ang="0">
                      <a:pos x="20" y="34"/>
                    </a:cxn>
                    <a:cxn ang="0">
                      <a:pos x="25" y="32"/>
                    </a:cxn>
                    <a:cxn ang="0">
                      <a:pos x="34" y="25"/>
                    </a:cxn>
                    <a:cxn ang="0">
                      <a:pos x="40" y="20"/>
                    </a:cxn>
                    <a:cxn ang="0">
                      <a:pos x="50" y="26"/>
                    </a:cxn>
                    <a:cxn ang="0">
                      <a:pos x="58" y="22"/>
                    </a:cxn>
                    <a:cxn ang="0">
                      <a:pos x="60" y="12"/>
                    </a:cxn>
                    <a:cxn ang="0">
                      <a:pos x="70" y="12"/>
                    </a:cxn>
                    <a:cxn ang="0">
                      <a:pos x="78" y="9"/>
                    </a:cxn>
                    <a:cxn ang="0">
                      <a:pos x="87" y="1"/>
                    </a:cxn>
                    <a:cxn ang="0">
                      <a:pos x="92" y="0"/>
                    </a:cxn>
                    <a:cxn ang="0">
                      <a:pos x="93" y="1"/>
                    </a:cxn>
                    <a:cxn ang="0">
                      <a:pos x="96" y="5"/>
                    </a:cxn>
                  </a:cxnLst>
                  <a:rect l="0" t="0" r="r" b="b"/>
                  <a:pathLst>
                    <a:path w="96" h="98">
                      <a:moveTo>
                        <a:pt x="96" y="5"/>
                      </a:moveTo>
                      <a:cubicBezTo>
                        <a:pt x="95" y="5"/>
                        <a:pt x="94" y="6"/>
                        <a:pt x="93" y="6"/>
                      </a:cubicBezTo>
                      <a:cubicBezTo>
                        <a:pt x="87" y="10"/>
                        <a:pt x="87" y="16"/>
                        <a:pt x="84" y="23"/>
                      </a:cubicBezTo>
                      <a:cubicBezTo>
                        <a:pt x="81" y="28"/>
                        <a:pt x="80" y="35"/>
                        <a:pt x="76" y="40"/>
                      </a:cubicBezTo>
                      <a:cubicBezTo>
                        <a:pt x="73" y="44"/>
                        <a:pt x="68" y="43"/>
                        <a:pt x="64" y="46"/>
                      </a:cubicBezTo>
                      <a:cubicBezTo>
                        <a:pt x="62" y="47"/>
                        <a:pt x="60" y="49"/>
                        <a:pt x="58" y="50"/>
                      </a:cubicBezTo>
                      <a:cubicBezTo>
                        <a:pt x="56" y="50"/>
                        <a:pt x="52" y="50"/>
                        <a:pt x="51" y="52"/>
                      </a:cubicBezTo>
                      <a:cubicBezTo>
                        <a:pt x="49" y="54"/>
                        <a:pt x="50" y="61"/>
                        <a:pt x="51" y="63"/>
                      </a:cubicBezTo>
                      <a:cubicBezTo>
                        <a:pt x="52" y="68"/>
                        <a:pt x="55" y="72"/>
                        <a:pt x="58" y="76"/>
                      </a:cubicBezTo>
                      <a:cubicBezTo>
                        <a:pt x="59" y="78"/>
                        <a:pt x="61" y="79"/>
                        <a:pt x="62" y="81"/>
                      </a:cubicBezTo>
                      <a:cubicBezTo>
                        <a:pt x="60" y="82"/>
                        <a:pt x="58" y="83"/>
                        <a:pt x="57" y="84"/>
                      </a:cubicBezTo>
                      <a:cubicBezTo>
                        <a:pt x="54" y="85"/>
                        <a:pt x="52" y="86"/>
                        <a:pt x="49" y="87"/>
                      </a:cubicBezTo>
                      <a:cubicBezTo>
                        <a:pt x="48" y="87"/>
                        <a:pt x="45" y="86"/>
                        <a:pt x="44" y="86"/>
                      </a:cubicBezTo>
                      <a:cubicBezTo>
                        <a:pt x="40" y="87"/>
                        <a:pt x="38" y="92"/>
                        <a:pt x="35" y="95"/>
                      </a:cubicBezTo>
                      <a:cubicBezTo>
                        <a:pt x="33" y="96"/>
                        <a:pt x="32" y="96"/>
                        <a:pt x="31" y="98"/>
                      </a:cubicBezTo>
                      <a:cubicBezTo>
                        <a:pt x="31" y="98"/>
                        <a:pt x="31" y="98"/>
                        <a:pt x="31" y="98"/>
                      </a:cubicBezTo>
                      <a:cubicBezTo>
                        <a:pt x="31" y="97"/>
                        <a:pt x="31" y="97"/>
                        <a:pt x="30" y="96"/>
                      </a:cubicBezTo>
                      <a:cubicBezTo>
                        <a:pt x="29" y="93"/>
                        <a:pt x="23" y="93"/>
                        <a:pt x="20" y="93"/>
                      </a:cubicBezTo>
                      <a:cubicBezTo>
                        <a:pt x="15" y="92"/>
                        <a:pt x="0" y="93"/>
                        <a:pt x="9" y="85"/>
                      </a:cubicBezTo>
                      <a:cubicBezTo>
                        <a:pt x="14" y="80"/>
                        <a:pt x="17" y="75"/>
                        <a:pt x="16" y="67"/>
                      </a:cubicBezTo>
                      <a:cubicBezTo>
                        <a:pt x="15" y="62"/>
                        <a:pt x="7" y="55"/>
                        <a:pt x="1" y="53"/>
                      </a:cubicBezTo>
                      <a:cubicBezTo>
                        <a:pt x="1" y="53"/>
                        <a:pt x="1" y="53"/>
                        <a:pt x="1" y="53"/>
                      </a:cubicBezTo>
                      <a:cubicBezTo>
                        <a:pt x="3" y="50"/>
                        <a:pt x="3" y="47"/>
                        <a:pt x="6" y="44"/>
                      </a:cubicBezTo>
                      <a:cubicBezTo>
                        <a:pt x="8" y="41"/>
                        <a:pt x="12" y="40"/>
                        <a:pt x="15" y="37"/>
                      </a:cubicBezTo>
                      <a:cubicBezTo>
                        <a:pt x="17" y="37"/>
                        <a:pt x="18" y="35"/>
                        <a:pt x="20" y="34"/>
                      </a:cubicBezTo>
                      <a:cubicBezTo>
                        <a:pt x="21" y="33"/>
                        <a:pt x="23" y="33"/>
                        <a:pt x="25" y="32"/>
                      </a:cubicBezTo>
                      <a:cubicBezTo>
                        <a:pt x="29" y="31"/>
                        <a:pt x="33" y="29"/>
                        <a:pt x="34" y="25"/>
                      </a:cubicBezTo>
                      <a:cubicBezTo>
                        <a:pt x="35" y="21"/>
                        <a:pt x="35" y="18"/>
                        <a:pt x="40" y="20"/>
                      </a:cubicBezTo>
                      <a:cubicBezTo>
                        <a:pt x="43" y="21"/>
                        <a:pt x="46" y="27"/>
                        <a:pt x="50" y="26"/>
                      </a:cubicBezTo>
                      <a:cubicBezTo>
                        <a:pt x="53" y="26"/>
                        <a:pt x="56" y="23"/>
                        <a:pt x="58" y="22"/>
                      </a:cubicBezTo>
                      <a:cubicBezTo>
                        <a:pt x="58" y="21"/>
                        <a:pt x="59" y="14"/>
                        <a:pt x="60" y="12"/>
                      </a:cubicBezTo>
                      <a:cubicBezTo>
                        <a:pt x="61" y="11"/>
                        <a:pt x="68" y="12"/>
                        <a:pt x="70" y="12"/>
                      </a:cubicBezTo>
                      <a:cubicBezTo>
                        <a:pt x="74" y="12"/>
                        <a:pt x="75" y="12"/>
                        <a:pt x="78" y="9"/>
                      </a:cubicBezTo>
                      <a:cubicBezTo>
                        <a:pt x="81" y="5"/>
                        <a:pt x="81" y="2"/>
                        <a:pt x="87" y="1"/>
                      </a:cubicBezTo>
                      <a:cubicBezTo>
                        <a:pt x="88" y="1"/>
                        <a:pt x="90" y="0"/>
                        <a:pt x="92" y="0"/>
                      </a:cubicBezTo>
                      <a:cubicBezTo>
                        <a:pt x="92" y="0"/>
                        <a:pt x="92" y="1"/>
                        <a:pt x="93" y="1"/>
                      </a:cubicBezTo>
                      <a:cubicBezTo>
                        <a:pt x="94" y="2"/>
                        <a:pt x="95" y="4"/>
                        <a:pt x="9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1" name="Freeform 313"/>
                <p:cNvSpPr>
                  <a:spLocks noEditPoints="1"/>
                </p:cNvSpPr>
                <p:nvPr/>
              </p:nvSpPr>
              <p:spPr bwMode="auto">
                <a:xfrm>
                  <a:off x="2814633" y="73025"/>
                  <a:ext cx="6389677" cy="2517774"/>
                </a:xfrm>
                <a:custGeom>
                  <a:avLst/>
                  <a:gdLst/>
                  <a:ahLst/>
                  <a:cxnLst>
                    <a:cxn ang="0">
                      <a:pos x="2294" y="252"/>
                    </a:cxn>
                    <a:cxn ang="0">
                      <a:pos x="2104" y="243"/>
                    </a:cxn>
                    <a:cxn ang="0">
                      <a:pos x="1865" y="192"/>
                    </a:cxn>
                    <a:cxn ang="0">
                      <a:pos x="1678" y="155"/>
                    </a:cxn>
                    <a:cxn ang="0">
                      <a:pos x="1533" y="182"/>
                    </a:cxn>
                    <a:cxn ang="0">
                      <a:pos x="1384" y="141"/>
                    </a:cxn>
                    <a:cxn ang="0">
                      <a:pos x="1246" y="111"/>
                    </a:cxn>
                    <a:cxn ang="0">
                      <a:pos x="1273" y="83"/>
                    </a:cxn>
                    <a:cxn ang="0">
                      <a:pos x="1199" y="25"/>
                    </a:cxn>
                    <a:cxn ang="0">
                      <a:pos x="1064" y="49"/>
                    </a:cxn>
                    <a:cxn ang="0">
                      <a:pos x="890" y="102"/>
                    </a:cxn>
                    <a:cxn ang="0">
                      <a:pos x="846" y="198"/>
                    </a:cxn>
                    <a:cxn ang="0">
                      <a:pos x="750" y="154"/>
                    </a:cxn>
                    <a:cxn ang="0">
                      <a:pos x="719" y="134"/>
                    </a:cxn>
                    <a:cxn ang="0">
                      <a:pos x="727" y="239"/>
                    </a:cxn>
                    <a:cxn ang="0">
                      <a:pos x="752" y="282"/>
                    </a:cxn>
                    <a:cxn ang="0">
                      <a:pos x="617" y="313"/>
                    </a:cxn>
                    <a:cxn ang="0">
                      <a:pos x="679" y="157"/>
                    </a:cxn>
                    <a:cxn ang="0">
                      <a:pos x="606" y="261"/>
                    </a:cxn>
                    <a:cxn ang="0">
                      <a:pos x="409" y="267"/>
                    </a:cxn>
                    <a:cxn ang="0">
                      <a:pos x="267" y="288"/>
                    </a:cxn>
                    <a:cxn ang="0">
                      <a:pos x="198" y="331"/>
                    </a:cxn>
                    <a:cxn ang="0">
                      <a:pos x="68" y="298"/>
                    </a:cxn>
                    <a:cxn ang="0">
                      <a:pos x="107" y="235"/>
                    </a:cxn>
                    <a:cxn ang="0">
                      <a:pos x="20" y="284"/>
                    </a:cxn>
                    <a:cxn ang="0">
                      <a:pos x="54" y="420"/>
                    </a:cxn>
                    <a:cxn ang="0">
                      <a:pos x="34" y="512"/>
                    </a:cxn>
                    <a:cxn ang="0">
                      <a:pos x="20" y="611"/>
                    </a:cxn>
                    <a:cxn ang="0">
                      <a:pos x="72" y="710"/>
                    </a:cxn>
                    <a:cxn ang="0">
                      <a:pos x="147" y="757"/>
                    </a:cxn>
                    <a:cxn ang="0">
                      <a:pos x="158" y="850"/>
                    </a:cxn>
                    <a:cxn ang="0">
                      <a:pos x="274" y="934"/>
                    </a:cxn>
                    <a:cxn ang="0">
                      <a:pos x="301" y="907"/>
                    </a:cxn>
                    <a:cxn ang="0">
                      <a:pos x="292" y="789"/>
                    </a:cxn>
                    <a:cxn ang="0">
                      <a:pos x="351" y="724"/>
                    </a:cxn>
                    <a:cxn ang="0">
                      <a:pos x="510" y="744"/>
                    </a:cxn>
                    <a:cxn ang="0">
                      <a:pos x="511" y="689"/>
                    </a:cxn>
                    <a:cxn ang="0">
                      <a:pos x="627" y="633"/>
                    </a:cxn>
                    <a:cxn ang="0">
                      <a:pos x="723" y="660"/>
                    </a:cxn>
                    <a:cxn ang="0">
                      <a:pos x="849" y="748"/>
                    </a:cxn>
                    <a:cxn ang="0">
                      <a:pos x="981" y="750"/>
                    </a:cxn>
                    <a:cxn ang="0">
                      <a:pos x="1064" y="727"/>
                    </a:cxn>
                    <a:cxn ang="0">
                      <a:pos x="1190" y="762"/>
                    </a:cxn>
                    <a:cxn ang="0">
                      <a:pos x="1354" y="778"/>
                    </a:cxn>
                    <a:cxn ang="0">
                      <a:pos x="1484" y="710"/>
                    </a:cxn>
                    <a:cxn ang="0">
                      <a:pos x="1596" y="842"/>
                    </a:cxn>
                    <a:cxn ang="0">
                      <a:pos x="1548" y="935"/>
                    </a:cxn>
                    <a:cxn ang="0">
                      <a:pos x="1663" y="847"/>
                    </a:cxn>
                    <a:cxn ang="0">
                      <a:pos x="1672" y="668"/>
                    </a:cxn>
                    <a:cxn ang="0">
                      <a:pos x="1665" y="600"/>
                    </a:cxn>
                    <a:cxn ang="0">
                      <a:pos x="1814" y="528"/>
                    </a:cxn>
                    <a:cxn ang="0">
                      <a:pos x="1908" y="490"/>
                    </a:cxn>
                    <a:cxn ang="0">
                      <a:pos x="1988" y="481"/>
                    </a:cxn>
                    <a:cxn ang="0">
                      <a:pos x="2038" y="462"/>
                    </a:cxn>
                    <a:cxn ang="0">
                      <a:pos x="1933" y="733"/>
                    </a:cxn>
                    <a:cxn ang="0">
                      <a:pos x="2011" y="621"/>
                    </a:cxn>
                    <a:cxn ang="0">
                      <a:pos x="2072" y="493"/>
                    </a:cxn>
                    <a:cxn ang="0">
                      <a:pos x="2199" y="453"/>
                    </a:cxn>
                    <a:cxn ang="0">
                      <a:pos x="2221" y="371"/>
                    </a:cxn>
                    <a:cxn ang="0">
                      <a:pos x="2347" y="361"/>
                    </a:cxn>
                    <a:cxn ang="0">
                      <a:pos x="1241" y="641"/>
                    </a:cxn>
                    <a:cxn ang="0">
                      <a:pos x="1199" y="687"/>
                    </a:cxn>
                  </a:cxnLst>
                  <a:rect l="0" t="0" r="r" b="b"/>
                  <a:pathLst>
                    <a:path w="2433" h="958">
                      <a:moveTo>
                        <a:pt x="2427" y="321"/>
                      </a:moveTo>
                      <a:cubicBezTo>
                        <a:pt x="2424" y="319"/>
                        <a:pt x="2422" y="316"/>
                        <a:pt x="2418" y="314"/>
                      </a:cubicBezTo>
                      <a:cubicBezTo>
                        <a:pt x="2411" y="312"/>
                        <a:pt x="2403" y="310"/>
                        <a:pt x="2395" y="308"/>
                      </a:cubicBezTo>
                      <a:cubicBezTo>
                        <a:pt x="2388" y="306"/>
                        <a:pt x="2381" y="304"/>
                        <a:pt x="2373" y="304"/>
                      </a:cubicBezTo>
                      <a:cubicBezTo>
                        <a:pt x="2370" y="304"/>
                        <a:pt x="2369" y="304"/>
                        <a:pt x="2368" y="306"/>
                      </a:cubicBezTo>
                      <a:cubicBezTo>
                        <a:pt x="2367" y="307"/>
                        <a:pt x="2367" y="310"/>
                        <a:pt x="2367" y="311"/>
                      </a:cubicBezTo>
                      <a:cubicBezTo>
                        <a:pt x="2367" y="314"/>
                        <a:pt x="2370" y="321"/>
                        <a:pt x="2372" y="324"/>
                      </a:cubicBezTo>
                      <a:cubicBezTo>
                        <a:pt x="2369" y="321"/>
                        <a:pt x="2365" y="321"/>
                        <a:pt x="2363" y="319"/>
                      </a:cubicBezTo>
                      <a:cubicBezTo>
                        <a:pt x="2361" y="317"/>
                        <a:pt x="2359" y="313"/>
                        <a:pt x="2358" y="311"/>
                      </a:cubicBezTo>
                      <a:cubicBezTo>
                        <a:pt x="2355" y="304"/>
                        <a:pt x="2357" y="296"/>
                        <a:pt x="2354" y="289"/>
                      </a:cubicBezTo>
                      <a:cubicBezTo>
                        <a:pt x="2349" y="282"/>
                        <a:pt x="2342" y="281"/>
                        <a:pt x="2335" y="278"/>
                      </a:cubicBezTo>
                      <a:cubicBezTo>
                        <a:pt x="2327" y="275"/>
                        <a:pt x="2323" y="268"/>
                        <a:pt x="2317" y="262"/>
                      </a:cubicBezTo>
                      <a:cubicBezTo>
                        <a:pt x="2310" y="257"/>
                        <a:pt x="2303" y="255"/>
                        <a:pt x="2294" y="252"/>
                      </a:cubicBezTo>
                      <a:cubicBezTo>
                        <a:pt x="2290" y="251"/>
                        <a:pt x="2286" y="250"/>
                        <a:pt x="2283" y="248"/>
                      </a:cubicBezTo>
                      <a:cubicBezTo>
                        <a:pt x="2279" y="246"/>
                        <a:pt x="2276" y="243"/>
                        <a:pt x="2272" y="241"/>
                      </a:cubicBezTo>
                      <a:cubicBezTo>
                        <a:pt x="2265" y="236"/>
                        <a:pt x="2255" y="234"/>
                        <a:pt x="2247" y="232"/>
                      </a:cubicBezTo>
                      <a:cubicBezTo>
                        <a:pt x="2239" y="230"/>
                        <a:pt x="2231" y="227"/>
                        <a:pt x="2223" y="226"/>
                      </a:cubicBezTo>
                      <a:cubicBezTo>
                        <a:pt x="2215" y="224"/>
                        <a:pt x="2208" y="222"/>
                        <a:pt x="2200" y="222"/>
                      </a:cubicBezTo>
                      <a:cubicBezTo>
                        <a:pt x="2193" y="222"/>
                        <a:pt x="2186" y="222"/>
                        <a:pt x="2179" y="222"/>
                      </a:cubicBezTo>
                      <a:cubicBezTo>
                        <a:pt x="2171" y="221"/>
                        <a:pt x="2165" y="218"/>
                        <a:pt x="2158" y="217"/>
                      </a:cubicBezTo>
                      <a:cubicBezTo>
                        <a:pt x="2151" y="217"/>
                        <a:pt x="2142" y="215"/>
                        <a:pt x="2141" y="224"/>
                      </a:cubicBezTo>
                      <a:cubicBezTo>
                        <a:pt x="2141" y="228"/>
                        <a:pt x="2142" y="232"/>
                        <a:pt x="2144" y="236"/>
                      </a:cubicBezTo>
                      <a:cubicBezTo>
                        <a:pt x="2146" y="239"/>
                        <a:pt x="2148" y="241"/>
                        <a:pt x="2149" y="244"/>
                      </a:cubicBezTo>
                      <a:cubicBezTo>
                        <a:pt x="2150" y="253"/>
                        <a:pt x="2143" y="253"/>
                        <a:pt x="2136" y="253"/>
                      </a:cubicBezTo>
                      <a:cubicBezTo>
                        <a:pt x="2130" y="253"/>
                        <a:pt x="2126" y="253"/>
                        <a:pt x="2121" y="252"/>
                      </a:cubicBezTo>
                      <a:cubicBezTo>
                        <a:pt x="2114" y="250"/>
                        <a:pt x="2108" y="249"/>
                        <a:pt x="2104" y="243"/>
                      </a:cubicBezTo>
                      <a:cubicBezTo>
                        <a:pt x="2100" y="235"/>
                        <a:pt x="2096" y="234"/>
                        <a:pt x="2087" y="234"/>
                      </a:cubicBezTo>
                      <a:cubicBezTo>
                        <a:pt x="2078" y="234"/>
                        <a:pt x="2072" y="233"/>
                        <a:pt x="2063" y="230"/>
                      </a:cubicBezTo>
                      <a:cubicBezTo>
                        <a:pt x="2059" y="229"/>
                        <a:pt x="2055" y="228"/>
                        <a:pt x="2050" y="227"/>
                      </a:cubicBezTo>
                      <a:cubicBezTo>
                        <a:pt x="2047" y="226"/>
                        <a:pt x="2043" y="225"/>
                        <a:pt x="2040" y="225"/>
                      </a:cubicBezTo>
                      <a:cubicBezTo>
                        <a:pt x="2036" y="226"/>
                        <a:pt x="2033" y="227"/>
                        <a:pt x="2029" y="229"/>
                      </a:cubicBezTo>
                      <a:cubicBezTo>
                        <a:pt x="2026" y="231"/>
                        <a:pt x="2023" y="231"/>
                        <a:pt x="2019" y="232"/>
                      </a:cubicBezTo>
                      <a:cubicBezTo>
                        <a:pt x="2013" y="234"/>
                        <a:pt x="2002" y="236"/>
                        <a:pt x="1996" y="233"/>
                      </a:cubicBezTo>
                      <a:cubicBezTo>
                        <a:pt x="1990" y="230"/>
                        <a:pt x="1987" y="221"/>
                        <a:pt x="1985" y="214"/>
                      </a:cubicBezTo>
                      <a:cubicBezTo>
                        <a:pt x="1983" y="207"/>
                        <a:pt x="1981" y="200"/>
                        <a:pt x="1975" y="195"/>
                      </a:cubicBezTo>
                      <a:cubicBezTo>
                        <a:pt x="1969" y="189"/>
                        <a:pt x="1960" y="189"/>
                        <a:pt x="1952" y="189"/>
                      </a:cubicBezTo>
                      <a:cubicBezTo>
                        <a:pt x="1938" y="189"/>
                        <a:pt x="1924" y="191"/>
                        <a:pt x="1910" y="192"/>
                      </a:cubicBezTo>
                      <a:cubicBezTo>
                        <a:pt x="1903" y="193"/>
                        <a:pt x="1895" y="193"/>
                        <a:pt x="1888" y="193"/>
                      </a:cubicBezTo>
                      <a:cubicBezTo>
                        <a:pt x="1881" y="194"/>
                        <a:pt x="1871" y="196"/>
                        <a:pt x="1865" y="192"/>
                      </a:cubicBezTo>
                      <a:cubicBezTo>
                        <a:pt x="1857" y="188"/>
                        <a:pt x="1850" y="183"/>
                        <a:pt x="1842" y="179"/>
                      </a:cubicBezTo>
                      <a:cubicBezTo>
                        <a:pt x="1833" y="175"/>
                        <a:pt x="1824" y="173"/>
                        <a:pt x="1818" y="166"/>
                      </a:cubicBezTo>
                      <a:cubicBezTo>
                        <a:pt x="1823" y="166"/>
                        <a:pt x="1835" y="171"/>
                        <a:pt x="1838" y="166"/>
                      </a:cubicBezTo>
                      <a:cubicBezTo>
                        <a:pt x="1843" y="156"/>
                        <a:pt x="1831" y="154"/>
                        <a:pt x="1825" y="153"/>
                      </a:cubicBezTo>
                      <a:cubicBezTo>
                        <a:pt x="1817" y="151"/>
                        <a:pt x="1809" y="149"/>
                        <a:pt x="1801" y="149"/>
                      </a:cubicBezTo>
                      <a:cubicBezTo>
                        <a:pt x="1793" y="149"/>
                        <a:pt x="1785" y="149"/>
                        <a:pt x="1777" y="149"/>
                      </a:cubicBezTo>
                      <a:cubicBezTo>
                        <a:pt x="1768" y="148"/>
                        <a:pt x="1760" y="145"/>
                        <a:pt x="1751" y="146"/>
                      </a:cubicBezTo>
                      <a:cubicBezTo>
                        <a:pt x="1747" y="147"/>
                        <a:pt x="1742" y="147"/>
                        <a:pt x="1737" y="147"/>
                      </a:cubicBezTo>
                      <a:cubicBezTo>
                        <a:pt x="1734" y="147"/>
                        <a:pt x="1730" y="148"/>
                        <a:pt x="1727" y="147"/>
                      </a:cubicBezTo>
                      <a:cubicBezTo>
                        <a:pt x="1723" y="147"/>
                        <a:pt x="1720" y="145"/>
                        <a:pt x="1716" y="144"/>
                      </a:cubicBezTo>
                      <a:cubicBezTo>
                        <a:pt x="1713" y="144"/>
                        <a:pt x="1709" y="143"/>
                        <a:pt x="1706" y="143"/>
                      </a:cubicBezTo>
                      <a:cubicBezTo>
                        <a:pt x="1699" y="143"/>
                        <a:pt x="1693" y="149"/>
                        <a:pt x="1687" y="151"/>
                      </a:cubicBezTo>
                      <a:cubicBezTo>
                        <a:pt x="1684" y="152"/>
                        <a:pt x="1680" y="153"/>
                        <a:pt x="1678" y="155"/>
                      </a:cubicBezTo>
                      <a:cubicBezTo>
                        <a:pt x="1675" y="158"/>
                        <a:pt x="1680" y="161"/>
                        <a:pt x="1682" y="164"/>
                      </a:cubicBezTo>
                      <a:cubicBezTo>
                        <a:pt x="1684" y="167"/>
                        <a:pt x="1693" y="182"/>
                        <a:pt x="1683" y="179"/>
                      </a:cubicBezTo>
                      <a:cubicBezTo>
                        <a:pt x="1678" y="178"/>
                        <a:pt x="1669" y="174"/>
                        <a:pt x="1664" y="178"/>
                      </a:cubicBezTo>
                      <a:cubicBezTo>
                        <a:pt x="1662" y="180"/>
                        <a:pt x="1659" y="184"/>
                        <a:pt x="1656" y="184"/>
                      </a:cubicBezTo>
                      <a:cubicBezTo>
                        <a:pt x="1652" y="185"/>
                        <a:pt x="1651" y="180"/>
                        <a:pt x="1648" y="178"/>
                      </a:cubicBezTo>
                      <a:cubicBezTo>
                        <a:pt x="1640" y="171"/>
                        <a:pt x="1618" y="172"/>
                        <a:pt x="1609" y="177"/>
                      </a:cubicBezTo>
                      <a:cubicBezTo>
                        <a:pt x="1604" y="179"/>
                        <a:pt x="1595" y="182"/>
                        <a:pt x="1589" y="180"/>
                      </a:cubicBezTo>
                      <a:cubicBezTo>
                        <a:pt x="1586" y="179"/>
                        <a:pt x="1585" y="173"/>
                        <a:pt x="1584" y="171"/>
                      </a:cubicBezTo>
                      <a:cubicBezTo>
                        <a:pt x="1583" y="169"/>
                        <a:pt x="1578" y="161"/>
                        <a:pt x="1576" y="161"/>
                      </a:cubicBezTo>
                      <a:cubicBezTo>
                        <a:pt x="1572" y="167"/>
                        <a:pt x="1570" y="175"/>
                        <a:pt x="1567" y="182"/>
                      </a:cubicBezTo>
                      <a:cubicBezTo>
                        <a:pt x="1565" y="187"/>
                        <a:pt x="1562" y="199"/>
                        <a:pt x="1555" y="199"/>
                      </a:cubicBezTo>
                      <a:cubicBezTo>
                        <a:pt x="1551" y="199"/>
                        <a:pt x="1549" y="195"/>
                        <a:pt x="1546" y="193"/>
                      </a:cubicBezTo>
                      <a:cubicBezTo>
                        <a:pt x="1541" y="189"/>
                        <a:pt x="1537" y="187"/>
                        <a:pt x="1533" y="182"/>
                      </a:cubicBezTo>
                      <a:cubicBezTo>
                        <a:pt x="1529" y="177"/>
                        <a:pt x="1520" y="169"/>
                        <a:pt x="1522" y="162"/>
                      </a:cubicBezTo>
                      <a:cubicBezTo>
                        <a:pt x="1524" y="159"/>
                        <a:pt x="1527" y="156"/>
                        <a:pt x="1528" y="152"/>
                      </a:cubicBezTo>
                      <a:cubicBezTo>
                        <a:pt x="1529" y="148"/>
                        <a:pt x="1529" y="144"/>
                        <a:pt x="1529" y="140"/>
                      </a:cubicBezTo>
                      <a:cubicBezTo>
                        <a:pt x="1529" y="137"/>
                        <a:pt x="1526" y="132"/>
                        <a:pt x="1524" y="130"/>
                      </a:cubicBezTo>
                      <a:cubicBezTo>
                        <a:pt x="1521" y="127"/>
                        <a:pt x="1517" y="127"/>
                        <a:pt x="1513" y="125"/>
                      </a:cubicBezTo>
                      <a:cubicBezTo>
                        <a:pt x="1506" y="122"/>
                        <a:pt x="1497" y="122"/>
                        <a:pt x="1490" y="120"/>
                      </a:cubicBezTo>
                      <a:cubicBezTo>
                        <a:pt x="1482" y="117"/>
                        <a:pt x="1475" y="117"/>
                        <a:pt x="1467" y="117"/>
                      </a:cubicBezTo>
                      <a:cubicBezTo>
                        <a:pt x="1463" y="117"/>
                        <a:pt x="1459" y="116"/>
                        <a:pt x="1454" y="116"/>
                      </a:cubicBezTo>
                      <a:cubicBezTo>
                        <a:pt x="1451" y="116"/>
                        <a:pt x="1448" y="114"/>
                        <a:pt x="1444" y="115"/>
                      </a:cubicBezTo>
                      <a:cubicBezTo>
                        <a:pt x="1437" y="116"/>
                        <a:pt x="1439" y="127"/>
                        <a:pt x="1439" y="133"/>
                      </a:cubicBezTo>
                      <a:cubicBezTo>
                        <a:pt x="1438" y="142"/>
                        <a:pt x="1429" y="141"/>
                        <a:pt x="1422" y="141"/>
                      </a:cubicBezTo>
                      <a:cubicBezTo>
                        <a:pt x="1414" y="142"/>
                        <a:pt x="1405" y="142"/>
                        <a:pt x="1397" y="142"/>
                      </a:cubicBezTo>
                      <a:cubicBezTo>
                        <a:pt x="1393" y="142"/>
                        <a:pt x="1388" y="142"/>
                        <a:pt x="1384" y="141"/>
                      </a:cubicBezTo>
                      <a:cubicBezTo>
                        <a:pt x="1381" y="140"/>
                        <a:pt x="1378" y="139"/>
                        <a:pt x="1375" y="138"/>
                      </a:cubicBezTo>
                      <a:cubicBezTo>
                        <a:pt x="1372" y="137"/>
                        <a:pt x="1369" y="135"/>
                        <a:pt x="1368" y="132"/>
                      </a:cubicBezTo>
                      <a:cubicBezTo>
                        <a:pt x="1366" y="129"/>
                        <a:pt x="1367" y="125"/>
                        <a:pt x="1365" y="122"/>
                      </a:cubicBezTo>
                      <a:cubicBezTo>
                        <a:pt x="1361" y="117"/>
                        <a:pt x="1346" y="120"/>
                        <a:pt x="1340" y="120"/>
                      </a:cubicBezTo>
                      <a:cubicBezTo>
                        <a:pt x="1332" y="121"/>
                        <a:pt x="1323" y="120"/>
                        <a:pt x="1315" y="121"/>
                      </a:cubicBezTo>
                      <a:cubicBezTo>
                        <a:pt x="1311" y="121"/>
                        <a:pt x="1308" y="123"/>
                        <a:pt x="1304" y="124"/>
                      </a:cubicBezTo>
                      <a:cubicBezTo>
                        <a:pt x="1302" y="124"/>
                        <a:pt x="1300" y="125"/>
                        <a:pt x="1298" y="126"/>
                      </a:cubicBezTo>
                      <a:cubicBezTo>
                        <a:pt x="1295" y="127"/>
                        <a:pt x="1295" y="126"/>
                        <a:pt x="1293" y="124"/>
                      </a:cubicBezTo>
                      <a:cubicBezTo>
                        <a:pt x="1289" y="121"/>
                        <a:pt x="1285" y="120"/>
                        <a:pt x="1280" y="120"/>
                      </a:cubicBezTo>
                      <a:cubicBezTo>
                        <a:pt x="1278" y="121"/>
                        <a:pt x="1271" y="124"/>
                        <a:pt x="1269" y="122"/>
                      </a:cubicBezTo>
                      <a:cubicBezTo>
                        <a:pt x="1267" y="121"/>
                        <a:pt x="1266" y="115"/>
                        <a:pt x="1265" y="113"/>
                      </a:cubicBezTo>
                      <a:cubicBezTo>
                        <a:pt x="1263" y="107"/>
                        <a:pt x="1261" y="105"/>
                        <a:pt x="1255" y="107"/>
                      </a:cubicBezTo>
                      <a:cubicBezTo>
                        <a:pt x="1252" y="108"/>
                        <a:pt x="1249" y="109"/>
                        <a:pt x="1246" y="111"/>
                      </a:cubicBezTo>
                      <a:cubicBezTo>
                        <a:pt x="1242" y="114"/>
                        <a:pt x="1243" y="116"/>
                        <a:pt x="1242" y="120"/>
                      </a:cubicBezTo>
                      <a:cubicBezTo>
                        <a:pt x="1241" y="128"/>
                        <a:pt x="1229" y="126"/>
                        <a:pt x="1222" y="127"/>
                      </a:cubicBezTo>
                      <a:cubicBezTo>
                        <a:pt x="1214" y="128"/>
                        <a:pt x="1206" y="129"/>
                        <a:pt x="1197" y="130"/>
                      </a:cubicBezTo>
                      <a:cubicBezTo>
                        <a:pt x="1192" y="130"/>
                        <a:pt x="1185" y="132"/>
                        <a:pt x="1180" y="134"/>
                      </a:cubicBezTo>
                      <a:cubicBezTo>
                        <a:pt x="1178" y="135"/>
                        <a:pt x="1175" y="137"/>
                        <a:pt x="1173" y="139"/>
                      </a:cubicBezTo>
                      <a:cubicBezTo>
                        <a:pt x="1171" y="139"/>
                        <a:pt x="1167" y="140"/>
                        <a:pt x="1166" y="142"/>
                      </a:cubicBezTo>
                      <a:cubicBezTo>
                        <a:pt x="1168" y="138"/>
                        <a:pt x="1168" y="134"/>
                        <a:pt x="1171" y="132"/>
                      </a:cubicBezTo>
                      <a:cubicBezTo>
                        <a:pt x="1174" y="130"/>
                        <a:pt x="1178" y="128"/>
                        <a:pt x="1182" y="127"/>
                      </a:cubicBezTo>
                      <a:cubicBezTo>
                        <a:pt x="1191" y="124"/>
                        <a:pt x="1199" y="120"/>
                        <a:pt x="1207" y="116"/>
                      </a:cubicBezTo>
                      <a:cubicBezTo>
                        <a:pt x="1214" y="113"/>
                        <a:pt x="1221" y="108"/>
                        <a:pt x="1228" y="104"/>
                      </a:cubicBezTo>
                      <a:cubicBezTo>
                        <a:pt x="1232" y="102"/>
                        <a:pt x="1237" y="102"/>
                        <a:pt x="1241" y="99"/>
                      </a:cubicBezTo>
                      <a:cubicBezTo>
                        <a:pt x="1245" y="97"/>
                        <a:pt x="1248" y="94"/>
                        <a:pt x="1251" y="92"/>
                      </a:cubicBezTo>
                      <a:cubicBezTo>
                        <a:pt x="1258" y="87"/>
                        <a:pt x="1266" y="87"/>
                        <a:pt x="1273" y="83"/>
                      </a:cubicBezTo>
                      <a:cubicBezTo>
                        <a:pt x="1280" y="80"/>
                        <a:pt x="1285" y="76"/>
                        <a:pt x="1291" y="70"/>
                      </a:cubicBezTo>
                      <a:cubicBezTo>
                        <a:pt x="1293" y="68"/>
                        <a:pt x="1296" y="64"/>
                        <a:pt x="1295" y="61"/>
                      </a:cubicBezTo>
                      <a:cubicBezTo>
                        <a:pt x="1295" y="57"/>
                        <a:pt x="1291" y="54"/>
                        <a:pt x="1289" y="51"/>
                      </a:cubicBezTo>
                      <a:cubicBezTo>
                        <a:pt x="1286" y="49"/>
                        <a:pt x="1284" y="45"/>
                        <a:pt x="1282" y="42"/>
                      </a:cubicBezTo>
                      <a:cubicBezTo>
                        <a:pt x="1281" y="41"/>
                        <a:pt x="1281" y="40"/>
                        <a:pt x="1279" y="38"/>
                      </a:cubicBezTo>
                      <a:cubicBezTo>
                        <a:pt x="1277" y="36"/>
                        <a:pt x="1275" y="36"/>
                        <a:pt x="1272" y="35"/>
                      </a:cubicBezTo>
                      <a:cubicBezTo>
                        <a:pt x="1266" y="31"/>
                        <a:pt x="1259" y="25"/>
                        <a:pt x="1251" y="25"/>
                      </a:cubicBezTo>
                      <a:cubicBezTo>
                        <a:pt x="1247" y="24"/>
                        <a:pt x="1243" y="24"/>
                        <a:pt x="1240" y="25"/>
                      </a:cubicBezTo>
                      <a:cubicBezTo>
                        <a:pt x="1236" y="25"/>
                        <a:pt x="1233" y="27"/>
                        <a:pt x="1230" y="28"/>
                      </a:cubicBezTo>
                      <a:cubicBezTo>
                        <a:pt x="1223" y="30"/>
                        <a:pt x="1217" y="32"/>
                        <a:pt x="1210" y="34"/>
                      </a:cubicBezTo>
                      <a:cubicBezTo>
                        <a:pt x="1203" y="36"/>
                        <a:pt x="1195" y="38"/>
                        <a:pt x="1188" y="38"/>
                      </a:cubicBezTo>
                      <a:cubicBezTo>
                        <a:pt x="1187" y="33"/>
                        <a:pt x="1189" y="33"/>
                        <a:pt x="1193" y="30"/>
                      </a:cubicBezTo>
                      <a:cubicBezTo>
                        <a:pt x="1195" y="29"/>
                        <a:pt x="1199" y="28"/>
                        <a:pt x="1199" y="25"/>
                      </a:cubicBezTo>
                      <a:cubicBezTo>
                        <a:pt x="1200" y="18"/>
                        <a:pt x="1189" y="20"/>
                        <a:pt x="1185" y="20"/>
                      </a:cubicBezTo>
                      <a:cubicBezTo>
                        <a:pt x="1178" y="20"/>
                        <a:pt x="1173" y="18"/>
                        <a:pt x="1166" y="19"/>
                      </a:cubicBezTo>
                      <a:cubicBezTo>
                        <a:pt x="1161" y="20"/>
                        <a:pt x="1155" y="20"/>
                        <a:pt x="1150" y="20"/>
                      </a:cubicBezTo>
                      <a:cubicBezTo>
                        <a:pt x="1153" y="20"/>
                        <a:pt x="1155" y="18"/>
                        <a:pt x="1158" y="17"/>
                      </a:cubicBezTo>
                      <a:cubicBezTo>
                        <a:pt x="1161" y="15"/>
                        <a:pt x="1165" y="15"/>
                        <a:pt x="1169" y="14"/>
                      </a:cubicBezTo>
                      <a:cubicBezTo>
                        <a:pt x="1173" y="13"/>
                        <a:pt x="1187" y="11"/>
                        <a:pt x="1186" y="5"/>
                      </a:cubicBezTo>
                      <a:cubicBezTo>
                        <a:pt x="1172" y="0"/>
                        <a:pt x="1155" y="3"/>
                        <a:pt x="1141" y="6"/>
                      </a:cubicBezTo>
                      <a:cubicBezTo>
                        <a:pt x="1133" y="8"/>
                        <a:pt x="1125" y="10"/>
                        <a:pt x="1118" y="13"/>
                      </a:cubicBezTo>
                      <a:cubicBezTo>
                        <a:pt x="1110" y="16"/>
                        <a:pt x="1106" y="20"/>
                        <a:pt x="1105" y="28"/>
                      </a:cubicBezTo>
                      <a:cubicBezTo>
                        <a:pt x="1101" y="52"/>
                        <a:pt x="1078" y="21"/>
                        <a:pt x="1074" y="34"/>
                      </a:cubicBezTo>
                      <a:cubicBezTo>
                        <a:pt x="1072" y="39"/>
                        <a:pt x="1079" y="39"/>
                        <a:pt x="1082" y="40"/>
                      </a:cubicBezTo>
                      <a:cubicBezTo>
                        <a:pt x="1085" y="42"/>
                        <a:pt x="1087" y="42"/>
                        <a:pt x="1086" y="46"/>
                      </a:cubicBezTo>
                      <a:cubicBezTo>
                        <a:pt x="1080" y="49"/>
                        <a:pt x="1071" y="48"/>
                        <a:pt x="1064" y="49"/>
                      </a:cubicBezTo>
                      <a:cubicBezTo>
                        <a:pt x="1056" y="49"/>
                        <a:pt x="1048" y="49"/>
                        <a:pt x="1040" y="49"/>
                      </a:cubicBezTo>
                      <a:cubicBezTo>
                        <a:pt x="1032" y="48"/>
                        <a:pt x="1023" y="48"/>
                        <a:pt x="1015" y="47"/>
                      </a:cubicBezTo>
                      <a:cubicBezTo>
                        <a:pt x="1009" y="47"/>
                        <a:pt x="994" y="42"/>
                        <a:pt x="989" y="46"/>
                      </a:cubicBezTo>
                      <a:cubicBezTo>
                        <a:pt x="987" y="48"/>
                        <a:pt x="988" y="51"/>
                        <a:pt x="986" y="53"/>
                      </a:cubicBezTo>
                      <a:cubicBezTo>
                        <a:pt x="985" y="56"/>
                        <a:pt x="982" y="57"/>
                        <a:pt x="979" y="58"/>
                      </a:cubicBezTo>
                      <a:cubicBezTo>
                        <a:pt x="973" y="59"/>
                        <a:pt x="967" y="58"/>
                        <a:pt x="961" y="57"/>
                      </a:cubicBezTo>
                      <a:cubicBezTo>
                        <a:pt x="950" y="56"/>
                        <a:pt x="935" y="57"/>
                        <a:pt x="929" y="68"/>
                      </a:cubicBezTo>
                      <a:cubicBezTo>
                        <a:pt x="926" y="67"/>
                        <a:pt x="922" y="69"/>
                        <a:pt x="919" y="70"/>
                      </a:cubicBezTo>
                      <a:cubicBezTo>
                        <a:pt x="915" y="71"/>
                        <a:pt x="911" y="72"/>
                        <a:pt x="906" y="72"/>
                      </a:cubicBezTo>
                      <a:cubicBezTo>
                        <a:pt x="901" y="73"/>
                        <a:pt x="899" y="74"/>
                        <a:pt x="895" y="77"/>
                      </a:cubicBezTo>
                      <a:cubicBezTo>
                        <a:pt x="892" y="79"/>
                        <a:pt x="889" y="82"/>
                        <a:pt x="887" y="85"/>
                      </a:cubicBezTo>
                      <a:cubicBezTo>
                        <a:pt x="885" y="87"/>
                        <a:pt x="883" y="91"/>
                        <a:pt x="883" y="95"/>
                      </a:cubicBezTo>
                      <a:cubicBezTo>
                        <a:pt x="883" y="99"/>
                        <a:pt x="887" y="100"/>
                        <a:pt x="890" y="102"/>
                      </a:cubicBezTo>
                      <a:cubicBezTo>
                        <a:pt x="893" y="104"/>
                        <a:pt x="895" y="107"/>
                        <a:pt x="894" y="110"/>
                      </a:cubicBezTo>
                      <a:cubicBezTo>
                        <a:pt x="894" y="114"/>
                        <a:pt x="890" y="113"/>
                        <a:pt x="886" y="114"/>
                      </a:cubicBezTo>
                      <a:cubicBezTo>
                        <a:pt x="883" y="114"/>
                        <a:pt x="881" y="115"/>
                        <a:pt x="878" y="116"/>
                      </a:cubicBezTo>
                      <a:cubicBezTo>
                        <a:pt x="875" y="116"/>
                        <a:pt x="870" y="116"/>
                        <a:pt x="867" y="116"/>
                      </a:cubicBezTo>
                      <a:cubicBezTo>
                        <a:pt x="860" y="116"/>
                        <a:pt x="855" y="116"/>
                        <a:pt x="848" y="116"/>
                      </a:cubicBezTo>
                      <a:cubicBezTo>
                        <a:pt x="842" y="116"/>
                        <a:pt x="836" y="117"/>
                        <a:pt x="829" y="117"/>
                      </a:cubicBezTo>
                      <a:cubicBezTo>
                        <a:pt x="822" y="117"/>
                        <a:pt x="815" y="118"/>
                        <a:pt x="809" y="121"/>
                      </a:cubicBezTo>
                      <a:cubicBezTo>
                        <a:pt x="804" y="124"/>
                        <a:pt x="795" y="130"/>
                        <a:pt x="798" y="138"/>
                      </a:cubicBezTo>
                      <a:cubicBezTo>
                        <a:pt x="799" y="140"/>
                        <a:pt x="803" y="144"/>
                        <a:pt x="805" y="146"/>
                      </a:cubicBezTo>
                      <a:cubicBezTo>
                        <a:pt x="809" y="149"/>
                        <a:pt x="813" y="152"/>
                        <a:pt x="817" y="154"/>
                      </a:cubicBezTo>
                      <a:cubicBezTo>
                        <a:pt x="825" y="158"/>
                        <a:pt x="834" y="165"/>
                        <a:pt x="837" y="173"/>
                      </a:cubicBezTo>
                      <a:cubicBezTo>
                        <a:pt x="839" y="177"/>
                        <a:pt x="840" y="181"/>
                        <a:pt x="842" y="185"/>
                      </a:cubicBezTo>
                      <a:cubicBezTo>
                        <a:pt x="844" y="190"/>
                        <a:pt x="844" y="193"/>
                        <a:pt x="846" y="198"/>
                      </a:cubicBezTo>
                      <a:cubicBezTo>
                        <a:pt x="847" y="204"/>
                        <a:pt x="848" y="210"/>
                        <a:pt x="851" y="216"/>
                      </a:cubicBezTo>
                      <a:cubicBezTo>
                        <a:pt x="852" y="219"/>
                        <a:pt x="854" y="230"/>
                        <a:pt x="858" y="231"/>
                      </a:cubicBezTo>
                      <a:cubicBezTo>
                        <a:pt x="852" y="233"/>
                        <a:pt x="845" y="227"/>
                        <a:pt x="840" y="225"/>
                      </a:cubicBezTo>
                      <a:cubicBezTo>
                        <a:pt x="835" y="222"/>
                        <a:pt x="827" y="218"/>
                        <a:pt x="824" y="213"/>
                      </a:cubicBezTo>
                      <a:cubicBezTo>
                        <a:pt x="821" y="207"/>
                        <a:pt x="826" y="202"/>
                        <a:pt x="827" y="196"/>
                      </a:cubicBezTo>
                      <a:cubicBezTo>
                        <a:pt x="828" y="193"/>
                        <a:pt x="829" y="190"/>
                        <a:pt x="829" y="187"/>
                      </a:cubicBezTo>
                      <a:cubicBezTo>
                        <a:pt x="829" y="184"/>
                        <a:pt x="828" y="181"/>
                        <a:pt x="827" y="177"/>
                      </a:cubicBezTo>
                      <a:cubicBezTo>
                        <a:pt x="824" y="176"/>
                        <a:pt x="822" y="173"/>
                        <a:pt x="819" y="172"/>
                      </a:cubicBezTo>
                      <a:cubicBezTo>
                        <a:pt x="815" y="170"/>
                        <a:pt x="811" y="168"/>
                        <a:pt x="808" y="167"/>
                      </a:cubicBezTo>
                      <a:cubicBezTo>
                        <a:pt x="800" y="164"/>
                        <a:pt x="791" y="162"/>
                        <a:pt x="783" y="157"/>
                      </a:cubicBezTo>
                      <a:cubicBezTo>
                        <a:pt x="780" y="155"/>
                        <a:pt x="776" y="153"/>
                        <a:pt x="772" y="152"/>
                      </a:cubicBezTo>
                      <a:cubicBezTo>
                        <a:pt x="768" y="151"/>
                        <a:pt x="764" y="149"/>
                        <a:pt x="760" y="149"/>
                      </a:cubicBezTo>
                      <a:cubicBezTo>
                        <a:pt x="756" y="150"/>
                        <a:pt x="753" y="152"/>
                        <a:pt x="750" y="154"/>
                      </a:cubicBezTo>
                      <a:cubicBezTo>
                        <a:pt x="747" y="157"/>
                        <a:pt x="744" y="159"/>
                        <a:pt x="741" y="162"/>
                      </a:cubicBezTo>
                      <a:cubicBezTo>
                        <a:pt x="740" y="164"/>
                        <a:pt x="737" y="167"/>
                        <a:pt x="740" y="170"/>
                      </a:cubicBezTo>
                      <a:cubicBezTo>
                        <a:pt x="741" y="171"/>
                        <a:pt x="744" y="171"/>
                        <a:pt x="745" y="172"/>
                      </a:cubicBezTo>
                      <a:cubicBezTo>
                        <a:pt x="747" y="172"/>
                        <a:pt x="749" y="174"/>
                        <a:pt x="751" y="175"/>
                      </a:cubicBezTo>
                      <a:cubicBezTo>
                        <a:pt x="755" y="176"/>
                        <a:pt x="757" y="178"/>
                        <a:pt x="759" y="182"/>
                      </a:cubicBezTo>
                      <a:cubicBezTo>
                        <a:pt x="760" y="185"/>
                        <a:pt x="763" y="190"/>
                        <a:pt x="762" y="193"/>
                      </a:cubicBezTo>
                      <a:cubicBezTo>
                        <a:pt x="759" y="194"/>
                        <a:pt x="756" y="191"/>
                        <a:pt x="753" y="190"/>
                      </a:cubicBezTo>
                      <a:cubicBezTo>
                        <a:pt x="749" y="190"/>
                        <a:pt x="745" y="189"/>
                        <a:pt x="741" y="188"/>
                      </a:cubicBezTo>
                      <a:cubicBezTo>
                        <a:pt x="737" y="188"/>
                        <a:pt x="734" y="186"/>
                        <a:pt x="731" y="185"/>
                      </a:cubicBezTo>
                      <a:cubicBezTo>
                        <a:pt x="726" y="184"/>
                        <a:pt x="727" y="180"/>
                        <a:pt x="727" y="176"/>
                      </a:cubicBezTo>
                      <a:cubicBezTo>
                        <a:pt x="727" y="169"/>
                        <a:pt x="728" y="162"/>
                        <a:pt x="728" y="155"/>
                      </a:cubicBezTo>
                      <a:cubicBezTo>
                        <a:pt x="728" y="151"/>
                        <a:pt x="727" y="148"/>
                        <a:pt x="726" y="144"/>
                      </a:cubicBezTo>
                      <a:cubicBezTo>
                        <a:pt x="725" y="142"/>
                        <a:pt x="721" y="134"/>
                        <a:pt x="719" y="134"/>
                      </a:cubicBezTo>
                      <a:cubicBezTo>
                        <a:pt x="719" y="134"/>
                        <a:pt x="719" y="134"/>
                        <a:pt x="719" y="134"/>
                      </a:cubicBezTo>
                      <a:cubicBezTo>
                        <a:pt x="719" y="137"/>
                        <a:pt x="716" y="141"/>
                        <a:pt x="714" y="143"/>
                      </a:cubicBezTo>
                      <a:cubicBezTo>
                        <a:pt x="713" y="147"/>
                        <a:pt x="711" y="150"/>
                        <a:pt x="710" y="153"/>
                      </a:cubicBezTo>
                      <a:cubicBezTo>
                        <a:pt x="706" y="159"/>
                        <a:pt x="699" y="164"/>
                        <a:pt x="694" y="168"/>
                      </a:cubicBezTo>
                      <a:cubicBezTo>
                        <a:pt x="692" y="170"/>
                        <a:pt x="688" y="172"/>
                        <a:pt x="685" y="174"/>
                      </a:cubicBezTo>
                      <a:cubicBezTo>
                        <a:pt x="683" y="178"/>
                        <a:pt x="685" y="181"/>
                        <a:pt x="688" y="184"/>
                      </a:cubicBezTo>
                      <a:cubicBezTo>
                        <a:pt x="691" y="187"/>
                        <a:pt x="692" y="189"/>
                        <a:pt x="692" y="194"/>
                      </a:cubicBezTo>
                      <a:cubicBezTo>
                        <a:pt x="693" y="197"/>
                        <a:pt x="694" y="201"/>
                        <a:pt x="694" y="205"/>
                      </a:cubicBezTo>
                      <a:cubicBezTo>
                        <a:pt x="694" y="213"/>
                        <a:pt x="693" y="220"/>
                        <a:pt x="692" y="228"/>
                      </a:cubicBezTo>
                      <a:cubicBezTo>
                        <a:pt x="692" y="232"/>
                        <a:pt x="693" y="236"/>
                        <a:pt x="695" y="239"/>
                      </a:cubicBezTo>
                      <a:cubicBezTo>
                        <a:pt x="698" y="243"/>
                        <a:pt x="701" y="243"/>
                        <a:pt x="705" y="243"/>
                      </a:cubicBezTo>
                      <a:cubicBezTo>
                        <a:pt x="708" y="243"/>
                        <a:pt x="712" y="244"/>
                        <a:pt x="715" y="243"/>
                      </a:cubicBezTo>
                      <a:cubicBezTo>
                        <a:pt x="719" y="242"/>
                        <a:pt x="722" y="240"/>
                        <a:pt x="727" y="239"/>
                      </a:cubicBezTo>
                      <a:cubicBezTo>
                        <a:pt x="730" y="239"/>
                        <a:pt x="734" y="237"/>
                        <a:pt x="737" y="239"/>
                      </a:cubicBezTo>
                      <a:cubicBezTo>
                        <a:pt x="740" y="240"/>
                        <a:pt x="741" y="243"/>
                        <a:pt x="743" y="244"/>
                      </a:cubicBezTo>
                      <a:cubicBezTo>
                        <a:pt x="745" y="245"/>
                        <a:pt x="747" y="245"/>
                        <a:pt x="749" y="246"/>
                      </a:cubicBezTo>
                      <a:cubicBezTo>
                        <a:pt x="750" y="247"/>
                        <a:pt x="750" y="247"/>
                        <a:pt x="751" y="249"/>
                      </a:cubicBezTo>
                      <a:cubicBezTo>
                        <a:pt x="754" y="253"/>
                        <a:pt x="757" y="257"/>
                        <a:pt x="759" y="262"/>
                      </a:cubicBezTo>
                      <a:cubicBezTo>
                        <a:pt x="760" y="265"/>
                        <a:pt x="759" y="268"/>
                        <a:pt x="760" y="271"/>
                      </a:cubicBezTo>
                      <a:cubicBezTo>
                        <a:pt x="760" y="273"/>
                        <a:pt x="762" y="276"/>
                        <a:pt x="763" y="278"/>
                      </a:cubicBezTo>
                      <a:cubicBezTo>
                        <a:pt x="767" y="283"/>
                        <a:pt x="771" y="287"/>
                        <a:pt x="776" y="290"/>
                      </a:cubicBezTo>
                      <a:cubicBezTo>
                        <a:pt x="780" y="292"/>
                        <a:pt x="785" y="300"/>
                        <a:pt x="790" y="299"/>
                      </a:cubicBezTo>
                      <a:cubicBezTo>
                        <a:pt x="786" y="300"/>
                        <a:pt x="783" y="301"/>
                        <a:pt x="779" y="301"/>
                      </a:cubicBezTo>
                      <a:cubicBezTo>
                        <a:pt x="776" y="302"/>
                        <a:pt x="773" y="303"/>
                        <a:pt x="769" y="301"/>
                      </a:cubicBezTo>
                      <a:cubicBezTo>
                        <a:pt x="766" y="299"/>
                        <a:pt x="763" y="295"/>
                        <a:pt x="761" y="292"/>
                      </a:cubicBezTo>
                      <a:cubicBezTo>
                        <a:pt x="758" y="289"/>
                        <a:pt x="755" y="286"/>
                        <a:pt x="752" y="282"/>
                      </a:cubicBezTo>
                      <a:cubicBezTo>
                        <a:pt x="746" y="275"/>
                        <a:pt x="746" y="267"/>
                        <a:pt x="742" y="259"/>
                      </a:cubicBezTo>
                      <a:cubicBezTo>
                        <a:pt x="738" y="252"/>
                        <a:pt x="729" y="251"/>
                        <a:pt x="722" y="251"/>
                      </a:cubicBezTo>
                      <a:cubicBezTo>
                        <a:pt x="718" y="251"/>
                        <a:pt x="711" y="250"/>
                        <a:pt x="709" y="254"/>
                      </a:cubicBezTo>
                      <a:cubicBezTo>
                        <a:pt x="708" y="257"/>
                        <a:pt x="709" y="263"/>
                        <a:pt x="709" y="267"/>
                      </a:cubicBezTo>
                      <a:cubicBezTo>
                        <a:pt x="709" y="271"/>
                        <a:pt x="710" y="276"/>
                        <a:pt x="709" y="279"/>
                      </a:cubicBezTo>
                      <a:cubicBezTo>
                        <a:pt x="707" y="285"/>
                        <a:pt x="702" y="288"/>
                        <a:pt x="699" y="292"/>
                      </a:cubicBezTo>
                      <a:cubicBezTo>
                        <a:pt x="696" y="295"/>
                        <a:pt x="695" y="301"/>
                        <a:pt x="692" y="304"/>
                      </a:cubicBezTo>
                      <a:cubicBezTo>
                        <a:pt x="689" y="306"/>
                        <a:pt x="686" y="308"/>
                        <a:pt x="683" y="310"/>
                      </a:cubicBezTo>
                      <a:cubicBezTo>
                        <a:pt x="680" y="313"/>
                        <a:pt x="678" y="317"/>
                        <a:pt x="675" y="319"/>
                      </a:cubicBezTo>
                      <a:cubicBezTo>
                        <a:pt x="672" y="322"/>
                        <a:pt x="667" y="323"/>
                        <a:pt x="663" y="323"/>
                      </a:cubicBezTo>
                      <a:cubicBezTo>
                        <a:pt x="655" y="323"/>
                        <a:pt x="648" y="321"/>
                        <a:pt x="640" y="319"/>
                      </a:cubicBezTo>
                      <a:cubicBezTo>
                        <a:pt x="636" y="318"/>
                        <a:pt x="632" y="318"/>
                        <a:pt x="628" y="317"/>
                      </a:cubicBezTo>
                      <a:cubicBezTo>
                        <a:pt x="624" y="316"/>
                        <a:pt x="621" y="314"/>
                        <a:pt x="617" y="313"/>
                      </a:cubicBezTo>
                      <a:cubicBezTo>
                        <a:pt x="616" y="313"/>
                        <a:pt x="614" y="313"/>
                        <a:pt x="613" y="313"/>
                      </a:cubicBezTo>
                      <a:cubicBezTo>
                        <a:pt x="621" y="312"/>
                        <a:pt x="628" y="312"/>
                        <a:pt x="636" y="310"/>
                      </a:cubicBezTo>
                      <a:cubicBezTo>
                        <a:pt x="644" y="309"/>
                        <a:pt x="652" y="310"/>
                        <a:pt x="660" y="308"/>
                      </a:cubicBezTo>
                      <a:cubicBezTo>
                        <a:pt x="666" y="306"/>
                        <a:pt x="675" y="303"/>
                        <a:pt x="680" y="298"/>
                      </a:cubicBezTo>
                      <a:cubicBezTo>
                        <a:pt x="684" y="293"/>
                        <a:pt x="686" y="285"/>
                        <a:pt x="689" y="279"/>
                      </a:cubicBezTo>
                      <a:cubicBezTo>
                        <a:pt x="690" y="275"/>
                        <a:pt x="692" y="271"/>
                        <a:pt x="692" y="266"/>
                      </a:cubicBezTo>
                      <a:cubicBezTo>
                        <a:pt x="692" y="260"/>
                        <a:pt x="687" y="255"/>
                        <a:pt x="684" y="251"/>
                      </a:cubicBezTo>
                      <a:cubicBezTo>
                        <a:pt x="680" y="247"/>
                        <a:pt x="676" y="243"/>
                        <a:pt x="675" y="237"/>
                      </a:cubicBezTo>
                      <a:cubicBezTo>
                        <a:pt x="674" y="225"/>
                        <a:pt x="677" y="212"/>
                        <a:pt x="677" y="200"/>
                      </a:cubicBezTo>
                      <a:cubicBezTo>
                        <a:pt x="677" y="195"/>
                        <a:pt x="677" y="192"/>
                        <a:pt x="675" y="188"/>
                      </a:cubicBezTo>
                      <a:cubicBezTo>
                        <a:pt x="673" y="184"/>
                        <a:pt x="668" y="181"/>
                        <a:pt x="668" y="176"/>
                      </a:cubicBezTo>
                      <a:cubicBezTo>
                        <a:pt x="668" y="173"/>
                        <a:pt x="671" y="170"/>
                        <a:pt x="673" y="167"/>
                      </a:cubicBezTo>
                      <a:cubicBezTo>
                        <a:pt x="676" y="164"/>
                        <a:pt x="677" y="160"/>
                        <a:pt x="679" y="157"/>
                      </a:cubicBezTo>
                      <a:cubicBezTo>
                        <a:pt x="680" y="153"/>
                        <a:pt x="682" y="150"/>
                        <a:pt x="682" y="147"/>
                      </a:cubicBezTo>
                      <a:cubicBezTo>
                        <a:pt x="683" y="141"/>
                        <a:pt x="680" y="139"/>
                        <a:pt x="675" y="138"/>
                      </a:cubicBezTo>
                      <a:cubicBezTo>
                        <a:pt x="666" y="135"/>
                        <a:pt x="656" y="133"/>
                        <a:pt x="647" y="134"/>
                      </a:cubicBezTo>
                      <a:cubicBezTo>
                        <a:pt x="638" y="135"/>
                        <a:pt x="627" y="138"/>
                        <a:pt x="623" y="146"/>
                      </a:cubicBezTo>
                      <a:cubicBezTo>
                        <a:pt x="618" y="154"/>
                        <a:pt x="613" y="161"/>
                        <a:pt x="608" y="169"/>
                      </a:cubicBezTo>
                      <a:cubicBezTo>
                        <a:pt x="603" y="176"/>
                        <a:pt x="599" y="183"/>
                        <a:pt x="597" y="191"/>
                      </a:cubicBezTo>
                      <a:cubicBezTo>
                        <a:pt x="593" y="205"/>
                        <a:pt x="589" y="217"/>
                        <a:pt x="590" y="231"/>
                      </a:cubicBezTo>
                      <a:cubicBezTo>
                        <a:pt x="597" y="232"/>
                        <a:pt x="605" y="230"/>
                        <a:pt x="610" y="237"/>
                      </a:cubicBezTo>
                      <a:cubicBezTo>
                        <a:pt x="611" y="239"/>
                        <a:pt x="611" y="241"/>
                        <a:pt x="612" y="242"/>
                      </a:cubicBezTo>
                      <a:cubicBezTo>
                        <a:pt x="613" y="244"/>
                        <a:pt x="614" y="245"/>
                        <a:pt x="615" y="246"/>
                      </a:cubicBezTo>
                      <a:cubicBezTo>
                        <a:pt x="618" y="249"/>
                        <a:pt x="621" y="252"/>
                        <a:pt x="621" y="257"/>
                      </a:cubicBezTo>
                      <a:cubicBezTo>
                        <a:pt x="620" y="260"/>
                        <a:pt x="619" y="264"/>
                        <a:pt x="616" y="265"/>
                      </a:cubicBezTo>
                      <a:cubicBezTo>
                        <a:pt x="613" y="266"/>
                        <a:pt x="608" y="263"/>
                        <a:pt x="606" y="261"/>
                      </a:cubicBezTo>
                      <a:cubicBezTo>
                        <a:pt x="602" y="259"/>
                        <a:pt x="599" y="255"/>
                        <a:pt x="595" y="253"/>
                      </a:cubicBezTo>
                      <a:cubicBezTo>
                        <a:pt x="592" y="251"/>
                        <a:pt x="588" y="248"/>
                        <a:pt x="585" y="245"/>
                      </a:cubicBezTo>
                      <a:cubicBezTo>
                        <a:pt x="570" y="234"/>
                        <a:pt x="551" y="230"/>
                        <a:pt x="533" y="229"/>
                      </a:cubicBezTo>
                      <a:cubicBezTo>
                        <a:pt x="529" y="228"/>
                        <a:pt x="525" y="229"/>
                        <a:pt x="521" y="228"/>
                      </a:cubicBezTo>
                      <a:cubicBezTo>
                        <a:pt x="515" y="228"/>
                        <a:pt x="510" y="224"/>
                        <a:pt x="505" y="224"/>
                      </a:cubicBezTo>
                      <a:cubicBezTo>
                        <a:pt x="501" y="224"/>
                        <a:pt x="497" y="224"/>
                        <a:pt x="496" y="228"/>
                      </a:cubicBezTo>
                      <a:cubicBezTo>
                        <a:pt x="493" y="236"/>
                        <a:pt x="504" y="246"/>
                        <a:pt x="498" y="253"/>
                      </a:cubicBezTo>
                      <a:cubicBezTo>
                        <a:pt x="496" y="255"/>
                        <a:pt x="490" y="258"/>
                        <a:pt x="487" y="258"/>
                      </a:cubicBezTo>
                      <a:cubicBezTo>
                        <a:pt x="481" y="258"/>
                        <a:pt x="484" y="252"/>
                        <a:pt x="481" y="249"/>
                      </a:cubicBezTo>
                      <a:cubicBezTo>
                        <a:pt x="479" y="248"/>
                        <a:pt x="474" y="249"/>
                        <a:pt x="472" y="249"/>
                      </a:cubicBezTo>
                      <a:cubicBezTo>
                        <a:pt x="466" y="249"/>
                        <a:pt x="462" y="249"/>
                        <a:pt x="456" y="252"/>
                      </a:cubicBezTo>
                      <a:cubicBezTo>
                        <a:pt x="451" y="255"/>
                        <a:pt x="448" y="257"/>
                        <a:pt x="441" y="257"/>
                      </a:cubicBezTo>
                      <a:cubicBezTo>
                        <a:pt x="430" y="256"/>
                        <a:pt x="420" y="263"/>
                        <a:pt x="409" y="267"/>
                      </a:cubicBezTo>
                      <a:cubicBezTo>
                        <a:pt x="405" y="269"/>
                        <a:pt x="395" y="273"/>
                        <a:pt x="391" y="271"/>
                      </a:cubicBezTo>
                      <a:cubicBezTo>
                        <a:pt x="385" y="267"/>
                        <a:pt x="391" y="262"/>
                        <a:pt x="394" y="260"/>
                      </a:cubicBezTo>
                      <a:cubicBezTo>
                        <a:pt x="399" y="258"/>
                        <a:pt x="404" y="256"/>
                        <a:pt x="404" y="251"/>
                      </a:cubicBezTo>
                      <a:cubicBezTo>
                        <a:pt x="403" y="247"/>
                        <a:pt x="404" y="247"/>
                        <a:pt x="400" y="246"/>
                      </a:cubicBezTo>
                      <a:cubicBezTo>
                        <a:pt x="398" y="246"/>
                        <a:pt x="394" y="246"/>
                        <a:pt x="391" y="246"/>
                      </a:cubicBezTo>
                      <a:cubicBezTo>
                        <a:pt x="386" y="248"/>
                        <a:pt x="382" y="253"/>
                        <a:pt x="378" y="256"/>
                      </a:cubicBezTo>
                      <a:cubicBezTo>
                        <a:pt x="374" y="258"/>
                        <a:pt x="369" y="260"/>
                        <a:pt x="365" y="262"/>
                      </a:cubicBezTo>
                      <a:cubicBezTo>
                        <a:pt x="356" y="266"/>
                        <a:pt x="346" y="270"/>
                        <a:pt x="337" y="274"/>
                      </a:cubicBezTo>
                      <a:cubicBezTo>
                        <a:pt x="325" y="279"/>
                        <a:pt x="314" y="279"/>
                        <a:pt x="306" y="289"/>
                      </a:cubicBezTo>
                      <a:cubicBezTo>
                        <a:pt x="302" y="294"/>
                        <a:pt x="304" y="299"/>
                        <a:pt x="300" y="303"/>
                      </a:cubicBezTo>
                      <a:cubicBezTo>
                        <a:pt x="296" y="306"/>
                        <a:pt x="293" y="305"/>
                        <a:pt x="288" y="305"/>
                      </a:cubicBezTo>
                      <a:cubicBezTo>
                        <a:pt x="283" y="306"/>
                        <a:pt x="277" y="305"/>
                        <a:pt x="273" y="302"/>
                      </a:cubicBezTo>
                      <a:cubicBezTo>
                        <a:pt x="271" y="299"/>
                        <a:pt x="266" y="291"/>
                        <a:pt x="267" y="288"/>
                      </a:cubicBezTo>
                      <a:cubicBezTo>
                        <a:pt x="270" y="288"/>
                        <a:pt x="281" y="286"/>
                        <a:pt x="284" y="284"/>
                      </a:cubicBezTo>
                      <a:cubicBezTo>
                        <a:pt x="288" y="280"/>
                        <a:pt x="289" y="269"/>
                        <a:pt x="286" y="265"/>
                      </a:cubicBezTo>
                      <a:cubicBezTo>
                        <a:pt x="283" y="262"/>
                        <a:pt x="281" y="263"/>
                        <a:pt x="277" y="262"/>
                      </a:cubicBezTo>
                      <a:cubicBezTo>
                        <a:pt x="272" y="261"/>
                        <a:pt x="268" y="259"/>
                        <a:pt x="263" y="258"/>
                      </a:cubicBezTo>
                      <a:cubicBezTo>
                        <a:pt x="258" y="257"/>
                        <a:pt x="249" y="257"/>
                        <a:pt x="244" y="259"/>
                      </a:cubicBezTo>
                      <a:cubicBezTo>
                        <a:pt x="246" y="264"/>
                        <a:pt x="251" y="267"/>
                        <a:pt x="253" y="273"/>
                      </a:cubicBezTo>
                      <a:cubicBezTo>
                        <a:pt x="255" y="279"/>
                        <a:pt x="255" y="283"/>
                        <a:pt x="252" y="289"/>
                      </a:cubicBezTo>
                      <a:cubicBezTo>
                        <a:pt x="248" y="296"/>
                        <a:pt x="252" y="297"/>
                        <a:pt x="255" y="304"/>
                      </a:cubicBezTo>
                      <a:cubicBezTo>
                        <a:pt x="256" y="309"/>
                        <a:pt x="256" y="315"/>
                        <a:pt x="253" y="319"/>
                      </a:cubicBezTo>
                      <a:cubicBezTo>
                        <a:pt x="251" y="323"/>
                        <a:pt x="248" y="329"/>
                        <a:pt x="245" y="330"/>
                      </a:cubicBezTo>
                      <a:cubicBezTo>
                        <a:pt x="240" y="331"/>
                        <a:pt x="232" y="324"/>
                        <a:pt x="227" y="323"/>
                      </a:cubicBezTo>
                      <a:cubicBezTo>
                        <a:pt x="221" y="320"/>
                        <a:pt x="217" y="319"/>
                        <a:pt x="211" y="322"/>
                      </a:cubicBezTo>
                      <a:cubicBezTo>
                        <a:pt x="207" y="325"/>
                        <a:pt x="202" y="328"/>
                        <a:pt x="198" y="331"/>
                      </a:cubicBezTo>
                      <a:cubicBezTo>
                        <a:pt x="191" y="335"/>
                        <a:pt x="186" y="342"/>
                        <a:pt x="185" y="351"/>
                      </a:cubicBezTo>
                      <a:cubicBezTo>
                        <a:pt x="183" y="362"/>
                        <a:pt x="196" y="362"/>
                        <a:pt x="195" y="372"/>
                      </a:cubicBezTo>
                      <a:cubicBezTo>
                        <a:pt x="190" y="373"/>
                        <a:pt x="183" y="369"/>
                        <a:pt x="178" y="367"/>
                      </a:cubicBezTo>
                      <a:cubicBezTo>
                        <a:pt x="172" y="366"/>
                        <a:pt x="166" y="365"/>
                        <a:pt x="160" y="363"/>
                      </a:cubicBezTo>
                      <a:cubicBezTo>
                        <a:pt x="154" y="362"/>
                        <a:pt x="132" y="355"/>
                        <a:pt x="135" y="369"/>
                      </a:cubicBezTo>
                      <a:cubicBezTo>
                        <a:pt x="136" y="374"/>
                        <a:pt x="166" y="379"/>
                        <a:pt x="154" y="389"/>
                      </a:cubicBezTo>
                      <a:cubicBezTo>
                        <a:pt x="152" y="391"/>
                        <a:pt x="144" y="391"/>
                        <a:pt x="140" y="391"/>
                      </a:cubicBezTo>
                      <a:cubicBezTo>
                        <a:pt x="136" y="389"/>
                        <a:pt x="132" y="384"/>
                        <a:pt x="127" y="381"/>
                      </a:cubicBezTo>
                      <a:cubicBezTo>
                        <a:pt x="124" y="379"/>
                        <a:pt x="119" y="380"/>
                        <a:pt x="115" y="377"/>
                      </a:cubicBezTo>
                      <a:cubicBezTo>
                        <a:pt x="111" y="375"/>
                        <a:pt x="110" y="370"/>
                        <a:pt x="109" y="364"/>
                      </a:cubicBezTo>
                      <a:cubicBezTo>
                        <a:pt x="107" y="354"/>
                        <a:pt x="113" y="341"/>
                        <a:pt x="106" y="332"/>
                      </a:cubicBezTo>
                      <a:cubicBezTo>
                        <a:pt x="99" y="323"/>
                        <a:pt x="86" y="315"/>
                        <a:pt x="77" y="307"/>
                      </a:cubicBezTo>
                      <a:cubicBezTo>
                        <a:pt x="75" y="305"/>
                        <a:pt x="69" y="301"/>
                        <a:pt x="68" y="298"/>
                      </a:cubicBezTo>
                      <a:cubicBezTo>
                        <a:pt x="81" y="293"/>
                        <a:pt x="93" y="303"/>
                        <a:pt x="103" y="309"/>
                      </a:cubicBezTo>
                      <a:cubicBezTo>
                        <a:pt x="114" y="315"/>
                        <a:pt x="126" y="317"/>
                        <a:pt x="136" y="323"/>
                      </a:cubicBezTo>
                      <a:cubicBezTo>
                        <a:pt x="147" y="329"/>
                        <a:pt x="158" y="333"/>
                        <a:pt x="170" y="332"/>
                      </a:cubicBezTo>
                      <a:cubicBezTo>
                        <a:pt x="177" y="331"/>
                        <a:pt x="179" y="327"/>
                        <a:pt x="185" y="324"/>
                      </a:cubicBezTo>
                      <a:cubicBezTo>
                        <a:pt x="189" y="322"/>
                        <a:pt x="193" y="320"/>
                        <a:pt x="197" y="317"/>
                      </a:cubicBezTo>
                      <a:cubicBezTo>
                        <a:pt x="198" y="316"/>
                        <a:pt x="198" y="316"/>
                        <a:pt x="199" y="316"/>
                      </a:cubicBezTo>
                      <a:cubicBezTo>
                        <a:pt x="201" y="312"/>
                        <a:pt x="205" y="308"/>
                        <a:pt x="206" y="304"/>
                      </a:cubicBezTo>
                      <a:cubicBezTo>
                        <a:pt x="208" y="298"/>
                        <a:pt x="205" y="296"/>
                        <a:pt x="201" y="291"/>
                      </a:cubicBezTo>
                      <a:cubicBezTo>
                        <a:pt x="198" y="286"/>
                        <a:pt x="196" y="280"/>
                        <a:pt x="192" y="275"/>
                      </a:cubicBezTo>
                      <a:cubicBezTo>
                        <a:pt x="187" y="270"/>
                        <a:pt x="180" y="268"/>
                        <a:pt x="175" y="265"/>
                      </a:cubicBezTo>
                      <a:cubicBezTo>
                        <a:pt x="169" y="262"/>
                        <a:pt x="164" y="258"/>
                        <a:pt x="158" y="255"/>
                      </a:cubicBezTo>
                      <a:cubicBezTo>
                        <a:pt x="152" y="253"/>
                        <a:pt x="147" y="252"/>
                        <a:pt x="142" y="249"/>
                      </a:cubicBezTo>
                      <a:cubicBezTo>
                        <a:pt x="131" y="244"/>
                        <a:pt x="120" y="236"/>
                        <a:pt x="107" y="235"/>
                      </a:cubicBezTo>
                      <a:cubicBezTo>
                        <a:pt x="97" y="233"/>
                        <a:pt x="86" y="232"/>
                        <a:pt x="76" y="230"/>
                      </a:cubicBezTo>
                      <a:cubicBezTo>
                        <a:pt x="71" y="229"/>
                        <a:pt x="67" y="231"/>
                        <a:pt x="62" y="232"/>
                      </a:cubicBezTo>
                      <a:cubicBezTo>
                        <a:pt x="57" y="233"/>
                        <a:pt x="53" y="231"/>
                        <a:pt x="50" y="228"/>
                      </a:cubicBezTo>
                      <a:cubicBezTo>
                        <a:pt x="47" y="229"/>
                        <a:pt x="43" y="231"/>
                        <a:pt x="41" y="232"/>
                      </a:cubicBezTo>
                      <a:cubicBezTo>
                        <a:pt x="38" y="233"/>
                        <a:pt x="37" y="235"/>
                        <a:pt x="35" y="237"/>
                      </a:cubicBezTo>
                      <a:cubicBezTo>
                        <a:pt x="32" y="239"/>
                        <a:pt x="29" y="240"/>
                        <a:pt x="28" y="242"/>
                      </a:cubicBezTo>
                      <a:cubicBezTo>
                        <a:pt x="26" y="244"/>
                        <a:pt x="26" y="247"/>
                        <a:pt x="24" y="248"/>
                      </a:cubicBezTo>
                      <a:cubicBezTo>
                        <a:pt x="24" y="248"/>
                        <a:pt x="23" y="249"/>
                        <a:pt x="21" y="250"/>
                      </a:cubicBezTo>
                      <a:cubicBezTo>
                        <a:pt x="21" y="250"/>
                        <a:pt x="21" y="250"/>
                        <a:pt x="21" y="250"/>
                      </a:cubicBezTo>
                      <a:cubicBezTo>
                        <a:pt x="21" y="251"/>
                        <a:pt x="20" y="253"/>
                        <a:pt x="20" y="255"/>
                      </a:cubicBezTo>
                      <a:cubicBezTo>
                        <a:pt x="18" y="260"/>
                        <a:pt x="18" y="265"/>
                        <a:pt x="18" y="270"/>
                      </a:cubicBezTo>
                      <a:cubicBezTo>
                        <a:pt x="18" y="273"/>
                        <a:pt x="18" y="274"/>
                        <a:pt x="19" y="277"/>
                      </a:cubicBezTo>
                      <a:cubicBezTo>
                        <a:pt x="20" y="279"/>
                        <a:pt x="19" y="282"/>
                        <a:pt x="20" y="284"/>
                      </a:cubicBezTo>
                      <a:cubicBezTo>
                        <a:pt x="21" y="287"/>
                        <a:pt x="24" y="290"/>
                        <a:pt x="25" y="293"/>
                      </a:cubicBezTo>
                      <a:cubicBezTo>
                        <a:pt x="27" y="297"/>
                        <a:pt x="29" y="301"/>
                        <a:pt x="30" y="305"/>
                      </a:cubicBezTo>
                      <a:cubicBezTo>
                        <a:pt x="32" y="310"/>
                        <a:pt x="32" y="316"/>
                        <a:pt x="33" y="321"/>
                      </a:cubicBezTo>
                      <a:cubicBezTo>
                        <a:pt x="35" y="327"/>
                        <a:pt x="37" y="332"/>
                        <a:pt x="38" y="338"/>
                      </a:cubicBezTo>
                      <a:cubicBezTo>
                        <a:pt x="38" y="341"/>
                        <a:pt x="37" y="344"/>
                        <a:pt x="37" y="346"/>
                      </a:cubicBezTo>
                      <a:cubicBezTo>
                        <a:pt x="36" y="350"/>
                        <a:pt x="37" y="354"/>
                        <a:pt x="37" y="357"/>
                      </a:cubicBezTo>
                      <a:cubicBezTo>
                        <a:pt x="37" y="363"/>
                        <a:pt x="37" y="367"/>
                        <a:pt x="38" y="371"/>
                      </a:cubicBezTo>
                      <a:cubicBezTo>
                        <a:pt x="39" y="374"/>
                        <a:pt x="40" y="376"/>
                        <a:pt x="41" y="379"/>
                      </a:cubicBezTo>
                      <a:cubicBezTo>
                        <a:pt x="41" y="382"/>
                        <a:pt x="41" y="384"/>
                        <a:pt x="42" y="387"/>
                      </a:cubicBezTo>
                      <a:cubicBezTo>
                        <a:pt x="43" y="389"/>
                        <a:pt x="44" y="391"/>
                        <a:pt x="44" y="393"/>
                      </a:cubicBezTo>
                      <a:cubicBezTo>
                        <a:pt x="45" y="396"/>
                        <a:pt x="45" y="399"/>
                        <a:pt x="45" y="402"/>
                      </a:cubicBezTo>
                      <a:cubicBezTo>
                        <a:pt x="46" y="407"/>
                        <a:pt x="50" y="408"/>
                        <a:pt x="52" y="412"/>
                      </a:cubicBezTo>
                      <a:cubicBezTo>
                        <a:pt x="53" y="414"/>
                        <a:pt x="54" y="417"/>
                        <a:pt x="54" y="420"/>
                      </a:cubicBezTo>
                      <a:cubicBezTo>
                        <a:pt x="55" y="423"/>
                        <a:pt x="54" y="425"/>
                        <a:pt x="54" y="428"/>
                      </a:cubicBezTo>
                      <a:cubicBezTo>
                        <a:pt x="53" y="432"/>
                        <a:pt x="57" y="434"/>
                        <a:pt x="52" y="437"/>
                      </a:cubicBezTo>
                      <a:cubicBezTo>
                        <a:pt x="47" y="440"/>
                        <a:pt x="43" y="443"/>
                        <a:pt x="40" y="449"/>
                      </a:cubicBezTo>
                      <a:cubicBezTo>
                        <a:pt x="39" y="451"/>
                        <a:pt x="39" y="454"/>
                        <a:pt x="37" y="456"/>
                      </a:cubicBezTo>
                      <a:cubicBezTo>
                        <a:pt x="37" y="457"/>
                        <a:pt x="36" y="458"/>
                        <a:pt x="35" y="459"/>
                      </a:cubicBezTo>
                      <a:cubicBezTo>
                        <a:pt x="35" y="460"/>
                        <a:pt x="34" y="460"/>
                        <a:pt x="33" y="461"/>
                      </a:cubicBezTo>
                      <a:cubicBezTo>
                        <a:pt x="33" y="462"/>
                        <a:pt x="33" y="463"/>
                        <a:pt x="32" y="464"/>
                      </a:cubicBezTo>
                      <a:cubicBezTo>
                        <a:pt x="31" y="466"/>
                        <a:pt x="26" y="468"/>
                        <a:pt x="24" y="469"/>
                      </a:cubicBezTo>
                      <a:cubicBezTo>
                        <a:pt x="23" y="470"/>
                        <a:pt x="21" y="469"/>
                        <a:pt x="20" y="470"/>
                      </a:cubicBezTo>
                      <a:cubicBezTo>
                        <a:pt x="19" y="471"/>
                        <a:pt x="17" y="475"/>
                        <a:pt x="16" y="476"/>
                      </a:cubicBezTo>
                      <a:cubicBezTo>
                        <a:pt x="14" y="478"/>
                        <a:pt x="13" y="481"/>
                        <a:pt x="11" y="484"/>
                      </a:cubicBezTo>
                      <a:cubicBezTo>
                        <a:pt x="15" y="489"/>
                        <a:pt x="18" y="493"/>
                        <a:pt x="23" y="498"/>
                      </a:cubicBezTo>
                      <a:cubicBezTo>
                        <a:pt x="28" y="502"/>
                        <a:pt x="31" y="506"/>
                        <a:pt x="34" y="512"/>
                      </a:cubicBezTo>
                      <a:cubicBezTo>
                        <a:pt x="31" y="507"/>
                        <a:pt x="11" y="509"/>
                        <a:pt x="6" y="511"/>
                      </a:cubicBezTo>
                      <a:cubicBezTo>
                        <a:pt x="5" y="511"/>
                        <a:pt x="4" y="512"/>
                        <a:pt x="3" y="512"/>
                      </a:cubicBezTo>
                      <a:cubicBezTo>
                        <a:pt x="6" y="514"/>
                        <a:pt x="5" y="516"/>
                        <a:pt x="5" y="519"/>
                      </a:cubicBezTo>
                      <a:cubicBezTo>
                        <a:pt x="5" y="525"/>
                        <a:pt x="5" y="531"/>
                        <a:pt x="4" y="537"/>
                      </a:cubicBezTo>
                      <a:cubicBezTo>
                        <a:pt x="2" y="542"/>
                        <a:pt x="0" y="547"/>
                        <a:pt x="1" y="552"/>
                      </a:cubicBezTo>
                      <a:cubicBezTo>
                        <a:pt x="1" y="558"/>
                        <a:pt x="2" y="564"/>
                        <a:pt x="3" y="569"/>
                      </a:cubicBezTo>
                      <a:cubicBezTo>
                        <a:pt x="3" y="571"/>
                        <a:pt x="3" y="573"/>
                        <a:pt x="4" y="574"/>
                      </a:cubicBezTo>
                      <a:cubicBezTo>
                        <a:pt x="5" y="578"/>
                        <a:pt x="6" y="582"/>
                        <a:pt x="7" y="585"/>
                      </a:cubicBezTo>
                      <a:cubicBezTo>
                        <a:pt x="8" y="590"/>
                        <a:pt x="12" y="596"/>
                        <a:pt x="13" y="601"/>
                      </a:cubicBezTo>
                      <a:cubicBezTo>
                        <a:pt x="13" y="603"/>
                        <a:pt x="12" y="605"/>
                        <a:pt x="12" y="607"/>
                      </a:cubicBezTo>
                      <a:cubicBezTo>
                        <a:pt x="12" y="607"/>
                        <a:pt x="12" y="607"/>
                        <a:pt x="12" y="607"/>
                      </a:cubicBezTo>
                      <a:cubicBezTo>
                        <a:pt x="12" y="607"/>
                        <a:pt x="12" y="608"/>
                        <a:pt x="12" y="608"/>
                      </a:cubicBezTo>
                      <a:cubicBezTo>
                        <a:pt x="14" y="611"/>
                        <a:pt x="17" y="611"/>
                        <a:pt x="20" y="611"/>
                      </a:cubicBezTo>
                      <a:cubicBezTo>
                        <a:pt x="23" y="612"/>
                        <a:pt x="24" y="613"/>
                        <a:pt x="27" y="613"/>
                      </a:cubicBezTo>
                      <a:cubicBezTo>
                        <a:pt x="30" y="613"/>
                        <a:pt x="33" y="613"/>
                        <a:pt x="35" y="613"/>
                      </a:cubicBezTo>
                      <a:cubicBezTo>
                        <a:pt x="40" y="614"/>
                        <a:pt x="43" y="616"/>
                        <a:pt x="46" y="619"/>
                      </a:cubicBezTo>
                      <a:cubicBezTo>
                        <a:pt x="49" y="622"/>
                        <a:pt x="52" y="623"/>
                        <a:pt x="53" y="627"/>
                      </a:cubicBezTo>
                      <a:cubicBezTo>
                        <a:pt x="55" y="633"/>
                        <a:pt x="54" y="639"/>
                        <a:pt x="55" y="645"/>
                      </a:cubicBezTo>
                      <a:cubicBezTo>
                        <a:pt x="56" y="650"/>
                        <a:pt x="58" y="654"/>
                        <a:pt x="60" y="658"/>
                      </a:cubicBezTo>
                      <a:cubicBezTo>
                        <a:pt x="63" y="662"/>
                        <a:pt x="67" y="664"/>
                        <a:pt x="71" y="667"/>
                      </a:cubicBezTo>
                      <a:cubicBezTo>
                        <a:pt x="75" y="671"/>
                        <a:pt x="71" y="675"/>
                        <a:pt x="68" y="678"/>
                      </a:cubicBezTo>
                      <a:cubicBezTo>
                        <a:pt x="64" y="683"/>
                        <a:pt x="63" y="687"/>
                        <a:pt x="64" y="693"/>
                      </a:cubicBezTo>
                      <a:cubicBezTo>
                        <a:pt x="65" y="698"/>
                        <a:pt x="68" y="700"/>
                        <a:pt x="70" y="704"/>
                      </a:cubicBezTo>
                      <a:cubicBezTo>
                        <a:pt x="70" y="705"/>
                        <a:pt x="70" y="706"/>
                        <a:pt x="70" y="707"/>
                      </a:cubicBezTo>
                      <a:cubicBezTo>
                        <a:pt x="71" y="708"/>
                        <a:pt x="72" y="707"/>
                        <a:pt x="72" y="708"/>
                      </a:cubicBezTo>
                      <a:cubicBezTo>
                        <a:pt x="72" y="709"/>
                        <a:pt x="72" y="709"/>
                        <a:pt x="72" y="710"/>
                      </a:cubicBezTo>
                      <a:cubicBezTo>
                        <a:pt x="72" y="712"/>
                        <a:pt x="72" y="713"/>
                        <a:pt x="73" y="714"/>
                      </a:cubicBezTo>
                      <a:cubicBezTo>
                        <a:pt x="73" y="715"/>
                        <a:pt x="73" y="715"/>
                        <a:pt x="73" y="716"/>
                      </a:cubicBezTo>
                      <a:cubicBezTo>
                        <a:pt x="77" y="715"/>
                        <a:pt x="81" y="715"/>
                        <a:pt x="84" y="712"/>
                      </a:cubicBezTo>
                      <a:cubicBezTo>
                        <a:pt x="87" y="710"/>
                        <a:pt x="89" y="709"/>
                        <a:pt x="92" y="708"/>
                      </a:cubicBezTo>
                      <a:cubicBezTo>
                        <a:pt x="93" y="708"/>
                        <a:pt x="95" y="708"/>
                        <a:pt x="97" y="708"/>
                      </a:cubicBezTo>
                      <a:cubicBezTo>
                        <a:pt x="99" y="709"/>
                        <a:pt x="98" y="710"/>
                        <a:pt x="99" y="712"/>
                      </a:cubicBezTo>
                      <a:cubicBezTo>
                        <a:pt x="102" y="718"/>
                        <a:pt x="103" y="724"/>
                        <a:pt x="107" y="729"/>
                      </a:cubicBezTo>
                      <a:cubicBezTo>
                        <a:pt x="109" y="732"/>
                        <a:pt x="112" y="734"/>
                        <a:pt x="114" y="736"/>
                      </a:cubicBezTo>
                      <a:cubicBezTo>
                        <a:pt x="116" y="739"/>
                        <a:pt x="117" y="743"/>
                        <a:pt x="119" y="746"/>
                      </a:cubicBezTo>
                      <a:cubicBezTo>
                        <a:pt x="120" y="748"/>
                        <a:pt x="121" y="751"/>
                        <a:pt x="123" y="753"/>
                      </a:cubicBezTo>
                      <a:cubicBezTo>
                        <a:pt x="125" y="755"/>
                        <a:pt x="127" y="755"/>
                        <a:pt x="129" y="756"/>
                      </a:cubicBezTo>
                      <a:cubicBezTo>
                        <a:pt x="133" y="759"/>
                        <a:pt x="136" y="762"/>
                        <a:pt x="141" y="761"/>
                      </a:cubicBezTo>
                      <a:cubicBezTo>
                        <a:pt x="143" y="760"/>
                        <a:pt x="145" y="758"/>
                        <a:pt x="147" y="757"/>
                      </a:cubicBezTo>
                      <a:cubicBezTo>
                        <a:pt x="154" y="755"/>
                        <a:pt x="157" y="762"/>
                        <a:pt x="162" y="765"/>
                      </a:cubicBezTo>
                      <a:cubicBezTo>
                        <a:pt x="164" y="767"/>
                        <a:pt x="166" y="768"/>
                        <a:pt x="169" y="769"/>
                      </a:cubicBezTo>
                      <a:cubicBezTo>
                        <a:pt x="173" y="771"/>
                        <a:pt x="176" y="773"/>
                        <a:pt x="180" y="775"/>
                      </a:cubicBezTo>
                      <a:cubicBezTo>
                        <a:pt x="184" y="777"/>
                        <a:pt x="188" y="778"/>
                        <a:pt x="189" y="782"/>
                      </a:cubicBezTo>
                      <a:cubicBezTo>
                        <a:pt x="190" y="783"/>
                        <a:pt x="190" y="786"/>
                        <a:pt x="191" y="787"/>
                      </a:cubicBezTo>
                      <a:cubicBezTo>
                        <a:pt x="192" y="790"/>
                        <a:pt x="193" y="791"/>
                        <a:pt x="193" y="794"/>
                      </a:cubicBezTo>
                      <a:cubicBezTo>
                        <a:pt x="192" y="801"/>
                        <a:pt x="182" y="808"/>
                        <a:pt x="176" y="811"/>
                      </a:cubicBezTo>
                      <a:cubicBezTo>
                        <a:pt x="170" y="815"/>
                        <a:pt x="166" y="818"/>
                        <a:pt x="162" y="825"/>
                      </a:cubicBezTo>
                      <a:cubicBezTo>
                        <a:pt x="161" y="827"/>
                        <a:pt x="159" y="829"/>
                        <a:pt x="157" y="832"/>
                      </a:cubicBezTo>
                      <a:cubicBezTo>
                        <a:pt x="162" y="830"/>
                        <a:pt x="167" y="830"/>
                        <a:pt x="171" y="832"/>
                      </a:cubicBezTo>
                      <a:cubicBezTo>
                        <a:pt x="172" y="832"/>
                        <a:pt x="173" y="833"/>
                        <a:pt x="175" y="833"/>
                      </a:cubicBezTo>
                      <a:cubicBezTo>
                        <a:pt x="175" y="837"/>
                        <a:pt x="169" y="839"/>
                        <a:pt x="166" y="841"/>
                      </a:cubicBezTo>
                      <a:cubicBezTo>
                        <a:pt x="162" y="843"/>
                        <a:pt x="159" y="846"/>
                        <a:pt x="158" y="850"/>
                      </a:cubicBezTo>
                      <a:cubicBezTo>
                        <a:pt x="156" y="859"/>
                        <a:pt x="154" y="864"/>
                        <a:pt x="147" y="869"/>
                      </a:cubicBezTo>
                      <a:cubicBezTo>
                        <a:pt x="133" y="879"/>
                        <a:pt x="171" y="893"/>
                        <a:pt x="177" y="899"/>
                      </a:cubicBezTo>
                      <a:cubicBezTo>
                        <a:pt x="180" y="902"/>
                        <a:pt x="183" y="905"/>
                        <a:pt x="186" y="909"/>
                      </a:cubicBezTo>
                      <a:cubicBezTo>
                        <a:pt x="189" y="908"/>
                        <a:pt x="192" y="908"/>
                        <a:pt x="193" y="908"/>
                      </a:cubicBezTo>
                      <a:cubicBezTo>
                        <a:pt x="199" y="909"/>
                        <a:pt x="206" y="912"/>
                        <a:pt x="211" y="915"/>
                      </a:cubicBezTo>
                      <a:cubicBezTo>
                        <a:pt x="213" y="916"/>
                        <a:pt x="214" y="917"/>
                        <a:pt x="216" y="918"/>
                      </a:cubicBezTo>
                      <a:cubicBezTo>
                        <a:pt x="217" y="919"/>
                        <a:pt x="219" y="919"/>
                        <a:pt x="221" y="920"/>
                      </a:cubicBezTo>
                      <a:cubicBezTo>
                        <a:pt x="224" y="921"/>
                        <a:pt x="226" y="921"/>
                        <a:pt x="229" y="922"/>
                      </a:cubicBezTo>
                      <a:cubicBezTo>
                        <a:pt x="234" y="923"/>
                        <a:pt x="239" y="925"/>
                        <a:pt x="244" y="929"/>
                      </a:cubicBezTo>
                      <a:cubicBezTo>
                        <a:pt x="245" y="930"/>
                        <a:pt x="244" y="930"/>
                        <a:pt x="246" y="931"/>
                      </a:cubicBezTo>
                      <a:cubicBezTo>
                        <a:pt x="247" y="931"/>
                        <a:pt x="248" y="931"/>
                        <a:pt x="249" y="931"/>
                      </a:cubicBezTo>
                      <a:cubicBezTo>
                        <a:pt x="252" y="930"/>
                        <a:pt x="255" y="929"/>
                        <a:pt x="257" y="928"/>
                      </a:cubicBezTo>
                      <a:cubicBezTo>
                        <a:pt x="263" y="928"/>
                        <a:pt x="271" y="929"/>
                        <a:pt x="274" y="934"/>
                      </a:cubicBezTo>
                      <a:cubicBezTo>
                        <a:pt x="277" y="939"/>
                        <a:pt x="276" y="946"/>
                        <a:pt x="283" y="949"/>
                      </a:cubicBezTo>
                      <a:cubicBezTo>
                        <a:pt x="283" y="949"/>
                        <a:pt x="285" y="950"/>
                        <a:pt x="286" y="950"/>
                      </a:cubicBezTo>
                      <a:cubicBezTo>
                        <a:pt x="286" y="950"/>
                        <a:pt x="286" y="950"/>
                        <a:pt x="287" y="950"/>
                      </a:cubicBezTo>
                      <a:cubicBezTo>
                        <a:pt x="288" y="950"/>
                        <a:pt x="289" y="950"/>
                        <a:pt x="290" y="951"/>
                      </a:cubicBezTo>
                      <a:cubicBezTo>
                        <a:pt x="291" y="951"/>
                        <a:pt x="292" y="952"/>
                        <a:pt x="293" y="953"/>
                      </a:cubicBezTo>
                      <a:cubicBezTo>
                        <a:pt x="294" y="953"/>
                        <a:pt x="293" y="955"/>
                        <a:pt x="294" y="955"/>
                      </a:cubicBezTo>
                      <a:cubicBezTo>
                        <a:pt x="295" y="955"/>
                        <a:pt x="295" y="955"/>
                        <a:pt x="296" y="955"/>
                      </a:cubicBezTo>
                      <a:cubicBezTo>
                        <a:pt x="299" y="956"/>
                        <a:pt x="302" y="955"/>
                        <a:pt x="305" y="956"/>
                      </a:cubicBezTo>
                      <a:cubicBezTo>
                        <a:pt x="308" y="957"/>
                        <a:pt x="309" y="958"/>
                        <a:pt x="312" y="957"/>
                      </a:cubicBezTo>
                      <a:cubicBezTo>
                        <a:pt x="313" y="956"/>
                        <a:pt x="314" y="954"/>
                        <a:pt x="316" y="953"/>
                      </a:cubicBezTo>
                      <a:cubicBezTo>
                        <a:pt x="316" y="953"/>
                        <a:pt x="317" y="952"/>
                        <a:pt x="318" y="951"/>
                      </a:cubicBezTo>
                      <a:cubicBezTo>
                        <a:pt x="312" y="943"/>
                        <a:pt x="307" y="932"/>
                        <a:pt x="302" y="923"/>
                      </a:cubicBezTo>
                      <a:cubicBezTo>
                        <a:pt x="300" y="918"/>
                        <a:pt x="301" y="913"/>
                        <a:pt x="301" y="907"/>
                      </a:cubicBezTo>
                      <a:cubicBezTo>
                        <a:pt x="301" y="904"/>
                        <a:pt x="301" y="902"/>
                        <a:pt x="298" y="900"/>
                      </a:cubicBezTo>
                      <a:cubicBezTo>
                        <a:pt x="296" y="898"/>
                        <a:pt x="293" y="899"/>
                        <a:pt x="291" y="897"/>
                      </a:cubicBezTo>
                      <a:cubicBezTo>
                        <a:pt x="289" y="894"/>
                        <a:pt x="291" y="885"/>
                        <a:pt x="293" y="882"/>
                      </a:cubicBezTo>
                      <a:cubicBezTo>
                        <a:pt x="296" y="878"/>
                        <a:pt x="301" y="875"/>
                        <a:pt x="305" y="871"/>
                      </a:cubicBezTo>
                      <a:cubicBezTo>
                        <a:pt x="311" y="865"/>
                        <a:pt x="318" y="859"/>
                        <a:pt x="326" y="854"/>
                      </a:cubicBezTo>
                      <a:cubicBezTo>
                        <a:pt x="326" y="850"/>
                        <a:pt x="324" y="847"/>
                        <a:pt x="322" y="844"/>
                      </a:cubicBezTo>
                      <a:cubicBezTo>
                        <a:pt x="320" y="842"/>
                        <a:pt x="320" y="840"/>
                        <a:pt x="319" y="838"/>
                      </a:cubicBezTo>
                      <a:cubicBezTo>
                        <a:pt x="318" y="836"/>
                        <a:pt x="319" y="835"/>
                        <a:pt x="318" y="834"/>
                      </a:cubicBezTo>
                      <a:cubicBezTo>
                        <a:pt x="316" y="831"/>
                        <a:pt x="314" y="828"/>
                        <a:pt x="311" y="826"/>
                      </a:cubicBezTo>
                      <a:cubicBezTo>
                        <a:pt x="307" y="823"/>
                        <a:pt x="302" y="819"/>
                        <a:pt x="298" y="816"/>
                      </a:cubicBezTo>
                      <a:cubicBezTo>
                        <a:pt x="295" y="812"/>
                        <a:pt x="291" y="808"/>
                        <a:pt x="289" y="804"/>
                      </a:cubicBezTo>
                      <a:cubicBezTo>
                        <a:pt x="289" y="802"/>
                        <a:pt x="288" y="798"/>
                        <a:pt x="289" y="796"/>
                      </a:cubicBezTo>
                      <a:cubicBezTo>
                        <a:pt x="290" y="794"/>
                        <a:pt x="291" y="792"/>
                        <a:pt x="292" y="789"/>
                      </a:cubicBezTo>
                      <a:cubicBezTo>
                        <a:pt x="292" y="784"/>
                        <a:pt x="291" y="779"/>
                        <a:pt x="291" y="774"/>
                      </a:cubicBezTo>
                      <a:cubicBezTo>
                        <a:pt x="291" y="769"/>
                        <a:pt x="292" y="770"/>
                        <a:pt x="295" y="769"/>
                      </a:cubicBezTo>
                      <a:cubicBezTo>
                        <a:pt x="298" y="768"/>
                        <a:pt x="299" y="766"/>
                        <a:pt x="302" y="767"/>
                      </a:cubicBezTo>
                      <a:cubicBezTo>
                        <a:pt x="303" y="767"/>
                        <a:pt x="305" y="768"/>
                        <a:pt x="307" y="769"/>
                      </a:cubicBezTo>
                      <a:cubicBezTo>
                        <a:pt x="308" y="770"/>
                        <a:pt x="308" y="770"/>
                        <a:pt x="309" y="771"/>
                      </a:cubicBezTo>
                      <a:cubicBezTo>
                        <a:pt x="312" y="773"/>
                        <a:pt x="314" y="774"/>
                        <a:pt x="316" y="774"/>
                      </a:cubicBezTo>
                      <a:cubicBezTo>
                        <a:pt x="319" y="774"/>
                        <a:pt x="323" y="774"/>
                        <a:pt x="324" y="771"/>
                      </a:cubicBezTo>
                      <a:cubicBezTo>
                        <a:pt x="326" y="768"/>
                        <a:pt x="324" y="766"/>
                        <a:pt x="322" y="765"/>
                      </a:cubicBezTo>
                      <a:cubicBezTo>
                        <a:pt x="320" y="763"/>
                        <a:pt x="318" y="763"/>
                        <a:pt x="318" y="760"/>
                      </a:cubicBezTo>
                      <a:cubicBezTo>
                        <a:pt x="318" y="758"/>
                        <a:pt x="318" y="753"/>
                        <a:pt x="319" y="751"/>
                      </a:cubicBezTo>
                      <a:cubicBezTo>
                        <a:pt x="322" y="745"/>
                        <a:pt x="329" y="743"/>
                        <a:pt x="334" y="739"/>
                      </a:cubicBezTo>
                      <a:cubicBezTo>
                        <a:pt x="338" y="736"/>
                        <a:pt x="339" y="733"/>
                        <a:pt x="342" y="730"/>
                      </a:cubicBezTo>
                      <a:cubicBezTo>
                        <a:pt x="345" y="726"/>
                        <a:pt x="347" y="723"/>
                        <a:pt x="351" y="724"/>
                      </a:cubicBezTo>
                      <a:cubicBezTo>
                        <a:pt x="354" y="725"/>
                        <a:pt x="356" y="727"/>
                        <a:pt x="358" y="728"/>
                      </a:cubicBezTo>
                      <a:cubicBezTo>
                        <a:pt x="361" y="729"/>
                        <a:pt x="363" y="729"/>
                        <a:pt x="365" y="729"/>
                      </a:cubicBezTo>
                      <a:cubicBezTo>
                        <a:pt x="375" y="730"/>
                        <a:pt x="383" y="733"/>
                        <a:pt x="391" y="738"/>
                      </a:cubicBezTo>
                      <a:cubicBezTo>
                        <a:pt x="395" y="741"/>
                        <a:pt x="399" y="742"/>
                        <a:pt x="403" y="745"/>
                      </a:cubicBezTo>
                      <a:cubicBezTo>
                        <a:pt x="406" y="747"/>
                        <a:pt x="408" y="749"/>
                        <a:pt x="412" y="750"/>
                      </a:cubicBezTo>
                      <a:cubicBezTo>
                        <a:pt x="418" y="751"/>
                        <a:pt x="423" y="749"/>
                        <a:pt x="429" y="747"/>
                      </a:cubicBezTo>
                      <a:cubicBezTo>
                        <a:pt x="430" y="746"/>
                        <a:pt x="432" y="746"/>
                        <a:pt x="433" y="746"/>
                      </a:cubicBezTo>
                      <a:cubicBezTo>
                        <a:pt x="435" y="745"/>
                        <a:pt x="436" y="743"/>
                        <a:pt x="438" y="743"/>
                      </a:cubicBezTo>
                      <a:cubicBezTo>
                        <a:pt x="440" y="742"/>
                        <a:pt x="444" y="743"/>
                        <a:pt x="446" y="743"/>
                      </a:cubicBezTo>
                      <a:cubicBezTo>
                        <a:pt x="453" y="743"/>
                        <a:pt x="457" y="745"/>
                        <a:pt x="463" y="748"/>
                      </a:cubicBezTo>
                      <a:cubicBezTo>
                        <a:pt x="469" y="751"/>
                        <a:pt x="475" y="754"/>
                        <a:pt x="481" y="754"/>
                      </a:cubicBezTo>
                      <a:cubicBezTo>
                        <a:pt x="487" y="754"/>
                        <a:pt x="492" y="753"/>
                        <a:pt x="498" y="751"/>
                      </a:cubicBezTo>
                      <a:cubicBezTo>
                        <a:pt x="503" y="749"/>
                        <a:pt x="509" y="751"/>
                        <a:pt x="510" y="744"/>
                      </a:cubicBezTo>
                      <a:cubicBezTo>
                        <a:pt x="510" y="742"/>
                        <a:pt x="511" y="738"/>
                        <a:pt x="510" y="736"/>
                      </a:cubicBezTo>
                      <a:cubicBezTo>
                        <a:pt x="509" y="733"/>
                        <a:pt x="505" y="731"/>
                        <a:pt x="503" y="729"/>
                      </a:cubicBezTo>
                      <a:cubicBezTo>
                        <a:pt x="502" y="728"/>
                        <a:pt x="500" y="728"/>
                        <a:pt x="499" y="727"/>
                      </a:cubicBezTo>
                      <a:cubicBezTo>
                        <a:pt x="498" y="725"/>
                        <a:pt x="497" y="724"/>
                        <a:pt x="496" y="723"/>
                      </a:cubicBezTo>
                      <a:cubicBezTo>
                        <a:pt x="493" y="721"/>
                        <a:pt x="492" y="721"/>
                        <a:pt x="493" y="717"/>
                      </a:cubicBezTo>
                      <a:cubicBezTo>
                        <a:pt x="494" y="716"/>
                        <a:pt x="493" y="716"/>
                        <a:pt x="494" y="715"/>
                      </a:cubicBezTo>
                      <a:cubicBezTo>
                        <a:pt x="495" y="714"/>
                        <a:pt x="496" y="715"/>
                        <a:pt x="497" y="714"/>
                      </a:cubicBezTo>
                      <a:cubicBezTo>
                        <a:pt x="498" y="713"/>
                        <a:pt x="498" y="712"/>
                        <a:pt x="498" y="710"/>
                      </a:cubicBezTo>
                      <a:cubicBezTo>
                        <a:pt x="498" y="708"/>
                        <a:pt x="497" y="705"/>
                        <a:pt x="499" y="703"/>
                      </a:cubicBezTo>
                      <a:cubicBezTo>
                        <a:pt x="500" y="702"/>
                        <a:pt x="504" y="701"/>
                        <a:pt x="506" y="700"/>
                      </a:cubicBezTo>
                      <a:cubicBezTo>
                        <a:pt x="509" y="698"/>
                        <a:pt x="513" y="697"/>
                        <a:pt x="516" y="695"/>
                      </a:cubicBezTo>
                      <a:cubicBezTo>
                        <a:pt x="519" y="693"/>
                        <a:pt x="521" y="692"/>
                        <a:pt x="517" y="691"/>
                      </a:cubicBezTo>
                      <a:cubicBezTo>
                        <a:pt x="515" y="690"/>
                        <a:pt x="511" y="690"/>
                        <a:pt x="511" y="689"/>
                      </a:cubicBezTo>
                      <a:cubicBezTo>
                        <a:pt x="510" y="688"/>
                        <a:pt x="511" y="686"/>
                        <a:pt x="511" y="686"/>
                      </a:cubicBezTo>
                      <a:cubicBezTo>
                        <a:pt x="510" y="683"/>
                        <a:pt x="508" y="680"/>
                        <a:pt x="507" y="678"/>
                      </a:cubicBezTo>
                      <a:cubicBezTo>
                        <a:pt x="505" y="676"/>
                        <a:pt x="501" y="674"/>
                        <a:pt x="504" y="671"/>
                      </a:cubicBezTo>
                      <a:cubicBezTo>
                        <a:pt x="507" y="667"/>
                        <a:pt x="515" y="668"/>
                        <a:pt x="519" y="667"/>
                      </a:cubicBezTo>
                      <a:cubicBezTo>
                        <a:pt x="524" y="665"/>
                        <a:pt x="528" y="665"/>
                        <a:pt x="534" y="664"/>
                      </a:cubicBezTo>
                      <a:cubicBezTo>
                        <a:pt x="540" y="664"/>
                        <a:pt x="546" y="662"/>
                        <a:pt x="553" y="660"/>
                      </a:cubicBezTo>
                      <a:cubicBezTo>
                        <a:pt x="556" y="659"/>
                        <a:pt x="560" y="658"/>
                        <a:pt x="564" y="657"/>
                      </a:cubicBezTo>
                      <a:cubicBezTo>
                        <a:pt x="566" y="656"/>
                        <a:pt x="569" y="655"/>
                        <a:pt x="571" y="655"/>
                      </a:cubicBezTo>
                      <a:cubicBezTo>
                        <a:pt x="573" y="654"/>
                        <a:pt x="575" y="655"/>
                        <a:pt x="576" y="654"/>
                      </a:cubicBezTo>
                      <a:cubicBezTo>
                        <a:pt x="578" y="654"/>
                        <a:pt x="579" y="653"/>
                        <a:pt x="580" y="652"/>
                      </a:cubicBezTo>
                      <a:cubicBezTo>
                        <a:pt x="584" y="651"/>
                        <a:pt x="587" y="652"/>
                        <a:pt x="591" y="650"/>
                      </a:cubicBezTo>
                      <a:cubicBezTo>
                        <a:pt x="596" y="647"/>
                        <a:pt x="603" y="646"/>
                        <a:pt x="609" y="644"/>
                      </a:cubicBezTo>
                      <a:cubicBezTo>
                        <a:pt x="615" y="641"/>
                        <a:pt x="621" y="637"/>
                        <a:pt x="627" y="633"/>
                      </a:cubicBezTo>
                      <a:cubicBezTo>
                        <a:pt x="629" y="632"/>
                        <a:pt x="631" y="631"/>
                        <a:pt x="634" y="631"/>
                      </a:cubicBezTo>
                      <a:cubicBezTo>
                        <a:pt x="637" y="632"/>
                        <a:pt x="637" y="635"/>
                        <a:pt x="639" y="637"/>
                      </a:cubicBezTo>
                      <a:cubicBezTo>
                        <a:pt x="641" y="639"/>
                        <a:pt x="645" y="640"/>
                        <a:pt x="648" y="642"/>
                      </a:cubicBezTo>
                      <a:cubicBezTo>
                        <a:pt x="650" y="644"/>
                        <a:pt x="651" y="646"/>
                        <a:pt x="652" y="649"/>
                      </a:cubicBezTo>
                      <a:cubicBezTo>
                        <a:pt x="653" y="652"/>
                        <a:pt x="654" y="654"/>
                        <a:pt x="655" y="657"/>
                      </a:cubicBezTo>
                      <a:cubicBezTo>
                        <a:pt x="655" y="659"/>
                        <a:pt x="656" y="664"/>
                        <a:pt x="658" y="665"/>
                      </a:cubicBezTo>
                      <a:cubicBezTo>
                        <a:pt x="660" y="666"/>
                        <a:pt x="664" y="664"/>
                        <a:pt x="667" y="663"/>
                      </a:cubicBezTo>
                      <a:cubicBezTo>
                        <a:pt x="669" y="662"/>
                        <a:pt x="672" y="661"/>
                        <a:pt x="675" y="661"/>
                      </a:cubicBezTo>
                      <a:cubicBezTo>
                        <a:pt x="677" y="661"/>
                        <a:pt x="681" y="662"/>
                        <a:pt x="683" y="663"/>
                      </a:cubicBezTo>
                      <a:cubicBezTo>
                        <a:pt x="685" y="664"/>
                        <a:pt x="689" y="669"/>
                        <a:pt x="691" y="666"/>
                      </a:cubicBezTo>
                      <a:cubicBezTo>
                        <a:pt x="696" y="668"/>
                        <a:pt x="698" y="675"/>
                        <a:pt x="704" y="675"/>
                      </a:cubicBezTo>
                      <a:cubicBezTo>
                        <a:pt x="708" y="674"/>
                        <a:pt x="715" y="669"/>
                        <a:pt x="718" y="667"/>
                      </a:cubicBezTo>
                      <a:cubicBezTo>
                        <a:pt x="720" y="665"/>
                        <a:pt x="722" y="662"/>
                        <a:pt x="723" y="660"/>
                      </a:cubicBezTo>
                      <a:cubicBezTo>
                        <a:pt x="725" y="657"/>
                        <a:pt x="726" y="654"/>
                        <a:pt x="730" y="653"/>
                      </a:cubicBezTo>
                      <a:cubicBezTo>
                        <a:pt x="736" y="651"/>
                        <a:pt x="739" y="660"/>
                        <a:pt x="741" y="664"/>
                      </a:cubicBezTo>
                      <a:cubicBezTo>
                        <a:pt x="742" y="670"/>
                        <a:pt x="749" y="673"/>
                        <a:pt x="752" y="678"/>
                      </a:cubicBezTo>
                      <a:cubicBezTo>
                        <a:pt x="753" y="681"/>
                        <a:pt x="755" y="684"/>
                        <a:pt x="757" y="686"/>
                      </a:cubicBezTo>
                      <a:cubicBezTo>
                        <a:pt x="758" y="689"/>
                        <a:pt x="760" y="692"/>
                        <a:pt x="761" y="695"/>
                      </a:cubicBezTo>
                      <a:cubicBezTo>
                        <a:pt x="764" y="700"/>
                        <a:pt x="766" y="704"/>
                        <a:pt x="769" y="709"/>
                      </a:cubicBezTo>
                      <a:cubicBezTo>
                        <a:pt x="776" y="719"/>
                        <a:pt x="777" y="732"/>
                        <a:pt x="786" y="740"/>
                      </a:cubicBezTo>
                      <a:cubicBezTo>
                        <a:pt x="788" y="742"/>
                        <a:pt x="795" y="753"/>
                        <a:pt x="797" y="747"/>
                      </a:cubicBezTo>
                      <a:cubicBezTo>
                        <a:pt x="798" y="744"/>
                        <a:pt x="795" y="736"/>
                        <a:pt x="799" y="734"/>
                      </a:cubicBezTo>
                      <a:cubicBezTo>
                        <a:pt x="803" y="733"/>
                        <a:pt x="811" y="742"/>
                        <a:pt x="813" y="745"/>
                      </a:cubicBezTo>
                      <a:cubicBezTo>
                        <a:pt x="817" y="748"/>
                        <a:pt x="827" y="748"/>
                        <a:pt x="832" y="747"/>
                      </a:cubicBezTo>
                      <a:cubicBezTo>
                        <a:pt x="835" y="746"/>
                        <a:pt x="837" y="744"/>
                        <a:pt x="841" y="745"/>
                      </a:cubicBezTo>
                      <a:cubicBezTo>
                        <a:pt x="845" y="745"/>
                        <a:pt x="846" y="745"/>
                        <a:pt x="849" y="748"/>
                      </a:cubicBezTo>
                      <a:cubicBezTo>
                        <a:pt x="853" y="753"/>
                        <a:pt x="856" y="760"/>
                        <a:pt x="859" y="767"/>
                      </a:cubicBezTo>
                      <a:cubicBezTo>
                        <a:pt x="861" y="773"/>
                        <a:pt x="864" y="778"/>
                        <a:pt x="870" y="779"/>
                      </a:cubicBezTo>
                      <a:cubicBezTo>
                        <a:pt x="876" y="780"/>
                        <a:pt x="882" y="780"/>
                        <a:pt x="885" y="786"/>
                      </a:cubicBezTo>
                      <a:cubicBezTo>
                        <a:pt x="886" y="788"/>
                        <a:pt x="888" y="791"/>
                        <a:pt x="888" y="795"/>
                      </a:cubicBezTo>
                      <a:cubicBezTo>
                        <a:pt x="892" y="792"/>
                        <a:pt x="896" y="787"/>
                        <a:pt x="900" y="786"/>
                      </a:cubicBezTo>
                      <a:cubicBezTo>
                        <a:pt x="902" y="785"/>
                        <a:pt x="904" y="786"/>
                        <a:pt x="905" y="788"/>
                      </a:cubicBezTo>
                      <a:cubicBezTo>
                        <a:pt x="906" y="788"/>
                        <a:pt x="906" y="787"/>
                        <a:pt x="907" y="787"/>
                      </a:cubicBezTo>
                      <a:cubicBezTo>
                        <a:pt x="911" y="784"/>
                        <a:pt x="916" y="782"/>
                        <a:pt x="921" y="780"/>
                      </a:cubicBezTo>
                      <a:cubicBezTo>
                        <a:pt x="926" y="777"/>
                        <a:pt x="932" y="774"/>
                        <a:pt x="937" y="771"/>
                      </a:cubicBezTo>
                      <a:cubicBezTo>
                        <a:pt x="941" y="769"/>
                        <a:pt x="945" y="765"/>
                        <a:pt x="948" y="763"/>
                      </a:cubicBezTo>
                      <a:cubicBezTo>
                        <a:pt x="953" y="761"/>
                        <a:pt x="957" y="759"/>
                        <a:pt x="961" y="756"/>
                      </a:cubicBezTo>
                      <a:cubicBezTo>
                        <a:pt x="965" y="753"/>
                        <a:pt x="967" y="750"/>
                        <a:pt x="973" y="750"/>
                      </a:cubicBezTo>
                      <a:cubicBezTo>
                        <a:pt x="976" y="749"/>
                        <a:pt x="978" y="749"/>
                        <a:pt x="981" y="750"/>
                      </a:cubicBezTo>
                      <a:cubicBezTo>
                        <a:pt x="983" y="750"/>
                        <a:pt x="984" y="751"/>
                        <a:pt x="985" y="753"/>
                      </a:cubicBezTo>
                      <a:cubicBezTo>
                        <a:pt x="989" y="757"/>
                        <a:pt x="994" y="754"/>
                        <a:pt x="998" y="755"/>
                      </a:cubicBezTo>
                      <a:cubicBezTo>
                        <a:pt x="1002" y="757"/>
                        <a:pt x="1003" y="761"/>
                        <a:pt x="1006" y="763"/>
                      </a:cubicBezTo>
                      <a:cubicBezTo>
                        <a:pt x="1008" y="765"/>
                        <a:pt x="1010" y="767"/>
                        <a:pt x="1013" y="768"/>
                      </a:cubicBezTo>
                      <a:cubicBezTo>
                        <a:pt x="1016" y="769"/>
                        <a:pt x="1019" y="770"/>
                        <a:pt x="1022" y="770"/>
                      </a:cubicBezTo>
                      <a:cubicBezTo>
                        <a:pt x="1026" y="771"/>
                        <a:pt x="1029" y="770"/>
                        <a:pt x="1032" y="771"/>
                      </a:cubicBezTo>
                      <a:cubicBezTo>
                        <a:pt x="1037" y="771"/>
                        <a:pt x="1043" y="772"/>
                        <a:pt x="1048" y="771"/>
                      </a:cubicBezTo>
                      <a:cubicBezTo>
                        <a:pt x="1051" y="771"/>
                        <a:pt x="1054" y="771"/>
                        <a:pt x="1056" y="770"/>
                      </a:cubicBezTo>
                      <a:cubicBezTo>
                        <a:pt x="1057" y="769"/>
                        <a:pt x="1061" y="766"/>
                        <a:pt x="1061" y="765"/>
                      </a:cubicBezTo>
                      <a:cubicBezTo>
                        <a:pt x="1062" y="762"/>
                        <a:pt x="1059" y="760"/>
                        <a:pt x="1058" y="758"/>
                      </a:cubicBezTo>
                      <a:cubicBezTo>
                        <a:pt x="1057" y="756"/>
                        <a:pt x="1057" y="753"/>
                        <a:pt x="1057" y="750"/>
                      </a:cubicBezTo>
                      <a:cubicBezTo>
                        <a:pt x="1057" y="744"/>
                        <a:pt x="1058" y="740"/>
                        <a:pt x="1061" y="734"/>
                      </a:cubicBezTo>
                      <a:cubicBezTo>
                        <a:pt x="1062" y="732"/>
                        <a:pt x="1063" y="729"/>
                        <a:pt x="1064" y="727"/>
                      </a:cubicBezTo>
                      <a:cubicBezTo>
                        <a:pt x="1064" y="724"/>
                        <a:pt x="1066" y="720"/>
                        <a:pt x="1068" y="719"/>
                      </a:cubicBezTo>
                      <a:cubicBezTo>
                        <a:pt x="1069" y="718"/>
                        <a:pt x="1073" y="719"/>
                        <a:pt x="1075" y="719"/>
                      </a:cubicBezTo>
                      <a:cubicBezTo>
                        <a:pt x="1077" y="720"/>
                        <a:pt x="1080" y="720"/>
                        <a:pt x="1083" y="721"/>
                      </a:cubicBezTo>
                      <a:cubicBezTo>
                        <a:pt x="1089" y="723"/>
                        <a:pt x="1095" y="725"/>
                        <a:pt x="1101" y="726"/>
                      </a:cubicBezTo>
                      <a:cubicBezTo>
                        <a:pt x="1103" y="726"/>
                        <a:pt x="1104" y="727"/>
                        <a:pt x="1105" y="727"/>
                      </a:cubicBezTo>
                      <a:cubicBezTo>
                        <a:pt x="1107" y="728"/>
                        <a:pt x="1109" y="728"/>
                        <a:pt x="1110" y="729"/>
                      </a:cubicBezTo>
                      <a:cubicBezTo>
                        <a:pt x="1113" y="730"/>
                        <a:pt x="1115" y="733"/>
                        <a:pt x="1116" y="736"/>
                      </a:cubicBezTo>
                      <a:cubicBezTo>
                        <a:pt x="1118" y="741"/>
                        <a:pt x="1118" y="747"/>
                        <a:pt x="1122" y="752"/>
                      </a:cubicBezTo>
                      <a:cubicBezTo>
                        <a:pt x="1125" y="756"/>
                        <a:pt x="1131" y="763"/>
                        <a:pt x="1137" y="764"/>
                      </a:cubicBezTo>
                      <a:cubicBezTo>
                        <a:pt x="1144" y="765"/>
                        <a:pt x="1150" y="763"/>
                        <a:pt x="1156" y="761"/>
                      </a:cubicBezTo>
                      <a:cubicBezTo>
                        <a:pt x="1159" y="760"/>
                        <a:pt x="1162" y="757"/>
                        <a:pt x="1166" y="756"/>
                      </a:cubicBezTo>
                      <a:cubicBezTo>
                        <a:pt x="1168" y="756"/>
                        <a:pt x="1171" y="756"/>
                        <a:pt x="1174" y="756"/>
                      </a:cubicBezTo>
                      <a:cubicBezTo>
                        <a:pt x="1179" y="757"/>
                        <a:pt x="1186" y="759"/>
                        <a:pt x="1190" y="762"/>
                      </a:cubicBezTo>
                      <a:cubicBezTo>
                        <a:pt x="1196" y="766"/>
                        <a:pt x="1200" y="772"/>
                        <a:pt x="1206" y="776"/>
                      </a:cubicBezTo>
                      <a:cubicBezTo>
                        <a:pt x="1208" y="778"/>
                        <a:pt x="1210" y="781"/>
                        <a:pt x="1213" y="782"/>
                      </a:cubicBezTo>
                      <a:cubicBezTo>
                        <a:pt x="1215" y="783"/>
                        <a:pt x="1218" y="783"/>
                        <a:pt x="1220" y="783"/>
                      </a:cubicBezTo>
                      <a:cubicBezTo>
                        <a:pt x="1225" y="783"/>
                        <a:pt x="1231" y="782"/>
                        <a:pt x="1235" y="783"/>
                      </a:cubicBezTo>
                      <a:cubicBezTo>
                        <a:pt x="1241" y="784"/>
                        <a:pt x="1246" y="787"/>
                        <a:pt x="1253" y="787"/>
                      </a:cubicBezTo>
                      <a:cubicBezTo>
                        <a:pt x="1259" y="787"/>
                        <a:pt x="1264" y="785"/>
                        <a:pt x="1270" y="783"/>
                      </a:cubicBezTo>
                      <a:cubicBezTo>
                        <a:pt x="1276" y="781"/>
                        <a:pt x="1279" y="776"/>
                        <a:pt x="1284" y="773"/>
                      </a:cubicBezTo>
                      <a:cubicBezTo>
                        <a:pt x="1288" y="770"/>
                        <a:pt x="1293" y="768"/>
                        <a:pt x="1298" y="764"/>
                      </a:cubicBezTo>
                      <a:cubicBezTo>
                        <a:pt x="1304" y="759"/>
                        <a:pt x="1309" y="758"/>
                        <a:pt x="1316" y="764"/>
                      </a:cubicBezTo>
                      <a:cubicBezTo>
                        <a:pt x="1318" y="767"/>
                        <a:pt x="1320" y="769"/>
                        <a:pt x="1323" y="769"/>
                      </a:cubicBezTo>
                      <a:cubicBezTo>
                        <a:pt x="1326" y="769"/>
                        <a:pt x="1328" y="769"/>
                        <a:pt x="1330" y="769"/>
                      </a:cubicBezTo>
                      <a:cubicBezTo>
                        <a:pt x="1334" y="770"/>
                        <a:pt x="1336" y="771"/>
                        <a:pt x="1337" y="774"/>
                      </a:cubicBezTo>
                      <a:cubicBezTo>
                        <a:pt x="1342" y="773"/>
                        <a:pt x="1349" y="778"/>
                        <a:pt x="1354" y="778"/>
                      </a:cubicBezTo>
                      <a:cubicBezTo>
                        <a:pt x="1360" y="778"/>
                        <a:pt x="1364" y="774"/>
                        <a:pt x="1368" y="771"/>
                      </a:cubicBezTo>
                      <a:cubicBezTo>
                        <a:pt x="1373" y="769"/>
                        <a:pt x="1379" y="766"/>
                        <a:pt x="1382" y="762"/>
                      </a:cubicBezTo>
                      <a:cubicBezTo>
                        <a:pt x="1383" y="760"/>
                        <a:pt x="1383" y="757"/>
                        <a:pt x="1384" y="754"/>
                      </a:cubicBezTo>
                      <a:cubicBezTo>
                        <a:pt x="1385" y="752"/>
                        <a:pt x="1386" y="749"/>
                        <a:pt x="1387" y="747"/>
                      </a:cubicBezTo>
                      <a:cubicBezTo>
                        <a:pt x="1390" y="742"/>
                        <a:pt x="1392" y="737"/>
                        <a:pt x="1394" y="732"/>
                      </a:cubicBezTo>
                      <a:cubicBezTo>
                        <a:pt x="1395" y="729"/>
                        <a:pt x="1395" y="728"/>
                        <a:pt x="1397" y="725"/>
                      </a:cubicBezTo>
                      <a:cubicBezTo>
                        <a:pt x="1398" y="723"/>
                        <a:pt x="1399" y="720"/>
                        <a:pt x="1399" y="718"/>
                      </a:cubicBezTo>
                      <a:cubicBezTo>
                        <a:pt x="1399" y="715"/>
                        <a:pt x="1400" y="712"/>
                        <a:pt x="1399" y="710"/>
                      </a:cubicBezTo>
                      <a:cubicBezTo>
                        <a:pt x="1398" y="707"/>
                        <a:pt x="1396" y="705"/>
                        <a:pt x="1395" y="702"/>
                      </a:cubicBezTo>
                      <a:cubicBezTo>
                        <a:pt x="1395" y="696"/>
                        <a:pt x="1396" y="691"/>
                        <a:pt x="1401" y="689"/>
                      </a:cubicBezTo>
                      <a:cubicBezTo>
                        <a:pt x="1411" y="685"/>
                        <a:pt x="1426" y="684"/>
                        <a:pt x="1437" y="686"/>
                      </a:cubicBezTo>
                      <a:cubicBezTo>
                        <a:pt x="1449" y="687"/>
                        <a:pt x="1462" y="690"/>
                        <a:pt x="1473" y="697"/>
                      </a:cubicBezTo>
                      <a:cubicBezTo>
                        <a:pt x="1478" y="701"/>
                        <a:pt x="1482" y="704"/>
                        <a:pt x="1484" y="710"/>
                      </a:cubicBezTo>
                      <a:cubicBezTo>
                        <a:pt x="1486" y="715"/>
                        <a:pt x="1489" y="720"/>
                        <a:pt x="1491" y="726"/>
                      </a:cubicBezTo>
                      <a:cubicBezTo>
                        <a:pt x="1495" y="737"/>
                        <a:pt x="1495" y="748"/>
                        <a:pt x="1499" y="759"/>
                      </a:cubicBezTo>
                      <a:cubicBezTo>
                        <a:pt x="1502" y="765"/>
                        <a:pt x="1504" y="771"/>
                        <a:pt x="1509" y="776"/>
                      </a:cubicBezTo>
                      <a:cubicBezTo>
                        <a:pt x="1513" y="780"/>
                        <a:pt x="1518" y="782"/>
                        <a:pt x="1524" y="784"/>
                      </a:cubicBezTo>
                      <a:cubicBezTo>
                        <a:pt x="1534" y="787"/>
                        <a:pt x="1549" y="795"/>
                        <a:pt x="1551" y="807"/>
                      </a:cubicBezTo>
                      <a:cubicBezTo>
                        <a:pt x="1552" y="813"/>
                        <a:pt x="1555" y="817"/>
                        <a:pt x="1562" y="818"/>
                      </a:cubicBezTo>
                      <a:cubicBezTo>
                        <a:pt x="1569" y="819"/>
                        <a:pt x="1573" y="816"/>
                        <a:pt x="1579" y="815"/>
                      </a:cubicBezTo>
                      <a:cubicBezTo>
                        <a:pt x="1588" y="814"/>
                        <a:pt x="1598" y="809"/>
                        <a:pt x="1608" y="804"/>
                      </a:cubicBezTo>
                      <a:cubicBezTo>
                        <a:pt x="1610" y="803"/>
                        <a:pt x="1615" y="802"/>
                        <a:pt x="1617" y="800"/>
                      </a:cubicBezTo>
                      <a:cubicBezTo>
                        <a:pt x="1614" y="803"/>
                        <a:pt x="1611" y="808"/>
                        <a:pt x="1610" y="812"/>
                      </a:cubicBezTo>
                      <a:cubicBezTo>
                        <a:pt x="1609" y="815"/>
                        <a:pt x="1608" y="817"/>
                        <a:pt x="1606" y="820"/>
                      </a:cubicBezTo>
                      <a:cubicBezTo>
                        <a:pt x="1605" y="822"/>
                        <a:pt x="1603" y="824"/>
                        <a:pt x="1602" y="827"/>
                      </a:cubicBezTo>
                      <a:cubicBezTo>
                        <a:pt x="1599" y="831"/>
                        <a:pt x="1597" y="837"/>
                        <a:pt x="1596" y="842"/>
                      </a:cubicBezTo>
                      <a:cubicBezTo>
                        <a:pt x="1595" y="844"/>
                        <a:pt x="1595" y="847"/>
                        <a:pt x="1594" y="850"/>
                      </a:cubicBezTo>
                      <a:cubicBezTo>
                        <a:pt x="1594" y="853"/>
                        <a:pt x="1593" y="856"/>
                        <a:pt x="1592" y="859"/>
                      </a:cubicBezTo>
                      <a:cubicBezTo>
                        <a:pt x="1592" y="861"/>
                        <a:pt x="1591" y="862"/>
                        <a:pt x="1590" y="865"/>
                      </a:cubicBezTo>
                      <a:cubicBezTo>
                        <a:pt x="1589" y="867"/>
                        <a:pt x="1589" y="869"/>
                        <a:pt x="1588" y="871"/>
                      </a:cubicBezTo>
                      <a:cubicBezTo>
                        <a:pt x="1583" y="877"/>
                        <a:pt x="1579" y="877"/>
                        <a:pt x="1572" y="878"/>
                      </a:cubicBezTo>
                      <a:cubicBezTo>
                        <a:pt x="1570" y="878"/>
                        <a:pt x="1567" y="880"/>
                        <a:pt x="1564" y="880"/>
                      </a:cubicBezTo>
                      <a:cubicBezTo>
                        <a:pt x="1563" y="880"/>
                        <a:pt x="1561" y="881"/>
                        <a:pt x="1559" y="881"/>
                      </a:cubicBezTo>
                      <a:cubicBezTo>
                        <a:pt x="1556" y="882"/>
                        <a:pt x="1552" y="885"/>
                        <a:pt x="1552" y="889"/>
                      </a:cubicBezTo>
                      <a:cubicBezTo>
                        <a:pt x="1553" y="893"/>
                        <a:pt x="1556" y="896"/>
                        <a:pt x="1556" y="901"/>
                      </a:cubicBezTo>
                      <a:cubicBezTo>
                        <a:pt x="1558" y="910"/>
                        <a:pt x="1553" y="921"/>
                        <a:pt x="1547" y="928"/>
                      </a:cubicBezTo>
                      <a:cubicBezTo>
                        <a:pt x="1546" y="929"/>
                        <a:pt x="1545" y="929"/>
                        <a:pt x="1544" y="930"/>
                      </a:cubicBezTo>
                      <a:cubicBezTo>
                        <a:pt x="1544" y="930"/>
                        <a:pt x="1544" y="931"/>
                        <a:pt x="1545" y="931"/>
                      </a:cubicBezTo>
                      <a:cubicBezTo>
                        <a:pt x="1546" y="932"/>
                        <a:pt x="1547" y="934"/>
                        <a:pt x="1548" y="935"/>
                      </a:cubicBezTo>
                      <a:cubicBezTo>
                        <a:pt x="1548" y="935"/>
                        <a:pt x="1549" y="934"/>
                        <a:pt x="1550" y="934"/>
                      </a:cubicBezTo>
                      <a:cubicBezTo>
                        <a:pt x="1552" y="933"/>
                        <a:pt x="1552" y="931"/>
                        <a:pt x="1553" y="930"/>
                      </a:cubicBezTo>
                      <a:cubicBezTo>
                        <a:pt x="1556" y="927"/>
                        <a:pt x="1559" y="926"/>
                        <a:pt x="1562" y="924"/>
                      </a:cubicBezTo>
                      <a:cubicBezTo>
                        <a:pt x="1565" y="922"/>
                        <a:pt x="1566" y="919"/>
                        <a:pt x="1571" y="919"/>
                      </a:cubicBezTo>
                      <a:cubicBezTo>
                        <a:pt x="1575" y="919"/>
                        <a:pt x="1578" y="920"/>
                        <a:pt x="1582" y="921"/>
                      </a:cubicBezTo>
                      <a:cubicBezTo>
                        <a:pt x="1589" y="922"/>
                        <a:pt x="1596" y="920"/>
                        <a:pt x="1602" y="916"/>
                      </a:cubicBezTo>
                      <a:cubicBezTo>
                        <a:pt x="1605" y="915"/>
                        <a:pt x="1608" y="912"/>
                        <a:pt x="1610" y="910"/>
                      </a:cubicBezTo>
                      <a:cubicBezTo>
                        <a:pt x="1611" y="909"/>
                        <a:pt x="1613" y="908"/>
                        <a:pt x="1614" y="906"/>
                      </a:cubicBezTo>
                      <a:cubicBezTo>
                        <a:pt x="1617" y="901"/>
                        <a:pt x="1619" y="897"/>
                        <a:pt x="1623" y="893"/>
                      </a:cubicBezTo>
                      <a:cubicBezTo>
                        <a:pt x="1627" y="890"/>
                        <a:pt x="1630" y="887"/>
                        <a:pt x="1633" y="884"/>
                      </a:cubicBezTo>
                      <a:cubicBezTo>
                        <a:pt x="1637" y="878"/>
                        <a:pt x="1640" y="872"/>
                        <a:pt x="1645" y="867"/>
                      </a:cubicBezTo>
                      <a:cubicBezTo>
                        <a:pt x="1647" y="863"/>
                        <a:pt x="1650" y="860"/>
                        <a:pt x="1653" y="857"/>
                      </a:cubicBezTo>
                      <a:cubicBezTo>
                        <a:pt x="1657" y="853"/>
                        <a:pt x="1660" y="851"/>
                        <a:pt x="1663" y="847"/>
                      </a:cubicBezTo>
                      <a:cubicBezTo>
                        <a:pt x="1665" y="842"/>
                        <a:pt x="1668" y="839"/>
                        <a:pt x="1672" y="835"/>
                      </a:cubicBezTo>
                      <a:cubicBezTo>
                        <a:pt x="1675" y="832"/>
                        <a:pt x="1678" y="829"/>
                        <a:pt x="1679" y="825"/>
                      </a:cubicBezTo>
                      <a:cubicBezTo>
                        <a:pt x="1681" y="820"/>
                        <a:pt x="1682" y="813"/>
                        <a:pt x="1685" y="808"/>
                      </a:cubicBezTo>
                      <a:cubicBezTo>
                        <a:pt x="1688" y="802"/>
                        <a:pt x="1690" y="796"/>
                        <a:pt x="1691" y="789"/>
                      </a:cubicBezTo>
                      <a:cubicBezTo>
                        <a:pt x="1692" y="782"/>
                        <a:pt x="1697" y="776"/>
                        <a:pt x="1698" y="768"/>
                      </a:cubicBezTo>
                      <a:cubicBezTo>
                        <a:pt x="1700" y="762"/>
                        <a:pt x="1699" y="755"/>
                        <a:pt x="1700" y="748"/>
                      </a:cubicBezTo>
                      <a:cubicBezTo>
                        <a:pt x="1700" y="742"/>
                        <a:pt x="1704" y="736"/>
                        <a:pt x="1705" y="730"/>
                      </a:cubicBezTo>
                      <a:cubicBezTo>
                        <a:pt x="1705" y="722"/>
                        <a:pt x="1705" y="714"/>
                        <a:pt x="1705" y="706"/>
                      </a:cubicBezTo>
                      <a:cubicBezTo>
                        <a:pt x="1705" y="703"/>
                        <a:pt x="1706" y="699"/>
                        <a:pt x="1705" y="696"/>
                      </a:cubicBezTo>
                      <a:cubicBezTo>
                        <a:pt x="1704" y="693"/>
                        <a:pt x="1702" y="690"/>
                        <a:pt x="1700" y="687"/>
                      </a:cubicBezTo>
                      <a:cubicBezTo>
                        <a:pt x="1696" y="681"/>
                        <a:pt x="1696" y="671"/>
                        <a:pt x="1688" y="668"/>
                      </a:cubicBezTo>
                      <a:cubicBezTo>
                        <a:pt x="1685" y="666"/>
                        <a:pt x="1681" y="664"/>
                        <a:pt x="1679" y="664"/>
                      </a:cubicBezTo>
                      <a:cubicBezTo>
                        <a:pt x="1675" y="663"/>
                        <a:pt x="1674" y="665"/>
                        <a:pt x="1672" y="668"/>
                      </a:cubicBezTo>
                      <a:cubicBezTo>
                        <a:pt x="1669" y="670"/>
                        <a:pt x="1666" y="672"/>
                        <a:pt x="1662" y="674"/>
                      </a:cubicBezTo>
                      <a:cubicBezTo>
                        <a:pt x="1659" y="676"/>
                        <a:pt x="1655" y="678"/>
                        <a:pt x="1652" y="679"/>
                      </a:cubicBezTo>
                      <a:cubicBezTo>
                        <a:pt x="1647" y="681"/>
                        <a:pt x="1645" y="677"/>
                        <a:pt x="1643" y="673"/>
                      </a:cubicBezTo>
                      <a:cubicBezTo>
                        <a:pt x="1642" y="669"/>
                        <a:pt x="1641" y="666"/>
                        <a:pt x="1639" y="662"/>
                      </a:cubicBezTo>
                      <a:cubicBezTo>
                        <a:pt x="1639" y="659"/>
                        <a:pt x="1638" y="657"/>
                        <a:pt x="1634" y="656"/>
                      </a:cubicBezTo>
                      <a:cubicBezTo>
                        <a:pt x="1629" y="653"/>
                        <a:pt x="1622" y="653"/>
                        <a:pt x="1615" y="652"/>
                      </a:cubicBezTo>
                      <a:cubicBezTo>
                        <a:pt x="1615" y="649"/>
                        <a:pt x="1619" y="646"/>
                        <a:pt x="1621" y="644"/>
                      </a:cubicBezTo>
                      <a:cubicBezTo>
                        <a:pt x="1624" y="642"/>
                        <a:pt x="1627" y="639"/>
                        <a:pt x="1629" y="636"/>
                      </a:cubicBezTo>
                      <a:cubicBezTo>
                        <a:pt x="1631" y="633"/>
                        <a:pt x="1634" y="631"/>
                        <a:pt x="1638" y="628"/>
                      </a:cubicBezTo>
                      <a:cubicBezTo>
                        <a:pt x="1641" y="626"/>
                        <a:pt x="1642" y="624"/>
                        <a:pt x="1645" y="621"/>
                      </a:cubicBezTo>
                      <a:cubicBezTo>
                        <a:pt x="1649" y="616"/>
                        <a:pt x="1655" y="613"/>
                        <a:pt x="1658" y="607"/>
                      </a:cubicBezTo>
                      <a:cubicBezTo>
                        <a:pt x="1659" y="605"/>
                        <a:pt x="1659" y="604"/>
                        <a:pt x="1661" y="603"/>
                      </a:cubicBezTo>
                      <a:cubicBezTo>
                        <a:pt x="1663" y="602"/>
                        <a:pt x="1664" y="600"/>
                        <a:pt x="1665" y="600"/>
                      </a:cubicBezTo>
                      <a:cubicBezTo>
                        <a:pt x="1669" y="598"/>
                        <a:pt x="1674" y="597"/>
                        <a:pt x="1675" y="592"/>
                      </a:cubicBezTo>
                      <a:cubicBezTo>
                        <a:pt x="1675" y="593"/>
                        <a:pt x="1675" y="593"/>
                        <a:pt x="1675" y="593"/>
                      </a:cubicBezTo>
                      <a:cubicBezTo>
                        <a:pt x="1677" y="591"/>
                        <a:pt x="1677" y="589"/>
                        <a:pt x="1678" y="587"/>
                      </a:cubicBezTo>
                      <a:cubicBezTo>
                        <a:pt x="1678" y="585"/>
                        <a:pt x="1680" y="583"/>
                        <a:pt x="1681" y="581"/>
                      </a:cubicBezTo>
                      <a:cubicBezTo>
                        <a:pt x="1682" y="579"/>
                        <a:pt x="1683" y="578"/>
                        <a:pt x="1684" y="577"/>
                      </a:cubicBezTo>
                      <a:cubicBezTo>
                        <a:pt x="1687" y="574"/>
                        <a:pt x="1687" y="571"/>
                        <a:pt x="1689" y="569"/>
                      </a:cubicBezTo>
                      <a:cubicBezTo>
                        <a:pt x="1691" y="565"/>
                        <a:pt x="1695" y="563"/>
                        <a:pt x="1697" y="560"/>
                      </a:cubicBezTo>
                      <a:cubicBezTo>
                        <a:pt x="1700" y="556"/>
                        <a:pt x="1702" y="553"/>
                        <a:pt x="1704" y="549"/>
                      </a:cubicBezTo>
                      <a:cubicBezTo>
                        <a:pt x="1709" y="543"/>
                        <a:pt x="1715" y="539"/>
                        <a:pt x="1720" y="533"/>
                      </a:cubicBezTo>
                      <a:cubicBezTo>
                        <a:pt x="1724" y="528"/>
                        <a:pt x="1733" y="524"/>
                        <a:pt x="1740" y="523"/>
                      </a:cubicBezTo>
                      <a:cubicBezTo>
                        <a:pt x="1749" y="521"/>
                        <a:pt x="1757" y="521"/>
                        <a:pt x="1766" y="523"/>
                      </a:cubicBezTo>
                      <a:cubicBezTo>
                        <a:pt x="1774" y="524"/>
                        <a:pt x="1781" y="523"/>
                        <a:pt x="1789" y="525"/>
                      </a:cubicBezTo>
                      <a:cubicBezTo>
                        <a:pt x="1797" y="526"/>
                        <a:pt x="1806" y="529"/>
                        <a:pt x="1814" y="528"/>
                      </a:cubicBezTo>
                      <a:cubicBezTo>
                        <a:pt x="1821" y="528"/>
                        <a:pt x="1826" y="523"/>
                        <a:pt x="1830" y="518"/>
                      </a:cubicBezTo>
                      <a:cubicBezTo>
                        <a:pt x="1833" y="514"/>
                        <a:pt x="1835" y="512"/>
                        <a:pt x="1839" y="514"/>
                      </a:cubicBezTo>
                      <a:cubicBezTo>
                        <a:pt x="1843" y="516"/>
                        <a:pt x="1847" y="518"/>
                        <a:pt x="1851" y="520"/>
                      </a:cubicBezTo>
                      <a:cubicBezTo>
                        <a:pt x="1855" y="521"/>
                        <a:pt x="1857" y="520"/>
                        <a:pt x="1857" y="525"/>
                      </a:cubicBezTo>
                      <a:cubicBezTo>
                        <a:pt x="1857" y="527"/>
                        <a:pt x="1856" y="531"/>
                        <a:pt x="1858" y="532"/>
                      </a:cubicBezTo>
                      <a:cubicBezTo>
                        <a:pt x="1860" y="535"/>
                        <a:pt x="1865" y="534"/>
                        <a:pt x="1868" y="534"/>
                      </a:cubicBezTo>
                      <a:cubicBezTo>
                        <a:pt x="1871" y="534"/>
                        <a:pt x="1874" y="535"/>
                        <a:pt x="1878" y="535"/>
                      </a:cubicBezTo>
                      <a:cubicBezTo>
                        <a:pt x="1884" y="536"/>
                        <a:pt x="1890" y="535"/>
                        <a:pt x="1896" y="532"/>
                      </a:cubicBezTo>
                      <a:cubicBezTo>
                        <a:pt x="1899" y="531"/>
                        <a:pt x="1901" y="530"/>
                        <a:pt x="1904" y="529"/>
                      </a:cubicBezTo>
                      <a:cubicBezTo>
                        <a:pt x="1908" y="528"/>
                        <a:pt x="1909" y="527"/>
                        <a:pt x="1912" y="524"/>
                      </a:cubicBezTo>
                      <a:cubicBezTo>
                        <a:pt x="1906" y="521"/>
                        <a:pt x="1894" y="519"/>
                        <a:pt x="1897" y="510"/>
                      </a:cubicBezTo>
                      <a:cubicBezTo>
                        <a:pt x="1898" y="507"/>
                        <a:pt x="1901" y="504"/>
                        <a:pt x="1903" y="501"/>
                      </a:cubicBezTo>
                      <a:cubicBezTo>
                        <a:pt x="1904" y="497"/>
                        <a:pt x="1905" y="493"/>
                        <a:pt x="1908" y="490"/>
                      </a:cubicBezTo>
                      <a:cubicBezTo>
                        <a:pt x="1911" y="487"/>
                        <a:pt x="1915" y="486"/>
                        <a:pt x="1918" y="482"/>
                      </a:cubicBezTo>
                      <a:cubicBezTo>
                        <a:pt x="1921" y="479"/>
                        <a:pt x="1922" y="475"/>
                        <a:pt x="1925" y="473"/>
                      </a:cubicBezTo>
                      <a:cubicBezTo>
                        <a:pt x="1928" y="470"/>
                        <a:pt x="1931" y="467"/>
                        <a:pt x="1934" y="464"/>
                      </a:cubicBezTo>
                      <a:cubicBezTo>
                        <a:pt x="1936" y="461"/>
                        <a:pt x="1937" y="459"/>
                        <a:pt x="1941" y="457"/>
                      </a:cubicBezTo>
                      <a:cubicBezTo>
                        <a:pt x="1945" y="455"/>
                        <a:pt x="1949" y="455"/>
                        <a:pt x="1953" y="455"/>
                      </a:cubicBezTo>
                      <a:cubicBezTo>
                        <a:pt x="1957" y="454"/>
                        <a:pt x="1961" y="454"/>
                        <a:pt x="1965" y="454"/>
                      </a:cubicBezTo>
                      <a:cubicBezTo>
                        <a:pt x="1968" y="454"/>
                        <a:pt x="1972" y="455"/>
                        <a:pt x="1976" y="454"/>
                      </a:cubicBezTo>
                      <a:cubicBezTo>
                        <a:pt x="1978" y="454"/>
                        <a:pt x="1979" y="453"/>
                        <a:pt x="1981" y="452"/>
                      </a:cubicBezTo>
                      <a:cubicBezTo>
                        <a:pt x="1983" y="452"/>
                        <a:pt x="1985" y="452"/>
                        <a:pt x="1988" y="452"/>
                      </a:cubicBezTo>
                      <a:cubicBezTo>
                        <a:pt x="1990" y="452"/>
                        <a:pt x="1992" y="452"/>
                        <a:pt x="1994" y="452"/>
                      </a:cubicBezTo>
                      <a:cubicBezTo>
                        <a:pt x="1994" y="455"/>
                        <a:pt x="1992" y="457"/>
                        <a:pt x="1991" y="460"/>
                      </a:cubicBezTo>
                      <a:cubicBezTo>
                        <a:pt x="1989" y="464"/>
                        <a:pt x="1988" y="467"/>
                        <a:pt x="1987" y="470"/>
                      </a:cubicBezTo>
                      <a:cubicBezTo>
                        <a:pt x="1986" y="474"/>
                        <a:pt x="1984" y="478"/>
                        <a:pt x="1988" y="481"/>
                      </a:cubicBezTo>
                      <a:cubicBezTo>
                        <a:pt x="1991" y="483"/>
                        <a:pt x="1995" y="483"/>
                        <a:pt x="1997" y="480"/>
                      </a:cubicBezTo>
                      <a:cubicBezTo>
                        <a:pt x="1999" y="477"/>
                        <a:pt x="2000" y="475"/>
                        <a:pt x="2003" y="473"/>
                      </a:cubicBezTo>
                      <a:cubicBezTo>
                        <a:pt x="2006" y="471"/>
                        <a:pt x="2009" y="470"/>
                        <a:pt x="2012" y="468"/>
                      </a:cubicBezTo>
                      <a:cubicBezTo>
                        <a:pt x="2014" y="466"/>
                        <a:pt x="2016" y="464"/>
                        <a:pt x="2019" y="462"/>
                      </a:cubicBezTo>
                      <a:cubicBezTo>
                        <a:pt x="2021" y="460"/>
                        <a:pt x="2025" y="460"/>
                        <a:pt x="2027" y="458"/>
                      </a:cubicBezTo>
                      <a:cubicBezTo>
                        <a:pt x="2029" y="456"/>
                        <a:pt x="2029" y="455"/>
                        <a:pt x="2030" y="453"/>
                      </a:cubicBezTo>
                      <a:cubicBezTo>
                        <a:pt x="2031" y="450"/>
                        <a:pt x="2034" y="447"/>
                        <a:pt x="2034" y="445"/>
                      </a:cubicBezTo>
                      <a:cubicBezTo>
                        <a:pt x="2034" y="441"/>
                        <a:pt x="2033" y="438"/>
                        <a:pt x="2034" y="434"/>
                      </a:cubicBezTo>
                      <a:cubicBezTo>
                        <a:pt x="2036" y="429"/>
                        <a:pt x="2038" y="429"/>
                        <a:pt x="2042" y="429"/>
                      </a:cubicBezTo>
                      <a:cubicBezTo>
                        <a:pt x="2046" y="429"/>
                        <a:pt x="2050" y="427"/>
                        <a:pt x="2053" y="428"/>
                      </a:cubicBezTo>
                      <a:cubicBezTo>
                        <a:pt x="2056" y="429"/>
                        <a:pt x="2059" y="434"/>
                        <a:pt x="2058" y="437"/>
                      </a:cubicBezTo>
                      <a:cubicBezTo>
                        <a:pt x="2057" y="441"/>
                        <a:pt x="2053" y="443"/>
                        <a:pt x="2050" y="444"/>
                      </a:cubicBezTo>
                      <a:cubicBezTo>
                        <a:pt x="2045" y="448"/>
                        <a:pt x="2040" y="456"/>
                        <a:pt x="2038" y="462"/>
                      </a:cubicBezTo>
                      <a:cubicBezTo>
                        <a:pt x="2035" y="468"/>
                        <a:pt x="2036" y="475"/>
                        <a:pt x="2033" y="481"/>
                      </a:cubicBezTo>
                      <a:cubicBezTo>
                        <a:pt x="2031" y="487"/>
                        <a:pt x="2023" y="490"/>
                        <a:pt x="2018" y="493"/>
                      </a:cubicBezTo>
                      <a:cubicBezTo>
                        <a:pt x="2014" y="495"/>
                        <a:pt x="2012" y="496"/>
                        <a:pt x="2009" y="499"/>
                      </a:cubicBezTo>
                      <a:cubicBezTo>
                        <a:pt x="2007" y="502"/>
                        <a:pt x="2005" y="506"/>
                        <a:pt x="2002" y="509"/>
                      </a:cubicBezTo>
                      <a:cubicBezTo>
                        <a:pt x="1997" y="515"/>
                        <a:pt x="1992" y="521"/>
                        <a:pt x="1987" y="527"/>
                      </a:cubicBezTo>
                      <a:cubicBezTo>
                        <a:pt x="1977" y="538"/>
                        <a:pt x="1969" y="549"/>
                        <a:pt x="1959" y="561"/>
                      </a:cubicBezTo>
                      <a:cubicBezTo>
                        <a:pt x="1955" y="565"/>
                        <a:pt x="1948" y="569"/>
                        <a:pt x="1943" y="572"/>
                      </a:cubicBezTo>
                      <a:cubicBezTo>
                        <a:pt x="1927" y="578"/>
                        <a:pt x="1923" y="595"/>
                        <a:pt x="1919" y="610"/>
                      </a:cubicBezTo>
                      <a:cubicBezTo>
                        <a:pt x="1917" y="618"/>
                        <a:pt x="1919" y="627"/>
                        <a:pt x="1919" y="635"/>
                      </a:cubicBezTo>
                      <a:cubicBezTo>
                        <a:pt x="1919" y="652"/>
                        <a:pt x="1918" y="669"/>
                        <a:pt x="1922" y="685"/>
                      </a:cubicBezTo>
                      <a:cubicBezTo>
                        <a:pt x="1924" y="690"/>
                        <a:pt x="1926" y="696"/>
                        <a:pt x="1927" y="702"/>
                      </a:cubicBezTo>
                      <a:cubicBezTo>
                        <a:pt x="1928" y="707"/>
                        <a:pt x="1929" y="713"/>
                        <a:pt x="1930" y="718"/>
                      </a:cubicBezTo>
                      <a:cubicBezTo>
                        <a:pt x="1932" y="723"/>
                        <a:pt x="1932" y="727"/>
                        <a:pt x="1933" y="733"/>
                      </a:cubicBezTo>
                      <a:cubicBezTo>
                        <a:pt x="1933" y="736"/>
                        <a:pt x="1932" y="744"/>
                        <a:pt x="1935" y="747"/>
                      </a:cubicBezTo>
                      <a:cubicBezTo>
                        <a:pt x="1936" y="744"/>
                        <a:pt x="1940" y="744"/>
                        <a:pt x="1942" y="743"/>
                      </a:cubicBezTo>
                      <a:cubicBezTo>
                        <a:pt x="1945" y="742"/>
                        <a:pt x="1948" y="740"/>
                        <a:pt x="1950" y="737"/>
                      </a:cubicBezTo>
                      <a:cubicBezTo>
                        <a:pt x="1954" y="731"/>
                        <a:pt x="1956" y="725"/>
                        <a:pt x="1958" y="718"/>
                      </a:cubicBezTo>
                      <a:cubicBezTo>
                        <a:pt x="1960" y="714"/>
                        <a:pt x="1962" y="711"/>
                        <a:pt x="1963" y="707"/>
                      </a:cubicBezTo>
                      <a:cubicBezTo>
                        <a:pt x="1963" y="704"/>
                        <a:pt x="1963" y="701"/>
                        <a:pt x="1964" y="698"/>
                      </a:cubicBezTo>
                      <a:cubicBezTo>
                        <a:pt x="1966" y="694"/>
                        <a:pt x="1968" y="695"/>
                        <a:pt x="1972" y="694"/>
                      </a:cubicBezTo>
                      <a:cubicBezTo>
                        <a:pt x="1974" y="693"/>
                        <a:pt x="1980" y="691"/>
                        <a:pt x="1980" y="689"/>
                      </a:cubicBezTo>
                      <a:cubicBezTo>
                        <a:pt x="1987" y="685"/>
                        <a:pt x="1985" y="675"/>
                        <a:pt x="1985" y="668"/>
                      </a:cubicBezTo>
                      <a:cubicBezTo>
                        <a:pt x="1984" y="659"/>
                        <a:pt x="1989" y="656"/>
                        <a:pt x="1998" y="656"/>
                      </a:cubicBezTo>
                      <a:cubicBezTo>
                        <a:pt x="2002" y="656"/>
                        <a:pt x="2009" y="656"/>
                        <a:pt x="2011" y="653"/>
                      </a:cubicBezTo>
                      <a:cubicBezTo>
                        <a:pt x="2013" y="651"/>
                        <a:pt x="2013" y="646"/>
                        <a:pt x="2013" y="643"/>
                      </a:cubicBezTo>
                      <a:cubicBezTo>
                        <a:pt x="2012" y="637"/>
                        <a:pt x="2006" y="626"/>
                        <a:pt x="2011" y="621"/>
                      </a:cubicBezTo>
                      <a:cubicBezTo>
                        <a:pt x="2017" y="614"/>
                        <a:pt x="2041" y="614"/>
                        <a:pt x="2030" y="599"/>
                      </a:cubicBezTo>
                      <a:cubicBezTo>
                        <a:pt x="2027" y="595"/>
                        <a:pt x="2026" y="589"/>
                        <a:pt x="2025" y="584"/>
                      </a:cubicBezTo>
                      <a:cubicBezTo>
                        <a:pt x="2025" y="579"/>
                        <a:pt x="2027" y="574"/>
                        <a:pt x="2026" y="570"/>
                      </a:cubicBezTo>
                      <a:cubicBezTo>
                        <a:pt x="2023" y="564"/>
                        <a:pt x="2019" y="568"/>
                        <a:pt x="2016" y="565"/>
                      </a:cubicBezTo>
                      <a:cubicBezTo>
                        <a:pt x="2013" y="563"/>
                        <a:pt x="2014" y="558"/>
                        <a:pt x="2015" y="555"/>
                      </a:cubicBezTo>
                      <a:cubicBezTo>
                        <a:pt x="2017" y="549"/>
                        <a:pt x="2021" y="544"/>
                        <a:pt x="2024" y="537"/>
                      </a:cubicBezTo>
                      <a:cubicBezTo>
                        <a:pt x="2026" y="531"/>
                        <a:pt x="2029" y="526"/>
                        <a:pt x="2032" y="520"/>
                      </a:cubicBezTo>
                      <a:cubicBezTo>
                        <a:pt x="2035" y="514"/>
                        <a:pt x="2038" y="506"/>
                        <a:pt x="2043" y="502"/>
                      </a:cubicBezTo>
                      <a:cubicBezTo>
                        <a:pt x="2044" y="502"/>
                        <a:pt x="2047" y="500"/>
                        <a:pt x="2047" y="500"/>
                      </a:cubicBezTo>
                      <a:cubicBezTo>
                        <a:pt x="2050" y="500"/>
                        <a:pt x="2051" y="505"/>
                        <a:pt x="2052" y="507"/>
                      </a:cubicBezTo>
                      <a:cubicBezTo>
                        <a:pt x="2054" y="511"/>
                        <a:pt x="2056" y="515"/>
                        <a:pt x="2060" y="511"/>
                      </a:cubicBezTo>
                      <a:cubicBezTo>
                        <a:pt x="2062" y="508"/>
                        <a:pt x="2062" y="504"/>
                        <a:pt x="2064" y="502"/>
                      </a:cubicBezTo>
                      <a:cubicBezTo>
                        <a:pt x="2066" y="499"/>
                        <a:pt x="2068" y="496"/>
                        <a:pt x="2072" y="493"/>
                      </a:cubicBezTo>
                      <a:cubicBezTo>
                        <a:pt x="2075" y="490"/>
                        <a:pt x="2076" y="489"/>
                        <a:pt x="2076" y="495"/>
                      </a:cubicBezTo>
                      <a:cubicBezTo>
                        <a:pt x="2076" y="499"/>
                        <a:pt x="2075" y="501"/>
                        <a:pt x="2075" y="505"/>
                      </a:cubicBezTo>
                      <a:cubicBezTo>
                        <a:pt x="2074" y="507"/>
                        <a:pt x="2073" y="514"/>
                        <a:pt x="2077" y="512"/>
                      </a:cubicBezTo>
                      <a:cubicBezTo>
                        <a:pt x="2079" y="511"/>
                        <a:pt x="2083" y="506"/>
                        <a:pt x="2084" y="504"/>
                      </a:cubicBezTo>
                      <a:cubicBezTo>
                        <a:pt x="2088" y="500"/>
                        <a:pt x="2091" y="495"/>
                        <a:pt x="2096" y="492"/>
                      </a:cubicBezTo>
                      <a:cubicBezTo>
                        <a:pt x="2100" y="489"/>
                        <a:pt x="2105" y="486"/>
                        <a:pt x="2111" y="486"/>
                      </a:cubicBezTo>
                      <a:cubicBezTo>
                        <a:pt x="2123" y="485"/>
                        <a:pt x="2133" y="495"/>
                        <a:pt x="2140" y="505"/>
                      </a:cubicBezTo>
                      <a:cubicBezTo>
                        <a:pt x="2142" y="501"/>
                        <a:pt x="2144" y="497"/>
                        <a:pt x="2146" y="494"/>
                      </a:cubicBezTo>
                      <a:cubicBezTo>
                        <a:pt x="2148" y="491"/>
                        <a:pt x="2155" y="487"/>
                        <a:pt x="2155" y="488"/>
                      </a:cubicBezTo>
                      <a:cubicBezTo>
                        <a:pt x="2157" y="488"/>
                        <a:pt x="2158" y="482"/>
                        <a:pt x="2159" y="481"/>
                      </a:cubicBezTo>
                      <a:cubicBezTo>
                        <a:pt x="2161" y="478"/>
                        <a:pt x="2164" y="475"/>
                        <a:pt x="2167" y="473"/>
                      </a:cubicBezTo>
                      <a:cubicBezTo>
                        <a:pt x="2171" y="469"/>
                        <a:pt x="2174" y="465"/>
                        <a:pt x="2179" y="462"/>
                      </a:cubicBezTo>
                      <a:cubicBezTo>
                        <a:pt x="2186" y="459"/>
                        <a:pt x="2192" y="455"/>
                        <a:pt x="2199" y="453"/>
                      </a:cubicBezTo>
                      <a:cubicBezTo>
                        <a:pt x="2201" y="452"/>
                        <a:pt x="2202" y="451"/>
                        <a:pt x="2204" y="451"/>
                      </a:cubicBezTo>
                      <a:cubicBezTo>
                        <a:pt x="2207" y="450"/>
                        <a:pt x="2210" y="451"/>
                        <a:pt x="2213" y="450"/>
                      </a:cubicBezTo>
                      <a:cubicBezTo>
                        <a:pt x="2214" y="449"/>
                        <a:pt x="2214" y="449"/>
                        <a:pt x="2215" y="448"/>
                      </a:cubicBezTo>
                      <a:cubicBezTo>
                        <a:pt x="2218" y="446"/>
                        <a:pt x="2221" y="444"/>
                        <a:pt x="2224" y="443"/>
                      </a:cubicBezTo>
                      <a:cubicBezTo>
                        <a:pt x="2224" y="443"/>
                        <a:pt x="2233" y="436"/>
                        <a:pt x="2235" y="434"/>
                      </a:cubicBezTo>
                      <a:cubicBezTo>
                        <a:pt x="2239" y="430"/>
                        <a:pt x="2248" y="433"/>
                        <a:pt x="2252" y="434"/>
                      </a:cubicBezTo>
                      <a:cubicBezTo>
                        <a:pt x="2258" y="434"/>
                        <a:pt x="2265" y="436"/>
                        <a:pt x="2271" y="434"/>
                      </a:cubicBezTo>
                      <a:cubicBezTo>
                        <a:pt x="2276" y="432"/>
                        <a:pt x="2276" y="424"/>
                        <a:pt x="2274" y="419"/>
                      </a:cubicBezTo>
                      <a:cubicBezTo>
                        <a:pt x="2273" y="416"/>
                        <a:pt x="2271" y="413"/>
                        <a:pt x="2270" y="409"/>
                      </a:cubicBezTo>
                      <a:cubicBezTo>
                        <a:pt x="2268" y="402"/>
                        <a:pt x="2266" y="394"/>
                        <a:pt x="2263" y="387"/>
                      </a:cubicBezTo>
                      <a:cubicBezTo>
                        <a:pt x="2261" y="383"/>
                        <a:pt x="2259" y="380"/>
                        <a:pt x="2255" y="378"/>
                      </a:cubicBezTo>
                      <a:cubicBezTo>
                        <a:pt x="2251" y="377"/>
                        <a:pt x="2248" y="376"/>
                        <a:pt x="2244" y="375"/>
                      </a:cubicBezTo>
                      <a:cubicBezTo>
                        <a:pt x="2236" y="374"/>
                        <a:pt x="2228" y="374"/>
                        <a:pt x="2221" y="371"/>
                      </a:cubicBezTo>
                      <a:cubicBezTo>
                        <a:pt x="2219" y="370"/>
                        <a:pt x="2211" y="366"/>
                        <a:pt x="2216" y="364"/>
                      </a:cubicBezTo>
                      <a:cubicBezTo>
                        <a:pt x="2218" y="362"/>
                        <a:pt x="2224" y="364"/>
                        <a:pt x="2227" y="364"/>
                      </a:cubicBezTo>
                      <a:cubicBezTo>
                        <a:pt x="2234" y="365"/>
                        <a:pt x="2242" y="366"/>
                        <a:pt x="2249" y="368"/>
                      </a:cubicBezTo>
                      <a:cubicBezTo>
                        <a:pt x="2256" y="370"/>
                        <a:pt x="2265" y="371"/>
                        <a:pt x="2272" y="368"/>
                      </a:cubicBezTo>
                      <a:cubicBezTo>
                        <a:pt x="2276" y="366"/>
                        <a:pt x="2279" y="364"/>
                        <a:pt x="2283" y="362"/>
                      </a:cubicBezTo>
                      <a:cubicBezTo>
                        <a:pt x="2286" y="360"/>
                        <a:pt x="2286" y="358"/>
                        <a:pt x="2287" y="355"/>
                      </a:cubicBezTo>
                      <a:cubicBezTo>
                        <a:pt x="2289" y="350"/>
                        <a:pt x="2290" y="345"/>
                        <a:pt x="2290" y="340"/>
                      </a:cubicBezTo>
                      <a:cubicBezTo>
                        <a:pt x="2290" y="336"/>
                        <a:pt x="2290" y="329"/>
                        <a:pt x="2293" y="325"/>
                      </a:cubicBezTo>
                      <a:cubicBezTo>
                        <a:pt x="2296" y="326"/>
                        <a:pt x="2298" y="332"/>
                        <a:pt x="2300" y="335"/>
                      </a:cubicBezTo>
                      <a:cubicBezTo>
                        <a:pt x="2302" y="338"/>
                        <a:pt x="2305" y="341"/>
                        <a:pt x="2307" y="344"/>
                      </a:cubicBezTo>
                      <a:cubicBezTo>
                        <a:pt x="2313" y="349"/>
                        <a:pt x="2321" y="347"/>
                        <a:pt x="2329" y="347"/>
                      </a:cubicBezTo>
                      <a:cubicBezTo>
                        <a:pt x="2333" y="347"/>
                        <a:pt x="2335" y="348"/>
                        <a:pt x="2338" y="351"/>
                      </a:cubicBezTo>
                      <a:cubicBezTo>
                        <a:pt x="2341" y="354"/>
                        <a:pt x="2344" y="357"/>
                        <a:pt x="2347" y="361"/>
                      </a:cubicBezTo>
                      <a:cubicBezTo>
                        <a:pt x="2352" y="366"/>
                        <a:pt x="2360" y="370"/>
                        <a:pt x="2367" y="372"/>
                      </a:cubicBezTo>
                      <a:cubicBezTo>
                        <a:pt x="2372" y="374"/>
                        <a:pt x="2377" y="375"/>
                        <a:pt x="2383" y="377"/>
                      </a:cubicBezTo>
                      <a:cubicBezTo>
                        <a:pt x="2385" y="377"/>
                        <a:pt x="2389" y="379"/>
                        <a:pt x="2391" y="378"/>
                      </a:cubicBezTo>
                      <a:cubicBezTo>
                        <a:pt x="2393" y="377"/>
                        <a:pt x="2394" y="373"/>
                        <a:pt x="2395" y="371"/>
                      </a:cubicBezTo>
                      <a:cubicBezTo>
                        <a:pt x="2397" y="366"/>
                        <a:pt x="2398" y="362"/>
                        <a:pt x="2399" y="357"/>
                      </a:cubicBezTo>
                      <a:cubicBezTo>
                        <a:pt x="2399" y="354"/>
                        <a:pt x="2400" y="352"/>
                        <a:pt x="2399" y="350"/>
                      </a:cubicBezTo>
                      <a:cubicBezTo>
                        <a:pt x="2398" y="347"/>
                        <a:pt x="2396" y="345"/>
                        <a:pt x="2396" y="341"/>
                      </a:cubicBezTo>
                      <a:cubicBezTo>
                        <a:pt x="2403" y="341"/>
                        <a:pt x="2411" y="342"/>
                        <a:pt x="2418" y="342"/>
                      </a:cubicBezTo>
                      <a:cubicBezTo>
                        <a:pt x="2421" y="342"/>
                        <a:pt x="2424" y="342"/>
                        <a:pt x="2427" y="338"/>
                      </a:cubicBezTo>
                      <a:cubicBezTo>
                        <a:pt x="2428" y="337"/>
                        <a:pt x="2428" y="335"/>
                        <a:pt x="2429" y="333"/>
                      </a:cubicBezTo>
                      <a:cubicBezTo>
                        <a:pt x="2430" y="332"/>
                        <a:pt x="2431" y="330"/>
                        <a:pt x="2432" y="329"/>
                      </a:cubicBezTo>
                      <a:cubicBezTo>
                        <a:pt x="2433" y="324"/>
                        <a:pt x="2430" y="323"/>
                        <a:pt x="2427" y="321"/>
                      </a:cubicBezTo>
                      <a:close/>
                      <a:moveTo>
                        <a:pt x="1241" y="641"/>
                      </a:moveTo>
                      <a:cubicBezTo>
                        <a:pt x="1240" y="648"/>
                        <a:pt x="1238" y="655"/>
                        <a:pt x="1236" y="662"/>
                      </a:cubicBezTo>
                      <a:cubicBezTo>
                        <a:pt x="1233" y="669"/>
                        <a:pt x="1231" y="678"/>
                        <a:pt x="1227" y="684"/>
                      </a:cubicBezTo>
                      <a:cubicBezTo>
                        <a:pt x="1222" y="690"/>
                        <a:pt x="1216" y="693"/>
                        <a:pt x="1211" y="698"/>
                      </a:cubicBezTo>
                      <a:cubicBezTo>
                        <a:pt x="1205" y="704"/>
                        <a:pt x="1198" y="709"/>
                        <a:pt x="1192" y="714"/>
                      </a:cubicBezTo>
                      <a:cubicBezTo>
                        <a:pt x="1188" y="716"/>
                        <a:pt x="1185" y="719"/>
                        <a:pt x="1182" y="721"/>
                      </a:cubicBezTo>
                      <a:cubicBezTo>
                        <a:pt x="1179" y="724"/>
                        <a:pt x="1177" y="727"/>
                        <a:pt x="1175" y="729"/>
                      </a:cubicBezTo>
                      <a:cubicBezTo>
                        <a:pt x="1170" y="734"/>
                        <a:pt x="1162" y="733"/>
                        <a:pt x="1155" y="733"/>
                      </a:cubicBezTo>
                      <a:cubicBezTo>
                        <a:pt x="1152" y="733"/>
                        <a:pt x="1147" y="733"/>
                        <a:pt x="1146" y="729"/>
                      </a:cubicBezTo>
                      <a:cubicBezTo>
                        <a:pt x="1146" y="725"/>
                        <a:pt x="1150" y="724"/>
                        <a:pt x="1153" y="723"/>
                      </a:cubicBezTo>
                      <a:cubicBezTo>
                        <a:pt x="1159" y="722"/>
                        <a:pt x="1165" y="720"/>
                        <a:pt x="1171" y="717"/>
                      </a:cubicBezTo>
                      <a:cubicBezTo>
                        <a:pt x="1174" y="715"/>
                        <a:pt x="1177" y="714"/>
                        <a:pt x="1180" y="712"/>
                      </a:cubicBezTo>
                      <a:cubicBezTo>
                        <a:pt x="1183" y="710"/>
                        <a:pt x="1184" y="705"/>
                        <a:pt x="1187" y="704"/>
                      </a:cubicBezTo>
                      <a:cubicBezTo>
                        <a:pt x="1188" y="698"/>
                        <a:pt x="1196" y="692"/>
                        <a:pt x="1199" y="687"/>
                      </a:cubicBezTo>
                      <a:cubicBezTo>
                        <a:pt x="1203" y="680"/>
                        <a:pt x="1208" y="674"/>
                        <a:pt x="1212" y="667"/>
                      </a:cubicBezTo>
                      <a:cubicBezTo>
                        <a:pt x="1215" y="659"/>
                        <a:pt x="1219" y="651"/>
                        <a:pt x="1222" y="643"/>
                      </a:cubicBezTo>
                      <a:cubicBezTo>
                        <a:pt x="1223" y="639"/>
                        <a:pt x="1224" y="636"/>
                        <a:pt x="1226" y="633"/>
                      </a:cubicBezTo>
                      <a:cubicBezTo>
                        <a:pt x="1228" y="629"/>
                        <a:pt x="1232" y="616"/>
                        <a:pt x="1239" y="623"/>
                      </a:cubicBezTo>
                      <a:cubicBezTo>
                        <a:pt x="1242" y="628"/>
                        <a:pt x="1241" y="636"/>
                        <a:pt x="1241" y="64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2" name="Freeform 314"/>
                <p:cNvSpPr/>
                <p:nvPr/>
              </p:nvSpPr>
              <p:spPr bwMode="auto">
                <a:xfrm>
                  <a:off x="2541583" y="649287"/>
                  <a:ext cx="422274" cy="747712"/>
                </a:xfrm>
                <a:custGeom>
                  <a:avLst/>
                  <a:gdLst/>
                  <a:ahLst/>
                  <a:cxnLst>
                    <a:cxn ang="0">
                      <a:pos x="144" y="230"/>
                    </a:cxn>
                    <a:cxn ang="0">
                      <a:pos x="139" y="240"/>
                    </a:cxn>
                    <a:cxn ang="0">
                      <a:pos x="136" y="245"/>
                    </a:cxn>
                    <a:cxn ang="0">
                      <a:pos x="124" y="251"/>
                    </a:cxn>
                    <a:cxn ang="0">
                      <a:pos x="115" y="265"/>
                    </a:cxn>
                    <a:cxn ang="0">
                      <a:pos x="110" y="273"/>
                    </a:cxn>
                    <a:cxn ang="0">
                      <a:pos x="85" y="275"/>
                    </a:cxn>
                    <a:cxn ang="0">
                      <a:pos x="21" y="274"/>
                    </a:cxn>
                    <a:cxn ang="0">
                      <a:pos x="19" y="185"/>
                    </a:cxn>
                    <a:cxn ang="0">
                      <a:pos x="69" y="143"/>
                    </a:cxn>
                    <a:cxn ang="0">
                      <a:pos x="54" y="114"/>
                    </a:cxn>
                    <a:cxn ang="0">
                      <a:pos x="49" y="94"/>
                    </a:cxn>
                    <a:cxn ang="0">
                      <a:pos x="51" y="79"/>
                    </a:cxn>
                    <a:cxn ang="0">
                      <a:pos x="41" y="56"/>
                    </a:cxn>
                    <a:cxn ang="0">
                      <a:pos x="21" y="43"/>
                    </a:cxn>
                    <a:cxn ang="0">
                      <a:pos x="1" y="28"/>
                    </a:cxn>
                    <a:cxn ang="0">
                      <a:pos x="5" y="28"/>
                    </a:cxn>
                    <a:cxn ang="0">
                      <a:pos x="13" y="23"/>
                    </a:cxn>
                    <a:cxn ang="0">
                      <a:pos x="20" y="23"/>
                    </a:cxn>
                    <a:cxn ang="0">
                      <a:pos x="39" y="40"/>
                    </a:cxn>
                    <a:cxn ang="0">
                      <a:pos x="57" y="36"/>
                    </a:cxn>
                    <a:cxn ang="0">
                      <a:pos x="68" y="37"/>
                    </a:cxn>
                    <a:cxn ang="0">
                      <a:pos x="78" y="21"/>
                    </a:cxn>
                    <a:cxn ang="0">
                      <a:pos x="96" y="5"/>
                    </a:cxn>
                    <a:cxn ang="0">
                      <a:pos x="102" y="2"/>
                    </a:cxn>
                    <a:cxn ang="0">
                      <a:pos x="118" y="1"/>
                    </a:cxn>
                    <a:cxn ang="0">
                      <a:pos x="125" y="14"/>
                    </a:cxn>
                    <a:cxn ang="0">
                      <a:pos x="121" y="31"/>
                    </a:cxn>
                    <a:cxn ang="0">
                      <a:pos x="124" y="36"/>
                    </a:cxn>
                    <a:cxn ang="0">
                      <a:pos x="123" y="58"/>
                    </a:cxn>
                    <a:cxn ang="0">
                      <a:pos x="129" y="74"/>
                    </a:cxn>
                    <a:cxn ang="0">
                      <a:pos x="137" y="102"/>
                    </a:cxn>
                    <a:cxn ang="0">
                      <a:pos x="141" y="127"/>
                    </a:cxn>
                    <a:cxn ang="0">
                      <a:pos x="142" y="152"/>
                    </a:cxn>
                    <a:cxn ang="0">
                      <a:pos x="146" y="168"/>
                    </a:cxn>
                    <a:cxn ang="0">
                      <a:pos x="149" y="183"/>
                    </a:cxn>
                    <a:cxn ang="0">
                      <a:pos x="158" y="201"/>
                    </a:cxn>
                    <a:cxn ang="0">
                      <a:pos x="156" y="218"/>
                    </a:cxn>
                  </a:cxnLst>
                  <a:rect l="0" t="0" r="r" b="b"/>
                  <a:pathLst>
                    <a:path w="161" h="285">
                      <a:moveTo>
                        <a:pt x="156" y="218"/>
                      </a:moveTo>
                      <a:cubicBezTo>
                        <a:pt x="151" y="221"/>
                        <a:pt x="147" y="224"/>
                        <a:pt x="144" y="230"/>
                      </a:cubicBezTo>
                      <a:cubicBezTo>
                        <a:pt x="143" y="232"/>
                        <a:pt x="143" y="235"/>
                        <a:pt x="141" y="237"/>
                      </a:cubicBezTo>
                      <a:cubicBezTo>
                        <a:pt x="141" y="238"/>
                        <a:pt x="140" y="239"/>
                        <a:pt x="139" y="240"/>
                      </a:cubicBezTo>
                      <a:cubicBezTo>
                        <a:pt x="139" y="241"/>
                        <a:pt x="138" y="241"/>
                        <a:pt x="137" y="242"/>
                      </a:cubicBezTo>
                      <a:cubicBezTo>
                        <a:pt x="137" y="243"/>
                        <a:pt x="137" y="244"/>
                        <a:pt x="136" y="245"/>
                      </a:cubicBezTo>
                      <a:cubicBezTo>
                        <a:pt x="135" y="247"/>
                        <a:pt x="130" y="249"/>
                        <a:pt x="128" y="250"/>
                      </a:cubicBezTo>
                      <a:cubicBezTo>
                        <a:pt x="127" y="251"/>
                        <a:pt x="125" y="250"/>
                        <a:pt x="124" y="251"/>
                      </a:cubicBezTo>
                      <a:cubicBezTo>
                        <a:pt x="123" y="252"/>
                        <a:pt x="121" y="256"/>
                        <a:pt x="120" y="257"/>
                      </a:cubicBezTo>
                      <a:cubicBezTo>
                        <a:pt x="118" y="259"/>
                        <a:pt x="117" y="262"/>
                        <a:pt x="115" y="265"/>
                      </a:cubicBezTo>
                      <a:cubicBezTo>
                        <a:pt x="115" y="265"/>
                        <a:pt x="115" y="265"/>
                        <a:pt x="115" y="265"/>
                      </a:cubicBezTo>
                      <a:cubicBezTo>
                        <a:pt x="113" y="267"/>
                        <a:pt x="113" y="271"/>
                        <a:pt x="110" y="273"/>
                      </a:cubicBezTo>
                      <a:cubicBezTo>
                        <a:pt x="108" y="275"/>
                        <a:pt x="105" y="277"/>
                        <a:pt x="102" y="277"/>
                      </a:cubicBezTo>
                      <a:cubicBezTo>
                        <a:pt x="96" y="278"/>
                        <a:pt x="90" y="276"/>
                        <a:pt x="85" y="275"/>
                      </a:cubicBezTo>
                      <a:cubicBezTo>
                        <a:pt x="74" y="274"/>
                        <a:pt x="62" y="278"/>
                        <a:pt x="51" y="282"/>
                      </a:cubicBezTo>
                      <a:cubicBezTo>
                        <a:pt x="41" y="285"/>
                        <a:pt x="27" y="282"/>
                        <a:pt x="21" y="274"/>
                      </a:cubicBezTo>
                      <a:cubicBezTo>
                        <a:pt x="15" y="264"/>
                        <a:pt x="13" y="254"/>
                        <a:pt x="11" y="243"/>
                      </a:cubicBezTo>
                      <a:cubicBezTo>
                        <a:pt x="7" y="225"/>
                        <a:pt x="6" y="200"/>
                        <a:pt x="19" y="185"/>
                      </a:cubicBezTo>
                      <a:cubicBezTo>
                        <a:pt x="27" y="178"/>
                        <a:pt x="38" y="174"/>
                        <a:pt x="48" y="169"/>
                      </a:cubicBezTo>
                      <a:cubicBezTo>
                        <a:pt x="58" y="164"/>
                        <a:pt x="65" y="154"/>
                        <a:pt x="69" y="143"/>
                      </a:cubicBezTo>
                      <a:cubicBezTo>
                        <a:pt x="73" y="134"/>
                        <a:pt x="73" y="121"/>
                        <a:pt x="63" y="117"/>
                      </a:cubicBezTo>
                      <a:cubicBezTo>
                        <a:pt x="59" y="115"/>
                        <a:pt x="56" y="115"/>
                        <a:pt x="54" y="114"/>
                      </a:cubicBezTo>
                      <a:cubicBezTo>
                        <a:pt x="53" y="113"/>
                        <a:pt x="52" y="111"/>
                        <a:pt x="52" y="109"/>
                      </a:cubicBezTo>
                      <a:cubicBezTo>
                        <a:pt x="49" y="104"/>
                        <a:pt x="48" y="100"/>
                        <a:pt x="49" y="94"/>
                      </a:cubicBezTo>
                      <a:cubicBezTo>
                        <a:pt x="49" y="92"/>
                        <a:pt x="51" y="89"/>
                        <a:pt x="52" y="87"/>
                      </a:cubicBezTo>
                      <a:cubicBezTo>
                        <a:pt x="52" y="85"/>
                        <a:pt x="52" y="81"/>
                        <a:pt x="51" y="79"/>
                      </a:cubicBezTo>
                      <a:cubicBezTo>
                        <a:pt x="51" y="73"/>
                        <a:pt x="45" y="70"/>
                        <a:pt x="43" y="64"/>
                      </a:cubicBezTo>
                      <a:cubicBezTo>
                        <a:pt x="43" y="61"/>
                        <a:pt x="43" y="58"/>
                        <a:pt x="41" y="56"/>
                      </a:cubicBezTo>
                      <a:cubicBezTo>
                        <a:pt x="40" y="54"/>
                        <a:pt x="37" y="53"/>
                        <a:pt x="35" y="52"/>
                      </a:cubicBezTo>
                      <a:cubicBezTo>
                        <a:pt x="30" y="49"/>
                        <a:pt x="26" y="46"/>
                        <a:pt x="21" y="43"/>
                      </a:cubicBezTo>
                      <a:cubicBezTo>
                        <a:pt x="16" y="39"/>
                        <a:pt x="10" y="38"/>
                        <a:pt x="5" y="34"/>
                      </a:cubicBezTo>
                      <a:cubicBezTo>
                        <a:pt x="3" y="33"/>
                        <a:pt x="2" y="31"/>
                        <a:pt x="1" y="28"/>
                      </a:cubicBezTo>
                      <a:cubicBezTo>
                        <a:pt x="0" y="28"/>
                        <a:pt x="0" y="27"/>
                        <a:pt x="0" y="27"/>
                      </a:cubicBezTo>
                      <a:cubicBezTo>
                        <a:pt x="2" y="28"/>
                        <a:pt x="3" y="28"/>
                        <a:pt x="5" y="28"/>
                      </a:cubicBezTo>
                      <a:cubicBezTo>
                        <a:pt x="7" y="28"/>
                        <a:pt x="9" y="26"/>
                        <a:pt x="11" y="26"/>
                      </a:cubicBezTo>
                      <a:cubicBezTo>
                        <a:pt x="11" y="25"/>
                        <a:pt x="13" y="24"/>
                        <a:pt x="13" y="23"/>
                      </a:cubicBezTo>
                      <a:cubicBezTo>
                        <a:pt x="14" y="22"/>
                        <a:pt x="14" y="20"/>
                        <a:pt x="15" y="20"/>
                      </a:cubicBezTo>
                      <a:cubicBezTo>
                        <a:pt x="17" y="19"/>
                        <a:pt x="19" y="22"/>
                        <a:pt x="20" y="23"/>
                      </a:cubicBezTo>
                      <a:cubicBezTo>
                        <a:pt x="24" y="27"/>
                        <a:pt x="28" y="30"/>
                        <a:pt x="29" y="36"/>
                      </a:cubicBezTo>
                      <a:cubicBezTo>
                        <a:pt x="31" y="41"/>
                        <a:pt x="33" y="39"/>
                        <a:pt x="39" y="40"/>
                      </a:cubicBezTo>
                      <a:cubicBezTo>
                        <a:pt x="41" y="40"/>
                        <a:pt x="45" y="40"/>
                        <a:pt x="47" y="40"/>
                      </a:cubicBezTo>
                      <a:cubicBezTo>
                        <a:pt x="48" y="38"/>
                        <a:pt x="52" y="35"/>
                        <a:pt x="57" y="36"/>
                      </a:cubicBezTo>
                      <a:cubicBezTo>
                        <a:pt x="59" y="36"/>
                        <a:pt x="61" y="38"/>
                        <a:pt x="63" y="38"/>
                      </a:cubicBezTo>
                      <a:cubicBezTo>
                        <a:pt x="65" y="38"/>
                        <a:pt x="66" y="38"/>
                        <a:pt x="68" y="37"/>
                      </a:cubicBezTo>
                      <a:cubicBezTo>
                        <a:pt x="72" y="37"/>
                        <a:pt x="76" y="35"/>
                        <a:pt x="78" y="31"/>
                      </a:cubicBezTo>
                      <a:cubicBezTo>
                        <a:pt x="79" y="28"/>
                        <a:pt x="78" y="25"/>
                        <a:pt x="78" y="21"/>
                      </a:cubicBezTo>
                      <a:cubicBezTo>
                        <a:pt x="79" y="16"/>
                        <a:pt x="83" y="11"/>
                        <a:pt x="88" y="8"/>
                      </a:cubicBezTo>
                      <a:cubicBezTo>
                        <a:pt x="91" y="7"/>
                        <a:pt x="93" y="6"/>
                        <a:pt x="96" y="5"/>
                      </a:cubicBezTo>
                      <a:cubicBezTo>
                        <a:pt x="97" y="5"/>
                        <a:pt x="98" y="4"/>
                        <a:pt x="99" y="4"/>
                      </a:cubicBezTo>
                      <a:cubicBezTo>
                        <a:pt x="100" y="3"/>
                        <a:pt x="101" y="2"/>
                        <a:pt x="102" y="2"/>
                      </a:cubicBezTo>
                      <a:cubicBezTo>
                        <a:pt x="104" y="1"/>
                        <a:pt x="109" y="0"/>
                        <a:pt x="111" y="0"/>
                      </a:cubicBezTo>
                      <a:cubicBezTo>
                        <a:pt x="113" y="0"/>
                        <a:pt x="116" y="0"/>
                        <a:pt x="118" y="1"/>
                      </a:cubicBezTo>
                      <a:cubicBezTo>
                        <a:pt x="119" y="2"/>
                        <a:pt x="121" y="5"/>
                        <a:pt x="123" y="7"/>
                      </a:cubicBezTo>
                      <a:cubicBezTo>
                        <a:pt x="124" y="9"/>
                        <a:pt x="125" y="11"/>
                        <a:pt x="125" y="14"/>
                      </a:cubicBezTo>
                      <a:cubicBezTo>
                        <a:pt x="125" y="17"/>
                        <a:pt x="122" y="20"/>
                        <a:pt x="122" y="22"/>
                      </a:cubicBezTo>
                      <a:cubicBezTo>
                        <a:pt x="122" y="25"/>
                        <a:pt x="120" y="29"/>
                        <a:pt x="121" y="31"/>
                      </a:cubicBezTo>
                      <a:cubicBezTo>
                        <a:pt x="121" y="32"/>
                        <a:pt x="123" y="32"/>
                        <a:pt x="125" y="31"/>
                      </a:cubicBezTo>
                      <a:cubicBezTo>
                        <a:pt x="125" y="32"/>
                        <a:pt x="124" y="34"/>
                        <a:pt x="124" y="36"/>
                      </a:cubicBezTo>
                      <a:cubicBezTo>
                        <a:pt x="122" y="41"/>
                        <a:pt x="122" y="46"/>
                        <a:pt x="122" y="51"/>
                      </a:cubicBezTo>
                      <a:cubicBezTo>
                        <a:pt x="122" y="54"/>
                        <a:pt x="122" y="55"/>
                        <a:pt x="123" y="58"/>
                      </a:cubicBezTo>
                      <a:cubicBezTo>
                        <a:pt x="124" y="60"/>
                        <a:pt x="123" y="63"/>
                        <a:pt x="124" y="65"/>
                      </a:cubicBezTo>
                      <a:cubicBezTo>
                        <a:pt x="125" y="68"/>
                        <a:pt x="128" y="71"/>
                        <a:pt x="129" y="74"/>
                      </a:cubicBezTo>
                      <a:cubicBezTo>
                        <a:pt x="131" y="78"/>
                        <a:pt x="133" y="82"/>
                        <a:pt x="134" y="86"/>
                      </a:cubicBezTo>
                      <a:cubicBezTo>
                        <a:pt x="136" y="91"/>
                        <a:pt x="136" y="97"/>
                        <a:pt x="137" y="102"/>
                      </a:cubicBezTo>
                      <a:cubicBezTo>
                        <a:pt x="139" y="108"/>
                        <a:pt x="141" y="113"/>
                        <a:pt x="142" y="119"/>
                      </a:cubicBezTo>
                      <a:cubicBezTo>
                        <a:pt x="142" y="122"/>
                        <a:pt x="141" y="125"/>
                        <a:pt x="141" y="127"/>
                      </a:cubicBezTo>
                      <a:cubicBezTo>
                        <a:pt x="140" y="131"/>
                        <a:pt x="141" y="135"/>
                        <a:pt x="141" y="138"/>
                      </a:cubicBezTo>
                      <a:cubicBezTo>
                        <a:pt x="141" y="144"/>
                        <a:pt x="141" y="148"/>
                        <a:pt x="142" y="152"/>
                      </a:cubicBezTo>
                      <a:cubicBezTo>
                        <a:pt x="143" y="155"/>
                        <a:pt x="144" y="157"/>
                        <a:pt x="145" y="160"/>
                      </a:cubicBezTo>
                      <a:cubicBezTo>
                        <a:pt x="145" y="163"/>
                        <a:pt x="145" y="165"/>
                        <a:pt x="146" y="168"/>
                      </a:cubicBezTo>
                      <a:cubicBezTo>
                        <a:pt x="147" y="170"/>
                        <a:pt x="148" y="172"/>
                        <a:pt x="148" y="174"/>
                      </a:cubicBezTo>
                      <a:cubicBezTo>
                        <a:pt x="149" y="177"/>
                        <a:pt x="149" y="180"/>
                        <a:pt x="149" y="183"/>
                      </a:cubicBezTo>
                      <a:cubicBezTo>
                        <a:pt x="150" y="188"/>
                        <a:pt x="154" y="189"/>
                        <a:pt x="156" y="193"/>
                      </a:cubicBezTo>
                      <a:cubicBezTo>
                        <a:pt x="157" y="195"/>
                        <a:pt x="158" y="198"/>
                        <a:pt x="158" y="201"/>
                      </a:cubicBezTo>
                      <a:cubicBezTo>
                        <a:pt x="159" y="204"/>
                        <a:pt x="158" y="206"/>
                        <a:pt x="158" y="209"/>
                      </a:cubicBezTo>
                      <a:cubicBezTo>
                        <a:pt x="157" y="213"/>
                        <a:pt x="161" y="215"/>
                        <a:pt x="156" y="2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3" name="Freeform 315"/>
                <p:cNvSpPr/>
                <p:nvPr/>
              </p:nvSpPr>
              <p:spPr bwMode="auto">
                <a:xfrm>
                  <a:off x="2171696" y="711199"/>
                  <a:ext cx="511174" cy="1017587"/>
                </a:xfrm>
                <a:custGeom>
                  <a:avLst/>
                  <a:gdLst/>
                  <a:ahLst/>
                  <a:cxnLst>
                    <a:cxn ang="0">
                      <a:pos x="174" y="95"/>
                    </a:cxn>
                    <a:cxn ang="0">
                      <a:pos x="151" y="108"/>
                    </a:cxn>
                    <a:cxn ang="0">
                      <a:pos x="137" y="139"/>
                    </a:cxn>
                    <a:cxn ang="0">
                      <a:pos x="109" y="157"/>
                    </a:cxn>
                    <a:cxn ang="0">
                      <a:pos x="91" y="213"/>
                    </a:cxn>
                    <a:cxn ang="0">
                      <a:pos x="104" y="246"/>
                    </a:cxn>
                    <a:cxn ang="0">
                      <a:pos x="105" y="276"/>
                    </a:cxn>
                    <a:cxn ang="0">
                      <a:pos x="88" y="302"/>
                    </a:cxn>
                    <a:cxn ang="0">
                      <a:pos x="70" y="358"/>
                    </a:cxn>
                    <a:cxn ang="0">
                      <a:pos x="46" y="381"/>
                    </a:cxn>
                    <a:cxn ang="0">
                      <a:pos x="34" y="384"/>
                    </a:cxn>
                    <a:cxn ang="0">
                      <a:pos x="13" y="342"/>
                    </a:cxn>
                    <a:cxn ang="0">
                      <a:pos x="4" y="311"/>
                    </a:cxn>
                    <a:cxn ang="0">
                      <a:pos x="2" y="292"/>
                    </a:cxn>
                    <a:cxn ang="0">
                      <a:pos x="17" y="263"/>
                    </a:cxn>
                    <a:cxn ang="0">
                      <a:pos x="20" y="241"/>
                    </a:cxn>
                    <a:cxn ang="0">
                      <a:pos x="19" y="234"/>
                    </a:cxn>
                    <a:cxn ang="0">
                      <a:pos x="16" y="202"/>
                    </a:cxn>
                    <a:cxn ang="0">
                      <a:pos x="13" y="154"/>
                    </a:cxn>
                    <a:cxn ang="0">
                      <a:pos x="33" y="146"/>
                    </a:cxn>
                    <a:cxn ang="0">
                      <a:pos x="42" y="134"/>
                    </a:cxn>
                    <a:cxn ang="0">
                      <a:pos x="42" y="122"/>
                    </a:cxn>
                    <a:cxn ang="0">
                      <a:pos x="50" y="106"/>
                    </a:cxn>
                    <a:cxn ang="0">
                      <a:pos x="55" y="85"/>
                    </a:cxn>
                    <a:cxn ang="0">
                      <a:pos x="64" y="71"/>
                    </a:cxn>
                    <a:cxn ang="0">
                      <a:pos x="76" y="59"/>
                    </a:cxn>
                    <a:cxn ang="0">
                      <a:pos x="81" y="44"/>
                    </a:cxn>
                    <a:cxn ang="0">
                      <a:pos x="103" y="32"/>
                    </a:cxn>
                    <a:cxn ang="0">
                      <a:pos x="118" y="21"/>
                    </a:cxn>
                    <a:cxn ang="0">
                      <a:pos x="131" y="19"/>
                    </a:cxn>
                    <a:cxn ang="0">
                      <a:pos x="137" y="0"/>
                    </a:cxn>
                    <a:cxn ang="0">
                      <a:pos x="141" y="3"/>
                    </a:cxn>
                    <a:cxn ang="0">
                      <a:pos x="146" y="10"/>
                    </a:cxn>
                    <a:cxn ang="0">
                      <a:pos x="176" y="28"/>
                    </a:cxn>
                    <a:cxn ang="0">
                      <a:pos x="184" y="40"/>
                    </a:cxn>
                    <a:cxn ang="0">
                      <a:pos x="193" y="63"/>
                    </a:cxn>
                    <a:cxn ang="0">
                      <a:pos x="193" y="85"/>
                    </a:cxn>
                  </a:cxnLst>
                  <a:rect l="0" t="0" r="r" b="b"/>
                  <a:pathLst>
                    <a:path w="195" h="387">
                      <a:moveTo>
                        <a:pt x="195" y="90"/>
                      </a:moveTo>
                      <a:cubicBezTo>
                        <a:pt x="188" y="90"/>
                        <a:pt x="181" y="92"/>
                        <a:pt x="174" y="95"/>
                      </a:cubicBezTo>
                      <a:cubicBezTo>
                        <a:pt x="171" y="97"/>
                        <a:pt x="167" y="100"/>
                        <a:pt x="164" y="102"/>
                      </a:cubicBezTo>
                      <a:cubicBezTo>
                        <a:pt x="158" y="104"/>
                        <a:pt x="154" y="103"/>
                        <a:pt x="151" y="108"/>
                      </a:cubicBezTo>
                      <a:cubicBezTo>
                        <a:pt x="148" y="112"/>
                        <a:pt x="148" y="118"/>
                        <a:pt x="147" y="123"/>
                      </a:cubicBezTo>
                      <a:cubicBezTo>
                        <a:pt x="145" y="129"/>
                        <a:pt x="141" y="134"/>
                        <a:pt x="137" y="139"/>
                      </a:cubicBezTo>
                      <a:cubicBezTo>
                        <a:pt x="134" y="143"/>
                        <a:pt x="132" y="148"/>
                        <a:pt x="127" y="151"/>
                      </a:cubicBezTo>
                      <a:cubicBezTo>
                        <a:pt x="121" y="153"/>
                        <a:pt x="114" y="153"/>
                        <a:pt x="109" y="157"/>
                      </a:cubicBezTo>
                      <a:cubicBezTo>
                        <a:pt x="101" y="164"/>
                        <a:pt x="101" y="175"/>
                        <a:pt x="96" y="184"/>
                      </a:cubicBezTo>
                      <a:cubicBezTo>
                        <a:pt x="90" y="193"/>
                        <a:pt x="91" y="202"/>
                        <a:pt x="91" y="213"/>
                      </a:cubicBezTo>
                      <a:cubicBezTo>
                        <a:pt x="91" y="220"/>
                        <a:pt x="93" y="223"/>
                        <a:pt x="97" y="229"/>
                      </a:cubicBezTo>
                      <a:cubicBezTo>
                        <a:pt x="100" y="234"/>
                        <a:pt x="101" y="240"/>
                        <a:pt x="104" y="246"/>
                      </a:cubicBezTo>
                      <a:cubicBezTo>
                        <a:pt x="107" y="252"/>
                        <a:pt x="114" y="256"/>
                        <a:pt x="114" y="263"/>
                      </a:cubicBezTo>
                      <a:cubicBezTo>
                        <a:pt x="114" y="269"/>
                        <a:pt x="109" y="272"/>
                        <a:pt x="105" y="276"/>
                      </a:cubicBezTo>
                      <a:cubicBezTo>
                        <a:pt x="102" y="280"/>
                        <a:pt x="100" y="285"/>
                        <a:pt x="97" y="289"/>
                      </a:cubicBezTo>
                      <a:cubicBezTo>
                        <a:pt x="94" y="294"/>
                        <a:pt x="91" y="298"/>
                        <a:pt x="88" y="302"/>
                      </a:cubicBezTo>
                      <a:cubicBezTo>
                        <a:pt x="82" y="309"/>
                        <a:pt x="82" y="320"/>
                        <a:pt x="79" y="330"/>
                      </a:cubicBezTo>
                      <a:cubicBezTo>
                        <a:pt x="77" y="341"/>
                        <a:pt x="77" y="349"/>
                        <a:pt x="70" y="358"/>
                      </a:cubicBezTo>
                      <a:cubicBezTo>
                        <a:pt x="66" y="361"/>
                        <a:pt x="63" y="366"/>
                        <a:pt x="60" y="369"/>
                      </a:cubicBezTo>
                      <a:cubicBezTo>
                        <a:pt x="55" y="374"/>
                        <a:pt x="49" y="376"/>
                        <a:pt x="46" y="381"/>
                      </a:cubicBezTo>
                      <a:cubicBezTo>
                        <a:pt x="44" y="384"/>
                        <a:pt x="45" y="386"/>
                        <a:pt x="41" y="387"/>
                      </a:cubicBezTo>
                      <a:cubicBezTo>
                        <a:pt x="39" y="387"/>
                        <a:pt x="36" y="385"/>
                        <a:pt x="34" y="384"/>
                      </a:cubicBezTo>
                      <a:cubicBezTo>
                        <a:pt x="26" y="379"/>
                        <a:pt x="31" y="371"/>
                        <a:pt x="28" y="364"/>
                      </a:cubicBezTo>
                      <a:cubicBezTo>
                        <a:pt x="25" y="356"/>
                        <a:pt x="15" y="351"/>
                        <a:pt x="13" y="342"/>
                      </a:cubicBezTo>
                      <a:cubicBezTo>
                        <a:pt x="12" y="337"/>
                        <a:pt x="14" y="331"/>
                        <a:pt x="12" y="326"/>
                      </a:cubicBezTo>
                      <a:cubicBezTo>
                        <a:pt x="10" y="321"/>
                        <a:pt x="7" y="316"/>
                        <a:pt x="4" y="311"/>
                      </a:cubicBezTo>
                      <a:cubicBezTo>
                        <a:pt x="3" y="306"/>
                        <a:pt x="1" y="302"/>
                        <a:pt x="0" y="297"/>
                      </a:cubicBezTo>
                      <a:cubicBezTo>
                        <a:pt x="1" y="295"/>
                        <a:pt x="1" y="293"/>
                        <a:pt x="2" y="292"/>
                      </a:cubicBezTo>
                      <a:cubicBezTo>
                        <a:pt x="6" y="287"/>
                        <a:pt x="11" y="284"/>
                        <a:pt x="11" y="278"/>
                      </a:cubicBezTo>
                      <a:cubicBezTo>
                        <a:pt x="11" y="272"/>
                        <a:pt x="14" y="268"/>
                        <a:pt x="17" y="263"/>
                      </a:cubicBezTo>
                      <a:cubicBezTo>
                        <a:pt x="19" y="258"/>
                        <a:pt x="20" y="254"/>
                        <a:pt x="20" y="248"/>
                      </a:cubicBezTo>
                      <a:cubicBezTo>
                        <a:pt x="20" y="245"/>
                        <a:pt x="21" y="243"/>
                        <a:pt x="20" y="241"/>
                      </a:cubicBezTo>
                      <a:cubicBezTo>
                        <a:pt x="20" y="239"/>
                        <a:pt x="20" y="238"/>
                        <a:pt x="20" y="237"/>
                      </a:cubicBezTo>
                      <a:cubicBezTo>
                        <a:pt x="20" y="235"/>
                        <a:pt x="19" y="235"/>
                        <a:pt x="19" y="234"/>
                      </a:cubicBezTo>
                      <a:cubicBezTo>
                        <a:pt x="17" y="229"/>
                        <a:pt x="18" y="223"/>
                        <a:pt x="18" y="218"/>
                      </a:cubicBezTo>
                      <a:cubicBezTo>
                        <a:pt x="18" y="212"/>
                        <a:pt x="17" y="207"/>
                        <a:pt x="16" y="202"/>
                      </a:cubicBezTo>
                      <a:cubicBezTo>
                        <a:pt x="12" y="189"/>
                        <a:pt x="14" y="176"/>
                        <a:pt x="13" y="163"/>
                      </a:cubicBezTo>
                      <a:cubicBezTo>
                        <a:pt x="13" y="160"/>
                        <a:pt x="12" y="157"/>
                        <a:pt x="13" y="154"/>
                      </a:cubicBezTo>
                      <a:cubicBezTo>
                        <a:pt x="15" y="151"/>
                        <a:pt x="19" y="151"/>
                        <a:pt x="22" y="149"/>
                      </a:cubicBezTo>
                      <a:cubicBezTo>
                        <a:pt x="26" y="148"/>
                        <a:pt x="29" y="146"/>
                        <a:pt x="33" y="146"/>
                      </a:cubicBezTo>
                      <a:cubicBezTo>
                        <a:pt x="36" y="145"/>
                        <a:pt x="39" y="144"/>
                        <a:pt x="41" y="141"/>
                      </a:cubicBezTo>
                      <a:cubicBezTo>
                        <a:pt x="43" y="139"/>
                        <a:pt x="44" y="137"/>
                        <a:pt x="42" y="134"/>
                      </a:cubicBezTo>
                      <a:cubicBezTo>
                        <a:pt x="41" y="132"/>
                        <a:pt x="37" y="129"/>
                        <a:pt x="37" y="127"/>
                      </a:cubicBezTo>
                      <a:cubicBezTo>
                        <a:pt x="36" y="122"/>
                        <a:pt x="40" y="124"/>
                        <a:pt x="42" y="122"/>
                      </a:cubicBezTo>
                      <a:cubicBezTo>
                        <a:pt x="44" y="120"/>
                        <a:pt x="43" y="117"/>
                        <a:pt x="44" y="114"/>
                      </a:cubicBezTo>
                      <a:cubicBezTo>
                        <a:pt x="45" y="110"/>
                        <a:pt x="46" y="109"/>
                        <a:pt x="50" y="106"/>
                      </a:cubicBezTo>
                      <a:cubicBezTo>
                        <a:pt x="53" y="104"/>
                        <a:pt x="54" y="103"/>
                        <a:pt x="54" y="99"/>
                      </a:cubicBezTo>
                      <a:cubicBezTo>
                        <a:pt x="53" y="95"/>
                        <a:pt x="52" y="88"/>
                        <a:pt x="55" y="85"/>
                      </a:cubicBezTo>
                      <a:cubicBezTo>
                        <a:pt x="56" y="83"/>
                        <a:pt x="59" y="83"/>
                        <a:pt x="61" y="81"/>
                      </a:cubicBezTo>
                      <a:cubicBezTo>
                        <a:pt x="63" y="78"/>
                        <a:pt x="63" y="74"/>
                        <a:pt x="64" y="71"/>
                      </a:cubicBezTo>
                      <a:cubicBezTo>
                        <a:pt x="65" y="68"/>
                        <a:pt x="67" y="66"/>
                        <a:pt x="69" y="65"/>
                      </a:cubicBezTo>
                      <a:cubicBezTo>
                        <a:pt x="72" y="63"/>
                        <a:pt x="75" y="62"/>
                        <a:pt x="76" y="59"/>
                      </a:cubicBezTo>
                      <a:cubicBezTo>
                        <a:pt x="78" y="56"/>
                        <a:pt x="77" y="54"/>
                        <a:pt x="77" y="51"/>
                      </a:cubicBezTo>
                      <a:cubicBezTo>
                        <a:pt x="78" y="48"/>
                        <a:pt x="80" y="46"/>
                        <a:pt x="81" y="44"/>
                      </a:cubicBezTo>
                      <a:cubicBezTo>
                        <a:pt x="84" y="42"/>
                        <a:pt x="85" y="40"/>
                        <a:pt x="87" y="38"/>
                      </a:cubicBezTo>
                      <a:cubicBezTo>
                        <a:pt x="92" y="34"/>
                        <a:pt x="97" y="33"/>
                        <a:pt x="103" y="32"/>
                      </a:cubicBezTo>
                      <a:cubicBezTo>
                        <a:pt x="110" y="32"/>
                        <a:pt x="111" y="27"/>
                        <a:pt x="111" y="21"/>
                      </a:cubicBezTo>
                      <a:cubicBezTo>
                        <a:pt x="113" y="21"/>
                        <a:pt x="116" y="22"/>
                        <a:pt x="118" y="21"/>
                      </a:cubicBezTo>
                      <a:cubicBezTo>
                        <a:pt x="120" y="21"/>
                        <a:pt x="122" y="21"/>
                        <a:pt x="123" y="21"/>
                      </a:cubicBezTo>
                      <a:cubicBezTo>
                        <a:pt x="126" y="20"/>
                        <a:pt x="128" y="20"/>
                        <a:pt x="131" y="19"/>
                      </a:cubicBezTo>
                      <a:cubicBezTo>
                        <a:pt x="135" y="19"/>
                        <a:pt x="134" y="18"/>
                        <a:pt x="135" y="15"/>
                      </a:cubicBezTo>
                      <a:cubicBezTo>
                        <a:pt x="135" y="12"/>
                        <a:pt x="134" y="0"/>
                        <a:pt x="137" y="0"/>
                      </a:cubicBezTo>
                      <a:cubicBezTo>
                        <a:pt x="138" y="0"/>
                        <a:pt x="140" y="2"/>
                        <a:pt x="140" y="2"/>
                      </a:cubicBezTo>
                      <a:cubicBezTo>
                        <a:pt x="141" y="3"/>
                        <a:pt x="141" y="3"/>
                        <a:pt x="141" y="3"/>
                      </a:cubicBezTo>
                      <a:cubicBezTo>
                        <a:pt x="141" y="3"/>
                        <a:pt x="141" y="4"/>
                        <a:pt x="142" y="4"/>
                      </a:cubicBezTo>
                      <a:cubicBezTo>
                        <a:pt x="143" y="7"/>
                        <a:pt x="144" y="9"/>
                        <a:pt x="146" y="10"/>
                      </a:cubicBezTo>
                      <a:cubicBezTo>
                        <a:pt x="151" y="14"/>
                        <a:pt x="157" y="15"/>
                        <a:pt x="162" y="19"/>
                      </a:cubicBezTo>
                      <a:cubicBezTo>
                        <a:pt x="167" y="22"/>
                        <a:pt x="171" y="25"/>
                        <a:pt x="176" y="28"/>
                      </a:cubicBezTo>
                      <a:cubicBezTo>
                        <a:pt x="178" y="29"/>
                        <a:pt x="181" y="30"/>
                        <a:pt x="182" y="32"/>
                      </a:cubicBezTo>
                      <a:cubicBezTo>
                        <a:pt x="184" y="34"/>
                        <a:pt x="184" y="37"/>
                        <a:pt x="184" y="40"/>
                      </a:cubicBezTo>
                      <a:cubicBezTo>
                        <a:pt x="186" y="46"/>
                        <a:pt x="192" y="49"/>
                        <a:pt x="192" y="55"/>
                      </a:cubicBezTo>
                      <a:cubicBezTo>
                        <a:pt x="193" y="57"/>
                        <a:pt x="193" y="61"/>
                        <a:pt x="193" y="63"/>
                      </a:cubicBezTo>
                      <a:cubicBezTo>
                        <a:pt x="192" y="65"/>
                        <a:pt x="190" y="68"/>
                        <a:pt x="190" y="70"/>
                      </a:cubicBezTo>
                      <a:cubicBezTo>
                        <a:pt x="189" y="76"/>
                        <a:pt x="190" y="80"/>
                        <a:pt x="193" y="85"/>
                      </a:cubicBezTo>
                      <a:cubicBezTo>
                        <a:pt x="193" y="87"/>
                        <a:pt x="194" y="89"/>
                        <a:pt x="195"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4" name="Freeform 316"/>
                <p:cNvSpPr/>
                <p:nvPr/>
              </p:nvSpPr>
              <p:spPr bwMode="auto">
                <a:xfrm>
                  <a:off x="1931984" y="566737"/>
                  <a:ext cx="1039811" cy="985837"/>
                </a:xfrm>
                <a:custGeom>
                  <a:avLst/>
                  <a:gdLst/>
                  <a:ahLst/>
                  <a:cxnLst>
                    <a:cxn ang="0">
                      <a:pos x="385" y="39"/>
                    </a:cxn>
                    <a:cxn ang="0">
                      <a:pos x="377" y="44"/>
                    </a:cxn>
                    <a:cxn ang="0">
                      <a:pos x="364" y="54"/>
                    </a:cxn>
                    <a:cxn ang="0">
                      <a:pos x="357" y="62"/>
                    </a:cxn>
                    <a:cxn ang="0">
                      <a:pos x="353" y="62"/>
                    </a:cxn>
                    <a:cxn ang="0">
                      <a:pos x="357" y="45"/>
                    </a:cxn>
                    <a:cxn ang="0">
                      <a:pos x="350" y="32"/>
                    </a:cxn>
                    <a:cxn ang="0">
                      <a:pos x="334" y="33"/>
                    </a:cxn>
                    <a:cxn ang="0">
                      <a:pos x="328" y="36"/>
                    </a:cxn>
                    <a:cxn ang="0">
                      <a:pos x="310" y="52"/>
                    </a:cxn>
                    <a:cxn ang="0">
                      <a:pos x="300" y="68"/>
                    </a:cxn>
                    <a:cxn ang="0">
                      <a:pos x="289" y="67"/>
                    </a:cxn>
                    <a:cxn ang="0">
                      <a:pos x="271" y="71"/>
                    </a:cxn>
                    <a:cxn ang="0">
                      <a:pos x="252" y="54"/>
                    </a:cxn>
                    <a:cxn ang="0">
                      <a:pos x="245" y="54"/>
                    </a:cxn>
                    <a:cxn ang="0">
                      <a:pos x="237" y="59"/>
                    </a:cxn>
                    <a:cxn ang="0">
                      <a:pos x="231" y="57"/>
                    </a:cxn>
                    <a:cxn ang="0">
                      <a:pos x="226" y="70"/>
                    </a:cxn>
                    <a:cxn ang="0">
                      <a:pos x="214" y="76"/>
                    </a:cxn>
                    <a:cxn ang="0">
                      <a:pos x="202" y="76"/>
                    </a:cxn>
                    <a:cxn ang="0">
                      <a:pos x="178" y="93"/>
                    </a:cxn>
                    <a:cxn ang="0">
                      <a:pos x="168" y="106"/>
                    </a:cxn>
                    <a:cxn ang="0">
                      <a:pos x="160" y="120"/>
                    </a:cxn>
                    <a:cxn ang="0">
                      <a:pos x="152" y="136"/>
                    </a:cxn>
                    <a:cxn ang="0">
                      <a:pos x="145" y="154"/>
                    </a:cxn>
                    <a:cxn ang="0">
                      <a:pos x="135" y="169"/>
                    </a:cxn>
                    <a:cxn ang="0">
                      <a:pos x="128" y="182"/>
                    </a:cxn>
                    <a:cxn ang="0">
                      <a:pos x="132" y="196"/>
                    </a:cxn>
                    <a:cxn ang="0">
                      <a:pos x="113" y="204"/>
                    </a:cxn>
                    <a:cxn ang="0">
                      <a:pos x="104" y="218"/>
                    </a:cxn>
                    <a:cxn ang="0">
                      <a:pos x="109" y="273"/>
                    </a:cxn>
                    <a:cxn ang="0">
                      <a:pos x="111" y="292"/>
                    </a:cxn>
                    <a:cxn ang="0">
                      <a:pos x="111" y="303"/>
                    </a:cxn>
                    <a:cxn ang="0">
                      <a:pos x="102" y="333"/>
                    </a:cxn>
                    <a:cxn ang="0">
                      <a:pos x="91" y="352"/>
                    </a:cxn>
                    <a:cxn ang="0">
                      <a:pos x="78" y="321"/>
                    </a:cxn>
                    <a:cxn ang="0">
                      <a:pos x="70" y="335"/>
                    </a:cxn>
                    <a:cxn ang="0">
                      <a:pos x="39" y="371"/>
                    </a:cxn>
                    <a:cxn ang="0">
                      <a:pos x="12" y="338"/>
                    </a:cxn>
                    <a:cxn ang="0">
                      <a:pos x="11" y="307"/>
                    </a:cxn>
                    <a:cxn ang="0">
                      <a:pos x="22" y="296"/>
                    </a:cxn>
                    <a:cxn ang="0">
                      <a:pos x="10" y="255"/>
                    </a:cxn>
                    <a:cxn ang="0">
                      <a:pos x="33" y="252"/>
                    </a:cxn>
                    <a:cxn ang="0">
                      <a:pos x="52" y="235"/>
                    </a:cxn>
                    <a:cxn ang="0">
                      <a:pos x="76" y="209"/>
                    </a:cxn>
                    <a:cxn ang="0">
                      <a:pos x="76" y="201"/>
                    </a:cxn>
                    <a:cxn ang="0">
                      <a:pos x="91" y="180"/>
                    </a:cxn>
                    <a:cxn ang="0">
                      <a:pos x="107" y="159"/>
                    </a:cxn>
                    <a:cxn ang="0">
                      <a:pos x="129" y="139"/>
                    </a:cxn>
                    <a:cxn ang="0">
                      <a:pos x="129" y="120"/>
                    </a:cxn>
                    <a:cxn ang="0">
                      <a:pos x="150" y="103"/>
                    </a:cxn>
                    <a:cxn ang="0">
                      <a:pos x="179" y="82"/>
                    </a:cxn>
                    <a:cxn ang="0">
                      <a:pos x="191" y="67"/>
                    </a:cxn>
                    <a:cxn ang="0">
                      <a:pos x="205" y="47"/>
                    </a:cxn>
                    <a:cxn ang="0">
                      <a:pos x="217" y="31"/>
                    </a:cxn>
                    <a:cxn ang="0">
                      <a:pos x="248" y="34"/>
                    </a:cxn>
                    <a:cxn ang="0">
                      <a:pos x="265" y="20"/>
                    </a:cxn>
                    <a:cxn ang="0">
                      <a:pos x="307" y="6"/>
                    </a:cxn>
                    <a:cxn ang="0">
                      <a:pos x="322" y="11"/>
                    </a:cxn>
                    <a:cxn ang="0">
                      <a:pos x="349" y="7"/>
                    </a:cxn>
                    <a:cxn ang="0">
                      <a:pos x="361" y="17"/>
                    </a:cxn>
                    <a:cxn ang="0">
                      <a:pos x="394" y="22"/>
                    </a:cxn>
                  </a:cxnLst>
                  <a:rect l="0" t="0" r="r" b="b"/>
                  <a:pathLst>
                    <a:path w="396" h="375">
                      <a:moveTo>
                        <a:pt x="383" y="27"/>
                      </a:moveTo>
                      <a:cubicBezTo>
                        <a:pt x="376" y="30"/>
                        <a:pt x="381" y="35"/>
                        <a:pt x="385" y="39"/>
                      </a:cubicBezTo>
                      <a:cubicBezTo>
                        <a:pt x="385" y="39"/>
                        <a:pt x="385" y="39"/>
                        <a:pt x="386" y="40"/>
                      </a:cubicBezTo>
                      <a:cubicBezTo>
                        <a:pt x="383" y="41"/>
                        <a:pt x="379" y="43"/>
                        <a:pt x="377" y="44"/>
                      </a:cubicBezTo>
                      <a:cubicBezTo>
                        <a:pt x="374" y="45"/>
                        <a:pt x="373" y="47"/>
                        <a:pt x="371" y="49"/>
                      </a:cubicBezTo>
                      <a:cubicBezTo>
                        <a:pt x="368" y="51"/>
                        <a:pt x="365" y="52"/>
                        <a:pt x="364" y="54"/>
                      </a:cubicBezTo>
                      <a:cubicBezTo>
                        <a:pt x="362" y="56"/>
                        <a:pt x="362" y="59"/>
                        <a:pt x="360" y="60"/>
                      </a:cubicBezTo>
                      <a:cubicBezTo>
                        <a:pt x="360" y="60"/>
                        <a:pt x="359" y="61"/>
                        <a:pt x="357" y="62"/>
                      </a:cubicBezTo>
                      <a:cubicBezTo>
                        <a:pt x="357" y="62"/>
                        <a:pt x="357" y="62"/>
                        <a:pt x="357" y="62"/>
                      </a:cubicBezTo>
                      <a:cubicBezTo>
                        <a:pt x="355" y="63"/>
                        <a:pt x="353" y="63"/>
                        <a:pt x="353" y="62"/>
                      </a:cubicBezTo>
                      <a:cubicBezTo>
                        <a:pt x="352" y="60"/>
                        <a:pt x="354" y="56"/>
                        <a:pt x="354" y="53"/>
                      </a:cubicBezTo>
                      <a:cubicBezTo>
                        <a:pt x="354" y="51"/>
                        <a:pt x="357" y="48"/>
                        <a:pt x="357" y="45"/>
                      </a:cubicBezTo>
                      <a:cubicBezTo>
                        <a:pt x="357" y="42"/>
                        <a:pt x="356" y="40"/>
                        <a:pt x="355" y="38"/>
                      </a:cubicBezTo>
                      <a:cubicBezTo>
                        <a:pt x="353" y="36"/>
                        <a:pt x="351" y="33"/>
                        <a:pt x="350" y="32"/>
                      </a:cubicBezTo>
                      <a:cubicBezTo>
                        <a:pt x="348" y="31"/>
                        <a:pt x="345" y="31"/>
                        <a:pt x="343" y="31"/>
                      </a:cubicBezTo>
                      <a:cubicBezTo>
                        <a:pt x="341" y="31"/>
                        <a:pt x="336" y="32"/>
                        <a:pt x="334" y="33"/>
                      </a:cubicBezTo>
                      <a:cubicBezTo>
                        <a:pt x="333" y="33"/>
                        <a:pt x="332" y="34"/>
                        <a:pt x="331" y="35"/>
                      </a:cubicBezTo>
                      <a:cubicBezTo>
                        <a:pt x="330" y="35"/>
                        <a:pt x="329" y="36"/>
                        <a:pt x="328" y="36"/>
                      </a:cubicBezTo>
                      <a:cubicBezTo>
                        <a:pt x="325" y="37"/>
                        <a:pt x="323" y="38"/>
                        <a:pt x="320" y="39"/>
                      </a:cubicBezTo>
                      <a:cubicBezTo>
                        <a:pt x="315" y="42"/>
                        <a:pt x="311" y="47"/>
                        <a:pt x="310" y="52"/>
                      </a:cubicBezTo>
                      <a:cubicBezTo>
                        <a:pt x="310" y="56"/>
                        <a:pt x="311" y="59"/>
                        <a:pt x="310" y="62"/>
                      </a:cubicBezTo>
                      <a:cubicBezTo>
                        <a:pt x="308" y="66"/>
                        <a:pt x="304" y="68"/>
                        <a:pt x="300" y="68"/>
                      </a:cubicBezTo>
                      <a:cubicBezTo>
                        <a:pt x="298" y="69"/>
                        <a:pt x="297" y="69"/>
                        <a:pt x="295" y="69"/>
                      </a:cubicBezTo>
                      <a:cubicBezTo>
                        <a:pt x="293" y="69"/>
                        <a:pt x="291" y="67"/>
                        <a:pt x="289" y="67"/>
                      </a:cubicBezTo>
                      <a:cubicBezTo>
                        <a:pt x="284" y="66"/>
                        <a:pt x="280" y="69"/>
                        <a:pt x="279" y="71"/>
                      </a:cubicBezTo>
                      <a:cubicBezTo>
                        <a:pt x="277" y="71"/>
                        <a:pt x="273" y="71"/>
                        <a:pt x="271" y="71"/>
                      </a:cubicBezTo>
                      <a:cubicBezTo>
                        <a:pt x="265" y="70"/>
                        <a:pt x="263" y="72"/>
                        <a:pt x="261" y="67"/>
                      </a:cubicBezTo>
                      <a:cubicBezTo>
                        <a:pt x="260" y="61"/>
                        <a:pt x="256" y="58"/>
                        <a:pt x="252" y="54"/>
                      </a:cubicBezTo>
                      <a:cubicBezTo>
                        <a:pt x="251" y="53"/>
                        <a:pt x="249" y="50"/>
                        <a:pt x="247" y="51"/>
                      </a:cubicBezTo>
                      <a:cubicBezTo>
                        <a:pt x="246" y="51"/>
                        <a:pt x="246" y="53"/>
                        <a:pt x="245" y="54"/>
                      </a:cubicBezTo>
                      <a:cubicBezTo>
                        <a:pt x="245" y="55"/>
                        <a:pt x="243" y="56"/>
                        <a:pt x="243" y="57"/>
                      </a:cubicBezTo>
                      <a:cubicBezTo>
                        <a:pt x="241" y="57"/>
                        <a:pt x="239" y="59"/>
                        <a:pt x="237" y="59"/>
                      </a:cubicBezTo>
                      <a:cubicBezTo>
                        <a:pt x="235" y="59"/>
                        <a:pt x="234" y="59"/>
                        <a:pt x="232" y="58"/>
                      </a:cubicBezTo>
                      <a:cubicBezTo>
                        <a:pt x="232" y="58"/>
                        <a:pt x="232" y="58"/>
                        <a:pt x="231" y="57"/>
                      </a:cubicBezTo>
                      <a:cubicBezTo>
                        <a:pt x="231" y="57"/>
                        <a:pt x="229" y="55"/>
                        <a:pt x="228" y="55"/>
                      </a:cubicBezTo>
                      <a:cubicBezTo>
                        <a:pt x="225" y="55"/>
                        <a:pt x="226" y="67"/>
                        <a:pt x="226" y="70"/>
                      </a:cubicBezTo>
                      <a:cubicBezTo>
                        <a:pt x="225" y="73"/>
                        <a:pt x="226" y="74"/>
                        <a:pt x="222" y="74"/>
                      </a:cubicBezTo>
                      <a:cubicBezTo>
                        <a:pt x="219" y="75"/>
                        <a:pt x="217" y="75"/>
                        <a:pt x="214" y="76"/>
                      </a:cubicBezTo>
                      <a:cubicBezTo>
                        <a:pt x="213" y="76"/>
                        <a:pt x="211" y="76"/>
                        <a:pt x="209" y="76"/>
                      </a:cubicBezTo>
                      <a:cubicBezTo>
                        <a:pt x="207" y="77"/>
                        <a:pt x="204" y="76"/>
                        <a:pt x="202" y="76"/>
                      </a:cubicBezTo>
                      <a:cubicBezTo>
                        <a:pt x="202" y="82"/>
                        <a:pt x="201" y="87"/>
                        <a:pt x="194" y="87"/>
                      </a:cubicBezTo>
                      <a:cubicBezTo>
                        <a:pt x="188" y="88"/>
                        <a:pt x="183" y="89"/>
                        <a:pt x="178" y="93"/>
                      </a:cubicBezTo>
                      <a:cubicBezTo>
                        <a:pt x="176" y="95"/>
                        <a:pt x="175" y="97"/>
                        <a:pt x="172" y="99"/>
                      </a:cubicBezTo>
                      <a:cubicBezTo>
                        <a:pt x="171" y="101"/>
                        <a:pt x="169" y="103"/>
                        <a:pt x="168" y="106"/>
                      </a:cubicBezTo>
                      <a:cubicBezTo>
                        <a:pt x="168" y="109"/>
                        <a:pt x="169" y="111"/>
                        <a:pt x="167" y="114"/>
                      </a:cubicBezTo>
                      <a:cubicBezTo>
                        <a:pt x="166" y="117"/>
                        <a:pt x="163" y="118"/>
                        <a:pt x="160" y="120"/>
                      </a:cubicBezTo>
                      <a:cubicBezTo>
                        <a:pt x="158" y="121"/>
                        <a:pt x="156" y="123"/>
                        <a:pt x="155" y="126"/>
                      </a:cubicBezTo>
                      <a:cubicBezTo>
                        <a:pt x="154" y="129"/>
                        <a:pt x="154" y="133"/>
                        <a:pt x="152" y="136"/>
                      </a:cubicBezTo>
                      <a:cubicBezTo>
                        <a:pt x="150" y="138"/>
                        <a:pt x="147" y="138"/>
                        <a:pt x="146" y="140"/>
                      </a:cubicBezTo>
                      <a:cubicBezTo>
                        <a:pt x="143" y="143"/>
                        <a:pt x="144" y="150"/>
                        <a:pt x="145" y="154"/>
                      </a:cubicBezTo>
                      <a:cubicBezTo>
                        <a:pt x="145" y="158"/>
                        <a:pt x="144" y="159"/>
                        <a:pt x="141" y="161"/>
                      </a:cubicBezTo>
                      <a:cubicBezTo>
                        <a:pt x="137" y="164"/>
                        <a:pt x="136" y="165"/>
                        <a:pt x="135" y="169"/>
                      </a:cubicBezTo>
                      <a:cubicBezTo>
                        <a:pt x="134" y="172"/>
                        <a:pt x="135" y="175"/>
                        <a:pt x="133" y="177"/>
                      </a:cubicBezTo>
                      <a:cubicBezTo>
                        <a:pt x="131" y="179"/>
                        <a:pt x="127" y="177"/>
                        <a:pt x="128" y="182"/>
                      </a:cubicBezTo>
                      <a:cubicBezTo>
                        <a:pt x="128" y="184"/>
                        <a:pt x="132" y="187"/>
                        <a:pt x="133" y="189"/>
                      </a:cubicBezTo>
                      <a:cubicBezTo>
                        <a:pt x="135" y="192"/>
                        <a:pt x="134" y="194"/>
                        <a:pt x="132" y="196"/>
                      </a:cubicBezTo>
                      <a:cubicBezTo>
                        <a:pt x="130" y="199"/>
                        <a:pt x="127" y="200"/>
                        <a:pt x="124" y="201"/>
                      </a:cubicBezTo>
                      <a:cubicBezTo>
                        <a:pt x="120" y="201"/>
                        <a:pt x="117" y="203"/>
                        <a:pt x="113" y="204"/>
                      </a:cubicBezTo>
                      <a:cubicBezTo>
                        <a:pt x="110" y="206"/>
                        <a:pt x="106" y="206"/>
                        <a:pt x="104" y="209"/>
                      </a:cubicBezTo>
                      <a:cubicBezTo>
                        <a:pt x="103" y="212"/>
                        <a:pt x="104" y="215"/>
                        <a:pt x="104" y="218"/>
                      </a:cubicBezTo>
                      <a:cubicBezTo>
                        <a:pt x="105" y="231"/>
                        <a:pt x="103" y="244"/>
                        <a:pt x="107" y="257"/>
                      </a:cubicBezTo>
                      <a:cubicBezTo>
                        <a:pt x="108" y="262"/>
                        <a:pt x="109" y="267"/>
                        <a:pt x="109" y="273"/>
                      </a:cubicBezTo>
                      <a:cubicBezTo>
                        <a:pt x="109" y="278"/>
                        <a:pt x="108" y="284"/>
                        <a:pt x="110" y="289"/>
                      </a:cubicBezTo>
                      <a:cubicBezTo>
                        <a:pt x="110" y="290"/>
                        <a:pt x="111" y="290"/>
                        <a:pt x="111" y="292"/>
                      </a:cubicBezTo>
                      <a:cubicBezTo>
                        <a:pt x="111" y="293"/>
                        <a:pt x="111" y="294"/>
                        <a:pt x="111" y="296"/>
                      </a:cubicBezTo>
                      <a:cubicBezTo>
                        <a:pt x="112" y="298"/>
                        <a:pt x="111" y="300"/>
                        <a:pt x="111" y="303"/>
                      </a:cubicBezTo>
                      <a:cubicBezTo>
                        <a:pt x="111" y="309"/>
                        <a:pt x="110" y="313"/>
                        <a:pt x="108" y="318"/>
                      </a:cubicBezTo>
                      <a:cubicBezTo>
                        <a:pt x="105" y="323"/>
                        <a:pt x="102" y="327"/>
                        <a:pt x="102" y="333"/>
                      </a:cubicBezTo>
                      <a:cubicBezTo>
                        <a:pt x="102" y="339"/>
                        <a:pt x="97" y="342"/>
                        <a:pt x="93" y="347"/>
                      </a:cubicBezTo>
                      <a:cubicBezTo>
                        <a:pt x="92" y="348"/>
                        <a:pt x="92" y="350"/>
                        <a:pt x="91" y="352"/>
                      </a:cubicBezTo>
                      <a:cubicBezTo>
                        <a:pt x="90" y="351"/>
                        <a:pt x="90" y="351"/>
                        <a:pt x="90" y="350"/>
                      </a:cubicBezTo>
                      <a:cubicBezTo>
                        <a:pt x="89" y="346"/>
                        <a:pt x="86" y="315"/>
                        <a:pt x="78" y="321"/>
                      </a:cubicBezTo>
                      <a:cubicBezTo>
                        <a:pt x="77" y="322"/>
                        <a:pt x="76" y="327"/>
                        <a:pt x="75" y="329"/>
                      </a:cubicBezTo>
                      <a:cubicBezTo>
                        <a:pt x="74" y="331"/>
                        <a:pt x="72" y="333"/>
                        <a:pt x="70" y="335"/>
                      </a:cubicBezTo>
                      <a:cubicBezTo>
                        <a:pt x="67" y="340"/>
                        <a:pt x="64" y="345"/>
                        <a:pt x="61" y="351"/>
                      </a:cubicBezTo>
                      <a:cubicBezTo>
                        <a:pt x="55" y="360"/>
                        <a:pt x="51" y="367"/>
                        <a:pt x="39" y="371"/>
                      </a:cubicBezTo>
                      <a:cubicBezTo>
                        <a:pt x="32" y="374"/>
                        <a:pt x="14" y="375"/>
                        <a:pt x="9" y="369"/>
                      </a:cubicBezTo>
                      <a:cubicBezTo>
                        <a:pt x="2" y="362"/>
                        <a:pt x="9" y="345"/>
                        <a:pt x="12" y="338"/>
                      </a:cubicBezTo>
                      <a:cubicBezTo>
                        <a:pt x="14" y="332"/>
                        <a:pt x="18" y="326"/>
                        <a:pt x="19" y="320"/>
                      </a:cubicBezTo>
                      <a:cubicBezTo>
                        <a:pt x="19" y="313"/>
                        <a:pt x="10" y="313"/>
                        <a:pt x="11" y="307"/>
                      </a:cubicBezTo>
                      <a:cubicBezTo>
                        <a:pt x="11" y="304"/>
                        <a:pt x="14" y="302"/>
                        <a:pt x="16" y="300"/>
                      </a:cubicBezTo>
                      <a:cubicBezTo>
                        <a:pt x="17" y="299"/>
                        <a:pt x="22" y="297"/>
                        <a:pt x="22" y="296"/>
                      </a:cubicBezTo>
                      <a:cubicBezTo>
                        <a:pt x="22" y="292"/>
                        <a:pt x="9" y="288"/>
                        <a:pt x="6" y="285"/>
                      </a:cubicBezTo>
                      <a:cubicBezTo>
                        <a:pt x="0" y="277"/>
                        <a:pt x="7" y="263"/>
                        <a:pt x="10" y="255"/>
                      </a:cubicBezTo>
                      <a:cubicBezTo>
                        <a:pt x="13" y="249"/>
                        <a:pt x="16" y="249"/>
                        <a:pt x="21" y="252"/>
                      </a:cubicBezTo>
                      <a:cubicBezTo>
                        <a:pt x="26" y="254"/>
                        <a:pt x="32" y="258"/>
                        <a:pt x="33" y="252"/>
                      </a:cubicBezTo>
                      <a:cubicBezTo>
                        <a:pt x="33" y="243"/>
                        <a:pt x="24" y="235"/>
                        <a:pt x="33" y="229"/>
                      </a:cubicBezTo>
                      <a:cubicBezTo>
                        <a:pt x="41" y="223"/>
                        <a:pt x="47" y="227"/>
                        <a:pt x="52" y="235"/>
                      </a:cubicBezTo>
                      <a:cubicBezTo>
                        <a:pt x="55" y="229"/>
                        <a:pt x="52" y="221"/>
                        <a:pt x="57" y="215"/>
                      </a:cubicBezTo>
                      <a:cubicBezTo>
                        <a:pt x="63" y="209"/>
                        <a:pt x="69" y="208"/>
                        <a:pt x="76" y="209"/>
                      </a:cubicBezTo>
                      <a:cubicBezTo>
                        <a:pt x="82" y="209"/>
                        <a:pt x="95" y="207"/>
                        <a:pt x="96" y="199"/>
                      </a:cubicBezTo>
                      <a:cubicBezTo>
                        <a:pt x="96" y="186"/>
                        <a:pt x="80" y="201"/>
                        <a:pt x="76" y="201"/>
                      </a:cubicBezTo>
                      <a:cubicBezTo>
                        <a:pt x="69" y="199"/>
                        <a:pt x="72" y="191"/>
                        <a:pt x="76" y="188"/>
                      </a:cubicBezTo>
                      <a:cubicBezTo>
                        <a:pt x="79" y="185"/>
                        <a:pt x="86" y="181"/>
                        <a:pt x="91" y="180"/>
                      </a:cubicBezTo>
                      <a:cubicBezTo>
                        <a:pt x="96" y="178"/>
                        <a:pt x="100" y="179"/>
                        <a:pt x="103" y="174"/>
                      </a:cubicBezTo>
                      <a:cubicBezTo>
                        <a:pt x="106" y="169"/>
                        <a:pt x="105" y="164"/>
                        <a:pt x="107" y="159"/>
                      </a:cubicBezTo>
                      <a:cubicBezTo>
                        <a:pt x="108" y="154"/>
                        <a:pt x="112" y="148"/>
                        <a:pt x="118" y="147"/>
                      </a:cubicBezTo>
                      <a:cubicBezTo>
                        <a:pt x="122" y="145"/>
                        <a:pt x="131" y="148"/>
                        <a:pt x="129" y="139"/>
                      </a:cubicBezTo>
                      <a:cubicBezTo>
                        <a:pt x="128" y="136"/>
                        <a:pt x="124" y="135"/>
                        <a:pt x="123" y="132"/>
                      </a:cubicBezTo>
                      <a:cubicBezTo>
                        <a:pt x="122" y="128"/>
                        <a:pt x="126" y="123"/>
                        <a:pt x="129" y="120"/>
                      </a:cubicBezTo>
                      <a:cubicBezTo>
                        <a:pt x="133" y="116"/>
                        <a:pt x="136" y="117"/>
                        <a:pt x="141" y="115"/>
                      </a:cubicBezTo>
                      <a:cubicBezTo>
                        <a:pt x="146" y="112"/>
                        <a:pt x="148" y="107"/>
                        <a:pt x="150" y="103"/>
                      </a:cubicBezTo>
                      <a:cubicBezTo>
                        <a:pt x="152" y="96"/>
                        <a:pt x="153" y="92"/>
                        <a:pt x="159" y="88"/>
                      </a:cubicBezTo>
                      <a:cubicBezTo>
                        <a:pt x="166" y="84"/>
                        <a:pt x="173" y="85"/>
                        <a:pt x="179" y="82"/>
                      </a:cubicBezTo>
                      <a:cubicBezTo>
                        <a:pt x="185" y="78"/>
                        <a:pt x="180" y="80"/>
                        <a:pt x="179" y="75"/>
                      </a:cubicBezTo>
                      <a:cubicBezTo>
                        <a:pt x="179" y="69"/>
                        <a:pt x="187" y="68"/>
                        <a:pt x="191" y="67"/>
                      </a:cubicBezTo>
                      <a:cubicBezTo>
                        <a:pt x="196" y="66"/>
                        <a:pt x="201" y="64"/>
                        <a:pt x="204" y="59"/>
                      </a:cubicBezTo>
                      <a:cubicBezTo>
                        <a:pt x="206" y="55"/>
                        <a:pt x="205" y="51"/>
                        <a:pt x="205" y="47"/>
                      </a:cubicBezTo>
                      <a:cubicBezTo>
                        <a:pt x="205" y="42"/>
                        <a:pt x="206" y="40"/>
                        <a:pt x="207" y="36"/>
                      </a:cubicBezTo>
                      <a:cubicBezTo>
                        <a:pt x="209" y="32"/>
                        <a:pt x="212" y="29"/>
                        <a:pt x="217" y="31"/>
                      </a:cubicBezTo>
                      <a:cubicBezTo>
                        <a:pt x="221" y="33"/>
                        <a:pt x="221" y="38"/>
                        <a:pt x="225" y="39"/>
                      </a:cubicBezTo>
                      <a:cubicBezTo>
                        <a:pt x="231" y="41"/>
                        <a:pt x="245" y="38"/>
                        <a:pt x="248" y="34"/>
                      </a:cubicBezTo>
                      <a:cubicBezTo>
                        <a:pt x="251" y="31"/>
                        <a:pt x="249" y="24"/>
                        <a:pt x="251" y="21"/>
                      </a:cubicBezTo>
                      <a:cubicBezTo>
                        <a:pt x="254" y="18"/>
                        <a:pt x="261" y="19"/>
                        <a:pt x="265" y="20"/>
                      </a:cubicBezTo>
                      <a:cubicBezTo>
                        <a:pt x="279" y="24"/>
                        <a:pt x="284" y="18"/>
                        <a:pt x="294" y="8"/>
                      </a:cubicBezTo>
                      <a:cubicBezTo>
                        <a:pt x="298" y="5"/>
                        <a:pt x="303" y="0"/>
                        <a:pt x="307" y="6"/>
                      </a:cubicBezTo>
                      <a:cubicBezTo>
                        <a:pt x="310" y="10"/>
                        <a:pt x="304" y="20"/>
                        <a:pt x="311" y="21"/>
                      </a:cubicBezTo>
                      <a:cubicBezTo>
                        <a:pt x="317" y="22"/>
                        <a:pt x="320" y="14"/>
                        <a:pt x="322" y="11"/>
                      </a:cubicBezTo>
                      <a:cubicBezTo>
                        <a:pt x="329" y="6"/>
                        <a:pt x="329" y="15"/>
                        <a:pt x="333" y="17"/>
                      </a:cubicBezTo>
                      <a:cubicBezTo>
                        <a:pt x="338" y="14"/>
                        <a:pt x="343" y="7"/>
                        <a:pt x="349" y="7"/>
                      </a:cubicBezTo>
                      <a:cubicBezTo>
                        <a:pt x="354" y="6"/>
                        <a:pt x="355" y="9"/>
                        <a:pt x="357" y="13"/>
                      </a:cubicBezTo>
                      <a:cubicBezTo>
                        <a:pt x="358" y="13"/>
                        <a:pt x="360" y="16"/>
                        <a:pt x="361" y="17"/>
                      </a:cubicBezTo>
                      <a:cubicBezTo>
                        <a:pt x="363" y="17"/>
                        <a:pt x="363" y="16"/>
                        <a:pt x="365" y="15"/>
                      </a:cubicBezTo>
                      <a:cubicBezTo>
                        <a:pt x="372" y="13"/>
                        <a:pt x="392" y="12"/>
                        <a:pt x="394" y="22"/>
                      </a:cubicBezTo>
                      <a:cubicBezTo>
                        <a:pt x="396" y="30"/>
                        <a:pt x="386" y="26"/>
                        <a:pt x="383" y="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5" name="Freeform 317"/>
                <p:cNvSpPr/>
                <p:nvPr/>
              </p:nvSpPr>
              <p:spPr bwMode="auto">
                <a:xfrm>
                  <a:off x="1876422" y="1862137"/>
                  <a:ext cx="139700" cy="160337"/>
                </a:xfrm>
                <a:custGeom>
                  <a:avLst/>
                  <a:gdLst/>
                  <a:ahLst/>
                  <a:cxnLst>
                    <a:cxn ang="0">
                      <a:pos x="48" y="21"/>
                    </a:cxn>
                    <a:cxn ang="0">
                      <a:pos x="49" y="26"/>
                    </a:cxn>
                    <a:cxn ang="0">
                      <a:pos x="47" y="36"/>
                    </a:cxn>
                    <a:cxn ang="0">
                      <a:pos x="41" y="46"/>
                    </a:cxn>
                    <a:cxn ang="0">
                      <a:pos x="37" y="55"/>
                    </a:cxn>
                    <a:cxn ang="0">
                      <a:pos x="34" y="61"/>
                    </a:cxn>
                    <a:cxn ang="0">
                      <a:pos x="33" y="61"/>
                    </a:cxn>
                    <a:cxn ang="0">
                      <a:pos x="26" y="59"/>
                    </a:cxn>
                    <a:cxn ang="0">
                      <a:pos x="19" y="57"/>
                    </a:cxn>
                    <a:cxn ang="0">
                      <a:pos x="12" y="56"/>
                    </a:cxn>
                    <a:cxn ang="0">
                      <a:pos x="6" y="55"/>
                    </a:cxn>
                    <a:cxn ang="0">
                      <a:pos x="0" y="53"/>
                    </a:cxn>
                    <a:cxn ang="0">
                      <a:pos x="14" y="26"/>
                    </a:cxn>
                    <a:cxn ang="0">
                      <a:pos x="18" y="18"/>
                    </a:cxn>
                    <a:cxn ang="0">
                      <a:pos x="25" y="27"/>
                    </a:cxn>
                    <a:cxn ang="0">
                      <a:pos x="29" y="12"/>
                    </a:cxn>
                    <a:cxn ang="0">
                      <a:pos x="43" y="5"/>
                    </a:cxn>
                    <a:cxn ang="0">
                      <a:pos x="52" y="0"/>
                    </a:cxn>
                    <a:cxn ang="0">
                      <a:pos x="53" y="7"/>
                    </a:cxn>
                    <a:cxn ang="0">
                      <a:pos x="51" y="18"/>
                    </a:cxn>
                    <a:cxn ang="0">
                      <a:pos x="48" y="21"/>
                    </a:cxn>
                  </a:cxnLst>
                  <a:rect l="0" t="0" r="r" b="b"/>
                  <a:pathLst>
                    <a:path w="53" h="61">
                      <a:moveTo>
                        <a:pt x="48" y="21"/>
                      </a:moveTo>
                      <a:cubicBezTo>
                        <a:pt x="47" y="24"/>
                        <a:pt x="48" y="25"/>
                        <a:pt x="49" y="26"/>
                      </a:cubicBezTo>
                      <a:cubicBezTo>
                        <a:pt x="50" y="30"/>
                        <a:pt x="50" y="33"/>
                        <a:pt x="47" y="36"/>
                      </a:cubicBezTo>
                      <a:cubicBezTo>
                        <a:pt x="44" y="39"/>
                        <a:pt x="42" y="41"/>
                        <a:pt x="41" y="46"/>
                      </a:cubicBezTo>
                      <a:cubicBezTo>
                        <a:pt x="40" y="49"/>
                        <a:pt x="39" y="52"/>
                        <a:pt x="37" y="55"/>
                      </a:cubicBezTo>
                      <a:cubicBezTo>
                        <a:pt x="36" y="57"/>
                        <a:pt x="35" y="59"/>
                        <a:pt x="34" y="61"/>
                      </a:cubicBezTo>
                      <a:cubicBezTo>
                        <a:pt x="33" y="61"/>
                        <a:pt x="33" y="61"/>
                        <a:pt x="33" y="61"/>
                      </a:cubicBezTo>
                      <a:cubicBezTo>
                        <a:pt x="30" y="61"/>
                        <a:pt x="28" y="60"/>
                        <a:pt x="26" y="59"/>
                      </a:cubicBezTo>
                      <a:cubicBezTo>
                        <a:pt x="24" y="58"/>
                        <a:pt x="21" y="58"/>
                        <a:pt x="19" y="57"/>
                      </a:cubicBezTo>
                      <a:cubicBezTo>
                        <a:pt x="17" y="57"/>
                        <a:pt x="14" y="56"/>
                        <a:pt x="12" y="56"/>
                      </a:cubicBezTo>
                      <a:cubicBezTo>
                        <a:pt x="9" y="56"/>
                        <a:pt x="8" y="55"/>
                        <a:pt x="6" y="55"/>
                      </a:cubicBezTo>
                      <a:cubicBezTo>
                        <a:pt x="4" y="54"/>
                        <a:pt x="2" y="55"/>
                        <a:pt x="0" y="53"/>
                      </a:cubicBezTo>
                      <a:cubicBezTo>
                        <a:pt x="10" y="49"/>
                        <a:pt x="13" y="36"/>
                        <a:pt x="14" y="26"/>
                      </a:cubicBezTo>
                      <a:cubicBezTo>
                        <a:pt x="18" y="18"/>
                        <a:pt x="18" y="18"/>
                        <a:pt x="18" y="18"/>
                      </a:cubicBezTo>
                      <a:cubicBezTo>
                        <a:pt x="21" y="20"/>
                        <a:pt x="23" y="24"/>
                        <a:pt x="25" y="27"/>
                      </a:cubicBezTo>
                      <a:cubicBezTo>
                        <a:pt x="28" y="24"/>
                        <a:pt x="26" y="16"/>
                        <a:pt x="29" y="12"/>
                      </a:cubicBezTo>
                      <a:cubicBezTo>
                        <a:pt x="32" y="7"/>
                        <a:pt x="37" y="7"/>
                        <a:pt x="43" y="5"/>
                      </a:cubicBezTo>
                      <a:cubicBezTo>
                        <a:pt x="46" y="3"/>
                        <a:pt x="49" y="2"/>
                        <a:pt x="52" y="0"/>
                      </a:cubicBezTo>
                      <a:cubicBezTo>
                        <a:pt x="53" y="2"/>
                        <a:pt x="53" y="4"/>
                        <a:pt x="53" y="7"/>
                      </a:cubicBezTo>
                      <a:cubicBezTo>
                        <a:pt x="53" y="11"/>
                        <a:pt x="53" y="14"/>
                        <a:pt x="51" y="18"/>
                      </a:cubicBezTo>
                      <a:cubicBezTo>
                        <a:pt x="50" y="19"/>
                        <a:pt x="48" y="20"/>
                        <a:pt x="48"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6" name="Freeform 318"/>
                <p:cNvSpPr/>
                <p:nvPr/>
              </p:nvSpPr>
              <p:spPr bwMode="auto">
                <a:xfrm>
                  <a:off x="1824035" y="2001837"/>
                  <a:ext cx="160337" cy="115887"/>
                </a:xfrm>
                <a:custGeom>
                  <a:avLst/>
                  <a:gdLst/>
                  <a:ahLst/>
                  <a:cxnLst>
                    <a:cxn ang="0">
                      <a:pos x="59" y="32"/>
                    </a:cxn>
                    <a:cxn ang="0">
                      <a:pos x="55" y="31"/>
                    </a:cxn>
                    <a:cxn ang="0">
                      <a:pos x="52" y="33"/>
                    </a:cxn>
                    <a:cxn ang="0">
                      <a:pos x="50" y="43"/>
                    </a:cxn>
                    <a:cxn ang="0">
                      <a:pos x="50" y="44"/>
                    </a:cxn>
                    <a:cxn ang="0">
                      <a:pos x="49" y="44"/>
                    </a:cxn>
                    <a:cxn ang="0">
                      <a:pos x="39" y="38"/>
                    </a:cxn>
                    <a:cxn ang="0">
                      <a:pos x="30" y="30"/>
                    </a:cxn>
                    <a:cxn ang="0">
                      <a:pos x="17" y="23"/>
                    </a:cxn>
                    <a:cxn ang="0">
                      <a:pos x="6" y="14"/>
                    </a:cxn>
                    <a:cxn ang="0">
                      <a:pos x="0" y="11"/>
                    </a:cxn>
                    <a:cxn ang="0">
                      <a:pos x="5" y="7"/>
                    </a:cxn>
                    <a:cxn ang="0">
                      <a:pos x="20" y="0"/>
                    </a:cxn>
                    <a:cxn ang="0">
                      <a:pos x="20" y="0"/>
                    </a:cxn>
                    <a:cxn ang="0">
                      <a:pos x="26" y="2"/>
                    </a:cxn>
                    <a:cxn ang="0">
                      <a:pos x="32" y="3"/>
                    </a:cxn>
                    <a:cxn ang="0">
                      <a:pos x="39" y="4"/>
                    </a:cxn>
                    <a:cxn ang="0">
                      <a:pos x="46" y="6"/>
                    </a:cxn>
                    <a:cxn ang="0">
                      <a:pos x="53" y="8"/>
                    </a:cxn>
                    <a:cxn ang="0">
                      <a:pos x="54" y="8"/>
                    </a:cxn>
                    <a:cxn ang="0">
                      <a:pos x="52" y="11"/>
                    </a:cxn>
                    <a:cxn ang="0">
                      <a:pos x="51" y="16"/>
                    </a:cxn>
                    <a:cxn ang="0">
                      <a:pos x="54" y="22"/>
                    </a:cxn>
                    <a:cxn ang="0">
                      <a:pos x="59" y="30"/>
                    </a:cxn>
                    <a:cxn ang="0">
                      <a:pos x="59" y="32"/>
                    </a:cxn>
                  </a:cxnLst>
                  <a:rect l="0" t="0" r="r" b="b"/>
                  <a:pathLst>
                    <a:path w="61" h="44">
                      <a:moveTo>
                        <a:pt x="59" y="32"/>
                      </a:moveTo>
                      <a:cubicBezTo>
                        <a:pt x="58" y="32"/>
                        <a:pt x="56" y="31"/>
                        <a:pt x="55" y="31"/>
                      </a:cubicBezTo>
                      <a:cubicBezTo>
                        <a:pt x="52" y="31"/>
                        <a:pt x="53" y="31"/>
                        <a:pt x="52" y="33"/>
                      </a:cubicBezTo>
                      <a:cubicBezTo>
                        <a:pt x="51" y="37"/>
                        <a:pt x="51" y="40"/>
                        <a:pt x="50" y="43"/>
                      </a:cubicBezTo>
                      <a:cubicBezTo>
                        <a:pt x="50" y="43"/>
                        <a:pt x="50" y="44"/>
                        <a:pt x="50" y="44"/>
                      </a:cubicBezTo>
                      <a:cubicBezTo>
                        <a:pt x="50" y="44"/>
                        <a:pt x="49" y="44"/>
                        <a:pt x="49" y="44"/>
                      </a:cubicBezTo>
                      <a:cubicBezTo>
                        <a:pt x="46" y="43"/>
                        <a:pt x="42" y="42"/>
                        <a:pt x="39" y="38"/>
                      </a:cubicBezTo>
                      <a:cubicBezTo>
                        <a:pt x="37" y="34"/>
                        <a:pt x="35" y="32"/>
                        <a:pt x="30" y="30"/>
                      </a:cubicBezTo>
                      <a:cubicBezTo>
                        <a:pt x="26" y="28"/>
                        <a:pt x="21" y="26"/>
                        <a:pt x="17" y="23"/>
                      </a:cubicBezTo>
                      <a:cubicBezTo>
                        <a:pt x="14" y="20"/>
                        <a:pt x="10" y="17"/>
                        <a:pt x="6" y="14"/>
                      </a:cubicBezTo>
                      <a:cubicBezTo>
                        <a:pt x="4" y="13"/>
                        <a:pt x="2" y="12"/>
                        <a:pt x="0" y="11"/>
                      </a:cubicBezTo>
                      <a:cubicBezTo>
                        <a:pt x="2" y="9"/>
                        <a:pt x="4" y="8"/>
                        <a:pt x="5" y="7"/>
                      </a:cubicBezTo>
                      <a:cubicBezTo>
                        <a:pt x="10" y="3"/>
                        <a:pt x="15" y="3"/>
                        <a:pt x="20" y="0"/>
                      </a:cubicBezTo>
                      <a:cubicBezTo>
                        <a:pt x="20" y="0"/>
                        <a:pt x="20" y="0"/>
                        <a:pt x="20" y="0"/>
                      </a:cubicBezTo>
                      <a:cubicBezTo>
                        <a:pt x="22" y="2"/>
                        <a:pt x="24" y="1"/>
                        <a:pt x="26" y="2"/>
                      </a:cubicBezTo>
                      <a:cubicBezTo>
                        <a:pt x="28" y="2"/>
                        <a:pt x="29" y="3"/>
                        <a:pt x="32" y="3"/>
                      </a:cubicBezTo>
                      <a:cubicBezTo>
                        <a:pt x="34" y="3"/>
                        <a:pt x="37" y="4"/>
                        <a:pt x="39" y="4"/>
                      </a:cubicBezTo>
                      <a:cubicBezTo>
                        <a:pt x="41" y="5"/>
                        <a:pt x="44" y="5"/>
                        <a:pt x="46" y="6"/>
                      </a:cubicBezTo>
                      <a:cubicBezTo>
                        <a:pt x="48" y="7"/>
                        <a:pt x="50" y="8"/>
                        <a:pt x="53" y="8"/>
                      </a:cubicBezTo>
                      <a:cubicBezTo>
                        <a:pt x="53" y="8"/>
                        <a:pt x="53" y="8"/>
                        <a:pt x="54" y="8"/>
                      </a:cubicBezTo>
                      <a:cubicBezTo>
                        <a:pt x="53" y="9"/>
                        <a:pt x="53" y="10"/>
                        <a:pt x="52" y="11"/>
                      </a:cubicBezTo>
                      <a:cubicBezTo>
                        <a:pt x="52" y="12"/>
                        <a:pt x="51" y="15"/>
                        <a:pt x="51" y="16"/>
                      </a:cubicBezTo>
                      <a:cubicBezTo>
                        <a:pt x="51" y="20"/>
                        <a:pt x="54" y="19"/>
                        <a:pt x="54" y="22"/>
                      </a:cubicBezTo>
                      <a:cubicBezTo>
                        <a:pt x="61" y="21"/>
                        <a:pt x="59" y="27"/>
                        <a:pt x="59" y="30"/>
                      </a:cubicBezTo>
                      <a:cubicBezTo>
                        <a:pt x="59" y="31"/>
                        <a:pt x="59" y="31"/>
                        <a:pt x="59" y="3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7" name="Freeform 319"/>
                <p:cNvSpPr/>
                <p:nvPr/>
              </p:nvSpPr>
              <p:spPr bwMode="auto">
                <a:xfrm>
                  <a:off x="1958972" y="1768474"/>
                  <a:ext cx="357187" cy="485775"/>
                </a:xfrm>
                <a:custGeom>
                  <a:avLst/>
                  <a:gdLst/>
                  <a:ahLst/>
                  <a:cxnLst>
                    <a:cxn ang="0">
                      <a:pos x="129" y="97"/>
                    </a:cxn>
                    <a:cxn ang="0">
                      <a:pos x="124" y="105"/>
                    </a:cxn>
                    <a:cxn ang="0">
                      <a:pos x="111" y="111"/>
                    </a:cxn>
                    <a:cxn ang="0">
                      <a:pos x="98" y="121"/>
                    </a:cxn>
                    <a:cxn ang="0">
                      <a:pos x="108" y="145"/>
                    </a:cxn>
                    <a:cxn ang="0">
                      <a:pos x="103" y="169"/>
                    </a:cxn>
                    <a:cxn ang="0">
                      <a:pos x="94" y="174"/>
                    </a:cxn>
                    <a:cxn ang="0">
                      <a:pos x="58" y="185"/>
                    </a:cxn>
                    <a:cxn ang="0">
                      <a:pos x="48" y="174"/>
                    </a:cxn>
                    <a:cxn ang="0">
                      <a:pos x="26" y="178"/>
                    </a:cxn>
                    <a:cxn ang="0">
                      <a:pos x="25" y="172"/>
                    </a:cxn>
                    <a:cxn ang="0">
                      <a:pos x="35" y="152"/>
                    </a:cxn>
                    <a:cxn ang="0">
                      <a:pos x="27" y="144"/>
                    </a:cxn>
                    <a:cxn ang="0">
                      <a:pos x="11" y="138"/>
                    </a:cxn>
                    <a:cxn ang="0">
                      <a:pos x="8" y="121"/>
                    </a:cxn>
                    <a:cxn ang="0">
                      <a:pos x="3" y="111"/>
                    </a:cxn>
                    <a:cxn ang="0">
                      <a:pos x="1" y="100"/>
                    </a:cxn>
                    <a:cxn ang="0">
                      <a:pos x="6" y="91"/>
                    </a:cxn>
                    <a:cxn ang="0">
                      <a:pos x="16" y="72"/>
                    </a:cxn>
                    <a:cxn ang="0">
                      <a:pos x="17" y="57"/>
                    </a:cxn>
                    <a:cxn ang="0">
                      <a:pos x="22" y="43"/>
                    </a:cxn>
                    <a:cxn ang="0">
                      <a:pos x="25" y="35"/>
                    </a:cxn>
                    <a:cxn ang="0">
                      <a:pos x="43" y="1"/>
                    </a:cxn>
                    <a:cxn ang="0">
                      <a:pos x="48" y="4"/>
                    </a:cxn>
                    <a:cxn ang="0">
                      <a:pos x="61" y="6"/>
                    </a:cxn>
                    <a:cxn ang="0">
                      <a:pos x="75" y="18"/>
                    </a:cxn>
                    <a:cxn ang="0">
                      <a:pos x="116" y="26"/>
                    </a:cxn>
                    <a:cxn ang="0">
                      <a:pos x="125" y="26"/>
                    </a:cxn>
                    <a:cxn ang="0">
                      <a:pos x="125" y="39"/>
                    </a:cxn>
                    <a:cxn ang="0">
                      <a:pos x="130" y="54"/>
                    </a:cxn>
                    <a:cxn ang="0">
                      <a:pos x="134" y="70"/>
                    </a:cxn>
                    <a:cxn ang="0">
                      <a:pos x="134" y="90"/>
                    </a:cxn>
                  </a:cxnLst>
                  <a:rect l="0" t="0" r="r" b="b"/>
                  <a:pathLst>
                    <a:path w="136" h="185">
                      <a:moveTo>
                        <a:pt x="134" y="90"/>
                      </a:moveTo>
                      <a:cubicBezTo>
                        <a:pt x="132" y="93"/>
                        <a:pt x="130" y="95"/>
                        <a:pt x="129" y="97"/>
                      </a:cubicBezTo>
                      <a:cubicBezTo>
                        <a:pt x="129" y="97"/>
                        <a:pt x="129" y="97"/>
                        <a:pt x="129" y="97"/>
                      </a:cubicBezTo>
                      <a:cubicBezTo>
                        <a:pt x="127" y="100"/>
                        <a:pt x="126" y="102"/>
                        <a:pt x="124" y="105"/>
                      </a:cubicBezTo>
                      <a:cubicBezTo>
                        <a:pt x="122" y="108"/>
                        <a:pt x="122" y="108"/>
                        <a:pt x="119" y="109"/>
                      </a:cubicBezTo>
                      <a:cubicBezTo>
                        <a:pt x="116" y="110"/>
                        <a:pt x="114" y="109"/>
                        <a:pt x="111" y="111"/>
                      </a:cubicBezTo>
                      <a:cubicBezTo>
                        <a:pt x="109" y="112"/>
                        <a:pt x="106" y="114"/>
                        <a:pt x="104" y="115"/>
                      </a:cubicBezTo>
                      <a:cubicBezTo>
                        <a:pt x="101" y="117"/>
                        <a:pt x="99" y="118"/>
                        <a:pt x="98" y="121"/>
                      </a:cubicBezTo>
                      <a:cubicBezTo>
                        <a:pt x="98" y="126"/>
                        <a:pt x="99" y="130"/>
                        <a:pt x="102" y="134"/>
                      </a:cubicBezTo>
                      <a:cubicBezTo>
                        <a:pt x="105" y="137"/>
                        <a:pt x="108" y="141"/>
                        <a:pt x="108" y="145"/>
                      </a:cubicBezTo>
                      <a:cubicBezTo>
                        <a:pt x="108" y="145"/>
                        <a:pt x="108" y="145"/>
                        <a:pt x="108" y="146"/>
                      </a:cubicBezTo>
                      <a:cubicBezTo>
                        <a:pt x="108" y="154"/>
                        <a:pt x="106" y="161"/>
                        <a:pt x="103" y="169"/>
                      </a:cubicBezTo>
                      <a:cubicBezTo>
                        <a:pt x="102" y="172"/>
                        <a:pt x="102" y="174"/>
                        <a:pt x="99" y="175"/>
                      </a:cubicBezTo>
                      <a:cubicBezTo>
                        <a:pt x="97" y="175"/>
                        <a:pt x="95" y="174"/>
                        <a:pt x="94" y="174"/>
                      </a:cubicBezTo>
                      <a:cubicBezTo>
                        <a:pt x="89" y="174"/>
                        <a:pt x="85" y="175"/>
                        <a:pt x="81" y="176"/>
                      </a:cubicBezTo>
                      <a:cubicBezTo>
                        <a:pt x="73" y="179"/>
                        <a:pt x="66" y="182"/>
                        <a:pt x="58" y="185"/>
                      </a:cubicBezTo>
                      <a:cubicBezTo>
                        <a:pt x="56" y="183"/>
                        <a:pt x="55" y="181"/>
                        <a:pt x="54" y="178"/>
                      </a:cubicBezTo>
                      <a:cubicBezTo>
                        <a:pt x="53" y="175"/>
                        <a:pt x="52" y="173"/>
                        <a:pt x="48" y="174"/>
                      </a:cubicBezTo>
                      <a:cubicBezTo>
                        <a:pt x="46" y="175"/>
                        <a:pt x="43" y="177"/>
                        <a:pt x="40" y="177"/>
                      </a:cubicBezTo>
                      <a:cubicBezTo>
                        <a:pt x="36" y="178"/>
                        <a:pt x="31" y="179"/>
                        <a:pt x="26" y="178"/>
                      </a:cubicBezTo>
                      <a:cubicBezTo>
                        <a:pt x="27" y="178"/>
                        <a:pt x="27" y="178"/>
                        <a:pt x="27" y="178"/>
                      </a:cubicBezTo>
                      <a:cubicBezTo>
                        <a:pt x="28" y="175"/>
                        <a:pt x="24" y="174"/>
                        <a:pt x="25" y="172"/>
                      </a:cubicBezTo>
                      <a:cubicBezTo>
                        <a:pt x="27" y="169"/>
                        <a:pt x="29" y="167"/>
                        <a:pt x="29" y="164"/>
                      </a:cubicBezTo>
                      <a:cubicBezTo>
                        <a:pt x="30" y="159"/>
                        <a:pt x="35" y="157"/>
                        <a:pt x="35" y="152"/>
                      </a:cubicBezTo>
                      <a:cubicBezTo>
                        <a:pt x="37" y="152"/>
                        <a:pt x="35" y="148"/>
                        <a:pt x="34" y="146"/>
                      </a:cubicBezTo>
                      <a:cubicBezTo>
                        <a:pt x="29" y="145"/>
                        <a:pt x="29" y="145"/>
                        <a:pt x="27" y="144"/>
                      </a:cubicBezTo>
                      <a:cubicBezTo>
                        <a:pt x="25" y="143"/>
                        <a:pt x="24" y="143"/>
                        <a:pt x="22" y="142"/>
                      </a:cubicBezTo>
                      <a:cubicBezTo>
                        <a:pt x="18" y="141"/>
                        <a:pt x="15" y="139"/>
                        <a:pt x="11" y="138"/>
                      </a:cubicBezTo>
                      <a:cubicBezTo>
                        <a:pt x="11" y="136"/>
                        <a:pt x="11" y="133"/>
                        <a:pt x="11" y="131"/>
                      </a:cubicBezTo>
                      <a:cubicBezTo>
                        <a:pt x="12" y="127"/>
                        <a:pt x="9" y="124"/>
                        <a:pt x="8" y="121"/>
                      </a:cubicBezTo>
                      <a:cubicBezTo>
                        <a:pt x="8" y="120"/>
                        <a:pt x="8" y="120"/>
                        <a:pt x="8" y="119"/>
                      </a:cubicBezTo>
                      <a:cubicBezTo>
                        <a:pt x="8" y="116"/>
                        <a:pt x="10" y="110"/>
                        <a:pt x="3" y="111"/>
                      </a:cubicBezTo>
                      <a:cubicBezTo>
                        <a:pt x="3" y="108"/>
                        <a:pt x="0" y="109"/>
                        <a:pt x="0" y="105"/>
                      </a:cubicBezTo>
                      <a:cubicBezTo>
                        <a:pt x="0" y="104"/>
                        <a:pt x="1" y="101"/>
                        <a:pt x="1" y="100"/>
                      </a:cubicBezTo>
                      <a:cubicBezTo>
                        <a:pt x="2" y="99"/>
                        <a:pt x="2" y="98"/>
                        <a:pt x="3" y="97"/>
                      </a:cubicBezTo>
                      <a:cubicBezTo>
                        <a:pt x="4" y="95"/>
                        <a:pt x="5" y="93"/>
                        <a:pt x="6" y="91"/>
                      </a:cubicBezTo>
                      <a:cubicBezTo>
                        <a:pt x="8" y="88"/>
                        <a:pt x="9" y="85"/>
                        <a:pt x="10" y="82"/>
                      </a:cubicBezTo>
                      <a:cubicBezTo>
                        <a:pt x="11" y="77"/>
                        <a:pt x="13" y="75"/>
                        <a:pt x="16" y="72"/>
                      </a:cubicBezTo>
                      <a:cubicBezTo>
                        <a:pt x="19" y="69"/>
                        <a:pt x="19" y="66"/>
                        <a:pt x="18" y="62"/>
                      </a:cubicBezTo>
                      <a:cubicBezTo>
                        <a:pt x="17" y="61"/>
                        <a:pt x="16" y="60"/>
                        <a:pt x="17" y="57"/>
                      </a:cubicBezTo>
                      <a:cubicBezTo>
                        <a:pt x="17" y="56"/>
                        <a:pt x="19" y="55"/>
                        <a:pt x="20" y="54"/>
                      </a:cubicBezTo>
                      <a:cubicBezTo>
                        <a:pt x="22" y="50"/>
                        <a:pt x="22" y="47"/>
                        <a:pt x="22" y="43"/>
                      </a:cubicBezTo>
                      <a:cubicBezTo>
                        <a:pt x="22" y="40"/>
                        <a:pt x="22" y="38"/>
                        <a:pt x="21" y="36"/>
                      </a:cubicBezTo>
                      <a:cubicBezTo>
                        <a:pt x="23" y="36"/>
                        <a:pt x="24" y="35"/>
                        <a:pt x="25" y="35"/>
                      </a:cubicBezTo>
                      <a:cubicBezTo>
                        <a:pt x="30" y="33"/>
                        <a:pt x="36" y="31"/>
                        <a:pt x="41" y="30"/>
                      </a:cubicBezTo>
                      <a:cubicBezTo>
                        <a:pt x="53" y="27"/>
                        <a:pt x="45" y="9"/>
                        <a:pt x="43" y="1"/>
                      </a:cubicBezTo>
                      <a:cubicBezTo>
                        <a:pt x="43" y="1"/>
                        <a:pt x="43" y="0"/>
                        <a:pt x="43" y="0"/>
                      </a:cubicBezTo>
                      <a:cubicBezTo>
                        <a:pt x="45" y="1"/>
                        <a:pt x="46" y="3"/>
                        <a:pt x="48" y="4"/>
                      </a:cubicBezTo>
                      <a:cubicBezTo>
                        <a:pt x="51" y="5"/>
                        <a:pt x="54" y="4"/>
                        <a:pt x="57" y="5"/>
                      </a:cubicBezTo>
                      <a:cubicBezTo>
                        <a:pt x="58" y="5"/>
                        <a:pt x="59" y="6"/>
                        <a:pt x="61" y="6"/>
                      </a:cubicBezTo>
                      <a:cubicBezTo>
                        <a:pt x="61" y="7"/>
                        <a:pt x="61" y="7"/>
                        <a:pt x="61" y="7"/>
                      </a:cubicBezTo>
                      <a:cubicBezTo>
                        <a:pt x="64" y="11"/>
                        <a:pt x="70" y="15"/>
                        <a:pt x="75" y="18"/>
                      </a:cubicBezTo>
                      <a:cubicBezTo>
                        <a:pt x="86" y="23"/>
                        <a:pt x="97" y="18"/>
                        <a:pt x="108" y="21"/>
                      </a:cubicBezTo>
                      <a:cubicBezTo>
                        <a:pt x="111" y="22"/>
                        <a:pt x="113" y="26"/>
                        <a:pt x="116" y="26"/>
                      </a:cubicBezTo>
                      <a:cubicBezTo>
                        <a:pt x="118" y="27"/>
                        <a:pt x="121" y="27"/>
                        <a:pt x="123" y="26"/>
                      </a:cubicBezTo>
                      <a:cubicBezTo>
                        <a:pt x="124" y="26"/>
                        <a:pt x="125" y="26"/>
                        <a:pt x="125" y="26"/>
                      </a:cubicBezTo>
                      <a:cubicBezTo>
                        <a:pt x="125" y="28"/>
                        <a:pt x="125" y="29"/>
                        <a:pt x="125" y="31"/>
                      </a:cubicBezTo>
                      <a:cubicBezTo>
                        <a:pt x="125" y="33"/>
                        <a:pt x="125" y="36"/>
                        <a:pt x="125" y="39"/>
                      </a:cubicBezTo>
                      <a:cubicBezTo>
                        <a:pt x="125" y="41"/>
                        <a:pt x="127" y="44"/>
                        <a:pt x="128" y="47"/>
                      </a:cubicBezTo>
                      <a:cubicBezTo>
                        <a:pt x="129" y="49"/>
                        <a:pt x="129" y="52"/>
                        <a:pt x="130" y="54"/>
                      </a:cubicBezTo>
                      <a:cubicBezTo>
                        <a:pt x="130" y="57"/>
                        <a:pt x="132" y="60"/>
                        <a:pt x="133" y="62"/>
                      </a:cubicBezTo>
                      <a:cubicBezTo>
                        <a:pt x="134" y="65"/>
                        <a:pt x="133" y="67"/>
                        <a:pt x="134" y="70"/>
                      </a:cubicBezTo>
                      <a:cubicBezTo>
                        <a:pt x="134" y="72"/>
                        <a:pt x="135" y="74"/>
                        <a:pt x="135" y="77"/>
                      </a:cubicBezTo>
                      <a:cubicBezTo>
                        <a:pt x="135" y="82"/>
                        <a:pt x="136" y="86"/>
                        <a:pt x="134"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8" name="Freeform 320"/>
                <p:cNvSpPr/>
                <p:nvPr/>
              </p:nvSpPr>
              <p:spPr bwMode="auto">
                <a:xfrm>
                  <a:off x="2270121" y="2274887"/>
                  <a:ext cx="98425" cy="82550"/>
                </a:xfrm>
                <a:custGeom>
                  <a:avLst/>
                  <a:gdLst/>
                  <a:ahLst/>
                  <a:cxnLst>
                    <a:cxn ang="0">
                      <a:pos x="30" y="13"/>
                    </a:cxn>
                    <a:cxn ang="0">
                      <a:pos x="31" y="19"/>
                    </a:cxn>
                    <a:cxn ang="0">
                      <a:pos x="25" y="23"/>
                    </a:cxn>
                    <a:cxn ang="0">
                      <a:pos x="13" y="27"/>
                    </a:cxn>
                    <a:cxn ang="0">
                      <a:pos x="7" y="31"/>
                    </a:cxn>
                    <a:cxn ang="0">
                      <a:pos x="4" y="29"/>
                    </a:cxn>
                    <a:cxn ang="0">
                      <a:pos x="1" y="28"/>
                    </a:cxn>
                    <a:cxn ang="0">
                      <a:pos x="2" y="20"/>
                    </a:cxn>
                    <a:cxn ang="0">
                      <a:pos x="0" y="9"/>
                    </a:cxn>
                    <a:cxn ang="0">
                      <a:pos x="12" y="10"/>
                    </a:cxn>
                    <a:cxn ang="0">
                      <a:pos x="27" y="5"/>
                    </a:cxn>
                    <a:cxn ang="0">
                      <a:pos x="33" y="0"/>
                    </a:cxn>
                    <a:cxn ang="0">
                      <a:pos x="33" y="1"/>
                    </a:cxn>
                    <a:cxn ang="0">
                      <a:pos x="37" y="6"/>
                    </a:cxn>
                    <a:cxn ang="0">
                      <a:pos x="30" y="13"/>
                    </a:cxn>
                  </a:cxnLst>
                  <a:rect l="0" t="0" r="r" b="b"/>
                  <a:pathLst>
                    <a:path w="37" h="31">
                      <a:moveTo>
                        <a:pt x="30" y="13"/>
                      </a:moveTo>
                      <a:cubicBezTo>
                        <a:pt x="31" y="14"/>
                        <a:pt x="32" y="18"/>
                        <a:pt x="31" y="19"/>
                      </a:cubicBezTo>
                      <a:cubicBezTo>
                        <a:pt x="30" y="22"/>
                        <a:pt x="27" y="22"/>
                        <a:pt x="25" y="23"/>
                      </a:cubicBezTo>
                      <a:cubicBezTo>
                        <a:pt x="21" y="25"/>
                        <a:pt x="17" y="24"/>
                        <a:pt x="13" y="27"/>
                      </a:cubicBezTo>
                      <a:cubicBezTo>
                        <a:pt x="12" y="28"/>
                        <a:pt x="9" y="30"/>
                        <a:pt x="7" y="31"/>
                      </a:cubicBezTo>
                      <a:cubicBezTo>
                        <a:pt x="6" y="30"/>
                        <a:pt x="5" y="29"/>
                        <a:pt x="4" y="29"/>
                      </a:cubicBezTo>
                      <a:cubicBezTo>
                        <a:pt x="3" y="29"/>
                        <a:pt x="2" y="28"/>
                        <a:pt x="1" y="28"/>
                      </a:cubicBezTo>
                      <a:cubicBezTo>
                        <a:pt x="1" y="26"/>
                        <a:pt x="2" y="23"/>
                        <a:pt x="2" y="20"/>
                      </a:cubicBezTo>
                      <a:cubicBezTo>
                        <a:pt x="2" y="16"/>
                        <a:pt x="0" y="13"/>
                        <a:pt x="0" y="9"/>
                      </a:cubicBezTo>
                      <a:cubicBezTo>
                        <a:pt x="4" y="10"/>
                        <a:pt x="8" y="10"/>
                        <a:pt x="12" y="10"/>
                      </a:cubicBezTo>
                      <a:cubicBezTo>
                        <a:pt x="17" y="10"/>
                        <a:pt x="23" y="7"/>
                        <a:pt x="27" y="5"/>
                      </a:cubicBezTo>
                      <a:cubicBezTo>
                        <a:pt x="29" y="4"/>
                        <a:pt x="31" y="2"/>
                        <a:pt x="33" y="0"/>
                      </a:cubicBezTo>
                      <a:cubicBezTo>
                        <a:pt x="33" y="0"/>
                        <a:pt x="33" y="1"/>
                        <a:pt x="33" y="1"/>
                      </a:cubicBezTo>
                      <a:cubicBezTo>
                        <a:pt x="34" y="3"/>
                        <a:pt x="36" y="4"/>
                        <a:pt x="37" y="6"/>
                      </a:cubicBezTo>
                      <a:cubicBezTo>
                        <a:pt x="34" y="8"/>
                        <a:pt x="29" y="10"/>
                        <a:pt x="30" y="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9" name="Freeform 321"/>
                <p:cNvSpPr/>
                <p:nvPr/>
              </p:nvSpPr>
              <p:spPr bwMode="auto">
                <a:xfrm>
                  <a:off x="2289171" y="2290762"/>
                  <a:ext cx="195262" cy="215900"/>
                </a:xfrm>
                <a:custGeom>
                  <a:avLst/>
                  <a:gdLst/>
                  <a:ahLst/>
                  <a:cxnLst>
                    <a:cxn ang="0">
                      <a:pos x="74" y="36"/>
                    </a:cxn>
                    <a:cxn ang="0">
                      <a:pos x="71" y="35"/>
                    </a:cxn>
                    <a:cxn ang="0">
                      <a:pos x="57" y="33"/>
                    </a:cxn>
                    <a:cxn ang="0">
                      <a:pos x="42" y="33"/>
                    </a:cxn>
                    <a:cxn ang="0">
                      <a:pos x="35" y="33"/>
                    </a:cxn>
                    <a:cxn ang="0">
                      <a:pos x="27" y="32"/>
                    </a:cxn>
                    <a:cxn ang="0">
                      <a:pos x="27" y="35"/>
                    </a:cxn>
                    <a:cxn ang="0">
                      <a:pos x="25" y="38"/>
                    </a:cxn>
                    <a:cxn ang="0">
                      <a:pos x="27" y="45"/>
                    </a:cxn>
                    <a:cxn ang="0">
                      <a:pos x="38" y="58"/>
                    </a:cxn>
                    <a:cxn ang="0">
                      <a:pos x="43" y="63"/>
                    </a:cxn>
                    <a:cxn ang="0">
                      <a:pos x="50" y="69"/>
                    </a:cxn>
                    <a:cxn ang="0">
                      <a:pos x="54" y="75"/>
                    </a:cxn>
                    <a:cxn ang="0">
                      <a:pos x="56" y="77"/>
                    </a:cxn>
                    <a:cxn ang="0">
                      <a:pos x="52" y="82"/>
                    </a:cxn>
                    <a:cxn ang="0">
                      <a:pos x="46" y="77"/>
                    </a:cxn>
                    <a:cxn ang="0">
                      <a:pos x="21" y="52"/>
                    </a:cxn>
                    <a:cxn ang="0">
                      <a:pos x="9" y="35"/>
                    </a:cxn>
                    <a:cxn ang="0">
                      <a:pos x="0" y="25"/>
                    </a:cxn>
                    <a:cxn ang="0">
                      <a:pos x="6" y="21"/>
                    </a:cxn>
                    <a:cxn ang="0">
                      <a:pos x="18" y="17"/>
                    </a:cxn>
                    <a:cxn ang="0">
                      <a:pos x="24" y="13"/>
                    </a:cxn>
                    <a:cxn ang="0">
                      <a:pos x="23" y="7"/>
                    </a:cxn>
                    <a:cxn ang="0">
                      <a:pos x="30" y="0"/>
                    </a:cxn>
                    <a:cxn ang="0">
                      <a:pos x="33" y="2"/>
                    </a:cxn>
                    <a:cxn ang="0">
                      <a:pos x="50" y="15"/>
                    </a:cxn>
                    <a:cxn ang="0">
                      <a:pos x="65" y="18"/>
                    </a:cxn>
                    <a:cxn ang="0">
                      <a:pos x="73" y="14"/>
                    </a:cxn>
                    <a:cxn ang="0">
                      <a:pos x="73" y="21"/>
                    </a:cxn>
                    <a:cxn ang="0">
                      <a:pos x="73" y="35"/>
                    </a:cxn>
                    <a:cxn ang="0">
                      <a:pos x="74" y="36"/>
                    </a:cxn>
                  </a:cxnLst>
                  <a:rect l="0" t="0" r="r" b="b"/>
                  <a:pathLst>
                    <a:path w="74" h="82">
                      <a:moveTo>
                        <a:pt x="74" y="36"/>
                      </a:moveTo>
                      <a:cubicBezTo>
                        <a:pt x="73" y="35"/>
                        <a:pt x="72" y="35"/>
                        <a:pt x="71" y="35"/>
                      </a:cubicBezTo>
                      <a:cubicBezTo>
                        <a:pt x="66" y="35"/>
                        <a:pt x="61" y="33"/>
                        <a:pt x="57" y="33"/>
                      </a:cubicBezTo>
                      <a:cubicBezTo>
                        <a:pt x="52" y="33"/>
                        <a:pt x="47" y="33"/>
                        <a:pt x="42" y="33"/>
                      </a:cubicBezTo>
                      <a:cubicBezTo>
                        <a:pt x="40" y="33"/>
                        <a:pt x="37" y="33"/>
                        <a:pt x="35" y="33"/>
                      </a:cubicBezTo>
                      <a:cubicBezTo>
                        <a:pt x="32" y="33"/>
                        <a:pt x="29" y="31"/>
                        <a:pt x="27" y="32"/>
                      </a:cubicBezTo>
                      <a:cubicBezTo>
                        <a:pt x="27" y="33"/>
                        <a:pt x="27" y="34"/>
                        <a:pt x="27" y="35"/>
                      </a:cubicBezTo>
                      <a:cubicBezTo>
                        <a:pt x="26" y="37"/>
                        <a:pt x="26" y="37"/>
                        <a:pt x="25" y="38"/>
                      </a:cubicBezTo>
                      <a:cubicBezTo>
                        <a:pt x="22" y="41"/>
                        <a:pt x="24" y="43"/>
                        <a:pt x="27" y="45"/>
                      </a:cubicBezTo>
                      <a:cubicBezTo>
                        <a:pt x="31" y="50"/>
                        <a:pt x="32" y="55"/>
                        <a:pt x="38" y="58"/>
                      </a:cubicBezTo>
                      <a:cubicBezTo>
                        <a:pt x="40" y="60"/>
                        <a:pt x="41" y="61"/>
                        <a:pt x="43" y="63"/>
                      </a:cubicBezTo>
                      <a:cubicBezTo>
                        <a:pt x="45" y="66"/>
                        <a:pt x="48" y="67"/>
                        <a:pt x="50" y="69"/>
                      </a:cubicBezTo>
                      <a:cubicBezTo>
                        <a:pt x="52" y="72"/>
                        <a:pt x="51" y="74"/>
                        <a:pt x="54" y="75"/>
                      </a:cubicBezTo>
                      <a:cubicBezTo>
                        <a:pt x="54" y="75"/>
                        <a:pt x="55" y="76"/>
                        <a:pt x="56" y="77"/>
                      </a:cubicBezTo>
                      <a:cubicBezTo>
                        <a:pt x="55" y="79"/>
                        <a:pt x="54" y="81"/>
                        <a:pt x="52" y="82"/>
                      </a:cubicBezTo>
                      <a:cubicBezTo>
                        <a:pt x="50" y="81"/>
                        <a:pt x="48" y="79"/>
                        <a:pt x="46" y="77"/>
                      </a:cubicBezTo>
                      <a:cubicBezTo>
                        <a:pt x="36" y="71"/>
                        <a:pt x="28" y="60"/>
                        <a:pt x="21" y="52"/>
                      </a:cubicBezTo>
                      <a:cubicBezTo>
                        <a:pt x="16" y="47"/>
                        <a:pt x="13" y="41"/>
                        <a:pt x="9" y="35"/>
                      </a:cubicBezTo>
                      <a:cubicBezTo>
                        <a:pt x="7" y="32"/>
                        <a:pt x="4" y="28"/>
                        <a:pt x="0" y="25"/>
                      </a:cubicBezTo>
                      <a:cubicBezTo>
                        <a:pt x="2" y="24"/>
                        <a:pt x="5" y="22"/>
                        <a:pt x="6" y="21"/>
                      </a:cubicBezTo>
                      <a:cubicBezTo>
                        <a:pt x="10" y="18"/>
                        <a:pt x="14" y="19"/>
                        <a:pt x="18" y="17"/>
                      </a:cubicBezTo>
                      <a:cubicBezTo>
                        <a:pt x="20" y="16"/>
                        <a:pt x="23" y="16"/>
                        <a:pt x="24" y="13"/>
                      </a:cubicBezTo>
                      <a:cubicBezTo>
                        <a:pt x="25" y="12"/>
                        <a:pt x="24" y="8"/>
                        <a:pt x="23" y="7"/>
                      </a:cubicBezTo>
                      <a:cubicBezTo>
                        <a:pt x="22" y="4"/>
                        <a:pt x="27" y="2"/>
                        <a:pt x="30" y="0"/>
                      </a:cubicBezTo>
                      <a:cubicBezTo>
                        <a:pt x="31" y="0"/>
                        <a:pt x="32" y="1"/>
                        <a:pt x="33" y="2"/>
                      </a:cubicBezTo>
                      <a:cubicBezTo>
                        <a:pt x="37" y="7"/>
                        <a:pt x="43" y="13"/>
                        <a:pt x="50" y="15"/>
                      </a:cubicBezTo>
                      <a:cubicBezTo>
                        <a:pt x="54" y="17"/>
                        <a:pt x="60" y="18"/>
                        <a:pt x="65" y="18"/>
                      </a:cubicBezTo>
                      <a:cubicBezTo>
                        <a:pt x="68" y="17"/>
                        <a:pt x="70" y="16"/>
                        <a:pt x="73" y="14"/>
                      </a:cubicBezTo>
                      <a:cubicBezTo>
                        <a:pt x="72" y="16"/>
                        <a:pt x="73" y="19"/>
                        <a:pt x="73" y="21"/>
                      </a:cubicBezTo>
                      <a:cubicBezTo>
                        <a:pt x="73" y="26"/>
                        <a:pt x="72" y="30"/>
                        <a:pt x="73" y="35"/>
                      </a:cubicBezTo>
                      <a:cubicBezTo>
                        <a:pt x="73" y="35"/>
                        <a:pt x="73" y="36"/>
                        <a:pt x="74"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0" name="Freeform 322"/>
                <p:cNvSpPr/>
                <p:nvPr/>
              </p:nvSpPr>
              <p:spPr bwMode="auto">
                <a:xfrm>
                  <a:off x="2425696" y="2454274"/>
                  <a:ext cx="88900" cy="85725"/>
                </a:xfrm>
                <a:custGeom>
                  <a:avLst/>
                  <a:gdLst/>
                  <a:ahLst/>
                  <a:cxnLst>
                    <a:cxn ang="0">
                      <a:pos x="34" y="21"/>
                    </a:cxn>
                    <a:cxn ang="0">
                      <a:pos x="32" y="22"/>
                    </a:cxn>
                    <a:cxn ang="0">
                      <a:pos x="27" y="27"/>
                    </a:cxn>
                    <a:cxn ang="0">
                      <a:pos x="21" y="33"/>
                    </a:cxn>
                    <a:cxn ang="0">
                      <a:pos x="21" y="33"/>
                    </a:cxn>
                    <a:cxn ang="0">
                      <a:pos x="21" y="32"/>
                    </a:cxn>
                    <a:cxn ang="0">
                      <a:pos x="5" y="23"/>
                    </a:cxn>
                    <a:cxn ang="0">
                      <a:pos x="0" y="20"/>
                    </a:cxn>
                    <a:cxn ang="0">
                      <a:pos x="4" y="15"/>
                    </a:cxn>
                    <a:cxn ang="0">
                      <a:pos x="6" y="13"/>
                    </a:cxn>
                    <a:cxn ang="0">
                      <a:pos x="21" y="6"/>
                    </a:cxn>
                    <a:cxn ang="0">
                      <a:pos x="28" y="0"/>
                    </a:cxn>
                    <a:cxn ang="0">
                      <a:pos x="29" y="3"/>
                    </a:cxn>
                    <a:cxn ang="0">
                      <a:pos x="33" y="8"/>
                    </a:cxn>
                    <a:cxn ang="0">
                      <a:pos x="34" y="21"/>
                    </a:cxn>
                  </a:cxnLst>
                  <a:rect l="0" t="0" r="r" b="b"/>
                  <a:pathLst>
                    <a:path w="34" h="33">
                      <a:moveTo>
                        <a:pt x="34" y="21"/>
                      </a:moveTo>
                      <a:cubicBezTo>
                        <a:pt x="33" y="21"/>
                        <a:pt x="33" y="22"/>
                        <a:pt x="32" y="22"/>
                      </a:cubicBezTo>
                      <a:cubicBezTo>
                        <a:pt x="30" y="24"/>
                        <a:pt x="29" y="25"/>
                        <a:pt x="27" y="27"/>
                      </a:cubicBezTo>
                      <a:cubicBezTo>
                        <a:pt x="25" y="28"/>
                        <a:pt x="23" y="30"/>
                        <a:pt x="21" y="33"/>
                      </a:cubicBezTo>
                      <a:cubicBezTo>
                        <a:pt x="21" y="33"/>
                        <a:pt x="21" y="33"/>
                        <a:pt x="21" y="33"/>
                      </a:cubicBezTo>
                      <a:cubicBezTo>
                        <a:pt x="21" y="32"/>
                        <a:pt x="21" y="32"/>
                        <a:pt x="21" y="32"/>
                      </a:cubicBezTo>
                      <a:cubicBezTo>
                        <a:pt x="17" y="27"/>
                        <a:pt x="11" y="24"/>
                        <a:pt x="5" y="23"/>
                      </a:cubicBezTo>
                      <a:cubicBezTo>
                        <a:pt x="3" y="22"/>
                        <a:pt x="2" y="21"/>
                        <a:pt x="0" y="20"/>
                      </a:cubicBezTo>
                      <a:cubicBezTo>
                        <a:pt x="2" y="19"/>
                        <a:pt x="3" y="17"/>
                        <a:pt x="4" y="15"/>
                      </a:cubicBezTo>
                      <a:cubicBezTo>
                        <a:pt x="5" y="15"/>
                        <a:pt x="6" y="14"/>
                        <a:pt x="6" y="13"/>
                      </a:cubicBezTo>
                      <a:cubicBezTo>
                        <a:pt x="10" y="9"/>
                        <a:pt x="15" y="8"/>
                        <a:pt x="21" y="6"/>
                      </a:cubicBezTo>
                      <a:cubicBezTo>
                        <a:pt x="24" y="4"/>
                        <a:pt x="26" y="2"/>
                        <a:pt x="28" y="0"/>
                      </a:cubicBezTo>
                      <a:cubicBezTo>
                        <a:pt x="29" y="1"/>
                        <a:pt x="29" y="2"/>
                        <a:pt x="29" y="3"/>
                      </a:cubicBezTo>
                      <a:cubicBezTo>
                        <a:pt x="30" y="5"/>
                        <a:pt x="32" y="6"/>
                        <a:pt x="33" y="8"/>
                      </a:cubicBezTo>
                      <a:cubicBezTo>
                        <a:pt x="34" y="12"/>
                        <a:pt x="32" y="17"/>
                        <a:pt x="34"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1" name="Freeform 323"/>
                <p:cNvSpPr/>
                <p:nvPr/>
              </p:nvSpPr>
              <p:spPr bwMode="auto">
                <a:xfrm>
                  <a:off x="2613021" y="2433637"/>
                  <a:ext cx="238125" cy="149225"/>
                </a:xfrm>
                <a:custGeom>
                  <a:avLst/>
                  <a:gdLst/>
                  <a:ahLst/>
                  <a:cxnLst>
                    <a:cxn ang="0">
                      <a:pos x="91" y="10"/>
                    </a:cxn>
                    <a:cxn ang="0">
                      <a:pos x="90" y="11"/>
                    </a:cxn>
                    <a:cxn ang="0">
                      <a:pos x="82" y="20"/>
                    </a:cxn>
                    <a:cxn ang="0">
                      <a:pos x="75" y="27"/>
                    </a:cxn>
                    <a:cxn ang="0">
                      <a:pos x="77" y="36"/>
                    </a:cxn>
                    <a:cxn ang="0">
                      <a:pos x="78" y="39"/>
                    </a:cxn>
                    <a:cxn ang="0">
                      <a:pos x="78" y="39"/>
                    </a:cxn>
                    <a:cxn ang="0">
                      <a:pos x="72" y="41"/>
                    </a:cxn>
                    <a:cxn ang="0">
                      <a:pos x="63" y="44"/>
                    </a:cxn>
                    <a:cxn ang="0">
                      <a:pos x="63" y="44"/>
                    </a:cxn>
                    <a:cxn ang="0">
                      <a:pos x="56" y="48"/>
                    </a:cxn>
                    <a:cxn ang="0">
                      <a:pos x="46" y="53"/>
                    </a:cxn>
                    <a:cxn ang="0">
                      <a:pos x="32" y="53"/>
                    </a:cxn>
                    <a:cxn ang="0">
                      <a:pos x="20" y="54"/>
                    </a:cxn>
                    <a:cxn ang="0">
                      <a:pos x="15" y="57"/>
                    </a:cxn>
                    <a:cxn ang="0">
                      <a:pos x="10" y="49"/>
                    </a:cxn>
                    <a:cxn ang="0">
                      <a:pos x="0" y="36"/>
                    </a:cxn>
                    <a:cxn ang="0">
                      <a:pos x="0" y="35"/>
                    </a:cxn>
                    <a:cxn ang="0">
                      <a:pos x="6" y="24"/>
                    </a:cxn>
                    <a:cxn ang="0">
                      <a:pos x="4" y="9"/>
                    </a:cxn>
                    <a:cxn ang="0">
                      <a:pos x="6" y="9"/>
                    </a:cxn>
                    <a:cxn ang="0">
                      <a:pos x="19" y="9"/>
                    </a:cxn>
                    <a:cxn ang="0">
                      <a:pos x="46" y="10"/>
                    </a:cxn>
                    <a:cxn ang="0">
                      <a:pos x="59" y="3"/>
                    </a:cxn>
                    <a:cxn ang="0">
                      <a:pos x="72" y="1"/>
                    </a:cxn>
                    <a:cxn ang="0">
                      <a:pos x="85" y="8"/>
                    </a:cxn>
                    <a:cxn ang="0">
                      <a:pos x="91" y="10"/>
                    </a:cxn>
                  </a:cxnLst>
                  <a:rect l="0" t="0" r="r" b="b"/>
                  <a:pathLst>
                    <a:path w="91" h="57">
                      <a:moveTo>
                        <a:pt x="91" y="10"/>
                      </a:moveTo>
                      <a:cubicBezTo>
                        <a:pt x="91" y="10"/>
                        <a:pt x="90" y="11"/>
                        <a:pt x="90" y="11"/>
                      </a:cubicBezTo>
                      <a:cubicBezTo>
                        <a:pt x="88" y="15"/>
                        <a:pt x="85" y="17"/>
                        <a:pt x="82" y="20"/>
                      </a:cubicBezTo>
                      <a:cubicBezTo>
                        <a:pt x="79" y="21"/>
                        <a:pt x="76" y="23"/>
                        <a:pt x="75" y="27"/>
                      </a:cubicBezTo>
                      <a:cubicBezTo>
                        <a:pt x="75" y="30"/>
                        <a:pt x="76" y="33"/>
                        <a:pt x="77" y="36"/>
                      </a:cubicBezTo>
                      <a:cubicBezTo>
                        <a:pt x="77" y="37"/>
                        <a:pt x="77" y="38"/>
                        <a:pt x="78" y="39"/>
                      </a:cubicBezTo>
                      <a:cubicBezTo>
                        <a:pt x="78" y="39"/>
                        <a:pt x="78" y="39"/>
                        <a:pt x="78" y="39"/>
                      </a:cubicBezTo>
                      <a:cubicBezTo>
                        <a:pt x="75" y="40"/>
                        <a:pt x="73" y="39"/>
                        <a:pt x="72" y="41"/>
                      </a:cubicBezTo>
                      <a:cubicBezTo>
                        <a:pt x="70" y="43"/>
                        <a:pt x="66" y="42"/>
                        <a:pt x="63" y="44"/>
                      </a:cubicBezTo>
                      <a:cubicBezTo>
                        <a:pt x="63" y="44"/>
                        <a:pt x="63" y="44"/>
                        <a:pt x="63" y="44"/>
                      </a:cubicBezTo>
                      <a:cubicBezTo>
                        <a:pt x="61" y="45"/>
                        <a:pt x="57" y="47"/>
                        <a:pt x="56" y="48"/>
                      </a:cubicBezTo>
                      <a:cubicBezTo>
                        <a:pt x="52" y="51"/>
                        <a:pt x="51" y="54"/>
                        <a:pt x="46" y="53"/>
                      </a:cubicBezTo>
                      <a:cubicBezTo>
                        <a:pt x="41" y="53"/>
                        <a:pt x="36" y="56"/>
                        <a:pt x="32" y="53"/>
                      </a:cubicBezTo>
                      <a:cubicBezTo>
                        <a:pt x="27" y="50"/>
                        <a:pt x="24" y="52"/>
                        <a:pt x="20" y="54"/>
                      </a:cubicBezTo>
                      <a:cubicBezTo>
                        <a:pt x="18" y="55"/>
                        <a:pt x="16" y="56"/>
                        <a:pt x="15" y="57"/>
                      </a:cubicBezTo>
                      <a:cubicBezTo>
                        <a:pt x="13" y="54"/>
                        <a:pt x="12" y="51"/>
                        <a:pt x="10" y="49"/>
                      </a:cubicBezTo>
                      <a:cubicBezTo>
                        <a:pt x="7" y="45"/>
                        <a:pt x="0" y="41"/>
                        <a:pt x="0" y="36"/>
                      </a:cubicBezTo>
                      <a:cubicBezTo>
                        <a:pt x="0" y="36"/>
                        <a:pt x="0" y="35"/>
                        <a:pt x="0" y="35"/>
                      </a:cubicBezTo>
                      <a:cubicBezTo>
                        <a:pt x="0" y="31"/>
                        <a:pt x="5" y="28"/>
                        <a:pt x="6" y="24"/>
                      </a:cubicBezTo>
                      <a:cubicBezTo>
                        <a:pt x="6" y="18"/>
                        <a:pt x="6" y="13"/>
                        <a:pt x="4" y="9"/>
                      </a:cubicBezTo>
                      <a:cubicBezTo>
                        <a:pt x="4" y="9"/>
                        <a:pt x="5" y="9"/>
                        <a:pt x="6" y="9"/>
                      </a:cubicBezTo>
                      <a:cubicBezTo>
                        <a:pt x="10" y="9"/>
                        <a:pt x="15" y="8"/>
                        <a:pt x="19" y="9"/>
                      </a:cubicBezTo>
                      <a:cubicBezTo>
                        <a:pt x="27" y="10"/>
                        <a:pt x="37" y="10"/>
                        <a:pt x="46" y="10"/>
                      </a:cubicBezTo>
                      <a:cubicBezTo>
                        <a:pt x="51" y="9"/>
                        <a:pt x="55" y="5"/>
                        <a:pt x="59" y="3"/>
                      </a:cubicBezTo>
                      <a:cubicBezTo>
                        <a:pt x="63" y="0"/>
                        <a:pt x="68" y="1"/>
                        <a:pt x="72" y="1"/>
                      </a:cubicBezTo>
                      <a:cubicBezTo>
                        <a:pt x="78" y="1"/>
                        <a:pt x="80" y="5"/>
                        <a:pt x="85" y="8"/>
                      </a:cubicBezTo>
                      <a:cubicBezTo>
                        <a:pt x="87" y="8"/>
                        <a:pt x="89" y="9"/>
                        <a:pt x="91"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2" name="Freeform 324"/>
                <p:cNvSpPr/>
                <p:nvPr/>
              </p:nvSpPr>
              <p:spPr bwMode="auto">
                <a:xfrm>
                  <a:off x="2481258" y="2509836"/>
                  <a:ext cx="77787" cy="146050"/>
                </a:xfrm>
                <a:custGeom>
                  <a:avLst/>
                  <a:gdLst/>
                  <a:ahLst/>
                  <a:cxnLst>
                    <a:cxn ang="0">
                      <a:pos x="30" y="36"/>
                    </a:cxn>
                    <a:cxn ang="0">
                      <a:pos x="30" y="36"/>
                    </a:cxn>
                    <a:cxn ang="0">
                      <a:pos x="27" y="47"/>
                    </a:cxn>
                    <a:cxn ang="0">
                      <a:pos x="18" y="53"/>
                    </a:cxn>
                    <a:cxn ang="0">
                      <a:pos x="11" y="55"/>
                    </a:cxn>
                    <a:cxn ang="0">
                      <a:pos x="10" y="56"/>
                    </a:cxn>
                    <a:cxn ang="0">
                      <a:pos x="4" y="42"/>
                    </a:cxn>
                    <a:cxn ang="0">
                      <a:pos x="0" y="12"/>
                    </a:cxn>
                    <a:cxn ang="0">
                      <a:pos x="0" y="12"/>
                    </a:cxn>
                    <a:cxn ang="0">
                      <a:pos x="6" y="6"/>
                    </a:cxn>
                    <a:cxn ang="0">
                      <a:pos x="11" y="1"/>
                    </a:cxn>
                    <a:cxn ang="0">
                      <a:pos x="13" y="0"/>
                    </a:cxn>
                    <a:cxn ang="0">
                      <a:pos x="15" y="3"/>
                    </a:cxn>
                    <a:cxn ang="0">
                      <a:pos x="21" y="13"/>
                    </a:cxn>
                    <a:cxn ang="0">
                      <a:pos x="22" y="18"/>
                    </a:cxn>
                    <a:cxn ang="0">
                      <a:pos x="28" y="33"/>
                    </a:cxn>
                    <a:cxn ang="0">
                      <a:pos x="30" y="36"/>
                    </a:cxn>
                  </a:cxnLst>
                  <a:rect l="0" t="0" r="r" b="b"/>
                  <a:pathLst>
                    <a:path w="30" h="56">
                      <a:moveTo>
                        <a:pt x="30" y="36"/>
                      </a:moveTo>
                      <a:cubicBezTo>
                        <a:pt x="30" y="36"/>
                        <a:pt x="30" y="36"/>
                        <a:pt x="30" y="36"/>
                      </a:cubicBezTo>
                      <a:cubicBezTo>
                        <a:pt x="29" y="39"/>
                        <a:pt x="29" y="45"/>
                        <a:pt x="27" y="47"/>
                      </a:cubicBezTo>
                      <a:cubicBezTo>
                        <a:pt x="26" y="50"/>
                        <a:pt x="21" y="51"/>
                        <a:pt x="18" y="53"/>
                      </a:cubicBezTo>
                      <a:cubicBezTo>
                        <a:pt x="16" y="54"/>
                        <a:pt x="13" y="54"/>
                        <a:pt x="11" y="55"/>
                      </a:cubicBezTo>
                      <a:cubicBezTo>
                        <a:pt x="11" y="56"/>
                        <a:pt x="10" y="56"/>
                        <a:pt x="10" y="56"/>
                      </a:cubicBezTo>
                      <a:cubicBezTo>
                        <a:pt x="7" y="52"/>
                        <a:pt x="4" y="47"/>
                        <a:pt x="4" y="42"/>
                      </a:cubicBezTo>
                      <a:cubicBezTo>
                        <a:pt x="2" y="30"/>
                        <a:pt x="7" y="21"/>
                        <a:pt x="0" y="12"/>
                      </a:cubicBezTo>
                      <a:cubicBezTo>
                        <a:pt x="0" y="12"/>
                        <a:pt x="0" y="12"/>
                        <a:pt x="0" y="12"/>
                      </a:cubicBezTo>
                      <a:cubicBezTo>
                        <a:pt x="2" y="9"/>
                        <a:pt x="4" y="7"/>
                        <a:pt x="6" y="6"/>
                      </a:cubicBezTo>
                      <a:cubicBezTo>
                        <a:pt x="8" y="4"/>
                        <a:pt x="9" y="3"/>
                        <a:pt x="11" y="1"/>
                      </a:cubicBezTo>
                      <a:cubicBezTo>
                        <a:pt x="12" y="1"/>
                        <a:pt x="12" y="0"/>
                        <a:pt x="13" y="0"/>
                      </a:cubicBezTo>
                      <a:cubicBezTo>
                        <a:pt x="13" y="1"/>
                        <a:pt x="14" y="2"/>
                        <a:pt x="15" y="3"/>
                      </a:cubicBezTo>
                      <a:cubicBezTo>
                        <a:pt x="18" y="6"/>
                        <a:pt x="20" y="10"/>
                        <a:pt x="21" y="13"/>
                      </a:cubicBezTo>
                      <a:cubicBezTo>
                        <a:pt x="21" y="15"/>
                        <a:pt x="21" y="16"/>
                        <a:pt x="22" y="18"/>
                      </a:cubicBezTo>
                      <a:cubicBezTo>
                        <a:pt x="22" y="25"/>
                        <a:pt x="22" y="29"/>
                        <a:pt x="28" y="33"/>
                      </a:cubicBezTo>
                      <a:cubicBezTo>
                        <a:pt x="29" y="34"/>
                        <a:pt x="30" y="35"/>
                        <a:pt x="30"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3" name="Freeform 325"/>
                <p:cNvSpPr/>
                <p:nvPr/>
              </p:nvSpPr>
              <p:spPr bwMode="auto">
                <a:xfrm>
                  <a:off x="2506658" y="2547936"/>
                  <a:ext cx="271462" cy="279400"/>
                </a:xfrm>
                <a:custGeom>
                  <a:avLst/>
                  <a:gdLst/>
                  <a:ahLst/>
                  <a:cxnLst>
                    <a:cxn ang="0">
                      <a:pos x="103" y="7"/>
                    </a:cxn>
                    <a:cxn ang="0">
                      <a:pos x="100" y="13"/>
                    </a:cxn>
                    <a:cxn ang="0">
                      <a:pos x="95" y="25"/>
                    </a:cxn>
                    <a:cxn ang="0">
                      <a:pos x="93" y="27"/>
                    </a:cxn>
                    <a:cxn ang="0">
                      <a:pos x="93" y="27"/>
                    </a:cxn>
                    <a:cxn ang="0">
                      <a:pos x="83" y="24"/>
                    </a:cxn>
                    <a:cxn ang="0">
                      <a:pos x="61" y="23"/>
                    </a:cxn>
                    <a:cxn ang="0">
                      <a:pos x="58" y="39"/>
                    </a:cxn>
                    <a:cxn ang="0">
                      <a:pos x="43" y="29"/>
                    </a:cxn>
                    <a:cxn ang="0">
                      <a:pos x="47" y="50"/>
                    </a:cxn>
                    <a:cxn ang="0">
                      <a:pos x="64" y="69"/>
                    </a:cxn>
                    <a:cxn ang="0">
                      <a:pos x="64" y="80"/>
                    </a:cxn>
                    <a:cxn ang="0">
                      <a:pos x="54" y="79"/>
                    </a:cxn>
                    <a:cxn ang="0">
                      <a:pos x="51" y="89"/>
                    </a:cxn>
                    <a:cxn ang="0">
                      <a:pos x="46" y="99"/>
                    </a:cxn>
                    <a:cxn ang="0">
                      <a:pos x="40" y="104"/>
                    </a:cxn>
                    <a:cxn ang="0">
                      <a:pos x="30" y="96"/>
                    </a:cxn>
                    <a:cxn ang="0">
                      <a:pos x="22" y="77"/>
                    </a:cxn>
                    <a:cxn ang="0">
                      <a:pos x="43" y="74"/>
                    </a:cxn>
                    <a:cxn ang="0">
                      <a:pos x="25" y="67"/>
                    </a:cxn>
                    <a:cxn ang="0">
                      <a:pos x="11" y="57"/>
                    </a:cxn>
                    <a:cxn ang="0">
                      <a:pos x="1" y="43"/>
                    </a:cxn>
                    <a:cxn ang="0">
                      <a:pos x="0" y="41"/>
                    </a:cxn>
                    <a:cxn ang="0">
                      <a:pos x="1" y="40"/>
                    </a:cxn>
                    <a:cxn ang="0">
                      <a:pos x="8" y="38"/>
                    </a:cxn>
                    <a:cxn ang="0">
                      <a:pos x="17" y="32"/>
                    </a:cxn>
                    <a:cxn ang="0">
                      <a:pos x="20" y="21"/>
                    </a:cxn>
                    <a:cxn ang="0">
                      <a:pos x="20" y="21"/>
                    </a:cxn>
                    <a:cxn ang="0">
                      <a:pos x="32" y="21"/>
                    </a:cxn>
                    <a:cxn ang="0">
                      <a:pos x="39" y="18"/>
                    </a:cxn>
                    <a:cxn ang="0">
                      <a:pos x="45" y="16"/>
                    </a:cxn>
                    <a:cxn ang="0">
                      <a:pos x="55" y="13"/>
                    </a:cxn>
                    <a:cxn ang="0">
                      <a:pos x="60" y="10"/>
                    </a:cxn>
                    <a:cxn ang="0">
                      <a:pos x="72" y="9"/>
                    </a:cxn>
                    <a:cxn ang="0">
                      <a:pos x="86" y="9"/>
                    </a:cxn>
                    <a:cxn ang="0">
                      <a:pos x="96" y="4"/>
                    </a:cxn>
                    <a:cxn ang="0">
                      <a:pos x="103" y="0"/>
                    </a:cxn>
                    <a:cxn ang="0">
                      <a:pos x="103" y="2"/>
                    </a:cxn>
                    <a:cxn ang="0">
                      <a:pos x="103" y="7"/>
                    </a:cxn>
                  </a:cxnLst>
                  <a:rect l="0" t="0" r="r" b="b"/>
                  <a:pathLst>
                    <a:path w="103" h="106">
                      <a:moveTo>
                        <a:pt x="103" y="7"/>
                      </a:moveTo>
                      <a:cubicBezTo>
                        <a:pt x="102" y="9"/>
                        <a:pt x="101" y="11"/>
                        <a:pt x="100" y="13"/>
                      </a:cubicBezTo>
                      <a:cubicBezTo>
                        <a:pt x="98" y="17"/>
                        <a:pt x="97" y="21"/>
                        <a:pt x="95" y="25"/>
                      </a:cubicBezTo>
                      <a:cubicBezTo>
                        <a:pt x="95" y="26"/>
                        <a:pt x="94" y="26"/>
                        <a:pt x="93" y="27"/>
                      </a:cubicBezTo>
                      <a:cubicBezTo>
                        <a:pt x="93" y="27"/>
                        <a:pt x="93" y="27"/>
                        <a:pt x="93" y="27"/>
                      </a:cubicBezTo>
                      <a:cubicBezTo>
                        <a:pt x="90" y="26"/>
                        <a:pt x="86" y="25"/>
                        <a:pt x="83" y="24"/>
                      </a:cubicBezTo>
                      <a:cubicBezTo>
                        <a:pt x="76" y="23"/>
                        <a:pt x="68" y="23"/>
                        <a:pt x="61" y="23"/>
                      </a:cubicBezTo>
                      <a:cubicBezTo>
                        <a:pt x="60" y="28"/>
                        <a:pt x="58" y="34"/>
                        <a:pt x="58" y="39"/>
                      </a:cubicBezTo>
                      <a:cubicBezTo>
                        <a:pt x="55" y="35"/>
                        <a:pt x="46" y="15"/>
                        <a:pt x="43" y="29"/>
                      </a:cubicBezTo>
                      <a:cubicBezTo>
                        <a:pt x="41" y="36"/>
                        <a:pt x="43" y="44"/>
                        <a:pt x="47" y="50"/>
                      </a:cubicBezTo>
                      <a:cubicBezTo>
                        <a:pt x="53" y="56"/>
                        <a:pt x="61" y="61"/>
                        <a:pt x="64" y="69"/>
                      </a:cubicBezTo>
                      <a:cubicBezTo>
                        <a:pt x="65" y="71"/>
                        <a:pt x="66" y="78"/>
                        <a:pt x="64" y="80"/>
                      </a:cubicBezTo>
                      <a:cubicBezTo>
                        <a:pt x="62" y="83"/>
                        <a:pt x="57" y="80"/>
                        <a:pt x="54" y="79"/>
                      </a:cubicBezTo>
                      <a:cubicBezTo>
                        <a:pt x="52" y="83"/>
                        <a:pt x="51" y="85"/>
                        <a:pt x="51" y="89"/>
                      </a:cubicBezTo>
                      <a:cubicBezTo>
                        <a:pt x="50" y="93"/>
                        <a:pt x="47" y="96"/>
                        <a:pt x="46" y="99"/>
                      </a:cubicBezTo>
                      <a:cubicBezTo>
                        <a:pt x="44" y="104"/>
                        <a:pt x="46" y="106"/>
                        <a:pt x="40" y="104"/>
                      </a:cubicBezTo>
                      <a:cubicBezTo>
                        <a:pt x="35" y="102"/>
                        <a:pt x="33" y="99"/>
                        <a:pt x="30" y="96"/>
                      </a:cubicBezTo>
                      <a:cubicBezTo>
                        <a:pt x="25" y="91"/>
                        <a:pt x="13" y="84"/>
                        <a:pt x="22" y="77"/>
                      </a:cubicBezTo>
                      <a:cubicBezTo>
                        <a:pt x="27" y="74"/>
                        <a:pt x="37" y="75"/>
                        <a:pt x="43" y="74"/>
                      </a:cubicBezTo>
                      <a:cubicBezTo>
                        <a:pt x="37" y="72"/>
                        <a:pt x="31" y="69"/>
                        <a:pt x="25" y="67"/>
                      </a:cubicBezTo>
                      <a:cubicBezTo>
                        <a:pt x="19" y="66"/>
                        <a:pt x="15" y="62"/>
                        <a:pt x="11" y="57"/>
                      </a:cubicBezTo>
                      <a:cubicBezTo>
                        <a:pt x="7" y="53"/>
                        <a:pt x="3" y="48"/>
                        <a:pt x="1" y="43"/>
                      </a:cubicBezTo>
                      <a:cubicBezTo>
                        <a:pt x="0" y="43"/>
                        <a:pt x="0" y="42"/>
                        <a:pt x="0" y="41"/>
                      </a:cubicBezTo>
                      <a:cubicBezTo>
                        <a:pt x="0" y="41"/>
                        <a:pt x="1" y="41"/>
                        <a:pt x="1" y="40"/>
                      </a:cubicBezTo>
                      <a:cubicBezTo>
                        <a:pt x="3" y="39"/>
                        <a:pt x="6" y="39"/>
                        <a:pt x="8" y="38"/>
                      </a:cubicBezTo>
                      <a:cubicBezTo>
                        <a:pt x="11" y="36"/>
                        <a:pt x="16" y="35"/>
                        <a:pt x="17" y="32"/>
                      </a:cubicBezTo>
                      <a:cubicBezTo>
                        <a:pt x="19" y="30"/>
                        <a:pt x="19" y="24"/>
                        <a:pt x="20" y="21"/>
                      </a:cubicBezTo>
                      <a:cubicBezTo>
                        <a:pt x="20" y="21"/>
                        <a:pt x="20" y="21"/>
                        <a:pt x="20" y="21"/>
                      </a:cubicBezTo>
                      <a:cubicBezTo>
                        <a:pt x="24" y="21"/>
                        <a:pt x="28" y="21"/>
                        <a:pt x="32" y="21"/>
                      </a:cubicBezTo>
                      <a:cubicBezTo>
                        <a:pt x="35" y="21"/>
                        <a:pt x="37" y="19"/>
                        <a:pt x="39" y="18"/>
                      </a:cubicBezTo>
                      <a:cubicBezTo>
                        <a:pt x="41" y="17"/>
                        <a:pt x="43" y="17"/>
                        <a:pt x="45" y="16"/>
                      </a:cubicBezTo>
                      <a:cubicBezTo>
                        <a:pt x="48" y="15"/>
                        <a:pt x="52" y="14"/>
                        <a:pt x="55" y="13"/>
                      </a:cubicBezTo>
                      <a:cubicBezTo>
                        <a:pt x="56" y="12"/>
                        <a:pt x="58" y="11"/>
                        <a:pt x="60" y="10"/>
                      </a:cubicBezTo>
                      <a:cubicBezTo>
                        <a:pt x="64" y="8"/>
                        <a:pt x="67" y="6"/>
                        <a:pt x="72" y="9"/>
                      </a:cubicBezTo>
                      <a:cubicBezTo>
                        <a:pt x="76" y="12"/>
                        <a:pt x="81" y="9"/>
                        <a:pt x="86" y="9"/>
                      </a:cubicBezTo>
                      <a:cubicBezTo>
                        <a:pt x="91" y="10"/>
                        <a:pt x="92" y="7"/>
                        <a:pt x="96" y="4"/>
                      </a:cubicBezTo>
                      <a:cubicBezTo>
                        <a:pt x="97" y="3"/>
                        <a:pt x="101" y="1"/>
                        <a:pt x="103" y="0"/>
                      </a:cubicBezTo>
                      <a:cubicBezTo>
                        <a:pt x="103" y="1"/>
                        <a:pt x="103" y="1"/>
                        <a:pt x="103" y="2"/>
                      </a:cubicBezTo>
                      <a:cubicBezTo>
                        <a:pt x="102" y="4"/>
                        <a:pt x="103" y="5"/>
                        <a:pt x="103"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4" name="Freeform 326"/>
                <p:cNvSpPr/>
                <p:nvPr/>
              </p:nvSpPr>
              <p:spPr bwMode="auto">
                <a:xfrm>
                  <a:off x="1997072" y="2270124"/>
                  <a:ext cx="476249" cy="498475"/>
                </a:xfrm>
                <a:custGeom>
                  <a:avLst/>
                  <a:gdLst/>
                  <a:ahLst/>
                  <a:cxnLst>
                    <a:cxn ang="0">
                      <a:pos x="176" y="150"/>
                    </a:cxn>
                    <a:cxn ang="0">
                      <a:pos x="163" y="147"/>
                    </a:cxn>
                    <a:cxn ang="0">
                      <a:pos x="156" y="141"/>
                    </a:cxn>
                    <a:cxn ang="0">
                      <a:pos x="152" y="150"/>
                    </a:cxn>
                    <a:cxn ang="0">
                      <a:pos x="150" y="165"/>
                    </a:cxn>
                    <a:cxn ang="0">
                      <a:pos x="142" y="179"/>
                    </a:cxn>
                    <a:cxn ang="0">
                      <a:pos x="135" y="190"/>
                    </a:cxn>
                    <a:cxn ang="0">
                      <a:pos x="134" y="163"/>
                    </a:cxn>
                    <a:cxn ang="0">
                      <a:pos x="118" y="136"/>
                    </a:cxn>
                    <a:cxn ang="0">
                      <a:pos x="94" y="118"/>
                    </a:cxn>
                    <a:cxn ang="0">
                      <a:pos x="67" y="97"/>
                    </a:cxn>
                    <a:cxn ang="0">
                      <a:pos x="51" y="65"/>
                    </a:cxn>
                    <a:cxn ang="0">
                      <a:pos x="20" y="63"/>
                    </a:cxn>
                    <a:cxn ang="0">
                      <a:pos x="12" y="68"/>
                    </a:cxn>
                    <a:cxn ang="0">
                      <a:pos x="7" y="64"/>
                    </a:cxn>
                    <a:cxn ang="0">
                      <a:pos x="0" y="55"/>
                    </a:cxn>
                    <a:cxn ang="0">
                      <a:pos x="0" y="48"/>
                    </a:cxn>
                    <a:cxn ang="0">
                      <a:pos x="0" y="34"/>
                    </a:cxn>
                    <a:cxn ang="0">
                      <a:pos x="0" y="29"/>
                    </a:cxn>
                    <a:cxn ang="0">
                      <a:pos x="8" y="24"/>
                    </a:cxn>
                    <a:cxn ang="0">
                      <a:pos x="13" y="19"/>
                    </a:cxn>
                    <a:cxn ang="0">
                      <a:pos x="15" y="14"/>
                    </a:cxn>
                    <a:cxn ang="0">
                      <a:pos x="25" y="19"/>
                    </a:cxn>
                    <a:cxn ang="0">
                      <a:pos x="43" y="13"/>
                    </a:cxn>
                    <a:cxn ang="0">
                      <a:pos x="50" y="4"/>
                    </a:cxn>
                    <a:cxn ang="0">
                      <a:pos x="49" y="4"/>
                    </a:cxn>
                    <a:cxn ang="0">
                      <a:pos x="52" y="3"/>
                    </a:cxn>
                    <a:cxn ang="0">
                      <a:pos x="60" y="3"/>
                    </a:cxn>
                    <a:cxn ang="0">
                      <a:pos x="67" y="1"/>
                    </a:cxn>
                    <a:cxn ang="0">
                      <a:pos x="83" y="4"/>
                    </a:cxn>
                    <a:cxn ang="0">
                      <a:pos x="101" y="10"/>
                    </a:cxn>
                    <a:cxn ang="0">
                      <a:pos x="104" y="11"/>
                    </a:cxn>
                    <a:cxn ang="0">
                      <a:pos x="106" y="22"/>
                    </a:cxn>
                    <a:cxn ang="0">
                      <a:pos x="105" y="30"/>
                    </a:cxn>
                    <a:cxn ang="0">
                      <a:pos x="84" y="39"/>
                    </a:cxn>
                    <a:cxn ang="0">
                      <a:pos x="98" y="70"/>
                    </a:cxn>
                    <a:cxn ang="0">
                      <a:pos x="114" y="97"/>
                    </a:cxn>
                    <a:cxn ang="0">
                      <a:pos x="142" y="116"/>
                    </a:cxn>
                    <a:cxn ang="0">
                      <a:pos x="169" y="136"/>
                    </a:cxn>
                    <a:cxn ang="0">
                      <a:pos x="176" y="150"/>
                    </a:cxn>
                  </a:cxnLst>
                  <a:rect l="0" t="0" r="r" b="b"/>
                  <a:pathLst>
                    <a:path w="181" h="190">
                      <a:moveTo>
                        <a:pt x="176" y="150"/>
                      </a:moveTo>
                      <a:cubicBezTo>
                        <a:pt x="171" y="154"/>
                        <a:pt x="171" y="150"/>
                        <a:pt x="163" y="147"/>
                      </a:cubicBezTo>
                      <a:cubicBezTo>
                        <a:pt x="160" y="146"/>
                        <a:pt x="159" y="139"/>
                        <a:pt x="156" y="141"/>
                      </a:cubicBezTo>
                      <a:cubicBezTo>
                        <a:pt x="154" y="142"/>
                        <a:pt x="152" y="148"/>
                        <a:pt x="152" y="150"/>
                      </a:cubicBezTo>
                      <a:cubicBezTo>
                        <a:pt x="151" y="155"/>
                        <a:pt x="152" y="160"/>
                        <a:pt x="150" y="165"/>
                      </a:cubicBezTo>
                      <a:cubicBezTo>
                        <a:pt x="149" y="171"/>
                        <a:pt x="147" y="174"/>
                        <a:pt x="142" y="179"/>
                      </a:cubicBezTo>
                      <a:cubicBezTo>
                        <a:pt x="138" y="182"/>
                        <a:pt x="137" y="186"/>
                        <a:pt x="135" y="190"/>
                      </a:cubicBezTo>
                      <a:cubicBezTo>
                        <a:pt x="134" y="181"/>
                        <a:pt x="136" y="172"/>
                        <a:pt x="134" y="163"/>
                      </a:cubicBezTo>
                      <a:cubicBezTo>
                        <a:pt x="133" y="153"/>
                        <a:pt x="124" y="142"/>
                        <a:pt x="118" y="136"/>
                      </a:cubicBezTo>
                      <a:cubicBezTo>
                        <a:pt x="111" y="128"/>
                        <a:pt x="102" y="122"/>
                        <a:pt x="94" y="118"/>
                      </a:cubicBezTo>
                      <a:cubicBezTo>
                        <a:pt x="84" y="112"/>
                        <a:pt x="73" y="107"/>
                        <a:pt x="67" y="97"/>
                      </a:cubicBezTo>
                      <a:cubicBezTo>
                        <a:pt x="61" y="86"/>
                        <a:pt x="59" y="75"/>
                        <a:pt x="51" y="65"/>
                      </a:cubicBezTo>
                      <a:cubicBezTo>
                        <a:pt x="42" y="54"/>
                        <a:pt x="32" y="56"/>
                        <a:pt x="20" y="63"/>
                      </a:cubicBezTo>
                      <a:cubicBezTo>
                        <a:pt x="18" y="64"/>
                        <a:pt x="15" y="66"/>
                        <a:pt x="12" y="68"/>
                      </a:cubicBezTo>
                      <a:cubicBezTo>
                        <a:pt x="10" y="67"/>
                        <a:pt x="8" y="66"/>
                        <a:pt x="7" y="64"/>
                      </a:cubicBezTo>
                      <a:cubicBezTo>
                        <a:pt x="4" y="62"/>
                        <a:pt x="1" y="60"/>
                        <a:pt x="0" y="55"/>
                      </a:cubicBezTo>
                      <a:cubicBezTo>
                        <a:pt x="0" y="53"/>
                        <a:pt x="0" y="50"/>
                        <a:pt x="0" y="48"/>
                      </a:cubicBezTo>
                      <a:cubicBezTo>
                        <a:pt x="0" y="34"/>
                        <a:pt x="0" y="34"/>
                        <a:pt x="0" y="34"/>
                      </a:cubicBezTo>
                      <a:cubicBezTo>
                        <a:pt x="0" y="32"/>
                        <a:pt x="0" y="31"/>
                        <a:pt x="0" y="29"/>
                      </a:cubicBezTo>
                      <a:cubicBezTo>
                        <a:pt x="3" y="28"/>
                        <a:pt x="5" y="26"/>
                        <a:pt x="8" y="24"/>
                      </a:cubicBezTo>
                      <a:cubicBezTo>
                        <a:pt x="10" y="23"/>
                        <a:pt x="11" y="21"/>
                        <a:pt x="13" y="19"/>
                      </a:cubicBezTo>
                      <a:cubicBezTo>
                        <a:pt x="13" y="17"/>
                        <a:pt x="13" y="16"/>
                        <a:pt x="15" y="14"/>
                      </a:cubicBezTo>
                      <a:cubicBezTo>
                        <a:pt x="19" y="12"/>
                        <a:pt x="22" y="17"/>
                        <a:pt x="25" y="19"/>
                      </a:cubicBezTo>
                      <a:cubicBezTo>
                        <a:pt x="33" y="23"/>
                        <a:pt x="38" y="15"/>
                        <a:pt x="43" y="13"/>
                      </a:cubicBezTo>
                      <a:cubicBezTo>
                        <a:pt x="47" y="11"/>
                        <a:pt x="53" y="10"/>
                        <a:pt x="50" y="4"/>
                      </a:cubicBezTo>
                      <a:cubicBezTo>
                        <a:pt x="50" y="4"/>
                        <a:pt x="50" y="4"/>
                        <a:pt x="49" y="4"/>
                      </a:cubicBezTo>
                      <a:cubicBezTo>
                        <a:pt x="50" y="4"/>
                        <a:pt x="51" y="4"/>
                        <a:pt x="52" y="3"/>
                      </a:cubicBezTo>
                      <a:cubicBezTo>
                        <a:pt x="55" y="3"/>
                        <a:pt x="57" y="3"/>
                        <a:pt x="60" y="3"/>
                      </a:cubicBezTo>
                      <a:cubicBezTo>
                        <a:pt x="63" y="2"/>
                        <a:pt x="65" y="1"/>
                        <a:pt x="67" y="1"/>
                      </a:cubicBezTo>
                      <a:cubicBezTo>
                        <a:pt x="73" y="0"/>
                        <a:pt x="79" y="0"/>
                        <a:pt x="83" y="4"/>
                      </a:cubicBezTo>
                      <a:cubicBezTo>
                        <a:pt x="88" y="9"/>
                        <a:pt x="94" y="9"/>
                        <a:pt x="101" y="10"/>
                      </a:cubicBezTo>
                      <a:cubicBezTo>
                        <a:pt x="102" y="11"/>
                        <a:pt x="103" y="11"/>
                        <a:pt x="104" y="11"/>
                      </a:cubicBezTo>
                      <a:cubicBezTo>
                        <a:pt x="104" y="15"/>
                        <a:pt x="106" y="18"/>
                        <a:pt x="106" y="22"/>
                      </a:cubicBezTo>
                      <a:cubicBezTo>
                        <a:pt x="106" y="25"/>
                        <a:pt x="105" y="28"/>
                        <a:pt x="105" y="30"/>
                      </a:cubicBezTo>
                      <a:cubicBezTo>
                        <a:pt x="97" y="28"/>
                        <a:pt x="85" y="31"/>
                        <a:pt x="84" y="39"/>
                      </a:cubicBezTo>
                      <a:cubicBezTo>
                        <a:pt x="83" y="51"/>
                        <a:pt x="91" y="62"/>
                        <a:pt x="98" y="70"/>
                      </a:cubicBezTo>
                      <a:cubicBezTo>
                        <a:pt x="105" y="78"/>
                        <a:pt x="108" y="88"/>
                        <a:pt x="114" y="97"/>
                      </a:cubicBezTo>
                      <a:cubicBezTo>
                        <a:pt x="121" y="105"/>
                        <a:pt x="133" y="111"/>
                        <a:pt x="142" y="116"/>
                      </a:cubicBezTo>
                      <a:cubicBezTo>
                        <a:pt x="151" y="122"/>
                        <a:pt x="162" y="127"/>
                        <a:pt x="169" y="136"/>
                      </a:cubicBezTo>
                      <a:cubicBezTo>
                        <a:pt x="172" y="140"/>
                        <a:pt x="181" y="146"/>
                        <a:pt x="176" y="1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5" name="Freeform 327"/>
                <p:cNvSpPr/>
                <p:nvPr/>
              </p:nvSpPr>
              <p:spPr bwMode="auto">
                <a:xfrm>
                  <a:off x="1538285" y="2030412"/>
                  <a:ext cx="517524" cy="517525"/>
                </a:xfrm>
                <a:custGeom>
                  <a:avLst/>
                  <a:gdLst/>
                  <a:ahLst/>
                  <a:cxnLst>
                    <a:cxn ang="0">
                      <a:pos x="195" y="52"/>
                    </a:cxn>
                    <a:cxn ang="0">
                      <a:pos x="189" y="64"/>
                    </a:cxn>
                    <a:cxn ang="0">
                      <a:pos x="185" y="72"/>
                    </a:cxn>
                    <a:cxn ang="0">
                      <a:pos x="187" y="78"/>
                    </a:cxn>
                    <a:cxn ang="0">
                      <a:pos x="186" y="78"/>
                    </a:cxn>
                    <a:cxn ang="0">
                      <a:pos x="178" y="84"/>
                    </a:cxn>
                    <a:cxn ang="0">
                      <a:pos x="177" y="93"/>
                    </a:cxn>
                    <a:cxn ang="0">
                      <a:pos x="173" y="95"/>
                    </a:cxn>
                    <a:cxn ang="0">
                      <a:pos x="168" y="104"/>
                    </a:cxn>
                    <a:cxn ang="0">
                      <a:pos x="166" y="107"/>
                    </a:cxn>
                    <a:cxn ang="0">
                      <a:pos x="176" y="108"/>
                    </a:cxn>
                    <a:cxn ang="0">
                      <a:pos x="175" y="116"/>
                    </a:cxn>
                    <a:cxn ang="0">
                      <a:pos x="175" y="120"/>
                    </a:cxn>
                    <a:cxn ang="0">
                      <a:pos x="175" y="125"/>
                    </a:cxn>
                    <a:cxn ang="0">
                      <a:pos x="175" y="139"/>
                    </a:cxn>
                    <a:cxn ang="0">
                      <a:pos x="175" y="146"/>
                    </a:cxn>
                    <a:cxn ang="0">
                      <a:pos x="182" y="155"/>
                    </a:cxn>
                    <a:cxn ang="0">
                      <a:pos x="187" y="159"/>
                    </a:cxn>
                    <a:cxn ang="0">
                      <a:pos x="182" y="163"/>
                    </a:cxn>
                    <a:cxn ang="0">
                      <a:pos x="170" y="171"/>
                    </a:cxn>
                    <a:cxn ang="0">
                      <a:pos x="156" y="168"/>
                    </a:cxn>
                    <a:cxn ang="0">
                      <a:pos x="138" y="166"/>
                    </a:cxn>
                    <a:cxn ang="0">
                      <a:pos x="120" y="182"/>
                    </a:cxn>
                    <a:cxn ang="0">
                      <a:pos x="121" y="197"/>
                    </a:cxn>
                    <a:cxn ang="0">
                      <a:pos x="120" y="197"/>
                    </a:cxn>
                    <a:cxn ang="0">
                      <a:pos x="115" y="190"/>
                    </a:cxn>
                    <a:cxn ang="0">
                      <a:pos x="101" y="185"/>
                    </a:cxn>
                    <a:cxn ang="0">
                      <a:pos x="91" y="182"/>
                    </a:cxn>
                    <a:cxn ang="0">
                      <a:pos x="80" y="182"/>
                    </a:cxn>
                    <a:cxn ang="0">
                      <a:pos x="60" y="176"/>
                    </a:cxn>
                    <a:cxn ang="0">
                      <a:pos x="49" y="167"/>
                    </a:cxn>
                    <a:cxn ang="0">
                      <a:pos x="46" y="165"/>
                    </a:cxn>
                    <a:cxn ang="0">
                      <a:pos x="52" y="158"/>
                    </a:cxn>
                    <a:cxn ang="0">
                      <a:pos x="54" y="144"/>
                    </a:cxn>
                    <a:cxn ang="0">
                      <a:pos x="59" y="129"/>
                    </a:cxn>
                    <a:cxn ang="0">
                      <a:pos x="46" y="103"/>
                    </a:cxn>
                    <a:cxn ang="0">
                      <a:pos x="43" y="93"/>
                    </a:cxn>
                    <a:cxn ang="0">
                      <a:pos x="25" y="82"/>
                    </a:cxn>
                    <a:cxn ang="0">
                      <a:pos x="7" y="74"/>
                    </a:cxn>
                    <a:cxn ang="0">
                      <a:pos x="1" y="54"/>
                    </a:cxn>
                    <a:cxn ang="0">
                      <a:pos x="24" y="56"/>
                    </a:cxn>
                    <a:cxn ang="0">
                      <a:pos x="40" y="57"/>
                    </a:cxn>
                    <a:cxn ang="0">
                      <a:pos x="47" y="40"/>
                    </a:cxn>
                    <a:cxn ang="0">
                      <a:pos x="48" y="31"/>
                    </a:cxn>
                    <a:cxn ang="0">
                      <a:pos x="58" y="37"/>
                    </a:cxn>
                    <a:cxn ang="0">
                      <a:pos x="73" y="41"/>
                    </a:cxn>
                    <a:cxn ang="0">
                      <a:pos x="83" y="29"/>
                    </a:cxn>
                    <a:cxn ang="0">
                      <a:pos x="95" y="22"/>
                    </a:cxn>
                    <a:cxn ang="0">
                      <a:pos x="101" y="9"/>
                    </a:cxn>
                    <a:cxn ang="0">
                      <a:pos x="109" y="0"/>
                    </a:cxn>
                    <a:cxn ang="0">
                      <a:pos x="115" y="3"/>
                    </a:cxn>
                    <a:cxn ang="0">
                      <a:pos x="126" y="12"/>
                    </a:cxn>
                    <a:cxn ang="0">
                      <a:pos x="139" y="19"/>
                    </a:cxn>
                    <a:cxn ang="0">
                      <a:pos x="148" y="27"/>
                    </a:cxn>
                    <a:cxn ang="0">
                      <a:pos x="158" y="33"/>
                    </a:cxn>
                    <a:cxn ang="0">
                      <a:pos x="159" y="33"/>
                    </a:cxn>
                    <a:cxn ang="0">
                      <a:pos x="170" y="38"/>
                    </a:cxn>
                    <a:cxn ang="0">
                      <a:pos x="171" y="38"/>
                    </a:cxn>
                    <a:cxn ang="0">
                      <a:pos x="182" y="42"/>
                    </a:cxn>
                    <a:cxn ang="0">
                      <a:pos x="187" y="44"/>
                    </a:cxn>
                    <a:cxn ang="0">
                      <a:pos x="194" y="46"/>
                    </a:cxn>
                    <a:cxn ang="0">
                      <a:pos x="195" y="52"/>
                    </a:cxn>
                  </a:cxnLst>
                  <a:rect l="0" t="0" r="r" b="b"/>
                  <a:pathLst>
                    <a:path w="197" h="197">
                      <a:moveTo>
                        <a:pt x="195" y="52"/>
                      </a:moveTo>
                      <a:cubicBezTo>
                        <a:pt x="195" y="57"/>
                        <a:pt x="190" y="59"/>
                        <a:pt x="189" y="64"/>
                      </a:cubicBezTo>
                      <a:cubicBezTo>
                        <a:pt x="189" y="67"/>
                        <a:pt x="187" y="69"/>
                        <a:pt x="185" y="72"/>
                      </a:cubicBezTo>
                      <a:cubicBezTo>
                        <a:pt x="184" y="74"/>
                        <a:pt x="188" y="75"/>
                        <a:pt x="187" y="78"/>
                      </a:cubicBezTo>
                      <a:cubicBezTo>
                        <a:pt x="187" y="78"/>
                        <a:pt x="187" y="78"/>
                        <a:pt x="186" y="78"/>
                      </a:cubicBezTo>
                      <a:cubicBezTo>
                        <a:pt x="185" y="80"/>
                        <a:pt x="179" y="82"/>
                        <a:pt x="178" y="84"/>
                      </a:cubicBezTo>
                      <a:cubicBezTo>
                        <a:pt x="176" y="86"/>
                        <a:pt x="179" y="90"/>
                        <a:pt x="177" y="93"/>
                      </a:cubicBezTo>
                      <a:cubicBezTo>
                        <a:pt x="175" y="94"/>
                        <a:pt x="175" y="93"/>
                        <a:pt x="173" y="95"/>
                      </a:cubicBezTo>
                      <a:cubicBezTo>
                        <a:pt x="170" y="97"/>
                        <a:pt x="171" y="102"/>
                        <a:pt x="168" y="104"/>
                      </a:cubicBezTo>
                      <a:cubicBezTo>
                        <a:pt x="167" y="105"/>
                        <a:pt x="162" y="105"/>
                        <a:pt x="166" y="107"/>
                      </a:cubicBezTo>
                      <a:cubicBezTo>
                        <a:pt x="169" y="108"/>
                        <a:pt x="175" y="106"/>
                        <a:pt x="176" y="108"/>
                      </a:cubicBezTo>
                      <a:cubicBezTo>
                        <a:pt x="177" y="110"/>
                        <a:pt x="176" y="115"/>
                        <a:pt x="175" y="116"/>
                      </a:cubicBezTo>
                      <a:cubicBezTo>
                        <a:pt x="175" y="118"/>
                        <a:pt x="175" y="119"/>
                        <a:pt x="175" y="120"/>
                      </a:cubicBezTo>
                      <a:cubicBezTo>
                        <a:pt x="175" y="122"/>
                        <a:pt x="175" y="123"/>
                        <a:pt x="175" y="125"/>
                      </a:cubicBezTo>
                      <a:cubicBezTo>
                        <a:pt x="175" y="139"/>
                        <a:pt x="175" y="139"/>
                        <a:pt x="175" y="139"/>
                      </a:cubicBezTo>
                      <a:cubicBezTo>
                        <a:pt x="175" y="141"/>
                        <a:pt x="175" y="144"/>
                        <a:pt x="175" y="146"/>
                      </a:cubicBezTo>
                      <a:cubicBezTo>
                        <a:pt x="176" y="151"/>
                        <a:pt x="179" y="153"/>
                        <a:pt x="182" y="155"/>
                      </a:cubicBezTo>
                      <a:cubicBezTo>
                        <a:pt x="183" y="157"/>
                        <a:pt x="185" y="158"/>
                        <a:pt x="187" y="159"/>
                      </a:cubicBezTo>
                      <a:cubicBezTo>
                        <a:pt x="185" y="161"/>
                        <a:pt x="183" y="162"/>
                        <a:pt x="182" y="163"/>
                      </a:cubicBezTo>
                      <a:cubicBezTo>
                        <a:pt x="178" y="166"/>
                        <a:pt x="176" y="171"/>
                        <a:pt x="170" y="171"/>
                      </a:cubicBezTo>
                      <a:cubicBezTo>
                        <a:pt x="165" y="171"/>
                        <a:pt x="160" y="169"/>
                        <a:pt x="156" y="168"/>
                      </a:cubicBezTo>
                      <a:cubicBezTo>
                        <a:pt x="150" y="167"/>
                        <a:pt x="144" y="166"/>
                        <a:pt x="138" y="166"/>
                      </a:cubicBezTo>
                      <a:cubicBezTo>
                        <a:pt x="126" y="166"/>
                        <a:pt x="119" y="168"/>
                        <a:pt x="120" y="182"/>
                      </a:cubicBezTo>
                      <a:cubicBezTo>
                        <a:pt x="120" y="187"/>
                        <a:pt x="122" y="192"/>
                        <a:pt x="121" y="197"/>
                      </a:cubicBezTo>
                      <a:cubicBezTo>
                        <a:pt x="121" y="197"/>
                        <a:pt x="121" y="197"/>
                        <a:pt x="120" y="197"/>
                      </a:cubicBezTo>
                      <a:cubicBezTo>
                        <a:pt x="118" y="195"/>
                        <a:pt x="117" y="192"/>
                        <a:pt x="115" y="190"/>
                      </a:cubicBezTo>
                      <a:cubicBezTo>
                        <a:pt x="111" y="187"/>
                        <a:pt x="105" y="186"/>
                        <a:pt x="101" y="185"/>
                      </a:cubicBezTo>
                      <a:cubicBezTo>
                        <a:pt x="97" y="185"/>
                        <a:pt x="95" y="183"/>
                        <a:pt x="91" y="182"/>
                      </a:cubicBezTo>
                      <a:cubicBezTo>
                        <a:pt x="86" y="179"/>
                        <a:pt x="86" y="182"/>
                        <a:pt x="80" y="182"/>
                      </a:cubicBezTo>
                      <a:cubicBezTo>
                        <a:pt x="71" y="184"/>
                        <a:pt x="66" y="182"/>
                        <a:pt x="60" y="176"/>
                      </a:cubicBezTo>
                      <a:cubicBezTo>
                        <a:pt x="57" y="173"/>
                        <a:pt x="52" y="169"/>
                        <a:pt x="49" y="167"/>
                      </a:cubicBezTo>
                      <a:cubicBezTo>
                        <a:pt x="48" y="166"/>
                        <a:pt x="47" y="165"/>
                        <a:pt x="46" y="165"/>
                      </a:cubicBezTo>
                      <a:cubicBezTo>
                        <a:pt x="49" y="164"/>
                        <a:pt x="51" y="162"/>
                        <a:pt x="52" y="158"/>
                      </a:cubicBezTo>
                      <a:cubicBezTo>
                        <a:pt x="53" y="154"/>
                        <a:pt x="53" y="149"/>
                        <a:pt x="54" y="144"/>
                      </a:cubicBezTo>
                      <a:cubicBezTo>
                        <a:pt x="55" y="139"/>
                        <a:pt x="58" y="134"/>
                        <a:pt x="59" y="129"/>
                      </a:cubicBezTo>
                      <a:cubicBezTo>
                        <a:pt x="60" y="118"/>
                        <a:pt x="52" y="111"/>
                        <a:pt x="46" y="103"/>
                      </a:cubicBezTo>
                      <a:cubicBezTo>
                        <a:pt x="44" y="100"/>
                        <a:pt x="44" y="98"/>
                        <a:pt x="43" y="93"/>
                      </a:cubicBezTo>
                      <a:cubicBezTo>
                        <a:pt x="40" y="85"/>
                        <a:pt x="32" y="85"/>
                        <a:pt x="25" y="82"/>
                      </a:cubicBezTo>
                      <a:cubicBezTo>
                        <a:pt x="19" y="80"/>
                        <a:pt x="12" y="79"/>
                        <a:pt x="7" y="74"/>
                      </a:cubicBezTo>
                      <a:cubicBezTo>
                        <a:pt x="0" y="69"/>
                        <a:pt x="0" y="62"/>
                        <a:pt x="1" y="54"/>
                      </a:cubicBezTo>
                      <a:cubicBezTo>
                        <a:pt x="8" y="53"/>
                        <a:pt x="16" y="56"/>
                        <a:pt x="24" y="56"/>
                      </a:cubicBezTo>
                      <a:cubicBezTo>
                        <a:pt x="28" y="57"/>
                        <a:pt x="36" y="58"/>
                        <a:pt x="40" y="57"/>
                      </a:cubicBezTo>
                      <a:cubicBezTo>
                        <a:pt x="47" y="54"/>
                        <a:pt x="48" y="46"/>
                        <a:pt x="47" y="40"/>
                      </a:cubicBezTo>
                      <a:cubicBezTo>
                        <a:pt x="47" y="38"/>
                        <a:pt x="47" y="33"/>
                        <a:pt x="48" y="31"/>
                      </a:cubicBezTo>
                      <a:cubicBezTo>
                        <a:pt x="51" y="28"/>
                        <a:pt x="55" y="34"/>
                        <a:pt x="58" y="37"/>
                      </a:cubicBezTo>
                      <a:cubicBezTo>
                        <a:pt x="62" y="42"/>
                        <a:pt x="66" y="47"/>
                        <a:pt x="73" y="41"/>
                      </a:cubicBezTo>
                      <a:cubicBezTo>
                        <a:pt x="77" y="37"/>
                        <a:pt x="78" y="31"/>
                        <a:pt x="83" y="29"/>
                      </a:cubicBezTo>
                      <a:cubicBezTo>
                        <a:pt x="89" y="27"/>
                        <a:pt x="92" y="28"/>
                        <a:pt x="95" y="22"/>
                      </a:cubicBezTo>
                      <a:cubicBezTo>
                        <a:pt x="97" y="18"/>
                        <a:pt x="98" y="13"/>
                        <a:pt x="101" y="9"/>
                      </a:cubicBezTo>
                      <a:cubicBezTo>
                        <a:pt x="103" y="6"/>
                        <a:pt x="106" y="3"/>
                        <a:pt x="109" y="0"/>
                      </a:cubicBezTo>
                      <a:cubicBezTo>
                        <a:pt x="111" y="1"/>
                        <a:pt x="113" y="2"/>
                        <a:pt x="115" y="3"/>
                      </a:cubicBezTo>
                      <a:cubicBezTo>
                        <a:pt x="119" y="6"/>
                        <a:pt x="123" y="9"/>
                        <a:pt x="126" y="12"/>
                      </a:cubicBezTo>
                      <a:cubicBezTo>
                        <a:pt x="130" y="15"/>
                        <a:pt x="135" y="17"/>
                        <a:pt x="139" y="19"/>
                      </a:cubicBezTo>
                      <a:cubicBezTo>
                        <a:pt x="144" y="21"/>
                        <a:pt x="146" y="23"/>
                        <a:pt x="148" y="27"/>
                      </a:cubicBezTo>
                      <a:cubicBezTo>
                        <a:pt x="151" y="31"/>
                        <a:pt x="155" y="32"/>
                        <a:pt x="158" y="33"/>
                      </a:cubicBezTo>
                      <a:cubicBezTo>
                        <a:pt x="158" y="33"/>
                        <a:pt x="159" y="33"/>
                        <a:pt x="159" y="33"/>
                      </a:cubicBezTo>
                      <a:cubicBezTo>
                        <a:pt x="163" y="35"/>
                        <a:pt x="166" y="37"/>
                        <a:pt x="170" y="38"/>
                      </a:cubicBezTo>
                      <a:cubicBezTo>
                        <a:pt x="170" y="38"/>
                        <a:pt x="171" y="38"/>
                        <a:pt x="171" y="38"/>
                      </a:cubicBezTo>
                      <a:cubicBezTo>
                        <a:pt x="175" y="39"/>
                        <a:pt x="178" y="41"/>
                        <a:pt x="182" y="42"/>
                      </a:cubicBezTo>
                      <a:cubicBezTo>
                        <a:pt x="184" y="43"/>
                        <a:pt x="185" y="43"/>
                        <a:pt x="187" y="44"/>
                      </a:cubicBezTo>
                      <a:cubicBezTo>
                        <a:pt x="189" y="45"/>
                        <a:pt x="189" y="45"/>
                        <a:pt x="194" y="46"/>
                      </a:cubicBezTo>
                      <a:cubicBezTo>
                        <a:pt x="195" y="47"/>
                        <a:pt x="197" y="52"/>
                        <a:pt x="195"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6" name="Freeform 328"/>
                <p:cNvSpPr/>
                <p:nvPr/>
              </p:nvSpPr>
              <p:spPr bwMode="auto">
                <a:xfrm>
                  <a:off x="1358898" y="2455862"/>
                  <a:ext cx="493712" cy="388937"/>
                </a:xfrm>
                <a:custGeom>
                  <a:avLst/>
                  <a:gdLst/>
                  <a:ahLst/>
                  <a:cxnLst>
                    <a:cxn ang="0">
                      <a:pos x="188" y="35"/>
                    </a:cxn>
                    <a:cxn ang="0">
                      <a:pos x="175" y="46"/>
                    </a:cxn>
                    <a:cxn ang="0">
                      <a:pos x="166" y="51"/>
                    </a:cxn>
                    <a:cxn ang="0">
                      <a:pos x="163" y="56"/>
                    </a:cxn>
                    <a:cxn ang="0">
                      <a:pos x="151" y="68"/>
                    </a:cxn>
                    <a:cxn ang="0">
                      <a:pos x="140" y="80"/>
                    </a:cxn>
                    <a:cxn ang="0">
                      <a:pos x="136" y="96"/>
                    </a:cxn>
                    <a:cxn ang="0">
                      <a:pos x="133" y="111"/>
                    </a:cxn>
                    <a:cxn ang="0">
                      <a:pos x="125" y="122"/>
                    </a:cxn>
                    <a:cxn ang="0">
                      <a:pos x="103" y="142"/>
                    </a:cxn>
                    <a:cxn ang="0">
                      <a:pos x="88" y="139"/>
                    </a:cxn>
                    <a:cxn ang="0">
                      <a:pos x="72" y="143"/>
                    </a:cxn>
                    <a:cxn ang="0">
                      <a:pos x="40" y="136"/>
                    </a:cxn>
                    <a:cxn ang="0">
                      <a:pos x="28" y="132"/>
                    </a:cxn>
                    <a:cxn ang="0">
                      <a:pos x="29" y="129"/>
                    </a:cxn>
                    <a:cxn ang="0">
                      <a:pos x="29" y="123"/>
                    </a:cxn>
                    <a:cxn ang="0">
                      <a:pos x="34" y="117"/>
                    </a:cxn>
                    <a:cxn ang="0">
                      <a:pos x="34" y="107"/>
                    </a:cxn>
                    <a:cxn ang="0">
                      <a:pos x="31" y="97"/>
                    </a:cxn>
                    <a:cxn ang="0">
                      <a:pos x="33" y="87"/>
                    </a:cxn>
                    <a:cxn ang="0">
                      <a:pos x="38" y="68"/>
                    </a:cxn>
                    <a:cxn ang="0">
                      <a:pos x="38" y="58"/>
                    </a:cxn>
                    <a:cxn ang="0">
                      <a:pos x="45" y="52"/>
                    </a:cxn>
                    <a:cxn ang="0">
                      <a:pos x="45" y="41"/>
                    </a:cxn>
                    <a:cxn ang="0">
                      <a:pos x="39" y="35"/>
                    </a:cxn>
                    <a:cxn ang="0">
                      <a:pos x="31" y="36"/>
                    </a:cxn>
                    <a:cxn ang="0">
                      <a:pos x="20" y="34"/>
                    </a:cxn>
                    <a:cxn ang="0">
                      <a:pos x="10" y="32"/>
                    </a:cxn>
                    <a:cxn ang="0">
                      <a:pos x="7" y="35"/>
                    </a:cxn>
                    <a:cxn ang="0">
                      <a:pos x="7" y="33"/>
                    </a:cxn>
                    <a:cxn ang="0">
                      <a:pos x="1" y="17"/>
                    </a:cxn>
                    <a:cxn ang="0">
                      <a:pos x="10" y="4"/>
                    </a:cxn>
                    <a:cxn ang="0">
                      <a:pos x="42" y="2"/>
                    </a:cxn>
                    <a:cxn ang="0">
                      <a:pos x="74" y="4"/>
                    </a:cxn>
                    <a:cxn ang="0">
                      <a:pos x="93" y="8"/>
                    </a:cxn>
                    <a:cxn ang="0">
                      <a:pos x="109" y="5"/>
                    </a:cxn>
                    <a:cxn ang="0">
                      <a:pos x="114" y="3"/>
                    </a:cxn>
                    <a:cxn ang="0">
                      <a:pos x="117" y="5"/>
                    </a:cxn>
                    <a:cxn ang="0">
                      <a:pos x="128" y="14"/>
                    </a:cxn>
                    <a:cxn ang="0">
                      <a:pos x="148" y="20"/>
                    </a:cxn>
                    <a:cxn ang="0">
                      <a:pos x="159" y="20"/>
                    </a:cxn>
                    <a:cxn ang="0">
                      <a:pos x="169" y="23"/>
                    </a:cxn>
                    <a:cxn ang="0">
                      <a:pos x="183" y="28"/>
                    </a:cxn>
                    <a:cxn ang="0">
                      <a:pos x="188" y="35"/>
                    </a:cxn>
                  </a:cxnLst>
                  <a:rect l="0" t="0" r="r" b="b"/>
                  <a:pathLst>
                    <a:path w="188" h="148">
                      <a:moveTo>
                        <a:pt x="188" y="35"/>
                      </a:moveTo>
                      <a:cubicBezTo>
                        <a:pt x="186" y="41"/>
                        <a:pt x="180" y="44"/>
                        <a:pt x="175" y="46"/>
                      </a:cubicBezTo>
                      <a:cubicBezTo>
                        <a:pt x="172" y="47"/>
                        <a:pt x="168" y="49"/>
                        <a:pt x="166" y="51"/>
                      </a:cubicBezTo>
                      <a:cubicBezTo>
                        <a:pt x="165" y="52"/>
                        <a:pt x="165" y="55"/>
                        <a:pt x="163" y="56"/>
                      </a:cubicBezTo>
                      <a:cubicBezTo>
                        <a:pt x="160" y="61"/>
                        <a:pt x="154" y="64"/>
                        <a:pt x="151" y="68"/>
                      </a:cubicBezTo>
                      <a:cubicBezTo>
                        <a:pt x="147" y="71"/>
                        <a:pt x="142" y="76"/>
                        <a:pt x="140" y="80"/>
                      </a:cubicBezTo>
                      <a:cubicBezTo>
                        <a:pt x="138" y="85"/>
                        <a:pt x="137" y="91"/>
                        <a:pt x="136" y="96"/>
                      </a:cubicBezTo>
                      <a:cubicBezTo>
                        <a:pt x="134" y="101"/>
                        <a:pt x="134" y="105"/>
                        <a:pt x="133" y="111"/>
                      </a:cubicBezTo>
                      <a:cubicBezTo>
                        <a:pt x="132" y="115"/>
                        <a:pt x="128" y="118"/>
                        <a:pt x="125" y="122"/>
                      </a:cubicBezTo>
                      <a:cubicBezTo>
                        <a:pt x="118" y="129"/>
                        <a:pt x="116" y="141"/>
                        <a:pt x="103" y="142"/>
                      </a:cubicBezTo>
                      <a:cubicBezTo>
                        <a:pt x="98" y="143"/>
                        <a:pt x="94" y="139"/>
                        <a:pt x="88" y="139"/>
                      </a:cubicBezTo>
                      <a:cubicBezTo>
                        <a:pt x="82" y="139"/>
                        <a:pt x="77" y="141"/>
                        <a:pt x="72" y="143"/>
                      </a:cubicBezTo>
                      <a:cubicBezTo>
                        <a:pt x="60" y="148"/>
                        <a:pt x="49" y="146"/>
                        <a:pt x="40" y="136"/>
                      </a:cubicBezTo>
                      <a:cubicBezTo>
                        <a:pt x="36" y="131"/>
                        <a:pt x="33" y="132"/>
                        <a:pt x="28" y="132"/>
                      </a:cubicBezTo>
                      <a:cubicBezTo>
                        <a:pt x="28" y="131"/>
                        <a:pt x="29" y="130"/>
                        <a:pt x="29" y="129"/>
                      </a:cubicBezTo>
                      <a:cubicBezTo>
                        <a:pt x="29" y="127"/>
                        <a:pt x="28" y="125"/>
                        <a:pt x="29" y="123"/>
                      </a:cubicBezTo>
                      <a:cubicBezTo>
                        <a:pt x="30" y="121"/>
                        <a:pt x="33" y="120"/>
                        <a:pt x="34" y="117"/>
                      </a:cubicBezTo>
                      <a:cubicBezTo>
                        <a:pt x="34" y="115"/>
                        <a:pt x="33" y="110"/>
                        <a:pt x="34" y="107"/>
                      </a:cubicBezTo>
                      <a:cubicBezTo>
                        <a:pt x="34" y="102"/>
                        <a:pt x="30" y="100"/>
                        <a:pt x="31" y="97"/>
                      </a:cubicBezTo>
                      <a:cubicBezTo>
                        <a:pt x="31" y="94"/>
                        <a:pt x="32" y="90"/>
                        <a:pt x="33" y="87"/>
                      </a:cubicBezTo>
                      <a:cubicBezTo>
                        <a:pt x="34" y="81"/>
                        <a:pt x="38" y="75"/>
                        <a:pt x="38" y="68"/>
                      </a:cubicBezTo>
                      <a:cubicBezTo>
                        <a:pt x="39" y="65"/>
                        <a:pt x="37" y="61"/>
                        <a:pt x="38" y="58"/>
                      </a:cubicBezTo>
                      <a:cubicBezTo>
                        <a:pt x="39" y="54"/>
                        <a:pt x="42" y="54"/>
                        <a:pt x="45" y="52"/>
                      </a:cubicBezTo>
                      <a:cubicBezTo>
                        <a:pt x="48" y="49"/>
                        <a:pt x="48" y="45"/>
                        <a:pt x="45" y="41"/>
                      </a:cubicBezTo>
                      <a:cubicBezTo>
                        <a:pt x="45" y="39"/>
                        <a:pt x="41" y="35"/>
                        <a:pt x="39" y="35"/>
                      </a:cubicBezTo>
                      <a:cubicBezTo>
                        <a:pt x="36" y="34"/>
                        <a:pt x="34" y="36"/>
                        <a:pt x="31" y="36"/>
                      </a:cubicBezTo>
                      <a:cubicBezTo>
                        <a:pt x="27" y="37"/>
                        <a:pt x="24" y="36"/>
                        <a:pt x="20" y="34"/>
                      </a:cubicBezTo>
                      <a:cubicBezTo>
                        <a:pt x="17" y="32"/>
                        <a:pt x="15" y="31"/>
                        <a:pt x="10" y="32"/>
                      </a:cubicBezTo>
                      <a:cubicBezTo>
                        <a:pt x="9" y="33"/>
                        <a:pt x="8" y="34"/>
                        <a:pt x="7" y="35"/>
                      </a:cubicBezTo>
                      <a:cubicBezTo>
                        <a:pt x="7" y="34"/>
                        <a:pt x="7" y="33"/>
                        <a:pt x="7" y="33"/>
                      </a:cubicBezTo>
                      <a:cubicBezTo>
                        <a:pt x="5" y="27"/>
                        <a:pt x="2" y="22"/>
                        <a:pt x="1" y="17"/>
                      </a:cubicBezTo>
                      <a:cubicBezTo>
                        <a:pt x="0" y="10"/>
                        <a:pt x="4" y="7"/>
                        <a:pt x="10" y="4"/>
                      </a:cubicBezTo>
                      <a:cubicBezTo>
                        <a:pt x="20" y="0"/>
                        <a:pt x="31" y="2"/>
                        <a:pt x="42" y="2"/>
                      </a:cubicBezTo>
                      <a:cubicBezTo>
                        <a:pt x="52" y="2"/>
                        <a:pt x="63" y="3"/>
                        <a:pt x="74" y="4"/>
                      </a:cubicBezTo>
                      <a:cubicBezTo>
                        <a:pt x="80" y="5"/>
                        <a:pt x="86" y="8"/>
                        <a:pt x="93" y="8"/>
                      </a:cubicBezTo>
                      <a:cubicBezTo>
                        <a:pt x="99" y="7"/>
                        <a:pt x="103" y="6"/>
                        <a:pt x="109" y="5"/>
                      </a:cubicBezTo>
                      <a:cubicBezTo>
                        <a:pt x="110" y="4"/>
                        <a:pt x="112" y="3"/>
                        <a:pt x="114" y="3"/>
                      </a:cubicBezTo>
                      <a:cubicBezTo>
                        <a:pt x="115" y="3"/>
                        <a:pt x="116" y="4"/>
                        <a:pt x="117" y="5"/>
                      </a:cubicBezTo>
                      <a:cubicBezTo>
                        <a:pt x="120" y="7"/>
                        <a:pt x="125" y="11"/>
                        <a:pt x="128" y="14"/>
                      </a:cubicBezTo>
                      <a:cubicBezTo>
                        <a:pt x="134" y="20"/>
                        <a:pt x="139" y="22"/>
                        <a:pt x="148" y="20"/>
                      </a:cubicBezTo>
                      <a:cubicBezTo>
                        <a:pt x="154" y="20"/>
                        <a:pt x="154" y="17"/>
                        <a:pt x="159" y="20"/>
                      </a:cubicBezTo>
                      <a:cubicBezTo>
                        <a:pt x="163" y="21"/>
                        <a:pt x="165" y="23"/>
                        <a:pt x="169" y="23"/>
                      </a:cubicBezTo>
                      <a:cubicBezTo>
                        <a:pt x="173" y="24"/>
                        <a:pt x="179" y="25"/>
                        <a:pt x="183" y="28"/>
                      </a:cubicBezTo>
                      <a:cubicBezTo>
                        <a:pt x="185" y="30"/>
                        <a:pt x="186" y="33"/>
                        <a:pt x="188"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7" name="Freeform 329"/>
                <p:cNvSpPr/>
                <p:nvPr/>
              </p:nvSpPr>
              <p:spPr bwMode="auto">
                <a:xfrm>
                  <a:off x="2590796" y="1487487"/>
                  <a:ext cx="79375" cy="53975"/>
                </a:xfrm>
                <a:custGeom>
                  <a:avLst/>
                  <a:gdLst/>
                  <a:ahLst/>
                  <a:cxnLst>
                    <a:cxn ang="0">
                      <a:pos x="20" y="16"/>
                    </a:cxn>
                    <a:cxn ang="0">
                      <a:pos x="12" y="19"/>
                    </a:cxn>
                    <a:cxn ang="0">
                      <a:pos x="1" y="17"/>
                    </a:cxn>
                    <a:cxn ang="0">
                      <a:pos x="5" y="3"/>
                    </a:cxn>
                    <a:cxn ang="0">
                      <a:pos x="20" y="16"/>
                    </a:cxn>
                  </a:cxnLst>
                  <a:rect l="0" t="0" r="r" b="b"/>
                  <a:pathLst>
                    <a:path w="30" h="21">
                      <a:moveTo>
                        <a:pt x="20" y="16"/>
                      </a:moveTo>
                      <a:cubicBezTo>
                        <a:pt x="17" y="17"/>
                        <a:pt x="15" y="18"/>
                        <a:pt x="12" y="19"/>
                      </a:cubicBezTo>
                      <a:cubicBezTo>
                        <a:pt x="8" y="21"/>
                        <a:pt x="3" y="21"/>
                        <a:pt x="1" y="17"/>
                      </a:cubicBezTo>
                      <a:cubicBezTo>
                        <a:pt x="0" y="13"/>
                        <a:pt x="0" y="5"/>
                        <a:pt x="5" y="3"/>
                      </a:cubicBezTo>
                      <a:cubicBezTo>
                        <a:pt x="11" y="0"/>
                        <a:pt x="30" y="12"/>
                        <a:pt x="20" y="1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8" name="Freeform 330"/>
                <p:cNvSpPr/>
                <p:nvPr/>
              </p:nvSpPr>
              <p:spPr bwMode="auto">
                <a:xfrm>
                  <a:off x="2444746" y="1541462"/>
                  <a:ext cx="52387" cy="95250"/>
                </a:xfrm>
                <a:custGeom>
                  <a:avLst/>
                  <a:gdLst/>
                  <a:ahLst/>
                  <a:cxnLst>
                    <a:cxn ang="0">
                      <a:pos x="14" y="11"/>
                    </a:cxn>
                    <a:cxn ang="0">
                      <a:pos x="7" y="24"/>
                    </a:cxn>
                    <a:cxn ang="0">
                      <a:pos x="0" y="36"/>
                    </a:cxn>
                    <a:cxn ang="0">
                      <a:pos x="8" y="11"/>
                    </a:cxn>
                    <a:cxn ang="0">
                      <a:pos x="16" y="1"/>
                    </a:cxn>
                    <a:cxn ang="0">
                      <a:pos x="14" y="11"/>
                    </a:cxn>
                  </a:cxnLst>
                  <a:rect l="0" t="0" r="r" b="b"/>
                  <a:pathLst>
                    <a:path w="20" h="36">
                      <a:moveTo>
                        <a:pt x="14" y="11"/>
                      </a:moveTo>
                      <a:cubicBezTo>
                        <a:pt x="11" y="15"/>
                        <a:pt x="9" y="19"/>
                        <a:pt x="7" y="24"/>
                      </a:cubicBezTo>
                      <a:cubicBezTo>
                        <a:pt x="5" y="26"/>
                        <a:pt x="3" y="34"/>
                        <a:pt x="0" y="36"/>
                      </a:cubicBezTo>
                      <a:cubicBezTo>
                        <a:pt x="0" y="27"/>
                        <a:pt x="3" y="18"/>
                        <a:pt x="8" y="11"/>
                      </a:cubicBezTo>
                      <a:cubicBezTo>
                        <a:pt x="9" y="9"/>
                        <a:pt x="13" y="0"/>
                        <a:pt x="16" y="1"/>
                      </a:cubicBezTo>
                      <a:cubicBezTo>
                        <a:pt x="20" y="1"/>
                        <a:pt x="15" y="9"/>
                        <a:pt x="14"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9" name="Freeform 331"/>
                <p:cNvSpPr/>
                <p:nvPr/>
              </p:nvSpPr>
              <p:spPr bwMode="auto">
                <a:xfrm>
                  <a:off x="2376484" y="1589087"/>
                  <a:ext cx="36512" cy="96837"/>
                </a:xfrm>
                <a:custGeom>
                  <a:avLst/>
                  <a:gdLst/>
                  <a:ahLst/>
                  <a:cxnLst>
                    <a:cxn ang="0">
                      <a:pos x="3" y="12"/>
                    </a:cxn>
                    <a:cxn ang="0">
                      <a:pos x="3" y="37"/>
                    </a:cxn>
                    <a:cxn ang="0">
                      <a:pos x="9" y="24"/>
                    </a:cxn>
                    <a:cxn ang="0">
                      <a:pos x="14" y="13"/>
                    </a:cxn>
                    <a:cxn ang="0">
                      <a:pos x="9" y="3"/>
                    </a:cxn>
                    <a:cxn ang="0">
                      <a:pos x="3" y="12"/>
                    </a:cxn>
                  </a:cxnLst>
                  <a:rect l="0" t="0" r="r" b="b"/>
                  <a:pathLst>
                    <a:path w="14" h="37">
                      <a:moveTo>
                        <a:pt x="3" y="12"/>
                      </a:moveTo>
                      <a:cubicBezTo>
                        <a:pt x="1" y="20"/>
                        <a:pt x="0" y="30"/>
                        <a:pt x="3" y="37"/>
                      </a:cubicBezTo>
                      <a:cubicBezTo>
                        <a:pt x="6" y="36"/>
                        <a:pt x="8" y="27"/>
                        <a:pt x="9" y="24"/>
                      </a:cubicBezTo>
                      <a:cubicBezTo>
                        <a:pt x="11" y="20"/>
                        <a:pt x="13" y="17"/>
                        <a:pt x="14" y="13"/>
                      </a:cubicBezTo>
                      <a:cubicBezTo>
                        <a:pt x="14" y="9"/>
                        <a:pt x="14" y="0"/>
                        <a:pt x="9" y="3"/>
                      </a:cubicBezTo>
                      <a:cubicBezTo>
                        <a:pt x="6" y="4"/>
                        <a:pt x="4" y="9"/>
                        <a:pt x="3"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0" name="Freeform 332"/>
                <p:cNvSpPr/>
                <p:nvPr/>
              </p:nvSpPr>
              <p:spPr bwMode="auto">
                <a:xfrm>
                  <a:off x="2168521" y="1684337"/>
                  <a:ext cx="65087" cy="115887"/>
                </a:xfrm>
                <a:custGeom>
                  <a:avLst/>
                  <a:gdLst/>
                  <a:ahLst/>
                  <a:cxnLst>
                    <a:cxn ang="0">
                      <a:pos x="14" y="7"/>
                    </a:cxn>
                    <a:cxn ang="0">
                      <a:pos x="5" y="3"/>
                    </a:cxn>
                    <a:cxn ang="0">
                      <a:pos x="3" y="25"/>
                    </a:cxn>
                    <a:cxn ang="0">
                      <a:pos x="12" y="40"/>
                    </a:cxn>
                    <a:cxn ang="0">
                      <a:pos x="24" y="25"/>
                    </a:cxn>
                    <a:cxn ang="0">
                      <a:pos x="20" y="16"/>
                    </a:cxn>
                    <a:cxn ang="0">
                      <a:pos x="14" y="7"/>
                    </a:cxn>
                  </a:cxnLst>
                  <a:rect l="0" t="0" r="r" b="b"/>
                  <a:pathLst>
                    <a:path w="25" h="44">
                      <a:moveTo>
                        <a:pt x="14" y="7"/>
                      </a:moveTo>
                      <a:cubicBezTo>
                        <a:pt x="12" y="3"/>
                        <a:pt x="10" y="0"/>
                        <a:pt x="5" y="3"/>
                      </a:cubicBezTo>
                      <a:cubicBezTo>
                        <a:pt x="0" y="7"/>
                        <a:pt x="2" y="20"/>
                        <a:pt x="3" y="25"/>
                      </a:cubicBezTo>
                      <a:cubicBezTo>
                        <a:pt x="4" y="32"/>
                        <a:pt x="3" y="44"/>
                        <a:pt x="12" y="40"/>
                      </a:cubicBezTo>
                      <a:cubicBezTo>
                        <a:pt x="17" y="38"/>
                        <a:pt x="24" y="31"/>
                        <a:pt x="24" y="25"/>
                      </a:cubicBezTo>
                      <a:cubicBezTo>
                        <a:pt x="25" y="22"/>
                        <a:pt x="22" y="19"/>
                        <a:pt x="20" y="16"/>
                      </a:cubicBezTo>
                      <a:cubicBezTo>
                        <a:pt x="18" y="13"/>
                        <a:pt x="17" y="10"/>
                        <a:pt x="14"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1" name="Freeform 333"/>
                <p:cNvSpPr/>
                <p:nvPr/>
              </p:nvSpPr>
              <p:spPr bwMode="auto">
                <a:xfrm>
                  <a:off x="2132009" y="1709737"/>
                  <a:ext cx="28575" cy="76200"/>
                </a:xfrm>
                <a:custGeom>
                  <a:avLst/>
                  <a:gdLst/>
                  <a:ahLst/>
                  <a:cxnLst>
                    <a:cxn ang="0">
                      <a:pos x="1" y="17"/>
                    </a:cxn>
                    <a:cxn ang="0">
                      <a:pos x="3" y="29"/>
                    </a:cxn>
                    <a:cxn ang="0">
                      <a:pos x="9" y="19"/>
                    </a:cxn>
                    <a:cxn ang="0">
                      <a:pos x="9" y="8"/>
                    </a:cxn>
                    <a:cxn ang="0">
                      <a:pos x="1" y="17"/>
                    </a:cxn>
                  </a:cxnLst>
                  <a:rect l="0" t="0" r="r" b="b"/>
                  <a:pathLst>
                    <a:path w="11" h="29">
                      <a:moveTo>
                        <a:pt x="1" y="17"/>
                      </a:moveTo>
                      <a:cubicBezTo>
                        <a:pt x="0" y="19"/>
                        <a:pt x="0" y="29"/>
                        <a:pt x="3" y="29"/>
                      </a:cubicBezTo>
                      <a:cubicBezTo>
                        <a:pt x="6" y="29"/>
                        <a:pt x="8" y="21"/>
                        <a:pt x="9" y="19"/>
                      </a:cubicBezTo>
                      <a:cubicBezTo>
                        <a:pt x="10" y="15"/>
                        <a:pt x="11" y="12"/>
                        <a:pt x="9" y="8"/>
                      </a:cubicBezTo>
                      <a:cubicBezTo>
                        <a:pt x="4" y="0"/>
                        <a:pt x="1" y="13"/>
                        <a:pt x="1"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2" name="Freeform 334"/>
                <p:cNvSpPr/>
                <p:nvPr/>
              </p:nvSpPr>
              <p:spPr bwMode="auto">
                <a:xfrm>
                  <a:off x="12622192" y="4006849"/>
                  <a:ext cx="241300" cy="95250"/>
                </a:xfrm>
                <a:custGeom>
                  <a:avLst/>
                  <a:gdLst/>
                  <a:ahLst/>
                  <a:cxnLst>
                    <a:cxn ang="0">
                      <a:pos x="92" y="20"/>
                    </a:cxn>
                    <a:cxn ang="0">
                      <a:pos x="85" y="27"/>
                    </a:cxn>
                    <a:cxn ang="0">
                      <a:pos x="79" y="34"/>
                    </a:cxn>
                    <a:cxn ang="0">
                      <a:pos x="76" y="25"/>
                    </a:cxn>
                    <a:cxn ang="0">
                      <a:pos x="68" y="15"/>
                    </a:cxn>
                    <a:cxn ang="0">
                      <a:pos x="54" y="13"/>
                    </a:cxn>
                    <a:cxn ang="0">
                      <a:pos x="40" y="15"/>
                    </a:cxn>
                    <a:cxn ang="0">
                      <a:pos x="43" y="29"/>
                    </a:cxn>
                    <a:cxn ang="0">
                      <a:pos x="37" y="35"/>
                    </a:cxn>
                    <a:cxn ang="0">
                      <a:pos x="28" y="30"/>
                    </a:cxn>
                    <a:cxn ang="0">
                      <a:pos x="26" y="24"/>
                    </a:cxn>
                    <a:cxn ang="0">
                      <a:pos x="21" y="23"/>
                    </a:cxn>
                    <a:cxn ang="0">
                      <a:pos x="6" y="20"/>
                    </a:cxn>
                    <a:cxn ang="0">
                      <a:pos x="0" y="19"/>
                    </a:cxn>
                    <a:cxn ang="0">
                      <a:pos x="0" y="19"/>
                    </a:cxn>
                    <a:cxn ang="0">
                      <a:pos x="1" y="17"/>
                    </a:cxn>
                    <a:cxn ang="0">
                      <a:pos x="2" y="14"/>
                    </a:cxn>
                    <a:cxn ang="0">
                      <a:pos x="3" y="9"/>
                    </a:cxn>
                    <a:cxn ang="0">
                      <a:pos x="6" y="1"/>
                    </a:cxn>
                    <a:cxn ang="0">
                      <a:pos x="6" y="0"/>
                    </a:cxn>
                    <a:cxn ang="0">
                      <a:pos x="16" y="10"/>
                    </a:cxn>
                    <a:cxn ang="0">
                      <a:pos x="35" y="7"/>
                    </a:cxn>
                    <a:cxn ang="0">
                      <a:pos x="55" y="1"/>
                    </a:cxn>
                    <a:cxn ang="0">
                      <a:pos x="75" y="6"/>
                    </a:cxn>
                    <a:cxn ang="0">
                      <a:pos x="84" y="14"/>
                    </a:cxn>
                    <a:cxn ang="0">
                      <a:pos x="92" y="20"/>
                    </a:cxn>
                  </a:cxnLst>
                  <a:rect l="0" t="0" r="r" b="b"/>
                  <a:pathLst>
                    <a:path w="92" h="36">
                      <a:moveTo>
                        <a:pt x="92" y="20"/>
                      </a:moveTo>
                      <a:cubicBezTo>
                        <a:pt x="89" y="21"/>
                        <a:pt x="87" y="25"/>
                        <a:pt x="85" y="27"/>
                      </a:cubicBezTo>
                      <a:cubicBezTo>
                        <a:pt x="82" y="29"/>
                        <a:pt x="80" y="31"/>
                        <a:pt x="79" y="34"/>
                      </a:cubicBezTo>
                      <a:cubicBezTo>
                        <a:pt x="76" y="25"/>
                        <a:pt x="76" y="25"/>
                        <a:pt x="76" y="25"/>
                      </a:cubicBezTo>
                      <a:cubicBezTo>
                        <a:pt x="77" y="21"/>
                        <a:pt x="70" y="16"/>
                        <a:pt x="68" y="15"/>
                      </a:cubicBezTo>
                      <a:cubicBezTo>
                        <a:pt x="63" y="12"/>
                        <a:pt x="59" y="12"/>
                        <a:pt x="54" y="13"/>
                      </a:cubicBezTo>
                      <a:cubicBezTo>
                        <a:pt x="51" y="13"/>
                        <a:pt x="42" y="13"/>
                        <a:pt x="40" y="15"/>
                      </a:cubicBezTo>
                      <a:cubicBezTo>
                        <a:pt x="37" y="19"/>
                        <a:pt x="43" y="25"/>
                        <a:pt x="43" y="29"/>
                      </a:cubicBezTo>
                      <a:cubicBezTo>
                        <a:pt x="44" y="33"/>
                        <a:pt x="42" y="35"/>
                        <a:pt x="37" y="35"/>
                      </a:cubicBezTo>
                      <a:cubicBezTo>
                        <a:pt x="33" y="36"/>
                        <a:pt x="30" y="34"/>
                        <a:pt x="28" y="30"/>
                      </a:cubicBezTo>
                      <a:cubicBezTo>
                        <a:pt x="28" y="28"/>
                        <a:pt x="28" y="25"/>
                        <a:pt x="26" y="24"/>
                      </a:cubicBezTo>
                      <a:cubicBezTo>
                        <a:pt x="25" y="24"/>
                        <a:pt x="22" y="24"/>
                        <a:pt x="21" y="23"/>
                      </a:cubicBezTo>
                      <a:cubicBezTo>
                        <a:pt x="16" y="22"/>
                        <a:pt x="11" y="21"/>
                        <a:pt x="6" y="20"/>
                      </a:cubicBezTo>
                      <a:cubicBezTo>
                        <a:pt x="5" y="20"/>
                        <a:pt x="2" y="20"/>
                        <a:pt x="0" y="19"/>
                      </a:cubicBezTo>
                      <a:cubicBezTo>
                        <a:pt x="0" y="19"/>
                        <a:pt x="0" y="19"/>
                        <a:pt x="0" y="19"/>
                      </a:cubicBezTo>
                      <a:cubicBezTo>
                        <a:pt x="0" y="18"/>
                        <a:pt x="1" y="17"/>
                        <a:pt x="1" y="17"/>
                      </a:cubicBezTo>
                      <a:cubicBezTo>
                        <a:pt x="2" y="16"/>
                        <a:pt x="2" y="15"/>
                        <a:pt x="2" y="14"/>
                      </a:cubicBezTo>
                      <a:cubicBezTo>
                        <a:pt x="2" y="13"/>
                        <a:pt x="3" y="11"/>
                        <a:pt x="3" y="9"/>
                      </a:cubicBezTo>
                      <a:cubicBezTo>
                        <a:pt x="4" y="7"/>
                        <a:pt x="5" y="4"/>
                        <a:pt x="6" y="1"/>
                      </a:cubicBezTo>
                      <a:cubicBezTo>
                        <a:pt x="6" y="1"/>
                        <a:pt x="6" y="1"/>
                        <a:pt x="6" y="0"/>
                      </a:cubicBezTo>
                      <a:cubicBezTo>
                        <a:pt x="9" y="4"/>
                        <a:pt x="12" y="8"/>
                        <a:pt x="16" y="10"/>
                      </a:cubicBezTo>
                      <a:cubicBezTo>
                        <a:pt x="21" y="13"/>
                        <a:pt x="29" y="9"/>
                        <a:pt x="35" y="7"/>
                      </a:cubicBezTo>
                      <a:cubicBezTo>
                        <a:pt x="42" y="5"/>
                        <a:pt x="47" y="0"/>
                        <a:pt x="55" y="1"/>
                      </a:cubicBezTo>
                      <a:cubicBezTo>
                        <a:pt x="63" y="1"/>
                        <a:pt x="69" y="3"/>
                        <a:pt x="75" y="6"/>
                      </a:cubicBezTo>
                      <a:cubicBezTo>
                        <a:pt x="79" y="8"/>
                        <a:pt x="81" y="11"/>
                        <a:pt x="84" y="14"/>
                      </a:cubicBezTo>
                      <a:cubicBezTo>
                        <a:pt x="87" y="17"/>
                        <a:pt x="89" y="18"/>
                        <a:pt x="92"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3" name="Freeform 335"/>
                <p:cNvSpPr/>
                <p:nvPr/>
              </p:nvSpPr>
              <p:spPr bwMode="auto">
                <a:xfrm>
                  <a:off x="12503130" y="3938586"/>
                  <a:ext cx="134937" cy="119062"/>
                </a:xfrm>
                <a:custGeom>
                  <a:avLst/>
                  <a:gdLst/>
                  <a:ahLst/>
                  <a:cxnLst>
                    <a:cxn ang="0">
                      <a:pos x="51" y="26"/>
                    </a:cxn>
                    <a:cxn ang="0">
                      <a:pos x="51" y="27"/>
                    </a:cxn>
                    <a:cxn ang="0">
                      <a:pos x="48" y="35"/>
                    </a:cxn>
                    <a:cxn ang="0">
                      <a:pos x="47" y="40"/>
                    </a:cxn>
                    <a:cxn ang="0">
                      <a:pos x="46" y="43"/>
                    </a:cxn>
                    <a:cxn ang="0">
                      <a:pos x="45" y="45"/>
                    </a:cxn>
                    <a:cxn ang="0">
                      <a:pos x="45" y="45"/>
                    </a:cxn>
                    <a:cxn ang="0">
                      <a:pos x="40" y="44"/>
                    </a:cxn>
                    <a:cxn ang="0">
                      <a:pos x="32" y="34"/>
                    </a:cxn>
                    <a:cxn ang="0">
                      <a:pos x="13" y="16"/>
                    </a:cxn>
                    <a:cxn ang="0">
                      <a:pos x="13" y="25"/>
                    </a:cxn>
                    <a:cxn ang="0">
                      <a:pos x="3" y="15"/>
                    </a:cxn>
                    <a:cxn ang="0">
                      <a:pos x="1" y="3"/>
                    </a:cxn>
                    <a:cxn ang="0">
                      <a:pos x="0" y="1"/>
                    </a:cxn>
                    <a:cxn ang="0">
                      <a:pos x="3" y="2"/>
                    </a:cxn>
                    <a:cxn ang="0">
                      <a:pos x="6" y="1"/>
                    </a:cxn>
                    <a:cxn ang="0">
                      <a:pos x="8" y="0"/>
                    </a:cxn>
                    <a:cxn ang="0">
                      <a:pos x="16" y="3"/>
                    </a:cxn>
                    <a:cxn ang="0">
                      <a:pos x="21" y="5"/>
                    </a:cxn>
                    <a:cxn ang="0">
                      <a:pos x="28" y="8"/>
                    </a:cxn>
                    <a:cxn ang="0">
                      <a:pos x="33" y="8"/>
                    </a:cxn>
                    <a:cxn ang="0">
                      <a:pos x="35" y="8"/>
                    </a:cxn>
                    <a:cxn ang="0">
                      <a:pos x="37" y="10"/>
                    </a:cxn>
                    <a:cxn ang="0">
                      <a:pos x="45" y="19"/>
                    </a:cxn>
                    <a:cxn ang="0">
                      <a:pos x="51" y="26"/>
                    </a:cxn>
                  </a:cxnLst>
                  <a:rect l="0" t="0" r="r" b="b"/>
                  <a:pathLst>
                    <a:path w="51" h="45">
                      <a:moveTo>
                        <a:pt x="51" y="26"/>
                      </a:moveTo>
                      <a:cubicBezTo>
                        <a:pt x="51" y="27"/>
                        <a:pt x="51" y="27"/>
                        <a:pt x="51" y="27"/>
                      </a:cubicBezTo>
                      <a:cubicBezTo>
                        <a:pt x="50" y="30"/>
                        <a:pt x="49" y="33"/>
                        <a:pt x="48" y="35"/>
                      </a:cubicBezTo>
                      <a:cubicBezTo>
                        <a:pt x="48" y="37"/>
                        <a:pt x="47" y="39"/>
                        <a:pt x="47" y="40"/>
                      </a:cubicBezTo>
                      <a:cubicBezTo>
                        <a:pt x="47" y="41"/>
                        <a:pt x="47" y="42"/>
                        <a:pt x="46" y="43"/>
                      </a:cubicBezTo>
                      <a:cubicBezTo>
                        <a:pt x="46" y="43"/>
                        <a:pt x="45" y="44"/>
                        <a:pt x="45" y="45"/>
                      </a:cubicBezTo>
                      <a:cubicBezTo>
                        <a:pt x="45" y="45"/>
                        <a:pt x="45" y="45"/>
                        <a:pt x="45" y="45"/>
                      </a:cubicBezTo>
                      <a:cubicBezTo>
                        <a:pt x="43" y="45"/>
                        <a:pt x="42" y="45"/>
                        <a:pt x="40" y="44"/>
                      </a:cubicBezTo>
                      <a:cubicBezTo>
                        <a:pt x="37" y="41"/>
                        <a:pt x="34" y="37"/>
                        <a:pt x="32" y="34"/>
                      </a:cubicBezTo>
                      <a:cubicBezTo>
                        <a:pt x="28" y="29"/>
                        <a:pt x="21" y="15"/>
                        <a:pt x="13" y="16"/>
                      </a:cubicBezTo>
                      <a:cubicBezTo>
                        <a:pt x="14" y="19"/>
                        <a:pt x="15" y="23"/>
                        <a:pt x="13" y="25"/>
                      </a:cubicBezTo>
                      <a:cubicBezTo>
                        <a:pt x="9" y="22"/>
                        <a:pt x="4" y="20"/>
                        <a:pt x="3" y="15"/>
                      </a:cubicBezTo>
                      <a:cubicBezTo>
                        <a:pt x="2" y="10"/>
                        <a:pt x="4" y="7"/>
                        <a:pt x="1" y="3"/>
                      </a:cubicBezTo>
                      <a:cubicBezTo>
                        <a:pt x="1" y="2"/>
                        <a:pt x="0" y="2"/>
                        <a:pt x="0" y="1"/>
                      </a:cubicBezTo>
                      <a:cubicBezTo>
                        <a:pt x="1" y="1"/>
                        <a:pt x="2" y="2"/>
                        <a:pt x="3" y="2"/>
                      </a:cubicBezTo>
                      <a:cubicBezTo>
                        <a:pt x="4" y="2"/>
                        <a:pt x="5" y="2"/>
                        <a:pt x="6" y="1"/>
                      </a:cubicBezTo>
                      <a:cubicBezTo>
                        <a:pt x="7" y="1"/>
                        <a:pt x="7" y="0"/>
                        <a:pt x="8" y="0"/>
                      </a:cubicBezTo>
                      <a:cubicBezTo>
                        <a:pt x="11" y="0"/>
                        <a:pt x="13" y="2"/>
                        <a:pt x="16" y="3"/>
                      </a:cubicBezTo>
                      <a:cubicBezTo>
                        <a:pt x="17" y="4"/>
                        <a:pt x="19" y="5"/>
                        <a:pt x="21" y="5"/>
                      </a:cubicBezTo>
                      <a:cubicBezTo>
                        <a:pt x="23" y="6"/>
                        <a:pt x="26" y="7"/>
                        <a:pt x="28" y="8"/>
                      </a:cubicBezTo>
                      <a:cubicBezTo>
                        <a:pt x="29" y="8"/>
                        <a:pt x="31" y="8"/>
                        <a:pt x="33" y="8"/>
                      </a:cubicBezTo>
                      <a:cubicBezTo>
                        <a:pt x="34" y="8"/>
                        <a:pt x="34" y="8"/>
                        <a:pt x="35" y="8"/>
                      </a:cubicBezTo>
                      <a:cubicBezTo>
                        <a:pt x="36" y="8"/>
                        <a:pt x="36" y="9"/>
                        <a:pt x="37" y="10"/>
                      </a:cubicBezTo>
                      <a:cubicBezTo>
                        <a:pt x="39" y="12"/>
                        <a:pt x="42" y="15"/>
                        <a:pt x="45" y="19"/>
                      </a:cubicBezTo>
                      <a:cubicBezTo>
                        <a:pt x="47" y="21"/>
                        <a:pt x="49" y="24"/>
                        <a:pt x="51"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4" name="Freeform 336"/>
                <p:cNvSpPr/>
                <p:nvPr/>
              </p:nvSpPr>
              <p:spPr bwMode="auto">
                <a:xfrm>
                  <a:off x="12450742" y="3786186"/>
                  <a:ext cx="163512" cy="173037"/>
                </a:xfrm>
                <a:custGeom>
                  <a:avLst/>
                  <a:gdLst/>
                  <a:ahLst/>
                  <a:cxnLst>
                    <a:cxn ang="0">
                      <a:pos x="59" y="35"/>
                    </a:cxn>
                    <a:cxn ang="0">
                      <a:pos x="54" y="47"/>
                    </a:cxn>
                    <a:cxn ang="0">
                      <a:pos x="51" y="57"/>
                    </a:cxn>
                    <a:cxn ang="0">
                      <a:pos x="55" y="66"/>
                    </a:cxn>
                    <a:cxn ang="0">
                      <a:pos x="53" y="66"/>
                    </a:cxn>
                    <a:cxn ang="0">
                      <a:pos x="48" y="66"/>
                    </a:cxn>
                    <a:cxn ang="0">
                      <a:pos x="41" y="63"/>
                    </a:cxn>
                    <a:cxn ang="0">
                      <a:pos x="36" y="61"/>
                    </a:cxn>
                    <a:cxn ang="0">
                      <a:pos x="28" y="58"/>
                    </a:cxn>
                    <a:cxn ang="0">
                      <a:pos x="26" y="59"/>
                    </a:cxn>
                    <a:cxn ang="0">
                      <a:pos x="23" y="60"/>
                    </a:cxn>
                    <a:cxn ang="0">
                      <a:pos x="20" y="59"/>
                    </a:cxn>
                    <a:cxn ang="0">
                      <a:pos x="20" y="59"/>
                    </a:cxn>
                    <a:cxn ang="0">
                      <a:pos x="4" y="35"/>
                    </a:cxn>
                    <a:cxn ang="0">
                      <a:pos x="0" y="31"/>
                    </a:cxn>
                    <a:cxn ang="0">
                      <a:pos x="8" y="27"/>
                    </a:cxn>
                    <a:cxn ang="0">
                      <a:pos x="12" y="25"/>
                    </a:cxn>
                    <a:cxn ang="0">
                      <a:pos x="16" y="22"/>
                    </a:cxn>
                    <a:cxn ang="0">
                      <a:pos x="22" y="15"/>
                    </a:cxn>
                    <a:cxn ang="0">
                      <a:pos x="29" y="11"/>
                    </a:cxn>
                    <a:cxn ang="0">
                      <a:pos x="37" y="6"/>
                    </a:cxn>
                    <a:cxn ang="0">
                      <a:pos x="42" y="5"/>
                    </a:cxn>
                    <a:cxn ang="0">
                      <a:pos x="47" y="4"/>
                    </a:cxn>
                    <a:cxn ang="0">
                      <a:pos x="55" y="1"/>
                    </a:cxn>
                    <a:cxn ang="0">
                      <a:pos x="61" y="0"/>
                    </a:cxn>
                    <a:cxn ang="0">
                      <a:pos x="60" y="13"/>
                    </a:cxn>
                    <a:cxn ang="0">
                      <a:pos x="59" y="35"/>
                    </a:cxn>
                  </a:cxnLst>
                  <a:rect l="0" t="0" r="r" b="b"/>
                  <a:pathLst>
                    <a:path w="62" h="66">
                      <a:moveTo>
                        <a:pt x="59" y="35"/>
                      </a:moveTo>
                      <a:cubicBezTo>
                        <a:pt x="57" y="39"/>
                        <a:pt x="55" y="42"/>
                        <a:pt x="54" y="47"/>
                      </a:cubicBezTo>
                      <a:cubicBezTo>
                        <a:pt x="53" y="50"/>
                        <a:pt x="51" y="54"/>
                        <a:pt x="51" y="57"/>
                      </a:cubicBezTo>
                      <a:cubicBezTo>
                        <a:pt x="52" y="60"/>
                        <a:pt x="53" y="63"/>
                        <a:pt x="55" y="66"/>
                      </a:cubicBezTo>
                      <a:cubicBezTo>
                        <a:pt x="54" y="66"/>
                        <a:pt x="54" y="66"/>
                        <a:pt x="53" y="66"/>
                      </a:cubicBezTo>
                      <a:cubicBezTo>
                        <a:pt x="51" y="66"/>
                        <a:pt x="49" y="66"/>
                        <a:pt x="48" y="66"/>
                      </a:cubicBezTo>
                      <a:cubicBezTo>
                        <a:pt x="46" y="65"/>
                        <a:pt x="43" y="64"/>
                        <a:pt x="41" y="63"/>
                      </a:cubicBezTo>
                      <a:cubicBezTo>
                        <a:pt x="39" y="63"/>
                        <a:pt x="37" y="62"/>
                        <a:pt x="36" y="61"/>
                      </a:cubicBezTo>
                      <a:cubicBezTo>
                        <a:pt x="33" y="60"/>
                        <a:pt x="31" y="58"/>
                        <a:pt x="28" y="58"/>
                      </a:cubicBezTo>
                      <a:cubicBezTo>
                        <a:pt x="27" y="58"/>
                        <a:pt x="27" y="59"/>
                        <a:pt x="26" y="59"/>
                      </a:cubicBezTo>
                      <a:cubicBezTo>
                        <a:pt x="25" y="60"/>
                        <a:pt x="24" y="60"/>
                        <a:pt x="23" y="60"/>
                      </a:cubicBezTo>
                      <a:cubicBezTo>
                        <a:pt x="22" y="60"/>
                        <a:pt x="21" y="59"/>
                        <a:pt x="20" y="59"/>
                      </a:cubicBezTo>
                      <a:cubicBezTo>
                        <a:pt x="20" y="59"/>
                        <a:pt x="20" y="59"/>
                        <a:pt x="20" y="59"/>
                      </a:cubicBezTo>
                      <a:cubicBezTo>
                        <a:pt x="15" y="51"/>
                        <a:pt x="10" y="42"/>
                        <a:pt x="4" y="35"/>
                      </a:cubicBezTo>
                      <a:cubicBezTo>
                        <a:pt x="3" y="33"/>
                        <a:pt x="2" y="32"/>
                        <a:pt x="0" y="31"/>
                      </a:cubicBezTo>
                      <a:cubicBezTo>
                        <a:pt x="3" y="29"/>
                        <a:pt x="7" y="28"/>
                        <a:pt x="8" y="27"/>
                      </a:cubicBezTo>
                      <a:cubicBezTo>
                        <a:pt x="9" y="26"/>
                        <a:pt x="11" y="26"/>
                        <a:pt x="12" y="25"/>
                      </a:cubicBezTo>
                      <a:cubicBezTo>
                        <a:pt x="13" y="24"/>
                        <a:pt x="15" y="23"/>
                        <a:pt x="16" y="22"/>
                      </a:cubicBezTo>
                      <a:cubicBezTo>
                        <a:pt x="18" y="20"/>
                        <a:pt x="20" y="17"/>
                        <a:pt x="22" y="15"/>
                      </a:cubicBezTo>
                      <a:cubicBezTo>
                        <a:pt x="24" y="14"/>
                        <a:pt x="26" y="12"/>
                        <a:pt x="29" y="11"/>
                      </a:cubicBezTo>
                      <a:cubicBezTo>
                        <a:pt x="31" y="9"/>
                        <a:pt x="34" y="7"/>
                        <a:pt x="37" y="6"/>
                      </a:cubicBezTo>
                      <a:cubicBezTo>
                        <a:pt x="38" y="6"/>
                        <a:pt x="40" y="5"/>
                        <a:pt x="42" y="5"/>
                      </a:cubicBezTo>
                      <a:cubicBezTo>
                        <a:pt x="44" y="5"/>
                        <a:pt x="46" y="5"/>
                        <a:pt x="47" y="4"/>
                      </a:cubicBezTo>
                      <a:cubicBezTo>
                        <a:pt x="50" y="4"/>
                        <a:pt x="52" y="2"/>
                        <a:pt x="55" y="1"/>
                      </a:cubicBezTo>
                      <a:cubicBezTo>
                        <a:pt x="57" y="1"/>
                        <a:pt x="59" y="0"/>
                        <a:pt x="61" y="0"/>
                      </a:cubicBezTo>
                      <a:cubicBezTo>
                        <a:pt x="62" y="4"/>
                        <a:pt x="60" y="9"/>
                        <a:pt x="60" y="13"/>
                      </a:cubicBezTo>
                      <a:cubicBezTo>
                        <a:pt x="59" y="20"/>
                        <a:pt x="61" y="28"/>
                        <a:pt x="59"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5" name="Freeform 337"/>
                <p:cNvSpPr/>
                <p:nvPr/>
              </p:nvSpPr>
              <p:spPr bwMode="auto">
                <a:xfrm>
                  <a:off x="12374542" y="3749674"/>
                  <a:ext cx="236537" cy="117475"/>
                </a:xfrm>
                <a:custGeom>
                  <a:avLst/>
                  <a:gdLst/>
                  <a:ahLst/>
                  <a:cxnLst>
                    <a:cxn ang="0">
                      <a:pos x="90" y="14"/>
                    </a:cxn>
                    <a:cxn ang="0">
                      <a:pos x="84" y="15"/>
                    </a:cxn>
                    <a:cxn ang="0">
                      <a:pos x="76" y="18"/>
                    </a:cxn>
                    <a:cxn ang="0">
                      <a:pos x="71" y="19"/>
                    </a:cxn>
                    <a:cxn ang="0">
                      <a:pos x="66" y="20"/>
                    </a:cxn>
                    <a:cxn ang="0">
                      <a:pos x="58" y="25"/>
                    </a:cxn>
                    <a:cxn ang="0">
                      <a:pos x="51" y="29"/>
                    </a:cxn>
                    <a:cxn ang="0">
                      <a:pos x="45" y="36"/>
                    </a:cxn>
                    <a:cxn ang="0">
                      <a:pos x="41" y="39"/>
                    </a:cxn>
                    <a:cxn ang="0">
                      <a:pos x="37" y="41"/>
                    </a:cxn>
                    <a:cxn ang="0">
                      <a:pos x="29" y="45"/>
                    </a:cxn>
                    <a:cxn ang="0">
                      <a:pos x="23" y="42"/>
                    </a:cxn>
                    <a:cxn ang="0">
                      <a:pos x="24" y="38"/>
                    </a:cxn>
                    <a:cxn ang="0">
                      <a:pos x="21" y="34"/>
                    </a:cxn>
                    <a:cxn ang="0">
                      <a:pos x="16" y="31"/>
                    </a:cxn>
                    <a:cxn ang="0">
                      <a:pos x="10" y="26"/>
                    </a:cxn>
                    <a:cxn ang="0">
                      <a:pos x="5" y="22"/>
                    </a:cxn>
                    <a:cxn ang="0">
                      <a:pos x="0" y="18"/>
                    </a:cxn>
                    <a:cxn ang="0">
                      <a:pos x="3" y="14"/>
                    </a:cxn>
                    <a:cxn ang="0">
                      <a:pos x="9" y="9"/>
                    </a:cxn>
                    <a:cxn ang="0">
                      <a:pos x="14" y="3"/>
                    </a:cxn>
                    <a:cxn ang="0">
                      <a:pos x="25" y="3"/>
                    </a:cxn>
                    <a:cxn ang="0">
                      <a:pos x="66" y="2"/>
                    </a:cxn>
                    <a:cxn ang="0">
                      <a:pos x="87" y="9"/>
                    </a:cxn>
                    <a:cxn ang="0">
                      <a:pos x="90" y="14"/>
                    </a:cxn>
                  </a:cxnLst>
                  <a:rect l="0" t="0" r="r" b="b"/>
                  <a:pathLst>
                    <a:path w="90" h="45">
                      <a:moveTo>
                        <a:pt x="90" y="14"/>
                      </a:moveTo>
                      <a:cubicBezTo>
                        <a:pt x="88" y="14"/>
                        <a:pt x="86" y="15"/>
                        <a:pt x="84" y="15"/>
                      </a:cubicBezTo>
                      <a:cubicBezTo>
                        <a:pt x="81" y="16"/>
                        <a:pt x="79" y="18"/>
                        <a:pt x="76" y="18"/>
                      </a:cubicBezTo>
                      <a:cubicBezTo>
                        <a:pt x="75" y="19"/>
                        <a:pt x="73" y="19"/>
                        <a:pt x="71" y="19"/>
                      </a:cubicBezTo>
                      <a:cubicBezTo>
                        <a:pt x="69" y="19"/>
                        <a:pt x="67" y="20"/>
                        <a:pt x="66" y="20"/>
                      </a:cubicBezTo>
                      <a:cubicBezTo>
                        <a:pt x="63" y="21"/>
                        <a:pt x="60" y="23"/>
                        <a:pt x="58" y="25"/>
                      </a:cubicBezTo>
                      <a:cubicBezTo>
                        <a:pt x="55" y="26"/>
                        <a:pt x="53" y="28"/>
                        <a:pt x="51" y="29"/>
                      </a:cubicBezTo>
                      <a:cubicBezTo>
                        <a:pt x="49" y="31"/>
                        <a:pt x="47" y="34"/>
                        <a:pt x="45" y="36"/>
                      </a:cubicBezTo>
                      <a:cubicBezTo>
                        <a:pt x="44" y="37"/>
                        <a:pt x="42" y="38"/>
                        <a:pt x="41" y="39"/>
                      </a:cubicBezTo>
                      <a:cubicBezTo>
                        <a:pt x="40" y="40"/>
                        <a:pt x="38" y="40"/>
                        <a:pt x="37" y="41"/>
                      </a:cubicBezTo>
                      <a:cubicBezTo>
                        <a:pt x="36" y="42"/>
                        <a:pt x="32" y="43"/>
                        <a:pt x="29" y="45"/>
                      </a:cubicBezTo>
                      <a:cubicBezTo>
                        <a:pt x="27" y="44"/>
                        <a:pt x="25" y="42"/>
                        <a:pt x="23" y="42"/>
                      </a:cubicBezTo>
                      <a:cubicBezTo>
                        <a:pt x="24" y="40"/>
                        <a:pt x="24" y="39"/>
                        <a:pt x="24" y="38"/>
                      </a:cubicBezTo>
                      <a:cubicBezTo>
                        <a:pt x="24" y="36"/>
                        <a:pt x="23" y="35"/>
                        <a:pt x="21" y="34"/>
                      </a:cubicBezTo>
                      <a:cubicBezTo>
                        <a:pt x="20" y="33"/>
                        <a:pt x="18" y="32"/>
                        <a:pt x="16" y="31"/>
                      </a:cubicBezTo>
                      <a:cubicBezTo>
                        <a:pt x="14" y="29"/>
                        <a:pt x="12" y="27"/>
                        <a:pt x="10" y="26"/>
                      </a:cubicBezTo>
                      <a:cubicBezTo>
                        <a:pt x="9" y="25"/>
                        <a:pt x="6" y="24"/>
                        <a:pt x="5" y="22"/>
                      </a:cubicBezTo>
                      <a:cubicBezTo>
                        <a:pt x="3" y="21"/>
                        <a:pt x="2" y="19"/>
                        <a:pt x="0" y="18"/>
                      </a:cubicBezTo>
                      <a:cubicBezTo>
                        <a:pt x="1" y="17"/>
                        <a:pt x="1" y="16"/>
                        <a:pt x="3" y="14"/>
                      </a:cubicBezTo>
                      <a:cubicBezTo>
                        <a:pt x="5" y="12"/>
                        <a:pt x="7" y="11"/>
                        <a:pt x="9" y="9"/>
                      </a:cubicBezTo>
                      <a:cubicBezTo>
                        <a:pt x="11" y="7"/>
                        <a:pt x="13" y="5"/>
                        <a:pt x="14" y="3"/>
                      </a:cubicBezTo>
                      <a:cubicBezTo>
                        <a:pt x="18" y="3"/>
                        <a:pt x="22" y="3"/>
                        <a:pt x="25" y="3"/>
                      </a:cubicBezTo>
                      <a:cubicBezTo>
                        <a:pt x="38" y="1"/>
                        <a:pt x="53" y="0"/>
                        <a:pt x="66" y="2"/>
                      </a:cubicBezTo>
                      <a:cubicBezTo>
                        <a:pt x="73" y="3"/>
                        <a:pt x="81" y="5"/>
                        <a:pt x="87" y="9"/>
                      </a:cubicBezTo>
                      <a:cubicBezTo>
                        <a:pt x="89" y="10"/>
                        <a:pt x="90" y="12"/>
                        <a:pt x="90"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6" name="Freeform 338"/>
                <p:cNvSpPr/>
                <p:nvPr/>
              </p:nvSpPr>
              <p:spPr bwMode="auto">
                <a:xfrm>
                  <a:off x="12341205" y="3797299"/>
                  <a:ext cx="96837" cy="61912"/>
                </a:xfrm>
                <a:custGeom>
                  <a:avLst/>
                  <a:gdLst/>
                  <a:ahLst/>
                  <a:cxnLst>
                    <a:cxn ang="0">
                      <a:pos x="37" y="20"/>
                    </a:cxn>
                    <a:cxn ang="0">
                      <a:pos x="36" y="24"/>
                    </a:cxn>
                    <a:cxn ang="0">
                      <a:pos x="34" y="23"/>
                    </a:cxn>
                    <a:cxn ang="0">
                      <a:pos x="23" y="20"/>
                    </a:cxn>
                    <a:cxn ang="0">
                      <a:pos x="0" y="13"/>
                    </a:cxn>
                    <a:cxn ang="0">
                      <a:pos x="1" y="12"/>
                    </a:cxn>
                    <a:cxn ang="0">
                      <a:pos x="11" y="2"/>
                    </a:cxn>
                    <a:cxn ang="0">
                      <a:pos x="13" y="0"/>
                    </a:cxn>
                    <a:cxn ang="0">
                      <a:pos x="18" y="4"/>
                    </a:cxn>
                    <a:cxn ang="0">
                      <a:pos x="23" y="8"/>
                    </a:cxn>
                    <a:cxn ang="0">
                      <a:pos x="29" y="13"/>
                    </a:cxn>
                    <a:cxn ang="0">
                      <a:pos x="34" y="16"/>
                    </a:cxn>
                    <a:cxn ang="0">
                      <a:pos x="37" y="20"/>
                    </a:cxn>
                  </a:cxnLst>
                  <a:rect l="0" t="0" r="r" b="b"/>
                  <a:pathLst>
                    <a:path w="37" h="24">
                      <a:moveTo>
                        <a:pt x="37" y="20"/>
                      </a:moveTo>
                      <a:cubicBezTo>
                        <a:pt x="37" y="21"/>
                        <a:pt x="37" y="22"/>
                        <a:pt x="36" y="24"/>
                      </a:cubicBezTo>
                      <a:cubicBezTo>
                        <a:pt x="36" y="23"/>
                        <a:pt x="35" y="23"/>
                        <a:pt x="34" y="23"/>
                      </a:cubicBezTo>
                      <a:cubicBezTo>
                        <a:pt x="30" y="22"/>
                        <a:pt x="26" y="21"/>
                        <a:pt x="23" y="20"/>
                      </a:cubicBezTo>
                      <a:cubicBezTo>
                        <a:pt x="15" y="18"/>
                        <a:pt x="7" y="15"/>
                        <a:pt x="0" y="13"/>
                      </a:cubicBezTo>
                      <a:cubicBezTo>
                        <a:pt x="0" y="12"/>
                        <a:pt x="0" y="12"/>
                        <a:pt x="1" y="12"/>
                      </a:cubicBezTo>
                      <a:cubicBezTo>
                        <a:pt x="5" y="9"/>
                        <a:pt x="8" y="6"/>
                        <a:pt x="11" y="2"/>
                      </a:cubicBezTo>
                      <a:cubicBezTo>
                        <a:pt x="12" y="2"/>
                        <a:pt x="12" y="1"/>
                        <a:pt x="13" y="0"/>
                      </a:cubicBezTo>
                      <a:cubicBezTo>
                        <a:pt x="15" y="1"/>
                        <a:pt x="16" y="3"/>
                        <a:pt x="18" y="4"/>
                      </a:cubicBezTo>
                      <a:cubicBezTo>
                        <a:pt x="19" y="6"/>
                        <a:pt x="22" y="7"/>
                        <a:pt x="23" y="8"/>
                      </a:cubicBezTo>
                      <a:cubicBezTo>
                        <a:pt x="25" y="9"/>
                        <a:pt x="27" y="11"/>
                        <a:pt x="29" y="13"/>
                      </a:cubicBezTo>
                      <a:cubicBezTo>
                        <a:pt x="31" y="14"/>
                        <a:pt x="33" y="15"/>
                        <a:pt x="34" y="16"/>
                      </a:cubicBezTo>
                      <a:cubicBezTo>
                        <a:pt x="36" y="17"/>
                        <a:pt x="37" y="18"/>
                        <a:pt x="37"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7" name="Freeform 339"/>
                <p:cNvSpPr/>
                <p:nvPr/>
              </p:nvSpPr>
              <p:spPr bwMode="auto">
                <a:xfrm>
                  <a:off x="12249130" y="3662361"/>
                  <a:ext cx="161925" cy="168275"/>
                </a:xfrm>
                <a:custGeom>
                  <a:avLst/>
                  <a:gdLst/>
                  <a:ahLst/>
                  <a:cxnLst>
                    <a:cxn ang="0">
                      <a:pos x="62" y="36"/>
                    </a:cxn>
                    <a:cxn ang="0">
                      <a:pos x="57" y="42"/>
                    </a:cxn>
                    <a:cxn ang="0">
                      <a:pos x="51" y="47"/>
                    </a:cxn>
                    <a:cxn ang="0">
                      <a:pos x="48" y="51"/>
                    </a:cxn>
                    <a:cxn ang="0">
                      <a:pos x="46" y="53"/>
                    </a:cxn>
                    <a:cxn ang="0">
                      <a:pos x="36" y="63"/>
                    </a:cxn>
                    <a:cxn ang="0">
                      <a:pos x="35" y="64"/>
                    </a:cxn>
                    <a:cxn ang="0">
                      <a:pos x="35" y="64"/>
                    </a:cxn>
                    <a:cxn ang="0">
                      <a:pos x="30" y="62"/>
                    </a:cxn>
                    <a:cxn ang="0">
                      <a:pos x="3" y="52"/>
                    </a:cxn>
                    <a:cxn ang="0">
                      <a:pos x="0" y="50"/>
                    </a:cxn>
                    <a:cxn ang="0">
                      <a:pos x="2" y="47"/>
                    </a:cxn>
                    <a:cxn ang="0">
                      <a:pos x="8" y="37"/>
                    </a:cxn>
                    <a:cxn ang="0">
                      <a:pos x="15" y="30"/>
                    </a:cxn>
                    <a:cxn ang="0">
                      <a:pos x="20" y="28"/>
                    </a:cxn>
                    <a:cxn ang="0">
                      <a:pos x="24" y="25"/>
                    </a:cxn>
                    <a:cxn ang="0">
                      <a:pos x="22" y="20"/>
                    </a:cxn>
                    <a:cxn ang="0">
                      <a:pos x="19" y="17"/>
                    </a:cxn>
                    <a:cxn ang="0">
                      <a:pos x="17" y="7"/>
                    </a:cxn>
                    <a:cxn ang="0">
                      <a:pos x="22" y="4"/>
                    </a:cxn>
                    <a:cxn ang="0">
                      <a:pos x="27" y="1"/>
                    </a:cxn>
                    <a:cxn ang="0">
                      <a:pos x="38" y="2"/>
                    </a:cxn>
                    <a:cxn ang="0">
                      <a:pos x="48" y="2"/>
                    </a:cxn>
                    <a:cxn ang="0">
                      <a:pos x="48" y="2"/>
                    </a:cxn>
                    <a:cxn ang="0">
                      <a:pos x="46" y="10"/>
                    </a:cxn>
                    <a:cxn ang="0">
                      <a:pos x="45" y="16"/>
                    </a:cxn>
                    <a:cxn ang="0">
                      <a:pos x="45" y="22"/>
                    </a:cxn>
                    <a:cxn ang="0">
                      <a:pos x="46" y="32"/>
                    </a:cxn>
                    <a:cxn ang="0">
                      <a:pos x="51" y="33"/>
                    </a:cxn>
                    <a:cxn ang="0">
                      <a:pos x="54" y="33"/>
                    </a:cxn>
                    <a:cxn ang="0">
                      <a:pos x="55" y="32"/>
                    </a:cxn>
                    <a:cxn ang="0">
                      <a:pos x="62" y="36"/>
                    </a:cxn>
                  </a:cxnLst>
                  <a:rect l="0" t="0" r="r" b="b"/>
                  <a:pathLst>
                    <a:path w="62" h="64">
                      <a:moveTo>
                        <a:pt x="62" y="36"/>
                      </a:moveTo>
                      <a:cubicBezTo>
                        <a:pt x="61" y="38"/>
                        <a:pt x="59" y="40"/>
                        <a:pt x="57" y="42"/>
                      </a:cubicBezTo>
                      <a:cubicBezTo>
                        <a:pt x="55" y="44"/>
                        <a:pt x="53" y="45"/>
                        <a:pt x="51" y="47"/>
                      </a:cubicBezTo>
                      <a:cubicBezTo>
                        <a:pt x="49" y="49"/>
                        <a:pt x="49" y="50"/>
                        <a:pt x="48" y="51"/>
                      </a:cubicBezTo>
                      <a:cubicBezTo>
                        <a:pt x="47" y="52"/>
                        <a:pt x="47" y="53"/>
                        <a:pt x="46" y="53"/>
                      </a:cubicBezTo>
                      <a:cubicBezTo>
                        <a:pt x="43" y="57"/>
                        <a:pt x="40" y="60"/>
                        <a:pt x="36" y="63"/>
                      </a:cubicBezTo>
                      <a:cubicBezTo>
                        <a:pt x="35" y="63"/>
                        <a:pt x="35" y="63"/>
                        <a:pt x="35" y="64"/>
                      </a:cubicBezTo>
                      <a:cubicBezTo>
                        <a:pt x="35" y="64"/>
                        <a:pt x="35" y="64"/>
                        <a:pt x="35" y="64"/>
                      </a:cubicBezTo>
                      <a:cubicBezTo>
                        <a:pt x="33" y="63"/>
                        <a:pt x="32" y="63"/>
                        <a:pt x="30" y="62"/>
                      </a:cubicBezTo>
                      <a:cubicBezTo>
                        <a:pt x="21" y="59"/>
                        <a:pt x="11" y="57"/>
                        <a:pt x="3" y="52"/>
                      </a:cubicBezTo>
                      <a:cubicBezTo>
                        <a:pt x="2" y="52"/>
                        <a:pt x="1" y="51"/>
                        <a:pt x="0" y="50"/>
                      </a:cubicBezTo>
                      <a:cubicBezTo>
                        <a:pt x="1" y="49"/>
                        <a:pt x="1" y="48"/>
                        <a:pt x="2" y="47"/>
                      </a:cubicBezTo>
                      <a:cubicBezTo>
                        <a:pt x="4" y="44"/>
                        <a:pt x="6" y="40"/>
                        <a:pt x="8" y="37"/>
                      </a:cubicBezTo>
                      <a:cubicBezTo>
                        <a:pt x="10" y="34"/>
                        <a:pt x="12" y="31"/>
                        <a:pt x="15" y="30"/>
                      </a:cubicBezTo>
                      <a:cubicBezTo>
                        <a:pt x="17" y="29"/>
                        <a:pt x="18" y="28"/>
                        <a:pt x="20" y="28"/>
                      </a:cubicBezTo>
                      <a:cubicBezTo>
                        <a:pt x="21" y="27"/>
                        <a:pt x="23" y="26"/>
                        <a:pt x="24" y="25"/>
                      </a:cubicBezTo>
                      <a:cubicBezTo>
                        <a:pt x="24" y="24"/>
                        <a:pt x="23" y="21"/>
                        <a:pt x="22" y="20"/>
                      </a:cubicBezTo>
                      <a:cubicBezTo>
                        <a:pt x="22" y="19"/>
                        <a:pt x="20" y="18"/>
                        <a:pt x="19" y="17"/>
                      </a:cubicBezTo>
                      <a:cubicBezTo>
                        <a:pt x="17" y="15"/>
                        <a:pt x="15" y="9"/>
                        <a:pt x="17" y="7"/>
                      </a:cubicBezTo>
                      <a:cubicBezTo>
                        <a:pt x="19" y="5"/>
                        <a:pt x="21" y="5"/>
                        <a:pt x="22" y="4"/>
                      </a:cubicBezTo>
                      <a:cubicBezTo>
                        <a:pt x="24" y="3"/>
                        <a:pt x="25" y="1"/>
                        <a:pt x="27" y="1"/>
                      </a:cubicBezTo>
                      <a:cubicBezTo>
                        <a:pt x="30" y="0"/>
                        <a:pt x="35" y="1"/>
                        <a:pt x="38" y="2"/>
                      </a:cubicBezTo>
                      <a:cubicBezTo>
                        <a:pt x="41" y="2"/>
                        <a:pt x="45" y="2"/>
                        <a:pt x="48" y="2"/>
                      </a:cubicBezTo>
                      <a:cubicBezTo>
                        <a:pt x="48" y="2"/>
                        <a:pt x="48" y="2"/>
                        <a:pt x="48" y="2"/>
                      </a:cubicBezTo>
                      <a:cubicBezTo>
                        <a:pt x="47" y="4"/>
                        <a:pt x="47" y="7"/>
                        <a:pt x="46" y="10"/>
                      </a:cubicBezTo>
                      <a:cubicBezTo>
                        <a:pt x="46" y="12"/>
                        <a:pt x="45" y="14"/>
                        <a:pt x="45" y="16"/>
                      </a:cubicBezTo>
                      <a:cubicBezTo>
                        <a:pt x="45" y="18"/>
                        <a:pt x="45" y="20"/>
                        <a:pt x="45" y="22"/>
                      </a:cubicBezTo>
                      <a:cubicBezTo>
                        <a:pt x="45" y="24"/>
                        <a:pt x="44" y="31"/>
                        <a:pt x="46" y="32"/>
                      </a:cubicBezTo>
                      <a:cubicBezTo>
                        <a:pt x="46" y="33"/>
                        <a:pt x="49" y="33"/>
                        <a:pt x="51" y="33"/>
                      </a:cubicBezTo>
                      <a:cubicBezTo>
                        <a:pt x="52" y="33"/>
                        <a:pt x="53" y="33"/>
                        <a:pt x="54" y="33"/>
                      </a:cubicBezTo>
                      <a:cubicBezTo>
                        <a:pt x="54" y="32"/>
                        <a:pt x="55" y="32"/>
                        <a:pt x="55" y="32"/>
                      </a:cubicBezTo>
                      <a:cubicBezTo>
                        <a:pt x="57" y="34"/>
                        <a:pt x="59" y="35"/>
                        <a:pt x="62"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8" name="Freeform 340"/>
                <p:cNvSpPr/>
                <p:nvPr/>
              </p:nvSpPr>
              <p:spPr bwMode="auto">
                <a:xfrm>
                  <a:off x="12365017" y="3646486"/>
                  <a:ext cx="60325" cy="103187"/>
                </a:xfrm>
                <a:custGeom>
                  <a:avLst/>
                  <a:gdLst/>
                  <a:ahLst/>
                  <a:cxnLst>
                    <a:cxn ang="0">
                      <a:pos x="23" y="0"/>
                    </a:cxn>
                    <a:cxn ang="0">
                      <a:pos x="17" y="17"/>
                    </a:cxn>
                    <a:cxn ang="0">
                      <a:pos x="13" y="26"/>
                    </a:cxn>
                    <a:cxn ang="0">
                      <a:pos x="10" y="36"/>
                    </a:cxn>
                    <a:cxn ang="0">
                      <a:pos x="11" y="38"/>
                    </a:cxn>
                    <a:cxn ang="0">
                      <a:pos x="10" y="39"/>
                    </a:cxn>
                    <a:cxn ang="0">
                      <a:pos x="7" y="39"/>
                    </a:cxn>
                    <a:cxn ang="0">
                      <a:pos x="2" y="38"/>
                    </a:cxn>
                    <a:cxn ang="0">
                      <a:pos x="1" y="28"/>
                    </a:cxn>
                    <a:cxn ang="0">
                      <a:pos x="1" y="22"/>
                    </a:cxn>
                    <a:cxn ang="0">
                      <a:pos x="2" y="16"/>
                    </a:cxn>
                    <a:cxn ang="0">
                      <a:pos x="4" y="8"/>
                    </a:cxn>
                    <a:cxn ang="0">
                      <a:pos x="13" y="6"/>
                    </a:cxn>
                    <a:cxn ang="0">
                      <a:pos x="17" y="2"/>
                    </a:cxn>
                    <a:cxn ang="0">
                      <a:pos x="22" y="0"/>
                    </a:cxn>
                    <a:cxn ang="0">
                      <a:pos x="23" y="0"/>
                    </a:cxn>
                  </a:cxnLst>
                  <a:rect l="0" t="0" r="r" b="b"/>
                  <a:pathLst>
                    <a:path w="23" h="39">
                      <a:moveTo>
                        <a:pt x="23" y="0"/>
                      </a:moveTo>
                      <a:cubicBezTo>
                        <a:pt x="20" y="5"/>
                        <a:pt x="19" y="11"/>
                        <a:pt x="17" y="17"/>
                      </a:cubicBezTo>
                      <a:cubicBezTo>
                        <a:pt x="16" y="20"/>
                        <a:pt x="15" y="23"/>
                        <a:pt x="13" y="26"/>
                      </a:cubicBezTo>
                      <a:cubicBezTo>
                        <a:pt x="12" y="29"/>
                        <a:pt x="9" y="32"/>
                        <a:pt x="10" y="36"/>
                      </a:cubicBezTo>
                      <a:cubicBezTo>
                        <a:pt x="11" y="36"/>
                        <a:pt x="11" y="37"/>
                        <a:pt x="11" y="38"/>
                      </a:cubicBezTo>
                      <a:cubicBezTo>
                        <a:pt x="11" y="38"/>
                        <a:pt x="10" y="38"/>
                        <a:pt x="10" y="39"/>
                      </a:cubicBezTo>
                      <a:cubicBezTo>
                        <a:pt x="9" y="39"/>
                        <a:pt x="8" y="39"/>
                        <a:pt x="7" y="39"/>
                      </a:cubicBezTo>
                      <a:cubicBezTo>
                        <a:pt x="5" y="39"/>
                        <a:pt x="2" y="39"/>
                        <a:pt x="2" y="38"/>
                      </a:cubicBezTo>
                      <a:cubicBezTo>
                        <a:pt x="0" y="37"/>
                        <a:pt x="1" y="30"/>
                        <a:pt x="1" y="28"/>
                      </a:cubicBezTo>
                      <a:cubicBezTo>
                        <a:pt x="1" y="26"/>
                        <a:pt x="1" y="24"/>
                        <a:pt x="1" y="22"/>
                      </a:cubicBezTo>
                      <a:cubicBezTo>
                        <a:pt x="1" y="20"/>
                        <a:pt x="2" y="18"/>
                        <a:pt x="2" y="16"/>
                      </a:cubicBezTo>
                      <a:cubicBezTo>
                        <a:pt x="3" y="13"/>
                        <a:pt x="3" y="10"/>
                        <a:pt x="4" y="8"/>
                      </a:cubicBezTo>
                      <a:cubicBezTo>
                        <a:pt x="7" y="8"/>
                        <a:pt x="11" y="8"/>
                        <a:pt x="13" y="6"/>
                      </a:cubicBezTo>
                      <a:cubicBezTo>
                        <a:pt x="14" y="4"/>
                        <a:pt x="16" y="3"/>
                        <a:pt x="17" y="2"/>
                      </a:cubicBezTo>
                      <a:cubicBezTo>
                        <a:pt x="19" y="0"/>
                        <a:pt x="20" y="0"/>
                        <a:pt x="22" y="0"/>
                      </a:cubicBezTo>
                      <a:cubicBezTo>
                        <a:pt x="23" y="0"/>
                        <a:pt x="23" y="0"/>
                        <a:pt x="23"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9" name="Freeform 341"/>
                <p:cNvSpPr/>
                <p:nvPr/>
              </p:nvSpPr>
              <p:spPr bwMode="auto">
                <a:xfrm>
                  <a:off x="11290282" y="3021010"/>
                  <a:ext cx="1189036" cy="773112"/>
                </a:xfrm>
                <a:custGeom>
                  <a:avLst/>
                  <a:gdLst/>
                  <a:ahLst/>
                  <a:cxnLst>
                    <a:cxn ang="0">
                      <a:pos x="442" y="206"/>
                    </a:cxn>
                    <a:cxn ang="0">
                      <a:pos x="437" y="226"/>
                    </a:cxn>
                    <a:cxn ang="0">
                      <a:pos x="432" y="238"/>
                    </a:cxn>
                    <a:cxn ang="0">
                      <a:pos x="426" y="240"/>
                    </a:cxn>
                    <a:cxn ang="0">
                      <a:pos x="413" y="246"/>
                    </a:cxn>
                    <a:cxn ang="0">
                      <a:pos x="403" y="246"/>
                    </a:cxn>
                    <a:cxn ang="0">
                      <a:pos x="387" y="248"/>
                    </a:cxn>
                    <a:cxn ang="0">
                      <a:pos x="384" y="261"/>
                    </a:cxn>
                    <a:cxn ang="0">
                      <a:pos x="389" y="269"/>
                    </a:cxn>
                    <a:cxn ang="0">
                      <a:pos x="380" y="274"/>
                    </a:cxn>
                    <a:cxn ang="0">
                      <a:pos x="367" y="291"/>
                    </a:cxn>
                    <a:cxn ang="0">
                      <a:pos x="360" y="288"/>
                    </a:cxn>
                    <a:cxn ang="0">
                      <a:pos x="327" y="271"/>
                    </a:cxn>
                    <a:cxn ang="0">
                      <a:pos x="308" y="277"/>
                    </a:cxn>
                    <a:cxn ang="0">
                      <a:pos x="288" y="272"/>
                    </a:cxn>
                    <a:cxn ang="0">
                      <a:pos x="257" y="265"/>
                    </a:cxn>
                    <a:cxn ang="0">
                      <a:pos x="208" y="242"/>
                    </a:cxn>
                    <a:cxn ang="0">
                      <a:pos x="178" y="217"/>
                    </a:cxn>
                    <a:cxn ang="0">
                      <a:pos x="170" y="199"/>
                    </a:cxn>
                    <a:cxn ang="0">
                      <a:pos x="153" y="152"/>
                    </a:cxn>
                    <a:cxn ang="0">
                      <a:pos x="119" y="111"/>
                    </a:cxn>
                    <a:cxn ang="0">
                      <a:pos x="78" y="71"/>
                    </a:cxn>
                    <a:cxn ang="0">
                      <a:pos x="54" y="27"/>
                    </a:cxn>
                    <a:cxn ang="0">
                      <a:pos x="38" y="11"/>
                    </a:cxn>
                    <a:cxn ang="0">
                      <a:pos x="30" y="24"/>
                    </a:cxn>
                    <a:cxn ang="0">
                      <a:pos x="50" y="69"/>
                    </a:cxn>
                    <a:cxn ang="0">
                      <a:pos x="96" y="124"/>
                    </a:cxn>
                    <a:cxn ang="0">
                      <a:pos x="109" y="146"/>
                    </a:cxn>
                    <a:cxn ang="0">
                      <a:pos x="108" y="159"/>
                    </a:cxn>
                    <a:cxn ang="0">
                      <a:pos x="99" y="160"/>
                    </a:cxn>
                    <a:cxn ang="0">
                      <a:pos x="74" y="132"/>
                    </a:cxn>
                    <a:cxn ang="0">
                      <a:pos x="59" y="107"/>
                    </a:cxn>
                    <a:cxn ang="0">
                      <a:pos x="26" y="80"/>
                    </a:cxn>
                    <a:cxn ang="0">
                      <a:pos x="40" y="77"/>
                    </a:cxn>
                    <a:cxn ang="0">
                      <a:pos x="18" y="51"/>
                    </a:cxn>
                    <a:cxn ang="0">
                      <a:pos x="1" y="9"/>
                    </a:cxn>
                    <a:cxn ang="0">
                      <a:pos x="7" y="2"/>
                    </a:cxn>
                    <a:cxn ang="0">
                      <a:pos x="36" y="2"/>
                    </a:cxn>
                    <a:cxn ang="0">
                      <a:pos x="62" y="14"/>
                    </a:cxn>
                    <a:cxn ang="0">
                      <a:pos x="84" y="20"/>
                    </a:cxn>
                    <a:cxn ang="0">
                      <a:pos x="110" y="21"/>
                    </a:cxn>
                    <a:cxn ang="0">
                      <a:pos x="142" y="15"/>
                    </a:cxn>
                    <a:cxn ang="0">
                      <a:pos x="163" y="18"/>
                    </a:cxn>
                    <a:cxn ang="0">
                      <a:pos x="182" y="36"/>
                    </a:cxn>
                    <a:cxn ang="0">
                      <a:pos x="212" y="58"/>
                    </a:cxn>
                    <a:cxn ang="0">
                      <a:pos x="229" y="40"/>
                    </a:cxn>
                    <a:cxn ang="0">
                      <a:pos x="249" y="68"/>
                    </a:cxn>
                    <a:cxn ang="0">
                      <a:pos x="267" y="97"/>
                    </a:cxn>
                    <a:cxn ang="0">
                      <a:pos x="290" y="112"/>
                    </a:cxn>
                    <a:cxn ang="0">
                      <a:pos x="286" y="149"/>
                    </a:cxn>
                    <a:cxn ang="0">
                      <a:pos x="293" y="189"/>
                    </a:cxn>
                    <a:cxn ang="0">
                      <a:pos x="309" y="223"/>
                    </a:cxn>
                    <a:cxn ang="0">
                      <a:pos x="338" y="239"/>
                    </a:cxn>
                    <a:cxn ang="0">
                      <a:pos x="377" y="230"/>
                    </a:cxn>
                    <a:cxn ang="0">
                      <a:pos x="398" y="207"/>
                    </a:cxn>
                    <a:cxn ang="0">
                      <a:pos x="417" y="190"/>
                    </a:cxn>
                    <a:cxn ang="0">
                      <a:pos x="448" y="189"/>
                    </a:cxn>
                  </a:cxnLst>
                  <a:rect l="0" t="0" r="r" b="b"/>
                  <a:pathLst>
                    <a:path w="453" h="294">
                      <a:moveTo>
                        <a:pt x="449" y="197"/>
                      </a:moveTo>
                      <a:cubicBezTo>
                        <a:pt x="447" y="200"/>
                        <a:pt x="443" y="203"/>
                        <a:pt x="442" y="206"/>
                      </a:cubicBezTo>
                      <a:cubicBezTo>
                        <a:pt x="441" y="209"/>
                        <a:pt x="440" y="213"/>
                        <a:pt x="439" y="216"/>
                      </a:cubicBezTo>
                      <a:cubicBezTo>
                        <a:pt x="438" y="219"/>
                        <a:pt x="438" y="223"/>
                        <a:pt x="437" y="226"/>
                      </a:cubicBezTo>
                      <a:cubicBezTo>
                        <a:pt x="436" y="230"/>
                        <a:pt x="434" y="233"/>
                        <a:pt x="432" y="237"/>
                      </a:cubicBezTo>
                      <a:cubicBezTo>
                        <a:pt x="432" y="237"/>
                        <a:pt x="432" y="237"/>
                        <a:pt x="432" y="238"/>
                      </a:cubicBezTo>
                      <a:cubicBezTo>
                        <a:pt x="432" y="238"/>
                        <a:pt x="432" y="238"/>
                        <a:pt x="431" y="238"/>
                      </a:cubicBezTo>
                      <a:cubicBezTo>
                        <a:pt x="429" y="238"/>
                        <a:pt x="428" y="238"/>
                        <a:pt x="426" y="240"/>
                      </a:cubicBezTo>
                      <a:cubicBezTo>
                        <a:pt x="425" y="241"/>
                        <a:pt x="423" y="242"/>
                        <a:pt x="422" y="244"/>
                      </a:cubicBezTo>
                      <a:cubicBezTo>
                        <a:pt x="420" y="246"/>
                        <a:pt x="416" y="246"/>
                        <a:pt x="413" y="246"/>
                      </a:cubicBezTo>
                      <a:cubicBezTo>
                        <a:pt x="413" y="246"/>
                        <a:pt x="413" y="246"/>
                        <a:pt x="413" y="246"/>
                      </a:cubicBezTo>
                      <a:cubicBezTo>
                        <a:pt x="410" y="246"/>
                        <a:pt x="406" y="246"/>
                        <a:pt x="403" y="246"/>
                      </a:cubicBezTo>
                      <a:cubicBezTo>
                        <a:pt x="400" y="245"/>
                        <a:pt x="395" y="244"/>
                        <a:pt x="392" y="245"/>
                      </a:cubicBezTo>
                      <a:cubicBezTo>
                        <a:pt x="390" y="245"/>
                        <a:pt x="389" y="247"/>
                        <a:pt x="387" y="248"/>
                      </a:cubicBezTo>
                      <a:cubicBezTo>
                        <a:pt x="386" y="249"/>
                        <a:pt x="384" y="249"/>
                        <a:pt x="382" y="251"/>
                      </a:cubicBezTo>
                      <a:cubicBezTo>
                        <a:pt x="380" y="253"/>
                        <a:pt x="382" y="259"/>
                        <a:pt x="384" y="261"/>
                      </a:cubicBezTo>
                      <a:cubicBezTo>
                        <a:pt x="385" y="262"/>
                        <a:pt x="387" y="263"/>
                        <a:pt x="387" y="264"/>
                      </a:cubicBezTo>
                      <a:cubicBezTo>
                        <a:pt x="388" y="265"/>
                        <a:pt x="389" y="268"/>
                        <a:pt x="389" y="269"/>
                      </a:cubicBezTo>
                      <a:cubicBezTo>
                        <a:pt x="388" y="270"/>
                        <a:pt x="386" y="271"/>
                        <a:pt x="385" y="272"/>
                      </a:cubicBezTo>
                      <a:cubicBezTo>
                        <a:pt x="383" y="272"/>
                        <a:pt x="382" y="273"/>
                        <a:pt x="380" y="274"/>
                      </a:cubicBezTo>
                      <a:cubicBezTo>
                        <a:pt x="377" y="275"/>
                        <a:pt x="375" y="278"/>
                        <a:pt x="373" y="281"/>
                      </a:cubicBezTo>
                      <a:cubicBezTo>
                        <a:pt x="371" y="284"/>
                        <a:pt x="369" y="288"/>
                        <a:pt x="367" y="291"/>
                      </a:cubicBezTo>
                      <a:cubicBezTo>
                        <a:pt x="366" y="292"/>
                        <a:pt x="366" y="293"/>
                        <a:pt x="365" y="294"/>
                      </a:cubicBezTo>
                      <a:cubicBezTo>
                        <a:pt x="363" y="292"/>
                        <a:pt x="362" y="290"/>
                        <a:pt x="360" y="288"/>
                      </a:cubicBezTo>
                      <a:cubicBezTo>
                        <a:pt x="353" y="282"/>
                        <a:pt x="345" y="275"/>
                        <a:pt x="337" y="271"/>
                      </a:cubicBezTo>
                      <a:cubicBezTo>
                        <a:pt x="333" y="269"/>
                        <a:pt x="331" y="270"/>
                        <a:pt x="327" y="271"/>
                      </a:cubicBezTo>
                      <a:cubicBezTo>
                        <a:pt x="323" y="272"/>
                        <a:pt x="322" y="273"/>
                        <a:pt x="318" y="275"/>
                      </a:cubicBezTo>
                      <a:cubicBezTo>
                        <a:pt x="315" y="277"/>
                        <a:pt x="312" y="277"/>
                        <a:pt x="308" y="277"/>
                      </a:cubicBezTo>
                      <a:cubicBezTo>
                        <a:pt x="305" y="277"/>
                        <a:pt x="302" y="277"/>
                        <a:pt x="299" y="277"/>
                      </a:cubicBezTo>
                      <a:cubicBezTo>
                        <a:pt x="295" y="276"/>
                        <a:pt x="292" y="273"/>
                        <a:pt x="288" y="272"/>
                      </a:cubicBezTo>
                      <a:cubicBezTo>
                        <a:pt x="284" y="270"/>
                        <a:pt x="279" y="270"/>
                        <a:pt x="275" y="270"/>
                      </a:cubicBezTo>
                      <a:cubicBezTo>
                        <a:pt x="269" y="269"/>
                        <a:pt x="263" y="267"/>
                        <a:pt x="257" y="265"/>
                      </a:cubicBezTo>
                      <a:cubicBezTo>
                        <a:pt x="246" y="261"/>
                        <a:pt x="236" y="255"/>
                        <a:pt x="225" y="250"/>
                      </a:cubicBezTo>
                      <a:cubicBezTo>
                        <a:pt x="220" y="248"/>
                        <a:pt x="213" y="245"/>
                        <a:pt x="208" y="242"/>
                      </a:cubicBezTo>
                      <a:cubicBezTo>
                        <a:pt x="204" y="239"/>
                        <a:pt x="200" y="237"/>
                        <a:pt x="196" y="233"/>
                      </a:cubicBezTo>
                      <a:cubicBezTo>
                        <a:pt x="191" y="228"/>
                        <a:pt x="185" y="221"/>
                        <a:pt x="178" y="217"/>
                      </a:cubicBezTo>
                      <a:cubicBezTo>
                        <a:pt x="175" y="214"/>
                        <a:pt x="170" y="213"/>
                        <a:pt x="169" y="210"/>
                      </a:cubicBezTo>
                      <a:cubicBezTo>
                        <a:pt x="167" y="206"/>
                        <a:pt x="168" y="202"/>
                        <a:pt x="170" y="199"/>
                      </a:cubicBezTo>
                      <a:cubicBezTo>
                        <a:pt x="176" y="191"/>
                        <a:pt x="174" y="185"/>
                        <a:pt x="170" y="176"/>
                      </a:cubicBezTo>
                      <a:cubicBezTo>
                        <a:pt x="165" y="168"/>
                        <a:pt x="160" y="159"/>
                        <a:pt x="153" y="152"/>
                      </a:cubicBezTo>
                      <a:cubicBezTo>
                        <a:pt x="147" y="145"/>
                        <a:pt x="140" y="138"/>
                        <a:pt x="135" y="131"/>
                      </a:cubicBezTo>
                      <a:cubicBezTo>
                        <a:pt x="130" y="124"/>
                        <a:pt x="125" y="117"/>
                        <a:pt x="119" y="111"/>
                      </a:cubicBezTo>
                      <a:cubicBezTo>
                        <a:pt x="113" y="105"/>
                        <a:pt x="104" y="100"/>
                        <a:pt x="98" y="93"/>
                      </a:cubicBezTo>
                      <a:cubicBezTo>
                        <a:pt x="91" y="86"/>
                        <a:pt x="84" y="79"/>
                        <a:pt x="78" y="71"/>
                      </a:cubicBezTo>
                      <a:cubicBezTo>
                        <a:pt x="74" y="64"/>
                        <a:pt x="71" y="56"/>
                        <a:pt x="67" y="49"/>
                      </a:cubicBezTo>
                      <a:cubicBezTo>
                        <a:pt x="62" y="41"/>
                        <a:pt x="60" y="34"/>
                        <a:pt x="54" y="27"/>
                      </a:cubicBezTo>
                      <a:cubicBezTo>
                        <a:pt x="51" y="24"/>
                        <a:pt x="48" y="21"/>
                        <a:pt x="45" y="18"/>
                      </a:cubicBezTo>
                      <a:cubicBezTo>
                        <a:pt x="43" y="16"/>
                        <a:pt x="41" y="12"/>
                        <a:pt x="38" y="11"/>
                      </a:cubicBezTo>
                      <a:cubicBezTo>
                        <a:pt x="34" y="9"/>
                        <a:pt x="29" y="10"/>
                        <a:pt x="29" y="14"/>
                      </a:cubicBezTo>
                      <a:cubicBezTo>
                        <a:pt x="28" y="17"/>
                        <a:pt x="29" y="21"/>
                        <a:pt x="30" y="24"/>
                      </a:cubicBezTo>
                      <a:cubicBezTo>
                        <a:pt x="32" y="32"/>
                        <a:pt x="34" y="40"/>
                        <a:pt x="37" y="47"/>
                      </a:cubicBezTo>
                      <a:cubicBezTo>
                        <a:pt x="41" y="55"/>
                        <a:pt x="44" y="63"/>
                        <a:pt x="50" y="69"/>
                      </a:cubicBezTo>
                      <a:cubicBezTo>
                        <a:pt x="56" y="75"/>
                        <a:pt x="62" y="79"/>
                        <a:pt x="67" y="85"/>
                      </a:cubicBezTo>
                      <a:cubicBezTo>
                        <a:pt x="77" y="98"/>
                        <a:pt x="87" y="111"/>
                        <a:pt x="96" y="124"/>
                      </a:cubicBezTo>
                      <a:cubicBezTo>
                        <a:pt x="98" y="127"/>
                        <a:pt x="99" y="132"/>
                        <a:pt x="102" y="136"/>
                      </a:cubicBezTo>
                      <a:cubicBezTo>
                        <a:pt x="104" y="139"/>
                        <a:pt x="106" y="142"/>
                        <a:pt x="109" y="146"/>
                      </a:cubicBezTo>
                      <a:cubicBezTo>
                        <a:pt x="111" y="148"/>
                        <a:pt x="113" y="152"/>
                        <a:pt x="112" y="155"/>
                      </a:cubicBezTo>
                      <a:cubicBezTo>
                        <a:pt x="111" y="157"/>
                        <a:pt x="109" y="158"/>
                        <a:pt x="108" y="159"/>
                      </a:cubicBezTo>
                      <a:cubicBezTo>
                        <a:pt x="108" y="161"/>
                        <a:pt x="108" y="162"/>
                        <a:pt x="107" y="164"/>
                      </a:cubicBezTo>
                      <a:cubicBezTo>
                        <a:pt x="103" y="164"/>
                        <a:pt x="101" y="163"/>
                        <a:pt x="99" y="160"/>
                      </a:cubicBezTo>
                      <a:cubicBezTo>
                        <a:pt x="96" y="157"/>
                        <a:pt x="93" y="154"/>
                        <a:pt x="90" y="151"/>
                      </a:cubicBezTo>
                      <a:cubicBezTo>
                        <a:pt x="84" y="145"/>
                        <a:pt x="77" y="139"/>
                        <a:pt x="74" y="132"/>
                      </a:cubicBezTo>
                      <a:cubicBezTo>
                        <a:pt x="71" y="125"/>
                        <a:pt x="72" y="118"/>
                        <a:pt x="68" y="111"/>
                      </a:cubicBezTo>
                      <a:cubicBezTo>
                        <a:pt x="66" y="108"/>
                        <a:pt x="63" y="108"/>
                        <a:pt x="59" y="107"/>
                      </a:cubicBezTo>
                      <a:cubicBezTo>
                        <a:pt x="50" y="104"/>
                        <a:pt x="40" y="99"/>
                        <a:pt x="32" y="94"/>
                      </a:cubicBezTo>
                      <a:cubicBezTo>
                        <a:pt x="27" y="91"/>
                        <a:pt x="24" y="85"/>
                        <a:pt x="26" y="80"/>
                      </a:cubicBezTo>
                      <a:cubicBezTo>
                        <a:pt x="32" y="80"/>
                        <a:pt x="38" y="83"/>
                        <a:pt x="43" y="85"/>
                      </a:cubicBezTo>
                      <a:cubicBezTo>
                        <a:pt x="42" y="82"/>
                        <a:pt x="42" y="80"/>
                        <a:pt x="40" y="77"/>
                      </a:cubicBezTo>
                      <a:cubicBezTo>
                        <a:pt x="38" y="75"/>
                        <a:pt x="35" y="73"/>
                        <a:pt x="33" y="71"/>
                      </a:cubicBezTo>
                      <a:cubicBezTo>
                        <a:pt x="27" y="65"/>
                        <a:pt x="23" y="58"/>
                        <a:pt x="18" y="51"/>
                      </a:cubicBezTo>
                      <a:cubicBezTo>
                        <a:pt x="14" y="43"/>
                        <a:pt x="11" y="33"/>
                        <a:pt x="8" y="24"/>
                      </a:cubicBezTo>
                      <a:cubicBezTo>
                        <a:pt x="6" y="19"/>
                        <a:pt x="3" y="14"/>
                        <a:pt x="1" y="9"/>
                      </a:cubicBezTo>
                      <a:cubicBezTo>
                        <a:pt x="1" y="7"/>
                        <a:pt x="1" y="6"/>
                        <a:pt x="0" y="4"/>
                      </a:cubicBezTo>
                      <a:cubicBezTo>
                        <a:pt x="3" y="3"/>
                        <a:pt x="6" y="2"/>
                        <a:pt x="7" y="2"/>
                      </a:cubicBezTo>
                      <a:cubicBezTo>
                        <a:pt x="14" y="1"/>
                        <a:pt x="21" y="0"/>
                        <a:pt x="27" y="0"/>
                      </a:cubicBezTo>
                      <a:cubicBezTo>
                        <a:pt x="32" y="0"/>
                        <a:pt x="33" y="0"/>
                        <a:pt x="36" y="2"/>
                      </a:cubicBezTo>
                      <a:cubicBezTo>
                        <a:pt x="39" y="4"/>
                        <a:pt x="44" y="7"/>
                        <a:pt x="47" y="9"/>
                      </a:cubicBezTo>
                      <a:cubicBezTo>
                        <a:pt x="52" y="11"/>
                        <a:pt x="57" y="13"/>
                        <a:pt x="62" y="14"/>
                      </a:cubicBezTo>
                      <a:cubicBezTo>
                        <a:pt x="67" y="15"/>
                        <a:pt x="72" y="17"/>
                        <a:pt x="78" y="18"/>
                      </a:cubicBezTo>
                      <a:cubicBezTo>
                        <a:pt x="80" y="19"/>
                        <a:pt x="82" y="20"/>
                        <a:pt x="84" y="20"/>
                      </a:cubicBezTo>
                      <a:cubicBezTo>
                        <a:pt x="88" y="20"/>
                        <a:pt x="91" y="20"/>
                        <a:pt x="94" y="20"/>
                      </a:cubicBezTo>
                      <a:cubicBezTo>
                        <a:pt x="99" y="20"/>
                        <a:pt x="105" y="21"/>
                        <a:pt x="110" y="21"/>
                      </a:cubicBezTo>
                      <a:cubicBezTo>
                        <a:pt x="116" y="20"/>
                        <a:pt x="121" y="18"/>
                        <a:pt x="126" y="17"/>
                      </a:cubicBezTo>
                      <a:cubicBezTo>
                        <a:pt x="131" y="16"/>
                        <a:pt x="137" y="15"/>
                        <a:pt x="142" y="15"/>
                      </a:cubicBezTo>
                      <a:cubicBezTo>
                        <a:pt x="147" y="15"/>
                        <a:pt x="153" y="12"/>
                        <a:pt x="158" y="14"/>
                      </a:cubicBezTo>
                      <a:cubicBezTo>
                        <a:pt x="160" y="15"/>
                        <a:pt x="162" y="17"/>
                        <a:pt x="163" y="18"/>
                      </a:cubicBezTo>
                      <a:cubicBezTo>
                        <a:pt x="166" y="20"/>
                        <a:pt x="168" y="21"/>
                        <a:pt x="170" y="23"/>
                      </a:cubicBezTo>
                      <a:cubicBezTo>
                        <a:pt x="174" y="27"/>
                        <a:pt x="179" y="31"/>
                        <a:pt x="182" y="36"/>
                      </a:cubicBezTo>
                      <a:cubicBezTo>
                        <a:pt x="187" y="45"/>
                        <a:pt x="192" y="62"/>
                        <a:pt x="206" y="61"/>
                      </a:cubicBezTo>
                      <a:cubicBezTo>
                        <a:pt x="209" y="60"/>
                        <a:pt x="210" y="59"/>
                        <a:pt x="212" y="58"/>
                      </a:cubicBezTo>
                      <a:cubicBezTo>
                        <a:pt x="214" y="56"/>
                        <a:pt x="216" y="54"/>
                        <a:pt x="217" y="51"/>
                      </a:cubicBezTo>
                      <a:cubicBezTo>
                        <a:pt x="219" y="47"/>
                        <a:pt x="224" y="41"/>
                        <a:pt x="229" y="40"/>
                      </a:cubicBezTo>
                      <a:cubicBezTo>
                        <a:pt x="235" y="40"/>
                        <a:pt x="240" y="50"/>
                        <a:pt x="242" y="54"/>
                      </a:cubicBezTo>
                      <a:cubicBezTo>
                        <a:pt x="245" y="59"/>
                        <a:pt x="246" y="63"/>
                        <a:pt x="249" y="68"/>
                      </a:cubicBezTo>
                      <a:cubicBezTo>
                        <a:pt x="253" y="75"/>
                        <a:pt x="258" y="81"/>
                        <a:pt x="262" y="88"/>
                      </a:cubicBezTo>
                      <a:cubicBezTo>
                        <a:pt x="264" y="91"/>
                        <a:pt x="265" y="95"/>
                        <a:pt x="267" y="97"/>
                      </a:cubicBezTo>
                      <a:cubicBezTo>
                        <a:pt x="272" y="103"/>
                        <a:pt x="278" y="108"/>
                        <a:pt x="286" y="110"/>
                      </a:cubicBezTo>
                      <a:cubicBezTo>
                        <a:pt x="287" y="111"/>
                        <a:pt x="288" y="111"/>
                        <a:pt x="290" y="112"/>
                      </a:cubicBezTo>
                      <a:cubicBezTo>
                        <a:pt x="289" y="117"/>
                        <a:pt x="289" y="122"/>
                        <a:pt x="289" y="127"/>
                      </a:cubicBezTo>
                      <a:cubicBezTo>
                        <a:pt x="289" y="135"/>
                        <a:pt x="287" y="142"/>
                        <a:pt x="286" y="149"/>
                      </a:cubicBezTo>
                      <a:cubicBezTo>
                        <a:pt x="285" y="155"/>
                        <a:pt x="286" y="164"/>
                        <a:pt x="287" y="170"/>
                      </a:cubicBezTo>
                      <a:cubicBezTo>
                        <a:pt x="288" y="176"/>
                        <a:pt x="292" y="182"/>
                        <a:pt x="293" y="189"/>
                      </a:cubicBezTo>
                      <a:cubicBezTo>
                        <a:pt x="294" y="196"/>
                        <a:pt x="296" y="201"/>
                        <a:pt x="299" y="207"/>
                      </a:cubicBezTo>
                      <a:cubicBezTo>
                        <a:pt x="302" y="213"/>
                        <a:pt x="304" y="219"/>
                        <a:pt x="309" y="223"/>
                      </a:cubicBezTo>
                      <a:cubicBezTo>
                        <a:pt x="313" y="228"/>
                        <a:pt x="318" y="232"/>
                        <a:pt x="323" y="236"/>
                      </a:cubicBezTo>
                      <a:cubicBezTo>
                        <a:pt x="328" y="240"/>
                        <a:pt x="332" y="240"/>
                        <a:pt x="338" y="239"/>
                      </a:cubicBezTo>
                      <a:cubicBezTo>
                        <a:pt x="345" y="238"/>
                        <a:pt x="351" y="236"/>
                        <a:pt x="358" y="234"/>
                      </a:cubicBezTo>
                      <a:cubicBezTo>
                        <a:pt x="365" y="233"/>
                        <a:pt x="371" y="232"/>
                        <a:pt x="377" y="230"/>
                      </a:cubicBezTo>
                      <a:cubicBezTo>
                        <a:pt x="386" y="227"/>
                        <a:pt x="390" y="224"/>
                        <a:pt x="395" y="216"/>
                      </a:cubicBezTo>
                      <a:cubicBezTo>
                        <a:pt x="396" y="213"/>
                        <a:pt x="397" y="210"/>
                        <a:pt x="398" y="207"/>
                      </a:cubicBezTo>
                      <a:cubicBezTo>
                        <a:pt x="398" y="204"/>
                        <a:pt x="398" y="200"/>
                        <a:pt x="400" y="198"/>
                      </a:cubicBezTo>
                      <a:cubicBezTo>
                        <a:pt x="403" y="194"/>
                        <a:pt x="412" y="192"/>
                        <a:pt x="417" y="190"/>
                      </a:cubicBezTo>
                      <a:cubicBezTo>
                        <a:pt x="423" y="187"/>
                        <a:pt x="430" y="188"/>
                        <a:pt x="436" y="188"/>
                      </a:cubicBezTo>
                      <a:cubicBezTo>
                        <a:pt x="440" y="188"/>
                        <a:pt x="444" y="188"/>
                        <a:pt x="448" y="189"/>
                      </a:cubicBezTo>
                      <a:cubicBezTo>
                        <a:pt x="453" y="190"/>
                        <a:pt x="452" y="193"/>
                        <a:pt x="449" y="19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0" name="Freeform 342"/>
                <p:cNvSpPr/>
                <p:nvPr/>
              </p:nvSpPr>
              <p:spPr bwMode="auto">
                <a:xfrm>
                  <a:off x="10969607" y="2151062"/>
                  <a:ext cx="2290759" cy="1214437"/>
                </a:xfrm>
                <a:custGeom>
                  <a:avLst/>
                  <a:gdLst/>
                  <a:ahLst/>
                  <a:cxnLst>
                    <a:cxn ang="0">
                      <a:pos x="839" y="111"/>
                    </a:cxn>
                    <a:cxn ang="0">
                      <a:pos x="813" y="146"/>
                    </a:cxn>
                    <a:cxn ang="0">
                      <a:pos x="806" y="164"/>
                    </a:cxn>
                    <a:cxn ang="0">
                      <a:pos x="755" y="200"/>
                    </a:cxn>
                    <a:cxn ang="0">
                      <a:pos x="739" y="227"/>
                    </a:cxn>
                    <a:cxn ang="0">
                      <a:pos x="726" y="211"/>
                    </a:cxn>
                    <a:cxn ang="0">
                      <a:pos x="737" y="277"/>
                    </a:cxn>
                    <a:cxn ang="0">
                      <a:pos x="709" y="299"/>
                    </a:cxn>
                    <a:cxn ang="0">
                      <a:pos x="664" y="335"/>
                    </a:cxn>
                    <a:cxn ang="0">
                      <a:pos x="653" y="354"/>
                    </a:cxn>
                    <a:cxn ang="0">
                      <a:pos x="669" y="414"/>
                    </a:cxn>
                    <a:cxn ang="0">
                      <a:pos x="670" y="458"/>
                    </a:cxn>
                    <a:cxn ang="0">
                      <a:pos x="634" y="417"/>
                    </a:cxn>
                    <a:cxn ang="0">
                      <a:pos x="603" y="374"/>
                    </a:cxn>
                    <a:cxn ang="0">
                      <a:pos x="543" y="367"/>
                    </a:cxn>
                    <a:cxn ang="0">
                      <a:pos x="515" y="372"/>
                    </a:cxn>
                    <a:cxn ang="0">
                      <a:pos x="520" y="388"/>
                    </a:cxn>
                    <a:cxn ang="0">
                      <a:pos x="485" y="379"/>
                    </a:cxn>
                    <a:cxn ang="0">
                      <a:pos x="447" y="391"/>
                    </a:cxn>
                    <a:cxn ang="0">
                      <a:pos x="412" y="438"/>
                    </a:cxn>
                    <a:cxn ang="0">
                      <a:pos x="389" y="428"/>
                    </a:cxn>
                    <a:cxn ang="0">
                      <a:pos x="364" y="385"/>
                    </a:cxn>
                    <a:cxn ang="0">
                      <a:pos x="334" y="389"/>
                    </a:cxn>
                    <a:cxn ang="0">
                      <a:pos x="292" y="354"/>
                    </a:cxn>
                    <a:cxn ang="0">
                      <a:pos x="264" y="346"/>
                    </a:cxn>
                    <a:cxn ang="0">
                      <a:pos x="216" y="351"/>
                    </a:cxn>
                    <a:cxn ang="0">
                      <a:pos x="184" y="345"/>
                    </a:cxn>
                    <a:cxn ang="0">
                      <a:pos x="149" y="331"/>
                    </a:cxn>
                    <a:cxn ang="0">
                      <a:pos x="120" y="328"/>
                    </a:cxn>
                    <a:cxn ang="0">
                      <a:pos x="58" y="280"/>
                    </a:cxn>
                    <a:cxn ang="0">
                      <a:pos x="32" y="219"/>
                    </a:cxn>
                    <a:cxn ang="0">
                      <a:pos x="9" y="133"/>
                    </a:cxn>
                    <a:cxn ang="0">
                      <a:pos x="17" y="77"/>
                    </a:cxn>
                    <a:cxn ang="0">
                      <a:pos x="3" y="23"/>
                    </a:cxn>
                    <a:cxn ang="0">
                      <a:pos x="26" y="20"/>
                    </a:cxn>
                    <a:cxn ang="0">
                      <a:pos x="34" y="43"/>
                    </a:cxn>
                    <a:cxn ang="0">
                      <a:pos x="42" y="13"/>
                    </a:cxn>
                    <a:cxn ang="0">
                      <a:pos x="448" y="0"/>
                    </a:cxn>
                    <a:cxn ang="0">
                      <a:pos x="473" y="16"/>
                    </a:cxn>
                    <a:cxn ang="0">
                      <a:pos x="499" y="16"/>
                    </a:cxn>
                    <a:cxn ang="0">
                      <a:pos x="534" y="24"/>
                    </a:cxn>
                    <a:cxn ang="0">
                      <a:pos x="509" y="55"/>
                    </a:cxn>
                    <a:cxn ang="0">
                      <a:pos x="587" y="57"/>
                    </a:cxn>
                    <a:cxn ang="0">
                      <a:pos x="587" y="72"/>
                    </a:cxn>
                    <a:cxn ang="0">
                      <a:pos x="560" y="140"/>
                    </a:cxn>
                    <a:cxn ang="0">
                      <a:pos x="584" y="132"/>
                    </a:cxn>
                    <a:cxn ang="0">
                      <a:pos x="625" y="82"/>
                    </a:cxn>
                    <a:cxn ang="0">
                      <a:pos x="638" y="131"/>
                    </a:cxn>
                    <a:cxn ang="0">
                      <a:pos x="663" y="158"/>
                    </a:cxn>
                    <a:cxn ang="0">
                      <a:pos x="676" y="139"/>
                    </a:cxn>
                    <a:cxn ang="0">
                      <a:pos x="692" y="130"/>
                    </a:cxn>
                    <a:cxn ang="0">
                      <a:pos x="709" y="128"/>
                    </a:cxn>
                    <a:cxn ang="0">
                      <a:pos x="739" y="101"/>
                    </a:cxn>
                    <a:cxn ang="0">
                      <a:pos x="764" y="89"/>
                    </a:cxn>
                    <a:cxn ang="0">
                      <a:pos x="795" y="91"/>
                    </a:cxn>
                    <a:cxn ang="0">
                      <a:pos x="826" y="61"/>
                    </a:cxn>
                    <a:cxn ang="0">
                      <a:pos x="839" y="44"/>
                    </a:cxn>
                    <a:cxn ang="0">
                      <a:pos x="857" y="60"/>
                    </a:cxn>
                    <a:cxn ang="0">
                      <a:pos x="872" y="90"/>
                    </a:cxn>
                  </a:cxnLst>
                  <a:rect l="0" t="0" r="r" b="b"/>
                  <a:pathLst>
                    <a:path w="872" h="462">
                      <a:moveTo>
                        <a:pt x="872" y="91"/>
                      </a:moveTo>
                      <a:cubicBezTo>
                        <a:pt x="868" y="94"/>
                        <a:pt x="863" y="96"/>
                        <a:pt x="858" y="99"/>
                      </a:cubicBezTo>
                      <a:cubicBezTo>
                        <a:pt x="851" y="103"/>
                        <a:pt x="845" y="107"/>
                        <a:pt x="839" y="111"/>
                      </a:cubicBezTo>
                      <a:cubicBezTo>
                        <a:pt x="833" y="116"/>
                        <a:pt x="823" y="119"/>
                        <a:pt x="819" y="126"/>
                      </a:cubicBezTo>
                      <a:cubicBezTo>
                        <a:pt x="817" y="128"/>
                        <a:pt x="816" y="131"/>
                        <a:pt x="816" y="134"/>
                      </a:cubicBezTo>
                      <a:cubicBezTo>
                        <a:pt x="815" y="138"/>
                        <a:pt x="812" y="142"/>
                        <a:pt x="813" y="146"/>
                      </a:cubicBezTo>
                      <a:cubicBezTo>
                        <a:pt x="814" y="149"/>
                        <a:pt x="819" y="152"/>
                        <a:pt x="822" y="154"/>
                      </a:cubicBezTo>
                      <a:cubicBezTo>
                        <a:pt x="825" y="155"/>
                        <a:pt x="831" y="156"/>
                        <a:pt x="826" y="160"/>
                      </a:cubicBezTo>
                      <a:cubicBezTo>
                        <a:pt x="821" y="163"/>
                        <a:pt x="813" y="163"/>
                        <a:pt x="806" y="164"/>
                      </a:cubicBezTo>
                      <a:cubicBezTo>
                        <a:pt x="799" y="164"/>
                        <a:pt x="794" y="165"/>
                        <a:pt x="787" y="167"/>
                      </a:cubicBezTo>
                      <a:cubicBezTo>
                        <a:pt x="779" y="170"/>
                        <a:pt x="769" y="172"/>
                        <a:pt x="763" y="179"/>
                      </a:cubicBezTo>
                      <a:cubicBezTo>
                        <a:pt x="759" y="185"/>
                        <a:pt x="758" y="193"/>
                        <a:pt x="755" y="200"/>
                      </a:cubicBezTo>
                      <a:cubicBezTo>
                        <a:pt x="753" y="207"/>
                        <a:pt x="751" y="214"/>
                        <a:pt x="750" y="221"/>
                      </a:cubicBezTo>
                      <a:cubicBezTo>
                        <a:pt x="748" y="227"/>
                        <a:pt x="747" y="234"/>
                        <a:pt x="744" y="240"/>
                      </a:cubicBezTo>
                      <a:cubicBezTo>
                        <a:pt x="742" y="237"/>
                        <a:pt x="740" y="231"/>
                        <a:pt x="739" y="227"/>
                      </a:cubicBezTo>
                      <a:cubicBezTo>
                        <a:pt x="737" y="223"/>
                        <a:pt x="736" y="218"/>
                        <a:pt x="735" y="213"/>
                      </a:cubicBezTo>
                      <a:cubicBezTo>
                        <a:pt x="735" y="210"/>
                        <a:pt x="734" y="204"/>
                        <a:pt x="730" y="203"/>
                      </a:cubicBezTo>
                      <a:cubicBezTo>
                        <a:pt x="726" y="203"/>
                        <a:pt x="726" y="208"/>
                        <a:pt x="726" y="211"/>
                      </a:cubicBezTo>
                      <a:cubicBezTo>
                        <a:pt x="727" y="218"/>
                        <a:pt x="728" y="225"/>
                        <a:pt x="728" y="232"/>
                      </a:cubicBezTo>
                      <a:cubicBezTo>
                        <a:pt x="728" y="240"/>
                        <a:pt x="729" y="248"/>
                        <a:pt x="732" y="255"/>
                      </a:cubicBezTo>
                      <a:cubicBezTo>
                        <a:pt x="734" y="262"/>
                        <a:pt x="740" y="269"/>
                        <a:pt x="737" y="277"/>
                      </a:cubicBezTo>
                      <a:cubicBezTo>
                        <a:pt x="735" y="281"/>
                        <a:pt x="732" y="283"/>
                        <a:pt x="729" y="286"/>
                      </a:cubicBezTo>
                      <a:cubicBezTo>
                        <a:pt x="725" y="288"/>
                        <a:pt x="722" y="293"/>
                        <a:pt x="718" y="295"/>
                      </a:cubicBezTo>
                      <a:cubicBezTo>
                        <a:pt x="715" y="297"/>
                        <a:pt x="712" y="297"/>
                        <a:pt x="709" y="299"/>
                      </a:cubicBezTo>
                      <a:cubicBezTo>
                        <a:pt x="704" y="302"/>
                        <a:pt x="699" y="306"/>
                        <a:pt x="694" y="309"/>
                      </a:cubicBezTo>
                      <a:cubicBezTo>
                        <a:pt x="689" y="312"/>
                        <a:pt x="685" y="316"/>
                        <a:pt x="680" y="320"/>
                      </a:cubicBezTo>
                      <a:cubicBezTo>
                        <a:pt x="675" y="324"/>
                        <a:pt x="668" y="329"/>
                        <a:pt x="664" y="335"/>
                      </a:cubicBezTo>
                      <a:cubicBezTo>
                        <a:pt x="662" y="337"/>
                        <a:pt x="660" y="340"/>
                        <a:pt x="659" y="343"/>
                      </a:cubicBezTo>
                      <a:cubicBezTo>
                        <a:pt x="658" y="345"/>
                        <a:pt x="657" y="347"/>
                        <a:pt x="656" y="349"/>
                      </a:cubicBezTo>
                      <a:cubicBezTo>
                        <a:pt x="655" y="351"/>
                        <a:pt x="654" y="352"/>
                        <a:pt x="653" y="354"/>
                      </a:cubicBezTo>
                      <a:cubicBezTo>
                        <a:pt x="652" y="360"/>
                        <a:pt x="654" y="369"/>
                        <a:pt x="655" y="374"/>
                      </a:cubicBezTo>
                      <a:cubicBezTo>
                        <a:pt x="657" y="381"/>
                        <a:pt x="660" y="387"/>
                        <a:pt x="662" y="394"/>
                      </a:cubicBezTo>
                      <a:cubicBezTo>
                        <a:pt x="664" y="401"/>
                        <a:pt x="667" y="407"/>
                        <a:pt x="669" y="414"/>
                      </a:cubicBezTo>
                      <a:cubicBezTo>
                        <a:pt x="671" y="422"/>
                        <a:pt x="674" y="430"/>
                        <a:pt x="674" y="439"/>
                      </a:cubicBezTo>
                      <a:cubicBezTo>
                        <a:pt x="673" y="442"/>
                        <a:pt x="673" y="446"/>
                        <a:pt x="672" y="449"/>
                      </a:cubicBezTo>
                      <a:cubicBezTo>
                        <a:pt x="672" y="452"/>
                        <a:pt x="672" y="456"/>
                        <a:pt x="670" y="458"/>
                      </a:cubicBezTo>
                      <a:cubicBezTo>
                        <a:pt x="665" y="462"/>
                        <a:pt x="655" y="453"/>
                        <a:pt x="652" y="449"/>
                      </a:cubicBezTo>
                      <a:cubicBezTo>
                        <a:pt x="646" y="443"/>
                        <a:pt x="642" y="435"/>
                        <a:pt x="638" y="428"/>
                      </a:cubicBezTo>
                      <a:cubicBezTo>
                        <a:pt x="635" y="424"/>
                        <a:pt x="634" y="422"/>
                        <a:pt x="634" y="417"/>
                      </a:cubicBezTo>
                      <a:cubicBezTo>
                        <a:pt x="634" y="413"/>
                        <a:pt x="635" y="410"/>
                        <a:pt x="635" y="406"/>
                      </a:cubicBezTo>
                      <a:cubicBezTo>
                        <a:pt x="635" y="398"/>
                        <a:pt x="631" y="389"/>
                        <a:pt x="624" y="384"/>
                      </a:cubicBezTo>
                      <a:cubicBezTo>
                        <a:pt x="618" y="378"/>
                        <a:pt x="611" y="377"/>
                        <a:pt x="603" y="374"/>
                      </a:cubicBezTo>
                      <a:cubicBezTo>
                        <a:pt x="595" y="371"/>
                        <a:pt x="586" y="372"/>
                        <a:pt x="578" y="370"/>
                      </a:cubicBezTo>
                      <a:cubicBezTo>
                        <a:pt x="570" y="368"/>
                        <a:pt x="562" y="368"/>
                        <a:pt x="553" y="367"/>
                      </a:cubicBezTo>
                      <a:cubicBezTo>
                        <a:pt x="550" y="367"/>
                        <a:pt x="547" y="367"/>
                        <a:pt x="543" y="367"/>
                      </a:cubicBezTo>
                      <a:cubicBezTo>
                        <a:pt x="540" y="367"/>
                        <a:pt x="533" y="366"/>
                        <a:pt x="531" y="368"/>
                      </a:cubicBezTo>
                      <a:cubicBezTo>
                        <a:pt x="528" y="370"/>
                        <a:pt x="530" y="374"/>
                        <a:pt x="525" y="374"/>
                      </a:cubicBezTo>
                      <a:cubicBezTo>
                        <a:pt x="522" y="375"/>
                        <a:pt x="518" y="372"/>
                        <a:pt x="515" y="372"/>
                      </a:cubicBezTo>
                      <a:cubicBezTo>
                        <a:pt x="517" y="377"/>
                        <a:pt x="524" y="380"/>
                        <a:pt x="528" y="383"/>
                      </a:cubicBezTo>
                      <a:cubicBezTo>
                        <a:pt x="536" y="392"/>
                        <a:pt x="536" y="392"/>
                        <a:pt x="536" y="392"/>
                      </a:cubicBezTo>
                      <a:cubicBezTo>
                        <a:pt x="531" y="391"/>
                        <a:pt x="525" y="390"/>
                        <a:pt x="520" y="388"/>
                      </a:cubicBezTo>
                      <a:cubicBezTo>
                        <a:pt x="515" y="386"/>
                        <a:pt x="509" y="383"/>
                        <a:pt x="504" y="382"/>
                      </a:cubicBezTo>
                      <a:cubicBezTo>
                        <a:pt x="500" y="381"/>
                        <a:pt x="497" y="382"/>
                        <a:pt x="494" y="381"/>
                      </a:cubicBezTo>
                      <a:cubicBezTo>
                        <a:pt x="491" y="380"/>
                        <a:pt x="489" y="379"/>
                        <a:pt x="485" y="379"/>
                      </a:cubicBezTo>
                      <a:cubicBezTo>
                        <a:pt x="479" y="379"/>
                        <a:pt x="474" y="380"/>
                        <a:pt x="469" y="383"/>
                      </a:cubicBezTo>
                      <a:cubicBezTo>
                        <a:pt x="465" y="385"/>
                        <a:pt x="462" y="386"/>
                        <a:pt x="459" y="388"/>
                      </a:cubicBezTo>
                      <a:cubicBezTo>
                        <a:pt x="455" y="389"/>
                        <a:pt x="451" y="389"/>
                        <a:pt x="447" y="391"/>
                      </a:cubicBezTo>
                      <a:cubicBezTo>
                        <a:pt x="440" y="395"/>
                        <a:pt x="434" y="399"/>
                        <a:pt x="427" y="403"/>
                      </a:cubicBezTo>
                      <a:cubicBezTo>
                        <a:pt x="420" y="407"/>
                        <a:pt x="417" y="411"/>
                        <a:pt x="416" y="419"/>
                      </a:cubicBezTo>
                      <a:cubicBezTo>
                        <a:pt x="415" y="425"/>
                        <a:pt x="413" y="432"/>
                        <a:pt x="412" y="438"/>
                      </a:cubicBezTo>
                      <a:cubicBezTo>
                        <a:pt x="412" y="439"/>
                        <a:pt x="412" y="441"/>
                        <a:pt x="412" y="443"/>
                      </a:cubicBezTo>
                      <a:cubicBezTo>
                        <a:pt x="410" y="442"/>
                        <a:pt x="409" y="442"/>
                        <a:pt x="408" y="441"/>
                      </a:cubicBezTo>
                      <a:cubicBezTo>
                        <a:pt x="400" y="439"/>
                        <a:pt x="394" y="434"/>
                        <a:pt x="389" y="428"/>
                      </a:cubicBezTo>
                      <a:cubicBezTo>
                        <a:pt x="387" y="426"/>
                        <a:pt x="386" y="422"/>
                        <a:pt x="384" y="419"/>
                      </a:cubicBezTo>
                      <a:cubicBezTo>
                        <a:pt x="380" y="412"/>
                        <a:pt x="375" y="406"/>
                        <a:pt x="371" y="399"/>
                      </a:cubicBezTo>
                      <a:cubicBezTo>
                        <a:pt x="368" y="394"/>
                        <a:pt x="367" y="390"/>
                        <a:pt x="364" y="385"/>
                      </a:cubicBezTo>
                      <a:cubicBezTo>
                        <a:pt x="362" y="381"/>
                        <a:pt x="357" y="371"/>
                        <a:pt x="351" y="371"/>
                      </a:cubicBezTo>
                      <a:cubicBezTo>
                        <a:pt x="346" y="372"/>
                        <a:pt x="341" y="378"/>
                        <a:pt x="339" y="382"/>
                      </a:cubicBezTo>
                      <a:cubicBezTo>
                        <a:pt x="338" y="385"/>
                        <a:pt x="336" y="387"/>
                        <a:pt x="334" y="389"/>
                      </a:cubicBezTo>
                      <a:cubicBezTo>
                        <a:pt x="332" y="390"/>
                        <a:pt x="331" y="391"/>
                        <a:pt x="328" y="392"/>
                      </a:cubicBezTo>
                      <a:cubicBezTo>
                        <a:pt x="314" y="393"/>
                        <a:pt x="309" y="376"/>
                        <a:pt x="304" y="367"/>
                      </a:cubicBezTo>
                      <a:cubicBezTo>
                        <a:pt x="301" y="362"/>
                        <a:pt x="296" y="358"/>
                        <a:pt x="292" y="354"/>
                      </a:cubicBezTo>
                      <a:cubicBezTo>
                        <a:pt x="290" y="352"/>
                        <a:pt x="288" y="351"/>
                        <a:pt x="285" y="349"/>
                      </a:cubicBezTo>
                      <a:cubicBezTo>
                        <a:pt x="284" y="348"/>
                        <a:pt x="282" y="346"/>
                        <a:pt x="280" y="345"/>
                      </a:cubicBezTo>
                      <a:cubicBezTo>
                        <a:pt x="275" y="343"/>
                        <a:pt x="269" y="346"/>
                        <a:pt x="264" y="346"/>
                      </a:cubicBezTo>
                      <a:cubicBezTo>
                        <a:pt x="259" y="346"/>
                        <a:pt x="253" y="347"/>
                        <a:pt x="248" y="348"/>
                      </a:cubicBezTo>
                      <a:cubicBezTo>
                        <a:pt x="243" y="349"/>
                        <a:pt x="238" y="351"/>
                        <a:pt x="232" y="352"/>
                      </a:cubicBezTo>
                      <a:cubicBezTo>
                        <a:pt x="227" y="352"/>
                        <a:pt x="221" y="351"/>
                        <a:pt x="216" y="351"/>
                      </a:cubicBezTo>
                      <a:cubicBezTo>
                        <a:pt x="213" y="351"/>
                        <a:pt x="210" y="351"/>
                        <a:pt x="206" y="351"/>
                      </a:cubicBezTo>
                      <a:cubicBezTo>
                        <a:pt x="204" y="351"/>
                        <a:pt x="202" y="350"/>
                        <a:pt x="200" y="349"/>
                      </a:cubicBezTo>
                      <a:cubicBezTo>
                        <a:pt x="194" y="348"/>
                        <a:pt x="189" y="346"/>
                        <a:pt x="184" y="345"/>
                      </a:cubicBezTo>
                      <a:cubicBezTo>
                        <a:pt x="179" y="344"/>
                        <a:pt x="174" y="342"/>
                        <a:pt x="169" y="340"/>
                      </a:cubicBezTo>
                      <a:cubicBezTo>
                        <a:pt x="166" y="338"/>
                        <a:pt x="161" y="335"/>
                        <a:pt x="158" y="333"/>
                      </a:cubicBezTo>
                      <a:cubicBezTo>
                        <a:pt x="155" y="331"/>
                        <a:pt x="154" y="331"/>
                        <a:pt x="149" y="331"/>
                      </a:cubicBezTo>
                      <a:cubicBezTo>
                        <a:pt x="143" y="331"/>
                        <a:pt x="136" y="332"/>
                        <a:pt x="129" y="333"/>
                      </a:cubicBezTo>
                      <a:cubicBezTo>
                        <a:pt x="128" y="333"/>
                        <a:pt x="125" y="334"/>
                        <a:pt x="122" y="335"/>
                      </a:cubicBezTo>
                      <a:cubicBezTo>
                        <a:pt x="122" y="332"/>
                        <a:pt x="121" y="330"/>
                        <a:pt x="120" y="328"/>
                      </a:cubicBezTo>
                      <a:cubicBezTo>
                        <a:pt x="117" y="319"/>
                        <a:pt x="105" y="314"/>
                        <a:pt x="97" y="310"/>
                      </a:cubicBezTo>
                      <a:cubicBezTo>
                        <a:pt x="90" y="307"/>
                        <a:pt x="82" y="306"/>
                        <a:pt x="75" y="301"/>
                      </a:cubicBezTo>
                      <a:cubicBezTo>
                        <a:pt x="69" y="296"/>
                        <a:pt x="61" y="287"/>
                        <a:pt x="58" y="280"/>
                      </a:cubicBezTo>
                      <a:cubicBezTo>
                        <a:pt x="56" y="272"/>
                        <a:pt x="56" y="265"/>
                        <a:pt x="55" y="257"/>
                      </a:cubicBezTo>
                      <a:cubicBezTo>
                        <a:pt x="53" y="250"/>
                        <a:pt x="50" y="241"/>
                        <a:pt x="44" y="236"/>
                      </a:cubicBezTo>
                      <a:cubicBezTo>
                        <a:pt x="39" y="230"/>
                        <a:pt x="37" y="224"/>
                        <a:pt x="32" y="219"/>
                      </a:cubicBezTo>
                      <a:cubicBezTo>
                        <a:pt x="28" y="213"/>
                        <a:pt x="26" y="207"/>
                        <a:pt x="22" y="201"/>
                      </a:cubicBezTo>
                      <a:cubicBezTo>
                        <a:pt x="15" y="190"/>
                        <a:pt x="15" y="176"/>
                        <a:pt x="13" y="163"/>
                      </a:cubicBezTo>
                      <a:cubicBezTo>
                        <a:pt x="11" y="153"/>
                        <a:pt x="9" y="143"/>
                        <a:pt x="9" y="133"/>
                      </a:cubicBezTo>
                      <a:cubicBezTo>
                        <a:pt x="9" y="124"/>
                        <a:pt x="11" y="115"/>
                        <a:pt x="12" y="106"/>
                      </a:cubicBezTo>
                      <a:cubicBezTo>
                        <a:pt x="14" y="100"/>
                        <a:pt x="15" y="95"/>
                        <a:pt x="16" y="89"/>
                      </a:cubicBezTo>
                      <a:cubicBezTo>
                        <a:pt x="17" y="85"/>
                        <a:pt x="17" y="81"/>
                        <a:pt x="17" y="77"/>
                      </a:cubicBezTo>
                      <a:cubicBezTo>
                        <a:pt x="17" y="59"/>
                        <a:pt x="17" y="59"/>
                        <a:pt x="17" y="59"/>
                      </a:cubicBezTo>
                      <a:cubicBezTo>
                        <a:pt x="17" y="55"/>
                        <a:pt x="18" y="50"/>
                        <a:pt x="18" y="46"/>
                      </a:cubicBezTo>
                      <a:cubicBezTo>
                        <a:pt x="16" y="37"/>
                        <a:pt x="9" y="30"/>
                        <a:pt x="3" y="23"/>
                      </a:cubicBezTo>
                      <a:cubicBezTo>
                        <a:pt x="1" y="20"/>
                        <a:pt x="0" y="17"/>
                        <a:pt x="4" y="16"/>
                      </a:cubicBezTo>
                      <a:cubicBezTo>
                        <a:pt x="7" y="15"/>
                        <a:pt x="11" y="16"/>
                        <a:pt x="13" y="17"/>
                      </a:cubicBezTo>
                      <a:cubicBezTo>
                        <a:pt x="17" y="19"/>
                        <a:pt x="22" y="19"/>
                        <a:pt x="26" y="20"/>
                      </a:cubicBezTo>
                      <a:cubicBezTo>
                        <a:pt x="30" y="21"/>
                        <a:pt x="33" y="20"/>
                        <a:pt x="33" y="25"/>
                      </a:cubicBezTo>
                      <a:cubicBezTo>
                        <a:pt x="33" y="29"/>
                        <a:pt x="28" y="31"/>
                        <a:pt x="27" y="35"/>
                      </a:cubicBezTo>
                      <a:cubicBezTo>
                        <a:pt x="26" y="40"/>
                        <a:pt x="31" y="42"/>
                        <a:pt x="34" y="43"/>
                      </a:cubicBezTo>
                      <a:cubicBezTo>
                        <a:pt x="37" y="45"/>
                        <a:pt x="42" y="47"/>
                        <a:pt x="44" y="44"/>
                      </a:cubicBezTo>
                      <a:cubicBezTo>
                        <a:pt x="47" y="42"/>
                        <a:pt x="46" y="37"/>
                        <a:pt x="46" y="34"/>
                      </a:cubicBezTo>
                      <a:cubicBezTo>
                        <a:pt x="46" y="27"/>
                        <a:pt x="45" y="19"/>
                        <a:pt x="42" y="13"/>
                      </a:cubicBezTo>
                      <a:cubicBezTo>
                        <a:pt x="40" y="9"/>
                        <a:pt x="38" y="4"/>
                        <a:pt x="35" y="0"/>
                      </a:cubicBezTo>
                      <a:cubicBezTo>
                        <a:pt x="444" y="0"/>
                        <a:pt x="444" y="0"/>
                        <a:pt x="444" y="0"/>
                      </a:cubicBezTo>
                      <a:cubicBezTo>
                        <a:pt x="445" y="0"/>
                        <a:pt x="447" y="0"/>
                        <a:pt x="448" y="0"/>
                      </a:cubicBezTo>
                      <a:cubicBezTo>
                        <a:pt x="453" y="1"/>
                        <a:pt x="454" y="7"/>
                        <a:pt x="459" y="9"/>
                      </a:cubicBezTo>
                      <a:cubicBezTo>
                        <a:pt x="461" y="10"/>
                        <a:pt x="465" y="9"/>
                        <a:pt x="467" y="10"/>
                      </a:cubicBezTo>
                      <a:cubicBezTo>
                        <a:pt x="470" y="12"/>
                        <a:pt x="469" y="16"/>
                        <a:pt x="473" y="16"/>
                      </a:cubicBezTo>
                      <a:cubicBezTo>
                        <a:pt x="475" y="15"/>
                        <a:pt x="477" y="13"/>
                        <a:pt x="478" y="13"/>
                      </a:cubicBezTo>
                      <a:cubicBezTo>
                        <a:pt x="479" y="12"/>
                        <a:pt x="481" y="13"/>
                        <a:pt x="482" y="12"/>
                      </a:cubicBezTo>
                      <a:cubicBezTo>
                        <a:pt x="489" y="12"/>
                        <a:pt x="494" y="13"/>
                        <a:pt x="499" y="16"/>
                      </a:cubicBezTo>
                      <a:cubicBezTo>
                        <a:pt x="505" y="18"/>
                        <a:pt x="512" y="21"/>
                        <a:pt x="518" y="22"/>
                      </a:cubicBezTo>
                      <a:cubicBezTo>
                        <a:pt x="520" y="23"/>
                        <a:pt x="522" y="23"/>
                        <a:pt x="525" y="23"/>
                      </a:cubicBezTo>
                      <a:cubicBezTo>
                        <a:pt x="528" y="23"/>
                        <a:pt x="531" y="24"/>
                        <a:pt x="534" y="24"/>
                      </a:cubicBezTo>
                      <a:cubicBezTo>
                        <a:pt x="534" y="24"/>
                        <a:pt x="535" y="24"/>
                        <a:pt x="535" y="24"/>
                      </a:cubicBezTo>
                      <a:cubicBezTo>
                        <a:pt x="529" y="30"/>
                        <a:pt x="522" y="36"/>
                        <a:pt x="515" y="41"/>
                      </a:cubicBezTo>
                      <a:cubicBezTo>
                        <a:pt x="510" y="45"/>
                        <a:pt x="499" y="51"/>
                        <a:pt x="509" y="55"/>
                      </a:cubicBezTo>
                      <a:cubicBezTo>
                        <a:pt x="522" y="61"/>
                        <a:pt x="535" y="48"/>
                        <a:pt x="546" y="45"/>
                      </a:cubicBezTo>
                      <a:cubicBezTo>
                        <a:pt x="554" y="42"/>
                        <a:pt x="560" y="50"/>
                        <a:pt x="566" y="53"/>
                      </a:cubicBezTo>
                      <a:cubicBezTo>
                        <a:pt x="573" y="55"/>
                        <a:pt x="580" y="57"/>
                        <a:pt x="587" y="57"/>
                      </a:cubicBezTo>
                      <a:cubicBezTo>
                        <a:pt x="594" y="57"/>
                        <a:pt x="601" y="54"/>
                        <a:pt x="607" y="56"/>
                      </a:cubicBezTo>
                      <a:cubicBezTo>
                        <a:pt x="613" y="59"/>
                        <a:pt x="617" y="66"/>
                        <a:pt x="608" y="69"/>
                      </a:cubicBezTo>
                      <a:cubicBezTo>
                        <a:pt x="602" y="71"/>
                        <a:pt x="594" y="70"/>
                        <a:pt x="587" y="72"/>
                      </a:cubicBezTo>
                      <a:cubicBezTo>
                        <a:pt x="580" y="75"/>
                        <a:pt x="576" y="79"/>
                        <a:pt x="572" y="84"/>
                      </a:cubicBezTo>
                      <a:cubicBezTo>
                        <a:pt x="565" y="94"/>
                        <a:pt x="561" y="109"/>
                        <a:pt x="560" y="121"/>
                      </a:cubicBezTo>
                      <a:cubicBezTo>
                        <a:pt x="559" y="127"/>
                        <a:pt x="560" y="134"/>
                        <a:pt x="560" y="140"/>
                      </a:cubicBezTo>
                      <a:cubicBezTo>
                        <a:pt x="560" y="145"/>
                        <a:pt x="561" y="156"/>
                        <a:pt x="564" y="159"/>
                      </a:cubicBezTo>
                      <a:cubicBezTo>
                        <a:pt x="568" y="164"/>
                        <a:pt x="578" y="158"/>
                        <a:pt x="581" y="153"/>
                      </a:cubicBezTo>
                      <a:cubicBezTo>
                        <a:pt x="586" y="147"/>
                        <a:pt x="583" y="140"/>
                        <a:pt x="584" y="132"/>
                      </a:cubicBezTo>
                      <a:cubicBezTo>
                        <a:pt x="585" y="120"/>
                        <a:pt x="587" y="109"/>
                        <a:pt x="592" y="98"/>
                      </a:cubicBezTo>
                      <a:cubicBezTo>
                        <a:pt x="595" y="91"/>
                        <a:pt x="599" y="84"/>
                        <a:pt x="606" y="81"/>
                      </a:cubicBezTo>
                      <a:cubicBezTo>
                        <a:pt x="610" y="80"/>
                        <a:pt x="622" y="79"/>
                        <a:pt x="625" y="82"/>
                      </a:cubicBezTo>
                      <a:cubicBezTo>
                        <a:pt x="639" y="93"/>
                        <a:pt x="612" y="107"/>
                        <a:pt x="618" y="117"/>
                      </a:cubicBezTo>
                      <a:cubicBezTo>
                        <a:pt x="623" y="124"/>
                        <a:pt x="628" y="114"/>
                        <a:pt x="633" y="114"/>
                      </a:cubicBezTo>
                      <a:cubicBezTo>
                        <a:pt x="642" y="115"/>
                        <a:pt x="639" y="125"/>
                        <a:pt x="638" y="131"/>
                      </a:cubicBezTo>
                      <a:cubicBezTo>
                        <a:pt x="637" y="137"/>
                        <a:pt x="637" y="143"/>
                        <a:pt x="635" y="149"/>
                      </a:cubicBezTo>
                      <a:cubicBezTo>
                        <a:pt x="633" y="154"/>
                        <a:pt x="630" y="158"/>
                        <a:pt x="629" y="164"/>
                      </a:cubicBezTo>
                      <a:cubicBezTo>
                        <a:pt x="637" y="170"/>
                        <a:pt x="654" y="161"/>
                        <a:pt x="663" y="158"/>
                      </a:cubicBezTo>
                      <a:cubicBezTo>
                        <a:pt x="668" y="157"/>
                        <a:pt x="674" y="155"/>
                        <a:pt x="679" y="153"/>
                      </a:cubicBezTo>
                      <a:cubicBezTo>
                        <a:pt x="682" y="151"/>
                        <a:pt x="694" y="148"/>
                        <a:pt x="695" y="145"/>
                      </a:cubicBezTo>
                      <a:cubicBezTo>
                        <a:pt x="697" y="139"/>
                        <a:pt x="686" y="138"/>
                        <a:pt x="676" y="139"/>
                      </a:cubicBezTo>
                      <a:cubicBezTo>
                        <a:pt x="677" y="138"/>
                        <a:pt x="678" y="137"/>
                        <a:pt x="679" y="137"/>
                      </a:cubicBezTo>
                      <a:cubicBezTo>
                        <a:pt x="681" y="135"/>
                        <a:pt x="683" y="134"/>
                        <a:pt x="685" y="133"/>
                      </a:cubicBezTo>
                      <a:cubicBezTo>
                        <a:pt x="688" y="132"/>
                        <a:pt x="690" y="132"/>
                        <a:pt x="692" y="130"/>
                      </a:cubicBezTo>
                      <a:cubicBezTo>
                        <a:pt x="694" y="129"/>
                        <a:pt x="694" y="128"/>
                        <a:pt x="695" y="127"/>
                      </a:cubicBezTo>
                      <a:cubicBezTo>
                        <a:pt x="699" y="127"/>
                        <a:pt x="703" y="127"/>
                        <a:pt x="704" y="127"/>
                      </a:cubicBezTo>
                      <a:cubicBezTo>
                        <a:pt x="709" y="128"/>
                        <a:pt x="709" y="128"/>
                        <a:pt x="709" y="128"/>
                      </a:cubicBezTo>
                      <a:cubicBezTo>
                        <a:pt x="716" y="128"/>
                        <a:pt x="729" y="131"/>
                        <a:pt x="735" y="127"/>
                      </a:cubicBezTo>
                      <a:cubicBezTo>
                        <a:pt x="741" y="123"/>
                        <a:pt x="745" y="114"/>
                        <a:pt x="745" y="107"/>
                      </a:cubicBezTo>
                      <a:cubicBezTo>
                        <a:pt x="745" y="102"/>
                        <a:pt x="745" y="101"/>
                        <a:pt x="739" y="101"/>
                      </a:cubicBezTo>
                      <a:cubicBezTo>
                        <a:pt x="740" y="100"/>
                        <a:pt x="741" y="99"/>
                        <a:pt x="742" y="99"/>
                      </a:cubicBezTo>
                      <a:cubicBezTo>
                        <a:pt x="746" y="96"/>
                        <a:pt x="751" y="96"/>
                        <a:pt x="755" y="94"/>
                      </a:cubicBezTo>
                      <a:cubicBezTo>
                        <a:pt x="758" y="93"/>
                        <a:pt x="761" y="90"/>
                        <a:pt x="764" y="89"/>
                      </a:cubicBezTo>
                      <a:cubicBezTo>
                        <a:pt x="768" y="88"/>
                        <a:pt x="771" y="90"/>
                        <a:pt x="775" y="91"/>
                      </a:cubicBezTo>
                      <a:cubicBezTo>
                        <a:pt x="778" y="91"/>
                        <a:pt x="783" y="91"/>
                        <a:pt x="786" y="92"/>
                      </a:cubicBezTo>
                      <a:cubicBezTo>
                        <a:pt x="789" y="92"/>
                        <a:pt x="792" y="92"/>
                        <a:pt x="795" y="91"/>
                      </a:cubicBezTo>
                      <a:cubicBezTo>
                        <a:pt x="800" y="91"/>
                        <a:pt x="808" y="88"/>
                        <a:pt x="811" y="84"/>
                      </a:cubicBezTo>
                      <a:cubicBezTo>
                        <a:pt x="813" y="82"/>
                        <a:pt x="813" y="79"/>
                        <a:pt x="814" y="76"/>
                      </a:cubicBezTo>
                      <a:cubicBezTo>
                        <a:pt x="817" y="71"/>
                        <a:pt x="821" y="65"/>
                        <a:pt x="826" y="61"/>
                      </a:cubicBezTo>
                      <a:cubicBezTo>
                        <a:pt x="829" y="58"/>
                        <a:pt x="833" y="54"/>
                        <a:pt x="836" y="52"/>
                      </a:cubicBezTo>
                      <a:cubicBezTo>
                        <a:pt x="837" y="52"/>
                        <a:pt x="839" y="51"/>
                        <a:pt x="839" y="50"/>
                      </a:cubicBezTo>
                      <a:cubicBezTo>
                        <a:pt x="840" y="49"/>
                        <a:pt x="839" y="46"/>
                        <a:pt x="839" y="44"/>
                      </a:cubicBezTo>
                      <a:cubicBezTo>
                        <a:pt x="841" y="38"/>
                        <a:pt x="845" y="40"/>
                        <a:pt x="849" y="42"/>
                      </a:cubicBezTo>
                      <a:cubicBezTo>
                        <a:pt x="854" y="44"/>
                        <a:pt x="854" y="45"/>
                        <a:pt x="855" y="50"/>
                      </a:cubicBezTo>
                      <a:cubicBezTo>
                        <a:pt x="856" y="53"/>
                        <a:pt x="856" y="56"/>
                        <a:pt x="857" y="60"/>
                      </a:cubicBezTo>
                      <a:cubicBezTo>
                        <a:pt x="858" y="63"/>
                        <a:pt x="859" y="68"/>
                        <a:pt x="861" y="71"/>
                      </a:cubicBezTo>
                      <a:cubicBezTo>
                        <a:pt x="862" y="75"/>
                        <a:pt x="863" y="79"/>
                        <a:pt x="864" y="82"/>
                      </a:cubicBezTo>
                      <a:cubicBezTo>
                        <a:pt x="866" y="85"/>
                        <a:pt x="869" y="87"/>
                        <a:pt x="872" y="90"/>
                      </a:cubicBezTo>
                      <a:cubicBezTo>
                        <a:pt x="872" y="90"/>
                        <a:pt x="872" y="91"/>
                        <a:pt x="872" y="9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1" name="Freeform 343"/>
                <p:cNvSpPr>
                  <a:spLocks noEditPoints="1"/>
                </p:cNvSpPr>
                <p:nvPr/>
              </p:nvSpPr>
              <p:spPr bwMode="auto">
                <a:xfrm>
                  <a:off x="10347308" y="341312"/>
                  <a:ext cx="3359145" cy="2217737"/>
                </a:xfrm>
                <a:custGeom>
                  <a:avLst/>
                  <a:gdLst/>
                  <a:ahLst/>
                  <a:cxnLst>
                    <a:cxn ang="0">
                      <a:pos x="1249" y="551"/>
                    </a:cxn>
                    <a:cxn ang="0">
                      <a:pos x="1154" y="411"/>
                    </a:cxn>
                    <a:cxn ang="0">
                      <a:pos x="1064" y="442"/>
                    </a:cxn>
                    <a:cxn ang="0">
                      <a:pos x="1071" y="375"/>
                    </a:cxn>
                    <a:cxn ang="0">
                      <a:pos x="968" y="334"/>
                    </a:cxn>
                    <a:cxn ang="0">
                      <a:pos x="939" y="431"/>
                    </a:cxn>
                    <a:cxn ang="0">
                      <a:pos x="921" y="558"/>
                    </a:cxn>
                    <a:cxn ang="0">
                      <a:pos x="877" y="555"/>
                    </a:cxn>
                    <a:cxn ang="0">
                      <a:pos x="740" y="486"/>
                    </a:cxn>
                    <a:cxn ang="0">
                      <a:pos x="696" y="379"/>
                    </a:cxn>
                    <a:cxn ang="0">
                      <a:pos x="712" y="292"/>
                    </a:cxn>
                    <a:cxn ang="0">
                      <a:pos x="807" y="259"/>
                    </a:cxn>
                    <a:cxn ang="0">
                      <a:pos x="823" y="227"/>
                    </a:cxn>
                    <a:cxn ang="0">
                      <a:pos x="850" y="203"/>
                    </a:cxn>
                    <a:cxn ang="0">
                      <a:pos x="895" y="146"/>
                    </a:cxn>
                    <a:cxn ang="0">
                      <a:pos x="822" y="179"/>
                    </a:cxn>
                    <a:cxn ang="0">
                      <a:pos x="758" y="168"/>
                    </a:cxn>
                    <a:cxn ang="0">
                      <a:pos x="715" y="76"/>
                    </a:cxn>
                    <a:cxn ang="0">
                      <a:pos x="757" y="8"/>
                    </a:cxn>
                    <a:cxn ang="0">
                      <a:pos x="688" y="56"/>
                    </a:cxn>
                    <a:cxn ang="0">
                      <a:pos x="713" y="137"/>
                    </a:cxn>
                    <a:cxn ang="0">
                      <a:pos x="665" y="176"/>
                    </a:cxn>
                    <a:cxn ang="0">
                      <a:pos x="526" y="149"/>
                    </a:cxn>
                    <a:cxn ang="0">
                      <a:pos x="508" y="171"/>
                    </a:cxn>
                    <a:cxn ang="0">
                      <a:pos x="391" y="180"/>
                    </a:cxn>
                    <a:cxn ang="0">
                      <a:pos x="284" y="126"/>
                    </a:cxn>
                    <a:cxn ang="0">
                      <a:pos x="202" y="107"/>
                    </a:cxn>
                    <a:cxn ang="0">
                      <a:pos x="153" y="125"/>
                    </a:cxn>
                    <a:cxn ang="0">
                      <a:pos x="74" y="153"/>
                    </a:cxn>
                    <a:cxn ang="0">
                      <a:pos x="5" y="390"/>
                    </a:cxn>
                    <a:cxn ang="0">
                      <a:pos x="96" y="426"/>
                    </a:cxn>
                    <a:cxn ang="0">
                      <a:pos x="165" y="514"/>
                    </a:cxn>
                    <a:cxn ang="0">
                      <a:pos x="173" y="575"/>
                    </a:cxn>
                    <a:cxn ang="0">
                      <a:pos x="208" y="645"/>
                    </a:cxn>
                    <a:cxn ang="0">
                      <a:pos x="259" y="672"/>
                    </a:cxn>
                    <a:cxn ang="0">
                      <a:pos x="719" y="701"/>
                    </a:cxn>
                    <a:cxn ang="0">
                      <a:pos x="846" y="721"/>
                    </a:cxn>
                    <a:cxn ang="0">
                      <a:pos x="880" y="828"/>
                    </a:cxn>
                    <a:cxn ang="0">
                      <a:pos x="922" y="822"/>
                    </a:cxn>
                    <a:cxn ang="0">
                      <a:pos x="967" y="797"/>
                    </a:cxn>
                    <a:cxn ang="0">
                      <a:pos x="1032" y="780"/>
                    </a:cxn>
                    <a:cxn ang="0">
                      <a:pos x="1094" y="749"/>
                    </a:cxn>
                    <a:cxn ang="0">
                      <a:pos x="1121" y="794"/>
                    </a:cxn>
                    <a:cxn ang="0">
                      <a:pos x="1188" y="766"/>
                    </a:cxn>
                    <a:cxn ang="0">
                      <a:pos x="1145" y="702"/>
                    </a:cxn>
                    <a:cxn ang="0">
                      <a:pos x="1047" y="741"/>
                    </a:cxn>
                    <a:cxn ang="0">
                      <a:pos x="1109" y="671"/>
                    </a:cxn>
                    <a:cxn ang="0">
                      <a:pos x="1271" y="587"/>
                    </a:cxn>
                    <a:cxn ang="0">
                      <a:pos x="275" y="281"/>
                    </a:cxn>
                    <a:cxn ang="0">
                      <a:pos x="248" y="247"/>
                    </a:cxn>
                    <a:cxn ang="0">
                      <a:pos x="339" y="248"/>
                    </a:cxn>
                    <a:cxn ang="0">
                      <a:pos x="387" y="344"/>
                    </a:cxn>
                    <a:cxn ang="0">
                      <a:pos x="481" y="334"/>
                    </a:cxn>
                    <a:cxn ang="0">
                      <a:pos x="488" y="428"/>
                    </a:cxn>
                    <a:cxn ang="0">
                      <a:pos x="457" y="429"/>
                    </a:cxn>
                    <a:cxn ang="0">
                      <a:pos x="577" y="505"/>
                    </a:cxn>
                    <a:cxn ang="0">
                      <a:pos x="660" y="636"/>
                    </a:cxn>
                    <a:cxn ang="0">
                      <a:pos x="620" y="570"/>
                    </a:cxn>
                    <a:cxn ang="0">
                      <a:pos x="662" y="534"/>
                    </a:cxn>
                    <a:cxn ang="0">
                      <a:pos x="671" y="648"/>
                    </a:cxn>
                  </a:cxnLst>
                  <a:rect l="0" t="0" r="r" b="b"/>
                  <a:pathLst>
                    <a:path w="1279" h="844">
                      <a:moveTo>
                        <a:pt x="1271" y="587"/>
                      </a:moveTo>
                      <a:cubicBezTo>
                        <a:pt x="1268" y="581"/>
                        <a:pt x="1260" y="571"/>
                        <a:pt x="1253" y="569"/>
                      </a:cubicBezTo>
                      <a:cubicBezTo>
                        <a:pt x="1246" y="566"/>
                        <a:pt x="1236" y="573"/>
                        <a:pt x="1230" y="576"/>
                      </a:cubicBezTo>
                      <a:cubicBezTo>
                        <a:pt x="1226" y="578"/>
                        <a:pt x="1222" y="580"/>
                        <a:pt x="1218" y="582"/>
                      </a:cubicBezTo>
                      <a:cubicBezTo>
                        <a:pt x="1214" y="583"/>
                        <a:pt x="1208" y="586"/>
                        <a:pt x="1204" y="585"/>
                      </a:cubicBezTo>
                      <a:cubicBezTo>
                        <a:pt x="1202" y="575"/>
                        <a:pt x="1217" y="570"/>
                        <a:pt x="1225" y="566"/>
                      </a:cubicBezTo>
                      <a:cubicBezTo>
                        <a:pt x="1229" y="564"/>
                        <a:pt x="1234" y="563"/>
                        <a:pt x="1238" y="561"/>
                      </a:cubicBezTo>
                      <a:cubicBezTo>
                        <a:pt x="1241" y="559"/>
                        <a:pt x="1242" y="559"/>
                        <a:pt x="1244" y="556"/>
                      </a:cubicBezTo>
                      <a:cubicBezTo>
                        <a:pt x="1246" y="555"/>
                        <a:pt x="1247" y="552"/>
                        <a:pt x="1249" y="551"/>
                      </a:cubicBezTo>
                      <a:cubicBezTo>
                        <a:pt x="1242" y="551"/>
                        <a:pt x="1236" y="551"/>
                        <a:pt x="1230" y="548"/>
                      </a:cubicBezTo>
                      <a:cubicBezTo>
                        <a:pt x="1224" y="544"/>
                        <a:pt x="1219" y="539"/>
                        <a:pt x="1213" y="535"/>
                      </a:cubicBezTo>
                      <a:cubicBezTo>
                        <a:pt x="1206" y="530"/>
                        <a:pt x="1200" y="525"/>
                        <a:pt x="1194" y="519"/>
                      </a:cubicBezTo>
                      <a:cubicBezTo>
                        <a:pt x="1187" y="513"/>
                        <a:pt x="1185" y="504"/>
                        <a:pt x="1184" y="496"/>
                      </a:cubicBezTo>
                      <a:cubicBezTo>
                        <a:pt x="1182" y="488"/>
                        <a:pt x="1182" y="480"/>
                        <a:pt x="1182" y="472"/>
                      </a:cubicBezTo>
                      <a:cubicBezTo>
                        <a:pt x="1182" y="464"/>
                        <a:pt x="1177" y="457"/>
                        <a:pt x="1173" y="450"/>
                      </a:cubicBezTo>
                      <a:cubicBezTo>
                        <a:pt x="1169" y="443"/>
                        <a:pt x="1167" y="434"/>
                        <a:pt x="1164" y="427"/>
                      </a:cubicBezTo>
                      <a:cubicBezTo>
                        <a:pt x="1163" y="424"/>
                        <a:pt x="1161" y="420"/>
                        <a:pt x="1160" y="417"/>
                      </a:cubicBezTo>
                      <a:cubicBezTo>
                        <a:pt x="1159" y="414"/>
                        <a:pt x="1157" y="410"/>
                        <a:pt x="1154" y="411"/>
                      </a:cubicBezTo>
                      <a:cubicBezTo>
                        <a:pt x="1152" y="406"/>
                        <a:pt x="1151" y="402"/>
                        <a:pt x="1149" y="397"/>
                      </a:cubicBezTo>
                      <a:cubicBezTo>
                        <a:pt x="1148" y="393"/>
                        <a:pt x="1145" y="390"/>
                        <a:pt x="1143" y="386"/>
                      </a:cubicBezTo>
                      <a:cubicBezTo>
                        <a:pt x="1142" y="386"/>
                        <a:pt x="1141" y="392"/>
                        <a:pt x="1140" y="394"/>
                      </a:cubicBezTo>
                      <a:cubicBezTo>
                        <a:pt x="1140" y="398"/>
                        <a:pt x="1139" y="401"/>
                        <a:pt x="1138" y="405"/>
                      </a:cubicBezTo>
                      <a:cubicBezTo>
                        <a:pt x="1136" y="412"/>
                        <a:pt x="1132" y="419"/>
                        <a:pt x="1128" y="425"/>
                      </a:cubicBezTo>
                      <a:cubicBezTo>
                        <a:pt x="1124" y="432"/>
                        <a:pt x="1122" y="440"/>
                        <a:pt x="1115" y="446"/>
                      </a:cubicBezTo>
                      <a:cubicBezTo>
                        <a:pt x="1110" y="451"/>
                        <a:pt x="1103" y="455"/>
                        <a:pt x="1097" y="451"/>
                      </a:cubicBezTo>
                      <a:cubicBezTo>
                        <a:pt x="1092" y="447"/>
                        <a:pt x="1089" y="440"/>
                        <a:pt x="1082" y="438"/>
                      </a:cubicBezTo>
                      <a:cubicBezTo>
                        <a:pt x="1075" y="435"/>
                        <a:pt x="1071" y="441"/>
                        <a:pt x="1064" y="442"/>
                      </a:cubicBezTo>
                      <a:cubicBezTo>
                        <a:pt x="1061" y="442"/>
                        <a:pt x="1057" y="443"/>
                        <a:pt x="1056" y="440"/>
                      </a:cubicBezTo>
                      <a:cubicBezTo>
                        <a:pt x="1055" y="437"/>
                        <a:pt x="1059" y="435"/>
                        <a:pt x="1061" y="434"/>
                      </a:cubicBezTo>
                      <a:cubicBezTo>
                        <a:pt x="1067" y="430"/>
                        <a:pt x="1071" y="428"/>
                        <a:pt x="1071" y="420"/>
                      </a:cubicBezTo>
                      <a:cubicBezTo>
                        <a:pt x="1071" y="415"/>
                        <a:pt x="1068" y="407"/>
                        <a:pt x="1063" y="404"/>
                      </a:cubicBezTo>
                      <a:cubicBezTo>
                        <a:pt x="1061" y="403"/>
                        <a:pt x="1057" y="403"/>
                        <a:pt x="1054" y="403"/>
                      </a:cubicBezTo>
                      <a:cubicBezTo>
                        <a:pt x="1051" y="402"/>
                        <a:pt x="1049" y="401"/>
                        <a:pt x="1046" y="398"/>
                      </a:cubicBezTo>
                      <a:cubicBezTo>
                        <a:pt x="1051" y="398"/>
                        <a:pt x="1055" y="398"/>
                        <a:pt x="1058" y="395"/>
                      </a:cubicBezTo>
                      <a:cubicBezTo>
                        <a:pt x="1061" y="392"/>
                        <a:pt x="1062" y="388"/>
                        <a:pt x="1065" y="385"/>
                      </a:cubicBezTo>
                      <a:cubicBezTo>
                        <a:pt x="1068" y="382"/>
                        <a:pt x="1070" y="380"/>
                        <a:pt x="1071" y="375"/>
                      </a:cubicBezTo>
                      <a:cubicBezTo>
                        <a:pt x="1072" y="370"/>
                        <a:pt x="1070" y="371"/>
                        <a:pt x="1066" y="370"/>
                      </a:cubicBezTo>
                      <a:cubicBezTo>
                        <a:pt x="1058" y="370"/>
                        <a:pt x="1049" y="366"/>
                        <a:pt x="1042" y="361"/>
                      </a:cubicBezTo>
                      <a:cubicBezTo>
                        <a:pt x="1039" y="358"/>
                        <a:pt x="1036" y="356"/>
                        <a:pt x="1033" y="352"/>
                      </a:cubicBezTo>
                      <a:cubicBezTo>
                        <a:pt x="1030" y="348"/>
                        <a:pt x="1028" y="345"/>
                        <a:pt x="1025" y="342"/>
                      </a:cubicBezTo>
                      <a:cubicBezTo>
                        <a:pt x="1022" y="338"/>
                        <a:pt x="1019" y="335"/>
                        <a:pt x="1015" y="334"/>
                      </a:cubicBezTo>
                      <a:cubicBezTo>
                        <a:pt x="1010" y="333"/>
                        <a:pt x="1009" y="335"/>
                        <a:pt x="1005" y="337"/>
                      </a:cubicBezTo>
                      <a:cubicBezTo>
                        <a:pt x="1000" y="338"/>
                        <a:pt x="995" y="338"/>
                        <a:pt x="990" y="338"/>
                      </a:cubicBezTo>
                      <a:cubicBezTo>
                        <a:pt x="987" y="338"/>
                        <a:pt x="983" y="338"/>
                        <a:pt x="980" y="337"/>
                      </a:cubicBezTo>
                      <a:cubicBezTo>
                        <a:pt x="976" y="336"/>
                        <a:pt x="972" y="334"/>
                        <a:pt x="968" y="334"/>
                      </a:cubicBezTo>
                      <a:cubicBezTo>
                        <a:pt x="964" y="333"/>
                        <a:pt x="960" y="333"/>
                        <a:pt x="957" y="332"/>
                      </a:cubicBezTo>
                      <a:cubicBezTo>
                        <a:pt x="953" y="332"/>
                        <a:pt x="948" y="330"/>
                        <a:pt x="946" y="334"/>
                      </a:cubicBezTo>
                      <a:cubicBezTo>
                        <a:pt x="945" y="337"/>
                        <a:pt x="945" y="342"/>
                        <a:pt x="946" y="345"/>
                      </a:cubicBezTo>
                      <a:cubicBezTo>
                        <a:pt x="946" y="351"/>
                        <a:pt x="952" y="358"/>
                        <a:pt x="949" y="364"/>
                      </a:cubicBezTo>
                      <a:cubicBezTo>
                        <a:pt x="945" y="371"/>
                        <a:pt x="937" y="373"/>
                        <a:pt x="933" y="379"/>
                      </a:cubicBezTo>
                      <a:cubicBezTo>
                        <a:pt x="935" y="382"/>
                        <a:pt x="940" y="380"/>
                        <a:pt x="943" y="381"/>
                      </a:cubicBezTo>
                      <a:cubicBezTo>
                        <a:pt x="948" y="382"/>
                        <a:pt x="950" y="386"/>
                        <a:pt x="951" y="391"/>
                      </a:cubicBezTo>
                      <a:cubicBezTo>
                        <a:pt x="951" y="398"/>
                        <a:pt x="950" y="404"/>
                        <a:pt x="947" y="411"/>
                      </a:cubicBezTo>
                      <a:cubicBezTo>
                        <a:pt x="944" y="417"/>
                        <a:pt x="942" y="425"/>
                        <a:pt x="939" y="431"/>
                      </a:cubicBezTo>
                      <a:cubicBezTo>
                        <a:pt x="938" y="434"/>
                        <a:pt x="936" y="437"/>
                        <a:pt x="937" y="439"/>
                      </a:cubicBezTo>
                      <a:cubicBezTo>
                        <a:pt x="937" y="444"/>
                        <a:pt x="941" y="447"/>
                        <a:pt x="943" y="450"/>
                      </a:cubicBezTo>
                      <a:cubicBezTo>
                        <a:pt x="945" y="453"/>
                        <a:pt x="947" y="456"/>
                        <a:pt x="949" y="459"/>
                      </a:cubicBezTo>
                      <a:cubicBezTo>
                        <a:pt x="951" y="463"/>
                        <a:pt x="955" y="465"/>
                        <a:pt x="957" y="469"/>
                      </a:cubicBezTo>
                      <a:cubicBezTo>
                        <a:pt x="960" y="472"/>
                        <a:pt x="960" y="476"/>
                        <a:pt x="961" y="480"/>
                      </a:cubicBezTo>
                      <a:cubicBezTo>
                        <a:pt x="962" y="483"/>
                        <a:pt x="963" y="487"/>
                        <a:pt x="963" y="491"/>
                      </a:cubicBezTo>
                      <a:cubicBezTo>
                        <a:pt x="963" y="498"/>
                        <a:pt x="962" y="505"/>
                        <a:pt x="961" y="512"/>
                      </a:cubicBezTo>
                      <a:cubicBezTo>
                        <a:pt x="959" y="526"/>
                        <a:pt x="946" y="537"/>
                        <a:pt x="934" y="543"/>
                      </a:cubicBezTo>
                      <a:cubicBezTo>
                        <a:pt x="928" y="547"/>
                        <a:pt x="921" y="550"/>
                        <a:pt x="921" y="558"/>
                      </a:cubicBezTo>
                      <a:cubicBezTo>
                        <a:pt x="921" y="562"/>
                        <a:pt x="924" y="565"/>
                        <a:pt x="925" y="570"/>
                      </a:cubicBezTo>
                      <a:cubicBezTo>
                        <a:pt x="926" y="573"/>
                        <a:pt x="926" y="577"/>
                        <a:pt x="927" y="580"/>
                      </a:cubicBezTo>
                      <a:cubicBezTo>
                        <a:pt x="929" y="588"/>
                        <a:pt x="935" y="595"/>
                        <a:pt x="937" y="602"/>
                      </a:cubicBezTo>
                      <a:cubicBezTo>
                        <a:pt x="939" y="610"/>
                        <a:pt x="936" y="616"/>
                        <a:pt x="931" y="621"/>
                      </a:cubicBezTo>
                      <a:cubicBezTo>
                        <a:pt x="927" y="627"/>
                        <a:pt x="935" y="635"/>
                        <a:pt x="931" y="641"/>
                      </a:cubicBezTo>
                      <a:cubicBezTo>
                        <a:pt x="927" y="647"/>
                        <a:pt x="915" y="640"/>
                        <a:pt x="910" y="638"/>
                      </a:cubicBezTo>
                      <a:cubicBezTo>
                        <a:pt x="902" y="635"/>
                        <a:pt x="898" y="627"/>
                        <a:pt x="893" y="620"/>
                      </a:cubicBezTo>
                      <a:cubicBezTo>
                        <a:pt x="889" y="615"/>
                        <a:pt x="883" y="608"/>
                        <a:pt x="881" y="601"/>
                      </a:cubicBezTo>
                      <a:cubicBezTo>
                        <a:pt x="878" y="586"/>
                        <a:pt x="877" y="571"/>
                        <a:pt x="877" y="555"/>
                      </a:cubicBezTo>
                      <a:cubicBezTo>
                        <a:pt x="877" y="547"/>
                        <a:pt x="876" y="539"/>
                        <a:pt x="867" y="537"/>
                      </a:cubicBezTo>
                      <a:cubicBezTo>
                        <a:pt x="863" y="536"/>
                        <a:pt x="860" y="536"/>
                        <a:pt x="856" y="536"/>
                      </a:cubicBezTo>
                      <a:cubicBezTo>
                        <a:pt x="852" y="536"/>
                        <a:pt x="848" y="534"/>
                        <a:pt x="844" y="534"/>
                      </a:cubicBezTo>
                      <a:cubicBezTo>
                        <a:pt x="828" y="532"/>
                        <a:pt x="815" y="525"/>
                        <a:pt x="803" y="515"/>
                      </a:cubicBezTo>
                      <a:cubicBezTo>
                        <a:pt x="800" y="512"/>
                        <a:pt x="797" y="509"/>
                        <a:pt x="794" y="506"/>
                      </a:cubicBezTo>
                      <a:cubicBezTo>
                        <a:pt x="791" y="503"/>
                        <a:pt x="788" y="500"/>
                        <a:pt x="784" y="498"/>
                      </a:cubicBezTo>
                      <a:cubicBezTo>
                        <a:pt x="780" y="494"/>
                        <a:pt x="774" y="493"/>
                        <a:pt x="768" y="491"/>
                      </a:cubicBezTo>
                      <a:cubicBezTo>
                        <a:pt x="763" y="490"/>
                        <a:pt x="759" y="488"/>
                        <a:pt x="753" y="486"/>
                      </a:cubicBezTo>
                      <a:cubicBezTo>
                        <a:pt x="749" y="484"/>
                        <a:pt x="745" y="485"/>
                        <a:pt x="740" y="486"/>
                      </a:cubicBezTo>
                      <a:cubicBezTo>
                        <a:pt x="734" y="487"/>
                        <a:pt x="730" y="492"/>
                        <a:pt x="724" y="494"/>
                      </a:cubicBezTo>
                      <a:cubicBezTo>
                        <a:pt x="721" y="495"/>
                        <a:pt x="717" y="495"/>
                        <a:pt x="714" y="496"/>
                      </a:cubicBezTo>
                      <a:cubicBezTo>
                        <a:pt x="720" y="493"/>
                        <a:pt x="721" y="483"/>
                        <a:pt x="722" y="477"/>
                      </a:cubicBezTo>
                      <a:cubicBezTo>
                        <a:pt x="723" y="470"/>
                        <a:pt x="722" y="463"/>
                        <a:pt x="719" y="457"/>
                      </a:cubicBezTo>
                      <a:cubicBezTo>
                        <a:pt x="717" y="453"/>
                        <a:pt x="716" y="448"/>
                        <a:pt x="714" y="444"/>
                      </a:cubicBezTo>
                      <a:cubicBezTo>
                        <a:pt x="712" y="441"/>
                        <a:pt x="707" y="440"/>
                        <a:pt x="704" y="439"/>
                      </a:cubicBezTo>
                      <a:cubicBezTo>
                        <a:pt x="696" y="435"/>
                        <a:pt x="691" y="433"/>
                        <a:pt x="691" y="424"/>
                      </a:cubicBezTo>
                      <a:cubicBezTo>
                        <a:pt x="691" y="416"/>
                        <a:pt x="689" y="409"/>
                        <a:pt x="689" y="402"/>
                      </a:cubicBezTo>
                      <a:cubicBezTo>
                        <a:pt x="690" y="394"/>
                        <a:pt x="693" y="387"/>
                        <a:pt x="696" y="379"/>
                      </a:cubicBezTo>
                      <a:cubicBezTo>
                        <a:pt x="700" y="370"/>
                        <a:pt x="705" y="362"/>
                        <a:pt x="710" y="354"/>
                      </a:cubicBezTo>
                      <a:cubicBezTo>
                        <a:pt x="712" y="349"/>
                        <a:pt x="713" y="345"/>
                        <a:pt x="717" y="342"/>
                      </a:cubicBezTo>
                      <a:cubicBezTo>
                        <a:pt x="719" y="339"/>
                        <a:pt x="723" y="337"/>
                        <a:pt x="725" y="334"/>
                      </a:cubicBezTo>
                      <a:cubicBezTo>
                        <a:pt x="727" y="331"/>
                        <a:pt x="726" y="326"/>
                        <a:pt x="728" y="324"/>
                      </a:cubicBezTo>
                      <a:cubicBezTo>
                        <a:pt x="730" y="321"/>
                        <a:pt x="734" y="320"/>
                        <a:pt x="738" y="319"/>
                      </a:cubicBezTo>
                      <a:cubicBezTo>
                        <a:pt x="743" y="318"/>
                        <a:pt x="754" y="312"/>
                        <a:pt x="748" y="305"/>
                      </a:cubicBezTo>
                      <a:cubicBezTo>
                        <a:pt x="745" y="302"/>
                        <a:pt x="740" y="302"/>
                        <a:pt x="736" y="301"/>
                      </a:cubicBezTo>
                      <a:cubicBezTo>
                        <a:pt x="732" y="299"/>
                        <a:pt x="729" y="298"/>
                        <a:pt x="725" y="296"/>
                      </a:cubicBezTo>
                      <a:cubicBezTo>
                        <a:pt x="721" y="293"/>
                        <a:pt x="717" y="293"/>
                        <a:pt x="712" y="292"/>
                      </a:cubicBezTo>
                      <a:cubicBezTo>
                        <a:pt x="710" y="291"/>
                        <a:pt x="705" y="287"/>
                        <a:pt x="707" y="284"/>
                      </a:cubicBezTo>
                      <a:cubicBezTo>
                        <a:pt x="710" y="281"/>
                        <a:pt x="718" y="285"/>
                        <a:pt x="720" y="286"/>
                      </a:cubicBezTo>
                      <a:cubicBezTo>
                        <a:pt x="723" y="287"/>
                        <a:pt x="727" y="288"/>
                        <a:pt x="731" y="289"/>
                      </a:cubicBezTo>
                      <a:cubicBezTo>
                        <a:pt x="740" y="291"/>
                        <a:pt x="748" y="294"/>
                        <a:pt x="757" y="294"/>
                      </a:cubicBezTo>
                      <a:cubicBezTo>
                        <a:pt x="761" y="294"/>
                        <a:pt x="766" y="293"/>
                        <a:pt x="770" y="291"/>
                      </a:cubicBezTo>
                      <a:cubicBezTo>
                        <a:pt x="774" y="289"/>
                        <a:pt x="778" y="287"/>
                        <a:pt x="782" y="285"/>
                      </a:cubicBezTo>
                      <a:cubicBezTo>
                        <a:pt x="786" y="283"/>
                        <a:pt x="788" y="280"/>
                        <a:pt x="791" y="277"/>
                      </a:cubicBezTo>
                      <a:cubicBezTo>
                        <a:pt x="794" y="275"/>
                        <a:pt x="797" y="272"/>
                        <a:pt x="800" y="270"/>
                      </a:cubicBezTo>
                      <a:cubicBezTo>
                        <a:pt x="803" y="267"/>
                        <a:pt x="805" y="264"/>
                        <a:pt x="807" y="259"/>
                      </a:cubicBezTo>
                      <a:cubicBezTo>
                        <a:pt x="808" y="254"/>
                        <a:pt x="806" y="254"/>
                        <a:pt x="802" y="253"/>
                      </a:cubicBezTo>
                      <a:cubicBezTo>
                        <a:pt x="795" y="250"/>
                        <a:pt x="787" y="247"/>
                        <a:pt x="780" y="246"/>
                      </a:cubicBezTo>
                      <a:cubicBezTo>
                        <a:pt x="776" y="246"/>
                        <a:pt x="772" y="246"/>
                        <a:pt x="768" y="245"/>
                      </a:cubicBezTo>
                      <a:cubicBezTo>
                        <a:pt x="763" y="243"/>
                        <a:pt x="760" y="241"/>
                        <a:pt x="756" y="237"/>
                      </a:cubicBezTo>
                      <a:cubicBezTo>
                        <a:pt x="754" y="235"/>
                        <a:pt x="751" y="231"/>
                        <a:pt x="755" y="229"/>
                      </a:cubicBezTo>
                      <a:cubicBezTo>
                        <a:pt x="758" y="227"/>
                        <a:pt x="762" y="229"/>
                        <a:pt x="764" y="231"/>
                      </a:cubicBezTo>
                      <a:cubicBezTo>
                        <a:pt x="772" y="235"/>
                        <a:pt x="780" y="239"/>
                        <a:pt x="788" y="241"/>
                      </a:cubicBezTo>
                      <a:cubicBezTo>
                        <a:pt x="795" y="243"/>
                        <a:pt x="801" y="243"/>
                        <a:pt x="808" y="240"/>
                      </a:cubicBezTo>
                      <a:cubicBezTo>
                        <a:pt x="814" y="238"/>
                        <a:pt x="823" y="235"/>
                        <a:pt x="823" y="227"/>
                      </a:cubicBezTo>
                      <a:cubicBezTo>
                        <a:pt x="823" y="222"/>
                        <a:pt x="819" y="223"/>
                        <a:pt x="818" y="219"/>
                      </a:cubicBezTo>
                      <a:cubicBezTo>
                        <a:pt x="815" y="214"/>
                        <a:pt x="817" y="213"/>
                        <a:pt x="822" y="214"/>
                      </a:cubicBezTo>
                      <a:cubicBezTo>
                        <a:pt x="827" y="215"/>
                        <a:pt x="830" y="216"/>
                        <a:pt x="834" y="218"/>
                      </a:cubicBezTo>
                      <a:cubicBezTo>
                        <a:pt x="837" y="220"/>
                        <a:pt x="842" y="221"/>
                        <a:pt x="845" y="222"/>
                      </a:cubicBezTo>
                      <a:cubicBezTo>
                        <a:pt x="848" y="222"/>
                        <a:pt x="852" y="222"/>
                        <a:pt x="854" y="221"/>
                      </a:cubicBezTo>
                      <a:cubicBezTo>
                        <a:pt x="860" y="220"/>
                        <a:pt x="853" y="218"/>
                        <a:pt x="851" y="216"/>
                      </a:cubicBezTo>
                      <a:cubicBezTo>
                        <a:pt x="849" y="214"/>
                        <a:pt x="847" y="211"/>
                        <a:pt x="846" y="208"/>
                      </a:cubicBezTo>
                      <a:cubicBezTo>
                        <a:pt x="844" y="205"/>
                        <a:pt x="842" y="203"/>
                        <a:pt x="842" y="199"/>
                      </a:cubicBezTo>
                      <a:cubicBezTo>
                        <a:pt x="845" y="199"/>
                        <a:pt x="848" y="202"/>
                        <a:pt x="850" y="203"/>
                      </a:cubicBezTo>
                      <a:cubicBezTo>
                        <a:pt x="852" y="204"/>
                        <a:pt x="855" y="206"/>
                        <a:pt x="858" y="208"/>
                      </a:cubicBezTo>
                      <a:cubicBezTo>
                        <a:pt x="861" y="210"/>
                        <a:pt x="868" y="215"/>
                        <a:pt x="873" y="213"/>
                      </a:cubicBezTo>
                      <a:cubicBezTo>
                        <a:pt x="877" y="212"/>
                        <a:pt x="881" y="208"/>
                        <a:pt x="884" y="205"/>
                      </a:cubicBezTo>
                      <a:cubicBezTo>
                        <a:pt x="887" y="203"/>
                        <a:pt x="892" y="200"/>
                        <a:pt x="892" y="195"/>
                      </a:cubicBezTo>
                      <a:cubicBezTo>
                        <a:pt x="892" y="192"/>
                        <a:pt x="889" y="187"/>
                        <a:pt x="888" y="184"/>
                      </a:cubicBezTo>
                      <a:cubicBezTo>
                        <a:pt x="886" y="180"/>
                        <a:pt x="884" y="177"/>
                        <a:pt x="883" y="173"/>
                      </a:cubicBezTo>
                      <a:cubicBezTo>
                        <a:pt x="882" y="170"/>
                        <a:pt x="882" y="165"/>
                        <a:pt x="883" y="163"/>
                      </a:cubicBezTo>
                      <a:cubicBezTo>
                        <a:pt x="885" y="160"/>
                        <a:pt x="889" y="158"/>
                        <a:pt x="891" y="155"/>
                      </a:cubicBezTo>
                      <a:cubicBezTo>
                        <a:pt x="893" y="153"/>
                        <a:pt x="896" y="149"/>
                        <a:pt x="895" y="146"/>
                      </a:cubicBezTo>
                      <a:cubicBezTo>
                        <a:pt x="894" y="142"/>
                        <a:pt x="888" y="137"/>
                        <a:pt x="885" y="135"/>
                      </a:cubicBezTo>
                      <a:cubicBezTo>
                        <a:pt x="881" y="133"/>
                        <a:pt x="877" y="133"/>
                        <a:pt x="873" y="131"/>
                      </a:cubicBezTo>
                      <a:cubicBezTo>
                        <a:pt x="868" y="129"/>
                        <a:pt x="864" y="127"/>
                        <a:pt x="859" y="126"/>
                      </a:cubicBezTo>
                      <a:cubicBezTo>
                        <a:pt x="855" y="125"/>
                        <a:pt x="849" y="125"/>
                        <a:pt x="844" y="125"/>
                      </a:cubicBezTo>
                      <a:cubicBezTo>
                        <a:pt x="840" y="125"/>
                        <a:pt x="838" y="126"/>
                        <a:pt x="835" y="128"/>
                      </a:cubicBezTo>
                      <a:cubicBezTo>
                        <a:pt x="826" y="135"/>
                        <a:pt x="839" y="140"/>
                        <a:pt x="842" y="146"/>
                      </a:cubicBezTo>
                      <a:cubicBezTo>
                        <a:pt x="847" y="155"/>
                        <a:pt x="832" y="155"/>
                        <a:pt x="828" y="159"/>
                      </a:cubicBezTo>
                      <a:cubicBezTo>
                        <a:pt x="826" y="161"/>
                        <a:pt x="826" y="166"/>
                        <a:pt x="825" y="169"/>
                      </a:cubicBezTo>
                      <a:cubicBezTo>
                        <a:pt x="824" y="173"/>
                        <a:pt x="823" y="175"/>
                        <a:pt x="822" y="179"/>
                      </a:cubicBezTo>
                      <a:cubicBezTo>
                        <a:pt x="820" y="182"/>
                        <a:pt x="819" y="185"/>
                        <a:pt x="818" y="189"/>
                      </a:cubicBezTo>
                      <a:cubicBezTo>
                        <a:pt x="817" y="191"/>
                        <a:pt x="815" y="197"/>
                        <a:pt x="813" y="199"/>
                      </a:cubicBezTo>
                      <a:cubicBezTo>
                        <a:pt x="806" y="203"/>
                        <a:pt x="798" y="195"/>
                        <a:pt x="796" y="190"/>
                      </a:cubicBezTo>
                      <a:cubicBezTo>
                        <a:pt x="795" y="187"/>
                        <a:pt x="792" y="183"/>
                        <a:pt x="791" y="180"/>
                      </a:cubicBezTo>
                      <a:cubicBezTo>
                        <a:pt x="790" y="177"/>
                        <a:pt x="791" y="173"/>
                        <a:pt x="791" y="170"/>
                      </a:cubicBezTo>
                      <a:cubicBezTo>
                        <a:pt x="793" y="162"/>
                        <a:pt x="795" y="157"/>
                        <a:pt x="789" y="150"/>
                      </a:cubicBezTo>
                      <a:cubicBezTo>
                        <a:pt x="786" y="146"/>
                        <a:pt x="783" y="141"/>
                        <a:pt x="778" y="141"/>
                      </a:cubicBezTo>
                      <a:cubicBezTo>
                        <a:pt x="774" y="141"/>
                        <a:pt x="772" y="146"/>
                        <a:pt x="770" y="149"/>
                      </a:cubicBezTo>
                      <a:cubicBezTo>
                        <a:pt x="767" y="156"/>
                        <a:pt x="765" y="164"/>
                        <a:pt x="758" y="168"/>
                      </a:cubicBezTo>
                      <a:cubicBezTo>
                        <a:pt x="755" y="162"/>
                        <a:pt x="755" y="154"/>
                        <a:pt x="755" y="147"/>
                      </a:cubicBezTo>
                      <a:cubicBezTo>
                        <a:pt x="755" y="143"/>
                        <a:pt x="755" y="140"/>
                        <a:pt x="755" y="136"/>
                      </a:cubicBezTo>
                      <a:cubicBezTo>
                        <a:pt x="755" y="131"/>
                        <a:pt x="754" y="129"/>
                        <a:pt x="749" y="129"/>
                      </a:cubicBezTo>
                      <a:cubicBezTo>
                        <a:pt x="745" y="129"/>
                        <a:pt x="729" y="134"/>
                        <a:pt x="727" y="128"/>
                      </a:cubicBezTo>
                      <a:cubicBezTo>
                        <a:pt x="725" y="120"/>
                        <a:pt x="739" y="119"/>
                        <a:pt x="740" y="112"/>
                      </a:cubicBezTo>
                      <a:cubicBezTo>
                        <a:pt x="741" y="107"/>
                        <a:pt x="736" y="104"/>
                        <a:pt x="733" y="102"/>
                      </a:cubicBezTo>
                      <a:cubicBezTo>
                        <a:pt x="728" y="100"/>
                        <a:pt x="724" y="97"/>
                        <a:pt x="722" y="93"/>
                      </a:cubicBezTo>
                      <a:cubicBezTo>
                        <a:pt x="721" y="89"/>
                        <a:pt x="719" y="85"/>
                        <a:pt x="718" y="82"/>
                      </a:cubicBezTo>
                      <a:cubicBezTo>
                        <a:pt x="718" y="80"/>
                        <a:pt x="717" y="77"/>
                        <a:pt x="715" y="76"/>
                      </a:cubicBezTo>
                      <a:cubicBezTo>
                        <a:pt x="714" y="75"/>
                        <a:pt x="712" y="75"/>
                        <a:pt x="711" y="74"/>
                      </a:cubicBezTo>
                      <a:cubicBezTo>
                        <a:pt x="706" y="72"/>
                        <a:pt x="694" y="63"/>
                        <a:pt x="700" y="58"/>
                      </a:cubicBezTo>
                      <a:cubicBezTo>
                        <a:pt x="703" y="56"/>
                        <a:pt x="707" y="55"/>
                        <a:pt x="710" y="53"/>
                      </a:cubicBezTo>
                      <a:cubicBezTo>
                        <a:pt x="712" y="51"/>
                        <a:pt x="710" y="47"/>
                        <a:pt x="710" y="43"/>
                      </a:cubicBezTo>
                      <a:cubicBezTo>
                        <a:pt x="710" y="42"/>
                        <a:pt x="710" y="41"/>
                        <a:pt x="710" y="40"/>
                      </a:cubicBezTo>
                      <a:cubicBezTo>
                        <a:pt x="716" y="38"/>
                        <a:pt x="721" y="41"/>
                        <a:pt x="727" y="41"/>
                      </a:cubicBezTo>
                      <a:cubicBezTo>
                        <a:pt x="732" y="41"/>
                        <a:pt x="739" y="37"/>
                        <a:pt x="742" y="32"/>
                      </a:cubicBezTo>
                      <a:cubicBezTo>
                        <a:pt x="745" y="25"/>
                        <a:pt x="750" y="22"/>
                        <a:pt x="756" y="17"/>
                      </a:cubicBezTo>
                      <a:cubicBezTo>
                        <a:pt x="758" y="15"/>
                        <a:pt x="761" y="10"/>
                        <a:pt x="757" y="8"/>
                      </a:cubicBezTo>
                      <a:cubicBezTo>
                        <a:pt x="754" y="7"/>
                        <a:pt x="749" y="7"/>
                        <a:pt x="746" y="7"/>
                      </a:cubicBezTo>
                      <a:cubicBezTo>
                        <a:pt x="737" y="4"/>
                        <a:pt x="727" y="4"/>
                        <a:pt x="718" y="3"/>
                      </a:cubicBezTo>
                      <a:cubicBezTo>
                        <a:pt x="712" y="3"/>
                        <a:pt x="701" y="0"/>
                        <a:pt x="694" y="3"/>
                      </a:cubicBezTo>
                      <a:cubicBezTo>
                        <a:pt x="691" y="4"/>
                        <a:pt x="692" y="8"/>
                        <a:pt x="692" y="12"/>
                      </a:cubicBezTo>
                      <a:cubicBezTo>
                        <a:pt x="691" y="16"/>
                        <a:pt x="689" y="16"/>
                        <a:pt x="686" y="18"/>
                      </a:cubicBezTo>
                      <a:cubicBezTo>
                        <a:pt x="682" y="20"/>
                        <a:pt x="680" y="21"/>
                        <a:pt x="679" y="25"/>
                      </a:cubicBezTo>
                      <a:cubicBezTo>
                        <a:pt x="678" y="29"/>
                        <a:pt x="677" y="31"/>
                        <a:pt x="679" y="35"/>
                      </a:cubicBezTo>
                      <a:cubicBezTo>
                        <a:pt x="681" y="38"/>
                        <a:pt x="684" y="40"/>
                        <a:pt x="686" y="44"/>
                      </a:cubicBezTo>
                      <a:cubicBezTo>
                        <a:pt x="687" y="48"/>
                        <a:pt x="688" y="53"/>
                        <a:pt x="688" y="56"/>
                      </a:cubicBezTo>
                      <a:cubicBezTo>
                        <a:pt x="689" y="64"/>
                        <a:pt x="687" y="70"/>
                        <a:pt x="682" y="76"/>
                      </a:cubicBezTo>
                      <a:cubicBezTo>
                        <a:pt x="679" y="81"/>
                        <a:pt x="668" y="81"/>
                        <a:pt x="668" y="87"/>
                      </a:cubicBezTo>
                      <a:cubicBezTo>
                        <a:pt x="668" y="91"/>
                        <a:pt x="671" y="93"/>
                        <a:pt x="673" y="96"/>
                      </a:cubicBezTo>
                      <a:cubicBezTo>
                        <a:pt x="676" y="100"/>
                        <a:pt x="675" y="103"/>
                        <a:pt x="672" y="106"/>
                      </a:cubicBezTo>
                      <a:cubicBezTo>
                        <a:pt x="671" y="108"/>
                        <a:pt x="668" y="112"/>
                        <a:pt x="669" y="115"/>
                      </a:cubicBezTo>
                      <a:cubicBezTo>
                        <a:pt x="671" y="118"/>
                        <a:pt x="676" y="119"/>
                        <a:pt x="679" y="120"/>
                      </a:cubicBezTo>
                      <a:cubicBezTo>
                        <a:pt x="684" y="122"/>
                        <a:pt x="689" y="122"/>
                        <a:pt x="695" y="124"/>
                      </a:cubicBezTo>
                      <a:cubicBezTo>
                        <a:pt x="700" y="125"/>
                        <a:pt x="706" y="128"/>
                        <a:pt x="711" y="130"/>
                      </a:cubicBezTo>
                      <a:cubicBezTo>
                        <a:pt x="711" y="132"/>
                        <a:pt x="711" y="135"/>
                        <a:pt x="713" y="137"/>
                      </a:cubicBezTo>
                      <a:cubicBezTo>
                        <a:pt x="712" y="137"/>
                        <a:pt x="710" y="137"/>
                        <a:pt x="709" y="137"/>
                      </a:cubicBezTo>
                      <a:cubicBezTo>
                        <a:pt x="707" y="138"/>
                        <a:pt x="704" y="138"/>
                        <a:pt x="702" y="139"/>
                      </a:cubicBezTo>
                      <a:cubicBezTo>
                        <a:pt x="699" y="140"/>
                        <a:pt x="698" y="142"/>
                        <a:pt x="697" y="145"/>
                      </a:cubicBezTo>
                      <a:cubicBezTo>
                        <a:pt x="697" y="151"/>
                        <a:pt x="701" y="151"/>
                        <a:pt x="706" y="152"/>
                      </a:cubicBezTo>
                      <a:cubicBezTo>
                        <a:pt x="711" y="153"/>
                        <a:pt x="712" y="159"/>
                        <a:pt x="707" y="162"/>
                      </a:cubicBezTo>
                      <a:cubicBezTo>
                        <a:pt x="704" y="164"/>
                        <a:pt x="699" y="166"/>
                        <a:pt x="695" y="169"/>
                      </a:cubicBezTo>
                      <a:cubicBezTo>
                        <a:pt x="690" y="172"/>
                        <a:pt x="683" y="176"/>
                        <a:pt x="683" y="184"/>
                      </a:cubicBezTo>
                      <a:cubicBezTo>
                        <a:pt x="684" y="188"/>
                        <a:pt x="684" y="205"/>
                        <a:pt x="676" y="197"/>
                      </a:cubicBezTo>
                      <a:cubicBezTo>
                        <a:pt x="670" y="191"/>
                        <a:pt x="668" y="182"/>
                        <a:pt x="665" y="176"/>
                      </a:cubicBezTo>
                      <a:cubicBezTo>
                        <a:pt x="663" y="172"/>
                        <a:pt x="661" y="169"/>
                        <a:pt x="658" y="166"/>
                      </a:cubicBezTo>
                      <a:cubicBezTo>
                        <a:pt x="655" y="164"/>
                        <a:pt x="652" y="164"/>
                        <a:pt x="648" y="164"/>
                      </a:cubicBezTo>
                      <a:cubicBezTo>
                        <a:pt x="645" y="164"/>
                        <a:pt x="641" y="163"/>
                        <a:pt x="637" y="164"/>
                      </a:cubicBezTo>
                      <a:cubicBezTo>
                        <a:pt x="631" y="165"/>
                        <a:pt x="633" y="167"/>
                        <a:pt x="635" y="172"/>
                      </a:cubicBezTo>
                      <a:cubicBezTo>
                        <a:pt x="639" y="180"/>
                        <a:pt x="627" y="180"/>
                        <a:pt x="621" y="182"/>
                      </a:cubicBezTo>
                      <a:cubicBezTo>
                        <a:pt x="614" y="183"/>
                        <a:pt x="604" y="183"/>
                        <a:pt x="596" y="182"/>
                      </a:cubicBezTo>
                      <a:cubicBezTo>
                        <a:pt x="581" y="179"/>
                        <a:pt x="563" y="179"/>
                        <a:pt x="549" y="172"/>
                      </a:cubicBezTo>
                      <a:cubicBezTo>
                        <a:pt x="543" y="169"/>
                        <a:pt x="538" y="161"/>
                        <a:pt x="533" y="155"/>
                      </a:cubicBezTo>
                      <a:cubicBezTo>
                        <a:pt x="531" y="153"/>
                        <a:pt x="529" y="149"/>
                        <a:pt x="526" y="149"/>
                      </a:cubicBezTo>
                      <a:cubicBezTo>
                        <a:pt x="521" y="148"/>
                        <a:pt x="517" y="150"/>
                        <a:pt x="513" y="151"/>
                      </a:cubicBezTo>
                      <a:cubicBezTo>
                        <a:pt x="506" y="153"/>
                        <a:pt x="500" y="156"/>
                        <a:pt x="494" y="158"/>
                      </a:cubicBezTo>
                      <a:cubicBezTo>
                        <a:pt x="491" y="159"/>
                        <a:pt x="487" y="159"/>
                        <a:pt x="485" y="162"/>
                      </a:cubicBezTo>
                      <a:cubicBezTo>
                        <a:pt x="482" y="165"/>
                        <a:pt x="484" y="168"/>
                        <a:pt x="488" y="168"/>
                      </a:cubicBezTo>
                      <a:cubicBezTo>
                        <a:pt x="495" y="168"/>
                        <a:pt x="501" y="163"/>
                        <a:pt x="508" y="162"/>
                      </a:cubicBezTo>
                      <a:cubicBezTo>
                        <a:pt x="511" y="162"/>
                        <a:pt x="514" y="162"/>
                        <a:pt x="517" y="161"/>
                      </a:cubicBezTo>
                      <a:cubicBezTo>
                        <a:pt x="521" y="161"/>
                        <a:pt x="524" y="159"/>
                        <a:pt x="528" y="160"/>
                      </a:cubicBezTo>
                      <a:cubicBezTo>
                        <a:pt x="527" y="163"/>
                        <a:pt x="521" y="164"/>
                        <a:pt x="518" y="165"/>
                      </a:cubicBezTo>
                      <a:cubicBezTo>
                        <a:pt x="515" y="167"/>
                        <a:pt x="511" y="169"/>
                        <a:pt x="508" y="171"/>
                      </a:cubicBezTo>
                      <a:cubicBezTo>
                        <a:pt x="506" y="173"/>
                        <a:pt x="503" y="176"/>
                        <a:pt x="501" y="179"/>
                      </a:cubicBezTo>
                      <a:cubicBezTo>
                        <a:pt x="497" y="184"/>
                        <a:pt x="500" y="185"/>
                        <a:pt x="502" y="190"/>
                      </a:cubicBezTo>
                      <a:cubicBezTo>
                        <a:pt x="505" y="193"/>
                        <a:pt x="510" y="208"/>
                        <a:pt x="503" y="210"/>
                      </a:cubicBezTo>
                      <a:cubicBezTo>
                        <a:pt x="494" y="213"/>
                        <a:pt x="492" y="201"/>
                        <a:pt x="489" y="196"/>
                      </a:cubicBezTo>
                      <a:cubicBezTo>
                        <a:pt x="486" y="187"/>
                        <a:pt x="480" y="182"/>
                        <a:pt x="471" y="180"/>
                      </a:cubicBezTo>
                      <a:cubicBezTo>
                        <a:pt x="458" y="176"/>
                        <a:pt x="445" y="182"/>
                        <a:pt x="431" y="182"/>
                      </a:cubicBezTo>
                      <a:cubicBezTo>
                        <a:pt x="426" y="182"/>
                        <a:pt x="420" y="182"/>
                        <a:pt x="414" y="181"/>
                      </a:cubicBezTo>
                      <a:cubicBezTo>
                        <a:pt x="409" y="180"/>
                        <a:pt x="404" y="180"/>
                        <a:pt x="399" y="180"/>
                      </a:cubicBezTo>
                      <a:cubicBezTo>
                        <a:pt x="396" y="180"/>
                        <a:pt x="394" y="180"/>
                        <a:pt x="391" y="180"/>
                      </a:cubicBezTo>
                      <a:cubicBezTo>
                        <a:pt x="388" y="180"/>
                        <a:pt x="386" y="178"/>
                        <a:pt x="383" y="179"/>
                      </a:cubicBezTo>
                      <a:cubicBezTo>
                        <a:pt x="382" y="174"/>
                        <a:pt x="396" y="169"/>
                        <a:pt x="399" y="167"/>
                      </a:cubicBezTo>
                      <a:cubicBezTo>
                        <a:pt x="402" y="165"/>
                        <a:pt x="403" y="161"/>
                        <a:pt x="402" y="157"/>
                      </a:cubicBezTo>
                      <a:cubicBezTo>
                        <a:pt x="402" y="155"/>
                        <a:pt x="396" y="152"/>
                        <a:pt x="393" y="150"/>
                      </a:cubicBezTo>
                      <a:cubicBezTo>
                        <a:pt x="387" y="147"/>
                        <a:pt x="378" y="147"/>
                        <a:pt x="371" y="147"/>
                      </a:cubicBezTo>
                      <a:cubicBezTo>
                        <a:pt x="362" y="148"/>
                        <a:pt x="355" y="148"/>
                        <a:pt x="346" y="146"/>
                      </a:cubicBezTo>
                      <a:cubicBezTo>
                        <a:pt x="338" y="144"/>
                        <a:pt x="332" y="138"/>
                        <a:pt x="324" y="136"/>
                      </a:cubicBezTo>
                      <a:cubicBezTo>
                        <a:pt x="314" y="134"/>
                        <a:pt x="305" y="131"/>
                        <a:pt x="296" y="129"/>
                      </a:cubicBezTo>
                      <a:cubicBezTo>
                        <a:pt x="292" y="128"/>
                        <a:pt x="288" y="126"/>
                        <a:pt x="284" y="126"/>
                      </a:cubicBezTo>
                      <a:cubicBezTo>
                        <a:pt x="281" y="126"/>
                        <a:pt x="275" y="125"/>
                        <a:pt x="273" y="126"/>
                      </a:cubicBezTo>
                      <a:cubicBezTo>
                        <a:pt x="272" y="127"/>
                        <a:pt x="271" y="129"/>
                        <a:pt x="269" y="130"/>
                      </a:cubicBezTo>
                      <a:cubicBezTo>
                        <a:pt x="267" y="132"/>
                        <a:pt x="266" y="132"/>
                        <a:pt x="263" y="133"/>
                      </a:cubicBezTo>
                      <a:cubicBezTo>
                        <a:pt x="261" y="134"/>
                        <a:pt x="256" y="136"/>
                        <a:pt x="253" y="135"/>
                      </a:cubicBezTo>
                      <a:cubicBezTo>
                        <a:pt x="252" y="133"/>
                        <a:pt x="251" y="127"/>
                        <a:pt x="250" y="125"/>
                      </a:cubicBezTo>
                      <a:cubicBezTo>
                        <a:pt x="249" y="120"/>
                        <a:pt x="246" y="116"/>
                        <a:pt x="244" y="112"/>
                      </a:cubicBezTo>
                      <a:cubicBezTo>
                        <a:pt x="239" y="117"/>
                        <a:pt x="241" y="126"/>
                        <a:pt x="236" y="131"/>
                      </a:cubicBezTo>
                      <a:cubicBezTo>
                        <a:pt x="228" y="139"/>
                        <a:pt x="212" y="124"/>
                        <a:pt x="208" y="117"/>
                      </a:cubicBezTo>
                      <a:cubicBezTo>
                        <a:pt x="206" y="114"/>
                        <a:pt x="205" y="109"/>
                        <a:pt x="202" y="107"/>
                      </a:cubicBezTo>
                      <a:cubicBezTo>
                        <a:pt x="198" y="105"/>
                        <a:pt x="197" y="109"/>
                        <a:pt x="195" y="112"/>
                      </a:cubicBezTo>
                      <a:cubicBezTo>
                        <a:pt x="193" y="115"/>
                        <a:pt x="191" y="119"/>
                        <a:pt x="188" y="121"/>
                      </a:cubicBezTo>
                      <a:cubicBezTo>
                        <a:pt x="186" y="124"/>
                        <a:pt x="182" y="124"/>
                        <a:pt x="179" y="125"/>
                      </a:cubicBezTo>
                      <a:cubicBezTo>
                        <a:pt x="175" y="127"/>
                        <a:pt x="172" y="128"/>
                        <a:pt x="168" y="130"/>
                      </a:cubicBezTo>
                      <a:cubicBezTo>
                        <a:pt x="164" y="131"/>
                        <a:pt x="159" y="132"/>
                        <a:pt x="155" y="134"/>
                      </a:cubicBezTo>
                      <a:cubicBezTo>
                        <a:pt x="152" y="135"/>
                        <a:pt x="148" y="137"/>
                        <a:pt x="144" y="138"/>
                      </a:cubicBezTo>
                      <a:cubicBezTo>
                        <a:pt x="143" y="138"/>
                        <a:pt x="142" y="138"/>
                        <a:pt x="141" y="138"/>
                      </a:cubicBezTo>
                      <a:cubicBezTo>
                        <a:pt x="141" y="135"/>
                        <a:pt x="140" y="132"/>
                        <a:pt x="143" y="130"/>
                      </a:cubicBezTo>
                      <a:cubicBezTo>
                        <a:pt x="146" y="128"/>
                        <a:pt x="150" y="127"/>
                        <a:pt x="153" y="125"/>
                      </a:cubicBezTo>
                      <a:cubicBezTo>
                        <a:pt x="160" y="122"/>
                        <a:pt x="165" y="115"/>
                        <a:pt x="173" y="113"/>
                      </a:cubicBezTo>
                      <a:cubicBezTo>
                        <a:pt x="173" y="112"/>
                        <a:pt x="173" y="112"/>
                        <a:pt x="173" y="112"/>
                      </a:cubicBezTo>
                      <a:cubicBezTo>
                        <a:pt x="169" y="112"/>
                        <a:pt x="165" y="114"/>
                        <a:pt x="162" y="115"/>
                      </a:cubicBezTo>
                      <a:cubicBezTo>
                        <a:pt x="157" y="116"/>
                        <a:pt x="153" y="117"/>
                        <a:pt x="148" y="119"/>
                      </a:cubicBezTo>
                      <a:cubicBezTo>
                        <a:pt x="140" y="122"/>
                        <a:pt x="131" y="126"/>
                        <a:pt x="122" y="126"/>
                      </a:cubicBezTo>
                      <a:cubicBezTo>
                        <a:pt x="114" y="127"/>
                        <a:pt x="105" y="130"/>
                        <a:pt x="97" y="131"/>
                      </a:cubicBezTo>
                      <a:cubicBezTo>
                        <a:pt x="92" y="132"/>
                        <a:pt x="74" y="133"/>
                        <a:pt x="79" y="142"/>
                      </a:cubicBezTo>
                      <a:cubicBezTo>
                        <a:pt x="81" y="147"/>
                        <a:pt x="84" y="150"/>
                        <a:pt x="85" y="156"/>
                      </a:cubicBezTo>
                      <a:cubicBezTo>
                        <a:pt x="82" y="156"/>
                        <a:pt x="77" y="154"/>
                        <a:pt x="74" y="153"/>
                      </a:cubicBezTo>
                      <a:cubicBezTo>
                        <a:pt x="70" y="151"/>
                        <a:pt x="67" y="149"/>
                        <a:pt x="63" y="148"/>
                      </a:cubicBezTo>
                      <a:cubicBezTo>
                        <a:pt x="53" y="144"/>
                        <a:pt x="42" y="142"/>
                        <a:pt x="32" y="137"/>
                      </a:cubicBezTo>
                      <a:cubicBezTo>
                        <a:pt x="24" y="133"/>
                        <a:pt x="15" y="130"/>
                        <a:pt x="5" y="129"/>
                      </a:cubicBezTo>
                      <a:cubicBezTo>
                        <a:pt x="4" y="128"/>
                        <a:pt x="2" y="128"/>
                        <a:pt x="1" y="128"/>
                      </a:cubicBezTo>
                      <a:cubicBezTo>
                        <a:pt x="1" y="136"/>
                        <a:pt x="1" y="144"/>
                        <a:pt x="1" y="152"/>
                      </a:cubicBezTo>
                      <a:cubicBezTo>
                        <a:pt x="1" y="176"/>
                        <a:pt x="1" y="200"/>
                        <a:pt x="1" y="224"/>
                      </a:cubicBezTo>
                      <a:cubicBezTo>
                        <a:pt x="1" y="252"/>
                        <a:pt x="1" y="280"/>
                        <a:pt x="1" y="307"/>
                      </a:cubicBezTo>
                      <a:cubicBezTo>
                        <a:pt x="1" y="329"/>
                        <a:pt x="1" y="350"/>
                        <a:pt x="1" y="371"/>
                      </a:cubicBezTo>
                      <a:cubicBezTo>
                        <a:pt x="1" y="377"/>
                        <a:pt x="0" y="385"/>
                        <a:pt x="5" y="390"/>
                      </a:cubicBezTo>
                      <a:cubicBezTo>
                        <a:pt x="9" y="394"/>
                        <a:pt x="16" y="391"/>
                        <a:pt x="21" y="392"/>
                      </a:cubicBezTo>
                      <a:cubicBezTo>
                        <a:pt x="26" y="394"/>
                        <a:pt x="30" y="399"/>
                        <a:pt x="34" y="403"/>
                      </a:cubicBezTo>
                      <a:cubicBezTo>
                        <a:pt x="39" y="408"/>
                        <a:pt x="45" y="412"/>
                        <a:pt x="48" y="418"/>
                      </a:cubicBezTo>
                      <a:cubicBezTo>
                        <a:pt x="50" y="420"/>
                        <a:pt x="51" y="422"/>
                        <a:pt x="53" y="424"/>
                      </a:cubicBezTo>
                      <a:cubicBezTo>
                        <a:pt x="54" y="426"/>
                        <a:pt x="56" y="431"/>
                        <a:pt x="58" y="432"/>
                      </a:cubicBezTo>
                      <a:cubicBezTo>
                        <a:pt x="62" y="432"/>
                        <a:pt x="66" y="420"/>
                        <a:pt x="68" y="418"/>
                      </a:cubicBezTo>
                      <a:cubicBezTo>
                        <a:pt x="70" y="416"/>
                        <a:pt x="72" y="414"/>
                        <a:pt x="74" y="412"/>
                      </a:cubicBezTo>
                      <a:cubicBezTo>
                        <a:pt x="77" y="409"/>
                        <a:pt x="78" y="410"/>
                        <a:pt x="81" y="412"/>
                      </a:cubicBezTo>
                      <a:cubicBezTo>
                        <a:pt x="86" y="417"/>
                        <a:pt x="92" y="420"/>
                        <a:pt x="96" y="426"/>
                      </a:cubicBezTo>
                      <a:cubicBezTo>
                        <a:pt x="98" y="428"/>
                        <a:pt x="99" y="430"/>
                        <a:pt x="101" y="433"/>
                      </a:cubicBezTo>
                      <a:cubicBezTo>
                        <a:pt x="102" y="436"/>
                        <a:pt x="105" y="438"/>
                        <a:pt x="106" y="440"/>
                      </a:cubicBezTo>
                      <a:cubicBezTo>
                        <a:pt x="110" y="445"/>
                        <a:pt x="114" y="449"/>
                        <a:pt x="117" y="453"/>
                      </a:cubicBezTo>
                      <a:cubicBezTo>
                        <a:pt x="119" y="456"/>
                        <a:pt x="120" y="458"/>
                        <a:pt x="121" y="460"/>
                      </a:cubicBezTo>
                      <a:cubicBezTo>
                        <a:pt x="122" y="464"/>
                        <a:pt x="124" y="466"/>
                        <a:pt x="127" y="469"/>
                      </a:cubicBezTo>
                      <a:cubicBezTo>
                        <a:pt x="131" y="473"/>
                        <a:pt x="130" y="475"/>
                        <a:pt x="131" y="480"/>
                      </a:cubicBezTo>
                      <a:cubicBezTo>
                        <a:pt x="132" y="485"/>
                        <a:pt x="135" y="487"/>
                        <a:pt x="138" y="491"/>
                      </a:cubicBezTo>
                      <a:cubicBezTo>
                        <a:pt x="140" y="494"/>
                        <a:pt x="143" y="498"/>
                        <a:pt x="146" y="501"/>
                      </a:cubicBezTo>
                      <a:cubicBezTo>
                        <a:pt x="152" y="507"/>
                        <a:pt x="160" y="507"/>
                        <a:pt x="165" y="514"/>
                      </a:cubicBezTo>
                      <a:cubicBezTo>
                        <a:pt x="167" y="516"/>
                        <a:pt x="168" y="519"/>
                        <a:pt x="168" y="522"/>
                      </a:cubicBezTo>
                      <a:cubicBezTo>
                        <a:pt x="168" y="523"/>
                        <a:pt x="168" y="524"/>
                        <a:pt x="168" y="525"/>
                      </a:cubicBezTo>
                      <a:cubicBezTo>
                        <a:pt x="168" y="525"/>
                        <a:pt x="168" y="525"/>
                        <a:pt x="168" y="525"/>
                      </a:cubicBezTo>
                      <a:cubicBezTo>
                        <a:pt x="169" y="527"/>
                        <a:pt x="169" y="530"/>
                        <a:pt x="169" y="531"/>
                      </a:cubicBezTo>
                      <a:cubicBezTo>
                        <a:pt x="168" y="535"/>
                        <a:pt x="165" y="538"/>
                        <a:pt x="164" y="541"/>
                      </a:cubicBezTo>
                      <a:cubicBezTo>
                        <a:pt x="162" y="543"/>
                        <a:pt x="161" y="546"/>
                        <a:pt x="159" y="549"/>
                      </a:cubicBezTo>
                      <a:cubicBezTo>
                        <a:pt x="158" y="552"/>
                        <a:pt x="155" y="555"/>
                        <a:pt x="155" y="559"/>
                      </a:cubicBezTo>
                      <a:cubicBezTo>
                        <a:pt x="154" y="563"/>
                        <a:pt x="157" y="565"/>
                        <a:pt x="160" y="568"/>
                      </a:cubicBezTo>
                      <a:cubicBezTo>
                        <a:pt x="163" y="573"/>
                        <a:pt x="167" y="581"/>
                        <a:pt x="173" y="575"/>
                      </a:cubicBezTo>
                      <a:cubicBezTo>
                        <a:pt x="175" y="573"/>
                        <a:pt x="178" y="571"/>
                        <a:pt x="180" y="568"/>
                      </a:cubicBezTo>
                      <a:cubicBezTo>
                        <a:pt x="182" y="566"/>
                        <a:pt x="183" y="561"/>
                        <a:pt x="186" y="561"/>
                      </a:cubicBezTo>
                      <a:cubicBezTo>
                        <a:pt x="186" y="561"/>
                        <a:pt x="187" y="575"/>
                        <a:pt x="187" y="576"/>
                      </a:cubicBezTo>
                      <a:cubicBezTo>
                        <a:pt x="187" y="579"/>
                        <a:pt x="187" y="582"/>
                        <a:pt x="187" y="584"/>
                      </a:cubicBezTo>
                      <a:cubicBezTo>
                        <a:pt x="186" y="586"/>
                        <a:pt x="185" y="587"/>
                        <a:pt x="186" y="589"/>
                      </a:cubicBezTo>
                      <a:cubicBezTo>
                        <a:pt x="186" y="596"/>
                        <a:pt x="195" y="599"/>
                        <a:pt x="199" y="604"/>
                      </a:cubicBezTo>
                      <a:cubicBezTo>
                        <a:pt x="202" y="610"/>
                        <a:pt x="203" y="620"/>
                        <a:pt x="202" y="626"/>
                      </a:cubicBezTo>
                      <a:cubicBezTo>
                        <a:pt x="201" y="630"/>
                        <a:pt x="197" y="634"/>
                        <a:pt x="198" y="637"/>
                      </a:cubicBezTo>
                      <a:cubicBezTo>
                        <a:pt x="199" y="641"/>
                        <a:pt x="205" y="643"/>
                        <a:pt x="208" y="645"/>
                      </a:cubicBezTo>
                      <a:cubicBezTo>
                        <a:pt x="215" y="647"/>
                        <a:pt x="222" y="648"/>
                        <a:pt x="229" y="649"/>
                      </a:cubicBezTo>
                      <a:cubicBezTo>
                        <a:pt x="234" y="650"/>
                        <a:pt x="237" y="644"/>
                        <a:pt x="242" y="642"/>
                      </a:cubicBezTo>
                      <a:cubicBezTo>
                        <a:pt x="249" y="640"/>
                        <a:pt x="249" y="644"/>
                        <a:pt x="248" y="650"/>
                      </a:cubicBezTo>
                      <a:cubicBezTo>
                        <a:pt x="248" y="655"/>
                        <a:pt x="244" y="658"/>
                        <a:pt x="243" y="663"/>
                      </a:cubicBezTo>
                      <a:cubicBezTo>
                        <a:pt x="242" y="665"/>
                        <a:pt x="243" y="667"/>
                        <a:pt x="244" y="669"/>
                      </a:cubicBezTo>
                      <a:cubicBezTo>
                        <a:pt x="246" y="670"/>
                        <a:pt x="249" y="672"/>
                        <a:pt x="251" y="672"/>
                      </a:cubicBezTo>
                      <a:cubicBezTo>
                        <a:pt x="252" y="668"/>
                        <a:pt x="254" y="665"/>
                        <a:pt x="255" y="661"/>
                      </a:cubicBezTo>
                      <a:cubicBezTo>
                        <a:pt x="256" y="661"/>
                        <a:pt x="256" y="661"/>
                        <a:pt x="257" y="661"/>
                      </a:cubicBezTo>
                      <a:cubicBezTo>
                        <a:pt x="258" y="665"/>
                        <a:pt x="257" y="668"/>
                        <a:pt x="259" y="672"/>
                      </a:cubicBezTo>
                      <a:cubicBezTo>
                        <a:pt x="260" y="675"/>
                        <a:pt x="264" y="678"/>
                        <a:pt x="266" y="681"/>
                      </a:cubicBezTo>
                      <a:cubicBezTo>
                        <a:pt x="268" y="684"/>
                        <a:pt x="270" y="686"/>
                        <a:pt x="272" y="689"/>
                      </a:cubicBezTo>
                      <a:cubicBezTo>
                        <a:pt x="681" y="689"/>
                        <a:pt x="681" y="689"/>
                        <a:pt x="681" y="689"/>
                      </a:cubicBezTo>
                      <a:cubicBezTo>
                        <a:pt x="682" y="689"/>
                        <a:pt x="684" y="689"/>
                        <a:pt x="685" y="689"/>
                      </a:cubicBezTo>
                      <a:cubicBezTo>
                        <a:pt x="690" y="690"/>
                        <a:pt x="691" y="696"/>
                        <a:pt x="696" y="698"/>
                      </a:cubicBezTo>
                      <a:cubicBezTo>
                        <a:pt x="698" y="699"/>
                        <a:pt x="702" y="698"/>
                        <a:pt x="704" y="699"/>
                      </a:cubicBezTo>
                      <a:cubicBezTo>
                        <a:pt x="707" y="701"/>
                        <a:pt x="706" y="705"/>
                        <a:pt x="710" y="705"/>
                      </a:cubicBezTo>
                      <a:cubicBezTo>
                        <a:pt x="712" y="704"/>
                        <a:pt x="714" y="702"/>
                        <a:pt x="715" y="702"/>
                      </a:cubicBezTo>
                      <a:cubicBezTo>
                        <a:pt x="716" y="701"/>
                        <a:pt x="718" y="702"/>
                        <a:pt x="719" y="701"/>
                      </a:cubicBezTo>
                      <a:cubicBezTo>
                        <a:pt x="726" y="701"/>
                        <a:pt x="731" y="702"/>
                        <a:pt x="736" y="705"/>
                      </a:cubicBezTo>
                      <a:cubicBezTo>
                        <a:pt x="742" y="707"/>
                        <a:pt x="749" y="710"/>
                        <a:pt x="755" y="711"/>
                      </a:cubicBezTo>
                      <a:cubicBezTo>
                        <a:pt x="757" y="712"/>
                        <a:pt x="759" y="712"/>
                        <a:pt x="762" y="712"/>
                      </a:cubicBezTo>
                      <a:cubicBezTo>
                        <a:pt x="765" y="712"/>
                        <a:pt x="768" y="713"/>
                        <a:pt x="771" y="713"/>
                      </a:cubicBezTo>
                      <a:cubicBezTo>
                        <a:pt x="771" y="713"/>
                        <a:pt x="772" y="713"/>
                        <a:pt x="772" y="713"/>
                      </a:cubicBezTo>
                      <a:cubicBezTo>
                        <a:pt x="775" y="711"/>
                        <a:pt x="777" y="708"/>
                        <a:pt x="780" y="706"/>
                      </a:cubicBezTo>
                      <a:cubicBezTo>
                        <a:pt x="789" y="698"/>
                        <a:pt x="801" y="688"/>
                        <a:pt x="813" y="695"/>
                      </a:cubicBezTo>
                      <a:cubicBezTo>
                        <a:pt x="819" y="699"/>
                        <a:pt x="823" y="705"/>
                        <a:pt x="829" y="708"/>
                      </a:cubicBezTo>
                      <a:cubicBezTo>
                        <a:pt x="834" y="711"/>
                        <a:pt x="844" y="715"/>
                        <a:pt x="846" y="721"/>
                      </a:cubicBezTo>
                      <a:cubicBezTo>
                        <a:pt x="847" y="723"/>
                        <a:pt x="846" y="727"/>
                        <a:pt x="846" y="730"/>
                      </a:cubicBezTo>
                      <a:cubicBezTo>
                        <a:pt x="847" y="733"/>
                        <a:pt x="850" y="737"/>
                        <a:pt x="852" y="740"/>
                      </a:cubicBezTo>
                      <a:cubicBezTo>
                        <a:pt x="856" y="746"/>
                        <a:pt x="862" y="748"/>
                        <a:pt x="869" y="750"/>
                      </a:cubicBezTo>
                      <a:cubicBezTo>
                        <a:pt x="881" y="752"/>
                        <a:pt x="896" y="754"/>
                        <a:pt x="906" y="761"/>
                      </a:cubicBezTo>
                      <a:cubicBezTo>
                        <a:pt x="913" y="766"/>
                        <a:pt x="925" y="786"/>
                        <a:pt x="915" y="793"/>
                      </a:cubicBezTo>
                      <a:cubicBezTo>
                        <a:pt x="909" y="789"/>
                        <a:pt x="905" y="782"/>
                        <a:pt x="898" y="780"/>
                      </a:cubicBezTo>
                      <a:cubicBezTo>
                        <a:pt x="889" y="778"/>
                        <a:pt x="892" y="783"/>
                        <a:pt x="892" y="790"/>
                      </a:cubicBezTo>
                      <a:cubicBezTo>
                        <a:pt x="892" y="804"/>
                        <a:pt x="887" y="810"/>
                        <a:pt x="883" y="823"/>
                      </a:cubicBezTo>
                      <a:cubicBezTo>
                        <a:pt x="882" y="824"/>
                        <a:pt x="881" y="826"/>
                        <a:pt x="880" y="828"/>
                      </a:cubicBezTo>
                      <a:cubicBezTo>
                        <a:pt x="880" y="828"/>
                        <a:pt x="880" y="828"/>
                        <a:pt x="880" y="828"/>
                      </a:cubicBezTo>
                      <a:cubicBezTo>
                        <a:pt x="880" y="833"/>
                        <a:pt x="874" y="838"/>
                        <a:pt x="877" y="843"/>
                      </a:cubicBezTo>
                      <a:cubicBezTo>
                        <a:pt x="877" y="843"/>
                        <a:pt x="879" y="843"/>
                        <a:pt x="879" y="844"/>
                      </a:cubicBezTo>
                      <a:cubicBezTo>
                        <a:pt x="880" y="844"/>
                        <a:pt x="880" y="844"/>
                        <a:pt x="880" y="844"/>
                      </a:cubicBezTo>
                      <a:cubicBezTo>
                        <a:pt x="886" y="843"/>
                        <a:pt x="889" y="834"/>
                        <a:pt x="895" y="832"/>
                      </a:cubicBezTo>
                      <a:cubicBezTo>
                        <a:pt x="897" y="831"/>
                        <a:pt x="905" y="829"/>
                        <a:pt x="913" y="828"/>
                      </a:cubicBezTo>
                      <a:cubicBezTo>
                        <a:pt x="913" y="828"/>
                        <a:pt x="913" y="828"/>
                        <a:pt x="913" y="828"/>
                      </a:cubicBezTo>
                      <a:cubicBezTo>
                        <a:pt x="914" y="827"/>
                        <a:pt x="915" y="826"/>
                        <a:pt x="916" y="826"/>
                      </a:cubicBezTo>
                      <a:cubicBezTo>
                        <a:pt x="918" y="824"/>
                        <a:pt x="920" y="823"/>
                        <a:pt x="922" y="822"/>
                      </a:cubicBezTo>
                      <a:cubicBezTo>
                        <a:pt x="925" y="821"/>
                        <a:pt x="927" y="821"/>
                        <a:pt x="929" y="819"/>
                      </a:cubicBezTo>
                      <a:cubicBezTo>
                        <a:pt x="931" y="818"/>
                        <a:pt x="931" y="817"/>
                        <a:pt x="932" y="816"/>
                      </a:cubicBezTo>
                      <a:cubicBezTo>
                        <a:pt x="925" y="815"/>
                        <a:pt x="917" y="814"/>
                        <a:pt x="919" y="811"/>
                      </a:cubicBezTo>
                      <a:cubicBezTo>
                        <a:pt x="920" y="809"/>
                        <a:pt x="928" y="807"/>
                        <a:pt x="931" y="806"/>
                      </a:cubicBezTo>
                      <a:cubicBezTo>
                        <a:pt x="934" y="804"/>
                        <a:pt x="938" y="804"/>
                        <a:pt x="942" y="803"/>
                      </a:cubicBezTo>
                      <a:cubicBezTo>
                        <a:pt x="947" y="803"/>
                        <a:pt x="951" y="802"/>
                        <a:pt x="956" y="801"/>
                      </a:cubicBezTo>
                      <a:cubicBezTo>
                        <a:pt x="958" y="801"/>
                        <a:pt x="961" y="801"/>
                        <a:pt x="963" y="799"/>
                      </a:cubicBezTo>
                      <a:cubicBezTo>
                        <a:pt x="963" y="799"/>
                        <a:pt x="963" y="799"/>
                        <a:pt x="963" y="799"/>
                      </a:cubicBezTo>
                      <a:cubicBezTo>
                        <a:pt x="964" y="799"/>
                        <a:pt x="966" y="798"/>
                        <a:pt x="967" y="797"/>
                      </a:cubicBezTo>
                      <a:cubicBezTo>
                        <a:pt x="967" y="797"/>
                        <a:pt x="967" y="797"/>
                        <a:pt x="967" y="797"/>
                      </a:cubicBezTo>
                      <a:cubicBezTo>
                        <a:pt x="967" y="797"/>
                        <a:pt x="968" y="796"/>
                        <a:pt x="968" y="796"/>
                      </a:cubicBezTo>
                      <a:cubicBezTo>
                        <a:pt x="971" y="792"/>
                        <a:pt x="971" y="790"/>
                        <a:pt x="976" y="790"/>
                      </a:cubicBezTo>
                      <a:cubicBezTo>
                        <a:pt x="977" y="789"/>
                        <a:pt x="978" y="788"/>
                        <a:pt x="979" y="788"/>
                      </a:cubicBezTo>
                      <a:cubicBezTo>
                        <a:pt x="983" y="785"/>
                        <a:pt x="988" y="785"/>
                        <a:pt x="992" y="783"/>
                      </a:cubicBezTo>
                      <a:cubicBezTo>
                        <a:pt x="995" y="782"/>
                        <a:pt x="998" y="779"/>
                        <a:pt x="1001" y="778"/>
                      </a:cubicBezTo>
                      <a:cubicBezTo>
                        <a:pt x="1005" y="777"/>
                        <a:pt x="1008" y="779"/>
                        <a:pt x="1012" y="780"/>
                      </a:cubicBezTo>
                      <a:cubicBezTo>
                        <a:pt x="1015" y="780"/>
                        <a:pt x="1020" y="780"/>
                        <a:pt x="1023" y="781"/>
                      </a:cubicBezTo>
                      <a:cubicBezTo>
                        <a:pt x="1026" y="781"/>
                        <a:pt x="1029" y="781"/>
                        <a:pt x="1032" y="780"/>
                      </a:cubicBezTo>
                      <a:cubicBezTo>
                        <a:pt x="1037" y="780"/>
                        <a:pt x="1045" y="777"/>
                        <a:pt x="1048" y="773"/>
                      </a:cubicBezTo>
                      <a:cubicBezTo>
                        <a:pt x="1050" y="771"/>
                        <a:pt x="1050" y="768"/>
                        <a:pt x="1051" y="765"/>
                      </a:cubicBezTo>
                      <a:cubicBezTo>
                        <a:pt x="1054" y="760"/>
                        <a:pt x="1058" y="754"/>
                        <a:pt x="1063" y="750"/>
                      </a:cubicBezTo>
                      <a:cubicBezTo>
                        <a:pt x="1066" y="747"/>
                        <a:pt x="1070" y="743"/>
                        <a:pt x="1073" y="741"/>
                      </a:cubicBezTo>
                      <a:cubicBezTo>
                        <a:pt x="1074" y="741"/>
                        <a:pt x="1076" y="740"/>
                        <a:pt x="1076" y="739"/>
                      </a:cubicBezTo>
                      <a:cubicBezTo>
                        <a:pt x="1077" y="738"/>
                        <a:pt x="1076" y="735"/>
                        <a:pt x="1076" y="733"/>
                      </a:cubicBezTo>
                      <a:cubicBezTo>
                        <a:pt x="1078" y="727"/>
                        <a:pt x="1082" y="729"/>
                        <a:pt x="1086" y="731"/>
                      </a:cubicBezTo>
                      <a:cubicBezTo>
                        <a:pt x="1091" y="733"/>
                        <a:pt x="1091" y="734"/>
                        <a:pt x="1092" y="739"/>
                      </a:cubicBezTo>
                      <a:cubicBezTo>
                        <a:pt x="1093" y="742"/>
                        <a:pt x="1093" y="745"/>
                        <a:pt x="1094" y="749"/>
                      </a:cubicBezTo>
                      <a:cubicBezTo>
                        <a:pt x="1095" y="752"/>
                        <a:pt x="1096" y="757"/>
                        <a:pt x="1098" y="760"/>
                      </a:cubicBezTo>
                      <a:cubicBezTo>
                        <a:pt x="1099" y="764"/>
                        <a:pt x="1100" y="768"/>
                        <a:pt x="1101" y="771"/>
                      </a:cubicBezTo>
                      <a:cubicBezTo>
                        <a:pt x="1103" y="774"/>
                        <a:pt x="1106" y="776"/>
                        <a:pt x="1109" y="779"/>
                      </a:cubicBezTo>
                      <a:cubicBezTo>
                        <a:pt x="1109" y="779"/>
                        <a:pt x="1109" y="780"/>
                        <a:pt x="1109" y="780"/>
                      </a:cubicBezTo>
                      <a:cubicBezTo>
                        <a:pt x="1112" y="778"/>
                        <a:pt x="1115" y="777"/>
                        <a:pt x="1118" y="775"/>
                      </a:cubicBezTo>
                      <a:cubicBezTo>
                        <a:pt x="1124" y="771"/>
                        <a:pt x="1129" y="765"/>
                        <a:pt x="1137" y="764"/>
                      </a:cubicBezTo>
                      <a:cubicBezTo>
                        <a:pt x="1142" y="762"/>
                        <a:pt x="1156" y="765"/>
                        <a:pt x="1156" y="772"/>
                      </a:cubicBezTo>
                      <a:cubicBezTo>
                        <a:pt x="1156" y="778"/>
                        <a:pt x="1142" y="780"/>
                        <a:pt x="1137" y="782"/>
                      </a:cubicBezTo>
                      <a:cubicBezTo>
                        <a:pt x="1133" y="784"/>
                        <a:pt x="1122" y="788"/>
                        <a:pt x="1121" y="794"/>
                      </a:cubicBezTo>
                      <a:cubicBezTo>
                        <a:pt x="1121" y="797"/>
                        <a:pt x="1121" y="802"/>
                        <a:pt x="1122" y="804"/>
                      </a:cubicBezTo>
                      <a:cubicBezTo>
                        <a:pt x="1123" y="806"/>
                        <a:pt x="1124" y="807"/>
                        <a:pt x="1126" y="809"/>
                      </a:cubicBezTo>
                      <a:cubicBezTo>
                        <a:pt x="1128" y="811"/>
                        <a:pt x="1128" y="812"/>
                        <a:pt x="1130" y="810"/>
                      </a:cubicBezTo>
                      <a:cubicBezTo>
                        <a:pt x="1132" y="808"/>
                        <a:pt x="1133" y="804"/>
                        <a:pt x="1136" y="802"/>
                      </a:cubicBezTo>
                      <a:cubicBezTo>
                        <a:pt x="1139" y="800"/>
                        <a:pt x="1142" y="799"/>
                        <a:pt x="1145" y="796"/>
                      </a:cubicBezTo>
                      <a:cubicBezTo>
                        <a:pt x="1151" y="792"/>
                        <a:pt x="1157" y="790"/>
                        <a:pt x="1164" y="789"/>
                      </a:cubicBezTo>
                      <a:cubicBezTo>
                        <a:pt x="1172" y="788"/>
                        <a:pt x="1177" y="783"/>
                        <a:pt x="1184" y="780"/>
                      </a:cubicBezTo>
                      <a:cubicBezTo>
                        <a:pt x="1187" y="778"/>
                        <a:pt x="1192" y="777"/>
                        <a:pt x="1193" y="773"/>
                      </a:cubicBezTo>
                      <a:cubicBezTo>
                        <a:pt x="1194" y="769"/>
                        <a:pt x="1192" y="766"/>
                        <a:pt x="1188" y="766"/>
                      </a:cubicBezTo>
                      <a:cubicBezTo>
                        <a:pt x="1185" y="765"/>
                        <a:pt x="1181" y="766"/>
                        <a:pt x="1177" y="765"/>
                      </a:cubicBezTo>
                      <a:cubicBezTo>
                        <a:pt x="1174" y="765"/>
                        <a:pt x="1170" y="764"/>
                        <a:pt x="1167" y="763"/>
                      </a:cubicBezTo>
                      <a:cubicBezTo>
                        <a:pt x="1159" y="761"/>
                        <a:pt x="1151" y="760"/>
                        <a:pt x="1146" y="753"/>
                      </a:cubicBezTo>
                      <a:cubicBezTo>
                        <a:pt x="1142" y="747"/>
                        <a:pt x="1136" y="740"/>
                        <a:pt x="1138" y="732"/>
                      </a:cubicBezTo>
                      <a:cubicBezTo>
                        <a:pt x="1138" y="729"/>
                        <a:pt x="1142" y="726"/>
                        <a:pt x="1142" y="723"/>
                      </a:cubicBezTo>
                      <a:cubicBezTo>
                        <a:pt x="1142" y="719"/>
                        <a:pt x="1137" y="720"/>
                        <a:pt x="1133" y="720"/>
                      </a:cubicBezTo>
                      <a:cubicBezTo>
                        <a:pt x="1129" y="720"/>
                        <a:pt x="1115" y="720"/>
                        <a:pt x="1113" y="716"/>
                      </a:cubicBezTo>
                      <a:cubicBezTo>
                        <a:pt x="1109" y="708"/>
                        <a:pt x="1124" y="709"/>
                        <a:pt x="1127" y="709"/>
                      </a:cubicBezTo>
                      <a:cubicBezTo>
                        <a:pt x="1134" y="709"/>
                        <a:pt x="1143" y="710"/>
                        <a:pt x="1145" y="702"/>
                      </a:cubicBezTo>
                      <a:cubicBezTo>
                        <a:pt x="1146" y="699"/>
                        <a:pt x="1146" y="695"/>
                        <a:pt x="1146" y="692"/>
                      </a:cubicBezTo>
                      <a:cubicBezTo>
                        <a:pt x="1145" y="688"/>
                        <a:pt x="1143" y="687"/>
                        <a:pt x="1139" y="686"/>
                      </a:cubicBezTo>
                      <a:cubicBezTo>
                        <a:pt x="1130" y="685"/>
                        <a:pt x="1122" y="687"/>
                        <a:pt x="1114" y="690"/>
                      </a:cubicBezTo>
                      <a:cubicBezTo>
                        <a:pt x="1107" y="693"/>
                        <a:pt x="1101" y="695"/>
                        <a:pt x="1095" y="700"/>
                      </a:cubicBezTo>
                      <a:cubicBezTo>
                        <a:pt x="1089" y="704"/>
                        <a:pt x="1083" y="708"/>
                        <a:pt x="1078" y="713"/>
                      </a:cubicBezTo>
                      <a:cubicBezTo>
                        <a:pt x="1075" y="715"/>
                        <a:pt x="1073" y="717"/>
                        <a:pt x="1071" y="719"/>
                      </a:cubicBezTo>
                      <a:cubicBezTo>
                        <a:pt x="1068" y="722"/>
                        <a:pt x="1066" y="725"/>
                        <a:pt x="1063" y="728"/>
                      </a:cubicBezTo>
                      <a:cubicBezTo>
                        <a:pt x="1061" y="731"/>
                        <a:pt x="1057" y="732"/>
                        <a:pt x="1055" y="735"/>
                      </a:cubicBezTo>
                      <a:cubicBezTo>
                        <a:pt x="1052" y="737"/>
                        <a:pt x="1051" y="739"/>
                        <a:pt x="1047" y="741"/>
                      </a:cubicBezTo>
                      <a:cubicBezTo>
                        <a:pt x="1045" y="742"/>
                        <a:pt x="1044" y="742"/>
                        <a:pt x="1042" y="743"/>
                      </a:cubicBezTo>
                      <a:cubicBezTo>
                        <a:pt x="1041" y="740"/>
                        <a:pt x="1047" y="737"/>
                        <a:pt x="1048" y="735"/>
                      </a:cubicBezTo>
                      <a:cubicBezTo>
                        <a:pt x="1050" y="732"/>
                        <a:pt x="1051" y="728"/>
                        <a:pt x="1053" y="725"/>
                      </a:cubicBezTo>
                      <a:cubicBezTo>
                        <a:pt x="1058" y="718"/>
                        <a:pt x="1063" y="711"/>
                        <a:pt x="1069" y="705"/>
                      </a:cubicBezTo>
                      <a:cubicBezTo>
                        <a:pt x="1072" y="702"/>
                        <a:pt x="1075" y="700"/>
                        <a:pt x="1078" y="697"/>
                      </a:cubicBezTo>
                      <a:cubicBezTo>
                        <a:pt x="1080" y="695"/>
                        <a:pt x="1083" y="692"/>
                        <a:pt x="1085" y="690"/>
                      </a:cubicBezTo>
                      <a:cubicBezTo>
                        <a:pt x="1088" y="687"/>
                        <a:pt x="1093" y="685"/>
                        <a:pt x="1096" y="683"/>
                      </a:cubicBezTo>
                      <a:cubicBezTo>
                        <a:pt x="1099" y="682"/>
                        <a:pt x="1102" y="683"/>
                        <a:pt x="1104" y="680"/>
                      </a:cubicBezTo>
                      <a:cubicBezTo>
                        <a:pt x="1106" y="678"/>
                        <a:pt x="1108" y="673"/>
                        <a:pt x="1109" y="671"/>
                      </a:cubicBezTo>
                      <a:cubicBezTo>
                        <a:pt x="1111" y="667"/>
                        <a:pt x="1114" y="665"/>
                        <a:pt x="1117" y="663"/>
                      </a:cubicBezTo>
                      <a:cubicBezTo>
                        <a:pt x="1125" y="658"/>
                        <a:pt x="1132" y="658"/>
                        <a:pt x="1140" y="658"/>
                      </a:cubicBezTo>
                      <a:cubicBezTo>
                        <a:pt x="1157" y="658"/>
                        <a:pt x="1173" y="660"/>
                        <a:pt x="1189" y="661"/>
                      </a:cubicBezTo>
                      <a:cubicBezTo>
                        <a:pt x="1201" y="662"/>
                        <a:pt x="1214" y="660"/>
                        <a:pt x="1222" y="651"/>
                      </a:cubicBezTo>
                      <a:cubicBezTo>
                        <a:pt x="1226" y="648"/>
                        <a:pt x="1228" y="642"/>
                        <a:pt x="1232" y="639"/>
                      </a:cubicBezTo>
                      <a:cubicBezTo>
                        <a:pt x="1235" y="637"/>
                        <a:pt x="1238" y="636"/>
                        <a:pt x="1240" y="635"/>
                      </a:cubicBezTo>
                      <a:cubicBezTo>
                        <a:pt x="1249" y="631"/>
                        <a:pt x="1259" y="630"/>
                        <a:pt x="1267" y="625"/>
                      </a:cubicBezTo>
                      <a:cubicBezTo>
                        <a:pt x="1272" y="621"/>
                        <a:pt x="1277" y="615"/>
                        <a:pt x="1278" y="608"/>
                      </a:cubicBezTo>
                      <a:cubicBezTo>
                        <a:pt x="1279" y="601"/>
                        <a:pt x="1275" y="593"/>
                        <a:pt x="1271" y="587"/>
                      </a:cubicBezTo>
                      <a:close/>
                      <a:moveTo>
                        <a:pt x="346" y="264"/>
                      </a:moveTo>
                      <a:cubicBezTo>
                        <a:pt x="341" y="270"/>
                        <a:pt x="332" y="263"/>
                        <a:pt x="326" y="263"/>
                      </a:cubicBezTo>
                      <a:cubicBezTo>
                        <a:pt x="321" y="263"/>
                        <a:pt x="319" y="267"/>
                        <a:pt x="317" y="270"/>
                      </a:cubicBezTo>
                      <a:cubicBezTo>
                        <a:pt x="315" y="274"/>
                        <a:pt x="312" y="275"/>
                        <a:pt x="309" y="278"/>
                      </a:cubicBezTo>
                      <a:cubicBezTo>
                        <a:pt x="307" y="279"/>
                        <a:pt x="303" y="284"/>
                        <a:pt x="301" y="281"/>
                      </a:cubicBezTo>
                      <a:cubicBezTo>
                        <a:pt x="299" y="278"/>
                        <a:pt x="305" y="273"/>
                        <a:pt x="306" y="271"/>
                      </a:cubicBezTo>
                      <a:cubicBezTo>
                        <a:pt x="307" y="268"/>
                        <a:pt x="308" y="264"/>
                        <a:pt x="304" y="264"/>
                      </a:cubicBezTo>
                      <a:cubicBezTo>
                        <a:pt x="300" y="264"/>
                        <a:pt x="298" y="270"/>
                        <a:pt x="296" y="273"/>
                      </a:cubicBezTo>
                      <a:cubicBezTo>
                        <a:pt x="291" y="280"/>
                        <a:pt x="283" y="281"/>
                        <a:pt x="275" y="281"/>
                      </a:cubicBezTo>
                      <a:cubicBezTo>
                        <a:pt x="270" y="280"/>
                        <a:pt x="269" y="277"/>
                        <a:pt x="270" y="273"/>
                      </a:cubicBezTo>
                      <a:cubicBezTo>
                        <a:pt x="271" y="269"/>
                        <a:pt x="273" y="268"/>
                        <a:pt x="277" y="267"/>
                      </a:cubicBezTo>
                      <a:cubicBezTo>
                        <a:pt x="283" y="265"/>
                        <a:pt x="288" y="262"/>
                        <a:pt x="293" y="258"/>
                      </a:cubicBezTo>
                      <a:cubicBezTo>
                        <a:pt x="296" y="256"/>
                        <a:pt x="297" y="253"/>
                        <a:pt x="293" y="252"/>
                      </a:cubicBezTo>
                      <a:cubicBezTo>
                        <a:pt x="289" y="251"/>
                        <a:pt x="285" y="254"/>
                        <a:pt x="281" y="254"/>
                      </a:cubicBezTo>
                      <a:cubicBezTo>
                        <a:pt x="273" y="255"/>
                        <a:pt x="266" y="255"/>
                        <a:pt x="258" y="255"/>
                      </a:cubicBezTo>
                      <a:cubicBezTo>
                        <a:pt x="253" y="255"/>
                        <a:pt x="245" y="257"/>
                        <a:pt x="241" y="255"/>
                      </a:cubicBezTo>
                      <a:cubicBezTo>
                        <a:pt x="240" y="255"/>
                        <a:pt x="242" y="250"/>
                        <a:pt x="243" y="249"/>
                      </a:cubicBezTo>
                      <a:cubicBezTo>
                        <a:pt x="244" y="248"/>
                        <a:pt x="246" y="248"/>
                        <a:pt x="248" y="247"/>
                      </a:cubicBezTo>
                      <a:cubicBezTo>
                        <a:pt x="254" y="247"/>
                        <a:pt x="259" y="246"/>
                        <a:pt x="265" y="244"/>
                      </a:cubicBezTo>
                      <a:cubicBezTo>
                        <a:pt x="270" y="242"/>
                        <a:pt x="275" y="242"/>
                        <a:pt x="280" y="242"/>
                      </a:cubicBezTo>
                      <a:cubicBezTo>
                        <a:pt x="287" y="242"/>
                        <a:pt x="294" y="239"/>
                        <a:pt x="301" y="237"/>
                      </a:cubicBezTo>
                      <a:cubicBezTo>
                        <a:pt x="308" y="236"/>
                        <a:pt x="315" y="234"/>
                        <a:pt x="323" y="234"/>
                      </a:cubicBezTo>
                      <a:cubicBezTo>
                        <a:pt x="326" y="234"/>
                        <a:pt x="332" y="233"/>
                        <a:pt x="331" y="238"/>
                      </a:cubicBezTo>
                      <a:cubicBezTo>
                        <a:pt x="330" y="242"/>
                        <a:pt x="324" y="241"/>
                        <a:pt x="321" y="242"/>
                      </a:cubicBezTo>
                      <a:cubicBezTo>
                        <a:pt x="319" y="242"/>
                        <a:pt x="312" y="246"/>
                        <a:pt x="315" y="249"/>
                      </a:cubicBezTo>
                      <a:cubicBezTo>
                        <a:pt x="316" y="250"/>
                        <a:pt x="325" y="249"/>
                        <a:pt x="327" y="249"/>
                      </a:cubicBezTo>
                      <a:cubicBezTo>
                        <a:pt x="331" y="249"/>
                        <a:pt x="335" y="249"/>
                        <a:pt x="339" y="248"/>
                      </a:cubicBezTo>
                      <a:cubicBezTo>
                        <a:pt x="342" y="248"/>
                        <a:pt x="347" y="247"/>
                        <a:pt x="350" y="247"/>
                      </a:cubicBezTo>
                      <a:cubicBezTo>
                        <a:pt x="359" y="249"/>
                        <a:pt x="348" y="260"/>
                        <a:pt x="346" y="264"/>
                      </a:cubicBezTo>
                      <a:close/>
                      <a:moveTo>
                        <a:pt x="414" y="370"/>
                      </a:moveTo>
                      <a:cubicBezTo>
                        <a:pt x="411" y="374"/>
                        <a:pt x="405" y="375"/>
                        <a:pt x="400" y="376"/>
                      </a:cubicBezTo>
                      <a:cubicBezTo>
                        <a:pt x="395" y="378"/>
                        <a:pt x="365" y="379"/>
                        <a:pt x="366" y="370"/>
                      </a:cubicBezTo>
                      <a:cubicBezTo>
                        <a:pt x="366" y="366"/>
                        <a:pt x="373" y="366"/>
                        <a:pt x="376" y="365"/>
                      </a:cubicBezTo>
                      <a:cubicBezTo>
                        <a:pt x="379" y="365"/>
                        <a:pt x="382" y="363"/>
                        <a:pt x="385" y="361"/>
                      </a:cubicBezTo>
                      <a:cubicBezTo>
                        <a:pt x="389" y="360"/>
                        <a:pt x="394" y="358"/>
                        <a:pt x="394" y="353"/>
                      </a:cubicBezTo>
                      <a:cubicBezTo>
                        <a:pt x="394" y="349"/>
                        <a:pt x="390" y="347"/>
                        <a:pt x="387" y="344"/>
                      </a:cubicBezTo>
                      <a:cubicBezTo>
                        <a:pt x="382" y="340"/>
                        <a:pt x="372" y="334"/>
                        <a:pt x="371" y="327"/>
                      </a:cubicBezTo>
                      <a:cubicBezTo>
                        <a:pt x="370" y="317"/>
                        <a:pt x="385" y="328"/>
                        <a:pt x="388" y="330"/>
                      </a:cubicBezTo>
                      <a:cubicBezTo>
                        <a:pt x="394" y="334"/>
                        <a:pt x="399" y="338"/>
                        <a:pt x="407" y="341"/>
                      </a:cubicBezTo>
                      <a:cubicBezTo>
                        <a:pt x="415" y="345"/>
                        <a:pt x="419" y="346"/>
                        <a:pt x="427" y="342"/>
                      </a:cubicBezTo>
                      <a:cubicBezTo>
                        <a:pt x="434" y="338"/>
                        <a:pt x="442" y="334"/>
                        <a:pt x="448" y="329"/>
                      </a:cubicBezTo>
                      <a:cubicBezTo>
                        <a:pt x="452" y="327"/>
                        <a:pt x="454" y="325"/>
                        <a:pt x="458" y="325"/>
                      </a:cubicBezTo>
                      <a:cubicBezTo>
                        <a:pt x="462" y="325"/>
                        <a:pt x="465" y="325"/>
                        <a:pt x="469" y="326"/>
                      </a:cubicBezTo>
                      <a:cubicBezTo>
                        <a:pt x="472" y="326"/>
                        <a:pt x="476" y="326"/>
                        <a:pt x="480" y="327"/>
                      </a:cubicBezTo>
                      <a:cubicBezTo>
                        <a:pt x="484" y="328"/>
                        <a:pt x="486" y="332"/>
                        <a:pt x="481" y="334"/>
                      </a:cubicBezTo>
                      <a:cubicBezTo>
                        <a:pt x="474" y="336"/>
                        <a:pt x="466" y="333"/>
                        <a:pt x="459" y="335"/>
                      </a:cubicBezTo>
                      <a:cubicBezTo>
                        <a:pt x="455" y="336"/>
                        <a:pt x="452" y="337"/>
                        <a:pt x="451" y="340"/>
                      </a:cubicBezTo>
                      <a:cubicBezTo>
                        <a:pt x="449" y="343"/>
                        <a:pt x="448" y="346"/>
                        <a:pt x="446" y="349"/>
                      </a:cubicBezTo>
                      <a:cubicBezTo>
                        <a:pt x="443" y="352"/>
                        <a:pt x="437" y="355"/>
                        <a:pt x="433" y="357"/>
                      </a:cubicBezTo>
                      <a:cubicBezTo>
                        <a:pt x="429" y="358"/>
                        <a:pt x="426" y="358"/>
                        <a:pt x="422" y="360"/>
                      </a:cubicBezTo>
                      <a:cubicBezTo>
                        <a:pt x="418" y="362"/>
                        <a:pt x="417" y="367"/>
                        <a:pt x="414" y="370"/>
                      </a:cubicBezTo>
                      <a:close/>
                      <a:moveTo>
                        <a:pt x="525" y="426"/>
                      </a:moveTo>
                      <a:cubicBezTo>
                        <a:pt x="521" y="427"/>
                        <a:pt x="518" y="428"/>
                        <a:pt x="513" y="428"/>
                      </a:cubicBezTo>
                      <a:cubicBezTo>
                        <a:pt x="505" y="428"/>
                        <a:pt x="496" y="428"/>
                        <a:pt x="488" y="428"/>
                      </a:cubicBezTo>
                      <a:cubicBezTo>
                        <a:pt x="484" y="429"/>
                        <a:pt x="479" y="430"/>
                        <a:pt x="475" y="431"/>
                      </a:cubicBezTo>
                      <a:cubicBezTo>
                        <a:pt x="471" y="432"/>
                        <a:pt x="469" y="434"/>
                        <a:pt x="466" y="436"/>
                      </a:cubicBezTo>
                      <a:cubicBezTo>
                        <a:pt x="463" y="440"/>
                        <a:pt x="463" y="440"/>
                        <a:pt x="463" y="440"/>
                      </a:cubicBezTo>
                      <a:cubicBezTo>
                        <a:pt x="459" y="444"/>
                        <a:pt x="455" y="445"/>
                        <a:pt x="451" y="448"/>
                      </a:cubicBezTo>
                      <a:cubicBezTo>
                        <a:pt x="447" y="451"/>
                        <a:pt x="441" y="455"/>
                        <a:pt x="436" y="452"/>
                      </a:cubicBezTo>
                      <a:cubicBezTo>
                        <a:pt x="434" y="450"/>
                        <a:pt x="430" y="445"/>
                        <a:pt x="431" y="442"/>
                      </a:cubicBezTo>
                      <a:cubicBezTo>
                        <a:pt x="432" y="439"/>
                        <a:pt x="437" y="438"/>
                        <a:pt x="439" y="438"/>
                      </a:cubicBezTo>
                      <a:cubicBezTo>
                        <a:pt x="443" y="437"/>
                        <a:pt x="446" y="438"/>
                        <a:pt x="449" y="437"/>
                      </a:cubicBezTo>
                      <a:cubicBezTo>
                        <a:pt x="453" y="436"/>
                        <a:pt x="455" y="432"/>
                        <a:pt x="457" y="429"/>
                      </a:cubicBezTo>
                      <a:cubicBezTo>
                        <a:pt x="461" y="423"/>
                        <a:pt x="465" y="414"/>
                        <a:pt x="474" y="414"/>
                      </a:cubicBezTo>
                      <a:cubicBezTo>
                        <a:pt x="482" y="414"/>
                        <a:pt x="490" y="415"/>
                        <a:pt x="498" y="416"/>
                      </a:cubicBezTo>
                      <a:cubicBezTo>
                        <a:pt x="503" y="417"/>
                        <a:pt x="508" y="418"/>
                        <a:pt x="512" y="418"/>
                      </a:cubicBezTo>
                      <a:cubicBezTo>
                        <a:pt x="517" y="419"/>
                        <a:pt x="522" y="418"/>
                        <a:pt x="526" y="420"/>
                      </a:cubicBezTo>
                      <a:cubicBezTo>
                        <a:pt x="531" y="422"/>
                        <a:pt x="528" y="425"/>
                        <a:pt x="525" y="426"/>
                      </a:cubicBezTo>
                      <a:close/>
                      <a:moveTo>
                        <a:pt x="596" y="465"/>
                      </a:moveTo>
                      <a:cubicBezTo>
                        <a:pt x="595" y="468"/>
                        <a:pt x="594" y="471"/>
                        <a:pt x="592" y="474"/>
                      </a:cubicBezTo>
                      <a:cubicBezTo>
                        <a:pt x="589" y="480"/>
                        <a:pt x="587" y="486"/>
                        <a:pt x="586" y="493"/>
                      </a:cubicBezTo>
                      <a:cubicBezTo>
                        <a:pt x="585" y="498"/>
                        <a:pt x="582" y="503"/>
                        <a:pt x="577" y="505"/>
                      </a:cubicBezTo>
                      <a:cubicBezTo>
                        <a:pt x="575" y="506"/>
                        <a:pt x="569" y="507"/>
                        <a:pt x="567" y="505"/>
                      </a:cubicBezTo>
                      <a:cubicBezTo>
                        <a:pt x="563" y="501"/>
                        <a:pt x="570" y="497"/>
                        <a:pt x="571" y="494"/>
                      </a:cubicBezTo>
                      <a:cubicBezTo>
                        <a:pt x="575" y="488"/>
                        <a:pt x="576" y="481"/>
                        <a:pt x="578" y="475"/>
                      </a:cubicBezTo>
                      <a:cubicBezTo>
                        <a:pt x="578" y="472"/>
                        <a:pt x="578" y="467"/>
                        <a:pt x="579" y="464"/>
                      </a:cubicBezTo>
                      <a:cubicBezTo>
                        <a:pt x="581" y="460"/>
                        <a:pt x="585" y="460"/>
                        <a:pt x="589" y="460"/>
                      </a:cubicBezTo>
                      <a:cubicBezTo>
                        <a:pt x="593" y="460"/>
                        <a:pt x="597" y="460"/>
                        <a:pt x="596" y="465"/>
                      </a:cubicBezTo>
                      <a:close/>
                      <a:moveTo>
                        <a:pt x="671" y="648"/>
                      </a:moveTo>
                      <a:cubicBezTo>
                        <a:pt x="670" y="650"/>
                        <a:pt x="668" y="657"/>
                        <a:pt x="665" y="658"/>
                      </a:cubicBezTo>
                      <a:cubicBezTo>
                        <a:pt x="663" y="651"/>
                        <a:pt x="662" y="643"/>
                        <a:pt x="660" y="636"/>
                      </a:cubicBezTo>
                      <a:cubicBezTo>
                        <a:pt x="658" y="627"/>
                        <a:pt x="652" y="622"/>
                        <a:pt x="645" y="616"/>
                      </a:cubicBezTo>
                      <a:cubicBezTo>
                        <a:pt x="641" y="613"/>
                        <a:pt x="640" y="611"/>
                        <a:pt x="639" y="606"/>
                      </a:cubicBezTo>
                      <a:cubicBezTo>
                        <a:pt x="639" y="603"/>
                        <a:pt x="639" y="598"/>
                        <a:pt x="638" y="596"/>
                      </a:cubicBezTo>
                      <a:cubicBezTo>
                        <a:pt x="635" y="593"/>
                        <a:pt x="629" y="592"/>
                        <a:pt x="625" y="591"/>
                      </a:cubicBezTo>
                      <a:cubicBezTo>
                        <a:pt x="622" y="590"/>
                        <a:pt x="618" y="589"/>
                        <a:pt x="615" y="588"/>
                      </a:cubicBezTo>
                      <a:cubicBezTo>
                        <a:pt x="612" y="587"/>
                        <a:pt x="607" y="586"/>
                        <a:pt x="605" y="583"/>
                      </a:cubicBezTo>
                      <a:cubicBezTo>
                        <a:pt x="604" y="581"/>
                        <a:pt x="605" y="576"/>
                        <a:pt x="606" y="574"/>
                      </a:cubicBezTo>
                      <a:cubicBezTo>
                        <a:pt x="608" y="571"/>
                        <a:pt x="611" y="568"/>
                        <a:pt x="613" y="565"/>
                      </a:cubicBezTo>
                      <a:cubicBezTo>
                        <a:pt x="617" y="561"/>
                        <a:pt x="618" y="566"/>
                        <a:pt x="620" y="570"/>
                      </a:cubicBezTo>
                      <a:cubicBezTo>
                        <a:pt x="621" y="573"/>
                        <a:pt x="619" y="577"/>
                        <a:pt x="620" y="580"/>
                      </a:cubicBezTo>
                      <a:cubicBezTo>
                        <a:pt x="622" y="584"/>
                        <a:pt x="627" y="585"/>
                        <a:pt x="629" y="582"/>
                      </a:cubicBezTo>
                      <a:cubicBezTo>
                        <a:pt x="631" y="580"/>
                        <a:pt x="631" y="574"/>
                        <a:pt x="635" y="574"/>
                      </a:cubicBezTo>
                      <a:cubicBezTo>
                        <a:pt x="638" y="573"/>
                        <a:pt x="641" y="577"/>
                        <a:pt x="645" y="576"/>
                      </a:cubicBezTo>
                      <a:cubicBezTo>
                        <a:pt x="646" y="575"/>
                        <a:pt x="647" y="575"/>
                        <a:pt x="648" y="573"/>
                      </a:cubicBezTo>
                      <a:cubicBezTo>
                        <a:pt x="646" y="570"/>
                        <a:pt x="638" y="568"/>
                        <a:pt x="639" y="563"/>
                      </a:cubicBezTo>
                      <a:cubicBezTo>
                        <a:pt x="640" y="558"/>
                        <a:pt x="648" y="556"/>
                        <a:pt x="649" y="551"/>
                      </a:cubicBezTo>
                      <a:cubicBezTo>
                        <a:pt x="650" y="547"/>
                        <a:pt x="647" y="543"/>
                        <a:pt x="650" y="539"/>
                      </a:cubicBezTo>
                      <a:cubicBezTo>
                        <a:pt x="652" y="536"/>
                        <a:pt x="658" y="533"/>
                        <a:pt x="662" y="534"/>
                      </a:cubicBezTo>
                      <a:cubicBezTo>
                        <a:pt x="662" y="537"/>
                        <a:pt x="666" y="543"/>
                        <a:pt x="659" y="544"/>
                      </a:cubicBezTo>
                      <a:cubicBezTo>
                        <a:pt x="663" y="544"/>
                        <a:pt x="666" y="543"/>
                        <a:pt x="667" y="547"/>
                      </a:cubicBezTo>
                      <a:cubicBezTo>
                        <a:pt x="668" y="551"/>
                        <a:pt x="665" y="552"/>
                        <a:pt x="663" y="554"/>
                      </a:cubicBezTo>
                      <a:cubicBezTo>
                        <a:pt x="658" y="557"/>
                        <a:pt x="653" y="560"/>
                        <a:pt x="653" y="566"/>
                      </a:cubicBezTo>
                      <a:cubicBezTo>
                        <a:pt x="651" y="579"/>
                        <a:pt x="659" y="589"/>
                        <a:pt x="661" y="601"/>
                      </a:cubicBezTo>
                      <a:cubicBezTo>
                        <a:pt x="664" y="604"/>
                        <a:pt x="664" y="604"/>
                        <a:pt x="664" y="604"/>
                      </a:cubicBezTo>
                      <a:cubicBezTo>
                        <a:pt x="663" y="608"/>
                        <a:pt x="667" y="614"/>
                        <a:pt x="668" y="618"/>
                      </a:cubicBezTo>
                      <a:cubicBezTo>
                        <a:pt x="669" y="623"/>
                        <a:pt x="669" y="628"/>
                        <a:pt x="670" y="633"/>
                      </a:cubicBezTo>
                      <a:cubicBezTo>
                        <a:pt x="671" y="638"/>
                        <a:pt x="671" y="643"/>
                        <a:pt x="671" y="64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2" name="Freeform 344"/>
                <p:cNvSpPr/>
                <p:nvPr/>
              </p:nvSpPr>
              <p:spPr bwMode="auto">
                <a:xfrm>
                  <a:off x="9264635" y="554037"/>
                  <a:ext cx="1523998" cy="1238250"/>
                </a:xfrm>
                <a:custGeom>
                  <a:avLst/>
                  <a:gdLst/>
                  <a:ahLst/>
                  <a:cxnLst>
                    <a:cxn ang="0">
                      <a:pos x="571" y="453"/>
                    </a:cxn>
                    <a:cxn ang="0">
                      <a:pos x="558" y="446"/>
                    </a:cxn>
                    <a:cxn ang="0">
                      <a:pos x="533" y="404"/>
                    </a:cxn>
                    <a:cxn ang="0">
                      <a:pos x="495" y="338"/>
                    </a:cxn>
                    <a:cxn ang="0">
                      <a:pos x="485" y="373"/>
                    </a:cxn>
                    <a:cxn ang="0">
                      <a:pos x="446" y="351"/>
                    </a:cxn>
                    <a:cxn ang="0">
                      <a:pos x="376" y="317"/>
                    </a:cxn>
                    <a:cxn ang="0">
                      <a:pos x="322" y="295"/>
                    </a:cxn>
                    <a:cxn ang="0">
                      <a:pos x="302" y="298"/>
                    </a:cxn>
                    <a:cxn ang="0">
                      <a:pos x="281" y="324"/>
                    </a:cxn>
                    <a:cxn ang="0">
                      <a:pos x="247" y="339"/>
                    </a:cxn>
                    <a:cxn ang="0">
                      <a:pos x="264" y="296"/>
                    </a:cxn>
                    <a:cxn ang="0">
                      <a:pos x="273" y="282"/>
                    </a:cxn>
                    <a:cxn ang="0">
                      <a:pos x="232" y="317"/>
                    </a:cxn>
                    <a:cxn ang="0">
                      <a:pos x="214" y="350"/>
                    </a:cxn>
                    <a:cxn ang="0">
                      <a:pos x="213" y="372"/>
                    </a:cxn>
                    <a:cxn ang="0">
                      <a:pos x="160" y="417"/>
                    </a:cxn>
                    <a:cxn ang="0">
                      <a:pos x="122" y="445"/>
                    </a:cxn>
                    <a:cxn ang="0">
                      <a:pos x="80" y="457"/>
                    </a:cxn>
                    <a:cxn ang="0">
                      <a:pos x="128" y="423"/>
                    </a:cxn>
                    <a:cxn ang="0">
                      <a:pos x="170" y="351"/>
                    </a:cxn>
                    <a:cxn ang="0">
                      <a:pos x="118" y="349"/>
                    </a:cxn>
                    <a:cxn ang="0">
                      <a:pos x="97" y="341"/>
                    </a:cxn>
                    <a:cxn ang="0">
                      <a:pos x="79" y="325"/>
                    </a:cxn>
                    <a:cxn ang="0">
                      <a:pos x="47" y="300"/>
                    </a:cxn>
                    <a:cxn ang="0">
                      <a:pos x="42" y="257"/>
                    </a:cxn>
                    <a:cxn ang="0">
                      <a:pos x="57" y="229"/>
                    </a:cxn>
                    <a:cxn ang="0">
                      <a:pos x="94" y="219"/>
                    </a:cxn>
                    <a:cxn ang="0">
                      <a:pos x="115" y="179"/>
                    </a:cxn>
                    <a:cxn ang="0">
                      <a:pos x="77" y="194"/>
                    </a:cxn>
                    <a:cxn ang="0">
                      <a:pos x="31" y="184"/>
                    </a:cxn>
                    <a:cxn ang="0">
                      <a:pos x="8" y="155"/>
                    </a:cxn>
                    <a:cxn ang="0">
                      <a:pos x="73" y="148"/>
                    </a:cxn>
                    <a:cxn ang="0">
                      <a:pos x="105" y="144"/>
                    </a:cxn>
                    <a:cxn ang="0">
                      <a:pos x="66" y="109"/>
                    </a:cxn>
                    <a:cxn ang="0">
                      <a:pos x="29" y="78"/>
                    </a:cxn>
                    <a:cxn ang="0">
                      <a:pos x="77" y="51"/>
                    </a:cxn>
                    <a:cxn ang="0">
                      <a:pos x="111" y="27"/>
                    </a:cxn>
                    <a:cxn ang="0">
                      <a:pos x="161" y="9"/>
                    </a:cxn>
                    <a:cxn ang="0">
                      <a:pos x="203" y="6"/>
                    </a:cxn>
                    <a:cxn ang="0">
                      <a:pos x="230" y="11"/>
                    </a:cxn>
                    <a:cxn ang="0">
                      <a:pos x="247" y="25"/>
                    </a:cxn>
                    <a:cxn ang="0">
                      <a:pos x="309" y="29"/>
                    </a:cxn>
                    <a:cxn ang="0">
                      <a:pos x="376" y="35"/>
                    </a:cxn>
                    <a:cxn ang="0">
                      <a:pos x="413" y="71"/>
                    </a:cxn>
                    <a:cxn ang="0">
                      <a:pos x="413" y="290"/>
                    </a:cxn>
                    <a:cxn ang="0">
                      <a:pos x="446" y="322"/>
                    </a:cxn>
                    <a:cxn ang="0">
                      <a:pos x="470" y="351"/>
                    </a:cxn>
                    <a:cxn ang="0">
                      <a:pos x="493" y="331"/>
                    </a:cxn>
                    <a:cxn ang="0">
                      <a:pos x="518" y="359"/>
                    </a:cxn>
                    <a:cxn ang="0">
                      <a:pos x="539" y="388"/>
                    </a:cxn>
                    <a:cxn ang="0">
                      <a:pos x="558" y="420"/>
                    </a:cxn>
                    <a:cxn ang="0">
                      <a:pos x="580" y="444"/>
                    </a:cxn>
                  </a:cxnLst>
                  <a:rect l="0" t="0" r="r" b="b"/>
                  <a:pathLst>
                    <a:path w="580" h="471">
                      <a:moveTo>
                        <a:pt x="580" y="444"/>
                      </a:moveTo>
                      <a:cubicBezTo>
                        <a:pt x="580" y="442"/>
                        <a:pt x="578" y="441"/>
                        <a:pt x="577" y="443"/>
                      </a:cubicBezTo>
                      <a:cubicBezTo>
                        <a:pt x="574" y="445"/>
                        <a:pt x="573" y="450"/>
                        <a:pt x="571" y="453"/>
                      </a:cubicBezTo>
                      <a:cubicBezTo>
                        <a:pt x="567" y="458"/>
                        <a:pt x="562" y="463"/>
                        <a:pt x="563" y="471"/>
                      </a:cubicBezTo>
                      <a:cubicBezTo>
                        <a:pt x="561" y="471"/>
                        <a:pt x="559" y="461"/>
                        <a:pt x="559" y="459"/>
                      </a:cubicBezTo>
                      <a:cubicBezTo>
                        <a:pt x="558" y="455"/>
                        <a:pt x="558" y="450"/>
                        <a:pt x="558" y="446"/>
                      </a:cubicBezTo>
                      <a:cubicBezTo>
                        <a:pt x="559" y="441"/>
                        <a:pt x="561" y="437"/>
                        <a:pt x="556" y="435"/>
                      </a:cubicBezTo>
                      <a:cubicBezTo>
                        <a:pt x="550" y="433"/>
                        <a:pt x="549" y="431"/>
                        <a:pt x="546" y="426"/>
                      </a:cubicBezTo>
                      <a:cubicBezTo>
                        <a:pt x="542" y="419"/>
                        <a:pt x="538" y="411"/>
                        <a:pt x="533" y="404"/>
                      </a:cubicBezTo>
                      <a:cubicBezTo>
                        <a:pt x="528" y="397"/>
                        <a:pt x="523" y="390"/>
                        <a:pt x="520" y="383"/>
                      </a:cubicBezTo>
                      <a:cubicBezTo>
                        <a:pt x="516" y="375"/>
                        <a:pt x="512" y="368"/>
                        <a:pt x="508" y="359"/>
                      </a:cubicBezTo>
                      <a:cubicBezTo>
                        <a:pt x="505" y="352"/>
                        <a:pt x="502" y="343"/>
                        <a:pt x="495" y="338"/>
                      </a:cubicBezTo>
                      <a:cubicBezTo>
                        <a:pt x="496" y="344"/>
                        <a:pt x="499" y="349"/>
                        <a:pt x="500" y="355"/>
                      </a:cubicBezTo>
                      <a:cubicBezTo>
                        <a:pt x="500" y="359"/>
                        <a:pt x="501" y="367"/>
                        <a:pt x="498" y="371"/>
                      </a:cubicBezTo>
                      <a:cubicBezTo>
                        <a:pt x="496" y="375"/>
                        <a:pt x="489" y="374"/>
                        <a:pt x="485" y="373"/>
                      </a:cubicBezTo>
                      <a:cubicBezTo>
                        <a:pt x="479" y="372"/>
                        <a:pt x="474" y="368"/>
                        <a:pt x="470" y="365"/>
                      </a:cubicBezTo>
                      <a:cubicBezTo>
                        <a:pt x="466" y="361"/>
                        <a:pt x="461" y="360"/>
                        <a:pt x="456" y="358"/>
                      </a:cubicBezTo>
                      <a:cubicBezTo>
                        <a:pt x="452" y="356"/>
                        <a:pt x="450" y="353"/>
                        <a:pt x="446" y="351"/>
                      </a:cubicBezTo>
                      <a:cubicBezTo>
                        <a:pt x="441" y="346"/>
                        <a:pt x="437" y="338"/>
                        <a:pt x="430" y="335"/>
                      </a:cubicBezTo>
                      <a:cubicBezTo>
                        <a:pt x="421" y="330"/>
                        <a:pt x="413" y="325"/>
                        <a:pt x="403" y="321"/>
                      </a:cubicBezTo>
                      <a:cubicBezTo>
                        <a:pt x="394" y="318"/>
                        <a:pt x="386" y="317"/>
                        <a:pt x="376" y="317"/>
                      </a:cubicBezTo>
                      <a:cubicBezTo>
                        <a:pt x="367" y="316"/>
                        <a:pt x="360" y="312"/>
                        <a:pt x="352" y="308"/>
                      </a:cubicBezTo>
                      <a:cubicBezTo>
                        <a:pt x="347" y="306"/>
                        <a:pt x="342" y="304"/>
                        <a:pt x="337" y="302"/>
                      </a:cubicBezTo>
                      <a:cubicBezTo>
                        <a:pt x="332" y="300"/>
                        <a:pt x="327" y="297"/>
                        <a:pt x="322" y="295"/>
                      </a:cubicBezTo>
                      <a:cubicBezTo>
                        <a:pt x="320" y="294"/>
                        <a:pt x="318" y="293"/>
                        <a:pt x="316" y="292"/>
                      </a:cubicBezTo>
                      <a:cubicBezTo>
                        <a:pt x="314" y="291"/>
                        <a:pt x="311" y="292"/>
                        <a:pt x="309" y="292"/>
                      </a:cubicBezTo>
                      <a:cubicBezTo>
                        <a:pt x="303" y="292"/>
                        <a:pt x="301" y="292"/>
                        <a:pt x="302" y="298"/>
                      </a:cubicBezTo>
                      <a:cubicBezTo>
                        <a:pt x="304" y="305"/>
                        <a:pt x="310" y="313"/>
                        <a:pt x="301" y="318"/>
                      </a:cubicBezTo>
                      <a:cubicBezTo>
                        <a:pt x="298" y="320"/>
                        <a:pt x="294" y="319"/>
                        <a:pt x="291" y="319"/>
                      </a:cubicBezTo>
                      <a:cubicBezTo>
                        <a:pt x="286" y="319"/>
                        <a:pt x="284" y="321"/>
                        <a:pt x="281" y="324"/>
                      </a:cubicBezTo>
                      <a:cubicBezTo>
                        <a:pt x="275" y="329"/>
                        <a:pt x="269" y="336"/>
                        <a:pt x="263" y="341"/>
                      </a:cubicBezTo>
                      <a:cubicBezTo>
                        <a:pt x="260" y="343"/>
                        <a:pt x="257" y="344"/>
                        <a:pt x="253" y="345"/>
                      </a:cubicBezTo>
                      <a:cubicBezTo>
                        <a:pt x="248" y="345"/>
                        <a:pt x="248" y="343"/>
                        <a:pt x="247" y="339"/>
                      </a:cubicBezTo>
                      <a:cubicBezTo>
                        <a:pt x="247" y="335"/>
                        <a:pt x="248" y="332"/>
                        <a:pt x="248" y="328"/>
                      </a:cubicBezTo>
                      <a:cubicBezTo>
                        <a:pt x="249" y="324"/>
                        <a:pt x="249" y="319"/>
                        <a:pt x="250" y="315"/>
                      </a:cubicBezTo>
                      <a:cubicBezTo>
                        <a:pt x="252" y="308"/>
                        <a:pt x="257" y="300"/>
                        <a:pt x="264" y="296"/>
                      </a:cubicBezTo>
                      <a:cubicBezTo>
                        <a:pt x="267" y="294"/>
                        <a:pt x="271" y="294"/>
                        <a:pt x="274" y="294"/>
                      </a:cubicBezTo>
                      <a:cubicBezTo>
                        <a:pt x="278" y="293"/>
                        <a:pt x="281" y="291"/>
                        <a:pt x="285" y="291"/>
                      </a:cubicBezTo>
                      <a:cubicBezTo>
                        <a:pt x="285" y="283"/>
                        <a:pt x="279" y="283"/>
                        <a:pt x="273" y="282"/>
                      </a:cubicBezTo>
                      <a:cubicBezTo>
                        <a:pt x="266" y="281"/>
                        <a:pt x="259" y="281"/>
                        <a:pt x="254" y="286"/>
                      </a:cubicBezTo>
                      <a:cubicBezTo>
                        <a:pt x="249" y="290"/>
                        <a:pt x="246" y="296"/>
                        <a:pt x="242" y="301"/>
                      </a:cubicBezTo>
                      <a:cubicBezTo>
                        <a:pt x="239" y="306"/>
                        <a:pt x="237" y="312"/>
                        <a:pt x="232" y="317"/>
                      </a:cubicBezTo>
                      <a:cubicBezTo>
                        <a:pt x="228" y="321"/>
                        <a:pt x="227" y="327"/>
                        <a:pt x="222" y="330"/>
                      </a:cubicBezTo>
                      <a:cubicBezTo>
                        <a:pt x="219" y="332"/>
                        <a:pt x="216" y="334"/>
                        <a:pt x="214" y="339"/>
                      </a:cubicBezTo>
                      <a:cubicBezTo>
                        <a:pt x="213" y="341"/>
                        <a:pt x="211" y="347"/>
                        <a:pt x="214" y="350"/>
                      </a:cubicBezTo>
                      <a:cubicBezTo>
                        <a:pt x="216" y="352"/>
                        <a:pt x="223" y="350"/>
                        <a:pt x="224" y="355"/>
                      </a:cubicBezTo>
                      <a:cubicBezTo>
                        <a:pt x="224" y="357"/>
                        <a:pt x="222" y="362"/>
                        <a:pt x="221" y="364"/>
                      </a:cubicBezTo>
                      <a:cubicBezTo>
                        <a:pt x="219" y="369"/>
                        <a:pt x="217" y="370"/>
                        <a:pt x="213" y="372"/>
                      </a:cubicBezTo>
                      <a:cubicBezTo>
                        <a:pt x="206" y="377"/>
                        <a:pt x="199" y="381"/>
                        <a:pt x="193" y="386"/>
                      </a:cubicBezTo>
                      <a:cubicBezTo>
                        <a:pt x="187" y="390"/>
                        <a:pt x="181" y="395"/>
                        <a:pt x="176" y="400"/>
                      </a:cubicBezTo>
                      <a:cubicBezTo>
                        <a:pt x="171" y="406"/>
                        <a:pt x="164" y="410"/>
                        <a:pt x="160" y="417"/>
                      </a:cubicBezTo>
                      <a:cubicBezTo>
                        <a:pt x="158" y="420"/>
                        <a:pt x="156" y="423"/>
                        <a:pt x="154" y="425"/>
                      </a:cubicBezTo>
                      <a:cubicBezTo>
                        <a:pt x="150" y="428"/>
                        <a:pt x="146" y="430"/>
                        <a:pt x="142" y="433"/>
                      </a:cubicBezTo>
                      <a:cubicBezTo>
                        <a:pt x="136" y="437"/>
                        <a:pt x="129" y="442"/>
                        <a:pt x="122" y="445"/>
                      </a:cubicBezTo>
                      <a:cubicBezTo>
                        <a:pt x="115" y="448"/>
                        <a:pt x="107" y="451"/>
                        <a:pt x="100" y="454"/>
                      </a:cubicBezTo>
                      <a:cubicBezTo>
                        <a:pt x="96" y="456"/>
                        <a:pt x="93" y="457"/>
                        <a:pt x="89" y="458"/>
                      </a:cubicBezTo>
                      <a:cubicBezTo>
                        <a:pt x="85" y="459"/>
                        <a:pt x="82" y="462"/>
                        <a:pt x="80" y="457"/>
                      </a:cubicBezTo>
                      <a:cubicBezTo>
                        <a:pt x="78" y="450"/>
                        <a:pt x="88" y="444"/>
                        <a:pt x="92" y="440"/>
                      </a:cubicBezTo>
                      <a:cubicBezTo>
                        <a:pt x="99" y="436"/>
                        <a:pt x="107" y="440"/>
                        <a:pt x="114" y="438"/>
                      </a:cubicBezTo>
                      <a:cubicBezTo>
                        <a:pt x="120" y="437"/>
                        <a:pt x="123" y="427"/>
                        <a:pt x="128" y="423"/>
                      </a:cubicBezTo>
                      <a:cubicBezTo>
                        <a:pt x="133" y="418"/>
                        <a:pt x="140" y="414"/>
                        <a:pt x="145" y="409"/>
                      </a:cubicBezTo>
                      <a:cubicBezTo>
                        <a:pt x="157" y="397"/>
                        <a:pt x="161" y="381"/>
                        <a:pt x="168" y="367"/>
                      </a:cubicBezTo>
                      <a:cubicBezTo>
                        <a:pt x="170" y="365"/>
                        <a:pt x="179" y="349"/>
                        <a:pt x="170" y="351"/>
                      </a:cubicBezTo>
                      <a:cubicBezTo>
                        <a:pt x="163" y="353"/>
                        <a:pt x="159" y="360"/>
                        <a:pt x="153" y="362"/>
                      </a:cubicBezTo>
                      <a:cubicBezTo>
                        <a:pt x="145" y="364"/>
                        <a:pt x="136" y="360"/>
                        <a:pt x="130" y="355"/>
                      </a:cubicBezTo>
                      <a:cubicBezTo>
                        <a:pt x="127" y="353"/>
                        <a:pt x="122" y="347"/>
                        <a:pt x="118" y="349"/>
                      </a:cubicBezTo>
                      <a:cubicBezTo>
                        <a:pt x="114" y="350"/>
                        <a:pt x="113" y="356"/>
                        <a:pt x="110" y="358"/>
                      </a:cubicBezTo>
                      <a:cubicBezTo>
                        <a:pt x="108" y="363"/>
                        <a:pt x="95" y="363"/>
                        <a:pt x="94" y="357"/>
                      </a:cubicBezTo>
                      <a:cubicBezTo>
                        <a:pt x="93" y="351"/>
                        <a:pt x="96" y="346"/>
                        <a:pt x="97" y="341"/>
                      </a:cubicBezTo>
                      <a:cubicBezTo>
                        <a:pt x="98" y="334"/>
                        <a:pt x="94" y="328"/>
                        <a:pt x="95" y="322"/>
                      </a:cubicBezTo>
                      <a:cubicBezTo>
                        <a:pt x="92" y="322"/>
                        <a:pt x="89" y="321"/>
                        <a:pt x="87" y="322"/>
                      </a:cubicBezTo>
                      <a:cubicBezTo>
                        <a:pt x="84" y="323"/>
                        <a:pt x="82" y="325"/>
                        <a:pt x="79" y="325"/>
                      </a:cubicBezTo>
                      <a:cubicBezTo>
                        <a:pt x="75" y="326"/>
                        <a:pt x="69" y="326"/>
                        <a:pt x="66" y="324"/>
                      </a:cubicBezTo>
                      <a:cubicBezTo>
                        <a:pt x="61" y="321"/>
                        <a:pt x="57" y="317"/>
                        <a:pt x="53" y="314"/>
                      </a:cubicBezTo>
                      <a:cubicBezTo>
                        <a:pt x="49" y="310"/>
                        <a:pt x="46" y="306"/>
                        <a:pt x="47" y="300"/>
                      </a:cubicBezTo>
                      <a:cubicBezTo>
                        <a:pt x="47" y="297"/>
                        <a:pt x="48" y="294"/>
                        <a:pt x="46" y="290"/>
                      </a:cubicBezTo>
                      <a:cubicBezTo>
                        <a:pt x="45" y="287"/>
                        <a:pt x="42" y="284"/>
                        <a:pt x="41" y="280"/>
                      </a:cubicBezTo>
                      <a:cubicBezTo>
                        <a:pt x="38" y="273"/>
                        <a:pt x="39" y="264"/>
                        <a:pt x="42" y="257"/>
                      </a:cubicBezTo>
                      <a:cubicBezTo>
                        <a:pt x="44" y="254"/>
                        <a:pt x="46" y="251"/>
                        <a:pt x="48" y="248"/>
                      </a:cubicBezTo>
                      <a:cubicBezTo>
                        <a:pt x="50" y="245"/>
                        <a:pt x="51" y="242"/>
                        <a:pt x="52" y="238"/>
                      </a:cubicBezTo>
                      <a:cubicBezTo>
                        <a:pt x="53" y="234"/>
                        <a:pt x="54" y="231"/>
                        <a:pt x="57" y="229"/>
                      </a:cubicBezTo>
                      <a:cubicBezTo>
                        <a:pt x="61" y="227"/>
                        <a:pt x="66" y="229"/>
                        <a:pt x="70" y="230"/>
                      </a:cubicBezTo>
                      <a:cubicBezTo>
                        <a:pt x="77" y="232"/>
                        <a:pt x="83" y="233"/>
                        <a:pt x="86" y="224"/>
                      </a:cubicBezTo>
                      <a:cubicBezTo>
                        <a:pt x="88" y="220"/>
                        <a:pt x="89" y="219"/>
                        <a:pt x="94" y="219"/>
                      </a:cubicBezTo>
                      <a:cubicBezTo>
                        <a:pt x="97" y="219"/>
                        <a:pt x="101" y="219"/>
                        <a:pt x="105" y="218"/>
                      </a:cubicBezTo>
                      <a:cubicBezTo>
                        <a:pt x="114" y="215"/>
                        <a:pt x="111" y="207"/>
                        <a:pt x="113" y="200"/>
                      </a:cubicBezTo>
                      <a:cubicBezTo>
                        <a:pt x="114" y="193"/>
                        <a:pt x="116" y="186"/>
                        <a:pt x="115" y="179"/>
                      </a:cubicBezTo>
                      <a:cubicBezTo>
                        <a:pt x="108" y="180"/>
                        <a:pt x="108" y="185"/>
                        <a:pt x="104" y="189"/>
                      </a:cubicBezTo>
                      <a:cubicBezTo>
                        <a:pt x="101" y="191"/>
                        <a:pt x="98" y="193"/>
                        <a:pt x="95" y="194"/>
                      </a:cubicBezTo>
                      <a:cubicBezTo>
                        <a:pt x="90" y="198"/>
                        <a:pt x="82" y="197"/>
                        <a:pt x="77" y="194"/>
                      </a:cubicBezTo>
                      <a:cubicBezTo>
                        <a:pt x="73" y="193"/>
                        <a:pt x="70" y="191"/>
                        <a:pt x="66" y="190"/>
                      </a:cubicBezTo>
                      <a:cubicBezTo>
                        <a:pt x="62" y="190"/>
                        <a:pt x="58" y="190"/>
                        <a:pt x="54" y="190"/>
                      </a:cubicBezTo>
                      <a:cubicBezTo>
                        <a:pt x="47" y="190"/>
                        <a:pt x="36" y="190"/>
                        <a:pt x="31" y="184"/>
                      </a:cubicBezTo>
                      <a:cubicBezTo>
                        <a:pt x="29" y="181"/>
                        <a:pt x="30" y="178"/>
                        <a:pt x="30" y="174"/>
                      </a:cubicBezTo>
                      <a:cubicBezTo>
                        <a:pt x="29" y="171"/>
                        <a:pt x="26" y="169"/>
                        <a:pt x="22" y="167"/>
                      </a:cubicBezTo>
                      <a:cubicBezTo>
                        <a:pt x="18" y="165"/>
                        <a:pt x="0" y="162"/>
                        <a:pt x="8" y="155"/>
                      </a:cubicBezTo>
                      <a:cubicBezTo>
                        <a:pt x="21" y="144"/>
                        <a:pt x="38" y="142"/>
                        <a:pt x="53" y="135"/>
                      </a:cubicBezTo>
                      <a:cubicBezTo>
                        <a:pt x="61" y="131"/>
                        <a:pt x="67" y="132"/>
                        <a:pt x="68" y="141"/>
                      </a:cubicBezTo>
                      <a:cubicBezTo>
                        <a:pt x="69" y="146"/>
                        <a:pt x="67" y="148"/>
                        <a:pt x="73" y="148"/>
                      </a:cubicBezTo>
                      <a:cubicBezTo>
                        <a:pt x="76" y="148"/>
                        <a:pt x="79" y="148"/>
                        <a:pt x="83" y="148"/>
                      </a:cubicBezTo>
                      <a:cubicBezTo>
                        <a:pt x="86" y="148"/>
                        <a:pt x="90" y="148"/>
                        <a:pt x="94" y="148"/>
                      </a:cubicBezTo>
                      <a:cubicBezTo>
                        <a:pt x="97" y="147"/>
                        <a:pt x="103" y="147"/>
                        <a:pt x="105" y="144"/>
                      </a:cubicBezTo>
                      <a:cubicBezTo>
                        <a:pt x="108" y="139"/>
                        <a:pt x="107" y="128"/>
                        <a:pt x="104" y="124"/>
                      </a:cubicBezTo>
                      <a:cubicBezTo>
                        <a:pt x="100" y="120"/>
                        <a:pt x="89" y="123"/>
                        <a:pt x="84" y="122"/>
                      </a:cubicBezTo>
                      <a:cubicBezTo>
                        <a:pt x="77" y="121"/>
                        <a:pt x="70" y="116"/>
                        <a:pt x="66" y="109"/>
                      </a:cubicBezTo>
                      <a:cubicBezTo>
                        <a:pt x="64" y="105"/>
                        <a:pt x="61" y="103"/>
                        <a:pt x="57" y="100"/>
                      </a:cubicBezTo>
                      <a:cubicBezTo>
                        <a:pt x="54" y="97"/>
                        <a:pt x="51" y="93"/>
                        <a:pt x="47" y="92"/>
                      </a:cubicBezTo>
                      <a:cubicBezTo>
                        <a:pt x="41" y="89"/>
                        <a:pt x="30" y="86"/>
                        <a:pt x="29" y="78"/>
                      </a:cubicBezTo>
                      <a:cubicBezTo>
                        <a:pt x="27" y="69"/>
                        <a:pt x="38" y="69"/>
                        <a:pt x="44" y="68"/>
                      </a:cubicBezTo>
                      <a:cubicBezTo>
                        <a:pt x="51" y="67"/>
                        <a:pt x="59" y="67"/>
                        <a:pt x="65" y="65"/>
                      </a:cubicBezTo>
                      <a:cubicBezTo>
                        <a:pt x="71" y="63"/>
                        <a:pt x="74" y="56"/>
                        <a:pt x="77" y="51"/>
                      </a:cubicBezTo>
                      <a:cubicBezTo>
                        <a:pt x="80" y="46"/>
                        <a:pt x="81" y="39"/>
                        <a:pt x="86" y="35"/>
                      </a:cubicBezTo>
                      <a:cubicBezTo>
                        <a:pt x="90" y="31"/>
                        <a:pt x="96" y="28"/>
                        <a:pt x="101" y="27"/>
                      </a:cubicBezTo>
                      <a:cubicBezTo>
                        <a:pt x="104" y="26"/>
                        <a:pt x="107" y="27"/>
                        <a:pt x="111" y="27"/>
                      </a:cubicBezTo>
                      <a:cubicBezTo>
                        <a:pt x="114" y="26"/>
                        <a:pt x="117" y="25"/>
                        <a:pt x="120" y="23"/>
                      </a:cubicBezTo>
                      <a:cubicBezTo>
                        <a:pt x="126" y="19"/>
                        <a:pt x="131" y="15"/>
                        <a:pt x="139" y="13"/>
                      </a:cubicBezTo>
                      <a:cubicBezTo>
                        <a:pt x="146" y="12"/>
                        <a:pt x="154" y="13"/>
                        <a:pt x="161" y="9"/>
                      </a:cubicBezTo>
                      <a:cubicBezTo>
                        <a:pt x="164" y="8"/>
                        <a:pt x="167" y="4"/>
                        <a:pt x="171" y="2"/>
                      </a:cubicBezTo>
                      <a:cubicBezTo>
                        <a:pt x="174" y="1"/>
                        <a:pt x="177" y="1"/>
                        <a:pt x="181" y="1"/>
                      </a:cubicBezTo>
                      <a:cubicBezTo>
                        <a:pt x="188" y="1"/>
                        <a:pt x="198" y="0"/>
                        <a:pt x="203" y="6"/>
                      </a:cubicBezTo>
                      <a:cubicBezTo>
                        <a:pt x="205" y="8"/>
                        <a:pt x="206" y="14"/>
                        <a:pt x="209" y="15"/>
                      </a:cubicBezTo>
                      <a:cubicBezTo>
                        <a:pt x="211" y="16"/>
                        <a:pt x="217" y="14"/>
                        <a:pt x="219" y="14"/>
                      </a:cubicBezTo>
                      <a:cubicBezTo>
                        <a:pt x="223" y="13"/>
                        <a:pt x="226" y="12"/>
                        <a:pt x="230" y="11"/>
                      </a:cubicBezTo>
                      <a:cubicBezTo>
                        <a:pt x="232" y="11"/>
                        <a:pt x="235" y="11"/>
                        <a:pt x="237" y="11"/>
                      </a:cubicBezTo>
                      <a:cubicBezTo>
                        <a:pt x="240" y="12"/>
                        <a:pt x="239" y="12"/>
                        <a:pt x="240" y="15"/>
                      </a:cubicBezTo>
                      <a:cubicBezTo>
                        <a:pt x="242" y="18"/>
                        <a:pt x="243" y="23"/>
                        <a:pt x="247" y="25"/>
                      </a:cubicBezTo>
                      <a:cubicBezTo>
                        <a:pt x="250" y="26"/>
                        <a:pt x="255" y="25"/>
                        <a:pt x="258" y="25"/>
                      </a:cubicBezTo>
                      <a:cubicBezTo>
                        <a:pt x="267" y="25"/>
                        <a:pt x="276" y="24"/>
                        <a:pt x="284" y="25"/>
                      </a:cubicBezTo>
                      <a:cubicBezTo>
                        <a:pt x="293" y="25"/>
                        <a:pt x="301" y="27"/>
                        <a:pt x="309" y="29"/>
                      </a:cubicBezTo>
                      <a:cubicBezTo>
                        <a:pt x="316" y="31"/>
                        <a:pt x="324" y="33"/>
                        <a:pt x="331" y="35"/>
                      </a:cubicBezTo>
                      <a:cubicBezTo>
                        <a:pt x="338" y="37"/>
                        <a:pt x="347" y="37"/>
                        <a:pt x="355" y="36"/>
                      </a:cubicBezTo>
                      <a:cubicBezTo>
                        <a:pt x="362" y="35"/>
                        <a:pt x="369" y="34"/>
                        <a:pt x="376" y="35"/>
                      </a:cubicBezTo>
                      <a:cubicBezTo>
                        <a:pt x="382" y="36"/>
                        <a:pt x="388" y="38"/>
                        <a:pt x="394" y="40"/>
                      </a:cubicBezTo>
                      <a:cubicBezTo>
                        <a:pt x="401" y="42"/>
                        <a:pt x="406" y="45"/>
                        <a:pt x="413" y="47"/>
                      </a:cubicBezTo>
                      <a:cubicBezTo>
                        <a:pt x="413" y="55"/>
                        <a:pt x="413" y="63"/>
                        <a:pt x="413" y="71"/>
                      </a:cubicBezTo>
                      <a:cubicBezTo>
                        <a:pt x="413" y="95"/>
                        <a:pt x="413" y="119"/>
                        <a:pt x="413" y="143"/>
                      </a:cubicBezTo>
                      <a:cubicBezTo>
                        <a:pt x="413" y="171"/>
                        <a:pt x="413" y="199"/>
                        <a:pt x="413" y="226"/>
                      </a:cubicBezTo>
                      <a:cubicBezTo>
                        <a:pt x="413" y="248"/>
                        <a:pt x="413" y="269"/>
                        <a:pt x="413" y="290"/>
                      </a:cubicBezTo>
                      <a:cubicBezTo>
                        <a:pt x="413" y="296"/>
                        <a:pt x="412" y="304"/>
                        <a:pt x="417" y="309"/>
                      </a:cubicBezTo>
                      <a:cubicBezTo>
                        <a:pt x="421" y="313"/>
                        <a:pt x="428" y="310"/>
                        <a:pt x="433" y="311"/>
                      </a:cubicBezTo>
                      <a:cubicBezTo>
                        <a:pt x="438" y="313"/>
                        <a:pt x="442" y="318"/>
                        <a:pt x="446" y="322"/>
                      </a:cubicBezTo>
                      <a:cubicBezTo>
                        <a:pt x="451" y="327"/>
                        <a:pt x="457" y="331"/>
                        <a:pt x="460" y="337"/>
                      </a:cubicBezTo>
                      <a:cubicBezTo>
                        <a:pt x="462" y="339"/>
                        <a:pt x="463" y="341"/>
                        <a:pt x="465" y="343"/>
                      </a:cubicBezTo>
                      <a:cubicBezTo>
                        <a:pt x="466" y="345"/>
                        <a:pt x="468" y="350"/>
                        <a:pt x="470" y="351"/>
                      </a:cubicBezTo>
                      <a:cubicBezTo>
                        <a:pt x="474" y="351"/>
                        <a:pt x="478" y="339"/>
                        <a:pt x="480" y="337"/>
                      </a:cubicBezTo>
                      <a:cubicBezTo>
                        <a:pt x="482" y="335"/>
                        <a:pt x="484" y="333"/>
                        <a:pt x="486" y="331"/>
                      </a:cubicBezTo>
                      <a:cubicBezTo>
                        <a:pt x="489" y="328"/>
                        <a:pt x="490" y="329"/>
                        <a:pt x="493" y="331"/>
                      </a:cubicBezTo>
                      <a:cubicBezTo>
                        <a:pt x="498" y="336"/>
                        <a:pt x="504" y="339"/>
                        <a:pt x="508" y="345"/>
                      </a:cubicBezTo>
                      <a:cubicBezTo>
                        <a:pt x="510" y="347"/>
                        <a:pt x="511" y="349"/>
                        <a:pt x="513" y="352"/>
                      </a:cubicBezTo>
                      <a:cubicBezTo>
                        <a:pt x="514" y="355"/>
                        <a:pt x="517" y="357"/>
                        <a:pt x="518" y="359"/>
                      </a:cubicBezTo>
                      <a:cubicBezTo>
                        <a:pt x="522" y="364"/>
                        <a:pt x="526" y="368"/>
                        <a:pt x="529" y="372"/>
                      </a:cubicBezTo>
                      <a:cubicBezTo>
                        <a:pt x="531" y="375"/>
                        <a:pt x="532" y="377"/>
                        <a:pt x="533" y="379"/>
                      </a:cubicBezTo>
                      <a:cubicBezTo>
                        <a:pt x="534" y="383"/>
                        <a:pt x="536" y="385"/>
                        <a:pt x="539" y="388"/>
                      </a:cubicBezTo>
                      <a:cubicBezTo>
                        <a:pt x="543" y="392"/>
                        <a:pt x="542" y="394"/>
                        <a:pt x="543" y="399"/>
                      </a:cubicBezTo>
                      <a:cubicBezTo>
                        <a:pt x="544" y="404"/>
                        <a:pt x="547" y="406"/>
                        <a:pt x="550" y="410"/>
                      </a:cubicBezTo>
                      <a:cubicBezTo>
                        <a:pt x="552" y="413"/>
                        <a:pt x="555" y="417"/>
                        <a:pt x="558" y="420"/>
                      </a:cubicBezTo>
                      <a:cubicBezTo>
                        <a:pt x="564" y="426"/>
                        <a:pt x="572" y="426"/>
                        <a:pt x="577" y="433"/>
                      </a:cubicBezTo>
                      <a:cubicBezTo>
                        <a:pt x="579" y="435"/>
                        <a:pt x="580" y="438"/>
                        <a:pt x="580" y="441"/>
                      </a:cubicBezTo>
                      <a:cubicBezTo>
                        <a:pt x="580" y="442"/>
                        <a:pt x="580" y="443"/>
                        <a:pt x="580" y="4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3" name="Freeform 345"/>
                <p:cNvSpPr/>
                <p:nvPr/>
              </p:nvSpPr>
              <p:spPr bwMode="auto">
                <a:xfrm>
                  <a:off x="2924170" y="5441947"/>
                  <a:ext cx="74612" cy="65087"/>
                </a:xfrm>
                <a:custGeom>
                  <a:avLst/>
                  <a:gdLst/>
                  <a:ahLst/>
                  <a:cxnLst>
                    <a:cxn ang="0">
                      <a:pos x="28" y="17"/>
                    </a:cxn>
                    <a:cxn ang="0">
                      <a:pos x="15" y="24"/>
                    </a:cxn>
                    <a:cxn ang="0">
                      <a:pos x="1" y="12"/>
                    </a:cxn>
                    <a:cxn ang="0">
                      <a:pos x="24" y="0"/>
                    </a:cxn>
                    <a:cxn ang="0">
                      <a:pos x="27" y="16"/>
                    </a:cxn>
                    <a:cxn ang="0">
                      <a:pos x="28" y="17"/>
                    </a:cxn>
                  </a:cxnLst>
                  <a:rect l="0" t="0" r="r" b="b"/>
                  <a:pathLst>
                    <a:path w="28" h="25">
                      <a:moveTo>
                        <a:pt x="28" y="17"/>
                      </a:moveTo>
                      <a:cubicBezTo>
                        <a:pt x="25" y="20"/>
                        <a:pt x="18" y="25"/>
                        <a:pt x="15" y="24"/>
                      </a:cubicBezTo>
                      <a:cubicBezTo>
                        <a:pt x="9" y="24"/>
                        <a:pt x="0" y="18"/>
                        <a:pt x="1" y="12"/>
                      </a:cubicBezTo>
                      <a:cubicBezTo>
                        <a:pt x="4" y="0"/>
                        <a:pt x="14" y="0"/>
                        <a:pt x="24" y="0"/>
                      </a:cubicBezTo>
                      <a:cubicBezTo>
                        <a:pt x="24" y="6"/>
                        <a:pt x="24" y="11"/>
                        <a:pt x="27" y="16"/>
                      </a:cubicBezTo>
                      <a:cubicBezTo>
                        <a:pt x="27" y="16"/>
                        <a:pt x="28" y="17"/>
                        <a:pt x="28"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4" name="Freeform 346"/>
                <p:cNvSpPr/>
                <p:nvPr/>
              </p:nvSpPr>
              <p:spPr bwMode="auto">
                <a:xfrm>
                  <a:off x="2782883" y="5559422"/>
                  <a:ext cx="104775" cy="107950"/>
                </a:xfrm>
                <a:custGeom>
                  <a:avLst/>
                  <a:gdLst/>
                  <a:ahLst/>
                  <a:cxnLst>
                    <a:cxn ang="0">
                      <a:pos x="34" y="20"/>
                    </a:cxn>
                    <a:cxn ang="0">
                      <a:pos x="28" y="31"/>
                    </a:cxn>
                    <a:cxn ang="0">
                      <a:pos x="10" y="34"/>
                    </a:cxn>
                    <a:cxn ang="0">
                      <a:pos x="5" y="17"/>
                    </a:cxn>
                    <a:cxn ang="0">
                      <a:pos x="27" y="1"/>
                    </a:cxn>
                    <a:cxn ang="0">
                      <a:pos x="39" y="4"/>
                    </a:cxn>
                    <a:cxn ang="0">
                      <a:pos x="34" y="20"/>
                    </a:cxn>
                  </a:cxnLst>
                  <a:rect l="0" t="0" r="r" b="b"/>
                  <a:pathLst>
                    <a:path w="40" h="41">
                      <a:moveTo>
                        <a:pt x="34" y="20"/>
                      </a:moveTo>
                      <a:cubicBezTo>
                        <a:pt x="32" y="24"/>
                        <a:pt x="31" y="28"/>
                        <a:pt x="28" y="31"/>
                      </a:cubicBezTo>
                      <a:cubicBezTo>
                        <a:pt x="22" y="38"/>
                        <a:pt x="18" y="41"/>
                        <a:pt x="10" y="34"/>
                      </a:cubicBezTo>
                      <a:cubicBezTo>
                        <a:pt x="5" y="30"/>
                        <a:pt x="0" y="23"/>
                        <a:pt x="5" y="17"/>
                      </a:cubicBezTo>
                      <a:cubicBezTo>
                        <a:pt x="11" y="8"/>
                        <a:pt x="15" y="1"/>
                        <a:pt x="27" y="1"/>
                      </a:cubicBezTo>
                      <a:cubicBezTo>
                        <a:pt x="31" y="1"/>
                        <a:pt x="37" y="0"/>
                        <a:pt x="39" y="4"/>
                      </a:cubicBezTo>
                      <a:cubicBezTo>
                        <a:pt x="40" y="9"/>
                        <a:pt x="36" y="16"/>
                        <a:pt x="34"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5" name="Freeform 347"/>
                <p:cNvSpPr/>
                <p:nvPr/>
              </p:nvSpPr>
              <p:spPr bwMode="auto">
                <a:xfrm>
                  <a:off x="2727321" y="5010149"/>
                  <a:ext cx="307974" cy="295275"/>
                </a:xfrm>
                <a:custGeom>
                  <a:avLst/>
                  <a:gdLst/>
                  <a:ahLst/>
                  <a:cxnLst>
                    <a:cxn ang="0">
                      <a:pos x="116" y="47"/>
                    </a:cxn>
                    <a:cxn ang="0">
                      <a:pos x="102" y="86"/>
                    </a:cxn>
                    <a:cxn ang="0">
                      <a:pos x="86" y="112"/>
                    </a:cxn>
                    <a:cxn ang="0">
                      <a:pos x="69" y="103"/>
                    </a:cxn>
                    <a:cxn ang="0">
                      <a:pos x="60" y="101"/>
                    </a:cxn>
                    <a:cxn ang="0">
                      <a:pos x="60" y="101"/>
                    </a:cxn>
                    <a:cxn ang="0">
                      <a:pos x="46" y="95"/>
                    </a:cxn>
                    <a:cxn ang="0">
                      <a:pos x="33" y="84"/>
                    </a:cxn>
                    <a:cxn ang="0">
                      <a:pos x="24" y="68"/>
                    </a:cxn>
                    <a:cxn ang="0">
                      <a:pos x="3" y="46"/>
                    </a:cxn>
                    <a:cxn ang="0">
                      <a:pos x="0" y="32"/>
                    </a:cxn>
                    <a:cxn ang="0">
                      <a:pos x="0" y="32"/>
                    </a:cxn>
                    <a:cxn ang="0">
                      <a:pos x="1" y="32"/>
                    </a:cxn>
                    <a:cxn ang="0">
                      <a:pos x="31" y="30"/>
                    </a:cxn>
                    <a:cxn ang="0">
                      <a:pos x="39" y="18"/>
                    </a:cxn>
                    <a:cxn ang="0">
                      <a:pos x="51" y="6"/>
                    </a:cxn>
                    <a:cxn ang="0">
                      <a:pos x="74" y="1"/>
                    </a:cxn>
                    <a:cxn ang="0">
                      <a:pos x="79" y="2"/>
                    </a:cxn>
                    <a:cxn ang="0">
                      <a:pos x="111" y="18"/>
                    </a:cxn>
                    <a:cxn ang="0">
                      <a:pos x="116" y="47"/>
                    </a:cxn>
                  </a:cxnLst>
                  <a:rect l="0" t="0" r="r" b="b"/>
                  <a:pathLst>
                    <a:path w="117" h="112">
                      <a:moveTo>
                        <a:pt x="116" y="47"/>
                      </a:moveTo>
                      <a:cubicBezTo>
                        <a:pt x="114" y="60"/>
                        <a:pt x="108" y="75"/>
                        <a:pt x="102" y="86"/>
                      </a:cubicBezTo>
                      <a:cubicBezTo>
                        <a:pt x="97" y="96"/>
                        <a:pt x="92" y="105"/>
                        <a:pt x="86" y="112"/>
                      </a:cubicBezTo>
                      <a:cubicBezTo>
                        <a:pt x="81" y="109"/>
                        <a:pt x="75" y="105"/>
                        <a:pt x="69" y="103"/>
                      </a:cubicBezTo>
                      <a:cubicBezTo>
                        <a:pt x="66" y="102"/>
                        <a:pt x="63" y="102"/>
                        <a:pt x="60" y="101"/>
                      </a:cubicBezTo>
                      <a:cubicBezTo>
                        <a:pt x="60" y="101"/>
                        <a:pt x="60" y="101"/>
                        <a:pt x="60" y="101"/>
                      </a:cubicBezTo>
                      <a:cubicBezTo>
                        <a:pt x="56" y="99"/>
                        <a:pt x="51" y="97"/>
                        <a:pt x="46" y="95"/>
                      </a:cubicBezTo>
                      <a:cubicBezTo>
                        <a:pt x="41" y="92"/>
                        <a:pt x="36" y="89"/>
                        <a:pt x="33" y="84"/>
                      </a:cubicBezTo>
                      <a:cubicBezTo>
                        <a:pt x="29" y="79"/>
                        <a:pt x="28" y="73"/>
                        <a:pt x="24" y="68"/>
                      </a:cubicBezTo>
                      <a:cubicBezTo>
                        <a:pt x="18" y="60"/>
                        <a:pt x="7" y="55"/>
                        <a:pt x="3" y="46"/>
                      </a:cubicBezTo>
                      <a:cubicBezTo>
                        <a:pt x="0" y="42"/>
                        <a:pt x="0" y="37"/>
                        <a:pt x="0" y="32"/>
                      </a:cubicBezTo>
                      <a:cubicBezTo>
                        <a:pt x="0" y="32"/>
                        <a:pt x="0" y="32"/>
                        <a:pt x="0" y="32"/>
                      </a:cubicBezTo>
                      <a:cubicBezTo>
                        <a:pt x="1" y="32"/>
                        <a:pt x="1" y="32"/>
                        <a:pt x="1" y="32"/>
                      </a:cubicBezTo>
                      <a:cubicBezTo>
                        <a:pt x="12" y="34"/>
                        <a:pt x="22" y="41"/>
                        <a:pt x="31" y="30"/>
                      </a:cubicBezTo>
                      <a:cubicBezTo>
                        <a:pt x="33" y="26"/>
                        <a:pt x="36" y="21"/>
                        <a:pt x="39" y="18"/>
                      </a:cubicBezTo>
                      <a:cubicBezTo>
                        <a:pt x="43" y="14"/>
                        <a:pt x="47" y="11"/>
                        <a:pt x="51" y="6"/>
                      </a:cubicBezTo>
                      <a:cubicBezTo>
                        <a:pt x="56" y="1"/>
                        <a:pt x="66" y="0"/>
                        <a:pt x="74" y="1"/>
                      </a:cubicBezTo>
                      <a:cubicBezTo>
                        <a:pt x="75" y="1"/>
                        <a:pt x="77" y="2"/>
                        <a:pt x="79" y="2"/>
                      </a:cubicBezTo>
                      <a:cubicBezTo>
                        <a:pt x="89" y="4"/>
                        <a:pt x="104" y="9"/>
                        <a:pt x="111" y="18"/>
                      </a:cubicBezTo>
                      <a:cubicBezTo>
                        <a:pt x="116" y="24"/>
                        <a:pt x="117" y="39"/>
                        <a:pt x="116" y="4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6" name="Freeform 348"/>
                <p:cNvSpPr/>
                <p:nvPr/>
              </p:nvSpPr>
              <p:spPr bwMode="auto">
                <a:xfrm>
                  <a:off x="2590796" y="4708524"/>
                  <a:ext cx="463549" cy="409575"/>
                </a:xfrm>
                <a:custGeom>
                  <a:avLst/>
                  <a:gdLst/>
                  <a:ahLst/>
                  <a:cxnLst>
                    <a:cxn ang="0">
                      <a:pos x="175" y="38"/>
                    </a:cxn>
                    <a:cxn ang="0">
                      <a:pos x="167" y="67"/>
                    </a:cxn>
                    <a:cxn ang="0">
                      <a:pos x="166" y="83"/>
                    </a:cxn>
                    <a:cxn ang="0">
                      <a:pos x="166" y="83"/>
                    </a:cxn>
                    <a:cxn ang="0">
                      <a:pos x="166" y="84"/>
                    </a:cxn>
                    <a:cxn ang="0">
                      <a:pos x="152" y="90"/>
                    </a:cxn>
                    <a:cxn ang="0">
                      <a:pos x="135" y="97"/>
                    </a:cxn>
                    <a:cxn ang="0">
                      <a:pos x="128" y="101"/>
                    </a:cxn>
                    <a:cxn ang="0">
                      <a:pos x="118" y="104"/>
                    </a:cxn>
                    <a:cxn ang="0">
                      <a:pos x="125" y="115"/>
                    </a:cxn>
                    <a:cxn ang="0">
                      <a:pos x="126" y="116"/>
                    </a:cxn>
                    <a:cxn ang="0">
                      <a:pos x="103" y="121"/>
                    </a:cxn>
                    <a:cxn ang="0">
                      <a:pos x="91" y="133"/>
                    </a:cxn>
                    <a:cxn ang="0">
                      <a:pos x="83" y="145"/>
                    </a:cxn>
                    <a:cxn ang="0">
                      <a:pos x="53" y="147"/>
                    </a:cxn>
                    <a:cxn ang="0">
                      <a:pos x="52" y="147"/>
                    </a:cxn>
                    <a:cxn ang="0">
                      <a:pos x="52" y="146"/>
                    </a:cxn>
                    <a:cxn ang="0">
                      <a:pos x="24" y="142"/>
                    </a:cxn>
                    <a:cxn ang="0">
                      <a:pos x="11" y="133"/>
                    </a:cxn>
                    <a:cxn ang="0">
                      <a:pos x="2" y="125"/>
                    </a:cxn>
                    <a:cxn ang="0">
                      <a:pos x="1" y="114"/>
                    </a:cxn>
                    <a:cxn ang="0">
                      <a:pos x="1" y="93"/>
                    </a:cxn>
                    <a:cxn ang="0">
                      <a:pos x="4" y="72"/>
                    </a:cxn>
                    <a:cxn ang="0">
                      <a:pos x="31" y="73"/>
                    </a:cxn>
                    <a:cxn ang="0">
                      <a:pos x="32" y="60"/>
                    </a:cxn>
                    <a:cxn ang="0">
                      <a:pos x="36" y="47"/>
                    </a:cxn>
                    <a:cxn ang="0">
                      <a:pos x="51" y="47"/>
                    </a:cxn>
                    <a:cxn ang="0">
                      <a:pos x="63" y="56"/>
                    </a:cxn>
                    <a:cxn ang="0">
                      <a:pos x="78" y="53"/>
                    </a:cxn>
                    <a:cxn ang="0">
                      <a:pos x="91" y="66"/>
                    </a:cxn>
                    <a:cxn ang="0">
                      <a:pos x="102" y="77"/>
                    </a:cxn>
                    <a:cxn ang="0">
                      <a:pos x="118" y="77"/>
                    </a:cxn>
                    <a:cxn ang="0">
                      <a:pos x="118" y="63"/>
                    </a:cxn>
                    <a:cxn ang="0">
                      <a:pos x="117" y="62"/>
                    </a:cxn>
                    <a:cxn ang="0">
                      <a:pos x="106" y="62"/>
                    </a:cxn>
                    <a:cxn ang="0">
                      <a:pos x="98" y="47"/>
                    </a:cxn>
                    <a:cxn ang="0">
                      <a:pos x="101" y="15"/>
                    </a:cxn>
                    <a:cxn ang="0">
                      <a:pos x="124" y="0"/>
                    </a:cxn>
                    <a:cxn ang="0">
                      <a:pos x="125" y="0"/>
                    </a:cxn>
                    <a:cxn ang="0">
                      <a:pos x="139" y="11"/>
                    </a:cxn>
                    <a:cxn ang="0">
                      <a:pos x="138" y="4"/>
                    </a:cxn>
                    <a:cxn ang="0">
                      <a:pos x="140" y="5"/>
                    </a:cxn>
                    <a:cxn ang="0">
                      <a:pos x="155" y="12"/>
                    </a:cxn>
                    <a:cxn ang="0">
                      <a:pos x="164" y="17"/>
                    </a:cxn>
                    <a:cxn ang="0">
                      <a:pos x="175" y="38"/>
                    </a:cxn>
                  </a:cxnLst>
                  <a:rect l="0" t="0" r="r" b="b"/>
                  <a:pathLst>
                    <a:path w="176" h="156">
                      <a:moveTo>
                        <a:pt x="175" y="38"/>
                      </a:moveTo>
                      <a:cubicBezTo>
                        <a:pt x="173" y="49"/>
                        <a:pt x="168" y="57"/>
                        <a:pt x="167" y="67"/>
                      </a:cubicBezTo>
                      <a:cubicBezTo>
                        <a:pt x="167" y="72"/>
                        <a:pt x="166" y="77"/>
                        <a:pt x="166" y="83"/>
                      </a:cubicBezTo>
                      <a:cubicBezTo>
                        <a:pt x="166" y="83"/>
                        <a:pt x="166" y="83"/>
                        <a:pt x="166" y="83"/>
                      </a:cubicBezTo>
                      <a:cubicBezTo>
                        <a:pt x="166" y="84"/>
                        <a:pt x="166" y="84"/>
                        <a:pt x="166" y="84"/>
                      </a:cubicBezTo>
                      <a:cubicBezTo>
                        <a:pt x="161" y="85"/>
                        <a:pt x="157" y="87"/>
                        <a:pt x="152" y="90"/>
                      </a:cubicBezTo>
                      <a:cubicBezTo>
                        <a:pt x="147" y="93"/>
                        <a:pt x="141" y="95"/>
                        <a:pt x="135" y="97"/>
                      </a:cubicBezTo>
                      <a:cubicBezTo>
                        <a:pt x="133" y="98"/>
                        <a:pt x="131" y="100"/>
                        <a:pt x="128" y="101"/>
                      </a:cubicBezTo>
                      <a:cubicBezTo>
                        <a:pt x="125" y="102"/>
                        <a:pt x="121" y="102"/>
                        <a:pt x="118" y="104"/>
                      </a:cubicBezTo>
                      <a:cubicBezTo>
                        <a:pt x="120" y="108"/>
                        <a:pt x="123" y="112"/>
                        <a:pt x="125" y="115"/>
                      </a:cubicBezTo>
                      <a:cubicBezTo>
                        <a:pt x="125" y="116"/>
                        <a:pt x="125" y="116"/>
                        <a:pt x="126" y="116"/>
                      </a:cubicBezTo>
                      <a:cubicBezTo>
                        <a:pt x="118" y="115"/>
                        <a:pt x="108" y="116"/>
                        <a:pt x="103" y="121"/>
                      </a:cubicBezTo>
                      <a:cubicBezTo>
                        <a:pt x="99" y="126"/>
                        <a:pt x="95" y="129"/>
                        <a:pt x="91" y="133"/>
                      </a:cubicBezTo>
                      <a:cubicBezTo>
                        <a:pt x="88" y="136"/>
                        <a:pt x="85" y="141"/>
                        <a:pt x="83" y="145"/>
                      </a:cubicBezTo>
                      <a:cubicBezTo>
                        <a:pt x="74" y="156"/>
                        <a:pt x="64" y="149"/>
                        <a:pt x="53" y="147"/>
                      </a:cubicBezTo>
                      <a:cubicBezTo>
                        <a:pt x="52" y="147"/>
                        <a:pt x="52" y="147"/>
                        <a:pt x="52" y="147"/>
                      </a:cubicBezTo>
                      <a:cubicBezTo>
                        <a:pt x="52" y="146"/>
                        <a:pt x="52" y="146"/>
                        <a:pt x="52" y="146"/>
                      </a:cubicBezTo>
                      <a:cubicBezTo>
                        <a:pt x="42" y="144"/>
                        <a:pt x="33" y="139"/>
                        <a:pt x="24" y="142"/>
                      </a:cubicBezTo>
                      <a:cubicBezTo>
                        <a:pt x="20" y="138"/>
                        <a:pt x="14" y="135"/>
                        <a:pt x="11" y="133"/>
                      </a:cubicBezTo>
                      <a:cubicBezTo>
                        <a:pt x="9" y="131"/>
                        <a:pt x="4" y="128"/>
                        <a:pt x="2" y="125"/>
                      </a:cubicBezTo>
                      <a:cubicBezTo>
                        <a:pt x="0" y="122"/>
                        <a:pt x="1" y="118"/>
                        <a:pt x="1" y="114"/>
                      </a:cubicBezTo>
                      <a:cubicBezTo>
                        <a:pt x="1" y="108"/>
                        <a:pt x="0" y="100"/>
                        <a:pt x="1" y="93"/>
                      </a:cubicBezTo>
                      <a:cubicBezTo>
                        <a:pt x="2" y="86"/>
                        <a:pt x="4" y="79"/>
                        <a:pt x="4" y="72"/>
                      </a:cubicBezTo>
                      <a:cubicBezTo>
                        <a:pt x="12" y="71"/>
                        <a:pt x="22" y="73"/>
                        <a:pt x="31" y="73"/>
                      </a:cubicBezTo>
                      <a:cubicBezTo>
                        <a:pt x="31" y="68"/>
                        <a:pt x="32" y="64"/>
                        <a:pt x="32" y="60"/>
                      </a:cubicBezTo>
                      <a:cubicBezTo>
                        <a:pt x="33" y="56"/>
                        <a:pt x="36" y="51"/>
                        <a:pt x="36" y="47"/>
                      </a:cubicBezTo>
                      <a:cubicBezTo>
                        <a:pt x="42" y="46"/>
                        <a:pt x="48" y="46"/>
                        <a:pt x="51" y="47"/>
                      </a:cubicBezTo>
                      <a:cubicBezTo>
                        <a:pt x="58" y="48"/>
                        <a:pt x="56" y="55"/>
                        <a:pt x="63" y="56"/>
                      </a:cubicBezTo>
                      <a:cubicBezTo>
                        <a:pt x="69" y="57"/>
                        <a:pt x="73" y="53"/>
                        <a:pt x="78" y="53"/>
                      </a:cubicBezTo>
                      <a:cubicBezTo>
                        <a:pt x="83" y="54"/>
                        <a:pt x="88" y="62"/>
                        <a:pt x="91" y="66"/>
                      </a:cubicBezTo>
                      <a:cubicBezTo>
                        <a:pt x="95" y="69"/>
                        <a:pt x="98" y="75"/>
                        <a:pt x="102" y="77"/>
                      </a:cubicBezTo>
                      <a:cubicBezTo>
                        <a:pt x="105" y="79"/>
                        <a:pt x="116" y="80"/>
                        <a:pt x="118" y="77"/>
                      </a:cubicBezTo>
                      <a:cubicBezTo>
                        <a:pt x="120" y="75"/>
                        <a:pt x="118" y="66"/>
                        <a:pt x="118" y="63"/>
                      </a:cubicBezTo>
                      <a:cubicBezTo>
                        <a:pt x="118" y="61"/>
                        <a:pt x="117" y="64"/>
                        <a:pt x="117" y="62"/>
                      </a:cubicBezTo>
                      <a:cubicBezTo>
                        <a:pt x="114" y="66"/>
                        <a:pt x="112" y="61"/>
                        <a:pt x="106" y="62"/>
                      </a:cubicBezTo>
                      <a:cubicBezTo>
                        <a:pt x="101" y="62"/>
                        <a:pt x="100" y="51"/>
                        <a:pt x="98" y="47"/>
                      </a:cubicBezTo>
                      <a:cubicBezTo>
                        <a:pt x="96" y="37"/>
                        <a:pt x="96" y="24"/>
                        <a:pt x="101" y="15"/>
                      </a:cubicBezTo>
                      <a:cubicBezTo>
                        <a:pt x="105" y="5"/>
                        <a:pt x="114" y="2"/>
                        <a:pt x="124" y="0"/>
                      </a:cubicBezTo>
                      <a:cubicBezTo>
                        <a:pt x="125" y="0"/>
                        <a:pt x="125" y="0"/>
                        <a:pt x="125" y="0"/>
                      </a:cubicBezTo>
                      <a:cubicBezTo>
                        <a:pt x="129" y="6"/>
                        <a:pt x="134" y="10"/>
                        <a:pt x="139" y="11"/>
                      </a:cubicBezTo>
                      <a:cubicBezTo>
                        <a:pt x="139" y="8"/>
                        <a:pt x="139" y="6"/>
                        <a:pt x="138" y="4"/>
                      </a:cubicBezTo>
                      <a:cubicBezTo>
                        <a:pt x="139" y="4"/>
                        <a:pt x="140" y="5"/>
                        <a:pt x="140" y="5"/>
                      </a:cubicBezTo>
                      <a:cubicBezTo>
                        <a:pt x="145" y="9"/>
                        <a:pt x="149" y="11"/>
                        <a:pt x="155" y="12"/>
                      </a:cubicBezTo>
                      <a:cubicBezTo>
                        <a:pt x="159" y="14"/>
                        <a:pt x="162" y="15"/>
                        <a:pt x="164" y="17"/>
                      </a:cubicBezTo>
                      <a:cubicBezTo>
                        <a:pt x="171" y="21"/>
                        <a:pt x="176" y="28"/>
                        <a:pt x="175" y="3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7" name="Freeform 349"/>
                <p:cNvSpPr/>
                <p:nvPr/>
              </p:nvSpPr>
              <p:spPr bwMode="auto">
                <a:xfrm>
                  <a:off x="3022595" y="4751386"/>
                  <a:ext cx="133350" cy="317500"/>
                </a:xfrm>
                <a:custGeom>
                  <a:avLst/>
                  <a:gdLst/>
                  <a:ahLst/>
                  <a:cxnLst>
                    <a:cxn ang="0">
                      <a:pos x="41" y="109"/>
                    </a:cxn>
                    <a:cxn ang="0">
                      <a:pos x="32" y="121"/>
                    </a:cxn>
                    <a:cxn ang="0">
                      <a:pos x="23" y="107"/>
                    </a:cxn>
                    <a:cxn ang="0">
                      <a:pos x="22" y="91"/>
                    </a:cxn>
                    <a:cxn ang="0">
                      <a:pos x="8" y="78"/>
                    </a:cxn>
                    <a:cxn ang="0">
                      <a:pos x="2" y="67"/>
                    </a:cxn>
                    <a:cxn ang="0">
                      <a:pos x="2" y="67"/>
                    </a:cxn>
                    <a:cxn ang="0">
                      <a:pos x="3" y="51"/>
                    </a:cxn>
                    <a:cxn ang="0">
                      <a:pos x="11" y="22"/>
                    </a:cxn>
                    <a:cxn ang="0">
                      <a:pos x="0" y="1"/>
                    </a:cxn>
                    <a:cxn ang="0">
                      <a:pos x="5" y="0"/>
                    </a:cxn>
                    <a:cxn ang="0">
                      <a:pos x="20" y="6"/>
                    </a:cxn>
                    <a:cxn ang="0">
                      <a:pos x="20" y="9"/>
                    </a:cxn>
                    <a:cxn ang="0">
                      <a:pos x="21" y="16"/>
                    </a:cxn>
                    <a:cxn ang="0">
                      <a:pos x="20" y="46"/>
                    </a:cxn>
                    <a:cxn ang="0">
                      <a:pos x="22" y="66"/>
                    </a:cxn>
                    <a:cxn ang="0">
                      <a:pos x="38" y="81"/>
                    </a:cxn>
                    <a:cxn ang="0">
                      <a:pos x="36" y="69"/>
                    </a:cxn>
                    <a:cxn ang="0">
                      <a:pos x="41" y="109"/>
                    </a:cxn>
                  </a:cxnLst>
                  <a:rect l="0" t="0" r="r" b="b"/>
                  <a:pathLst>
                    <a:path w="51" h="121">
                      <a:moveTo>
                        <a:pt x="41" y="109"/>
                      </a:moveTo>
                      <a:cubicBezTo>
                        <a:pt x="39" y="111"/>
                        <a:pt x="35" y="121"/>
                        <a:pt x="32" y="121"/>
                      </a:cubicBezTo>
                      <a:cubicBezTo>
                        <a:pt x="29" y="121"/>
                        <a:pt x="23" y="110"/>
                        <a:pt x="23" y="107"/>
                      </a:cubicBezTo>
                      <a:cubicBezTo>
                        <a:pt x="22" y="102"/>
                        <a:pt x="25" y="96"/>
                        <a:pt x="22" y="91"/>
                      </a:cubicBezTo>
                      <a:cubicBezTo>
                        <a:pt x="20" y="87"/>
                        <a:pt x="12" y="81"/>
                        <a:pt x="8" y="78"/>
                      </a:cubicBezTo>
                      <a:cubicBezTo>
                        <a:pt x="4" y="75"/>
                        <a:pt x="3" y="73"/>
                        <a:pt x="2" y="67"/>
                      </a:cubicBezTo>
                      <a:cubicBezTo>
                        <a:pt x="2" y="67"/>
                        <a:pt x="2" y="67"/>
                        <a:pt x="2" y="67"/>
                      </a:cubicBezTo>
                      <a:cubicBezTo>
                        <a:pt x="2" y="61"/>
                        <a:pt x="3" y="56"/>
                        <a:pt x="3" y="51"/>
                      </a:cubicBezTo>
                      <a:cubicBezTo>
                        <a:pt x="4" y="41"/>
                        <a:pt x="9" y="33"/>
                        <a:pt x="11" y="22"/>
                      </a:cubicBezTo>
                      <a:cubicBezTo>
                        <a:pt x="12" y="12"/>
                        <a:pt x="7" y="5"/>
                        <a:pt x="0" y="1"/>
                      </a:cubicBezTo>
                      <a:cubicBezTo>
                        <a:pt x="2" y="0"/>
                        <a:pt x="4" y="0"/>
                        <a:pt x="5" y="0"/>
                      </a:cubicBezTo>
                      <a:cubicBezTo>
                        <a:pt x="10" y="0"/>
                        <a:pt x="16" y="3"/>
                        <a:pt x="20" y="6"/>
                      </a:cubicBezTo>
                      <a:cubicBezTo>
                        <a:pt x="20" y="7"/>
                        <a:pt x="20" y="8"/>
                        <a:pt x="20" y="9"/>
                      </a:cubicBezTo>
                      <a:cubicBezTo>
                        <a:pt x="20" y="12"/>
                        <a:pt x="21" y="14"/>
                        <a:pt x="21" y="16"/>
                      </a:cubicBezTo>
                      <a:cubicBezTo>
                        <a:pt x="21" y="26"/>
                        <a:pt x="20" y="36"/>
                        <a:pt x="20" y="46"/>
                      </a:cubicBezTo>
                      <a:cubicBezTo>
                        <a:pt x="20" y="53"/>
                        <a:pt x="21" y="60"/>
                        <a:pt x="22" y="66"/>
                      </a:cubicBezTo>
                      <a:cubicBezTo>
                        <a:pt x="24" y="72"/>
                        <a:pt x="31" y="83"/>
                        <a:pt x="38" y="81"/>
                      </a:cubicBezTo>
                      <a:cubicBezTo>
                        <a:pt x="39" y="77"/>
                        <a:pt x="37" y="73"/>
                        <a:pt x="36" y="69"/>
                      </a:cubicBezTo>
                      <a:cubicBezTo>
                        <a:pt x="44" y="82"/>
                        <a:pt x="51" y="93"/>
                        <a:pt x="41" y="10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8" name="Freeform 350"/>
                <p:cNvSpPr/>
                <p:nvPr/>
              </p:nvSpPr>
              <p:spPr bwMode="auto">
                <a:xfrm>
                  <a:off x="2878133" y="4202111"/>
                  <a:ext cx="222250" cy="246062"/>
                </a:xfrm>
                <a:custGeom>
                  <a:avLst/>
                  <a:gdLst/>
                  <a:ahLst/>
                  <a:cxnLst>
                    <a:cxn ang="0">
                      <a:pos x="80" y="57"/>
                    </a:cxn>
                    <a:cxn ang="0">
                      <a:pos x="77" y="64"/>
                    </a:cxn>
                    <a:cxn ang="0">
                      <a:pos x="65" y="63"/>
                    </a:cxn>
                    <a:cxn ang="0">
                      <a:pos x="39" y="79"/>
                    </a:cxn>
                    <a:cxn ang="0">
                      <a:pos x="38" y="86"/>
                    </a:cxn>
                    <a:cxn ang="0">
                      <a:pos x="34" y="86"/>
                    </a:cxn>
                    <a:cxn ang="0">
                      <a:pos x="29" y="86"/>
                    </a:cxn>
                    <a:cxn ang="0">
                      <a:pos x="27" y="87"/>
                    </a:cxn>
                    <a:cxn ang="0">
                      <a:pos x="21" y="90"/>
                    </a:cxn>
                    <a:cxn ang="0">
                      <a:pos x="18" y="90"/>
                    </a:cxn>
                    <a:cxn ang="0">
                      <a:pos x="14" y="89"/>
                    </a:cxn>
                    <a:cxn ang="0">
                      <a:pos x="5" y="92"/>
                    </a:cxn>
                    <a:cxn ang="0">
                      <a:pos x="0" y="94"/>
                    </a:cxn>
                    <a:cxn ang="0">
                      <a:pos x="2" y="90"/>
                    </a:cxn>
                    <a:cxn ang="0">
                      <a:pos x="12" y="61"/>
                    </a:cxn>
                    <a:cxn ang="0">
                      <a:pos x="31" y="40"/>
                    </a:cxn>
                    <a:cxn ang="0">
                      <a:pos x="26" y="25"/>
                    </a:cxn>
                    <a:cxn ang="0">
                      <a:pos x="25" y="19"/>
                    </a:cxn>
                    <a:cxn ang="0">
                      <a:pos x="26" y="19"/>
                    </a:cxn>
                    <a:cxn ang="0">
                      <a:pos x="33" y="16"/>
                    </a:cxn>
                    <a:cxn ang="0">
                      <a:pos x="40" y="14"/>
                    </a:cxn>
                    <a:cxn ang="0">
                      <a:pos x="69" y="5"/>
                    </a:cxn>
                    <a:cxn ang="0">
                      <a:pos x="78" y="0"/>
                    </a:cxn>
                    <a:cxn ang="0">
                      <a:pos x="77" y="12"/>
                    </a:cxn>
                    <a:cxn ang="0">
                      <a:pos x="85" y="35"/>
                    </a:cxn>
                    <a:cxn ang="0">
                      <a:pos x="80" y="57"/>
                    </a:cxn>
                  </a:cxnLst>
                  <a:rect l="0" t="0" r="r" b="b"/>
                  <a:pathLst>
                    <a:path w="85" h="94">
                      <a:moveTo>
                        <a:pt x="80" y="57"/>
                      </a:moveTo>
                      <a:cubicBezTo>
                        <a:pt x="79" y="59"/>
                        <a:pt x="78" y="62"/>
                        <a:pt x="77" y="64"/>
                      </a:cubicBezTo>
                      <a:cubicBezTo>
                        <a:pt x="73" y="63"/>
                        <a:pt x="68" y="63"/>
                        <a:pt x="65" y="63"/>
                      </a:cubicBezTo>
                      <a:cubicBezTo>
                        <a:pt x="55" y="63"/>
                        <a:pt x="41" y="70"/>
                        <a:pt x="39" y="79"/>
                      </a:cubicBezTo>
                      <a:cubicBezTo>
                        <a:pt x="39" y="81"/>
                        <a:pt x="38" y="84"/>
                        <a:pt x="38" y="86"/>
                      </a:cubicBezTo>
                      <a:cubicBezTo>
                        <a:pt x="37" y="86"/>
                        <a:pt x="36" y="86"/>
                        <a:pt x="34" y="86"/>
                      </a:cubicBezTo>
                      <a:cubicBezTo>
                        <a:pt x="32" y="86"/>
                        <a:pt x="30" y="86"/>
                        <a:pt x="29" y="86"/>
                      </a:cubicBezTo>
                      <a:cubicBezTo>
                        <a:pt x="28" y="86"/>
                        <a:pt x="27" y="87"/>
                        <a:pt x="27" y="87"/>
                      </a:cubicBezTo>
                      <a:cubicBezTo>
                        <a:pt x="24" y="89"/>
                        <a:pt x="25" y="90"/>
                        <a:pt x="21" y="90"/>
                      </a:cubicBezTo>
                      <a:cubicBezTo>
                        <a:pt x="20" y="90"/>
                        <a:pt x="20" y="91"/>
                        <a:pt x="18" y="90"/>
                      </a:cubicBezTo>
                      <a:cubicBezTo>
                        <a:pt x="15" y="88"/>
                        <a:pt x="17" y="89"/>
                        <a:pt x="14" y="89"/>
                      </a:cubicBezTo>
                      <a:cubicBezTo>
                        <a:pt x="11" y="90"/>
                        <a:pt x="8" y="91"/>
                        <a:pt x="5" y="92"/>
                      </a:cubicBezTo>
                      <a:cubicBezTo>
                        <a:pt x="3" y="93"/>
                        <a:pt x="2" y="94"/>
                        <a:pt x="0" y="94"/>
                      </a:cubicBezTo>
                      <a:cubicBezTo>
                        <a:pt x="0" y="93"/>
                        <a:pt x="1" y="91"/>
                        <a:pt x="2" y="90"/>
                      </a:cubicBezTo>
                      <a:cubicBezTo>
                        <a:pt x="7" y="80"/>
                        <a:pt x="6" y="70"/>
                        <a:pt x="12" y="61"/>
                      </a:cubicBezTo>
                      <a:cubicBezTo>
                        <a:pt x="17" y="54"/>
                        <a:pt x="29" y="49"/>
                        <a:pt x="31" y="40"/>
                      </a:cubicBezTo>
                      <a:cubicBezTo>
                        <a:pt x="32" y="34"/>
                        <a:pt x="27" y="30"/>
                        <a:pt x="26" y="25"/>
                      </a:cubicBezTo>
                      <a:cubicBezTo>
                        <a:pt x="25" y="23"/>
                        <a:pt x="25" y="21"/>
                        <a:pt x="25" y="19"/>
                      </a:cubicBezTo>
                      <a:cubicBezTo>
                        <a:pt x="25" y="19"/>
                        <a:pt x="26" y="19"/>
                        <a:pt x="26" y="19"/>
                      </a:cubicBezTo>
                      <a:cubicBezTo>
                        <a:pt x="28" y="20"/>
                        <a:pt x="30" y="17"/>
                        <a:pt x="33" y="16"/>
                      </a:cubicBezTo>
                      <a:cubicBezTo>
                        <a:pt x="35" y="14"/>
                        <a:pt x="37" y="14"/>
                        <a:pt x="40" y="14"/>
                      </a:cubicBezTo>
                      <a:cubicBezTo>
                        <a:pt x="49" y="12"/>
                        <a:pt x="59" y="9"/>
                        <a:pt x="69" y="5"/>
                      </a:cubicBezTo>
                      <a:cubicBezTo>
                        <a:pt x="71" y="4"/>
                        <a:pt x="75" y="2"/>
                        <a:pt x="78" y="0"/>
                      </a:cubicBezTo>
                      <a:cubicBezTo>
                        <a:pt x="78" y="4"/>
                        <a:pt x="78" y="8"/>
                        <a:pt x="77" y="12"/>
                      </a:cubicBezTo>
                      <a:cubicBezTo>
                        <a:pt x="77" y="21"/>
                        <a:pt x="84" y="26"/>
                        <a:pt x="85" y="35"/>
                      </a:cubicBezTo>
                      <a:cubicBezTo>
                        <a:pt x="85" y="43"/>
                        <a:pt x="83" y="50"/>
                        <a:pt x="80"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9" name="Freeform 351"/>
                <p:cNvSpPr/>
                <p:nvPr/>
              </p:nvSpPr>
              <p:spPr bwMode="auto">
                <a:xfrm>
                  <a:off x="3032120" y="3794124"/>
                  <a:ext cx="585787" cy="452437"/>
                </a:xfrm>
                <a:custGeom>
                  <a:avLst/>
                  <a:gdLst/>
                  <a:ahLst/>
                  <a:cxnLst>
                    <a:cxn ang="0">
                      <a:pos x="223" y="100"/>
                    </a:cxn>
                    <a:cxn ang="0">
                      <a:pos x="216" y="109"/>
                    </a:cxn>
                    <a:cxn ang="0">
                      <a:pos x="209" y="115"/>
                    </a:cxn>
                    <a:cxn ang="0">
                      <a:pos x="196" y="132"/>
                    </a:cxn>
                    <a:cxn ang="0">
                      <a:pos x="176" y="147"/>
                    </a:cxn>
                    <a:cxn ang="0">
                      <a:pos x="163" y="150"/>
                    </a:cxn>
                    <a:cxn ang="0">
                      <a:pos x="157" y="155"/>
                    </a:cxn>
                    <a:cxn ang="0">
                      <a:pos x="127" y="161"/>
                    </a:cxn>
                    <a:cxn ang="0">
                      <a:pos x="117" y="162"/>
                    </a:cxn>
                    <a:cxn ang="0">
                      <a:pos x="96" y="169"/>
                    </a:cxn>
                    <a:cxn ang="0">
                      <a:pos x="73" y="163"/>
                    </a:cxn>
                    <a:cxn ang="0">
                      <a:pos x="40" y="150"/>
                    </a:cxn>
                    <a:cxn ang="0">
                      <a:pos x="41" y="145"/>
                    </a:cxn>
                    <a:cxn ang="0">
                      <a:pos x="31" y="136"/>
                    </a:cxn>
                    <a:cxn ang="0">
                      <a:pos x="23" y="123"/>
                    </a:cxn>
                    <a:cxn ang="0">
                      <a:pos x="11" y="113"/>
                    </a:cxn>
                    <a:cxn ang="0">
                      <a:pos x="2" y="102"/>
                    </a:cxn>
                    <a:cxn ang="0">
                      <a:pos x="5" y="94"/>
                    </a:cxn>
                    <a:cxn ang="0">
                      <a:pos x="12" y="90"/>
                    </a:cxn>
                    <a:cxn ang="0">
                      <a:pos x="18" y="75"/>
                    </a:cxn>
                    <a:cxn ang="0">
                      <a:pos x="23" y="61"/>
                    </a:cxn>
                    <a:cxn ang="0">
                      <a:pos x="32" y="50"/>
                    </a:cxn>
                    <a:cxn ang="0">
                      <a:pos x="46" y="21"/>
                    </a:cxn>
                    <a:cxn ang="0">
                      <a:pos x="53" y="1"/>
                    </a:cxn>
                    <a:cxn ang="0">
                      <a:pos x="61" y="5"/>
                    </a:cxn>
                    <a:cxn ang="0">
                      <a:pos x="70" y="8"/>
                    </a:cxn>
                    <a:cxn ang="0">
                      <a:pos x="78" y="1"/>
                    </a:cxn>
                    <a:cxn ang="0">
                      <a:pos x="85" y="4"/>
                    </a:cxn>
                    <a:cxn ang="0">
                      <a:pos x="91" y="2"/>
                    </a:cxn>
                    <a:cxn ang="0">
                      <a:pos x="114" y="12"/>
                    </a:cxn>
                    <a:cxn ang="0">
                      <a:pos x="137" y="40"/>
                    </a:cxn>
                    <a:cxn ang="0">
                      <a:pos x="136" y="42"/>
                    </a:cxn>
                    <a:cxn ang="0">
                      <a:pos x="129" y="53"/>
                    </a:cxn>
                    <a:cxn ang="0">
                      <a:pos x="142" y="60"/>
                    </a:cxn>
                    <a:cxn ang="0">
                      <a:pos x="144" y="62"/>
                    </a:cxn>
                    <a:cxn ang="0">
                      <a:pos x="149" y="70"/>
                    </a:cxn>
                    <a:cxn ang="0">
                      <a:pos x="170" y="89"/>
                    </a:cxn>
                    <a:cxn ang="0">
                      <a:pos x="196" y="98"/>
                    </a:cxn>
                    <a:cxn ang="0">
                      <a:pos x="223" y="100"/>
                    </a:cxn>
                  </a:cxnLst>
                  <a:rect l="0" t="0" r="r" b="b"/>
                  <a:pathLst>
                    <a:path w="223" h="172">
                      <a:moveTo>
                        <a:pt x="223" y="100"/>
                      </a:moveTo>
                      <a:cubicBezTo>
                        <a:pt x="220" y="104"/>
                        <a:pt x="220" y="106"/>
                        <a:pt x="216" y="109"/>
                      </a:cubicBezTo>
                      <a:cubicBezTo>
                        <a:pt x="214" y="111"/>
                        <a:pt x="211" y="113"/>
                        <a:pt x="209" y="115"/>
                      </a:cubicBezTo>
                      <a:cubicBezTo>
                        <a:pt x="204" y="120"/>
                        <a:pt x="200" y="126"/>
                        <a:pt x="196" y="132"/>
                      </a:cubicBezTo>
                      <a:cubicBezTo>
                        <a:pt x="191" y="139"/>
                        <a:pt x="183" y="143"/>
                        <a:pt x="176" y="147"/>
                      </a:cubicBezTo>
                      <a:cubicBezTo>
                        <a:pt x="172" y="148"/>
                        <a:pt x="167" y="148"/>
                        <a:pt x="163" y="150"/>
                      </a:cubicBezTo>
                      <a:cubicBezTo>
                        <a:pt x="160" y="151"/>
                        <a:pt x="160" y="153"/>
                        <a:pt x="157" y="155"/>
                      </a:cubicBezTo>
                      <a:cubicBezTo>
                        <a:pt x="150" y="162"/>
                        <a:pt x="138" y="161"/>
                        <a:pt x="127" y="161"/>
                      </a:cubicBezTo>
                      <a:cubicBezTo>
                        <a:pt x="124" y="161"/>
                        <a:pt x="120" y="161"/>
                        <a:pt x="117" y="162"/>
                      </a:cubicBezTo>
                      <a:cubicBezTo>
                        <a:pt x="109" y="163"/>
                        <a:pt x="103" y="167"/>
                        <a:pt x="96" y="169"/>
                      </a:cubicBezTo>
                      <a:cubicBezTo>
                        <a:pt x="88" y="172"/>
                        <a:pt x="80" y="166"/>
                        <a:pt x="73" y="163"/>
                      </a:cubicBezTo>
                      <a:cubicBezTo>
                        <a:pt x="61" y="160"/>
                        <a:pt x="51" y="151"/>
                        <a:pt x="40" y="150"/>
                      </a:cubicBezTo>
                      <a:cubicBezTo>
                        <a:pt x="41" y="148"/>
                        <a:pt x="42" y="146"/>
                        <a:pt x="41" y="145"/>
                      </a:cubicBezTo>
                      <a:cubicBezTo>
                        <a:pt x="39" y="142"/>
                        <a:pt x="33" y="139"/>
                        <a:pt x="31" y="136"/>
                      </a:cubicBezTo>
                      <a:cubicBezTo>
                        <a:pt x="29" y="130"/>
                        <a:pt x="28" y="127"/>
                        <a:pt x="23" y="123"/>
                      </a:cubicBezTo>
                      <a:cubicBezTo>
                        <a:pt x="19" y="119"/>
                        <a:pt x="15" y="116"/>
                        <a:pt x="11" y="113"/>
                      </a:cubicBezTo>
                      <a:cubicBezTo>
                        <a:pt x="6" y="111"/>
                        <a:pt x="0" y="109"/>
                        <a:pt x="2" y="102"/>
                      </a:cubicBezTo>
                      <a:cubicBezTo>
                        <a:pt x="3" y="100"/>
                        <a:pt x="4" y="96"/>
                        <a:pt x="5" y="94"/>
                      </a:cubicBezTo>
                      <a:cubicBezTo>
                        <a:pt x="6" y="91"/>
                        <a:pt x="10" y="92"/>
                        <a:pt x="12" y="90"/>
                      </a:cubicBezTo>
                      <a:cubicBezTo>
                        <a:pt x="15" y="86"/>
                        <a:pt x="17" y="81"/>
                        <a:pt x="18" y="75"/>
                      </a:cubicBezTo>
                      <a:cubicBezTo>
                        <a:pt x="20" y="70"/>
                        <a:pt x="20" y="66"/>
                        <a:pt x="23" y="61"/>
                      </a:cubicBezTo>
                      <a:cubicBezTo>
                        <a:pt x="26" y="57"/>
                        <a:pt x="30" y="54"/>
                        <a:pt x="32" y="50"/>
                      </a:cubicBezTo>
                      <a:cubicBezTo>
                        <a:pt x="37" y="41"/>
                        <a:pt x="43" y="31"/>
                        <a:pt x="46" y="21"/>
                      </a:cubicBezTo>
                      <a:cubicBezTo>
                        <a:pt x="49" y="15"/>
                        <a:pt x="51" y="8"/>
                        <a:pt x="53" y="1"/>
                      </a:cubicBezTo>
                      <a:cubicBezTo>
                        <a:pt x="56" y="2"/>
                        <a:pt x="59" y="4"/>
                        <a:pt x="61" y="5"/>
                      </a:cubicBezTo>
                      <a:cubicBezTo>
                        <a:pt x="63" y="5"/>
                        <a:pt x="67" y="8"/>
                        <a:pt x="70" y="8"/>
                      </a:cubicBezTo>
                      <a:cubicBezTo>
                        <a:pt x="73" y="8"/>
                        <a:pt x="75" y="0"/>
                        <a:pt x="78" y="1"/>
                      </a:cubicBezTo>
                      <a:cubicBezTo>
                        <a:pt x="80" y="1"/>
                        <a:pt x="82" y="6"/>
                        <a:pt x="85" y="4"/>
                      </a:cubicBezTo>
                      <a:cubicBezTo>
                        <a:pt x="87" y="3"/>
                        <a:pt x="89" y="2"/>
                        <a:pt x="91" y="2"/>
                      </a:cubicBezTo>
                      <a:cubicBezTo>
                        <a:pt x="100" y="3"/>
                        <a:pt x="106" y="4"/>
                        <a:pt x="114" y="12"/>
                      </a:cubicBezTo>
                      <a:cubicBezTo>
                        <a:pt x="121" y="20"/>
                        <a:pt x="139" y="28"/>
                        <a:pt x="137" y="40"/>
                      </a:cubicBezTo>
                      <a:cubicBezTo>
                        <a:pt x="136" y="41"/>
                        <a:pt x="136" y="41"/>
                        <a:pt x="136" y="42"/>
                      </a:cubicBezTo>
                      <a:cubicBezTo>
                        <a:pt x="135" y="46"/>
                        <a:pt x="129" y="50"/>
                        <a:pt x="129" y="53"/>
                      </a:cubicBezTo>
                      <a:cubicBezTo>
                        <a:pt x="133" y="57"/>
                        <a:pt x="138" y="55"/>
                        <a:pt x="142" y="60"/>
                      </a:cubicBezTo>
                      <a:cubicBezTo>
                        <a:pt x="143" y="60"/>
                        <a:pt x="143" y="61"/>
                        <a:pt x="144" y="62"/>
                      </a:cubicBezTo>
                      <a:cubicBezTo>
                        <a:pt x="146" y="64"/>
                        <a:pt x="147" y="68"/>
                        <a:pt x="149" y="70"/>
                      </a:cubicBezTo>
                      <a:cubicBezTo>
                        <a:pt x="153" y="78"/>
                        <a:pt x="162" y="85"/>
                        <a:pt x="170" y="89"/>
                      </a:cubicBezTo>
                      <a:cubicBezTo>
                        <a:pt x="178" y="94"/>
                        <a:pt x="188" y="96"/>
                        <a:pt x="196" y="98"/>
                      </a:cubicBezTo>
                      <a:cubicBezTo>
                        <a:pt x="205" y="99"/>
                        <a:pt x="214" y="101"/>
                        <a:pt x="223" y="10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0" name="Freeform 352"/>
                <p:cNvSpPr/>
                <p:nvPr/>
              </p:nvSpPr>
              <p:spPr bwMode="auto">
                <a:xfrm>
                  <a:off x="3441694" y="3922711"/>
                  <a:ext cx="11112" cy="7937"/>
                </a:xfrm>
                <a:custGeom>
                  <a:avLst/>
                  <a:gdLst/>
                  <a:ahLst/>
                  <a:cxnLst>
                    <a:cxn ang="0">
                      <a:pos x="4" y="0"/>
                    </a:cxn>
                    <a:cxn ang="0">
                      <a:pos x="0" y="3"/>
                    </a:cxn>
                  </a:cxnLst>
                  <a:rect l="0" t="0" r="r" b="b"/>
                  <a:pathLst>
                    <a:path w="4" h="3">
                      <a:moveTo>
                        <a:pt x="4" y="0"/>
                      </a:moveTo>
                      <a:cubicBezTo>
                        <a:pt x="2" y="1"/>
                        <a:pt x="1" y="2"/>
                        <a:pt x="0" y="3"/>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1" name="Freeform 353"/>
                <p:cNvSpPr/>
                <p:nvPr/>
              </p:nvSpPr>
              <p:spPr bwMode="auto">
                <a:xfrm>
                  <a:off x="3432169" y="3870324"/>
                  <a:ext cx="1587" cy="7937"/>
                </a:xfrm>
                <a:custGeom>
                  <a:avLst/>
                  <a:gdLst/>
                  <a:ahLst/>
                  <a:cxnLst>
                    <a:cxn ang="0">
                      <a:pos x="1" y="0"/>
                    </a:cxn>
                    <a:cxn ang="0">
                      <a:pos x="0" y="3"/>
                    </a:cxn>
                  </a:cxnLst>
                  <a:rect l="0" t="0" r="r" b="b"/>
                  <a:pathLst>
                    <a:path w="1" h="3">
                      <a:moveTo>
                        <a:pt x="1" y="0"/>
                      </a:moveTo>
                      <a:cubicBezTo>
                        <a:pt x="1" y="1"/>
                        <a:pt x="1" y="2"/>
                        <a:pt x="0" y="3"/>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2" name="Freeform 354"/>
                <p:cNvSpPr/>
                <p:nvPr/>
              </p:nvSpPr>
              <p:spPr bwMode="auto">
                <a:xfrm>
                  <a:off x="2863845" y="4427536"/>
                  <a:ext cx="90487" cy="79375"/>
                </a:xfrm>
                <a:custGeom>
                  <a:avLst/>
                  <a:gdLst/>
                  <a:ahLst/>
                  <a:cxnLst>
                    <a:cxn ang="0">
                      <a:pos x="34" y="0"/>
                    </a:cxn>
                    <a:cxn ang="0">
                      <a:pos x="31" y="8"/>
                    </a:cxn>
                    <a:cxn ang="0">
                      <a:pos x="25" y="22"/>
                    </a:cxn>
                    <a:cxn ang="0">
                      <a:pos x="7" y="28"/>
                    </a:cxn>
                    <a:cxn ang="0">
                      <a:pos x="2" y="30"/>
                    </a:cxn>
                    <a:cxn ang="0">
                      <a:pos x="5" y="8"/>
                    </a:cxn>
                    <a:cxn ang="0">
                      <a:pos x="10" y="6"/>
                    </a:cxn>
                    <a:cxn ang="0">
                      <a:pos x="19" y="3"/>
                    </a:cxn>
                    <a:cxn ang="0">
                      <a:pos x="23" y="4"/>
                    </a:cxn>
                    <a:cxn ang="0">
                      <a:pos x="26" y="4"/>
                    </a:cxn>
                    <a:cxn ang="0">
                      <a:pos x="32" y="1"/>
                    </a:cxn>
                    <a:cxn ang="0">
                      <a:pos x="34" y="0"/>
                    </a:cxn>
                  </a:cxnLst>
                  <a:rect l="0" t="0" r="r" b="b"/>
                  <a:pathLst>
                    <a:path w="34" h="30">
                      <a:moveTo>
                        <a:pt x="34" y="0"/>
                      </a:moveTo>
                      <a:cubicBezTo>
                        <a:pt x="33" y="3"/>
                        <a:pt x="32" y="5"/>
                        <a:pt x="31" y="8"/>
                      </a:cubicBezTo>
                      <a:cubicBezTo>
                        <a:pt x="28" y="13"/>
                        <a:pt x="26" y="16"/>
                        <a:pt x="25" y="22"/>
                      </a:cubicBezTo>
                      <a:cubicBezTo>
                        <a:pt x="20" y="23"/>
                        <a:pt x="16" y="27"/>
                        <a:pt x="7" y="28"/>
                      </a:cubicBezTo>
                      <a:cubicBezTo>
                        <a:pt x="5" y="28"/>
                        <a:pt x="3" y="29"/>
                        <a:pt x="2" y="30"/>
                      </a:cubicBezTo>
                      <a:cubicBezTo>
                        <a:pt x="0" y="22"/>
                        <a:pt x="2" y="15"/>
                        <a:pt x="5" y="8"/>
                      </a:cubicBezTo>
                      <a:cubicBezTo>
                        <a:pt x="7" y="8"/>
                        <a:pt x="8" y="7"/>
                        <a:pt x="10" y="6"/>
                      </a:cubicBezTo>
                      <a:cubicBezTo>
                        <a:pt x="13" y="5"/>
                        <a:pt x="16" y="4"/>
                        <a:pt x="19" y="3"/>
                      </a:cubicBezTo>
                      <a:cubicBezTo>
                        <a:pt x="22" y="3"/>
                        <a:pt x="20" y="2"/>
                        <a:pt x="23" y="4"/>
                      </a:cubicBezTo>
                      <a:cubicBezTo>
                        <a:pt x="25" y="5"/>
                        <a:pt x="25" y="4"/>
                        <a:pt x="26" y="4"/>
                      </a:cubicBezTo>
                      <a:cubicBezTo>
                        <a:pt x="30" y="4"/>
                        <a:pt x="29" y="3"/>
                        <a:pt x="32" y="1"/>
                      </a:cubicBezTo>
                      <a:cubicBezTo>
                        <a:pt x="32" y="1"/>
                        <a:pt x="33" y="0"/>
                        <a:pt x="34"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3" name="Freeform 355"/>
                <p:cNvSpPr/>
                <p:nvPr/>
              </p:nvSpPr>
              <p:spPr bwMode="auto">
                <a:xfrm>
                  <a:off x="2285996" y="3941761"/>
                  <a:ext cx="501649" cy="341312"/>
                </a:xfrm>
                <a:custGeom>
                  <a:avLst/>
                  <a:gdLst/>
                  <a:ahLst/>
                  <a:cxnLst>
                    <a:cxn ang="0">
                      <a:pos x="191" y="90"/>
                    </a:cxn>
                    <a:cxn ang="0">
                      <a:pos x="183" y="88"/>
                    </a:cxn>
                    <a:cxn ang="0">
                      <a:pos x="166" y="91"/>
                    </a:cxn>
                    <a:cxn ang="0">
                      <a:pos x="149" y="95"/>
                    </a:cxn>
                    <a:cxn ang="0">
                      <a:pos x="136" y="98"/>
                    </a:cxn>
                    <a:cxn ang="0">
                      <a:pos x="123" y="107"/>
                    </a:cxn>
                    <a:cxn ang="0">
                      <a:pos x="95" y="100"/>
                    </a:cxn>
                    <a:cxn ang="0">
                      <a:pos x="80" y="91"/>
                    </a:cxn>
                    <a:cxn ang="0">
                      <a:pos x="71" y="102"/>
                    </a:cxn>
                    <a:cxn ang="0">
                      <a:pos x="65" y="111"/>
                    </a:cxn>
                    <a:cxn ang="0">
                      <a:pos x="61" y="112"/>
                    </a:cxn>
                    <a:cxn ang="0">
                      <a:pos x="49" y="115"/>
                    </a:cxn>
                    <a:cxn ang="0">
                      <a:pos x="36" y="120"/>
                    </a:cxn>
                    <a:cxn ang="0">
                      <a:pos x="31" y="130"/>
                    </a:cxn>
                    <a:cxn ang="0">
                      <a:pos x="29" y="127"/>
                    </a:cxn>
                    <a:cxn ang="0">
                      <a:pos x="19" y="116"/>
                    </a:cxn>
                    <a:cxn ang="0">
                      <a:pos x="4" y="94"/>
                    </a:cxn>
                    <a:cxn ang="0">
                      <a:pos x="6" y="73"/>
                    </a:cxn>
                    <a:cxn ang="0">
                      <a:pos x="18" y="57"/>
                    </a:cxn>
                    <a:cxn ang="0">
                      <a:pos x="20" y="57"/>
                    </a:cxn>
                    <a:cxn ang="0">
                      <a:pos x="35" y="55"/>
                    </a:cxn>
                    <a:cxn ang="0">
                      <a:pos x="49" y="49"/>
                    </a:cxn>
                    <a:cxn ang="0">
                      <a:pos x="64" y="45"/>
                    </a:cxn>
                    <a:cxn ang="0">
                      <a:pos x="75" y="35"/>
                    </a:cxn>
                    <a:cxn ang="0">
                      <a:pos x="76" y="33"/>
                    </a:cxn>
                    <a:cxn ang="0">
                      <a:pos x="80" y="32"/>
                    </a:cxn>
                    <a:cxn ang="0">
                      <a:pos x="88" y="31"/>
                    </a:cxn>
                    <a:cxn ang="0">
                      <a:pos x="96" y="33"/>
                    </a:cxn>
                    <a:cxn ang="0">
                      <a:pos x="101" y="27"/>
                    </a:cxn>
                    <a:cxn ang="0">
                      <a:pos x="113" y="13"/>
                    </a:cxn>
                    <a:cxn ang="0">
                      <a:pos x="119" y="5"/>
                    </a:cxn>
                    <a:cxn ang="0">
                      <a:pos x="124" y="2"/>
                    </a:cxn>
                    <a:cxn ang="0">
                      <a:pos x="129" y="0"/>
                    </a:cxn>
                    <a:cxn ang="0">
                      <a:pos x="142" y="30"/>
                    </a:cxn>
                    <a:cxn ang="0">
                      <a:pos x="149" y="42"/>
                    </a:cxn>
                    <a:cxn ang="0">
                      <a:pos x="165" y="50"/>
                    </a:cxn>
                    <a:cxn ang="0">
                      <a:pos x="188" y="78"/>
                    </a:cxn>
                    <a:cxn ang="0">
                      <a:pos x="191" y="90"/>
                    </a:cxn>
                  </a:cxnLst>
                  <a:rect l="0" t="0" r="r" b="b"/>
                  <a:pathLst>
                    <a:path w="191" h="130">
                      <a:moveTo>
                        <a:pt x="191" y="90"/>
                      </a:moveTo>
                      <a:cubicBezTo>
                        <a:pt x="188" y="89"/>
                        <a:pt x="186" y="88"/>
                        <a:pt x="183" y="88"/>
                      </a:cubicBezTo>
                      <a:cubicBezTo>
                        <a:pt x="177" y="87"/>
                        <a:pt x="172" y="91"/>
                        <a:pt x="166" y="91"/>
                      </a:cubicBezTo>
                      <a:cubicBezTo>
                        <a:pt x="160" y="93"/>
                        <a:pt x="154" y="91"/>
                        <a:pt x="149" y="95"/>
                      </a:cubicBezTo>
                      <a:cubicBezTo>
                        <a:pt x="143" y="100"/>
                        <a:pt x="142" y="97"/>
                        <a:pt x="136" y="98"/>
                      </a:cubicBezTo>
                      <a:cubicBezTo>
                        <a:pt x="131" y="99"/>
                        <a:pt x="127" y="104"/>
                        <a:pt x="123" y="107"/>
                      </a:cubicBezTo>
                      <a:cubicBezTo>
                        <a:pt x="115" y="112"/>
                        <a:pt x="102" y="105"/>
                        <a:pt x="95" y="100"/>
                      </a:cubicBezTo>
                      <a:cubicBezTo>
                        <a:pt x="91" y="97"/>
                        <a:pt x="86" y="89"/>
                        <a:pt x="80" y="91"/>
                      </a:cubicBezTo>
                      <a:cubicBezTo>
                        <a:pt x="77" y="92"/>
                        <a:pt x="72" y="99"/>
                        <a:pt x="71" y="102"/>
                      </a:cubicBezTo>
                      <a:cubicBezTo>
                        <a:pt x="70" y="108"/>
                        <a:pt x="72" y="110"/>
                        <a:pt x="65" y="111"/>
                      </a:cubicBezTo>
                      <a:cubicBezTo>
                        <a:pt x="63" y="112"/>
                        <a:pt x="62" y="112"/>
                        <a:pt x="61" y="112"/>
                      </a:cubicBezTo>
                      <a:cubicBezTo>
                        <a:pt x="57" y="113"/>
                        <a:pt x="53" y="114"/>
                        <a:pt x="49" y="115"/>
                      </a:cubicBezTo>
                      <a:cubicBezTo>
                        <a:pt x="43" y="115"/>
                        <a:pt x="39" y="115"/>
                        <a:pt x="36" y="120"/>
                      </a:cubicBezTo>
                      <a:cubicBezTo>
                        <a:pt x="34" y="123"/>
                        <a:pt x="32" y="126"/>
                        <a:pt x="31" y="130"/>
                      </a:cubicBezTo>
                      <a:cubicBezTo>
                        <a:pt x="30" y="129"/>
                        <a:pt x="30" y="128"/>
                        <a:pt x="29" y="127"/>
                      </a:cubicBezTo>
                      <a:cubicBezTo>
                        <a:pt x="26" y="123"/>
                        <a:pt x="23" y="120"/>
                        <a:pt x="19" y="116"/>
                      </a:cubicBezTo>
                      <a:cubicBezTo>
                        <a:pt x="13" y="110"/>
                        <a:pt x="8" y="102"/>
                        <a:pt x="4" y="94"/>
                      </a:cubicBezTo>
                      <a:cubicBezTo>
                        <a:pt x="2" y="88"/>
                        <a:pt x="0" y="79"/>
                        <a:pt x="6" y="73"/>
                      </a:cubicBezTo>
                      <a:cubicBezTo>
                        <a:pt x="11" y="68"/>
                        <a:pt x="17" y="64"/>
                        <a:pt x="18" y="57"/>
                      </a:cubicBezTo>
                      <a:cubicBezTo>
                        <a:pt x="19" y="57"/>
                        <a:pt x="19" y="57"/>
                        <a:pt x="20" y="57"/>
                      </a:cubicBezTo>
                      <a:cubicBezTo>
                        <a:pt x="25" y="56"/>
                        <a:pt x="30" y="56"/>
                        <a:pt x="35" y="55"/>
                      </a:cubicBezTo>
                      <a:cubicBezTo>
                        <a:pt x="40" y="55"/>
                        <a:pt x="44" y="51"/>
                        <a:pt x="49" y="49"/>
                      </a:cubicBezTo>
                      <a:cubicBezTo>
                        <a:pt x="54" y="48"/>
                        <a:pt x="59" y="47"/>
                        <a:pt x="64" y="45"/>
                      </a:cubicBezTo>
                      <a:cubicBezTo>
                        <a:pt x="69" y="42"/>
                        <a:pt x="72" y="39"/>
                        <a:pt x="75" y="35"/>
                      </a:cubicBezTo>
                      <a:cubicBezTo>
                        <a:pt x="76" y="34"/>
                        <a:pt x="75" y="34"/>
                        <a:pt x="76" y="33"/>
                      </a:cubicBezTo>
                      <a:cubicBezTo>
                        <a:pt x="77" y="32"/>
                        <a:pt x="79" y="32"/>
                        <a:pt x="80" y="32"/>
                      </a:cubicBezTo>
                      <a:cubicBezTo>
                        <a:pt x="83" y="31"/>
                        <a:pt x="86" y="31"/>
                        <a:pt x="88" y="31"/>
                      </a:cubicBezTo>
                      <a:cubicBezTo>
                        <a:pt x="91" y="32"/>
                        <a:pt x="94" y="33"/>
                        <a:pt x="96" y="33"/>
                      </a:cubicBezTo>
                      <a:cubicBezTo>
                        <a:pt x="99" y="32"/>
                        <a:pt x="100" y="29"/>
                        <a:pt x="101" y="27"/>
                      </a:cubicBezTo>
                      <a:cubicBezTo>
                        <a:pt x="104" y="21"/>
                        <a:pt x="110" y="18"/>
                        <a:pt x="113" y="13"/>
                      </a:cubicBezTo>
                      <a:cubicBezTo>
                        <a:pt x="115" y="10"/>
                        <a:pt x="116" y="7"/>
                        <a:pt x="119" y="5"/>
                      </a:cubicBezTo>
                      <a:cubicBezTo>
                        <a:pt x="121" y="4"/>
                        <a:pt x="123" y="3"/>
                        <a:pt x="124" y="2"/>
                      </a:cubicBezTo>
                      <a:cubicBezTo>
                        <a:pt x="126" y="2"/>
                        <a:pt x="127" y="1"/>
                        <a:pt x="129" y="0"/>
                      </a:cubicBezTo>
                      <a:cubicBezTo>
                        <a:pt x="135" y="9"/>
                        <a:pt x="140" y="18"/>
                        <a:pt x="142" y="30"/>
                      </a:cubicBezTo>
                      <a:cubicBezTo>
                        <a:pt x="142" y="36"/>
                        <a:pt x="143" y="38"/>
                        <a:pt x="149" y="42"/>
                      </a:cubicBezTo>
                      <a:cubicBezTo>
                        <a:pt x="154" y="44"/>
                        <a:pt x="160" y="46"/>
                        <a:pt x="165" y="50"/>
                      </a:cubicBezTo>
                      <a:cubicBezTo>
                        <a:pt x="173" y="56"/>
                        <a:pt x="182" y="69"/>
                        <a:pt x="188" y="78"/>
                      </a:cubicBezTo>
                      <a:cubicBezTo>
                        <a:pt x="190" y="82"/>
                        <a:pt x="191" y="86"/>
                        <a:pt x="191"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4" name="Freeform 356"/>
                <p:cNvSpPr/>
                <p:nvPr/>
              </p:nvSpPr>
              <p:spPr bwMode="auto">
                <a:xfrm>
                  <a:off x="1228723" y="3357562"/>
                  <a:ext cx="669924" cy="623887"/>
                </a:xfrm>
                <a:custGeom>
                  <a:avLst/>
                  <a:gdLst/>
                  <a:ahLst/>
                  <a:cxnLst>
                    <a:cxn ang="0">
                      <a:pos x="248" y="145"/>
                    </a:cxn>
                    <a:cxn ang="0">
                      <a:pos x="220" y="158"/>
                    </a:cxn>
                    <a:cxn ang="0">
                      <a:pos x="197" y="161"/>
                    </a:cxn>
                    <a:cxn ang="0">
                      <a:pos x="187" y="161"/>
                    </a:cxn>
                    <a:cxn ang="0">
                      <a:pos x="167" y="166"/>
                    </a:cxn>
                    <a:cxn ang="0">
                      <a:pos x="155" y="172"/>
                    </a:cxn>
                    <a:cxn ang="0">
                      <a:pos x="147" y="175"/>
                    </a:cxn>
                    <a:cxn ang="0">
                      <a:pos x="143" y="190"/>
                    </a:cxn>
                    <a:cxn ang="0">
                      <a:pos x="128" y="191"/>
                    </a:cxn>
                    <a:cxn ang="0">
                      <a:pos x="120" y="203"/>
                    </a:cxn>
                    <a:cxn ang="0">
                      <a:pos x="111" y="217"/>
                    </a:cxn>
                    <a:cxn ang="0">
                      <a:pos x="105" y="230"/>
                    </a:cxn>
                    <a:cxn ang="0">
                      <a:pos x="99" y="235"/>
                    </a:cxn>
                    <a:cxn ang="0">
                      <a:pos x="73" y="237"/>
                    </a:cxn>
                    <a:cxn ang="0">
                      <a:pos x="66" y="230"/>
                    </a:cxn>
                    <a:cxn ang="0">
                      <a:pos x="61" y="221"/>
                    </a:cxn>
                    <a:cxn ang="0">
                      <a:pos x="57" y="209"/>
                    </a:cxn>
                    <a:cxn ang="0">
                      <a:pos x="41" y="206"/>
                    </a:cxn>
                    <a:cxn ang="0">
                      <a:pos x="25" y="206"/>
                    </a:cxn>
                    <a:cxn ang="0">
                      <a:pos x="19" y="192"/>
                    </a:cxn>
                    <a:cxn ang="0">
                      <a:pos x="12" y="171"/>
                    </a:cxn>
                    <a:cxn ang="0">
                      <a:pos x="6" y="164"/>
                    </a:cxn>
                    <a:cxn ang="0">
                      <a:pos x="0" y="160"/>
                    </a:cxn>
                    <a:cxn ang="0">
                      <a:pos x="11" y="153"/>
                    </a:cxn>
                    <a:cxn ang="0">
                      <a:pos x="42" y="153"/>
                    </a:cxn>
                    <a:cxn ang="0">
                      <a:pos x="90" y="153"/>
                    </a:cxn>
                    <a:cxn ang="0">
                      <a:pos x="112" y="145"/>
                    </a:cxn>
                    <a:cxn ang="0">
                      <a:pos x="114" y="0"/>
                    </a:cxn>
                    <a:cxn ang="0">
                      <a:pos x="213" y="68"/>
                    </a:cxn>
                    <a:cxn ang="0">
                      <a:pos x="238" y="92"/>
                    </a:cxn>
                    <a:cxn ang="0">
                      <a:pos x="250" y="101"/>
                    </a:cxn>
                    <a:cxn ang="0">
                      <a:pos x="253" y="115"/>
                    </a:cxn>
                  </a:cxnLst>
                  <a:rect l="0" t="0" r="r" b="b"/>
                  <a:pathLst>
                    <a:path w="255" h="237">
                      <a:moveTo>
                        <a:pt x="255" y="129"/>
                      </a:moveTo>
                      <a:cubicBezTo>
                        <a:pt x="255" y="135"/>
                        <a:pt x="251" y="140"/>
                        <a:pt x="248" y="145"/>
                      </a:cubicBezTo>
                      <a:cubicBezTo>
                        <a:pt x="245" y="149"/>
                        <a:pt x="242" y="156"/>
                        <a:pt x="236" y="158"/>
                      </a:cubicBezTo>
                      <a:cubicBezTo>
                        <a:pt x="231" y="159"/>
                        <a:pt x="225" y="158"/>
                        <a:pt x="220" y="158"/>
                      </a:cubicBezTo>
                      <a:cubicBezTo>
                        <a:pt x="215" y="159"/>
                        <a:pt x="210" y="158"/>
                        <a:pt x="205" y="158"/>
                      </a:cubicBezTo>
                      <a:cubicBezTo>
                        <a:pt x="202" y="159"/>
                        <a:pt x="200" y="160"/>
                        <a:pt x="197" y="161"/>
                      </a:cubicBezTo>
                      <a:cubicBezTo>
                        <a:pt x="195" y="161"/>
                        <a:pt x="192" y="161"/>
                        <a:pt x="190" y="161"/>
                      </a:cubicBezTo>
                      <a:cubicBezTo>
                        <a:pt x="189" y="161"/>
                        <a:pt x="188" y="161"/>
                        <a:pt x="187" y="161"/>
                      </a:cubicBezTo>
                      <a:cubicBezTo>
                        <a:pt x="183" y="161"/>
                        <a:pt x="179" y="161"/>
                        <a:pt x="175" y="163"/>
                      </a:cubicBezTo>
                      <a:cubicBezTo>
                        <a:pt x="172" y="164"/>
                        <a:pt x="169" y="165"/>
                        <a:pt x="167" y="166"/>
                      </a:cubicBezTo>
                      <a:cubicBezTo>
                        <a:pt x="164" y="167"/>
                        <a:pt x="162" y="170"/>
                        <a:pt x="160" y="171"/>
                      </a:cubicBezTo>
                      <a:cubicBezTo>
                        <a:pt x="158" y="172"/>
                        <a:pt x="156" y="171"/>
                        <a:pt x="155" y="172"/>
                      </a:cubicBezTo>
                      <a:cubicBezTo>
                        <a:pt x="153" y="173"/>
                        <a:pt x="152" y="174"/>
                        <a:pt x="151" y="174"/>
                      </a:cubicBezTo>
                      <a:cubicBezTo>
                        <a:pt x="149" y="175"/>
                        <a:pt x="148" y="174"/>
                        <a:pt x="147" y="175"/>
                      </a:cubicBezTo>
                      <a:cubicBezTo>
                        <a:pt x="147" y="176"/>
                        <a:pt x="146" y="180"/>
                        <a:pt x="145" y="180"/>
                      </a:cubicBezTo>
                      <a:cubicBezTo>
                        <a:pt x="145" y="183"/>
                        <a:pt x="145" y="187"/>
                        <a:pt x="143" y="190"/>
                      </a:cubicBezTo>
                      <a:cubicBezTo>
                        <a:pt x="141" y="191"/>
                        <a:pt x="137" y="191"/>
                        <a:pt x="134" y="191"/>
                      </a:cubicBezTo>
                      <a:cubicBezTo>
                        <a:pt x="132" y="191"/>
                        <a:pt x="130" y="189"/>
                        <a:pt x="128" y="191"/>
                      </a:cubicBezTo>
                      <a:cubicBezTo>
                        <a:pt x="126" y="192"/>
                        <a:pt x="123" y="196"/>
                        <a:pt x="122" y="198"/>
                      </a:cubicBezTo>
                      <a:cubicBezTo>
                        <a:pt x="121" y="199"/>
                        <a:pt x="121" y="202"/>
                        <a:pt x="120" y="203"/>
                      </a:cubicBezTo>
                      <a:cubicBezTo>
                        <a:pt x="119" y="206"/>
                        <a:pt x="116" y="208"/>
                        <a:pt x="115" y="210"/>
                      </a:cubicBezTo>
                      <a:cubicBezTo>
                        <a:pt x="113" y="213"/>
                        <a:pt x="113" y="215"/>
                        <a:pt x="111" y="217"/>
                      </a:cubicBezTo>
                      <a:cubicBezTo>
                        <a:pt x="110" y="219"/>
                        <a:pt x="108" y="221"/>
                        <a:pt x="107" y="223"/>
                      </a:cubicBezTo>
                      <a:cubicBezTo>
                        <a:pt x="106" y="226"/>
                        <a:pt x="106" y="228"/>
                        <a:pt x="105" y="230"/>
                      </a:cubicBezTo>
                      <a:cubicBezTo>
                        <a:pt x="104" y="232"/>
                        <a:pt x="103" y="233"/>
                        <a:pt x="103" y="235"/>
                      </a:cubicBezTo>
                      <a:cubicBezTo>
                        <a:pt x="101" y="235"/>
                        <a:pt x="100" y="235"/>
                        <a:pt x="99" y="235"/>
                      </a:cubicBezTo>
                      <a:cubicBezTo>
                        <a:pt x="94" y="236"/>
                        <a:pt x="90" y="232"/>
                        <a:pt x="86" y="233"/>
                      </a:cubicBezTo>
                      <a:cubicBezTo>
                        <a:pt x="83" y="233"/>
                        <a:pt x="76" y="237"/>
                        <a:pt x="73" y="237"/>
                      </a:cubicBezTo>
                      <a:cubicBezTo>
                        <a:pt x="72" y="237"/>
                        <a:pt x="72" y="237"/>
                        <a:pt x="72" y="237"/>
                      </a:cubicBezTo>
                      <a:cubicBezTo>
                        <a:pt x="69" y="236"/>
                        <a:pt x="68" y="231"/>
                        <a:pt x="66" y="230"/>
                      </a:cubicBezTo>
                      <a:cubicBezTo>
                        <a:pt x="64" y="228"/>
                        <a:pt x="64" y="226"/>
                        <a:pt x="63" y="224"/>
                      </a:cubicBezTo>
                      <a:cubicBezTo>
                        <a:pt x="63" y="223"/>
                        <a:pt x="62" y="222"/>
                        <a:pt x="61" y="221"/>
                      </a:cubicBezTo>
                      <a:cubicBezTo>
                        <a:pt x="61" y="220"/>
                        <a:pt x="60" y="218"/>
                        <a:pt x="59" y="217"/>
                      </a:cubicBezTo>
                      <a:cubicBezTo>
                        <a:pt x="58" y="214"/>
                        <a:pt x="58" y="212"/>
                        <a:pt x="57" y="209"/>
                      </a:cubicBezTo>
                      <a:cubicBezTo>
                        <a:pt x="55" y="205"/>
                        <a:pt x="54" y="205"/>
                        <a:pt x="49" y="205"/>
                      </a:cubicBezTo>
                      <a:cubicBezTo>
                        <a:pt x="46" y="206"/>
                        <a:pt x="44" y="206"/>
                        <a:pt x="41" y="206"/>
                      </a:cubicBezTo>
                      <a:cubicBezTo>
                        <a:pt x="38" y="207"/>
                        <a:pt x="34" y="209"/>
                        <a:pt x="31" y="209"/>
                      </a:cubicBezTo>
                      <a:cubicBezTo>
                        <a:pt x="28" y="210"/>
                        <a:pt x="27" y="209"/>
                        <a:pt x="25" y="206"/>
                      </a:cubicBezTo>
                      <a:cubicBezTo>
                        <a:pt x="24" y="204"/>
                        <a:pt x="23" y="203"/>
                        <a:pt x="22" y="201"/>
                      </a:cubicBezTo>
                      <a:cubicBezTo>
                        <a:pt x="21" y="198"/>
                        <a:pt x="20" y="195"/>
                        <a:pt x="19" y="192"/>
                      </a:cubicBezTo>
                      <a:cubicBezTo>
                        <a:pt x="17" y="186"/>
                        <a:pt x="11" y="184"/>
                        <a:pt x="9" y="178"/>
                      </a:cubicBezTo>
                      <a:cubicBezTo>
                        <a:pt x="8" y="174"/>
                        <a:pt x="9" y="173"/>
                        <a:pt x="12" y="171"/>
                      </a:cubicBezTo>
                      <a:cubicBezTo>
                        <a:pt x="14" y="170"/>
                        <a:pt x="17" y="168"/>
                        <a:pt x="13" y="165"/>
                      </a:cubicBezTo>
                      <a:cubicBezTo>
                        <a:pt x="12" y="164"/>
                        <a:pt x="8" y="164"/>
                        <a:pt x="6" y="164"/>
                      </a:cubicBezTo>
                      <a:cubicBezTo>
                        <a:pt x="3" y="164"/>
                        <a:pt x="2" y="162"/>
                        <a:pt x="0" y="160"/>
                      </a:cubicBezTo>
                      <a:cubicBezTo>
                        <a:pt x="0" y="160"/>
                        <a:pt x="0" y="160"/>
                        <a:pt x="0" y="160"/>
                      </a:cubicBezTo>
                      <a:cubicBezTo>
                        <a:pt x="1" y="159"/>
                        <a:pt x="3" y="157"/>
                        <a:pt x="4" y="156"/>
                      </a:cubicBezTo>
                      <a:cubicBezTo>
                        <a:pt x="6" y="155"/>
                        <a:pt x="8" y="154"/>
                        <a:pt x="11" y="153"/>
                      </a:cubicBezTo>
                      <a:cubicBezTo>
                        <a:pt x="16" y="152"/>
                        <a:pt x="20" y="151"/>
                        <a:pt x="26" y="151"/>
                      </a:cubicBezTo>
                      <a:cubicBezTo>
                        <a:pt x="31" y="151"/>
                        <a:pt x="36" y="153"/>
                        <a:pt x="42" y="153"/>
                      </a:cubicBezTo>
                      <a:cubicBezTo>
                        <a:pt x="47" y="153"/>
                        <a:pt x="51" y="153"/>
                        <a:pt x="55" y="153"/>
                      </a:cubicBezTo>
                      <a:cubicBezTo>
                        <a:pt x="67" y="153"/>
                        <a:pt x="79" y="153"/>
                        <a:pt x="90" y="153"/>
                      </a:cubicBezTo>
                      <a:cubicBezTo>
                        <a:pt x="96" y="153"/>
                        <a:pt x="99" y="152"/>
                        <a:pt x="104" y="149"/>
                      </a:cubicBezTo>
                      <a:cubicBezTo>
                        <a:pt x="107" y="148"/>
                        <a:pt x="109" y="146"/>
                        <a:pt x="112" y="145"/>
                      </a:cubicBezTo>
                      <a:cubicBezTo>
                        <a:pt x="93" y="4"/>
                        <a:pt x="93" y="4"/>
                        <a:pt x="93" y="4"/>
                      </a:cubicBezTo>
                      <a:cubicBezTo>
                        <a:pt x="114" y="0"/>
                        <a:pt x="114" y="0"/>
                        <a:pt x="114" y="0"/>
                      </a:cubicBezTo>
                      <a:cubicBezTo>
                        <a:pt x="126" y="8"/>
                        <a:pt x="139" y="17"/>
                        <a:pt x="151" y="25"/>
                      </a:cubicBezTo>
                      <a:cubicBezTo>
                        <a:pt x="172" y="39"/>
                        <a:pt x="193" y="54"/>
                        <a:pt x="213" y="68"/>
                      </a:cubicBezTo>
                      <a:cubicBezTo>
                        <a:pt x="218" y="71"/>
                        <a:pt x="224" y="74"/>
                        <a:pt x="229" y="78"/>
                      </a:cubicBezTo>
                      <a:cubicBezTo>
                        <a:pt x="233" y="82"/>
                        <a:pt x="234" y="88"/>
                        <a:pt x="238" y="92"/>
                      </a:cubicBezTo>
                      <a:cubicBezTo>
                        <a:pt x="240" y="94"/>
                        <a:pt x="243" y="97"/>
                        <a:pt x="245" y="99"/>
                      </a:cubicBezTo>
                      <a:cubicBezTo>
                        <a:pt x="247" y="100"/>
                        <a:pt x="248" y="100"/>
                        <a:pt x="250" y="101"/>
                      </a:cubicBezTo>
                      <a:cubicBezTo>
                        <a:pt x="252" y="101"/>
                        <a:pt x="253" y="101"/>
                        <a:pt x="254" y="102"/>
                      </a:cubicBezTo>
                      <a:cubicBezTo>
                        <a:pt x="253" y="106"/>
                        <a:pt x="253" y="110"/>
                        <a:pt x="253" y="115"/>
                      </a:cubicBezTo>
                      <a:cubicBezTo>
                        <a:pt x="253" y="120"/>
                        <a:pt x="255" y="124"/>
                        <a:pt x="255" y="1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5" name="Freeform 357"/>
                <p:cNvSpPr/>
                <p:nvPr/>
              </p:nvSpPr>
              <p:spPr bwMode="auto">
                <a:xfrm>
                  <a:off x="2265359" y="3441699"/>
                  <a:ext cx="412749" cy="649287"/>
                </a:xfrm>
                <a:custGeom>
                  <a:avLst/>
                  <a:gdLst/>
                  <a:ahLst/>
                  <a:cxnLst>
                    <a:cxn ang="0">
                      <a:pos x="154" y="99"/>
                    </a:cxn>
                    <a:cxn ang="0">
                      <a:pos x="154" y="114"/>
                    </a:cxn>
                    <a:cxn ang="0">
                      <a:pos x="144" y="126"/>
                    </a:cxn>
                    <a:cxn ang="0">
                      <a:pos x="128" y="155"/>
                    </a:cxn>
                    <a:cxn ang="0">
                      <a:pos x="126" y="172"/>
                    </a:cxn>
                    <a:cxn ang="0">
                      <a:pos x="136" y="189"/>
                    </a:cxn>
                    <a:cxn ang="0">
                      <a:pos x="137" y="190"/>
                    </a:cxn>
                    <a:cxn ang="0">
                      <a:pos x="132" y="192"/>
                    </a:cxn>
                    <a:cxn ang="0">
                      <a:pos x="127" y="195"/>
                    </a:cxn>
                    <a:cxn ang="0">
                      <a:pos x="121" y="203"/>
                    </a:cxn>
                    <a:cxn ang="0">
                      <a:pos x="109" y="217"/>
                    </a:cxn>
                    <a:cxn ang="0">
                      <a:pos x="104" y="223"/>
                    </a:cxn>
                    <a:cxn ang="0">
                      <a:pos x="96" y="221"/>
                    </a:cxn>
                    <a:cxn ang="0">
                      <a:pos x="88" y="222"/>
                    </a:cxn>
                    <a:cxn ang="0">
                      <a:pos x="84" y="223"/>
                    </a:cxn>
                    <a:cxn ang="0">
                      <a:pos x="83" y="225"/>
                    </a:cxn>
                    <a:cxn ang="0">
                      <a:pos x="72" y="235"/>
                    </a:cxn>
                    <a:cxn ang="0">
                      <a:pos x="57" y="239"/>
                    </a:cxn>
                    <a:cxn ang="0">
                      <a:pos x="43" y="245"/>
                    </a:cxn>
                    <a:cxn ang="0">
                      <a:pos x="28" y="247"/>
                    </a:cxn>
                    <a:cxn ang="0">
                      <a:pos x="26" y="247"/>
                    </a:cxn>
                    <a:cxn ang="0">
                      <a:pos x="26" y="244"/>
                    </a:cxn>
                    <a:cxn ang="0">
                      <a:pos x="18" y="232"/>
                    </a:cxn>
                    <a:cxn ang="0">
                      <a:pos x="11" y="221"/>
                    </a:cxn>
                    <a:cxn ang="0">
                      <a:pos x="12" y="208"/>
                    </a:cxn>
                    <a:cxn ang="0">
                      <a:pos x="30" y="206"/>
                    </a:cxn>
                    <a:cxn ang="0">
                      <a:pos x="26" y="190"/>
                    </a:cxn>
                    <a:cxn ang="0">
                      <a:pos x="22" y="180"/>
                    </a:cxn>
                    <a:cxn ang="0">
                      <a:pos x="19" y="171"/>
                    </a:cxn>
                    <a:cxn ang="0">
                      <a:pos x="19" y="163"/>
                    </a:cxn>
                    <a:cxn ang="0">
                      <a:pos x="14" y="160"/>
                    </a:cxn>
                    <a:cxn ang="0">
                      <a:pos x="5" y="157"/>
                    </a:cxn>
                    <a:cxn ang="0">
                      <a:pos x="0" y="152"/>
                    </a:cxn>
                    <a:cxn ang="0">
                      <a:pos x="0" y="151"/>
                    </a:cxn>
                    <a:cxn ang="0">
                      <a:pos x="1" y="145"/>
                    </a:cxn>
                    <a:cxn ang="0">
                      <a:pos x="4" y="131"/>
                    </a:cxn>
                    <a:cxn ang="0">
                      <a:pos x="15" y="118"/>
                    </a:cxn>
                    <a:cxn ang="0">
                      <a:pos x="25" y="108"/>
                    </a:cxn>
                    <a:cxn ang="0">
                      <a:pos x="30" y="95"/>
                    </a:cxn>
                    <a:cxn ang="0">
                      <a:pos x="26" y="86"/>
                    </a:cxn>
                    <a:cxn ang="0">
                      <a:pos x="26" y="78"/>
                    </a:cxn>
                    <a:cxn ang="0">
                      <a:pos x="29" y="65"/>
                    </a:cxn>
                    <a:cxn ang="0">
                      <a:pos x="33" y="54"/>
                    </a:cxn>
                    <a:cxn ang="0">
                      <a:pos x="31" y="42"/>
                    </a:cxn>
                    <a:cxn ang="0">
                      <a:pos x="24" y="29"/>
                    </a:cxn>
                    <a:cxn ang="0">
                      <a:pos x="24" y="15"/>
                    </a:cxn>
                    <a:cxn ang="0">
                      <a:pos x="27" y="2"/>
                    </a:cxn>
                    <a:cxn ang="0">
                      <a:pos x="32" y="0"/>
                    </a:cxn>
                    <a:cxn ang="0">
                      <a:pos x="48" y="7"/>
                    </a:cxn>
                    <a:cxn ang="0">
                      <a:pos x="66" y="17"/>
                    </a:cxn>
                    <a:cxn ang="0">
                      <a:pos x="84" y="27"/>
                    </a:cxn>
                    <a:cxn ang="0">
                      <a:pos x="104" y="38"/>
                    </a:cxn>
                    <a:cxn ang="0">
                      <a:pos x="115" y="42"/>
                    </a:cxn>
                    <a:cxn ang="0">
                      <a:pos x="124" y="45"/>
                    </a:cxn>
                    <a:cxn ang="0">
                      <a:pos x="133" y="52"/>
                    </a:cxn>
                    <a:cxn ang="0">
                      <a:pos x="141" y="56"/>
                    </a:cxn>
                    <a:cxn ang="0">
                      <a:pos x="151" y="60"/>
                    </a:cxn>
                    <a:cxn ang="0">
                      <a:pos x="156" y="57"/>
                    </a:cxn>
                    <a:cxn ang="0">
                      <a:pos x="157" y="56"/>
                    </a:cxn>
                    <a:cxn ang="0">
                      <a:pos x="157" y="71"/>
                    </a:cxn>
                    <a:cxn ang="0">
                      <a:pos x="154" y="99"/>
                    </a:cxn>
                  </a:cxnLst>
                  <a:rect l="0" t="0" r="r" b="b"/>
                  <a:pathLst>
                    <a:path w="157" h="247">
                      <a:moveTo>
                        <a:pt x="154" y="99"/>
                      </a:moveTo>
                      <a:cubicBezTo>
                        <a:pt x="154" y="104"/>
                        <a:pt x="156" y="110"/>
                        <a:pt x="154" y="114"/>
                      </a:cubicBezTo>
                      <a:cubicBezTo>
                        <a:pt x="153" y="119"/>
                        <a:pt x="148" y="123"/>
                        <a:pt x="144" y="126"/>
                      </a:cubicBezTo>
                      <a:cubicBezTo>
                        <a:pt x="135" y="133"/>
                        <a:pt x="131" y="144"/>
                        <a:pt x="128" y="155"/>
                      </a:cubicBezTo>
                      <a:cubicBezTo>
                        <a:pt x="127" y="161"/>
                        <a:pt x="125" y="166"/>
                        <a:pt x="126" y="172"/>
                      </a:cubicBezTo>
                      <a:cubicBezTo>
                        <a:pt x="127" y="178"/>
                        <a:pt x="133" y="184"/>
                        <a:pt x="136" y="189"/>
                      </a:cubicBezTo>
                      <a:cubicBezTo>
                        <a:pt x="136" y="189"/>
                        <a:pt x="137" y="190"/>
                        <a:pt x="137" y="190"/>
                      </a:cubicBezTo>
                      <a:cubicBezTo>
                        <a:pt x="135" y="191"/>
                        <a:pt x="134" y="192"/>
                        <a:pt x="132" y="192"/>
                      </a:cubicBezTo>
                      <a:cubicBezTo>
                        <a:pt x="131" y="193"/>
                        <a:pt x="129" y="194"/>
                        <a:pt x="127" y="195"/>
                      </a:cubicBezTo>
                      <a:cubicBezTo>
                        <a:pt x="124" y="197"/>
                        <a:pt x="123" y="200"/>
                        <a:pt x="121" y="203"/>
                      </a:cubicBezTo>
                      <a:cubicBezTo>
                        <a:pt x="118" y="208"/>
                        <a:pt x="112" y="211"/>
                        <a:pt x="109" y="217"/>
                      </a:cubicBezTo>
                      <a:cubicBezTo>
                        <a:pt x="108" y="219"/>
                        <a:pt x="107" y="222"/>
                        <a:pt x="104" y="223"/>
                      </a:cubicBezTo>
                      <a:cubicBezTo>
                        <a:pt x="102" y="223"/>
                        <a:pt x="99" y="222"/>
                        <a:pt x="96" y="221"/>
                      </a:cubicBezTo>
                      <a:cubicBezTo>
                        <a:pt x="94" y="221"/>
                        <a:pt x="91" y="221"/>
                        <a:pt x="88" y="222"/>
                      </a:cubicBezTo>
                      <a:cubicBezTo>
                        <a:pt x="87" y="222"/>
                        <a:pt x="85" y="222"/>
                        <a:pt x="84" y="223"/>
                      </a:cubicBezTo>
                      <a:cubicBezTo>
                        <a:pt x="83" y="224"/>
                        <a:pt x="84" y="224"/>
                        <a:pt x="83" y="225"/>
                      </a:cubicBezTo>
                      <a:cubicBezTo>
                        <a:pt x="80" y="229"/>
                        <a:pt x="77" y="232"/>
                        <a:pt x="72" y="235"/>
                      </a:cubicBezTo>
                      <a:cubicBezTo>
                        <a:pt x="67" y="237"/>
                        <a:pt x="62" y="238"/>
                        <a:pt x="57" y="239"/>
                      </a:cubicBezTo>
                      <a:cubicBezTo>
                        <a:pt x="52" y="241"/>
                        <a:pt x="48" y="245"/>
                        <a:pt x="43" y="245"/>
                      </a:cubicBezTo>
                      <a:cubicBezTo>
                        <a:pt x="38" y="246"/>
                        <a:pt x="33" y="246"/>
                        <a:pt x="28" y="247"/>
                      </a:cubicBezTo>
                      <a:cubicBezTo>
                        <a:pt x="27" y="247"/>
                        <a:pt x="27" y="247"/>
                        <a:pt x="26" y="247"/>
                      </a:cubicBezTo>
                      <a:cubicBezTo>
                        <a:pt x="26" y="246"/>
                        <a:pt x="26" y="245"/>
                        <a:pt x="26" y="244"/>
                      </a:cubicBezTo>
                      <a:cubicBezTo>
                        <a:pt x="26" y="237"/>
                        <a:pt x="23" y="235"/>
                        <a:pt x="18" y="232"/>
                      </a:cubicBezTo>
                      <a:cubicBezTo>
                        <a:pt x="14" y="229"/>
                        <a:pt x="14" y="225"/>
                        <a:pt x="11" y="221"/>
                      </a:cubicBezTo>
                      <a:cubicBezTo>
                        <a:pt x="9" y="215"/>
                        <a:pt x="8" y="211"/>
                        <a:pt x="12" y="208"/>
                      </a:cubicBezTo>
                      <a:cubicBezTo>
                        <a:pt x="15" y="206"/>
                        <a:pt x="29" y="211"/>
                        <a:pt x="30" y="206"/>
                      </a:cubicBezTo>
                      <a:cubicBezTo>
                        <a:pt x="30" y="204"/>
                        <a:pt x="26" y="192"/>
                        <a:pt x="26" y="190"/>
                      </a:cubicBezTo>
                      <a:cubicBezTo>
                        <a:pt x="24" y="188"/>
                        <a:pt x="24" y="183"/>
                        <a:pt x="22" y="180"/>
                      </a:cubicBezTo>
                      <a:cubicBezTo>
                        <a:pt x="21" y="177"/>
                        <a:pt x="19" y="174"/>
                        <a:pt x="19" y="171"/>
                      </a:cubicBezTo>
                      <a:cubicBezTo>
                        <a:pt x="19" y="168"/>
                        <a:pt x="20" y="166"/>
                        <a:pt x="19" y="163"/>
                      </a:cubicBezTo>
                      <a:cubicBezTo>
                        <a:pt x="18" y="162"/>
                        <a:pt x="17" y="161"/>
                        <a:pt x="14" y="160"/>
                      </a:cubicBezTo>
                      <a:cubicBezTo>
                        <a:pt x="11" y="159"/>
                        <a:pt x="7" y="159"/>
                        <a:pt x="5" y="157"/>
                      </a:cubicBezTo>
                      <a:cubicBezTo>
                        <a:pt x="4" y="156"/>
                        <a:pt x="2" y="154"/>
                        <a:pt x="0" y="152"/>
                      </a:cubicBezTo>
                      <a:cubicBezTo>
                        <a:pt x="0" y="152"/>
                        <a:pt x="0" y="152"/>
                        <a:pt x="0" y="151"/>
                      </a:cubicBezTo>
                      <a:cubicBezTo>
                        <a:pt x="1" y="150"/>
                        <a:pt x="1" y="147"/>
                        <a:pt x="1" y="145"/>
                      </a:cubicBezTo>
                      <a:cubicBezTo>
                        <a:pt x="1" y="140"/>
                        <a:pt x="1" y="135"/>
                        <a:pt x="4" y="131"/>
                      </a:cubicBezTo>
                      <a:cubicBezTo>
                        <a:pt x="8" y="127"/>
                        <a:pt x="14" y="124"/>
                        <a:pt x="15" y="118"/>
                      </a:cubicBezTo>
                      <a:cubicBezTo>
                        <a:pt x="17" y="112"/>
                        <a:pt x="20" y="111"/>
                        <a:pt x="25" y="108"/>
                      </a:cubicBezTo>
                      <a:cubicBezTo>
                        <a:pt x="29" y="105"/>
                        <a:pt x="32" y="100"/>
                        <a:pt x="30" y="95"/>
                      </a:cubicBezTo>
                      <a:cubicBezTo>
                        <a:pt x="30" y="92"/>
                        <a:pt x="27" y="89"/>
                        <a:pt x="26" y="86"/>
                      </a:cubicBezTo>
                      <a:cubicBezTo>
                        <a:pt x="26" y="83"/>
                        <a:pt x="26" y="81"/>
                        <a:pt x="26" y="78"/>
                      </a:cubicBezTo>
                      <a:cubicBezTo>
                        <a:pt x="27" y="73"/>
                        <a:pt x="27" y="70"/>
                        <a:pt x="29" y="65"/>
                      </a:cubicBezTo>
                      <a:cubicBezTo>
                        <a:pt x="32" y="61"/>
                        <a:pt x="32" y="58"/>
                        <a:pt x="33" y="54"/>
                      </a:cubicBezTo>
                      <a:cubicBezTo>
                        <a:pt x="34" y="50"/>
                        <a:pt x="35" y="45"/>
                        <a:pt x="31" y="42"/>
                      </a:cubicBezTo>
                      <a:cubicBezTo>
                        <a:pt x="27" y="38"/>
                        <a:pt x="25" y="35"/>
                        <a:pt x="24" y="29"/>
                      </a:cubicBezTo>
                      <a:cubicBezTo>
                        <a:pt x="23" y="24"/>
                        <a:pt x="23" y="20"/>
                        <a:pt x="24" y="15"/>
                      </a:cubicBezTo>
                      <a:cubicBezTo>
                        <a:pt x="25" y="11"/>
                        <a:pt x="26" y="6"/>
                        <a:pt x="27" y="2"/>
                      </a:cubicBezTo>
                      <a:cubicBezTo>
                        <a:pt x="28" y="1"/>
                        <a:pt x="30" y="1"/>
                        <a:pt x="32" y="0"/>
                      </a:cubicBezTo>
                      <a:cubicBezTo>
                        <a:pt x="38" y="0"/>
                        <a:pt x="43" y="4"/>
                        <a:pt x="48" y="7"/>
                      </a:cubicBezTo>
                      <a:cubicBezTo>
                        <a:pt x="53" y="11"/>
                        <a:pt x="60" y="14"/>
                        <a:pt x="66" y="17"/>
                      </a:cubicBezTo>
                      <a:cubicBezTo>
                        <a:pt x="71" y="21"/>
                        <a:pt x="78" y="23"/>
                        <a:pt x="84" y="27"/>
                      </a:cubicBezTo>
                      <a:cubicBezTo>
                        <a:pt x="90" y="30"/>
                        <a:pt x="97" y="35"/>
                        <a:pt x="104" y="38"/>
                      </a:cubicBezTo>
                      <a:cubicBezTo>
                        <a:pt x="108" y="39"/>
                        <a:pt x="111" y="40"/>
                        <a:pt x="115" y="42"/>
                      </a:cubicBezTo>
                      <a:cubicBezTo>
                        <a:pt x="118" y="43"/>
                        <a:pt x="121" y="44"/>
                        <a:pt x="124" y="45"/>
                      </a:cubicBezTo>
                      <a:cubicBezTo>
                        <a:pt x="127" y="47"/>
                        <a:pt x="130" y="50"/>
                        <a:pt x="133" y="52"/>
                      </a:cubicBezTo>
                      <a:cubicBezTo>
                        <a:pt x="136" y="53"/>
                        <a:pt x="139" y="55"/>
                        <a:pt x="141" y="56"/>
                      </a:cubicBezTo>
                      <a:cubicBezTo>
                        <a:pt x="144" y="58"/>
                        <a:pt x="148" y="60"/>
                        <a:pt x="151" y="60"/>
                      </a:cubicBezTo>
                      <a:cubicBezTo>
                        <a:pt x="155" y="61"/>
                        <a:pt x="154" y="59"/>
                        <a:pt x="156" y="57"/>
                      </a:cubicBezTo>
                      <a:cubicBezTo>
                        <a:pt x="156" y="56"/>
                        <a:pt x="157" y="56"/>
                        <a:pt x="157" y="56"/>
                      </a:cubicBezTo>
                      <a:cubicBezTo>
                        <a:pt x="157" y="61"/>
                        <a:pt x="157" y="66"/>
                        <a:pt x="157" y="71"/>
                      </a:cubicBezTo>
                      <a:cubicBezTo>
                        <a:pt x="157" y="80"/>
                        <a:pt x="155" y="90"/>
                        <a:pt x="154" y="9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6" name="Freeform 358"/>
                <p:cNvSpPr/>
                <p:nvPr/>
              </p:nvSpPr>
              <p:spPr bwMode="auto">
                <a:xfrm>
                  <a:off x="1719259" y="3421062"/>
                  <a:ext cx="638174" cy="481012"/>
                </a:xfrm>
                <a:custGeom>
                  <a:avLst/>
                  <a:gdLst/>
                  <a:ahLst/>
                  <a:cxnLst>
                    <a:cxn ang="0">
                      <a:pos x="234" y="86"/>
                    </a:cxn>
                    <a:cxn ang="0">
                      <a:pos x="234" y="94"/>
                    </a:cxn>
                    <a:cxn ang="0">
                      <a:pos x="238" y="103"/>
                    </a:cxn>
                    <a:cxn ang="0">
                      <a:pos x="233" y="116"/>
                    </a:cxn>
                    <a:cxn ang="0">
                      <a:pos x="223" y="126"/>
                    </a:cxn>
                    <a:cxn ang="0">
                      <a:pos x="212" y="139"/>
                    </a:cxn>
                    <a:cxn ang="0">
                      <a:pos x="209" y="153"/>
                    </a:cxn>
                    <a:cxn ang="0">
                      <a:pos x="208" y="159"/>
                    </a:cxn>
                    <a:cxn ang="0">
                      <a:pos x="208" y="160"/>
                    </a:cxn>
                    <a:cxn ang="0">
                      <a:pos x="202" y="161"/>
                    </a:cxn>
                    <a:cxn ang="0">
                      <a:pos x="195" y="164"/>
                    </a:cxn>
                    <a:cxn ang="0">
                      <a:pos x="187" y="162"/>
                    </a:cxn>
                    <a:cxn ang="0">
                      <a:pos x="166" y="164"/>
                    </a:cxn>
                    <a:cxn ang="0">
                      <a:pos x="144" y="171"/>
                    </a:cxn>
                    <a:cxn ang="0">
                      <a:pos x="137" y="169"/>
                    </a:cxn>
                    <a:cxn ang="0">
                      <a:pos x="130" y="169"/>
                    </a:cxn>
                    <a:cxn ang="0">
                      <a:pos x="123" y="167"/>
                    </a:cxn>
                    <a:cxn ang="0">
                      <a:pos x="116" y="163"/>
                    </a:cxn>
                    <a:cxn ang="0">
                      <a:pos x="109" y="162"/>
                    </a:cxn>
                    <a:cxn ang="0">
                      <a:pos x="106" y="160"/>
                    </a:cxn>
                    <a:cxn ang="0">
                      <a:pos x="103" y="158"/>
                    </a:cxn>
                    <a:cxn ang="0">
                      <a:pos x="91" y="157"/>
                    </a:cxn>
                    <a:cxn ang="0">
                      <a:pos x="69" y="165"/>
                    </a:cxn>
                    <a:cxn ang="0">
                      <a:pos x="59" y="179"/>
                    </a:cxn>
                    <a:cxn ang="0">
                      <a:pos x="56" y="179"/>
                    </a:cxn>
                    <a:cxn ang="0">
                      <a:pos x="45" y="181"/>
                    </a:cxn>
                    <a:cxn ang="0">
                      <a:pos x="43" y="183"/>
                    </a:cxn>
                    <a:cxn ang="0">
                      <a:pos x="30" y="175"/>
                    </a:cxn>
                    <a:cxn ang="0">
                      <a:pos x="18" y="161"/>
                    </a:cxn>
                    <a:cxn ang="0">
                      <a:pos x="4" y="141"/>
                    </a:cxn>
                    <a:cxn ang="0">
                      <a:pos x="0" y="137"/>
                    </a:cxn>
                    <a:cxn ang="0">
                      <a:pos x="3" y="137"/>
                    </a:cxn>
                    <a:cxn ang="0">
                      <a:pos x="10" y="137"/>
                    </a:cxn>
                    <a:cxn ang="0">
                      <a:pos x="18" y="134"/>
                    </a:cxn>
                    <a:cxn ang="0">
                      <a:pos x="33" y="134"/>
                    </a:cxn>
                    <a:cxn ang="0">
                      <a:pos x="49" y="134"/>
                    </a:cxn>
                    <a:cxn ang="0">
                      <a:pos x="61" y="121"/>
                    </a:cxn>
                    <a:cxn ang="0">
                      <a:pos x="68" y="105"/>
                    </a:cxn>
                    <a:cxn ang="0">
                      <a:pos x="66" y="91"/>
                    </a:cxn>
                    <a:cxn ang="0">
                      <a:pos x="67" y="78"/>
                    </a:cxn>
                    <a:cxn ang="0">
                      <a:pos x="67" y="77"/>
                    </a:cxn>
                    <a:cxn ang="0">
                      <a:pos x="78" y="72"/>
                    </a:cxn>
                    <a:cxn ang="0">
                      <a:pos x="103" y="54"/>
                    </a:cxn>
                    <a:cxn ang="0">
                      <a:pos x="118" y="44"/>
                    </a:cxn>
                    <a:cxn ang="0">
                      <a:pos x="132" y="35"/>
                    </a:cxn>
                    <a:cxn ang="0">
                      <a:pos x="164" y="17"/>
                    </a:cxn>
                    <a:cxn ang="0">
                      <a:pos x="173" y="11"/>
                    </a:cxn>
                    <a:cxn ang="0">
                      <a:pos x="178" y="4"/>
                    </a:cxn>
                    <a:cxn ang="0">
                      <a:pos x="183" y="0"/>
                    </a:cxn>
                    <a:cxn ang="0">
                      <a:pos x="194" y="9"/>
                    </a:cxn>
                    <a:cxn ang="0">
                      <a:pos x="208" y="16"/>
                    </a:cxn>
                    <a:cxn ang="0">
                      <a:pos x="228" y="20"/>
                    </a:cxn>
                    <a:cxn ang="0">
                      <a:pos x="235" y="10"/>
                    </a:cxn>
                    <a:cxn ang="0">
                      <a:pos x="232" y="23"/>
                    </a:cxn>
                    <a:cxn ang="0">
                      <a:pos x="232" y="37"/>
                    </a:cxn>
                    <a:cxn ang="0">
                      <a:pos x="239" y="50"/>
                    </a:cxn>
                    <a:cxn ang="0">
                      <a:pos x="241" y="62"/>
                    </a:cxn>
                    <a:cxn ang="0">
                      <a:pos x="237" y="73"/>
                    </a:cxn>
                    <a:cxn ang="0">
                      <a:pos x="234" y="86"/>
                    </a:cxn>
                  </a:cxnLst>
                  <a:rect l="0" t="0" r="r" b="b"/>
                  <a:pathLst>
                    <a:path w="243" h="183">
                      <a:moveTo>
                        <a:pt x="234" y="86"/>
                      </a:moveTo>
                      <a:cubicBezTo>
                        <a:pt x="234" y="89"/>
                        <a:pt x="234" y="91"/>
                        <a:pt x="234" y="94"/>
                      </a:cubicBezTo>
                      <a:cubicBezTo>
                        <a:pt x="235" y="97"/>
                        <a:pt x="238" y="100"/>
                        <a:pt x="238" y="103"/>
                      </a:cubicBezTo>
                      <a:cubicBezTo>
                        <a:pt x="240" y="108"/>
                        <a:pt x="237" y="113"/>
                        <a:pt x="233" y="116"/>
                      </a:cubicBezTo>
                      <a:cubicBezTo>
                        <a:pt x="228" y="119"/>
                        <a:pt x="225" y="120"/>
                        <a:pt x="223" y="126"/>
                      </a:cubicBezTo>
                      <a:cubicBezTo>
                        <a:pt x="222" y="132"/>
                        <a:pt x="216" y="135"/>
                        <a:pt x="212" y="139"/>
                      </a:cubicBezTo>
                      <a:cubicBezTo>
                        <a:pt x="209" y="143"/>
                        <a:pt x="209" y="148"/>
                        <a:pt x="209" y="153"/>
                      </a:cubicBezTo>
                      <a:cubicBezTo>
                        <a:pt x="209" y="155"/>
                        <a:pt x="209" y="158"/>
                        <a:pt x="208" y="159"/>
                      </a:cubicBezTo>
                      <a:cubicBezTo>
                        <a:pt x="208" y="160"/>
                        <a:pt x="208" y="160"/>
                        <a:pt x="208" y="160"/>
                      </a:cubicBezTo>
                      <a:cubicBezTo>
                        <a:pt x="206" y="162"/>
                        <a:pt x="204" y="161"/>
                        <a:pt x="202" y="161"/>
                      </a:cubicBezTo>
                      <a:cubicBezTo>
                        <a:pt x="199" y="162"/>
                        <a:pt x="198" y="164"/>
                        <a:pt x="195" y="164"/>
                      </a:cubicBezTo>
                      <a:cubicBezTo>
                        <a:pt x="191" y="166"/>
                        <a:pt x="192" y="163"/>
                        <a:pt x="187" y="162"/>
                      </a:cubicBezTo>
                      <a:cubicBezTo>
                        <a:pt x="181" y="161"/>
                        <a:pt x="172" y="162"/>
                        <a:pt x="166" y="164"/>
                      </a:cubicBezTo>
                      <a:cubicBezTo>
                        <a:pt x="159" y="166"/>
                        <a:pt x="152" y="171"/>
                        <a:pt x="144" y="171"/>
                      </a:cubicBezTo>
                      <a:cubicBezTo>
                        <a:pt x="141" y="171"/>
                        <a:pt x="140" y="170"/>
                        <a:pt x="137" y="169"/>
                      </a:cubicBezTo>
                      <a:cubicBezTo>
                        <a:pt x="135" y="169"/>
                        <a:pt x="133" y="169"/>
                        <a:pt x="130" y="169"/>
                      </a:cubicBezTo>
                      <a:cubicBezTo>
                        <a:pt x="127" y="169"/>
                        <a:pt x="126" y="169"/>
                        <a:pt x="123" y="167"/>
                      </a:cubicBezTo>
                      <a:cubicBezTo>
                        <a:pt x="121" y="165"/>
                        <a:pt x="119" y="164"/>
                        <a:pt x="116" y="163"/>
                      </a:cubicBezTo>
                      <a:cubicBezTo>
                        <a:pt x="114" y="163"/>
                        <a:pt x="112" y="163"/>
                        <a:pt x="109" y="162"/>
                      </a:cubicBezTo>
                      <a:cubicBezTo>
                        <a:pt x="108" y="162"/>
                        <a:pt x="107" y="161"/>
                        <a:pt x="106" y="160"/>
                      </a:cubicBezTo>
                      <a:cubicBezTo>
                        <a:pt x="105" y="160"/>
                        <a:pt x="104" y="158"/>
                        <a:pt x="103" y="158"/>
                      </a:cubicBezTo>
                      <a:cubicBezTo>
                        <a:pt x="100" y="156"/>
                        <a:pt x="94" y="157"/>
                        <a:pt x="91" y="157"/>
                      </a:cubicBezTo>
                      <a:cubicBezTo>
                        <a:pt x="83" y="157"/>
                        <a:pt x="73" y="158"/>
                        <a:pt x="69" y="165"/>
                      </a:cubicBezTo>
                      <a:cubicBezTo>
                        <a:pt x="66" y="170"/>
                        <a:pt x="65" y="176"/>
                        <a:pt x="59" y="179"/>
                      </a:cubicBezTo>
                      <a:cubicBezTo>
                        <a:pt x="58" y="179"/>
                        <a:pt x="57" y="179"/>
                        <a:pt x="56" y="179"/>
                      </a:cubicBezTo>
                      <a:cubicBezTo>
                        <a:pt x="52" y="179"/>
                        <a:pt x="48" y="178"/>
                        <a:pt x="45" y="181"/>
                      </a:cubicBezTo>
                      <a:cubicBezTo>
                        <a:pt x="44" y="182"/>
                        <a:pt x="44" y="182"/>
                        <a:pt x="43" y="183"/>
                      </a:cubicBezTo>
                      <a:cubicBezTo>
                        <a:pt x="38" y="181"/>
                        <a:pt x="34" y="178"/>
                        <a:pt x="30" y="175"/>
                      </a:cubicBezTo>
                      <a:cubicBezTo>
                        <a:pt x="26" y="170"/>
                        <a:pt x="21" y="166"/>
                        <a:pt x="18" y="161"/>
                      </a:cubicBezTo>
                      <a:cubicBezTo>
                        <a:pt x="14" y="154"/>
                        <a:pt x="9" y="147"/>
                        <a:pt x="4" y="141"/>
                      </a:cubicBezTo>
                      <a:cubicBezTo>
                        <a:pt x="3" y="140"/>
                        <a:pt x="1" y="138"/>
                        <a:pt x="0" y="137"/>
                      </a:cubicBezTo>
                      <a:cubicBezTo>
                        <a:pt x="1" y="137"/>
                        <a:pt x="2" y="137"/>
                        <a:pt x="3" y="137"/>
                      </a:cubicBezTo>
                      <a:cubicBezTo>
                        <a:pt x="5" y="137"/>
                        <a:pt x="8" y="137"/>
                        <a:pt x="10" y="137"/>
                      </a:cubicBezTo>
                      <a:cubicBezTo>
                        <a:pt x="13" y="136"/>
                        <a:pt x="15" y="135"/>
                        <a:pt x="18" y="134"/>
                      </a:cubicBezTo>
                      <a:cubicBezTo>
                        <a:pt x="23" y="134"/>
                        <a:pt x="28" y="135"/>
                        <a:pt x="33" y="134"/>
                      </a:cubicBezTo>
                      <a:cubicBezTo>
                        <a:pt x="38" y="134"/>
                        <a:pt x="44" y="135"/>
                        <a:pt x="49" y="134"/>
                      </a:cubicBezTo>
                      <a:cubicBezTo>
                        <a:pt x="55" y="132"/>
                        <a:pt x="58" y="125"/>
                        <a:pt x="61" y="121"/>
                      </a:cubicBezTo>
                      <a:cubicBezTo>
                        <a:pt x="64" y="116"/>
                        <a:pt x="68" y="111"/>
                        <a:pt x="68" y="105"/>
                      </a:cubicBezTo>
                      <a:cubicBezTo>
                        <a:pt x="68" y="100"/>
                        <a:pt x="66" y="96"/>
                        <a:pt x="66" y="91"/>
                      </a:cubicBezTo>
                      <a:cubicBezTo>
                        <a:pt x="66" y="86"/>
                        <a:pt x="66" y="82"/>
                        <a:pt x="67" y="78"/>
                      </a:cubicBezTo>
                      <a:cubicBezTo>
                        <a:pt x="67" y="78"/>
                        <a:pt x="67" y="78"/>
                        <a:pt x="67" y="77"/>
                      </a:cubicBezTo>
                      <a:cubicBezTo>
                        <a:pt x="69" y="73"/>
                        <a:pt x="75" y="72"/>
                        <a:pt x="78" y="72"/>
                      </a:cubicBezTo>
                      <a:cubicBezTo>
                        <a:pt x="89" y="70"/>
                        <a:pt x="96" y="60"/>
                        <a:pt x="103" y="54"/>
                      </a:cubicBezTo>
                      <a:cubicBezTo>
                        <a:pt x="108" y="50"/>
                        <a:pt x="113" y="47"/>
                        <a:pt x="118" y="44"/>
                      </a:cubicBezTo>
                      <a:cubicBezTo>
                        <a:pt x="123" y="41"/>
                        <a:pt x="128" y="38"/>
                        <a:pt x="132" y="35"/>
                      </a:cubicBezTo>
                      <a:cubicBezTo>
                        <a:pt x="142" y="29"/>
                        <a:pt x="154" y="24"/>
                        <a:pt x="164" y="17"/>
                      </a:cubicBezTo>
                      <a:cubicBezTo>
                        <a:pt x="167" y="15"/>
                        <a:pt x="170" y="14"/>
                        <a:pt x="173" y="11"/>
                      </a:cubicBezTo>
                      <a:cubicBezTo>
                        <a:pt x="175" y="9"/>
                        <a:pt x="176" y="6"/>
                        <a:pt x="178" y="4"/>
                      </a:cubicBezTo>
                      <a:cubicBezTo>
                        <a:pt x="180" y="2"/>
                        <a:pt x="181" y="1"/>
                        <a:pt x="183" y="0"/>
                      </a:cubicBezTo>
                      <a:cubicBezTo>
                        <a:pt x="187" y="3"/>
                        <a:pt x="190" y="6"/>
                        <a:pt x="194" y="9"/>
                      </a:cubicBezTo>
                      <a:cubicBezTo>
                        <a:pt x="199" y="13"/>
                        <a:pt x="203" y="15"/>
                        <a:pt x="208" y="16"/>
                      </a:cubicBezTo>
                      <a:cubicBezTo>
                        <a:pt x="215" y="18"/>
                        <a:pt x="222" y="21"/>
                        <a:pt x="228" y="20"/>
                      </a:cubicBezTo>
                      <a:cubicBezTo>
                        <a:pt x="231" y="16"/>
                        <a:pt x="232" y="12"/>
                        <a:pt x="235" y="10"/>
                      </a:cubicBezTo>
                      <a:cubicBezTo>
                        <a:pt x="234" y="14"/>
                        <a:pt x="233" y="19"/>
                        <a:pt x="232" y="23"/>
                      </a:cubicBezTo>
                      <a:cubicBezTo>
                        <a:pt x="231" y="28"/>
                        <a:pt x="231" y="32"/>
                        <a:pt x="232" y="37"/>
                      </a:cubicBezTo>
                      <a:cubicBezTo>
                        <a:pt x="233" y="43"/>
                        <a:pt x="235" y="46"/>
                        <a:pt x="239" y="50"/>
                      </a:cubicBezTo>
                      <a:cubicBezTo>
                        <a:pt x="243" y="53"/>
                        <a:pt x="242" y="58"/>
                        <a:pt x="241" y="62"/>
                      </a:cubicBezTo>
                      <a:cubicBezTo>
                        <a:pt x="240" y="66"/>
                        <a:pt x="240" y="69"/>
                        <a:pt x="237" y="73"/>
                      </a:cubicBezTo>
                      <a:cubicBezTo>
                        <a:pt x="235" y="78"/>
                        <a:pt x="235" y="81"/>
                        <a:pt x="234"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7" name="Freeform 359"/>
                <p:cNvSpPr/>
                <p:nvPr/>
              </p:nvSpPr>
              <p:spPr bwMode="auto">
                <a:xfrm>
                  <a:off x="1354135" y="2538412"/>
                  <a:ext cx="131762" cy="268287"/>
                </a:xfrm>
                <a:custGeom>
                  <a:avLst/>
                  <a:gdLst/>
                  <a:ahLst/>
                  <a:cxnLst>
                    <a:cxn ang="0">
                      <a:pos x="47" y="21"/>
                    </a:cxn>
                    <a:cxn ang="0">
                      <a:pos x="40" y="27"/>
                    </a:cxn>
                    <a:cxn ang="0">
                      <a:pos x="40" y="37"/>
                    </a:cxn>
                    <a:cxn ang="0">
                      <a:pos x="35" y="56"/>
                    </a:cxn>
                    <a:cxn ang="0">
                      <a:pos x="33" y="66"/>
                    </a:cxn>
                    <a:cxn ang="0">
                      <a:pos x="36" y="76"/>
                    </a:cxn>
                    <a:cxn ang="0">
                      <a:pos x="36" y="86"/>
                    </a:cxn>
                    <a:cxn ang="0">
                      <a:pos x="31" y="92"/>
                    </a:cxn>
                    <a:cxn ang="0">
                      <a:pos x="31" y="98"/>
                    </a:cxn>
                    <a:cxn ang="0">
                      <a:pos x="30" y="101"/>
                    </a:cxn>
                    <a:cxn ang="0">
                      <a:pos x="27" y="101"/>
                    </a:cxn>
                    <a:cxn ang="0">
                      <a:pos x="11" y="98"/>
                    </a:cxn>
                    <a:cxn ang="0">
                      <a:pos x="10" y="65"/>
                    </a:cxn>
                    <a:cxn ang="0">
                      <a:pos x="11" y="35"/>
                    </a:cxn>
                    <a:cxn ang="0">
                      <a:pos x="9" y="4"/>
                    </a:cxn>
                    <a:cxn ang="0">
                      <a:pos x="12" y="1"/>
                    </a:cxn>
                    <a:cxn ang="0">
                      <a:pos x="22" y="3"/>
                    </a:cxn>
                    <a:cxn ang="0">
                      <a:pos x="33" y="5"/>
                    </a:cxn>
                    <a:cxn ang="0">
                      <a:pos x="41" y="4"/>
                    </a:cxn>
                    <a:cxn ang="0">
                      <a:pos x="47" y="10"/>
                    </a:cxn>
                    <a:cxn ang="0">
                      <a:pos x="47" y="21"/>
                    </a:cxn>
                  </a:cxnLst>
                  <a:rect l="0" t="0" r="r" b="b"/>
                  <a:pathLst>
                    <a:path w="50" h="102">
                      <a:moveTo>
                        <a:pt x="47" y="21"/>
                      </a:moveTo>
                      <a:cubicBezTo>
                        <a:pt x="44" y="23"/>
                        <a:pt x="41" y="23"/>
                        <a:pt x="40" y="27"/>
                      </a:cubicBezTo>
                      <a:cubicBezTo>
                        <a:pt x="39" y="30"/>
                        <a:pt x="41" y="34"/>
                        <a:pt x="40" y="37"/>
                      </a:cubicBezTo>
                      <a:cubicBezTo>
                        <a:pt x="40" y="44"/>
                        <a:pt x="36" y="50"/>
                        <a:pt x="35" y="56"/>
                      </a:cubicBezTo>
                      <a:cubicBezTo>
                        <a:pt x="34" y="59"/>
                        <a:pt x="33" y="63"/>
                        <a:pt x="33" y="66"/>
                      </a:cubicBezTo>
                      <a:cubicBezTo>
                        <a:pt x="32" y="69"/>
                        <a:pt x="36" y="71"/>
                        <a:pt x="36" y="76"/>
                      </a:cubicBezTo>
                      <a:cubicBezTo>
                        <a:pt x="35" y="79"/>
                        <a:pt x="36" y="84"/>
                        <a:pt x="36" y="86"/>
                      </a:cubicBezTo>
                      <a:cubicBezTo>
                        <a:pt x="35" y="89"/>
                        <a:pt x="32" y="90"/>
                        <a:pt x="31" y="92"/>
                      </a:cubicBezTo>
                      <a:cubicBezTo>
                        <a:pt x="30" y="94"/>
                        <a:pt x="31" y="96"/>
                        <a:pt x="31" y="98"/>
                      </a:cubicBezTo>
                      <a:cubicBezTo>
                        <a:pt x="31" y="99"/>
                        <a:pt x="30" y="100"/>
                        <a:pt x="30" y="101"/>
                      </a:cubicBezTo>
                      <a:cubicBezTo>
                        <a:pt x="29" y="101"/>
                        <a:pt x="28" y="101"/>
                        <a:pt x="27" y="101"/>
                      </a:cubicBezTo>
                      <a:cubicBezTo>
                        <a:pt x="21" y="102"/>
                        <a:pt x="14" y="101"/>
                        <a:pt x="11" y="98"/>
                      </a:cubicBezTo>
                      <a:cubicBezTo>
                        <a:pt x="0" y="89"/>
                        <a:pt x="8" y="76"/>
                        <a:pt x="10" y="65"/>
                      </a:cubicBezTo>
                      <a:cubicBezTo>
                        <a:pt x="12" y="55"/>
                        <a:pt x="11" y="45"/>
                        <a:pt x="11" y="35"/>
                      </a:cubicBezTo>
                      <a:cubicBezTo>
                        <a:pt x="11" y="24"/>
                        <a:pt x="11" y="14"/>
                        <a:pt x="9" y="4"/>
                      </a:cubicBezTo>
                      <a:cubicBezTo>
                        <a:pt x="10" y="3"/>
                        <a:pt x="11" y="2"/>
                        <a:pt x="12" y="1"/>
                      </a:cubicBezTo>
                      <a:cubicBezTo>
                        <a:pt x="17" y="0"/>
                        <a:pt x="19" y="1"/>
                        <a:pt x="22" y="3"/>
                      </a:cubicBezTo>
                      <a:cubicBezTo>
                        <a:pt x="26" y="5"/>
                        <a:pt x="29" y="6"/>
                        <a:pt x="33" y="5"/>
                      </a:cubicBezTo>
                      <a:cubicBezTo>
                        <a:pt x="36" y="5"/>
                        <a:pt x="38" y="3"/>
                        <a:pt x="41" y="4"/>
                      </a:cubicBezTo>
                      <a:cubicBezTo>
                        <a:pt x="43" y="4"/>
                        <a:pt x="47" y="8"/>
                        <a:pt x="47" y="10"/>
                      </a:cubicBezTo>
                      <a:cubicBezTo>
                        <a:pt x="50" y="14"/>
                        <a:pt x="50" y="18"/>
                        <a:pt x="47"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8" name="Freeform 360"/>
                <p:cNvSpPr/>
                <p:nvPr/>
              </p:nvSpPr>
              <p:spPr bwMode="auto">
                <a:xfrm>
                  <a:off x="1955797" y="2082799"/>
                  <a:ext cx="33337" cy="47625"/>
                </a:xfrm>
                <a:custGeom>
                  <a:avLst/>
                  <a:gdLst/>
                  <a:ahLst/>
                  <a:cxnLst>
                    <a:cxn ang="0">
                      <a:pos x="12" y="11"/>
                    </a:cxn>
                    <a:cxn ang="0">
                      <a:pos x="12" y="18"/>
                    </a:cxn>
                    <a:cxn ang="0">
                      <a:pos x="11" y="18"/>
                    </a:cxn>
                    <a:cxn ang="0">
                      <a:pos x="0" y="13"/>
                    </a:cxn>
                    <a:cxn ang="0">
                      <a:pos x="0" y="12"/>
                    </a:cxn>
                    <a:cxn ang="0">
                      <a:pos x="2" y="2"/>
                    </a:cxn>
                    <a:cxn ang="0">
                      <a:pos x="5" y="0"/>
                    </a:cxn>
                    <a:cxn ang="0">
                      <a:pos x="9" y="1"/>
                    </a:cxn>
                    <a:cxn ang="0">
                      <a:pos x="12" y="11"/>
                    </a:cxn>
                  </a:cxnLst>
                  <a:rect l="0" t="0" r="r" b="b"/>
                  <a:pathLst>
                    <a:path w="13" h="18">
                      <a:moveTo>
                        <a:pt x="12" y="11"/>
                      </a:moveTo>
                      <a:cubicBezTo>
                        <a:pt x="12" y="13"/>
                        <a:pt x="12" y="16"/>
                        <a:pt x="12" y="18"/>
                      </a:cubicBezTo>
                      <a:cubicBezTo>
                        <a:pt x="12" y="18"/>
                        <a:pt x="11" y="18"/>
                        <a:pt x="11" y="18"/>
                      </a:cubicBezTo>
                      <a:cubicBezTo>
                        <a:pt x="7" y="17"/>
                        <a:pt x="4" y="15"/>
                        <a:pt x="0" y="13"/>
                      </a:cubicBezTo>
                      <a:cubicBezTo>
                        <a:pt x="0" y="13"/>
                        <a:pt x="0" y="12"/>
                        <a:pt x="0" y="12"/>
                      </a:cubicBezTo>
                      <a:cubicBezTo>
                        <a:pt x="1" y="9"/>
                        <a:pt x="1" y="6"/>
                        <a:pt x="2" y="2"/>
                      </a:cubicBezTo>
                      <a:cubicBezTo>
                        <a:pt x="3" y="0"/>
                        <a:pt x="2" y="0"/>
                        <a:pt x="5" y="0"/>
                      </a:cubicBezTo>
                      <a:cubicBezTo>
                        <a:pt x="6" y="0"/>
                        <a:pt x="8" y="1"/>
                        <a:pt x="9" y="1"/>
                      </a:cubicBezTo>
                      <a:cubicBezTo>
                        <a:pt x="10" y="4"/>
                        <a:pt x="13" y="7"/>
                        <a:pt x="12"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9" name="Freeform 361"/>
                <p:cNvSpPr/>
                <p:nvPr/>
              </p:nvSpPr>
              <p:spPr bwMode="auto">
                <a:xfrm>
                  <a:off x="1963734" y="2222499"/>
                  <a:ext cx="173037" cy="123825"/>
                </a:xfrm>
                <a:custGeom>
                  <a:avLst/>
                  <a:gdLst/>
                  <a:ahLst/>
                  <a:cxnLst>
                    <a:cxn ang="0">
                      <a:pos x="56" y="31"/>
                    </a:cxn>
                    <a:cxn ang="0">
                      <a:pos x="38" y="37"/>
                    </a:cxn>
                    <a:cxn ang="0">
                      <a:pos x="28" y="32"/>
                    </a:cxn>
                    <a:cxn ang="0">
                      <a:pos x="26" y="37"/>
                    </a:cxn>
                    <a:cxn ang="0">
                      <a:pos x="21" y="42"/>
                    </a:cxn>
                    <a:cxn ang="0">
                      <a:pos x="13" y="47"/>
                    </a:cxn>
                    <a:cxn ang="0">
                      <a:pos x="13" y="43"/>
                    </a:cxn>
                    <a:cxn ang="0">
                      <a:pos x="14" y="35"/>
                    </a:cxn>
                    <a:cxn ang="0">
                      <a:pos x="4" y="34"/>
                    </a:cxn>
                    <a:cxn ang="0">
                      <a:pos x="6" y="31"/>
                    </a:cxn>
                    <a:cxn ang="0">
                      <a:pos x="11" y="22"/>
                    </a:cxn>
                    <a:cxn ang="0">
                      <a:pos x="15" y="20"/>
                    </a:cxn>
                    <a:cxn ang="0">
                      <a:pos x="16" y="11"/>
                    </a:cxn>
                    <a:cxn ang="0">
                      <a:pos x="24" y="5"/>
                    </a:cxn>
                    <a:cxn ang="0">
                      <a:pos x="38" y="4"/>
                    </a:cxn>
                    <a:cxn ang="0">
                      <a:pos x="46" y="1"/>
                    </a:cxn>
                    <a:cxn ang="0">
                      <a:pos x="52" y="5"/>
                    </a:cxn>
                    <a:cxn ang="0">
                      <a:pos x="56" y="12"/>
                    </a:cxn>
                    <a:cxn ang="0">
                      <a:pos x="56" y="12"/>
                    </a:cxn>
                    <a:cxn ang="0">
                      <a:pos x="58" y="17"/>
                    </a:cxn>
                    <a:cxn ang="0">
                      <a:pos x="62" y="22"/>
                    </a:cxn>
                    <a:cxn ang="0">
                      <a:pos x="63" y="22"/>
                    </a:cxn>
                    <a:cxn ang="0">
                      <a:pos x="56" y="31"/>
                    </a:cxn>
                  </a:cxnLst>
                  <a:rect l="0" t="0" r="r" b="b"/>
                  <a:pathLst>
                    <a:path w="66" h="47">
                      <a:moveTo>
                        <a:pt x="56" y="31"/>
                      </a:moveTo>
                      <a:cubicBezTo>
                        <a:pt x="51" y="33"/>
                        <a:pt x="46" y="41"/>
                        <a:pt x="38" y="37"/>
                      </a:cubicBezTo>
                      <a:cubicBezTo>
                        <a:pt x="35" y="35"/>
                        <a:pt x="32" y="30"/>
                        <a:pt x="28" y="32"/>
                      </a:cubicBezTo>
                      <a:cubicBezTo>
                        <a:pt x="26" y="34"/>
                        <a:pt x="26" y="35"/>
                        <a:pt x="26" y="37"/>
                      </a:cubicBezTo>
                      <a:cubicBezTo>
                        <a:pt x="24" y="39"/>
                        <a:pt x="23" y="41"/>
                        <a:pt x="21" y="42"/>
                      </a:cubicBezTo>
                      <a:cubicBezTo>
                        <a:pt x="18" y="44"/>
                        <a:pt x="16" y="46"/>
                        <a:pt x="13" y="47"/>
                      </a:cubicBezTo>
                      <a:cubicBezTo>
                        <a:pt x="13" y="46"/>
                        <a:pt x="13" y="45"/>
                        <a:pt x="13" y="43"/>
                      </a:cubicBezTo>
                      <a:cubicBezTo>
                        <a:pt x="14" y="42"/>
                        <a:pt x="15" y="37"/>
                        <a:pt x="14" y="35"/>
                      </a:cubicBezTo>
                      <a:cubicBezTo>
                        <a:pt x="13" y="33"/>
                        <a:pt x="7" y="35"/>
                        <a:pt x="4" y="34"/>
                      </a:cubicBezTo>
                      <a:cubicBezTo>
                        <a:pt x="0" y="32"/>
                        <a:pt x="5" y="32"/>
                        <a:pt x="6" y="31"/>
                      </a:cubicBezTo>
                      <a:cubicBezTo>
                        <a:pt x="9" y="29"/>
                        <a:pt x="8" y="24"/>
                        <a:pt x="11" y="22"/>
                      </a:cubicBezTo>
                      <a:cubicBezTo>
                        <a:pt x="13" y="20"/>
                        <a:pt x="13" y="21"/>
                        <a:pt x="15" y="20"/>
                      </a:cubicBezTo>
                      <a:cubicBezTo>
                        <a:pt x="17" y="17"/>
                        <a:pt x="14" y="13"/>
                        <a:pt x="16" y="11"/>
                      </a:cubicBezTo>
                      <a:cubicBezTo>
                        <a:pt x="17" y="9"/>
                        <a:pt x="23" y="7"/>
                        <a:pt x="24" y="5"/>
                      </a:cubicBezTo>
                      <a:cubicBezTo>
                        <a:pt x="29" y="6"/>
                        <a:pt x="34" y="5"/>
                        <a:pt x="38" y="4"/>
                      </a:cubicBezTo>
                      <a:cubicBezTo>
                        <a:pt x="41" y="4"/>
                        <a:pt x="44" y="2"/>
                        <a:pt x="46" y="1"/>
                      </a:cubicBezTo>
                      <a:cubicBezTo>
                        <a:pt x="50" y="0"/>
                        <a:pt x="51" y="2"/>
                        <a:pt x="52" y="5"/>
                      </a:cubicBezTo>
                      <a:cubicBezTo>
                        <a:pt x="53" y="8"/>
                        <a:pt x="54" y="10"/>
                        <a:pt x="56" y="12"/>
                      </a:cubicBezTo>
                      <a:cubicBezTo>
                        <a:pt x="56" y="12"/>
                        <a:pt x="56" y="12"/>
                        <a:pt x="56" y="12"/>
                      </a:cubicBezTo>
                      <a:cubicBezTo>
                        <a:pt x="57" y="14"/>
                        <a:pt x="57" y="16"/>
                        <a:pt x="58" y="17"/>
                      </a:cubicBezTo>
                      <a:cubicBezTo>
                        <a:pt x="59" y="19"/>
                        <a:pt x="61" y="20"/>
                        <a:pt x="62" y="22"/>
                      </a:cubicBezTo>
                      <a:cubicBezTo>
                        <a:pt x="63" y="22"/>
                        <a:pt x="63" y="22"/>
                        <a:pt x="63" y="22"/>
                      </a:cubicBezTo>
                      <a:cubicBezTo>
                        <a:pt x="66" y="28"/>
                        <a:pt x="60" y="29"/>
                        <a:pt x="56"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0" name="Freeform 362"/>
                <p:cNvSpPr/>
                <p:nvPr/>
              </p:nvSpPr>
              <p:spPr bwMode="auto">
                <a:xfrm>
                  <a:off x="2765420" y="2181224"/>
                  <a:ext cx="153987" cy="138112"/>
                </a:xfrm>
                <a:custGeom>
                  <a:avLst/>
                  <a:gdLst/>
                  <a:ahLst/>
                  <a:cxnLst>
                    <a:cxn ang="0">
                      <a:pos x="59" y="41"/>
                    </a:cxn>
                    <a:cxn ang="0">
                      <a:pos x="52" y="46"/>
                    </a:cxn>
                    <a:cxn ang="0">
                      <a:pos x="49" y="48"/>
                    </a:cxn>
                    <a:cxn ang="0">
                      <a:pos x="45" y="50"/>
                    </a:cxn>
                    <a:cxn ang="0">
                      <a:pos x="42" y="53"/>
                    </a:cxn>
                    <a:cxn ang="0">
                      <a:pos x="32" y="45"/>
                    </a:cxn>
                    <a:cxn ang="0">
                      <a:pos x="25" y="33"/>
                    </a:cxn>
                    <a:cxn ang="0">
                      <a:pos x="21" y="26"/>
                    </a:cxn>
                    <a:cxn ang="0">
                      <a:pos x="14" y="20"/>
                    </a:cxn>
                    <a:cxn ang="0">
                      <a:pos x="6" y="14"/>
                    </a:cxn>
                    <a:cxn ang="0">
                      <a:pos x="0" y="13"/>
                    </a:cxn>
                    <a:cxn ang="0">
                      <a:pos x="5" y="9"/>
                    </a:cxn>
                    <a:cxn ang="0">
                      <a:pos x="14" y="1"/>
                    </a:cxn>
                    <a:cxn ang="0">
                      <a:pos x="25" y="5"/>
                    </a:cxn>
                    <a:cxn ang="0">
                      <a:pos x="38" y="8"/>
                    </a:cxn>
                    <a:cxn ang="0">
                      <a:pos x="48" y="25"/>
                    </a:cxn>
                    <a:cxn ang="0">
                      <a:pos x="52" y="33"/>
                    </a:cxn>
                    <a:cxn ang="0">
                      <a:pos x="55" y="38"/>
                    </a:cxn>
                    <a:cxn ang="0">
                      <a:pos x="59" y="41"/>
                    </a:cxn>
                  </a:cxnLst>
                  <a:rect l="0" t="0" r="r" b="b"/>
                  <a:pathLst>
                    <a:path w="59" h="53">
                      <a:moveTo>
                        <a:pt x="59" y="41"/>
                      </a:moveTo>
                      <a:cubicBezTo>
                        <a:pt x="57" y="43"/>
                        <a:pt x="54" y="44"/>
                        <a:pt x="52" y="46"/>
                      </a:cubicBezTo>
                      <a:cubicBezTo>
                        <a:pt x="50" y="48"/>
                        <a:pt x="51" y="48"/>
                        <a:pt x="49" y="48"/>
                      </a:cubicBezTo>
                      <a:cubicBezTo>
                        <a:pt x="48" y="49"/>
                        <a:pt x="46" y="49"/>
                        <a:pt x="45" y="50"/>
                      </a:cubicBezTo>
                      <a:cubicBezTo>
                        <a:pt x="44" y="50"/>
                        <a:pt x="43" y="52"/>
                        <a:pt x="42" y="53"/>
                      </a:cubicBezTo>
                      <a:cubicBezTo>
                        <a:pt x="38" y="51"/>
                        <a:pt x="35" y="48"/>
                        <a:pt x="32" y="45"/>
                      </a:cubicBezTo>
                      <a:cubicBezTo>
                        <a:pt x="30" y="41"/>
                        <a:pt x="28" y="36"/>
                        <a:pt x="25" y="33"/>
                      </a:cubicBezTo>
                      <a:cubicBezTo>
                        <a:pt x="23" y="31"/>
                        <a:pt x="22" y="28"/>
                        <a:pt x="21" y="26"/>
                      </a:cubicBezTo>
                      <a:cubicBezTo>
                        <a:pt x="19" y="24"/>
                        <a:pt x="16" y="21"/>
                        <a:pt x="14" y="20"/>
                      </a:cubicBezTo>
                      <a:cubicBezTo>
                        <a:pt x="11" y="18"/>
                        <a:pt x="9" y="16"/>
                        <a:pt x="6" y="14"/>
                      </a:cubicBezTo>
                      <a:cubicBezTo>
                        <a:pt x="4" y="13"/>
                        <a:pt x="3" y="13"/>
                        <a:pt x="0" y="13"/>
                      </a:cubicBezTo>
                      <a:cubicBezTo>
                        <a:pt x="2" y="12"/>
                        <a:pt x="4" y="11"/>
                        <a:pt x="5" y="9"/>
                      </a:cubicBezTo>
                      <a:cubicBezTo>
                        <a:pt x="8" y="7"/>
                        <a:pt x="10" y="2"/>
                        <a:pt x="14" y="1"/>
                      </a:cubicBezTo>
                      <a:cubicBezTo>
                        <a:pt x="17" y="0"/>
                        <a:pt x="21" y="4"/>
                        <a:pt x="25" y="5"/>
                      </a:cubicBezTo>
                      <a:cubicBezTo>
                        <a:pt x="30" y="5"/>
                        <a:pt x="34" y="5"/>
                        <a:pt x="38" y="8"/>
                      </a:cubicBezTo>
                      <a:cubicBezTo>
                        <a:pt x="43" y="12"/>
                        <a:pt x="45" y="19"/>
                        <a:pt x="48" y="25"/>
                      </a:cubicBezTo>
                      <a:cubicBezTo>
                        <a:pt x="49" y="28"/>
                        <a:pt x="51" y="30"/>
                        <a:pt x="52" y="33"/>
                      </a:cubicBezTo>
                      <a:cubicBezTo>
                        <a:pt x="53" y="35"/>
                        <a:pt x="54" y="36"/>
                        <a:pt x="55" y="38"/>
                      </a:cubicBezTo>
                      <a:cubicBezTo>
                        <a:pt x="57" y="39"/>
                        <a:pt x="59" y="39"/>
                        <a:pt x="59" y="4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1" name="Freeform 363"/>
                <p:cNvSpPr/>
                <p:nvPr/>
              </p:nvSpPr>
              <p:spPr bwMode="auto">
                <a:xfrm>
                  <a:off x="2357433" y="2173287"/>
                  <a:ext cx="284162" cy="165100"/>
                </a:xfrm>
                <a:custGeom>
                  <a:avLst/>
                  <a:gdLst/>
                  <a:ahLst/>
                  <a:cxnLst>
                    <a:cxn ang="0">
                      <a:pos x="108" y="12"/>
                    </a:cxn>
                    <a:cxn ang="0">
                      <a:pos x="103" y="15"/>
                    </a:cxn>
                    <a:cxn ang="0">
                      <a:pos x="97" y="23"/>
                    </a:cxn>
                    <a:cxn ang="0">
                      <a:pos x="92" y="29"/>
                    </a:cxn>
                    <a:cxn ang="0">
                      <a:pos x="81" y="44"/>
                    </a:cxn>
                    <a:cxn ang="0">
                      <a:pos x="71" y="54"/>
                    </a:cxn>
                    <a:cxn ang="0">
                      <a:pos x="68" y="54"/>
                    </a:cxn>
                    <a:cxn ang="0">
                      <a:pos x="55" y="55"/>
                    </a:cxn>
                    <a:cxn ang="0">
                      <a:pos x="47" y="59"/>
                    </a:cxn>
                    <a:cxn ang="0">
                      <a:pos x="39" y="63"/>
                    </a:cxn>
                    <a:cxn ang="0">
                      <a:pos x="24" y="60"/>
                    </a:cxn>
                    <a:cxn ang="0">
                      <a:pos x="7" y="47"/>
                    </a:cxn>
                    <a:cxn ang="0">
                      <a:pos x="4" y="45"/>
                    </a:cxn>
                    <a:cxn ang="0">
                      <a:pos x="0" y="40"/>
                    </a:cxn>
                    <a:cxn ang="0">
                      <a:pos x="0" y="39"/>
                    </a:cxn>
                    <a:cxn ang="0">
                      <a:pos x="4" y="32"/>
                    </a:cxn>
                    <a:cxn ang="0">
                      <a:pos x="9" y="26"/>
                    </a:cxn>
                    <a:cxn ang="0">
                      <a:pos x="12" y="23"/>
                    </a:cxn>
                    <a:cxn ang="0">
                      <a:pos x="14" y="19"/>
                    </a:cxn>
                    <a:cxn ang="0">
                      <a:pos x="20" y="16"/>
                    </a:cxn>
                    <a:cxn ang="0">
                      <a:pos x="24" y="12"/>
                    </a:cxn>
                    <a:cxn ang="0">
                      <a:pos x="26" y="9"/>
                    </a:cxn>
                    <a:cxn ang="0">
                      <a:pos x="33" y="10"/>
                    </a:cxn>
                    <a:cxn ang="0">
                      <a:pos x="62" y="8"/>
                    </a:cxn>
                    <a:cxn ang="0">
                      <a:pos x="68" y="5"/>
                    </a:cxn>
                    <a:cxn ang="0">
                      <a:pos x="74" y="1"/>
                    </a:cxn>
                    <a:cxn ang="0">
                      <a:pos x="88" y="2"/>
                    </a:cxn>
                    <a:cxn ang="0">
                      <a:pos x="96" y="3"/>
                    </a:cxn>
                    <a:cxn ang="0">
                      <a:pos x="108" y="12"/>
                    </a:cxn>
                  </a:cxnLst>
                  <a:rect l="0" t="0" r="r" b="b"/>
                  <a:pathLst>
                    <a:path w="108" h="63">
                      <a:moveTo>
                        <a:pt x="108" y="12"/>
                      </a:moveTo>
                      <a:cubicBezTo>
                        <a:pt x="106" y="13"/>
                        <a:pt x="105" y="14"/>
                        <a:pt x="103" y="15"/>
                      </a:cubicBezTo>
                      <a:cubicBezTo>
                        <a:pt x="101" y="17"/>
                        <a:pt x="100" y="20"/>
                        <a:pt x="97" y="23"/>
                      </a:cubicBezTo>
                      <a:cubicBezTo>
                        <a:pt x="95" y="25"/>
                        <a:pt x="94" y="27"/>
                        <a:pt x="92" y="29"/>
                      </a:cubicBezTo>
                      <a:cubicBezTo>
                        <a:pt x="88" y="33"/>
                        <a:pt x="84" y="39"/>
                        <a:pt x="81" y="44"/>
                      </a:cubicBezTo>
                      <a:cubicBezTo>
                        <a:pt x="78" y="49"/>
                        <a:pt x="79" y="55"/>
                        <a:pt x="71" y="54"/>
                      </a:cubicBezTo>
                      <a:cubicBezTo>
                        <a:pt x="70" y="54"/>
                        <a:pt x="69" y="54"/>
                        <a:pt x="68" y="54"/>
                      </a:cubicBezTo>
                      <a:cubicBezTo>
                        <a:pt x="64" y="54"/>
                        <a:pt x="60" y="53"/>
                        <a:pt x="55" y="55"/>
                      </a:cubicBezTo>
                      <a:cubicBezTo>
                        <a:pt x="52" y="56"/>
                        <a:pt x="49" y="58"/>
                        <a:pt x="47" y="59"/>
                      </a:cubicBezTo>
                      <a:cubicBezTo>
                        <a:pt x="44" y="61"/>
                        <a:pt x="42" y="62"/>
                        <a:pt x="39" y="63"/>
                      </a:cubicBezTo>
                      <a:cubicBezTo>
                        <a:pt x="34" y="63"/>
                        <a:pt x="28" y="62"/>
                        <a:pt x="24" y="60"/>
                      </a:cubicBezTo>
                      <a:cubicBezTo>
                        <a:pt x="17" y="58"/>
                        <a:pt x="11" y="52"/>
                        <a:pt x="7" y="47"/>
                      </a:cubicBezTo>
                      <a:cubicBezTo>
                        <a:pt x="6" y="46"/>
                        <a:pt x="5" y="45"/>
                        <a:pt x="4" y="45"/>
                      </a:cubicBezTo>
                      <a:cubicBezTo>
                        <a:pt x="3" y="43"/>
                        <a:pt x="1" y="42"/>
                        <a:pt x="0" y="40"/>
                      </a:cubicBezTo>
                      <a:cubicBezTo>
                        <a:pt x="0" y="40"/>
                        <a:pt x="0" y="39"/>
                        <a:pt x="0" y="39"/>
                      </a:cubicBezTo>
                      <a:cubicBezTo>
                        <a:pt x="1" y="37"/>
                        <a:pt x="3" y="34"/>
                        <a:pt x="4" y="32"/>
                      </a:cubicBezTo>
                      <a:cubicBezTo>
                        <a:pt x="6" y="30"/>
                        <a:pt x="8" y="28"/>
                        <a:pt x="9" y="26"/>
                      </a:cubicBezTo>
                      <a:cubicBezTo>
                        <a:pt x="10" y="25"/>
                        <a:pt x="11" y="24"/>
                        <a:pt x="12" y="23"/>
                      </a:cubicBezTo>
                      <a:cubicBezTo>
                        <a:pt x="13" y="22"/>
                        <a:pt x="13" y="20"/>
                        <a:pt x="14" y="19"/>
                      </a:cubicBezTo>
                      <a:cubicBezTo>
                        <a:pt x="15" y="18"/>
                        <a:pt x="18" y="17"/>
                        <a:pt x="20" y="16"/>
                      </a:cubicBezTo>
                      <a:cubicBezTo>
                        <a:pt x="21" y="15"/>
                        <a:pt x="23" y="14"/>
                        <a:pt x="24" y="12"/>
                      </a:cubicBezTo>
                      <a:cubicBezTo>
                        <a:pt x="25" y="11"/>
                        <a:pt x="26" y="10"/>
                        <a:pt x="26" y="9"/>
                      </a:cubicBezTo>
                      <a:cubicBezTo>
                        <a:pt x="29" y="10"/>
                        <a:pt x="31" y="10"/>
                        <a:pt x="33" y="10"/>
                      </a:cubicBezTo>
                      <a:cubicBezTo>
                        <a:pt x="42" y="12"/>
                        <a:pt x="54" y="12"/>
                        <a:pt x="62" y="8"/>
                      </a:cubicBezTo>
                      <a:cubicBezTo>
                        <a:pt x="64" y="7"/>
                        <a:pt x="66" y="6"/>
                        <a:pt x="68" y="5"/>
                      </a:cubicBezTo>
                      <a:cubicBezTo>
                        <a:pt x="70" y="4"/>
                        <a:pt x="71" y="2"/>
                        <a:pt x="74" y="1"/>
                      </a:cubicBezTo>
                      <a:cubicBezTo>
                        <a:pt x="78" y="0"/>
                        <a:pt x="84" y="1"/>
                        <a:pt x="88" y="2"/>
                      </a:cubicBezTo>
                      <a:cubicBezTo>
                        <a:pt x="91" y="3"/>
                        <a:pt x="93" y="3"/>
                        <a:pt x="96" y="3"/>
                      </a:cubicBezTo>
                      <a:cubicBezTo>
                        <a:pt x="95" y="7"/>
                        <a:pt x="102" y="10"/>
                        <a:pt x="108"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2" name="Freeform 364"/>
                <p:cNvSpPr/>
                <p:nvPr/>
              </p:nvSpPr>
              <p:spPr bwMode="auto">
                <a:xfrm>
                  <a:off x="2478083" y="2311399"/>
                  <a:ext cx="149225" cy="231775"/>
                </a:xfrm>
                <a:custGeom>
                  <a:avLst/>
                  <a:gdLst/>
                  <a:ahLst/>
                  <a:cxnLst>
                    <a:cxn ang="0">
                      <a:pos x="57" y="70"/>
                    </a:cxn>
                    <a:cxn ang="0">
                      <a:pos x="51" y="81"/>
                    </a:cxn>
                    <a:cxn ang="0">
                      <a:pos x="47" y="81"/>
                    </a:cxn>
                    <a:cxn ang="0">
                      <a:pos x="35" y="83"/>
                    </a:cxn>
                    <a:cxn ang="0">
                      <a:pos x="29" y="86"/>
                    </a:cxn>
                    <a:cxn ang="0">
                      <a:pos x="24" y="88"/>
                    </a:cxn>
                    <a:cxn ang="0">
                      <a:pos x="22" y="88"/>
                    </a:cxn>
                    <a:cxn ang="0">
                      <a:pos x="16" y="78"/>
                    </a:cxn>
                    <a:cxn ang="0">
                      <a:pos x="14" y="75"/>
                    </a:cxn>
                    <a:cxn ang="0">
                      <a:pos x="13" y="62"/>
                    </a:cxn>
                    <a:cxn ang="0">
                      <a:pos x="9" y="57"/>
                    </a:cxn>
                    <a:cxn ang="0">
                      <a:pos x="8" y="54"/>
                    </a:cxn>
                    <a:cxn ang="0">
                      <a:pos x="8" y="53"/>
                    </a:cxn>
                    <a:cxn ang="0">
                      <a:pos x="4" y="43"/>
                    </a:cxn>
                    <a:cxn ang="0">
                      <a:pos x="3" y="35"/>
                    </a:cxn>
                    <a:cxn ang="0">
                      <a:pos x="2" y="28"/>
                    </a:cxn>
                    <a:cxn ang="0">
                      <a:pos x="1" y="27"/>
                    </a:cxn>
                    <a:cxn ang="0">
                      <a:pos x="1" y="13"/>
                    </a:cxn>
                    <a:cxn ang="0">
                      <a:pos x="1" y="6"/>
                    </a:cxn>
                    <a:cxn ang="0">
                      <a:pos x="9" y="2"/>
                    </a:cxn>
                    <a:cxn ang="0">
                      <a:pos x="22" y="1"/>
                    </a:cxn>
                    <a:cxn ang="0">
                      <a:pos x="25" y="12"/>
                    </a:cxn>
                    <a:cxn ang="0">
                      <a:pos x="31" y="19"/>
                    </a:cxn>
                    <a:cxn ang="0">
                      <a:pos x="35" y="25"/>
                    </a:cxn>
                    <a:cxn ang="0">
                      <a:pos x="38" y="32"/>
                    </a:cxn>
                    <a:cxn ang="0">
                      <a:pos x="43" y="34"/>
                    </a:cxn>
                    <a:cxn ang="0">
                      <a:pos x="53" y="37"/>
                    </a:cxn>
                    <a:cxn ang="0">
                      <a:pos x="53" y="43"/>
                    </a:cxn>
                    <a:cxn ang="0">
                      <a:pos x="53" y="52"/>
                    </a:cxn>
                    <a:cxn ang="0">
                      <a:pos x="55" y="55"/>
                    </a:cxn>
                    <a:cxn ang="0">
                      <a:pos x="57" y="70"/>
                    </a:cxn>
                  </a:cxnLst>
                  <a:rect l="0" t="0" r="r" b="b"/>
                  <a:pathLst>
                    <a:path w="57" h="88">
                      <a:moveTo>
                        <a:pt x="57" y="70"/>
                      </a:moveTo>
                      <a:cubicBezTo>
                        <a:pt x="56" y="74"/>
                        <a:pt x="51" y="77"/>
                        <a:pt x="51" y="81"/>
                      </a:cubicBezTo>
                      <a:cubicBezTo>
                        <a:pt x="50" y="81"/>
                        <a:pt x="48" y="81"/>
                        <a:pt x="47" y="81"/>
                      </a:cubicBezTo>
                      <a:cubicBezTo>
                        <a:pt x="43" y="81"/>
                        <a:pt x="38" y="81"/>
                        <a:pt x="35" y="83"/>
                      </a:cubicBezTo>
                      <a:cubicBezTo>
                        <a:pt x="33" y="84"/>
                        <a:pt x="31" y="84"/>
                        <a:pt x="29" y="86"/>
                      </a:cubicBezTo>
                      <a:cubicBezTo>
                        <a:pt x="27" y="87"/>
                        <a:pt x="26" y="88"/>
                        <a:pt x="24" y="88"/>
                      </a:cubicBezTo>
                      <a:cubicBezTo>
                        <a:pt x="23" y="88"/>
                        <a:pt x="22" y="88"/>
                        <a:pt x="22" y="88"/>
                      </a:cubicBezTo>
                      <a:cubicBezTo>
                        <a:pt x="21" y="85"/>
                        <a:pt x="19" y="81"/>
                        <a:pt x="16" y="78"/>
                      </a:cubicBezTo>
                      <a:cubicBezTo>
                        <a:pt x="15" y="77"/>
                        <a:pt x="14" y="76"/>
                        <a:pt x="14" y="75"/>
                      </a:cubicBezTo>
                      <a:cubicBezTo>
                        <a:pt x="12" y="71"/>
                        <a:pt x="14" y="66"/>
                        <a:pt x="13" y="62"/>
                      </a:cubicBezTo>
                      <a:cubicBezTo>
                        <a:pt x="12" y="60"/>
                        <a:pt x="10" y="59"/>
                        <a:pt x="9" y="57"/>
                      </a:cubicBezTo>
                      <a:cubicBezTo>
                        <a:pt x="9" y="56"/>
                        <a:pt x="9" y="55"/>
                        <a:pt x="8" y="54"/>
                      </a:cubicBezTo>
                      <a:cubicBezTo>
                        <a:pt x="8" y="54"/>
                        <a:pt x="8" y="53"/>
                        <a:pt x="8" y="53"/>
                      </a:cubicBezTo>
                      <a:cubicBezTo>
                        <a:pt x="7" y="49"/>
                        <a:pt x="5" y="47"/>
                        <a:pt x="4" y="43"/>
                      </a:cubicBezTo>
                      <a:cubicBezTo>
                        <a:pt x="4" y="40"/>
                        <a:pt x="4" y="38"/>
                        <a:pt x="3" y="35"/>
                      </a:cubicBezTo>
                      <a:cubicBezTo>
                        <a:pt x="3" y="33"/>
                        <a:pt x="2" y="30"/>
                        <a:pt x="2" y="28"/>
                      </a:cubicBezTo>
                      <a:cubicBezTo>
                        <a:pt x="1" y="28"/>
                        <a:pt x="1" y="27"/>
                        <a:pt x="1" y="27"/>
                      </a:cubicBezTo>
                      <a:cubicBezTo>
                        <a:pt x="0" y="22"/>
                        <a:pt x="1" y="18"/>
                        <a:pt x="1" y="13"/>
                      </a:cubicBezTo>
                      <a:cubicBezTo>
                        <a:pt x="1" y="11"/>
                        <a:pt x="0" y="8"/>
                        <a:pt x="1" y="6"/>
                      </a:cubicBezTo>
                      <a:cubicBezTo>
                        <a:pt x="3" y="5"/>
                        <a:pt x="6" y="3"/>
                        <a:pt x="9" y="2"/>
                      </a:cubicBezTo>
                      <a:cubicBezTo>
                        <a:pt x="14" y="0"/>
                        <a:pt x="18" y="1"/>
                        <a:pt x="22" y="1"/>
                      </a:cubicBezTo>
                      <a:cubicBezTo>
                        <a:pt x="22" y="5"/>
                        <a:pt x="23" y="9"/>
                        <a:pt x="25" y="12"/>
                      </a:cubicBezTo>
                      <a:cubicBezTo>
                        <a:pt x="27" y="15"/>
                        <a:pt x="29" y="17"/>
                        <a:pt x="31" y="19"/>
                      </a:cubicBezTo>
                      <a:cubicBezTo>
                        <a:pt x="33" y="21"/>
                        <a:pt x="34" y="23"/>
                        <a:pt x="35" y="25"/>
                      </a:cubicBezTo>
                      <a:cubicBezTo>
                        <a:pt x="36" y="27"/>
                        <a:pt x="37" y="29"/>
                        <a:pt x="38" y="32"/>
                      </a:cubicBezTo>
                      <a:cubicBezTo>
                        <a:pt x="40" y="34"/>
                        <a:pt x="43" y="29"/>
                        <a:pt x="43" y="34"/>
                      </a:cubicBezTo>
                      <a:cubicBezTo>
                        <a:pt x="43" y="39"/>
                        <a:pt x="52" y="35"/>
                        <a:pt x="53" y="37"/>
                      </a:cubicBezTo>
                      <a:cubicBezTo>
                        <a:pt x="53" y="38"/>
                        <a:pt x="53" y="42"/>
                        <a:pt x="53" y="43"/>
                      </a:cubicBezTo>
                      <a:cubicBezTo>
                        <a:pt x="54" y="45"/>
                        <a:pt x="52" y="50"/>
                        <a:pt x="53" y="52"/>
                      </a:cubicBezTo>
                      <a:cubicBezTo>
                        <a:pt x="54" y="53"/>
                        <a:pt x="54" y="54"/>
                        <a:pt x="55" y="55"/>
                      </a:cubicBezTo>
                      <a:cubicBezTo>
                        <a:pt x="57" y="59"/>
                        <a:pt x="57" y="64"/>
                        <a:pt x="57" y="7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3" name="Freeform 365"/>
                <p:cNvSpPr/>
                <p:nvPr/>
              </p:nvSpPr>
              <p:spPr bwMode="auto">
                <a:xfrm>
                  <a:off x="2346321" y="2371724"/>
                  <a:ext cx="152400" cy="122237"/>
                </a:xfrm>
                <a:custGeom>
                  <a:avLst/>
                  <a:gdLst/>
                  <a:ahLst/>
                  <a:cxnLst>
                    <a:cxn ang="0">
                      <a:pos x="58" y="31"/>
                    </a:cxn>
                    <a:cxn ang="0">
                      <a:pos x="51" y="37"/>
                    </a:cxn>
                    <a:cxn ang="0">
                      <a:pos x="36" y="44"/>
                    </a:cxn>
                    <a:cxn ang="0">
                      <a:pos x="34" y="46"/>
                    </a:cxn>
                    <a:cxn ang="0">
                      <a:pos x="32" y="44"/>
                    </a:cxn>
                    <a:cxn ang="0">
                      <a:pos x="28" y="38"/>
                    </a:cxn>
                    <a:cxn ang="0">
                      <a:pos x="21" y="32"/>
                    </a:cxn>
                    <a:cxn ang="0">
                      <a:pos x="16" y="27"/>
                    </a:cxn>
                    <a:cxn ang="0">
                      <a:pos x="5" y="14"/>
                    </a:cxn>
                    <a:cxn ang="0">
                      <a:pos x="3" y="7"/>
                    </a:cxn>
                    <a:cxn ang="0">
                      <a:pos x="5" y="4"/>
                    </a:cxn>
                    <a:cxn ang="0">
                      <a:pos x="5" y="1"/>
                    </a:cxn>
                    <a:cxn ang="0">
                      <a:pos x="13" y="2"/>
                    </a:cxn>
                    <a:cxn ang="0">
                      <a:pos x="20" y="2"/>
                    </a:cxn>
                    <a:cxn ang="0">
                      <a:pos x="35" y="2"/>
                    </a:cxn>
                    <a:cxn ang="0">
                      <a:pos x="49" y="4"/>
                    </a:cxn>
                    <a:cxn ang="0">
                      <a:pos x="52" y="5"/>
                    </a:cxn>
                    <a:cxn ang="0">
                      <a:pos x="53" y="12"/>
                    </a:cxn>
                    <a:cxn ang="0">
                      <a:pos x="54" y="20"/>
                    </a:cxn>
                    <a:cxn ang="0">
                      <a:pos x="58" y="30"/>
                    </a:cxn>
                    <a:cxn ang="0">
                      <a:pos x="58" y="31"/>
                    </a:cxn>
                  </a:cxnLst>
                  <a:rect l="0" t="0" r="r" b="b"/>
                  <a:pathLst>
                    <a:path w="58" h="46">
                      <a:moveTo>
                        <a:pt x="58" y="31"/>
                      </a:moveTo>
                      <a:cubicBezTo>
                        <a:pt x="56" y="33"/>
                        <a:pt x="54" y="35"/>
                        <a:pt x="51" y="37"/>
                      </a:cubicBezTo>
                      <a:cubicBezTo>
                        <a:pt x="45" y="39"/>
                        <a:pt x="40" y="40"/>
                        <a:pt x="36" y="44"/>
                      </a:cubicBezTo>
                      <a:cubicBezTo>
                        <a:pt x="36" y="45"/>
                        <a:pt x="35" y="46"/>
                        <a:pt x="34" y="46"/>
                      </a:cubicBezTo>
                      <a:cubicBezTo>
                        <a:pt x="33" y="45"/>
                        <a:pt x="32" y="44"/>
                        <a:pt x="32" y="44"/>
                      </a:cubicBezTo>
                      <a:cubicBezTo>
                        <a:pt x="29" y="43"/>
                        <a:pt x="30" y="41"/>
                        <a:pt x="28" y="38"/>
                      </a:cubicBezTo>
                      <a:cubicBezTo>
                        <a:pt x="26" y="36"/>
                        <a:pt x="23" y="35"/>
                        <a:pt x="21" y="32"/>
                      </a:cubicBezTo>
                      <a:cubicBezTo>
                        <a:pt x="19" y="30"/>
                        <a:pt x="18" y="29"/>
                        <a:pt x="16" y="27"/>
                      </a:cubicBezTo>
                      <a:cubicBezTo>
                        <a:pt x="10" y="24"/>
                        <a:pt x="9" y="19"/>
                        <a:pt x="5" y="14"/>
                      </a:cubicBezTo>
                      <a:cubicBezTo>
                        <a:pt x="2" y="12"/>
                        <a:pt x="0" y="10"/>
                        <a:pt x="3" y="7"/>
                      </a:cubicBezTo>
                      <a:cubicBezTo>
                        <a:pt x="4" y="6"/>
                        <a:pt x="4" y="6"/>
                        <a:pt x="5" y="4"/>
                      </a:cubicBezTo>
                      <a:cubicBezTo>
                        <a:pt x="5" y="3"/>
                        <a:pt x="5" y="2"/>
                        <a:pt x="5" y="1"/>
                      </a:cubicBezTo>
                      <a:cubicBezTo>
                        <a:pt x="7" y="0"/>
                        <a:pt x="10" y="2"/>
                        <a:pt x="13" y="2"/>
                      </a:cubicBezTo>
                      <a:cubicBezTo>
                        <a:pt x="15" y="2"/>
                        <a:pt x="18" y="2"/>
                        <a:pt x="20" y="2"/>
                      </a:cubicBezTo>
                      <a:cubicBezTo>
                        <a:pt x="25" y="2"/>
                        <a:pt x="30" y="2"/>
                        <a:pt x="35" y="2"/>
                      </a:cubicBezTo>
                      <a:cubicBezTo>
                        <a:pt x="39" y="2"/>
                        <a:pt x="44" y="4"/>
                        <a:pt x="49" y="4"/>
                      </a:cubicBezTo>
                      <a:cubicBezTo>
                        <a:pt x="50" y="4"/>
                        <a:pt x="51" y="4"/>
                        <a:pt x="52" y="5"/>
                      </a:cubicBezTo>
                      <a:cubicBezTo>
                        <a:pt x="52" y="7"/>
                        <a:pt x="53" y="10"/>
                        <a:pt x="53" y="12"/>
                      </a:cubicBezTo>
                      <a:cubicBezTo>
                        <a:pt x="54" y="15"/>
                        <a:pt x="54" y="17"/>
                        <a:pt x="54" y="20"/>
                      </a:cubicBezTo>
                      <a:cubicBezTo>
                        <a:pt x="55" y="24"/>
                        <a:pt x="57" y="26"/>
                        <a:pt x="58" y="30"/>
                      </a:cubicBezTo>
                      <a:cubicBezTo>
                        <a:pt x="58" y="30"/>
                        <a:pt x="58" y="31"/>
                        <a:pt x="58"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4" name="Freeform 366"/>
                <p:cNvSpPr/>
                <p:nvPr/>
              </p:nvSpPr>
              <p:spPr bwMode="auto">
                <a:xfrm>
                  <a:off x="2651120" y="1668462"/>
                  <a:ext cx="360362" cy="330200"/>
                </a:xfrm>
                <a:custGeom>
                  <a:avLst/>
                  <a:gdLst/>
                  <a:ahLst/>
                  <a:cxnLst>
                    <a:cxn ang="0">
                      <a:pos x="135" y="109"/>
                    </a:cxn>
                    <a:cxn ang="0">
                      <a:pos x="131" y="109"/>
                    </a:cxn>
                    <a:cxn ang="0">
                      <a:pos x="117" y="112"/>
                    </a:cxn>
                    <a:cxn ang="0">
                      <a:pos x="113" y="117"/>
                    </a:cxn>
                    <a:cxn ang="0">
                      <a:pos x="107" y="120"/>
                    </a:cxn>
                    <a:cxn ang="0">
                      <a:pos x="103" y="125"/>
                    </a:cxn>
                    <a:cxn ang="0">
                      <a:pos x="96" y="122"/>
                    </a:cxn>
                    <a:cxn ang="0">
                      <a:pos x="82" y="121"/>
                    </a:cxn>
                    <a:cxn ang="0">
                      <a:pos x="73" y="122"/>
                    </a:cxn>
                    <a:cxn ang="0">
                      <a:pos x="64" y="119"/>
                    </a:cxn>
                    <a:cxn ang="0">
                      <a:pos x="47" y="116"/>
                    </a:cxn>
                    <a:cxn ang="0">
                      <a:pos x="32" y="114"/>
                    </a:cxn>
                    <a:cxn ang="0">
                      <a:pos x="25" y="112"/>
                    </a:cxn>
                    <a:cxn ang="0">
                      <a:pos x="19" y="116"/>
                    </a:cxn>
                    <a:cxn ang="0">
                      <a:pos x="14" y="116"/>
                    </a:cxn>
                    <a:cxn ang="0">
                      <a:pos x="3" y="112"/>
                    </a:cxn>
                    <a:cxn ang="0">
                      <a:pos x="1" y="98"/>
                    </a:cxn>
                    <a:cxn ang="0">
                      <a:pos x="7" y="94"/>
                    </a:cxn>
                    <a:cxn ang="0">
                      <a:pos x="8" y="86"/>
                    </a:cxn>
                    <a:cxn ang="0">
                      <a:pos x="3" y="72"/>
                    </a:cxn>
                    <a:cxn ang="0">
                      <a:pos x="1" y="66"/>
                    </a:cxn>
                    <a:cxn ang="0">
                      <a:pos x="7" y="65"/>
                    </a:cxn>
                    <a:cxn ang="0">
                      <a:pos x="24" y="64"/>
                    </a:cxn>
                    <a:cxn ang="0">
                      <a:pos x="38" y="58"/>
                    </a:cxn>
                    <a:cxn ang="0">
                      <a:pos x="45" y="44"/>
                    </a:cxn>
                    <a:cxn ang="0">
                      <a:pos x="50" y="31"/>
                    </a:cxn>
                    <a:cxn ang="0">
                      <a:pos x="56" y="22"/>
                    </a:cxn>
                    <a:cxn ang="0">
                      <a:pos x="59" y="18"/>
                    </a:cxn>
                    <a:cxn ang="0">
                      <a:pos x="71" y="5"/>
                    </a:cxn>
                    <a:cxn ang="0">
                      <a:pos x="74" y="0"/>
                    </a:cxn>
                    <a:cxn ang="0">
                      <a:pos x="74" y="1"/>
                    </a:cxn>
                    <a:cxn ang="0">
                      <a:pos x="82" y="4"/>
                    </a:cxn>
                    <a:cxn ang="0">
                      <a:pos x="89" y="6"/>
                    </a:cxn>
                    <a:cxn ang="0">
                      <a:pos x="97" y="6"/>
                    </a:cxn>
                    <a:cxn ang="0">
                      <a:pos x="108" y="12"/>
                    </a:cxn>
                    <a:cxn ang="0">
                      <a:pos x="115" y="20"/>
                    </a:cxn>
                    <a:cxn ang="0">
                      <a:pos x="117" y="38"/>
                    </a:cxn>
                    <a:cxn ang="0">
                      <a:pos x="122" y="51"/>
                    </a:cxn>
                    <a:cxn ang="0">
                      <a:pos x="133" y="60"/>
                    </a:cxn>
                    <a:cxn ang="0">
                      <a:pos x="130" y="71"/>
                    </a:cxn>
                    <a:cxn ang="0">
                      <a:pos x="126" y="86"/>
                    </a:cxn>
                    <a:cxn ang="0">
                      <a:pos x="132" y="97"/>
                    </a:cxn>
                    <a:cxn ang="0">
                      <a:pos x="132" y="100"/>
                    </a:cxn>
                    <a:cxn ang="0">
                      <a:pos x="134" y="101"/>
                    </a:cxn>
                    <a:cxn ang="0">
                      <a:pos x="134" y="103"/>
                    </a:cxn>
                    <a:cxn ang="0">
                      <a:pos x="135" y="107"/>
                    </a:cxn>
                    <a:cxn ang="0">
                      <a:pos x="135" y="109"/>
                    </a:cxn>
                  </a:cxnLst>
                  <a:rect l="0" t="0" r="r" b="b"/>
                  <a:pathLst>
                    <a:path w="137" h="126">
                      <a:moveTo>
                        <a:pt x="135" y="109"/>
                      </a:moveTo>
                      <a:cubicBezTo>
                        <a:pt x="134" y="109"/>
                        <a:pt x="132" y="109"/>
                        <a:pt x="131" y="109"/>
                      </a:cubicBezTo>
                      <a:cubicBezTo>
                        <a:pt x="127" y="109"/>
                        <a:pt x="120" y="109"/>
                        <a:pt x="117" y="112"/>
                      </a:cubicBezTo>
                      <a:cubicBezTo>
                        <a:pt x="115" y="114"/>
                        <a:pt x="115" y="116"/>
                        <a:pt x="113" y="117"/>
                      </a:cubicBezTo>
                      <a:cubicBezTo>
                        <a:pt x="112" y="118"/>
                        <a:pt x="108" y="119"/>
                        <a:pt x="107" y="120"/>
                      </a:cubicBezTo>
                      <a:cubicBezTo>
                        <a:pt x="107" y="121"/>
                        <a:pt x="104" y="124"/>
                        <a:pt x="103" y="125"/>
                      </a:cubicBezTo>
                      <a:cubicBezTo>
                        <a:pt x="100" y="126"/>
                        <a:pt x="98" y="124"/>
                        <a:pt x="96" y="122"/>
                      </a:cubicBezTo>
                      <a:cubicBezTo>
                        <a:pt x="91" y="118"/>
                        <a:pt x="86" y="120"/>
                        <a:pt x="82" y="121"/>
                      </a:cubicBezTo>
                      <a:cubicBezTo>
                        <a:pt x="79" y="122"/>
                        <a:pt x="76" y="122"/>
                        <a:pt x="73" y="122"/>
                      </a:cubicBezTo>
                      <a:cubicBezTo>
                        <a:pt x="68" y="122"/>
                        <a:pt x="67" y="121"/>
                        <a:pt x="64" y="119"/>
                      </a:cubicBezTo>
                      <a:cubicBezTo>
                        <a:pt x="58" y="117"/>
                        <a:pt x="52" y="116"/>
                        <a:pt x="47" y="116"/>
                      </a:cubicBezTo>
                      <a:cubicBezTo>
                        <a:pt x="41" y="116"/>
                        <a:pt x="37" y="115"/>
                        <a:pt x="32" y="114"/>
                      </a:cubicBezTo>
                      <a:cubicBezTo>
                        <a:pt x="30" y="113"/>
                        <a:pt x="28" y="112"/>
                        <a:pt x="25" y="112"/>
                      </a:cubicBezTo>
                      <a:cubicBezTo>
                        <a:pt x="23" y="112"/>
                        <a:pt x="21" y="116"/>
                        <a:pt x="19" y="116"/>
                      </a:cubicBezTo>
                      <a:cubicBezTo>
                        <a:pt x="17" y="115"/>
                        <a:pt x="15" y="116"/>
                        <a:pt x="14" y="116"/>
                      </a:cubicBezTo>
                      <a:cubicBezTo>
                        <a:pt x="13" y="114"/>
                        <a:pt x="6" y="115"/>
                        <a:pt x="3" y="112"/>
                      </a:cubicBezTo>
                      <a:cubicBezTo>
                        <a:pt x="0" y="108"/>
                        <a:pt x="0" y="100"/>
                        <a:pt x="1" y="98"/>
                      </a:cubicBezTo>
                      <a:cubicBezTo>
                        <a:pt x="2" y="96"/>
                        <a:pt x="6" y="95"/>
                        <a:pt x="7" y="94"/>
                      </a:cubicBezTo>
                      <a:cubicBezTo>
                        <a:pt x="10" y="90"/>
                        <a:pt x="9" y="89"/>
                        <a:pt x="8" y="86"/>
                      </a:cubicBezTo>
                      <a:cubicBezTo>
                        <a:pt x="6" y="81"/>
                        <a:pt x="4" y="77"/>
                        <a:pt x="3" y="72"/>
                      </a:cubicBezTo>
                      <a:cubicBezTo>
                        <a:pt x="3" y="69"/>
                        <a:pt x="2" y="68"/>
                        <a:pt x="1" y="66"/>
                      </a:cubicBezTo>
                      <a:cubicBezTo>
                        <a:pt x="3" y="66"/>
                        <a:pt x="5" y="65"/>
                        <a:pt x="7" y="65"/>
                      </a:cubicBezTo>
                      <a:cubicBezTo>
                        <a:pt x="13" y="63"/>
                        <a:pt x="17" y="64"/>
                        <a:pt x="24" y="64"/>
                      </a:cubicBezTo>
                      <a:cubicBezTo>
                        <a:pt x="30" y="65"/>
                        <a:pt x="35" y="63"/>
                        <a:pt x="38" y="58"/>
                      </a:cubicBezTo>
                      <a:cubicBezTo>
                        <a:pt x="41" y="54"/>
                        <a:pt x="43" y="48"/>
                        <a:pt x="45" y="44"/>
                      </a:cubicBezTo>
                      <a:cubicBezTo>
                        <a:pt x="47" y="40"/>
                        <a:pt x="48" y="36"/>
                        <a:pt x="50" y="31"/>
                      </a:cubicBezTo>
                      <a:cubicBezTo>
                        <a:pt x="51" y="28"/>
                        <a:pt x="53" y="25"/>
                        <a:pt x="56" y="22"/>
                      </a:cubicBezTo>
                      <a:cubicBezTo>
                        <a:pt x="57" y="21"/>
                        <a:pt x="58" y="19"/>
                        <a:pt x="59" y="18"/>
                      </a:cubicBezTo>
                      <a:cubicBezTo>
                        <a:pt x="63" y="13"/>
                        <a:pt x="67" y="9"/>
                        <a:pt x="71" y="5"/>
                      </a:cubicBezTo>
                      <a:cubicBezTo>
                        <a:pt x="72" y="3"/>
                        <a:pt x="73" y="1"/>
                        <a:pt x="74" y="0"/>
                      </a:cubicBezTo>
                      <a:cubicBezTo>
                        <a:pt x="74" y="0"/>
                        <a:pt x="74" y="1"/>
                        <a:pt x="74" y="1"/>
                      </a:cubicBezTo>
                      <a:cubicBezTo>
                        <a:pt x="76" y="4"/>
                        <a:pt x="79" y="4"/>
                        <a:pt x="82" y="4"/>
                      </a:cubicBezTo>
                      <a:cubicBezTo>
                        <a:pt x="85" y="5"/>
                        <a:pt x="86" y="6"/>
                        <a:pt x="89" y="6"/>
                      </a:cubicBezTo>
                      <a:cubicBezTo>
                        <a:pt x="92" y="6"/>
                        <a:pt x="95" y="6"/>
                        <a:pt x="97" y="6"/>
                      </a:cubicBezTo>
                      <a:cubicBezTo>
                        <a:pt x="102" y="7"/>
                        <a:pt x="105" y="9"/>
                        <a:pt x="108" y="12"/>
                      </a:cubicBezTo>
                      <a:cubicBezTo>
                        <a:pt x="111" y="15"/>
                        <a:pt x="114" y="16"/>
                        <a:pt x="115" y="20"/>
                      </a:cubicBezTo>
                      <a:cubicBezTo>
                        <a:pt x="117" y="26"/>
                        <a:pt x="116" y="32"/>
                        <a:pt x="117" y="38"/>
                      </a:cubicBezTo>
                      <a:cubicBezTo>
                        <a:pt x="118" y="43"/>
                        <a:pt x="120" y="47"/>
                        <a:pt x="122" y="51"/>
                      </a:cubicBezTo>
                      <a:cubicBezTo>
                        <a:pt x="125" y="55"/>
                        <a:pt x="129" y="57"/>
                        <a:pt x="133" y="60"/>
                      </a:cubicBezTo>
                      <a:cubicBezTo>
                        <a:pt x="137" y="64"/>
                        <a:pt x="133" y="68"/>
                        <a:pt x="130" y="71"/>
                      </a:cubicBezTo>
                      <a:cubicBezTo>
                        <a:pt x="126" y="76"/>
                        <a:pt x="125" y="80"/>
                        <a:pt x="126" y="86"/>
                      </a:cubicBezTo>
                      <a:cubicBezTo>
                        <a:pt x="127" y="91"/>
                        <a:pt x="130" y="93"/>
                        <a:pt x="132" y="97"/>
                      </a:cubicBezTo>
                      <a:cubicBezTo>
                        <a:pt x="132" y="98"/>
                        <a:pt x="132" y="99"/>
                        <a:pt x="132" y="100"/>
                      </a:cubicBezTo>
                      <a:cubicBezTo>
                        <a:pt x="133" y="101"/>
                        <a:pt x="134" y="100"/>
                        <a:pt x="134" y="101"/>
                      </a:cubicBezTo>
                      <a:cubicBezTo>
                        <a:pt x="134" y="102"/>
                        <a:pt x="134" y="102"/>
                        <a:pt x="134" y="103"/>
                      </a:cubicBezTo>
                      <a:cubicBezTo>
                        <a:pt x="134" y="105"/>
                        <a:pt x="134" y="106"/>
                        <a:pt x="135" y="107"/>
                      </a:cubicBezTo>
                      <a:cubicBezTo>
                        <a:pt x="135" y="108"/>
                        <a:pt x="135" y="108"/>
                        <a:pt x="135" y="10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5" name="Freeform 367"/>
                <p:cNvSpPr/>
                <p:nvPr/>
              </p:nvSpPr>
              <p:spPr bwMode="auto">
                <a:xfrm>
                  <a:off x="3479794" y="2722562"/>
                  <a:ext cx="1587" cy="1587"/>
                </a:xfrm>
                <a:custGeom>
                  <a:avLst/>
                  <a:gdLst/>
                  <a:ahLst/>
                  <a:cxnLst>
                    <a:cxn ang="0">
                      <a:pos x="1" y="0"/>
                    </a:cxn>
                    <a:cxn ang="0">
                      <a:pos x="1" y="0"/>
                    </a:cxn>
                  </a:cxnLst>
                  <a:rect l="0" t="0" r="r" b="b"/>
                  <a:pathLst>
                    <a:path w="1" h="1">
                      <a:moveTo>
                        <a:pt x="1" y="0"/>
                      </a:moveTo>
                      <a:cubicBezTo>
                        <a:pt x="1" y="0"/>
                        <a:pt x="0" y="1"/>
                        <a:pt x="1"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6" name="Freeform 368"/>
                <p:cNvSpPr/>
                <p:nvPr/>
              </p:nvSpPr>
              <p:spPr bwMode="auto">
                <a:xfrm>
                  <a:off x="3136895" y="2795585"/>
                  <a:ext cx="268287" cy="231775"/>
                </a:xfrm>
                <a:custGeom>
                  <a:avLst/>
                  <a:gdLst/>
                  <a:ahLst/>
                  <a:cxnLst>
                    <a:cxn ang="0">
                      <a:pos x="102" y="0"/>
                    </a:cxn>
                    <a:cxn ang="0">
                      <a:pos x="100" y="3"/>
                    </a:cxn>
                    <a:cxn ang="0">
                      <a:pos x="93" y="11"/>
                    </a:cxn>
                    <a:cxn ang="0">
                      <a:pos x="87" y="15"/>
                    </a:cxn>
                    <a:cxn ang="0">
                      <a:pos x="86" y="23"/>
                    </a:cxn>
                    <a:cxn ang="0">
                      <a:pos x="85" y="38"/>
                    </a:cxn>
                    <a:cxn ang="0">
                      <a:pos x="63" y="62"/>
                    </a:cxn>
                    <a:cxn ang="0">
                      <a:pos x="47" y="73"/>
                    </a:cxn>
                    <a:cxn ang="0">
                      <a:pos x="40" y="77"/>
                    </a:cxn>
                    <a:cxn ang="0">
                      <a:pos x="30" y="84"/>
                    </a:cxn>
                    <a:cxn ang="0">
                      <a:pos x="12" y="88"/>
                    </a:cxn>
                    <a:cxn ang="0">
                      <a:pos x="0" y="88"/>
                    </a:cxn>
                    <a:cxn ang="0">
                      <a:pos x="1" y="80"/>
                    </a:cxn>
                    <a:cxn ang="0">
                      <a:pos x="1" y="80"/>
                    </a:cxn>
                    <a:cxn ang="0">
                      <a:pos x="3" y="75"/>
                    </a:cxn>
                    <a:cxn ang="0">
                      <a:pos x="8" y="59"/>
                    </a:cxn>
                    <a:cxn ang="0">
                      <a:pos x="10" y="56"/>
                    </a:cxn>
                    <a:cxn ang="0">
                      <a:pos x="11" y="52"/>
                    </a:cxn>
                    <a:cxn ang="0">
                      <a:pos x="11" y="45"/>
                    </a:cxn>
                    <a:cxn ang="0">
                      <a:pos x="2" y="43"/>
                    </a:cxn>
                    <a:cxn ang="0">
                      <a:pos x="1" y="39"/>
                    </a:cxn>
                    <a:cxn ang="0">
                      <a:pos x="0" y="30"/>
                    </a:cxn>
                    <a:cxn ang="0">
                      <a:pos x="6" y="28"/>
                    </a:cxn>
                    <a:cxn ang="0">
                      <a:pos x="8" y="22"/>
                    </a:cxn>
                    <a:cxn ang="0">
                      <a:pos x="13" y="16"/>
                    </a:cxn>
                    <a:cxn ang="0">
                      <a:pos x="26" y="8"/>
                    </a:cxn>
                    <a:cxn ang="0">
                      <a:pos x="43" y="10"/>
                    </a:cxn>
                    <a:cxn ang="0">
                      <a:pos x="60" y="10"/>
                    </a:cxn>
                    <a:cxn ang="0">
                      <a:pos x="66" y="8"/>
                    </a:cxn>
                    <a:cxn ang="0">
                      <a:pos x="77" y="5"/>
                    </a:cxn>
                    <a:cxn ang="0">
                      <a:pos x="84" y="3"/>
                    </a:cxn>
                    <a:cxn ang="0">
                      <a:pos x="93" y="2"/>
                    </a:cxn>
                    <a:cxn ang="0">
                      <a:pos x="100" y="0"/>
                    </a:cxn>
                    <a:cxn ang="0">
                      <a:pos x="102" y="0"/>
                    </a:cxn>
                  </a:cxnLst>
                  <a:rect l="0" t="0" r="r" b="b"/>
                  <a:pathLst>
                    <a:path w="102" h="88">
                      <a:moveTo>
                        <a:pt x="102" y="0"/>
                      </a:moveTo>
                      <a:cubicBezTo>
                        <a:pt x="102" y="2"/>
                        <a:pt x="101" y="2"/>
                        <a:pt x="100" y="3"/>
                      </a:cubicBezTo>
                      <a:cubicBezTo>
                        <a:pt x="98" y="6"/>
                        <a:pt x="96" y="9"/>
                        <a:pt x="93" y="11"/>
                      </a:cubicBezTo>
                      <a:cubicBezTo>
                        <a:pt x="91" y="12"/>
                        <a:pt x="89" y="13"/>
                        <a:pt x="87" y="15"/>
                      </a:cubicBezTo>
                      <a:cubicBezTo>
                        <a:pt x="85" y="17"/>
                        <a:pt x="86" y="20"/>
                        <a:pt x="86" y="23"/>
                      </a:cubicBezTo>
                      <a:cubicBezTo>
                        <a:pt x="86" y="28"/>
                        <a:pt x="85" y="33"/>
                        <a:pt x="85" y="38"/>
                      </a:cubicBezTo>
                      <a:cubicBezTo>
                        <a:pt x="85" y="50"/>
                        <a:pt x="72" y="57"/>
                        <a:pt x="63" y="62"/>
                      </a:cubicBezTo>
                      <a:cubicBezTo>
                        <a:pt x="58" y="66"/>
                        <a:pt x="52" y="70"/>
                        <a:pt x="47" y="73"/>
                      </a:cubicBezTo>
                      <a:cubicBezTo>
                        <a:pt x="44" y="74"/>
                        <a:pt x="42" y="76"/>
                        <a:pt x="40" y="77"/>
                      </a:cubicBezTo>
                      <a:cubicBezTo>
                        <a:pt x="37" y="80"/>
                        <a:pt x="34" y="82"/>
                        <a:pt x="30" y="84"/>
                      </a:cubicBezTo>
                      <a:cubicBezTo>
                        <a:pt x="25" y="86"/>
                        <a:pt x="18" y="87"/>
                        <a:pt x="12" y="88"/>
                      </a:cubicBezTo>
                      <a:cubicBezTo>
                        <a:pt x="9" y="88"/>
                        <a:pt x="4" y="87"/>
                        <a:pt x="0" y="88"/>
                      </a:cubicBezTo>
                      <a:cubicBezTo>
                        <a:pt x="0" y="85"/>
                        <a:pt x="1" y="83"/>
                        <a:pt x="1" y="80"/>
                      </a:cubicBezTo>
                      <a:cubicBezTo>
                        <a:pt x="1" y="80"/>
                        <a:pt x="1" y="80"/>
                        <a:pt x="1" y="80"/>
                      </a:cubicBezTo>
                      <a:cubicBezTo>
                        <a:pt x="2" y="78"/>
                        <a:pt x="2" y="77"/>
                        <a:pt x="3" y="75"/>
                      </a:cubicBezTo>
                      <a:cubicBezTo>
                        <a:pt x="4" y="70"/>
                        <a:pt x="6" y="64"/>
                        <a:pt x="8" y="59"/>
                      </a:cubicBezTo>
                      <a:cubicBezTo>
                        <a:pt x="9" y="58"/>
                        <a:pt x="9" y="57"/>
                        <a:pt x="10" y="56"/>
                      </a:cubicBezTo>
                      <a:cubicBezTo>
                        <a:pt x="10" y="54"/>
                        <a:pt x="10" y="54"/>
                        <a:pt x="11" y="52"/>
                      </a:cubicBezTo>
                      <a:cubicBezTo>
                        <a:pt x="12" y="49"/>
                        <a:pt x="14" y="47"/>
                        <a:pt x="11" y="45"/>
                      </a:cubicBezTo>
                      <a:cubicBezTo>
                        <a:pt x="9" y="43"/>
                        <a:pt x="5" y="43"/>
                        <a:pt x="2" y="43"/>
                      </a:cubicBezTo>
                      <a:cubicBezTo>
                        <a:pt x="2" y="42"/>
                        <a:pt x="2" y="40"/>
                        <a:pt x="1" y="39"/>
                      </a:cubicBezTo>
                      <a:cubicBezTo>
                        <a:pt x="1" y="36"/>
                        <a:pt x="0" y="33"/>
                        <a:pt x="0" y="30"/>
                      </a:cubicBezTo>
                      <a:cubicBezTo>
                        <a:pt x="3" y="30"/>
                        <a:pt x="5" y="30"/>
                        <a:pt x="6" y="28"/>
                      </a:cubicBezTo>
                      <a:cubicBezTo>
                        <a:pt x="7" y="26"/>
                        <a:pt x="7" y="24"/>
                        <a:pt x="8" y="22"/>
                      </a:cubicBezTo>
                      <a:cubicBezTo>
                        <a:pt x="10" y="20"/>
                        <a:pt x="11" y="18"/>
                        <a:pt x="13" y="16"/>
                      </a:cubicBezTo>
                      <a:cubicBezTo>
                        <a:pt x="17" y="12"/>
                        <a:pt x="21" y="10"/>
                        <a:pt x="26" y="8"/>
                      </a:cubicBezTo>
                      <a:cubicBezTo>
                        <a:pt x="31" y="6"/>
                        <a:pt x="38" y="10"/>
                        <a:pt x="43" y="10"/>
                      </a:cubicBezTo>
                      <a:cubicBezTo>
                        <a:pt x="48" y="10"/>
                        <a:pt x="54" y="11"/>
                        <a:pt x="60" y="10"/>
                      </a:cubicBezTo>
                      <a:cubicBezTo>
                        <a:pt x="62" y="9"/>
                        <a:pt x="64" y="8"/>
                        <a:pt x="66" y="8"/>
                      </a:cubicBezTo>
                      <a:cubicBezTo>
                        <a:pt x="70" y="7"/>
                        <a:pt x="74" y="7"/>
                        <a:pt x="77" y="5"/>
                      </a:cubicBezTo>
                      <a:cubicBezTo>
                        <a:pt x="80" y="4"/>
                        <a:pt x="81" y="4"/>
                        <a:pt x="84" y="3"/>
                      </a:cubicBezTo>
                      <a:cubicBezTo>
                        <a:pt x="88" y="3"/>
                        <a:pt x="90" y="3"/>
                        <a:pt x="93" y="2"/>
                      </a:cubicBezTo>
                      <a:cubicBezTo>
                        <a:pt x="95" y="2"/>
                        <a:pt x="98" y="1"/>
                        <a:pt x="100" y="0"/>
                      </a:cubicBezTo>
                      <a:cubicBezTo>
                        <a:pt x="101" y="0"/>
                        <a:pt x="102" y="0"/>
                        <a:pt x="102"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7" name="Freeform 369"/>
                <p:cNvSpPr/>
                <p:nvPr/>
              </p:nvSpPr>
              <p:spPr bwMode="auto">
                <a:xfrm>
                  <a:off x="3108320" y="2997199"/>
                  <a:ext cx="168275" cy="163512"/>
                </a:xfrm>
                <a:custGeom>
                  <a:avLst/>
                  <a:gdLst/>
                  <a:ahLst/>
                  <a:cxnLst>
                    <a:cxn ang="0">
                      <a:pos x="36" y="24"/>
                    </a:cxn>
                    <a:cxn ang="0">
                      <a:pos x="41" y="31"/>
                    </a:cxn>
                    <a:cxn ang="0">
                      <a:pos x="44" y="41"/>
                    </a:cxn>
                    <a:cxn ang="0">
                      <a:pos x="32" y="56"/>
                    </a:cxn>
                    <a:cxn ang="0">
                      <a:pos x="19" y="60"/>
                    </a:cxn>
                    <a:cxn ang="0">
                      <a:pos x="7" y="58"/>
                    </a:cxn>
                    <a:cxn ang="0">
                      <a:pos x="0" y="54"/>
                    </a:cxn>
                    <a:cxn ang="0">
                      <a:pos x="1" y="45"/>
                    </a:cxn>
                    <a:cxn ang="0">
                      <a:pos x="10" y="13"/>
                    </a:cxn>
                    <a:cxn ang="0">
                      <a:pos x="11" y="11"/>
                    </a:cxn>
                    <a:cxn ang="0">
                      <a:pos x="23" y="11"/>
                    </a:cxn>
                    <a:cxn ang="0">
                      <a:pos x="41" y="7"/>
                    </a:cxn>
                    <a:cxn ang="0">
                      <a:pos x="51" y="0"/>
                    </a:cxn>
                    <a:cxn ang="0">
                      <a:pos x="59" y="7"/>
                    </a:cxn>
                    <a:cxn ang="0">
                      <a:pos x="64" y="10"/>
                    </a:cxn>
                    <a:cxn ang="0">
                      <a:pos x="55" y="15"/>
                    </a:cxn>
                    <a:cxn ang="0">
                      <a:pos x="41" y="19"/>
                    </a:cxn>
                    <a:cxn ang="0">
                      <a:pos x="36" y="24"/>
                    </a:cxn>
                  </a:cxnLst>
                  <a:rect l="0" t="0" r="r" b="b"/>
                  <a:pathLst>
                    <a:path w="64" h="62">
                      <a:moveTo>
                        <a:pt x="36" y="24"/>
                      </a:moveTo>
                      <a:cubicBezTo>
                        <a:pt x="36" y="27"/>
                        <a:pt x="39" y="29"/>
                        <a:pt x="41" y="31"/>
                      </a:cubicBezTo>
                      <a:cubicBezTo>
                        <a:pt x="44" y="34"/>
                        <a:pt x="47" y="38"/>
                        <a:pt x="44" y="41"/>
                      </a:cubicBezTo>
                      <a:cubicBezTo>
                        <a:pt x="37" y="48"/>
                        <a:pt x="36" y="53"/>
                        <a:pt x="32" y="56"/>
                      </a:cubicBezTo>
                      <a:cubicBezTo>
                        <a:pt x="29" y="60"/>
                        <a:pt x="24" y="59"/>
                        <a:pt x="19" y="60"/>
                      </a:cubicBezTo>
                      <a:cubicBezTo>
                        <a:pt x="14" y="62"/>
                        <a:pt x="12" y="60"/>
                        <a:pt x="7" y="58"/>
                      </a:cubicBezTo>
                      <a:cubicBezTo>
                        <a:pt x="7" y="57"/>
                        <a:pt x="3" y="55"/>
                        <a:pt x="0" y="54"/>
                      </a:cubicBezTo>
                      <a:cubicBezTo>
                        <a:pt x="0" y="51"/>
                        <a:pt x="0" y="48"/>
                        <a:pt x="1" y="45"/>
                      </a:cubicBezTo>
                      <a:cubicBezTo>
                        <a:pt x="4" y="34"/>
                        <a:pt x="8" y="24"/>
                        <a:pt x="10" y="13"/>
                      </a:cubicBezTo>
                      <a:cubicBezTo>
                        <a:pt x="11" y="12"/>
                        <a:pt x="11" y="11"/>
                        <a:pt x="11" y="11"/>
                      </a:cubicBezTo>
                      <a:cubicBezTo>
                        <a:pt x="15" y="10"/>
                        <a:pt x="20" y="11"/>
                        <a:pt x="23" y="11"/>
                      </a:cubicBezTo>
                      <a:cubicBezTo>
                        <a:pt x="29" y="10"/>
                        <a:pt x="36" y="9"/>
                        <a:pt x="41" y="7"/>
                      </a:cubicBezTo>
                      <a:cubicBezTo>
                        <a:pt x="45" y="5"/>
                        <a:pt x="48" y="3"/>
                        <a:pt x="51" y="0"/>
                      </a:cubicBezTo>
                      <a:cubicBezTo>
                        <a:pt x="54" y="2"/>
                        <a:pt x="57" y="4"/>
                        <a:pt x="59" y="7"/>
                      </a:cubicBezTo>
                      <a:cubicBezTo>
                        <a:pt x="61" y="8"/>
                        <a:pt x="62" y="9"/>
                        <a:pt x="64" y="10"/>
                      </a:cubicBezTo>
                      <a:cubicBezTo>
                        <a:pt x="61" y="12"/>
                        <a:pt x="58" y="13"/>
                        <a:pt x="55" y="15"/>
                      </a:cubicBezTo>
                      <a:cubicBezTo>
                        <a:pt x="51" y="16"/>
                        <a:pt x="45" y="17"/>
                        <a:pt x="41" y="19"/>
                      </a:cubicBezTo>
                      <a:cubicBezTo>
                        <a:pt x="39" y="20"/>
                        <a:pt x="36" y="21"/>
                        <a:pt x="36"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8" name="Freeform 370"/>
                <p:cNvSpPr/>
                <p:nvPr/>
              </p:nvSpPr>
              <p:spPr bwMode="auto">
                <a:xfrm>
                  <a:off x="3581394" y="3144835"/>
                  <a:ext cx="52387" cy="60325"/>
                </a:xfrm>
                <a:custGeom>
                  <a:avLst/>
                  <a:gdLst/>
                  <a:ahLst/>
                  <a:cxnLst>
                    <a:cxn ang="0">
                      <a:pos x="19" y="20"/>
                    </a:cxn>
                    <a:cxn ang="0">
                      <a:pos x="20" y="23"/>
                    </a:cxn>
                    <a:cxn ang="0">
                      <a:pos x="14" y="21"/>
                    </a:cxn>
                    <a:cxn ang="0">
                      <a:pos x="8" y="15"/>
                    </a:cxn>
                    <a:cxn ang="0">
                      <a:pos x="1" y="14"/>
                    </a:cxn>
                    <a:cxn ang="0">
                      <a:pos x="0" y="14"/>
                    </a:cxn>
                    <a:cxn ang="0">
                      <a:pos x="9" y="3"/>
                    </a:cxn>
                    <a:cxn ang="0">
                      <a:pos x="20" y="1"/>
                    </a:cxn>
                    <a:cxn ang="0">
                      <a:pos x="17" y="11"/>
                    </a:cxn>
                    <a:cxn ang="0">
                      <a:pos x="19" y="20"/>
                    </a:cxn>
                  </a:cxnLst>
                  <a:rect l="0" t="0" r="r" b="b"/>
                  <a:pathLst>
                    <a:path w="20" h="23">
                      <a:moveTo>
                        <a:pt x="19" y="20"/>
                      </a:moveTo>
                      <a:cubicBezTo>
                        <a:pt x="19" y="21"/>
                        <a:pt x="20" y="22"/>
                        <a:pt x="20" y="23"/>
                      </a:cubicBezTo>
                      <a:cubicBezTo>
                        <a:pt x="18" y="23"/>
                        <a:pt x="16" y="22"/>
                        <a:pt x="14" y="21"/>
                      </a:cubicBezTo>
                      <a:cubicBezTo>
                        <a:pt x="12" y="19"/>
                        <a:pt x="10" y="16"/>
                        <a:pt x="8" y="15"/>
                      </a:cubicBezTo>
                      <a:cubicBezTo>
                        <a:pt x="6" y="14"/>
                        <a:pt x="3" y="14"/>
                        <a:pt x="1" y="14"/>
                      </a:cubicBezTo>
                      <a:cubicBezTo>
                        <a:pt x="1" y="14"/>
                        <a:pt x="0" y="14"/>
                        <a:pt x="0" y="14"/>
                      </a:cubicBezTo>
                      <a:cubicBezTo>
                        <a:pt x="2" y="9"/>
                        <a:pt x="5" y="5"/>
                        <a:pt x="9" y="3"/>
                      </a:cubicBezTo>
                      <a:cubicBezTo>
                        <a:pt x="12" y="0"/>
                        <a:pt x="16" y="0"/>
                        <a:pt x="20" y="1"/>
                      </a:cubicBezTo>
                      <a:cubicBezTo>
                        <a:pt x="18" y="5"/>
                        <a:pt x="16" y="6"/>
                        <a:pt x="17" y="11"/>
                      </a:cubicBezTo>
                      <a:cubicBezTo>
                        <a:pt x="17" y="14"/>
                        <a:pt x="17" y="17"/>
                        <a:pt x="19"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9" name="Freeform 371"/>
                <p:cNvSpPr/>
                <p:nvPr/>
              </p:nvSpPr>
              <p:spPr bwMode="auto">
                <a:xfrm>
                  <a:off x="3428994" y="2579687"/>
                  <a:ext cx="152400" cy="131762"/>
                </a:xfrm>
                <a:custGeom>
                  <a:avLst/>
                  <a:gdLst/>
                  <a:ahLst/>
                  <a:cxnLst>
                    <a:cxn ang="0">
                      <a:pos x="58" y="45"/>
                    </a:cxn>
                    <a:cxn ang="0">
                      <a:pos x="57" y="45"/>
                    </a:cxn>
                    <a:cxn ang="0">
                      <a:pos x="51" y="50"/>
                    </a:cxn>
                    <a:cxn ang="0">
                      <a:pos x="49" y="50"/>
                    </a:cxn>
                    <a:cxn ang="0">
                      <a:pos x="46" y="43"/>
                    </a:cxn>
                    <a:cxn ang="0">
                      <a:pos x="41" y="37"/>
                    </a:cxn>
                    <a:cxn ang="0">
                      <a:pos x="33" y="35"/>
                    </a:cxn>
                    <a:cxn ang="0">
                      <a:pos x="19" y="31"/>
                    </a:cxn>
                    <a:cxn ang="0">
                      <a:pos x="19" y="31"/>
                    </a:cxn>
                    <a:cxn ang="0">
                      <a:pos x="16" y="29"/>
                    </a:cxn>
                    <a:cxn ang="0">
                      <a:pos x="11" y="24"/>
                    </a:cxn>
                    <a:cxn ang="0">
                      <a:pos x="10" y="17"/>
                    </a:cxn>
                    <a:cxn ang="0">
                      <a:pos x="0" y="5"/>
                    </a:cxn>
                    <a:cxn ang="0">
                      <a:pos x="8" y="3"/>
                    </a:cxn>
                    <a:cxn ang="0">
                      <a:pos x="19" y="1"/>
                    </a:cxn>
                    <a:cxn ang="0">
                      <a:pos x="21" y="0"/>
                    </a:cxn>
                    <a:cxn ang="0">
                      <a:pos x="29" y="5"/>
                    </a:cxn>
                    <a:cxn ang="0">
                      <a:pos x="35" y="12"/>
                    </a:cxn>
                    <a:cxn ang="0">
                      <a:pos x="37" y="18"/>
                    </a:cxn>
                    <a:cxn ang="0">
                      <a:pos x="41" y="21"/>
                    </a:cxn>
                    <a:cxn ang="0">
                      <a:pos x="43" y="28"/>
                    </a:cxn>
                    <a:cxn ang="0">
                      <a:pos x="50" y="35"/>
                    </a:cxn>
                    <a:cxn ang="0">
                      <a:pos x="57" y="44"/>
                    </a:cxn>
                    <a:cxn ang="0">
                      <a:pos x="58" y="45"/>
                    </a:cxn>
                  </a:cxnLst>
                  <a:rect l="0" t="0" r="r" b="b"/>
                  <a:pathLst>
                    <a:path w="58" h="50">
                      <a:moveTo>
                        <a:pt x="58" y="45"/>
                      </a:moveTo>
                      <a:cubicBezTo>
                        <a:pt x="58" y="45"/>
                        <a:pt x="58" y="45"/>
                        <a:pt x="57" y="45"/>
                      </a:cubicBezTo>
                      <a:cubicBezTo>
                        <a:pt x="55" y="46"/>
                        <a:pt x="51" y="47"/>
                        <a:pt x="51" y="50"/>
                      </a:cubicBezTo>
                      <a:cubicBezTo>
                        <a:pt x="51" y="50"/>
                        <a:pt x="50" y="50"/>
                        <a:pt x="49" y="50"/>
                      </a:cubicBezTo>
                      <a:cubicBezTo>
                        <a:pt x="47" y="48"/>
                        <a:pt x="46" y="46"/>
                        <a:pt x="46" y="43"/>
                      </a:cubicBezTo>
                      <a:cubicBezTo>
                        <a:pt x="45" y="39"/>
                        <a:pt x="44" y="38"/>
                        <a:pt x="41" y="37"/>
                      </a:cubicBezTo>
                      <a:cubicBezTo>
                        <a:pt x="38" y="36"/>
                        <a:pt x="35" y="36"/>
                        <a:pt x="33" y="35"/>
                      </a:cubicBezTo>
                      <a:cubicBezTo>
                        <a:pt x="28" y="33"/>
                        <a:pt x="24" y="32"/>
                        <a:pt x="19" y="31"/>
                      </a:cubicBezTo>
                      <a:cubicBezTo>
                        <a:pt x="19" y="31"/>
                        <a:pt x="19" y="31"/>
                        <a:pt x="19" y="31"/>
                      </a:cubicBezTo>
                      <a:cubicBezTo>
                        <a:pt x="18" y="30"/>
                        <a:pt x="17" y="30"/>
                        <a:pt x="16" y="29"/>
                      </a:cubicBezTo>
                      <a:cubicBezTo>
                        <a:pt x="12" y="28"/>
                        <a:pt x="10" y="29"/>
                        <a:pt x="11" y="24"/>
                      </a:cubicBezTo>
                      <a:cubicBezTo>
                        <a:pt x="11" y="21"/>
                        <a:pt x="11" y="19"/>
                        <a:pt x="10" y="17"/>
                      </a:cubicBezTo>
                      <a:cubicBezTo>
                        <a:pt x="8" y="11"/>
                        <a:pt x="5" y="8"/>
                        <a:pt x="0" y="5"/>
                      </a:cubicBezTo>
                      <a:cubicBezTo>
                        <a:pt x="3" y="4"/>
                        <a:pt x="5" y="3"/>
                        <a:pt x="8" y="3"/>
                      </a:cubicBezTo>
                      <a:cubicBezTo>
                        <a:pt x="12" y="2"/>
                        <a:pt x="16" y="2"/>
                        <a:pt x="19" y="1"/>
                      </a:cubicBezTo>
                      <a:cubicBezTo>
                        <a:pt x="20" y="0"/>
                        <a:pt x="21" y="0"/>
                        <a:pt x="21" y="0"/>
                      </a:cubicBezTo>
                      <a:cubicBezTo>
                        <a:pt x="24" y="2"/>
                        <a:pt x="27" y="3"/>
                        <a:pt x="29" y="5"/>
                      </a:cubicBezTo>
                      <a:cubicBezTo>
                        <a:pt x="32" y="7"/>
                        <a:pt x="34" y="9"/>
                        <a:pt x="35" y="12"/>
                      </a:cubicBezTo>
                      <a:cubicBezTo>
                        <a:pt x="36" y="14"/>
                        <a:pt x="36" y="16"/>
                        <a:pt x="37" y="18"/>
                      </a:cubicBezTo>
                      <a:cubicBezTo>
                        <a:pt x="38" y="19"/>
                        <a:pt x="40" y="20"/>
                        <a:pt x="41" y="21"/>
                      </a:cubicBezTo>
                      <a:cubicBezTo>
                        <a:pt x="43" y="24"/>
                        <a:pt x="43" y="25"/>
                        <a:pt x="43" y="28"/>
                      </a:cubicBezTo>
                      <a:cubicBezTo>
                        <a:pt x="44" y="33"/>
                        <a:pt x="47" y="32"/>
                        <a:pt x="50" y="35"/>
                      </a:cubicBezTo>
                      <a:cubicBezTo>
                        <a:pt x="53" y="37"/>
                        <a:pt x="56" y="41"/>
                        <a:pt x="57" y="44"/>
                      </a:cubicBezTo>
                      <a:cubicBezTo>
                        <a:pt x="58" y="44"/>
                        <a:pt x="58" y="44"/>
                        <a:pt x="58" y="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0" name="Freeform 372"/>
                <p:cNvSpPr/>
                <p:nvPr/>
              </p:nvSpPr>
              <p:spPr bwMode="auto">
                <a:xfrm>
                  <a:off x="7061188" y="2173287"/>
                  <a:ext cx="3175" cy="1587"/>
                </a:xfrm>
                <a:custGeom>
                  <a:avLst/>
                  <a:gdLst/>
                  <a:ahLst/>
                  <a:cxnLst>
                    <a:cxn ang="0">
                      <a:pos x="0" y="1"/>
                    </a:cxn>
                    <a:cxn ang="0">
                      <a:pos x="1" y="0"/>
                    </a:cxn>
                  </a:cxnLst>
                  <a:rect l="0" t="0" r="r" b="b"/>
                  <a:pathLst>
                    <a:path w="1" h="1">
                      <a:moveTo>
                        <a:pt x="0" y="1"/>
                      </a:moveTo>
                      <a:cubicBezTo>
                        <a:pt x="0" y="1"/>
                        <a:pt x="0" y="1"/>
                        <a:pt x="1"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1" name="Freeform 373"/>
                <p:cNvSpPr>
                  <a:spLocks noEditPoints="1"/>
                </p:cNvSpPr>
                <p:nvPr/>
              </p:nvSpPr>
              <p:spPr bwMode="auto">
                <a:xfrm>
                  <a:off x="3570282" y="1731963"/>
                  <a:ext cx="1576385" cy="874712"/>
                </a:xfrm>
                <a:custGeom>
                  <a:avLst/>
                  <a:gdLst/>
                  <a:ahLst/>
                  <a:cxnLst>
                    <a:cxn ang="0">
                      <a:pos x="561" y="117"/>
                    </a:cxn>
                    <a:cxn ang="0">
                      <a:pos x="511" y="103"/>
                    </a:cxn>
                    <a:cxn ang="0">
                      <a:pos x="473" y="64"/>
                    </a:cxn>
                    <a:cxn ang="0">
                      <a:pos x="442" y="22"/>
                    </a:cxn>
                    <a:cxn ang="0">
                      <a:pos x="403" y="35"/>
                    </a:cxn>
                    <a:cxn ang="0">
                      <a:pos x="370" y="34"/>
                    </a:cxn>
                    <a:cxn ang="0">
                      <a:pos x="351" y="6"/>
                    </a:cxn>
                    <a:cxn ang="0">
                      <a:pos x="303" y="19"/>
                    </a:cxn>
                    <a:cxn ang="0">
                      <a:pos x="276" y="26"/>
                    </a:cxn>
                    <a:cxn ang="0">
                      <a:pos x="216" y="40"/>
                    </a:cxn>
                    <a:cxn ang="0">
                      <a:pos x="229" y="60"/>
                    </a:cxn>
                    <a:cxn ang="0">
                      <a:pos x="210" y="79"/>
                    </a:cxn>
                    <a:cxn ang="0">
                      <a:pos x="208" y="92"/>
                    </a:cxn>
                    <a:cxn ang="0">
                      <a:pos x="222" y="113"/>
                    </a:cxn>
                    <a:cxn ang="0">
                      <a:pos x="158" y="112"/>
                    </a:cxn>
                    <a:cxn ang="0">
                      <a:pos x="124" y="119"/>
                    </a:cxn>
                    <a:cxn ang="0">
                      <a:pos x="70" y="97"/>
                    </a:cxn>
                    <a:cxn ang="0">
                      <a:pos x="31" y="120"/>
                    </a:cxn>
                    <a:cxn ang="0">
                      <a:pos x="28" y="143"/>
                    </a:cxn>
                    <a:cxn ang="0">
                      <a:pos x="7" y="138"/>
                    </a:cxn>
                    <a:cxn ang="0">
                      <a:pos x="1" y="173"/>
                    </a:cxn>
                    <a:cxn ang="0">
                      <a:pos x="31" y="207"/>
                    </a:cxn>
                    <a:cxn ang="0">
                      <a:pos x="65" y="207"/>
                    </a:cxn>
                    <a:cxn ang="0">
                      <a:pos x="100" y="244"/>
                    </a:cxn>
                    <a:cxn ang="0">
                      <a:pos x="53" y="257"/>
                    </a:cxn>
                    <a:cxn ang="0">
                      <a:pos x="87" y="312"/>
                    </a:cxn>
                    <a:cxn ang="0">
                      <a:pos x="135" y="321"/>
                    </a:cxn>
                    <a:cxn ang="0">
                      <a:pos x="136" y="264"/>
                    </a:cxn>
                    <a:cxn ang="0">
                      <a:pos x="170" y="238"/>
                    </a:cxn>
                    <a:cxn ang="0">
                      <a:pos x="194" y="227"/>
                    </a:cxn>
                    <a:cxn ang="0">
                      <a:pos x="225" y="219"/>
                    </a:cxn>
                    <a:cxn ang="0">
                      <a:pos x="205" y="255"/>
                    </a:cxn>
                    <a:cxn ang="0">
                      <a:pos x="269" y="282"/>
                    </a:cxn>
                    <a:cxn ang="0">
                      <a:pos x="292" y="308"/>
                    </a:cxn>
                    <a:cxn ang="0">
                      <a:pos x="319" y="331"/>
                    </a:cxn>
                    <a:cxn ang="0">
                      <a:pos x="348" y="325"/>
                    </a:cxn>
                    <a:cxn ang="0">
                      <a:pos x="360" y="311"/>
                    </a:cxn>
                    <a:cxn ang="0">
                      <a:pos x="407" y="297"/>
                    </a:cxn>
                    <a:cxn ang="0">
                      <a:pos x="435" y="294"/>
                    </a:cxn>
                    <a:cxn ang="0">
                      <a:pos x="493" y="299"/>
                    </a:cxn>
                    <a:cxn ang="0">
                      <a:pos x="508" y="279"/>
                    </a:cxn>
                    <a:cxn ang="0">
                      <a:pos x="503" y="248"/>
                    </a:cxn>
                    <a:cxn ang="0">
                      <a:pos x="536" y="234"/>
                    </a:cxn>
                    <a:cxn ang="0">
                      <a:pos x="565" y="202"/>
                    </a:cxn>
                    <a:cxn ang="0">
                      <a:pos x="583" y="188"/>
                    </a:cxn>
                    <a:cxn ang="0">
                      <a:pos x="597" y="155"/>
                    </a:cxn>
                    <a:cxn ang="0">
                      <a:pos x="425" y="235"/>
                    </a:cxn>
                    <a:cxn ang="0">
                      <a:pos x="431" y="210"/>
                    </a:cxn>
                    <a:cxn ang="0">
                      <a:pos x="494" y="215"/>
                    </a:cxn>
                  </a:cxnLst>
                  <a:rect l="0" t="0" r="r" b="b"/>
                  <a:pathLst>
                    <a:path w="600" h="333">
                      <a:moveTo>
                        <a:pt x="597" y="155"/>
                      </a:moveTo>
                      <a:cubicBezTo>
                        <a:pt x="594" y="149"/>
                        <a:pt x="588" y="149"/>
                        <a:pt x="582" y="148"/>
                      </a:cubicBezTo>
                      <a:cubicBezTo>
                        <a:pt x="576" y="147"/>
                        <a:pt x="573" y="142"/>
                        <a:pt x="571" y="136"/>
                      </a:cubicBezTo>
                      <a:cubicBezTo>
                        <a:pt x="568" y="129"/>
                        <a:pt x="565" y="122"/>
                        <a:pt x="561" y="117"/>
                      </a:cubicBezTo>
                      <a:cubicBezTo>
                        <a:pt x="558" y="114"/>
                        <a:pt x="557" y="114"/>
                        <a:pt x="553" y="114"/>
                      </a:cubicBezTo>
                      <a:cubicBezTo>
                        <a:pt x="549" y="113"/>
                        <a:pt x="547" y="115"/>
                        <a:pt x="544" y="116"/>
                      </a:cubicBezTo>
                      <a:cubicBezTo>
                        <a:pt x="539" y="117"/>
                        <a:pt x="529" y="117"/>
                        <a:pt x="525" y="114"/>
                      </a:cubicBezTo>
                      <a:cubicBezTo>
                        <a:pt x="523" y="111"/>
                        <a:pt x="515" y="102"/>
                        <a:pt x="511" y="103"/>
                      </a:cubicBezTo>
                      <a:cubicBezTo>
                        <a:pt x="507" y="105"/>
                        <a:pt x="510" y="113"/>
                        <a:pt x="509" y="116"/>
                      </a:cubicBezTo>
                      <a:cubicBezTo>
                        <a:pt x="507" y="122"/>
                        <a:pt x="500" y="111"/>
                        <a:pt x="498" y="109"/>
                      </a:cubicBezTo>
                      <a:cubicBezTo>
                        <a:pt x="489" y="101"/>
                        <a:pt x="488" y="88"/>
                        <a:pt x="481" y="78"/>
                      </a:cubicBezTo>
                      <a:cubicBezTo>
                        <a:pt x="478" y="73"/>
                        <a:pt x="476" y="69"/>
                        <a:pt x="473" y="64"/>
                      </a:cubicBezTo>
                      <a:cubicBezTo>
                        <a:pt x="472" y="61"/>
                        <a:pt x="470" y="58"/>
                        <a:pt x="469" y="55"/>
                      </a:cubicBezTo>
                      <a:cubicBezTo>
                        <a:pt x="467" y="53"/>
                        <a:pt x="465" y="50"/>
                        <a:pt x="464" y="47"/>
                      </a:cubicBezTo>
                      <a:cubicBezTo>
                        <a:pt x="461" y="42"/>
                        <a:pt x="454" y="39"/>
                        <a:pt x="453" y="33"/>
                      </a:cubicBezTo>
                      <a:cubicBezTo>
                        <a:pt x="451" y="29"/>
                        <a:pt x="448" y="20"/>
                        <a:pt x="442" y="22"/>
                      </a:cubicBezTo>
                      <a:cubicBezTo>
                        <a:pt x="438" y="23"/>
                        <a:pt x="437" y="26"/>
                        <a:pt x="435" y="29"/>
                      </a:cubicBezTo>
                      <a:cubicBezTo>
                        <a:pt x="434" y="31"/>
                        <a:pt x="432" y="34"/>
                        <a:pt x="430" y="36"/>
                      </a:cubicBezTo>
                      <a:cubicBezTo>
                        <a:pt x="427" y="38"/>
                        <a:pt x="420" y="43"/>
                        <a:pt x="416" y="44"/>
                      </a:cubicBezTo>
                      <a:cubicBezTo>
                        <a:pt x="410" y="44"/>
                        <a:pt x="408" y="37"/>
                        <a:pt x="403" y="35"/>
                      </a:cubicBezTo>
                      <a:cubicBezTo>
                        <a:pt x="401" y="38"/>
                        <a:pt x="397" y="33"/>
                        <a:pt x="395" y="32"/>
                      </a:cubicBezTo>
                      <a:cubicBezTo>
                        <a:pt x="393" y="31"/>
                        <a:pt x="389" y="30"/>
                        <a:pt x="387" y="30"/>
                      </a:cubicBezTo>
                      <a:cubicBezTo>
                        <a:pt x="384" y="30"/>
                        <a:pt x="381" y="31"/>
                        <a:pt x="379" y="32"/>
                      </a:cubicBezTo>
                      <a:cubicBezTo>
                        <a:pt x="376" y="33"/>
                        <a:pt x="372" y="35"/>
                        <a:pt x="370" y="34"/>
                      </a:cubicBezTo>
                      <a:cubicBezTo>
                        <a:pt x="368" y="33"/>
                        <a:pt x="367" y="28"/>
                        <a:pt x="367" y="26"/>
                      </a:cubicBezTo>
                      <a:cubicBezTo>
                        <a:pt x="366" y="23"/>
                        <a:pt x="365" y="21"/>
                        <a:pt x="364" y="18"/>
                      </a:cubicBezTo>
                      <a:cubicBezTo>
                        <a:pt x="363" y="15"/>
                        <a:pt x="362" y="13"/>
                        <a:pt x="360" y="11"/>
                      </a:cubicBezTo>
                      <a:cubicBezTo>
                        <a:pt x="357" y="9"/>
                        <a:pt x="353" y="8"/>
                        <a:pt x="351" y="6"/>
                      </a:cubicBezTo>
                      <a:cubicBezTo>
                        <a:pt x="349" y="4"/>
                        <a:pt x="349" y="1"/>
                        <a:pt x="346" y="0"/>
                      </a:cubicBezTo>
                      <a:cubicBezTo>
                        <a:pt x="343" y="0"/>
                        <a:pt x="341" y="1"/>
                        <a:pt x="339" y="2"/>
                      </a:cubicBezTo>
                      <a:cubicBezTo>
                        <a:pt x="333" y="6"/>
                        <a:pt x="327" y="10"/>
                        <a:pt x="321" y="13"/>
                      </a:cubicBezTo>
                      <a:cubicBezTo>
                        <a:pt x="315" y="15"/>
                        <a:pt x="308" y="16"/>
                        <a:pt x="303" y="19"/>
                      </a:cubicBezTo>
                      <a:cubicBezTo>
                        <a:pt x="299" y="21"/>
                        <a:pt x="296" y="20"/>
                        <a:pt x="292" y="21"/>
                      </a:cubicBezTo>
                      <a:cubicBezTo>
                        <a:pt x="291" y="22"/>
                        <a:pt x="290" y="23"/>
                        <a:pt x="288" y="23"/>
                      </a:cubicBezTo>
                      <a:cubicBezTo>
                        <a:pt x="287" y="24"/>
                        <a:pt x="285" y="23"/>
                        <a:pt x="283" y="24"/>
                      </a:cubicBezTo>
                      <a:cubicBezTo>
                        <a:pt x="281" y="24"/>
                        <a:pt x="278" y="25"/>
                        <a:pt x="276" y="26"/>
                      </a:cubicBezTo>
                      <a:cubicBezTo>
                        <a:pt x="272" y="27"/>
                        <a:pt x="268" y="28"/>
                        <a:pt x="265" y="29"/>
                      </a:cubicBezTo>
                      <a:cubicBezTo>
                        <a:pt x="258" y="31"/>
                        <a:pt x="252" y="33"/>
                        <a:pt x="246" y="33"/>
                      </a:cubicBezTo>
                      <a:cubicBezTo>
                        <a:pt x="240" y="34"/>
                        <a:pt x="236" y="34"/>
                        <a:pt x="231" y="36"/>
                      </a:cubicBezTo>
                      <a:cubicBezTo>
                        <a:pt x="227" y="37"/>
                        <a:pt x="219" y="36"/>
                        <a:pt x="216" y="40"/>
                      </a:cubicBezTo>
                      <a:cubicBezTo>
                        <a:pt x="213" y="43"/>
                        <a:pt x="217" y="45"/>
                        <a:pt x="219" y="47"/>
                      </a:cubicBezTo>
                      <a:cubicBezTo>
                        <a:pt x="220" y="49"/>
                        <a:pt x="222" y="52"/>
                        <a:pt x="223" y="55"/>
                      </a:cubicBezTo>
                      <a:cubicBezTo>
                        <a:pt x="223" y="55"/>
                        <a:pt x="222" y="57"/>
                        <a:pt x="223" y="58"/>
                      </a:cubicBezTo>
                      <a:cubicBezTo>
                        <a:pt x="223" y="59"/>
                        <a:pt x="227" y="59"/>
                        <a:pt x="229" y="60"/>
                      </a:cubicBezTo>
                      <a:cubicBezTo>
                        <a:pt x="233" y="61"/>
                        <a:pt x="231" y="62"/>
                        <a:pt x="228" y="64"/>
                      </a:cubicBezTo>
                      <a:cubicBezTo>
                        <a:pt x="225" y="66"/>
                        <a:pt x="221" y="67"/>
                        <a:pt x="218" y="69"/>
                      </a:cubicBezTo>
                      <a:cubicBezTo>
                        <a:pt x="216" y="70"/>
                        <a:pt x="212" y="71"/>
                        <a:pt x="211" y="72"/>
                      </a:cubicBezTo>
                      <a:cubicBezTo>
                        <a:pt x="209" y="74"/>
                        <a:pt x="210" y="77"/>
                        <a:pt x="210" y="79"/>
                      </a:cubicBezTo>
                      <a:cubicBezTo>
                        <a:pt x="210" y="81"/>
                        <a:pt x="210" y="82"/>
                        <a:pt x="209" y="83"/>
                      </a:cubicBezTo>
                      <a:cubicBezTo>
                        <a:pt x="208" y="84"/>
                        <a:pt x="207" y="83"/>
                        <a:pt x="206" y="84"/>
                      </a:cubicBezTo>
                      <a:cubicBezTo>
                        <a:pt x="205" y="85"/>
                        <a:pt x="206" y="85"/>
                        <a:pt x="205" y="86"/>
                      </a:cubicBezTo>
                      <a:cubicBezTo>
                        <a:pt x="204" y="90"/>
                        <a:pt x="205" y="90"/>
                        <a:pt x="208" y="92"/>
                      </a:cubicBezTo>
                      <a:cubicBezTo>
                        <a:pt x="209" y="93"/>
                        <a:pt x="210" y="94"/>
                        <a:pt x="211" y="96"/>
                      </a:cubicBezTo>
                      <a:cubicBezTo>
                        <a:pt x="212" y="97"/>
                        <a:pt x="214" y="97"/>
                        <a:pt x="215" y="98"/>
                      </a:cubicBezTo>
                      <a:cubicBezTo>
                        <a:pt x="217" y="100"/>
                        <a:pt x="221" y="102"/>
                        <a:pt x="222" y="105"/>
                      </a:cubicBezTo>
                      <a:cubicBezTo>
                        <a:pt x="223" y="107"/>
                        <a:pt x="222" y="111"/>
                        <a:pt x="222" y="113"/>
                      </a:cubicBezTo>
                      <a:cubicBezTo>
                        <a:pt x="221" y="120"/>
                        <a:pt x="215" y="118"/>
                        <a:pt x="210" y="120"/>
                      </a:cubicBezTo>
                      <a:cubicBezTo>
                        <a:pt x="204" y="122"/>
                        <a:pt x="199" y="123"/>
                        <a:pt x="193" y="123"/>
                      </a:cubicBezTo>
                      <a:cubicBezTo>
                        <a:pt x="187" y="123"/>
                        <a:pt x="181" y="120"/>
                        <a:pt x="175" y="117"/>
                      </a:cubicBezTo>
                      <a:cubicBezTo>
                        <a:pt x="169" y="114"/>
                        <a:pt x="165" y="112"/>
                        <a:pt x="158" y="112"/>
                      </a:cubicBezTo>
                      <a:cubicBezTo>
                        <a:pt x="156" y="112"/>
                        <a:pt x="152" y="111"/>
                        <a:pt x="150" y="112"/>
                      </a:cubicBezTo>
                      <a:cubicBezTo>
                        <a:pt x="148" y="112"/>
                        <a:pt x="147" y="114"/>
                        <a:pt x="145" y="115"/>
                      </a:cubicBezTo>
                      <a:cubicBezTo>
                        <a:pt x="144" y="115"/>
                        <a:pt x="142" y="115"/>
                        <a:pt x="141" y="116"/>
                      </a:cubicBezTo>
                      <a:cubicBezTo>
                        <a:pt x="135" y="118"/>
                        <a:pt x="130" y="120"/>
                        <a:pt x="124" y="119"/>
                      </a:cubicBezTo>
                      <a:cubicBezTo>
                        <a:pt x="120" y="118"/>
                        <a:pt x="118" y="116"/>
                        <a:pt x="115" y="114"/>
                      </a:cubicBezTo>
                      <a:cubicBezTo>
                        <a:pt x="111" y="111"/>
                        <a:pt x="107" y="110"/>
                        <a:pt x="103" y="107"/>
                      </a:cubicBezTo>
                      <a:cubicBezTo>
                        <a:pt x="95" y="102"/>
                        <a:pt x="87" y="99"/>
                        <a:pt x="77" y="98"/>
                      </a:cubicBezTo>
                      <a:cubicBezTo>
                        <a:pt x="75" y="98"/>
                        <a:pt x="73" y="98"/>
                        <a:pt x="70" y="97"/>
                      </a:cubicBezTo>
                      <a:cubicBezTo>
                        <a:pt x="68" y="96"/>
                        <a:pt x="66" y="94"/>
                        <a:pt x="63" y="93"/>
                      </a:cubicBezTo>
                      <a:cubicBezTo>
                        <a:pt x="59" y="92"/>
                        <a:pt x="57" y="95"/>
                        <a:pt x="54" y="99"/>
                      </a:cubicBezTo>
                      <a:cubicBezTo>
                        <a:pt x="51" y="102"/>
                        <a:pt x="50" y="105"/>
                        <a:pt x="46" y="108"/>
                      </a:cubicBezTo>
                      <a:cubicBezTo>
                        <a:pt x="41" y="112"/>
                        <a:pt x="34" y="114"/>
                        <a:pt x="31" y="120"/>
                      </a:cubicBezTo>
                      <a:cubicBezTo>
                        <a:pt x="30" y="122"/>
                        <a:pt x="30" y="127"/>
                        <a:pt x="30" y="129"/>
                      </a:cubicBezTo>
                      <a:cubicBezTo>
                        <a:pt x="30" y="132"/>
                        <a:pt x="32" y="132"/>
                        <a:pt x="34" y="134"/>
                      </a:cubicBezTo>
                      <a:cubicBezTo>
                        <a:pt x="36" y="135"/>
                        <a:pt x="38" y="137"/>
                        <a:pt x="36" y="140"/>
                      </a:cubicBezTo>
                      <a:cubicBezTo>
                        <a:pt x="35" y="143"/>
                        <a:pt x="31" y="143"/>
                        <a:pt x="28" y="143"/>
                      </a:cubicBezTo>
                      <a:cubicBezTo>
                        <a:pt x="26" y="143"/>
                        <a:pt x="24" y="142"/>
                        <a:pt x="21" y="140"/>
                      </a:cubicBezTo>
                      <a:cubicBezTo>
                        <a:pt x="20" y="139"/>
                        <a:pt x="20" y="139"/>
                        <a:pt x="19" y="138"/>
                      </a:cubicBezTo>
                      <a:cubicBezTo>
                        <a:pt x="17" y="137"/>
                        <a:pt x="15" y="136"/>
                        <a:pt x="14" y="136"/>
                      </a:cubicBezTo>
                      <a:cubicBezTo>
                        <a:pt x="11" y="135"/>
                        <a:pt x="10" y="137"/>
                        <a:pt x="7" y="138"/>
                      </a:cubicBezTo>
                      <a:cubicBezTo>
                        <a:pt x="4" y="139"/>
                        <a:pt x="3" y="138"/>
                        <a:pt x="3" y="143"/>
                      </a:cubicBezTo>
                      <a:cubicBezTo>
                        <a:pt x="3" y="148"/>
                        <a:pt x="4" y="153"/>
                        <a:pt x="4" y="158"/>
                      </a:cubicBezTo>
                      <a:cubicBezTo>
                        <a:pt x="3" y="161"/>
                        <a:pt x="2" y="163"/>
                        <a:pt x="1" y="165"/>
                      </a:cubicBezTo>
                      <a:cubicBezTo>
                        <a:pt x="0" y="167"/>
                        <a:pt x="1" y="171"/>
                        <a:pt x="1" y="173"/>
                      </a:cubicBezTo>
                      <a:cubicBezTo>
                        <a:pt x="3" y="177"/>
                        <a:pt x="7" y="181"/>
                        <a:pt x="10" y="185"/>
                      </a:cubicBezTo>
                      <a:cubicBezTo>
                        <a:pt x="14" y="188"/>
                        <a:pt x="19" y="192"/>
                        <a:pt x="23" y="195"/>
                      </a:cubicBezTo>
                      <a:cubicBezTo>
                        <a:pt x="26" y="197"/>
                        <a:pt x="28" y="200"/>
                        <a:pt x="30" y="203"/>
                      </a:cubicBezTo>
                      <a:cubicBezTo>
                        <a:pt x="31" y="204"/>
                        <a:pt x="30" y="205"/>
                        <a:pt x="31" y="207"/>
                      </a:cubicBezTo>
                      <a:cubicBezTo>
                        <a:pt x="32" y="209"/>
                        <a:pt x="32" y="211"/>
                        <a:pt x="34" y="213"/>
                      </a:cubicBezTo>
                      <a:cubicBezTo>
                        <a:pt x="36" y="216"/>
                        <a:pt x="38" y="219"/>
                        <a:pt x="38" y="223"/>
                      </a:cubicBezTo>
                      <a:cubicBezTo>
                        <a:pt x="39" y="222"/>
                        <a:pt x="40" y="222"/>
                        <a:pt x="41" y="221"/>
                      </a:cubicBezTo>
                      <a:cubicBezTo>
                        <a:pt x="48" y="217"/>
                        <a:pt x="57" y="208"/>
                        <a:pt x="65" y="207"/>
                      </a:cubicBezTo>
                      <a:cubicBezTo>
                        <a:pt x="71" y="207"/>
                        <a:pt x="76" y="209"/>
                        <a:pt x="82" y="210"/>
                      </a:cubicBezTo>
                      <a:cubicBezTo>
                        <a:pt x="86" y="212"/>
                        <a:pt x="93" y="212"/>
                        <a:pt x="97" y="215"/>
                      </a:cubicBezTo>
                      <a:cubicBezTo>
                        <a:pt x="101" y="218"/>
                        <a:pt x="98" y="224"/>
                        <a:pt x="98" y="229"/>
                      </a:cubicBezTo>
                      <a:cubicBezTo>
                        <a:pt x="98" y="232"/>
                        <a:pt x="102" y="242"/>
                        <a:pt x="100" y="244"/>
                      </a:cubicBezTo>
                      <a:cubicBezTo>
                        <a:pt x="98" y="247"/>
                        <a:pt x="88" y="243"/>
                        <a:pt x="86" y="242"/>
                      </a:cubicBezTo>
                      <a:cubicBezTo>
                        <a:pt x="79" y="241"/>
                        <a:pt x="72" y="239"/>
                        <a:pt x="71" y="247"/>
                      </a:cubicBezTo>
                      <a:cubicBezTo>
                        <a:pt x="70" y="252"/>
                        <a:pt x="73" y="258"/>
                        <a:pt x="68" y="259"/>
                      </a:cubicBezTo>
                      <a:cubicBezTo>
                        <a:pt x="63" y="261"/>
                        <a:pt x="58" y="257"/>
                        <a:pt x="53" y="257"/>
                      </a:cubicBezTo>
                      <a:cubicBezTo>
                        <a:pt x="51" y="265"/>
                        <a:pt x="64" y="276"/>
                        <a:pt x="69" y="282"/>
                      </a:cubicBezTo>
                      <a:cubicBezTo>
                        <a:pt x="73" y="288"/>
                        <a:pt x="78" y="290"/>
                        <a:pt x="84" y="294"/>
                      </a:cubicBezTo>
                      <a:cubicBezTo>
                        <a:pt x="89" y="297"/>
                        <a:pt x="87" y="301"/>
                        <a:pt x="87" y="306"/>
                      </a:cubicBezTo>
                      <a:cubicBezTo>
                        <a:pt x="87" y="308"/>
                        <a:pt x="87" y="310"/>
                        <a:pt x="87" y="312"/>
                      </a:cubicBezTo>
                      <a:cubicBezTo>
                        <a:pt x="90" y="310"/>
                        <a:pt x="94" y="306"/>
                        <a:pt x="97" y="305"/>
                      </a:cubicBezTo>
                      <a:cubicBezTo>
                        <a:pt x="101" y="304"/>
                        <a:pt x="106" y="304"/>
                        <a:pt x="110" y="304"/>
                      </a:cubicBezTo>
                      <a:cubicBezTo>
                        <a:pt x="117" y="305"/>
                        <a:pt x="117" y="309"/>
                        <a:pt x="120" y="314"/>
                      </a:cubicBezTo>
                      <a:cubicBezTo>
                        <a:pt x="123" y="318"/>
                        <a:pt x="131" y="320"/>
                        <a:pt x="135" y="321"/>
                      </a:cubicBezTo>
                      <a:cubicBezTo>
                        <a:pt x="138" y="321"/>
                        <a:pt x="139" y="322"/>
                        <a:pt x="141" y="323"/>
                      </a:cubicBezTo>
                      <a:cubicBezTo>
                        <a:pt x="141" y="319"/>
                        <a:pt x="141" y="315"/>
                        <a:pt x="140" y="314"/>
                      </a:cubicBezTo>
                      <a:cubicBezTo>
                        <a:pt x="139" y="308"/>
                        <a:pt x="140" y="302"/>
                        <a:pt x="139" y="296"/>
                      </a:cubicBezTo>
                      <a:cubicBezTo>
                        <a:pt x="137" y="285"/>
                        <a:pt x="136" y="275"/>
                        <a:pt x="136" y="264"/>
                      </a:cubicBezTo>
                      <a:cubicBezTo>
                        <a:pt x="136" y="258"/>
                        <a:pt x="136" y="253"/>
                        <a:pt x="137" y="248"/>
                      </a:cubicBezTo>
                      <a:cubicBezTo>
                        <a:pt x="138" y="244"/>
                        <a:pt x="138" y="245"/>
                        <a:pt x="142" y="244"/>
                      </a:cubicBezTo>
                      <a:cubicBezTo>
                        <a:pt x="145" y="244"/>
                        <a:pt x="149" y="244"/>
                        <a:pt x="152" y="243"/>
                      </a:cubicBezTo>
                      <a:cubicBezTo>
                        <a:pt x="158" y="241"/>
                        <a:pt x="164" y="240"/>
                        <a:pt x="170" y="238"/>
                      </a:cubicBezTo>
                      <a:cubicBezTo>
                        <a:pt x="173" y="237"/>
                        <a:pt x="175" y="236"/>
                        <a:pt x="178" y="235"/>
                      </a:cubicBezTo>
                      <a:cubicBezTo>
                        <a:pt x="178" y="235"/>
                        <a:pt x="178" y="235"/>
                        <a:pt x="178" y="235"/>
                      </a:cubicBezTo>
                      <a:cubicBezTo>
                        <a:pt x="179" y="234"/>
                        <a:pt x="180" y="233"/>
                        <a:pt x="181" y="233"/>
                      </a:cubicBezTo>
                      <a:cubicBezTo>
                        <a:pt x="185" y="229"/>
                        <a:pt x="190" y="232"/>
                        <a:pt x="194" y="227"/>
                      </a:cubicBezTo>
                      <a:cubicBezTo>
                        <a:pt x="196" y="224"/>
                        <a:pt x="194" y="225"/>
                        <a:pt x="197" y="223"/>
                      </a:cubicBezTo>
                      <a:cubicBezTo>
                        <a:pt x="200" y="222"/>
                        <a:pt x="203" y="223"/>
                        <a:pt x="205" y="222"/>
                      </a:cubicBezTo>
                      <a:cubicBezTo>
                        <a:pt x="212" y="216"/>
                        <a:pt x="198" y="218"/>
                        <a:pt x="198" y="212"/>
                      </a:cubicBezTo>
                      <a:cubicBezTo>
                        <a:pt x="202" y="212"/>
                        <a:pt x="230" y="212"/>
                        <a:pt x="225" y="219"/>
                      </a:cubicBezTo>
                      <a:cubicBezTo>
                        <a:pt x="223" y="220"/>
                        <a:pt x="219" y="219"/>
                        <a:pt x="217" y="221"/>
                      </a:cubicBezTo>
                      <a:cubicBezTo>
                        <a:pt x="215" y="222"/>
                        <a:pt x="214" y="224"/>
                        <a:pt x="213" y="226"/>
                      </a:cubicBezTo>
                      <a:cubicBezTo>
                        <a:pt x="209" y="232"/>
                        <a:pt x="199" y="233"/>
                        <a:pt x="199" y="240"/>
                      </a:cubicBezTo>
                      <a:cubicBezTo>
                        <a:pt x="199" y="245"/>
                        <a:pt x="203" y="250"/>
                        <a:pt x="205" y="255"/>
                      </a:cubicBezTo>
                      <a:cubicBezTo>
                        <a:pt x="209" y="258"/>
                        <a:pt x="213" y="261"/>
                        <a:pt x="217" y="265"/>
                      </a:cubicBezTo>
                      <a:cubicBezTo>
                        <a:pt x="222" y="270"/>
                        <a:pt x="226" y="275"/>
                        <a:pt x="232" y="278"/>
                      </a:cubicBezTo>
                      <a:cubicBezTo>
                        <a:pt x="239" y="282"/>
                        <a:pt x="245" y="282"/>
                        <a:pt x="253" y="282"/>
                      </a:cubicBezTo>
                      <a:cubicBezTo>
                        <a:pt x="258" y="282"/>
                        <a:pt x="263" y="281"/>
                        <a:pt x="269" y="282"/>
                      </a:cubicBezTo>
                      <a:cubicBezTo>
                        <a:pt x="272" y="282"/>
                        <a:pt x="274" y="282"/>
                        <a:pt x="277" y="284"/>
                      </a:cubicBezTo>
                      <a:cubicBezTo>
                        <a:pt x="280" y="287"/>
                        <a:pt x="281" y="290"/>
                        <a:pt x="283" y="293"/>
                      </a:cubicBezTo>
                      <a:cubicBezTo>
                        <a:pt x="285" y="295"/>
                        <a:pt x="286" y="297"/>
                        <a:pt x="287" y="299"/>
                      </a:cubicBezTo>
                      <a:cubicBezTo>
                        <a:pt x="289" y="302"/>
                        <a:pt x="291" y="305"/>
                        <a:pt x="292" y="308"/>
                      </a:cubicBezTo>
                      <a:cubicBezTo>
                        <a:pt x="294" y="314"/>
                        <a:pt x="295" y="322"/>
                        <a:pt x="302" y="325"/>
                      </a:cubicBezTo>
                      <a:cubicBezTo>
                        <a:pt x="304" y="326"/>
                        <a:pt x="305" y="326"/>
                        <a:pt x="307" y="327"/>
                      </a:cubicBezTo>
                      <a:cubicBezTo>
                        <a:pt x="309" y="327"/>
                        <a:pt x="310" y="328"/>
                        <a:pt x="312" y="329"/>
                      </a:cubicBezTo>
                      <a:cubicBezTo>
                        <a:pt x="314" y="330"/>
                        <a:pt x="316" y="330"/>
                        <a:pt x="319" y="331"/>
                      </a:cubicBezTo>
                      <a:cubicBezTo>
                        <a:pt x="325" y="332"/>
                        <a:pt x="329" y="333"/>
                        <a:pt x="334" y="329"/>
                      </a:cubicBezTo>
                      <a:cubicBezTo>
                        <a:pt x="336" y="328"/>
                        <a:pt x="337" y="328"/>
                        <a:pt x="340" y="328"/>
                      </a:cubicBezTo>
                      <a:cubicBezTo>
                        <a:pt x="342" y="327"/>
                        <a:pt x="343" y="327"/>
                        <a:pt x="344" y="326"/>
                      </a:cubicBezTo>
                      <a:cubicBezTo>
                        <a:pt x="345" y="326"/>
                        <a:pt x="348" y="326"/>
                        <a:pt x="348" y="325"/>
                      </a:cubicBezTo>
                      <a:cubicBezTo>
                        <a:pt x="349" y="324"/>
                        <a:pt x="349" y="321"/>
                        <a:pt x="349" y="319"/>
                      </a:cubicBezTo>
                      <a:cubicBezTo>
                        <a:pt x="350" y="318"/>
                        <a:pt x="350" y="317"/>
                        <a:pt x="351" y="316"/>
                      </a:cubicBezTo>
                      <a:cubicBezTo>
                        <a:pt x="352" y="313"/>
                        <a:pt x="353" y="314"/>
                        <a:pt x="356" y="313"/>
                      </a:cubicBezTo>
                      <a:cubicBezTo>
                        <a:pt x="357" y="312"/>
                        <a:pt x="359" y="312"/>
                        <a:pt x="360" y="311"/>
                      </a:cubicBezTo>
                      <a:cubicBezTo>
                        <a:pt x="363" y="308"/>
                        <a:pt x="363" y="305"/>
                        <a:pt x="365" y="300"/>
                      </a:cubicBezTo>
                      <a:cubicBezTo>
                        <a:pt x="368" y="295"/>
                        <a:pt x="375" y="296"/>
                        <a:pt x="380" y="297"/>
                      </a:cubicBezTo>
                      <a:cubicBezTo>
                        <a:pt x="388" y="297"/>
                        <a:pt x="395" y="301"/>
                        <a:pt x="402" y="301"/>
                      </a:cubicBezTo>
                      <a:cubicBezTo>
                        <a:pt x="406" y="302"/>
                        <a:pt x="406" y="301"/>
                        <a:pt x="407" y="297"/>
                      </a:cubicBezTo>
                      <a:cubicBezTo>
                        <a:pt x="407" y="296"/>
                        <a:pt x="408" y="295"/>
                        <a:pt x="408" y="294"/>
                      </a:cubicBezTo>
                      <a:cubicBezTo>
                        <a:pt x="409" y="292"/>
                        <a:pt x="409" y="292"/>
                        <a:pt x="410" y="290"/>
                      </a:cubicBezTo>
                      <a:cubicBezTo>
                        <a:pt x="413" y="286"/>
                        <a:pt x="418" y="284"/>
                        <a:pt x="423" y="286"/>
                      </a:cubicBezTo>
                      <a:cubicBezTo>
                        <a:pt x="428" y="287"/>
                        <a:pt x="430" y="293"/>
                        <a:pt x="435" y="294"/>
                      </a:cubicBezTo>
                      <a:cubicBezTo>
                        <a:pt x="445" y="294"/>
                        <a:pt x="454" y="291"/>
                        <a:pt x="463" y="291"/>
                      </a:cubicBezTo>
                      <a:cubicBezTo>
                        <a:pt x="468" y="291"/>
                        <a:pt x="475" y="290"/>
                        <a:pt x="480" y="292"/>
                      </a:cubicBezTo>
                      <a:cubicBezTo>
                        <a:pt x="482" y="293"/>
                        <a:pt x="484" y="295"/>
                        <a:pt x="486" y="296"/>
                      </a:cubicBezTo>
                      <a:cubicBezTo>
                        <a:pt x="488" y="298"/>
                        <a:pt x="490" y="298"/>
                        <a:pt x="493" y="299"/>
                      </a:cubicBezTo>
                      <a:cubicBezTo>
                        <a:pt x="495" y="299"/>
                        <a:pt x="497" y="301"/>
                        <a:pt x="499" y="302"/>
                      </a:cubicBezTo>
                      <a:cubicBezTo>
                        <a:pt x="500" y="302"/>
                        <a:pt x="500" y="302"/>
                        <a:pt x="501" y="302"/>
                      </a:cubicBezTo>
                      <a:cubicBezTo>
                        <a:pt x="502" y="300"/>
                        <a:pt x="503" y="297"/>
                        <a:pt x="505" y="294"/>
                      </a:cubicBezTo>
                      <a:cubicBezTo>
                        <a:pt x="507" y="289"/>
                        <a:pt x="508" y="285"/>
                        <a:pt x="508" y="279"/>
                      </a:cubicBezTo>
                      <a:cubicBezTo>
                        <a:pt x="508" y="274"/>
                        <a:pt x="508" y="269"/>
                        <a:pt x="507" y="265"/>
                      </a:cubicBezTo>
                      <a:cubicBezTo>
                        <a:pt x="507" y="264"/>
                        <a:pt x="507" y="262"/>
                        <a:pt x="506" y="261"/>
                      </a:cubicBezTo>
                      <a:cubicBezTo>
                        <a:pt x="505" y="259"/>
                        <a:pt x="505" y="258"/>
                        <a:pt x="504" y="256"/>
                      </a:cubicBezTo>
                      <a:cubicBezTo>
                        <a:pt x="503" y="254"/>
                        <a:pt x="501" y="251"/>
                        <a:pt x="503" y="248"/>
                      </a:cubicBezTo>
                      <a:cubicBezTo>
                        <a:pt x="504" y="247"/>
                        <a:pt x="510" y="246"/>
                        <a:pt x="512" y="245"/>
                      </a:cubicBezTo>
                      <a:cubicBezTo>
                        <a:pt x="515" y="244"/>
                        <a:pt x="518" y="244"/>
                        <a:pt x="521" y="243"/>
                      </a:cubicBezTo>
                      <a:cubicBezTo>
                        <a:pt x="525" y="242"/>
                        <a:pt x="528" y="241"/>
                        <a:pt x="531" y="240"/>
                      </a:cubicBezTo>
                      <a:cubicBezTo>
                        <a:pt x="534" y="238"/>
                        <a:pt x="535" y="238"/>
                        <a:pt x="536" y="234"/>
                      </a:cubicBezTo>
                      <a:cubicBezTo>
                        <a:pt x="536" y="232"/>
                        <a:pt x="537" y="230"/>
                        <a:pt x="537" y="228"/>
                      </a:cubicBezTo>
                      <a:cubicBezTo>
                        <a:pt x="539" y="225"/>
                        <a:pt x="540" y="223"/>
                        <a:pt x="542" y="221"/>
                      </a:cubicBezTo>
                      <a:cubicBezTo>
                        <a:pt x="544" y="215"/>
                        <a:pt x="544" y="210"/>
                        <a:pt x="550" y="206"/>
                      </a:cubicBezTo>
                      <a:cubicBezTo>
                        <a:pt x="554" y="203"/>
                        <a:pt x="560" y="203"/>
                        <a:pt x="565" y="202"/>
                      </a:cubicBezTo>
                      <a:cubicBezTo>
                        <a:pt x="567" y="202"/>
                        <a:pt x="569" y="202"/>
                        <a:pt x="571" y="201"/>
                      </a:cubicBezTo>
                      <a:cubicBezTo>
                        <a:pt x="572" y="201"/>
                        <a:pt x="573" y="200"/>
                        <a:pt x="574" y="200"/>
                      </a:cubicBezTo>
                      <a:cubicBezTo>
                        <a:pt x="577" y="199"/>
                        <a:pt x="579" y="201"/>
                        <a:pt x="581" y="200"/>
                      </a:cubicBezTo>
                      <a:cubicBezTo>
                        <a:pt x="582" y="196"/>
                        <a:pt x="583" y="192"/>
                        <a:pt x="583" y="188"/>
                      </a:cubicBezTo>
                      <a:cubicBezTo>
                        <a:pt x="584" y="185"/>
                        <a:pt x="584" y="182"/>
                        <a:pt x="586" y="179"/>
                      </a:cubicBezTo>
                      <a:cubicBezTo>
                        <a:pt x="589" y="174"/>
                        <a:pt x="594" y="168"/>
                        <a:pt x="599" y="165"/>
                      </a:cubicBezTo>
                      <a:cubicBezTo>
                        <a:pt x="599" y="164"/>
                        <a:pt x="600" y="164"/>
                        <a:pt x="600" y="164"/>
                      </a:cubicBezTo>
                      <a:cubicBezTo>
                        <a:pt x="600" y="160"/>
                        <a:pt x="598" y="157"/>
                        <a:pt x="597" y="155"/>
                      </a:cubicBezTo>
                      <a:close/>
                      <a:moveTo>
                        <a:pt x="494" y="215"/>
                      </a:moveTo>
                      <a:cubicBezTo>
                        <a:pt x="492" y="220"/>
                        <a:pt x="488" y="220"/>
                        <a:pt x="483" y="220"/>
                      </a:cubicBezTo>
                      <a:cubicBezTo>
                        <a:pt x="472" y="219"/>
                        <a:pt x="462" y="216"/>
                        <a:pt x="451" y="216"/>
                      </a:cubicBezTo>
                      <a:cubicBezTo>
                        <a:pt x="438" y="216"/>
                        <a:pt x="426" y="221"/>
                        <a:pt x="425" y="235"/>
                      </a:cubicBezTo>
                      <a:cubicBezTo>
                        <a:pt x="424" y="238"/>
                        <a:pt x="424" y="251"/>
                        <a:pt x="419" y="250"/>
                      </a:cubicBezTo>
                      <a:cubicBezTo>
                        <a:pt x="416" y="249"/>
                        <a:pt x="407" y="237"/>
                        <a:pt x="406" y="235"/>
                      </a:cubicBezTo>
                      <a:cubicBezTo>
                        <a:pt x="404" y="230"/>
                        <a:pt x="408" y="227"/>
                        <a:pt x="410" y="224"/>
                      </a:cubicBezTo>
                      <a:cubicBezTo>
                        <a:pt x="415" y="216"/>
                        <a:pt x="421" y="211"/>
                        <a:pt x="431" y="210"/>
                      </a:cubicBezTo>
                      <a:cubicBezTo>
                        <a:pt x="440" y="210"/>
                        <a:pt x="449" y="207"/>
                        <a:pt x="457" y="208"/>
                      </a:cubicBezTo>
                      <a:cubicBezTo>
                        <a:pt x="463" y="208"/>
                        <a:pt x="468" y="207"/>
                        <a:pt x="473" y="208"/>
                      </a:cubicBezTo>
                      <a:cubicBezTo>
                        <a:pt x="480" y="208"/>
                        <a:pt x="482" y="211"/>
                        <a:pt x="488" y="209"/>
                      </a:cubicBezTo>
                      <a:cubicBezTo>
                        <a:pt x="494" y="206"/>
                        <a:pt x="497" y="209"/>
                        <a:pt x="494" y="2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2" name="Freeform 374"/>
                <p:cNvSpPr/>
                <p:nvPr/>
              </p:nvSpPr>
              <p:spPr bwMode="auto">
                <a:xfrm>
                  <a:off x="4456105" y="2478087"/>
                  <a:ext cx="430212" cy="209550"/>
                </a:xfrm>
                <a:custGeom>
                  <a:avLst/>
                  <a:gdLst/>
                  <a:ahLst/>
                  <a:cxnLst>
                    <a:cxn ang="0">
                      <a:pos x="164" y="18"/>
                    </a:cxn>
                    <a:cxn ang="0">
                      <a:pos x="160" y="25"/>
                    </a:cxn>
                    <a:cxn ang="0">
                      <a:pos x="148" y="35"/>
                    </a:cxn>
                    <a:cxn ang="0">
                      <a:pos x="133" y="39"/>
                    </a:cxn>
                    <a:cxn ang="0">
                      <a:pos x="125" y="43"/>
                    </a:cxn>
                    <a:cxn ang="0">
                      <a:pos x="121" y="49"/>
                    </a:cxn>
                    <a:cxn ang="0">
                      <a:pos x="105" y="52"/>
                    </a:cxn>
                    <a:cxn ang="0">
                      <a:pos x="74" y="65"/>
                    </a:cxn>
                    <a:cxn ang="0">
                      <a:pos x="68" y="78"/>
                    </a:cxn>
                    <a:cxn ang="0">
                      <a:pos x="60" y="79"/>
                    </a:cxn>
                    <a:cxn ang="0">
                      <a:pos x="38" y="79"/>
                    </a:cxn>
                    <a:cxn ang="0">
                      <a:pos x="16" y="79"/>
                    </a:cxn>
                    <a:cxn ang="0">
                      <a:pos x="8" y="77"/>
                    </a:cxn>
                    <a:cxn ang="0">
                      <a:pos x="0" y="70"/>
                    </a:cxn>
                    <a:cxn ang="0">
                      <a:pos x="12" y="63"/>
                    </a:cxn>
                    <a:cxn ang="0">
                      <a:pos x="18" y="61"/>
                    </a:cxn>
                    <a:cxn ang="0">
                      <a:pos x="19" y="61"/>
                    </a:cxn>
                    <a:cxn ang="0">
                      <a:pos x="25" y="63"/>
                    </a:cxn>
                    <a:cxn ang="0">
                      <a:pos x="41" y="63"/>
                    </a:cxn>
                    <a:cxn ang="0">
                      <a:pos x="48" y="61"/>
                    </a:cxn>
                    <a:cxn ang="0">
                      <a:pos x="53" y="59"/>
                    </a:cxn>
                    <a:cxn ang="0">
                      <a:pos x="45" y="45"/>
                    </a:cxn>
                    <a:cxn ang="0">
                      <a:pos x="29" y="47"/>
                    </a:cxn>
                    <a:cxn ang="0">
                      <a:pos x="18" y="42"/>
                    </a:cxn>
                    <a:cxn ang="0">
                      <a:pos x="24" y="37"/>
                    </a:cxn>
                    <a:cxn ang="0">
                      <a:pos x="26" y="31"/>
                    </a:cxn>
                    <a:cxn ang="0">
                      <a:pos x="23" y="27"/>
                    </a:cxn>
                    <a:cxn ang="0">
                      <a:pos x="28" y="16"/>
                    </a:cxn>
                    <a:cxn ang="0">
                      <a:pos x="43" y="13"/>
                    </a:cxn>
                    <a:cxn ang="0">
                      <a:pos x="65" y="17"/>
                    </a:cxn>
                    <a:cxn ang="0">
                      <a:pos x="70" y="13"/>
                    </a:cxn>
                    <a:cxn ang="0">
                      <a:pos x="71" y="10"/>
                    </a:cxn>
                    <a:cxn ang="0">
                      <a:pos x="73" y="6"/>
                    </a:cxn>
                    <a:cxn ang="0">
                      <a:pos x="86" y="2"/>
                    </a:cxn>
                    <a:cxn ang="0">
                      <a:pos x="98" y="10"/>
                    </a:cxn>
                    <a:cxn ang="0">
                      <a:pos x="126" y="7"/>
                    </a:cxn>
                    <a:cxn ang="0">
                      <a:pos x="143" y="8"/>
                    </a:cxn>
                    <a:cxn ang="0">
                      <a:pos x="149" y="12"/>
                    </a:cxn>
                    <a:cxn ang="0">
                      <a:pos x="156" y="15"/>
                    </a:cxn>
                    <a:cxn ang="0">
                      <a:pos x="162" y="18"/>
                    </a:cxn>
                    <a:cxn ang="0">
                      <a:pos x="164" y="18"/>
                    </a:cxn>
                  </a:cxnLst>
                  <a:rect l="0" t="0" r="r" b="b"/>
                  <a:pathLst>
                    <a:path w="164" h="80">
                      <a:moveTo>
                        <a:pt x="164" y="18"/>
                      </a:moveTo>
                      <a:cubicBezTo>
                        <a:pt x="163" y="21"/>
                        <a:pt x="162" y="23"/>
                        <a:pt x="160" y="25"/>
                      </a:cubicBezTo>
                      <a:cubicBezTo>
                        <a:pt x="157" y="29"/>
                        <a:pt x="153" y="33"/>
                        <a:pt x="148" y="35"/>
                      </a:cubicBezTo>
                      <a:cubicBezTo>
                        <a:pt x="143" y="37"/>
                        <a:pt x="137" y="37"/>
                        <a:pt x="133" y="39"/>
                      </a:cubicBezTo>
                      <a:cubicBezTo>
                        <a:pt x="130" y="40"/>
                        <a:pt x="127" y="40"/>
                        <a:pt x="125" y="43"/>
                      </a:cubicBezTo>
                      <a:cubicBezTo>
                        <a:pt x="123" y="45"/>
                        <a:pt x="122" y="47"/>
                        <a:pt x="121" y="49"/>
                      </a:cubicBezTo>
                      <a:cubicBezTo>
                        <a:pt x="116" y="53"/>
                        <a:pt x="111" y="53"/>
                        <a:pt x="105" y="52"/>
                      </a:cubicBezTo>
                      <a:cubicBezTo>
                        <a:pt x="93" y="51"/>
                        <a:pt x="83" y="58"/>
                        <a:pt x="74" y="65"/>
                      </a:cubicBezTo>
                      <a:cubicBezTo>
                        <a:pt x="68" y="69"/>
                        <a:pt x="67" y="72"/>
                        <a:pt x="68" y="78"/>
                      </a:cubicBezTo>
                      <a:cubicBezTo>
                        <a:pt x="65" y="78"/>
                        <a:pt x="62" y="79"/>
                        <a:pt x="60" y="79"/>
                      </a:cubicBezTo>
                      <a:cubicBezTo>
                        <a:pt x="53" y="79"/>
                        <a:pt x="45" y="79"/>
                        <a:pt x="38" y="79"/>
                      </a:cubicBezTo>
                      <a:cubicBezTo>
                        <a:pt x="31" y="79"/>
                        <a:pt x="24" y="80"/>
                        <a:pt x="16" y="79"/>
                      </a:cubicBezTo>
                      <a:cubicBezTo>
                        <a:pt x="14" y="79"/>
                        <a:pt x="10" y="78"/>
                        <a:pt x="8" y="77"/>
                      </a:cubicBezTo>
                      <a:cubicBezTo>
                        <a:pt x="5" y="76"/>
                        <a:pt x="0" y="73"/>
                        <a:pt x="0" y="70"/>
                      </a:cubicBezTo>
                      <a:cubicBezTo>
                        <a:pt x="5" y="70"/>
                        <a:pt x="8" y="65"/>
                        <a:pt x="12" y="63"/>
                      </a:cubicBezTo>
                      <a:cubicBezTo>
                        <a:pt x="14" y="62"/>
                        <a:pt x="16" y="62"/>
                        <a:pt x="18" y="61"/>
                      </a:cubicBezTo>
                      <a:cubicBezTo>
                        <a:pt x="19" y="61"/>
                        <a:pt x="19" y="61"/>
                        <a:pt x="19" y="61"/>
                      </a:cubicBezTo>
                      <a:cubicBezTo>
                        <a:pt x="21" y="62"/>
                        <a:pt x="23" y="62"/>
                        <a:pt x="25" y="63"/>
                      </a:cubicBezTo>
                      <a:cubicBezTo>
                        <a:pt x="30" y="63"/>
                        <a:pt x="36" y="63"/>
                        <a:pt x="41" y="63"/>
                      </a:cubicBezTo>
                      <a:cubicBezTo>
                        <a:pt x="43" y="62"/>
                        <a:pt x="46" y="61"/>
                        <a:pt x="48" y="61"/>
                      </a:cubicBezTo>
                      <a:cubicBezTo>
                        <a:pt x="50" y="61"/>
                        <a:pt x="52" y="61"/>
                        <a:pt x="53" y="59"/>
                      </a:cubicBezTo>
                      <a:cubicBezTo>
                        <a:pt x="57" y="54"/>
                        <a:pt x="50" y="46"/>
                        <a:pt x="45" y="45"/>
                      </a:cubicBezTo>
                      <a:cubicBezTo>
                        <a:pt x="39" y="44"/>
                        <a:pt x="34" y="46"/>
                        <a:pt x="29" y="47"/>
                      </a:cubicBezTo>
                      <a:cubicBezTo>
                        <a:pt x="26" y="47"/>
                        <a:pt x="14" y="49"/>
                        <a:pt x="18" y="42"/>
                      </a:cubicBezTo>
                      <a:cubicBezTo>
                        <a:pt x="19" y="40"/>
                        <a:pt x="23" y="39"/>
                        <a:pt x="24" y="37"/>
                      </a:cubicBezTo>
                      <a:cubicBezTo>
                        <a:pt x="25" y="35"/>
                        <a:pt x="27" y="33"/>
                        <a:pt x="26" y="31"/>
                      </a:cubicBezTo>
                      <a:cubicBezTo>
                        <a:pt x="26" y="29"/>
                        <a:pt x="24" y="28"/>
                        <a:pt x="23" y="27"/>
                      </a:cubicBezTo>
                      <a:cubicBezTo>
                        <a:pt x="26" y="24"/>
                        <a:pt x="26" y="21"/>
                        <a:pt x="28" y="16"/>
                      </a:cubicBezTo>
                      <a:cubicBezTo>
                        <a:pt x="31" y="11"/>
                        <a:pt x="38" y="12"/>
                        <a:pt x="43" y="13"/>
                      </a:cubicBezTo>
                      <a:cubicBezTo>
                        <a:pt x="51" y="13"/>
                        <a:pt x="58" y="17"/>
                        <a:pt x="65" y="17"/>
                      </a:cubicBezTo>
                      <a:cubicBezTo>
                        <a:pt x="69" y="18"/>
                        <a:pt x="69" y="17"/>
                        <a:pt x="70" y="13"/>
                      </a:cubicBezTo>
                      <a:cubicBezTo>
                        <a:pt x="70" y="12"/>
                        <a:pt x="71" y="11"/>
                        <a:pt x="71" y="10"/>
                      </a:cubicBezTo>
                      <a:cubicBezTo>
                        <a:pt x="72" y="8"/>
                        <a:pt x="72" y="8"/>
                        <a:pt x="73" y="6"/>
                      </a:cubicBezTo>
                      <a:cubicBezTo>
                        <a:pt x="76" y="2"/>
                        <a:pt x="81" y="0"/>
                        <a:pt x="86" y="2"/>
                      </a:cubicBezTo>
                      <a:cubicBezTo>
                        <a:pt x="91" y="3"/>
                        <a:pt x="93" y="9"/>
                        <a:pt x="98" y="10"/>
                      </a:cubicBezTo>
                      <a:cubicBezTo>
                        <a:pt x="108" y="10"/>
                        <a:pt x="117" y="7"/>
                        <a:pt x="126" y="7"/>
                      </a:cubicBezTo>
                      <a:cubicBezTo>
                        <a:pt x="131" y="7"/>
                        <a:pt x="138" y="6"/>
                        <a:pt x="143" y="8"/>
                      </a:cubicBezTo>
                      <a:cubicBezTo>
                        <a:pt x="145" y="9"/>
                        <a:pt x="147" y="11"/>
                        <a:pt x="149" y="12"/>
                      </a:cubicBezTo>
                      <a:cubicBezTo>
                        <a:pt x="151" y="14"/>
                        <a:pt x="153" y="14"/>
                        <a:pt x="156" y="15"/>
                      </a:cubicBezTo>
                      <a:cubicBezTo>
                        <a:pt x="158" y="15"/>
                        <a:pt x="160" y="17"/>
                        <a:pt x="162" y="18"/>
                      </a:cubicBezTo>
                      <a:cubicBezTo>
                        <a:pt x="163" y="18"/>
                        <a:pt x="163" y="18"/>
                        <a:pt x="164"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3" name="Freeform 375"/>
                <p:cNvSpPr/>
                <p:nvPr/>
              </p:nvSpPr>
              <p:spPr bwMode="auto">
                <a:xfrm>
                  <a:off x="4117968" y="2746375"/>
                  <a:ext cx="577849" cy="425450"/>
                </a:xfrm>
                <a:custGeom>
                  <a:avLst/>
                  <a:gdLst/>
                  <a:ahLst/>
                  <a:cxnLst>
                    <a:cxn ang="0">
                      <a:pos x="211" y="24"/>
                    </a:cxn>
                    <a:cxn ang="0">
                      <a:pos x="193" y="31"/>
                    </a:cxn>
                    <a:cxn ang="0">
                      <a:pos x="176" y="32"/>
                    </a:cxn>
                    <a:cxn ang="0">
                      <a:pos x="155" y="71"/>
                    </a:cxn>
                    <a:cxn ang="0">
                      <a:pos x="142" y="91"/>
                    </a:cxn>
                    <a:cxn ang="0">
                      <a:pos x="126" y="101"/>
                    </a:cxn>
                    <a:cxn ang="0">
                      <a:pos x="123" y="118"/>
                    </a:cxn>
                    <a:cxn ang="0">
                      <a:pos x="94" y="129"/>
                    </a:cxn>
                    <a:cxn ang="0">
                      <a:pos x="83" y="158"/>
                    </a:cxn>
                    <a:cxn ang="0">
                      <a:pos x="67" y="159"/>
                    </a:cxn>
                    <a:cxn ang="0">
                      <a:pos x="24" y="161"/>
                    </a:cxn>
                    <a:cxn ang="0">
                      <a:pos x="15" y="158"/>
                    </a:cxn>
                    <a:cxn ang="0">
                      <a:pos x="13" y="141"/>
                    </a:cxn>
                    <a:cxn ang="0">
                      <a:pos x="5" y="122"/>
                    </a:cxn>
                    <a:cxn ang="0">
                      <a:pos x="0" y="107"/>
                    </a:cxn>
                    <a:cxn ang="0">
                      <a:pos x="4" y="86"/>
                    </a:cxn>
                    <a:cxn ang="0">
                      <a:pos x="9" y="62"/>
                    </a:cxn>
                    <a:cxn ang="0">
                      <a:pos x="17" y="53"/>
                    </a:cxn>
                    <a:cxn ang="0">
                      <a:pos x="40" y="48"/>
                    </a:cxn>
                    <a:cxn ang="0">
                      <a:pos x="58" y="36"/>
                    </a:cxn>
                    <a:cxn ang="0">
                      <a:pos x="64" y="20"/>
                    </a:cxn>
                    <a:cxn ang="0">
                      <a:pos x="84" y="12"/>
                    </a:cxn>
                    <a:cxn ang="0">
                      <a:pos x="92" y="9"/>
                    </a:cxn>
                    <a:cxn ang="0">
                      <a:pos x="111" y="11"/>
                    </a:cxn>
                    <a:cxn ang="0">
                      <a:pos x="121" y="16"/>
                    </a:cxn>
                    <a:cxn ang="0">
                      <a:pos x="136" y="9"/>
                    </a:cxn>
                    <a:cxn ang="0">
                      <a:pos x="139" y="6"/>
                    </a:cxn>
                    <a:cxn ang="0">
                      <a:pos x="150" y="2"/>
                    </a:cxn>
                    <a:cxn ang="0">
                      <a:pos x="160" y="8"/>
                    </a:cxn>
                    <a:cxn ang="0">
                      <a:pos x="180" y="25"/>
                    </a:cxn>
                    <a:cxn ang="0">
                      <a:pos x="211" y="17"/>
                    </a:cxn>
                    <a:cxn ang="0">
                      <a:pos x="220" y="20"/>
                    </a:cxn>
                  </a:cxnLst>
                  <a:rect l="0" t="0" r="r" b="b"/>
                  <a:pathLst>
                    <a:path w="220" h="162">
                      <a:moveTo>
                        <a:pt x="220" y="20"/>
                      </a:moveTo>
                      <a:cubicBezTo>
                        <a:pt x="217" y="22"/>
                        <a:pt x="213" y="23"/>
                        <a:pt x="211" y="24"/>
                      </a:cubicBezTo>
                      <a:cubicBezTo>
                        <a:pt x="207" y="25"/>
                        <a:pt x="205" y="27"/>
                        <a:pt x="201" y="28"/>
                      </a:cubicBezTo>
                      <a:cubicBezTo>
                        <a:pt x="199" y="29"/>
                        <a:pt x="196" y="30"/>
                        <a:pt x="193" y="31"/>
                      </a:cubicBezTo>
                      <a:cubicBezTo>
                        <a:pt x="190" y="33"/>
                        <a:pt x="186" y="32"/>
                        <a:pt x="182" y="32"/>
                      </a:cubicBezTo>
                      <a:cubicBezTo>
                        <a:pt x="180" y="32"/>
                        <a:pt x="178" y="32"/>
                        <a:pt x="176" y="32"/>
                      </a:cubicBezTo>
                      <a:cubicBezTo>
                        <a:pt x="169" y="33"/>
                        <a:pt x="168" y="36"/>
                        <a:pt x="166" y="42"/>
                      </a:cubicBezTo>
                      <a:cubicBezTo>
                        <a:pt x="162" y="51"/>
                        <a:pt x="162" y="64"/>
                        <a:pt x="155" y="71"/>
                      </a:cubicBezTo>
                      <a:cubicBezTo>
                        <a:pt x="151" y="76"/>
                        <a:pt x="145" y="76"/>
                        <a:pt x="143" y="82"/>
                      </a:cubicBezTo>
                      <a:cubicBezTo>
                        <a:pt x="142" y="85"/>
                        <a:pt x="143" y="88"/>
                        <a:pt x="142" y="91"/>
                      </a:cubicBezTo>
                      <a:cubicBezTo>
                        <a:pt x="142" y="95"/>
                        <a:pt x="138" y="94"/>
                        <a:pt x="134" y="95"/>
                      </a:cubicBezTo>
                      <a:cubicBezTo>
                        <a:pt x="131" y="95"/>
                        <a:pt x="125" y="96"/>
                        <a:pt x="126" y="101"/>
                      </a:cubicBezTo>
                      <a:cubicBezTo>
                        <a:pt x="127" y="103"/>
                        <a:pt x="130" y="106"/>
                        <a:pt x="130" y="109"/>
                      </a:cubicBezTo>
                      <a:cubicBezTo>
                        <a:pt x="131" y="114"/>
                        <a:pt x="129" y="118"/>
                        <a:pt x="123" y="118"/>
                      </a:cubicBezTo>
                      <a:cubicBezTo>
                        <a:pt x="118" y="119"/>
                        <a:pt x="113" y="118"/>
                        <a:pt x="109" y="120"/>
                      </a:cubicBezTo>
                      <a:cubicBezTo>
                        <a:pt x="103" y="123"/>
                        <a:pt x="99" y="126"/>
                        <a:pt x="94" y="129"/>
                      </a:cubicBezTo>
                      <a:cubicBezTo>
                        <a:pt x="88" y="133"/>
                        <a:pt x="88" y="137"/>
                        <a:pt x="86" y="143"/>
                      </a:cubicBezTo>
                      <a:cubicBezTo>
                        <a:pt x="85" y="147"/>
                        <a:pt x="87" y="156"/>
                        <a:pt x="83" y="158"/>
                      </a:cubicBezTo>
                      <a:cubicBezTo>
                        <a:pt x="81" y="159"/>
                        <a:pt x="78" y="158"/>
                        <a:pt x="75" y="158"/>
                      </a:cubicBezTo>
                      <a:cubicBezTo>
                        <a:pt x="72" y="158"/>
                        <a:pt x="70" y="158"/>
                        <a:pt x="67" y="159"/>
                      </a:cubicBezTo>
                      <a:cubicBezTo>
                        <a:pt x="61" y="161"/>
                        <a:pt x="54" y="160"/>
                        <a:pt x="48" y="161"/>
                      </a:cubicBezTo>
                      <a:cubicBezTo>
                        <a:pt x="40" y="162"/>
                        <a:pt x="33" y="161"/>
                        <a:pt x="24" y="161"/>
                      </a:cubicBezTo>
                      <a:cubicBezTo>
                        <a:pt x="16" y="161"/>
                        <a:pt x="16" y="161"/>
                        <a:pt x="16" y="161"/>
                      </a:cubicBezTo>
                      <a:cubicBezTo>
                        <a:pt x="17" y="160"/>
                        <a:pt x="16" y="159"/>
                        <a:pt x="15" y="158"/>
                      </a:cubicBezTo>
                      <a:cubicBezTo>
                        <a:pt x="14" y="156"/>
                        <a:pt x="11" y="155"/>
                        <a:pt x="9" y="153"/>
                      </a:cubicBezTo>
                      <a:cubicBezTo>
                        <a:pt x="4" y="150"/>
                        <a:pt x="10" y="144"/>
                        <a:pt x="13" y="141"/>
                      </a:cubicBezTo>
                      <a:cubicBezTo>
                        <a:pt x="16" y="138"/>
                        <a:pt x="19" y="127"/>
                        <a:pt x="13" y="126"/>
                      </a:cubicBezTo>
                      <a:cubicBezTo>
                        <a:pt x="9" y="124"/>
                        <a:pt x="8" y="126"/>
                        <a:pt x="5" y="122"/>
                      </a:cubicBezTo>
                      <a:cubicBezTo>
                        <a:pt x="4" y="120"/>
                        <a:pt x="3" y="118"/>
                        <a:pt x="2" y="116"/>
                      </a:cubicBezTo>
                      <a:cubicBezTo>
                        <a:pt x="2" y="113"/>
                        <a:pt x="0" y="110"/>
                        <a:pt x="0" y="107"/>
                      </a:cubicBezTo>
                      <a:cubicBezTo>
                        <a:pt x="0" y="105"/>
                        <a:pt x="0" y="102"/>
                        <a:pt x="1" y="100"/>
                      </a:cubicBezTo>
                      <a:cubicBezTo>
                        <a:pt x="1" y="95"/>
                        <a:pt x="4" y="91"/>
                        <a:pt x="4" y="86"/>
                      </a:cubicBezTo>
                      <a:cubicBezTo>
                        <a:pt x="5" y="80"/>
                        <a:pt x="5" y="75"/>
                        <a:pt x="6" y="70"/>
                      </a:cubicBezTo>
                      <a:cubicBezTo>
                        <a:pt x="7" y="67"/>
                        <a:pt x="8" y="65"/>
                        <a:pt x="9" y="62"/>
                      </a:cubicBezTo>
                      <a:cubicBezTo>
                        <a:pt x="10" y="60"/>
                        <a:pt x="12" y="57"/>
                        <a:pt x="13" y="54"/>
                      </a:cubicBezTo>
                      <a:cubicBezTo>
                        <a:pt x="14" y="54"/>
                        <a:pt x="15" y="53"/>
                        <a:pt x="17" y="53"/>
                      </a:cubicBezTo>
                      <a:cubicBezTo>
                        <a:pt x="22" y="52"/>
                        <a:pt x="26" y="52"/>
                        <a:pt x="32" y="52"/>
                      </a:cubicBezTo>
                      <a:cubicBezTo>
                        <a:pt x="35" y="52"/>
                        <a:pt x="38" y="52"/>
                        <a:pt x="40" y="48"/>
                      </a:cubicBezTo>
                      <a:cubicBezTo>
                        <a:pt x="41" y="46"/>
                        <a:pt x="41" y="45"/>
                        <a:pt x="44" y="44"/>
                      </a:cubicBezTo>
                      <a:cubicBezTo>
                        <a:pt x="48" y="41"/>
                        <a:pt x="56" y="41"/>
                        <a:pt x="58" y="36"/>
                      </a:cubicBezTo>
                      <a:cubicBezTo>
                        <a:pt x="59" y="32"/>
                        <a:pt x="59" y="29"/>
                        <a:pt x="60" y="25"/>
                      </a:cubicBezTo>
                      <a:cubicBezTo>
                        <a:pt x="61" y="24"/>
                        <a:pt x="63" y="21"/>
                        <a:pt x="64" y="20"/>
                      </a:cubicBezTo>
                      <a:cubicBezTo>
                        <a:pt x="67" y="15"/>
                        <a:pt x="71" y="16"/>
                        <a:pt x="76" y="15"/>
                      </a:cubicBezTo>
                      <a:cubicBezTo>
                        <a:pt x="79" y="14"/>
                        <a:pt x="81" y="12"/>
                        <a:pt x="84" y="12"/>
                      </a:cubicBezTo>
                      <a:cubicBezTo>
                        <a:pt x="86" y="11"/>
                        <a:pt x="89" y="10"/>
                        <a:pt x="91" y="10"/>
                      </a:cubicBezTo>
                      <a:cubicBezTo>
                        <a:pt x="91" y="9"/>
                        <a:pt x="92" y="9"/>
                        <a:pt x="92" y="9"/>
                      </a:cubicBezTo>
                      <a:cubicBezTo>
                        <a:pt x="97" y="8"/>
                        <a:pt x="103" y="8"/>
                        <a:pt x="107" y="9"/>
                      </a:cubicBezTo>
                      <a:cubicBezTo>
                        <a:pt x="109" y="9"/>
                        <a:pt x="110" y="10"/>
                        <a:pt x="111" y="11"/>
                      </a:cubicBezTo>
                      <a:cubicBezTo>
                        <a:pt x="112" y="12"/>
                        <a:pt x="113" y="14"/>
                        <a:pt x="114" y="15"/>
                      </a:cubicBezTo>
                      <a:cubicBezTo>
                        <a:pt x="116" y="17"/>
                        <a:pt x="118" y="17"/>
                        <a:pt x="121" y="16"/>
                      </a:cubicBezTo>
                      <a:cubicBezTo>
                        <a:pt x="124" y="16"/>
                        <a:pt x="126" y="14"/>
                        <a:pt x="128" y="12"/>
                      </a:cubicBezTo>
                      <a:cubicBezTo>
                        <a:pt x="131" y="11"/>
                        <a:pt x="133" y="10"/>
                        <a:pt x="136" y="9"/>
                      </a:cubicBezTo>
                      <a:cubicBezTo>
                        <a:pt x="136" y="8"/>
                        <a:pt x="137" y="7"/>
                        <a:pt x="137" y="7"/>
                      </a:cubicBezTo>
                      <a:cubicBezTo>
                        <a:pt x="138" y="6"/>
                        <a:pt x="139" y="6"/>
                        <a:pt x="139" y="6"/>
                      </a:cubicBezTo>
                      <a:cubicBezTo>
                        <a:pt x="141" y="6"/>
                        <a:pt x="142" y="5"/>
                        <a:pt x="143" y="4"/>
                      </a:cubicBezTo>
                      <a:cubicBezTo>
                        <a:pt x="146" y="4"/>
                        <a:pt x="148" y="3"/>
                        <a:pt x="150" y="2"/>
                      </a:cubicBezTo>
                      <a:cubicBezTo>
                        <a:pt x="152" y="2"/>
                        <a:pt x="156" y="0"/>
                        <a:pt x="157" y="1"/>
                      </a:cubicBezTo>
                      <a:cubicBezTo>
                        <a:pt x="160" y="2"/>
                        <a:pt x="160" y="5"/>
                        <a:pt x="160" y="8"/>
                      </a:cubicBezTo>
                      <a:cubicBezTo>
                        <a:pt x="160" y="14"/>
                        <a:pt x="162" y="18"/>
                        <a:pt x="166" y="22"/>
                      </a:cubicBezTo>
                      <a:cubicBezTo>
                        <a:pt x="171" y="26"/>
                        <a:pt x="174" y="27"/>
                        <a:pt x="180" y="25"/>
                      </a:cubicBezTo>
                      <a:cubicBezTo>
                        <a:pt x="184" y="24"/>
                        <a:pt x="189" y="25"/>
                        <a:pt x="193" y="23"/>
                      </a:cubicBezTo>
                      <a:cubicBezTo>
                        <a:pt x="199" y="21"/>
                        <a:pt x="205" y="20"/>
                        <a:pt x="211" y="17"/>
                      </a:cubicBezTo>
                      <a:cubicBezTo>
                        <a:pt x="213" y="16"/>
                        <a:pt x="216" y="15"/>
                        <a:pt x="218" y="14"/>
                      </a:cubicBezTo>
                      <a:cubicBezTo>
                        <a:pt x="218" y="16"/>
                        <a:pt x="219" y="18"/>
                        <a:pt x="220"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4" name="Freeform 376"/>
                <p:cNvSpPr/>
                <p:nvPr/>
              </p:nvSpPr>
              <p:spPr bwMode="auto">
                <a:xfrm>
                  <a:off x="3927468" y="2349500"/>
                  <a:ext cx="677861" cy="425450"/>
                </a:xfrm>
                <a:custGeom>
                  <a:avLst/>
                  <a:gdLst/>
                  <a:ahLst/>
                  <a:cxnLst>
                    <a:cxn ang="0">
                      <a:pos x="249" y="110"/>
                    </a:cxn>
                    <a:cxn ang="0">
                      <a:pos x="226" y="112"/>
                    </a:cxn>
                    <a:cxn ang="0">
                      <a:pos x="219" y="110"/>
                    </a:cxn>
                    <a:cxn ang="0">
                      <a:pos x="201" y="110"/>
                    </a:cxn>
                    <a:cxn ang="0">
                      <a:pos x="179" y="119"/>
                    </a:cxn>
                    <a:cxn ang="0">
                      <a:pos x="177" y="131"/>
                    </a:cxn>
                    <a:cxn ang="0">
                      <a:pos x="182" y="141"/>
                    </a:cxn>
                    <a:cxn ang="0">
                      <a:pos x="183" y="162"/>
                    </a:cxn>
                    <a:cxn ang="0">
                      <a:pos x="164" y="160"/>
                    </a:cxn>
                    <a:cxn ang="0">
                      <a:pos x="155" y="149"/>
                    </a:cxn>
                    <a:cxn ang="0">
                      <a:pos x="129" y="137"/>
                    </a:cxn>
                    <a:cxn ang="0">
                      <a:pos x="107" y="117"/>
                    </a:cxn>
                    <a:cxn ang="0">
                      <a:pos x="89" y="96"/>
                    </a:cxn>
                    <a:cxn ang="0">
                      <a:pos x="73" y="90"/>
                    </a:cxn>
                    <a:cxn ang="0">
                      <a:pos x="63" y="85"/>
                    </a:cxn>
                    <a:cxn ang="0">
                      <a:pos x="56" y="69"/>
                    </a:cxn>
                    <a:cxn ang="0">
                      <a:pos x="23" y="66"/>
                    </a:cxn>
                    <a:cxn ang="0">
                      <a:pos x="21" y="79"/>
                    </a:cxn>
                    <a:cxn ang="0">
                      <a:pos x="5" y="88"/>
                    </a:cxn>
                    <a:cxn ang="0">
                      <a:pos x="4" y="79"/>
                    </a:cxn>
                    <a:cxn ang="0">
                      <a:pos x="0" y="29"/>
                    </a:cxn>
                    <a:cxn ang="0">
                      <a:pos x="6" y="9"/>
                    </a:cxn>
                    <a:cxn ang="0">
                      <a:pos x="34" y="3"/>
                    </a:cxn>
                    <a:cxn ang="0">
                      <a:pos x="42" y="0"/>
                    </a:cxn>
                    <a:cxn ang="0">
                      <a:pos x="36" y="26"/>
                    </a:cxn>
                    <a:cxn ang="0">
                      <a:pos x="47" y="24"/>
                    </a:cxn>
                    <a:cxn ang="0">
                      <a:pos x="49" y="5"/>
                    </a:cxn>
                    <a:cxn ang="0">
                      <a:pos x="57" y="12"/>
                    </a:cxn>
                    <a:cxn ang="0">
                      <a:pos x="70" y="22"/>
                    </a:cxn>
                    <a:cxn ang="0">
                      <a:pos x="81" y="30"/>
                    </a:cxn>
                    <a:cxn ang="0">
                      <a:pos x="117" y="47"/>
                    </a:cxn>
                    <a:cxn ang="0">
                      <a:pos x="141" y="49"/>
                    </a:cxn>
                    <a:cxn ang="0">
                      <a:pos x="151" y="64"/>
                    </a:cxn>
                    <a:cxn ang="0">
                      <a:pos x="166" y="90"/>
                    </a:cxn>
                    <a:cxn ang="0">
                      <a:pos x="176" y="94"/>
                    </a:cxn>
                    <a:cxn ang="0">
                      <a:pos x="198" y="94"/>
                    </a:cxn>
                    <a:cxn ang="0">
                      <a:pos x="208" y="91"/>
                    </a:cxn>
                    <a:cxn ang="0">
                      <a:pos x="213" y="84"/>
                    </a:cxn>
                    <a:cxn ang="0">
                      <a:pos x="220" y="78"/>
                    </a:cxn>
                    <a:cxn ang="0">
                      <a:pos x="227" y="80"/>
                    </a:cxn>
                    <a:cxn ang="0">
                      <a:pos x="219" y="91"/>
                    </a:cxn>
                    <a:cxn ang="0">
                      <a:pos x="246" y="94"/>
                    </a:cxn>
                  </a:cxnLst>
                  <a:rect l="0" t="0" r="r" b="b"/>
                  <a:pathLst>
                    <a:path w="258" h="162">
                      <a:moveTo>
                        <a:pt x="254" y="108"/>
                      </a:moveTo>
                      <a:cubicBezTo>
                        <a:pt x="253" y="110"/>
                        <a:pt x="251" y="110"/>
                        <a:pt x="249" y="110"/>
                      </a:cubicBezTo>
                      <a:cubicBezTo>
                        <a:pt x="247" y="110"/>
                        <a:pt x="244" y="111"/>
                        <a:pt x="242" y="112"/>
                      </a:cubicBezTo>
                      <a:cubicBezTo>
                        <a:pt x="237" y="112"/>
                        <a:pt x="231" y="112"/>
                        <a:pt x="226" y="112"/>
                      </a:cubicBezTo>
                      <a:cubicBezTo>
                        <a:pt x="224" y="111"/>
                        <a:pt x="222" y="111"/>
                        <a:pt x="220" y="110"/>
                      </a:cubicBezTo>
                      <a:cubicBezTo>
                        <a:pt x="219" y="110"/>
                        <a:pt x="219" y="110"/>
                        <a:pt x="219" y="110"/>
                      </a:cubicBezTo>
                      <a:cubicBezTo>
                        <a:pt x="217" y="110"/>
                        <a:pt x="214" y="109"/>
                        <a:pt x="211" y="109"/>
                      </a:cubicBezTo>
                      <a:cubicBezTo>
                        <a:pt x="208" y="109"/>
                        <a:pt x="204" y="108"/>
                        <a:pt x="201" y="110"/>
                      </a:cubicBezTo>
                      <a:cubicBezTo>
                        <a:pt x="198" y="112"/>
                        <a:pt x="194" y="114"/>
                        <a:pt x="190" y="116"/>
                      </a:cubicBezTo>
                      <a:cubicBezTo>
                        <a:pt x="186" y="117"/>
                        <a:pt x="182" y="118"/>
                        <a:pt x="179" y="119"/>
                      </a:cubicBezTo>
                      <a:cubicBezTo>
                        <a:pt x="176" y="121"/>
                        <a:pt x="176" y="120"/>
                        <a:pt x="176" y="123"/>
                      </a:cubicBezTo>
                      <a:cubicBezTo>
                        <a:pt x="176" y="126"/>
                        <a:pt x="178" y="128"/>
                        <a:pt x="177" y="131"/>
                      </a:cubicBezTo>
                      <a:cubicBezTo>
                        <a:pt x="177" y="132"/>
                        <a:pt x="177" y="135"/>
                        <a:pt x="177" y="136"/>
                      </a:cubicBezTo>
                      <a:cubicBezTo>
                        <a:pt x="178" y="139"/>
                        <a:pt x="181" y="139"/>
                        <a:pt x="182" y="141"/>
                      </a:cubicBezTo>
                      <a:cubicBezTo>
                        <a:pt x="186" y="145"/>
                        <a:pt x="188" y="149"/>
                        <a:pt x="186" y="154"/>
                      </a:cubicBezTo>
                      <a:cubicBezTo>
                        <a:pt x="186" y="157"/>
                        <a:pt x="184" y="160"/>
                        <a:pt x="183" y="162"/>
                      </a:cubicBezTo>
                      <a:cubicBezTo>
                        <a:pt x="182" y="161"/>
                        <a:pt x="181" y="160"/>
                        <a:pt x="179" y="160"/>
                      </a:cubicBezTo>
                      <a:cubicBezTo>
                        <a:pt x="175" y="159"/>
                        <a:pt x="169" y="159"/>
                        <a:pt x="164" y="160"/>
                      </a:cubicBezTo>
                      <a:cubicBezTo>
                        <a:pt x="164" y="158"/>
                        <a:pt x="163" y="156"/>
                        <a:pt x="162" y="154"/>
                      </a:cubicBezTo>
                      <a:cubicBezTo>
                        <a:pt x="160" y="150"/>
                        <a:pt x="159" y="149"/>
                        <a:pt x="155" y="149"/>
                      </a:cubicBezTo>
                      <a:cubicBezTo>
                        <a:pt x="152" y="148"/>
                        <a:pt x="149" y="148"/>
                        <a:pt x="147" y="147"/>
                      </a:cubicBezTo>
                      <a:cubicBezTo>
                        <a:pt x="140" y="146"/>
                        <a:pt x="133" y="141"/>
                        <a:pt x="129" y="137"/>
                      </a:cubicBezTo>
                      <a:cubicBezTo>
                        <a:pt x="124" y="132"/>
                        <a:pt x="119" y="129"/>
                        <a:pt x="114" y="124"/>
                      </a:cubicBezTo>
                      <a:cubicBezTo>
                        <a:pt x="112" y="121"/>
                        <a:pt x="110" y="119"/>
                        <a:pt x="107" y="117"/>
                      </a:cubicBezTo>
                      <a:cubicBezTo>
                        <a:pt x="104" y="115"/>
                        <a:pt x="102" y="113"/>
                        <a:pt x="99" y="111"/>
                      </a:cubicBezTo>
                      <a:cubicBezTo>
                        <a:pt x="95" y="107"/>
                        <a:pt x="92" y="102"/>
                        <a:pt x="89" y="96"/>
                      </a:cubicBezTo>
                      <a:cubicBezTo>
                        <a:pt x="87" y="93"/>
                        <a:pt x="87" y="92"/>
                        <a:pt x="83" y="92"/>
                      </a:cubicBezTo>
                      <a:cubicBezTo>
                        <a:pt x="80" y="91"/>
                        <a:pt x="77" y="91"/>
                        <a:pt x="73" y="90"/>
                      </a:cubicBezTo>
                      <a:cubicBezTo>
                        <a:pt x="70" y="90"/>
                        <a:pt x="70" y="89"/>
                        <a:pt x="67" y="87"/>
                      </a:cubicBezTo>
                      <a:cubicBezTo>
                        <a:pt x="66" y="87"/>
                        <a:pt x="64" y="86"/>
                        <a:pt x="63" y="85"/>
                      </a:cubicBezTo>
                      <a:cubicBezTo>
                        <a:pt x="62" y="83"/>
                        <a:pt x="63" y="80"/>
                        <a:pt x="62" y="79"/>
                      </a:cubicBezTo>
                      <a:cubicBezTo>
                        <a:pt x="61" y="76"/>
                        <a:pt x="59" y="72"/>
                        <a:pt x="56" y="69"/>
                      </a:cubicBezTo>
                      <a:cubicBezTo>
                        <a:pt x="54" y="66"/>
                        <a:pt x="51" y="66"/>
                        <a:pt x="47" y="66"/>
                      </a:cubicBezTo>
                      <a:cubicBezTo>
                        <a:pt x="39" y="65"/>
                        <a:pt x="30" y="66"/>
                        <a:pt x="23" y="66"/>
                      </a:cubicBezTo>
                      <a:cubicBezTo>
                        <a:pt x="22" y="68"/>
                        <a:pt x="22" y="70"/>
                        <a:pt x="21" y="72"/>
                      </a:cubicBezTo>
                      <a:cubicBezTo>
                        <a:pt x="21" y="74"/>
                        <a:pt x="21" y="77"/>
                        <a:pt x="21" y="79"/>
                      </a:cubicBezTo>
                      <a:cubicBezTo>
                        <a:pt x="20" y="84"/>
                        <a:pt x="20" y="89"/>
                        <a:pt x="14" y="89"/>
                      </a:cubicBezTo>
                      <a:cubicBezTo>
                        <a:pt x="11" y="90"/>
                        <a:pt x="8" y="89"/>
                        <a:pt x="5" y="88"/>
                      </a:cubicBezTo>
                      <a:cubicBezTo>
                        <a:pt x="5" y="88"/>
                        <a:pt x="5" y="88"/>
                        <a:pt x="5" y="88"/>
                      </a:cubicBezTo>
                      <a:cubicBezTo>
                        <a:pt x="5" y="84"/>
                        <a:pt x="5" y="80"/>
                        <a:pt x="4" y="79"/>
                      </a:cubicBezTo>
                      <a:cubicBezTo>
                        <a:pt x="3" y="73"/>
                        <a:pt x="4" y="67"/>
                        <a:pt x="3" y="61"/>
                      </a:cubicBezTo>
                      <a:cubicBezTo>
                        <a:pt x="1" y="50"/>
                        <a:pt x="0" y="40"/>
                        <a:pt x="0" y="29"/>
                      </a:cubicBezTo>
                      <a:cubicBezTo>
                        <a:pt x="0" y="23"/>
                        <a:pt x="0" y="18"/>
                        <a:pt x="1" y="13"/>
                      </a:cubicBezTo>
                      <a:cubicBezTo>
                        <a:pt x="2" y="9"/>
                        <a:pt x="2" y="10"/>
                        <a:pt x="6" y="9"/>
                      </a:cubicBezTo>
                      <a:cubicBezTo>
                        <a:pt x="9" y="9"/>
                        <a:pt x="13" y="9"/>
                        <a:pt x="16" y="8"/>
                      </a:cubicBezTo>
                      <a:cubicBezTo>
                        <a:pt x="22" y="6"/>
                        <a:pt x="28" y="5"/>
                        <a:pt x="34" y="3"/>
                      </a:cubicBezTo>
                      <a:cubicBezTo>
                        <a:pt x="37" y="2"/>
                        <a:pt x="39" y="1"/>
                        <a:pt x="42" y="0"/>
                      </a:cubicBezTo>
                      <a:cubicBezTo>
                        <a:pt x="42" y="0"/>
                        <a:pt x="42" y="0"/>
                        <a:pt x="42" y="0"/>
                      </a:cubicBezTo>
                      <a:cubicBezTo>
                        <a:pt x="40" y="4"/>
                        <a:pt x="38" y="8"/>
                        <a:pt x="37" y="12"/>
                      </a:cubicBezTo>
                      <a:cubicBezTo>
                        <a:pt x="36" y="14"/>
                        <a:pt x="34" y="23"/>
                        <a:pt x="36" y="26"/>
                      </a:cubicBezTo>
                      <a:cubicBezTo>
                        <a:pt x="37" y="29"/>
                        <a:pt x="40" y="29"/>
                        <a:pt x="42" y="29"/>
                      </a:cubicBezTo>
                      <a:cubicBezTo>
                        <a:pt x="46" y="28"/>
                        <a:pt x="45" y="28"/>
                        <a:pt x="47" y="24"/>
                      </a:cubicBezTo>
                      <a:cubicBezTo>
                        <a:pt x="48" y="19"/>
                        <a:pt x="47" y="15"/>
                        <a:pt x="47" y="10"/>
                      </a:cubicBezTo>
                      <a:cubicBezTo>
                        <a:pt x="47" y="8"/>
                        <a:pt x="48" y="6"/>
                        <a:pt x="49" y="5"/>
                      </a:cubicBezTo>
                      <a:cubicBezTo>
                        <a:pt x="49" y="5"/>
                        <a:pt x="50" y="5"/>
                        <a:pt x="50" y="5"/>
                      </a:cubicBezTo>
                      <a:cubicBezTo>
                        <a:pt x="52" y="8"/>
                        <a:pt x="55" y="10"/>
                        <a:pt x="57" y="12"/>
                      </a:cubicBezTo>
                      <a:cubicBezTo>
                        <a:pt x="57" y="18"/>
                        <a:pt x="53" y="23"/>
                        <a:pt x="55" y="29"/>
                      </a:cubicBezTo>
                      <a:cubicBezTo>
                        <a:pt x="60" y="40"/>
                        <a:pt x="73" y="33"/>
                        <a:pt x="70" y="22"/>
                      </a:cubicBezTo>
                      <a:cubicBezTo>
                        <a:pt x="70" y="22"/>
                        <a:pt x="69" y="21"/>
                        <a:pt x="69" y="20"/>
                      </a:cubicBezTo>
                      <a:cubicBezTo>
                        <a:pt x="73" y="23"/>
                        <a:pt x="77" y="26"/>
                        <a:pt x="81" y="30"/>
                      </a:cubicBezTo>
                      <a:cubicBezTo>
                        <a:pt x="86" y="35"/>
                        <a:pt x="90" y="40"/>
                        <a:pt x="96" y="43"/>
                      </a:cubicBezTo>
                      <a:cubicBezTo>
                        <a:pt x="103" y="47"/>
                        <a:pt x="109" y="47"/>
                        <a:pt x="117" y="47"/>
                      </a:cubicBezTo>
                      <a:cubicBezTo>
                        <a:pt x="122" y="47"/>
                        <a:pt x="127" y="46"/>
                        <a:pt x="133" y="47"/>
                      </a:cubicBezTo>
                      <a:cubicBezTo>
                        <a:pt x="136" y="47"/>
                        <a:pt x="138" y="47"/>
                        <a:pt x="141" y="49"/>
                      </a:cubicBezTo>
                      <a:cubicBezTo>
                        <a:pt x="144" y="52"/>
                        <a:pt x="145" y="55"/>
                        <a:pt x="147" y="58"/>
                      </a:cubicBezTo>
                      <a:cubicBezTo>
                        <a:pt x="149" y="60"/>
                        <a:pt x="150" y="62"/>
                        <a:pt x="151" y="64"/>
                      </a:cubicBezTo>
                      <a:cubicBezTo>
                        <a:pt x="153" y="67"/>
                        <a:pt x="155" y="70"/>
                        <a:pt x="156" y="73"/>
                      </a:cubicBezTo>
                      <a:cubicBezTo>
                        <a:pt x="158" y="79"/>
                        <a:pt x="159" y="87"/>
                        <a:pt x="166" y="90"/>
                      </a:cubicBezTo>
                      <a:cubicBezTo>
                        <a:pt x="168" y="91"/>
                        <a:pt x="169" y="91"/>
                        <a:pt x="171" y="92"/>
                      </a:cubicBezTo>
                      <a:cubicBezTo>
                        <a:pt x="173" y="92"/>
                        <a:pt x="174" y="93"/>
                        <a:pt x="176" y="94"/>
                      </a:cubicBezTo>
                      <a:cubicBezTo>
                        <a:pt x="178" y="95"/>
                        <a:pt x="180" y="95"/>
                        <a:pt x="183" y="96"/>
                      </a:cubicBezTo>
                      <a:cubicBezTo>
                        <a:pt x="189" y="97"/>
                        <a:pt x="193" y="98"/>
                        <a:pt x="198" y="94"/>
                      </a:cubicBezTo>
                      <a:cubicBezTo>
                        <a:pt x="200" y="93"/>
                        <a:pt x="201" y="93"/>
                        <a:pt x="204" y="93"/>
                      </a:cubicBezTo>
                      <a:cubicBezTo>
                        <a:pt x="206" y="92"/>
                        <a:pt x="207" y="92"/>
                        <a:pt x="208" y="91"/>
                      </a:cubicBezTo>
                      <a:cubicBezTo>
                        <a:pt x="209" y="91"/>
                        <a:pt x="212" y="91"/>
                        <a:pt x="212" y="90"/>
                      </a:cubicBezTo>
                      <a:cubicBezTo>
                        <a:pt x="213" y="89"/>
                        <a:pt x="213" y="86"/>
                        <a:pt x="213" y="84"/>
                      </a:cubicBezTo>
                      <a:cubicBezTo>
                        <a:pt x="214" y="83"/>
                        <a:pt x="214" y="82"/>
                        <a:pt x="215" y="81"/>
                      </a:cubicBezTo>
                      <a:cubicBezTo>
                        <a:pt x="216" y="78"/>
                        <a:pt x="217" y="79"/>
                        <a:pt x="220" y="78"/>
                      </a:cubicBezTo>
                      <a:cubicBezTo>
                        <a:pt x="221" y="77"/>
                        <a:pt x="223" y="77"/>
                        <a:pt x="224" y="76"/>
                      </a:cubicBezTo>
                      <a:cubicBezTo>
                        <a:pt x="225" y="77"/>
                        <a:pt x="227" y="78"/>
                        <a:pt x="227" y="80"/>
                      </a:cubicBezTo>
                      <a:cubicBezTo>
                        <a:pt x="228" y="82"/>
                        <a:pt x="226" y="84"/>
                        <a:pt x="225" y="86"/>
                      </a:cubicBezTo>
                      <a:cubicBezTo>
                        <a:pt x="224" y="88"/>
                        <a:pt x="220" y="89"/>
                        <a:pt x="219" y="91"/>
                      </a:cubicBezTo>
                      <a:cubicBezTo>
                        <a:pt x="215" y="98"/>
                        <a:pt x="227" y="96"/>
                        <a:pt x="230" y="96"/>
                      </a:cubicBezTo>
                      <a:cubicBezTo>
                        <a:pt x="235" y="95"/>
                        <a:pt x="240" y="93"/>
                        <a:pt x="246" y="94"/>
                      </a:cubicBezTo>
                      <a:cubicBezTo>
                        <a:pt x="251" y="95"/>
                        <a:pt x="258" y="103"/>
                        <a:pt x="254" y="10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5" name="Freeform 377"/>
                <p:cNvSpPr/>
                <p:nvPr/>
              </p:nvSpPr>
              <p:spPr bwMode="auto">
                <a:xfrm>
                  <a:off x="4391018" y="2632075"/>
                  <a:ext cx="298450" cy="184150"/>
                </a:xfrm>
                <a:custGeom>
                  <a:avLst/>
                  <a:gdLst/>
                  <a:ahLst/>
                  <a:cxnLst>
                    <a:cxn ang="0">
                      <a:pos x="114" y="57"/>
                    </a:cxn>
                    <a:cxn ang="0">
                      <a:pos x="107" y="60"/>
                    </a:cxn>
                    <a:cxn ang="0">
                      <a:pos x="89" y="66"/>
                    </a:cxn>
                    <a:cxn ang="0">
                      <a:pos x="76" y="68"/>
                    </a:cxn>
                    <a:cxn ang="0">
                      <a:pos x="62" y="65"/>
                    </a:cxn>
                    <a:cxn ang="0">
                      <a:pos x="56" y="51"/>
                    </a:cxn>
                    <a:cxn ang="0">
                      <a:pos x="53" y="44"/>
                    </a:cxn>
                    <a:cxn ang="0">
                      <a:pos x="46" y="45"/>
                    </a:cxn>
                    <a:cxn ang="0">
                      <a:pos x="39" y="47"/>
                    </a:cxn>
                    <a:cxn ang="0">
                      <a:pos x="35" y="49"/>
                    </a:cxn>
                    <a:cxn ang="0">
                      <a:pos x="33" y="50"/>
                    </a:cxn>
                    <a:cxn ang="0">
                      <a:pos x="32" y="52"/>
                    </a:cxn>
                    <a:cxn ang="0">
                      <a:pos x="24" y="55"/>
                    </a:cxn>
                    <a:cxn ang="0">
                      <a:pos x="17" y="59"/>
                    </a:cxn>
                    <a:cxn ang="0">
                      <a:pos x="10" y="58"/>
                    </a:cxn>
                    <a:cxn ang="0">
                      <a:pos x="7" y="54"/>
                    </a:cxn>
                    <a:cxn ang="0">
                      <a:pos x="10" y="46"/>
                    </a:cxn>
                    <a:cxn ang="0">
                      <a:pos x="6" y="33"/>
                    </a:cxn>
                    <a:cxn ang="0">
                      <a:pos x="1" y="28"/>
                    </a:cxn>
                    <a:cxn ang="0">
                      <a:pos x="1" y="23"/>
                    </a:cxn>
                    <a:cxn ang="0">
                      <a:pos x="0" y="15"/>
                    </a:cxn>
                    <a:cxn ang="0">
                      <a:pos x="3" y="11"/>
                    </a:cxn>
                    <a:cxn ang="0">
                      <a:pos x="14" y="8"/>
                    </a:cxn>
                    <a:cxn ang="0">
                      <a:pos x="25" y="2"/>
                    </a:cxn>
                    <a:cxn ang="0">
                      <a:pos x="35" y="1"/>
                    </a:cxn>
                    <a:cxn ang="0">
                      <a:pos x="43" y="2"/>
                    </a:cxn>
                    <a:cxn ang="0">
                      <a:pos x="37" y="4"/>
                    </a:cxn>
                    <a:cxn ang="0">
                      <a:pos x="25" y="11"/>
                    </a:cxn>
                    <a:cxn ang="0">
                      <a:pos x="33" y="18"/>
                    </a:cxn>
                    <a:cxn ang="0">
                      <a:pos x="41" y="20"/>
                    </a:cxn>
                    <a:cxn ang="0">
                      <a:pos x="63" y="20"/>
                    </a:cxn>
                    <a:cxn ang="0">
                      <a:pos x="85" y="20"/>
                    </a:cxn>
                    <a:cxn ang="0">
                      <a:pos x="93" y="19"/>
                    </a:cxn>
                    <a:cxn ang="0">
                      <a:pos x="93" y="20"/>
                    </a:cxn>
                    <a:cxn ang="0">
                      <a:pos x="95" y="28"/>
                    </a:cxn>
                    <a:cxn ang="0">
                      <a:pos x="99" y="33"/>
                    </a:cxn>
                    <a:cxn ang="0">
                      <a:pos x="102" y="33"/>
                    </a:cxn>
                    <a:cxn ang="0">
                      <a:pos x="104" y="35"/>
                    </a:cxn>
                    <a:cxn ang="0">
                      <a:pos x="108" y="38"/>
                    </a:cxn>
                    <a:cxn ang="0">
                      <a:pos x="114" y="54"/>
                    </a:cxn>
                    <a:cxn ang="0">
                      <a:pos x="114" y="57"/>
                    </a:cxn>
                  </a:cxnLst>
                  <a:rect l="0" t="0" r="r" b="b"/>
                  <a:pathLst>
                    <a:path w="114" h="70">
                      <a:moveTo>
                        <a:pt x="114" y="57"/>
                      </a:moveTo>
                      <a:cubicBezTo>
                        <a:pt x="112" y="58"/>
                        <a:pt x="109" y="59"/>
                        <a:pt x="107" y="60"/>
                      </a:cubicBezTo>
                      <a:cubicBezTo>
                        <a:pt x="101" y="63"/>
                        <a:pt x="95" y="64"/>
                        <a:pt x="89" y="66"/>
                      </a:cubicBezTo>
                      <a:cubicBezTo>
                        <a:pt x="85" y="68"/>
                        <a:pt x="80" y="67"/>
                        <a:pt x="76" y="68"/>
                      </a:cubicBezTo>
                      <a:cubicBezTo>
                        <a:pt x="70" y="70"/>
                        <a:pt x="67" y="69"/>
                        <a:pt x="62" y="65"/>
                      </a:cubicBezTo>
                      <a:cubicBezTo>
                        <a:pt x="58" y="61"/>
                        <a:pt x="56" y="57"/>
                        <a:pt x="56" y="51"/>
                      </a:cubicBezTo>
                      <a:cubicBezTo>
                        <a:pt x="56" y="48"/>
                        <a:pt x="56" y="45"/>
                        <a:pt x="53" y="44"/>
                      </a:cubicBezTo>
                      <a:cubicBezTo>
                        <a:pt x="52" y="43"/>
                        <a:pt x="48" y="45"/>
                        <a:pt x="46" y="45"/>
                      </a:cubicBezTo>
                      <a:cubicBezTo>
                        <a:pt x="44" y="46"/>
                        <a:pt x="42" y="47"/>
                        <a:pt x="39" y="47"/>
                      </a:cubicBezTo>
                      <a:cubicBezTo>
                        <a:pt x="38" y="48"/>
                        <a:pt x="37" y="49"/>
                        <a:pt x="35" y="49"/>
                      </a:cubicBezTo>
                      <a:cubicBezTo>
                        <a:pt x="35" y="49"/>
                        <a:pt x="34" y="49"/>
                        <a:pt x="33" y="50"/>
                      </a:cubicBezTo>
                      <a:cubicBezTo>
                        <a:pt x="33" y="50"/>
                        <a:pt x="32" y="51"/>
                        <a:pt x="32" y="52"/>
                      </a:cubicBezTo>
                      <a:cubicBezTo>
                        <a:pt x="29" y="53"/>
                        <a:pt x="27" y="54"/>
                        <a:pt x="24" y="55"/>
                      </a:cubicBezTo>
                      <a:cubicBezTo>
                        <a:pt x="22" y="57"/>
                        <a:pt x="20" y="59"/>
                        <a:pt x="17" y="59"/>
                      </a:cubicBezTo>
                      <a:cubicBezTo>
                        <a:pt x="14" y="60"/>
                        <a:pt x="12" y="60"/>
                        <a:pt x="10" y="58"/>
                      </a:cubicBezTo>
                      <a:cubicBezTo>
                        <a:pt x="9" y="57"/>
                        <a:pt x="8" y="55"/>
                        <a:pt x="7" y="54"/>
                      </a:cubicBezTo>
                      <a:cubicBezTo>
                        <a:pt x="8" y="52"/>
                        <a:pt x="10" y="49"/>
                        <a:pt x="10" y="46"/>
                      </a:cubicBezTo>
                      <a:cubicBezTo>
                        <a:pt x="12" y="41"/>
                        <a:pt x="10" y="37"/>
                        <a:pt x="6" y="33"/>
                      </a:cubicBezTo>
                      <a:cubicBezTo>
                        <a:pt x="5" y="31"/>
                        <a:pt x="2" y="31"/>
                        <a:pt x="1" y="28"/>
                      </a:cubicBezTo>
                      <a:cubicBezTo>
                        <a:pt x="1" y="27"/>
                        <a:pt x="1" y="24"/>
                        <a:pt x="1" y="23"/>
                      </a:cubicBezTo>
                      <a:cubicBezTo>
                        <a:pt x="2" y="20"/>
                        <a:pt x="0" y="18"/>
                        <a:pt x="0" y="15"/>
                      </a:cubicBezTo>
                      <a:cubicBezTo>
                        <a:pt x="0" y="12"/>
                        <a:pt x="0" y="13"/>
                        <a:pt x="3" y="11"/>
                      </a:cubicBezTo>
                      <a:cubicBezTo>
                        <a:pt x="6" y="10"/>
                        <a:pt x="10" y="9"/>
                        <a:pt x="14" y="8"/>
                      </a:cubicBezTo>
                      <a:cubicBezTo>
                        <a:pt x="18" y="6"/>
                        <a:pt x="22" y="4"/>
                        <a:pt x="25" y="2"/>
                      </a:cubicBezTo>
                      <a:cubicBezTo>
                        <a:pt x="28" y="0"/>
                        <a:pt x="32" y="1"/>
                        <a:pt x="35" y="1"/>
                      </a:cubicBezTo>
                      <a:cubicBezTo>
                        <a:pt x="38" y="1"/>
                        <a:pt x="41" y="2"/>
                        <a:pt x="43" y="2"/>
                      </a:cubicBezTo>
                      <a:cubicBezTo>
                        <a:pt x="41" y="3"/>
                        <a:pt x="39" y="3"/>
                        <a:pt x="37" y="4"/>
                      </a:cubicBezTo>
                      <a:cubicBezTo>
                        <a:pt x="33" y="6"/>
                        <a:pt x="30" y="11"/>
                        <a:pt x="25" y="11"/>
                      </a:cubicBezTo>
                      <a:cubicBezTo>
                        <a:pt x="25" y="14"/>
                        <a:pt x="30" y="17"/>
                        <a:pt x="33" y="18"/>
                      </a:cubicBezTo>
                      <a:cubicBezTo>
                        <a:pt x="35" y="19"/>
                        <a:pt x="39" y="20"/>
                        <a:pt x="41" y="20"/>
                      </a:cubicBezTo>
                      <a:cubicBezTo>
                        <a:pt x="49" y="21"/>
                        <a:pt x="56" y="20"/>
                        <a:pt x="63" y="20"/>
                      </a:cubicBezTo>
                      <a:cubicBezTo>
                        <a:pt x="70" y="20"/>
                        <a:pt x="78" y="20"/>
                        <a:pt x="85" y="20"/>
                      </a:cubicBezTo>
                      <a:cubicBezTo>
                        <a:pt x="87" y="20"/>
                        <a:pt x="90" y="19"/>
                        <a:pt x="93" y="19"/>
                      </a:cubicBezTo>
                      <a:cubicBezTo>
                        <a:pt x="93" y="20"/>
                        <a:pt x="93" y="20"/>
                        <a:pt x="93" y="20"/>
                      </a:cubicBezTo>
                      <a:cubicBezTo>
                        <a:pt x="93" y="23"/>
                        <a:pt x="94" y="25"/>
                        <a:pt x="95" y="28"/>
                      </a:cubicBezTo>
                      <a:cubicBezTo>
                        <a:pt x="97" y="29"/>
                        <a:pt x="98" y="32"/>
                        <a:pt x="99" y="33"/>
                      </a:cubicBezTo>
                      <a:cubicBezTo>
                        <a:pt x="100" y="33"/>
                        <a:pt x="101" y="33"/>
                        <a:pt x="102" y="33"/>
                      </a:cubicBezTo>
                      <a:cubicBezTo>
                        <a:pt x="103" y="34"/>
                        <a:pt x="103" y="35"/>
                        <a:pt x="104" y="35"/>
                      </a:cubicBezTo>
                      <a:cubicBezTo>
                        <a:pt x="106" y="36"/>
                        <a:pt x="106" y="36"/>
                        <a:pt x="108" y="38"/>
                      </a:cubicBezTo>
                      <a:cubicBezTo>
                        <a:pt x="111" y="42"/>
                        <a:pt x="113" y="49"/>
                        <a:pt x="114" y="54"/>
                      </a:cubicBezTo>
                      <a:cubicBezTo>
                        <a:pt x="114" y="55"/>
                        <a:pt x="114" y="56"/>
                        <a:pt x="114"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6" name="Freeform 378"/>
                <p:cNvSpPr/>
                <p:nvPr/>
              </p:nvSpPr>
              <p:spPr bwMode="auto">
                <a:xfrm>
                  <a:off x="4592630" y="2798761"/>
                  <a:ext cx="277812" cy="233362"/>
                </a:xfrm>
                <a:custGeom>
                  <a:avLst/>
                  <a:gdLst/>
                  <a:ahLst/>
                  <a:cxnLst>
                    <a:cxn ang="0">
                      <a:pos x="104" y="81"/>
                    </a:cxn>
                    <a:cxn ang="0">
                      <a:pos x="97" y="88"/>
                    </a:cxn>
                    <a:cxn ang="0">
                      <a:pos x="97" y="88"/>
                    </a:cxn>
                    <a:cxn ang="0">
                      <a:pos x="85" y="83"/>
                    </a:cxn>
                    <a:cxn ang="0">
                      <a:pos x="80" y="79"/>
                    </a:cxn>
                    <a:cxn ang="0">
                      <a:pos x="77" y="75"/>
                    </a:cxn>
                    <a:cxn ang="0">
                      <a:pos x="58" y="74"/>
                    </a:cxn>
                    <a:cxn ang="0">
                      <a:pos x="45" y="83"/>
                    </a:cxn>
                    <a:cxn ang="0">
                      <a:pos x="40" y="89"/>
                    </a:cxn>
                    <a:cxn ang="0">
                      <a:pos x="36" y="88"/>
                    </a:cxn>
                    <a:cxn ang="0">
                      <a:pos x="24" y="79"/>
                    </a:cxn>
                    <a:cxn ang="0">
                      <a:pos x="15" y="68"/>
                    </a:cxn>
                    <a:cxn ang="0">
                      <a:pos x="13" y="54"/>
                    </a:cxn>
                    <a:cxn ang="0">
                      <a:pos x="15" y="46"/>
                    </a:cxn>
                    <a:cxn ang="0">
                      <a:pos x="19" y="40"/>
                    </a:cxn>
                    <a:cxn ang="0">
                      <a:pos x="6" y="29"/>
                    </a:cxn>
                    <a:cxn ang="0">
                      <a:pos x="1" y="26"/>
                    </a:cxn>
                    <a:cxn ang="0">
                      <a:pos x="0" y="20"/>
                    </a:cxn>
                    <a:cxn ang="0">
                      <a:pos x="0" y="14"/>
                    </a:cxn>
                    <a:cxn ang="0">
                      <a:pos x="1" y="12"/>
                    </a:cxn>
                    <a:cxn ang="0">
                      <a:pos x="12" y="11"/>
                    </a:cxn>
                    <a:cxn ang="0">
                      <a:pos x="20" y="8"/>
                    </a:cxn>
                    <a:cxn ang="0">
                      <a:pos x="30" y="4"/>
                    </a:cxn>
                    <a:cxn ang="0">
                      <a:pos x="39" y="0"/>
                    </a:cxn>
                    <a:cxn ang="0">
                      <a:pos x="40" y="1"/>
                    </a:cxn>
                    <a:cxn ang="0">
                      <a:pos x="50" y="11"/>
                    </a:cxn>
                    <a:cxn ang="0">
                      <a:pos x="59" y="24"/>
                    </a:cxn>
                    <a:cxn ang="0">
                      <a:pos x="73" y="31"/>
                    </a:cxn>
                    <a:cxn ang="0">
                      <a:pos x="79" y="31"/>
                    </a:cxn>
                    <a:cxn ang="0">
                      <a:pos x="83" y="38"/>
                    </a:cxn>
                    <a:cxn ang="0">
                      <a:pos x="91" y="50"/>
                    </a:cxn>
                    <a:cxn ang="0">
                      <a:pos x="98" y="53"/>
                    </a:cxn>
                    <a:cxn ang="0">
                      <a:pos x="94" y="59"/>
                    </a:cxn>
                    <a:cxn ang="0">
                      <a:pos x="104" y="81"/>
                    </a:cxn>
                  </a:cxnLst>
                  <a:rect l="0" t="0" r="r" b="b"/>
                  <a:pathLst>
                    <a:path w="106" h="89">
                      <a:moveTo>
                        <a:pt x="104" y="81"/>
                      </a:moveTo>
                      <a:cubicBezTo>
                        <a:pt x="103" y="84"/>
                        <a:pt x="100" y="86"/>
                        <a:pt x="97" y="88"/>
                      </a:cubicBezTo>
                      <a:cubicBezTo>
                        <a:pt x="97" y="88"/>
                        <a:pt x="97" y="88"/>
                        <a:pt x="97" y="88"/>
                      </a:cubicBezTo>
                      <a:cubicBezTo>
                        <a:pt x="93" y="86"/>
                        <a:pt x="89" y="85"/>
                        <a:pt x="85" y="83"/>
                      </a:cubicBezTo>
                      <a:cubicBezTo>
                        <a:pt x="83" y="81"/>
                        <a:pt x="81" y="80"/>
                        <a:pt x="80" y="79"/>
                      </a:cubicBezTo>
                      <a:cubicBezTo>
                        <a:pt x="79" y="78"/>
                        <a:pt x="78" y="76"/>
                        <a:pt x="77" y="75"/>
                      </a:cubicBezTo>
                      <a:cubicBezTo>
                        <a:pt x="73" y="73"/>
                        <a:pt x="63" y="75"/>
                        <a:pt x="58" y="74"/>
                      </a:cubicBezTo>
                      <a:cubicBezTo>
                        <a:pt x="51" y="74"/>
                        <a:pt x="49" y="77"/>
                        <a:pt x="45" y="83"/>
                      </a:cubicBezTo>
                      <a:cubicBezTo>
                        <a:pt x="44" y="85"/>
                        <a:pt x="42" y="87"/>
                        <a:pt x="40" y="89"/>
                      </a:cubicBezTo>
                      <a:cubicBezTo>
                        <a:pt x="39" y="89"/>
                        <a:pt x="38" y="88"/>
                        <a:pt x="36" y="88"/>
                      </a:cubicBezTo>
                      <a:cubicBezTo>
                        <a:pt x="31" y="86"/>
                        <a:pt x="26" y="84"/>
                        <a:pt x="24" y="79"/>
                      </a:cubicBezTo>
                      <a:cubicBezTo>
                        <a:pt x="22" y="74"/>
                        <a:pt x="18" y="72"/>
                        <a:pt x="15" y="68"/>
                      </a:cubicBezTo>
                      <a:cubicBezTo>
                        <a:pt x="13" y="64"/>
                        <a:pt x="13" y="59"/>
                        <a:pt x="13" y="54"/>
                      </a:cubicBezTo>
                      <a:cubicBezTo>
                        <a:pt x="13" y="51"/>
                        <a:pt x="14" y="49"/>
                        <a:pt x="15" y="46"/>
                      </a:cubicBezTo>
                      <a:cubicBezTo>
                        <a:pt x="16" y="45"/>
                        <a:pt x="18" y="42"/>
                        <a:pt x="19" y="40"/>
                      </a:cubicBezTo>
                      <a:cubicBezTo>
                        <a:pt x="19" y="34"/>
                        <a:pt x="11" y="30"/>
                        <a:pt x="6" y="29"/>
                      </a:cubicBezTo>
                      <a:cubicBezTo>
                        <a:pt x="4" y="28"/>
                        <a:pt x="2" y="30"/>
                        <a:pt x="1" y="26"/>
                      </a:cubicBezTo>
                      <a:cubicBezTo>
                        <a:pt x="0" y="25"/>
                        <a:pt x="0" y="23"/>
                        <a:pt x="0" y="20"/>
                      </a:cubicBezTo>
                      <a:cubicBezTo>
                        <a:pt x="0" y="18"/>
                        <a:pt x="0" y="16"/>
                        <a:pt x="0" y="14"/>
                      </a:cubicBezTo>
                      <a:cubicBezTo>
                        <a:pt x="0" y="13"/>
                        <a:pt x="1" y="13"/>
                        <a:pt x="1" y="12"/>
                      </a:cubicBezTo>
                      <a:cubicBezTo>
                        <a:pt x="5" y="12"/>
                        <a:pt x="9" y="13"/>
                        <a:pt x="12" y="11"/>
                      </a:cubicBezTo>
                      <a:cubicBezTo>
                        <a:pt x="15" y="10"/>
                        <a:pt x="18" y="9"/>
                        <a:pt x="20" y="8"/>
                      </a:cubicBezTo>
                      <a:cubicBezTo>
                        <a:pt x="24" y="7"/>
                        <a:pt x="26" y="5"/>
                        <a:pt x="30" y="4"/>
                      </a:cubicBezTo>
                      <a:cubicBezTo>
                        <a:pt x="32" y="3"/>
                        <a:pt x="36" y="2"/>
                        <a:pt x="39" y="0"/>
                      </a:cubicBezTo>
                      <a:cubicBezTo>
                        <a:pt x="39" y="0"/>
                        <a:pt x="40" y="1"/>
                        <a:pt x="40" y="1"/>
                      </a:cubicBezTo>
                      <a:cubicBezTo>
                        <a:pt x="43" y="5"/>
                        <a:pt x="47" y="8"/>
                        <a:pt x="50" y="11"/>
                      </a:cubicBezTo>
                      <a:cubicBezTo>
                        <a:pt x="54" y="15"/>
                        <a:pt x="56" y="21"/>
                        <a:pt x="59" y="24"/>
                      </a:cubicBezTo>
                      <a:cubicBezTo>
                        <a:pt x="63" y="28"/>
                        <a:pt x="68" y="31"/>
                        <a:pt x="73" y="31"/>
                      </a:cubicBezTo>
                      <a:cubicBezTo>
                        <a:pt x="75" y="32"/>
                        <a:pt x="78" y="31"/>
                        <a:pt x="79" y="31"/>
                      </a:cubicBezTo>
                      <a:cubicBezTo>
                        <a:pt x="82" y="32"/>
                        <a:pt x="82" y="35"/>
                        <a:pt x="83" y="38"/>
                      </a:cubicBezTo>
                      <a:cubicBezTo>
                        <a:pt x="84" y="43"/>
                        <a:pt x="87" y="47"/>
                        <a:pt x="91" y="50"/>
                      </a:cubicBezTo>
                      <a:cubicBezTo>
                        <a:pt x="93" y="51"/>
                        <a:pt x="97" y="51"/>
                        <a:pt x="98" y="53"/>
                      </a:cubicBezTo>
                      <a:cubicBezTo>
                        <a:pt x="99" y="57"/>
                        <a:pt x="96" y="57"/>
                        <a:pt x="94" y="59"/>
                      </a:cubicBezTo>
                      <a:cubicBezTo>
                        <a:pt x="87" y="67"/>
                        <a:pt x="106" y="72"/>
                        <a:pt x="104" y="8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7" name="Freeform 379"/>
                <p:cNvSpPr/>
                <p:nvPr/>
              </p:nvSpPr>
              <p:spPr bwMode="auto">
                <a:xfrm>
                  <a:off x="5672128" y="3473450"/>
                  <a:ext cx="292100" cy="347662"/>
                </a:xfrm>
                <a:custGeom>
                  <a:avLst/>
                  <a:gdLst/>
                  <a:ahLst/>
                  <a:cxnLst>
                    <a:cxn ang="0">
                      <a:pos x="111" y="121"/>
                    </a:cxn>
                    <a:cxn ang="0">
                      <a:pos x="111" y="121"/>
                    </a:cxn>
                    <a:cxn ang="0">
                      <a:pos x="97" y="129"/>
                    </a:cxn>
                    <a:cxn ang="0">
                      <a:pos x="92" y="129"/>
                    </a:cxn>
                    <a:cxn ang="0">
                      <a:pos x="83" y="132"/>
                    </a:cxn>
                    <a:cxn ang="0">
                      <a:pos x="77" y="131"/>
                    </a:cxn>
                    <a:cxn ang="0">
                      <a:pos x="70" y="125"/>
                    </a:cxn>
                    <a:cxn ang="0">
                      <a:pos x="73" y="124"/>
                    </a:cxn>
                    <a:cxn ang="0">
                      <a:pos x="77" y="118"/>
                    </a:cxn>
                    <a:cxn ang="0">
                      <a:pos x="78" y="114"/>
                    </a:cxn>
                    <a:cxn ang="0">
                      <a:pos x="80" y="110"/>
                    </a:cxn>
                    <a:cxn ang="0">
                      <a:pos x="76" y="102"/>
                    </a:cxn>
                    <a:cxn ang="0">
                      <a:pos x="71" y="94"/>
                    </a:cxn>
                    <a:cxn ang="0">
                      <a:pos x="69" y="87"/>
                    </a:cxn>
                    <a:cxn ang="0">
                      <a:pos x="66" y="78"/>
                    </a:cxn>
                    <a:cxn ang="0">
                      <a:pos x="63" y="72"/>
                    </a:cxn>
                    <a:cxn ang="0">
                      <a:pos x="50" y="65"/>
                    </a:cxn>
                    <a:cxn ang="0">
                      <a:pos x="42" y="71"/>
                    </a:cxn>
                    <a:cxn ang="0">
                      <a:pos x="32" y="70"/>
                    </a:cxn>
                    <a:cxn ang="0">
                      <a:pos x="16" y="71"/>
                    </a:cxn>
                    <a:cxn ang="0">
                      <a:pos x="15" y="64"/>
                    </a:cxn>
                    <a:cxn ang="0">
                      <a:pos x="13" y="50"/>
                    </a:cxn>
                    <a:cxn ang="0">
                      <a:pos x="5" y="37"/>
                    </a:cxn>
                    <a:cxn ang="0">
                      <a:pos x="0" y="32"/>
                    </a:cxn>
                    <a:cxn ang="0">
                      <a:pos x="4" y="28"/>
                    </a:cxn>
                    <a:cxn ang="0">
                      <a:pos x="7" y="21"/>
                    </a:cxn>
                    <a:cxn ang="0">
                      <a:pos x="8" y="15"/>
                    </a:cxn>
                    <a:cxn ang="0">
                      <a:pos x="9" y="15"/>
                    </a:cxn>
                    <a:cxn ang="0">
                      <a:pos x="13" y="15"/>
                    </a:cxn>
                    <a:cxn ang="0">
                      <a:pos x="19" y="10"/>
                    </a:cxn>
                    <a:cxn ang="0">
                      <a:pos x="22" y="3"/>
                    </a:cxn>
                    <a:cxn ang="0">
                      <a:pos x="33" y="1"/>
                    </a:cxn>
                    <a:cxn ang="0">
                      <a:pos x="36" y="7"/>
                    </a:cxn>
                    <a:cxn ang="0">
                      <a:pos x="40" y="14"/>
                    </a:cxn>
                    <a:cxn ang="0">
                      <a:pos x="44" y="19"/>
                    </a:cxn>
                    <a:cxn ang="0">
                      <a:pos x="45" y="24"/>
                    </a:cxn>
                    <a:cxn ang="0">
                      <a:pos x="61" y="24"/>
                    </a:cxn>
                    <a:cxn ang="0">
                      <a:pos x="67" y="28"/>
                    </a:cxn>
                    <a:cxn ang="0">
                      <a:pos x="69" y="33"/>
                    </a:cxn>
                    <a:cxn ang="0">
                      <a:pos x="69" y="35"/>
                    </a:cxn>
                    <a:cxn ang="0">
                      <a:pos x="71" y="38"/>
                    </a:cxn>
                    <a:cxn ang="0">
                      <a:pos x="66" y="43"/>
                    </a:cxn>
                    <a:cxn ang="0">
                      <a:pos x="64" y="51"/>
                    </a:cxn>
                    <a:cxn ang="0">
                      <a:pos x="73" y="63"/>
                    </a:cxn>
                    <a:cxn ang="0">
                      <a:pos x="79" y="69"/>
                    </a:cxn>
                    <a:cxn ang="0">
                      <a:pos x="89" y="77"/>
                    </a:cxn>
                    <a:cxn ang="0">
                      <a:pos x="92" y="83"/>
                    </a:cxn>
                    <a:cxn ang="0">
                      <a:pos x="98" y="94"/>
                    </a:cxn>
                    <a:cxn ang="0">
                      <a:pos x="103" y="101"/>
                    </a:cxn>
                    <a:cxn ang="0">
                      <a:pos x="107" y="106"/>
                    </a:cxn>
                    <a:cxn ang="0">
                      <a:pos x="108" y="111"/>
                    </a:cxn>
                    <a:cxn ang="0">
                      <a:pos x="111" y="118"/>
                    </a:cxn>
                    <a:cxn ang="0">
                      <a:pos x="111" y="121"/>
                    </a:cxn>
                  </a:cxnLst>
                  <a:rect l="0" t="0" r="r" b="b"/>
                  <a:pathLst>
                    <a:path w="111" h="132">
                      <a:moveTo>
                        <a:pt x="111" y="121"/>
                      </a:moveTo>
                      <a:cubicBezTo>
                        <a:pt x="111" y="121"/>
                        <a:pt x="111" y="121"/>
                        <a:pt x="111" y="121"/>
                      </a:cubicBezTo>
                      <a:cubicBezTo>
                        <a:pt x="106" y="124"/>
                        <a:pt x="103" y="128"/>
                        <a:pt x="97" y="129"/>
                      </a:cubicBezTo>
                      <a:cubicBezTo>
                        <a:pt x="94" y="130"/>
                        <a:pt x="95" y="130"/>
                        <a:pt x="92" y="129"/>
                      </a:cubicBezTo>
                      <a:cubicBezTo>
                        <a:pt x="89" y="129"/>
                        <a:pt x="85" y="132"/>
                        <a:pt x="83" y="132"/>
                      </a:cubicBezTo>
                      <a:cubicBezTo>
                        <a:pt x="81" y="132"/>
                        <a:pt x="79" y="132"/>
                        <a:pt x="77" y="131"/>
                      </a:cubicBezTo>
                      <a:cubicBezTo>
                        <a:pt x="76" y="131"/>
                        <a:pt x="73" y="128"/>
                        <a:pt x="70" y="125"/>
                      </a:cubicBezTo>
                      <a:cubicBezTo>
                        <a:pt x="71" y="124"/>
                        <a:pt x="72" y="123"/>
                        <a:pt x="73" y="124"/>
                      </a:cubicBezTo>
                      <a:cubicBezTo>
                        <a:pt x="75" y="125"/>
                        <a:pt x="76" y="121"/>
                        <a:pt x="77" y="118"/>
                      </a:cubicBezTo>
                      <a:cubicBezTo>
                        <a:pt x="78" y="114"/>
                        <a:pt x="77" y="117"/>
                        <a:pt x="78" y="114"/>
                      </a:cubicBezTo>
                      <a:cubicBezTo>
                        <a:pt x="79" y="111"/>
                        <a:pt x="79" y="113"/>
                        <a:pt x="80" y="110"/>
                      </a:cubicBezTo>
                      <a:cubicBezTo>
                        <a:pt x="81" y="107"/>
                        <a:pt x="78" y="105"/>
                        <a:pt x="76" y="102"/>
                      </a:cubicBezTo>
                      <a:cubicBezTo>
                        <a:pt x="75" y="99"/>
                        <a:pt x="73" y="97"/>
                        <a:pt x="71" y="94"/>
                      </a:cubicBezTo>
                      <a:cubicBezTo>
                        <a:pt x="69" y="92"/>
                        <a:pt x="70" y="90"/>
                        <a:pt x="69" y="87"/>
                      </a:cubicBezTo>
                      <a:cubicBezTo>
                        <a:pt x="69" y="84"/>
                        <a:pt x="67" y="82"/>
                        <a:pt x="66" y="78"/>
                      </a:cubicBezTo>
                      <a:cubicBezTo>
                        <a:pt x="65" y="76"/>
                        <a:pt x="64" y="74"/>
                        <a:pt x="63" y="72"/>
                      </a:cubicBezTo>
                      <a:cubicBezTo>
                        <a:pt x="61" y="68"/>
                        <a:pt x="55" y="62"/>
                        <a:pt x="50" y="65"/>
                      </a:cubicBezTo>
                      <a:cubicBezTo>
                        <a:pt x="47" y="68"/>
                        <a:pt x="46" y="71"/>
                        <a:pt x="42" y="71"/>
                      </a:cubicBezTo>
                      <a:cubicBezTo>
                        <a:pt x="38" y="72"/>
                        <a:pt x="36" y="70"/>
                        <a:pt x="32" y="70"/>
                      </a:cubicBezTo>
                      <a:cubicBezTo>
                        <a:pt x="26" y="70"/>
                        <a:pt x="21" y="79"/>
                        <a:pt x="16" y="71"/>
                      </a:cubicBezTo>
                      <a:cubicBezTo>
                        <a:pt x="15" y="69"/>
                        <a:pt x="15" y="67"/>
                        <a:pt x="15" y="64"/>
                      </a:cubicBezTo>
                      <a:cubicBezTo>
                        <a:pt x="15" y="59"/>
                        <a:pt x="16" y="54"/>
                        <a:pt x="13" y="50"/>
                      </a:cubicBezTo>
                      <a:cubicBezTo>
                        <a:pt x="10" y="46"/>
                        <a:pt x="8" y="40"/>
                        <a:pt x="5" y="37"/>
                      </a:cubicBezTo>
                      <a:cubicBezTo>
                        <a:pt x="3" y="35"/>
                        <a:pt x="2" y="33"/>
                        <a:pt x="0" y="32"/>
                      </a:cubicBezTo>
                      <a:cubicBezTo>
                        <a:pt x="2" y="31"/>
                        <a:pt x="3" y="30"/>
                        <a:pt x="4" y="28"/>
                      </a:cubicBezTo>
                      <a:cubicBezTo>
                        <a:pt x="5" y="25"/>
                        <a:pt x="6" y="23"/>
                        <a:pt x="7" y="21"/>
                      </a:cubicBezTo>
                      <a:cubicBezTo>
                        <a:pt x="7" y="19"/>
                        <a:pt x="7" y="17"/>
                        <a:pt x="8" y="15"/>
                      </a:cubicBezTo>
                      <a:cubicBezTo>
                        <a:pt x="8" y="15"/>
                        <a:pt x="8" y="15"/>
                        <a:pt x="9" y="15"/>
                      </a:cubicBezTo>
                      <a:cubicBezTo>
                        <a:pt x="10" y="15"/>
                        <a:pt x="11" y="15"/>
                        <a:pt x="13" y="15"/>
                      </a:cubicBezTo>
                      <a:cubicBezTo>
                        <a:pt x="15" y="14"/>
                        <a:pt x="18" y="11"/>
                        <a:pt x="19" y="10"/>
                      </a:cubicBezTo>
                      <a:cubicBezTo>
                        <a:pt x="20" y="8"/>
                        <a:pt x="20" y="4"/>
                        <a:pt x="22" y="3"/>
                      </a:cubicBezTo>
                      <a:cubicBezTo>
                        <a:pt x="26" y="0"/>
                        <a:pt x="31" y="4"/>
                        <a:pt x="33" y="1"/>
                      </a:cubicBezTo>
                      <a:cubicBezTo>
                        <a:pt x="35" y="4"/>
                        <a:pt x="36" y="6"/>
                        <a:pt x="36" y="7"/>
                      </a:cubicBezTo>
                      <a:cubicBezTo>
                        <a:pt x="37" y="10"/>
                        <a:pt x="38" y="12"/>
                        <a:pt x="40" y="14"/>
                      </a:cubicBezTo>
                      <a:cubicBezTo>
                        <a:pt x="42" y="16"/>
                        <a:pt x="43" y="16"/>
                        <a:pt x="44" y="19"/>
                      </a:cubicBezTo>
                      <a:cubicBezTo>
                        <a:pt x="44" y="20"/>
                        <a:pt x="44" y="22"/>
                        <a:pt x="45" y="24"/>
                      </a:cubicBezTo>
                      <a:cubicBezTo>
                        <a:pt x="48" y="27"/>
                        <a:pt x="57" y="25"/>
                        <a:pt x="61" y="24"/>
                      </a:cubicBezTo>
                      <a:cubicBezTo>
                        <a:pt x="65" y="23"/>
                        <a:pt x="65" y="25"/>
                        <a:pt x="67" y="28"/>
                      </a:cubicBezTo>
                      <a:cubicBezTo>
                        <a:pt x="68" y="30"/>
                        <a:pt x="68" y="31"/>
                        <a:pt x="69" y="33"/>
                      </a:cubicBezTo>
                      <a:cubicBezTo>
                        <a:pt x="69" y="33"/>
                        <a:pt x="68" y="34"/>
                        <a:pt x="69" y="35"/>
                      </a:cubicBezTo>
                      <a:cubicBezTo>
                        <a:pt x="69" y="36"/>
                        <a:pt x="70" y="36"/>
                        <a:pt x="71" y="38"/>
                      </a:cubicBezTo>
                      <a:cubicBezTo>
                        <a:pt x="71" y="41"/>
                        <a:pt x="68" y="41"/>
                        <a:pt x="66" y="43"/>
                      </a:cubicBezTo>
                      <a:cubicBezTo>
                        <a:pt x="64" y="45"/>
                        <a:pt x="64" y="47"/>
                        <a:pt x="64" y="51"/>
                      </a:cubicBezTo>
                      <a:cubicBezTo>
                        <a:pt x="64" y="56"/>
                        <a:pt x="68" y="59"/>
                        <a:pt x="73" y="63"/>
                      </a:cubicBezTo>
                      <a:cubicBezTo>
                        <a:pt x="75" y="65"/>
                        <a:pt x="77" y="67"/>
                        <a:pt x="79" y="69"/>
                      </a:cubicBezTo>
                      <a:cubicBezTo>
                        <a:pt x="82" y="72"/>
                        <a:pt x="86" y="74"/>
                        <a:pt x="89" y="77"/>
                      </a:cubicBezTo>
                      <a:cubicBezTo>
                        <a:pt x="92" y="79"/>
                        <a:pt x="91" y="80"/>
                        <a:pt x="92" y="83"/>
                      </a:cubicBezTo>
                      <a:cubicBezTo>
                        <a:pt x="93" y="87"/>
                        <a:pt x="95" y="90"/>
                        <a:pt x="98" y="94"/>
                      </a:cubicBezTo>
                      <a:cubicBezTo>
                        <a:pt x="100" y="96"/>
                        <a:pt x="102" y="98"/>
                        <a:pt x="103" y="101"/>
                      </a:cubicBezTo>
                      <a:cubicBezTo>
                        <a:pt x="104" y="103"/>
                        <a:pt x="106" y="105"/>
                        <a:pt x="107" y="106"/>
                      </a:cubicBezTo>
                      <a:cubicBezTo>
                        <a:pt x="107" y="108"/>
                        <a:pt x="107" y="109"/>
                        <a:pt x="108" y="111"/>
                      </a:cubicBezTo>
                      <a:cubicBezTo>
                        <a:pt x="109" y="114"/>
                        <a:pt x="110" y="115"/>
                        <a:pt x="111" y="118"/>
                      </a:cubicBezTo>
                      <a:cubicBezTo>
                        <a:pt x="111" y="119"/>
                        <a:pt x="111" y="120"/>
                        <a:pt x="111" y="1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8" name="Line 380"/>
                <p:cNvSpPr>
                  <a:spLocks noChangeShapeType="1"/>
                </p:cNvSpPr>
                <p:nvPr/>
              </p:nvSpPr>
              <p:spPr bwMode="auto">
                <a:xfrm flipH="1" flipV="1">
                  <a:off x="7285025" y="4740275"/>
                  <a:ext cx="3175" cy="12700"/>
                </a:xfrm>
                <a:prstGeom prst="line">
                  <a:avLst/>
                </a:prstGeom>
                <a:noFill/>
                <a:ln w="3175" cap="flat">
                  <a:noFill/>
                  <a:prstDash val="solid"/>
                  <a:miter lim="800000"/>
                </a:ln>
              </p:spPr>
              <p:txBody>
                <a:bodyPr vert="horz" wrap="square" lIns="91440" tIns="45720" rIns="91440" bIns="45720" numCol="1" anchor="t" anchorCtr="0" compatLnSpc="1"/>
                <a:lstStyle/>
                <a:p>
                  <a:endParaRPr lang="zh-CN" altLang="en-US"/>
                </a:p>
              </p:txBody>
            </p:sp>
            <p:sp>
              <p:nvSpPr>
                <p:cNvPr id="409" name="Line 381"/>
                <p:cNvSpPr>
                  <a:spLocks noChangeShapeType="1"/>
                </p:cNvSpPr>
                <p:nvPr/>
              </p:nvSpPr>
              <p:spPr bwMode="auto">
                <a:xfrm flipV="1">
                  <a:off x="7280263" y="4452937"/>
                  <a:ext cx="1587" cy="26987"/>
                </a:xfrm>
                <a:prstGeom prst="line">
                  <a:avLst/>
                </a:prstGeom>
                <a:noFill/>
                <a:ln w="3175" cap="flat">
                  <a:noFill/>
                  <a:prstDash val="solid"/>
                  <a:miter lim="800000"/>
                </a:ln>
              </p:spPr>
              <p:txBody>
                <a:bodyPr vert="horz" wrap="square" lIns="91440" tIns="45720" rIns="91440" bIns="45720" numCol="1" anchor="t" anchorCtr="0" compatLnSpc="1"/>
                <a:lstStyle/>
                <a:p>
                  <a:endParaRPr lang="zh-CN" altLang="en-US"/>
                </a:p>
              </p:txBody>
            </p:sp>
            <p:sp>
              <p:nvSpPr>
                <p:cNvPr id="410" name="Freeform 382"/>
                <p:cNvSpPr/>
                <p:nvPr/>
              </p:nvSpPr>
              <p:spPr bwMode="auto">
                <a:xfrm>
                  <a:off x="1414460" y="1749425"/>
                  <a:ext cx="92075" cy="84137"/>
                </a:xfrm>
                <a:custGeom>
                  <a:avLst/>
                  <a:gdLst/>
                  <a:ahLst/>
                  <a:cxnLst>
                    <a:cxn ang="0">
                      <a:pos x="32" y="25"/>
                    </a:cxn>
                    <a:cxn ang="0">
                      <a:pos x="28" y="32"/>
                    </a:cxn>
                    <a:cxn ang="0">
                      <a:pos x="17" y="30"/>
                    </a:cxn>
                    <a:cxn ang="0">
                      <a:pos x="10" y="26"/>
                    </a:cxn>
                    <a:cxn ang="0">
                      <a:pos x="1" y="25"/>
                    </a:cxn>
                    <a:cxn ang="0">
                      <a:pos x="7" y="13"/>
                    </a:cxn>
                    <a:cxn ang="0">
                      <a:pos x="13" y="3"/>
                    </a:cxn>
                    <a:cxn ang="0">
                      <a:pos x="14" y="0"/>
                    </a:cxn>
                    <a:cxn ang="0">
                      <a:pos x="27" y="6"/>
                    </a:cxn>
                    <a:cxn ang="0">
                      <a:pos x="32" y="25"/>
                    </a:cxn>
                  </a:cxnLst>
                  <a:rect l="0" t="0" r="r" b="b"/>
                  <a:pathLst>
                    <a:path w="35" h="32">
                      <a:moveTo>
                        <a:pt x="32" y="25"/>
                      </a:moveTo>
                      <a:cubicBezTo>
                        <a:pt x="31" y="27"/>
                        <a:pt x="30" y="29"/>
                        <a:pt x="28" y="32"/>
                      </a:cubicBezTo>
                      <a:cubicBezTo>
                        <a:pt x="25" y="31"/>
                        <a:pt x="21" y="31"/>
                        <a:pt x="17" y="30"/>
                      </a:cubicBezTo>
                      <a:cubicBezTo>
                        <a:pt x="15" y="29"/>
                        <a:pt x="13" y="26"/>
                        <a:pt x="10" y="26"/>
                      </a:cubicBezTo>
                      <a:cubicBezTo>
                        <a:pt x="7" y="25"/>
                        <a:pt x="4" y="25"/>
                        <a:pt x="1" y="25"/>
                      </a:cubicBezTo>
                      <a:cubicBezTo>
                        <a:pt x="0" y="20"/>
                        <a:pt x="4" y="17"/>
                        <a:pt x="7" y="13"/>
                      </a:cubicBezTo>
                      <a:cubicBezTo>
                        <a:pt x="9" y="9"/>
                        <a:pt x="11" y="6"/>
                        <a:pt x="13" y="3"/>
                      </a:cubicBezTo>
                      <a:cubicBezTo>
                        <a:pt x="13" y="2"/>
                        <a:pt x="14" y="1"/>
                        <a:pt x="14" y="0"/>
                      </a:cubicBezTo>
                      <a:cubicBezTo>
                        <a:pt x="19" y="2"/>
                        <a:pt x="23" y="3"/>
                        <a:pt x="27" y="6"/>
                      </a:cubicBezTo>
                      <a:cubicBezTo>
                        <a:pt x="34" y="11"/>
                        <a:pt x="35" y="17"/>
                        <a:pt x="32"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1" name="Freeform 383"/>
                <p:cNvSpPr/>
                <p:nvPr/>
              </p:nvSpPr>
              <p:spPr bwMode="auto">
                <a:xfrm>
                  <a:off x="2536821" y="2524125"/>
                  <a:ext cx="114300" cy="79375"/>
                </a:xfrm>
                <a:custGeom>
                  <a:avLst/>
                  <a:gdLst/>
                  <a:ahLst/>
                  <a:cxnLst>
                    <a:cxn ang="0">
                      <a:pos x="44" y="22"/>
                    </a:cxn>
                    <a:cxn ang="0">
                      <a:pos x="34" y="25"/>
                    </a:cxn>
                    <a:cxn ang="0">
                      <a:pos x="28" y="27"/>
                    </a:cxn>
                    <a:cxn ang="0">
                      <a:pos x="21" y="30"/>
                    </a:cxn>
                    <a:cxn ang="0">
                      <a:pos x="9" y="30"/>
                    </a:cxn>
                    <a:cxn ang="0">
                      <a:pos x="7" y="27"/>
                    </a:cxn>
                    <a:cxn ang="0">
                      <a:pos x="1" y="12"/>
                    </a:cxn>
                    <a:cxn ang="0">
                      <a:pos x="0" y="7"/>
                    </a:cxn>
                    <a:cxn ang="0">
                      <a:pos x="2" y="7"/>
                    </a:cxn>
                    <a:cxn ang="0">
                      <a:pos x="7" y="5"/>
                    </a:cxn>
                    <a:cxn ang="0">
                      <a:pos x="13" y="2"/>
                    </a:cxn>
                    <a:cxn ang="0">
                      <a:pos x="25" y="0"/>
                    </a:cxn>
                    <a:cxn ang="0">
                      <a:pos x="29" y="0"/>
                    </a:cxn>
                    <a:cxn ang="0">
                      <a:pos x="29" y="1"/>
                    </a:cxn>
                    <a:cxn ang="0">
                      <a:pos x="39" y="14"/>
                    </a:cxn>
                    <a:cxn ang="0">
                      <a:pos x="44" y="22"/>
                    </a:cxn>
                  </a:cxnLst>
                  <a:rect l="0" t="0" r="r" b="b"/>
                  <a:pathLst>
                    <a:path w="44" h="30">
                      <a:moveTo>
                        <a:pt x="44" y="22"/>
                      </a:moveTo>
                      <a:cubicBezTo>
                        <a:pt x="41" y="23"/>
                        <a:pt x="37" y="24"/>
                        <a:pt x="34" y="25"/>
                      </a:cubicBezTo>
                      <a:cubicBezTo>
                        <a:pt x="32" y="26"/>
                        <a:pt x="30" y="26"/>
                        <a:pt x="28" y="27"/>
                      </a:cubicBezTo>
                      <a:cubicBezTo>
                        <a:pt x="26" y="28"/>
                        <a:pt x="24" y="30"/>
                        <a:pt x="21" y="30"/>
                      </a:cubicBezTo>
                      <a:cubicBezTo>
                        <a:pt x="17" y="30"/>
                        <a:pt x="13" y="30"/>
                        <a:pt x="9" y="30"/>
                      </a:cubicBezTo>
                      <a:cubicBezTo>
                        <a:pt x="9" y="29"/>
                        <a:pt x="8" y="28"/>
                        <a:pt x="7" y="27"/>
                      </a:cubicBezTo>
                      <a:cubicBezTo>
                        <a:pt x="1" y="23"/>
                        <a:pt x="1" y="19"/>
                        <a:pt x="1" y="12"/>
                      </a:cubicBezTo>
                      <a:cubicBezTo>
                        <a:pt x="0" y="10"/>
                        <a:pt x="0" y="9"/>
                        <a:pt x="0" y="7"/>
                      </a:cubicBezTo>
                      <a:cubicBezTo>
                        <a:pt x="0" y="7"/>
                        <a:pt x="1" y="7"/>
                        <a:pt x="2" y="7"/>
                      </a:cubicBezTo>
                      <a:cubicBezTo>
                        <a:pt x="4" y="7"/>
                        <a:pt x="5" y="6"/>
                        <a:pt x="7" y="5"/>
                      </a:cubicBezTo>
                      <a:cubicBezTo>
                        <a:pt x="9" y="3"/>
                        <a:pt x="11" y="3"/>
                        <a:pt x="13" y="2"/>
                      </a:cubicBezTo>
                      <a:cubicBezTo>
                        <a:pt x="16" y="0"/>
                        <a:pt x="21" y="0"/>
                        <a:pt x="25" y="0"/>
                      </a:cubicBezTo>
                      <a:cubicBezTo>
                        <a:pt x="26" y="0"/>
                        <a:pt x="28" y="0"/>
                        <a:pt x="29" y="0"/>
                      </a:cubicBezTo>
                      <a:cubicBezTo>
                        <a:pt x="29" y="0"/>
                        <a:pt x="29" y="1"/>
                        <a:pt x="29" y="1"/>
                      </a:cubicBezTo>
                      <a:cubicBezTo>
                        <a:pt x="29" y="6"/>
                        <a:pt x="36" y="10"/>
                        <a:pt x="39" y="14"/>
                      </a:cubicBezTo>
                      <a:cubicBezTo>
                        <a:pt x="41" y="16"/>
                        <a:pt x="42" y="19"/>
                        <a:pt x="44"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2" name="Freeform 384"/>
                <p:cNvSpPr/>
                <p:nvPr/>
              </p:nvSpPr>
              <p:spPr bwMode="auto">
                <a:xfrm>
                  <a:off x="13260366" y="2390775"/>
                  <a:ext cx="15875" cy="28575"/>
                </a:xfrm>
                <a:custGeom>
                  <a:avLst/>
                  <a:gdLst/>
                  <a:ahLst/>
                  <a:cxnLst>
                    <a:cxn ang="0">
                      <a:pos x="6" y="11"/>
                    </a:cxn>
                    <a:cxn ang="0">
                      <a:pos x="0" y="0"/>
                    </a:cxn>
                  </a:cxnLst>
                  <a:rect l="0" t="0" r="r" b="b"/>
                  <a:pathLst>
                    <a:path w="6" h="11">
                      <a:moveTo>
                        <a:pt x="6" y="11"/>
                      </a:moveTo>
                      <a:cubicBezTo>
                        <a:pt x="4" y="7"/>
                        <a:pt x="3" y="3"/>
                        <a:pt x="0"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3" name="Freeform 385"/>
                <p:cNvSpPr/>
                <p:nvPr/>
              </p:nvSpPr>
              <p:spPr bwMode="auto">
                <a:xfrm>
                  <a:off x="12723788" y="4506911"/>
                  <a:ext cx="7937" cy="9525"/>
                </a:xfrm>
                <a:custGeom>
                  <a:avLst/>
                  <a:gdLst/>
                  <a:ahLst/>
                  <a:cxnLst>
                    <a:cxn ang="0">
                      <a:pos x="0" y="0"/>
                    </a:cxn>
                    <a:cxn ang="0">
                      <a:pos x="0" y="0"/>
                    </a:cxn>
                    <a:cxn ang="0">
                      <a:pos x="3" y="4"/>
                    </a:cxn>
                  </a:cxnLst>
                  <a:rect l="0" t="0" r="r" b="b"/>
                  <a:pathLst>
                    <a:path w="3" h="4">
                      <a:moveTo>
                        <a:pt x="0" y="0"/>
                      </a:moveTo>
                      <a:cubicBezTo>
                        <a:pt x="0" y="0"/>
                        <a:pt x="0" y="0"/>
                        <a:pt x="0" y="0"/>
                      </a:cubicBezTo>
                      <a:cubicBezTo>
                        <a:pt x="1" y="1"/>
                        <a:pt x="2" y="2"/>
                        <a:pt x="3" y="4"/>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4" name="Freeform 386"/>
                <p:cNvSpPr/>
                <p:nvPr/>
              </p:nvSpPr>
              <p:spPr bwMode="auto">
                <a:xfrm>
                  <a:off x="13136545" y="4765675"/>
                  <a:ext cx="481012" cy="573088"/>
                </a:xfrm>
                <a:custGeom>
                  <a:avLst/>
                  <a:gdLst/>
                  <a:ahLst/>
                  <a:cxnLst>
                    <a:cxn ang="0">
                      <a:pos x="182" y="142"/>
                    </a:cxn>
                    <a:cxn ang="0">
                      <a:pos x="178" y="158"/>
                    </a:cxn>
                    <a:cxn ang="0">
                      <a:pos x="163" y="152"/>
                    </a:cxn>
                    <a:cxn ang="0">
                      <a:pos x="135" y="153"/>
                    </a:cxn>
                    <a:cxn ang="0">
                      <a:pos x="123" y="162"/>
                    </a:cxn>
                    <a:cxn ang="0">
                      <a:pos x="116" y="171"/>
                    </a:cxn>
                    <a:cxn ang="0">
                      <a:pos x="110" y="196"/>
                    </a:cxn>
                    <a:cxn ang="0">
                      <a:pos x="104" y="216"/>
                    </a:cxn>
                    <a:cxn ang="0">
                      <a:pos x="92" y="216"/>
                    </a:cxn>
                    <a:cxn ang="0">
                      <a:pos x="73" y="195"/>
                    </a:cxn>
                    <a:cxn ang="0">
                      <a:pos x="52" y="198"/>
                    </a:cxn>
                    <a:cxn ang="0">
                      <a:pos x="40" y="205"/>
                    </a:cxn>
                    <a:cxn ang="0">
                      <a:pos x="31" y="200"/>
                    </a:cxn>
                    <a:cxn ang="0">
                      <a:pos x="24" y="183"/>
                    </a:cxn>
                    <a:cxn ang="0">
                      <a:pos x="20" y="158"/>
                    </a:cxn>
                    <a:cxn ang="0">
                      <a:pos x="16" y="147"/>
                    </a:cxn>
                    <a:cxn ang="0">
                      <a:pos x="9" y="128"/>
                    </a:cxn>
                    <a:cxn ang="0">
                      <a:pos x="7" y="119"/>
                    </a:cxn>
                    <a:cxn ang="0">
                      <a:pos x="13" y="108"/>
                    </a:cxn>
                    <a:cxn ang="0">
                      <a:pos x="10" y="91"/>
                    </a:cxn>
                    <a:cxn ang="0">
                      <a:pos x="14" y="76"/>
                    </a:cxn>
                    <a:cxn ang="0">
                      <a:pos x="17" y="60"/>
                    </a:cxn>
                    <a:cxn ang="0">
                      <a:pos x="10" y="28"/>
                    </a:cxn>
                    <a:cxn ang="0">
                      <a:pos x="8" y="21"/>
                    </a:cxn>
                    <a:cxn ang="0">
                      <a:pos x="31" y="16"/>
                    </a:cxn>
                    <a:cxn ang="0">
                      <a:pos x="63" y="1"/>
                    </a:cxn>
                    <a:cxn ang="0">
                      <a:pos x="74" y="7"/>
                    </a:cxn>
                    <a:cxn ang="0">
                      <a:pos x="79" y="31"/>
                    </a:cxn>
                    <a:cxn ang="0">
                      <a:pos x="107" y="54"/>
                    </a:cxn>
                    <a:cxn ang="0">
                      <a:pos x="120" y="57"/>
                    </a:cxn>
                    <a:cxn ang="0">
                      <a:pos x="134" y="63"/>
                    </a:cxn>
                    <a:cxn ang="0">
                      <a:pos x="143" y="92"/>
                    </a:cxn>
                    <a:cxn ang="0">
                      <a:pos x="176" y="111"/>
                    </a:cxn>
                    <a:cxn ang="0">
                      <a:pos x="183" y="136"/>
                    </a:cxn>
                  </a:cxnLst>
                  <a:rect l="0" t="0" r="r" b="b"/>
                  <a:pathLst>
                    <a:path w="183" h="218">
                      <a:moveTo>
                        <a:pt x="182" y="139"/>
                      </a:moveTo>
                      <a:cubicBezTo>
                        <a:pt x="182" y="140"/>
                        <a:pt x="183" y="141"/>
                        <a:pt x="182" y="142"/>
                      </a:cubicBezTo>
                      <a:cubicBezTo>
                        <a:pt x="182" y="144"/>
                        <a:pt x="181" y="146"/>
                        <a:pt x="180" y="147"/>
                      </a:cubicBezTo>
                      <a:cubicBezTo>
                        <a:pt x="179" y="151"/>
                        <a:pt x="179" y="155"/>
                        <a:pt x="178" y="158"/>
                      </a:cubicBezTo>
                      <a:cubicBezTo>
                        <a:pt x="177" y="157"/>
                        <a:pt x="176" y="157"/>
                        <a:pt x="175" y="157"/>
                      </a:cubicBezTo>
                      <a:cubicBezTo>
                        <a:pt x="170" y="155"/>
                        <a:pt x="168" y="152"/>
                        <a:pt x="163" y="152"/>
                      </a:cubicBezTo>
                      <a:cubicBezTo>
                        <a:pt x="158" y="152"/>
                        <a:pt x="154" y="153"/>
                        <a:pt x="150" y="153"/>
                      </a:cubicBezTo>
                      <a:cubicBezTo>
                        <a:pt x="145" y="153"/>
                        <a:pt x="140" y="153"/>
                        <a:pt x="135" y="153"/>
                      </a:cubicBezTo>
                      <a:cubicBezTo>
                        <a:pt x="133" y="153"/>
                        <a:pt x="132" y="153"/>
                        <a:pt x="130" y="154"/>
                      </a:cubicBezTo>
                      <a:cubicBezTo>
                        <a:pt x="127" y="157"/>
                        <a:pt x="125" y="159"/>
                        <a:pt x="123" y="162"/>
                      </a:cubicBezTo>
                      <a:cubicBezTo>
                        <a:pt x="122" y="163"/>
                        <a:pt x="120" y="164"/>
                        <a:pt x="119" y="166"/>
                      </a:cubicBezTo>
                      <a:cubicBezTo>
                        <a:pt x="118" y="168"/>
                        <a:pt x="117" y="169"/>
                        <a:pt x="116" y="171"/>
                      </a:cubicBezTo>
                      <a:cubicBezTo>
                        <a:pt x="114" y="175"/>
                        <a:pt x="112" y="179"/>
                        <a:pt x="111" y="184"/>
                      </a:cubicBezTo>
                      <a:cubicBezTo>
                        <a:pt x="110" y="188"/>
                        <a:pt x="111" y="192"/>
                        <a:pt x="110" y="196"/>
                      </a:cubicBezTo>
                      <a:cubicBezTo>
                        <a:pt x="109" y="200"/>
                        <a:pt x="109" y="204"/>
                        <a:pt x="108" y="208"/>
                      </a:cubicBezTo>
                      <a:cubicBezTo>
                        <a:pt x="108" y="210"/>
                        <a:pt x="106" y="214"/>
                        <a:pt x="104" y="216"/>
                      </a:cubicBezTo>
                      <a:cubicBezTo>
                        <a:pt x="103" y="216"/>
                        <a:pt x="102" y="216"/>
                        <a:pt x="102" y="217"/>
                      </a:cubicBezTo>
                      <a:cubicBezTo>
                        <a:pt x="99" y="218"/>
                        <a:pt x="95" y="218"/>
                        <a:pt x="92" y="216"/>
                      </a:cubicBezTo>
                      <a:cubicBezTo>
                        <a:pt x="88" y="214"/>
                        <a:pt x="87" y="209"/>
                        <a:pt x="84" y="205"/>
                      </a:cubicBezTo>
                      <a:cubicBezTo>
                        <a:pt x="81" y="201"/>
                        <a:pt x="77" y="197"/>
                        <a:pt x="73" y="195"/>
                      </a:cubicBezTo>
                      <a:cubicBezTo>
                        <a:pt x="69" y="192"/>
                        <a:pt x="65" y="192"/>
                        <a:pt x="61" y="194"/>
                      </a:cubicBezTo>
                      <a:cubicBezTo>
                        <a:pt x="58" y="196"/>
                        <a:pt x="56" y="198"/>
                        <a:pt x="52" y="198"/>
                      </a:cubicBezTo>
                      <a:cubicBezTo>
                        <a:pt x="50" y="199"/>
                        <a:pt x="49" y="199"/>
                        <a:pt x="47" y="200"/>
                      </a:cubicBezTo>
                      <a:cubicBezTo>
                        <a:pt x="44" y="202"/>
                        <a:pt x="43" y="204"/>
                        <a:pt x="40" y="205"/>
                      </a:cubicBezTo>
                      <a:cubicBezTo>
                        <a:pt x="39" y="206"/>
                        <a:pt x="38" y="206"/>
                        <a:pt x="37" y="207"/>
                      </a:cubicBezTo>
                      <a:cubicBezTo>
                        <a:pt x="34" y="205"/>
                        <a:pt x="32" y="203"/>
                        <a:pt x="31" y="200"/>
                      </a:cubicBezTo>
                      <a:cubicBezTo>
                        <a:pt x="29" y="197"/>
                        <a:pt x="28" y="192"/>
                        <a:pt x="27" y="189"/>
                      </a:cubicBezTo>
                      <a:cubicBezTo>
                        <a:pt x="26" y="187"/>
                        <a:pt x="25" y="185"/>
                        <a:pt x="24" y="183"/>
                      </a:cubicBezTo>
                      <a:cubicBezTo>
                        <a:pt x="24" y="182"/>
                        <a:pt x="24" y="180"/>
                        <a:pt x="24" y="179"/>
                      </a:cubicBezTo>
                      <a:cubicBezTo>
                        <a:pt x="23" y="172"/>
                        <a:pt x="20" y="165"/>
                        <a:pt x="20" y="158"/>
                      </a:cubicBezTo>
                      <a:cubicBezTo>
                        <a:pt x="19" y="156"/>
                        <a:pt x="19" y="154"/>
                        <a:pt x="18" y="152"/>
                      </a:cubicBezTo>
                      <a:cubicBezTo>
                        <a:pt x="17" y="151"/>
                        <a:pt x="16" y="149"/>
                        <a:pt x="16" y="147"/>
                      </a:cubicBezTo>
                      <a:cubicBezTo>
                        <a:pt x="15" y="143"/>
                        <a:pt x="13" y="139"/>
                        <a:pt x="12" y="135"/>
                      </a:cubicBezTo>
                      <a:cubicBezTo>
                        <a:pt x="11" y="132"/>
                        <a:pt x="10" y="130"/>
                        <a:pt x="9" y="128"/>
                      </a:cubicBezTo>
                      <a:cubicBezTo>
                        <a:pt x="9" y="126"/>
                        <a:pt x="9" y="124"/>
                        <a:pt x="8" y="122"/>
                      </a:cubicBezTo>
                      <a:cubicBezTo>
                        <a:pt x="8" y="121"/>
                        <a:pt x="7" y="120"/>
                        <a:pt x="7" y="119"/>
                      </a:cubicBezTo>
                      <a:cubicBezTo>
                        <a:pt x="7" y="118"/>
                        <a:pt x="7" y="118"/>
                        <a:pt x="7" y="118"/>
                      </a:cubicBezTo>
                      <a:cubicBezTo>
                        <a:pt x="9" y="115"/>
                        <a:pt x="13" y="111"/>
                        <a:pt x="13" y="108"/>
                      </a:cubicBezTo>
                      <a:cubicBezTo>
                        <a:pt x="13" y="104"/>
                        <a:pt x="13" y="101"/>
                        <a:pt x="13" y="97"/>
                      </a:cubicBezTo>
                      <a:cubicBezTo>
                        <a:pt x="12" y="95"/>
                        <a:pt x="10" y="93"/>
                        <a:pt x="10" y="91"/>
                      </a:cubicBezTo>
                      <a:cubicBezTo>
                        <a:pt x="10" y="90"/>
                        <a:pt x="10" y="88"/>
                        <a:pt x="10" y="86"/>
                      </a:cubicBezTo>
                      <a:cubicBezTo>
                        <a:pt x="11" y="82"/>
                        <a:pt x="12" y="79"/>
                        <a:pt x="14" y="76"/>
                      </a:cubicBezTo>
                      <a:cubicBezTo>
                        <a:pt x="15" y="72"/>
                        <a:pt x="15" y="69"/>
                        <a:pt x="16" y="65"/>
                      </a:cubicBezTo>
                      <a:cubicBezTo>
                        <a:pt x="16" y="63"/>
                        <a:pt x="16" y="62"/>
                        <a:pt x="17" y="60"/>
                      </a:cubicBezTo>
                      <a:cubicBezTo>
                        <a:pt x="19" y="54"/>
                        <a:pt x="21" y="48"/>
                        <a:pt x="19" y="42"/>
                      </a:cubicBezTo>
                      <a:cubicBezTo>
                        <a:pt x="19" y="38"/>
                        <a:pt x="14" y="28"/>
                        <a:pt x="10" y="28"/>
                      </a:cubicBezTo>
                      <a:cubicBezTo>
                        <a:pt x="7" y="28"/>
                        <a:pt x="3" y="24"/>
                        <a:pt x="0" y="22"/>
                      </a:cubicBezTo>
                      <a:cubicBezTo>
                        <a:pt x="2" y="21"/>
                        <a:pt x="5" y="21"/>
                        <a:pt x="8" y="21"/>
                      </a:cubicBezTo>
                      <a:cubicBezTo>
                        <a:pt x="12" y="21"/>
                        <a:pt x="15" y="22"/>
                        <a:pt x="18" y="21"/>
                      </a:cubicBezTo>
                      <a:cubicBezTo>
                        <a:pt x="23" y="21"/>
                        <a:pt x="27" y="19"/>
                        <a:pt x="31" y="16"/>
                      </a:cubicBezTo>
                      <a:cubicBezTo>
                        <a:pt x="37" y="13"/>
                        <a:pt x="44" y="10"/>
                        <a:pt x="51" y="6"/>
                      </a:cubicBezTo>
                      <a:cubicBezTo>
                        <a:pt x="54" y="4"/>
                        <a:pt x="59" y="1"/>
                        <a:pt x="63" y="1"/>
                      </a:cubicBezTo>
                      <a:cubicBezTo>
                        <a:pt x="66" y="0"/>
                        <a:pt x="70" y="1"/>
                        <a:pt x="72" y="2"/>
                      </a:cubicBezTo>
                      <a:cubicBezTo>
                        <a:pt x="73" y="3"/>
                        <a:pt x="74" y="5"/>
                        <a:pt x="74" y="7"/>
                      </a:cubicBezTo>
                      <a:cubicBezTo>
                        <a:pt x="75" y="11"/>
                        <a:pt x="75" y="15"/>
                        <a:pt x="75" y="18"/>
                      </a:cubicBezTo>
                      <a:cubicBezTo>
                        <a:pt x="75" y="23"/>
                        <a:pt x="77" y="27"/>
                        <a:pt x="79" y="31"/>
                      </a:cubicBezTo>
                      <a:cubicBezTo>
                        <a:pt x="82" y="39"/>
                        <a:pt x="86" y="46"/>
                        <a:pt x="94" y="49"/>
                      </a:cubicBezTo>
                      <a:cubicBezTo>
                        <a:pt x="98" y="51"/>
                        <a:pt x="103" y="53"/>
                        <a:pt x="107" y="54"/>
                      </a:cubicBezTo>
                      <a:cubicBezTo>
                        <a:pt x="110" y="55"/>
                        <a:pt x="111" y="55"/>
                        <a:pt x="114" y="56"/>
                      </a:cubicBezTo>
                      <a:cubicBezTo>
                        <a:pt x="116" y="56"/>
                        <a:pt x="118" y="57"/>
                        <a:pt x="120" y="57"/>
                      </a:cubicBezTo>
                      <a:cubicBezTo>
                        <a:pt x="122" y="58"/>
                        <a:pt x="125" y="60"/>
                        <a:pt x="127" y="61"/>
                      </a:cubicBezTo>
                      <a:cubicBezTo>
                        <a:pt x="130" y="62"/>
                        <a:pt x="132" y="62"/>
                        <a:pt x="134" y="63"/>
                      </a:cubicBezTo>
                      <a:cubicBezTo>
                        <a:pt x="137" y="64"/>
                        <a:pt x="141" y="66"/>
                        <a:pt x="142" y="70"/>
                      </a:cubicBezTo>
                      <a:cubicBezTo>
                        <a:pt x="143" y="77"/>
                        <a:pt x="140" y="86"/>
                        <a:pt x="143" y="92"/>
                      </a:cubicBezTo>
                      <a:cubicBezTo>
                        <a:pt x="148" y="99"/>
                        <a:pt x="157" y="105"/>
                        <a:pt x="165" y="106"/>
                      </a:cubicBezTo>
                      <a:cubicBezTo>
                        <a:pt x="169" y="107"/>
                        <a:pt x="174" y="108"/>
                        <a:pt x="176" y="111"/>
                      </a:cubicBezTo>
                      <a:cubicBezTo>
                        <a:pt x="179" y="115"/>
                        <a:pt x="181" y="119"/>
                        <a:pt x="182" y="123"/>
                      </a:cubicBezTo>
                      <a:cubicBezTo>
                        <a:pt x="183" y="127"/>
                        <a:pt x="183" y="132"/>
                        <a:pt x="183" y="136"/>
                      </a:cubicBezTo>
                      <a:cubicBezTo>
                        <a:pt x="183" y="138"/>
                        <a:pt x="183" y="138"/>
                        <a:pt x="182" y="13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5" name="Freeform 387"/>
                <p:cNvSpPr/>
                <p:nvPr/>
              </p:nvSpPr>
              <p:spPr bwMode="auto">
                <a:xfrm>
                  <a:off x="13409613" y="5165726"/>
                  <a:ext cx="354012" cy="355600"/>
                </a:xfrm>
                <a:custGeom>
                  <a:avLst/>
                  <a:gdLst/>
                  <a:ahLst/>
                  <a:cxnLst>
                    <a:cxn ang="0">
                      <a:pos x="135" y="83"/>
                    </a:cxn>
                    <a:cxn ang="0">
                      <a:pos x="132" y="97"/>
                    </a:cxn>
                    <a:cxn ang="0">
                      <a:pos x="131" y="108"/>
                    </a:cxn>
                    <a:cxn ang="0">
                      <a:pos x="129" y="119"/>
                    </a:cxn>
                    <a:cxn ang="0">
                      <a:pos x="113" y="133"/>
                    </a:cxn>
                    <a:cxn ang="0">
                      <a:pos x="92" y="134"/>
                    </a:cxn>
                    <a:cxn ang="0">
                      <a:pos x="81" y="131"/>
                    </a:cxn>
                    <a:cxn ang="0">
                      <a:pos x="77" y="126"/>
                    </a:cxn>
                    <a:cxn ang="0">
                      <a:pos x="77" y="121"/>
                    </a:cxn>
                    <a:cxn ang="0">
                      <a:pos x="81" y="113"/>
                    </a:cxn>
                    <a:cxn ang="0">
                      <a:pos x="82" y="102"/>
                    </a:cxn>
                    <a:cxn ang="0">
                      <a:pos x="81" y="96"/>
                    </a:cxn>
                    <a:cxn ang="0">
                      <a:pos x="76" y="93"/>
                    </a:cxn>
                    <a:cxn ang="0">
                      <a:pos x="63" y="86"/>
                    </a:cxn>
                    <a:cxn ang="0">
                      <a:pos x="38" y="75"/>
                    </a:cxn>
                    <a:cxn ang="0">
                      <a:pos x="32" y="72"/>
                    </a:cxn>
                    <a:cxn ang="0">
                      <a:pos x="26" y="72"/>
                    </a:cxn>
                    <a:cxn ang="0">
                      <a:pos x="14" y="70"/>
                    </a:cxn>
                    <a:cxn ang="0">
                      <a:pos x="9" y="69"/>
                    </a:cxn>
                    <a:cxn ang="0">
                      <a:pos x="3" y="66"/>
                    </a:cxn>
                    <a:cxn ang="0">
                      <a:pos x="0" y="64"/>
                    </a:cxn>
                    <a:cxn ang="0">
                      <a:pos x="4" y="56"/>
                    </a:cxn>
                    <a:cxn ang="0">
                      <a:pos x="6" y="44"/>
                    </a:cxn>
                    <a:cxn ang="0">
                      <a:pos x="7" y="32"/>
                    </a:cxn>
                    <a:cxn ang="0">
                      <a:pos x="12" y="19"/>
                    </a:cxn>
                    <a:cxn ang="0">
                      <a:pos x="15" y="14"/>
                    </a:cxn>
                    <a:cxn ang="0">
                      <a:pos x="19" y="10"/>
                    </a:cxn>
                    <a:cxn ang="0">
                      <a:pos x="26" y="2"/>
                    </a:cxn>
                    <a:cxn ang="0">
                      <a:pos x="31" y="1"/>
                    </a:cxn>
                    <a:cxn ang="0">
                      <a:pos x="46" y="1"/>
                    </a:cxn>
                    <a:cxn ang="0">
                      <a:pos x="59" y="0"/>
                    </a:cxn>
                    <a:cxn ang="0">
                      <a:pos x="71" y="5"/>
                    </a:cxn>
                    <a:cxn ang="0">
                      <a:pos x="74" y="6"/>
                    </a:cxn>
                    <a:cxn ang="0">
                      <a:pos x="74" y="7"/>
                    </a:cxn>
                    <a:cxn ang="0">
                      <a:pos x="77" y="22"/>
                    </a:cxn>
                    <a:cxn ang="0">
                      <a:pos x="81" y="28"/>
                    </a:cxn>
                    <a:cxn ang="0">
                      <a:pos x="84" y="36"/>
                    </a:cxn>
                    <a:cxn ang="0">
                      <a:pos x="92" y="47"/>
                    </a:cxn>
                    <a:cxn ang="0">
                      <a:pos x="106" y="47"/>
                    </a:cxn>
                    <a:cxn ang="0">
                      <a:pos x="113" y="57"/>
                    </a:cxn>
                    <a:cxn ang="0">
                      <a:pos x="116" y="69"/>
                    </a:cxn>
                    <a:cxn ang="0">
                      <a:pos x="127" y="79"/>
                    </a:cxn>
                    <a:cxn ang="0">
                      <a:pos x="131" y="80"/>
                    </a:cxn>
                    <a:cxn ang="0">
                      <a:pos x="135" y="83"/>
                    </a:cxn>
                  </a:cxnLst>
                  <a:rect l="0" t="0" r="r" b="b"/>
                  <a:pathLst>
                    <a:path w="135" h="135">
                      <a:moveTo>
                        <a:pt x="135" y="83"/>
                      </a:moveTo>
                      <a:cubicBezTo>
                        <a:pt x="134" y="87"/>
                        <a:pt x="133" y="92"/>
                        <a:pt x="132" y="97"/>
                      </a:cubicBezTo>
                      <a:cubicBezTo>
                        <a:pt x="132" y="101"/>
                        <a:pt x="131" y="104"/>
                        <a:pt x="131" y="108"/>
                      </a:cubicBezTo>
                      <a:cubicBezTo>
                        <a:pt x="130" y="112"/>
                        <a:pt x="131" y="116"/>
                        <a:pt x="129" y="119"/>
                      </a:cubicBezTo>
                      <a:cubicBezTo>
                        <a:pt x="126" y="125"/>
                        <a:pt x="120" y="132"/>
                        <a:pt x="113" y="133"/>
                      </a:cubicBezTo>
                      <a:cubicBezTo>
                        <a:pt x="106" y="134"/>
                        <a:pt x="99" y="135"/>
                        <a:pt x="92" y="134"/>
                      </a:cubicBezTo>
                      <a:cubicBezTo>
                        <a:pt x="88" y="134"/>
                        <a:pt x="84" y="133"/>
                        <a:pt x="81" y="131"/>
                      </a:cubicBezTo>
                      <a:cubicBezTo>
                        <a:pt x="79" y="130"/>
                        <a:pt x="78" y="128"/>
                        <a:pt x="77" y="126"/>
                      </a:cubicBezTo>
                      <a:cubicBezTo>
                        <a:pt x="77" y="125"/>
                        <a:pt x="77" y="123"/>
                        <a:pt x="77" y="121"/>
                      </a:cubicBezTo>
                      <a:cubicBezTo>
                        <a:pt x="78" y="118"/>
                        <a:pt x="80" y="116"/>
                        <a:pt x="81" y="113"/>
                      </a:cubicBezTo>
                      <a:cubicBezTo>
                        <a:pt x="83" y="110"/>
                        <a:pt x="83" y="106"/>
                        <a:pt x="82" y="102"/>
                      </a:cubicBezTo>
                      <a:cubicBezTo>
                        <a:pt x="82" y="101"/>
                        <a:pt x="82" y="98"/>
                        <a:pt x="81" y="96"/>
                      </a:cubicBezTo>
                      <a:cubicBezTo>
                        <a:pt x="80" y="95"/>
                        <a:pt x="77" y="94"/>
                        <a:pt x="76" y="93"/>
                      </a:cubicBezTo>
                      <a:cubicBezTo>
                        <a:pt x="71" y="90"/>
                        <a:pt x="67" y="88"/>
                        <a:pt x="63" y="86"/>
                      </a:cubicBezTo>
                      <a:cubicBezTo>
                        <a:pt x="54" y="82"/>
                        <a:pt x="46" y="78"/>
                        <a:pt x="38" y="75"/>
                      </a:cubicBezTo>
                      <a:cubicBezTo>
                        <a:pt x="36" y="74"/>
                        <a:pt x="34" y="73"/>
                        <a:pt x="32" y="72"/>
                      </a:cubicBezTo>
                      <a:cubicBezTo>
                        <a:pt x="30" y="72"/>
                        <a:pt x="28" y="72"/>
                        <a:pt x="26" y="72"/>
                      </a:cubicBezTo>
                      <a:cubicBezTo>
                        <a:pt x="22" y="72"/>
                        <a:pt x="18" y="71"/>
                        <a:pt x="14" y="70"/>
                      </a:cubicBezTo>
                      <a:cubicBezTo>
                        <a:pt x="12" y="70"/>
                        <a:pt x="11" y="70"/>
                        <a:pt x="9" y="69"/>
                      </a:cubicBezTo>
                      <a:cubicBezTo>
                        <a:pt x="6" y="69"/>
                        <a:pt x="5" y="67"/>
                        <a:pt x="3" y="66"/>
                      </a:cubicBezTo>
                      <a:cubicBezTo>
                        <a:pt x="2" y="65"/>
                        <a:pt x="1" y="64"/>
                        <a:pt x="0" y="64"/>
                      </a:cubicBezTo>
                      <a:cubicBezTo>
                        <a:pt x="2" y="62"/>
                        <a:pt x="4" y="58"/>
                        <a:pt x="4" y="56"/>
                      </a:cubicBezTo>
                      <a:cubicBezTo>
                        <a:pt x="5" y="52"/>
                        <a:pt x="5" y="48"/>
                        <a:pt x="6" y="44"/>
                      </a:cubicBezTo>
                      <a:cubicBezTo>
                        <a:pt x="7" y="40"/>
                        <a:pt x="6" y="36"/>
                        <a:pt x="7" y="32"/>
                      </a:cubicBezTo>
                      <a:cubicBezTo>
                        <a:pt x="8" y="27"/>
                        <a:pt x="10" y="23"/>
                        <a:pt x="12" y="19"/>
                      </a:cubicBezTo>
                      <a:cubicBezTo>
                        <a:pt x="13" y="17"/>
                        <a:pt x="14" y="16"/>
                        <a:pt x="15" y="14"/>
                      </a:cubicBezTo>
                      <a:cubicBezTo>
                        <a:pt x="16" y="12"/>
                        <a:pt x="18" y="11"/>
                        <a:pt x="19" y="10"/>
                      </a:cubicBezTo>
                      <a:cubicBezTo>
                        <a:pt x="21" y="7"/>
                        <a:pt x="23" y="5"/>
                        <a:pt x="26" y="2"/>
                      </a:cubicBezTo>
                      <a:cubicBezTo>
                        <a:pt x="28" y="1"/>
                        <a:pt x="29" y="1"/>
                        <a:pt x="31" y="1"/>
                      </a:cubicBezTo>
                      <a:cubicBezTo>
                        <a:pt x="36" y="1"/>
                        <a:pt x="41" y="1"/>
                        <a:pt x="46" y="1"/>
                      </a:cubicBezTo>
                      <a:cubicBezTo>
                        <a:pt x="50" y="1"/>
                        <a:pt x="54" y="0"/>
                        <a:pt x="59" y="0"/>
                      </a:cubicBezTo>
                      <a:cubicBezTo>
                        <a:pt x="64" y="0"/>
                        <a:pt x="66" y="3"/>
                        <a:pt x="71" y="5"/>
                      </a:cubicBezTo>
                      <a:cubicBezTo>
                        <a:pt x="72" y="5"/>
                        <a:pt x="73" y="5"/>
                        <a:pt x="74" y="6"/>
                      </a:cubicBezTo>
                      <a:cubicBezTo>
                        <a:pt x="74" y="6"/>
                        <a:pt x="74" y="7"/>
                        <a:pt x="74" y="7"/>
                      </a:cubicBezTo>
                      <a:cubicBezTo>
                        <a:pt x="74" y="12"/>
                        <a:pt x="74" y="18"/>
                        <a:pt x="77" y="22"/>
                      </a:cubicBezTo>
                      <a:cubicBezTo>
                        <a:pt x="78" y="24"/>
                        <a:pt x="79" y="26"/>
                        <a:pt x="81" y="28"/>
                      </a:cubicBezTo>
                      <a:cubicBezTo>
                        <a:pt x="82" y="31"/>
                        <a:pt x="83" y="34"/>
                        <a:pt x="84" y="36"/>
                      </a:cubicBezTo>
                      <a:cubicBezTo>
                        <a:pt x="86" y="40"/>
                        <a:pt x="88" y="45"/>
                        <a:pt x="92" y="47"/>
                      </a:cubicBezTo>
                      <a:cubicBezTo>
                        <a:pt x="97" y="49"/>
                        <a:pt x="102" y="46"/>
                        <a:pt x="106" y="47"/>
                      </a:cubicBezTo>
                      <a:cubicBezTo>
                        <a:pt x="112" y="49"/>
                        <a:pt x="113" y="52"/>
                        <a:pt x="113" y="57"/>
                      </a:cubicBezTo>
                      <a:cubicBezTo>
                        <a:pt x="113" y="62"/>
                        <a:pt x="113" y="66"/>
                        <a:pt x="116" y="69"/>
                      </a:cubicBezTo>
                      <a:cubicBezTo>
                        <a:pt x="119" y="73"/>
                        <a:pt x="122" y="77"/>
                        <a:pt x="127" y="79"/>
                      </a:cubicBezTo>
                      <a:cubicBezTo>
                        <a:pt x="128" y="79"/>
                        <a:pt x="130" y="79"/>
                        <a:pt x="131" y="80"/>
                      </a:cubicBezTo>
                      <a:cubicBezTo>
                        <a:pt x="133" y="81"/>
                        <a:pt x="134" y="82"/>
                        <a:pt x="135" y="8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grpSp>
          <p:sp>
            <p:nvSpPr>
              <p:cNvPr id="32" name="Freeform 1011"/>
              <p:cNvSpPr/>
              <p:nvPr/>
            </p:nvSpPr>
            <p:spPr bwMode="auto">
              <a:xfrm>
                <a:off x="1732134" y="4078263"/>
                <a:ext cx="391158" cy="282575"/>
              </a:xfrm>
              <a:custGeom>
                <a:avLst/>
                <a:gdLst/>
                <a:ahLst/>
                <a:cxnLst>
                  <a:cxn ang="0">
                    <a:pos x="184" y="112"/>
                  </a:cxn>
                  <a:cxn ang="0">
                    <a:pos x="184" y="112"/>
                  </a:cxn>
                  <a:cxn ang="0">
                    <a:pos x="163" y="117"/>
                  </a:cxn>
                  <a:cxn ang="0">
                    <a:pos x="154" y="122"/>
                  </a:cxn>
                  <a:cxn ang="0">
                    <a:pos x="125" y="131"/>
                  </a:cxn>
                  <a:cxn ang="0">
                    <a:pos x="118" y="133"/>
                  </a:cxn>
                  <a:cxn ang="0">
                    <a:pos x="111" y="136"/>
                  </a:cxn>
                  <a:cxn ang="0">
                    <a:pos x="110" y="136"/>
                  </a:cxn>
                  <a:cxn ang="0">
                    <a:pos x="107" y="129"/>
                  </a:cxn>
                  <a:cxn ang="0">
                    <a:pos x="101" y="125"/>
                  </a:cxn>
                  <a:cxn ang="0">
                    <a:pos x="86" y="118"/>
                  </a:cxn>
                  <a:cxn ang="0">
                    <a:pos x="73" y="119"/>
                  </a:cxn>
                  <a:cxn ang="0">
                    <a:pos x="60" y="112"/>
                  </a:cxn>
                  <a:cxn ang="0">
                    <a:pos x="51" y="108"/>
                  </a:cxn>
                  <a:cxn ang="0">
                    <a:pos x="48" y="96"/>
                  </a:cxn>
                  <a:cxn ang="0">
                    <a:pos x="25" y="68"/>
                  </a:cxn>
                  <a:cxn ang="0">
                    <a:pos x="9" y="60"/>
                  </a:cxn>
                  <a:cxn ang="0">
                    <a:pos x="2" y="48"/>
                  </a:cxn>
                  <a:cxn ang="0">
                    <a:pos x="0" y="38"/>
                  </a:cxn>
                  <a:cxn ang="0">
                    <a:pos x="5" y="38"/>
                  </a:cxn>
                  <a:cxn ang="0">
                    <a:pos x="12" y="36"/>
                  </a:cxn>
                  <a:cxn ang="0">
                    <a:pos x="20" y="33"/>
                  </a:cxn>
                  <a:cxn ang="0">
                    <a:pos x="26" y="29"/>
                  </a:cxn>
                  <a:cxn ang="0">
                    <a:pos x="33" y="27"/>
                  </a:cxn>
                  <a:cxn ang="0">
                    <a:pos x="39" y="34"/>
                  </a:cxn>
                  <a:cxn ang="0">
                    <a:pos x="47" y="38"/>
                  </a:cxn>
                  <a:cxn ang="0">
                    <a:pos x="62" y="40"/>
                  </a:cxn>
                  <a:cxn ang="0">
                    <a:pos x="79" y="41"/>
                  </a:cxn>
                  <a:cxn ang="0">
                    <a:pos x="97" y="34"/>
                  </a:cxn>
                  <a:cxn ang="0">
                    <a:pos x="101" y="34"/>
                  </a:cxn>
                  <a:cxn ang="0">
                    <a:pos x="105" y="37"/>
                  </a:cxn>
                  <a:cxn ang="0">
                    <a:pos x="115" y="37"/>
                  </a:cxn>
                  <a:cxn ang="0">
                    <a:pos x="126" y="29"/>
                  </a:cxn>
                  <a:cxn ang="0">
                    <a:pos x="129" y="17"/>
                  </a:cxn>
                  <a:cxn ang="0">
                    <a:pos x="130" y="10"/>
                  </a:cxn>
                  <a:cxn ang="0">
                    <a:pos x="130" y="3"/>
                  </a:cxn>
                  <a:cxn ang="0">
                    <a:pos x="144" y="0"/>
                  </a:cxn>
                  <a:cxn ang="0">
                    <a:pos x="146" y="14"/>
                  </a:cxn>
                  <a:cxn ang="0">
                    <a:pos x="150" y="21"/>
                  </a:cxn>
                  <a:cxn ang="0">
                    <a:pos x="154" y="26"/>
                  </a:cxn>
                  <a:cxn ang="0">
                    <a:pos x="156" y="40"/>
                  </a:cxn>
                  <a:cxn ang="0">
                    <a:pos x="161" y="43"/>
                  </a:cxn>
                  <a:cxn ang="0">
                    <a:pos x="156" y="52"/>
                  </a:cxn>
                  <a:cxn ang="0">
                    <a:pos x="149" y="56"/>
                  </a:cxn>
                  <a:cxn ang="0">
                    <a:pos x="146" y="64"/>
                  </a:cxn>
                  <a:cxn ang="0">
                    <a:pos x="155" y="75"/>
                  </a:cxn>
                  <a:cxn ang="0">
                    <a:pos x="167" y="85"/>
                  </a:cxn>
                  <a:cxn ang="0">
                    <a:pos x="175" y="98"/>
                  </a:cxn>
                  <a:cxn ang="0">
                    <a:pos x="185" y="107"/>
                  </a:cxn>
                  <a:cxn ang="0">
                    <a:pos x="184" y="112"/>
                  </a:cxn>
                </a:cxnLst>
                <a:rect l="0" t="0" r="r" b="b"/>
                <a:pathLst>
                  <a:path w="186" h="137">
                    <a:moveTo>
                      <a:pt x="184" y="112"/>
                    </a:moveTo>
                    <a:cubicBezTo>
                      <a:pt x="184" y="112"/>
                      <a:pt x="184" y="112"/>
                      <a:pt x="184" y="112"/>
                    </a:cubicBezTo>
                    <a:cubicBezTo>
                      <a:pt x="177" y="111"/>
                      <a:pt x="170" y="114"/>
                      <a:pt x="163" y="117"/>
                    </a:cubicBezTo>
                    <a:cubicBezTo>
                      <a:pt x="160" y="119"/>
                      <a:pt x="156" y="121"/>
                      <a:pt x="154" y="122"/>
                    </a:cubicBezTo>
                    <a:cubicBezTo>
                      <a:pt x="144" y="126"/>
                      <a:pt x="134" y="129"/>
                      <a:pt x="125" y="131"/>
                    </a:cubicBezTo>
                    <a:cubicBezTo>
                      <a:pt x="122" y="131"/>
                      <a:pt x="120" y="131"/>
                      <a:pt x="118" y="133"/>
                    </a:cubicBezTo>
                    <a:cubicBezTo>
                      <a:pt x="115" y="134"/>
                      <a:pt x="113" y="137"/>
                      <a:pt x="111" y="136"/>
                    </a:cubicBezTo>
                    <a:cubicBezTo>
                      <a:pt x="111" y="136"/>
                      <a:pt x="110" y="136"/>
                      <a:pt x="110" y="136"/>
                    </a:cubicBezTo>
                    <a:cubicBezTo>
                      <a:pt x="109" y="136"/>
                      <a:pt x="108" y="131"/>
                      <a:pt x="107" y="129"/>
                    </a:cubicBezTo>
                    <a:cubicBezTo>
                      <a:pt x="106" y="128"/>
                      <a:pt x="103" y="127"/>
                      <a:pt x="101" y="125"/>
                    </a:cubicBezTo>
                    <a:cubicBezTo>
                      <a:pt x="96" y="120"/>
                      <a:pt x="94" y="118"/>
                      <a:pt x="86" y="118"/>
                    </a:cubicBezTo>
                    <a:cubicBezTo>
                      <a:pt x="82" y="118"/>
                      <a:pt x="77" y="121"/>
                      <a:pt x="73" y="119"/>
                    </a:cubicBezTo>
                    <a:cubicBezTo>
                      <a:pt x="69" y="118"/>
                      <a:pt x="65" y="114"/>
                      <a:pt x="60" y="112"/>
                    </a:cubicBezTo>
                    <a:cubicBezTo>
                      <a:pt x="57" y="111"/>
                      <a:pt x="54" y="110"/>
                      <a:pt x="51" y="108"/>
                    </a:cubicBezTo>
                    <a:cubicBezTo>
                      <a:pt x="51" y="104"/>
                      <a:pt x="50" y="100"/>
                      <a:pt x="48" y="96"/>
                    </a:cubicBezTo>
                    <a:cubicBezTo>
                      <a:pt x="42" y="87"/>
                      <a:pt x="33" y="74"/>
                      <a:pt x="25" y="68"/>
                    </a:cubicBezTo>
                    <a:cubicBezTo>
                      <a:pt x="20" y="64"/>
                      <a:pt x="14" y="62"/>
                      <a:pt x="9" y="60"/>
                    </a:cubicBezTo>
                    <a:cubicBezTo>
                      <a:pt x="3" y="56"/>
                      <a:pt x="2" y="54"/>
                      <a:pt x="2" y="48"/>
                    </a:cubicBezTo>
                    <a:cubicBezTo>
                      <a:pt x="1" y="44"/>
                      <a:pt x="1" y="41"/>
                      <a:pt x="0" y="38"/>
                    </a:cubicBezTo>
                    <a:cubicBezTo>
                      <a:pt x="1" y="38"/>
                      <a:pt x="3" y="38"/>
                      <a:pt x="5" y="38"/>
                    </a:cubicBezTo>
                    <a:cubicBezTo>
                      <a:pt x="7" y="38"/>
                      <a:pt x="10" y="37"/>
                      <a:pt x="12" y="36"/>
                    </a:cubicBezTo>
                    <a:cubicBezTo>
                      <a:pt x="14" y="35"/>
                      <a:pt x="17" y="34"/>
                      <a:pt x="20" y="33"/>
                    </a:cubicBezTo>
                    <a:cubicBezTo>
                      <a:pt x="22" y="32"/>
                      <a:pt x="24" y="30"/>
                      <a:pt x="26" y="29"/>
                    </a:cubicBezTo>
                    <a:cubicBezTo>
                      <a:pt x="28" y="28"/>
                      <a:pt x="32" y="26"/>
                      <a:pt x="33" y="27"/>
                    </a:cubicBezTo>
                    <a:cubicBezTo>
                      <a:pt x="37" y="27"/>
                      <a:pt x="38" y="32"/>
                      <a:pt x="39" y="34"/>
                    </a:cubicBezTo>
                    <a:cubicBezTo>
                      <a:pt x="41" y="38"/>
                      <a:pt x="43" y="38"/>
                      <a:pt x="47" y="38"/>
                    </a:cubicBezTo>
                    <a:cubicBezTo>
                      <a:pt x="53" y="38"/>
                      <a:pt x="58" y="38"/>
                      <a:pt x="62" y="40"/>
                    </a:cubicBezTo>
                    <a:cubicBezTo>
                      <a:pt x="68" y="43"/>
                      <a:pt x="74" y="43"/>
                      <a:pt x="79" y="41"/>
                    </a:cubicBezTo>
                    <a:cubicBezTo>
                      <a:pt x="85" y="39"/>
                      <a:pt x="91" y="36"/>
                      <a:pt x="97" y="34"/>
                    </a:cubicBezTo>
                    <a:cubicBezTo>
                      <a:pt x="98" y="34"/>
                      <a:pt x="100" y="34"/>
                      <a:pt x="101" y="34"/>
                    </a:cubicBezTo>
                    <a:cubicBezTo>
                      <a:pt x="104" y="34"/>
                      <a:pt x="103" y="36"/>
                      <a:pt x="105" y="37"/>
                    </a:cubicBezTo>
                    <a:cubicBezTo>
                      <a:pt x="109" y="39"/>
                      <a:pt x="112" y="38"/>
                      <a:pt x="115" y="37"/>
                    </a:cubicBezTo>
                    <a:cubicBezTo>
                      <a:pt x="120" y="35"/>
                      <a:pt x="124" y="33"/>
                      <a:pt x="126" y="29"/>
                    </a:cubicBezTo>
                    <a:cubicBezTo>
                      <a:pt x="128" y="25"/>
                      <a:pt x="128" y="20"/>
                      <a:pt x="129" y="17"/>
                    </a:cubicBezTo>
                    <a:cubicBezTo>
                      <a:pt x="130" y="14"/>
                      <a:pt x="130" y="13"/>
                      <a:pt x="130" y="10"/>
                    </a:cubicBezTo>
                    <a:cubicBezTo>
                      <a:pt x="130" y="9"/>
                      <a:pt x="129" y="4"/>
                      <a:pt x="130" y="3"/>
                    </a:cubicBezTo>
                    <a:cubicBezTo>
                      <a:pt x="131" y="2"/>
                      <a:pt x="141" y="0"/>
                      <a:pt x="144" y="0"/>
                    </a:cubicBezTo>
                    <a:cubicBezTo>
                      <a:pt x="144" y="5"/>
                      <a:pt x="145" y="9"/>
                      <a:pt x="146" y="14"/>
                    </a:cubicBezTo>
                    <a:cubicBezTo>
                      <a:pt x="147" y="16"/>
                      <a:pt x="148" y="19"/>
                      <a:pt x="150" y="21"/>
                    </a:cubicBezTo>
                    <a:cubicBezTo>
                      <a:pt x="151" y="23"/>
                      <a:pt x="153" y="24"/>
                      <a:pt x="154" y="26"/>
                    </a:cubicBezTo>
                    <a:cubicBezTo>
                      <a:pt x="155" y="30"/>
                      <a:pt x="154" y="37"/>
                      <a:pt x="156" y="40"/>
                    </a:cubicBezTo>
                    <a:cubicBezTo>
                      <a:pt x="157" y="41"/>
                      <a:pt x="159" y="42"/>
                      <a:pt x="161" y="43"/>
                    </a:cubicBezTo>
                    <a:cubicBezTo>
                      <a:pt x="160" y="46"/>
                      <a:pt x="158" y="49"/>
                      <a:pt x="156" y="52"/>
                    </a:cubicBezTo>
                    <a:cubicBezTo>
                      <a:pt x="154" y="54"/>
                      <a:pt x="150" y="53"/>
                      <a:pt x="149" y="56"/>
                    </a:cubicBezTo>
                    <a:cubicBezTo>
                      <a:pt x="148" y="58"/>
                      <a:pt x="147" y="62"/>
                      <a:pt x="146" y="64"/>
                    </a:cubicBezTo>
                    <a:cubicBezTo>
                      <a:pt x="144" y="71"/>
                      <a:pt x="150" y="73"/>
                      <a:pt x="155" y="75"/>
                    </a:cubicBezTo>
                    <a:cubicBezTo>
                      <a:pt x="159" y="78"/>
                      <a:pt x="163" y="81"/>
                      <a:pt x="167" y="85"/>
                    </a:cubicBezTo>
                    <a:cubicBezTo>
                      <a:pt x="172" y="89"/>
                      <a:pt x="173" y="92"/>
                      <a:pt x="175" y="98"/>
                    </a:cubicBezTo>
                    <a:cubicBezTo>
                      <a:pt x="177" y="101"/>
                      <a:pt x="183" y="104"/>
                      <a:pt x="185" y="107"/>
                    </a:cubicBezTo>
                    <a:cubicBezTo>
                      <a:pt x="186" y="108"/>
                      <a:pt x="185" y="110"/>
                      <a:pt x="184" y="1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grpSp>
        <p:sp>
          <p:nvSpPr>
            <p:cNvPr id="17" name="TextBox 16"/>
            <p:cNvSpPr txBox="1"/>
            <p:nvPr/>
          </p:nvSpPr>
          <p:spPr>
            <a:xfrm>
              <a:off x="144413" y="1223862"/>
              <a:ext cx="4808959" cy="603135"/>
            </a:xfrm>
            <a:prstGeom prst="rect">
              <a:avLst/>
            </a:prstGeom>
            <a:noFill/>
            <a:ln>
              <a:noFill/>
            </a:ln>
          </p:spPr>
          <p:txBody>
            <a:bodyPr wrap="square" rtlCol="0">
              <a:spAutoFit/>
            </a:bodyPr>
            <a:lstStyle/>
            <a:p>
              <a:endParaRPr lang="zh-CN" altLang="en-US" sz="2200" b="1" dirty="0">
                <a:latin typeface="幼圆" panose="02010509060101010101" pitchFamily="49" charset="-122"/>
                <a:ea typeface="幼圆" panose="02010509060101010101" pitchFamily="49" charset="-122"/>
              </a:endParaRPr>
            </a:p>
          </p:txBody>
        </p:sp>
        <p:sp>
          <p:nvSpPr>
            <p:cNvPr id="18" name="TextBox 17"/>
            <p:cNvSpPr txBox="1"/>
            <p:nvPr/>
          </p:nvSpPr>
          <p:spPr>
            <a:xfrm>
              <a:off x="2952725" y="3168080"/>
              <a:ext cx="1224136"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1" name="TextBox 20"/>
            <p:cNvSpPr txBox="1"/>
            <p:nvPr/>
          </p:nvSpPr>
          <p:spPr>
            <a:xfrm>
              <a:off x="2232645" y="3672134"/>
              <a:ext cx="1224136"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3" name="TextBox 22"/>
            <p:cNvSpPr txBox="1"/>
            <p:nvPr/>
          </p:nvSpPr>
          <p:spPr>
            <a:xfrm>
              <a:off x="144413" y="4680247"/>
              <a:ext cx="1296144"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5" name="TextBox 24"/>
            <p:cNvSpPr txBox="1"/>
            <p:nvPr/>
          </p:nvSpPr>
          <p:spPr>
            <a:xfrm>
              <a:off x="2232645" y="4320207"/>
              <a:ext cx="1224136"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6" name="TextBox 25"/>
            <p:cNvSpPr txBox="1"/>
            <p:nvPr/>
          </p:nvSpPr>
          <p:spPr>
            <a:xfrm>
              <a:off x="144413" y="4300463"/>
              <a:ext cx="1296144"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7" name="TextBox 26"/>
            <p:cNvSpPr txBox="1"/>
            <p:nvPr/>
          </p:nvSpPr>
          <p:spPr>
            <a:xfrm>
              <a:off x="144413" y="3148333"/>
              <a:ext cx="1296144" cy="366189"/>
            </a:xfrm>
            <a:prstGeom prst="rect">
              <a:avLst/>
            </a:prstGeom>
            <a:noFill/>
            <a:ln>
              <a:noFill/>
            </a:ln>
          </p:spPr>
          <p:txBody>
            <a:bodyPr wrap="square" rtlCol="0">
              <a:spAutoFit/>
            </a:bodyPr>
            <a:lstStyle/>
            <a:p>
              <a:pPr algn="ctr"/>
              <a:endParaRPr lang="zh-CN" altLang="en-US" sz="1100" dirty="0">
                <a:latin typeface="幼圆" panose="02010509060101010101" pitchFamily="49" charset="-122"/>
                <a:ea typeface="幼圆" panose="02010509060101010101" pitchFamily="49" charset="-122"/>
              </a:endParaRPr>
            </a:p>
          </p:txBody>
        </p:sp>
        <p:sp>
          <p:nvSpPr>
            <p:cNvPr id="28" name="TextBox 27"/>
            <p:cNvSpPr txBox="1"/>
            <p:nvPr/>
          </p:nvSpPr>
          <p:spPr>
            <a:xfrm>
              <a:off x="1008509" y="2159967"/>
              <a:ext cx="1296144" cy="366189"/>
            </a:xfrm>
            <a:prstGeom prst="rect">
              <a:avLst/>
            </a:prstGeom>
            <a:noFill/>
            <a:ln>
              <a:noFill/>
            </a:ln>
          </p:spPr>
          <p:txBody>
            <a:bodyPr wrap="square" rtlCol="0">
              <a:spAutoFit/>
            </a:bodyPr>
            <a:lstStyle/>
            <a:p>
              <a:pPr algn="ctr"/>
              <a:endParaRPr lang="zh-CN" altLang="en-US" sz="1100" dirty="0">
                <a:latin typeface="幼圆" panose="02010509060101010101" pitchFamily="49" charset="-122"/>
                <a:ea typeface="幼圆" panose="02010509060101010101" pitchFamily="49" charset="-122"/>
              </a:endParaRPr>
            </a:p>
          </p:txBody>
        </p:sp>
        <p:sp>
          <p:nvSpPr>
            <p:cNvPr id="29" name="同心圆 28"/>
            <p:cNvSpPr/>
            <p:nvPr/>
          </p:nvSpPr>
          <p:spPr>
            <a:xfrm>
              <a:off x="4608909" y="3096071"/>
              <a:ext cx="72008" cy="72008"/>
            </a:xfrm>
            <a:prstGeom prst="donut">
              <a:avLst/>
            </a:pr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0" name="TextBox 29"/>
            <p:cNvSpPr txBox="1"/>
            <p:nvPr/>
          </p:nvSpPr>
          <p:spPr>
            <a:xfrm>
              <a:off x="4536902" y="2880047"/>
              <a:ext cx="2088232" cy="366189"/>
            </a:xfrm>
            <a:prstGeom prst="rect">
              <a:avLst/>
            </a:prstGeom>
            <a:noFill/>
            <a:ln>
              <a:noFill/>
            </a:ln>
          </p:spPr>
          <p:txBody>
            <a:bodyPr wrap="square" rtlCol="0">
              <a:spAutoFit/>
            </a:bodyPr>
            <a:lstStyle/>
            <a:p>
              <a:r>
                <a:rPr lang="en-US" altLang="zh-CN" sz="1100" b="1" dirty="0" smtClean="0">
                  <a:solidFill>
                    <a:srgbClr val="FFFF00"/>
                  </a:solidFill>
                  <a:effectLst>
                    <a:outerShdw blurRad="38100" dist="38100" dir="2700000" algn="tl">
                      <a:srgbClr val="000000">
                        <a:alpha val="43137"/>
                      </a:srgbClr>
                    </a:outerShdw>
                  </a:effectLst>
                  <a:latin typeface="Arial Black" panose="020B0A04020102020204" pitchFamily="34" charset="0"/>
                  <a:ea typeface="幼圆" panose="02010509060101010101" pitchFamily="49" charset="-122"/>
                  <a:cs typeface="Arial" panose="020B0604020202020204" pitchFamily="34" charset="0"/>
                </a:rPr>
                <a:t>  STECOL</a:t>
              </a:r>
              <a:endParaRPr lang="zh-CN" altLang="en-US" sz="1100" b="1" dirty="0">
                <a:solidFill>
                  <a:srgbClr val="FFFF00"/>
                </a:solidFill>
                <a:effectLst>
                  <a:outerShdw blurRad="38100" dist="38100" dir="2700000" algn="tl">
                    <a:srgbClr val="000000">
                      <a:alpha val="43137"/>
                    </a:srgbClr>
                  </a:outerShdw>
                </a:effectLst>
                <a:latin typeface="Arial Black" panose="020B0A04020102020204" pitchFamily="34" charset="0"/>
                <a:ea typeface="幼圆" panose="02010509060101010101" pitchFamily="49" charset="-122"/>
                <a:cs typeface="Arial" panose="020B0604020202020204" pitchFamily="34" charset="0"/>
              </a:endParaRPr>
            </a:p>
          </p:txBody>
        </p:sp>
      </p:grpSp>
      <p:sp>
        <p:nvSpPr>
          <p:cNvPr id="419" name="TextBox 418"/>
          <p:cNvSpPr txBox="1"/>
          <p:nvPr userDrawn="1"/>
        </p:nvSpPr>
        <p:spPr>
          <a:xfrm>
            <a:off x="2286157" y="4857622"/>
            <a:ext cx="3143033" cy="227086"/>
          </a:xfrm>
          <a:prstGeom prst="rect">
            <a:avLst/>
          </a:prstGeom>
          <a:noFill/>
        </p:spPr>
        <p:txBody>
          <a:bodyPr wrap="square" lIns="72490" tIns="36245" rIns="72490" bIns="36245" rtlCol="0">
            <a:spAutoFit/>
          </a:bodyPr>
          <a:lstStyle/>
          <a:p>
            <a:pPr algn="ctr">
              <a:defRPr/>
            </a:pPr>
            <a:r>
              <a:rPr lang="zh-CN" altLang="en-US" sz="1000" b="0" cap="none" spc="0" dirty="0" smtClean="0">
                <a:ln>
                  <a:noFill/>
                </a:ln>
                <a:solidFill>
                  <a:schemeClr val="bg1"/>
                </a:solidFill>
                <a:effectLst/>
                <a:latin typeface="微软雅黑" panose="020B0503020204020204" pitchFamily="34" charset="-122"/>
                <a:ea typeface="微软雅黑" panose="020B0503020204020204" pitchFamily="34" charset="-122"/>
              </a:rPr>
              <a:t>中国水电十三局内部信息，未经授权禁止扩散</a:t>
            </a:r>
            <a:endParaRPr lang="en-US" altLang="zh-CN" sz="1000" b="0" cap="none" spc="0" dirty="0">
              <a:ln>
                <a:noFill/>
              </a:ln>
              <a:solidFill>
                <a:schemeClr val="bg1"/>
              </a:solidFill>
              <a:effectLst/>
              <a:latin typeface="微软雅黑" panose="020B0503020204020204" pitchFamily="34" charset="-122"/>
              <a:ea typeface="微软雅黑" panose="020B0503020204020204" pitchFamily="34" charset="-122"/>
            </a:endParaRPr>
          </a:p>
        </p:txBody>
      </p:sp>
      <p:sp>
        <p:nvSpPr>
          <p:cNvPr id="421" name="TextBox 420"/>
          <p:cNvSpPr txBox="1"/>
          <p:nvPr userDrawn="1"/>
        </p:nvSpPr>
        <p:spPr>
          <a:xfrm>
            <a:off x="5772075" y="4857622"/>
            <a:ext cx="3143033" cy="227086"/>
          </a:xfrm>
          <a:prstGeom prst="rect">
            <a:avLst/>
          </a:prstGeom>
          <a:noFill/>
        </p:spPr>
        <p:txBody>
          <a:bodyPr wrap="square" lIns="72490" tIns="36245" rIns="72490" bIns="36245" rtlCol="0">
            <a:spAutoFit/>
          </a:bodyPr>
          <a:lstStyle/>
          <a:p>
            <a:pPr algn="ctr">
              <a:defRPr/>
            </a:pPr>
            <a:r>
              <a:rPr lang="en-US" altLang="zh-CN" sz="1000" b="0" cap="none" spc="0" dirty="0" smtClean="0">
                <a:ln>
                  <a:noFill/>
                </a:ln>
                <a:solidFill>
                  <a:schemeClr val="bg1"/>
                </a:solidFill>
                <a:effectLst/>
              </a:rPr>
              <a:t>STECOL  CORPORATION</a:t>
            </a:r>
            <a:endParaRPr lang="en-US" altLang="zh-CN" sz="1000" b="0" cap="none" spc="0" dirty="0">
              <a:ln>
                <a:noFill/>
              </a:ln>
              <a:solidFill>
                <a:schemeClr val="bg1"/>
              </a:solidFill>
              <a:effectLst/>
            </a:endParaRPr>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16" name="Rounded Rectangle 15"/>
          <p:cNvSpPr/>
          <p:nvPr/>
        </p:nvSpPr>
        <p:spPr>
          <a:xfrm>
            <a:off x="228600" y="171450"/>
            <a:ext cx="8695944" cy="4526280"/>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en-US"/>
          </a:p>
        </p:txBody>
      </p:sp>
      <p:grpSp>
        <p:nvGrpSpPr>
          <p:cNvPr id="7" name="Group 9"/>
          <p:cNvGrpSpPr>
            <a:grpSpLocks noChangeAspect="1"/>
          </p:cNvGrpSpPr>
          <p:nvPr/>
        </p:nvGrpSpPr>
        <p:grpSpPr bwMode="hidden">
          <a:xfrm>
            <a:off x="211665" y="4015472"/>
            <a:ext cx="8723376" cy="998685"/>
            <a:chOff x="-3905250" y="4294188"/>
            <a:chExt cx="13011150" cy="1892300"/>
          </a:xfrm>
        </p:grpSpPr>
        <p:sp>
          <p:nvSpPr>
            <p:cNvPr id="11" name="Freeform 14"/>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ln>
          </p:spPr>
          <p:txBody>
            <a:bodyPr vert="horz" wrap="square" lIns="91440" tIns="45720" rIns="91440" bIns="45720" numCol="1" anchor="t" anchorCtr="0" compatLnSpc="1"/>
            <a:lstStyle/>
            <a:p>
              <a:endParaRPr lang="en-US"/>
            </a:p>
          </p:txBody>
        </p:sp>
        <p:sp>
          <p:nvSpPr>
            <p:cNvPr id="12" name="Freeform 18"/>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ln>
          </p:spPr>
          <p:txBody>
            <a:bodyPr vert="horz" wrap="square" lIns="91440" tIns="45720" rIns="91440" bIns="45720" numCol="1" anchor="t" anchorCtr="0" compatLnSpc="1"/>
            <a:lstStyle/>
            <a:p>
              <a:endParaRPr lang="en-US"/>
            </a:p>
          </p:txBody>
        </p:sp>
        <p:sp>
          <p:nvSpPr>
            <p:cNvPr id="13" name="Freeform 22"/>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ln>
          </p:spPr>
          <p:txBody>
            <a:bodyPr vert="horz" wrap="square" lIns="91440" tIns="45720" rIns="91440" bIns="45720" numCol="1" anchor="t" anchorCtr="0" compatLnSpc="1"/>
            <a:lstStyle/>
            <a:p>
              <a:endParaRPr lang="en-US"/>
            </a:p>
          </p:txBody>
        </p:sp>
        <p:sp>
          <p:nvSpPr>
            <p:cNvPr id="14" name="Freeform 26"/>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ln>
          </p:spPr>
          <p:txBody>
            <a:bodyPr vert="horz" wrap="square" lIns="91440" tIns="45720" rIns="91440" bIns="45720" numCol="1" anchor="t" anchorCtr="0" compatLnSpc="1"/>
            <a:lstStyle/>
            <a:p>
              <a:endParaRPr lang="en-US"/>
            </a:p>
          </p:txBody>
        </p:sp>
        <p:sp useBgFill="1">
          <p:nvSpPr>
            <p:cNvPr id="15" name="Freeform 10"/>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ln>
          </p:spPr>
          <p:txBody>
            <a:bodyPr vert="horz" wrap="square" lIns="91440" tIns="45720" rIns="91440" bIns="45720" numCol="1" anchor="t" anchorCtr="0" compatLnSpc="1"/>
            <a:lstStyle/>
            <a:p>
              <a:endParaRPr lang="en-US"/>
            </a:p>
          </p:txBody>
        </p:sp>
      </p:grpSp>
      <p:sp>
        <p:nvSpPr>
          <p:cNvPr id="2" name="Title 1"/>
          <p:cNvSpPr>
            <a:spLocks noGrp="1"/>
          </p:cNvSpPr>
          <p:nvPr>
            <p:ph type="ctrTitle"/>
          </p:nvPr>
        </p:nvSpPr>
        <p:spPr>
          <a:xfrm>
            <a:off x="685807" y="1200150"/>
            <a:ext cx="7772400" cy="1335081"/>
          </a:xfrm>
        </p:spPr>
        <p:txBody>
          <a:bodyPr anchor="b">
            <a:normAutofit/>
          </a:bodyPr>
          <a:lstStyle>
            <a:lvl1pPr>
              <a:defRPr sz="3500">
                <a:solidFill>
                  <a:srgbClr val="FFFFFF"/>
                </a:solidFill>
              </a:defRPr>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371600" y="2667000"/>
            <a:ext cx="6400800" cy="1104900"/>
          </a:xfrm>
        </p:spPr>
        <p:txBody>
          <a:bodyPr>
            <a:normAutofit/>
          </a:bodyPr>
          <a:lstStyle>
            <a:lvl1pPr marL="0" indent="0" algn="ctr">
              <a:buNone/>
              <a:defRPr sz="1600">
                <a:solidFill>
                  <a:srgbClr val="FFFFFF"/>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2DCF4F24-65AD-41A9-8FC6-EB88AE64BFB0}" type="slidenum">
              <a:rPr lang="zh-CN" altLang="en-US" smtClean="0"/>
              <a:t>‹#›</a:t>
            </a:fld>
            <a:endParaRPr lang="zh-CN" altLang="en-US"/>
          </a:p>
        </p:txBody>
      </p:sp>
      <p:sp>
        <p:nvSpPr>
          <p:cNvPr id="7" name="Title 6"/>
          <p:cNvSpPr>
            <a:spLocks noGrp="1"/>
          </p:cNvSpPr>
          <p:nvPr>
            <p:ph type="title"/>
          </p:nvPr>
        </p:nvSpPr>
        <p:spPr/>
        <p:txBody>
          <a:bodyPr/>
          <a:lstStyle/>
          <a:p>
            <a:r>
              <a:rPr lang="zh-CN" altLang="en-US" smtClean="0"/>
              <a:t>单击此处编辑母版标题样式</a:t>
            </a:r>
            <a:endParaRPr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5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14" name="Rounded Rectangle 13"/>
          <p:cNvSpPr/>
          <p:nvPr/>
        </p:nvSpPr>
        <p:spPr>
          <a:xfrm>
            <a:off x="228600" y="171459"/>
            <a:ext cx="8695944" cy="3552444"/>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en-US"/>
          </a:p>
        </p:txBody>
      </p:sp>
      <p:sp>
        <p:nvSpPr>
          <p:cNvPr id="9" name="Freeform 14"/>
          <p:cNvSpPr/>
          <p:nvPr/>
        </p:nvSpPr>
        <p:spPr bwMode="hidden">
          <a:xfrm>
            <a:off x="6047439" y="3152694"/>
            <a:ext cx="2876429" cy="535519"/>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ln>
        </p:spPr>
        <p:txBody>
          <a:bodyPr vert="horz" wrap="square" lIns="72490" tIns="36245" rIns="72490" bIns="36245" numCol="1" anchor="t" anchorCtr="0" compatLnSpc="1"/>
          <a:lstStyle/>
          <a:p>
            <a:endParaRPr lang="en-US"/>
          </a:p>
        </p:txBody>
      </p:sp>
      <p:sp>
        <p:nvSpPr>
          <p:cNvPr id="10" name="Freeform 18"/>
          <p:cNvSpPr/>
          <p:nvPr/>
        </p:nvSpPr>
        <p:spPr bwMode="hidden">
          <a:xfrm>
            <a:off x="2619321" y="3056468"/>
            <a:ext cx="5544515" cy="637604"/>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ln>
        </p:spPr>
        <p:txBody>
          <a:bodyPr vert="horz" wrap="square" lIns="72490" tIns="36245" rIns="72490" bIns="36245" numCol="1" anchor="t" anchorCtr="0" compatLnSpc="1"/>
          <a:lstStyle/>
          <a:p>
            <a:endParaRPr lang="en-US"/>
          </a:p>
        </p:txBody>
      </p:sp>
      <p:sp>
        <p:nvSpPr>
          <p:cNvPr id="11" name="Freeform 22"/>
          <p:cNvSpPr/>
          <p:nvPr/>
        </p:nvSpPr>
        <p:spPr bwMode="hidden">
          <a:xfrm>
            <a:off x="2828730" y="3065680"/>
            <a:ext cx="5467980" cy="580704"/>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ln>
        </p:spPr>
        <p:txBody>
          <a:bodyPr vert="horz" wrap="square" lIns="72490" tIns="36245" rIns="72490" bIns="36245" numCol="1" anchor="t" anchorCtr="0" compatLnSpc="1"/>
          <a:lstStyle/>
          <a:p>
            <a:endParaRPr lang="en-US"/>
          </a:p>
        </p:txBody>
      </p:sp>
      <p:sp>
        <p:nvSpPr>
          <p:cNvPr id="12" name="Freeform 26"/>
          <p:cNvSpPr/>
          <p:nvPr/>
        </p:nvSpPr>
        <p:spPr bwMode="hidden">
          <a:xfrm>
            <a:off x="5609489" y="3055640"/>
            <a:ext cx="3308000" cy="488661"/>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ln>
        </p:spPr>
        <p:txBody>
          <a:bodyPr vert="horz" wrap="square" lIns="72490" tIns="36245" rIns="72490" bIns="36245" numCol="1" anchor="t" anchorCtr="0" compatLnSpc="1"/>
          <a:lstStyle/>
          <a:p>
            <a:endParaRPr lang="en-US"/>
          </a:p>
        </p:txBody>
      </p:sp>
      <p:sp useBgFill="1">
        <p:nvSpPr>
          <p:cNvPr id="13" name="Freeform 10"/>
          <p:cNvSpPr/>
          <p:nvPr/>
        </p:nvSpPr>
        <p:spPr bwMode="hidden">
          <a:xfrm>
            <a:off x="211665" y="3043916"/>
            <a:ext cx="8723376" cy="997406"/>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ln>
        </p:spPr>
        <p:txBody>
          <a:bodyPr vert="horz" wrap="square" lIns="72490" tIns="36245" rIns="72490" bIns="36245" numCol="1" anchor="t" anchorCtr="0" compatLnSpc="1"/>
          <a:lstStyle/>
          <a:p>
            <a:endParaRPr lang="en-US"/>
          </a:p>
        </p:txBody>
      </p:sp>
      <p:sp>
        <p:nvSpPr>
          <p:cNvPr id="2" name="Title 1"/>
          <p:cNvSpPr>
            <a:spLocks noGrp="1"/>
          </p:cNvSpPr>
          <p:nvPr>
            <p:ph type="title"/>
          </p:nvPr>
        </p:nvSpPr>
        <p:spPr>
          <a:xfrm>
            <a:off x="690034" y="1847678"/>
            <a:ext cx="7772400" cy="1143000"/>
          </a:xfrm>
        </p:spPr>
        <p:txBody>
          <a:bodyPr anchor="t">
            <a:normAutofit/>
          </a:bodyPr>
          <a:lstStyle>
            <a:lvl1pPr algn="ctr">
              <a:defRPr sz="3500" b="0" cap="none"/>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1367374" y="1078095"/>
            <a:ext cx="6417734" cy="704851"/>
          </a:xfrm>
        </p:spPr>
        <p:txBody>
          <a:bodyPr anchor="b">
            <a:normAutofit/>
          </a:bodyPr>
          <a:lstStyle>
            <a:lvl1pPr marL="0" indent="0" algn="ctr">
              <a:buNone/>
              <a:defRPr sz="1600">
                <a:solidFill>
                  <a:srgbClr val="FFFFFF"/>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5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5" name="Date Placeholder 4"/>
          <p:cNvSpPr>
            <a:spLocks noGrp="1"/>
          </p:cNvSpPr>
          <p:nvPr>
            <p:ph type="dt" sz="half" idx="10"/>
          </p:nvPr>
        </p:nvSpPr>
        <p:spPr/>
        <p:txBody>
          <a:bodyPr/>
          <a:lstStyle/>
          <a:p>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2DCF4F24-65AD-41A9-8FC6-EB88AE64BFB0}" type="slidenum">
              <a:rPr lang="zh-CN" altLang="en-US" smtClean="0"/>
              <a:t>‹#›</a:t>
            </a:fld>
            <a:endParaRPr lang="zh-CN" altLang="en-US"/>
          </a:p>
        </p:txBody>
      </p:sp>
      <p:sp>
        <p:nvSpPr>
          <p:cNvPr id="9" name="Content Placeholder 8"/>
          <p:cNvSpPr>
            <a:spLocks noGrp="1"/>
          </p:cNvSpPr>
          <p:nvPr>
            <p:ph sz="quarter" idx="13"/>
          </p:nvPr>
        </p:nvSpPr>
        <p:spPr>
          <a:xfrm>
            <a:off x="676661" y="2009394"/>
            <a:ext cx="3822192" cy="2585466"/>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11" name="Content Placeholder 10"/>
          <p:cNvSpPr>
            <a:spLocks noGrp="1"/>
          </p:cNvSpPr>
          <p:nvPr>
            <p:ph sz="quarter" idx="14"/>
          </p:nvPr>
        </p:nvSpPr>
        <p:spPr>
          <a:xfrm>
            <a:off x="4645152" y="2009394"/>
            <a:ext cx="3822192" cy="2585466"/>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5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zh-CN" altLang="en-US" smtClean="0"/>
              <a:t>单击此处编辑母版标题样式</a:t>
            </a:r>
            <a:endParaRPr lang="en-US"/>
          </a:p>
        </p:txBody>
      </p:sp>
      <p:sp>
        <p:nvSpPr>
          <p:cNvPr id="3" name="Text Placeholder 2"/>
          <p:cNvSpPr>
            <a:spLocks noGrp="1"/>
          </p:cNvSpPr>
          <p:nvPr>
            <p:ph type="body" idx="1"/>
          </p:nvPr>
        </p:nvSpPr>
        <p:spPr>
          <a:xfrm>
            <a:off x="676661" y="2008586"/>
            <a:ext cx="3822192" cy="479822"/>
          </a:xfrm>
        </p:spPr>
        <p:txBody>
          <a:bodyPr anchor="ctr"/>
          <a:lstStyle>
            <a:lvl1pPr marL="0" indent="0" algn="ctr">
              <a:buNone/>
              <a:defRPr sz="1900" b="0">
                <a:solidFill>
                  <a:schemeClr val="tx2"/>
                </a:solidFill>
                <a:latin typeface="+mj-lt"/>
              </a:defRPr>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Content Placeholder 3"/>
          <p:cNvSpPr>
            <a:spLocks noGrp="1"/>
          </p:cNvSpPr>
          <p:nvPr>
            <p:ph sz="half" idx="2"/>
          </p:nvPr>
        </p:nvSpPr>
        <p:spPr>
          <a:xfrm>
            <a:off x="677333" y="2571759"/>
            <a:ext cx="3820055" cy="2022872"/>
          </a:xfrm>
        </p:spPr>
        <p:txBody>
          <a:bodyPr/>
          <a:lstStyle>
            <a:lvl1pPr>
              <a:defRPr sz="1600"/>
            </a:lvl1pPr>
            <a:lvl2pPr>
              <a:defRPr sz="1400"/>
            </a:lvl2pPr>
            <a:lvl3pPr>
              <a:defRPr sz="1300"/>
            </a:lvl3pPr>
            <a:lvl4pPr>
              <a:defRPr sz="1100"/>
            </a:lvl4pPr>
            <a:lvl5pPr>
              <a:defRPr sz="11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48200" y="2008585"/>
            <a:ext cx="3822192" cy="479822"/>
          </a:xfrm>
        </p:spPr>
        <p:txBody>
          <a:bodyPr anchor="ctr"/>
          <a:lstStyle>
            <a:lvl1pPr marL="0" indent="0" algn="ctr">
              <a:buNone/>
              <a:defRPr sz="1900" b="0" i="0">
                <a:solidFill>
                  <a:schemeClr val="tx2"/>
                </a:solidFill>
                <a:latin typeface="+mj-lt"/>
              </a:defRPr>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Content Placeholder 5"/>
          <p:cNvSpPr>
            <a:spLocks noGrp="1"/>
          </p:cNvSpPr>
          <p:nvPr>
            <p:ph sz="quarter" idx="4"/>
          </p:nvPr>
        </p:nvSpPr>
        <p:spPr>
          <a:xfrm>
            <a:off x="4645025" y="2571759"/>
            <a:ext cx="3822192" cy="2022872"/>
          </a:xfrm>
        </p:spPr>
        <p:txBody>
          <a:bodyPr/>
          <a:lstStyle>
            <a:lvl1pPr>
              <a:defRPr sz="1600"/>
            </a:lvl1pPr>
            <a:lvl2pPr>
              <a:defRPr sz="1400"/>
            </a:lvl2pPr>
            <a:lvl3pPr>
              <a:defRPr sz="1300"/>
            </a:lvl3pPr>
            <a:lvl4pPr>
              <a:defRPr sz="1100"/>
            </a:lvl4pPr>
            <a:lvl5pPr>
              <a:defRPr sz="11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Date Placeholder 2"/>
          <p:cNvSpPr>
            <a:spLocks noGrp="1"/>
          </p:cNvSpPr>
          <p:nvPr>
            <p:ph type="dt" sz="half" idx="10"/>
          </p:nvPr>
        </p:nvSpPr>
        <p:spPr/>
        <p:txBody>
          <a:bodyPr/>
          <a:lstStyle/>
          <a:p>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5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15" name="Rounded Rectangle 14"/>
          <p:cNvSpPr/>
          <p:nvPr/>
        </p:nvSpPr>
        <p:spPr>
          <a:xfrm>
            <a:off x="228600" y="171450"/>
            <a:ext cx="8695944" cy="1069848"/>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en-US"/>
          </a:p>
        </p:txBody>
      </p:sp>
      <p:sp>
        <p:nvSpPr>
          <p:cNvPr id="5" name="Date Placeholder 4"/>
          <p:cNvSpPr>
            <a:spLocks noGrp="1"/>
          </p:cNvSpPr>
          <p:nvPr>
            <p:ph type="dt" sz="half" idx="10"/>
          </p:nvPr>
        </p:nvSpPr>
        <p:spPr/>
        <p:txBody>
          <a:bodyPr/>
          <a:lstStyle/>
          <a:p>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2DCF4F24-65AD-41A9-8FC6-EB88AE64BFB0}" type="slidenum">
              <a:rPr lang="zh-CN" altLang="en-US" smtClean="0"/>
              <a:t>‹#›</a:t>
            </a:fld>
            <a:endParaRPr lang="zh-CN" altLang="en-US"/>
          </a:p>
        </p:txBody>
      </p:sp>
      <p:sp>
        <p:nvSpPr>
          <p:cNvPr id="4" name="Text Placeholder 3"/>
          <p:cNvSpPr>
            <a:spLocks noGrp="1"/>
          </p:cNvSpPr>
          <p:nvPr>
            <p:ph type="body" sz="half" idx="2"/>
          </p:nvPr>
        </p:nvSpPr>
        <p:spPr>
          <a:xfrm>
            <a:off x="914400" y="2686055"/>
            <a:ext cx="3352800" cy="1428751"/>
          </a:xfrm>
        </p:spPr>
        <p:txBody>
          <a:bodyPr anchor="t">
            <a:normAutofit/>
          </a:bodyPr>
          <a:lstStyle>
            <a:lvl1pPr marL="0" indent="0">
              <a:spcBef>
                <a:spcPts val="0"/>
              </a:spcBef>
              <a:spcAft>
                <a:spcPts val="476"/>
              </a:spcAft>
              <a:buNone/>
              <a:defRPr sz="1400">
                <a:solidFill>
                  <a:schemeClr val="tx2"/>
                </a:solidFill>
              </a:defRPr>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grpSp>
        <p:nvGrpSpPr>
          <p:cNvPr id="2" name="Group 23"/>
          <p:cNvGrpSpPr>
            <a:grpSpLocks noChangeAspect="1"/>
          </p:cNvGrpSpPr>
          <p:nvPr/>
        </p:nvGrpSpPr>
        <p:grpSpPr bwMode="hidden">
          <a:xfrm>
            <a:off x="211665" y="535646"/>
            <a:ext cx="8723376" cy="998685"/>
            <a:chOff x="-3905250" y="4294188"/>
            <a:chExt cx="13011150" cy="1892300"/>
          </a:xfrm>
        </p:grpSpPr>
        <p:sp>
          <p:nvSpPr>
            <p:cNvPr id="25" name="Freeform 14"/>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ln>
          </p:spPr>
          <p:txBody>
            <a:bodyPr vert="horz" wrap="square" lIns="91440" tIns="45720" rIns="91440" bIns="45720" numCol="1" anchor="t" anchorCtr="0" compatLnSpc="1"/>
            <a:lstStyle/>
            <a:p>
              <a:endParaRPr lang="en-US"/>
            </a:p>
          </p:txBody>
        </p:sp>
        <p:sp>
          <p:nvSpPr>
            <p:cNvPr id="26" name="Freeform 18"/>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ln>
          </p:spPr>
          <p:txBody>
            <a:bodyPr vert="horz" wrap="square" lIns="91440" tIns="45720" rIns="91440" bIns="45720" numCol="1" anchor="t" anchorCtr="0" compatLnSpc="1"/>
            <a:lstStyle/>
            <a:p>
              <a:endParaRPr lang="en-US"/>
            </a:p>
          </p:txBody>
        </p:sp>
        <p:sp>
          <p:nvSpPr>
            <p:cNvPr id="27" name="Freeform 22"/>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ln>
          </p:spPr>
          <p:txBody>
            <a:bodyPr vert="horz" wrap="square" lIns="91440" tIns="45720" rIns="91440" bIns="45720" numCol="1" anchor="t" anchorCtr="0" compatLnSpc="1"/>
            <a:lstStyle/>
            <a:p>
              <a:endParaRPr lang="en-US"/>
            </a:p>
          </p:txBody>
        </p:sp>
        <p:sp>
          <p:nvSpPr>
            <p:cNvPr id="28" name="Freeform 26"/>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ln>
          </p:spPr>
          <p:txBody>
            <a:bodyPr vert="horz" wrap="square" lIns="91440" tIns="45720" rIns="91440" bIns="45720" numCol="1" anchor="t" anchorCtr="0" compatLnSpc="1"/>
            <a:lstStyle/>
            <a:p>
              <a:endParaRPr lang="en-US"/>
            </a:p>
          </p:txBody>
        </p:sp>
        <p:sp useBgFill="1">
          <p:nvSpPr>
            <p:cNvPr id="29" name="Freeform 28"/>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ln>
          </p:spPr>
          <p:txBody>
            <a:bodyPr vert="horz" wrap="square" lIns="91440" tIns="45720" rIns="91440" bIns="45720" numCol="1" anchor="t" anchorCtr="0" compatLnSpc="1"/>
            <a:lstStyle/>
            <a:p>
              <a:endParaRPr lang="en-US"/>
            </a:p>
          </p:txBody>
        </p:sp>
      </p:grpSp>
      <p:sp>
        <p:nvSpPr>
          <p:cNvPr id="22" name="Title 21"/>
          <p:cNvSpPr>
            <a:spLocks noGrp="1"/>
          </p:cNvSpPr>
          <p:nvPr>
            <p:ph type="title"/>
          </p:nvPr>
        </p:nvSpPr>
        <p:spPr>
          <a:xfrm>
            <a:off x="914400" y="1714500"/>
            <a:ext cx="3352800" cy="939546"/>
          </a:xfrm>
        </p:spPr>
        <p:txBody>
          <a:bodyPr anchor="b">
            <a:noAutofit/>
          </a:bodyPr>
          <a:lstStyle>
            <a:lvl1pPr algn="l">
              <a:defRPr sz="2500">
                <a:solidFill>
                  <a:schemeClr val="tx2"/>
                </a:solidFill>
              </a:defRPr>
            </a:lvl1pPr>
          </a:lstStyle>
          <a:p>
            <a:r>
              <a:rPr lang="zh-CN" altLang="en-US" smtClean="0"/>
              <a:t>单击此处编辑母版标题样式</a:t>
            </a:r>
            <a:endParaRPr lang="en-US" dirty="0"/>
          </a:p>
        </p:txBody>
      </p:sp>
      <p:sp>
        <p:nvSpPr>
          <p:cNvPr id="3" name="Content Placeholder 2"/>
          <p:cNvSpPr>
            <a:spLocks noGrp="1"/>
          </p:cNvSpPr>
          <p:nvPr>
            <p:ph idx="1"/>
          </p:nvPr>
        </p:nvSpPr>
        <p:spPr>
          <a:xfrm>
            <a:off x="4651970" y="1371601"/>
            <a:ext cx="3904076" cy="2857500"/>
          </a:xfrm>
        </p:spPr>
        <p:txBody>
          <a:bodyPr anchor="ctr"/>
          <a:lstStyle>
            <a:lvl1pPr>
              <a:buClr>
                <a:schemeClr val="bg1"/>
              </a:buClr>
              <a:defRPr sz="1700">
                <a:solidFill>
                  <a:schemeClr val="tx2"/>
                </a:solidFill>
              </a:defRPr>
            </a:lvl1pPr>
            <a:lvl2pPr>
              <a:buClr>
                <a:schemeClr val="bg1"/>
              </a:buClr>
              <a:defRPr sz="1600">
                <a:solidFill>
                  <a:schemeClr val="tx2"/>
                </a:solidFill>
              </a:defRPr>
            </a:lvl2pPr>
            <a:lvl3pPr>
              <a:buClr>
                <a:schemeClr val="bg1"/>
              </a:buClr>
              <a:defRPr sz="1400">
                <a:solidFill>
                  <a:schemeClr val="tx2"/>
                </a:solidFill>
              </a:defRPr>
            </a:lvl3pPr>
            <a:lvl4pPr>
              <a:buClr>
                <a:schemeClr val="bg1"/>
              </a:buClr>
              <a:defRPr sz="1300">
                <a:solidFill>
                  <a:schemeClr val="tx2"/>
                </a:solidFill>
              </a:defRPr>
            </a:lvl4pPr>
            <a:lvl5pPr>
              <a:buClr>
                <a:schemeClr val="bg1"/>
              </a:buClr>
              <a:defRPr sz="1300">
                <a:solidFill>
                  <a:schemeClr val="tx2"/>
                </a:solidFill>
              </a:defRPr>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528069"/>
            <a:ext cx="8229600" cy="857250"/>
          </a:xfrm>
        </p:spPr>
        <p:txBody>
          <a:bodyPr tIns="36245" anchor="b"/>
          <a:lstStyle>
            <a:lvl1pPr>
              <a:defRPr/>
            </a:lvl1pPr>
          </a:lstStyle>
          <a:p>
            <a:r>
              <a:rPr kumimoji="0" lang="zh-CN" altLang="en-US" smtClean="0"/>
              <a:t>单击此处编辑母版标题样式</a:t>
            </a:r>
            <a:endParaRPr kumimoji="0" lang="en-US"/>
          </a:p>
        </p:txBody>
      </p:sp>
      <p:sp>
        <p:nvSpPr>
          <p:cNvPr id="3" name="文本占位符 2"/>
          <p:cNvSpPr>
            <a:spLocks noGrp="1"/>
          </p:cNvSpPr>
          <p:nvPr>
            <p:ph type="body" idx="1"/>
          </p:nvPr>
        </p:nvSpPr>
        <p:spPr>
          <a:xfrm>
            <a:off x="457202" y="1391445"/>
            <a:ext cx="4040188" cy="494514"/>
          </a:xfrm>
        </p:spPr>
        <p:txBody>
          <a:bodyPr lIns="36245" tIns="0" rIns="36245" bIns="0" anchor="ctr">
            <a:noAutofit/>
          </a:bodyPr>
          <a:lstStyle>
            <a:lvl1pPr marL="0" indent="0">
              <a:buNone/>
              <a:defRPr sz="1900" b="1" cap="none" baseline="0">
                <a:solidFill>
                  <a:schemeClr val="tx2"/>
                </a:solidFill>
                <a:effectLst/>
              </a:defRPr>
            </a:lvl1pPr>
            <a:lvl2pPr>
              <a:buNone/>
              <a:defRPr sz="1600" b="1"/>
            </a:lvl2pPr>
            <a:lvl3pPr>
              <a:buNone/>
              <a:defRPr sz="1400" b="1"/>
            </a:lvl3pPr>
            <a:lvl4pPr>
              <a:buNone/>
              <a:defRPr sz="1300" b="1"/>
            </a:lvl4pPr>
            <a:lvl5pPr>
              <a:buNone/>
              <a:defRPr sz="1300" b="1"/>
            </a:lvl5pPr>
          </a:lstStyle>
          <a:p>
            <a:pPr lvl="0" eaLnBrk="1" latinLnBrk="0" hangingPunct="1"/>
            <a:r>
              <a:rPr kumimoji="0" lang="zh-CN" altLang="en-US" smtClean="0"/>
              <a:t>单击此处编辑母版文本样式</a:t>
            </a:r>
          </a:p>
        </p:txBody>
      </p:sp>
      <p:sp>
        <p:nvSpPr>
          <p:cNvPr id="4" name="文本占位符 3"/>
          <p:cNvSpPr>
            <a:spLocks noGrp="1"/>
          </p:cNvSpPr>
          <p:nvPr>
            <p:ph type="body" sz="half" idx="3"/>
          </p:nvPr>
        </p:nvSpPr>
        <p:spPr>
          <a:xfrm>
            <a:off x="4645032" y="1394821"/>
            <a:ext cx="4041775" cy="491131"/>
          </a:xfrm>
        </p:spPr>
        <p:txBody>
          <a:bodyPr lIns="36245" tIns="0" rIns="36245" bIns="0" anchor="ctr"/>
          <a:lstStyle>
            <a:lvl1pPr marL="0" indent="0">
              <a:buNone/>
              <a:defRPr sz="1900" b="1" cap="none" baseline="0">
                <a:solidFill>
                  <a:schemeClr val="tx2"/>
                </a:solidFill>
                <a:effectLst/>
              </a:defRPr>
            </a:lvl1pPr>
            <a:lvl2pPr>
              <a:buNone/>
              <a:defRPr sz="1600" b="1"/>
            </a:lvl2pPr>
            <a:lvl3pPr>
              <a:buNone/>
              <a:defRPr sz="1400" b="1"/>
            </a:lvl3pPr>
            <a:lvl4pPr>
              <a:buNone/>
              <a:defRPr sz="1300" b="1"/>
            </a:lvl4pPr>
            <a:lvl5pPr>
              <a:buNone/>
              <a:defRPr sz="1300" b="1"/>
            </a:lvl5pPr>
          </a:lstStyle>
          <a:p>
            <a:pPr lvl="0" eaLnBrk="1" latinLnBrk="0" hangingPunct="1"/>
            <a:r>
              <a:rPr kumimoji="0" lang="zh-CN" altLang="en-US" smtClean="0"/>
              <a:t>单击此处编辑母版文本样式</a:t>
            </a:r>
          </a:p>
        </p:txBody>
      </p:sp>
      <p:sp>
        <p:nvSpPr>
          <p:cNvPr id="5" name="内容占位符 4"/>
          <p:cNvSpPr>
            <a:spLocks noGrp="1"/>
          </p:cNvSpPr>
          <p:nvPr>
            <p:ph sz="quarter" idx="2"/>
          </p:nvPr>
        </p:nvSpPr>
        <p:spPr>
          <a:xfrm>
            <a:off x="457202" y="1885955"/>
            <a:ext cx="4040188" cy="2884290"/>
          </a:xfrm>
        </p:spPr>
        <p:txBody>
          <a:bodyPr tIns="0"/>
          <a:lstStyle>
            <a:lvl1pPr>
              <a:defRPr sz="1700"/>
            </a:lvl1pPr>
            <a:lvl2pPr>
              <a:defRPr sz="1600"/>
            </a:lvl2pPr>
            <a:lvl3pPr>
              <a:defRPr sz="1400"/>
            </a:lvl3pPr>
            <a:lvl4pPr>
              <a:defRPr sz="1300"/>
            </a:lvl4pPr>
            <a:lvl5pPr>
              <a:defRPr sz="13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6" name="内容占位符 5"/>
          <p:cNvSpPr>
            <a:spLocks noGrp="1"/>
          </p:cNvSpPr>
          <p:nvPr>
            <p:ph sz="quarter" idx="4"/>
          </p:nvPr>
        </p:nvSpPr>
        <p:spPr>
          <a:xfrm>
            <a:off x="4645032" y="1885955"/>
            <a:ext cx="4041775" cy="2884290"/>
          </a:xfrm>
        </p:spPr>
        <p:txBody>
          <a:bodyPr tIns="0"/>
          <a:lstStyle>
            <a:lvl1pPr>
              <a:defRPr sz="1700"/>
            </a:lvl1pPr>
            <a:lvl2pPr>
              <a:defRPr sz="1600"/>
            </a:lvl2pPr>
            <a:lvl3pPr>
              <a:defRPr sz="1400"/>
            </a:lvl3pPr>
            <a:lvl4pPr>
              <a:defRPr sz="1300"/>
            </a:lvl4pPr>
            <a:lvl5pPr>
              <a:defRPr sz="13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7" name="日期占位符 6"/>
          <p:cNvSpPr>
            <a:spLocks noGrp="1"/>
          </p:cNvSpPr>
          <p:nvPr>
            <p:ph type="dt" sz="half" idx="10"/>
          </p:nvPr>
        </p:nvSpPr>
        <p:spPr/>
        <p:txBody>
          <a:bodyPr/>
          <a:lstStyle/>
          <a:p>
            <a:endParaRPr lang="en-US"/>
          </a:p>
        </p:txBody>
      </p:sp>
      <p:sp>
        <p:nvSpPr>
          <p:cNvPr id="8" name="页脚占位符 7"/>
          <p:cNvSpPr>
            <a:spLocks noGrp="1"/>
          </p:cNvSpPr>
          <p:nvPr>
            <p:ph type="ftr" sz="quarter" idx="11"/>
          </p:nvPr>
        </p:nvSpPr>
        <p:spPr/>
        <p:txBody>
          <a:bodyPr/>
          <a:lstStyle/>
          <a:p>
            <a:endParaRPr kumimoji="0" lang="en-US" dirty="0"/>
          </a:p>
        </p:txBody>
      </p:sp>
      <p:sp>
        <p:nvSpPr>
          <p:cNvPr id="9" name="灯片编号占位符 8"/>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15" name="Rounded Rectangle 14"/>
          <p:cNvSpPr/>
          <p:nvPr/>
        </p:nvSpPr>
        <p:spPr>
          <a:xfrm>
            <a:off x="228600" y="171450"/>
            <a:ext cx="8695944" cy="4526280"/>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en-US"/>
          </a:p>
        </p:txBody>
      </p:sp>
      <p:grpSp>
        <p:nvGrpSpPr>
          <p:cNvPr id="9" name="Group 8"/>
          <p:cNvGrpSpPr>
            <a:grpSpLocks noChangeAspect="1"/>
          </p:cNvGrpSpPr>
          <p:nvPr/>
        </p:nvGrpSpPr>
        <p:grpSpPr bwMode="hidden">
          <a:xfrm>
            <a:off x="211665" y="4015472"/>
            <a:ext cx="8723376" cy="998685"/>
            <a:chOff x="-3905250" y="4294188"/>
            <a:chExt cx="13011150" cy="1892300"/>
          </a:xfrm>
        </p:grpSpPr>
        <p:sp>
          <p:nvSpPr>
            <p:cNvPr id="10" name="Freeform 14"/>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ln>
          </p:spPr>
          <p:txBody>
            <a:bodyPr vert="horz" wrap="square" lIns="91440" tIns="45720" rIns="91440" bIns="45720" numCol="1" anchor="t" anchorCtr="0" compatLnSpc="1"/>
            <a:lstStyle/>
            <a:p>
              <a:endParaRPr lang="en-US"/>
            </a:p>
          </p:txBody>
        </p:sp>
        <p:sp>
          <p:nvSpPr>
            <p:cNvPr id="11" name="Freeform 18"/>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ln>
          </p:spPr>
          <p:txBody>
            <a:bodyPr vert="horz" wrap="square" lIns="91440" tIns="45720" rIns="91440" bIns="45720" numCol="1" anchor="t" anchorCtr="0" compatLnSpc="1"/>
            <a:lstStyle/>
            <a:p>
              <a:endParaRPr lang="en-US"/>
            </a:p>
          </p:txBody>
        </p:sp>
        <p:sp>
          <p:nvSpPr>
            <p:cNvPr id="12" name="Freeform 22"/>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ln>
          </p:spPr>
          <p:txBody>
            <a:bodyPr vert="horz" wrap="square" lIns="91440" tIns="45720" rIns="91440" bIns="45720" numCol="1" anchor="t" anchorCtr="0" compatLnSpc="1"/>
            <a:lstStyle/>
            <a:p>
              <a:endParaRPr lang="en-US"/>
            </a:p>
          </p:txBody>
        </p:sp>
        <p:sp>
          <p:nvSpPr>
            <p:cNvPr id="13" name="Freeform 26"/>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ln>
          </p:spPr>
          <p:txBody>
            <a:bodyPr vert="horz" wrap="square" lIns="91440" tIns="45720" rIns="91440" bIns="45720" numCol="1" anchor="t" anchorCtr="0" compatLnSpc="1"/>
            <a:lstStyle/>
            <a:p>
              <a:endParaRPr lang="en-US"/>
            </a:p>
          </p:txBody>
        </p:sp>
        <p:sp useBgFill="1">
          <p:nvSpPr>
            <p:cNvPr id="14" name="Freeform 10"/>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ln>
          </p:spPr>
          <p:txBody>
            <a:bodyPr vert="horz" wrap="square" lIns="91440" tIns="45720" rIns="91440" bIns="45720" numCol="1" anchor="t" anchorCtr="0" compatLnSpc="1"/>
            <a:lstStyle/>
            <a:p>
              <a:endParaRPr lang="en-US"/>
            </a:p>
          </p:txBody>
        </p:sp>
      </p:grpSp>
      <p:sp>
        <p:nvSpPr>
          <p:cNvPr id="2" name="Title 1"/>
          <p:cNvSpPr>
            <a:spLocks noGrp="1"/>
          </p:cNvSpPr>
          <p:nvPr>
            <p:ph type="title"/>
          </p:nvPr>
        </p:nvSpPr>
        <p:spPr>
          <a:xfrm>
            <a:off x="4874156" y="254009"/>
            <a:ext cx="3812645" cy="1822451"/>
          </a:xfrm>
        </p:spPr>
        <p:txBody>
          <a:bodyPr anchor="b">
            <a:normAutofit/>
          </a:bodyPr>
          <a:lstStyle>
            <a:lvl1pPr algn="l">
              <a:defRPr sz="2200" b="0">
                <a:solidFill>
                  <a:srgbClr val="FFFFFF"/>
                </a:solidFill>
              </a:defRPr>
            </a:lvl1pPr>
          </a:lstStyle>
          <a:p>
            <a:r>
              <a:rPr lang="zh-CN" altLang="en-US" smtClean="0"/>
              <a:t>单击此处编辑母版标题样式</a:t>
            </a:r>
            <a:endParaRPr lang="en-US" dirty="0"/>
          </a:p>
        </p:txBody>
      </p:sp>
      <p:sp>
        <p:nvSpPr>
          <p:cNvPr id="4" name="Text Placeholder 3"/>
          <p:cNvSpPr>
            <a:spLocks noGrp="1"/>
          </p:cNvSpPr>
          <p:nvPr>
            <p:ph type="body" sz="half" idx="2"/>
          </p:nvPr>
        </p:nvSpPr>
        <p:spPr>
          <a:xfrm>
            <a:off x="4868333" y="2089150"/>
            <a:ext cx="3818467" cy="1816100"/>
          </a:xfrm>
        </p:spPr>
        <p:txBody>
          <a:bodyPr>
            <a:normAutofit/>
          </a:bodyPr>
          <a:lstStyle>
            <a:lvl1pPr marL="0" indent="0">
              <a:buNone/>
              <a:defRPr sz="1400">
                <a:solidFill>
                  <a:srgbClr val="FFFFFF"/>
                </a:solidFill>
              </a:defRPr>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2DCF4F24-65AD-41A9-8FC6-EB88AE64BFB0}" type="slidenum">
              <a:rPr lang="zh-CN" altLang="en-US" smtClean="0"/>
              <a:t>‹#›</a:t>
            </a:fld>
            <a:endParaRPr lang="zh-CN" altLang="en-US"/>
          </a:p>
        </p:txBody>
      </p:sp>
      <p:sp>
        <p:nvSpPr>
          <p:cNvPr id="3" name="Picture Placeholder 2"/>
          <p:cNvSpPr>
            <a:spLocks noGrp="1"/>
          </p:cNvSpPr>
          <p:nvPr>
            <p:ph type="pic" idx="1"/>
          </p:nvPr>
        </p:nvSpPr>
        <p:spPr>
          <a:xfrm>
            <a:off x="838208" y="1028701"/>
            <a:ext cx="3566160" cy="2194560"/>
          </a:xfrm>
          <a:prstGeom prst="roundRect">
            <a:avLst>
              <a:gd name="adj" fmla="val 3924"/>
            </a:avLst>
          </a:prstGeom>
          <a:solidFill>
            <a:schemeClr val="accent1"/>
          </a:solidFill>
          <a:ln>
            <a:noFill/>
          </a:ln>
          <a:effectLst>
            <a:reflection blurRad="12700" stA="30000" endPos="30000" dist="5000" dir="5400000" sy="-100000" algn="bl" rotWithShape="0"/>
          </a:effectLst>
          <a:scene3d>
            <a:camera prst="perspectiveContrastingLeftFacing" fov="600000">
              <a:rot lat="240000" lon="19799999" rev="0"/>
            </a:camera>
            <a:lightRig rig="threePt" dir="t">
              <a:rot lat="0" lon="0" rev="2700000"/>
            </a:lightRig>
          </a:scene3d>
          <a:sp3d>
            <a:bevelT w="44450" h="31750"/>
          </a:sp3d>
        </p:spPr>
        <p:txBody>
          <a:bodyPr/>
          <a:lstStyle>
            <a:lvl1pPr marL="0" indent="0" algn="ctr">
              <a:buNone/>
              <a:defRPr sz="2500">
                <a:solidFill>
                  <a:schemeClr val="bg1"/>
                </a:solidFill>
              </a:defRPr>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Vertical Text Placeholder 2"/>
          <p:cNvSpPr>
            <a:spLocks noGrp="1"/>
          </p:cNvSpPr>
          <p:nvPr>
            <p:ph type="body" orient="vert" idx="1"/>
          </p:nvPr>
        </p:nvSpPr>
        <p:spPr/>
        <p:txBody>
          <a:bodyPr vert="eaVert" anchor="ctr"/>
          <a:lstStyle>
            <a:lvl1pPr algn="l">
              <a:defRPr/>
            </a:lvl1pPr>
            <a:lvl2pPr algn="l">
              <a:defRPr/>
            </a:lvl2pPr>
            <a:lvl3pPr algn="l">
              <a:defRPr/>
            </a:lvl3pPr>
            <a:lvl4pPr algn="l">
              <a:defRPr/>
            </a:lvl4pPr>
            <a:lvl5pPr algn="l">
              <a:defRPr/>
            </a:lvl5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1" name="Rounded Rectangle 20"/>
          <p:cNvSpPr/>
          <p:nvPr/>
        </p:nvSpPr>
        <p:spPr bwMode="hidden">
          <a:xfrm>
            <a:off x="228600" y="171450"/>
            <a:ext cx="8695944" cy="1069848"/>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en-US"/>
          </a:p>
        </p:txBody>
      </p:sp>
      <p:sp>
        <p:nvSpPr>
          <p:cNvPr id="4" name="Date Placeholder 3"/>
          <p:cNvSpPr>
            <a:spLocks noGrp="1"/>
          </p:cNvSpPr>
          <p:nvPr>
            <p:ph type="dt" sz="half" idx="10"/>
          </p:nvPr>
        </p:nvSpPr>
        <p:spPr/>
        <p:txBody>
          <a:bodyPr/>
          <a:lstStyle/>
          <a:p>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2DCF4F24-65AD-41A9-8FC6-EB88AE64BFB0}" type="slidenum">
              <a:rPr lang="zh-CN" altLang="en-US" smtClean="0"/>
              <a:t>‹#›</a:t>
            </a:fld>
            <a:endParaRPr lang="zh-CN" altLang="en-US"/>
          </a:p>
        </p:txBody>
      </p:sp>
      <p:grpSp>
        <p:nvGrpSpPr>
          <p:cNvPr id="15" name="Group 14"/>
          <p:cNvGrpSpPr>
            <a:grpSpLocks noChangeAspect="1"/>
          </p:cNvGrpSpPr>
          <p:nvPr/>
        </p:nvGrpSpPr>
        <p:grpSpPr bwMode="hidden">
          <a:xfrm>
            <a:off x="211665" y="535646"/>
            <a:ext cx="8723376" cy="998685"/>
            <a:chOff x="-3905250" y="4294188"/>
            <a:chExt cx="13011150" cy="1892300"/>
          </a:xfrm>
        </p:grpSpPr>
        <p:sp>
          <p:nvSpPr>
            <p:cNvPr id="16" name="Freeform 14"/>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ln>
          </p:spPr>
          <p:txBody>
            <a:bodyPr vert="horz" wrap="square" lIns="91440" tIns="45720" rIns="91440" bIns="45720" numCol="1" anchor="t" anchorCtr="0" compatLnSpc="1"/>
            <a:lstStyle/>
            <a:p>
              <a:endParaRPr lang="en-US"/>
            </a:p>
          </p:txBody>
        </p:sp>
        <p:sp>
          <p:nvSpPr>
            <p:cNvPr id="17" name="Freeform 18"/>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ln>
          </p:spPr>
          <p:txBody>
            <a:bodyPr vert="horz" wrap="square" lIns="91440" tIns="45720" rIns="91440" bIns="45720" numCol="1" anchor="t" anchorCtr="0" compatLnSpc="1"/>
            <a:lstStyle/>
            <a:p>
              <a:endParaRPr lang="en-US"/>
            </a:p>
          </p:txBody>
        </p:sp>
        <p:sp>
          <p:nvSpPr>
            <p:cNvPr id="18" name="Freeform 22"/>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ln>
          </p:spPr>
          <p:txBody>
            <a:bodyPr vert="horz" wrap="square" lIns="91440" tIns="45720" rIns="91440" bIns="45720" numCol="1" anchor="t" anchorCtr="0" compatLnSpc="1"/>
            <a:lstStyle/>
            <a:p>
              <a:endParaRPr lang="en-US"/>
            </a:p>
          </p:txBody>
        </p:sp>
        <p:sp>
          <p:nvSpPr>
            <p:cNvPr id="19" name="Freeform 26"/>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ln>
          </p:spPr>
          <p:txBody>
            <a:bodyPr vert="horz" wrap="square" lIns="91440" tIns="45720" rIns="91440" bIns="45720" numCol="1" anchor="t" anchorCtr="0" compatLnSpc="1"/>
            <a:lstStyle/>
            <a:p>
              <a:endParaRPr lang="en-US"/>
            </a:p>
          </p:txBody>
        </p:sp>
        <p:sp useBgFill="1">
          <p:nvSpPr>
            <p:cNvPr id="20" name="Freeform 19"/>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ln>
          </p:spPr>
          <p:txBody>
            <a:bodyPr vert="horz" wrap="square" lIns="91440" tIns="45720" rIns="91440" bIns="45720" numCol="1" anchor="t" anchorCtr="0" compatLnSpc="1"/>
            <a:lstStyle/>
            <a:p>
              <a:endParaRPr lang="en-US"/>
            </a:p>
          </p:txBody>
        </p:sp>
      </p:grpSp>
      <p:sp>
        <p:nvSpPr>
          <p:cNvPr id="2" name="Vertical Title 1"/>
          <p:cNvSpPr>
            <a:spLocks noGrp="1"/>
          </p:cNvSpPr>
          <p:nvPr>
            <p:ph type="title" orient="vert"/>
          </p:nvPr>
        </p:nvSpPr>
        <p:spPr>
          <a:xfrm>
            <a:off x="6629408" y="1085851"/>
            <a:ext cx="2057400" cy="3365500"/>
          </a:xfrm>
        </p:spPr>
        <p:txBody>
          <a:bodyPr vert="eaVert" anchor="ctr"/>
          <a:lstStyle>
            <a:lvl1pPr algn="l">
              <a:defRPr>
                <a:solidFill>
                  <a:schemeClr val="tx2"/>
                </a:solidFill>
              </a:defRPr>
            </a:lvl1p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457200" y="1085859"/>
            <a:ext cx="6019800" cy="3365500"/>
          </a:xfrm>
        </p:spPr>
        <p:txBody>
          <a:bodyPr vert="eaVert"/>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63.xml><?xml version="1.0" encoding="utf-8"?>
<p:sldLayout xmlns:a="http://schemas.openxmlformats.org/drawingml/2006/main" xmlns:r="http://schemas.openxmlformats.org/officeDocument/2006/relationships" xmlns:p="http://schemas.openxmlformats.org/presentationml/2006/main" userDrawn="1">
  <p:cSld name="集团模板">
    <p:spTree>
      <p:nvGrpSpPr>
        <p:cNvPr id="1" name=""/>
        <p:cNvGrpSpPr/>
        <p:nvPr/>
      </p:nvGrpSpPr>
      <p:grpSpPr>
        <a:xfrm>
          <a:off x="0" y="0"/>
          <a:ext cx="0" cy="0"/>
          <a:chOff x="0" y="0"/>
          <a:chExt cx="0" cy="0"/>
        </a:xfrm>
      </p:grpSpPr>
      <p:pic>
        <p:nvPicPr>
          <p:cNvPr id="7" name="pasted-image.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6468" y="-67477"/>
            <a:ext cx="9232900" cy="5203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pic>
        <p:nvPicPr>
          <p:cNvPr id="4" name="图片 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943618" y="4845691"/>
            <a:ext cx="633810" cy="290340"/>
          </a:xfrm>
          <a:prstGeom prst="rect">
            <a:avLst/>
          </a:prstGeom>
        </p:spPr>
      </p:pic>
      <p:sp>
        <p:nvSpPr>
          <p:cNvPr id="5" name="矩形 4"/>
          <p:cNvSpPr/>
          <p:nvPr userDrawn="1"/>
        </p:nvSpPr>
        <p:spPr>
          <a:xfrm>
            <a:off x="571776" y="4857942"/>
            <a:ext cx="2228696" cy="240259"/>
          </a:xfrm>
          <a:prstGeom prst="rect">
            <a:avLst/>
          </a:prstGeom>
        </p:spPr>
        <p:txBody>
          <a:bodyPr wrap="square" lIns="68503" tIns="34250" rIns="68503" bIns="34250">
            <a:spAutoFit/>
          </a:bodyPr>
          <a:lstStyle/>
          <a:p>
            <a:r>
              <a:rPr lang="zh-CN" altLang="en-US" sz="1100" b="1" dirty="0" smtClean="0">
                <a:solidFill>
                  <a:schemeClr val="bg1"/>
                </a:solidFill>
                <a:latin typeface="微软雅黑" panose="020B0503020204020204" pitchFamily="34" charset="-122"/>
                <a:ea typeface="微软雅黑" panose="020B0503020204020204" pitchFamily="34" charset="-122"/>
              </a:rPr>
              <a:t>中国电建市政建设集团有限公司</a:t>
            </a:r>
            <a:endParaRPr lang="zh-CN" altLang="en-US" sz="1100" b="1" dirty="0">
              <a:solidFill>
                <a:schemeClr val="bg1"/>
              </a:solidFill>
              <a:latin typeface="微软雅黑" panose="020B0503020204020204" pitchFamily="34" charset="-122"/>
              <a:ea typeface="微软雅黑" panose="020B0503020204020204" pitchFamily="34" charset="-122"/>
            </a:endParaRPr>
          </a:p>
        </p:txBody>
      </p:sp>
      <p:pic>
        <p:nvPicPr>
          <p:cNvPr id="6" name="Picture 2" descr="E:\中建电集团OA\电建集团PPT\宴总PPT\反白logo.png"/>
          <p:cNvPicPr>
            <a:picLocks noChangeAspect="1" noChangeArrowheads="1"/>
          </p:cNvPicPr>
          <p:nvPr userDrawn="1"/>
        </p:nvPicPr>
        <p:blipFill>
          <a:blip r:embed="rId4" cstate="print"/>
          <a:srcRect/>
          <a:stretch>
            <a:fillRect/>
          </a:stretch>
        </p:blipFill>
        <p:spPr bwMode="auto">
          <a:xfrm>
            <a:off x="286054" y="4857950"/>
            <a:ext cx="267892" cy="206327"/>
          </a:xfrm>
          <a:prstGeom prst="rect">
            <a:avLst/>
          </a:prstGeom>
          <a:noFill/>
        </p:spPr>
      </p:pic>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hf hdr="0" dt="0"/>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a:defRPr/>
            </a:pPr>
            <a:endParaRPr lang="en-US" altLang="zh-CN"/>
          </a:p>
        </p:txBody>
      </p:sp>
      <p:sp>
        <p:nvSpPr>
          <p:cNvPr id="4" name="页脚占位符 3"/>
          <p:cNvSpPr>
            <a:spLocks noGrp="1"/>
          </p:cNvSpPr>
          <p:nvPr>
            <p:ph type="ftr" sz="quarter" idx="11"/>
          </p:nvPr>
        </p:nvSpPr>
        <p:spPr/>
        <p:txBody>
          <a:bodyPr/>
          <a:lstStyle/>
          <a:p>
            <a:pPr>
              <a:defRPr/>
            </a:pPr>
            <a:endParaRPr lang="en-US" altLang="zh-CN"/>
          </a:p>
        </p:txBody>
      </p:sp>
      <p:sp>
        <p:nvSpPr>
          <p:cNvPr id="5" name="灯片编号占位符 4"/>
          <p:cNvSpPr>
            <a:spLocks noGrp="1"/>
          </p:cNvSpPr>
          <p:nvPr>
            <p:ph type="sldNum" sz="quarter" idx="12"/>
          </p:nvPr>
        </p:nvSpPr>
        <p:spPr/>
        <p:txBody>
          <a:bodyPr/>
          <a:lstStyle/>
          <a:p>
            <a:pPr>
              <a:defRPr/>
            </a:pPr>
            <a:fld id="{309954DB-C19A-4BF2-9856-493108EB6B0F}" type="slidenum">
              <a:rPr lang="zh-CN" altLang="en-US" smtClean="0"/>
              <a:t>‹#›</a:t>
            </a:fld>
            <a:endParaRPr lang="en-US" altLang="zh-CN"/>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1_节标题">
    <p:spTree>
      <p:nvGrpSpPr>
        <p:cNvPr id="1" name=""/>
        <p:cNvGrpSpPr/>
        <p:nvPr/>
      </p:nvGrpSpPr>
      <p:grpSpPr>
        <a:xfrm>
          <a:off x="0" y="0"/>
          <a:ext cx="0" cy="0"/>
          <a:chOff x="0" y="0"/>
          <a:chExt cx="0" cy="0"/>
        </a:xfrm>
      </p:grpSpPr>
      <p:pic>
        <p:nvPicPr>
          <p:cNvPr id="9" name="图片 8" descr="辅助图形1.png"/>
          <p:cNvPicPr>
            <a:picLocks noChangeAspect="1"/>
          </p:cNvPicPr>
          <p:nvPr userDrawn="1"/>
        </p:nvPicPr>
        <p:blipFill>
          <a:blip r:embed="rId2" cstate="print"/>
          <a:srcRect/>
          <a:stretch>
            <a:fillRect/>
          </a:stretch>
        </p:blipFill>
        <p:spPr bwMode="auto">
          <a:xfrm>
            <a:off x="-14287" y="4876457"/>
            <a:ext cx="9158287" cy="267891"/>
          </a:xfrm>
          <a:prstGeom prst="rect">
            <a:avLst/>
          </a:prstGeom>
          <a:noFill/>
          <a:ln w="9525">
            <a:noFill/>
            <a:miter lim="800000"/>
            <a:headEnd/>
            <a:tailEnd/>
          </a:ln>
        </p:spPr>
      </p:pic>
      <p:sp>
        <p:nvSpPr>
          <p:cNvPr id="11" name="矩形 10"/>
          <p:cNvSpPr/>
          <p:nvPr userDrawn="1"/>
        </p:nvSpPr>
        <p:spPr>
          <a:xfrm>
            <a:off x="8" y="8"/>
            <a:ext cx="9144000" cy="37503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68503" tIns="34250" rIns="68503" bIns="34250" rtlCol="0" anchor="ctr"/>
          <a:lstStyle/>
          <a:p>
            <a:pPr algn="ctr"/>
            <a:endParaRPr lang="zh-CN" altLang="en-US"/>
          </a:p>
        </p:txBody>
      </p:sp>
      <p:pic>
        <p:nvPicPr>
          <p:cNvPr id="12" name="Picture 2" descr="E:\中建电集团OA\电建集团PPT\宴总PPT\反白logo.png"/>
          <p:cNvPicPr>
            <a:picLocks noChangeAspect="1" noChangeArrowheads="1"/>
          </p:cNvPicPr>
          <p:nvPr userDrawn="1"/>
        </p:nvPicPr>
        <p:blipFill>
          <a:blip r:embed="rId3" cstate="print"/>
          <a:srcRect/>
          <a:stretch>
            <a:fillRect/>
          </a:stretch>
        </p:blipFill>
        <p:spPr bwMode="auto">
          <a:xfrm>
            <a:off x="129890" y="4907242"/>
            <a:ext cx="267892" cy="206327"/>
          </a:xfrm>
          <a:prstGeom prst="rect">
            <a:avLst/>
          </a:prstGeom>
          <a:noFill/>
        </p:spPr>
      </p:pic>
      <p:sp>
        <p:nvSpPr>
          <p:cNvPr id="14" name="矩形 13"/>
          <p:cNvSpPr/>
          <p:nvPr userDrawn="1"/>
        </p:nvSpPr>
        <p:spPr>
          <a:xfrm>
            <a:off x="410051" y="4894989"/>
            <a:ext cx="2190188" cy="223057"/>
          </a:xfrm>
          <a:prstGeom prst="rect">
            <a:avLst/>
          </a:prstGeom>
        </p:spPr>
        <p:txBody>
          <a:bodyPr wrap="none" lIns="68503" tIns="34250" rIns="68503" bIns="34250">
            <a:spAutoFit/>
          </a:bodyPr>
          <a:lstStyle/>
          <a:p>
            <a:r>
              <a:rPr lang="zh-CN" altLang="en-US" sz="1000" dirty="0">
                <a:solidFill>
                  <a:schemeClr val="bg1"/>
                </a:solidFill>
                <a:latin typeface="微软雅黑" panose="020B0503020204020204" pitchFamily="34" charset="-122"/>
                <a:ea typeface="微软雅黑" panose="020B0503020204020204" pitchFamily="34" charset="-122"/>
              </a:rPr>
              <a:t>中国电力建设集团（股份）有限公司</a:t>
            </a:r>
          </a:p>
        </p:txBody>
      </p:sp>
    </p:spTree>
    <p:extLst>
      <p:ext uri="{BB962C8B-B14F-4D97-AF65-F5344CB8AC3E}">
        <p14:creationId xmlns:p14="http://schemas.microsoft.com/office/powerpoint/2010/main" val="2867450253"/>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userDrawn="1">
  <p:cSld name="16_标题和内容">
    <p:spTree>
      <p:nvGrpSpPr>
        <p:cNvPr id="1" name=""/>
        <p:cNvGrpSpPr/>
        <p:nvPr/>
      </p:nvGrpSpPr>
      <p:grpSpPr>
        <a:xfrm>
          <a:off x="0" y="0"/>
          <a:ext cx="0" cy="0"/>
          <a:chOff x="0" y="0"/>
          <a:chExt cx="0" cy="0"/>
        </a:xfrm>
      </p:grpSpPr>
      <p:sp>
        <p:nvSpPr>
          <p:cNvPr id="22" name="矩形 21"/>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13" name="矩形 12"/>
          <p:cNvSpPr/>
          <p:nvPr userDrawn="1"/>
        </p:nvSpPr>
        <p:spPr>
          <a:xfrm>
            <a:off x="0" y="0"/>
            <a:ext cx="9142353" cy="771429"/>
          </a:xfrm>
          <a:prstGeom prst="rect">
            <a:avLst/>
          </a:prstGeom>
          <a:solidFill>
            <a:srgbClr val="0066FF">
              <a:alpha val="30196"/>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16" name="任意多边形 415"/>
          <p:cNvSpPr/>
          <p:nvPr userDrawn="1"/>
        </p:nvSpPr>
        <p:spPr>
          <a:xfrm>
            <a:off x="0" y="4743326"/>
            <a:ext cx="9142353" cy="400039"/>
          </a:xfrm>
          <a:custGeom>
            <a:avLst/>
            <a:gdLst>
              <a:gd name="connsiteX0" fmla="*/ 0 w 4351020"/>
              <a:gd name="connsiteY0" fmla="*/ 0 h 746760"/>
              <a:gd name="connsiteX1" fmla="*/ 2331720 w 4351020"/>
              <a:gd name="connsiteY1" fmla="*/ 0 h 746760"/>
              <a:gd name="connsiteX2" fmla="*/ 2545080 w 4351020"/>
              <a:gd name="connsiteY2" fmla="*/ 182880 h 746760"/>
              <a:gd name="connsiteX3" fmla="*/ 4351020 w 4351020"/>
              <a:gd name="connsiteY3" fmla="*/ 182880 h 746760"/>
              <a:gd name="connsiteX4" fmla="*/ 4351020 w 4351020"/>
              <a:gd name="connsiteY4" fmla="*/ 746760 h 746760"/>
              <a:gd name="connsiteX5" fmla="*/ 0 w 4351020"/>
              <a:gd name="connsiteY5" fmla="*/ 746760 h 746760"/>
              <a:gd name="connsiteX6" fmla="*/ 0 w 4351020"/>
              <a:gd name="connsiteY6" fmla="*/ 0 h 746760"/>
              <a:gd name="connsiteX0-1" fmla="*/ 0 w 11559540"/>
              <a:gd name="connsiteY0-2" fmla="*/ 0 h 746760"/>
              <a:gd name="connsiteX1-3" fmla="*/ 2331720 w 11559540"/>
              <a:gd name="connsiteY1-4" fmla="*/ 0 h 746760"/>
              <a:gd name="connsiteX2-5" fmla="*/ 2545080 w 11559540"/>
              <a:gd name="connsiteY2-6" fmla="*/ 182880 h 746760"/>
              <a:gd name="connsiteX3-7" fmla="*/ 11559540 w 11559540"/>
              <a:gd name="connsiteY3-8" fmla="*/ 182880 h 746760"/>
              <a:gd name="connsiteX4-9" fmla="*/ 4351020 w 11559540"/>
              <a:gd name="connsiteY4-10" fmla="*/ 746760 h 746760"/>
              <a:gd name="connsiteX5-11" fmla="*/ 0 w 11559540"/>
              <a:gd name="connsiteY5-12" fmla="*/ 746760 h 746760"/>
              <a:gd name="connsiteX6-13" fmla="*/ 0 w 11559540"/>
              <a:gd name="connsiteY6-14" fmla="*/ 0 h 746760"/>
              <a:gd name="connsiteX0-15" fmla="*/ 0 w 11559540"/>
              <a:gd name="connsiteY0-16" fmla="*/ 0 h 746760"/>
              <a:gd name="connsiteX1-17" fmla="*/ 2331720 w 11559540"/>
              <a:gd name="connsiteY1-18" fmla="*/ 0 h 746760"/>
              <a:gd name="connsiteX2-19" fmla="*/ 2545080 w 11559540"/>
              <a:gd name="connsiteY2-20" fmla="*/ 182880 h 746760"/>
              <a:gd name="connsiteX3-21" fmla="*/ 11559540 w 11559540"/>
              <a:gd name="connsiteY3-22" fmla="*/ 182880 h 746760"/>
              <a:gd name="connsiteX4-23" fmla="*/ 11544300 w 11559540"/>
              <a:gd name="connsiteY4-24" fmla="*/ 716280 h 746760"/>
              <a:gd name="connsiteX5-25" fmla="*/ 0 w 11559540"/>
              <a:gd name="connsiteY5-26" fmla="*/ 746760 h 746760"/>
              <a:gd name="connsiteX6-27" fmla="*/ 0 w 11559540"/>
              <a:gd name="connsiteY6-28" fmla="*/ 0 h 746760"/>
              <a:gd name="connsiteX0-29" fmla="*/ 0 w 11559540"/>
              <a:gd name="connsiteY0-30" fmla="*/ 0 h 746760"/>
              <a:gd name="connsiteX1-31" fmla="*/ 2545080 w 11559540"/>
              <a:gd name="connsiteY1-32" fmla="*/ 182880 h 746760"/>
              <a:gd name="connsiteX2-33" fmla="*/ 11559540 w 11559540"/>
              <a:gd name="connsiteY2-34" fmla="*/ 182880 h 746760"/>
              <a:gd name="connsiteX3-35" fmla="*/ 11544300 w 11559540"/>
              <a:gd name="connsiteY3-36" fmla="*/ 716280 h 746760"/>
              <a:gd name="connsiteX4-37" fmla="*/ 0 w 11559540"/>
              <a:gd name="connsiteY4-38" fmla="*/ 746760 h 746760"/>
              <a:gd name="connsiteX5-39" fmla="*/ 0 w 11559540"/>
              <a:gd name="connsiteY5-40" fmla="*/ 0 h 746760"/>
              <a:gd name="connsiteX0-41" fmla="*/ 0 w 11559540"/>
              <a:gd name="connsiteY0-42" fmla="*/ 0 h 569025"/>
              <a:gd name="connsiteX1-43" fmla="*/ 2545080 w 11559540"/>
              <a:gd name="connsiteY1-44" fmla="*/ 5145 h 569025"/>
              <a:gd name="connsiteX2-45" fmla="*/ 11559540 w 11559540"/>
              <a:gd name="connsiteY2-46" fmla="*/ 5145 h 569025"/>
              <a:gd name="connsiteX3-47" fmla="*/ 11544300 w 11559540"/>
              <a:gd name="connsiteY3-48" fmla="*/ 538545 h 569025"/>
              <a:gd name="connsiteX4-49" fmla="*/ 0 w 11559540"/>
              <a:gd name="connsiteY4-50" fmla="*/ 569025 h 569025"/>
              <a:gd name="connsiteX5-51" fmla="*/ 0 w 11559540"/>
              <a:gd name="connsiteY5-52" fmla="*/ 0 h 569025"/>
              <a:gd name="connsiteX0-53" fmla="*/ 0 w 11559540"/>
              <a:gd name="connsiteY0-54" fmla="*/ 563880 h 563880"/>
              <a:gd name="connsiteX1-55" fmla="*/ 2545080 w 11559540"/>
              <a:gd name="connsiteY1-56" fmla="*/ 0 h 563880"/>
              <a:gd name="connsiteX2-57" fmla="*/ 11559540 w 11559540"/>
              <a:gd name="connsiteY2-58" fmla="*/ 0 h 563880"/>
              <a:gd name="connsiteX3-59" fmla="*/ 11544300 w 11559540"/>
              <a:gd name="connsiteY3-60" fmla="*/ 533400 h 563880"/>
              <a:gd name="connsiteX4-61" fmla="*/ 0 w 11559540"/>
              <a:gd name="connsiteY4-62" fmla="*/ 563880 h 563880"/>
              <a:gd name="connsiteX0-63" fmla="*/ 0 w 11559540"/>
              <a:gd name="connsiteY0-64" fmla="*/ 563880 h 563880"/>
              <a:gd name="connsiteX1-65" fmla="*/ 2734 w 11559540"/>
              <a:gd name="connsiteY1-66" fmla="*/ 10455 h 563880"/>
              <a:gd name="connsiteX2-67" fmla="*/ 11559540 w 11559540"/>
              <a:gd name="connsiteY2-68" fmla="*/ 0 h 563880"/>
              <a:gd name="connsiteX3-69" fmla="*/ 11544300 w 11559540"/>
              <a:gd name="connsiteY3-70" fmla="*/ 533400 h 563880"/>
              <a:gd name="connsiteX4-71" fmla="*/ 0 w 11559540"/>
              <a:gd name="connsiteY4-72" fmla="*/ 563880 h 56388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1559540" h="563880">
                <a:moveTo>
                  <a:pt x="0" y="563880"/>
                </a:moveTo>
                <a:cubicBezTo>
                  <a:pt x="911" y="379405"/>
                  <a:pt x="1823" y="194930"/>
                  <a:pt x="2734" y="10455"/>
                </a:cubicBezTo>
                <a:lnTo>
                  <a:pt x="11559540" y="0"/>
                </a:lnTo>
                <a:lnTo>
                  <a:pt x="11544300" y="533400"/>
                </a:lnTo>
                <a:lnTo>
                  <a:pt x="0" y="563880"/>
                </a:lnTo>
                <a:close/>
              </a:path>
            </a:pathLst>
          </a:custGeom>
          <a:gradFill flip="none" rotWithShape="1">
            <a:gsLst>
              <a:gs pos="0">
                <a:schemeClr val="accent1"/>
              </a:gs>
              <a:gs pos="100000">
                <a:schemeClr val="accent2"/>
              </a:gs>
            </a:gsLst>
            <a:path path="circle">
              <a:fillToRect r="100000" b="100000"/>
            </a:path>
            <a:tileRect l="-100000" t="-100000"/>
          </a:gradFill>
          <a:ln w="38100">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17" name="任意多边形 416"/>
          <p:cNvSpPr/>
          <p:nvPr userDrawn="1"/>
        </p:nvSpPr>
        <p:spPr>
          <a:xfrm>
            <a:off x="0" y="4738931"/>
            <a:ext cx="9142353" cy="3401"/>
          </a:xfrm>
          <a:custGeom>
            <a:avLst/>
            <a:gdLst>
              <a:gd name="connsiteX0" fmla="*/ 0 w 3776663"/>
              <a:gd name="connsiteY0" fmla="*/ 0 h 195262"/>
              <a:gd name="connsiteX1" fmla="*/ 2319338 w 3776663"/>
              <a:gd name="connsiteY1" fmla="*/ 0 h 195262"/>
              <a:gd name="connsiteX2" fmla="*/ 2562226 w 3776663"/>
              <a:gd name="connsiteY2" fmla="*/ 195262 h 195262"/>
              <a:gd name="connsiteX3" fmla="*/ 3776663 w 3776663"/>
              <a:gd name="connsiteY3" fmla="*/ 195262 h 195262"/>
              <a:gd name="connsiteX0-1" fmla="*/ 0 w 11520488"/>
              <a:gd name="connsiteY0-2" fmla="*/ 0 h 195262"/>
              <a:gd name="connsiteX1-3" fmla="*/ 2319338 w 11520488"/>
              <a:gd name="connsiteY1-4" fmla="*/ 0 h 195262"/>
              <a:gd name="connsiteX2-5" fmla="*/ 2562226 w 11520488"/>
              <a:gd name="connsiteY2-6" fmla="*/ 195262 h 195262"/>
              <a:gd name="connsiteX3-7" fmla="*/ 11520488 w 11520488"/>
              <a:gd name="connsiteY3-8" fmla="*/ 190500 h 195262"/>
              <a:gd name="connsiteX0-9" fmla="*/ 0 w 11520488"/>
              <a:gd name="connsiteY0-10" fmla="*/ 0 h 195262"/>
              <a:gd name="connsiteX1-11" fmla="*/ 2319338 w 11520488"/>
              <a:gd name="connsiteY1-12" fmla="*/ 0 h 195262"/>
              <a:gd name="connsiteX2-13" fmla="*/ 2562226 w 11520488"/>
              <a:gd name="connsiteY2-14" fmla="*/ 195262 h 195262"/>
              <a:gd name="connsiteX3-15" fmla="*/ 11520488 w 11520488"/>
              <a:gd name="connsiteY3-16" fmla="*/ 190500 h 195262"/>
              <a:gd name="connsiteX0-17" fmla="*/ 0 w 11520488"/>
              <a:gd name="connsiteY0-18" fmla="*/ 0 h 195262"/>
              <a:gd name="connsiteX1-19" fmla="*/ 2562226 w 11520488"/>
              <a:gd name="connsiteY1-20" fmla="*/ 195262 h 195262"/>
              <a:gd name="connsiteX2-21" fmla="*/ 11520488 w 11520488"/>
              <a:gd name="connsiteY2-22" fmla="*/ 190500 h 195262"/>
              <a:gd name="connsiteX0-23" fmla="*/ 0 w 8958262"/>
              <a:gd name="connsiteY0-24" fmla="*/ 4762 h 4762"/>
              <a:gd name="connsiteX1-25" fmla="*/ 8958262 w 8958262"/>
              <a:gd name="connsiteY1-26" fmla="*/ 0 h 4762"/>
            </a:gdLst>
            <a:ahLst/>
            <a:cxnLst>
              <a:cxn ang="0">
                <a:pos x="connsiteX0-1" y="connsiteY0-2"/>
              </a:cxn>
              <a:cxn ang="0">
                <a:pos x="connsiteX1-3" y="connsiteY1-4"/>
              </a:cxn>
            </a:cxnLst>
            <a:rect l="l" t="t" r="r" b="b"/>
            <a:pathLst>
              <a:path w="8958262" h="4762">
                <a:moveTo>
                  <a:pt x="0" y="4762"/>
                </a:moveTo>
                <a:lnTo>
                  <a:pt x="8958262" y="0"/>
                </a:lnTo>
              </a:path>
            </a:pathLst>
          </a:custGeom>
          <a:noFill/>
          <a:ln w="38100">
            <a:gradFill flip="none" rotWithShape="1">
              <a:gsLst>
                <a:gs pos="0">
                  <a:schemeClr val="accent1"/>
                </a:gs>
                <a:gs pos="100000">
                  <a:schemeClr val="tx2"/>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pic>
        <p:nvPicPr>
          <p:cNvPr id="418" name="图片 41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1402" y="4814757"/>
            <a:ext cx="333274" cy="257168"/>
          </a:xfrm>
          <a:prstGeom prst="rect">
            <a:avLst/>
          </a:prstGeom>
        </p:spPr>
      </p:pic>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sp>
        <p:nvSpPr>
          <p:cNvPr id="6" name="灯片编号占位符 5"/>
          <p:cNvSpPr>
            <a:spLocks noGrp="1"/>
          </p:cNvSpPr>
          <p:nvPr>
            <p:ph type="sldNum" sz="quarter" idx="12"/>
          </p:nvPr>
        </p:nvSpPr>
        <p:spPr>
          <a:xfrm>
            <a:off x="8570965" y="257143"/>
            <a:ext cx="285699" cy="257143"/>
          </a:xfrm>
        </p:spPr>
        <p:txBody>
          <a:bodyPr anchor="ctr"/>
          <a:lstStyle>
            <a:lvl1pPr algn="ctr">
              <a:defRPr sz="1300">
                <a:solidFill>
                  <a:schemeClr val="bg1"/>
                </a:solidFill>
              </a:defRPr>
            </a:lvl1pPr>
          </a:lstStyle>
          <a:p>
            <a:pPr>
              <a:defRPr/>
            </a:pPr>
            <a:fld id="{5A97EA3C-F32E-43E3-B060-6F53E27EF2AE}" type="slidenum">
              <a:rPr lang="zh-CN" altLang="en-US" smtClean="0"/>
              <a:t>‹#›</a:t>
            </a:fld>
            <a:endParaRPr lang="en-US" altLang="zh-CN" dirty="0"/>
          </a:p>
        </p:txBody>
      </p:sp>
      <p:pic>
        <p:nvPicPr>
          <p:cNvPr id="19" name="图片 18" descr="电建蓝红条案.emf"/>
          <p:cNvPicPr/>
          <p:nvPr userDrawn="1"/>
        </p:nvPicPr>
        <p:blipFill>
          <a:blip r:embed="rId3"/>
          <a:stretch>
            <a:fillRect/>
          </a:stretch>
        </p:blipFill>
        <p:spPr>
          <a:xfrm>
            <a:off x="0" y="720000"/>
            <a:ext cx="9142353" cy="51429"/>
          </a:xfrm>
          <a:prstGeom prst="rect">
            <a:avLst/>
          </a:prstGeom>
        </p:spPr>
      </p:pic>
      <p:grpSp>
        <p:nvGrpSpPr>
          <p:cNvPr id="15" name="组合 815"/>
          <p:cNvGrpSpPr/>
          <p:nvPr userDrawn="1"/>
        </p:nvGrpSpPr>
        <p:grpSpPr>
          <a:xfrm>
            <a:off x="114608" y="531489"/>
            <a:ext cx="9384068" cy="4232571"/>
            <a:chOff x="144413" y="669600"/>
            <a:chExt cx="11824577" cy="5924548"/>
          </a:xfrm>
        </p:grpSpPr>
        <p:grpSp>
          <p:nvGrpSpPr>
            <p:cNvPr id="16" name="组合 20"/>
            <p:cNvGrpSpPr/>
            <p:nvPr/>
          </p:nvGrpSpPr>
          <p:grpSpPr>
            <a:xfrm>
              <a:off x="230399" y="669600"/>
              <a:ext cx="11738591" cy="5924548"/>
              <a:chOff x="228850" y="669825"/>
              <a:chExt cx="11738591" cy="5924548"/>
            </a:xfrm>
          </p:grpSpPr>
          <p:grpSp>
            <p:nvGrpSpPr>
              <p:cNvPr id="31" name="组合 837"/>
              <p:cNvGrpSpPr>
                <a:grpSpLocks noChangeAspect="1"/>
              </p:cNvGrpSpPr>
              <p:nvPr/>
            </p:nvGrpSpPr>
            <p:grpSpPr>
              <a:xfrm>
                <a:off x="228850" y="669825"/>
                <a:ext cx="11738591" cy="5924548"/>
                <a:chOff x="779461" y="-360362"/>
                <a:chExt cx="14673239" cy="7405685"/>
              </a:xfrm>
            </p:grpSpPr>
            <p:sp>
              <p:nvSpPr>
                <p:cNvPr id="33" name="Freeform 4"/>
                <p:cNvSpPr/>
                <p:nvPr/>
              </p:nvSpPr>
              <p:spPr bwMode="auto">
                <a:xfrm>
                  <a:off x="3436932" y="4835524"/>
                  <a:ext cx="276225" cy="606425"/>
                </a:xfrm>
                <a:custGeom>
                  <a:avLst/>
                  <a:gdLst/>
                  <a:ahLst/>
                  <a:cxnLst>
                    <a:cxn ang="0">
                      <a:pos x="92" y="14"/>
                    </a:cxn>
                    <a:cxn ang="0">
                      <a:pos x="98" y="28"/>
                    </a:cxn>
                    <a:cxn ang="0">
                      <a:pos x="102" y="46"/>
                    </a:cxn>
                    <a:cxn ang="0">
                      <a:pos x="103" y="61"/>
                    </a:cxn>
                    <a:cxn ang="0">
                      <a:pos x="95" y="67"/>
                    </a:cxn>
                    <a:cxn ang="0">
                      <a:pos x="95" y="82"/>
                    </a:cxn>
                    <a:cxn ang="0">
                      <a:pos x="91" y="96"/>
                    </a:cxn>
                    <a:cxn ang="0">
                      <a:pos x="88" y="111"/>
                    </a:cxn>
                    <a:cxn ang="0">
                      <a:pos x="74" y="140"/>
                    </a:cxn>
                    <a:cxn ang="0">
                      <a:pos x="64" y="171"/>
                    </a:cxn>
                    <a:cxn ang="0">
                      <a:pos x="55" y="202"/>
                    </a:cxn>
                    <a:cxn ang="0">
                      <a:pos x="38" y="225"/>
                    </a:cxn>
                    <a:cxn ang="0">
                      <a:pos x="12" y="211"/>
                    </a:cxn>
                    <a:cxn ang="0">
                      <a:pos x="4" y="182"/>
                    </a:cxn>
                    <a:cxn ang="0">
                      <a:pos x="2" y="151"/>
                    </a:cxn>
                    <a:cxn ang="0">
                      <a:pos x="12" y="123"/>
                    </a:cxn>
                    <a:cxn ang="0">
                      <a:pos x="16" y="108"/>
                    </a:cxn>
                    <a:cxn ang="0">
                      <a:pos x="10" y="93"/>
                    </a:cxn>
                    <a:cxn ang="0">
                      <a:pos x="9" y="78"/>
                    </a:cxn>
                    <a:cxn ang="0">
                      <a:pos x="9" y="71"/>
                    </a:cxn>
                    <a:cxn ang="0">
                      <a:pos x="18" y="71"/>
                    </a:cxn>
                    <a:cxn ang="0">
                      <a:pos x="48" y="63"/>
                    </a:cxn>
                    <a:cxn ang="0">
                      <a:pos x="66" y="47"/>
                    </a:cxn>
                    <a:cxn ang="0">
                      <a:pos x="75" y="31"/>
                    </a:cxn>
                    <a:cxn ang="0">
                      <a:pos x="83" y="8"/>
                    </a:cxn>
                    <a:cxn ang="0">
                      <a:pos x="92" y="14"/>
                    </a:cxn>
                  </a:cxnLst>
                  <a:rect l="0" t="0" r="r" b="b"/>
                  <a:pathLst>
                    <a:path w="105" h="231">
                      <a:moveTo>
                        <a:pt x="92" y="14"/>
                      </a:moveTo>
                      <a:cubicBezTo>
                        <a:pt x="93" y="19"/>
                        <a:pt x="96" y="23"/>
                        <a:pt x="98" y="28"/>
                      </a:cubicBezTo>
                      <a:cubicBezTo>
                        <a:pt x="100" y="34"/>
                        <a:pt x="101" y="41"/>
                        <a:pt x="102" y="46"/>
                      </a:cubicBezTo>
                      <a:cubicBezTo>
                        <a:pt x="103" y="50"/>
                        <a:pt x="105" y="58"/>
                        <a:pt x="103" y="61"/>
                      </a:cubicBezTo>
                      <a:cubicBezTo>
                        <a:pt x="100" y="67"/>
                        <a:pt x="97" y="44"/>
                        <a:pt x="95" y="67"/>
                      </a:cubicBezTo>
                      <a:cubicBezTo>
                        <a:pt x="95" y="72"/>
                        <a:pt x="95" y="77"/>
                        <a:pt x="95" y="82"/>
                      </a:cubicBezTo>
                      <a:cubicBezTo>
                        <a:pt x="95" y="88"/>
                        <a:pt x="94" y="90"/>
                        <a:pt x="91" y="96"/>
                      </a:cubicBezTo>
                      <a:cubicBezTo>
                        <a:pt x="89" y="101"/>
                        <a:pt x="89" y="106"/>
                        <a:pt x="88" y="111"/>
                      </a:cubicBezTo>
                      <a:cubicBezTo>
                        <a:pt x="86" y="122"/>
                        <a:pt x="79" y="130"/>
                        <a:pt x="74" y="140"/>
                      </a:cubicBezTo>
                      <a:cubicBezTo>
                        <a:pt x="71" y="150"/>
                        <a:pt x="68" y="161"/>
                        <a:pt x="64" y="171"/>
                      </a:cubicBezTo>
                      <a:cubicBezTo>
                        <a:pt x="59" y="181"/>
                        <a:pt x="58" y="191"/>
                        <a:pt x="55" y="202"/>
                      </a:cubicBezTo>
                      <a:cubicBezTo>
                        <a:pt x="51" y="212"/>
                        <a:pt x="60" y="213"/>
                        <a:pt x="38" y="225"/>
                      </a:cubicBezTo>
                      <a:cubicBezTo>
                        <a:pt x="26" y="231"/>
                        <a:pt x="17" y="222"/>
                        <a:pt x="12" y="211"/>
                      </a:cubicBezTo>
                      <a:cubicBezTo>
                        <a:pt x="8" y="201"/>
                        <a:pt x="5" y="192"/>
                        <a:pt x="4" y="182"/>
                      </a:cubicBezTo>
                      <a:cubicBezTo>
                        <a:pt x="3" y="172"/>
                        <a:pt x="0" y="162"/>
                        <a:pt x="2" y="151"/>
                      </a:cubicBezTo>
                      <a:cubicBezTo>
                        <a:pt x="4" y="142"/>
                        <a:pt x="10" y="132"/>
                        <a:pt x="12" y="123"/>
                      </a:cubicBezTo>
                      <a:cubicBezTo>
                        <a:pt x="14" y="118"/>
                        <a:pt x="16" y="113"/>
                        <a:pt x="16" y="108"/>
                      </a:cubicBezTo>
                      <a:cubicBezTo>
                        <a:pt x="15" y="102"/>
                        <a:pt x="12" y="98"/>
                        <a:pt x="10" y="93"/>
                      </a:cubicBezTo>
                      <a:cubicBezTo>
                        <a:pt x="9" y="88"/>
                        <a:pt x="9" y="83"/>
                        <a:pt x="9" y="78"/>
                      </a:cubicBezTo>
                      <a:cubicBezTo>
                        <a:pt x="9" y="77"/>
                        <a:pt x="8" y="72"/>
                        <a:pt x="9" y="71"/>
                      </a:cubicBezTo>
                      <a:cubicBezTo>
                        <a:pt x="10" y="69"/>
                        <a:pt x="15" y="71"/>
                        <a:pt x="18" y="71"/>
                      </a:cubicBezTo>
                      <a:cubicBezTo>
                        <a:pt x="28" y="70"/>
                        <a:pt x="38" y="65"/>
                        <a:pt x="48" y="63"/>
                      </a:cubicBezTo>
                      <a:cubicBezTo>
                        <a:pt x="57" y="61"/>
                        <a:pt x="61" y="54"/>
                        <a:pt x="66" y="47"/>
                      </a:cubicBezTo>
                      <a:cubicBezTo>
                        <a:pt x="70" y="42"/>
                        <a:pt x="73" y="37"/>
                        <a:pt x="75" y="31"/>
                      </a:cubicBezTo>
                      <a:cubicBezTo>
                        <a:pt x="78" y="24"/>
                        <a:pt x="79" y="15"/>
                        <a:pt x="83" y="8"/>
                      </a:cubicBezTo>
                      <a:cubicBezTo>
                        <a:pt x="88" y="0"/>
                        <a:pt x="91" y="9"/>
                        <a:pt x="92"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 name="Freeform 5"/>
                <p:cNvSpPr/>
                <p:nvPr/>
              </p:nvSpPr>
              <p:spPr bwMode="auto">
                <a:xfrm>
                  <a:off x="13031766" y="-360362"/>
                  <a:ext cx="2420934" cy="1741487"/>
                </a:xfrm>
                <a:custGeom>
                  <a:avLst/>
                  <a:gdLst/>
                  <a:ahLst/>
                  <a:cxnLst>
                    <a:cxn ang="0">
                      <a:pos x="473" y="584"/>
                    </a:cxn>
                    <a:cxn ang="0">
                      <a:pos x="487" y="515"/>
                    </a:cxn>
                    <a:cxn ang="0">
                      <a:pos x="548" y="489"/>
                    </a:cxn>
                    <a:cxn ang="0">
                      <a:pos x="606" y="446"/>
                    </a:cxn>
                    <a:cxn ang="0">
                      <a:pos x="652" y="433"/>
                    </a:cxn>
                    <a:cxn ang="0">
                      <a:pos x="758" y="389"/>
                    </a:cxn>
                    <a:cxn ang="0">
                      <a:pos x="676" y="376"/>
                    </a:cxn>
                    <a:cxn ang="0">
                      <a:pos x="711" y="348"/>
                    </a:cxn>
                    <a:cxn ang="0">
                      <a:pos x="765" y="365"/>
                    </a:cxn>
                    <a:cxn ang="0">
                      <a:pos x="715" y="323"/>
                    </a:cxn>
                    <a:cxn ang="0">
                      <a:pos x="709" y="307"/>
                    </a:cxn>
                    <a:cxn ang="0">
                      <a:pos x="737" y="298"/>
                    </a:cxn>
                    <a:cxn ang="0">
                      <a:pos x="777" y="257"/>
                    </a:cxn>
                    <a:cxn ang="0">
                      <a:pos x="801" y="232"/>
                    </a:cxn>
                    <a:cxn ang="0">
                      <a:pos x="780" y="191"/>
                    </a:cxn>
                    <a:cxn ang="0">
                      <a:pos x="801" y="175"/>
                    </a:cxn>
                    <a:cxn ang="0">
                      <a:pos x="782" y="165"/>
                    </a:cxn>
                    <a:cxn ang="0">
                      <a:pos x="795" y="113"/>
                    </a:cxn>
                    <a:cxn ang="0">
                      <a:pos x="859" y="93"/>
                    </a:cxn>
                    <a:cxn ang="0">
                      <a:pos x="788" y="83"/>
                    </a:cxn>
                    <a:cxn ang="0">
                      <a:pos x="899" y="72"/>
                    </a:cxn>
                    <a:cxn ang="0">
                      <a:pos x="826" y="59"/>
                    </a:cxn>
                    <a:cxn ang="0">
                      <a:pos x="734" y="84"/>
                    </a:cxn>
                    <a:cxn ang="0">
                      <a:pos x="752" y="49"/>
                    </a:cxn>
                    <a:cxn ang="0">
                      <a:pos x="667" y="63"/>
                    </a:cxn>
                    <a:cxn ang="0">
                      <a:pos x="628" y="45"/>
                    </a:cxn>
                    <a:cxn ang="0">
                      <a:pos x="757" y="31"/>
                    </a:cxn>
                    <a:cxn ang="0">
                      <a:pos x="648" y="22"/>
                    </a:cxn>
                    <a:cxn ang="0">
                      <a:pos x="596" y="15"/>
                    </a:cxn>
                    <a:cxn ang="0">
                      <a:pos x="687" y="6"/>
                    </a:cxn>
                    <a:cxn ang="0">
                      <a:pos x="526" y="6"/>
                    </a:cxn>
                    <a:cxn ang="0">
                      <a:pos x="440" y="11"/>
                    </a:cxn>
                    <a:cxn ang="0">
                      <a:pos x="494" y="34"/>
                    </a:cxn>
                    <a:cxn ang="0">
                      <a:pos x="431" y="28"/>
                    </a:cxn>
                    <a:cxn ang="0">
                      <a:pos x="414" y="50"/>
                    </a:cxn>
                    <a:cxn ang="0">
                      <a:pos x="333" y="30"/>
                    </a:cxn>
                    <a:cxn ang="0">
                      <a:pos x="303" y="46"/>
                    </a:cxn>
                    <a:cxn ang="0">
                      <a:pos x="266" y="37"/>
                    </a:cxn>
                    <a:cxn ang="0">
                      <a:pos x="231" y="57"/>
                    </a:cxn>
                    <a:cxn ang="0">
                      <a:pos x="175" y="50"/>
                    </a:cxn>
                    <a:cxn ang="0">
                      <a:pos x="98" y="84"/>
                    </a:cxn>
                    <a:cxn ang="0">
                      <a:pos x="128" y="106"/>
                    </a:cxn>
                    <a:cxn ang="0">
                      <a:pos x="84" y="129"/>
                    </a:cxn>
                    <a:cxn ang="0">
                      <a:pos x="19" y="161"/>
                    </a:cxn>
                    <a:cxn ang="0">
                      <a:pos x="80" y="180"/>
                    </a:cxn>
                    <a:cxn ang="0">
                      <a:pos x="55" y="194"/>
                    </a:cxn>
                    <a:cxn ang="0">
                      <a:pos x="77" y="211"/>
                    </a:cxn>
                    <a:cxn ang="0">
                      <a:pos x="191" y="217"/>
                    </a:cxn>
                    <a:cxn ang="0">
                      <a:pos x="246" y="273"/>
                    </a:cxn>
                    <a:cxn ang="0">
                      <a:pos x="259" y="351"/>
                    </a:cxn>
                    <a:cxn ang="0">
                      <a:pos x="296" y="340"/>
                    </a:cxn>
                    <a:cxn ang="0">
                      <a:pos x="332" y="371"/>
                    </a:cxn>
                    <a:cxn ang="0">
                      <a:pos x="298" y="376"/>
                    </a:cxn>
                    <a:cxn ang="0">
                      <a:pos x="305" y="418"/>
                    </a:cxn>
                    <a:cxn ang="0">
                      <a:pos x="286" y="441"/>
                    </a:cxn>
                    <a:cxn ang="0">
                      <a:pos x="291" y="474"/>
                    </a:cxn>
                    <a:cxn ang="0">
                      <a:pos x="324" y="480"/>
                    </a:cxn>
                    <a:cxn ang="0">
                      <a:pos x="308" y="532"/>
                    </a:cxn>
                    <a:cxn ang="0">
                      <a:pos x="345" y="542"/>
                    </a:cxn>
                    <a:cxn ang="0">
                      <a:pos x="332" y="585"/>
                    </a:cxn>
                    <a:cxn ang="0">
                      <a:pos x="376" y="648"/>
                    </a:cxn>
                    <a:cxn ang="0">
                      <a:pos x="419" y="657"/>
                    </a:cxn>
                    <a:cxn ang="0">
                      <a:pos x="449" y="637"/>
                    </a:cxn>
                  </a:cxnLst>
                  <a:rect l="0" t="0" r="r" b="b"/>
                  <a:pathLst>
                    <a:path w="922" h="663">
                      <a:moveTo>
                        <a:pt x="461" y="614"/>
                      </a:moveTo>
                      <a:cubicBezTo>
                        <a:pt x="461" y="609"/>
                        <a:pt x="460" y="607"/>
                        <a:pt x="459" y="603"/>
                      </a:cubicBezTo>
                      <a:cubicBezTo>
                        <a:pt x="458" y="599"/>
                        <a:pt x="457" y="596"/>
                        <a:pt x="462" y="595"/>
                      </a:cubicBezTo>
                      <a:cubicBezTo>
                        <a:pt x="465" y="594"/>
                        <a:pt x="468" y="596"/>
                        <a:pt x="471" y="593"/>
                      </a:cubicBezTo>
                      <a:cubicBezTo>
                        <a:pt x="472" y="591"/>
                        <a:pt x="472" y="586"/>
                        <a:pt x="473" y="584"/>
                      </a:cubicBezTo>
                      <a:cubicBezTo>
                        <a:pt x="475" y="575"/>
                        <a:pt x="478" y="567"/>
                        <a:pt x="481" y="559"/>
                      </a:cubicBezTo>
                      <a:cubicBezTo>
                        <a:pt x="482" y="555"/>
                        <a:pt x="483" y="550"/>
                        <a:pt x="484" y="546"/>
                      </a:cubicBezTo>
                      <a:cubicBezTo>
                        <a:pt x="485" y="541"/>
                        <a:pt x="486" y="535"/>
                        <a:pt x="485" y="530"/>
                      </a:cubicBezTo>
                      <a:cubicBezTo>
                        <a:pt x="485" y="527"/>
                        <a:pt x="480" y="519"/>
                        <a:pt x="482" y="516"/>
                      </a:cubicBezTo>
                      <a:cubicBezTo>
                        <a:pt x="483" y="515"/>
                        <a:pt x="486" y="515"/>
                        <a:pt x="487" y="515"/>
                      </a:cubicBezTo>
                      <a:cubicBezTo>
                        <a:pt x="496" y="515"/>
                        <a:pt x="497" y="508"/>
                        <a:pt x="499" y="502"/>
                      </a:cubicBezTo>
                      <a:cubicBezTo>
                        <a:pt x="501" y="497"/>
                        <a:pt x="502" y="497"/>
                        <a:pt x="506" y="497"/>
                      </a:cubicBezTo>
                      <a:cubicBezTo>
                        <a:pt x="510" y="496"/>
                        <a:pt x="513" y="495"/>
                        <a:pt x="516" y="495"/>
                      </a:cubicBezTo>
                      <a:cubicBezTo>
                        <a:pt x="523" y="493"/>
                        <a:pt x="531" y="494"/>
                        <a:pt x="537" y="492"/>
                      </a:cubicBezTo>
                      <a:cubicBezTo>
                        <a:pt x="541" y="490"/>
                        <a:pt x="544" y="489"/>
                        <a:pt x="548" y="489"/>
                      </a:cubicBezTo>
                      <a:cubicBezTo>
                        <a:pt x="551" y="488"/>
                        <a:pt x="554" y="488"/>
                        <a:pt x="558" y="486"/>
                      </a:cubicBezTo>
                      <a:cubicBezTo>
                        <a:pt x="563" y="483"/>
                        <a:pt x="569" y="478"/>
                        <a:pt x="574" y="474"/>
                      </a:cubicBezTo>
                      <a:cubicBezTo>
                        <a:pt x="579" y="469"/>
                        <a:pt x="581" y="463"/>
                        <a:pt x="588" y="459"/>
                      </a:cubicBezTo>
                      <a:cubicBezTo>
                        <a:pt x="590" y="458"/>
                        <a:pt x="593" y="455"/>
                        <a:pt x="596" y="452"/>
                      </a:cubicBezTo>
                      <a:cubicBezTo>
                        <a:pt x="599" y="450"/>
                        <a:pt x="602" y="448"/>
                        <a:pt x="606" y="446"/>
                      </a:cubicBezTo>
                      <a:cubicBezTo>
                        <a:pt x="611" y="443"/>
                        <a:pt x="612" y="442"/>
                        <a:pt x="612" y="436"/>
                      </a:cubicBezTo>
                      <a:cubicBezTo>
                        <a:pt x="612" y="433"/>
                        <a:pt x="615" y="427"/>
                        <a:pt x="619" y="428"/>
                      </a:cubicBezTo>
                      <a:cubicBezTo>
                        <a:pt x="623" y="432"/>
                        <a:pt x="626" y="440"/>
                        <a:pt x="633" y="437"/>
                      </a:cubicBezTo>
                      <a:cubicBezTo>
                        <a:pt x="636" y="436"/>
                        <a:pt x="638" y="434"/>
                        <a:pt x="642" y="433"/>
                      </a:cubicBezTo>
                      <a:cubicBezTo>
                        <a:pt x="645" y="433"/>
                        <a:pt x="648" y="433"/>
                        <a:pt x="652" y="433"/>
                      </a:cubicBezTo>
                      <a:cubicBezTo>
                        <a:pt x="658" y="433"/>
                        <a:pt x="665" y="434"/>
                        <a:pt x="671" y="431"/>
                      </a:cubicBezTo>
                      <a:cubicBezTo>
                        <a:pt x="683" y="425"/>
                        <a:pt x="694" y="415"/>
                        <a:pt x="708" y="410"/>
                      </a:cubicBezTo>
                      <a:cubicBezTo>
                        <a:pt x="713" y="407"/>
                        <a:pt x="719" y="406"/>
                        <a:pt x="725" y="405"/>
                      </a:cubicBezTo>
                      <a:cubicBezTo>
                        <a:pt x="731" y="403"/>
                        <a:pt x="737" y="401"/>
                        <a:pt x="743" y="399"/>
                      </a:cubicBezTo>
                      <a:cubicBezTo>
                        <a:pt x="748" y="398"/>
                        <a:pt x="759" y="396"/>
                        <a:pt x="758" y="389"/>
                      </a:cubicBezTo>
                      <a:cubicBezTo>
                        <a:pt x="750" y="389"/>
                        <a:pt x="740" y="386"/>
                        <a:pt x="734" y="383"/>
                      </a:cubicBezTo>
                      <a:cubicBezTo>
                        <a:pt x="727" y="378"/>
                        <a:pt x="721" y="377"/>
                        <a:pt x="712" y="377"/>
                      </a:cubicBezTo>
                      <a:cubicBezTo>
                        <a:pt x="704" y="377"/>
                        <a:pt x="698" y="380"/>
                        <a:pt x="690" y="382"/>
                      </a:cubicBezTo>
                      <a:cubicBezTo>
                        <a:pt x="686" y="383"/>
                        <a:pt x="673" y="385"/>
                        <a:pt x="669" y="382"/>
                      </a:cubicBezTo>
                      <a:cubicBezTo>
                        <a:pt x="669" y="380"/>
                        <a:pt x="674" y="378"/>
                        <a:pt x="676" y="376"/>
                      </a:cubicBezTo>
                      <a:cubicBezTo>
                        <a:pt x="678" y="374"/>
                        <a:pt x="680" y="371"/>
                        <a:pt x="682" y="369"/>
                      </a:cubicBezTo>
                      <a:cubicBezTo>
                        <a:pt x="690" y="362"/>
                        <a:pt x="682" y="357"/>
                        <a:pt x="681" y="349"/>
                      </a:cubicBezTo>
                      <a:cubicBezTo>
                        <a:pt x="681" y="344"/>
                        <a:pt x="682" y="330"/>
                        <a:pt x="691" y="337"/>
                      </a:cubicBezTo>
                      <a:cubicBezTo>
                        <a:pt x="694" y="340"/>
                        <a:pt x="696" y="343"/>
                        <a:pt x="700" y="345"/>
                      </a:cubicBezTo>
                      <a:cubicBezTo>
                        <a:pt x="703" y="346"/>
                        <a:pt x="708" y="347"/>
                        <a:pt x="711" y="348"/>
                      </a:cubicBezTo>
                      <a:cubicBezTo>
                        <a:pt x="719" y="350"/>
                        <a:pt x="725" y="354"/>
                        <a:pt x="730" y="361"/>
                      </a:cubicBezTo>
                      <a:cubicBezTo>
                        <a:pt x="732" y="364"/>
                        <a:pt x="734" y="367"/>
                        <a:pt x="738" y="370"/>
                      </a:cubicBezTo>
                      <a:cubicBezTo>
                        <a:pt x="742" y="372"/>
                        <a:pt x="746" y="372"/>
                        <a:pt x="750" y="372"/>
                      </a:cubicBezTo>
                      <a:cubicBezTo>
                        <a:pt x="753" y="372"/>
                        <a:pt x="756" y="374"/>
                        <a:pt x="759" y="373"/>
                      </a:cubicBezTo>
                      <a:cubicBezTo>
                        <a:pt x="762" y="372"/>
                        <a:pt x="766" y="368"/>
                        <a:pt x="765" y="365"/>
                      </a:cubicBezTo>
                      <a:cubicBezTo>
                        <a:pt x="764" y="362"/>
                        <a:pt x="759" y="357"/>
                        <a:pt x="757" y="355"/>
                      </a:cubicBezTo>
                      <a:cubicBezTo>
                        <a:pt x="754" y="352"/>
                        <a:pt x="752" y="349"/>
                        <a:pt x="749" y="346"/>
                      </a:cubicBezTo>
                      <a:cubicBezTo>
                        <a:pt x="747" y="343"/>
                        <a:pt x="745" y="341"/>
                        <a:pt x="743" y="338"/>
                      </a:cubicBezTo>
                      <a:cubicBezTo>
                        <a:pt x="741" y="334"/>
                        <a:pt x="738" y="330"/>
                        <a:pt x="736" y="328"/>
                      </a:cubicBezTo>
                      <a:cubicBezTo>
                        <a:pt x="731" y="323"/>
                        <a:pt x="722" y="323"/>
                        <a:pt x="715" y="323"/>
                      </a:cubicBezTo>
                      <a:cubicBezTo>
                        <a:pt x="711" y="323"/>
                        <a:pt x="707" y="323"/>
                        <a:pt x="702" y="323"/>
                      </a:cubicBezTo>
                      <a:cubicBezTo>
                        <a:pt x="701" y="323"/>
                        <a:pt x="698" y="323"/>
                        <a:pt x="696" y="322"/>
                      </a:cubicBezTo>
                      <a:cubicBezTo>
                        <a:pt x="694" y="320"/>
                        <a:pt x="696" y="318"/>
                        <a:pt x="698" y="317"/>
                      </a:cubicBezTo>
                      <a:cubicBezTo>
                        <a:pt x="706" y="314"/>
                        <a:pt x="716" y="317"/>
                        <a:pt x="723" y="313"/>
                      </a:cubicBezTo>
                      <a:cubicBezTo>
                        <a:pt x="720" y="310"/>
                        <a:pt x="714" y="309"/>
                        <a:pt x="709" y="307"/>
                      </a:cubicBezTo>
                      <a:cubicBezTo>
                        <a:pt x="704" y="305"/>
                        <a:pt x="687" y="302"/>
                        <a:pt x="691" y="293"/>
                      </a:cubicBezTo>
                      <a:cubicBezTo>
                        <a:pt x="692" y="290"/>
                        <a:pt x="695" y="291"/>
                        <a:pt x="698" y="291"/>
                      </a:cubicBezTo>
                      <a:cubicBezTo>
                        <a:pt x="703" y="291"/>
                        <a:pt x="708" y="291"/>
                        <a:pt x="713" y="291"/>
                      </a:cubicBezTo>
                      <a:cubicBezTo>
                        <a:pt x="713" y="287"/>
                        <a:pt x="717" y="274"/>
                        <a:pt x="723" y="279"/>
                      </a:cubicBezTo>
                      <a:cubicBezTo>
                        <a:pt x="728" y="283"/>
                        <a:pt x="730" y="296"/>
                        <a:pt x="737" y="298"/>
                      </a:cubicBezTo>
                      <a:cubicBezTo>
                        <a:pt x="740" y="298"/>
                        <a:pt x="743" y="296"/>
                        <a:pt x="746" y="295"/>
                      </a:cubicBezTo>
                      <a:cubicBezTo>
                        <a:pt x="749" y="294"/>
                        <a:pt x="752" y="294"/>
                        <a:pt x="756" y="293"/>
                      </a:cubicBezTo>
                      <a:cubicBezTo>
                        <a:pt x="762" y="291"/>
                        <a:pt x="769" y="290"/>
                        <a:pt x="775" y="288"/>
                      </a:cubicBezTo>
                      <a:cubicBezTo>
                        <a:pt x="781" y="286"/>
                        <a:pt x="787" y="283"/>
                        <a:pt x="786" y="275"/>
                      </a:cubicBezTo>
                      <a:cubicBezTo>
                        <a:pt x="786" y="269"/>
                        <a:pt x="780" y="263"/>
                        <a:pt x="777" y="257"/>
                      </a:cubicBezTo>
                      <a:cubicBezTo>
                        <a:pt x="774" y="252"/>
                        <a:pt x="771" y="247"/>
                        <a:pt x="768" y="241"/>
                      </a:cubicBezTo>
                      <a:cubicBezTo>
                        <a:pt x="766" y="238"/>
                        <a:pt x="766" y="235"/>
                        <a:pt x="765" y="232"/>
                      </a:cubicBezTo>
                      <a:cubicBezTo>
                        <a:pt x="765" y="228"/>
                        <a:pt x="764" y="225"/>
                        <a:pt x="763" y="222"/>
                      </a:cubicBezTo>
                      <a:cubicBezTo>
                        <a:pt x="772" y="223"/>
                        <a:pt x="780" y="228"/>
                        <a:pt x="789" y="231"/>
                      </a:cubicBezTo>
                      <a:cubicBezTo>
                        <a:pt x="792" y="232"/>
                        <a:pt x="799" y="236"/>
                        <a:pt x="801" y="232"/>
                      </a:cubicBezTo>
                      <a:cubicBezTo>
                        <a:pt x="805" y="228"/>
                        <a:pt x="799" y="220"/>
                        <a:pt x="795" y="218"/>
                      </a:cubicBezTo>
                      <a:cubicBezTo>
                        <a:pt x="790" y="213"/>
                        <a:pt x="783" y="212"/>
                        <a:pt x="776" y="209"/>
                      </a:cubicBezTo>
                      <a:cubicBezTo>
                        <a:pt x="770" y="207"/>
                        <a:pt x="760" y="203"/>
                        <a:pt x="758" y="196"/>
                      </a:cubicBezTo>
                      <a:cubicBezTo>
                        <a:pt x="762" y="195"/>
                        <a:pt x="766" y="195"/>
                        <a:pt x="770" y="194"/>
                      </a:cubicBezTo>
                      <a:cubicBezTo>
                        <a:pt x="774" y="193"/>
                        <a:pt x="777" y="192"/>
                        <a:pt x="780" y="191"/>
                      </a:cubicBezTo>
                      <a:cubicBezTo>
                        <a:pt x="784" y="189"/>
                        <a:pt x="793" y="186"/>
                        <a:pt x="798" y="188"/>
                      </a:cubicBezTo>
                      <a:cubicBezTo>
                        <a:pt x="804" y="190"/>
                        <a:pt x="806" y="199"/>
                        <a:pt x="808" y="204"/>
                      </a:cubicBezTo>
                      <a:cubicBezTo>
                        <a:pt x="811" y="210"/>
                        <a:pt x="816" y="215"/>
                        <a:pt x="820" y="220"/>
                      </a:cubicBezTo>
                      <a:cubicBezTo>
                        <a:pt x="824" y="208"/>
                        <a:pt x="819" y="195"/>
                        <a:pt x="814" y="184"/>
                      </a:cubicBezTo>
                      <a:cubicBezTo>
                        <a:pt x="811" y="179"/>
                        <a:pt x="807" y="175"/>
                        <a:pt x="801" y="175"/>
                      </a:cubicBezTo>
                      <a:cubicBezTo>
                        <a:pt x="799" y="175"/>
                        <a:pt x="796" y="174"/>
                        <a:pt x="793" y="174"/>
                      </a:cubicBezTo>
                      <a:cubicBezTo>
                        <a:pt x="791" y="173"/>
                        <a:pt x="788" y="174"/>
                        <a:pt x="786" y="173"/>
                      </a:cubicBezTo>
                      <a:cubicBezTo>
                        <a:pt x="788" y="171"/>
                        <a:pt x="794" y="172"/>
                        <a:pt x="797" y="171"/>
                      </a:cubicBezTo>
                      <a:cubicBezTo>
                        <a:pt x="800" y="171"/>
                        <a:pt x="805" y="172"/>
                        <a:pt x="807" y="170"/>
                      </a:cubicBezTo>
                      <a:cubicBezTo>
                        <a:pt x="800" y="166"/>
                        <a:pt x="791" y="166"/>
                        <a:pt x="782" y="165"/>
                      </a:cubicBezTo>
                      <a:cubicBezTo>
                        <a:pt x="779" y="164"/>
                        <a:pt x="774" y="162"/>
                        <a:pt x="772" y="159"/>
                      </a:cubicBezTo>
                      <a:cubicBezTo>
                        <a:pt x="770" y="156"/>
                        <a:pt x="774" y="153"/>
                        <a:pt x="777" y="150"/>
                      </a:cubicBezTo>
                      <a:cubicBezTo>
                        <a:pt x="780" y="147"/>
                        <a:pt x="783" y="146"/>
                        <a:pt x="785" y="142"/>
                      </a:cubicBezTo>
                      <a:cubicBezTo>
                        <a:pt x="787" y="138"/>
                        <a:pt x="789" y="137"/>
                        <a:pt x="792" y="134"/>
                      </a:cubicBezTo>
                      <a:cubicBezTo>
                        <a:pt x="798" y="129"/>
                        <a:pt x="798" y="119"/>
                        <a:pt x="795" y="113"/>
                      </a:cubicBezTo>
                      <a:cubicBezTo>
                        <a:pt x="792" y="106"/>
                        <a:pt x="790" y="99"/>
                        <a:pt x="799" y="96"/>
                      </a:cubicBezTo>
                      <a:cubicBezTo>
                        <a:pt x="806" y="95"/>
                        <a:pt x="813" y="96"/>
                        <a:pt x="820" y="97"/>
                      </a:cubicBezTo>
                      <a:cubicBezTo>
                        <a:pt x="824" y="97"/>
                        <a:pt x="827" y="97"/>
                        <a:pt x="831" y="97"/>
                      </a:cubicBezTo>
                      <a:cubicBezTo>
                        <a:pt x="835" y="97"/>
                        <a:pt x="839" y="98"/>
                        <a:pt x="843" y="98"/>
                      </a:cubicBezTo>
                      <a:cubicBezTo>
                        <a:pt x="847" y="99"/>
                        <a:pt x="858" y="100"/>
                        <a:pt x="859" y="93"/>
                      </a:cubicBezTo>
                      <a:cubicBezTo>
                        <a:pt x="855" y="92"/>
                        <a:pt x="852" y="92"/>
                        <a:pt x="848" y="92"/>
                      </a:cubicBezTo>
                      <a:cubicBezTo>
                        <a:pt x="844" y="91"/>
                        <a:pt x="841" y="90"/>
                        <a:pt x="837" y="90"/>
                      </a:cubicBezTo>
                      <a:cubicBezTo>
                        <a:pt x="830" y="90"/>
                        <a:pt x="823" y="90"/>
                        <a:pt x="817" y="90"/>
                      </a:cubicBezTo>
                      <a:cubicBezTo>
                        <a:pt x="810" y="90"/>
                        <a:pt x="802" y="91"/>
                        <a:pt x="796" y="89"/>
                      </a:cubicBezTo>
                      <a:cubicBezTo>
                        <a:pt x="793" y="88"/>
                        <a:pt x="784" y="86"/>
                        <a:pt x="788" y="83"/>
                      </a:cubicBezTo>
                      <a:cubicBezTo>
                        <a:pt x="791" y="81"/>
                        <a:pt x="794" y="82"/>
                        <a:pt x="797" y="82"/>
                      </a:cubicBezTo>
                      <a:cubicBezTo>
                        <a:pt x="805" y="82"/>
                        <a:pt x="814" y="82"/>
                        <a:pt x="822" y="81"/>
                      </a:cubicBezTo>
                      <a:cubicBezTo>
                        <a:pt x="832" y="79"/>
                        <a:pt x="843" y="79"/>
                        <a:pt x="854" y="79"/>
                      </a:cubicBezTo>
                      <a:cubicBezTo>
                        <a:pt x="861" y="79"/>
                        <a:pt x="869" y="80"/>
                        <a:pt x="875" y="79"/>
                      </a:cubicBezTo>
                      <a:cubicBezTo>
                        <a:pt x="883" y="77"/>
                        <a:pt x="891" y="74"/>
                        <a:pt x="899" y="72"/>
                      </a:cubicBezTo>
                      <a:cubicBezTo>
                        <a:pt x="904" y="71"/>
                        <a:pt x="921" y="66"/>
                        <a:pt x="922" y="59"/>
                      </a:cubicBezTo>
                      <a:cubicBezTo>
                        <a:pt x="918" y="58"/>
                        <a:pt x="912" y="58"/>
                        <a:pt x="908" y="57"/>
                      </a:cubicBezTo>
                      <a:cubicBezTo>
                        <a:pt x="904" y="57"/>
                        <a:pt x="901" y="56"/>
                        <a:pt x="897" y="55"/>
                      </a:cubicBezTo>
                      <a:cubicBezTo>
                        <a:pt x="888" y="54"/>
                        <a:pt x="879" y="52"/>
                        <a:pt x="870" y="51"/>
                      </a:cubicBezTo>
                      <a:cubicBezTo>
                        <a:pt x="855" y="51"/>
                        <a:pt x="840" y="55"/>
                        <a:pt x="826" y="59"/>
                      </a:cubicBezTo>
                      <a:cubicBezTo>
                        <a:pt x="819" y="62"/>
                        <a:pt x="811" y="62"/>
                        <a:pt x="804" y="62"/>
                      </a:cubicBezTo>
                      <a:cubicBezTo>
                        <a:pt x="796" y="62"/>
                        <a:pt x="789" y="61"/>
                        <a:pt x="782" y="65"/>
                      </a:cubicBezTo>
                      <a:cubicBezTo>
                        <a:pt x="774" y="69"/>
                        <a:pt x="765" y="71"/>
                        <a:pt x="757" y="77"/>
                      </a:cubicBezTo>
                      <a:cubicBezTo>
                        <a:pt x="752" y="81"/>
                        <a:pt x="745" y="84"/>
                        <a:pt x="738" y="84"/>
                      </a:cubicBezTo>
                      <a:cubicBezTo>
                        <a:pt x="737" y="84"/>
                        <a:pt x="736" y="84"/>
                        <a:pt x="734" y="84"/>
                      </a:cubicBezTo>
                      <a:cubicBezTo>
                        <a:pt x="734" y="75"/>
                        <a:pt x="748" y="70"/>
                        <a:pt x="753" y="65"/>
                      </a:cubicBezTo>
                      <a:cubicBezTo>
                        <a:pt x="758" y="62"/>
                        <a:pt x="762" y="57"/>
                        <a:pt x="767" y="53"/>
                      </a:cubicBezTo>
                      <a:cubicBezTo>
                        <a:pt x="770" y="51"/>
                        <a:pt x="774" y="49"/>
                        <a:pt x="773" y="43"/>
                      </a:cubicBezTo>
                      <a:cubicBezTo>
                        <a:pt x="770" y="43"/>
                        <a:pt x="766" y="45"/>
                        <a:pt x="763" y="46"/>
                      </a:cubicBezTo>
                      <a:cubicBezTo>
                        <a:pt x="760" y="47"/>
                        <a:pt x="756" y="48"/>
                        <a:pt x="752" y="49"/>
                      </a:cubicBezTo>
                      <a:cubicBezTo>
                        <a:pt x="748" y="50"/>
                        <a:pt x="745" y="51"/>
                        <a:pt x="741" y="52"/>
                      </a:cubicBezTo>
                      <a:cubicBezTo>
                        <a:pt x="738" y="53"/>
                        <a:pt x="735" y="53"/>
                        <a:pt x="731" y="54"/>
                      </a:cubicBezTo>
                      <a:cubicBezTo>
                        <a:pt x="724" y="56"/>
                        <a:pt x="716" y="59"/>
                        <a:pt x="709" y="61"/>
                      </a:cubicBezTo>
                      <a:cubicBezTo>
                        <a:pt x="701" y="63"/>
                        <a:pt x="693" y="63"/>
                        <a:pt x="685" y="63"/>
                      </a:cubicBezTo>
                      <a:cubicBezTo>
                        <a:pt x="679" y="63"/>
                        <a:pt x="673" y="63"/>
                        <a:pt x="667" y="63"/>
                      </a:cubicBezTo>
                      <a:cubicBezTo>
                        <a:pt x="654" y="63"/>
                        <a:pt x="640" y="63"/>
                        <a:pt x="627" y="61"/>
                      </a:cubicBezTo>
                      <a:cubicBezTo>
                        <a:pt x="619" y="60"/>
                        <a:pt x="611" y="59"/>
                        <a:pt x="604" y="57"/>
                      </a:cubicBezTo>
                      <a:cubicBezTo>
                        <a:pt x="600" y="55"/>
                        <a:pt x="596" y="53"/>
                        <a:pt x="601" y="50"/>
                      </a:cubicBezTo>
                      <a:cubicBezTo>
                        <a:pt x="605" y="48"/>
                        <a:pt x="610" y="48"/>
                        <a:pt x="614" y="47"/>
                      </a:cubicBezTo>
                      <a:cubicBezTo>
                        <a:pt x="619" y="47"/>
                        <a:pt x="624" y="46"/>
                        <a:pt x="628" y="45"/>
                      </a:cubicBezTo>
                      <a:cubicBezTo>
                        <a:pt x="633" y="44"/>
                        <a:pt x="637" y="44"/>
                        <a:pt x="642" y="43"/>
                      </a:cubicBezTo>
                      <a:cubicBezTo>
                        <a:pt x="651" y="42"/>
                        <a:pt x="661" y="39"/>
                        <a:pt x="670" y="39"/>
                      </a:cubicBezTo>
                      <a:cubicBezTo>
                        <a:pt x="682" y="39"/>
                        <a:pt x="694" y="39"/>
                        <a:pt x="705" y="37"/>
                      </a:cubicBezTo>
                      <a:cubicBezTo>
                        <a:pt x="714" y="36"/>
                        <a:pt x="722" y="35"/>
                        <a:pt x="731" y="35"/>
                      </a:cubicBezTo>
                      <a:cubicBezTo>
                        <a:pt x="740" y="35"/>
                        <a:pt x="749" y="33"/>
                        <a:pt x="757" y="31"/>
                      </a:cubicBezTo>
                      <a:cubicBezTo>
                        <a:pt x="762" y="30"/>
                        <a:pt x="769" y="27"/>
                        <a:pt x="772" y="24"/>
                      </a:cubicBezTo>
                      <a:cubicBezTo>
                        <a:pt x="767" y="24"/>
                        <a:pt x="763" y="23"/>
                        <a:pt x="758" y="23"/>
                      </a:cubicBezTo>
                      <a:cubicBezTo>
                        <a:pt x="753" y="23"/>
                        <a:pt x="747" y="23"/>
                        <a:pt x="741" y="23"/>
                      </a:cubicBezTo>
                      <a:cubicBezTo>
                        <a:pt x="731" y="23"/>
                        <a:pt x="721" y="23"/>
                        <a:pt x="711" y="23"/>
                      </a:cubicBezTo>
                      <a:cubicBezTo>
                        <a:pt x="690" y="22"/>
                        <a:pt x="669" y="22"/>
                        <a:pt x="648" y="22"/>
                      </a:cubicBezTo>
                      <a:cubicBezTo>
                        <a:pt x="630" y="22"/>
                        <a:pt x="611" y="22"/>
                        <a:pt x="594" y="24"/>
                      </a:cubicBezTo>
                      <a:cubicBezTo>
                        <a:pt x="586" y="26"/>
                        <a:pt x="578" y="25"/>
                        <a:pt x="570" y="25"/>
                      </a:cubicBezTo>
                      <a:cubicBezTo>
                        <a:pt x="568" y="25"/>
                        <a:pt x="561" y="25"/>
                        <a:pt x="560" y="24"/>
                      </a:cubicBezTo>
                      <a:cubicBezTo>
                        <a:pt x="556" y="20"/>
                        <a:pt x="565" y="19"/>
                        <a:pt x="567" y="19"/>
                      </a:cubicBezTo>
                      <a:cubicBezTo>
                        <a:pt x="577" y="17"/>
                        <a:pt x="586" y="15"/>
                        <a:pt x="596" y="15"/>
                      </a:cubicBezTo>
                      <a:cubicBezTo>
                        <a:pt x="609" y="14"/>
                        <a:pt x="623" y="14"/>
                        <a:pt x="636" y="14"/>
                      </a:cubicBezTo>
                      <a:cubicBezTo>
                        <a:pt x="645" y="14"/>
                        <a:pt x="653" y="14"/>
                        <a:pt x="662" y="14"/>
                      </a:cubicBezTo>
                      <a:cubicBezTo>
                        <a:pt x="668" y="14"/>
                        <a:pt x="673" y="13"/>
                        <a:pt x="679" y="12"/>
                      </a:cubicBezTo>
                      <a:cubicBezTo>
                        <a:pt x="687" y="11"/>
                        <a:pt x="695" y="7"/>
                        <a:pt x="704" y="8"/>
                      </a:cubicBezTo>
                      <a:cubicBezTo>
                        <a:pt x="699" y="8"/>
                        <a:pt x="693" y="7"/>
                        <a:pt x="687" y="6"/>
                      </a:cubicBezTo>
                      <a:cubicBezTo>
                        <a:pt x="679" y="5"/>
                        <a:pt x="671" y="6"/>
                        <a:pt x="663" y="6"/>
                      </a:cubicBezTo>
                      <a:cubicBezTo>
                        <a:pt x="649" y="6"/>
                        <a:pt x="636" y="4"/>
                        <a:pt x="622" y="2"/>
                      </a:cubicBezTo>
                      <a:cubicBezTo>
                        <a:pt x="604" y="0"/>
                        <a:pt x="585" y="2"/>
                        <a:pt x="567" y="2"/>
                      </a:cubicBezTo>
                      <a:cubicBezTo>
                        <a:pt x="560" y="2"/>
                        <a:pt x="554" y="2"/>
                        <a:pt x="547" y="2"/>
                      </a:cubicBezTo>
                      <a:cubicBezTo>
                        <a:pt x="539" y="2"/>
                        <a:pt x="533" y="4"/>
                        <a:pt x="526" y="6"/>
                      </a:cubicBezTo>
                      <a:cubicBezTo>
                        <a:pt x="518" y="7"/>
                        <a:pt x="512" y="7"/>
                        <a:pt x="504" y="7"/>
                      </a:cubicBezTo>
                      <a:cubicBezTo>
                        <a:pt x="498" y="8"/>
                        <a:pt x="492" y="10"/>
                        <a:pt x="486" y="10"/>
                      </a:cubicBezTo>
                      <a:cubicBezTo>
                        <a:pt x="480" y="10"/>
                        <a:pt x="475" y="9"/>
                        <a:pt x="470" y="9"/>
                      </a:cubicBezTo>
                      <a:cubicBezTo>
                        <a:pt x="466" y="8"/>
                        <a:pt x="461" y="8"/>
                        <a:pt x="456" y="9"/>
                      </a:cubicBezTo>
                      <a:cubicBezTo>
                        <a:pt x="451" y="9"/>
                        <a:pt x="445" y="10"/>
                        <a:pt x="440" y="11"/>
                      </a:cubicBezTo>
                      <a:cubicBezTo>
                        <a:pt x="436" y="11"/>
                        <a:pt x="433" y="12"/>
                        <a:pt x="430" y="12"/>
                      </a:cubicBezTo>
                      <a:cubicBezTo>
                        <a:pt x="428" y="13"/>
                        <a:pt x="425" y="14"/>
                        <a:pt x="423" y="14"/>
                      </a:cubicBezTo>
                      <a:cubicBezTo>
                        <a:pt x="429" y="18"/>
                        <a:pt x="440" y="19"/>
                        <a:pt x="447" y="21"/>
                      </a:cubicBezTo>
                      <a:cubicBezTo>
                        <a:pt x="455" y="24"/>
                        <a:pt x="465" y="26"/>
                        <a:pt x="473" y="27"/>
                      </a:cubicBezTo>
                      <a:cubicBezTo>
                        <a:pt x="480" y="28"/>
                        <a:pt x="488" y="30"/>
                        <a:pt x="494" y="34"/>
                      </a:cubicBezTo>
                      <a:cubicBezTo>
                        <a:pt x="500" y="38"/>
                        <a:pt x="493" y="38"/>
                        <a:pt x="490" y="37"/>
                      </a:cubicBezTo>
                      <a:cubicBezTo>
                        <a:pt x="486" y="36"/>
                        <a:pt x="482" y="37"/>
                        <a:pt x="478" y="36"/>
                      </a:cubicBezTo>
                      <a:cubicBezTo>
                        <a:pt x="471" y="36"/>
                        <a:pt x="464" y="34"/>
                        <a:pt x="457" y="33"/>
                      </a:cubicBezTo>
                      <a:cubicBezTo>
                        <a:pt x="453" y="32"/>
                        <a:pt x="449" y="32"/>
                        <a:pt x="445" y="31"/>
                      </a:cubicBezTo>
                      <a:cubicBezTo>
                        <a:pt x="440" y="31"/>
                        <a:pt x="436" y="29"/>
                        <a:pt x="431" y="28"/>
                      </a:cubicBezTo>
                      <a:cubicBezTo>
                        <a:pt x="427" y="27"/>
                        <a:pt x="410" y="21"/>
                        <a:pt x="409" y="26"/>
                      </a:cubicBezTo>
                      <a:cubicBezTo>
                        <a:pt x="408" y="29"/>
                        <a:pt x="414" y="32"/>
                        <a:pt x="416" y="33"/>
                      </a:cubicBezTo>
                      <a:cubicBezTo>
                        <a:pt x="420" y="36"/>
                        <a:pt x="424" y="38"/>
                        <a:pt x="427" y="42"/>
                      </a:cubicBezTo>
                      <a:cubicBezTo>
                        <a:pt x="430" y="45"/>
                        <a:pt x="431" y="50"/>
                        <a:pt x="426" y="50"/>
                      </a:cubicBezTo>
                      <a:cubicBezTo>
                        <a:pt x="422" y="51"/>
                        <a:pt x="418" y="51"/>
                        <a:pt x="414" y="50"/>
                      </a:cubicBezTo>
                      <a:cubicBezTo>
                        <a:pt x="406" y="48"/>
                        <a:pt x="399" y="43"/>
                        <a:pt x="390" y="42"/>
                      </a:cubicBezTo>
                      <a:cubicBezTo>
                        <a:pt x="382" y="41"/>
                        <a:pt x="375" y="41"/>
                        <a:pt x="367" y="39"/>
                      </a:cubicBezTo>
                      <a:cubicBezTo>
                        <a:pt x="363" y="39"/>
                        <a:pt x="360" y="36"/>
                        <a:pt x="356" y="34"/>
                      </a:cubicBezTo>
                      <a:cubicBezTo>
                        <a:pt x="352" y="32"/>
                        <a:pt x="347" y="31"/>
                        <a:pt x="342" y="31"/>
                      </a:cubicBezTo>
                      <a:cubicBezTo>
                        <a:pt x="340" y="30"/>
                        <a:pt x="335" y="29"/>
                        <a:pt x="333" y="30"/>
                      </a:cubicBezTo>
                      <a:cubicBezTo>
                        <a:pt x="328" y="32"/>
                        <a:pt x="334" y="37"/>
                        <a:pt x="336" y="39"/>
                      </a:cubicBezTo>
                      <a:cubicBezTo>
                        <a:pt x="338" y="42"/>
                        <a:pt x="349" y="57"/>
                        <a:pt x="343" y="59"/>
                      </a:cubicBezTo>
                      <a:cubicBezTo>
                        <a:pt x="340" y="61"/>
                        <a:pt x="336" y="57"/>
                        <a:pt x="333" y="56"/>
                      </a:cubicBezTo>
                      <a:cubicBezTo>
                        <a:pt x="330" y="54"/>
                        <a:pt x="327" y="53"/>
                        <a:pt x="324" y="51"/>
                      </a:cubicBezTo>
                      <a:cubicBezTo>
                        <a:pt x="320" y="49"/>
                        <a:pt x="308" y="43"/>
                        <a:pt x="303" y="46"/>
                      </a:cubicBezTo>
                      <a:cubicBezTo>
                        <a:pt x="302" y="46"/>
                        <a:pt x="300" y="49"/>
                        <a:pt x="299" y="50"/>
                      </a:cubicBezTo>
                      <a:cubicBezTo>
                        <a:pt x="297" y="52"/>
                        <a:pt x="296" y="52"/>
                        <a:pt x="294" y="54"/>
                      </a:cubicBezTo>
                      <a:cubicBezTo>
                        <a:pt x="291" y="55"/>
                        <a:pt x="289" y="58"/>
                        <a:pt x="285" y="58"/>
                      </a:cubicBezTo>
                      <a:cubicBezTo>
                        <a:pt x="278" y="59"/>
                        <a:pt x="277" y="46"/>
                        <a:pt x="274" y="41"/>
                      </a:cubicBezTo>
                      <a:cubicBezTo>
                        <a:pt x="272" y="37"/>
                        <a:pt x="270" y="37"/>
                        <a:pt x="266" y="37"/>
                      </a:cubicBezTo>
                      <a:cubicBezTo>
                        <a:pt x="261" y="37"/>
                        <a:pt x="257" y="36"/>
                        <a:pt x="252" y="36"/>
                      </a:cubicBezTo>
                      <a:cubicBezTo>
                        <a:pt x="244" y="36"/>
                        <a:pt x="236" y="37"/>
                        <a:pt x="229" y="39"/>
                      </a:cubicBezTo>
                      <a:cubicBezTo>
                        <a:pt x="224" y="40"/>
                        <a:pt x="212" y="40"/>
                        <a:pt x="211" y="45"/>
                      </a:cubicBezTo>
                      <a:cubicBezTo>
                        <a:pt x="210" y="49"/>
                        <a:pt x="215" y="50"/>
                        <a:pt x="218" y="51"/>
                      </a:cubicBezTo>
                      <a:cubicBezTo>
                        <a:pt x="222" y="53"/>
                        <a:pt x="226" y="55"/>
                        <a:pt x="231" y="57"/>
                      </a:cubicBezTo>
                      <a:cubicBezTo>
                        <a:pt x="234" y="58"/>
                        <a:pt x="238" y="59"/>
                        <a:pt x="240" y="62"/>
                      </a:cubicBezTo>
                      <a:cubicBezTo>
                        <a:pt x="244" y="66"/>
                        <a:pt x="238" y="66"/>
                        <a:pt x="235" y="66"/>
                      </a:cubicBezTo>
                      <a:cubicBezTo>
                        <a:pt x="226" y="65"/>
                        <a:pt x="219" y="61"/>
                        <a:pt x="211" y="59"/>
                      </a:cubicBezTo>
                      <a:cubicBezTo>
                        <a:pt x="204" y="57"/>
                        <a:pt x="197" y="55"/>
                        <a:pt x="190" y="53"/>
                      </a:cubicBezTo>
                      <a:cubicBezTo>
                        <a:pt x="187" y="52"/>
                        <a:pt x="179" y="47"/>
                        <a:pt x="175" y="50"/>
                      </a:cubicBezTo>
                      <a:cubicBezTo>
                        <a:pt x="171" y="52"/>
                        <a:pt x="176" y="58"/>
                        <a:pt x="177" y="61"/>
                      </a:cubicBezTo>
                      <a:cubicBezTo>
                        <a:pt x="179" y="69"/>
                        <a:pt x="173" y="73"/>
                        <a:pt x="166" y="76"/>
                      </a:cubicBezTo>
                      <a:cubicBezTo>
                        <a:pt x="160" y="79"/>
                        <a:pt x="154" y="80"/>
                        <a:pt x="147" y="78"/>
                      </a:cubicBezTo>
                      <a:cubicBezTo>
                        <a:pt x="139" y="76"/>
                        <a:pt x="131" y="76"/>
                        <a:pt x="123" y="76"/>
                      </a:cubicBezTo>
                      <a:cubicBezTo>
                        <a:pt x="114" y="76"/>
                        <a:pt x="106" y="81"/>
                        <a:pt x="98" y="84"/>
                      </a:cubicBezTo>
                      <a:cubicBezTo>
                        <a:pt x="94" y="86"/>
                        <a:pt x="79" y="92"/>
                        <a:pt x="86" y="99"/>
                      </a:cubicBezTo>
                      <a:cubicBezTo>
                        <a:pt x="90" y="102"/>
                        <a:pt x="103" y="101"/>
                        <a:pt x="109" y="100"/>
                      </a:cubicBezTo>
                      <a:cubicBezTo>
                        <a:pt x="116" y="100"/>
                        <a:pt x="122" y="98"/>
                        <a:pt x="130" y="98"/>
                      </a:cubicBezTo>
                      <a:cubicBezTo>
                        <a:pt x="131" y="97"/>
                        <a:pt x="132" y="97"/>
                        <a:pt x="134" y="97"/>
                      </a:cubicBezTo>
                      <a:cubicBezTo>
                        <a:pt x="134" y="103"/>
                        <a:pt x="133" y="104"/>
                        <a:pt x="128" y="106"/>
                      </a:cubicBezTo>
                      <a:cubicBezTo>
                        <a:pt x="126" y="107"/>
                        <a:pt x="121" y="110"/>
                        <a:pt x="119" y="112"/>
                      </a:cubicBezTo>
                      <a:cubicBezTo>
                        <a:pt x="117" y="115"/>
                        <a:pt x="117" y="118"/>
                        <a:pt x="114" y="121"/>
                      </a:cubicBezTo>
                      <a:cubicBezTo>
                        <a:pt x="111" y="123"/>
                        <a:pt x="108" y="125"/>
                        <a:pt x="105" y="126"/>
                      </a:cubicBezTo>
                      <a:cubicBezTo>
                        <a:pt x="102" y="127"/>
                        <a:pt x="98" y="127"/>
                        <a:pt x="95" y="127"/>
                      </a:cubicBezTo>
                      <a:cubicBezTo>
                        <a:pt x="91" y="127"/>
                        <a:pt x="87" y="128"/>
                        <a:pt x="84" y="129"/>
                      </a:cubicBezTo>
                      <a:cubicBezTo>
                        <a:pt x="76" y="131"/>
                        <a:pt x="69" y="134"/>
                        <a:pt x="61" y="135"/>
                      </a:cubicBezTo>
                      <a:cubicBezTo>
                        <a:pt x="46" y="135"/>
                        <a:pt x="34" y="140"/>
                        <a:pt x="20" y="143"/>
                      </a:cubicBezTo>
                      <a:cubicBezTo>
                        <a:pt x="17" y="144"/>
                        <a:pt x="14" y="145"/>
                        <a:pt x="11" y="145"/>
                      </a:cubicBezTo>
                      <a:cubicBezTo>
                        <a:pt x="8" y="146"/>
                        <a:pt x="3" y="145"/>
                        <a:pt x="2" y="148"/>
                      </a:cubicBezTo>
                      <a:cubicBezTo>
                        <a:pt x="0" y="154"/>
                        <a:pt x="15" y="160"/>
                        <a:pt x="19" y="161"/>
                      </a:cubicBezTo>
                      <a:cubicBezTo>
                        <a:pt x="27" y="165"/>
                        <a:pt x="35" y="165"/>
                        <a:pt x="43" y="167"/>
                      </a:cubicBezTo>
                      <a:cubicBezTo>
                        <a:pt x="54" y="168"/>
                        <a:pt x="64" y="168"/>
                        <a:pt x="75" y="168"/>
                      </a:cubicBezTo>
                      <a:cubicBezTo>
                        <a:pt x="79" y="168"/>
                        <a:pt x="84" y="168"/>
                        <a:pt x="88" y="168"/>
                      </a:cubicBezTo>
                      <a:cubicBezTo>
                        <a:pt x="92" y="168"/>
                        <a:pt x="94" y="168"/>
                        <a:pt x="95" y="172"/>
                      </a:cubicBezTo>
                      <a:cubicBezTo>
                        <a:pt x="100" y="182"/>
                        <a:pt x="86" y="180"/>
                        <a:pt x="80" y="180"/>
                      </a:cubicBezTo>
                      <a:cubicBezTo>
                        <a:pt x="72" y="180"/>
                        <a:pt x="64" y="180"/>
                        <a:pt x="56" y="180"/>
                      </a:cubicBezTo>
                      <a:cubicBezTo>
                        <a:pt x="48" y="180"/>
                        <a:pt x="40" y="179"/>
                        <a:pt x="33" y="181"/>
                      </a:cubicBezTo>
                      <a:cubicBezTo>
                        <a:pt x="28" y="183"/>
                        <a:pt x="28" y="187"/>
                        <a:pt x="32" y="189"/>
                      </a:cubicBezTo>
                      <a:cubicBezTo>
                        <a:pt x="36" y="191"/>
                        <a:pt x="40" y="191"/>
                        <a:pt x="44" y="192"/>
                      </a:cubicBezTo>
                      <a:cubicBezTo>
                        <a:pt x="48" y="193"/>
                        <a:pt x="52" y="193"/>
                        <a:pt x="55" y="194"/>
                      </a:cubicBezTo>
                      <a:cubicBezTo>
                        <a:pt x="57" y="194"/>
                        <a:pt x="58" y="195"/>
                        <a:pt x="59" y="195"/>
                      </a:cubicBezTo>
                      <a:cubicBezTo>
                        <a:pt x="61" y="196"/>
                        <a:pt x="65" y="195"/>
                        <a:pt x="66" y="196"/>
                      </a:cubicBezTo>
                      <a:cubicBezTo>
                        <a:pt x="66" y="196"/>
                        <a:pt x="67" y="197"/>
                        <a:pt x="67" y="197"/>
                      </a:cubicBezTo>
                      <a:cubicBezTo>
                        <a:pt x="64" y="200"/>
                        <a:pt x="43" y="201"/>
                        <a:pt x="57" y="207"/>
                      </a:cubicBezTo>
                      <a:cubicBezTo>
                        <a:pt x="63" y="210"/>
                        <a:pt x="70" y="211"/>
                        <a:pt x="77" y="211"/>
                      </a:cubicBezTo>
                      <a:cubicBezTo>
                        <a:pt x="85" y="211"/>
                        <a:pt x="92" y="211"/>
                        <a:pt x="99" y="210"/>
                      </a:cubicBezTo>
                      <a:cubicBezTo>
                        <a:pt x="109" y="208"/>
                        <a:pt x="117" y="212"/>
                        <a:pt x="127" y="213"/>
                      </a:cubicBezTo>
                      <a:cubicBezTo>
                        <a:pt x="138" y="215"/>
                        <a:pt x="147" y="211"/>
                        <a:pt x="157" y="210"/>
                      </a:cubicBezTo>
                      <a:cubicBezTo>
                        <a:pt x="165" y="209"/>
                        <a:pt x="177" y="207"/>
                        <a:pt x="184" y="211"/>
                      </a:cubicBezTo>
                      <a:cubicBezTo>
                        <a:pt x="187" y="212"/>
                        <a:pt x="188" y="215"/>
                        <a:pt x="191" y="217"/>
                      </a:cubicBezTo>
                      <a:cubicBezTo>
                        <a:pt x="194" y="219"/>
                        <a:pt x="197" y="220"/>
                        <a:pt x="200" y="222"/>
                      </a:cubicBezTo>
                      <a:cubicBezTo>
                        <a:pt x="202" y="223"/>
                        <a:pt x="205" y="224"/>
                        <a:pt x="206" y="225"/>
                      </a:cubicBezTo>
                      <a:cubicBezTo>
                        <a:pt x="208" y="226"/>
                        <a:pt x="210" y="229"/>
                        <a:pt x="212" y="230"/>
                      </a:cubicBezTo>
                      <a:cubicBezTo>
                        <a:pt x="219" y="236"/>
                        <a:pt x="225" y="242"/>
                        <a:pt x="230" y="251"/>
                      </a:cubicBezTo>
                      <a:cubicBezTo>
                        <a:pt x="235" y="258"/>
                        <a:pt x="240" y="266"/>
                        <a:pt x="246" y="273"/>
                      </a:cubicBezTo>
                      <a:cubicBezTo>
                        <a:pt x="248" y="276"/>
                        <a:pt x="252" y="278"/>
                        <a:pt x="255" y="282"/>
                      </a:cubicBezTo>
                      <a:cubicBezTo>
                        <a:pt x="257" y="285"/>
                        <a:pt x="256" y="290"/>
                        <a:pt x="259" y="293"/>
                      </a:cubicBezTo>
                      <a:cubicBezTo>
                        <a:pt x="262" y="298"/>
                        <a:pt x="269" y="303"/>
                        <a:pt x="271" y="308"/>
                      </a:cubicBezTo>
                      <a:cubicBezTo>
                        <a:pt x="273" y="313"/>
                        <a:pt x="270" y="319"/>
                        <a:pt x="269" y="323"/>
                      </a:cubicBezTo>
                      <a:cubicBezTo>
                        <a:pt x="265" y="331"/>
                        <a:pt x="254" y="341"/>
                        <a:pt x="259" y="351"/>
                      </a:cubicBezTo>
                      <a:cubicBezTo>
                        <a:pt x="263" y="351"/>
                        <a:pt x="269" y="341"/>
                        <a:pt x="271" y="338"/>
                      </a:cubicBezTo>
                      <a:cubicBezTo>
                        <a:pt x="274" y="335"/>
                        <a:pt x="276" y="333"/>
                        <a:pt x="278" y="330"/>
                      </a:cubicBezTo>
                      <a:cubicBezTo>
                        <a:pt x="280" y="328"/>
                        <a:pt x="282" y="324"/>
                        <a:pt x="285" y="324"/>
                      </a:cubicBezTo>
                      <a:cubicBezTo>
                        <a:pt x="285" y="327"/>
                        <a:pt x="286" y="332"/>
                        <a:pt x="287" y="335"/>
                      </a:cubicBezTo>
                      <a:cubicBezTo>
                        <a:pt x="288" y="340"/>
                        <a:pt x="292" y="340"/>
                        <a:pt x="296" y="340"/>
                      </a:cubicBezTo>
                      <a:cubicBezTo>
                        <a:pt x="300" y="341"/>
                        <a:pt x="305" y="339"/>
                        <a:pt x="309" y="340"/>
                      </a:cubicBezTo>
                      <a:cubicBezTo>
                        <a:pt x="313" y="341"/>
                        <a:pt x="315" y="345"/>
                        <a:pt x="312" y="347"/>
                      </a:cubicBezTo>
                      <a:cubicBezTo>
                        <a:pt x="310" y="349"/>
                        <a:pt x="304" y="349"/>
                        <a:pt x="304" y="352"/>
                      </a:cubicBezTo>
                      <a:cubicBezTo>
                        <a:pt x="304" y="355"/>
                        <a:pt x="311" y="357"/>
                        <a:pt x="313" y="357"/>
                      </a:cubicBezTo>
                      <a:cubicBezTo>
                        <a:pt x="320" y="359"/>
                        <a:pt x="332" y="362"/>
                        <a:pt x="332" y="371"/>
                      </a:cubicBezTo>
                      <a:cubicBezTo>
                        <a:pt x="328" y="371"/>
                        <a:pt x="323" y="371"/>
                        <a:pt x="319" y="371"/>
                      </a:cubicBezTo>
                      <a:cubicBezTo>
                        <a:pt x="314" y="371"/>
                        <a:pt x="309" y="368"/>
                        <a:pt x="304" y="366"/>
                      </a:cubicBezTo>
                      <a:cubicBezTo>
                        <a:pt x="299" y="364"/>
                        <a:pt x="293" y="363"/>
                        <a:pt x="288" y="363"/>
                      </a:cubicBezTo>
                      <a:cubicBezTo>
                        <a:pt x="284" y="362"/>
                        <a:pt x="279" y="361"/>
                        <a:pt x="275" y="361"/>
                      </a:cubicBezTo>
                      <a:cubicBezTo>
                        <a:pt x="273" y="369"/>
                        <a:pt x="293" y="375"/>
                        <a:pt x="298" y="376"/>
                      </a:cubicBezTo>
                      <a:cubicBezTo>
                        <a:pt x="308" y="378"/>
                        <a:pt x="317" y="384"/>
                        <a:pt x="327" y="384"/>
                      </a:cubicBezTo>
                      <a:cubicBezTo>
                        <a:pt x="331" y="384"/>
                        <a:pt x="335" y="383"/>
                        <a:pt x="336" y="387"/>
                      </a:cubicBezTo>
                      <a:cubicBezTo>
                        <a:pt x="337" y="392"/>
                        <a:pt x="332" y="395"/>
                        <a:pt x="330" y="398"/>
                      </a:cubicBezTo>
                      <a:cubicBezTo>
                        <a:pt x="327" y="403"/>
                        <a:pt x="330" y="412"/>
                        <a:pt x="322" y="412"/>
                      </a:cubicBezTo>
                      <a:cubicBezTo>
                        <a:pt x="318" y="413"/>
                        <a:pt x="304" y="410"/>
                        <a:pt x="305" y="418"/>
                      </a:cubicBezTo>
                      <a:cubicBezTo>
                        <a:pt x="306" y="421"/>
                        <a:pt x="312" y="424"/>
                        <a:pt x="314" y="425"/>
                      </a:cubicBezTo>
                      <a:cubicBezTo>
                        <a:pt x="317" y="427"/>
                        <a:pt x="320" y="429"/>
                        <a:pt x="323" y="431"/>
                      </a:cubicBezTo>
                      <a:cubicBezTo>
                        <a:pt x="324" y="432"/>
                        <a:pt x="325" y="433"/>
                        <a:pt x="325" y="435"/>
                      </a:cubicBezTo>
                      <a:cubicBezTo>
                        <a:pt x="318" y="435"/>
                        <a:pt x="311" y="435"/>
                        <a:pt x="304" y="435"/>
                      </a:cubicBezTo>
                      <a:cubicBezTo>
                        <a:pt x="296" y="435"/>
                        <a:pt x="291" y="434"/>
                        <a:pt x="286" y="441"/>
                      </a:cubicBezTo>
                      <a:cubicBezTo>
                        <a:pt x="282" y="446"/>
                        <a:pt x="278" y="451"/>
                        <a:pt x="279" y="459"/>
                      </a:cubicBezTo>
                      <a:cubicBezTo>
                        <a:pt x="281" y="468"/>
                        <a:pt x="288" y="465"/>
                        <a:pt x="294" y="461"/>
                      </a:cubicBezTo>
                      <a:cubicBezTo>
                        <a:pt x="296" y="460"/>
                        <a:pt x="314" y="453"/>
                        <a:pt x="309" y="460"/>
                      </a:cubicBezTo>
                      <a:cubicBezTo>
                        <a:pt x="307" y="463"/>
                        <a:pt x="302" y="466"/>
                        <a:pt x="299" y="468"/>
                      </a:cubicBezTo>
                      <a:cubicBezTo>
                        <a:pt x="296" y="470"/>
                        <a:pt x="293" y="471"/>
                        <a:pt x="291" y="474"/>
                      </a:cubicBezTo>
                      <a:cubicBezTo>
                        <a:pt x="288" y="476"/>
                        <a:pt x="287" y="480"/>
                        <a:pt x="289" y="483"/>
                      </a:cubicBezTo>
                      <a:cubicBezTo>
                        <a:pt x="291" y="489"/>
                        <a:pt x="293" y="483"/>
                        <a:pt x="295" y="481"/>
                      </a:cubicBezTo>
                      <a:cubicBezTo>
                        <a:pt x="298" y="479"/>
                        <a:pt x="302" y="478"/>
                        <a:pt x="306" y="477"/>
                      </a:cubicBezTo>
                      <a:cubicBezTo>
                        <a:pt x="310" y="476"/>
                        <a:pt x="314" y="474"/>
                        <a:pt x="319" y="474"/>
                      </a:cubicBezTo>
                      <a:cubicBezTo>
                        <a:pt x="322" y="474"/>
                        <a:pt x="326" y="476"/>
                        <a:pt x="324" y="480"/>
                      </a:cubicBezTo>
                      <a:cubicBezTo>
                        <a:pt x="322" y="483"/>
                        <a:pt x="314" y="483"/>
                        <a:pt x="311" y="485"/>
                      </a:cubicBezTo>
                      <a:cubicBezTo>
                        <a:pt x="305" y="487"/>
                        <a:pt x="296" y="491"/>
                        <a:pt x="295" y="498"/>
                      </a:cubicBezTo>
                      <a:cubicBezTo>
                        <a:pt x="295" y="501"/>
                        <a:pt x="297" y="506"/>
                        <a:pt x="298" y="509"/>
                      </a:cubicBezTo>
                      <a:cubicBezTo>
                        <a:pt x="299" y="513"/>
                        <a:pt x="300" y="517"/>
                        <a:pt x="302" y="521"/>
                      </a:cubicBezTo>
                      <a:cubicBezTo>
                        <a:pt x="303" y="525"/>
                        <a:pt x="305" y="528"/>
                        <a:pt x="308" y="532"/>
                      </a:cubicBezTo>
                      <a:cubicBezTo>
                        <a:pt x="309" y="534"/>
                        <a:pt x="310" y="535"/>
                        <a:pt x="310" y="537"/>
                      </a:cubicBezTo>
                      <a:cubicBezTo>
                        <a:pt x="311" y="539"/>
                        <a:pt x="312" y="542"/>
                        <a:pt x="313" y="543"/>
                      </a:cubicBezTo>
                      <a:cubicBezTo>
                        <a:pt x="317" y="547"/>
                        <a:pt x="327" y="538"/>
                        <a:pt x="331" y="536"/>
                      </a:cubicBezTo>
                      <a:cubicBezTo>
                        <a:pt x="333" y="534"/>
                        <a:pt x="336" y="532"/>
                        <a:pt x="340" y="533"/>
                      </a:cubicBezTo>
                      <a:cubicBezTo>
                        <a:pt x="342" y="534"/>
                        <a:pt x="346" y="540"/>
                        <a:pt x="345" y="542"/>
                      </a:cubicBezTo>
                      <a:cubicBezTo>
                        <a:pt x="343" y="544"/>
                        <a:pt x="337" y="544"/>
                        <a:pt x="335" y="545"/>
                      </a:cubicBezTo>
                      <a:cubicBezTo>
                        <a:pt x="332" y="546"/>
                        <a:pt x="329" y="548"/>
                        <a:pt x="326" y="550"/>
                      </a:cubicBezTo>
                      <a:cubicBezTo>
                        <a:pt x="323" y="552"/>
                        <a:pt x="321" y="554"/>
                        <a:pt x="321" y="558"/>
                      </a:cubicBezTo>
                      <a:cubicBezTo>
                        <a:pt x="321" y="562"/>
                        <a:pt x="322" y="565"/>
                        <a:pt x="323" y="569"/>
                      </a:cubicBezTo>
                      <a:cubicBezTo>
                        <a:pt x="325" y="575"/>
                        <a:pt x="328" y="580"/>
                        <a:pt x="332" y="585"/>
                      </a:cubicBezTo>
                      <a:cubicBezTo>
                        <a:pt x="335" y="587"/>
                        <a:pt x="337" y="590"/>
                        <a:pt x="339" y="593"/>
                      </a:cubicBezTo>
                      <a:cubicBezTo>
                        <a:pt x="344" y="600"/>
                        <a:pt x="344" y="607"/>
                        <a:pt x="349" y="613"/>
                      </a:cubicBezTo>
                      <a:cubicBezTo>
                        <a:pt x="352" y="616"/>
                        <a:pt x="356" y="619"/>
                        <a:pt x="358" y="622"/>
                      </a:cubicBezTo>
                      <a:cubicBezTo>
                        <a:pt x="360" y="626"/>
                        <a:pt x="360" y="629"/>
                        <a:pt x="361" y="633"/>
                      </a:cubicBezTo>
                      <a:cubicBezTo>
                        <a:pt x="364" y="641"/>
                        <a:pt x="368" y="646"/>
                        <a:pt x="376" y="648"/>
                      </a:cubicBezTo>
                      <a:cubicBezTo>
                        <a:pt x="380" y="649"/>
                        <a:pt x="384" y="650"/>
                        <a:pt x="388" y="647"/>
                      </a:cubicBezTo>
                      <a:cubicBezTo>
                        <a:pt x="391" y="645"/>
                        <a:pt x="395" y="641"/>
                        <a:pt x="398" y="643"/>
                      </a:cubicBezTo>
                      <a:cubicBezTo>
                        <a:pt x="402" y="646"/>
                        <a:pt x="398" y="652"/>
                        <a:pt x="404" y="652"/>
                      </a:cubicBezTo>
                      <a:cubicBezTo>
                        <a:pt x="407" y="653"/>
                        <a:pt x="415" y="651"/>
                        <a:pt x="417" y="649"/>
                      </a:cubicBezTo>
                      <a:cubicBezTo>
                        <a:pt x="419" y="651"/>
                        <a:pt x="416" y="656"/>
                        <a:pt x="419" y="657"/>
                      </a:cubicBezTo>
                      <a:cubicBezTo>
                        <a:pt x="422" y="659"/>
                        <a:pt x="426" y="656"/>
                        <a:pt x="428" y="655"/>
                      </a:cubicBezTo>
                      <a:cubicBezTo>
                        <a:pt x="434" y="653"/>
                        <a:pt x="434" y="654"/>
                        <a:pt x="437" y="658"/>
                      </a:cubicBezTo>
                      <a:cubicBezTo>
                        <a:pt x="441" y="663"/>
                        <a:pt x="445" y="659"/>
                        <a:pt x="447" y="654"/>
                      </a:cubicBezTo>
                      <a:cubicBezTo>
                        <a:pt x="448" y="652"/>
                        <a:pt x="449" y="649"/>
                        <a:pt x="448" y="646"/>
                      </a:cubicBezTo>
                      <a:cubicBezTo>
                        <a:pt x="448" y="642"/>
                        <a:pt x="446" y="641"/>
                        <a:pt x="449" y="637"/>
                      </a:cubicBezTo>
                      <a:cubicBezTo>
                        <a:pt x="455" y="630"/>
                        <a:pt x="461" y="623"/>
                        <a:pt x="461" y="6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 name="Freeform 6"/>
                <p:cNvSpPr/>
                <p:nvPr/>
              </p:nvSpPr>
              <p:spPr bwMode="auto">
                <a:xfrm>
                  <a:off x="12776179" y="3890960"/>
                  <a:ext cx="476249" cy="644525"/>
                </a:xfrm>
                <a:custGeom>
                  <a:avLst/>
                  <a:gdLst/>
                  <a:ahLst/>
                  <a:cxnLst>
                    <a:cxn ang="0">
                      <a:pos x="180" y="163"/>
                    </a:cxn>
                    <a:cxn ang="0">
                      <a:pos x="155" y="163"/>
                    </a:cxn>
                    <a:cxn ang="0">
                      <a:pos x="141" y="168"/>
                    </a:cxn>
                    <a:cxn ang="0">
                      <a:pos x="143" y="184"/>
                    </a:cxn>
                    <a:cxn ang="0">
                      <a:pos x="141" y="196"/>
                    </a:cxn>
                    <a:cxn ang="0">
                      <a:pos x="146" y="213"/>
                    </a:cxn>
                    <a:cxn ang="0">
                      <a:pos x="143" y="222"/>
                    </a:cxn>
                    <a:cxn ang="0">
                      <a:pos x="135" y="240"/>
                    </a:cxn>
                    <a:cxn ang="0">
                      <a:pos x="126" y="243"/>
                    </a:cxn>
                    <a:cxn ang="0">
                      <a:pos x="130" y="225"/>
                    </a:cxn>
                    <a:cxn ang="0">
                      <a:pos x="112" y="221"/>
                    </a:cxn>
                    <a:cxn ang="0">
                      <a:pos x="91" y="217"/>
                    </a:cxn>
                    <a:cxn ang="0">
                      <a:pos x="65" y="194"/>
                    </a:cxn>
                    <a:cxn ang="0">
                      <a:pos x="56" y="189"/>
                    </a:cxn>
                    <a:cxn ang="0">
                      <a:pos x="50" y="187"/>
                    </a:cxn>
                    <a:cxn ang="0">
                      <a:pos x="43" y="184"/>
                    </a:cxn>
                    <a:cxn ang="0">
                      <a:pos x="23" y="175"/>
                    </a:cxn>
                    <a:cxn ang="0">
                      <a:pos x="7" y="170"/>
                    </a:cxn>
                    <a:cxn ang="0">
                      <a:pos x="9" y="153"/>
                    </a:cxn>
                    <a:cxn ang="0">
                      <a:pos x="27" y="106"/>
                    </a:cxn>
                    <a:cxn ang="0">
                      <a:pos x="20" y="78"/>
                    </a:cxn>
                    <a:cxn ang="0">
                      <a:pos x="33" y="64"/>
                    </a:cxn>
                    <a:cxn ang="0">
                      <a:pos x="48" y="45"/>
                    </a:cxn>
                    <a:cxn ang="0">
                      <a:pos x="67" y="22"/>
                    </a:cxn>
                    <a:cxn ang="0">
                      <a:pos x="96" y="14"/>
                    </a:cxn>
                    <a:cxn ang="0">
                      <a:pos x="111" y="1"/>
                    </a:cxn>
                    <a:cxn ang="0">
                      <a:pos x="116" y="8"/>
                    </a:cxn>
                    <a:cxn ang="0">
                      <a:pos x="111" y="10"/>
                    </a:cxn>
                    <a:cxn ang="0">
                      <a:pos x="107" y="12"/>
                    </a:cxn>
                    <a:cxn ang="0">
                      <a:pos x="96" y="26"/>
                    </a:cxn>
                    <a:cxn ang="0">
                      <a:pos x="93" y="47"/>
                    </a:cxn>
                    <a:cxn ang="0">
                      <a:pos x="98" y="68"/>
                    </a:cxn>
                    <a:cxn ang="0">
                      <a:pos x="103" y="78"/>
                    </a:cxn>
                    <a:cxn ang="0">
                      <a:pos x="125" y="84"/>
                    </a:cxn>
                    <a:cxn ang="0">
                      <a:pos x="140" y="88"/>
                    </a:cxn>
                    <a:cxn ang="0">
                      <a:pos x="146" y="97"/>
                    </a:cxn>
                    <a:cxn ang="0">
                      <a:pos x="158" y="97"/>
                    </a:cxn>
                    <a:cxn ang="0">
                      <a:pos x="168" y="95"/>
                    </a:cxn>
                    <a:cxn ang="0">
                      <a:pos x="175" y="95"/>
                    </a:cxn>
                    <a:cxn ang="0">
                      <a:pos x="171" y="113"/>
                    </a:cxn>
                    <a:cxn ang="0">
                      <a:pos x="172" y="124"/>
                    </a:cxn>
                    <a:cxn ang="0">
                      <a:pos x="174" y="135"/>
                    </a:cxn>
                    <a:cxn ang="0">
                      <a:pos x="176" y="148"/>
                    </a:cxn>
                  </a:cxnLst>
                  <a:rect l="0" t="0" r="r" b="b"/>
                  <a:pathLst>
                    <a:path w="181" h="245">
                      <a:moveTo>
                        <a:pt x="181" y="163"/>
                      </a:moveTo>
                      <a:cubicBezTo>
                        <a:pt x="180" y="163"/>
                        <a:pt x="180" y="163"/>
                        <a:pt x="180" y="163"/>
                      </a:cubicBezTo>
                      <a:cubicBezTo>
                        <a:pt x="176" y="163"/>
                        <a:pt x="171" y="163"/>
                        <a:pt x="167" y="163"/>
                      </a:cubicBezTo>
                      <a:cubicBezTo>
                        <a:pt x="155" y="163"/>
                        <a:pt x="155" y="163"/>
                        <a:pt x="155" y="163"/>
                      </a:cubicBezTo>
                      <a:cubicBezTo>
                        <a:pt x="151" y="163"/>
                        <a:pt x="146" y="162"/>
                        <a:pt x="143" y="164"/>
                      </a:cubicBezTo>
                      <a:cubicBezTo>
                        <a:pt x="141" y="165"/>
                        <a:pt x="141" y="166"/>
                        <a:pt x="141" y="168"/>
                      </a:cubicBezTo>
                      <a:cubicBezTo>
                        <a:pt x="141" y="171"/>
                        <a:pt x="142" y="172"/>
                        <a:pt x="143" y="174"/>
                      </a:cubicBezTo>
                      <a:cubicBezTo>
                        <a:pt x="145" y="176"/>
                        <a:pt x="146" y="182"/>
                        <a:pt x="143" y="184"/>
                      </a:cubicBezTo>
                      <a:cubicBezTo>
                        <a:pt x="140" y="185"/>
                        <a:pt x="134" y="185"/>
                        <a:pt x="137" y="191"/>
                      </a:cubicBezTo>
                      <a:cubicBezTo>
                        <a:pt x="138" y="193"/>
                        <a:pt x="140" y="194"/>
                        <a:pt x="141" y="196"/>
                      </a:cubicBezTo>
                      <a:cubicBezTo>
                        <a:pt x="143" y="198"/>
                        <a:pt x="144" y="200"/>
                        <a:pt x="145" y="202"/>
                      </a:cubicBezTo>
                      <a:cubicBezTo>
                        <a:pt x="147" y="205"/>
                        <a:pt x="146" y="209"/>
                        <a:pt x="146" y="213"/>
                      </a:cubicBezTo>
                      <a:cubicBezTo>
                        <a:pt x="146" y="214"/>
                        <a:pt x="146" y="216"/>
                        <a:pt x="146" y="218"/>
                      </a:cubicBezTo>
                      <a:cubicBezTo>
                        <a:pt x="146" y="219"/>
                        <a:pt x="144" y="221"/>
                        <a:pt x="143" y="222"/>
                      </a:cubicBezTo>
                      <a:cubicBezTo>
                        <a:pt x="141" y="225"/>
                        <a:pt x="141" y="228"/>
                        <a:pt x="140" y="231"/>
                      </a:cubicBezTo>
                      <a:cubicBezTo>
                        <a:pt x="139" y="234"/>
                        <a:pt x="137" y="237"/>
                        <a:pt x="135" y="240"/>
                      </a:cubicBezTo>
                      <a:cubicBezTo>
                        <a:pt x="133" y="242"/>
                        <a:pt x="132" y="243"/>
                        <a:pt x="130" y="245"/>
                      </a:cubicBezTo>
                      <a:cubicBezTo>
                        <a:pt x="129" y="245"/>
                        <a:pt x="127" y="244"/>
                        <a:pt x="126" y="243"/>
                      </a:cubicBezTo>
                      <a:cubicBezTo>
                        <a:pt x="125" y="241"/>
                        <a:pt x="127" y="235"/>
                        <a:pt x="127" y="233"/>
                      </a:cubicBezTo>
                      <a:cubicBezTo>
                        <a:pt x="128" y="230"/>
                        <a:pt x="130" y="228"/>
                        <a:pt x="130" y="225"/>
                      </a:cubicBezTo>
                      <a:cubicBezTo>
                        <a:pt x="129" y="221"/>
                        <a:pt x="125" y="222"/>
                        <a:pt x="122" y="222"/>
                      </a:cubicBezTo>
                      <a:cubicBezTo>
                        <a:pt x="118" y="222"/>
                        <a:pt x="115" y="221"/>
                        <a:pt x="112" y="221"/>
                      </a:cubicBezTo>
                      <a:cubicBezTo>
                        <a:pt x="108" y="221"/>
                        <a:pt x="105" y="221"/>
                        <a:pt x="101" y="221"/>
                      </a:cubicBezTo>
                      <a:cubicBezTo>
                        <a:pt x="97" y="221"/>
                        <a:pt x="94" y="219"/>
                        <a:pt x="91" y="217"/>
                      </a:cubicBezTo>
                      <a:cubicBezTo>
                        <a:pt x="83" y="213"/>
                        <a:pt x="80" y="205"/>
                        <a:pt x="73" y="200"/>
                      </a:cubicBezTo>
                      <a:cubicBezTo>
                        <a:pt x="71" y="198"/>
                        <a:pt x="68" y="196"/>
                        <a:pt x="65" y="194"/>
                      </a:cubicBezTo>
                      <a:cubicBezTo>
                        <a:pt x="64" y="194"/>
                        <a:pt x="63" y="194"/>
                        <a:pt x="63" y="193"/>
                      </a:cubicBezTo>
                      <a:cubicBezTo>
                        <a:pt x="60" y="192"/>
                        <a:pt x="58" y="190"/>
                        <a:pt x="56" y="189"/>
                      </a:cubicBezTo>
                      <a:cubicBezTo>
                        <a:pt x="55" y="189"/>
                        <a:pt x="54" y="189"/>
                        <a:pt x="53" y="188"/>
                      </a:cubicBezTo>
                      <a:cubicBezTo>
                        <a:pt x="52" y="188"/>
                        <a:pt x="51" y="187"/>
                        <a:pt x="50" y="187"/>
                      </a:cubicBezTo>
                      <a:cubicBezTo>
                        <a:pt x="48" y="186"/>
                        <a:pt x="47" y="186"/>
                        <a:pt x="46" y="186"/>
                      </a:cubicBezTo>
                      <a:cubicBezTo>
                        <a:pt x="45" y="185"/>
                        <a:pt x="44" y="184"/>
                        <a:pt x="43" y="184"/>
                      </a:cubicBezTo>
                      <a:cubicBezTo>
                        <a:pt x="40" y="183"/>
                        <a:pt x="37" y="182"/>
                        <a:pt x="35" y="181"/>
                      </a:cubicBezTo>
                      <a:cubicBezTo>
                        <a:pt x="31" y="179"/>
                        <a:pt x="27" y="177"/>
                        <a:pt x="23" y="175"/>
                      </a:cubicBezTo>
                      <a:cubicBezTo>
                        <a:pt x="20" y="174"/>
                        <a:pt x="17" y="173"/>
                        <a:pt x="15" y="172"/>
                      </a:cubicBezTo>
                      <a:cubicBezTo>
                        <a:pt x="12" y="172"/>
                        <a:pt x="10" y="171"/>
                        <a:pt x="7" y="170"/>
                      </a:cubicBezTo>
                      <a:cubicBezTo>
                        <a:pt x="5" y="169"/>
                        <a:pt x="2" y="168"/>
                        <a:pt x="0" y="166"/>
                      </a:cubicBezTo>
                      <a:cubicBezTo>
                        <a:pt x="3" y="162"/>
                        <a:pt x="6" y="157"/>
                        <a:pt x="9" y="153"/>
                      </a:cubicBezTo>
                      <a:cubicBezTo>
                        <a:pt x="14" y="147"/>
                        <a:pt x="18" y="141"/>
                        <a:pt x="25" y="136"/>
                      </a:cubicBezTo>
                      <a:cubicBezTo>
                        <a:pt x="34" y="130"/>
                        <a:pt x="29" y="115"/>
                        <a:pt x="27" y="106"/>
                      </a:cubicBezTo>
                      <a:cubicBezTo>
                        <a:pt x="26" y="101"/>
                        <a:pt x="26" y="96"/>
                        <a:pt x="24" y="92"/>
                      </a:cubicBezTo>
                      <a:cubicBezTo>
                        <a:pt x="24" y="90"/>
                        <a:pt x="19" y="79"/>
                        <a:pt x="20" y="78"/>
                      </a:cubicBezTo>
                      <a:cubicBezTo>
                        <a:pt x="26" y="71"/>
                        <a:pt x="26" y="71"/>
                        <a:pt x="26" y="71"/>
                      </a:cubicBezTo>
                      <a:cubicBezTo>
                        <a:pt x="33" y="64"/>
                        <a:pt x="33" y="64"/>
                        <a:pt x="33" y="64"/>
                      </a:cubicBezTo>
                      <a:cubicBezTo>
                        <a:pt x="40" y="78"/>
                        <a:pt x="42" y="61"/>
                        <a:pt x="45" y="54"/>
                      </a:cubicBezTo>
                      <a:cubicBezTo>
                        <a:pt x="46" y="51"/>
                        <a:pt x="47" y="48"/>
                        <a:pt x="48" y="45"/>
                      </a:cubicBezTo>
                      <a:cubicBezTo>
                        <a:pt x="50" y="42"/>
                        <a:pt x="50" y="38"/>
                        <a:pt x="52" y="35"/>
                      </a:cubicBezTo>
                      <a:cubicBezTo>
                        <a:pt x="55" y="29"/>
                        <a:pt x="61" y="24"/>
                        <a:pt x="67" y="22"/>
                      </a:cubicBezTo>
                      <a:cubicBezTo>
                        <a:pt x="74" y="20"/>
                        <a:pt x="81" y="22"/>
                        <a:pt x="87" y="18"/>
                      </a:cubicBezTo>
                      <a:cubicBezTo>
                        <a:pt x="90" y="17"/>
                        <a:pt x="93" y="16"/>
                        <a:pt x="96" y="14"/>
                      </a:cubicBezTo>
                      <a:cubicBezTo>
                        <a:pt x="99" y="12"/>
                        <a:pt x="100" y="9"/>
                        <a:pt x="103" y="6"/>
                      </a:cubicBezTo>
                      <a:cubicBezTo>
                        <a:pt x="105" y="3"/>
                        <a:pt x="107" y="1"/>
                        <a:pt x="111" y="1"/>
                      </a:cubicBezTo>
                      <a:cubicBezTo>
                        <a:pt x="115" y="1"/>
                        <a:pt x="119" y="0"/>
                        <a:pt x="118" y="5"/>
                      </a:cubicBezTo>
                      <a:cubicBezTo>
                        <a:pt x="118" y="6"/>
                        <a:pt x="117" y="7"/>
                        <a:pt x="116" y="8"/>
                      </a:cubicBezTo>
                      <a:cubicBezTo>
                        <a:pt x="115" y="8"/>
                        <a:pt x="114" y="8"/>
                        <a:pt x="113" y="8"/>
                      </a:cubicBezTo>
                      <a:cubicBezTo>
                        <a:pt x="113" y="9"/>
                        <a:pt x="112" y="9"/>
                        <a:pt x="111" y="10"/>
                      </a:cubicBezTo>
                      <a:cubicBezTo>
                        <a:pt x="110" y="10"/>
                        <a:pt x="110" y="10"/>
                        <a:pt x="109" y="10"/>
                      </a:cubicBezTo>
                      <a:cubicBezTo>
                        <a:pt x="108" y="11"/>
                        <a:pt x="107" y="12"/>
                        <a:pt x="107" y="12"/>
                      </a:cubicBezTo>
                      <a:cubicBezTo>
                        <a:pt x="106" y="14"/>
                        <a:pt x="104" y="15"/>
                        <a:pt x="103" y="17"/>
                      </a:cubicBezTo>
                      <a:cubicBezTo>
                        <a:pt x="101" y="20"/>
                        <a:pt x="97" y="23"/>
                        <a:pt x="96" y="26"/>
                      </a:cubicBezTo>
                      <a:cubicBezTo>
                        <a:pt x="94" y="29"/>
                        <a:pt x="93" y="32"/>
                        <a:pt x="93" y="36"/>
                      </a:cubicBezTo>
                      <a:cubicBezTo>
                        <a:pt x="93" y="39"/>
                        <a:pt x="92" y="43"/>
                        <a:pt x="93" y="47"/>
                      </a:cubicBezTo>
                      <a:cubicBezTo>
                        <a:pt x="93" y="50"/>
                        <a:pt x="95" y="54"/>
                        <a:pt x="96" y="58"/>
                      </a:cubicBezTo>
                      <a:cubicBezTo>
                        <a:pt x="97" y="61"/>
                        <a:pt x="98" y="64"/>
                        <a:pt x="98" y="68"/>
                      </a:cubicBezTo>
                      <a:cubicBezTo>
                        <a:pt x="99" y="69"/>
                        <a:pt x="100" y="71"/>
                        <a:pt x="100" y="72"/>
                      </a:cubicBezTo>
                      <a:cubicBezTo>
                        <a:pt x="101" y="75"/>
                        <a:pt x="102" y="77"/>
                        <a:pt x="103" y="78"/>
                      </a:cubicBezTo>
                      <a:cubicBezTo>
                        <a:pt x="106" y="81"/>
                        <a:pt x="110" y="80"/>
                        <a:pt x="114" y="81"/>
                      </a:cubicBezTo>
                      <a:cubicBezTo>
                        <a:pt x="118" y="82"/>
                        <a:pt x="121" y="83"/>
                        <a:pt x="125" y="84"/>
                      </a:cubicBezTo>
                      <a:cubicBezTo>
                        <a:pt x="129" y="84"/>
                        <a:pt x="132" y="85"/>
                        <a:pt x="136" y="86"/>
                      </a:cubicBezTo>
                      <a:cubicBezTo>
                        <a:pt x="137" y="87"/>
                        <a:pt x="139" y="87"/>
                        <a:pt x="140" y="88"/>
                      </a:cubicBezTo>
                      <a:cubicBezTo>
                        <a:pt x="142" y="90"/>
                        <a:pt x="143" y="92"/>
                        <a:pt x="144" y="94"/>
                      </a:cubicBezTo>
                      <a:cubicBezTo>
                        <a:pt x="144" y="96"/>
                        <a:pt x="144" y="96"/>
                        <a:pt x="146" y="97"/>
                      </a:cubicBezTo>
                      <a:cubicBezTo>
                        <a:pt x="148" y="98"/>
                        <a:pt x="150" y="98"/>
                        <a:pt x="152" y="98"/>
                      </a:cubicBezTo>
                      <a:cubicBezTo>
                        <a:pt x="154" y="97"/>
                        <a:pt x="156" y="97"/>
                        <a:pt x="158" y="97"/>
                      </a:cubicBezTo>
                      <a:cubicBezTo>
                        <a:pt x="160" y="97"/>
                        <a:pt x="163" y="98"/>
                        <a:pt x="165" y="97"/>
                      </a:cubicBezTo>
                      <a:cubicBezTo>
                        <a:pt x="166" y="97"/>
                        <a:pt x="166" y="96"/>
                        <a:pt x="168" y="95"/>
                      </a:cubicBezTo>
                      <a:cubicBezTo>
                        <a:pt x="168" y="95"/>
                        <a:pt x="169" y="95"/>
                        <a:pt x="170" y="95"/>
                      </a:cubicBezTo>
                      <a:cubicBezTo>
                        <a:pt x="171" y="95"/>
                        <a:pt x="174" y="94"/>
                        <a:pt x="175" y="95"/>
                      </a:cubicBezTo>
                      <a:cubicBezTo>
                        <a:pt x="178" y="96"/>
                        <a:pt x="174" y="101"/>
                        <a:pt x="173" y="104"/>
                      </a:cubicBezTo>
                      <a:cubicBezTo>
                        <a:pt x="172" y="106"/>
                        <a:pt x="171" y="110"/>
                        <a:pt x="171" y="113"/>
                      </a:cubicBezTo>
                      <a:cubicBezTo>
                        <a:pt x="171" y="115"/>
                        <a:pt x="171" y="117"/>
                        <a:pt x="171" y="119"/>
                      </a:cubicBezTo>
                      <a:cubicBezTo>
                        <a:pt x="171" y="121"/>
                        <a:pt x="172" y="122"/>
                        <a:pt x="172" y="124"/>
                      </a:cubicBezTo>
                      <a:cubicBezTo>
                        <a:pt x="172" y="126"/>
                        <a:pt x="172" y="127"/>
                        <a:pt x="172" y="129"/>
                      </a:cubicBezTo>
                      <a:cubicBezTo>
                        <a:pt x="172" y="131"/>
                        <a:pt x="173" y="133"/>
                        <a:pt x="174" y="135"/>
                      </a:cubicBezTo>
                      <a:cubicBezTo>
                        <a:pt x="174" y="137"/>
                        <a:pt x="175" y="140"/>
                        <a:pt x="176" y="142"/>
                      </a:cubicBezTo>
                      <a:cubicBezTo>
                        <a:pt x="176" y="144"/>
                        <a:pt x="176" y="146"/>
                        <a:pt x="176" y="148"/>
                      </a:cubicBezTo>
                      <a:cubicBezTo>
                        <a:pt x="178" y="152"/>
                        <a:pt x="178" y="158"/>
                        <a:pt x="181" y="16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 name="Freeform 7"/>
                <p:cNvSpPr/>
                <p:nvPr/>
              </p:nvSpPr>
              <p:spPr bwMode="auto">
                <a:xfrm>
                  <a:off x="13019066" y="3898899"/>
                  <a:ext cx="515937" cy="455612"/>
                </a:xfrm>
                <a:custGeom>
                  <a:avLst/>
                  <a:gdLst/>
                  <a:ahLst/>
                  <a:cxnLst>
                    <a:cxn ang="0">
                      <a:pos x="196" y="63"/>
                    </a:cxn>
                    <a:cxn ang="0">
                      <a:pos x="181" y="85"/>
                    </a:cxn>
                    <a:cxn ang="0">
                      <a:pos x="181" y="108"/>
                    </a:cxn>
                    <a:cxn ang="0">
                      <a:pos x="183" y="111"/>
                    </a:cxn>
                    <a:cxn ang="0">
                      <a:pos x="173" y="119"/>
                    </a:cxn>
                    <a:cxn ang="0">
                      <a:pos x="164" y="125"/>
                    </a:cxn>
                    <a:cxn ang="0">
                      <a:pos x="134" y="123"/>
                    </a:cxn>
                    <a:cxn ang="0">
                      <a:pos x="128" y="126"/>
                    </a:cxn>
                    <a:cxn ang="0">
                      <a:pos x="132" y="136"/>
                    </a:cxn>
                    <a:cxn ang="0">
                      <a:pos x="139" y="154"/>
                    </a:cxn>
                    <a:cxn ang="0">
                      <a:pos x="128" y="165"/>
                    </a:cxn>
                    <a:cxn ang="0">
                      <a:pos x="118" y="171"/>
                    </a:cxn>
                    <a:cxn ang="0">
                      <a:pos x="103" y="172"/>
                    </a:cxn>
                    <a:cxn ang="0">
                      <a:pos x="89" y="160"/>
                    </a:cxn>
                    <a:cxn ang="0">
                      <a:pos x="84" y="139"/>
                    </a:cxn>
                    <a:cxn ang="0">
                      <a:pos x="80" y="126"/>
                    </a:cxn>
                    <a:cxn ang="0">
                      <a:pos x="79" y="116"/>
                    </a:cxn>
                    <a:cxn ang="0">
                      <a:pos x="81" y="101"/>
                    </a:cxn>
                    <a:cxn ang="0">
                      <a:pos x="78" y="92"/>
                    </a:cxn>
                    <a:cxn ang="0">
                      <a:pos x="73" y="94"/>
                    </a:cxn>
                    <a:cxn ang="0">
                      <a:pos x="60" y="95"/>
                    </a:cxn>
                    <a:cxn ang="0">
                      <a:pos x="52" y="91"/>
                    </a:cxn>
                    <a:cxn ang="0">
                      <a:pos x="44" y="83"/>
                    </a:cxn>
                    <a:cxn ang="0">
                      <a:pos x="22" y="78"/>
                    </a:cxn>
                    <a:cxn ang="0">
                      <a:pos x="8" y="69"/>
                    </a:cxn>
                    <a:cxn ang="0">
                      <a:pos x="4" y="55"/>
                    </a:cxn>
                    <a:cxn ang="0">
                      <a:pos x="1" y="33"/>
                    </a:cxn>
                    <a:cxn ang="0">
                      <a:pos x="11" y="14"/>
                    </a:cxn>
                    <a:cxn ang="0">
                      <a:pos x="17" y="7"/>
                    </a:cxn>
                    <a:cxn ang="0">
                      <a:pos x="21" y="5"/>
                    </a:cxn>
                    <a:cxn ang="0">
                      <a:pos x="21" y="11"/>
                    </a:cxn>
                    <a:cxn ang="0">
                      <a:pos x="14" y="40"/>
                    </a:cxn>
                    <a:cxn ang="0">
                      <a:pos x="29" y="50"/>
                    </a:cxn>
                    <a:cxn ang="0">
                      <a:pos x="36" y="16"/>
                    </a:cxn>
                    <a:cxn ang="0">
                      <a:pos x="44" y="0"/>
                    </a:cxn>
                    <a:cxn ang="0">
                      <a:pos x="60" y="15"/>
                    </a:cxn>
                    <a:cxn ang="0">
                      <a:pos x="78" y="27"/>
                    </a:cxn>
                    <a:cxn ang="0">
                      <a:pos x="122" y="34"/>
                    </a:cxn>
                    <a:cxn ang="0">
                      <a:pos x="134" y="18"/>
                    </a:cxn>
                    <a:cxn ang="0">
                      <a:pos x="160" y="31"/>
                    </a:cxn>
                    <a:cxn ang="0">
                      <a:pos x="180" y="43"/>
                    </a:cxn>
                    <a:cxn ang="0">
                      <a:pos x="194" y="59"/>
                    </a:cxn>
                  </a:cxnLst>
                  <a:rect l="0" t="0" r="r" b="b"/>
                  <a:pathLst>
                    <a:path w="197" h="173">
                      <a:moveTo>
                        <a:pt x="197" y="61"/>
                      </a:moveTo>
                      <a:cubicBezTo>
                        <a:pt x="197" y="62"/>
                        <a:pt x="196" y="62"/>
                        <a:pt x="196" y="63"/>
                      </a:cubicBezTo>
                      <a:cubicBezTo>
                        <a:pt x="194" y="65"/>
                        <a:pt x="192" y="68"/>
                        <a:pt x="189" y="70"/>
                      </a:cubicBezTo>
                      <a:cubicBezTo>
                        <a:pt x="185" y="74"/>
                        <a:pt x="183" y="80"/>
                        <a:pt x="181" y="85"/>
                      </a:cubicBezTo>
                      <a:cubicBezTo>
                        <a:pt x="179" y="89"/>
                        <a:pt x="176" y="93"/>
                        <a:pt x="176" y="97"/>
                      </a:cubicBezTo>
                      <a:cubicBezTo>
                        <a:pt x="176" y="101"/>
                        <a:pt x="179" y="106"/>
                        <a:pt x="181" y="108"/>
                      </a:cubicBezTo>
                      <a:cubicBezTo>
                        <a:pt x="182" y="109"/>
                        <a:pt x="183" y="110"/>
                        <a:pt x="184" y="110"/>
                      </a:cubicBezTo>
                      <a:cubicBezTo>
                        <a:pt x="184" y="111"/>
                        <a:pt x="183" y="111"/>
                        <a:pt x="183" y="111"/>
                      </a:cubicBezTo>
                      <a:cubicBezTo>
                        <a:pt x="181" y="113"/>
                        <a:pt x="180" y="114"/>
                        <a:pt x="178" y="115"/>
                      </a:cubicBezTo>
                      <a:cubicBezTo>
                        <a:pt x="176" y="116"/>
                        <a:pt x="175" y="118"/>
                        <a:pt x="173" y="119"/>
                      </a:cubicBezTo>
                      <a:cubicBezTo>
                        <a:pt x="172" y="120"/>
                        <a:pt x="170" y="121"/>
                        <a:pt x="168" y="122"/>
                      </a:cubicBezTo>
                      <a:cubicBezTo>
                        <a:pt x="166" y="123"/>
                        <a:pt x="165" y="124"/>
                        <a:pt x="164" y="125"/>
                      </a:cubicBezTo>
                      <a:cubicBezTo>
                        <a:pt x="159" y="128"/>
                        <a:pt x="153" y="126"/>
                        <a:pt x="149" y="126"/>
                      </a:cubicBezTo>
                      <a:cubicBezTo>
                        <a:pt x="144" y="125"/>
                        <a:pt x="138" y="125"/>
                        <a:pt x="134" y="123"/>
                      </a:cubicBezTo>
                      <a:cubicBezTo>
                        <a:pt x="132" y="123"/>
                        <a:pt x="131" y="122"/>
                        <a:pt x="129" y="123"/>
                      </a:cubicBezTo>
                      <a:cubicBezTo>
                        <a:pt x="126" y="123"/>
                        <a:pt x="127" y="124"/>
                        <a:pt x="128" y="126"/>
                      </a:cubicBezTo>
                      <a:cubicBezTo>
                        <a:pt x="129" y="128"/>
                        <a:pt x="130" y="130"/>
                        <a:pt x="130" y="131"/>
                      </a:cubicBezTo>
                      <a:cubicBezTo>
                        <a:pt x="132" y="133"/>
                        <a:pt x="132" y="134"/>
                        <a:pt x="132" y="136"/>
                      </a:cubicBezTo>
                      <a:cubicBezTo>
                        <a:pt x="134" y="140"/>
                        <a:pt x="135" y="144"/>
                        <a:pt x="137" y="148"/>
                      </a:cubicBezTo>
                      <a:cubicBezTo>
                        <a:pt x="138" y="149"/>
                        <a:pt x="139" y="152"/>
                        <a:pt x="139" y="154"/>
                      </a:cubicBezTo>
                      <a:cubicBezTo>
                        <a:pt x="138" y="156"/>
                        <a:pt x="137" y="157"/>
                        <a:pt x="136" y="158"/>
                      </a:cubicBezTo>
                      <a:cubicBezTo>
                        <a:pt x="135" y="162"/>
                        <a:pt x="131" y="163"/>
                        <a:pt x="128" y="165"/>
                      </a:cubicBezTo>
                      <a:cubicBezTo>
                        <a:pt x="127" y="166"/>
                        <a:pt x="126" y="168"/>
                        <a:pt x="124" y="169"/>
                      </a:cubicBezTo>
                      <a:cubicBezTo>
                        <a:pt x="122" y="169"/>
                        <a:pt x="120" y="170"/>
                        <a:pt x="118" y="171"/>
                      </a:cubicBezTo>
                      <a:cubicBezTo>
                        <a:pt x="115" y="171"/>
                        <a:pt x="111" y="171"/>
                        <a:pt x="108" y="171"/>
                      </a:cubicBezTo>
                      <a:cubicBezTo>
                        <a:pt x="106" y="172"/>
                        <a:pt x="106" y="173"/>
                        <a:pt x="103" y="172"/>
                      </a:cubicBezTo>
                      <a:cubicBezTo>
                        <a:pt x="100" y="171"/>
                        <a:pt x="97" y="169"/>
                        <a:pt x="94" y="168"/>
                      </a:cubicBezTo>
                      <a:cubicBezTo>
                        <a:pt x="92" y="165"/>
                        <a:pt x="90" y="163"/>
                        <a:pt x="89" y="160"/>
                      </a:cubicBezTo>
                      <a:cubicBezTo>
                        <a:pt x="86" y="155"/>
                        <a:pt x="86" y="149"/>
                        <a:pt x="84" y="145"/>
                      </a:cubicBezTo>
                      <a:cubicBezTo>
                        <a:pt x="84" y="143"/>
                        <a:pt x="84" y="141"/>
                        <a:pt x="84" y="139"/>
                      </a:cubicBezTo>
                      <a:cubicBezTo>
                        <a:pt x="83" y="137"/>
                        <a:pt x="82" y="134"/>
                        <a:pt x="82" y="132"/>
                      </a:cubicBezTo>
                      <a:cubicBezTo>
                        <a:pt x="81" y="130"/>
                        <a:pt x="80" y="128"/>
                        <a:pt x="80" y="126"/>
                      </a:cubicBezTo>
                      <a:cubicBezTo>
                        <a:pt x="80" y="124"/>
                        <a:pt x="80" y="123"/>
                        <a:pt x="80" y="121"/>
                      </a:cubicBezTo>
                      <a:cubicBezTo>
                        <a:pt x="80" y="119"/>
                        <a:pt x="79" y="118"/>
                        <a:pt x="79" y="116"/>
                      </a:cubicBezTo>
                      <a:cubicBezTo>
                        <a:pt x="79" y="114"/>
                        <a:pt x="79" y="112"/>
                        <a:pt x="79" y="110"/>
                      </a:cubicBezTo>
                      <a:cubicBezTo>
                        <a:pt x="79" y="107"/>
                        <a:pt x="80" y="103"/>
                        <a:pt x="81" y="101"/>
                      </a:cubicBezTo>
                      <a:cubicBezTo>
                        <a:pt x="82" y="98"/>
                        <a:pt x="86" y="93"/>
                        <a:pt x="83" y="92"/>
                      </a:cubicBezTo>
                      <a:cubicBezTo>
                        <a:pt x="82" y="91"/>
                        <a:pt x="79" y="92"/>
                        <a:pt x="78" y="92"/>
                      </a:cubicBezTo>
                      <a:cubicBezTo>
                        <a:pt x="77" y="92"/>
                        <a:pt x="76" y="92"/>
                        <a:pt x="76" y="92"/>
                      </a:cubicBezTo>
                      <a:cubicBezTo>
                        <a:pt x="74" y="93"/>
                        <a:pt x="74" y="94"/>
                        <a:pt x="73" y="94"/>
                      </a:cubicBezTo>
                      <a:cubicBezTo>
                        <a:pt x="71" y="95"/>
                        <a:pt x="68" y="94"/>
                        <a:pt x="66" y="94"/>
                      </a:cubicBezTo>
                      <a:cubicBezTo>
                        <a:pt x="64" y="94"/>
                        <a:pt x="62" y="94"/>
                        <a:pt x="60" y="95"/>
                      </a:cubicBezTo>
                      <a:cubicBezTo>
                        <a:pt x="58" y="95"/>
                        <a:pt x="56" y="95"/>
                        <a:pt x="54" y="94"/>
                      </a:cubicBezTo>
                      <a:cubicBezTo>
                        <a:pt x="52" y="93"/>
                        <a:pt x="52" y="93"/>
                        <a:pt x="52" y="91"/>
                      </a:cubicBezTo>
                      <a:cubicBezTo>
                        <a:pt x="51" y="89"/>
                        <a:pt x="50" y="87"/>
                        <a:pt x="48" y="85"/>
                      </a:cubicBezTo>
                      <a:cubicBezTo>
                        <a:pt x="47" y="84"/>
                        <a:pt x="45" y="84"/>
                        <a:pt x="44" y="83"/>
                      </a:cubicBezTo>
                      <a:cubicBezTo>
                        <a:pt x="40" y="82"/>
                        <a:pt x="37" y="81"/>
                        <a:pt x="33" y="81"/>
                      </a:cubicBezTo>
                      <a:cubicBezTo>
                        <a:pt x="29" y="80"/>
                        <a:pt x="26" y="79"/>
                        <a:pt x="22" y="78"/>
                      </a:cubicBezTo>
                      <a:cubicBezTo>
                        <a:pt x="18" y="77"/>
                        <a:pt x="14" y="78"/>
                        <a:pt x="11" y="75"/>
                      </a:cubicBezTo>
                      <a:cubicBezTo>
                        <a:pt x="10" y="74"/>
                        <a:pt x="9" y="72"/>
                        <a:pt x="8" y="69"/>
                      </a:cubicBezTo>
                      <a:cubicBezTo>
                        <a:pt x="8" y="68"/>
                        <a:pt x="7" y="66"/>
                        <a:pt x="6" y="65"/>
                      </a:cubicBezTo>
                      <a:cubicBezTo>
                        <a:pt x="6" y="61"/>
                        <a:pt x="5" y="58"/>
                        <a:pt x="4" y="55"/>
                      </a:cubicBezTo>
                      <a:cubicBezTo>
                        <a:pt x="3" y="51"/>
                        <a:pt x="1" y="47"/>
                        <a:pt x="1" y="44"/>
                      </a:cubicBezTo>
                      <a:cubicBezTo>
                        <a:pt x="0" y="40"/>
                        <a:pt x="1" y="36"/>
                        <a:pt x="1" y="33"/>
                      </a:cubicBezTo>
                      <a:cubicBezTo>
                        <a:pt x="1" y="29"/>
                        <a:pt x="2" y="26"/>
                        <a:pt x="4" y="23"/>
                      </a:cubicBezTo>
                      <a:cubicBezTo>
                        <a:pt x="5" y="20"/>
                        <a:pt x="9" y="17"/>
                        <a:pt x="11" y="14"/>
                      </a:cubicBezTo>
                      <a:cubicBezTo>
                        <a:pt x="12" y="12"/>
                        <a:pt x="14" y="11"/>
                        <a:pt x="15" y="9"/>
                      </a:cubicBezTo>
                      <a:cubicBezTo>
                        <a:pt x="15" y="9"/>
                        <a:pt x="16" y="8"/>
                        <a:pt x="17" y="7"/>
                      </a:cubicBezTo>
                      <a:cubicBezTo>
                        <a:pt x="18" y="7"/>
                        <a:pt x="18" y="7"/>
                        <a:pt x="19" y="7"/>
                      </a:cubicBezTo>
                      <a:cubicBezTo>
                        <a:pt x="20" y="6"/>
                        <a:pt x="21" y="6"/>
                        <a:pt x="21" y="5"/>
                      </a:cubicBezTo>
                      <a:cubicBezTo>
                        <a:pt x="22" y="5"/>
                        <a:pt x="23" y="5"/>
                        <a:pt x="24" y="5"/>
                      </a:cubicBezTo>
                      <a:cubicBezTo>
                        <a:pt x="23" y="7"/>
                        <a:pt x="22" y="9"/>
                        <a:pt x="21" y="11"/>
                      </a:cubicBezTo>
                      <a:cubicBezTo>
                        <a:pt x="20" y="14"/>
                        <a:pt x="19" y="18"/>
                        <a:pt x="18" y="21"/>
                      </a:cubicBezTo>
                      <a:cubicBezTo>
                        <a:pt x="15" y="27"/>
                        <a:pt x="14" y="33"/>
                        <a:pt x="14" y="40"/>
                      </a:cubicBezTo>
                      <a:cubicBezTo>
                        <a:pt x="15" y="44"/>
                        <a:pt x="16" y="46"/>
                        <a:pt x="19" y="48"/>
                      </a:cubicBezTo>
                      <a:cubicBezTo>
                        <a:pt x="21" y="49"/>
                        <a:pt x="27" y="51"/>
                        <a:pt x="29" y="50"/>
                      </a:cubicBezTo>
                      <a:cubicBezTo>
                        <a:pt x="35" y="47"/>
                        <a:pt x="28" y="35"/>
                        <a:pt x="28" y="31"/>
                      </a:cubicBezTo>
                      <a:cubicBezTo>
                        <a:pt x="26" y="23"/>
                        <a:pt x="29" y="19"/>
                        <a:pt x="36" y="16"/>
                      </a:cubicBezTo>
                      <a:cubicBezTo>
                        <a:pt x="39" y="15"/>
                        <a:pt x="43" y="14"/>
                        <a:pt x="43" y="10"/>
                      </a:cubicBezTo>
                      <a:cubicBezTo>
                        <a:pt x="44" y="7"/>
                        <a:pt x="43" y="3"/>
                        <a:pt x="44" y="0"/>
                      </a:cubicBezTo>
                      <a:cubicBezTo>
                        <a:pt x="46" y="3"/>
                        <a:pt x="50" y="4"/>
                        <a:pt x="52" y="7"/>
                      </a:cubicBezTo>
                      <a:cubicBezTo>
                        <a:pt x="55" y="9"/>
                        <a:pt x="57" y="12"/>
                        <a:pt x="60" y="15"/>
                      </a:cubicBezTo>
                      <a:cubicBezTo>
                        <a:pt x="63" y="17"/>
                        <a:pt x="66" y="19"/>
                        <a:pt x="69" y="21"/>
                      </a:cubicBezTo>
                      <a:cubicBezTo>
                        <a:pt x="72" y="24"/>
                        <a:pt x="74" y="26"/>
                        <a:pt x="78" y="27"/>
                      </a:cubicBezTo>
                      <a:cubicBezTo>
                        <a:pt x="85" y="29"/>
                        <a:pt x="92" y="30"/>
                        <a:pt x="100" y="32"/>
                      </a:cubicBezTo>
                      <a:cubicBezTo>
                        <a:pt x="107" y="33"/>
                        <a:pt x="115" y="34"/>
                        <a:pt x="122" y="34"/>
                      </a:cubicBezTo>
                      <a:cubicBezTo>
                        <a:pt x="125" y="34"/>
                        <a:pt x="128" y="34"/>
                        <a:pt x="130" y="33"/>
                      </a:cubicBezTo>
                      <a:cubicBezTo>
                        <a:pt x="131" y="28"/>
                        <a:pt x="129" y="20"/>
                        <a:pt x="134" y="18"/>
                      </a:cubicBezTo>
                      <a:cubicBezTo>
                        <a:pt x="139" y="16"/>
                        <a:pt x="143" y="20"/>
                        <a:pt x="147" y="23"/>
                      </a:cubicBezTo>
                      <a:cubicBezTo>
                        <a:pt x="151" y="26"/>
                        <a:pt x="156" y="28"/>
                        <a:pt x="160" y="31"/>
                      </a:cubicBezTo>
                      <a:cubicBezTo>
                        <a:pt x="163" y="32"/>
                        <a:pt x="167" y="35"/>
                        <a:pt x="170" y="37"/>
                      </a:cubicBezTo>
                      <a:cubicBezTo>
                        <a:pt x="173" y="38"/>
                        <a:pt x="178" y="40"/>
                        <a:pt x="180" y="43"/>
                      </a:cubicBezTo>
                      <a:cubicBezTo>
                        <a:pt x="181" y="46"/>
                        <a:pt x="179" y="50"/>
                        <a:pt x="181" y="53"/>
                      </a:cubicBezTo>
                      <a:cubicBezTo>
                        <a:pt x="183" y="56"/>
                        <a:pt x="190" y="58"/>
                        <a:pt x="194" y="59"/>
                      </a:cubicBezTo>
                      <a:cubicBezTo>
                        <a:pt x="195" y="60"/>
                        <a:pt x="196" y="60"/>
                        <a:pt x="197" y="6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 name="Freeform 8"/>
                <p:cNvSpPr/>
                <p:nvPr/>
              </p:nvSpPr>
              <p:spPr bwMode="auto">
                <a:xfrm>
                  <a:off x="13481028" y="4059235"/>
                  <a:ext cx="169862" cy="268287"/>
                </a:xfrm>
                <a:custGeom>
                  <a:avLst/>
                  <a:gdLst/>
                  <a:ahLst/>
                  <a:cxnLst>
                    <a:cxn ang="0">
                      <a:pos x="65" y="96"/>
                    </a:cxn>
                    <a:cxn ang="0">
                      <a:pos x="58" y="99"/>
                    </a:cxn>
                    <a:cxn ang="0">
                      <a:pos x="49" y="101"/>
                    </a:cxn>
                    <a:cxn ang="0">
                      <a:pos x="34" y="100"/>
                    </a:cxn>
                    <a:cxn ang="0">
                      <a:pos x="22" y="93"/>
                    </a:cxn>
                    <a:cxn ang="0">
                      <a:pos x="22" y="82"/>
                    </a:cxn>
                    <a:cxn ang="0">
                      <a:pos x="22" y="71"/>
                    </a:cxn>
                    <a:cxn ang="0">
                      <a:pos x="22" y="60"/>
                    </a:cxn>
                    <a:cxn ang="0">
                      <a:pos x="19" y="50"/>
                    </a:cxn>
                    <a:cxn ang="0">
                      <a:pos x="18" y="46"/>
                    </a:cxn>
                    <a:cxn ang="0">
                      <a:pos x="16" y="44"/>
                    </a:cxn>
                    <a:cxn ang="0">
                      <a:pos x="13" y="42"/>
                    </a:cxn>
                    <a:cxn ang="0">
                      <a:pos x="11" y="47"/>
                    </a:cxn>
                    <a:cxn ang="0">
                      <a:pos x="8" y="49"/>
                    </a:cxn>
                    <a:cxn ang="0">
                      <a:pos x="5" y="47"/>
                    </a:cxn>
                    <a:cxn ang="0">
                      <a:pos x="0" y="36"/>
                    </a:cxn>
                    <a:cxn ang="0">
                      <a:pos x="5" y="24"/>
                    </a:cxn>
                    <a:cxn ang="0">
                      <a:pos x="13" y="9"/>
                    </a:cxn>
                    <a:cxn ang="0">
                      <a:pos x="20" y="2"/>
                    </a:cxn>
                    <a:cxn ang="0">
                      <a:pos x="21" y="0"/>
                    </a:cxn>
                    <a:cxn ang="0">
                      <a:pos x="21" y="0"/>
                    </a:cxn>
                    <a:cxn ang="0">
                      <a:pos x="30" y="3"/>
                    </a:cxn>
                    <a:cxn ang="0">
                      <a:pos x="39" y="12"/>
                    </a:cxn>
                    <a:cxn ang="0">
                      <a:pos x="48" y="19"/>
                    </a:cxn>
                    <a:cxn ang="0">
                      <a:pos x="63" y="34"/>
                    </a:cxn>
                    <a:cxn ang="0">
                      <a:pos x="58" y="46"/>
                    </a:cxn>
                    <a:cxn ang="0">
                      <a:pos x="56" y="55"/>
                    </a:cxn>
                    <a:cxn ang="0">
                      <a:pos x="55" y="59"/>
                    </a:cxn>
                    <a:cxn ang="0">
                      <a:pos x="55" y="64"/>
                    </a:cxn>
                    <a:cxn ang="0">
                      <a:pos x="55" y="73"/>
                    </a:cxn>
                    <a:cxn ang="0">
                      <a:pos x="58" y="83"/>
                    </a:cxn>
                    <a:cxn ang="0">
                      <a:pos x="61" y="87"/>
                    </a:cxn>
                    <a:cxn ang="0">
                      <a:pos x="62" y="92"/>
                    </a:cxn>
                    <a:cxn ang="0">
                      <a:pos x="65" y="96"/>
                    </a:cxn>
                  </a:cxnLst>
                  <a:rect l="0" t="0" r="r" b="b"/>
                  <a:pathLst>
                    <a:path w="65" h="102">
                      <a:moveTo>
                        <a:pt x="65" y="96"/>
                      </a:moveTo>
                      <a:cubicBezTo>
                        <a:pt x="62" y="97"/>
                        <a:pt x="60" y="98"/>
                        <a:pt x="58" y="99"/>
                      </a:cubicBezTo>
                      <a:cubicBezTo>
                        <a:pt x="55" y="100"/>
                        <a:pt x="52" y="101"/>
                        <a:pt x="49" y="101"/>
                      </a:cubicBezTo>
                      <a:cubicBezTo>
                        <a:pt x="44" y="102"/>
                        <a:pt x="39" y="101"/>
                        <a:pt x="34" y="100"/>
                      </a:cubicBezTo>
                      <a:cubicBezTo>
                        <a:pt x="29" y="99"/>
                        <a:pt x="24" y="98"/>
                        <a:pt x="22" y="93"/>
                      </a:cubicBezTo>
                      <a:cubicBezTo>
                        <a:pt x="21" y="90"/>
                        <a:pt x="22" y="86"/>
                        <a:pt x="22" y="82"/>
                      </a:cubicBezTo>
                      <a:cubicBezTo>
                        <a:pt x="22" y="71"/>
                        <a:pt x="22" y="71"/>
                        <a:pt x="22" y="71"/>
                      </a:cubicBezTo>
                      <a:cubicBezTo>
                        <a:pt x="22" y="68"/>
                        <a:pt x="22" y="64"/>
                        <a:pt x="22" y="60"/>
                      </a:cubicBezTo>
                      <a:cubicBezTo>
                        <a:pt x="22" y="57"/>
                        <a:pt x="20" y="53"/>
                        <a:pt x="19" y="50"/>
                      </a:cubicBezTo>
                      <a:cubicBezTo>
                        <a:pt x="19" y="48"/>
                        <a:pt x="19" y="48"/>
                        <a:pt x="18" y="46"/>
                      </a:cubicBezTo>
                      <a:cubicBezTo>
                        <a:pt x="18" y="45"/>
                        <a:pt x="17" y="45"/>
                        <a:pt x="16" y="44"/>
                      </a:cubicBezTo>
                      <a:cubicBezTo>
                        <a:pt x="16" y="42"/>
                        <a:pt x="15" y="39"/>
                        <a:pt x="13" y="42"/>
                      </a:cubicBezTo>
                      <a:cubicBezTo>
                        <a:pt x="12" y="44"/>
                        <a:pt x="12" y="45"/>
                        <a:pt x="11" y="47"/>
                      </a:cubicBezTo>
                      <a:cubicBezTo>
                        <a:pt x="10" y="48"/>
                        <a:pt x="9" y="48"/>
                        <a:pt x="8" y="49"/>
                      </a:cubicBezTo>
                      <a:cubicBezTo>
                        <a:pt x="7" y="49"/>
                        <a:pt x="6" y="48"/>
                        <a:pt x="5" y="47"/>
                      </a:cubicBezTo>
                      <a:cubicBezTo>
                        <a:pt x="3" y="45"/>
                        <a:pt x="0" y="40"/>
                        <a:pt x="0" y="36"/>
                      </a:cubicBezTo>
                      <a:cubicBezTo>
                        <a:pt x="0" y="32"/>
                        <a:pt x="3" y="28"/>
                        <a:pt x="5" y="24"/>
                      </a:cubicBezTo>
                      <a:cubicBezTo>
                        <a:pt x="7" y="19"/>
                        <a:pt x="9" y="13"/>
                        <a:pt x="13" y="9"/>
                      </a:cubicBezTo>
                      <a:cubicBezTo>
                        <a:pt x="16" y="7"/>
                        <a:pt x="18" y="4"/>
                        <a:pt x="20" y="2"/>
                      </a:cubicBezTo>
                      <a:cubicBezTo>
                        <a:pt x="20" y="1"/>
                        <a:pt x="21" y="1"/>
                        <a:pt x="21" y="0"/>
                      </a:cubicBezTo>
                      <a:cubicBezTo>
                        <a:pt x="21" y="0"/>
                        <a:pt x="21" y="0"/>
                        <a:pt x="21" y="0"/>
                      </a:cubicBezTo>
                      <a:cubicBezTo>
                        <a:pt x="24" y="1"/>
                        <a:pt x="27" y="2"/>
                        <a:pt x="30" y="3"/>
                      </a:cubicBezTo>
                      <a:cubicBezTo>
                        <a:pt x="34" y="5"/>
                        <a:pt x="36" y="9"/>
                        <a:pt x="39" y="12"/>
                      </a:cubicBezTo>
                      <a:cubicBezTo>
                        <a:pt x="42" y="15"/>
                        <a:pt x="45" y="16"/>
                        <a:pt x="48" y="19"/>
                      </a:cubicBezTo>
                      <a:cubicBezTo>
                        <a:pt x="52" y="25"/>
                        <a:pt x="57" y="31"/>
                        <a:pt x="63" y="34"/>
                      </a:cubicBezTo>
                      <a:cubicBezTo>
                        <a:pt x="61" y="38"/>
                        <a:pt x="59" y="42"/>
                        <a:pt x="58" y="46"/>
                      </a:cubicBezTo>
                      <a:cubicBezTo>
                        <a:pt x="57" y="49"/>
                        <a:pt x="57" y="52"/>
                        <a:pt x="56" y="55"/>
                      </a:cubicBezTo>
                      <a:cubicBezTo>
                        <a:pt x="56" y="56"/>
                        <a:pt x="55" y="58"/>
                        <a:pt x="55" y="59"/>
                      </a:cubicBezTo>
                      <a:cubicBezTo>
                        <a:pt x="54" y="61"/>
                        <a:pt x="55" y="63"/>
                        <a:pt x="55" y="64"/>
                      </a:cubicBezTo>
                      <a:cubicBezTo>
                        <a:pt x="55" y="67"/>
                        <a:pt x="54" y="70"/>
                        <a:pt x="55" y="73"/>
                      </a:cubicBezTo>
                      <a:cubicBezTo>
                        <a:pt x="55" y="77"/>
                        <a:pt x="57" y="80"/>
                        <a:pt x="58" y="83"/>
                      </a:cubicBezTo>
                      <a:cubicBezTo>
                        <a:pt x="59" y="84"/>
                        <a:pt x="60" y="85"/>
                        <a:pt x="61" y="87"/>
                      </a:cubicBezTo>
                      <a:cubicBezTo>
                        <a:pt x="61" y="89"/>
                        <a:pt x="61" y="90"/>
                        <a:pt x="62" y="92"/>
                      </a:cubicBezTo>
                      <a:cubicBezTo>
                        <a:pt x="63" y="93"/>
                        <a:pt x="64" y="95"/>
                        <a:pt x="65" y="9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 name="Freeform 9"/>
                <p:cNvSpPr/>
                <p:nvPr/>
              </p:nvSpPr>
              <p:spPr bwMode="auto">
                <a:xfrm>
                  <a:off x="13622315" y="4148135"/>
                  <a:ext cx="147637" cy="163512"/>
                </a:xfrm>
                <a:custGeom>
                  <a:avLst/>
                  <a:gdLst/>
                  <a:ahLst/>
                  <a:cxnLst>
                    <a:cxn ang="0">
                      <a:pos x="52" y="33"/>
                    </a:cxn>
                    <a:cxn ang="0">
                      <a:pos x="52" y="38"/>
                    </a:cxn>
                    <a:cxn ang="0">
                      <a:pos x="50" y="44"/>
                    </a:cxn>
                    <a:cxn ang="0">
                      <a:pos x="50" y="47"/>
                    </a:cxn>
                    <a:cxn ang="0">
                      <a:pos x="41" y="49"/>
                    </a:cxn>
                    <a:cxn ang="0">
                      <a:pos x="37" y="50"/>
                    </a:cxn>
                    <a:cxn ang="0">
                      <a:pos x="32" y="53"/>
                    </a:cxn>
                    <a:cxn ang="0">
                      <a:pos x="23" y="57"/>
                    </a:cxn>
                    <a:cxn ang="0">
                      <a:pos x="13" y="61"/>
                    </a:cxn>
                    <a:cxn ang="0">
                      <a:pos x="11" y="62"/>
                    </a:cxn>
                    <a:cxn ang="0">
                      <a:pos x="8" y="58"/>
                    </a:cxn>
                    <a:cxn ang="0">
                      <a:pos x="7" y="53"/>
                    </a:cxn>
                    <a:cxn ang="0">
                      <a:pos x="4" y="49"/>
                    </a:cxn>
                    <a:cxn ang="0">
                      <a:pos x="1" y="39"/>
                    </a:cxn>
                    <a:cxn ang="0">
                      <a:pos x="1" y="30"/>
                    </a:cxn>
                    <a:cxn ang="0">
                      <a:pos x="1" y="25"/>
                    </a:cxn>
                    <a:cxn ang="0">
                      <a:pos x="2" y="21"/>
                    </a:cxn>
                    <a:cxn ang="0">
                      <a:pos x="4" y="12"/>
                    </a:cxn>
                    <a:cxn ang="0">
                      <a:pos x="9" y="0"/>
                    </a:cxn>
                    <a:cxn ang="0">
                      <a:pos x="12" y="2"/>
                    </a:cxn>
                    <a:cxn ang="0">
                      <a:pos x="25" y="5"/>
                    </a:cxn>
                    <a:cxn ang="0">
                      <a:pos x="36" y="3"/>
                    </a:cxn>
                    <a:cxn ang="0">
                      <a:pos x="56" y="5"/>
                    </a:cxn>
                    <a:cxn ang="0">
                      <a:pos x="49" y="13"/>
                    </a:cxn>
                    <a:cxn ang="0">
                      <a:pos x="46" y="21"/>
                    </a:cxn>
                    <a:cxn ang="0">
                      <a:pos x="49" y="25"/>
                    </a:cxn>
                    <a:cxn ang="0">
                      <a:pos x="52" y="33"/>
                    </a:cxn>
                  </a:cxnLst>
                  <a:rect l="0" t="0" r="r" b="b"/>
                  <a:pathLst>
                    <a:path w="56" h="62">
                      <a:moveTo>
                        <a:pt x="52" y="33"/>
                      </a:moveTo>
                      <a:cubicBezTo>
                        <a:pt x="52" y="35"/>
                        <a:pt x="52" y="37"/>
                        <a:pt x="52" y="38"/>
                      </a:cubicBezTo>
                      <a:cubicBezTo>
                        <a:pt x="51" y="40"/>
                        <a:pt x="50" y="42"/>
                        <a:pt x="50" y="44"/>
                      </a:cubicBezTo>
                      <a:cubicBezTo>
                        <a:pt x="50" y="45"/>
                        <a:pt x="50" y="46"/>
                        <a:pt x="50" y="47"/>
                      </a:cubicBezTo>
                      <a:cubicBezTo>
                        <a:pt x="47" y="48"/>
                        <a:pt x="44" y="49"/>
                        <a:pt x="41" y="49"/>
                      </a:cubicBezTo>
                      <a:cubicBezTo>
                        <a:pt x="40" y="50"/>
                        <a:pt x="39" y="50"/>
                        <a:pt x="37" y="50"/>
                      </a:cubicBezTo>
                      <a:cubicBezTo>
                        <a:pt x="35" y="51"/>
                        <a:pt x="34" y="52"/>
                        <a:pt x="32" y="53"/>
                      </a:cubicBezTo>
                      <a:cubicBezTo>
                        <a:pt x="29" y="54"/>
                        <a:pt x="26" y="56"/>
                        <a:pt x="23" y="57"/>
                      </a:cubicBezTo>
                      <a:cubicBezTo>
                        <a:pt x="20" y="58"/>
                        <a:pt x="17" y="60"/>
                        <a:pt x="13" y="61"/>
                      </a:cubicBezTo>
                      <a:cubicBezTo>
                        <a:pt x="12" y="62"/>
                        <a:pt x="12" y="62"/>
                        <a:pt x="11" y="62"/>
                      </a:cubicBezTo>
                      <a:cubicBezTo>
                        <a:pt x="10" y="61"/>
                        <a:pt x="9" y="59"/>
                        <a:pt x="8" y="58"/>
                      </a:cubicBezTo>
                      <a:cubicBezTo>
                        <a:pt x="7" y="56"/>
                        <a:pt x="7" y="55"/>
                        <a:pt x="7" y="53"/>
                      </a:cubicBezTo>
                      <a:cubicBezTo>
                        <a:pt x="6" y="51"/>
                        <a:pt x="5" y="50"/>
                        <a:pt x="4" y="49"/>
                      </a:cubicBezTo>
                      <a:cubicBezTo>
                        <a:pt x="3" y="46"/>
                        <a:pt x="1" y="43"/>
                        <a:pt x="1" y="39"/>
                      </a:cubicBezTo>
                      <a:cubicBezTo>
                        <a:pt x="0" y="36"/>
                        <a:pt x="1" y="33"/>
                        <a:pt x="1" y="30"/>
                      </a:cubicBezTo>
                      <a:cubicBezTo>
                        <a:pt x="1" y="29"/>
                        <a:pt x="0" y="27"/>
                        <a:pt x="1" y="25"/>
                      </a:cubicBezTo>
                      <a:cubicBezTo>
                        <a:pt x="1" y="24"/>
                        <a:pt x="2" y="22"/>
                        <a:pt x="2" y="21"/>
                      </a:cubicBezTo>
                      <a:cubicBezTo>
                        <a:pt x="3" y="18"/>
                        <a:pt x="3" y="15"/>
                        <a:pt x="4" y="12"/>
                      </a:cubicBezTo>
                      <a:cubicBezTo>
                        <a:pt x="5" y="8"/>
                        <a:pt x="7" y="4"/>
                        <a:pt x="9" y="0"/>
                      </a:cubicBezTo>
                      <a:cubicBezTo>
                        <a:pt x="10" y="1"/>
                        <a:pt x="11" y="1"/>
                        <a:pt x="12" y="2"/>
                      </a:cubicBezTo>
                      <a:cubicBezTo>
                        <a:pt x="15" y="3"/>
                        <a:pt x="21" y="5"/>
                        <a:pt x="25" y="5"/>
                      </a:cubicBezTo>
                      <a:cubicBezTo>
                        <a:pt x="29" y="5"/>
                        <a:pt x="32" y="3"/>
                        <a:pt x="36" y="3"/>
                      </a:cubicBezTo>
                      <a:cubicBezTo>
                        <a:pt x="43" y="3"/>
                        <a:pt x="49" y="4"/>
                        <a:pt x="56" y="5"/>
                      </a:cubicBezTo>
                      <a:cubicBezTo>
                        <a:pt x="54" y="8"/>
                        <a:pt x="51" y="10"/>
                        <a:pt x="49" y="13"/>
                      </a:cubicBezTo>
                      <a:cubicBezTo>
                        <a:pt x="48" y="15"/>
                        <a:pt x="45" y="18"/>
                        <a:pt x="46" y="21"/>
                      </a:cubicBezTo>
                      <a:cubicBezTo>
                        <a:pt x="46" y="23"/>
                        <a:pt x="48" y="24"/>
                        <a:pt x="49" y="25"/>
                      </a:cubicBezTo>
                      <a:cubicBezTo>
                        <a:pt x="51" y="28"/>
                        <a:pt x="52" y="30"/>
                        <a:pt x="52"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 name="Freeform 10"/>
                <p:cNvSpPr/>
                <p:nvPr/>
              </p:nvSpPr>
              <p:spPr bwMode="auto">
                <a:xfrm>
                  <a:off x="13741377" y="4162424"/>
                  <a:ext cx="117475" cy="146050"/>
                </a:xfrm>
                <a:custGeom>
                  <a:avLst/>
                  <a:gdLst/>
                  <a:ahLst/>
                  <a:cxnLst>
                    <a:cxn ang="0">
                      <a:pos x="45" y="27"/>
                    </a:cxn>
                    <a:cxn ang="0">
                      <a:pos x="43" y="28"/>
                    </a:cxn>
                    <a:cxn ang="0">
                      <a:pos x="37" y="38"/>
                    </a:cxn>
                    <a:cxn ang="0">
                      <a:pos x="34" y="42"/>
                    </a:cxn>
                    <a:cxn ang="0">
                      <a:pos x="32" y="45"/>
                    </a:cxn>
                    <a:cxn ang="0">
                      <a:pos x="29" y="47"/>
                    </a:cxn>
                    <a:cxn ang="0">
                      <a:pos x="28" y="49"/>
                    </a:cxn>
                    <a:cxn ang="0">
                      <a:pos x="26" y="51"/>
                    </a:cxn>
                    <a:cxn ang="0">
                      <a:pos x="21" y="54"/>
                    </a:cxn>
                    <a:cxn ang="0">
                      <a:pos x="11" y="55"/>
                    </a:cxn>
                    <a:cxn ang="0">
                      <a:pos x="5" y="54"/>
                    </a:cxn>
                    <a:cxn ang="0">
                      <a:pos x="4" y="49"/>
                    </a:cxn>
                    <a:cxn ang="0">
                      <a:pos x="4" y="44"/>
                    </a:cxn>
                    <a:cxn ang="0">
                      <a:pos x="5" y="42"/>
                    </a:cxn>
                    <a:cxn ang="0">
                      <a:pos x="5" y="39"/>
                    </a:cxn>
                    <a:cxn ang="0">
                      <a:pos x="7" y="33"/>
                    </a:cxn>
                    <a:cxn ang="0">
                      <a:pos x="7" y="28"/>
                    </a:cxn>
                    <a:cxn ang="0">
                      <a:pos x="4" y="20"/>
                    </a:cxn>
                    <a:cxn ang="0">
                      <a:pos x="1" y="16"/>
                    </a:cxn>
                    <a:cxn ang="0">
                      <a:pos x="4" y="8"/>
                    </a:cxn>
                    <a:cxn ang="0">
                      <a:pos x="11" y="0"/>
                    </a:cxn>
                    <a:cxn ang="0">
                      <a:pos x="14" y="1"/>
                    </a:cxn>
                    <a:cxn ang="0">
                      <a:pos x="27" y="7"/>
                    </a:cxn>
                    <a:cxn ang="0">
                      <a:pos x="36" y="16"/>
                    </a:cxn>
                    <a:cxn ang="0">
                      <a:pos x="45" y="27"/>
                    </a:cxn>
                  </a:cxnLst>
                  <a:rect l="0" t="0" r="r" b="b"/>
                  <a:pathLst>
                    <a:path w="45" h="56">
                      <a:moveTo>
                        <a:pt x="45" y="27"/>
                      </a:moveTo>
                      <a:cubicBezTo>
                        <a:pt x="44" y="27"/>
                        <a:pt x="44" y="27"/>
                        <a:pt x="43" y="28"/>
                      </a:cubicBezTo>
                      <a:cubicBezTo>
                        <a:pt x="41" y="31"/>
                        <a:pt x="39" y="35"/>
                        <a:pt x="37" y="38"/>
                      </a:cubicBezTo>
                      <a:cubicBezTo>
                        <a:pt x="36" y="39"/>
                        <a:pt x="35" y="41"/>
                        <a:pt x="34" y="42"/>
                      </a:cubicBezTo>
                      <a:cubicBezTo>
                        <a:pt x="33" y="43"/>
                        <a:pt x="33" y="44"/>
                        <a:pt x="32" y="45"/>
                      </a:cubicBezTo>
                      <a:cubicBezTo>
                        <a:pt x="32" y="46"/>
                        <a:pt x="30" y="46"/>
                        <a:pt x="29" y="47"/>
                      </a:cubicBezTo>
                      <a:cubicBezTo>
                        <a:pt x="29" y="48"/>
                        <a:pt x="29" y="48"/>
                        <a:pt x="28" y="49"/>
                      </a:cubicBezTo>
                      <a:cubicBezTo>
                        <a:pt x="28" y="50"/>
                        <a:pt x="27" y="50"/>
                        <a:pt x="26" y="51"/>
                      </a:cubicBezTo>
                      <a:cubicBezTo>
                        <a:pt x="25" y="52"/>
                        <a:pt x="23" y="53"/>
                        <a:pt x="21" y="54"/>
                      </a:cubicBezTo>
                      <a:cubicBezTo>
                        <a:pt x="18" y="55"/>
                        <a:pt x="15" y="55"/>
                        <a:pt x="11" y="55"/>
                      </a:cubicBezTo>
                      <a:cubicBezTo>
                        <a:pt x="9" y="55"/>
                        <a:pt x="6" y="56"/>
                        <a:pt x="5" y="54"/>
                      </a:cubicBezTo>
                      <a:cubicBezTo>
                        <a:pt x="4" y="53"/>
                        <a:pt x="4" y="50"/>
                        <a:pt x="4" y="49"/>
                      </a:cubicBezTo>
                      <a:cubicBezTo>
                        <a:pt x="3" y="47"/>
                        <a:pt x="4" y="45"/>
                        <a:pt x="4" y="44"/>
                      </a:cubicBezTo>
                      <a:cubicBezTo>
                        <a:pt x="4" y="43"/>
                        <a:pt x="5" y="43"/>
                        <a:pt x="5" y="42"/>
                      </a:cubicBezTo>
                      <a:cubicBezTo>
                        <a:pt x="5" y="41"/>
                        <a:pt x="5" y="40"/>
                        <a:pt x="5" y="39"/>
                      </a:cubicBezTo>
                      <a:cubicBezTo>
                        <a:pt x="5" y="37"/>
                        <a:pt x="6" y="35"/>
                        <a:pt x="7" y="33"/>
                      </a:cubicBezTo>
                      <a:cubicBezTo>
                        <a:pt x="7" y="32"/>
                        <a:pt x="7" y="30"/>
                        <a:pt x="7" y="28"/>
                      </a:cubicBezTo>
                      <a:cubicBezTo>
                        <a:pt x="7" y="25"/>
                        <a:pt x="6" y="23"/>
                        <a:pt x="4" y="20"/>
                      </a:cubicBezTo>
                      <a:cubicBezTo>
                        <a:pt x="3" y="19"/>
                        <a:pt x="1" y="18"/>
                        <a:pt x="1" y="16"/>
                      </a:cubicBezTo>
                      <a:cubicBezTo>
                        <a:pt x="0" y="13"/>
                        <a:pt x="3" y="10"/>
                        <a:pt x="4" y="8"/>
                      </a:cubicBezTo>
                      <a:cubicBezTo>
                        <a:pt x="6" y="5"/>
                        <a:pt x="9" y="3"/>
                        <a:pt x="11" y="0"/>
                      </a:cubicBezTo>
                      <a:cubicBezTo>
                        <a:pt x="12" y="1"/>
                        <a:pt x="13" y="1"/>
                        <a:pt x="14" y="1"/>
                      </a:cubicBezTo>
                      <a:cubicBezTo>
                        <a:pt x="19" y="3"/>
                        <a:pt x="23" y="4"/>
                        <a:pt x="27" y="7"/>
                      </a:cubicBezTo>
                      <a:cubicBezTo>
                        <a:pt x="31" y="9"/>
                        <a:pt x="33" y="13"/>
                        <a:pt x="36" y="16"/>
                      </a:cubicBezTo>
                      <a:cubicBezTo>
                        <a:pt x="39" y="19"/>
                        <a:pt x="42" y="23"/>
                        <a:pt x="45" y="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 name="Freeform 11"/>
                <p:cNvSpPr/>
                <p:nvPr/>
              </p:nvSpPr>
              <p:spPr bwMode="auto">
                <a:xfrm>
                  <a:off x="12690454" y="4400549"/>
                  <a:ext cx="501649" cy="733425"/>
                </a:xfrm>
                <a:custGeom>
                  <a:avLst/>
                  <a:gdLst/>
                  <a:ahLst/>
                  <a:cxnLst>
                    <a:cxn ang="0">
                      <a:pos x="186" y="204"/>
                    </a:cxn>
                    <a:cxn ang="0">
                      <a:pos x="180" y="225"/>
                    </a:cxn>
                    <a:cxn ang="0">
                      <a:pos x="183" y="236"/>
                    </a:cxn>
                    <a:cxn ang="0">
                      <a:pos x="177" y="257"/>
                    </a:cxn>
                    <a:cxn ang="0">
                      <a:pos x="175" y="261"/>
                    </a:cxn>
                    <a:cxn ang="0">
                      <a:pos x="169" y="276"/>
                    </a:cxn>
                    <a:cxn ang="0">
                      <a:pos x="165" y="277"/>
                    </a:cxn>
                    <a:cxn ang="0">
                      <a:pos x="146" y="259"/>
                    </a:cxn>
                    <a:cxn ang="0">
                      <a:pos x="100" y="231"/>
                    </a:cxn>
                    <a:cxn ang="0">
                      <a:pos x="75" y="198"/>
                    </a:cxn>
                    <a:cxn ang="0">
                      <a:pos x="57" y="164"/>
                    </a:cxn>
                    <a:cxn ang="0">
                      <a:pos x="31" y="112"/>
                    </a:cxn>
                    <a:cxn ang="0">
                      <a:pos x="16" y="92"/>
                    </a:cxn>
                    <a:cxn ang="0">
                      <a:pos x="3" y="70"/>
                    </a:cxn>
                    <a:cxn ang="0">
                      <a:pos x="4" y="51"/>
                    </a:cxn>
                    <a:cxn ang="0">
                      <a:pos x="16" y="44"/>
                    </a:cxn>
                    <a:cxn ang="0">
                      <a:pos x="16" y="61"/>
                    </a:cxn>
                    <a:cxn ang="0">
                      <a:pos x="36" y="67"/>
                    </a:cxn>
                    <a:cxn ang="0">
                      <a:pos x="48" y="51"/>
                    </a:cxn>
                    <a:cxn ang="0">
                      <a:pos x="62" y="37"/>
                    </a:cxn>
                    <a:cxn ang="0">
                      <a:pos x="79" y="27"/>
                    </a:cxn>
                    <a:cxn ang="0">
                      <a:pos x="87" y="14"/>
                    </a:cxn>
                    <a:cxn ang="0">
                      <a:pos x="90" y="8"/>
                    </a:cxn>
                    <a:cxn ang="0">
                      <a:pos x="98" y="0"/>
                    </a:cxn>
                    <a:cxn ang="0">
                      <a:pos x="124" y="23"/>
                    </a:cxn>
                    <a:cxn ang="0">
                      <a:pos x="145" y="27"/>
                    </a:cxn>
                    <a:cxn ang="0">
                      <a:pos x="163" y="31"/>
                    </a:cxn>
                    <a:cxn ang="0">
                      <a:pos x="159" y="49"/>
                    </a:cxn>
                    <a:cxn ang="0">
                      <a:pos x="160" y="53"/>
                    </a:cxn>
                    <a:cxn ang="0">
                      <a:pos x="148" y="62"/>
                    </a:cxn>
                    <a:cxn ang="0">
                      <a:pos x="143" y="63"/>
                    </a:cxn>
                    <a:cxn ang="0">
                      <a:pos x="128" y="76"/>
                    </a:cxn>
                    <a:cxn ang="0">
                      <a:pos x="124" y="82"/>
                    </a:cxn>
                    <a:cxn ang="0">
                      <a:pos x="122" y="87"/>
                    </a:cxn>
                    <a:cxn ang="0">
                      <a:pos x="116" y="97"/>
                    </a:cxn>
                    <a:cxn ang="0">
                      <a:pos x="114" y="110"/>
                    </a:cxn>
                    <a:cxn ang="0">
                      <a:pos x="129" y="134"/>
                    </a:cxn>
                    <a:cxn ang="0">
                      <a:pos x="141" y="143"/>
                    </a:cxn>
                    <a:cxn ang="0">
                      <a:pos x="156" y="142"/>
                    </a:cxn>
                    <a:cxn ang="0">
                      <a:pos x="160" y="142"/>
                    </a:cxn>
                    <a:cxn ang="0">
                      <a:pos x="163" y="156"/>
                    </a:cxn>
                    <a:cxn ang="0">
                      <a:pos x="170" y="161"/>
                    </a:cxn>
                    <a:cxn ang="0">
                      <a:pos x="189" y="181"/>
                    </a:cxn>
                  </a:cxnLst>
                  <a:rect l="0" t="0" r="r" b="b"/>
                  <a:pathLst>
                    <a:path w="191" h="279">
                      <a:moveTo>
                        <a:pt x="187" y="199"/>
                      </a:moveTo>
                      <a:cubicBezTo>
                        <a:pt x="186" y="201"/>
                        <a:pt x="186" y="202"/>
                        <a:pt x="186" y="204"/>
                      </a:cubicBezTo>
                      <a:cubicBezTo>
                        <a:pt x="185" y="208"/>
                        <a:pt x="185" y="211"/>
                        <a:pt x="184" y="215"/>
                      </a:cubicBezTo>
                      <a:cubicBezTo>
                        <a:pt x="182" y="218"/>
                        <a:pt x="181" y="221"/>
                        <a:pt x="180" y="225"/>
                      </a:cubicBezTo>
                      <a:cubicBezTo>
                        <a:pt x="180" y="227"/>
                        <a:pt x="180" y="229"/>
                        <a:pt x="180" y="230"/>
                      </a:cubicBezTo>
                      <a:cubicBezTo>
                        <a:pt x="180" y="232"/>
                        <a:pt x="182" y="234"/>
                        <a:pt x="183" y="236"/>
                      </a:cubicBezTo>
                      <a:cubicBezTo>
                        <a:pt x="183" y="240"/>
                        <a:pt x="183" y="243"/>
                        <a:pt x="183" y="247"/>
                      </a:cubicBezTo>
                      <a:cubicBezTo>
                        <a:pt x="183" y="250"/>
                        <a:pt x="179" y="254"/>
                        <a:pt x="177" y="257"/>
                      </a:cubicBezTo>
                      <a:cubicBezTo>
                        <a:pt x="177" y="257"/>
                        <a:pt x="177" y="257"/>
                        <a:pt x="177" y="258"/>
                      </a:cubicBezTo>
                      <a:cubicBezTo>
                        <a:pt x="176" y="259"/>
                        <a:pt x="175" y="260"/>
                        <a:pt x="175" y="261"/>
                      </a:cubicBezTo>
                      <a:cubicBezTo>
                        <a:pt x="174" y="263"/>
                        <a:pt x="174" y="265"/>
                        <a:pt x="173" y="267"/>
                      </a:cubicBezTo>
                      <a:cubicBezTo>
                        <a:pt x="172" y="270"/>
                        <a:pt x="171" y="273"/>
                        <a:pt x="169" y="276"/>
                      </a:cubicBezTo>
                      <a:cubicBezTo>
                        <a:pt x="168" y="278"/>
                        <a:pt x="167" y="279"/>
                        <a:pt x="165" y="279"/>
                      </a:cubicBezTo>
                      <a:cubicBezTo>
                        <a:pt x="165" y="278"/>
                        <a:pt x="165" y="277"/>
                        <a:pt x="165" y="277"/>
                      </a:cubicBezTo>
                      <a:cubicBezTo>
                        <a:pt x="164" y="274"/>
                        <a:pt x="159" y="269"/>
                        <a:pt x="157" y="267"/>
                      </a:cubicBezTo>
                      <a:cubicBezTo>
                        <a:pt x="154" y="263"/>
                        <a:pt x="150" y="261"/>
                        <a:pt x="146" y="259"/>
                      </a:cubicBezTo>
                      <a:cubicBezTo>
                        <a:pt x="138" y="254"/>
                        <a:pt x="130" y="252"/>
                        <a:pt x="124" y="245"/>
                      </a:cubicBezTo>
                      <a:cubicBezTo>
                        <a:pt x="117" y="239"/>
                        <a:pt x="108" y="235"/>
                        <a:pt x="100" y="231"/>
                      </a:cubicBezTo>
                      <a:cubicBezTo>
                        <a:pt x="92" y="226"/>
                        <a:pt x="84" y="220"/>
                        <a:pt x="78" y="213"/>
                      </a:cubicBezTo>
                      <a:cubicBezTo>
                        <a:pt x="75" y="209"/>
                        <a:pt x="76" y="204"/>
                        <a:pt x="75" y="198"/>
                      </a:cubicBezTo>
                      <a:cubicBezTo>
                        <a:pt x="75" y="192"/>
                        <a:pt x="69" y="188"/>
                        <a:pt x="66" y="183"/>
                      </a:cubicBezTo>
                      <a:cubicBezTo>
                        <a:pt x="62" y="177"/>
                        <a:pt x="59" y="172"/>
                        <a:pt x="57" y="164"/>
                      </a:cubicBezTo>
                      <a:cubicBezTo>
                        <a:pt x="54" y="155"/>
                        <a:pt x="52" y="147"/>
                        <a:pt x="47" y="139"/>
                      </a:cubicBezTo>
                      <a:cubicBezTo>
                        <a:pt x="42" y="130"/>
                        <a:pt x="37" y="120"/>
                        <a:pt x="31" y="112"/>
                      </a:cubicBezTo>
                      <a:cubicBezTo>
                        <a:pt x="28" y="109"/>
                        <a:pt x="25" y="106"/>
                        <a:pt x="23" y="102"/>
                      </a:cubicBezTo>
                      <a:cubicBezTo>
                        <a:pt x="21" y="98"/>
                        <a:pt x="20" y="95"/>
                        <a:pt x="16" y="92"/>
                      </a:cubicBezTo>
                      <a:cubicBezTo>
                        <a:pt x="12" y="89"/>
                        <a:pt x="10" y="85"/>
                        <a:pt x="9" y="81"/>
                      </a:cubicBezTo>
                      <a:cubicBezTo>
                        <a:pt x="7" y="77"/>
                        <a:pt x="6" y="74"/>
                        <a:pt x="3" y="70"/>
                      </a:cubicBezTo>
                      <a:cubicBezTo>
                        <a:pt x="1" y="67"/>
                        <a:pt x="0" y="64"/>
                        <a:pt x="0" y="60"/>
                      </a:cubicBezTo>
                      <a:cubicBezTo>
                        <a:pt x="0" y="57"/>
                        <a:pt x="1" y="53"/>
                        <a:pt x="4" y="51"/>
                      </a:cubicBezTo>
                      <a:cubicBezTo>
                        <a:pt x="7" y="49"/>
                        <a:pt x="11" y="48"/>
                        <a:pt x="14" y="45"/>
                      </a:cubicBezTo>
                      <a:cubicBezTo>
                        <a:pt x="14" y="45"/>
                        <a:pt x="15" y="44"/>
                        <a:pt x="16" y="44"/>
                      </a:cubicBezTo>
                      <a:cubicBezTo>
                        <a:pt x="17" y="46"/>
                        <a:pt x="17" y="48"/>
                        <a:pt x="17" y="50"/>
                      </a:cubicBezTo>
                      <a:cubicBezTo>
                        <a:pt x="17" y="54"/>
                        <a:pt x="14" y="58"/>
                        <a:pt x="16" y="61"/>
                      </a:cubicBezTo>
                      <a:cubicBezTo>
                        <a:pt x="17" y="64"/>
                        <a:pt x="23" y="66"/>
                        <a:pt x="26" y="66"/>
                      </a:cubicBezTo>
                      <a:cubicBezTo>
                        <a:pt x="30" y="67"/>
                        <a:pt x="33" y="67"/>
                        <a:pt x="36" y="67"/>
                      </a:cubicBezTo>
                      <a:cubicBezTo>
                        <a:pt x="41" y="67"/>
                        <a:pt x="41" y="63"/>
                        <a:pt x="43" y="60"/>
                      </a:cubicBezTo>
                      <a:cubicBezTo>
                        <a:pt x="44" y="57"/>
                        <a:pt x="46" y="54"/>
                        <a:pt x="48" y="51"/>
                      </a:cubicBezTo>
                      <a:cubicBezTo>
                        <a:pt x="49" y="48"/>
                        <a:pt x="50" y="44"/>
                        <a:pt x="52" y="42"/>
                      </a:cubicBezTo>
                      <a:cubicBezTo>
                        <a:pt x="54" y="39"/>
                        <a:pt x="59" y="38"/>
                        <a:pt x="62" y="37"/>
                      </a:cubicBezTo>
                      <a:cubicBezTo>
                        <a:pt x="65" y="36"/>
                        <a:pt x="68" y="35"/>
                        <a:pt x="70" y="34"/>
                      </a:cubicBezTo>
                      <a:cubicBezTo>
                        <a:pt x="74" y="33"/>
                        <a:pt x="76" y="30"/>
                        <a:pt x="79" y="27"/>
                      </a:cubicBezTo>
                      <a:cubicBezTo>
                        <a:pt x="81" y="26"/>
                        <a:pt x="83" y="24"/>
                        <a:pt x="84" y="22"/>
                      </a:cubicBezTo>
                      <a:cubicBezTo>
                        <a:pt x="86" y="20"/>
                        <a:pt x="86" y="17"/>
                        <a:pt x="87" y="14"/>
                      </a:cubicBezTo>
                      <a:cubicBezTo>
                        <a:pt x="87" y="13"/>
                        <a:pt x="88" y="12"/>
                        <a:pt x="88" y="11"/>
                      </a:cubicBezTo>
                      <a:cubicBezTo>
                        <a:pt x="89" y="10"/>
                        <a:pt x="89" y="9"/>
                        <a:pt x="90" y="8"/>
                      </a:cubicBezTo>
                      <a:cubicBezTo>
                        <a:pt x="91" y="6"/>
                        <a:pt x="93" y="2"/>
                        <a:pt x="95" y="1"/>
                      </a:cubicBezTo>
                      <a:cubicBezTo>
                        <a:pt x="96" y="1"/>
                        <a:pt x="97" y="1"/>
                        <a:pt x="98" y="0"/>
                      </a:cubicBezTo>
                      <a:cubicBezTo>
                        <a:pt x="101" y="2"/>
                        <a:pt x="104" y="4"/>
                        <a:pt x="106" y="6"/>
                      </a:cubicBezTo>
                      <a:cubicBezTo>
                        <a:pt x="113" y="11"/>
                        <a:pt x="116" y="19"/>
                        <a:pt x="124" y="23"/>
                      </a:cubicBezTo>
                      <a:cubicBezTo>
                        <a:pt x="127" y="25"/>
                        <a:pt x="130" y="27"/>
                        <a:pt x="134" y="27"/>
                      </a:cubicBezTo>
                      <a:cubicBezTo>
                        <a:pt x="138" y="27"/>
                        <a:pt x="141" y="27"/>
                        <a:pt x="145" y="27"/>
                      </a:cubicBezTo>
                      <a:cubicBezTo>
                        <a:pt x="148" y="27"/>
                        <a:pt x="151" y="28"/>
                        <a:pt x="155" y="28"/>
                      </a:cubicBezTo>
                      <a:cubicBezTo>
                        <a:pt x="158" y="28"/>
                        <a:pt x="162" y="27"/>
                        <a:pt x="163" y="31"/>
                      </a:cubicBezTo>
                      <a:cubicBezTo>
                        <a:pt x="163" y="34"/>
                        <a:pt x="161" y="36"/>
                        <a:pt x="160" y="39"/>
                      </a:cubicBezTo>
                      <a:cubicBezTo>
                        <a:pt x="160" y="41"/>
                        <a:pt x="158" y="47"/>
                        <a:pt x="159" y="49"/>
                      </a:cubicBezTo>
                      <a:cubicBezTo>
                        <a:pt x="160" y="50"/>
                        <a:pt x="162" y="51"/>
                        <a:pt x="163" y="51"/>
                      </a:cubicBezTo>
                      <a:cubicBezTo>
                        <a:pt x="162" y="52"/>
                        <a:pt x="161" y="52"/>
                        <a:pt x="160" y="53"/>
                      </a:cubicBezTo>
                      <a:cubicBezTo>
                        <a:pt x="158" y="55"/>
                        <a:pt x="155" y="56"/>
                        <a:pt x="152" y="59"/>
                      </a:cubicBezTo>
                      <a:cubicBezTo>
                        <a:pt x="151" y="60"/>
                        <a:pt x="149" y="61"/>
                        <a:pt x="148" y="62"/>
                      </a:cubicBezTo>
                      <a:cubicBezTo>
                        <a:pt x="147" y="62"/>
                        <a:pt x="146" y="63"/>
                        <a:pt x="146" y="63"/>
                      </a:cubicBezTo>
                      <a:cubicBezTo>
                        <a:pt x="145" y="63"/>
                        <a:pt x="144" y="63"/>
                        <a:pt x="143" y="63"/>
                      </a:cubicBezTo>
                      <a:cubicBezTo>
                        <a:pt x="140" y="65"/>
                        <a:pt x="136" y="68"/>
                        <a:pt x="133" y="70"/>
                      </a:cubicBezTo>
                      <a:cubicBezTo>
                        <a:pt x="132" y="72"/>
                        <a:pt x="130" y="74"/>
                        <a:pt x="128" y="76"/>
                      </a:cubicBezTo>
                      <a:cubicBezTo>
                        <a:pt x="128" y="77"/>
                        <a:pt x="127" y="78"/>
                        <a:pt x="126" y="79"/>
                      </a:cubicBezTo>
                      <a:cubicBezTo>
                        <a:pt x="126" y="80"/>
                        <a:pt x="125" y="81"/>
                        <a:pt x="124" y="82"/>
                      </a:cubicBezTo>
                      <a:cubicBezTo>
                        <a:pt x="124" y="83"/>
                        <a:pt x="124" y="83"/>
                        <a:pt x="124" y="84"/>
                      </a:cubicBezTo>
                      <a:cubicBezTo>
                        <a:pt x="123" y="85"/>
                        <a:pt x="123" y="86"/>
                        <a:pt x="122" y="87"/>
                      </a:cubicBezTo>
                      <a:cubicBezTo>
                        <a:pt x="121" y="88"/>
                        <a:pt x="121" y="90"/>
                        <a:pt x="120" y="91"/>
                      </a:cubicBezTo>
                      <a:cubicBezTo>
                        <a:pt x="119" y="93"/>
                        <a:pt x="117" y="95"/>
                        <a:pt x="116" y="97"/>
                      </a:cubicBezTo>
                      <a:cubicBezTo>
                        <a:pt x="116" y="99"/>
                        <a:pt x="116" y="102"/>
                        <a:pt x="116" y="104"/>
                      </a:cubicBezTo>
                      <a:cubicBezTo>
                        <a:pt x="116" y="106"/>
                        <a:pt x="114" y="108"/>
                        <a:pt x="114" y="110"/>
                      </a:cubicBezTo>
                      <a:cubicBezTo>
                        <a:pt x="113" y="115"/>
                        <a:pt x="114" y="121"/>
                        <a:pt x="117" y="125"/>
                      </a:cubicBezTo>
                      <a:cubicBezTo>
                        <a:pt x="120" y="129"/>
                        <a:pt x="125" y="131"/>
                        <a:pt x="129" y="134"/>
                      </a:cubicBezTo>
                      <a:cubicBezTo>
                        <a:pt x="131" y="135"/>
                        <a:pt x="133" y="137"/>
                        <a:pt x="134" y="138"/>
                      </a:cubicBezTo>
                      <a:cubicBezTo>
                        <a:pt x="137" y="140"/>
                        <a:pt x="139" y="141"/>
                        <a:pt x="141" y="143"/>
                      </a:cubicBezTo>
                      <a:cubicBezTo>
                        <a:pt x="144" y="145"/>
                        <a:pt x="148" y="149"/>
                        <a:pt x="152" y="147"/>
                      </a:cubicBezTo>
                      <a:cubicBezTo>
                        <a:pt x="154" y="146"/>
                        <a:pt x="155" y="143"/>
                        <a:pt x="156" y="142"/>
                      </a:cubicBezTo>
                      <a:cubicBezTo>
                        <a:pt x="157" y="140"/>
                        <a:pt x="158" y="137"/>
                        <a:pt x="159" y="135"/>
                      </a:cubicBezTo>
                      <a:cubicBezTo>
                        <a:pt x="161" y="136"/>
                        <a:pt x="160" y="140"/>
                        <a:pt x="160" y="142"/>
                      </a:cubicBezTo>
                      <a:cubicBezTo>
                        <a:pt x="161" y="144"/>
                        <a:pt x="161" y="147"/>
                        <a:pt x="161" y="149"/>
                      </a:cubicBezTo>
                      <a:cubicBezTo>
                        <a:pt x="162" y="152"/>
                        <a:pt x="163" y="154"/>
                        <a:pt x="163" y="156"/>
                      </a:cubicBezTo>
                      <a:cubicBezTo>
                        <a:pt x="164" y="158"/>
                        <a:pt x="165" y="160"/>
                        <a:pt x="167" y="160"/>
                      </a:cubicBezTo>
                      <a:cubicBezTo>
                        <a:pt x="168" y="161"/>
                        <a:pt x="169" y="161"/>
                        <a:pt x="170" y="161"/>
                      </a:cubicBezTo>
                      <a:cubicBezTo>
                        <a:pt x="173" y="163"/>
                        <a:pt x="177" y="167"/>
                        <a:pt x="180" y="167"/>
                      </a:cubicBezTo>
                      <a:cubicBezTo>
                        <a:pt x="184" y="167"/>
                        <a:pt x="189" y="177"/>
                        <a:pt x="189" y="181"/>
                      </a:cubicBezTo>
                      <a:cubicBezTo>
                        <a:pt x="191" y="187"/>
                        <a:pt x="189" y="193"/>
                        <a:pt x="187" y="19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 name="Freeform 12"/>
                <p:cNvSpPr/>
                <p:nvPr/>
              </p:nvSpPr>
              <p:spPr bwMode="auto">
                <a:xfrm>
                  <a:off x="12699979" y="4327524"/>
                  <a:ext cx="247650" cy="249237"/>
                </a:xfrm>
                <a:custGeom>
                  <a:avLst/>
                  <a:gdLst/>
                  <a:ahLst/>
                  <a:cxnLst>
                    <a:cxn ang="0">
                      <a:pos x="94" y="28"/>
                    </a:cxn>
                    <a:cxn ang="0">
                      <a:pos x="91" y="29"/>
                    </a:cxn>
                    <a:cxn ang="0">
                      <a:pos x="86" y="36"/>
                    </a:cxn>
                    <a:cxn ang="0">
                      <a:pos x="84" y="39"/>
                    </a:cxn>
                    <a:cxn ang="0">
                      <a:pos x="83" y="42"/>
                    </a:cxn>
                    <a:cxn ang="0">
                      <a:pos x="80" y="50"/>
                    </a:cxn>
                    <a:cxn ang="0">
                      <a:pos x="75" y="55"/>
                    </a:cxn>
                    <a:cxn ang="0">
                      <a:pos x="66" y="62"/>
                    </a:cxn>
                    <a:cxn ang="0">
                      <a:pos x="58" y="65"/>
                    </a:cxn>
                    <a:cxn ang="0">
                      <a:pos x="48" y="70"/>
                    </a:cxn>
                    <a:cxn ang="0">
                      <a:pos x="44" y="79"/>
                    </a:cxn>
                    <a:cxn ang="0">
                      <a:pos x="39" y="88"/>
                    </a:cxn>
                    <a:cxn ang="0">
                      <a:pos x="32" y="95"/>
                    </a:cxn>
                    <a:cxn ang="0">
                      <a:pos x="22" y="94"/>
                    </a:cxn>
                    <a:cxn ang="0">
                      <a:pos x="12" y="89"/>
                    </a:cxn>
                    <a:cxn ang="0">
                      <a:pos x="13" y="78"/>
                    </a:cxn>
                    <a:cxn ang="0">
                      <a:pos x="12" y="72"/>
                    </a:cxn>
                    <a:cxn ang="0">
                      <a:pos x="17" y="66"/>
                    </a:cxn>
                    <a:cxn ang="0">
                      <a:pos x="17" y="57"/>
                    </a:cxn>
                    <a:cxn ang="0">
                      <a:pos x="11" y="57"/>
                    </a:cxn>
                    <a:cxn ang="0">
                      <a:pos x="7" y="63"/>
                    </a:cxn>
                    <a:cxn ang="0">
                      <a:pos x="2" y="58"/>
                    </a:cxn>
                    <a:cxn ang="0">
                      <a:pos x="0" y="51"/>
                    </a:cxn>
                    <a:cxn ang="0">
                      <a:pos x="5" y="38"/>
                    </a:cxn>
                    <a:cxn ang="0">
                      <a:pos x="10" y="28"/>
                    </a:cxn>
                    <a:cxn ang="0">
                      <a:pos x="24" y="7"/>
                    </a:cxn>
                    <a:cxn ang="0">
                      <a:pos x="29" y="0"/>
                    </a:cxn>
                    <a:cxn ang="0">
                      <a:pos x="36" y="4"/>
                    </a:cxn>
                    <a:cxn ang="0">
                      <a:pos x="44" y="6"/>
                    </a:cxn>
                    <a:cxn ang="0">
                      <a:pos x="52" y="9"/>
                    </a:cxn>
                    <a:cxn ang="0">
                      <a:pos x="64" y="15"/>
                    </a:cxn>
                    <a:cxn ang="0">
                      <a:pos x="72" y="18"/>
                    </a:cxn>
                    <a:cxn ang="0">
                      <a:pos x="75" y="20"/>
                    </a:cxn>
                    <a:cxn ang="0">
                      <a:pos x="79" y="21"/>
                    </a:cxn>
                    <a:cxn ang="0">
                      <a:pos x="82" y="22"/>
                    </a:cxn>
                    <a:cxn ang="0">
                      <a:pos x="85" y="23"/>
                    </a:cxn>
                    <a:cxn ang="0">
                      <a:pos x="92" y="27"/>
                    </a:cxn>
                    <a:cxn ang="0">
                      <a:pos x="94" y="28"/>
                    </a:cxn>
                  </a:cxnLst>
                  <a:rect l="0" t="0" r="r" b="b"/>
                  <a:pathLst>
                    <a:path w="94" h="95">
                      <a:moveTo>
                        <a:pt x="94" y="28"/>
                      </a:moveTo>
                      <a:cubicBezTo>
                        <a:pt x="93" y="29"/>
                        <a:pt x="92" y="29"/>
                        <a:pt x="91" y="29"/>
                      </a:cubicBezTo>
                      <a:cubicBezTo>
                        <a:pt x="89" y="30"/>
                        <a:pt x="87" y="34"/>
                        <a:pt x="86" y="36"/>
                      </a:cubicBezTo>
                      <a:cubicBezTo>
                        <a:pt x="85" y="37"/>
                        <a:pt x="85" y="38"/>
                        <a:pt x="84" y="39"/>
                      </a:cubicBezTo>
                      <a:cubicBezTo>
                        <a:pt x="84" y="40"/>
                        <a:pt x="83" y="41"/>
                        <a:pt x="83" y="42"/>
                      </a:cubicBezTo>
                      <a:cubicBezTo>
                        <a:pt x="82" y="45"/>
                        <a:pt x="82" y="48"/>
                        <a:pt x="80" y="50"/>
                      </a:cubicBezTo>
                      <a:cubicBezTo>
                        <a:pt x="79" y="52"/>
                        <a:pt x="77" y="54"/>
                        <a:pt x="75" y="55"/>
                      </a:cubicBezTo>
                      <a:cubicBezTo>
                        <a:pt x="72" y="58"/>
                        <a:pt x="70" y="61"/>
                        <a:pt x="66" y="62"/>
                      </a:cubicBezTo>
                      <a:cubicBezTo>
                        <a:pt x="64" y="63"/>
                        <a:pt x="61" y="64"/>
                        <a:pt x="58" y="65"/>
                      </a:cubicBezTo>
                      <a:cubicBezTo>
                        <a:pt x="55" y="66"/>
                        <a:pt x="50" y="67"/>
                        <a:pt x="48" y="70"/>
                      </a:cubicBezTo>
                      <a:cubicBezTo>
                        <a:pt x="46" y="72"/>
                        <a:pt x="45" y="76"/>
                        <a:pt x="44" y="79"/>
                      </a:cubicBezTo>
                      <a:cubicBezTo>
                        <a:pt x="42" y="82"/>
                        <a:pt x="40" y="85"/>
                        <a:pt x="39" y="88"/>
                      </a:cubicBezTo>
                      <a:cubicBezTo>
                        <a:pt x="37" y="91"/>
                        <a:pt x="37" y="95"/>
                        <a:pt x="32" y="95"/>
                      </a:cubicBezTo>
                      <a:cubicBezTo>
                        <a:pt x="29" y="95"/>
                        <a:pt x="26" y="95"/>
                        <a:pt x="22" y="94"/>
                      </a:cubicBezTo>
                      <a:cubicBezTo>
                        <a:pt x="19" y="94"/>
                        <a:pt x="13" y="92"/>
                        <a:pt x="12" y="89"/>
                      </a:cubicBezTo>
                      <a:cubicBezTo>
                        <a:pt x="10" y="86"/>
                        <a:pt x="13" y="82"/>
                        <a:pt x="13" y="78"/>
                      </a:cubicBezTo>
                      <a:cubicBezTo>
                        <a:pt x="13" y="76"/>
                        <a:pt x="13" y="74"/>
                        <a:pt x="12" y="72"/>
                      </a:cubicBezTo>
                      <a:cubicBezTo>
                        <a:pt x="14" y="70"/>
                        <a:pt x="16" y="69"/>
                        <a:pt x="17" y="66"/>
                      </a:cubicBezTo>
                      <a:cubicBezTo>
                        <a:pt x="18" y="64"/>
                        <a:pt x="19" y="58"/>
                        <a:pt x="17" y="57"/>
                      </a:cubicBezTo>
                      <a:cubicBezTo>
                        <a:pt x="16" y="55"/>
                        <a:pt x="13" y="55"/>
                        <a:pt x="11" y="57"/>
                      </a:cubicBezTo>
                      <a:cubicBezTo>
                        <a:pt x="9" y="58"/>
                        <a:pt x="10" y="62"/>
                        <a:pt x="7" y="63"/>
                      </a:cubicBezTo>
                      <a:cubicBezTo>
                        <a:pt x="6" y="63"/>
                        <a:pt x="3" y="59"/>
                        <a:pt x="2" y="58"/>
                      </a:cubicBezTo>
                      <a:cubicBezTo>
                        <a:pt x="1" y="56"/>
                        <a:pt x="0" y="53"/>
                        <a:pt x="0" y="51"/>
                      </a:cubicBezTo>
                      <a:cubicBezTo>
                        <a:pt x="0" y="46"/>
                        <a:pt x="2" y="42"/>
                        <a:pt x="5" y="38"/>
                      </a:cubicBezTo>
                      <a:cubicBezTo>
                        <a:pt x="7" y="35"/>
                        <a:pt x="8" y="32"/>
                        <a:pt x="10" y="28"/>
                      </a:cubicBezTo>
                      <a:cubicBezTo>
                        <a:pt x="13" y="20"/>
                        <a:pt x="19" y="14"/>
                        <a:pt x="24" y="7"/>
                      </a:cubicBezTo>
                      <a:cubicBezTo>
                        <a:pt x="26" y="5"/>
                        <a:pt x="27" y="3"/>
                        <a:pt x="29" y="0"/>
                      </a:cubicBezTo>
                      <a:cubicBezTo>
                        <a:pt x="31" y="2"/>
                        <a:pt x="34" y="3"/>
                        <a:pt x="36" y="4"/>
                      </a:cubicBezTo>
                      <a:cubicBezTo>
                        <a:pt x="39" y="5"/>
                        <a:pt x="41" y="6"/>
                        <a:pt x="44" y="6"/>
                      </a:cubicBezTo>
                      <a:cubicBezTo>
                        <a:pt x="46" y="7"/>
                        <a:pt x="49" y="8"/>
                        <a:pt x="52" y="9"/>
                      </a:cubicBezTo>
                      <a:cubicBezTo>
                        <a:pt x="56" y="11"/>
                        <a:pt x="60" y="13"/>
                        <a:pt x="64" y="15"/>
                      </a:cubicBezTo>
                      <a:cubicBezTo>
                        <a:pt x="66" y="16"/>
                        <a:pt x="69" y="17"/>
                        <a:pt x="72" y="18"/>
                      </a:cubicBezTo>
                      <a:cubicBezTo>
                        <a:pt x="73" y="18"/>
                        <a:pt x="74" y="19"/>
                        <a:pt x="75" y="20"/>
                      </a:cubicBezTo>
                      <a:cubicBezTo>
                        <a:pt x="76" y="20"/>
                        <a:pt x="77" y="20"/>
                        <a:pt x="79" y="21"/>
                      </a:cubicBezTo>
                      <a:cubicBezTo>
                        <a:pt x="80" y="21"/>
                        <a:pt x="81" y="22"/>
                        <a:pt x="82" y="22"/>
                      </a:cubicBezTo>
                      <a:cubicBezTo>
                        <a:pt x="83" y="23"/>
                        <a:pt x="84" y="23"/>
                        <a:pt x="85" y="23"/>
                      </a:cubicBezTo>
                      <a:cubicBezTo>
                        <a:pt x="87" y="24"/>
                        <a:pt x="89" y="26"/>
                        <a:pt x="92" y="27"/>
                      </a:cubicBezTo>
                      <a:cubicBezTo>
                        <a:pt x="92" y="28"/>
                        <a:pt x="93" y="28"/>
                        <a:pt x="94" y="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2" name="Freeform 13"/>
                <p:cNvSpPr/>
                <p:nvPr/>
              </p:nvSpPr>
              <p:spPr bwMode="auto">
                <a:xfrm>
                  <a:off x="12987316" y="4162424"/>
                  <a:ext cx="1528760" cy="1597024"/>
                </a:xfrm>
                <a:custGeom>
                  <a:avLst/>
                  <a:gdLst/>
                  <a:ahLst/>
                  <a:cxnLst>
                    <a:cxn ang="0">
                      <a:pos x="569" y="234"/>
                    </a:cxn>
                    <a:cxn ang="0">
                      <a:pos x="534" y="278"/>
                    </a:cxn>
                    <a:cxn ang="0">
                      <a:pos x="518" y="327"/>
                    </a:cxn>
                    <a:cxn ang="0">
                      <a:pos x="501" y="396"/>
                    </a:cxn>
                    <a:cxn ang="0">
                      <a:pos x="455" y="440"/>
                    </a:cxn>
                    <a:cxn ang="0">
                      <a:pos x="414" y="458"/>
                    </a:cxn>
                    <a:cxn ang="0">
                      <a:pos x="373" y="500"/>
                    </a:cxn>
                    <a:cxn ang="0">
                      <a:pos x="351" y="572"/>
                    </a:cxn>
                    <a:cxn ang="0">
                      <a:pos x="341" y="576"/>
                    </a:cxn>
                    <a:cxn ang="0">
                      <a:pos x="334" y="567"/>
                    </a:cxn>
                    <a:cxn ang="0">
                      <a:pos x="309" y="605"/>
                    </a:cxn>
                    <a:cxn ang="0">
                      <a:pos x="279" y="580"/>
                    </a:cxn>
                    <a:cxn ang="0">
                      <a:pos x="246" y="558"/>
                    </a:cxn>
                    <a:cxn ang="0">
                      <a:pos x="277" y="523"/>
                    </a:cxn>
                    <a:cxn ang="0">
                      <a:pos x="301" y="498"/>
                    </a:cxn>
                    <a:cxn ang="0">
                      <a:pos x="297" y="466"/>
                    </a:cxn>
                    <a:cxn ang="0">
                      <a:pos x="277" y="451"/>
                    </a:cxn>
                    <a:cxn ang="0">
                      <a:pos x="245" y="418"/>
                    </a:cxn>
                    <a:cxn ang="0">
                      <a:pos x="235" y="388"/>
                    </a:cxn>
                    <a:cxn ang="0">
                      <a:pos x="240" y="366"/>
                    </a:cxn>
                    <a:cxn ang="0">
                      <a:pos x="200" y="322"/>
                    </a:cxn>
                    <a:cxn ang="0">
                      <a:pos x="177" y="287"/>
                    </a:cxn>
                    <a:cxn ang="0">
                      <a:pos x="136" y="261"/>
                    </a:cxn>
                    <a:cxn ang="0">
                      <a:pos x="120" y="231"/>
                    </a:cxn>
                    <a:cxn ang="0">
                      <a:pos x="65" y="251"/>
                    </a:cxn>
                    <a:cxn ang="0">
                      <a:pos x="48" y="240"/>
                    </a:cxn>
                    <a:cxn ang="0">
                      <a:pos x="39" y="238"/>
                    </a:cxn>
                    <a:cxn ang="0">
                      <a:pos x="4" y="216"/>
                    </a:cxn>
                    <a:cxn ang="0">
                      <a:pos x="7" y="182"/>
                    </a:cxn>
                    <a:cxn ang="0">
                      <a:pos x="13" y="170"/>
                    </a:cxn>
                    <a:cxn ang="0">
                      <a:pos x="33" y="154"/>
                    </a:cxn>
                    <a:cxn ang="0">
                      <a:pos x="50" y="142"/>
                    </a:cxn>
                    <a:cxn ang="0">
                      <a:pos x="66" y="115"/>
                    </a:cxn>
                    <a:cxn ang="0">
                      <a:pos x="57" y="88"/>
                    </a:cxn>
                    <a:cxn ang="0">
                      <a:pos x="63" y="61"/>
                    </a:cxn>
                    <a:cxn ang="0">
                      <a:pos x="101" y="60"/>
                    </a:cxn>
                    <a:cxn ang="0">
                      <a:pos x="130" y="71"/>
                    </a:cxn>
                    <a:cxn ang="0">
                      <a:pos x="151" y="54"/>
                    </a:cxn>
                    <a:cxn ang="0">
                      <a:pos x="140" y="26"/>
                    </a:cxn>
                    <a:cxn ang="0">
                      <a:pos x="176" y="25"/>
                    </a:cxn>
                    <a:cxn ang="0">
                      <a:pos x="195" y="11"/>
                    </a:cxn>
                    <a:cxn ang="0">
                      <a:pos x="204" y="5"/>
                    </a:cxn>
                    <a:cxn ang="0">
                      <a:pos x="210" y="32"/>
                    </a:cxn>
                    <a:cxn ang="0">
                      <a:pos x="237" y="62"/>
                    </a:cxn>
                    <a:cxn ang="0">
                      <a:pos x="265" y="52"/>
                    </a:cxn>
                    <a:cxn ang="0">
                      <a:pos x="292" y="42"/>
                    </a:cxn>
                    <a:cxn ang="0">
                      <a:pos x="298" y="55"/>
                    </a:cxn>
                    <a:cxn ang="0">
                      <a:pos x="316" y="47"/>
                    </a:cxn>
                    <a:cxn ang="0">
                      <a:pos x="330" y="28"/>
                    </a:cxn>
                    <a:cxn ang="0">
                      <a:pos x="356" y="67"/>
                    </a:cxn>
                    <a:cxn ang="0">
                      <a:pos x="338" y="94"/>
                    </a:cxn>
                    <a:cxn ang="0">
                      <a:pos x="377" y="96"/>
                    </a:cxn>
                    <a:cxn ang="0">
                      <a:pos x="362" y="117"/>
                    </a:cxn>
                    <a:cxn ang="0">
                      <a:pos x="413" y="100"/>
                    </a:cxn>
                    <a:cxn ang="0">
                      <a:pos x="438" y="117"/>
                    </a:cxn>
                    <a:cxn ang="0">
                      <a:pos x="465" y="126"/>
                    </a:cxn>
                    <a:cxn ang="0">
                      <a:pos x="537" y="151"/>
                    </a:cxn>
                    <a:cxn ang="0">
                      <a:pos x="581" y="203"/>
                    </a:cxn>
                  </a:cxnLst>
                  <a:rect l="0" t="0" r="r" b="b"/>
                  <a:pathLst>
                    <a:path w="582" h="608">
                      <a:moveTo>
                        <a:pt x="581" y="203"/>
                      </a:moveTo>
                      <a:cubicBezTo>
                        <a:pt x="581" y="207"/>
                        <a:pt x="579" y="210"/>
                        <a:pt x="578" y="213"/>
                      </a:cubicBezTo>
                      <a:cubicBezTo>
                        <a:pt x="577" y="217"/>
                        <a:pt x="577" y="222"/>
                        <a:pt x="575" y="226"/>
                      </a:cubicBezTo>
                      <a:cubicBezTo>
                        <a:pt x="574" y="230"/>
                        <a:pt x="572" y="231"/>
                        <a:pt x="569" y="234"/>
                      </a:cubicBezTo>
                      <a:cubicBezTo>
                        <a:pt x="566" y="236"/>
                        <a:pt x="564" y="239"/>
                        <a:pt x="562" y="242"/>
                      </a:cubicBezTo>
                      <a:cubicBezTo>
                        <a:pt x="560" y="245"/>
                        <a:pt x="557" y="249"/>
                        <a:pt x="555" y="251"/>
                      </a:cubicBezTo>
                      <a:cubicBezTo>
                        <a:pt x="553" y="254"/>
                        <a:pt x="549" y="255"/>
                        <a:pt x="547" y="258"/>
                      </a:cubicBezTo>
                      <a:cubicBezTo>
                        <a:pt x="542" y="265"/>
                        <a:pt x="539" y="272"/>
                        <a:pt x="534" y="278"/>
                      </a:cubicBezTo>
                      <a:cubicBezTo>
                        <a:pt x="530" y="282"/>
                        <a:pt x="524" y="283"/>
                        <a:pt x="522" y="288"/>
                      </a:cubicBezTo>
                      <a:cubicBezTo>
                        <a:pt x="521" y="291"/>
                        <a:pt x="520" y="295"/>
                        <a:pt x="520" y="297"/>
                      </a:cubicBezTo>
                      <a:cubicBezTo>
                        <a:pt x="519" y="302"/>
                        <a:pt x="518" y="305"/>
                        <a:pt x="518" y="310"/>
                      </a:cubicBezTo>
                      <a:cubicBezTo>
                        <a:pt x="519" y="315"/>
                        <a:pt x="518" y="321"/>
                        <a:pt x="518" y="327"/>
                      </a:cubicBezTo>
                      <a:cubicBezTo>
                        <a:pt x="518" y="334"/>
                        <a:pt x="517" y="342"/>
                        <a:pt x="516" y="349"/>
                      </a:cubicBezTo>
                      <a:cubicBezTo>
                        <a:pt x="515" y="353"/>
                        <a:pt x="514" y="357"/>
                        <a:pt x="513" y="361"/>
                      </a:cubicBezTo>
                      <a:cubicBezTo>
                        <a:pt x="512" y="364"/>
                        <a:pt x="511" y="368"/>
                        <a:pt x="510" y="372"/>
                      </a:cubicBezTo>
                      <a:cubicBezTo>
                        <a:pt x="507" y="380"/>
                        <a:pt x="505" y="388"/>
                        <a:pt x="501" y="396"/>
                      </a:cubicBezTo>
                      <a:cubicBezTo>
                        <a:pt x="498" y="403"/>
                        <a:pt x="496" y="409"/>
                        <a:pt x="492" y="415"/>
                      </a:cubicBezTo>
                      <a:cubicBezTo>
                        <a:pt x="488" y="421"/>
                        <a:pt x="486" y="430"/>
                        <a:pt x="480" y="434"/>
                      </a:cubicBezTo>
                      <a:cubicBezTo>
                        <a:pt x="477" y="436"/>
                        <a:pt x="472" y="436"/>
                        <a:pt x="468" y="437"/>
                      </a:cubicBezTo>
                      <a:cubicBezTo>
                        <a:pt x="464" y="438"/>
                        <a:pt x="460" y="439"/>
                        <a:pt x="455" y="440"/>
                      </a:cubicBezTo>
                      <a:cubicBezTo>
                        <a:pt x="452" y="440"/>
                        <a:pt x="448" y="441"/>
                        <a:pt x="444" y="441"/>
                      </a:cubicBezTo>
                      <a:cubicBezTo>
                        <a:pt x="440" y="442"/>
                        <a:pt x="436" y="444"/>
                        <a:pt x="433" y="446"/>
                      </a:cubicBezTo>
                      <a:cubicBezTo>
                        <a:pt x="429" y="448"/>
                        <a:pt x="428" y="451"/>
                        <a:pt x="425" y="453"/>
                      </a:cubicBezTo>
                      <a:cubicBezTo>
                        <a:pt x="421" y="455"/>
                        <a:pt x="417" y="456"/>
                        <a:pt x="414" y="458"/>
                      </a:cubicBezTo>
                      <a:cubicBezTo>
                        <a:pt x="407" y="462"/>
                        <a:pt x="400" y="465"/>
                        <a:pt x="394" y="470"/>
                      </a:cubicBezTo>
                      <a:cubicBezTo>
                        <a:pt x="390" y="472"/>
                        <a:pt x="387" y="474"/>
                        <a:pt x="384" y="477"/>
                      </a:cubicBezTo>
                      <a:cubicBezTo>
                        <a:pt x="381" y="480"/>
                        <a:pt x="380" y="484"/>
                        <a:pt x="378" y="488"/>
                      </a:cubicBezTo>
                      <a:cubicBezTo>
                        <a:pt x="376" y="492"/>
                        <a:pt x="374" y="495"/>
                        <a:pt x="373" y="500"/>
                      </a:cubicBezTo>
                      <a:cubicBezTo>
                        <a:pt x="372" y="503"/>
                        <a:pt x="372" y="507"/>
                        <a:pt x="373" y="511"/>
                      </a:cubicBezTo>
                      <a:cubicBezTo>
                        <a:pt x="375" y="523"/>
                        <a:pt x="372" y="532"/>
                        <a:pt x="367" y="543"/>
                      </a:cubicBezTo>
                      <a:cubicBezTo>
                        <a:pt x="364" y="551"/>
                        <a:pt x="358" y="558"/>
                        <a:pt x="354" y="566"/>
                      </a:cubicBezTo>
                      <a:cubicBezTo>
                        <a:pt x="353" y="568"/>
                        <a:pt x="353" y="570"/>
                        <a:pt x="351" y="572"/>
                      </a:cubicBezTo>
                      <a:cubicBezTo>
                        <a:pt x="348" y="576"/>
                        <a:pt x="345" y="580"/>
                        <a:pt x="342" y="584"/>
                      </a:cubicBezTo>
                      <a:cubicBezTo>
                        <a:pt x="339" y="588"/>
                        <a:pt x="336" y="594"/>
                        <a:pt x="331" y="595"/>
                      </a:cubicBezTo>
                      <a:cubicBezTo>
                        <a:pt x="330" y="591"/>
                        <a:pt x="334" y="589"/>
                        <a:pt x="335" y="586"/>
                      </a:cubicBezTo>
                      <a:cubicBezTo>
                        <a:pt x="337" y="582"/>
                        <a:pt x="339" y="579"/>
                        <a:pt x="341" y="576"/>
                      </a:cubicBezTo>
                      <a:cubicBezTo>
                        <a:pt x="342" y="573"/>
                        <a:pt x="343" y="570"/>
                        <a:pt x="345" y="567"/>
                      </a:cubicBezTo>
                      <a:cubicBezTo>
                        <a:pt x="347" y="564"/>
                        <a:pt x="349" y="560"/>
                        <a:pt x="345" y="559"/>
                      </a:cubicBezTo>
                      <a:cubicBezTo>
                        <a:pt x="343" y="558"/>
                        <a:pt x="336" y="557"/>
                        <a:pt x="335" y="558"/>
                      </a:cubicBezTo>
                      <a:cubicBezTo>
                        <a:pt x="333" y="559"/>
                        <a:pt x="334" y="564"/>
                        <a:pt x="334" y="567"/>
                      </a:cubicBezTo>
                      <a:cubicBezTo>
                        <a:pt x="333" y="570"/>
                        <a:pt x="331" y="573"/>
                        <a:pt x="330" y="576"/>
                      </a:cubicBezTo>
                      <a:cubicBezTo>
                        <a:pt x="328" y="580"/>
                        <a:pt x="326" y="583"/>
                        <a:pt x="324" y="587"/>
                      </a:cubicBezTo>
                      <a:cubicBezTo>
                        <a:pt x="321" y="595"/>
                        <a:pt x="316" y="601"/>
                        <a:pt x="312" y="608"/>
                      </a:cubicBezTo>
                      <a:cubicBezTo>
                        <a:pt x="311" y="607"/>
                        <a:pt x="310" y="606"/>
                        <a:pt x="309" y="605"/>
                      </a:cubicBezTo>
                      <a:cubicBezTo>
                        <a:pt x="306" y="602"/>
                        <a:pt x="304" y="599"/>
                        <a:pt x="301" y="597"/>
                      </a:cubicBezTo>
                      <a:cubicBezTo>
                        <a:pt x="298" y="594"/>
                        <a:pt x="294" y="592"/>
                        <a:pt x="291" y="590"/>
                      </a:cubicBezTo>
                      <a:cubicBezTo>
                        <a:pt x="289" y="588"/>
                        <a:pt x="287" y="586"/>
                        <a:pt x="285" y="584"/>
                      </a:cubicBezTo>
                      <a:cubicBezTo>
                        <a:pt x="283" y="583"/>
                        <a:pt x="281" y="582"/>
                        <a:pt x="279" y="580"/>
                      </a:cubicBezTo>
                      <a:cubicBezTo>
                        <a:pt x="275" y="577"/>
                        <a:pt x="271" y="574"/>
                        <a:pt x="267" y="571"/>
                      </a:cubicBezTo>
                      <a:cubicBezTo>
                        <a:pt x="264" y="569"/>
                        <a:pt x="262" y="566"/>
                        <a:pt x="258" y="564"/>
                      </a:cubicBezTo>
                      <a:cubicBezTo>
                        <a:pt x="255" y="563"/>
                        <a:pt x="251" y="562"/>
                        <a:pt x="248" y="560"/>
                      </a:cubicBezTo>
                      <a:cubicBezTo>
                        <a:pt x="247" y="559"/>
                        <a:pt x="247" y="559"/>
                        <a:pt x="246" y="558"/>
                      </a:cubicBezTo>
                      <a:cubicBezTo>
                        <a:pt x="248" y="555"/>
                        <a:pt x="249" y="552"/>
                        <a:pt x="252" y="550"/>
                      </a:cubicBezTo>
                      <a:cubicBezTo>
                        <a:pt x="255" y="547"/>
                        <a:pt x="258" y="545"/>
                        <a:pt x="261" y="542"/>
                      </a:cubicBezTo>
                      <a:cubicBezTo>
                        <a:pt x="263" y="540"/>
                        <a:pt x="266" y="537"/>
                        <a:pt x="268" y="534"/>
                      </a:cubicBezTo>
                      <a:cubicBezTo>
                        <a:pt x="270" y="530"/>
                        <a:pt x="273" y="527"/>
                        <a:pt x="277" y="523"/>
                      </a:cubicBezTo>
                      <a:cubicBezTo>
                        <a:pt x="279" y="521"/>
                        <a:pt x="282" y="520"/>
                        <a:pt x="286" y="519"/>
                      </a:cubicBezTo>
                      <a:cubicBezTo>
                        <a:pt x="289" y="518"/>
                        <a:pt x="290" y="515"/>
                        <a:pt x="293" y="513"/>
                      </a:cubicBezTo>
                      <a:cubicBezTo>
                        <a:pt x="296" y="511"/>
                        <a:pt x="299" y="510"/>
                        <a:pt x="300" y="508"/>
                      </a:cubicBezTo>
                      <a:cubicBezTo>
                        <a:pt x="302" y="505"/>
                        <a:pt x="302" y="501"/>
                        <a:pt x="301" y="498"/>
                      </a:cubicBezTo>
                      <a:cubicBezTo>
                        <a:pt x="301" y="496"/>
                        <a:pt x="301" y="493"/>
                        <a:pt x="301" y="491"/>
                      </a:cubicBezTo>
                      <a:cubicBezTo>
                        <a:pt x="301" y="490"/>
                        <a:pt x="300" y="488"/>
                        <a:pt x="300" y="486"/>
                      </a:cubicBezTo>
                      <a:cubicBezTo>
                        <a:pt x="300" y="483"/>
                        <a:pt x="300" y="480"/>
                        <a:pt x="300" y="477"/>
                      </a:cubicBezTo>
                      <a:cubicBezTo>
                        <a:pt x="300" y="473"/>
                        <a:pt x="299" y="469"/>
                        <a:pt x="297" y="466"/>
                      </a:cubicBezTo>
                      <a:cubicBezTo>
                        <a:pt x="296" y="465"/>
                        <a:pt x="296" y="465"/>
                        <a:pt x="296" y="465"/>
                      </a:cubicBezTo>
                      <a:cubicBezTo>
                        <a:pt x="295" y="464"/>
                        <a:pt x="294" y="463"/>
                        <a:pt x="292" y="462"/>
                      </a:cubicBezTo>
                      <a:cubicBezTo>
                        <a:pt x="291" y="461"/>
                        <a:pt x="289" y="461"/>
                        <a:pt x="288" y="461"/>
                      </a:cubicBezTo>
                      <a:cubicBezTo>
                        <a:pt x="283" y="459"/>
                        <a:pt x="280" y="455"/>
                        <a:pt x="277" y="451"/>
                      </a:cubicBezTo>
                      <a:cubicBezTo>
                        <a:pt x="274" y="448"/>
                        <a:pt x="274" y="444"/>
                        <a:pt x="274" y="439"/>
                      </a:cubicBezTo>
                      <a:cubicBezTo>
                        <a:pt x="274" y="434"/>
                        <a:pt x="273" y="431"/>
                        <a:pt x="267" y="429"/>
                      </a:cubicBezTo>
                      <a:cubicBezTo>
                        <a:pt x="263" y="428"/>
                        <a:pt x="258" y="431"/>
                        <a:pt x="253" y="429"/>
                      </a:cubicBezTo>
                      <a:cubicBezTo>
                        <a:pt x="249" y="427"/>
                        <a:pt x="247" y="422"/>
                        <a:pt x="245" y="418"/>
                      </a:cubicBezTo>
                      <a:cubicBezTo>
                        <a:pt x="244" y="416"/>
                        <a:pt x="243" y="413"/>
                        <a:pt x="242" y="410"/>
                      </a:cubicBezTo>
                      <a:cubicBezTo>
                        <a:pt x="240" y="408"/>
                        <a:pt x="239" y="406"/>
                        <a:pt x="238" y="404"/>
                      </a:cubicBezTo>
                      <a:cubicBezTo>
                        <a:pt x="235" y="400"/>
                        <a:pt x="235" y="394"/>
                        <a:pt x="235" y="389"/>
                      </a:cubicBezTo>
                      <a:cubicBezTo>
                        <a:pt x="235" y="389"/>
                        <a:pt x="235" y="388"/>
                        <a:pt x="235" y="388"/>
                      </a:cubicBezTo>
                      <a:cubicBezTo>
                        <a:pt x="236" y="385"/>
                        <a:pt x="236" y="381"/>
                        <a:pt x="237" y="377"/>
                      </a:cubicBezTo>
                      <a:cubicBezTo>
                        <a:pt x="238" y="376"/>
                        <a:pt x="239" y="374"/>
                        <a:pt x="239" y="372"/>
                      </a:cubicBezTo>
                      <a:cubicBezTo>
                        <a:pt x="240" y="371"/>
                        <a:pt x="239" y="370"/>
                        <a:pt x="239" y="369"/>
                      </a:cubicBezTo>
                      <a:cubicBezTo>
                        <a:pt x="240" y="368"/>
                        <a:pt x="240" y="368"/>
                        <a:pt x="240" y="366"/>
                      </a:cubicBezTo>
                      <a:cubicBezTo>
                        <a:pt x="240" y="362"/>
                        <a:pt x="240" y="357"/>
                        <a:pt x="239" y="353"/>
                      </a:cubicBezTo>
                      <a:cubicBezTo>
                        <a:pt x="238" y="349"/>
                        <a:pt x="236" y="345"/>
                        <a:pt x="233" y="341"/>
                      </a:cubicBezTo>
                      <a:cubicBezTo>
                        <a:pt x="231" y="338"/>
                        <a:pt x="226" y="337"/>
                        <a:pt x="222" y="336"/>
                      </a:cubicBezTo>
                      <a:cubicBezTo>
                        <a:pt x="214" y="335"/>
                        <a:pt x="205" y="329"/>
                        <a:pt x="200" y="322"/>
                      </a:cubicBezTo>
                      <a:cubicBezTo>
                        <a:pt x="197" y="316"/>
                        <a:pt x="200" y="307"/>
                        <a:pt x="199" y="300"/>
                      </a:cubicBezTo>
                      <a:cubicBezTo>
                        <a:pt x="198" y="296"/>
                        <a:pt x="194" y="294"/>
                        <a:pt x="191" y="293"/>
                      </a:cubicBezTo>
                      <a:cubicBezTo>
                        <a:pt x="189" y="292"/>
                        <a:pt x="187" y="292"/>
                        <a:pt x="184" y="291"/>
                      </a:cubicBezTo>
                      <a:cubicBezTo>
                        <a:pt x="182" y="290"/>
                        <a:pt x="179" y="288"/>
                        <a:pt x="177" y="287"/>
                      </a:cubicBezTo>
                      <a:cubicBezTo>
                        <a:pt x="175" y="287"/>
                        <a:pt x="173" y="286"/>
                        <a:pt x="171" y="286"/>
                      </a:cubicBezTo>
                      <a:cubicBezTo>
                        <a:pt x="168" y="285"/>
                        <a:pt x="167" y="285"/>
                        <a:pt x="164" y="284"/>
                      </a:cubicBezTo>
                      <a:cubicBezTo>
                        <a:pt x="160" y="283"/>
                        <a:pt x="155" y="281"/>
                        <a:pt x="151" y="279"/>
                      </a:cubicBezTo>
                      <a:cubicBezTo>
                        <a:pt x="143" y="276"/>
                        <a:pt x="139" y="269"/>
                        <a:pt x="136" y="261"/>
                      </a:cubicBezTo>
                      <a:cubicBezTo>
                        <a:pt x="134" y="257"/>
                        <a:pt x="132" y="253"/>
                        <a:pt x="132" y="248"/>
                      </a:cubicBezTo>
                      <a:cubicBezTo>
                        <a:pt x="132" y="245"/>
                        <a:pt x="132" y="241"/>
                        <a:pt x="131" y="237"/>
                      </a:cubicBezTo>
                      <a:cubicBezTo>
                        <a:pt x="131" y="235"/>
                        <a:pt x="130" y="233"/>
                        <a:pt x="129" y="232"/>
                      </a:cubicBezTo>
                      <a:cubicBezTo>
                        <a:pt x="127" y="231"/>
                        <a:pt x="123" y="230"/>
                        <a:pt x="120" y="231"/>
                      </a:cubicBezTo>
                      <a:cubicBezTo>
                        <a:pt x="116" y="231"/>
                        <a:pt x="111" y="234"/>
                        <a:pt x="108" y="236"/>
                      </a:cubicBezTo>
                      <a:cubicBezTo>
                        <a:pt x="101" y="240"/>
                        <a:pt x="94" y="243"/>
                        <a:pt x="88" y="246"/>
                      </a:cubicBezTo>
                      <a:cubicBezTo>
                        <a:pt x="84" y="249"/>
                        <a:pt x="80" y="251"/>
                        <a:pt x="75" y="251"/>
                      </a:cubicBezTo>
                      <a:cubicBezTo>
                        <a:pt x="72" y="252"/>
                        <a:pt x="69" y="251"/>
                        <a:pt x="65" y="251"/>
                      </a:cubicBezTo>
                      <a:cubicBezTo>
                        <a:pt x="62" y="251"/>
                        <a:pt x="59" y="251"/>
                        <a:pt x="57" y="252"/>
                      </a:cubicBezTo>
                      <a:cubicBezTo>
                        <a:pt x="56" y="252"/>
                        <a:pt x="55" y="252"/>
                        <a:pt x="54" y="251"/>
                      </a:cubicBezTo>
                      <a:cubicBezTo>
                        <a:pt x="52" y="251"/>
                        <a:pt x="51" y="249"/>
                        <a:pt x="50" y="247"/>
                      </a:cubicBezTo>
                      <a:cubicBezTo>
                        <a:pt x="50" y="245"/>
                        <a:pt x="49" y="243"/>
                        <a:pt x="48" y="240"/>
                      </a:cubicBezTo>
                      <a:cubicBezTo>
                        <a:pt x="48" y="238"/>
                        <a:pt x="48" y="235"/>
                        <a:pt x="47" y="233"/>
                      </a:cubicBezTo>
                      <a:cubicBezTo>
                        <a:pt x="47" y="231"/>
                        <a:pt x="48" y="227"/>
                        <a:pt x="46" y="226"/>
                      </a:cubicBezTo>
                      <a:cubicBezTo>
                        <a:pt x="45" y="228"/>
                        <a:pt x="44" y="231"/>
                        <a:pt x="43" y="233"/>
                      </a:cubicBezTo>
                      <a:cubicBezTo>
                        <a:pt x="42" y="234"/>
                        <a:pt x="41" y="237"/>
                        <a:pt x="39" y="238"/>
                      </a:cubicBezTo>
                      <a:cubicBezTo>
                        <a:pt x="35" y="240"/>
                        <a:pt x="31" y="236"/>
                        <a:pt x="28" y="234"/>
                      </a:cubicBezTo>
                      <a:cubicBezTo>
                        <a:pt x="26" y="232"/>
                        <a:pt x="24" y="231"/>
                        <a:pt x="21" y="229"/>
                      </a:cubicBezTo>
                      <a:cubicBezTo>
                        <a:pt x="20" y="228"/>
                        <a:pt x="18" y="226"/>
                        <a:pt x="16" y="225"/>
                      </a:cubicBezTo>
                      <a:cubicBezTo>
                        <a:pt x="12" y="222"/>
                        <a:pt x="7" y="220"/>
                        <a:pt x="4" y="216"/>
                      </a:cubicBezTo>
                      <a:cubicBezTo>
                        <a:pt x="1" y="212"/>
                        <a:pt x="0" y="206"/>
                        <a:pt x="1" y="201"/>
                      </a:cubicBezTo>
                      <a:cubicBezTo>
                        <a:pt x="1" y="199"/>
                        <a:pt x="3" y="197"/>
                        <a:pt x="3" y="195"/>
                      </a:cubicBezTo>
                      <a:cubicBezTo>
                        <a:pt x="3" y="193"/>
                        <a:pt x="3" y="190"/>
                        <a:pt x="3" y="188"/>
                      </a:cubicBezTo>
                      <a:cubicBezTo>
                        <a:pt x="4" y="186"/>
                        <a:pt x="6" y="184"/>
                        <a:pt x="7" y="182"/>
                      </a:cubicBezTo>
                      <a:cubicBezTo>
                        <a:pt x="8" y="181"/>
                        <a:pt x="8" y="179"/>
                        <a:pt x="9" y="178"/>
                      </a:cubicBezTo>
                      <a:cubicBezTo>
                        <a:pt x="10" y="177"/>
                        <a:pt x="10" y="176"/>
                        <a:pt x="11" y="175"/>
                      </a:cubicBezTo>
                      <a:cubicBezTo>
                        <a:pt x="11" y="174"/>
                        <a:pt x="11" y="174"/>
                        <a:pt x="11" y="173"/>
                      </a:cubicBezTo>
                      <a:cubicBezTo>
                        <a:pt x="12" y="172"/>
                        <a:pt x="13" y="171"/>
                        <a:pt x="13" y="170"/>
                      </a:cubicBezTo>
                      <a:cubicBezTo>
                        <a:pt x="14" y="169"/>
                        <a:pt x="15" y="168"/>
                        <a:pt x="15" y="167"/>
                      </a:cubicBezTo>
                      <a:cubicBezTo>
                        <a:pt x="17" y="165"/>
                        <a:pt x="19" y="163"/>
                        <a:pt x="20" y="161"/>
                      </a:cubicBezTo>
                      <a:cubicBezTo>
                        <a:pt x="23" y="159"/>
                        <a:pt x="27" y="156"/>
                        <a:pt x="30" y="154"/>
                      </a:cubicBezTo>
                      <a:cubicBezTo>
                        <a:pt x="31" y="154"/>
                        <a:pt x="32" y="154"/>
                        <a:pt x="33" y="154"/>
                      </a:cubicBezTo>
                      <a:cubicBezTo>
                        <a:pt x="33" y="154"/>
                        <a:pt x="34" y="153"/>
                        <a:pt x="35" y="153"/>
                      </a:cubicBezTo>
                      <a:cubicBezTo>
                        <a:pt x="36" y="152"/>
                        <a:pt x="38" y="151"/>
                        <a:pt x="39" y="150"/>
                      </a:cubicBezTo>
                      <a:cubicBezTo>
                        <a:pt x="42" y="147"/>
                        <a:pt x="45" y="146"/>
                        <a:pt x="47" y="144"/>
                      </a:cubicBezTo>
                      <a:cubicBezTo>
                        <a:pt x="48" y="143"/>
                        <a:pt x="49" y="143"/>
                        <a:pt x="50" y="142"/>
                      </a:cubicBezTo>
                      <a:cubicBezTo>
                        <a:pt x="52" y="140"/>
                        <a:pt x="53" y="139"/>
                        <a:pt x="55" y="137"/>
                      </a:cubicBezTo>
                      <a:cubicBezTo>
                        <a:pt x="57" y="134"/>
                        <a:pt x="59" y="131"/>
                        <a:pt x="60" y="128"/>
                      </a:cubicBezTo>
                      <a:cubicBezTo>
                        <a:pt x="61" y="125"/>
                        <a:pt x="61" y="122"/>
                        <a:pt x="63" y="119"/>
                      </a:cubicBezTo>
                      <a:cubicBezTo>
                        <a:pt x="64" y="118"/>
                        <a:pt x="66" y="116"/>
                        <a:pt x="66" y="115"/>
                      </a:cubicBezTo>
                      <a:cubicBezTo>
                        <a:pt x="66" y="113"/>
                        <a:pt x="66" y="111"/>
                        <a:pt x="66" y="110"/>
                      </a:cubicBezTo>
                      <a:cubicBezTo>
                        <a:pt x="66" y="106"/>
                        <a:pt x="67" y="102"/>
                        <a:pt x="65" y="99"/>
                      </a:cubicBezTo>
                      <a:cubicBezTo>
                        <a:pt x="64" y="97"/>
                        <a:pt x="63" y="95"/>
                        <a:pt x="61" y="93"/>
                      </a:cubicBezTo>
                      <a:cubicBezTo>
                        <a:pt x="60" y="91"/>
                        <a:pt x="58" y="90"/>
                        <a:pt x="57" y="88"/>
                      </a:cubicBezTo>
                      <a:cubicBezTo>
                        <a:pt x="54" y="82"/>
                        <a:pt x="60" y="82"/>
                        <a:pt x="63" y="81"/>
                      </a:cubicBezTo>
                      <a:cubicBezTo>
                        <a:pt x="66" y="79"/>
                        <a:pt x="65" y="73"/>
                        <a:pt x="63" y="71"/>
                      </a:cubicBezTo>
                      <a:cubicBezTo>
                        <a:pt x="62" y="69"/>
                        <a:pt x="61" y="68"/>
                        <a:pt x="61" y="65"/>
                      </a:cubicBezTo>
                      <a:cubicBezTo>
                        <a:pt x="61" y="63"/>
                        <a:pt x="61" y="62"/>
                        <a:pt x="63" y="61"/>
                      </a:cubicBezTo>
                      <a:cubicBezTo>
                        <a:pt x="66" y="59"/>
                        <a:pt x="71" y="60"/>
                        <a:pt x="75" y="60"/>
                      </a:cubicBezTo>
                      <a:cubicBezTo>
                        <a:pt x="87" y="60"/>
                        <a:pt x="87" y="60"/>
                        <a:pt x="87" y="60"/>
                      </a:cubicBezTo>
                      <a:cubicBezTo>
                        <a:pt x="91" y="60"/>
                        <a:pt x="96" y="60"/>
                        <a:pt x="100" y="60"/>
                      </a:cubicBezTo>
                      <a:cubicBezTo>
                        <a:pt x="100" y="60"/>
                        <a:pt x="100" y="60"/>
                        <a:pt x="101" y="60"/>
                      </a:cubicBezTo>
                      <a:cubicBezTo>
                        <a:pt x="102" y="63"/>
                        <a:pt x="104" y="65"/>
                        <a:pt x="106" y="68"/>
                      </a:cubicBezTo>
                      <a:cubicBezTo>
                        <a:pt x="109" y="69"/>
                        <a:pt x="112" y="71"/>
                        <a:pt x="115" y="72"/>
                      </a:cubicBezTo>
                      <a:cubicBezTo>
                        <a:pt x="118" y="73"/>
                        <a:pt x="118" y="72"/>
                        <a:pt x="120" y="71"/>
                      </a:cubicBezTo>
                      <a:cubicBezTo>
                        <a:pt x="123" y="71"/>
                        <a:pt x="127" y="71"/>
                        <a:pt x="130" y="71"/>
                      </a:cubicBezTo>
                      <a:cubicBezTo>
                        <a:pt x="132" y="70"/>
                        <a:pt x="134" y="69"/>
                        <a:pt x="136" y="69"/>
                      </a:cubicBezTo>
                      <a:cubicBezTo>
                        <a:pt x="138" y="68"/>
                        <a:pt x="139" y="66"/>
                        <a:pt x="140" y="65"/>
                      </a:cubicBezTo>
                      <a:cubicBezTo>
                        <a:pt x="143" y="63"/>
                        <a:pt x="147" y="62"/>
                        <a:pt x="148" y="58"/>
                      </a:cubicBezTo>
                      <a:cubicBezTo>
                        <a:pt x="149" y="57"/>
                        <a:pt x="150" y="56"/>
                        <a:pt x="151" y="54"/>
                      </a:cubicBezTo>
                      <a:cubicBezTo>
                        <a:pt x="151" y="52"/>
                        <a:pt x="150" y="49"/>
                        <a:pt x="149" y="48"/>
                      </a:cubicBezTo>
                      <a:cubicBezTo>
                        <a:pt x="147" y="44"/>
                        <a:pt x="146" y="40"/>
                        <a:pt x="144" y="36"/>
                      </a:cubicBezTo>
                      <a:cubicBezTo>
                        <a:pt x="144" y="34"/>
                        <a:pt x="144" y="33"/>
                        <a:pt x="142" y="31"/>
                      </a:cubicBezTo>
                      <a:cubicBezTo>
                        <a:pt x="142" y="30"/>
                        <a:pt x="141" y="28"/>
                        <a:pt x="140" y="26"/>
                      </a:cubicBezTo>
                      <a:cubicBezTo>
                        <a:pt x="139" y="24"/>
                        <a:pt x="138" y="23"/>
                        <a:pt x="141" y="23"/>
                      </a:cubicBezTo>
                      <a:cubicBezTo>
                        <a:pt x="143" y="22"/>
                        <a:pt x="144" y="23"/>
                        <a:pt x="146" y="23"/>
                      </a:cubicBezTo>
                      <a:cubicBezTo>
                        <a:pt x="150" y="25"/>
                        <a:pt x="156" y="25"/>
                        <a:pt x="161" y="26"/>
                      </a:cubicBezTo>
                      <a:cubicBezTo>
                        <a:pt x="165" y="26"/>
                        <a:pt x="171" y="28"/>
                        <a:pt x="176" y="25"/>
                      </a:cubicBezTo>
                      <a:cubicBezTo>
                        <a:pt x="177" y="24"/>
                        <a:pt x="178" y="23"/>
                        <a:pt x="180" y="22"/>
                      </a:cubicBezTo>
                      <a:cubicBezTo>
                        <a:pt x="182" y="21"/>
                        <a:pt x="184" y="20"/>
                        <a:pt x="185" y="19"/>
                      </a:cubicBezTo>
                      <a:cubicBezTo>
                        <a:pt x="187" y="18"/>
                        <a:pt x="188" y="16"/>
                        <a:pt x="190" y="15"/>
                      </a:cubicBezTo>
                      <a:cubicBezTo>
                        <a:pt x="192" y="14"/>
                        <a:pt x="193" y="13"/>
                        <a:pt x="195" y="11"/>
                      </a:cubicBezTo>
                      <a:cubicBezTo>
                        <a:pt x="195" y="11"/>
                        <a:pt x="196" y="11"/>
                        <a:pt x="196" y="10"/>
                      </a:cubicBezTo>
                      <a:cubicBezTo>
                        <a:pt x="197" y="9"/>
                        <a:pt x="198" y="9"/>
                        <a:pt x="199" y="8"/>
                      </a:cubicBezTo>
                      <a:cubicBezTo>
                        <a:pt x="200" y="6"/>
                        <a:pt x="200" y="5"/>
                        <a:pt x="201" y="3"/>
                      </a:cubicBezTo>
                      <a:cubicBezTo>
                        <a:pt x="203" y="0"/>
                        <a:pt x="204" y="3"/>
                        <a:pt x="204" y="5"/>
                      </a:cubicBezTo>
                      <a:cubicBezTo>
                        <a:pt x="205" y="6"/>
                        <a:pt x="206" y="6"/>
                        <a:pt x="206" y="7"/>
                      </a:cubicBezTo>
                      <a:cubicBezTo>
                        <a:pt x="207" y="9"/>
                        <a:pt x="207" y="9"/>
                        <a:pt x="207" y="11"/>
                      </a:cubicBezTo>
                      <a:cubicBezTo>
                        <a:pt x="208" y="14"/>
                        <a:pt x="210" y="18"/>
                        <a:pt x="210" y="21"/>
                      </a:cubicBezTo>
                      <a:cubicBezTo>
                        <a:pt x="210" y="25"/>
                        <a:pt x="210" y="29"/>
                        <a:pt x="210" y="32"/>
                      </a:cubicBezTo>
                      <a:cubicBezTo>
                        <a:pt x="210" y="43"/>
                        <a:pt x="210" y="43"/>
                        <a:pt x="210" y="43"/>
                      </a:cubicBezTo>
                      <a:cubicBezTo>
                        <a:pt x="210" y="47"/>
                        <a:pt x="209" y="51"/>
                        <a:pt x="210" y="54"/>
                      </a:cubicBezTo>
                      <a:cubicBezTo>
                        <a:pt x="212" y="59"/>
                        <a:pt x="217" y="60"/>
                        <a:pt x="222" y="61"/>
                      </a:cubicBezTo>
                      <a:cubicBezTo>
                        <a:pt x="227" y="62"/>
                        <a:pt x="232" y="63"/>
                        <a:pt x="237" y="62"/>
                      </a:cubicBezTo>
                      <a:cubicBezTo>
                        <a:pt x="240" y="62"/>
                        <a:pt x="243" y="61"/>
                        <a:pt x="246" y="60"/>
                      </a:cubicBezTo>
                      <a:cubicBezTo>
                        <a:pt x="248" y="59"/>
                        <a:pt x="250" y="58"/>
                        <a:pt x="253" y="57"/>
                      </a:cubicBezTo>
                      <a:cubicBezTo>
                        <a:pt x="254" y="57"/>
                        <a:pt x="254" y="57"/>
                        <a:pt x="255" y="56"/>
                      </a:cubicBezTo>
                      <a:cubicBezTo>
                        <a:pt x="259" y="55"/>
                        <a:pt x="262" y="53"/>
                        <a:pt x="265" y="52"/>
                      </a:cubicBezTo>
                      <a:cubicBezTo>
                        <a:pt x="268" y="51"/>
                        <a:pt x="271" y="49"/>
                        <a:pt x="274" y="48"/>
                      </a:cubicBezTo>
                      <a:cubicBezTo>
                        <a:pt x="276" y="47"/>
                        <a:pt x="277" y="46"/>
                        <a:pt x="279" y="45"/>
                      </a:cubicBezTo>
                      <a:cubicBezTo>
                        <a:pt x="281" y="45"/>
                        <a:pt x="282" y="45"/>
                        <a:pt x="283" y="44"/>
                      </a:cubicBezTo>
                      <a:cubicBezTo>
                        <a:pt x="286" y="44"/>
                        <a:pt x="289" y="43"/>
                        <a:pt x="292" y="42"/>
                      </a:cubicBezTo>
                      <a:cubicBezTo>
                        <a:pt x="292" y="43"/>
                        <a:pt x="291" y="43"/>
                        <a:pt x="291" y="44"/>
                      </a:cubicBezTo>
                      <a:cubicBezTo>
                        <a:pt x="291" y="45"/>
                        <a:pt x="290" y="47"/>
                        <a:pt x="291" y="49"/>
                      </a:cubicBezTo>
                      <a:cubicBezTo>
                        <a:pt x="291" y="50"/>
                        <a:pt x="291" y="53"/>
                        <a:pt x="292" y="54"/>
                      </a:cubicBezTo>
                      <a:cubicBezTo>
                        <a:pt x="293" y="56"/>
                        <a:pt x="296" y="55"/>
                        <a:pt x="298" y="55"/>
                      </a:cubicBezTo>
                      <a:cubicBezTo>
                        <a:pt x="302" y="55"/>
                        <a:pt x="305" y="55"/>
                        <a:pt x="308" y="54"/>
                      </a:cubicBezTo>
                      <a:cubicBezTo>
                        <a:pt x="310" y="53"/>
                        <a:pt x="312" y="52"/>
                        <a:pt x="313" y="51"/>
                      </a:cubicBezTo>
                      <a:cubicBezTo>
                        <a:pt x="314" y="50"/>
                        <a:pt x="315" y="50"/>
                        <a:pt x="315" y="49"/>
                      </a:cubicBezTo>
                      <a:cubicBezTo>
                        <a:pt x="316" y="48"/>
                        <a:pt x="316" y="48"/>
                        <a:pt x="316" y="47"/>
                      </a:cubicBezTo>
                      <a:cubicBezTo>
                        <a:pt x="317" y="46"/>
                        <a:pt x="319" y="46"/>
                        <a:pt x="319" y="45"/>
                      </a:cubicBezTo>
                      <a:cubicBezTo>
                        <a:pt x="320" y="44"/>
                        <a:pt x="320" y="43"/>
                        <a:pt x="321" y="42"/>
                      </a:cubicBezTo>
                      <a:cubicBezTo>
                        <a:pt x="322" y="41"/>
                        <a:pt x="323" y="39"/>
                        <a:pt x="324" y="38"/>
                      </a:cubicBezTo>
                      <a:cubicBezTo>
                        <a:pt x="326" y="35"/>
                        <a:pt x="328" y="31"/>
                        <a:pt x="330" y="28"/>
                      </a:cubicBezTo>
                      <a:cubicBezTo>
                        <a:pt x="331" y="27"/>
                        <a:pt x="331" y="27"/>
                        <a:pt x="332" y="27"/>
                      </a:cubicBezTo>
                      <a:cubicBezTo>
                        <a:pt x="334" y="30"/>
                        <a:pt x="337" y="34"/>
                        <a:pt x="340" y="38"/>
                      </a:cubicBezTo>
                      <a:cubicBezTo>
                        <a:pt x="345" y="45"/>
                        <a:pt x="348" y="52"/>
                        <a:pt x="353" y="59"/>
                      </a:cubicBezTo>
                      <a:cubicBezTo>
                        <a:pt x="355" y="62"/>
                        <a:pt x="358" y="64"/>
                        <a:pt x="356" y="67"/>
                      </a:cubicBezTo>
                      <a:cubicBezTo>
                        <a:pt x="354" y="69"/>
                        <a:pt x="352" y="70"/>
                        <a:pt x="351" y="73"/>
                      </a:cubicBezTo>
                      <a:cubicBezTo>
                        <a:pt x="350" y="75"/>
                        <a:pt x="349" y="79"/>
                        <a:pt x="348" y="81"/>
                      </a:cubicBezTo>
                      <a:cubicBezTo>
                        <a:pt x="346" y="84"/>
                        <a:pt x="343" y="85"/>
                        <a:pt x="341" y="87"/>
                      </a:cubicBezTo>
                      <a:cubicBezTo>
                        <a:pt x="339" y="89"/>
                        <a:pt x="339" y="92"/>
                        <a:pt x="338" y="94"/>
                      </a:cubicBezTo>
                      <a:cubicBezTo>
                        <a:pt x="336" y="97"/>
                        <a:pt x="334" y="99"/>
                        <a:pt x="334" y="101"/>
                      </a:cubicBezTo>
                      <a:cubicBezTo>
                        <a:pt x="335" y="96"/>
                        <a:pt x="347" y="92"/>
                        <a:pt x="351" y="91"/>
                      </a:cubicBezTo>
                      <a:cubicBezTo>
                        <a:pt x="357" y="88"/>
                        <a:pt x="365" y="86"/>
                        <a:pt x="371" y="88"/>
                      </a:cubicBezTo>
                      <a:cubicBezTo>
                        <a:pt x="374" y="89"/>
                        <a:pt x="378" y="93"/>
                        <a:pt x="377" y="96"/>
                      </a:cubicBezTo>
                      <a:cubicBezTo>
                        <a:pt x="375" y="100"/>
                        <a:pt x="369" y="99"/>
                        <a:pt x="366" y="101"/>
                      </a:cubicBezTo>
                      <a:cubicBezTo>
                        <a:pt x="363" y="102"/>
                        <a:pt x="361" y="105"/>
                        <a:pt x="358" y="107"/>
                      </a:cubicBezTo>
                      <a:cubicBezTo>
                        <a:pt x="356" y="108"/>
                        <a:pt x="351" y="110"/>
                        <a:pt x="352" y="113"/>
                      </a:cubicBezTo>
                      <a:cubicBezTo>
                        <a:pt x="353" y="117"/>
                        <a:pt x="359" y="117"/>
                        <a:pt x="362" y="117"/>
                      </a:cubicBezTo>
                      <a:cubicBezTo>
                        <a:pt x="365" y="116"/>
                        <a:pt x="369" y="115"/>
                        <a:pt x="372" y="113"/>
                      </a:cubicBezTo>
                      <a:cubicBezTo>
                        <a:pt x="377" y="110"/>
                        <a:pt x="380" y="106"/>
                        <a:pt x="383" y="101"/>
                      </a:cubicBezTo>
                      <a:cubicBezTo>
                        <a:pt x="388" y="96"/>
                        <a:pt x="393" y="96"/>
                        <a:pt x="400" y="97"/>
                      </a:cubicBezTo>
                      <a:cubicBezTo>
                        <a:pt x="405" y="97"/>
                        <a:pt x="409" y="98"/>
                        <a:pt x="413" y="100"/>
                      </a:cubicBezTo>
                      <a:cubicBezTo>
                        <a:pt x="416" y="101"/>
                        <a:pt x="417" y="103"/>
                        <a:pt x="419" y="104"/>
                      </a:cubicBezTo>
                      <a:cubicBezTo>
                        <a:pt x="422" y="105"/>
                        <a:pt x="424" y="104"/>
                        <a:pt x="426" y="105"/>
                      </a:cubicBezTo>
                      <a:cubicBezTo>
                        <a:pt x="428" y="106"/>
                        <a:pt x="430" y="108"/>
                        <a:pt x="432" y="109"/>
                      </a:cubicBezTo>
                      <a:cubicBezTo>
                        <a:pt x="434" y="110"/>
                        <a:pt x="437" y="115"/>
                        <a:pt x="438" y="117"/>
                      </a:cubicBezTo>
                      <a:cubicBezTo>
                        <a:pt x="439" y="120"/>
                        <a:pt x="439" y="124"/>
                        <a:pt x="438" y="127"/>
                      </a:cubicBezTo>
                      <a:cubicBezTo>
                        <a:pt x="438" y="130"/>
                        <a:pt x="436" y="134"/>
                        <a:pt x="441" y="134"/>
                      </a:cubicBezTo>
                      <a:cubicBezTo>
                        <a:pt x="445" y="134"/>
                        <a:pt x="449" y="130"/>
                        <a:pt x="452" y="128"/>
                      </a:cubicBezTo>
                      <a:cubicBezTo>
                        <a:pt x="456" y="126"/>
                        <a:pt x="460" y="126"/>
                        <a:pt x="465" y="126"/>
                      </a:cubicBezTo>
                      <a:cubicBezTo>
                        <a:pt x="475" y="126"/>
                        <a:pt x="484" y="128"/>
                        <a:pt x="493" y="130"/>
                      </a:cubicBezTo>
                      <a:cubicBezTo>
                        <a:pt x="497" y="131"/>
                        <a:pt x="502" y="131"/>
                        <a:pt x="506" y="131"/>
                      </a:cubicBezTo>
                      <a:cubicBezTo>
                        <a:pt x="510" y="131"/>
                        <a:pt x="513" y="132"/>
                        <a:pt x="517" y="135"/>
                      </a:cubicBezTo>
                      <a:cubicBezTo>
                        <a:pt x="524" y="140"/>
                        <a:pt x="531" y="145"/>
                        <a:pt x="537" y="151"/>
                      </a:cubicBezTo>
                      <a:cubicBezTo>
                        <a:pt x="544" y="158"/>
                        <a:pt x="553" y="161"/>
                        <a:pt x="563" y="164"/>
                      </a:cubicBezTo>
                      <a:cubicBezTo>
                        <a:pt x="566" y="165"/>
                        <a:pt x="571" y="165"/>
                        <a:pt x="574" y="167"/>
                      </a:cubicBezTo>
                      <a:cubicBezTo>
                        <a:pt x="578" y="169"/>
                        <a:pt x="579" y="173"/>
                        <a:pt x="580" y="177"/>
                      </a:cubicBezTo>
                      <a:cubicBezTo>
                        <a:pt x="581" y="185"/>
                        <a:pt x="582" y="195"/>
                        <a:pt x="581" y="20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3" name="Freeform 14"/>
                <p:cNvSpPr/>
                <p:nvPr/>
              </p:nvSpPr>
              <p:spPr bwMode="auto">
                <a:xfrm>
                  <a:off x="12896829" y="5078410"/>
                  <a:ext cx="352424" cy="1843087"/>
                </a:xfrm>
                <a:custGeom>
                  <a:avLst/>
                  <a:gdLst/>
                  <a:ahLst/>
                  <a:cxnLst>
                    <a:cxn ang="0">
                      <a:pos x="113" y="124"/>
                    </a:cxn>
                    <a:cxn ang="0">
                      <a:pos x="109" y="147"/>
                    </a:cxn>
                    <a:cxn ang="0">
                      <a:pos x="99" y="186"/>
                    </a:cxn>
                    <a:cxn ang="0">
                      <a:pos x="95" y="196"/>
                    </a:cxn>
                    <a:cxn ang="0">
                      <a:pos x="93" y="199"/>
                    </a:cxn>
                    <a:cxn ang="0">
                      <a:pos x="85" y="223"/>
                    </a:cxn>
                    <a:cxn ang="0">
                      <a:pos x="90" y="247"/>
                    </a:cxn>
                    <a:cxn ang="0">
                      <a:pos x="92" y="262"/>
                    </a:cxn>
                    <a:cxn ang="0">
                      <a:pos x="91" y="292"/>
                    </a:cxn>
                    <a:cxn ang="0">
                      <a:pos x="85" y="311"/>
                    </a:cxn>
                    <a:cxn ang="0">
                      <a:pos x="75" y="332"/>
                    </a:cxn>
                    <a:cxn ang="0">
                      <a:pos x="64" y="404"/>
                    </a:cxn>
                    <a:cxn ang="0">
                      <a:pos x="60" y="460"/>
                    </a:cxn>
                    <a:cxn ang="0">
                      <a:pos x="63" y="490"/>
                    </a:cxn>
                    <a:cxn ang="0">
                      <a:pos x="63" y="501"/>
                    </a:cxn>
                    <a:cxn ang="0">
                      <a:pos x="56" y="556"/>
                    </a:cxn>
                    <a:cxn ang="0">
                      <a:pos x="40" y="623"/>
                    </a:cxn>
                    <a:cxn ang="0">
                      <a:pos x="57" y="622"/>
                    </a:cxn>
                    <a:cxn ang="0">
                      <a:pos x="61" y="654"/>
                    </a:cxn>
                    <a:cxn ang="0">
                      <a:pos x="82" y="656"/>
                    </a:cxn>
                    <a:cxn ang="0">
                      <a:pos x="107" y="662"/>
                    </a:cxn>
                    <a:cxn ang="0">
                      <a:pos x="74" y="689"/>
                    </a:cxn>
                    <a:cxn ang="0">
                      <a:pos x="56" y="687"/>
                    </a:cxn>
                    <a:cxn ang="0">
                      <a:pos x="52" y="663"/>
                    </a:cxn>
                    <a:cxn ang="0">
                      <a:pos x="53" y="650"/>
                    </a:cxn>
                    <a:cxn ang="0">
                      <a:pos x="37" y="646"/>
                    </a:cxn>
                    <a:cxn ang="0">
                      <a:pos x="32" y="609"/>
                    </a:cxn>
                    <a:cxn ang="0">
                      <a:pos x="22" y="561"/>
                    </a:cxn>
                    <a:cxn ang="0">
                      <a:pos x="19" y="548"/>
                    </a:cxn>
                    <a:cxn ang="0">
                      <a:pos x="11" y="533"/>
                    </a:cxn>
                    <a:cxn ang="0">
                      <a:pos x="25" y="513"/>
                    </a:cxn>
                    <a:cxn ang="0">
                      <a:pos x="37" y="519"/>
                    </a:cxn>
                    <a:cxn ang="0">
                      <a:pos x="40" y="496"/>
                    </a:cxn>
                    <a:cxn ang="0">
                      <a:pos x="44" y="472"/>
                    </a:cxn>
                    <a:cxn ang="0">
                      <a:pos x="55" y="422"/>
                    </a:cxn>
                    <a:cxn ang="0">
                      <a:pos x="32" y="399"/>
                    </a:cxn>
                    <a:cxn ang="0">
                      <a:pos x="35" y="340"/>
                    </a:cxn>
                    <a:cxn ang="0">
                      <a:pos x="52" y="297"/>
                    </a:cxn>
                    <a:cxn ang="0">
                      <a:pos x="68" y="238"/>
                    </a:cxn>
                    <a:cxn ang="0">
                      <a:pos x="69" y="205"/>
                    </a:cxn>
                    <a:cxn ang="0">
                      <a:pos x="76" y="138"/>
                    </a:cxn>
                    <a:cxn ang="0">
                      <a:pos x="85" y="93"/>
                    </a:cxn>
                    <a:cxn ang="0">
                      <a:pos x="85" y="41"/>
                    </a:cxn>
                    <a:cxn ang="0">
                      <a:pos x="90" y="18"/>
                    </a:cxn>
                    <a:cxn ang="0">
                      <a:pos x="98" y="0"/>
                    </a:cxn>
                    <a:cxn ang="0">
                      <a:pos x="103" y="16"/>
                    </a:cxn>
                    <a:cxn ang="0">
                      <a:pos x="111" y="39"/>
                    </a:cxn>
                    <a:cxn ang="0">
                      <a:pos x="118" y="70"/>
                    </a:cxn>
                    <a:cxn ang="0">
                      <a:pos x="130" y="90"/>
                    </a:cxn>
                  </a:cxnLst>
                  <a:rect l="0" t="0" r="r" b="b"/>
                  <a:pathLst>
                    <a:path w="134" h="701">
                      <a:moveTo>
                        <a:pt x="133" y="98"/>
                      </a:moveTo>
                      <a:cubicBezTo>
                        <a:pt x="131" y="107"/>
                        <a:pt x="122" y="112"/>
                        <a:pt x="118" y="118"/>
                      </a:cubicBezTo>
                      <a:cubicBezTo>
                        <a:pt x="116" y="120"/>
                        <a:pt x="115" y="122"/>
                        <a:pt x="113" y="124"/>
                      </a:cubicBezTo>
                      <a:cubicBezTo>
                        <a:pt x="112" y="126"/>
                        <a:pt x="111" y="128"/>
                        <a:pt x="110" y="130"/>
                      </a:cubicBezTo>
                      <a:cubicBezTo>
                        <a:pt x="109" y="134"/>
                        <a:pt x="108" y="138"/>
                        <a:pt x="108" y="142"/>
                      </a:cubicBezTo>
                      <a:cubicBezTo>
                        <a:pt x="108" y="144"/>
                        <a:pt x="108" y="145"/>
                        <a:pt x="109" y="147"/>
                      </a:cubicBezTo>
                      <a:cubicBezTo>
                        <a:pt x="111" y="149"/>
                        <a:pt x="112" y="151"/>
                        <a:pt x="113" y="154"/>
                      </a:cubicBezTo>
                      <a:cubicBezTo>
                        <a:pt x="114" y="159"/>
                        <a:pt x="109" y="164"/>
                        <a:pt x="107" y="169"/>
                      </a:cubicBezTo>
                      <a:cubicBezTo>
                        <a:pt x="105" y="175"/>
                        <a:pt x="103" y="180"/>
                        <a:pt x="99" y="186"/>
                      </a:cubicBezTo>
                      <a:cubicBezTo>
                        <a:pt x="99" y="186"/>
                        <a:pt x="98" y="187"/>
                        <a:pt x="98" y="188"/>
                      </a:cubicBezTo>
                      <a:cubicBezTo>
                        <a:pt x="97" y="189"/>
                        <a:pt x="97" y="190"/>
                        <a:pt x="97" y="191"/>
                      </a:cubicBezTo>
                      <a:cubicBezTo>
                        <a:pt x="96" y="193"/>
                        <a:pt x="96" y="194"/>
                        <a:pt x="95" y="196"/>
                      </a:cubicBezTo>
                      <a:cubicBezTo>
                        <a:pt x="95" y="196"/>
                        <a:pt x="94" y="196"/>
                        <a:pt x="94" y="197"/>
                      </a:cubicBezTo>
                      <a:cubicBezTo>
                        <a:pt x="94" y="197"/>
                        <a:pt x="94" y="198"/>
                        <a:pt x="94" y="198"/>
                      </a:cubicBezTo>
                      <a:cubicBezTo>
                        <a:pt x="93" y="199"/>
                        <a:pt x="93" y="199"/>
                        <a:pt x="93" y="199"/>
                      </a:cubicBezTo>
                      <a:cubicBezTo>
                        <a:pt x="92" y="200"/>
                        <a:pt x="93" y="201"/>
                        <a:pt x="92" y="201"/>
                      </a:cubicBezTo>
                      <a:cubicBezTo>
                        <a:pt x="90" y="205"/>
                        <a:pt x="88" y="209"/>
                        <a:pt x="87" y="212"/>
                      </a:cubicBezTo>
                      <a:cubicBezTo>
                        <a:pt x="86" y="216"/>
                        <a:pt x="85" y="219"/>
                        <a:pt x="85" y="223"/>
                      </a:cubicBezTo>
                      <a:cubicBezTo>
                        <a:pt x="85" y="227"/>
                        <a:pt x="85" y="231"/>
                        <a:pt x="86" y="235"/>
                      </a:cubicBezTo>
                      <a:cubicBezTo>
                        <a:pt x="87" y="237"/>
                        <a:pt x="88" y="239"/>
                        <a:pt x="88" y="240"/>
                      </a:cubicBezTo>
                      <a:cubicBezTo>
                        <a:pt x="89" y="243"/>
                        <a:pt x="90" y="245"/>
                        <a:pt x="90" y="247"/>
                      </a:cubicBezTo>
                      <a:cubicBezTo>
                        <a:pt x="91" y="249"/>
                        <a:pt x="90" y="252"/>
                        <a:pt x="90" y="254"/>
                      </a:cubicBezTo>
                      <a:cubicBezTo>
                        <a:pt x="91" y="256"/>
                        <a:pt x="91" y="257"/>
                        <a:pt x="92" y="259"/>
                      </a:cubicBezTo>
                      <a:cubicBezTo>
                        <a:pt x="92" y="260"/>
                        <a:pt x="92" y="261"/>
                        <a:pt x="92" y="262"/>
                      </a:cubicBezTo>
                      <a:cubicBezTo>
                        <a:pt x="92" y="266"/>
                        <a:pt x="93" y="270"/>
                        <a:pt x="93" y="274"/>
                      </a:cubicBezTo>
                      <a:cubicBezTo>
                        <a:pt x="93" y="278"/>
                        <a:pt x="93" y="281"/>
                        <a:pt x="92" y="285"/>
                      </a:cubicBezTo>
                      <a:cubicBezTo>
                        <a:pt x="92" y="287"/>
                        <a:pt x="92" y="290"/>
                        <a:pt x="91" y="292"/>
                      </a:cubicBezTo>
                      <a:cubicBezTo>
                        <a:pt x="91" y="294"/>
                        <a:pt x="90" y="296"/>
                        <a:pt x="90" y="298"/>
                      </a:cubicBezTo>
                      <a:cubicBezTo>
                        <a:pt x="89" y="300"/>
                        <a:pt x="87" y="302"/>
                        <a:pt x="86" y="304"/>
                      </a:cubicBezTo>
                      <a:cubicBezTo>
                        <a:pt x="85" y="306"/>
                        <a:pt x="85" y="309"/>
                        <a:pt x="85" y="311"/>
                      </a:cubicBezTo>
                      <a:cubicBezTo>
                        <a:pt x="84" y="314"/>
                        <a:pt x="83" y="319"/>
                        <a:pt x="81" y="323"/>
                      </a:cubicBezTo>
                      <a:cubicBezTo>
                        <a:pt x="80" y="324"/>
                        <a:pt x="78" y="325"/>
                        <a:pt x="78" y="327"/>
                      </a:cubicBezTo>
                      <a:cubicBezTo>
                        <a:pt x="77" y="329"/>
                        <a:pt x="76" y="331"/>
                        <a:pt x="75" y="332"/>
                      </a:cubicBezTo>
                      <a:cubicBezTo>
                        <a:pt x="72" y="340"/>
                        <a:pt x="74" y="350"/>
                        <a:pt x="74" y="358"/>
                      </a:cubicBezTo>
                      <a:cubicBezTo>
                        <a:pt x="74" y="366"/>
                        <a:pt x="72" y="374"/>
                        <a:pt x="70" y="381"/>
                      </a:cubicBezTo>
                      <a:cubicBezTo>
                        <a:pt x="67" y="388"/>
                        <a:pt x="67" y="397"/>
                        <a:pt x="64" y="404"/>
                      </a:cubicBezTo>
                      <a:cubicBezTo>
                        <a:pt x="62" y="409"/>
                        <a:pt x="64" y="415"/>
                        <a:pt x="63" y="420"/>
                      </a:cubicBezTo>
                      <a:cubicBezTo>
                        <a:pt x="63" y="427"/>
                        <a:pt x="63" y="434"/>
                        <a:pt x="62" y="441"/>
                      </a:cubicBezTo>
                      <a:cubicBezTo>
                        <a:pt x="60" y="448"/>
                        <a:pt x="60" y="454"/>
                        <a:pt x="60" y="460"/>
                      </a:cubicBezTo>
                      <a:cubicBezTo>
                        <a:pt x="60" y="468"/>
                        <a:pt x="63" y="477"/>
                        <a:pt x="70" y="482"/>
                      </a:cubicBezTo>
                      <a:cubicBezTo>
                        <a:pt x="72" y="484"/>
                        <a:pt x="80" y="485"/>
                        <a:pt x="74" y="487"/>
                      </a:cubicBezTo>
                      <a:cubicBezTo>
                        <a:pt x="70" y="488"/>
                        <a:pt x="67" y="489"/>
                        <a:pt x="63" y="490"/>
                      </a:cubicBezTo>
                      <a:cubicBezTo>
                        <a:pt x="61" y="492"/>
                        <a:pt x="61" y="492"/>
                        <a:pt x="60" y="494"/>
                      </a:cubicBezTo>
                      <a:cubicBezTo>
                        <a:pt x="60" y="496"/>
                        <a:pt x="59" y="496"/>
                        <a:pt x="60" y="497"/>
                      </a:cubicBezTo>
                      <a:cubicBezTo>
                        <a:pt x="60" y="498"/>
                        <a:pt x="62" y="500"/>
                        <a:pt x="63" y="501"/>
                      </a:cubicBezTo>
                      <a:cubicBezTo>
                        <a:pt x="65" y="505"/>
                        <a:pt x="66" y="508"/>
                        <a:pt x="66" y="512"/>
                      </a:cubicBezTo>
                      <a:cubicBezTo>
                        <a:pt x="67" y="519"/>
                        <a:pt x="66" y="527"/>
                        <a:pt x="64" y="534"/>
                      </a:cubicBezTo>
                      <a:cubicBezTo>
                        <a:pt x="62" y="541"/>
                        <a:pt x="58" y="548"/>
                        <a:pt x="56" y="556"/>
                      </a:cubicBezTo>
                      <a:cubicBezTo>
                        <a:pt x="54" y="564"/>
                        <a:pt x="50" y="572"/>
                        <a:pt x="48" y="580"/>
                      </a:cubicBezTo>
                      <a:cubicBezTo>
                        <a:pt x="46" y="587"/>
                        <a:pt x="46" y="594"/>
                        <a:pt x="43" y="601"/>
                      </a:cubicBezTo>
                      <a:cubicBezTo>
                        <a:pt x="41" y="608"/>
                        <a:pt x="37" y="616"/>
                        <a:pt x="40" y="623"/>
                      </a:cubicBezTo>
                      <a:cubicBezTo>
                        <a:pt x="41" y="625"/>
                        <a:pt x="47" y="626"/>
                        <a:pt x="49" y="625"/>
                      </a:cubicBezTo>
                      <a:cubicBezTo>
                        <a:pt x="51" y="625"/>
                        <a:pt x="52" y="623"/>
                        <a:pt x="53" y="622"/>
                      </a:cubicBezTo>
                      <a:cubicBezTo>
                        <a:pt x="54" y="622"/>
                        <a:pt x="56" y="622"/>
                        <a:pt x="57" y="622"/>
                      </a:cubicBezTo>
                      <a:cubicBezTo>
                        <a:pt x="57" y="626"/>
                        <a:pt x="57" y="630"/>
                        <a:pt x="57" y="634"/>
                      </a:cubicBezTo>
                      <a:cubicBezTo>
                        <a:pt x="58" y="637"/>
                        <a:pt x="58" y="640"/>
                        <a:pt x="58" y="644"/>
                      </a:cubicBezTo>
                      <a:cubicBezTo>
                        <a:pt x="58" y="647"/>
                        <a:pt x="58" y="651"/>
                        <a:pt x="61" y="654"/>
                      </a:cubicBezTo>
                      <a:cubicBezTo>
                        <a:pt x="64" y="656"/>
                        <a:pt x="67" y="658"/>
                        <a:pt x="71" y="658"/>
                      </a:cubicBezTo>
                      <a:cubicBezTo>
                        <a:pt x="73" y="658"/>
                        <a:pt x="75" y="657"/>
                        <a:pt x="77" y="657"/>
                      </a:cubicBezTo>
                      <a:cubicBezTo>
                        <a:pt x="78" y="656"/>
                        <a:pt x="81" y="656"/>
                        <a:pt x="82" y="656"/>
                      </a:cubicBezTo>
                      <a:cubicBezTo>
                        <a:pt x="86" y="656"/>
                        <a:pt x="90" y="656"/>
                        <a:pt x="93" y="656"/>
                      </a:cubicBezTo>
                      <a:cubicBezTo>
                        <a:pt x="96" y="657"/>
                        <a:pt x="101" y="658"/>
                        <a:pt x="104" y="660"/>
                      </a:cubicBezTo>
                      <a:cubicBezTo>
                        <a:pt x="105" y="661"/>
                        <a:pt x="106" y="661"/>
                        <a:pt x="107" y="662"/>
                      </a:cubicBezTo>
                      <a:cubicBezTo>
                        <a:pt x="100" y="662"/>
                        <a:pt x="93" y="659"/>
                        <a:pt x="86" y="663"/>
                      </a:cubicBezTo>
                      <a:cubicBezTo>
                        <a:pt x="82" y="665"/>
                        <a:pt x="83" y="669"/>
                        <a:pt x="81" y="673"/>
                      </a:cubicBezTo>
                      <a:cubicBezTo>
                        <a:pt x="78" y="678"/>
                        <a:pt x="75" y="682"/>
                        <a:pt x="74" y="689"/>
                      </a:cubicBezTo>
                      <a:cubicBezTo>
                        <a:pt x="74" y="692"/>
                        <a:pt x="75" y="696"/>
                        <a:pt x="73" y="698"/>
                      </a:cubicBezTo>
                      <a:cubicBezTo>
                        <a:pt x="69" y="701"/>
                        <a:pt x="65" y="696"/>
                        <a:pt x="63" y="694"/>
                      </a:cubicBezTo>
                      <a:cubicBezTo>
                        <a:pt x="61" y="693"/>
                        <a:pt x="55" y="691"/>
                        <a:pt x="56" y="687"/>
                      </a:cubicBezTo>
                      <a:cubicBezTo>
                        <a:pt x="57" y="684"/>
                        <a:pt x="63" y="686"/>
                        <a:pt x="66" y="685"/>
                      </a:cubicBezTo>
                      <a:cubicBezTo>
                        <a:pt x="73" y="680"/>
                        <a:pt x="72" y="669"/>
                        <a:pt x="66" y="664"/>
                      </a:cubicBezTo>
                      <a:cubicBezTo>
                        <a:pt x="62" y="661"/>
                        <a:pt x="56" y="660"/>
                        <a:pt x="52" y="663"/>
                      </a:cubicBezTo>
                      <a:cubicBezTo>
                        <a:pt x="47" y="666"/>
                        <a:pt x="42" y="672"/>
                        <a:pt x="35" y="672"/>
                      </a:cubicBezTo>
                      <a:cubicBezTo>
                        <a:pt x="33" y="666"/>
                        <a:pt x="42" y="661"/>
                        <a:pt x="47" y="658"/>
                      </a:cubicBezTo>
                      <a:cubicBezTo>
                        <a:pt x="50" y="655"/>
                        <a:pt x="52" y="654"/>
                        <a:pt x="53" y="650"/>
                      </a:cubicBezTo>
                      <a:cubicBezTo>
                        <a:pt x="53" y="647"/>
                        <a:pt x="50" y="642"/>
                        <a:pt x="48" y="641"/>
                      </a:cubicBezTo>
                      <a:cubicBezTo>
                        <a:pt x="45" y="639"/>
                        <a:pt x="43" y="642"/>
                        <a:pt x="41" y="645"/>
                      </a:cubicBezTo>
                      <a:cubicBezTo>
                        <a:pt x="40" y="650"/>
                        <a:pt x="39" y="652"/>
                        <a:pt x="37" y="646"/>
                      </a:cubicBezTo>
                      <a:cubicBezTo>
                        <a:pt x="36" y="643"/>
                        <a:pt x="34" y="639"/>
                        <a:pt x="33" y="636"/>
                      </a:cubicBezTo>
                      <a:cubicBezTo>
                        <a:pt x="32" y="632"/>
                        <a:pt x="31" y="627"/>
                        <a:pt x="30" y="623"/>
                      </a:cubicBezTo>
                      <a:cubicBezTo>
                        <a:pt x="30" y="618"/>
                        <a:pt x="32" y="614"/>
                        <a:pt x="32" y="609"/>
                      </a:cubicBezTo>
                      <a:cubicBezTo>
                        <a:pt x="32" y="604"/>
                        <a:pt x="32" y="599"/>
                        <a:pt x="31" y="594"/>
                      </a:cubicBezTo>
                      <a:cubicBezTo>
                        <a:pt x="30" y="589"/>
                        <a:pt x="28" y="584"/>
                        <a:pt x="27" y="578"/>
                      </a:cubicBezTo>
                      <a:cubicBezTo>
                        <a:pt x="26" y="572"/>
                        <a:pt x="22" y="567"/>
                        <a:pt x="22" y="561"/>
                      </a:cubicBezTo>
                      <a:cubicBezTo>
                        <a:pt x="26" y="561"/>
                        <a:pt x="29" y="565"/>
                        <a:pt x="33" y="563"/>
                      </a:cubicBezTo>
                      <a:cubicBezTo>
                        <a:pt x="36" y="562"/>
                        <a:pt x="38" y="557"/>
                        <a:pt x="36" y="555"/>
                      </a:cubicBezTo>
                      <a:cubicBezTo>
                        <a:pt x="33" y="551"/>
                        <a:pt x="17" y="555"/>
                        <a:pt x="19" y="548"/>
                      </a:cubicBezTo>
                      <a:cubicBezTo>
                        <a:pt x="19" y="545"/>
                        <a:pt x="24" y="543"/>
                        <a:pt x="25" y="540"/>
                      </a:cubicBezTo>
                      <a:cubicBezTo>
                        <a:pt x="27" y="535"/>
                        <a:pt x="26" y="532"/>
                        <a:pt x="21" y="531"/>
                      </a:cubicBezTo>
                      <a:cubicBezTo>
                        <a:pt x="17" y="531"/>
                        <a:pt x="14" y="531"/>
                        <a:pt x="11" y="533"/>
                      </a:cubicBezTo>
                      <a:cubicBezTo>
                        <a:pt x="8" y="534"/>
                        <a:pt x="5" y="535"/>
                        <a:pt x="3" y="532"/>
                      </a:cubicBezTo>
                      <a:cubicBezTo>
                        <a:pt x="0" y="523"/>
                        <a:pt x="9" y="519"/>
                        <a:pt x="14" y="516"/>
                      </a:cubicBezTo>
                      <a:cubicBezTo>
                        <a:pt x="17" y="513"/>
                        <a:pt x="21" y="510"/>
                        <a:pt x="25" y="513"/>
                      </a:cubicBezTo>
                      <a:cubicBezTo>
                        <a:pt x="28" y="515"/>
                        <a:pt x="29" y="518"/>
                        <a:pt x="29" y="522"/>
                      </a:cubicBezTo>
                      <a:cubicBezTo>
                        <a:pt x="29" y="525"/>
                        <a:pt x="29" y="530"/>
                        <a:pt x="34" y="528"/>
                      </a:cubicBezTo>
                      <a:cubicBezTo>
                        <a:pt x="37" y="526"/>
                        <a:pt x="37" y="522"/>
                        <a:pt x="37" y="519"/>
                      </a:cubicBezTo>
                      <a:cubicBezTo>
                        <a:pt x="38" y="515"/>
                        <a:pt x="39" y="511"/>
                        <a:pt x="40" y="507"/>
                      </a:cubicBezTo>
                      <a:cubicBezTo>
                        <a:pt x="40" y="505"/>
                        <a:pt x="41" y="504"/>
                        <a:pt x="41" y="502"/>
                      </a:cubicBezTo>
                      <a:cubicBezTo>
                        <a:pt x="41" y="500"/>
                        <a:pt x="40" y="498"/>
                        <a:pt x="40" y="496"/>
                      </a:cubicBezTo>
                      <a:cubicBezTo>
                        <a:pt x="40" y="493"/>
                        <a:pt x="42" y="492"/>
                        <a:pt x="45" y="491"/>
                      </a:cubicBezTo>
                      <a:cubicBezTo>
                        <a:pt x="49" y="488"/>
                        <a:pt x="55" y="485"/>
                        <a:pt x="49" y="480"/>
                      </a:cubicBezTo>
                      <a:cubicBezTo>
                        <a:pt x="46" y="478"/>
                        <a:pt x="44" y="476"/>
                        <a:pt x="44" y="472"/>
                      </a:cubicBezTo>
                      <a:cubicBezTo>
                        <a:pt x="43" y="468"/>
                        <a:pt x="44" y="466"/>
                        <a:pt x="45" y="462"/>
                      </a:cubicBezTo>
                      <a:cubicBezTo>
                        <a:pt x="47" y="455"/>
                        <a:pt x="50" y="447"/>
                        <a:pt x="53" y="440"/>
                      </a:cubicBezTo>
                      <a:cubicBezTo>
                        <a:pt x="55" y="435"/>
                        <a:pt x="61" y="425"/>
                        <a:pt x="55" y="422"/>
                      </a:cubicBezTo>
                      <a:cubicBezTo>
                        <a:pt x="50" y="419"/>
                        <a:pt x="45" y="421"/>
                        <a:pt x="41" y="422"/>
                      </a:cubicBezTo>
                      <a:cubicBezTo>
                        <a:pt x="34" y="424"/>
                        <a:pt x="31" y="423"/>
                        <a:pt x="31" y="416"/>
                      </a:cubicBezTo>
                      <a:cubicBezTo>
                        <a:pt x="31" y="410"/>
                        <a:pt x="30" y="404"/>
                        <a:pt x="32" y="399"/>
                      </a:cubicBezTo>
                      <a:cubicBezTo>
                        <a:pt x="35" y="393"/>
                        <a:pt x="39" y="387"/>
                        <a:pt x="38" y="380"/>
                      </a:cubicBezTo>
                      <a:cubicBezTo>
                        <a:pt x="37" y="373"/>
                        <a:pt x="35" y="366"/>
                        <a:pt x="34" y="359"/>
                      </a:cubicBezTo>
                      <a:cubicBezTo>
                        <a:pt x="33" y="353"/>
                        <a:pt x="31" y="345"/>
                        <a:pt x="35" y="340"/>
                      </a:cubicBezTo>
                      <a:cubicBezTo>
                        <a:pt x="38" y="336"/>
                        <a:pt x="41" y="334"/>
                        <a:pt x="42" y="329"/>
                      </a:cubicBezTo>
                      <a:cubicBezTo>
                        <a:pt x="44" y="326"/>
                        <a:pt x="44" y="323"/>
                        <a:pt x="45" y="320"/>
                      </a:cubicBezTo>
                      <a:cubicBezTo>
                        <a:pt x="47" y="312"/>
                        <a:pt x="50" y="304"/>
                        <a:pt x="52" y="297"/>
                      </a:cubicBezTo>
                      <a:cubicBezTo>
                        <a:pt x="54" y="288"/>
                        <a:pt x="58" y="280"/>
                        <a:pt x="62" y="272"/>
                      </a:cubicBezTo>
                      <a:cubicBezTo>
                        <a:pt x="65" y="264"/>
                        <a:pt x="70" y="256"/>
                        <a:pt x="70" y="248"/>
                      </a:cubicBezTo>
                      <a:cubicBezTo>
                        <a:pt x="70" y="244"/>
                        <a:pt x="69" y="241"/>
                        <a:pt x="68" y="238"/>
                      </a:cubicBezTo>
                      <a:cubicBezTo>
                        <a:pt x="67" y="233"/>
                        <a:pt x="67" y="229"/>
                        <a:pt x="66" y="224"/>
                      </a:cubicBezTo>
                      <a:cubicBezTo>
                        <a:pt x="65" y="221"/>
                        <a:pt x="65" y="217"/>
                        <a:pt x="65" y="214"/>
                      </a:cubicBezTo>
                      <a:cubicBezTo>
                        <a:pt x="66" y="210"/>
                        <a:pt x="68" y="209"/>
                        <a:pt x="69" y="205"/>
                      </a:cubicBezTo>
                      <a:cubicBezTo>
                        <a:pt x="72" y="199"/>
                        <a:pt x="68" y="192"/>
                        <a:pt x="68" y="185"/>
                      </a:cubicBezTo>
                      <a:cubicBezTo>
                        <a:pt x="68" y="177"/>
                        <a:pt x="71" y="171"/>
                        <a:pt x="73" y="164"/>
                      </a:cubicBezTo>
                      <a:cubicBezTo>
                        <a:pt x="75" y="155"/>
                        <a:pt x="74" y="146"/>
                        <a:pt x="76" y="138"/>
                      </a:cubicBezTo>
                      <a:cubicBezTo>
                        <a:pt x="77" y="131"/>
                        <a:pt x="80" y="125"/>
                        <a:pt x="81" y="118"/>
                      </a:cubicBezTo>
                      <a:cubicBezTo>
                        <a:pt x="82" y="113"/>
                        <a:pt x="81" y="108"/>
                        <a:pt x="83" y="103"/>
                      </a:cubicBezTo>
                      <a:cubicBezTo>
                        <a:pt x="85" y="99"/>
                        <a:pt x="85" y="96"/>
                        <a:pt x="85" y="93"/>
                      </a:cubicBezTo>
                      <a:cubicBezTo>
                        <a:pt x="86" y="86"/>
                        <a:pt x="87" y="79"/>
                        <a:pt x="88" y="72"/>
                      </a:cubicBezTo>
                      <a:cubicBezTo>
                        <a:pt x="88" y="66"/>
                        <a:pt x="88" y="59"/>
                        <a:pt x="87" y="53"/>
                      </a:cubicBezTo>
                      <a:cubicBezTo>
                        <a:pt x="87" y="49"/>
                        <a:pt x="85" y="45"/>
                        <a:pt x="85" y="41"/>
                      </a:cubicBezTo>
                      <a:cubicBezTo>
                        <a:pt x="84" y="38"/>
                        <a:pt x="85" y="35"/>
                        <a:pt x="85" y="31"/>
                      </a:cubicBezTo>
                      <a:cubicBezTo>
                        <a:pt x="85" y="29"/>
                        <a:pt x="86" y="25"/>
                        <a:pt x="86" y="21"/>
                      </a:cubicBezTo>
                      <a:cubicBezTo>
                        <a:pt x="88" y="21"/>
                        <a:pt x="89" y="20"/>
                        <a:pt x="90" y="18"/>
                      </a:cubicBezTo>
                      <a:cubicBezTo>
                        <a:pt x="92" y="15"/>
                        <a:pt x="93" y="12"/>
                        <a:pt x="94" y="9"/>
                      </a:cubicBezTo>
                      <a:cubicBezTo>
                        <a:pt x="95" y="7"/>
                        <a:pt x="95" y="5"/>
                        <a:pt x="96" y="3"/>
                      </a:cubicBezTo>
                      <a:cubicBezTo>
                        <a:pt x="96" y="2"/>
                        <a:pt x="97" y="1"/>
                        <a:pt x="98" y="0"/>
                      </a:cubicBezTo>
                      <a:cubicBezTo>
                        <a:pt x="98" y="1"/>
                        <a:pt x="99" y="2"/>
                        <a:pt x="99" y="3"/>
                      </a:cubicBezTo>
                      <a:cubicBezTo>
                        <a:pt x="100" y="5"/>
                        <a:pt x="100" y="7"/>
                        <a:pt x="100" y="9"/>
                      </a:cubicBezTo>
                      <a:cubicBezTo>
                        <a:pt x="101" y="11"/>
                        <a:pt x="102" y="13"/>
                        <a:pt x="103" y="16"/>
                      </a:cubicBezTo>
                      <a:cubicBezTo>
                        <a:pt x="104" y="20"/>
                        <a:pt x="106" y="24"/>
                        <a:pt x="107" y="28"/>
                      </a:cubicBezTo>
                      <a:cubicBezTo>
                        <a:pt x="107" y="30"/>
                        <a:pt x="108" y="32"/>
                        <a:pt x="109" y="33"/>
                      </a:cubicBezTo>
                      <a:cubicBezTo>
                        <a:pt x="110" y="35"/>
                        <a:pt x="110" y="37"/>
                        <a:pt x="111" y="39"/>
                      </a:cubicBezTo>
                      <a:cubicBezTo>
                        <a:pt x="111" y="46"/>
                        <a:pt x="114" y="53"/>
                        <a:pt x="115" y="60"/>
                      </a:cubicBezTo>
                      <a:cubicBezTo>
                        <a:pt x="115" y="61"/>
                        <a:pt x="115" y="63"/>
                        <a:pt x="115" y="64"/>
                      </a:cubicBezTo>
                      <a:cubicBezTo>
                        <a:pt x="116" y="66"/>
                        <a:pt x="117" y="68"/>
                        <a:pt x="118" y="70"/>
                      </a:cubicBezTo>
                      <a:cubicBezTo>
                        <a:pt x="119" y="73"/>
                        <a:pt x="120" y="78"/>
                        <a:pt x="122" y="81"/>
                      </a:cubicBezTo>
                      <a:cubicBezTo>
                        <a:pt x="123" y="84"/>
                        <a:pt x="125" y="86"/>
                        <a:pt x="128" y="88"/>
                      </a:cubicBezTo>
                      <a:cubicBezTo>
                        <a:pt x="129" y="89"/>
                        <a:pt x="129" y="89"/>
                        <a:pt x="130" y="90"/>
                      </a:cubicBezTo>
                      <a:cubicBezTo>
                        <a:pt x="134" y="92"/>
                        <a:pt x="134" y="94"/>
                        <a:pt x="133" y="9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4" name="Freeform 15"/>
                <p:cNvSpPr/>
                <p:nvPr/>
              </p:nvSpPr>
              <p:spPr bwMode="auto">
                <a:xfrm>
                  <a:off x="12995254" y="5270497"/>
                  <a:ext cx="784224" cy="1547812"/>
                </a:xfrm>
                <a:custGeom>
                  <a:avLst/>
                  <a:gdLst/>
                  <a:ahLst/>
                  <a:cxnLst>
                    <a:cxn ang="0">
                      <a:pos x="283" y="97"/>
                    </a:cxn>
                    <a:cxn ang="0">
                      <a:pos x="258" y="120"/>
                    </a:cxn>
                    <a:cxn ang="0">
                      <a:pos x="241" y="140"/>
                    </a:cxn>
                    <a:cxn ang="0">
                      <a:pos x="230" y="185"/>
                    </a:cxn>
                    <a:cxn ang="0">
                      <a:pos x="220" y="208"/>
                    </a:cxn>
                    <a:cxn ang="0">
                      <a:pos x="240" y="229"/>
                    </a:cxn>
                    <a:cxn ang="0">
                      <a:pos x="248" y="262"/>
                    </a:cxn>
                    <a:cxn ang="0">
                      <a:pos x="220" y="290"/>
                    </a:cxn>
                    <a:cxn ang="0">
                      <a:pos x="167" y="307"/>
                    </a:cxn>
                    <a:cxn ang="0">
                      <a:pos x="151" y="340"/>
                    </a:cxn>
                    <a:cxn ang="0">
                      <a:pos x="124" y="343"/>
                    </a:cxn>
                    <a:cxn ang="0">
                      <a:pos x="145" y="367"/>
                    </a:cxn>
                    <a:cxn ang="0">
                      <a:pos x="123" y="387"/>
                    </a:cxn>
                    <a:cxn ang="0">
                      <a:pos x="97" y="430"/>
                    </a:cxn>
                    <a:cxn ang="0">
                      <a:pos x="104" y="465"/>
                    </a:cxn>
                    <a:cxn ang="0">
                      <a:pos x="105" y="495"/>
                    </a:cxn>
                    <a:cxn ang="0">
                      <a:pos x="82" y="529"/>
                    </a:cxn>
                    <a:cxn ang="0">
                      <a:pos x="70" y="577"/>
                    </a:cxn>
                    <a:cxn ang="0">
                      <a:pos x="67" y="587"/>
                    </a:cxn>
                    <a:cxn ang="0">
                      <a:pos x="40" y="584"/>
                    </a:cxn>
                    <a:cxn ang="0">
                      <a:pos x="21" y="571"/>
                    </a:cxn>
                    <a:cxn ang="0">
                      <a:pos x="16" y="549"/>
                    </a:cxn>
                    <a:cxn ang="0">
                      <a:pos x="6" y="528"/>
                    </a:cxn>
                    <a:cxn ang="0">
                      <a:pos x="27" y="461"/>
                    </a:cxn>
                    <a:cxn ang="0">
                      <a:pos x="23" y="424"/>
                    </a:cxn>
                    <a:cxn ang="0">
                      <a:pos x="37" y="414"/>
                    </a:cxn>
                    <a:cxn ang="0">
                      <a:pos x="25" y="368"/>
                    </a:cxn>
                    <a:cxn ang="0">
                      <a:pos x="33" y="308"/>
                    </a:cxn>
                    <a:cxn ang="0">
                      <a:pos x="41" y="254"/>
                    </a:cxn>
                    <a:cxn ang="0">
                      <a:pos x="49" y="231"/>
                    </a:cxn>
                    <a:cxn ang="0">
                      <a:pos x="55" y="212"/>
                    </a:cxn>
                    <a:cxn ang="0">
                      <a:pos x="55" y="186"/>
                    </a:cxn>
                    <a:cxn ang="0">
                      <a:pos x="51" y="167"/>
                    </a:cxn>
                    <a:cxn ang="0">
                      <a:pos x="50" y="139"/>
                    </a:cxn>
                    <a:cxn ang="0">
                      <a:pos x="57" y="125"/>
                    </a:cxn>
                    <a:cxn ang="0">
                      <a:pos x="60" y="118"/>
                    </a:cxn>
                    <a:cxn ang="0">
                      <a:pos x="70" y="96"/>
                    </a:cxn>
                    <a:cxn ang="0">
                      <a:pos x="71" y="69"/>
                    </a:cxn>
                    <a:cxn ang="0">
                      <a:pos x="81" y="45"/>
                    </a:cxn>
                    <a:cxn ang="0">
                      <a:pos x="91" y="15"/>
                    </a:cxn>
                    <a:cxn ang="0">
                      <a:pos x="106" y="6"/>
                    </a:cxn>
                    <a:cxn ang="0">
                      <a:pos x="138" y="13"/>
                    </a:cxn>
                    <a:cxn ang="0">
                      <a:pos x="158" y="24"/>
                    </a:cxn>
                    <a:cxn ang="0">
                      <a:pos x="172" y="30"/>
                    </a:cxn>
                    <a:cxn ang="0">
                      <a:pos x="196" y="35"/>
                    </a:cxn>
                    <a:cxn ang="0">
                      <a:pos x="239" y="56"/>
                    </a:cxn>
                    <a:cxn ang="0">
                      <a:pos x="235" y="81"/>
                    </a:cxn>
                    <a:cxn ang="0">
                      <a:pos x="250" y="94"/>
                    </a:cxn>
                    <a:cxn ang="0">
                      <a:pos x="289" y="68"/>
                    </a:cxn>
                    <a:cxn ang="0">
                      <a:pos x="294" y="44"/>
                    </a:cxn>
                    <a:cxn ang="0">
                      <a:pos x="298" y="69"/>
                    </a:cxn>
                  </a:cxnLst>
                  <a:rect l="0" t="0" r="r" b="b"/>
                  <a:pathLst>
                    <a:path w="299" h="589">
                      <a:moveTo>
                        <a:pt x="297" y="86"/>
                      </a:moveTo>
                      <a:cubicBezTo>
                        <a:pt x="296" y="88"/>
                        <a:pt x="293" y="89"/>
                        <a:pt x="290" y="91"/>
                      </a:cubicBezTo>
                      <a:cubicBezTo>
                        <a:pt x="287" y="93"/>
                        <a:pt x="286" y="96"/>
                        <a:pt x="283" y="97"/>
                      </a:cubicBezTo>
                      <a:cubicBezTo>
                        <a:pt x="279" y="98"/>
                        <a:pt x="276" y="99"/>
                        <a:pt x="274" y="101"/>
                      </a:cubicBezTo>
                      <a:cubicBezTo>
                        <a:pt x="270" y="105"/>
                        <a:pt x="267" y="108"/>
                        <a:pt x="265" y="112"/>
                      </a:cubicBezTo>
                      <a:cubicBezTo>
                        <a:pt x="263" y="115"/>
                        <a:pt x="260" y="118"/>
                        <a:pt x="258" y="120"/>
                      </a:cubicBezTo>
                      <a:cubicBezTo>
                        <a:pt x="255" y="123"/>
                        <a:pt x="252" y="125"/>
                        <a:pt x="249" y="128"/>
                      </a:cubicBezTo>
                      <a:cubicBezTo>
                        <a:pt x="246" y="130"/>
                        <a:pt x="245" y="133"/>
                        <a:pt x="243" y="136"/>
                      </a:cubicBezTo>
                      <a:cubicBezTo>
                        <a:pt x="242" y="138"/>
                        <a:pt x="242" y="139"/>
                        <a:pt x="241" y="140"/>
                      </a:cubicBezTo>
                      <a:cubicBezTo>
                        <a:pt x="237" y="147"/>
                        <a:pt x="234" y="155"/>
                        <a:pt x="233" y="163"/>
                      </a:cubicBezTo>
                      <a:cubicBezTo>
                        <a:pt x="232" y="169"/>
                        <a:pt x="232" y="175"/>
                        <a:pt x="231" y="181"/>
                      </a:cubicBezTo>
                      <a:cubicBezTo>
                        <a:pt x="231" y="182"/>
                        <a:pt x="231" y="183"/>
                        <a:pt x="230" y="185"/>
                      </a:cubicBezTo>
                      <a:cubicBezTo>
                        <a:pt x="228" y="185"/>
                        <a:pt x="225" y="187"/>
                        <a:pt x="224" y="188"/>
                      </a:cubicBezTo>
                      <a:cubicBezTo>
                        <a:pt x="222" y="191"/>
                        <a:pt x="222" y="195"/>
                        <a:pt x="222" y="198"/>
                      </a:cubicBezTo>
                      <a:cubicBezTo>
                        <a:pt x="222" y="202"/>
                        <a:pt x="221" y="205"/>
                        <a:pt x="220" y="208"/>
                      </a:cubicBezTo>
                      <a:cubicBezTo>
                        <a:pt x="217" y="213"/>
                        <a:pt x="220" y="214"/>
                        <a:pt x="225" y="217"/>
                      </a:cubicBezTo>
                      <a:cubicBezTo>
                        <a:pt x="227" y="218"/>
                        <a:pt x="230" y="220"/>
                        <a:pt x="232" y="222"/>
                      </a:cubicBezTo>
                      <a:cubicBezTo>
                        <a:pt x="235" y="224"/>
                        <a:pt x="238" y="226"/>
                        <a:pt x="240" y="229"/>
                      </a:cubicBezTo>
                      <a:cubicBezTo>
                        <a:pt x="243" y="232"/>
                        <a:pt x="241" y="235"/>
                        <a:pt x="241" y="239"/>
                      </a:cubicBezTo>
                      <a:cubicBezTo>
                        <a:pt x="241" y="244"/>
                        <a:pt x="244" y="246"/>
                        <a:pt x="246" y="249"/>
                      </a:cubicBezTo>
                      <a:cubicBezTo>
                        <a:pt x="249" y="253"/>
                        <a:pt x="251" y="258"/>
                        <a:pt x="248" y="262"/>
                      </a:cubicBezTo>
                      <a:cubicBezTo>
                        <a:pt x="245" y="267"/>
                        <a:pt x="243" y="274"/>
                        <a:pt x="238" y="279"/>
                      </a:cubicBezTo>
                      <a:cubicBezTo>
                        <a:pt x="236" y="282"/>
                        <a:pt x="232" y="283"/>
                        <a:pt x="229" y="286"/>
                      </a:cubicBezTo>
                      <a:cubicBezTo>
                        <a:pt x="226" y="288"/>
                        <a:pt x="223" y="289"/>
                        <a:pt x="220" y="290"/>
                      </a:cubicBezTo>
                      <a:cubicBezTo>
                        <a:pt x="205" y="294"/>
                        <a:pt x="190" y="298"/>
                        <a:pt x="175" y="298"/>
                      </a:cubicBezTo>
                      <a:cubicBezTo>
                        <a:pt x="172" y="298"/>
                        <a:pt x="167" y="296"/>
                        <a:pt x="164" y="297"/>
                      </a:cubicBezTo>
                      <a:cubicBezTo>
                        <a:pt x="164" y="300"/>
                        <a:pt x="166" y="304"/>
                        <a:pt x="167" y="307"/>
                      </a:cubicBezTo>
                      <a:cubicBezTo>
                        <a:pt x="168" y="310"/>
                        <a:pt x="168" y="313"/>
                        <a:pt x="168" y="317"/>
                      </a:cubicBezTo>
                      <a:cubicBezTo>
                        <a:pt x="167" y="323"/>
                        <a:pt x="163" y="328"/>
                        <a:pt x="161" y="334"/>
                      </a:cubicBezTo>
                      <a:cubicBezTo>
                        <a:pt x="160" y="340"/>
                        <a:pt x="157" y="340"/>
                        <a:pt x="151" y="340"/>
                      </a:cubicBezTo>
                      <a:cubicBezTo>
                        <a:pt x="147" y="340"/>
                        <a:pt x="144" y="340"/>
                        <a:pt x="141" y="339"/>
                      </a:cubicBezTo>
                      <a:cubicBezTo>
                        <a:pt x="137" y="338"/>
                        <a:pt x="131" y="334"/>
                        <a:pt x="128" y="335"/>
                      </a:cubicBezTo>
                      <a:cubicBezTo>
                        <a:pt x="124" y="335"/>
                        <a:pt x="124" y="340"/>
                        <a:pt x="124" y="343"/>
                      </a:cubicBezTo>
                      <a:cubicBezTo>
                        <a:pt x="123" y="350"/>
                        <a:pt x="123" y="359"/>
                        <a:pt x="129" y="363"/>
                      </a:cubicBezTo>
                      <a:cubicBezTo>
                        <a:pt x="132" y="366"/>
                        <a:pt x="135" y="365"/>
                        <a:pt x="138" y="364"/>
                      </a:cubicBezTo>
                      <a:cubicBezTo>
                        <a:pt x="142" y="362"/>
                        <a:pt x="145" y="361"/>
                        <a:pt x="145" y="367"/>
                      </a:cubicBezTo>
                      <a:cubicBezTo>
                        <a:pt x="145" y="370"/>
                        <a:pt x="146" y="374"/>
                        <a:pt x="142" y="377"/>
                      </a:cubicBezTo>
                      <a:cubicBezTo>
                        <a:pt x="139" y="379"/>
                        <a:pt x="135" y="379"/>
                        <a:pt x="131" y="381"/>
                      </a:cubicBezTo>
                      <a:cubicBezTo>
                        <a:pt x="129" y="383"/>
                        <a:pt x="126" y="385"/>
                        <a:pt x="123" y="387"/>
                      </a:cubicBezTo>
                      <a:cubicBezTo>
                        <a:pt x="121" y="389"/>
                        <a:pt x="120" y="393"/>
                        <a:pt x="120" y="396"/>
                      </a:cubicBezTo>
                      <a:cubicBezTo>
                        <a:pt x="119" y="403"/>
                        <a:pt x="118" y="411"/>
                        <a:pt x="114" y="416"/>
                      </a:cubicBezTo>
                      <a:cubicBezTo>
                        <a:pt x="110" y="422"/>
                        <a:pt x="103" y="426"/>
                        <a:pt x="97" y="430"/>
                      </a:cubicBezTo>
                      <a:cubicBezTo>
                        <a:pt x="93" y="432"/>
                        <a:pt x="88" y="434"/>
                        <a:pt x="87" y="440"/>
                      </a:cubicBezTo>
                      <a:cubicBezTo>
                        <a:pt x="85" y="445"/>
                        <a:pt x="87" y="449"/>
                        <a:pt x="91" y="453"/>
                      </a:cubicBezTo>
                      <a:cubicBezTo>
                        <a:pt x="94" y="458"/>
                        <a:pt x="98" y="463"/>
                        <a:pt x="104" y="465"/>
                      </a:cubicBezTo>
                      <a:cubicBezTo>
                        <a:pt x="107" y="466"/>
                        <a:pt x="110" y="465"/>
                        <a:pt x="112" y="468"/>
                      </a:cubicBezTo>
                      <a:cubicBezTo>
                        <a:pt x="114" y="470"/>
                        <a:pt x="115" y="474"/>
                        <a:pt x="115" y="477"/>
                      </a:cubicBezTo>
                      <a:cubicBezTo>
                        <a:pt x="114" y="484"/>
                        <a:pt x="109" y="490"/>
                        <a:pt x="105" y="495"/>
                      </a:cubicBezTo>
                      <a:cubicBezTo>
                        <a:pt x="99" y="500"/>
                        <a:pt x="91" y="502"/>
                        <a:pt x="88" y="509"/>
                      </a:cubicBezTo>
                      <a:cubicBezTo>
                        <a:pt x="87" y="513"/>
                        <a:pt x="87" y="516"/>
                        <a:pt x="86" y="519"/>
                      </a:cubicBezTo>
                      <a:cubicBezTo>
                        <a:pt x="86" y="523"/>
                        <a:pt x="84" y="526"/>
                        <a:pt x="82" y="529"/>
                      </a:cubicBezTo>
                      <a:cubicBezTo>
                        <a:pt x="78" y="536"/>
                        <a:pt x="69" y="535"/>
                        <a:pt x="65" y="542"/>
                      </a:cubicBezTo>
                      <a:cubicBezTo>
                        <a:pt x="62" y="548"/>
                        <a:pt x="62" y="557"/>
                        <a:pt x="65" y="564"/>
                      </a:cubicBezTo>
                      <a:cubicBezTo>
                        <a:pt x="66" y="569"/>
                        <a:pt x="68" y="573"/>
                        <a:pt x="70" y="577"/>
                      </a:cubicBezTo>
                      <a:cubicBezTo>
                        <a:pt x="72" y="580"/>
                        <a:pt x="76" y="586"/>
                        <a:pt x="76" y="589"/>
                      </a:cubicBezTo>
                      <a:cubicBezTo>
                        <a:pt x="74" y="589"/>
                        <a:pt x="72" y="589"/>
                        <a:pt x="70" y="589"/>
                      </a:cubicBezTo>
                      <a:cubicBezTo>
                        <a:pt x="69" y="588"/>
                        <a:pt x="68" y="588"/>
                        <a:pt x="67" y="587"/>
                      </a:cubicBezTo>
                      <a:cubicBezTo>
                        <a:pt x="64" y="585"/>
                        <a:pt x="59" y="584"/>
                        <a:pt x="56" y="583"/>
                      </a:cubicBezTo>
                      <a:cubicBezTo>
                        <a:pt x="53" y="583"/>
                        <a:pt x="49" y="583"/>
                        <a:pt x="45" y="583"/>
                      </a:cubicBezTo>
                      <a:cubicBezTo>
                        <a:pt x="44" y="583"/>
                        <a:pt x="41" y="583"/>
                        <a:pt x="40" y="584"/>
                      </a:cubicBezTo>
                      <a:cubicBezTo>
                        <a:pt x="38" y="584"/>
                        <a:pt x="36" y="585"/>
                        <a:pt x="34" y="585"/>
                      </a:cubicBezTo>
                      <a:cubicBezTo>
                        <a:pt x="30" y="585"/>
                        <a:pt x="27" y="583"/>
                        <a:pt x="24" y="581"/>
                      </a:cubicBezTo>
                      <a:cubicBezTo>
                        <a:pt x="21" y="578"/>
                        <a:pt x="21" y="574"/>
                        <a:pt x="21" y="571"/>
                      </a:cubicBezTo>
                      <a:cubicBezTo>
                        <a:pt x="21" y="567"/>
                        <a:pt x="21" y="564"/>
                        <a:pt x="20" y="561"/>
                      </a:cubicBezTo>
                      <a:cubicBezTo>
                        <a:pt x="20" y="557"/>
                        <a:pt x="20" y="553"/>
                        <a:pt x="20" y="549"/>
                      </a:cubicBezTo>
                      <a:cubicBezTo>
                        <a:pt x="19" y="549"/>
                        <a:pt x="17" y="549"/>
                        <a:pt x="16" y="549"/>
                      </a:cubicBezTo>
                      <a:cubicBezTo>
                        <a:pt x="15" y="550"/>
                        <a:pt x="14" y="552"/>
                        <a:pt x="12" y="552"/>
                      </a:cubicBezTo>
                      <a:cubicBezTo>
                        <a:pt x="10" y="553"/>
                        <a:pt x="4" y="552"/>
                        <a:pt x="3" y="550"/>
                      </a:cubicBezTo>
                      <a:cubicBezTo>
                        <a:pt x="0" y="543"/>
                        <a:pt x="4" y="535"/>
                        <a:pt x="6" y="528"/>
                      </a:cubicBezTo>
                      <a:cubicBezTo>
                        <a:pt x="9" y="521"/>
                        <a:pt x="9" y="514"/>
                        <a:pt x="11" y="507"/>
                      </a:cubicBezTo>
                      <a:cubicBezTo>
                        <a:pt x="13" y="499"/>
                        <a:pt x="17" y="491"/>
                        <a:pt x="19" y="483"/>
                      </a:cubicBezTo>
                      <a:cubicBezTo>
                        <a:pt x="21" y="475"/>
                        <a:pt x="25" y="468"/>
                        <a:pt x="27" y="461"/>
                      </a:cubicBezTo>
                      <a:cubicBezTo>
                        <a:pt x="29" y="454"/>
                        <a:pt x="30" y="446"/>
                        <a:pt x="29" y="439"/>
                      </a:cubicBezTo>
                      <a:cubicBezTo>
                        <a:pt x="29" y="435"/>
                        <a:pt x="28" y="432"/>
                        <a:pt x="26" y="428"/>
                      </a:cubicBezTo>
                      <a:cubicBezTo>
                        <a:pt x="25" y="427"/>
                        <a:pt x="23" y="425"/>
                        <a:pt x="23" y="424"/>
                      </a:cubicBezTo>
                      <a:cubicBezTo>
                        <a:pt x="22" y="423"/>
                        <a:pt x="23" y="423"/>
                        <a:pt x="23" y="421"/>
                      </a:cubicBezTo>
                      <a:cubicBezTo>
                        <a:pt x="24" y="419"/>
                        <a:pt x="24" y="419"/>
                        <a:pt x="26" y="417"/>
                      </a:cubicBezTo>
                      <a:cubicBezTo>
                        <a:pt x="30" y="416"/>
                        <a:pt x="33" y="415"/>
                        <a:pt x="37" y="414"/>
                      </a:cubicBezTo>
                      <a:cubicBezTo>
                        <a:pt x="43" y="412"/>
                        <a:pt x="35" y="411"/>
                        <a:pt x="33" y="409"/>
                      </a:cubicBezTo>
                      <a:cubicBezTo>
                        <a:pt x="26" y="404"/>
                        <a:pt x="23" y="395"/>
                        <a:pt x="23" y="387"/>
                      </a:cubicBezTo>
                      <a:cubicBezTo>
                        <a:pt x="23" y="381"/>
                        <a:pt x="23" y="375"/>
                        <a:pt x="25" y="368"/>
                      </a:cubicBezTo>
                      <a:cubicBezTo>
                        <a:pt x="26" y="361"/>
                        <a:pt x="26" y="354"/>
                        <a:pt x="26" y="347"/>
                      </a:cubicBezTo>
                      <a:cubicBezTo>
                        <a:pt x="27" y="342"/>
                        <a:pt x="25" y="336"/>
                        <a:pt x="27" y="331"/>
                      </a:cubicBezTo>
                      <a:cubicBezTo>
                        <a:pt x="30" y="324"/>
                        <a:pt x="30" y="315"/>
                        <a:pt x="33" y="308"/>
                      </a:cubicBezTo>
                      <a:cubicBezTo>
                        <a:pt x="35" y="301"/>
                        <a:pt x="37" y="293"/>
                        <a:pt x="37" y="285"/>
                      </a:cubicBezTo>
                      <a:cubicBezTo>
                        <a:pt x="37" y="277"/>
                        <a:pt x="35" y="267"/>
                        <a:pt x="38" y="259"/>
                      </a:cubicBezTo>
                      <a:cubicBezTo>
                        <a:pt x="39" y="258"/>
                        <a:pt x="40" y="256"/>
                        <a:pt x="41" y="254"/>
                      </a:cubicBezTo>
                      <a:cubicBezTo>
                        <a:pt x="41" y="252"/>
                        <a:pt x="43" y="251"/>
                        <a:pt x="44" y="250"/>
                      </a:cubicBezTo>
                      <a:cubicBezTo>
                        <a:pt x="46" y="246"/>
                        <a:pt x="47" y="241"/>
                        <a:pt x="48" y="238"/>
                      </a:cubicBezTo>
                      <a:cubicBezTo>
                        <a:pt x="48" y="236"/>
                        <a:pt x="48" y="233"/>
                        <a:pt x="49" y="231"/>
                      </a:cubicBezTo>
                      <a:cubicBezTo>
                        <a:pt x="50" y="229"/>
                        <a:pt x="52" y="227"/>
                        <a:pt x="53" y="225"/>
                      </a:cubicBezTo>
                      <a:cubicBezTo>
                        <a:pt x="53" y="223"/>
                        <a:pt x="54" y="221"/>
                        <a:pt x="54" y="219"/>
                      </a:cubicBezTo>
                      <a:cubicBezTo>
                        <a:pt x="55" y="217"/>
                        <a:pt x="55" y="214"/>
                        <a:pt x="55" y="212"/>
                      </a:cubicBezTo>
                      <a:cubicBezTo>
                        <a:pt x="56" y="208"/>
                        <a:pt x="56" y="205"/>
                        <a:pt x="56" y="201"/>
                      </a:cubicBezTo>
                      <a:cubicBezTo>
                        <a:pt x="56" y="197"/>
                        <a:pt x="55" y="193"/>
                        <a:pt x="55" y="189"/>
                      </a:cubicBezTo>
                      <a:cubicBezTo>
                        <a:pt x="55" y="188"/>
                        <a:pt x="55" y="187"/>
                        <a:pt x="55" y="186"/>
                      </a:cubicBezTo>
                      <a:cubicBezTo>
                        <a:pt x="54" y="184"/>
                        <a:pt x="54" y="183"/>
                        <a:pt x="53" y="181"/>
                      </a:cubicBezTo>
                      <a:cubicBezTo>
                        <a:pt x="53" y="179"/>
                        <a:pt x="54" y="176"/>
                        <a:pt x="53" y="174"/>
                      </a:cubicBezTo>
                      <a:cubicBezTo>
                        <a:pt x="53" y="172"/>
                        <a:pt x="52" y="170"/>
                        <a:pt x="51" y="167"/>
                      </a:cubicBezTo>
                      <a:cubicBezTo>
                        <a:pt x="51" y="166"/>
                        <a:pt x="50" y="164"/>
                        <a:pt x="49" y="162"/>
                      </a:cubicBezTo>
                      <a:cubicBezTo>
                        <a:pt x="48" y="158"/>
                        <a:pt x="48" y="154"/>
                        <a:pt x="48" y="150"/>
                      </a:cubicBezTo>
                      <a:cubicBezTo>
                        <a:pt x="48" y="146"/>
                        <a:pt x="49" y="143"/>
                        <a:pt x="50" y="139"/>
                      </a:cubicBezTo>
                      <a:cubicBezTo>
                        <a:pt x="51" y="136"/>
                        <a:pt x="53" y="132"/>
                        <a:pt x="55" y="128"/>
                      </a:cubicBezTo>
                      <a:cubicBezTo>
                        <a:pt x="56" y="128"/>
                        <a:pt x="55" y="127"/>
                        <a:pt x="56" y="126"/>
                      </a:cubicBezTo>
                      <a:cubicBezTo>
                        <a:pt x="56" y="126"/>
                        <a:pt x="56" y="126"/>
                        <a:pt x="57" y="125"/>
                      </a:cubicBezTo>
                      <a:cubicBezTo>
                        <a:pt x="57" y="125"/>
                        <a:pt x="57" y="124"/>
                        <a:pt x="57" y="124"/>
                      </a:cubicBezTo>
                      <a:cubicBezTo>
                        <a:pt x="57" y="123"/>
                        <a:pt x="58" y="123"/>
                        <a:pt x="58" y="123"/>
                      </a:cubicBezTo>
                      <a:cubicBezTo>
                        <a:pt x="59" y="121"/>
                        <a:pt x="59" y="120"/>
                        <a:pt x="60" y="118"/>
                      </a:cubicBezTo>
                      <a:cubicBezTo>
                        <a:pt x="60" y="117"/>
                        <a:pt x="60" y="116"/>
                        <a:pt x="61" y="115"/>
                      </a:cubicBezTo>
                      <a:cubicBezTo>
                        <a:pt x="61" y="114"/>
                        <a:pt x="62" y="113"/>
                        <a:pt x="62" y="113"/>
                      </a:cubicBezTo>
                      <a:cubicBezTo>
                        <a:pt x="66" y="107"/>
                        <a:pt x="68" y="102"/>
                        <a:pt x="70" y="96"/>
                      </a:cubicBezTo>
                      <a:cubicBezTo>
                        <a:pt x="72" y="91"/>
                        <a:pt x="77" y="86"/>
                        <a:pt x="76" y="81"/>
                      </a:cubicBezTo>
                      <a:cubicBezTo>
                        <a:pt x="75" y="78"/>
                        <a:pt x="74" y="76"/>
                        <a:pt x="72" y="74"/>
                      </a:cubicBezTo>
                      <a:cubicBezTo>
                        <a:pt x="71" y="72"/>
                        <a:pt x="71" y="71"/>
                        <a:pt x="71" y="69"/>
                      </a:cubicBezTo>
                      <a:cubicBezTo>
                        <a:pt x="71" y="65"/>
                        <a:pt x="72" y="61"/>
                        <a:pt x="73" y="57"/>
                      </a:cubicBezTo>
                      <a:cubicBezTo>
                        <a:pt x="74" y="55"/>
                        <a:pt x="75" y="53"/>
                        <a:pt x="76" y="51"/>
                      </a:cubicBezTo>
                      <a:cubicBezTo>
                        <a:pt x="78" y="49"/>
                        <a:pt x="79" y="47"/>
                        <a:pt x="81" y="45"/>
                      </a:cubicBezTo>
                      <a:cubicBezTo>
                        <a:pt x="85" y="39"/>
                        <a:pt x="94" y="34"/>
                        <a:pt x="96" y="25"/>
                      </a:cubicBezTo>
                      <a:cubicBezTo>
                        <a:pt x="97" y="21"/>
                        <a:pt x="97" y="19"/>
                        <a:pt x="93" y="17"/>
                      </a:cubicBezTo>
                      <a:cubicBezTo>
                        <a:pt x="92" y="16"/>
                        <a:pt x="92" y="16"/>
                        <a:pt x="91" y="15"/>
                      </a:cubicBezTo>
                      <a:cubicBezTo>
                        <a:pt x="92" y="14"/>
                        <a:pt x="93" y="14"/>
                        <a:pt x="94" y="13"/>
                      </a:cubicBezTo>
                      <a:cubicBezTo>
                        <a:pt x="97" y="12"/>
                        <a:pt x="98" y="10"/>
                        <a:pt x="101" y="8"/>
                      </a:cubicBezTo>
                      <a:cubicBezTo>
                        <a:pt x="103" y="7"/>
                        <a:pt x="104" y="7"/>
                        <a:pt x="106" y="6"/>
                      </a:cubicBezTo>
                      <a:cubicBezTo>
                        <a:pt x="110" y="6"/>
                        <a:pt x="112" y="4"/>
                        <a:pt x="115" y="2"/>
                      </a:cubicBezTo>
                      <a:cubicBezTo>
                        <a:pt x="119" y="0"/>
                        <a:pt x="123" y="0"/>
                        <a:pt x="127" y="3"/>
                      </a:cubicBezTo>
                      <a:cubicBezTo>
                        <a:pt x="131" y="5"/>
                        <a:pt x="135" y="9"/>
                        <a:pt x="138" y="13"/>
                      </a:cubicBezTo>
                      <a:cubicBezTo>
                        <a:pt x="141" y="17"/>
                        <a:pt x="142" y="22"/>
                        <a:pt x="146" y="24"/>
                      </a:cubicBezTo>
                      <a:cubicBezTo>
                        <a:pt x="149" y="26"/>
                        <a:pt x="153" y="26"/>
                        <a:pt x="156" y="25"/>
                      </a:cubicBezTo>
                      <a:cubicBezTo>
                        <a:pt x="156" y="24"/>
                        <a:pt x="157" y="24"/>
                        <a:pt x="158" y="24"/>
                      </a:cubicBezTo>
                      <a:cubicBezTo>
                        <a:pt x="159" y="24"/>
                        <a:pt x="160" y="25"/>
                        <a:pt x="161" y="26"/>
                      </a:cubicBezTo>
                      <a:cubicBezTo>
                        <a:pt x="163" y="27"/>
                        <a:pt x="164" y="29"/>
                        <a:pt x="167" y="29"/>
                      </a:cubicBezTo>
                      <a:cubicBezTo>
                        <a:pt x="169" y="30"/>
                        <a:pt x="170" y="30"/>
                        <a:pt x="172" y="30"/>
                      </a:cubicBezTo>
                      <a:cubicBezTo>
                        <a:pt x="176" y="31"/>
                        <a:pt x="180" y="32"/>
                        <a:pt x="184" y="32"/>
                      </a:cubicBezTo>
                      <a:cubicBezTo>
                        <a:pt x="186" y="32"/>
                        <a:pt x="188" y="32"/>
                        <a:pt x="190" y="32"/>
                      </a:cubicBezTo>
                      <a:cubicBezTo>
                        <a:pt x="192" y="33"/>
                        <a:pt x="194" y="34"/>
                        <a:pt x="196" y="35"/>
                      </a:cubicBezTo>
                      <a:cubicBezTo>
                        <a:pt x="204" y="38"/>
                        <a:pt x="212" y="42"/>
                        <a:pt x="221" y="46"/>
                      </a:cubicBezTo>
                      <a:cubicBezTo>
                        <a:pt x="225" y="48"/>
                        <a:pt x="229" y="50"/>
                        <a:pt x="234" y="53"/>
                      </a:cubicBezTo>
                      <a:cubicBezTo>
                        <a:pt x="235" y="54"/>
                        <a:pt x="238" y="55"/>
                        <a:pt x="239" y="56"/>
                      </a:cubicBezTo>
                      <a:cubicBezTo>
                        <a:pt x="240" y="58"/>
                        <a:pt x="240" y="61"/>
                        <a:pt x="240" y="62"/>
                      </a:cubicBezTo>
                      <a:cubicBezTo>
                        <a:pt x="241" y="66"/>
                        <a:pt x="241" y="70"/>
                        <a:pt x="239" y="73"/>
                      </a:cubicBezTo>
                      <a:cubicBezTo>
                        <a:pt x="238" y="76"/>
                        <a:pt x="236" y="78"/>
                        <a:pt x="235" y="81"/>
                      </a:cubicBezTo>
                      <a:cubicBezTo>
                        <a:pt x="235" y="83"/>
                        <a:pt x="235" y="85"/>
                        <a:pt x="235" y="86"/>
                      </a:cubicBezTo>
                      <a:cubicBezTo>
                        <a:pt x="236" y="88"/>
                        <a:pt x="237" y="90"/>
                        <a:pt x="239" y="91"/>
                      </a:cubicBezTo>
                      <a:cubicBezTo>
                        <a:pt x="242" y="93"/>
                        <a:pt x="246" y="94"/>
                        <a:pt x="250" y="94"/>
                      </a:cubicBezTo>
                      <a:cubicBezTo>
                        <a:pt x="257" y="95"/>
                        <a:pt x="264" y="94"/>
                        <a:pt x="271" y="93"/>
                      </a:cubicBezTo>
                      <a:cubicBezTo>
                        <a:pt x="278" y="92"/>
                        <a:pt x="284" y="85"/>
                        <a:pt x="287" y="79"/>
                      </a:cubicBezTo>
                      <a:cubicBezTo>
                        <a:pt x="289" y="76"/>
                        <a:pt x="288" y="72"/>
                        <a:pt x="289" y="68"/>
                      </a:cubicBezTo>
                      <a:cubicBezTo>
                        <a:pt x="289" y="64"/>
                        <a:pt x="290" y="61"/>
                        <a:pt x="290" y="57"/>
                      </a:cubicBezTo>
                      <a:cubicBezTo>
                        <a:pt x="291" y="52"/>
                        <a:pt x="292" y="47"/>
                        <a:pt x="293" y="43"/>
                      </a:cubicBezTo>
                      <a:cubicBezTo>
                        <a:pt x="293" y="43"/>
                        <a:pt x="293" y="43"/>
                        <a:pt x="294" y="44"/>
                      </a:cubicBezTo>
                      <a:cubicBezTo>
                        <a:pt x="296" y="47"/>
                        <a:pt x="297" y="51"/>
                        <a:pt x="297" y="55"/>
                      </a:cubicBezTo>
                      <a:cubicBezTo>
                        <a:pt x="297" y="58"/>
                        <a:pt x="297" y="61"/>
                        <a:pt x="297" y="64"/>
                      </a:cubicBezTo>
                      <a:cubicBezTo>
                        <a:pt x="297" y="66"/>
                        <a:pt x="298" y="68"/>
                        <a:pt x="298" y="69"/>
                      </a:cubicBezTo>
                      <a:cubicBezTo>
                        <a:pt x="298" y="71"/>
                        <a:pt x="298" y="74"/>
                        <a:pt x="298" y="76"/>
                      </a:cubicBezTo>
                      <a:cubicBezTo>
                        <a:pt x="299" y="79"/>
                        <a:pt x="299" y="83"/>
                        <a:pt x="297"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5" name="Freeform 16"/>
                <p:cNvSpPr/>
                <p:nvPr/>
              </p:nvSpPr>
              <p:spPr bwMode="auto">
                <a:xfrm>
                  <a:off x="13598503" y="5627685"/>
                  <a:ext cx="207962" cy="236537"/>
                </a:xfrm>
                <a:custGeom>
                  <a:avLst/>
                  <a:gdLst/>
                  <a:ahLst/>
                  <a:cxnLst>
                    <a:cxn ang="0">
                      <a:pos x="79" y="50"/>
                    </a:cxn>
                    <a:cxn ang="0">
                      <a:pos x="74" y="58"/>
                    </a:cxn>
                    <a:cxn ang="0">
                      <a:pos x="64" y="70"/>
                    </a:cxn>
                    <a:cxn ang="0">
                      <a:pos x="56" y="81"/>
                    </a:cxn>
                    <a:cxn ang="0">
                      <a:pos x="51" y="87"/>
                    </a:cxn>
                    <a:cxn ang="0">
                      <a:pos x="30" y="88"/>
                    </a:cxn>
                    <a:cxn ang="0">
                      <a:pos x="20" y="83"/>
                    </a:cxn>
                    <a:cxn ang="0">
                      <a:pos x="8" y="78"/>
                    </a:cxn>
                    <a:cxn ang="0">
                      <a:pos x="4" y="59"/>
                    </a:cxn>
                    <a:cxn ang="0">
                      <a:pos x="3" y="49"/>
                    </a:cxn>
                    <a:cxn ang="0">
                      <a:pos x="0" y="49"/>
                    </a:cxn>
                    <a:cxn ang="0">
                      <a:pos x="1" y="45"/>
                    </a:cxn>
                    <a:cxn ang="0">
                      <a:pos x="3" y="27"/>
                    </a:cxn>
                    <a:cxn ang="0">
                      <a:pos x="11" y="4"/>
                    </a:cxn>
                    <a:cxn ang="0">
                      <a:pos x="13" y="0"/>
                    </a:cxn>
                    <a:cxn ang="0">
                      <a:pos x="15" y="2"/>
                    </a:cxn>
                    <a:cxn ang="0">
                      <a:pos x="25" y="6"/>
                    </a:cxn>
                    <a:cxn ang="0">
                      <a:pos x="34" y="13"/>
                    </a:cxn>
                    <a:cxn ang="0">
                      <a:pos x="46" y="22"/>
                    </a:cxn>
                    <a:cxn ang="0">
                      <a:pos x="52" y="26"/>
                    </a:cxn>
                    <a:cxn ang="0">
                      <a:pos x="58" y="32"/>
                    </a:cxn>
                    <a:cxn ang="0">
                      <a:pos x="68" y="39"/>
                    </a:cxn>
                    <a:cxn ang="0">
                      <a:pos x="76" y="47"/>
                    </a:cxn>
                    <a:cxn ang="0">
                      <a:pos x="79" y="50"/>
                    </a:cxn>
                  </a:cxnLst>
                  <a:rect l="0" t="0" r="r" b="b"/>
                  <a:pathLst>
                    <a:path w="79" h="90">
                      <a:moveTo>
                        <a:pt x="79" y="50"/>
                      </a:moveTo>
                      <a:cubicBezTo>
                        <a:pt x="77" y="53"/>
                        <a:pt x="75" y="56"/>
                        <a:pt x="74" y="58"/>
                      </a:cubicBezTo>
                      <a:cubicBezTo>
                        <a:pt x="71" y="63"/>
                        <a:pt x="67" y="66"/>
                        <a:pt x="64" y="70"/>
                      </a:cubicBezTo>
                      <a:cubicBezTo>
                        <a:pt x="62" y="74"/>
                        <a:pt x="59" y="77"/>
                        <a:pt x="56" y="81"/>
                      </a:cubicBezTo>
                      <a:cubicBezTo>
                        <a:pt x="55" y="83"/>
                        <a:pt x="54" y="86"/>
                        <a:pt x="51" y="87"/>
                      </a:cubicBezTo>
                      <a:cubicBezTo>
                        <a:pt x="46" y="90"/>
                        <a:pt x="36" y="88"/>
                        <a:pt x="30" y="88"/>
                      </a:cubicBezTo>
                      <a:cubicBezTo>
                        <a:pt x="26" y="87"/>
                        <a:pt x="23" y="85"/>
                        <a:pt x="20" y="83"/>
                      </a:cubicBezTo>
                      <a:cubicBezTo>
                        <a:pt x="16" y="81"/>
                        <a:pt x="12" y="81"/>
                        <a:pt x="8" y="78"/>
                      </a:cubicBezTo>
                      <a:cubicBezTo>
                        <a:pt x="1" y="74"/>
                        <a:pt x="3" y="66"/>
                        <a:pt x="4" y="59"/>
                      </a:cubicBezTo>
                      <a:cubicBezTo>
                        <a:pt x="5" y="56"/>
                        <a:pt x="5" y="51"/>
                        <a:pt x="3" y="49"/>
                      </a:cubicBezTo>
                      <a:cubicBezTo>
                        <a:pt x="2" y="49"/>
                        <a:pt x="1" y="49"/>
                        <a:pt x="0" y="49"/>
                      </a:cubicBezTo>
                      <a:cubicBezTo>
                        <a:pt x="1" y="47"/>
                        <a:pt x="1" y="46"/>
                        <a:pt x="1" y="45"/>
                      </a:cubicBezTo>
                      <a:cubicBezTo>
                        <a:pt x="2" y="39"/>
                        <a:pt x="2" y="33"/>
                        <a:pt x="3" y="27"/>
                      </a:cubicBezTo>
                      <a:cubicBezTo>
                        <a:pt x="4" y="19"/>
                        <a:pt x="7" y="11"/>
                        <a:pt x="11" y="4"/>
                      </a:cubicBezTo>
                      <a:cubicBezTo>
                        <a:pt x="12" y="3"/>
                        <a:pt x="12" y="2"/>
                        <a:pt x="13" y="0"/>
                      </a:cubicBezTo>
                      <a:cubicBezTo>
                        <a:pt x="14" y="1"/>
                        <a:pt x="14" y="1"/>
                        <a:pt x="15" y="2"/>
                      </a:cubicBezTo>
                      <a:cubicBezTo>
                        <a:pt x="18" y="4"/>
                        <a:pt x="22" y="5"/>
                        <a:pt x="25" y="6"/>
                      </a:cubicBezTo>
                      <a:cubicBezTo>
                        <a:pt x="29" y="8"/>
                        <a:pt x="31" y="11"/>
                        <a:pt x="34" y="13"/>
                      </a:cubicBezTo>
                      <a:cubicBezTo>
                        <a:pt x="38" y="16"/>
                        <a:pt x="42" y="19"/>
                        <a:pt x="46" y="22"/>
                      </a:cubicBezTo>
                      <a:cubicBezTo>
                        <a:pt x="48" y="24"/>
                        <a:pt x="50" y="25"/>
                        <a:pt x="52" y="26"/>
                      </a:cubicBezTo>
                      <a:cubicBezTo>
                        <a:pt x="54" y="28"/>
                        <a:pt x="56" y="30"/>
                        <a:pt x="58" y="32"/>
                      </a:cubicBezTo>
                      <a:cubicBezTo>
                        <a:pt x="61" y="34"/>
                        <a:pt x="65" y="36"/>
                        <a:pt x="68" y="39"/>
                      </a:cubicBezTo>
                      <a:cubicBezTo>
                        <a:pt x="71" y="41"/>
                        <a:pt x="73" y="44"/>
                        <a:pt x="76" y="47"/>
                      </a:cubicBezTo>
                      <a:cubicBezTo>
                        <a:pt x="77" y="48"/>
                        <a:pt x="78" y="49"/>
                        <a:pt x="79"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6" name="Freeform 17"/>
                <p:cNvSpPr/>
                <p:nvPr/>
              </p:nvSpPr>
              <p:spPr bwMode="auto">
                <a:xfrm>
                  <a:off x="12463442" y="954088"/>
                  <a:ext cx="274637" cy="201612"/>
                </a:xfrm>
                <a:custGeom>
                  <a:avLst/>
                  <a:gdLst/>
                  <a:ahLst/>
                  <a:cxnLst>
                    <a:cxn ang="0">
                      <a:pos x="104" y="61"/>
                    </a:cxn>
                    <a:cxn ang="0">
                      <a:pos x="86" y="54"/>
                    </a:cxn>
                    <a:cxn ang="0">
                      <a:pos x="78" y="36"/>
                    </a:cxn>
                    <a:cxn ang="0">
                      <a:pos x="68" y="31"/>
                    </a:cxn>
                    <a:cxn ang="0">
                      <a:pos x="58" y="29"/>
                    </a:cxn>
                    <a:cxn ang="0">
                      <a:pos x="36" y="17"/>
                    </a:cxn>
                    <a:cxn ang="0">
                      <a:pos x="28" y="8"/>
                    </a:cxn>
                    <a:cxn ang="0">
                      <a:pos x="20" y="6"/>
                    </a:cxn>
                    <a:cxn ang="0">
                      <a:pos x="18" y="16"/>
                    </a:cxn>
                    <a:cxn ang="0">
                      <a:pos x="16" y="27"/>
                    </a:cxn>
                    <a:cxn ang="0">
                      <a:pos x="14" y="37"/>
                    </a:cxn>
                    <a:cxn ang="0">
                      <a:pos x="13" y="48"/>
                    </a:cxn>
                    <a:cxn ang="0">
                      <a:pos x="8" y="57"/>
                    </a:cxn>
                    <a:cxn ang="0">
                      <a:pos x="0" y="64"/>
                    </a:cxn>
                    <a:cxn ang="0">
                      <a:pos x="12" y="65"/>
                    </a:cxn>
                    <a:cxn ang="0">
                      <a:pos x="23" y="63"/>
                    </a:cxn>
                    <a:cxn ang="0">
                      <a:pos x="24" y="72"/>
                    </a:cxn>
                    <a:cxn ang="0">
                      <a:pos x="31" y="77"/>
                    </a:cxn>
                    <a:cxn ang="0">
                      <a:pos x="46" y="65"/>
                    </a:cxn>
                    <a:cxn ang="0">
                      <a:pos x="61" y="53"/>
                    </a:cxn>
                    <a:cxn ang="0">
                      <a:pos x="70" y="57"/>
                    </a:cxn>
                    <a:cxn ang="0">
                      <a:pos x="80" y="64"/>
                    </a:cxn>
                    <a:cxn ang="0">
                      <a:pos x="92" y="69"/>
                    </a:cxn>
                    <a:cxn ang="0">
                      <a:pos x="102" y="65"/>
                    </a:cxn>
                    <a:cxn ang="0">
                      <a:pos x="104" y="61"/>
                    </a:cxn>
                  </a:cxnLst>
                  <a:rect l="0" t="0" r="r" b="b"/>
                  <a:pathLst>
                    <a:path w="104" h="77">
                      <a:moveTo>
                        <a:pt x="104" y="61"/>
                      </a:moveTo>
                      <a:cubicBezTo>
                        <a:pt x="101" y="51"/>
                        <a:pt x="94" y="56"/>
                        <a:pt x="86" y="54"/>
                      </a:cubicBezTo>
                      <a:cubicBezTo>
                        <a:pt x="75" y="52"/>
                        <a:pt x="81" y="42"/>
                        <a:pt x="78" y="36"/>
                      </a:cubicBezTo>
                      <a:cubicBezTo>
                        <a:pt x="76" y="33"/>
                        <a:pt x="72" y="32"/>
                        <a:pt x="68" y="31"/>
                      </a:cubicBezTo>
                      <a:cubicBezTo>
                        <a:pt x="65" y="30"/>
                        <a:pt x="61" y="30"/>
                        <a:pt x="58" y="29"/>
                      </a:cubicBezTo>
                      <a:cubicBezTo>
                        <a:pt x="49" y="27"/>
                        <a:pt x="43" y="22"/>
                        <a:pt x="36" y="17"/>
                      </a:cubicBezTo>
                      <a:cubicBezTo>
                        <a:pt x="33" y="14"/>
                        <a:pt x="30" y="11"/>
                        <a:pt x="28" y="8"/>
                      </a:cubicBezTo>
                      <a:cubicBezTo>
                        <a:pt x="26" y="5"/>
                        <a:pt x="23" y="0"/>
                        <a:pt x="20" y="6"/>
                      </a:cubicBezTo>
                      <a:cubicBezTo>
                        <a:pt x="19" y="9"/>
                        <a:pt x="19" y="13"/>
                        <a:pt x="18" y="16"/>
                      </a:cubicBezTo>
                      <a:cubicBezTo>
                        <a:pt x="18" y="20"/>
                        <a:pt x="17" y="23"/>
                        <a:pt x="16" y="27"/>
                      </a:cubicBezTo>
                      <a:cubicBezTo>
                        <a:pt x="15" y="30"/>
                        <a:pt x="14" y="34"/>
                        <a:pt x="14" y="37"/>
                      </a:cubicBezTo>
                      <a:cubicBezTo>
                        <a:pt x="14" y="41"/>
                        <a:pt x="14" y="44"/>
                        <a:pt x="13" y="48"/>
                      </a:cubicBezTo>
                      <a:cubicBezTo>
                        <a:pt x="11" y="51"/>
                        <a:pt x="10" y="54"/>
                        <a:pt x="8" y="57"/>
                      </a:cubicBezTo>
                      <a:cubicBezTo>
                        <a:pt x="6" y="60"/>
                        <a:pt x="3" y="62"/>
                        <a:pt x="0" y="64"/>
                      </a:cubicBezTo>
                      <a:cubicBezTo>
                        <a:pt x="4" y="65"/>
                        <a:pt x="7" y="66"/>
                        <a:pt x="12" y="65"/>
                      </a:cubicBezTo>
                      <a:cubicBezTo>
                        <a:pt x="15" y="64"/>
                        <a:pt x="20" y="62"/>
                        <a:pt x="23" y="63"/>
                      </a:cubicBezTo>
                      <a:cubicBezTo>
                        <a:pt x="27" y="65"/>
                        <a:pt x="24" y="69"/>
                        <a:pt x="24" y="72"/>
                      </a:cubicBezTo>
                      <a:cubicBezTo>
                        <a:pt x="24" y="77"/>
                        <a:pt x="27" y="77"/>
                        <a:pt x="31" y="77"/>
                      </a:cubicBezTo>
                      <a:cubicBezTo>
                        <a:pt x="37" y="77"/>
                        <a:pt x="43" y="70"/>
                        <a:pt x="46" y="65"/>
                      </a:cubicBezTo>
                      <a:cubicBezTo>
                        <a:pt x="50" y="59"/>
                        <a:pt x="54" y="56"/>
                        <a:pt x="61" y="53"/>
                      </a:cubicBezTo>
                      <a:cubicBezTo>
                        <a:pt x="66" y="51"/>
                        <a:pt x="67" y="53"/>
                        <a:pt x="70" y="57"/>
                      </a:cubicBezTo>
                      <a:cubicBezTo>
                        <a:pt x="73" y="61"/>
                        <a:pt x="75" y="62"/>
                        <a:pt x="80" y="64"/>
                      </a:cubicBezTo>
                      <a:cubicBezTo>
                        <a:pt x="83" y="65"/>
                        <a:pt x="88" y="68"/>
                        <a:pt x="92" y="69"/>
                      </a:cubicBezTo>
                      <a:cubicBezTo>
                        <a:pt x="94" y="69"/>
                        <a:pt x="100" y="66"/>
                        <a:pt x="102" y="65"/>
                      </a:cubicBezTo>
                      <a:lnTo>
                        <a:pt x="104" y="6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7" name="Freeform 18"/>
                <p:cNvSpPr/>
                <p:nvPr/>
              </p:nvSpPr>
              <p:spPr bwMode="auto">
                <a:xfrm>
                  <a:off x="12582505" y="1163637"/>
                  <a:ext cx="87312" cy="73025"/>
                </a:xfrm>
                <a:custGeom>
                  <a:avLst/>
                  <a:gdLst/>
                  <a:ahLst/>
                  <a:cxnLst>
                    <a:cxn ang="0">
                      <a:pos x="5" y="23"/>
                    </a:cxn>
                    <a:cxn ang="0">
                      <a:pos x="21" y="17"/>
                    </a:cxn>
                    <a:cxn ang="0">
                      <a:pos x="28" y="10"/>
                    </a:cxn>
                    <a:cxn ang="0">
                      <a:pos x="31" y="2"/>
                    </a:cxn>
                    <a:cxn ang="0">
                      <a:pos x="12" y="7"/>
                    </a:cxn>
                    <a:cxn ang="0">
                      <a:pos x="5" y="23"/>
                    </a:cxn>
                  </a:cxnLst>
                  <a:rect l="0" t="0" r="r" b="b"/>
                  <a:pathLst>
                    <a:path w="33" h="28">
                      <a:moveTo>
                        <a:pt x="5" y="23"/>
                      </a:moveTo>
                      <a:cubicBezTo>
                        <a:pt x="9" y="28"/>
                        <a:pt x="18" y="19"/>
                        <a:pt x="21" y="17"/>
                      </a:cubicBezTo>
                      <a:cubicBezTo>
                        <a:pt x="23" y="15"/>
                        <a:pt x="26" y="13"/>
                        <a:pt x="28" y="10"/>
                      </a:cubicBezTo>
                      <a:cubicBezTo>
                        <a:pt x="29" y="9"/>
                        <a:pt x="33" y="4"/>
                        <a:pt x="31" y="2"/>
                      </a:cubicBezTo>
                      <a:cubicBezTo>
                        <a:pt x="28" y="0"/>
                        <a:pt x="15" y="6"/>
                        <a:pt x="12" y="7"/>
                      </a:cubicBezTo>
                      <a:cubicBezTo>
                        <a:pt x="7" y="9"/>
                        <a:pt x="0" y="18"/>
                        <a:pt x="5"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8" name="Freeform 19"/>
                <p:cNvSpPr/>
                <p:nvPr/>
              </p:nvSpPr>
              <p:spPr bwMode="auto">
                <a:xfrm>
                  <a:off x="12844442" y="771525"/>
                  <a:ext cx="95250" cy="100012"/>
                </a:xfrm>
                <a:custGeom>
                  <a:avLst/>
                  <a:gdLst/>
                  <a:ahLst/>
                  <a:cxnLst>
                    <a:cxn ang="0">
                      <a:pos x="8" y="24"/>
                    </a:cxn>
                    <a:cxn ang="0">
                      <a:pos x="15" y="37"/>
                    </a:cxn>
                    <a:cxn ang="0">
                      <a:pos x="22" y="32"/>
                    </a:cxn>
                    <a:cxn ang="0">
                      <a:pos x="35" y="16"/>
                    </a:cxn>
                    <a:cxn ang="0">
                      <a:pos x="35" y="5"/>
                    </a:cxn>
                    <a:cxn ang="0">
                      <a:pos x="11" y="4"/>
                    </a:cxn>
                    <a:cxn ang="0">
                      <a:pos x="8" y="24"/>
                    </a:cxn>
                  </a:cxnLst>
                  <a:rect l="0" t="0" r="r" b="b"/>
                  <a:pathLst>
                    <a:path w="36" h="38">
                      <a:moveTo>
                        <a:pt x="8" y="24"/>
                      </a:moveTo>
                      <a:cubicBezTo>
                        <a:pt x="9" y="27"/>
                        <a:pt x="12" y="36"/>
                        <a:pt x="15" y="37"/>
                      </a:cubicBezTo>
                      <a:cubicBezTo>
                        <a:pt x="16" y="38"/>
                        <a:pt x="20" y="33"/>
                        <a:pt x="22" y="32"/>
                      </a:cubicBezTo>
                      <a:cubicBezTo>
                        <a:pt x="29" y="27"/>
                        <a:pt x="34" y="24"/>
                        <a:pt x="35" y="16"/>
                      </a:cubicBezTo>
                      <a:cubicBezTo>
                        <a:pt x="35" y="14"/>
                        <a:pt x="36" y="7"/>
                        <a:pt x="35" y="5"/>
                      </a:cubicBezTo>
                      <a:cubicBezTo>
                        <a:pt x="31" y="0"/>
                        <a:pt x="16" y="4"/>
                        <a:pt x="11" y="4"/>
                      </a:cubicBezTo>
                      <a:cubicBezTo>
                        <a:pt x="0" y="6"/>
                        <a:pt x="5" y="17"/>
                        <a:pt x="8"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9" name="Freeform 20"/>
                <p:cNvSpPr/>
                <p:nvPr/>
              </p:nvSpPr>
              <p:spPr bwMode="auto">
                <a:xfrm>
                  <a:off x="12353905" y="366713"/>
                  <a:ext cx="1112836" cy="893762"/>
                </a:xfrm>
                <a:custGeom>
                  <a:avLst/>
                  <a:gdLst/>
                  <a:ahLst/>
                  <a:cxnLst>
                    <a:cxn ang="0">
                      <a:pos x="183" y="263"/>
                    </a:cxn>
                    <a:cxn ang="0">
                      <a:pos x="258" y="269"/>
                    </a:cxn>
                    <a:cxn ang="0">
                      <a:pos x="282" y="288"/>
                    </a:cxn>
                    <a:cxn ang="0">
                      <a:pos x="297" y="313"/>
                    </a:cxn>
                    <a:cxn ang="0">
                      <a:pos x="351" y="337"/>
                    </a:cxn>
                    <a:cxn ang="0">
                      <a:pos x="339" y="309"/>
                    </a:cxn>
                    <a:cxn ang="0">
                      <a:pos x="333" y="289"/>
                    </a:cxn>
                    <a:cxn ang="0">
                      <a:pos x="372" y="285"/>
                    </a:cxn>
                    <a:cxn ang="0">
                      <a:pos x="340" y="237"/>
                    </a:cxn>
                    <a:cxn ang="0">
                      <a:pos x="336" y="215"/>
                    </a:cxn>
                    <a:cxn ang="0">
                      <a:pos x="358" y="216"/>
                    </a:cxn>
                    <a:cxn ang="0">
                      <a:pos x="374" y="228"/>
                    </a:cxn>
                    <a:cxn ang="0">
                      <a:pos x="394" y="248"/>
                    </a:cxn>
                    <a:cxn ang="0">
                      <a:pos x="414" y="233"/>
                    </a:cxn>
                    <a:cxn ang="0">
                      <a:pos x="422" y="212"/>
                    </a:cxn>
                    <a:cxn ang="0">
                      <a:pos x="388" y="186"/>
                    </a:cxn>
                    <a:cxn ang="0">
                      <a:pos x="355" y="177"/>
                    </a:cxn>
                    <a:cxn ang="0">
                      <a:pos x="345" y="133"/>
                    </a:cxn>
                    <a:cxn ang="0">
                      <a:pos x="319" y="121"/>
                    </a:cxn>
                    <a:cxn ang="0">
                      <a:pos x="325" y="104"/>
                    </a:cxn>
                    <a:cxn ang="0">
                      <a:pos x="293" y="93"/>
                    </a:cxn>
                    <a:cxn ang="0">
                      <a:pos x="276" y="79"/>
                    </a:cxn>
                    <a:cxn ang="0">
                      <a:pos x="236" y="53"/>
                    </a:cxn>
                    <a:cxn ang="0">
                      <a:pos x="193" y="38"/>
                    </a:cxn>
                    <a:cxn ang="0">
                      <a:pos x="181" y="50"/>
                    </a:cxn>
                    <a:cxn ang="0">
                      <a:pos x="134" y="53"/>
                    </a:cxn>
                    <a:cxn ang="0">
                      <a:pos x="135" y="12"/>
                    </a:cxn>
                    <a:cxn ang="0">
                      <a:pos x="106" y="4"/>
                    </a:cxn>
                    <a:cxn ang="0">
                      <a:pos x="97" y="21"/>
                    </a:cxn>
                    <a:cxn ang="0">
                      <a:pos x="74" y="34"/>
                    </a:cxn>
                    <a:cxn ang="0">
                      <a:pos x="87" y="75"/>
                    </a:cxn>
                    <a:cxn ang="0">
                      <a:pos x="66" y="71"/>
                    </a:cxn>
                    <a:cxn ang="0">
                      <a:pos x="66" y="20"/>
                    </a:cxn>
                    <a:cxn ang="0">
                      <a:pos x="73" y="0"/>
                    </a:cxn>
                    <a:cxn ang="0">
                      <a:pos x="8" y="34"/>
                    </a:cxn>
                    <a:cxn ang="0">
                      <a:pos x="34" y="81"/>
                    </a:cxn>
                    <a:cxn ang="0">
                      <a:pos x="23" y="93"/>
                    </a:cxn>
                    <a:cxn ang="0">
                      <a:pos x="102" y="105"/>
                    </a:cxn>
                    <a:cxn ang="0">
                      <a:pos x="138" y="117"/>
                    </a:cxn>
                    <a:cxn ang="0">
                      <a:pos x="165" y="113"/>
                    </a:cxn>
                    <a:cxn ang="0">
                      <a:pos x="161" y="92"/>
                    </a:cxn>
                    <a:cxn ang="0">
                      <a:pos x="201" y="119"/>
                    </a:cxn>
                    <a:cxn ang="0">
                      <a:pos x="217" y="140"/>
                    </a:cxn>
                    <a:cxn ang="0">
                      <a:pos x="242" y="151"/>
                    </a:cxn>
                    <a:cxn ang="0">
                      <a:pos x="255" y="206"/>
                    </a:cxn>
                    <a:cxn ang="0">
                      <a:pos x="229" y="235"/>
                    </a:cxn>
                    <a:cxn ang="0">
                      <a:pos x="198" y="228"/>
                    </a:cxn>
                  </a:cxnLst>
                  <a:rect l="0" t="0" r="r" b="b"/>
                  <a:pathLst>
                    <a:path w="424" h="340">
                      <a:moveTo>
                        <a:pt x="198" y="228"/>
                      </a:moveTo>
                      <a:cubicBezTo>
                        <a:pt x="195" y="234"/>
                        <a:pt x="191" y="239"/>
                        <a:pt x="187" y="244"/>
                      </a:cubicBezTo>
                      <a:cubicBezTo>
                        <a:pt x="183" y="250"/>
                        <a:pt x="178" y="257"/>
                        <a:pt x="183" y="263"/>
                      </a:cubicBezTo>
                      <a:cubicBezTo>
                        <a:pt x="189" y="270"/>
                        <a:pt x="199" y="269"/>
                        <a:pt x="206" y="269"/>
                      </a:cubicBezTo>
                      <a:cubicBezTo>
                        <a:pt x="215" y="269"/>
                        <a:pt x="221" y="269"/>
                        <a:pt x="229" y="267"/>
                      </a:cubicBezTo>
                      <a:cubicBezTo>
                        <a:pt x="236" y="265"/>
                        <a:pt x="253" y="263"/>
                        <a:pt x="258" y="269"/>
                      </a:cubicBezTo>
                      <a:cubicBezTo>
                        <a:pt x="259" y="271"/>
                        <a:pt x="260" y="273"/>
                        <a:pt x="262" y="275"/>
                      </a:cubicBezTo>
                      <a:cubicBezTo>
                        <a:pt x="265" y="278"/>
                        <a:pt x="268" y="279"/>
                        <a:pt x="270" y="282"/>
                      </a:cubicBezTo>
                      <a:cubicBezTo>
                        <a:pt x="273" y="287"/>
                        <a:pt x="276" y="288"/>
                        <a:pt x="282" y="288"/>
                      </a:cubicBezTo>
                      <a:cubicBezTo>
                        <a:pt x="283" y="291"/>
                        <a:pt x="279" y="291"/>
                        <a:pt x="277" y="293"/>
                      </a:cubicBezTo>
                      <a:cubicBezTo>
                        <a:pt x="276" y="295"/>
                        <a:pt x="276" y="297"/>
                        <a:pt x="276" y="299"/>
                      </a:cubicBezTo>
                      <a:cubicBezTo>
                        <a:pt x="277" y="310"/>
                        <a:pt x="289" y="311"/>
                        <a:pt x="297" y="313"/>
                      </a:cubicBezTo>
                      <a:cubicBezTo>
                        <a:pt x="301" y="313"/>
                        <a:pt x="305" y="315"/>
                        <a:pt x="308" y="316"/>
                      </a:cubicBezTo>
                      <a:cubicBezTo>
                        <a:pt x="316" y="318"/>
                        <a:pt x="323" y="325"/>
                        <a:pt x="331" y="328"/>
                      </a:cubicBezTo>
                      <a:cubicBezTo>
                        <a:pt x="337" y="330"/>
                        <a:pt x="344" y="336"/>
                        <a:pt x="351" y="337"/>
                      </a:cubicBezTo>
                      <a:cubicBezTo>
                        <a:pt x="360" y="340"/>
                        <a:pt x="360" y="329"/>
                        <a:pt x="358" y="323"/>
                      </a:cubicBezTo>
                      <a:cubicBezTo>
                        <a:pt x="356" y="320"/>
                        <a:pt x="353" y="318"/>
                        <a:pt x="350" y="316"/>
                      </a:cubicBezTo>
                      <a:cubicBezTo>
                        <a:pt x="347" y="313"/>
                        <a:pt x="343" y="311"/>
                        <a:pt x="339" y="309"/>
                      </a:cubicBezTo>
                      <a:cubicBezTo>
                        <a:pt x="331" y="305"/>
                        <a:pt x="323" y="299"/>
                        <a:pt x="319" y="290"/>
                      </a:cubicBezTo>
                      <a:cubicBezTo>
                        <a:pt x="317" y="285"/>
                        <a:pt x="319" y="284"/>
                        <a:pt x="324" y="284"/>
                      </a:cubicBezTo>
                      <a:cubicBezTo>
                        <a:pt x="328" y="285"/>
                        <a:pt x="331" y="287"/>
                        <a:pt x="333" y="289"/>
                      </a:cubicBezTo>
                      <a:cubicBezTo>
                        <a:pt x="341" y="294"/>
                        <a:pt x="349" y="301"/>
                        <a:pt x="357" y="305"/>
                      </a:cubicBezTo>
                      <a:cubicBezTo>
                        <a:pt x="362" y="307"/>
                        <a:pt x="377" y="316"/>
                        <a:pt x="377" y="306"/>
                      </a:cubicBezTo>
                      <a:cubicBezTo>
                        <a:pt x="378" y="298"/>
                        <a:pt x="374" y="292"/>
                        <a:pt x="372" y="285"/>
                      </a:cubicBezTo>
                      <a:cubicBezTo>
                        <a:pt x="370" y="279"/>
                        <a:pt x="370" y="271"/>
                        <a:pt x="369" y="264"/>
                      </a:cubicBezTo>
                      <a:cubicBezTo>
                        <a:pt x="368" y="256"/>
                        <a:pt x="360" y="252"/>
                        <a:pt x="353" y="248"/>
                      </a:cubicBezTo>
                      <a:cubicBezTo>
                        <a:pt x="349" y="245"/>
                        <a:pt x="343" y="243"/>
                        <a:pt x="340" y="237"/>
                      </a:cubicBezTo>
                      <a:cubicBezTo>
                        <a:pt x="338" y="234"/>
                        <a:pt x="335" y="227"/>
                        <a:pt x="337" y="224"/>
                      </a:cubicBezTo>
                      <a:cubicBezTo>
                        <a:pt x="339" y="222"/>
                        <a:pt x="340" y="223"/>
                        <a:pt x="341" y="220"/>
                      </a:cubicBezTo>
                      <a:cubicBezTo>
                        <a:pt x="341" y="217"/>
                        <a:pt x="338" y="217"/>
                        <a:pt x="336" y="215"/>
                      </a:cubicBezTo>
                      <a:cubicBezTo>
                        <a:pt x="333" y="213"/>
                        <a:pt x="328" y="208"/>
                        <a:pt x="328" y="203"/>
                      </a:cubicBezTo>
                      <a:cubicBezTo>
                        <a:pt x="333" y="202"/>
                        <a:pt x="339" y="206"/>
                        <a:pt x="342" y="208"/>
                      </a:cubicBezTo>
                      <a:cubicBezTo>
                        <a:pt x="348" y="212"/>
                        <a:pt x="352" y="213"/>
                        <a:pt x="358" y="216"/>
                      </a:cubicBezTo>
                      <a:cubicBezTo>
                        <a:pt x="362" y="217"/>
                        <a:pt x="366" y="218"/>
                        <a:pt x="370" y="215"/>
                      </a:cubicBezTo>
                      <a:cubicBezTo>
                        <a:pt x="373" y="213"/>
                        <a:pt x="379" y="210"/>
                        <a:pt x="383" y="211"/>
                      </a:cubicBezTo>
                      <a:cubicBezTo>
                        <a:pt x="385" y="219"/>
                        <a:pt x="376" y="221"/>
                        <a:pt x="374" y="228"/>
                      </a:cubicBezTo>
                      <a:cubicBezTo>
                        <a:pt x="374" y="231"/>
                        <a:pt x="374" y="235"/>
                        <a:pt x="374" y="238"/>
                      </a:cubicBezTo>
                      <a:cubicBezTo>
                        <a:pt x="374" y="243"/>
                        <a:pt x="377" y="244"/>
                        <a:pt x="382" y="245"/>
                      </a:cubicBezTo>
                      <a:cubicBezTo>
                        <a:pt x="385" y="247"/>
                        <a:pt x="389" y="249"/>
                        <a:pt x="394" y="248"/>
                      </a:cubicBezTo>
                      <a:cubicBezTo>
                        <a:pt x="398" y="248"/>
                        <a:pt x="399" y="244"/>
                        <a:pt x="401" y="241"/>
                      </a:cubicBezTo>
                      <a:cubicBezTo>
                        <a:pt x="404" y="237"/>
                        <a:pt x="406" y="237"/>
                        <a:pt x="411" y="235"/>
                      </a:cubicBezTo>
                      <a:cubicBezTo>
                        <a:pt x="413" y="234"/>
                        <a:pt x="413" y="235"/>
                        <a:pt x="414" y="233"/>
                      </a:cubicBezTo>
                      <a:cubicBezTo>
                        <a:pt x="415" y="231"/>
                        <a:pt x="416" y="230"/>
                        <a:pt x="416" y="228"/>
                      </a:cubicBezTo>
                      <a:cubicBezTo>
                        <a:pt x="416" y="224"/>
                        <a:pt x="410" y="219"/>
                        <a:pt x="412" y="216"/>
                      </a:cubicBezTo>
                      <a:cubicBezTo>
                        <a:pt x="415" y="212"/>
                        <a:pt x="421" y="217"/>
                        <a:pt x="422" y="212"/>
                      </a:cubicBezTo>
                      <a:cubicBezTo>
                        <a:pt x="424" y="207"/>
                        <a:pt x="419" y="201"/>
                        <a:pt x="415" y="199"/>
                      </a:cubicBezTo>
                      <a:cubicBezTo>
                        <a:pt x="410" y="196"/>
                        <a:pt x="405" y="197"/>
                        <a:pt x="400" y="195"/>
                      </a:cubicBezTo>
                      <a:cubicBezTo>
                        <a:pt x="396" y="193"/>
                        <a:pt x="389" y="191"/>
                        <a:pt x="388" y="186"/>
                      </a:cubicBezTo>
                      <a:cubicBezTo>
                        <a:pt x="388" y="181"/>
                        <a:pt x="389" y="176"/>
                        <a:pt x="389" y="171"/>
                      </a:cubicBezTo>
                      <a:cubicBezTo>
                        <a:pt x="381" y="171"/>
                        <a:pt x="373" y="176"/>
                        <a:pt x="365" y="177"/>
                      </a:cubicBezTo>
                      <a:cubicBezTo>
                        <a:pt x="362" y="178"/>
                        <a:pt x="358" y="179"/>
                        <a:pt x="355" y="177"/>
                      </a:cubicBezTo>
                      <a:cubicBezTo>
                        <a:pt x="351" y="175"/>
                        <a:pt x="348" y="172"/>
                        <a:pt x="345" y="170"/>
                      </a:cubicBezTo>
                      <a:cubicBezTo>
                        <a:pt x="337" y="165"/>
                        <a:pt x="336" y="157"/>
                        <a:pt x="341" y="150"/>
                      </a:cubicBezTo>
                      <a:cubicBezTo>
                        <a:pt x="345" y="144"/>
                        <a:pt x="355" y="138"/>
                        <a:pt x="345" y="133"/>
                      </a:cubicBezTo>
                      <a:cubicBezTo>
                        <a:pt x="339" y="130"/>
                        <a:pt x="334" y="130"/>
                        <a:pt x="327" y="129"/>
                      </a:cubicBezTo>
                      <a:cubicBezTo>
                        <a:pt x="324" y="129"/>
                        <a:pt x="310" y="129"/>
                        <a:pt x="311" y="127"/>
                      </a:cubicBezTo>
                      <a:cubicBezTo>
                        <a:pt x="314" y="125"/>
                        <a:pt x="316" y="123"/>
                        <a:pt x="319" y="121"/>
                      </a:cubicBezTo>
                      <a:cubicBezTo>
                        <a:pt x="322" y="120"/>
                        <a:pt x="331" y="120"/>
                        <a:pt x="332" y="117"/>
                      </a:cubicBezTo>
                      <a:cubicBezTo>
                        <a:pt x="335" y="114"/>
                        <a:pt x="329" y="111"/>
                        <a:pt x="328" y="109"/>
                      </a:cubicBezTo>
                      <a:cubicBezTo>
                        <a:pt x="327" y="108"/>
                        <a:pt x="326" y="106"/>
                        <a:pt x="325" y="104"/>
                      </a:cubicBezTo>
                      <a:cubicBezTo>
                        <a:pt x="323" y="103"/>
                        <a:pt x="322" y="101"/>
                        <a:pt x="320" y="100"/>
                      </a:cubicBezTo>
                      <a:cubicBezTo>
                        <a:pt x="313" y="95"/>
                        <a:pt x="308" y="95"/>
                        <a:pt x="300" y="95"/>
                      </a:cubicBezTo>
                      <a:cubicBezTo>
                        <a:pt x="296" y="96"/>
                        <a:pt x="294" y="97"/>
                        <a:pt x="293" y="93"/>
                      </a:cubicBezTo>
                      <a:cubicBezTo>
                        <a:pt x="292" y="88"/>
                        <a:pt x="297" y="86"/>
                        <a:pt x="297" y="82"/>
                      </a:cubicBezTo>
                      <a:cubicBezTo>
                        <a:pt x="297" y="78"/>
                        <a:pt x="292" y="77"/>
                        <a:pt x="288" y="77"/>
                      </a:cubicBezTo>
                      <a:cubicBezTo>
                        <a:pt x="284" y="78"/>
                        <a:pt x="281" y="79"/>
                        <a:pt x="276" y="79"/>
                      </a:cubicBezTo>
                      <a:cubicBezTo>
                        <a:pt x="269" y="79"/>
                        <a:pt x="258" y="79"/>
                        <a:pt x="252" y="73"/>
                      </a:cubicBezTo>
                      <a:cubicBezTo>
                        <a:pt x="250" y="71"/>
                        <a:pt x="247" y="66"/>
                        <a:pt x="245" y="63"/>
                      </a:cubicBezTo>
                      <a:cubicBezTo>
                        <a:pt x="242" y="59"/>
                        <a:pt x="239" y="56"/>
                        <a:pt x="236" y="53"/>
                      </a:cubicBezTo>
                      <a:cubicBezTo>
                        <a:pt x="233" y="49"/>
                        <a:pt x="230" y="46"/>
                        <a:pt x="226" y="45"/>
                      </a:cubicBezTo>
                      <a:cubicBezTo>
                        <a:pt x="222" y="43"/>
                        <a:pt x="217" y="42"/>
                        <a:pt x="213" y="41"/>
                      </a:cubicBezTo>
                      <a:cubicBezTo>
                        <a:pt x="206" y="39"/>
                        <a:pt x="200" y="39"/>
                        <a:pt x="193" y="38"/>
                      </a:cubicBezTo>
                      <a:cubicBezTo>
                        <a:pt x="191" y="38"/>
                        <a:pt x="187" y="37"/>
                        <a:pt x="185" y="38"/>
                      </a:cubicBezTo>
                      <a:cubicBezTo>
                        <a:pt x="182" y="39"/>
                        <a:pt x="181" y="40"/>
                        <a:pt x="178" y="41"/>
                      </a:cubicBezTo>
                      <a:cubicBezTo>
                        <a:pt x="177" y="45"/>
                        <a:pt x="184" y="47"/>
                        <a:pt x="181" y="50"/>
                      </a:cubicBezTo>
                      <a:cubicBezTo>
                        <a:pt x="179" y="51"/>
                        <a:pt x="173" y="48"/>
                        <a:pt x="172" y="47"/>
                      </a:cubicBezTo>
                      <a:cubicBezTo>
                        <a:pt x="165" y="42"/>
                        <a:pt x="160" y="39"/>
                        <a:pt x="152" y="45"/>
                      </a:cubicBezTo>
                      <a:cubicBezTo>
                        <a:pt x="149" y="47"/>
                        <a:pt x="139" y="61"/>
                        <a:pt x="134" y="53"/>
                      </a:cubicBezTo>
                      <a:cubicBezTo>
                        <a:pt x="133" y="51"/>
                        <a:pt x="134" y="45"/>
                        <a:pt x="135" y="43"/>
                      </a:cubicBezTo>
                      <a:cubicBezTo>
                        <a:pt x="136" y="40"/>
                        <a:pt x="138" y="37"/>
                        <a:pt x="138" y="33"/>
                      </a:cubicBezTo>
                      <a:cubicBezTo>
                        <a:pt x="139" y="27"/>
                        <a:pt x="139" y="18"/>
                        <a:pt x="135" y="12"/>
                      </a:cubicBezTo>
                      <a:cubicBezTo>
                        <a:pt x="132" y="9"/>
                        <a:pt x="129" y="6"/>
                        <a:pt x="125" y="4"/>
                      </a:cubicBezTo>
                      <a:cubicBezTo>
                        <a:pt x="121" y="3"/>
                        <a:pt x="116" y="4"/>
                        <a:pt x="112" y="4"/>
                      </a:cubicBezTo>
                      <a:cubicBezTo>
                        <a:pt x="110" y="4"/>
                        <a:pt x="108" y="4"/>
                        <a:pt x="106" y="4"/>
                      </a:cubicBezTo>
                      <a:cubicBezTo>
                        <a:pt x="104" y="5"/>
                        <a:pt x="102" y="7"/>
                        <a:pt x="101" y="8"/>
                      </a:cubicBezTo>
                      <a:cubicBezTo>
                        <a:pt x="98" y="10"/>
                        <a:pt x="92" y="10"/>
                        <a:pt x="91" y="13"/>
                      </a:cubicBezTo>
                      <a:cubicBezTo>
                        <a:pt x="88" y="18"/>
                        <a:pt x="95" y="19"/>
                        <a:pt x="97" y="21"/>
                      </a:cubicBezTo>
                      <a:cubicBezTo>
                        <a:pt x="99" y="22"/>
                        <a:pt x="100" y="22"/>
                        <a:pt x="99" y="24"/>
                      </a:cubicBezTo>
                      <a:cubicBezTo>
                        <a:pt x="98" y="26"/>
                        <a:pt x="96" y="26"/>
                        <a:pt x="94" y="26"/>
                      </a:cubicBezTo>
                      <a:cubicBezTo>
                        <a:pt x="88" y="27"/>
                        <a:pt x="76" y="27"/>
                        <a:pt x="74" y="34"/>
                      </a:cubicBezTo>
                      <a:cubicBezTo>
                        <a:pt x="72" y="40"/>
                        <a:pt x="74" y="50"/>
                        <a:pt x="78" y="55"/>
                      </a:cubicBezTo>
                      <a:cubicBezTo>
                        <a:pt x="80" y="59"/>
                        <a:pt x="84" y="60"/>
                        <a:pt x="86" y="64"/>
                      </a:cubicBezTo>
                      <a:cubicBezTo>
                        <a:pt x="88" y="67"/>
                        <a:pt x="87" y="71"/>
                        <a:pt x="87" y="75"/>
                      </a:cubicBezTo>
                      <a:cubicBezTo>
                        <a:pt x="87" y="83"/>
                        <a:pt x="81" y="84"/>
                        <a:pt x="74" y="83"/>
                      </a:cubicBezTo>
                      <a:cubicBezTo>
                        <a:pt x="71" y="82"/>
                        <a:pt x="65" y="80"/>
                        <a:pt x="63" y="79"/>
                      </a:cubicBezTo>
                      <a:cubicBezTo>
                        <a:pt x="60" y="76"/>
                        <a:pt x="65" y="73"/>
                        <a:pt x="66" y="71"/>
                      </a:cubicBezTo>
                      <a:cubicBezTo>
                        <a:pt x="70" y="64"/>
                        <a:pt x="62" y="55"/>
                        <a:pt x="60" y="49"/>
                      </a:cubicBezTo>
                      <a:cubicBezTo>
                        <a:pt x="58" y="42"/>
                        <a:pt x="56" y="35"/>
                        <a:pt x="57" y="28"/>
                      </a:cubicBezTo>
                      <a:cubicBezTo>
                        <a:pt x="58" y="23"/>
                        <a:pt x="62" y="21"/>
                        <a:pt x="66" y="20"/>
                      </a:cubicBezTo>
                      <a:cubicBezTo>
                        <a:pt x="70" y="18"/>
                        <a:pt x="73" y="16"/>
                        <a:pt x="77" y="13"/>
                      </a:cubicBezTo>
                      <a:cubicBezTo>
                        <a:pt x="79" y="11"/>
                        <a:pt x="81" y="9"/>
                        <a:pt x="81" y="5"/>
                      </a:cubicBezTo>
                      <a:cubicBezTo>
                        <a:pt x="81" y="0"/>
                        <a:pt x="77" y="0"/>
                        <a:pt x="73" y="0"/>
                      </a:cubicBezTo>
                      <a:cubicBezTo>
                        <a:pt x="68" y="0"/>
                        <a:pt x="65" y="1"/>
                        <a:pt x="61" y="3"/>
                      </a:cubicBezTo>
                      <a:cubicBezTo>
                        <a:pt x="58" y="5"/>
                        <a:pt x="54" y="6"/>
                        <a:pt x="50" y="8"/>
                      </a:cubicBezTo>
                      <a:cubicBezTo>
                        <a:pt x="34" y="13"/>
                        <a:pt x="15" y="18"/>
                        <a:pt x="8" y="34"/>
                      </a:cubicBezTo>
                      <a:cubicBezTo>
                        <a:pt x="4" y="46"/>
                        <a:pt x="0" y="69"/>
                        <a:pt x="17" y="71"/>
                      </a:cubicBezTo>
                      <a:cubicBezTo>
                        <a:pt x="24" y="71"/>
                        <a:pt x="38" y="70"/>
                        <a:pt x="40" y="78"/>
                      </a:cubicBezTo>
                      <a:cubicBezTo>
                        <a:pt x="42" y="83"/>
                        <a:pt x="37" y="81"/>
                        <a:pt x="34" y="81"/>
                      </a:cubicBezTo>
                      <a:cubicBezTo>
                        <a:pt x="30" y="80"/>
                        <a:pt x="26" y="79"/>
                        <a:pt x="22" y="80"/>
                      </a:cubicBezTo>
                      <a:cubicBezTo>
                        <a:pt x="19" y="81"/>
                        <a:pt x="12" y="81"/>
                        <a:pt x="14" y="85"/>
                      </a:cubicBezTo>
                      <a:cubicBezTo>
                        <a:pt x="14" y="88"/>
                        <a:pt x="21" y="91"/>
                        <a:pt x="23" y="93"/>
                      </a:cubicBezTo>
                      <a:cubicBezTo>
                        <a:pt x="26" y="96"/>
                        <a:pt x="30" y="99"/>
                        <a:pt x="34" y="101"/>
                      </a:cubicBezTo>
                      <a:cubicBezTo>
                        <a:pt x="39" y="103"/>
                        <a:pt x="43" y="102"/>
                        <a:pt x="48" y="103"/>
                      </a:cubicBezTo>
                      <a:cubicBezTo>
                        <a:pt x="65" y="105"/>
                        <a:pt x="84" y="105"/>
                        <a:pt x="102" y="105"/>
                      </a:cubicBezTo>
                      <a:cubicBezTo>
                        <a:pt x="106" y="105"/>
                        <a:pt x="110" y="104"/>
                        <a:pt x="114" y="105"/>
                      </a:cubicBezTo>
                      <a:cubicBezTo>
                        <a:pt x="119" y="105"/>
                        <a:pt x="121" y="108"/>
                        <a:pt x="125" y="110"/>
                      </a:cubicBezTo>
                      <a:cubicBezTo>
                        <a:pt x="129" y="113"/>
                        <a:pt x="134" y="115"/>
                        <a:pt x="138" y="117"/>
                      </a:cubicBezTo>
                      <a:cubicBezTo>
                        <a:pt x="141" y="118"/>
                        <a:pt x="146" y="122"/>
                        <a:pt x="150" y="121"/>
                      </a:cubicBezTo>
                      <a:cubicBezTo>
                        <a:pt x="149" y="117"/>
                        <a:pt x="150" y="114"/>
                        <a:pt x="153" y="113"/>
                      </a:cubicBezTo>
                      <a:cubicBezTo>
                        <a:pt x="158" y="112"/>
                        <a:pt x="161" y="116"/>
                        <a:pt x="165" y="113"/>
                      </a:cubicBezTo>
                      <a:cubicBezTo>
                        <a:pt x="170" y="110"/>
                        <a:pt x="165" y="107"/>
                        <a:pt x="162" y="104"/>
                      </a:cubicBezTo>
                      <a:cubicBezTo>
                        <a:pt x="159" y="102"/>
                        <a:pt x="158" y="99"/>
                        <a:pt x="159" y="95"/>
                      </a:cubicBezTo>
                      <a:cubicBezTo>
                        <a:pt x="159" y="93"/>
                        <a:pt x="158" y="93"/>
                        <a:pt x="161" y="92"/>
                      </a:cubicBezTo>
                      <a:cubicBezTo>
                        <a:pt x="163" y="92"/>
                        <a:pt x="166" y="94"/>
                        <a:pt x="168" y="94"/>
                      </a:cubicBezTo>
                      <a:cubicBezTo>
                        <a:pt x="172" y="97"/>
                        <a:pt x="176" y="100"/>
                        <a:pt x="180" y="103"/>
                      </a:cubicBezTo>
                      <a:cubicBezTo>
                        <a:pt x="187" y="109"/>
                        <a:pt x="195" y="113"/>
                        <a:pt x="201" y="119"/>
                      </a:cubicBezTo>
                      <a:cubicBezTo>
                        <a:pt x="204" y="123"/>
                        <a:pt x="209" y="125"/>
                        <a:pt x="206" y="129"/>
                      </a:cubicBezTo>
                      <a:cubicBezTo>
                        <a:pt x="205" y="132"/>
                        <a:pt x="201" y="135"/>
                        <a:pt x="201" y="139"/>
                      </a:cubicBezTo>
                      <a:cubicBezTo>
                        <a:pt x="206" y="140"/>
                        <a:pt x="212" y="140"/>
                        <a:pt x="217" y="140"/>
                      </a:cubicBezTo>
                      <a:cubicBezTo>
                        <a:pt x="219" y="140"/>
                        <a:pt x="222" y="141"/>
                        <a:pt x="224" y="140"/>
                      </a:cubicBezTo>
                      <a:cubicBezTo>
                        <a:pt x="227" y="140"/>
                        <a:pt x="228" y="138"/>
                        <a:pt x="231" y="139"/>
                      </a:cubicBezTo>
                      <a:cubicBezTo>
                        <a:pt x="237" y="140"/>
                        <a:pt x="237" y="147"/>
                        <a:pt x="242" y="151"/>
                      </a:cubicBezTo>
                      <a:cubicBezTo>
                        <a:pt x="246" y="155"/>
                        <a:pt x="254" y="156"/>
                        <a:pt x="257" y="161"/>
                      </a:cubicBezTo>
                      <a:cubicBezTo>
                        <a:pt x="260" y="168"/>
                        <a:pt x="258" y="177"/>
                        <a:pt x="258" y="183"/>
                      </a:cubicBezTo>
                      <a:cubicBezTo>
                        <a:pt x="257" y="190"/>
                        <a:pt x="260" y="201"/>
                        <a:pt x="255" y="206"/>
                      </a:cubicBezTo>
                      <a:cubicBezTo>
                        <a:pt x="251" y="210"/>
                        <a:pt x="243" y="212"/>
                        <a:pt x="242" y="219"/>
                      </a:cubicBezTo>
                      <a:cubicBezTo>
                        <a:pt x="241" y="224"/>
                        <a:pt x="242" y="226"/>
                        <a:pt x="239" y="230"/>
                      </a:cubicBezTo>
                      <a:cubicBezTo>
                        <a:pt x="236" y="232"/>
                        <a:pt x="232" y="235"/>
                        <a:pt x="229" y="235"/>
                      </a:cubicBezTo>
                      <a:cubicBezTo>
                        <a:pt x="224" y="236"/>
                        <a:pt x="219" y="236"/>
                        <a:pt x="214" y="236"/>
                      </a:cubicBezTo>
                      <a:cubicBezTo>
                        <a:pt x="209" y="236"/>
                        <a:pt x="203" y="232"/>
                        <a:pt x="200" y="228"/>
                      </a:cubicBezTo>
                      <a:lnTo>
                        <a:pt x="198" y="22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0" name="Freeform 21"/>
                <p:cNvSpPr/>
                <p:nvPr/>
              </p:nvSpPr>
              <p:spPr bwMode="auto">
                <a:xfrm>
                  <a:off x="12738079" y="366713"/>
                  <a:ext cx="136525" cy="90487"/>
                </a:xfrm>
                <a:custGeom>
                  <a:avLst/>
                  <a:gdLst/>
                  <a:ahLst/>
                  <a:cxnLst>
                    <a:cxn ang="0">
                      <a:pos x="24" y="4"/>
                    </a:cxn>
                    <a:cxn ang="0">
                      <a:pos x="35" y="7"/>
                    </a:cxn>
                    <a:cxn ang="0">
                      <a:pos x="48" y="5"/>
                    </a:cxn>
                    <a:cxn ang="0">
                      <a:pos x="51" y="16"/>
                    </a:cxn>
                    <a:cxn ang="0">
                      <a:pos x="51" y="27"/>
                    </a:cxn>
                    <a:cxn ang="0">
                      <a:pos x="30" y="22"/>
                    </a:cxn>
                    <a:cxn ang="0">
                      <a:pos x="7" y="27"/>
                    </a:cxn>
                    <a:cxn ang="0">
                      <a:pos x="0" y="23"/>
                    </a:cxn>
                    <a:cxn ang="0">
                      <a:pos x="3" y="12"/>
                    </a:cxn>
                    <a:cxn ang="0">
                      <a:pos x="8" y="3"/>
                    </a:cxn>
                    <a:cxn ang="0">
                      <a:pos x="17" y="1"/>
                    </a:cxn>
                    <a:cxn ang="0">
                      <a:pos x="24" y="4"/>
                    </a:cxn>
                  </a:cxnLst>
                  <a:rect l="0" t="0" r="r" b="b"/>
                  <a:pathLst>
                    <a:path w="52" h="34">
                      <a:moveTo>
                        <a:pt x="24" y="4"/>
                      </a:moveTo>
                      <a:cubicBezTo>
                        <a:pt x="24" y="9"/>
                        <a:pt x="32" y="8"/>
                        <a:pt x="35" y="7"/>
                      </a:cubicBezTo>
                      <a:cubicBezTo>
                        <a:pt x="39" y="5"/>
                        <a:pt x="43" y="5"/>
                        <a:pt x="48" y="5"/>
                      </a:cubicBezTo>
                      <a:cubicBezTo>
                        <a:pt x="50" y="9"/>
                        <a:pt x="50" y="13"/>
                        <a:pt x="51" y="16"/>
                      </a:cubicBezTo>
                      <a:cubicBezTo>
                        <a:pt x="51" y="19"/>
                        <a:pt x="52" y="24"/>
                        <a:pt x="51" y="27"/>
                      </a:cubicBezTo>
                      <a:cubicBezTo>
                        <a:pt x="48" y="34"/>
                        <a:pt x="35" y="23"/>
                        <a:pt x="30" y="22"/>
                      </a:cubicBezTo>
                      <a:cubicBezTo>
                        <a:pt x="22" y="21"/>
                        <a:pt x="15" y="25"/>
                        <a:pt x="7" y="27"/>
                      </a:cubicBezTo>
                      <a:cubicBezTo>
                        <a:pt x="3" y="28"/>
                        <a:pt x="1" y="28"/>
                        <a:pt x="0" y="23"/>
                      </a:cubicBezTo>
                      <a:cubicBezTo>
                        <a:pt x="0" y="18"/>
                        <a:pt x="1" y="16"/>
                        <a:pt x="3" y="12"/>
                      </a:cubicBezTo>
                      <a:cubicBezTo>
                        <a:pt x="5" y="9"/>
                        <a:pt x="6" y="6"/>
                        <a:pt x="8" y="3"/>
                      </a:cubicBezTo>
                      <a:cubicBezTo>
                        <a:pt x="11" y="0"/>
                        <a:pt x="13" y="1"/>
                        <a:pt x="17" y="1"/>
                      </a:cubicBezTo>
                      <a:lnTo>
                        <a:pt x="24"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1" name="Freeform 22"/>
                <p:cNvSpPr/>
                <p:nvPr/>
              </p:nvSpPr>
              <p:spPr bwMode="auto">
                <a:xfrm>
                  <a:off x="11864956" y="361950"/>
                  <a:ext cx="241300" cy="207962"/>
                </a:xfrm>
                <a:custGeom>
                  <a:avLst/>
                  <a:gdLst/>
                  <a:ahLst/>
                  <a:cxnLst>
                    <a:cxn ang="0">
                      <a:pos x="29" y="1"/>
                    </a:cxn>
                    <a:cxn ang="0">
                      <a:pos x="21" y="8"/>
                    </a:cxn>
                    <a:cxn ang="0">
                      <a:pos x="23" y="18"/>
                    </a:cxn>
                    <a:cxn ang="0">
                      <a:pos x="23" y="28"/>
                    </a:cxn>
                    <a:cxn ang="0">
                      <a:pos x="12" y="23"/>
                    </a:cxn>
                    <a:cxn ang="0">
                      <a:pos x="4" y="14"/>
                    </a:cxn>
                    <a:cxn ang="0">
                      <a:pos x="0" y="24"/>
                    </a:cxn>
                    <a:cxn ang="0">
                      <a:pos x="4" y="35"/>
                    </a:cxn>
                    <a:cxn ang="0">
                      <a:pos x="9" y="45"/>
                    </a:cxn>
                    <a:cxn ang="0">
                      <a:pos x="38" y="58"/>
                    </a:cxn>
                    <a:cxn ang="0">
                      <a:pos x="48" y="66"/>
                    </a:cxn>
                    <a:cxn ang="0">
                      <a:pos x="52" y="78"/>
                    </a:cxn>
                    <a:cxn ang="0">
                      <a:pos x="61" y="73"/>
                    </a:cxn>
                    <a:cxn ang="0">
                      <a:pos x="71" y="67"/>
                    </a:cxn>
                    <a:cxn ang="0">
                      <a:pos x="87" y="53"/>
                    </a:cxn>
                    <a:cxn ang="0">
                      <a:pos x="91" y="38"/>
                    </a:cxn>
                    <a:cxn ang="0">
                      <a:pos x="75" y="30"/>
                    </a:cxn>
                    <a:cxn ang="0">
                      <a:pos x="69" y="25"/>
                    </a:cxn>
                    <a:cxn ang="0">
                      <a:pos x="77" y="19"/>
                    </a:cxn>
                    <a:cxn ang="0">
                      <a:pos x="82" y="3"/>
                    </a:cxn>
                    <a:cxn ang="0">
                      <a:pos x="56" y="0"/>
                    </a:cxn>
                    <a:cxn ang="0">
                      <a:pos x="34" y="0"/>
                    </a:cxn>
                    <a:cxn ang="0">
                      <a:pos x="29" y="1"/>
                    </a:cxn>
                  </a:cxnLst>
                  <a:rect l="0" t="0" r="r" b="b"/>
                  <a:pathLst>
                    <a:path w="92" h="79">
                      <a:moveTo>
                        <a:pt x="29" y="1"/>
                      </a:moveTo>
                      <a:cubicBezTo>
                        <a:pt x="26" y="3"/>
                        <a:pt x="22" y="4"/>
                        <a:pt x="21" y="8"/>
                      </a:cubicBezTo>
                      <a:cubicBezTo>
                        <a:pt x="20" y="11"/>
                        <a:pt x="22" y="15"/>
                        <a:pt x="23" y="18"/>
                      </a:cubicBezTo>
                      <a:cubicBezTo>
                        <a:pt x="24" y="21"/>
                        <a:pt x="25" y="27"/>
                        <a:pt x="23" y="28"/>
                      </a:cubicBezTo>
                      <a:cubicBezTo>
                        <a:pt x="19" y="30"/>
                        <a:pt x="14" y="25"/>
                        <a:pt x="12" y="23"/>
                      </a:cubicBezTo>
                      <a:cubicBezTo>
                        <a:pt x="10" y="21"/>
                        <a:pt x="7" y="15"/>
                        <a:pt x="4" y="14"/>
                      </a:cubicBezTo>
                      <a:cubicBezTo>
                        <a:pt x="0" y="14"/>
                        <a:pt x="0" y="21"/>
                        <a:pt x="0" y="24"/>
                      </a:cubicBezTo>
                      <a:cubicBezTo>
                        <a:pt x="1" y="28"/>
                        <a:pt x="2" y="31"/>
                        <a:pt x="4" y="35"/>
                      </a:cubicBezTo>
                      <a:cubicBezTo>
                        <a:pt x="5" y="39"/>
                        <a:pt x="6" y="43"/>
                        <a:pt x="9" y="45"/>
                      </a:cubicBezTo>
                      <a:cubicBezTo>
                        <a:pt x="16" y="52"/>
                        <a:pt x="29" y="53"/>
                        <a:pt x="38" y="58"/>
                      </a:cubicBezTo>
                      <a:cubicBezTo>
                        <a:pt x="41" y="61"/>
                        <a:pt x="45" y="63"/>
                        <a:pt x="48" y="66"/>
                      </a:cubicBezTo>
                      <a:cubicBezTo>
                        <a:pt x="49" y="69"/>
                        <a:pt x="49" y="77"/>
                        <a:pt x="52" y="78"/>
                      </a:cubicBezTo>
                      <a:cubicBezTo>
                        <a:pt x="55" y="79"/>
                        <a:pt x="59" y="74"/>
                        <a:pt x="61" y="73"/>
                      </a:cubicBezTo>
                      <a:cubicBezTo>
                        <a:pt x="64" y="70"/>
                        <a:pt x="67" y="69"/>
                        <a:pt x="71" y="67"/>
                      </a:cubicBezTo>
                      <a:cubicBezTo>
                        <a:pt x="78" y="65"/>
                        <a:pt x="85" y="60"/>
                        <a:pt x="87" y="53"/>
                      </a:cubicBezTo>
                      <a:cubicBezTo>
                        <a:pt x="89" y="49"/>
                        <a:pt x="92" y="42"/>
                        <a:pt x="91" y="38"/>
                      </a:cubicBezTo>
                      <a:cubicBezTo>
                        <a:pt x="91" y="30"/>
                        <a:pt x="80" y="32"/>
                        <a:pt x="75" y="30"/>
                      </a:cubicBezTo>
                      <a:cubicBezTo>
                        <a:pt x="72" y="29"/>
                        <a:pt x="68" y="28"/>
                        <a:pt x="69" y="25"/>
                      </a:cubicBezTo>
                      <a:cubicBezTo>
                        <a:pt x="70" y="22"/>
                        <a:pt x="74" y="20"/>
                        <a:pt x="77" y="19"/>
                      </a:cubicBezTo>
                      <a:cubicBezTo>
                        <a:pt x="81" y="15"/>
                        <a:pt x="83" y="9"/>
                        <a:pt x="82" y="3"/>
                      </a:cubicBezTo>
                      <a:cubicBezTo>
                        <a:pt x="74" y="1"/>
                        <a:pt x="66" y="0"/>
                        <a:pt x="56" y="0"/>
                      </a:cubicBezTo>
                      <a:cubicBezTo>
                        <a:pt x="49" y="1"/>
                        <a:pt x="41" y="0"/>
                        <a:pt x="34" y="0"/>
                      </a:cubicBezTo>
                      <a:lnTo>
                        <a:pt x="29"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2" name="Freeform 23"/>
                <p:cNvSpPr/>
                <p:nvPr/>
              </p:nvSpPr>
              <p:spPr bwMode="auto">
                <a:xfrm>
                  <a:off x="11222019" y="412750"/>
                  <a:ext cx="709611" cy="365125"/>
                </a:xfrm>
                <a:custGeom>
                  <a:avLst/>
                  <a:gdLst/>
                  <a:ahLst/>
                  <a:cxnLst>
                    <a:cxn ang="0">
                      <a:pos x="230" y="97"/>
                    </a:cxn>
                    <a:cxn ang="0">
                      <a:pos x="242" y="95"/>
                    </a:cxn>
                    <a:cxn ang="0">
                      <a:pos x="256" y="94"/>
                    </a:cxn>
                    <a:cxn ang="0">
                      <a:pos x="267" y="92"/>
                    </a:cxn>
                    <a:cxn ang="0">
                      <a:pos x="270" y="83"/>
                    </a:cxn>
                    <a:cxn ang="0">
                      <a:pos x="250" y="72"/>
                    </a:cxn>
                    <a:cxn ang="0">
                      <a:pos x="235" y="69"/>
                    </a:cxn>
                    <a:cxn ang="0">
                      <a:pos x="219" y="66"/>
                    </a:cxn>
                    <a:cxn ang="0">
                      <a:pos x="209" y="46"/>
                    </a:cxn>
                    <a:cxn ang="0">
                      <a:pos x="202" y="22"/>
                    </a:cxn>
                    <a:cxn ang="0">
                      <a:pos x="166" y="0"/>
                    </a:cxn>
                    <a:cxn ang="0">
                      <a:pos x="169" y="24"/>
                    </a:cxn>
                    <a:cxn ang="0">
                      <a:pos x="171" y="36"/>
                    </a:cxn>
                    <a:cxn ang="0">
                      <a:pos x="165" y="38"/>
                    </a:cxn>
                    <a:cxn ang="0">
                      <a:pos x="154" y="30"/>
                    </a:cxn>
                    <a:cxn ang="0">
                      <a:pos x="145" y="22"/>
                    </a:cxn>
                    <a:cxn ang="0">
                      <a:pos x="125" y="7"/>
                    </a:cxn>
                    <a:cxn ang="0">
                      <a:pos x="107" y="8"/>
                    </a:cxn>
                    <a:cxn ang="0">
                      <a:pos x="94" y="19"/>
                    </a:cxn>
                    <a:cxn ang="0">
                      <a:pos x="86" y="15"/>
                    </a:cxn>
                    <a:cxn ang="0">
                      <a:pos x="80" y="10"/>
                    </a:cxn>
                    <a:cxn ang="0">
                      <a:pos x="68" y="21"/>
                    </a:cxn>
                    <a:cxn ang="0">
                      <a:pos x="54" y="5"/>
                    </a:cxn>
                    <a:cxn ang="0">
                      <a:pos x="43" y="9"/>
                    </a:cxn>
                    <a:cxn ang="0">
                      <a:pos x="31" y="15"/>
                    </a:cxn>
                    <a:cxn ang="0">
                      <a:pos x="11" y="26"/>
                    </a:cxn>
                    <a:cxn ang="0">
                      <a:pos x="2" y="32"/>
                    </a:cxn>
                    <a:cxn ang="0">
                      <a:pos x="0" y="42"/>
                    </a:cxn>
                    <a:cxn ang="0">
                      <a:pos x="14" y="53"/>
                    </a:cxn>
                    <a:cxn ang="0">
                      <a:pos x="32" y="48"/>
                    </a:cxn>
                    <a:cxn ang="0">
                      <a:pos x="40" y="50"/>
                    </a:cxn>
                    <a:cxn ang="0">
                      <a:pos x="33" y="56"/>
                    </a:cxn>
                    <a:cxn ang="0">
                      <a:pos x="17" y="67"/>
                    </a:cxn>
                    <a:cxn ang="0">
                      <a:pos x="25" y="71"/>
                    </a:cxn>
                    <a:cxn ang="0">
                      <a:pos x="35" y="72"/>
                    </a:cxn>
                    <a:cxn ang="0">
                      <a:pos x="59" y="74"/>
                    </a:cxn>
                    <a:cxn ang="0">
                      <a:pos x="82" y="74"/>
                    </a:cxn>
                    <a:cxn ang="0">
                      <a:pos x="91" y="72"/>
                    </a:cxn>
                    <a:cxn ang="0">
                      <a:pos x="99" y="70"/>
                    </a:cxn>
                    <a:cxn ang="0">
                      <a:pos x="95" y="80"/>
                    </a:cxn>
                    <a:cxn ang="0">
                      <a:pos x="82" y="85"/>
                    </a:cxn>
                    <a:cxn ang="0">
                      <a:pos x="57" y="85"/>
                    </a:cxn>
                    <a:cxn ang="0">
                      <a:pos x="35" y="87"/>
                    </a:cxn>
                    <a:cxn ang="0">
                      <a:pos x="51" y="105"/>
                    </a:cxn>
                    <a:cxn ang="0">
                      <a:pos x="74" y="120"/>
                    </a:cxn>
                    <a:cxn ang="0">
                      <a:pos x="89" y="135"/>
                    </a:cxn>
                    <a:cxn ang="0">
                      <a:pos x="100" y="131"/>
                    </a:cxn>
                    <a:cxn ang="0">
                      <a:pos x="112" y="127"/>
                    </a:cxn>
                    <a:cxn ang="0">
                      <a:pos x="124" y="123"/>
                    </a:cxn>
                    <a:cxn ang="0">
                      <a:pos x="140" y="122"/>
                    </a:cxn>
                    <a:cxn ang="0">
                      <a:pos x="164" y="110"/>
                    </a:cxn>
                    <a:cxn ang="0">
                      <a:pos x="172" y="103"/>
                    </a:cxn>
                    <a:cxn ang="0">
                      <a:pos x="178" y="99"/>
                    </a:cxn>
                    <a:cxn ang="0">
                      <a:pos x="185" y="102"/>
                    </a:cxn>
                    <a:cxn ang="0">
                      <a:pos x="191" y="105"/>
                    </a:cxn>
                    <a:cxn ang="0">
                      <a:pos x="195" y="109"/>
                    </a:cxn>
                    <a:cxn ang="0">
                      <a:pos x="207" y="115"/>
                    </a:cxn>
                    <a:cxn ang="0">
                      <a:pos x="232" y="118"/>
                    </a:cxn>
                    <a:cxn ang="0">
                      <a:pos x="255" y="111"/>
                    </a:cxn>
                    <a:cxn ang="0">
                      <a:pos x="229" y="100"/>
                    </a:cxn>
                    <a:cxn ang="0">
                      <a:pos x="230" y="97"/>
                    </a:cxn>
                  </a:cxnLst>
                  <a:rect l="0" t="0" r="r" b="b"/>
                  <a:pathLst>
                    <a:path w="270" h="139">
                      <a:moveTo>
                        <a:pt x="230" y="97"/>
                      </a:moveTo>
                      <a:cubicBezTo>
                        <a:pt x="232" y="94"/>
                        <a:pt x="239" y="95"/>
                        <a:pt x="242" y="95"/>
                      </a:cubicBezTo>
                      <a:cubicBezTo>
                        <a:pt x="247" y="95"/>
                        <a:pt x="251" y="94"/>
                        <a:pt x="256" y="94"/>
                      </a:cubicBezTo>
                      <a:cubicBezTo>
                        <a:pt x="259" y="93"/>
                        <a:pt x="264" y="94"/>
                        <a:pt x="267" y="92"/>
                      </a:cubicBezTo>
                      <a:cubicBezTo>
                        <a:pt x="268" y="90"/>
                        <a:pt x="270" y="85"/>
                        <a:pt x="270" y="83"/>
                      </a:cubicBezTo>
                      <a:cubicBezTo>
                        <a:pt x="270" y="72"/>
                        <a:pt x="257" y="73"/>
                        <a:pt x="250" y="72"/>
                      </a:cubicBezTo>
                      <a:cubicBezTo>
                        <a:pt x="245" y="72"/>
                        <a:pt x="240" y="70"/>
                        <a:pt x="235" y="69"/>
                      </a:cubicBezTo>
                      <a:cubicBezTo>
                        <a:pt x="230" y="68"/>
                        <a:pt x="223" y="69"/>
                        <a:pt x="219" y="66"/>
                      </a:cubicBezTo>
                      <a:cubicBezTo>
                        <a:pt x="213" y="62"/>
                        <a:pt x="210" y="52"/>
                        <a:pt x="209" y="46"/>
                      </a:cubicBezTo>
                      <a:cubicBezTo>
                        <a:pt x="207" y="38"/>
                        <a:pt x="205" y="30"/>
                        <a:pt x="202" y="22"/>
                      </a:cubicBezTo>
                      <a:cubicBezTo>
                        <a:pt x="196" y="10"/>
                        <a:pt x="179" y="0"/>
                        <a:pt x="166" y="0"/>
                      </a:cubicBezTo>
                      <a:cubicBezTo>
                        <a:pt x="165" y="9"/>
                        <a:pt x="167" y="16"/>
                        <a:pt x="169" y="24"/>
                      </a:cubicBezTo>
                      <a:cubicBezTo>
                        <a:pt x="170" y="28"/>
                        <a:pt x="171" y="32"/>
                        <a:pt x="171" y="36"/>
                      </a:cubicBezTo>
                      <a:cubicBezTo>
                        <a:pt x="171" y="40"/>
                        <a:pt x="168" y="39"/>
                        <a:pt x="165" y="38"/>
                      </a:cubicBezTo>
                      <a:cubicBezTo>
                        <a:pt x="161" y="37"/>
                        <a:pt x="157" y="33"/>
                        <a:pt x="154" y="30"/>
                      </a:cubicBezTo>
                      <a:cubicBezTo>
                        <a:pt x="151" y="28"/>
                        <a:pt x="147" y="25"/>
                        <a:pt x="145" y="22"/>
                      </a:cubicBezTo>
                      <a:cubicBezTo>
                        <a:pt x="139" y="16"/>
                        <a:pt x="134" y="7"/>
                        <a:pt x="125" y="7"/>
                      </a:cubicBezTo>
                      <a:cubicBezTo>
                        <a:pt x="120" y="6"/>
                        <a:pt x="111" y="5"/>
                        <a:pt x="107" y="8"/>
                      </a:cubicBezTo>
                      <a:cubicBezTo>
                        <a:pt x="103" y="11"/>
                        <a:pt x="101" y="21"/>
                        <a:pt x="94" y="19"/>
                      </a:cubicBezTo>
                      <a:cubicBezTo>
                        <a:pt x="92" y="18"/>
                        <a:pt x="88" y="16"/>
                        <a:pt x="86" y="15"/>
                      </a:cubicBezTo>
                      <a:cubicBezTo>
                        <a:pt x="84" y="13"/>
                        <a:pt x="83" y="11"/>
                        <a:pt x="80" y="10"/>
                      </a:cubicBezTo>
                      <a:cubicBezTo>
                        <a:pt x="74" y="10"/>
                        <a:pt x="73" y="18"/>
                        <a:pt x="68" y="21"/>
                      </a:cubicBezTo>
                      <a:cubicBezTo>
                        <a:pt x="62" y="17"/>
                        <a:pt x="64" y="3"/>
                        <a:pt x="54" y="5"/>
                      </a:cubicBezTo>
                      <a:cubicBezTo>
                        <a:pt x="51" y="6"/>
                        <a:pt x="46" y="8"/>
                        <a:pt x="43" y="9"/>
                      </a:cubicBezTo>
                      <a:cubicBezTo>
                        <a:pt x="39" y="11"/>
                        <a:pt x="35" y="13"/>
                        <a:pt x="31" y="15"/>
                      </a:cubicBezTo>
                      <a:cubicBezTo>
                        <a:pt x="25" y="19"/>
                        <a:pt x="18" y="22"/>
                        <a:pt x="11" y="26"/>
                      </a:cubicBezTo>
                      <a:cubicBezTo>
                        <a:pt x="8" y="28"/>
                        <a:pt x="4" y="30"/>
                        <a:pt x="2" y="32"/>
                      </a:cubicBezTo>
                      <a:cubicBezTo>
                        <a:pt x="0" y="35"/>
                        <a:pt x="0" y="39"/>
                        <a:pt x="0" y="42"/>
                      </a:cubicBezTo>
                      <a:cubicBezTo>
                        <a:pt x="0" y="50"/>
                        <a:pt x="6" y="53"/>
                        <a:pt x="14" y="53"/>
                      </a:cubicBezTo>
                      <a:cubicBezTo>
                        <a:pt x="21" y="52"/>
                        <a:pt x="26" y="49"/>
                        <a:pt x="32" y="48"/>
                      </a:cubicBezTo>
                      <a:cubicBezTo>
                        <a:pt x="35" y="48"/>
                        <a:pt x="40" y="47"/>
                        <a:pt x="40" y="50"/>
                      </a:cubicBezTo>
                      <a:cubicBezTo>
                        <a:pt x="41" y="54"/>
                        <a:pt x="36" y="55"/>
                        <a:pt x="33" y="56"/>
                      </a:cubicBezTo>
                      <a:cubicBezTo>
                        <a:pt x="28" y="58"/>
                        <a:pt x="16" y="59"/>
                        <a:pt x="17" y="67"/>
                      </a:cubicBezTo>
                      <a:cubicBezTo>
                        <a:pt x="20" y="68"/>
                        <a:pt x="22" y="70"/>
                        <a:pt x="25" y="71"/>
                      </a:cubicBezTo>
                      <a:cubicBezTo>
                        <a:pt x="28" y="72"/>
                        <a:pt x="32" y="71"/>
                        <a:pt x="35" y="72"/>
                      </a:cubicBezTo>
                      <a:cubicBezTo>
                        <a:pt x="44" y="73"/>
                        <a:pt x="51" y="74"/>
                        <a:pt x="59" y="74"/>
                      </a:cubicBezTo>
                      <a:cubicBezTo>
                        <a:pt x="67" y="75"/>
                        <a:pt x="74" y="74"/>
                        <a:pt x="82" y="74"/>
                      </a:cubicBezTo>
                      <a:cubicBezTo>
                        <a:pt x="86" y="74"/>
                        <a:pt x="87" y="73"/>
                        <a:pt x="91" y="72"/>
                      </a:cubicBezTo>
                      <a:cubicBezTo>
                        <a:pt x="94" y="71"/>
                        <a:pt x="97" y="72"/>
                        <a:pt x="99" y="70"/>
                      </a:cubicBezTo>
                      <a:cubicBezTo>
                        <a:pt x="100" y="74"/>
                        <a:pt x="99" y="78"/>
                        <a:pt x="95" y="80"/>
                      </a:cubicBezTo>
                      <a:cubicBezTo>
                        <a:pt x="91" y="83"/>
                        <a:pt x="86" y="84"/>
                        <a:pt x="82" y="85"/>
                      </a:cubicBezTo>
                      <a:cubicBezTo>
                        <a:pt x="74" y="88"/>
                        <a:pt x="65" y="85"/>
                        <a:pt x="57" y="85"/>
                      </a:cubicBezTo>
                      <a:cubicBezTo>
                        <a:pt x="51" y="84"/>
                        <a:pt x="39" y="80"/>
                        <a:pt x="35" y="87"/>
                      </a:cubicBezTo>
                      <a:cubicBezTo>
                        <a:pt x="29" y="96"/>
                        <a:pt x="45" y="102"/>
                        <a:pt x="51" y="105"/>
                      </a:cubicBezTo>
                      <a:cubicBezTo>
                        <a:pt x="60" y="108"/>
                        <a:pt x="68" y="112"/>
                        <a:pt x="74" y="120"/>
                      </a:cubicBezTo>
                      <a:cubicBezTo>
                        <a:pt x="78" y="125"/>
                        <a:pt x="80" y="139"/>
                        <a:pt x="89" y="135"/>
                      </a:cubicBezTo>
                      <a:cubicBezTo>
                        <a:pt x="93" y="133"/>
                        <a:pt x="95" y="131"/>
                        <a:pt x="100" y="131"/>
                      </a:cubicBezTo>
                      <a:cubicBezTo>
                        <a:pt x="105" y="130"/>
                        <a:pt x="108" y="130"/>
                        <a:pt x="112" y="127"/>
                      </a:cubicBezTo>
                      <a:cubicBezTo>
                        <a:pt x="116" y="124"/>
                        <a:pt x="119" y="123"/>
                        <a:pt x="124" y="123"/>
                      </a:cubicBezTo>
                      <a:cubicBezTo>
                        <a:pt x="130" y="123"/>
                        <a:pt x="135" y="123"/>
                        <a:pt x="140" y="122"/>
                      </a:cubicBezTo>
                      <a:cubicBezTo>
                        <a:pt x="148" y="119"/>
                        <a:pt x="156" y="114"/>
                        <a:pt x="164" y="110"/>
                      </a:cubicBezTo>
                      <a:cubicBezTo>
                        <a:pt x="167" y="108"/>
                        <a:pt x="170" y="105"/>
                        <a:pt x="172" y="103"/>
                      </a:cubicBezTo>
                      <a:cubicBezTo>
                        <a:pt x="174" y="102"/>
                        <a:pt x="175" y="100"/>
                        <a:pt x="178" y="99"/>
                      </a:cubicBezTo>
                      <a:cubicBezTo>
                        <a:pt x="181" y="99"/>
                        <a:pt x="182" y="101"/>
                        <a:pt x="185" y="102"/>
                      </a:cubicBezTo>
                      <a:cubicBezTo>
                        <a:pt x="188" y="103"/>
                        <a:pt x="189" y="103"/>
                        <a:pt x="191" y="105"/>
                      </a:cubicBezTo>
                      <a:cubicBezTo>
                        <a:pt x="192" y="106"/>
                        <a:pt x="193" y="107"/>
                        <a:pt x="195" y="109"/>
                      </a:cubicBezTo>
                      <a:cubicBezTo>
                        <a:pt x="198" y="112"/>
                        <a:pt x="202" y="114"/>
                        <a:pt x="207" y="115"/>
                      </a:cubicBezTo>
                      <a:cubicBezTo>
                        <a:pt x="215" y="117"/>
                        <a:pt x="223" y="118"/>
                        <a:pt x="232" y="118"/>
                      </a:cubicBezTo>
                      <a:cubicBezTo>
                        <a:pt x="239" y="118"/>
                        <a:pt x="256" y="121"/>
                        <a:pt x="255" y="111"/>
                      </a:cubicBezTo>
                      <a:cubicBezTo>
                        <a:pt x="254" y="98"/>
                        <a:pt x="235" y="106"/>
                        <a:pt x="229" y="100"/>
                      </a:cubicBezTo>
                      <a:lnTo>
                        <a:pt x="230" y="9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3" name="Freeform 24"/>
                <p:cNvSpPr/>
                <p:nvPr/>
              </p:nvSpPr>
              <p:spPr bwMode="auto">
                <a:xfrm>
                  <a:off x="10945795" y="304800"/>
                  <a:ext cx="404812" cy="280987"/>
                </a:xfrm>
                <a:custGeom>
                  <a:avLst/>
                  <a:gdLst/>
                  <a:ahLst/>
                  <a:cxnLst>
                    <a:cxn ang="0">
                      <a:pos x="153" y="33"/>
                    </a:cxn>
                    <a:cxn ang="0">
                      <a:pos x="151" y="24"/>
                    </a:cxn>
                    <a:cxn ang="0">
                      <a:pos x="141" y="21"/>
                    </a:cxn>
                    <a:cxn ang="0">
                      <a:pos x="130" y="17"/>
                    </a:cxn>
                    <a:cxn ang="0">
                      <a:pos x="120" y="9"/>
                    </a:cxn>
                    <a:cxn ang="0">
                      <a:pos x="97" y="13"/>
                    </a:cxn>
                    <a:cxn ang="0">
                      <a:pos x="86" y="16"/>
                    </a:cxn>
                    <a:cxn ang="0">
                      <a:pos x="75" y="9"/>
                    </a:cxn>
                    <a:cxn ang="0">
                      <a:pos x="26" y="6"/>
                    </a:cxn>
                    <a:cxn ang="0">
                      <a:pos x="15" y="22"/>
                    </a:cxn>
                    <a:cxn ang="0">
                      <a:pos x="12" y="46"/>
                    </a:cxn>
                    <a:cxn ang="0">
                      <a:pos x="9" y="58"/>
                    </a:cxn>
                    <a:cxn ang="0">
                      <a:pos x="4" y="67"/>
                    </a:cxn>
                    <a:cxn ang="0">
                      <a:pos x="15" y="79"/>
                    </a:cxn>
                    <a:cxn ang="0">
                      <a:pos x="21" y="89"/>
                    </a:cxn>
                    <a:cxn ang="0">
                      <a:pos x="28" y="101"/>
                    </a:cxn>
                    <a:cxn ang="0">
                      <a:pos x="38" y="106"/>
                    </a:cxn>
                    <a:cxn ang="0">
                      <a:pos x="47" y="99"/>
                    </a:cxn>
                    <a:cxn ang="0">
                      <a:pos x="69" y="95"/>
                    </a:cxn>
                    <a:cxn ang="0">
                      <a:pos x="81" y="73"/>
                    </a:cxn>
                    <a:cxn ang="0">
                      <a:pos x="101" y="57"/>
                    </a:cxn>
                    <a:cxn ang="0">
                      <a:pos x="118" y="44"/>
                    </a:cxn>
                    <a:cxn ang="0">
                      <a:pos x="149" y="35"/>
                    </a:cxn>
                    <a:cxn ang="0">
                      <a:pos x="153" y="33"/>
                    </a:cxn>
                  </a:cxnLst>
                  <a:rect l="0" t="0" r="r" b="b"/>
                  <a:pathLst>
                    <a:path w="154" h="107">
                      <a:moveTo>
                        <a:pt x="153" y="33"/>
                      </a:moveTo>
                      <a:cubicBezTo>
                        <a:pt x="154" y="29"/>
                        <a:pt x="154" y="26"/>
                        <a:pt x="151" y="24"/>
                      </a:cubicBezTo>
                      <a:cubicBezTo>
                        <a:pt x="148" y="22"/>
                        <a:pt x="144" y="22"/>
                        <a:pt x="141" y="21"/>
                      </a:cubicBezTo>
                      <a:cubicBezTo>
                        <a:pt x="137" y="20"/>
                        <a:pt x="133" y="19"/>
                        <a:pt x="130" y="17"/>
                      </a:cubicBezTo>
                      <a:cubicBezTo>
                        <a:pt x="126" y="15"/>
                        <a:pt x="124" y="11"/>
                        <a:pt x="120" y="9"/>
                      </a:cubicBezTo>
                      <a:cubicBezTo>
                        <a:pt x="113" y="2"/>
                        <a:pt x="104" y="9"/>
                        <a:pt x="97" y="13"/>
                      </a:cubicBezTo>
                      <a:cubicBezTo>
                        <a:pt x="94" y="15"/>
                        <a:pt x="90" y="16"/>
                        <a:pt x="86" y="16"/>
                      </a:cubicBezTo>
                      <a:cubicBezTo>
                        <a:pt x="82" y="15"/>
                        <a:pt x="79" y="11"/>
                        <a:pt x="75" y="9"/>
                      </a:cubicBezTo>
                      <a:cubicBezTo>
                        <a:pt x="61" y="2"/>
                        <a:pt x="41" y="0"/>
                        <a:pt x="26" y="6"/>
                      </a:cubicBezTo>
                      <a:cubicBezTo>
                        <a:pt x="19" y="10"/>
                        <a:pt x="16" y="14"/>
                        <a:pt x="15" y="22"/>
                      </a:cubicBezTo>
                      <a:cubicBezTo>
                        <a:pt x="14" y="30"/>
                        <a:pt x="14" y="38"/>
                        <a:pt x="12" y="46"/>
                      </a:cubicBezTo>
                      <a:cubicBezTo>
                        <a:pt x="12" y="50"/>
                        <a:pt x="11" y="54"/>
                        <a:pt x="9" y="58"/>
                      </a:cubicBezTo>
                      <a:cubicBezTo>
                        <a:pt x="7" y="61"/>
                        <a:pt x="5" y="64"/>
                        <a:pt x="4" y="67"/>
                      </a:cubicBezTo>
                      <a:cubicBezTo>
                        <a:pt x="0" y="76"/>
                        <a:pt x="9" y="75"/>
                        <a:pt x="15" y="79"/>
                      </a:cubicBezTo>
                      <a:cubicBezTo>
                        <a:pt x="18" y="82"/>
                        <a:pt x="19" y="85"/>
                        <a:pt x="21" y="89"/>
                      </a:cubicBezTo>
                      <a:cubicBezTo>
                        <a:pt x="24" y="92"/>
                        <a:pt x="25" y="97"/>
                        <a:pt x="28" y="101"/>
                      </a:cubicBezTo>
                      <a:cubicBezTo>
                        <a:pt x="30" y="104"/>
                        <a:pt x="34" y="107"/>
                        <a:pt x="38" y="106"/>
                      </a:cubicBezTo>
                      <a:cubicBezTo>
                        <a:pt x="42" y="105"/>
                        <a:pt x="43" y="100"/>
                        <a:pt x="47" y="99"/>
                      </a:cubicBezTo>
                      <a:cubicBezTo>
                        <a:pt x="55" y="97"/>
                        <a:pt x="64" y="103"/>
                        <a:pt x="69" y="95"/>
                      </a:cubicBezTo>
                      <a:cubicBezTo>
                        <a:pt x="73" y="88"/>
                        <a:pt x="77" y="80"/>
                        <a:pt x="81" y="73"/>
                      </a:cubicBezTo>
                      <a:cubicBezTo>
                        <a:pt x="85" y="66"/>
                        <a:pt x="94" y="62"/>
                        <a:pt x="101" y="57"/>
                      </a:cubicBezTo>
                      <a:cubicBezTo>
                        <a:pt x="107" y="53"/>
                        <a:pt x="112" y="47"/>
                        <a:pt x="118" y="44"/>
                      </a:cubicBezTo>
                      <a:cubicBezTo>
                        <a:pt x="127" y="40"/>
                        <a:pt x="139" y="37"/>
                        <a:pt x="149" y="35"/>
                      </a:cubicBezTo>
                      <a:lnTo>
                        <a:pt x="153" y="3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4" name="Freeform 25"/>
                <p:cNvSpPr/>
                <p:nvPr/>
              </p:nvSpPr>
              <p:spPr bwMode="auto">
                <a:xfrm>
                  <a:off x="11290282" y="130175"/>
                  <a:ext cx="450849" cy="195262"/>
                </a:xfrm>
                <a:custGeom>
                  <a:avLst/>
                  <a:gdLst/>
                  <a:ahLst/>
                  <a:cxnLst>
                    <a:cxn ang="0">
                      <a:pos x="170" y="35"/>
                    </a:cxn>
                    <a:cxn ang="0">
                      <a:pos x="160" y="52"/>
                    </a:cxn>
                    <a:cxn ang="0">
                      <a:pos x="142" y="63"/>
                    </a:cxn>
                    <a:cxn ang="0">
                      <a:pos x="118" y="62"/>
                    </a:cxn>
                    <a:cxn ang="0">
                      <a:pos x="107" y="64"/>
                    </a:cxn>
                    <a:cxn ang="0">
                      <a:pos x="92" y="69"/>
                    </a:cxn>
                    <a:cxn ang="0">
                      <a:pos x="68" y="74"/>
                    </a:cxn>
                    <a:cxn ang="0">
                      <a:pos x="49" y="66"/>
                    </a:cxn>
                    <a:cxn ang="0">
                      <a:pos x="69" y="59"/>
                    </a:cxn>
                    <a:cxn ang="0">
                      <a:pos x="79" y="59"/>
                    </a:cxn>
                    <a:cxn ang="0">
                      <a:pos x="88" y="56"/>
                    </a:cxn>
                    <a:cxn ang="0">
                      <a:pos x="75" y="49"/>
                    </a:cxn>
                    <a:cxn ang="0">
                      <a:pos x="51" y="49"/>
                    </a:cxn>
                    <a:cxn ang="0">
                      <a:pos x="30" y="52"/>
                    </a:cxn>
                    <a:cxn ang="0">
                      <a:pos x="20" y="54"/>
                    </a:cxn>
                    <a:cxn ang="0">
                      <a:pos x="9" y="49"/>
                    </a:cxn>
                    <a:cxn ang="0">
                      <a:pos x="1" y="39"/>
                    </a:cxn>
                    <a:cxn ang="0">
                      <a:pos x="8" y="32"/>
                    </a:cxn>
                    <a:cxn ang="0">
                      <a:pos x="22" y="15"/>
                    </a:cxn>
                    <a:cxn ang="0">
                      <a:pos x="33" y="10"/>
                    </a:cxn>
                    <a:cxn ang="0">
                      <a:pos x="44" y="15"/>
                    </a:cxn>
                    <a:cxn ang="0">
                      <a:pos x="63" y="23"/>
                    </a:cxn>
                    <a:cxn ang="0">
                      <a:pos x="74" y="25"/>
                    </a:cxn>
                    <a:cxn ang="0">
                      <a:pos x="83" y="32"/>
                    </a:cxn>
                    <a:cxn ang="0">
                      <a:pos x="106" y="35"/>
                    </a:cxn>
                    <a:cxn ang="0">
                      <a:pos x="119" y="42"/>
                    </a:cxn>
                    <a:cxn ang="0">
                      <a:pos x="117" y="33"/>
                    </a:cxn>
                    <a:cxn ang="0">
                      <a:pos x="115" y="24"/>
                    </a:cxn>
                    <a:cxn ang="0">
                      <a:pos x="116" y="5"/>
                    </a:cxn>
                    <a:cxn ang="0">
                      <a:pos x="133" y="17"/>
                    </a:cxn>
                    <a:cxn ang="0">
                      <a:pos x="154" y="24"/>
                    </a:cxn>
                    <a:cxn ang="0">
                      <a:pos x="170" y="35"/>
                    </a:cxn>
                  </a:cxnLst>
                  <a:rect l="0" t="0" r="r" b="b"/>
                  <a:pathLst>
                    <a:path w="172" h="74">
                      <a:moveTo>
                        <a:pt x="170" y="35"/>
                      </a:moveTo>
                      <a:cubicBezTo>
                        <a:pt x="172" y="44"/>
                        <a:pt x="165" y="46"/>
                        <a:pt x="160" y="52"/>
                      </a:cubicBezTo>
                      <a:cubicBezTo>
                        <a:pt x="155" y="58"/>
                        <a:pt x="150" y="61"/>
                        <a:pt x="142" y="63"/>
                      </a:cubicBezTo>
                      <a:cubicBezTo>
                        <a:pt x="134" y="65"/>
                        <a:pt x="127" y="62"/>
                        <a:pt x="118" y="62"/>
                      </a:cubicBezTo>
                      <a:cubicBezTo>
                        <a:pt x="114" y="62"/>
                        <a:pt x="111" y="62"/>
                        <a:pt x="107" y="64"/>
                      </a:cubicBezTo>
                      <a:cubicBezTo>
                        <a:pt x="102" y="66"/>
                        <a:pt x="97" y="67"/>
                        <a:pt x="92" y="69"/>
                      </a:cubicBezTo>
                      <a:cubicBezTo>
                        <a:pt x="84" y="73"/>
                        <a:pt x="77" y="74"/>
                        <a:pt x="68" y="74"/>
                      </a:cubicBezTo>
                      <a:cubicBezTo>
                        <a:pt x="61" y="74"/>
                        <a:pt x="52" y="73"/>
                        <a:pt x="49" y="66"/>
                      </a:cubicBezTo>
                      <a:cubicBezTo>
                        <a:pt x="45" y="57"/>
                        <a:pt x="64" y="59"/>
                        <a:pt x="69" y="59"/>
                      </a:cubicBezTo>
                      <a:cubicBezTo>
                        <a:pt x="72" y="59"/>
                        <a:pt x="76" y="59"/>
                        <a:pt x="79" y="59"/>
                      </a:cubicBezTo>
                      <a:cubicBezTo>
                        <a:pt x="83" y="58"/>
                        <a:pt x="86" y="59"/>
                        <a:pt x="88" y="56"/>
                      </a:cubicBezTo>
                      <a:cubicBezTo>
                        <a:pt x="94" y="48"/>
                        <a:pt x="80" y="49"/>
                        <a:pt x="75" y="49"/>
                      </a:cubicBezTo>
                      <a:cubicBezTo>
                        <a:pt x="68" y="49"/>
                        <a:pt x="59" y="50"/>
                        <a:pt x="51" y="49"/>
                      </a:cubicBezTo>
                      <a:cubicBezTo>
                        <a:pt x="43" y="48"/>
                        <a:pt x="37" y="47"/>
                        <a:pt x="30" y="52"/>
                      </a:cubicBezTo>
                      <a:cubicBezTo>
                        <a:pt x="26" y="55"/>
                        <a:pt x="25" y="56"/>
                        <a:pt x="20" y="54"/>
                      </a:cubicBezTo>
                      <a:cubicBezTo>
                        <a:pt x="16" y="53"/>
                        <a:pt x="12" y="51"/>
                        <a:pt x="9" y="49"/>
                      </a:cubicBezTo>
                      <a:cubicBezTo>
                        <a:pt x="5" y="47"/>
                        <a:pt x="0" y="44"/>
                        <a:pt x="1" y="39"/>
                      </a:cubicBezTo>
                      <a:cubicBezTo>
                        <a:pt x="2" y="35"/>
                        <a:pt x="5" y="35"/>
                        <a:pt x="8" y="32"/>
                      </a:cubicBezTo>
                      <a:cubicBezTo>
                        <a:pt x="13" y="27"/>
                        <a:pt x="16" y="19"/>
                        <a:pt x="22" y="15"/>
                      </a:cubicBezTo>
                      <a:cubicBezTo>
                        <a:pt x="25" y="13"/>
                        <a:pt x="29" y="11"/>
                        <a:pt x="33" y="10"/>
                      </a:cubicBezTo>
                      <a:cubicBezTo>
                        <a:pt x="38" y="9"/>
                        <a:pt x="40" y="12"/>
                        <a:pt x="44" y="15"/>
                      </a:cubicBezTo>
                      <a:cubicBezTo>
                        <a:pt x="49" y="19"/>
                        <a:pt x="56" y="21"/>
                        <a:pt x="63" y="23"/>
                      </a:cubicBezTo>
                      <a:cubicBezTo>
                        <a:pt x="66" y="24"/>
                        <a:pt x="71" y="23"/>
                        <a:pt x="74" y="25"/>
                      </a:cubicBezTo>
                      <a:cubicBezTo>
                        <a:pt x="77" y="27"/>
                        <a:pt x="79" y="30"/>
                        <a:pt x="83" y="32"/>
                      </a:cubicBezTo>
                      <a:cubicBezTo>
                        <a:pt x="90" y="36"/>
                        <a:pt x="98" y="33"/>
                        <a:pt x="106" y="35"/>
                      </a:cubicBezTo>
                      <a:cubicBezTo>
                        <a:pt x="111" y="35"/>
                        <a:pt x="115" y="40"/>
                        <a:pt x="119" y="42"/>
                      </a:cubicBezTo>
                      <a:cubicBezTo>
                        <a:pt x="122" y="40"/>
                        <a:pt x="118" y="35"/>
                        <a:pt x="117" y="33"/>
                      </a:cubicBezTo>
                      <a:cubicBezTo>
                        <a:pt x="117" y="30"/>
                        <a:pt x="116" y="27"/>
                        <a:pt x="115" y="24"/>
                      </a:cubicBezTo>
                      <a:cubicBezTo>
                        <a:pt x="114" y="20"/>
                        <a:pt x="111" y="9"/>
                        <a:pt x="116" y="5"/>
                      </a:cubicBezTo>
                      <a:cubicBezTo>
                        <a:pt x="123" y="0"/>
                        <a:pt x="128" y="13"/>
                        <a:pt x="133" y="17"/>
                      </a:cubicBezTo>
                      <a:cubicBezTo>
                        <a:pt x="138" y="22"/>
                        <a:pt x="146" y="24"/>
                        <a:pt x="154" y="24"/>
                      </a:cubicBezTo>
                      <a:cubicBezTo>
                        <a:pt x="160" y="25"/>
                        <a:pt x="168" y="29"/>
                        <a:pt x="170"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5" name="Freeform 26"/>
                <p:cNvSpPr/>
                <p:nvPr/>
              </p:nvSpPr>
              <p:spPr bwMode="auto">
                <a:xfrm>
                  <a:off x="11058507" y="77788"/>
                  <a:ext cx="288925" cy="147637"/>
                </a:xfrm>
                <a:custGeom>
                  <a:avLst/>
                  <a:gdLst/>
                  <a:ahLst/>
                  <a:cxnLst>
                    <a:cxn ang="0">
                      <a:pos x="104" y="0"/>
                    </a:cxn>
                    <a:cxn ang="0">
                      <a:pos x="110" y="8"/>
                    </a:cxn>
                    <a:cxn ang="0">
                      <a:pos x="106" y="18"/>
                    </a:cxn>
                    <a:cxn ang="0">
                      <a:pos x="97" y="25"/>
                    </a:cxn>
                    <a:cxn ang="0">
                      <a:pos x="92" y="34"/>
                    </a:cxn>
                    <a:cxn ang="0">
                      <a:pos x="82" y="37"/>
                    </a:cxn>
                    <a:cxn ang="0">
                      <a:pos x="76" y="32"/>
                    </a:cxn>
                    <a:cxn ang="0">
                      <a:pos x="66" y="28"/>
                    </a:cxn>
                    <a:cxn ang="0">
                      <a:pos x="56" y="35"/>
                    </a:cxn>
                    <a:cxn ang="0">
                      <a:pos x="41" y="53"/>
                    </a:cxn>
                    <a:cxn ang="0">
                      <a:pos x="20" y="51"/>
                    </a:cxn>
                    <a:cxn ang="0">
                      <a:pos x="8" y="46"/>
                    </a:cxn>
                    <a:cxn ang="0">
                      <a:pos x="0" y="39"/>
                    </a:cxn>
                    <a:cxn ang="0">
                      <a:pos x="18" y="29"/>
                    </a:cxn>
                    <a:cxn ang="0">
                      <a:pos x="42" y="21"/>
                    </a:cxn>
                    <a:cxn ang="0">
                      <a:pos x="52" y="16"/>
                    </a:cxn>
                    <a:cxn ang="0">
                      <a:pos x="62" y="11"/>
                    </a:cxn>
                    <a:cxn ang="0">
                      <a:pos x="72" y="13"/>
                    </a:cxn>
                    <a:cxn ang="0">
                      <a:pos x="82" y="16"/>
                    </a:cxn>
                    <a:cxn ang="0">
                      <a:pos x="92" y="13"/>
                    </a:cxn>
                    <a:cxn ang="0">
                      <a:pos x="99" y="4"/>
                    </a:cxn>
                    <a:cxn ang="0">
                      <a:pos x="100" y="4"/>
                    </a:cxn>
                    <a:cxn ang="0">
                      <a:pos x="104" y="0"/>
                    </a:cxn>
                  </a:cxnLst>
                  <a:rect l="0" t="0" r="r" b="b"/>
                  <a:pathLst>
                    <a:path w="110" h="56">
                      <a:moveTo>
                        <a:pt x="104" y="0"/>
                      </a:moveTo>
                      <a:cubicBezTo>
                        <a:pt x="107" y="3"/>
                        <a:pt x="110" y="3"/>
                        <a:pt x="110" y="8"/>
                      </a:cubicBezTo>
                      <a:cubicBezTo>
                        <a:pt x="110" y="12"/>
                        <a:pt x="108" y="16"/>
                        <a:pt x="106" y="18"/>
                      </a:cubicBezTo>
                      <a:cubicBezTo>
                        <a:pt x="103" y="21"/>
                        <a:pt x="99" y="21"/>
                        <a:pt x="97" y="25"/>
                      </a:cubicBezTo>
                      <a:cubicBezTo>
                        <a:pt x="95" y="28"/>
                        <a:pt x="95" y="31"/>
                        <a:pt x="92" y="34"/>
                      </a:cubicBezTo>
                      <a:cubicBezTo>
                        <a:pt x="89" y="36"/>
                        <a:pt x="85" y="36"/>
                        <a:pt x="82" y="37"/>
                      </a:cubicBezTo>
                      <a:cubicBezTo>
                        <a:pt x="78" y="38"/>
                        <a:pt x="78" y="36"/>
                        <a:pt x="76" y="32"/>
                      </a:cubicBezTo>
                      <a:cubicBezTo>
                        <a:pt x="74" y="28"/>
                        <a:pt x="70" y="27"/>
                        <a:pt x="66" y="28"/>
                      </a:cubicBezTo>
                      <a:cubicBezTo>
                        <a:pt x="62" y="29"/>
                        <a:pt x="58" y="32"/>
                        <a:pt x="56" y="35"/>
                      </a:cubicBezTo>
                      <a:cubicBezTo>
                        <a:pt x="51" y="42"/>
                        <a:pt x="48" y="50"/>
                        <a:pt x="41" y="53"/>
                      </a:cubicBezTo>
                      <a:cubicBezTo>
                        <a:pt x="35" y="56"/>
                        <a:pt x="26" y="53"/>
                        <a:pt x="20" y="51"/>
                      </a:cubicBezTo>
                      <a:cubicBezTo>
                        <a:pt x="16" y="49"/>
                        <a:pt x="12" y="47"/>
                        <a:pt x="8" y="46"/>
                      </a:cubicBezTo>
                      <a:cubicBezTo>
                        <a:pt x="4" y="44"/>
                        <a:pt x="0" y="43"/>
                        <a:pt x="0" y="39"/>
                      </a:cubicBezTo>
                      <a:cubicBezTo>
                        <a:pt x="1" y="33"/>
                        <a:pt x="13" y="31"/>
                        <a:pt x="18" y="29"/>
                      </a:cubicBezTo>
                      <a:cubicBezTo>
                        <a:pt x="26" y="26"/>
                        <a:pt x="34" y="23"/>
                        <a:pt x="42" y="21"/>
                      </a:cubicBezTo>
                      <a:cubicBezTo>
                        <a:pt x="46" y="20"/>
                        <a:pt x="49" y="19"/>
                        <a:pt x="52" y="16"/>
                      </a:cubicBezTo>
                      <a:cubicBezTo>
                        <a:pt x="55" y="15"/>
                        <a:pt x="58" y="12"/>
                        <a:pt x="62" y="11"/>
                      </a:cubicBezTo>
                      <a:cubicBezTo>
                        <a:pt x="65" y="10"/>
                        <a:pt x="68" y="11"/>
                        <a:pt x="72" y="13"/>
                      </a:cubicBezTo>
                      <a:cubicBezTo>
                        <a:pt x="75" y="15"/>
                        <a:pt x="77" y="16"/>
                        <a:pt x="82" y="16"/>
                      </a:cubicBezTo>
                      <a:cubicBezTo>
                        <a:pt x="86" y="16"/>
                        <a:pt x="89" y="15"/>
                        <a:pt x="92" y="13"/>
                      </a:cubicBezTo>
                      <a:cubicBezTo>
                        <a:pt x="95" y="10"/>
                        <a:pt x="96" y="7"/>
                        <a:pt x="99" y="4"/>
                      </a:cubicBezTo>
                      <a:cubicBezTo>
                        <a:pt x="99" y="4"/>
                        <a:pt x="100" y="4"/>
                        <a:pt x="100" y="4"/>
                      </a:cubicBezTo>
                      <a:lnTo>
                        <a:pt x="104"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6" name="Freeform 27"/>
                <p:cNvSpPr/>
                <p:nvPr/>
              </p:nvSpPr>
              <p:spPr bwMode="auto">
                <a:xfrm>
                  <a:off x="11445856" y="49213"/>
                  <a:ext cx="133350" cy="66675"/>
                </a:xfrm>
                <a:custGeom>
                  <a:avLst/>
                  <a:gdLst/>
                  <a:ahLst/>
                  <a:cxnLst>
                    <a:cxn ang="0">
                      <a:pos x="45" y="1"/>
                    </a:cxn>
                    <a:cxn ang="0">
                      <a:pos x="49" y="9"/>
                    </a:cxn>
                    <a:cxn ang="0">
                      <a:pos x="41" y="15"/>
                    </a:cxn>
                    <a:cxn ang="0">
                      <a:pos x="34" y="21"/>
                    </a:cxn>
                    <a:cxn ang="0">
                      <a:pos x="25" y="19"/>
                    </a:cxn>
                    <a:cxn ang="0">
                      <a:pos x="7" y="15"/>
                    </a:cxn>
                    <a:cxn ang="0">
                      <a:pos x="5" y="7"/>
                    </a:cxn>
                    <a:cxn ang="0">
                      <a:pos x="24" y="2"/>
                    </a:cxn>
                    <a:cxn ang="0">
                      <a:pos x="45" y="1"/>
                    </a:cxn>
                  </a:cxnLst>
                  <a:rect l="0" t="0" r="r" b="b"/>
                  <a:pathLst>
                    <a:path w="51" h="25">
                      <a:moveTo>
                        <a:pt x="45" y="1"/>
                      </a:moveTo>
                      <a:cubicBezTo>
                        <a:pt x="48" y="2"/>
                        <a:pt x="51" y="5"/>
                        <a:pt x="49" y="9"/>
                      </a:cubicBezTo>
                      <a:cubicBezTo>
                        <a:pt x="48" y="11"/>
                        <a:pt x="43" y="13"/>
                        <a:pt x="41" y="15"/>
                      </a:cubicBezTo>
                      <a:cubicBezTo>
                        <a:pt x="38" y="17"/>
                        <a:pt x="37" y="19"/>
                        <a:pt x="34" y="21"/>
                      </a:cubicBezTo>
                      <a:cubicBezTo>
                        <a:pt x="30" y="25"/>
                        <a:pt x="28" y="22"/>
                        <a:pt x="25" y="19"/>
                      </a:cubicBezTo>
                      <a:cubicBezTo>
                        <a:pt x="19" y="16"/>
                        <a:pt x="13" y="15"/>
                        <a:pt x="7" y="15"/>
                      </a:cubicBezTo>
                      <a:cubicBezTo>
                        <a:pt x="2" y="14"/>
                        <a:pt x="0" y="10"/>
                        <a:pt x="5" y="7"/>
                      </a:cubicBezTo>
                      <a:cubicBezTo>
                        <a:pt x="9" y="3"/>
                        <a:pt x="18" y="3"/>
                        <a:pt x="24" y="2"/>
                      </a:cubicBezTo>
                      <a:cubicBezTo>
                        <a:pt x="31" y="0"/>
                        <a:pt x="38" y="0"/>
                        <a:pt x="45"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7" name="Freeform 28"/>
                <p:cNvSpPr/>
                <p:nvPr/>
              </p:nvSpPr>
              <p:spPr bwMode="auto">
                <a:xfrm>
                  <a:off x="11445856" y="-11112"/>
                  <a:ext cx="144462" cy="50800"/>
                </a:xfrm>
                <a:custGeom>
                  <a:avLst/>
                  <a:gdLst/>
                  <a:ahLst/>
                  <a:cxnLst>
                    <a:cxn ang="0">
                      <a:pos x="8" y="17"/>
                    </a:cxn>
                    <a:cxn ang="0">
                      <a:pos x="19" y="15"/>
                    </a:cxn>
                    <a:cxn ang="0">
                      <a:pos x="46" y="16"/>
                    </a:cxn>
                    <a:cxn ang="0">
                      <a:pos x="55" y="14"/>
                    </a:cxn>
                    <a:cxn ang="0">
                      <a:pos x="46" y="4"/>
                    </a:cxn>
                    <a:cxn ang="0">
                      <a:pos x="23" y="7"/>
                    </a:cxn>
                    <a:cxn ang="0">
                      <a:pos x="5" y="11"/>
                    </a:cxn>
                    <a:cxn ang="0">
                      <a:pos x="8" y="17"/>
                    </a:cxn>
                  </a:cxnLst>
                  <a:rect l="0" t="0" r="r" b="b"/>
                  <a:pathLst>
                    <a:path w="55" h="19">
                      <a:moveTo>
                        <a:pt x="8" y="17"/>
                      </a:moveTo>
                      <a:cubicBezTo>
                        <a:pt x="11" y="17"/>
                        <a:pt x="16" y="15"/>
                        <a:pt x="19" y="15"/>
                      </a:cubicBezTo>
                      <a:cubicBezTo>
                        <a:pt x="29" y="14"/>
                        <a:pt x="38" y="15"/>
                        <a:pt x="46" y="16"/>
                      </a:cubicBezTo>
                      <a:cubicBezTo>
                        <a:pt x="50" y="17"/>
                        <a:pt x="54" y="19"/>
                        <a:pt x="55" y="14"/>
                      </a:cubicBezTo>
                      <a:cubicBezTo>
                        <a:pt x="55" y="9"/>
                        <a:pt x="50" y="6"/>
                        <a:pt x="46" y="4"/>
                      </a:cubicBezTo>
                      <a:cubicBezTo>
                        <a:pt x="38" y="0"/>
                        <a:pt x="31" y="4"/>
                        <a:pt x="23" y="7"/>
                      </a:cubicBezTo>
                      <a:cubicBezTo>
                        <a:pt x="17" y="9"/>
                        <a:pt x="11" y="9"/>
                        <a:pt x="5" y="11"/>
                      </a:cubicBezTo>
                      <a:cubicBezTo>
                        <a:pt x="0" y="13"/>
                        <a:pt x="3" y="17"/>
                        <a:pt x="8"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8" name="Freeform 29"/>
                <p:cNvSpPr/>
                <p:nvPr/>
              </p:nvSpPr>
              <p:spPr bwMode="auto">
                <a:xfrm>
                  <a:off x="11828443" y="152400"/>
                  <a:ext cx="233362" cy="152400"/>
                </a:xfrm>
                <a:custGeom>
                  <a:avLst/>
                  <a:gdLst/>
                  <a:ahLst/>
                  <a:cxnLst>
                    <a:cxn ang="0">
                      <a:pos x="52" y="2"/>
                    </a:cxn>
                    <a:cxn ang="0">
                      <a:pos x="61" y="3"/>
                    </a:cxn>
                    <a:cxn ang="0">
                      <a:pos x="71" y="4"/>
                    </a:cxn>
                    <a:cxn ang="0">
                      <a:pos x="81" y="5"/>
                    </a:cxn>
                    <a:cxn ang="0">
                      <a:pos x="87" y="12"/>
                    </a:cxn>
                    <a:cxn ang="0">
                      <a:pos x="89" y="23"/>
                    </a:cxn>
                    <a:cxn ang="0">
                      <a:pos x="87" y="34"/>
                    </a:cxn>
                    <a:cxn ang="0">
                      <a:pos x="86" y="45"/>
                    </a:cxn>
                    <a:cxn ang="0">
                      <a:pos x="81" y="55"/>
                    </a:cxn>
                    <a:cxn ang="0">
                      <a:pos x="58" y="51"/>
                    </a:cxn>
                    <a:cxn ang="0">
                      <a:pos x="38" y="41"/>
                    </a:cxn>
                    <a:cxn ang="0">
                      <a:pos x="28" y="32"/>
                    </a:cxn>
                    <a:cxn ang="0">
                      <a:pos x="16" y="29"/>
                    </a:cxn>
                    <a:cxn ang="0">
                      <a:pos x="5" y="27"/>
                    </a:cxn>
                    <a:cxn ang="0">
                      <a:pos x="1" y="25"/>
                    </a:cxn>
                    <a:cxn ang="0">
                      <a:pos x="2" y="20"/>
                    </a:cxn>
                    <a:cxn ang="0">
                      <a:pos x="23" y="18"/>
                    </a:cxn>
                    <a:cxn ang="0">
                      <a:pos x="26" y="12"/>
                    </a:cxn>
                    <a:cxn ang="0">
                      <a:pos x="28" y="4"/>
                    </a:cxn>
                    <a:cxn ang="0">
                      <a:pos x="33" y="4"/>
                    </a:cxn>
                    <a:cxn ang="0">
                      <a:pos x="38" y="12"/>
                    </a:cxn>
                    <a:cxn ang="0">
                      <a:pos x="55" y="19"/>
                    </a:cxn>
                    <a:cxn ang="0">
                      <a:pos x="52" y="5"/>
                    </a:cxn>
                    <a:cxn ang="0">
                      <a:pos x="52" y="2"/>
                    </a:cxn>
                  </a:cxnLst>
                  <a:rect l="0" t="0" r="r" b="b"/>
                  <a:pathLst>
                    <a:path w="89" h="58">
                      <a:moveTo>
                        <a:pt x="52" y="2"/>
                      </a:moveTo>
                      <a:cubicBezTo>
                        <a:pt x="55" y="2"/>
                        <a:pt x="58" y="3"/>
                        <a:pt x="61" y="3"/>
                      </a:cubicBezTo>
                      <a:cubicBezTo>
                        <a:pt x="65" y="3"/>
                        <a:pt x="68" y="3"/>
                        <a:pt x="71" y="4"/>
                      </a:cubicBezTo>
                      <a:cubicBezTo>
                        <a:pt x="74" y="4"/>
                        <a:pt x="78" y="4"/>
                        <a:pt x="81" y="5"/>
                      </a:cubicBezTo>
                      <a:cubicBezTo>
                        <a:pt x="86" y="6"/>
                        <a:pt x="86" y="8"/>
                        <a:pt x="87" y="12"/>
                      </a:cubicBezTo>
                      <a:cubicBezTo>
                        <a:pt x="88" y="16"/>
                        <a:pt x="89" y="19"/>
                        <a:pt x="89" y="23"/>
                      </a:cubicBezTo>
                      <a:cubicBezTo>
                        <a:pt x="89" y="27"/>
                        <a:pt x="88" y="31"/>
                        <a:pt x="87" y="34"/>
                      </a:cubicBezTo>
                      <a:cubicBezTo>
                        <a:pt x="86" y="38"/>
                        <a:pt x="86" y="41"/>
                        <a:pt x="86" y="45"/>
                      </a:cubicBezTo>
                      <a:cubicBezTo>
                        <a:pt x="85" y="47"/>
                        <a:pt x="84" y="54"/>
                        <a:pt x="81" y="55"/>
                      </a:cubicBezTo>
                      <a:cubicBezTo>
                        <a:pt x="76" y="58"/>
                        <a:pt x="63" y="53"/>
                        <a:pt x="58" y="51"/>
                      </a:cubicBezTo>
                      <a:cubicBezTo>
                        <a:pt x="52" y="48"/>
                        <a:pt x="44" y="46"/>
                        <a:pt x="38" y="41"/>
                      </a:cubicBezTo>
                      <a:cubicBezTo>
                        <a:pt x="35" y="38"/>
                        <a:pt x="33" y="34"/>
                        <a:pt x="28" y="32"/>
                      </a:cubicBezTo>
                      <a:cubicBezTo>
                        <a:pt x="24" y="30"/>
                        <a:pt x="21" y="29"/>
                        <a:pt x="16" y="29"/>
                      </a:cubicBezTo>
                      <a:cubicBezTo>
                        <a:pt x="12" y="28"/>
                        <a:pt x="8" y="28"/>
                        <a:pt x="5" y="27"/>
                      </a:cubicBezTo>
                      <a:cubicBezTo>
                        <a:pt x="2" y="27"/>
                        <a:pt x="1" y="27"/>
                        <a:pt x="1" y="25"/>
                      </a:cubicBezTo>
                      <a:cubicBezTo>
                        <a:pt x="0" y="23"/>
                        <a:pt x="1" y="21"/>
                        <a:pt x="2" y="20"/>
                      </a:cubicBezTo>
                      <a:cubicBezTo>
                        <a:pt x="6" y="15"/>
                        <a:pt x="17" y="19"/>
                        <a:pt x="23" y="18"/>
                      </a:cubicBezTo>
                      <a:cubicBezTo>
                        <a:pt x="27" y="17"/>
                        <a:pt x="26" y="16"/>
                        <a:pt x="26" y="12"/>
                      </a:cubicBezTo>
                      <a:cubicBezTo>
                        <a:pt x="27" y="10"/>
                        <a:pt x="28" y="7"/>
                        <a:pt x="28" y="4"/>
                      </a:cubicBezTo>
                      <a:cubicBezTo>
                        <a:pt x="29" y="0"/>
                        <a:pt x="30" y="0"/>
                        <a:pt x="33" y="4"/>
                      </a:cubicBezTo>
                      <a:cubicBezTo>
                        <a:pt x="34" y="7"/>
                        <a:pt x="35" y="10"/>
                        <a:pt x="38" y="12"/>
                      </a:cubicBezTo>
                      <a:cubicBezTo>
                        <a:pt x="41" y="16"/>
                        <a:pt x="49" y="20"/>
                        <a:pt x="55" y="19"/>
                      </a:cubicBezTo>
                      <a:cubicBezTo>
                        <a:pt x="57" y="14"/>
                        <a:pt x="54" y="9"/>
                        <a:pt x="52" y="5"/>
                      </a:cubicBezTo>
                      <a:lnTo>
                        <a:pt x="52"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59" name="Freeform 30"/>
                <p:cNvSpPr/>
                <p:nvPr/>
              </p:nvSpPr>
              <p:spPr bwMode="auto">
                <a:xfrm>
                  <a:off x="12093555" y="238125"/>
                  <a:ext cx="127000" cy="71437"/>
                </a:xfrm>
                <a:custGeom>
                  <a:avLst/>
                  <a:gdLst/>
                  <a:ahLst/>
                  <a:cxnLst>
                    <a:cxn ang="0">
                      <a:pos x="6" y="11"/>
                    </a:cxn>
                    <a:cxn ang="0">
                      <a:pos x="16" y="4"/>
                    </a:cxn>
                    <a:cxn ang="0">
                      <a:pos x="25" y="0"/>
                    </a:cxn>
                    <a:cxn ang="0">
                      <a:pos x="35" y="3"/>
                    </a:cxn>
                    <a:cxn ang="0">
                      <a:pos x="45" y="9"/>
                    </a:cxn>
                    <a:cxn ang="0">
                      <a:pos x="45" y="15"/>
                    </a:cxn>
                    <a:cxn ang="0">
                      <a:pos x="47" y="20"/>
                    </a:cxn>
                    <a:cxn ang="0">
                      <a:pos x="45" y="25"/>
                    </a:cxn>
                    <a:cxn ang="0">
                      <a:pos x="39" y="26"/>
                    </a:cxn>
                    <a:cxn ang="0">
                      <a:pos x="18" y="22"/>
                    </a:cxn>
                    <a:cxn ang="0">
                      <a:pos x="9" y="18"/>
                    </a:cxn>
                    <a:cxn ang="0">
                      <a:pos x="0" y="15"/>
                    </a:cxn>
                    <a:cxn ang="0">
                      <a:pos x="6" y="11"/>
                    </a:cxn>
                  </a:cxnLst>
                  <a:rect l="0" t="0" r="r" b="b"/>
                  <a:pathLst>
                    <a:path w="48" h="27">
                      <a:moveTo>
                        <a:pt x="6" y="11"/>
                      </a:moveTo>
                      <a:cubicBezTo>
                        <a:pt x="8" y="8"/>
                        <a:pt x="13" y="6"/>
                        <a:pt x="16" y="4"/>
                      </a:cubicBezTo>
                      <a:cubicBezTo>
                        <a:pt x="19" y="2"/>
                        <a:pt x="21" y="1"/>
                        <a:pt x="25" y="0"/>
                      </a:cubicBezTo>
                      <a:cubicBezTo>
                        <a:pt x="30" y="0"/>
                        <a:pt x="32" y="0"/>
                        <a:pt x="35" y="3"/>
                      </a:cubicBezTo>
                      <a:cubicBezTo>
                        <a:pt x="38" y="4"/>
                        <a:pt x="43" y="6"/>
                        <a:pt x="45" y="9"/>
                      </a:cubicBezTo>
                      <a:cubicBezTo>
                        <a:pt x="45" y="11"/>
                        <a:pt x="45" y="13"/>
                        <a:pt x="45" y="15"/>
                      </a:cubicBezTo>
                      <a:cubicBezTo>
                        <a:pt x="46" y="17"/>
                        <a:pt x="47" y="18"/>
                        <a:pt x="47" y="20"/>
                      </a:cubicBezTo>
                      <a:cubicBezTo>
                        <a:pt x="48" y="23"/>
                        <a:pt x="48" y="24"/>
                        <a:pt x="45" y="25"/>
                      </a:cubicBezTo>
                      <a:cubicBezTo>
                        <a:pt x="43" y="26"/>
                        <a:pt x="41" y="26"/>
                        <a:pt x="39" y="26"/>
                      </a:cubicBezTo>
                      <a:cubicBezTo>
                        <a:pt x="32" y="27"/>
                        <a:pt x="24" y="24"/>
                        <a:pt x="18" y="22"/>
                      </a:cubicBezTo>
                      <a:cubicBezTo>
                        <a:pt x="15" y="21"/>
                        <a:pt x="12" y="19"/>
                        <a:pt x="9" y="18"/>
                      </a:cubicBezTo>
                      <a:cubicBezTo>
                        <a:pt x="6" y="17"/>
                        <a:pt x="2" y="17"/>
                        <a:pt x="0" y="15"/>
                      </a:cubicBezTo>
                      <a:lnTo>
                        <a:pt x="6"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0" name="Freeform 31"/>
                <p:cNvSpPr/>
                <p:nvPr/>
              </p:nvSpPr>
              <p:spPr bwMode="auto">
                <a:xfrm>
                  <a:off x="11741131" y="-50800"/>
                  <a:ext cx="252412" cy="123825"/>
                </a:xfrm>
                <a:custGeom>
                  <a:avLst/>
                  <a:gdLst/>
                  <a:ahLst/>
                  <a:cxnLst>
                    <a:cxn ang="0">
                      <a:pos x="12" y="0"/>
                    </a:cxn>
                    <a:cxn ang="0">
                      <a:pos x="24" y="3"/>
                    </a:cxn>
                    <a:cxn ang="0">
                      <a:pos x="34" y="6"/>
                    </a:cxn>
                    <a:cxn ang="0">
                      <a:pos x="54" y="13"/>
                    </a:cxn>
                    <a:cxn ang="0">
                      <a:pos x="65" y="11"/>
                    </a:cxn>
                    <a:cxn ang="0">
                      <a:pos x="76" y="14"/>
                    </a:cxn>
                    <a:cxn ang="0">
                      <a:pos x="85" y="19"/>
                    </a:cxn>
                    <a:cxn ang="0">
                      <a:pos x="92" y="29"/>
                    </a:cxn>
                    <a:cxn ang="0">
                      <a:pos x="94" y="42"/>
                    </a:cxn>
                    <a:cxn ang="0">
                      <a:pos x="81" y="45"/>
                    </a:cxn>
                    <a:cxn ang="0">
                      <a:pos x="68" y="46"/>
                    </a:cxn>
                    <a:cxn ang="0">
                      <a:pos x="55" y="43"/>
                    </a:cxn>
                    <a:cxn ang="0">
                      <a:pos x="59" y="32"/>
                    </a:cxn>
                    <a:cxn ang="0">
                      <a:pos x="44" y="34"/>
                    </a:cxn>
                    <a:cxn ang="0">
                      <a:pos x="29" y="34"/>
                    </a:cxn>
                    <a:cxn ang="0">
                      <a:pos x="22" y="33"/>
                    </a:cxn>
                    <a:cxn ang="0">
                      <a:pos x="17" y="30"/>
                    </a:cxn>
                    <a:cxn ang="0">
                      <a:pos x="27" y="25"/>
                    </a:cxn>
                    <a:cxn ang="0">
                      <a:pos x="20" y="18"/>
                    </a:cxn>
                    <a:cxn ang="0">
                      <a:pos x="6" y="14"/>
                    </a:cxn>
                    <a:cxn ang="0">
                      <a:pos x="1" y="11"/>
                    </a:cxn>
                    <a:cxn ang="0">
                      <a:pos x="4" y="7"/>
                    </a:cxn>
                    <a:cxn ang="0">
                      <a:pos x="12" y="0"/>
                    </a:cxn>
                  </a:cxnLst>
                  <a:rect l="0" t="0" r="r" b="b"/>
                  <a:pathLst>
                    <a:path w="96" h="47">
                      <a:moveTo>
                        <a:pt x="12" y="0"/>
                      </a:moveTo>
                      <a:cubicBezTo>
                        <a:pt x="16" y="0"/>
                        <a:pt x="20" y="2"/>
                        <a:pt x="24" y="3"/>
                      </a:cubicBezTo>
                      <a:cubicBezTo>
                        <a:pt x="27" y="4"/>
                        <a:pt x="31" y="5"/>
                        <a:pt x="34" y="6"/>
                      </a:cubicBezTo>
                      <a:cubicBezTo>
                        <a:pt x="41" y="9"/>
                        <a:pt x="46" y="16"/>
                        <a:pt x="54" y="13"/>
                      </a:cubicBezTo>
                      <a:cubicBezTo>
                        <a:pt x="58" y="12"/>
                        <a:pt x="60" y="11"/>
                        <a:pt x="65" y="11"/>
                      </a:cubicBezTo>
                      <a:cubicBezTo>
                        <a:pt x="69" y="11"/>
                        <a:pt x="72" y="12"/>
                        <a:pt x="76" y="14"/>
                      </a:cubicBezTo>
                      <a:cubicBezTo>
                        <a:pt x="80" y="15"/>
                        <a:pt x="83" y="16"/>
                        <a:pt x="85" y="19"/>
                      </a:cubicBezTo>
                      <a:cubicBezTo>
                        <a:pt x="89" y="22"/>
                        <a:pt x="90" y="25"/>
                        <a:pt x="92" y="29"/>
                      </a:cubicBezTo>
                      <a:cubicBezTo>
                        <a:pt x="93" y="32"/>
                        <a:pt x="96" y="38"/>
                        <a:pt x="94" y="42"/>
                      </a:cubicBezTo>
                      <a:cubicBezTo>
                        <a:pt x="92" y="45"/>
                        <a:pt x="84" y="45"/>
                        <a:pt x="81" y="45"/>
                      </a:cubicBezTo>
                      <a:cubicBezTo>
                        <a:pt x="77" y="46"/>
                        <a:pt x="72" y="47"/>
                        <a:pt x="68" y="46"/>
                      </a:cubicBezTo>
                      <a:cubicBezTo>
                        <a:pt x="63" y="45"/>
                        <a:pt x="60" y="43"/>
                        <a:pt x="55" y="43"/>
                      </a:cubicBezTo>
                      <a:cubicBezTo>
                        <a:pt x="57" y="40"/>
                        <a:pt x="65" y="35"/>
                        <a:pt x="59" y="32"/>
                      </a:cubicBezTo>
                      <a:cubicBezTo>
                        <a:pt x="55" y="29"/>
                        <a:pt x="48" y="32"/>
                        <a:pt x="44" y="34"/>
                      </a:cubicBezTo>
                      <a:cubicBezTo>
                        <a:pt x="39" y="36"/>
                        <a:pt x="34" y="35"/>
                        <a:pt x="29" y="34"/>
                      </a:cubicBezTo>
                      <a:cubicBezTo>
                        <a:pt x="27" y="34"/>
                        <a:pt x="24" y="34"/>
                        <a:pt x="22" y="33"/>
                      </a:cubicBezTo>
                      <a:cubicBezTo>
                        <a:pt x="20" y="32"/>
                        <a:pt x="19" y="30"/>
                        <a:pt x="17" y="30"/>
                      </a:cubicBezTo>
                      <a:cubicBezTo>
                        <a:pt x="20" y="28"/>
                        <a:pt x="25" y="29"/>
                        <a:pt x="27" y="25"/>
                      </a:cubicBezTo>
                      <a:cubicBezTo>
                        <a:pt x="29" y="19"/>
                        <a:pt x="24" y="19"/>
                        <a:pt x="20" y="18"/>
                      </a:cubicBezTo>
                      <a:cubicBezTo>
                        <a:pt x="15" y="17"/>
                        <a:pt x="11" y="15"/>
                        <a:pt x="6" y="14"/>
                      </a:cubicBezTo>
                      <a:cubicBezTo>
                        <a:pt x="5" y="14"/>
                        <a:pt x="1" y="13"/>
                        <a:pt x="1" y="11"/>
                      </a:cubicBezTo>
                      <a:cubicBezTo>
                        <a:pt x="0" y="9"/>
                        <a:pt x="2" y="7"/>
                        <a:pt x="4" y="7"/>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1" name="Freeform 32"/>
                <p:cNvSpPr/>
                <p:nvPr/>
              </p:nvSpPr>
              <p:spPr bwMode="auto">
                <a:xfrm>
                  <a:off x="12088793" y="125413"/>
                  <a:ext cx="677861" cy="203200"/>
                </a:xfrm>
                <a:custGeom>
                  <a:avLst/>
                  <a:gdLst/>
                  <a:ahLst/>
                  <a:cxnLst>
                    <a:cxn ang="0">
                      <a:pos x="227" y="44"/>
                    </a:cxn>
                    <a:cxn ang="0">
                      <a:pos x="202" y="38"/>
                    </a:cxn>
                    <a:cxn ang="0">
                      <a:pos x="177" y="43"/>
                    </a:cxn>
                    <a:cxn ang="0">
                      <a:pos x="165" y="42"/>
                    </a:cxn>
                    <a:cxn ang="0">
                      <a:pos x="152" y="41"/>
                    </a:cxn>
                    <a:cxn ang="0">
                      <a:pos x="117" y="45"/>
                    </a:cxn>
                    <a:cxn ang="0">
                      <a:pos x="101" y="44"/>
                    </a:cxn>
                    <a:cxn ang="0">
                      <a:pos x="88" y="35"/>
                    </a:cxn>
                    <a:cxn ang="0">
                      <a:pos x="100" y="23"/>
                    </a:cxn>
                    <a:cxn ang="0">
                      <a:pos x="90" y="17"/>
                    </a:cxn>
                    <a:cxn ang="0">
                      <a:pos x="79" y="11"/>
                    </a:cxn>
                    <a:cxn ang="0">
                      <a:pos x="72" y="3"/>
                    </a:cxn>
                    <a:cxn ang="0">
                      <a:pos x="68" y="1"/>
                    </a:cxn>
                    <a:cxn ang="0">
                      <a:pos x="65" y="4"/>
                    </a:cxn>
                    <a:cxn ang="0">
                      <a:pos x="43" y="13"/>
                    </a:cxn>
                    <a:cxn ang="0">
                      <a:pos x="33" y="13"/>
                    </a:cxn>
                    <a:cxn ang="0">
                      <a:pos x="22" y="4"/>
                    </a:cxn>
                    <a:cxn ang="0">
                      <a:pos x="11" y="2"/>
                    </a:cxn>
                    <a:cxn ang="0">
                      <a:pos x="6" y="2"/>
                    </a:cxn>
                    <a:cxn ang="0">
                      <a:pos x="3" y="5"/>
                    </a:cxn>
                    <a:cxn ang="0">
                      <a:pos x="18" y="21"/>
                    </a:cxn>
                    <a:cxn ang="0">
                      <a:pos x="45" y="29"/>
                    </a:cxn>
                    <a:cxn ang="0">
                      <a:pos x="66" y="40"/>
                    </a:cxn>
                    <a:cxn ang="0">
                      <a:pos x="68" y="52"/>
                    </a:cxn>
                    <a:cxn ang="0">
                      <a:pos x="70" y="63"/>
                    </a:cxn>
                    <a:cxn ang="0">
                      <a:pos x="90" y="68"/>
                    </a:cxn>
                    <a:cxn ang="0">
                      <a:pos x="114" y="69"/>
                    </a:cxn>
                    <a:cxn ang="0">
                      <a:pos x="139" y="71"/>
                    </a:cxn>
                    <a:cxn ang="0">
                      <a:pos x="162" y="74"/>
                    </a:cxn>
                    <a:cxn ang="0">
                      <a:pos x="186" y="76"/>
                    </a:cxn>
                    <a:cxn ang="0">
                      <a:pos x="207" y="69"/>
                    </a:cxn>
                    <a:cxn ang="0">
                      <a:pos x="243" y="68"/>
                    </a:cxn>
                    <a:cxn ang="0">
                      <a:pos x="255" y="61"/>
                    </a:cxn>
                    <a:cxn ang="0">
                      <a:pos x="247" y="49"/>
                    </a:cxn>
                    <a:cxn ang="0">
                      <a:pos x="227" y="44"/>
                    </a:cxn>
                  </a:cxnLst>
                  <a:rect l="0" t="0" r="r" b="b"/>
                  <a:pathLst>
                    <a:path w="258" h="77">
                      <a:moveTo>
                        <a:pt x="227" y="44"/>
                      </a:moveTo>
                      <a:cubicBezTo>
                        <a:pt x="219" y="42"/>
                        <a:pt x="211" y="39"/>
                        <a:pt x="202" y="38"/>
                      </a:cubicBezTo>
                      <a:cubicBezTo>
                        <a:pt x="193" y="37"/>
                        <a:pt x="186" y="43"/>
                        <a:pt x="177" y="43"/>
                      </a:cubicBezTo>
                      <a:cubicBezTo>
                        <a:pt x="173" y="44"/>
                        <a:pt x="169" y="43"/>
                        <a:pt x="165" y="42"/>
                      </a:cubicBezTo>
                      <a:cubicBezTo>
                        <a:pt x="160" y="41"/>
                        <a:pt x="156" y="41"/>
                        <a:pt x="152" y="41"/>
                      </a:cubicBezTo>
                      <a:cubicBezTo>
                        <a:pt x="140" y="41"/>
                        <a:pt x="128" y="44"/>
                        <a:pt x="117" y="45"/>
                      </a:cubicBezTo>
                      <a:cubicBezTo>
                        <a:pt x="111" y="45"/>
                        <a:pt x="105" y="46"/>
                        <a:pt x="101" y="44"/>
                      </a:cubicBezTo>
                      <a:cubicBezTo>
                        <a:pt x="97" y="42"/>
                        <a:pt x="88" y="41"/>
                        <a:pt x="88" y="35"/>
                      </a:cubicBezTo>
                      <a:cubicBezTo>
                        <a:pt x="93" y="35"/>
                        <a:pt x="105" y="30"/>
                        <a:pt x="100" y="23"/>
                      </a:cubicBezTo>
                      <a:cubicBezTo>
                        <a:pt x="98" y="21"/>
                        <a:pt x="93" y="18"/>
                        <a:pt x="90" y="17"/>
                      </a:cubicBezTo>
                      <a:cubicBezTo>
                        <a:pt x="86" y="15"/>
                        <a:pt x="82" y="14"/>
                        <a:pt x="79" y="11"/>
                      </a:cubicBezTo>
                      <a:cubicBezTo>
                        <a:pt x="75" y="9"/>
                        <a:pt x="73" y="7"/>
                        <a:pt x="72" y="3"/>
                      </a:cubicBezTo>
                      <a:cubicBezTo>
                        <a:pt x="70" y="1"/>
                        <a:pt x="71" y="0"/>
                        <a:pt x="68" y="1"/>
                      </a:cubicBezTo>
                      <a:cubicBezTo>
                        <a:pt x="68" y="1"/>
                        <a:pt x="66" y="3"/>
                        <a:pt x="65" y="4"/>
                      </a:cubicBezTo>
                      <a:cubicBezTo>
                        <a:pt x="59" y="9"/>
                        <a:pt x="52" y="12"/>
                        <a:pt x="43" y="13"/>
                      </a:cubicBezTo>
                      <a:cubicBezTo>
                        <a:pt x="40" y="13"/>
                        <a:pt x="36" y="14"/>
                        <a:pt x="33" y="13"/>
                      </a:cubicBezTo>
                      <a:cubicBezTo>
                        <a:pt x="27" y="12"/>
                        <a:pt x="27" y="8"/>
                        <a:pt x="22" y="4"/>
                      </a:cubicBezTo>
                      <a:cubicBezTo>
                        <a:pt x="19" y="2"/>
                        <a:pt x="15" y="2"/>
                        <a:pt x="11" y="2"/>
                      </a:cubicBezTo>
                      <a:cubicBezTo>
                        <a:pt x="10" y="2"/>
                        <a:pt x="8" y="2"/>
                        <a:pt x="6" y="2"/>
                      </a:cubicBezTo>
                      <a:cubicBezTo>
                        <a:pt x="4" y="3"/>
                        <a:pt x="4" y="2"/>
                        <a:pt x="3" y="5"/>
                      </a:cubicBezTo>
                      <a:cubicBezTo>
                        <a:pt x="0" y="13"/>
                        <a:pt x="12" y="19"/>
                        <a:pt x="18" y="21"/>
                      </a:cubicBezTo>
                      <a:cubicBezTo>
                        <a:pt x="27" y="25"/>
                        <a:pt x="36" y="26"/>
                        <a:pt x="45" y="29"/>
                      </a:cubicBezTo>
                      <a:cubicBezTo>
                        <a:pt x="53" y="31"/>
                        <a:pt x="63" y="32"/>
                        <a:pt x="66" y="40"/>
                      </a:cubicBezTo>
                      <a:cubicBezTo>
                        <a:pt x="67" y="44"/>
                        <a:pt x="68" y="48"/>
                        <a:pt x="68" y="52"/>
                      </a:cubicBezTo>
                      <a:cubicBezTo>
                        <a:pt x="69" y="55"/>
                        <a:pt x="69" y="59"/>
                        <a:pt x="70" y="63"/>
                      </a:cubicBezTo>
                      <a:cubicBezTo>
                        <a:pt x="72" y="70"/>
                        <a:pt x="84" y="68"/>
                        <a:pt x="90" y="68"/>
                      </a:cubicBezTo>
                      <a:cubicBezTo>
                        <a:pt x="97" y="68"/>
                        <a:pt x="107" y="66"/>
                        <a:pt x="114" y="69"/>
                      </a:cubicBezTo>
                      <a:cubicBezTo>
                        <a:pt x="122" y="72"/>
                        <a:pt x="130" y="71"/>
                        <a:pt x="139" y="71"/>
                      </a:cubicBezTo>
                      <a:cubicBezTo>
                        <a:pt x="146" y="71"/>
                        <a:pt x="155" y="73"/>
                        <a:pt x="162" y="74"/>
                      </a:cubicBezTo>
                      <a:cubicBezTo>
                        <a:pt x="171" y="75"/>
                        <a:pt x="178" y="77"/>
                        <a:pt x="186" y="76"/>
                      </a:cubicBezTo>
                      <a:cubicBezTo>
                        <a:pt x="194" y="75"/>
                        <a:pt x="200" y="69"/>
                        <a:pt x="207" y="69"/>
                      </a:cubicBezTo>
                      <a:cubicBezTo>
                        <a:pt x="219" y="68"/>
                        <a:pt x="232" y="71"/>
                        <a:pt x="243" y="68"/>
                      </a:cubicBezTo>
                      <a:cubicBezTo>
                        <a:pt x="247" y="67"/>
                        <a:pt x="253" y="65"/>
                        <a:pt x="255" y="61"/>
                      </a:cubicBezTo>
                      <a:cubicBezTo>
                        <a:pt x="258" y="54"/>
                        <a:pt x="253" y="50"/>
                        <a:pt x="247" y="49"/>
                      </a:cubicBezTo>
                      <a:cubicBezTo>
                        <a:pt x="240" y="48"/>
                        <a:pt x="233" y="46"/>
                        <a:pt x="227" y="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2" name="Freeform 33"/>
                <p:cNvSpPr/>
                <p:nvPr/>
              </p:nvSpPr>
              <p:spPr bwMode="auto">
                <a:xfrm>
                  <a:off x="12112605" y="69850"/>
                  <a:ext cx="123825" cy="42862"/>
                </a:xfrm>
                <a:custGeom>
                  <a:avLst/>
                  <a:gdLst/>
                  <a:ahLst/>
                  <a:cxnLst>
                    <a:cxn ang="0">
                      <a:pos x="0" y="4"/>
                    </a:cxn>
                    <a:cxn ang="0">
                      <a:pos x="21" y="0"/>
                    </a:cxn>
                    <a:cxn ang="0">
                      <a:pos x="43" y="6"/>
                    </a:cxn>
                    <a:cxn ang="0">
                      <a:pos x="36" y="13"/>
                    </a:cxn>
                    <a:cxn ang="0">
                      <a:pos x="26" y="14"/>
                    </a:cxn>
                    <a:cxn ang="0">
                      <a:pos x="2" y="9"/>
                    </a:cxn>
                    <a:cxn ang="0">
                      <a:pos x="1" y="8"/>
                    </a:cxn>
                    <a:cxn ang="0">
                      <a:pos x="0" y="4"/>
                    </a:cxn>
                  </a:cxnLst>
                  <a:rect l="0" t="0" r="r" b="b"/>
                  <a:pathLst>
                    <a:path w="47" h="16">
                      <a:moveTo>
                        <a:pt x="0" y="4"/>
                      </a:moveTo>
                      <a:cubicBezTo>
                        <a:pt x="7" y="1"/>
                        <a:pt x="13" y="0"/>
                        <a:pt x="21" y="0"/>
                      </a:cubicBezTo>
                      <a:cubicBezTo>
                        <a:pt x="27" y="1"/>
                        <a:pt x="40" y="1"/>
                        <a:pt x="43" y="6"/>
                      </a:cubicBezTo>
                      <a:cubicBezTo>
                        <a:pt x="47" y="12"/>
                        <a:pt x="40" y="12"/>
                        <a:pt x="36" y="13"/>
                      </a:cubicBezTo>
                      <a:cubicBezTo>
                        <a:pt x="33" y="13"/>
                        <a:pt x="29" y="14"/>
                        <a:pt x="26" y="14"/>
                      </a:cubicBezTo>
                      <a:cubicBezTo>
                        <a:pt x="19" y="14"/>
                        <a:pt x="7" y="16"/>
                        <a:pt x="2" y="9"/>
                      </a:cubicBezTo>
                      <a:cubicBezTo>
                        <a:pt x="2" y="9"/>
                        <a:pt x="2" y="9"/>
                        <a:pt x="1" y="8"/>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3" name="Freeform 34"/>
                <p:cNvSpPr/>
                <p:nvPr/>
              </p:nvSpPr>
              <p:spPr bwMode="auto">
                <a:xfrm>
                  <a:off x="12020530" y="7938"/>
                  <a:ext cx="133350" cy="41275"/>
                </a:xfrm>
                <a:custGeom>
                  <a:avLst/>
                  <a:gdLst/>
                  <a:ahLst/>
                  <a:cxnLst>
                    <a:cxn ang="0">
                      <a:pos x="12" y="0"/>
                    </a:cxn>
                    <a:cxn ang="0">
                      <a:pos x="33" y="2"/>
                    </a:cxn>
                    <a:cxn ang="0">
                      <a:pos x="47" y="8"/>
                    </a:cxn>
                    <a:cxn ang="0">
                      <a:pos x="41" y="15"/>
                    </a:cxn>
                    <a:cxn ang="0">
                      <a:pos x="25" y="16"/>
                    </a:cxn>
                    <a:cxn ang="0">
                      <a:pos x="11" y="13"/>
                    </a:cxn>
                    <a:cxn ang="0">
                      <a:pos x="6" y="2"/>
                    </a:cxn>
                    <a:cxn ang="0">
                      <a:pos x="12" y="0"/>
                    </a:cxn>
                  </a:cxnLst>
                  <a:rect l="0" t="0" r="r" b="b"/>
                  <a:pathLst>
                    <a:path w="51" h="16">
                      <a:moveTo>
                        <a:pt x="12" y="0"/>
                      </a:moveTo>
                      <a:cubicBezTo>
                        <a:pt x="19" y="0"/>
                        <a:pt x="26" y="0"/>
                        <a:pt x="33" y="2"/>
                      </a:cubicBezTo>
                      <a:cubicBezTo>
                        <a:pt x="38" y="3"/>
                        <a:pt x="42" y="6"/>
                        <a:pt x="47" y="8"/>
                      </a:cubicBezTo>
                      <a:cubicBezTo>
                        <a:pt x="51" y="12"/>
                        <a:pt x="45" y="15"/>
                        <a:pt x="41" y="15"/>
                      </a:cubicBezTo>
                      <a:cubicBezTo>
                        <a:pt x="36" y="15"/>
                        <a:pt x="31" y="15"/>
                        <a:pt x="25" y="16"/>
                      </a:cubicBezTo>
                      <a:cubicBezTo>
                        <a:pt x="20" y="16"/>
                        <a:pt x="16" y="16"/>
                        <a:pt x="11" y="13"/>
                      </a:cubicBezTo>
                      <a:cubicBezTo>
                        <a:pt x="9" y="11"/>
                        <a:pt x="0" y="3"/>
                        <a:pt x="6" y="2"/>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4" name="Freeform 35"/>
                <p:cNvSpPr/>
                <p:nvPr/>
              </p:nvSpPr>
              <p:spPr bwMode="auto">
                <a:xfrm>
                  <a:off x="12085618" y="-196850"/>
                  <a:ext cx="431799" cy="250825"/>
                </a:xfrm>
                <a:custGeom>
                  <a:avLst/>
                  <a:gdLst/>
                  <a:ahLst/>
                  <a:cxnLst>
                    <a:cxn ang="0">
                      <a:pos x="10" y="8"/>
                    </a:cxn>
                    <a:cxn ang="0">
                      <a:pos x="34" y="1"/>
                    </a:cxn>
                    <a:cxn ang="0">
                      <a:pos x="59" y="5"/>
                    </a:cxn>
                    <a:cxn ang="0">
                      <a:pos x="84" y="19"/>
                    </a:cxn>
                    <a:cxn ang="0">
                      <a:pos x="97" y="26"/>
                    </a:cxn>
                    <a:cxn ang="0">
                      <a:pos x="107" y="28"/>
                    </a:cxn>
                    <a:cxn ang="0">
                      <a:pos x="115" y="29"/>
                    </a:cxn>
                    <a:cxn ang="0">
                      <a:pos x="143" y="41"/>
                    </a:cxn>
                    <a:cxn ang="0">
                      <a:pos x="162" y="59"/>
                    </a:cxn>
                    <a:cxn ang="0">
                      <a:pos x="145" y="69"/>
                    </a:cxn>
                    <a:cxn ang="0">
                      <a:pos x="131" y="72"/>
                    </a:cxn>
                    <a:cxn ang="0">
                      <a:pos x="123" y="77"/>
                    </a:cxn>
                    <a:cxn ang="0">
                      <a:pos x="112" y="84"/>
                    </a:cxn>
                    <a:cxn ang="0">
                      <a:pos x="104" y="92"/>
                    </a:cxn>
                    <a:cxn ang="0">
                      <a:pos x="93" y="95"/>
                    </a:cxn>
                    <a:cxn ang="0">
                      <a:pos x="83" y="90"/>
                    </a:cxn>
                    <a:cxn ang="0">
                      <a:pos x="72" y="86"/>
                    </a:cxn>
                    <a:cxn ang="0">
                      <a:pos x="53" y="83"/>
                    </a:cxn>
                    <a:cxn ang="0">
                      <a:pos x="43" y="76"/>
                    </a:cxn>
                    <a:cxn ang="0">
                      <a:pos x="41" y="66"/>
                    </a:cxn>
                    <a:cxn ang="0">
                      <a:pos x="57" y="66"/>
                    </a:cxn>
                    <a:cxn ang="0">
                      <a:pos x="73" y="67"/>
                    </a:cxn>
                    <a:cxn ang="0">
                      <a:pos x="77" y="66"/>
                    </a:cxn>
                    <a:cxn ang="0">
                      <a:pos x="77" y="60"/>
                    </a:cxn>
                    <a:cxn ang="0">
                      <a:pos x="70" y="59"/>
                    </a:cxn>
                    <a:cxn ang="0">
                      <a:pos x="61" y="58"/>
                    </a:cxn>
                    <a:cxn ang="0">
                      <a:pos x="10" y="46"/>
                    </a:cxn>
                    <a:cxn ang="0">
                      <a:pos x="1" y="37"/>
                    </a:cxn>
                    <a:cxn ang="0">
                      <a:pos x="25" y="38"/>
                    </a:cxn>
                    <a:cxn ang="0">
                      <a:pos x="46" y="40"/>
                    </a:cxn>
                    <a:cxn ang="0">
                      <a:pos x="49" y="37"/>
                    </a:cxn>
                    <a:cxn ang="0">
                      <a:pos x="41" y="36"/>
                    </a:cxn>
                    <a:cxn ang="0">
                      <a:pos x="21" y="31"/>
                    </a:cxn>
                    <a:cxn ang="0">
                      <a:pos x="44" y="29"/>
                    </a:cxn>
                    <a:cxn ang="0">
                      <a:pos x="57" y="22"/>
                    </a:cxn>
                    <a:cxn ang="0">
                      <a:pos x="37" y="20"/>
                    </a:cxn>
                    <a:cxn ang="0">
                      <a:pos x="21" y="20"/>
                    </a:cxn>
                    <a:cxn ang="0">
                      <a:pos x="19" y="17"/>
                    </a:cxn>
                    <a:cxn ang="0">
                      <a:pos x="29" y="15"/>
                    </a:cxn>
                    <a:cxn ang="0">
                      <a:pos x="43" y="10"/>
                    </a:cxn>
                    <a:cxn ang="0">
                      <a:pos x="26" y="9"/>
                    </a:cxn>
                    <a:cxn ang="0">
                      <a:pos x="9" y="8"/>
                    </a:cxn>
                    <a:cxn ang="0">
                      <a:pos x="10" y="8"/>
                    </a:cxn>
                  </a:cxnLst>
                  <a:rect l="0" t="0" r="r" b="b"/>
                  <a:pathLst>
                    <a:path w="164" h="96">
                      <a:moveTo>
                        <a:pt x="10" y="8"/>
                      </a:moveTo>
                      <a:cubicBezTo>
                        <a:pt x="8" y="5"/>
                        <a:pt x="31" y="1"/>
                        <a:pt x="34" y="1"/>
                      </a:cubicBezTo>
                      <a:cubicBezTo>
                        <a:pt x="43" y="0"/>
                        <a:pt x="51" y="1"/>
                        <a:pt x="59" y="5"/>
                      </a:cubicBezTo>
                      <a:cubicBezTo>
                        <a:pt x="67" y="9"/>
                        <a:pt x="76" y="14"/>
                        <a:pt x="84" y="19"/>
                      </a:cubicBezTo>
                      <a:cubicBezTo>
                        <a:pt x="88" y="22"/>
                        <a:pt x="92" y="25"/>
                        <a:pt x="97" y="26"/>
                      </a:cubicBezTo>
                      <a:cubicBezTo>
                        <a:pt x="100" y="27"/>
                        <a:pt x="104" y="28"/>
                        <a:pt x="107" y="28"/>
                      </a:cubicBezTo>
                      <a:cubicBezTo>
                        <a:pt x="110" y="29"/>
                        <a:pt x="112" y="28"/>
                        <a:pt x="115" y="29"/>
                      </a:cubicBezTo>
                      <a:cubicBezTo>
                        <a:pt x="124" y="32"/>
                        <a:pt x="135" y="36"/>
                        <a:pt x="143" y="41"/>
                      </a:cubicBezTo>
                      <a:cubicBezTo>
                        <a:pt x="149" y="45"/>
                        <a:pt x="160" y="51"/>
                        <a:pt x="162" y="59"/>
                      </a:cubicBezTo>
                      <a:cubicBezTo>
                        <a:pt x="164" y="68"/>
                        <a:pt x="150" y="69"/>
                        <a:pt x="145" y="69"/>
                      </a:cubicBezTo>
                      <a:cubicBezTo>
                        <a:pt x="141" y="70"/>
                        <a:pt x="136" y="70"/>
                        <a:pt x="131" y="72"/>
                      </a:cubicBezTo>
                      <a:cubicBezTo>
                        <a:pt x="128" y="73"/>
                        <a:pt x="126" y="76"/>
                        <a:pt x="123" y="77"/>
                      </a:cubicBezTo>
                      <a:cubicBezTo>
                        <a:pt x="119" y="80"/>
                        <a:pt x="115" y="81"/>
                        <a:pt x="112" y="84"/>
                      </a:cubicBezTo>
                      <a:cubicBezTo>
                        <a:pt x="109" y="87"/>
                        <a:pt x="107" y="90"/>
                        <a:pt x="104" y="92"/>
                      </a:cubicBezTo>
                      <a:cubicBezTo>
                        <a:pt x="100" y="93"/>
                        <a:pt x="96" y="95"/>
                        <a:pt x="93" y="95"/>
                      </a:cubicBezTo>
                      <a:cubicBezTo>
                        <a:pt x="88" y="96"/>
                        <a:pt x="86" y="93"/>
                        <a:pt x="83" y="90"/>
                      </a:cubicBezTo>
                      <a:cubicBezTo>
                        <a:pt x="80" y="87"/>
                        <a:pt x="77" y="86"/>
                        <a:pt x="72" y="86"/>
                      </a:cubicBezTo>
                      <a:cubicBezTo>
                        <a:pt x="66" y="86"/>
                        <a:pt x="59" y="85"/>
                        <a:pt x="53" y="83"/>
                      </a:cubicBezTo>
                      <a:cubicBezTo>
                        <a:pt x="48" y="82"/>
                        <a:pt x="46" y="80"/>
                        <a:pt x="43" y="76"/>
                      </a:cubicBezTo>
                      <a:cubicBezTo>
                        <a:pt x="41" y="73"/>
                        <a:pt x="36" y="68"/>
                        <a:pt x="41" y="66"/>
                      </a:cubicBezTo>
                      <a:cubicBezTo>
                        <a:pt x="46" y="64"/>
                        <a:pt x="53" y="66"/>
                        <a:pt x="57" y="66"/>
                      </a:cubicBezTo>
                      <a:cubicBezTo>
                        <a:pt x="62" y="67"/>
                        <a:pt x="68" y="67"/>
                        <a:pt x="73" y="67"/>
                      </a:cubicBezTo>
                      <a:cubicBezTo>
                        <a:pt x="75" y="67"/>
                        <a:pt x="76" y="67"/>
                        <a:pt x="77" y="66"/>
                      </a:cubicBezTo>
                      <a:cubicBezTo>
                        <a:pt x="78" y="65"/>
                        <a:pt x="78" y="61"/>
                        <a:pt x="77" y="60"/>
                      </a:cubicBezTo>
                      <a:cubicBezTo>
                        <a:pt x="76" y="59"/>
                        <a:pt x="72" y="59"/>
                        <a:pt x="70" y="59"/>
                      </a:cubicBezTo>
                      <a:cubicBezTo>
                        <a:pt x="67" y="58"/>
                        <a:pt x="64" y="58"/>
                        <a:pt x="61" y="58"/>
                      </a:cubicBezTo>
                      <a:cubicBezTo>
                        <a:pt x="44" y="55"/>
                        <a:pt x="26" y="55"/>
                        <a:pt x="10" y="46"/>
                      </a:cubicBezTo>
                      <a:cubicBezTo>
                        <a:pt x="8" y="44"/>
                        <a:pt x="0" y="41"/>
                        <a:pt x="1" y="37"/>
                      </a:cubicBezTo>
                      <a:cubicBezTo>
                        <a:pt x="9" y="38"/>
                        <a:pt x="17" y="36"/>
                        <a:pt x="25" y="38"/>
                      </a:cubicBezTo>
                      <a:cubicBezTo>
                        <a:pt x="32" y="40"/>
                        <a:pt x="39" y="41"/>
                        <a:pt x="46" y="40"/>
                      </a:cubicBezTo>
                      <a:cubicBezTo>
                        <a:pt x="49" y="40"/>
                        <a:pt x="54" y="40"/>
                        <a:pt x="49" y="37"/>
                      </a:cubicBezTo>
                      <a:cubicBezTo>
                        <a:pt x="46" y="36"/>
                        <a:pt x="43" y="36"/>
                        <a:pt x="41" y="36"/>
                      </a:cubicBezTo>
                      <a:cubicBezTo>
                        <a:pt x="34" y="35"/>
                        <a:pt x="27" y="34"/>
                        <a:pt x="21" y="31"/>
                      </a:cubicBezTo>
                      <a:cubicBezTo>
                        <a:pt x="29" y="31"/>
                        <a:pt x="36" y="30"/>
                        <a:pt x="44" y="29"/>
                      </a:cubicBezTo>
                      <a:cubicBezTo>
                        <a:pt x="51" y="29"/>
                        <a:pt x="57" y="30"/>
                        <a:pt x="57" y="22"/>
                      </a:cubicBezTo>
                      <a:cubicBezTo>
                        <a:pt x="51" y="20"/>
                        <a:pt x="44" y="20"/>
                        <a:pt x="37" y="20"/>
                      </a:cubicBezTo>
                      <a:cubicBezTo>
                        <a:pt x="32" y="20"/>
                        <a:pt x="25" y="22"/>
                        <a:pt x="21" y="20"/>
                      </a:cubicBezTo>
                      <a:cubicBezTo>
                        <a:pt x="19" y="20"/>
                        <a:pt x="17" y="19"/>
                        <a:pt x="19" y="17"/>
                      </a:cubicBezTo>
                      <a:cubicBezTo>
                        <a:pt x="21" y="16"/>
                        <a:pt x="27" y="15"/>
                        <a:pt x="29" y="15"/>
                      </a:cubicBezTo>
                      <a:cubicBezTo>
                        <a:pt x="33" y="15"/>
                        <a:pt x="41" y="15"/>
                        <a:pt x="43" y="10"/>
                      </a:cubicBezTo>
                      <a:cubicBezTo>
                        <a:pt x="38" y="9"/>
                        <a:pt x="31" y="10"/>
                        <a:pt x="26" y="9"/>
                      </a:cubicBezTo>
                      <a:cubicBezTo>
                        <a:pt x="20" y="9"/>
                        <a:pt x="15" y="8"/>
                        <a:pt x="9" y="8"/>
                      </a:cubicBezTo>
                      <a:lnTo>
                        <a:pt x="1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5" name="Freeform 36"/>
                <p:cNvSpPr/>
                <p:nvPr/>
              </p:nvSpPr>
              <p:spPr bwMode="auto">
                <a:xfrm>
                  <a:off x="12272943" y="-334962"/>
                  <a:ext cx="1209673" cy="523875"/>
                </a:xfrm>
                <a:custGeom>
                  <a:avLst/>
                  <a:gdLst/>
                  <a:ahLst/>
                  <a:cxnLst>
                    <a:cxn ang="0">
                      <a:pos x="206" y="177"/>
                    </a:cxn>
                    <a:cxn ang="0">
                      <a:pos x="188" y="176"/>
                    </a:cxn>
                    <a:cxn ang="0">
                      <a:pos x="167" y="166"/>
                    </a:cxn>
                    <a:cxn ang="0">
                      <a:pos x="207" y="158"/>
                    </a:cxn>
                    <a:cxn ang="0">
                      <a:pos x="251" y="144"/>
                    </a:cxn>
                    <a:cxn ang="0">
                      <a:pos x="220" y="118"/>
                    </a:cxn>
                    <a:cxn ang="0">
                      <a:pos x="261" y="122"/>
                    </a:cxn>
                    <a:cxn ang="0">
                      <a:pos x="233" y="105"/>
                    </a:cxn>
                    <a:cxn ang="0">
                      <a:pos x="280" y="108"/>
                    </a:cxn>
                    <a:cxn ang="0">
                      <a:pos x="273" y="93"/>
                    </a:cxn>
                    <a:cxn ang="0">
                      <a:pos x="313" y="98"/>
                    </a:cxn>
                    <a:cxn ang="0">
                      <a:pos x="356" y="75"/>
                    </a:cxn>
                    <a:cxn ang="0">
                      <a:pos x="389" y="59"/>
                    </a:cxn>
                    <a:cxn ang="0">
                      <a:pos x="392" y="52"/>
                    </a:cxn>
                    <a:cxn ang="0">
                      <a:pos x="378" y="44"/>
                    </a:cxn>
                    <a:cxn ang="0">
                      <a:pos x="453" y="32"/>
                    </a:cxn>
                    <a:cxn ang="0">
                      <a:pos x="435" y="20"/>
                    </a:cxn>
                    <a:cxn ang="0">
                      <a:pos x="379" y="19"/>
                    </a:cxn>
                    <a:cxn ang="0">
                      <a:pos x="377" y="9"/>
                    </a:cxn>
                    <a:cxn ang="0">
                      <a:pos x="365" y="1"/>
                    </a:cxn>
                    <a:cxn ang="0">
                      <a:pos x="305" y="4"/>
                    </a:cxn>
                    <a:cxn ang="0">
                      <a:pos x="280" y="17"/>
                    </a:cxn>
                    <a:cxn ang="0">
                      <a:pos x="224" y="5"/>
                    </a:cxn>
                    <a:cxn ang="0">
                      <a:pos x="234" y="18"/>
                    </a:cxn>
                    <a:cxn ang="0">
                      <a:pos x="142" y="17"/>
                    </a:cxn>
                    <a:cxn ang="0">
                      <a:pos x="169" y="28"/>
                    </a:cxn>
                    <a:cxn ang="0">
                      <a:pos x="173" y="41"/>
                    </a:cxn>
                    <a:cxn ang="0">
                      <a:pos x="100" y="24"/>
                    </a:cxn>
                    <a:cxn ang="0">
                      <a:pos x="99" y="34"/>
                    </a:cxn>
                    <a:cxn ang="0">
                      <a:pos x="26" y="36"/>
                    </a:cxn>
                    <a:cxn ang="0">
                      <a:pos x="10" y="50"/>
                    </a:cxn>
                    <a:cxn ang="0">
                      <a:pos x="61" y="52"/>
                    </a:cxn>
                    <a:cxn ang="0">
                      <a:pos x="40" y="70"/>
                    </a:cxn>
                    <a:cxn ang="0">
                      <a:pos x="77" y="71"/>
                    </a:cxn>
                    <a:cxn ang="0">
                      <a:pos x="115" y="78"/>
                    </a:cxn>
                    <a:cxn ang="0">
                      <a:pos x="185" y="64"/>
                    </a:cxn>
                    <a:cxn ang="0">
                      <a:pos x="218" y="65"/>
                    </a:cxn>
                    <a:cxn ang="0">
                      <a:pos x="195" y="76"/>
                    </a:cxn>
                    <a:cxn ang="0">
                      <a:pos x="140" y="85"/>
                    </a:cxn>
                    <a:cxn ang="0">
                      <a:pos x="167" y="93"/>
                    </a:cxn>
                    <a:cxn ang="0">
                      <a:pos x="153" y="101"/>
                    </a:cxn>
                    <a:cxn ang="0">
                      <a:pos x="92" y="84"/>
                    </a:cxn>
                    <a:cxn ang="0">
                      <a:pos x="95" y="97"/>
                    </a:cxn>
                    <a:cxn ang="0">
                      <a:pos x="123" y="116"/>
                    </a:cxn>
                    <a:cxn ang="0">
                      <a:pos x="152" y="119"/>
                    </a:cxn>
                    <a:cxn ang="0">
                      <a:pos x="129" y="128"/>
                    </a:cxn>
                    <a:cxn ang="0">
                      <a:pos x="94" y="123"/>
                    </a:cxn>
                    <a:cxn ang="0">
                      <a:pos x="74" y="143"/>
                    </a:cxn>
                    <a:cxn ang="0">
                      <a:pos x="119" y="169"/>
                    </a:cxn>
                    <a:cxn ang="0">
                      <a:pos x="86" y="156"/>
                    </a:cxn>
                    <a:cxn ang="0">
                      <a:pos x="66" y="165"/>
                    </a:cxn>
                    <a:cxn ang="0">
                      <a:pos x="61" y="179"/>
                    </a:cxn>
                    <a:cxn ang="0">
                      <a:pos x="53" y="195"/>
                    </a:cxn>
                    <a:cxn ang="0">
                      <a:pos x="149" y="191"/>
                    </a:cxn>
                  </a:cxnLst>
                  <a:rect l="0" t="0" r="r" b="b"/>
                  <a:pathLst>
                    <a:path w="461" h="199">
                      <a:moveTo>
                        <a:pt x="200" y="192"/>
                      </a:moveTo>
                      <a:cubicBezTo>
                        <a:pt x="205" y="191"/>
                        <a:pt x="209" y="188"/>
                        <a:pt x="214" y="186"/>
                      </a:cubicBezTo>
                      <a:cubicBezTo>
                        <a:pt x="215" y="180"/>
                        <a:pt x="212" y="176"/>
                        <a:pt x="206" y="177"/>
                      </a:cubicBezTo>
                      <a:cubicBezTo>
                        <a:pt x="203" y="178"/>
                        <a:pt x="199" y="180"/>
                        <a:pt x="196" y="180"/>
                      </a:cubicBezTo>
                      <a:cubicBezTo>
                        <a:pt x="193" y="180"/>
                        <a:pt x="195" y="179"/>
                        <a:pt x="193" y="178"/>
                      </a:cubicBezTo>
                      <a:cubicBezTo>
                        <a:pt x="191" y="177"/>
                        <a:pt x="191" y="176"/>
                        <a:pt x="188" y="176"/>
                      </a:cubicBezTo>
                      <a:cubicBezTo>
                        <a:pt x="182" y="175"/>
                        <a:pt x="175" y="174"/>
                        <a:pt x="168" y="173"/>
                      </a:cubicBezTo>
                      <a:cubicBezTo>
                        <a:pt x="166" y="172"/>
                        <a:pt x="154" y="169"/>
                        <a:pt x="154" y="167"/>
                      </a:cubicBezTo>
                      <a:cubicBezTo>
                        <a:pt x="158" y="167"/>
                        <a:pt x="163" y="166"/>
                        <a:pt x="167" y="166"/>
                      </a:cubicBezTo>
                      <a:cubicBezTo>
                        <a:pt x="173" y="165"/>
                        <a:pt x="179" y="166"/>
                        <a:pt x="185" y="165"/>
                      </a:cubicBezTo>
                      <a:cubicBezTo>
                        <a:pt x="189" y="164"/>
                        <a:pt x="193" y="163"/>
                        <a:pt x="196" y="162"/>
                      </a:cubicBezTo>
                      <a:cubicBezTo>
                        <a:pt x="200" y="161"/>
                        <a:pt x="203" y="161"/>
                        <a:pt x="207" y="158"/>
                      </a:cubicBezTo>
                      <a:cubicBezTo>
                        <a:pt x="210" y="156"/>
                        <a:pt x="212" y="155"/>
                        <a:pt x="216" y="154"/>
                      </a:cubicBezTo>
                      <a:cubicBezTo>
                        <a:pt x="220" y="153"/>
                        <a:pt x="225" y="152"/>
                        <a:pt x="229" y="151"/>
                      </a:cubicBezTo>
                      <a:cubicBezTo>
                        <a:pt x="236" y="150"/>
                        <a:pt x="247" y="150"/>
                        <a:pt x="251" y="144"/>
                      </a:cubicBezTo>
                      <a:cubicBezTo>
                        <a:pt x="253" y="142"/>
                        <a:pt x="254" y="137"/>
                        <a:pt x="253" y="134"/>
                      </a:cubicBezTo>
                      <a:cubicBezTo>
                        <a:pt x="252" y="130"/>
                        <a:pt x="246" y="129"/>
                        <a:pt x="243" y="129"/>
                      </a:cubicBezTo>
                      <a:cubicBezTo>
                        <a:pt x="236" y="128"/>
                        <a:pt x="218" y="130"/>
                        <a:pt x="220" y="118"/>
                      </a:cubicBezTo>
                      <a:cubicBezTo>
                        <a:pt x="226" y="116"/>
                        <a:pt x="234" y="116"/>
                        <a:pt x="240" y="118"/>
                      </a:cubicBezTo>
                      <a:cubicBezTo>
                        <a:pt x="244" y="118"/>
                        <a:pt x="248" y="119"/>
                        <a:pt x="251" y="120"/>
                      </a:cubicBezTo>
                      <a:cubicBezTo>
                        <a:pt x="253" y="121"/>
                        <a:pt x="259" y="124"/>
                        <a:pt x="261" y="122"/>
                      </a:cubicBezTo>
                      <a:cubicBezTo>
                        <a:pt x="263" y="121"/>
                        <a:pt x="261" y="116"/>
                        <a:pt x="260" y="115"/>
                      </a:cubicBezTo>
                      <a:cubicBezTo>
                        <a:pt x="257" y="113"/>
                        <a:pt x="252" y="114"/>
                        <a:pt x="249" y="114"/>
                      </a:cubicBezTo>
                      <a:cubicBezTo>
                        <a:pt x="243" y="114"/>
                        <a:pt x="234" y="113"/>
                        <a:pt x="233" y="105"/>
                      </a:cubicBezTo>
                      <a:cubicBezTo>
                        <a:pt x="237" y="103"/>
                        <a:pt x="244" y="103"/>
                        <a:pt x="249" y="103"/>
                      </a:cubicBezTo>
                      <a:cubicBezTo>
                        <a:pt x="253" y="103"/>
                        <a:pt x="255" y="104"/>
                        <a:pt x="259" y="106"/>
                      </a:cubicBezTo>
                      <a:cubicBezTo>
                        <a:pt x="265" y="108"/>
                        <a:pt x="273" y="108"/>
                        <a:pt x="280" y="108"/>
                      </a:cubicBezTo>
                      <a:cubicBezTo>
                        <a:pt x="280" y="105"/>
                        <a:pt x="270" y="104"/>
                        <a:pt x="268" y="103"/>
                      </a:cubicBezTo>
                      <a:cubicBezTo>
                        <a:pt x="265" y="102"/>
                        <a:pt x="258" y="100"/>
                        <a:pt x="259" y="95"/>
                      </a:cubicBezTo>
                      <a:cubicBezTo>
                        <a:pt x="263" y="93"/>
                        <a:pt x="269" y="93"/>
                        <a:pt x="273" y="93"/>
                      </a:cubicBezTo>
                      <a:cubicBezTo>
                        <a:pt x="278" y="92"/>
                        <a:pt x="281" y="95"/>
                        <a:pt x="285" y="96"/>
                      </a:cubicBezTo>
                      <a:cubicBezTo>
                        <a:pt x="292" y="98"/>
                        <a:pt x="298" y="98"/>
                        <a:pt x="305" y="98"/>
                      </a:cubicBezTo>
                      <a:cubicBezTo>
                        <a:pt x="307" y="98"/>
                        <a:pt x="311" y="99"/>
                        <a:pt x="313" y="98"/>
                      </a:cubicBezTo>
                      <a:cubicBezTo>
                        <a:pt x="316" y="97"/>
                        <a:pt x="319" y="94"/>
                        <a:pt x="322" y="92"/>
                      </a:cubicBezTo>
                      <a:cubicBezTo>
                        <a:pt x="325" y="89"/>
                        <a:pt x="328" y="86"/>
                        <a:pt x="331" y="84"/>
                      </a:cubicBezTo>
                      <a:cubicBezTo>
                        <a:pt x="338" y="78"/>
                        <a:pt x="347" y="78"/>
                        <a:pt x="356" y="75"/>
                      </a:cubicBezTo>
                      <a:cubicBezTo>
                        <a:pt x="360" y="74"/>
                        <a:pt x="364" y="71"/>
                        <a:pt x="368" y="69"/>
                      </a:cubicBezTo>
                      <a:cubicBezTo>
                        <a:pt x="372" y="68"/>
                        <a:pt x="376" y="66"/>
                        <a:pt x="379" y="64"/>
                      </a:cubicBezTo>
                      <a:cubicBezTo>
                        <a:pt x="383" y="62"/>
                        <a:pt x="385" y="60"/>
                        <a:pt x="389" y="59"/>
                      </a:cubicBezTo>
                      <a:cubicBezTo>
                        <a:pt x="394" y="58"/>
                        <a:pt x="397" y="58"/>
                        <a:pt x="401" y="57"/>
                      </a:cubicBezTo>
                      <a:cubicBezTo>
                        <a:pt x="406" y="56"/>
                        <a:pt x="413" y="54"/>
                        <a:pt x="417" y="52"/>
                      </a:cubicBezTo>
                      <a:cubicBezTo>
                        <a:pt x="409" y="49"/>
                        <a:pt x="401" y="50"/>
                        <a:pt x="392" y="52"/>
                      </a:cubicBezTo>
                      <a:cubicBezTo>
                        <a:pt x="384" y="53"/>
                        <a:pt x="375" y="53"/>
                        <a:pt x="367" y="53"/>
                      </a:cubicBezTo>
                      <a:cubicBezTo>
                        <a:pt x="363" y="53"/>
                        <a:pt x="358" y="50"/>
                        <a:pt x="362" y="46"/>
                      </a:cubicBezTo>
                      <a:cubicBezTo>
                        <a:pt x="365" y="44"/>
                        <a:pt x="374" y="44"/>
                        <a:pt x="378" y="44"/>
                      </a:cubicBezTo>
                      <a:cubicBezTo>
                        <a:pt x="389" y="43"/>
                        <a:pt x="401" y="41"/>
                        <a:pt x="412" y="39"/>
                      </a:cubicBezTo>
                      <a:cubicBezTo>
                        <a:pt x="422" y="38"/>
                        <a:pt x="432" y="38"/>
                        <a:pt x="441" y="36"/>
                      </a:cubicBezTo>
                      <a:cubicBezTo>
                        <a:pt x="445" y="35"/>
                        <a:pt x="449" y="33"/>
                        <a:pt x="453" y="32"/>
                      </a:cubicBezTo>
                      <a:cubicBezTo>
                        <a:pt x="456" y="31"/>
                        <a:pt x="461" y="31"/>
                        <a:pt x="461" y="26"/>
                      </a:cubicBezTo>
                      <a:cubicBezTo>
                        <a:pt x="457" y="25"/>
                        <a:pt x="452" y="25"/>
                        <a:pt x="448" y="24"/>
                      </a:cubicBezTo>
                      <a:cubicBezTo>
                        <a:pt x="444" y="23"/>
                        <a:pt x="439" y="22"/>
                        <a:pt x="435" y="20"/>
                      </a:cubicBezTo>
                      <a:cubicBezTo>
                        <a:pt x="431" y="18"/>
                        <a:pt x="428" y="16"/>
                        <a:pt x="424" y="14"/>
                      </a:cubicBezTo>
                      <a:cubicBezTo>
                        <a:pt x="419" y="13"/>
                        <a:pt x="415" y="13"/>
                        <a:pt x="411" y="13"/>
                      </a:cubicBezTo>
                      <a:cubicBezTo>
                        <a:pt x="400" y="13"/>
                        <a:pt x="390" y="17"/>
                        <a:pt x="379" y="19"/>
                      </a:cubicBezTo>
                      <a:cubicBezTo>
                        <a:pt x="376" y="19"/>
                        <a:pt x="351" y="24"/>
                        <a:pt x="350" y="20"/>
                      </a:cubicBezTo>
                      <a:cubicBezTo>
                        <a:pt x="349" y="17"/>
                        <a:pt x="366" y="14"/>
                        <a:pt x="369" y="13"/>
                      </a:cubicBezTo>
                      <a:cubicBezTo>
                        <a:pt x="371" y="12"/>
                        <a:pt x="375" y="11"/>
                        <a:pt x="377" y="9"/>
                      </a:cubicBezTo>
                      <a:cubicBezTo>
                        <a:pt x="379" y="8"/>
                        <a:pt x="379" y="9"/>
                        <a:pt x="379" y="6"/>
                      </a:cubicBezTo>
                      <a:cubicBezTo>
                        <a:pt x="379" y="5"/>
                        <a:pt x="379" y="4"/>
                        <a:pt x="379" y="3"/>
                      </a:cubicBezTo>
                      <a:cubicBezTo>
                        <a:pt x="375" y="2"/>
                        <a:pt x="370" y="0"/>
                        <a:pt x="365" y="1"/>
                      </a:cubicBezTo>
                      <a:cubicBezTo>
                        <a:pt x="361" y="2"/>
                        <a:pt x="358" y="4"/>
                        <a:pt x="354" y="5"/>
                      </a:cubicBezTo>
                      <a:cubicBezTo>
                        <a:pt x="346" y="9"/>
                        <a:pt x="338" y="8"/>
                        <a:pt x="330" y="8"/>
                      </a:cubicBezTo>
                      <a:cubicBezTo>
                        <a:pt x="321" y="8"/>
                        <a:pt x="313" y="5"/>
                        <a:pt x="305" y="4"/>
                      </a:cubicBezTo>
                      <a:cubicBezTo>
                        <a:pt x="301" y="3"/>
                        <a:pt x="286" y="0"/>
                        <a:pt x="286" y="7"/>
                      </a:cubicBezTo>
                      <a:cubicBezTo>
                        <a:pt x="287" y="9"/>
                        <a:pt x="290" y="12"/>
                        <a:pt x="289" y="15"/>
                      </a:cubicBezTo>
                      <a:cubicBezTo>
                        <a:pt x="288" y="17"/>
                        <a:pt x="282" y="17"/>
                        <a:pt x="280" y="17"/>
                      </a:cubicBezTo>
                      <a:cubicBezTo>
                        <a:pt x="277" y="17"/>
                        <a:pt x="275" y="15"/>
                        <a:pt x="272" y="13"/>
                      </a:cubicBezTo>
                      <a:cubicBezTo>
                        <a:pt x="269" y="12"/>
                        <a:pt x="265" y="10"/>
                        <a:pt x="262" y="9"/>
                      </a:cubicBezTo>
                      <a:cubicBezTo>
                        <a:pt x="250" y="5"/>
                        <a:pt x="237" y="5"/>
                        <a:pt x="224" y="5"/>
                      </a:cubicBezTo>
                      <a:cubicBezTo>
                        <a:pt x="224" y="11"/>
                        <a:pt x="239" y="11"/>
                        <a:pt x="243" y="14"/>
                      </a:cubicBezTo>
                      <a:cubicBezTo>
                        <a:pt x="246" y="16"/>
                        <a:pt x="250" y="22"/>
                        <a:pt x="243" y="21"/>
                      </a:cubicBezTo>
                      <a:cubicBezTo>
                        <a:pt x="240" y="21"/>
                        <a:pt x="237" y="19"/>
                        <a:pt x="234" y="18"/>
                      </a:cubicBezTo>
                      <a:cubicBezTo>
                        <a:pt x="218" y="12"/>
                        <a:pt x="201" y="11"/>
                        <a:pt x="185" y="11"/>
                      </a:cubicBezTo>
                      <a:cubicBezTo>
                        <a:pt x="178" y="11"/>
                        <a:pt x="171" y="11"/>
                        <a:pt x="165" y="11"/>
                      </a:cubicBezTo>
                      <a:cubicBezTo>
                        <a:pt x="157" y="12"/>
                        <a:pt x="150" y="15"/>
                        <a:pt x="142" y="17"/>
                      </a:cubicBezTo>
                      <a:cubicBezTo>
                        <a:pt x="139" y="18"/>
                        <a:pt x="132" y="20"/>
                        <a:pt x="137" y="23"/>
                      </a:cubicBezTo>
                      <a:cubicBezTo>
                        <a:pt x="140" y="26"/>
                        <a:pt x="146" y="25"/>
                        <a:pt x="149" y="26"/>
                      </a:cubicBezTo>
                      <a:cubicBezTo>
                        <a:pt x="156" y="27"/>
                        <a:pt x="162" y="27"/>
                        <a:pt x="169" y="28"/>
                      </a:cubicBezTo>
                      <a:cubicBezTo>
                        <a:pt x="174" y="30"/>
                        <a:pt x="180" y="31"/>
                        <a:pt x="185" y="33"/>
                      </a:cubicBezTo>
                      <a:cubicBezTo>
                        <a:pt x="188" y="35"/>
                        <a:pt x="191" y="38"/>
                        <a:pt x="187" y="41"/>
                      </a:cubicBezTo>
                      <a:cubicBezTo>
                        <a:pt x="184" y="42"/>
                        <a:pt x="176" y="42"/>
                        <a:pt x="173" y="41"/>
                      </a:cubicBezTo>
                      <a:cubicBezTo>
                        <a:pt x="164" y="39"/>
                        <a:pt x="156" y="35"/>
                        <a:pt x="146" y="33"/>
                      </a:cubicBezTo>
                      <a:cubicBezTo>
                        <a:pt x="136" y="31"/>
                        <a:pt x="126" y="30"/>
                        <a:pt x="116" y="27"/>
                      </a:cubicBezTo>
                      <a:cubicBezTo>
                        <a:pt x="111" y="26"/>
                        <a:pt x="106" y="25"/>
                        <a:pt x="100" y="24"/>
                      </a:cubicBezTo>
                      <a:cubicBezTo>
                        <a:pt x="97" y="23"/>
                        <a:pt x="93" y="22"/>
                        <a:pt x="89" y="22"/>
                      </a:cubicBezTo>
                      <a:cubicBezTo>
                        <a:pt x="85" y="23"/>
                        <a:pt x="81" y="25"/>
                        <a:pt x="84" y="29"/>
                      </a:cubicBezTo>
                      <a:cubicBezTo>
                        <a:pt x="87" y="33"/>
                        <a:pt x="95" y="32"/>
                        <a:pt x="99" y="34"/>
                      </a:cubicBezTo>
                      <a:cubicBezTo>
                        <a:pt x="101" y="34"/>
                        <a:pt x="107" y="36"/>
                        <a:pt x="109" y="38"/>
                      </a:cubicBezTo>
                      <a:cubicBezTo>
                        <a:pt x="90" y="39"/>
                        <a:pt x="71" y="38"/>
                        <a:pt x="53" y="37"/>
                      </a:cubicBezTo>
                      <a:cubicBezTo>
                        <a:pt x="44" y="36"/>
                        <a:pt x="35" y="36"/>
                        <a:pt x="26" y="36"/>
                      </a:cubicBezTo>
                      <a:cubicBezTo>
                        <a:pt x="17" y="36"/>
                        <a:pt x="9" y="37"/>
                        <a:pt x="1" y="40"/>
                      </a:cubicBezTo>
                      <a:cubicBezTo>
                        <a:pt x="1" y="43"/>
                        <a:pt x="0" y="45"/>
                        <a:pt x="2" y="47"/>
                      </a:cubicBezTo>
                      <a:cubicBezTo>
                        <a:pt x="4" y="49"/>
                        <a:pt x="7" y="49"/>
                        <a:pt x="10" y="50"/>
                      </a:cubicBezTo>
                      <a:cubicBezTo>
                        <a:pt x="16" y="50"/>
                        <a:pt x="22" y="50"/>
                        <a:pt x="28" y="50"/>
                      </a:cubicBezTo>
                      <a:cubicBezTo>
                        <a:pt x="39" y="50"/>
                        <a:pt x="50" y="49"/>
                        <a:pt x="61" y="50"/>
                      </a:cubicBezTo>
                      <a:cubicBezTo>
                        <a:pt x="61" y="51"/>
                        <a:pt x="61" y="51"/>
                        <a:pt x="61" y="52"/>
                      </a:cubicBezTo>
                      <a:cubicBezTo>
                        <a:pt x="54" y="56"/>
                        <a:pt x="45" y="55"/>
                        <a:pt x="37" y="58"/>
                      </a:cubicBezTo>
                      <a:cubicBezTo>
                        <a:pt x="35" y="59"/>
                        <a:pt x="30" y="62"/>
                        <a:pt x="31" y="65"/>
                      </a:cubicBezTo>
                      <a:cubicBezTo>
                        <a:pt x="32" y="68"/>
                        <a:pt x="37" y="70"/>
                        <a:pt x="40" y="70"/>
                      </a:cubicBezTo>
                      <a:cubicBezTo>
                        <a:pt x="49" y="70"/>
                        <a:pt x="56" y="68"/>
                        <a:pt x="64" y="65"/>
                      </a:cubicBezTo>
                      <a:cubicBezTo>
                        <a:pt x="68" y="64"/>
                        <a:pt x="69" y="63"/>
                        <a:pt x="72" y="67"/>
                      </a:cubicBezTo>
                      <a:cubicBezTo>
                        <a:pt x="74" y="69"/>
                        <a:pt x="74" y="70"/>
                        <a:pt x="77" y="71"/>
                      </a:cubicBezTo>
                      <a:cubicBezTo>
                        <a:pt x="80" y="72"/>
                        <a:pt x="84" y="72"/>
                        <a:pt x="87" y="73"/>
                      </a:cubicBezTo>
                      <a:cubicBezTo>
                        <a:pt x="92" y="74"/>
                        <a:pt x="97" y="76"/>
                        <a:pt x="102" y="76"/>
                      </a:cubicBezTo>
                      <a:cubicBezTo>
                        <a:pt x="107" y="77"/>
                        <a:pt x="111" y="77"/>
                        <a:pt x="115" y="78"/>
                      </a:cubicBezTo>
                      <a:cubicBezTo>
                        <a:pt x="120" y="79"/>
                        <a:pt x="123" y="80"/>
                        <a:pt x="128" y="78"/>
                      </a:cubicBezTo>
                      <a:cubicBezTo>
                        <a:pt x="132" y="76"/>
                        <a:pt x="136" y="76"/>
                        <a:pt x="140" y="76"/>
                      </a:cubicBezTo>
                      <a:cubicBezTo>
                        <a:pt x="156" y="76"/>
                        <a:pt x="171" y="70"/>
                        <a:pt x="185" y="64"/>
                      </a:cubicBezTo>
                      <a:cubicBezTo>
                        <a:pt x="194" y="60"/>
                        <a:pt x="200" y="50"/>
                        <a:pt x="211" y="50"/>
                      </a:cubicBezTo>
                      <a:cubicBezTo>
                        <a:pt x="212" y="58"/>
                        <a:pt x="195" y="60"/>
                        <a:pt x="199" y="66"/>
                      </a:cubicBezTo>
                      <a:cubicBezTo>
                        <a:pt x="203" y="72"/>
                        <a:pt x="212" y="64"/>
                        <a:pt x="218" y="65"/>
                      </a:cubicBezTo>
                      <a:cubicBezTo>
                        <a:pt x="220" y="66"/>
                        <a:pt x="224" y="70"/>
                        <a:pt x="225" y="73"/>
                      </a:cubicBezTo>
                      <a:cubicBezTo>
                        <a:pt x="226" y="77"/>
                        <a:pt x="220" y="76"/>
                        <a:pt x="217" y="76"/>
                      </a:cubicBezTo>
                      <a:cubicBezTo>
                        <a:pt x="210" y="75"/>
                        <a:pt x="202" y="75"/>
                        <a:pt x="195" y="76"/>
                      </a:cubicBezTo>
                      <a:cubicBezTo>
                        <a:pt x="185" y="76"/>
                        <a:pt x="175" y="79"/>
                        <a:pt x="165" y="79"/>
                      </a:cubicBezTo>
                      <a:cubicBezTo>
                        <a:pt x="160" y="79"/>
                        <a:pt x="156" y="81"/>
                        <a:pt x="150" y="81"/>
                      </a:cubicBezTo>
                      <a:cubicBezTo>
                        <a:pt x="148" y="81"/>
                        <a:pt x="139" y="80"/>
                        <a:pt x="140" y="85"/>
                      </a:cubicBezTo>
                      <a:cubicBezTo>
                        <a:pt x="142" y="85"/>
                        <a:pt x="143" y="87"/>
                        <a:pt x="146" y="87"/>
                      </a:cubicBezTo>
                      <a:cubicBezTo>
                        <a:pt x="148" y="88"/>
                        <a:pt x="151" y="88"/>
                        <a:pt x="152" y="89"/>
                      </a:cubicBezTo>
                      <a:cubicBezTo>
                        <a:pt x="157" y="90"/>
                        <a:pt x="162" y="91"/>
                        <a:pt x="167" y="93"/>
                      </a:cubicBezTo>
                      <a:cubicBezTo>
                        <a:pt x="170" y="94"/>
                        <a:pt x="176" y="98"/>
                        <a:pt x="175" y="101"/>
                      </a:cubicBezTo>
                      <a:cubicBezTo>
                        <a:pt x="174" y="104"/>
                        <a:pt x="169" y="105"/>
                        <a:pt x="167" y="105"/>
                      </a:cubicBezTo>
                      <a:cubicBezTo>
                        <a:pt x="161" y="105"/>
                        <a:pt x="158" y="103"/>
                        <a:pt x="153" y="101"/>
                      </a:cubicBezTo>
                      <a:cubicBezTo>
                        <a:pt x="149" y="99"/>
                        <a:pt x="145" y="98"/>
                        <a:pt x="141" y="97"/>
                      </a:cubicBezTo>
                      <a:cubicBezTo>
                        <a:pt x="132" y="94"/>
                        <a:pt x="125" y="91"/>
                        <a:pt x="117" y="88"/>
                      </a:cubicBezTo>
                      <a:cubicBezTo>
                        <a:pt x="109" y="86"/>
                        <a:pt x="100" y="86"/>
                        <a:pt x="92" y="84"/>
                      </a:cubicBezTo>
                      <a:cubicBezTo>
                        <a:pt x="90" y="84"/>
                        <a:pt x="83" y="82"/>
                        <a:pt x="82" y="85"/>
                      </a:cubicBezTo>
                      <a:cubicBezTo>
                        <a:pt x="79" y="88"/>
                        <a:pt x="85" y="91"/>
                        <a:pt x="88" y="92"/>
                      </a:cubicBezTo>
                      <a:cubicBezTo>
                        <a:pt x="90" y="94"/>
                        <a:pt x="93" y="95"/>
                        <a:pt x="95" y="97"/>
                      </a:cubicBezTo>
                      <a:cubicBezTo>
                        <a:pt x="97" y="98"/>
                        <a:pt x="99" y="100"/>
                        <a:pt x="101" y="101"/>
                      </a:cubicBezTo>
                      <a:cubicBezTo>
                        <a:pt x="104" y="104"/>
                        <a:pt x="109" y="106"/>
                        <a:pt x="113" y="109"/>
                      </a:cubicBezTo>
                      <a:cubicBezTo>
                        <a:pt x="116" y="111"/>
                        <a:pt x="119" y="114"/>
                        <a:pt x="123" y="116"/>
                      </a:cubicBezTo>
                      <a:cubicBezTo>
                        <a:pt x="127" y="117"/>
                        <a:pt x="130" y="117"/>
                        <a:pt x="135" y="117"/>
                      </a:cubicBezTo>
                      <a:cubicBezTo>
                        <a:pt x="138" y="117"/>
                        <a:pt x="142" y="116"/>
                        <a:pt x="146" y="117"/>
                      </a:cubicBezTo>
                      <a:cubicBezTo>
                        <a:pt x="148" y="117"/>
                        <a:pt x="150" y="118"/>
                        <a:pt x="152" y="119"/>
                      </a:cubicBezTo>
                      <a:cubicBezTo>
                        <a:pt x="153" y="120"/>
                        <a:pt x="157" y="120"/>
                        <a:pt x="157" y="122"/>
                      </a:cubicBezTo>
                      <a:cubicBezTo>
                        <a:pt x="160" y="130"/>
                        <a:pt x="144" y="129"/>
                        <a:pt x="140" y="129"/>
                      </a:cubicBezTo>
                      <a:cubicBezTo>
                        <a:pt x="136" y="129"/>
                        <a:pt x="133" y="129"/>
                        <a:pt x="129" y="128"/>
                      </a:cubicBezTo>
                      <a:cubicBezTo>
                        <a:pt x="124" y="126"/>
                        <a:pt x="121" y="126"/>
                        <a:pt x="116" y="125"/>
                      </a:cubicBezTo>
                      <a:cubicBezTo>
                        <a:pt x="112" y="124"/>
                        <a:pt x="108" y="124"/>
                        <a:pt x="104" y="124"/>
                      </a:cubicBezTo>
                      <a:cubicBezTo>
                        <a:pt x="101" y="123"/>
                        <a:pt x="98" y="122"/>
                        <a:pt x="94" y="123"/>
                      </a:cubicBezTo>
                      <a:cubicBezTo>
                        <a:pt x="87" y="124"/>
                        <a:pt x="81" y="127"/>
                        <a:pt x="75" y="131"/>
                      </a:cubicBezTo>
                      <a:cubicBezTo>
                        <a:pt x="73" y="132"/>
                        <a:pt x="70" y="133"/>
                        <a:pt x="70" y="136"/>
                      </a:cubicBezTo>
                      <a:cubicBezTo>
                        <a:pt x="69" y="139"/>
                        <a:pt x="72" y="141"/>
                        <a:pt x="74" y="143"/>
                      </a:cubicBezTo>
                      <a:cubicBezTo>
                        <a:pt x="81" y="146"/>
                        <a:pt x="90" y="147"/>
                        <a:pt x="97" y="149"/>
                      </a:cubicBezTo>
                      <a:cubicBezTo>
                        <a:pt x="103" y="151"/>
                        <a:pt x="109" y="153"/>
                        <a:pt x="115" y="156"/>
                      </a:cubicBezTo>
                      <a:cubicBezTo>
                        <a:pt x="119" y="158"/>
                        <a:pt x="130" y="167"/>
                        <a:pt x="119" y="169"/>
                      </a:cubicBezTo>
                      <a:cubicBezTo>
                        <a:pt x="116" y="170"/>
                        <a:pt x="112" y="169"/>
                        <a:pt x="109" y="168"/>
                      </a:cubicBezTo>
                      <a:cubicBezTo>
                        <a:pt x="105" y="166"/>
                        <a:pt x="101" y="165"/>
                        <a:pt x="97" y="163"/>
                      </a:cubicBezTo>
                      <a:cubicBezTo>
                        <a:pt x="93" y="161"/>
                        <a:pt x="90" y="158"/>
                        <a:pt x="86" y="156"/>
                      </a:cubicBezTo>
                      <a:cubicBezTo>
                        <a:pt x="79" y="153"/>
                        <a:pt x="73" y="151"/>
                        <a:pt x="66" y="151"/>
                      </a:cubicBezTo>
                      <a:cubicBezTo>
                        <a:pt x="62" y="152"/>
                        <a:pt x="58" y="153"/>
                        <a:pt x="58" y="157"/>
                      </a:cubicBezTo>
                      <a:cubicBezTo>
                        <a:pt x="58" y="161"/>
                        <a:pt x="63" y="164"/>
                        <a:pt x="66" y="165"/>
                      </a:cubicBezTo>
                      <a:cubicBezTo>
                        <a:pt x="69" y="167"/>
                        <a:pt x="75" y="167"/>
                        <a:pt x="78" y="170"/>
                      </a:cubicBezTo>
                      <a:cubicBezTo>
                        <a:pt x="82" y="173"/>
                        <a:pt x="76" y="174"/>
                        <a:pt x="73" y="175"/>
                      </a:cubicBezTo>
                      <a:cubicBezTo>
                        <a:pt x="69" y="176"/>
                        <a:pt x="65" y="178"/>
                        <a:pt x="61" y="179"/>
                      </a:cubicBezTo>
                      <a:cubicBezTo>
                        <a:pt x="57" y="181"/>
                        <a:pt x="52" y="181"/>
                        <a:pt x="47" y="183"/>
                      </a:cubicBezTo>
                      <a:cubicBezTo>
                        <a:pt x="44" y="184"/>
                        <a:pt x="37" y="187"/>
                        <a:pt x="41" y="191"/>
                      </a:cubicBezTo>
                      <a:cubicBezTo>
                        <a:pt x="44" y="195"/>
                        <a:pt x="49" y="195"/>
                        <a:pt x="53" y="195"/>
                      </a:cubicBezTo>
                      <a:cubicBezTo>
                        <a:pt x="63" y="195"/>
                        <a:pt x="72" y="195"/>
                        <a:pt x="82" y="195"/>
                      </a:cubicBezTo>
                      <a:cubicBezTo>
                        <a:pt x="94" y="195"/>
                        <a:pt x="105" y="195"/>
                        <a:pt x="117" y="193"/>
                      </a:cubicBezTo>
                      <a:cubicBezTo>
                        <a:pt x="127" y="192"/>
                        <a:pt x="138" y="188"/>
                        <a:pt x="149" y="191"/>
                      </a:cubicBezTo>
                      <a:cubicBezTo>
                        <a:pt x="155" y="192"/>
                        <a:pt x="161" y="196"/>
                        <a:pt x="168" y="197"/>
                      </a:cubicBezTo>
                      <a:cubicBezTo>
                        <a:pt x="179" y="199"/>
                        <a:pt x="190" y="196"/>
                        <a:pt x="200" y="19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6" name="Freeform 37"/>
                <p:cNvSpPr/>
                <p:nvPr/>
              </p:nvSpPr>
              <p:spPr bwMode="auto">
                <a:xfrm>
                  <a:off x="12004655" y="671513"/>
                  <a:ext cx="131762" cy="90487"/>
                </a:xfrm>
                <a:custGeom>
                  <a:avLst/>
                  <a:gdLst/>
                  <a:ahLst/>
                  <a:cxnLst>
                    <a:cxn ang="0">
                      <a:pos x="2" y="10"/>
                    </a:cxn>
                    <a:cxn ang="0">
                      <a:pos x="18" y="6"/>
                    </a:cxn>
                    <a:cxn ang="0">
                      <a:pos x="34" y="6"/>
                    </a:cxn>
                    <a:cxn ang="0">
                      <a:pos x="44" y="20"/>
                    </a:cxn>
                    <a:cxn ang="0">
                      <a:pos x="49" y="34"/>
                    </a:cxn>
                    <a:cxn ang="0">
                      <a:pos x="37" y="32"/>
                    </a:cxn>
                    <a:cxn ang="0">
                      <a:pos x="22" y="31"/>
                    </a:cxn>
                    <a:cxn ang="0">
                      <a:pos x="0" y="16"/>
                    </a:cxn>
                    <a:cxn ang="0">
                      <a:pos x="2" y="10"/>
                    </a:cxn>
                  </a:cxnLst>
                  <a:rect l="0" t="0" r="r" b="b"/>
                  <a:pathLst>
                    <a:path w="50" h="34">
                      <a:moveTo>
                        <a:pt x="2" y="10"/>
                      </a:moveTo>
                      <a:cubicBezTo>
                        <a:pt x="7" y="8"/>
                        <a:pt x="13" y="8"/>
                        <a:pt x="18" y="6"/>
                      </a:cubicBezTo>
                      <a:cubicBezTo>
                        <a:pt x="24" y="4"/>
                        <a:pt x="28" y="0"/>
                        <a:pt x="34" y="6"/>
                      </a:cubicBezTo>
                      <a:cubicBezTo>
                        <a:pt x="38" y="10"/>
                        <a:pt x="41" y="16"/>
                        <a:pt x="44" y="20"/>
                      </a:cubicBezTo>
                      <a:cubicBezTo>
                        <a:pt x="47" y="24"/>
                        <a:pt x="50" y="29"/>
                        <a:pt x="49" y="34"/>
                      </a:cubicBezTo>
                      <a:cubicBezTo>
                        <a:pt x="45" y="34"/>
                        <a:pt x="41" y="33"/>
                        <a:pt x="37" y="32"/>
                      </a:cubicBezTo>
                      <a:cubicBezTo>
                        <a:pt x="32" y="32"/>
                        <a:pt x="27" y="32"/>
                        <a:pt x="22" y="31"/>
                      </a:cubicBezTo>
                      <a:cubicBezTo>
                        <a:pt x="14" y="28"/>
                        <a:pt x="2" y="25"/>
                        <a:pt x="0" y="16"/>
                      </a:cubicBezTo>
                      <a:lnTo>
                        <a:pt x="2"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7" name="Freeform 38"/>
                <p:cNvSpPr/>
                <p:nvPr/>
              </p:nvSpPr>
              <p:spPr bwMode="auto">
                <a:xfrm>
                  <a:off x="11710968" y="366713"/>
                  <a:ext cx="77787" cy="79375"/>
                </a:xfrm>
                <a:custGeom>
                  <a:avLst/>
                  <a:gdLst/>
                  <a:ahLst/>
                  <a:cxnLst>
                    <a:cxn ang="0">
                      <a:pos x="0" y="2"/>
                    </a:cxn>
                    <a:cxn ang="0">
                      <a:pos x="21" y="4"/>
                    </a:cxn>
                    <a:cxn ang="0">
                      <a:pos x="27" y="20"/>
                    </a:cxn>
                    <a:cxn ang="0">
                      <a:pos x="0" y="7"/>
                    </a:cxn>
                    <a:cxn ang="0">
                      <a:pos x="0" y="2"/>
                    </a:cxn>
                  </a:cxnLst>
                  <a:rect l="0" t="0" r="r" b="b"/>
                  <a:pathLst>
                    <a:path w="30" h="30">
                      <a:moveTo>
                        <a:pt x="0" y="2"/>
                      </a:moveTo>
                      <a:cubicBezTo>
                        <a:pt x="5" y="0"/>
                        <a:pt x="17" y="1"/>
                        <a:pt x="21" y="4"/>
                      </a:cubicBezTo>
                      <a:cubicBezTo>
                        <a:pt x="25" y="8"/>
                        <a:pt x="30" y="15"/>
                        <a:pt x="27" y="20"/>
                      </a:cubicBezTo>
                      <a:cubicBezTo>
                        <a:pt x="21" y="30"/>
                        <a:pt x="4" y="13"/>
                        <a:pt x="0" y="7"/>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8" name="Freeform 39"/>
                <p:cNvSpPr/>
                <p:nvPr/>
              </p:nvSpPr>
              <p:spPr bwMode="auto">
                <a:xfrm>
                  <a:off x="13738203" y="635000"/>
                  <a:ext cx="109537" cy="63500"/>
                </a:xfrm>
                <a:custGeom>
                  <a:avLst/>
                  <a:gdLst/>
                  <a:ahLst/>
                  <a:cxnLst>
                    <a:cxn ang="0">
                      <a:pos x="7" y="0"/>
                    </a:cxn>
                    <a:cxn ang="0">
                      <a:pos x="18" y="0"/>
                    </a:cxn>
                    <a:cxn ang="0">
                      <a:pos x="28" y="6"/>
                    </a:cxn>
                    <a:cxn ang="0">
                      <a:pos x="40" y="13"/>
                    </a:cxn>
                    <a:cxn ang="0">
                      <a:pos x="34" y="19"/>
                    </a:cxn>
                    <a:cxn ang="0">
                      <a:pos x="22" y="20"/>
                    </a:cxn>
                    <a:cxn ang="0">
                      <a:pos x="11" y="23"/>
                    </a:cxn>
                    <a:cxn ang="0">
                      <a:pos x="0" y="5"/>
                    </a:cxn>
                    <a:cxn ang="0">
                      <a:pos x="7" y="0"/>
                    </a:cxn>
                  </a:cxnLst>
                  <a:rect l="0" t="0" r="r" b="b"/>
                  <a:pathLst>
                    <a:path w="42" h="24">
                      <a:moveTo>
                        <a:pt x="7" y="0"/>
                      </a:moveTo>
                      <a:cubicBezTo>
                        <a:pt x="10" y="0"/>
                        <a:pt x="14" y="0"/>
                        <a:pt x="18" y="0"/>
                      </a:cubicBezTo>
                      <a:cubicBezTo>
                        <a:pt x="22" y="1"/>
                        <a:pt x="25" y="4"/>
                        <a:pt x="28" y="6"/>
                      </a:cubicBezTo>
                      <a:cubicBezTo>
                        <a:pt x="31" y="8"/>
                        <a:pt x="38" y="9"/>
                        <a:pt x="40" y="13"/>
                      </a:cubicBezTo>
                      <a:cubicBezTo>
                        <a:pt x="42" y="17"/>
                        <a:pt x="37" y="19"/>
                        <a:pt x="34" y="19"/>
                      </a:cubicBezTo>
                      <a:cubicBezTo>
                        <a:pt x="30" y="20"/>
                        <a:pt x="26" y="19"/>
                        <a:pt x="22" y="20"/>
                      </a:cubicBezTo>
                      <a:cubicBezTo>
                        <a:pt x="18" y="21"/>
                        <a:pt x="15" y="23"/>
                        <a:pt x="11" y="23"/>
                      </a:cubicBezTo>
                      <a:cubicBezTo>
                        <a:pt x="0" y="24"/>
                        <a:pt x="0" y="13"/>
                        <a:pt x="0" y="5"/>
                      </a:cubicBezTo>
                      <a:lnTo>
                        <a:pt x="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69" name="Freeform 40"/>
                <p:cNvSpPr/>
                <p:nvPr/>
              </p:nvSpPr>
              <p:spPr bwMode="auto">
                <a:xfrm>
                  <a:off x="8275624" y="6130922"/>
                  <a:ext cx="309562" cy="333375"/>
                </a:xfrm>
                <a:custGeom>
                  <a:avLst/>
                  <a:gdLst/>
                  <a:ahLst/>
                  <a:cxnLst>
                    <a:cxn ang="0">
                      <a:pos x="45" y="127"/>
                    </a:cxn>
                    <a:cxn ang="0">
                      <a:pos x="53" y="118"/>
                    </a:cxn>
                    <a:cxn ang="0">
                      <a:pos x="61" y="110"/>
                    </a:cxn>
                    <a:cxn ang="0">
                      <a:pos x="68" y="90"/>
                    </a:cxn>
                    <a:cxn ang="0">
                      <a:pos x="81" y="72"/>
                    </a:cxn>
                    <a:cxn ang="0">
                      <a:pos x="95" y="69"/>
                    </a:cxn>
                    <a:cxn ang="0">
                      <a:pos x="96" y="60"/>
                    </a:cxn>
                    <a:cxn ang="0">
                      <a:pos x="95" y="52"/>
                    </a:cxn>
                    <a:cxn ang="0">
                      <a:pos x="102" y="45"/>
                    </a:cxn>
                    <a:cxn ang="0">
                      <a:pos x="111" y="26"/>
                    </a:cxn>
                    <a:cxn ang="0">
                      <a:pos x="116" y="11"/>
                    </a:cxn>
                    <a:cxn ang="0">
                      <a:pos x="101" y="17"/>
                    </a:cxn>
                    <a:cxn ang="0">
                      <a:pos x="98" y="5"/>
                    </a:cxn>
                    <a:cxn ang="0">
                      <a:pos x="94" y="2"/>
                    </a:cxn>
                    <a:cxn ang="0">
                      <a:pos x="89" y="4"/>
                    </a:cxn>
                    <a:cxn ang="0">
                      <a:pos x="79" y="24"/>
                    </a:cxn>
                    <a:cxn ang="0">
                      <a:pos x="63" y="49"/>
                    </a:cxn>
                    <a:cxn ang="0">
                      <a:pos x="39" y="65"/>
                    </a:cxn>
                    <a:cxn ang="0">
                      <a:pos x="16" y="83"/>
                    </a:cxn>
                    <a:cxn ang="0">
                      <a:pos x="3" y="102"/>
                    </a:cxn>
                    <a:cxn ang="0">
                      <a:pos x="0" y="112"/>
                    </a:cxn>
                    <a:cxn ang="0">
                      <a:pos x="9" y="118"/>
                    </a:cxn>
                    <a:cxn ang="0">
                      <a:pos x="33" y="123"/>
                    </a:cxn>
                    <a:cxn ang="0">
                      <a:pos x="40" y="127"/>
                    </a:cxn>
                    <a:cxn ang="0">
                      <a:pos x="45" y="127"/>
                    </a:cxn>
                  </a:cxnLst>
                  <a:rect l="0" t="0" r="r" b="b"/>
                  <a:pathLst>
                    <a:path w="118" h="127">
                      <a:moveTo>
                        <a:pt x="45" y="127"/>
                      </a:moveTo>
                      <a:cubicBezTo>
                        <a:pt x="48" y="124"/>
                        <a:pt x="50" y="120"/>
                        <a:pt x="53" y="118"/>
                      </a:cubicBezTo>
                      <a:cubicBezTo>
                        <a:pt x="56" y="115"/>
                        <a:pt x="59" y="114"/>
                        <a:pt x="61" y="110"/>
                      </a:cubicBezTo>
                      <a:cubicBezTo>
                        <a:pt x="65" y="104"/>
                        <a:pt x="67" y="97"/>
                        <a:pt x="68" y="90"/>
                      </a:cubicBezTo>
                      <a:cubicBezTo>
                        <a:pt x="70" y="83"/>
                        <a:pt x="74" y="74"/>
                        <a:pt x="81" y="72"/>
                      </a:cubicBezTo>
                      <a:cubicBezTo>
                        <a:pt x="86" y="70"/>
                        <a:pt x="91" y="71"/>
                        <a:pt x="95" y="69"/>
                      </a:cubicBezTo>
                      <a:cubicBezTo>
                        <a:pt x="102" y="66"/>
                        <a:pt x="98" y="65"/>
                        <a:pt x="96" y="60"/>
                      </a:cubicBezTo>
                      <a:cubicBezTo>
                        <a:pt x="94" y="57"/>
                        <a:pt x="93" y="55"/>
                        <a:pt x="95" y="52"/>
                      </a:cubicBezTo>
                      <a:cubicBezTo>
                        <a:pt x="96" y="48"/>
                        <a:pt x="100" y="47"/>
                        <a:pt x="102" y="45"/>
                      </a:cubicBezTo>
                      <a:cubicBezTo>
                        <a:pt x="108" y="40"/>
                        <a:pt x="109" y="33"/>
                        <a:pt x="111" y="26"/>
                      </a:cubicBezTo>
                      <a:cubicBezTo>
                        <a:pt x="113" y="22"/>
                        <a:pt x="118" y="16"/>
                        <a:pt x="116" y="11"/>
                      </a:cubicBezTo>
                      <a:cubicBezTo>
                        <a:pt x="111" y="0"/>
                        <a:pt x="106" y="15"/>
                        <a:pt x="101" y="17"/>
                      </a:cubicBezTo>
                      <a:cubicBezTo>
                        <a:pt x="98" y="14"/>
                        <a:pt x="99" y="9"/>
                        <a:pt x="98" y="5"/>
                      </a:cubicBezTo>
                      <a:cubicBezTo>
                        <a:pt x="97" y="2"/>
                        <a:pt x="97" y="2"/>
                        <a:pt x="94" y="2"/>
                      </a:cubicBezTo>
                      <a:cubicBezTo>
                        <a:pt x="92" y="2"/>
                        <a:pt x="91" y="2"/>
                        <a:pt x="89" y="4"/>
                      </a:cubicBezTo>
                      <a:cubicBezTo>
                        <a:pt x="83" y="8"/>
                        <a:pt x="82" y="18"/>
                        <a:pt x="79" y="24"/>
                      </a:cubicBezTo>
                      <a:cubicBezTo>
                        <a:pt x="74" y="33"/>
                        <a:pt x="69" y="41"/>
                        <a:pt x="63" y="49"/>
                      </a:cubicBezTo>
                      <a:cubicBezTo>
                        <a:pt x="57" y="57"/>
                        <a:pt x="48" y="60"/>
                        <a:pt x="39" y="65"/>
                      </a:cubicBezTo>
                      <a:cubicBezTo>
                        <a:pt x="32" y="71"/>
                        <a:pt x="23" y="76"/>
                        <a:pt x="16" y="83"/>
                      </a:cubicBezTo>
                      <a:cubicBezTo>
                        <a:pt x="11" y="88"/>
                        <a:pt x="6" y="96"/>
                        <a:pt x="3" y="102"/>
                      </a:cubicBezTo>
                      <a:cubicBezTo>
                        <a:pt x="2" y="105"/>
                        <a:pt x="0" y="109"/>
                        <a:pt x="0" y="112"/>
                      </a:cubicBezTo>
                      <a:cubicBezTo>
                        <a:pt x="0" y="117"/>
                        <a:pt x="5" y="117"/>
                        <a:pt x="9" y="118"/>
                      </a:cubicBezTo>
                      <a:cubicBezTo>
                        <a:pt x="17" y="119"/>
                        <a:pt x="25" y="122"/>
                        <a:pt x="33" y="123"/>
                      </a:cubicBezTo>
                      <a:cubicBezTo>
                        <a:pt x="35" y="124"/>
                        <a:pt x="38" y="125"/>
                        <a:pt x="40" y="127"/>
                      </a:cubicBezTo>
                      <a:lnTo>
                        <a:pt x="45" y="12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0" name="Freeform 41"/>
                <p:cNvSpPr/>
                <p:nvPr/>
              </p:nvSpPr>
              <p:spPr bwMode="auto">
                <a:xfrm>
                  <a:off x="8513749" y="5827710"/>
                  <a:ext cx="239712" cy="368300"/>
                </a:xfrm>
                <a:custGeom>
                  <a:avLst/>
                  <a:gdLst/>
                  <a:ahLst/>
                  <a:cxnLst>
                    <a:cxn ang="0">
                      <a:pos x="79" y="90"/>
                    </a:cxn>
                    <a:cxn ang="0">
                      <a:pos x="80" y="90"/>
                    </a:cxn>
                    <a:cxn ang="0">
                      <a:pos x="85" y="75"/>
                    </a:cxn>
                    <a:cxn ang="0">
                      <a:pos x="88" y="58"/>
                    </a:cxn>
                    <a:cxn ang="0">
                      <a:pos x="77" y="63"/>
                    </a:cxn>
                    <a:cxn ang="0">
                      <a:pos x="65" y="68"/>
                    </a:cxn>
                    <a:cxn ang="0">
                      <a:pos x="51" y="54"/>
                    </a:cxn>
                    <a:cxn ang="0">
                      <a:pos x="44" y="37"/>
                    </a:cxn>
                    <a:cxn ang="0">
                      <a:pos x="44" y="46"/>
                    </a:cxn>
                    <a:cxn ang="0">
                      <a:pos x="43" y="51"/>
                    </a:cxn>
                    <a:cxn ang="0">
                      <a:pos x="38" y="46"/>
                    </a:cxn>
                    <a:cxn ang="0">
                      <a:pos x="31" y="26"/>
                    </a:cxn>
                    <a:cxn ang="0">
                      <a:pos x="18" y="8"/>
                    </a:cxn>
                    <a:cxn ang="0">
                      <a:pos x="0" y="1"/>
                    </a:cxn>
                    <a:cxn ang="0">
                      <a:pos x="4" y="11"/>
                    </a:cxn>
                    <a:cxn ang="0">
                      <a:pos x="10" y="22"/>
                    </a:cxn>
                    <a:cxn ang="0">
                      <a:pos x="25" y="46"/>
                    </a:cxn>
                    <a:cxn ang="0">
                      <a:pos x="33" y="66"/>
                    </a:cxn>
                    <a:cxn ang="0">
                      <a:pos x="25" y="85"/>
                    </a:cxn>
                    <a:cxn ang="0">
                      <a:pos x="19" y="93"/>
                    </a:cxn>
                    <a:cxn ang="0">
                      <a:pos x="26" y="100"/>
                    </a:cxn>
                    <a:cxn ang="0">
                      <a:pos x="37" y="106"/>
                    </a:cxn>
                    <a:cxn ang="0">
                      <a:pos x="37" y="116"/>
                    </a:cxn>
                    <a:cxn ang="0">
                      <a:pos x="35" y="127"/>
                    </a:cxn>
                    <a:cxn ang="0">
                      <a:pos x="37" y="136"/>
                    </a:cxn>
                    <a:cxn ang="0">
                      <a:pos x="54" y="125"/>
                    </a:cxn>
                    <a:cxn ang="0">
                      <a:pos x="65" y="105"/>
                    </a:cxn>
                    <a:cxn ang="0">
                      <a:pos x="73" y="89"/>
                    </a:cxn>
                    <a:cxn ang="0">
                      <a:pos x="79" y="90"/>
                    </a:cxn>
                  </a:cxnLst>
                  <a:rect l="0" t="0" r="r" b="b"/>
                  <a:pathLst>
                    <a:path w="91" h="140">
                      <a:moveTo>
                        <a:pt x="79" y="90"/>
                      </a:moveTo>
                      <a:cubicBezTo>
                        <a:pt x="79" y="90"/>
                        <a:pt x="80" y="90"/>
                        <a:pt x="80" y="90"/>
                      </a:cubicBezTo>
                      <a:cubicBezTo>
                        <a:pt x="83" y="85"/>
                        <a:pt x="84" y="80"/>
                        <a:pt x="85" y="75"/>
                      </a:cubicBezTo>
                      <a:cubicBezTo>
                        <a:pt x="87" y="70"/>
                        <a:pt x="91" y="63"/>
                        <a:pt x="88" y="58"/>
                      </a:cubicBezTo>
                      <a:cubicBezTo>
                        <a:pt x="84" y="58"/>
                        <a:pt x="80" y="61"/>
                        <a:pt x="77" y="63"/>
                      </a:cubicBezTo>
                      <a:cubicBezTo>
                        <a:pt x="74" y="65"/>
                        <a:pt x="69" y="69"/>
                        <a:pt x="65" y="68"/>
                      </a:cubicBezTo>
                      <a:cubicBezTo>
                        <a:pt x="62" y="61"/>
                        <a:pt x="53" y="62"/>
                        <a:pt x="51" y="54"/>
                      </a:cubicBezTo>
                      <a:cubicBezTo>
                        <a:pt x="50" y="50"/>
                        <a:pt x="50" y="37"/>
                        <a:pt x="44" y="37"/>
                      </a:cubicBezTo>
                      <a:cubicBezTo>
                        <a:pt x="44" y="40"/>
                        <a:pt x="44" y="43"/>
                        <a:pt x="44" y="46"/>
                      </a:cubicBezTo>
                      <a:cubicBezTo>
                        <a:pt x="44" y="47"/>
                        <a:pt x="44" y="51"/>
                        <a:pt x="43" y="51"/>
                      </a:cubicBezTo>
                      <a:cubicBezTo>
                        <a:pt x="42" y="51"/>
                        <a:pt x="39" y="47"/>
                        <a:pt x="38" y="46"/>
                      </a:cubicBezTo>
                      <a:cubicBezTo>
                        <a:pt x="33" y="40"/>
                        <a:pt x="32" y="34"/>
                        <a:pt x="31" y="26"/>
                      </a:cubicBezTo>
                      <a:cubicBezTo>
                        <a:pt x="30" y="19"/>
                        <a:pt x="24" y="12"/>
                        <a:pt x="18" y="8"/>
                      </a:cubicBezTo>
                      <a:cubicBezTo>
                        <a:pt x="14" y="5"/>
                        <a:pt x="6" y="0"/>
                        <a:pt x="0" y="1"/>
                      </a:cubicBezTo>
                      <a:cubicBezTo>
                        <a:pt x="0" y="4"/>
                        <a:pt x="2" y="8"/>
                        <a:pt x="4" y="11"/>
                      </a:cubicBezTo>
                      <a:cubicBezTo>
                        <a:pt x="6" y="14"/>
                        <a:pt x="8" y="18"/>
                        <a:pt x="10" y="22"/>
                      </a:cubicBezTo>
                      <a:cubicBezTo>
                        <a:pt x="15" y="30"/>
                        <a:pt x="20" y="38"/>
                        <a:pt x="25" y="46"/>
                      </a:cubicBezTo>
                      <a:cubicBezTo>
                        <a:pt x="29" y="52"/>
                        <a:pt x="33" y="58"/>
                        <a:pt x="33" y="66"/>
                      </a:cubicBezTo>
                      <a:cubicBezTo>
                        <a:pt x="33" y="74"/>
                        <a:pt x="30" y="79"/>
                        <a:pt x="25" y="85"/>
                      </a:cubicBezTo>
                      <a:cubicBezTo>
                        <a:pt x="23" y="87"/>
                        <a:pt x="20" y="90"/>
                        <a:pt x="19" y="93"/>
                      </a:cubicBezTo>
                      <a:cubicBezTo>
                        <a:pt x="18" y="97"/>
                        <a:pt x="23" y="98"/>
                        <a:pt x="26" y="100"/>
                      </a:cubicBezTo>
                      <a:cubicBezTo>
                        <a:pt x="30" y="102"/>
                        <a:pt x="34" y="104"/>
                        <a:pt x="37" y="106"/>
                      </a:cubicBezTo>
                      <a:cubicBezTo>
                        <a:pt x="42" y="110"/>
                        <a:pt x="39" y="112"/>
                        <a:pt x="37" y="116"/>
                      </a:cubicBezTo>
                      <a:cubicBezTo>
                        <a:pt x="36" y="119"/>
                        <a:pt x="35" y="123"/>
                        <a:pt x="35" y="127"/>
                      </a:cubicBezTo>
                      <a:cubicBezTo>
                        <a:pt x="34" y="130"/>
                        <a:pt x="34" y="135"/>
                        <a:pt x="37" y="136"/>
                      </a:cubicBezTo>
                      <a:cubicBezTo>
                        <a:pt x="47" y="140"/>
                        <a:pt x="50" y="131"/>
                        <a:pt x="54" y="125"/>
                      </a:cubicBezTo>
                      <a:cubicBezTo>
                        <a:pt x="58" y="119"/>
                        <a:pt x="64" y="112"/>
                        <a:pt x="65" y="105"/>
                      </a:cubicBezTo>
                      <a:cubicBezTo>
                        <a:pt x="66" y="100"/>
                        <a:pt x="63" y="86"/>
                        <a:pt x="73" y="89"/>
                      </a:cubicBezTo>
                      <a:lnTo>
                        <a:pt x="79" y="9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1" name="Freeform 42"/>
                <p:cNvSpPr/>
                <p:nvPr/>
              </p:nvSpPr>
              <p:spPr bwMode="auto">
                <a:xfrm>
                  <a:off x="7413613" y="6122985"/>
                  <a:ext cx="155575" cy="176212"/>
                </a:xfrm>
                <a:custGeom>
                  <a:avLst/>
                  <a:gdLst/>
                  <a:ahLst/>
                  <a:cxnLst>
                    <a:cxn ang="0">
                      <a:pos x="58" y="13"/>
                    </a:cxn>
                    <a:cxn ang="0">
                      <a:pos x="59" y="34"/>
                    </a:cxn>
                    <a:cxn ang="0">
                      <a:pos x="49" y="52"/>
                    </a:cxn>
                    <a:cxn ang="0">
                      <a:pos x="48" y="51"/>
                    </a:cxn>
                    <a:cxn ang="0">
                      <a:pos x="43" y="49"/>
                    </a:cxn>
                    <a:cxn ang="0">
                      <a:pos x="40" y="55"/>
                    </a:cxn>
                    <a:cxn ang="0">
                      <a:pos x="36" y="67"/>
                    </a:cxn>
                    <a:cxn ang="0">
                      <a:pos x="28" y="60"/>
                    </a:cxn>
                    <a:cxn ang="0">
                      <a:pos x="18" y="54"/>
                    </a:cxn>
                    <a:cxn ang="0">
                      <a:pos x="12" y="39"/>
                    </a:cxn>
                    <a:cxn ang="0">
                      <a:pos x="5" y="19"/>
                    </a:cxn>
                    <a:cxn ang="0">
                      <a:pos x="4" y="0"/>
                    </a:cxn>
                    <a:cxn ang="0">
                      <a:pos x="14" y="11"/>
                    </a:cxn>
                    <a:cxn ang="0">
                      <a:pos x="27" y="14"/>
                    </a:cxn>
                    <a:cxn ang="0">
                      <a:pos x="41" y="14"/>
                    </a:cxn>
                    <a:cxn ang="0">
                      <a:pos x="53" y="9"/>
                    </a:cxn>
                    <a:cxn ang="0">
                      <a:pos x="58" y="13"/>
                    </a:cxn>
                  </a:cxnLst>
                  <a:rect l="0" t="0" r="r" b="b"/>
                  <a:pathLst>
                    <a:path w="59" h="67">
                      <a:moveTo>
                        <a:pt x="58" y="13"/>
                      </a:moveTo>
                      <a:cubicBezTo>
                        <a:pt x="58" y="20"/>
                        <a:pt x="59" y="27"/>
                        <a:pt x="59" y="34"/>
                      </a:cubicBezTo>
                      <a:cubicBezTo>
                        <a:pt x="58" y="40"/>
                        <a:pt x="53" y="48"/>
                        <a:pt x="49" y="52"/>
                      </a:cubicBezTo>
                      <a:cubicBezTo>
                        <a:pt x="49" y="52"/>
                        <a:pt x="48" y="52"/>
                        <a:pt x="48" y="51"/>
                      </a:cubicBezTo>
                      <a:cubicBezTo>
                        <a:pt x="46" y="50"/>
                        <a:pt x="46" y="48"/>
                        <a:pt x="43" y="49"/>
                      </a:cubicBezTo>
                      <a:cubicBezTo>
                        <a:pt x="40" y="50"/>
                        <a:pt x="40" y="52"/>
                        <a:pt x="40" y="55"/>
                      </a:cubicBezTo>
                      <a:cubicBezTo>
                        <a:pt x="40" y="58"/>
                        <a:pt x="39" y="65"/>
                        <a:pt x="36" y="67"/>
                      </a:cubicBezTo>
                      <a:cubicBezTo>
                        <a:pt x="33" y="65"/>
                        <a:pt x="31" y="62"/>
                        <a:pt x="28" y="60"/>
                      </a:cubicBezTo>
                      <a:cubicBezTo>
                        <a:pt x="24" y="58"/>
                        <a:pt x="21" y="57"/>
                        <a:pt x="18" y="54"/>
                      </a:cubicBezTo>
                      <a:cubicBezTo>
                        <a:pt x="14" y="51"/>
                        <a:pt x="14" y="44"/>
                        <a:pt x="12" y="39"/>
                      </a:cubicBezTo>
                      <a:cubicBezTo>
                        <a:pt x="10" y="32"/>
                        <a:pt x="7" y="25"/>
                        <a:pt x="5" y="19"/>
                      </a:cubicBezTo>
                      <a:cubicBezTo>
                        <a:pt x="4" y="16"/>
                        <a:pt x="0" y="2"/>
                        <a:pt x="4" y="0"/>
                      </a:cubicBezTo>
                      <a:cubicBezTo>
                        <a:pt x="8" y="3"/>
                        <a:pt x="10" y="8"/>
                        <a:pt x="14" y="11"/>
                      </a:cubicBezTo>
                      <a:cubicBezTo>
                        <a:pt x="18" y="13"/>
                        <a:pt x="22" y="14"/>
                        <a:pt x="27" y="14"/>
                      </a:cubicBezTo>
                      <a:cubicBezTo>
                        <a:pt x="31" y="15"/>
                        <a:pt x="37" y="15"/>
                        <a:pt x="41" y="14"/>
                      </a:cubicBezTo>
                      <a:cubicBezTo>
                        <a:pt x="45" y="13"/>
                        <a:pt x="49" y="7"/>
                        <a:pt x="53" y="9"/>
                      </a:cubicBezTo>
                      <a:lnTo>
                        <a:pt x="58"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2" name="Freeform 43"/>
                <p:cNvSpPr/>
                <p:nvPr/>
              </p:nvSpPr>
              <p:spPr bwMode="auto">
                <a:xfrm>
                  <a:off x="6169015" y="4800599"/>
                  <a:ext cx="1609722" cy="1258887"/>
                </a:xfrm>
                <a:custGeom>
                  <a:avLst/>
                  <a:gdLst/>
                  <a:ahLst/>
                  <a:cxnLst>
                    <a:cxn ang="0">
                      <a:pos x="578" y="376"/>
                    </a:cxn>
                    <a:cxn ang="0">
                      <a:pos x="600" y="341"/>
                    </a:cxn>
                    <a:cxn ang="0">
                      <a:pos x="609" y="278"/>
                    </a:cxn>
                    <a:cxn ang="0">
                      <a:pos x="607" y="223"/>
                    </a:cxn>
                    <a:cxn ang="0">
                      <a:pos x="569" y="201"/>
                    </a:cxn>
                    <a:cxn ang="0">
                      <a:pos x="560" y="185"/>
                    </a:cxn>
                    <a:cxn ang="0">
                      <a:pos x="539" y="148"/>
                    </a:cxn>
                    <a:cxn ang="0">
                      <a:pos x="495" y="96"/>
                    </a:cxn>
                    <a:cxn ang="0">
                      <a:pos x="474" y="55"/>
                    </a:cxn>
                    <a:cxn ang="0">
                      <a:pos x="457" y="22"/>
                    </a:cxn>
                    <a:cxn ang="0">
                      <a:pos x="422" y="102"/>
                    </a:cxn>
                    <a:cxn ang="0">
                      <a:pos x="357" y="78"/>
                    </a:cxn>
                    <a:cxn ang="0">
                      <a:pos x="339" y="58"/>
                    </a:cxn>
                    <a:cxn ang="0">
                      <a:pos x="360" y="32"/>
                    </a:cxn>
                    <a:cxn ang="0">
                      <a:pos x="327" y="21"/>
                    </a:cxn>
                    <a:cxn ang="0">
                      <a:pos x="294" y="7"/>
                    </a:cxn>
                    <a:cxn ang="0">
                      <a:pos x="295" y="17"/>
                    </a:cxn>
                    <a:cxn ang="0">
                      <a:pos x="255" y="43"/>
                    </a:cxn>
                    <a:cxn ang="0">
                      <a:pos x="245" y="70"/>
                    </a:cxn>
                    <a:cxn ang="0">
                      <a:pos x="235" y="72"/>
                    </a:cxn>
                    <a:cxn ang="0">
                      <a:pos x="226" y="57"/>
                    </a:cxn>
                    <a:cxn ang="0">
                      <a:pos x="183" y="62"/>
                    </a:cxn>
                    <a:cxn ang="0">
                      <a:pos x="183" y="92"/>
                    </a:cxn>
                    <a:cxn ang="0">
                      <a:pos x="166" y="98"/>
                    </a:cxn>
                    <a:cxn ang="0">
                      <a:pos x="142" y="115"/>
                    </a:cxn>
                    <a:cxn ang="0">
                      <a:pos x="83" y="150"/>
                    </a:cxn>
                    <a:cxn ang="0">
                      <a:pos x="18" y="187"/>
                    </a:cxn>
                    <a:cxn ang="0">
                      <a:pos x="19" y="239"/>
                    </a:cxn>
                    <a:cxn ang="0">
                      <a:pos x="1" y="241"/>
                    </a:cxn>
                    <a:cxn ang="0">
                      <a:pos x="30" y="303"/>
                    </a:cxn>
                    <a:cxn ang="0">
                      <a:pos x="35" y="375"/>
                    </a:cxn>
                    <a:cxn ang="0">
                      <a:pos x="94" y="392"/>
                    </a:cxn>
                    <a:cxn ang="0">
                      <a:pos x="152" y="379"/>
                    </a:cxn>
                    <a:cxn ang="0">
                      <a:pos x="188" y="356"/>
                    </a:cxn>
                    <a:cxn ang="0">
                      <a:pos x="223" y="346"/>
                    </a:cxn>
                    <a:cxn ang="0">
                      <a:pos x="278" y="340"/>
                    </a:cxn>
                    <a:cxn ang="0">
                      <a:pos x="317" y="350"/>
                    </a:cxn>
                    <a:cxn ang="0">
                      <a:pos x="334" y="388"/>
                    </a:cxn>
                    <a:cxn ang="0">
                      <a:pos x="361" y="373"/>
                    </a:cxn>
                    <a:cxn ang="0">
                      <a:pos x="379" y="364"/>
                    </a:cxn>
                    <a:cxn ang="0">
                      <a:pos x="375" y="402"/>
                    </a:cxn>
                    <a:cxn ang="0">
                      <a:pos x="380" y="414"/>
                    </a:cxn>
                    <a:cxn ang="0">
                      <a:pos x="404" y="427"/>
                    </a:cxn>
                    <a:cxn ang="0">
                      <a:pos x="431" y="460"/>
                    </a:cxn>
                    <a:cxn ang="0">
                      <a:pos x="469" y="469"/>
                    </a:cxn>
                    <a:cxn ang="0">
                      <a:pos x="488" y="463"/>
                    </a:cxn>
                    <a:cxn ang="0">
                      <a:pos x="510" y="477"/>
                    </a:cxn>
                    <a:cxn ang="0">
                      <a:pos x="526" y="458"/>
                    </a:cxn>
                    <a:cxn ang="0">
                      <a:pos x="559" y="438"/>
                    </a:cxn>
                  </a:cxnLst>
                  <a:rect l="0" t="0" r="r" b="b"/>
                  <a:pathLst>
                    <a:path w="613" h="479">
                      <a:moveTo>
                        <a:pt x="565" y="407"/>
                      </a:moveTo>
                      <a:cubicBezTo>
                        <a:pt x="566" y="400"/>
                        <a:pt x="568" y="393"/>
                        <a:pt x="571" y="386"/>
                      </a:cubicBezTo>
                      <a:cubicBezTo>
                        <a:pt x="573" y="382"/>
                        <a:pt x="575" y="379"/>
                        <a:pt x="578" y="376"/>
                      </a:cubicBezTo>
                      <a:cubicBezTo>
                        <a:pt x="581" y="373"/>
                        <a:pt x="585" y="371"/>
                        <a:pt x="588" y="368"/>
                      </a:cubicBezTo>
                      <a:cubicBezTo>
                        <a:pt x="591" y="364"/>
                        <a:pt x="590" y="360"/>
                        <a:pt x="592" y="356"/>
                      </a:cubicBezTo>
                      <a:cubicBezTo>
                        <a:pt x="594" y="350"/>
                        <a:pt x="598" y="347"/>
                        <a:pt x="600" y="341"/>
                      </a:cubicBezTo>
                      <a:cubicBezTo>
                        <a:pt x="601" y="335"/>
                        <a:pt x="604" y="329"/>
                        <a:pt x="607" y="323"/>
                      </a:cubicBezTo>
                      <a:cubicBezTo>
                        <a:pt x="611" y="315"/>
                        <a:pt x="612" y="309"/>
                        <a:pt x="612" y="300"/>
                      </a:cubicBezTo>
                      <a:cubicBezTo>
                        <a:pt x="612" y="292"/>
                        <a:pt x="613" y="285"/>
                        <a:pt x="609" y="278"/>
                      </a:cubicBezTo>
                      <a:cubicBezTo>
                        <a:pt x="606" y="272"/>
                        <a:pt x="603" y="265"/>
                        <a:pt x="604" y="258"/>
                      </a:cubicBezTo>
                      <a:cubicBezTo>
                        <a:pt x="604" y="252"/>
                        <a:pt x="606" y="247"/>
                        <a:pt x="606" y="241"/>
                      </a:cubicBezTo>
                      <a:cubicBezTo>
                        <a:pt x="606" y="235"/>
                        <a:pt x="608" y="229"/>
                        <a:pt x="607" y="223"/>
                      </a:cubicBezTo>
                      <a:cubicBezTo>
                        <a:pt x="604" y="225"/>
                        <a:pt x="601" y="230"/>
                        <a:pt x="598" y="230"/>
                      </a:cubicBezTo>
                      <a:cubicBezTo>
                        <a:pt x="594" y="231"/>
                        <a:pt x="591" y="225"/>
                        <a:pt x="588" y="223"/>
                      </a:cubicBezTo>
                      <a:cubicBezTo>
                        <a:pt x="582" y="216"/>
                        <a:pt x="573" y="209"/>
                        <a:pt x="569" y="201"/>
                      </a:cubicBezTo>
                      <a:cubicBezTo>
                        <a:pt x="567" y="194"/>
                        <a:pt x="571" y="186"/>
                        <a:pt x="565" y="182"/>
                      </a:cubicBezTo>
                      <a:cubicBezTo>
                        <a:pt x="565" y="181"/>
                        <a:pt x="561" y="179"/>
                        <a:pt x="560" y="180"/>
                      </a:cubicBezTo>
                      <a:cubicBezTo>
                        <a:pt x="559" y="180"/>
                        <a:pt x="560" y="184"/>
                        <a:pt x="560" y="185"/>
                      </a:cubicBezTo>
                      <a:cubicBezTo>
                        <a:pt x="559" y="191"/>
                        <a:pt x="555" y="189"/>
                        <a:pt x="552" y="186"/>
                      </a:cubicBezTo>
                      <a:cubicBezTo>
                        <a:pt x="548" y="182"/>
                        <a:pt x="547" y="177"/>
                        <a:pt x="546" y="172"/>
                      </a:cubicBezTo>
                      <a:cubicBezTo>
                        <a:pt x="544" y="165"/>
                        <a:pt x="543" y="154"/>
                        <a:pt x="539" y="148"/>
                      </a:cubicBezTo>
                      <a:cubicBezTo>
                        <a:pt x="533" y="141"/>
                        <a:pt x="523" y="141"/>
                        <a:pt x="516" y="138"/>
                      </a:cubicBezTo>
                      <a:cubicBezTo>
                        <a:pt x="509" y="134"/>
                        <a:pt x="504" y="127"/>
                        <a:pt x="500" y="120"/>
                      </a:cubicBezTo>
                      <a:cubicBezTo>
                        <a:pt x="497" y="113"/>
                        <a:pt x="499" y="104"/>
                        <a:pt x="495" y="96"/>
                      </a:cubicBezTo>
                      <a:cubicBezTo>
                        <a:pt x="492" y="89"/>
                        <a:pt x="490" y="82"/>
                        <a:pt x="490" y="75"/>
                      </a:cubicBezTo>
                      <a:cubicBezTo>
                        <a:pt x="489" y="67"/>
                        <a:pt x="485" y="62"/>
                        <a:pt x="478" y="58"/>
                      </a:cubicBezTo>
                      <a:cubicBezTo>
                        <a:pt x="477" y="57"/>
                        <a:pt x="475" y="55"/>
                        <a:pt x="474" y="55"/>
                      </a:cubicBezTo>
                      <a:cubicBezTo>
                        <a:pt x="471" y="55"/>
                        <a:pt x="473" y="57"/>
                        <a:pt x="470" y="57"/>
                      </a:cubicBezTo>
                      <a:cubicBezTo>
                        <a:pt x="467" y="58"/>
                        <a:pt x="465" y="50"/>
                        <a:pt x="464" y="48"/>
                      </a:cubicBezTo>
                      <a:cubicBezTo>
                        <a:pt x="460" y="40"/>
                        <a:pt x="459" y="31"/>
                        <a:pt x="457" y="22"/>
                      </a:cubicBezTo>
                      <a:cubicBezTo>
                        <a:pt x="455" y="14"/>
                        <a:pt x="451" y="6"/>
                        <a:pt x="447" y="0"/>
                      </a:cubicBezTo>
                      <a:cubicBezTo>
                        <a:pt x="436" y="16"/>
                        <a:pt x="436" y="36"/>
                        <a:pt x="434" y="55"/>
                      </a:cubicBezTo>
                      <a:cubicBezTo>
                        <a:pt x="432" y="71"/>
                        <a:pt x="430" y="88"/>
                        <a:pt x="422" y="102"/>
                      </a:cubicBezTo>
                      <a:cubicBezTo>
                        <a:pt x="418" y="109"/>
                        <a:pt x="413" y="112"/>
                        <a:pt x="405" y="107"/>
                      </a:cubicBezTo>
                      <a:cubicBezTo>
                        <a:pt x="398" y="102"/>
                        <a:pt x="389" y="99"/>
                        <a:pt x="380" y="95"/>
                      </a:cubicBezTo>
                      <a:cubicBezTo>
                        <a:pt x="372" y="91"/>
                        <a:pt x="363" y="85"/>
                        <a:pt x="357" y="78"/>
                      </a:cubicBezTo>
                      <a:cubicBezTo>
                        <a:pt x="353" y="75"/>
                        <a:pt x="350" y="71"/>
                        <a:pt x="346" y="69"/>
                      </a:cubicBezTo>
                      <a:cubicBezTo>
                        <a:pt x="343" y="67"/>
                        <a:pt x="337" y="68"/>
                        <a:pt x="334" y="66"/>
                      </a:cubicBezTo>
                      <a:cubicBezTo>
                        <a:pt x="329" y="62"/>
                        <a:pt x="336" y="60"/>
                        <a:pt x="339" y="58"/>
                      </a:cubicBezTo>
                      <a:cubicBezTo>
                        <a:pt x="341" y="56"/>
                        <a:pt x="345" y="53"/>
                        <a:pt x="347" y="50"/>
                      </a:cubicBezTo>
                      <a:cubicBezTo>
                        <a:pt x="349" y="47"/>
                        <a:pt x="350" y="43"/>
                        <a:pt x="353" y="40"/>
                      </a:cubicBezTo>
                      <a:cubicBezTo>
                        <a:pt x="355" y="37"/>
                        <a:pt x="357" y="34"/>
                        <a:pt x="360" y="32"/>
                      </a:cubicBezTo>
                      <a:cubicBezTo>
                        <a:pt x="363" y="28"/>
                        <a:pt x="364" y="27"/>
                        <a:pt x="361" y="23"/>
                      </a:cubicBezTo>
                      <a:cubicBezTo>
                        <a:pt x="358" y="20"/>
                        <a:pt x="355" y="20"/>
                        <a:pt x="351" y="21"/>
                      </a:cubicBezTo>
                      <a:cubicBezTo>
                        <a:pt x="343" y="22"/>
                        <a:pt x="335" y="24"/>
                        <a:pt x="327" y="21"/>
                      </a:cubicBezTo>
                      <a:cubicBezTo>
                        <a:pt x="323" y="20"/>
                        <a:pt x="319" y="19"/>
                        <a:pt x="315" y="17"/>
                      </a:cubicBezTo>
                      <a:cubicBezTo>
                        <a:pt x="311" y="15"/>
                        <a:pt x="307" y="15"/>
                        <a:pt x="304" y="13"/>
                      </a:cubicBezTo>
                      <a:cubicBezTo>
                        <a:pt x="300" y="10"/>
                        <a:pt x="299" y="7"/>
                        <a:pt x="294" y="7"/>
                      </a:cubicBezTo>
                      <a:cubicBezTo>
                        <a:pt x="293" y="7"/>
                        <a:pt x="291" y="7"/>
                        <a:pt x="290" y="8"/>
                      </a:cubicBezTo>
                      <a:cubicBezTo>
                        <a:pt x="289" y="8"/>
                        <a:pt x="287" y="10"/>
                        <a:pt x="287" y="12"/>
                      </a:cubicBezTo>
                      <a:cubicBezTo>
                        <a:pt x="287" y="16"/>
                        <a:pt x="293" y="15"/>
                        <a:pt x="295" y="17"/>
                      </a:cubicBezTo>
                      <a:cubicBezTo>
                        <a:pt x="299" y="21"/>
                        <a:pt x="299" y="25"/>
                        <a:pt x="293" y="26"/>
                      </a:cubicBezTo>
                      <a:cubicBezTo>
                        <a:pt x="287" y="27"/>
                        <a:pt x="279" y="25"/>
                        <a:pt x="273" y="26"/>
                      </a:cubicBezTo>
                      <a:cubicBezTo>
                        <a:pt x="265" y="29"/>
                        <a:pt x="259" y="36"/>
                        <a:pt x="255" y="43"/>
                      </a:cubicBezTo>
                      <a:cubicBezTo>
                        <a:pt x="252" y="48"/>
                        <a:pt x="248" y="58"/>
                        <a:pt x="253" y="62"/>
                      </a:cubicBezTo>
                      <a:cubicBezTo>
                        <a:pt x="256" y="64"/>
                        <a:pt x="259" y="67"/>
                        <a:pt x="254" y="70"/>
                      </a:cubicBezTo>
                      <a:cubicBezTo>
                        <a:pt x="253" y="71"/>
                        <a:pt x="246" y="71"/>
                        <a:pt x="245" y="70"/>
                      </a:cubicBezTo>
                      <a:cubicBezTo>
                        <a:pt x="243" y="69"/>
                        <a:pt x="244" y="67"/>
                        <a:pt x="242" y="66"/>
                      </a:cubicBezTo>
                      <a:cubicBezTo>
                        <a:pt x="240" y="65"/>
                        <a:pt x="238" y="66"/>
                        <a:pt x="237" y="67"/>
                      </a:cubicBezTo>
                      <a:cubicBezTo>
                        <a:pt x="236" y="68"/>
                        <a:pt x="236" y="71"/>
                        <a:pt x="235" y="72"/>
                      </a:cubicBezTo>
                      <a:cubicBezTo>
                        <a:pt x="234" y="73"/>
                        <a:pt x="233" y="75"/>
                        <a:pt x="232" y="76"/>
                      </a:cubicBezTo>
                      <a:cubicBezTo>
                        <a:pt x="228" y="80"/>
                        <a:pt x="226" y="77"/>
                        <a:pt x="226" y="73"/>
                      </a:cubicBezTo>
                      <a:cubicBezTo>
                        <a:pt x="226" y="66"/>
                        <a:pt x="232" y="63"/>
                        <a:pt x="226" y="57"/>
                      </a:cubicBezTo>
                      <a:cubicBezTo>
                        <a:pt x="221" y="53"/>
                        <a:pt x="215" y="47"/>
                        <a:pt x="208" y="48"/>
                      </a:cubicBezTo>
                      <a:cubicBezTo>
                        <a:pt x="204" y="49"/>
                        <a:pt x="199" y="53"/>
                        <a:pt x="195" y="55"/>
                      </a:cubicBezTo>
                      <a:cubicBezTo>
                        <a:pt x="191" y="58"/>
                        <a:pt x="187" y="60"/>
                        <a:pt x="183" y="62"/>
                      </a:cubicBezTo>
                      <a:cubicBezTo>
                        <a:pt x="179" y="65"/>
                        <a:pt x="178" y="68"/>
                        <a:pt x="176" y="71"/>
                      </a:cubicBezTo>
                      <a:cubicBezTo>
                        <a:pt x="174" y="76"/>
                        <a:pt x="175" y="77"/>
                        <a:pt x="177" y="81"/>
                      </a:cubicBezTo>
                      <a:cubicBezTo>
                        <a:pt x="178" y="83"/>
                        <a:pt x="185" y="90"/>
                        <a:pt x="183" y="92"/>
                      </a:cubicBezTo>
                      <a:cubicBezTo>
                        <a:pt x="181" y="94"/>
                        <a:pt x="173" y="89"/>
                        <a:pt x="171" y="88"/>
                      </a:cubicBezTo>
                      <a:cubicBezTo>
                        <a:pt x="167" y="87"/>
                        <a:pt x="159" y="85"/>
                        <a:pt x="161" y="91"/>
                      </a:cubicBezTo>
                      <a:cubicBezTo>
                        <a:pt x="162" y="94"/>
                        <a:pt x="165" y="95"/>
                        <a:pt x="166" y="98"/>
                      </a:cubicBezTo>
                      <a:cubicBezTo>
                        <a:pt x="167" y="101"/>
                        <a:pt x="167" y="103"/>
                        <a:pt x="167" y="106"/>
                      </a:cubicBezTo>
                      <a:cubicBezTo>
                        <a:pt x="158" y="107"/>
                        <a:pt x="157" y="94"/>
                        <a:pt x="149" y="95"/>
                      </a:cubicBezTo>
                      <a:cubicBezTo>
                        <a:pt x="138" y="96"/>
                        <a:pt x="143" y="108"/>
                        <a:pt x="142" y="115"/>
                      </a:cubicBezTo>
                      <a:cubicBezTo>
                        <a:pt x="141" y="123"/>
                        <a:pt x="132" y="130"/>
                        <a:pt x="125" y="135"/>
                      </a:cubicBezTo>
                      <a:cubicBezTo>
                        <a:pt x="118" y="139"/>
                        <a:pt x="112" y="145"/>
                        <a:pt x="103" y="146"/>
                      </a:cubicBezTo>
                      <a:cubicBezTo>
                        <a:pt x="97" y="147"/>
                        <a:pt x="90" y="149"/>
                        <a:pt x="83" y="150"/>
                      </a:cubicBezTo>
                      <a:cubicBezTo>
                        <a:pt x="72" y="152"/>
                        <a:pt x="61" y="157"/>
                        <a:pt x="50" y="161"/>
                      </a:cubicBezTo>
                      <a:cubicBezTo>
                        <a:pt x="47" y="163"/>
                        <a:pt x="42" y="165"/>
                        <a:pt x="39" y="167"/>
                      </a:cubicBezTo>
                      <a:cubicBezTo>
                        <a:pt x="31" y="173"/>
                        <a:pt x="23" y="179"/>
                        <a:pt x="18" y="187"/>
                      </a:cubicBezTo>
                      <a:cubicBezTo>
                        <a:pt x="13" y="196"/>
                        <a:pt x="8" y="204"/>
                        <a:pt x="8" y="215"/>
                      </a:cubicBezTo>
                      <a:cubicBezTo>
                        <a:pt x="8" y="220"/>
                        <a:pt x="9" y="223"/>
                        <a:pt x="11" y="228"/>
                      </a:cubicBezTo>
                      <a:cubicBezTo>
                        <a:pt x="13" y="232"/>
                        <a:pt x="17" y="234"/>
                        <a:pt x="19" y="239"/>
                      </a:cubicBezTo>
                      <a:cubicBezTo>
                        <a:pt x="20" y="241"/>
                        <a:pt x="21" y="246"/>
                        <a:pt x="19" y="248"/>
                      </a:cubicBezTo>
                      <a:cubicBezTo>
                        <a:pt x="16" y="252"/>
                        <a:pt x="12" y="244"/>
                        <a:pt x="10" y="242"/>
                      </a:cubicBezTo>
                      <a:cubicBezTo>
                        <a:pt x="7" y="239"/>
                        <a:pt x="2" y="235"/>
                        <a:pt x="1" y="241"/>
                      </a:cubicBezTo>
                      <a:cubicBezTo>
                        <a:pt x="0" y="245"/>
                        <a:pt x="4" y="250"/>
                        <a:pt x="6" y="254"/>
                      </a:cubicBezTo>
                      <a:cubicBezTo>
                        <a:pt x="10" y="262"/>
                        <a:pt x="17" y="268"/>
                        <a:pt x="21" y="277"/>
                      </a:cubicBezTo>
                      <a:cubicBezTo>
                        <a:pt x="25" y="285"/>
                        <a:pt x="28" y="294"/>
                        <a:pt x="30" y="303"/>
                      </a:cubicBezTo>
                      <a:cubicBezTo>
                        <a:pt x="32" y="321"/>
                        <a:pt x="41" y="337"/>
                        <a:pt x="42" y="356"/>
                      </a:cubicBezTo>
                      <a:cubicBezTo>
                        <a:pt x="42" y="360"/>
                        <a:pt x="42" y="363"/>
                        <a:pt x="42" y="367"/>
                      </a:cubicBezTo>
                      <a:cubicBezTo>
                        <a:pt x="41" y="372"/>
                        <a:pt x="40" y="373"/>
                        <a:pt x="35" y="375"/>
                      </a:cubicBezTo>
                      <a:cubicBezTo>
                        <a:pt x="26" y="379"/>
                        <a:pt x="36" y="390"/>
                        <a:pt x="42" y="393"/>
                      </a:cubicBezTo>
                      <a:cubicBezTo>
                        <a:pt x="50" y="398"/>
                        <a:pt x="60" y="403"/>
                        <a:pt x="70" y="402"/>
                      </a:cubicBezTo>
                      <a:cubicBezTo>
                        <a:pt x="80" y="402"/>
                        <a:pt x="86" y="396"/>
                        <a:pt x="94" y="392"/>
                      </a:cubicBezTo>
                      <a:cubicBezTo>
                        <a:pt x="98" y="390"/>
                        <a:pt x="102" y="388"/>
                        <a:pt x="106" y="385"/>
                      </a:cubicBezTo>
                      <a:cubicBezTo>
                        <a:pt x="110" y="381"/>
                        <a:pt x="113" y="381"/>
                        <a:pt x="118" y="380"/>
                      </a:cubicBezTo>
                      <a:cubicBezTo>
                        <a:pt x="129" y="379"/>
                        <a:pt x="141" y="379"/>
                        <a:pt x="152" y="379"/>
                      </a:cubicBezTo>
                      <a:cubicBezTo>
                        <a:pt x="155" y="379"/>
                        <a:pt x="159" y="380"/>
                        <a:pt x="162" y="379"/>
                      </a:cubicBezTo>
                      <a:cubicBezTo>
                        <a:pt x="165" y="378"/>
                        <a:pt x="168" y="373"/>
                        <a:pt x="169" y="370"/>
                      </a:cubicBezTo>
                      <a:cubicBezTo>
                        <a:pt x="173" y="362"/>
                        <a:pt x="179" y="358"/>
                        <a:pt x="188" y="356"/>
                      </a:cubicBezTo>
                      <a:cubicBezTo>
                        <a:pt x="194" y="354"/>
                        <a:pt x="200" y="351"/>
                        <a:pt x="207" y="350"/>
                      </a:cubicBezTo>
                      <a:cubicBezTo>
                        <a:pt x="209" y="350"/>
                        <a:pt x="210" y="350"/>
                        <a:pt x="212" y="350"/>
                      </a:cubicBezTo>
                      <a:cubicBezTo>
                        <a:pt x="215" y="349"/>
                        <a:pt x="219" y="347"/>
                        <a:pt x="223" y="346"/>
                      </a:cubicBezTo>
                      <a:cubicBezTo>
                        <a:pt x="228" y="345"/>
                        <a:pt x="232" y="344"/>
                        <a:pt x="237" y="343"/>
                      </a:cubicBezTo>
                      <a:cubicBezTo>
                        <a:pt x="241" y="343"/>
                        <a:pt x="247" y="342"/>
                        <a:pt x="251" y="341"/>
                      </a:cubicBezTo>
                      <a:cubicBezTo>
                        <a:pt x="259" y="339"/>
                        <a:pt x="270" y="338"/>
                        <a:pt x="278" y="340"/>
                      </a:cubicBezTo>
                      <a:cubicBezTo>
                        <a:pt x="288" y="343"/>
                        <a:pt x="297" y="346"/>
                        <a:pt x="307" y="348"/>
                      </a:cubicBezTo>
                      <a:cubicBezTo>
                        <a:pt x="309" y="349"/>
                        <a:pt x="311" y="349"/>
                        <a:pt x="313" y="349"/>
                      </a:cubicBezTo>
                      <a:cubicBezTo>
                        <a:pt x="314" y="349"/>
                        <a:pt x="316" y="350"/>
                        <a:pt x="317" y="350"/>
                      </a:cubicBezTo>
                      <a:cubicBezTo>
                        <a:pt x="318" y="351"/>
                        <a:pt x="319" y="351"/>
                        <a:pt x="320" y="351"/>
                      </a:cubicBezTo>
                      <a:cubicBezTo>
                        <a:pt x="323" y="354"/>
                        <a:pt x="325" y="362"/>
                        <a:pt x="326" y="366"/>
                      </a:cubicBezTo>
                      <a:cubicBezTo>
                        <a:pt x="328" y="374"/>
                        <a:pt x="330" y="381"/>
                        <a:pt x="334" y="388"/>
                      </a:cubicBezTo>
                      <a:cubicBezTo>
                        <a:pt x="339" y="397"/>
                        <a:pt x="341" y="402"/>
                        <a:pt x="352" y="401"/>
                      </a:cubicBezTo>
                      <a:cubicBezTo>
                        <a:pt x="353" y="394"/>
                        <a:pt x="350" y="387"/>
                        <a:pt x="355" y="381"/>
                      </a:cubicBezTo>
                      <a:cubicBezTo>
                        <a:pt x="357" y="378"/>
                        <a:pt x="360" y="376"/>
                        <a:pt x="361" y="373"/>
                      </a:cubicBezTo>
                      <a:cubicBezTo>
                        <a:pt x="363" y="369"/>
                        <a:pt x="365" y="366"/>
                        <a:pt x="367" y="363"/>
                      </a:cubicBezTo>
                      <a:cubicBezTo>
                        <a:pt x="369" y="360"/>
                        <a:pt x="371" y="356"/>
                        <a:pt x="374" y="356"/>
                      </a:cubicBezTo>
                      <a:cubicBezTo>
                        <a:pt x="380" y="355"/>
                        <a:pt x="379" y="360"/>
                        <a:pt x="379" y="364"/>
                      </a:cubicBezTo>
                      <a:cubicBezTo>
                        <a:pt x="378" y="371"/>
                        <a:pt x="373" y="378"/>
                        <a:pt x="368" y="383"/>
                      </a:cubicBezTo>
                      <a:cubicBezTo>
                        <a:pt x="364" y="388"/>
                        <a:pt x="360" y="397"/>
                        <a:pt x="361" y="404"/>
                      </a:cubicBezTo>
                      <a:cubicBezTo>
                        <a:pt x="366" y="404"/>
                        <a:pt x="371" y="406"/>
                        <a:pt x="375" y="402"/>
                      </a:cubicBezTo>
                      <a:cubicBezTo>
                        <a:pt x="377" y="399"/>
                        <a:pt x="376" y="389"/>
                        <a:pt x="380" y="388"/>
                      </a:cubicBezTo>
                      <a:cubicBezTo>
                        <a:pt x="384" y="387"/>
                        <a:pt x="386" y="399"/>
                        <a:pt x="386" y="402"/>
                      </a:cubicBezTo>
                      <a:cubicBezTo>
                        <a:pt x="385" y="407"/>
                        <a:pt x="381" y="410"/>
                        <a:pt x="380" y="414"/>
                      </a:cubicBezTo>
                      <a:cubicBezTo>
                        <a:pt x="385" y="415"/>
                        <a:pt x="388" y="414"/>
                        <a:pt x="392" y="413"/>
                      </a:cubicBezTo>
                      <a:cubicBezTo>
                        <a:pt x="397" y="411"/>
                        <a:pt x="395" y="414"/>
                        <a:pt x="397" y="418"/>
                      </a:cubicBezTo>
                      <a:cubicBezTo>
                        <a:pt x="399" y="421"/>
                        <a:pt x="402" y="424"/>
                        <a:pt x="404" y="427"/>
                      </a:cubicBezTo>
                      <a:cubicBezTo>
                        <a:pt x="406" y="430"/>
                        <a:pt x="405" y="433"/>
                        <a:pt x="405" y="437"/>
                      </a:cubicBezTo>
                      <a:cubicBezTo>
                        <a:pt x="406" y="445"/>
                        <a:pt x="411" y="453"/>
                        <a:pt x="418" y="456"/>
                      </a:cubicBezTo>
                      <a:cubicBezTo>
                        <a:pt x="422" y="458"/>
                        <a:pt x="427" y="459"/>
                        <a:pt x="431" y="460"/>
                      </a:cubicBezTo>
                      <a:cubicBezTo>
                        <a:pt x="436" y="462"/>
                        <a:pt x="441" y="462"/>
                        <a:pt x="446" y="463"/>
                      </a:cubicBezTo>
                      <a:cubicBezTo>
                        <a:pt x="447" y="463"/>
                        <a:pt x="448" y="464"/>
                        <a:pt x="449" y="464"/>
                      </a:cubicBezTo>
                      <a:cubicBezTo>
                        <a:pt x="453" y="470"/>
                        <a:pt x="463" y="473"/>
                        <a:pt x="469" y="469"/>
                      </a:cubicBezTo>
                      <a:cubicBezTo>
                        <a:pt x="473" y="467"/>
                        <a:pt x="475" y="464"/>
                        <a:pt x="479" y="461"/>
                      </a:cubicBezTo>
                      <a:cubicBezTo>
                        <a:pt x="481" y="460"/>
                        <a:pt x="485" y="454"/>
                        <a:pt x="486" y="456"/>
                      </a:cubicBezTo>
                      <a:cubicBezTo>
                        <a:pt x="487" y="457"/>
                        <a:pt x="487" y="461"/>
                        <a:pt x="488" y="463"/>
                      </a:cubicBezTo>
                      <a:cubicBezTo>
                        <a:pt x="489" y="465"/>
                        <a:pt x="491" y="467"/>
                        <a:pt x="492" y="468"/>
                      </a:cubicBezTo>
                      <a:cubicBezTo>
                        <a:pt x="495" y="471"/>
                        <a:pt x="497" y="476"/>
                        <a:pt x="501" y="477"/>
                      </a:cubicBezTo>
                      <a:cubicBezTo>
                        <a:pt x="503" y="479"/>
                        <a:pt x="508" y="479"/>
                        <a:pt x="510" y="477"/>
                      </a:cubicBezTo>
                      <a:cubicBezTo>
                        <a:pt x="511" y="476"/>
                        <a:pt x="511" y="474"/>
                        <a:pt x="512" y="472"/>
                      </a:cubicBezTo>
                      <a:cubicBezTo>
                        <a:pt x="513" y="470"/>
                        <a:pt x="515" y="469"/>
                        <a:pt x="516" y="468"/>
                      </a:cubicBezTo>
                      <a:cubicBezTo>
                        <a:pt x="520" y="464"/>
                        <a:pt x="523" y="462"/>
                        <a:pt x="526" y="458"/>
                      </a:cubicBezTo>
                      <a:cubicBezTo>
                        <a:pt x="528" y="455"/>
                        <a:pt x="529" y="455"/>
                        <a:pt x="533" y="455"/>
                      </a:cubicBezTo>
                      <a:cubicBezTo>
                        <a:pt x="539" y="456"/>
                        <a:pt x="546" y="457"/>
                        <a:pt x="551" y="453"/>
                      </a:cubicBezTo>
                      <a:cubicBezTo>
                        <a:pt x="557" y="450"/>
                        <a:pt x="558" y="443"/>
                        <a:pt x="559" y="438"/>
                      </a:cubicBezTo>
                      <a:cubicBezTo>
                        <a:pt x="561" y="427"/>
                        <a:pt x="563" y="417"/>
                        <a:pt x="565" y="40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3" name="Freeform 44"/>
                <p:cNvSpPr/>
                <p:nvPr/>
              </p:nvSpPr>
              <p:spPr bwMode="auto">
                <a:xfrm>
                  <a:off x="7321538" y="1868487"/>
                  <a:ext cx="100012" cy="449262"/>
                </a:xfrm>
                <a:custGeom>
                  <a:avLst/>
                  <a:gdLst/>
                  <a:ahLst/>
                  <a:cxnLst>
                    <a:cxn ang="0">
                      <a:pos x="37" y="112"/>
                    </a:cxn>
                    <a:cxn ang="0">
                      <a:pos x="35" y="89"/>
                    </a:cxn>
                    <a:cxn ang="0">
                      <a:pos x="26" y="62"/>
                    </a:cxn>
                    <a:cxn ang="0">
                      <a:pos x="21" y="39"/>
                    </a:cxn>
                    <a:cxn ang="0">
                      <a:pos x="22" y="17"/>
                    </a:cxn>
                    <a:cxn ang="0">
                      <a:pos x="24" y="8"/>
                    </a:cxn>
                    <a:cxn ang="0">
                      <a:pos x="18" y="1"/>
                    </a:cxn>
                    <a:cxn ang="0">
                      <a:pos x="10" y="7"/>
                    </a:cxn>
                    <a:cxn ang="0">
                      <a:pos x="7" y="19"/>
                    </a:cxn>
                    <a:cxn ang="0">
                      <a:pos x="1" y="42"/>
                    </a:cxn>
                    <a:cxn ang="0">
                      <a:pos x="0" y="67"/>
                    </a:cxn>
                    <a:cxn ang="0">
                      <a:pos x="1" y="119"/>
                    </a:cxn>
                    <a:cxn ang="0">
                      <a:pos x="1" y="164"/>
                    </a:cxn>
                    <a:cxn ang="0">
                      <a:pos x="0" y="170"/>
                    </a:cxn>
                    <a:cxn ang="0">
                      <a:pos x="9" y="168"/>
                    </a:cxn>
                    <a:cxn ang="0">
                      <a:pos x="20" y="169"/>
                    </a:cxn>
                    <a:cxn ang="0">
                      <a:pos x="20" y="160"/>
                    </a:cxn>
                    <a:cxn ang="0">
                      <a:pos x="18" y="153"/>
                    </a:cxn>
                    <a:cxn ang="0">
                      <a:pos x="17" y="143"/>
                    </a:cxn>
                    <a:cxn ang="0">
                      <a:pos x="15" y="134"/>
                    </a:cxn>
                    <a:cxn ang="0">
                      <a:pos x="16" y="115"/>
                    </a:cxn>
                    <a:cxn ang="0">
                      <a:pos x="34" y="110"/>
                    </a:cxn>
                    <a:cxn ang="0">
                      <a:pos x="37" y="112"/>
                    </a:cxn>
                  </a:cxnLst>
                  <a:rect l="0" t="0" r="r" b="b"/>
                  <a:pathLst>
                    <a:path w="38" h="171">
                      <a:moveTo>
                        <a:pt x="37" y="112"/>
                      </a:moveTo>
                      <a:cubicBezTo>
                        <a:pt x="37" y="104"/>
                        <a:pt x="38" y="96"/>
                        <a:pt x="35" y="89"/>
                      </a:cubicBezTo>
                      <a:cubicBezTo>
                        <a:pt x="32" y="80"/>
                        <a:pt x="29" y="71"/>
                        <a:pt x="26" y="62"/>
                      </a:cubicBezTo>
                      <a:cubicBezTo>
                        <a:pt x="24" y="54"/>
                        <a:pt x="21" y="48"/>
                        <a:pt x="21" y="39"/>
                      </a:cubicBezTo>
                      <a:cubicBezTo>
                        <a:pt x="21" y="32"/>
                        <a:pt x="20" y="24"/>
                        <a:pt x="22" y="17"/>
                      </a:cubicBezTo>
                      <a:cubicBezTo>
                        <a:pt x="23" y="14"/>
                        <a:pt x="24" y="11"/>
                        <a:pt x="24" y="8"/>
                      </a:cubicBezTo>
                      <a:cubicBezTo>
                        <a:pt x="24" y="3"/>
                        <a:pt x="22" y="2"/>
                        <a:pt x="18" y="1"/>
                      </a:cubicBezTo>
                      <a:cubicBezTo>
                        <a:pt x="12" y="0"/>
                        <a:pt x="12" y="2"/>
                        <a:pt x="10" y="7"/>
                      </a:cubicBezTo>
                      <a:cubicBezTo>
                        <a:pt x="9" y="11"/>
                        <a:pt x="8" y="15"/>
                        <a:pt x="7" y="19"/>
                      </a:cubicBezTo>
                      <a:cubicBezTo>
                        <a:pt x="5" y="27"/>
                        <a:pt x="1" y="34"/>
                        <a:pt x="1" y="42"/>
                      </a:cubicBezTo>
                      <a:cubicBezTo>
                        <a:pt x="1" y="51"/>
                        <a:pt x="0" y="59"/>
                        <a:pt x="0" y="67"/>
                      </a:cubicBezTo>
                      <a:cubicBezTo>
                        <a:pt x="0" y="84"/>
                        <a:pt x="1" y="101"/>
                        <a:pt x="1" y="119"/>
                      </a:cubicBezTo>
                      <a:cubicBezTo>
                        <a:pt x="1" y="133"/>
                        <a:pt x="3" y="149"/>
                        <a:pt x="1" y="164"/>
                      </a:cubicBezTo>
                      <a:cubicBezTo>
                        <a:pt x="1" y="166"/>
                        <a:pt x="0" y="168"/>
                        <a:pt x="0" y="170"/>
                      </a:cubicBezTo>
                      <a:cubicBezTo>
                        <a:pt x="4" y="171"/>
                        <a:pt x="6" y="168"/>
                        <a:pt x="9" y="168"/>
                      </a:cubicBezTo>
                      <a:cubicBezTo>
                        <a:pt x="13" y="167"/>
                        <a:pt x="17" y="169"/>
                        <a:pt x="20" y="169"/>
                      </a:cubicBezTo>
                      <a:cubicBezTo>
                        <a:pt x="22" y="165"/>
                        <a:pt x="22" y="165"/>
                        <a:pt x="20" y="160"/>
                      </a:cubicBezTo>
                      <a:cubicBezTo>
                        <a:pt x="19" y="158"/>
                        <a:pt x="19" y="155"/>
                        <a:pt x="18" y="153"/>
                      </a:cubicBezTo>
                      <a:cubicBezTo>
                        <a:pt x="18" y="149"/>
                        <a:pt x="18" y="146"/>
                        <a:pt x="17" y="143"/>
                      </a:cubicBezTo>
                      <a:cubicBezTo>
                        <a:pt x="15" y="140"/>
                        <a:pt x="15" y="137"/>
                        <a:pt x="15" y="134"/>
                      </a:cubicBezTo>
                      <a:cubicBezTo>
                        <a:pt x="14" y="127"/>
                        <a:pt x="13" y="121"/>
                        <a:pt x="16" y="115"/>
                      </a:cubicBezTo>
                      <a:cubicBezTo>
                        <a:pt x="19" y="109"/>
                        <a:pt x="28" y="105"/>
                        <a:pt x="34" y="110"/>
                      </a:cubicBezTo>
                      <a:lnTo>
                        <a:pt x="37" y="1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4" name="Freeform 45"/>
                <p:cNvSpPr/>
                <p:nvPr/>
              </p:nvSpPr>
              <p:spPr bwMode="auto">
                <a:xfrm>
                  <a:off x="7234226" y="2370137"/>
                  <a:ext cx="219075" cy="176212"/>
                </a:xfrm>
                <a:custGeom>
                  <a:avLst/>
                  <a:gdLst/>
                  <a:ahLst/>
                  <a:cxnLst>
                    <a:cxn ang="0">
                      <a:pos x="37" y="0"/>
                    </a:cxn>
                    <a:cxn ang="0">
                      <a:pos x="44" y="10"/>
                    </a:cxn>
                    <a:cxn ang="0">
                      <a:pos x="52" y="21"/>
                    </a:cxn>
                    <a:cxn ang="0">
                      <a:pos x="72" y="32"/>
                    </a:cxn>
                    <a:cxn ang="0">
                      <a:pos x="82" y="34"/>
                    </a:cxn>
                    <a:cxn ang="0">
                      <a:pos x="76" y="43"/>
                    </a:cxn>
                    <a:cxn ang="0">
                      <a:pos x="62" y="61"/>
                    </a:cxn>
                    <a:cxn ang="0">
                      <a:pos x="42" y="64"/>
                    </a:cxn>
                    <a:cxn ang="0">
                      <a:pos x="22" y="60"/>
                    </a:cxn>
                    <a:cxn ang="0">
                      <a:pos x="12" y="64"/>
                    </a:cxn>
                    <a:cxn ang="0">
                      <a:pos x="2" y="64"/>
                    </a:cxn>
                    <a:cxn ang="0">
                      <a:pos x="2" y="54"/>
                    </a:cxn>
                    <a:cxn ang="0">
                      <a:pos x="9" y="47"/>
                    </a:cxn>
                    <a:cxn ang="0">
                      <a:pos x="27" y="26"/>
                    </a:cxn>
                    <a:cxn ang="0">
                      <a:pos x="35" y="4"/>
                    </a:cxn>
                    <a:cxn ang="0">
                      <a:pos x="37" y="0"/>
                    </a:cxn>
                  </a:cxnLst>
                  <a:rect l="0" t="0" r="r" b="b"/>
                  <a:pathLst>
                    <a:path w="83" h="67">
                      <a:moveTo>
                        <a:pt x="37" y="0"/>
                      </a:moveTo>
                      <a:cubicBezTo>
                        <a:pt x="42" y="2"/>
                        <a:pt x="42" y="5"/>
                        <a:pt x="44" y="10"/>
                      </a:cubicBezTo>
                      <a:cubicBezTo>
                        <a:pt x="46" y="14"/>
                        <a:pt x="49" y="18"/>
                        <a:pt x="52" y="21"/>
                      </a:cubicBezTo>
                      <a:cubicBezTo>
                        <a:pt x="57" y="28"/>
                        <a:pt x="64" y="31"/>
                        <a:pt x="72" y="32"/>
                      </a:cubicBezTo>
                      <a:cubicBezTo>
                        <a:pt x="75" y="32"/>
                        <a:pt x="82" y="32"/>
                        <a:pt x="82" y="34"/>
                      </a:cubicBezTo>
                      <a:cubicBezTo>
                        <a:pt x="83" y="37"/>
                        <a:pt x="78" y="41"/>
                        <a:pt x="76" y="43"/>
                      </a:cubicBezTo>
                      <a:cubicBezTo>
                        <a:pt x="69" y="48"/>
                        <a:pt x="69" y="57"/>
                        <a:pt x="62" y="61"/>
                      </a:cubicBezTo>
                      <a:cubicBezTo>
                        <a:pt x="56" y="65"/>
                        <a:pt x="49" y="67"/>
                        <a:pt x="42" y="64"/>
                      </a:cubicBezTo>
                      <a:cubicBezTo>
                        <a:pt x="37" y="62"/>
                        <a:pt x="29" y="59"/>
                        <a:pt x="22" y="60"/>
                      </a:cubicBezTo>
                      <a:cubicBezTo>
                        <a:pt x="18" y="60"/>
                        <a:pt x="16" y="62"/>
                        <a:pt x="12" y="64"/>
                      </a:cubicBezTo>
                      <a:cubicBezTo>
                        <a:pt x="11" y="64"/>
                        <a:pt x="3" y="66"/>
                        <a:pt x="2" y="64"/>
                      </a:cubicBezTo>
                      <a:cubicBezTo>
                        <a:pt x="0" y="63"/>
                        <a:pt x="2" y="55"/>
                        <a:pt x="2" y="54"/>
                      </a:cubicBezTo>
                      <a:cubicBezTo>
                        <a:pt x="4" y="51"/>
                        <a:pt x="6" y="49"/>
                        <a:pt x="9" y="47"/>
                      </a:cubicBezTo>
                      <a:cubicBezTo>
                        <a:pt x="17" y="41"/>
                        <a:pt x="25" y="35"/>
                        <a:pt x="27" y="26"/>
                      </a:cubicBezTo>
                      <a:cubicBezTo>
                        <a:pt x="29" y="18"/>
                        <a:pt x="32" y="11"/>
                        <a:pt x="35" y="4"/>
                      </a:cubicBezTo>
                      <a:lnTo>
                        <a:pt x="3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5" name="Freeform 46"/>
                <p:cNvSpPr/>
                <p:nvPr/>
              </p:nvSpPr>
              <p:spPr bwMode="auto">
                <a:xfrm>
                  <a:off x="6891326" y="2574925"/>
                  <a:ext cx="419099" cy="409575"/>
                </a:xfrm>
                <a:custGeom>
                  <a:avLst/>
                  <a:gdLst/>
                  <a:ahLst/>
                  <a:cxnLst>
                    <a:cxn ang="0">
                      <a:pos x="149" y="1"/>
                    </a:cxn>
                    <a:cxn ang="0">
                      <a:pos x="156" y="9"/>
                    </a:cxn>
                    <a:cxn ang="0">
                      <a:pos x="159" y="20"/>
                    </a:cxn>
                    <a:cxn ang="0">
                      <a:pos x="159" y="44"/>
                    </a:cxn>
                    <a:cxn ang="0">
                      <a:pos x="151" y="67"/>
                    </a:cxn>
                    <a:cxn ang="0">
                      <a:pos x="148" y="94"/>
                    </a:cxn>
                    <a:cxn ang="0">
                      <a:pos x="143" y="119"/>
                    </a:cxn>
                    <a:cxn ang="0">
                      <a:pos x="140" y="127"/>
                    </a:cxn>
                    <a:cxn ang="0">
                      <a:pos x="132" y="122"/>
                    </a:cxn>
                    <a:cxn ang="0">
                      <a:pos x="123" y="131"/>
                    </a:cxn>
                    <a:cxn ang="0">
                      <a:pos x="110" y="130"/>
                    </a:cxn>
                    <a:cxn ang="0">
                      <a:pos x="89" y="129"/>
                    </a:cxn>
                    <a:cxn ang="0">
                      <a:pos x="82" y="134"/>
                    </a:cxn>
                    <a:cxn ang="0">
                      <a:pos x="78" y="145"/>
                    </a:cxn>
                    <a:cxn ang="0">
                      <a:pos x="63" y="149"/>
                    </a:cxn>
                    <a:cxn ang="0">
                      <a:pos x="52" y="134"/>
                    </a:cxn>
                    <a:cxn ang="0">
                      <a:pos x="27" y="135"/>
                    </a:cxn>
                    <a:cxn ang="0">
                      <a:pos x="15" y="137"/>
                    </a:cxn>
                    <a:cxn ang="0">
                      <a:pos x="4" y="138"/>
                    </a:cxn>
                    <a:cxn ang="0">
                      <a:pos x="8" y="130"/>
                    </a:cxn>
                    <a:cxn ang="0">
                      <a:pos x="16" y="122"/>
                    </a:cxn>
                    <a:cxn ang="0">
                      <a:pos x="25" y="115"/>
                    </a:cxn>
                    <a:cxn ang="0">
                      <a:pos x="34" y="109"/>
                    </a:cxn>
                    <a:cxn ang="0">
                      <a:pos x="60" y="108"/>
                    </a:cxn>
                    <a:cxn ang="0">
                      <a:pos x="71" y="104"/>
                    </a:cxn>
                    <a:cxn ang="0">
                      <a:pos x="78" y="97"/>
                    </a:cxn>
                    <a:cxn ang="0">
                      <a:pos x="87" y="78"/>
                    </a:cxn>
                    <a:cxn ang="0">
                      <a:pos x="95" y="75"/>
                    </a:cxn>
                    <a:cxn ang="0">
                      <a:pos x="102" y="85"/>
                    </a:cxn>
                    <a:cxn ang="0">
                      <a:pos x="113" y="80"/>
                    </a:cxn>
                    <a:cxn ang="0">
                      <a:pos x="119" y="76"/>
                    </a:cxn>
                    <a:cxn ang="0">
                      <a:pos x="126" y="61"/>
                    </a:cxn>
                    <a:cxn ang="0">
                      <a:pos x="127" y="46"/>
                    </a:cxn>
                    <a:cxn ang="0">
                      <a:pos x="129" y="30"/>
                    </a:cxn>
                    <a:cxn ang="0">
                      <a:pos x="129" y="22"/>
                    </a:cxn>
                    <a:cxn ang="0">
                      <a:pos x="132" y="15"/>
                    </a:cxn>
                    <a:cxn ang="0">
                      <a:pos x="149" y="5"/>
                    </a:cxn>
                    <a:cxn ang="0">
                      <a:pos x="149" y="1"/>
                    </a:cxn>
                  </a:cxnLst>
                  <a:rect l="0" t="0" r="r" b="b"/>
                  <a:pathLst>
                    <a:path w="160" h="156">
                      <a:moveTo>
                        <a:pt x="149" y="1"/>
                      </a:moveTo>
                      <a:cubicBezTo>
                        <a:pt x="151" y="0"/>
                        <a:pt x="155" y="6"/>
                        <a:pt x="156" y="9"/>
                      </a:cubicBezTo>
                      <a:cubicBezTo>
                        <a:pt x="157" y="13"/>
                        <a:pt x="159" y="16"/>
                        <a:pt x="159" y="20"/>
                      </a:cubicBezTo>
                      <a:cubicBezTo>
                        <a:pt x="160" y="28"/>
                        <a:pt x="159" y="36"/>
                        <a:pt x="159" y="44"/>
                      </a:cubicBezTo>
                      <a:cubicBezTo>
                        <a:pt x="159" y="53"/>
                        <a:pt x="155" y="59"/>
                        <a:pt x="151" y="67"/>
                      </a:cubicBezTo>
                      <a:cubicBezTo>
                        <a:pt x="148" y="75"/>
                        <a:pt x="150" y="86"/>
                        <a:pt x="148" y="94"/>
                      </a:cubicBezTo>
                      <a:cubicBezTo>
                        <a:pt x="147" y="102"/>
                        <a:pt x="146" y="111"/>
                        <a:pt x="143" y="119"/>
                      </a:cubicBezTo>
                      <a:cubicBezTo>
                        <a:pt x="142" y="121"/>
                        <a:pt x="142" y="125"/>
                        <a:pt x="140" y="127"/>
                      </a:cubicBezTo>
                      <a:cubicBezTo>
                        <a:pt x="136" y="131"/>
                        <a:pt x="136" y="123"/>
                        <a:pt x="132" y="122"/>
                      </a:cubicBezTo>
                      <a:cubicBezTo>
                        <a:pt x="126" y="119"/>
                        <a:pt x="126" y="129"/>
                        <a:pt x="123" y="131"/>
                      </a:cubicBezTo>
                      <a:cubicBezTo>
                        <a:pt x="120" y="133"/>
                        <a:pt x="114" y="131"/>
                        <a:pt x="110" y="130"/>
                      </a:cubicBezTo>
                      <a:cubicBezTo>
                        <a:pt x="104" y="129"/>
                        <a:pt x="96" y="129"/>
                        <a:pt x="89" y="129"/>
                      </a:cubicBezTo>
                      <a:cubicBezTo>
                        <a:pt x="85" y="129"/>
                        <a:pt x="83" y="129"/>
                        <a:pt x="82" y="134"/>
                      </a:cubicBezTo>
                      <a:cubicBezTo>
                        <a:pt x="81" y="138"/>
                        <a:pt x="80" y="141"/>
                        <a:pt x="78" y="145"/>
                      </a:cubicBezTo>
                      <a:cubicBezTo>
                        <a:pt x="75" y="150"/>
                        <a:pt x="68" y="156"/>
                        <a:pt x="63" y="149"/>
                      </a:cubicBezTo>
                      <a:cubicBezTo>
                        <a:pt x="59" y="143"/>
                        <a:pt x="60" y="134"/>
                        <a:pt x="52" y="134"/>
                      </a:cubicBezTo>
                      <a:cubicBezTo>
                        <a:pt x="44" y="133"/>
                        <a:pt x="35" y="133"/>
                        <a:pt x="27" y="135"/>
                      </a:cubicBezTo>
                      <a:cubicBezTo>
                        <a:pt x="23" y="136"/>
                        <a:pt x="19" y="137"/>
                        <a:pt x="15" y="137"/>
                      </a:cubicBezTo>
                      <a:cubicBezTo>
                        <a:pt x="13" y="137"/>
                        <a:pt x="6" y="140"/>
                        <a:pt x="4" y="138"/>
                      </a:cubicBezTo>
                      <a:cubicBezTo>
                        <a:pt x="0" y="136"/>
                        <a:pt x="6" y="131"/>
                        <a:pt x="8" y="130"/>
                      </a:cubicBezTo>
                      <a:cubicBezTo>
                        <a:pt x="11" y="127"/>
                        <a:pt x="14" y="125"/>
                        <a:pt x="16" y="122"/>
                      </a:cubicBezTo>
                      <a:cubicBezTo>
                        <a:pt x="19" y="119"/>
                        <a:pt x="22" y="117"/>
                        <a:pt x="25" y="115"/>
                      </a:cubicBezTo>
                      <a:cubicBezTo>
                        <a:pt x="28" y="112"/>
                        <a:pt x="29" y="110"/>
                        <a:pt x="34" y="109"/>
                      </a:cubicBezTo>
                      <a:cubicBezTo>
                        <a:pt x="42" y="108"/>
                        <a:pt x="52" y="110"/>
                        <a:pt x="60" y="108"/>
                      </a:cubicBezTo>
                      <a:cubicBezTo>
                        <a:pt x="64" y="108"/>
                        <a:pt x="67" y="106"/>
                        <a:pt x="71" y="104"/>
                      </a:cubicBezTo>
                      <a:cubicBezTo>
                        <a:pt x="74" y="103"/>
                        <a:pt x="77" y="102"/>
                        <a:pt x="78" y="97"/>
                      </a:cubicBezTo>
                      <a:cubicBezTo>
                        <a:pt x="81" y="91"/>
                        <a:pt x="83" y="84"/>
                        <a:pt x="87" y="78"/>
                      </a:cubicBezTo>
                      <a:cubicBezTo>
                        <a:pt x="89" y="76"/>
                        <a:pt x="93" y="74"/>
                        <a:pt x="95" y="75"/>
                      </a:cubicBezTo>
                      <a:cubicBezTo>
                        <a:pt x="99" y="77"/>
                        <a:pt x="99" y="83"/>
                        <a:pt x="102" y="85"/>
                      </a:cubicBezTo>
                      <a:cubicBezTo>
                        <a:pt x="105" y="86"/>
                        <a:pt x="111" y="81"/>
                        <a:pt x="113" y="80"/>
                      </a:cubicBezTo>
                      <a:cubicBezTo>
                        <a:pt x="116" y="78"/>
                        <a:pt x="117" y="78"/>
                        <a:pt x="119" y="76"/>
                      </a:cubicBezTo>
                      <a:cubicBezTo>
                        <a:pt x="122" y="71"/>
                        <a:pt x="125" y="66"/>
                        <a:pt x="126" y="61"/>
                      </a:cubicBezTo>
                      <a:cubicBezTo>
                        <a:pt x="128" y="56"/>
                        <a:pt x="127" y="51"/>
                        <a:pt x="127" y="46"/>
                      </a:cubicBezTo>
                      <a:cubicBezTo>
                        <a:pt x="127" y="41"/>
                        <a:pt x="128" y="35"/>
                        <a:pt x="129" y="30"/>
                      </a:cubicBezTo>
                      <a:cubicBezTo>
                        <a:pt x="129" y="28"/>
                        <a:pt x="129" y="25"/>
                        <a:pt x="129" y="22"/>
                      </a:cubicBezTo>
                      <a:cubicBezTo>
                        <a:pt x="130" y="20"/>
                        <a:pt x="132" y="17"/>
                        <a:pt x="132" y="15"/>
                      </a:cubicBezTo>
                      <a:cubicBezTo>
                        <a:pt x="138" y="12"/>
                        <a:pt x="147" y="11"/>
                        <a:pt x="149" y="5"/>
                      </a:cubicBezTo>
                      <a:lnTo>
                        <a:pt x="149"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6" name="Freeform 47"/>
                <p:cNvSpPr/>
                <p:nvPr/>
              </p:nvSpPr>
              <p:spPr bwMode="auto">
                <a:xfrm>
                  <a:off x="6935776" y="2955924"/>
                  <a:ext cx="77787" cy="49212"/>
                </a:xfrm>
                <a:custGeom>
                  <a:avLst/>
                  <a:gdLst/>
                  <a:ahLst/>
                  <a:cxnLst>
                    <a:cxn ang="0">
                      <a:pos x="28" y="1"/>
                    </a:cxn>
                    <a:cxn ang="0">
                      <a:pos x="20" y="4"/>
                    </a:cxn>
                    <a:cxn ang="0">
                      <a:pos x="14" y="7"/>
                    </a:cxn>
                    <a:cxn ang="0">
                      <a:pos x="6" y="17"/>
                    </a:cxn>
                    <a:cxn ang="0">
                      <a:pos x="21" y="14"/>
                    </a:cxn>
                    <a:cxn ang="0">
                      <a:pos x="26" y="9"/>
                    </a:cxn>
                    <a:cxn ang="0">
                      <a:pos x="30" y="3"/>
                    </a:cxn>
                    <a:cxn ang="0">
                      <a:pos x="28" y="1"/>
                    </a:cxn>
                  </a:cxnLst>
                  <a:rect l="0" t="0" r="r" b="b"/>
                  <a:pathLst>
                    <a:path w="30" h="19">
                      <a:moveTo>
                        <a:pt x="28" y="1"/>
                      </a:moveTo>
                      <a:cubicBezTo>
                        <a:pt x="27" y="0"/>
                        <a:pt x="22" y="4"/>
                        <a:pt x="20" y="4"/>
                      </a:cubicBezTo>
                      <a:cubicBezTo>
                        <a:pt x="18" y="5"/>
                        <a:pt x="16" y="6"/>
                        <a:pt x="14" y="7"/>
                      </a:cubicBezTo>
                      <a:cubicBezTo>
                        <a:pt x="11" y="8"/>
                        <a:pt x="0" y="13"/>
                        <a:pt x="6" y="17"/>
                      </a:cubicBezTo>
                      <a:cubicBezTo>
                        <a:pt x="9" y="19"/>
                        <a:pt x="19" y="16"/>
                        <a:pt x="21" y="14"/>
                      </a:cubicBezTo>
                      <a:cubicBezTo>
                        <a:pt x="23" y="13"/>
                        <a:pt x="24" y="11"/>
                        <a:pt x="26" y="9"/>
                      </a:cubicBezTo>
                      <a:cubicBezTo>
                        <a:pt x="29" y="7"/>
                        <a:pt x="30" y="7"/>
                        <a:pt x="30" y="3"/>
                      </a:cubicBezTo>
                      <a:lnTo>
                        <a:pt x="28"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7" name="Freeform 48"/>
                <p:cNvSpPr/>
                <p:nvPr/>
              </p:nvSpPr>
              <p:spPr bwMode="auto">
                <a:xfrm>
                  <a:off x="6838939" y="2967036"/>
                  <a:ext cx="76200" cy="106362"/>
                </a:xfrm>
                <a:custGeom>
                  <a:avLst/>
                  <a:gdLst/>
                  <a:ahLst/>
                  <a:cxnLst>
                    <a:cxn ang="0">
                      <a:pos x="29" y="14"/>
                    </a:cxn>
                    <a:cxn ang="0">
                      <a:pos x="26" y="33"/>
                    </a:cxn>
                    <a:cxn ang="0">
                      <a:pos x="22" y="41"/>
                    </a:cxn>
                    <a:cxn ang="0">
                      <a:pos x="15" y="33"/>
                    </a:cxn>
                    <a:cxn ang="0">
                      <a:pos x="8" y="23"/>
                    </a:cxn>
                    <a:cxn ang="0">
                      <a:pos x="1" y="14"/>
                    </a:cxn>
                    <a:cxn ang="0">
                      <a:pos x="4" y="6"/>
                    </a:cxn>
                    <a:cxn ang="0">
                      <a:pos x="15" y="2"/>
                    </a:cxn>
                    <a:cxn ang="0">
                      <a:pos x="29" y="14"/>
                    </a:cxn>
                  </a:cxnLst>
                  <a:rect l="0" t="0" r="r" b="b"/>
                  <a:pathLst>
                    <a:path w="29" h="41">
                      <a:moveTo>
                        <a:pt x="29" y="14"/>
                      </a:moveTo>
                      <a:cubicBezTo>
                        <a:pt x="29" y="21"/>
                        <a:pt x="29" y="27"/>
                        <a:pt x="26" y="33"/>
                      </a:cubicBezTo>
                      <a:cubicBezTo>
                        <a:pt x="26" y="35"/>
                        <a:pt x="25" y="41"/>
                        <a:pt x="22" y="41"/>
                      </a:cubicBezTo>
                      <a:cubicBezTo>
                        <a:pt x="19" y="41"/>
                        <a:pt x="16" y="35"/>
                        <a:pt x="15" y="33"/>
                      </a:cubicBezTo>
                      <a:cubicBezTo>
                        <a:pt x="13" y="29"/>
                        <a:pt x="12" y="26"/>
                        <a:pt x="8" y="23"/>
                      </a:cubicBezTo>
                      <a:cubicBezTo>
                        <a:pt x="5" y="20"/>
                        <a:pt x="2" y="19"/>
                        <a:pt x="1" y="14"/>
                      </a:cubicBezTo>
                      <a:cubicBezTo>
                        <a:pt x="0" y="11"/>
                        <a:pt x="0" y="8"/>
                        <a:pt x="4" y="6"/>
                      </a:cubicBezTo>
                      <a:cubicBezTo>
                        <a:pt x="7" y="5"/>
                        <a:pt x="12" y="3"/>
                        <a:pt x="15" y="2"/>
                      </a:cubicBezTo>
                      <a:cubicBezTo>
                        <a:pt x="23" y="0"/>
                        <a:pt x="28" y="7"/>
                        <a:pt x="29"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8" name="Freeform 49"/>
                <p:cNvSpPr/>
                <p:nvPr/>
              </p:nvSpPr>
              <p:spPr bwMode="auto">
                <a:xfrm>
                  <a:off x="6454764" y="3336924"/>
                  <a:ext cx="84137" cy="149225"/>
                </a:xfrm>
                <a:custGeom>
                  <a:avLst/>
                  <a:gdLst/>
                  <a:ahLst/>
                  <a:cxnLst>
                    <a:cxn ang="0">
                      <a:pos x="13" y="57"/>
                    </a:cxn>
                    <a:cxn ang="0">
                      <a:pos x="18" y="49"/>
                    </a:cxn>
                    <a:cxn ang="0">
                      <a:pos x="23" y="38"/>
                    </a:cxn>
                    <a:cxn ang="0">
                      <a:pos x="26" y="27"/>
                    </a:cxn>
                    <a:cxn ang="0">
                      <a:pos x="30" y="17"/>
                    </a:cxn>
                    <a:cxn ang="0">
                      <a:pos x="23" y="3"/>
                    </a:cxn>
                    <a:cxn ang="0">
                      <a:pos x="15" y="11"/>
                    </a:cxn>
                    <a:cxn ang="0">
                      <a:pos x="9" y="20"/>
                    </a:cxn>
                    <a:cxn ang="0">
                      <a:pos x="1" y="36"/>
                    </a:cxn>
                    <a:cxn ang="0">
                      <a:pos x="7" y="46"/>
                    </a:cxn>
                    <a:cxn ang="0">
                      <a:pos x="12" y="56"/>
                    </a:cxn>
                    <a:cxn ang="0">
                      <a:pos x="13" y="57"/>
                    </a:cxn>
                  </a:cxnLst>
                  <a:rect l="0" t="0" r="r" b="b"/>
                  <a:pathLst>
                    <a:path w="32" h="57">
                      <a:moveTo>
                        <a:pt x="13" y="57"/>
                      </a:moveTo>
                      <a:cubicBezTo>
                        <a:pt x="13" y="57"/>
                        <a:pt x="16" y="52"/>
                        <a:pt x="18" y="49"/>
                      </a:cubicBezTo>
                      <a:cubicBezTo>
                        <a:pt x="20" y="45"/>
                        <a:pt x="22" y="42"/>
                        <a:pt x="23" y="38"/>
                      </a:cubicBezTo>
                      <a:cubicBezTo>
                        <a:pt x="24" y="34"/>
                        <a:pt x="24" y="31"/>
                        <a:pt x="26" y="27"/>
                      </a:cubicBezTo>
                      <a:cubicBezTo>
                        <a:pt x="27" y="24"/>
                        <a:pt x="29" y="21"/>
                        <a:pt x="30" y="17"/>
                      </a:cubicBezTo>
                      <a:cubicBezTo>
                        <a:pt x="31" y="12"/>
                        <a:pt x="32" y="0"/>
                        <a:pt x="23" y="3"/>
                      </a:cubicBezTo>
                      <a:cubicBezTo>
                        <a:pt x="20" y="4"/>
                        <a:pt x="17" y="9"/>
                        <a:pt x="15" y="11"/>
                      </a:cubicBezTo>
                      <a:cubicBezTo>
                        <a:pt x="13" y="14"/>
                        <a:pt x="11" y="17"/>
                        <a:pt x="9" y="20"/>
                      </a:cubicBezTo>
                      <a:cubicBezTo>
                        <a:pt x="6" y="25"/>
                        <a:pt x="1" y="30"/>
                        <a:pt x="1" y="36"/>
                      </a:cubicBezTo>
                      <a:cubicBezTo>
                        <a:pt x="0" y="41"/>
                        <a:pt x="4" y="43"/>
                        <a:pt x="7" y="46"/>
                      </a:cubicBezTo>
                      <a:cubicBezTo>
                        <a:pt x="10" y="49"/>
                        <a:pt x="10" y="53"/>
                        <a:pt x="12" y="56"/>
                      </a:cubicBezTo>
                      <a:lnTo>
                        <a:pt x="13" y="57"/>
                      </a:ln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79" name="Freeform 50"/>
                <p:cNvSpPr/>
                <p:nvPr/>
              </p:nvSpPr>
              <p:spPr bwMode="auto">
                <a:xfrm>
                  <a:off x="6000740" y="3578224"/>
                  <a:ext cx="88900" cy="74612"/>
                </a:xfrm>
                <a:custGeom>
                  <a:avLst/>
                  <a:gdLst/>
                  <a:ahLst/>
                  <a:cxnLst>
                    <a:cxn ang="0">
                      <a:pos x="33" y="16"/>
                    </a:cxn>
                    <a:cxn ang="0">
                      <a:pos x="26" y="24"/>
                    </a:cxn>
                    <a:cxn ang="0">
                      <a:pos x="8" y="23"/>
                    </a:cxn>
                    <a:cxn ang="0">
                      <a:pos x="2" y="14"/>
                    </a:cxn>
                    <a:cxn ang="0">
                      <a:pos x="4" y="7"/>
                    </a:cxn>
                    <a:cxn ang="0">
                      <a:pos x="21" y="1"/>
                    </a:cxn>
                    <a:cxn ang="0">
                      <a:pos x="33" y="16"/>
                    </a:cxn>
                  </a:cxnLst>
                  <a:rect l="0" t="0" r="r" b="b"/>
                  <a:pathLst>
                    <a:path w="34" h="28">
                      <a:moveTo>
                        <a:pt x="33" y="16"/>
                      </a:moveTo>
                      <a:cubicBezTo>
                        <a:pt x="32" y="20"/>
                        <a:pt x="29" y="21"/>
                        <a:pt x="26" y="24"/>
                      </a:cubicBezTo>
                      <a:cubicBezTo>
                        <a:pt x="20" y="28"/>
                        <a:pt x="14" y="27"/>
                        <a:pt x="8" y="23"/>
                      </a:cubicBezTo>
                      <a:cubicBezTo>
                        <a:pt x="4" y="21"/>
                        <a:pt x="3" y="18"/>
                        <a:pt x="2" y="14"/>
                      </a:cubicBezTo>
                      <a:cubicBezTo>
                        <a:pt x="0" y="11"/>
                        <a:pt x="1" y="10"/>
                        <a:pt x="4" y="7"/>
                      </a:cubicBezTo>
                      <a:cubicBezTo>
                        <a:pt x="9" y="4"/>
                        <a:pt x="15" y="0"/>
                        <a:pt x="21" y="1"/>
                      </a:cubicBezTo>
                      <a:cubicBezTo>
                        <a:pt x="29" y="2"/>
                        <a:pt x="34" y="9"/>
                        <a:pt x="33" y="16"/>
                      </a:cubicBez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0" name="Freeform 51"/>
                <p:cNvSpPr/>
                <p:nvPr/>
              </p:nvSpPr>
              <p:spPr bwMode="auto">
                <a:xfrm>
                  <a:off x="6451589" y="3629024"/>
                  <a:ext cx="160337" cy="238125"/>
                </a:xfrm>
                <a:custGeom>
                  <a:avLst/>
                  <a:gdLst/>
                  <a:ahLst/>
                  <a:cxnLst>
                    <a:cxn ang="0">
                      <a:pos x="26" y="5"/>
                    </a:cxn>
                    <a:cxn ang="0">
                      <a:pos x="36" y="26"/>
                    </a:cxn>
                    <a:cxn ang="0">
                      <a:pos x="38" y="37"/>
                    </a:cxn>
                    <a:cxn ang="0">
                      <a:pos x="31" y="42"/>
                    </a:cxn>
                    <a:cxn ang="0">
                      <a:pos x="29" y="61"/>
                    </a:cxn>
                    <a:cxn ang="0">
                      <a:pos x="43" y="76"/>
                    </a:cxn>
                    <a:cxn ang="0">
                      <a:pos x="53" y="81"/>
                    </a:cxn>
                    <a:cxn ang="0">
                      <a:pos x="61" y="91"/>
                    </a:cxn>
                    <a:cxn ang="0">
                      <a:pos x="51" y="86"/>
                    </a:cxn>
                    <a:cxn ang="0">
                      <a:pos x="40" y="84"/>
                    </a:cxn>
                    <a:cxn ang="0">
                      <a:pos x="29" y="83"/>
                    </a:cxn>
                    <a:cxn ang="0">
                      <a:pos x="19" y="83"/>
                    </a:cxn>
                    <a:cxn ang="0">
                      <a:pos x="18" y="78"/>
                    </a:cxn>
                    <a:cxn ang="0">
                      <a:pos x="16" y="73"/>
                    </a:cxn>
                    <a:cxn ang="0">
                      <a:pos x="9" y="64"/>
                    </a:cxn>
                    <a:cxn ang="0">
                      <a:pos x="0" y="46"/>
                    </a:cxn>
                    <a:cxn ang="0">
                      <a:pos x="6" y="32"/>
                    </a:cxn>
                    <a:cxn ang="0">
                      <a:pos x="9" y="18"/>
                    </a:cxn>
                    <a:cxn ang="0">
                      <a:pos x="5" y="8"/>
                    </a:cxn>
                    <a:cxn ang="0">
                      <a:pos x="26" y="5"/>
                    </a:cxn>
                  </a:cxnLst>
                  <a:rect l="0" t="0" r="r" b="b"/>
                  <a:pathLst>
                    <a:path w="61" h="91">
                      <a:moveTo>
                        <a:pt x="26" y="5"/>
                      </a:moveTo>
                      <a:cubicBezTo>
                        <a:pt x="31" y="10"/>
                        <a:pt x="34" y="19"/>
                        <a:pt x="36" y="26"/>
                      </a:cubicBezTo>
                      <a:cubicBezTo>
                        <a:pt x="37" y="30"/>
                        <a:pt x="38" y="33"/>
                        <a:pt x="38" y="37"/>
                      </a:cubicBezTo>
                      <a:cubicBezTo>
                        <a:pt x="38" y="41"/>
                        <a:pt x="34" y="40"/>
                        <a:pt x="31" y="42"/>
                      </a:cubicBezTo>
                      <a:cubicBezTo>
                        <a:pt x="25" y="44"/>
                        <a:pt x="27" y="56"/>
                        <a:pt x="29" y="61"/>
                      </a:cubicBezTo>
                      <a:cubicBezTo>
                        <a:pt x="31" y="68"/>
                        <a:pt x="37" y="73"/>
                        <a:pt x="43" y="76"/>
                      </a:cubicBezTo>
                      <a:cubicBezTo>
                        <a:pt x="47" y="78"/>
                        <a:pt x="50" y="79"/>
                        <a:pt x="53" y="81"/>
                      </a:cubicBezTo>
                      <a:cubicBezTo>
                        <a:pt x="56" y="83"/>
                        <a:pt x="61" y="87"/>
                        <a:pt x="61" y="91"/>
                      </a:cubicBezTo>
                      <a:cubicBezTo>
                        <a:pt x="58" y="90"/>
                        <a:pt x="54" y="88"/>
                        <a:pt x="51" y="86"/>
                      </a:cubicBezTo>
                      <a:cubicBezTo>
                        <a:pt x="47" y="85"/>
                        <a:pt x="44" y="85"/>
                        <a:pt x="40" y="84"/>
                      </a:cubicBezTo>
                      <a:cubicBezTo>
                        <a:pt x="36" y="83"/>
                        <a:pt x="33" y="83"/>
                        <a:pt x="29" y="83"/>
                      </a:cubicBezTo>
                      <a:cubicBezTo>
                        <a:pt x="27" y="83"/>
                        <a:pt x="21" y="84"/>
                        <a:pt x="19" y="83"/>
                      </a:cubicBezTo>
                      <a:cubicBezTo>
                        <a:pt x="18" y="82"/>
                        <a:pt x="19" y="80"/>
                        <a:pt x="18" y="78"/>
                      </a:cubicBezTo>
                      <a:cubicBezTo>
                        <a:pt x="18" y="76"/>
                        <a:pt x="17" y="74"/>
                        <a:pt x="16" y="73"/>
                      </a:cubicBezTo>
                      <a:cubicBezTo>
                        <a:pt x="14" y="70"/>
                        <a:pt x="11" y="68"/>
                        <a:pt x="9" y="64"/>
                      </a:cubicBezTo>
                      <a:cubicBezTo>
                        <a:pt x="5" y="59"/>
                        <a:pt x="1" y="52"/>
                        <a:pt x="0" y="46"/>
                      </a:cubicBezTo>
                      <a:cubicBezTo>
                        <a:pt x="0" y="40"/>
                        <a:pt x="3" y="37"/>
                        <a:pt x="6" y="32"/>
                      </a:cubicBezTo>
                      <a:cubicBezTo>
                        <a:pt x="7" y="29"/>
                        <a:pt x="10" y="22"/>
                        <a:pt x="9" y="18"/>
                      </a:cubicBezTo>
                      <a:cubicBezTo>
                        <a:pt x="8" y="15"/>
                        <a:pt x="3" y="13"/>
                        <a:pt x="5" y="8"/>
                      </a:cubicBezTo>
                      <a:cubicBezTo>
                        <a:pt x="8" y="0"/>
                        <a:pt x="21" y="0"/>
                        <a:pt x="2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1" name="Freeform 52"/>
                <p:cNvSpPr/>
                <p:nvPr/>
              </p:nvSpPr>
              <p:spPr bwMode="auto">
                <a:xfrm>
                  <a:off x="6342052" y="3890960"/>
                  <a:ext cx="123825" cy="179387"/>
                </a:xfrm>
                <a:custGeom>
                  <a:avLst/>
                  <a:gdLst/>
                  <a:ahLst/>
                  <a:cxnLst>
                    <a:cxn ang="0">
                      <a:pos x="2" y="67"/>
                    </a:cxn>
                    <a:cxn ang="0">
                      <a:pos x="18" y="59"/>
                    </a:cxn>
                    <a:cxn ang="0">
                      <a:pos x="29" y="43"/>
                    </a:cxn>
                    <a:cxn ang="0">
                      <a:pos x="40" y="26"/>
                    </a:cxn>
                    <a:cxn ang="0">
                      <a:pos x="47" y="8"/>
                    </a:cxn>
                    <a:cxn ang="0">
                      <a:pos x="47" y="1"/>
                    </a:cxn>
                    <a:cxn ang="0">
                      <a:pos x="35" y="14"/>
                    </a:cxn>
                    <a:cxn ang="0">
                      <a:pos x="31" y="23"/>
                    </a:cxn>
                    <a:cxn ang="0">
                      <a:pos x="25" y="31"/>
                    </a:cxn>
                    <a:cxn ang="0">
                      <a:pos x="19" y="39"/>
                    </a:cxn>
                    <a:cxn ang="0">
                      <a:pos x="11" y="49"/>
                    </a:cxn>
                    <a:cxn ang="0">
                      <a:pos x="0" y="66"/>
                    </a:cxn>
                    <a:cxn ang="0">
                      <a:pos x="2" y="67"/>
                    </a:cxn>
                  </a:cxnLst>
                  <a:rect l="0" t="0" r="r" b="b"/>
                  <a:pathLst>
                    <a:path w="47" h="68">
                      <a:moveTo>
                        <a:pt x="2" y="67"/>
                      </a:moveTo>
                      <a:cubicBezTo>
                        <a:pt x="9" y="68"/>
                        <a:pt x="14" y="62"/>
                        <a:pt x="18" y="59"/>
                      </a:cubicBezTo>
                      <a:cubicBezTo>
                        <a:pt x="24" y="54"/>
                        <a:pt x="26" y="48"/>
                        <a:pt x="29" y="43"/>
                      </a:cubicBezTo>
                      <a:cubicBezTo>
                        <a:pt x="33" y="37"/>
                        <a:pt x="38" y="33"/>
                        <a:pt x="40" y="26"/>
                      </a:cubicBezTo>
                      <a:cubicBezTo>
                        <a:pt x="42" y="19"/>
                        <a:pt x="47" y="14"/>
                        <a:pt x="47" y="8"/>
                      </a:cubicBezTo>
                      <a:cubicBezTo>
                        <a:pt x="47" y="6"/>
                        <a:pt x="47" y="3"/>
                        <a:pt x="47" y="1"/>
                      </a:cubicBezTo>
                      <a:cubicBezTo>
                        <a:pt x="39" y="0"/>
                        <a:pt x="38" y="9"/>
                        <a:pt x="35" y="14"/>
                      </a:cubicBezTo>
                      <a:cubicBezTo>
                        <a:pt x="34" y="17"/>
                        <a:pt x="32" y="20"/>
                        <a:pt x="31" y="23"/>
                      </a:cubicBezTo>
                      <a:cubicBezTo>
                        <a:pt x="30" y="25"/>
                        <a:pt x="27" y="30"/>
                        <a:pt x="25" y="31"/>
                      </a:cubicBezTo>
                      <a:cubicBezTo>
                        <a:pt x="25" y="34"/>
                        <a:pt x="20" y="37"/>
                        <a:pt x="19" y="39"/>
                      </a:cubicBezTo>
                      <a:cubicBezTo>
                        <a:pt x="16" y="42"/>
                        <a:pt x="13" y="46"/>
                        <a:pt x="11" y="49"/>
                      </a:cubicBezTo>
                      <a:cubicBezTo>
                        <a:pt x="8" y="55"/>
                        <a:pt x="4" y="60"/>
                        <a:pt x="0" y="66"/>
                      </a:cubicBezTo>
                      <a:lnTo>
                        <a:pt x="2" y="6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2" name="Freeform 53"/>
                <p:cNvSpPr/>
                <p:nvPr/>
              </p:nvSpPr>
              <p:spPr bwMode="auto">
                <a:xfrm>
                  <a:off x="6618277" y="3878260"/>
                  <a:ext cx="73025" cy="115887"/>
                </a:xfrm>
                <a:custGeom>
                  <a:avLst/>
                  <a:gdLst/>
                  <a:ahLst/>
                  <a:cxnLst>
                    <a:cxn ang="0">
                      <a:pos x="25" y="31"/>
                    </a:cxn>
                    <a:cxn ang="0">
                      <a:pos x="28" y="27"/>
                    </a:cxn>
                    <a:cxn ang="0">
                      <a:pos x="25" y="22"/>
                    </a:cxn>
                    <a:cxn ang="0">
                      <a:pos x="21" y="12"/>
                    </a:cxn>
                    <a:cxn ang="0">
                      <a:pos x="19" y="3"/>
                    </a:cxn>
                    <a:cxn ang="0">
                      <a:pos x="10" y="0"/>
                    </a:cxn>
                    <a:cxn ang="0">
                      <a:pos x="4" y="6"/>
                    </a:cxn>
                    <a:cxn ang="0">
                      <a:pos x="12" y="13"/>
                    </a:cxn>
                    <a:cxn ang="0">
                      <a:pos x="12" y="19"/>
                    </a:cxn>
                    <a:cxn ang="0">
                      <a:pos x="6" y="20"/>
                    </a:cxn>
                    <a:cxn ang="0">
                      <a:pos x="1" y="21"/>
                    </a:cxn>
                    <a:cxn ang="0">
                      <a:pos x="4" y="26"/>
                    </a:cxn>
                    <a:cxn ang="0">
                      <a:pos x="8" y="30"/>
                    </a:cxn>
                    <a:cxn ang="0">
                      <a:pos x="9" y="37"/>
                    </a:cxn>
                    <a:cxn ang="0">
                      <a:pos x="14" y="42"/>
                    </a:cxn>
                    <a:cxn ang="0">
                      <a:pos x="18" y="38"/>
                    </a:cxn>
                    <a:cxn ang="0">
                      <a:pos x="16" y="31"/>
                    </a:cxn>
                    <a:cxn ang="0">
                      <a:pos x="15" y="24"/>
                    </a:cxn>
                    <a:cxn ang="0">
                      <a:pos x="21" y="24"/>
                    </a:cxn>
                    <a:cxn ang="0">
                      <a:pos x="23" y="29"/>
                    </a:cxn>
                    <a:cxn ang="0">
                      <a:pos x="25" y="31"/>
                    </a:cxn>
                  </a:cxnLst>
                  <a:rect l="0" t="0" r="r" b="b"/>
                  <a:pathLst>
                    <a:path w="28" h="44">
                      <a:moveTo>
                        <a:pt x="25" y="31"/>
                      </a:moveTo>
                      <a:cubicBezTo>
                        <a:pt x="25" y="29"/>
                        <a:pt x="27" y="29"/>
                        <a:pt x="28" y="27"/>
                      </a:cubicBezTo>
                      <a:cubicBezTo>
                        <a:pt x="28" y="25"/>
                        <a:pt x="26" y="24"/>
                        <a:pt x="25" y="22"/>
                      </a:cubicBezTo>
                      <a:cubicBezTo>
                        <a:pt x="24" y="19"/>
                        <a:pt x="22" y="15"/>
                        <a:pt x="21" y="12"/>
                      </a:cubicBezTo>
                      <a:cubicBezTo>
                        <a:pt x="20" y="9"/>
                        <a:pt x="20" y="6"/>
                        <a:pt x="19" y="3"/>
                      </a:cubicBezTo>
                      <a:cubicBezTo>
                        <a:pt x="17" y="0"/>
                        <a:pt x="13" y="0"/>
                        <a:pt x="10" y="0"/>
                      </a:cubicBezTo>
                      <a:cubicBezTo>
                        <a:pt x="6" y="1"/>
                        <a:pt x="1" y="1"/>
                        <a:pt x="4" y="6"/>
                      </a:cubicBezTo>
                      <a:cubicBezTo>
                        <a:pt x="6" y="9"/>
                        <a:pt x="10" y="10"/>
                        <a:pt x="12" y="13"/>
                      </a:cubicBezTo>
                      <a:cubicBezTo>
                        <a:pt x="12" y="14"/>
                        <a:pt x="13" y="17"/>
                        <a:pt x="12" y="19"/>
                      </a:cubicBezTo>
                      <a:cubicBezTo>
                        <a:pt x="11" y="21"/>
                        <a:pt x="8" y="20"/>
                        <a:pt x="6" y="20"/>
                      </a:cubicBezTo>
                      <a:cubicBezTo>
                        <a:pt x="5" y="20"/>
                        <a:pt x="2" y="20"/>
                        <a:pt x="1" y="21"/>
                      </a:cubicBezTo>
                      <a:cubicBezTo>
                        <a:pt x="0" y="23"/>
                        <a:pt x="3" y="25"/>
                        <a:pt x="4" y="26"/>
                      </a:cubicBezTo>
                      <a:cubicBezTo>
                        <a:pt x="6" y="27"/>
                        <a:pt x="7" y="28"/>
                        <a:pt x="8" y="30"/>
                      </a:cubicBezTo>
                      <a:cubicBezTo>
                        <a:pt x="9" y="32"/>
                        <a:pt x="8" y="35"/>
                        <a:pt x="9" y="37"/>
                      </a:cubicBezTo>
                      <a:cubicBezTo>
                        <a:pt x="10" y="39"/>
                        <a:pt x="12" y="41"/>
                        <a:pt x="14" y="42"/>
                      </a:cubicBezTo>
                      <a:cubicBezTo>
                        <a:pt x="18" y="44"/>
                        <a:pt x="17" y="42"/>
                        <a:pt x="18" y="38"/>
                      </a:cubicBezTo>
                      <a:cubicBezTo>
                        <a:pt x="18" y="34"/>
                        <a:pt x="18" y="34"/>
                        <a:pt x="16" y="31"/>
                      </a:cubicBezTo>
                      <a:cubicBezTo>
                        <a:pt x="15" y="30"/>
                        <a:pt x="14" y="26"/>
                        <a:pt x="15" y="24"/>
                      </a:cubicBezTo>
                      <a:cubicBezTo>
                        <a:pt x="15" y="23"/>
                        <a:pt x="19" y="23"/>
                        <a:pt x="21" y="24"/>
                      </a:cubicBezTo>
                      <a:cubicBezTo>
                        <a:pt x="23" y="25"/>
                        <a:pt x="23" y="27"/>
                        <a:pt x="23" y="29"/>
                      </a:cubicBezTo>
                      <a:lnTo>
                        <a:pt x="25" y="3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3" name="Freeform 54"/>
                <p:cNvSpPr/>
                <p:nvPr/>
              </p:nvSpPr>
              <p:spPr bwMode="auto">
                <a:xfrm>
                  <a:off x="6527789" y="3906835"/>
                  <a:ext cx="58737" cy="60325"/>
                </a:xfrm>
                <a:custGeom>
                  <a:avLst/>
                  <a:gdLst/>
                  <a:ahLst/>
                  <a:cxnLst>
                    <a:cxn ang="0">
                      <a:pos x="1" y="0"/>
                    </a:cxn>
                    <a:cxn ang="0">
                      <a:pos x="12" y="4"/>
                    </a:cxn>
                    <a:cxn ang="0">
                      <a:pos x="21" y="9"/>
                    </a:cxn>
                    <a:cxn ang="0">
                      <a:pos x="12" y="16"/>
                    </a:cxn>
                    <a:cxn ang="0">
                      <a:pos x="3" y="23"/>
                    </a:cxn>
                    <a:cxn ang="0">
                      <a:pos x="4" y="11"/>
                    </a:cxn>
                    <a:cxn ang="0">
                      <a:pos x="0" y="1"/>
                    </a:cxn>
                    <a:cxn ang="0">
                      <a:pos x="1" y="0"/>
                    </a:cxn>
                  </a:cxnLst>
                  <a:rect l="0" t="0" r="r" b="b"/>
                  <a:pathLst>
                    <a:path w="22" h="23">
                      <a:moveTo>
                        <a:pt x="1" y="0"/>
                      </a:moveTo>
                      <a:cubicBezTo>
                        <a:pt x="5" y="1"/>
                        <a:pt x="8" y="4"/>
                        <a:pt x="12" y="4"/>
                      </a:cubicBezTo>
                      <a:cubicBezTo>
                        <a:pt x="15" y="5"/>
                        <a:pt x="22" y="5"/>
                        <a:pt x="21" y="9"/>
                      </a:cubicBezTo>
                      <a:cubicBezTo>
                        <a:pt x="21" y="12"/>
                        <a:pt x="15" y="14"/>
                        <a:pt x="12" y="16"/>
                      </a:cubicBezTo>
                      <a:cubicBezTo>
                        <a:pt x="9" y="18"/>
                        <a:pt x="6" y="22"/>
                        <a:pt x="3" y="23"/>
                      </a:cubicBezTo>
                      <a:cubicBezTo>
                        <a:pt x="2" y="18"/>
                        <a:pt x="3" y="16"/>
                        <a:pt x="4" y="11"/>
                      </a:cubicBezTo>
                      <a:cubicBezTo>
                        <a:pt x="5" y="7"/>
                        <a:pt x="2" y="5"/>
                        <a:pt x="0" y="1"/>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4" name="Freeform 55"/>
                <p:cNvSpPr/>
                <p:nvPr/>
              </p:nvSpPr>
              <p:spPr bwMode="auto">
                <a:xfrm>
                  <a:off x="6550014" y="3957635"/>
                  <a:ext cx="46037" cy="61912"/>
                </a:xfrm>
                <a:custGeom>
                  <a:avLst/>
                  <a:gdLst/>
                  <a:ahLst/>
                  <a:cxnLst>
                    <a:cxn ang="0">
                      <a:pos x="13" y="15"/>
                    </a:cxn>
                    <a:cxn ang="0">
                      <a:pos x="14" y="21"/>
                    </a:cxn>
                    <a:cxn ang="0">
                      <a:pos x="9" y="24"/>
                    </a:cxn>
                    <a:cxn ang="0">
                      <a:pos x="4" y="18"/>
                    </a:cxn>
                    <a:cxn ang="0">
                      <a:pos x="0" y="12"/>
                    </a:cxn>
                    <a:cxn ang="0">
                      <a:pos x="3" y="10"/>
                    </a:cxn>
                    <a:cxn ang="0">
                      <a:pos x="7" y="6"/>
                    </a:cxn>
                    <a:cxn ang="0">
                      <a:pos x="14" y="1"/>
                    </a:cxn>
                    <a:cxn ang="0">
                      <a:pos x="18" y="5"/>
                    </a:cxn>
                    <a:cxn ang="0">
                      <a:pos x="15" y="9"/>
                    </a:cxn>
                    <a:cxn ang="0">
                      <a:pos x="13" y="15"/>
                    </a:cxn>
                  </a:cxnLst>
                  <a:rect l="0" t="0" r="r" b="b"/>
                  <a:pathLst>
                    <a:path w="18" h="24">
                      <a:moveTo>
                        <a:pt x="13" y="15"/>
                      </a:moveTo>
                      <a:cubicBezTo>
                        <a:pt x="13" y="17"/>
                        <a:pt x="15" y="19"/>
                        <a:pt x="14" y="21"/>
                      </a:cubicBezTo>
                      <a:cubicBezTo>
                        <a:pt x="14" y="23"/>
                        <a:pt x="10" y="24"/>
                        <a:pt x="9" y="24"/>
                      </a:cubicBezTo>
                      <a:cubicBezTo>
                        <a:pt x="7" y="23"/>
                        <a:pt x="5" y="20"/>
                        <a:pt x="4" y="18"/>
                      </a:cubicBezTo>
                      <a:cubicBezTo>
                        <a:pt x="3" y="17"/>
                        <a:pt x="0" y="13"/>
                        <a:pt x="0" y="12"/>
                      </a:cubicBezTo>
                      <a:cubicBezTo>
                        <a:pt x="0" y="10"/>
                        <a:pt x="2" y="10"/>
                        <a:pt x="3" y="10"/>
                      </a:cubicBezTo>
                      <a:cubicBezTo>
                        <a:pt x="5" y="8"/>
                        <a:pt x="5" y="7"/>
                        <a:pt x="7" y="6"/>
                      </a:cubicBezTo>
                      <a:cubicBezTo>
                        <a:pt x="8" y="3"/>
                        <a:pt x="10" y="0"/>
                        <a:pt x="14" y="1"/>
                      </a:cubicBezTo>
                      <a:cubicBezTo>
                        <a:pt x="16" y="1"/>
                        <a:pt x="18" y="2"/>
                        <a:pt x="18" y="5"/>
                      </a:cubicBezTo>
                      <a:cubicBezTo>
                        <a:pt x="17" y="7"/>
                        <a:pt x="16" y="7"/>
                        <a:pt x="15" y="9"/>
                      </a:cubicBezTo>
                      <a:cubicBezTo>
                        <a:pt x="13" y="10"/>
                        <a:pt x="13" y="13"/>
                        <a:pt x="13"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5" name="Freeform 56"/>
                <p:cNvSpPr/>
                <p:nvPr/>
              </p:nvSpPr>
              <p:spPr bwMode="auto">
                <a:xfrm>
                  <a:off x="6473814" y="3849685"/>
                  <a:ext cx="33337" cy="44450"/>
                </a:xfrm>
                <a:custGeom>
                  <a:avLst/>
                  <a:gdLst/>
                  <a:ahLst/>
                  <a:cxnLst>
                    <a:cxn ang="0">
                      <a:pos x="0" y="0"/>
                    </a:cxn>
                    <a:cxn ang="0">
                      <a:pos x="12" y="11"/>
                    </a:cxn>
                    <a:cxn ang="0">
                      <a:pos x="7" y="13"/>
                    </a:cxn>
                    <a:cxn ang="0">
                      <a:pos x="0" y="3"/>
                    </a:cxn>
                    <a:cxn ang="0">
                      <a:pos x="0" y="0"/>
                    </a:cxn>
                  </a:cxnLst>
                  <a:rect l="0" t="0" r="r" b="b"/>
                  <a:pathLst>
                    <a:path w="13" h="17">
                      <a:moveTo>
                        <a:pt x="0" y="0"/>
                      </a:moveTo>
                      <a:cubicBezTo>
                        <a:pt x="6" y="1"/>
                        <a:pt x="13" y="3"/>
                        <a:pt x="12" y="11"/>
                      </a:cubicBezTo>
                      <a:cubicBezTo>
                        <a:pt x="12" y="16"/>
                        <a:pt x="9" y="17"/>
                        <a:pt x="7" y="13"/>
                      </a:cubicBezTo>
                      <a:cubicBezTo>
                        <a:pt x="5" y="9"/>
                        <a:pt x="3" y="6"/>
                        <a:pt x="0" y="3"/>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6" name="Freeform 57"/>
                <p:cNvSpPr/>
                <p:nvPr/>
              </p:nvSpPr>
              <p:spPr bwMode="auto">
                <a:xfrm>
                  <a:off x="6659552" y="3817935"/>
                  <a:ext cx="44450" cy="52387"/>
                </a:xfrm>
                <a:custGeom>
                  <a:avLst/>
                  <a:gdLst/>
                  <a:ahLst/>
                  <a:cxnLst>
                    <a:cxn ang="0">
                      <a:pos x="3" y="0"/>
                    </a:cxn>
                    <a:cxn ang="0">
                      <a:pos x="2" y="5"/>
                    </a:cxn>
                    <a:cxn ang="0">
                      <a:pos x="6" y="10"/>
                    </a:cxn>
                    <a:cxn ang="0">
                      <a:pos x="14" y="18"/>
                    </a:cxn>
                    <a:cxn ang="0">
                      <a:pos x="16" y="7"/>
                    </a:cxn>
                    <a:cxn ang="0">
                      <a:pos x="5" y="0"/>
                    </a:cxn>
                    <a:cxn ang="0">
                      <a:pos x="3" y="0"/>
                    </a:cxn>
                  </a:cxnLst>
                  <a:rect l="0" t="0" r="r" b="b"/>
                  <a:pathLst>
                    <a:path w="17" h="20">
                      <a:moveTo>
                        <a:pt x="3" y="0"/>
                      </a:moveTo>
                      <a:cubicBezTo>
                        <a:pt x="2" y="2"/>
                        <a:pt x="0" y="3"/>
                        <a:pt x="2" y="5"/>
                      </a:cubicBezTo>
                      <a:cubicBezTo>
                        <a:pt x="4" y="7"/>
                        <a:pt x="5" y="8"/>
                        <a:pt x="6" y="10"/>
                      </a:cubicBezTo>
                      <a:cubicBezTo>
                        <a:pt x="8" y="13"/>
                        <a:pt x="9" y="20"/>
                        <a:pt x="14" y="18"/>
                      </a:cubicBezTo>
                      <a:cubicBezTo>
                        <a:pt x="17" y="16"/>
                        <a:pt x="17" y="11"/>
                        <a:pt x="16" y="7"/>
                      </a:cubicBezTo>
                      <a:cubicBezTo>
                        <a:pt x="13" y="3"/>
                        <a:pt x="9" y="3"/>
                        <a:pt x="5" y="0"/>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7" name="Freeform 58"/>
                <p:cNvSpPr/>
                <p:nvPr/>
              </p:nvSpPr>
              <p:spPr bwMode="auto">
                <a:xfrm>
                  <a:off x="6542077" y="4003674"/>
                  <a:ext cx="168275" cy="158750"/>
                </a:xfrm>
                <a:custGeom>
                  <a:avLst/>
                  <a:gdLst/>
                  <a:ahLst/>
                  <a:cxnLst>
                    <a:cxn ang="0">
                      <a:pos x="0" y="36"/>
                    </a:cxn>
                    <a:cxn ang="0">
                      <a:pos x="5" y="18"/>
                    </a:cxn>
                    <a:cxn ang="0">
                      <a:pos x="14" y="12"/>
                    </a:cxn>
                    <a:cxn ang="0">
                      <a:pos x="24" y="13"/>
                    </a:cxn>
                    <a:cxn ang="0">
                      <a:pos x="44" y="6"/>
                    </a:cxn>
                    <a:cxn ang="0">
                      <a:pos x="53" y="2"/>
                    </a:cxn>
                    <a:cxn ang="0">
                      <a:pos x="60" y="8"/>
                    </a:cxn>
                    <a:cxn ang="0">
                      <a:pos x="63" y="35"/>
                    </a:cxn>
                    <a:cxn ang="0">
                      <a:pos x="63" y="49"/>
                    </a:cxn>
                    <a:cxn ang="0">
                      <a:pos x="54" y="52"/>
                    </a:cxn>
                    <a:cxn ang="0">
                      <a:pos x="48" y="58"/>
                    </a:cxn>
                    <a:cxn ang="0">
                      <a:pos x="39" y="59"/>
                    </a:cxn>
                    <a:cxn ang="0">
                      <a:pos x="32" y="43"/>
                    </a:cxn>
                    <a:cxn ang="0">
                      <a:pos x="30" y="33"/>
                    </a:cxn>
                    <a:cxn ang="0">
                      <a:pos x="20" y="29"/>
                    </a:cxn>
                    <a:cxn ang="0">
                      <a:pos x="1" y="35"/>
                    </a:cxn>
                    <a:cxn ang="0">
                      <a:pos x="0" y="36"/>
                    </a:cxn>
                  </a:cxnLst>
                  <a:rect l="0" t="0" r="r" b="b"/>
                  <a:pathLst>
                    <a:path w="64" h="60">
                      <a:moveTo>
                        <a:pt x="0" y="36"/>
                      </a:moveTo>
                      <a:cubicBezTo>
                        <a:pt x="0" y="30"/>
                        <a:pt x="0" y="22"/>
                        <a:pt x="5" y="18"/>
                      </a:cubicBezTo>
                      <a:cubicBezTo>
                        <a:pt x="7" y="16"/>
                        <a:pt x="11" y="13"/>
                        <a:pt x="14" y="12"/>
                      </a:cubicBezTo>
                      <a:cubicBezTo>
                        <a:pt x="17" y="11"/>
                        <a:pt x="21" y="13"/>
                        <a:pt x="24" y="13"/>
                      </a:cubicBezTo>
                      <a:cubicBezTo>
                        <a:pt x="32" y="14"/>
                        <a:pt x="37" y="10"/>
                        <a:pt x="44" y="6"/>
                      </a:cubicBezTo>
                      <a:cubicBezTo>
                        <a:pt x="46" y="4"/>
                        <a:pt x="49" y="2"/>
                        <a:pt x="53" y="2"/>
                      </a:cubicBezTo>
                      <a:cubicBezTo>
                        <a:pt x="58" y="0"/>
                        <a:pt x="59" y="3"/>
                        <a:pt x="60" y="8"/>
                      </a:cubicBezTo>
                      <a:cubicBezTo>
                        <a:pt x="63" y="17"/>
                        <a:pt x="63" y="25"/>
                        <a:pt x="63" y="35"/>
                      </a:cubicBezTo>
                      <a:cubicBezTo>
                        <a:pt x="63" y="39"/>
                        <a:pt x="64" y="44"/>
                        <a:pt x="63" y="49"/>
                      </a:cubicBezTo>
                      <a:cubicBezTo>
                        <a:pt x="62" y="53"/>
                        <a:pt x="56" y="59"/>
                        <a:pt x="54" y="52"/>
                      </a:cubicBezTo>
                      <a:cubicBezTo>
                        <a:pt x="51" y="51"/>
                        <a:pt x="50" y="57"/>
                        <a:pt x="48" y="58"/>
                      </a:cubicBezTo>
                      <a:cubicBezTo>
                        <a:pt x="46" y="60"/>
                        <a:pt x="42" y="60"/>
                        <a:pt x="39" y="59"/>
                      </a:cubicBezTo>
                      <a:cubicBezTo>
                        <a:pt x="31" y="57"/>
                        <a:pt x="32" y="50"/>
                        <a:pt x="32" y="43"/>
                      </a:cubicBezTo>
                      <a:cubicBezTo>
                        <a:pt x="32" y="40"/>
                        <a:pt x="33" y="36"/>
                        <a:pt x="30" y="33"/>
                      </a:cubicBezTo>
                      <a:cubicBezTo>
                        <a:pt x="28" y="30"/>
                        <a:pt x="23" y="30"/>
                        <a:pt x="20" y="29"/>
                      </a:cubicBezTo>
                      <a:cubicBezTo>
                        <a:pt x="12" y="29"/>
                        <a:pt x="7" y="32"/>
                        <a:pt x="1" y="35"/>
                      </a:cubicBezTo>
                      <a:lnTo>
                        <a:pt x="0" y="3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8" name="Freeform 59"/>
                <p:cNvSpPr/>
                <p:nvPr/>
              </p:nvSpPr>
              <p:spPr bwMode="auto">
                <a:xfrm>
                  <a:off x="6029315" y="4214810"/>
                  <a:ext cx="385762" cy="330200"/>
                </a:xfrm>
                <a:custGeom>
                  <a:avLst/>
                  <a:gdLst/>
                  <a:ahLst/>
                  <a:cxnLst>
                    <a:cxn ang="0">
                      <a:pos x="146" y="53"/>
                    </a:cxn>
                    <a:cxn ang="0">
                      <a:pos x="142" y="59"/>
                    </a:cxn>
                    <a:cxn ang="0">
                      <a:pos x="134" y="65"/>
                    </a:cxn>
                    <a:cxn ang="0">
                      <a:pos x="121" y="84"/>
                    </a:cxn>
                    <a:cxn ang="0">
                      <a:pos x="110" y="103"/>
                    </a:cxn>
                    <a:cxn ang="0">
                      <a:pos x="97" y="120"/>
                    </a:cxn>
                    <a:cxn ang="0">
                      <a:pos x="77" y="123"/>
                    </a:cxn>
                    <a:cxn ang="0">
                      <a:pos x="65" y="119"/>
                    </a:cxn>
                    <a:cxn ang="0">
                      <a:pos x="55" y="123"/>
                    </a:cxn>
                    <a:cxn ang="0">
                      <a:pos x="43" y="124"/>
                    </a:cxn>
                    <a:cxn ang="0">
                      <a:pos x="32" y="117"/>
                    </a:cxn>
                    <a:cxn ang="0">
                      <a:pos x="24" y="109"/>
                    </a:cxn>
                    <a:cxn ang="0">
                      <a:pos x="18" y="99"/>
                    </a:cxn>
                    <a:cxn ang="0">
                      <a:pos x="5" y="81"/>
                    </a:cxn>
                    <a:cxn ang="0">
                      <a:pos x="0" y="59"/>
                    </a:cxn>
                    <a:cxn ang="0">
                      <a:pos x="5" y="40"/>
                    </a:cxn>
                    <a:cxn ang="0">
                      <a:pos x="7" y="39"/>
                    </a:cxn>
                    <a:cxn ang="0">
                      <a:pos x="8" y="41"/>
                    </a:cxn>
                    <a:cxn ang="0">
                      <a:pos x="14" y="48"/>
                    </a:cxn>
                    <a:cxn ang="0">
                      <a:pos x="22" y="49"/>
                    </a:cxn>
                    <a:cxn ang="0">
                      <a:pos x="29" y="51"/>
                    </a:cxn>
                    <a:cxn ang="0">
                      <a:pos x="44" y="48"/>
                    </a:cxn>
                    <a:cxn ang="0">
                      <a:pos x="51" y="44"/>
                    </a:cxn>
                    <a:cxn ang="0">
                      <a:pos x="61" y="46"/>
                    </a:cxn>
                    <a:cxn ang="0">
                      <a:pos x="88" y="30"/>
                    </a:cxn>
                    <a:cxn ang="0">
                      <a:pos x="95" y="15"/>
                    </a:cxn>
                    <a:cxn ang="0">
                      <a:pos x="105" y="2"/>
                    </a:cxn>
                    <a:cxn ang="0">
                      <a:pos x="122" y="1"/>
                    </a:cxn>
                    <a:cxn ang="0">
                      <a:pos x="128" y="1"/>
                    </a:cxn>
                    <a:cxn ang="0">
                      <a:pos x="130" y="15"/>
                    </a:cxn>
                    <a:cxn ang="0">
                      <a:pos x="141" y="37"/>
                    </a:cxn>
                    <a:cxn ang="0">
                      <a:pos x="146" y="53"/>
                    </a:cxn>
                  </a:cxnLst>
                  <a:rect l="0" t="0" r="r" b="b"/>
                  <a:pathLst>
                    <a:path w="147" h="126">
                      <a:moveTo>
                        <a:pt x="146" y="53"/>
                      </a:moveTo>
                      <a:cubicBezTo>
                        <a:pt x="146" y="56"/>
                        <a:pt x="145" y="58"/>
                        <a:pt x="142" y="59"/>
                      </a:cubicBezTo>
                      <a:cubicBezTo>
                        <a:pt x="139" y="61"/>
                        <a:pt x="137" y="63"/>
                        <a:pt x="134" y="65"/>
                      </a:cubicBezTo>
                      <a:cubicBezTo>
                        <a:pt x="129" y="71"/>
                        <a:pt x="125" y="77"/>
                        <a:pt x="121" y="84"/>
                      </a:cubicBezTo>
                      <a:cubicBezTo>
                        <a:pt x="118" y="90"/>
                        <a:pt x="112" y="96"/>
                        <a:pt x="110" y="103"/>
                      </a:cubicBezTo>
                      <a:cubicBezTo>
                        <a:pt x="107" y="111"/>
                        <a:pt x="105" y="116"/>
                        <a:pt x="97" y="120"/>
                      </a:cubicBezTo>
                      <a:cubicBezTo>
                        <a:pt x="91" y="122"/>
                        <a:pt x="83" y="126"/>
                        <a:pt x="77" y="123"/>
                      </a:cubicBezTo>
                      <a:cubicBezTo>
                        <a:pt x="73" y="121"/>
                        <a:pt x="70" y="118"/>
                        <a:pt x="65" y="119"/>
                      </a:cubicBezTo>
                      <a:cubicBezTo>
                        <a:pt x="61" y="120"/>
                        <a:pt x="58" y="122"/>
                        <a:pt x="55" y="123"/>
                      </a:cubicBezTo>
                      <a:cubicBezTo>
                        <a:pt x="51" y="124"/>
                        <a:pt x="46" y="125"/>
                        <a:pt x="43" y="124"/>
                      </a:cubicBezTo>
                      <a:cubicBezTo>
                        <a:pt x="39" y="123"/>
                        <a:pt x="35" y="119"/>
                        <a:pt x="32" y="117"/>
                      </a:cubicBezTo>
                      <a:cubicBezTo>
                        <a:pt x="28" y="114"/>
                        <a:pt x="26" y="113"/>
                        <a:pt x="24" y="109"/>
                      </a:cubicBezTo>
                      <a:cubicBezTo>
                        <a:pt x="22" y="106"/>
                        <a:pt x="20" y="102"/>
                        <a:pt x="18" y="99"/>
                      </a:cubicBezTo>
                      <a:cubicBezTo>
                        <a:pt x="14" y="92"/>
                        <a:pt x="10" y="87"/>
                        <a:pt x="5" y="81"/>
                      </a:cubicBezTo>
                      <a:cubicBezTo>
                        <a:pt x="1" y="73"/>
                        <a:pt x="0" y="67"/>
                        <a:pt x="0" y="59"/>
                      </a:cubicBezTo>
                      <a:cubicBezTo>
                        <a:pt x="0" y="54"/>
                        <a:pt x="1" y="42"/>
                        <a:pt x="5" y="40"/>
                      </a:cubicBezTo>
                      <a:cubicBezTo>
                        <a:pt x="6" y="39"/>
                        <a:pt x="6" y="39"/>
                        <a:pt x="7" y="39"/>
                      </a:cubicBezTo>
                      <a:cubicBezTo>
                        <a:pt x="7" y="40"/>
                        <a:pt x="8" y="41"/>
                        <a:pt x="8" y="41"/>
                      </a:cubicBezTo>
                      <a:cubicBezTo>
                        <a:pt x="9" y="43"/>
                        <a:pt x="12" y="47"/>
                        <a:pt x="14" y="48"/>
                      </a:cubicBezTo>
                      <a:cubicBezTo>
                        <a:pt x="16" y="49"/>
                        <a:pt x="19" y="49"/>
                        <a:pt x="22" y="49"/>
                      </a:cubicBezTo>
                      <a:cubicBezTo>
                        <a:pt x="24" y="50"/>
                        <a:pt x="26" y="51"/>
                        <a:pt x="29" y="51"/>
                      </a:cubicBezTo>
                      <a:cubicBezTo>
                        <a:pt x="35" y="50"/>
                        <a:pt x="39" y="51"/>
                        <a:pt x="44" y="48"/>
                      </a:cubicBezTo>
                      <a:cubicBezTo>
                        <a:pt x="46" y="47"/>
                        <a:pt x="49" y="45"/>
                        <a:pt x="51" y="44"/>
                      </a:cubicBezTo>
                      <a:cubicBezTo>
                        <a:pt x="55" y="43"/>
                        <a:pt x="57" y="44"/>
                        <a:pt x="61" y="46"/>
                      </a:cubicBezTo>
                      <a:cubicBezTo>
                        <a:pt x="72" y="51"/>
                        <a:pt x="83" y="38"/>
                        <a:pt x="88" y="30"/>
                      </a:cubicBezTo>
                      <a:cubicBezTo>
                        <a:pt x="92" y="25"/>
                        <a:pt x="94" y="21"/>
                        <a:pt x="95" y="15"/>
                      </a:cubicBezTo>
                      <a:cubicBezTo>
                        <a:pt x="97" y="9"/>
                        <a:pt x="98" y="4"/>
                        <a:pt x="105" y="2"/>
                      </a:cubicBezTo>
                      <a:cubicBezTo>
                        <a:pt x="110" y="0"/>
                        <a:pt x="116" y="1"/>
                        <a:pt x="122" y="1"/>
                      </a:cubicBezTo>
                      <a:cubicBezTo>
                        <a:pt x="123" y="1"/>
                        <a:pt x="125" y="1"/>
                        <a:pt x="128" y="1"/>
                      </a:cubicBezTo>
                      <a:cubicBezTo>
                        <a:pt x="128" y="6"/>
                        <a:pt x="129" y="11"/>
                        <a:pt x="130" y="15"/>
                      </a:cubicBezTo>
                      <a:cubicBezTo>
                        <a:pt x="133" y="23"/>
                        <a:pt x="137" y="29"/>
                        <a:pt x="141" y="37"/>
                      </a:cubicBezTo>
                      <a:cubicBezTo>
                        <a:pt x="143" y="42"/>
                        <a:pt x="147" y="47"/>
                        <a:pt x="146" y="5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89" name="Freeform 60"/>
                <p:cNvSpPr/>
                <p:nvPr/>
              </p:nvSpPr>
              <p:spPr bwMode="auto">
                <a:xfrm>
                  <a:off x="6048365" y="4087810"/>
                  <a:ext cx="385762" cy="260350"/>
                </a:xfrm>
                <a:custGeom>
                  <a:avLst/>
                  <a:gdLst/>
                  <a:ahLst/>
                  <a:cxnLst>
                    <a:cxn ang="0">
                      <a:pos x="145" y="26"/>
                    </a:cxn>
                    <a:cxn ang="0">
                      <a:pos x="137" y="32"/>
                    </a:cxn>
                    <a:cxn ang="0">
                      <a:pos x="121" y="44"/>
                    </a:cxn>
                    <a:cxn ang="0">
                      <a:pos x="121" y="49"/>
                    </a:cxn>
                    <a:cxn ang="0">
                      <a:pos x="115" y="49"/>
                    </a:cxn>
                    <a:cxn ang="0">
                      <a:pos x="98" y="50"/>
                    </a:cxn>
                    <a:cxn ang="0">
                      <a:pos x="88" y="63"/>
                    </a:cxn>
                    <a:cxn ang="0">
                      <a:pos x="81" y="78"/>
                    </a:cxn>
                    <a:cxn ang="0">
                      <a:pos x="54" y="94"/>
                    </a:cxn>
                    <a:cxn ang="0">
                      <a:pos x="44" y="92"/>
                    </a:cxn>
                    <a:cxn ang="0">
                      <a:pos x="37" y="96"/>
                    </a:cxn>
                    <a:cxn ang="0">
                      <a:pos x="22" y="99"/>
                    </a:cxn>
                    <a:cxn ang="0">
                      <a:pos x="15" y="97"/>
                    </a:cxn>
                    <a:cxn ang="0">
                      <a:pos x="7" y="96"/>
                    </a:cxn>
                    <a:cxn ang="0">
                      <a:pos x="1" y="89"/>
                    </a:cxn>
                    <a:cxn ang="0">
                      <a:pos x="0" y="87"/>
                    </a:cxn>
                    <a:cxn ang="0">
                      <a:pos x="10" y="87"/>
                    </a:cxn>
                    <a:cxn ang="0">
                      <a:pos x="19" y="84"/>
                    </a:cxn>
                    <a:cxn ang="0">
                      <a:pos x="35" y="69"/>
                    </a:cxn>
                    <a:cxn ang="0">
                      <a:pos x="50" y="54"/>
                    </a:cxn>
                    <a:cxn ang="0">
                      <a:pos x="56" y="48"/>
                    </a:cxn>
                    <a:cxn ang="0">
                      <a:pos x="59" y="50"/>
                    </a:cxn>
                    <a:cxn ang="0">
                      <a:pos x="66" y="49"/>
                    </a:cxn>
                    <a:cxn ang="0">
                      <a:pos x="71" y="49"/>
                    </a:cxn>
                    <a:cxn ang="0">
                      <a:pos x="71" y="45"/>
                    </a:cxn>
                    <a:cxn ang="0">
                      <a:pos x="79" y="47"/>
                    </a:cxn>
                    <a:cxn ang="0">
                      <a:pos x="84" y="44"/>
                    </a:cxn>
                    <a:cxn ang="0">
                      <a:pos x="86" y="40"/>
                    </a:cxn>
                    <a:cxn ang="0">
                      <a:pos x="88" y="37"/>
                    </a:cxn>
                    <a:cxn ang="0">
                      <a:pos x="82" y="31"/>
                    </a:cxn>
                    <a:cxn ang="0">
                      <a:pos x="84" y="29"/>
                    </a:cxn>
                    <a:cxn ang="0">
                      <a:pos x="98" y="13"/>
                    </a:cxn>
                    <a:cxn ang="0">
                      <a:pos x="114" y="0"/>
                    </a:cxn>
                    <a:cxn ang="0">
                      <a:pos x="124" y="5"/>
                    </a:cxn>
                    <a:cxn ang="0">
                      <a:pos x="129" y="14"/>
                    </a:cxn>
                    <a:cxn ang="0">
                      <a:pos x="145" y="26"/>
                    </a:cxn>
                  </a:cxnLst>
                  <a:rect l="0" t="0" r="r" b="b"/>
                  <a:pathLst>
                    <a:path w="147" h="99">
                      <a:moveTo>
                        <a:pt x="145" y="26"/>
                      </a:moveTo>
                      <a:cubicBezTo>
                        <a:pt x="144" y="29"/>
                        <a:pt x="140" y="31"/>
                        <a:pt x="137" y="32"/>
                      </a:cubicBezTo>
                      <a:cubicBezTo>
                        <a:pt x="132" y="35"/>
                        <a:pt x="123" y="38"/>
                        <a:pt x="121" y="44"/>
                      </a:cubicBezTo>
                      <a:cubicBezTo>
                        <a:pt x="121" y="46"/>
                        <a:pt x="121" y="47"/>
                        <a:pt x="121" y="49"/>
                      </a:cubicBezTo>
                      <a:cubicBezTo>
                        <a:pt x="118" y="49"/>
                        <a:pt x="116" y="49"/>
                        <a:pt x="115" y="49"/>
                      </a:cubicBezTo>
                      <a:cubicBezTo>
                        <a:pt x="109" y="49"/>
                        <a:pt x="103" y="48"/>
                        <a:pt x="98" y="50"/>
                      </a:cubicBezTo>
                      <a:cubicBezTo>
                        <a:pt x="91" y="52"/>
                        <a:pt x="90" y="57"/>
                        <a:pt x="88" y="63"/>
                      </a:cubicBezTo>
                      <a:cubicBezTo>
                        <a:pt x="87" y="69"/>
                        <a:pt x="85" y="73"/>
                        <a:pt x="81" y="78"/>
                      </a:cubicBezTo>
                      <a:cubicBezTo>
                        <a:pt x="76" y="86"/>
                        <a:pt x="65" y="99"/>
                        <a:pt x="54" y="94"/>
                      </a:cubicBezTo>
                      <a:cubicBezTo>
                        <a:pt x="50" y="92"/>
                        <a:pt x="48" y="91"/>
                        <a:pt x="44" y="92"/>
                      </a:cubicBezTo>
                      <a:cubicBezTo>
                        <a:pt x="42" y="93"/>
                        <a:pt x="39" y="95"/>
                        <a:pt x="37" y="96"/>
                      </a:cubicBezTo>
                      <a:cubicBezTo>
                        <a:pt x="32" y="99"/>
                        <a:pt x="28" y="98"/>
                        <a:pt x="22" y="99"/>
                      </a:cubicBezTo>
                      <a:cubicBezTo>
                        <a:pt x="19" y="99"/>
                        <a:pt x="17" y="98"/>
                        <a:pt x="15" y="97"/>
                      </a:cubicBezTo>
                      <a:cubicBezTo>
                        <a:pt x="12" y="97"/>
                        <a:pt x="9" y="97"/>
                        <a:pt x="7" y="96"/>
                      </a:cubicBezTo>
                      <a:cubicBezTo>
                        <a:pt x="5" y="95"/>
                        <a:pt x="2" y="91"/>
                        <a:pt x="1" y="89"/>
                      </a:cubicBezTo>
                      <a:cubicBezTo>
                        <a:pt x="1" y="89"/>
                        <a:pt x="0" y="88"/>
                        <a:pt x="0" y="87"/>
                      </a:cubicBezTo>
                      <a:cubicBezTo>
                        <a:pt x="3" y="87"/>
                        <a:pt x="7" y="88"/>
                        <a:pt x="10" y="87"/>
                      </a:cubicBezTo>
                      <a:cubicBezTo>
                        <a:pt x="13" y="87"/>
                        <a:pt x="16" y="86"/>
                        <a:pt x="19" y="84"/>
                      </a:cubicBezTo>
                      <a:cubicBezTo>
                        <a:pt x="26" y="80"/>
                        <a:pt x="30" y="74"/>
                        <a:pt x="35" y="69"/>
                      </a:cubicBezTo>
                      <a:cubicBezTo>
                        <a:pt x="40" y="63"/>
                        <a:pt x="44" y="59"/>
                        <a:pt x="50" y="54"/>
                      </a:cubicBezTo>
                      <a:cubicBezTo>
                        <a:pt x="52" y="52"/>
                        <a:pt x="54" y="50"/>
                        <a:pt x="56" y="48"/>
                      </a:cubicBezTo>
                      <a:cubicBezTo>
                        <a:pt x="57" y="49"/>
                        <a:pt x="58" y="49"/>
                        <a:pt x="59" y="50"/>
                      </a:cubicBezTo>
                      <a:cubicBezTo>
                        <a:pt x="62" y="51"/>
                        <a:pt x="63" y="50"/>
                        <a:pt x="66" y="49"/>
                      </a:cubicBezTo>
                      <a:cubicBezTo>
                        <a:pt x="68" y="49"/>
                        <a:pt x="70" y="50"/>
                        <a:pt x="71" y="49"/>
                      </a:cubicBezTo>
                      <a:cubicBezTo>
                        <a:pt x="72" y="48"/>
                        <a:pt x="70" y="46"/>
                        <a:pt x="71" y="45"/>
                      </a:cubicBezTo>
                      <a:cubicBezTo>
                        <a:pt x="73" y="43"/>
                        <a:pt x="78" y="46"/>
                        <a:pt x="79" y="47"/>
                      </a:cubicBezTo>
                      <a:cubicBezTo>
                        <a:pt x="83" y="49"/>
                        <a:pt x="84" y="48"/>
                        <a:pt x="84" y="44"/>
                      </a:cubicBezTo>
                      <a:cubicBezTo>
                        <a:pt x="84" y="41"/>
                        <a:pt x="84" y="42"/>
                        <a:pt x="86" y="40"/>
                      </a:cubicBezTo>
                      <a:cubicBezTo>
                        <a:pt x="86" y="39"/>
                        <a:pt x="88" y="38"/>
                        <a:pt x="88" y="37"/>
                      </a:cubicBezTo>
                      <a:cubicBezTo>
                        <a:pt x="88" y="35"/>
                        <a:pt x="85" y="33"/>
                        <a:pt x="82" y="31"/>
                      </a:cubicBezTo>
                      <a:cubicBezTo>
                        <a:pt x="83" y="30"/>
                        <a:pt x="84" y="29"/>
                        <a:pt x="84" y="29"/>
                      </a:cubicBezTo>
                      <a:cubicBezTo>
                        <a:pt x="90" y="24"/>
                        <a:pt x="94" y="19"/>
                        <a:pt x="98" y="13"/>
                      </a:cubicBezTo>
                      <a:cubicBezTo>
                        <a:pt x="103" y="7"/>
                        <a:pt x="107" y="1"/>
                        <a:pt x="114" y="0"/>
                      </a:cubicBezTo>
                      <a:cubicBezTo>
                        <a:pt x="118" y="0"/>
                        <a:pt x="121" y="3"/>
                        <a:pt x="124" y="5"/>
                      </a:cubicBezTo>
                      <a:cubicBezTo>
                        <a:pt x="127" y="7"/>
                        <a:pt x="127" y="11"/>
                        <a:pt x="129" y="14"/>
                      </a:cubicBezTo>
                      <a:cubicBezTo>
                        <a:pt x="133" y="20"/>
                        <a:pt x="147" y="16"/>
                        <a:pt x="145"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0" name="Freeform 61"/>
                <p:cNvSpPr/>
                <p:nvPr/>
              </p:nvSpPr>
              <p:spPr bwMode="auto">
                <a:xfrm>
                  <a:off x="6194415" y="4170360"/>
                  <a:ext cx="84137" cy="52387"/>
                </a:xfrm>
                <a:custGeom>
                  <a:avLst/>
                  <a:gdLst/>
                  <a:ahLst/>
                  <a:cxnLst>
                    <a:cxn ang="0">
                      <a:pos x="32" y="6"/>
                    </a:cxn>
                    <a:cxn ang="0">
                      <a:pos x="30" y="9"/>
                    </a:cxn>
                    <a:cxn ang="0">
                      <a:pos x="28" y="13"/>
                    </a:cxn>
                    <a:cxn ang="0">
                      <a:pos x="23" y="16"/>
                    </a:cxn>
                    <a:cxn ang="0">
                      <a:pos x="15" y="14"/>
                    </a:cxn>
                    <a:cxn ang="0">
                      <a:pos x="15" y="18"/>
                    </a:cxn>
                    <a:cxn ang="0">
                      <a:pos x="10" y="18"/>
                    </a:cxn>
                    <a:cxn ang="0">
                      <a:pos x="3" y="19"/>
                    </a:cxn>
                    <a:cxn ang="0">
                      <a:pos x="0" y="17"/>
                    </a:cxn>
                    <a:cxn ang="0">
                      <a:pos x="10" y="5"/>
                    </a:cxn>
                    <a:cxn ang="0">
                      <a:pos x="18" y="2"/>
                    </a:cxn>
                    <a:cxn ang="0">
                      <a:pos x="26" y="0"/>
                    </a:cxn>
                    <a:cxn ang="0">
                      <a:pos x="32" y="6"/>
                    </a:cxn>
                  </a:cxnLst>
                  <a:rect l="0" t="0" r="r" b="b"/>
                  <a:pathLst>
                    <a:path w="32" h="20">
                      <a:moveTo>
                        <a:pt x="32" y="6"/>
                      </a:moveTo>
                      <a:cubicBezTo>
                        <a:pt x="32" y="7"/>
                        <a:pt x="30" y="8"/>
                        <a:pt x="30" y="9"/>
                      </a:cubicBezTo>
                      <a:cubicBezTo>
                        <a:pt x="28" y="11"/>
                        <a:pt x="28" y="10"/>
                        <a:pt x="28" y="13"/>
                      </a:cubicBezTo>
                      <a:cubicBezTo>
                        <a:pt x="28" y="17"/>
                        <a:pt x="27" y="18"/>
                        <a:pt x="23" y="16"/>
                      </a:cubicBezTo>
                      <a:cubicBezTo>
                        <a:pt x="22" y="15"/>
                        <a:pt x="17" y="12"/>
                        <a:pt x="15" y="14"/>
                      </a:cubicBezTo>
                      <a:cubicBezTo>
                        <a:pt x="14" y="15"/>
                        <a:pt x="16" y="17"/>
                        <a:pt x="15" y="18"/>
                      </a:cubicBezTo>
                      <a:cubicBezTo>
                        <a:pt x="14" y="19"/>
                        <a:pt x="12" y="18"/>
                        <a:pt x="10" y="18"/>
                      </a:cubicBezTo>
                      <a:cubicBezTo>
                        <a:pt x="7" y="19"/>
                        <a:pt x="6" y="20"/>
                        <a:pt x="3" y="19"/>
                      </a:cubicBezTo>
                      <a:cubicBezTo>
                        <a:pt x="2" y="18"/>
                        <a:pt x="1" y="18"/>
                        <a:pt x="0" y="17"/>
                      </a:cubicBezTo>
                      <a:cubicBezTo>
                        <a:pt x="3" y="13"/>
                        <a:pt x="6" y="9"/>
                        <a:pt x="10" y="5"/>
                      </a:cubicBezTo>
                      <a:cubicBezTo>
                        <a:pt x="12" y="3"/>
                        <a:pt x="14" y="2"/>
                        <a:pt x="18" y="2"/>
                      </a:cubicBezTo>
                      <a:cubicBezTo>
                        <a:pt x="21" y="2"/>
                        <a:pt x="24" y="1"/>
                        <a:pt x="26" y="0"/>
                      </a:cubicBezTo>
                      <a:cubicBezTo>
                        <a:pt x="29" y="2"/>
                        <a:pt x="32" y="4"/>
                        <a:pt x="32"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1" name="Freeform 62"/>
                <p:cNvSpPr/>
                <p:nvPr/>
              </p:nvSpPr>
              <p:spPr bwMode="auto">
                <a:xfrm>
                  <a:off x="6407139" y="4311649"/>
                  <a:ext cx="255587" cy="315912"/>
                </a:xfrm>
                <a:custGeom>
                  <a:avLst/>
                  <a:gdLst/>
                  <a:ahLst/>
                  <a:cxnLst>
                    <a:cxn ang="0">
                      <a:pos x="86" y="4"/>
                    </a:cxn>
                    <a:cxn ang="0">
                      <a:pos x="91" y="1"/>
                    </a:cxn>
                    <a:cxn ang="0">
                      <a:pos x="95" y="2"/>
                    </a:cxn>
                    <a:cxn ang="0">
                      <a:pos x="93" y="11"/>
                    </a:cxn>
                    <a:cxn ang="0">
                      <a:pos x="78" y="22"/>
                    </a:cxn>
                    <a:cxn ang="0">
                      <a:pos x="56" y="18"/>
                    </a:cxn>
                    <a:cxn ang="0">
                      <a:pos x="37" y="21"/>
                    </a:cxn>
                    <a:cxn ang="0">
                      <a:pos x="35" y="37"/>
                    </a:cxn>
                    <a:cxn ang="0">
                      <a:pos x="58" y="34"/>
                    </a:cxn>
                    <a:cxn ang="0">
                      <a:pos x="64" y="38"/>
                    </a:cxn>
                    <a:cxn ang="0">
                      <a:pos x="58" y="45"/>
                    </a:cxn>
                    <a:cxn ang="0">
                      <a:pos x="54" y="49"/>
                    </a:cxn>
                    <a:cxn ang="0">
                      <a:pos x="50" y="52"/>
                    </a:cxn>
                    <a:cxn ang="0">
                      <a:pos x="54" y="61"/>
                    </a:cxn>
                    <a:cxn ang="0">
                      <a:pos x="57" y="83"/>
                    </a:cxn>
                    <a:cxn ang="0">
                      <a:pos x="51" y="93"/>
                    </a:cxn>
                    <a:cxn ang="0">
                      <a:pos x="46" y="94"/>
                    </a:cxn>
                    <a:cxn ang="0">
                      <a:pos x="38" y="75"/>
                    </a:cxn>
                    <a:cxn ang="0">
                      <a:pos x="34" y="67"/>
                    </a:cxn>
                    <a:cxn ang="0">
                      <a:pos x="26" y="72"/>
                    </a:cxn>
                    <a:cxn ang="0">
                      <a:pos x="29" y="92"/>
                    </a:cxn>
                    <a:cxn ang="0">
                      <a:pos x="28" y="102"/>
                    </a:cxn>
                    <a:cxn ang="0">
                      <a:pos x="22" y="111"/>
                    </a:cxn>
                    <a:cxn ang="0">
                      <a:pos x="14" y="100"/>
                    </a:cxn>
                    <a:cxn ang="0">
                      <a:pos x="15" y="90"/>
                    </a:cxn>
                    <a:cxn ang="0">
                      <a:pos x="12" y="88"/>
                    </a:cxn>
                    <a:cxn ang="0">
                      <a:pos x="6" y="85"/>
                    </a:cxn>
                    <a:cxn ang="0">
                      <a:pos x="8" y="65"/>
                    </a:cxn>
                    <a:cxn ang="0">
                      <a:pos x="13" y="52"/>
                    </a:cxn>
                    <a:cxn ang="0">
                      <a:pos x="16" y="42"/>
                    </a:cxn>
                    <a:cxn ang="0">
                      <a:pos x="22" y="22"/>
                    </a:cxn>
                    <a:cxn ang="0">
                      <a:pos x="28" y="13"/>
                    </a:cxn>
                    <a:cxn ang="0">
                      <a:pos x="38" y="8"/>
                    </a:cxn>
                    <a:cxn ang="0">
                      <a:pos x="51" y="5"/>
                    </a:cxn>
                    <a:cxn ang="0">
                      <a:pos x="62" y="7"/>
                    </a:cxn>
                    <a:cxn ang="0">
                      <a:pos x="85" y="8"/>
                    </a:cxn>
                    <a:cxn ang="0">
                      <a:pos x="86" y="4"/>
                    </a:cxn>
                  </a:cxnLst>
                  <a:rect l="0" t="0" r="r" b="b"/>
                  <a:pathLst>
                    <a:path w="97" h="120">
                      <a:moveTo>
                        <a:pt x="86" y="4"/>
                      </a:moveTo>
                      <a:cubicBezTo>
                        <a:pt x="87" y="3"/>
                        <a:pt x="89" y="2"/>
                        <a:pt x="91" y="1"/>
                      </a:cubicBezTo>
                      <a:cubicBezTo>
                        <a:pt x="94" y="0"/>
                        <a:pt x="94" y="0"/>
                        <a:pt x="95" y="2"/>
                      </a:cubicBezTo>
                      <a:cubicBezTo>
                        <a:pt x="97" y="6"/>
                        <a:pt x="94" y="8"/>
                        <a:pt x="93" y="11"/>
                      </a:cubicBezTo>
                      <a:cubicBezTo>
                        <a:pt x="89" y="17"/>
                        <a:pt x="85" y="22"/>
                        <a:pt x="78" y="22"/>
                      </a:cubicBezTo>
                      <a:cubicBezTo>
                        <a:pt x="70" y="21"/>
                        <a:pt x="64" y="18"/>
                        <a:pt x="56" y="18"/>
                      </a:cubicBezTo>
                      <a:cubicBezTo>
                        <a:pt x="49" y="18"/>
                        <a:pt x="43" y="17"/>
                        <a:pt x="37" y="21"/>
                      </a:cubicBezTo>
                      <a:cubicBezTo>
                        <a:pt x="34" y="24"/>
                        <a:pt x="29" y="35"/>
                        <a:pt x="35" y="37"/>
                      </a:cubicBezTo>
                      <a:cubicBezTo>
                        <a:pt x="43" y="40"/>
                        <a:pt x="51" y="36"/>
                        <a:pt x="58" y="34"/>
                      </a:cubicBezTo>
                      <a:cubicBezTo>
                        <a:pt x="61" y="33"/>
                        <a:pt x="65" y="34"/>
                        <a:pt x="64" y="38"/>
                      </a:cubicBezTo>
                      <a:cubicBezTo>
                        <a:pt x="64" y="41"/>
                        <a:pt x="60" y="43"/>
                        <a:pt x="58" y="45"/>
                      </a:cubicBezTo>
                      <a:cubicBezTo>
                        <a:pt x="57" y="46"/>
                        <a:pt x="56" y="48"/>
                        <a:pt x="54" y="49"/>
                      </a:cubicBezTo>
                      <a:cubicBezTo>
                        <a:pt x="53" y="50"/>
                        <a:pt x="51" y="51"/>
                        <a:pt x="50" y="52"/>
                      </a:cubicBezTo>
                      <a:cubicBezTo>
                        <a:pt x="48" y="55"/>
                        <a:pt x="53" y="58"/>
                        <a:pt x="54" y="61"/>
                      </a:cubicBezTo>
                      <a:cubicBezTo>
                        <a:pt x="57" y="67"/>
                        <a:pt x="59" y="77"/>
                        <a:pt x="57" y="83"/>
                      </a:cubicBezTo>
                      <a:cubicBezTo>
                        <a:pt x="55" y="86"/>
                        <a:pt x="53" y="89"/>
                        <a:pt x="51" y="93"/>
                      </a:cubicBezTo>
                      <a:cubicBezTo>
                        <a:pt x="50" y="96"/>
                        <a:pt x="48" y="99"/>
                        <a:pt x="46" y="94"/>
                      </a:cubicBezTo>
                      <a:cubicBezTo>
                        <a:pt x="43" y="88"/>
                        <a:pt x="40" y="82"/>
                        <a:pt x="38" y="75"/>
                      </a:cubicBezTo>
                      <a:cubicBezTo>
                        <a:pt x="37" y="72"/>
                        <a:pt x="37" y="67"/>
                        <a:pt x="34" y="67"/>
                      </a:cubicBezTo>
                      <a:cubicBezTo>
                        <a:pt x="30" y="66"/>
                        <a:pt x="25" y="69"/>
                        <a:pt x="26" y="72"/>
                      </a:cubicBezTo>
                      <a:cubicBezTo>
                        <a:pt x="26" y="81"/>
                        <a:pt x="29" y="86"/>
                        <a:pt x="29" y="92"/>
                      </a:cubicBezTo>
                      <a:cubicBezTo>
                        <a:pt x="30" y="95"/>
                        <a:pt x="28" y="99"/>
                        <a:pt x="28" y="102"/>
                      </a:cubicBezTo>
                      <a:cubicBezTo>
                        <a:pt x="27" y="105"/>
                        <a:pt x="24" y="109"/>
                        <a:pt x="22" y="111"/>
                      </a:cubicBezTo>
                      <a:cubicBezTo>
                        <a:pt x="14" y="120"/>
                        <a:pt x="14" y="106"/>
                        <a:pt x="14" y="100"/>
                      </a:cubicBezTo>
                      <a:cubicBezTo>
                        <a:pt x="14" y="97"/>
                        <a:pt x="15" y="93"/>
                        <a:pt x="15" y="90"/>
                      </a:cubicBezTo>
                      <a:cubicBezTo>
                        <a:pt x="15" y="88"/>
                        <a:pt x="15" y="89"/>
                        <a:pt x="12" y="88"/>
                      </a:cubicBezTo>
                      <a:cubicBezTo>
                        <a:pt x="10" y="87"/>
                        <a:pt x="7" y="86"/>
                        <a:pt x="6" y="85"/>
                      </a:cubicBezTo>
                      <a:cubicBezTo>
                        <a:pt x="0" y="79"/>
                        <a:pt x="5" y="70"/>
                        <a:pt x="8" y="65"/>
                      </a:cubicBezTo>
                      <a:cubicBezTo>
                        <a:pt x="10" y="61"/>
                        <a:pt x="13" y="57"/>
                        <a:pt x="13" y="52"/>
                      </a:cubicBezTo>
                      <a:cubicBezTo>
                        <a:pt x="13" y="48"/>
                        <a:pt x="15" y="45"/>
                        <a:pt x="16" y="42"/>
                      </a:cubicBezTo>
                      <a:cubicBezTo>
                        <a:pt x="18" y="35"/>
                        <a:pt x="19" y="28"/>
                        <a:pt x="22" y="22"/>
                      </a:cubicBezTo>
                      <a:cubicBezTo>
                        <a:pt x="23" y="19"/>
                        <a:pt x="26" y="15"/>
                        <a:pt x="28" y="13"/>
                      </a:cubicBezTo>
                      <a:cubicBezTo>
                        <a:pt x="31" y="9"/>
                        <a:pt x="34" y="9"/>
                        <a:pt x="38" y="8"/>
                      </a:cubicBezTo>
                      <a:cubicBezTo>
                        <a:pt x="43" y="7"/>
                        <a:pt x="47" y="6"/>
                        <a:pt x="51" y="5"/>
                      </a:cubicBezTo>
                      <a:cubicBezTo>
                        <a:pt x="56" y="5"/>
                        <a:pt x="58" y="6"/>
                        <a:pt x="62" y="7"/>
                      </a:cubicBezTo>
                      <a:cubicBezTo>
                        <a:pt x="68" y="9"/>
                        <a:pt x="79" y="13"/>
                        <a:pt x="85" y="8"/>
                      </a:cubicBezTo>
                      <a:lnTo>
                        <a:pt x="86"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2" name="Freeform 63"/>
                <p:cNvSpPr/>
                <p:nvPr/>
              </p:nvSpPr>
              <p:spPr bwMode="auto">
                <a:xfrm>
                  <a:off x="6746864" y="4278310"/>
                  <a:ext cx="52387" cy="146050"/>
                </a:xfrm>
                <a:custGeom>
                  <a:avLst/>
                  <a:gdLst/>
                  <a:ahLst/>
                  <a:cxnLst>
                    <a:cxn ang="0">
                      <a:pos x="11" y="56"/>
                    </a:cxn>
                    <a:cxn ang="0">
                      <a:pos x="14" y="46"/>
                    </a:cxn>
                    <a:cxn ang="0">
                      <a:pos x="17" y="36"/>
                    </a:cxn>
                    <a:cxn ang="0">
                      <a:pos x="19" y="27"/>
                    </a:cxn>
                    <a:cxn ang="0">
                      <a:pos x="18" y="17"/>
                    </a:cxn>
                    <a:cxn ang="0">
                      <a:pos x="8" y="4"/>
                    </a:cxn>
                    <a:cxn ang="0">
                      <a:pos x="0" y="21"/>
                    </a:cxn>
                    <a:cxn ang="0">
                      <a:pos x="5" y="38"/>
                    </a:cxn>
                    <a:cxn ang="0">
                      <a:pos x="6" y="46"/>
                    </a:cxn>
                    <a:cxn ang="0">
                      <a:pos x="9" y="54"/>
                    </a:cxn>
                    <a:cxn ang="0">
                      <a:pos x="11" y="56"/>
                    </a:cxn>
                  </a:cxnLst>
                  <a:rect l="0" t="0" r="r" b="b"/>
                  <a:pathLst>
                    <a:path w="20" h="56">
                      <a:moveTo>
                        <a:pt x="11" y="56"/>
                      </a:moveTo>
                      <a:cubicBezTo>
                        <a:pt x="11" y="53"/>
                        <a:pt x="13" y="49"/>
                        <a:pt x="14" y="46"/>
                      </a:cubicBezTo>
                      <a:cubicBezTo>
                        <a:pt x="15" y="43"/>
                        <a:pt x="17" y="40"/>
                        <a:pt x="17" y="36"/>
                      </a:cubicBezTo>
                      <a:cubicBezTo>
                        <a:pt x="18" y="33"/>
                        <a:pt x="18" y="30"/>
                        <a:pt x="19" y="27"/>
                      </a:cubicBezTo>
                      <a:cubicBezTo>
                        <a:pt x="20" y="23"/>
                        <a:pt x="19" y="21"/>
                        <a:pt x="18" y="17"/>
                      </a:cubicBezTo>
                      <a:cubicBezTo>
                        <a:pt x="17" y="12"/>
                        <a:pt x="17" y="0"/>
                        <a:pt x="8" y="4"/>
                      </a:cubicBezTo>
                      <a:cubicBezTo>
                        <a:pt x="3" y="6"/>
                        <a:pt x="0" y="16"/>
                        <a:pt x="0" y="21"/>
                      </a:cubicBezTo>
                      <a:cubicBezTo>
                        <a:pt x="1" y="27"/>
                        <a:pt x="4" y="32"/>
                        <a:pt x="5" y="38"/>
                      </a:cubicBezTo>
                      <a:cubicBezTo>
                        <a:pt x="5" y="41"/>
                        <a:pt x="6" y="43"/>
                        <a:pt x="6" y="46"/>
                      </a:cubicBezTo>
                      <a:cubicBezTo>
                        <a:pt x="7" y="48"/>
                        <a:pt x="8" y="52"/>
                        <a:pt x="9" y="54"/>
                      </a:cubicBezTo>
                      <a:lnTo>
                        <a:pt x="11" y="5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3" name="Freeform 64"/>
                <p:cNvSpPr/>
                <p:nvPr/>
              </p:nvSpPr>
              <p:spPr bwMode="auto">
                <a:xfrm>
                  <a:off x="6519852" y="4543424"/>
                  <a:ext cx="82550" cy="68262"/>
                </a:xfrm>
                <a:custGeom>
                  <a:avLst/>
                  <a:gdLst/>
                  <a:ahLst/>
                  <a:cxnLst>
                    <a:cxn ang="0">
                      <a:pos x="23" y="0"/>
                    </a:cxn>
                    <a:cxn ang="0">
                      <a:pos x="18" y="8"/>
                    </a:cxn>
                    <a:cxn ang="0">
                      <a:pos x="12" y="12"/>
                    </a:cxn>
                    <a:cxn ang="0">
                      <a:pos x="2" y="15"/>
                    </a:cxn>
                    <a:cxn ang="0">
                      <a:pos x="7" y="22"/>
                    </a:cxn>
                    <a:cxn ang="0">
                      <a:pos x="28" y="19"/>
                    </a:cxn>
                    <a:cxn ang="0">
                      <a:pos x="25" y="0"/>
                    </a:cxn>
                    <a:cxn ang="0">
                      <a:pos x="23" y="0"/>
                    </a:cxn>
                  </a:cxnLst>
                  <a:rect l="0" t="0" r="r" b="b"/>
                  <a:pathLst>
                    <a:path w="31" h="26">
                      <a:moveTo>
                        <a:pt x="23" y="0"/>
                      </a:moveTo>
                      <a:cubicBezTo>
                        <a:pt x="20" y="1"/>
                        <a:pt x="19" y="6"/>
                        <a:pt x="18" y="8"/>
                      </a:cubicBezTo>
                      <a:cubicBezTo>
                        <a:pt x="16" y="12"/>
                        <a:pt x="15" y="12"/>
                        <a:pt x="12" y="12"/>
                      </a:cubicBezTo>
                      <a:cubicBezTo>
                        <a:pt x="9" y="13"/>
                        <a:pt x="4" y="13"/>
                        <a:pt x="2" y="15"/>
                      </a:cubicBezTo>
                      <a:cubicBezTo>
                        <a:pt x="0" y="18"/>
                        <a:pt x="4" y="21"/>
                        <a:pt x="7" y="22"/>
                      </a:cubicBezTo>
                      <a:cubicBezTo>
                        <a:pt x="12" y="25"/>
                        <a:pt x="24" y="26"/>
                        <a:pt x="28" y="19"/>
                      </a:cubicBezTo>
                      <a:cubicBezTo>
                        <a:pt x="31" y="14"/>
                        <a:pt x="27" y="5"/>
                        <a:pt x="25" y="0"/>
                      </a:cubicBezTo>
                      <a:lnTo>
                        <a:pt x="2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4" name="Freeform 65"/>
                <p:cNvSpPr/>
                <p:nvPr/>
              </p:nvSpPr>
              <p:spPr bwMode="auto">
                <a:xfrm>
                  <a:off x="6759564" y="4484685"/>
                  <a:ext cx="128587" cy="52387"/>
                </a:xfrm>
                <a:custGeom>
                  <a:avLst/>
                  <a:gdLst/>
                  <a:ahLst/>
                  <a:cxnLst>
                    <a:cxn ang="0">
                      <a:pos x="2" y="15"/>
                    </a:cxn>
                    <a:cxn ang="0">
                      <a:pos x="4" y="12"/>
                    </a:cxn>
                    <a:cxn ang="0">
                      <a:pos x="13" y="12"/>
                    </a:cxn>
                    <a:cxn ang="0">
                      <a:pos x="25" y="12"/>
                    </a:cxn>
                    <a:cxn ang="0">
                      <a:pos x="35" y="14"/>
                    </a:cxn>
                    <a:cxn ang="0">
                      <a:pos x="45" y="18"/>
                    </a:cxn>
                    <a:cxn ang="0">
                      <a:pos x="47" y="13"/>
                    </a:cxn>
                    <a:cxn ang="0">
                      <a:pos x="38" y="5"/>
                    </a:cxn>
                    <a:cxn ang="0">
                      <a:pos x="17" y="1"/>
                    </a:cxn>
                    <a:cxn ang="0">
                      <a:pos x="1" y="11"/>
                    </a:cxn>
                    <a:cxn ang="0">
                      <a:pos x="2" y="15"/>
                    </a:cxn>
                  </a:cxnLst>
                  <a:rect l="0" t="0" r="r" b="b"/>
                  <a:pathLst>
                    <a:path w="49" h="20">
                      <a:moveTo>
                        <a:pt x="2" y="15"/>
                      </a:moveTo>
                      <a:cubicBezTo>
                        <a:pt x="3" y="15"/>
                        <a:pt x="4" y="13"/>
                        <a:pt x="4" y="12"/>
                      </a:cubicBezTo>
                      <a:cubicBezTo>
                        <a:pt x="7" y="9"/>
                        <a:pt x="10" y="12"/>
                        <a:pt x="13" y="12"/>
                      </a:cubicBezTo>
                      <a:cubicBezTo>
                        <a:pt x="17" y="13"/>
                        <a:pt x="21" y="12"/>
                        <a:pt x="25" y="12"/>
                      </a:cubicBezTo>
                      <a:cubicBezTo>
                        <a:pt x="29" y="12"/>
                        <a:pt x="32" y="12"/>
                        <a:pt x="35" y="14"/>
                      </a:cubicBezTo>
                      <a:cubicBezTo>
                        <a:pt x="38" y="16"/>
                        <a:pt x="41" y="18"/>
                        <a:pt x="45" y="18"/>
                      </a:cubicBezTo>
                      <a:cubicBezTo>
                        <a:pt x="49" y="20"/>
                        <a:pt x="49" y="16"/>
                        <a:pt x="47" y="13"/>
                      </a:cubicBezTo>
                      <a:cubicBezTo>
                        <a:pt x="46" y="8"/>
                        <a:pt x="42" y="7"/>
                        <a:pt x="38" y="5"/>
                      </a:cubicBezTo>
                      <a:cubicBezTo>
                        <a:pt x="31" y="2"/>
                        <a:pt x="25" y="0"/>
                        <a:pt x="17" y="1"/>
                      </a:cubicBezTo>
                      <a:cubicBezTo>
                        <a:pt x="12" y="1"/>
                        <a:pt x="0" y="6"/>
                        <a:pt x="1" y="11"/>
                      </a:cubicBezTo>
                      <a:lnTo>
                        <a:pt x="2" y="1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5" name="Freeform 66"/>
                <p:cNvSpPr/>
                <p:nvPr/>
              </p:nvSpPr>
              <p:spPr bwMode="auto">
                <a:xfrm>
                  <a:off x="6688126" y="4503735"/>
                  <a:ext cx="58737" cy="28575"/>
                </a:xfrm>
                <a:custGeom>
                  <a:avLst/>
                  <a:gdLst/>
                  <a:ahLst/>
                  <a:cxnLst>
                    <a:cxn ang="0">
                      <a:pos x="0" y="3"/>
                    </a:cxn>
                    <a:cxn ang="0">
                      <a:pos x="11" y="0"/>
                    </a:cxn>
                    <a:cxn ang="0">
                      <a:pos x="21" y="7"/>
                    </a:cxn>
                    <a:cxn ang="0">
                      <a:pos x="11" y="10"/>
                    </a:cxn>
                    <a:cxn ang="0">
                      <a:pos x="1" y="5"/>
                    </a:cxn>
                    <a:cxn ang="0">
                      <a:pos x="0" y="3"/>
                    </a:cxn>
                  </a:cxnLst>
                  <a:rect l="0" t="0" r="r" b="b"/>
                  <a:pathLst>
                    <a:path w="22" h="11">
                      <a:moveTo>
                        <a:pt x="0" y="3"/>
                      </a:moveTo>
                      <a:cubicBezTo>
                        <a:pt x="2" y="1"/>
                        <a:pt x="8" y="0"/>
                        <a:pt x="11" y="0"/>
                      </a:cubicBezTo>
                      <a:cubicBezTo>
                        <a:pt x="13" y="0"/>
                        <a:pt x="20" y="3"/>
                        <a:pt x="21" y="7"/>
                      </a:cubicBezTo>
                      <a:cubicBezTo>
                        <a:pt x="22" y="11"/>
                        <a:pt x="13" y="11"/>
                        <a:pt x="11" y="10"/>
                      </a:cubicBezTo>
                      <a:cubicBezTo>
                        <a:pt x="8" y="9"/>
                        <a:pt x="2" y="7"/>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6" name="Freeform 67"/>
                <p:cNvSpPr/>
                <p:nvPr/>
              </p:nvSpPr>
              <p:spPr bwMode="auto">
                <a:xfrm>
                  <a:off x="6627802" y="4440235"/>
                  <a:ext cx="90487" cy="47625"/>
                </a:xfrm>
                <a:custGeom>
                  <a:avLst/>
                  <a:gdLst/>
                  <a:ahLst/>
                  <a:cxnLst>
                    <a:cxn ang="0">
                      <a:pos x="17" y="4"/>
                    </a:cxn>
                    <a:cxn ang="0">
                      <a:pos x="26" y="5"/>
                    </a:cxn>
                    <a:cxn ang="0">
                      <a:pos x="33" y="7"/>
                    </a:cxn>
                    <a:cxn ang="0">
                      <a:pos x="26" y="13"/>
                    </a:cxn>
                    <a:cxn ang="0">
                      <a:pos x="26" y="17"/>
                    </a:cxn>
                    <a:cxn ang="0">
                      <a:pos x="22" y="11"/>
                    </a:cxn>
                    <a:cxn ang="0">
                      <a:pos x="12" y="8"/>
                    </a:cxn>
                    <a:cxn ang="0">
                      <a:pos x="2" y="7"/>
                    </a:cxn>
                    <a:cxn ang="0">
                      <a:pos x="4" y="1"/>
                    </a:cxn>
                    <a:cxn ang="0">
                      <a:pos x="17" y="4"/>
                    </a:cxn>
                  </a:cxnLst>
                  <a:rect l="0" t="0" r="r" b="b"/>
                  <a:pathLst>
                    <a:path w="34" h="18">
                      <a:moveTo>
                        <a:pt x="17" y="4"/>
                      </a:moveTo>
                      <a:cubicBezTo>
                        <a:pt x="20" y="5"/>
                        <a:pt x="22" y="5"/>
                        <a:pt x="26" y="5"/>
                      </a:cubicBezTo>
                      <a:cubicBezTo>
                        <a:pt x="28" y="5"/>
                        <a:pt x="34" y="3"/>
                        <a:pt x="33" y="7"/>
                      </a:cubicBezTo>
                      <a:cubicBezTo>
                        <a:pt x="29" y="7"/>
                        <a:pt x="26" y="8"/>
                        <a:pt x="26" y="13"/>
                      </a:cubicBezTo>
                      <a:cubicBezTo>
                        <a:pt x="26" y="14"/>
                        <a:pt x="27" y="16"/>
                        <a:pt x="26" y="17"/>
                      </a:cubicBezTo>
                      <a:cubicBezTo>
                        <a:pt x="23" y="18"/>
                        <a:pt x="23" y="13"/>
                        <a:pt x="22" y="11"/>
                      </a:cubicBezTo>
                      <a:cubicBezTo>
                        <a:pt x="20" y="9"/>
                        <a:pt x="15" y="8"/>
                        <a:pt x="12" y="8"/>
                      </a:cubicBezTo>
                      <a:cubicBezTo>
                        <a:pt x="9" y="7"/>
                        <a:pt x="4" y="9"/>
                        <a:pt x="2" y="7"/>
                      </a:cubicBezTo>
                      <a:cubicBezTo>
                        <a:pt x="0" y="5"/>
                        <a:pt x="2" y="2"/>
                        <a:pt x="4" y="1"/>
                      </a:cubicBezTo>
                      <a:cubicBezTo>
                        <a:pt x="8" y="0"/>
                        <a:pt x="13" y="3"/>
                        <a:pt x="17"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7" name="Freeform 68"/>
                <p:cNvSpPr/>
                <p:nvPr/>
              </p:nvSpPr>
              <p:spPr bwMode="auto">
                <a:xfrm>
                  <a:off x="6899264" y="4400549"/>
                  <a:ext cx="385762" cy="339725"/>
                </a:xfrm>
                <a:custGeom>
                  <a:avLst/>
                  <a:gdLst/>
                  <a:ahLst/>
                  <a:cxnLst>
                    <a:cxn ang="0">
                      <a:pos x="147" y="129"/>
                    </a:cxn>
                    <a:cxn ang="0">
                      <a:pos x="138" y="124"/>
                    </a:cxn>
                    <a:cxn ang="0">
                      <a:pos x="128" y="121"/>
                    </a:cxn>
                    <a:cxn ang="0">
                      <a:pos x="120" y="123"/>
                    </a:cxn>
                    <a:cxn ang="0">
                      <a:pos x="116" y="112"/>
                    </a:cxn>
                    <a:cxn ang="0">
                      <a:pos x="110" y="90"/>
                    </a:cxn>
                    <a:cxn ang="0">
                      <a:pos x="100" y="82"/>
                    </a:cxn>
                    <a:cxn ang="0">
                      <a:pos x="89" y="78"/>
                    </a:cxn>
                    <a:cxn ang="0">
                      <a:pos x="81" y="71"/>
                    </a:cxn>
                    <a:cxn ang="0">
                      <a:pos x="69" y="66"/>
                    </a:cxn>
                    <a:cxn ang="0">
                      <a:pos x="42" y="57"/>
                    </a:cxn>
                    <a:cxn ang="0">
                      <a:pos x="38" y="55"/>
                    </a:cxn>
                    <a:cxn ang="0">
                      <a:pos x="33" y="56"/>
                    </a:cxn>
                    <a:cxn ang="0">
                      <a:pos x="28" y="64"/>
                    </a:cxn>
                    <a:cxn ang="0">
                      <a:pos x="28" y="64"/>
                    </a:cxn>
                    <a:cxn ang="0">
                      <a:pos x="16" y="49"/>
                    </a:cxn>
                    <a:cxn ang="0">
                      <a:pos x="13" y="41"/>
                    </a:cxn>
                    <a:cxn ang="0">
                      <a:pos x="20" y="37"/>
                    </a:cxn>
                    <a:cxn ang="0">
                      <a:pos x="21" y="30"/>
                    </a:cxn>
                    <a:cxn ang="0">
                      <a:pos x="12" y="29"/>
                    </a:cxn>
                    <a:cxn ang="0">
                      <a:pos x="1" y="13"/>
                    </a:cxn>
                    <a:cxn ang="0">
                      <a:pos x="6" y="8"/>
                    </a:cxn>
                    <a:cxn ang="0">
                      <a:pos x="16" y="3"/>
                    </a:cxn>
                    <a:cxn ang="0">
                      <a:pos x="27" y="0"/>
                    </a:cxn>
                    <a:cxn ang="0">
                      <a:pos x="34" y="7"/>
                    </a:cxn>
                    <a:cxn ang="0">
                      <a:pos x="41" y="16"/>
                    </a:cxn>
                    <a:cxn ang="0">
                      <a:pos x="47" y="25"/>
                    </a:cxn>
                    <a:cxn ang="0">
                      <a:pos x="52" y="37"/>
                    </a:cxn>
                    <a:cxn ang="0">
                      <a:pos x="60" y="40"/>
                    </a:cxn>
                    <a:cxn ang="0">
                      <a:pos x="72" y="25"/>
                    </a:cxn>
                    <a:cxn ang="0">
                      <a:pos x="90" y="17"/>
                    </a:cxn>
                    <a:cxn ang="0">
                      <a:pos x="114" y="24"/>
                    </a:cxn>
                    <a:cxn ang="0">
                      <a:pos x="128" y="29"/>
                    </a:cxn>
                    <a:cxn ang="0">
                      <a:pos x="140" y="29"/>
                    </a:cxn>
                    <a:cxn ang="0">
                      <a:pos x="145" y="30"/>
                    </a:cxn>
                    <a:cxn ang="0">
                      <a:pos x="147" y="129"/>
                    </a:cxn>
                  </a:cxnLst>
                  <a:rect l="0" t="0" r="r" b="b"/>
                  <a:pathLst>
                    <a:path w="147" h="129">
                      <a:moveTo>
                        <a:pt x="147" y="129"/>
                      </a:moveTo>
                      <a:cubicBezTo>
                        <a:pt x="144" y="128"/>
                        <a:pt x="141" y="127"/>
                        <a:pt x="138" y="124"/>
                      </a:cubicBezTo>
                      <a:cubicBezTo>
                        <a:pt x="136" y="121"/>
                        <a:pt x="132" y="120"/>
                        <a:pt x="128" y="121"/>
                      </a:cubicBezTo>
                      <a:cubicBezTo>
                        <a:pt x="126" y="121"/>
                        <a:pt x="122" y="124"/>
                        <a:pt x="120" y="123"/>
                      </a:cubicBezTo>
                      <a:cubicBezTo>
                        <a:pt x="118" y="122"/>
                        <a:pt x="116" y="115"/>
                        <a:pt x="116" y="112"/>
                      </a:cubicBezTo>
                      <a:cubicBezTo>
                        <a:pt x="114" y="104"/>
                        <a:pt x="114" y="97"/>
                        <a:pt x="110" y="90"/>
                      </a:cubicBezTo>
                      <a:cubicBezTo>
                        <a:pt x="108" y="86"/>
                        <a:pt x="105" y="83"/>
                        <a:pt x="100" y="82"/>
                      </a:cubicBezTo>
                      <a:cubicBezTo>
                        <a:pt x="96" y="81"/>
                        <a:pt x="93" y="80"/>
                        <a:pt x="89" y="78"/>
                      </a:cubicBezTo>
                      <a:cubicBezTo>
                        <a:pt x="84" y="77"/>
                        <a:pt x="84" y="74"/>
                        <a:pt x="81" y="71"/>
                      </a:cubicBezTo>
                      <a:cubicBezTo>
                        <a:pt x="78" y="68"/>
                        <a:pt x="73" y="67"/>
                        <a:pt x="69" y="66"/>
                      </a:cubicBezTo>
                      <a:cubicBezTo>
                        <a:pt x="60" y="63"/>
                        <a:pt x="50" y="62"/>
                        <a:pt x="42" y="57"/>
                      </a:cubicBezTo>
                      <a:cubicBezTo>
                        <a:pt x="41" y="57"/>
                        <a:pt x="40" y="56"/>
                        <a:pt x="38" y="55"/>
                      </a:cubicBezTo>
                      <a:cubicBezTo>
                        <a:pt x="35" y="54"/>
                        <a:pt x="35" y="54"/>
                        <a:pt x="33" y="56"/>
                      </a:cubicBezTo>
                      <a:cubicBezTo>
                        <a:pt x="32" y="58"/>
                        <a:pt x="30" y="63"/>
                        <a:pt x="28" y="64"/>
                      </a:cubicBezTo>
                      <a:cubicBezTo>
                        <a:pt x="28" y="64"/>
                        <a:pt x="28" y="64"/>
                        <a:pt x="28" y="64"/>
                      </a:cubicBezTo>
                      <a:cubicBezTo>
                        <a:pt x="23" y="60"/>
                        <a:pt x="21" y="54"/>
                        <a:pt x="16" y="49"/>
                      </a:cubicBezTo>
                      <a:cubicBezTo>
                        <a:pt x="15" y="47"/>
                        <a:pt x="12" y="44"/>
                        <a:pt x="13" y="41"/>
                      </a:cubicBezTo>
                      <a:cubicBezTo>
                        <a:pt x="14" y="39"/>
                        <a:pt x="19" y="38"/>
                        <a:pt x="20" y="37"/>
                      </a:cubicBezTo>
                      <a:cubicBezTo>
                        <a:pt x="21" y="35"/>
                        <a:pt x="23" y="32"/>
                        <a:pt x="21" y="30"/>
                      </a:cubicBezTo>
                      <a:cubicBezTo>
                        <a:pt x="20" y="29"/>
                        <a:pt x="14" y="30"/>
                        <a:pt x="12" y="29"/>
                      </a:cubicBezTo>
                      <a:cubicBezTo>
                        <a:pt x="7" y="26"/>
                        <a:pt x="0" y="19"/>
                        <a:pt x="1" y="13"/>
                      </a:cubicBezTo>
                      <a:cubicBezTo>
                        <a:pt x="1" y="9"/>
                        <a:pt x="3" y="9"/>
                        <a:pt x="6" y="8"/>
                      </a:cubicBezTo>
                      <a:cubicBezTo>
                        <a:pt x="10" y="7"/>
                        <a:pt x="13" y="5"/>
                        <a:pt x="16" y="3"/>
                      </a:cubicBezTo>
                      <a:cubicBezTo>
                        <a:pt x="19" y="1"/>
                        <a:pt x="23" y="0"/>
                        <a:pt x="27" y="0"/>
                      </a:cubicBezTo>
                      <a:cubicBezTo>
                        <a:pt x="31" y="1"/>
                        <a:pt x="32" y="4"/>
                        <a:pt x="34" y="7"/>
                      </a:cubicBezTo>
                      <a:cubicBezTo>
                        <a:pt x="36" y="10"/>
                        <a:pt x="38" y="13"/>
                        <a:pt x="41" y="16"/>
                      </a:cubicBezTo>
                      <a:cubicBezTo>
                        <a:pt x="44" y="19"/>
                        <a:pt x="45" y="21"/>
                        <a:pt x="47" y="25"/>
                      </a:cubicBezTo>
                      <a:cubicBezTo>
                        <a:pt x="49" y="29"/>
                        <a:pt x="50" y="33"/>
                        <a:pt x="52" y="37"/>
                      </a:cubicBezTo>
                      <a:cubicBezTo>
                        <a:pt x="54" y="41"/>
                        <a:pt x="56" y="44"/>
                        <a:pt x="60" y="40"/>
                      </a:cubicBezTo>
                      <a:cubicBezTo>
                        <a:pt x="65" y="36"/>
                        <a:pt x="66" y="29"/>
                        <a:pt x="72" y="25"/>
                      </a:cubicBezTo>
                      <a:cubicBezTo>
                        <a:pt x="78" y="21"/>
                        <a:pt x="84" y="17"/>
                        <a:pt x="90" y="17"/>
                      </a:cubicBezTo>
                      <a:cubicBezTo>
                        <a:pt x="98" y="16"/>
                        <a:pt x="107" y="20"/>
                        <a:pt x="114" y="24"/>
                      </a:cubicBezTo>
                      <a:cubicBezTo>
                        <a:pt x="119" y="26"/>
                        <a:pt x="122" y="29"/>
                        <a:pt x="128" y="29"/>
                      </a:cubicBezTo>
                      <a:cubicBezTo>
                        <a:pt x="132" y="29"/>
                        <a:pt x="136" y="29"/>
                        <a:pt x="140" y="29"/>
                      </a:cubicBezTo>
                      <a:cubicBezTo>
                        <a:pt x="141" y="29"/>
                        <a:pt x="143" y="30"/>
                        <a:pt x="145" y="30"/>
                      </a:cubicBezTo>
                      <a:lnTo>
                        <a:pt x="147" y="12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8" name="Freeform 69"/>
                <p:cNvSpPr/>
                <p:nvPr/>
              </p:nvSpPr>
              <p:spPr bwMode="auto">
                <a:xfrm>
                  <a:off x="7280263" y="4479924"/>
                  <a:ext cx="377824" cy="317500"/>
                </a:xfrm>
                <a:custGeom>
                  <a:avLst/>
                  <a:gdLst/>
                  <a:ahLst/>
                  <a:cxnLst>
                    <a:cxn ang="0">
                      <a:pos x="144" y="113"/>
                    </a:cxn>
                    <a:cxn ang="0">
                      <a:pos x="129" y="121"/>
                    </a:cxn>
                    <a:cxn ang="0">
                      <a:pos x="107" y="116"/>
                    </a:cxn>
                    <a:cxn ang="0">
                      <a:pos x="98" y="113"/>
                    </a:cxn>
                    <a:cxn ang="0">
                      <a:pos x="89" y="106"/>
                    </a:cxn>
                    <a:cxn ang="0">
                      <a:pos x="82" y="98"/>
                    </a:cxn>
                    <a:cxn ang="0">
                      <a:pos x="71" y="92"/>
                    </a:cxn>
                    <a:cxn ang="0">
                      <a:pos x="43" y="86"/>
                    </a:cxn>
                    <a:cxn ang="0">
                      <a:pos x="36" y="89"/>
                    </a:cxn>
                    <a:cxn ang="0">
                      <a:pos x="42" y="98"/>
                    </a:cxn>
                    <a:cxn ang="0">
                      <a:pos x="42" y="108"/>
                    </a:cxn>
                    <a:cxn ang="0">
                      <a:pos x="30" y="107"/>
                    </a:cxn>
                    <a:cxn ang="0">
                      <a:pos x="4" y="99"/>
                    </a:cxn>
                    <a:cxn ang="0">
                      <a:pos x="2" y="99"/>
                    </a:cxn>
                    <a:cxn ang="0">
                      <a:pos x="0" y="0"/>
                    </a:cxn>
                    <a:cxn ang="0">
                      <a:pos x="18" y="5"/>
                    </a:cxn>
                    <a:cxn ang="0">
                      <a:pos x="29" y="8"/>
                    </a:cxn>
                    <a:cxn ang="0">
                      <a:pos x="43" y="13"/>
                    </a:cxn>
                    <a:cxn ang="0">
                      <a:pos x="65" y="25"/>
                    </a:cxn>
                    <a:cxn ang="0">
                      <a:pos x="83" y="39"/>
                    </a:cxn>
                    <a:cxn ang="0">
                      <a:pos x="101" y="52"/>
                    </a:cxn>
                    <a:cxn ang="0">
                      <a:pos x="90" y="67"/>
                    </a:cxn>
                    <a:cxn ang="0">
                      <a:pos x="99" y="75"/>
                    </a:cxn>
                    <a:cxn ang="0">
                      <a:pos x="108" y="83"/>
                    </a:cxn>
                    <a:cxn ang="0">
                      <a:pos x="113" y="93"/>
                    </a:cxn>
                    <a:cxn ang="0">
                      <a:pos x="126" y="100"/>
                    </a:cxn>
                    <a:cxn ang="0">
                      <a:pos x="138" y="105"/>
                    </a:cxn>
                    <a:cxn ang="0">
                      <a:pos x="144" y="113"/>
                    </a:cxn>
                  </a:cxnLst>
                  <a:rect l="0" t="0" r="r" b="b"/>
                  <a:pathLst>
                    <a:path w="144" h="121">
                      <a:moveTo>
                        <a:pt x="144" y="113"/>
                      </a:moveTo>
                      <a:cubicBezTo>
                        <a:pt x="143" y="121"/>
                        <a:pt x="136" y="121"/>
                        <a:pt x="129" y="121"/>
                      </a:cubicBezTo>
                      <a:cubicBezTo>
                        <a:pt x="122" y="120"/>
                        <a:pt x="115" y="116"/>
                        <a:pt x="107" y="116"/>
                      </a:cubicBezTo>
                      <a:cubicBezTo>
                        <a:pt x="103" y="116"/>
                        <a:pt x="101" y="116"/>
                        <a:pt x="98" y="113"/>
                      </a:cubicBezTo>
                      <a:cubicBezTo>
                        <a:pt x="96" y="110"/>
                        <a:pt x="92" y="109"/>
                        <a:pt x="89" y="106"/>
                      </a:cubicBezTo>
                      <a:cubicBezTo>
                        <a:pt x="86" y="104"/>
                        <a:pt x="84" y="100"/>
                        <a:pt x="82" y="98"/>
                      </a:cubicBezTo>
                      <a:cubicBezTo>
                        <a:pt x="79" y="95"/>
                        <a:pt x="75" y="93"/>
                        <a:pt x="71" y="92"/>
                      </a:cubicBezTo>
                      <a:cubicBezTo>
                        <a:pt x="62" y="90"/>
                        <a:pt x="52" y="88"/>
                        <a:pt x="43" y="86"/>
                      </a:cubicBezTo>
                      <a:cubicBezTo>
                        <a:pt x="40" y="86"/>
                        <a:pt x="35" y="85"/>
                        <a:pt x="36" y="89"/>
                      </a:cubicBezTo>
                      <a:cubicBezTo>
                        <a:pt x="37" y="93"/>
                        <a:pt x="41" y="94"/>
                        <a:pt x="42" y="98"/>
                      </a:cubicBezTo>
                      <a:cubicBezTo>
                        <a:pt x="43" y="101"/>
                        <a:pt x="45" y="107"/>
                        <a:pt x="42" y="108"/>
                      </a:cubicBezTo>
                      <a:cubicBezTo>
                        <a:pt x="39" y="110"/>
                        <a:pt x="33" y="108"/>
                        <a:pt x="30" y="107"/>
                      </a:cubicBezTo>
                      <a:cubicBezTo>
                        <a:pt x="22" y="104"/>
                        <a:pt x="13" y="102"/>
                        <a:pt x="4" y="99"/>
                      </a:cubicBezTo>
                      <a:cubicBezTo>
                        <a:pt x="4" y="99"/>
                        <a:pt x="3" y="99"/>
                        <a:pt x="2" y="99"/>
                      </a:cubicBezTo>
                      <a:cubicBezTo>
                        <a:pt x="0" y="0"/>
                        <a:pt x="0" y="0"/>
                        <a:pt x="0" y="0"/>
                      </a:cubicBezTo>
                      <a:cubicBezTo>
                        <a:pt x="6" y="1"/>
                        <a:pt x="12" y="3"/>
                        <a:pt x="18" y="5"/>
                      </a:cubicBezTo>
                      <a:cubicBezTo>
                        <a:pt x="22" y="6"/>
                        <a:pt x="26" y="6"/>
                        <a:pt x="29" y="8"/>
                      </a:cubicBezTo>
                      <a:cubicBezTo>
                        <a:pt x="34" y="9"/>
                        <a:pt x="38" y="12"/>
                        <a:pt x="43" y="13"/>
                      </a:cubicBezTo>
                      <a:cubicBezTo>
                        <a:pt x="51" y="16"/>
                        <a:pt x="60" y="18"/>
                        <a:pt x="65" y="25"/>
                      </a:cubicBezTo>
                      <a:cubicBezTo>
                        <a:pt x="70" y="32"/>
                        <a:pt x="74" y="37"/>
                        <a:pt x="83" y="39"/>
                      </a:cubicBezTo>
                      <a:cubicBezTo>
                        <a:pt x="89" y="40"/>
                        <a:pt x="99" y="45"/>
                        <a:pt x="101" y="52"/>
                      </a:cubicBezTo>
                      <a:cubicBezTo>
                        <a:pt x="103" y="61"/>
                        <a:pt x="92" y="60"/>
                        <a:pt x="90" y="67"/>
                      </a:cubicBezTo>
                      <a:cubicBezTo>
                        <a:pt x="89" y="71"/>
                        <a:pt x="96" y="73"/>
                        <a:pt x="99" y="75"/>
                      </a:cubicBezTo>
                      <a:cubicBezTo>
                        <a:pt x="102" y="77"/>
                        <a:pt x="105" y="80"/>
                        <a:pt x="108" y="83"/>
                      </a:cubicBezTo>
                      <a:cubicBezTo>
                        <a:pt x="110" y="85"/>
                        <a:pt x="111" y="90"/>
                        <a:pt x="113" y="93"/>
                      </a:cubicBezTo>
                      <a:cubicBezTo>
                        <a:pt x="116" y="96"/>
                        <a:pt x="122" y="99"/>
                        <a:pt x="126" y="100"/>
                      </a:cubicBezTo>
                      <a:cubicBezTo>
                        <a:pt x="130" y="102"/>
                        <a:pt x="134" y="103"/>
                        <a:pt x="138" y="105"/>
                      </a:cubicBezTo>
                      <a:cubicBezTo>
                        <a:pt x="142" y="107"/>
                        <a:pt x="144" y="109"/>
                        <a:pt x="144" y="1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99" name="Freeform 70"/>
                <p:cNvSpPr/>
                <p:nvPr/>
              </p:nvSpPr>
              <p:spPr bwMode="auto">
                <a:xfrm>
                  <a:off x="7586650" y="4556124"/>
                  <a:ext cx="136525" cy="76200"/>
                </a:xfrm>
                <a:custGeom>
                  <a:avLst/>
                  <a:gdLst/>
                  <a:ahLst/>
                  <a:cxnLst>
                    <a:cxn ang="0">
                      <a:pos x="14" y="14"/>
                    </a:cxn>
                    <a:cxn ang="0">
                      <a:pos x="30" y="13"/>
                    </a:cxn>
                    <a:cxn ang="0">
                      <a:pos x="39" y="6"/>
                    </a:cxn>
                    <a:cxn ang="0">
                      <a:pos x="46" y="0"/>
                    </a:cxn>
                    <a:cxn ang="0">
                      <a:pos x="23" y="27"/>
                    </a:cxn>
                    <a:cxn ang="0">
                      <a:pos x="4" y="27"/>
                    </a:cxn>
                    <a:cxn ang="0">
                      <a:pos x="4" y="21"/>
                    </a:cxn>
                    <a:cxn ang="0">
                      <a:pos x="11" y="15"/>
                    </a:cxn>
                    <a:cxn ang="0">
                      <a:pos x="14" y="14"/>
                    </a:cxn>
                  </a:cxnLst>
                  <a:rect l="0" t="0" r="r" b="b"/>
                  <a:pathLst>
                    <a:path w="52" h="29">
                      <a:moveTo>
                        <a:pt x="14" y="14"/>
                      </a:moveTo>
                      <a:cubicBezTo>
                        <a:pt x="13" y="22"/>
                        <a:pt x="28" y="15"/>
                        <a:pt x="30" y="13"/>
                      </a:cubicBezTo>
                      <a:cubicBezTo>
                        <a:pt x="33" y="10"/>
                        <a:pt x="36" y="8"/>
                        <a:pt x="39" y="6"/>
                      </a:cubicBezTo>
                      <a:cubicBezTo>
                        <a:pt x="41" y="4"/>
                        <a:pt x="43" y="1"/>
                        <a:pt x="46" y="0"/>
                      </a:cubicBezTo>
                      <a:cubicBezTo>
                        <a:pt x="52" y="12"/>
                        <a:pt x="33" y="25"/>
                        <a:pt x="23" y="27"/>
                      </a:cubicBezTo>
                      <a:cubicBezTo>
                        <a:pt x="17" y="29"/>
                        <a:pt x="10" y="29"/>
                        <a:pt x="4" y="27"/>
                      </a:cubicBezTo>
                      <a:cubicBezTo>
                        <a:pt x="0" y="25"/>
                        <a:pt x="1" y="23"/>
                        <a:pt x="4" y="21"/>
                      </a:cubicBezTo>
                      <a:cubicBezTo>
                        <a:pt x="7" y="20"/>
                        <a:pt x="9" y="18"/>
                        <a:pt x="11" y="15"/>
                      </a:cubicBezTo>
                      <a:lnTo>
                        <a:pt x="14" y="1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0" name="Freeform 71"/>
                <p:cNvSpPr/>
                <p:nvPr/>
              </p:nvSpPr>
              <p:spPr bwMode="auto">
                <a:xfrm>
                  <a:off x="7683487" y="4479924"/>
                  <a:ext cx="63500" cy="76200"/>
                </a:xfrm>
                <a:custGeom>
                  <a:avLst/>
                  <a:gdLst/>
                  <a:ahLst/>
                  <a:cxnLst>
                    <a:cxn ang="0">
                      <a:pos x="4" y="1"/>
                    </a:cxn>
                    <a:cxn ang="0">
                      <a:pos x="18" y="12"/>
                    </a:cxn>
                    <a:cxn ang="0">
                      <a:pos x="24" y="28"/>
                    </a:cxn>
                    <a:cxn ang="0">
                      <a:pos x="13" y="15"/>
                    </a:cxn>
                    <a:cxn ang="0">
                      <a:pos x="6" y="9"/>
                    </a:cxn>
                    <a:cxn ang="0">
                      <a:pos x="1" y="2"/>
                    </a:cxn>
                    <a:cxn ang="0">
                      <a:pos x="4" y="1"/>
                    </a:cxn>
                  </a:cxnLst>
                  <a:rect l="0" t="0" r="r" b="b"/>
                  <a:pathLst>
                    <a:path w="24" h="29">
                      <a:moveTo>
                        <a:pt x="4" y="1"/>
                      </a:moveTo>
                      <a:cubicBezTo>
                        <a:pt x="10" y="0"/>
                        <a:pt x="16" y="8"/>
                        <a:pt x="18" y="12"/>
                      </a:cubicBezTo>
                      <a:cubicBezTo>
                        <a:pt x="21" y="17"/>
                        <a:pt x="24" y="22"/>
                        <a:pt x="24" y="28"/>
                      </a:cubicBezTo>
                      <a:cubicBezTo>
                        <a:pt x="18" y="29"/>
                        <a:pt x="15" y="18"/>
                        <a:pt x="13" y="15"/>
                      </a:cubicBezTo>
                      <a:cubicBezTo>
                        <a:pt x="11" y="12"/>
                        <a:pt x="9" y="10"/>
                        <a:pt x="6" y="9"/>
                      </a:cubicBezTo>
                      <a:cubicBezTo>
                        <a:pt x="4" y="7"/>
                        <a:pt x="0" y="6"/>
                        <a:pt x="1" y="2"/>
                      </a:cubicBezTo>
                      <a:lnTo>
                        <a:pt x="4"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1" name="Freeform 72"/>
                <p:cNvSpPr/>
                <p:nvPr/>
              </p:nvSpPr>
              <p:spPr bwMode="auto">
                <a:xfrm>
                  <a:off x="7812075" y="4598985"/>
                  <a:ext cx="55562" cy="60325"/>
                </a:xfrm>
                <a:custGeom>
                  <a:avLst/>
                  <a:gdLst/>
                  <a:ahLst/>
                  <a:cxnLst>
                    <a:cxn ang="0">
                      <a:pos x="3" y="0"/>
                    </a:cxn>
                    <a:cxn ang="0">
                      <a:pos x="7" y="5"/>
                    </a:cxn>
                    <a:cxn ang="0">
                      <a:pos x="12" y="10"/>
                    </a:cxn>
                    <a:cxn ang="0">
                      <a:pos x="16" y="22"/>
                    </a:cxn>
                    <a:cxn ang="0">
                      <a:pos x="11" y="20"/>
                    </a:cxn>
                    <a:cxn ang="0">
                      <a:pos x="6" y="14"/>
                    </a:cxn>
                    <a:cxn ang="0">
                      <a:pos x="1" y="8"/>
                    </a:cxn>
                    <a:cxn ang="0">
                      <a:pos x="0" y="2"/>
                    </a:cxn>
                    <a:cxn ang="0">
                      <a:pos x="3" y="0"/>
                    </a:cxn>
                  </a:cxnLst>
                  <a:rect l="0" t="0" r="r" b="b"/>
                  <a:pathLst>
                    <a:path w="21" h="23">
                      <a:moveTo>
                        <a:pt x="3" y="0"/>
                      </a:moveTo>
                      <a:cubicBezTo>
                        <a:pt x="5" y="0"/>
                        <a:pt x="6" y="3"/>
                        <a:pt x="7" y="5"/>
                      </a:cubicBezTo>
                      <a:cubicBezTo>
                        <a:pt x="9" y="7"/>
                        <a:pt x="10" y="8"/>
                        <a:pt x="12" y="10"/>
                      </a:cubicBezTo>
                      <a:cubicBezTo>
                        <a:pt x="14" y="12"/>
                        <a:pt x="21" y="19"/>
                        <a:pt x="16" y="22"/>
                      </a:cubicBezTo>
                      <a:cubicBezTo>
                        <a:pt x="14" y="23"/>
                        <a:pt x="12" y="21"/>
                        <a:pt x="11" y="20"/>
                      </a:cubicBezTo>
                      <a:cubicBezTo>
                        <a:pt x="8" y="18"/>
                        <a:pt x="8" y="16"/>
                        <a:pt x="6" y="14"/>
                      </a:cubicBezTo>
                      <a:cubicBezTo>
                        <a:pt x="5" y="12"/>
                        <a:pt x="3" y="10"/>
                        <a:pt x="1" y="8"/>
                      </a:cubicBezTo>
                      <a:cubicBezTo>
                        <a:pt x="0" y="6"/>
                        <a:pt x="0" y="4"/>
                        <a:pt x="0" y="2"/>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2" name="Freeform 73"/>
                <p:cNvSpPr/>
                <p:nvPr/>
              </p:nvSpPr>
              <p:spPr bwMode="auto">
                <a:xfrm>
                  <a:off x="8047024" y="4708524"/>
                  <a:ext cx="36512" cy="55562"/>
                </a:xfrm>
                <a:custGeom>
                  <a:avLst/>
                  <a:gdLst/>
                  <a:ahLst/>
                  <a:cxnLst>
                    <a:cxn ang="0">
                      <a:pos x="0" y="2"/>
                    </a:cxn>
                    <a:cxn ang="0">
                      <a:pos x="2" y="12"/>
                    </a:cxn>
                    <a:cxn ang="0">
                      <a:pos x="9" y="21"/>
                    </a:cxn>
                    <a:cxn ang="0">
                      <a:pos x="1" y="0"/>
                    </a:cxn>
                    <a:cxn ang="0">
                      <a:pos x="0" y="2"/>
                    </a:cxn>
                  </a:cxnLst>
                  <a:rect l="0" t="0" r="r" b="b"/>
                  <a:pathLst>
                    <a:path w="14" h="21">
                      <a:moveTo>
                        <a:pt x="0" y="2"/>
                      </a:moveTo>
                      <a:cubicBezTo>
                        <a:pt x="0" y="7"/>
                        <a:pt x="0" y="9"/>
                        <a:pt x="2" y="12"/>
                      </a:cubicBezTo>
                      <a:cubicBezTo>
                        <a:pt x="4" y="15"/>
                        <a:pt x="6" y="20"/>
                        <a:pt x="9" y="21"/>
                      </a:cubicBezTo>
                      <a:cubicBezTo>
                        <a:pt x="14" y="18"/>
                        <a:pt x="3" y="3"/>
                        <a:pt x="1" y="0"/>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3" name="Freeform 74"/>
                <p:cNvSpPr/>
                <p:nvPr/>
              </p:nvSpPr>
              <p:spPr bwMode="auto">
                <a:xfrm>
                  <a:off x="8002574" y="4751385"/>
                  <a:ext cx="57150" cy="30162"/>
                </a:xfrm>
                <a:custGeom>
                  <a:avLst/>
                  <a:gdLst/>
                  <a:ahLst/>
                  <a:cxnLst>
                    <a:cxn ang="0">
                      <a:pos x="0" y="0"/>
                    </a:cxn>
                    <a:cxn ang="0">
                      <a:pos x="8" y="7"/>
                    </a:cxn>
                    <a:cxn ang="0">
                      <a:pos x="18" y="10"/>
                    </a:cxn>
                    <a:cxn ang="0">
                      <a:pos x="14" y="2"/>
                    </a:cxn>
                    <a:cxn ang="0">
                      <a:pos x="8" y="2"/>
                    </a:cxn>
                    <a:cxn ang="0">
                      <a:pos x="2" y="0"/>
                    </a:cxn>
                    <a:cxn ang="0">
                      <a:pos x="0" y="0"/>
                    </a:cxn>
                  </a:cxnLst>
                  <a:rect l="0" t="0" r="r" b="b"/>
                  <a:pathLst>
                    <a:path w="22" h="12">
                      <a:moveTo>
                        <a:pt x="0" y="0"/>
                      </a:moveTo>
                      <a:cubicBezTo>
                        <a:pt x="0" y="6"/>
                        <a:pt x="3" y="6"/>
                        <a:pt x="8" y="7"/>
                      </a:cubicBezTo>
                      <a:cubicBezTo>
                        <a:pt x="10" y="7"/>
                        <a:pt x="16" y="12"/>
                        <a:pt x="18" y="10"/>
                      </a:cubicBezTo>
                      <a:cubicBezTo>
                        <a:pt x="22" y="8"/>
                        <a:pt x="16" y="3"/>
                        <a:pt x="14" y="2"/>
                      </a:cubicBezTo>
                      <a:cubicBezTo>
                        <a:pt x="12" y="2"/>
                        <a:pt x="10" y="2"/>
                        <a:pt x="8" y="2"/>
                      </a:cubicBezTo>
                      <a:cubicBezTo>
                        <a:pt x="6" y="2"/>
                        <a:pt x="4" y="0"/>
                        <a:pt x="2"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4" name="Freeform 75"/>
                <p:cNvSpPr/>
                <p:nvPr/>
              </p:nvSpPr>
              <p:spPr bwMode="auto">
                <a:xfrm>
                  <a:off x="8064487" y="4784724"/>
                  <a:ext cx="50800" cy="31750"/>
                </a:xfrm>
                <a:custGeom>
                  <a:avLst/>
                  <a:gdLst/>
                  <a:ahLst/>
                  <a:cxnLst>
                    <a:cxn ang="0">
                      <a:pos x="2" y="0"/>
                    </a:cxn>
                    <a:cxn ang="0">
                      <a:pos x="9" y="8"/>
                    </a:cxn>
                    <a:cxn ang="0">
                      <a:pos x="19" y="12"/>
                    </a:cxn>
                    <a:cxn ang="0">
                      <a:pos x="15" y="5"/>
                    </a:cxn>
                    <a:cxn ang="0">
                      <a:pos x="4" y="1"/>
                    </a:cxn>
                    <a:cxn ang="0">
                      <a:pos x="2" y="0"/>
                    </a:cxn>
                  </a:cxnLst>
                  <a:rect l="0" t="0" r="r" b="b"/>
                  <a:pathLst>
                    <a:path w="19" h="12">
                      <a:moveTo>
                        <a:pt x="2" y="0"/>
                      </a:moveTo>
                      <a:cubicBezTo>
                        <a:pt x="0" y="3"/>
                        <a:pt x="7" y="6"/>
                        <a:pt x="9" y="8"/>
                      </a:cubicBezTo>
                      <a:cubicBezTo>
                        <a:pt x="12" y="11"/>
                        <a:pt x="14" y="12"/>
                        <a:pt x="19" y="12"/>
                      </a:cubicBezTo>
                      <a:cubicBezTo>
                        <a:pt x="19" y="10"/>
                        <a:pt x="17" y="7"/>
                        <a:pt x="15" y="5"/>
                      </a:cubicBezTo>
                      <a:cubicBezTo>
                        <a:pt x="12" y="4"/>
                        <a:pt x="6" y="4"/>
                        <a:pt x="4" y="1"/>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5" name="Freeform 76"/>
                <p:cNvSpPr/>
                <p:nvPr/>
              </p:nvSpPr>
              <p:spPr bwMode="auto">
                <a:xfrm>
                  <a:off x="7870812" y="4635499"/>
                  <a:ext cx="57150" cy="44450"/>
                </a:xfrm>
                <a:custGeom>
                  <a:avLst/>
                  <a:gdLst/>
                  <a:ahLst/>
                  <a:cxnLst>
                    <a:cxn ang="0">
                      <a:pos x="3" y="0"/>
                    </a:cxn>
                    <a:cxn ang="0">
                      <a:pos x="12" y="7"/>
                    </a:cxn>
                    <a:cxn ang="0">
                      <a:pos x="22" y="15"/>
                    </a:cxn>
                    <a:cxn ang="0">
                      <a:pos x="11" y="11"/>
                    </a:cxn>
                    <a:cxn ang="0">
                      <a:pos x="1" y="3"/>
                    </a:cxn>
                    <a:cxn ang="0">
                      <a:pos x="3" y="0"/>
                    </a:cxn>
                  </a:cxnLst>
                  <a:rect l="0" t="0" r="r" b="b"/>
                  <a:pathLst>
                    <a:path w="22" h="17">
                      <a:moveTo>
                        <a:pt x="3" y="0"/>
                      </a:moveTo>
                      <a:cubicBezTo>
                        <a:pt x="5" y="0"/>
                        <a:pt x="10" y="6"/>
                        <a:pt x="12" y="7"/>
                      </a:cubicBezTo>
                      <a:cubicBezTo>
                        <a:pt x="15" y="10"/>
                        <a:pt x="20" y="12"/>
                        <a:pt x="22" y="15"/>
                      </a:cubicBezTo>
                      <a:cubicBezTo>
                        <a:pt x="17" y="17"/>
                        <a:pt x="14" y="13"/>
                        <a:pt x="11" y="11"/>
                      </a:cubicBezTo>
                      <a:cubicBezTo>
                        <a:pt x="8" y="10"/>
                        <a:pt x="0" y="7"/>
                        <a:pt x="1" y="3"/>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6" name="Freeform 77"/>
                <p:cNvSpPr/>
                <p:nvPr/>
              </p:nvSpPr>
              <p:spPr bwMode="auto">
                <a:xfrm>
                  <a:off x="7959712" y="4679949"/>
                  <a:ext cx="60325" cy="49212"/>
                </a:xfrm>
                <a:custGeom>
                  <a:avLst/>
                  <a:gdLst/>
                  <a:ahLst/>
                  <a:cxnLst>
                    <a:cxn ang="0">
                      <a:pos x="0" y="1"/>
                    </a:cxn>
                    <a:cxn ang="0">
                      <a:pos x="16" y="8"/>
                    </a:cxn>
                    <a:cxn ang="0">
                      <a:pos x="22" y="19"/>
                    </a:cxn>
                    <a:cxn ang="0">
                      <a:pos x="11" y="12"/>
                    </a:cxn>
                    <a:cxn ang="0">
                      <a:pos x="1" y="4"/>
                    </a:cxn>
                    <a:cxn ang="0">
                      <a:pos x="0" y="1"/>
                    </a:cxn>
                  </a:cxnLst>
                  <a:rect l="0" t="0" r="r" b="b"/>
                  <a:pathLst>
                    <a:path w="23" h="19">
                      <a:moveTo>
                        <a:pt x="0" y="1"/>
                      </a:moveTo>
                      <a:cubicBezTo>
                        <a:pt x="4" y="0"/>
                        <a:pt x="12" y="6"/>
                        <a:pt x="16" y="8"/>
                      </a:cubicBezTo>
                      <a:cubicBezTo>
                        <a:pt x="20" y="11"/>
                        <a:pt x="23" y="13"/>
                        <a:pt x="22" y="19"/>
                      </a:cubicBezTo>
                      <a:cubicBezTo>
                        <a:pt x="19" y="16"/>
                        <a:pt x="15" y="14"/>
                        <a:pt x="11" y="12"/>
                      </a:cubicBezTo>
                      <a:cubicBezTo>
                        <a:pt x="9" y="10"/>
                        <a:pt x="2" y="8"/>
                        <a:pt x="1"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7" name="Freeform 78"/>
                <p:cNvSpPr/>
                <p:nvPr/>
              </p:nvSpPr>
              <p:spPr bwMode="auto">
                <a:xfrm>
                  <a:off x="7907325" y="4695824"/>
                  <a:ext cx="31750" cy="36512"/>
                </a:xfrm>
                <a:custGeom>
                  <a:avLst/>
                  <a:gdLst/>
                  <a:ahLst/>
                  <a:cxnLst>
                    <a:cxn ang="0">
                      <a:pos x="0" y="5"/>
                    </a:cxn>
                    <a:cxn ang="0">
                      <a:pos x="7" y="1"/>
                    </a:cxn>
                    <a:cxn ang="0">
                      <a:pos x="12" y="9"/>
                    </a:cxn>
                    <a:cxn ang="0">
                      <a:pos x="10" y="13"/>
                    </a:cxn>
                    <a:cxn ang="0">
                      <a:pos x="7" y="11"/>
                    </a:cxn>
                    <a:cxn ang="0">
                      <a:pos x="0" y="6"/>
                    </a:cxn>
                    <a:cxn ang="0">
                      <a:pos x="0" y="5"/>
                    </a:cxn>
                  </a:cxnLst>
                  <a:rect l="0" t="0" r="r" b="b"/>
                  <a:pathLst>
                    <a:path w="12" h="14">
                      <a:moveTo>
                        <a:pt x="0" y="5"/>
                      </a:moveTo>
                      <a:cubicBezTo>
                        <a:pt x="1" y="2"/>
                        <a:pt x="3" y="0"/>
                        <a:pt x="7" y="1"/>
                      </a:cubicBezTo>
                      <a:cubicBezTo>
                        <a:pt x="10" y="2"/>
                        <a:pt x="12" y="6"/>
                        <a:pt x="12" y="9"/>
                      </a:cubicBezTo>
                      <a:cubicBezTo>
                        <a:pt x="12" y="10"/>
                        <a:pt x="11" y="13"/>
                        <a:pt x="10" y="13"/>
                      </a:cubicBezTo>
                      <a:cubicBezTo>
                        <a:pt x="8" y="14"/>
                        <a:pt x="8" y="13"/>
                        <a:pt x="7" y="11"/>
                      </a:cubicBezTo>
                      <a:cubicBezTo>
                        <a:pt x="5" y="7"/>
                        <a:pt x="4" y="5"/>
                        <a:pt x="0" y="6"/>
                      </a:cubicBezTo>
                      <a:lnTo>
                        <a:pt x="0"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8" name="Freeform 79"/>
                <p:cNvSpPr/>
                <p:nvPr/>
              </p:nvSpPr>
              <p:spPr bwMode="auto">
                <a:xfrm>
                  <a:off x="8277211" y="4964110"/>
                  <a:ext cx="28575" cy="44450"/>
                </a:xfrm>
                <a:custGeom>
                  <a:avLst/>
                  <a:gdLst/>
                  <a:ahLst/>
                  <a:cxnLst>
                    <a:cxn ang="0">
                      <a:pos x="2" y="0"/>
                    </a:cxn>
                    <a:cxn ang="0">
                      <a:pos x="8" y="6"/>
                    </a:cxn>
                    <a:cxn ang="0">
                      <a:pos x="11" y="17"/>
                    </a:cxn>
                    <a:cxn ang="0">
                      <a:pos x="2" y="15"/>
                    </a:cxn>
                    <a:cxn ang="0">
                      <a:pos x="0" y="5"/>
                    </a:cxn>
                    <a:cxn ang="0">
                      <a:pos x="2" y="0"/>
                    </a:cxn>
                  </a:cxnLst>
                  <a:rect l="0" t="0" r="r" b="b"/>
                  <a:pathLst>
                    <a:path w="11" h="17">
                      <a:moveTo>
                        <a:pt x="2" y="0"/>
                      </a:moveTo>
                      <a:cubicBezTo>
                        <a:pt x="1" y="2"/>
                        <a:pt x="7" y="4"/>
                        <a:pt x="8" y="6"/>
                      </a:cubicBezTo>
                      <a:cubicBezTo>
                        <a:pt x="10" y="9"/>
                        <a:pt x="11" y="13"/>
                        <a:pt x="11" y="17"/>
                      </a:cubicBezTo>
                      <a:cubicBezTo>
                        <a:pt x="8" y="17"/>
                        <a:pt x="4" y="17"/>
                        <a:pt x="2" y="15"/>
                      </a:cubicBezTo>
                      <a:cubicBezTo>
                        <a:pt x="0" y="13"/>
                        <a:pt x="0" y="8"/>
                        <a:pt x="0" y="5"/>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09" name="Freeform 80"/>
                <p:cNvSpPr/>
                <p:nvPr/>
              </p:nvSpPr>
              <p:spPr bwMode="auto">
                <a:xfrm>
                  <a:off x="8296261" y="5018085"/>
                  <a:ext cx="36512" cy="30162"/>
                </a:xfrm>
                <a:custGeom>
                  <a:avLst/>
                  <a:gdLst/>
                  <a:ahLst/>
                  <a:cxnLst>
                    <a:cxn ang="0">
                      <a:pos x="0" y="0"/>
                    </a:cxn>
                    <a:cxn ang="0">
                      <a:pos x="11" y="5"/>
                    </a:cxn>
                    <a:cxn ang="0">
                      <a:pos x="5" y="11"/>
                    </a:cxn>
                    <a:cxn ang="0">
                      <a:pos x="1" y="3"/>
                    </a:cxn>
                    <a:cxn ang="0">
                      <a:pos x="0" y="0"/>
                    </a:cxn>
                  </a:cxnLst>
                  <a:rect l="0" t="0" r="r" b="b"/>
                  <a:pathLst>
                    <a:path w="14" h="11">
                      <a:moveTo>
                        <a:pt x="0" y="0"/>
                      </a:moveTo>
                      <a:cubicBezTo>
                        <a:pt x="5" y="0"/>
                        <a:pt x="8" y="1"/>
                        <a:pt x="11" y="5"/>
                      </a:cubicBezTo>
                      <a:cubicBezTo>
                        <a:pt x="14" y="11"/>
                        <a:pt x="9" y="10"/>
                        <a:pt x="5" y="11"/>
                      </a:cubicBezTo>
                      <a:cubicBezTo>
                        <a:pt x="5" y="8"/>
                        <a:pt x="3" y="6"/>
                        <a:pt x="1" y="3"/>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0" name="Freeform 81"/>
                <p:cNvSpPr/>
                <p:nvPr/>
              </p:nvSpPr>
              <p:spPr bwMode="auto">
                <a:xfrm>
                  <a:off x="8169262" y="5186360"/>
                  <a:ext cx="128587" cy="98425"/>
                </a:xfrm>
                <a:custGeom>
                  <a:avLst/>
                  <a:gdLst/>
                  <a:ahLst/>
                  <a:cxnLst>
                    <a:cxn ang="0">
                      <a:pos x="0" y="0"/>
                    </a:cxn>
                    <a:cxn ang="0">
                      <a:pos x="14" y="8"/>
                    </a:cxn>
                    <a:cxn ang="0">
                      <a:pos x="26" y="16"/>
                    </a:cxn>
                    <a:cxn ang="0">
                      <a:pos x="49" y="37"/>
                    </a:cxn>
                    <a:cxn ang="0">
                      <a:pos x="36" y="34"/>
                    </a:cxn>
                    <a:cxn ang="0">
                      <a:pos x="22" y="25"/>
                    </a:cxn>
                    <a:cxn ang="0">
                      <a:pos x="1" y="4"/>
                    </a:cxn>
                    <a:cxn ang="0">
                      <a:pos x="0" y="0"/>
                    </a:cxn>
                  </a:cxnLst>
                  <a:rect l="0" t="0" r="r" b="b"/>
                  <a:pathLst>
                    <a:path w="49" h="37">
                      <a:moveTo>
                        <a:pt x="0" y="0"/>
                      </a:moveTo>
                      <a:cubicBezTo>
                        <a:pt x="9" y="5"/>
                        <a:pt x="11" y="3"/>
                        <a:pt x="14" y="8"/>
                      </a:cubicBezTo>
                      <a:cubicBezTo>
                        <a:pt x="17" y="12"/>
                        <a:pt x="23" y="13"/>
                        <a:pt x="26" y="16"/>
                      </a:cubicBezTo>
                      <a:cubicBezTo>
                        <a:pt x="34" y="22"/>
                        <a:pt x="44" y="29"/>
                        <a:pt x="49" y="37"/>
                      </a:cubicBezTo>
                      <a:cubicBezTo>
                        <a:pt x="43" y="37"/>
                        <a:pt x="40" y="37"/>
                        <a:pt x="36" y="34"/>
                      </a:cubicBezTo>
                      <a:cubicBezTo>
                        <a:pt x="31" y="31"/>
                        <a:pt x="26" y="28"/>
                        <a:pt x="22" y="25"/>
                      </a:cubicBezTo>
                      <a:cubicBezTo>
                        <a:pt x="14" y="20"/>
                        <a:pt x="4" y="13"/>
                        <a:pt x="1" y="4"/>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1" name="Freeform 82"/>
                <p:cNvSpPr/>
                <p:nvPr/>
              </p:nvSpPr>
              <p:spPr bwMode="auto">
                <a:xfrm>
                  <a:off x="8694723" y="5073649"/>
                  <a:ext cx="63500" cy="42862"/>
                </a:xfrm>
                <a:custGeom>
                  <a:avLst/>
                  <a:gdLst/>
                  <a:ahLst/>
                  <a:cxnLst>
                    <a:cxn ang="0">
                      <a:pos x="1" y="12"/>
                    </a:cxn>
                    <a:cxn ang="0">
                      <a:pos x="8" y="15"/>
                    </a:cxn>
                    <a:cxn ang="0">
                      <a:pos x="15" y="16"/>
                    </a:cxn>
                    <a:cxn ang="0">
                      <a:pos x="22" y="8"/>
                    </a:cxn>
                    <a:cxn ang="0">
                      <a:pos x="10" y="1"/>
                    </a:cxn>
                    <a:cxn ang="0">
                      <a:pos x="0" y="12"/>
                    </a:cxn>
                    <a:cxn ang="0">
                      <a:pos x="1" y="12"/>
                    </a:cxn>
                  </a:cxnLst>
                  <a:rect l="0" t="0" r="r" b="b"/>
                  <a:pathLst>
                    <a:path w="24" h="16">
                      <a:moveTo>
                        <a:pt x="1" y="12"/>
                      </a:moveTo>
                      <a:cubicBezTo>
                        <a:pt x="4" y="13"/>
                        <a:pt x="6" y="14"/>
                        <a:pt x="8" y="15"/>
                      </a:cubicBezTo>
                      <a:cubicBezTo>
                        <a:pt x="11" y="16"/>
                        <a:pt x="13" y="16"/>
                        <a:pt x="15" y="16"/>
                      </a:cubicBezTo>
                      <a:cubicBezTo>
                        <a:pt x="21" y="16"/>
                        <a:pt x="24" y="15"/>
                        <a:pt x="22" y="8"/>
                      </a:cubicBezTo>
                      <a:cubicBezTo>
                        <a:pt x="20" y="3"/>
                        <a:pt x="15" y="0"/>
                        <a:pt x="10" y="1"/>
                      </a:cubicBezTo>
                      <a:cubicBezTo>
                        <a:pt x="5" y="2"/>
                        <a:pt x="2" y="8"/>
                        <a:pt x="0" y="12"/>
                      </a:cubicBezTo>
                      <a:lnTo>
                        <a:pt x="1"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2" name="Freeform 83"/>
                <p:cNvSpPr/>
                <p:nvPr/>
              </p:nvSpPr>
              <p:spPr bwMode="auto">
                <a:xfrm>
                  <a:off x="8747111" y="5026024"/>
                  <a:ext cx="63500" cy="38100"/>
                </a:xfrm>
                <a:custGeom>
                  <a:avLst/>
                  <a:gdLst/>
                  <a:ahLst/>
                  <a:cxnLst>
                    <a:cxn ang="0">
                      <a:pos x="0" y="9"/>
                    </a:cxn>
                    <a:cxn ang="0">
                      <a:pos x="3" y="7"/>
                    </a:cxn>
                    <a:cxn ang="0">
                      <a:pos x="10" y="4"/>
                    </a:cxn>
                    <a:cxn ang="0">
                      <a:pos x="21" y="1"/>
                    </a:cxn>
                    <a:cxn ang="0">
                      <a:pos x="18" y="6"/>
                    </a:cxn>
                    <a:cxn ang="0">
                      <a:pos x="24" y="10"/>
                    </a:cxn>
                    <a:cxn ang="0">
                      <a:pos x="12" y="13"/>
                    </a:cxn>
                    <a:cxn ang="0">
                      <a:pos x="0" y="12"/>
                    </a:cxn>
                    <a:cxn ang="0">
                      <a:pos x="0" y="9"/>
                    </a:cxn>
                  </a:cxnLst>
                  <a:rect l="0" t="0" r="r" b="b"/>
                  <a:pathLst>
                    <a:path w="24" h="14">
                      <a:moveTo>
                        <a:pt x="0" y="9"/>
                      </a:moveTo>
                      <a:cubicBezTo>
                        <a:pt x="1" y="9"/>
                        <a:pt x="2" y="7"/>
                        <a:pt x="3" y="7"/>
                      </a:cubicBezTo>
                      <a:cubicBezTo>
                        <a:pt x="5" y="6"/>
                        <a:pt x="8" y="5"/>
                        <a:pt x="10" y="4"/>
                      </a:cubicBezTo>
                      <a:cubicBezTo>
                        <a:pt x="13" y="3"/>
                        <a:pt x="17" y="0"/>
                        <a:pt x="21" y="1"/>
                      </a:cubicBezTo>
                      <a:cubicBezTo>
                        <a:pt x="22" y="3"/>
                        <a:pt x="19" y="4"/>
                        <a:pt x="18" y="6"/>
                      </a:cubicBezTo>
                      <a:cubicBezTo>
                        <a:pt x="20" y="7"/>
                        <a:pt x="22" y="8"/>
                        <a:pt x="24" y="10"/>
                      </a:cubicBezTo>
                      <a:cubicBezTo>
                        <a:pt x="21" y="12"/>
                        <a:pt x="15" y="12"/>
                        <a:pt x="12" y="13"/>
                      </a:cubicBezTo>
                      <a:cubicBezTo>
                        <a:pt x="9" y="13"/>
                        <a:pt x="2" y="14"/>
                        <a:pt x="0" y="12"/>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3" name="Freeform 84"/>
                <p:cNvSpPr/>
                <p:nvPr/>
              </p:nvSpPr>
              <p:spPr bwMode="auto">
                <a:xfrm>
                  <a:off x="9082073" y="4900610"/>
                  <a:ext cx="73025" cy="44450"/>
                </a:xfrm>
                <a:custGeom>
                  <a:avLst/>
                  <a:gdLst/>
                  <a:ahLst/>
                  <a:cxnLst>
                    <a:cxn ang="0">
                      <a:pos x="16" y="9"/>
                    </a:cxn>
                    <a:cxn ang="0">
                      <a:pos x="22" y="11"/>
                    </a:cxn>
                    <a:cxn ang="0">
                      <a:pos x="28" y="16"/>
                    </a:cxn>
                    <a:cxn ang="0">
                      <a:pos x="21" y="15"/>
                    </a:cxn>
                    <a:cxn ang="0">
                      <a:pos x="13" y="14"/>
                    </a:cxn>
                    <a:cxn ang="0">
                      <a:pos x="11" y="12"/>
                    </a:cxn>
                    <a:cxn ang="0">
                      <a:pos x="3" y="6"/>
                    </a:cxn>
                    <a:cxn ang="0">
                      <a:pos x="16" y="9"/>
                    </a:cxn>
                  </a:cxnLst>
                  <a:rect l="0" t="0" r="r" b="b"/>
                  <a:pathLst>
                    <a:path w="28" h="17">
                      <a:moveTo>
                        <a:pt x="16" y="9"/>
                      </a:moveTo>
                      <a:cubicBezTo>
                        <a:pt x="18" y="10"/>
                        <a:pt x="20" y="10"/>
                        <a:pt x="22" y="11"/>
                      </a:cubicBezTo>
                      <a:cubicBezTo>
                        <a:pt x="25" y="12"/>
                        <a:pt x="27" y="14"/>
                        <a:pt x="28" y="16"/>
                      </a:cubicBezTo>
                      <a:cubicBezTo>
                        <a:pt x="26" y="17"/>
                        <a:pt x="23" y="15"/>
                        <a:pt x="21" y="15"/>
                      </a:cubicBezTo>
                      <a:cubicBezTo>
                        <a:pt x="19" y="14"/>
                        <a:pt x="16" y="15"/>
                        <a:pt x="13" y="14"/>
                      </a:cubicBezTo>
                      <a:cubicBezTo>
                        <a:pt x="13" y="14"/>
                        <a:pt x="12" y="13"/>
                        <a:pt x="11" y="12"/>
                      </a:cubicBezTo>
                      <a:cubicBezTo>
                        <a:pt x="9" y="11"/>
                        <a:pt x="0" y="12"/>
                        <a:pt x="3" y="6"/>
                      </a:cubicBezTo>
                      <a:cubicBezTo>
                        <a:pt x="6" y="0"/>
                        <a:pt x="13" y="8"/>
                        <a:pt x="16"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4" name="Freeform 85"/>
                <p:cNvSpPr/>
                <p:nvPr/>
              </p:nvSpPr>
              <p:spPr bwMode="auto">
                <a:xfrm>
                  <a:off x="4865679" y="3995735"/>
                  <a:ext cx="87312" cy="150812"/>
                </a:xfrm>
                <a:custGeom>
                  <a:avLst/>
                  <a:gdLst/>
                  <a:ahLst/>
                  <a:cxnLst>
                    <a:cxn ang="0">
                      <a:pos x="30" y="50"/>
                    </a:cxn>
                    <a:cxn ang="0">
                      <a:pos x="32" y="40"/>
                    </a:cxn>
                    <a:cxn ang="0">
                      <a:pos x="33" y="29"/>
                    </a:cxn>
                    <a:cxn ang="0">
                      <a:pos x="18" y="13"/>
                    </a:cxn>
                    <a:cxn ang="0">
                      <a:pos x="14" y="8"/>
                    </a:cxn>
                    <a:cxn ang="0">
                      <a:pos x="11" y="3"/>
                    </a:cxn>
                    <a:cxn ang="0">
                      <a:pos x="4" y="5"/>
                    </a:cxn>
                    <a:cxn ang="0">
                      <a:pos x="0" y="28"/>
                    </a:cxn>
                    <a:cxn ang="0">
                      <a:pos x="3" y="41"/>
                    </a:cxn>
                    <a:cxn ang="0">
                      <a:pos x="14" y="55"/>
                    </a:cxn>
                    <a:cxn ang="0">
                      <a:pos x="30" y="50"/>
                    </a:cxn>
                  </a:cxnLst>
                  <a:rect l="0" t="0" r="r" b="b"/>
                  <a:pathLst>
                    <a:path w="33" h="57">
                      <a:moveTo>
                        <a:pt x="30" y="50"/>
                      </a:moveTo>
                      <a:cubicBezTo>
                        <a:pt x="31" y="47"/>
                        <a:pt x="31" y="44"/>
                        <a:pt x="32" y="40"/>
                      </a:cubicBezTo>
                      <a:cubicBezTo>
                        <a:pt x="33" y="37"/>
                        <a:pt x="33" y="33"/>
                        <a:pt x="33" y="29"/>
                      </a:cubicBezTo>
                      <a:cubicBezTo>
                        <a:pt x="32" y="21"/>
                        <a:pt x="24" y="18"/>
                        <a:pt x="18" y="13"/>
                      </a:cubicBezTo>
                      <a:cubicBezTo>
                        <a:pt x="17" y="11"/>
                        <a:pt x="15" y="10"/>
                        <a:pt x="14" y="8"/>
                      </a:cubicBezTo>
                      <a:cubicBezTo>
                        <a:pt x="13" y="7"/>
                        <a:pt x="12" y="5"/>
                        <a:pt x="11" y="3"/>
                      </a:cubicBezTo>
                      <a:cubicBezTo>
                        <a:pt x="9" y="0"/>
                        <a:pt x="6" y="2"/>
                        <a:pt x="4" y="5"/>
                      </a:cubicBezTo>
                      <a:cubicBezTo>
                        <a:pt x="0" y="12"/>
                        <a:pt x="0" y="20"/>
                        <a:pt x="0" y="28"/>
                      </a:cubicBezTo>
                      <a:cubicBezTo>
                        <a:pt x="0" y="33"/>
                        <a:pt x="1" y="37"/>
                        <a:pt x="3" y="41"/>
                      </a:cubicBezTo>
                      <a:cubicBezTo>
                        <a:pt x="4" y="46"/>
                        <a:pt x="9" y="53"/>
                        <a:pt x="14" y="55"/>
                      </a:cubicBezTo>
                      <a:cubicBezTo>
                        <a:pt x="19" y="57"/>
                        <a:pt x="27" y="56"/>
                        <a:pt x="30"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5" name="Freeform 86"/>
                <p:cNvSpPr/>
                <p:nvPr/>
              </p:nvSpPr>
              <p:spPr bwMode="auto">
                <a:xfrm>
                  <a:off x="5475278" y="4159249"/>
                  <a:ext cx="412749" cy="444500"/>
                </a:xfrm>
                <a:custGeom>
                  <a:avLst/>
                  <a:gdLst/>
                  <a:ahLst/>
                  <a:cxnLst>
                    <a:cxn ang="0">
                      <a:pos x="11" y="0"/>
                    </a:cxn>
                    <a:cxn ang="0">
                      <a:pos x="23" y="3"/>
                    </a:cxn>
                    <a:cxn ang="0">
                      <a:pos x="35" y="7"/>
                    </a:cxn>
                    <a:cxn ang="0">
                      <a:pos x="49" y="25"/>
                    </a:cxn>
                    <a:cxn ang="0">
                      <a:pos x="66" y="38"/>
                    </a:cxn>
                    <a:cxn ang="0">
                      <a:pos x="72" y="47"/>
                    </a:cxn>
                    <a:cxn ang="0">
                      <a:pos x="85" y="54"/>
                    </a:cxn>
                    <a:cxn ang="0">
                      <a:pos x="108" y="63"/>
                    </a:cxn>
                    <a:cxn ang="0">
                      <a:pos x="123" y="80"/>
                    </a:cxn>
                    <a:cxn ang="0">
                      <a:pos x="126" y="91"/>
                    </a:cxn>
                    <a:cxn ang="0">
                      <a:pos x="133" y="101"/>
                    </a:cxn>
                    <a:cxn ang="0">
                      <a:pos x="152" y="126"/>
                    </a:cxn>
                    <a:cxn ang="0">
                      <a:pos x="156" y="151"/>
                    </a:cxn>
                    <a:cxn ang="0">
                      <a:pos x="155" y="162"/>
                    </a:cxn>
                    <a:cxn ang="0">
                      <a:pos x="146" y="165"/>
                    </a:cxn>
                    <a:cxn ang="0">
                      <a:pos x="137" y="165"/>
                    </a:cxn>
                    <a:cxn ang="0">
                      <a:pos x="125" y="157"/>
                    </a:cxn>
                    <a:cxn ang="0">
                      <a:pos x="115" y="150"/>
                    </a:cxn>
                    <a:cxn ang="0">
                      <a:pos x="107" y="137"/>
                    </a:cxn>
                    <a:cxn ang="0">
                      <a:pos x="100" y="130"/>
                    </a:cxn>
                    <a:cxn ang="0">
                      <a:pos x="90" y="120"/>
                    </a:cxn>
                    <a:cxn ang="0">
                      <a:pos x="84" y="102"/>
                    </a:cxn>
                    <a:cxn ang="0">
                      <a:pos x="68" y="83"/>
                    </a:cxn>
                    <a:cxn ang="0">
                      <a:pos x="50" y="66"/>
                    </a:cxn>
                    <a:cxn ang="0">
                      <a:pos x="47" y="51"/>
                    </a:cxn>
                    <a:cxn ang="0">
                      <a:pos x="38" y="41"/>
                    </a:cxn>
                    <a:cxn ang="0">
                      <a:pos x="27" y="33"/>
                    </a:cxn>
                    <a:cxn ang="0">
                      <a:pos x="19" y="26"/>
                    </a:cxn>
                    <a:cxn ang="0">
                      <a:pos x="11" y="0"/>
                    </a:cxn>
                  </a:cxnLst>
                  <a:rect l="0" t="0" r="r" b="b"/>
                  <a:pathLst>
                    <a:path w="157" h="169">
                      <a:moveTo>
                        <a:pt x="11" y="0"/>
                      </a:moveTo>
                      <a:cubicBezTo>
                        <a:pt x="16" y="0"/>
                        <a:pt x="19" y="2"/>
                        <a:pt x="23" y="3"/>
                      </a:cubicBezTo>
                      <a:cubicBezTo>
                        <a:pt x="27" y="4"/>
                        <a:pt x="32" y="4"/>
                        <a:pt x="35" y="7"/>
                      </a:cubicBezTo>
                      <a:cubicBezTo>
                        <a:pt x="41" y="12"/>
                        <a:pt x="43" y="20"/>
                        <a:pt x="49" y="25"/>
                      </a:cubicBezTo>
                      <a:cubicBezTo>
                        <a:pt x="55" y="30"/>
                        <a:pt x="62" y="32"/>
                        <a:pt x="66" y="38"/>
                      </a:cubicBezTo>
                      <a:cubicBezTo>
                        <a:pt x="69" y="41"/>
                        <a:pt x="69" y="45"/>
                        <a:pt x="72" y="47"/>
                      </a:cubicBezTo>
                      <a:cubicBezTo>
                        <a:pt x="76" y="50"/>
                        <a:pt x="81" y="52"/>
                        <a:pt x="85" y="54"/>
                      </a:cubicBezTo>
                      <a:cubicBezTo>
                        <a:pt x="93" y="56"/>
                        <a:pt x="101" y="58"/>
                        <a:pt x="108" y="63"/>
                      </a:cubicBezTo>
                      <a:cubicBezTo>
                        <a:pt x="115" y="68"/>
                        <a:pt x="120" y="73"/>
                        <a:pt x="123" y="80"/>
                      </a:cubicBezTo>
                      <a:cubicBezTo>
                        <a:pt x="124" y="84"/>
                        <a:pt x="125" y="88"/>
                        <a:pt x="126" y="91"/>
                      </a:cubicBezTo>
                      <a:cubicBezTo>
                        <a:pt x="127" y="95"/>
                        <a:pt x="130" y="98"/>
                        <a:pt x="133" y="101"/>
                      </a:cubicBezTo>
                      <a:cubicBezTo>
                        <a:pt x="139" y="109"/>
                        <a:pt x="146" y="117"/>
                        <a:pt x="152" y="126"/>
                      </a:cubicBezTo>
                      <a:cubicBezTo>
                        <a:pt x="156" y="133"/>
                        <a:pt x="156" y="142"/>
                        <a:pt x="156" y="151"/>
                      </a:cubicBezTo>
                      <a:cubicBezTo>
                        <a:pt x="157" y="154"/>
                        <a:pt x="157" y="160"/>
                        <a:pt x="155" y="162"/>
                      </a:cubicBezTo>
                      <a:cubicBezTo>
                        <a:pt x="153" y="165"/>
                        <a:pt x="149" y="164"/>
                        <a:pt x="146" y="165"/>
                      </a:cubicBezTo>
                      <a:cubicBezTo>
                        <a:pt x="142" y="167"/>
                        <a:pt x="141" y="169"/>
                        <a:pt x="137" y="165"/>
                      </a:cubicBezTo>
                      <a:cubicBezTo>
                        <a:pt x="133" y="162"/>
                        <a:pt x="129" y="160"/>
                        <a:pt x="125" y="157"/>
                      </a:cubicBezTo>
                      <a:cubicBezTo>
                        <a:pt x="121" y="155"/>
                        <a:pt x="118" y="153"/>
                        <a:pt x="115" y="150"/>
                      </a:cubicBezTo>
                      <a:cubicBezTo>
                        <a:pt x="112" y="145"/>
                        <a:pt x="110" y="141"/>
                        <a:pt x="107" y="137"/>
                      </a:cubicBezTo>
                      <a:cubicBezTo>
                        <a:pt x="105" y="135"/>
                        <a:pt x="102" y="132"/>
                        <a:pt x="100" y="130"/>
                      </a:cubicBezTo>
                      <a:cubicBezTo>
                        <a:pt x="95" y="127"/>
                        <a:pt x="91" y="125"/>
                        <a:pt x="90" y="120"/>
                      </a:cubicBezTo>
                      <a:cubicBezTo>
                        <a:pt x="88" y="114"/>
                        <a:pt x="87" y="107"/>
                        <a:pt x="84" y="102"/>
                      </a:cubicBezTo>
                      <a:cubicBezTo>
                        <a:pt x="80" y="95"/>
                        <a:pt x="74" y="89"/>
                        <a:pt x="68" y="83"/>
                      </a:cubicBezTo>
                      <a:cubicBezTo>
                        <a:pt x="62" y="77"/>
                        <a:pt x="56" y="72"/>
                        <a:pt x="50" y="66"/>
                      </a:cubicBezTo>
                      <a:cubicBezTo>
                        <a:pt x="46" y="62"/>
                        <a:pt x="48" y="56"/>
                        <a:pt x="47" y="51"/>
                      </a:cubicBezTo>
                      <a:cubicBezTo>
                        <a:pt x="46" y="48"/>
                        <a:pt x="41" y="43"/>
                        <a:pt x="38" y="41"/>
                      </a:cubicBezTo>
                      <a:cubicBezTo>
                        <a:pt x="34" y="38"/>
                        <a:pt x="31" y="35"/>
                        <a:pt x="27" y="33"/>
                      </a:cubicBezTo>
                      <a:cubicBezTo>
                        <a:pt x="24" y="30"/>
                        <a:pt x="21" y="28"/>
                        <a:pt x="19" y="26"/>
                      </a:cubicBezTo>
                      <a:cubicBezTo>
                        <a:pt x="16" y="22"/>
                        <a:pt x="0" y="1"/>
                        <a:pt x="11"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6" name="Freeform 87"/>
                <p:cNvSpPr/>
                <p:nvPr/>
              </p:nvSpPr>
              <p:spPr bwMode="auto">
                <a:xfrm>
                  <a:off x="5888028" y="4627560"/>
                  <a:ext cx="346074" cy="84137"/>
                </a:xfrm>
                <a:custGeom>
                  <a:avLst/>
                  <a:gdLst/>
                  <a:ahLst/>
                  <a:cxnLst>
                    <a:cxn ang="0">
                      <a:pos x="32" y="17"/>
                    </a:cxn>
                    <a:cxn ang="0">
                      <a:pos x="54" y="22"/>
                    </a:cxn>
                    <a:cxn ang="0">
                      <a:pos x="75" y="23"/>
                    </a:cxn>
                    <a:cxn ang="0">
                      <a:pos x="86" y="29"/>
                    </a:cxn>
                    <a:cxn ang="0">
                      <a:pos x="99" y="30"/>
                    </a:cxn>
                    <a:cxn ang="0">
                      <a:pos x="120" y="32"/>
                    </a:cxn>
                    <a:cxn ang="0">
                      <a:pos x="126" y="31"/>
                    </a:cxn>
                    <a:cxn ang="0">
                      <a:pos x="130" y="29"/>
                    </a:cxn>
                    <a:cxn ang="0">
                      <a:pos x="120" y="22"/>
                    </a:cxn>
                    <a:cxn ang="0">
                      <a:pos x="112" y="15"/>
                    </a:cxn>
                    <a:cxn ang="0">
                      <a:pos x="101" y="11"/>
                    </a:cxn>
                    <a:cxn ang="0">
                      <a:pos x="79" y="6"/>
                    </a:cxn>
                    <a:cxn ang="0">
                      <a:pos x="60" y="7"/>
                    </a:cxn>
                    <a:cxn ang="0">
                      <a:pos x="47" y="2"/>
                    </a:cxn>
                    <a:cxn ang="0">
                      <a:pos x="35" y="1"/>
                    </a:cxn>
                    <a:cxn ang="0">
                      <a:pos x="11" y="3"/>
                    </a:cxn>
                    <a:cxn ang="0">
                      <a:pos x="0" y="11"/>
                    </a:cxn>
                    <a:cxn ang="0">
                      <a:pos x="5" y="14"/>
                    </a:cxn>
                    <a:cxn ang="0">
                      <a:pos x="32" y="17"/>
                    </a:cxn>
                  </a:cxnLst>
                  <a:rect l="0" t="0" r="r" b="b"/>
                  <a:pathLst>
                    <a:path w="132" h="32">
                      <a:moveTo>
                        <a:pt x="32" y="17"/>
                      </a:moveTo>
                      <a:cubicBezTo>
                        <a:pt x="40" y="21"/>
                        <a:pt x="46" y="23"/>
                        <a:pt x="54" y="22"/>
                      </a:cubicBezTo>
                      <a:cubicBezTo>
                        <a:pt x="61" y="22"/>
                        <a:pt x="68" y="19"/>
                        <a:pt x="75" y="23"/>
                      </a:cubicBezTo>
                      <a:cubicBezTo>
                        <a:pt x="79" y="25"/>
                        <a:pt x="82" y="28"/>
                        <a:pt x="86" y="29"/>
                      </a:cubicBezTo>
                      <a:cubicBezTo>
                        <a:pt x="91" y="30"/>
                        <a:pt x="95" y="29"/>
                        <a:pt x="99" y="30"/>
                      </a:cubicBezTo>
                      <a:cubicBezTo>
                        <a:pt x="106" y="32"/>
                        <a:pt x="113" y="32"/>
                        <a:pt x="120" y="32"/>
                      </a:cubicBezTo>
                      <a:cubicBezTo>
                        <a:pt x="122" y="32"/>
                        <a:pt x="124" y="32"/>
                        <a:pt x="126" y="31"/>
                      </a:cubicBezTo>
                      <a:cubicBezTo>
                        <a:pt x="126" y="31"/>
                        <a:pt x="130" y="30"/>
                        <a:pt x="130" y="29"/>
                      </a:cubicBezTo>
                      <a:cubicBezTo>
                        <a:pt x="132" y="27"/>
                        <a:pt x="122" y="23"/>
                        <a:pt x="120" y="22"/>
                      </a:cubicBezTo>
                      <a:cubicBezTo>
                        <a:pt x="117" y="20"/>
                        <a:pt x="115" y="17"/>
                        <a:pt x="112" y="15"/>
                      </a:cubicBezTo>
                      <a:cubicBezTo>
                        <a:pt x="108" y="13"/>
                        <a:pt x="105" y="12"/>
                        <a:pt x="101" y="11"/>
                      </a:cubicBezTo>
                      <a:cubicBezTo>
                        <a:pt x="94" y="7"/>
                        <a:pt x="88" y="4"/>
                        <a:pt x="79" y="6"/>
                      </a:cubicBezTo>
                      <a:cubicBezTo>
                        <a:pt x="73" y="7"/>
                        <a:pt x="66" y="7"/>
                        <a:pt x="60" y="7"/>
                      </a:cubicBezTo>
                      <a:cubicBezTo>
                        <a:pt x="55" y="6"/>
                        <a:pt x="51" y="3"/>
                        <a:pt x="47" y="2"/>
                      </a:cubicBezTo>
                      <a:cubicBezTo>
                        <a:pt x="43" y="1"/>
                        <a:pt x="39" y="1"/>
                        <a:pt x="35" y="1"/>
                      </a:cubicBezTo>
                      <a:cubicBezTo>
                        <a:pt x="27" y="1"/>
                        <a:pt x="19" y="0"/>
                        <a:pt x="11" y="3"/>
                      </a:cubicBezTo>
                      <a:cubicBezTo>
                        <a:pt x="8" y="5"/>
                        <a:pt x="0" y="7"/>
                        <a:pt x="0" y="11"/>
                      </a:cubicBezTo>
                      <a:cubicBezTo>
                        <a:pt x="0" y="15"/>
                        <a:pt x="3" y="14"/>
                        <a:pt x="5" y="14"/>
                      </a:cubicBezTo>
                      <a:cubicBezTo>
                        <a:pt x="15" y="14"/>
                        <a:pt x="24" y="14"/>
                        <a:pt x="32"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7" name="Freeform 88"/>
                <p:cNvSpPr/>
                <p:nvPr/>
              </p:nvSpPr>
              <p:spPr bwMode="auto">
                <a:xfrm>
                  <a:off x="6245215" y="4689474"/>
                  <a:ext cx="41275" cy="47625"/>
                </a:xfrm>
                <a:custGeom>
                  <a:avLst/>
                  <a:gdLst/>
                  <a:ahLst/>
                  <a:cxnLst>
                    <a:cxn ang="0">
                      <a:pos x="15" y="9"/>
                    </a:cxn>
                    <a:cxn ang="0">
                      <a:pos x="15" y="11"/>
                    </a:cxn>
                    <a:cxn ang="0">
                      <a:pos x="9" y="17"/>
                    </a:cxn>
                    <a:cxn ang="0">
                      <a:pos x="1" y="5"/>
                    </a:cxn>
                    <a:cxn ang="0">
                      <a:pos x="15" y="9"/>
                    </a:cxn>
                  </a:cxnLst>
                  <a:rect l="0" t="0" r="r" b="b"/>
                  <a:pathLst>
                    <a:path w="16" h="18">
                      <a:moveTo>
                        <a:pt x="15" y="9"/>
                      </a:moveTo>
                      <a:cubicBezTo>
                        <a:pt x="15" y="10"/>
                        <a:pt x="15" y="10"/>
                        <a:pt x="15" y="11"/>
                      </a:cubicBezTo>
                      <a:cubicBezTo>
                        <a:pt x="14" y="13"/>
                        <a:pt x="12" y="16"/>
                        <a:pt x="9" y="17"/>
                      </a:cubicBezTo>
                      <a:cubicBezTo>
                        <a:pt x="4" y="18"/>
                        <a:pt x="0" y="8"/>
                        <a:pt x="1" y="5"/>
                      </a:cubicBezTo>
                      <a:cubicBezTo>
                        <a:pt x="4" y="0"/>
                        <a:pt x="16" y="2"/>
                        <a:pt x="15"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8" name="Freeform 89"/>
                <p:cNvSpPr/>
                <p:nvPr/>
              </p:nvSpPr>
              <p:spPr bwMode="auto">
                <a:xfrm>
                  <a:off x="6323002" y="4700585"/>
                  <a:ext cx="107950" cy="39687"/>
                </a:xfrm>
                <a:custGeom>
                  <a:avLst/>
                  <a:gdLst/>
                  <a:ahLst/>
                  <a:cxnLst>
                    <a:cxn ang="0">
                      <a:pos x="0" y="9"/>
                    </a:cxn>
                    <a:cxn ang="0">
                      <a:pos x="9" y="4"/>
                    </a:cxn>
                    <a:cxn ang="0">
                      <a:pos x="20" y="2"/>
                    </a:cxn>
                    <a:cxn ang="0">
                      <a:pos x="39" y="7"/>
                    </a:cxn>
                    <a:cxn ang="0">
                      <a:pos x="22" y="14"/>
                    </a:cxn>
                    <a:cxn ang="0">
                      <a:pos x="1" y="11"/>
                    </a:cxn>
                    <a:cxn ang="0">
                      <a:pos x="0" y="9"/>
                    </a:cxn>
                  </a:cxnLst>
                  <a:rect l="0" t="0" r="r" b="b"/>
                  <a:pathLst>
                    <a:path w="41" h="15">
                      <a:moveTo>
                        <a:pt x="0" y="9"/>
                      </a:moveTo>
                      <a:cubicBezTo>
                        <a:pt x="2" y="7"/>
                        <a:pt x="7" y="5"/>
                        <a:pt x="9" y="4"/>
                      </a:cubicBezTo>
                      <a:cubicBezTo>
                        <a:pt x="13" y="2"/>
                        <a:pt x="16" y="2"/>
                        <a:pt x="20" y="2"/>
                      </a:cubicBezTo>
                      <a:cubicBezTo>
                        <a:pt x="26" y="2"/>
                        <a:pt x="37" y="0"/>
                        <a:pt x="39" y="7"/>
                      </a:cubicBezTo>
                      <a:cubicBezTo>
                        <a:pt x="41" y="15"/>
                        <a:pt x="27" y="14"/>
                        <a:pt x="22" y="14"/>
                      </a:cubicBezTo>
                      <a:cubicBezTo>
                        <a:pt x="14" y="14"/>
                        <a:pt x="8" y="14"/>
                        <a:pt x="1" y="11"/>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19" name="Freeform 90"/>
                <p:cNvSpPr/>
                <p:nvPr/>
              </p:nvSpPr>
              <p:spPr bwMode="auto">
                <a:xfrm>
                  <a:off x="6407139" y="4751385"/>
                  <a:ext cx="82550" cy="44450"/>
                </a:xfrm>
                <a:custGeom>
                  <a:avLst/>
                  <a:gdLst/>
                  <a:ahLst/>
                  <a:cxnLst>
                    <a:cxn ang="0">
                      <a:pos x="25" y="16"/>
                    </a:cxn>
                    <a:cxn ang="0">
                      <a:pos x="29" y="11"/>
                    </a:cxn>
                    <a:cxn ang="0">
                      <a:pos x="20" y="5"/>
                    </a:cxn>
                    <a:cxn ang="0">
                      <a:pos x="1" y="1"/>
                    </a:cxn>
                    <a:cxn ang="0">
                      <a:pos x="20" y="15"/>
                    </a:cxn>
                    <a:cxn ang="0">
                      <a:pos x="25" y="16"/>
                    </a:cxn>
                  </a:cxnLst>
                  <a:rect l="0" t="0" r="r" b="b"/>
                  <a:pathLst>
                    <a:path w="31" h="17">
                      <a:moveTo>
                        <a:pt x="25" y="16"/>
                      </a:moveTo>
                      <a:cubicBezTo>
                        <a:pt x="28" y="17"/>
                        <a:pt x="31" y="14"/>
                        <a:pt x="29" y="11"/>
                      </a:cubicBezTo>
                      <a:cubicBezTo>
                        <a:pt x="28" y="8"/>
                        <a:pt x="23" y="6"/>
                        <a:pt x="20" y="5"/>
                      </a:cubicBezTo>
                      <a:cubicBezTo>
                        <a:pt x="15" y="2"/>
                        <a:pt x="7" y="0"/>
                        <a:pt x="1" y="1"/>
                      </a:cubicBezTo>
                      <a:cubicBezTo>
                        <a:pt x="0" y="6"/>
                        <a:pt x="17" y="13"/>
                        <a:pt x="20" y="15"/>
                      </a:cubicBezTo>
                      <a:lnTo>
                        <a:pt x="25"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0" name="Freeform 91"/>
                <p:cNvSpPr/>
                <p:nvPr/>
              </p:nvSpPr>
              <p:spPr bwMode="auto">
                <a:xfrm>
                  <a:off x="6435714" y="4700585"/>
                  <a:ext cx="227012" cy="34925"/>
                </a:xfrm>
                <a:custGeom>
                  <a:avLst/>
                  <a:gdLst/>
                  <a:ahLst/>
                  <a:cxnLst>
                    <a:cxn ang="0">
                      <a:pos x="22" y="13"/>
                    </a:cxn>
                    <a:cxn ang="0">
                      <a:pos x="47" y="11"/>
                    </a:cxn>
                    <a:cxn ang="0">
                      <a:pos x="71" y="5"/>
                    </a:cxn>
                    <a:cxn ang="0">
                      <a:pos x="81" y="4"/>
                    </a:cxn>
                    <a:cxn ang="0">
                      <a:pos x="77" y="0"/>
                    </a:cxn>
                    <a:cxn ang="0">
                      <a:pos x="53" y="2"/>
                    </a:cxn>
                    <a:cxn ang="0">
                      <a:pos x="19" y="4"/>
                    </a:cxn>
                    <a:cxn ang="0">
                      <a:pos x="12" y="5"/>
                    </a:cxn>
                    <a:cxn ang="0">
                      <a:pos x="4" y="6"/>
                    </a:cxn>
                    <a:cxn ang="0">
                      <a:pos x="18" y="12"/>
                    </a:cxn>
                    <a:cxn ang="0">
                      <a:pos x="22" y="13"/>
                    </a:cxn>
                  </a:cxnLst>
                  <a:rect l="0" t="0" r="r" b="b"/>
                  <a:pathLst>
                    <a:path w="86" h="13">
                      <a:moveTo>
                        <a:pt x="22" y="13"/>
                      </a:moveTo>
                      <a:cubicBezTo>
                        <a:pt x="31" y="13"/>
                        <a:pt x="38" y="11"/>
                        <a:pt x="47" y="11"/>
                      </a:cubicBezTo>
                      <a:cubicBezTo>
                        <a:pt x="56" y="11"/>
                        <a:pt x="63" y="7"/>
                        <a:pt x="71" y="5"/>
                      </a:cubicBezTo>
                      <a:cubicBezTo>
                        <a:pt x="74" y="5"/>
                        <a:pt x="78" y="5"/>
                        <a:pt x="81" y="4"/>
                      </a:cubicBezTo>
                      <a:cubicBezTo>
                        <a:pt x="86" y="1"/>
                        <a:pt x="80" y="0"/>
                        <a:pt x="77" y="0"/>
                      </a:cubicBezTo>
                      <a:cubicBezTo>
                        <a:pt x="69" y="0"/>
                        <a:pt x="61" y="1"/>
                        <a:pt x="53" y="2"/>
                      </a:cubicBezTo>
                      <a:cubicBezTo>
                        <a:pt x="42" y="2"/>
                        <a:pt x="31" y="4"/>
                        <a:pt x="19" y="4"/>
                      </a:cubicBezTo>
                      <a:cubicBezTo>
                        <a:pt x="17" y="4"/>
                        <a:pt x="14" y="4"/>
                        <a:pt x="12" y="5"/>
                      </a:cubicBezTo>
                      <a:cubicBezTo>
                        <a:pt x="10" y="5"/>
                        <a:pt x="5" y="5"/>
                        <a:pt x="4" y="6"/>
                      </a:cubicBezTo>
                      <a:cubicBezTo>
                        <a:pt x="0" y="11"/>
                        <a:pt x="16" y="12"/>
                        <a:pt x="18" y="12"/>
                      </a:cubicBezTo>
                      <a:lnTo>
                        <a:pt x="22"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1" name="Freeform 92"/>
                <p:cNvSpPr/>
                <p:nvPr/>
              </p:nvSpPr>
              <p:spPr bwMode="auto">
                <a:xfrm>
                  <a:off x="6559539" y="4711699"/>
                  <a:ext cx="184150" cy="104775"/>
                </a:xfrm>
                <a:custGeom>
                  <a:avLst/>
                  <a:gdLst/>
                  <a:ahLst/>
                  <a:cxnLst>
                    <a:cxn ang="0">
                      <a:pos x="17" y="34"/>
                    </a:cxn>
                    <a:cxn ang="0">
                      <a:pos x="29" y="25"/>
                    </a:cxn>
                    <a:cxn ang="0">
                      <a:pos x="44" y="17"/>
                    </a:cxn>
                    <a:cxn ang="0">
                      <a:pos x="57" y="11"/>
                    </a:cxn>
                    <a:cxn ang="0">
                      <a:pos x="70" y="2"/>
                    </a:cxn>
                    <a:cxn ang="0">
                      <a:pos x="50" y="0"/>
                    </a:cxn>
                    <a:cxn ang="0">
                      <a:pos x="31" y="11"/>
                    </a:cxn>
                    <a:cxn ang="0">
                      <a:pos x="13" y="23"/>
                    </a:cxn>
                    <a:cxn ang="0">
                      <a:pos x="6" y="32"/>
                    </a:cxn>
                    <a:cxn ang="0">
                      <a:pos x="5" y="39"/>
                    </a:cxn>
                    <a:cxn ang="0">
                      <a:pos x="12" y="35"/>
                    </a:cxn>
                    <a:cxn ang="0">
                      <a:pos x="17" y="34"/>
                    </a:cxn>
                  </a:cxnLst>
                  <a:rect l="0" t="0" r="r" b="b"/>
                  <a:pathLst>
                    <a:path w="70" h="40">
                      <a:moveTo>
                        <a:pt x="17" y="34"/>
                      </a:moveTo>
                      <a:cubicBezTo>
                        <a:pt x="18" y="31"/>
                        <a:pt x="26" y="27"/>
                        <a:pt x="29" y="25"/>
                      </a:cubicBezTo>
                      <a:cubicBezTo>
                        <a:pt x="34" y="22"/>
                        <a:pt x="39" y="20"/>
                        <a:pt x="44" y="17"/>
                      </a:cubicBezTo>
                      <a:cubicBezTo>
                        <a:pt x="49" y="15"/>
                        <a:pt x="53" y="12"/>
                        <a:pt x="57" y="11"/>
                      </a:cubicBezTo>
                      <a:cubicBezTo>
                        <a:pt x="61" y="9"/>
                        <a:pt x="69" y="7"/>
                        <a:pt x="70" y="2"/>
                      </a:cubicBezTo>
                      <a:cubicBezTo>
                        <a:pt x="65" y="1"/>
                        <a:pt x="56" y="0"/>
                        <a:pt x="50" y="0"/>
                      </a:cubicBezTo>
                      <a:cubicBezTo>
                        <a:pt x="42" y="1"/>
                        <a:pt x="38" y="7"/>
                        <a:pt x="31" y="11"/>
                      </a:cubicBezTo>
                      <a:cubicBezTo>
                        <a:pt x="25" y="14"/>
                        <a:pt x="19" y="18"/>
                        <a:pt x="13" y="23"/>
                      </a:cubicBezTo>
                      <a:cubicBezTo>
                        <a:pt x="11" y="25"/>
                        <a:pt x="8" y="29"/>
                        <a:pt x="6" y="32"/>
                      </a:cubicBezTo>
                      <a:cubicBezTo>
                        <a:pt x="4" y="34"/>
                        <a:pt x="0" y="39"/>
                        <a:pt x="5" y="39"/>
                      </a:cubicBezTo>
                      <a:cubicBezTo>
                        <a:pt x="8" y="40"/>
                        <a:pt x="10" y="37"/>
                        <a:pt x="12" y="35"/>
                      </a:cubicBezTo>
                      <a:lnTo>
                        <a:pt x="17" y="3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2" name="Freeform 93"/>
                <p:cNvSpPr/>
                <p:nvPr/>
              </p:nvSpPr>
              <p:spPr bwMode="auto">
                <a:xfrm>
                  <a:off x="6999276" y="4587874"/>
                  <a:ext cx="44450" cy="71437"/>
                </a:xfrm>
                <a:custGeom>
                  <a:avLst/>
                  <a:gdLst/>
                  <a:ahLst/>
                  <a:cxnLst>
                    <a:cxn ang="0">
                      <a:pos x="13" y="1"/>
                    </a:cxn>
                    <a:cxn ang="0">
                      <a:pos x="7" y="26"/>
                    </a:cxn>
                    <a:cxn ang="0">
                      <a:pos x="15" y="25"/>
                    </a:cxn>
                    <a:cxn ang="0">
                      <a:pos x="16" y="19"/>
                    </a:cxn>
                    <a:cxn ang="0">
                      <a:pos x="13" y="2"/>
                    </a:cxn>
                    <a:cxn ang="0">
                      <a:pos x="13" y="1"/>
                    </a:cxn>
                  </a:cxnLst>
                  <a:rect l="0" t="0" r="r" b="b"/>
                  <a:pathLst>
                    <a:path w="17" h="27">
                      <a:moveTo>
                        <a:pt x="13" y="1"/>
                      </a:moveTo>
                      <a:cubicBezTo>
                        <a:pt x="4" y="0"/>
                        <a:pt x="0" y="23"/>
                        <a:pt x="7" y="26"/>
                      </a:cubicBezTo>
                      <a:cubicBezTo>
                        <a:pt x="9" y="27"/>
                        <a:pt x="13" y="26"/>
                        <a:pt x="15" y="25"/>
                      </a:cubicBezTo>
                      <a:cubicBezTo>
                        <a:pt x="17" y="23"/>
                        <a:pt x="16" y="21"/>
                        <a:pt x="16" y="19"/>
                      </a:cubicBezTo>
                      <a:cubicBezTo>
                        <a:pt x="16" y="13"/>
                        <a:pt x="13" y="8"/>
                        <a:pt x="13" y="2"/>
                      </a:cubicBezTo>
                      <a:lnTo>
                        <a:pt x="13"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3" name="Freeform 94"/>
                <p:cNvSpPr/>
                <p:nvPr/>
              </p:nvSpPr>
              <p:spPr bwMode="auto">
                <a:xfrm>
                  <a:off x="5888028" y="4427535"/>
                  <a:ext cx="57150" cy="60325"/>
                </a:xfrm>
                <a:custGeom>
                  <a:avLst/>
                  <a:gdLst/>
                  <a:ahLst/>
                  <a:cxnLst>
                    <a:cxn ang="0">
                      <a:pos x="18" y="21"/>
                    </a:cxn>
                    <a:cxn ang="0">
                      <a:pos x="8" y="17"/>
                    </a:cxn>
                    <a:cxn ang="0">
                      <a:pos x="3" y="9"/>
                    </a:cxn>
                    <a:cxn ang="0">
                      <a:pos x="18" y="21"/>
                    </a:cxn>
                  </a:cxnLst>
                  <a:rect l="0" t="0" r="r" b="b"/>
                  <a:pathLst>
                    <a:path w="22" h="23">
                      <a:moveTo>
                        <a:pt x="18" y="21"/>
                      </a:moveTo>
                      <a:cubicBezTo>
                        <a:pt x="16" y="23"/>
                        <a:pt x="9" y="18"/>
                        <a:pt x="8" y="17"/>
                      </a:cubicBezTo>
                      <a:cubicBezTo>
                        <a:pt x="4" y="15"/>
                        <a:pt x="0" y="13"/>
                        <a:pt x="3" y="9"/>
                      </a:cubicBezTo>
                      <a:cubicBezTo>
                        <a:pt x="10" y="0"/>
                        <a:pt x="22" y="17"/>
                        <a:pt x="18"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4" name="Freeform 95"/>
                <p:cNvSpPr/>
                <p:nvPr/>
              </p:nvSpPr>
              <p:spPr bwMode="auto">
                <a:xfrm>
                  <a:off x="5964228" y="4479924"/>
                  <a:ext cx="33337" cy="31750"/>
                </a:xfrm>
                <a:custGeom>
                  <a:avLst/>
                  <a:gdLst/>
                  <a:ahLst/>
                  <a:cxnLst>
                    <a:cxn ang="0">
                      <a:pos x="0" y="12"/>
                    </a:cxn>
                    <a:cxn ang="0">
                      <a:pos x="11" y="11"/>
                    </a:cxn>
                    <a:cxn ang="0">
                      <a:pos x="10" y="2"/>
                    </a:cxn>
                    <a:cxn ang="0">
                      <a:pos x="1" y="1"/>
                    </a:cxn>
                    <a:cxn ang="0">
                      <a:pos x="0" y="9"/>
                    </a:cxn>
                    <a:cxn ang="0">
                      <a:pos x="0" y="12"/>
                    </a:cxn>
                  </a:cxnLst>
                  <a:rect l="0" t="0" r="r" b="b"/>
                  <a:pathLst>
                    <a:path w="13" h="12">
                      <a:moveTo>
                        <a:pt x="0" y="12"/>
                      </a:moveTo>
                      <a:cubicBezTo>
                        <a:pt x="0" y="8"/>
                        <a:pt x="9" y="12"/>
                        <a:pt x="11" y="11"/>
                      </a:cubicBezTo>
                      <a:cubicBezTo>
                        <a:pt x="12" y="8"/>
                        <a:pt x="13" y="5"/>
                        <a:pt x="10" y="2"/>
                      </a:cubicBezTo>
                      <a:cubicBezTo>
                        <a:pt x="8" y="0"/>
                        <a:pt x="4" y="1"/>
                        <a:pt x="1" y="1"/>
                      </a:cubicBezTo>
                      <a:cubicBezTo>
                        <a:pt x="0" y="3"/>
                        <a:pt x="0" y="6"/>
                        <a:pt x="0" y="9"/>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5" name="Freeform 96"/>
                <p:cNvSpPr/>
                <p:nvPr/>
              </p:nvSpPr>
              <p:spPr bwMode="auto">
                <a:xfrm>
                  <a:off x="5556241" y="4319585"/>
                  <a:ext cx="28575" cy="47625"/>
                </a:xfrm>
                <a:custGeom>
                  <a:avLst/>
                  <a:gdLst/>
                  <a:ahLst/>
                  <a:cxnLst>
                    <a:cxn ang="0">
                      <a:pos x="0" y="2"/>
                    </a:cxn>
                    <a:cxn ang="0">
                      <a:pos x="11" y="9"/>
                    </a:cxn>
                    <a:cxn ang="0">
                      <a:pos x="8" y="16"/>
                    </a:cxn>
                    <a:cxn ang="0">
                      <a:pos x="2" y="7"/>
                    </a:cxn>
                    <a:cxn ang="0">
                      <a:pos x="0" y="2"/>
                    </a:cxn>
                  </a:cxnLst>
                  <a:rect l="0" t="0" r="r" b="b"/>
                  <a:pathLst>
                    <a:path w="11" h="18">
                      <a:moveTo>
                        <a:pt x="0" y="2"/>
                      </a:moveTo>
                      <a:cubicBezTo>
                        <a:pt x="5" y="0"/>
                        <a:pt x="7" y="7"/>
                        <a:pt x="11" y="9"/>
                      </a:cubicBezTo>
                      <a:cubicBezTo>
                        <a:pt x="11" y="11"/>
                        <a:pt x="11" y="18"/>
                        <a:pt x="8" y="16"/>
                      </a:cubicBezTo>
                      <a:cubicBezTo>
                        <a:pt x="6" y="15"/>
                        <a:pt x="4" y="9"/>
                        <a:pt x="2" y="7"/>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6" name="Freeform 97"/>
                <p:cNvSpPr/>
                <p:nvPr/>
              </p:nvSpPr>
              <p:spPr bwMode="auto">
                <a:xfrm>
                  <a:off x="5591166" y="4367210"/>
                  <a:ext cx="25400" cy="36512"/>
                </a:xfrm>
                <a:custGeom>
                  <a:avLst/>
                  <a:gdLst/>
                  <a:ahLst/>
                  <a:cxnLst>
                    <a:cxn ang="0">
                      <a:pos x="3" y="13"/>
                    </a:cxn>
                    <a:cxn ang="0">
                      <a:pos x="9" y="8"/>
                    </a:cxn>
                    <a:cxn ang="0">
                      <a:pos x="8" y="3"/>
                    </a:cxn>
                    <a:cxn ang="0">
                      <a:pos x="5" y="2"/>
                    </a:cxn>
                    <a:cxn ang="0">
                      <a:pos x="3" y="13"/>
                    </a:cxn>
                  </a:cxnLst>
                  <a:rect l="0" t="0" r="r" b="b"/>
                  <a:pathLst>
                    <a:path w="10" h="14">
                      <a:moveTo>
                        <a:pt x="3" y="13"/>
                      </a:moveTo>
                      <a:cubicBezTo>
                        <a:pt x="4" y="13"/>
                        <a:pt x="8" y="14"/>
                        <a:pt x="9" y="8"/>
                      </a:cubicBezTo>
                      <a:cubicBezTo>
                        <a:pt x="9" y="7"/>
                        <a:pt x="8" y="4"/>
                        <a:pt x="8" y="3"/>
                      </a:cubicBezTo>
                      <a:cubicBezTo>
                        <a:pt x="10" y="0"/>
                        <a:pt x="6" y="1"/>
                        <a:pt x="5" y="2"/>
                      </a:cubicBezTo>
                      <a:cubicBezTo>
                        <a:pt x="3" y="3"/>
                        <a:pt x="0" y="13"/>
                        <a:pt x="3" y="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7" name="Freeform 98"/>
                <p:cNvSpPr/>
                <p:nvPr/>
              </p:nvSpPr>
              <p:spPr bwMode="auto">
                <a:xfrm>
                  <a:off x="5611803" y="4419599"/>
                  <a:ext cx="28575" cy="36512"/>
                </a:xfrm>
                <a:custGeom>
                  <a:avLst/>
                  <a:gdLst/>
                  <a:ahLst/>
                  <a:cxnLst>
                    <a:cxn ang="0">
                      <a:pos x="0" y="1"/>
                    </a:cxn>
                    <a:cxn ang="0">
                      <a:pos x="7" y="4"/>
                    </a:cxn>
                    <a:cxn ang="0">
                      <a:pos x="11" y="11"/>
                    </a:cxn>
                    <a:cxn ang="0">
                      <a:pos x="5" y="12"/>
                    </a:cxn>
                    <a:cxn ang="0">
                      <a:pos x="0" y="4"/>
                    </a:cxn>
                    <a:cxn ang="0">
                      <a:pos x="0" y="1"/>
                    </a:cxn>
                  </a:cxnLst>
                  <a:rect l="0" t="0" r="r" b="b"/>
                  <a:pathLst>
                    <a:path w="11" h="14">
                      <a:moveTo>
                        <a:pt x="0" y="1"/>
                      </a:moveTo>
                      <a:cubicBezTo>
                        <a:pt x="3" y="0"/>
                        <a:pt x="5" y="1"/>
                        <a:pt x="7" y="4"/>
                      </a:cubicBezTo>
                      <a:cubicBezTo>
                        <a:pt x="8" y="5"/>
                        <a:pt x="11" y="9"/>
                        <a:pt x="11" y="11"/>
                      </a:cubicBezTo>
                      <a:cubicBezTo>
                        <a:pt x="11" y="14"/>
                        <a:pt x="7" y="13"/>
                        <a:pt x="5" y="12"/>
                      </a:cubicBezTo>
                      <a:cubicBezTo>
                        <a:pt x="2" y="10"/>
                        <a:pt x="2" y="6"/>
                        <a:pt x="0"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8" name="Freeform 99"/>
                <p:cNvSpPr/>
                <p:nvPr/>
              </p:nvSpPr>
              <p:spPr bwMode="auto">
                <a:xfrm>
                  <a:off x="5648316" y="4464049"/>
                  <a:ext cx="50800" cy="55562"/>
                </a:xfrm>
                <a:custGeom>
                  <a:avLst/>
                  <a:gdLst/>
                  <a:ahLst/>
                  <a:cxnLst>
                    <a:cxn ang="0">
                      <a:pos x="2" y="0"/>
                    </a:cxn>
                    <a:cxn ang="0">
                      <a:pos x="11" y="10"/>
                    </a:cxn>
                    <a:cxn ang="0">
                      <a:pos x="14" y="21"/>
                    </a:cxn>
                    <a:cxn ang="0">
                      <a:pos x="7" y="12"/>
                    </a:cxn>
                    <a:cxn ang="0">
                      <a:pos x="0" y="0"/>
                    </a:cxn>
                    <a:cxn ang="0">
                      <a:pos x="2" y="0"/>
                    </a:cxn>
                  </a:cxnLst>
                  <a:rect l="0" t="0" r="r" b="b"/>
                  <a:pathLst>
                    <a:path w="19" h="21">
                      <a:moveTo>
                        <a:pt x="2" y="0"/>
                      </a:moveTo>
                      <a:cubicBezTo>
                        <a:pt x="5" y="0"/>
                        <a:pt x="10" y="8"/>
                        <a:pt x="11" y="10"/>
                      </a:cubicBezTo>
                      <a:cubicBezTo>
                        <a:pt x="12" y="12"/>
                        <a:pt x="19" y="21"/>
                        <a:pt x="14" y="21"/>
                      </a:cubicBezTo>
                      <a:cubicBezTo>
                        <a:pt x="12" y="21"/>
                        <a:pt x="9" y="14"/>
                        <a:pt x="7" y="12"/>
                      </a:cubicBezTo>
                      <a:cubicBezTo>
                        <a:pt x="5" y="9"/>
                        <a:pt x="1" y="4"/>
                        <a:pt x="0" y="0"/>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29" name="Freeform 100"/>
                <p:cNvSpPr/>
                <p:nvPr/>
              </p:nvSpPr>
              <p:spPr bwMode="auto">
                <a:xfrm>
                  <a:off x="5494328" y="4264024"/>
                  <a:ext cx="41275" cy="26987"/>
                </a:xfrm>
                <a:custGeom>
                  <a:avLst/>
                  <a:gdLst/>
                  <a:ahLst/>
                  <a:cxnLst>
                    <a:cxn ang="0">
                      <a:pos x="2" y="6"/>
                    </a:cxn>
                    <a:cxn ang="0">
                      <a:pos x="7" y="1"/>
                    </a:cxn>
                    <a:cxn ang="0">
                      <a:pos x="12" y="6"/>
                    </a:cxn>
                    <a:cxn ang="0">
                      <a:pos x="16" y="10"/>
                    </a:cxn>
                    <a:cxn ang="0">
                      <a:pos x="7" y="7"/>
                    </a:cxn>
                    <a:cxn ang="0">
                      <a:pos x="2" y="6"/>
                    </a:cxn>
                  </a:cxnLst>
                  <a:rect l="0" t="0" r="r" b="b"/>
                  <a:pathLst>
                    <a:path w="16" h="10">
                      <a:moveTo>
                        <a:pt x="2" y="6"/>
                      </a:moveTo>
                      <a:cubicBezTo>
                        <a:pt x="0" y="3"/>
                        <a:pt x="4" y="0"/>
                        <a:pt x="7" y="1"/>
                      </a:cubicBezTo>
                      <a:cubicBezTo>
                        <a:pt x="8" y="2"/>
                        <a:pt x="11" y="5"/>
                        <a:pt x="12" y="6"/>
                      </a:cubicBezTo>
                      <a:cubicBezTo>
                        <a:pt x="14" y="7"/>
                        <a:pt x="16" y="8"/>
                        <a:pt x="16" y="10"/>
                      </a:cubicBezTo>
                      <a:cubicBezTo>
                        <a:pt x="13" y="10"/>
                        <a:pt x="10" y="7"/>
                        <a:pt x="7" y="7"/>
                      </a:cubicBezTo>
                      <a:lnTo>
                        <a:pt x="2"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0" name="Freeform 101"/>
                <p:cNvSpPr/>
                <p:nvPr/>
              </p:nvSpPr>
              <p:spPr bwMode="auto">
                <a:xfrm>
                  <a:off x="6756389" y="3273424"/>
                  <a:ext cx="34925" cy="42862"/>
                </a:xfrm>
                <a:custGeom>
                  <a:avLst/>
                  <a:gdLst/>
                  <a:ahLst/>
                  <a:cxnLst>
                    <a:cxn ang="0">
                      <a:pos x="0" y="16"/>
                    </a:cxn>
                    <a:cxn ang="0">
                      <a:pos x="12" y="1"/>
                    </a:cxn>
                    <a:cxn ang="0">
                      <a:pos x="0" y="13"/>
                    </a:cxn>
                    <a:cxn ang="0">
                      <a:pos x="0" y="16"/>
                    </a:cxn>
                  </a:cxnLst>
                  <a:rect l="0" t="0" r="r" b="b"/>
                  <a:pathLst>
                    <a:path w="13" h="16">
                      <a:moveTo>
                        <a:pt x="0" y="16"/>
                      </a:moveTo>
                      <a:cubicBezTo>
                        <a:pt x="5" y="15"/>
                        <a:pt x="13" y="8"/>
                        <a:pt x="12" y="1"/>
                      </a:cubicBezTo>
                      <a:cubicBezTo>
                        <a:pt x="6" y="0"/>
                        <a:pt x="3" y="8"/>
                        <a:pt x="0" y="13"/>
                      </a:cubicBezTo>
                      <a:lnTo>
                        <a:pt x="0"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1" name="Freeform 102"/>
                <p:cNvSpPr/>
                <p:nvPr/>
              </p:nvSpPr>
              <p:spPr bwMode="auto">
                <a:xfrm>
                  <a:off x="6819889" y="3200399"/>
                  <a:ext cx="36512" cy="28575"/>
                </a:xfrm>
                <a:custGeom>
                  <a:avLst/>
                  <a:gdLst/>
                  <a:ahLst/>
                  <a:cxnLst>
                    <a:cxn ang="0">
                      <a:pos x="3" y="11"/>
                    </a:cxn>
                    <a:cxn ang="0">
                      <a:pos x="8" y="2"/>
                    </a:cxn>
                    <a:cxn ang="0">
                      <a:pos x="0" y="11"/>
                    </a:cxn>
                    <a:cxn ang="0">
                      <a:pos x="3" y="11"/>
                    </a:cxn>
                  </a:cxnLst>
                  <a:rect l="0" t="0" r="r" b="b"/>
                  <a:pathLst>
                    <a:path w="14" h="11">
                      <a:moveTo>
                        <a:pt x="3" y="11"/>
                      </a:moveTo>
                      <a:cubicBezTo>
                        <a:pt x="6" y="10"/>
                        <a:pt x="14" y="4"/>
                        <a:pt x="8" y="2"/>
                      </a:cubicBezTo>
                      <a:cubicBezTo>
                        <a:pt x="3" y="0"/>
                        <a:pt x="0" y="6"/>
                        <a:pt x="0" y="11"/>
                      </a:cubicBezTo>
                      <a:lnTo>
                        <a:pt x="3"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2" name="Freeform 103"/>
                <p:cNvSpPr/>
                <p:nvPr/>
              </p:nvSpPr>
              <p:spPr bwMode="auto">
                <a:xfrm>
                  <a:off x="6880214" y="3092449"/>
                  <a:ext cx="19050" cy="36512"/>
                </a:xfrm>
                <a:custGeom>
                  <a:avLst/>
                  <a:gdLst/>
                  <a:ahLst/>
                  <a:cxnLst>
                    <a:cxn ang="0">
                      <a:pos x="0" y="13"/>
                    </a:cxn>
                    <a:cxn ang="0">
                      <a:pos x="5" y="13"/>
                    </a:cxn>
                    <a:cxn ang="0">
                      <a:pos x="6" y="9"/>
                    </a:cxn>
                    <a:cxn ang="0">
                      <a:pos x="5" y="0"/>
                    </a:cxn>
                    <a:cxn ang="0">
                      <a:pos x="1" y="12"/>
                    </a:cxn>
                    <a:cxn ang="0">
                      <a:pos x="0" y="13"/>
                    </a:cxn>
                  </a:cxnLst>
                  <a:rect l="0" t="0" r="r" b="b"/>
                  <a:pathLst>
                    <a:path w="7" h="14">
                      <a:moveTo>
                        <a:pt x="0" y="13"/>
                      </a:moveTo>
                      <a:cubicBezTo>
                        <a:pt x="2" y="12"/>
                        <a:pt x="3" y="14"/>
                        <a:pt x="5" y="13"/>
                      </a:cubicBezTo>
                      <a:cubicBezTo>
                        <a:pt x="6" y="12"/>
                        <a:pt x="6" y="10"/>
                        <a:pt x="6" y="9"/>
                      </a:cubicBezTo>
                      <a:cubicBezTo>
                        <a:pt x="7" y="7"/>
                        <a:pt x="7" y="0"/>
                        <a:pt x="5" y="0"/>
                      </a:cubicBezTo>
                      <a:cubicBezTo>
                        <a:pt x="4" y="4"/>
                        <a:pt x="3" y="8"/>
                        <a:pt x="1" y="12"/>
                      </a:cubicBezTo>
                      <a:lnTo>
                        <a:pt x="0"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3" name="Freeform 104"/>
                <p:cNvSpPr/>
                <p:nvPr/>
              </p:nvSpPr>
              <p:spPr bwMode="auto">
                <a:xfrm>
                  <a:off x="6599227" y="3376611"/>
                  <a:ext cx="34925" cy="28575"/>
                </a:xfrm>
                <a:custGeom>
                  <a:avLst/>
                  <a:gdLst/>
                  <a:ahLst/>
                  <a:cxnLst>
                    <a:cxn ang="0">
                      <a:pos x="0" y="5"/>
                    </a:cxn>
                    <a:cxn ang="0">
                      <a:pos x="13" y="1"/>
                    </a:cxn>
                    <a:cxn ang="0">
                      <a:pos x="3" y="4"/>
                    </a:cxn>
                    <a:cxn ang="0">
                      <a:pos x="0" y="5"/>
                    </a:cxn>
                  </a:cxnLst>
                  <a:rect l="0" t="0" r="r" b="b"/>
                  <a:pathLst>
                    <a:path w="13" h="11">
                      <a:moveTo>
                        <a:pt x="0" y="5"/>
                      </a:moveTo>
                      <a:cubicBezTo>
                        <a:pt x="5" y="11"/>
                        <a:pt x="13" y="7"/>
                        <a:pt x="13" y="1"/>
                      </a:cubicBezTo>
                      <a:cubicBezTo>
                        <a:pt x="10" y="0"/>
                        <a:pt x="5" y="3"/>
                        <a:pt x="3" y="4"/>
                      </a:cubicBezTo>
                      <a:lnTo>
                        <a:pt x="0"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4" name="Freeform 105"/>
                <p:cNvSpPr/>
                <p:nvPr/>
              </p:nvSpPr>
              <p:spPr bwMode="auto">
                <a:xfrm>
                  <a:off x="779461" y="893763"/>
                  <a:ext cx="404812" cy="241300"/>
                </a:xfrm>
                <a:custGeom>
                  <a:avLst/>
                  <a:gdLst/>
                  <a:ahLst/>
                  <a:cxnLst>
                    <a:cxn ang="0">
                      <a:pos x="74" y="87"/>
                    </a:cxn>
                    <a:cxn ang="0">
                      <a:pos x="92" y="86"/>
                    </a:cxn>
                    <a:cxn ang="0">
                      <a:pos x="135" y="58"/>
                    </a:cxn>
                    <a:cxn ang="0">
                      <a:pos x="145" y="54"/>
                    </a:cxn>
                    <a:cxn ang="0">
                      <a:pos x="151" y="45"/>
                    </a:cxn>
                    <a:cxn ang="0">
                      <a:pos x="152" y="34"/>
                    </a:cxn>
                    <a:cxn ang="0">
                      <a:pos x="141" y="30"/>
                    </a:cxn>
                    <a:cxn ang="0">
                      <a:pos x="132" y="22"/>
                    </a:cxn>
                    <a:cxn ang="0">
                      <a:pos x="123" y="16"/>
                    </a:cxn>
                    <a:cxn ang="0">
                      <a:pos x="103" y="18"/>
                    </a:cxn>
                    <a:cxn ang="0">
                      <a:pos x="91" y="19"/>
                    </a:cxn>
                    <a:cxn ang="0">
                      <a:pos x="79" y="22"/>
                    </a:cxn>
                    <a:cxn ang="0">
                      <a:pos x="72" y="18"/>
                    </a:cxn>
                    <a:cxn ang="0">
                      <a:pos x="61" y="13"/>
                    </a:cxn>
                    <a:cxn ang="0">
                      <a:pos x="58" y="17"/>
                    </a:cxn>
                    <a:cxn ang="0">
                      <a:pos x="52" y="17"/>
                    </a:cxn>
                    <a:cxn ang="0">
                      <a:pos x="46" y="8"/>
                    </a:cxn>
                    <a:cxn ang="0">
                      <a:pos x="41" y="0"/>
                    </a:cxn>
                    <a:cxn ang="0">
                      <a:pos x="32" y="8"/>
                    </a:cxn>
                    <a:cxn ang="0">
                      <a:pos x="23" y="12"/>
                    </a:cxn>
                    <a:cxn ang="0">
                      <a:pos x="13" y="16"/>
                    </a:cxn>
                    <a:cxn ang="0">
                      <a:pos x="28" y="24"/>
                    </a:cxn>
                    <a:cxn ang="0">
                      <a:pos x="36" y="29"/>
                    </a:cxn>
                    <a:cxn ang="0">
                      <a:pos x="29" y="35"/>
                    </a:cxn>
                    <a:cxn ang="0">
                      <a:pos x="9" y="40"/>
                    </a:cxn>
                    <a:cxn ang="0">
                      <a:pos x="22" y="54"/>
                    </a:cxn>
                    <a:cxn ang="0">
                      <a:pos x="32" y="61"/>
                    </a:cxn>
                    <a:cxn ang="0">
                      <a:pos x="27" y="68"/>
                    </a:cxn>
                    <a:cxn ang="0">
                      <a:pos x="20" y="72"/>
                    </a:cxn>
                    <a:cxn ang="0">
                      <a:pos x="26" y="78"/>
                    </a:cxn>
                    <a:cxn ang="0">
                      <a:pos x="50" y="84"/>
                    </a:cxn>
                    <a:cxn ang="0">
                      <a:pos x="74" y="87"/>
                    </a:cxn>
                  </a:cxnLst>
                  <a:rect l="0" t="0" r="r" b="b"/>
                  <a:pathLst>
                    <a:path w="154" h="92">
                      <a:moveTo>
                        <a:pt x="74" y="87"/>
                      </a:moveTo>
                      <a:cubicBezTo>
                        <a:pt x="81" y="90"/>
                        <a:pt x="86" y="92"/>
                        <a:pt x="92" y="86"/>
                      </a:cubicBezTo>
                      <a:cubicBezTo>
                        <a:pt x="104" y="75"/>
                        <a:pt x="120" y="67"/>
                        <a:pt x="135" y="58"/>
                      </a:cubicBezTo>
                      <a:cubicBezTo>
                        <a:pt x="139" y="57"/>
                        <a:pt x="142" y="56"/>
                        <a:pt x="145" y="54"/>
                      </a:cubicBezTo>
                      <a:cubicBezTo>
                        <a:pt x="149" y="52"/>
                        <a:pt x="150" y="48"/>
                        <a:pt x="151" y="45"/>
                      </a:cubicBezTo>
                      <a:cubicBezTo>
                        <a:pt x="152" y="42"/>
                        <a:pt x="154" y="37"/>
                        <a:pt x="152" y="34"/>
                      </a:cubicBezTo>
                      <a:cubicBezTo>
                        <a:pt x="151" y="30"/>
                        <a:pt x="144" y="31"/>
                        <a:pt x="141" y="30"/>
                      </a:cubicBezTo>
                      <a:cubicBezTo>
                        <a:pt x="137" y="28"/>
                        <a:pt x="135" y="25"/>
                        <a:pt x="132" y="22"/>
                      </a:cubicBezTo>
                      <a:cubicBezTo>
                        <a:pt x="129" y="20"/>
                        <a:pt x="126" y="18"/>
                        <a:pt x="123" y="16"/>
                      </a:cubicBezTo>
                      <a:cubicBezTo>
                        <a:pt x="116" y="11"/>
                        <a:pt x="111" y="18"/>
                        <a:pt x="103" y="18"/>
                      </a:cubicBezTo>
                      <a:cubicBezTo>
                        <a:pt x="99" y="18"/>
                        <a:pt x="95" y="18"/>
                        <a:pt x="91" y="19"/>
                      </a:cubicBezTo>
                      <a:cubicBezTo>
                        <a:pt x="87" y="20"/>
                        <a:pt x="83" y="21"/>
                        <a:pt x="79" y="22"/>
                      </a:cubicBezTo>
                      <a:cubicBezTo>
                        <a:pt x="75" y="22"/>
                        <a:pt x="74" y="21"/>
                        <a:pt x="72" y="18"/>
                      </a:cubicBezTo>
                      <a:cubicBezTo>
                        <a:pt x="69" y="14"/>
                        <a:pt x="66" y="11"/>
                        <a:pt x="61" y="13"/>
                      </a:cubicBezTo>
                      <a:cubicBezTo>
                        <a:pt x="60" y="14"/>
                        <a:pt x="59" y="16"/>
                        <a:pt x="58" y="17"/>
                      </a:cubicBezTo>
                      <a:cubicBezTo>
                        <a:pt x="56" y="18"/>
                        <a:pt x="54" y="17"/>
                        <a:pt x="52" y="17"/>
                      </a:cubicBezTo>
                      <a:cubicBezTo>
                        <a:pt x="47" y="15"/>
                        <a:pt x="48" y="13"/>
                        <a:pt x="46" y="8"/>
                      </a:cubicBezTo>
                      <a:cubicBezTo>
                        <a:pt x="46" y="6"/>
                        <a:pt x="43" y="0"/>
                        <a:pt x="41" y="0"/>
                      </a:cubicBezTo>
                      <a:cubicBezTo>
                        <a:pt x="38" y="0"/>
                        <a:pt x="34" y="6"/>
                        <a:pt x="32" y="8"/>
                      </a:cubicBezTo>
                      <a:cubicBezTo>
                        <a:pt x="29" y="10"/>
                        <a:pt x="26" y="11"/>
                        <a:pt x="23" y="12"/>
                      </a:cubicBezTo>
                      <a:cubicBezTo>
                        <a:pt x="20" y="13"/>
                        <a:pt x="15" y="13"/>
                        <a:pt x="13" y="16"/>
                      </a:cubicBezTo>
                      <a:cubicBezTo>
                        <a:pt x="7" y="23"/>
                        <a:pt x="24" y="23"/>
                        <a:pt x="28" y="24"/>
                      </a:cubicBezTo>
                      <a:cubicBezTo>
                        <a:pt x="31" y="25"/>
                        <a:pt x="37" y="24"/>
                        <a:pt x="36" y="29"/>
                      </a:cubicBezTo>
                      <a:cubicBezTo>
                        <a:pt x="36" y="32"/>
                        <a:pt x="33" y="34"/>
                        <a:pt x="29" y="35"/>
                      </a:cubicBezTo>
                      <a:cubicBezTo>
                        <a:pt x="22" y="36"/>
                        <a:pt x="15" y="35"/>
                        <a:pt x="9" y="40"/>
                      </a:cubicBezTo>
                      <a:cubicBezTo>
                        <a:pt x="0" y="47"/>
                        <a:pt x="17" y="52"/>
                        <a:pt x="22" y="54"/>
                      </a:cubicBezTo>
                      <a:cubicBezTo>
                        <a:pt x="26" y="55"/>
                        <a:pt x="31" y="57"/>
                        <a:pt x="32" y="61"/>
                      </a:cubicBezTo>
                      <a:cubicBezTo>
                        <a:pt x="33" y="65"/>
                        <a:pt x="30" y="67"/>
                        <a:pt x="27" y="68"/>
                      </a:cubicBezTo>
                      <a:cubicBezTo>
                        <a:pt x="25" y="69"/>
                        <a:pt x="21" y="69"/>
                        <a:pt x="20" y="72"/>
                      </a:cubicBezTo>
                      <a:cubicBezTo>
                        <a:pt x="18" y="76"/>
                        <a:pt x="23" y="77"/>
                        <a:pt x="26" y="78"/>
                      </a:cubicBezTo>
                      <a:cubicBezTo>
                        <a:pt x="34" y="80"/>
                        <a:pt x="42" y="81"/>
                        <a:pt x="50" y="84"/>
                      </a:cubicBezTo>
                      <a:cubicBezTo>
                        <a:pt x="58" y="86"/>
                        <a:pt x="67" y="83"/>
                        <a:pt x="74" y="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5" name="Freeform 106"/>
                <p:cNvSpPr/>
                <p:nvPr/>
              </p:nvSpPr>
              <p:spPr bwMode="auto">
                <a:xfrm>
                  <a:off x="1490660" y="1487487"/>
                  <a:ext cx="307974" cy="603250"/>
                </a:xfrm>
                <a:custGeom>
                  <a:avLst/>
                  <a:gdLst/>
                  <a:ahLst/>
                  <a:cxnLst>
                    <a:cxn ang="0">
                      <a:pos x="33" y="22"/>
                    </a:cxn>
                    <a:cxn ang="0">
                      <a:pos x="29" y="31"/>
                    </a:cxn>
                    <a:cxn ang="0">
                      <a:pos x="40" y="32"/>
                    </a:cxn>
                    <a:cxn ang="0">
                      <a:pos x="59" y="31"/>
                    </a:cxn>
                    <a:cxn ang="0">
                      <a:pos x="60" y="52"/>
                    </a:cxn>
                    <a:cxn ang="0">
                      <a:pos x="45" y="69"/>
                    </a:cxn>
                    <a:cxn ang="0">
                      <a:pos x="47" y="77"/>
                    </a:cxn>
                    <a:cxn ang="0">
                      <a:pos x="56" y="84"/>
                    </a:cxn>
                    <a:cxn ang="0">
                      <a:pos x="73" y="99"/>
                    </a:cxn>
                    <a:cxn ang="0">
                      <a:pos x="83" y="120"/>
                    </a:cxn>
                    <a:cxn ang="0">
                      <a:pos x="93" y="137"/>
                    </a:cxn>
                    <a:cxn ang="0">
                      <a:pos x="95" y="144"/>
                    </a:cxn>
                    <a:cxn ang="0">
                      <a:pos x="104" y="149"/>
                    </a:cxn>
                    <a:cxn ang="0">
                      <a:pos x="110" y="156"/>
                    </a:cxn>
                    <a:cxn ang="0">
                      <a:pos x="113" y="179"/>
                    </a:cxn>
                    <a:cxn ang="0">
                      <a:pos x="106" y="188"/>
                    </a:cxn>
                    <a:cxn ang="0">
                      <a:pos x="108" y="206"/>
                    </a:cxn>
                    <a:cxn ang="0">
                      <a:pos x="95" y="206"/>
                    </a:cxn>
                    <a:cxn ang="0">
                      <a:pos x="85" y="208"/>
                    </a:cxn>
                    <a:cxn ang="0">
                      <a:pos x="58" y="210"/>
                    </a:cxn>
                    <a:cxn ang="0">
                      <a:pos x="36" y="218"/>
                    </a:cxn>
                    <a:cxn ang="0">
                      <a:pos x="20" y="223"/>
                    </a:cxn>
                    <a:cxn ang="0">
                      <a:pos x="7" y="230"/>
                    </a:cxn>
                    <a:cxn ang="0">
                      <a:pos x="14" y="211"/>
                    </a:cxn>
                    <a:cxn ang="0">
                      <a:pos x="37" y="202"/>
                    </a:cxn>
                    <a:cxn ang="0">
                      <a:pos x="47" y="199"/>
                    </a:cxn>
                    <a:cxn ang="0">
                      <a:pos x="49" y="190"/>
                    </a:cxn>
                    <a:cxn ang="0">
                      <a:pos x="37" y="188"/>
                    </a:cxn>
                    <a:cxn ang="0">
                      <a:pos x="27" y="188"/>
                    </a:cxn>
                    <a:cxn ang="0">
                      <a:pos x="18" y="184"/>
                    </a:cxn>
                    <a:cxn ang="0">
                      <a:pos x="22" y="174"/>
                    </a:cxn>
                    <a:cxn ang="0">
                      <a:pos x="30" y="151"/>
                    </a:cxn>
                    <a:cxn ang="0">
                      <a:pos x="39" y="148"/>
                    </a:cxn>
                    <a:cxn ang="0">
                      <a:pos x="49" y="148"/>
                    </a:cxn>
                    <a:cxn ang="0">
                      <a:pos x="50" y="137"/>
                    </a:cxn>
                    <a:cxn ang="0">
                      <a:pos x="50" y="127"/>
                    </a:cxn>
                    <a:cxn ang="0">
                      <a:pos x="50" y="120"/>
                    </a:cxn>
                    <a:cxn ang="0">
                      <a:pos x="46" y="113"/>
                    </a:cxn>
                    <a:cxn ang="0">
                      <a:pos x="25" y="107"/>
                    </a:cxn>
                    <a:cxn ang="0">
                      <a:pos x="23" y="87"/>
                    </a:cxn>
                    <a:cxn ang="0">
                      <a:pos x="24" y="78"/>
                    </a:cxn>
                    <a:cxn ang="0">
                      <a:pos x="21" y="75"/>
                    </a:cxn>
                    <a:cxn ang="0">
                      <a:pos x="15" y="75"/>
                    </a:cxn>
                    <a:cxn ang="0">
                      <a:pos x="9" y="86"/>
                    </a:cxn>
                    <a:cxn ang="0">
                      <a:pos x="5" y="95"/>
                    </a:cxn>
                    <a:cxn ang="0">
                      <a:pos x="3" y="84"/>
                    </a:cxn>
                    <a:cxn ang="0">
                      <a:pos x="2" y="71"/>
                    </a:cxn>
                    <a:cxn ang="0">
                      <a:pos x="1" y="47"/>
                    </a:cxn>
                    <a:cxn ang="0">
                      <a:pos x="11" y="21"/>
                    </a:cxn>
                    <a:cxn ang="0">
                      <a:pos x="24" y="9"/>
                    </a:cxn>
                    <a:cxn ang="0">
                      <a:pos x="43" y="10"/>
                    </a:cxn>
                    <a:cxn ang="0">
                      <a:pos x="33" y="22"/>
                    </a:cxn>
                  </a:cxnLst>
                  <a:rect l="0" t="0" r="r" b="b"/>
                  <a:pathLst>
                    <a:path w="117" h="230">
                      <a:moveTo>
                        <a:pt x="33" y="22"/>
                      </a:moveTo>
                      <a:cubicBezTo>
                        <a:pt x="31" y="24"/>
                        <a:pt x="28" y="29"/>
                        <a:pt x="29" y="31"/>
                      </a:cubicBezTo>
                      <a:cubicBezTo>
                        <a:pt x="30" y="36"/>
                        <a:pt x="37" y="33"/>
                        <a:pt x="40" y="32"/>
                      </a:cubicBezTo>
                      <a:cubicBezTo>
                        <a:pt x="45" y="31"/>
                        <a:pt x="54" y="28"/>
                        <a:pt x="59" y="31"/>
                      </a:cubicBezTo>
                      <a:cubicBezTo>
                        <a:pt x="67" y="34"/>
                        <a:pt x="65" y="47"/>
                        <a:pt x="60" y="52"/>
                      </a:cubicBezTo>
                      <a:cubicBezTo>
                        <a:pt x="55" y="58"/>
                        <a:pt x="51" y="64"/>
                        <a:pt x="45" y="69"/>
                      </a:cubicBezTo>
                      <a:cubicBezTo>
                        <a:pt x="42" y="72"/>
                        <a:pt x="44" y="75"/>
                        <a:pt x="47" y="77"/>
                      </a:cubicBezTo>
                      <a:cubicBezTo>
                        <a:pt x="50" y="80"/>
                        <a:pt x="53" y="82"/>
                        <a:pt x="56" y="84"/>
                      </a:cubicBezTo>
                      <a:cubicBezTo>
                        <a:pt x="64" y="88"/>
                        <a:pt x="69" y="91"/>
                        <a:pt x="73" y="99"/>
                      </a:cubicBezTo>
                      <a:cubicBezTo>
                        <a:pt x="75" y="107"/>
                        <a:pt x="79" y="114"/>
                        <a:pt x="83" y="120"/>
                      </a:cubicBezTo>
                      <a:cubicBezTo>
                        <a:pt x="88" y="126"/>
                        <a:pt x="93" y="129"/>
                        <a:pt x="93" y="137"/>
                      </a:cubicBezTo>
                      <a:cubicBezTo>
                        <a:pt x="94" y="141"/>
                        <a:pt x="92" y="142"/>
                        <a:pt x="95" y="144"/>
                      </a:cubicBezTo>
                      <a:cubicBezTo>
                        <a:pt x="98" y="146"/>
                        <a:pt x="101" y="147"/>
                        <a:pt x="104" y="149"/>
                      </a:cubicBezTo>
                      <a:cubicBezTo>
                        <a:pt x="108" y="151"/>
                        <a:pt x="109" y="152"/>
                        <a:pt x="110" y="156"/>
                      </a:cubicBezTo>
                      <a:cubicBezTo>
                        <a:pt x="112" y="163"/>
                        <a:pt x="115" y="172"/>
                        <a:pt x="113" y="179"/>
                      </a:cubicBezTo>
                      <a:cubicBezTo>
                        <a:pt x="112" y="182"/>
                        <a:pt x="110" y="188"/>
                        <a:pt x="106" y="188"/>
                      </a:cubicBezTo>
                      <a:cubicBezTo>
                        <a:pt x="106" y="193"/>
                        <a:pt x="117" y="204"/>
                        <a:pt x="108" y="206"/>
                      </a:cubicBezTo>
                      <a:cubicBezTo>
                        <a:pt x="104" y="207"/>
                        <a:pt x="99" y="206"/>
                        <a:pt x="95" y="206"/>
                      </a:cubicBezTo>
                      <a:cubicBezTo>
                        <a:pt x="92" y="207"/>
                        <a:pt x="88" y="207"/>
                        <a:pt x="85" y="208"/>
                      </a:cubicBezTo>
                      <a:cubicBezTo>
                        <a:pt x="76" y="209"/>
                        <a:pt x="67" y="209"/>
                        <a:pt x="58" y="210"/>
                      </a:cubicBezTo>
                      <a:cubicBezTo>
                        <a:pt x="50" y="211"/>
                        <a:pt x="43" y="214"/>
                        <a:pt x="36" y="218"/>
                      </a:cubicBezTo>
                      <a:cubicBezTo>
                        <a:pt x="31" y="221"/>
                        <a:pt x="26" y="222"/>
                        <a:pt x="20" y="223"/>
                      </a:cubicBezTo>
                      <a:cubicBezTo>
                        <a:pt x="15" y="224"/>
                        <a:pt x="11" y="229"/>
                        <a:pt x="7" y="230"/>
                      </a:cubicBezTo>
                      <a:cubicBezTo>
                        <a:pt x="6" y="223"/>
                        <a:pt x="9" y="216"/>
                        <a:pt x="14" y="211"/>
                      </a:cubicBezTo>
                      <a:cubicBezTo>
                        <a:pt x="19" y="206"/>
                        <a:pt x="30" y="205"/>
                        <a:pt x="37" y="202"/>
                      </a:cubicBezTo>
                      <a:cubicBezTo>
                        <a:pt x="40" y="201"/>
                        <a:pt x="44" y="201"/>
                        <a:pt x="47" y="199"/>
                      </a:cubicBezTo>
                      <a:cubicBezTo>
                        <a:pt x="49" y="197"/>
                        <a:pt x="52" y="193"/>
                        <a:pt x="49" y="190"/>
                      </a:cubicBezTo>
                      <a:cubicBezTo>
                        <a:pt x="46" y="188"/>
                        <a:pt x="40" y="188"/>
                        <a:pt x="37" y="188"/>
                      </a:cubicBezTo>
                      <a:cubicBezTo>
                        <a:pt x="34" y="188"/>
                        <a:pt x="30" y="188"/>
                        <a:pt x="27" y="188"/>
                      </a:cubicBezTo>
                      <a:cubicBezTo>
                        <a:pt x="23" y="188"/>
                        <a:pt x="19" y="188"/>
                        <a:pt x="18" y="184"/>
                      </a:cubicBezTo>
                      <a:cubicBezTo>
                        <a:pt x="16" y="180"/>
                        <a:pt x="20" y="177"/>
                        <a:pt x="22" y="174"/>
                      </a:cubicBezTo>
                      <a:cubicBezTo>
                        <a:pt x="26" y="167"/>
                        <a:pt x="25" y="158"/>
                        <a:pt x="30" y="151"/>
                      </a:cubicBezTo>
                      <a:cubicBezTo>
                        <a:pt x="32" y="148"/>
                        <a:pt x="35" y="148"/>
                        <a:pt x="39" y="148"/>
                      </a:cubicBezTo>
                      <a:cubicBezTo>
                        <a:pt x="42" y="148"/>
                        <a:pt x="48" y="149"/>
                        <a:pt x="49" y="148"/>
                      </a:cubicBezTo>
                      <a:cubicBezTo>
                        <a:pt x="51" y="146"/>
                        <a:pt x="50" y="140"/>
                        <a:pt x="50" y="137"/>
                      </a:cubicBezTo>
                      <a:cubicBezTo>
                        <a:pt x="50" y="134"/>
                        <a:pt x="50" y="130"/>
                        <a:pt x="50" y="127"/>
                      </a:cubicBezTo>
                      <a:cubicBezTo>
                        <a:pt x="50" y="125"/>
                        <a:pt x="50" y="122"/>
                        <a:pt x="50" y="120"/>
                      </a:cubicBezTo>
                      <a:cubicBezTo>
                        <a:pt x="49" y="117"/>
                        <a:pt x="47" y="115"/>
                        <a:pt x="46" y="113"/>
                      </a:cubicBezTo>
                      <a:cubicBezTo>
                        <a:pt x="38" y="111"/>
                        <a:pt x="31" y="112"/>
                        <a:pt x="25" y="107"/>
                      </a:cubicBezTo>
                      <a:cubicBezTo>
                        <a:pt x="20" y="103"/>
                        <a:pt x="22" y="93"/>
                        <a:pt x="23" y="87"/>
                      </a:cubicBezTo>
                      <a:cubicBezTo>
                        <a:pt x="24" y="84"/>
                        <a:pt x="24" y="80"/>
                        <a:pt x="24" y="78"/>
                      </a:cubicBezTo>
                      <a:cubicBezTo>
                        <a:pt x="23" y="75"/>
                        <a:pt x="23" y="75"/>
                        <a:pt x="21" y="75"/>
                      </a:cubicBezTo>
                      <a:cubicBezTo>
                        <a:pt x="19" y="75"/>
                        <a:pt x="16" y="75"/>
                        <a:pt x="15" y="75"/>
                      </a:cubicBezTo>
                      <a:cubicBezTo>
                        <a:pt x="12" y="76"/>
                        <a:pt x="10" y="83"/>
                        <a:pt x="9" y="86"/>
                      </a:cubicBezTo>
                      <a:cubicBezTo>
                        <a:pt x="8" y="89"/>
                        <a:pt x="6" y="92"/>
                        <a:pt x="5" y="95"/>
                      </a:cubicBezTo>
                      <a:cubicBezTo>
                        <a:pt x="5" y="92"/>
                        <a:pt x="3" y="88"/>
                        <a:pt x="3" y="84"/>
                      </a:cubicBezTo>
                      <a:cubicBezTo>
                        <a:pt x="3" y="79"/>
                        <a:pt x="2" y="75"/>
                        <a:pt x="2" y="71"/>
                      </a:cubicBezTo>
                      <a:cubicBezTo>
                        <a:pt x="1" y="63"/>
                        <a:pt x="2" y="55"/>
                        <a:pt x="1" y="47"/>
                      </a:cubicBezTo>
                      <a:cubicBezTo>
                        <a:pt x="0" y="39"/>
                        <a:pt x="7" y="28"/>
                        <a:pt x="11" y="21"/>
                      </a:cubicBezTo>
                      <a:cubicBezTo>
                        <a:pt x="14" y="15"/>
                        <a:pt x="18" y="12"/>
                        <a:pt x="24" y="9"/>
                      </a:cubicBezTo>
                      <a:cubicBezTo>
                        <a:pt x="28" y="7"/>
                        <a:pt x="45" y="0"/>
                        <a:pt x="43" y="10"/>
                      </a:cubicBezTo>
                      <a:cubicBezTo>
                        <a:pt x="42" y="15"/>
                        <a:pt x="35" y="18"/>
                        <a:pt x="33"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6" name="Freeform 107"/>
                <p:cNvSpPr/>
                <p:nvPr/>
              </p:nvSpPr>
              <p:spPr bwMode="auto">
                <a:xfrm>
                  <a:off x="1446210" y="1508125"/>
                  <a:ext cx="52387" cy="68262"/>
                </a:xfrm>
                <a:custGeom>
                  <a:avLst/>
                  <a:gdLst/>
                  <a:ahLst/>
                  <a:cxnLst>
                    <a:cxn ang="0">
                      <a:pos x="15" y="12"/>
                    </a:cxn>
                    <a:cxn ang="0">
                      <a:pos x="13" y="1"/>
                    </a:cxn>
                    <a:cxn ang="0">
                      <a:pos x="8" y="5"/>
                    </a:cxn>
                    <a:cxn ang="0">
                      <a:pos x="3" y="8"/>
                    </a:cxn>
                    <a:cxn ang="0">
                      <a:pos x="3" y="22"/>
                    </a:cxn>
                    <a:cxn ang="0">
                      <a:pos x="15" y="12"/>
                    </a:cxn>
                  </a:cxnLst>
                  <a:rect l="0" t="0" r="r" b="b"/>
                  <a:pathLst>
                    <a:path w="20" h="26">
                      <a:moveTo>
                        <a:pt x="15" y="12"/>
                      </a:moveTo>
                      <a:cubicBezTo>
                        <a:pt x="17" y="9"/>
                        <a:pt x="20" y="0"/>
                        <a:pt x="13" y="1"/>
                      </a:cubicBezTo>
                      <a:cubicBezTo>
                        <a:pt x="10" y="1"/>
                        <a:pt x="10" y="3"/>
                        <a:pt x="8" y="5"/>
                      </a:cubicBezTo>
                      <a:cubicBezTo>
                        <a:pt x="6" y="9"/>
                        <a:pt x="5" y="7"/>
                        <a:pt x="3" y="8"/>
                      </a:cubicBezTo>
                      <a:cubicBezTo>
                        <a:pt x="0" y="10"/>
                        <a:pt x="2" y="20"/>
                        <a:pt x="3" y="22"/>
                      </a:cubicBezTo>
                      <a:cubicBezTo>
                        <a:pt x="7" y="26"/>
                        <a:pt x="13" y="15"/>
                        <a:pt x="15"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7" name="Freeform 108"/>
                <p:cNvSpPr/>
                <p:nvPr/>
              </p:nvSpPr>
              <p:spPr bwMode="auto">
                <a:xfrm>
                  <a:off x="1309686" y="1741487"/>
                  <a:ext cx="177800" cy="249237"/>
                </a:xfrm>
                <a:custGeom>
                  <a:avLst/>
                  <a:gdLst/>
                  <a:ahLst/>
                  <a:cxnLst>
                    <a:cxn ang="0">
                      <a:pos x="67" y="69"/>
                    </a:cxn>
                    <a:cxn ang="0">
                      <a:pos x="65" y="80"/>
                    </a:cxn>
                    <a:cxn ang="0">
                      <a:pos x="54" y="84"/>
                    </a:cxn>
                    <a:cxn ang="0">
                      <a:pos x="32" y="87"/>
                    </a:cxn>
                    <a:cxn ang="0">
                      <a:pos x="28" y="87"/>
                    </a:cxn>
                    <a:cxn ang="0">
                      <a:pos x="15" y="94"/>
                    </a:cxn>
                    <a:cxn ang="0">
                      <a:pos x="3" y="89"/>
                    </a:cxn>
                    <a:cxn ang="0">
                      <a:pos x="2" y="89"/>
                    </a:cxn>
                    <a:cxn ang="0">
                      <a:pos x="12" y="73"/>
                    </a:cxn>
                    <a:cxn ang="0">
                      <a:pos x="15" y="55"/>
                    </a:cxn>
                    <a:cxn ang="0">
                      <a:pos x="8" y="36"/>
                    </a:cxn>
                    <a:cxn ang="0">
                      <a:pos x="13" y="27"/>
                    </a:cxn>
                    <a:cxn ang="0">
                      <a:pos x="26" y="28"/>
                    </a:cxn>
                    <a:cxn ang="0">
                      <a:pos x="31" y="23"/>
                    </a:cxn>
                    <a:cxn ang="0">
                      <a:pos x="30" y="12"/>
                    </a:cxn>
                    <a:cxn ang="0">
                      <a:pos x="44" y="1"/>
                    </a:cxn>
                    <a:cxn ang="0">
                      <a:pos x="54" y="3"/>
                    </a:cxn>
                    <a:cxn ang="0">
                      <a:pos x="53" y="6"/>
                    </a:cxn>
                    <a:cxn ang="0">
                      <a:pos x="47" y="16"/>
                    </a:cxn>
                    <a:cxn ang="0">
                      <a:pos x="41" y="28"/>
                    </a:cxn>
                    <a:cxn ang="0">
                      <a:pos x="50" y="29"/>
                    </a:cxn>
                    <a:cxn ang="0">
                      <a:pos x="57" y="33"/>
                    </a:cxn>
                    <a:cxn ang="0">
                      <a:pos x="68" y="35"/>
                    </a:cxn>
                    <a:cxn ang="0">
                      <a:pos x="63" y="49"/>
                    </a:cxn>
                    <a:cxn ang="0">
                      <a:pos x="66" y="60"/>
                    </a:cxn>
                    <a:cxn ang="0">
                      <a:pos x="67" y="69"/>
                    </a:cxn>
                  </a:cxnLst>
                  <a:rect l="0" t="0" r="r" b="b"/>
                  <a:pathLst>
                    <a:path w="68" h="95">
                      <a:moveTo>
                        <a:pt x="67" y="69"/>
                      </a:moveTo>
                      <a:cubicBezTo>
                        <a:pt x="67" y="73"/>
                        <a:pt x="67" y="77"/>
                        <a:pt x="65" y="80"/>
                      </a:cubicBezTo>
                      <a:cubicBezTo>
                        <a:pt x="63" y="83"/>
                        <a:pt x="58" y="84"/>
                        <a:pt x="54" y="84"/>
                      </a:cubicBezTo>
                      <a:cubicBezTo>
                        <a:pt x="47" y="85"/>
                        <a:pt x="39" y="85"/>
                        <a:pt x="32" y="87"/>
                      </a:cubicBezTo>
                      <a:cubicBezTo>
                        <a:pt x="28" y="87"/>
                        <a:pt x="28" y="87"/>
                        <a:pt x="28" y="87"/>
                      </a:cubicBezTo>
                      <a:cubicBezTo>
                        <a:pt x="24" y="90"/>
                        <a:pt x="19" y="93"/>
                        <a:pt x="15" y="94"/>
                      </a:cubicBezTo>
                      <a:cubicBezTo>
                        <a:pt x="11" y="95"/>
                        <a:pt x="4" y="94"/>
                        <a:pt x="3" y="89"/>
                      </a:cubicBezTo>
                      <a:cubicBezTo>
                        <a:pt x="3" y="89"/>
                        <a:pt x="3" y="89"/>
                        <a:pt x="2" y="89"/>
                      </a:cubicBezTo>
                      <a:cubicBezTo>
                        <a:pt x="0" y="82"/>
                        <a:pt x="7" y="77"/>
                        <a:pt x="12" y="73"/>
                      </a:cubicBezTo>
                      <a:cubicBezTo>
                        <a:pt x="17" y="69"/>
                        <a:pt x="17" y="61"/>
                        <a:pt x="15" y="55"/>
                      </a:cubicBezTo>
                      <a:cubicBezTo>
                        <a:pt x="12" y="48"/>
                        <a:pt x="6" y="44"/>
                        <a:pt x="8" y="36"/>
                      </a:cubicBezTo>
                      <a:cubicBezTo>
                        <a:pt x="9" y="34"/>
                        <a:pt x="11" y="28"/>
                        <a:pt x="13" y="27"/>
                      </a:cubicBezTo>
                      <a:cubicBezTo>
                        <a:pt x="17" y="25"/>
                        <a:pt x="23" y="28"/>
                        <a:pt x="26" y="28"/>
                      </a:cubicBezTo>
                      <a:cubicBezTo>
                        <a:pt x="31" y="29"/>
                        <a:pt x="31" y="27"/>
                        <a:pt x="31" y="23"/>
                      </a:cubicBezTo>
                      <a:cubicBezTo>
                        <a:pt x="31" y="19"/>
                        <a:pt x="30" y="16"/>
                        <a:pt x="30" y="12"/>
                      </a:cubicBezTo>
                      <a:cubicBezTo>
                        <a:pt x="31" y="2"/>
                        <a:pt x="36" y="0"/>
                        <a:pt x="44" y="1"/>
                      </a:cubicBezTo>
                      <a:cubicBezTo>
                        <a:pt x="48" y="2"/>
                        <a:pt x="51" y="2"/>
                        <a:pt x="54" y="3"/>
                      </a:cubicBezTo>
                      <a:cubicBezTo>
                        <a:pt x="54" y="4"/>
                        <a:pt x="53" y="5"/>
                        <a:pt x="53" y="6"/>
                      </a:cubicBezTo>
                      <a:cubicBezTo>
                        <a:pt x="51" y="9"/>
                        <a:pt x="49" y="12"/>
                        <a:pt x="47" y="16"/>
                      </a:cubicBezTo>
                      <a:cubicBezTo>
                        <a:pt x="44" y="20"/>
                        <a:pt x="40" y="23"/>
                        <a:pt x="41" y="28"/>
                      </a:cubicBezTo>
                      <a:cubicBezTo>
                        <a:pt x="44" y="28"/>
                        <a:pt x="47" y="28"/>
                        <a:pt x="50" y="29"/>
                      </a:cubicBezTo>
                      <a:cubicBezTo>
                        <a:pt x="53" y="29"/>
                        <a:pt x="55" y="32"/>
                        <a:pt x="57" y="33"/>
                      </a:cubicBezTo>
                      <a:cubicBezTo>
                        <a:pt x="61" y="34"/>
                        <a:pt x="65" y="34"/>
                        <a:pt x="68" y="35"/>
                      </a:cubicBezTo>
                      <a:cubicBezTo>
                        <a:pt x="66" y="40"/>
                        <a:pt x="63" y="45"/>
                        <a:pt x="63" y="49"/>
                      </a:cubicBezTo>
                      <a:cubicBezTo>
                        <a:pt x="63" y="53"/>
                        <a:pt x="65" y="56"/>
                        <a:pt x="66" y="60"/>
                      </a:cubicBezTo>
                      <a:cubicBezTo>
                        <a:pt x="67" y="62"/>
                        <a:pt x="67" y="66"/>
                        <a:pt x="67"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8" name="Freeform 109"/>
                <p:cNvSpPr/>
                <p:nvPr/>
              </p:nvSpPr>
              <p:spPr bwMode="auto">
                <a:xfrm>
                  <a:off x="1587498" y="1447800"/>
                  <a:ext cx="42862" cy="33337"/>
                </a:xfrm>
                <a:custGeom>
                  <a:avLst/>
                  <a:gdLst/>
                  <a:ahLst/>
                  <a:cxnLst>
                    <a:cxn ang="0">
                      <a:pos x="16" y="10"/>
                    </a:cxn>
                    <a:cxn ang="0">
                      <a:pos x="4" y="6"/>
                    </a:cxn>
                    <a:cxn ang="0">
                      <a:pos x="15" y="12"/>
                    </a:cxn>
                    <a:cxn ang="0">
                      <a:pos x="16" y="10"/>
                    </a:cxn>
                  </a:cxnLst>
                  <a:rect l="0" t="0" r="r" b="b"/>
                  <a:pathLst>
                    <a:path w="16" h="13">
                      <a:moveTo>
                        <a:pt x="16" y="10"/>
                      </a:moveTo>
                      <a:cubicBezTo>
                        <a:pt x="14" y="7"/>
                        <a:pt x="8" y="0"/>
                        <a:pt x="4" y="6"/>
                      </a:cubicBezTo>
                      <a:cubicBezTo>
                        <a:pt x="0" y="13"/>
                        <a:pt x="11" y="12"/>
                        <a:pt x="15" y="12"/>
                      </a:cubicBezTo>
                      <a:lnTo>
                        <a:pt x="16"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39" name="Freeform 110"/>
                <p:cNvSpPr/>
                <p:nvPr/>
              </p:nvSpPr>
              <p:spPr bwMode="auto">
                <a:xfrm>
                  <a:off x="1663697" y="1335087"/>
                  <a:ext cx="30162" cy="52387"/>
                </a:xfrm>
                <a:custGeom>
                  <a:avLst/>
                  <a:gdLst/>
                  <a:ahLst/>
                  <a:cxnLst>
                    <a:cxn ang="0">
                      <a:pos x="3" y="20"/>
                    </a:cxn>
                    <a:cxn ang="0">
                      <a:pos x="8" y="10"/>
                    </a:cxn>
                    <a:cxn ang="0">
                      <a:pos x="4" y="1"/>
                    </a:cxn>
                    <a:cxn ang="0">
                      <a:pos x="2" y="20"/>
                    </a:cxn>
                  </a:cxnLst>
                  <a:rect l="0" t="0" r="r" b="b"/>
                  <a:pathLst>
                    <a:path w="11" h="20">
                      <a:moveTo>
                        <a:pt x="3" y="20"/>
                      </a:moveTo>
                      <a:cubicBezTo>
                        <a:pt x="9" y="18"/>
                        <a:pt x="7" y="14"/>
                        <a:pt x="8" y="10"/>
                      </a:cubicBezTo>
                      <a:cubicBezTo>
                        <a:pt x="8" y="7"/>
                        <a:pt x="11" y="0"/>
                        <a:pt x="4" y="1"/>
                      </a:cubicBezTo>
                      <a:cubicBezTo>
                        <a:pt x="0" y="2"/>
                        <a:pt x="2" y="16"/>
                        <a:pt x="2" y="2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0" name="Freeform 111"/>
                <p:cNvSpPr/>
                <p:nvPr/>
              </p:nvSpPr>
              <p:spPr bwMode="auto">
                <a:xfrm>
                  <a:off x="1441448" y="1200150"/>
                  <a:ext cx="53975" cy="36512"/>
                </a:xfrm>
                <a:custGeom>
                  <a:avLst/>
                  <a:gdLst/>
                  <a:ahLst/>
                  <a:cxnLst>
                    <a:cxn ang="0">
                      <a:pos x="7" y="2"/>
                    </a:cxn>
                    <a:cxn ang="0">
                      <a:pos x="14" y="9"/>
                    </a:cxn>
                    <a:cxn ang="0">
                      <a:pos x="7" y="2"/>
                    </a:cxn>
                  </a:cxnLst>
                  <a:rect l="0" t="0" r="r" b="b"/>
                  <a:pathLst>
                    <a:path w="21" h="14">
                      <a:moveTo>
                        <a:pt x="7" y="2"/>
                      </a:moveTo>
                      <a:cubicBezTo>
                        <a:pt x="0" y="5"/>
                        <a:pt x="9" y="14"/>
                        <a:pt x="14" y="9"/>
                      </a:cubicBezTo>
                      <a:cubicBezTo>
                        <a:pt x="21" y="3"/>
                        <a:pt x="12" y="0"/>
                        <a:pt x="7"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1" name="Freeform 112"/>
                <p:cNvSpPr/>
                <p:nvPr/>
              </p:nvSpPr>
              <p:spPr bwMode="auto">
                <a:xfrm>
                  <a:off x="1466848" y="1239837"/>
                  <a:ext cx="23812" cy="15875"/>
                </a:xfrm>
                <a:custGeom>
                  <a:avLst/>
                  <a:gdLst/>
                  <a:ahLst/>
                  <a:cxnLst>
                    <a:cxn ang="0">
                      <a:pos x="8" y="2"/>
                    </a:cxn>
                    <a:cxn ang="0">
                      <a:pos x="1" y="0"/>
                    </a:cxn>
                    <a:cxn ang="0">
                      <a:pos x="3" y="5"/>
                    </a:cxn>
                    <a:cxn ang="0">
                      <a:pos x="9" y="4"/>
                    </a:cxn>
                    <a:cxn ang="0">
                      <a:pos x="8" y="2"/>
                    </a:cxn>
                  </a:cxnLst>
                  <a:rect l="0" t="0" r="r" b="b"/>
                  <a:pathLst>
                    <a:path w="9" h="6">
                      <a:moveTo>
                        <a:pt x="8" y="2"/>
                      </a:moveTo>
                      <a:cubicBezTo>
                        <a:pt x="6" y="1"/>
                        <a:pt x="3" y="0"/>
                        <a:pt x="1" y="0"/>
                      </a:cubicBezTo>
                      <a:cubicBezTo>
                        <a:pt x="0" y="2"/>
                        <a:pt x="1" y="5"/>
                        <a:pt x="3" y="5"/>
                      </a:cubicBezTo>
                      <a:cubicBezTo>
                        <a:pt x="5" y="6"/>
                        <a:pt x="6" y="4"/>
                        <a:pt x="9" y="4"/>
                      </a:cubicBezTo>
                      <a:lnTo>
                        <a:pt x="8"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2" name="Freeform 113"/>
                <p:cNvSpPr/>
                <p:nvPr/>
              </p:nvSpPr>
              <p:spPr bwMode="auto">
                <a:xfrm>
                  <a:off x="2157409" y="-100012"/>
                  <a:ext cx="392112" cy="268287"/>
                </a:xfrm>
                <a:custGeom>
                  <a:avLst/>
                  <a:gdLst/>
                  <a:ahLst/>
                  <a:cxnLst>
                    <a:cxn ang="0">
                      <a:pos x="90" y="95"/>
                    </a:cxn>
                    <a:cxn ang="0">
                      <a:pos x="94" y="85"/>
                    </a:cxn>
                    <a:cxn ang="0">
                      <a:pos x="99" y="76"/>
                    </a:cxn>
                    <a:cxn ang="0">
                      <a:pos x="116" y="60"/>
                    </a:cxn>
                    <a:cxn ang="0">
                      <a:pos x="120" y="51"/>
                    </a:cxn>
                    <a:cxn ang="0">
                      <a:pos x="122" y="45"/>
                    </a:cxn>
                    <a:cxn ang="0">
                      <a:pos x="125" y="42"/>
                    </a:cxn>
                    <a:cxn ang="0">
                      <a:pos x="136" y="36"/>
                    </a:cxn>
                    <a:cxn ang="0">
                      <a:pos x="145" y="28"/>
                    </a:cxn>
                    <a:cxn ang="0">
                      <a:pos x="130" y="26"/>
                    </a:cxn>
                    <a:cxn ang="0">
                      <a:pos x="121" y="18"/>
                    </a:cxn>
                    <a:cxn ang="0">
                      <a:pos x="111" y="16"/>
                    </a:cxn>
                    <a:cxn ang="0">
                      <a:pos x="103" y="10"/>
                    </a:cxn>
                    <a:cxn ang="0">
                      <a:pos x="97" y="1"/>
                    </a:cxn>
                    <a:cxn ang="0">
                      <a:pos x="86" y="0"/>
                    </a:cxn>
                    <a:cxn ang="0">
                      <a:pos x="81" y="0"/>
                    </a:cxn>
                    <a:cxn ang="0">
                      <a:pos x="77" y="4"/>
                    </a:cxn>
                    <a:cxn ang="0">
                      <a:pos x="71" y="13"/>
                    </a:cxn>
                    <a:cxn ang="0">
                      <a:pos x="68" y="16"/>
                    </a:cxn>
                    <a:cxn ang="0">
                      <a:pos x="63" y="12"/>
                    </a:cxn>
                    <a:cxn ang="0">
                      <a:pos x="52" y="14"/>
                    </a:cxn>
                    <a:cxn ang="0">
                      <a:pos x="43" y="16"/>
                    </a:cxn>
                    <a:cxn ang="0">
                      <a:pos x="41" y="8"/>
                    </a:cxn>
                    <a:cxn ang="0">
                      <a:pos x="29" y="7"/>
                    </a:cxn>
                    <a:cxn ang="0">
                      <a:pos x="18" y="7"/>
                    </a:cxn>
                    <a:cxn ang="0">
                      <a:pos x="3" y="12"/>
                    </a:cxn>
                    <a:cxn ang="0">
                      <a:pos x="20" y="32"/>
                    </a:cxn>
                    <a:cxn ang="0">
                      <a:pos x="39" y="48"/>
                    </a:cxn>
                    <a:cxn ang="0">
                      <a:pos x="53" y="38"/>
                    </a:cxn>
                    <a:cxn ang="0">
                      <a:pos x="76" y="43"/>
                    </a:cxn>
                    <a:cxn ang="0">
                      <a:pos x="84" y="51"/>
                    </a:cxn>
                    <a:cxn ang="0">
                      <a:pos x="74" y="53"/>
                    </a:cxn>
                    <a:cxn ang="0">
                      <a:pos x="63" y="53"/>
                    </a:cxn>
                    <a:cxn ang="0">
                      <a:pos x="52" y="53"/>
                    </a:cxn>
                    <a:cxn ang="0">
                      <a:pos x="50" y="61"/>
                    </a:cxn>
                    <a:cxn ang="0">
                      <a:pos x="61" y="62"/>
                    </a:cxn>
                    <a:cxn ang="0">
                      <a:pos x="71" y="66"/>
                    </a:cxn>
                    <a:cxn ang="0">
                      <a:pos x="60" y="67"/>
                    </a:cxn>
                    <a:cxn ang="0">
                      <a:pos x="69" y="85"/>
                    </a:cxn>
                    <a:cxn ang="0">
                      <a:pos x="78" y="96"/>
                    </a:cxn>
                    <a:cxn ang="0">
                      <a:pos x="86" y="98"/>
                    </a:cxn>
                    <a:cxn ang="0">
                      <a:pos x="90" y="95"/>
                    </a:cxn>
                  </a:cxnLst>
                  <a:rect l="0" t="0" r="r" b="b"/>
                  <a:pathLst>
                    <a:path w="149" h="102">
                      <a:moveTo>
                        <a:pt x="90" y="95"/>
                      </a:moveTo>
                      <a:cubicBezTo>
                        <a:pt x="93" y="93"/>
                        <a:pt x="93" y="88"/>
                        <a:pt x="94" y="85"/>
                      </a:cubicBezTo>
                      <a:cubicBezTo>
                        <a:pt x="95" y="82"/>
                        <a:pt x="97" y="78"/>
                        <a:pt x="99" y="76"/>
                      </a:cubicBezTo>
                      <a:cubicBezTo>
                        <a:pt x="104" y="70"/>
                        <a:pt x="111" y="66"/>
                        <a:pt x="116" y="60"/>
                      </a:cubicBezTo>
                      <a:cubicBezTo>
                        <a:pt x="118" y="57"/>
                        <a:pt x="119" y="54"/>
                        <a:pt x="120" y="51"/>
                      </a:cubicBezTo>
                      <a:cubicBezTo>
                        <a:pt x="120" y="49"/>
                        <a:pt x="121" y="47"/>
                        <a:pt x="122" y="45"/>
                      </a:cubicBezTo>
                      <a:cubicBezTo>
                        <a:pt x="123" y="43"/>
                        <a:pt x="123" y="43"/>
                        <a:pt x="125" y="42"/>
                      </a:cubicBezTo>
                      <a:cubicBezTo>
                        <a:pt x="129" y="40"/>
                        <a:pt x="132" y="38"/>
                        <a:pt x="136" y="36"/>
                      </a:cubicBezTo>
                      <a:cubicBezTo>
                        <a:pt x="138" y="35"/>
                        <a:pt x="149" y="33"/>
                        <a:pt x="145" y="28"/>
                      </a:cubicBezTo>
                      <a:cubicBezTo>
                        <a:pt x="143" y="26"/>
                        <a:pt x="133" y="27"/>
                        <a:pt x="130" y="26"/>
                      </a:cubicBezTo>
                      <a:cubicBezTo>
                        <a:pt x="125" y="26"/>
                        <a:pt x="124" y="22"/>
                        <a:pt x="121" y="18"/>
                      </a:cubicBezTo>
                      <a:cubicBezTo>
                        <a:pt x="118" y="16"/>
                        <a:pt x="115" y="16"/>
                        <a:pt x="111" y="16"/>
                      </a:cubicBezTo>
                      <a:cubicBezTo>
                        <a:pt x="107" y="16"/>
                        <a:pt x="105" y="13"/>
                        <a:pt x="103" y="10"/>
                      </a:cubicBezTo>
                      <a:cubicBezTo>
                        <a:pt x="101" y="7"/>
                        <a:pt x="100" y="3"/>
                        <a:pt x="97" y="1"/>
                      </a:cubicBezTo>
                      <a:cubicBezTo>
                        <a:pt x="95" y="0"/>
                        <a:pt x="89" y="0"/>
                        <a:pt x="86" y="0"/>
                      </a:cubicBezTo>
                      <a:cubicBezTo>
                        <a:pt x="85" y="0"/>
                        <a:pt x="82" y="0"/>
                        <a:pt x="81" y="0"/>
                      </a:cubicBezTo>
                      <a:cubicBezTo>
                        <a:pt x="78" y="1"/>
                        <a:pt x="78" y="1"/>
                        <a:pt x="77" y="4"/>
                      </a:cubicBezTo>
                      <a:cubicBezTo>
                        <a:pt x="76" y="7"/>
                        <a:pt x="73" y="10"/>
                        <a:pt x="71" y="13"/>
                      </a:cubicBezTo>
                      <a:cubicBezTo>
                        <a:pt x="70" y="14"/>
                        <a:pt x="69" y="16"/>
                        <a:pt x="68" y="16"/>
                      </a:cubicBezTo>
                      <a:cubicBezTo>
                        <a:pt x="66" y="17"/>
                        <a:pt x="64" y="13"/>
                        <a:pt x="63" y="12"/>
                      </a:cubicBezTo>
                      <a:cubicBezTo>
                        <a:pt x="58" y="10"/>
                        <a:pt x="57" y="12"/>
                        <a:pt x="52" y="14"/>
                      </a:cubicBezTo>
                      <a:cubicBezTo>
                        <a:pt x="51" y="14"/>
                        <a:pt x="44" y="17"/>
                        <a:pt x="43" y="16"/>
                      </a:cubicBezTo>
                      <a:cubicBezTo>
                        <a:pt x="41" y="13"/>
                        <a:pt x="48" y="9"/>
                        <a:pt x="41" y="8"/>
                      </a:cubicBezTo>
                      <a:cubicBezTo>
                        <a:pt x="38" y="7"/>
                        <a:pt x="33" y="7"/>
                        <a:pt x="29" y="7"/>
                      </a:cubicBezTo>
                      <a:cubicBezTo>
                        <a:pt x="25" y="7"/>
                        <a:pt x="21" y="7"/>
                        <a:pt x="18" y="7"/>
                      </a:cubicBezTo>
                      <a:cubicBezTo>
                        <a:pt x="13" y="7"/>
                        <a:pt x="0" y="4"/>
                        <a:pt x="3" y="12"/>
                      </a:cubicBezTo>
                      <a:cubicBezTo>
                        <a:pt x="6" y="21"/>
                        <a:pt x="14" y="26"/>
                        <a:pt x="20" y="32"/>
                      </a:cubicBezTo>
                      <a:cubicBezTo>
                        <a:pt x="25" y="37"/>
                        <a:pt x="31" y="46"/>
                        <a:pt x="39" y="48"/>
                      </a:cubicBezTo>
                      <a:cubicBezTo>
                        <a:pt x="47" y="50"/>
                        <a:pt x="48" y="42"/>
                        <a:pt x="53" y="38"/>
                      </a:cubicBezTo>
                      <a:cubicBezTo>
                        <a:pt x="61" y="32"/>
                        <a:pt x="70" y="40"/>
                        <a:pt x="76" y="43"/>
                      </a:cubicBezTo>
                      <a:cubicBezTo>
                        <a:pt x="79" y="45"/>
                        <a:pt x="86" y="47"/>
                        <a:pt x="84" y="51"/>
                      </a:cubicBezTo>
                      <a:cubicBezTo>
                        <a:pt x="83" y="54"/>
                        <a:pt x="77" y="53"/>
                        <a:pt x="74" y="53"/>
                      </a:cubicBezTo>
                      <a:cubicBezTo>
                        <a:pt x="70" y="53"/>
                        <a:pt x="67" y="53"/>
                        <a:pt x="63" y="53"/>
                      </a:cubicBezTo>
                      <a:cubicBezTo>
                        <a:pt x="60" y="53"/>
                        <a:pt x="55" y="52"/>
                        <a:pt x="52" y="53"/>
                      </a:cubicBezTo>
                      <a:cubicBezTo>
                        <a:pt x="50" y="53"/>
                        <a:pt x="48" y="58"/>
                        <a:pt x="50" y="61"/>
                      </a:cubicBezTo>
                      <a:cubicBezTo>
                        <a:pt x="52" y="63"/>
                        <a:pt x="59" y="62"/>
                        <a:pt x="61" y="62"/>
                      </a:cubicBezTo>
                      <a:cubicBezTo>
                        <a:pt x="63" y="62"/>
                        <a:pt x="72" y="63"/>
                        <a:pt x="71" y="66"/>
                      </a:cubicBezTo>
                      <a:cubicBezTo>
                        <a:pt x="71" y="69"/>
                        <a:pt x="62" y="67"/>
                        <a:pt x="60" y="67"/>
                      </a:cubicBezTo>
                      <a:cubicBezTo>
                        <a:pt x="48" y="70"/>
                        <a:pt x="66" y="83"/>
                        <a:pt x="69" y="85"/>
                      </a:cubicBezTo>
                      <a:cubicBezTo>
                        <a:pt x="73" y="89"/>
                        <a:pt x="76" y="92"/>
                        <a:pt x="78" y="96"/>
                      </a:cubicBezTo>
                      <a:cubicBezTo>
                        <a:pt x="80" y="100"/>
                        <a:pt x="84" y="102"/>
                        <a:pt x="86" y="98"/>
                      </a:cubicBezTo>
                      <a:lnTo>
                        <a:pt x="90" y="9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3" name="Freeform 114"/>
                <p:cNvSpPr/>
                <p:nvPr/>
              </p:nvSpPr>
              <p:spPr bwMode="auto">
                <a:xfrm>
                  <a:off x="2446334" y="-134937"/>
                  <a:ext cx="357187" cy="92075"/>
                </a:xfrm>
                <a:custGeom>
                  <a:avLst/>
                  <a:gdLst/>
                  <a:ahLst/>
                  <a:cxnLst>
                    <a:cxn ang="0">
                      <a:pos x="103" y="33"/>
                    </a:cxn>
                    <a:cxn ang="0">
                      <a:pos x="124" y="26"/>
                    </a:cxn>
                    <a:cxn ang="0">
                      <a:pos x="136" y="12"/>
                    </a:cxn>
                    <a:cxn ang="0">
                      <a:pos x="121" y="11"/>
                    </a:cxn>
                    <a:cxn ang="0">
                      <a:pos x="111" y="7"/>
                    </a:cxn>
                    <a:cxn ang="0">
                      <a:pos x="99" y="4"/>
                    </a:cxn>
                    <a:cxn ang="0">
                      <a:pos x="87" y="6"/>
                    </a:cxn>
                    <a:cxn ang="0">
                      <a:pos x="65" y="4"/>
                    </a:cxn>
                    <a:cxn ang="0">
                      <a:pos x="46" y="12"/>
                    </a:cxn>
                    <a:cxn ang="0">
                      <a:pos x="36" y="5"/>
                    </a:cxn>
                    <a:cxn ang="0">
                      <a:pos x="21" y="2"/>
                    </a:cxn>
                    <a:cxn ang="0">
                      <a:pos x="11" y="3"/>
                    </a:cxn>
                    <a:cxn ang="0">
                      <a:pos x="8" y="7"/>
                    </a:cxn>
                    <a:cxn ang="0">
                      <a:pos x="3" y="8"/>
                    </a:cxn>
                    <a:cxn ang="0">
                      <a:pos x="1" y="11"/>
                    </a:cxn>
                    <a:cxn ang="0">
                      <a:pos x="8" y="16"/>
                    </a:cxn>
                    <a:cxn ang="0">
                      <a:pos x="22" y="20"/>
                    </a:cxn>
                    <a:cxn ang="0">
                      <a:pos x="34" y="21"/>
                    </a:cxn>
                    <a:cxn ang="0">
                      <a:pos x="35" y="30"/>
                    </a:cxn>
                    <a:cxn ang="0">
                      <a:pos x="52" y="33"/>
                    </a:cxn>
                    <a:cxn ang="0">
                      <a:pos x="71" y="34"/>
                    </a:cxn>
                    <a:cxn ang="0">
                      <a:pos x="96" y="35"/>
                    </a:cxn>
                    <a:cxn ang="0">
                      <a:pos x="103" y="33"/>
                    </a:cxn>
                  </a:cxnLst>
                  <a:rect l="0" t="0" r="r" b="b"/>
                  <a:pathLst>
                    <a:path w="136" h="35">
                      <a:moveTo>
                        <a:pt x="103" y="33"/>
                      </a:moveTo>
                      <a:cubicBezTo>
                        <a:pt x="110" y="31"/>
                        <a:pt x="118" y="31"/>
                        <a:pt x="124" y="26"/>
                      </a:cubicBezTo>
                      <a:cubicBezTo>
                        <a:pt x="128" y="23"/>
                        <a:pt x="134" y="17"/>
                        <a:pt x="136" y="12"/>
                      </a:cubicBezTo>
                      <a:cubicBezTo>
                        <a:pt x="131" y="10"/>
                        <a:pt x="126" y="12"/>
                        <a:pt x="121" y="11"/>
                      </a:cubicBezTo>
                      <a:cubicBezTo>
                        <a:pt x="118" y="10"/>
                        <a:pt x="115" y="8"/>
                        <a:pt x="111" y="7"/>
                      </a:cubicBezTo>
                      <a:cubicBezTo>
                        <a:pt x="107" y="6"/>
                        <a:pt x="103" y="4"/>
                        <a:pt x="99" y="4"/>
                      </a:cubicBezTo>
                      <a:cubicBezTo>
                        <a:pt x="95" y="4"/>
                        <a:pt x="91" y="6"/>
                        <a:pt x="87" y="6"/>
                      </a:cubicBezTo>
                      <a:cubicBezTo>
                        <a:pt x="79" y="7"/>
                        <a:pt x="73" y="3"/>
                        <a:pt x="65" y="4"/>
                      </a:cubicBezTo>
                      <a:cubicBezTo>
                        <a:pt x="57" y="4"/>
                        <a:pt x="55" y="13"/>
                        <a:pt x="46" y="12"/>
                      </a:cubicBezTo>
                      <a:cubicBezTo>
                        <a:pt x="42" y="11"/>
                        <a:pt x="39" y="7"/>
                        <a:pt x="36" y="5"/>
                      </a:cubicBezTo>
                      <a:cubicBezTo>
                        <a:pt x="31" y="3"/>
                        <a:pt x="26" y="2"/>
                        <a:pt x="21" y="2"/>
                      </a:cubicBezTo>
                      <a:cubicBezTo>
                        <a:pt x="17" y="1"/>
                        <a:pt x="14" y="0"/>
                        <a:pt x="11" y="3"/>
                      </a:cubicBezTo>
                      <a:cubicBezTo>
                        <a:pt x="10" y="5"/>
                        <a:pt x="10" y="6"/>
                        <a:pt x="8" y="7"/>
                      </a:cubicBezTo>
                      <a:cubicBezTo>
                        <a:pt x="6" y="7"/>
                        <a:pt x="4" y="7"/>
                        <a:pt x="3" y="8"/>
                      </a:cubicBezTo>
                      <a:cubicBezTo>
                        <a:pt x="1" y="9"/>
                        <a:pt x="0" y="8"/>
                        <a:pt x="1" y="11"/>
                      </a:cubicBezTo>
                      <a:cubicBezTo>
                        <a:pt x="2" y="13"/>
                        <a:pt x="6" y="15"/>
                        <a:pt x="8" y="16"/>
                      </a:cubicBezTo>
                      <a:cubicBezTo>
                        <a:pt x="12" y="18"/>
                        <a:pt x="18" y="19"/>
                        <a:pt x="22" y="20"/>
                      </a:cubicBezTo>
                      <a:cubicBezTo>
                        <a:pt x="26" y="20"/>
                        <a:pt x="31" y="20"/>
                        <a:pt x="34" y="21"/>
                      </a:cubicBezTo>
                      <a:cubicBezTo>
                        <a:pt x="39" y="24"/>
                        <a:pt x="35" y="27"/>
                        <a:pt x="35" y="30"/>
                      </a:cubicBezTo>
                      <a:cubicBezTo>
                        <a:pt x="35" y="34"/>
                        <a:pt x="48" y="33"/>
                        <a:pt x="52" y="33"/>
                      </a:cubicBezTo>
                      <a:cubicBezTo>
                        <a:pt x="58" y="33"/>
                        <a:pt x="65" y="34"/>
                        <a:pt x="71" y="34"/>
                      </a:cubicBezTo>
                      <a:cubicBezTo>
                        <a:pt x="79" y="34"/>
                        <a:pt x="87" y="35"/>
                        <a:pt x="96" y="35"/>
                      </a:cubicBezTo>
                      <a:lnTo>
                        <a:pt x="103" y="3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4" name="Freeform 115"/>
                <p:cNvSpPr/>
                <p:nvPr/>
              </p:nvSpPr>
              <p:spPr bwMode="auto">
                <a:xfrm>
                  <a:off x="2557459" y="41275"/>
                  <a:ext cx="131762" cy="55562"/>
                </a:xfrm>
                <a:custGeom>
                  <a:avLst/>
                  <a:gdLst/>
                  <a:ahLst/>
                  <a:cxnLst>
                    <a:cxn ang="0">
                      <a:pos x="49" y="10"/>
                    </a:cxn>
                    <a:cxn ang="0">
                      <a:pos x="44" y="6"/>
                    </a:cxn>
                    <a:cxn ang="0">
                      <a:pos x="35" y="3"/>
                    </a:cxn>
                    <a:cxn ang="0">
                      <a:pos x="18" y="1"/>
                    </a:cxn>
                    <a:cxn ang="0">
                      <a:pos x="3" y="2"/>
                    </a:cxn>
                    <a:cxn ang="0">
                      <a:pos x="9" y="7"/>
                    </a:cxn>
                    <a:cxn ang="0">
                      <a:pos x="0" y="12"/>
                    </a:cxn>
                    <a:cxn ang="0">
                      <a:pos x="17" y="16"/>
                    </a:cxn>
                    <a:cxn ang="0">
                      <a:pos x="35" y="21"/>
                    </a:cxn>
                    <a:cxn ang="0">
                      <a:pos x="49" y="10"/>
                    </a:cxn>
                  </a:cxnLst>
                  <a:rect l="0" t="0" r="r" b="b"/>
                  <a:pathLst>
                    <a:path w="50" h="21">
                      <a:moveTo>
                        <a:pt x="49" y="10"/>
                      </a:moveTo>
                      <a:cubicBezTo>
                        <a:pt x="50" y="6"/>
                        <a:pt x="47" y="7"/>
                        <a:pt x="44" y="6"/>
                      </a:cubicBezTo>
                      <a:cubicBezTo>
                        <a:pt x="41" y="5"/>
                        <a:pt x="38" y="4"/>
                        <a:pt x="35" y="3"/>
                      </a:cubicBezTo>
                      <a:cubicBezTo>
                        <a:pt x="29" y="0"/>
                        <a:pt x="24" y="0"/>
                        <a:pt x="18" y="1"/>
                      </a:cubicBezTo>
                      <a:cubicBezTo>
                        <a:pt x="13" y="2"/>
                        <a:pt x="7" y="1"/>
                        <a:pt x="3" y="2"/>
                      </a:cubicBezTo>
                      <a:cubicBezTo>
                        <a:pt x="3" y="4"/>
                        <a:pt x="7" y="5"/>
                        <a:pt x="9" y="7"/>
                      </a:cubicBezTo>
                      <a:cubicBezTo>
                        <a:pt x="6" y="8"/>
                        <a:pt x="2" y="8"/>
                        <a:pt x="0" y="12"/>
                      </a:cubicBezTo>
                      <a:cubicBezTo>
                        <a:pt x="3" y="15"/>
                        <a:pt x="13" y="15"/>
                        <a:pt x="17" y="16"/>
                      </a:cubicBezTo>
                      <a:cubicBezTo>
                        <a:pt x="23" y="17"/>
                        <a:pt x="29" y="21"/>
                        <a:pt x="35" y="21"/>
                      </a:cubicBezTo>
                      <a:cubicBezTo>
                        <a:pt x="41" y="21"/>
                        <a:pt x="49" y="16"/>
                        <a:pt x="49"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5" name="Freeform 116"/>
                <p:cNvSpPr/>
                <p:nvPr/>
              </p:nvSpPr>
              <p:spPr bwMode="auto">
                <a:xfrm>
                  <a:off x="2533646" y="15875"/>
                  <a:ext cx="63500" cy="25400"/>
                </a:xfrm>
                <a:custGeom>
                  <a:avLst/>
                  <a:gdLst/>
                  <a:ahLst/>
                  <a:cxnLst>
                    <a:cxn ang="0">
                      <a:pos x="2" y="5"/>
                    </a:cxn>
                    <a:cxn ang="0">
                      <a:pos x="14" y="1"/>
                    </a:cxn>
                    <a:cxn ang="0">
                      <a:pos x="24" y="0"/>
                    </a:cxn>
                    <a:cxn ang="0">
                      <a:pos x="14" y="8"/>
                    </a:cxn>
                    <a:cxn ang="0">
                      <a:pos x="0" y="7"/>
                    </a:cxn>
                    <a:cxn ang="0">
                      <a:pos x="2" y="5"/>
                    </a:cxn>
                  </a:cxnLst>
                  <a:rect l="0" t="0" r="r" b="b"/>
                  <a:pathLst>
                    <a:path w="24" h="10">
                      <a:moveTo>
                        <a:pt x="2" y="5"/>
                      </a:moveTo>
                      <a:cubicBezTo>
                        <a:pt x="6" y="5"/>
                        <a:pt x="10" y="2"/>
                        <a:pt x="14" y="1"/>
                      </a:cubicBezTo>
                      <a:cubicBezTo>
                        <a:pt x="17" y="1"/>
                        <a:pt x="20" y="0"/>
                        <a:pt x="24" y="0"/>
                      </a:cubicBezTo>
                      <a:cubicBezTo>
                        <a:pt x="24" y="7"/>
                        <a:pt x="19" y="6"/>
                        <a:pt x="14" y="8"/>
                      </a:cubicBezTo>
                      <a:cubicBezTo>
                        <a:pt x="9" y="9"/>
                        <a:pt x="4" y="10"/>
                        <a:pt x="0" y="7"/>
                      </a:cubicBezTo>
                      <a:lnTo>
                        <a:pt x="2"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6" name="Freeform 117"/>
                <p:cNvSpPr/>
                <p:nvPr/>
              </p:nvSpPr>
              <p:spPr bwMode="auto">
                <a:xfrm>
                  <a:off x="2147884" y="-23812"/>
                  <a:ext cx="41275" cy="49212"/>
                </a:xfrm>
                <a:custGeom>
                  <a:avLst/>
                  <a:gdLst/>
                  <a:ahLst/>
                  <a:cxnLst>
                    <a:cxn ang="0">
                      <a:pos x="16" y="19"/>
                    </a:cxn>
                    <a:cxn ang="0">
                      <a:pos x="4" y="6"/>
                    </a:cxn>
                    <a:cxn ang="0">
                      <a:pos x="15" y="19"/>
                    </a:cxn>
                    <a:cxn ang="0">
                      <a:pos x="16" y="19"/>
                    </a:cxn>
                  </a:cxnLst>
                  <a:rect l="0" t="0" r="r" b="b"/>
                  <a:pathLst>
                    <a:path w="16" h="19">
                      <a:moveTo>
                        <a:pt x="16" y="19"/>
                      </a:moveTo>
                      <a:cubicBezTo>
                        <a:pt x="15" y="15"/>
                        <a:pt x="11" y="0"/>
                        <a:pt x="4" y="6"/>
                      </a:cubicBezTo>
                      <a:cubicBezTo>
                        <a:pt x="0" y="10"/>
                        <a:pt x="11" y="19"/>
                        <a:pt x="15" y="19"/>
                      </a:cubicBezTo>
                      <a:lnTo>
                        <a:pt x="16" y="1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7" name="Freeform 118"/>
                <p:cNvSpPr/>
                <p:nvPr/>
              </p:nvSpPr>
              <p:spPr bwMode="auto">
                <a:xfrm>
                  <a:off x="2982908" y="-123825"/>
                  <a:ext cx="73025" cy="25400"/>
                </a:xfrm>
                <a:custGeom>
                  <a:avLst/>
                  <a:gdLst/>
                  <a:ahLst/>
                  <a:cxnLst>
                    <a:cxn ang="0">
                      <a:pos x="0" y="7"/>
                    </a:cxn>
                    <a:cxn ang="0">
                      <a:pos x="5" y="9"/>
                    </a:cxn>
                    <a:cxn ang="0">
                      <a:pos x="10" y="10"/>
                    </a:cxn>
                    <a:cxn ang="0">
                      <a:pos x="17" y="10"/>
                    </a:cxn>
                    <a:cxn ang="0">
                      <a:pos x="27" y="0"/>
                    </a:cxn>
                    <a:cxn ang="0">
                      <a:pos x="12" y="2"/>
                    </a:cxn>
                    <a:cxn ang="0">
                      <a:pos x="0" y="6"/>
                    </a:cxn>
                    <a:cxn ang="0">
                      <a:pos x="0" y="7"/>
                    </a:cxn>
                  </a:cxnLst>
                  <a:rect l="0" t="0" r="r" b="b"/>
                  <a:pathLst>
                    <a:path w="28" h="10">
                      <a:moveTo>
                        <a:pt x="0" y="7"/>
                      </a:moveTo>
                      <a:cubicBezTo>
                        <a:pt x="2" y="7"/>
                        <a:pt x="3" y="8"/>
                        <a:pt x="5" y="9"/>
                      </a:cubicBezTo>
                      <a:cubicBezTo>
                        <a:pt x="6" y="10"/>
                        <a:pt x="8" y="10"/>
                        <a:pt x="10" y="10"/>
                      </a:cubicBezTo>
                      <a:cubicBezTo>
                        <a:pt x="12" y="10"/>
                        <a:pt x="15" y="10"/>
                        <a:pt x="17" y="10"/>
                      </a:cubicBezTo>
                      <a:cubicBezTo>
                        <a:pt x="22" y="9"/>
                        <a:pt x="28" y="5"/>
                        <a:pt x="27" y="0"/>
                      </a:cubicBezTo>
                      <a:cubicBezTo>
                        <a:pt x="22" y="1"/>
                        <a:pt x="17" y="1"/>
                        <a:pt x="12" y="2"/>
                      </a:cubicBezTo>
                      <a:cubicBezTo>
                        <a:pt x="8" y="3"/>
                        <a:pt x="4" y="5"/>
                        <a:pt x="0" y="6"/>
                      </a:cubicBezTo>
                      <a:lnTo>
                        <a:pt x="0" y="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8" name="Freeform 119"/>
                <p:cNvSpPr/>
                <p:nvPr/>
              </p:nvSpPr>
              <p:spPr bwMode="auto">
                <a:xfrm>
                  <a:off x="3508369" y="-180975"/>
                  <a:ext cx="141287" cy="46037"/>
                </a:xfrm>
                <a:custGeom>
                  <a:avLst/>
                  <a:gdLst/>
                  <a:ahLst/>
                  <a:cxnLst>
                    <a:cxn ang="0">
                      <a:pos x="0" y="14"/>
                    </a:cxn>
                    <a:cxn ang="0">
                      <a:pos x="15" y="17"/>
                    </a:cxn>
                    <a:cxn ang="0">
                      <a:pos x="22" y="14"/>
                    </a:cxn>
                    <a:cxn ang="0">
                      <a:pos x="29" y="13"/>
                    </a:cxn>
                    <a:cxn ang="0">
                      <a:pos x="43" y="13"/>
                    </a:cxn>
                    <a:cxn ang="0">
                      <a:pos x="53" y="8"/>
                    </a:cxn>
                    <a:cxn ang="0">
                      <a:pos x="28" y="4"/>
                    </a:cxn>
                    <a:cxn ang="0">
                      <a:pos x="3" y="13"/>
                    </a:cxn>
                    <a:cxn ang="0">
                      <a:pos x="0" y="14"/>
                    </a:cxn>
                  </a:cxnLst>
                  <a:rect l="0" t="0" r="r" b="b"/>
                  <a:pathLst>
                    <a:path w="54" h="18">
                      <a:moveTo>
                        <a:pt x="0" y="14"/>
                      </a:moveTo>
                      <a:cubicBezTo>
                        <a:pt x="4" y="17"/>
                        <a:pt x="10" y="18"/>
                        <a:pt x="15" y="17"/>
                      </a:cubicBezTo>
                      <a:cubicBezTo>
                        <a:pt x="18" y="17"/>
                        <a:pt x="20" y="15"/>
                        <a:pt x="22" y="14"/>
                      </a:cubicBezTo>
                      <a:cubicBezTo>
                        <a:pt x="25" y="13"/>
                        <a:pt x="27" y="13"/>
                        <a:pt x="29" y="13"/>
                      </a:cubicBezTo>
                      <a:cubicBezTo>
                        <a:pt x="34" y="13"/>
                        <a:pt x="38" y="13"/>
                        <a:pt x="43" y="13"/>
                      </a:cubicBezTo>
                      <a:cubicBezTo>
                        <a:pt x="48" y="13"/>
                        <a:pt x="54" y="15"/>
                        <a:pt x="53" y="8"/>
                      </a:cubicBezTo>
                      <a:cubicBezTo>
                        <a:pt x="45" y="6"/>
                        <a:pt x="37" y="0"/>
                        <a:pt x="28" y="4"/>
                      </a:cubicBezTo>
                      <a:cubicBezTo>
                        <a:pt x="20" y="7"/>
                        <a:pt x="11" y="11"/>
                        <a:pt x="3" y="13"/>
                      </a:cubicBezTo>
                      <a:lnTo>
                        <a:pt x="0" y="1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49" name="Freeform 120"/>
                <p:cNvSpPr/>
                <p:nvPr/>
              </p:nvSpPr>
              <p:spPr bwMode="auto">
                <a:xfrm>
                  <a:off x="3570282" y="-171450"/>
                  <a:ext cx="203200" cy="76200"/>
                </a:xfrm>
                <a:custGeom>
                  <a:avLst/>
                  <a:gdLst/>
                  <a:ahLst/>
                  <a:cxnLst>
                    <a:cxn ang="0">
                      <a:pos x="28" y="28"/>
                    </a:cxn>
                    <a:cxn ang="0">
                      <a:pos x="38" y="25"/>
                    </a:cxn>
                    <a:cxn ang="0">
                      <a:pos x="50" y="20"/>
                    </a:cxn>
                    <a:cxn ang="0">
                      <a:pos x="60" y="13"/>
                    </a:cxn>
                    <a:cxn ang="0">
                      <a:pos x="70" y="11"/>
                    </a:cxn>
                    <a:cxn ang="0">
                      <a:pos x="76" y="4"/>
                    </a:cxn>
                    <a:cxn ang="0">
                      <a:pos x="68" y="1"/>
                    </a:cxn>
                    <a:cxn ang="0">
                      <a:pos x="50" y="4"/>
                    </a:cxn>
                    <a:cxn ang="0">
                      <a:pos x="33" y="13"/>
                    </a:cxn>
                    <a:cxn ang="0">
                      <a:pos x="17" y="18"/>
                    </a:cxn>
                    <a:cxn ang="0">
                      <a:pos x="1" y="21"/>
                    </a:cxn>
                    <a:cxn ang="0">
                      <a:pos x="12" y="28"/>
                    </a:cxn>
                    <a:cxn ang="0">
                      <a:pos x="28" y="28"/>
                    </a:cxn>
                  </a:cxnLst>
                  <a:rect l="0" t="0" r="r" b="b"/>
                  <a:pathLst>
                    <a:path w="77" h="29">
                      <a:moveTo>
                        <a:pt x="28" y="28"/>
                      </a:moveTo>
                      <a:cubicBezTo>
                        <a:pt x="32" y="28"/>
                        <a:pt x="35" y="27"/>
                        <a:pt x="38" y="25"/>
                      </a:cubicBezTo>
                      <a:cubicBezTo>
                        <a:pt x="41" y="22"/>
                        <a:pt x="46" y="21"/>
                        <a:pt x="50" y="20"/>
                      </a:cubicBezTo>
                      <a:cubicBezTo>
                        <a:pt x="55" y="18"/>
                        <a:pt x="57" y="17"/>
                        <a:pt x="60" y="13"/>
                      </a:cubicBezTo>
                      <a:cubicBezTo>
                        <a:pt x="63" y="10"/>
                        <a:pt x="66" y="11"/>
                        <a:pt x="70" y="11"/>
                      </a:cubicBezTo>
                      <a:cubicBezTo>
                        <a:pt x="72" y="10"/>
                        <a:pt x="77" y="7"/>
                        <a:pt x="76" y="4"/>
                      </a:cubicBezTo>
                      <a:cubicBezTo>
                        <a:pt x="76" y="1"/>
                        <a:pt x="71" y="1"/>
                        <a:pt x="68" y="1"/>
                      </a:cubicBezTo>
                      <a:cubicBezTo>
                        <a:pt x="61" y="0"/>
                        <a:pt x="55" y="1"/>
                        <a:pt x="50" y="4"/>
                      </a:cubicBezTo>
                      <a:cubicBezTo>
                        <a:pt x="44" y="8"/>
                        <a:pt x="38" y="10"/>
                        <a:pt x="33" y="13"/>
                      </a:cubicBezTo>
                      <a:cubicBezTo>
                        <a:pt x="28" y="16"/>
                        <a:pt x="23" y="18"/>
                        <a:pt x="17" y="18"/>
                      </a:cubicBezTo>
                      <a:cubicBezTo>
                        <a:pt x="15" y="19"/>
                        <a:pt x="2" y="18"/>
                        <a:pt x="1" y="21"/>
                      </a:cubicBezTo>
                      <a:cubicBezTo>
                        <a:pt x="0" y="24"/>
                        <a:pt x="9" y="27"/>
                        <a:pt x="12" y="28"/>
                      </a:cubicBezTo>
                      <a:cubicBezTo>
                        <a:pt x="17" y="29"/>
                        <a:pt x="23" y="28"/>
                        <a:pt x="28" y="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0" name="Freeform 121"/>
                <p:cNvSpPr/>
                <p:nvPr/>
              </p:nvSpPr>
              <p:spPr bwMode="auto">
                <a:xfrm>
                  <a:off x="3789356" y="-131762"/>
                  <a:ext cx="69850" cy="26987"/>
                </a:xfrm>
                <a:custGeom>
                  <a:avLst/>
                  <a:gdLst/>
                  <a:ahLst/>
                  <a:cxnLst>
                    <a:cxn ang="0">
                      <a:pos x="1" y="6"/>
                    </a:cxn>
                    <a:cxn ang="0">
                      <a:pos x="16" y="10"/>
                    </a:cxn>
                    <a:cxn ang="0">
                      <a:pos x="23" y="7"/>
                    </a:cxn>
                    <a:cxn ang="0">
                      <a:pos x="27" y="1"/>
                    </a:cxn>
                    <a:cxn ang="0">
                      <a:pos x="13" y="1"/>
                    </a:cxn>
                    <a:cxn ang="0">
                      <a:pos x="0" y="5"/>
                    </a:cxn>
                    <a:cxn ang="0">
                      <a:pos x="1" y="6"/>
                    </a:cxn>
                  </a:cxnLst>
                  <a:rect l="0" t="0" r="r" b="b"/>
                  <a:pathLst>
                    <a:path w="27" h="10">
                      <a:moveTo>
                        <a:pt x="1" y="6"/>
                      </a:moveTo>
                      <a:cubicBezTo>
                        <a:pt x="6" y="8"/>
                        <a:pt x="10" y="10"/>
                        <a:pt x="16" y="10"/>
                      </a:cubicBezTo>
                      <a:cubicBezTo>
                        <a:pt x="19" y="10"/>
                        <a:pt x="21" y="9"/>
                        <a:pt x="23" y="7"/>
                      </a:cubicBezTo>
                      <a:cubicBezTo>
                        <a:pt x="26" y="5"/>
                        <a:pt x="25" y="3"/>
                        <a:pt x="27" y="1"/>
                      </a:cubicBezTo>
                      <a:cubicBezTo>
                        <a:pt x="22" y="0"/>
                        <a:pt x="17" y="0"/>
                        <a:pt x="13" y="1"/>
                      </a:cubicBezTo>
                      <a:cubicBezTo>
                        <a:pt x="9" y="2"/>
                        <a:pt x="3" y="2"/>
                        <a:pt x="0" y="5"/>
                      </a:cubicBezTo>
                      <a:lnTo>
                        <a:pt x="1"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1" name="Freeform 122"/>
                <p:cNvSpPr/>
                <p:nvPr/>
              </p:nvSpPr>
              <p:spPr bwMode="auto">
                <a:xfrm>
                  <a:off x="3886194" y="-179387"/>
                  <a:ext cx="112712" cy="34925"/>
                </a:xfrm>
                <a:custGeom>
                  <a:avLst/>
                  <a:gdLst/>
                  <a:ahLst/>
                  <a:cxnLst>
                    <a:cxn ang="0">
                      <a:pos x="2" y="3"/>
                    </a:cxn>
                    <a:cxn ang="0">
                      <a:pos x="24" y="11"/>
                    </a:cxn>
                    <a:cxn ang="0">
                      <a:pos x="43" y="9"/>
                    </a:cxn>
                    <a:cxn ang="0">
                      <a:pos x="20" y="2"/>
                    </a:cxn>
                    <a:cxn ang="0">
                      <a:pos x="0" y="1"/>
                    </a:cxn>
                    <a:cxn ang="0">
                      <a:pos x="2" y="3"/>
                    </a:cxn>
                  </a:cxnLst>
                  <a:rect l="0" t="0" r="r" b="b"/>
                  <a:pathLst>
                    <a:path w="43" h="13">
                      <a:moveTo>
                        <a:pt x="2" y="3"/>
                      </a:moveTo>
                      <a:cubicBezTo>
                        <a:pt x="5" y="8"/>
                        <a:pt x="19" y="10"/>
                        <a:pt x="24" y="11"/>
                      </a:cubicBezTo>
                      <a:cubicBezTo>
                        <a:pt x="27" y="11"/>
                        <a:pt x="42" y="13"/>
                        <a:pt x="43" y="9"/>
                      </a:cubicBezTo>
                      <a:cubicBezTo>
                        <a:pt x="43" y="6"/>
                        <a:pt x="24" y="2"/>
                        <a:pt x="20" y="2"/>
                      </a:cubicBezTo>
                      <a:cubicBezTo>
                        <a:pt x="13" y="1"/>
                        <a:pt x="7" y="0"/>
                        <a:pt x="0" y="1"/>
                      </a:cubicBezTo>
                      <a:lnTo>
                        <a:pt x="2"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2" name="Freeform 123"/>
                <p:cNvSpPr/>
                <p:nvPr/>
              </p:nvSpPr>
              <p:spPr bwMode="auto">
                <a:xfrm>
                  <a:off x="3983031" y="-136525"/>
                  <a:ext cx="80962" cy="25400"/>
                </a:xfrm>
                <a:custGeom>
                  <a:avLst/>
                  <a:gdLst/>
                  <a:ahLst/>
                  <a:cxnLst>
                    <a:cxn ang="0">
                      <a:pos x="0" y="9"/>
                    </a:cxn>
                    <a:cxn ang="0">
                      <a:pos x="4" y="2"/>
                    </a:cxn>
                    <a:cxn ang="0">
                      <a:pos x="13" y="2"/>
                    </a:cxn>
                    <a:cxn ang="0">
                      <a:pos x="30" y="1"/>
                    </a:cxn>
                    <a:cxn ang="0">
                      <a:pos x="20" y="9"/>
                    </a:cxn>
                    <a:cxn ang="0">
                      <a:pos x="3" y="8"/>
                    </a:cxn>
                    <a:cxn ang="0">
                      <a:pos x="0" y="9"/>
                    </a:cxn>
                  </a:cxnLst>
                  <a:rect l="0" t="0" r="r" b="b"/>
                  <a:pathLst>
                    <a:path w="31" h="10">
                      <a:moveTo>
                        <a:pt x="0" y="9"/>
                      </a:moveTo>
                      <a:cubicBezTo>
                        <a:pt x="2" y="8"/>
                        <a:pt x="2" y="4"/>
                        <a:pt x="4" y="2"/>
                      </a:cubicBezTo>
                      <a:cubicBezTo>
                        <a:pt x="6" y="1"/>
                        <a:pt x="10" y="2"/>
                        <a:pt x="13" y="2"/>
                      </a:cubicBezTo>
                      <a:cubicBezTo>
                        <a:pt x="19" y="2"/>
                        <a:pt x="24" y="0"/>
                        <a:pt x="30" y="1"/>
                      </a:cubicBezTo>
                      <a:cubicBezTo>
                        <a:pt x="31" y="8"/>
                        <a:pt x="26" y="9"/>
                        <a:pt x="20" y="9"/>
                      </a:cubicBezTo>
                      <a:cubicBezTo>
                        <a:pt x="15" y="9"/>
                        <a:pt x="7" y="10"/>
                        <a:pt x="3" y="8"/>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3" name="Freeform 124"/>
                <p:cNvSpPr/>
                <p:nvPr/>
              </p:nvSpPr>
              <p:spPr bwMode="auto">
                <a:xfrm>
                  <a:off x="4079869" y="-155575"/>
                  <a:ext cx="95250" cy="31750"/>
                </a:xfrm>
                <a:custGeom>
                  <a:avLst/>
                  <a:gdLst/>
                  <a:ahLst/>
                  <a:cxnLst>
                    <a:cxn ang="0">
                      <a:pos x="0" y="4"/>
                    </a:cxn>
                    <a:cxn ang="0">
                      <a:pos x="8" y="7"/>
                    </a:cxn>
                    <a:cxn ang="0">
                      <a:pos x="20" y="11"/>
                    </a:cxn>
                    <a:cxn ang="0">
                      <a:pos x="36" y="5"/>
                    </a:cxn>
                    <a:cxn ang="0">
                      <a:pos x="31" y="0"/>
                    </a:cxn>
                    <a:cxn ang="0">
                      <a:pos x="19" y="0"/>
                    </a:cxn>
                    <a:cxn ang="0">
                      <a:pos x="10" y="1"/>
                    </a:cxn>
                    <a:cxn ang="0">
                      <a:pos x="1" y="2"/>
                    </a:cxn>
                    <a:cxn ang="0">
                      <a:pos x="0" y="4"/>
                    </a:cxn>
                  </a:cxnLst>
                  <a:rect l="0" t="0" r="r" b="b"/>
                  <a:pathLst>
                    <a:path w="36" h="12">
                      <a:moveTo>
                        <a:pt x="0" y="4"/>
                      </a:moveTo>
                      <a:cubicBezTo>
                        <a:pt x="2" y="4"/>
                        <a:pt x="6" y="6"/>
                        <a:pt x="8" y="7"/>
                      </a:cubicBezTo>
                      <a:cubicBezTo>
                        <a:pt x="13" y="9"/>
                        <a:pt x="15" y="11"/>
                        <a:pt x="20" y="11"/>
                      </a:cubicBezTo>
                      <a:cubicBezTo>
                        <a:pt x="25" y="12"/>
                        <a:pt x="36" y="12"/>
                        <a:pt x="36" y="5"/>
                      </a:cubicBezTo>
                      <a:cubicBezTo>
                        <a:pt x="36" y="1"/>
                        <a:pt x="36" y="0"/>
                        <a:pt x="31" y="0"/>
                      </a:cubicBezTo>
                      <a:cubicBezTo>
                        <a:pt x="27" y="0"/>
                        <a:pt x="23" y="0"/>
                        <a:pt x="19" y="0"/>
                      </a:cubicBezTo>
                      <a:cubicBezTo>
                        <a:pt x="16" y="0"/>
                        <a:pt x="13" y="1"/>
                        <a:pt x="10" y="1"/>
                      </a:cubicBezTo>
                      <a:cubicBezTo>
                        <a:pt x="7" y="1"/>
                        <a:pt x="3" y="0"/>
                        <a:pt x="1" y="2"/>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4" name="Freeform 125"/>
                <p:cNvSpPr/>
                <p:nvPr/>
              </p:nvSpPr>
              <p:spPr bwMode="auto">
                <a:xfrm>
                  <a:off x="4198931" y="-184150"/>
                  <a:ext cx="123825" cy="39687"/>
                </a:xfrm>
                <a:custGeom>
                  <a:avLst/>
                  <a:gdLst/>
                  <a:ahLst/>
                  <a:cxnLst>
                    <a:cxn ang="0">
                      <a:pos x="1" y="6"/>
                    </a:cxn>
                    <a:cxn ang="0">
                      <a:pos x="10" y="14"/>
                    </a:cxn>
                    <a:cxn ang="0">
                      <a:pos x="20" y="13"/>
                    </a:cxn>
                    <a:cxn ang="0">
                      <a:pos x="40" y="10"/>
                    </a:cxn>
                    <a:cxn ang="0">
                      <a:pos x="46" y="5"/>
                    </a:cxn>
                    <a:cxn ang="0">
                      <a:pos x="35" y="1"/>
                    </a:cxn>
                    <a:cxn ang="0">
                      <a:pos x="9" y="6"/>
                    </a:cxn>
                    <a:cxn ang="0">
                      <a:pos x="4" y="7"/>
                    </a:cxn>
                    <a:cxn ang="0">
                      <a:pos x="1" y="6"/>
                    </a:cxn>
                  </a:cxnLst>
                  <a:rect l="0" t="0" r="r" b="b"/>
                  <a:pathLst>
                    <a:path w="47" h="15">
                      <a:moveTo>
                        <a:pt x="1" y="6"/>
                      </a:moveTo>
                      <a:cubicBezTo>
                        <a:pt x="0" y="10"/>
                        <a:pt x="6" y="14"/>
                        <a:pt x="10" y="14"/>
                      </a:cubicBezTo>
                      <a:cubicBezTo>
                        <a:pt x="13" y="15"/>
                        <a:pt x="17" y="14"/>
                        <a:pt x="20" y="13"/>
                      </a:cubicBezTo>
                      <a:cubicBezTo>
                        <a:pt x="27" y="13"/>
                        <a:pt x="34" y="12"/>
                        <a:pt x="40" y="10"/>
                      </a:cubicBezTo>
                      <a:cubicBezTo>
                        <a:pt x="43" y="9"/>
                        <a:pt x="47" y="9"/>
                        <a:pt x="46" y="5"/>
                      </a:cubicBezTo>
                      <a:cubicBezTo>
                        <a:pt x="46" y="0"/>
                        <a:pt x="39" y="1"/>
                        <a:pt x="35" y="1"/>
                      </a:cubicBezTo>
                      <a:cubicBezTo>
                        <a:pt x="26" y="1"/>
                        <a:pt x="18" y="4"/>
                        <a:pt x="9" y="6"/>
                      </a:cubicBezTo>
                      <a:cubicBezTo>
                        <a:pt x="8" y="7"/>
                        <a:pt x="6" y="7"/>
                        <a:pt x="4" y="7"/>
                      </a:cubicBezTo>
                      <a:lnTo>
                        <a:pt x="1"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5" name="Freeform 126"/>
                <p:cNvSpPr/>
                <p:nvPr/>
              </p:nvSpPr>
              <p:spPr bwMode="auto">
                <a:xfrm>
                  <a:off x="4106856" y="-203200"/>
                  <a:ext cx="60325" cy="34925"/>
                </a:xfrm>
                <a:custGeom>
                  <a:avLst/>
                  <a:gdLst/>
                  <a:ahLst/>
                  <a:cxnLst>
                    <a:cxn ang="0">
                      <a:pos x="0" y="0"/>
                    </a:cxn>
                    <a:cxn ang="0">
                      <a:pos x="23" y="9"/>
                    </a:cxn>
                    <a:cxn ang="0">
                      <a:pos x="13" y="4"/>
                    </a:cxn>
                    <a:cxn ang="0">
                      <a:pos x="1" y="1"/>
                    </a:cxn>
                    <a:cxn ang="0">
                      <a:pos x="0" y="0"/>
                    </a:cxn>
                  </a:cxnLst>
                  <a:rect l="0" t="0" r="r" b="b"/>
                  <a:pathLst>
                    <a:path w="23" h="13">
                      <a:moveTo>
                        <a:pt x="0" y="0"/>
                      </a:moveTo>
                      <a:cubicBezTo>
                        <a:pt x="1" y="9"/>
                        <a:pt x="15" y="13"/>
                        <a:pt x="23" y="9"/>
                      </a:cubicBezTo>
                      <a:cubicBezTo>
                        <a:pt x="23" y="3"/>
                        <a:pt x="16" y="4"/>
                        <a:pt x="13" y="4"/>
                      </a:cubicBezTo>
                      <a:cubicBezTo>
                        <a:pt x="9" y="3"/>
                        <a:pt x="5" y="2"/>
                        <a:pt x="1" y="1"/>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6" name="Freeform 127"/>
                <p:cNvSpPr/>
                <p:nvPr/>
              </p:nvSpPr>
              <p:spPr bwMode="auto">
                <a:xfrm>
                  <a:off x="3973506" y="-223837"/>
                  <a:ext cx="68262" cy="23812"/>
                </a:xfrm>
                <a:custGeom>
                  <a:avLst/>
                  <a:gdLst/>
                  <a:ahLst/>
                  <a:cxnLst>
                    <a:cxn ang="0">
                      <a:pos x="0" y="4"/>
                    </a:cxn>
                    <a:cxn ang="0">
                      <a:pos x="17" y="7"/>
                    </a:cxn>
                    <a:cxn ang="0">
                      <a:pos x="24" y="8"/>
                    </a:cxn>
                    <a:cxn ang="0">
                      <a:pos x="24" y="3"/>
                    </a:cxn>
                    <a:cxn ang="0">
                      <a:pos x="12" y="2"/>
                    </a:cxn>
                    <a:cxn ang="0">
                      <a:pos x="0" y="1"/>
                    </a:cxn>
                    <a:cxn ang="0">
                      <a:pos x="0" y="4"/>
                    </a:cxn>
                  </a:cxnLst>
                  <a:rect l="0" t="0" r="r" b="b"/>
                  <a:pathLst>
                    <a:path w="26" h="9">
                      <a:moveTo>
                        <a:pt x="0" y="4"/>
                      </a:moveTo>
                      <a:cubicBezTo>
                        <a:pt x="6" y="4"/>
                        <a:pt x="12" y="7"/>
                        <a:pt x="17" y="7"/>
                      </a:cubicBezTo>
                      <a:cubicBezTo>
                        <a:pt x="18" y="8"/>
                        <a:pt x="22" y="9"/>
                        <a:pt x="24" y="8"/>
                      </a:cubicBezTo>
                      <a:cubicBezTo>
                        <a:pt x="26" y="7"/>
                        <a:pt x="25" y="4"/>
                        <a:pt x="24" y="3"/>
                      </a:cubicBezTo>
                      <a:cubicBezTo>
                        <a:pt x="21" y="0"/>
                        <a:pt x="15" y="2"/>
                        <a:pt x="12" y="2"/>
                      </a:cubicBezTo>
                      <a:cubicBezTo>
                        <a:pt x="8" y="1"/>
                        <a:pt x="4" y="1"/>
                        <a:pt x="0" y="1"/>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7" name="Freeform 128"/>
                <p:cNvSpPr/>
                <p:nvPr/>
              </p:nvSpPr>
              <p:spPr bwMode="auto">
                <a:xfrm>
                  <a:off x="3917944" y="-128587"/>
                  <a:ext cx="55562" cy="25400"/>
                </a:xfrm>
                <a:custGeom>
                  <a:avLst/>
                  <a:gdLst/>
                  <a:ahLst/>
                  <a:cxnLst>
                    <a:cxn ang="0">
                      <a:pos x="12" y="9"/>
                    </a:cxn>
                    <a:cxn ang="0">
                      <a:pos x="13" y="9"/>
                    </a:cxn>
                    <a:cxn ang="0">
                      <a:pos x="9" y="1"/>
                    </a:cxn>
                    <a:cxn ang="0">
                      <a:pos x="12" y="9"/>
                    </a:cxn>
                  </a:cxnLst>
                  <a:rect l="0" t="0" r="r" b="b"/>
                  <a:pathLst>
                    <a:path w="21" h="10">
                      <a:moveTo>
                        <a:pt x="12" y="9"/>
                      </a:moveTo>
                      <a:cubicBezTo>
                        <a:pt x="13" y="9"/>
                        <a:pt x="13" y="9"/>
                        <a:pt x="13" y="9"/>
                      </a:cubicBezTo>
                      <a:cubicBezTo>
                        <a:pt x="21" y="7"/>
                        <a:pt x="14" y="0"/>
                        <a:pt x="9" y="1"/>
                      </a:cubicBezTo>
                      <a:cubicBezTo>
                        <a:pt x="0" y="3"/>
                        <a:pt x="6" y="10"/>
                        <a:pt x="12"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8" name="Freeform 129"/>
                <p:cNvSpPr/>
                <p:nvPr/>
              </p:nvSpPr>
              <p:spPr bwMode="auto">
                <a:xfrm>
                  <a:off x="4057644" y="-111125"/>
                  <a:ext cx="57150" cy="23812"/>
                </a:xfrm>
                <a:custGeom>
                  <a:avLst/>
                  <a:gdLst/>
                  <a:ahLst/>
                  <a:cxnLst>
                    <a:cxn ang="0">
                      <a:pos x="0" y="8"/>
                    </a:cxn>
                    <a:cxn ang="0">
                      <a:pos x="19" y="4"/>
                    </a:cxn>
                    <a:cxn ang="0">
                      <a:pos x="11" y="7"/>
                    </a:cxn>
                    <a:cxn ang="0">
                      <a:pos x="1" y="8"/>
                    </a:cxn>
                    <a:cxn ang="0">
                      <a:pos x="0" y="8"/>
                    </a:cxn>
                  </a:cxnLst>
                  <a:rect l="0" t="0" r="r" b="b"/>
                  <a:pathLst>
                    <a:path w="22" h="9">
                      <a:moveTo>
                        <a:pt x="0" y="8"/>
                      </a:moveTo>
                      <a:cubicBezTo>
                        <a:pt x="0" y="2"/>
                        <a:pt x="15" y="0"/>
                        <a:pt x="19" y="4"/>
                      </a:cubicBezTo>
                      <a:cubicBezTo>
                        <a:pt x="22" y="8"/>
                        <a:pt x="14" y="7"/>
                        <a:pt x="11" y="7"/>
                      </a:cubicBezTo>
                      <a:cubicBezTo>
                        <a:pt x="8" y="8"/>
                        <a:pt x="5" y="9"/>
                        <a:pt x="1" y="8"/>
                      </a:cubicBezTo>
                      <a:lnTo>
                        <a:pt x="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59" name="Freeform 130"/>
                <p:cNvSpPr/>
                <p:nvPr/>
              </p:nvSpPr>
              <p:spPr bwMode="auto">
                <a:xfrm>
                  <a:off x="4178293" y="-231775"/>
                  <a:ext cx="41275" cy="20637"/>
                </a:xfrm>
                <a:custGeom>
                  <a:avLst/>
                  <a:gdLst/>
                  <a:ahLst/>
                  <a:cxnLst>
                    <a:cxn ang="0">
                      <a:pos x="0" y="2"/>
                    </a:cxn>
                    <a:cxn ang="0">
                      <a:pos x="9" y="7"/>
                    </a:cxn>
                    <a:cxn ang="0">
                      <a:pos x="16" y="2"/>
                    </a:cxn>
                    <a:cxn ang="0">
                      <a:pos x="2" y="1"/>
                    </a:cxn>
                    <a:cxn ang="0">
                      <a:pos x="0" y="2"/>
                    </a:cxn>
                  </a:cxnLst>
                  <a:rect l="0" t="0" r="r" b="b"/>
                  <a:pathLst>
                    <a:path w="16" h="8">
                      <a:moveTo>
                        <a:pt x="0" y="2"/>
                      </a:moveTo>
                      <a:cubicBezTo>
                        <a:pt x="3" y="5"/>
                        <a:pt x="4" y="7"/>
                        <a:pt x="9" y="7"/>
                      </a:cubicBezTo>
                      <a:cubicBezTo>
                        <a:pt x="14" y="8"/>
                        <a:pt x="14" y="6"/>
                        <a:pt x="16" y="2"/>
                      </a:cubicBezTo>
                      <a:cubicBezTo>
                        <a:pt x="13" y="1"/>
                        <a:pt x="5" y="0"/>
                        <a:pt x="2" y="1"/>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0" name="Freeform 131"/>
                <p:cNvSpPr/>
                <p:nvPr/>
              </p:nvSpPr>
              <p:spPr bwMode="auto">
                <a:xfrm>
                  <a:off x="4227506" y="-227012"/>
                  <a:ext cx="50800" cy="26987"/>
                </a:xfrm>
                <a:custGeom>
                  <a:avLst/>
                  <a:gdLst/>
                  <a:ahLst/>
                  <a:cxnLst>
                    <a:cxn ang="0">
                      <a:pos x="2" y="9"/>
                    </a:cxn>
                    <a:cxn ang="0">
                      <a:pos x="19" y="8"/>
                    </a:cxn>
                    <a:cxn ang="0">
                      <a:pos x="3" y="10"/>
                    </a:cxn>
                    <a:cxn ang="0">
                      <a:pos x="2" y="9"/>
                    </a:cxn>
                  </a:cxnLst>
                  <a:rect l="0" t="0" r="r" b="b"/>
                  <a:pathLst>
                    <a:path w="19" h="10">
                      <a:moveTo>
                        <a:pt x="2" y="9"/>
                      </a:moveTo>
                      <a:cubicBezTo>
                        <a:pt x="0" y="5"/>
                        <a:pt x="19" y="0"/>
                        <a:pt x="19" y="8"/>
                      </a:cubicBezTo>
                      <a:cubicBezTo>
                        <a:pt x="14" y="10"/>
                        <a:pt x="8" y="10"/>
                        <a:pt x="3" y="10"/>
                      </a:cubicBezTo>
                      <a:lnTo>
                        <a:pt x="2"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1" name="Freeform 132"/>
                <p:cNvSpPr/>
                <p:nvPr/>
              </p:nvSpPr>
              <p:spPr bwMode="auto">
                <a:xfrm>
                  <a:off x="4038594" y="-242887"/>
                  <a:ext cx="41275" cy="26987"/>
                </a:xfrm>
                <a:custGeom>
                  <a:avLst/>
                  <a:gdLst/>
                  <a:ahLst/>
                  <a:cxnLst>
                    <a:cxn ang="0">
                      <a:pos x="1" y="1"/>
                    </a:cxn>
                    <a:cxn ang="0">
                      <a:pos x="13" y="7"/>
                    </a:cxn>
                    <a:cxn ang="0">
                      <a:pos x="3" y="0"/>
                    </a:cxn>
                    <a:cxn ang="0">
                      <a:pos x="1" y="1"/>
                    </a:cxn>
                  </a:cxnLst>
                  <a:rect l="0" t="0" r="r" b="b"/>
                  <a:pathLst>
                    <a:path w="16" h="10">
                      <a:moveTo>
                        <a:pt x="1" y="1"/>
                      </a:moveTo>
                      <a:cubicBezTo>
                        <a:pt x="0" y="5"/>
                        <a:pt x="11" y="10"/>
                        <a:pt x="13" y="7"/>
                      </a:cubicBezTo>
                      <a:cubicBezTo>
                        <a:pt x="16" y="3"/>
                        <a:pt x="5" y="0"/>
                        <a:pt x="3" y="0"/>
                      </a:cubicBezTo>
                      <a:lnTo>
                        <a:pt x="1"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2" name="Freeform 133"/>
                <p:cNvSpPr/>
                <p:nvPr/>
              </p:nvSpPr>
              <p:spPr bwMode="auto">
                <a:xfrm>
                  <a:off x="3889369" y="117475"/>
                  <a:ext cx="554037" cy="284162"/>
                </a:xfrm>
                <a:custGeom>
                  <a:avLst/>
                  <a:gdLst/>
                  <a:ahLst/>
                  <a:cxnLst>
                    <a:cxn ang="0">
                      <a:pos x="162" y="37"/>
                    </a:cxn>
                    <a:cxn ang="0">
                      <a:pos x="178" y="34"/>
                    </a:cxn>
                    <a:cxn ang="0">
                      <a:pos x="191" y="29"/>
                    </a:cxn>
                    <a:cxn ang="0">
                      <a:pos x="208" y="16"/>
                    </a:cxn>
                    <a:cxn ang="0">
                      <a:pos x="199" y="1"/>
                    </a:cxn>
                    <a:cxn ang="0">
                      <a:pos x="174" y="6"/>
                    </a:cxn>
                    <a:cxn ang="0">
                      <a:pos x="163" y="10"/>
                    </a:cxn>
                    <a:cxn ang="0">
                      <a:pos x="153" y="14"/>
                    </a:cxn>
                    <a:cxn ang="0">
                      <a:pos x="141" y="13"/>
                    </a:cxn>
                    <a:cxn ang="0">
                      <a:pos x="130" y="16"/>
                    </a:cxn>
                    <a:cxn ang="0">
                      <a:pos x="107" y="16"/>
                    </a:cxn>
                    <a:cxn ang="0">
                      <a:pos x="92" y="27"/>
                    </a:cxn>
                    <a:cxn ang="0">
                      <a:pos x="85" y="27"/>
                    </a:cxn>
                    <a:cxn ang="0">
                      <a:pos x="80" y="28"/>
                    </a:cxn>
                    <a:cxn ang="0">
                      <a:pos x="70" y="30"/>
                    </a:cxn>
                    <a:cxn ang="0">
                      <a:pos x="62" y="37"/>
                    </a:cxn>
                    <a:cxn ang="0">
                      <a:pos x="52" y="41"/>
                    </a:cxn>
                    <a:cxn ang="0">
                      <a:pos x="28" y="49"/>
                    </a:cxn>
                    <a:cxn ang="0">
                      <a:pos x="23" y="58"/>
                    </a:cxn>
                    <a:cxn ang="0">
                      <a:pos x="23" y="68"/>
                    </a:cxn>
                    <a:cxn ang="0">
                      <a:pos x="9" y="86"/>
                    </a:cxn>
                    <a:cxn ang="0">
                      <a:pos x="1" y="90"/>
                    </a:cxn>
                    <a:cxn ang="0">
                      <a:pos x="7" y="98"/>
                    </a:cxn>
                    <a:cxn ang="0">
                      <a:pos x="46" y="94"/>
                    </a:cxn>
                    <a:cxn ang="0">
                      <a:pos x="49" y="84"/>
                    </a:cxn>
                    <a:cxn ang="0">
                      <a:pos x="57" y="81"/>
                    </a:cxn>
                    <a:cxn ang="0">
                      <a:pos x="73" y="67"/>
                    </a:cxn>
                    <a:cxn ang="0">
                      <a:pos x="95" y="62"/>
                    </a:cxn>
                    <a:cxn ang="0">
                      <a:pos x="116" y="52"/>
                    </a:cxn>
                    <a:cxn ang="0">
                      <a:pos x="133" y="41"/>
                    </a:cxn>
                    <a:cxn ang="0">
                      <a:pos x="154" y="37"/>
                    </a:cxn>
                    <a:cxn ang="0">
                      <a:pos x="162" y="37"/>
                    </a:cxn>
                  </a:cxnLst>
                  <a:rect l="0" t="0" r="r" b="b"/>
                  <a:pathLst>
                    <a:path w="211" h="108">
                      <a:moveTo>
                        <a:pt x="162" y="37"/>
                      </a:moveTo>
                      <a:cubicBezTo>
                        <a:pt x="167" y="35"/>
                        <a:pt x="173" y="36"/>
                        <a:pt x="178" y="34"/>
                      </a:cubicBezTo>
                      <a:cubicBezTo>
                        <a:pt x="182" y="32"/>
                        <a:pt x="187" y="31"/>
                        <a:pt x="191" y="29"/>
                      </a:cubicBezTo>
                      <a:cubicBezTo>
                        <a:pt x="198" y="26"/>
                        <a:pt x="205" y="23"/>
                        <a:pt x="208" y="16"/>
                      </a:cubicBezTo>
                      <a:cubicBezTo>
                        <a:pt x="211" y="8"/>
                        <a:pt x="207" y="2"/>
                        <a:pt x="199" y="1"/>
                      </a:cubicBezTo>
                      <a:cubicBezTo>
                        <a:pt x="191" y="0"/>
                        <a:pt x="182" y="3"/>
                        <a:pt x="174" y="6"/>
                      </a:cubicBezTo>
                      <a:cubicBezTo>
                        <a:pt x="170" y="8"/>
                        <a:pt x="167" y="9"/>
                        <a:pt x="163" y="10"/>
                      </a:cubicBezTo>
                      <a:cubicBezTo>
                        <a:pt x="160" y="11"/>
                        <a:pt x="157" y="13"/>
                        <a:pt x="153" y="14"/>
                      </a:cubicBezTo>
                      <a:cubicBezTo>
                        <a:pt x="149" y="14"/>
                        <a:pt x="145" y="13"/>
                        <a:pt x="141" y="13"/>
                      </a:cubicBezTo>
                      <a:cubicBezTo>
                        <a:pt x="137" y="13"/>
                        <a:pt x="134" y="15"/>
                        <a:pt x="130" y="16"/>
                      </a:cubicBezTo>
                      <a:cubicBezTo>
                        <a:pt x="123" y="18"/>
                        <a:pt x="115" y="16"/>
                        <a:pt x="107" y="16"/>
                      </a:cubicBezTo>
                      <a:cubicBezTo>
                        <a:pt x="99" y="15"/>
                        <a:pt x="99" y="26"/>
                        <a:pt x="92" y="27"/>
                      </a:cubicBezTo>
                      <a:cubicBezTo>
                        <a:pt x="90" y="27"/>
                        <a:pt x="87" y="27"/>
                        <a:pt x="85" y="27"/>
                      </a:cubicBezTo>
                      <a:cubicBezTo>
                        <a:pt x="83" y="27"/>
                        <a:pt x="82" y="28"/>
                        <a:pt x="80" y="28"/>
                      </a:cubicBezTo>
                      <a:cubicBezTo>
                        <a:pt x="77" y="29"/>
                        <a:pt x="73" y="29"/>
                        <a:pt x="70" y="30"/>
                      </a:cubicBezTo>
                      <a:cubicBezTo>
                        <a:pt x="66" y="31"/>
                        <a:pt x="64" y="35"/>
                        <a:pt x="62" y="37"/>
                      </a:cubicBezTo>
                      <a:cubicBezTo>
                        <a:pt x="59" y="40"/>
                        <a:pt x="56" y="41"/>
                        <a:pt x="52" y="41"/>
                      </a:cubicBezTo>
                      <a:cubicBezTo>
                        <a:pt x="43" y="41"/>
                        <a:pt x="35" y="45"/>
                        <a:pt x="28" y="49"/>
                      </a:cubicBezTo>
                      <a:cubicBezTo>
                        <a:pt x="24" y="52"/>
                        <a:pt x="23" y="53"/>
                        <a:pt x="23" y="58"/>
                      </a:cubicBezTo>
                      <a:cubicBezTo>
                        <a:pt x="23" y="61"/>
                        <a:pt x="23" y="64"/>
                        <a:pt x="23" y="68"/>
                      </a:cubicBezTo>
                      <a:cubicBezTo>
                        <a:pt x="23" y="75"/>
                        <a:pt x="17" y="84"/>
                        <a:pt x="9" y="86"/>
                      </a:cubicBezTo>
                      <a:cubicBezTo>
                        <a:pt x="6" y="86"/>
                        <a:pt x="2" y="86"/>
                        <a:pt x="1" y="90"/>
                      </a:cubicBezTo>
                      <a:cubicBezTo>
                        <a:pt x="0" y="94"/>
                        <a:pt x="4" y="97"/>
                        <a:pt x="7" y="98"/>
                      </a:cubicBezTo>
                      <a:cubicBezTo>
                        <a:pt x="20" y="102"/>
                        <a:pt x="37" y="108"/>
                        <a:pt x="46" y="94"/>
                      </a:cubicBezTo>
                      <a:cubicBezTo>
                        <a:pt x="48" y="91"/>
                        <a:pt x="47" y="87"/>
                        <a:pt x="49" y="84"/>
                      </a:cubicBezTo>
                      <a:cubicBezTo>
                        <a:pt x="51" y="80"/>
                        <a:pt x="53" y="82"/>
                        <a:pt x="57" y="81"/>
                      </a:cubicBezTo>
                      <a:cubicBezTo>
                        <a:pt x="66" y="80"/>
                        <a:pt x="66" y="70"/>
                        <a:pt x="73" y="67"/>
                      </a:cubicBezTo>
                      <a:cubicBezTo>
                        <a:pt x="80" y="63"/>
                        <a:pt x="88" y="64"/>
                        <a:pt x="95" y="62"/>
                      </a:cubicBezTo>
                      <a:cubicBezTo>
                        <a:pt x="102" y="60"/>
                        <a:pt x="110" y="57"/>
                        <a:pt x="116" y="52"/>
                      </a:cubicBezTo>
                      <a:cubicBezTo>
                        <a:pt x="122" y="48"/>
                        <a:pt x="126" y="44"/>
                        <a:pt x="133" y="41"/>
                      </a:cubicBezTo>
                      <a:cubicBezTo>
                        <a:pt x="139" y="39"/>
                        <a:pt x="147" y="37"/>
                        <a:pt x="154" y="37"/>
                      </a:cubicBezTo>
                      <a:lnTo>
                        <a:pt x="162" y="3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3" name="Freeform 134"/>
                <p:cNvSpPr/>
                <p:nvPr/>
              </p:nvSpPr>
              <p:spPr bwMode="auto">
                <a:xfrm>
                  <a:off x="3770307" y="398462"/>
                  <a:ext cx="247650" cy="219075"/>
                </a:xfrm>
                <a:custGeom>
                  <a:avLst/>
                  <a:gdLst/>
                  <a:ahLst/>
                  <a:cxnLst>
                    <a:cxn ang="0">
                      <a:pos x="63" y="33"/>
                    </a:cxn>
                    <a:cxn ang="0">
                      <a:pos x="68" y="10"/>
                    </a:cxn>
                    <a:cxn ang="0">
                      <a:pos x="66" y="2"/>
                    </a:cxn>
                    <a:cxn ang="0">
                      <a:pos x="54" y="0"/>
                    </a:cxn>
                    <a:cxn ang="0">
                      <a:pos x="31" y="6"/>
                    </a:cxn>
                    <a:cxn ang="0">
                      <a:pos x="18" y="10"/>
                    </a:cxn>
                    <a:cxn ang="0">
                      <a:pos x="13" y="17"/>
                    </a:cxn>
                    <a:cxn ang="0">
                      <a:pos x="14" y="28"/>
                    </a:cxn>
                    <a:cxn ang="0">
                      <a:pos x="5" y="34"/>
                    </a:cxn>
                    <a:cxn ang="0">
                      <a:pos x="2" y="43"/>
                    </a:cxn>
                    <a:cxn ang="0">
                      <a:pos x="13" y="48"/>
                    </a:cxn>
                    <a:cxn ang="0">
                      <a:pos x="31" y="60"/>
                    </a:cxn>
                    <a:cxn ang="0">
                      <a:pos x="35" y="70"/>
                    </a:cxn>
                    <a:cxn ang="0">
                      <a:pos x="43" y="72"/>
                    </a:cxn>
                    <a:cxn ang="0">
                      <a:pos x="48" y="75"/>
                    </a:cxn>
                    <a:cxn ang="0">
                      <a:pos x="59" y="82"/>
                    </a:cxn>
                    <a:cxn ang="0">
                      <a:pos x="71" y="82"/>
                    </a:cxn>
                    <a:cxn ang="0">
                      <a:pos x="81" y="79"/>
                    </a:cxn>
                    <a:cxn ang="0">
                      <a:pos x="90" y="73"/>
                    </a:cxn>
                    <a:cxn ang="0">
                      <a:pos x="74" y="56"/>
                    </a:cxn>
                    <a:cxn ang="0">
                      <a:pos x="69" y="47"/>
                    </a:cxn>
                    <a:cxn ang="0">
                      <a:pos x="63" y="33"/>
                    </a:cxn>
                  </a:cxnLst>
                  <a:rect l="0" t="0" r="r" b="b"/>
                  <a:pathLst>
                    <a:path w="94" h="83">
                      <a:moveTo>
                        <a:pt x="63" y="33"/>
                      </a:moveTo>
                      <a:cubicBezTo>
                        <a:pt x="62" y="25"/>
                        <a:pt x="65" y="17"/>
                        <a:pt x="68" y="10"/>
                      </a:cubicBezTo>
                      <a:cubicBezTo>
                        <a:pt x="69" y="6"/>
                        <a:pt x="70" y="4"/>
                        <a:pt x="66" y="2"/>
                      </a:cubicBezTo>
                      <a:cubicBezTo>
                        <a:pt x="62" y="0"/>
                        <a:pt x="58" y="0"/>
                        <a:pt x="54" y="0"/>
                      </a:cubicBezTo>
                      <a:cubicBezTo>
                        <a:pt x="46" y="0"/>
                        <a:pt x="39" y="4"/>
                        <a:pt x="31" y="6"/>
                      </a:cubicBezTo>
                      <a:cubicBezTo>
                        <a:pt x="27" y="8"/>
                        <a:pt x="22" y="9"/>
                        <a:pt x="18" y="10"/>
                      </a:cubicBezTo>
                      <a:cubicBezTo>
                        <a:pt x="14" y="12"/>
                        <a:pt x="12" y="13"/>
                        <a:pt x="13" y="17"/>
                      </a:cubicBezTo>
                      <a:cubicBezTo>
                        <a:pt x="13" y="21"/>
                        <a:pt x="15" y="24"/>
                        <a:pt x="14" y="28"/>
                      </a:cubicBezTo>
                      <a:cubicBezTo>
                        <a:pt x="12" y="31"/>
                        <a:pt x="8" y="33"/>
                        <a:pt x="5" y="34"/>
                      </a:cubicBezTo>
                      <a:cubicBezTo>
                        <a:pt x="3" y="36"/>
                        <a:pt x="0" y="40"/>
                        <a:pt x="2" y="43"/>
                      </a:cubicBezTo>
                      <a:cubicBezTo>
                        <a:pt x="3" y="46"/>
                        <a:pt x="10" y="47"/>
                        <a:pt x="13" y="48"/>
                      </a:cubicBezTo>
                      <a:cubicBezTo>
                        <a:pt x="21" y="51"/>
                        <a:pt x="30" y="51"/>
                        <a:pt x="31" y="60"/>
                      </a:cubicBezTo>
                      <a:cubicBezTo>
                        <a:pt x="32" y="64"/>
                        <a:pt x="31" y="68"/>
                        <a:pt x="35" y="70"/>
                      </a:cubicBezTo>
                      <a:cubicBezTo>
                        <a:pt x="37" y="71"/>
                        <a:pt x="40" y="71"/>
                        <a:pt x="43" y="72"/>
                      </a:cubicBezTo>
                      <a:cubicBezTo>
                        <a:pt x="45" y="72"/>
                        <a:pt x="46" y="74"/>
                        <a:pt x="48" y="75"/>
                      </a:cubicBezTo>
                      <a:cubicBezTo>
                        <a:pt x="51" y="78"/>
                        <a:pt x="55" y="81"/>
                        <a:pt x="59" y="82"/>
                      </a:cubicBezTo>
                      <a:cubicBezTo>
                        <a:pt x="63" y="83"/>
                        <a:pt x="67" y="82"/>
                        <a:pt x="71" y="82"/>
                      </a:cubicBezTo>
                      <a:cubicBezTo>
                        <a:pt x="75" y="82"/>
                        <a:pt x="77" y="81"/>
                        <a:pt x="81" y="79"/>
                      </a:cubicBezTo>
                      <a:cubicBezTo>
                        <a:pt x="84" y="77"/>
                        <a:pt x="89" y="75"/>
                        <a:pt x="90" y="73"/>
                      </a:cubicBezTo>
                      <a:cubicBezTo>
                        <a:pt x="94" y="65"/>
                        <a:pt x="78" y="60"/>
                        <a:pt x="74" y="56"/>
                      </a:cubicBezTo>
                      <a:cubicBezTo>
                        <a:pt x="72" y="53"/>
                        <a:pt x="71" y="50"/>
                        <a:pt x="69" y="47"/>
                      </a:cubicBezTo>
                      <a:cubicBezTo>
                        <a:pt x="66" y="42"/>
                        <a:pt x="63" y="38"/>
                        <a:pt x="63"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4" name="Freeform 135"/>
                <p:cNvSpPr/>
                <p:nvPr/>
              </p:nvSpPr>
              <p:spPr bwMode="auto">
                <a:xfrm>
                  <a:off x="4035419" y="606425"/>
                  <a:ext cx="66675" cy="68262"/>
                </a:xfrm>
                <a:custGeom>
                  <a:avLst/>
                  <a:gdLst/>
                  <a:ahLst/>
                  <a:cxnLst>
                    <a:cxn ang="0">
                      <a:pos x="0" y="7"/>
                    </a:cxn>
                    <a:cxn ang="0">
                      <a:pos x="24" y="19"/>
                    </a:cxn>
                    <a:cxn ang="0">
                      <a:pos x="15" y="22"/>
                    </a:cxn>
                    <a:cxn ang="0">
                      <a:pos x="2" y="12"/>
                    </a:cxn>
                    <a:cxn ang="0">
                      <a:pos x="0" y="7"/>
                    </a:cxn>
                  </a:cxnLst>
                  <a:rect l="0" t="0" r="r" b="b"/>
                  <a:pathLst>
                    <a:path w="25" h="26">
                      <a:moveTo>
                        <a:pt x="0" y="7"/>
                      </a:moveTo>
                      <a:cubicBezTo>
                        <a:pt x="10" y="0"/>
                        <a:pt x="25" y="6"/>
                        <a:pt x="24" y="19"/>
                      </a:cubicBezTo>
                      <a:cubicBezTo>
                        <a:pt x="24" y="24"/>
                        <a:pt x="19" y="26"/>
                        <a:pt x="15" y="22"/>
                      </a:cubicBezTo>
                      <a:cubicBezTo>
                        <a:pt x="10" y="19"/>
                        <a:pt x="7" y="15"/>
                        <a:pt x="2" y="12"/>
                      </a:cubicBezTo>
                      <a:lnTo>
                        <a:pt x="0" y="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5" name="Freeform 136"/>
                <p:cNvSpPr/>
                <p:nvPr/>
              </p:nvSpPr>
              <p:spPr bwMode="auto">
                <a:xfrm>
                  <a:off x="3632194" y="679450"/>
                  <a:ext cx="96837" cy="68262"/>
                </a:xfrm>
                <a:custGeom>
                  <a:avLst/>
                  <a:gdLst/>
                  <a:ahLst/>
                  <a:cxnLst>
                    <a:cxn ang="0">
                      <a:pos x="21" y="2"/>
                    </a:cxn>
                    <a:cxn ang="0">
                      <a:pos x="4" y="5"/>
                    </a:cxn>
                    <a:cxn ang="0">
                      <a:pos x="7" y="22"/>
                    </a:cxn>
                    <a:cxn ang="0">
                      <a:pos x="21" y="2"/>
                    </a:cxn>
                  </a:cxnLst>
                  <a:rect l="0" t="0" r="r" b="b"/>
                  <a:pathLst>
                    <a:path w="37" h="26">
                      <a:moveTo>
                        <a:pt x="21" y="2"/>
                      </a:moveTo>
                      <a:cubicBezTo>
                        <a:pt x="16" y="0"/>
                        <a:pt x="8" y="0"/>
                        <a:pt x="4" y="5"/>
                      </a:cubicBezTo>
                      <a:cubicBezTo>
                        <a:pt x="0" y="10"/>
                        <a:pt x="1" y="19"/>
                        <a:pt x="7" y="22"/>
                      </a:cubicBezTo>
                      <a:cubicBezTo>
                        <a:pt x="16" y="26"/>
                        <a:pt x="37" y="8"/>
                        <a:pt x="21"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6" name="Freeform 137"/>
                <p:cNvSpPr/>
                <p:nvPr/>
              </p:nvSpPr>
              <p:spPr bwMode="auto">
                <a:xfrm>
                  <a:off x="3794119" y="534987"/>
                  <a:ext cx="42862" cy="34925"/>
                </a:xfrm>
                <a:custGeom>
                  <a:avLst/>
                  <a:gdLst/>
                  <a:ahLst/>
                  <a:cxnLst>
                    <a:cxn ang="0">
                      <a:pos x="8" y="1"/>
                    </a:cxn>
                    <a:cxn ang="0">
                      <a:pos x="1" y="6"/>
                    </a:cxn>
                    <a:cxn ang="0">
                      <a:pos x="9" y="12"/>
                    </a:cxn>
                    <a:cxn ang="0">
                      <a:pos x="15" y="10"/>
                    </a:cxn>
                    <a:cxn ang="0">
                      <a:pos x="8" y="1"/>
                    </a:cxn>
                  </a:cxnLst>
                  <a:rect l="0" t="0" r="r" b="b"/>
                  <a:pathLst>
                    <a:path w="16" h="13">
                      <a:moveTo>
                        <a:pt x="8" y="1"/>
                      </a:moveTo>
                      <a:cubicBezTo>
                        <a:pt x="4" y="0"/>
                        <a:pt x="0" y="1"/>
                        <a:pt x="1" y="6"/>
                      </a:cubicBezTo>
                      <a:cubicBezTo>
                        <a:pt x="2" y="9"/>
                        <a:pt x="6" y="11"/>
                        <a:pt x="9" y="12"/>
                      </a:cubicBezTo>
                      <a:cubicBezTo>
                        <a:pt x="12" y="13"/>
                        <a:pt x="15" y="13"/>
                        <a:pt x="15" y="10"/>
                      </a:cubicBezTo>
                      <a:cubicBezTo>
                        <a:pt x="16" y="6"/>
                        <a:pt x="10" y="3"/>
                        <a:pt x="8"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7" name="Freeform 138"/>
                <p:cNvSpPr/>
                <p:nvPr/>
              </p:nvSpPr>
              <p:spPr bwMode="auto">
                <a:xfrm>
                  <a:off x="4497380" y="381000"/>
                  <a:ext cx="66675" cy="25400"/>
                </a:xfrm>
                <a:custGeom>
                  <a:avLst/>
                  <a:gdLst/>
                  <a:ahLst/>
                  <a:cxnLst>
                    <a:cxn ang="0">
                      <a:pos x="13" y="2"/>
                    </a:cxn>
                    <a:cxn ang="0">
                      <a:pos x="19" y="4"/>
                    </a:cxn>
                    <a:cxn ang="0">
                      <a:pos x="7" y="9"/>
                    </a:cxn>
                    <a:cxn ang="0">
                      <a:pos x="2" y="3"/>
                    </a:cxn>
                    <a:cxn ang="0">
                      <a:pos x="13" y="2"/>
                    </a:cxn>
                  </a:cxnLst>
                  <a:rect l="0" t="0" r="r" b="b"/>
                  <a:pathLst>
                    <a:path w="25" h="10">
                      <a:moveTo>
                        <a:pt x="13" y="2"/>
                      </a:moveTo>
                      <a:cubicBezTo>
                        <a:pt x="14" y="2"/>
                        <a:pt x="19" y="4"/>
                        <a:pt x="19" y="4"/>
                      </a:cubicBezTo>
                      <a:cubicBezTo>
                        <a:pt x="25" y="9"/>
                        <a:pt x="9" y="10"/>
                        <a:pt x="7" y="9"/>
                      </a:cubicBezTo>
                      <a:cubicBezTo>
                        <a:pt x="5" y="9"/>
                        <a:pt x="0" y="6"/>
                        <a:pt x="2" y="3"/>
                      </a:cubicBezTo>
                      <a:cubicBezTo>
                        <a:pt x="3" y="0"/>
                        <a:pt x="10" y="1"/>
                        <a:pt x="13"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8" name="Freeform 139"/>
                <p:cNvSpPr/>
                <p:nvPr/>
              </p:nvSpPr>
              <p:spPr bwMode="auto">
                <a:xfrm>
                  <a:off x="4760905" y="441325"/>
                  <a:ext cx="65087" cy="28575"/>
                </a:xfrm>
                <a:custGeom>
                  <a:avLst/>
                  <a:gdLst/>
                  <a:ahLst/>
                  <a:cxnLst>
                    <a:cxn ang="0">
                      <a:pos x="1" y="11"/>
                    </a:cxn>
                    <a:cxn ang="0">
                      <a:pos x="12" y="0"/>
                    </a:cxn>
                    <a:cxn ang="0">
                      <a:pos x="25" y="5"/>
                    </a:cxn>
                    <a:cxn ang="0">
                      <a:pos x="13" y="8"/>
                    </a:cxn>
                    <a:cxn ang="0">
                      <a:pos x="2" y="11"/>
                    </a:cxn>
                    <a:cxn ang="0">
                      <a:pos x="1" y="11"/>
                    </a:cxn>
                  </a:cxnLst>
                  <a:rect l="0" t="0" r="r" b="b"/>
                  <a:pathLst>
                    <a:path w="25" h="11">
                      <a:moveTo>
                        <a:pt x="1" y="11"/>
                      </a:moveTo>
                      <a:cubicBezTo>
                        <a:pt x="0" y="6"/>
                        <a:pt x="8" y="1"/>
                        <a:pt x="12" y="0"/>
                      </a:cubicBezTo>
                      <a:cubicBezTo>
                        <a:pt x="16" y="0"/>
                        <a:pt x="24" y="0"/>
                        <a:pt x="25" y="5"/>
                      </a:cubicBezTo>
                      <a:cubicBezTo>
                        <a:pt x="21" y="6"/>
                        <a:pt x="17" y="7"/>
                        <a:pt x="13" y="8"/>
                      </a:cubicBezTo>
                      <a:cubicBezTo>
                        <a:pt x="10" y="8"/>
                        <a:pt x="4" y="9"/>
                        <a:pt x="2" y="11"/>
                      </a:cubicBezTo>
                      <a:lnTo>
                        <a:pt x="1"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69" name="Freeform 140"/>
                <p:cNvSpPr/>
                <p:nvPr/>
              </p:nvSpPr>
              <p:spPr bwMode="auto">
                <a:xfrm>
                  <a:off x="4829167" y="414337"/>
                  <a:ext cx="47625" cy="39687"/>
                </a:xfrm>
                <a:custGeom>
                  <a:avLst/>
                  <a:gdLst/>
                  <a:ahLst/>
                  <a:cxnLst>
                    <a:cxn ang="0">
                      <a:pos x="8" y="2"/>
                    </a:cxn>
                    <a:cxn ang="0">
                      <a:pos x="14" y="6"/>
                    </a:cxn>
                    <a:cxn ang="0">
                      <a:pos x="12" y="14"/>
                    </a:cxn>
                    <a:cxn ang="0">
                      <a:pos x="8" y="2"/>
                    </a:cxn>
                  </a:cxnLst>
                  <a:rect l="0" t="0" r="r" b="b"/>
                  <a:pathLst>
                    <a:path w="18" h="15">
                      <a:moveTo>
                        <a:pt x="8" y="2"/>
                      </a:moveTo>
                      <a:cubicBezTo>
                        <a:pt x="12" y="0"/>
                        <a:pt x="13" y="3"/>
                        <a:pt x="14" y="6"/>
                      </a:cubicBezTo>
                      <a:cubicBezTo>
                        <a:pt x="16" y="11"/>
                        <a:pt x="18" y="14"/>
                        <a:pt x="12" y="14"/>
                      </a:cubicBezTo>
                      <a:cubicBezTo>
                        <a:pt x="3" y="15"/>
                        <a:pt x="0" y="7"/>
                        <a:pt x="8"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0" name="Freeform 141"/>
                <p:cNvSpPr/>
                <p:nvPr/>
              </p:nvSpPr>
              <p:spPr bwMode="auto">
                <a:xfrm>
                  <a:off x="5364154" y="-187325"/>
                  <a:ext cx="231775" cy="84137"/>
                </a:xfrm>
                <a:custGeom>
                  <a:avLst/>
                  <a:gdLst/>
                  <a:ahLst/>
                  <a:cxnLst>
                    <a:cxn ang="0">
                      <a:pos x="77" y="10"/>
                    </a:cxn>
                    <a:cxn ang="0">
                      <a:pos x="53" y="6"/>
                    </a:cxn>
                    <a:cxn ang="0">
                      <a:pos x="26" y="8"/>
                    </a:cxn>
                    <a:cxn ang="0">
                      <a:pos x="3" y="16"/>
                    </a:cxn>
                    <a:cxn ang="0">
                      <a:pos x="4" y="24"/>
                    </a:cxn>
                    <a:cxn ang="0">
                      <a:pos x="16" y="30"/>
                    </a:cxn>
                    <a:cxn ang="0">
                      <a:pos x="34" y="27"/>
                    </a:cxn>
                    <a:cxn ang="0">
                      <a:pos x="54" y="24"/>
                    </a:cxn>
                    <a:cxn ang="0">
                      <a:pos x="88" y="16"/>
                    </a:cxn>
                    <a:cxn ang="0">
                      <a:pos x="77" y="10"/>
                    </a:cxn>
                  </a:cxnLst>
                  <a:rect l="0" t="0" r="r" b="b"/>
                  <a:pathLst>
                    <a:path w="88" h="32">
                      <a:moveTo>
                        <a:pt x="77" y="10"/>
                      </a:moveTo>
                      <a:cubicBezTo>
                        <a:pt x="68" y="10"/>
                        <a:pt x="60" y="10"/>
                        <a:pt x="53" y="6"/>
                      </a:cubicBezTo>
                      <a:cubicBezTo>
                        <a:pt x="43" y="0"/>
                        <a:pt x="35" y="4"/>
                        <a:pt x="26" y="8"/>
                      </a:cubicBezTo>
                      <a:cubicBezTo>
                        <a:pt x="19" y="12"/>
                        <a:pt x="10" y="12"/>
                        <a:pt x="3" y="16"/>
                      </a:cubicBezTo>
                      <a:cubicBezTo>
                        <a:pt x="0" y="19"/>
                        <a:pt x="0" y="22"/>
                        <a:pt x="4" y="24"/>
                      </a:cubicBezTo>
                      <a:cubicBezTo>
                        <a:pt x="7" y="26"/>
                        <a:pt x="13" y="29"/>
                        <a:pt x="16" y="30"/>
                      </a:cubicBezTo>
                      <a:cubicBezTo>
                        <a:pt x="24" y="32"/>
                        <a:pt x="27" y="30"/>
                        <a:pt x="34" y="27"/>
                      </a:cubicBezTo>
                      <a:cubicBezTo>
                        <a:pt x="40" y="25"/>
                        <a:pt x="47" y="24"/>
                        <a:pt x="54" y="24"/>
                      </a:cubicBezTo>
                      <a:cubicBezTo>
                        <a:pt x="65" y="24"/>
                        <a:pt x="81" y="26"/>
                        <a:pt x="88" y="16"/>
                      </a:cubicBezTo>
                      <a:lnTo>
                        <a:pt x="77"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1" name="Freeform 142"/>
                <p:cNvSpPr/>
                <p:nvPr/>
              </p:nvSpPr>
              <p:spPr bwMode="auto">
                <a:xfrm>
                  <a:off x="5426066" y="-98425"/>
                  <a:ext cx="261937" cy="106362"/>
                </a:xfrm>
                <a:custGeom>
                  <a:avLst/>
                  <a:gdLst/>
                  <a:ahLst/>
                  <a:cxnLst>
                    <a:cxn ang="0">
                      <a:pos x="50" y="31"/>
                    </a:cxn>
                    <a:cxn ang="0">
                      <a:pos x="79" y="39"/>
                    </a:cxn>
                    <a:cxn ang="0">
                      <a:pos x="93" y="23"/>
                    </a:cxn>
                    <a:cxn ang="0">
                      <a:pos x="89" y="2"/>
                    </a:cxn>
                    <a:cxn ang="0">
                      <a:pos x="55" y="1"/>
                    </a:cxn>
                    <a:cxn ang="0">
                      <a:pos x="30" y="3"/>
                    </a:cxn>
                    <a:cxn ang="0">
                      <a:pos x="8" y="14"/>
                    </a:cxn>
                    <a:cxn ang="0">
                      <a:pos x="20" y="26"/>
                    </a:cxn>
                    <a:cxn ang="0">
                      <a:pos x="50" y="31"/>
                    </a:cxn>
                  </a:cxnLst>
                  <a:rect l="0" t="0" r="r" b="b"/>
                  <a:pathLst>
                    <a:path w="100" h="40">
                      <a:moveTo>
                        <a:pt x="50" y="31"/>
                      </a:moveTo>
                      <a:cubicBezTo>
                        <a:pt x="59" y="34"/>
                        <a:pt x="69" y="39"/>
                        <a:pt x="79" y="39"/>
                      </a:cubicBezTo>
                      <a:cubicBezTo>
                        <a:pt x="89" y="40"/>
                        <a:pt x="91" y="31"/>
                        <a:pt x="93" y="23"/>
                      </a:cubicBezTo>
                      <a:cubicBezTo>
                        <a:pt x="95" y="16"/>
                        <a:pt x="100" y="3"/>
                        <a:pt x="89" y="2"/>
                      </a:cubicBezTo>
                      <a:cubicBezTo>
                        <a:pt x="78" y="2"/>
                        <a:pt x="67" y="1"/>
                        <a:pt x="55" y="1"/>
                      </a:cubicBezTo>
                      <a:cubicBezTo>
                        <a:pt x="46" y="1"/>
                        <a:pt x="38" y="0"/>
                        <a:pt x="30" y="3"/>
                      </a:cubicBezTo>
                      <a:cubicBezTo>
                        <a:pt x="22" y="6"/>
                        <a:pt x="14" y="9"/>
                        <a:pt x="8" y="14"/>
                      </a:cubicBezTo>
                      <a:cubicBezTo>
                        <a:pt x="0" y="22"/>
                        <a:pt x="15" y="25"/>
                        <a:pt x="20" y="26"/>
                      </a:cubicBezTo>
                      <a:cubicBezTo>
                        <a:pt x="30" y="29"/>
                        <a:pt x="40" y="28"/>
                        <a:pt x="50"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2" name="Freeform 143"/>
                <p:cNvSpPr/>
                <p:nvPr/>
              </p:nvSpPr>
              <p:spPr bwMode="auto">
                <a:xfrm>
                  <a:off x="5656253" y="-47625"/>
                  <a:ext cx="241300" cy="95250"/>
                </a:xfrm>
                <a:custGeom>
                  <a:avLst/>
                  <a:gdLst/>
                  <a:ahLst/>
                  <a:cxnLst>
                    <a:cxn ang="0">
                      <a:pos x="45" y="33"/>
                    </a:cxn>
                    <a:cxn ang="0">
                      <a:pos x="73" y="28"/>
                    </a:cxn>
                    <a:cxn ang="0">
                      <a:pos x="91" y="17"/>
                    </a:cxn>
                    <a:cxn ang="0">
                      <a:pos x="84" y="12"/>
                    </a:cxn>
                    <a:cxn ang="0">
                      <a:pos x="68" y="7"/>
                    </a:cxn>
                    <a:cxn ang="0">
                      <a:pos x="59" y="2"/>
                    </a:cxn>
                    <a:cxn ang="0">
                      <a:pos x="50" y="1"/>
                    </a:cxn>
                    <a:cxn ang="0">
                      <a:pos x="40" y="1"/>
                    </a:cxn>
                    <a:cxn ang="0">
                      <a:pos x="27" y="5"/>
                    </a:cxn>
                    <a:cxn ang="0">
                      <a:pos x="18" y="12"/>
                    </a:cxn>
                    <a:cxn ang="0">
                      <a:pos x="12" y="21"/>
                    </a:cxn>
                    <a:cxn ang="0">
                      <a:pos x="6" y="28"/>
                    </a:cxn>
                    <a:cxn ang="0">
                      <a:pos x="0" y="34"/>
                    </a:cxn>
                    <a:cxn ang="0">
                      <a:pos x="22" y="34"/>
                    </a:cxn>
                    <a:cxn ang="0">
                      <a:pos x="34" y="31"/>
                    </a:cxn>
                    <a:cxn ang="0">
                      <a:pos x="45" y="33"/>
                    </a:cxn>
                  </a:cxnLst>
                  <a:rect l="0" t="0" r="r" b="b"/>
                  <a:pathLst>
                    <a:path w="92" h="36">
                      <a:moveTo>
                        <a:pt x="45" y="33"/>
                      </a:moveTo>
                      <a:cubicBezTo>
                        <a:pt x="54" y="34"/>
                        <a:pt x="64" y="28"/>
                        <a:pt x="73" y="28"/>
                      </a:cubicBezTo>
                      <a:cubicBezTo>
                        <a:pt x="79" y="27"/>
                        <a:pt x="92" y="26"/>
                        <a:pt x="91" y="17"/>
                      </a:cubicBezTo>
                      <a:cubicBezTo>
                        <a:pt x="91" y="12"/>
                        <a:pt x="88" y="13"/>
                        <a:pt x="84" y="12"/>
                      </a:cubicBezTo>
                      <a:cubicBezTo>
                        <a:pt x="79" y="11"/>
                        <a:pt x="73" y="9"/>
                        <a:pt x="68" y="7"/>
                      </a:cubicBezTo>
                      <a:cubicBezTo>
                        <a:pt x="65" y="5"/>
                        <a:pt x="62" y="3"/>
                        <a:pt x="59" y="2"/>
                      </a:cubicBezTo>
                      <a:cubicBezTo>
                        <a:pt x="56" y="1"/>
                        <a:pt x="53" y="2"/>
                        <a:pt x="50" y="1"/>
                      </a:cubicBezTo>
                      <a:cubicBezTo>
                        <a:pt x="46" y="1"/>
                        <a:pt x="43" y="0"/>
                        <a:pt x="40" y="1"/>
                      </a:cubicBezTo>
                      <a:cubicBezTo>
                        <a:pt x="35" y="1"/>
                        <a:pt x="31" y="3"/>
                        <a:pt x="27" y="5"/>
                      </a:cubicBezTo>
                      <a:cubicBezTo>
                        <a:pt x="24" y="7"/>
                        <a:pt x="21" y="9"/>
                        <a:pt x="18" y="12"/>
                      </a:cubicBezTo>
                      <a:cubicBezTo>
                        <a:pt x="15" y="15"/>
                        <a:pt x="14" y="18"/>
                        <a:pt x="12" y="21"/>
                      </a:cubicBezTo>
                      <a:cubicBezTo>
                        <a:pt x="10" y="23"/>
                        <a:pt x="8" y="26"/>
                        <a:pt x="6" y="28"/>
                      </a:cubicBezTo>
                      <a:cubicBezTo>
                        <a:pt x="4" y="30"/>
                        <a:pt x="1" y="32"/>
                        <a:pt x="0" y="34"/>
                      </a:cubicBezTo>
                      <a:cubicBezTo>
                        <a:pt x="7" y="36"/>
                        <a:pt x="15" y="36"/>
                        <a:pt x="22" y="34"/>
                      </a:cubicBezTo>
                      <a:cubicBezTo>
                        <a:pt x="26" y="33"/>
                        <a:pt x="30" y="31"/>
                        <a:pt x="34" y="31"/>
                      </a:cubicBezTo>
                      <a:cubicBezTo>
                        <a:pt x="38" y="30"/>
                        <a:pt x="41" y="33"/>
                        <a:pt x="45"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3" name="Freeform 144"/>
                <p:cNvSpPr/>
                <p:nvPr/>
              </p:nvSpPr>
              <p:spPr bwMode="auto">
                <a:xfrm>
                  <a:off x="5322879" y="-100013"/>
                  <a:ext cx="95250" cy="41275"/>
                </a:xfrm>
                <a:custGeom>
                  <a:avLst/>
                  <a:gdLst/>
                  <a:ahLst/>
                  <a:cxnLst>
                    <a:cxn ang="0">
                      <a:pos x="31" y="10"/>
                    </a:cxn>
                    <a:cxn ang="0">
                      <a:pos x="23" y="2"/>
                    </a:cxn>
                    <a:cxn ang="0">
                      <a:pos x="15" y="1"/>
                    </a:cxn>
                    <a:cxn ang="0">
                      <a:pos x="6" y="1"/>
                    </a:cxn>
                    <a:cxn ang="0">
                      <a:pos x="12" y="14"/>
                    </a:cxn>
                    <a:cxn ang="0">
                      <a:pos x="31" y="10"/>
                    </a:cxn>
                  </a:cxnLst>
                  <a:rect l="0" t="0" r="r" b="b"/>
                  <a:pathLst>
                    <a:path w="36" h="16">
                      <a:moveTo>
                        <a:pt x="31" y="10"/>
                      </a:moveTo>
                      <a:cubicBezTo>
                        <a:pt x="36" y="3"/>
                        <a:pt x="29" y="4"/>
                        <a:pt x="23" y="2"/>
                      </a:cubicBezTo>
                      <a:cubicBezTo>
                        <a:pt x="20" y="2"/>
                        <a:pt x="18" y="1"/>
                        <a:pt x="15" y="1"/>
                      </a:cubicBezTo>
                      <a:cubicBezTo>
                        <a:pt x="13" y="1"/>
                        <a:pt x="8" y="0"/>
                        <a:pt x="6" y="1"/>
                      </a:cubicBezTo>
                      <a:cubicBezTo>
                        <a:pt x="0" y="4"/>
                        <a:pt x="8" y="12"/>
                        <a:pt x="12" y="14"/>
                      </a:cubicBezTo>
                      <a:cubicBezTo>
                        <a:pt x="17" y="16"/>
                        <a:pt x="28" y="16"/>
                        <a:pt x="31"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4" name="Freeform 145"/>
                <p:cNvSpPr/>
                <p:nvPr/>
              </p:nvSpPr>
              <p:spPr bwMode="auto">
                <a:xfrm>
                  <a:off x="5287954" y="-187325"/>
                  <a:ext cx="66675" cy="19050"/>
                </a:xfrm>
                <a:custGeom>
                  <a:avLst/>
                  <a:gdLst/>
                  <a:ahLst/>
                  <a:cxnLst>
                    <a:cxn ang="0">
                      <a:pos x="0" y="4"/>
                    </a:cxn>
                    <a:cxn ang="0">
                      <a:pos x="12" y="1"/>
                    </a:cxn>
                    <a:cxn ang="0">
                      <a:pos x="25" y="5"/>
                    </a:cxn>
                    <a:cxn ang="0">
                      <a:pos x="3" y="7"/>
                    </a:cxn>
                    <a:cxn ang="0">
                      <a:pos x="0" y="4"/>
                    </a:cxn>
                  </a:cxnLst>
                  <a:rect l="0" t="0" r="r" b="b"/>
                  <a:pathLst>
                    <a:path w="25" h="7">
                      <a:moveTo>
                        <a:pt x="0" y="4"/>
                      </a:moveTo>
                      <a:cubicBezTo>
                        <a:pt x="3" y="1"/>
                        <a:pt x="8" y="1"/>
                        <a:pt x="12" y="1"/>
                      </a:cubicBezTo>
                      <a:cubicBezTo>
                        <a:pt x="16" y="1"/>
                        <a:pt x="24" y="0"/>
                        <a:pt x="25" y="5"/>
                      </a:cubicBezTo>
                      <a:cubicBezTo>
                        <a:pt x="17" y="5"/>
                        <a:pt x="10" y="7"/>
                        <a:pt x="3" y="7"/>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5" name="Freeform 146"/>
                <p:cNvSpPr/>
                <p:nvPr/>
              </p:nvSpPr>
              <p:spPr bwMode="auto">
                <a:xfrm>
                  <a:off x="7113576" y="201612"/>
                  <a:ext cx="360362" cy="112712"/>
                </a:xfrm>
                <a:custGeom>
                  <a:avLst/>
                  <a:gdLst/>
                  <a:ahLst/>
                  <a:cxnLst>
                    <a:cxn ang="0">
                      <a:pos x="27" y="38"/>
                    </a:cxn>
                    <a:cxn ang="0">
                      <a:pos x="37" y="38"/>
                    </a:cxn>
                    <a:cxn ang="0">
                      <a:pos x="47" y="36"/>
                    </a:cxn>
                    <a:cxn ang="0">
                      <a:pos x="71" y="38"/>
                    </a:cxn>
                    <a:cxn ang="0">
                      <a:pos x="83" y="39"/>
                    </a:cxn>
                    <a:cxn ang="0">
                      <a:pos x="95" y="42"/>
                    </a:cxn>
                    <a:cxn ang="0">
                      <a:pos x="113" y="36"/>
                    </a:cxn>
                    <a:cxn ang="0">
                      <a:pos x="104" y="28"/>
                    </a:cxn>
                    <a:cxn ang="0">
                      <a:pos x="94" y="19"/>
                    </a:cxn>
                    <a:cxn ang="0">
                      <a:pos x="107" y="19"/>
                    </a:cxn>
                    <a:cxn ang="0">
                      <a:pos x="119" y="20"/>
                    </a:cxn>
                    <a:cxn ang="0">
                      <a:pos x="131" y="6"/>
                    </a:cxn>
                    <a:cxn ang="0">
                      <a:pos x="107" y="3"/>
                    </a:cxn>
                    <a:cxn ang="0">
                      <a:pos x="95" y="5"/>
                    </a:cxn>
                    <a:cxn ang="0">
                      <a:pos x="84" y="2"/>
                    </a:cxn>
                    <a:cxn ang="0">
                      <a:pos x="64" y="1"/>
                    </a:cxn>
                    <a:cxn ang="0">
                      <a:pos x="70" y="11"/>
                    </a:cxn>
                    <a:cxn ang="0">
                      <a:pos x="73" y="20"/>
                    </a:cxn>
                    <a:cxn ang="0">
                      <a:pos x="63" y="20"/>
                    </a:cxn>
                    <a:cxn ang="0">
                      <a:pos x="53" y="16"/>
                    </a:cxn>
                    <a:cxn ang="0">
                      <a:pos x="30" y="11"/>
                    </a:cxn>
                    <a:cxn ang="0">
                      <a:pos x="9" y="17"/>
                    </a:cxn>
                    <a:cxn ang="0">
                      <a:pos x="22" y="38"/>
                    </a:cxn>
                    <a:cxn ang="0">
                      <a:pos x="27" y="38"/>
                    </a:cxn>
                  </a:cxnLst>
                  <a:rect l="0" t="0" r="r" b="b"/>
                  <a:pathLst>
                    <a:path w="137" h="43">
                      <a:moveTo>
                        <a:pt x="27" y="38"/>
                      </a:moveTo>
                      <a:cubicBezTo>
                        <a:pt x="30" y="38"/>
                        <a:pt x="34" y="39"/>
                        <a:pt x="37" y="38"/>
                      </a:cubicBezTo>
                      <a:cubicBezTo>
                        <a:pt x="40" y="38"/>
                        <a:pt x="43" y="36"/>
                        <a:pt x="47" y="36"/>
                      </a:cubicBezTo>
                      <a:cubicBezTo>
                        <a:pt x="56" y="35"/>
                        <a:pt x="63" y="37"/>
                        <a:pt x="71" y="38"/>
                      </a:cubicBezTo>
                      <a:cubicBezTo>
                        <a:pt x="75" y="38"/>
                        <a:pt x="79" y="38"/>
                        <a:pt x="83" y="39"/>
                      </a:cubicBezTo>
                      <a:cubicBezTo>
                        <a:pt x="87" y="40"/>
                        <a:pt x="91" y="42"/>
                        <a:pt x="95" y="42"/>
                      </a:cubicBezTo>
                      <a:cubicBezTo>
                        <a:pt x="99" y="43"/>
                        <a:pt x="113" y="42"/>
                        <a:pt x="113" y="36"/>
                      </a:cubicBezTo>
                      <a:cubicBezTo>
                        <a:pt x="113" y="32"/>
                        <a:pt x="107" y="30"/>
                        <a:pt x="104" y="28"/>
                      </a:cubicBezTo>
                      <a:cubicBezTo>
                        <a:pt x="102" y="27"/>
                        <a:pt x="93" y="21"/>
                        <a:pt x="94" y="19"/>
                      </a:cubicBezTo>
                      <a:cubicBezTo>
                        <a:pt x="99" y="19"/>
                        <a:pt x="102" y="18"/>
                        <a:pt x="107" y="19"/>
                      </a:cubicBezTo>
                      <a:cubicBezTo>
                        <a:pt x="111" y="20"/>
                        <a:pt x="115" y="20"/>
                        <a:pt x="119" y="20"/>
                      </a:cubicBezTo>
                      <a:cubicBezTo>
                        <a:pt x="127" y="20"/>
                        <a:pt x="137" y="15"/>
                        <a:pt x="131" y="6"/>
                      </a:cubicBezTo>
                      <a:cubicBezTo>
                        <a:pt x="126" y="0"/>
                        <a:pt x="114" y="2"/>
                        <a:pt x="107" y="3"/>
                      </a:cubicBezTo>
                      <a:cubicBezTo>
                        <a:pt x="103" y="3"/>
                        <a:pt x="99" y="5"/>
                        <a:pt x="95" y="5"/>
                      </a:cubicBezTo>
                      <a:cubicBezTo>
                        <a:pt x="91" y="5"/>
                        <a:pt x="88" y="2"/>
                        <a:pt x="84" y="2"/>
                      </a:cubicBezTo>
                      <a:cubicBezTo>
                        <a:pt x="78" y="1"/>
                        <a:pt x="71" y="1"/>
                        <a:pt x="64" y="1"/>
                      </a:cubicBezTo>
                      <a:cubicBezTo>
                        <a:pt x="64" y="6"/>
                        <a:pt x="67" y="8"/>
                        <a:pt x="70" y="11"/>
                      </a:cubicBezTo>
                      <a:cubicBezTo>
                        <a:pt x="72" y="13"/>
                        <a:pt x="77" y="18"/>
                        <a:pt x="73" y="20"/>
                      </a:cubicBezTo>
                      <a:cubicBezTo>
                        <a:pt x="71" y="21"/>
                        <a:pt x="65" y="21"/>
                        <a:pt x="63" y="20"/>
                      </a:cubicBezTo>
                      <a:cubicBezTo>
                        <a:pt x="59" y="20"/>
                        <a:pt x="57" y="18"/>
                        <a:pt x="53" y="16"/>
                      </a:cubicBezTo>
                      <a:cubicBezTo>
                        <a:pt x="46" y="12"/>
                        <a:pt x="38" y="11"/>
                        <a:pt x="30" y="11"/>
                      </a:cubicBezTo>
                      <a:cubicBezTo>
                        <a:pt x="23" y="11"/>
                        <a:pt x="14" y="12"/>
                        <a:pt x="9" y="17"/>
                      </a:cubicBezTo>
                      <a:cubicBezTo>
                        <a:pt x="0" y="26"/>
                        <a:pt x="16" y="33"/>
                        <a:pt x="22" y="38"/>
                      </a:cubicBezTo>
                      <a:lnTo>
                        <a:pt x="27" y="3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6" name="Freeform 147"/>
                <p:cNvSpPr/>
                <p:nvPr/>
              </p:nvSpPr>
              <p:spPr bwMode="auto">
                <a:xfrm>
                  <a:off x="7486638" y="236537"/>
                  <a:ext cx="192087" cy="69850"/>
                </a:xfrm>
                <a:custGeom>
                  <a:avLst/>
                  <a:gdLst/>
                  <a:ahLst/>
                  <a:cxnLst>
                    <a:cxn ang="0">
                      <a:pos x="47" y="25"/>
                    </a:cxn>
                    <a:cxn ang="0">
                      <a:pos x="70" y="22"/>
                    </a:cxn>
                    <a:cxn ang="0">
                      <a:pos x="72" y="12"/>
                    </a:cxn>
                    <a:cxn ang="0">
                      <a:pos x="62" y="7"/>
                    </a:cxn>
                    <a:cxn ang="0">
                      <a:pos x="39" y="6"/>
                    </a:cxn>
                    <a:cxn ang="0">
                      <a:pos x="20" y="3"/>
                    </a:cxn>
                    <a:cxn ang="0">
                      <a:pos x="3" y="1"/>
                    </a:cxn>
                    <a:cxn ang="0">
                      <a:pos x="9" y="11"/>
                    </a:cxn>
                    <a:cxn ang="0">
                      <a:pos x="20" y="17"/>
                    </a:cxn>
                    <a:cxn ang="0">
                      <a:pos x="47" y="25"/>
                    </a:cxn>
                  </a:cxnLst>
                  <a:rect l="0" t="0" r="r" b="b"/>
                  <a:pathLst>
                    <a:path w="73" h="27">
                      <a:moveTo>
                        <a:pt x="47" y="25"/>
                      </a:moveTo>
                      <a:cubicBezTo>
                        <a:pt x="54" y="25"/>
                        <a:pt x="65" y="27"/>
                        <a:pt x="70" y="22"/>
                      </a:cubicBezTo>
                      <a:cubicBezTo>
                        <a:pt x="72" y="20"/>
                        <a:pt x="73" y="16"/>
                        <a:pt x="72" y="12"/>
                      </a:cubicBezTo>
                      <a:cubicBezTo>
                        <a:pt x="70" y="8"/>
                        <a:pt x="66" y="7"/>
                        <a:pt x="62" y="7"/>
                      </a:cubicBezTo>
                      <a:cubicBezTo>
                        <a:pt x="54" y="7"/>
                        <a:pt x="47" y="7"/>
                        <a:pt x="39" y="6"/>
                      </a:cubicBezTo>
                      <a:cubicBezTo>
                        <a:pt x="33" y="5"/>
                        <a:pt x="27" y="4"/>
                        <a:pt x="20" y="3"/>
                      </a:cubicBezTo>
                      <a:cubicBezTo>
                        <a:pt x="15" y="2"/>
                        <a:pt x="8" y="0"/>
                        <a:pt x="3" y="1"/>
                      </a:cubicBezTo>
                      <a:cubicBezTo>
                        <a:pt x="0" y="2"/>
                        <a:pt x="8" y="10"/>
                        <a:pt x="9" y="11"/>
                      </a:cubicBezTo>
                      <a:cubicBezTo>
                        <a:pt x="12" y="13"/>
                        <a:pt x="16" y="15"/>
                        <a:pt x="20" y="17"/>
                      </a:cubicBezTo>
                      <a:cubicBezTo>
                        <a:pt x="29" y="22"/>
                        <a:pt x="37" y="25"/>
                        <a:pt x="47"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7" name="Freeform 148"/>
                <p:cNvSpPr/>
                <p:nvPr/>
              </p:nvSpPr>
              <p:spPr bwMode="auto">
                <a:xfrm>
                  <a:off x="7256451" y="366712"/>
                  <a:ext cx="138112" cy="53975"/>
                </a:xfrm>
                <a:custGeom>
                  <a:avLst/>
                  <a:gdLst/>
                  <a:ahLst/>
                  <a:cxnLst>
                    <a:cxn ang="0">
                      <a:pos x="36" y="19"/>
                    </a:cxn>
                    <a:cxn ang="0">
                      <a:pos x="49" y="15"/>
                    </a:cxn>
                    <a:cxn ang="0">
                      <a:pos x="51" y="5"/>
                    </a:cxn>
                    <a:cxn ang="0">
                      <a:pos x="41" y="2"/>
                    </a:cxn>
                    <a:cxn ang="0">
                      <a:pos x="28" y="2"/>
                    </a:cxn>
                    <a:cxn ang="0">
                      <a:pos x="16" y="2"/>
                    </a:cxn>
                    <a:cxn ang="0">
                      <a:pos x="7" y="0"/>
                    </a:cxn>
                    <a:cxn ang="0">
                      <a:pos x="3" y="7"/>
                    </a:cxn>
                    <a:cxn ang="0">
                      <a:pos x="13" y="10"/>
                    </a:cxn>
                    <a:cxn ang="0">
                      <a:pos x="20" y="14"/>
                    </a:cxn>
                    <a:cxn ang="0">
                      <a:pos x="26" y="18"/>
                    </a:cxn>
                    <a:cxn ang="0">
                      <a:pos x="36" y="19"/>
                    </a:cxn>
                  </a:cxnLst>
                  <a:rect l="0" t="0" r="r" b="b"/>
                  <a:pathLst>
                    <a:path w="53" h="20">
                      <a:moveTo>
                        <a:pt x="36" y="19"/>
                      </a:moveTo>
                      <a:cubicBezTo>
                        <a:pt x="39" y="20"/>
                        <a:pt x="46" y="17"/>
                        <a:pt x="49" y="15"/>
                      </a:cubicBezTo>
                      <a:cubicBezTo>
                        <a:pt x="52" y="13"/>
                        <a:pt x="53" y="9"/>
                        <a:pt x="51" y="5"/>
                      </a:cubicBezTo>
                      <a:cubicBezTo>
                        <a:pt x="50" y="1"/>
                        <a:pt x="45" y="2"/>
                        <a:pt x="41" y="2"/>
                      </a:cubicBezTo>
                      <a:cubicBezTo>
                        <a:pt x="37" y="2"/>
                        <a:pt x="32" y="2"/>
                        <a:pt x="28" y="2"/>
                      </a:cubicBezTo>
                      <a:cubicBezTo>
                        <a:pt x="24" y="2"/>
                        <a:pt x="20" y="3"/>
                        <a:pt x="16" y="2"/>
                      </a:cubicBezTo>
                      <a:cubicBezTo>
                        <a:pt x="13" y="1"/>
                        <a:pt x="10" y="0"/>
                        <a:pt x="7" y="0"/>
                      </a:cubicBezTo>
                      <a:cubicBezTo>
                        <a:pt x="3" y="0"/>
                        <a:pt x="0" y="3"/>
                        <a:pt x="3" y="7"/>
                      </a:cubicBezTo>
                      <a:cubicBezTo>
                        <a:pt x="5" y="10"/>
                        <a:pt x="10" y="9"/>
                        <a:pt x="13" y="10"/>
                      </a:cubicBezTo>
                      <a:cubicBezTo>
                        <a:pt x="16" y="11"/>
                        <a:pt x="18" y="13"/>
                        <a:pt x="20" y="14"/>
                      </a:cubicBezTo>
                      <a:cubicBezTo>
                        <a:pt x="22" y="15"/>
                        <a:pt x="25" y="16"/>
                        <a:pt x="26" y="18"/>
                      </a:cubicBezTo>
                      <a:lnTo>
                        <a:pt x="36" y="1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8" name="Freeform 149"/>
                <p:cNvSpPr/>
                <p:nvPr/>
              </p:nvSpPr>
              <p:spPr bwMode="auto">
                <a:xfrm>
                  <a:off x="7075476" y="241300"/>
                  <a:ext cx="25400" cy="36512"/>
                </a:xfrm>
                <a:custGeom>
                  <a:avLst/>
                  <a:gdLst/>
                  <a:ahLst/>
                  <a:cxnLst>
                    <a:cxn ang="0">
                      <a:pos x="0" y="1"/>
                    </a:cxn>
                    <a:cxn ang="0">
                      <a:pos x="9" y="11"/>
                    </a:cxn>
                    <a:cxn ang="0">
                      <a:pos x="2" y="12"/>
                    </a:cxn>
                    <a:cxn ang="0">
                      <a:pos x="0" y="4"/>
                    </a:cxn>
                    <a:cxn ang="0">
                      <a:pos x="0" y="1"/>
                    </a:cxn>
                  </a:cxnLst>
                  <a:rect l="0" t="0" r="r" b="b"/>
                  <a:pathLst>
                    <a:path w="10" h="14">
                      <a:moveTo>
                        <a:pt x="0" y="1"/>
                      </a:moveTo>
                      <a:cubicBezTo>
                        <a:pt x="4" y="0"/>
                        <a:pt x="10" y="7"/>
                        <a:pt x="9" y="11"/>
                      </a:cubicBezTo>
                      <a:cubicBezTo>
                        <a:pt x="8" y="14"/>
                        <a:pt x="4" y="14"/>
                        <a:pt x="2" y="12"/>
                      </a:cubicBezTo>
                      <a:cubicBezTo>
                        <a:pt x="0" y="10"/>
                        <a:pt x="0" y="7"/>
                        <a:pt x="0"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79" name="Freeform 150"/>
                <p:cNvSpPr/>
                <p:nvPr/>
              </p:nvSpPr>
              <p:spPr bwMode="auto">
                <a:xfrm>
                  <a:off x="7075476" y="325437"/>
                  <a:ext cx="33337" cy="49212"/>
                </a:xfrm>
                <a:custGeom>
                  <a:avLst/>
                  <a:gdLst/>
                  <a:ahLst/>
                  <a:cxnLst>
                    <a:cxn ang="0">
                      <a:pos x="12" y="18"/>
                    </a:cxn>
                    <a:cxn ang="0">
                      <a:pos x="4" y="6"/>
                    </a:cxn>
                    <a:cxn ang="0">
                      <a:pos x="12" y="18"/>
                    </a:cxn>
                  </a:cxnLst>
                  <a:rect l="0" t="0" r="r" b="b"/>
                  <a:pathLst>
                    <a:path w="13" h="19">
                      <a:moveTo>
                        <a:pt x="12" y="18"/>
                      </a:moveTo>
                      <a:cubicBezTo>
                        <a:pt x="8" y="19"/>
                        <a:pt x="0" y="9"/>
                        <a:pt x="4" y="6"/>
                      </a:cubicBezTo>
                      <a:cubicBezTo>
                        <a:pt x="10" y="0"/>
                        <a:pt x="13" y="18"/>
                        <a:pt x="12"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0" name="Freeform 151"/>
                <p:cNvSpPr/>
                <p:nvPr/>
              </p:nvSpPr>
              <p:spPr bwMode="auto">
                <a:xfrm>
                  <a:off x="7264388" y="330200"/>
                  <a:ext cx="25400" cy="28575"/>
                </a:xfrm>
                <a:custGeom>
                  <a:avLst/>
                  <a:gdLst/>
                  <a:ahLst/>
                  <a:cxnLst>
                    <a:cxn ang="0">
                      <a:pos x="10" y="5"/>
                    </a:cxn>
                    <a:cxn ang="0">
                      <a:pos x="2" y="5"/>
                    </a:cxn>
                    <a:cxn ang="0">
                      <a:pos x="10" y="5"/>
                    </a:cxn>
                  </a:cxnLst>
                  <a:rect l="0" t="0" r="r" b="b"/>
                  <a:pathLst>
                    <a:path w="10" h="11">
                      <a:moveTo>
                        <a:pt x="10" y="5"/>
                      </a:moveTo>
                      <a:cubicBezTo>
                        <a:pt x="9" y="10"/>
                        <a:pt x="0" y="11"/>
                        <a:pt x="2" y="5"/>
                      </a:cubicBezTo>
                      <a:cubicBezTo>
                        <a:pt x="3" y="0"/>
                        <a:pt x="10" y="0"/>
                        <a:pt x="10"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1" name="Freeform 152"/>
                <p:cNvSpPr/>
                <p:nvPr/>
              </p:nvSpPr>
              <p:spPr bwMode="auto">
                <a:xfrm>
                  <a:off x="8770923" y="517525"/>
                  <a:ext cx="127000" cy="71437"/>
                </a:xfrm>
                <a:custGeom>
                  <a:avLst/>
                  <a:gdLst/>
                  <a:ahLst/>
                  <a:cxnLst>
                    <a:cxn ang="0">
                      <a:pos x="28" y="26"/>
                    </a:cxn>
                    <a:cxn ang="0">
                      <a:pos x="47" y="20"/>
                    </a:cxn>
                    <a:cxn ang="0">
                      <a:pos x="42" y="12"/>
                    </a:cxn>
                    <a:cxn ang="0">
                      <a:pos x="32" y="5"/>
                    </a:cxn>
                    <a:cxn ang="0">
                      <a:pos x="7" y="7"/>
                    </a:cxn>
                    <a:cxn ang="0">
                      <a:pos x="2" y="15"/>
                    </a:cxn>
                    <a:cxn ang="0">
                      <a:pos x="7" y="23"/>
                    </a:cxn>
                    <a:cxn ang="0">
                      <a:pos x="28" y="26"/>
                    </a:cxn>
                  </a:cxnLst>
                  <a:rect l="0" t="0" r="r" b="b"/>
                  <a:pathLst>
                    <a:path w="48" h="27">
                      <a:moveTo>
                        <a:pt x="28" y="26"/>
                      </a:moveTo>
                      <a:cubicBezTo>
                        <a:pt x="34" y="27"/>
                        <a:pt x="46" y="27"/>
                        <a:pt x="47" y="20"/>
                      </a:cubicBezTo>
                      <a:cubicBezTo>
                        <a:pt x="48" y="16"/>
                        <a:pt x="45" y="14"/>
                        <a:pt x="42" y="12"/>
                      </a:cubicBezTo>
                      <a:cubicBezTo>
                        <a:pt x="39" y="10"/>
                        <a:pt x="36" y="7"/>
                        <a:pt x="32" y="5"/>
                      </a:cubicBezTo>
                      <a:cubicBezTo>
                        <a:pt x="25" y="0"/>
                        <a:pt x="14" y="3"/>
                        <a:pt x="7" y="7"/>
                      </a:cubicBezTo>
                      <a:cubicBezTo>
                        <a:pt x="4" y="9"/>
                        <a:pt x="3" y="11"/>
                        <a:pt x="2" y="15"/>
                      </a:cubicBezTo>
                      <a:cubicBezTo>
                        <a:pt x="0" y="21"/>
                        <a:pt x="1" y="23"/>
                        <a:pt x="7" y="23"/>
                      </a:cubicBezTo>
                      <a:cubicBezTo>
                        <a:pt x="14" y="23"/>
                        <a:pt x="21" y="24"/>
                        <a:pt x="28"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2" name="Freeform 153"/>
                <p:cNvSpPr/>
                <p:nvPr/>
              </p:nvSpPr>
              <p:spPr bwMode="auto">
                <a:xfrm>
                  <a:off x="8343886" y="642937"/>
                  <a:ext cx="53975" cy="47625"/>
                </a:xfrm>
                <a:custGeom>
                  <a:avLst/>
                  <a:gdLst/>
                  <a:ahLst/>
                  <a:cxnLst>
                    <a:cxn ang="0">
                      <a:pos x="20" y="16"/>
                    </a:cxn>
                    <a:cxn ang="0">
                      <a:pos x="6" y="12"/>
                    </a:cxn>
                    <a:cxn ang="0">
                      <a:pos x="4" y="3"/>
                    </a:cxn>
                    <a:cxn ang="0">
                      <a:pos x="20" y="16"/>
                    </a:cxn>
                  </a:cxnLst>
                  <a:rect l="0" t="0" r="r" b="b"/>
                  <a:pathLst>
                    <a:path w="21" h="18">
                      <a:moveTo>
                        <a:pt x="20" y="16"/>
                      </a:moveTo>
                      <a:cubicBezTo>
                        <a:pt x="20" y="18"/>
                        <a:pt x="7" y="13"/>
                        <a:pt x="6" y="12"/>
                      </a:cubicBezTo>
                      <a:cubicBezTo>
                        <a:pt x="4" y="11"/>
                        <a:pt x="0" y="6"/>
                        <a:pt x="4" y="3"/>
                      </a:cubicBezTo>
                      <a:cubicBezTo>
                        <a:pt x="8" y="0"/>
                        <a:pt x="21" y="12"/>
                        <a:pt x="20" y="1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3" name="Freeform 154"/>
                <p:cNvSpPr/>
                <p:nvPr/>
              </p:nvSpPr>
              <p:spPr bwMode="auto">
                <a:xfrm>
                  <a:off x="13477853" y="2254249"/>
                  <a:ext cx="47625" cy="103187"/>
                </a:xfrm>
                <a:custGeom>
                  <a:avLst/>
                  <a:gdLst/>
                  <a:ahLst/>
                  <a:cxnLst>
                    <a:cxn ang="0">
                      <a:pos x="16" y="5"/>
                    </a:cxn>
                    <a:cxn ang="0">
                      <a:pos x="16" y="1"/>
                    </a:cxn>
                    <a:cxn ang="0">
                      <a:pos x="11" y="1"/>
                    </a:cxn>
                    <a:cxn ang="0">
                      <a:pos x="6" y="12"/>
                    </a:cxn>
                    <a:cxn ang="0">
                      <a:pos x="1" y="21"/>
                    </a:cxn>
                    <a:cxn ang="0">
                      <a:pos x="5" y="32"/>
                    </a:cxn>
                    <a:cxn ang="0">
                      <a:pos x="14" y="38"/>
                    </a:cxn>
                    <a:cxn ang="0">
                      <a:pos x="17" y="29"/>
                    </a:cxn>
                    <a:cxn ang="0">
                      <a:pos x="14" y="18"/>
                    </a:cxn>
                    <a:cxn ang="0">
                      <a:pos x="16" y="5"/>
                    </a:cxn>
                  </a:cxnLst>
                  <a:rect l="0" t="0" r="r" b="b"/>
                  <a:pathLst>
                    <a:path w="18" h="39">
                      <a:moveTo>
                        <a:pt x="16" y="5"/>
                      </a:moveTo>
                      <a:cubicBezTo>
                        <a:pt x="17" y="3"/>
                        <a:pt x="18" y="3"/>
                        <a:pt x="16" y="1"/>
                      </a:cubicBezTo>
                      <a:cubicBezTo>
                        <a:pt x="15" y="1"/>
                        <a:pt x="12" y="0"/>
                        <a:pt x="11" y="1"/>
                      </a:cubicBezTo>
                      <a:cubicBezTo>
                        <a:pt x="9" y="2"/>
                        <a:pt x="7" y="9"/>
                        <a:pt x="6" y="12"/>
                      </a:cubicBezTo>
                      <a:cubicBezTo>
                        <a:pt x="4" y="15"/>
                        <a:pt x="1" y="17"/>
                        <a:pt x="1" y="21"/>
                      </a:cubicBezTo>
                      <a:cubicBezTo>
                        <a:pt x="0" y="26"/>
                        <a:pt x="2" y="28"/>
                        <a:pt x="5" y="32"/>
                      </a:cubicBezTo>
                      <a:cubicBezTo>
                        <a:pt x="7" y="34"/>
                        <a:pt x="9" y="39"/>
                        <a:pt x="14" y="38"/>
                      </a:cubicBezTo>
                      <a:cubicBezTo>
                        <a:pt x="17" y="37"/>
                        <a:pt x="17" y="33"/>
                        <a:pt x="17" y="29"/>
                      </a:cubicBezTo>
                      <a:cubicBezTo>
                        <a:pt x="17" y="25"/>
                        <a:pt x="15" y="22"/>
                        <a:pt x="14" y="18"/>
                      </a:cubicBezTo>
                      <a:cubicBezTo>
                        <a:pt x="13" y="13"/>
                        <a:pt x="15" y="10"/>
                        <a:pt x="1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4" name="Freeform 155"/>
                <p:cNvSpPr/>
                <p:nvPr/>
              </p:nvSpPr>
              <p:spPr bwMode="auto">
                <a:xfrm>
                  <a:off x="13385778" y="2289174"/>
                  <a:ext cx="60325" cy="49212"/>
                </a:xfrm>
                <a:custGeom>
                  <a:avLst/>
                  <a:gdLst/>
                  <a:ahLst/>
                  <a:cxnLst>
                    <a:cxn ang="0">
                      <a:pos x="2" y="0"/>
                    </a:cxn>
                    <a:cxn ang="0">
                      <a:pos x="19" y="8"/>
                    </a:cxn>
                    <a:cxn ang="0">
                      <a:pos x="22" y="15"/>
                    </a:cxn>
                    <a:cxn ang="0">
                      <a:pos x="18" y="19"/>
                    </a:cxn>
                    <a:cxn ang="0">
                      <a:pos x="5" y="14"/>
                    </a:cxn>
                    <a:cxn ang="0">
                      <a:pos x="0" y="1"/>
                    </a:cxn>
                    <a:cxn ang="0">
                      <a:pos x="2" y="0"/>
                    </a:cxn>
                  </a:cxnLst>
                  <a:rect l="0" t="0" r="r" b="b"/>
                  <a:pathLst>
                    <a:path w="23" h="19">
                      <a:moveTo>
                        <a:pt x="2" y="0"/>
                      </a:moveTo>
                      <a:cubicBezTo>
                        <a:pt x="7" y="3"/>
                        <a:pt x="14" y="5"/>
                        <a:pt x="19" y="8"/>
                      </a:cubicBezTo>
                      <a:cubicBezTo>
                        <a:pt x="21" y="10"/>
                        <a:pt x="22" y="12"/>
                        <a:pt x="22" y="15"/>
                      </a:cubicBezTo>
                      <a:cubicBezTo>
                        <a:pt x="23" y="19"/>
                        <a:pt x="22" y="19"/>
                        <a:pt x="18" y="19"/>
                      </a:cubicBezTo>
                      <a:cubicBezTo>
                        <a:pt x="12" y="19"/>
                        <a:pt x="8" y="18"/>
                        <a:pt x="5" y="14"/>
                      </a:cubicBezTo>
                      <a:cubicBezTo>
                        <a:pt x="2" y="11"/>
                        <a:pt x="0" y="5"/>
                        <a:pt x="0" y="1"/>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5" name="Freeform 156"/>
                <p:cNvSpPr/>
                <p:nvPr/>
              </p:nvSpPr>
              <p:spPr bwMode="auto">
                <a:xfrm>
                  <a:off x="13368316" y="2081212"/>
                  <a:ext cx="120650" cy="85725"/>
                </a:xfrm>
                <a:custGeom>
                  <a:avLst/>
                  <a:gdLst/>
                  <a:ahLst/>
                  <a:cxnLst>
                    <a:cxn ang="0">
                      <a:pos x="2" y="5"/>
                    </a:cxn>
                    <a:cxn ang="0">
                      <a:pos x="17" y="23"/>
                    </a:cxn>
                    <a:cxn ang="0">
                      <a:pos x="40" y="33"/>
                    </a:cxn>
                    <a:cxn ang="0">
                      <a:pos x="39" y="26"/>
                    </a:cxn>
                    <a:cxn ang="0">
                      <a:pos x="2" y="5"/>
                    </a:cxn>
                  </a:cxnLst>
                  <a:rect l="0" t="0" r="r" b="b"/>
                  <a:pathLst>
                    <a:path w="46" h="33">
                      <a:moveTo>
                        <a:pt x="2" y="5"/>
                      </a:moveTo>
                      <a:cubicBezTo>
                        <a:pt x="0" y="13"/>
                        <a:pt x="10" y="20"/>
                        <a:pt x="17" y="23"/>
                      </a:cubicBezTo>
                      <a:cubicBezTo>
                        <a:pt x="24" y="26"/>
                        <a:pt x="31" y="33"/>
                        <a:pt x="40" y="33"/>
                      </a:cubicBezTo>
                      <a:cubicBezTo>
                        <a:pt x="46" y="33"/>
                        <a:pt x="42" y="29"/>
                        <a:pt x="39" y="26"/>
                      </a:cubicBezTo>
                      <a:cubicBezTo>
                        <a:pt x="36" y="23"/>
                        <a:pt x="3" y="0"/>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6" name="Freeform 157"/>
                <p:cNvSpPr/>
                <p:nvPr/>
              </p:nvSpPr>
              <p:spPr bwMode="auto">
                <a:xfrm>
                  <a:off x="13561990" y="2006599"/>
                  <a:ext cx="241300" cy="307975"/>
                </a:xfrm>
                <a:custGeom>
                  <a:avLst/>
                  <a:gdLst/>
                  <a:ahLst/>
                  <a:cxnLst>
                    <a:cxn ang="0">
                      <a:pos x="25" y="27"/>
                    </a:cxn>
                    <a:cxn ang="0">
                      <a:pos x="31" y="19"/>
                    </a:cxn>
                    <a:cxn ang="0">
                      <a:pos x="39" y="12"/>
                    </a:cxn>
                    <a:cxn ang="0">
                      <a:pos x="45" y="6"/>
                    </a:cxn>
                    <a:cxn ang="0">
                      <a:pos x="54" y="0"/>
                    </a:cxn>
                    <a:cxn ang="0">
                      <a:pos x="49" y="16"/>
                    </a:cxn>
                    <a:cxn ang="0">
                      <a:pos x="41" y="30"/>
                    </a:cxn>
                    <a:cxn ang="0">
                      <a:pos x="52" y="27"/>
                    </a:cxn>
                    <a:cxn ang="0">
                      <a:pos x="56" y="33"/>
                    </a:cxn>
                    <a:cxn ang="0">
                      <a:pos x="56" y="46"/>
                    </a:cxn>
                    <a:cxn ang="0">
                      <a:pos x="64" y="50"/>
                    </a:cxn>
                    <a:cxn ang="0">
                      <a:pos x="75" y="47"/>
                    </a:cxn>
                    <a:cxn ang="0">
                      <a:pos x="85" y="47"/>
                    </a:cxn>
                    <a:cxn ang="0">
                      <a:pos x="84" y="57"/>
                    </a:cxn>
                    <a:cxn ang="0">
                      <a:pos x="81" y="67"/>
                    </a:cxn>
                    <a:cxn ang="0">
                      <a:pos x="89" y="80"/>
                    </a:cxn>
                    <a:cxn ang="0">
                      <a:pos x="91" y="94"/>
                    </a:cxn>
                    <a:cxn ang="0">
                      <a:pos x="88" y="108"/>
                    </a:cxn>
                    <a:cxn ang="0">
                      <a:pos x="80" y="116"/>
                    </a:cxn>
                    <a:cxn ang="0">
                      <a:pos x="78" y="105"/>
                    </a:cxn>
                    <a:cxn ang="0">
                      <a:pos x="68" y="102"/>
                    </a:cxn>
                    <a:cxn ang="0">
                      <a:pos x="46" y="109"/>
                    </a:cxn>
                    <a:cxn ang="0">
                      <a:pos x="54" y="98"/>
                    </a:cxn>
                    <a:cxn ang="0">
                      <a:pos x="64" y="86"/>
                    </a:cxn>
                    <a:cxn ang="0">
                      <a:pos x="55" y="87"/>
                    </a:cxn>
                    <a:cxn ang="0">
                      <a:pos x="50" y="89"/>
                    </a:cxn>
                    <a:cxn ang="0">
                      <a:pos x="43" y="86"/>
                    </a:cxn>
                    <a:cxn ang="0">
                      <a:pos x="17" y="85"/>
                    </a:cxn>
                    <a:cxn ang="0">
                      <a:pos x="6" y="66"/>
                    </a:cxn>
                    <a:cxn ang="0">
                      <a:pos x="13" y="58"/>
                    </a:cxn>
                    <a:cxn ang="0">
                      <a:pos x="18" y="46"/>
                    </a:cxn>
                    <a:cxn ang="0">
                      <a:pos x="23" y="31"/>
                    </a:cxn>
                    <a:cxn ang="0">
                      <a:pos x="25" y="27"/>
                    </a:cxn>
                  </a:cxnLst>
                  <a:rect l="0" t="0" r="r" b="b"/>
                  <a:pathLst>
                    <a:path w="92" h="117">
                      <a:moveTo>
                        <a:pt x="25" y="27"/>
                      </a:moveTo>
                      <a:cubicBezTo>
                        <a:pt x="24" y="24"/>
                        <a:pt x="29" y="21"/>
                        <a:pt x="31" y="19"/>
                      </a:cubicBezTo>
                      <a:cubicBezTo>
                        <a:pt x="34" y="17"/>
                        <a:pt x="37" y="15"/>
                        <a:pt x="39" y="12"/>
                      </a:cubicBezTo>
                      <a:cubicBezTo>
                        <a:pt x="41" y="10"/>
                        <a:pt x="43" y="8"/>
                        <a:pt x="45" y="6"/>
                      </a:cubicBezTo>
                      <a:cubicBezTo>
                        <a:pt x="47" y="3"/>
                        <a:pt x="50" y="2"/>
                        <a:pt x="54" y="0"/>
                      </a:cubicBezTo>
                      <a:cubicBezTo>
                        <a:pt x="54" y="7"/>
                        <a:pt x="53" y="11"/>
                        <a:pt x="49" y="16"/>
                      </a:cubicBezTo>
                      <a:cubicBezTo>
                        <a:pt x="47" y="20"/>
                        <a:pt x="40" y="24"/>
                        <a:pt x="41" y="30"/>
                      </a:cubicBezTo>
                      <a:cubicBezTo>
                        <a:pt x="45" y="30"/>
                        <a:pt x="48" y="28"/>
                        <a:pt x="52" y="27"/>
                      </a:cubicBezTo>
                      <a:cubicBezTo>
                        <a:pt x="56" y="27"/>
                        <a:pt x="56" y="30"/>
                        <a:pt x="56" y="33"/>
                      </a:cubicBezTo>
                      <a:cubicBezTo>
                        <a:pt x="56" y="38"/>
                        <a:pt x="56" y="42"/>
                        <a:pt x="56" y="46"/>
                      </a:cubicBezTo>
                      <a:cubicBezTo>
                        <a:pt x="57" y="50"/>
                        <a:pt x="59" y="50"/>
                        <a:pt x="64" y="50"/>
                      </a:cubicBezTo>
                      <a:cubicBezTo>
                        <a:pt x="69" y="50"/>
                        <a:pt x="71" y="49"/>
                        <a:pt x="75" y="47"/>
                      </a:cubicBezTo>
                      <a:cubicBezTo>
                        <a:pt x="77" y="46"/>
                        <a:pt x="83" y="44"/>
                        <a:pt x="85" y="47"/>
                      </a:cubicBezTo>
                      <a:cubicBezTo>
                        <a:pt x="87" y="49"/>
                        <a:pt x="85" y="55"/>
                        <a:pt x="84" y="57"/>
                      </a:cubicBezTo>
                      <a:cubicBezTo>
                        <a:pt x="83" y="60"/>
                        <a:pt x="81" y="64"/>
                        <a:pt x="81" y="67"/>
                      </a:cubicBezTo>
                      <a:cubicBezTo>
                        <a:pt x="80" y="74"/>
                        <a:pt x="87" y="76"/>
                        <a:pt x="89" y="80"/>
                      </a:cubicBezTo>
                      <a:cubicBezTo>
                        <a:pt x="91" y="84"/>
                        <a:pt x="91" y="89"/>
                        <a:pt x="91" y="94"/>
                      </a:cubicBezTo>
                      <a:cubicBezTo>
                        <a:pt x="92" y="99"/>
                        <a:pt x="91" y="103"/>
                        <a:pt x="88" y="108"/>
                      </a:cubicBezTo>
                      <a:cubicBezTo>
                        <a:pt x="87" y="111"/>
                        <a:pt x="84" y="117"/>
                        <a:pt x="80" y="116"/>
                      </a:cubicBezTo>
                      <a:cubicBezTo>
                        <a:pt x="80" y="113"/>
                        <a:pt x="79" y="109"/>
                        <a:pt x="78" y="105"/>
                      </a:cubicBezTo>
                      <a:cubicBezTo>
                        <a:pt x="76" y="100"/>
                        <a:pt x="72" y="99"/>
                        <a:pt x="68" y="102"/>
                      </a:cubicBezTo>
                      <a:cubicBezTo>
                        <a:pt x="60" y="107"/>
                        <a:pt x="55" y="109"/>
                        <a:pt x="46" y="109"/>
                      </a:cubicBezTo>
                      <a:cubicBezTo>
                        <a:pt x="46" y="104"/>
                        <a:pt x="50" y="101"/>
                        <a:pt x="54" y="98"/>
                      </a:cubicBezTo>
                      <a:cubicBezTo>
                        <a:pt x="57" y="95"/>
                        <a:pt x="65" y="91"/>
                        <a:pt x="64" y="86"/>
                      </a:cubicBezTo>
                      <a:cubicBezTo>
                        <a:pt x="61" y="86"/>
                        <a:pt x="58" y="86"/>
                        <a:pt x="55" y="87"/>
                      </a:cubicBezTo>
                      <a:cubicBezTo>
                        <a:pt x="53" y="88"/>
                        <a:pt x="52" y="89"/>
                        <a:pt x="50" y="89"/>
                      </a:cubicBezTo>
                      <a:cubicBezTo>
                        <a:pt x="47" y="89"/>
                        <a:pt x="46" y="87"/>
                        <a:pt x="43" y="86"/>
                      </a:cubicBezTo>
                      <a:cubicBezTo>
                        <a:pt x="35" y="83"/>
                        <a:pt x="25" y="87"/>
                        <a:pt x="17" y="85"/>
                      </a:cubicBezTo>
                      <a:cubicBezTo>
                        <a:pt x="9" y="84"/>
                        <a:pt x="0" y="75"/>
                        <a:pt x="6" y="66"/>
                      </a:cubicBezTo>
                      <a:cubicBezTo>
                        <a:pt x="9" y="63"/>
                        <a:pt x="11" y="61"/>
                        <a:pt x="13" y="58"/>
                      </a:cubicBezTo>
                      <a:cubicBezTo>
                        <a:pt x="15" y="54"/>
                        <a:pt x="17" y="50"/>
                        <a:pt x="18" y="46"/>
                      </a:cubicBezTo>
                      <a:cubicBezTo>
                        <a:pt x="19" y="41"/>
                        <a:pt x="22" y="36"/>
                        <a:pt x="23" y="31"/>
                      </a:cubicBezTo>
                      <a:lnTo>
                        <a:pt x="25" y="2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7" name="Freeform 158"/>
                <p:cNvSpPr/>
                <p:nvPr/>
              </p:nvSpPr>
              <p:spPr bwMode="auto">
                <a:xfrm>
                  <a:off x="10820382" y="2038349"/>
                  <a:ext cx="209550" cy="136525"/>
                </a:xfrm>
                <a:custGeom>
                  <a:avLst/>
                  <a:gdLst/>
                  <a:ahLst/>
                  <a:cxnLst>
                    <a:cxn ang="0">
                      <a:pos x="72" y="52"/>
                    </a:cxn>
                    <a:cxn ang="0">
                      <a:pos x="80" y="48"/>
                    </a:cxn>
                    <a:cxn ang="0">
                      <a:pos x="71" y="39"/>
                    </a:cxn>
                    <a:cxn ang="0">
                      <a:pos x="54" y="20"/>
                    </a:cxn>
                    <a:cxn ang="0">
                      <a:pos x="31" y="8"/>
                    </a:cxn>
                    <a:cxn ang="0">
                      <a:pos x="19" y="3"/>
                    </a:cxn>
                    <a:cxn ang="0">
                      <a:pos x="7" y="1"/>
                    </a:cxn>
                    <a:cxn ang="0">
                      <a:pos x="18" y="16"/>
                    </a:cxn>
                    <a:cxn ang="0">
                      <a:pos x="36" y="29"/>
                    </a:cxn>
                    <a:cxn ang="0">
                      <a:pos x="50" y="45"/>
                    </a:cxn>
                    <a:cxn ang="0">
                      <a:pos x="58" y="48"/>
                    </a:cxn>
                    <a:cxn ang="0">
                      <a:pos x="72" y="52"/>
                    </a:cxn>
                  </a:cxnLst>
                  <a:rect l="0" t="0" r="r" b="b"/>
                  <a:pathLst>
                    <a:path w="80" h="52">
                      <a:moveTo>
                        <a:pt x="72" y="52"/>
                      </a:moveTo>
                      <a:cubicBezTo>
                        <a:pt x="74" y="52"/>
                        <a:pt x="80" y="51"/>
                        <a:pt x="80" y="48"/>
                      </a:cubicBezTo>
                      <a:cubicBezTo>
                        <a:pt x="80" y="46"/>
                        <a:pt x="73" y="41"/>
                        <a:pt x="71" y="39"/>
                      </a:cubicBezTo>
                      <a:cubicBezTo>
                        <a:pt x="64" y="34"/>
                        <a:pt x="60" y="26"/>
                        <a:pt x="54" y="20"/>
                      </a:cubicBezTo>
                      <a:cubicBezTo>
                        <a:pt x="48" y="15"/>
                        <a:pt x="38" y="12"/>
                        <a:pt x="31" y="8"/>
                      </a:cubicBezTo>
                      <a:cubicBezTo>
                        <a:pt x="27" y="6"/>
                        <a:pt x="23" y="5"/>
                        <a:pt x="19" y="3"/>
                      </a:cubicBezTo>
                      <a:cubicBezTo>
                        <a:pt x="16" y="2"/>
                        <a:pt x="11" y="0"/>
                        <a:pt x="7" y="1"/>
                      </a:cubicBezTo>
                      <a:cubicBezTo>
                        <a:pt x="0" y="3"/>
                        <a:pt x="15" y="13"/>
                        <a:pt x="18" y="16"/>
                      </a:cubicBezTo>
                      <a:cubicBezTo>
                        <a:pt x="24" y="21"/>
                        <a:pt x="29" y="26"/>
                        <a:pt x="36" y="29"/>
                      </a:cubicBezTo>
                      <a:cubicBezTo>
                        <a:pt x="43" y="32"/>
                        <a:pt x="44" y="41"/>
                        <a:pt x="50" y="45"/>
                      </a:cubicBezTo>
                      <a:cubicBezTo>
                        <a:pt x="52" y="47"/>
                        <a:pt x="56" y="47"/>
                        <a:pt x="58" y="48"/>
                      </a:cubicBezTo>
                      <a:cubicBezTo>
                        <a:pt x="63" y="50"/>
                        <a:pt x="67" y="52"/>
                        <a:pt x="72"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8" name="Freeform 159"/>
                <p:cNvSpPr/>
                <p:nvPr/>
              </p:nvSpPr>
              <p:spPr bwMode="auto">
                <a:xfrm>
                  <a:off x="10667983" y="1892299"/>
                  <a:ext cx="77787" cy="69850"/>
                </a:xfrm>
                <a:custGeom>
                  <a:avLst/>
                  <a:gdLst/>
                  <a:ahLst/>
                  <a:cxnLst>
                    <a:cxn ang="0">
                      <a:pos x="27" y="26"/>
                    </a:cxn>
                    <a:cxn ang="0">
                      <a:pos x="17" y="19"/>
                    </a:cxn>
                    <a:cxn ang="0">
                      <a:pos x="8" y="8"/>
                    </a:cxn>
                    <a:cxn ang="0">
                      <a:pos x="5" y="1"/>
                    </a:cxn>
                    <a:cxn ang="0">
                      <a:pos x="16" y="1"/>
                    </a:cxn>
                    <a:cxn ang="0">
                      <a:pos x="19" y="6"/>
                    </a:cxn>
                    <a:cxn ang="0">
                      <a:pos x="23" y="15"/>
                    </a:cxn>
                    <a:cxn ang="0">
                      <a:pos x="27" y="26"/>
                    </a:cxn>
                  </a:cxnLst>
                  <a:rect l="0" t="0" r="r" b="b"/>
                  <a:pathLst>
                    <a:path w="30" h="27">
                      <a:moveTo>
                        <a:pt x="27" y="26"/>
                      </a:moveTo>
                      <a:cubicBezTo>
                        <a:pt x="22" y="27"/>
                        <a:pt x="19" y="22"/>
                        <a:pt x="17" y="19"/>
                      </a:cubicBezTo>
                      <a:cubicBezTo>
                        <a:pt x="14" y="15"/>
                        <a:pt x="12" y="11"/>
                        <a:pt x="8" y="8"/>
                      </a:cubicBezTo>
                      <a:cubicBezTo>
                        <a:pt x="6" y="6"/>
                        <a:pt x="0" y="3"/>
                        <a:pt x="5" y="1"/>
                      </a:cubicBezTo>
                      <a:cubicBezTo>
                        <a:pt x="8" y="1"/>
                        <a:pt x="13" y="0"/>
                        <a:pt x="16" y="1"/>
                      </a:cubicBezTo>
                      <a:cubicBezTo>
                        <a:pt x="20" y="1"/>
                        <a:pt x="20" y="2"/>
                        <a:pt x="19" y="6"/>
                      </a:cubicBezTo>
                      <a:cubicBezTo>
                        <a:pt x="19" y="10"/>
                        <a:pt x="20" y="12"/>
                        <a:pt x="23" y="15"/>
                      </a:cubicBezTo>
                      <a:cubicBezTo>
                        <a:pt x="24" y="16"/>
                        <a:pt x="30" y="26"/>
                        <a:pt x="27"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89" name="Freeform 160"/>
                <p:cNvSpPr/>
                <p:nvPr/>
              </p:nvSpPr>
              <p:spPr bwMode="auto">
                <a:xfrm>
                  <a:off x="10644170" y="1809750"/>
                  <a:ext cx="80962" cy="71437"/>
                </a:xfrm>
                <a:custGeom>
                  <a:avLst/>
                  <a:gdLst/>
                  <a:ahLst/>
                  <a:cxnLst>
                    <a:cxn ang="0">
                      <a:pos x="11" y="25"/>
                    </a:cxn>
                    <a:cxn ang="0">
                      <a:pos x="22" y="24"/>
                    </a:cxn>
                    <a:cxn ang="0">
                      <a:pos x="29" y="5"/>
                    </a:cxn>
                    <a:cxn ang="0">
                      <a:pos x="24" y="8"/>
                    </a:cxn>
                    <a:cxn ang="0">
                      <a:pos x="18" y="16"/>
                    </a:cxn>
                    <a:cxn ang="0">
                      <a:pos x="12" y="9"/>
                    </a:cxn>
                    <a:cxn ang="0">
                      <a:pos x="4" y="6"/>
                    </a:cxn>
                    <a:cxn ang="0">
                      <a:pos x="11" y="25"/>
                    </a:cxn>
                  </a:cxnLst>
                  <a:rect l="0" t="0" r="r" b="b"/>
                  <a:pathLst>
                    <a:path w="31" h="27">
                      <a:moveTo>
                        <a:pt x="11" y="25"/>
                      </a:moveTo>
                      <a:cubicBezTo>
                        <a:pt x="15" y="26"/>
                        <a:pt x="20" y="27"/>
                        <a:pt x="22" y="24"/>
                      </a:cubicBezTo>
                      <a:cubicBezTo>
                        <a:pt x="26" y="21"/>
                        <a:pt x="31" y="10"/>
                        <a:pt x="29" y="5"/>
                      </a:cubicBezTo>
                      <a:cubicBezTo>
                        <a:pt x="28" y="0"/>
                        <a:pt x="25" y="5"/>
                        <a:pt x="24" y="8"/>
                      </a:cubicBezTo>
                      <a:cubicBezTo>
                        <a:pt x="22" y="11"/>
                        <a:pt x="21" y="14"/>
                        <a:pt x="18" y="16"/>
                      </a:cubicBezTo>
                      <a:cubicBezTo>
                        <a:pt x="13" y="19"/>
                        <a:pt x="13" y="13"/>
                        <a:pt x="12" y="9"/>
                      </a:cubicBezTo>
                      <a:cubicBezTo>
                        <a:pt x="11" y="6"/>
                        <a:pt x="7" y="1"/>
                        <a:pt x="4" y="6"/>
                      </a:cubicBezTo>
                      <a:cubicBezTo>
                        <a:pt x="0" y="13"/>
                        <a:pt x="4" y="22"/>
                        <a:pt x="11"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0" name="Freeform 161"/>
                <p:cNvSpPr/>
                <p:nvPr/>
              </p:nvSpPr>
              <p:spPr bwMode="auto">
                <a:xfrm>
                  <a:off x="10644170" y="1665287"/>
                  <a:ext cx="44450" cy="95250"/>
                </a:xfrm>
                <a:custGeom>
                  <a:avLst/>
                  <a:gdLst/>
                  <a:ahLst/>
                  <a:cxnLst>
                    <a:cxn ang="0">
                      <a:pos x="15" y="15"/>
                    </a:cxn>
                    <a:cxn ang="0">
                      <a:pos x="15" y="36"/>
                    </a:cxn>
                    <a:cxn ang="0">
                      <a:pos x="9" y="23"/>
                    </a:cxn>
                    <a:cxn ang="0">
                      <a:pos x="2" y="11"/>
                    </a:cxn>
                    <a:cxn ang="0">
                      <a:pos x="15" y="15"/>
                    </a:cxn>
                  </a:cxnLst>
                  <a:rect l="0" t="0" r="r" b="b"/>
                  <a:pathLst>
                    <a:path w="17" h="36">
                      <a:moveTo>
                        <a:pt x="15" y="15"/>
                      </a:moveTo>
                      <a:cubicBezTo>
                        <a:pt x="16" y="20"/>
                        <a:pt x="17" y="31"/>
                        <a:pt x="15" y="36"/>
                      </a:cubicBezTo>
                      <a:cubicBezTo>
                        <a:pt x="15" y="36"/>
                        <a:pt x="9" y="24"/>
                        <a:pt x="9" y="23"/>
                      </a:cubicBezTo>
                      <a:cubicBezTo>
                        <a:pt x="6" y="19"/>
                        <a:pt x="3" y="16"/>
                        <a:pt x="2" y="11"/>
                      </a:cubicBezTo>
                      <a:cubicBezTo>
                        <a:pt x="0" y="0"/>
                        <a:pt x="14" y="9"/>
                        <a:pt x="15"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1" name="Freeform 162"/>
                <p:cNvSpPr/>
                <p:nvPr/>
              </p:nvSpPr>
              <p:spPr bwMode="auto">
                <a:xfrm>
                  <a:off x="10596545" y="1555750"/>
                  <a:ext cx="26987" cy="57150"/>
                </a:xfrm>
                <a:custGeom>
                  <a:avLst/>
                  <a:gdLst/>
                  <a:ahLst/>
                  <a:cxnLst>
                    <a:cxn ang="0">
                      <a:pos x="2" y="1"/>
                    </a:cxn>
                    <a:cxn ang="0">
                      <a:pos x="0" y="12"/>
                    </a:cxn>
                    <a:cxn ang="0">
                      <a:pos x="3" y="22"/>
                    </a:cxn>
                    <a:cxn ang="0">
                      <a:pos x="8" y="12"/>
                    </a:cxn>
                    <a:cxn ang="0">
                      <a:pos x="5" y="0"/>
                    </a:cxn>
                    <a:cxn ang="0">
                      <a:pos x="2" y="1"/>
                    </a:cxn>
                  </a:cxnLst>
                  <a:rect l="0" t="0" r="r" b="b"/>
                  <a:pathLst>
                    <a:path w="10" h="22">
                      <a:moveTo>
                        <a:pt x="2" y="1"/>
                      </a:moveTo>
                      <a:cubicBezTo>
                        <a:pt x="1" y="4"/>
                        <a:pt x="0" y="8"/>
                        <a:pt x="0" y="12"/>
                      </a:cubicBezTo>
                      <a:cubicBezTo>
                        <a:pt x="0" y="15"/>
                        <a:pt x="0" y="21"/>
                        <a:pt x="3" y="22"/>
                      </a:cubicBezTo>
                      <a:cubicBezTo>
                        <a:pt x="3" y="18"/>
                        <a:pt x="7" y="15"/>
                        <a:pt x="8" y="12"/>
                      </a:cubicBezTo>
                      <a:cubicBezTo>
                        <a:pt x="10" y="7"/>
                        <a:pt x="6" y="3"/>
                        <a:pt x="5" y="0"/>
                      </a:cubicBezTo>
                      <a:lnTo>
                        <a:pt x="2"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2" name="Freeform 163"/>
                <p:cNvSpPr/>
                <p:nvPr/>
              </p:nvSpPr>
              <p:spPr bwMode="auto">
                <a:xfrm>
                  <a:off x="10564795" y="1620837"/>
                  <a:ext cx="31750" cy="47625"/>
                </a:xfrm>
                <a:custGeom>
                  <a:avLst/>
                  <a:gdLst/>
                  <a:ahLst/>
                  <a:cxnLst>
                    <a:cxn ang="0">
                      <a:pos x="3" y="0"/>
                    </a:cxn>
                    <a:cxn ang="0">
                      <a:pos x="2" y="11"/>
                    </a:cxn>
                    <a:cxn ang="0">
                      <a:pos x="10" y="18"/>
                    </a:cxn>
                    <a:cxn ang="0">
                      <a:pos x="11" y="9"/>
                    </a:cxn>
                    <a:cxn ang="0">
                      <a:pos x="5" y="0"/>
                    </a:cxn>
                    <a:cxn ang="0">
                      <a:pos x="3" y="0"/>
                    </a:cxn>
                  </a:cxnLst>
                  <a:rect l="0" t="0" r="r" b="b"/>
                  <a:pathLst>
                    <a:path w="12" h="18">
                      <a:moveTo>
                        <a:pt x="3" y="0"/>
                      </a:moveTo>
                      <a:cubicBezTo>
                        <a:pt x="1" y="3"/>
                        <a:pt x="0" y="7"/>
                        <a:pt x="2" y="11"/>
                      </a:cubicBezTo>
                      <a:cubicBezTo>
                        <a:pt x="3" y="13"/>
                        <a:pt x="7" y="18"/>
                        <a:pt x="10" y="18"/>
                      </a:cubicBezTo>
                      <a:cubicBezTo>
                        <a:pt x="11" y="15"/>
                        <a:pt x="12" y="12"/>
                        <a:pt x="11" y="9"/>
                      </a:cubicBezTo>
                      <a:cubicBezTo>
                        <a:pt x="10" y="6"/>
                        <a:pt x="6" y="2"/>
                        <a:pt x="5" y="0"/>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3" name="Freeform 164"/>
                <p:cNvSpPr/>
                <p:nvPr/>
              </p:nvSpPr>
              <p:spPr bwMode="auto">
                <a:xfrm>
                  <a:off x="10552095" y="1555750"/>
                  <a:ext cx="41275" cy="44450"/>
                </a:xfrm>
                <a:custGeom>
                  <a:avLst/>
                  <a:gdLst/>
                  <a:ahLst/>
                  <a:cxnLst>
                    <a:cxn ang="0">
                      <a:pos x="1" y="0"/>
                    </a:cxn>
                    <a:cxn ang="0">
                      <a:pos x="2" y="11"/>
                    </a:cxn>
                    <a:cxn ang="0">
                      <a:pos x="10" y="15"/>
                    </a:cxn>
                    <a:cxn ang="0">
                      <a:pos x="2" y="0"/>
                    </a:cxn>
                    <a:cxn ang="0">
                      <a:pos x="1" y="0"/>
                    </a:cxn>
                  </a:cxnLst>
                  <a:rect l="0" t="0" r="r" b="b"/>
                  <a:pathLst>
                    <a:path w="16" h="17">
                      <a:moveTo>
                        <a:pt x="1" y="0"/>
                      </a:moveTo>
                      <a:cubicBezTo>
                        <a:pt x="1" y="4"/>
                        <a:pt x="0" y="8"/>
                        <a:pt x="2" y="11"/>
                      </a:cubicBezTo>
                      <a:cubicBezTo>
                        <a:pt x="4" y="13"/>
                        <a:pt x="7" y="17"/>
                        <a:pt x="10" y="15"/>
                      </a:cubicBezTo>
                      <a:cubicBezTo>
                        <a:pt x="16" y="13"/>
                        <a:pt x="6" y="1"/>
                        <a:pt x="2" y="0"/>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4" name="Freeform 165"/>
                <p:cNvSpPr/>
                <p:nvPr/>
              </p:nvSpPr>
              <p:spPr bwMode="auto">
                <a:xfrm>
                  <a:off x="10604483" y="1647825"/>
                  <a:ext cx="19050" cy="38100"/>
                </a:xfrm>
                <a:custGeom>
                  <a:avLst/>
                  <a:gdLst/>
                  <a:ahLst/>
                  <a:cxnLst>
                    <a:cxn ang="0">
                      <a:pos x="3" y="0"/>
                    </a:cxn>
                    <a:cxn ang="0">
                      <a:pos x="1" y="15"/>
                    </a:cxn>
                    <a:cxn ang="0">
                      <a:pos x="5" y="2"/>
                    </a:cxn>
                    <a:cxn ang="0">
                      <a:pos x="3" y="0"/>
                    </a:cxn>
                  </a:cxnLst>
                  <a:rect l="0" t="0" r="r" b="b"/>
                  <a:pathLst>
                    <a:path w="7" h="15">
                      <a:moveTo>
                        <a:pt x="3" y="0"/>
                      </a:moveTo>
                      <a:cubicBezTo>
                        <a:pt x="0" y="3"/>
                        <a:pt x="1" y="11"/>
                        <a:pt x="1" y="15"/>
                      </a:cubicBezTo>
                      <a:cubicBezTo>
                        <a:pt x="7" y="15"/>
                        <a:pt x="6" y="6"/>
                        <a:pt x="5" y="2"/>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5" name="Freeform 166"/>
                <p:cNvSpPr/>
                <p:nvPr/>
              </p:nvSpPr>
              <p:spPr bwMode="auto">
                <a:xfrm>
                  <a:off x="10617183" y="1625600"/>
                  <a:ext cx="42862" cy="23812"/>
                </a:xfrm>
                <a:custGeom>
                  <a:avLst/>
                  <a:gdLst/>
                  <a:ahLst/>
                  <a:cxnLst>
                    <a:cxn ang="0">
                      <a:pos x="1" y="0"/>
                    </a:cxn>
                    <a:cxn ang="0">
                      <a:pos x="16" y="9"/>
                    </a:cxn>
                    <a:cxn ang="0">
                      <a:pos x="2" y="1"/>
                    </a:cxn>
                    <a:cxn ang="0">
                      <a:pos x="1" y="0"/>
                    </a:cxn>
                  </a:cxnLst>
                  <a:rect l="0" t="0" r="r" b="b"/>
                  <a:pathLst>
                    <a:path w="16" h="9">
                      <a:moveTo>
                        <a:pt x="1" y="0"/>
                      </a:moveTo>
                      <a:cubicBezTo>
                        <a:pt x="0" y="8"/>
                        <a:pt x="9" y="9"/>
                        <a:pt x="16" y="9"/>
                      </a:cubicBezTo>
                      <a:cubicBezTo>
                        <a:pt x="16" y="3"/>
                        <a:pt x="5" y="2"/>
                        <a:pt x="2" y="1"/>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6" name="Freeform 167"/>
                <p:cNvSpPr/>
                <p:nvPr/>
              </p:nvSpPr>
              <p:spPr bwMode="auto">
                <a:xfrm>
                  <a:off x="10788632" y="1901824"/>
                  <a:ext cx="31750" cy="23812"/>
                </a:xfrm>
                <a:custGeom>
                  <a:avLst/>
                  <a:gdLst/>
                  <a:ahLst/>
                  <a:cxnLst>
                    <a:cxn ang="0">
                      <a:pos x="0" y="1"/>
                    </a:cxn>
                    <a:cxn ang="0">
                      <a:pos x="11" y="5"/>
                    </a:cxn>
                    <a:cxn ang="0">
                      <a:pos x="0" y="7"/>
                    </a:cxn>
                    <a:cxn ang="0">
                      <a:pos x="0" y="1"/>
                    </a:cxn>
                  </a:cxnLst>
                  <a:rect l="0" t="0" r="r" b="b"/>
                  <a:pathLst>
                    <a:path w="12" h="9">
                      <a:moveTo>
                        <a:pt x="0" y="1"/>
                      </a:moveTo>
                      <a:cubicBezTo>
                        <a:pt x="4" y="1"/>
                        <a:pt x="10" y="0"/>
                        <a:pt x="11" y="5"/>
                      </a:cubicBezTo>
                      <a:cubicBezTo>
                        <a:pt x="12" y="9"/>
                        <a:pt x="2" y="8"/>
                        <a:pt x="0" y="7"/>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7" name="Freeform 168"/>
                <p:cNvSpPr/>
                <p:nvPr/>
              </p:nvSpPr>
              <p:spPr bwMode="auto">
                <a:xfrm>
                  <a:off x="9856771" y="1516062"/>
                  <a:ext cx="61912" cy="25400"/>
                </a:xfrm>
                <a:custGeom>
                  <a:avLst/>
                  <a:gdLst/>
                  <a:ahLst/>
                  <a:cxnLst>
                    <a:cxn ang="0">
                      <a:pos x="0" y="8"/>
                    </a:cxn>
                    <a:cxn ang="0">
                      <a:pos x="8" y="1"/>
                    </a:cxn>
                    <a:cxn ang="0">
                      <a:pos x="20" y="1"/>
                    </a:cxn>
                    <a:cxn ang="0">
                      <a:pos x="15" y="9"/>
                    </a:cxn>
                    <a:cxn ang="0">
                      <a:pos x="4" y="10"/>
                    </a:cxn>
                    <a:cxn ang="0">
                      <a:pos x="0" y="8"/>
                    </a:cxn>
                  </a:cxnLst>
                  <a:rect l="0" t="0" r="r" b="b"/>
                  <a:pathLst>
                    <a:path w="24" h="10">
                      <a:moveTo>
                        <a:pt x="0" y="8"/>
                      </a:moveTo>
                      <a:cubicBezTo>
                        <a:pt x="2" y="5"/>
                        <a:pt x="4" y="2"/>
                        <a:pt x="8" y="1"/>
                      </a:cubicBezTo>
                      <a:cubicBezTo>
                        <a:pt x="10" y="1"/>
                        <a:pt x="19" y="0"/>
                        <a:pt x="20" y="1"/>
                      </a:cubicBezTo>
                      <a:cubicBezTo>
                        <a:pt x="24" y="5"/>
                        <a:pt x="18" y="9"/>
                        <a:pt x="15" y="9"/>
                      </a:cubicBezTo>
                      <a:cubicBezTo>
                        <a:pt x="12" y="10"/>
                        <a:pt x="8" y="10"/>
                        <a:pt x="4" y="10"/>
                      </a:cubicBezTo>
                      <a:lnTo>
                        <a:pt x="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8" name="Freeform 169"/>
                <p:cNvSpPr/>
                <p:nvPr/>
              </p:nvSpPr>
              <p:spPr bwMode="auto">
                <a:xfrm>
                  <a:off x="9801209" y="1544637"/>
                  <a:ext cx="101600" cy="103187"/>
                </a:xfrm>
                <a:custGeom>
                  <a:avLst/>
                  <a:gdLst/>
                  <a:ahLst/>
                  <a:cxnLst>
                    <a:cxn ang="0">
                      <a:pos x="16" y="30"/>
                    </a:cxn>
                    <a:cxn ang="0">
                      <a:pos x="19" y="28"/>
                    </a:cxn>
                    <a:cxn ang="0">
                      <a:pos x="24" y="29"/>
                    </a:cxn>
                    <a:cxn ang="0">
                      <a:pos x="27" y="19"/>
                    </a:cxn>
                    <a:cxn ang="0">
                      <a:pos x="36" y="18"/>
                    </a:cxn>
                    <a:cxn ang="0">
                      <a:pos x="39" y="9"/>
                    </a:cxn>
                    <a:cxn ang="0">
                      <a:pos x="18" y="8"/>
                    </a:cxn>
                    <a:cxn ang="0">
                      <a:pos x="13" y="7"/>
                    </a:cxn>
                    <a:cxn ang="0">
                      <a:pos x="15" y="20"/>
                    </a:cxn>
                    <a:cxn ang="0">
                      <a:pos x="7" y="13"/>
                    </a:cxn>
                    <a:cxn ang="0">
                      <a:pos x="1" y="27"/>
                    </a:cxn>
                    <a:cxn ang="0">
                      <a:pos x="10" y="39"/>
                    </a:cxn>
                    <a:cxn ang="0">
                      <a:pos x="16" y="30"/>
                    </a:cxn>
                  </a:cxnLst>
                  <a:rect l="0" t="0" r="r" b="b"/>
                  <a:pathLst>
                    <a:path w="39" h="39">
                      <a:moveTo>
                        <a:pt x="16" y="30"/>
                      </a:moveTo>
                      <a:cubicBezTo>
                        <a:pt x="17" y="29"/>
                        <a:pt x="18" y="28"/>
                        <a:pt x="19" y="28"/>
                      </a:cubicBezTo>
                      <a:cubicBezTo>
                        <a:pt x="21" y="27"/>
                        <a:pt x="22" y="29"/>
                        <a:pt x="24" y="29"/>
                      </a:cubicBezTo>
                      <a:cubicBezTo>
                        <a:pt x="29" y="29"/>
                        <a:pt x="27" y="22"/>
                        <a:pt x="27" y="19"/>
                      </a:cubicBezTo>
                      <a:cubicBezTo>
                        <a:pt x="27" y="11"/>
                        <a:pt x="31" y="19"/>
                        <a:pt x="36" y="18"/>
                      </a:cubicBezTo>
                      <a:cubicBezTo>
                        <a:pt x="39" y="17"/>
                        <a:pt x="39" y="12"/>
                        <a:pt x="39" y="9"/>
                      </a:cubicBezTo>
                      <a:cubicBezTo>
                        <a:pt x="36" y="0"/>
                        <a:pt x="24" y="8"/>
                        <a:pt x="18" y="8"/>
                      </a:cubicBezTo>
                      <a:cubicBezTo>
                        <a:pt x="17" y="8"/>
                        <a:pt x="15" y="7"/>
                        <a:pt x="13" y="7"/>
                      </a:cubicBezTo>
                      <a:cubicBezTo>
                        <a:pt x="13" y="12"/>
                        <a:pt x="15" y="16"/>
                        <a:pt x="15" y="20"/>
                      </a:cubicBezTo>
                      <a:cubicBezTo>
                        <a:pt x="12" y="19"/>
                        <a:pt x="10" y="13"/>
                        <a:pt x="7" y="13"/>
                      </a:cubicBezTo>
                      <a:cubicBezTo>
                        <a:pt x="3" y="13"/>
                        <a:pt x="0" y="24"/>
                        <a:pt x="1" y="27"/>
                      </a:cubicBezTo>
                      <a:cubicBezTo>
                        <a:pt x="1" y="30"/>
                        <a:pt x="7" y="39"/>
                        <a:pt x="10" y="39"/>
                      </a:cubicBezTo>
                      <a:cubicBezTo>
                        <a:pt x="13" y="39"/>
                        <a:pt x="14" y="32"/>
                        <a:pt x="16" y="3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199" name="Freeform 170"/>
                <p:cNvSpPr/>
                <p:nvPr/>
              </p:nvSpPr>
              <p:spPr bwMode="auto">
                <a:xfrm>
                  <a:off x="9399572" y="1765300"/>
                  <a:ext cx="68262" cy="34925"/>
                </a:xfrm>
                <a:custGeom>
                  <a:avLst/>
                  <a:gdLst/>
                  <a:ahLst/>
                  <a:cxnLst>
                    <a:cxn ang="0">
                      <a:pos x="4" y="13"/>
                    </a:cxn>
                    <a:cxn ang="0">
                      <a:pos x="17" y="10"/>
                    </a:cxn>
                    <a:cxn ang="0">
                      <a:pos x="24" y="11"/>
                    </a:cxn>
                    <a:cxn ang="0">
                      <a:pos x="23" y="4"/>
                    </a:cxn>
                    <a:cxn ang="0">
                      <a:pos x="10" y="2"/>
                    </a:cxn>
                    <a:cxn ang="0">
                      <a:pos x="0" y="12"/>
                    </a:cxn>
                    <a:cxn ang="0">
                      <a:pos x="4" y="13"/>
                    </a:cxn>
                  </a:cxnLst>
                  <a:rect l="0" t="0" r="r" b="b"/>
                  <a:pathLst>
                    <a:path w="26" h="13">
                      <a:moveTo>
                        <a:pt x="4" y="13"/>
                      </a:moveTo>
                      <a:cubicBezTo>
                        <a:pt x="9" y="13"/>
                        <a:pt x="13" y="10"/>
                        <a:pt x="17" y="10"/>
                      </a:cubicBezTo>
                      <a:cubicBezTo>
                        <a:pt x="19" y="10"/>
                        <a:pt x="22" y="12"/>
                        <a:pt x="24" y="11"/>
                      </a:cubicBezTo>
                      <a:cubicBezTo>
                        <a:pt x="26" y="9"/>
                        <a:pt x="25" y="6"/>
                        <a:pt x="23" y="4"/>
                      </a:cubicBezTo>
                      <a:cubicBezTo>
                        <a:pt x="20" y="0"/>
                        <a:pt x="14" y="0"/>
                        <a:pt x="10" y="2"/>
                      </a:cubicBezTo>
                      <a:cubicBezTo>
                        <a:pt x="4" y="4"/>
                        <a:pt x="2" y="6"/>
                        <a:pt x="0" y="12"/>
                      </a:cubicBezTo>
                      <a:lnTo>
                        <a:pt x="4"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0" name="Freeform 171"/>
                <p:cNvSpPr/>
                <p:nvPr/>
              </p:nvSpPr>
              <p:spPr bwMode="auto">
                <a:xfrm>
                  <a:off x="9364647" y="1809750"/>
                  <a:ext cx="68262" cy="20637"/>
                </a:xfrm>
                <a:custGeom>
                  <a:avLst/>
                  <a:gdLst/>
                  <a:ahLst/>
                  <a:cxnLst>
                    <a:cxn ang="0">
                      <a:pos x="2" y="6"/>
                    </a:cxn>
                    <a:cxn ang="0">
                      <a:pos x="15" y="8"/>
                    </a:cxn>
                    <a:cxn ang="0">
                      <a:pos x="23" y="2"/>
                    </a:cxn>
                    <a:cxn ang="0">
                      <a:pos x="10" y="1"/>
                    </a:cxn>
                    <a:cxn ang="0">
                      <a:pos x="0" y="4"/>
                    </a:cxn>
                    <a:cxn ang="0">
                      <a:pos x="2" y="6"/>
                    </a:cxn>
                  </a:cxnLst>
                  <a:rect l="0" t="0" r="r" b="b"/>
                  <a:pathLst>
                    <a:path w="26" h="8">
                      <a:moveTo>
                        <a:pt x="2" y="6"/>
                      </a:moveTo>
                      <a:cubicBezTo>
                        <a:pt x="6" y="8"/>
                        <a:pt x="11" y="8"/>
                        <a:pt x="15" y="8"/>
                      </a:cubicBezTo>
                      <a:cubicBezTo>
                        <a:pt x="18" y="8"/>
                        <a:pt x="26" y="6"/>
                        <a:pt x="23" y="2"/>
                      </a:cubicBezTo>
                      <a:cubicBezTo>
                        <a:pt x="21" y="0"/>
                        <a:pt x="13" y="1"/>
                        <a:pt x="10" y="1"/>
                      </a:cubicBezTo>
                      <a:cubicBezTo>
                        <a:pt x="7" y="1"/>
                        <a:pt x="2" y="0"/>
                        <a:pt x="0" y="4"/>
                      </a:cubicBezTo>
                      <a:lnTo>
                        <a:pt x="2"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1" name="Freeform 172"/>
                <p:cNvSpPr/>
                <p:nvPr/>
              </p:nvSpPr>
              <p:spPr bwMode="auto">
                <a:xfrm>
                  <a:off x="9243997" y="1828799"/>
                  <a:ext cx="127000" cy="101600"/>
                </a:xfrm>
                <a:custGeom>
                  <a:avLst/>
                  <a:gdLst/>
                  <a:ahLst/>
                  <a:cxnLst>
                    <a:cxn ang="0">
                      <a:pos x="32" y="22"/>
                    </a:cxn>
                    <a:cxn ang="0">
                      <a:pos x="38" y="18"/>
                    </a:cxn>
                    <a:cxn ang="0">
                      <a:pos x="44" y="14"/>
                    </a:cxn>
                    <a:cxn ang="0">
                      <a:pos x="47" y="5"/>
                    </a:cxn>
                    <a:cxn ang="0">
                      <a:pos x="37" y="0"/>
                    </a:cxn>
                    <a:cxn ang="0">
                      <a:pos x="30" y="6"/>
                    </a:cxn>
                    <a:cxn ang="0">
                      <a:pos x="23" y="13"/>
                    </a:cxn>
                    <a:cxn ang="0">
                      <a:pos x="13" y="14"/>
                    </a:cxn>
                    <a:cxn ang="0">
                      <a:pos x="7" y="22"/>
                    </a:cxn>
                    <a:cxn ang="0">
                      <a:pos x="0" y="38"/>
                    </a:cxn>
                    <a:cxn ang="0">
                      <a:pos x="12" y="30"/>
                    </a:cxn>
                    <a:cxn ang="0">
                      <a:pos x="20" y="22"/>
                    </a:cxn>
                    <a:cxn ang="0">
                      <a:pos x="32" y="22"/>
                    </a:cxn>
                  </a:cxnLst>
                  <a:rect l="0" t="0" r="r" b="b"/>
                  <a:pathLst>
                    <a:path w="48" h="39">
                      <a:moveTo>
                        <a:pt x="32" y="22"/>
                      </a:moveTo>
                      <a:cubicBezTo>
                        <a:pt x="34" y="21"/>
                        <a:pt x="36" y="19"/>
                        <a:pt x="38" y="18"/>
                      </a:cubicBezTo>
                      <a:cubicBezTo>
                        <a:pt x="40" y="17"/>
                        <a:pt x="42" y="16"/>
                        <a:pt x="44" y="14"/>
                      </a:cubicBezTo>
                      <a:cubicBezTo>
                        <a:pt x="46" y="12"/>
                        <a:pt x="48" y="9"/>
                        <a:pt x="47" y="5"/>
                      </a:cubicBezTo>
                      <a:cubicBezTo>
                        <a:pt x="46" y="1"/>
                        <a:pt x="41" y="0"/>
                        <a:pt x="37" y="0"/>
                      </a:cubicBezTo>
                      <a:cubicBezTo>
                        <a:pt x="32" y="0"/>
                        <a:pt x="31" y="2"/>
                        <a:pt x="30" y="6"/>
                      </a:cubicBezTo>
                      <a:cubicBezTo>
                        <a:pt x="28" y="10"/>
                        <a:pt x="28" y="13"/>
                        <a:pt x="23" y="13"/>
                      </a:cubicBezTo>
                      <a:cubicBezTo>
                        <a:pt x="20" y="14"/>
                        <a:pt x="16" y="12"/>
                        <a:pt x="13" y="14"/>
                      </a:cubicBezTo>
                      <a:cubicBezTo>
                        <a:pt x="11" y="16"/>
                        <a:pt x="8" y="19"/>
                        <a:pt x="7" y="22"/>
                      </a:cubicBezTo>
                      <a:cubicBezTo>
                        <a:pt x="4" y="27"/>
                        <a:pt x="0" y="31"/>
                        <a:pt x="0" y="38"/>
                      </a:cubicBezTo>
                      <a:cubicBezTo>
                        <a:pt x="4" y="39"/>
                        <a:pt x="10" y="33"/>
                        <a:pt x="12" y="30"/>
                      </a:cubicBezTo>
                      <a:cubicBezTo>
                        <a:pt x="14" y="27"/>
                        <a:pt x="16" y="23"/>
                        <a:pt x="20" y="22"/>
                      </a:cubicBezTo>
                      <a:cubicBezTo>
                        <a:pt x="24" y="21"/>
                        <a:pt x="28" y="24"/>
                        <a:pt x="32"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2" name="Freeform 173"/>
                <p:cNvSpPr/>
                <p:nvPr/>
              </p:nvSpPr>
              <p:spPr bwMode="auto">
                <a:xfrm>
                  <a:off x="9155098" y="1914524"/>
                  <a:ext cx="52387" cy="26987"/>
                </a:xfrm>
                <a:custGeom>
                  <a:avLst/>
                  <a:gdLst/>
                  <a:ahLst/>
                  <a:cxnLst>
                    <a:cxn ang="0">
                      <a:pos x="1" y="9"/>
                    </a:cxn>
                    <a:cxn ang="0">
                      <a:pos x="14" y="3"/>
                    </a:cxn>
                    <a:cxn ang="0">
                      <a:pos x="2" y="10"/>
                    </a:cxn>
                    <a:cxn ang="0">
                      <a:pos x="1" y="9"/>
                    </a:cxn>
                  </a:cxnLst>
                  <a:rect l="0" t="0" r="r" b="b"/>
                  <a:pathLst>
                    <a:path w="20" h="10">
                      <a:moveTo>
                        <a:pt x="1" y="9"/>
                      </a:moveTo>
                      <a:cubicBezTo>
                        <a:pt x="0" y="3"/>
                        <a:pt x="10" y="0"/>
                        <a:pt x="14" y="3"/>
                      </a:cubicBezTo>
                      <a:cubicBezTo>
                        <a:pt x="20" y="9"/>
                        <a:pt x="5" y="8"/>
                        <a:pt x="2" y="10"/>
                      </a:cubicBezTo>
                      <a:lnTo>
                        <a:pt x="1"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3" name="Freeform 174"/>
                <p:cNvSpPr/>
                <p:nvPr/>
              </p:nvSpPr>
              <p:spPr bwMode="auto">
                <a:xfrm>
                  <a:off x="9202723" y="1893887"/>
                  <a:ext cx="25400" cy="39687"/>
                </a:xfrm>
                <a:custGeom>
                  <a:avLst/>
                  <a:gdLst/>
                  <a:ahLst/>
                  <a:cxnLst>
                    <a:cxn ang="0">
                      <a:pos x="2" y="5"/>
                    </a:cxn>
                    <a:cxn ang="0">
                      <a:pos x="0" y="8"/>
                    </a:cxn>
                    <a:cxn ang="0">
                      <a:pos x="0" y="13"/>
                    </a:cxn>
                    <a:cxn ang="0">
                      <a:pos x="9" y="1"/>
                    </a:cxn>
                    <a:cxn ang="0">
                      <a:pos x="2" y="5"/>
                    </a:cxn>
                  </a:cxnLst>
                  <a:rect l="0" t="0" r="r" b="b"/>
                  <a:pathLst>
                    <a:path w="10" h="15">
                      <a:moveTo>
                        <a:pt x="2" y="5"/>
                      </a:moveTo>
                      <a:cubicBezTo>
                        <a:pt x="2" y="5"/>
                        <a:pt x="0" y="7"/>
                        <a:pt x="0" y="8"/>
                      </a:cubicBezTo>
                      <a:cubicBezTo>
                        <a:pt x="0" y="9"/>
                        <a:pt x="0" y="11"/>
                        <a:pt x="0" y="13"/>
                      </a:cubicBezTo>
                      <a:cubicBezTo>
                        <a:pt x="8" y="15"/>
                        <a:pt x="10" y="6"/>
                        <a:pt x="9" y="1"/>
                      </a:cubicBezTo>
                      <a:cubicBezTo>
                        <a:pt x="7" y="0"/>
                        <a:pt x="2" y="2"/>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4" name="Freeform 175"/>
                <p:cNvSpPr/>
                <p:nvPr/>
              </p:nvSpPr>
              <p:spPr bwMode="auto">
                <a:xfrm>
                  <a:off x="8999523" y="1936749"/>
                  <a:ext cx="103187" cy="33337"/>
                </a:xfrm>
                <a:custGeom>
                  <a:avLst/>
                  <a:gdLst/>
                  <a:ahLst/>
                  <a:cxnLst>
                    <a:cxn ang="0">
                      <a:pos x="35" y="8"/>
                    </a:cxn>
                    <a:cxn ang="0">
                      <a:pos x="36" y="12"/>
                    </a:cxn>
                    <a:cxn ang="0">
                      <a:pos x="29" y="12"/>
                    </a:cxn>
                    <a:cxn ang="0">
                      <a:pos x="1" y="12"/>
                    </a:cxn>
                    <a:cxn ang="0">
                      <a:pos x="2" y="9"/>
                    </a:cxn>
                    <a:cxn ang="0">
                      <a:pos x="5" y="8"/>
                    </a:cxn>
                    <a:cxn ang="0">
                      <a:pos x="13" y="4"/>
                    </a:cxn>
                    <a:cxn ang="0">
                      <a:pos x="22" y="3"/>
                    </a:cxn>
                    <a:cxn ang="0">
                      <a:pos x="28" y="7"/>
                    </a:cxn>
                    <a:cxn ang="0">
                      <a:pos x="35" y="8"/>
                    </a:cxn>
                  </a:cxnLst>
                  <a:rect l="0" t="0" r="r" b="b"/>
                  <a:pathLst>
                    <a:path w="39" h="13">
                      <a:moveTo>
                        <a:pt x="35" y="8"/>
                      </a:moveTo>
                      <a:cubicBezTo>
                        <a:pt x="37" y="9"/>
                        <a:pt x="39" y="11"/>
                        <a:pt x="36" y="12"/>
                      </a:cubicBezTo>
                      <a:cubicBezTo>
                        <a:pt x="34" y="13"/>
                        <a:pt x="30" y="12"/>
                        <a:pt x="29" y="12"/>
                      </a:cubicBezTo>
                      <a:cubicBezTo>
                        <a:pt x="19" y="12"/>
                        <a:pt x="10" y="12"/>
                        <a:pt x="1" y="12"/>
                      </a:cubicBezTo>
                      <a:cubicBezTo>
                        <a:pt x="0" y="12"/>
                        <a:pt x="1" y="9"/>
                        <a:pt x="2" y="9"/>
                      </a:cubicBezTo>
                      <a:cubicBezTo>
                        <a:pt x="2" y="8"/>
                        <a:pt x="4" y="8"/>
                        <a:pt x="5" y="8"/>
                      </a:cubicBezTo>
                      <a:cubicBezTo>
                        <a:pt x="9" y="7"/>
                        <a:pt x="10" y="6"/>
                        <a:pt x="13" y="4"/>
                      </a:cubicBezTo>
                      <a:cubicBezTo>
                        <a:pt x="16" y="0"/>
                        <a:pt x="19" y="0"/>
                        <a:pt x="22" y="3"/>
                      </a:cubicBezTo>
                      <a:cubicBezTo>
                        <a:pt x="24" y="4"/>
                        <a:pt x="26" y="6"/>
                        <a:pt x="28" y="7"/>
                      </a:cubicBezTo>
                      <a:cubicBezTo>
                        <a:pt x="30" y="8"/>
                        <a:pt x="32" y="7"/>
                        <a:pt x="35" y="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5" name="Freeform 176"/>
                <p:cNvSpPr/>
                <p:nvPr/>
              </p:nvSpPr>
              <p:spPr bwMode="auto">
                <a:xfrm>
                  <a:off x="8889986" y="1954212"/>
                  <a:ext cx="104775" cy="44450"/>
                </a:xfrm>
                <a:custGeom>
                  <a:avLst/>
                  <a:gdLst/>
                  <a:ahLst/>
                  <a:cxnLst>
                    <a:cxn ang="0">
                      <a:pos x="27" y="14"/>
                    </a:cxn>
                    <a:cxn ang="0">
                      <a:pos x="36" y="10"/>
                    </a:cxn>
                    <a:cxn ang="0">
                      <a:pos x="33" y="0"/>
                    </a:cxn>
                    <a:cxn ang="0">
                      <a:pos x="14" y="6"/>
                    </a:cxn>
                    <a:cxn ang="0">
                      <a:pos x="4" y="6"/>
                    </a:cxn>
                    <a:cxn ang="0">
                      <a:pos x="3" y="14"/>
                    </a:cxn>
                    <a:cxn ang="0">
                      <a:pos x="14" y="14"/>
                    </a:cxn>
                    <a:cxn ang="0">
                      <a:pos x="27" y="14"/>
                    </a:cxn>
                  </a:cxnLst>
                  <a:rect l="0" t="0" r="r" b="b"/>
                  <a:pathLst>
                    <a:path w="40" h="17">
                      <a:moveTo>
                        <a:pt x="27" y="14"/>
                      </a:moveTo>
                      <a:cubicBezTo>
                        <a:pt x="30" y="13"/>
                        <a:pt x="33" y="12"/>
                        <a:pt x="36" y="10"/>
                      </a:cubicBezTo>
                      <a:cubicBezTo>
                        <a:pt x="40" y="6"/>
                        <a:pt x="37" y="3"/>
                        <a:pt x="33" y="0"/>
                      </a:cubicBezTo>
                      <a:cubicBezTo>
                        <a:pt x="28" y="7"/>
                        <a:pt x="22" y="6"/>
                        <a:pt x="14" y="6"/>
                      </a:cubicBezTo>
                      <a:cubicBezTo>
                        <a:pt x="11" y="6"/>
                        <a:pt x="7" y="5"/>
                        <a:pt x="4" y="6"/>
                      </a:cubicBezTo>
                      <a:cubicBezTo>
                        <a:pt x="0" y="8"/>
                        <a:pt x="1" y="12"/>
                        <a:pt x="3" y="14"/>
                      </a:cubicBezTo>
                      <a:cubicBezTo>
                        <a:pt x="7" y="17"/>
                        <a:pt x="10" y="15"/>
                        <a:pt x="14" y="14"/>
                      </a:cubicBezTo>
                      <a:cubicBezTo>
                        <a:pt x="19" y="12"/>
                        <a:pt x="23" y="15"/>
                        <a:pt x="27"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6" name="Freeform 177"/>
                <p:cNvSpPr/>
                <p:nvPr/>
              </p:nvSpPr>
              <p:spPr bwMode="auto">
                <a:xfrm>
                  <a:off x="8513749" y="1900237"/>
                  <a:ext cx="44450" cy="28575"/>
                </a:xfrm>
                <a:custGeom>
                  <a:avLst/>
                  <a:gdLst/>
                  <a:ahLst/>
                  <a:cxnLst>
                    <a:cxn ang="0">
                      <a:pos x="0" y="3"/>
                    </a:cxn>
                    <a:cxn ang="0">
                      <a:pos x="8" y="0"/>
                    </a:cxn>
                    <a:cxn ang="0">
                      <a:pos x="16" y="5"/>
                    </a:cxn>
                    <a:cxn ang="0">
                      <a:pos x="11" y="11"/>
                    </a:cxn>
                    <a:cxn ang="0">
                      <a:pos x="1" y="5"/>
                    </a:cxn>
                    <a:cxn ang="0">
                      <a:pos x="0" y="3"/>
                    </a:cxn>
                  </a:cxnLst>
                  <a:rect l="0" t="0" r="r" b="b"/>
                  <a:pathLst>
                    <a:path w="17" h="11">
                      <a:moveTo>
                        <a:pt x="0" y="3"/>
                      </a:moveTo>
                      <a:cubicBezTo>
                        <a:pt x="2" y="3"/>
                        <a:pt x="5" y="0"/>
                        <a:pt x="8" y="0"/>
                      </a:cubicBezTo>
                      <a:cubicBezTo>
                        <a:pt x="12" y="0"/>
                        <a:pt x="15" y="1"/>
                        <a:pt x="16" y="5"/>
                      </a:cubicBezTo>
                      <a:cubicBezTo>
                        <a:pt x="17" y="9"/>
                        <a:pt x="14" y="11"/>
                        <a:pt x="11" y="11"/>
                      </a:cubicBezTo>
                      <a:cubicBezTo>
                        <a:pt x="6" y="11"/>
                        <a:pt x="5" y="6"/>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7" name="Freeform 178"/>
                <p:cNvSpPr/>
                <p:nvPr/>
              </p:nvSpPr>
              <p:spPr bwMode="auto">
                <a:xfrm>
                  <a:off x="8701073" y="1952624"/>
                  <a:ext cx="25400" cy="38100"/>
                </a:xfrm>
                <a:custGeom>
                  <a:avLst/>
                  <a:gdLst/>
                  <a:ahLst/>
                  <a:cxnLst>
                    <a:cxn ang="0">
                      <a:pos x="10" y="6"/>
                    </a:cxn>
                    <a:cxn ang="0">
                      <a:pos x="4" y="15"/>
                    </a:cxn>
                    <a:cxn ang="0">
                      <a:pos x="0" y="11"/>
                    </a:cxn>
                    <a:cxn ang="0">
                      <a:pos x="4" y="3"/>
                    </a:cxn>
                    <a:cxn ang="0">
                      <a:pos x="10" y="6"/>
                    </a:cxn>
                  </a:cxnLst>
                  <a:rect l="0" t="0" r="r" b="b"/>
                  <a:pathLst>
                    <a:path w="10" h="15">
                      <a:moveTo>
                        <a:pt x="10" y="6"/>
                      </a:moveTo>
                      <a:cubicBezTo>
                        <a:pt x="10" y="10"/>
                        <a:pt x="8" y="14"/>
                        <a:pt x="4" y="15"/>
                      </a:cubicBezTo>
                      <a:cubicBezTo>
                        <a:pt x="1" y="15"/>
                        <a:pt x="0" y="14"/>
                        <a:pt x="0" y="11"/>
                      </a:cubicBezTo>
                      <a:cubicBezTo>
                        <a:pt x="0" y="8"/>
                        <a:pt x="2" y="4"/>
                        <a:pt x="4" y="3"/>
                      </a:cubicBezTo>
                      <a:cubicBezTo>
                        <a:pt x="7" y="0"/>
                        <a:pt x="10" y="2"/>
                        <a:pt x="10"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8" name="Freeform 179"/>
                <p:cNvSpPr/>
                <p:nvPr/>
              </p:nvSpPr>
              <p:spPr bwMode="auto">
                <a:xfrm>
                  <a:off x="8545499" y="1933574"/>
                  <a:ext cx="26987" cy="19050"/>
                </a:xfrm>
                <a:custGeom>
                  <a:avLst/>
                  <a:gdLst/>
                  <a:ahLst/>
                  <a:cxnLst>
                    <a:cxn ang="0">
                      <a:pos x="0" y="6"/>
                    </a:cxn>
                    <a:cxn ang="0">
                      <a:pos x="7" y="6"/>
                    </a:cxn>
                    <a:cxn ang="0">
                      <a:pos x="10" y="0"/>
                    </a:cxn>
                    <a:cxn ang="0">
                      <a:pos x="3" y="1"/>
                    </a:cxn>
                    <a:cxn ang="0">
                      <a:pos x="0" y="6"/>
                    </a:cxn>
                  </a:cxnLst>
                  <a:rect l="0" t="0" r="r" b="b"/>
                  <a:pathLst>
                    <a:path w="10" h="7">
                      <a:moveTo>
                        <a:pt x="0" y="6"/>
                      </a:moveTo>
                      <a:cubicBezTo>
                        <a:pt x="3" y="6"/>
                        <a:pt x="5" y="7"/>
                        <a:pt x="7" y="6"/>
                      </a:cubicBezTo>
                      <a:cubicBezTo>
                        <a:pt x="9" y="5"/>
                        <a:pt x="10" y="2"/>
                        <a:pt x="10" y="0"/>
                      </a:cubicBezTo>
                      <a:cubicBezTo>
                        <a:pt x="8" y="0"/>
                        <a:pt x="5" y="0"/>
                        <a:pt x="3" y="1"/>
                      </a:cubicBezTo>
                      <a:lnTo>
                        <a:pt x="0"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09" name="Freeform 180"/>
                <p:cNvSpPr/>
                <p:nvPr/>
              </p:nvSpPr>
              <p:spPr bwMode="auto">
                <a:xfrm>
                  <a:off x="8755048" y="1989137"/>
                  <a:ext cx="34925" cy="33337"/>
                </a:xfrm>
                <a:custGeom>
                  <a:avLst/>
                  <a:gdLst/>
                  <a:ahLst/>
                  <a:cxnLst>
                    <a:cxn ang="0">
                      <a:pos x="1" y="3"/>
                    </a:cxn>
                    <a:cxn ang="0">
                      <a:pos x="3" y="0"/>
                    </a:cxn>
                    <a:cxn ang="0">
                      <a:pos x="7" y="3"/>
                    </a:cxn>
                    <a:cxn ang="0">
                      <a:pos x="12" y="13"/>
                    </a:cxn>
                    <a:cxn ang="0">
                      <a:pos x="3" y="7"/>
                    </a:cxn>
                    <a:cxn ang="0">
                      <a:pos x="1" y="3"/>
                    </a:cxn>
                  </a:cxnLst>
                  <a:rect l="0" t="0" r="r" b="b"/>
                  <a:pathLst>
                    <a:path w="13" h="13">
                      <a:moveTo>
                        <a:pt x="1" y="3"/>
                      </a:moveTo>
                      <a:cubicBezTo>
                        <a:pt x="0" y="1"/>
                        <a:pt x="1" y="0"/>
                        <a:pt x="3" y="0"/>
                      </a:cubicBezTo>
                      <a:cubicBezTo>
                        <a:pt x="5" y="0"/>
                        <a:pt x="6" y="2"/>
                        <a:pt x="7" y="3"/>
                      </a:cubicBezTo>
                      <a:cubicBezTo>
                        <a:pt x="10" y="6"/>
                        <a:pt x="13" y="8"/>
                        <a:pt x="12" y="13"/>
                      </a:cubicBezTo>
                      <a:cubicBezTo>
                        <a:pt x="8" y="13"/>
                        <a:pt x="6" y="9"/>
                        <a:pt x="3" y="7"/>
                      </a:cubicBezTo>
                      <a:lnTo>
                        <a:pt x="1"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0" name="Freeform 181"/>
                <p:cNvSpPr/>
                <p:nvPr/>
              </p:nvSpPr>
              <p:spPr bwMode="auto">
                <a:xfrm>
                  <a:off x="8782036" y="1965324"/>
                  <a:ext cx="33337" cy="23812"/>
                </a:xfrm>
                <a:custGeom>
                  <a:avLst/>
                  <a:gdLst/>
                  <a:ahLst/>
                  <a:cxnLst>
                    <a:cxn ang="0">
                      <a:pos x="7" y="1"/>
                    </a:cxn>
                    <a:cxn ang="0">
                      <a:pos x="2" y="4"/>
                    </a:cxn>
                    <a:cxn ang="0">
                      <a:pos x="7" y="1"/>
                    </a:cxn>
                  </a:cxnLst>
                  <a:rect l="0" t="0" r="r" b="b"/>
                  <a:pathLst>
                    <a:path w="13" h="9">
                      <a:moveTo>
                        <a:pt x="7" y="1"/>
                      </a:moveTo>
                      <a:cubicBezTo>
                        <a:pt x="5" y="0"/>
                        <a:pt x="0" y="0"/>
                        <a:pt x="2" y="4"/>
                      </a:cubicBezTo>
                      <a:cubicBezTo>
                        <a:pt x="5" y="9"/>
                        <a:pt x="13" y="3"/>
                        <a:pt x="7"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1" name="Freeform 182"/>
                <p:cNvSpPr/>
                <p:nvPr/>
              </p:nvSpPr>
              <p:spPr bwMode="auto">
                <a:xfrm>
                  <a:off x="8845536" y="1981199"/>
                  <a:ext cx="33337" cy="36512"/>
                </a:xfrm>
                <a:custGeom>
                  <a:avLst/>
                  <a:gdLst/>
                  <a:ahLst/>
                  <a:cxnLst>
                    <a:cxn ang="0">
                      <a:pos x="12" y="8"/>
                    </a:cxn>
                    <a:cxn ang="0">
                      <a:pos x="12" y="2"/>
                    </a:cxn>
                    <a:cxn ang="0">
                      <a:pos x="6" y="3"/>
                    </a:cxn>
                    <a:cxn ang="0">
                      <a:pos x="4" y="9"/>
                    </a:cxn>
                    <a:cxn ang="0">
                      <a:pos x="5" y="14"/>
                    </a:cxn>
                    <a:cxn ang="0">
                      <a:pos x="12" y="8"/>
                    </a:cxn>
                  </a:cxnLst>
                  <a:rect l="0" t="0" r="r" b="b"/>
                  <a:pathLst>
                    <a:path w="13" h="14">
                      <a:moveTo>
                        <a:pt x="12" y="8"/>
                      </a:moveTo>
                      <a:cubicBezTo>
                        <a:pt x="12" y="6"/>
                        <a:pt x="13" y="4"/>
                        <a:pt x="12" y="2"/>
                      </a:cubicBezTo>
                      <a:cubicBezTo>
                        <a:pt x="10" y="0"/>
                        <a:pt x="7" y="1"/>
                        <a:pt x="6" y="3"/>
                      </a:cubicBezTo>
                      <a:cubicBezTo>
                        <a:pt x="5" y="4"/>
                        <a:pt x="5" y="7"/>
                        <a:pt x="4" y="9"/>
                      </a:cubicBezTo>
                      <a:cubicBezTo>
                        <a:pt x="3" y="10"/>
                        <a:pt x="0" y="14"/>
                        <a:pt x="5" y="14"/>
                      </a:cubicBezTo>
                      <a:cubicBezTo>
                        <a:pt x="5" y="14"/>
                        <a:pt x="12" y="8"/>
                        <a:pt x="12" y="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2" name="Freeform 183"/>
                <p:cNvSpPr/>
                <p:nvPr/>
              </p:nvSpPr>
              <p:spPr bwMode="auto">
                <a:xfrm>
                  <a:off x="9107473" y="1936749"/>
                  <a:ext cx="34925" cy="20637"/>
                </a:xfrm>
                <a:custGeom>
                  <a:avLst/>
                  <a:gdLst/>
                  <a:ahLst/>
                  <a:cxnLst>
                    <a:cxn ang="0">
                      <a:pos x="1" y="8"/>
                    </a:cxn>
                    <a:cxn ang="0">
                      <a:pos x="9" y="3"/>
                    </a:cxn>
                    <a:cxn ang="0">
                      <a:pos x="0" y="4"/>
                    </a:cxn>
                    <a:cxn ang="0">
                      <a:pos x="1" y="8"/>
                    </a:cxn>
                  </a:cxnLst>
                  <a:rect l="0" t="0" r="r" b="b"/>
                  <a:pathLst>
                    <a:path w="13" h="8">
                      <a:moveTo>
                        <a:pt x="1" y="8"/>
                      </a:moveTo>
                      <a:cubicBezTo>
                        <a:pt x="3" y="6"/>
                        <a:pt x="13" y="8"/>
                        <a:pt x="9" y="3"/>
                      </a:cubicBezTo>
                      <a:cubicBezTo>
                        <a:pt x="7" y="0"/>
                        <a:pt x="1" y="0"/>
                        <a:pt x="0" y="4"/>
                      </a:cubicBezTo>
                      <a:lnTo>
                        <a:pt x="1"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3" name="Freeform 184"/>
                <p:cNvSpPr/>
                <p:nvPr/>
              </p:nvSpPr>
              <p:spPr bwMode="auto">
                <a:xfrm>
                  <a:off x="8648686" y="1938337"/>
                  <a:ext cx="14287" cy="22225"/>
                </a:xfrm>
                <a:custGeom>
                  <a:avLst/>
                  <a:gdLst/>
                  <a:ahLst/>
                  <a:cxnLst>
                    <a:cxn ang="0">
                      <a:pos x="3" y="0"/>
                    </a:cxn>
                    <a:cxn ang="0">
                      <a:pos x="1" y="7"/>
                    </a:cxn>
                    <a:cxn ang="0">
                      <a:pos x="6" y="3"/>
                    </a:cxn>
                    <a:cxn ang="0">
                      <a:pos x="3" y="0"/>
                    </a:cxn>
                  </a:cxnLst>
                  <a:rect l="0" t="0" r="r" b="b"/>
                  <a:pathLst>
                    <a:path w="6" h="8">
                      <a:moveTo>
                        <a:pt x="3" y="0"/>
                      </a:moveTo>
                      <a:cubicBezTo>
                        <a:pt x="0" y="1"/>
                        <a:pt x="1" y="4"/>
                        <a:pt x="1" y="7"/>
                      </a:cubicBezTo>
                      <a:cubicBezTo>
                        <a:pt x="2" y="8"/>
                        <a:pt x="6" y="5"/>
                        <a:pt x="6" y="3"/>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4" name="Freeform 185"/>
                <p:cNvSpPr/>
                <p:nvPr/>
              </p:nvSpPr>
              <p:spPr bwMode="auto">
                <a:xfrm>
                  <a:off x="8159737" y="1457325"/>
                  <a:ext cx="63500" cy="55562"/>
                </a:xfrm>
                <a:custGeom>
                  <a:avLst/>
                  <a:gdLst/>
                  <a:ahLst/>
                  <a:cxnLst>
                    <a:cxn ang="0">
                      <a:pos x="0" y="21"/>
                    </a:cxn>
                    <a:cxn ang="0">
                      <a:pos x="16" y="12"/>
                    </a:cxn>
                    <a:cxn ang="0">
                      <a:pos x="17" y="1"/>
                    </a:cxn>
                    <a:cxn ang="0">
                      <a:pos x="3" y="7"/>
                    </a:cxn>
                    <a:cxn ang="0">
                      <a:pos x="0" y="21"/>
                    </a:cxn>
                  </a:cxnLst>
                  <a:rect l="0" t="0" r="r" b="b"/>
                  <a:pathLst>
                    <a:path w="24" h="21">
                      <a:moveTo>
                        <a:pt x="0" y="21"/>
                      </a:moveTo>
                      <a:cubicBezTo>
                        <a:pt x="4" y="21"/>
                        <a:pt x="13" y="14"/>
                        <a:pt x="16" y="12"/>
                      </a:cubicBezTo>
                      <a:cubicBezTo>
                        <a:pt x="19" y="10"/>
                        <a:pt x="24" y="2"/>
                        <a:pt x="17" y="1"/>
                      </a:cubicBezTo>
                      <a:cubicBezTo>
                        <a:pt x="14" y="0"/>
                        <a:pt x="5" y="4"/>
                        <a:pt x="3" y="7"/>
                      </a:cubicBezTo>
                      <a:cubicBezTo>
                        <a:pt x="1" y="11"/>
                        <a:pt x="1" y="16"/>
                        <a:pt x="0"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5" name="Freeform 186"/>
                <p:cNvSpPr/>
                <p:nvPr/>
              </p:nvSpPr>
              <p:spPr bwMode="auto">
                <a:xfrm>
                  <a:off x="8251812" y="1741487"/>
                  <a:ext cx="39687" cy="47625"/>
                </a:xfrm>
                <a:custGeom>
                  <a:avLst/>
                  <a:gdLst/>
                  <a:ahLst/>
                  <a:cxnLst>
                    <a:cxn ang="0">
                      <a:pos x="0" y="1"/>
                    </a:cxn>
                    <a:cxn ang="0">
                      <a:pos x="4" y="9"/>
                    </a:cxn>
                    <a:cxn ang="0">
                      <a:pos x="11" y="18"/>
                    </a:cxn>
                    <a:cxn ang="0">
                      <a:pos x="5" y="1"/>
                    </a:cxn>
                    <a:cxn ang="0">
                      <a:pos x="0" y="1"/>
                    </a:cxn>
                  </a:cxnLst>
                  <a:rect l="0" t="0" r="r" b="b"/>
                  <a:pathLst>
                    <a:path w="15" h="18">
                      <a:moveTo>
                        <a:pt x="0" y="1"/>
                      </a:moveTo>
                      <a:cubicBezTo>
                        <a:pt x="0" y="6"/>
                        <a:pt x="1" y="5"/>
                        <a:pt x="4" y="9"/>
                      </a:cubicBezTo>
                      <a:cubicBezTo>
                        <a:pt x="7" y="12"/>
                        <a:pt x="8" y="16"/>
                        <a:pt x="11" y="18"/>
                      </a:cubicBezTo>
                      <a:cubicBezTo>
                        <a:pt x="15" y="14"/>
                        <a:pt x="9" y="0"/>
                        <a:pt x="5" y="1"/>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6" name="Freeform 187"/>
                <p:cNvSpPr/>
                <p:nvPr/>
              </p:nvSpPr>
              <p:spPr bwMode="auto">
                <a:xfrm>
                  <a:off x="8312137" y="1768475"/>
                  <a:ext cx="36512" cy="44450"/>
                </a:xfrm>
                <a:custGeom>
                  <a:avLst/>
                  <a:gdLst/>
                  <a:ahLst/>
                  <a:cxnLst>
                    <a:cxn ang="0">
                      <a:pos x="5" y="3"/>
                    </a:cxn>
                    <a:cxn ang="0">
                      <a:pos x="13" y="13"/>
                    </a:cxn>
                    <a:cxn ang="0">
                      <a:pos x="14" y="16"/>
                    </a:cxn>
                    <a:cxn ang="0">
                      <a:pos x="7" y="15"/>
                    </a:cxn>
                    <a:cxn ang="0">
                      <a:pos x="1" y="5"/>
                    </a:cxn>
                    <a:cxn ang="0">
                      <a:pos x="5" y="3"/>
                    </a:cxn>
                  </a:cxnLst>
                  <a:rect l="0" t="0" r="r" b="b"/>
                  <a:pathLst>
                    <a:path w="14" h="17">
                      <a:moveTo>
                        <a:pt x="5" y="3"/>
                      </a:moveTo>
                      <a:cubicBezTo>
                        <a:pt x="7" y="5"/>
                        <a:pt x="12" y="10"/>
                        <a:pt x="13" y="13"/>
                      </a:cubicBezTo>
                      <a:cubicBezTo>
                        <a:pt x="14" y="14"/>
                        <a:pt x="14" y="15"/>
                        <a:pt x="14" y="16"/>
                      </a:cubicBezTo>
                      <a:cubicBezTo>
                        <a:pt x="14" y="17"/>
                        <a:pt x="7" y="15"/>
                        <a:pt x="7" y="15"/>
                      </a:cubicBezTo>
                      <a:cubicBezTo>
                        <a:pt x="5" y="14"/>
                        <a:pt x="1" y="7"/>
                        <a:pt x="1" y="5"/>
                      </a:cubicBezTo>
                      <a:cubicBezTo>
                        <a:pt x="0" y="3"/>
                        <a:pt x="2" y="0"/>
                        <a:pt x="5" y="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7" name="Freeform 188"/>
                <p:cNvSpPr/>
                <p:nvPr/>
              </p:nvSpPr>
              <p:spPr bwMode="auto">
                <a:xfrm>
                  <a:off x="3825869" y="3867149"/>
                  <a:ext cx="57150" cy="26987"/>
                </a:xfrm>
                <a:custGeom>
                  <a:avLst/>
                  <a:gdLst/>
                  <a:ahLst/>
                  <a:cxnLst>
                    <a:cxn ang="0">
                      <a:pos x="0" y="6"/>
                    </a:cxn>
                    <a:cxn ang="0">
                      <a:pos x="22" y="5"/>
                    </a:cxn>
                    <a:cxn ang="0">
                      <a:pos x="14" y="8"/>
                    </a:cxn>
                    <a:cxn ang="0">
                      <a:pos x="5" y="8"/>
                    </a:cxn>
                    <a:cxn ang="0">
                      <a:pos x="0" y="6"/>
                    </a:cxn>
                  </a:cxnLst>
                  <a:rect l="0" t="0" r="r" b="b"/>
                  <a:pathLst>
                    <a:path w="22" h="10">
                      <a:moveTo>
                        <a:pt x="0" y="6"/>
                      </a:moveTo>
                      <a:cubicBezTo>
                        <a:pt x="1" y="0"/>
                        <a:pt x="19" y="3"/>
                        <a:pt x="22" y="5"/>
                      </a:cubicBezTo>
                      <a:cubicBezTo>
                        <a:pt x="21" y="7"/>
                        <a:pt x="16" y="7"/>
                        <a:pt x="14" y="8"/>
                      </a:cubicBezTo>
                      <a:cubicBezTo>
                        <a:pt x="11" y="9"/>
                        <a:pt x="7" y="10"/>
                        <a:pt x="5" y="8"/>
                      </a:cubicBezTo>
                      <a:lnTo>
                        <a:pt x="0"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8" name="Freeform 189"/>
                <p:cNvSpPr/>
                <p:nvPr/>
              </p:nvSpPr>
              <p:spPr bwMode="auto">
                <a:xfrm>
                  <a:off x="1819272" y="2654299"/>
                  <a:ext cx="55562" cy="44450"/>
                </a:xfrm>
                <a:custGeom>
                  <a:avLst/>
                  <a:gdLst/>
                  <a:ahLst/>
                  <a:cxnLst>
                    <a:cxn ang="0">
                      <a:pos x="0" y="12"/>
                    </a:cxn>
                    <a:cxn ang="0">
                      <a:pos x="4" y="4"/>
                    </a:cxn>
                    <a:cxn ang="0">
                      <a:pos x="8" y="2"/>
                    </a:cxn>
                    <a:cxn ang="0">
                      <a:pos x="12" y="1"/>
                    </a:cxn>
                    <a:cxn ang="0">
                      <a:pos x="13" y="16"/>
                    </a:cxn>
                    <a:cxn ang="0">
                      <a:pos x="4" y="14"/>
                    </a:cxn>
                    <a:cxn ang="0">
                      <a:pos x="0" y="12"/>
                    </a:cxn>
                  </a:cxnLst>
                  <a:rect l="0" t="0" r="r" b="b"/>
                  <a:pathLst>
                    <a:path w="21" h="17">
                      <a:moveTo>
                        <a:pt x="0" y="12"/>
                      </a:moveTo>
                      <a:cubicBezTo>
                        <a:pt x="2" y="10"/>
                        <a:pt x="1" y="5"/>
                        <a:pt x="4" y="4"/>
                      </a:cubicBezTo>
                      <a:cubicBezTo>
                        <a:pt x="5" y="3"/>
                        <a:pt x="7" y="3"/>
                        <a:pt x="8" y="2"/>
                      </a:cubicBezTo>
                      <a:cubicBezTo>
                        <a:pt x="9" y="2"/>
                        <a:pt x="11" y="1"/>
                        <a:pt x="12" y="1"/>
                      </a:cubicBezTo>
                      <a:cubicBezTo>
                        <a:pt x="21" y="0"/>
                        <a:pt x="13" y="12"/>
                        <a:pt x="13" y="16"/>
                      </a:cubicBezTo>
                      <a:cubicBezTo>
                        <a:pt x="10" y="17"/>
                        <a:pt x="7" y="15"/>
                        <a:pt x="4" y="14"/>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19" name="Freeform 190"/>
                <p:cNvSpPr/>
                <p:nvPr/>
              </p:nvSpPr>
              <p:spPr bwMode="auto">
                <a:xfrm>
                  <a:off x="2057397" y="2600324"/>
                  <a:ext cx="58737" cy="114300"/>
                </a:xfrm>
                <a:custGeom>
                  <a:avLst/>
                  <a:gdLst/>
                  <a:ahLst/>
                  <a:cxnLst>
                    <a:cxn ang="0">
                      <a:pos x="12" y="0"/>
                    </a:cxn>
                    <a:cxn ang="0">
                      <a:pos x="2" y="5"/>
                    </a:cxn>
                    <a:cxn ang="0">
                      <a:pos x="1" y="15"/>
                    </a:cxn>
                    <a:cxn ang="0">
                      <a:pos x="1" y="27"/>
                    </a:cxn>
                    <a:cxn ang="0">
                      <a:pos x="1" y="38"/>
                    </a:cxn>
                    <a:cxn ang="0">
                      <a:pos x="9" y="40"/>
                    </a:cxn>
                    <a:cxn ang="0">
                      <a:pos x="15" y="32"/>
                    </a:cxn>
                    <a:cxn ang="0">
                      <a:pos x="20" y="10"/>
                    </a:cxn>
                    <a:cxn ang="0">
                      <a:pos x="17" y="2"/>
                    </a:cxn>
                    <a:cxn ang="0">
                      <a:pos x="12" y="0"/>
                    </a:cxn>
                  </a:cxnLst>
                  <a:rect l="0" t="0" r="r" b="b"/>
                  <a:pathLst>
                    <a:path w="22" h="43">
                      <a:moveTo>
                        <a:pt x="12" y="0"/>
                      </a:moveTo>
                      <a:cubicBezTo>
                        <a:pt x="10" y="2"/>
                        <a:pt x="4" y="2"/>
                        <a:pt x="2" y="5"/>
                      </a:cubicBezTo>
                      <a:cubicBezTo>
                        <a:pt x="1" y="7"/>
                        <a:pt x="1" y="12"/>
                        <a:pt x="1" y="15"/>
                      </a:cubicBezTo>
                      <a:cubicBezTo>
                        <a:pt x="1" y="19"/>
                        <a:pt x="1" y="23"/>
                        <a:pt x="1" y="27"/>
                      </a:cubicBezTo>
                      <a:cubicBezTo>
                        <a:pt x="1" y="30"/>
                        <a:pt x="0" y="35"/>
                        <a:pt x="1" y="38"/>
                      </a:cubicBezTo>
                      <a:cubicBezTo>
                        <a:pt x="2" y="42"/>
                        <a:pt x="6" y="43"/>
                        <a:pt x="9" y="40"/>
                      </a:cubicBezTo>
                      <a:cubicBezTo>
                        <a:pt x="12" y="38"/>
                        <a:pt x="13" y="35"/>
                        <a:pt x="15" y="32"/>
                      </a:cubicBezTo>
                      <a:cubicBezTo>
                        <a:pt x="18" y="25"/>
                        <a:pt x="22" y="19"/>
                        <a:pt x="20" y="10"/>
                      </a:cubicBezTo>
                      <a:cubicBezTo>
                        <a:pt x="20" y="7"/>
                        <a:pt x="18" y="5"/>
                        <a:pt x="17" y="2"/>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0" name="Freeform 191"/>
                <p:cNvSpPr/>
                <p:nvPr/>
              </p:nvSpPr>
              <p:spPr bwMode="auto">
                <a:xfrm>
                  <a:off x="2071684" y="2498724"/>
                  <a:ext cx="47625" cy="84137"/>
                </a:xfrm>
                <a:custGeom>
                  <a:avLst/>
                  <a:gdLst/>
                  <a:ahLst/>
                  <a:cxnLst>
                    <a:cxn ang="0">
                      <a:pos x="10" y="24"/>
                    </a:cxn>
                    <a:cxn ang="0">
                      <a:pos x="5" y="31"/>
                    </a:cxn>
                    <a:cxn ang="0">
                      <a:pos x="1" y="22"/>
                    </a:cxn>
                    <a:cxn ang="0">
                      <a:pos x="9" y="0"/>
                    </a:cxn>
                    <a:cxn ang="0">
                      <a:pos x="10" y="24"/>
                    </a:cxn>
                  </a:cxnLst>
                  <a:rect l="0" t="0" r="r" b="b"/>
                  <a:pathLst>
                    <a:path w="18" h="32">
                      <a:moveTo>
                        <a:pt x="10" y="24"/>
                      </a:moveTo>
                      <a:cubicBezTo>
                        <a:pt x="9" y="26"/>
                        <a:pt x="8" y="31"/>
                        <a:pt x="5" y="31"/>
                      </a:cubicBezTo>
                      <a:cubicBezTo>
                        <a:pt x="0" y="32"/>
                        <a:pt x="1" y="25"/>
                        <a:pt x="1" y="22"/>
                      </a:cubicBezTo>
                      <a:cubicBezTo>
                        <a:pt x="1" y="14"/>
                        <a:pt x="5" y="7"/>
                        <a:pt x="9" y="0"/>
                      </a:cubicBezTo>
                      <a:cubicBezTo>
                        <a:pt x="18" y="5"/>
                        <a:pt x="14" y="18"/>
                        <a:pt x="10"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1" name="Freeform 192"/>
                <p:cNvSpPr/>
                <p:nvPr/>
              </p:nvSpPr>
              <p:spPr bwMode="auto">
                <a:xfrm>
                  <a:off x="2205034" y="2743199"/>
                  <a:ext cx="127000" cy="80962"/>
                </a:xfrm>
                <a:custGeom>
                  <a:avLst/>
                  <a:gdLst/>
                  <a:ahLst/>
                  <a:cxnLst>
                    <a:cxn ang="0">
                      <a:pos x="18" y="2"/>
                    </a:cxn>
                    <a:cxn ang="0">
                      <a:pos x="38" y="1"/>
                    </a:cxn>
                    <a:cxn ang="0">
                      <a:pos x="43" y="16"/>
                    </a:cxn>
                    <a:cxn ang="0">
                      <a:pos x="43" y="26"/>
                    </a:cxn>
                    <a:cxn ang="0">
                      <a:pos x="34" y="30"/>
                    </a:cxn>
                    <a:cxn ang="0">
                      <a:pos x="24" y="22"/>
                    </a:cxn>
                    <a:cxn ang="0">
                      <a:pos x="15" y="16"/>
                    </a:cxn>
                    <a:cxn ang="0">
                      <a:pos x="11" y="4"/>
                    </a:cxn>
                    <a:cxn ang="0">
                      <a:pos x="18" y="2"/>
                    </a:cxn>
                  </a:cxnLst>
                  <a:rect l="0" t="0" r="r" b="b"/>
                  <a:pathLst>
                    <a:path w="48" h="31">
                      <a:moveTo>
                        <a:pt x="18" y="2"/>
                      </a:moveTo>
                      <a:cubicBezTo>
                        <a:pt x="25" y="1"/>
                        <a:pt x="31" y="2"/>
                        <a:pt x="38" y="1"/>
                      </a:cubicBezTo>
                      <a:cubicBezTo>
                        <a:pt x="48" y="0"/>
                        <a:pt x="45" y="9"/>
                        <a:pt x="43" y="16"/>
                      </a:cubicBezTo>
                      <a:cubicBezTo>
                        <a:pt x="43" y="19"/>
                        <a:pt x="43" y="23"/>
                        <a:pt x="43" y="26"/>
                      </a:cubicBezTo>
                      <a:cubicBezTo>
                        <a:pt x="42" y="29"/>
                        <a:pt x="37" y="31"/>
                        <a:pt x="34" y="30"/>
                      </a:cubicBezTo>
                      <a:cubicBezTo>
                        <a:pt x="30" y="28"/>
                        <a:pt x="26" y="24"/>
                        <a:pt x="24" y="22"/>
                      </a:cubicBezTo>
                      <a:cubicBezTo>
                        <a:pt x="21" y="19"/>
                        <a:pt x="18" y="17"/>
                        <a:pt x="15" y="16"/>
                      </a:cubicBezTo>
                      <a:cubicBezTo>
                        <a:pt x="10" y="14"/>
                        <a:pt x="0" y="3"/>
                        <a:pt x="11" y="4"/>
                      </a:cubicBezTo>
                      <a:lnTo>
                        <a:pt x="18"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2" name="Freeform 193"/>
                <p:cNvSpPr/>
                <p:nvPr/>
              </p:nvSpPr>
              <p:spPr bwMode="auto">
                <a:xfrm>
                  <a:off x="2992433" y="2876549"/>
                  <a:ext cx="92075" cy="44450"/>
                </a:xfrm>
                <a:custGeom>
                  <a:avLst/>
                  <a:gdLst/>
                  <a:ahLst/>
                  <a:cxnLst>
                    <a:cxn ang="0">
                      <a:pos x="31" y="1"/>
                    </a:cxn>
                    <a:cxn ang="0">
                      <a:pos x="31" y="10"/>
                    </a:cxn>
                    <a:cxn ang="0">
                      <a:pos x="24" y="12"/>
                    </a:cxn>
                    <a:cxn ang="0">
                      <a:pos x="7" y="15"/>
                    </a:cxn>
                    <a:cxn ang="0">
                      <a:pos x="10" y="4"/>
                    </a:cxn>
                    <a:cxn ang="0">
                      <a:pos x="18" y="3"/>
                    </a:cxn>
                    <a:cxn ang="0">
                      <a:pos x="31" y="1"/>
                    </a:cxn>
                  </a:cxnLst>
                  <a:rect l="0" t="0" r="r" b="b"/>
                  <a:pathLst>
                    <a:path w="35" h="17">
                      <a:moveTo>
                        <a:pt x="31" y="1"/>
                      </a:moveTo>
                      <a:cubicBezTo>
                        <a:pt x="35" y="3"/>
                        <a:pt x="35" y="8"/>
                        <a:pt x="31" y="10"/>
                      </a:cubicBezTo>
                      <a:cubicBezTo>
                        <a:pt x="29" y="11"/>
                        <a:pt x="26" y="11"/>
                        <a:pt x="24" y="12"/>
                      </a:cubicBezTo>
                      <a:cubicBezTo>
                        <a:pt x="19" y="14"/>
                        <a:pt x="13" y="17"/>
                        <a:pt x="7" y="15"/>
                      </a:cubicBezTo>
                      <a:cubicBezTo>
                        <a:pt x="0" y="11"/>
                        <a:pt x="3" y="6"/>
                        <a:pt x="10" y="4"/>
                      </a:cubicBezTo>
                      <a:cubicBezTo>
                        <a:pt x="12" y="4"/>
                        <a:pt x="15" y="4"/>
                        <a:pt x="18" y="3"/>
                      </a:cubicBezTo>
                      <a:cubicBezTo>
                        <a:pt x="22" y="2"/>
                        <a:pt x="27" y="0"/>
                        <a:pt x="31"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3" name="Freeform 194"/>
                <p:cNvSpPr/>
                <p:nvPr/>
              </p:nvSpPr>
              <p:spPr bwMode="auto">
                <a:xfrm>
                  <a:off x="6694477" y="2967035"/>
                  <a:ext cx="41275" cy="30162"/>
                </a:xfrm>
                <a:custGeom>
                  <a:avLst/>
                  <a:gdLst/>
                  <a:ahLst/>
                  <a:cxnLst>
                    <a:cxn ang="0">
                      <a:pos x="15" y="3"/>
                    </a:cxn>
                    <a:cxn ang="0">
                      <a:pos x="5" y="2"/>
                    </a:cxn>
                    <a:cxn ang="0">
                      <a:pos x="7" y="11"/>
                    </a:cxn>
                    <a:cxn ang="0">
                      <a:pos x="15" y="3"/>
                    </a:cxn>
                  </a:cxnLst>
                  <a:rect l="0" t="0" r="r" b="b"/>
                  <a:pathLst>
                    <a:path w="16" h="12">
                      <a:moveTo>
                        <a:pt x="15" y="3"/>
                      </a:moveTo>
                      <a:cubicBezTo>
                        <a:pt x="14" y="0"/>
                        <a:pt x="7" y="1"/>
                        <a:pt x="5" y="2"/>
                      </a:cubicBezTo>
                      <a:cubicBezTo>
                        <a:pt x="0" y="5"/>
                        <a:pt x="0" y="12"/>
                        <a:pt x="7" y="11"/>
                      </a:cubicBezTo>
                      <a:cubicBezTo>
                        <a:pt x="10" y="11"/>
                        <a:pt x="16" y="8"/>
                        <a:pt x="15" y="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4" name="Freeform 195"/>
                <p:cNvSpPr/>
                <p:nvPr/>
              </p:nvSpPr>
              <p:spPr bwMode="auto">
                <a:xfrm>
                  <a:off x="9728184" y="3541710"/>
                  <a:ext cx="74612" cy="65087"/>
                </a:xfrm>
                <a:custGeom>
                  <a:avLst/>
                  <a:gdLst/>
                  <a:ahLst/>
                  <a:cxnLst>
                    <a:cxn ang="0">
                      <a:pos x="16" y="24"/>
                    </a:cxn>
                    <a:cxn ang="0">
                      <a:pos x="29" y="18"/>
                    </a:cxn>
                    <a:cxn ang="0">
                      <a:pos x="22" y="12"/>
                    </a:cxn>
                    <a:cxn ang="0">
                      <a:pos x="13" y="6"/>
                    </a:cxn>
                    <a:cxn ang="0">
                      <a:pos x="16" y="24"/>
                    </a:cxn>
                  </a:cxnLst>
                  <a:rect l="0" t="0" r="r" b="b"/>
                  <a:pathLst>
                    <a:path w="29" h="25">
                      <a:moveTo>
                        <a:pt x="16" y="24"/>
                      </a:moveTo>
                      <a:cubicBezTo>
                        <a:pt x="20" y="23"/>
                        <a:pt x="24" y="18"/>
                        <a:pt x="29" y="18"/>
                      </a:cubicBezTo>
                      <a:cubicBezTo>
                        <a:pt x="29" y="15"/>
                        <a:pt x="24" y="13"/>
                        <a:pt x="22" y="12"/>
                      </a:cubicBezTo>
                      <a:cubicBezTo>
                        <a:pt x="19" y="9"/>
                        <a:pt x="16" y="7"/>
                        <a:pt x="13" y="6"/>
                      </a:cubicBezTo>
                      <a:cubicBezTo>
                        <a:pt x="0" y="0"/>
                        <a:pt x="5" y="25"/>
                        <a:pt x="16"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5" name="Freeform 196"/>
                <p:cNvSpPr/>
                <p:nvPr/>
              </p:nvSpPr>
              <p:spPr bwMode="auto">
                <a:xfrm>
                  <a:off x="12547580" y="3433760"/>
                  <a:ext cx="412749" cy="158750"/>
                </a:xfrm>
                <a:custGeom>
                  <a:avLst/>
                  <a:gdLst/>
                  <a:ahLst/>
                  <a:cxnLst>
                    <a:cxn ang="0">
                      <a:pos x="20" y="24"/>
                    </a:cxn>
                    <a:cxn ang="0">
                      <a:pos x="34" y="21"/>
                    </a:cxn>
                    <a:cxn ang="0">
                      <a:pos x="47" y="16"/>
                    </a:cxn>
                    <a:cxn ang="0">
                      <a:pos x="55" y="22"/>
                    </a:cxn>
                    <a:cxn ang="0">
                      <a:pos x="67" y="23"/>
                    </a:cxn>
                    <a:cxn ang="0">
                      <a:pos x="81" y="25"/>
                    </a:cxn>
                    <a:cxn ang="0">
                      <a:pos x="90" y="35"/>
                    </a:cxn>
                    <a:cxn ang="0">
                      <a:pos x="101" y="43"/>
                    </a:cxn>
                    <a:cxn ang="0">
                      <a:pos x="105" y="47"/>
                    </a:cxn>
                    <a:cxn ang="0">
                      <a:pos x="108" y="53"/>
                    </a:cxn>
                    <a:cxn ang="0">
                      <a:pos x="122" y="55"/>
                    </a:cxn>
                    <a:cxn ang="0">
                      <a:pos x="136" y="57"/>
                    </a:cxn>
                    <a:cxn ang="0">
                      <a:pos x="151" y="59"/>
                    </a:cxn>
                    <a:cxn ang="0">
                      <a:pos x="157" y="52"/>
                    </a:cxn>
                    <a:cxn ang="0">
                      <a:pos x="147" y="44"/>
                    </a:cxn>
                    <a:cxn ang="0">
                      <a:pos x="137" y="37"/>
                    </a:cxn>
                    <a:cxn ang="0">
                      <a:pos x="111" y="22"/>
                    </a:cxn>
                    <a:cxn ang="0">
                      <a:pos x="82" y="10"/>
                    </a:cxn>
                    <a:cxn ang="0">
                      <a:pos x="56" y="3"/>
                    </a:cxn>
                    <a:cxn ang="0">
                      <a:pos x="37" y="1"/>
                    </a:cxn>
                    <a:cxn ang="0">
                      <a:pos x="16" y="12"/>
                    </a:cxn>
                    <a:cxn ang="0">
                      <a:pos x="2" y="26"/>
                    </a:cxn>
                    <a:cxn ang="0">
                      <a:pos x="16" y="24"/>
                    </a:cxn>
                    <a:cxn ang="0">
                      <a:pos x="20" y="24"/>
                    </a:cxn>
                  </a:cxnLst>
                  <a:rect l="0" t="0" r="r" b="b"/>
                  <a:pathLst>
                    <a:path w="157" h="60">
                      <a:moveTo>
                        <a:pt x="20" y="24"/>
                      </a:moveTo>
                      <a:cubicBezTo>
                        <a:pt x="25" y="24"/>
                        <a:pt x="29" y="23"/>
                        <a:pt x="34" y="21"/>
                      </a:cubicBezTo>
                      <a:cubicBezTo>
                        <a:pt x="38" y="18"/>
                        <a:pt x="41" y="16"/>
                        <a:pt x="47" y="16"/>
                      </a:cubicBezTo>
                      <a:cubicBezTo>
                        <a:pt x="48" y="22"/>
                        <a:pt x="49" y="22"/>
                        <a:pt x="55" y="22"/>
                      </a:cubicBezTo>
                      <a:cubicBezTo>
                        <a:pt x="59" y="23"/>
                        <a:pt x="63" y="23"/>
                        <a:pt x="67" y="23"/>
                      </a:cubicBezTo>
                      <a:cubicBezTo>
                        <a:pt x="71" y="23"/>
                        <a:pt x="77" y="23"/>
                        <a:pt x="81" y="25"/>
                      </a:cubicBezTo>
                      <a:cubicBezTo>
                        <a:pt x="84" y="27"/>
                        <a:pt x="88" y="32"/>
                        <a:pt x="90" y="35"/>
                      </a:cubicBezTo>
                      <a:cubicBezTo>
                        <a:pt x="94" y="39"/>
                        <a:pt x="96" y="41"/>
                        <a:pt x="101" y="43"/>
                      </a:cubicBezTo>
                      <a:cubicBezTo>
                        <a:pt x="104" y="44"/>
                        <a:pt x="104" y="44"/>
                        <a:pt x="105" y="47"/>
                      </a:cubicBezTo>
                      <a:cubicBezTo>
                        <a:pt x="106" y="49"/>
                        <a:pt x="106" y="51"/>
                        <a:pt x="108" y="53"/>
                      </a:cubicBezTo>
                      <a:cubicBezTo>
                        <a:pt x="111" y="56"/>
                        <a:pt x="118" y="54"/>
                        <a:pt x="122" y="55"/>
                      </a:cubicBezTo>
                      <a:cubicBezTo>
                        <a:pt x="127" y="55"/>
                        <a:pt x="131" y="56"/>
                        <a:pt x="136" y="57"/>
                      </a:cubicBezTo>
                      <a:cubicBezTo>
                        <a:pt x="140" y="59"/>
                        <a:pt x="147" y="60"/>
                        <a:pt x="151" y="59"/>
                      </a:cubicBezTo>
                      <a:cubicBezTo>
                        <a:pt x="154" y="58"/>
                        <a:pt x="157" y="55"/>
                        <a:pt x="157" y="52"/>
                      </a:cubicBezTo>
                      <a:cubicBezTo>
                        <a:pt x="157" y="47"/>
                        <a:pt x="150" y="46"/>
                        <a:pt x="147" y="44"/>
                      </a:cubicBezTo>
                      <a:cubicBezTo>
                        <a:pt x="144" y="42"/>
                        <a:pt x="140" y="40"/>
                        <a:pt x="137" y="37"/>
                      </a:cubicBezTo>
                      <a:cubicBezTo>
                        <a:pt x="129" y="31"/>
                        <a:pt x="120" y="27"/>
                        <a:pt x="111" y="22"/>
                      </a:cubicBezTo>
                      <a:cubicBezTo>
                        <a:pt x="102" y="16"/>
                        <a:pt x="92" y="14"/>
                        <a:pt x="82" y="10"/>
                      </a:cubicBezTo>
                      <a:cubicBezTo>
                        <a:pt x="74" y="7"/>
                        <a:pt x="66" y="3"/>
                        <a:pt x="56" y="3"/>
                      </a:cubicBezTo>
                      <a:cubicBezTo>
                        <a:pt x="50" y="2"/>
                        <a:pt x="43" y="0"/>
                        <a:pt x="37" y="1"/>
                      </a:cubicBezTo>
                      <a:cubicBezTo>
                        <a:pt x="28" y="1"/>
                        <a:pt x="23" y="7"/>
                        <a:pt x="16" y="12"/>
                      </a:cubicBezTo>
                      <a:cubicBezTo>
                        <a:pt x="13" y="15"/>
                        <a:pt x="0" y="20"/>
                        <a:pt x="2" y="26"/>
                      </a:cubicBezTo>
                      <a:cubicBezTo>
                        <a:pt x="6" y="26"/>
                        <a:pt x="11" y="24"/>
                        <a:pt x="16" y="24"/>
                      </a:cubicBezTo>
                      <a:lnTo>
                        <a:pt x="20" y="2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6" name="Freeform 197"/>
                <p:cNvSpPr/>
                <p:nvPr/>
              </p:nvSpPr>
              <p:spPr bwMode="auto">
                <a:xfrm>
                  <a:off x="12784117" y="3633785"/>
                  <a:ext cx="115887" cy="47625"/>
                </a:xfrm>
                <a:custGeom>
                  <a:avLst/>
                  <a:gdLst/>
                  <a:ahLst/>
                  <a:cxnLst>
                    <a:cxn ang="0">
                      <a:pos x="9" y="2"/>
                    </a:cxn>
                    <a:cxn ang="0">
                      <a:pos x="17" y="13"/>
                    </a:cxn>
                    <a:cxn ang="0">
                      <a:pos x="27" y="17"/>
                    </a:cxn>
                    <a:cxn ang="0">
                      <a:pos x="38" y="18"/>
                    </a:cxn>
                    <a:cxn ang="0">
                      <a:pos x="43" y="12"/>
                    </a:cxn>
                    <a:cxn ang="0">
                      <a:pos x="34" y="8"/>
                    </a:cxn>
                    <a:cxn ang="0">
                      <a:pos x="9" y="2"/>
                    </a:cxn>
                  </a:cxnLst>
                  <a:rect l="0" t="0" r="r" b="b"/>
                  <a:pathLst>
                    <a:path w="44" h="18">
                      <a:moveTo>
                        <a:pt x="9" y="2"/>
                      </a:moveTo>
                      <a:cubicBezTo>
                        <a:pt x="0" y="4"/>
                        <a:pt x="14" y="11"/>
                        <a:pt x="17" y="13"/>
                      </a:cubicBezTo>
                      <a:cubicBezTo>
                        <a:pt x="21" y="14"/>
                        <a:pt x="23" y="16"/>
                        <a:pt x="27" y="17"/>
                      </a:cubicBezTo>
                      <a:cubicBezTo>
                        <a:pt x="31" y="17"/>
                        <a:pt x="35" y="18"/>
                        <a:pt x="38" y="18"/>
                      </a:cubicBezTo>
                      <a:cubicBezTo>
                        <a:pt x="40" y="18"/>
                        <a:pt x="44" y="15"/>
                        <a:pt x="43" y="12"/>
                      </a:cubicBezTo>
                      <a:cubicBezTo>
                        <a:pt x="43" y="9"/>
                        <a:pt x="36" y="9"/>
                        <a:pt x="34" y="8"/>
                      </a:cubicBezTo>
                      <a:cubicBezTo>
                        <a:pt x="26" y="6"/>
                        <a:pt x="17" y="0"/>
                        <a:pt x="9"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7" name="Freeform 198"/>
                <p:cNvSpPr/>
                <p:nvPr/>
              </p:nvSpPr>
              <p:spPr bwMode="auto">
                <a:xfrm>
                  <a:off x="12965091" y="3581399"/>
                  <a:ext cx="106362" cy="100012"/>
                </a:xfrm>
                <a:custGeom>
                  <a:avLst/>
                  <a:gdLst/>
                  <a:ahLst/>
                  <a:cxnLst>
                    <a:cxn ang="0">
                      <a:pos x="40" y="10"/>
                    </a:cxn>
                    <a:cxn ang="0">
                      <a:pos x="40" y="16"/>
                    </a:cxn>
                    <a:cxn ang="0">
                      <a:pos x="39" y="22"/>
                    </a:cxn>
                    <a:cxn ang="0">
                      <a:pos x="38" y="34"/>
                    </a:cxn>
                    <a:cxn ang="0">
                      <a:pos x="38" y="38"/>
                    </a:cxn>
                    <a:cxn ang="0">
                      <a:pos x="37" y="36"/>
                    </a:cxn>
                    <a:cxn ang="0">
                      <a:pos x="8" y="31"/>
                    </a:cxn>
                    <a:cxn ang="0">
                      <a:pos x="7" y="26"/>
                    </a:cxn>
                    <a:cxn ang="0">
                      <a:pos x="18" y="23"/>
                    </a:cxn>
                    <a:cxn ang="0">
                      <a:pos x="25" y="15"/>
                    </a:cxn>
                    <a:cxn ang="0">
                      <a:pos x="25" y="10"/>
                    </a:cxn>
                    <a:cxn ang="0">
                      <a:pos x="19" y="5"/>
                    </a:cxn>
                    <a:cxn ang="0">
                      <a:pos x="40" y="0"/>
                    </a:cxn>
                    <a:cxn ang="0">
                      <a:pos x="40" y="10"/>
                    </a:cxn>
                  </a:cxnLst>
                  <a:rect l="0" t="0" r="r" b="b"/>
                  <a:pathLst>
                    <a:path w="40" h="38">
                      <a:moveTo>
                        <a:pt x="40" y="10"/>
                      </a:moveTo>
                      <a:cubicBezTo>
                        <a:pt x="40" y="12"/>
                        <a:pt x="40" y="14"/>
                        <a:pt x="40" y="16"/>
                      </a:cubicBezTo>
                      <a:cubicBezTo>
                        <a:pt x="40" y="18"/>
                        <a:pt x="39" y="20"/>
                        <a:pt x="39" y="22"/>
                      </a:cubicBezTo>
                      <a:cubicBezTo>
                        <a:pt x="38" y="26"/>
                        <a:pt x="38" y="30"/>
                        <a:pt x="38" y="34"/>
                      </a:cubicBezTo>
                      <a:cubicBezTo>
                        <a:pt x="38" y="38"/>
                        <a:pt x="38" y="38"/>
                        <a:pt x="38" y="38"/>
                      </a:cubicBezTo>
                      <a:cubicBezTo>
                        <a:pt x="38" y="37"/>
                        <a:pt x="37" y="37"/>
                        <a:pt x="37" y="36"/>
                      </a:cubicBezTo>
                      <a:cubicBezTo>
                        <a:pt x="28" y="30"/>
                        <a:pt x="18" y="34"/>
                        <a:pt x="8" y="31"/>
                      </a:cubicBezTo>
                      <a:cubicBezTo>
                        <a:pt x="4" y="29"/>
                        <a:pt x="0" y="26"/>
                        <a:pt x="7" y="26"/>
                      </a:cubicBezTo>
                      <a:cubicBezTo>
                        <a:pt x="11" y="25"/>
                        <a:pt x="14" y="25"/>
                        <a:pt x="18" y="23"/>
                      </a:cubicBezTo>
                      <a:cubicBezTo>
                        <a:pt x="23" y="21"/>
                        <a:pt x="25" y="20"/>
                        <a:pt x="25" y="15"/>
                      </a:cubicBezTo>
                      <a:cubicBezTo>
                        <a:pt x="25" y="14"/>
                        <a:pt x="25" y="12"/>
                        <a:pt x="25" y="10"/>
                      </a:cubicBezTo>
                      <a:cubicBezTo>
                        <a:pt x="23" y="7"/>
                        <a:pt x="20" y="7"/>
                        <a:pt x="19" y="5"/>
                      </a:cubicBezTo>
                      <a:cubicBezTo>
                        <a:pt x="17" y="0"/>
                        <a:pt x="33" y="0"/>
                        <a:pt x="40" y="0"/>
                      </a:cubicBezTo>
                      <a:cubicBezTo>
                        <a:pt x="40" y="3"/>
                        <a:pt x="40" y="7"/>
                        <a:pt x="40"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8" name="Freeform 199"/>
                <p:cNvSpPr/>
                <p:nvPr/>
              </p:nvSpPr>
              <p:spPr bwMode="auto">
                <a:xfrm>
                  <a:off x="13065104" y="3576635"/>
                  <a:ext cx="147637" cy="133350"/>
                </a:xfrm>
                <a:custGeom>
                  <a:avLst/>
                  <a:gdLst/>
                  <a:ahLst/>
                  <a:cxnLst>
                    <a:cxn ang="0">
                      <a:pos x="46" y="45"/>
                    </a:cxn>
                    <a:cxn ang="0">
                      <a:pos x="33" y="37"/>
                    </a:cxn>
                    <a:cxn ang="0">
                      <a:pos x="21" y="35"/>
                    </a:cxn>
                    <a:cxn ang="0">
                      <a:pos x="10" y="42"/>
                    </a:cxn>
                    <a:cxn ang="0">
                      <a:pos x="0" y="40"/>
                    </a:cxn>
                    <a:cxn ang="0">
                      <a:pos x="0" y="36"/>
                    </a:cxn>
                    <a:cxn ang="0">
                      <a:pos x="1" y="24"/>
                    </a:cxn>
                    <a:cxn ang="0">
                      <a:pos x="2" y="18"/>
                    </a:cxn>
                    <a:cxn ang="0">
                      <a:pos x="2" y="12"/>
                    </a:cxn>
                    <a:cxn ang="0">
                      <a:pos x="2" y="2"/>
                    </a:cxn>
                    <a:cxn ang="0">
                      <a:pos x="4" y="2"/>
                    </a:cxn>
                    <a:cxn ang="0">
                      <a:pos x="36" y="9"/>
                    </a:cxn>
                    <a:cxn ang="0">
                      <a:pos x="51" y="28"/>
                    </a:cxn>
                    <a:cxn ang="0">
                      <a:pos x="46" y="45"/>
                    </a:cxn>
                  </a:cxnLst>
                  <a:rect l="0" t="0" r="r" b="b"/>
                  <a:pathLst>
                    <a:path w="56" h="51">
                      <a:moveTo>
                        <a:pt x="46" y="45"/>
                      </a:moveTo>
                      <a:cubicBezTo>
                        <a:pt x="41" y="42"/>
                        <a:pt x="39" y="38"/>
                        <a:pt x="33" y="37"/>
                      </a:cubicBezTo>
                      <a:cubicBezTo>
                        <a:pt x="30" y="36"/>
                        <a:pt x="23" y="34"/>
                        <a:pt x="21" y="35"/>
                      </a:cubicBezTo>
                      <a:cubicBezTo>
                        <a:pt x="18" y="35"/>
                        <a:pt x="14" y="41"/>
                        <a:pt x="10" y="42"/>
                      </a:cubicBezTo>
                      <a:cubicBezTo>
                        <a:pt x="6" y="43"/>
                        <a:pt x="3" y="42"/>
                        <a:pt x="0" y="40"/>
                      </a:cubicBezTo>
                      <a:cubicBezTo>
                        <a:pt x="0" y="36"/>
                        <a:pt x="0" y="36"/>
                        <a:pt x="0" y="36"/>
                      </a:cubicBezTo>
                      <a:cubicBezTo>
                        <a:pt x="0" y="32"/>
                        <a:pt x="0" y="28"/>
                        <a:pt x="1" y="24"/>
                      </a:cubicBezTo>
                      <a:cubicBezTo>
                        <a:pt x="1" y="22"/>
                        <a:pt x="2" y="20"/>
                        <a:pt x="2" y="18"/>
                      </a:cubicBezTo>
                      <a:cubicBezTo>
                        <a:pt x="2" y="16"/>
                        <a:pt x="2" y="14"/>
                        <a:pt x="2" y="12"/>
                      </a:cubicBezTo>
                      <a:cubicBezTo>
                        <a:pt x="2" y="9"/>
                        <a:pt x="2" y="5"/>
                        <a:pt x="2" y="2"/>
                      </a:cubicBezTo>
                      <a:cubicBezTo>
                        <a:pt x="3" y="2"/>
                        <a:pt x="4" y="2"/>
                        <a:pt x="4" y="2"/>
                      </a:cubicBezTo>
                      <a:cubicBezTo>
                        <a:pt x="15" y="2"/>
                        <a:pt x="28" y="0"/>
                        <a:pt x="36" y="9"/>
                      </a:cubicBezTo>
                      <a:cubicBezTo>
                        <a:pt x="41" y="14"/>
                        <a:pt x="48" y="21"/>
                        <a:pt x="51" y="28"/>
                      </a:cubicBezTo>
                      <a:cubicBezTo>
                        <a:pt x="52" y="33"/>
                        <a:pt x="56" y="51"/>
                        <a:pt x="46" y="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29" name="Freeform 200"/>
                <p:cNvSpPr/>
                <p:nvPr/>
              </p:nvSpPr>
              <p:spPr bwMode="auto">
                <a:xfrm>
                  <a:off x="12799992" y="3357560"/>
                  <a:ext cx="55562" cy="39687"/>
                </a:xfrm>
                <a:custGeom>
                  <a:avLst/>
                  <a:gdLst/>
                  <a:ahLst/>
                  <a:cxnLst>
                    <a:cxn ang="0">
                      <a:pos x="8" y="0"/>
                    </a:cxn>
                    <a:cxn ang="0">
                      <a:pos x="10" y="15"/>
                    </a:cxn>
                    <a:cxn ang="0">
                      <a:pos x="1" y="11"/>
                    </a:cxn>
                    <a:cxn ang="0">
                      <a:pos x="6" y="3"/>
                    </a:cxn>
                    <a:cxn ang="0">
                      <a:pos x="8" y="0"/>
                    </a:cxn>
                  </a:cxnLst>
                  <a:rect l="0" t="0" r="r" b="b"/>
                  <a:pathLst>
                    <a:path w="21" h="15">
                      <a:moveTo>
                        <a:pt x="8" y="0"/>
                      </a:moveTo>
                      <a:cubicBezTo>
                        <a:pt x="6" y="3"/>
                        <a:pt x="21" y="13"/>
                        <a:pt x="10" y="15"/>
                      </a:cubicBezTo>
                      <a:cubicBezTo>
                        <a:pt x="7" y="15"/>
                        <a:pt x="2" y="15"/>
                        <a:pt x="1" y="11"/>
                      </a:cubicBezTo>
                      <a:cubicBezTo>
                        <a:pt x="0" y="7"/>
                        <a:pt x="4" y="5"/>
                        <a:pt x="6" y="3"/>
                      </a:cubicBezTo>
                      <a:lnTo>
                        <a:pt x="8"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0" name="Freeform 201"/>
                <p:cNvSpPr/>
                <p:nvPr/>
              </p:nvSpPr>
              <p:spPr bwMode="auto">
                <a:xfrm>
                  <a:off x="13244491" y="3641724"/>
                  <a:ext cx="76200" cy="34925"/>
                </a:xfrm>
                <a:custGeom>
                  <a:avLst/>
                  <a:gdLst/>
                  <a:ahLst/>
                  <a:cxnLst>
                    <a:cxn ang="0">
                      <a:pos x="20" y="11"/>
                    </a:cxn>
                    <a:cxn ang="0">
                      <a:pos x="26" y="9"/>
                    </a:cxn>
                    <a:cxn ang="0">
                      <a:pos x="22" y="2"/>
                    </a:cxn>
                    <a:cxn ang="0">
                      <a:pos x="3" y="3"/>
                    </a:cxn>
                    <a:cxn ang="0">
                      <a:pos x="1" y="9"/>
                    </a:cxn>
                    <a:cxn ang="0">
                      <a:pos x="20" y="11"/>
                    </a:cxn>
                  </a:cxnLst>
                  <a:rect l="0" t="0" r="r" b="b"/>
                  <a:pathLst>
                    <a:path w="29" h="13">
                      <a:moveTo>
                        <a:pt x="20" y="11"/>
                      </a:moveTo>
                      <a:cubicBezTo>
                        <a:pt x="21" y="11"/>
                        <a:pt x="25" y="10"/>
                        <a:pt x="26" y="9"/>
                      </a:cubicBezTo>
                      <a:cubicBezTo>
                        <a:pt x="29" y="6"/>
                        <a:pt x="25" y="2"/>
                        <a:pt x="22" y="2"/>
                      </a:cubicBezTo>
                      <a:cubicBezTo>
                        <a:pt x="16" y="0"/>
                        <a:pt x="8" y="0"/>
                        <a:pt x="3" y="3"/>
                      </a:cubicBezTo>
                      <a:cubicBezTo>
                        <a:pt x="1" y="4"/>
                        <a:pt x="0" y="7"/>
                        <a:pt x="1" y="9"/>
                      </a:cubicBezTo>
                      <a:cubicBezTo>
                        <a:pt x="7" y="10"/>
                        <a:pt x="12" y="13"/>
                        <a:pt x="20"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1" name="Freeform 202"/>
                <p:cNvSpPr/>
                <p:nvPr/>
              </p:nvSpPr>
              <p:spPr bwMode="auto">
                <a:xfrm>
                  <a:off x="13452453" y="3725860"/>
                  <a:ext cx="17462" cy="26987"/>
                </a:xfrm>
                <a:custGeom>
                  <a:avLst/>
                  <a:gdLst/>
                  <a:ahLst/>
                  <a:cxnLst>
                    <a:cxn ang="0">
                      <a:pos x="1" y="7"/>
                    </a:cxn>
                    <a:cxn ang="0">
                      <a:pos x="6" y="10"/>
                    </a:cxn>
                    <a:cxn ang="0">
                      <a:pos x="6" y="3"/>
                    </a:cxn>
                    <a:cxn ang="0">
                      <a:pos x="1" y="7"/>
                    </a:cxn>
                  </a:cxnLst>
                  <a:rect l="0" t="0" r="r" b="b"/>
                  <a:pathLst>
                    <a:path w="7" h="10">
                      <a:moveTo>
                        <a:pt x="1" y="7"/>
                      </a:moveTo>
                      <a:cubicBezTo>
                        <a:pt x="2" y="9"/>
                        <a:pt x="5" y="9"/>
                        <a:pt x="6" y="10"/>
                      </a:cubicBezTo>
                      <a:cubicBezTo>
                        <a:pt x="7" y="10"/>
                        <a:pt x="7" y="4"/>
                        <a:pt x="6" y="3"/>
                      </a:cubicBezTo>
                      <a:cubicBezTo>
                        <a:pt x="3" y="0"/>
                        <a:pt x="0" y="3"/>
                        <a:pt x="1"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2" name="Freeform 203"/>
                <p:cNvSpPr/>
                <p:nvPr/>
              </p:nvSpPr>
              <p:spPr bwMode="auto">
                <a:xfrm>
                  <a:off x="13485790" y="3786185"/>
                  <a:ext cx="20637" cy="31750"/>
                </a:xfrm>
                <a:custGeom>
                  <a:avLst/>
                  <a:gdLst/>
                  <a:ahLst/>
                  <a:cxnLst>
                    <a:cxn ang="0">
                      <a:pos x="6" y="6"/>
                    </a:cxn>
                    <a:cxn ang="0">
                      <a:pos x="6" y="6"/>
                    </a:cxn>
                    <a:cxn ang="0">
                      <a:pos x="2" y="7"/>
                    </a:cxn>
                    <a:cxn ang="0">
                      <a:pos x="6" y="6"/>
                    </a:cxn>
                  </a:cxnLst>
                  <a:rect l="0" t="0" r="r" b="b"/>
                  <a:pathLst>
                    <a:path w="8" h="12">
                      <a:moveTo>
                        <a:pt x="6" y="6"/>
                      </a:moveTo>
                      <a:cubicBezTo>
                        <a:pt x="6" y="6"/>
                        <a:pt x="6" y="6"/>
                        <a:pt x="6" y="6"/>
                      </a:cubicBezTo>
                      <a:cubicBezTo>
                        <a:pt x="8" y="12"/>
                        <a:pt x="3" y="11"/>
                        <a:pt x="2" y="7"/>
                      </a:cubicBezTo>
                      <a:cubicBezTo>
                        <a:pt x="0" y="1"/>
                        <a:pt x="4" y="0"/>
                        <a:pt x="6"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3" name="Freeform 205"/>
                <p:cNvSpPr/>
                <p:nvPr/>
              </p:nvSpPr>
              <p:spPr bwMode="auto">
                <a:xfrm>
                  <a:off x="13466740" y="3851274"/>
                  <a:ext cx="22225" cy="22225"/>
                </a:xfrm>
                <a:custGeom>
                  <a:avLst/>
                  <a:gdLst/>
                  <a:ahLst/>
                  <a:cxnLst>
                    <a:cxn ang="0">
                      <a:pos x="7" y="0"/>
                    </a:cxn>
                    <a:cxn ang="0">
                      <a:pos x="4" y="6"/>
                    </a:cxn>
                    <a:cxn ang="0">
                      <a:pos x="8" y="1"/>
                    </a:cxn>
                    <a:cxn ang="0">
                      <a:pos x="7" y="0"/>
                    </a:cxn>
                  </a:cxnLst>
                  <a:rect l="0" t="0" r="r" b="b"/>
                  <a:pathLst>
                    <a:path w="8" h="8">
                      <a:moveTo>
                        <a:pt x="7" y="0"/>
                      </a:moveTo>
                      <a:cubicBezTo>
                        <a:pt x="6" y="2"/>
                        <a:pt x="0" y="3"/>
                        <a:pt x="4" y="6"/>
                      </a:cubicBezTo>
                      <a:cubicBezTo>
                        <a:pt x="7" y="8"/>
                        <a:pt x="8" y="3"/>
                        <a:pt x="8" y="1"/>
                      </a:cubicBezTo>
                      <a:lnTo>
                        <a:pt x="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4" name="Freeform 206"/>
                <p:cNvSpPr/>
                <p:nvPr/>
              </p:nvSpPr>
              <p:spPr bwMode="auto">
                <a:xfrm>
                  <a:off x="13465153" y="3759199"/>
                  <a:ext cx="17462" cy="23812"/>
                </a:xfrm>
                <a:custGeom>
                  <a:avLst/>
                  <a:gdLst/>
                  <a:ahLst/>
                  <a:cxnLst>
                    <a:cxn ang="0">
                      <a:pos x="7" y="9"/>
                    </a:cxn>
                    <a:cxn ang="0">
                      <a:pos x="1" y="3"/>
                    </a:cxn>
                    <a:cxn ang="0">
                      <a:pos x="7" y="5"/>
                    </a:cxn>
                    <a:cxn ang="0">
                      <a:pos x="7" y="9"/>
                    </a:cxn>
                  </a:cxnLst>
                  <a:rect l="0" t="0" r="r" b="b"/>
                  <a:pathLst>
                    <a:path w="7" h="9">
                      <a:moveTo>
                        <a:pt x="7" y="9"/>
                      </a:moveTo>
                      <a:cubicBezTo>
                        <a:pt x="4" y="9"/>
                        <a:pt x="0" y="7"/>
                        <a:pt x="1" y="3"/>
                      </a:cubicBezTo>
                      <a:cubicBezTo>
                        <a:pt x="2" y="0"/>
                        <a:pt x="7" y="1"/>
                        <a:pt x="7" y="5"/>
                      </a:cubicBezTo>
                      <a:lnTo>
                        <a:pt x="7"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5" name="Freeform 207"/>
                <p:cNvSpPr/>
                <p:nvPr/>
              </p:nvSpPr>
              <p:spPr bwMode="auto">
                <a:xfrm>
                  <a:off x="13482615" y="3821111"/>
                  <a:ext cx="15875" cy="17462"/>
                </a:xfrm>
                <a:custGeom>
                  <a:avLst/>
                  <a:gdLst/>
                  <a:ahLst/>
                  <a:cxnLst>
                    <a:cxn ang="0">
                      <a:pos x="1" y="5"/>
                    </a:cxn>
                    <a:cxn ang="0">
                      <a:pos x="5" y="1"/>
                    </a:cxn>
                    <a:cxn ang="0">
                      <a:pos x="6" y="6"/>
                    </a:cxn>
                    <a:cxn ang="0">
                      <a:pos x="0" y="7"/>
                    </a:cxn>
                    <a:cxn ang="0">
                      <a:pos x="1" y="5"/>
                    </a:cxn>
                  </a:cxnLst>
                  <a:rect l="0" t="0" r="r" b="b"/>
                  <a:pathLst>
                    <a:path w="6" h="7">
                      <a:moveTo>
                        <a:pt x="1" y="5"/>
                      </a:moveTo>
                      <a:cubicBezTo>
                        <a:pt x="1" y="4"/>
                        <a:pt x="2" y="0"/>
                        <a:pt x="5" y="1"/>
                      </a:cubicBezTo>
                      <a:cubicBezTo>
                        <a:pt x="6" y="1"/>
                        <a:pt x="6" y="4"/>
                        <a:pt x="6" y="6"/>
                      </a:cubicBezTo>
                      <a:cubicBezTo>
                        <a:pt x="4" y="7"/>
                        <a:pt x="2" y="7"/>
                        <a:pt x="0" y="7"/>
                      </a:cubicBezTo>
                      <a:lnTo>
                        <a:pt x="1"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6" name="Freeform 208"/>
                <p:cNvSpPr/>
                <p:nvPr/>
              </p:nvSpPr>
              <p:spPr bwMode="auto">
                <a:xfrm>
                  <a:off x="13457216" y="3890961"/>
                  <a:ext cx="17462" cy="20637"/>
                </a:xfrm>
                <a:custGeom>
                  <a:avLst/>
                  <a:gdLst/>
                  <a:ahLst/>
                  <a:cxnLst>
                    <a:cxn ang="0">
                      <a:pos x="3" y="1"/>
                    </a:cxn>
                    <a:cxn ang="0">
                      <a:pos x="1" y="1"/>
                    </a:cxn>
                    <a:cxn ang="0">
                      <a:pos x="4" y="6"/>
                    </a:cxn>
                    <a:cxn ang="0">
                      <a:pos x="6" y="0"/>
                    </a:cxn>
                    <a:cxn ang="0">
                      <a:pos x="3" y="1"/>
                    </a:cxn>
                  </a:cxnLst>
                  <a:rect l="0" t="0" r="r" b="b"/>
                  <a:pathLst>
                    <a:path w="7" h="8">
                      <a:moveTo>
                        <a:pt x="3" y="1"/>
                      </a:moveTo>
                      <a:cubicBezTo>
                        <a:pt x="2" y="1"/>
                        <a:pt x="2" y="1"/>
                        <a:pt x="1" y="1"/>
                      </a:cubicBezTo>
                      <a:cubicBezTo>
                        <a:pt x="0" y="3"/>
                        <a:pt x="0" y="8"/>
                        <a:pt x="4" y="6"/>
                      </a:cubicBezTo>
                      <a:cubicBezTo>
                        <a:pt x="7" y="6"/>
                        <a:pt x="6" y="3"/>
                        <a:pt x="6" y="0"/>
                      </a:cubicBezTo>
                      <a:lnTo>
                        <a:pt x="3"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7" name="Freeform 209"/>
                <p:cNvSpPr/>
                <p:nvPr/>
              </p:nvSpPr>
              <p:spPr bwMode="auto">
                <a:xfrm>
                  <a:off x="12282467" y="4376736"/>
                  <a:ext cx="36512" cy="55562"/>
                </a:xfrm>
                <a:custGeom>
                  <a:avLst/>
                  <a:gdLst/>
                  <a:ahLst/>
                  <a:cxnLst>
                    <a:cxn ang="0">
                      <a:pos x="14" y="11"/>
                    </a:cxn>
                    <a:cxn ang="0">
                      <a:pos x="2" y="0"/>
                    </a:cxn>
                    <a:cxn ang="0">
                      <a:pos x="6" y="13"/>
                    </a:cxn>
                    <a:cxn ang="0">
                      <a:pos x="1" y="16"/>
                    </a:cxn>
                    <a:cxn ang="0">
                      <a:pos x="9" y="20"/>
                    </a:cxn>
                    <a:cxn ang="0">
                      <a:pos x="14" y="11"/>
                    </a:cxn>
                  </a:cxnLst>
                  <a:rect l="0" t="0" r="r" b="b"/>
                  <a:pathLst>
                    <a:path w="14" h="21">
                      <a:moveTo>
                        <a:pt x="14" y="11"/>
                      </a:moveTo>
                      <a:cubicBezTo>
                        <a:pt x="14" y="5"/>
                        <a:pt x="7" y="1"/>
                        <a:pt x="2" y="0"/>
                      </a:cubicBezTo>
                      <a:cubicBezTo>
                        <a:pt x="0" y="4"/>
                        <a:pt x="9" y="8"/>
                        <a:pt x="6" y="13"/>
                      </a:cubicBezTo>
                      <a:cubicBezTo>
                        <a:pt x="5" y="16"/>
                        <a:pt x="2" y="14"/>
                        <a:pt x="1" y="16"/>
                      </a:cubicBezTo>
                      <a:cubicBezTo>
                        <a:pt x="0" y="20"/>
                        <a:pt x="7" y="21"/>
                        <a:pt x="9" y="20"/>
                      </a:cubicBezTo>
                      <a:cubicBezTo>
                        <a:pt x="12" y="19"/>
                        <a:pt x="14" y="14"/>
                        <a:pt x="14"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8" name="Freeform 210"/>
                <p:cNvSpPr/>
                <p:nvPr/>
              </p:nvSpPr>
              <p:spPr bwMode="auto">
                <a:xfrm>
                  <a:off x="12947629" y="6203947"/>
                  <a:ext cx="63500" cy="101600"/>
                </a:xfrm>
                <a:custGeom>
                  <a:avLst/>
                  <a:gdLst/>
                  <a:ahLst/>
                  <a:cxnLst>
                    <a:cxn ang="0">
                      <a:pos x="18" y="14"/>
                    </a:cxn>
                    <a:cxn ang="0">
                      <a:pos x="14" y="17"/>
                    </a:cxn>
                    <a:cxn ang="0">
                      <a:pos x="16" y="21"/>
                    </a:cxn>
                    <a:cxn ang="0">
                      <a:pos x="6" y="34"/>
                    </a:cxn>
                    <a:cxn ang="0">
                      <a:pos x="7" y="18"/>
                    </a:cxn>
                    <a:cxn ang="0">
                      <a:pos x="14" y="2"/>
                    </a:cxn>
                    <a:cxn ang="0">
                      <a:pos x="18" y="14"/>
                    </a:cxn>
                  </a:cxnLst>
                  <a:rect l="0" t="0" r="r" b="b"/>
                  <a:pathLst>
                    <a:path w="24" h="39">
                      <a:moveTo>
                        <a:pt x="18" y="14"/>
                      </a:moveTo>
                      <a:cubicBezTo>
                        <a:pt x="16" y="15"/>
                        <a:pt x="14" y="14"/>
                        <a:pt x="14" y="17"/>
                      </a:cubicBezTo>
                      <a:cubicBezTo>
                        <a:pt x="14" y="18"/>
                        <a:pt x="15" y="20"/>
                        <a:pt x="16" y="21"/>
                      </a:cubicBezTo>
                      <a:cubicBezTo>
                        <a:pt x="20" y="28"/>
                        <a:pt x="15" y="39"/>
                        <a:pt x="6" y="34"/>
                      </a:cubicBezTo>
                      <a:cubicBezTo>
                        <a:pt x="0" y="31"/>
                        <a:pt x="5" y="22"/>
                        <a:pt x="7" y="18"/>
                      </a:cubicBezTo>
                      <a:cubicBezTo>
                        <a:pt x="8" y="13"/>
                        <a:pt x="7" y="0"/>
                        <a:pt x="14" y="2"/>
                      </a:cubicBezTo>
                      <a:cubicBezTo>
                        <a:pt x="19" y="2"/>
                        <a:pt x="24" y="10"/>
                        <a:pt x="18"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39" name="Freeform 211"/>
                <p:cNvSpPr/>
                <p:nvPr/>
              </p:nvSpPr>
              <p:spPr bwMode="auto">
                <a:xfrm>
                  <a:off x="12976204" y="6337297"/>
                  <a:ext cx="39687" cy="34925"/>
                </a:xfrm>
                <a:custGeom>
                  <a:avLst/>
                  <a:gdLst/>
                  <a:ahLst/>
                  <a:cxnLst>
                    <a:cxn ang="0">
                      <a:pos x="10" y="0"/>
                    </a:cxn>
                    <a:cxn ang="0">
                      <a:pos x="4" y="9"/>
                    </a:cxn>
                    <a:cxn ang="0">
                      <a:pos x="13" y="2"/>
                    </a:cxn>
                    <a:cxn ang="0">
                      <a:pos x="10" y="0"/>
                    </a:cxn>
                  </a:cxnLst>
                  <a:rect l="0" t="0" r="r" b="b"/>
                  <a:pathLst>
                    <a:path w="15" h="13">
                      <a:moveTo>
                        <a:pt x="10" y="0"/>
                      </a:moveTo>
                      <a:cubicBezTo>
                        <a:pt x="6" y="1"/>
                        <a:pt x="0" y="5"/>
                        <a:pt x="4" y="9"/>
                      </a:cubicBezTo>
                      <a:cubicBezTo>
                        <a:pt x="7" y="13"/>
                        <a:pt x="15" y="7"/>
                        <a:pt x="13" y="2"/>
                      </a:cubicBezTo>
                      <a:lnTo>
                        <a:pt x="1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0" name="Freeform 212"/>
                <p:cNvSpPr/>
                <p:nvPr/>
              </p:nvSpPr>
              <p:spPr bwMode="auto">
                <a:xfrm>
                  <a:off x="12958741" y="6372222"/>
                  <a:ext cx="33337" cy="23812"/>
                </a:xfrm>
                <a:custGeom>
                  <a:avLst/>
                  <a:gdLst/>
                  <a:ahLst/>
                  <a:cxnLst>
                    <a:cxn ang="0">
                      <a:pos x="5" y="6"/>
                    </a:cxn>
                    <a:cxn ang="0">
                      <a:pos x="6" y="1"/>
                    </a:cxn>
                    <a:cxn ang="0">
                      <a:pos x="5" y="6"/>
                    </a:cxn>
                  </a:cxnLst>
                  <a:rect l="0" t="0" r="r" b="b"/>
                  <a:pathLst>
                    <a:path w="13" h="9">
                      <a:moveTo>
                        <a:pt x="5" y="6"/>
                      </a:moveTo>
                      <a:cubicBezTo>
                        <a:pt x="11" y="9"/>
                        <a:pt x="13" y="2"/>
                        <a:pt x="6" y="1"/>
                      </a:cubicBezTo>
                      <a:cubicBezTo>
                        <a:pt x="1" y="0"/>
                        <a:pt x="0" y="3"/>
                        <a:pt x="5"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1" name="Freeform 213"/>
                <p:cNvSpPr/>
                <p:nvPr/>
              </p:nvSpPr>
              <p:spPr bwMode="auto">
                <a:xfrm>
                  <a:off x="12934929" y="6596061"/>
                  <a:ext cx="28575" cy="76200"/>
                </a:xfrm>
                <a:custGeom>
                  <a:avLst/>
                  <a:gdLst/>
                  <a:ahLst/>
                  <a:cxnLst>
                    <a:cxn ang="0">
                      <a:pos x="5" y="21"/>
                    </a:cxn>
                    <a:cxn ang="0">
                      <a:pos x="9" y="28"/>
                    </a:cxn>
                    <a:cxn ang="0">
                      <a:pos x="10" y="26"/>
                    </a:cxn>
                    <a:cxn ang="0">
                      <a:pos x="11" y="20"/>
                    </a:cxn>
                    <a:cxn ang="0">
                      <a:pos x="6" y="2"/>
                    </a:cxn>
                    <a:cxn ang="0">
                      <a:pos x="2" y="4"/>
                    </a:cxn>
                    <a:cxn ang="0">
                      <a:pos x="5" y="21"/>
                    </a:cxn>
                  </a:cxnLst>
                  <a:rect l="0" t="0" r="r" b="b"/>
                  <a:pathLst>
                    <a:path w="11" h="29">
                      <a:moveTo>
                        <a:pt x="5" y="21"/>
                      </a:moveTo>
                      <a:cubicBezTo>
                        <a:pt x="6" y="24"/>
                        <a:pt x="8" y="26"/>
                        <a:pt x="9" y="28"/>
                      </a:cubicBezTo>
                      <a:cubicBezTo>
                        <a:pt x="9" y="29"/>
                        <a:pt x="10" y="26"/>
                        <a:pt x="10" y="26"/>
                      </a:cubicBezTo>
                      <a:cubicBezTo>
                        <a:pt x="11" y="24"/>
                        <a:pt x="11" y="22"/>
                        <a:pt x="11" y="20"/>
                      </a:cubicBezTo>
                      <a:cubicBezTo>
                        <a:pt x="11" y="17"/>
                        <a:pt x="8" y="5"/>
                        <a:pt x="6" y="2"/>
                      </a:cubicBezTo>
                      <a:cubicBezTo>
                        <a:pt x="5" y="0"/>
                        <a:pt x="3" y="2"/>
                        <a:pt x="2" y="4"/>
                      </a:cubicBezTo>
                      <a:cubicBezTo>
                        <a:pt x="0" y="7"/>
                        <a:pt x="4" y="19"/>
                        <a:pt x="5"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2" name="Freeform 214"/>
                <p:cNvSpPr/>
                <p:nvPr/>
              </p:nvSpPr>
              <p:spPr bwMode="auto">
                <a:xfrm>
                  <a:off x="12912704" y="6553197"/>
                  <a:ext cx="30162" cy="36512"/>
                </a:xfrm>
                <a:custGeom>
                  <a:avLst/>
                  <a:gdLst/>
                  <a:ahLst/>
                  <a:cxnLst>
                    <a:cxn ang="0">
                      <a:pos x="1" y="1"/>
                    </a:cxn>
                    <a:cxn ang="0">
                      <a:pos x="1" y="9"/>
                    </a:cxn>
                    <a:cxn ang="0">
                      <a:pos x="7" y="13"/>
                    </a:cxn>
                    <a:cxn ang="0">
                      <a:pos x="5" y="0"/>
                    </a:cxn>
                    <a:cxn ang="0">
                      <a:pos x="1" y="1"/>
                    </a:cxn>
                  </a:cxnLst>
                  <a:rect l="0" t="0" r="r" b="b"/>
                  <a:pathLst>
                    <a:path w="11" h="14">
                      <a:moveTo>
                        <a:pt x="1" y="1"/>
                      </a:moveTo>
                      <a:cubicBezTo>
                        <a:pt x="2" y="4"/>
                        <a:pt x="0" y="6"/>
                        <a:pt x="1" y="9"/>
                      </a:cubicBezTo>
                      <a:cubicBezTo>
                        <a:pt x="1" y="11"/>
                        <a:pt x="4" y="14"/>
                        <a:pt x="7" y="13"/>
                      </a:cubicBezTo>
                      <a:cubicBezTo>
                        <a:pt x="11" y="11"/>
                        <a:pt x="8" y="2"/>
                        <a:pt x="5" y="0"/>
                      </a:cubicBezTo>
                      <a:lnTo>
                        <a:pt x="1"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3" name="Freeform 215"/>
                <p:cNvSpPr/>
                <p:nvPr/>
              </p:nvSpPr>
              <p:spPr bwMode="auto">
                <a:xfrm>
                  <a:off x="12919054" y="6640511"/>
                  <a:ext cx="17462" cy="28575"/>
                </a:xfrm>
                <a:custGeom>
                  <a:avLst/>
                  <a:gdLst/>
                  <a:ahLst/>
                  <a:cxnLst>
                    <a:cxn ang="0">
                      <a:pos x="0" y="0"/>
                    </a:cxn>
                    <a:cxn ang="0">
                      <a:pos x="1" y="5"/>
                    </a:cxn>
                    <a:cxn ang="0">
                      <a:pos x="5" y="10"/>
                    </a:cxn>
                    <a:cxn ang="0">
                      <a:pos x="7" y="6"/>
                    </a:cxn>
                    <a:cxn ang="0">
                      <a:pos x="2" y="0"/>
                    </a:cxn>
                    <a:cxn ang="0">
                      <a:pos x="0" y="0"/>
                    </a:cxn>
                  </a:cxnLst>
                  <a:rect l="0" t="0" r="r" b="b"/>
                  <a:pathLst>
                    <a:path w="7" h="11">
                      <a:moveTo>
                        <a:pt x="0" y="0"/>
                      </a:moveTo>
                      <a:cubicBezTo>
                        <a:pt x="0" y="2"/>
                        <a:pt x="0" y="4"/>
                        <a:pt x="1" y="5"/>
                      </a:cubicBezTo>
                      <a:cubicBezTo>
                        <a:pt x="1" y="7"/>
                        <a:pt x="4" y="8"/>
                        <a:pt x="5" y="10"/>
                      </a:cubicBezTo>
                      <a:cubicBezTo>
                        <a:pt x="7" y="11"/>
                        <a:pt x="7" y="8"/>
                        <a:pt x="7" y="6"/>
                      </a:cubicBezTo>
                      <a:cubicBezTo>
                        <a:pt x="6" y="3"/>
                        <a:pt x="4" y="1"/>
                        <a:pt x="2"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4" name="Freeform 216"/>
                <p:cNvSpPr/>
                <p:nvPr/>
              </p:nvSpPr>
              <p:spPr bwMode="auto">
                <a:xfrm>
                  <a:off x="12944454" y="6845297"/>
                  <a:ext cx="82550" cy="47625"/>
                </a:xfrm>
                <a:custGeom>
                  <a:avLst/>
                  <a:gdLst/>
                  <a:ahLst/>
                  <a:cxnLst>
                    <a:cxn ang="0">
                      <a:pos x="0" y="0"/>
                    </a:cxn>
                    <a:cxn ang="0">
                      <a:pos x="10" y="10"/>
                    </a:cxn>
                    <a:cxn ang="0">
                      <a:pos x="25" y="16"/>
                    </a:cxn>
                    <a:cxn ang="0">
                      <a:pos x="1" y="0"/>
                    </a:cxn>
                    <a:cxn ang="0">
                      <a:pos x="0" y="0"/>
                    </a:cxn>
                  </a:cxnLst>
                  <a:rect l="0" t="0" r="r" b="b"/>
                  <a:pathLst>
                    <a:path w="31" h="18">
                      <a:moveTo>
                        <a:pt x="0" y="0"/>
                      </a:moveTo>
                      <a:cubicBezTo>
                        <a:pt x="0" y="4"/>
                        <a:pt x="7" y="9"/>
                        <a:pt x="10" y="10"/>
                      </a:cubicBezTo>
                      <a:cubicBezTo>
                        <a:pt x="12" y="12"/>
                        <a:pt x="22" y="18"/>
                        <a:pt x="25" y="16"/>
                      </a:cubicBezTo>
                      <a:cubicBezTo>
                        <a:pt x="31" y="11"/>
                        <a:pt x="3" y="2"/>
                        <a:pt x="1"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5" name="Freeform 217"/>
                <p:cNvSpPr/>
                <p:nvPr/>
              </p:nvSpPr>
              <p:spPr bwMode="auto">
                <a:xfrm>
                  <a:off x="12904766" y="6597647"/>
                  <a:ext cx="26987" cy="31750"/>
                </a:xfrm>
                <a:custGeom>
                  <a:avLst/>
                  <a:gdLst/>
                  <a:ahLst/>
                  <a:cxnLst>
                    <a:cxn ang="0">
                      <a:pos x="0" y="3"/>
                    </a:cxn>
                    <a:cxn ang="0">
                      <a:pos x="5" y="0"/>
                    </a:cxn>
                    <a:cxn ang="0">
                      <a:pos x="10" y="5"/>
                    </a:cxn>
                    <a:cxn ang="0">
                      <a:pos x="1" y="12"/>
                    </a:cxn>
                    <a:cxn ang="0">
                      <a:pos x="1" y="5"/>
                    </a:cxn>
                    <a:cxn ang="0">
                      <a:pos x="0" y="3"/>
                    </a:cxn>
                  </a:cxnLst>
                  <a:rect l="0" t="0" r="r" b="b"/>
                  <a:pathLst>
                    <a:path w="10" h="12">
                      <a:moveTo>
                        <a:pt x="0" y="3"/>
                      </a:moveTo>
                      <a:cubicBezTo>
                        <a:pt x="2" y="3"/>
                        <a:pt x="3" y="1"/>
                        <a:pt x="5" y="0"/>
                      </a:cubicBezTo>
                      <a:cubicBezTo>
                        <a:pt x="8" y="0"/>
                        <a:pt x="10" y="3"/>
                        <a:pt x="10" y="5"/>
                      </a:cubicBezTo>
                      <a:cubicBezTo>
                        <a:pt x="10" y="9"/>
                        <a:pt x="4" y="12"/>
                        <a:pt x="1" y="12"/>
                      </a:cubicBezTo>
                      <a:cubicBezTo>
                        <a:pt x="2" y="10"/>
                        <a:pt x="5" y="7"/>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6" name="Freeform 218"/>
                <p:cNvSpPr/>
                <p:nvPr/>
              </p:nvSpPr>
              <p:spPr bwMode="auto">
                <a:xfrm>
                  <a:off x="12928579" y="6773861"/>
                  <a:ext cx="26987" cy="39687"/>
                </a:xfrm>
                <a:custGeom>
                  <a:avLst/>
                  <a:gdLst/>
                  <a:ahLst/>
                  <a:cxnLst>
                    <a:cxn ang="0">
                      <a:pos x="6" y="0"/>
                    </a:cxn>
                    <a:cxn ang="0">
                      <a:pos x="1" y="5"/>
                    </a:cxn>
                    <a:cxn ang="0">
                      <a:pos x="2" y="13"/>
                    </a:cxn>
                    <a:cxn ang="0">
                      <a:pos x="7" y="1"/>
                    </a:cxn>
                    <a:cxn ang="0">
                      <a:pos x="6" y="0"/>
                    </a:cxn>
                  </a:cxnLst>
                  <a:rect l="0" t="0" r="r" b="b"/>
                  <a:pathLst>
                    <a:path w="10" h="15">
                      <a:moveTo>
                        <a:pt x="6" y="0"/>
                      </a:moveTo>
                      <a:cubicBezTo>
                        <a:pt x="4" y="2"/>
                        <a:pt x="1" y="2"/>
                        <a:pt x="1" y="5"/>
                      </a:cubicBezTo>
                      <a:cubicBezTo>
                        <a:pt x="0" y="7"/>
                        <a:pt x="0" y="12"/>
                        <a:pt x="2" y="13"/>
                      </a:cubicBezTo>
                      <a:cubicBezTo>
                        <a:pt x="7" y="15"/>
                        <a:pt x="10" y="4"/>
                        <a:pt x="7" y="1"/>
                      </a:cubicBezTo>
                      <a:lnTo>
                        <a:pt x="6"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7" name="Freeform 219"/>
                <p:cNvSpPr/>
                <p:nvPr/>
              </p:nvSpPr>
              <p:spPr bwMode="auto">
                <a:xfrm>
                  <a:off x="12939691" y="6713536"/>
                  <a:ext cx="23812" cy="31750"/>
                </a:xfrm>
                <a:custGeom>
                  <a:avLst/>
                  <a:gdLst/>
                  <a:ahLst/>
                  <a:cxnLst>
                    <a:cxn ang="0">
                      <a:pos x="1" y="8"/>
                    </a:cxn>
                    <a:cxn ang="0">
                      <a:pos x="8" y="7"/>
                    </a:cxn>
                    <a:cxn ang="0">
                      <a:pos x="0" y="10"/>
                    </a:cxn>
                    <a:cxn ang="0">
                      <a:pos x="1" y="8"/>
                    </a:cxn>
                  </a:cxnLst>
                  <a:rect l="0" t="0" r="r" b="b"/>
                  <a:pathLst>
                    <a:path w="9" h="12">
                      <a:moveTo>
                        <a:pt x="1" y="8"/>
                      </a:moveTo>
                      <a:cubicBezTo>
                        <a:pt x="4" y="5"/>
                        <a:pt x="7" y="0"/>
                        <a:pt x="8" y="7"/>
                      </a:cubicBezTo>
                      <a:cubicBezTo>
                        <a:pt x="9" y="12"/>
                        <a:pt x="3" y="11"/>
                        <a:pt x="0" y="10"/>
                      </a:cubicBezTo>
                      <a:lnTo>
                        <a:pt x="1"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8" name="Freeform 220"/>
                <p:cNvSpPr/>
                <p:nvPr/>
              </p:nvSpPr>
              <p:spPr bwMode="auto">
                <a:xfrm>
                  <a:off x="12903179" y="6700836"/>
                  <a:ext cx="33337" cy="28575"/>
                </a:xfrm>
                <a:custGeom>
                  <a:avLst/>
                  <a:gdLst/>
                  <a:ahLst/>
                  <a:cxnLst>
                    <a:cxn ang="0">
                      <a:pos x="8" y="0"/>
                    </a:cxn>
                    <a:cxn ang="0">
                      <a:pos x="6" y="10"/>
                    </a:cxn>
                    <a:cxn ang="0">
                      <a:pos x="11" y="7"/>
                    </a:cxn>
                    <a:cxn ang="0">
                      <a:pos x="13" y="0"/>
                    </a:cxn>
                    <a:cxn ang="0">
                      <a:pos x="8" y="0"/>
                    </a:cxn>
                  </a:cxnLst>
                  <a:rect l="0" t="0" r="r" b="b"/>
                  <a:pathLst>
                    <a:path w="13" h="11">
                      <a:moveTo>
                        <a:pt x="8" y="0"/>
                      </a:moveTo>
                      <a:cubicBezTo>
                        <a:pt x="5" y="2"/>
                        <a:pt x="0" y="9"/>
                        <a:pt x="6" y="10"/>
                      </a:cubicBezTo>
                      <a:cubicBezTo>
                        <a:pt x="10" y="11"/>
                        <a:pt x="10" y="9"/>
                        <a:pt x="11" y="7"/>
                      </a:cubicBezTo>
                      <a:cubicBezTo>
                        <a:pt x="12" y="5"/>
                        <a:pt x="13" y="2"/>
                        <a:pt x="13" y="0"/>
                      </a:cubicBezTo>
                      <a:lnTo>
                        <a:pt x="8"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49" name="Freeform 221"/>
                <p:cNvSpPr/>
                <p:nvPr/>
              </p:nvSpPr>
              <p:spPr bwMode="auto">
                <a:xfrm>
                  <a:off x="12980966" y="6900861"/>
                  <a:ext cx="58737" cy="38100"/>
                </a:xfrm>
                <a:custGeom>
                  <a:avLst/>
                  <a:gdLst/>
                  <a:ahLst/>
                  <a:cxnLst>
                    <a:cxn ang="0">
                      <a:pos x="22" y="14"/>
                    </a:cxn>
                    <a:cxn ang="0">
                      <a:pos x="6" y="9"/>
                    </a:cxn>
                    <a:cxn ang="0">
                      <a:pos x="11" y="1"/>
                    </a:cxn>
                    <a:cxn ang="0">
                      <a:pos x="22" y="14"/>
                    </a:cxn>
                  </a:cxnLst>
                  <a:rect l="0" t="0" r="r" b="b"/>
                  <a:pathLst>
                    <a:path w="22" h="15">
                      <a:moveTo>
                        <a:pt x="22" y="14"/>
                      </a:moveTo>
                      <a:cubicBezTo>
                        <a:pt x="16" y="15"/>
                        <a:pt x="10" y="13"/>
                        <a:pt x="6" y="9"/>
                      </a:cubicBezTo>
                      <a:cubicBezTo>
                        <a:pt x="0" y="4"/>
                        <a:pt x="4" y="0"/>
                        <a:pt x="11" y="1"/>
                      </a:cubicBezTo>
                      <a:cubicBezTo>
                        <a:pt x="19" y="2"/>
                        <a:pt x="22" y="6"/>
                        <a:pt x="22"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0" name="Freeform 222"/>
                <p:cNvSpPr/>
                <p:nvPr/>
              </p:nvSpPr>
              <p:spPr bwMode="auto">
                <a:xfrm>
                  <a:off x="13185753" y="6840536"/>
                  <a:ext cx="144462" cy="153987"/>
                </a:xfrm>
                <a:custGeom>
                  <a:avLst/>
                  <a:gdLst/>
                  <a:ahLst/>
                  <a:cxnLst>
                    <a:cxn ang="0">
                      <a:pos x="53" y="55"/>
                    </a:cxn>
                    <a:cxn ang="0">
                      <a:pos x="46" y="58"/>
                    </a:cxn>
                    <a:cxn ang="0">
                      <a:pos x="26" y="58"/>
                    </a:cxn>
                    <a:cxn ang="0">
                      <a:pos x="7" y="53"/>
                    </a:cxn>
                    <a:cxn ang="0">
                      <a:pos x="1" y="52"/>
                    </a:cxn>
                    <a:cxn ang="0">
                      <a:pos x="2" y="46"/>
                    </a:cxn>
                    <a:cxn ang="0">
                      <a:pos x="2" y="31"/>
                    </a:cxn>
                    <a:cxn ang="0">
                      <a:pos x="1" y="23"/>
                    </a:cxn>
                    <a:cxn ang="0">
                      <a:pos x="0" y="15"/>
                    </a:cxn>
                    <a:cxn ang="0">
                      <a:pos x="0" y="0"/>
                    </a:cxn>
                    <a:cxn ang="0">
                      <a:pos x="0" y="0"/>
                    </a:cxn>
                    <a:cxn ang="0">
                      <a:pos x="3" y="2"/>
                    </a:cxn>
                    <a:cxn ang="0">
                      <a:pos x="3" y="13"/>
                    </a:cxn>
                    <a:cxn ang="0">
                      <a:pos x="7" y="24"/>
                    </a:cxn>
                    <a:cxn ang="0">
                      <a:pos x="28" y="43"/>
                    </a:cxn>
                    <a:cxn ang="0">
                      <a:pos x="37" y="49"/>
                    </a:cxn>
                    <a:cxn ang="0">
                      <a:pos x="49" y="50"/>
                    </a:cxn>
                    <a:cxn ang="0">
                      <a:pos x="53" y="55"/>
                    </a:cxn>
                  </a:cxnLst>
                  <a:rect l="0" t="0" r="r" b="b"/>
                  <a:pathLst>
                    <a:path w="55" h="59">
                      <a:moveTo>
                        <a:pt x="53" y="55"/>
                      </a:moveTo>
                      <a:cubicBezTo>
                        <a:pt x="51" y="56"/>
                        <a:pt x="47" y="57"/>
                        <a:pt x="46" y="58"/>
                      </a:cubicBezTo>
                      <a:cubicBezTo>
                        <a:pt x="40" y="59"/>
                        <a:pt x="32" y="59"/>
                        <a:pt x="26" y="58"/>
                      </a:cubicBezTo>
                      <a:cubicBezTo>
                        <a:pt x="20" y="57"/>
                        <a:pt x="13" y="54"/>
                        <a:pt x="7" y="53"/>
                      </a:cubicBezTo>
                      <a:cubicBezTo>
                        <a:pt x="5" y="53"/>
                        <a:pt x="3" y="53"/>
                        <a:pt x="1" y="52"/>
                      </a:cubicBezTo>
                      <a:cubicBezTo>
                        <a:pt x="1" y="50"/>
                        <a:pt x="1" y="48"/>
                        <a:pt x="2" y="46"/>
                      </a:cubicBezTo>
                      <a:cubicBezTo>
                        <a:pt x="3" y="42"/>
                        <a:pt x="2" y="36"/>
                        <a:pt x="2" y="31"/>
                      </a:cubicBezTo>
                      <a:cubicBezTo>
                        <a:pt x="2" y="28"/>
                        <a:pt x="1" y="26"/>
                        <a:pt x="1" y="23"/>
                      </a:cubicBezTo>
                      <a:cubicBezTo>
                        <a:pt x="1" y="20"/>
                        <a:pt x="1" y="18"/>
                        <a:pt x="0" y="15"/>
                      </a:cubicBezTo>
                      <a:cubicBezTo>
                        <a:pt x="0" y="10"/>
                        <a:pt x="0" y="5"/>
                        <a:pt x="0" y="0"/>
                      </a:cubicBezTo>
                      <a:cubicBezTo>
                        <a:pt x="0" y="0"/>
                        <a:pt x="0" y="0"/>
                        <a:pt x="0" y="0"/>
                      </a:cubicBezTo>
                      <a:cubicBezTo>
                        <a:pt x="1" y="0"/>
                        <a:pt x="3" y="1"/>
                        <a:pt x="3" y="2"/>
                      </a:cubicBezTo>
                      <a:cubicBezTo>
                        <a:pt x="6" y="6"/>
                        <a:pt x="4" y="9"/>
                        <a:pt x="3" y="13"/>
                      </a:cubicBezTo>
                      <a:cubicBezTo>
                        <a:pt x="3" y="18"/>
                        <a:pt x="5" y="21"/>
                        <a:pt x="7" y="24"/>
                      </a:cubicBezTo>
                      <a:cubicBezTo>
                        <a:pt x="14" y="31"/>
                        <a:pt x="22" y="36"/>
                        <a:pt x="28" y="43"/>
                      </a:cubicBezTo>
                      <a:cubicBezTo>
                        <a:pt x="31" y="45"/>
                        <a:pt x="33" y="48"/>
                        <a:pt x="37" y="49"/>
                      </a:cubicBezTo>
                      <a:cubicBezTo>
                        <a:pt x="41" y="51"/>
                        <a:pt x="45" y="50"/>
                        <a:pt x="49" y="50"/>
                      </a:cubicBezTo>
                      <a:cubicBezTo>
                        <a:pt x="52" y="50"/>
                        <a:pt x="55" y="52"/>
                        <a:pt x="53" y="5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1" name="Freeform 223"/>
                <p:cNvSpPr/>
                <p:nvPr/>
              </p:nvSpPr>
              <p:spPr bwMode="auto">
                <a:xfrm>
                  <a:off x="13052404" y="6832597"/>
                  <a:ext cx="141287" cy="144462"/>
                </a:xfrm>
                <a:custGeom>
                  <a:avLst/>
                  <a:gdLst/>
                  <a:ahLst/>
                  <a:cxnLst>
                    <a:cxn ang="0">
                      <a:pos x="53" y="49"/>
                    </a:cxn>
                    <a:cxn ang="0">
                      <a:pos x="52" y="55"/>
                    </a:cxn>
                    <a:cxn ang="0">
                      <a:pos x="33" y="55"/>
                    </a:cxn>
                    <a:cxn ang="0">
                      <a:pos x="19" y="55"/>
                    </a:cxn>
                    <a:cxn ang="0">
                      <a:pos x="2" y="52"/>
                    </a:cxn>
                    <a:cxn ang="0">
                      <a:pos x="9" y="47"/>
                    </a:cxn>
                    <a:cxn ang="0">
                      <a:pos x="21" y="44"/>
                    </a:cxn>
                    <a:cxn ang="0">
                      <a:pos x="31" y="45"/>
                    </a:cxn>
                    <a:cxn ang="0">
                      <a:pos x="44" y="49"/>
                    </a:cxn>
                    <a:cxn ang="0">
                      <a:pos x="34" y="38"/>
                    </a:cxn>
                    <a:cxn ang="0">
                      <a:pos x="30" y="28"/>
                    </a:cxn>
                    <a:cxn ang="0">
                      <a:pos x="38" y="22"/>
                    </a:cxn>
                    <a:cxn ang="0">
                      <a:pos x="25" y="21"/>
                    </a:cxn>
                    <a:cxn ang="0">
                      <a:pos x="24" y="11"/>
                    </a:cxn>
                    <a:cxn ang="0">
                      <a:pos x="33" y="6"/>
                    </a:cxn>
                    <a:cxn ang="0">
                      <a:pos x="51" y="3"/>
                    </a:cxn>
                    <a:cxn ang="0">
                      <a:pos x="51" y="3"/>
                    </a:cxn>
                    <a:cxn ang="0">
                      <a:pos x="51" y="18"/>
                    </a:cxn>
                    <a:cxn ang="0">
                      <a:pos x="52" y="26"/>
                    </a:cxn>
                    <a:cxn ang="0">
                      <a:pos x="53" y="34"/>
                    </a:cxn>
                    <a:cxn ang="0">
                      <a:pos x="53" y="49"/>
                    </a:cxn>
                  </a:cxnLst>
                  <a:rect l="0" t="0" r="r" b="b"/>
                  <a:pathLst>
                    <a:path w="54" h="55">
                      <a:moveTo>
                        <a:pt x="53" y="49"/>
                      </a:moveTo>
                      <a:cubicBezTo>
                        <a:pt x="52" y="51"/>
                        <a:pt x="52" y="53"/>
                        <a:pt x="52" y="55"/>
                      </a:cubicBezTo>
                      <a:cubicBezTo>
                        <a:pt x="46" y="55"/>
                        <a:pt x="39" y="55"/>
                        <a:pt x="33" y="55"/>
                      </a:cubicBezTo>
                      <a:cubicBezTo>
                        <a:pt x="28" y="55"/>
                        <a:pt x="24" y="55"/>
                        <a:pt x="19" y="55"/>
                      </a:cubicBezTo>
                      <a:cubicBezTo>
                        <a:pt x="16" y="55"/>
                        <a:pt x="4" y="55"/>
                        <a:pt x="2" y="52"/>
                      </a:cubicBezTo>
                      <a:cubicBezTo>
                        <a:pt x="0" y="49"/>
                        <a:pt x="7" y="48"/>
                        <a:pt x="9" y="47"/>
                      </a:cubicBezTo>
                      <a:cubicBezTo>
                        <a:pt x="13" y="46"/>
                        <a:pt x="17" y="44"/>
                        <a:pt x="21" y="44"/>
                      </a:cubicBezTo>
                      <a:cubicBezTo>
                        <a:pt x="24" y="44"/>
                        <a:pt x="28" y="44"/>
                        <a:pt x="31" y="45"/>
                      </a:cubicBezTo>
                      <a:cubicBezTo>
                        <a:pt x="35" y="46"/>
                        <a:pt x="40" y="49"/>
                        <a:pt x="44" y="49"/>
                      </a:cubicBezTo>
                      <a:cubicBezTo>
                        <a:pt x="42" y="43"/>
                        <a:pt x="40" y="41"/>
                        <a:pt x="34" y="38"/>
                      </a:cubicBezTo>
                      <a:cubicBezTo>
                        <a:pt x="30" y="36"/>
                        <a:pt x="26" y="32"/>
                        <a:pt x="30" y="28"/>
                      </a:cubicBezTo>
                      <a:cubicBezTo>
                        <a:pt x="32" y="26"/>
                        <a:pt x="43" y="24"/>
                        <a:pt x="38" y="22"/>
                      </a:cubicBezTo>
                      <a:cubicBezTo>
                        <a:pt x="35" y="20"/>
                        <a:pt x="28" y="24"/>
                        <a:pt x="25" y="21"/>
                      </a:cubicBezTo>
                      <a:cubicBezTo>
                        <a:pt x="23" y="20"/>
                        <a:pt x="24" y="13"/>
                        <a:pt x="24" y="11"/>
                      </a:cubicBezTo>
                      <a:cubicBezTo>
                        <a:pt x="25" y="8"/>
                        <a:pt x="30" y="7"/>
                        <a:pt x="33" y="6"/>
                      </a:cubicBezTo>
                      <a:cubicBezTo>
                        <a:pt x="39" y="5"/>
                        <a:pt x="46" y="0"/>
                        <a:pt x="51" y="3"/>
                      </a:cubicBezTo>
                      <a:cubicBezTo>
                        <a:pt x="51" y="3"/>
                        <a:pt x="51" y="3"/>
                        <a:pt x="51" y="3"/>
                      </a:cubicBezTo>
                      <a:cubicBezTo>
                        <a:pt x="51" y="8"/>
                        <a:pt x="51" y="13"/>
                        <a:pt x="51" y="18"/>
                      </a:cubicBezTo>
                      <a:cubicBezTo>
                        <a:pt x="52" y="21"/>
                        <a:pt x="52" y="23"/>
                        <a:pt x="52" y="26"/>
                      </a:cubicBezTo>
                      <a:cubicBezTo>
                        <a:pt x="52" y="29"/>
                        <a:pt x="53" y="31"/>
                        <a:pt x="53" y="34"/>
                      </a:cubicBezTo>
                      <a:cubicBezTo>
                        <a:pt x="53" y="39"/>
                        <a:pt x="54" y="45"/>
                        <a:pt x="53" y="4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2" name="Freeform 224"/>
                <p:cNvSpPr/>
                <p:nvPr/>
              </p:nvSpPr>
              <p:spPr bwMode="auto">
                <a:xfrm>
                  <a:off x="13015891" y="6840536"/>
                  <a:ext cx="49212" cy="61912"/>
                </a:xfrm>
                <a:custGeom>
                  <a:avLst/>
                  <a:gdLst/>
                  <a:ahLst/>
                  <a:cxnLst>
                    <a:cxn ang="0">
                      <a:pos x="10" y="1"/>
                    </a:cxn>
                    <a:cxn ang="0">
                      <a:pos x="2" y="4"/>
                    </a:cxn>
                    <a:cxn ang="0">
                      <a:pos x="4" y="18"/>
                    </a:cxn>
                    <a:cxn ang="0">
                      <a:pos x="19" y="0"/>
                    </a:cxn>
                    <a:cxn ang="0">
                      <a:pos x="10" y="1"/>
                    </a:cxn>
                  </a:cxnLst>
                  <a:rect l="0" t="0" r="r" b="b"/>
                  <a:pathLst>
                    <a:path w="19" h="24">
                      <a:moveTo>
                        <a:pt x="10" y="1"/>
                      </a:moveTo>
                      <a:cubicBezTo>
                        <a:pt x="8" y="1"/>
                        <a:pt x="3" y="2"/>
                        <a:pt x="2" y="4"/>
                      </a:cubicBezTo>
                      <a:cubicBezTo>
                        <a:pt x="0" y="8"/>
                        <a:pt x="1" y="24"/>
                        <a:pt x="4" y="18"/>
                      </a:cubicBezTo>
                      <a:cubicBezTo>
                        <a:pt x="9" y="10"/>
                        <a:pt x="19" y="4"/>
                        <a:pt x="19" y="0"/>
                      </a:cubicBezTo>
                      <a:cubicBezTo>
                        <a:pt x="16" y="0"/>
                        <a:pt x="13" y="0"/>
                        <a:pt x="10"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3" name="Freeform 225"/>
                <p:cNvSpPr/>
                <p:nvPr/>
              </p:nvSpPr>
              <p:spPr bwMode="auto">
                <a:xfrm>
                  <a:off x="13133366" y="6989761"/>
                  <a:ext cx="82550" cy="55562"/>
                </a:xfrm>
                <a:custGeom>
                  <a:avLst/>
                  <a:gdLst/>
                  <a:ahLst/>
                  <a:cxnLst>
                    <a:cxn ang="0">
                      <a:pos x="31" y="21"/>
                    </a:cxn>
                    <a:cxn ang="0">
                      <a:pos x="27" y="12"/>
                    </a:cxn>
                    <a:cxn ang="0">
                      <a:pos x="21" y="4"/>
                    </a:cxn>
                    <a:cxn ang="0">
                      <a:pos x="2" y="5"/>
                    </a:cxn>
                    <a:cxn ang="0">
                      <a:pos x="5" y="13"/>
                    </a:cxn>
                    <a:cxn ang="0">
                      <a:pos x="10" y="15"/>
                    </a:cxn>
                    <a:cxn ang="0">
                      <a:pos x="18" y="14"/>
                    </a:cxn>
                    <a:cxn ang="0">
                      <a:pos x="27" y="21"/>
                    </a:cxn>
                    <a:cxn ang="0">
                      <a:pos x="31" y="21"/>
                    </a:cxn>
                  </a:cxnLst>
                  <a:rect l="0" t="0" r="r" b="b"/>
                  <a:pathLst>
                    <a:path w="31" h="21">
                      <a:moveTo>
                        <a:pt x="31" y="21"/>
                      </a:moveTo>
                      <a:cubicBezTo>
                        <a:pt x="31" y="18"/>
                        <a:pt x="29" y="15"/>
                        <a:pt x="27" y="12"/>
                      </a:cubicBezTo>
                      <a:cubicBezTo>
                        <a:pt x="26" y="8"/>
                        <a:pt x="25" y="6"/>
                        <a:pt x="21" y="4"/>
                      </a:cubicBezTo>
                      <a:cubicBezTo>
                        <a:pt x="17" y="3"/>
                        <a:pt x="4" y="0"/>
                        <a:pt x="2" y="5"/>
                      </a:cubicBezTo>
                      <a:cubicBezTo>
                        <a:pt x="0" y="8"/>
                        <a:pt x="4" y="11"/>
                        <a:pt x="5" y="13"/>
                      </a:cubicBezTo>
                      <a:cubicBezTo>
                        <a:pt x="6" y="16"/>
                        <a:pt x="6" y="18"/>
                        <a:pt x="10" y="15"/>
                      </a:cubicBezTo>
                      <a:cubicBezTo>
                        <a:pt x="14" y="13"/>
                        <a:pt x="15" y="11"/>
                        <a:pt x="18" y="14"/>
                      </a:cubicBezTo>
                      <a:cubicBezTo>
                        <a:pt x="21" y="17"/>
                        <a:pt x="23" y="19"/>
                        <a:pt x="27" y="21"/>
                      </a:cubicBezTo>
                      <a:lnTo>
                        <a:pt x="31" y="2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4" name="Freeform 226"/>
                <p:cNvSpPr/>
                <p:nvPr/>
              </p:nvSpPr>
              <p:spPr bwMode="auto">
                <a:xfrm>
                  <a:off x="13535003" y="6753222"/>
                  <a:ext cx="90487" cy="76200"/>
                </a:xfrm>
                <a:custGeom>
                  <a:avLst/>
                  <a:gdLst/>
                  <a:ahLst/>
                  <a:cxnLst>
                    <a:cxn ang="0">
                      <a:pos x="23" y="20"/>
                    </a:cxn>
                    <a:cxn ang="0">
                      <a:pos x="32" y="7"/>
                    </a:cxn>
                    <a:cxn ang="0">
                      <a:pos x="17" y="0"/>
                    </a:cxn>
                    <a:cxn ang="0">
                      <a:pos x="13" y="5"/>
                    </a:cxn>
                    <a:cxn ang="0">
                      <a:pos x="8" y="13"/>
                    </a:cxn>
                    <a:cxn ang="0">
                      <a:pos x="0" y="29"/>
                    </a:cxn>
                    <a:cxn ang="0">
                      <a:pos x="19" y="22"/>
                    </a:cxn>
                    <a:cxn ang="0">
                      <a:pos x="23" y="20"/>
                    </a:cxn>
                  </a:cxnLst>
                  <a:rect l="0" t="0" r="r" b="b"/>
                  <a:pathLst>
                    <a:path w="34" h="29">
                      <a:moveTo>
                        <a:pt x="23" y="20"/>
                      </a:moveTo>
                      <a:cubicBezTo>
                        <a:pt x="25" y="16"/>
                        <a:pt x="34" y="13"/>
                        <a:pt x="32" y="7"/>
                      </a:cubicBezTo>
                      <a:cubicBezTo>
                        <a:pt x="31" y="3"/>
                        <a:pt x="20" y="1"/>
                        <a:pt x="17" y="0"/>
                      </a:cubicBezTo>
                      <a:cubicBezTo>
                        <a:pt x="12" y="0"/>
                        <a:pt x="13" y="2"/>
                        <a:pt x="13" y="5"/>
                      </a:cubicBezTo>
                      <a:cubicBezTo>
                        <a:pt x="12" y="8"/>
                        <a:pt x="10" y="11"/>
                        <a:pt x="8" y="13"/>
                      </a:cubicBezTo>
                      <a:cubicBezTo>
                        <a:pt x="4" y="18"/>
                        <a:pt x="0" y="22"/>
                        <a:pt x="0" y="29"/>
                      </a:cubicBezTo>
                      <a:cubicBezTo>
                        <a:pt x="6" y="29"/>
                        <a:pt x="14" y="26"/>
                        <a:pt x="19" y="22"/>
                      </a:cubicBezTo>
                      <a:lnTo>
                        <a:pt x="23" y="2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5" name="Freeform 227"/>
                <p:cNvSpPr/>
                <p:nvPr/>
              </p:nvSpPr>
              <p:spPr bwMode="auto">
                <a:xfrm>
                  <a:off x="13465153" y="6745286"/>
                  <a:ext cx="88900" cy="65087"/>
                </a:xfrm>
                <a:custGeom>
                  <a:avLst/>
                  <a:gdLst/>
                  <a:ahLst/>
                  <a:cxnLst>
                    <a:cxn ang="0">
                      <a:pos x="24" y="15"/>
                    </a:cxn>
                    <a:cxn ang="0">
                      <a:pos x="11" y="25"/>
                    </a:cxn>
                    <a:cxn ang="0">
                      <a:pos x="0" y="13"/>
                    </a:cxn>
                    <a:cxn ang="0">
                      <a:pos x="6" y="14"/>
                    </a:cxn>
                    <a:cxn ang="0">
                      <a:pos x="14" y="16"/>
                    </a:cxn>
                    <a:cxn ang="0">
                      <a:pos x="13" y="3"/>
                    </a:cxn>
                    <a:cxn ang="0">
                      <a:pos x="22" y="1"/>
                    </a:cxn>
                    <a:cxn ang="0">
                      <a:pos x="32" y="7"/>
                    </a:cxn>
                    <a:cxn ang="0">
                      <a:pos x="24" y="15"/>
                    </a:cxn>
                  </a:cxnLst>
                  <a:rect l="0" t="0" r="r" b="b"/>
                  <a:pathLst>
                    <a:path w="34" h="25">
                      <a:moveTo>
                        <a:pt x="24" y="15"/>
                      </a:moveTo>
                      <a:cubicBezTo>
                        <a:pt x="20" y="18"/>
                        <a:pt x="16" y="24"/>
                        <a:pt x="11" y="25"/>
                      </a:cubicBezTo>
                      <a:cubicBezTo>
                        <a:pt x="8" y="25"/>
                        <a:pt x="0" y="17"/>
                        <a:pt x="0" y="13"/>
                      </a:cubicBezTo>
                      <a:cubicBezTo>
                        <a:pt x="1" y="10"/>
                        <a:pt x="4" y="12"/>
                        <a:pt x="6" y="14"/>
                      </a:cubicBezTo>
                      <a:cubicBezTo>
                        <a:pt x="9" y="16"/>
                        <a:pt x="10" y="16"/>
                        <a:pt x="14" y="16"/>
                      </a:cubicBezTo>
                      <a:cubicBezTo>
                        <a:pt x="14" y="12"/>
                        <a:pt x="11" y="7"/>
                        <a:pt x="13" y="3"/>
                      </a:cubicBezTo>
                      <a:cubicBezTo>
                        <a:pt x="15" y="0"/>
                        <a:pt x="19" y="1"/>
                        <a:pt x="22" y="1"/>
                      </a:cubicBezTo>
                      <a:cubicBezTo>
                        <a:pt x="27" y="1"/>
                        <a:pt x="34" y="2"/>
                        <a:pt x="32" y="7"/>
                      </a:cubicBezTo>
                      <a:cubicBezTo>
                        <a:pt x="31" y="11"/>
                        <a:pt x="27" y="13"/>
                        <a:pt x="24"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6" name="Freeform 228"/>
                <p:cNvSpPr/>
                <p:nvPr/>
              </p:nvSpPr>
              <p:spPr bwMode="auto">
                <a:xfrm>
                  <a:off x="13333391" y="6970711"/>
                  <a:ext cx="55562" cy="23812"/>
                </a:xfrm>
                <a:custGeom>
                  <a:avLst/>
                  <a:gdLst/>
                  <a:ahLst/>
                  <a:cxnLst>
                    <a:cxn ang="0">
                      <a:pos x="18" y="4"/>
                    </a:cxn>
                    <a:cxn ang="0">
                      <a:pos x="20" y="1"/>
                    </a:cxn>
                    <a:cxn ang="0">
                      <a:pos x="15" y="0"/>
                    </a:cxn>
                    <a:cxn ang="0">
                      <a:pos x="4" y="3"/>
                    </a:cxn>
                    <a:cxn ang="0">
                      <a:pos x="7" y="9"/>
                    </a:cxn>
                    <a:cxn ang="0">
                      <a:pos x="18" y="4"/>
                    </a:cxn>
                  </a:cxnLst>
                  <a:rect l="0" t="0" r="r" b="b"/>
                  <a:pathLst>
                    <a:path w="21" h="9">
                      <a:moveTo>
                        <a:pt x="18" y="4"/>
                      </a:moveTo>
                      <a:cubicBezTo>
                        <a:pt x="19" y="4"/>
                        <a:pt x="21" y="4"/>
                        <a:pt x="20" y="1"/>
                      </a:cubicBezTo>
                      <a:cubicBezTo>
                        <a:pt x="19" y="0"/>
                        <a:pt x="16" y="0"/>
                        <a:pt x="15" y="0"/>
                      </a:cubicBezTo>
                      <a:cubicBezTo>
                        <a:pt x="12" y="1"/>
                        <a:pt x="6" y="1"/>
                        <a:pt x="4" y="3"/>
                      </a:cubicBezTo>
                      <a:cubicBezTo>
                        <a:pt x="0" y="6"/>
                        <a:pt x="3" y="9"/>
                        <a:pt x="7" y="9"/>
                      </a:cubicBezTo>
                      <a:cubicBezTo>
                        <a:pt x="10" y="8"/>
                        <a:pt x="15" y="5"/>
                        <a:pt x="18"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7" name="Freeform 229"/>
                <p:cNvSpPr/>
                <p:nvPr/>
              </p:nvSpPr>
              <p:spPr bwMode="auto">
                <a:xfrm>
                  <a:off x="13047641" y="6929435"/>
                  <a:ext cx="65087" cy="20637"/>
                </a:xfrm>
                <a:custGeom>
                  <a:avLst/>
                  <a:gdLst/>
                  <a:ahLst/>
                  <a:cxnLst>
                    <a:cxn ang="0">
                      <a:pos x="2" y="5"/>
                    </a:cxn>
                    <a:cxn ang="0">
                      <a:pos x="8" y="8"/>
                    </a:cxn>
                    <a:cxn ang="0">
                      <a:pos x="10" y="7"/>
                    </a:cxn>
                    <a:cxn ang="0">
                      <a:pos x="2" y="5"/>
                    </a:cxn>
                  </a:cxnLst>
                  <a:rect l="0" t="0" r="r" b="b"/>
                  <a:pathLst>
                    <a:path w="25" h="8">
                      <a:moveTo>
                        <a:pt x="2" y="5"/>
                      </a:moveTo>
                      <a:cubicBezTo>
                        <a:pt x="3" y="8"/>
                        <a:pt x="6" y="8"/>
                        <a:pt x="8" y="8"/>
                      </a:cubicBezTo>
                      <a:cubicBezTo>
                        <a:pt x="8" y="7"/>
                        <a:pt x="9" y="7"/>
                        <a:pt x="10" y="7"/>
                      </a:cubicBezTo>
                      <a:cubicBezTo>
                        <a:pt x="25" y="2"/>
                        <a:pt x="0" y="0"/>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8" name="Freeform 230"/>
                <p:cNvSpPr/>
                <p:nvPr/>
              </p:nvSpPr>
              <p:spPr bwMode="auto">
                <a:xfrm>
                  <a:off x="9151923" y="1114425"/>
                  <a:ext cx="104775" cy="65087"/>
                </a:xfrm>
                <a:custGeom>
                  <a:avLst/>
                  <a:gdLst/>
                  <a:ahLst/>
                  <a:cxnLst>
                    <a:cxn ang="0">
                      <a:pos x="25" y="23"/>
                    </a:cxn>
                    <a:cxn ang="0">
                      <a:pos x="35" y="17"/>
                    </a:cxn>
                    <a:cxn ang="0">
                      <a:pos x="20" y="5"/>
                    </a:cxn>
                    <a:cxn ang="0">
                      <a:pos x="11" y="1"/>
                    </a:cxn>
                    <a:cxn ang="0">
                      <a:pos x="1" y="1"/>
                    </a:cxn>
                    <a:cxn ang="0">
                      <a:pos x="0" y="5"/>
                    </a:cxn>
                    <a:cxn ang="0">
                      <a:pos x="2" y="9"/>
                    </a:cxn>
                    <a:cxn ang="0">
                      <a:pos x="8" y="14"/>
                    </a:cxn>
                    <a:cxn ang="0">
                      <a:pos x="25" y="23"/>
                    </a:cxn>
                  </a:cxnLst>
                  <a:rect l="0" t="0" r="r" b="b"/>
                  <a:pathLst>
                    <a:path w="40" h="25">
                      <a:moveTo>
                        <a:pt x="25" y="23"/>
                      </a:moveTo>
                      <a:cubicBezTo>
                        <a:pt x="31" y="24"/>
                        <a:pt x="40" y="25"/>
                        <a:pt x="35" y="17"/>
                      </a:cubicBezTo>
                      <a:cubicBezTo>
                        <a:pt x="32" y="11"/>
                        <a:pt x="26" y="8"/>
                        <a:pt x="20" y="5"/>
                      </a:cubicBezTo>
                      <a:cubicBezTo>
                        <a:pt x="17" y="4"/>
                        <a:pt x="14" y="2"/>
                        <a:pt x="11" y="1"/>
                      </a:cubicBezTo>
                      <a:cubicBezTo>
                        <a:pt x="8" y="0"/>
                        <a:pt x="4" y="1"/>
                        <a:pt x="1" y="1"/>
                      </a:cubicBezTo>
                      <a:cubicBezTo>
                        <a:pt x="0" y="1"/>
                        <a:pt x="0" y="4"/>
                        <a:pt x="0" y="5"/>
                      </a:cubicBezTo>
                      <a:cubicBezTo>
                        <a:pt x="0" y="7"/>
                        <a:pt x="1" y="8"/>
                        <a:pt x="2" y="9"/>
                      </a:cubicBezTo>
                      <a:cubicBezTo>
                        <a:pt x="4" y="11"/>
                        <a:pt x="6" y="12"/>
                        <a:pt x="8" y="14"/>
                      </a:cubicBezTo>
                      <a:cubicBezTo>
                        <a:pt x="13" y="18"/>
                        <a:pt x="19" y="22"/>
                        <a:pt x="25"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59" name="Freeform 231"/>
                <p:cNvSpPr/>
                <p:nvPr/>
              </p:nvSpPr>
              <p:spPr bwMode="auto">
                <a:xfrm>
                  <a:off x="9288447" y="1360487"/>
                  <a:ext cx="84137" cy="58737"/>
                </a:xfrm>
                <a:custGeom>
                  <a:avLst/>
                  <a:gdLst/>
                  <a:ahLst/>
                  <a:cxnLst>
                    <a:cxn ang="0">
                      <a:pos x="10" y="4"/>
                    </a:cxn>
                    <a:cxn ang="0">
                      <a:pos x="21" y="2"/>
                    </a:cxn>
                    <a:cxn ang="0">
                      <a:pos x="30" y="1"/>
                    </a:cxn>
                    <a:cxn ang="0">
                      <a:pos x="31" y="9"/>
                    </a:cxn>
                    <a:cxn ang="0">
                      <a:pos x="23" y="14"/>
                    </a:cxn>
                    <a:cxn ang="0">
                      <a:pos x="7" y="18"/>
                    </a:cxn>
                    <a:cxn ang="0">
                      <a:pos x="2" y="10"/>
                    </a:cxn>
                    <a:cxn ang="0">
                      <a:pos x="6" y="5"/>
                    </a:cxn>
                    <a:cxn ang="0">
                      <a:pos x="10" y="4"/>
                    </a:cxn>
                  </a:cxnLst>
                  <a:rect l="0" t="0" r="r" b="b"/>
                  <a:pathLst>
                    <a:path w="32" h="22">
                      <a:moveTo>
                        <a:pt x="10" y="4"/>
                      </a:moveTo>
                      <a:cubicBezTo>
                        <a:pt x="14" y="5"/>
                        <a:pt x="18" y="2"/>
                        <a:pt x="21" y="2"/>
                      </a:cubicBezTo>
                      <a:cubicBezTo>
                        <a:pt x="24" y="1"/>
                        <a:pt x="28" y="0"/>
                        <a:pt x="30" y="1"/>
                      </a:cubicBezTo>
                      <a:cubicBezTo>
                        <a:pt x="32" y="2"/>
                        <a:pt x="32" y="6"/>
                        <a:pt x="31" y="9"/>
                      </a:cubicBezTo>
                      <a:cubicBezTo>
                        <a:pt x="30" y="12"/>
                        <a:pt x="26" y="13"/>
                        <a:pt x="23" y="14"/>
                      </a:cubicBezTo>
                      <a:cubicBezTo>
                        <a:pt x="19" y="16"/>
                        <a:pt x="13" y="22"/>
                        <a:pt x="7" y="18"/>
                      </a:cubicBezTo>
                      <a:cubicBezTo>
                        <a:pt x="5" y="16"/>
                        <a:pt x="3" y="12"/>
                        <a:pt x="2" y="10"/>
                      </a:cubicBezTo>
                      <a:cubicBezTo>
                        <a:pt x="0" y="5"/>
                        <a:pt x="2" y="5"/>
                        <a:pt x="6" y="5"/>
                      </a:cubicBezTo>
                      <a:lnTo>
                        <a:pt x="1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0" name="Freeform 232"/>
                <p:cNvSpPr/>
                <p:nvPr/>
              </p:nvSpPr>
              <p:spPr bwMode="auto">
                <a:xfrm>
                  <a:off x="9074135" y="1335087"/>
                  <a:ext cx="49212" cy="38100"/>
                </a:xfrm>
                <a:custGeom>
                  <a:avLst/>
                  <a:gdLst/>
                  <a:ahLst/>
                  <a:cxnLst>
                    <a:cxn ang="0">
                      <a:pos x="19" y="11"/>
                    </a:cxn>
                    <a:cxn ang="0">
                      <a:pos x="9" y="6"/>
                    </a:cxn>
                    <a:cxn ang="0">
                      <a:pos x="1" y="5"/>
                    </a:cxn>
                    <a:cxn ang="0">
                      <a:pos x="19" y="13"/>
                    </a:cxn>
                    <a:cxn ang="0">
                      <a:pos x="19" y="11"/>
                    </a:cxn>
                  </a:cxnLst>
                  <a:rect l="0" t="0" r="r" b="b"/>
                  <a:pathLst>
                    <a:path w="19" h="15">
                      <a:moveTo>
                        <a:pt x="19" y="11"/>
                      </a:moveTo>
                      <a:cubicBezTo>
                        <a:pt x="16" y="11"/>
                        <a:pt x="11" y="8"/>
                        <a:pt x="9" y="6"/>
                      </a:cubicBezTo>
                      <a:cubicBezTo>
                        <a:pt x="6" y="4"/>
                        <a:pt x="2" y="0"/>
                        <a:pt x="1" y="5"/>
                      </a:cubicBezTo>
                      <a:cubicBezTo>
                        <a:pt x="0" y="13"/>
                        <a:pt x="14" y="15"/>
                        <a:pt x="19" y="13"/>
                      </a:cubicBezTo>
                      <a:lnTo>
                        <a:pt x="19"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1" name="Freeform 233"/>
                <p:cNvSpPr/>
                <p:nvPr/>
              </p:nvSpPr>
              <p:spPr bwMode="auto">
                <a:xfrm>
                  <a:off x="7534263" y="2362199"/>
                  <a:ext cx="55562" cy="33337"/>
                </a:xfrm>
                <a:custGeom>
                  <a:avLst/>
                  <a:gdLst/>
                  <a:ahLst/>
                  <a:cxnLst>
                    <a:cxn ang="0">
                      <a:pos x="0" y="12"/>
                    </a:cxn>
                    <a:cxn ang="0">
                      <a:pos x="19" y="6"/>
                    </a:cxn>
                    <a:cxn ang="0">
                      <a:pos x="1" y="13"/>
                    </a:cxn>
                    <a:cxn ang="0">
                      <a:pos x="0" y="12"/>
                    </a:cxn>
                  </a:cxnLst>
                  <a:rect l="0" t="0" r="r" b="b"/>
                  <a:pathLst>
                    <a:path w="21" h="13">
                      <a:moveTo>
                        <a:pt x="0" y="12"/>
                      </a:moveTo>
                      <a:cubicBezTo>
                        <a:pt x="0" y="7"/>
                        <a:pt x="17" y="0"/>
                        <a:pt x="19" y="6"/>
                      </a:cubicBezTo>
                      <a:cubicBezTo>
                        <a:pt x="21" y="10"/>
                        <a:pt x="5" y="12"/>
                        <a:pt x="1" y="13"/>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2" name="Freeform 234"/>
                <p:cNvSpPr/>
                <p:nvPr/>
              </p:nvSpPr>
              <p:spPr bwMode="auto">
                <a:xfrm>
                  <a:off x="7607288" y="2317749"/>
                  <a:ext cx="55562" cy="41275"/>
                </a:xfrm>
                <a:custGeom>
                  <a:avLst/>
                  <a:gdLst/>
                  <a:ahLst/>
                  <a:cxnLst>
                    <a:cxn ang="0">
                      <a:pos x="6" y="15"/>
                    </a:cxn>
                    <a:cxn ang="0">
                      <a:pos x="14" y="2"/>
                    </a:cxn>
                    <a:cxn ang="0">
                      <a:pos x="3" y="16"/>
                    </a:cxn>
                    <a:cxn ang="0">
                      <a:pos x="6" y="15"/>
                    </a:cxn>
                  </a:cxnLst>
                  <a:rect l="0" t="0" r="r" b="b"/>
                  <a:pathLst>
                    <a:path w="21" h="16">
                      <a:moveTo>
                        <a:pt x="6" y="15"/>
                      </a:moveTo>
                      <a:cubicBezTo>
                        <a:pt x="9" y="14"/>
                        <a:pt x="21" y="5"/>
                        <a:pt x="14" y="2"/>
                      </a:cubicBezTo>
                      <a:cubicBezTo>
                        <a:pt x="10" y="0"/>
                        <a:pt x="0" y="11"/>
                        <a:pt x="3" y="16"/>
                      </a:cubicBezTo>
                      <a:lnTo>
                        <a:pt x="6" y="1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3" name="Freeform 235"/>
                <p:cNvSpPr/>
                <p:nvPr/>
              </p:nvSpPr>
              <p:spPr bwMode="auto">
                <a:xfrm>
                  <a:off x="7707300" y="2262187"/>
                  <a:ext cx="42862" cy="28575"/>
                </a:xfrm>
                <a:custGeom>
                  <a:avLst/>
                  <a:gdLst/>
                  <a:ahLst/>
                  <a:cxnLst>
                    <a:cxn ang="0">
                      <a:pos x="1" y="11"/>
                    </a:cxn>
                    <a:cxn ang="0">
                      <a:pos x="9" y="2"/>
                    </a:cxn>
                    <a:cxn ang="0">
                      <a:pos x="2" y="1"/>
                    </a:cxn>
                    <a:cxn ang="0">
                      <a:pos x="1" y="8"/>
                    </a:cxn>
                    <a:cxn ang="0">
                      <a:pos x="1" y="11"/>
                    </a:cxn>
                  </a:cxnLst>
                  <a:rect l="0" t="0" r="r" b="b"/>
                  <a:pathLst>
                    <a:path w="16" h="11">
                      <a:moveTo>
                        <a:pt x="1" y="11"/>
                      </a:moveTo>
                      <a:cubicBezTo>
                        <a:pt x="5" y="9"/>
                        <a:pt x="16" y="7"/>
                        <a:pt x="9" y="2"/>
                      </a:cubicBezTo>
                      <a:cubicBezTo>
                        <a:pt x="8" y="1"/>
                        <a:pt x="3" y="0"/>
                        <a:pt x="2" y="1"/>
                      </a:cubicBezTo>
                      <a:cubicBezTo>
                        <a:pt x="0" y="2"/>
                        <a:pt x="1" y="6"/>
                        <a:pt x="1" y="8"/>
                      </a:cubicBezTo>
                      <a:lnTo>
                        <a:pt x="1"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4" name="Freeform 236"/>
                <p:cNvSpPr/>
                <p:nvPr/>
              </p:nvSpPr>
              <p:spPr bwMode="auto">
                <a:xfrm>
                  <a:off x="7818425" y="2070099"/>
                  <a:ext cx="33337" cy="42862"/>
                </a:xfrm>
                <a:custGeom>
                  <a:avLst/>
                  <a:gdLst/>
                  <a:ahLst/>
                  <a:cxnLst>
                    <a:cxn ang="0">
                      <a:pos x="4" y="16"/>
                    </a:cxn>
                    <a:cxn ang="0">
                      <a:pos x="11" y="9"/>
                    </a:cxn>
                    <a:cxn ang="0">
                      <a:pos x="13" y="1"/>
                    </a:cxn>
                    <a:cxn ang="0">
                      <a:pos x="0" y="14"/>
                    </a:cxn>
                    <a:cxn ang="0">
                      <a:pos x="4" y="16"/>
                    </a:cxn>
                  </a:cxnLst>
                  <a:rect l="0" t="0" r="r" b="b"/>
                  <a:pathLst>
                    <a:path w="13" h="16">
                      <a:moveTo>
                        <a:pt x="4" y="16"/>
                      </a:moveTo>
                      <a:cubicBezTo>
                        <a:pt x="3" y="14"/>
                        <a:pt x="10" y="11"/>
                        <a:pt x="11" y="9"/>
                      </a:cubicBezTo>
                      <a:cubicBezTo>
                        <a:pt x="13" y="7"/>
                        <a:pt x="13" y="4"/>
                        <a:pt x="13" y="1"/>
                      </a:cubicBezTo>
                      <a:cubicBezTo>
                        <a:pt x="7" y="0"/>
                        <a:pt x="0" y="9"/>
                        <a:pt x="0" y="14"/>
                      </a:cubicBezTo>
                      <a:lnTo>
                        <a:pt x="4"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5" name="Freeform 237"/>
                <p:cNvSpPr>
                  <a:spLocks noEditPoints="1"/>
                </p:cNvSpPr>
                <p:nvPr/>
              </p:nvSpPr>
              <p:spPr bwMode="auto">
                <a:xfrm>
                  <a:off x="1498598" y="2784474"/>
                  <a:ext cx="1228723" cy="2309812"/>
                </a:xfrm>
                <a:custGeom>
                  <a:avLst/>
                  <a:gdLst/>
                  <a:ahLst/>
                  <a:cxnLst>
                    <a:cxn ang="0">
                      <a:pos x="242" y="57"/>
                    </a:cxn>
                    <a:cxn ang="0">
                      <a:pos x="250" y="19"/>
                    </a:cxn>
                    <a:cxn ang="0">
                      <a:pos x="223" y="1"/>
                    </a:cxn>
                    <a:cxn ang="0">
                      <a:pos x="212" y="23"/>
                    </a:cxn>
                    <a:cxn ang="0">
                      <a:pos x="214" y="39"/>
                    </a:cxn>
                    <a:cxn ang="0">
                      <a:pos x="202" y="65"/>
                    </a:cxn>
                    <a:cxn ang="0">
                      <a:pos x="208" y="79"/>
                    </a:cxn>
                    <a:cxn ang="0">
                      <a:pos x="217" y="92"/>
                    </a:cxn>
                    <a:cxn ang="0">
                      <a:pos x="231" y="119"/>
                    </a:cxn>
                    <a:cxn ang="0">
                      <a:pos x="234" y="126"/>
                    </a:cxn>
                    <a:cxn ang="0">
                      <a:pos x="243" y="121"/>
                    </a:cxn>
                    <a:cxn ang="0">
                      <a:pos x="262" y="88"/>
                    </a:cxn>
                    <a:cxn ang="0">
                      <a:pos x="261" y="79"/>
                    </a:cxn>
                    <a:cxn ang="0">
                      <a:pos x="102" y="403"/>
                    </a:cxn>
                    <a:cxn ang="0">
                      <a:pos x="84" y="379"/>
                    </a:cxn>
                    <a:cxn ang="0">
                      <a:pos x="64" y="384"/>
                    </a:cxn>
                    <a:cxn ang="0">
                      <a:pos x="52" y="390"/>
                    </a:cxn>
                    <a:cxn ang="0">
                      <a:pos x="44" y="393"/>
                    </a:cxn>
                    <a:cxn ang="0">
                      <a:pos x="40" y="408"/>
                    </a:cxn>
                    <a:cxn ang="0">
                      <a:pos x="25" y="409"/>
                    </a:cxn>
                    <a:cxn ang="0">
                      <a:pos x="17" y="421"/>
                    </a:cxn>
                    <a:cxn ang="0">
                      <a:pos x="8" y="435"/>
                    </a:cxn>
                    <a:cxn ang="0">
                      <a:pos x="2" y="448"/>
                    </a:cxn>
                    <a:cxn ang="0">
                      <a:pos x="9" y="453"/>
                    </a:cxn>
                    <a:cxn ang="0">
                      <a:pos x="21" y="461"/>
                    </a:cxn>
                    <a:cxn ang="0">
                      <a:pos x="41" y="460"/>
                    </a:cxn>
                    <a:cxn ang="0">
                      <a:pos x="49" y="457"/>
                    </a:cxn>
                    <a:cxn ang="0">
                      <a:pos x="48" y="439"/>
                    </a:cxn>
                    <a:cxn ang="0">
                      <a:pos x="72" y="439"/>
                    </a:cxn>
                    <a:cxn ang="0">
                      <a:pos x="89" y="438"/>
                    </a:cxn>
                    <a:cxn ang="0">
                      <a:pos x="104" y="436"/>
                    </a:cxn>
                    <a:cxn ang="0">
                      <a:pos x="114" y="417"/>
                    </a:cxn>
                    <a:cxn ang="0">
                      <a:pos x="468" y="879"/>
                    </a:cxn>
                    <a:cxn ang="0">
                      <a:pos x="468" y="878"/>
                    </a:cxn>
                  </a:cxnLst>
                  <a:rect l="0" t="0" r="r" b="b"/>
                  <a:pathLst>
                    <a:path w="468" h="879">
                      <a:moveTo>
                        <a:pt x="261" y="79"/>
                      </a:moveTo>
                      <a:cubicBezTo>
                        <a:pt x="253" y="77"/>
                        <a:pt x="240" y="68"/>
                        <a:pt x="242" y="57"/>
                      </a:cubicBezTo>
                      <a:cubicBezTo>
                        <a:pt x="244" y="48"/>
                        <a:pt x="257" y="43"/>
                        <a:pt x="253" y="34"/>
                      </a:cubicBezTo>
                      <a:cubicBezTo>
                        <a:pt x="251" y="29"/>
                        <a:pt x="250" y="25"/>
                        <a:pt x="250" y="19"/>
                      </a:cubicBezTo>
                      <a:cubicBezTo>
                        <a:pt x="250" y="14"/>
                        <a:pt x="251" y="7"/>
                        <a:pt x="246" y="4"/>
                      </a:cubicBezTo>
                      <a:cubicBezTo>
                        <a:pt x="240" y="0"/>
                        <a:pt x="231" y="1"/>
                        <a:pt x="223" y="1"/>
                      </a:cubicBezTo>
                      <a:cubicBezTo>
                        <a:pt x="222" y="5"/>
                        <a:pt x="222" y="8"/>
                        <a:pt x="220" y="10"/>
                      </a:cubicBezTo>
                      <a:cubicBezTo>
                        <a:pt x="218" y="14"/>
                        <a:pt x="213" y="19"/>
                        <a:pt x="212" y="23"/>
                      </a:cubicBezTo>
                      <a:cubicBezTo>
                        <a:pt x="212" y="26"/>
                        <a:pt x="213" y="28"/>
                        <a:pt x="213" y="31"/>
                      </a:cubicBezTo>
                      <a:cubicBezTo>
                        <a:pt x="214" y="33"/>
                        <a:pt x="214" y="36"/>
                        <a:pt x="214" y="39"/>
                      </a:cubicBezTo>
                      <a:cubicBezTo>
                        <a:pt x="214" y="45"/>
                        <a:pt x="214" y="49"/>
                        <a:pt x="211" y="54"/>
                      </a:cubicBezTo>
                      <a:cubicBezTo>
                        <a:pt x="208" y="58"/>
                        <a:pt x="203" y="60"/>
                        <a:pt x="202" y="65"/>
                      </a:cubicBezTo>
                      <a:cubicBezTo>
                        <a:pt x="202" y="67"/>
                        <a:pt x="202" y="70"/>
                        <a:pt x="203" y="72"/>
                      </a:cubicBezTo>
                      <a:cubicBezTo>
                        <a:pt x="205" y="74"/>
                        <a:pt x="207" y="76"/>
                        <a:pt x="208" y="79"/>
                      </a:cubicBezTo>
                      <a:cubicBezTo>
                        <a:pt x="209" y="82"/>
                        <a:pt x="212" y="83"/>
                        <a:pt x="213" y="85"/>
                      </a:cubicBezTo>
                      <a:cubicBezTo>
                        <a:pt x="214" y="88"/>
                        <a:pt x="215" y="90"/>
                        <a:pt x="217" y="92"/>
                      </a:cubicBezTo>
                      <a:cubicBezTo>
                        <a:pt x="221" y="96"/>
                        <a:pt x="225" y="100"/>
                        <a:pt x="228" y="105"/>
                      </a:cubicBezTo>
                      <a:cubicBezTo>
                        <a:pt x="230" y="110"/>
                        <a:pt x="230" y="114"/>
                        <a:pt x="231" y="119"/>
                      </a:cubicBezTo>
                      <a:cubicBezTo>
                        <a:pt x="231" y="121"/>
                        <a:pt x="232" y="124"/>
                        <a:pt x="233" y="126"/>
                      </a:cubicBezTo>
                      <a:cubicBezTo>
                        <a:pt x="234" y="126"/>
                        <a:pt x="234" y="126"/>
                        <a:pt x="234" y="126"/>
                      </a:cubicBezTo>
                      <a:cubicBezTo>
                        <a:pt x="236" y="126"/>
                        <a:pt x="238" y="127"/>
                        <a:pt x="240" y="125"/>
                      </a:cubicBezTo>
                      <a:cubicBezTo>
                        <a:pt x="242" y="124"/>
                        <a:pt x="243" y="123"/>
                        <a:pt x="243" y="121"/>
                      </a:cubicBezTo>
                      <a:cubicBezTo>
                        <a:pt x="246" y="112"/>
                        <a:pt x="244" y="102"/>
                        <a:pt x="253" y="98"/>
                      </a:cubicBezTo>
                      <a:cubicBezTo>
                        <a:pt x="258" y="96"/>
                        <a:pt x="260" y="93"/>
                        <a:pt x="262" y="88"/>
                      </a:cubicBezTo>
                      <a:cubicBezTo>
                        <a:pt x="263" y="85"/>
                        <a:pt x="264" y="83"/>
                        <a:pt x="265" y="81"/>
                      </a:cubicBezTo>
                      <a:cubicBezTo>
                        <a:pt x="264" y="80"/>
                        <a:pt x="262" y="80"/>
                        <a:pt x="261" y="79"/>
                      </a:cubicBezTo>
                      <a:close/>
                      <a:moveTo>
                        <a:pt x="114" y="417"/>
                      </a:moveTo>
                      <a:cubicBezTo>
                        <a:pt x="110" y="412"/>
                        <a:pt x="105" y="408"/>
                        <a:pt x="102" y="403"/>
                      </a:cubicBezTo>
                      <a:cubicBezTo>
                        <a:pt x="98" y="396"/>
                        <a:pt x="93" y="389"/>
                        <a:pt x="88" y="383"/>
                      </a:cubicBezTo>
                      <a:cubicBezTo>
                        <a:pt x="87" y="382"/>
                        <a:pt x="85" y="380"/>
                        <a:pt x="84" y="379"/>
                      </a:cubicBezTo>
                      <a:cubicBezTo>
                        <a:pt x="80" y="379"/>
                        <a:pt x="76" y="379"/>
                        <a:pt x="72" y="381"/>
                      </a:cubicBezTo>
                      <a:cubicBezTo>
                        <a:pt x="69" y="382"/>
                        <a:pt x="66" y="383"/>
                        <a:pt x="64" y="384"/>
                      </a:cubicBezTo>
                      <a:cubicBezTo>
                        <a:pt x="61" y="385"/>
                        <a:pt x="59" y="388"/>
                        <a:pt x="57" y="389"/>
                      </a:cubicBezTo>
                      <a:cubicBezTo>
                        <a:pt x="55" y="390"/>
                        <a:pt x="53" y="389"/>
                        <a:pt x="52" y="390"/>
                      </a:cubicBezTo>
                      <a:cubicBezTo>
                        <a:pt x="50" y="391"/>
                        <a:pt x="49" y="392"/>
                        <a:pt x="48" y="392"/>
                      </a:cubicBezTo>
                      <a:cubicBezTo>
                        <a:pt x="46" y="393"/>
                        <a:pt x="45" y="392"/>
                        <a:pt x="44" y="393"/>
                      </a:cubicBezTo>
                      <a:cubicBezTo>
                        <a:pt x="44" y="394"/>
                        <a:pt x="43" y="398"/>
                        <a:pt x="42" y="398"/>
                      </a:cubicBezTo>
                      <a:cubicBezTo>
                        <a:pt x="42" y="401"/>
                        <a:pt x="42" y="405"/>
                        <a:pt x="40" y="408"/>
                      </a:cubicBezTo>
                      <a:cubicBezTo>
                        <a:pt x="38" y="409"/>
                        <a:pt x="34" y="409"/>
                        <a:pt x="31" y="409"/>
                      </a:cubicBezTo>
                      <a:cubicBezTo>
                        <a:pt x="29" y="409"/>
                        <a:pt x="27" y="407"/>
                        <a:pt x="25" y="409"/>
                      </a:cubicBezTo>
                      <a:cubicBezTo>
                        <a:pt x="23" y="410"/>
                        <a:pt x="20" y="414"/>
                        <a:pt x="19" y="416"/>
                      </a:cubicBezTo>
                      <a:cubicBezTo>
                        <a:pt x="18" y="417"/>
                        <a:pt x="18" y="420"/>
                        <a:pt x="17" y="421"/>
                      </a:cubicBezTo>
                      <a:cubicBezTo>
                        <a:pt x="16" y="424"/>
                        <a:pt x="13" y="426"/>
                        <a:pt x="12" y="428"/>
                      </a:cubicBezTo>
                      <a:cubicBezTo>
                        <a:pt x="10" y="431"/>
                        <a:pt x="10" y="433"/>
                        <a:pt x="8" y="435"/>
                      </a:cubicBezTo>
                      <a:cubicBezTo>
                        <a:pt x="7" y="437"/>
                        <a:pt x="5" y="439"/>
                        <a:pt x="4" y="441"/>
                      </a:cubicBezTo>
                      <a:cubicBezTo>
                        <a:pt x="3" y="444"/>
                        <a:pt x="3" y="446"/>
                        <a:pt x="2" y="448"/>
                      </a:cubicBezTo>
                      <a:cubicBezTo>
                        <a:pt x="1" y="450"/>
                        <a:pt x="0" y="451"/>
                        <a:pt x="0" y="453"/>
                      </a:cubicBezTo>
                      <a:cubicBezTo>
                        <a:pt x="3" y="453"/>
                        <a:pt x="7" y="452"/>
                        <a:pt x="9" y="453"/>
                      </a:cubicBezTo>
                      <a:cubicBezTo>
                        <a:pt x="12" y="454"/>
                        <a:pt x="13" y="456"/>
                        <a:pt x="15" y="457"/>
                      </a:cubicBezTo>
                      <a:cubicBezTo>
                        <a:pt x="17" y="459"/>
                        <a:pt x="19" y="460"/>
                        <a:pt x="21" y="461"/>
                      </a:cubicBezTo>
                      <a:cubicBezTo>
                        <a:pt x="26" y="462"/>
                        <a:pt x="30" y="460"/>
                        <a:pt x="34" y="460"/>
                      </a:cubicBezTo>
                      <a:cubicBezTo>
                        <a:pt x="36" y="460"/>
                        <a:pt x="39" y="460"/>
                        <a:pt x="41" y="460"/>
                      </a:cubicBezTo>
                      <a:cubicBezTo>
                        <a:pt x="44" y="460"/>
                        <a:pt x="45" y="459"/>
                        <a:pt x="48" y="459"/>
                      </a:cubicBezTo>
                      <a:cubicBezTo>
                        <a:pt x="48" y="458"/>
                        <a:pt x="48" y="458"/>
                        <a:pt x="49" y="457"/>
                      </a:cubicBezTo>
                      <a:cubicBezTo>
                        <a:pt x="49" y="453"/>
                        <a:pt x="48" y="448"/>
                        <a:pt x="48" y="443"/>
                      </a:cubicBezTo>
                      <a:cubicBezTo>
                        <a:pt x="48" y="442"/>
                        <a:pt x="48" y="441"/>
                        <a:pt x="48" y="439"/>
                      </a:cubicBezTo>
                      <a:cubicBezTo>
                        <a:pt x="52" y="440"/>
                        <a:pt x="55" y="441"/>
                        <a:pt x="56" y="439"/>
                      </a:cubicBezTo>
                      <a:cubicBezTo>
                        <a:pt x="60" y="435"/>
                        <a:pt x="67" y="440"/>
                        <a:pt x="72" y="439"/>
                      </a:cubicBezTo>
                      <a:cubicBezTo>
                        <a:pt x="78" y="439"/>
                        <a:pt x="82" y="438"/>
                        <a:pt x="88" y="438"/>
                      </a:cubicBezTo>
                      <a:cubicBezTo>
                        <a:pt x="89" y="438"/>
                        <a:pt x="89" y="438"/>
                        <a:pt x="89" y="438"/>
                      </a:cubicBezTo>
                      <a:cubicBezTo>
                        <a:pt x="94" y="438"/>
                        <a:pt x="98" y="436"/>
                        <a:pt x="104" y="436"/>
                      </a:cubicBezTo>
                      <a:cubicBezTo>
                        <a:pt x="104" y="436"/>
                        <a:pt x="104" y="436"/>
                        <a:pt x="104" y="436"/>
                      </a:cubicBezTo>
                      <a:cubicBezTo>
                        <a:pt x="113" y="436"/>
                        <a:pt x="121" y="431"/>
                        <a:pt x="127" y="425"/>
                      </a:cubicBezTo>
                      <a:cubicBezTo>
                        <a:pt x="122" y="423"/>
                        <a:pt x="118" y="420"/>
                        <a:pt x="114" y="417"/>
                      </a:cubicBezTo>
                      <a:close/>
                      <a:moveTo>
                        <a:pt x="468" y="878"/>
                      </a:moveTo>
                      <a:cubicBezTo>
                        <a:pt x="468" y="878"/>
                        <a:pt x="468" y="879"/>
                        <a:pt x="468" y="879"/>
                      </a:cubicBezTo>
                      <a:cubicBezTo>
                        <a:pt x="468" y="879"/>
                        <a:pt x="468" y="879"/>
                        <a:pt x="468" y="879"/>
                      </a:cubicBezTo>
                      <a:cubicBezTo>
                        <a:pt x="468" y="878"/>
                        <a:pt x="468" y="878"/>
                        <a:pt x="468" y="87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6" name="Freeform 238"/>
                <p:cNvSpPr/>
                <p:nvPr/>
              </p:nvSpPr>
              <p:spPr bwMode="auto">
                <a:xfrm>
                  <a:off x="2703508" y="3044824"/>
                  <a:ext cx="441324" cy="460375"/>
                </a:xfrm>
                <a:custGeom>
                  <a:avLst/>
                  <a:gdLst/>
                  <a:ahLst/>
                  <a:cxnLst>
                    <a:cxn ang="0">
                      <a:pos x="168" y="149"/>
                    </a:cxn>
                    <a:cxn ang="0">
                      <a:pos x="166" y="152"/>
                    </a:cxn>
                    <a:cxn ang="0">
                      <a:pos x="161" y="158"/>
                    </a:cxn>
                    <a:cxn ang="0">
                      <a:pos x="150" y="166"/>
                    </a:cxn>
                    <a:cxn ang="0">
                      <a:pos x="142" y="170"/>
                    </a:cxn>
                    <a:cxn ang="0">
                      <a:pos x="137" y="174"/>
                    </a:cxn>
                    <a:cxn ang="0">
                      <a:pos x="121" y="172"/>
                    </a:cxn>
                    <a:cxn ang="0">
                      <a:pos x="105" y="172"/>
                    </a:cxn>
                    <a:cxn ang="0">
                      <a:pos x="85" y="171"/>
                    </a:cxn>
                    <a:cxn ang="0">
                      <a:pos x="2" y="171"/>
                    </a:cxn>
                    <a:cxn ang="0">
                      <a:pos x="3" y="162"/>
                    </a:cxn>
                    <a:cxn ang="0">
                      <a:pos x="5" y="141"/>
                    </a:cxn>
                    <a:cxn ang="0">
                      <a:pos x="5" y="120"/>
                    </a:cxn>
                    <a:cxn ang="0">
                      <a:pos x="5" y="89"/>
                    </a:cxn>
                    <a:cxn ang="0">
                      <a:pos x="4" y="59"/>
                    </a:cxn>
                    <a:cxn ang="0">
                      <a:pos x="2" y="27"/>
                    </a:cxn>
                    <a:cxn ang="0">
                      <a:pos x="5" y="21"/>
                    </a:cxn>
                    <a:cxn ang="0">
                      <a:pos x="9" y="14"/>
                    </a:cxn>
                    <a:cxn ang="0">
                      <a:pos x="12" y="7"/>
                    </a:cxn>
                    <a:cxn ang="0">
                      <a:pos x="12" y="5"/>
                    </a:cxn>
                    <a:cxn ang="0">
                      <a:pos x="25" y="7"/>
                    </a:cxn>
                    <a:cxn ang="0">
                      <a:pos x="44" y="14"/>
                    </a:cxn>
                    <a:cxn ang="0">
                      <a:pos x="61" y="21"/>
                    </a:cxn>
                    <a:cxn ang="0">
                      <a:pos x="87" y="10"/>
                    </a:cxn>
                    <a:cxn ang="0">
                      <a:pos x="115" y="10"/>
                    </a:cxn>
                    <a:cxn ang="0">
                      <a:pos x="116" y="45"/>
                    </a:cxn>
                    <a:cxn ang="0">
                      <a:pos x="120" y="60"/>
                    </a:cxn>
                    <a:cxn ang="0">
                      <a:pos x="130" y="71"/>
                    </a:cxn>
                    <a:cxn ang="0">
                      <a:pos x="149" y="97"/>
                    </a:cxn>
                    <a:cxn ang="0">
                      <a:pos x="165" y="131"/>
                    </a:cxn>
                    <a:cxn ang="0">
                      <a:pos x="168" y="149"/>
                    </a:cxn>
                  </a:cxnLst>
                  <a:rect l="0" t="0" r="r" b="b"/>
                  <a:pathLst>
                    <a:path w="168" h="175">
                      <a:moveTo>
                        <a:pt x="168" y="149"/>
                      </a:moveTo>
                      <a:cubicBezTo>
                        <a:pt x="167" y="150"/>
                        <a:pt x="167" y="151"/>
                        <a:pt x="166" y="152"/>
                      </a:cubicBezTo>
                      <a:cubicBezTo>
                        <a:pt x="164" y="154"/>
                        <a:pt x="163" y="156"/>
                        <a:pt x="161" y="158"/>
                      </a:cubicBezTo>
                      <a:cubicBezTo>
                        <a:pt x="158" y="162"/>
                        <a:pt x="154" y="164"/>
                        <a:pt x="150" y="166"/>
                      </a:cubicBezTo>
                      <a:cubicBezTo>
                        <a:pt x="147" y="168"/>
                        <a:pt x="144" y="169"/>
                        <a:pt x="142" y="170"/>
                      </a:cubicBezTo>
                      <a:cubicBezTo>
                        <a:pt x="141" y="171"/>
                        <a:pt x="138" y="174"/>
                        <a:pt x="137" y="174"/>
                      </a:cubicBezTo>
                      <a:cubicBezTo>
                        <a:pt x="132" y="175"/>
                        <a:pt x="126" y="174"/>
                        <a:pt x="121" y="172"/>
                      </a:cubicBezTo>
                      <a:cubicBezTo>
                        <a:pt x="116" y="171"/>
                        <a:pt x="110" y="172"/>
                        <a:pt x="105" y="172"/>
                      </a:cubicBezTo>
                      <a:cubicBezTo>
                        <a:pt x="98" y="171"/>
                        <a:pt x="92" y="171"/>
                        <a:pt x="85" y="171"/>
                      </a:cubicBezTo>
                      <a:cubicBezTo>
                        <a:pt x="2" y="171"/>
                        <a:pt x="2" y="171"/>
                        <a:pt x="2" y="171"/>
                      </a:cubicBezTo>
                      <a:cubicBezTo>
                        <a:pt x="2" y="168"/>
                        <a:pt x="3" y="165"/>
                        <a:pt x="3" y="162"/>
                      </a:cubicBezTo>
                      <a:cubicBezTo>
                        <a:pt x="3" y="154"/>
                        <a:pt x="4" y="148"/>
                        <a:pt x="5" y="141"/>
                      </a:cubicBezTo>
                      <a:cubicBezTo>
                        <a:pt x="5" y="134"/>
                        <a:pt x="5" y="127"/>
                        <a:pt x="5" y="120"/>
                      </a:cubicBezTo>
                      <a:cubicBezTo>
                        <a:pt x="5" y="110"/>
                        <a:pt x="6" y="99"/>
                        <a:pt x="5" y="89"/>
                      </a:cubicBezTo>
                      <a:cubicBezTo>
                        <a:pt x="4" y="79"/>
                        <a:pt x="5" y="69"/>
                        <a:pt x="4" y="59"/>
                      </a:cubicBezTo>
                      <a:cubicBezTo>
                        <a:pt x="3" y="48"/>
                        <a:pt x="0" y="38"/>
                        <a:pt x="2" y="27"/>
                      </a:cubicBezTo>
                      <a:cubicBezTo>
                        <a:pt x="3" y="25"/>
                        <a:pt x="3" y="23"/>
                        <a:pt x="5" y="21"/>
                      </a:cubicBezTo>
                      <a:cubicBezTo>
                        <a:pt x="7" y="18"/>
                        <a:pt x="7" y="17"/>
                        <a:pt x="9" y="14"/>
                      </a:cubicBezTo>
                      <a:cubicBezTo>
                        <a:pt x="10" y="12"/>
                        <a:pt x="11" y="9"/>
                        <a:pt x="12" y="7"/>
                      </a:cubicBezTo>
                      <a:cubicBezTo>
                        <a:pt x="12" y="6"/>
                        <a:pt x="12" y="6"/>
                        <a:pt x="12" y="5"/>
                      </a:cubicBezTo>
                      <a:cubicBezTo>
                        <a:pt x="17" y="5"/>
                        <a:pt x="21" y="6"/>
                        <a:pt x="25" y="7"/>
                      </a:cubicBezTo>
                      <a:cubicBezTo>
                        <a:pt x="32" y="9"/>
                        <a:pt x="38" y="12"/>
                        <a:pt x="44" y="14"/>
                      </a:cubicBezTo>
                      <a:cubicBezTo>
                        <a:pt x="49" y="16"/>
                        <a:pt x="55" y="20"/>
                        <a:pt x="61" y="21"/>
                      </a:cubicBezTo>
                      <a:cubicBezTo>
                        <a:pt x="70" y="23"/>
                        <a:pt x="79" y="14"/>
                        <a:pt x="87" y="10"/>
                      </a:cubicBezTo>
                      <a:cubicBezTo>
                        <a:pt x="95" y="7"/>
                        <a:pt x="108" y="0"/>
                        <a:pt x="115" y="10"/>
                      </a:cubicBezTo>
                      <a:cubicBezTo>
                        <a:pt x="121" y="19"/>
                        <a:pt x="118" y="35"/>
                        <a:pt x="116" y="45"/>
                      </a:cubicBezTo>
                      <a:cubicBezTo>
                        <a:pt x="115" y="52"/>
                        <a:pt x="115" y="56"/>
                        <a:pt x="120" y="60"/>
                      </a:cubicBezTo>
                      <a:cubicBezTo>
                        <a:pt x="124" y="63"/>
                        <a:pt x="127" y="67"/>
                        <a:pt x="130" y="71"/>
                      </a:cubicBezTo>
                      <a:cubicBezTo>
                        <a:pt x="137" y="79"/>
                        <a:pt x="145" y="87"/>
                        <a:pt x="149" y="97"/>
                      </a:cubicBezTo>
                      <a:cubicBezTo>
                        <a:pt x="154" y="108"/>
                        <a:pt x="164" y="118"/>
                        <a:pt x="165" y="131"/>
                      </a:cubicBezTo>
                      <a:cubicBezTo>
                        <a:pt x="166" y="139"/>
                        <a:pt x="164" y="143"/>
                        <a:pt x="168" y="14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7" name="Freeform 239"/>
                <p:cNvSpPr/>
                <p:nvPr/>
              </p:nvSpPr>
              <p:spPr bwMode="auto">
                <a:xfrm>
                  <a:off x="2097084" y="2997199"/>
                  <a:ext cx="638174" cy="604837"/>
                </a:xfrm>
                <a:custGeom>
                  <a:avLst/>
                  <a:gdLst/>
                  <a:ahLst/>
                  <a:cxnLst>
                    <a:cxn ang="0">
                      <a:pos x="243" y="23"/>
                    </a:cxn>
                    <a:cxn ang="0">
                      <a:pos x="243" y="25"/>
                    </a:cxn>
                    <a:cxn ang="0">
                      <a:pos x="240" y="32"/>
                    </a:cxn>
                    <a:cxn ang="0">
                      <a:pos x="236" y="39"/>
                    </a:cxn>
                    <a:cxn ang="0">
                      <a:pos x="233" y="45"/>
                    </a:cxn>
                    <a:cxn ang="0">
                      <a:pos x="235" y="77"/>
                    </a:cxn>
                    <a:cxn ang="0">
                      <a:pos x="236" y="107"/>
                    </a:cxn>
                    <a:cxn ang="0">
                      <a:pos x="236" y="138"/>
                    </a:cxn>
                    <a:cxn ang="0">
                      <a:pos x="236" y="159"/>
                    </a:cxn>
                    <a:cxn ang="0">
                      <a:pos x="234" y="180"/>
                    </a:cxn>
                    <a:cxn ang="0">
                      <a:pos x="233" y="189"/>
                    </a:cxn>
                    <a:cxn ang="0">
                      <a:pos x="234" y="200"/>
                    </a:cxn>
                    <a:cxn ang="0">
                      <a:pos x="234" y="210"/>
                    </a:cxn>
                    <a:cxn ang="0">
                      <a:pos x="235" y="215"/>
                    </a:cxn>
                    <a:cxn ang="0">
                      <a:pos x="232" y="220"/>
                    </a:cxn>
                    <a:cxn ang="0">
                      <a:pos x="225" y="221"/>
                    </a:cxn>
                    <a:cxn ang="0">
                      <a:pos x="223" y="223"/>
                    </a:cxn>
                    <a:cxn ang="0">
                      <a:pos x="222" y="225"/>
                    </a:cxn>
                    <a:cxn ang="0">
                      <a:pos x="221" y="225"/>
                    </a:cxn>
                    <a:cxn ang="0">
                      <a:pos x="220" y="226"/>
                    </a:cxn>
                    <a:cxn ang="0">
                      <a:pos x="215" y="229"/>
                    </a:cxn>
                    <a:cxn ang="0">
                      <a:pos x="205" y="225"/>
                    </a:cxn>
                    <a:cxn ang="0">
                      <a:pos x="197" y="221"/>
                    </a:cxn>
                    <a:cxn ang="0">
                      <a:pos x="188" y="214"/>
                    </a:cxn>
                    <a:cxn ang="0">
                      <a:pos x="179" y="211"/>
                    </a:cxn>
                    <a:cxn ang="0">
                      <a:pos x="168" y="207"/>
                    </a:cxn>
                    <a:cxn ang="0">
                      <a:pos x="148" y="196"/>
                    </a:cxn>
                    <a:cxn ang="0">
                      <a:pos x="130" y="186"/>
                    </a:cxn>
                    <a:cxn ang="0">
                      <a:pos x="112" y="176"/>
                    </a:cxn>
                    <a:cxn ang="0">
                      <a:pos x="96" y="169"/>
                    </a:cxn>
                    <a:cxn ang="0">
                      <a:pos x="91" y="171"/>
                    </a:cxn>
                    <a:cxn ang="0">
                      <a:pos x="84" y="181"/>
                    </a:cxn>
                    <a:cxn ang="0">
                      <a:pos x="64" y="177"/>
                    </a:cxn>
                    <a:cxn ang="0">
                      <a:pos x="50" y="170"/>
                    </a:cxn>
                    <a:cxn ang="0">
                      <a:pos x="39" y="161"/>
                    </a:cxn>
                    <a:cxn ang="0">
                      <a:pos x="20" y="148"/>
                    </a:cxn>
                    <a:cxn ang="0">
                      <a:pos x="13" y="142"/>
                    </a:cxn>
                    <a:cxn ang="0">
                      <a:pos x="10" y="133"/>
                    </a:cxn>
                    <a:cxn ang="0">
                      <a:pos x="2" y="117"/>
                    </a:cxn>
                    <a:cxn ang="0">
                      <a:pos x="6" y="103"/>
                    </a:cxn>
                    <a:cxn ang="0">
                      <a:pos x="9" y="86"/>
                    </a:cxn>
                    <a:cxn ang="0">
                      <a:pos x="4" y="60"/>
                    </a:cxn>
                    <a:cxn ang="0">
                      <a:pos x="4" y="46"/>
                    </a:cxn>
                    <a:cxn ang="0">
                      <a:pos x="6" y="45"/>
                    </a:cxn>
                    <a:cxn ang="0">
                      <a:pos x="12" y="44"/>
                    </a:cxn>
                    <a:cxn ang="0">
                      <a:pos x="15" y="40"/>
                    </a:cxn>
                    <a:cxn ang="0">
                      <a:pos x="25" y="17"/>
                    </a:cxn>
                    <a:cxn ang="0">
                      <a:pos x="34" y="7"/>
                    </a:cxn>
                    <a:cxn ang="0">
                      <a:pos x="37" y="0"/>
                    </a:cxn>
                    <a:cxn ang="0">
                      <a:pos x="68" y="2"/>
                    </a:cxn>
                    <a:cxn ang="0">
                      <a:pos x="96" y="18"/>
                    </a:cxn>
                    <a:cxn ang="0">
                      <a:pos x="110" y="30"/>
                    </a:cxn>
                    <a:cxn ang="0">
                      <a:pos x="127" y="37"/>
                    </a:cxn>
                    <a:cxn ang="0">
                      <a:pos x="158" y="40"/>
                    </a:cxn>
                    <a:cxn ang="0">
                      <a:pos x="163" y="12"/>
                    </a:cxn>
                    <a:cxn ang="0">
                      <a:pos x="175" y="9"/>
                    </a:cxn>
                    <a:cxn ang="0">
                      <a:pos x="190" y="5"/>
                    </a:cxn>
                    <a:cxn ang="0">
                      <a:pos x="224" y="19"/>
                    </a:cxn>
                    <a:cxn ang="0">
                      <a:pos x="243" y="23"/>
                    </a:cxn>
                  </a:cxnLst>
                  <a:rect l="0" t="0" r="r" b="b"/>
                  <a:pathLst>
                    <a:path w="243" h="230">
                      <a:moveTo>
                        <a:pt x="243" y="23"/>
                      </a:moveTo>
                      <a:cubicBezTo>
                        <a:pt x="243" y="24"/>
                        <a:pt x="243" y="24"/>
                        <a:pt x="243" y="25"/>
                      </a:cubicBezTo>
                      <a:cubicBezTo>
                        <a:pt x="242" y="27"/>
                        <a:pt x="241" y="30"/>
                        <a:pt x="240" y="32"/>
                      </a:cubicBezTo>
                      <a:cubicBezTo>
                        <a:pt x="238" y="35"/>
                        <a:pt x="238" y="36"/>
                        <a:pt x="236" y="39"/>
                      </a:cubicBezTo>
                      <a:cubicBezTo>
                        <a:pt x="234" y="41"/>
                        <a:pt x="234" y="43"/>
                        <a:pt x="233" y="45"/>
                      </a:cubicBezTo>
                      <a:cubicBezTo>
                        <a:pt x="231" y="56"/>
                        <a:pt x="234" y="66"/>
                        <a:pt x="235" y="77"/>
                      </a:cubicBezTo>
                      <a:cubicBezTo>
                        <a:pt x="236" y="87"/>
                        <a:pt x="235" y="97"/>
                        <a:pt x="236" y="107"/>
                      </a:cubicBezTo>
                      <a:cubicBezTo>
                        <a:pt x="237" y="117"/>
                        <a:pt x="236" y="128"/>
                        <a:pt x="236" y="138"/>
                      </a:cubicBezTo>
                      <a:cubicBezTo>
                        <a:pt x="236" y="145"/>
                        <a:pt x="236" y="152"/>
                        <a:pt x="236" y="159"/>
                      </a:cubicBezTo>
                      <a:cubicBezTo>
                        <a:pt x="235" y="166"/>
                        <a:pt x="234" y="172"/>
                        <a:pt x="234" y="180"/>
                      </a:cubicBezTo>
                      <a:cubicBezTo>
                        <a:pt x="234" y="183"/>
                        <a:pt x="233" y="186"/>
                        <a:pt x="233" y="189"/>
                      </a:cubicBezTo>
                      <a:cubicBezTo>
                        <a:pt x="233" y="193"/>
                        <a:pt x="233" y="197"/>
                        <a:pt x="234" y="200"/>
                      </a:cubicBezTo>
                      <a:cubicBezTo>
                        <a:pt x="234" y="204"/>
                        <a:pt x="234" y="206"/>
                        <a:pt x="234" y="210"/>
                      </a:cubicBezTo>
                      <a:cubicBezTo>
                        <a:pt x="235" y="211"/>
                        <a:pt x="235" y="214"/>
                        <a:pt x="235" y="215"/>
                      </a:cubicBezTo>
                      <a:cubicBezTo>
                        <a:pt x="234" y="217"/>
                        <a:pt x="233" y="218"/>
                        <a:pt x="232" y="220"/>
                      </a:cubicBezTo>
                      <a:cubicBezTo>
                        <a:pt x="230" y="220"/>
                        <a:pt x="227" y="220"/>
                        <a:pt x="225" y="221"/>
                      </a:cubicBezTo>
                      <a:cubicBezTo>
                        <a:pt x="225" y="221"/>
                        <a:pt x="223" y="223"/>
                        <a:pt x="223" y="223"/>
                      </a:cubicBezTo>
                      <a:cubicBezTo>
                        <a:pt x="222" y="223"/>
                        <a:pt x="223" y="224"/>
                        <a:pt x="222" y="225"/>
                      </a:cubicBezTo>
                      <a:cubicBezTo>
                        <a:pt x="222" y="225"/>
                        <a:pt x="222" y="225"/>
                        <a:pt x="221" y="225"/>
                      </a:cubicBezTo>
                      <a:cubicBezTo>
                        <a:pt x="221" y="225"/>
                        <a:pt x="220" y="225"/>
                        <a:pt x="220" y="226"/>
                      </a:cubicBezTo>
                      <a:cubicBezTo>
                        <a:pt x="218" y="228"/>
                        <a:pt x="219" y="230"/>
                        <a:pt x="215" y="229"/>
                      </a:cubicBezTo>
                      <a:cubicBezTo>
                        <a:pt x="212" y="229"/>
                        <a:pt x="208" y="227"/>
                        <a:pt x="205" y="225"/>
                      </a:cubicBezTo>
                      <a:cubicBezTo>
                        <a:pt x="203" y="224"/>
                        <a:pt x="200" y="222"/>
                        <a:pt x="197" y="221"/>
                      </a:cubicBezTo>
                      <a:cubicBezTo>
                        <a:pt x="194" y="219"/>
                        <a:pt x="191" y="216"/>
                        <a:pt x="188" y="214"/>
                      </a:cubicBezTo>
                      <a:cubicBezTo>
                        <a:pt x="185" y="213"/>
                        <a:pt x="182" y="212"/>
                        <a:pt x="179" y="211"/>
                      </a:cubicBezTo>
                      <a:cubicBezTo>
                        <a:pt x="175" y="209"/>
                        <a:pt x="172" y="208"/>
                        <a:pt x="168" y="207"/>
                      </a:cubicBezTo>
                      <a:cubicBezTo>
                        <a:pt x="161" y="204"/>
                        <a:pt x="154" y="199"/>
                        <a:pt x="148" y="196"/>
                      </a:cubicBezTo>
                      <a:cubicBezTo>
                        <a:pt x="142" y="192"/>
                        <a:pt x="135" y="190"/>
                        <a:pt x="130" y="186"/>
                      </a:cubicBezTo>
                      <a:cubicBezTo>
                        <a:pt x="124" y="183"/>
                        <a:pt x="117" y="180"/>
                        <a:pt x="112" y="176"/>
                      </a:cubicBezTo>
                      <a:cubicBezTo>
                        <a:pt x="107" y="173"/>
                        <a:pt x="102" y="169"/>
                        <a:pt x="96" y="169"/>
                      </a:cubicBezTo>
                      <a:cubicBezTo>
                        <a:pt x="94" y="170"/>
                        <a:pt x="92" y="170"/>
                        <a:pt x="91" y="171"/>
                      </a:cubicBezTo>
                      <a:cubicBezTo>
                        <a:pt x="88" y="173"/>
                        <a:pt x="87" y="177"/>
                        <a:pt x="84" y="181"/>
                      </a:cubicBezTo>
                      <a:cubicBezTo>
                        <a:pt x="78" y="182"/>
                        <a:pt x="71" y="179"/>
                        <a:pt x="64" y="177"/>
                      </a:cubicBezTo>
                      <a:cubicBezTo>
                        <a:pt x="59" y="176"/>
                        <a:pt x="55" y="174"/>
                        <a:pt x="50" y="170"/>
                      </a:cubicBezTo>
                      <a:cubicBezTo>
                        <a:pt x="46" y="167"/>
                        <a:pt x="43" y="164"/>
                        <a:pt x="39" y="161"/>
                      </a:cubicBezTo>
                      <a:cubicBezTo>
                        <a:pt x="33" y="156"/>
                        <a:pt x="26" y="151"/>
                        <a:pt x="20" y="148"/>
                      </a:cubicBezTo>
                      <a:cubicBezTo>
                        <a:pt x="18" y="147"/>
                        <a:pt x="14" y="144"/>
                        <a:pt x="13" y="142"/>
                      </a:cubicBezTo>
                      <a:cubicBezTo>
                        <a:pt x="11" y="140"/>
                        <a:pt x="12" y="136"/>
                        <a:pt x="10" y="133"/>
                      </a:cubicBezTo>
                      <a:cubicBezTo>
                        <a:pt x="7" y="127"/>
                        <a:pt x="2" y="124"/>
                        <a:pt x="2" y="117"/>
                      </a:cubicBezTo>
                      <a:cubicBezTo>
                        <a:pt x="3" y="112"/>
                        <a:pt x="5" y="107"/>
                        <a:pt x="6" y="103"/>
                      </a:cubicBezTo>
                      <a:cubicBezTo>
                        <a:pt x="8" y="98"/>
                        <a:pt x="9" y="91"/>
                        <a:pt x="9" y="86"/>
                      </a:cubicBezTo>
                      <a:cubicBezTo>
                        <a:pt x="7" y="78"/>
                        <a:pt x="7" y="68"/>
                        <a:pt x="4" y="60"/>
                      </a:cubicBezTo>
                      <a:cubicBezTo>
                        <a:pt x="3" y="56"/>
                        <a:pt x="0" y="48"/>
                        <a:pt x="4" y="46"/>
                      </a:cubicBezTo>
                      <a:cubicBezTo>
                        <a:pt x="5" y="46"/>
                        <a:pt x="5" y="46"/>
                        <a:pt x="6" y="45"/>
                      </a:cubicBezTo>
                      <a:cubicBezTo>
                        <a:pt x="8" y="45"/>
                        <a:pt x="10" y="46"/>
                        <a:pt x="12" y="44"/>
                      </a:cubicBezTo>
                      <a:cubicBezTo>
                        <a:pt x="14" y="43"/>
                        <a:pt x="15" y="42"/>
                        <a:pt x="15" y="40"/>
                      </a:cubicBezTo>
                      <a:cubicBezTo>
                        <a:pt x="18" y="31"/>
                        <a:pt x="16" y="21"/>
                        <a:pt x="25" y="17"/>
                      </a:cubicBezTo>
                      <a:cubicBezTo>
                        <a:pt x="30" y="15"/>
                        <a:pt x="32" y="12"/>
                        <a:pt x="34" y="7"/>
                      </a:cubicBezTo>
                      <a:cubicBezTo>
                        <a:pt x="35" y="4"/>
                        <a:pt x="36" y="2"/>
                        <a:pt x="37" y="0"/>
                      </a:cubicBezTo>
                      <a:cubicBezTo>
                        <a:pt x="47" y="3"/>
                        <a:pt x="57" y="3"/>
                        <a:pt x="68" y="2"/>
                      </a:cubicBezTo>
                      <a:cubicBezTo>
                        <a:pt x="80" y="2"/>
                        <a:pt x="87" y="12"/>
                        <a:pt x="96" y="18"/>
                      </a:cubicBezTo>
                      <a:cubicBezTo>
                        <a:pt x="101" y="22"/>
                        <a:pt x="105" y="26"/>
                        <a:pt x="110" y="30"/>
                      </a:cubicBezTo>
                      <a:cubicBezTo>
                        <a:pt x="115" y="33"/>
                        <a:pt x="122" y="33"/>
                        <a:pt x="127" y="37"/>
                      </a:cubicBezTo>
                      <a:cubicBezTo>
                        <a:pt x="136" y="43"/>
                        <a:pt x="147" y="49"/>
                        <a:pt x="158" y="40"/>
                      </a:cubicBezTo>
                      <a:cubicBezTo>
                        <a:pt x="165" y="33"/>
                        <a:pt x="161" y="21"/>
                        <a:pt x="163" y="12"/>
                      </a:cubicBezTo>
                      <a:cubicBezTo>
                        <a:pt x="164" y="7"/>
                        <a:pt x="169" y="10"/>
                        <a:pt x="175" y="9"/>
                      </a:cubicBezTo>
                      <a:cubicBezTo>
                        <a:pt x="180" y="9"/>
                        <a:pt x="185" y="6"/>
                        <a:pt x="190" y="5"/>
                      </a:cubicBezTo>
                      <a:cubicBezTo>
                        <a:pt x="203" y="2"/>
                        <a:pt x="213" y="14"/>
                        <a:pt x="224" y="19"/>
                      </a:cubicBezTo>
                      <a:cubicBezTo>
                        <a:pt x="230" y="21"/>
                        <a:pt x="237" y="22"/>
                        <a:pt x="243"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8" name="Freeform 240"/>
                <p:cNvSpPr/>
                <p:nvPr/>
              </p:nvSpPr>
              <p:spPr bwMode="auto">
                <a:xfrm>
                  <a:off x="1382710" y="2776535"/>
                  <a:ext cx="817561" cy="849312"/>
                </a:xfrm>
                <a:custGeom>
                  <a:avLst/>
                  <a:gdLst/>
                  <a:ahLst/>
                  <a:cxnLst>
                    <a:cxn ang="0">
                      <a:pos x="306" y="249"/>
                    </a:cxn>
                    <a:cxn ang="0">
                      <a:pos x="292" y="262"/>
                    </a:cxn>
                    <a:cxn ang="0">
                      <a:pos x="246" y="289"/>
                    </a:cxn>
                    <a:cxn ang="0">
                      <a:pos x="206" y="317"/>
                    </a:cxn>
                    <a:cxn ang="0">
                      <a:pos x="195" y="323"/>
                    </a:cxn>
                    <a:cxn ang="0">
                      <a:pos x="186" y="320"/>
                    </a:cxn>
                    <a:cxn ang="0">
                      <a:pos x="170" y="299"/>
                    </a:cxn>
                    <a:cxn ang="0">
                      <a:pos x="92" y="246"/>
                    </a:cxn>
                    <a:cxn ang="0">
                      <a:pos x="26" y="201"/>
                    </a:cxn>
                    <a:cxn ang="0">
                      <a:pos x="0" y="179"/>
                    </a:cxn>
                    <a:cxn ang="0">
                      <a:pos x="2" y="165"/>
                    </a:cxn>
                    <a:cxn ang="0">
                      <a:pos x="16" y="151"/>
                    </a:cxn>
                    <a:cxn ang="0">
                      <a:pos x="31" y="145"/>
                    </a:cxn>
                    <a:cxn ang="0">
                      <a:pos x="46" y="141"/>
                    </a:cxn>
                    <a:cxn ang="0">
                      <a:pos x="54" y="138"/>
                    </a:cxn>
                    <a:cxn ang="0">
                      <a:pos x="65" y="128"/>
                    </a:cxn>
                    <a:cxn ang="0">
                      <a:pos x="85" y="106"/>
                    </a:cxn>
                    <a:cxn ang="0">
                      <a:pos x="119" y="100"/>
                    </a:cxn>
                    <a:cxn ang="0">
                      <a:pos x="109" y="72"/>
                    </a:cxn>
                    <a:cxn ang="0">
                      <a:pos x="106" y="53"/>
                    </a:cxn>
                    <a:cxn ang="0">
                      <a:pos x="130" y="29"/>
                    </a:cxn>
                    <a:cxn ang="0">
                      <a:pos x="164" y="14"/>
                    </a:cxn>
                    <a:cxn ang="0">
                      <a:pos x="228" y="10"/>
                    </a:cxn>
                    <a:cxn ang="0">
                      <a:pos x="261" y="4"/>
                    </a:cxn>
                    <a:cxn ang="0">
                      <a:pos x="264" y="13"/>
                    </a:cxn>
                    <a:cxn ang="0">
                      <a:pos x="257" y="34"/>
                    </a:cxn>
                    <a:cxn ang="0">
                      <a:pos x="255" y="57"/>
                    </a:cxn>
                    <a:cxn ang="0">
                      <a:pos x="247" y="75"/>
                    </a:cxn>
                    <a:cxn ang="0">
                      <a:pos x="257" y="88"/>
                    </a:cxn>
                    <a:cxn ang="0">
                      <a:pos x="272" y="108"/>
                    </a:cxn>
                    <a:cxn ang="0">
                      <a:pos x="277" y="129"/>
                    </a:cxn>
                    <a:cxn ang="0">
                      <a:pos x="276" y="130"/>
                    </a:cxn>
                    <a:cxn ang="0">
                      <a:pos x="281" y="170"/>
                    </a:cxn>
                    <a:cxn ang="0">
                      <a:pos x="274" y="201"/>
                    </a:cxn>
                    <a:cxn ang="0">
                      <a:pos x="285" y="226"/>
                    </a:cxn>
                    <a:cxn ang="0">
                      <a:pos x="311" y="245"/>
                    </a:cxn>
                  </a:cxnLst>
                  <a:rect l="0" t="0" r="r" b="b"/>
                  <a:pathLst>
                    <a:path w="311" h="323">
                      <a:moveTo>
                        <a:pt x="311" y="245"/>
                      </a:moveTo>
                      <a:cubicBezTo>
                        <a:pt x="309" y="246"/>
                        <a:pt x="308" y="247"/>
                        <a:pt x="306" y="249"/>
                      </a:cubicBezTo>
                      <a:cubicBezTo>
                        <a:pt x="304" y="251"/>
                        <a:pt x="303" y="254"/>
                        <a:pt x="301" y="256"/>
                      </a:cubicBezTo>
                      <a:cubicBezTo>
                        <a:pt x="298" y="259"/>
                        <a:pt x="295" y="260"/>
                        <a:pt x="292" y="262"/>
                      </a:cubicBezTo>
                      <a:cubicBezTo>
                        <a:pt x="282" y="269"/>
                        <a:pt x="270" y="274"/>
                        <a:pt x="260" y="280"/>
                      </a:cubicBezTo>
                      <a:cubicBezTo>
                        <a:pt x="256" y="283"/>
                        <a:pt x="251" y="286"/>
                        <a:pt x="246" y="289"/>
                      </a:cubicBezTo>
                      <a:cubicBezTo>
                        <a:pt x="241" y="292"/>
                        <a:pt x="236" y="295"/>
                        <a:pt x="231" y="299"/>
                      </a:cubicBezTo>
                      <a:cubicBezTo>
                        <a:pt x="224" y="305"/>
                        <a:pt x="217" y="315"/>
                        <a:pt x="206" y="317"/>
                      </a:cubicBezTo>
                      <a:cubicBezTo>
                        <a:pt x="203" y="317"/>
                        <a:pt x="197" y="318"/>
                        <a:pt x="195" y="322"/>
                      </a:cubicBezTo>
                      <a:cubicBezTo>
                        <a:pt x="195" y="323"/>
                        <a:pt x="195" y="323"/>
                        <a:pt x="195" y="323"/>
                      </a:cubicBezTo>
                      <a:cubicBezTo>
                        <a:pt x="194" y="322"/>
                        <a:pt x="193" y="322"/>
                        <a:pt x="191" y="322"/>
                      </a:cubicBezTo>
                      <a:cubicBezTo>
                        <a:pt x="189" y="321"/>
                        <a:pt x="188" y="321"/>
                        <a:pt x="186" y="320"/>
                      </a:cubicBezTo>
                      <a:cubicBezTo>
                        <a:pt x="184" y="318"/>
                        <a:pt x="181" y="315"/>
                        <a:pt x="179" y="313"/>
                      </a:cubicBezTo>
                      <a:cubicBezTo>
                        <a:pt x="175" y="309"/>
                        <a:pt x="174" y="303"/>
                        <a:pt x="170" y="299"/>
                      </a:cubicBezTo>
                      <a:cubicBezTo>
                        <a:pt x="165" y="295"/>
                        <a:pt x="159" y="292"/>
                        <a:pt x="154" y="289"/>
                      </a:cubicBezTo>
                      <a:cubicBezTo>
                        <a:pt x="134" y="275"/>
                        <a:pt x="113" y="260"/>
                        <a:pt x="92" y="246"/>
                      </a:cubicBezTo>
                      <a:cubicBezTo>
                        <a:pt x="80" y="238"/>
                        <a:pt x="67" y="229"/>
                        <a:pt x="55" y="221"/>
                      </a:cubicBezTo>
                      <a:cubicBezTo>
                        <a:pt x="45" y="214"/>
                        <a:pt x="36" y="208"/>
                        <a:pt x="26" y="201"/>
                      </a:cubicBezTo>
                      <a:cubicBezTo>
                        <a:pt x="18" y="195"/>
                        <a:pt x="9" y="189"/>
                        <a:pt x="0" y="183"/>
                      </a:cubicBezTo>
                      <a:cubicBezTo>
                        <a:pt x="0" y="182"/>
                        <a:pt x="0" y="181"/>
                        <a:pt x="0" y="179"/>
                      </a:cubicBezTo>
                      <a:cubicBezTo>
                        <a:pt x="0" y="178"/>
                        <a:pt x="0" y="177"/>
                        <a:pt x="0" y="176"/>
                      </a:cubicBezTo>
                      <a:cubicBezTo>
                        <a:pt x="1" y="173"/>
                        <a:pt x="2" y="169"/>
                        <a:pt x="2" y="165"/>
                      </a:cubicBezTo>
                      <a:cubicBezTo>
                        <a:pt x="3" y="160"/>
                        <a:pt x="3" y="157"/>
                        <a:pt x="8" y="154"/>
                      </a:cubicBezTo>
                      <a:cubicBezTo>
                        <a:pt x="11" y="153"/>
                        <a:pt x="13" y="152"/>
                        <a:pt x="16" y="151"/>
                      </a:cubicBezTo>
                      <a:cubicBezTo>
                        <a:pt x="19" y="150"/>
                        <a:pt x="22" y="150"/>
                        <a:pt x="25" y="149"/>
                      </a:cubicBezTo>
                      <a:cubicBezTo>
                        <a:pt x="27" y="148"/>
                        <a:pt x="29" y="146"/>
                        <a:pt x="31" y="145"/>
                      </a:cubicBezTo>
                      <a:cubicBezTo>
                        <a:pt x="34" y="144"/>
                        <a:pt x="36" y="144"/>
                        <a:pt x="39" y="143"/>
                      </a:cubicBezTo>
                      <a:cubicBezTo>
                        <a:pt x="41" y="142"/>
                        <a:pt x="43" y="142"/>
                        <a:pt x="46" y="141"/>
                      </a:cubicBezTo>
                      <a:cubicBezTo>
                        <a:pt x="48" y="140"/>
                        <a:pt x="49" y="140"/>
                        <a:pt x="50" y="140"/>
                      </a:cubicBezTo>
                      <a:cubicBezTo>
                        <a:pt x="51" y="139"/>
                        <a:pt x="53" y="139"/>
                        <a:pt x="54" y="138"/>
                      </a:cubicBezTo>
                      <a:cubicBezTo>
                        <a:pt x="56" y="137"/>
                        <a:pt x="56" y="133"/>
                        <a:pt x="59" y="131"/>
                      </a:cubicBezTo>
                      <a:cubicBezTo>
                        <a:pt x="60" y="130"/>
                        <a:pt x="64" y="130"/>
                        <a:pt x="65" y="128"/>
                      </a:cubicBezTo>
                      <a:cubicBezTo>
                        <a:pt x="69" y="125"/>
                        <a:pt x="73" y="121"/>
                        <a:pt x="77" y="117"/>
                      </a:cubicBezTo>
                      <a:cubicBezTo>
                        <a:pt x="79" y="114"/>
                        <a:pt x="82" y="110"/>
                        <a:pt x="85" y="106"/>
                      </a:cubicBezTo>
                      <a:cubicBezTo>
                        <a:pt x="94" y="97"/>
                        <a:pt x="105" y="105"/>
                        <a:pt x="115" y="104"/>
                      </a:cubicBezTo>
                      <a:cubicBezTo>
                        <a:pt x="115" y="101"/>
                        <a:pt x="119" y="104"/>
                        <a:pt x="119" y="100"/>
                      </a:cubicBezTo>
                      <a:cubicBezTo>
                        <a:pt x="119" y="97"/>
                        <a:pt x="113" y="89"/>
                        <a:pt x="112" y="86"/>
                      </a:cubicBezTo>
                      <a:cubicBezTo>
                        <a:pt x="112" y="81"/>
                        <a:pt x="111" y="76"/>
                        <a:pt x="109" y="72"/>
                      </a:cubicBezTo>
                      <a:cubicBezTo>
                        <a:pt x="109" y="68"/>
                        <a:pt x="109" y="65"/>
                        <a:pt x="108" y="62"/>
                      </a:cubicBezTo>
                      <a:cubicBezTo>
                        <a:pt x="107" y="59"/>
                        <a:pt x="106" y="56"/>
                        <a:pt x="106" y="53"/>
                      </a:cubicBezTo>
                      <a:cubicBezTo>
                        <a:pt x="105" y="52"/>
                        <a:pt x="104" y="46"/>
                        <a:pt x="104" y="41"/>
                      </a:cubicBezTo>
                      <a:cubicBezTo>
                        <a:pt x="113" y="39"/>
                        <a:pt x="121" y="33"/>
                        <a:pt x="130" y="29"/>
                      </a:cubicBezTo>
                      <a:cubicBezTo>
                        <a:pt x="136" y="26"/>
                        <a:pt x="143" y="24"/>
                        <a:pt x="148" y="21"/>
                      </a:cubicBezTo>
                      <a:cubicBezTo>
                        <a:pt x="154" y="18"/>
                        <a:pt x="158" y="16"/>
                        <a:pt x="164" y="14"/>
                      </a:cubicBezTo>
                      <a:cubicBezTo>
                        <a:pt x="174" y="12"/>
                        <a:pt x="185" y="10"/>
                        <a:pt x="196" y="11"/>
                      </a:cubicBezTo>
                      <a:cubicBezTo>
                        <a:pt x="207" y="13"/>
                        <a:pt x="217" y="15"/>
                        <a:pt x="228" y="10"/>
                      </a:cubicBezTo>
                      <a:cubicBezTo>
                        <a:pt x="233" y="8"/>
                        <a:pt x="238" y="5"/>
                        <a:pt x="243" y="3"/>
                      </a:cubicBezTo>
                      <a:cubicBezTo>
                        <a:pt x="249" y="0"/>
                        <a:pt x="255" y="3"/>
                        <a:pt x="261" y="4"/>
                      </a:cubicBezTo>
                      <a:cubicBezTo>
                        <a:pt x="263" y="4"/>
                        <a:pt x="265" y="4"/>
                        <a:pt x="267" y="4"/>
                      </a:cubicBezTo>
                      <a:cubicBezTo>
                        <a:pt x="266" y="8"/>
                        <a:pt x="266" y="11"/>
                        <a:pt x="264" y="13"/>
                      </a:cubicBezTo>
                      <a:cubicBezTo>
                        <a:pt x="262" y="17"/>
                        <a:pt x="257" y="22"/>
                        <a:pt x="256" y="26"/>
                      </a:cubicBezTo>
                      <a:cubicBezTo>
                        <a:pt x="256" y="29"/>
                        <a:pt x="257" y="31"/>
                        <a:pt x="257" y="34"/>
                      </a:cubicBezTo>
                      <a:cubicBezTo>
                        <a:pt x="258" y="36"/>
                        <a:pt x="258" y="39"/>
                        <a:pt x="258" y="42"/>
                      </a:cubicBezTo>
                      <a:cubicBezTo>
                        <a:pt x="258" y="48"/>
                        <a:pt x="258" y="52"/>
                        <a:pt x="255" y="57"/>
                      </a:cubicBezTo>
                      <a:cubicBezTo>
                        <a:pt x="252" y="61"/>
                        <a:pt x="247" y="63"/>
                        <a:pt x="246" y="68"/>
                      </a:cubicBezTo>
                      <a:cubicBezTo>
                        <a:pt x="246" y="70"/>
                        <a:pt x="246" y="73"/>
                        <a:pt x="247" y="75"/>
                      </a:cubicBezTo>
                      <a:cubicBezTo>
                        <a:pt x="249" y="77"/>
                        <a:pt x="251" y="79"/>
                        <a:pt x="252" y="82"/>
                      </a:cubicBezTo>
                      <a:cubicBezTo>
                        <a:pt x="253" y="85"/>
                        <a:pt x="256" y="86"/>
                        <a:pt x="257" y="88"/>
                      </a:cubicBezTo>
                      <a:cubicBezTo>
                        <a:pt x="258" y="91"/>
                        <a:pt x="259" y="93"/>
                        <a:pt x="261" y="95"/>
                      </a:cubicBezTo>
                      <a:cubicBezTo>
                        <a:pt x="265" y="99"/>
                        <a:pt x="269" y="103"/>
                        <a:pt x="272" y="108"/>
                      </a:cubicBezTo>
                      <a:cubicBezTo>
                        <a:pt x="274" y="113"/>
                        <a:pt x="274" y="117"/>
                        <a:pt x="275" y="122"/>
                      </a:cubicBezTo>
                      <a:cubicBezTo>
                        <a:pt x="275" y="124"/>
                        <a:pt x="276" y="127"/>
                        <a:pt x="277" y="129"/>
                      </a:cubicBezTo>
                      <a:cubicBezTo>
                        <a:pt x="278" y="129"/>
                        <a:pt x="278" y="129"/>
                        <a:pt x="278" y="129"/>
                      </a:cubicBezTo>
                      <a:cubicBezTo>
                        <a:pt x="277" y="130"/>
                        <a:pt x="277" y="130"/>
                        <a:pt x="276" y="130"/>
                      </a:cubicBezTo>
                      <a:cubicBezTo>
                        <a:pt x="272" y="132"/>
                        <a:pt x="275" y="140"/>
                        <a:pt x="276" y="144"/>
                      </a:cubicBezTo>
                      <a:cubicBezTo>
                        <a:pt x="279" y="152"/>
                        <a:pt x="279" y="162"/>
                        <a:pt x="281" y="170"/>
                      </a:cubicBezTo>
                      <a:cubicBezTo>
                        <a:pt x="281" y="175"/>
                        <a:pt x="280" y="182"/>
                        <a:pt x="278" y="187"/>
                      </a:cubicBezTo>
                      <a:cubicBezTo>
                        <a:pt x="277" y="191"/>
                        <a:pt x="275" y="196"/>
                        <a:pt x="274" y="201"/>
                      </a:cubicBezTo>
                      <a:cubicBezTo>
                        <a:pt x="274" y="208"/>
                        <a:pt x="279" y="211"/>
                        <a:pt x="282" y="217"/>
                      </a:cubicBezTo>
                      <a:cubicBezTo>
                        <a:pt x="284" y="220"/>
                        <a:pt x="283" y="224"/>
                        <a:pt x="285" y="226"/>
                      </a:cubicBezTo>
                      <a:cubicBezTo>
                        <a:pt x="286" y="228"/>
                        <a:pt x="290" y="231"/>
                        <a:pt x="292" y="232"/>
                      </a:cubicBezTo>
                      <a:cubicBezTo>
                        <a:pt x="298" y="235"/>
                        <a:pt x="305" y="240"/>
                        <a:pt x="311" y="2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69" name="Freeform 241"/>
                <p:cNvSpPr/>
                <p:nvPr/>
              </p:nvSpPr>
              <p:spPr bwMode="auto">
                <a:xfrm>
                  <a:off x="1228723" y="2863849"/>
                  <a:ext cx="466724" cy="376237"/>
                </a:xfrm>
                <a:custGeom>
                  <a:avLst/>
                  <a:gdLst/>
                  <a:ahLst/>
                  <a:cxnLst>
                    <a:cxn ang="0">
                      <a:pos x="178" y="67"/>
                    </a:cxn>
                    <a:cxn ang="0">
                      <a:pos x="174" y="71"/>
                    </a:cxn>
                    <a:cxn ang="0">
                      <a:pos x="144" y="73"/>
                    </a:cxn>
                    <a:cxn ang="0">
                      <a:pos x="136" y="84"/>
                    </a:cxn>
                    <a:cxn ang="0">
                      <a:pos x="124" y="95"/>
                    </a:cxn>
                    <a:cxn ang="0">
                      <a:pos x="118" y="98"/>
                    </a:cxn>
                    <a:cxn ang="0">
                      <a:pos x="113" y="105"/>
                    </a:cxn>
                    <a:cxn ang="0">
                      <a:pos x="109" y="107"/>
                    </a:cxn>
                    <a:cxn ang="0">
                      <a:pos x="105" y="108"/>
                    </a:cxn>
                    <a:cxn ang="0">
                      <a:pos x="98" y="110"/>
                    </a:cxn>
                    <a:cxn ang="0">
                      <a:pos x="90" y="112"/>
                    </a:cxn>
                    <a:cxn ang="0">
                      <a:pos x="84" y="116"/>
                    </a:cxn>
                    <a:cxn ang="0">
                      <a:pos x="75" y="118"/>
                    </a:cxn>
                    <a:cxn ang="0">
                      <a:pos x="67" y="121"/>
                    </a:cxn>
                    <a:cxn ang="0">
                      <a:pos x="61" y="132"/>
                    </a:cxn>
                    <a:cxn ang="0">
                      <a:pos x="59" y="143"/>
                    </a:cxn>
                    <a:cxn ang="0">
                      <a:pos x="0" y="143"/>
                    </a:cxn>
                    <a:cxn ang="0">
                      <a:pos x="25" y="121"/>
                    </a:cxn>
                    <a:cxn ang="0">
                      <a:pos x="50" y="66"/>
                    </a:cxn>
                    <a:cxn ang="0">
                      <a:pos x="70" y="41"/>
                    </a:cxn>
                    <a:cxn ang="0">
                      <a:pos x="84" y="32"/>
                    </a:cxn>
                    <a:cxn ang="0">
                      <a:pos x="93" y="19"/>
                    </a:cxn>
                    <a:cxn ang="0">
                      <a:pos x="113" y="1"/>
                    </a:cxn>
                    <a:cxn ang="0">
                      <a:pos x="129" y="3"/>
                    </a:cxn>
                    <a:cxn ang="0">
                      <a:pos x="160" y="9"/>
                    </a:cxn>
                    <a:cxn ang="0">
                      <a:pos x="163" y="8"/>
                    </a:cxn>
                    <a:cxn ang="0">
                      <a:pos x="165" y="20"/>
                    </a:cxn>
                    <a:cxn ang="0">
                      <a:pos x="167" y="29"/>
                    </a:cxn>
                    <a:cxn ang="0">
                      <a:pos x="168" y="39"/>
                    </a:cxn>
                    <a:cxn ang="0">
                      <a:pos x="171" y="53"/>
                    </a:cxn>
                    <a:cxn ang="0">
                      <a:pos x="178" y="67"/>
                    </a:cxn>
                  </a:cxnLst>
                  <a:rect l="0" t="0" r="r" b="b"/>
                  <a:pathLst>
                    <a:path w="178" h="143">
                      <a:moveTo>
                        <a:pt x="178" y="67"/>
                      </a:moveTo>
                      <a:cubicBezTo>
                        <a:pt x="178" y="71"/>
                        <a:pt x="174" y="68"/>
                        <a:pt x="174" y="71"/>
                      </a:cubicBezTo>
                      <a:cubicBezTo>
                        <a:pt x="164" y="72"/>
                        <a:pt x="153" y="64"/>
                        <a:pt x="144" y="73"/>
                      </a:cubicBezTo>
                      <a:cubicBezTo>
                        <a:pt x="141" y="77"/>
                        <a:pt x="138" y="81"/>
                        <a:pt x="136" y="84"/>
                      </a:cubicBezTo>
                      <a:cubicBezTo>
                        <a:pt x="132" y="88"/>
                        <a:pt x="128" y="92"/>
                        <a:pt x="124" y="95"/>
                      </a:cubicBezTo>
                      <a:cubicBezTo>
                        <a:pt x="123" y="97"/>
                        <a:pt x="119" y="97"/>
                        <a:pt x="118" y="98"/>
                      </a:cubicBezTo>
                      <a:cubicBezTo>
                        <a:pt x="115" y="100"/>
                        <a:pt x="115" y="104"/>
                        <a:pt x="113" y="105"/>
                      </a:cubicBezTo>
                      <a:cubicBezTo>
                        <a:pt x="112" y="106"/>
                        <a:pt x="110" y="106"/>
                        <a:pt x="109" y="107"/>
                      </a:cubicBezTo>
                      <a:cubicBezTo>
                        <a:pt x="108" y="107"/>
                        <a:pt x="107" y="107"/>
                        <a:pt x="105" y="108"/>
                      </a:cubicBezTo>
                      <a:cubicBezTo>
                        <a:pt x="102" y="109"/>
                        <a:pt x="100" y="109"/>
                        <a:pt x="98" y="110"/>
                      </a:cubicBezTo>
                      <a:cubicBezTo>
                        <a:pt x="95" y="111"/>
                        <a:pt x="93" y="111"/>
                        <a:pt x="90" y="112"/>
                      </a:cubicBezTo>
                      <a:cubicBezTo>
                        <a:pt x="88" y="113"/>
                        <a:pt x="86" y="115"/>
                        <a:pt x="84" y="116"/>
                      </a:cubicBezTo>
                      <a:cubicBezTo>
                        <a:pt x="81" y="117"/>
                        <a:pt x="78" y="117"/>
                        <a:pt x="75" y="118"/>
                      </a:cubicBezTo>
                      <a:cubicBezTo>
                        <a:pt x="72" y="119"/>
                        <a:pt x="70" y="120"/>
                        <a:pt x="67" y="121"/>
                      </a:cubicBezTo>
                      <a:cubicBezTo>
                        <a:pt x="62" y="124"/>
                        <a:pt x="62" y="127"/>
                        <a:pt x="61" y="132"/>
                      </a:cubicBezTo>
                      <a:cubicBezTo>
                        <a:pt x="61" y="136"/>
                        <a:pt x="60" y="140"/>
                        <a:pt x="59" y="143"/>
                      </a:cubicBezTo>
                      <a:cubicBezTo>
                        <a:pt x="0" y="143"/>
                        <a:pt x="0" y="143"/>
                        <a:pt x="0" y="143"/>
                      </a:cubicBezTo>
                      <a:cubicBezTo>
                        <a:pt x="8" y="135"/>
                        <a:pt x="14" y="127"/>
                        <a:pt x="25" y="121"/>
                      </a:cubicBezTo>
                      <a:cubicBezTo>
                        <a:pt x="44" y="110"/>
                        <a:pt x="45" y="86"/>
                        <a:pt x="50" y="66"/>
                      </a:cubicBezTo>
                      <a:cubicBezTo>
                        <a:pt x="52" y="56"/>
                        <a:pt x="62" y="46"/>
                        <a:pt x="70" y="41"/>
                      </a:cubicBezTo>
                      <a:cubicBezTo>
                        <a:pt x="75" y="38"/>
                        <a:pt x="80" y="37"/>
                        <a:pt x="84" y="32"/>
                      </a:cubicBezTo>
                      <a:cubicBezTo>
                        <a:pt x="88" y="28"/>
                        <a:pt x="90" y="24"/>
                        <a:pt x="93" y="19"/>
                      </a:cubicBezTo>
                      <a:cubicBezTo>
                        <a:pt x="97" y="11"/>
                        <a:pt x="101" y="1"/>
                        <a:pt x="113" y="1"/>
                      </a:cubicBezTo>
                      <a:cubicBezTo>
                        <a:pt x="119" y="0"/>
                        <a:pt x="124" y="2"/>
                        <a:pt x="129" y="3"/>
                      </a:cubicBezTo>
                      <a:cubicBezTo>
                        <a:pt x="139" y="6"/>
                        <a:pt x="149" y="10"/>
                        <a:pt x="160" y="9"/>
                      </a:cubicBezTo>
                      <a:cubicBezTo>
                        <a:pt x="161" y="9"/>
                        <a:pt x="162" y="8"/>
                        <a:pt x="163" y="8"/>
                      </a:cubicBezTo>
                      <a:cubicBezTo>
                        <a:pt x="163" y="13"/>
                        <a:pt x="164" y="19"/>
                        <a:pt x="165" y="20"/>
                      </a:cubicBezTo>
                      <a:cubicBezTo>
                        <a:pt x="165" y="23"/>
                        <a:pt x="166" y="26"/>
                        <a:pt x="167" y="29"/>
                      </a:cubicBezTo>
                      <a:cubicBezTo>
                        <a:pt x="168" y="32"/>
                        <a:pt x="168" y="35"/>
                        <a:pt x="168" y="39"/>
                      </a:cubicBezTo>
                      <a:cubicBezTo>
                        <a:pt x="170" y="43"/>
                        <a:pt x="171" y="48"/>
                        <a:pt x="171" y="53"/>
                      </a:cubicBezTo>
                      <a:cubicBezTo>
                        <a:pt x="172" y="56"/>
                        <a:pt x="178" y="64"/>
                        <a:pt x="178" y="6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0" name="Freeform 242"/>
                <p:cNvSpPr/>
                <p:nvPr/>
              </p:nvSpPr>
              <p:spPr bwMode="auto">
                <a:xfrm>
                  <a:off x="1065211" y="3240085"/>
                  <a:ext cx="323849" cy="285750"/>
                </a:xfrm>
                <a:custGeom>
                  <a:avLst/>
                  <a:gdLst/>
                  <a:ahLst/>
                  <a:cxnLst>
                    <a:cxn ang="0">
                      <a:pos x="123" y="32"/>
                    </a:cxn>
                    <a:cxn ang="0">
                      <a:pos x="101" y="33"/>
                    </a:cxn>
                    <a:cxn ang="0">
                      <a:pos x="87" y="33"/>
                    </a:cxn>
                    <a:cxn ang="0">
                      <a:pos x="78" y="33"/>
                    </a:cxn>
                    <a:cxn ang="0">
                      <a:pos x="74" y="38"/>
                    </a:cxn>
                    <a:cxn ang="0">
                      <a:pos x="75" y="62"/>
                    </a:cxn>
                    <a:cxn ang="0">
                      <a:pos x="75" y="69"/>
                    </a:cxn>
                    <a:cxn ang="0">
                      <a:pos x="69" y="75"/>
                    </a:cxn>
                    <a:cxn ang="0">
                      <a:pos x="59" y="84"/>
                    </a:cxn>
                    <a:cxn ang="0">
                      <a:pos x="56" y="100"/>
                    </a:cxn>
                    <a:cxn ang="0">
                      <a:pos x="54" y="107"/>
                    </a:cxn>
                    <a:cxn ang="0">
                      <a:pos x="45" y="108"/>
                    </a:cxn>
                    <a:cxn ang="0">
                      <a:pos x="30" y="108"/>
                    </a:cxn>
                    <a:cxn ang="0">
                      <a:pos x="15" y="106"/>
                    </a:cxn>
                    <a:cxn ang="0">
                      <a:pos x="4" y="107"/>
                    </a:cxn>
                    <a:cxn ang="0">
                      <a:pos x="0" y="109"/>
                    </a:cxn>
                    <a:cxn ang="0">
                      <a:pos x="2" y="92"/>
                    </a:cxn>
                    <a:cxn ang="0">
                      <a:pos x="13" y="70"/>
                    </a:cxn>
                    <a:cxn ang="0">
                      <a:pos x="34" y="30"/>
                    </a:cxn>
                    <a:cxn ang="0">
                      <a:pos x="45" y="17"/>
                    </a:cxn>
                    <a:cxn ang="0">
                      <a:pos x="61" y="1"/>
                    </a:cxn>
                    <a:cxn ang="0">
                      <a:pos x="62" y="0"/>
                    </a:cxn>
                    <a:cxn ang="0">
                      <a:pos x="121" y="0"/>
                    </a:cxn>
                    <a:cxn ang="0">
                      <a:pos x="121" y="3"/>
                    </a:cxn>
                    <a:cxn ang="0">
                      <a:pos x="121" y="7"/>
                    </a:cxn>
                    <a:cxn ang="0">
                      <a:pos x="121" y="18"/>
                    </a:cxn>
                    <a:cxn ang="0">
                      <a:pos x="121" y="21"/>
                    </a:cxn>
                    <a:cxn ang="0">
                      <a:pos x="123" y="26"/>
                    </a:cxn>
                    <a:cxn ang="0">
                      <a:pos x="123" y="32"/>
                    </a:cxn>
                  </a:cxnLst>
                  <a:rect l="0" t="0" r="r" b="b"/>
                  <a:pathLst>
                    <a:path w="123" h="109">
                      <a:moveTo>
                        <a:pt x="123" y="32"/>
                      </a:moveTo>
                      <a:cubicBezTo>
                        <a:pt x="116" y="34"/>
                        <a:pt x="108" y="33"/>
                        <a:pt x="101" y="33"/>
                      </a:cubicBezTo>
                      <a:cubicBezTo>
                        <a:pt x="96" y="33"/>
                        <a:pt x="92" y="33"/>
                        <a:pt x="87" y="33"/>
                      </a:cubicBezTo>
                      <a:cubicBezTo>
                        <a:pt x="84" y="33"/>
                        <a:pt x="81" y="32"/>
                        <a:pt x="78" y="33"/>
                      </a:cubicBezTo>
                      <a:cubicBezTo>
                        <a:pt x="74" y="33"/>
                        <a:pt x="75" y="35"/>
                        <a:pt x="74" y="38"/>
                      </a:cubicBezTo>
                      <a:cubicBezTo>
                        <a:pt x="74" y="46"/>
                        <a:pt x="75" y="54"/>
                        <a:pt x="75" y="62"/>
                      </a:cubicBezTo>
                      <a:cubicBezTo>
                        <a:pt x="76" y="65"/>
                        <a:pt x="75" y="67"/>
                        <a:pt x="75" y="69"/>
                      </a:cubicBezTo>
                      <a:cubicBezTo>
                        <a:pt x="74" y="73"/>
                        <a:pt x="72" y="73"/>
                        <a:pt x="69" y="75"/>
                      </a:cubicBezTo>
                      <a:cubicBezTo>
                        <a:pt x="64" y="76"/>
                        <a:pt x="61" y="80"/>
                        <a:pt x="59" y="84"/>
                      </a:cubicBezTo>
                      <a:cubicBezTo>
                        <a:pt x="58" y="90"/>
                        <a:pt x="56" y="95"/>
                        <a:pt x="56" y="100"/>
                      </a:cubicBezTo>
                      <a:cubicBezTo>
                        <a:pt x="55" y="102"/>
                        <a:pt x="55" y="105"/>
                        <a:pt x="54" y="107"/>
                      </a:cubicBezTo>
                      <a:cubicBezTo>
                        <a:pt x="52" y="108"/>
                        <a:pt x="48" y="109"/>
                        <a:pt x="45" y="108"/>
                      </a:cubicBezTo>
                      <a:cubicBezTo>
                        <a:pt x="40" y="108"/>
                        <a:pt x="35" y="109"/>
                        <a:pt x="30" y="108"/>
                      </a:cubicBezTo>
                      <a:cubicBezTo>
                        <a:pt x="25" y="107"/>
                        <a:pt x="20" y="106"/>
                        <a:pt x="15" y="106"/>
                      </a:cubicBezTo>
                      <a:cubicBezTo>
                        <a:pt x="11" y="106"/>
                        <a:pt x="7" y="106"/>
                        <a:pt x="4" y="107"/>
                      </a:cubicBezTo>
                      <a:cubicBezTo>
                        <a:pt x="3" y="108"/>
                        <a:pt x="1" y="109"/>
                        <a:pt x="0" y="109"/>
                      </a:cubicBezTo>
                      <a:cubicBezTo>
                        <a:pt x="0" y="103"/>
                        <a:pt x="0" y="97"/>
                        <a:pt x="2" y="92"/>
                      </a:cubicBezTo>
                      <a:cubicBezTo>
                        <a:pt x="5" y="84"/>
                        <a:pt x="10" y="77"/>
                        <a:pt x="13" y="70"/>
                      </a:cubicBezTo>
                      <a:cubicBezTo>
                        <a:pt x="19" y="56"/>
                        <a:pt x="23" y="40"/>
                        <a:pt x="34" y="30"/>
                      </a:cubicBezTo>
                      <a:cubicBezTo>
                        <a:pt x="38" y="25"/>
                        <a:pt x="42" y="22"/>
                        <a:pt x="45" y="17"/>
                      </a:cubicBezTo>
                      <a:cubicBezTo>
                        <a:pt x="50" y="10"/>
                        <a:pt x="55" y="6"/>
                        <a:pt x="61" y="1"/>
                      </a:cubicBezTo>
                      <a:cubicBezTo>
                        <a:pt x="61" y="1"/>
                        <a:pt x="61" y="1"/>
                        <a:pt x="62" y="0"/>
                      </a:cubicBezTo>
                      <a:cubicBezTo>
                        <a:pt x="121" y="0"/>
                        <a:pt x="121" y="0"/>
                        <a:pt x="121" y="0"/>
                      </a:cubicBezTo>
                      <a:cubicBezTo>
                        <a:pt x="121" y="1"/>
                        <a:pt x="121" y="2"/>
                        <a:pt x="121" y="3"/>
                      </a:cubicBezTo>
                      <a:cubicBezTo>
                        <a:pt x="121" y="5"/>
                        <a:pt x="121" y="6"/>
                        <a:pt x="121" y="7"/>
                      </a:cubicBezTo>
                      <a:cubicBezTo>
                        <a:pt x="121" y="11"/>
                        <a:pt x="120" y="14"/>
                        <a:pt x="121" y="18"/>
                      </a:cubicBezTo>
                      <a:cubicBezTo>
                        <a:pt x="121" y="19"/>
                        <a:pt x="120" y="20"/>
                        <a:pt x="121" y="21"/>
                      </a:cubicBezTo>
                      <a:cubicBezTo>
                        <a:pt x="121" y="23"/>
                        <a:pt x="122" y="24"/>
                        <a:pt x="123" y="26"/>
                      </a:cubicBezTo>
                      <a:cubicBezTo>
                        <a:pt x="123" y="27"/>
                        <a:pt x="123" y="31"/>
                        <a:pt x="123" y="3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1" name="Freeform 243"/>
                <p:cNvSpPr/>
                <p:nvPr/>
              </p:nvSpPr>
              <p:spPr bwMode="auto">
                <a:xfrm>
                  <a:off x="1062036" y="3257549"/>
                  <a:ext cx="465137" cy="525462"/>
                </a:xfrm>
                <a:custGeom>
                  <a:avLst/>
                  <a:gdLst/>
                  <a:ahLst/>
                  <a:cxnLst>
                    <a:cxn ang="0">
                      <a:pos x="156" y="42"/>
                    </a:cxn>
                    <a:cxn ang="0">
                      <a:pos x="175" y="183"/>
                    </a:cxn>
                    <a:cxn ang="0">
                      <a:pos x="167" y="187"/>
                    </a:cxn>
                    <a:cxn ang="0">
                      <a:pos x="153" y="191"/>
                    </a:cxn>
                    <a:cxn ang="0">
                      <a:pos x="118" y="191"/>
                    </a:cxn>
                    <a:cxn ang="0">
                      <a:pos x="105" y="191"/>
                    </a:cxn>
                    <a:cxn ang="0">
                      <a:pos x="89" y="189"/>
                    </a:cxn>
                    <a:cxn ang="0">
                      <a:pos x="74" y="191"/>
                    </a:cxn>
                    <a:cxn ang="0">
                      <a:pos x="67" y="194"/>
                    </a:cxn>
                    <a:cxn ang="0">
                      <a:pos x="63" y="198"/>
                    </a:cxn>
                    <a:cxn ang="0">
                      <a:pos x="61" y="199"/>
                    </a:cxn>
                    <a:cxn ang="0">
                      <a:pos x="59" y="199"/>
                    </a:cxn>
                    <a:cxn ang="0">
                      <a:pos x="55" y="190"/>
                    </a:cxn>
                    <a:cxn ang="0">
                      <a:pos x="47" y="185"/>
                    </a:cxn>
                    <a:cxn ang="0">
                      <a:pos x="28" y="175"/>
                    </a:cxn>
                    <a:cxn ang="0">
                      <a:pos x="10" y="178"/>
                    </a:cxn>
                    <a:cxn ang="0">
                      <a:pos x="0" y="180"/>
                    </a:cxn>
                    <a:cxn ang="0">
                      <a:pos x="4" y="169"/>
                    </a:cxn>
                    <a:cxn ang="0">
                      <a:pos x="10" y="138"/>
                    </a:cxn>
                    <a:cxn ang="0">
                      <a:pos x="10" y="122"/>
                    </a:cxn>
                    <a:cxn ang="0">
                      <a:pos x="2" y="108"/>
                    </a:cxn>
                    <a:cxn ang="0">
                      <a:pos x="1" y="102"/>
                    </a:cxn>
                    <a:cxn ang="0">
                      <a:pos x="5" y="100"/>
                    </a:cxn>
                    <a:cxn ang="0">
                      <a:pos x="16" y="99"/>
                    </a:cxn>
                    <a:cxn ang="0">
                      <a:pos x="31" y="101"/>
                    </a:cxn>
                    <a:cxn ang="0">
                      <a:pos x="46" y="101"/>
                    </a:cxn>
                    <a:cxn ang="0">
                      <a:pos x="55" y="100"/>
                    </a:cxn>
                    <a:cxn ang="0">
                      <a:pos x="57" y="93"/>
                    </a:cxn>
                    <a:cxn ang="0">
                      <a:pos x="60" y="77"/>
                    </a:cxn>
                    <a:cxn ang="0">
                      <a:pos x="70" y="68"/>
                    </a:cxn>
                    <a:cxn ang="0">
                      <a:pos x="76" y="62"/>
                    </a:cxn>
                    <a:cxn ang="0">
                      <a:pos x="76" y="55"/>
                    </a:cxn>
                    <a:cxn ang="0">
                      <a:pos x="75" y="31"/>
                    </a:cxn>
                    <a:cxn ang="0">
                      <a:pos x="79" y="26"/>
                    </a:cxn>
                    <a:cxn ang="0">
                      <a:pos x="88" y="26"/>
                    </a:cxn>
                    <a:cxn ang="0">
                      <a:pos x="102" y="26"/>
                    </a:cxn>
                    <a:cxn ang="0">
                      <a:pos x="124" y="25"/>
                    </a:cxn>
                    <a:cxn ang="0">
                      <a:pos x="124" y="19"/>
                    </a:cxn>
                    <a:cxn ang="0">
                      <a:pos x="122" y="14"/>
                    </a:cxn>
                    <a:cxn ang="0">
                      <a:pos x="122" y="11"/>
                    </a:cxn>
                    <a:cxn ang="0">
                      <a:pos x="122" y="0"/>
                    </a:cxn>
                    <a:cxn ang="0">
                      <a:pos x="148" y="18"/>
                    </a:cxn>
                    <a:cxn ang="0">
                      <a:pos x="177" y="38"/>
                    </a:cxn>
                    <a:cxn ang="0">
                      <a:pos x="156" y="42"/>
                    </a:cxn>
                  </a:cxnLst>
                  <a:rect l="0" t="0" r="r" b="b"/>
                  <a:pathLst>
                    <a:path w="177" h="200">
                      <a:moveTo>
                        <a:pt x="156" y="42"/>
                      </a:moveTo>
                      <a:cubicBezTo>
                        <a:pt x="175" y="183"/>
                        <a:pt x="175" y="183"/>
                        <a:pt x="175" y="183"/>
                      </a:cubicBezTo>
                      <a:cubicBezTo>
                        <a:pt x="172" y="184"/>
                        <a:pt x="170" y="186"/>
                        <a:pt x="167" y="187"/>
                      </a:cubicBezTo>
                      <a:cubicBezTo>
                        <a:pt x="162" y="190"/>
                        <a:pt x="159" y="191"/>
                        <a:pt x="153" y="191"/>
                      </a:cubicBezTo>
                      <a:cubicBezTo>
                        <a:pt x="142" y="191"/>
                        <a:pt x="130" y="191"/>
                        <a:pt x="118" y="191"/>
                      </a:cubicBezTo>
                      <a:cubicBezTo>
                        <a:pt x="114" y="191"/>
                        <a:pt x="110" y="191"/>
                        <a:pt x="105" y="191"/>
                      </a:cubicBezTo>
                      <a:cubicBezTo>
                        <a:pt x="99" y="191"/>
                        <a:pt x="94" y="189"/>
                        <a:pt x="89" y="189"/>
                      </a:cubicBezTo>
                      <a:cubicBezTo>
                        <a:pt x="83" y="189"/>
                        <a:pt x="79" y="190"/>
                        <a:pt x="74" y="191"/>
                      </a:cubicBezTo>
                      <a:cubicBezTo>
                        <a:pt x="71" y="192"/>
                        <a:pt x="69" y="193"/>
                        <a:pt x="67" y="194"/>
                      </a:cubicBezTo>
                      <a:cubicBezTo>
                        <a:pt x="66" y="195"/>
                        <a:pt x="64" y="197"/>
                        <a:pt x="63" y="198"/>
                      </a:cubicBezTo>
                      <a:cubicBezTo>
                        <a:pt x="62" y="199"/>
                        <a:pt x="61" y="199"/>
                        <a:pt x="61" y="199"/>
                      </a:cubicBezTo>
                      <a:cubicBezTo>
                        <a:pt x="60" y="199"/>
                        <a:pt x="60" y="200"/>
                        <a:pt x="59" y="199"/>
                      </a:cubicBezTo>
                      <a:cubicBezTo>
                        <a:pt x="58" y="197"/>
                        <a:pt x="57" y="193"/>
                        <a:pt x="55" y="190"/>
                      </a:cubicBezTo>
                      <a:cubicBezTo>
                        <a:pt x="53" y="188"/>
                        <a:pt x="50" y="186"/>
                        <a:pt x="47" y="185"/>
                      </a:cubicBezTo>
                      <a:cubicBezTo>
                        <a:pt x="40" y="182"/>
                        <a:pt x="37" y="175"/>
                        <a:pt x="28" y="175"/>
                      </a:cubicBezTo>
                      <a:cubicBezTo>
                        <a:pt x="22" y="175"/>
                        <a:pt x="16" y="177"/>
                        <a:pt x="10" y="178"/>
                      </a:cubicBezTo>
                      <a:cubicBezTo>
                        <a:pt x="7" y="179"/>
                        <a:pt x="4" y="180"/>
                        <a:pt x="0" y="180"/>
                      </a:cubicBezTo>
                      <a:cubicBezTo>
                        <a:pt x="2" y="177"/>
                        <a:pt x="3" y="173"/>
                        <a:pt x="4" y="169"/>
                      </a:cubicBezTo>
                      <a:cubicBezTo>
                        <a:pt x="6" y="159"/>
                        <a:pt x="8" y="148"/>
                        <a:pt x="10" y="138"/>
                      </a:cubicBezTo>
                      <a:cubicBezTo>
                        <a:pt x="11" y="134"/>
                        <a:pt x="12" y="126"/>
                        <a:pt x="10" y="122"/>
                      </a:cubicBezTo>
                      <a:cubicBezTo>
                        <a:pt x="9" y="116"/>
                        <a:pt x="2" y="114"/>
                        <a:pt x="2" y="108"/>
                      </a:cubicBezTo>
                      <a:cubicBezTo>
                        <a:pt x="1" y="106"/>
                        <a:pt x="1" y="104"/>
                        <a:pt x="1" y="102"/>
                      </a:cubicBezTo>
                      <a:cubicBezTo>
                        <a:pt x="2" y="102"/>
                        <a:pt x="4" y="101"/>
                        <a:pt x="5" y="100"/>
                      </a:cubicBezTo>
                      <a:cubicBezTo>
                        <a:pt x="8" y="99"/>
                        <a:pt x="12" y="99"/>
                        <a:pt x="16" y="99"/>
                      </a:cubicBezTo>
                      <a:cubicBezTo>
                        <a:pt x="21" y="99"/>
                        <a:pt x="26" y="100"/>
                        <a:pt x="31" y="101"/>
                      </a:cubicBezTo>
                      <a:cubicBezTo>
                        <a:pt x="36" y="102"/>
                        <a:pt x="41" y="101"/>
                        <a:pt x="46" y="101"/>
                      </a:cubicBezTo>
                      <a:cubicBezTo>
                        <a:pt x="49" y="102"/>
                        <a:pt x="53" y="101"/>
                        <a:pt x="55" y="100"/>
                      </a:cubicBezTo>
                      <a:cubicBezTo>
                        <a:pt x="56" y="98"/>
                        <a:pt x="56" y="95"/>
                        <a:pt x="57" y="93"/>
                      </a:cubicBezTo>
                      <a:cubicBezTo>
                        <a:pt x="57" y="88"/>
                        <a:pt x="59" y="83"/>
                        <a:pt x="60" y="77"/>
                      </a:cubicBezTo>
                      <a:cubicBezTo>
                        <a:pt x="62" y="73"/>
                        <a:pt x="65" y="69"/>
                        <a:pt x="70" y="68"/>
                      </a:cubicBezTo>
                      <a:cubicBezTo>
                        <a:pt x="73" y="66"/>
                        <a:pt x="75" y="66"/>
                        <a:pt x="76" y="62"/>
                      </a:cubicBezTo>
                      <a:cubicBezTo>
                        <a:pt x="76" y="60"/>
                        <a:pt x="77" y="58"/>
                        <a:pt x="76" y="55"/>
                      </a:cubicBezTo>
                      <a:cubicBezTo>
                        <a:pt x="76" y="47"/>
                        <a:pt x="75" y="39"/>
                        <a:pt x="75" y="31"/>
                      </a:cubicBezTo>
                      <a:cubicBezTo>
                        <a:pt x="76" y="28"/>
                        <a:pt x="75" y="26"/>
                        <a:pt x="79" y="26"/>
                      </a:cubicBezTo>
                      <a:cubicBezTo>
                        <a:pt x="82" y="25"/>
                        <a:pt x="85" y="26"/>
                        <a:pt x="88" y="26"/>
                      </a:cubicBezTo>
                      <a:cubicBezTo>
                        <a:pt x="93" y="26"/>
                        <a:pt x="97" y="26"/>
                        <a:pt x="102" y="26"/>
                      </a:cubicBezTo>
                      <a:cubicBezTo>
                        <a:pt x="109" y="26"/>
                        <a:pt x="117" y="27"/>
                        <a:pt x="124" y="25"/>
                      </a:cubicBezTo>
                      <a:cubicBezTo>
                        <a:pt x="124" y="24"/>
                        <a:pt x="124" y="20"/>
                        <a:pt x="124" y="19"/>
                      </a:cubicBezTo>
                      <a:cubicBezTo>
                        <a:pt x="123" y="17"/>
                        <a:pt x="122" y="16"/>
                        <a:pt x="122" y="14"/>
                      </a:cubicBezTo>
                      <a:cubicBezTo>
                        <a:pt x="121" y="13"/>
                        <a:pt x="122" y="12"/>
                        <a:pt x="122" y="11"/>
                      </a:cubicBezTo>
                      <a:cubicBezTo>
                        <a:pt x="121" y="7"/>
                        <a:pt x="122" y="4"/>
                        <a:pt x="122" y="0"/>
                      </a:cubicBezTo>
                      <a:cubicBezTo>
                        <a:pt x="131" y="6"/>
                        <a:pt x="140" y="12"/>
                        <a:pt x="148" y="18"/>
                      </a:cubicBezTo>
                      <a:cubicBezTo>
                        <a:pt x="158" y="25"/>
                        <a:pt x="167" y="31"/>
                        <a:pt x="177" y="38"/>
                      </a:cubicBezTo>
                      <a:lnTo>
                        <a:pt x="156" y="4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2" name="Freeform 244"/>
                <p:cNvSpPr/>
                <p:nvPr/>
              </p:nvSpPr>
              <p:spPr bwMode="auto">
                <a:xfrm>
                  <a:off x="1057273" y="3835399"/>
                  <a:ext cx="155575" cy="31750"/>
                </a:xfrm>
                <a:custGeom>
                  <a:avLst/>
                  <a:gdLst/>
                  <a:ahLst/>
                  <a:cxnLst>
                    <a:cxn ang="0">
                      <a:pos x="56" y="4"/>
                    </a:cxn>
                    <a:cxn ang="0">
                      <a:pos x="48" y="5"/>
                    </a:cxn>
                    <a:cxn ang="0">
                      <a:pos x="42" y="8"/>
                    </a:cxn>
                    <a:cxn ang="0">
                      <a:pos x="34" y="8"/>
                    </a:cxn>
                    <a:cxn ang="0">
                      <a:pos x="17" y="7"/>
                    </a:cxn>
                    <a:cxn ang="0">
                      <a:pos x="3" y="12"/>
                    </a:cxn>
                    <a:cxn ang="0">
                      <a:pos x="1" y="8"/>
                    </a:cxn>
                    <a:cxn ang="0">
                      <a:pos x="0" y="2"/>
                    </a:cxn>
                    <a:cxn ang="0">
                      <a:pos x="8" y="1"/>
                    </a:cxn>
                    <a:cxn ang="0">
                      <a:pos x="14" y="1"/>
                    </a:cxn>
                    <a:cxn ang="0">
                      <a:pos x="23" y="1"/>
                    </a:cxn>
                    <a:cxn ang="0">
                      <a:pos x="53" y="0"/>
                    </a:cxn>
                    <a:cxn ang="0">
                      <a:pos x="56" y="4"/>
                    </a:cxn>
                  </a:cxnLst>
                  <a:rect l="0" t="0" r="r" b="b"/>
                  <a:pathLst>
                    <a:path w="59" h="12">
                      <a:moveTo>
                        <a:pt x="56" y="4"/>
                      </a:moveTo>
                      <a:cubicBezTo>
                        <a:pt x="54" y="5"/>
                        <a:pt x="51" y="5"/>
                        <a:pt x="48" y="5"/>
                      </a:cubicBezTo>
                      <a:cubicBezTo>
                        <a:pt x="46" y="6"/>
                        <a:pt x="44" y="8"/>
                        <a:pt x="42" y="8"/>
                      </a:cubicBezTo>
                      <a:cubicBezTo>
                        <a:pt x="39" y="9"/>
                        <a:pt x="36" y="9"/>
                        <a:pt x="34" y="8"/>
                      </a:cubicBezTo>
                      <a:cubicBezTo>
                        <a:pt x="28" y="7"/>
                        <a:pt x="23" y="5"/>
                        <a:pt x="17" y="7"/>
                      </a:cubicBezTo>
                      <a:cubicBezTo>
                        <a:pt x="12" y="8"/>
                        <a:pt x="8" y="11"/>
                        <a:pt x="3" y="12"/>
                      </a:cubicBezTo>
                      <a:cubicBezTo>
                        <a:pt x="2" y="11"/>
                        <a:pt x="1" y="10"/>
                        <a:pt x="1" y="8"/>
                      </a:cubicBezTo>
                      <a:cubicBezTo>
                        <a:pt x="0" y="6"/>
                        <a:pt x="0" y="4"/>
                        <a:pt x="0" y="2"/>
                      </a:cubicBezTo>
                      <a:cubicBezTo>
                        <a:pt x="2" y="2"/>
                        <a:pt x="5" y="1"/>
                        <a:pt x="8" y="1"/>
                      </a:cubicBezTo>
                      <a:cubicBezTo>
                        <a:pt x="14" y="1"/>
                        <a:pt x="14" y="1"/>
                        <a:pt x="14" y="1"/>
                      </a:cubicBezTo>
                      <a:cubicBezTo>
                        <a:pt x="17" y="2"/>
                        <a:pt x="20" y="1"/>
                        <a:pt x="23" y="1"/>
                      </a:cubicBezTo>
                      <a:cubicBezTo>
                        <a:pt x="33" y="0"/>
                        <a:pt x="43" y="0"/>
                        <a:pt x="53" y="0"/>
                      </a:cubicBezTo>
                      <a:cubicBezTo>
                        <a:pt x="56" y="1"/>
                        <a:pt x="59" y="2"/>
                        <a:pt x="56"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3" name="Freeform 245"/>
                <p:cNvSpPr/>
                <p:nvPr/>
              </p:nvSpPr>
              <p:spPr bwMode="auto">
                <a:xfrm>
                  <a:off x="1049336" y="3717924"/>
                  <a:ext cx="236537" cy="173037"/>
                </a:xfrm>
                <a:custGeom>
                  <a:avLst/>
                  <a:gdLst/>
                  <a:ahLst/>
                  <a:cxnLst>
                    <a:cxn ang="0">
                      <a:pos x="90" y="64"/>
                    </a:cxn>
                    <a:cxn ang="0">
                      <a:pos x="87" y="64"/>
                    </a:cxn>
                    <a:cxn ang="0">
                      <a:pos x="75" y="60"/>
                    </a:cxn>
                    <a:cxn ang="0">
                      <a:pos x="51" y="60"/>
                    </a:cxn>
                    <a:cxn ang="0">
                      <a:pos x="51" y="60"/>
                    </a:cxn>
                    <a:cxn ang="0">
                      <a:pos x="29" y="60"/>
                    </a:cxn>
                    <a:cxn ang="0">
                      <a:pos x="19" y="66"/>
                    </a:cxn>
                    <a:cxn ang="0">
                      <a:pos x="19" y="66"/>
                    </a:cxn>
                    <a:cxn ang="0">
                      <a:pos x="6" y="57"/>
                    </a:cxn>
                    <a:cxn ang="0">
                      <a:pos x="20" y="52"/>
                    </a:cxn>
                    <a:cxn ang="0">
                      <a:pos x="37" y="53"/>
                    </a:cxn>
                    <a:cxn ang="0">
                      <a:pos x="45" y="53"/>
                    </a:cxn>
                    <a:cxn ang="0">
                      <a:pos x="51" y="50"/>
                    </a:cxn>
                    <a:cxn ang="0">
                      <a:pos x="59" y="49"/>
                    </a:cxn>
                    <a:cxn ang="0">
                      <a:pos x="56" y="45"/>
                    </a:cxn>
                    <a:cxn ang="0">
                      <a:pos x="26" y="46"/>
                    </a:cxn>
                    <a:cxn ang="0">
                      <a:pos x="17" y="46"/>
                    </a:cxn>
                    <a:cxn ang="0">
                      <a:pos x="11" y="46"/>
                    </a:cxn>
                    <a:cxn ang="0">
                      <a:pos x="3" y="47"/>
                    </a:cxn>
                    <a:cxn ang="0">
                      <a:pos x="3" y="42"/>
                    </a:cxn>
                    <a:cxn ang="0">
                      <a:pos x="0" y="23"/>
                    </a:cxn>
                    <a:cxn ang="0">
                      <a:pos x="5" y="5"/>
                    </a:cxn>
                    <a:cxn ang="0">
                      <a:pos x="15" y="3"/>
                    </a:cxn>
                    <a:cxn ang="0">
                      <a:pos x="33" y="0"/>
                    </a:cxn>
                    <a:cxn ang="0">
                      <a:pos x="52" y="10"/>
                    </a:cxn>
                    <a:cxn ang="0">
                      <a:pos x="60" y="15"/>
                    </a:cxn>
                    <a:cxn ang="0">
                      <a:pos x="64" y="24"/>
                    </a:cxn>
                    <a:cxn ang="0">
                      <a:pos x="66" y="24"/>
                    </a:cxn>
                    <a:cxn ang="0">
                      <a:pos x="68" y="23"/>
                    </a:cxn>
                    <a:cxn ang="0">
                      <a:pos x="68" y="23"/>
                    </a:cxn>
                    <a:cxn ang="0">
                      <a:pos x="74" y="27"/>
                    </a:cxn>
                    <a:cxn ang="0">
                      <a:pos x="81" y="28"/>
                    </a:cxn>
                    <a:cxn ang="0">
                      <a:pos x="80" y="34"/>
                    </a:cxn>
                    <a:cxn ang="0">
                      <a:pos x="77" y="41"/>
                    </a:cxn>
                    <a:cxn ang="0">
                      <a:pos x="87" y="55"/>
                    </a:cxn>
                    <a:cxn ang="0">
                      <a:pos x="90" y="64"/>
                    </a:cxn>
                  </a:cxnLst>
                  <a:rect l="0" t="0" r="r" b="b"/>
                  <a:pathLst>
                    <a:path w="90" h="66">
                      <a:moveTo>
                        <a:pt x="90" y="64"/>
                      </a:moveTo>
                      <a:cubicBezTo>
                        <a:pt x="89" y="64"/>
                        <a:pt x="88" y="63"/>
                        <a:pt x="87" y="64"/>
                      </a:cubicBezTo>
                      <a:cubicBezTo>
                        <a:pt x="82" y="64"/>
                        <a:pt x="80" y="61"/>
                        <a:pt x="75" y="60"/>
                      </a:cubicBezTo>
                      <a:cubicBezTo>
                        <a:pt x="68" y="58"/>
                        <a:pt x="59" y="60"/>
                        <a:pt x="51" y="60"/>
                      </a:cubicBezTo>
                      <a:cubicBezTo>
                        <a:pt x="51" y="60"/>
                        <a:pt x="51" y="60"/>
                        <a:pt x="51" y="60"/>
                      </a:cubicBezTo>
                      <a:cubicBezTo>
                        <a:pt x="44" y="60"/>
                        <a:pt x="36" y="60"/>
                        <a:pt x="29" y="60"/>
                      </a:cubicBezTo>
                      <a:cubicBezTo>
                        <a:pt x="24" y="60"/>
                        <a:pt x="23" y="63"/>
                        <a:pt x="19" y="66"/>
                      </a:cubicBezTo>
                      <a:cubicBezTo>
                        <a:pt x="19" y="66"/>
                        <a:pt x="19" y="66"/>
                        <a:pt x="19" y="66"/>
                      </a:cubicBezTo>
                      <a:cubicBezTo>
                        <a:pt x="14" y="63"/>
                        <a:pt x="9" y="61"/>
                        <a:pt x="6" y="57"/>
                      </a:cubicBezTo>
                      <a:cubicBezTo>
                        <a:pt x="11" y="56"/>
                        <a:pt x="15" y="53"/>
                        <a:pt x="20" y="52"/>
                      </a:cubicBezTo>
                      <a:cubicBezTo>
                        <a:pt x="26" y="50"/>
                        <a:pt x="31" y="52"/>
                        <a:pt x="37" y="53"/>
                      </a:cubicBezTo>
                      <a:cubicBezTo>
                        <a:pt x="39" y="54"/>
                        <a:pt x="42" y="54"/>
                        <a:pt x="45" y="53"/>
                      </a:cubicBezTo>
                      <a:cubicBezTo>
                        <a:pt x="47" y="53"/>
                        <a:pt x="49" y="51"/>
                        <a:pt x="51" y="50"/>
                      </a:cubicBezTo>
                      <a:cubicBezTo>
                        <a:pt x="54" y="50"/>
                        <a:pt x="57" y="50"/>
                        <a:pt x="59" y="49"/>
                      </a:cubicBezTo>
                      <a:cubicBezTo>
                        <a:pt x="62" y="47"/>
                        <a:pt x="59" y="46"/>
                        <a:pt x="56" y="45"/>
                      </a:cubicBezTo>
                      <a:cubicBezTo>
                        <a:pt x="46" y="45"/>
                        <a:pt x="36" y="45"/>
                        <a:pt x="26" y="46"/>
                      </a:cubicBezTo>
                      <a:cubicBezTo>
                        <a:pt x="23" y="46"/>
                        <a:pt x="20" y="47"/>
                        <a:pt x="17" y="46"/>
                      </a:cubicBezTo>
                      <a:cubicBezTo>
                        <a:pt x="11" y="46"/>
                        <a:pt x="11" y="46"/>
                        <a:pt x="11" y="46"/>
                      </a:cubicBezTo>
                      <a:cubicBezTo>
                        <a:pt x="8" y="46"/>
                        <a:pt x="5" y="47"/>
                        <a:pt x="3" y="47"/>
                      </a:cubicBezTo>
                      <a:cubicBezTo>
                        <a:pt x="3" y="45"/>
                        <a:pt x="3" y="44"/>
                        <a:pt x="3" y="42"/>
                      </a:cubicBezTo>
                      <a:cubicBezTo>
                        <a:pt x="2" y="36"/>
                        <a:pt x="0" y="29"/>
                        <a:pt x="0" y="23"/>
                      </a:cubicBezTo>
                      <a:cubicBezTo>
                        <a:pt x="1" y="17"/>
                        <a:pt x="3" y="11"/>
                        <a:pt x="5" y="5"/>
                      </a:cubicBezTo>
                      <a:cubicBezTo>
                        <a:pt x="9" y="5"/>
                        <a:pt x="12" y="4"/>
                        <a:pt x="15" y="3"/>
                      </a:cubicBezTo>
                      <a:cubicBezTo>
                        <a:pt x="21" y="2"/>
                        <a:pt x="27" y="0"/>
                        <a:pt x="33" y="0"/>
                      </a:cubicBezTo>
                      <a:cubicBezTo>
                        <a:pt x="42" y="0"/>
                        <a:pt x="45" y="7"/>
                        <a:pt x="52" y="10"/>
                      </a:cubicBezTo>
                      <a:cubicBezTo>
                        <a:pt x="55" y="11"/>
                        <a:pt x="58" y="13"/>
                        <a:pt x="60" y="15"/>
                      </a:cubicBezTo>
                      <a:cubicBezTo>
                        <a:pt x="62" y="18"/>
                        <a:pt x="63" y="22"/>
                        <a:pt x="64" y="24"/>
                      </a:cubicBezTo>
                      <a:cubicBezTo>
                        <a:pt x="65" y="25"/>
                        <a:pt x="65" y="24"/>
                        <a:pt x="66" y="24"/>
                      </a:cubicBezTo>
                      <a:cubicBezTo>
                        <a:pt x="66" y="24"/>
                        <a:pt x="67" y="24"/>
                        <a:pt x="68" y="23"/>
                      </a:cubicBezTo>
                      <a:cubicBezTo>
                        <a:pt x="68" y="23"/>
                        <a:pt x="68" y="23"/>
                        <a:pt x="68" y="23"/>
                      </a:cubicBezTo>
                      <a:cubicBezTo>
                        <a:pt x="70" y="25"/>
                        <a:pt x="71" y="27"/>
                        <a:pt x="74" y="27"/>
                      </a:cubicBezTo>
                      <a:cubicBezTo>
                        <a:pt x="76" y="27"/>
                        <a:pt x="80" y="27"/>
                        <a:pt x="81" y="28"/>
                      </a:cubicBezTo>
                      <a:cubicBezTo>
                        <a:pt x="85" y="31"/>
                        <a:pt x="82" y="33"/>
                        <a:pt x="80" y="34"/>
                      </a:cubicBezTo>
                      <a:cubicBezTo>
                        <a:pt x="77" y="36"/>
                        <a:pt x="76" y="37"/>
                        <a:pt x="77" y="41"/>
                      </a:cubicBezTo>
                      <a:cubicBezTo>
                        <a:pt x="79" y="47"/>
                        <a:pt x="85" y="49"/>
                        <a:pt x="87" y="55"/>
                      </a:cubicBezTo>
                      <a:cubicBezTo>
                        <a:pt x="88" y="58"/>
                        <a:pt x="89" y="61"/>
                        <a:pt x="90" y="6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4" name="Freeform 246"/>
                <p:cNvSpPr/>
                <p:nvPr/>
              </p:nvSpPr>
              <p:spPr bwMode="auto">
                <a:xfrm>
                  <a:off x="1100136" y="3875086"/>
                  <a:ext cx="92075" cy="63500"/>
                </a:xfrm>
                <a:custGeom>
                  <a:avLst/>
                  <a:gdLst/>
                  <a:ahLst/>
                  <a:cxnLst>
                    <a:cxn ang="0">
                      <a:pos x="34" y="14"/>
                    </a:cxn>
                    <a:cxn ang="0">
                      <a:pos x="29" y="16"/>
                    </a:cxn>
                    <a:cxn ang="0">
                      <a:pos x="22" y="17"/>
                    </a:cxn>
                    <a:cxn ang="0">
                      <a:pos x="19" y="22"/>
                    </a:cxn>
                    <a:cxn ang="0">
                      <a:pos x="17" y="24"/>
                    </a:cxn>
                    <a:cxn ang="0">
                      <a:pos x="6" y="11"/>
                    </a:cxn>
                    <a:cxn ang="0">
                      <a:pos x="0" y="6"/>
                    </a:cxn>
                    <a:cxn ang="0">
                      <a:pos x="0" y="6"/>
                    </a:cxn>
                    <a:cxn ang="0">
                      <a:pos x="10" y="0"/>
                    </a:cxn>
                    <a:cxn ang="0">
                      <a:pos x="32" y="0"/>
                    </a:cxn>
                    <a:cxn ang="0">
                      <a:pos x="33" y="8"/>
                    </a:cxn>
                    <a:cxn ang="0">
                      <a:pos x="34" y="14"/>
                    </a:cxn>
                  </a:cxnLst>
                  <a:rect l="0" t="0" r="r" b="b"/>
                  <a:pathLst>
                    <a:path w="35" h="24">
                      <a:moveTo>
                        <a:pt x="34" y="14"/>
                      </a:moveTo>
                      <a:cubicBezTo>
                        <a:pt x="33" y="17"/>
                        <a:pt x="32" y="16"/>
                        <a:pt x="29" y="16"/>
                      </a:cubicBezTo>
                      <a:cubicBezTo>
                        <a:pt x="27" y="17"/>
                        <a:pt x="24" y="16"/>
                        <a:pt x="22" y="17"/>
                      </a:cubicBezTo>
                      <a:cubicBezTo>
                        <a:pt x="20" y="18"/>
                        <a:pt x="20" y="20"/>
                        <a:pt x="19" y="22"/>
                      </a:cubicBezTo>
                      <a:cubicBezTo>
                        <a:pt x="19" y="23"/>
                        <a:pt x="18" y="24"/>
                        <a:pt x="17" y="24"/>
                      </a:cubicBezTo>
                      <a:cubicBezTo>
                        <a:pt x="14" y="20"/>
                        <a:pt x="10" y="15"/>
                        <a:pt x="6" y="11"/>
                      </a:cubicBezTo>
                      <a:cubicBezTo>
                        <a:pt x="4" y="9"/>
                        <a:pt x="2" y="8"/>
                        <a:pt x="0" y="6"/>
                      </a:cubicBezTo>
                      <a:cubicBezTo>
                        <a:pt x="0" y="6"/>
                        <a:pt x="0" y="6"/>
                        <a:pt x="0" y="6"/>
                      </a:cubicBezTo>
                      <a:cubicBezTo>
                        <a:pt x="4" y="3"/>
                        <a:pt x="5" y="0"/>
                        <a:pt x="10" y="0"/>
                      </a:cubicBezTo>
                      <a:cubicBezTo>
                        <a:pt x="17" y="0"/>
                        <a:pt x="25" y="0"/>
                        <a:pt x="32" y="0"/>
                      </a:cubicBezTo>
                      <a:cubicBezTo>
                        <a:pt x="32" y="3"/>
                        <a:pt x="32" y="5"/>
                        <a:pt x="33" y="8"/>
                      </a:cubicBezTo>
                      <a:cubicBezTo>
                        <a:pt x="34" y="10"/>
                        <a:pt x="35" y="13"/>
                        <a:pt x="34"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5" name="Freeform 247"/>
                <p:cNvSpPr/>
                <p:nvPr/>
              </p:nvSpPr>
              <p:spPr bwMode="auto">
                <a:xfrm>
                  <a:off x="1144586" y="3870324"/>
                  <a:ext cx="282575" cy="239712"/>
                </a:xfrm>
                <a:custGeom>
                  <a:avLst/>
                  <a:gdLst/>
                  <a:ahLst/>
                  <a:cxnLst>
                    <a:cxn ang="0">
                      <a:pos x="102" y="74"/>
                    </a:cxn>
                    <a:cxn ang="0">
                      <a:pos x="102" y="85"/>
                    </a:cxn>
                    <a:cxn ang="0">
                      <a:pos x="98" y="91"/>
                    </a:cxn>
                    <a:cxn ang="0">
                      <a:pos x="94" y="87"/>
                    </a:cxn>
                    <a:cxn ang="0">
                      <a:pos x="91" y="86"/>
                    </a:cxn>
                    <a:cxn ang="0">
                      <a:pos x="91" y="83"/>
                    </a:cxn>
                    <a:cxn ang="0">
                      <a:pos x="86" y="82"/>
                    </a:cxn>
                    <a:cxn ang="0">
                      <a:pos x="78" y="72"/>
                    </a:cxn>
                    <a:cxn ang="0">
                      <a:pos x="65" y="65"/>
                    </a:cxn>
                    <a:cxn ang="0">
                      <a:pos x="64" y="65"/>
                    </a:cxn>
                    <a:cxn ang="0">
                      <a:pos x="60" y="51"/>
                    </a:cxn>
                    <a:cxn ang="0">
                      <a:pos x="56" y="46"/>
                    </a:cxn>
                    <a:cxn ang="0">
                      <a:pos x="49" y="44"/>
                    </a:cxn>
                    <a:cxn ang="0">
                      <a:pos x="34" y="52"/>
                    </a:cxn>
                    <a:cxn ang="0">
                      <a:pos x="24" y="64"/>
                    </a:cxn>
                    <a:cxn ang="0">
                      <a:pos x="22" y="66"/>
                    </a:cxn>
                    <a:cxn ang="0">
                      <a:pos x="19" y="57"/>
                    </a:cxn>
                    <a:cxn ang="0">
                      <a:pos x="13" y="40"/>
                    </a:cxn>
                    <a:cxn ang="0">
                      <a:pos x="1" y="27"/>
                    </a:cxn>
                    <a:cxn ang="0">
                      <a:pos x="0" y="26"/>
                    </a:cxn>
                    <a:cxn ang="0">
                      <a:pos x="2" y="24"/>
                    </a:cxn>
                    <a:cxn ang="0">
                      <a:pos x="5" y="19"/>
                    </a:cxn>
                    <a:cxn ang="0">
                      <a:pos x="12" y="18"/>
                    </a:cxn>
                    <a:cxn ang="0">
                      <a:pos x="17" y="16"/>
                    </a:cxn>
                    <a:cxn ang="0">
                      <a:pos x="16" y="10"/>
                    </a:cxn>
                    <a:cxn ang="0">
                      <a:pos x="15" y="2"/>
                    </a:cxn>
                    <a:cxn ang="0">
                      <a:pos x="15" y="2"/>
                    </a:cxn>
                    <a:cxn ang="0">
                      <a:pos x="39" y="2"/>
                    </a:cxn>
                    <a:cxn ang="0">
                      <a:pos x="51" y="6"/>
                    </a:cxn>
                    <a:cxn ang="0">
                      <a:pos x="54" y="6"/>
                    </a:cxn>
                    <a:cxn ang="0">
                      <a:pos x="57" y="11"/>
                    </a:cxn>
                    <a:cxn ang="0">
                      <a:pos x="63" y="14"/>
                    </a:cxn>
                    <a:cxn ang="0">
                      <a:pos x="73" y="11"/>
                    </a:cxn>
                    <a:cxn ang="0">
                      <a:pos x="81" y="10"/>
                    </a:cxn>
                    <a:cxn ang="0">
                      <a:pos x="89" y="14"/>
                    </a:cxn>
                    <a:cxn ang="0">
                      <a:pos x="91" y="22"/>
                    </a:cxn>
                    <a:cxn ang="0">
                      <a:pos x="93" y="26"/>
                    </a:cxn>
                    <a:cxn ang="0">
                      <a:pos x="95" y="29"/>
                    </a:cxn>
                    <a:cxn ang="0">
                      <a:pos x="98" y="35"/>
                    </a:cxn>
                    <a:cxn ang="0">
                      <a:pos x="104" y="42"/>
                    </a:cxn>
                    <a:cxn ang="0">
                      <a:pos x="105" y="42"/>
                    </a:cxn>
                    <a:cxn ang="0">
                      <a:pos x="104" y="47"/>
                    </a:cxn>
                    <a:cxn ang="0">
                      <a:pos x="104" y="56"/>
                    </a:cxn>
                    <a:cxn ang="0">
                      <a:pos x="104" y="62"/>
                    </a:cxn>
                    <a:cxn ang="0">
                      <a:pos x="107" y="66"/>
                    </a:cxn>
                    <a:cxn ang="0">
                      <a:pos x="102" y="74"/>
                    </a:cxn>
                  </a:cxnLst>
                  <a:rect l="0" t="0" r="r" b="b"/>
                  <a:pathLst>
                    <a:path w="108" h="91">
                      <a:moveTo>
                        <a:pt x="102" y="74"/>
                      </a:moveTo>
                      <a:cubicBezTo>
                        <a:pt x="101" y="77"/>
                        <a:pt x="103" y="82"/>
                        <a:pt x="102" y="85"/>
                      </a:cubicBezTo>
                      <a:cubicBezTo>
                        <a:pt x="101" y="87"/>
                        <a:pt x="100" y="89"/>
                        <a:pt x="98" y="91"/>
                      </a:cubicBezTo>
                      <a:cubicBezTo>
                        <a:pt x="97" y="89"/>
                        <a:pt x="95" y="88"/>
                        <a:pt x="94" y="87"/>
                      </a:cubicBezTo>
                      <a:cubicBezTo>
                        <a:pt x="93" y="86"/>
                        <a:pt x="92" y="87"/>
                        <a:pt x="91" y="86"/>
                      </a:cubicBezTo>
                      <a:cubicBezTo>
                        <a:pt x="90" y="85"/>
                        <a:pt x="91" y="84"/>
                        <a:pt x="91" y="83"/>
                      </a:cubicBezTo>
                      <a:cubicBezTo>
                        <a:pt x="89" y="81"/>
                        <a:pt x="88" y="82"/>
                        <a:pt x="86" y="82"/>
                      </a:cubicBezTo>
                      <a:cubicBezTo>
                        <a:pt x="81" y="80"/>
                        <a:pt x="81" y="75"/>
                        <a:pt x="78" y="72"/>
                      </a:cubicBezTo>
                      <a:cubicBezTo>
                        <a:pt x="75" y="67"/>
                        <a:pt x="70" y="63"/>
                        <a:pt x="65" y="65"/>
                      </a:cubicBezTo>
                      <a:cubicBezTo>
                        <a:pt x="64" y="65"/>
                        <a:pt x="64" y="65"/>
                        <a:pt x="64" y="65"/>
                      </a:cubicBezTo>
                      <a:cubicBezTo>
                        <a:pt x="62" y="60"/>
                        <a:pt x="62" y="56"/>
                        <a:pt x="60" y="51"/>
                      </a:cubicBezTo>
                      <a:cubicBezTo>
                        <a:pt x="60" y="48"/>
                        <a:pt x="59" y="48"/>
                        <a:pt x="56" y="46"/>
                      </a:cubicBezTo>
                      <a:cubicBezTo>
                        <a:pt x="53" y="44"/>
                        <a:pt x="52" y="43"/>
                        <a:pt x="49" y="44"/>
                      </a:cubicBezTo>
                      <a:cubicBezTo>
                        <a:pt x="43" y="45"/>
                        <a:pt x="38" y="48"/>
                        <a:pt x="34" y="52"/>
                      </a:cubicBezTo>
                      <a:cubicBezTo>
                        <a:pt x="30" y="55"/>
                        <a:pt x="27" y="60"/>
                        <a:pt x="24" y="64"/>
                      </a:cubicBezTo>
                      <a:cubicBezTo>
                        <a:pt x="23" y="64"/>
                        <a:pt x="22" y="65"/>
                        <a:pt x="22" y="66"/>
                      </a:cubicBezTo>
                      <a:cubicBezTo>
                        <a:pt x="20" y="63"/>
                        <a:pt x="19" y="60"/>
                        <a:pt x="19" y="57"/>
                      </a:cubicBezTo>
                      <a:cubicBezTo>
                        <a:pt x="17" y="51"/>
                        <a:pt x="16" y="46"/>
                        <a:pt x="13" y="40"/>
                      </a:cubicBezTo>
                      <a:cubicBezTo>
                        <a:pt x="9" y="36"/>
                        <a:pt x="4" y="32"/>
                        <a:pt x="1" y="27"/>
                      </a:cubicBezTo>
                      <a:cubicBezTo>
                        <a:pt x="1" y="27"/>
                        <a:pt x="0" y="26"/>
                        <a:pt x="0" y="26"/>
                      </a:cubicBezTo>
                      <a:cubicBezTo>
                        <a:pt x="1" y="26"/>
                        <a:pt x="2" y="25"/>
                        <a:pt x="2" y="24"/>
                      </a:cubicBezTo>
                      <a:cubicBezTo>
                        <a:pt x="3" y="22"/>
                        <a:pt x="3" y="20"/>
                        <a:pt x="5" y="19"/>
                      </a:cubicBezTo>
                      <a:cubicBezTo>
                        <a:pt x="7" y="18"/>
                        <a:pt x="10" y="19"/>
                        <a:pt x="12" y="18"/>
                      </a:cubicBezTo>
                      <a:cubicBezTo>
                        <a:pt x="15" y="18"/>
                        <a:pt x="16" y="19"/>
                        <a:pt x="17" y="16"/>
                      </a:cubicBezTo>
                      <a:cubicBezTo>
                        <a:pt x="18" y="15"/>
                        <a:pt x="17" y="12"/>
                        <a:pt x="16" y="10"/>
                      </a:cubicBezTo>
                      <a:cubicBezTo>
                        <a:pt x="15" y="7"/>
                        <a:pt x="15" y="5"/>
                        <a:pt x="15" y="2"/>
                      </a:cubicBezTo>
                      <a:cubicBezTo>
                        <a:pt x="15" y="2"/>
                        <a:pt x="15" y="2"/>
                        <a:pt x="15" y="2"/>
                      </a:cubicBezTo>
                      <a:cubicBezTo>
                        <a:pt x="23" y="2"/>
                        <a:pt x="32" y="0"/>
                        <a:pt x="39" y="2"/>
                      </a:cubicBezTo>
                      <a:cubicBezTo>
                        <a:pt x="44" y="3"/>
                        <a:pt x="46" y="6"/>
                        <a:pt x="51" y="6"/>
                      </a:cubicBezTo>
                      <a:cubicBezTo>
                        <a:pt x="52" y="5"/>
                        <a:pt x="53" y="6"/>
                        <a:pt x="54" y="6"/>
                      </a:cubicBezTo>
                      <a:cubicBezTo>
                        <a:pt x="55" y="8"/>
                        <a:pt x="56" y="9"/>
                        <a:pt x="57" y="11"/>
                      </a:cubicBezTo>
                      <a:cubicBezTo>
                        <a:pt x="59" y="14"/>
                        <a:pt x="60" y="15"/>
                        <a:pt x="63" y="14"/>
                      </a:cubicBezTo>
                      <a:cubicBezTo>
                        <a:pt x="66" y="14"/>
                        <a:pt x="70" y="12"/>
                        <a:pt x="73" y="11"/>
                      </a:cubicBezTo>
                      <a:cubicBezTo>
                        <a:pt x="76" y="11"/>
                        <a:pt x="78" y="11"/>
                        <a:pt x="81" y="10"/>
                      </a:cubicBezTo>
                      <a:cubicBezTo>
                        <a:pt x="86" y="10"/>
                        <a:pt x="87" y="10"/>
                        <a:pt x="89" y="14"/>
                      </a:cubicBezTo>
                      <a:cubicBezTo>
                        <a:pt x="90" y="17"/>
                        <a:pt x="90" y="19"/>
                        <a:pt x="91" y="22"/>
                      </a:cubicBezTo>
                      <a:cubicBezTo>
                        <a:pt x="92" y="23"/>
                        <a:pt x="93" y="25"/>
                        <a:pt x="93" y="26"/>
                      </a:cubicBezTo>
                      <a:cubicBezTo>
                        <a:pt x="94" y="27"/>
                        <a:pt x="95" y="28"/>
                        <a:pt x="95" y="29"/>
                      </a:cubicBezTo>
                      <a:cubicBezTo>
                        <a:pt x="96" y="31"/>
                        <a:pt x="96" y="33"/>
                        <a:pt x="98" y="35"/>
                      </a:cubicBezTo>
                      <a:cubicBezTo>
                        <a:pt x="100" y="36"/>
                        <a:pt x="101" y="41"/>
                        <a:pt x="104" y="42"/>
                      </a:cubicBezTo>
                      <a:cubicBezTo>
                        <a:pt x="104" y="42"/>
                        <a:pt x="104" y="42"/>
                        <a:pt x="105" y="42"/>
                      </a:cubicBezTo>
                      <a:cubicBezTo>
                        <a:pt x="104" y="43"/>
                        <a:pt x="104" y="45"/>
                        <a:pt x="104" y="47"/>
                      </a:cubicBezTo>
                      <a:cubicBezTo>
                        <a:pt x="104" y="50"/>
                        <a:pt x="104" y="53"/>
                        <a:pt x="104" y="56"/>
                      </a:cubicBezTo>
                      <a:cubicBezTo>
                        <a:pt x="104" y="58"/>
                        <a:pt x="104" y="60"/>
                        <a:pt x="104" y="62"/>
                      </a:cubicBezTo>
                      <a:cubicBezTo>
                        <a:pt x="105" y="63"/>
                        <a:pt x="107" y="64"/>
                        <a:pt x="107" y="66"/>
                      </a:cubicBezTo>
                      <a:cubicBezTo>
                        <a:pt x="108" y="71"/>
                        <a:pt x="103" y="71"/>
                        <a:pt x="102" y="7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6" name="Freeform 248"/>
                <p:cNvSpPr/>
                <p:nvPr/>
              </p:nvSpPr>
              <p:spPr bwMode="auto">
                <a:xfrm>
                  <a:off x="1201736" y="3983036"/>
                  <a:ext cx="120650" cy="136525"/>
                </a:xfrm>
                <a:custGeom>
                  <a:avLst/>
                  <a:gdLst/>
                  <a:ahLst/>
                  <a:cxnLst>
                    <a:cxn ang="0">
                      <a:pos x="46" y="31"/>
                    </a:cxn>
                    <a:cxn ang="0">
                      <a:pos x="39" y="38"/>
                    </a:cxn>
                    <a:cxn ang="0">
                      <a:pos x="34" y="43"/>
                    </a:cxn>
                    <a:cxn ang="0">
                      <a:pos x="31" y="45"/>
                    </a:cxn>
                    <a:cxn ang="0">
                      <a:pos x="27" y="49"/>
                    </a:cxn>
                    <a:cxn ang="0">
                      <a:pos x="23" y="52"/>
                    </a:cxn>
                    <a:cxn ang="0">
                      <a:pos x="13" y="42"/>
                    </a:cxn>
                    <a:cxn ang="0">
                      <a:pos x="0" y="23"/>
                    </a:cxn>
                    <a:cxn ang="0">
                      <a:pos x="2" y="21"/>
                    </a:cxn>
                    <a:cxn ang="0">
                      <a:pos x="12" y="9"/>
                    </a:cxn>
                    <a:cxn ang="0">
                      <a:pos x="27" y="1"/>
                    </a:cxn>
                    <a:cxn ang="0">
                      <a:pos x="34" y="3"/>
                    </a:cxn>
                    <a:cxn ang="0">
                      <a:pos x="38" y="8"/>
                    </a:cxn>
                    <a:cxn ang="0">
                      <a:pos x="42" y="22"/>
                    </a:cxn>
                    <a:cxn ang="0">
                      <a:pos x="42" y="24"/>
                    </a:cxn>
                    <a:cxn ang="0">
                      <a:pos x="46" y="31"/>
                    </a:cxn>
                  </a:cxnLst>
                  <a:rect l="0" t="0" r="r" b="b"/>
                  <a:pathLst>
                    <a:path w="46" h="52">
                      <a:moveTo>
                        <a:pt x="46" y="31"/>
                      </a:moveTo>
                      <a:cubicBezTo>
                        <a:pt x="45" y="34"/>
                        <a:pt x="42" y="36"/>
                        <a:pt x="39" y="38"/>
                      </a:cubicBezTo>
                      <a:cubicBezTo>
                        <a:pt x="37" y="39"/>
                        <a:pt x="36" y="41"/>
                        <a:pt x="34" y="43"/>
                      </a:cubicBezTo>
                      <a:cubicBezTo>
                        <a:pt x="33" y="43"/>
                        <a:pt x="32" y="44"/>
                        <a:pt x="31" y="45"/>
                      </a:cubicBezTo>
                      <a:cubicBezTo>
                        <a:pt x="29" y="46"/>
                        <a:pt x="29" y="47"/>
                        <a:pt x="27" y="49"/>
                      </a:cubicBezTo>
                      <a:cubicBezTo>
                        <a:pt x="26" y="50"/>
                        <a:pt x="25" y="51"/>
                        <a:pt x="23" y="52"/>
                      </a:cubicBezTo>
                      <a:cubicBezTo>
                        <a:pt x="19" y="50"/>
                        <a:pt x="16" y="47"/>
                        <a:pt x="13" y="42"/>
                      </a:cubicBezTo>
                      <a:cubicBezTo>
                        <a:pt x="9" y="36"/>
                        <a:pt x="4" y="29"/>
                        <a:pt x="0" y="23"/>
                      </a:cubicBezTo>
                      <a:cubicBezTo>
                        <a:pt x="0" y="22"/>
                        <a:pt x="1" y="21"/>
                        <a:pt x="2" y="21"/>
                      </a:cubicBezTo>
                      <a:cubicBezTo>
                        <a:pt x="5" y="17"/>
                        <a:pt x="8" y="12"/>
                        <a:pt x="12" y="9"/>
                      </a:cubicBezTo>
                      <a:cubicBezTo>
                        <a:pt x="16" y="5"/>
                        <a:pt x="21" y="2"/>
                        <a:pt x="27" y="1"/>
                      </a:cubicBezTo>
                      <a:cubicBezTo>
                        <a:pt x="30" y="0"/>
                        <a:pt x="31" y="1"/>
                        <a:pt x="34" y="3"/>
                      </a:cubicBezTo>
                      <a:cubicBezTo>
                        <a:pt x="37" y="5"/>
                        <a:pt x="38" y="5"/>
                        <a:pt x="38" y="8"/>
                      </a:cubicBezTo>
                      <a:cubicBezTo>
                        <a:pt x="40" y="13"/>
                        <a:pt x="40" y="17"/>
                        <a:pt x="42" y="22"/>
                      </a:cubicBezTo>
                      <a:cubicBezTo>
                        <a:pt x="42" y="23"/>
                        <a:pt x="42" y="23"/>
                        <a:pt x="42" y="24"/>
                      </a:cubicBezTo>
                      <a:cubicBezTo>
                        <a:pt x="43" y="26"/>
                        <a:pt x="46" y="28"/>
                        <a:pt x="46"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7" name="Freeform 249"/>
                <p:cNvSpPr/>
                <p:nvPr/>
              </p:nvSpPr>
              <p:spPr bwMode="auto">
                <a:xfrm>
                  <a:off x="1262060" y="4035424"/>
                  <a:ext cx="171450" cy="179387"/>
                </a:xfrm>
                <a:custGeom>
                  <a:avLst/>
                  <a:gdLst/>
                  <a:ahLst/>
                  <a:cxnLst>
                    <a:cxn ang="0">
                      <a:pos x="63" y="62"/>
                    </a:cxn>
                    <a:cxn ang="0">
                      <a:pos x="63" y="65"/>
                    </a:cxn>
                    <a:cxn ang="0">
                      <a:pos x="48" y="64"/>
                    </a:cxn>
                    <a:cxn ang="0">
                      <a:pos x="19" y="39"/>
                    </a:cxn>
                    <a:cxn ang="0">
                      <a:pos x="0" y="32"/>
                    </a:cxn>
                    <a:cxn ang="0">
                      <a:pos x="4" y="29"/>
                    </a:cxn>
                    <a:cxn ang="0">
                      <a:pos x="8" y="25"/>
                    </a:cxn>
                    <a:cxn ang="0">
                      <a:pos x="11" y="23"/>
                    </a:cxn>
                    <a:cxn ang="0">
                      <a:pos x="16" y="18"/>
                    </a:cxn>
                    <a:cxn ang="0">
                      <a:pos x="23" y="11"/>
                    </a:cxn>
                    <a:cxn ang="0">
                      <a:pos x="19" y="4"/>
                    </a:cxn>
                    <a:cxn ang="0">
                      <a:pos x="19" y="2"/>
                    </a:cxn>
                    <a:cxn ang="0">
                      <a:pos x="20" y="2"/>
                    </a:cxn>
                    <a:cxn ang="0">
                      <a:pos x="33" y="9"/>
                    </a:cxn>
                    <a:cxn ang="0">
                      <a:pos x="41" y="19"/>
                    </a:cxn>
                    <a:cxn ang="0">
                      <a:pos x="46" y="20"/>
                    </a:cxn>
                    <a:cxn ang="0">
                      <a:pos x="46" y="23"/>
                    </a:cxn>
                    <a:cxn ang="0">
                      <a:pos x="49" y="24"/>
                    </a:cxn>
                    <a:cxn ang="0">
                      <a:pos x="53" y="28"/>
                    </a:cxn>
                    <a:cxn ang="0">
                      <a:pos x="54" y="29"/>
                    </a:cxn>
                    <a:cxn ang="0">
                      <a:pos x="55" y="36"/>
                    </a:cxn>
                    <a:cxn ang="0">
                      <a:pos x="64" y="48"/>
                    </a:cxn>
                    <a:cxn ang="0">
                      <a:pos x="63" y="62"/>
                    </a:cxn>
                  </a:cxnLst>
                  <a:rect l="0" t="0" r="r" b="b"/>
                  <a:pathLst>
                    <a:path w="65" h="68">
                      <a:moveTo>
                        <a:pt x="63" y="62"/>
                      </a:moveTo>
                      <a:cubicBezTo>
                        <a:pt x="63" y="65"/>
                        <a:pt x="63" y="65"/>
                        <a:pt x="63" y="65"/>
                      </a:cubicBezTo>
                      <a:cubicBezTo>
                        <a:pt x="58" y="67"/>
                        <a:pt x="53" y="68"/>
                        <a:pt x="48" y="64"/>
                      </a:cubicBezTo>
                      <a:cubicBezTo>
                        <a:pt x="39" y="55"/>
                        <a:pt x="31" y="43"/>
                        <a:pt x="19" y="39"/>
                      </a:cubicBezTo>
                      <a:cubicBezTo>
                        <a:pt x="11" y="37"/>
                        <a:pt x="5" y="35"/>
                        <a:pt x="0" y="32"/>
                      </a:cubicBezTo>
                      <a:cubicBezTo>
                        <a:pt x="2" y="31"/>
                        <a:pt x="3" y="30"/>
                        <a:pt x="4" y="29"/>
                      </a:cubicBezTo>
                      <a:cubicBezTo>
                        <a:pt x="6" y="27"/>
                        <a:pt x="6" y="26"/>
                        <a:pt x="8" y="25"/>
                      </a:cubicBezTo>
                      <a:cubicBezTo>
                        <a:pt x="9" y="24"/>
                        <a:pt x="10" y="23"/>
                        <a:pt x="11" y="23"/>
                      </a:cubicBezTo>
                      <a:cubicBezTo>
                        <a:pt x="13" y="21"/>
                        <a:pt x="14" y="19"/>
                        <a:pt x="16" y="18"/>
                      </a:cubicBezTo>
                      <a:cubicBezTo>
                        <a:pt x="19" y="16"/>
                        <a:pt x="22" y="14"/>
                        <a:pt x="23" y="11"/>
                      </a:cubicBezTo>
                      <a:cubicBezTo>
                        <a:pt x="23" y="8"/>
                        <a:pt x="20" y="6"/>
                        <a:pt x="19" y="4"/>
                      </a:cubicBezTo>
                      <a:cubicBezTo>
                        <a:pt x="19" y="3"/>
                        <a:pt x="19" y="3"/>
                        <a:pt x="19" y="2"/>
                      </a:cubicBezTo>
                      <a:cubicBezTo>
                        <a:pt x="19" y="2"/>
                        <a:pt x="19" y="2"/>
                        <a:pt x="20" y="2"/>
                      </a:cubicBezTo>
                      <a:cubicBezTo>
                        <a:pt x="25" y="0"/>
                        <a:pt x="30" y="4"/>
                        <a:pt x="33" y="9"/>
                      </a:cubicBezTo>
                      <a:cubicBezTo>
                        <a:pt x="36" y="12"/>
                        <a:pt x="36" y="17"/>
                        <a:pt x="41" y="19"/>
                      </a:cubicBezTo>
                      <a:cubicBezTo>
                        <a:pt x="43" y="19"/>
                        <a:pt x="44" y="18"/>
                        <a:pt x="46" y="20"/>
                      </a:cubicBezTo>
                      <a:cubicBezTo>
                        <a:pt x="46" y="21"/>
                        <a:pt x="45" y="22"/>
                        <a:pt x="46" y="23"/>
                      </a:cubicBezTo>
                      <a:cubicBezTo>
                        <a:pt x="47" y="24"/>
                        <a:pt x="48" y="23"/>
                        <a:pt x="49" y="24"/>
                      </a:cubicBezTo>
                      <a:cubicBezTo>
                        <a:pt x="50" y="25"/>
                        <a:pt x="52" y="26"/>
                        <a:pt x="53" y="28"/>
                      </a:cubicBezTo>
                      <a:cubicBezTo>
                        <a:pt x="54" y="28"/>
                        <a:pt x="54" y="29"/>
                        <a:pt x="54" y="29"/>
                      </a:cubicBezTo>
                      <a:cubicBezTo>
                        <a:pt x="55" y="31"/>
                        <a:pt x="54" y="34"/>
                        <a:pt x="55" y="36"/>
                      </a:cubicBezTo>
                      <a:cubicBezTo>
                        <a:pt x="56" y="42"/>
                        <a:pt x="63" y="43"/>
                        <a:pt x="64" y="48"/>
                      </a:cubicBezTo>
                      <a:cubicBezTo>
                        <a:pt x="65" y="52"/>
                        <a:pt x="63" y="58"/>
                        <a:pt x="63" y="6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8" name="Freeform 250"/>
                <p:cNvSpPr/>
                <p:nvPr/>
              </p:nvSpPr>
              <p:spPr bwMode="auto">
                <a:xfrm>
                  <a:off x="1401760" y="3967161"/>
                  <a:ext cx="228600" cy="239712"/>
                </a:xfrm>
                <a:custGeom>
                  <a:avLst/>
                  <a:gdLst/>
                  <a:ahLst/>
                  <a:cxnLst>
                    <a:cxn ang="0">
                      <a:pos x="78" y="47"/>
                    </a:cxn>
                    <a:cxn ang="0">
                      <a:pos x="76" y="59"/>
                    </a:cxn>
                    <a:cxn ang="0">
                      <a:pos x="78" y="74"/>
                    </a:cxn>
                    <a:cxn ang="0">
                      <a:pos x="81" y="82"/>
                    </a:cxn>
                    <a:cxn ang="0">
                      <a:pos x="50" y="78"/>
                    </a:cxn>
                    <a:cxn ang="0">
                      <a:pos x="21" y="87"/>
                    </a:cxn>
                    <a:cxn ang="0">
                      <a:pos x="10" y="91"/>
                    </a:cxn>
                    <a:cxn ang="0">
                      <a:pos x="10" y="88"/>
                    </a:cxn>
                    <a:cxn ang="0">
                      <a:pos x="11" y="74"/>
                    </a:cxn>
                    <a:cxn ang="0">
                      <a:pos x="2" y="62"/>
                    </a:cxn>
                    <a:cxn ang="0">
                      <a:pos x="1" y="55"/>
                    </a:cxn>
                    <a:cxn ang="0">
                      <a:pos x="0" y="54"/>
                    </a:cxn>
                    <a:cxn ang="0">
                      <a:pos x="4" y="48"/>
                    </a:cxn>
                    <a:cxn ang="0">
                      <a:pos x="4" y="37"/>
                    </a:cxn>
                    <a:cxn ang="0">
                      <a:pos x="9" y="29"/>
                    </a:cxn>
                    <a:cxn ang="0">
                      <a:pos x="6" y="25"/>
                    </a:cxn>
                    <a:cxn ang="0">
                      <a:pos x="6" y="19"/>
                    </a:cxn>
                    <a:cxn ang="0">
                      <a:pos x="6" y="10"/>
                    </a:cxn>
                    <a:cxn ang="0">
                      <a:pos x="7" y="5"/>
                    </a:cxn>
                    <a:cxn ang="0">
                      <a:pos x="20" y="1"/>
                    </a:cxn>
                    <a:cxn ang="0">
                      <a:pos x="33" y="3"/>
                    </a:cxn>
                    <a:cxn ang="0">
                      <a:pos x="37" y="3"/>
                    </a:cxn>
                    <a:cxn ang="0">
                      <a:pos x="46" y="3"/>
                    </a:cxn>
                    <a:cxn ang="0">
                      <a:pos x="52" y="7"/>
                    </a:cxn>
                    <a:cxn ang="0">
                      <a:pos x="58" y="11"/>
                    </a:cxn>
                    <a:cxn ang="0">
                      <a:pos x="71" y="10"/>
                    </a:cxn>
                    <a:cxn ang="0">
                      <a:pos x="78" y="10"/>
                    </a:cxn>
                    <a:cxn ang="0">
                      <a:pos x="85" y="9"/>
                    </a:cxn>
                    <a:cxn ang="0">
                      <a:pos x="85" y="23"/>
                    </a:cxn>
                    <a:cxn ang="0">
                      <a:pos x="87" y="30"/>
                    </a:cxn>
                    <a:cxn ang="0">
                      <a:pos x="86" y="36"/>
                    </a:cxn>
                    <a:cxn ang="0">
                      <a:pos x="78" y="47"/>
                    </a:cxn>
                  </a:cxnLst>
                  <a:rect l="0" t="0" r="r" b="b"/>
                  <a:pathLst>
                    <a:path w="87" h="91">
                      <a:moveTo>
                        <a:pt x="78" y="47"/>
                      </a:moveTo>
                      <a:cubicBezTo>
                        <a:pt x="76" y="51"/>
                        <a:pt x="76" y="54"/>
                        <a:pt x="76" y="59"/>
                      </a:cubicBezTo>
                      <a:cubicBezTo>
                        <a:pt x="76" y="64"/>
                        <a:pt x="77" y="70"/>
                        <a:pt x="78" y="74"/>
                      </a:cubicBezTo>
                      <a:cubicBezTo>
                        <a:pt x="79" y="77"/>
                        <a:pt x="80" y="79"/>
                        <a:pt x="81" y="82"/>
                      </a:cubicBezTo>
                      <a:cubicBezTo>
                        <a:pt x="70" y="82"/>
                        <a:pt x="60" y="78"/>
                        <a:pt x="50" y="78"/>
                      </a:cubicBezTo>
                      <a:cubicBezTo>
                        <a:pt x="39" y="78"/>
                        <a:pt x="30" y="83"/>
                        <a:pt x="21" y="87"/>
                      </a:cubicBezTo>
                      <a:cubicBezTo>
                        <a:pt x="17" y="88"/>
                        <a:pt x="14" y="90"/>
                        <a:pt x="10" y="91"/>
                      </a:cubicBezTo>
                      <a:cubicBezTo>
                        <a:pt x="10" y="88"/>
                        <a:pt x="10" y="88"/>
                        <a:pt x="10" y="88"/>
                      </a:cubicBezTo>
                      <a:cubicBezTo>
                        <a:pt x="10" y="84"/>
                        <a:pt x="12" y="78"/>
                        <a:pt x="11" y="74"/>
                      </a:cubicBezTo>
                      <a:cubicBezTo>
                        <a:pt x="10" y="69"/>
                        <a:pt x="3" y="68"/>
                        <a:pt x="2" y="62"/>
                      </a:cubicBezTo>
                      <a:cubicBezTo>
                        <a:pt x="1" y="60"/>
                        <a:pt x="2" y="57"/>
                        <a:pt x="1" y="55"/>
                      </a:cubicBezTo>
                      <a:cubicBezTo>
                        <a:pt x="1" y="55"/>
                        <a:pt x="1" y="54"/>
                        <a:pt x="0" y="54"/>
                      </a:cubicBezTo>
                      <a:cubicBezTo>
                        <a:pt x="2" y="52"/>
                        <a:pt x="3" y="50"/>
                        <a:pt x="4" y="48"/>
                      </a:cubicBezTo>
                      <a:cubicBezTo>
                        <a:pt x="5" y="45"/>
                        <a:pt x="3" y="40"/>
                        <a:pt x="4" y="37"/>
                      </a:cubicBezTo>
                      <a:cubicBezTo>
                        <a:pt x="5" y="34"/>
                        <a:pt x="10" y="34"/>
                        <a:pt x="9" y="29"/>
                      </a:cubicBezTo>
                      <a:cubicBezTo>
                        <a:pt x="9" y="27"/>
                        <a:pt x="7" y="26"/>
                        <a:pt x="6" y="25"/>
                      </a:cubicBezTo>
                      <a:cubicBezTo>
                        <a:pt x="6" y="23"/>
                        <a:pt x="6" y="21"/>
                        <a:pt x="6" y="19"/>
                      </a:cubicBezTo>
                      <a:cubicBezTo>
                        <a:pt x="6" y="16"/>
                        <a:pt x="6" y="13"/>
                        <a:pt x="6" y="10"/>
                      </a:cubicBezTo>
                      <a:cubicBezTo>
                        <a:pt x="6" y="8"/>
                        <a:pt x="6" y="6"/>
                        <a:pt x="7" y="5"/>
                      </a:cubicBezTo>
                      <a:cubicBezTo>
                        <a:pt x="10" y="5"/>
                        <a:pt x="17" y="1"/>
                        <a:pt x="20" y="1"/>
                      </a:cubicBezTo>
                      <a:cubicBezTo>
                        <a:pt x="24" y="0"/>
                        <a:pt x="28" y="4"/>
                        <a:pt x="33" y="3"/>
                      </a:cubicBezTo>
                      <a:cubicBezTo>
                        <a:pt x="34" y="3"/>
                        <a:pt x="35" y="3"/>
                        <a:pt x="37" y="3"/>
                      </a:cubicBezTo>
                      <a:cubicBezTo>
                        <a:pt x="40" y="3"/>
                        <a:pt x="44" y="2"/>
                        <a:pt x="46" y="3"/>
                      </a:cubicBezTo>
                      <a:cubicBezTo>
                        <a:pt x="49" y="4"/>
                        <a:pt x="50" y="6"/>
                        <a:pt x="52" y="7"/>
                      </a:cubicBezTo>
                      <a:cubicBezTo>
                        <a:pt x="54" y="9"/>
                        <a:pt x="56" y="10"/>
                        <a:pt x="58" y="11"/>
                      </a:cubicBezTo>
                      <a:cubicBezTo>
                        <a:pt x="63" y="12"/>
                        <a:pt x="67" y="10"/>
                        <a:pt x="71" y="10"/>
                      </a:cubicBezTo>
                      <a:cubicBezTo>
                        <a:pt x="73" y="10"/>
                        <a:pt x="76" y="10"/>
                        <a:pt x="78" y="10"/>
                      </a:cubicBezTo>
                      <a:cubicBezTo>
                        <a:pt x="81" y="10"/>
                        <a:pt x="82" y="9"/>
                        <a:pt x="85" y="9"/>
                      </a:cubicBezTo>
                      <a:cubicBezTo>
                        <a:pt x="85" y="13"/>
                        <a:pt x="84" y="18"/>
                        <a:pt x="85" y="23"/>
                      </a:cubicBezTo>
                      <a:cubicBezTo>
                        <a:pt x="86" y="25"/>
                        <a:pt x="87" y="27"/>
                        <a:pt x="87" y="30"/>
                      </a:cubicBezTo>
                      <a:cubicBezTo>
                        <a:pt x="87" y="32"/>
                        <a:pt x="87" y="34"/>
                        <a:pt x="86" y="36"/>
                      </a:cubicBezTo>
                      <a:cubicBezTo>
                        <a:pt x="85" y="41"/>
                        <a:pt x="80" y="43"/>
                        <a:pt x="78" y="4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79" name="Freeform 251"/>
                <p:cNvSpPr/>
                <p:nvPr/>
              </p:nvSpPr>
              <p:spPr bwMode="auto">
                <a:xfrm>
                  <a:off x="1601785" y="3927474"/>
                  <a:ext cx="157162" cy="255587"/>
                </a:xfrm>
                <a:custGeom>
                  <a:avLst/>
                  <a:gdLst/>
                  <a:ahLst/>
                  <a:cxnLst>
                    <a:cxn ang="0">
                      <a:pos x="57" y="69"/>
                    </a:cxn>
                    <a:cxn ang="0">
                      <a:pos x="54" y="81"/>
                    </a:cxn>
                    <a:cxn ang="0">
                      <a:pos x="54" y="86"/>
                    </a:cxn>
                    <a:cxn ang="0">
                      <a:pos x="44" y="90"/>
                    </a:cxn>
                    <a:cxn ang="0">
                      <a:pos x="9" y="96"/>
                    </a:cxn>
                    <a:cxn ang="0">
                      <a:pos x="5" y="97"/>
                    </a:cxn>
                    <a:cxn ang="0">
                      <a:pos x="2" y="89"/>
                    </a:cxn>
                    <a:cxn ang="0">
                      <a:pos x="0" y="74"/>
                    </a:cxn>
                    <a:cxn ang="0">
                      <a:pos x="2" y="62"/>
                    </a:cxn>
                    <a:cxn ang="0">
                      <a:pos x="10" y="51"/>
                    </a:cxn>
                    <a:cxn ang="0">
                      <a:pos x="11" y="45"/>
                    </a:cxn>
                    <a:cxn ang="0">
                      <a:pos x="9" y="38"/>
                    </a:cxn>
                    <a:cxn ang="0">
                      <a:pos x="9" y="24"/>
                    </a:cxn>
                    <a:cxn ang="0">
                      <a:pos x="10" y="22"/>
                    </a:cxn>
                    <a:cxn ang="0">
                      <a:pos x="9" y="8"/>
                    </a:cxn>
                    <a:cxn ang="0">
                      <a:pos x="9" y="4"/>
                    </a:cxn>
                    <a:cxn ang="0">
                      <a:pos x="17" y="4"/>
                    </a:cxn>
                    <a:cxn ang="0">
                      <a:pos x="33" y="4"/>
                    </a:cxn>
                    <a:cxn ang="0">
                      <a:pos x="49" y="3"/>
                    </a:cxn>
                    <a:cxn ang="0">
                      <a:pos x="51" y="8"/>
                    </a:cxn>
                    <a:cxn ang="0">
                      <a:pos x="52" y="14"/>
                    </a:cxn>
                    <a:cxn ang="0">
                      <a:pos x="54" y="21"/>
                    </a:cxn>
                    <a:cxn ang="0">
                      <a:pos x="55" y="34"/>
                    </a:cxn>
                    <a:cxn ang="0">
                      <a:pos x="58" y="45"/>
                    </a:cxn>
                    <a:cxn ang="0">
                      <a:pos x="57" y="69"/>
                    </a:cxn>
                  </a:cxnLst>
                  <a:rect l="0" t="0" r="r" b="b"/>
                  <a:pathLst>
                    <a:path w="60" h="97">
                      <a:moveTo>
                        <a:pt x="57" y="69"/>
                      </a:moveTo>
                      <a:cubicBezTo>
                        <a:pt x="56" y="73"/>
                        <a:pt x="56" y="77"/>
                        <a:pt x="54" y="81"/>
                      </a:cubicBezTo>
                      <a:cubicBezTo>
                        <a:pt x="54" y="82"/>
                        <a:pt x="54" y="84"/>
                        <a:pt x="54" y="86"/>
                      </a:cubicBezTo>
                      <a:cubicBezTo>
                        <a:pt x="50" y="88"/>
                        <a:pt x="47" y="89"/>
                        <a:pt x="44" y="90"/>
                      </a:cubicBezTo>
                      <a:cubicBezTo>
                        <a:pt x="32" y="93"/>
                        <a:pt x="21" y="94"/>
                        <a:pt x="9" y="96"/>
                      </a:cubicBezTo>
                      <a:cubicBezTo>
                        <a:pt x="8" y="96"/>
                        <a:pt x="6" y="97"/>
                        <a:pt x="5" y="97"/>
                      </a:cubicBezTo>
                      <a:cubicBezTo>
                        <a:pt x="4" y="94"/>
                        <a:pt x="3" y="92"/>
                        <a:pt x="2" y="89"/>
                      </a:cubicBezTo>
                      <a:cubicBezTo>
                        <a:pt x="1" y="85"/>
                        <a:pt x="0" y="79"/>
                        <a:pt x="0" y="74"/>
                      </a:cubicBezTo>
                      <a:cubicBezTo>
                        <a:pt x="0" y="69"/>
                        <a:pt x="0" y="66"/>
                        <a:pt x="2" y="62"/>
                      </a:cubicBezTo>
                      <a:cubicBezTo>
                        <a:pt x="4" y="58"/>
                        <a:pt x="9" y="56"/>
                        <a:pt x="10" y="51"/>
                      </a:cubicBezTo>
                      <a:cubicBezTo>
                        <a:pt x="11" y="49"/>
                        <a:pt x="11" y="47"/>
                        <a:pt x="11" y="45"/>
                      </a:cubicBezTo>
                      <a:cubicBezTo>
                        <a:pt x="11" y="42"/>
                        <a:pt x="10" y="40"/>
                        <a:pt x="9" y="38"/>
                      </a:cubicBezTo>
                      <a:cubicBezTo>
                        <a:pt x="8" y="33"/>
                        <a:pt x="9" y="28"/>
                        <a:pt x="9" y="24"/>
                      </a:cubicBezTo>
                      <a:cubicBezTo>
                        <a:pt x="9" y="23"/>
                        <a:pt x="9" y="23"/>
                        <a:pt x="10" y="22"/>
                      </a:cubicBezTo>
                      <a:cubicBezTo>
                        <a:pt x="10" y="18"/>
                        <a:pt x="9" y="13"/>
                        <a:pt x="9" y="8"/>
                      </a:cubicBezTo>
                      <a:cubicBezTo>
                        <a:pt x="9" y="7"/>
                        <a:pt x="9" y="6"/>
                        <a:pt x="9" y="4"/>
                      </a:cubicBezTo>
                      <a:cubicBezTo>
                        <a:pt x="13" y="5"/>
                        <a:pt x="16" y="6"/>
                        <a:pt x="17" y="4"/>
                      </a:cubicBezTo>
                      <a:cubicBezTo>
                        <a:pt x="21" y="0"/>
                        <a:pt x="28" y="5"/>
                        <a:pt x="33" y="4"/>
                      </a:cubicBezTo>
                      <a:cubicBezTo>
                        <a:pt x="39" y="4"/>
                        <a:pt x="43" y="3"/>
                        <a:pt x="49" y="3"/>
                      </a:cubicBezTo>
                      <a:cubicBezTo>
                        <a:pt x="49" y="4"/>
                        <a:pt x="50" y="6"/>
                        <a:pt x="51" y="8"/>
                      </a:cubicBezTo>
                      <a:cubicBezTo>
                        <a:pt x="52" y="10"/>
                        <a:pt x="52" y="12"/>
                        <a:pt x="52" y="14"/>
                      </a:cubicBezTo>
                      <a:cubicBezTo>
                        <a:pt x="52" y="17"/>
                        <a:pt x="53" y="19"/>
                        <a:pt x="54" y="21"/>
                      </a:cubicBezTo>
                      <a:cubicBezTo>
                        <a:pt x="54" y="25"/>
                        <a:pt x="54" y="29"/>
                        <a:pt x="55" y="34"/>
                      </a:cubicBezTo>
                      <a:cubicBezTo>
                        <a:pt x="55" y="37"/>
                        <a:pt x="57" y="41"/>
                        <a:pt x="58" y="45"/>
                      </a:cubicBezTo>
                      <a:cubicBezTo>
                        <a:pt x="60" y="52"/>
                        <a:pt x="59" y="62"/>
                        <a:pt x="57"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0" name="Freeform 252"/>
                <p:cNvSpPr/>
                <p:nvPr/>
              </p:nvSpPr>
              <p:spPr bwMode="auto">
                <a:xfrm>
                  <a:off x="1730372" y="3930649"/>
                  <a:ext cx="73025" cy="223837"/>
                </a:xfrm>
                <a:custGeom>
                  <a:avLst/>
                  <a:gdLst/>
                  <a:ahLst/>
                  <a:cxnLst>
                    <a:cxn ang="0">
                      <a:pos x="25" y="65"/>
                    </a:cxn>
                    <a:cxn ang="0">
                      <a:pos x="21" y="69"/>
                    </a:cxn>
                    <a:cxn ang="0">
                      <a:pos x="19" y="74"/>
                    </a:cxn>
                    <a:cxn ang="0">
                      <a:pos x="18" y="80"/>
                    </a:cxn>
                    <a:cxn ang="0">
                      <a:pos x="5" y="85"/>
                    </a:cxn>
                    <a:cxn ang="0">
                      <a:pos x="5" y="80"/>
                    </a:cxn>
                    <a:cxn ang="0">
                      <a:pos x="8" y="68"/>
                    </a:cxn>
                    <a:cxn ang="0">
                      <a:pos x="9" y="44"/>
                    </a:cxn>
                    <a:cxn ang="0">
                      <a:pos x="6" y="33"/>
                    </a:cxn>
                    <a:cxn ang="0">
                      <a:pos x="5" y="20"/>
                    </a:cxn>
                    <a:cxn ang="0">
                      <a:pos x="3" y="13"/>
                    </a:cxn>
                    <a:cxn ang="0">
                      <a:pos x="2" y="7"/>
                    </a:cxn>
                    <a:cxn ang="0">
                      <a:pos x="0" y="2"/>
                    </a:cxn>
                    <a:cxn ang="0">
                      <a:pos x="1" y="2"/>
                    </a:cxn>
                    <a:cxn ang="0">
                      <a:pos x="16" y="0"/>
                    </a:cxn>
                    <a:cxn ang="0">
                      <a:pos x="13" y="4"/>
                    </a:cxn>
                    <a:cxn ang="0">
                      <a:pos x="12" y="8"/>
                    </a:cxn>
                    <a:cxn ang="0">
                      <a:pos x="16" y="13"/>
                    </a:cxn>
                    <a:cxn ang="0">
                      <a:pos x="23" y="39"/>
                    </a:cxn>
                    <a:cxn ang="0">
                      <a:pos x="25" y="65"/>
                    </a:cxn>
                  </a:cxnLst>
                  <a:rect l="0" t="0" r="r" b="b"/>
                  <a:pathLst>
                    <a:path w="28" h="85">
                      <a:moveTo>
                        <a:pt x="25" y="65"/>
                      </a:moveTo>
                      <a:cubicBezTo>
                        <a:pt x="24" y="67"/>
                        <a:pt x="22" y="67"/>
                        <a:pt x="21" y="69"/>
                      </a:cubicBezTo>
                      <a:cubicBezTo>
                        <a:pt x="20" y="70"/>
                        <a:pt x="19" y="72"/>
                        <a:pt x="19" y="74"/>
                      </a:cubicBezTo>
                      <a:cubicBezTo>
                        <a:pt x="18" y="76"/>
                        <a:pt x="18" y="78"/>
                        <a:pt x="18" y="80"/>
                      </a:cubicBezTo>
                      <a:cubicBezTo>
                        <a:pt x="13" y="82"/>
                        <a:pt x="9" y="84"/>
                        <a:pt x="5" y="85"/>
                      </a:cubicBezTo>
                      <a:cubicBezTo>
                        <a:pt x="5" y="83"/>
                        <a:pt x="5" y="81"/>
                        <a:pt x="5" y="80"/>
                      </a:cubicBezTo>
                      <a:cubicBezTo>
                        <a:pt x="7" y="76"/>
                        <a:pt x="7" y="72"/>
                        <a:pt x="8" y="68"/>
                      </a:cubicBezTo>
                      <a:cubicBezTo>
                        <a:pt x="10" y="61"/>
                        <a:pt x="11" y="51"/>
                        <a:pt x="9" y="44"/>
                      </a:cubicBezTo>
                      <a:cubicBezTo>
                        <a:pt x="8" y="40"/>
                        <a:pt x="6" y="36"/>
                        <a:pt x="6" y="33"/>
                      </a:cubicBezTo>
                      <a:cubicBezTo>
                        <a:pt x="5" y="28"/>
                        <a:pt x="5" y="24"/>
                        <a:pt x="5" y="20"/>
                      </a:cubicBezTo>
                      <a:cubicBezTo>
                        <a:pt x="4" y="18"/>
                        <a:pt x="3" y="16"/>
                        <a:pt x="3" y="13"/>
                      </a:cubicBezTo>
                      <a:cubicBezTo>
                        <a:pt x="3" y="11"/>
                        <a:pt x="3" y="9"/>
                        <a:pt x="2" y="7"/>
                      </a:cubicBezTo>
                      <a:cubicBezTo>
                        <a:pt x="1" y="5"/>
                        <a:pt x="0" y="3"/>
                        <a:pt x="0" y="2"/>
                      </a:cubicBezTo>
                      <a:cubicBezTo>
                        <a:pt x="1" y="2"/>
                        <a:pt x="1" y="2"/>
                        <a:pt x="1" y="2"/>
                      </a:cubicBezTo>
                      <a:cubicBezTo>
                        <a:pt x="6" y="2"/>
                        <a:pt x="10" y="0"/>
                        <a:pt x="16" y="0"/>
                      </a:cubicBezTo>
                      <a:cubicBezTo>
                        <a:pt x="15" y="1"/>
                        <a:pt x="14" y="2"/>
                        <a:pt x="13" y="4"/>
                      </a:cubicBezTo>
                      <a:cubicBezTo>
                        <a:pt x="12" y="6"/>
                        <a:pt x="12" y="6"/>
                        <a:pt x="12" y="8"/>
                      </a:cubicBezTo>
                      <a:cubicBezTo>
                        <a:pt x="12" y="12"/>
                        <a:pt x="14" y="11"/>
                        <a:pt x="16" y="13"/>
                      </a:cubicBezTo>
                      <a:cubicBezTo>
                        <a:pt x="23" y="20"/>
                        <a:pt x="23" y="31"/>
                        <a:pt x="23" y="39"/>
                      </a:cubicBezTo>
                      <a:cubicBezTo>
                        <a:pt x="24" y="48"/>
                        <a:pt x="28" y="56"/>
                        <a:pt x="25" y="6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1" name="Freeform 253"/>
                <p:cNvSpPr/>
                <p:nvPr/>
              </p:nvSpPr>
              <p:spPr bwMode="auto">
                <a:xfrm>
                  <a:off x="1762122" y="3889374"/>
                  <a:ext cx="112712" cy="252412"/>
                </a:xfrm>
                <a:custGeom>
                  <a:avLst/>
                  <a:gdLst/>
                  <a:ahLst/>
                  <a:cxnLst>
                    <a:cxn ang="0">
                      <a:pos x="42" y="37"/>
                    </a:cxn>
                    <a:cxn ang="0">
                      <a:pos x="38" y="43"/>
                    </a:cxn>
                    <a:cxn ang="0">
                      <a:pos x="34" y="49"/>
                    </a:cxn>
                    <a:cxn ang="0">
                      <a:pos x="33" y="55"/>
                    </a:cxn>
                    <a:cxn ang="0">
                      <a:pos x="29" y="62"/>
                    </a:cxn>
                    <a:cxn ang="0">
                      <a:pos x="28" y="70"/>
                    </a:cxn>
                    <a:cxn ang="0">
                      <a:pos x="28" y="89"/>
                    </a:cxn>
                    <a:cxn ang="0">
                      <a:pos x="16" y="91"/>
                    </a:cxn>
                    <a:cxn ang="0">
                      <a:pos x="6" y="96"/>
                    </a:cxn>
                    <a:cxn ang="0">
                      <a:pos x="7" y="90"/>
                    </a:cxn>
                    <a:cxn ang="0">
                      <a:pos x="9" y="85"/>
                    </a:cxn>
                    <a:cxn ang="0">
                      <a:pos x="13" y="81"/>
                    </a:cxn>
                    <a:cxn ang="0">
                      <a:pos x="11" y="55"/>
                    </a:cxn>
                    <a:cxn ang="0">
                      <a:pos x="4" y="29"/>
                    </a:cxn>
                    <a:cxn ang="0">
                      <a:pos x="0" y="24"/>
                    </a:cxn>
                    <a:cxn ang="0">
                      <a:pos x="1" y="20"/>
                    </a:cxn>
                    <a:cxn ang="0">
                      <a:pos x="4" y="16"/>
                    </a:cxn>
                    <a:cxn ang="0">
                      <a:pos x="4" y="16"/>
                    </a:cxn>
                    <a:cxn ang="0">
                      <a:pos x="27" y="5"/>
                    </a:cxn>
                    <a:cxn ang="0">
                      <a:pos x="29" y="3"/>
                    </a:cxn>
                    <a:cxn ang="0">
                      <a:pos x="40" y="1"/>
                    </a:cxn>
                    <a:cxn ang="0">
                      <a:pos x="39" y="16"/>
                    </a:cxn>
                    <a:cxn ang="0">
                      <a:pos x="40" y="23"/>
                    </a:cxn>
                    <a:cxn ang="0">
                      <a:pos x="42" y="30"/>
                    </a:cxn>
                    <a:cxn ang="0">
                      <a:pos x="42" y="37"/>
                    </a:cxn>
                  </a:cxnLst>
                  <a:rect l="0" t="0" r="r" b="b"/>
                  <a:pathLst>
                    <a:path w="43" h="96">
                      <a:moveTo>
                        <a:pt x="42" y="37"/>
                      </a:moveTo>
                      <a:cubicBezTo>
                        <a:pt x="41" y="39"/>
                        <a:pt x="39" y="42"/>
                        <a:pt x="38" y="43"/>
                      </a:cubicBezTo>
                      <a:cubicBezTo>
                        <a:pt x="37" y="45"/>
                        <a:pt x="36" y="47"/>
                        <a:pt x="34" y="49"/>
                      </a:cubicBezTo>
                      <a:cubicBezTo>
                        <a:pt x="33" y="51"/>
                        <a:pt x="33" y="53"/>
                        <a:pt x="33" y="55"/>
                      </a:cubicBezTo>
                      <a:cubicBezTo>
                        <a:pt x="32" y="58"/>
                        <a:pt x="30" y="60"/>
                        <a:pt x="29" y="62"/>
                      </a:cubicBezTo>
                      <a:cubicBezTo>
                        <a:pt x="28" y="65"/>
                        <a:pt x="27" y="67"/>
                        <a:pt x="28" y="70"/>
                      </a:cubicBezTo>
                      <a:cubicBezTo>
                        <a:pt x="28" y="76"/>
                        <a:pt x="28" y="83"/>
                        <a:pt x="28" y="89"/>
                      </a:cubicBezTo>
                      <a:cubicBezTo>
                        <a:pt x="24" y="89"/>
                        <a:pt x="20" y="90"/>
                        <a:pt x="16" y="91"/>
                      </a:cubicBezTo>
                      <a:cubicBezTo>
                        <a:pt x="13" y="93"/>
                        <a:pt x="9" y="94"/>
                        <a:pt x="6" y="96"/>
                      </a:cubicBezTo>
                      <a:cubicBezTo>
                        <a:pt x="6" y="94"/>
                        <a:pt x="6" y="92"/>
                        <a:pt x="7" y="90"/>
                      </a:cubicBezTo>
                      <a:cubicBezTo>
                        <a:pt x="7" y="88"/>
                        <a:pt x="8" y="86"/>
                        <a:pt x="9" y="85"/>
                      </a:cubicBezTo>
                      <a:cubicBezTo>
                        <a:pt x="10" y="83"/>
                        <a:pt x="12" y="83"/>
                        <a:pt x="13" y="81"/>
                      </a:cubicBezTo>
                      <a:cubicBezTo>
                        <a:pt x="16" y="72"/>
                        <a:pt x="12" y="64"/>
                        <a:pt x="11" y="55"/>
                      </a:cubicBezTo>
                      <a:cubicBezTo>
                        <a:pt x="11" y="47"/>
                        <a:pt x="11" y="36"/>
                        <a:pt x="4" y="29"/>
                      </a:cubicBezTo>
                      <a:cubicBezTo>
                        <a:pt x="2" y="27"/>
                        <a:pt x="0" y="28"/>
                        <a:pt x="0" y="24"/>
                      </a:cubicBezTo>
                      <a:cubicBezTo>
                        <a:pt x="0" y="22"/>
                        <a:pt x="0" y="22"/>
                        <a:pt x="1" y="20"/>
                      </a:cubicBezTo>
                      <a:cubicBezTo>
                        <a:pt x="2" y="18"/>
                        <a:pt x="3" y="17"/>
                        <a:pt x="4" y="16"/>
                      </a:cubicBezTo>
                      <a:cubicBezTo>
                        <a:pt x="4" y="16"/>
                        <a:pt x="4" y="16"/>
                        <a:pt x="4" y="16"/>
                      </a:cubicBezTo>
                      <a:cubicBezTo>
                        <a:pt x="13" y="16"/>
                        <a:pt x="21" y="11"/>
                        <a:pt x="27" y="5"/>
                      </a:cubicBezTo>
                      <a:cubicBezTo>
                        <a:pt x="28" y="4"/>
                        <a:pt x="28" y="4"/>
                        <a:pt x="29" y="3"/>
                      </a:cubicBezTo>
                      <a:cubicBezTo>
                        <a:pt x="32" y="0"/>
                        <a:pt x="36" y="1"/>
                        <a:pt x="40" y="1"/>
                      </a:cubicBezTo>
                      <a:cubicBezTo>
                        <a:pt x="39" y="6"/>
                        <a:pt x="39" y="11"/>
                        <a:pt x="39" y="16"/>
                      </a:cubicBezTo>
                      <a:cubicBezTo>
                        <a:pt x="39" y="18"/>
                        <a:pt x="39" y="21"/>
                        <a:pt x="40" y="23"/>
                      </a:cubicBezTo>
                      <a:cubicBezTo>
                        <a:pt x="41" y="26"/>
                        <a:pt x="42" y="27"/>
                        <a:pt x="42" y="30"/>
                      </a:cubicBezTo>
                      <a:cubicBezTo>
                        <a:pt x="42" y="32"/>
                        <a:pt x="43" y="35"/>
                        <a:pt x="42" y="3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2" name="Freeform 254"/>
                <p:cNvSpPr/>
                <p:nvPr/>
              </p:nvSpPr>
              <p:spPr bwMode="auto">
                <a:xfrm>
                  <a:off x="1831972" y="3830636"/>
                  <a:ext cx="469899" cy="387350"/>
                </a:xfrm>
                <a:custGeom>
                  <a:avLst/>
                  <a:gdLst/>
                  <a:ahLst/>
                  <a:cxnLst>
                    <a:cxn ang="0">
                      <a:pos x="179" y="12"/>
                    </a:cxn>
                    <a:cxn ang="0">
                      <a:pos x="179" y="21"/>
                    </a:cxn>
                    <a:cxn ang="0">
                      <a:pos x="178" y="33"/>
                    </a:cxn>
                    <a:cxn ang="0">
                      <a:pos x="173" y="39"/>
                    </a:cxn>
                    <a:cxn ang="0">
                      <a:pos x="169" y="42"/>
                    </a:cxn>
                    <a:cxn ang="0">
                      <a:pos x="165" y="46"/>
                    </a:cxn>
                    <a:cxn ang="0">
                      <a:pos x="160" y="54"/>
                    </a:cxn>
                    <a:cxn ang="0">
                      <a:pos x="156" y="64"/>
                    </a:cxn>
                    <a:cxn ang="0">
                      <a:pos x="153" y="73"/>
                    </a:cxn>
                    <a:cxn ang="0">
                      <a:pos x="138" y="101"/>
                    </a:cxn>
                    <a:cxn ang="0">
                      <a:pos x="128" y="111"/>
                    </a:cxn>
                    <a:cxn ang="0">
                      <a:pos x="121" y="109"/>
                    </a:cxn>
                    <a:cxn ang="0">
                      <a:pos x="115" y="109"/>
                    </a:cxn>
                    <a:cxn ang="0">
                      <a:pos x="101" y="118"/>
                    </a:cxn>
                    <a:cxn ang="0">
                      <a:pos x="96" y="123"/>
                    </a:cxn>
                    <a:cxn ang="0">
                      <a:pos x="93" y="128"/>
                    </a:cxn>
                    <a:cxn ang="0">
                      <a:pos x="91" y="135"/>
                    </a:cxn>
                    <a:cxn ang="0">
                      <a:pos x="89" y="140"/>
                    </a:cxn>
                    <a:cxn ang="0">
                      <a:pos x="89" y="140"/>
                    </a:cxn>
                    <a:cxn ang="0">
                      <a:pos x="73" y="141"/>
                    </a:cxn>
                    <a:cxn ang="0">
                      <a:pos x="43" y="137"/>
                    </a:cxn>
                    <a:cxn ang="0">
                      <a:pos x="20" y="112"/>
                    </a:cxn>
                    <a:cxn ang="0">
                      <a:pos x="1" y="111"/>
                    </a:cxn>
                    <a:cxn ang="0">
                      <a:pos x="1" y="92"/>
                    </a:cxn>
                    <a:cxn ang="0">
                      <a:pos x="2" y="84"/>
                    </a:cxn>
                    <a:cxn ang="0">
                      <a:pos x="6" y="77"/>
                    </a:cxn>
                    <a:cxn ang="0">
                      <a:pos x="7" y="71"/>
                    </a:cxn>
                    <a:cxn ang="0">
                      <a:pos x="11" y="65"/>
                    </a:cxn>
                    <a:cxn ang="0">
                      <a:pos x="15" y="59"/>
                    </a:cxn>
                    <a:cxn ang="0">
                      <a:pos x="15" y="52"/>
                    </a:cxn>
                    <a:cxn ang="0">
                      <a:pos x="13" y="45"/>
                    </a:cxn>
                    <a:cxn ang="0">
                      <a:pos x="12" y="38"/>
                    </a:cxn>
                    <a:cxn ang="0">
                      <a:pos x="13" y="23"/>
                    </a:cxn>
                    <a:cxn ang="0">
                      <a:pos x="16" y="23"/>
                    </a:cxn>
                    <a:cxn ang="0">
                      <a:pos x="26" y="9"/>
                    </a:cxn>
                    <a:cxn ang="0">
                      <a:pos x="48" y="1"/>
                    </a:cxn>
                    <a:cxn ang="0">
                      <a:pos x="60" y="2"/>
                    </a:cxn>
                    <a:cxn ang="0">
                      <a:pos x="63" y="4"/>
                    </a:cxn>
                    <a:cxn ang="0">
                      <a:pos x="66" y="6"/>
                    </a:cxn>
                    <a:cxn ang="0">
                      <a:pos x="73" y="7"/>
                    </a:cxn>
                    <a:cxn ang="0">
                      <a:pos x="80" y="11"/>
                    </a:cxn>
                    <a:cxn ang="0">
                      <a:pos x="87" y="13"/>
                    </a:cxn>
                    <a:cxn ang="0">
                      <a:pos x="94" y="13"/>
                    </a:cxn>
                    <a:cxn ang="0">
                      <a:pos x="101" y="15"/>
                    </a:cxn>
                    <a:cxn ang="0">
                      <a:pos x="123" y="8"/>
                    </a:cxn>
                    <a:cxn ang="0">
                      <a:pos x="144" y="6"/>
                    </a:cxn>
                    <a:cxn ang="0">
                      <a:pos x="152" y="8"/>
                    </a:cxn>
                    <a:cxn ang="0">
                      <a:pos x="159" y="5"/>
                    </a:cxn>
                    <a:cxn ang="0">
                      <a:pos x="165" y="4"/>
                    </a:cxn>
                    <a:cxn ang="0">
                      <a:pos x="170" y="9"/>
                    </a:cxn>
                    <a:cxn ang="0">
                      <a:pos x="179" y="12"/>
                    </a:cxn>
                  </a:cxnLst>
                  <a:rect l="0" t="0" r="r" b="b"/>
                  <a:pathLst>
                    <a:path w="179" h="147">
                      <a:moveTo>
                        <a:pt x="179" y="12"/>
                      </a:moveTo>
                      <a:cubicBezTo>
                        <a:pt x="179" y="15"/>
                        <a:pt x="179" y="18"/>
                        <a:pt x="179" y="21"/>
                      </a:cubicBezTo>
                      <a:cubicBezTo>
                        <a:pt x="178" y="25"/>
                        <a:pt x="179" y="29"/>
                        <a:pt x="178" y="33"/>
                      </a:cubicBezTo>
                      <a:cubicBezTo>
                        <a:pt x="177" y="37"/>
                        <a:pt x="177" y="37"/>
                        <a:pt x="173" y="39"/>
                      </a:cubicBezTo>
                      <a:cubicBezTo>
                        <a:pt x="172" y="40"/>
                        <a:pt x="170" y="41"/>
                        <a:pt x="169" y="42"/>
                      </a:cubicBezTo>
                      <a:cubicBezTo>
                        <a:pt x="168" y="43"/>
                        <a:pt x="166" y="45"/>
                        <a:pt x="165" y="46"/>
                      </a:cubicBezTo>
                      <a:cubicBezTo>
                        <a:pt x="163" y="48"/>
                        <a:pt x="162" y="51"/>
                        <a:pt x="160" y="54"/>
                      </a:cubicBezTo>
                      <a:cubicBezTo>
                        <a:pt x="159" y="57"/>
                        <a:pt x="158" y="61"/>
                        <a:pt x="156" y="64"/>
                      </a:cubicBezTo>
                      <a:cubicBezTo>
                        <a:pt x="154" y="67"/>
                        <a:pt x="154" y="70"/>
                        <a:pt x="153" y="73"/>
                      </a:cubicBezTo>
                      <a:cubicBezTo>
                        <a:pt x="149" y="83"/>
                        <a:pt x="142" y="92"/>
                        <a:pt x="138" y="101"/>
                      </a:cubicBezTo>
                      <a:cubicBezTo>
                        <a:pt x="136" y="106"/>
                        <a:pt x="133" y="111"/>
                        <a:pt x="128" y="111"/>
                      </a:cubicBezTo>
                      <a:cubicBezTo>
                        <a:pt x="125" y="112"/>
                        <a:pt x="124" y="110"/>
                        <a:pt x="121" y="109"/>
                      </a:cubicBezTo>
                      <a:cubicBezTo>
                        <a:pt x="119" y="107"/>
                        <a:pt x="117" y="107"/>
                        <a:pt x="115" y="109"/>
                      </a:cubicBezTo>
                      <a:cubicBezTo>
                        <a:pt x="109" y="111"/>
                        <a:pt x="106" y="114"/>
                        <a:pt x="101" y="118"/>
                      </a:cubicBezTo>
                      <a:cubicBezTo>
                        <a:pt x="99" y="120"/>
                        <a:pt x="97" y="121"/>
                        <a:pt x="96" y="123"/>
                      </a:cubicBezTo>
                      <a:cubicBezTo>
                        <a:pt x="94" y="124"/>
                        <a:pt x="94" y="126"/>
                        <a:pt x="93" y="128"/>
                      </a:cubicBezTo>
                      <a:cubicBezTo>
                        <a:pt x="92" y="131"/>
                        <a:pt x="92" y="133"/>
                        <a:pt x="91" y="135"/>
                      </a:cubicBezTo>
                      <a:cubicBezTo>
                        <a:pt x="90" y="137"/>
                        <a:pt x="89" y="138"/>
                        <a:pt x="89" y="140"/>
                      </a:cubicBezTo>
                      <a:cubicBezTo>
                        <a:pt x="89" y="140"/>
                        <a:pt x="89" y="140"/>
                        <a:pt x="89" y="140"/>
                      </a:cubicBezTo>
                      <a:cubicBezTo>
                        <a:pt x="83" y="140"/>
                        <a:pt x="77" y="141"/>
                        <a:pt x="73" y="141"/>
                      </a:cubicBezTo>
                      <a:cubicBezTo>
                        <a:pt x="61" y="143"/>
                        <a:pt x="52" y="147"/>
                        <a:pt x="43" y="137"/>
                      </a:cubicBezTo>
                      <a:cubicBezTo>
                        <a:pt x="35" y="128"/>
                        <a:pt x="32" y="117"/>
                        <a:pt x="20" y="112"/>
                      </a:cubicBezTo>
                      <a:cubicBezTo>
                        <a:pt x="15" y="110"/>
                        <a:pt x="8" y="110"/>
                        <a:pt x="1" y="111"/>
                      </a:cubicBezTo>
                      <a:cubicBezTo>
                        <a:pt x="1" y="105"/>
                        <a:pt x="1" y="98"/>
                        <a:pt x="1" y="92"/>
                      </a:cubicBezTo>
                      <a:cubicBezTo>
                        <a:pt x="0" y="89"/>
                        <a:pt x="1" y="87"/>
                        <a:pt x="2" y="84"/>
                      </a:cubicBezTo>
                      <a:cubicBezTo>
                        <a:pt x="3" y="82"/>
                        <a:pt x="5" y="80"/>
                        <a:pt x="6" y="77"/>
                      </a:cubicBezTo>
                      <a:cubicBezTo>
                        <a:pt x="6" y="75"/>
                        <a:pt x="6" y="73"/>
                        <a:pt x="7" y="71"/>
                      </a:cubicBezTo>
                      <a:cubicBezTo>
                        <a:pt x="9" y="69"/>
                        <a:pt x="10" y="67"/>
                        <a:pt x="11" y="65"/>
                      </a:cubicBezTo>
                      <a:cubicBezTo>
                        <a:pt x="12" y="64"/>
                        <a:pt x="14" y="61"/>
                        <a:pt x="15" y="59"/>
                      </a:cubicBezTo>
                      <a:cubicBezTo>
                        <a:pt x="16" y="57"/>
                        <a:pt x="15" y="54"/>
                        <a:pt x="15" y="52"/>
                      </a:cubicBezTo>
                      <a:cubicBezTo>
                        <a:pt x="15" y="49"/>
                        <a:pt x="14" y="48"/>
                        <a:pt x="13" y="45"/>
                      </a:cubicBezTo>
                      <a:cubicBezTo>
                        <a:pt x="12" y="43"/>
                        <a:pt x="12" y="40"/>
                        <a:pt x="12" y="38"/>
                      </a:cubicBezTo>
                      <a:cubicBezTo>
                        <a:pt x="12" y="33"/>
                        <a:pt x="12" y="28"/>
                        <a:pt x="13" y="23"/>
                      </a:cubicBezTo>
                      <a:cubicBezTo>
                        <a:pt x="14" y="23"/>
                        <a:pt x="15" y="23"/>
                        <a:pt x="16" y="23"/>
                      </a:cubicBezTo>
                      <a:cubicBezTo>
                        <a:pt x="22" y="20"/>
                        <a:pt x="23" y="14"/>
                        <a:pt x="26" y="9"/>
                      </a:cubicBezTo>
                      <a:cubicBezTo>
                        <a:pt x="30" y="2"/>
                        <a:pt x="40" y="1"/>
                        <a:pt x="48" y="1"/>
                      </a:cubicBezTo>
                      <a:cubicBezTo>
                        <a:pt x="51" y="1"/>
                        <a:pt x="57" y="0"/>
                        <a:pt x="60" y="2"/>
                      </a:cubicBezTo>
                      <a:cubicBezTo>
                        <a:pt x="61" y="2"/>
                        <a:pt x="62" y="4"/>
                        <a:pt x="63" y="4"/>
                      </a:cubicBezTo>
                      <a:cubicBezTo>
                        <a:pt x="64" y="5"/>
                        <a:pt x="65" y="6"/>
                        <a:pt x="66" y="6"/>
                      </a:cubicBezTo>
                      <a:cubicBezTo>
                        <a:pt x="69" y="7"/>
                        <a:pt x="71" y="7"/>
                        <a:pt x="73" y="7"/>
                      </a:cubicBezTo>
                      <a:cubicBezTo>
                        <a:pt x="76" y="8"/>
                        <a:pt x="78" y="9"/>
                        <a:pt x="80" y="11"/>
                      </a:cubicBezTo>
                      <a:cubicBezTo>
                        <a:pt x="83" y="13"/>
                        <a:pt x="84" y="13"/>
                        <a:pt x="87" y="13"/>
                      </a:cubicBezTo>
                      <a:cubicBezTo>
                        <a:pt x="90" y="13"/>
                        <a:pt x="92" y="13"/>
                        <a:pt x="94" y="13"/>
                      </a:cubicBezTo>
                      <a:cubicBezTo>
                        <a:pt x="97" y="14"/>
                        <a:pt x="98" y="15"/>
                        <a:pt x="101" y="15"/>
                      </a:cubicBezTo>
                      <a:cubicBezTo>
                        <a:pt x="109" y="15"/>
                        <a:pt x="116" y="10"/>
                        <a:pt x="123" y="8"/>
                      </a:cubicBezTo>
                      <a:cubicBezTo>
                        <a:pt x="129" y="6"/>
                        <a:pt x="138" y="5"/>
                        <a:pt x="144" y="6"/>
                      </a:cubicBezTo>
                      <a:cubicBezTo>
                        <a:pt x="149" y="7"/>
                        <a:pt x="148" y="10"/>
                        <a:pt x="152" y="8"/>
                      </a:cubicBezTo>
                      <a:cubicBezTo>
                        <a:pt x="155" y="8"/>
                        <a:pt x="156" y="6"/>
                        <a:pt x="159" y="5"/>
                      </a:cubicBezTo>
                      <a:cubicBezTo>
                        <a:pt x="161" y="5"/>
                        <a:pt x="163" y="6"/>
                        <a:pt x="165" y="4"/>
                      </a:cubicBezTo>
                      <a:cubicBezTo>
                        <a:pt x="167" y="6"/>
                        <a:pt x="169" y="8"/>
                        <a:pt x="170" y="9"/>
                      </a:cubicBezTo>
                      <a:cubicBezTo>
                        <a:pt x="172" y="11"/>
                        <a:pt x="176" y="11"/>
                        <a:pt x="179"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3" name="Freeform 255"/>
                <p:cNvSpPr/>
                <p:nvPr/>
              </p:nvSpPr>
              <p:spPr bwMode="auto">
                <a:xfrm>
                  <a:off x="3371844" y="3878261"/>
                  <a:ext cx="69850" cy="79375"/>
                </a:xfrm>
                <a:custGeom>
                  <a:avLst/>
                  <a:gdLst/>
                  <a:ahLst/>
                  <a:cxnLst>
                    <a:cxn ang="0">
                      <a:pos x="27" y="20"/>
                    </a:cxn>
                    <a:cxn ang="0">
                      <a:pos x="18" y="26"/>
                    </a:cxn>
                    <a:cxn ang="0">
                      <a:pos x="15" y="30"/>
                    </a:cxn>
                    <a:cxn ang="0">
                      <a:pos x="13" y="28"/>
                    </a:cxn>
                    <a:cxn ang="0">
                      <a:pos x="0" y="21"/>
                    </a:cxn>
                    <a:cxn ang="0">
                      <a:pos x="7" y="10"/>
                    </a:cxn>
                    <a:cxn ang="0">
                      <a:pos x="8" y="8"/>
                    </a:cxn>
                    <a:cxn ang="0">
                      <a:pos x="9" y="8"/>
                    </a:cxn>
                    <a:cxn ang="0">
                      <a:pos x="23" y="0"/>
                    </a:cxn>
                    <a:cxn ang="0">
                      <a:pos x="24" y="4"/>
                    </a:cxn>
                    <a:cxn ang="0">
                      <a:pos x="21" y="19"/>
                    </a:cxn>
                    <a:cxn ang="0">
                      <a:pos x="27" y="20"/>
                    </a:cxn>
                  </a:cxnLst>
                  <a:rect l="0" t="0" r="r" b="b"/>
                  <a:pathLst>
                    <a:path w="27" h="30">
                      <a:moveTo>
                        <a:pt x="27" y="20"/>
                      </a:moveTo>
                      <a:cubicBezTo>
                        <a:pt x="24" y="22"/>
                        <a:pt x="20" y="24"/>
                        <a:pt x="18" y="26"/>
                      </a:cubicBezTo>
                      <a:cubicBezTo>
                        <a:pt x="17" y="27"/>
                        <a:pt x="16" y="29"/>
                        <a:pt x="15" y="30"/>
                      </a:cubicBezTo>
                      <a:cubicBezTo>
                        <a:pt x="14" y="29"/>
                        <a:pt x="14" y="28"/>
                        <a:pt x="13" y="28"/>
                      </a:cubicBezTo>
                      <a:cubicBezTo>
                        <a:pt x="9" y="23"/>
                        <a:pt x="4" y="25"/>
                        <a:pt x="0" y="21"/>
                      </a:cubicBezTo>
                      <a:cubicBezTo>
                        <a:pt x="0" y="18"/>
                        <a:pt x="6" y="14"/>
                        <a:pt x="7" y="10"/>
                      </a:cubicBezTo>
                      <a:cubicBezTo>
                        <a:pt x="7" y="9"/>
                        <a:pt x="7" y="9"/>
                        <a:pt x="8" y="8"/>
                      </a:cubicBezTo>
                      <a:cubicBezTo>
                        <a:pt x="8" y="8"/>
                        <a:pt x="8" y="8"/>
                        <a:pt x="9" y="8"/>
                      </a:cubicBezTo>
                      <a:cubicBezTo>
                        <a:pt x="12" y="6"/>
                        <a:pt x="21" y="4"/>
                        <a:pt x="23" y="0"/>
                      </a:cubicBezTo>
                      <a:cubicBezTo>
                        <a:pt x="24" y="1"/>
                        <a:pt x="24" y="2"/>
                        <a:pt x="24" y="4"/>
                      </a:cubicBezTo>
                      <a:cubicBezTo>
                        <a:pt x="24" y="9"/>
                        <a:pt x="19" y="15"/>
                        <a:pt x="21" y="19"/>
                      </a:cubicBezTo>
                      <a:cubicBezTo>
                        <a:pt x="22" y="20"/>
                        <a:pt x="25" y="19"/>
                        <a:pt x="27"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4" name="Freeform 256"/>
                <p:cNvSpPr/>
                <p:nvPr/>
              </p:nvSpPr>
              <p:spPr bwMode="auto">
                <a:xfrm>
                  <a:off x="3171820" y="3670299"/>
                  <a:ext cx="260350" cy="228600"/>
                </a:xfrm>
                <a:custGeom>
                  <a:avLst/>
                  <a:gdLst/>
                  <a:ahLst/>
                  <a:cxnLst>
                    <a:cxn ang="0">
                      <a:pos x="99" y="79"/>
                    </a:cxn>
                    <a:cxn ang="0">
                      <a:pos x="85" y="87"/>
                    </a:cxn>
                    <a:cxn ang="0">
                      <a:pos x="84" y="87"/>
                    </a:cxn>
                    <a:cxn ang="0">
                      <a:pos x="61" y="59"/>
                    </a:cxn>
                    <a:cxn ang="0">
                      <a:pos x="38" y="49"/>
                    </a:cxn>
                    <a:cxn ang="0">
                      <a:pos x="32" y="51"/>
                    </a:cxn>
                    <a:cxn ang="0">
                      <a:pos x="25" y="48"/>
                    </a:cxn>
                    <a:cxn ang="0">
                      <a:pos x="17" y="55"/>
                    </a:cxn>
                    <a:cxn ang="0">
                      <a:pos x="8" y="52"/>
                    </a:cxn>
                    <a:cxn ang="0">
                      <a:pos x="0" y="48"/>
                    </a:cxn>
                    <a:cxn ang="0">
                      <a:pos x="4" y="36"/>
                    </a:cxn>
                    <a:cxn ang="0">
                      <a:pos x="12" y="8"/>
                    </a:cxn>
                    <a:cxn ang="0">
                      <a:pos x="27" y="3"/>
                    </a:cxn>
                    <a:cxn ang="0">
                      <a:pos x="32" y="0"/>
                    </a:cxn>
                    <a:cxn ang="0">
                      <a:pos x="38" y="8"/>
                    </a:cxn>
                    <a:cxn ang="0">
                      <a:pos x="43" y="25"/>
                    </a:cxn>
                    <a:cxn ang="0">
                      <a:pos x="61" y="51"/>
                    </a:cxn>
                    <a:cxn ang="0">
                      <a:pos x="94" y="71"/>
                    </a:cxn>
                    <a:cxn ang="0">
                      <a:pos x="99" y="79"/>
                    </a:cxn>
                  </a:cxnLst>
                  <a:rect l="0" t="0" r="r" b="b"/>
                  <a:pathLst>
                    <a:path w="99" h="87">
                      <a:moveTo>
                        <a:pt x="99" y="79"/>
                      </a:moveTo>
                      <a:cubicBezTo>
                        <a:pt x="97" y="83"/>
                        <a:pt x="88" y="85"/>
                        <a:pt x="85" y="87"/>
                      </a:cubicBezTo>
                      <a:cubicBezTo>
                        <a:pt x="84" y="87"/>
                        <a:pt x="84" y="87"/>
                        <a:pt x="84" y="87"/>
                      </a:cubicBezTo>
                      <a:cubicBezTo>
                        <a:pt x="86" y="75"/>
                        <a:pt x="68" y="67"/>
                        <a:pt x="61" y="59"/>
                      </a:cubicBezTo>
                      <a:cubicBezTo>
                        <a:pt x="53" y="51"/>
                        <a:pt x="47" y="50"/>
                        <a:pt x="38" y="49"/>
                      </a:cubicBezTo>
                      <a:cubicBezTo>
                        <a:pt x="36" y="49"/>
                        <a:pt x="34" y="50"/>
                        <a:pt x="32" y="51"/>
                      </a:cubicBezTo>
                      <a:cubicBezTo>
                        <a:pt x="29" y="53"/>
                        <a:pt x="27" y="48"/>
                        <a:pt x="25" y="48"/>
                      </a:cubicBezTo>
                      <a:cubicBezTo>
                        <a:pt x="22" y="47"/>
                        <a:pt x="20" y="55"/>
                        <a:pt x="17" y="55"/>
                      </a:cubicBezTo>
                      <a:cubicBezTo>
                        <a:pt x="14" y="55"/>
                        <a:pt x="10" y="52"/>
                        <a:pt x="8" y="52"/>
                      </a:cubicBezTo>
                      <a:cubicBezTo>
                        <a:pt x="6" y="51"/>
                        <a:pt x="3" y="49"/>
                        <a:pt x="0" y="48"/>
                      </a:cubicBezTo>
                      <a:cubicBezTo>
                        <a:pt x="2" y="44"/>
                        <a:pt x="3" y="40"/>
                        <a:pt x="4" y="36"/>
                      </a:cubicBezTo>
                      <a:cubicBezTo>
                        <a:pt x="5" y="27"/>
                        <a:pt x="2" y="14"/>
                        <a:pt x="12" y="8"/>
                      </a:cubicBezTo>
                      <a:cubicBezTo>
                        <a:pt x="16" y="6"/>
                        <a:pt x="23" y="6"/>
                        <a:pt x="27" y="3"/>
                      </a:cubicBezTo>
                      <a:cubicBezTo>
                        <a:pt x="28" y="2"/>
                        <a:pt x="30" y="1"/>
                        <a:pt x="32" y="0"/>
                      </a:cubicBezTo>
                      <a:cubicBezTo>
                        <a:pt x="35" y="2"/>
                        <a:pt x="37" y="5"/>
                        <a:pt x="38" y="8"/>
                      </a:cubicBezTo>
                      <a:cubicBezTo>
                        <a:pt x="41" y="14"/>
                        <a:pt x="42" y="20"/>
                        <a:pt x="43" y="25"/>
                      </a:cubicBezTo>
                      <a:cubicBezTo>
                        <a:pt x="47" y="35"/>
                        <a:pt x="53" y="44"/>
                        <a:pt x="61" y="51"/>
                      </a:cubicBezTo>
                      <a:cubicBezTo>
                        <a:pt x="71" y="59"/>
                        <a:pt x="84" y="63"/>
                        <a:pt x="94" y="71"/>
                      </a:cubicBezTo>
                      <a:cubicBezTo>
                        <a:pt x="97" y="73"/>
                        <a:pt x="98" y="75"/>
                        <a:pt x="99" y="7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5" name="Freeform 257"/>
                <p:cNvSpPr/>
                <p:nvPr/>
              </p:nvSpPr>
              <p:spPr bwMode="auto">
                <a:xfrm>
                  <a:off x="3335332" y="3897311"/>
                  <a:ext cx="419099" cy="550862"/>
                </a:xfrm>
                <a:custGeom>
                  <a:avLst/>
                  <a:gdLst/>
                  <a:ahLst/>
                  <a:cxnLst>
                    <a:cxn ang="0">
                      <a:pos x="159" y="19"/>
                    </a:cxn>
                    <a:cxn ang="0">
                      <a:pos x="152" y="33"/>
                    </a:cxn>
                    <a:cxn ang="0">
                      <a:pos x="142" y="56"/>
                    </a:cxn>
                    <a:cxn ang="0">
                      <a:pos x="135" y="69"/>
                    </a:cxn>
                    <a:cxn ang="0">
                      <a:pos x="129" y="84"/>
                    </a:cxn>
                    <a:cxn ang="0">
                      <a:pos x="121" y="96"/>
                    </a:cxn>
                    <a:cxn ang="0">
                      <a:pos x="114" y="109"/>
                    </a:cxn>
                    <a:cxn ang="0">
                      <a:pos x="102" y="119"/>
                    </a:cxn>
                    <a:cxn ang="0">
                      <a:pos x="92" y="128"/>
                    </a:cxn>
                    <a:cxn ang="0">
                      <a:pos x="78" y="138"/>
                    </a:cxn>
                    <a:cxn ang="0">
                      <a:pos x="65" y="151"/>
                    </a:cxn>
                    <a:cxn ang="0">
                      <a:pos x="42" y="177"/>
                    </a:cxn>
                    <a:cxn ang="0">
                      <a:pos x="16" y="201"/>
                    </a:cxn>
                    <a:cxn ang="0">
                      <a:pos x="8" y="210"/>
                    </a:cxn>
                    <a:cxn ang="0">
                      <a:pos x="8" y="210"/>
                    </a:cxn>
                    <a:cxn ang="0">
                      <a:pos x="5" y="196"/>
                    </a:cxn>
                    <a:cxn ang="0">
                      <a:pos x="1" y="168"/>
                    </a:cxn>
                    <a:cxn ang="0">
                      <a:pos x="8" y="141"/>
                    </a:cxn>
                    <a:cxn ang="0">
                      <a:pos x="12" y="125"/>
                    </a:cxn>
                    <a:cxn ang="0">
                      <a:pos x="12" y="122"/>
                    </a:cxn>
                    <a:cxn ang="0">
                      <a:pos x="42" y="116"/>
                    </a:cxn>
                    <a:cxn ang="0">
                      <a:pos x="48" y="111"/>
                    </a:cxn>
                    <a:cxn ang="0">
                      <a:pos x="61" y="108"/>
                    </a:cxn>
                    <a:cxn ang="0">
                      <a:pos x="81" y="93"/>
                    </a:cxn>
                    <a:cxn ang="0">
                      <a:pos x="94" y="76"/>
                    </a:cxn>
                    <a:cxn ang="0">
                      <a:pos x="101" y="70"/>
                    </a:cxn>
                    <a:cxn ang="0">
                      <a:pos x="108" y="61"/>
                    </a:cxn>
                    <a:cxn ang="0">
                      <a:pos x="81" y="59"/>
                    </a:cxn>
                    <a:cxn ang="0">
                      <a:pos x="55" y="50"/>
                    </a:cxn>
                    <a:cxn ang="0">
                      <a:pos x="34" y="31"/>
                    </a:cxn>
                    <a:cxn ang="0">
                      <a:pos x="29" y="23"/>
                    </a:cxn>
                    <a:cxn ang="0">
                      <a:pos x="32" y="19"/>
                    </a:cxn>
                    <a:cxn ang="0">
                      <a:pos x="41" y="13"/>
                    </a:cxn>
                    <a:cxn ang="0">
                      <a:pos x="43" y="13"/>
                    </a:cxn>
                    <a:cxn ang="0">
                      <a:pos x="50" y="22"/>
                    </a:cxn>
                    <a:cxn ang="0">
                      <a:pos x="65" y="29"/>
                    </a:cxn>
                    <a:cxn ang="0">
                      <a:pos x="72" y="25"/>
                    </a:cxn>
                    <a:cxn ang="0">
                      <a:pos x="81" y="24"/>
                    </a:cxn>
                    <a:cxn ang="0">
                      <a:pos x="96" y="20"/>
                    </a:cxn>
                    <a:cxn ang="0">
                      <a:pos x="134" y="6"/>
                    </a:cxn>
                    <a:cxn ang="0">
                      <a:pos x="153" y="2"/>
                    </a:cxn>
                    <a:cxn ang="0">
                      <a:pos x="159" y="19"/>
                    </a:cxn>
                  </a:cxnLst>
                  <a:rect l="0" t="0" r="r" b="b"/>
                  <a:pathLst>
                    <a:path w="160" h="210">
                      <a:moveTo>
                        <a:pt x="159" y="19"/>
                      </a:moveTo>
                      <a:cubicBezTo>
                        <a:pt x="158" y="24"/>
                        <a:pt x="154" y="28"/>
                        <a:pt x="152" y="33"/>
                      </a:cubicBezTo>
                      <a:cubicBezTo>
                        <a:pt x="149" y="41"/>
                        <a:pt x="146" y="48"/>
                        <a:pt x="142" y="56"/>
                      </a:cubicBezTo>
                      <a:cubicBezTo>
                        <a:pt x="139" y="60"/>
                        <a:pt x="138" y="65"/>
                        <a:pt x="135" y="69"/>
                      </a:cubicBezTo>
                      <a:cubicBezTo>
                        <a:pt x="132" y="74"/>
                        <a:pt x="131" y="79"/>
                        <a:pt x="129" y="84"/>
                      </a:cubicBezTo>
                      <a:cubicBezTo>
                        <a:pt x="128" y="88"/>
                        <a:pt x="123" y="92"/>
                        <a:pt x="121" y="96"/>
                      </a:cubicBezTo>
                      <a:cubicBezTo>
                        <a:pt x="119" y="100"/>
                        <a:pt x="117" y="105"/>
                        <a:pt x="114" y="109"/>
                      </a:cubicBezTo>
                      <a:cubicBezTo>
                        <a:pt x="111" y="114"/>
                        <a:pt x="106" y="116"/>
                        <a:pt x="102" y="119"/>
                      </a:cubicBezTo>
                      <a:cubicBezTo>
                        <a:pt x="98" y="122"/>
                        <a:pt x="95" y="125"/>
                        <a:pt x="92" y="128"/>
                      </a:cubicBezTo>
                      <a:cubicBezTo>
                        <a:pt x="88" y="132"/>
                        <a:pt x="82" y="135"/>
                        <a:pt x="78" y="138"/>
                      </a:cubicBezTo>
                      <a:cubicBezTo>
                        <a:pt x="73" y="142"/>
                        <a:pt x="69" y="147"/>
                        <a:pt x="65" y="151"/>
                      </a:cubicBezTo>
                      <a:cubicBezTo>
                        <a:pt x="55" y="158"/>
                        <a:pt x="50" y="168"/>
                        <a:pt x="42" y="177"/>
                      </a:cubicBezTo>
                      <a:cubicBezTo>
                        <a:pt x="34" y="186"/>
                        <a:pt x="25" y="192"/>
                        <a:pt x="16" y="201"/>
                      </a:cubicBezTo>
                      <a:cubicBezTo>
                        <a:pt x="13" y="204"/>
                        <a:pt x="11" y="207"/>
                        <a:pt x="8" y="210"/>
                      </a:cubicBezTo>
                      <a:cubicBezTo>
                        <a:pt x="8" y="210"/>
                        <a:pt x="8" y="210"/>
                        <a:pt x="8" y="210"/>
                      </a:cubicBezTo>
                      <a:cubicBezTo>
                        <a:pt x="6" y="206"/>
                        <a:pt x="6" y="201"/>
                        <a:pt x="5" y="196"/>
                      </a:cubicBezTo>
                      <a:cubicBezTo>
                        <a:pt x="3" y="186"/>
                        <a:pt x="0" y="178"/>
                        <a:pt x="1" y="168"/>
                      </a:cubicBezTo>
                      <a:cubicBezTo>
                        <a:pt x="1" y="158"/>
                        <a:pt x="4" y="149"/>
                        <a:pt x="8" y="141"/>
                      </a:cubicBezTo>
                      <a:cubicBezTo>
                        <a:pt x="10" y="135"/>
                        <a:pt x="12" y="131"/>
                        <a:pt x="12" y="125"/>
                      </a:cubicBezTo>
                      <a:cubicBezTo>
                        <a:pt x="12" y="125"/>
                        <a:pt x="12" y="123"/>
                        <a:pt x="12" y="122"/>
                      </a:cubicBezTo>
                      <a:cubicBezTo>
                        <a:pt x="23" y="122"/>
                        <a:pt x="35" y="123"/>
                        <a:pt x="42" y="116"/>
                      </a:cubicBezTo>
                      <a:cubicBezTo>
                        <a:pt x="45" y="114"/>
                        <a:pt x="45" y="112"/>
                        <a:pt x="48" y="111"/>
                      </a:cubicBezTo>
                      <a:cubicBezTo>
                        <a:pt x="52" y="109"/>
                        <a:pt x="57" y="109"/>
                        <a:pt x="61" y="108"/>
                      </a:cubicBezTo>
                      <a:cubicBezTo>
                        <a:pt x="68" y="104"/>
                        <a:pt x="76" y="100"/>
                        <a:pt x="81" y="93"/>
                      </a:cubicBezTo>
                      <a:cubicBezTo>
                        <a:pt x="85" y="87"/>
                        <a:pt x="89" y="81"/>
                        <a:pt x="94" y="76"/>
                      </a:cubicBezTo>
                      <a:cubicBezTo>
                        <a:pt x="96" y="74"/>
                        <a:pt x="99" y="72"/>
                        <a:pt x="101" y="70"/>
                      </a:cubicBezTo>
                      <a:cubicBezTo>
                        <a:pt x="105" y="67"/>
                        <a:pt x="105" y="65"/>
                        <a:pt x="108" y="61"/>
                      </a:cubicBezTo>
                      <a:cubicBezTo>
                        <a:pt x="99" y="62"/>
                        <a:pt x="90" y="60"/>
                        <a:pt x="81" y="59"/>
                      </a:cubicBezTo>
                      <a:cubicBezTo>
                        <a:pt x="73" y="57"/>
                        <a:pt x="63" y="55"/>
                        <a:pt x="55" y="50"/>
                      </a:cubicBezTo>
                      <a:cubicBezTo>
                        <a:pt x="47" y="46"/>
                        <a:pt x="38" y="39"/>
                        <a:pt x="34" y="31"/>
                      </a:cubicBezTo>
                      <a:cubicBezTo>
                        <a:pt x="32" y="29"/>
                        <a:pt x="31" y="25"/>
                        <a:pt x="29" y="23"/>
                      </a:cubicBezTo>
                      <a:cubicBezTo>
                        <a:pt x="30" y="22"/>
                        <a:pt x="31" y="20"/>
                        <a:pt x="32" y="19"/>
                      </a:cubicBezTo>
                      <a:cubicBezTo>
                        <a:pt x="34" y="17"/>
                        <a:pt x="38" y="15"/>
                        <a:pt x="41" y="13"/>
                      </a:cubicBezTo>
                      <a:cubicBezTo>
                        <a:pt x="42" y="13"/>
                        <a:pt x="43" y="13"/>
                        <a:pt x="43" y="13"/>
                      </a:cubicBezTo>
                      <a:cubicBezTo>
                        <a:pt x="46" y="15"/>
                        <a:pt x="47" y="20"/>
                        <a:pt x="50" y="22"/>
                      </a:cubicBezTo>
                      <a:cubicBezTo>
                        <a:pt x="54" y="26"/>
                        <a:pt x="59" y="30"/>
                        <a:pt x="65" y="29"/>
                      </a:cubicBezTo>
                      <a:cubicBezTo>
                        <a:pt x="68" y="28"/>
                        <a:pt x="70" y="26"/>
                        <a:pt x="72" y="25"/>
                      </a:cubicBezTo>
                      <a:cubicBezTo>
                        <a:pt x="75" y="24"/>
                        <a:pt x="78" y="25"/>
                        <a:pt x="81" y="24"/>
                      </a:cubicBezTo>
                      <a:cubicBezTo>
                        <a:pt x="86" y="24"/>
                        <a:pt x="91" y="20"/>
                        <a:pt x="96" y="20"/>
                      </a:cubicBezTo>
                      <a:cubicBezTo>
                        <a:pt x="111" y="17"/>
                        <a:pt x="120" y="10"/>
                        <a:pt x="134" y="6"/>
                      </a:cubicBezTo>
                      <a:cubicBezTo>
                        <a:pt x="139" y="4"/>
                        <a:pt x="147" y="0"/>
                        <a:pt x="153" y="2"/>
                      </a:cubicBezTo>
                      <a:cubicBezTo>
                        <a:pt x="159" y="4"/>
                        <a:pt x="160" y="13"/>
                        <a:pt x="159" y="1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6" name="Freeform 258"/>
                <p:cNvSpPr/>
                <p:nvPr/>
              </p:nvSpPr>
              <p:spPr bwMode="auto">
                <a:xfrm>
                  <a:off x="2593971" y="3436936"/>
                  <a:ext cx="661986" cy="817562"/>
                </a:xfrm>
                <a:custGeom>
                  <a:avLst/>
                  <a:gdLst/>
                  <a:ahLst/>
                  <a:cxnLst>
                    <a:cxn ang="0">
                      <a:pos x="247" y="92"/>
                    </a:cxn>
                    <a:cxn ang="0">
                      <a:pos x="224" y="125"/>
                    </a:cxn>
                    <a:cxn ang="0">
                      <a:pos x="213" y="157"/>
                    </a:cxn>
                    <a:cxn ang="0">
                      <a:pos x="190" y="197"/>
                    </a:cxn>
                    <a:cxn ang="0">
                      <a:pos x="179" y="226"/>
                    </a:cxn>
                    <a:cxn ang="0">
                      <a:pos x="169" y="238"/>
                    </a:cxn>
                    <a:cxn ang="0">
                      <a:pos x="190" y="259"/>
                    </a:cxn>
                    <a:cxn ang="0">
                      <a:pos x="208" y="281"/>
                    </a:cxn>
                    <a:cxn ang="0">
                      <a:pos x="207" y="286"/>
                    </a:cxn>
                    <a:cxn ang="0">
                      <a:pos x="177" y="296"/>
                    </a:cxn>
                    <a:cxn ang="0">
                      <a:pos x="141" y="307"/>
                    </a:cxn>
                    <a:cxn ang="0">
                      <a:pos x="133" y="310"/>
                    </a:cxn>
                    <a:cxn ang="0">
                      <a:pos x="124" y="299"/>
                    </a:cxn>
                    <a:cxn ang="0">
                      <a:pos x="96" y="293"/>
                    </a:cxn>
                    <a:cxn ang="0">
                      <a:pos x="74" y="282"/>
                    </a:cxn>
                    <a:cxn ang="0">
                      <a:pos x="48" y="242"/>
                    </a:cxn>
                    <a:cxn ang="0">
                      <a:pos x="25" y="222"/>
                    </a:cxn>
                    <a:cxn ang="0">
                      <a:pos x="11" y="191"/>
                    </a:cxn>
                    <a:cxn ang="0">
                      <a:pos x="3" y="157"/>
                    </a:cxn>
                    <a:cxn ang="0">
                      <a:pos x="29" y="116"/>
                    </a:cxn>
                    <a:cxn ang="0">
                      <a:pos x="32" y="73"/>
                    </a:cxn>
                    <a:cxn ang="0">
                      <a:pos x="33" y="58"/>
                    </a:cxn>
                    <a:cxn ang="0">
                      <a:pos x="36" y="54"/>
                    </a:cxn>
                    <a:cxn ang="0">
                      <a:pos x="46" y="48"/>
                    </a:cxn>
                    <a:cxn ang="0">
                      <a:pos x="45" y="33"/>
                    </a:cxn>
                    <a:cxn ang="0">
                      <a:pos x="127" y="22"/>
                    </a:cxn>
                    <a:cxn ang="0">
                      <a:pos x="163" y="23"/>
                    </a:cxn>
                    <a:cxn ang="0">
                      <a:pos x="184" y="21"/>
                    </a:cxn>
                    <a:cxn ang="0">
                      <a:pos x="203" y="9"/>
                    </a:cxn>
                    <a:cxn ang="0">
                      <a:pos x="210" y="0"/>
                    </a:cxn>
                    <a:cxn ang="0">
                      <a:pos x="222" y="14"/>
                    </a:cxn>
                    <a:cxn ang="0">
                      <a:pos x="228" y="60"/>
                    </a:cxn>
                    <a:cxn ang="0">
                      <a:pos x="250" y="86"/>
                    </a:cxn>
                  </a:cxnLst>
                  <a:rect l="0" t="0" r="r" b="b"/>
                  <a:pathLst>
                    <a:path w="252" h="311">
                      <a:moveTo>
                        <a:pt x="252" y="89"/>
                      </a:moveTo>
                      <a:cubicBezTo>
                        <a:pt x="250" y="90"/>
                        <a:pt x="248" y="91"/>
                        <a:pt x="247" y="92"/>
                      </a:cubicBezTo>
                      <a:cubicBezTo>
                        <a:pt x="243" y="95"/>
                        <a:pt x="236" y="95"/>
                        <a:pt x="232" y="97"/>
                      </a:cubicBezTo>
                      <a:cubicBezTo>
                        <a:pt x="222" y="103"/>
                        <a:pt x="225" y="116"/>
                        <a:pt x="224" y="125"/>
                      </a:cubicBezTo>
                      <a:cubicBezTo>
                        <a:pt x="223" y="129"/>
                        <a:pt x="222" y="133"/>
                        <a:pt x="220" y="137"/>
                      </a:cubicBezTo>
                      <a:cubicBezTo>
                        <a:pt x="218" y="144"/>
                        <a:pt x="216" y="151"/>
                        <a:pt x="213" y="157"/>
                      </a:cubicBezTo>
                      <a:cubicBezTo>
                        <a:pt x="210" y="167"/>
                        <a:pt x="204" y="177"/>
                        <a:pt x="199" y="186"/>
                      </a:cubicBezTo>
                      <a:cubicBezTo>
                        <a:pt x="197" y="190"/>
                        <a:pt x="193" y="193"/>
                        <a:pt x="190" y="197"/>
                      </a:cubicBezTo>
                      <a:cubicBezTo>
                        <a:pt x="187" y="202"/>
                        <a:pt x="187" y="206"/>
                        <a:pt x="185" y="211"/>
                      </a:cubicBezTo>
                      <a:cubicBezTo>
                        <a:pt x="184" y="217"/>
                        <a:pt x="182" y="222"/>
                        <a:pt x="179" y="226"/>
                      </a:cubicBezTo>
                      <a:cubicBezTo>
                        <a:pt x="177" y="228"/>
                        <a:pt x="173" y="227"/>
                        <a:pt x="172" y="230"/>
                      </a:cubicBezTo>
                      <a:cubicBezTo>
                        <a:pt x="171" y="232"/>
                        <a:pt x="170" y="236"/>
                        <a:pt x="169" y="238"/>
                      </a:cubicBezTo>
                      <a:cubicBezTo>
                        <a:pt x="167" y="245"/>
                        <a:pt x="173" y="247"/>
                        <a:pt x="178" y="249"/>
                      </a:cubicBezTo>
                      <a:cubicBezTo>
                        <a:pt x="182" y="252"/>
                        <a:pt x="186" y="255"/>
                        <a:pt x="190" y="259"/>
                      </a:cubicBezTo>
                      <a:cubicBezTo>
                        <a:pt x="195" y="263"/>
                        <a:pt x="196" y="266"/>
                        <a:pt x="198" y="272"/>
                      </a:cubicBezTo>
                      <a:cubicBezTo>
                        <a:pt x="200" y="275"/>
                        <a:pt x="206" y="278"/>
                        <a:pt x="208" y="281"/>
                      </a:cubicBezTo>
                      <a:cubicBezTo>
                        <a:pt x="209" y="282"/>
                        <a:pt x="208" y="284"/>
                        <a:pt x="207" y="286"/>
                      </a:cubicBezTo>
                      <a:cubicBezTo>
                        <a:pt x="207" y="286"/>
                        <a:pt x="207" y="286"/>
                        <a:pt x="207" y="286"/>
                      </a:cubicBezTo>
                      <a:cubicBezTo>
                        <a:pt x="200" y="285"/>
                        <a:pt x="193" y="288"/>
                        <a:pt x="186" y="291"/>
                      </a:cubicBezTo>
                      <a:cubicBezTo>
                        <a:pt x="183" y="293"/>
                        <a:pt x="179" y="295"/>
                        <a:pt x="177" y="296"/>
                      </a:cubicBezTo>
                      <a:cubicBezTo>
                        <a:pt x="167" y="300"/>
                        <a:pt x="157" y="303"/>
                        <a:pt x="148" y="305"/>
                      </a:cubicBezTo>
                      <a:cubicBezTo>
                        <a:pt x="145" y="305"/>
                        <a:pt x="143" y="305"/>
                        <a:pt x="141" y="307"/>
                      </a:cubicBezTo>
                      <a:cubicBezTo>
                        <a:pt x="138" y="308"/>
                        <a:pt x="136" y="311"/>
                        <a:pt x="134" y="310"/>
                      </a:cubicBezTo>
                      <a:cubicBezTo>
                        <a:pt x="134" y="310"/>
                        <a:pt x="133" y="310"/>
                        <a:pt x="133" y="310"/>
                      </a:cubicBezTo>
                      <a:cubicBezTo>
                        <a:pt x="132" y="310"/>
                        <a:pt x="131" y="305"/>
                        <a:pt x="130" y="303"/>
                      </a:cubicBezTo>
                      <a:cubicBezTo>
                        <a:pt x="129" y="302"/>
                        <a:pt x="126" y="301"/>
                        <a:pt x="124" y="299"/>
                      </a:cubicBezTo>
                      <a:cubicBezTo>
                        <a:pt x="119" y="294"/>
                        <a:pt x="117" y="292"/>
                        <a:pt x="109" y="292"/>
                      </a:cubicBezTo>
                      <a:cubicBezTo>
                        <a:pt x="105" y="292"/>
                        <a:pt x="100" y="295"/>
                        <a:pt x="96" y="293"/>
                      </a:cubicBezTo>
                      <a:cubicBezTo>
                        <a:pt x="92" y="292"/>
                        <a:pt x="88" y="288"/>
                        <a:pt x="83" y="286"/>
                      </a:cubicBezTo>
                      <a:cubicBezTo>
                        <a:pt x="80" y="285"/>
                        <a:pt x="77" y="284"/>
                        <a:pt x="74" y="282"/>
                      </a:cubicBezTo>
                      <a:cubicBezTo>
                        <a:pt x="74" y="278"/>
                        <a:pt x="73" y="274"/>
                        <a:pt x="71" y="270"/>
                      </a:cubicBezTo>
                      <a:cubicBezTo>
                        <a:pt x="65" y="261"/>
                        <a:pt x="56" y="248"/>
                        <a:pt x="48" y="242"/>
                      </a:cubicBezTo>
                      <a:cubicBezTo>
                        <a:pt x="43" y="238"/>
                        <a:pt x="37" y="236"/>
                        <a:pt x="32" y="234"/>
                      </a:cubicBezTo>
                      <a:cubicBezTo>
                        <a:pt x="26" y="230"/>
                        <a:pt x="25" y="228"/>
                        <a:pt x="25" y="222"/>
                      </a:cubicBezTo>
                      <a:cubicBezTo>
                        <a:pt x="23" y="210"/>
                        <a:pt x="18" y="201"/>
                        <a:pt x="12" y="192"/>
                      </a:cubicBezTo>
                      <a:cubicBezTo>
                        <a:pt x="12" y="192"/>
                        <a:pt x="11" y="191"/>
                        <a:pt x="11" y="191"/>
                      </a:cubicBezTo>
                      <a:cubicBezTo>
                        <a:pt x="8" y="186"/>
                        <a:pt x="2" y="180"/>
                        <a:pt x="1" y="174"/>
                      </a:cubicBezTo>
                      <a:cubicBezTo>
                        <a:pt x="0" y="168"/>
                        <a:pt x="2" y="163"/>
                        <a:pt x="3" y="157"/>
                      </a:cubicBezTo>
                      <a:cubicBezTo>
                        <a:pt x="6" y="146"/>
                        <a:pt x="10" y="135"/>
                        <a:pt x="19" y="128"/>
                      </a:cubicBezTo>
                      <a:cubicBezTo>
                        <a:pt x="23" y="125"/>
                        <a:pt x="28" y="121"/>
                        <a:pt x="29" y="116"/>
                      </a:cubicBezTo>
                      <a:cubicBezTo>
                        <a:pt x="31" y="112"/>
                        <a:pt x="29" y="106"/>
                        <a:pt x="29" y="101"/>
                      </a:cubicBezTo>
                      <a:cubicBezTo>
                        <a:pt x="30" y="92"/>
                        <a:pt x="32" y="82"/>
                        <a:pt x="32" y="73"/>
                      </a:cubicBezTo>
                      <a:cubicBezTo>
                        <a:pt x="32" y="68"/>
                        <a:pt x="32" y="63"/>
                        <a:pt x="32" y="58"/>
                      </a:cubicBezTo>
                      <a:cubicBezTo>
                        <a:pt x="33" y="58"/>
                        <a:pt x="33" y="58"/>
                        <a:pt x="33" y="58"/>
                      </a:cubicBezTo>
                      <a:cubicBezTo>
                        <a:pt x="34" y="57"/>
                        <a:pt x="33" y="56"/>
                        <a:pt x="34" y="56"/>
                      </a:cubicBezTo>
                      <a:cubicBezTo>
                        <a:pt x="34" y="56"/>
                        <a:pt x="36" y="54"/>
                        <a:pt x="36" y="54"/>
                      </a:cubicBezTo>
                      <a:cubicBezTo>
                        <a:pt x="38" y="53"/>
                        <a:pt x="41" y="53"/>
                        <a:pt x="43" y="53"/>
                      </a:cubicBezTo>
                      <a:cubicBezTo>
                        <a:pt x="44" y="51"/>
                        <a:pt x="45" y="50"/>
                        <a:pt x="46" y="48"/>
                      </a:cubicBezTo>
                      <a:cubicBezTo>
                        <a:pt x="46" y="47"/>
                        <a:pt x="46" y="44"/>
                        <a:pt x="45" y="43"/>
                      </a:cubicBezTo>
                      <a:cubicBezTo>
                        <a:pt x="45" y="39"/>
                        <a:pt x="45" y="37"/>
                        <a:pt x="45" y="33"/>
                      </a:cubicBezTo>
                      <a:cubicBezTo>
                        <a:pt x="44" y="30"/>
                        <a:pt x="44" y="26"/>
                        <a:pt x="44" y="22"/>
                      </a:cubicBezTo>
                      <a:cubicBezTo>
                        <a:pt x="127" y="22"/>
                        <a:pt x="127" y="22"/>
                        <a:pt x="127" y="22"/>
                      </a:cubicBezTo>
                      <a:cubicBezTo>
                        <a:pt x="134" y="22"/>
                        <a:pt x="140" y="22"/>
                        <a:pt x="147" y="23"/>
                      </a:cubicBezTo>
                      <a:cubicBezTo>
                        <a:pt x="152" y="23"/>
                        <a:pt x="158" y="22"/>
                        <a:pt x="163" y="23"/>
                      </a:cubicBezTo>
                      <a:cubicBezTo>
                        <a:pt x="168" y="25"/>
                        <a:pt x="174" y="26"/>
                        <a:pt x="179" y="25"/>
                      </a:cubicBezTo>
                      <a:cubicBezTo>
                        <a:pt x="180" y="25"/>
                        <a:pt x="183" y="22"/>
                        <a:pt x="184" y="21"/>
                      </a:cubicBezTo>
                      <a:cubicBezTo>
                        <a:pt x="186" y="20"/>
                        <a:pt x="189" y="19"/>
                        <a:pt x="192" y="17"/>
                      </a:cubicBezTo>
                      <a:cubicBezTo>
                        <a:pt x="196" y="15"/>
                        <a:pt x="200" y="13"/>
                        <a:pt x="203" y="9"/>
                      </a:cubicBezTo>
                      <a:cubicBezTo>
                        <a:pt x="205" y="7"/>
                        <a:pt x="206" y="5"/>
                        <a:pt x="208" y="3"/>
                      </a:cubicBezTo>
                      <a:cubicBezTo>
                        <a:pt x="209" y="2"/>
                        <a:pt x="209" y="1"/>
                        <a:pt x="210" y="0"/>
                      </a:cubicBezTo>
                      <a:cubicBezTo>
                        <a:pt x="210" y="1"/>
                        <a:pt x="211" y="2"/>
                        <a:pt x="211" y="2"/>
                      </a:cubicBezTo>
                      <a:cubicBezTo>
                        <a:pt x="214" y="6"/>
                        <a:pt x="220" y="10"/>
                        <a:pt x="222" y="14"/>
                      </a:cubicBezTo>
                      <a:cubicBezTo>
                        <a:pt x="224" y="20"/>
                        <a:pt x="223" y="28"/>
                        <a:pt x="223" y="34"/>
                      </a:cubicBezTo>
                      <a:cubicBezTo>
                        <a:pt x="224" y="43"/>
                        <a:pt x="225" y="52"/>
                        <a:pt x="228" y="60"/>
                      </a:cubicBezTo>
                      <a:cubicBezTo>
                        <a:pt x="231" y="64"/>
                        <a:pt x="236" y="68"/>
                        <a:pt x="239" y="72"/>
                      </a:cubicBezTo>
                      <a:cubicBezTo>
                        <a:pt x="243" y="76"/>
                        <a:pt x="247" y="81"/>
                        <a:pt x="250" y="86"/>
                      </a:cubicBezTo>
                      <a:cubicBezTo>
                        <a:pt x="251" y="87"/>
                        <a:pt x="252" y="88"/>
                        <a:pt x="252" y="8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7" name="Freeform 259"/>
                <p:cNvSpPr/>
                <p:nvPr/>
              </p:nvSpPr>
              <p:spPr bwMode="auto">
                <a:xfrm>
                  <a:off x="2065334" y="3862386"/>
                  <a:ext cx="303212" cy="452437"/>
                </a:xfrm>
                <a:custGeom>
                  <a:avLst/>
                  <a:gdLst/>
                  <a:ahLst/>
                  <a:cxnLst>
                    <a:cxn ang="0">
                      <a:pos x="115" y="160"/>
                    </a:cxn>
                    <a:cxn ang="0">
                      <a:pos x="115" y="160"/>
                    </a:cxn>
                    <a:cxn ang="0">
                      <a:pos x="114" y="162"/>
                    </a:cxn>
                    <a:cxn ang="0">
                      <a:pos x="102" y="171"/>
                    </a:cxn>
                    <a:cxn ang="0">
                      <a:pos x="85" y="166"/>
                    </a:cxn>
                    <a:cxn ang="0">
                      <a:pos x="70" y="164"/>
                    </a:cxn>
                    <a:cxn ang="0">
                      <a:pos x="67" y="164"/>
                    </a:cxn>
                    <a:cxn ang="0">
                      <a:pos x="56" y="162"/>
                    </a:cxn>
                    <a:cxn ang="0">
                      <a:pos x="42" y="164"/>
                    </a:cxn>
                    <a:cxn ang="0">
                      <a:pos x="39" y="164"/>
                    </a:cxn>
                    <a:cxn ang="0">
                      <a:pos x="27" y="165"/>
                    </a:cxn>
                    <a:cxn ang="0">
                      <a:pos x="15" y="165"/>
                    </a:cxn>
                    <a:cxn ang="0">
                      <a:pos x="15" y="163"/>
                    </a:cxn>
                    <a:cxn ang="0">
                      <a:pos x="14" y="133"/>
                    </a:cxn>
                    <a:cxn ang="0">
                      <a:pos x="0" y="128"/>
                    </a:cxn>
                    <a:cxn ang="0">
                      <a:pos x="2" y="123"/>
                    </a:cxn>
                    <a:cxn ang="0">
                      <a:pos x="4" y="116"/>
                    </a:cxn>
                    <a:cxn ang="0">
                      <a:pos x="7" y="111"/>
                    </a:cxn>
                    <a:cxn ang="0">
                      <a:pos x="12" y="106"/>
                    </a:cxn>
                    <a:cxn ang="0">
                      <a:pos x="26" y="97"/>
                    </a:cxn>
                    <a:cxn ang="0">
                      <a:pos x="32" y="97"/>
                    </a:cxn>
                    <a:cxn ang="0">
                      <a:pos x="39" y="99"/>
                    </a:cxn>
                    <a:cxn ang="0">
                      <a:pos x="49" y="89"/>
                    </a:cxn>
                    <a:cxn ang="0">
                      <a:pos x="64" y="61"/>
                    </a:cxn>
                    <a:cxn ang="0">
                      <a:pos x="67" y="52"/>
                    </a:cxn>
                    <a:cxn ang="0">
                      <a:pos x="71" y="42"/>
                    </a:cxn>
                    <a:cxn ang="0">
                      <a:pos x="76" y="34"/>
                    </a:cxn>
                    <a:cxn ang="0">
                      <a:pos x="80" y="30"/>
                    </a:cxn>
                    <a:cxn ang="0">
                      <a:pos x="84" y="27"/>
                    </a:cxn>
                    <a:cxn ang="0">
                      <a:pos x="89" y="21"/>
                    </a:cxn>
                    <a:cxn ang="0">
                      <a:pos x="90" y="9"/>
                    </a:cxn>
                    <a:cxn ang="0">
                      <a:pos x="90" y="0"/>
                    </a:cxn>
                    <a:cxn ang="0">
                      <a:pos x="95" y="3"/>
                    </a:cxn>
                    <a:cxn ang="0">
                      <a:pos x="95" y="11"/>
                    </a:cxn>
                    <a:cxn ang="0">
                      <a:pos x="98" y="20"/>
                    </a:cxn>
                    <a:cxn ang="0">
                      <a:pos x="102" y="30"/>
                    </a:cxn>
                    <a:cxn ang="0">
                      <a:pos x="106" y="46"/>
                    </a:cxn>
                    <a:cxn ang="0">
                      <a:pos x="88" y="48"/>
                    </a:cxn>
                    <a:cxn ang="0">
                      <a:pos x="87" y="61"/>
                    </a:cxn>
                    <a:cxn ang="0">
                      <a:pos x="94" y="72"/>
                    </a:cxn>
                    <a:cxn ang="0">
                      <a:pos x="102" y="84"/>
                    </a:cxn>
                    <a:cxn ang="0">
                      <a:pos x="102" y="87"/>
                    </a:cxn>
                    <a:cxn ang="0">
                      <a:pos x="90" y="103"/>
                    </a:cxn>
                    <a:cxn ang="0">
                      <a:pos x="88" y="124"/>
                    </a:cxn>
                    <a:cxn ang="0">
                      <a:pos x="103" y="146"/>
                    </a:cxn>
                    <a:cxn ang="0">
                      <a:pos x="113" y="157"/>
                    </a:cxn>
                    <a:cxn ang="0">
                      <a:pos x="115" y="160"/>
                    </a:cxn>
                  </a:cxnLst>
                  <a:rect l="0" t="0" r="r" b="b"/>
                  <a:pathLst>
                    <a:path w="115" h="172">
                      <a:moveTo>
                        <a:pt x="115" y="160"/>
                      </a:moveTo>
                      <a:cubicBezTo>
                        <a:pt x="115" y="160"/>
                        <a:pt x="115" y="160"/>
                        <a:pt x="115" y="160"/>
                      </a:cubicBezTo>
                      <a:cubicBezTo>
                        <a:pt x="114" y="161"/>
                        <a:pt x="114" y="162"/>
                        <a:pt x="114" y="162"/>
                      </a:cubicBezTo>
                      <a:cubicBezTo>
                        <a:pt x="111" y="167"/>
                        <a:pt x="108" y="171"/>
                        <a:pt x="102" y="171"/>
                      </a:cubicBezTo>
                      <a:cubicBezTo>
                        <a:pt x="95" y="172"/>
                        <a:pt x="91" y="168"/>
                        <a:pt x="85" y="166"/>
                      </a:cubicBezTo>
                      <a:cubicBezTo>
                        <a:pt x="80" y="164"/>
                        <a:pt x="76" y="164"/>
                        <a:pt x="70" y="164"/>
                      </a:cubicBezTo>
                      <a:cubicBezTo>
                        <a:pt x="69" y="164"/>
                        <a:pt x="68" y="164"/>
                        <a:pt x="67" y="164"/>
                      </a:cubicBezTo>
                      <a:cubicBezTo>
                        <a:pt x="63" y="163"/>
                        <a:pt x="60" y="162"/>
                        <a:pt x="56" y="162"/>
                      </a:cubicBezTo>
                      <a:cubicBezTo>
                        <a:pt x="51" y="162"/>
                        <a:pt x="47" y="164"/>
                        <a:pt x="42" y="164"/>
                      </a:cubicBezTo>
                      <a:cubicBezTo>
                        <a:pt x="41" y="164"/>
                        <a:pt x="40" y="164"/>
                        <a:pt x="39" y="164"/>
                      </a:cubicBezTo>
                      <a:cubicBezTo>
                        <a:pt x="35" y="164"/>
                        <a:pt x="31" y="164"/>
                        <a:pt x="27" y="165"/>
                      </a:cubicBezTo>
                      <a:cubicBezTo>
                        <a:pt x="23" y="165"/>
                        <a:pt x="19" y="165"/>
                        <a:pt x="15" y="165"/>
                      </a:cubicBezTo>
                      <a:cubicBezTo>
                        <a:pt x="15" y="163"/>
                        <a:pt x="15" y="163"/>
                        <a:pt x="15" y="163"/>
                      </a:cubicBezTo>
                      <a:cubicBezTo>
                        <a:pt x="15" y="156"/>
                        <a:pt x="19" y="139"/>
                        <a:pt x="14" y="133"/>
                      </a:cubicBezTo>
                      <a:cubicBezTo>
                        <a:pt x="11" y="128"/>
                        <a:pt x="6" y="128"/>
                        <a:pt x="0" y="128"/>
                      </a:cubicBezTo>
                      <a:cubicBezTo>
                        <a:pt x="0" y="126"/>
                        <a:pt x="1" y="125"/>
                        <a:pt x="2" y="123"/>
                      </a:cubicBezTo>
                      <a:cubicBezTo>
                        <a:pt x="3" y="121"/>
                        <a:pt x="3" y="119"/>
                        <a:pt x="4" y="116"/>
                      </a:cubicBezTo>
                      <a:cubicBezTo>
                        <a:pt x="5" y="114"/>
                        <a:pt x="5" y="112"/>
                        <a:pt x="7" y="111"/>
                      </a:cubicBezTo>
                      <a:cubicBezTo>
                        <a:pt x="8" y="109"/>
                        <a:pt x="10" y="108"/>
                        <a:pt x="12" y="106"/>
                      </a:cubicBezTo>
                      <a:cubicBezTo>
                        <a:pt x="17" y="102"/>
                        <a:pt x="20" y="99"/>
                        <a:pt x="26" y="97"/>
                      </a:cubicBezTo>
                      <a:cubicBezTo>
                        <a:pt x="28" y="95"/>
                        <a:pt x="30" y="95"/>
                        <a:pt x="32" y="97"/>
                      </a:cubicBezTo>
                      <a:cubicBezTo>
                        <a:pt x="35" y="98"/>
                        <a:pt x="36" y="100"/>
                        <a:pt x="39" y="99"/>
                      </a:cubicBezTo>
                      <a:cubicBezTo>
                        <a:pt x="44" y="99"/>
                        <a:pt x="47" y="94"/>
                        <a:pt x="49" y="89"/>
                      </a:cubicBezTo>
                      <a:cubicBezTo>
                        <a:pt x="53" y="80"/>
                        <a:pt x="60" y="71"/>
                        <a:pt x="64" y="61"/>
                      </a:cubicBezTo>
                      <a:cubicBezTo>
                        <a:pt x="65" y="58"/>
                        <a:pt x="65" y="55"/>
                        <a:pt x="67" y="52"/>
                      </a:cubicBezTo>
                      <a:cubicBezTo>
                        <a:pt x="69" y="49"/>
                        <a:pt x="70" y="45"/>
                        <a:pt x="71" y="42"/>
                      </a:cubicBezTo>
                      <a:cubicBezTo>
                        <a:pt x="73" y="39"/>
                        <a:pt x="74" y="36"/>
                        <a:pt x="76" y="34"/>
                      </a:cubicBezTo>
                      <a:cubicBezTo>
                        <a:pt x="77" y="33"/>
                        <a:pt x="79" y="31"/>
                        <a:pt x="80" y="30"/>
                      </a:cubicBezTo>
                      <a:cubicBezTo>
                        <a:pt x="81" y="29"/>
                        <a:pt x="83" y="28"/>
                        <a:pt x="84" y="27"/>
                      </a:cubicBezTo>
                      <a:cubicBezTo>
                        <a:pt x="88" y="25"/>
                        <a:pt x="88" y="25"/>
                        <a:pt x="89" y="21"/>
                      </a:cubicBezTo>
                      <a:cubicBezTo>
                        <a:pt x="90" y="17"/>
                        <a:pt x="89" y="13"/>
                        <a:pt x="90" y="9"/>
                      </a:cubicBezTo>
                      <a:cubicBezTo>
                        <a:pt x="90" y="6"/>
                        <a:pt x="90" y="3"/>
                        <a:pt x="90" y="0"/>
                      </a:cubicBezTo>
                      <a:cubicBezTo>
                        <a:pt x="93" y="1"/>
                        <a:pt x="94" y="2"/>
                        <a:pt x="95" y="3"/>
                      </a:cubicBezTo>
                      <a:cubicBezTo>
                        <a:pt x="96" y="6"/>
                        <a:pt x="95" y="8"/>
                        <a:pt x="95" y="11"/>
                      </a:cubicBezTo>
                      <a:cubicBezTo>
                        <a:pt x="95" y="14"/>
                        <a:pt x="97" y="17"/>
                        <a:pt x="98" y="20"/>
                      </a:cubicBezTo>
                      <a:cubicBezTo>
                        <a:pt x="100" y="23"/>
                        <a:pt x="100" y="28"/>
                        <a:pt x="102" y="30"/>
                      </a:cubicBezTo>
                      <a:cubicBezTo>
                        <a:pt x="102" y="32"/>
                        <a:pt x="106" y="44"/>
                        <a:pt x="106" y="46"/>
                      </a:cubicBezTo>
                      <a:cubicBezTo>
                        <a:pt x="105" y="51"/>
                        <a:pt x="91" y="46"/>
                        <a:pt x="88" y="48"/>
                      </a:cubicBezTo>
                      <a:cubicBezTo>
                        <a:pt x="84" y="51"/>
                        <a:pt x="85" y="55"/>
                        <a:pt x="87" y="61"/>
                      </a:cubicBezTo>
                      <a:cubicBezTo>
                        <a:pt x="90" y="65"/>
                        <a:pt x="90" y="69"/>
                        <a:pt x="94" y="72"/>
                      </a:cubicBezTo>
                      <a:cubicBezTo>
                        <a:pt x="99" y="75"/>
                        <a:pt x="102" y="77"/>
                        <a:pt x="102" y="84"/>
                      </a:cubicBezTo>
                      <a:cubicBezTo>
                        <a:pt x="102" y="85"/>
                        <a:pt x="102" y="86"/>
                        <a:pt x="102" y="87"/>
                      </a:cubicBezTo>
                      <a:cubicBezTo>
                        <a:pt x="101" y="94"/>
                        <a:pt x="95" y="98"/>
                        <a:pt x="90" y="103"/>
                      </a:cubicBezTo>
                      <a:cubicBezTo>
                        <a:pt x="84" y="109"/>
                        <a:pt x="86" y="118"/>
                        <a:pt x="88" y="124"/>
                      </a:cubicBezTo>
                      <a:cubicBezTo>
                        <a:pt x="92" y="132"/>
                        <a:pt x="97" y="140"/>
                        <a:pt x="103" y="146"/>
                      </a:cubicBezTo>
                      <a:cubicBezTo>
                        <a:pt x="107" y="150"/>
                        <a:pt x="110" y="153"/>
                        <a:pt x="113" y="157"/>
                      </a:cubicBezTo>
                      <a:cubicBezTo>
                        <a:pt x="114" y="158"/>
                        <a:pt x="114" y="159"/>
                        <a:pt x="115" y="16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8" name="Freeform 260"/>
                <p:cNvSpPr/>
                <p:nvPr/>
              </p:nvSpPr>
              <p:spPr bwMode="auto">
                <a:xfrm>
                  <a:off x="2097084" y="4294186"/>
                  <a:ext cx="71437" cy="57150"/>
                </a:xfrm>
                <a:custGeom>
                  <a:avLst/>
                  <a:gdLst/>
                  <a:ahLst/>
                  <a:cxnLst>
                    <a:cxn ang="0">
                      <a:pos x="26" y="9"/>
                    </a:cxn>
                    <a:cxn ang="0">
                      <a:pos x="20" y="21"/>
                    </a:cxn>
                    <a:cxn ang="0">
                      <a:pos x="0" y="20"/>
                    </a:cxn>
                    <a:cxn ang="0">
                      <a:pos x="3" y="1"/>
                    </a:cxn>
                    <a:cxn ang="0">
                      <a:pos x="15" y="1"/>
                    </a:cxn>
                    <a:cxn ang="0">
                      <a:pos x="27" y="0"/>
                    </a:cxn>
                    <a:cxn ang="0">
                      <a:pos x="26" y="9"/>
                    </a:cxn>
                  </a:cxnLst>
                  <a:rect l="0" t="0" r="r" b="b"/>
                  <a:pathLst>
                    <a:path w="27" h="22">
                      <a:moveTo>
                        <a:pt x="26" y="9"/>
                      </a:moveTo>
                      <a:cubicBezTo>
                        <a:pt x="26" y="15"/>
                        <a:pt x="27" y="20"/>
                        <a:pt x="20" y="21"/>
                      </a:cubicBezTo>
                      <a:cubicBezTo>
                        <a:pt x="13" y="22"/>
                        <a:pt x="7" y="21"/>
                        <a:pt x="0" y="20"/>
                      </a:cubicBezTo>
                      <a:cubicBezTo>
                        <a:pt x="3" y="14"/>
                        <a:pt x="3" y="9"/>
                        <a:pt x="3" y="1"/>
                      </a:cubicBezTo>
                      <a:cubicBezTo>
                        <a:pt x="7" y="1"/>
                        <a:pt x="11" y="1"/>
                        <a:pt x="15" y="1"/>
                      </a:cubicBezTo>
                      <a:cubicBezTo>
                        <a:pt x="19" y="0"/>
                        <a:pt x="23" y="0"/>
                        <a:pt x="27" y="0"/>
                      </a:cubicBezTo>
                      <a:cubicBezTo>
                        <a:pt x="27" y="3"/>
                        <a:pt x="26" y="6"/>
                        <a:pt x="26"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89" name="Freeform 261"/>
                <p:cNvSpPr/>
                <p:nvPr/>
              </p:nvSpPr>
              <p:spPr bwMode="auto">
                <a:xfrm>
                  <a:off x="2063747" y="4287836"/>
                  <a:ext cx="236537" cy="252412"/>
                </a:xfrm>
                <a:custGeom>
                  <a:avLst/>
                  <a:gdLst/>
                  <a:ahLst/>
                  <a:cxnLst>
                    <a:cxn ang="0">
                      <a:pos x="87" y="53"/>
                    </a:cxn>
                    <a:cxn ang="0">
                      <a:pos x="86" y="68"/>
                    </a:cxn>
                    <a:cxn ang="0">
                      <a:pos x="71" y="69"/>
                    </a:cxn>
                    <a:cxn ang="0">
                      <a:pos x="45" y="78"/>
                    </a:cxn>
                    <a:cxn ang="0">
                      <a:pos x="52" y="85"/>
                    </a:cxn>
                    <a:cxn ang="0">
                      <a:pos x="46" y="91"/>
                    </a:cxn>
                    <a:cxn ang="0">
                      <a:pos x="38" y="96"/>
                    </a:cxn>
                    <a:cxn ang="0">
                      <a:pos x="31" y="85"/>
                    </a:cxn>
                    <a:cxn ang="0">
                      <a:pos x="19" y="75"/>
                    </a:cxn>
                    <a:cxn ang="0">
                      <a:pos x="8" y="58"/>
                    </a:cxn>
                    <a:cxn ang="0">
                      <a:pos x="8" y="29"/>
                    </a:cxn>
                    <a:cxn ang="0">
                      <a:pos x="13" y="22"/>
                    </a:cxn>
                    <a:cxn ang="0">
                      <a:pos x="33" y="23"/>
                    </a:cxn>
                    <a:cxn ang="0">
                      <a:pos x="39" y="11"/>
                    </a:cxn>
                    <a:cxn ang="0">
                      <a:pos x="40" y="2"/>
                    </a:cxn>
                    <a:cxn ang="0">
                      <a:pos x="43" y="2"/>
                    </a:cxn>
                    <a:cxn ang="0">
                      <a:pos x="57" y="0"/>
                    </a:cxn>
                    <a:cxn ang="0">
                      <a:pos x="68" y="2"/>
                    </a:cxn>
                    <a:cxn ang="0">
                      <a:pos x="75" y="16"/>
                    </a:cxn>
                    <a:cxn ang="0">
                      <a:pos x="88" y="19"/>
                    </a:cxn>
                    <a:cxn ang="0">
                      <a:pos x="85" y="39"/>
                    </a:cxn>
                    <a:cxn ang="0">
                      <a:pos x="87" y="53"/>
                    </a:cxn>
                  </a:cxnLst>
                  <a:rect l="0" t="0" r="r" b="b"/>
                  <a:pathLst>
                    <a:path w="90" h="96">
                      <a:moveTo>
                        <a:pt x="87" y="53"/>
                      </a:moveTo>
                      <a:cubicBezTo>
                        <a:pt x="88" y="57"/>
                        <a:pt x="89" y="65"/>
                        <a:pt x="86" y="68"/>
                      </a:cubicBezTo>
                      <a:cubicBezTo>
                        <a:pt x="83" y="72"/>
                        <a:pt x="75" y="70"/>
                        <a:pt x="71" y="69"/>
                      </a:cubicBezTo>
                      <a:cubicBezTo>
                        <a:pt x="65" y="68"/>
                        <a:pt x="40" y="70"/>
                        <a:pt x="45" y="78"/>
                      </a:cubicBezTo>
                      <a:cubicBezTo>
                        <a:pt x="47" y="81"/>
                        <a:pt x="52" y="80"/>
                        <a:pt x="52" y="85"/>
                      </a:cubicBezTo>
                      <a:cubicBezTo>
                        <a:pt x="51" y="87"/>
                        <a:pt x="48" y="89"/>
                        <a:pt x="46" y="91"/>
                      </a:cubicBezTo>
                      <a:cubicBezTo>
                        <a:pt x="44" y="92"/>
                        <a:pt x="41" y="94"/>
                        <a:pt x="38" y="96"/>
                      </a:cubicBezTo>
                      <a:cubicBezTo>
                        <a:pt x="36" y="92"/>
                        <a:pt x="34" y="88"/>
                        <a:pt x="31" y="85"/>
                      </a:cubicBezTo>
                      <a:cubicBezTo>
                        <a:pt x="27" y="81"/>
                        <a:pt x="23" y="79"/>
                        <a:pt x="19" y="75"/>
                      </a:cubicBezTo>
                      <a:cubicBezTo>
                        <a:pt x="14" y="70"/>
                        <a:pt x="10" y="64"/>
                        <a:pt x="8" y="58"/>
                      </a:cubicBezTo>
                      <a:cubicBezTo>
                        <a:pt x="4" y="49"/>
                        <a:pt x="0" y="37"/>
                        <a:pt x="8" y="29"/>
                      </a:cubicBezTo>
                      <a:cubicBezTo>
                        <a:pt x="10" y="27"/>
                        <a:pt x="12" y="24"/>
                        <a:pt x="13" y="22"/>
                      </a:cubicBezTo>
                      <a:cubicBezTo>
                        <a:pt x="20" y="23"/>
                        <a:pt x="26" y="24"/>
                        <a:pt x="33" y="23"/>
                      </a:cubicBezTo>
                      <a:cubicBezTo>
                        <a:pt x="40" y="22"/>
                        <a:pt x="39" y="17"/>
                        <a:pt x="39" y="11"/>
                      </a:cubicBezTo>
                      <a:cubicBezTo>
                        <a:pt x="39" y="8"/>
                        <a:pt x="40" y="5"/>
                        <a:pt x="40" y="2"/>
                      </a:cubicBezTo>
                      <a:cubicBezTo>
                        <a:pt x="41" y="2"/>
                        <a:pt x="42" y="2"/>
                        <a:pt x="43" y="2"/>
                      </a:cubicBezTo>
                      <a:cubicBezTo>
                        <a:pt x="48" y="2"/>
                        <a:pt x="52" y="0"/>
                        <a:pt x="57" y="0"/>
                      </a:cubicBezTo>
                      <a:cubicBezTo>
                        <a:pt x="61" y="0"/>
                        <a:pt x="64" y="1"/>
                        <a:pt x="68" y="2"/>
                      </a:cubicBezTo>
                      <a:cubicBezTo>
                        <a:pt x="70" y="7"/>
                        <a:pt x="72" y="11"/>
                        <a:pt x="75" y="16"/>
                      </a:cubicBezTo>
                      <a:cubicBezTo>
                        <a:pt x="76" y="18"/>
                        <a:pt x="87" y="17"/>
                        <a:pt x="88" y="19"/>
                      </a:cubicBezTo>
                      <a:cubicBezTo>
                        <a:pt x="90" y="24"/>
                        <a:pt x="83" y="33"/>
                        <a:pt x="85" y="39"/>
                      </a:cubicBezTo>
                      <a:cubicBezTo>
                        <a:pt x="86" y="44"/>
                        <a:pt x="87" y="49"/>
                        <a:pt x="87" y="5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0" name="Freeform 262"/>
                <p:cNvSpPr/>
                <p:nvPr/>
              </p:nvSpPr>
              <p:spPr bwMode="auto">
                <a:xfrm>
                  <a:off x="2163759" y="4235449"/>
                  <a:ext cx="298450" cy="355600"/>
                </a:xfrm>
                <a:custGeom>
                  <a:avLst/>
                  <a:gdLst/>
                  <a:ahLst/>
                  <a:cxnLst>
                    <a:cxn ang="0">
                      <a:pos x="108" y="23"/>
                    </a:cxn>
                    <a:cxn ang="0">
                      <a:pos x="101" y="51"/>
                    </a:cxn>
                    <a:cxn ang="0">
                      <a:pos x="96" y="66"/>
                    </a:cxn>
                    <a:cxn ang="0">
                      <a:pos x="85" y="77"/>
                    </a:cxn>
                    <a:cxn ang="0">
                      <a:pos x="77" y="88"/>
                    </a:cxn>
                    <a:cxn ang="0">
                      <a:pos x="81" y="103"/>
                    </a:cxn>
                    <a:cxn ang="0">
                      <a:pos x="84" y="117"/>
                    </a:cxn>
                    <a:cxn ang="0">
                      <a:pos x="69" y="125"/>
                    </a:cxn>
                    <a:cxn ang="0">
                      <a:pos x="46" y="132"/>
                    </a:cxn>
                    <a:cxn ang="0">
                      <a:pos x="37" y="125"/>
                    </a:cxn>
                    <a:cxn ang="0">
                      <a:pos x="31" y="126"/>
                    </a:cxn>
                    <a:cxn ang="0">
                      <a:pos x="27" y="122"/>
                    </a:cxn>
                    <a:cxn ang="0">
                      <a:pos x="20" y="126"/>
                    </a:cxn>
                    <a:cxn ang="0">
                      <a:pos x="12" y="135"/>
                    </a:cxn>
                    <a:cxn ang="0">
                      <a:pos x="0" y="116"/>
                    </a:cxn>
                    <a:cxn ang="0">
                      <a:pos x="8" y="111"/>
                    </a:cxn>
                    <a:cxn ang="0">
                      <a:pos x="14" y="105"/>
                    </a:cxn>
                    <a:cxn ang="0">
                      <a:pos x="7" y="98"/>
                    </a:cxn>
                    <a:cxn ang="0">
                      <a:pos x="33" y="89"/>
                    </a:cxn>
                    <a:cxn ang="0">
                      <a:pos x="48" y="88"/>
                    </a:cxn>
                    <a:cxn ang="0">
                      <a:pos x="49" y="73"/>
                    </a:cxn>
                    <a:cxn ang="0">
                      <a:pos x="47" y="59"/>
                    </a:cxn>
                    <a:cxn ang="0">
                      <a:pos x="50" y="39"/>
                    </a:cxn>
                    <a:cxn ang="0">
                      <a:pos x="37" y="36"/>
                    </a:cxn>
                    <a:cxn ang="0">
                      <a:pos x="30" y="22"/>
                    </a:cxn>
                    <a:cxn ang="0">
                      <a:pos x="33" y="22"/>
                    </a:cxn>
                    <a:cxn ang="0">
                      <a:pos x="48" y="24"/>
                    </a:cxn>
                    <a:cxn ang="0">
                      <a:pos x="65" y="29"/>
                    </a:cxn>
                    <a:cxn ang="0">
                      <a:pos x="77" y="20"/>
                    </a:cxn>
                    <a:cxn ang="0">
                      <a:pos x="78" y="18"/>
                    </a:cxn>
                    <a:cxn ang="0">
                      <a:pos x="78" y="18"/>
                    </a:cxn>
                    <a:cxn ang="0">
                      <a:pos x="83" y="8"/>
                    </a:cxn>
                    <a:cxn ang="0">
                      <a:pos x="96" y="3"/>
                    </a:cxn>
                    <a:cxn ang="0">
                      <a:pos x="108" y="0"/>
                    </a:cxn>
                    <a:cxn ang="0">
                      <a:pos x="111" y="8"/>
                    </a:cxn>
                    <a:cxn ang="0">
                      <a:pos x="108" y="23"/>
                    </a:cxn>
                  </a:cxnLst>
                  <a:rect l="0" t="0" r="r" b="b"/>
                  <a:pathLst>
                    <a:path w="114" h="135">
                      <a:moveTo>
                        <a:pt x="108" y="23"/>
                      </a:moveTo>
                      <a:cubicBezTo>
                        <a:pt x="104" y="33"/>
                        <a:pt x="103" y="42"/>
                        <a:pt x="101" y="51"/>
                      </a:cubicBezTo>
                      <a:cubicBezTo>
                        <a:pt x="100" y="57"/>
                        <a:pt x="98" y="62"/>
                        <a:pt x="96" y="66"/>
                      </a:cubicBezTo>
                      <a:cubicBezTo>
                        <a:pt x="93" y="71"/>
                        <a:pt x="90" y="73"/>
                        <a:pt x="85" y="77"/>
                      </a:cubicBezTo>
                      <a:cubicBezTo>
                        <a:pt x="81" y="80"/>
                        <a:pt x="78" y="82"/>
                        <a:pt x="77" y="88"/>
                      </a:cubicBezTo>
                      <a:cubicBezTo>
                        <a:pt x="77" y="94"/>
                        <a:pt x="79" y="98"/>
                        <a:pt x="81" y="103"/>
                      </a:cubicBezTo>
                      <a:cubicBezTo>
                        <a:pt x="82" y="107"/>
                        <a:pt x="86" y="113"/>
                        <a:pt x="84" y="117"/>
                      </a:cubicBezTo>
                      <a:cubicBezTo>
                        <a:pt x="82" y="121"/>
                        <a:pt x="73" y="123"/>
                        <a:pt x="69" y="125"/>
                      </a:cubicBezTo>
                      <a:cubicBezTo>
                        <a:pt x="62" y="129"/>
                        <a:pt x="55" y="133"/>
                        <a:pt x="46" y="132"/>
                      </a:cubicBezTo>
                      <a:cubicBezTo>
                        <a:pt x="47" y="125"/>
                        <a:pt x="42" y="124"/>
                        <a:pt x="37" y="125"/>
                      </a:cubicBezTo>
                      <a:cubicBezTo>
                        <a:pt x="34" y="125"/>
                        <a:pt x="33" y="125"/>
                        <a:pt x="31" y="126"/>
                      </a:cubicBezTo>
                      <a:cubicBezTo>
                        <a:pt x="30" y="124"/>
                        <a:pt x="29" y="123"/>
                        <a:pt x="27" y="122"/>
                      </a:cubicBezTo>
                      <a:cubicBezTo>
                        <a:pt x="23" y="120"/>
                        <a:pt x="22" y="123"/>
                        <a:pt x="20" y="126"/>
                      </a:cubicBezTo>
                      <a:cubicBezTo>
                        <a:pt x="18" y="130"/>
                        <a:pt x="15" y="133"/>
                        <a:pt x="12" y="135"/>
                      </a:cubicBezTo>
                      <a:cubicBezTo>
                        <a:pt x="8" y="129"/>
                        <a:pt x="4" y="122"/>
                        <a:pt x="0" y="116"/>
                      </a:cubicBezTo>
                      <a:cubicBezTo>
                        <a:pt x="3" y="114"/>
                        <a:pt x="6" y="112"/>
                        <a:pt x="8" y="111"/>
                      </a:cubicBezTo>
                      <a:cubicBezTo>
                        <a:pt x="10" y="109"/>
                        <a:pt x="13" y="107"/>
                        <a:pt x="14" y="105"/>
                      </a:cubicBezTo>
                      <a:cubicBezTo>
                        <a:pt x="14" y="100"/>
                        <a:pt x="9" y="101"/>
                        <a:pt x="7" y="98"/>
                      </a:cubicBezTo>
                      <a:cubicBezTo>
                        <a:pt x="2" y="90"/>
                        <a:pt x="27" y="88"/>
                        <a:pt x="33" y="89"/>
                      </a:cubicBezTo>
                      <a:cubicBezTo>
                        <a:pt x="37" y="90"/>
                        <a:pt x="45" y="92"/>
                        <a:pt x="48" y="88"/>
                      </a:cubicBezTo>
                      <a:cubicBezTo>
                        <a:pt x="51" y="85"/>
                        <a:pt x="50" y="77"/>
                        <a:pt x="49" y="73"/>
                      </a:cubicBezTo>
                      <a:cubicBezTo>
                        <a:pt x="49" y="69"/>
                        <a:pt x="48" y="64"/>
                        <a:pt x="47" y="59"/>
                      </a:cubicBezTo>
                      <a:cubicBezTo>
                        <a:pt x="45" y="53"/>
                        <a:pt x="52" y="44"/>
                        <a:pt x="50" y="39"/>
                      </a:cubicBezTo>
                      <a:cubicBezTo>
                        <a:pt x="49" y="37"/>
                        <a:pt x="38" y="38"/>
                        <a:pt x="37" y="36"/>
                      </a:cubicBezTo>
                      <a:cubicBezTo>
                        <a:pt x="34" y="31"/>
                        <a:pt x="32" y="27"/>
                        <a:pt x="30" y="22"/>
                      </a:cubicBezTo>
                      <a:cubicBezTo>
                        <a:pt x="31" y="22"/>
                        <a:pt x="32" y="22"/>
                        <a:pt x="33" y="22"/>
                      </a:cubicBezTo>
                      <a:cubicBezTo>
                        <a:pt x="39" y="22"/>
                        <a:pt x="43" y="22"/>
                        <a:pt x="48" y="24"/>
                      </a:cubicBezTo>
                      <a:cubicBezTo>
                        <a:pt x="54" y="26"/>
                        <a:pt x="58" y="30"/>
                        <a:pt x="65" y="29"/>
                      </a:cubicBezTo>
                      <a:cubicBezTo>
                        <a:pt x="71" y="29"/>
                        <a:pt x="74" y="25"/>
                        <a:pt x="77" y="20"/>
                      </a:cubicBezTo>
                      <a:cubicBezTo>
                        <a:pt x="77" y="20"/>
                        <a:pt x="77" y="19"/>
                        <a:pt x="78" y="18"/>
                      </a:cubicBezTo>
                      <a:cubicBezTo>
                        <a:pt x="78" y="18"/>
                        <a:pt x="78" y="18"/>
                        <a:pt x="78" y="18"/>
                      </a:cubicBezTo>
                      <a:cubicBezTo>
                        <a:pt x="79" y="14"/>
                        <a:pt x="81" y="11"/>
                        <a:pt x="83" y="8"/>
                      </a:cubicBezTo>
                      <a:cubicBezTo>
                        <a:pt x="86" y="3"/>
                        <a:pt x="90" y="3"/>
                        <a:pt x="96" y="3"/>
                      </a:cubicBezTo>
                      <a:cubicBezTo>
                        <a:pt x="100" y="2"/>
                        <a:pt x="104" y="1"/>
                        <a:pt x="108" y="0"/>
                      </a:cubicBezTo>
                      <a:cubicBezTo>
                        <a:pt x="108" y="3"/>
                        <a:pt x="109" y="5"/>
                        <a:pt x="111" y="8"/>
                      </a:cubicBezTo>
                      <a:cubicBezTo>
                        <a:pt x="114" y="15"/>
                        <a:pt x="110" y="16"/>
                        <a:pt x="108"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1" name="Freeform 263"/>
                <p:cNvSpPr/>
                <p:nvPr/>
              </p:nvSpPr>
              <p:spPr bwMode="auto">
                <a:xfrm>
                  <a:off x="2195509" y="4551361"/>
                  <a:ext cx="49212" cy="53975"/>
                </a:xfrm>
                <a:custGeom>
                  <a:avLst/>
                  <a:gdLst/>
                  <a:ahLst/>
                  <a:cxnLst>
                    <a:cxn ang="0">
                      <a:pos x="19" y="6"/>
                    </a:cxn>
                    <a:cxn ang="0">
                      <a:pos x="14" y="12"/>
                    </a:cxn>
                    <a:cxn ang="0">
                      <a:pos x="4" y="21"/>
                    </a:cxn>
                    <a:cxn ang="0">
                      <a:pos x="0" y="15"/>
                    </a:cxn>
                    <a:cxn ang="0">
                      <a:pos x="0" y="15"/>
                    </a:cxn>
                    <a:cxn ang="0">
                      <a:pos x="8" y="6"/>
                    </a:cxn>
                    <a:cxn ang="0">
                      <a:pos x="15" y="2"/>
                    </a:cxn>
                    <a:cxn ang="0">
                      <a:pos x="19" y="6"/>
                    </a:cxn>
                  </a:cxnLst>
                  <a:rect l="0" t="0" r="r" b="b"/>
                  <a:pathLst>
                    <a:path w="19" h="21">
                      <a:moveTo>
                        <a:pt x="19" y="6"/>
                      </a:moveTo>
                      <a:cubicBezTo>
                        <a:pt x="17" y="7"/>
                        <a:pt x="16" y="9"/>
                        <a:pt x="14" y="12"/>
                      </a:cubicBezTo>
                      <a:cubicBezTo>
                        <a:pt x="12" y="15"/>
                        <a:pt x="8" y="18"/>
                        <a:pt x="4" y="21"/>
                      </a:cubicBezTo>
                      <a:cubicBezTo>
                        <a:pt x="3" y="19"/>
                        <a:pt x="2" y="17"/>
                        <a:pt x="0" y="15"/>
                      </a:cubicBezTo>
                      <a:cubicBezTo>
                        <a:pt x="0" y="15"/>
                        <a:pt x="0" y="15"/>
                        <a:pt x="0" y="15"/>
                      </a:cubicBezTo>
                      <a:cubicBezTo>
                        <a:pt x="3" y="13"/>
                        <a:pt x="6" y="10"/>
                        <a:pt x="8" y="6"/>
                      </a:cubicBezTo>
                      <a:cubicBezTo>
                        <a:pt x="10" y="3"/>
                        <a:pt x="11" y="0"/>
                        <a:pt x="15" y="2"/>
                      </a:cubicBezTo>
                      <a:cubicBezTo>
                        <a:pt x="17" y="3"/>
                        <a:pt x="18" y="4"/>
                        <a:pt x="19"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2" name="Freeform 264"/>
                <p:cNvSpPr/>
                <p:nvPr/>
              </p:nvSpPr>
              <p:spPr bwMode="auto">
                <a:xfrm>
                  <a:off x="3079745" y="4186236"/>
                  <a:ext cx="285750" cy="385762"/>
                </a:xfrm>
                <a:custGeom>
                  <a:avLst/>
                  <a:gdLst/>
                  <a:ahLst/>
                  <a:cxnLst>
                    <a:cxn ang="0">
                      <a:pos x="98" y="58"/>
                    </a:cxn>
                    <a:cxn ang="0">
                      <a:pos x="102" y="86"/>
                    </a:cxn>
                    <a:cxn ang="0">
                      <a:pos x="105" y="100"/>
                    </a:cxn>
                    <a:cxn ang="0">
                      <a:pos x="105" y="100"/>
                    </a:cxn>
                    <a:cxn ang="0">
                      <a:pos x="93" y="116"/>
                    </a:cxn>
                    <a:cxn ang="0">
                      <a:pos x="76" y="141"/>
                    </a:cxn>
                    <a:cxn ang="0">
                      <a:pos x="72" y="147"/>
                    </a:cxn>
                    <a:cxn ang="0">
                      <a:pos x="36" y="114"/>
                    </a:cxn>
                    <a:cxn ang="0">
                      <a:pos x="2" y="95"/>
                    </a:cxn>
                    <a:cxn ang="0">
                      <a:pos x="5" y="87"/>
                    </a:cxn>
                    <a:cxn ang="0">
                      <a:pos x="5" y="72"/>
                    </a:cxn>
                    <a:cxn ang="0">
                      <a:pos x="0" y="70"/>
                    </a:cxn>
                    <a:cxn ang="0">
                      <a:pos x="3" y="63"/>
                    </a:cxn>
                    <a:cxn ang="0">
                      <a:pos x="8" y="41"/>
                    </a:cxn>
                    <a:cxn ang="0">
                      <a:pos x="0" y="18"/>
                    </a:cxn>
                    <a:cxn ang="0">
                      <a:pos x="1" y="6"/>
                    </a:cxn>
                    <a:cxn ang="0">
                      <a:pos x="22" y="1"/>
                    </a:cxn>
                    <a:cxn ang="0">
                      <a:pos x="22" y="1"/>
                    </a:cxn>
                    <a:cxn ang="0">
                      <a:pos x="55" y="14"/>
                    </a:cxn>
                    <a:cxn ang="0">
                      <a:pos x="78" y="20"/>
                    </a:cxn>
                    <a:cxn ang="0">
                      <a:pos x="99" y="13"/>
                    </a:cxn>
                    <a:cxn ang="0">
                      <a:pos x="109" y="12"/>
                    </a:cxn>
                    <a:cxn ang="0">
                      <a:pos x="109" y="15"/>
                    </a:cxn>
                    <a:cxn ang="0">
                      <a:pos x="105" y="31"/>
                    </a:cxn>
                    <a:cxn ang="0">
                      <a:pos x="98" y="58"/>
                    </a:cxn>
                  </a:cxnLst>
                  <a:rect l="0" t="0" r="r" b="b"/>
                  <a:pathLst>
                    <a:path w="109" h="147">
                      <a:moveTo>
                        <a:pt x="98" y="58"/>
                      </a:moveTo>
                      <a:cubicBezTo>
                        <a:pt x="97" y="68"/>
                        <a:pt x="100" y="76"/>
                        <a:pt x="102" y="86"/>
                      </a:cubicBezTo>
                      <a:cubicBezTo>
                        <a:pt x="103" y="91"/>
                        <a:pt x="103" y="96"/>
                        <a:pt x="105" y="100"/>
                      </a:cubicBezTo>
                      <a:cubicBezTo>
                        <a:pt x="105" y="100"/>
                        <a:pt x="105" y="100"/>
                        <a:pt x="105" y="100"/>
                      </a:cubicBezTo>
                      <a:cubicBezTo>
                        <a:pt x="101" y="105"/>
                        <a:pt x="98" y="111"/>
                        <a:pt x="93" y="116"/>
                      </a:cubicBezTo>
                      <a:cubicBezTo>
                        <a:pt x="87" y="124"/>
                        <a:pt x="81" y="133"/>
                        <a:pt x="76" y="141"/>
                      </a:cubicBezTo>
                      <a:cubicBezTo>
                        <a:pt x="74" y="143"/>
                        <a:pt x="73" y="145"/>
                        <a:pt x="72" y="147"/>
                      </a:cubicBezTo>
                      <a:cubicBezTo>
                        <a:pt x="59" y="138"/>
                        <a:pt x="47" y="125"/>
                        <a:pt x="36" y="114"/>
                      </a:cubicBezTo>
                      <a:cubicBezTo>
                        <a:pt x="27" y="105"/>
                        <a:pt x="14" y="99"/>
                        <a:pt x="2" y="95"/>
                      </a:cubicBezTo>
                      <a:cubicBezTo>
                        <a:pt x="3" y="92"/>
                        <a:pt x="4" y="90"/>
                        <a:pt x="5" y="87"/>
                      </a:cubicBezTo>
                      <a:cubicBezTo>
                        <a:pt x="7" y="83"/>
                        <a:pt x="9" y="76"/>
                        <a:pt x="5" y="72"/>
                      </a:cubicBezTo>
                      <a:cubicBezTo>
                        <a:pt x="3" y="71"/>
                        <a:pt x="2" y="71"/>
                        <a:pt x="0" y="70"/>
                      </a:cubicBezTo>
                      <a:cubicBezTo>
                        <a:pt x="1" y="68"/>
                        <a:pt x="2" y="65"/>
                        <a:pt x="3" y="63"/>
                      </a:cubicBezTo>
                      <a:cubicBezTo>
                        <a:pt x="6" y="56"/>
                        <a:pt x="8" y="49"/>
                        <a:pt x="8" y="41"/>
                      </a:cubicBezTo>
                      <a:cubicBezTo>
                        <a:pt x="7" y="32"/>
                        <a:pt x="0" y="27"/>
                        <a:pt x="0" y="18"/>
                      </a:cubicBezTo>
                      <a:cubicBezTo>
                        <a:pt x="1" y="14"/>
                        <a:pt x="1" y="10"/>
                        <a:pt x="1" y="6"/>
                      </a:cubicBezTo>
                      <a:cubicBezTo>
                        <a:pt x="8" y="3"/>
                        <a:pt x="15" y="0"/>
                        <a:pt x="22" y="1"/>
                      </a:cubicBezTo>
                      <a:cubicBezTo>
                        <a:pt x="22" y="1"/>
                        <a:pt x="22" y="1"/>
                        <a:pt x="22" y="1"/>
                      </a:cubicBezTo>
                      <a:cubicBezTo>
                        <a:pt x="33" y="2"/>
                        <a:pt x="43" y="11"/>
                        <a:pt x="55" y="14"/>
                      </a:cubicBezTo>
                      <a:cubicBezTo>
                        <a:pt x="62" y="17"/>
                        <a:pt x="70" y="23"/>
                        <a:pt x="78" y="20"/>
                      </a:cubicBezTo>
                      <a:cubicBezTo>
                        <a:pt x="85" y="18"/>
                        <a:pt x="91" y="14"/>
                        <a:pt x="99" y="13"/>
                      </a:cubicBezTo>
                      <a:cubicBezTo>
                        <a:pt x="102" y="12"/>
                        <a:pt x="106" y="12"/>
                        <a:pt x="109" y="12"/>
                      </a:cubicBezTo>
                      <a:cubicBezTo>
                        <a:pt x="109" y="13"/>
                        <a:pt x="109" y="15"/>
                        <a:pt x="109" y="15"/>
                      </a:cubicBezTo>
                      <a:cubicBezTo>
                        <a:pt x="109" y="21"/>
                        <a:pt x="107" y="25"/>
                        <a:pt x="105" y="31"/>
                      </a:cubicBezTo>
                      <a:cubicBezTo>
                        <a:pt x="101" y="39"/>
                        <a:pt x="98" y="48"/>
                        <a:pt x="98" y="5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3" name="Freeform 265"/>
                <p:cNvSpPr/>
                <p:nvPr/>
              </p:nvSpPr>
              <p:spPr bwMode="auto">
                <a:xfrm>
                  <a:off x="2870195" y="4484686"/>
                  <a:ext cx="65087" cy="63500"/>
                </a:xfrm>
                <a:custGeom>
                  <a:avLst/>
                  <a:gdLst/>
                  <a:ahLst/>
                  <a:cxnLst>
                    <a:cxn ang="0">
                      <a:pos x="22" y="23"/>
                    </a:cxn>
                    <a:cxn ang="0">
                      <a:pos x="10" y="21"/>
                    </a:cxn>
                    <a:cxn ang="0">
                      <a:pos x="6" y="15"/>
                    </a:cxn>
                    <a:cxn ang="0">
                      <a:pos x="2" y="18"/>
                    </a:cxn>
                    <a:cxn ang="0">
                      <a:pos x="2" y="18"/>
                    </a:cxn>
                    <a:cxn ang="0">
                      <a:pos x="0" y="10"/>
                    </a:cxn>
                    <a:cxn ang="0">
                      <a:pos x="0" y="8"/>
                    </a:cxn>
                    <a:cxn ang="0">
                      <a:pos x="5" y="6"/>
                    </a:cxn>
                    <a:cxn ang="0">
                      <a:pos x="23" y="0"/>
                    </a:cxn>
                    <a:cxn ang="0">
                      <a:pos x="23" y="2"/>
                    </a:cxn>
                    <a:cxn ang="0">
                      <a:pos x="22" y="23"/>
                    </a:cxn>
                  </a:cxnLst>
                  <a:rect l="0" t="0" r="r" b="b"/>
                  <a:pathLst>
                    <a:path w="25" h="24">
                      <a:moveTo>
                        <a:pt x="22" y="23"/>
                      </a:moveTo>
                      <a:cubicBezTo>
                        <a:pt x="21" y="24"/>
                        <a:pt x="15" y="22"/>
                        <a:pt x="10" y="21"/>
                      </a:cubicBezTo>
                      <a:cubicBezTo>
                        <a:pt x="10" y="18"/>
                        <a:pt x="9" y="16"/>
                        <a:pt x="6" y="15"/>
                      </a:cubicBezTo>
                      <a:cubicBezTo>
                        <a:pt x="2" y="18"/>
                        <a:pt x="2" y="18"/>
                        <a:pt x="2" y="18"/>
                      </a:cubicBezTo>
                      <a:cubicBezTo>
                        <a:pt x="2" y="18"/>
                        <a:pt x="2" y="18"/>
                        <a:pt x="2" y="18"/>
                      </a:cubicBezTo>
                      <a:cubicBezTo>
                        <a:pt x="1" y="15"/>
                        <a:pt x="0" y="12"/>
                        <a:pt x="0" y="10"/>
                      </a:cubicBezTo>
                      <a:cubicBezTo>
                        <a:pt x="0" y="9"/>
                        <a:pt x="0" y="8"/>
                        <a:pt x="0" y="8"/>
                      </a:cubicBezTo>
                      <a:cubicBezTo>
                        <a:pt x="1" y="7"/>
                        <a:pt x="3" y="6"/>
                        <a:pt x="5" y="6"/>
                      </a:cubicBezTo>
                      <a:cubicBezTo>
                        <a:pt x="14" y="5"/>
                        <a:pt x="18" y="1"/>
                        <a:pt x="23" y="0"/>
                      </a:cubicBezTo>
                      <a:cubicBezTo>
                        <a:pt x="23" y="0"/>
                        <a:pt x="23" y="1"/>
                        <a:pt x="23" y="2"/>
                      </a:cubicBezTo>
                      <a:cubicBezTo>
                        <a:pt x="23" y="8"/>
                        <a:pt x="25" y="18"/>
                        <a:pt x="22"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4" name="Freeform 266"/>
                <p:cNvSpPr/>
                <p:nvPr/>
              </p:nvSpPr>
              <p:spPr bwMode="auto">
                <a:xfrm>
                  <a:off x="2205034" y="4170361"/>
                  <a:ext cx="757236" cy="747712"/>
                </a:xfrm>
                <a:custGeom>
                  <a:avLst/>
                  <a:gdLst/>
                  <a:ahLst/>
                  <a:cxnLst>
                    <a:cxn ang="0">
                      <a:pos x="268" y="73"/>
                    </a:cxn>
                    <a:cxn ang="0">
                      <a:pos x="256" y="106"/>
                    </a:cxn>
                    <a:cxn ang="0">
                      <a:pos x="253" y="130"/>
                    </a:cxn>
                    <a:cxn ang="0">
                      <a:pos x="255" y="138"/>
                    </a:cxn>
                    <a:cxn ang="0">
                      <a:pos x="272" y="205"/>
                    </a:cxn>
                    <a:cxn ang="0">
                      <a:pos x="248" y="220"/>
                    </a:cxn>
                    <a:cxn ang="0">
                      <a:pos x="253" y="267"/>
                    </a:cxn>
                    <a:cxn ang="0">
                      <a:pos x="265" y="268"/>
                    </a:cxn>
                    <a:cxn ang="0">
                      <a:pos x="249" y="282"/>
                    </a:cxn>
                    <a:cxn ang="0">
                      <a:pos x="225" y="258"/>
                    </a:cxn>
                    <a:cxn ang="0">
                      <a:pos x="198" y="252"/>
                    </a:cxn>
                    <a:cxn ang="0">
                      <a:pos x="183" y="250"/>
                    </a:cxn>
                    <a:cxn ang="0">
                      <a:pos x="152" y="235"/>
                    </a:cxn>
                    <a:cxn ang="0">
                      <a:pos x="145" y="220"/>
                    </a:cxn>
                    <a:cxn ang="0">
                      <a:pos x="147" y="199"/>
                    </a:cxn>
                    <a:cxn ang="0">
                      <a:pos x="127" y="187"/>
                    </a:cxn>
                    <a:cxn ang="0">
                      <a:pos x="105" y="199"/>
                    </a:cxn>
                    <a:cxn ang="0">
                      <a:pos x="69" y="182"/>
                    </a:cxn>
                    <a:cxn ang="0">
                      <a:pos x="65" y="170"/>
                    </a:cxn>
                    <a:cxn ang="0">
                      <a:pos x="18" y="170"/>
                    </a:cxn>
                    <a:cxn ang="0">
                      <a:pos x="0" y="166"/>
                    </a:cxn>
                    <a:cxn ang="0">
                      <a:pos x="15" y="151"/>
                    </a:cxn>
                    <a:cxn ang="0">
                      <a:pos x="30" y="157"/>
                    </a:cxn>
                    <a:cxn ang="0">
                      <a:pos x="68" y="142"/>
                    </a:cxn>
                    <a:cxn ang="0">
                      <a:pos x="61" y="113"/>
                    </a:cxn>
                    <a:cxn ang="0">
                      <a:pos x="80" y="91"/>
                    </a:cxn>
                    <a:cxn ang="0">
                      <a:pos x="92" y="48"/>
                    </a:cxn>
                    <a:cxn ang="0">
                      <a:pos x="92" y="25"/>
                    </a:cxn>
                    <a:cxn ang="0">
                      <a:pos x="102" y="15"/>
                    </a:cxn>
                    <a:cxn ang="0">
                      <a:pos x="126" y="13"/>
                    </a:cxn>
                    <a:cxn ang="0">
                      <a:pos x="167" y="11"/>
                    </a:cxn>
                    <a:cxn ang="0">
                      <a:pos x="197" y="4"/>
                    </a:cxn>
                    <a:cxn ang="0">
                      <a:pos x="222" y="3"/>
                    </a:cxn>
                    <a:cxn ang="0">
                      <a:pos x="244" y="14"/>
                    </a:cxn>
                    <a:cxn ang="0">
                      <a:pos x="272" y="20"/>
                    </a:cxn>
                    <a:cxn ang="0">
                      <a:pos x="281" y="31"/>
                    </a:cxn>
                    <a:cxn ang="0">
                      <a:pos x="287" y="52"/>
                    </a:cxn>
                  </a:cxnLst>
                  <a:rect l="0" t="0" r="r" b="b"/>
                  <a:pathLst>
                    <a:path w="288" h="285">
                      <a:moveTo>
                        <a:pt x="287" y="52"/>
                      </a:moveTo>
                      <a:cubicBezTo>
                        <a:pt x="285" y="61"/>
                        <a:pt x="273" y="66"/>
                        <a:pt x="268" y="73"/>
                      </a:cubicBezTo>
                      <a:cubicBezTo>
                        <a:pt x="262" y="82"/>
                        <a:pt x="263" y="92"/>
                        <a:pt x="258" y="102"/>
                      </a:cubicBezTo>
                      <a:cubicBezTo>
                        <a:pt x="257" y="103"/>
                        <a:pt x="256" y="105"/>
                        <a:pt x="256" y="106"/>
                      </a:cubicBezTo>
                      <a:cubicBezTo>
                        <a:pt x="253" y="113"/>
                        <a:pt x="251" y="120"/>
                        <a:pt x="253" y="128"/>
                      </a:cubicBezTo>
                      <a:cubicBezTo>
                        <a:pt x="253" y="128"/>
                        <a:pt x="253" y="129"/>
                        <a:pt x="253" y="130"/>
                      </a:cubicBezTo>
                      <a:cubicBezTo>
                        <a:pt x="253" y="132"/>
                        <a:pt x="254" y="135"/>
                        <a:pt x="255" y="138"/>
                      </a:cubicBezTo>
                      <a:cubicBezTo>
                        <a:pt x="255" y="138"/>
                        <a:pt x="255" y="138"/>
                        <a:pt x="255" y="138"/>
                      </a:cubicBezTo>
                      <a:cubicBezTo>
                        <a:pt x="255" y="151"/>
                        <a:pt x="256" y="165"/>
                        <a:pt x="259" y="176"/>
                      </a:cubicBezTo>
                      <a:cubicBezTo>
                        <a:pt x="261" y="184"/>
                        <a:pt x="265" y="196"/>
                        <a:pt x="272" y="205"/>
                      </a:cubicBezTo>
                      <a:cubicBezTo>
                        <a:pt x="272" y="205"/>
                        <a:pt x="272" y="205"/>
                        <a:pt x="271" y="205"/>
                      </a:cubicBezTo>
                      <a:cubicBezTo>
                        <a:pt x="261" y="207"/>
                        <a:pt x="252" y="210"/>
                        <a:pt x="248" y="220"/>
                      </a:cubicBezTo>
                      <a:cubicBezTo>
                        <a:pt x="243" y="229"/>
                        <a:pt x="243" y="242"/>
                        <a:pt x="245" y="252"/>
                      </a:cubicBezTo>
                      <a:cubicBezTo>
                        <a:pt x="247" y="256"/>
                        <a:pt x="248" y="267"/>
                        <a:pt x="253" y="267"/>
                      </a:cubicBezTo>
                      <a:cubicBezTo>
                        <a:pt x="259" y="266"/>
                        <a:pt x="261" y="271"/>
                        <a:pt x="264" y="267"/>
                      </a:cubicBezTo>
                      <a:cubicBezTo>
                        <a:pt x="264" y="269"/>
                        <a:pt x="265" y="266"/>
                        <a:pt x="265" y="268"/>
                      </a:cubicBezTo>
                      <a:cubicBezTo>
                        <a:pt x="265" y="271"/>
                        <a:pt x="267" y="280"/>
                        <a:pt x="265" y="282"/>
                      </a:cubicBezTo>
                      <a:cubicBezTo>
                        <a:pt x="263" y="285"/>
                        <a:pt x="252" y="284"/>
                        <a:pt x="249" y="282"/>
                      </a:cubicBezTo>
                      <a:cubicBezTo>
                        <a:pt x="245" y="280"/>
                        <a:pt x="242" y="274"/>
                        <a:pt x="238" y="271"/>
                      </a:cubicBezTo>
                      <a:cubicBezTo>
                        <a:pt x="235" y="267"/>
                        <a:pt x="230" y="259"/>
                        <a:pt x="225" y="258"/>
                      </a:cubicBezTo>
                      <a:cubicBezTo>
                        <a:pt x="220" y="258"/>
                        <a:pt x="216" y="262"/>
                        <a:pt x="210" y="261"/>
                      </a:cubicBezTo>
                      <a:cubicBezTo>
                        <a:pt x="203" y="260"/>
                        <a:pt x="205" y="253"/>
                        <a:pt x="198" y="252"/>
                      </a:cubicBezTo>
                      <a:cubicBezTo>
                        <a:pt x="195" y="251"/>
                        <a:pt x="189" y="251"/>
                        <a:pt x="183" y="252"/>
                      </a:cubicBezTo>
                      <a:cubicBezTo>
                        <a:pt x="183" y="251"/>
                        <a:pt x="183" y="251"/>
                        <a:pt x="183" y="250"/>
                      </a:cubicBezTo>
                      <a:cubicBezTo>
                        <a:pt x="177" y="237"/>
                        <a:pt x="158" y="251"/>
                        <a:pt x="150" y="251"/>
                      </a:cubicBezTo>
                      <a:cubicBezTo>
                        <a:pt x="149" y="245"/>
                        <a:pt x="151" y="241"/>
                        <a:pt x="152" y="235"/>
                      </a:cubicBezTo>
                      <a:cubicBezTo>
                        <a:pt x="152" y="231"/>
                        <a:pt x="153" y="231"/>
                        <a:pt x="151" y="228"/>
                      </a:cubicBezTo>
                      <a:cubicBezTo>
                        <a:pt x="149" y="225"/>
                        <a:pt x="146" y="223"/>
                        <a:pt x="145" y="220"/>
                      </a:cubicBezTo>
                      <a:cubicBezTo>
                        <a:pt x="143" y="216"/>
                        <a:pt x="147" y="212"/>
                        <a:pt x="147" y="207"/>
                      </a:cubicBezTo>
                      <a:cubicBezTo>
                        <a:pt x="147" y="204"/>
                        <a:pt x="147" y="202"/>
                        <a:pt x="147" y="199"/>
                      </a:cubicBezTo>
                      <a:cubicBezTo>
                        <a:pt x="147" y="195"/>
                        <a:pt x="148" y="195"/>
                        <a:pt x="145" y="192"/>
                      </a:cubicBezTo>
                      <a:cubicBezTo>
                        <a:pt x="141" y="189"/>
                        <a:pt x="132" y="188"/>
                        <a:pt x="127" y="187"/>
                      </a:cubicBezTo>
                      <a:cubicBezTo>
                        <a:pt x="123" y="185"/>
                        <a:pt x="117" y="182"/>
                        <a:pt x="112" y="185"/>
                      </a:cubicBezTo>
                      <a:cubicBezTo>
                        <a:pt x="107" y="188"/>
                        <a:pt x="113" y="196"/>
                        <a:pt x="105" y="199"/>
                      </a:cubicBezTo>
                      <a:cubicBezTo>
                        <a:pt x="101" y="201"/>
                        <a:pt x="93" y="203"/>
                        <a:pt x="89" y="203"/>
                      </a:cubicBezTo>
                      <a:cubicBezTo>
                        <a:pt x="78" y="205"/>
                        <a:pt x="69" y="191"/>
                        <a:pt x="69" y="182"/>
                      </a:cubicBezTo>
                      <a:cubicBezTo>
                        <a:pt x="69" y="179"/>
                        <a:pt x="69" y="177"/>
                        <a:pt x="69" y="174"/>
                      </a:cubicBezTo>
                      <a:cubicBezTo>
                        <a:pt x="68" y="170"/>
                        <a:pt x="69" y="171"/>
                        <a:pt x="65" y="170"/>
                      </a:cubicBezTo>
                      <a:cubicBezTo>
                        <a:pt x="60" y="169"/>
                        <a:pt x="54" y="168"/>
                        <a:pt x="48" y="168"/>
                      </a:cubicBezTo>
                      <a:cubicBezTo>
                        <a:pt x="38" y="167"/>
                        <a:pt x="28" y="170"/>
                        <a:pt x="18" y="170"/>
                      </a:cubicBezTo>
                      <a:cubicBezTo>
                        <a:pt x="12" y="170"/>
                        <a:pt x="9" y="171"/>
                        <a:pt x="5" y="172"/>
                      </a:cubicBezTo>
                      <a:cubicBezTo>
                        <a:pt x="3" y="170"/>
                        <a:pt x="2" y="168"/>
                        <a:pt x="0" y="166"/>
                      </a:cubicBezTo>
                      <a:cubicBezTo>
                        <a:pt x="4" y="163"/>
                        <a:pt x="8" y="160"/>
                        <a:pt x="10" y="157"/>
                      </a:cubicBezTo>
                      <a:cubicBezTo>
                        <a:pt x="12" y="154"/>
                        <a:pt x="13" y="152"/>
                        <a:pt x="15" y="151"/>
                      </a:cubicBezTo>
                      <a:cubicBezTo>
                        <a:pt x="17" y="150"/>
                        <a:pt x="18" y="150"/>
                        <a:pt x="21" y="150"/>
                      </a:cubicBezTo>
                      <a:cubicBezTo>
                        <a:pt x="26" y="149"/>
                        <a:pt x="31" y="150"/>
                        <a:pt x="30" y="157"/>
                      </a:cubicBezTo>
                      <a:cubicBezTo>
                        <a:pt x="39" y="158"/>
                        <a:pt x="46" y="154"/>
                        <a:pt x="53" y="150"/>
                      </a:cubicBezTo>
                      <a:cubicBezTo>
                        <a:pt x="57" y="148"/>
                        <a:pt x="66" y="146"/>
                        <a:pt x="68" y="142"/>
                      </a:cubicBezTo>
                      <a:cubicBezTo>
                        <a:pt x="70" y="138"/>
                        <a:pt x="66" y="132"/>
                        <a:pt x="65" y="128"/>
                      </a:cubicBezTo>
                      <a:cubicBezTo>
                        <a:pt x="63" y="123"/>
                        <a:pt x="61" y="119"/>
                        <a:pt x="61" y="113"/>
                      </a:cubicBezTo>
                      <a:cubicBezTo>
                        <a:pt x="62" y="107"/>
                        <a:pt x="65" y="105"/>
                        <a:pt x="69" y="102"/>
                      </a:cubicBezTo>
                      <a:cubicBezTo>
                        <a:pt x="74" y="98"/>
                        <a:pt x="77" y="96"/>
                        <a:pt x="80" y="91"/>
                      </a:cubicBezTo>
                      <a:cubicBezTo>
                        <a:pt x="82" y="87"/>
                        <a:pt x="84" y="82"/>
                        <a:pt x="85" y="76"/>
                      </a:cubicBezTo>
                      <a:cubicBezTo>
                        <a:pt x="87" y="67"/>
                        <a:pt x="88" y="58"/>
                        <a:pt x="92" y="48"/>
                      </a:cubicBezTo>
                      <a:cubicBezTo>
                        <a:pt x="94" y="41"/>
                        <a:pt x="98" y="40"/>
                        <a:pt x="95" y="33"/>
                      </a:cubicBezTo>
                      <a:cubicBezTo>
                        <a:pt x="93" y="30"/>
                        <a:pt x="92" y="28"/>
                        <a:pt x="92" y="25"/>
                      </a:cubicBezTo>
                      <a:cubicBezTo>
                        <a:pt x="93" y="25"/>
                        <a:pt x="94" y="25"/>
                        <a:pt x="96" y="24"/>
                      </a:cubicBezTo>
                      <a:cubicBezTo>
                        <a:pt x="103" y="23"/>
                        <a:pt x="101" y="21"/>
                        <a:pt x="102" y="15"/>
                      </a:cubicBezTo>
                      <a:cubicBezTo>
                        <a:pt x="103" y="12"/>
                        <a:pt x="108" y="5"/>
                        <a:pt x="111" y="4"/>
                      </a:cubicBezTo>
                      <a:cubicBezTo>
                        <a:pt x="117" y="2"/>
                        <a:pt x="122" y="10"/>
                        <a:pt x="126" y="13"/>
                      </a:cubicBezTo>
                      <a:cubicBezTo>
                        <a:pt x="133" y="18"/>
                        <a:pt x="146" y="25"/>
                        <a:pt x="154" y="20"/>
                      </a:cubicBezTo>
                      <a:cubicBezTo>
                        <a:pt x="158" y="17"/>
                        <a:pt x="162" y="12"/>
                        <a:pt x="167" y="11"/>
                      </a:cubicBezTo>
                      <a:cubicBezTo>
                        <a:pt x="173" y="10"/>
                        <a:pt x="174" y="13"/>
                        <a:pt x="180" y="8"/>
                      </a:cubicBezTo>
                      <a:cubicBezTo>
                        <a:pt x="185" y="4"/>
                        <a:pt x="191" y="6"/>
                        <a:pt x="197" y="4"/>
                      </a:cubicBezTo>
                      <a:cubicBezTo>
                        <a:pt x="203" y="4"/>
                        <a:pt x="208" y="0"/>
                        <a:pt x="214" y="1"/>
                      </a:cubicBezTo>
                      <a:cubicBezTo>
                        <a:pt x="217" y="1"/>
                        <a:pt x="219" y="2"/>
                        <a:pt x="222" y="3"/>
                      </a:cubicBezTo>
                      <a:cubicBezTo>
                        <a:pt x="225" y="5"/>
                        <a:pt x="228" y="6"/>
                        <a:pt x="231" y="7"/>
                      </a:cubicBezTo>
                      <a:cubicBezTo>
                        <a:pt x="236" y="9"/>
                        <a:pt x="240" y="13"/>
                        <a:pt x="244" y="14"/>
                      </a:cubicBezTo>
                      <a:cubicBezTo>
                        <a:pt x="248" y="16"/>
                        <a:pt x="253" y="13"/>
                        <a:pt x="257" y="13"/>
                      </a:cubicBezTo>
                      <a:cubicBezTo>
                        <a:pt x="265" y="13"/>
                        <a:pt x="267" y="15"/>
                        <a:pt x="272" y="20"/>
                      </a:cubicBezTo>
                      <a:cubicBezTo>
                        <a:pt x="274" y="22"/>
                        <a:pt x="277" y="23"/>
                        <a:pt x="278" y="24"/>
                      </a:cubicBezTo>
                      <a:cubicBezTo>
                        <a:pt x="279" y="26"/>
                        <a:pt x="280" y="31"/>
                        <a:pt x="281" y="31"/>
                      </a:cubicBezTo>
                      <a:cubicBezTo>
                        <a:pt x="281" y="33"/>
                        <a:pt x="281" y="35"/>
                        <a:pt x="282" y="37"/>
                      </a:cubicBezTo>
                      <a:cubicBezTo>
                        <a:pt x="283" y="42"/>
                        <a:pt x="288" y="46"/>
                        <a:pt x="287"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5" name="Freeform 267"/>
                <p:cNvSpPr/>
                <p:nvPr/>
              </p:nvSpPr>
              <p:spPr bwMode="auto">
                <a:xfrm>
                  <a:off x="2895595" y="4427536"/>
                  <a:ext cx="412749" cy="412750"/>
                </a:xfrm>
                <a:custGeom>
                  <a:avLst/>
                  <a:gdLst/>
                  <a:ahLst/>
                  <a:cxnLst>
                    <a:cxn ang="0">
                      <a:pos x="157" y="144"/>
                    </a:cxn>
                    <a:cxn ang="0">
                      <a:pos x="157" y="144"/>
                    </a:cxn>
                    <a:cxn ang="0">
                      <a:pos x="114" y="155"/>
                    </a:cxn>
                    <a:cxn ang="0">
                      <a:pos x="83" y="157"/>
                    </a:cxn>
                    <a:cxn ang="0">
                      <a:pos x="80" y="156"/>
                    </a:cxn>
                    <a:cxn ang="0">
                      <a:pos x="79" y="150"/>
                    </a:cxn>
                    <a:cxn ang="0">
                      <a:pos x="78" y="143"/>
                    </a:cxn>
                    <a:cxn ang="0">
                      <a:pos x="68" y="129"/>
                    </a:cxn>
                    <a:cxn ang="0">
                      <a:pos x="53" y="123"/>
                    </a:cxn>
                    <a:cxn ang="0">
                      <a:pos x="48" y="124"/>
                    </a:cxn>
                    <a:cxn ang="0">
                      <a:pos x="39" y="119"/>
                    </a:cxn>
                    <a:cxn ang="0">
                      <a:pos x="24" y="112"/>
                    </a:cxn>
                    <a:cxn ang="0">
                      <a:pos x="22" y="111"/>
                    </a:cxn>
                    <a:cxn ang="0">
                      <a:pos x="9" y="76"/>
                    </a:cxn>
                    <a:cxn ang="0">
                      <a:pos x="2" y="53"/>
                    </a:cxn>
                    <a:cxn ang="0">
                      <a:pos x="0" y="43"/>
                    </a:cxn>
                    <a:cxn ang="0">
                      <a:pos x="12" y="45"/>
                    </a:cxn>
                    <a:cxn ang="0">
                      <a:pos x="13" y="24"/>
                    </a:cxn>
                    <a:cxn ang="0">
                      <a:pos x="13" y="22"/>
                    </a:cxn>
                    <a:cxn ang="0">
                      <a:pos x="19" y="8"/>
                    </a:cxn>
                    <a:cxn ang="0">
                      <a:pos x="22" y="0"/>
                    </a:cxn>
                    <a:cxn ang="0">
                      <a:pos x="27" y="0"/>
                    </a:cxn>
                    <a:cxn ang="0">
                      <a:pos x="31" y="0"/>
                    </a:cxn>
                    <a:cxn ang="0">
                      <a:pos x="31" y="9"/>
                    </a:cxn>
                    <a:cxn ang="0">
                      <a:pos x="31" y="23"/>
                    </a:cxn>
                    <a:cxn ang="0">
                      <a:pos x="37" y="26"/>
                    </a:cxn>
                    <a:cxn ang="0">
                      <a:pos x="50" y="22"/>
                    </a:cxn>
                    <a:cxn ang="0">
                      <a:pos x="61" y="20"/>
                    </a:cxn>
                    <a:cxn ang="0">
                      <a:pos x="72" y="3"/>
                    </a:cxn>
                    <a:cxn ang="0">
                      <a:pos x="106" y="22"/>
                    </a:cxn>
                    <a:cxn ang="0">
                      <a:pos x="142" y="55"/>
                    </a:cxn>
                    <a:cxn ang="0">
                      <a:pos x="140" y="62"/>
                    </a:cxn>
                    <a:cxn ang="0">
                      <a:pos x="143" y="80"/>
                    </a:cxn>
                    <a:cxn ang="0">
                      <a:pos x="143" y="98"/>
                    </a:cxn>
                    <a:cxn ang="0">
                      <a:pos x="150" y="116"/>
                    </a:cxn>
                    <a:cxn ang="0">
                      <a:pos x="157" y="144"/>
                    </a:cxn>
                  </a:cxnLst>
                  <a:rect l="0" t="0" r="r" b="b"/>
                  <a:pathLst>
                    <a:path w="157" h="157">
                      <a:moveTo>
                        <a:pt x="157" y="144"/>
                      </a:moveTo>
                      <a:cubicBezTo>
                        <a:pt x="157" y="144"/>
                        <a:pt x="157" y="144"/>
                        <a:pt x="157" y="144"/>
                      </a:cubicBezTo>
                      <a:cubicBezTo>
                        <a:pt x="144" y="150"/>
                        <a:pt x="130" y="155"/>
                        <a:pt x="114" y="155"/>
                      </a:cubicBezTo>
                      <a:cubicBezTo>
                        <a:pt x="103" y="155"/>
                        <a:pt x="93" y="156"/>
                        <a:pt x="83" y="157"/>
                      </a:cubicBezTo>
                      <a:cubicBezTo>
                        <a:pt x="81" y="157"/>
                        <a:pt x="81" y="156"/>
                        <a:pt x="80" y="156"/>
                      </a:cubicBezTo>
                      <a:cubicBezTo>
                        <a:pt x="80" y="154"/>
                        <a:pt x="79" y="152"/>
                        <a:pt x="79" y="150"/>
                      </a:cubicBezTo>
                      <a:cubicBezTo>
                        <a:pt x="79" y="148"/>
                        <a:pt x="78" y="145"/>
                        <a:pt x="78" y="143"/>
                      </a:cubicBezTo>
                      <a:cubicBezTo>
                        <a:pt x="72" y="125"/>
                        <a:pt x="69" y="125"/>
                        <a:pt x="68" y="129"/>
                      </a:cubicBezTo>
                      <a:cubicBezTo>
                        <a:pt x="64" y="126"/>
                        <a:pt x="58" y="123"/>
                        <a:pt x="53" y="123"/>
                      </a:cubicBezTo>
                      <a:cubicBezTo>
                        <a:pt x="52" y="123"/>
                        <a:pt x="50" y="123"/>
                        <a:pt x="48" y="124"/>
                      </a:cubicBezTo>
                      <a:cubicBezTo>
                        <a:pt x="46" y="122"/>
                        <a:pt x="43" y="121"/>
                        <a:pt x="39" y="119"/>
                      </a:cubicBezTo>
                      <a:cubicBezTo>
                        <a:pt x="33" y="118"/>
                        <a:pt x="29" y="116"/>
                        <a:pt x="24" y="112"/>
                      </a:cubicBezTo>
                      <a:cubicBezTo>
                        <a:pt x="24" y="112"/>
                        <a:pt x="23" y="111"/>
                        <a:pt x="22" y="111"/>
                      </a:cubicBezTo>
                      <a:cubicBezTo>
                        <a:pt x="20" y="98"/>
                        <a:pt x="12" y="88"/>
                        <a:pt x="9" y="76"/>
                      </a:cubicBezTo>
                      <a:cubicBezTo>
                        <a:pt x="7" y="68"/>
                        <a:pt x="4" y="61"/>
                        <a:pt x="2" y="53"/>
                      </a:cubicBezTo>
                      <a:cubicBezTo>
                        <a:pt x="1" y="50"/>
                        <a:pt x="1" y="47"/>
                        <a:pt x="0" y="43"/>
                      </a:cubicBezTo>
                      <a:cubicBezTo>
                        <a:pt x="5" y="44"/>
                        <a:pt x="11" y="46"/>
                        <a:pt x="12" y="45"/>
                      </a:cubicBezTo>
                      <a:cubicBezTo>
                        <a:pt x="15" y="40"/>
                        <a:pt x="13" y="30"/>
                        <a:pt x="13" y="24"/>
                      </a:cubicBezTo>
                      <a:cubicBezTo>
                        <a:pt x="13" y="23"/>
                        <a:pt x="13" y="22"/>
                        <a:pt x="13" y="22"/>
                      </a:cubicBezTo>
                      <a:cubicBezTo>
                        <a:pt x="14" y="16"/>
                        <a:pt x="16" y="13"/>
                        <a:pt x="19" y="8"/>
                      </a:cubicBezTo>
                      <a:cubicBezTo>
                        <a:pt x="20" y="5"/>
                        <a:pt x="21" y="3"/>
                        <a:pt x="22" y="0"/>
                      </a:cubicBezTo>
                      <a:cubicBezTo>
                        <a:pt x="23" y="0"/>
                        <a:pt x="25" y="0"/>
                        <a:pt x="27" y="0"/>
                      </a:cubicBezTo>
                      <a:cubicBezTo>
                        <a:pt x="29" y="0"/>
                        <a:pt x="30" y="0"/>
                        <a:pt x="31" y="0"/>
                      </a:cubicBezTo>
                      <a:cubicBezTo>
                        <a:pt x="31" y="3"/>
                        <a:pt x="32" y="6"/>
                        <a:pt x="31" y="9"/>
                      </a:cubicBezTo>
                      <a:cubicBezTo>
                        <a:pt x="30" y="12"/>
                        <a:pt x="26" y="20"/>
                        <a:pt x="31" y="23"/>
                      </a:cubicBezTo>
                      <a:cubicBezTo>
                        <a:pt x="37" y="26"/>
                        <a:pt x="37" y="26"/>
                        <a:pt x="37" y="26"/>
                      </a:cubicBezTo>
                      <a:cubicBezTo>
                        <a:pt x="37" y="17"/>
                        <a:pt x="44" y="20"/>
                        <a:pt x="50" y="22"/>
                      </a:cubicBezTo>
                      <a:cubicBezTo>
                        <a:pt x="55" y="25"/>
                        <a:pt x="58" y="25"/>
                        <a:pt x="61" y="20"/>
                      </a:cubicBezTo>
                      <a:cubicBezTo>
                        <a:pt x="65" y="14"/>
                        <a:pt x="69" y="9"/>
                        <a:pt x="72" y="3"/>
                      </a:cubicBezTo>
                      <a:cubicBezTo>
                        <a:pt x="84" y="7"/>
                        <a:pt x="97" y="13"/>
                        <a:pt x="106" y="22"/>
                      </a:cubicBezTo>
                      <a:cubicBezTo>
                        <a:pt x="117" y="33"/>
                        <a:pt x="129" y="46"/>
                        <a:pt x="142" y="55"/>
                      </a:cubicBezTo>
                      <a:cubicBezTo>
                        <a:pt x="141" y="57"/>
                        <a:pt x="141" y="59"/>
                        <a:pt x="140" y="62"/>
                      </a:cubicBezTo>
                      <a:cubicBezTo>
                        <a:pt x="139" y="68"/>
                        <a:pt x="143" y="74"/>
                        <a:pt x="143" y="80"/>
                      </a:cubicBezTo>
                      <a:cubicBezTo>
                        <a:pt x="143" y="86"/>
                        <a:pt x="142" y="92"/>
                        <a:pt x="143" y="98"/>
                      </a:cubicBezTo>
                      <a:cubicBezTo>
                        <a:pt x="144" y="104"/>
                        <a:pt x="148" y="110"/>
                        <a:pt x="150" y="116"/>
                      </a:cubicBezTo>
                      <a:cubicBezTo>
                        <a:pt x="153" y="126"/>
                        <a:pt x="156" y="135"/>
                        <a:pt x="157" y="1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6" name="Freeform 268"/>
                <p:cNvSpPr/>
                <p:nvPr/>
              </p:nvSpPr>
              <p:spPr bwMode="auto">
                <a:xfrm>
                  <a:off x="2181221" y="4608511"/>
                  <a:ext cx="504824" cy="493712"/>
                </a:xfrm>
                <a:custGeom>
                  <a:avLst/>
                  <a:gdLst/>
                  <a:ahLst/>
                  <a:cxnLst>
                    <a:cxn ang="0">
                      <a:pos x="192" y="85"/>
                    </a:cxn>
                    <a:cxn ang="0">
                      <a:pos x="188" y="98"/>
                    </a:cxn>
                    <a:cxn ang="0">
                      <a:pos x="187" y="111"/>
                    </a:cxn>
                    <a:cxn ang="0">
                      <a:pos x="160" y="110"/>
                    </a:cxn>
                    <a:cxn ang="0">
                      <a:pos x="157" y="131"/>
                    </a:cxn>
                    <a:cxn ang="0">
                      <a:pos x="157" y="152"/>
                    </a:cxn>
                    <a:cxn ang="0">
                      <a:pos x="158" y="163"/>
                    </a:cxn>
                    <a:cxn ang="0">
                      <a:pos x="167" y="171"/>
                    </a:cxn>
                    <a:cxn ang="0">
                      <a:pos x="180" y="180"/>
                    </a:cxn>
                    <a:cxn ang="0">
                      <a:pos x="178" y="180"/>
                    </a:cxn>
                    <a:cxn ang="0">
                      <a:pos x="148" y="188"/>
                    </a:cxn>
                    <a:cxn ang="0">
                      <a:pos x="118" y="186"/>
                    </a:cxn>
                    <a:cxn ang="0">
                      <a:pos x="102" y="179"/>
                    </a:cxn>
                    <a:cxn ang="0">
                      <a:pos x="86" y="179"/>
                    </a:cxn>
                    <a:cxn ang="0">
                      <a:pos x="53" y="180"/>
                    </a:cxn>
                    <a:cxn ang="0">
                      <a:pos x="35" y="176"/>
                    </a:cxn>
                    <a:cxn ang="0">
                      <a:pos x="17" y="175"/>
                    </a:cxn>
                    <a:cxn ang="0">
                      <a:pos x="2" y="176"/>
                    </a:cxn>
                    <a:cxn ang="0">
                      <a:pos x="11" y="129"/>
                    </a:cxn>
                    <a:cxn ang="0">
                      <a:pos x="22" y="110"/>
                    </a:cxn>
                    <a:cxn ang="0">
                      <a:pos x="31" y="83"/>
                    </a:cxn>
                    <a:cxn ang="0">
                      <a:pos x="29" y="70"/>
                    </a:cxn>
                    <a:cxn ang="0">
                      <a:pos x="27" y="51"/>
                    </a:cxn>
                    <a:cxn ang="0">
                      <a:pos x="22" y="21"/>
                    </a:cxn>
                    <a:cxn ang="0">
                      <a:pos x="14" y="5"/>
                    </a:cxn>
                    <a:cxn ang="0">
                      <a:pos x="27" y="3"/>
                    </a:cxn>
                    <a:cxn ang="0">
                      <a:pos x="57" y="1"/>
                    </a:cxn>
                    <a:cxn ang="0">
                      <a:pos x="74" y="3"/>
                    </a:cxn>
                    <a:cxn ang="0">
                      <a:pos x="78" y="7"/>
                    </a:cxn>
                    <a:cxn ang="0">
                      <a:pos x="78" y="15"/>
                    </a:cxn>
                    <a:cxn ang="0">
                      <a:pos x="98" y="36"/>
                    </a:cxn>
                    <a:cxn ang="0">
                      <a:pos x="114" y="32"/>
                    </a:cxn>
                    <a:cxn ang="0">
                      <a:pos x="121" y="18"/>
                    </a:cxn>
                    <a:cxn ang="0">
                      <a:pos x="136" y="20"/>
                    </a:cxn>
                    <a:cxn ang="0">
                      <a:pos x="154" y="25"/>
                    </a:cxn>
                    <a:cxn ang="0">
                      <a:pos x="156" y="32"/>
                    </a:cxn>
                    <a:cxn ang="0">
                      <a:pos x="156" y="40"/>
                    </a:cxn>
                    <a:cxn ang="0">
                      <a:pos x="154" y="53"/>
                    </a:cxn>
                    <a:cxn ang="0">
                      <a:pos x="160" y="61"/>
                    </a:cxn>
                    <a:cxn ang="0">
                      <a:pos x="161" y="68"/>
                    </a:cxn>
                    <a:cxn ang="0">
                      <a:pos x="159" y="84"/>
                    </a:cxn>
                    <a:cxn ang="0">
                      <a:pos x="192" y="83"/>
                    </a:cxn>
                    <a:cxn ang="0">
                      <a:pos x="192" y="85"/>
                    </a:cxn>
                  </a:cxnLst>
                  <a:rect l="0" t="0" r="r" b="b"/>
                  <a:pathLst>
                    <a:path w="192" h="188">
                      <a:moveTo>
                        <a:pt x="192" y="85"/>
                      </a:moveTo>
                      <a:cubicBezTo>
                        <a:pt x="192" y="89"/>
                        <a:pt x="189" y="94"/>
                        <a:pt x="188" y="98"/>
                      </a:cubicBezTo>
                      <a:cubicBezTo>
                        <a:pt x="188" y="102"/>
                        <a:pt x="187" y="106"/>
                        <a:pt x="187" y="111"/>
                      </a:cubicBezTo>
                      <a:cubicBezTo>
                        <a:pt x="178" y="111"/>
                        <a:pt x="168" y="109"/>
                        <a:pt x="160" y="110"/>
                      </a:cubicBezTo>
                      <a:cubicBezTo>
                        <a:pt x="160" y="117"/>
                        <a:pt x="158" y="124"/>
                        <a:pt x="157" y="131"/>
                      </a:cubicBezTo>
                      <a:cubicBezTo>
                        <a:pt x="156" y="138"/>
                        <a:pt x="157" y="146"/>
                        <a:pt x="157" y="152"/>
                      </a:cubicBezTo>
                      <a:cubicBezTo>
                        <a:pt x="157" y="156"/>
                        <a:pt x="156" y="160"/>
                        <a:pt x="158" y="163"/>
                      </a:cubicBezTo>
                      <a:cubicBezTo>
                        <a:pt x="160" y="166"/>
                        <a:pt x="165" y="169"/>
                        <a:pt x="167" y="171"/>
                      </a:cubicBezTo>
                      <a:cubicBezTo>
                        <a:pt x="170" y="173"/>
                        <a:pt x="176" y="176"/>
                        <a:pt x="180" y="180"/>
                      </a:cubicBezTo>
                      <a:cubicBezTo>
                        <a:pt x="179" y="180"/>
                        <a:pt x="179" y="180"/>
                        <a:pt x="178" y="180"/>
                      </a:cubicBezTo>
                      <a:cubicBezTo>
                        <a:pt x="168" y="184"/>
                        <a:pt x="159" y="188"/>
                        <a:pt x="148" y="188"/>
                      </a:cubicBezTo>
                      <a:cubicBezTo>
                        <a:pt x="138" y="188"/>
                        <a:pt x="127" y="188"/>
                        <a:pt x="118" y="186"/>
                      </a:cubicBezTo>
                      <a:cubicBezTo>
                        <a:pt x="111" y="185"/>
                        <a:pt x="108" y="181"/>
                        <a:pt x="102" y="179"/>
                      </a:cubicBezTo>
                      <a:cubicBezTo>
                        <a:pt x="98" y="177"/>
                        <a:pt x="91" y="178"/>
                        <a:pt x="86" y="179"/>
                      </a:cubicBezTo>
                      <a:cubicBezTo>
                        <a:pt x="75" y="179"/>
                        <a:pt x="64" y="180"/>
                        <a:pt x="53" y="180"/>
                      </a:cubicBezTo>
                      <a:cubicBezTo>
                        <a:pt x="46" y="180"/>
                        <a:pt x="41" y="178"/>
                        <a:pt x="35" y="176"/>
                      </a:cubicBezTo>
                      <a:cubicBezTo>
                        <a:pt x="29" y="174"/>
                        <a:pt x="23" y="174"/>
                        <a:pt x="17" y="175"/>
                      </a:cubicBezTo>
                      <a:cubicBezTo>
                        <a:pt x="12" y="176"/>
                        <a:pt x="7" y="176"/>
                        <a:pt x="2" y="176"/>
                      </a:cubicBezTo>
                      <a:cubicBezTo>
                        <a:pt x="0" y="161"/>
                        <a:pt x="4" y="145"/>
                        <a:pt x="11" y="129"/>
                      </a:cubicBezTo>
                      <a:cubicBezTo>
                        <a:pt x="15" y="123"/>
                        <a:pt x="17" y="116"/>
                        <a:pt x="22" y="110"/>
                      </a:cubicBezTo>
                      <a:cubicBezTo>
                        <a:pt x="27" y="103"/>
                        <a:pt x="31" y="92"/>
                        <a:pt x="31" y="83"/>
                      </a:cubicBezTo>
                      <a:cubicBezTo>
                        <a:pt x="31" y="79"/>
                        <a:pt x="29" y="74"/>
                        <a:pt x="29" y="70"/>
                      </a:cubicBezTo>
                      <a:cubicBezTo>
                        <a:pt x="27" y="64"/>
                        <a:pt x="28" y="58"/>
                        <a:pt x="27" y="51"/>
                      </a:cubicBezTo>
                      <a:cubicBezTo>
                        <a:pt x="25" y="42"/>
                        <a:pt x="25" y="31"/>
                        <a:pt x="22" y="21"/>
                      </a:cubicBezTo>
                      <a:cubicBezTo>
                        <a:pt x="20" y="15"/>
                        <a:pt x="17" y="10"/>
                        <a:pt x="14" y="5"/>
                      </a:cubicBezTo>
                      <a:cubicBezTo>
                        <a:pt x="18" y="4"/>
                        <a:pt x="21" y="3"/>
                        <a:pt x="27" y="3"/>
                      </a:cubicBezTo>
                      <a:cubicBezTo>
                        <a:pt x="37" y="3"/>
                        <a:pt x="47" y="0"/>
                        <a:pt x="57" y="1"/>
                      </a:cubicBezTo>
                      <a:cubicBezTo>
                        <a:pt x="63" y="1"/>
                        <a:pt x="69" y="2"/>
                        <a:pt x="74" y="3"/>
                      </a:cubicBezTo>
                      <a:cubicBezTo>
                        <a:pt x="78" y="4"/>
                        <a:pt x="77" y="3"/>
                        <a:pt x="78" y="7"/>
                      </a:cubicBezTo>
                      <a:cubicBezTo>
                        <a:pt x="78" y="10"/>
                        <a:pt x="78" y="12"/>
                        <a:pt x="78" y="15"/>
                      </a:cubicBezTo>
                      <a:cubicBezTo>
                        <a:pt x="78" y="24"/>
                        <a:pt x="87" y="38"/>
                        <a:pt x="98" y="36"/>
                      </a:cubicBezTo>
                      <a:cubicBezTo>
                        <a:pt x="102" y="36"/>
                        <a:pt x="110" y="34"/>
                        <a:pt x="114" y="32"/>
                      </a:cubicBezTo>
                      <a:cubicBezTo>
                        <a:pt x="122" y="29"/>
                        <a:pt x="116" y="21"/>
                        <a:pt x="121" y="18"/>
                      </a:cubicBezTo>
                      <a:cubicBezTo>
                        <a:pt x="126" y="15"/>
                        <a:pt x="132" y="18"/>
                        <a:pt x="136" y="20"/>
                      </a:cubicBezTo>
                      <a:cubicBezTo>
                        <a:pt x="141" y="21"/>
                        <a:pt x="150" y="22"/>
                        <a:pt x="154" y="25"/>
                      </a:cubicBezTo>
                      <a:cubicBezTo>
                        <a:pt x="157" y="28"/>
                        <a:pt x="156" y="28"/>
                        <a:pt x="156" y="32"/>
                      </a:cubicBezTo>
                      <a:cubicBezTo>
                        <a:pt x="156" y="35"/>
                        <a:pt x="156" y="37"/>
                        <a:pt x="156" y="40"/>
                      </a:cubicBezTo>
                      <a:cubicBezTo>
                        <a:pt x="156" y="45"/>
                        <a:pt x="152" y="49"/>
                        <a:pt x="154" y="53"/>
                      </a:cubicBezTo>
                      <a:cubicBezTo>
                        <a:pt x="155" y="56"/>
                        <a:pt x="158" y="58"/>
                        <a:pt x="160" y="61"/>
                      </a:cubicBezTo>
                      <a:cubicBezTo>
                        <a:pt x="162" y="64"/>
                        <a:pt x="161" y="64"/>
                        <a:pt x="161" y="68"/>
                      </a:cubicBezTo>
                      <a:cubicBezTo>
                        <a:pt x="160" y="74"/>
                        <a:pt x="158" y="78"/>
                        <a:pt x="159" y="84"/>
                      </a:cubicBezTo>
                      <a:cubicBezTo>
                        <a:pt x="167" y="84"/>
                        <a:pt x="186" y="70"/>
                        <a:pt x="192" y="83"/>
                      </a:cubicBezTo>
                      <a:cubicBezTo>
                        <a:pt x="192" y="84"/>
                        <a:pt x="192" y="84"/>
                        <a:pt x="192" y="8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7" name="Freeform 269"/>
                <p:cNvSpPr/>
                <p:nvPr/>
              </p:nvSpPr>
              <p:spPr bwMode="auto">
                <a:xfrm>
                  <a:off x="2506658" y="5094286"/>
                  <a:ext cx="379412" cy="392112"/>
                </a:xfrm>
                <a:custGeom>
                  <a:avLst/>
                  <a:gdLst/>
                  <a:ahLst/>
                  <a:cxnLst>
                    <a:cxn ang="0">
                      <a:pos x="144" y="69"/>
                    </a:cxn>
                    <a:cxn ang="0">
                      <a:pos x="125" y="78"/>
                    </a:cxn>
                    <a:cxn ang="0">
                      <a:pos x="101" y="103"/>
                    </a:cxn>
                    <a:cxn ang="0">
                      <a:pos x="86" y="127"/>
                    </a:cxn>
                    <a:cxn ang="0">
                      <a:pos x="54" y="125"/>
                    </a:cxn>
                    <a:cxn ang="0">
                      <a:pos x="43" y="134"/>
                    </a:cxn>
                    <a:cxn ang="0">
                      <a:pos x="30" y="143"/>
                    </a:cxn>
                    <a:cxn ang="0">
                      <a:pos x="16" y="148"/>
                    </a:cxn>
                    <a:cxn ang="0">
                      <a:pos x="12" y="134"/>
                    </a:cxn>
                    <a:cxn ang="0">
                      <a:pos x="7" y="119"/>
                    </a:cxn>
                    <a:cxn ang="0">
                      <a:pos x="4" y="106"/>
                    </a:cxn>
                    <a:cxn ang="0">
                      <a:pos x="1" y="73"/>
                    </a:cxn>
                    <a:cxn ang="0">
                      <a:pos x="14" y="67"/>
                    </a:cxn>
                    <a:cxn ang="0">
                      <a:pos x="19" y="67"/>
                    </a:cxn>
                    <a:cxn ang="0">
                      <a:pos x="19" y="58"/>
                    </a:cxn>
                    <a:cxn ang="0">
                      <a:pos x="15" y="27"/>
                    </a:cxn>
                    <a:cxn ang="0">
                      <a:pos x="28" y="8"/>
                    </a:cxn>
                    <a:cxn ang="0">
                      <a:pos x="41" y="6"/>
                    </a:cxn>
                    <a:cxn ang="0">
                      <a:pos x="54" y="10"/>
                    </a:cxn>
                    <a:cxn ang="0">
                      <a:pos x="78" y="2"/>
                    </a:cxn>
                    <a:cxn ang="0">
                      <a:pos x="84" y="0"/>
                    </a:cxn>
                    <a:cxn ang="0">
                      <a:pos x="87" y="14"/>
                    </a:cxn>
                    <a:cxn ang="0">
                      <a:pos x="108" y="36"/>
                    </a:cxn>
                    <a:cxn ang="0">
                      <a:pos x="117" y="52"/>
                    </a:cxn>
                    <a:cxn ang="0">
                      <a:pos x="130" y="63"/>
                    </a:cxn>
                    <a:cxn ang="0">
                      <a:pos x="144" y="69"/>
                    </a:cxn>
                  </a:cxnLst>
                  <a:rect l="0" t="0" r="r" b="b"/>
                  <a:pathLst>
                    <a:path w="144" h="149">
                      <a:moveTo>
                        <a:pt x="144" y="69"/>
                      </a:moveTo>
                      <a:cubicBezTo>
                        <a:pt x="137" y="69"/>
                        <a:pt x="129" y="72"/>
                        <a:pt x="125" y="78"/>
                      </a:cubicBezTo>
                      <a:cubicBezTo>
                        <a:pt x="118" y="88"/>
                        <a:pt x="109" y="94"/>
                        <a:pt x="101" y="103"/>
                      </a:cubicBezTo>
                      <a:cubicBezTo>
                        <a:pt x="95" y="110"/>
                        <a:pt x="94" y="121"/>
                        <a:pt x="86" y="127"/>
                      </a:cubicBezTo>
                      <a:cubicBezTo>
                        <a:pt x="77" y="134"/>
                        <a:pt x="64" y="128"/>
                        <a:pt x="54" y="125"/>
                      </a:cubicBezTo>
                      <a:cubicBezTo>
                        <a:pt x="44" y="121"/>
                        <a:pt x="49" y="127"/>
                        <a:pt x="43" y="134"/>
                      </a:cubicBezTo>
                      <a:cubicBezTo>
                        <a:pt x="40" y="137"/>
                        <a:pt x="35" y="140"/>
                        <a:pt x="30" y="143"/>
                      </a:cubicBezTo>
                      <a:cubicBezTo>
                        <a:pt x="27" y="144"/>
                        <a:pt x="20" y="149"/>
                        <a:pt x="16" y="148"/>
                      </a:cubicBezTo>
                      <a:cubicBezTo>
                        <a:pt x="10" y="146"/>
                        <a:pt x="12" y="139"/>
                        <a:pt x="12" y="134"/>
                      </a:cubicBezTo>
                      <a:cubicBezTo>
                        <a:pt x="12" y="128"/>
                        <a:pt x="10" y="123"/>
                        <a:pt x="7" y="119"/>
                      </a:cubicBezTo>
                      <a:cubicBezTo>
                        <a:pt x="7" y="114"/>
                        <a:pt x="6" y="110"/>
                        <a:pt x="4" y="106"/>
                      </a:cubicBezTo>
                      <a:cubicBezTo>
                        <a:pt x="1" y="95"/>
                        <a:pt x="0" y="84"/>
                        <a:pt x="1" y="73"/>
                      </a:cubicBezTo>
                      <a:cubicBezTo>
                        <a:pt x="2" y="66"/>
                        <a:pt x="7" y="66"/>
                        <a:pt x="14" y="67"/>
                      </a:cubicBezTo>
                      <a:cubicBezTo>
                        <a:pt x="16" y="67"/>
                        <a:pt x="17" y="70"/>
                        <a:pt x="19" y="67"/>
                      </a:cubicBezTo>
                      <a:cubicBezTo>
                        <a:pt x="20" y="66"/>
                        <a:pt x="19" y="60"/>
                        <a:pt x="19" y="58"/>
                      </a:cubicBezTo>
                      <a:cubicBezTo>
                        <a:pt x="18" y="48"/>
                        <a:pt x="15" y="37"/>
                        <a:pt x="15" y="27"/>
                      </a:cubicBezTo>
                      <a:cubicBezTo>
                        <a:pt x="16" y="16"/>
                        <a:pt x="16" y="9"/>
                        <a:pt x="28" y="8"/>
                      </a:cubicBezTo>
                      <a:cubicBezTo>
                        <a:pt x="33" y="7"/>
                        <a:pt x="37" y="6"/>
                        <a:pt x="41" y="6"/>
                      </a:cubicBezTo>
                      <a:cubicBezTo>
                        <a:pt x="46" y="7"/>
                        <a:pt x="49" y="9"/>
                        <a:pt x="54" y="10"/>
                      </a:cubicBezTo>
                      <a:cubicBezTo>
                        <a:pt x="62" y="11"/>
                        <a:pt x="71" y="5"/>
                        <a:pt x="78" y="2"/>
                      </a:cubicBezTo>
                      <a:cubicBezTo>
                        <a:pt x="80" y="1"/>
                        <a:pt x="82" y="1"/>
                        <a:pt x="84" y="0"/>
                      </a:cubicBezTo>
                      <a:cubicBezTo>
                        <a:pt x="84" y="5"/>
                        <a:pt x="84" y="10"/>
                        <a:pt x="87" y="14"/>
                      </a:cubicBezTo>
                      <a:cubicBezTo>
                        <a:pt x="91" y="23"/>
                        <a:pt x="102" y="28"/>
                        <a:pt x="108" y="36"/>
                      </a:cubicBezTo>
                      <a:cubicBezTo>
                        <a:pt x="112" y="41"/>
                        <a:pt x="113" y="47"/>
                        <a:pt x="117" y="52"/>
                      </a:cubicBezTo>
                      <a:cubicBezTo>
                        <a:pt x="120" y="57"/>
                        <a:pt x="125" y="60"/>
                        <a:pt x="130" y="63"/>
                      </a:cubicBezTo>
                      <a:cubicBezTo>
                        <a:pt x="135" y="65"/>
                        <a:pt x="140" y="67"/>
                        <a:pt x="144"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8" name="Freeform 270"/>
                <p:cNvSpPr/>
                <p:nvPr/>
              </p:nvSpPr>
              <p:spPr bwMode="auto">
                <a:xfrm>
                  <a:off x="2187571" y="5065711"/>
                  <a:ext cx="539749" cy="501650"/>
                </a:xfrm>
                <a:custGeom>
                  <a:avLst/>
                  <a:gdLst/>
                  <a:ahLst/>
                  <a:cxnLst>
                    <a:cxn ang="0">
                      <a:pos x="206" y="11"/>
                    </a:cxn>
                    <a:cxn ang="0">
                      <a:pos x="200" y="13"/>
                    </a:cxn>
                    <a:cxn ang="0">
                      <a:pos x="176" y="21"/>
                    </a:cxn>
                    <a:cxn ang="0">
                      <a:pos x="163" y="17"/>
                    </a:cxn>
                    <a:cxn ang="0">
                      <a:pos x="150" y="19"/>
                    </a:cxn>
                    <a:cxn ang="0">
                      <a:pos x="137" y="38"/>
                    </a:cxn>
                    <a:cxn ang="0">
                      <a:pos x="141" y="69"/>
                    </a:cxn>
                    <a:cxn ang="0">
                      <a:pos x="141" y="78"/>
                    </a:cxn>
                    <a:cxn ang="0">
                      <a:pos x="136" y="78"/>
                    </a:cxn>
                    <a:cxn ang="0">
                      <a:pos x="123" y="84"/>
                    </a:cxn>
                    <a:cxn ang="0">
                      <a:pos x="126" y="117"/>
                    </a:cxn>
                    <a:cxn ang="0">
                      <a:pos x="129" y="130"/>
                    </a:cxn>
                    <a:cxn ang="0">
                      <a:pos x="128" y="131"/>
                    </a:cxn>
                    <a:cxn ang="0">
                      <a:pos x="125" y="146"/>
                    </a:cxn>
                    <a:cxn ang="0">
                      <a:pos x="126" y="175"/>
                    </a:cxn>
                    <a:cxn ang="0">
                      <a:pos x="120" y="190"/>
                    </a:cxn>
                    <a:cxn ang="0">
                      <a:pos x="104" y="190"/>
                    </a:cxn>
                    <a:cxn ang="0">
                      <a:pos x="74" y="180"/>
                    </a:cxn>
                    <a:cxn ang="0">
                      <a:pos x="57" y="177"/>
                    </a:cxn>
                    <a:cxn ang="0">
                      <a:pos x="55" y="173"/>
                    </a:cxn>
                    <a:cxn ang="0">
                      <a:pos x="43" y="153"/>
                    </a:cxn>
                    <a:cxn ang="0">
                      <a:pos x="38" y="131"/>
                    </a:cxn>
                    <a:cxn ang="0">
                      <a:pos x="35" y="87"/>
                    </a:cxn>
                    <a:cxn ang="0">
                      <a:pos x="26" y="50"/>
                    </a:cxn>
                    <a:cxn ang="0">
                      <a:pos x="6" y="19"/>
                    </a:cxn>
                    <a:cxn ang="0">
                      <a:pos x="0" y="2"/>
                    </a:cxn>
                    <a:cxn ang="0">
                      <a:pos x="15" y="1"/>
                    </a:cxn>
                    <a:cxn ang="0">
                      <a:pos x="33" y="2"/>
                    </a:cxn>
                    <a:cxn ang="0">
                      <a:pos x="51" y="6"/>
                    </a:cxn>
                    <a:cxn ang="0">
                      <a:pos x="84" y="5"/>
                    </a:cxn>
                    <a:cxn ang="0">
                      <a:pos x="100" y="5"/>
                    </a:cxn>
                    <a:cxn ang="0">
                      <a:pos x="116" y="12"/>
                    </a:cxn>
                    <a:cxn ang="0">
                      <a:pos x="146" y="14"/>
                    </a:cxn>
                    <a:cxn ang="0">
                      <a:pos x="176" y="6"/>
                    </a:cxn>
                    <a:cxn ang="0">
                      <a:pos x="178" y="6"/>
                    </a:cxn>
                    <a:cxn ang="0">
                      <a:pos x="206" y="10"/>
                    </a:cxn>
                    <a:cxn ang="0">
                      <a:pos x="206" y="11"/>
                    </a:cxn>
                  </a:cxnLst>
                  <a:rect l="0" t="0" r="r" b="b"/>
                  <a:pathLst>
                    <a:path w="206" h="191">
                      <a:moveTo>
                        <a:pt x="206" y="11"/>
                      </a:moveTo>
                      <a:cubicBezTo>
                        <a:pt x="204" y="12"/>
                        <a:pt x="202" y="12"/>
                        <a:pt x="200" y="13"/>
                      </a:cubicBezTo>
                      <a:cubicBezTo>
                        <a:pt x="193" y="16"/>
                        <a:pt x="184" y="22"/>
                        <a:pt x="176" y="21"/>
                      </a:cubicBezTo>
                      <a:cubicBezTo>
                        <a:pt x="171" y="20"/>
                        <a:pt x="168" y="18"/>
                        <a:pt x="163" y="17"/>
                      </a:cubicBezTo>
                      <a:cubicBezTo>
                        <a:pt x="159" y="17"/>
                        <a:pt x="155" y="18"/>
                        <a:pt x="150" y="19"/>
                      </a:cubicBezTo>
                      <a:cubicBezTo>
                        <a:pt x="138" y="20"/>
                        <a:pt x="138" y="27"/>
                        <a:pt x="137" y="38"/>
                      </a:cubicBezTo>
                      <a:cubicBezTo>
                        <a:pt x="137" y="48"/>
                        <a:pt x="140" y="59"/>
                        <a:pt x="141" y="69"/>
                      </a:cubicBezTo>
                      <a:cubicBezTo>
                        <a:pt x="141" y="71"/>
                        <a:pt x="142" y="77"/>
                        <a:pt x="141" y="78"/>
                      </a:cubicBezTo>
                      <a:cubicBezTo>
                        <a:pt x="139" y="81"/>
                        <a:pt x="138" y="78"/>
                        <a:pt x="136" y="78"/>
                      </a:cubicBezTo>
                      <a:cubicBezTo>
                        <a:pt x="129" y="77"/>
                        <a:pt x="124" y="77"/>
                        <a:pt x="123" y="84"/>
                      </a:cubicBezTo>
                      <a:cubicBezTo>
                        <a:pt x="122" y="95"/>
                        <a:pt x="123" y="106"/>
                        <a:pt x="126" y="117"/>
                      </a:cubicBezTo>
                      <a:cubicBezTo>
                        <a:pt x="128" y="121"/>
                        <a:pt x="129" y="125"/>
                        <a:pt x="129" y="130"/>
                      </a:cubicBezTo>
                      <a:cubicBezTo>
                        <a:pt x="129" y="130"/>
                        <a:pt x="129" y="131"/>
                        <a:pt x="128" y="131"/>
                      </a:cubicBezTo>
                      <a:cubicBezTo>
                        <a:pt x="128" y="137"/>
                        <a:pt x="126" y="141"/>
                        <a:pt x="125" y="146"/>
                      </a:cubicBezTo>
                      <a:cubicBezTo>
                        <a:pt x="125" y="156"/>
                        <a:pt x="127" y="166"/>
                        <a:pt x="126" y="175"/>
                      </a:cubicBezTo>
                      <a:cubicBezTo>
                        <a:pt x="125" y="179"/>
                        <a:pt x="122" y="188"/>
                        <a:pt x="120" y="190"/>
                      </a:cubicBezTo>
                      <a:cubicBezTo>
                        <a:pt x="117" y="191"/>
                        <a:pt x="108" y="190"/>
                        <a:pt x="104" y="190"/>
                      </a:cubicBezTo>
                      <a:cubicBezTo>
                        <a:pt x="93" y="190"/>
                        <a:pt x="84" y="184"/>
                        <a:pt x="74" y="180"/>
                      </a:cubicBezTo>
                      <a:cubicBezTo>
                        <a:pt x="68" y="178"/>
                        <a:pt x="64" y="177"/>
                        <a:pt x="57" y="177"/>
                      </a:cubicBezTo>
                      <a:cubicBezTo>
                        <a:pt x="56" y="175"/>
                        <a:pt x="55" y="174"/>
                        <a:pt x="55" y="173"/>
                      </a:cubicBezTo>
                      <a:cubicBezTo>
                        <a:pt x="51" y="166"/>
                        <a:pt x="46" y="160"/>
                        <a:pt x="43" y="153"/>
                      </a:cubicBezTo>
                      <a:cubicBezTo>
                        <a:pt x="39" y="145"/>
                        <a:pt x="38" y="140"/>
                        <a:pt x="38" y="131"/>
                      </a:cubicBezTo>
                      <a:cubicBezTo>
                        <a:pt x="37" y="116"/>
                        <a:pt x="39" y="101"/>
                        <a:pt x="35" y="87"/>
                      </a:cubicBezTo>
                      <a:cubicBezTo>
                        <a:pt x="32" y="75"/>
                        <a:pt x="32" y="61"/>
                        <a:pt x="26" y="50"/>
                      </a:cubicBezTo>
                      <a:cubicBezTo>
                        <a:pt x="20" y="39"/>
                        <a:pt x="11" y="29"/>
                        <a:pt x="6" y="19"/>
                      </a:cubicBezTo>
                      <a:cubicBezTo>
                        <a:pt x="3" y="13"/>
                        <a:pt x="1" y="8"/>
                        <a:pt x="0" y="2"/>
                      </a:cubicBezTo>
                      <a:cubicBezTo>
                        <a:pt x="5" y="2"/>
                        <a:pt x="10" y="2"/>
                        <a:pt x="15" y="1"/>
                      </a:cubicBezTo>
                      <a:cubicBezTo>
                        <a:pt x="21" y="0"/>
                        <a:pt x="27" y="0"/>
                        <a:pt x="33" y="2"/>
                      </a:cubicBezTo>
                      <a:cubicBezTo>
                        <a:pt x="39" y="4"/>
                        <a:pt x="44" y="6"/>
                        <a:pt x="51" y="6"/>
                      </a:cubicBezTo>
                      <a:cubicBezTo>
                        <a:pt x="62" y="6"/>
                        <a:pt x="73" y="5"/>
                        <a:pt x="84" y="5"/>
                      </a:cubicBezTo>
                      <a:cubicBezTo>
                        <a:pt x="89" y="4"/>
                        <a:pt x="96" y="3"/>
                        <a:pt x="100" y="5"/>
                      </a:cubicBezTo>
                      <a:cubicBezTo>
                        <a:pt x="106" y="7"/>
                        <a:pt x="109" y="11"/>
                        <a:pt x="116" y="12"/>
                      </a:cubicBezTo>
                      <a:cubicBezTo>
                        <a:pt x="125" y="14"/>
                        <a:pt x="136" y="14"/>
                        <a:pt x="146" y="14"/>
                      </a:cubicBezTo>
                      <a:cubicBezTo>
                        <a:pt x="157" y="14"/>
                        <a:pt x="166" y="10"/>
                        <a:pt x="176" y="6"/>
                      </a:cubicBezTo>
                      <a:cubicBezTo>
                        <a:pt x="177" y="6"/>
                        <a:pt x="177" y="6"/>
                        <a:pt x="178" y="6"/>
                      </a:cubicBezTo>
                      <a:cubicBezTo>
                        <a:pt x="187" y="3"/>
                        <a:pt x="196" y="8"/>
                        <a:pt x="206" y="10"/>
                      </a:cubicBezTo>
                      <a:cubicBezTo>
                        <a:pt x="206" y="10"/>
                        <a:pt x="206" y="11"/>
                        <a:pt x="206"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299" name="Freeform 271"/>
                <p:cNvSpPr/>
                <p:nvPr/>
              </p:nvSpPr>
              <p:spPr bwMode="auto">
                <a:xfrm>
                  <a:off x="2901945" y="4805361"/>
                  <a:ext cx="422274" cy="684212"/>
                </a:xfrm>
                <a:custGeom>
                  <a:avLst/>
                  <a:gdLst/>
                  <a:ahLst/>
                  <a:cxnLst>
                    <a:cxn ang="0">
                      <a:pos x="159" y="71"/>
                    </a:cxn>
                    <a:cxn ang="0">
                      <a:pos x="145" y="95"/>
                    </a:cxn>
                    <a:cxn ang="0">
                      <a:pos x="116" y="113"/>
                    </a:cxn>
                    <a:cxn ang="0">
                      <a:pos x="101" y="119"/>
                    </a:cxn>
                    <a:cxn ang="0">
                      <a:pos x="90" y="130"/>
                    </a:cxn>
                    <a:cxn ang="0">
                      <a:pos x="79" y="137"/>
                    </a:cxn>
                    <a:cxn ang="0">
                      <a:pos x="78" y="152"/>
                    </a:cxn>
                    <a:cxn ang="0">
                      <a:pos x="82" y="166"/>
                    </a:cxn>
                    <a:cxn ang="0">
                      <a:pos x="84" y="187"/>
                    </a:cxn>
                    <a:cxn ang="0">
                      <a:pos x="77" y="215"/>
                    </a:cxn>
                    <a:cxn ang="0">
                      <a:pos x="68" y="229"/>
                    </a:cxn>
                    <a:cxn ang="0">
                      <a:pos x="56" y="235"/>
                    </a:cxn>
                    <a:cxn ang="0">
                      <a:pos x="42" y="247"/>
                    </a:cxn>
                    <a:cxn ang="0">
                      <a:pos x="40" y="260"/>
                    </a:cxn>
                    <a:cxn ang="0">
                      <a:pos x="37" y="259"/>
                    </a:cxn>
                    <a:cxn ang="0">
                      <a:pos x="36" y="258"/>
                    </a:cxn>
                    <a:cxn ang="0">
                      <a:pos x="33" y="242"/>
                    </a:cxn>
                    <a:cxn ang="0">
                      <a:pos x="33" y="240"/>
                    </a:cxn>
                    <a:cxn ang="0">
                      <a:pos x="32" y="207"/>
                    </a:cxn>
                    <a:cxn ang="0">
                      <a:pos x="20" y="191"/>
                    </a:cxn>
                    <a:cxn ang="0">
                      <a:pos x="20" y="190"/>
                    </a:cxn>
                    <a:cxn ang="0">
                      <a:pos x="36" y="164"/>
                    </a:cxn>
                    <a:cxn ang="0">
                      <a:pos x="50" y="125"/>
                    </a:cxn>
                    <a:cxn ang="0">
                      <a:pos x="45" y="96"/>
                    </a:cxn>
                    <a:cxn ang="0">
                      <a:pos x="13" y="80"/>
                    </a:cxn>
                    <a:cxn ang="0">
                      <a:pos x="8" y="79"/>
                    </a:cxn>
                    <a:cxn ang="0">
                      <a:pos x="7" y="78"/>
                    </a:cxn>
                    <a:cxn ang="0">
                      <a:pos x="0" y="67"/>
                    </a:cxn>
                    <a:cxn ang="0">
                      <a:pos x="10" y="64"/>
                    </a:cxn>
                    <a:cxn ang="0">
                      <a:pos x="17" y="60"/>
                    </a:cxn>
                    <a:cxn ang="0">
                      <a:pos x="34" y="53"/>
                    </a:cxn>
                    <a:cxn ang="0">
                      <a:pos x="48" y="47"/>
                    </a:cxn>
                    <a:cxn ang="0">
                      <a:pos x="48" y="46"/>
                    </a:cxn>
                    <a:cxn ang="0">
                      <a:pos x="54" y="57"/>
                    </a:cxn>
                    <a:cxn ang="0">
                      <a:pos x="68" y="70"/>
                    </a:cxn>
                    <a:cxn ang="0">
                      <a:pos x="69" y="86"/>
                    </a:cxn>
                    <a:cxn ang="0">
                      <a:pos x="78" y="100"/>
                    </a:cxn>
                    <a:cxn ang="0">
                      <a:pos x="87" y="88"/>
                    </a:cxn>
                    <a:cxn ang="0">
                      <a:pos x="82" y="48"/>
                    </a:cxn>
                    <a:cxn ang="0">
                      <a:pos x="79" y="38"/>
                    </a:cxn>
                    <a:cxn ang="0">
                      <a:pos x="78" y="17"/>
                    </a:cxn>
                    <a:cxn ang="0">
                      <a:pos x="78" y="12"/>
                    </a:cxn>
                    <a:cxn ang="0">
                      <a:pos x="81" y="13"/>
                    </a:cxn>
                    <a:cxn ang="0">
                      <a:pos x="112" y="11"/>
                    </a:cxn>
                    <a:cxn ang="0">
                      <a:pos x="155" y="0"/>
                    </a:cxn>
                    <a:cxn ang="0">
                      <a:pos x="156" y="6"/>
                    </a:cxn>
                    <a:cxn ang="0">
                      <a:pos x="160" y="40"/>
                    </a:cxn>
                    <a:cxn ang="0">
                      <a:pos x="159" y="71"/>
                    </a:cxn>
                  </a:cxnLst>
                  <a:rect l="0" t="0" r="r" b="b"/>
                  <a:pathLst>
                    <a:path w="161" h="260">
                      <a:moveTo>
                        <a:pt x="159" y="71"/>
                      </a:moveTo>
                      <a:cubicBezTo>
                        <a:pt x="158" y="79"/>
                        <a:pt x="150" y="88"/>
                        <a:pt x="145" y="95"/>
                      </a:cubicBezTo>
                      <a:cubicBezTo>
                        <a:pt x="138" y="103"/>
                        <a:pt x="125" y="107"/>
                        <a:pt x="116" y="113"/>
                      </a:cubicBezTo>
                      <a:cubicBezTo>
                        <a:pt x="111" y="116"/>
                        <a:pt x="106" y="117"/>
                        <a:pt x="101" y="119"/>
                      </a:cubicBezTo>
                      <a:cubicBezTo>
                        <a:pt x="94" y="122"/>
                        <a:pt x="94" y="124"/>
                        <a:pt x="90" y="130"/>
                      </a:cubicBezTo>
                      <a:cubicBezTo>
                        <a:pt x="88" y="135"/>
                        <a:pt x="83" y="134"/>
                        <a:pt x="79" y="137"/>
                      </a:cubicBezTo>
                      <a:cubicBezTo>
                        <a:pt x="72" y="141"/>
                        <a:pt x="77" y="146"/>
                        <a:pt x="78" y="152"/>
                      </a:cubicBezTo>
                      <a:cubicBezTo>
                        <a:pt x="79" y="157"/>
                        <a:pt x="81" y="161"/>
                        <a:pt x="82" y="166"/>
                      </a:cubicBezTo>
                      <a:cubicBezTo>
                        <a:pt x="83" y="173"/>
                        <a:pt x="84" y="179"/>
                        <a:pt x="84" y="187"/>
                      </a:cubicBezTo>
                      <a:cubicBezTo>
                        <a:pt x="85" y="198"/>
                        <a:pt x="81" y="205"/>
                        <a:pt x="77" y="215"/>
                      </a:cubicBezTo>
                      <a:cubicBezTo>
                        <a:pt x="75" y="220"/>
                        <a:pt x="74" y="225"/>
                        <a:pt x="68" y="229"/>
                      </a:cubicBezTo>
                      <a:cubicBezTo>
                        <a:pt x="65" y="231"/>
                        <a:pt x="60" y="233"/>
                        <a:pt x="56" y="235"/>
                      </a:cubicBezTo>
                      <a:cubicBezTo>
                        <a:pt x="51" y="238"/>
                        <a:pt x="45" y="242"/>
                        <a:pt x="42" y="247"/>
                      </a:cubicBezTo>
                      <a:cubicBezTo>
                        <a:pt x="40" y="251"/>
                        <a:pt x="40" y="256"/>
                        <a:pt x="40" y="260"/>
                      </a:cubicBezTo>
                      <a:cubicBezTo>
                        <a:pt x="39" y="260"/>
                        <a:pt x="38" y="260"/>
                        <a:pt x="37" y="259"/>
                      </a:cubicBezTo>
                      <a:cubicBezTo>
                        <a:pt x="37" y="259"/>
                        <a:pt x="36" y="258"/>
                        <a:pt x="36" y="258"/>
                      </a:cubicBezTo>
                      <a:cubicBezTo>
                        <a:pt x="33" y="253"/>
                        <a:pt x="33" y="248"/>
                        <a:pt x="33" y="242"/>
                      </a:cubicBezTo>
                      <a:cubicBezTo>
                        <a:pt x="33" y="241"/>
                        <a:pt x="33" y="241"/>
                        <a:pt x="33" y="240"/>
                      </a:cubicBezTo>
                      <a:cubicBezTo>
                        <a:pt x="33" y="229"/>
                        <a:pt x="36" y="218"/>
                        <a:pt x="32" y="207"/>
                      </a:cubicBezTo>
                      <a:cubicBezTo>
                        <a:pt x="29" y="200"/>
                        <a:pt x="27" y="195"/>
                        <a:pt x="20" y="191"/>
                      </a:cubicBezTo>
                      <a:cubicBezTo>
                        <a:pt x="20" y="191"/>
                        <a:pt x="20" y="191"/>
                        <a:pt x="20" y="190"/>
                      </a:cubicBezTo>
                      <a:cubicBezTo>
                        <a:pt x="26" y="183"/>
                        <a:pt x="31" y="174"/>
                        <a:pt x="36" y="164"/>
                      </a:cubicBezTo>
                      <a:cubicBezTo>
                        <a:pt x="42" y="153"/>
                        <a:pt x="48" y="138"/>
                        <a:pt x="50" y="125"/>
                      </a:cubicBezTo>
                      <a:cubicBezTo>
                        <a:pt x="51" y="117"/>
                        <a:pt x="50" y="102"/>
                        <a:pt x="45" y="96"/>
                      </a:cubicBezTo>
                      <a:cubicBezTo>
                        <a:pt x="38" y="87"/>
                        <a:pt x="23" y="82"/>
                        <a:pt x="13" y="80"/>
                      </a:cubicBezTo>
                      <a:cubicBezTo>
                        <a:pt x="11" y="80"/>
                        <a:pt x="9" y="79"/>
                        <a:pt x="8" y="79"/>
                      </a:cubicBezTo>
                      <a:cubicBezTo>
                        <a:pt x="7" y="79"/>
                        <a:pt x="7" y="79"/>
                        <a:pt x="7" y="78"/>
                      </a:cubicBezTo>
                      <a:cubicBezTo>
                        <a:pt x="5" y="75"/>
                        <a:pt x="2" y="71"/>
                        <a:pt x="0" y="67"/>
                      </a:cubicBezTo>
                      <a:cubicBezTo>
                        <a:pt x="3" y="65"/>
                        <a:pt x="7" y="65"/>
                        <a:pt x="10" y="64"/>
                      </a:cubicBezTo>
                      <a:cubicBezTo>
                        <a:pt x="13" y="63"/>
                        <a:pt x="15" y="61"/>
                        <a:pt x="17" y="60"/>
                      </a:cubicBezTo>
                      <a:cubicBezTo>
                        <a:pt x="23" y="58"/>
                        <a:pt x="29" y="56"/>
                        <a:pt x="34" y="53"/>
                      </a:cubicBezTo>
                      <a:cubicBezTo>
                        <a:pt x="39" y="50"/>
                        <a:pt x="43" y="48"/>
                        <a:pt x="48" y="47"/>
                      </a:cubicBezTo>
                      <a:cubicBezTo>
                        <a:pt x="48" y="47"/>
                        <a:pt x="48" y="47"/>
                        <a:pt x="48" y="46"/>
                      </a:cubicBezTo>
                      <a:cubicBezTo>
                        <a:pt x="49" y="52"/>
                        <a:pt x="50" y="54"/>
                        <a:pt x="54" y="57"/>
                      </a:cubicBezTo>
                      <a:cubicBezTo>
                        <a:pt x="58" y="60"/>
                        <a:pt x="66" y="66"/>
                        <a:pt x="68" y="70"/>
                      </a:cubicBezTo>
                      <a:cubicBezTo>
                        <a:pt x="71" y="75"/>
                        <a:pt x="68" y="81"/>
                        <a:pt x="69" y="86"/>
                      </a:cubicBezTo>
                      <a:cubicBezTo>
                        <a:pt x="69" y="89"/>
                        <a:pt x="75" y="100"/>
                        <a:pt x="78" y="100"/>
                      </a:cubicBezTo>
                      <a:cubicBezTo>
                        <a:pt x="81" y="100"/>
                        <a:pt x="85" y="90"/>
                        <a:pt x="87" y="88"/>
                      </a:cubicBezTo>
                      <a:cubicBezTo>
                        <a:pt x="97" y="72"/>
                        <a:pt x="90" y="61"/>
                        <a:pt x="82" y="48"/>
                      </a:cubicBezTo>
                      <a:cubicBezTo>
                        <a:pt x="81" y="44"/>
                        <a:pt x="80" y="41"/>
                        <a:pt x="79" y="38"/>
                      </a:cubicBezTo>
                      <a:cubicBezTo>
                        <a:pt x="79" y="31"/>
                        <a:pt x="78" y="24"/>
                        <a:pt x="78" y="17"/>
                      </a:cubicBezTo>
                      <a:cubicBezTo>
                        <a:pt x="78" y="15"/>
                        <a:pt x="78" y="14"/>
                        <a:pt x="78" y="12"/>
                      </a:cubicBezTo>
                      <a:cubicBezTo>
                        <a:pt x="79" y="12"/>
                        <a:pt x="79" y="13"/>
                        <a:pt x="81" y="13"/>
                      </a:cubicBezTo>
                      <a:cubicBezTo>
                        <a:pt x="91" y="12"/>
                        <a:pt x="101" y="11"/>
                        <a:pt x="112" y="11"/>
                      </a:cubicBezTo>
                      <a:cubicBezTo>
                        <a:pt x="128" y="11"/>
                        <a:pt x="142" y="6"/>
                        <a:pt x="155" y="0"/>
                      </a:cubicBezTo>
                      <a:cubicBezTo>
                        <a:pt x="155" y="2"/>
                        <a:pt x="156" y="4"/>
                        <a:pt x="156" y="6"/>
                      </a:cubicBezTo>
                      <a:cubicBezTo>
                        <a:pt x="157" y="18"/>
                        <a:pt x="160" y="29"/>
                        <a:pt x="160" y="40"/>
                      </a:cubicBezTo>
                      <a:cubicBezTo>
                        <a:pt x="160" y="50"/>
                        <a:pt x="161" y="61"/>
                        <a:pt x="159" y="7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0" name="Freeform 272"/>
                <p:cNvSpPr>
                  <a:spLocks noEditPoints="1"/>
                </p:cNvSpPr>
                <p:nvPr/>
              </p:nvSpPr>
              <p:spPr bwMode="auto">
                <a:xfrm>
                  <a:off x="2336796" y="5276847"/>
                  <a:ext cx="671511" cy="571500"/>
                </a:xfrm>
                <a:custGeom>
                  <a:avLst/>
                  <a:gdLst/>
                  <a:ahLst/>
                  <a:cxnLst>
                    <a:cxn ang="0">
                      <a:pos x="252" y="80"/>
                    </a:cxn>
                    <a:cxn ang="0">
                      <a:pos x="239" y="87"/>
                    </a:cxn>
                    <a:cxn ang="0">
                      <a:pos x="225" y="75"/>
                    </a:cxn>
                    <a:cxn ang="0">
                      <a:pos x="248" y="63"/>
                    </a:cxn>
                    <a:cxn ang="0">
                      <a:pos x="248" y="61"/>
                    </a:cxn>
                    <a:cxn ang="0">
                      <a:pos x="247" y="28"/>
                    </a:cxn>
                    <a:cxn ang="0">
                      <a:pos x="235" y="12"/>
                    </a:cxn>
                    <a:cxn ang="0">
                      <a:pos x="235" y="11"/>
                    </a:cxn>
                    <a:cxn ang="0">
                      <a:pos x="218" y="2"/>
                    </a:cxn>
                    <a:cxn ang="0">
                      <a:pos x="209" y="0"/>
                    </a:cxn>
                    <a:cxn ang="0">
                      <a:pos x="209" y="0"/>
                    </a:cxn>
                    <a:cxn ang="0">
                      <a:pos x="190" y="9"/>
                    </a:cxn>
                    <a:cxn ang="0">
                      <a:pos x="166" y="34"/>
                    </a:cxn>
                    <a:cxn ang="0">
                      <a:pos x="151" y="58"/>
                    </a:cxn>
                    <a:cxn ang="0">
                      <a:pos x="119" y="56"/>
                    </a:cxn>
                    <a:cxn ang="0">
                      <a:pos x="108" y="65"/>
                    </a:cxn>
                    <a:cxn ang="0">
                      <a:pos x="95" y="74"/>
                    </a:cxn>
                    <a:cxn ang="0">
                      <a:pos x="81" y="79"/>
                    </a:cxn>
                    <a:cxn ang="0">
                      <a:pos x="77" y="65"/>
                    </a:cxn>
                    <a:cxn ang="0">
                      <a:pos x="72" y="50"/>
                    </a:cxn>
                    <a:cxn ang="0">
                      <a:pos x="71" y="51"/>
                    </a:cxn>
                    <a:cxn ang="0">
                      <a:pos x="68" y="66"/>
                    </a:cxn>
                    <a:cxn ang="0">
                      <a:pos x="69" y="95"/>
                    </a:cxn>
                    <a:cxn ang="0">
                      <a:pos x="63" y="110"/>
                    </a:cxn>
                    <a:cxn ang="0">
                      <a:pos x="47" y="110"/>
                    </a:cxn>
                    <a:cxn ang="0">
                      <a:pos x="17" y="100"/>
                    </a:cxn>
                    <a:cxn ang="0">
                      <a:pos x="0" y="97"/>
                    </a:cxn>
                    <a:cxn ang="0">
                      <a:pos x="14" y="120"/>
                    </a:cxn>
                    <a:cxn ang="0">
                      <a:pos x="28" y="150"/>
                    </a:cxn>
                    <a:cxn ang="0">
                      <a:pos x="34" y="165"/>
                    </a:cxn>
                    <a:cxn ang="0">
                      <a:pos x="35" y="180"/>
                    </a:cxn>
                    <a:cxn ang="0">
                      <a:pos x="37" y="197"/>
                    </a:cxn>
                    <a:cxn ang="0">
                      <a:pos x="38" y="213"/>
                    </a:cxn>
                    <a:cxn ang="0">
                      <a:pos x="50" y="216"/>
                    </a:cxn>
                    <a:cxn ang="0">
                      <a:pos x="67" y="215"/>
                    </a:cxn>
                    <a:cxn ang="0">
                      <a:pos x="99" y="206"/>
                    </a:cxn>
                    <a:cxn ang="0">
                      <a:pos x="137" y="203"/>
                    </a:cxn>
                    <a:cxn ang="0">
                      <a:pos x="167" y="198"/>
                    </a:cxn>
                    <a:cxn ang="0">
                      <a:pos x="195" y="180"/>
                    </a:cxn>
                    <a:cxn ang="0">
                      <a:pos x="208" y="170"/>
                    </a:cxn>
                    <a:cxn ang="0">
                      <a:pos x="219" y="160"/>
                    </a:cxn>
                    <a:cxn ang="0">
                      <a:pos x="226" y="146"/>
                    </a:cxn>
                    <a:cxn ang="0">
                      <a:pos x="237" y="132"/>
                    </a:cxn>
                    <a:cxn ang="0">
                      <a:pos x="252" y="102"/>
                    </a:cxn>
                    <a:cxn ang="0">
                      <a:pos x="255" y="85"/>
                    </a:cxn>
                    <a:cxn ang="0">
                      <a:pos x="255" y="81"/>
                    </a:cxn>
                    <a:cxn ang="0">
                      <a:pos x="252" y="80"/>
                    </a:cxn>
                    <a:cxn ang="0">
                      <a:pos x="204" y="128"/>
                    </a:cxn>
                    <a:cxn ang="0">
                      <a:pos x="198" y="139"/>
                    </a:cxn>
                    <a:cxn ang="0">
                      <a:pos x="180" y="142"/>
                    </a:cxn>
                    <a:cxn ang="0">
                      <a:pos x="175" y="125"/>
                    </a:cxn>
                    <a:cxn ang="0">
                      <a:pos x="197" y="109"/>
                    </a:cxn>
                    <a:cxn ang="0">
                      <a:pos x="209" y="112"/>
                    </a:cxn>
                    <a:cxn ang="0">
                      <a:pos x="204" y="128"/>
                    </a:cxn>
                  </a:cxnLst>
                  <a:rect l="0" t="0" r="r" b="b"/>
                  <a:pathLst>
                    <a:path w="256" h="218">
                      <a:moveTo>
                        <a:pt x="252" y="80"/>
                      </a:moveTo>
                      <a:cubicBezTo>
                        <a:pt x="249" y="83"/>
                        <a:pt x="242" y="88"/>
                        <a:pt x="239" y="87"/>
                      </a:cubicBezTo>
                      <a:cubicBezTo>
                        <a:pt x="233" y="87"/>
                        <a:pt x="224" y="81"/>
                        <a:pt x="225" y="75"/>
                      </a:cubicBezTo>
                      <a:cubicBezTo>
                        <a:pt x="228" y="63"/>
                        <a:pt x="238" y="63"/>
                        <a:pt x="248" y="63"/>
                      </a:cubicBezTo>
                      <a:cubicBezTo>
                        <a:pt x="248" y="62"/>
                        <a:pt x="248" y="62"/>
                        <a:pt x="248" y="61"/>
                      </a:cubicBezTo>
                      <a:cubicBezTo>
                        <a:pt x="248" y="50"/>
                        <a:pt x="251" y="39"/>
                        <a:pt x="247" y="28"/>
                      </a:cubicBezTo>
                      <a:cubicBezTo>
                        <a:pt x="244" y="21"/>
                        <a:pt x="242" y="16"/>
                        <a:pt x="235" y="12"/>
                      </a:cubicBezTo>
                      <a:cubicBezTo>
                        <a:pt x="235" y="12"/>
                        <a:pt x="235" y="12"/>
                        <a:pt x="235" y="11"/>
                      </a:cubicBezTo>
                      <a:cubicBezTo>
                        <a:pt x="230" y="8"/>
                        <a:pt x="224" y="4"/>
                        <a:pt x="218" y="2"/>
                      </a:cubicBezTo>
                      <a:cubicBezTo>
                        <a:pt x="215" y="1"/>
                        <a:pt x="212" y="1"/>
                        <a:pt x="209" y="0"/>
                      </a:cubicBezTo>
                      <a:cubicBezTo>
                        <a:pt x="209" y="0"/>
                        <a:pt x="209" y="0"/>
                        <a:pt x="209" y="0"/>
                      </a:cubicBezTo>
                      <a:cubicBezTo>
                        <a:pt x="202" y="0"/>
                        <a:pt x="194" y="3"/>
                        <a:pt x="190" y="9"/>
                      </a:cubicBezTo>
                      <a:cubicBezTo>
                        <a:pt x="183" y="19"/>
                        <a:pt x="174" y="25"/>
                        <a:pt x="166" y="34"/>
                      </a:cubicBezTo>
                      <a:cubicBezTo>
                        <a:pt x="160" y="41"/>
                        <a:pt x="159" y="52"/>
                        <a:pt x="151" y="58"/>
                      </a:cubicBezTo>
                      <a:cubicBezTo>
                        <a:pt x="142" y="65"/>
                        <a:pt x="129" y="59"/>
                        <a:pt x="119" y="56"/>
                      </a:cubicBezTo>
                      <a:cubicBezTo>
                        <a:pt x="109" y="52"/>
                        <a:pt x="114" y="58"/>
                        <a:pt x="108" y="65"/>
                      </a:cubicBezTo>
                      <a:cubicBezTo>
                        <a:pt x="105" y="68"/>
                        <a:pt x="100" y="71"/>
                        <a:pt x="95" y="74"/>
                      </a:cubicBezTo>
                      <a:cubicBezTo>
                        <a:pt x="92" y="75"/>
                        <a:pt x="85" y="80"/>
                        <a:pt x="81" y="79"/>
                      </a:cubicBezTo>
                      <a:cubicBezTo>
                        <a:pt x="75" y="77"/>
                        <a:pt x="77" y="70"/>
                        <a:pt x="77" y="65"/>
                      </a:cubicBezTo>
                      <a:cubicBezTo>
                        <a:pt x="77" y="59"/>
                        <a:pt x="75" y="54"/>
                        <a:pt x="72" y="50"/>
                      </a:cubicBezTo>
                      <a:cubicBezTo>
                        <a:pt x="72" y="50"/>
                        <a:pt x="72" y="51"/>
                        <a:pt x="71" y="51"/>
                      </a:cubicBezTo>
                      <a:cubicBezTo>
                        <a:pt x="71" y="57"/>
                        <a:pt x="69" y="61"/>
                        <a:pt x="68" y="66"/>
                      </a:cubicBezTo>
                      <a:cubicBezTo>
                        <a:pt x="68" y="76"/>
                        <a:pt x="70" y="86"/>
                        <a:pt x="69" y="95"/>
                      </a:cubicBezTo>
                      <a:cubicBezTo>
                        <a:pt x="68" y="99"/>
                        <a:pt x="65" y="108"/>
                        <a:pt x="63" y="110"/>
                      </a:cubicBezTo>
                      <a:cubicBezTo>
                        <a:pt x="60" y="111"/>
                        <a:pt x="51" y="110"/>
                        <a:pt x="47" y="110"/>
                      </a:cubicBezTo>
                      <a:cubicBezTo>
                        <a:pt x="36" y="110"/>
                        <a:pt x="27" y="104"/>
                        <a:pt x="17" y="100"/>
                      </a:cubicBezTo>
                      <a:cubicBezTo>
                        <a:pt x="11" y="98"/>
                        <a:pt x="7" y="97"/>
                        <a:pt x="0" y="97"/>
                      </a:cubicBezTo>
                      <a:cubicBezTo>
                        <a:pt x="5" y="104"/>
                        <a:pt x="10" y="113"/>
                        <a:pt x="14" y="120"/>
                      </a:cubicBezTo>
                      <a:cubicBezTo>
                        <a:pt x="19" y="130"/>
                        <a:pt x="24" y="140"/>
                        <a:pt x="28" y="150"/>
                      </a:cubicBezTo>
                      <a:cubicBezTo>
                        <a:pt x="30" y="154"/>
                        <a:pt x="33" y="160"/>
                        <a:pt x="34" y="165"/>
                      </a:cubicBezTo>
                      <a:cubicBezTo>
                        <a:pt x="35" y="170"/>
                        <a:pt x="34" y="175"/>
                        <a:pt x="35" y="180"/>
                      </a:cubicBezTo>
                      <a:cubicBezTo>
                        <a:pt x="36" y="185"/>
                        <a:pt x="37" y="191"/>
                        <a:pt x="37" y="197"/>
                      </a:cubicBezTo>
                      <a:cubicBezTo>
                        <a:pt x="38" y="201"/>
                        <a:pt x="36" y="208"/>
                        <a:pt x="38" y="213"/>
                      </a:cubicBezTo>
                      <a:cubicBezTo>
                        <a:pt x="39" y="218"/>
                        <a:pt x="45" y="216"/>
                        <a:pt x="50" y="216"/>
                      </a:cubicBezTo>
                      <a:cubicBezTo>
                        <a:pt x="56" y="216"/>
                        <a:pt x="61" y="216"/>
                        <a:pt x="67" y="215"/>
                      </a:cubicBezTo>
                      <a:cubicBezTo>
                        <a:pt x="78" y="213"/>
                        <a:pt x="87" y="207"/>
                        <a:pt x="99" y="206"/>
                      </a:cubicBezTo>
                      <a:cubicBezTo>
                        <a:pt x="112" y="205"/>
                        <a:pt x="124" y="203"/>
                        <a:pt x="137" y="203"/>
                      </a:cubicBezTo>
                      <a:cubicBezTo>
                        <a:pt x="148" y="203"/>
                        <a:pt x="158" y="204"/>
                        <a:pt x="167" y="198"/>
                      </a:cubicBezTo>
                      <a:cubicBezTo>
                        <a:pt x="177" y="193"/>
                        <a:pt x="187" y="187"/>
                        <a:pt x="195" y="180"/>
                      </a:cubicBezTo>
                      <a:cubicBezTo>
                        <a:pt x="199" y="176"/>
                        <a:pt x="203" y="173"/>
                        <a:pt x="208" y="170"/>
                      </a:cubicBezTo>
                      <a:cubicBezTo>
                        <a:pt x="212" y="168"/>
                        <a:pt x="217" y="166"/>
                        <a:pt x="219" y="160"/>
                      </a:cubicBezTo>
                      <a:cubicBezTo>
                        <a:pt x="221" y="155"/>
                        <a:pt x="222" y="151"/>
                        <a:pt x="226" y="146"/>
                      </a:cubicBezTo>
                      <a:cubicBezTo>
                        <a:pt x="229" y="141"/>
                        <a:pt x="233" y="137"/>
                        <a:pt x="237" y="132"/>
                      </a:cubicBezTo>
                      <a:cubicBezTo>
                        <a:pt x="242" y="123"/>
                        <a:pt x="248" y="112"/>
                        <a:pt x="252" y="102"/>
                      </a:cubicBezTo>
                      <a:cubicBezTo>
                        <a:pt x="254" y="97"/>
                        <a:pt x="255" y="91"/>
                        <a:pt x="255" y="85"/>
                      </a:cubicBezTo>
                      <a:cubicBezTo>
                        <a:pt x="256" y="84"/>
                        <a:pt x="256" y="82"/>
                        <a:pt x="255" y="81"/>
                      </a:cubicBezTo>
                      <a:cubicBezTo>
                        <a:pt x="254" y="81"/>
                        <a:pt x="253" y="81"/>
                        <a:pt x="252" y="80"/>
                      </a:cubicBezTo>
                      <a:close/>
                      <a:moveTo>
                        <a:pt x="204" y="128"/>
                      </a:moveTo>
                      <a:cubicBezTo>
                        <a:pt x="202" y="132"/>
                        <a:pt x="201" y="136"/>
                        <a:pt x="198" y="139"/>
                      </a:cubicBezTo>
                      <a:cubicBezTo>
                        <a:pt x="192" y="146"/>
                        <a:pt x="188" y="149"/>
                        <a:pt x="180" y="142"/>
                      </a:cubicBezTo>
                      <a:cubicBezTo>
                        <a:pt x="175" y="138"/>
                        <a:pt x="170" y="131"/>
                        <a:pt x="175" y="125"/>
                      </a:cubicBezTo>
                      <a:cubicBezTo>
                        <a:pt x="181" y="116"/>
                        <a:pt x="185" y="109"/>
                        <a:pt x="197" y="109"/>
                      </a:cubicBezTo>
                      <a:cubicBezTo>
                        <a:pt x="201" y="109"/>
                        <a:pt x="207" y="108"/>
                        <a:pt x="209" y="112"/>
                      </a:cubicBezTo>
                      <a:cubicBezTo>
                        <a:pt x="210" y="117"/>
                        <a:pt x="206" y="124"/>
                        <a:pt x="204" y="1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1" name="Freeform 273"/>
                <p:cNvSpPr/>
                <p:nvPr/>
              </p:nvSpPr>
              <p:spPr bwMode="auto">
                <a:xfrm>
                  <a:off x="2536821" y="2205037"/>
                  <a:ext cx="374649" cy="254000"/>
                </a:xfrm>
                <a:custGeom>
                  <a:avLst/>
                  <a:gdLst/>
                  <a:ahLst/>
                  <a:cxnLst>
                    <a:cxn ang="0">
                      <a:pos x="137" y="50"/>
                    </a:cxn>
                    <a:cxn ang="0">
                      <a:pos x="129" y="44"/>
                    </a:cxn>
                    <a:cxn ang="0">
                      <a:pos x="119" y="36"/>
                    </a:cxn>
                    <a:cxn ang="0">
                      <a:pos x="112" y="24"/>
                    </a:cxn>
                    <a:cxn ang="0">
                      <a:pos x="108" y="17"/>
                    </a:cxn>
                    <a:cxn ang="0">
                      <a:pos x="101" y="11"/>
                    </a:cxn>
                    <a:cxn ang="0">
                      <a:pos x="93" y="5"/>
                    </a:cxn>
                    <a:cxn ang="0">
                      <a:pos x="87" y="4"/>
                    </a:cxn>
                    <a:cxn ang="0">
                      <a:pos x="87" y="4"/>
                    </a:cxn>
                    <a:cxn ang="0">
                      <a:pos x="87" y="3"/>
                    </a:cxn>
                    <a:cxn ang="0">
                      <a:pos x="79" y="0"/>
                    </a:cxn>
                    <a:cxn ang="0">
                      <a:pos x="73" y="2"/>
                    </a:cxn>
                    <a:cxn ang="0">
                      <a:pos x="57" y="0"/>
                    </a:cxn>
                    <a:cxn ang="0">
                      <a:pos x="45" y="2"/>
                    </a:cxn>
                    <a:cxn ang="0">
                      <a:pos x="40" y="0"/>
                    </a:cxn>
                    <a:cxn ang="0">
                      <a:pos x="35" y="3"/>
                    </a:cxn>
                    <a:cxn ang="0">
                      <a:pos x="29" y="11"/>
                    </a:cxn>
                    <a:cxn ang="0">
                      <a:pos x="24" y="17"/>
                    </a:cxn>
                    <a:cxn ang="0">
                      <a:pos x="13" y="32"/>
                    </a:cxn>
                    <a:cxn ang="0">
                      <a:pos x="3" y="42"/>
                    </a:cxn>
                    <a:cxn ang="0">
                      <a:pos x="0" y="42"/>
                    </a:cxn>
                    <a:cxn ang="0">
                      <a:pos x="3" y="53"/>
                    </a:cxn>
                    <a:cxn ang="0">
                      <a:pos x="9" y="60"/>
                    </a:cxn>
                    <a:cxn ang="0">
                      <a:pos x="13" y="66"/>
                    </a:cxn>
                    <a:cxn ang="0">
                      <a:pos x="16" y="73"/>
                    </a:cxn>
                    <a:cxn ang="0">
                      <a:pos x="21" y="75"/>
                    </a:cxn>
                    <a:cxn ang="0">
                      <a:pos x="31" y="78"/>
                    </a:cxn>
                    <a:cxn ang="0">
                      <a:pos x="31" y="84"/>
                    </a:cxn>
                    <a:cxn ang="0">
                      <a:pos x="31" y="93"/>
                    </a:cxn>
                    <a:cxn ang="0">
                      <a:pos x="33" y="96"/>
                    </a:cxn>
                    <a:cxn ang="0">
                      <a:pos x="35" y="96"/>
                    </a:cxn>
                    <a:cxn ang="0">
                      <a:pos x="48" y="96"/>
                    </a:cxn>
                    <a:cxn ang="0">
                      <a:pos x="75" y="97"/>
                    </a:cxn>
                    <a:cxn ang="0">
                      <a:pos x="88" y="90"/>
                    </a:cxn>
                    <a:cxn ang="0">
                      <a:pos x="101" y="88"/>
                    </a:cxn>
                    <a:cxn ang="0">
                      <a:pos x="114" y="95"/>
                    </a:cxn>
                    <a:cxn ang="0">
                      <a:pos x="120" y="97"/>
                    </a:cxn>
                    <a:cxn ang="0">
                      <a:pos x="126" y="88"/>
                    </a:cxn>
                    <a:cxn ang="0">
                      <a:pos x="133" y="79"/>
                    </a:cxn>
                    <a:cxn ang="0">
                      <a:pos x="138" y="65"/>
                    </a:cxn>
                    <a:cxn ang="0">
                      <a:pos x="143" y="55"/>
                    </a:cxn>
                    <a:cxn ang="0">
                      <a:pos x="137" y="50"/>
                    </a:cxn>
                  </a:cxnLst>
                  <a:rect l="0" t="0" r="r" b="b"/>
                  <a:pathLst>
                    <a:path w="143" h="97">
                      <a:moveTo>
                        <a:pt x="137" y="50"/>
                      </a:moveTo>
                      <a:cubicBezTo>
                        <a:pt x="135" y="48"/>
                        <a:pt x="132" y="46"/>
                        <a:pt x="129" y="44"/>
                      </a:cubicBezTo>
                      <a:cubicBezTo>
                        <a:pt x="125" y="42"/>
                        <a:pt x="122" y="39"/>
                        <a:pt x="119" y="36"/>
                      </a:cubicBezTo>
                      <a:cubicBezTo>
                        <a:pt x="117" y="32"/>
                        <a:pt x="115" y="27"/>
                        <a:pt x="112" y="24"/>
                      </a:cubicBezTo>
                      <a:cubicBezTo>
                        <a:pt x="110" y="22"/>
                        <a:pt x="109" y="19"/>
                        <a:pt x="108" y="17"/>
                      </a:cubicBezTo>
                      <a:cubicBezTo>
                        <a:pt x="106" y="15"/>
                        <a:pt x="103" y="12"/>
                        <a:pt x="101" y="11"/>
                      </a:cubicBezTo>
                      <a:cubicBezTo>
                        <a:pt x="98" y="9"/>
                        <a:pt x="96" y="7"/>
                        <a:pt x="93" y="5"/>
                      </a:cubicBezTo>
                      <a:cubicBezTo>
                        <a:pt x="91" y="4"/>
                        <a:pt x="90" y="4"/>
                        <a:pt x="87" y="4"/>
                      </a:cubicBezTo>
                      <a:cubicBezTo>
                        <a:pt x="87" y="4"/>
                        <a:pt x="87" y="4"/>
                        <a:pt x="87" y="4"/>
                      </a:cubicBezTo>
                      <a:cubicBezTo>
                        <a:pt x="87" y="4"/>
                        <a:pt x="87" y="3"/>
                        <a:pt x="87" y="3"/>
                      </a:cubicBezTo>
                      <a:cubicBezTo>
                        <a:pt x="84" y="3"/>
                        <a:pt x="82" y="0"/>
                        <a:pt x="79" y="0"/>
                      </a:cubicBezTo>
                      <a:cubicBezTo>
                        <a:pt x="76" y="0"/>
                        <a:pt x="75" y="1"/>
                        <a:pt x="73" y="2"/>
                      </a:cubicBezTo>
                      <a:cubicBezTo>
                        <a:pt x="67" y="3"/>
                        <a:pt x="62" y="1"/>
                        <a:pt x="57" y="0"/>
                      </a:cubicBezTo>
                      <a:cubicBezTo>
                        <a:pt x="53" y="0"/>
                        <a:pt x="49" y="1"/>
                        <a:pt x="45" y="2"/>
                      </a:cubicBezTo>
                      <a:cubicBezTo>
                        <a:pt x="44" y="2"/>
                        <a:pt x="42" y="1"/>
                        <a:pt x="40" y="0"/>
                      </a:cubicBezTo>
                      <a:cubicBezTo>
                        <a:pt x="38" y="1"/>
                        <a:pt x="37" y="2"/>
                        <a:pt x="35" y="3"/>
                      </a:cubicBezTo>
                      <a:cubicBezTo>
                        <a:pt x="33" y="5"/>
                        <a:pt x="32" y="8"/>
                        <a:pt x="29" y="11"/>
                      </a:cubicBezTo>
                      <a:cubicBezTo>
                        <a:pt x="27" y="13"/>
                        <a:pt x="26" y="15"/>
                        <a:pt x="24" y="17"/>
                      </a:cubicBezTo>
                      <a:cubicBezTo>
                        <a:pt x="20" y="21"/>
                        <a:pt x="16" y="27"/>
                        <a:pt x="13" y="32"/>
                      </a:cubicBezTo>
                      <a:cubicBezTo>
                        <a:pt x="10" y="37"/>
                        <a:pt x="11" y="43"/>
                        <a:pt x="3" y="42"/>
                      </a:cubicBezTo>
                      <a:cubicBezTo>
                        <a:pt x="2" y="42"/>
                        <a:pt x="1" y="42"/>
                        <a:pt x="0" y="42"/>
                      </a:cubicBezTo>
                      <a:cubicBezTo>
                        <a:pt x="0" y="46"/>
                        <a:pt x="1" y="50"/>
                        <a:pt x="3" y="53"/>
                      </a:cubicBezTo>
                      <a:cubicBezTo>
                        <a:pt x="5" y="56"/>
                        <a:pt x="7" y="58"/>
                        <a:pt x="9" y="60"/>
                      </a:cubicBezTo>
                      <a:cubicBezTo>
                        <a:pt x="11" y="62"/>
                        <a:pt x="12" y="64"/>
                        <a:pt x="13" y="66"/>
                      </a:cubicBezTo>
                      <a:cubicBezTo>
                        <a:pt x="14" y="68"/>
                        <a:pt x="15" y="70"/>
                        <a:pt x="16" y="73"/>
                      </a:cubicBezTo>
                      <a:cubicBezTo>
                        <a:pt x="18" y="75"/>
                        <a:pt x="21" y="70"/>
                        <a:pt x="21" y="75"/>
                      </a:cubicBezTo>
                      <a:cubicBezTo>
                        <a:pt x="21" y="80"/>
                        <a:pt x="30" y="76"/>
                        <a:pt x="31" y="78"/>
                      </a:cubicBezTo>
                      <a:cubicBezTo>
                        <a:pt x="31" y="79"/>
                        <a:pt x="31" y="83"/>
                        <a:pt x="31" y="84"/>
                      </a:cubicBezTo>
                      <a:cubicBezTo>
                        <a:pt x="32" y="86"/>
                        <a:pt x="30" y="91"/>
                        <a:pt x="31" y="93"/>
                      </a:cubicBezTo>
                      <a:cubicBezTo>
                        <a:pt x="32" y="94"/>
                        <a:pt x="32" y="95"/>
                        <a:pt x="33" y="96"/>
                      </a:cubicBezTo>
                      <a:cubicBezTo>
                        <a:pt x="33" y="96"/>
                        <a:pt x="34" y="96"/>
                        <a:pt x="35" y="96"/>
                      </a:cubicBezTo>
                      <a:cubicBezTo>
                        <a:pt x="39" y="96"/>
                        <a:pt x="44" y="95"/>
                        <a:pt x="48" y="96"/>
                      </a:cubicBezTo>
                      <a:cubicBezTo>
                        <a:pt x="56" y="97"/>
                        <a:pt x="66" y="97"/>
                        <a:pt x="75" y="97"/>
                      </a:cubicBezTo>
                      <a:cubicBezTo>
                        <a:pt x="80" y="96"/>
                        <a:pt x="84" y="92"/>
                        <a:pt x="88" y="90"/>
                      </a:cubicBezTo>
                      <a:cubicBezTo>
                        <a:pt x="92" y="87"/>
                        <a:pt x="97" y="88"/>
                        <a:pt x="101" y="88"/>
                      </a:cubicBezTo>
                      <a:cubicBezTo>
                        <a:pt x="107" y="88"/>
                        <a:pt x="109" y="92"/>
                        <a:pt x="114" y="95"/>
                      </a:cubicBezTo>
                      <a:cubicBezTo>
                        <a:pt x="116" y="95"/>
                        <a:pt x="118" y="96"/>
                        <a:pt x="120" y="97"/>
                      </a:cubicBezTo>
                      <a:cubicBezTo>
                        <a:pt x="122" y="94"/>
                        <a:pt x="124" y="91"/>
                        <a:pt x="126" y="88"/>
                      </a:cubicBezTo>
                      <a:cubicBezTo>
                        <a:pt x="128" y="85"/>
                        <a:pt x="132" y="82"/>
                        <a:pt x="133" y="79"/>
                      </a:cubicBezTo>
                      <a:cubicBezTo>
                        <a:pt x="135" y="74"/>
                        <a:pt x="135" y="69"/>
                        <a:pt x="138" y="65"/>
                      </a:cubicBezTo>
                      <a:cubicBezTo>
                        <a:pt x="139" y="62"/>
                        <a:pt x="141" y="58"/>
                        <a:pt x="143" y="55"/>
                      </a:cubicBezTo>
                      <a:cubicBezTo>
                        <a:pt x="141" y="54"/>
                        <a:pt x="139" y="52"/>
                        <a:pt x="137"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2" name="Freeform 274"/>
                <p:cNvSpPr/>
                <p:nvPr/>
              </p:nvSpPr>
              <p:spPr bwMode="auto">
                <a:xfrm>
                  <a:off x="2749546" y="2546349"/>
                  <a:ext cx="742949" cy="328612"/>
                </a:xfrm>
                <a:custGeom>
                  <a:avLst/>
                  <a:gdLst/>
                  <a:ahLst/>
                  <a:cxnLst>
                    <a:cxn ang="0">
                      <a:pos x="277" y="83"/>
                    </a:cxn>
                    <a:cxn ang="0">
                      <a:pos x="279" y="67"/>
                    </a:cxn>
                    <a:cxn ang="0">
                      <a:pos x="279" y="67"/>
                    </a:cxn>
                    <a:cxn ang="0">
                      <a:pos x="279" y="67"/>
                    </a:cxn>
                    <a:cxn ang="0">
                      <a:pos x="277" y="54"/>
                    </a:cxn>
                    <a:cxn ang="0">
                      <a:pos x="279" y="47"/>
                    </a:cxn>
                    <a:cxn ang="0">
                      <a:pos x="278" y="44"/>
                    </a:cxn>
                    <a:cxn ang="0">
                      <a:pos x="270" y="37"/>
                    </a:cxn>
                    <a:cxn ang="0">
                      <a:pos x="259" y="18"/>
                    </a:cxn>
                    <a:cxn ang="0">
                      <a:pos x="242" y="14"/>
                    </a:cxn>
                    <a:cxn ang="0">
                      <a:pos x="232" y="11"/>
                    </a:cxn>
                    <a:cxn ang="0">
                      <a:pos x="207" y="23"/>
                    </a:cxn>
                    <a:cxn ang="0">
                      <a:pos x="177" y="18"/>
                    </a:cxn>
                    <a:cxn ang="0">
                      <a:pos x="151" y="7"/>
                    </a:cxn>
                    <a:cxn ang="0">
                      <a:pos x="126" y="1"/>
                    </a:cxn>
                    <a:cxn ang="0">
                      <a:pos x="78" y="15"/>
                    </a:cxn>
                    <a:cxn ang="0">
                      <a:pos x="57" y="20"/>
                    </a:cxn>
                    <a:cxn ang="0">
                      <a:pos x="29" y="35"/>
                    </a:cxn>
                    <a:cxn ang="0">
                      <a:pos x="13" y="65"/>
                    </a:cxn>
                    <a:cxn ang="0">
                      <a:pos x="19" y="87"/>
                    </a:cxn>
                    <a:cxn ang="0">
                      <a:pos x="51" y="106"/>
                    </a:cxn>
                    <a:cxn ang="0">
                      <a:pos x="64" y="108"/>
                    </a:cxn>
                    <a:cxn ang="0">
                      <a:pos x="72" y="100"/>
                    </a:cxn>
                    <a:cxn ang="0">
                      <a:pos x="100" y="114"/>
                    </a:cxn>
                    <a:cxn ang="0">
                      <a:pos x="125" y="108"/>
                    </a:cxn>
                    <a:cxn ang="0">
                      <a:pos x="144" y="99"/>
                    </a:cxn>
                    <a:cxn ang="0">
                      <a:pos x="151" y="112"/>
                    </a:cxn>
                    <a:cxn ang="0">
                      <a:pos x="154" y="123"/>
                    </a:cxn>
                    <a:cxn ang="0">
                      <a:pos x="161" y="111"/>
                    </a:cxn>
                    <a:cxn ang="0">
                      <a:pos x="191" y="105"/>
                    </a:cxn>
                    <a:cxn ang="0">
                      <a:pos x="214" y="103"/>
                    </a:cxn>
                    <a:cxn ang="0">
                      <a:pos x="232" y="98"/>
                    </a:cxn>
                    <a:cxn ang="0">
                      <a:pos x="248" y="95"/>
                    </a:cxn>
                    <a:cxn ang="0">
                      <a:pos x="256" y="95"/>
                    </a:cxn>
                    <a:cxn ang="0">
                      <a:pos x="282" y="91"/>
                    </a:cxn>
                  </a:cxnLst>
                  <a:rect l="0" t="0" r="r" b="b"/>
                  <a:pathLst>
                    <a:path w="283" h="125">
                      <a:moveTo>
                        <a:pt x="282" y="91"/>
                      </a:moveTo>
                      <a:cubicBezTo>
                        <a:pt x="281" y="88"/>
                        <a:pt x="278" y="86"/>
                        <a:pt x="277" y="83"/>
                      </a:cubicBezTo>
                      <a:cubicBezTo>
                        <a:pt x="277" y="81"/>
                        <a:pt x="278" y="78"/>
                        <a:pt x="278" y="76"/>
                      </a:cubicBezTo>
                      <a:cubicBezTo>
                        <a:pt x="277" y="73"/>
                        <a:pt x="277" y="69"/>
                        <a:pt x="279" y="67"/>
                      </a:cubicBezTo>
                      <a:cubicBezTo>
                        <a:pt x="279" y="67"/>
                        <a:pt x="279" y="67"/>
                        <a:pt x="279" y="67"/>
                      </a:cubicBezTo>
                      <a:cubicBezTo>
                        <a:pt x="279" y="67"/>
                        <a:pt x="279" y="67"/>
                        <a:pt x="279" y="67"/>
                      </a:cubicBezTo>
                      <a:cubicBezTo>
                        <a:pt x="279" y="67"/>
                        <a:pt x="279" y="67"/>
                        <a:pt x="279" y="67"/>
                      </a:cubicBezTo>
                      <a:cubicBezTo>
                        <a:pt x="279" y="67"/>
                        <a:pt x="279" y="67"/>
                        <a:pt x="279" y="67"/>
                      </a:cubicBezTo>
                      <a:cubicBezTo>
                        <a:pt x="280" y="65"/>
                        <a:pt x="279" y="62"/>
                        <a:pt x="277" y="60"/>
                      </a:cubicBezTo>
                      <a:cubicBezTo>
                        <a:pt x="275" y="59"/>
                        <a:pt x="279" y="57"/>
                        <a:pt x="277" y="54"/>
                      </a:cubicBezTo>
                      <a:cubicBezTo>
                        <a:pt x="276" y="52"/>
                        <a:pt x="278" y="50"/>
                        <a:pt x="278" y="48"/>
                      </a:cubicBezTo>
                      <a:cubicBezTo>
                        <a:pt x="279" y="48"/>
                        <a:pt x="279" y="48"/>
                        <a:pt x="279" y="47"/>
                      </a:cubicBezTo>
                      <a:cubicBezTo>
                        <a:pt x="279" y="46"/>
                        <a:pt x="279" y="45"/>
                        <a:pt x="278" y="44"/>
                      </a:cubicBezTo>
                      <a:cubicBezTo>
                        <a:pt x="278" y="44"/>
                        <a:pt x="278" y="44"/>
                        <a:pt x="278" y="44"/>
                      </a:cubicBezTo>
                      <a:cubicBezTo>
                        <a:pt x="277" y="43"/>
                        <a:pt x="276" y="43"/>
                        <a:pt x="275" y="42"/>
                      </a:cubicBezTo>
                      <a:cubicBezTo>
                        <a:pt x="271" y="41"/>
                        <a:pt x="269" y="42"/>
                        <a:pt x="270" y="37"/>
                      </a:cubicBezTo>
                      <a:cubicBezTo>
                        <a:pt x="270" y="34"/>
                        <a:pt x="270" y="32"/>
                        <a:pt x="269" y="30"/>
                      </a:cubicBezTo>
                      <a:cubicBezTo>
                        <a:pt x="267" y="24"/>
                        <a:pt x="264" y="21"/>
                        <a:pt x="259" y="18"/>
                      </a:cubicBezTo>
                      <a:cubicBezTo>
                        <a:pt x="259" y="18"/>
                        <a:pt x="258" y="17"/>
                        <a:pt x="257" y="17"/>
                      </a:cubicBezTo>
                      <a:cubicBezTo>
                        <a:pt x="252" y="15"/>
                        <a:pt x="247" y="16"/>
                        <a:pt x="242" y="14"/>
                      </a:cubicBezTo>
                      <a:cubicBezTo>
                        <a:pt x="239" y="13"/>
                        <a:pt x="236" y="12"/>
                        <a:pt x="232" y="11"/>
                      </a:cubicBezTo>
                      <a:cubicBezTo>
                        <a:pt x="232" y="11"/>
                        <a:pt x="232" y="11"/>
                        <a:pt x="232" y="11"/>
                      </a:cubicBezTo>
                      <a:cubicBezTo>
                        <a:pt x="230" y="12"/>
                        <a:pt x="229" y="14"/>
                        <a:pt x="227" y="15"/>
                      </a:cubicBezTo>
                      <a:cubicBezTo>
                        <a:pt x="222" y="19"/>
                        <a:pt x="213" y="23"/>
                        <a:pt x="207" y="23"/>
                      </a:cubicBezTo>
                      <a:cubicBezTo>
                        <a:pt x="201" y="23"/>
                        <a:pt x="196" y="21"/>
                        <a:pt x="190" y="20"/>
                      </a:cubicBezTo>
                      <a:cubicBezTo>
                        <a:pt x="186" y="19"/>
                        <a:pt x="181" y="19"/>
                        <a:pt x="177" y="18"/>
                      </a:cubicBezTo>
                      <a:cubicBezTo>
                        <a:pt x="172" y="17"/>
                        <a:pt x="167" y="14"/>
                        <a:pt x="163" y="12"/>
                      </a:cubicBezTo>
                      <a:cubicBezTo>
                        <a:pt x="159" y="10"/>
                        <a:pt x="155" y="8"/>
                        <a:pt x="151" y="7"/>
                      </a:cubicBezTo>
                      <a:cubicBezTo>
                        <a:pt x="146" y="6"/>
                        <a:pt x="142" y="3"/>
                        <a:pt x="138" y="2"/>
                      </a:cubicBezTo>
                      <a:cubicBezTo>
                        <a:pt x="135" y="0"/>
                        <a:pt x="130" y="1"/>
                        <a:pt x="126" y="1"/>
                      </a:cubicBezTo>
                      <a:cubicBezTo>
                        <a:pt x="118" y="1"/>
                        <a:pt x="110" y="3"/>
                        <a:pt x="102" y="4"/>
                      </a:cubicBezTo>
                      <a:cubicBezTo>
                        <a:pt x="93" y="5"/>
                        <a:pt x="86" y="11"/>
                        <a:pt x="78" y="15"/>
                      </a:cubicBezTo>
                      <a:cubicBezTo>
                        <a:pt x="74" y="17"/>
                        <a:pt x="70" y="16"/>
                        <a:pt x="66" y="16"/>
                      </a:cubicBezTo>
                      <a:cubicBezTo>
                        <a:pt x="63" y="16"/>
                        <a:pt x="60" y="17"/>
                        <a:pt x="57" y="20"/>
                      </a:cubicBezTo>
                      <a:cubicBezTo>
                        <a:pt x="55" y="22"/>
                        <a:pt x="55" y="26"/>
                        <a:pt x="52" y="28"/>
                      </a:cubicBezTo>
                      <a:cubicBezTo>
                        <a:pt x="46" y="32"/>
                        <a:pt x="36" y="34"/>
                        <a:pt x="29" y="35"/>
                      </a:cubicBezTo>
                      <a:cubicBezTo>
                        <a:pt x="22" y="36"/>
                        <a:pt x="13" y="37"/>
                        <a:pt x="8" y="42"/>
                      </a:cubicBezTo>
                      <a:cubicBezTo>
                        <a:pt x="0" y="48"/>
                        <a:pt x="9" y="58"/>
                        <a:pt x="13" y="65"/>
                      </a:cubicBezTo>
                      <a:cubicBezTo>
                        <a:pt x="14" y="68"/>
                        <a:pt x="17" y="71"/>
                        <a:pt x="19" y="75"/>
                      </a:cubicBezTo>
                      <a:cubicBezTo>
                        <a:pt x="21" y="79"/>
                        <a:pt x="19" y="83"/>
                        <a:pt x="19" y="87"/>
                      </a:cubicBezTo>
                      <a:cubicBezTo>
                        <a:pt x="19" y="96"/>
                        <a:pt x="35" y="97"/>
                        <a:pt x="41" y="99"/>
                      </a:cubicBezTo>
                      <a:cubicBezTo>
                        <a:pt x="45" y="101"/>
                        <a:pt x="48" y="104"/>
                        <a:pt x="51" y="106"/>
                      </a:cubicBezTo>
                      <a:cubicBezTo>
                        <a:pt x="53" y="108"/>
                        <a:pt x="57" y="112"/>
                        <a:pt x="61" y="111"/>
                      </a:cubicBezTo>
                      <a:cubicBezTo>
                        <a:pt x="62" y="111"/>
                        <a:pt x="63" y="109"/>
                        <a:pt x="64" y="108"/>
                      </a:cubicBezTo>
                      <a:cubicBezTo>
                        <a:pt x="65" y="108"/>
                        <a:pt x="67" y="108"/>
                        <a:pt x="68" y="107"/>
                      </a:cubicBezTo>
                      <a:cubicBezTo>
                        <a:pt x="70" y="105"/>
                        <a:pt x="69" y="102"/>
                        <a:pt x="72" y="100"/>
                      </a:cubicBezTo>
                      <a:cubicBezTo>
                        <a:pt x="76" y="97"/>
                        <a:pt x="83" y="107"/>
                        <a:pt x="87" y="109"/>
                      </a:cubicBezTo>
                      <a:cubicBezTo>
                        <a:pt x="91" y="111"/>
                        <a:pt x="95" y="113"/>
                        <a:pt x="100" y="114"/>
                      </a:cubicBezTo>
                      <a:cubicBezTo>
                        <a:pt x="103" y="115"/>
                        <a:pt x="105" y="117"/>
                        <a:pt x="109" y="117"/>
                      </a:cubicBezTo>
                      <a:cubicBezTo>
                        <a:pt x="116" y="116"/>
                        <a:pt x="120" y="111"/>
                        <a:pt x="125" y="108"/>
                      </a:cubicBezTo>
                      <a:cubicBezTo>
                        <a:pt x="130" y="105"/>
                        <a:pt x="137" y="107"/>
                        <a:pt x="141" y="103"/>
                      </a:cubicBezTo>
                      <a:cubicBezTo>
                        <a:pt x="142" y="102"/>
                        <a:pt x="143" y="100"/>
                        <a:pt x="144" y="99"/>
                      </a:cubicBezTo>
                      <a:cubicBezTo>
                        <a:pt x="147" y="97"/>
                        <a:pt x="153" y="98"/>
                        <a:pt x="154" y="101"/>
                      </a:cubicBezTo>
                      <a:cubicBezTo>
                        <a:pt x="156" y="105"/>
                        <a:pt x="153" y="109"/>
                        <a:pt x="151" y="112"/>
                      </a:cubicBezTo>
                      <a:cubicBezTo>
                        <a:pt x="147" y="116"/>
                        <a:pt x="147" y="121"/>
                        <a:pt x="148" y="125"/>
                      </a:cubicBezTo>
                      <a:cubicBezTo>
                        <a:pt x="151" y="125"/>
                        <a:pt x="153" y="125"/>
                        <a:pt x="154" y="123"/>
                      </a:cubicBezTo>
                      <a:cubicBezTo>
                        <a:pt x="155" y="121"/>
                        <a:pt x="155" y="119"/>
                        <a:pt x="156" y="117"/>
                      </a:cubicBezTo>
                      <a:cubicBezTo>
                        <a:pt x="158" y="115"/>
                        <a:pt x="159" y="113"/>
                        <a:pt x="161" y="111"/>
                      </a:cubicBezTo>
                      <a:cubicBezTo>
                        <a:pt x="165" y="107"/>
                        <a:pt x="169" y="105"/>
                        <a:pt x="174" y="103"/>
                      </a:cubicBezTo>
                      <a:cubicBezTo>
                        <a:pt x="179" y="101"/>
                        <a:pt x="186" y="105"/>
                        <a:pt x="191" y="105"/>
                      </a:cubicBezTo>
                      <a:cubicBezTo>
                        <a:pt x="196" y="105"/>
                        <a:pt x="202" y="106"/>
                        <a:pt x="208" y="105"/>
                      </a:cubicBezTo>
                      <a:cubicBezTo>
                        <a:pt x="210" y="104"/>
                        <a:pt x="212" y="103"/>
                        <a:pt x="214" y="103"/>
                      </a:cubicBezTo>
                      <a:cubicBezTo>
                        <a:pt x="218" y="102"/>
                        <a:pt x="222" y="102"/>
                        <a:pt x="225" y="100"/>
                      </a:cubicBezTo>
                      <a:cubicBezTo>
                        <a:pt x="228" y="99"/>
                        <a:pt x="229" y="99"/>
                        <a:pt x="232" y="98"/>
                      </a:cubicBezTo>
                      <a:cubicBezTo>
                        <a:pt x="236" y="98"/>
                        <a:pt x="238" y="98"/>
                        <a:pt x="241" y="97"/>
                      </a:cubicBezTo>
                      <a:cubicBezTo>
                        <a:pt x="243" y="97"/>
                        <a:pt x="246" y="96"/>
                        <a:pt x="248" y="95"/>
                      </a:cubicBezTo>
                      <a:cubicBezTo>
                        <a:pt x="249" y="95"/>
                        <a:pt x="250" y="95"/>
                        <a:pt x="250" y="95"/>
                      </a:cubicBezTo>
                      <a:cubicBezTo>
                        <a:pt x="252" y="96"/>
                        <a:pt x="254" y="96"/>
                        <a:pt x="256" y="95"/>
                      </a:cubicBezTo>
                      <a:cubicBezTo>
                        <a:pt x="264" y="94"/>
                        <a:pt x="273" y="94"/>
                        <a:pt x="283" y="95"/>
                      </a:cubicBezTo>
                      <a:cubicBezTo>
                        <a:pt x="282" y="93"/>
                        <a:pt x="282" y="92"/>
                        <a:pt x="282" y="9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3" name="Freeform 275"/>
                <p:cNvSpPr/>
                <p:nvPr/>
              </p:nvSpPr>
              <p:spPr bwMode="auto">
                <a:xfrm>
                  <a:off x="6702414" y="2730499"/>
                  <a:ext cx="136525" cy="206375"/>
                </a:xfrm>
                <a:custGeom>
                  <a:avLst/>
                  <a:gdLst/>
                  <a:ahLst/>
                  <a:cxnLst>
                    <a:cxn ang="0">
                      <a:pos x="48" y="57"/>
                    </a:cxn>
                    <a:cxn ang="0">
                      <a:pos x="31" y="68"/>
                    </a:cxn>
                    <a:cxn ang="0">
                      <a:pos x="13" y="76"/>
                    </a:cxn>
                    <a:cxn ang="0">
                      <a:pos x="2" y="76"/>
                    </a:cxn>
                    <a:cxn ang="0">
                      <a:pos x="2" y="66"/>
                    </a:cxn>
                    <a:cxn ang="0">
                      <a:pos x="5" y="46"/>
                    </a:cxn>
                    <a:cxn ang="0">
                      <a:pos x="2" y="26"/>
                    </a:cxn>
                    <a:cxn ang="0">
                      <a:pos x="3" y="17"/>
                    </a:cxn>
                    <a:cxn ang="0">
                      <a:pos x="3" y="17"/>
                    </a:cxn>
                    <a:cxn ang="0">
                      <a:pos x="7" y="14"/>
                    </a:cxn>
                    <a:cxn ang="0">
                      <a:pos x="16" y="5"/>
                    </a:cxn>
                    <a:cxn ang="0">
                      <a:pos x="21" y="6"/>
                    </a:cxn>
                    <a:cxn ang="0">
                      <a:pos x="29" y="3"/>
                    </a:cxn>
                    <a:cxn ang="0">
                      <a:pos x="34" y="0"/>
                    </a:cxn>
                    <a:cxn ang="0">
                      <a:pos x="36" y="4"/>
                    </a:cxn>
                    <a:cxn ang="0">
                      <a:pos x="40" y="16"/>
                    </a:cxn>
                    <a:cxn ang="0">
                      <a:pos x="51" y="39"/>
                    </a:cxn>
                    <a:cxn ang="0">
                      <a:pos x="48" y="57"/>
                    </a:cxn>
                  </a:cxnLst>
                  <a:rect l="0" t="0" r="r" b="b"/>
                  <a:pathLst>
                    <a:path w="52" h="79">
                      <a:moveTo>
                        <a:pt x="48" y="57"/>
                      </a:moveTo>
                      <a:cubicBezTo>
                        <a:pt x="43" y="63"/>
                        <a:pt x="38" y="65"/>
                        <a:pt x="31" y="68"/>
                      </a:cubicBezTo>
                      <a:cubicBezTo>
                        <a:pt x="26" y="72"/>
                        <a:pt x="19" y="73"/>
                        <a:pt x="13" y="76"/>
                      </a:cubicBezTo>
                      <a:cubicBezTo>
                        <a:pt x="11" y="76"/>
                        <a:pt x="4" y="79"/>
                        <a:pt x="2" y="76"/>
                      </a:cubicBezTo>
                      <a:cubicBezTo>
                        <a:pt x="0" y="74"/>
                        <a:pt x="2" y="69"/>
                        <a:pt x="2" y="66"/>
                      </a:cubicBezTo>
                      <a:cubicBezTo>
                        <a:pt x="2" y="59"/>
                        <a:pt x="6" y="53"/>
                        <a:pt x="5" y="46"/>
                      </a:cubicBezTo>
                      <a:cubicBezTo>
                        <a:pt x="3" y="39"/>
                        <a:pt x="0" y="33"/>
                        <a:pt x="2" y="26"/>
                      </a:cubicBezTo>
                      <a:cubicBezTo>
                        <a:pt x="2" y="23"/>
                        <a:pt x="3" y="20"/>
                        <a:pt x="3" y="17"/>
                      </a:cubicBezTo>
                      <a:cubicBezTo>
                        <a:pt x="3" y="17"/>
                        <a:pt x="3" y="17"/>
                        <a:pt x="3" y="17"/>
                      </a:cubicBezTo>
                      <a:cubicBezTo>
                        <a:pt x="4" y="15"/>
                        <a:pt x="5" y="15"/>
                        <a:pt x="7" y="14"/>
                      </a:cubicBezTo>
                      <a:cubicBezTo>
                        <a:pt x="10" y="11"/>
                        <a:pt x="12" y="6"/>
                        <a:pt x="16" y="5"/>
                      </a:cubicBezTo>
                      <a:cubicBezTo>
                        <a:pt x="17" y="5"/>
                        <a:pt x="20" y="6"/>
                        <a:pt x="21" y="6"/>
                      </a:cubicBezTo>
                      <a:cubicBezTo>
                        <a:pt x="24" y="5"/>
                        <a:pt x="26" y="4"/>
                        <a:pt x="29" y="3"/>
                      </a:cubicBezTo>
                      <a:cubicBezTo>
                        <a:pt x="30" y="2"/>
                        <a:pt x="32" y="1"/>
                        <a:pt x="34" y="0"/>
                      </a:cubicBezTo>
                      <a:cubicBezTo>
                        <a:pt x="35" y="1"/>
                        <a:pt x="35" y="2"/>
                        <a:pt x="36" y="4"/>
                      </a:cubicBezTo>
                      <a:cubicBezTo>
                        <a:pt x="37" y="8"/>
                        <a:pt x="39" y="12"/>
                        <a:pt x="40" y="16"/>
                      </a:cubicBezTo>
                      <a:cubicBezTo>
                        <a:pt x="44" y="24"/>
                        <a:pt x="51" y="30"/>
                        <a:pt x="51" y="39"/>
                      </a:cubicBezTo>
                      <a:cubicBezTo>
                        <a:pt x="52" y="46"/>
                        <a:pt x="52" y="52"/>
                        <a:pt x="48"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4" name="Freeform 276"/>
                <p:cNvSpPr/>
                <p:nvPr/>
              </p:nvSpPr>
              <p:spPr bwMode="auto">
                <a:xfrm>
                  <a:off x="5661016" y="4122736"/>
                  <a:ext cx="166687" cy="207962"/>
                </a:xfrm>
                <a:custGeom>
                  <a:avLst/>
                  <a:gdLst/>
                  <a:ahLst/>
                  <a:cxnLst>
                    <a:cxn ang="0">
                      <a:pos x="63" y="79"/>
                    </a:cxn>
                    <a:cxn ang="0">
                      <a:pos x="54" y="75"/>
                    </a:cxn>
                    <a:cxn ang="0">
                      <a:pos x="43" y="70"/>
                    </a:cxn>
                    <a:cxn ang="0">
                      <a:pos x="32" y="56"/>
                    </a:cxn>
                    <a:cxn ang="0">
                      <a:pos x="20" y="49"/>
                    </a:cxn>
                    <a:cxn ang="0">
                      <a:pos x="16" y="42"/>
                    </a:cxn>
                    <a:cxn ang="0">
                      <a:pos x="12" y="37"/>
                    </a:cxn>
                    <a:cxn ang="0">
                      <a:pos x="3" y="17"/>
                    </a:cxn>
                    <a:cxn ang="0">
                      <a:pos x="0" y="1"/>
                    </a:cxn>
                    <a:cxn ang="0">
                      <a:pos x="7" y="0"/>
                    </a:cxn>
                    <a:cxn ang="0">
                      <a:pos x="16" y="8"/>
                    </a:cxn>
                    <a:cxn ang="0">
                      <a:pos x="24" y="13"/>
                    </a:cxn>
                    <a:cxn ang="0">
                      <a:pos x="33" y="10"/>
                    </a:cxn>
                    <a:cxn ang="0">
                      <a:pos x="41" y="4"/>
                    </a:cxn>
                    <a:cxn ang="0">
                      <a:pos x="43" y="3"/>
                    </a:cxn>
                    <a:cxn ang="0">
                      <a:pos x="50" y="15"/>
                    </a:cxn>
                    <a:cxn ang="0">
                      <a:pos x="57" y="38"/>
                    </a:cxn>
                    <a:cxn ang="0">
                      <a:pos x="63" y="59"/>
                    </a:cxn>
                    <a:cxn ang="0">
                      <a:pos x="62" y="69"/>
                    </a:cxn>
                    <a:cxn ang="0">
                      <a:pos x="63" y="79"/>
                    </a:cxn>
                  </a:cxnLst>
                  <a:rect l="0" t="0" r="r" b="b"/>
                  <a:pathLst>
                    <a:path w="63" h="79">
                      <a:moveTo>
                        <a:pt x="63" y="79"/>
                      </a:moveTo>
                      <a:cubicBezTo>
                        <a:pt x="59" y="79"/>
                        <a:pt x="57" y="77"/>
                        <a:pt x="54" y="75"/>
                      </a:cubicBezTo>
                      <a:cubicBezTo>
                        <a:pt x="51" y="72"/>
                        <a:pt x="47" y="72"/>
                        <a:pt x="43" y="70"/>
                      </a:cubicBezTo>
                      <a:cubicBezTo>
                        <a:pt x="38" y="67"/>
                        <a:pt x="36" y="60"/>
                        <a:pt x="32" y="56"/>
                      </a:cubicBezTo>
                      <a:cubicBezTo>
                        <a:pt x="28" y="53"/>
                        <a:pt x="23" y="52"/>
                        <a:pt x="20" y="49"/>
                      </a:cubicBezTo>
                      <a:cubicBezTo>
                        <a:pt x="18" y="46"/>
                        <a:pt x="18" y="44"/>
                        <a:pt x="16" y="42"/>
                      </a:cubicBezTo>
                      <a:cubicBezTo>
                        <a:pt x="14" y="40"/>
                        <a:pt x="13" y="39"/>
                        <a:pt x="12" y="37"/>
                      </a:cubicBezTo>
                      <a:cubicBezTo>
                        <a:pt x="8" y="31"/>
                        <a:pt x="6" y="24"/>
                        <a:pt x="3" y="17"/>
                      </a:cubicBezTo>
                      <a:cubicBezTo>
                        <a:pt x="1" y="12"/>
                        <a:pt x="0" y="7"/>
                        <a:pt x="0" y="1"/>
                      </a:cubicBezTo>
                      <a:cubicBezTo>
                        <a:pt x="2" y="0"/>
                        <a:pt x="4" y="0"/>
                        <a:pt x="7" y="0"/>
                      </a:cubicBezTo>
                      <a:cubicBezTo>
                        <a:pt x="11" y="1"/>
                        <a:pt x="13" y="5"/>
                        <a:pt x="16" y="8"/>
                      </a:cubicBezTo>
                      <a:cubicBezTo>
                        <a:pt x="19" y="11"/>
                        <a:pt x="20" y="12"/>
                        <a:pt x="24" y="13"/>
                      </a:cubicBezTo>
                      <a:cubicBezTo>
                        <a:pt x="28" y="14"/>
                        <a:pt x="29" y="12"/>
                        <a:pt x="33" y="10"/>
                      </a:cubicBezTo>
                      <a:cubicBezTo>
                        <a:pt x="36" y="8"/>
                        <a:pt x="38" y="5"/>
                        <a:pt x="41" y="4"/>
                      </a:cubicBezTo>
                      <a:cubicBezTo>
                        <a:pt x="42" y="4"/>
                        <a:pt x="42" y="3"/>
                        <a:pt x="43" y="3"/>
                      </a:cubicBezTo>
                      <a:cubicBezTo>
                        <a:pt x="47" y="6"/>
                        <a:pt x="49" y="10"/>
                        <a:pt x="50" y="15"/>
                      </a:cubicBezTo>
                      <a:cubicBezTo>
                        <a:pt x="51" y="23"/>
                        <a:pt x="55" y="30"/>
                        <a:pt x="57" y="38"/>
                      </a:cubicBezTo>
                      <a:cubicBezTo>
                        <a:pt x="59" y="45"/>
                        <a:pt x="63" y="51"/>
                        <a:pt x="63" y="59"/>
                      </a:cubicBezTo>
                      <a:cubicBezTo>
                        <a:pt x="63" y="63"/>
                        <a:pt x="63" y="66"/>
                        <a:pt x="62" y="69"/>
                      </a:cubicBezTo>
                      <a:cubicBezTo>
                        <a:pt x="62" y="73"/>
                        <a:pt x="63" y="76"/>
                        <a:pt x="63" y="7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5" name="Freeform 277"/>
                <p:cNvSpPr/>
                <p:nvPr/>
              </p:nvSpPr>
              <p:spPr bwMode="auto">
                <a:xfrm>
                  <a:off x="5768966" y="3790949"/>
                  <a:ext cx="196850" cy="174625"/>
                </a:xfrm>
                <a:custGeom>
                  <a:avLst/>
                  <a:gdLst/>
                  <a:ahLst/>
                  <a:cxnLst>
                    <a:cxn ang="0">
                      <a:pos x="74" y="20"/>
                    </a:cxn>
                    <a:cxn ang="0">
                      <a:pos x="71" y="35"/>
                    </a:cxn>
                    <a:cxn ang="0">
                      <a:pos x="66" y="40"/>
                    </a:cxn>
                    <a:cxn ang="0">
                      <a:pos x="59" y="46"/>
                    </a:cxn>
                    <a:cxn ang="0">
                      <a:pos x="53" y="50"/>
                    </a:cxn>
                    <a:cxn ang="0">
                      <a:pos x="52" y="55"/>
                    </a:cxn>
                    <a:cxn ang="0">
                      <a:pos x="49" y="58"/>
                    </a:cxn>
                    <a:cxn ang="0">
                      <a:pos x="46" y="64"/>
                    </a:cxn>
                    <a:cxn ang="0">
                      <a:pos x="37" y="65"/>
                    </a:cxn>
                    <a:cxn ang="0">
                      <a:pos x="30" y="65"/>
                    </a:cxn>
                    <a:cxn ang="0">
                      <a:pos x="27" y="66"/>
                    </a:cxn>
                    <a:cxn ang="0">
                      <a:pos x="16" y="60"/>
                    </a:cxn>
                    <a:cxn ang="0">
                      <a:pos x="0" y="42"/>
                    </a:cxn>
                    <a:cxn ang="0">
                      <a:pos x="1" y="40"/>
                    </a:cxn>
                    <a:cxn ang="0">
                      <a:pos x="3" y="30"/>
                    </a:cxn>
                    <a:cxn ang="0">
                      <a:pos x="4" y="15"/>
                    </a:cxn>
                    <a:cxn ang="0">
                      <a:pos x="11" y="9"/>
                    </a:cxn>
                    <a:cxn ang="0">
                      <a:pos x="29" y="8"/>
                    </a:cxn>
                    <a:cxn ang="0">
                      <a:pos x="33" y="4"/>
                    </a:cxn>
                    <a:cxn ang="0">
                      <a:pos x="40" y="10"/>
                    </a:cxn>
                    <a:cxn ang="0">
                      <a:pos x="46" y="11"/>
                    </a:cxn>
                    <a:cxn ang="0">
                      <a:pos x="55" y="8"/>
                    </a:cxn>
                    <a:cxn ang="0">
                      <a:pos x="60" y="8"/>
                    </a:cxn>
                    <a:cxn ang="0">
                      <a:pos x="74" y="0"/>
                    </a:cxn>
                    <a:cxn ang="0">
                      <a:pos x="74" y="5"/>
                    </a:cxn>
                    <a:cxn ang="0">
                      <a:pos x="74" y="20"/>
                    </a:cxn>
                  </a:cxnLst>
                  <a:rect l="0" t="0" r="r" b="b"/>
                  <a:pathLst>
                    <a:path w="75" h="66">
                      <a:moveTo>
                        <a:pt x="74" y="20"/>
                      </a:moveTo>
                      <a:cubicBezTo>
                        <a:pt x="74" y="26"/>
                        <a:pt x="75" y="30"/>
                        <a:pt x="71" y="35"/>
                      </a:cubicBezTo>
                      <a:cubicBezTo>
                        <a:pt x="69" y="36"/>
                        <a:pt x="68" y="38"/>
                        <a:pt x="66" y="40"/>
                      </a:cubicBezTo>
                      <a:cubicBezTo>
                        <a:pt x="63" y="42"/>
                        <a:pt x="62" y="44"/>
                        <a:pt x="59" y="46"/>
                      </a:cubicBezTo>
                      <a:cubicBezTo>
                        <a:pt x="58" y="47"/>
                        <a:pt x="53" y="48"/>
                        <a:pt x="53" y="50"/>
                      </a:cubicBezTo>
                      <a:cubicBezTo>
                        <a:pt x="52" y="51"/>
                        <a:pt x="52" y="53"/>
                        <a:pt x="52" y="55"/>
                      </a:cubicBezTo>
                      <a:cubicBezTo>
                        <a:pt x="51" y="56"/>
                        <a:pt x="50" y="57"/>
                        <a:pt x="49" y="58"/>
                      </a:cubicBezTo>
                      <a:cubicBezTo>
                        <a:pt x="48" y="61"/>
                        <a:pt x="48" y="62"/>
                        <a:pt x="46" y="64"/>
                      </a:cubicBezTo>
                      <a:cubicBezTo>
                        <a:pt x="43" y="65"/>
                        <a:pt x="40" y="65"/>
                        <a:pt x="37" y="65"/>
                      </a:cubicBezTo>
                      <a:cubicBezTo>
                        <a:pt x="35" y="65"/>
                        <a:pt x="32" y="64"/>
                        <a:pt x="30" y="65"/>
                      </a:cubicBezTo>
                      <a:cubicBezTo>
                        <a:pt x="29" y="65"/>
                        <a:pt x="28" y="66"/>
                        <a:pt x="27" y="66"/>
                      </a:cubicBezTo>
                      <a:cubicBezTo>
                        <a:pt x="24" y="64"/>
                        <a:pt x="20" y="62"/>
                        <a:pt x="16" y="60"/>
                      </a:cubicBezTo>
                      <a:cubicBezTo>
                        <a:pt x="9" y="55"/>
                        <a:pt x="4" y="49"/>
                        <a:pt x="0" y="42"/>
                      </a:cubicBezTo>
                      <a:cubicBezTo>
                        <a:pt x="0" y="41"/>
                        <a:pt x="1" y="41"/>
                        <a:pt x="1" y="40"/>
                      </a:cubicBezTo>
                      <a:cubicBezTo>
                        <a:pt x="3" y="36"/>
                        <a:pt x="3" y="34"/>
                        <a:pt x="3" y="30"/>
                      </a:cubicBezTo>
                      <a:cubicBezTo>
                        <a:pt x="3" y="25"/>
                        <a:pt x="2" y="20"/>
                        <a:pt x="4" y="15"/>
                      </a:cubicBezTo>
                      <a:cubicBezTo>
                        <a:pt x="6" y="11"/>
                        <a:pt x="7" y="10"/>
                        <a:pt x="11" y="9"/>
                      </a:cubicBezTo>
                      <a:cubicBezTo>
                        <a:pt x="16" y="6"/>
                        <a:pt x="23" y="7"/>
                        <a:pt x="29" y="8"/>
                      </a:cubicBezTo>
                      <a:cubicBezTo>
                        <a:pt x="31" y="8"/>
                        <a:pt x="32" y="5"/>
                        <a:pt x="33" y="4"/>
                      </a:cubicBezTo>
                      <a:cubicBezTo>
                        <a:pt x="36" y="7"/>
                        <a:pt x="39" y="10"/>
                        <a:pt x="40" y="10"/>
                      </a:cubicBezTo>
                      <a:cubicBezTo>
                        <a:pt x="42" y="11"/>
                        <a:pt x="44" y="11"/>
                        <a:pt x="46" y="11"/>
                      </a:cubicBezTo>
                      <a:cubicBezTo>
                        <a:pt x="48" y="11"/>
                        <a:pt x="52" y="8"/>
                        <a:pt x="55" y="8"/>
                      </a:cubicBezTo>
                      <a:cubicBezTo>
                        <a:pt x="58" y="9"/>
                        <a:pt x="57" y="9"/>
                        <a:pt x="60" y="8"/>
                      </a:cubicBezTo>
                      <a:cubicBezTo>
                        <a:pt x="66" y="7"/>
                        <a:pt x="69" y="3"/>
                        <a:pt x="74" y="0"/>
                      </a:cubicBezTo>
                      <a:cubicBezTo>
                        <a:pt x="74" y="1"/>
                        <a:pt x="74" y="3"/>
                        <a:pt x="74" y="5"/>
                      </a:cubicBezTo>
                      <a:cubicBezTo>
                        <a:pt x="74" y="10"/>
                        <a:pt x="74" y="15"/>
                        <a:pt x="74"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6" name="Freeform 278"/>
                <p:cNvSpPr/>
                <p:nvPr/>
              </p:nvSpPr>
              <p:spPr bwMode="auto">
                <a:xfrm>
                  <a:off x="5564178" y="3557586"/>
                  <a:ext cx="320674" cy="601662"/>
                </a:xfrm>
                <a:custGeom>
                  <a:avLst/>
                  <a:gdLst/>
                  <a:ahLst/>
                  <a:cxnLst>
                    <a:cxn ang="0">
                      <a:pos x="119" y="82"/>
                    </a:cxn>
                    <a:cxn ang="0">
                      <a:pos x="114" y="92"/>
                    </a:cxn>
                    <a:cxn ang="0">
                      <a:pos x="107" y="97"/>
                    </a:cxn>
                    <a:cxn ang="0">
                      <a:pos x="82" y="104"/>
                    </a:cxn>
                    <a:cxn ang="0">
                      <a:pos x="79" y="129"/>
                    </a:cxn>
                    <a:cxn ang="0">
                      <a:pos x="78" y="130"/>
                    </a:cxn>
                    <a:cxn ang="0">
                      <a:pos x="60" y="118"/>
                    </a:cxn>
                    <a:cxn ang="0">
                      <a:pos x="42" y="104"/>
                    </a:cxn>
                    <a:cxn ang="0">
                      <a:pos x="35" y="148"/>
                    </a:cxn>
                    <a:cxn ang="0">
                      <a:pos x="38" y="177"/>
                    </a:cxn>
                    <a:cxn ang="0">
                      <a:pos x="43" y="186"/>
                    </a:cxn>
                    <a:cxn ang="0">
                      <a:pos x="72" y="215"/>
                    </a:cxn>
                    <a:cxn ang="0">
                      <a:pos x="78" y="219"/>
                    </a:cxn>
                    <a:cxn ang="0">
                      <a:pos x="61" y="228"/>
                    </a:cxn>
                    <a:cxn ang="0">
                      <a:pos x="44" y="215"/>
                    </a:cxn>
                    <a:cxn ang="0">
                      <a:pos x="36" y="212"/>
                    </a:cxn>
                    <a:cxn ang="0">
                      <a:pos x="22" y="196"/>
                    </a:cxn>
                    <a:cxn ang="0">
                      <a:pos x="12" y="179"/>
                    </a:cxn>
                    <a:cxn ang="0">
                      <a:pos x="22" y="159"/>
                    </a:cxn>
                    <a:cxn ang="0">
                      <a:pos x="31" y="143"/>
                    </a:cxn>
                    <a:cxn ang="0">
                      <a:pos x="29" y="123"/>
                    </a:cxn>
                    <a:cxn ang="0">
                      <a:pos x="15" y="94"/>
                    </a:cxn>
                    <a:cxn ang="0">
                      <a:pos x="16" y="74"/>
                    </a:cxn>
                    <a:cxn ang="0">
                      <a:pos x="9" y="49"/>
                    </a:cxn>
                    <a:cxn ang="0">
                      <a:pos x="19" y="9"/>
                    </a:cxn>
                    <a:cxn ang="0">
                      <a:pos x="38" y="1"/>
                    </a:cxn>
                    <a:cxn ang="0">
                      <a:pos x="46" y="5"/>
                    </a:cxn>
                    <a:cxn ang="0">
                      <a:pos x="56" y="32"/>
                    </a:cxn>
                    <a:cxn ang="0">
                      <a:pos x="73" y="38"/>
                    </a:cxn>
                    <a:cxn ang="0">
                      <a:pos x="91" y="33"/>
                    </a:cxn>
                    <a:cxn ang="0">
                      <a:pos x="107" y="46"/>
                    </a:cxn>
                    <a:cxn ang="0">
                      <a:pos x="112" y="62"/>
                    </a:cxn>
                    <a:cxn ang="0">
                      <a:pos x="121" y="78"/>
                    </a:cxn>
                  </a:cxnLst>
                  <a:rect l="0" t="0" r="r" b="b"/>
                  <a:pathLst>
                    <a:path w="122" h="229">
                      <a:moveTo>
                        <a:pt x="121" y="78"/>
                      </a:moveTo>
                      <a:cubicBezTo>
                        <a:pt x="120" y="81"/>
                        <a:pt x="120" y="79"/>
                        <a:pt x="119" y="82"/>
                      </a:cubicBezTo>
                      <a:cubicBezTo>
                        <a:pt x="118" y="85"/>
                        <a:pt x="119" y="82"/>
                        <a:pt x="118" y="86"/>
                      </a:cubicBezTo>
                      <a:cubicBezTo>
                        <a:pt x="117" y="89"/>
                        <a:pt x="116" y="93"/>
                        <a:pt x="114" y="92"/>
                      </a:cubicBezTo>
                      <a:cubicBezTo>
                        <a:pt x="113" y="91"/>
                        <a:pt x="112" y="92"/>
                        <a:pt x="111" y="93"/>
                      </a:cubicBezTo>
                      <a:cubicBezTo>
                        <a:pt x="110" y="94"/>
                        <a:pt x="109" y="97"/>
                        <a:pt x="107" y="97"/>
                      </a:cubicBezTo>
                      <a:cubicBezTo>
                        <a:pt x="101" y="96"/>
                        <a:pt x="94" y="95"/>
                        <a:pt x="89" y="98"/>
                      </a:cubicBezTo>
                      <a:cubicBezTo>
                        <a:pt x="85" y="99"/>
                        <a:pt x="84" y="100"/>
                        <a:pt x="82" y="104"/>
                      </a:cubicBezTo>
                      <a:cubicBezTo>
                        <a:pt x="80" y="109"/>
                        <a:pt x="81" y="114"/>
                        <a:pt x="81" y="119"/>
                      </a:cubicBezTo>
                      <a:cubicBezTo>
                        <a:pt x="81" y="123"/>
                        <a:pt x="81" y="125"/>
                        <a:pt x="79" y="129"/>
                      </a:cubicBezTo>
                      <a:cubicBezTo>
                        <a:pt x="79" y="130"/>
                        <a:pt x="78" y="130"/>
                        <a:pt x="78" y="131"/>
                      </a:cubicBezTo>
                      <a:cubicBezTo>
                        <a:pt x="78" y="131"/>
                        <a:pt x="78" y="130"/>
                        <a:pt x="78" y="130"/>
                      </a:cubicBezTo>
                      <a:cubicBezTo>
                        <a:pt x="75" y="126"/>
                        <a:pt x="74" y="123"/>
                        <a:pt x="70" y="121"/>
                      </a:cubicBezTo>
                      <a:cubicBezTo>
                        <a:pt x="68" y="119"/>
                        <a:pt x="63" y="119"/>
                        <a:pt x="60" y="118"/>
                      </a:cubicBezTo>
                      <a:cubicBezTo>
                        <a:pt x="55" y="117"/>
                        <a:pt x="53" y="115"/>
                        <a:pt x="49" y="112"/>
                      </a:cubicBezTo>
                      <a:cubicBezTo>
                        <a:pt x="46" y="110"/>
                        <a:pt x="45" y="107"/>
                        <a:pt x="42" y="104"/>
                      </a:cubicBezTo>
                      <a:cubicBezTo>
                        <a:pt x="37" y="109"/>
                        <a:pt x="40" y="121"/>
                        <a:pt x="40" y="127"/>
                      </a:cubicBezTo>
                      <a:cubicBezTo>
                        <a:pt x="40" y="135"/>
                        <a:pt x="38" y="141"/>
                        <a:pt x="35" y="148"/>
                      </a:cubicBezTo>
                      <a:cubicBezTo>
                        <a:pt x="33" y="153"/>
                        <a:pt x="29" y="161"/>
                        <a:pt x="31" y="167"/>
                      </a:cubicBezTo>
                      <a:cubicBezTo>
                        <a:pt x="32" y="171"/>
                        <a:pt x="34" y="175"/>
                        <a:pt x="38" y="177"/>
                      </a:cubicBezTo>
                      <a:cubicBezTo>
                        <a:pt x="40" y="178"/>
                        <a:pt x="41" y="178"/>
                        <a:pt x="42" y="181"/>
                      </a:cubicBezTo>
                      <a:cubicBezTo>
                        <a:pt x="42" y="182"/>
                        <a:pt x="42" y="184"/>
                        <a:pt x="43" y="186"/>
                      </a:cubicBezTo>
                      <a:cubicBezTo>
                        <a:pt x="44" y="193"/>
                        <a:pt x="44" y="201"/>
                        <a:pt x="50" y="206"/>
                      </a:cubicBezTo>
                      <a:cubicBezTo>
                        <a:pt x="56" y="211"/>
                        <a:pt x="64" y="212"/>
                        <a:pt x="72" y="215"/>
                      </a:cubicBezTo>
                      <a:cubicBezTo>
                        <a:pt x="75" y="216"/>
                        <a:pt x="77" y="217"/>
                        <a:pt x="80" y="218"/>
                      </a:cubicBezTo>
                      <a:cubicBezTo>
                        <a:pt x="79" y="218"/>
                        <a:pt x="79" y="219"/>
                        <a:pt x="78" y="219"/>
                      </a:cubicBezTo>
                      <a:cubicBezTo>
                        <a:pt x="75" y="220"/>
                        <a:pt x="73" y="223"/>
                        <a:pt x="70" y="225"/>
                      </a:cubicBezTo>
                      <a:cubicBezTo>
                        <a:pt x="66" y="227"/>
                        <a:pt x="65" y="229"/>
                        <a:pt x="61" y="228"/>
                      </a:cubicBezTo>
                      <a:cubicBezTo>
                        <a:pt x="57" y="227"/>
                        <a:pt x="56" y="226"/>
                        <a:pt x="53" y="223"/>
                      </a:cubicBezTo>
                      <a:cubicBezTo>
                        <a:pt x="50" y="220"/>
                        <a:pt x="48" y="216"/>
                        <a:pt x="44" y="215"/>
                      </a:cubicBezTo>
                      <a:cubicBezTo>
                        <a:pt x="41" y="215"/>
                        <a:pt x="39" y="215"/>
                        <a:pt x="37" y="216"/>
                      </a:cubicBezTo>
                      <a:cubicBezTo>
                        <a:pt x="36" y="215"/>
                        <a:pt x="36" y="213"/>
                        <a:pt x="36" y="212"/>
                      </a:cubicBezTo>
                      <a:cubicBezTo>
                        <a:pt x="35" y="208"/>
                        <a:pt x="35" y="204"/>
                        <a:pt x="31" y="202"/>
                      </a:cubicBezTo>
                      <a:cubicBezTo>
                        <a:pt x="28" y="200"/>
                        <a:pt x="25" y="199"/>
                        <a:pt x="22" y="196"/>
                      </a:cubicBezTo>
                      <a:cubicBezTo>
                        <a:pt x="19" y="194"/>
                        <a:pt x="16" y="191"/>
                        <a:pt x="14" y="189"/>
                      </a:cubicBezTo>
                      <a:cubicBezTo>
                        <a:pt x="12" y="186"/>
                        <a:pt x="12" y="182"/>
                        <a:pt x="12" y="179"/>
                      </a:cubicBezTo>
                      <a:cubicBezTo>
                        <a:pt x="12" y="174"/>
                        <a:pt x="14" y="171"/>
                        <a:pt x="15" y="167"/>
                      </a:cubicBezTo>
                      <a:cubicBezTo>
                        <a:pt x="18" y="165"/>
                        <a:pt x="20" y="162"/>
                        <a:pt x="22" y="159"/>
                      </a:cubicBezTo>
                      <a:cubicBezTo>
                        <a:pt x="24" y="156"/>
                        <a:pt x="25" y="152"/>
                        <a:pt x="27" y="149"/>
                      </a:cubicBezTo>
                      <a:cubicBezTo>
                        <a:pt x="29" y="147"/>
                        <a:pt x="30" y="145"/>
                        <a:pt x="31" y="143"/>
                      </a:cubicBezTo>
                      <a:cubicBezTo>
                        <a:pt x="32" y="141"/>
                        <a:pt x="31" y="138"/>
                        <a:pt x="30" y="136"/>
                      </a:cubicBezTo>
                      <a:cubicBezTo>
                        <a:pt x="30" y="132"/>
                        <a:pt x="31" y="127"/>
                        <a:pt x="29" y="123"/>
                      </a:cubicBezTo>
                      <a:cubicBezTo>
                        <a:pt x="27" y="118"/>
                        <a:pt x="25" y="113"/>
                        <a:pt x="22" y="108"/>
                      </a:cubicBezTo>
                      <a:cubicBezTo>
                        <a:pt x="19" y="104"/>
                        <a:pt x="18" y="98"/>
                        <a:pt x="15" y="94"/>
                      </a:cubicBezTo>
                      <a:cubicBezTo>
                        <a:pt x="13" y="89"/>
                        <a:pt x="11" y="86"/>
                        <a:pt x="13" y="82"/>
                      </a:cubicBezTo>
                      <a:cubicBezTo>
                        <a:pt x="14" y="79"/>
                        <a:pt x="16" y="77"/>
                        <a:pt x="16" y="74"/>
                      </a:cubicBezTo>
                      <a:cubicBezTo>
                        <a:pt x="17" y="71"/>
                        <a:pt x="15" y="68"/>
                        <a:pt x="15" y="65"/>
                      </a:cubicBezTo>
                      <a:cubicBezTo>
                        <a:pt x="13" y="60"/>
                        <a:pt x="11" y="54"/>
                        <a:pt x="9" y="49"/>
                      </a:cubicBezTo>
                      <a:cubicBezTo>
                        <a:pt x="5" y="41"/>
                        <a:pt x="0" y="28"/>
                        <a:pt x="4" y="19"/>
                      </a:cubicBezTo>
                      <a:cubicBezTo>
                        <a:pt x="6" y="14"/>
                        <a:pt x="14" y="12"/>
                        <a:pt x="19" y="9"/>
                      </a:cubicBezTo>
                      <a:cubicBezTo>
                        <a:pt x="22" y="7"/>
                        <a:pt x="26" y="7"/>
                        <a:pt x="30" y="5"/>
                      </a:cubicBezTo>
                      <a:cubicBezTo>
                        <a:pt x="32" y="4"/>
                        <a:pt x="35" y="2"/>
                        <a:pt x="38" y="1"/>
                      </a:cubicBezTo>
                      <a:cubicBezTo>
                        <a:pt x="39" y="0"/>
                        <a:pt x="40" y="0"/>
                        <a:pt x="41" y="0"/>
                      </a:cubicBezTo>
                      <a:cubicBezTo>
                        <a:pt x="43" y="1"/>
                        <a:pt x="44" y="3"/>
                        <a:pt x="46" y="5"/>
                      </a:cubicBezTo>
                      <a:cubicBezTo>
                        <a:pt x="49" y="8"/>
                        <a:pt x="51" y="14"/>
                        <a:pt x="54" y="18"/>
                      </a:cubicBezTo>
                      <a:cubicBezTo>
                        <a:pt x="57" y="22"/>
                        <a:pt x="56" y="27"/>
                        <a:pt x="56" y="32"/>
                      </a:cubicBezTo>
                      <a:cubicBezTo>
                        <a:pt x="56" y="35"/>
                        <a:pt x="56" y="37"/>
                        <a:pt x="57" y="39"/>
                      </a:cubicBezTo>
                      <a:cubicBezTo>
                        <a:pt x="62" y="47"/>
                        <a:pt x="67" y="38"/>
                        <a:pt x="73" y="38"/>
                      </a:cubicBezTo>
                      <a:cubicBezTo>
                        <a:pt x="77" y="38"/>
                        <a:pt x="79" y="40"/>
                        <a:pt x="83" y="39"/>
                      </a:cubicBezTo>
                      <a:cubicBezTo>
                        <a:pt x="87" y="39"/>
                        <a:pt x="88" y="36"/>
                        <a:pt x="91" y="33"/>
                      </a:cubicBezTo>
                      <a:cubicBezTo>
                        <a:pt x="96" y="30"/>
                        <a:pt x="102" y="36"/>
                        <a:pt x="104" y="40"/>
                      </a:cubicBezTo>
                      <a:cubicBezTo>
                        <a:pt x="105" y="42"/>
                        <a:pt x="106" y="44"/>
                        <a:pt x="107" y="46"/>
                      </a:cubicBezTo>
                      <a:cubicBezTo>
                        <a:pt x="108" y="50"/>
                        <a:pt x="110" y="52"/>
                        <a:pt x="110" y="55"/>
                      </a:cubicBezTo>
                      <a:cubicBezTo>
                        <a:pt x="111" y="58"/>
                        <a:pt x="110" y="60"/>
                        <a:pt x="112" y="62"/>
                      </a:cubicBezTo>
                      <a:cubicBezTo>
                        <a:pt x="114" y="65"/>
                        <a:pt x="116" y="67"/>
                        <a:pt x="117" y="70"/>
                      </a:cubicBezTo>
                      <a:cubicBezTo>
                        <a:pt x="119" y="73"/>
                        <a:pt x="122" y="75"/>
                        <a:pt x="121" y="7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7" name="Freeform 279"/>
                <p:cNvSpPr/>
                <p:nvPr/>
              </p:nvSpPr>
              <p:spPr bwMode="auto">
                <a:xfrm>
                  <a:off x="5759441" y="3433761"/>
                  <a:ext cx="274637" cy="604837"/>
                </a:xfrm>
                <a:custGeom>
                  <a:avLst/>
                  <a:gdLst/>
                  <a:ahLst/>
                  <a:cxnLst>
                    <a:cxn ang="0">
                      <a:pos x="91" y="194"/>
                    </a:cxn>
                    <a:cxn ang="0">
                      <a:pos x="75" y="209"/>
                    </a:cxn>
                    <a:cxn ang="0">
                      <a:pos x="56" y="222"/>
                    </a:cxn>
                    <a:cxn ang="0">
                      <a:pos x="35" y="229"/>
                    </a:cxn>
                    <a:cxn ang="0">
                      <a:pos x="37" y="209"/>
                    </a:cxn>
                    <a:cxn ang="0">
                      <a:pos x="34" y="201"/>
                    </a:cxn>
                    <a:cxn ang="0">
                      <a:pos x="50" y="200"/>
                    </a:cxn>
                    <a:cxn ang="0">
                      <a:pos x="56" y="191"/>
                    </a:cxn>
                    <a:cxn ang="0">
                      <a:pos x="63" y="182"/>
                    </a:cxn>
                    <a:cxn ang="0">
                      <a:pos x="75" y="171"/>
                    </a:cxn>
                    <a:cxn ang="0">
                      <a:pos x="78" y="141"/>
                    </a:cxn>
                    <a:cxn ang="0">
                      <a:pos x="78" y="136"/>
                    </a:cxn>
                    <a:cxn ang="0">
                      <a:pos x="75" y="126"/>
                    </a:cxn>
                    <a:cxn ang="0">
                      <a:pos x="70" y="116"/>
                    </a:cxn>
                    <a:cxn ang="0">
                      <a:pos x="59" y="98"/>
                    </a:cxn>
                    <a:cxn ang="0">
                      <a:pos x="46" y="84"/>
                    </a:cxn>
                    <a:cxn ang="0">
                      <a:pos x="31" y="66"/>
                    </a:cxn>
                    <a:cxn ang="0">
                      <a:pos x="38" y="53"/>
                    </a:cxn>
                    <a:cxn ang="0">
                      <a:pos x="36" y="48"/>
                    </a:cxn>
                    <a:cxn ang="0">
                      <a:pos x="28" y="39"/>
                    </a:cxn>
                    <a:cxn ang="0">
                      <a:pos x="11" y="34"/>
                    </a:cxn>
                    <a:cxn ang="0">
                      <a:pos x="3" y="22"/>
                    </a:cxn>
                    <a:cxn ang="0">
                      <a:pos x="2" y="12"/>
                    </a:cxn>
                    <a:cxn ang="0">
                      <a:pos x="15" y="8"/>
                    </a:cxn>
                    <a:cxn ang="0">
                      <a:pos x="48" y="2"/>
                    </a:cxn>
                    <a:cxn ang="0">
                      <a:pos x="58" y="6"/>
                    </a:cxn>
                    <a:cxn ang="0">
                      <a:pos x="79" y="28"/>
                    </a:cxn>
                    <a:cxn ang="0">
                      <a:pos x="86" y="31"/>
                    </a:cxn>
                    <a:cxn ang="0">
                      <a:pos x="67" y="38"/>
                    </a:cxn>
                    <a:cxn ang="0">
                      <a:pos x="58" y="77"/>
                    </a:cxn>
                    <a:cxn ang="0">
                      <a:pos x="67" y="100"/>
                    </a:cxn>
                    <a:cxn ang="0">
                      <a:pos x="86" y="114"/>
                    </a:cxn>
                    <a:cxn ang="0">
                      <a:pos x="103" y="155"/>
                    </a:cxn>
                  </a:cxnLst>
                  <a:rect l="0" t="0" r="r" b="b"/>
                  <a:pathLst>
                    <a:path w="105" h="230">
                      <a:moveTo>
                        <a:pt x="102" y="177"/>
                      </a:moveTo>
                      <a:cubicBezTo>
                        <a:pt x="100" y="185"/>
                        <a:pt x="98" y="189"/>
                        <a:pt x="91" y="194"/>
                      </a:cubicBezTo>
                      <a:cubicBezTo>
                        <a:pt x="88" y="196"/>
                        <a:pt x="84" y="198"/>
                        <a:pt x="82" y="200"/>
                      </a:cubicBezTo>
                      <a:cubicBezTo>
                        <a:pt x="80" y="203"/>
                        <a:pt x="78" y="206"/>
                        <a:pt x="75" y="209"/>
                      </a:cubicBezTo>
                      <a:cubicBezTo>
                        <a:pt x="72" y="212"/>
                        <a:pt x="69" y="213"/>
                        <a:pt x="65" y="216"/>
                      </a:cubicBezTo>
                      <a:cubicBezTo>
                        <a:pt x="62" y="218"/>
                        <a:pt x="59" y="220"/>
                        <a:pt x="56" y="222"/>
                      </a:cubicBezTo>
                      <a:cubicBezTo>
                        <a:pt x="53" y="224"/>
                        <a:pt x="50" y="225"/>
                        <a:pt x="46" y="226"/>
                      </a:cubicBezTo>
                      <a:cubicBezTo>
                        <a:pt x="43" y="227"/>
                        <a:pt x="39" y="230"/>
                        <a:pt x="35" y="229"/>
                      </a:cubicBezTo>
                      <a:cubicBezTo>
                        <a:pt x="35" y="225"/>
                        <a:pt x="37" y="223"/>
                        <a:pt x="38" y="219"/>
                      </a:cubicBezTo>
                      <a:cubicBezTo>
                        <a:pt x="38" y="215"/>
                        <a:pt x="38" y="212"/>
                        <a:pt x="37" y="209"/>
                      </a:cubicBezTo>
                      <a:cubicBezTo>
                        <a:pt x="36" y="206"/>
                        <a:pt x="34" y="204"/>
                        <a:pt x="31" y="202"/>
                      </a:cubicBezTo>
                      <a:cubicBezTo>
                        <a:pt x="32" y="202"/>
                        <a:pt x="33" y="201"/>
                        <a:pt x="34" y="201"/>
                      </a:cubicBezTo>
                      <a:cubicBezTo>
                        <a:pt x="36" y="200"/>
                        <a:pt x="39" y="201"/>
                        <a:pt x="41" y="201"/>
                      </a:cubicBezTo>
                      <a:cubicBezTo>
                        <a:pt x="44" y="201"/>
                        <a:pt x="47" y="201"/>
                        <a:pt x="50" y="200"/>
                      </a:cubicBezTo>
                      <a:cubicBezTo>
                        <a:pt x="52" y="198"/>
                        <a:pt x="52" y="197"/>
                        <a:pt x="53" y="194"/>
                      </a:cubicBezTo>
                      <a:cubicBezTo>
                        <a:pt x="54" y="193"/>
                        <a:pt x="55" y="192"/>
                        <a:pt x="56" y="191"/>
                      </a:cubicBezTo>
                      <a:cubicBezTo>
                        <a:pt x="56" y="189"/>
                        <a:pt x="56" y="187"/>
                        <a:pt x="57" y="186"/>
                      </a:cubicBezTo>
                      <a:cubicBezTo>
                        <a:pt x="57" y="184"/>
                        <a:pt x="62" y="183"/>
                        <a:pt x="63" y="182"/>
                      </a:cubicBezTo>
                      <a:cubicBezTo>
                        <a:pt x="66" y="180"/>
                        <a:pt x="67" y="178"/>
                        <a:pt x="70" y="176"/>
                      </a:cubicBezTo>
                      <a:cubicBezTo>
                        <a:pt x="72" y="174"/>
                        <a:pt x="73" y="172"/>
                        <a:pt x="75" y="171"/>
                      </a:cubicBezTo>
                      <a:cubicBezTo>
                        <a:pt x="79" y="166"/>
                        <a:pt x="78" y="162"/>
                        <a:pt x="78" y="156"/>
                      </a:cubicBezTo>
                      <a:cubicBezTo>
                        <a:pt x="78" y="151"/>
                        <a:pt x="78" y="146"/>
                        <a:pt x="78" y="141"/>
                      </a:cubicBezTo>
                      <a:cubicBezTo>
                        <a:pt x="78" y="139"/>
                        <a:pt x="78" y="137"/>
                        <a:pt x="78" y="136"/>
                      </a:cubicBezTo>
                      <a:cubicBezTo>
                        <a:pt x="78" y="136"/>
                        <a:pt x="78" y="136"/>
                        <a:pt x="78" y="136"/>
                      </a:cubicBezTo>
                      <a:cubicBezTo>
                        <a:pt x="78" y="135"/>
                        <a:pt x="78" y="134"/>
                        <a:pt x="78" y="133"/>
                      </a:cubicBezTo>
                      <a:cubicBezTo>
                        <a:pt x="77" y="130"/>
                        <a:pt x="76" y="129"/>
                        <a:pt x="75" y="126"/>
                      </a:cubicBezTo>
                      <a:cubicBezTo>
                        <a:pt x="74" y="124"/>
                        <a:pt x="74" y="123"/>
                        <a:pt x="74" y="121"/>
                      </a:cubicBezTo>
                      <a:cubicBezTo>
                        <a:pt x="73" y="120"/>
                        <a:pt x="71" y="118"/>
                        <a:pt x="70" y="116"/>
                      </a:cubicBezTo>
                      <a:cubicBezTo>
                        <a:pt x="69" y="113"/>
                        <a:pt x="67" y="111"/>
                        <a:pt x="65" y="109"/>
                      </a:cubicBezTo>
                      <a:cubicBezTo>
                        <a:pt x="62" y="105"/>
                        <a:pt x="60" y="102"/>
                        <a:pt x="59" y="98"/>
                      </a:cubicBezTo>
                      <a:cubicBezTo>
                        <a:pt x="58" y="95"/>
                        <a:pt x="59" y="94"/>
                        <a:pt x="56" y="92"/>
                      </a:cubicBezTo>
                      <a:cubicBezTo>
                        <a:pt x="53" y="89"/>
                        <a:pt x="49" y="87"/>
                        <a:pt x="46" y="84"/>
                      </a:cubicBezTo>
                      <a:cubicBezTo>
                        <a:pt x="44" y="82"/>
                        <a:pt x="42" y="80"/>
                        <a:pt x="40" y="78"/>
                      </a:cubicBezTo>
                      <a:cubicBezTo>
                        <a:pt x="35" y="74"/>
                        <a:pt x="31" y="71"/>
                        <a:pt x="31" y="66"/>
                      </a:cubicBezTo>
                      <a:cubicBezTo>
                        <a:pt x="31" y="62"/>
                        <a:pt x="31" y="60"/>
                        <a:pt x="33" y="58"/>
                      </a:cubicBezTo>
                      <a:cubicBezTo>
                        <a:pt x="35" y="56"/>
                        <a:pt x="38" y="56"/>
                        <a:pt x="38" y="53"/>
                      </a:cubicBezTo>
                      <a:cubicBezTo>
                        <a:pt x="37" y="51"/>
                        <a:pt x="36" y="51"/>
                        <a:pt x="36" y="50"/>
                      </a:cubicBezTo>
                      <a:cubicBezTo>
                        <a:pt x="35" y="49"/>
                        <a:pt x="36" y="48"/>
                        <a:pt x="36" y="48"/>
                      </a:cubicBezTo>
                      <a:cubicBezTo>
                        <a:pt x="35" y="46"/>
                        <a:pt x="35" y="45"/>
                        <a:pt x="34" y="43"/>
                      </a:cubicBezTo>
                      <a:cubicBezTo>
                        <a:pt x="32" y="40"/>
                        <a:pt x="32" y="38"/>
                        <a:pt x="28" y="39"/>
                      </a:cubicBezTo>
                      <a:cubicBezTo>
                        <a:pt x="24" y="40"/>
                        <a:pt x="15" y="42"/>
                        <a:pt x="12" y="39"/>
                      </a:cubicBezTo>
                      <a:cubicBezTo>
                        <a:pt x="11" y="37"/>
                        <a:pt x="11" y="35"/>
                        <a:pt x="11" y="34"/>
                      </a:cubicBezTo>
                      <a:cubicBezTo>
                        <a:pt x="10" y="31"/>
                        <a:pt x="9" y="31"/>
                        <a:pt x="7" y="29"/>
                      </a:cubicBezTo>
                      <a:cubicBezTo>
                        <a:pt x="5" y="27"/>
                        <a:pt x="4" y="25"/>
                        <a:pt x="3" y="22"/>
                      </a:cubicBezTo>
                      <a:cubicBezTo>
                        <a:pt x="3" y="21"/>
                        <a:pt x="2" y="19"/>
                        <a:pt x="0" y="16"/>
                      </a:cubicBezTo>
                      <a:cubicBezTo>
                        <a:pt x="1" y="15"/>
                        <a:pt x="1" y="14"/>
                        <a:pt x="2" y="12"/>
                      </a:cubicBezTo>
                      <a:cubicBezTo>
                        <a:pt x="2" y="9"/>
                        <a:pt x="1" y="8"/>
                        <a:pt x="5" y="8"/>
                      </a:cubicBezTo>
                      <a:cubicBezTo>
                        <a:pt x="8" y="8"/>
                        <a:pt x="12" y="8"/>
                        <a:pt x="15" y="8"/>
                      </a:cubicBezTo>
                      <a:cubicBezTo>
                        <a:pt x="21" y="7"/>
                        <a:pt x="27" y="8"/>
                        <a:pt x="33" y="6"/>
                      </a:cubicBezTo>
                      <a:cubicBezTo>
                        <a:pt x="38" y="4"/>
                        <a:pt x="43" y="3"/>
                        <a:pt x="48" y="2"/>
                      </a:cubicBezTo>
                      <a:cubicBezTo>
                        <a:pt x="50" y="1"/>
                        <a:pt x="52" y="0"/>
                        <a:pt x="54" y="1"/>
                      </a:cubicBezTo>
                      <a:cubicBezTo>
                        <a:pt x="58" y="1"/>
                        <a:pt x="57" y="3"/>
                        <a:pt x="58" y="6"/>
                      </a:cubicBezTo>
                      <a:cubicBezTo>
                        <a:pt x="60" y="11"/>
                        <a:pt x="63" y="15"/>
                        <a:pt x="65" y="19"/>
                      </a:cubicBezTo>
                      <a:cubicBezTo>
                        <a:pt x="69" y="25"/>
                        <a:pt x="72" y="27"/>
                        <a:pt x="79" y="28"/>
                      </a:cubicBezTo>
                      <a:cubicBezTo>
                        <a:pt x="82" y="28"/>
                        <a:pt x="84" y="29"/>
                        <a:pt x="86" y="30"/>
                      </a:cubicBezTo>
                      <a:cubicBezTo>
                        <a:pt x="86" y="31"/>
                        <a:pt x="86" y="31"/>
                        <a:pt x="86" y="31"/>
                      </a:cubicBezTo>
                      <a:cubicBezTo>
                        <a:pt x="83" y="32"/>
                        <a:pt x="80" y="34"/>
                        <a:pt x="77" y="36"/>
                      </a:cubicBezTo>
                      <a:cubicBezTo>
                        <a:pt x="73" y="37"/>
                        <a:pt x="70" y="37"/>
                        <a:pt x="67" y="38"/>
                      </a:cubicBezTo>
                      <a:cubicBezTo>
                        <a:pt x="61" y="40"/>
                        <a:pt x="57" y="48"/>
                        <a:pt x="56" y="54"/>
                      </a:cubicBezTo>
                      <a:cubicBezTo>
                        <a:pt x="55" y="62"/>
                        <a:pt x="56" y="69"/>
                        <a:pt x="58" y="77"/>
                      </a:cubicBezTo>
                      <a:cubicBezTo>
                        <a:pt x="59" y="80"/>
                        <a:pt x="60" y="84"/>
                        <a:pt x="62" y="88"/>
                      </a:cubicBezTo>
                      <a:cubicBezTo>
                        <a:pt x="63" y="91"/>
                        <a:pt x="64" y="97"/>
                        <a:pt x="67" y="100"/>
                      </a:cubicBezTo>
                      <a:cubicBezTo>
                        <a:pt x="69" y="103"/>
                        <a:pt x="74" y="104"/>
                        <a:pt x="78" y="106"/>
                      </a:cubicBezTo>
                      <a:cubicBezTo>
                        <a:pt x="81" y="108"/>
                        <a:pt x="83" y="112"/>
                        <a:pt x="86" y="114"/>
                      </a:cubicBezTo>
                      <a:cubicBezTo>
                        <a:pt x="93" y="119"/>
                        <a:pt x="96" y="124"/>
                        <a:pt x="98" y="132"/>
                      </a:cubicBezTo>
                      <a:cubicBezTo>
                        <a:pt x="100" y="140"/>
                        <a:pt x="101" y="147"/>
                        <a:pt x="103" y="155"/>
                      </a:cubicBezTo>
                      <a:cubicBezTo>
                        <a:pt x="105" y="162"/>
                        <a:pt x="104" y="170"/>
                        <a:pt x="102" y="17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8" name="Freeform 280"/>
                <p:cNvSpPr/>
                <p:nvPr/>
              </p:nvSpPr>
              <p:spPr bwMode="auto">
                <a:xfrm>
                  <a:off x="5367329" y="3200399"/>
                  <a:ext cx="328612" cy="795337"/>
                </a:xfrm>
                <a:custGeom>
                  <a:avLst/>
                  <a:gdLst/>
                  <a:ahLst/>
                  <a:cxnLst>
                    <a:cxn ang="0">
                      <a:pos x="124" y="119"/>
                    </a:cxn>
                    <a:cxn ang="0">
                      <a:pos x="120" y="132"/>
                    </a:cxn>
                    <a:cxn ang="0">
                      <a:pos x="113" y="137"/>
                    </a:cxn>
                    <a:cxn ang="0">
                      <a:pos x="94" y="145"/>
                    </a:cxn>
                    <a:cxn ang="0">
                      <a:pos x="84" y="185"/>
                    </a:cxn>
                    <a:cxn ang="0">
                      <a:pos x="91" y="210"/>
                    </a:cxn>
                    <a:cxn ang="0">
                      <a:pos x="90" y="230"/>
                    </a:cxn>
                    <a:cxn ang="0">
                      <a:pos x="104" y="259"/>
                    </a:cxn>
                    <a:cxn ang="0">
                      <a:pos x="106" y="279"/>
                    </a:cxn>
                    <a:cxn ang="0">
                      <a:pos x="97" y="295"/>
                    </a:cxn>
                    <a:cxn ang="0">
                      <a:pos x="92" y="296"/>
                    </a:cxn>
                    <a:cxn ang="0">
                      <a:pos x="91" y="256"/>
                    </a:cxn>
                    <a:cxn ang="0">
                      <a:pos x="86" y="231"/>
                    </a:cxn>
                    <a:cxn ang="0">
                      <a:pos x="81" y="209"/>
                    </a:cxn>
                    <a:cxn ang="0">
                      <a:pos x="75" y="187"/>
                    </a:cxn>
                    <a:cxn ang="0">
                      <a:pos x="63" y="193"/>
                    </a:cxn>
                    <a:cxn ang="0">
                      <a:pos x="34" y="210"/>
                    </a:cxn>
                    <a:cxn ang="0">
                      <a:pos x="18" y="151"/>
                    </a:cxn>
                    <a:cxn ang="0">
                      <a:pos x="5" y="137"/>
                    </a:cxn>
                    <a:cxn ang="0">
                      <a:pos x="1" y="127"/>
                    </a:cxn>
                    <a:cxn ang="0">
                      <a:pos x="7" y="113"/>
                    </a:cxn>
                    <a:cxn ang="0">
                      <a:pos x="10" y="107"/>
                    </a:cxn>
                    <a:cxn ang="0">
                      <a:pos x="17" y="93"/>
                    </a:cxn>
                    <a:cxn ang="0">
                      <a:pos x="16" y="78"/>
                    </a:cxn>
                    <a:cxn ang="0">
                      <a:pos x="34" y="71"/>
                    </a:cxn>
                    <a:cxn ang="0">
                      <a:pos x="44" y="35"/>
                    </a:cxn>
                    <a:cxn ang="0">
                      <a:pos x="62" y="23"/>
                    </a:cxn>
                    <a:cxn ang="0">
                      <a:pos x="74" y="16"/>
                    </a:cxn>
                    <a:cxn ang="0">
                      <a:pos x="84" y="2"/>
                    </a:cxn>
                    <a:cxn ang="0">
                      <a:pos x="89" y="17"/>
                    </a:cxn>
                    <a:cxn ang="0">
                      <a:pos x="93" y="31"/>
                    </a:cxn>
                    <a:cxn ang="0">
                      <a:pos x="78" y="60"/>
                    </a:cxn>
                    <a:cxn ang="0">
                      <a:pos x="94" y="79"/>
                    </a:cxn>
                    <a:cxn ang="0">
                      <a:pos x="104" y="91"/>
                    </a:cxn>
                    <a:cxn ang="0">
                      <a:pos x="102" y="102"/>
                    </a:cxn>
                    <a:cxn ang="0">
                      <a:pos x="112" y="111"/>
                    </a:cxn>
                  </a:cxnLst>
                  <a:rect l="0" t="0" r="r" b="b"/>
                  <a:pathLst>
                    <a:path w="125" h="303">
                      <a:moveTo>
                        <a:pt x="125" y="119"/>
                      </a:moveTo>
                      <a:cubicBezTo>
                        <a:pt x="124" y="119"/>
                        <a:pt x="124" y="119"/>
                        <a:pt x="124" y="119"/>
                      </a:cubicBezTo>
                      <a:cubicBezTo>
                        <a:pt x="123" y="121"/>
                        <a:pt x="123" y="123"/>
                        <a:pt x="123" y="125"/>
                      </a:cubicBezTo>
                      <a:cubicBezTo>
                        <a:pt x="122" y="127"/>
                        <a:pt x="121" y="129"/>
                        <a:pt x="120" y="132"/>
                      </a:cubicBezTo>
                      <a:cubicBezTo>
                        <a:pt x="119" y="134"/>
                        <a:pt x="118" y="135"/>
                        <a:pt x="116" y="136"/>
                      </a:cubicBezTo>
                      <a:cubicBezTo>
                        <a:pt x="115" y="136"/>
                        <a:pt x="114" y="136"/>
                        <a:pt x="113" y="137"/>
                      </a:cubicBezTo>
                      <a:cubicBezTo>
                        <a:pt x="110" y="138"/>
                        <a:pt x="107" y="140"/>
                        <a:pt x="105" y="141"/>
                      </a:cubicBezTo>
                      <a:cubicBezTo>
                        <a:pt x="101" y="143"/>
                        <a:pt x="97" y="143"/>
                        <a:pt x="94" y="145"/>
                      </a:cubicBezTo>
                      <a:cubicBezTo>
                        <a:pt x="89" y="148"/>
                        <a:pt x="81" y="150"/>
                        <a:pt x="79" y="155"/>
                      </a:cubicBezTo>
                      <a:cubicBezTo>
                        <a:pt x="75" y="164"/>
                        <a:pt x="80" y="177"/>
                        <a:pt x="84" y="185"/>
                      </a:cubicBezTo>
                      <a:cubicBezTo>
                        <a:pt x="86" y="190"/>
                        <a:pt x="88" y="196"/>
                        <a:pt x="90" y="201"/>
                      </a:cubicBezTo>
                      <a:cubicBezTo>
                        <a:pt x="90" y="204"/>
                        <a:pt x="92" y="207"/>
                        <a:pt x="91" y="210"/>
                      </a:cubicBezTo>
                      <a:cubicBezTo>
                        <a:pt x="91" y="213"/>
                        <a:pt x="89" y="215"/>
                        <a:pt x="88" y="218"/>
                      </a:cubicBezTo>
                      <a:cubicBezTo>
                        <a:pt x="86" y="222"/>
                        <a:pt x="88" y="225"/>
                        <a:pt x="90" y="230"/>
                      </a:cubicBezTo>
                      <a:cubicBezTo>
                        <a:pt x="93" y="234"/>
                        <a:pt x="94" y="240"/>
                        <a:pt x="97" y="244"/>
                      </a:cubicBezTo>
                      <a:cubicBezTo>
                        <a:pt x="100" y="249"/>
                        <a:pt x="102" y="254"/>
                        <a:pt x="104" y="259"/>
                      </a:cubicBezTo>
                      <a:cubicBezTo>
                        <a:pt x="106" y="263"/>
                        <a:pt x="105" y="268"/>
                        <a:pt x="105" y="272"/>
                      </a:cubicBezTo>
                      <a:cubicBezTo>
                        <a:pt x="106" y="274"/>
                        <a:pt x="107" y="277"/>
                        <a:pt x="106" y="279"/>
                      </a:cubicBezTo>
                      <a:cubicBezTo>
                        <a:pt x="105" y="281"/>
                        <a:pt x="104" y="283"/>
                        <a:pt x="102" y="285"/>
                      </a:cubicBezTo>
                      <a:cubicBezTo>
                        <a:pt x="100" y="288"/>
                        <a:pt x="99" y="292"/>
                        <a:pt x="97" y="295"/>
                      </a:cubicBezTo>
                      <a:cubicBezTo>
                        <a:pt x="95" y="298"/>
                        <a:pt x="93" y="301"/>
                        <a:pt x="90" y="303"/>
                      </a:cubicBezTo>
                      <a:cubicBezTo>
                        <a:pt x="91" y="301"/>
                        <a:pt x="92" y="298"/>
                        <a:pt x="92" y="296"/>
                      </a:cubicBezTo>
                      <a:cubicBezTo>
                        <a:pt x="93" y="289"/>
                        <a:pt x="92" y="281"/>
                        <a:pt x="92" y="274"/>
                      </a:cubicBezTo>
                      <a:cubicBezTo>
                        <a:pt x="92" y="268"/>
                        <a:pt x="91" y="262"/>
                        <a:pt x="91" y="256"/>
                      </a:cubicBezTo>
                      <a:cubicBezTo>
                        <a:pt x="91" y="251"/>
                        <a:pt x="91" y="246"/>
                        <a:pt x="89" y="241"/>
                      </a:cubicBezTo>
                      <a:cubicBezTo>
                        <a:pt x="88" y="237"/>
                        <a:pt x="87" y="234"/>
                        <a:pt x="86" y="231"/>
                      </a:cubicBezTo>
                      <a:cubicBezTo>
                        <a:pt x="84" y="227"/>
                        <a:pt x="83" y="224"/>
                        <a:pt x="83" y="219"/>
                      </a:cubicBezTo>
                      <a:cubicBezTo>
                        <a:pt x="82" y="215"/>
                        <a:pt x="82" y="212"/>
                        <a:pt x="81" y="209"/>
                      </a:cubicBezTo>
                      <a:cubicBezTo>
                        <a:pt x="81" y="205"/>
                        <a:pt x="79" y="201"/>
                        <a:pt x="78" y="197"/>
                      </a:cubicBezTo>
                      <a:cubicBezTo>
                        <a:pt x="78" y="194"/>
                        <a:pt x="77" y="189"/>
                        <a:pt x="75" y="187"/>
                      </a:cubicBezTo>
                      <a:cubicBezTo>
                        <a:pt x="73" y="184"/>
                        <a:pt x="69" y="183"/>
                        <a:pt x="65" y="184"/>
                      </a:cubicBezTo>
                      <a:cubicBezTo>
                        <a:pt x="61" y="185"/>
                        <a:pt x="63" y="189"/>
                        <a:pt x="63" y="193"/>
                      </a:cubicBezTo>
                      <a:cubicBezTo>
                        <a:pt x="62" y="198"/>
                        <a:pt x="59" y="206"/>
                        <a:pt x="54" y="208"/>
                      </a:cubicBezTo>
                      <a:cubicBezTo>
                        <a:pt x="49" y="210"/>
                        <a:pt x="40" y="211"/>
                        <a:pt x="34" y="210"/>
                      </a:cubicBezTo>
                      <a:cubicBezTo>
                        <a:pt x="21" y="207"/>
                        <a:pt x="34" y="178"/>
                        <a:pt x="31" y="169"/>
                      </a:cubicBezTo>
                      <a:cubicBezTo>
                        <a:pt x="29" y="162"/>
                        <a:pt x="22" y="157"/>
                        <a:pt x="18" y="151"/>
                      </a:cubicBezTo>
                      <a:cubicBezTo>
                        <a:pt x="16" y="148"/>
                        <a:pt x="15" y="145"/>
                        <a:pt x="12" y="143"/>
                      </a:cubicBezTo>
                      <a:cubicBezTo>
                        <a:pt x="10" y="140"/>
                        <a:pt x="7" y="139"/>
                        <a:pt x="5" y="137"/>
                      </a:cubicBezTo>
                      <a:cubicBezTo>
                        <a:pt x="2" y="135"/>
                        <a:pt x="1" y="131"/>
                        <a:pt x="0" y="128"/>
                      </a:cubicBezTo>
                      <a:cubicBezTo>
                        <a:pt x="0" y="128"/>
                        <a:pt x="0" y="127"/>
                        <a:pt x="1" y="127"/>
                      </a:cubicBezTo>
                      <a:cubicBezTo>
                        <a:pt x="2" y="126"/>
                        <a:pt x="2" y="125"/>
                        <a:pt x="3" y="124"/>
                      </a:cubicBezTo>
                      <a:cubicBezTo>
                        <a:pt x="6" y="121"/>
                        <a:pt x="7" y="117"/>
                        <a:pt x="7" y="113"/>
                      </a:cubicBezTo>
                      <a:cubicBezTo>
                        <a:pt x="7" y="111"/>
                        <a:pt x="7" y="110"/>
                        <a:pt x="7" y="109"/>
                      </a:cubicBezTo>
                      <a:cubicBezTo>
                        <a:pt x="8" y="109"/>
                        <a:pt x="9" y="108"/>
                        <a:pt x="10" y="107"/>
                      </a:cubicBezTo>
                      <a:cubicBezTo>
                        <a:pt x="12" y="106"/>
                        <a:pt x="13" y="104"/>
                        <a:pt x="14" y="102"/>
                      </a:cubicBezTo>
                      <a:cubicBezTo>
                        <a:pt x="15" y="99"/>
                        <a:pt x="16" y="96"/>
                        <a:pt x="17" y="93"/>
                      </a:cubicBezTo>
                      <a:cubicBezTo>
                        <a:pt x="18" y="90"/>
                        <a:pt x="18" y="88"/>
                        <a:pt x="17" y="86"/>
                      </a:cubicBezTo>
                      <a:cubicBezTo>
                        <a:pt x="16" y="83"/>
                        <a:pt x="13" y="80"/>
                        <a:pt x="16" y="78"/>
                      </a:cubicBezTo>
                      <a:cubicBezTo>
                        <a:pt x="20" y="76"/>
                        <a:pt x="25" y="79"/>
                        <a:pt x="29" y="79"/>
                      </a:cubicBezTo>
                      <a:cubicBezTo>
                        <a:pt x="33" y="79"/>
                        <a:pt x="33" y="74"/>
                        <a:pt x="34" y="71"/>
                      </a:cubicBezTo>
                      <a:cubicBezTo>
                        <a:pt x="35" y="64"/>
                        <a:pt x="34" y="58"/>
                        <a:pt x="36" y="52"/>
                      </a:cubicBezTo>
                      <a:cubicBezTo>
                        <a:pt x="38" y="46"/>
                        <a:pt x="40" y="40"/>
                        <a:pt x="44" y="35"/>
                      </a:cubicBezTo>
                      <a:cubicBezTo>
                        <a:pt x="46" y="31"/>
                        <a:pt x="50" y="27"/>
                        <a:pt x="55" y="24"/>
                      </a:cubicBezTo>
                      <a:cubicBezTo>
                        <a:pt x="57" y="23"/>
                        <a:pt x="60" y="23"/>
                        <a:pt x="62" y="23"/>
                      </a:cubicBezTo>
                      <a:cubicBezTo>
                        <a:pt x="65" y="23"/>
                        <a:pt x="69" y="24"/>
                        <a:pt x="71" y="23"/>
                      </a:cubicBezTo>
                      <a:cubicBezTo>
                        <a:pt x="73" y="22"/>
                        <a:pt x="74" y="19"/>
                        <a:pt x="74" y="16"/>
                      </a:cubicBezTo>
                      <a:cubicBezTo>
                        <a:pt x="75" y="16"/>
                        <a:pt x="76" y="15"/>
                        <a:pt x="77" y="13"/>
                      </a:cubicBezTo>
                      <a:cubicBezTo>
                        <a:pt x="78" y="11"/>
                        <a:pt x="79" y="0"/>
                        <a:pt x="84" y="2"/>
                      </a:cubicBezTo>
                      <a:cubicBezTo>
                        <a:pt x="86" y="3"/>
                        <a:pt x="87" y="8"/>
                        <a:pt x="87" y="10"/>
                      </a:cubicBezTo>
                      <a:cubicBezTo>
                        <a:pt x="88" y="12"/>
                        <a:pt x="89" y="15"/>
                        <a:pt x="89" y="17"/>
                      </a:cubicBezTo>
                      <a:cubicBezTo>
                        <a:pt x="90" y="19"/>
                        <a:pt x="92" y="22"/>
                        <a:pt x="92" y="24"/>
                      </a:cubicBezTo>
                      <a:cubicBezTo>
                        <a:pt x="93" y="26"/>
                        <a:pt x="93" y="28"/>
                        <a:pt x="93" y="31"/>
                      </a:cubicBezTo>
                      <a:cubicBezTo>
                        <a:pt x="93" y="36"/>
                        <a:pt x="92" y="43"/>
                        <a:pt x="90" y="48"/>
                      </a:cubicBezTo>
                      <a:cubicBezTo>
                        <a:pt x="87" y="52"/>
                        <a:pt x="80" y="55"/>
                        <a:pt x="78" y="60"/>
                      </a:cubicBezTo>
                      <a:cubicBezTo>
                        <a:pt x="77" y="67"/>
                        <a:pt x="80" y="72"/>
                        <a:pt x="86" y="75"/>
                      </a:cubicBezTo>
                      <a:cubicBezTo>
                        <a:pt x="89" y="76"/>
                        <a:pt x="91" y="77"/>
                        <a:pt x="94" y="79"/>
                      </a:cubicBezTo>
                      <a:cubicBezTo>
                        <a:pt x="96" y="81"/>
                        <a:pt x="98" y="83"/>
                        <a:pt x="100" y="85"/>
                      </a:cubicBezTo>
                      <a:cubicBezTo>
                        <a:pt x="101" y="87"/>
                        <a:pt x="102" y="90"/>
                        <a:pt x="104" y="91"/>
                      </a:cubicBezTo>
                      <a:cubicBezTo>
                        <a:pt x="105" y="93"/>
                        <a:pt x="106" y="93"/>
                        <a:pt x="106" y="95"/>
                      </a:cubicBezTo>
                      <a:cubicBezTo>
                        <a:pt x="106" y="97"/>
                        <a:pt x="103" y="100"/>
                        <a:pt x="102" y="102"/>
                      </a:cubicBezTo>
                      <a:cubicBezTo>
                        <a:pt x="101" y="106"/>
                        <a:pt x="101" y="107"/>
                        <a:pt x="105" y="108"/>
                      </a:cubicBezTo>
                      <a:cubicBezTo>
                        <a:pt x="107" y="109"/>
                        <a:pt x="110" y="110"/>
                        <a:pt x="112" y="111"/>
                      </a:cubicBezTo>
                      <a:cubicBezTo>
                        <a:pt x="116" y="113"/>
                        <a:pt x="120" y="117"/>
                        <a:pt x="125" y="11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09" name="Freeform 281"/>
                <p:cNvSpPr/>
                <p:nvPr/>
              </p:nvSpPr>
              <p:spPr bwMode="auto">
                <a:xfrm>
                  <a:off x="5194292" y="3294060"/>
                  <a:ext cx="192087" cy="242887"/>
                </a:xfrm>
                <a:custGeom>
                  <a:avLst/>
                  <a:gdLst/>
                  <a:ahLst/>
                  <a:cxnLst>
                    <a:cxn ang="0">
                      <a:pos x="73" y="73"/>
                    </a:cxn>
                    <a:cxn ang="0">
                      <a:pos x="73" y="77"/>
                    </a:cxn>
                    <a:cxn ang="0">
                      <a:pos x="69" y="88"/>
                    </a:cxn>
                    <a:cxn ang="0">
                      <a:pos x="67" y="91"/>
                    </a:cxn>
                    <a:cxn ang="0">
                      <a:pos x="66" y="92"/>
                    </a:cxn>
                    <a:cxn ang="0">
                      <a:pos x="64" y="88"/>
                    </a:cxn>
                    <a:cxn ang="0">
                      <a:pos x="61" y="77"/>
                    </a:cxn>
                    <a:cxn ang="0">
                      <a:pos x="54" y="68"/>
                    </a:cxn>
                    <a:cxn ang="0">
                      <a:pos x="48" y="60"/>
                    </a:cxn>
                    <a:cxn ang="0">
                      <a:pos x="33" y="41"/>
                    </a:cxn>
                    <a:cxn ang="0">
                      <a:pos x="31" y="23"/>
                    </a:cxn>
                    <a:cxn ang="0">
                      <a:pos x="28" y="31"/>
                    </a:cxn>
                    <a:cxn ang="0">
                      <a:pos x="26" y="37"/>
                    </a:cxn>
                    <a:cxn ang="0">
                      <a:pos x="21" y="38"/>
                    </a:cxn>
                    <a:cxn ang="0">
                      <a:pos x="29" y="54"/>
                    </a:cxn>
                    <a:cxn ang="0">
                      <a:pos x="40" y="70"/>
                    </a:cxn>
                    <a:cxn ang="0">
                      <a:pos x="26" y="75"/>
                    </a:cxn>
                    <a:cxn ang="0">
                      <a:pos x="16" y="74"/>
                    </a:cxn>
                    <a:cxn ang="0">
                      <a:pos x="16" y="68"/>
                    </a:cxn>
                    <a:cxn ang="0">
                      <a:pos x="12" y="49"/>
                    </a:cxn>
                    <a:cxn ang="0">
                      <a:pos x="10" y="44"/>
                    </a:cxn>
                    <a:cxn ang="0">
                      <a:pos x="6" y="38"/>
                    </a:cxn>
                    <a:cxn ang="0">
                      <a:pos x="6" y="30"/>
                    </a:cxn>
                    <a:cxn ang="0">
                      <a:pos x="9" y="23"/>
                    </a:cxn>
                    <a:cxn ang="0">
                      <a:pos x="6" y="14"/>
                    </a:cxn>
                    <a:cxn ang="0">
                      <a:pos x="1" y="8"/>
                    </a:cxn>
                    <a:cxn ang="0">
                      <a:pos x="6" y="3"/>
                    </a:cxn>
                    <a:cxn ang="0">
                      <a:pos x="25" y="6"/>
                    </a:cxn>
                    <a:cxn ang="0">
                      <a:pos x="32" y="9"/>
                    </a:cxn>
                    <a:cxn ang="0">
                      <a:pos x="38" y="17"/>
                    </a:cxn>
                    <a:cxn ang="0">
                      <a:pos x="51" y="21"/>
                    </a:cxn>
                    <a:cxn ang="0">
                      <a:pos x="60" y="19"/>
                    </a:cxn>
                    <a:cxn ang="0">
                      <a:pos x="65" y="21"/>
                    </a:cxn>
                    <a:cxn ang="0">
                      <a:pos x="61" y="33"/>
                    </a:cxn>
                    <a:cxn ang="0">
                      <a:pos x="54" y="45"/>
                    </a:cxn>
                    <a:cxn ang="0">
                      <a:pos x="57" y="60"/>
                    </a:cxn>
                    <a:cxn ang="0">
                      <a:pos x="59" y="57"/>
                    </a:cxn>
                    <a:cxn ang="0">
                      <a:pos x="62" y="52"/>
                    </a:cxn>
                    <a:cxn ang="0">
                      <a:pos x="64" y="44"/>
                    </a:cxn>
                    <a:cxn ang="0">
                      <a:pos x="66" y="51"/>
                    </a:cxn>
                    <a:cxn ang="0">
                      <a:pos x="70" y="60"/>
                    </a:cxn>
                    <a:cxn ang="0">
                      <a:pos x="73" y="73"/>
                    </a:cxn>
                  </a:cxnLst>
                  <a:rect l="0" t="0" r="r" b="b"/>
                  <a:pathLst>
                    <a:path w="73" h="92">
                      <a:moveTo>
                        <a:pt x="73" y="73"/>
                      </a:moveTo>
                      <a:cubicBezTo>
                        <a:pt x="73" y="74"/>
                        <a:pt x="73" y="75"/>
                        <a:pt x="73" y="77"/>
                      </a:cubicBezTo>
                      <a:cubicBezTo>
                        <a:pt x="73" y="81"/>
                        <a:pt x="72" y="85"/>
                        <a:pt x="69" y="88"/>
                      </a:cubicBezTo>
                      <a:cubicBezTo>
                        <a:pt x="68" y="89"/>
                        <a:pt x="68" y="90"/>
                        <a:pt x="67" y="91"/>
                      </a:cubicBezTo>
                      <a:cubicBezTo>
                        <a:pt x="66" y="91"/>
                        <a:pt x="66" y="92"/>
                        <a:pt x="66" y="92"/>
                      </a:cubicBezTo>
                      <a:cubicBezTo>
                        <a:pt x="65" y="90"/>
                        <a:pt x="64" y="89"/>
                        <a:pt x="64" y="88"/>
                      </a:cubicBezTo>
                      <a:cubicBezTo>
                        <a:pt x="62" y="84"/>
                        <a:pt x="62" y="81"/>
                        <a:pt x="61" y="77"/>
                      </a:cubicBezTo>
                      <a:cubicBezTo>
                        <a:pt x="59" y="74"/>
                        <a:pt x="57" y="71"/>
                        <a:pt x="54" y="68"/>
                      </a:cubicBezTo>
                      <a:cubicBezTo>
                        <a:pt x="52" y="65"/>
                        <a:pt x="50" y="62"/>
                        <a:pt x="48" y="60"/>
                      </a:cubicBezTo>
                      <a:cubicBezTo>
                        <a:pt x="41" y="53"/>
                        <a:pt x="36" y="50"/>
                        <a:pt x="33" y="41"/>
                      </a:cubicBezTo>
                      <a:cubicBezTo>
                        <a:pt x="31" y="35"/>
                        <a:pt x="33" y="28"/>
                        <a:pt x="31" y="23"/>
                      </a:cubicBezTo>
                      <a:cubicBezTo>
                        <a:pt x="30" y="24"/>
                        <a:pt x="29" y="29"/>
                        <a:pt x="28" y="31"/>
                      </a:cubicBezTo>
                      <a:cubicBezTo>
                        <a:pt x="27" y="34"/>
                        <a:pt x="28" y="35"/>
                        <a:pt x="26" y="37"/>
                      </a:cubicBezTo>
                      <a:cubicBezTo>
                        <a:pt x="25" y="38"/>
                        <a:pt x="22" y="38"/>
                        <a:pt x="21" y="38"/>
                      </a:cubicBezTo>
                      <a:cubicBezTo>
                        <a:pt x="17" y="42"/>
                        <a:pt x="26" y="51"/>
                        <a:pt x="29" y="54"/>
                      </a:cubicBezTo>
                      <a:cubicBezTo>
                        <a:pt x="33" y="59"/>
                        <a:pt x="36" y="65"/>
                        <a:pt x="40" y="70"/>
                      </a:cubicBezTo>
                      <a:cubicBezTo>
                        <a:pt x="45" y="77"/>
                        <a:pt x="29" y="74"/>
                        <a:pt x="26" y="75"/>
                      </a:cubicBezTo>
                      <a:cubicBezTo>
                        <a:pt x="23" y="75"/>
                        <a:pt x="19" y="74"/>
                        <a:pt x="16" y="74"/>
                      </a:cubicBezTo>
                      <a:cubicBezTo>
                        <a:pt x="16" y="72"/>
                        <a:pt x="16" y="70"/>
                        <a:pt x="16" y="68"/>
                      </a:cubicBezTo>
                      <a:cubicBezTo>
                        <a:pt x="16" y="61"/>
                        <a:pt x="15" y="56"/>
                        <a:pt x="12" y="49"/>
                      </a:cubicBezTo>
                      <a:cubicBezTo>
                        <a:pt x="12" y="48"/>
                        <a:pt x="11" y="45"/>
                        <a:pt x="10" y="44"/>
                      </a:cubicBezTo>
                      <a:cubicBezTo>
                        <a:pt x="9" y="42"/>
                        <a:pt x="7" y="40"/>
                        <a:pt x="6" y="38"/>
                      </a:cubicBezTo>
                      <a:cubicBezTo>
                        <a:pt x="5" y="35"/>
                        <a:pt x="4" y="32"/>
                        <a:pt x="6" y="30"/>
                      </a:cubicBezTo>
                      <a:cubicBezTo>
                        <a:pt x="9" y="26"/>
                        <a:pt x="10" y="27"/>
                        <a:pt x="9" y="23"/>
                      </a:cubicBezTo>
                      <a:cubicBezTo>
                        <a:pt x="9" y="19"/>
                        <a:pt x="9" y="16"/>
                        <a:pt x="6" y="14"/>
                      </a:cubicBezTo>
                      <a:cubicBezTo>
                        <a:pt x="4" y="12"/>
                        <a:pt x="0" y="11"/>
                        <a:pt x="1" y="8"/>
                      </a:cubicBezTo>
                      <a:cubicBezTo>
                        <a:pt x="1" y="6"/>
                        <a:pt x="4" y="4"/>
                        <a:pt x="6" y="3"/>
                      </a:cubicBezTo>
                      <a:cubicBezTo>
                        <a:pt x="12" y="0"/>
                        <a:pt x="19" y="4"/>
                        <a:pt x="25" y="6"/>
                      </a:cubicBezTo>
                      <a:cubicBezTo>
                        <a:pt x="27" y="7"/>
                        <a:pt x="30" y="7"/>
                        <a:pt x="32" y="9"/>
                      </a:cubicBezTo>
                      <a:cubicBezTo>
                        <a:pt x="34" y="12"/>
                        <a:pt x="36" y="15"/>
                        <a:pt x="38" y="17"/>
                      </a:cubicBezTo>
                      <a:cubicBezTo>
                        <a:pt x="42" y="23"/>
                        <a:pt x="44" y="25"/>
                        <a:pt x="51" y="21"/>
                      </a:cubicBezTo>
                      <a:cubicBezTo>
                        <a:pt x="52" y="20"/>
                        <a:pt x="60" y="18"/>
                        <a:pt x="60" y="19"/>
                      </a:cubicBezTo>
                      <a:cubicBezTo>
                        <a:pt x="61" y="21"/>
                        <a:pt x="63" y="20"/>
                        <a:pt x="65" y="21"/>
                      </a:cubicBezTo>
                      <a:cubicBezTo>
                        <a:pt x="72" y="25"/>
                        <a:pt x="64" y="29"/>
                        <a:pt x="61" y="33"/>
                      </a:cubicBezTo>
                      <a:cubicBezTo>
                        <a:pt x="58" y="37"/>
                        <a:pt x="56" y="40"/>
                        <a:pt x="54" y="45"/>
                      </a:cubicBezTo>
                      <a:cubicBezTo>
                        <a:pt x="51" y="51"/>
                        <a:pt x="53" y="56"/>
                        <a:pt x="57" y="60"/>
                      </a:cubicBezTo>
                      <a:cubicBezTo>
                        <a:pt x="60" y="59"/>
                        <a:pt x="58" y="58"/>
                        <a:pt x="59" y="57"/>
                      </a:cubicBezTo>
                      <a:cubicBezTo>
                        <a:pt x="60" y="55"/>
                        <a:pt x="61" y="54"/>
                        <a:pt x="62" y="52"/>
                      </a:cubicBezTo>
                      <a:cubicBezTo>
                        <a:pt x="63" y="50"/>
                        <a:pt x="63" y="46"/>
                        <a:pt x="64" y="44"/>
                      </a:cubicBezTo>
                      <a:cubicBezTo>
                        <a:pt x="66" y="44"/>
                        <a:pt x="66" y="49"/>
                        <a:pt x="66" y="51"/>
                      </a:cubicBezTo>
                      <a:cubicBezTo>
                        <a:pt x="67" y="54"/>
                        <a:pt x="69" y="57"/>
                        <a:pt x="70" y="60"/>
                      </a:cubicBezTo>
                      <a:cubicBezTo>
                        <a:pt x="72" y="64"/>
                        <a:pt x="73" y="69"/>
                        <a:pt x="73" y="7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0" name="Freeform 282"/>
                <p:cNvSpPr/>
                <p:nvPr/>
              </p:nvSpPr>
              <p:spPr bwMode="auto">
                <a:xfrm>
                  <a:off x="5218104" y="3216274"/>
                  <a:ext cx="138112" cy="73025"/>
                </a:xfrm>
                <a:custGeom>
                  <a:avLst/>
                  <a:gdLst/>
                  <a:ahLst/>
                  <a:cxnLst>
                    <a:cxn ang="0">
                      <a:pos x="53" y="22"/>
                    </a:cxn>
                    <a:cxn ang="0">
                      <a:pos x="37" y="28"/>
                    </a:cxn>
                    <a:cxn ang="0">
                      <a:pos x="18" y="28"/>
                    </a:cxn>
                    <a:cxn ang="0">
                      <a:pos x="4" y="23"/>
                    </a:cxn>
                    <a:cxn ang="0">
                      <a:pos x="0" y="11"/>
                    </a:cxn>
                    <a:cxn ang="0">
                      <a:pos x="4" y="14"/>
                    </a:cxn>
                    <a:cxn ang="0">
                      <a:pos x="10" y="10"/>
                    </a:cxn>
                    <a:cxn ang="0">
                      <a:pos x="39" y="4"/>
                    </a:cxn>
                    <a:cxn ang="0">
                      <a:pos x="50" y="14"/>
                    </a:cxn>
                    <a:cxn ang="0">
                      <a:pos x="53" y="22"/>
                    </a:cxn>
                  </a:cxnLst>
                  <a:rect l="0" t="0" r="r" b="b"/>
                  <a:pathLst>
                    <a:path w="53" h="28">
                      <a:moveTo>
                        <a:pt x="53" y="22"/>
                      </a:moveTo>
                      <a:cubicBezTo>
                        <a:pt x="47" y="23"/>
                        <a:pt x="42" y="27"/>
                        <a:pt x="37" y="28"/>
                      </a:cubicBezTo>
                      <a:cubicBezTo>
                        <a:pt x="31" y="28"/>
                        <a:pt x="24" y="28"/>
                        <a:pt x="18" y="28"/>
                      </a:cubicBezTo>
                      <a:cubicBezTo>
                        <a:pt x="13" y="28"/>
                        <a:pt x="8" y="27"/>
                        <a:pt x="4" y="23"/>
                      </a:cubicBezTo>
                      <a:cubicBezTo>
                        <a:pt x="2" y="20"/>
                        <a:pt x="1" y="16"/>
                        <a:pt x="0" y="11"/>
                      </a:cubicBezTo>
                      <a:cubicBezTo>
                        <a:pt x="1" y="13"/>
                        <a:pt x="2" y="14"/>
                        <a:pt x="4" y="14"/>
                      </a:cubicBezTo>
                      <a:cubicBezTo>
                        <a:pt x="6" y="13"/>
                        <a:pt x="8" y="11"/>
                        <a:pt x="10" y="10"/>
                      </a:cubicBezTo>
                      <a:cubicBezTo>
                        <a:pt x="19" y="5"/>
                        <a:pt x="29" y="0"/>
                        <a:pt x="39" y="4"/>
                      </a:cubicBezTo>
                      <a:cubicBezTo>
                        <a:pt x="44" y="6"/>
                        <a:pt x="49" y="8"/>
                        <a:pt x="50" y="14"/>
                      </a:cubicBezTo>
                      <a:cubicBezTo>
                        <a:pt x="51" y="17"/>
                        <a:pt x="51" y="20"/>
                        <a:pt x="53"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1" name="Freeform 283"/>
                <p:cNvSpPr/>
                <p:nvPr/>
              </p:nvSpPr>
              <p:spPr bwMode="auto">
                <a:xfrm>
                  <a:off x="4878380" y="3119435"/>
                  <a:ext cx="319087" cy="174625"/>
                </a:xfrm>
                <a:custGeom>
                  <a:avLst/>
                  <a:gdLst/>
                  <a:ahLst/>
                  <a:cxnLst>
                    <a:cxn ang="0">
                      <a:pos x="121" y="43"/>
                    </a:cxn>
                    <a:cxn ang="0">
                      <a:pos x="120" y="66"/>
                    </a:cxn>
                    <a:cxn ang="0">
                      <a:pos x="110" y="65"/>
                    </a:cxn>
                    <a:cxn ang="0">
                      <a:pos x="102" y="64"/>
                    </a:cxn>
                    <a:cxn ang="0">
                      <a:pos x="94" y="63"/>
                    </a:cxn>
                    <a:cxn ang="0">
                      <a:pos x="90" y="62"/>
                    </a:cxn>
                    <a:cxn ang="0">
                      <a:pos x="85" y="61"/>
                    </a:cxn>
                    <a:cxn ang="0">
                      <a:pos x="69" y="56"/>
                    </a:cxn>
                    <a:cxn ang="0">
                      <a:pos x="48" y="49"/>
                    </a:cxn>
                    <a:cxn ang="0">
                      <a:pos x="13" y="32"/>
                    </a:cxn>
                    <a:cxn ang="0">
                      <a:pos x="0" y="24"/>
                    </a:cxn>
                    <a:cxn ang="0">
                      <a:pos x="4" y="18"/>
                    </a:cxn>
                    <a:cxn ang="0">
                      <a:pos x="12" y="11"/>
                    </a:cxn>
                    <a:cxn ang="0">
                      <a:pos x="16" y="3"/>
                    </a:cxn>
                    <a:cxn ang="0">
                      <a:pos x="29" y="1"/>
                    </a:cxn>
                    <a:cxn ang="0">
                      <a:pos x="46" y="10"/>
                    </a:cxn>
                    <a:cxn ang="0">
                      <a:pos x="64" y="24"/>
                    </a:cxn>
                    <a:cxn ang="0">
                      <a:pos x="79" y="33"/>
                    </a:cxn>
                    <a:cxn ang="0">
                      <a:pos x="93" y="40"/>
                    </a:cxn>
                    <a:cxn ang="0">
                      <a:pos x="114" y="44"/>
                    </a:cxn>
                    <a:cxn ang="0">
                      <a:pos x="121" y="43"/>
                    </a:cxn>
                  </a:cxnLst>
                  <a:rect l="0" t="0" r="r" b="b"/>
                  <a:pathLst>
                    <a:path w="121" h="67">
                      <a:moveTo>
                        <a:pt x="121" y="43"/>
                      </a:moveTo>
                      <a:cubicBezTo>
                        <a:pt x="121" y="51"/>
                        <a:pt x="121" y="59"/>
                        <a:pt x="120" y="66"/>
                      </a:cubicBezTo>
                      <a:cubicBezTo>
                        <a:pt x="117" y="67"/>
                        <a:pt x="113" y="65"/>
                        <a:pt x="110" y="65"/>
                      </a:cubicBezTo>
                      <a:cubicBezTo>
                        <a:pt x="107" y="64"/>
                        <a:pt x="105" y="64"/>
                        <a:pt x="102" y="64"/>
                      </a:cubicBezTo>
                      <a:cubicBezTo>
                        <a:pt x="99" y="64"/>
                        <a:pt x="97" y="64"/>
                        <a:pt x="94" y="63"/>
                      </a:cubicBezTo>
                      <a:cubicBezTo>
                        <a:pt x="92" y="63"/>
                        <a:pt x="91" y="62"/>
                        <a:pt x="90" y="62"/>
                      </a:cubicBezTo>
                      <a:cubicBezTo>
                        <a:pt x="88" y="62"/>
                        <a:pt x="86" y="62"/>
                        <a:pt x="85" y="61"/>
                      </a:cubicBezTo>
                      <a:cubicBezTo>
                        <a:pt x="80" y="60"/>
                        <a:pt x="74" y="58"/>
                        <a:pt x="69" y="56"/>
                      </a:cubicBezTo>
                      <a:cubicBezTo>
                        <a:pt x="62" y="54"/>
                        <a:pt x="55" y="52"/>
                        <a:pt x="48" y="49"/>
                      </a:cubicBezTo>
                      <a:cubicBezTo>
                        <a:pt x="36" y="43"/>
                        <a:pt x="24" y="38"/>
                        <a:pt x="13" y="32"/>
                      </a:cubicBezTo>
                      <a:cubicBezTo>
                        <a:pt x="11" y="31"/>
                        <a:pt x="1" y="28"/>
                        <a:pt x="0" y="24"/>
                      </a:cubicBezTo>
                      <a:cubicBezTo>
                        <a:pt x="0" y="23"/>
                        <a:pt x="3" y="19"/>
                        <a:pt x="4" y="18"/>
                      </a:cubicBezTo>
                      <a:cubicBezTo>
                        <a:pt x="7" y="15"/>
                        <a:pt x="10" y="13"/>
                        <a:pt x="12" y="11"/>
                      </a:cubicBezTo>
                      <a:cubicBezTo>
                        <a:pt x="14" y="9"/>
                        <a:pt x="15" y="6"/>
                        <a:pt x="16" y="3"/>
                      </a:cubicBezTo>
                      <a:cubicBezTo>
                        <a:pt x="21" y="6"/>
                        <a:pt x="25" y="2"/>
                        <a:pt x="29" y="1"/>
                      </a:cubicBezTo>
                      <a:cubicBezTo>
                        <a:pt x="35" y="0"/>
                        <a:pt x="42" y="7"/>
                        <a:pt x="46" y="10"/>
                      </a:cubicBezTo>
                      <a:cubicBezTo>
                        <a:pt x="52" y="15"/>
                        <a:pt x="57" y="20"/>
                        <a:pt x="64" y="24"/>
                      </a:cubicBezTo>
                      <a:cubicBezTo>
                        <a:pt x="69" y="27"/>
                        <a:pt x="74" y="30"/>
                        <a:pt x="79" y="33"/>
                      </a:cubicBezTo>
                      <a:cubicBezTo>
                        <a:pt x="84" y="36"/>
                        <a:pt x="88" y="38"/>
                        <a:pt x="93" y="40"/>
                      </a:cubicBezTo>
                      <a:cubicBezTo>
                        <a:pt x="100" y="42"/>
                        <a:pt x="107" y="45"/>
                        <a:pt x="114" y="44"/>
                      </a:cubicBezTo>
                      <a:cubicBezTo>
                        <a:pt x="116" y="44"/>
                        <a:pt x="119" y="43"/>
                        <a:pt x="121" y="4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2" name="Freeform 284"/>
                <p:cNvSpPr/>
                <p:nvPr/>
              </p:nvSpPr>
              <p:spPr bwMode="auto">
                <a:xfrm>
                  <a:off x="4406893" y="2989260"/>
                  <a:ext cx="1155698" cy="1074737"/>
                </a:xfrm>
                <a:custGeom>
                  <a:avLst/>
                  <a:gdLst/>
                  <a:ahLst/>
                  <a:cxnLst>
                    <a:cxn ang="0">
                      <a:pos x="428" y="103"/>
                    </a:cxn>
                    <a:cxn ang="0">
                      <a:pos x="402" y="132"/>
                    </a:cxn>
                    <a:cxn ang="0">
                      <a:pos x="382" y="158"/>
                    </a:cxn>
                    <a:cxn ang="0">
                      <a:pos x="380" y="182"/>
                    </a:cxn>
                    <a:cxn ang="0">
                      <a:pos x="370" y="176"/>
                    </a:cxn>
                    <a:cxn ang="0">
                      <a:pos x="362" y="168"/>
                    </a:cxn>
                    <a:cxn ang="0">
                      <a:pos x="354" y="161"/>
                    </a:cxn>
                    <a:cxn ang="0">
                      <a:pos x="360" y="135"/>
                    </a:cxn>
                    <a:cxn ang="0">
                      <a:pos x="332" y="125"/>
                    </a:cxn>
                    <a:cxn ang="0">
                      <a:pos x="301" y="124"/>
                    </a:cxn>
                    <a:cxn ang="0">
                      <a:pos x="306" y="146"/>
                    </a:cxn>
                    <a:cxn ang="0">
                      <a:pos x="312" y="165"/>
                    </a:cxn>
                    <a:cxn ang="0">
                      <a:pos x="300" y="190"/>
                    </a:cxn>
                    <a:cxn ang="0">
                      <a:pos x="256" y="236"/>
                    </a:cxn>
                    <a:cxn ang="0">
                      <a:pos x="218" y="266"/>
                    </a:cxn>
                    <a:cxn ang="0">
                      <a:pos x="186" y="292"/>
                    </a:cxn>
                    <a:cxn ang="0">
                      <a:pos x="183" y="330"/>
                    </a:cxn>
                    <a:cxn ang="0">
                      <a:pos x="176" y="369"/>
                    </a:cxn>
                    <a:cxn ang="0">
                      <a:pos x="157" y="392"/>
                    </a:cxn>
                    <a:cxn ang="0">
                      <a:pos x="144" y="404"/>
                    </a:cxn>
                    <a:cxn ang="0">
                      <a:pos x="131" y="395"/>
                    </a:cxn>
                    <a:cxn ang="0">
                      <a:pos x="104" y="328"/>
                    </a:cxn>
                    <a:cxn ang="0">
                      <a:pos x="84" y="287"/>
                    </a:cxn>
                    <a:cxn ang="0">
                      <a:pos x="70" y="235"/>
                    </a:cxn>
                    <a:cxn ang="0">
                      <a:pos x="68" y="192"/>
                    </a:cxn>
                    <a:cxn ang="0">
                      <a:pos x="45" y="211"/>
                    </a:cxn>
                    <a:cxn ang="0">
                      <a:pos x="21" y="177"/>
                    </a:cxn>
                    <a:cxn ang="0">
                      <a:pos x="25" y="158"/>
                    </a:cxn>
                    <a:cxn ang="0">
                      <a:pos x="48" y="155"/>
                    </a:cxn>
                    <a:cxn ang="0">
                      <a:pos x="43" y="133"/>
                    </a:cxn>
                    <a:cxn ang="0">
                      <a:pos x="25" y="105"/>
                    </a:cxn>
                    <a:cxn ang="0">
                      <a:pos x="44" y="95"/>
                    </a:cxn>
                    <a:cxn ang="0">
                      <a:pos x="69" y="77"/>
                    </a:cxn>
                    <a:cxn ang="0">
                      <a:pos x="90" y="52"/>
                    </a:cxn>
                    <a:cxn ang="0">
                      <a:pos x="102" y="31"/>
                    </a:cxn>
                    <a:cxn ang="0">
                      <a:pos x="116" y="10"/>
                    </a:cxn>
                    <a:cxn ang="0">
                      <a:pos x="151" y="6"/>
                    </a:cxn>
                    <a:cxn ang="0">
                      <a:pos x="168" y="15"/>
                    </a:cxn>
                    <a:cxn ang="0">
                      <a:pos x="180" y="42"/>
                    </a:cxn>
                    <a:cxn ang="0">
                      <a:pos x="196" y="52"/>
                    </a:cxn>
                    <a:cxn ang="0">
                      <a:pos x="180" y="73"/>
                    </a:cxn>
                    <a:cxn ang="0">
                      <a:pos x="249" y="105"/>
                    </a:cxn>
                    <a:cxn ang="0">
                      <a:pos x="274" y="112"/>
                    </a:cxn>
                    <a:cxn ang="0">
                      <a:pos x="300" y="115"/>
                    </a:cxn>
                    <a:cxn ang="0">
                      <a:pos x="308" y="94"/>
                    </a:cxn>
                    <a:cxn ang="0">
                      <a:pos x="327" y="114"/>
                    </a:cxn>
                    <a:cxn ang="0">
                      <a:pos x="362" y="108"/>
                    </a:cxn>
                    <a:cxn ang="0">
                      <a:pos x="413" y="93"/>
                    </a:cxn>
                    <a:cxn ang="0">
                      <a:pos x="440" y="96"/>
                    </a:cxn>
                  </a:cxnLst>
                  <a:rect l="0" t="0" r="r" b="b"/>
                  <a:pathLst>
                    <a:path w="440" h="409">
                      <a:moveTo>
                        <a:pt x="440" y="96"/>
                      </a:moveTo>
                      <a:cubicBezTo>
                        <a:pt x="440" y="99"/>
                        <a:pt x="439" y="102"/>
                        <a:pt x="437" y="103"/>
                      </a:cubicBezTo>
                      <a:cubicBezTo>
                        <a:pt x="435" y="104"/>
                        <a:pt x="431" y="103"/>
                        <a:pt x="428" y="103"/>
                      </a:cubicBezTo>
                      <a:cubicBezTo>
                        <a:pt x="426" y="103"/>
                        <a:pt x="423" y="103"/>
                        <a:pt x="421" y="104"/>
                      </a:cubicBezTo>
                      <a:cubicBezTo>
                        <a:pt x="416" y="107"/>
                        <a:pt x="412" y="111"/>
                        <a:pt x="410" y="115"/>
                      </a:cubicBezTo>
                      <a:cubicBezTo>
                        <a:pt x="406" y="120"/>
                        <a:pt x="404" y="126"/>
                        <a:pt x="402" y="132"/>
                      </a:cubicBezTo>
                      <a:cubicBezTo>
                        <a:pt x="400" y="138"/>
                        <a:pt x="401" y="144"/>
                        <a:pt x="400" y="151"/>
                      </a:cubicBezTo>
                      <a:cubicBezTo>
                        <a:pt x="399" y="154"/>
                        <a:pt x="399" y="159"/>
                        <a:pt x="395" y="159"/>
                      </a:cubicBezTo>
                      <a:cubicBezTo>
                        <a:pt x="391" y="159"/>
                        <a:pt x="386" y="156"/>
                        <a:pt x="382" y="158"/>
                      </a:cubicBezTo>
                      <a:cubicBezTo>
                        <a:pt x="379" y="160"/>
                        <a:pt x="382" y="163"/>
                        <a:pt x="383" y="166"/>
                      </a:cubicBezTo>
                      <a:cubicBezTo>
                        <a:pt x="384" y="168"/>
                        <a:pt x="384" y="170"/>
                        <a:pt x="383" y="173"/>
                      </a:cubicBezTo>
                      <a:cubicBezTo>
                        <a:pt x="382" y="176"/>
                        <a:pt x="381" y="179"/>
                        <a:pt x="380" y="182"/>
                      </a:cubicBezTo>
                      <a:cubicBezTo>
                        <a:pt x="379" y="184"/>
                        <a:pt x="378" y="186"/>
                        <a:pt x="376" y="187"/>
                      </a:cubicBezTo>
                      <a:cubicBezTo>
                        <a:pt x="375" y="188"/>
                        <a:pt x="374" y="189"/>
                        <a:pt x="373" y="189"/>
                      </a:cubicBezTo>
                      <a:cubicBezTo>
                        <a:pt x="373" y="185"/>
                        <a:pt x="372" y="180"/>
                        <a:pt x="370" y="176"/>
                      </a:cubicBezTo>
                      <a:cubicBezTo>
                        <a:pt x="369" y="173"/>
                        <a:pt x="367" y="170"/>
                        <a:pt x="366" y="167"/>
                      </a:cubicBezTo>
                      <a:cubicBezTo>
                        <a:pt x="366" y="165"/>
                        <a:pt x="366" y="160"/>
                        <a:pt x="364" y="160"/>
                      </a:cubicBezTo>
                      <a:cubicBezTo>
                        <a:pt x="363" y="162"/>
                        <a:pt x="363" y="166"/>
                        <a:pt x="362" y="168"/>
                      </a:cubicBezTo>
                      <a:cubicBezTo>
                        <a:pt x="361" y="170"/>
                        <a:pt x="360" y="171"/>
                        <a:pt x="359" y="173"/>
                      </a:cubicBezTo>
                      <a:cubicBezTo>
                        <a:pt x="358" y="174"/>
                        <a:pt x="360" y="175"/>
                        <a:pt x="357" y="176"/>
                      </a:cubicBezTo>
                      <a:cubicBezTo>
                        <a:pt x="353" y="172"/>
                        <a:pt x="351" y="167"/>
                        <a:pt x="354" y="161"/>
                      </a:cubicBezTo>
                      <a:cubicBezTo>
                        <a:pt x="356" y="156"/>
                        <a:pt x="358" y="153"/>
                        <a:pt x="361" y="149"/>
                      </a:cubicBezTo>
                      <a:cubicBezTo>
                        <a:pt x="364" y="145"/>
                        <a:pt x="372" y="141"/>
                        <a:pt x="365" y="137"/>
                      </a:cubicBezTo>
                      <a:cubicBezTo>
                        <a:pt x="363" y="136"/>
                        <a:pt x="361" y="137"/>
                        <a:pt x="360" y="135"/>
                      </a:cubicBezTo>
                      <a:cubicBezTo>
                        <a:pt x="360" y="134"/>
                        <a:pt x="352" y="136"/>
                        <a:pt x="351" y="137"/>
                      </a:cubicBezTo>
                      <a:cubicBezTo>
                        <a:pt x="344" y="141"/>
                        <a:pt x="342" y="139"/>
                        <a:pt x="338" y="133"/>
                      </a:cubicBezTo>
                      <a:cubicBezTo>
                        <a:pt x="336" y="131"/>
                        <a:pt x="334" y="128"/>
                        <a:pt x="332" y="125"/>
                      </a:cubicBezTo>
                      <a:cubicBezTo>
                        <a:pt x="330" y="123"/>
                        <a:pt x="327" y="123"/>
                        <a:pt x="325" y="122"/>
                      </a:cubicBezTo>
                      <a:cubicBezTo>
                        <a:pt x="319" y="120"/>
                        <a:pt x="312" y="116"/>
                        <a:pt x="306" y="119"/>
                      </a:cubicBezTo>
                      <a:cubicBezTo>
                        <a:pt x="304" y="120"/>
                        <a:pt x="301" y="122"/>
                        <a:pt x="301" y="124"/>
                      </a:cubicBezTo>
                      <a:cubicBezTo>
                        <a:pt x="300" y="127"/>
                        <a:pt x="304" y="128"/>
                        <a:pt x="306" y="130"/>
                      </a:cubicBezTo>
                      <a:cubicBezTo>
                        <a:pt x="309" y="132"/>
                        <a:pt x="309" y="135"/>
                        <a:pt x="309" y="139"/>
                      </a:cubicBezTo>
                      <a:cubicBezTo>
                        <a:pt x="310" y="143"/>
                        <a:pt x="309" y="142"/>
                        <a:pt x="306" y="146"/>
                      </a:cubicBezTo>
                      <a:cubicBezTo>
                        <a:pt x="304" y="148"/>
                        <a:pt x="305" y="151"/>
                        <a:pt x="306" y="154"/>
                      </a:cubicBezTo>
                      <a:cubicBezTo>
                        <a:pt x="307" y="156"/>
                        <a:pt x="309" y="158"/>
                        <a:pt x="310" y="160"/>
                      </a:cubicBezTo>
                      <a:cubicBezTo>
                        <a:pt x="311" y="161"/>
                        <a:pt x="312" y="164"/>
                        <a:pt x="312" y="165"/>
                      </a:cubicBezTo>
                      <a:cubicBezTo>
                        <a:pt x="315" y="172"/>
                        <a:pt x="316" y="177"/>
                        <a:pt x="316" y="184"/>
                      </a:cubicBezTo>
                      <a:cubicBezTo>
                        <a:pt x="316" y="186"/>
                        <a:pt x="316" y="188"/>
                        <a:pt x="316" y="190"/>
                      </a:cubicBezTo>
                      <a:cubicBezTo>
                        <a:pt x="311" y="189"/>
                        <a:pt x="305" y="189"/>
                        <a:pt x="300" y="190"/>
                      </a:cubicBezTo>
                      <a:cubicBezTo>
                        <a:pt x="295" y="192"/>
                        <a:pt x="291" y="200"/>
                        <a:pt x="287" y="204"/>
                      </a:cubicBezTo>
                      <a:cubicBezTo>
                        <a:pt x="281" y="210"/>
                        <a:pt x="275" y="215"/>
                        <a:pt x="271" y="222"/>
                      </a:cubicBezTo>
                      <a:cubicBezTo>
                        <a:pt x="266" y="228"/>
                        <a:pt x="262" y="232"/>
                        <a:pt x="256" y="236"/>
                      </a:cubicBezTo>
                      <a:cubicBezTo>
                        <a:pt x="248" y="240"/>
                        <a:pt x="243" y="248"/>
                        <a:pt x="237" y="253"/>
                      </a:cubicBezTo>
                      <a:cubicBezTo>
                        <a:pt x="234" y="256"/>
                        <a:pt x="231" y="259"/>
                        <a:pt x="227" y="261"/>
                      </a:cubicBezTo>
                      <a:cubicBezTo>
                        <a:pt x="224" y="263"/>
                        <a:pt x="220" y="263"/>
                        <a:pt x="218" y="266"/>
                      </a:cubicBezTo>
                      <a:cubicBezTo>
                        <a:pt x="213" y="271"/>
                        <a:pt x="210" y="277"/>
                        <a:pt x="203" y="281"/>
                      </a:cubicBezTo>
                      <a:cubicBezTo>
                        <a:pt x="201" y="282"/>
                        <a:pt x="198" y="283"/>
                        <a:pt x="195" y="284"/>
                      </a:cubicBezTo>
                      <a:cubicBezTo>
                        <a:pt x="192" y="285"/>
                        <a:pt x="189" y="289"/>
                        <a:pt x="186" y="292"/>
                      </a:cubicBezTo>
                      <a:cubicBezTo>
                        <a:pt x="183" y="296"/>
                        <a:pt x="180" y="301"/>
                        <a:pt x="179" y="306"/>
                      </a:cubicBezTo>
                      <a:cubicBezTo>
                        <a:pt x="178" y="310"/>
                        <a:pt x="180" y="315"/>
                        <a:pt x="181" y="319"/>
                      </a:cubicBezTo>
                      <a:cubicBezTo>
                        <a:pt x="181" y="323"/>
                        <a:pt x="183" y="326"/>
                        <a:pt x="183" y="330"/>
                      </a:cubicBezTo>
                      <a:cubicBezTo>
                        <a:pt x="184" y="333"/>
                        <a:pt x="183" y="336"/>
                        <a:pt x="183" y="339"/>
                      </a:cubicBezTo>
                      <a:cubicBezTo>
                        <a:pt x="182" y="346"/>
                        <a:pt x="182" y="353"/>
                        <a:pt x="180" y="359"/>
                      </a:cubicBezTo>
                      <a:cubicBezTo>
                        <a:pt x="179" y="363"/>
                        <a:pt x="178" y="366"/>
                        <a:pt x="176" y="369"/>
                      </a:cubicBezTo>
                      <a:cubicBezTo>
                        <a:pt x="174" y="371"/>
                        <a:pt x="171" y="373"/>
                        <a:pt x="170" y="377"/>
                      </a:cubicBezTo>
                      <a:cubicBezTo>
                        <a:pt x="168" y="380"/>
                        <a:pt x="167" y="383"/>
                        <a:pt x="165" y="385"/>
                      </a:cubicBezTo>
                      <a:cubicBezTo>
                        <a:pt x="163" y="388"/>
                        <a:pt x="160" y="389"/>
                        <a:pt x="157" y="392"/>
                      </a:cubicBezTo>
                      <a:cubicBezTo>
                        <a:pt x="155" y="394"/>
                        <a:pt x="153" y="397"/>
                        <a:pt x="151" y="399"/>
                      </a:cubicBezTo>
                      <a:cubicBezTo>
                        <a:pt x="150" y="400"/>
                        <a:pt x="149" y="401"/>
                        <a:pt x="148" y="402"/>
                      </a:cubicBezTo>
                      <a:cubicBezTo>
                        <a:pt x="147" y="403"/>
                        <a:pt x="145" y="403"/>
                        <a:pt x="144" y="404"/>
                      </a:cubicBezTo>
                      <a:cubicBezTo>
                        <a:pt x="143" y="406"/>
                        <a:pt x="144" y="408"/>
                        <a:pt x="142" y="409"/>
                      </a:cubicBezTo>
                      <a:cubicBezTo>
                        <a:pt x="140" y="409"/>
                        <a:pt x="139" y="406"/>
                        <a:pt x="138" y="405"/>
                      </a:cubicBezTo>
                      <a:cubicBezTo>
                        <a:pt x="135" y="402"/>
                        <a:pt x="133" y="398"/>
                        <a:pt x="131" y="395"/>
                      </a:cubicBezTo>
                      <a:cubicBezTo>
                        <a:pt x="126" y="388"/>
                        <a:pt x="126" y="380"/>
                        <a:pt x="123" y="372"/>
                      </a:cubicBezTo>
                      <a:cubicBezTo>
                        <a:pt x="120" y="365"/>
                        <a:pt x="119" y="357"/>
                        <a:pt x="115" y="350"/>
                      </a:cubicBezTo>
                      <a:cubicBezTo>
                        <a:pt x="112" y="343"/>
                        <a:pt x="109" y="335"/>
                        <a:pt x="104" y="328"/>
                      </a:cubicBezTo>
                      <a:cubicBezTo>
                        <a:pt x="100" y="322"/>
                        <a:pt x="96" y="315"/>
                        <a:pt x="93" y="308"/>
                      </a:cubicBezTo>
                      <a:cubicBezTo>
                        <a:pt x="91" y="305"/>
                        <a:pt x="90" y="301"/>
                        <a:pt x="88" y="297"/>
                      </a:cubicBezTo>
                      <a:cubicBezTo>
                        <a:pt x="87" y="294"/>
                        <a:pt x="85" y="291"/>
                        <a:pt x="84" y="287"/>
                      </a:cubicBezTo>
                      <a:cubicBezTo>
                        <a:pt x="82" y="280"/>
                        <a:pt x="78" y="274"/>
                        <a:pt x="76" y="267"/>
                      </a:cubicBezTo>
                      <a:cubicBezTo>
                        <a:pt x="74" y="262"/>
                        <a:pt x="73" y="257"/>
                        <a:pt x="71" y="252"/>
                      </a:cubicBezTo>
                      <a:cubicBezTo>
                        <a:pt x="69" y="247"/>
                        <a:pt x="70" y="241"/>
                        <a:pt x="70" y="235"/>
                      </a:cubicBezTo>
                      <a:cubicBezTo>
                        <a:pt x="70" y="230"/>
                        <a:pt x="70" y="226"/>
                        <a:pt x="71" y="221"/>
                      </a:cubicBezTo>
                      <a:cubicBezTo>
                        <a:pt x="73" y="216"/>
                        <a:pt x="76" y="212"/>
                        <a:pt x="76" y="207"/>
                      </a:cubicBezTo>
                      <a:cubicBezTo>
                        <a:pt x="76" y="201"/>
                        <a:pt x="77" y="189"/>
                        <a:pt x="68" y="192"/>
                      </a:cubicBezTo>
                      <a:cubicBezTo>
                        <a:pt x="64" y="193"/>
                        <a:pt x="64" y="196"/>
                        <a:pt x="61" y="199"/>
                      </a:cubicBezTo>
                      <a:cubicBezTo>
                        <a:pt x="59" y="202"/>
                        <a:pt x="57" y="204"/>
                        <a:pt x="54" y="207"/>
                      </a:cubicBezTo>
                      <a:cubicBezTo>
                        <a:pt x="51" y="209"/>
                        <a:pt x="49" y="211"/>
                        <a:pt x="45" y="211"/>
                      </a:cubicBezTo>
                      <a:cubicBezTo>
                        <a:pt x="41" y="211"/>
                        <a:pt x="38" y="209"/>
                        <a:pt x="35" y="208"/>
                      </a:cubicBezTo>
                      <a:cubicBezTo>
                        <a:pt x="28" y="205"/>
                        <a:pt x="18" y="200"/>
                        <a:pt x="17" y="192"/>
                      </a:cubicBezTo>
                      <a:cubicBezTo>
                        <a:pt x="16" y="185"/>
                        <a:pt x="34" y="180"/>
                        <a:pt x="21" y="177"/>
                      </a:cubicBezTo>
                      <a:cubicBezTo>
                        <a:pt x="13" y="175"/>
                        <a:pt x="6" y="170"/>
                        <a:pt x="0" y="165"/>
                      </a:cubicBezTo>
                      <a:cubicBezTo>
                        <a:pt x="2" y="163"/>
                        <a:pt x="4" y="162"/>
                        <a:pt x="7" y="160"/>
                      </a:cubicBezTo>
                      <a:cubicBezTo>
                        <a:pt x="13" y="157"/>
                        <a:pt x="18" y="158"/>
                        <a:pt x="25" y="158"/>
                      </a:cubicBezTo>
                      <a:cubicBezTo>
                        <a:pt x="28" y="157"/>
                        <a:pt x="30" y="156"/>
                        <a:pt x="32" y="156"/>
                      </a:cubicBezTo>
                      <a:cubicBezTo>
                        <a:pt x="36" y="156"/>
                        <a:pt x="39" y="156"/>
                        <a:pt x="42" y="157"/>
                      </a:cubicBezTo>
                      <a:cubicBezTo>
                        <a:pt x="43" y="157"/>
                        <a:pt x="47" y="157"/>
                        <a:pt x="48" y="155"/>
                      </a:cubicBezTo>
                      <a:cubicBezTo>
                        <a:pt x="49" y="154"/>
                        <a:pt x="47" y="150"/>
                        <a:pt x="47" y="148"/>
                      </a:cubicBezTo>
                      <a:cubicBezTo>
                        <a:pt x="47" y="145"/>
                        <a:pt x="46" y="144"/>
                        <a:pt x="45" y="141"/>
                      </a:cubicBezTo>
                      <a:cubicBezTo>
                        <a:pt x="45" y="137"/>
                        <a:pt x="45" y="136"/>
                        <a:pt x="43" y="133"/>
                      </a:cubicBezTo>
                      <a:cubicBezTo>
                        <a:pt x="41" y="130"/>
                        <a:pt x="40" y="127"/>
                        <a:pt x="38" y="124"/>
                      </a:cubicBezTo>
                      <a:cubicBezTo>
                        <a:pt x="35" y="121"/>
                        <a:pt x="34" y="116"/>
                        <a:pt x="31" y="113"/>
                      </a:cubicBezTo>
                      <a:cubicBezTo>
                        <a:pt x="28" y="110"/>
                        <a:pt x="25" y="110"/>
                        <a:pt x="25" y="105"/>
                      </a:cubicBezTo>
                      <a:cubicBezTo>
                        <a:pt x="25" y="102"/>
                        <a:pt x="25" y="100"/>
                        <a:pt x="26" y="98"/>
                      </a:cubicBezTo>
                      <a:cubicBezTo>
                        <a:pt x="28" y="95"/>
                        <a:pt x="29" y="95"/>
                        <a:pt x="31" y="95"/>
                      </a:cubicBezTo>
                      <a:cubicBezTo>
                        <a:pt x="35" y="95"/>
                        <a:pt x="40" y="95"/>
                        <a:pt x="44" y="95"/>
                      </a:cubicBezTo>
                      <a:cubicBezTo>
                        <a:pt x="50" y="95"/>
                        <a:pt x="54" y="93"/>
                        <a:pt x="58" y="89"/>
                      </a:cubicBezTo>
                      <a:cubicBezTo>
                        <a:pt x="60" y="87"/>
                        <a:pt x="62" y="84"/>
                        <a:pt x="64" y="82"/>
                      </a:cubicBezTo>
                      <a:cubicBezTo>
                        <a:pt x="66" y="81"/>
                        <a:pt x="68" y="79"/>
                        <a:pt x="69" y="77"/>
                      </a:cubicBezTo>
                      <a:cubicBezTo>
                        <a:pt x="72" y="73"/>
                        <a:pt x="75" y="68"/>
                        <a:pt x="78" y="64"/>
                      </a:cubicBezTo>
                      <a:cubicBezTo>
                        <a:pt x="80" y="62"/>
                        <a:pt x="81" y="60"/>
                        <a:pt x="82" y="58"/>
                      </a:cubicBezTo>
                      <a:cubicBezTo>
                        <a:pt x="84" y="55"/>
                        <a:pt x="88" y="54"/>
                        <a:pt x="90" y="52"/>
                      </a:cubicBezTo>
                      <a:cubicBezTo>
                        <a:pt x="92" y="50"/>
                        <a:pt x="94" y="48"/>
                        <a:pt x="96" y="46"/>
                      </a:cubicBezTo>
                      <a:cubicBezTo>
                        <a:pt x="98" y="44"/>
                        <a:pt x="99" y="42"/>
                        <a:pt x="100" y="39"/>
                      </a:cubicBezTo>
                      <a:cubicBezTo>
                        <a:pt x="101" y="36"/>
                        <a:pt x="102" y="34"/>
                        <a:pt x="102" y="31"/>
                      </a:cubicBezTo>
                      <a:cubicBezTo>
                        <a:pt x="103" y="29"/>
                        <a:pt x="103" y="27"/>
                        <a:pt x="104" y="25"/>
                      </a:cubicBezTo>
                      <a:cubicBezTo>
                        <a:pt x="106" y="21"/>
                        <a:pt x="108" y="18"/>
                        <a:pt x="111" y="16"/>
                      </a:cubicBezTo>
                      <a:cubicBezTo>
                        <a:pt x="113" y="14"/>
                        <a:pt x="115" y="12"/>
                        <a:pt x="116" y="10"/>
                      </a:cubicBezTo>
                      <a:cubicBezTo>
                        <a:pt x="120" y="4"/>
                        <a:pt x="122" y="1"/>
                        <a:pt x="129" y="1"/>
                      </a:cubicBezTo>
                      <a:cubicBezTo>
                        <a:pt x="134" y="2"/>
                        <a:pt x="144" y="0"/>
                        <a:pt x="148" y="2"/>
                      </a:cubicBezTo>
                      <a:cubicBezTo>
                        <a:pt x="149" y="3"/>
                        <a:pt x="150" y="5"/>
                        <a:pt x="151" y="6"/>
                      </a:cubicBezTo>
                      <a:cubicBezTo>
                        <a:pt x="152" y="7"/>
                        <a:pt x="154" y="8"/>
                        <a:pt x="156" y="10"/>
                      </a:cubicBezTo>
                      <a:cubicBezTo>
                        <a:pt x="160" y="12"/>
                        <a:pt x="164" y="13"/>
                        <a:pt x="168" y="15"/>
                      </a:cubicBezTo>
                      <a:cubicBezTo>
                        <a:pt x="168" y="15"/>
                        <a:pt x="168" y="15"/>
                        <a:pt x="168" y="15"/>
                      </a:cubicBezTo>
                      <a:cubicBezTo>
                        <a:pt x="167" y="16"/>
                        <a:pt x="165" y="17"/>
                        <a:pt x="164" y="19"/>
                      </a:cubicBezTo>
                      <a:cubicBezTo>
                        <a:pt x="162" y="23"/>
                        <a:pt x="163" y="30"/>
                        <a:pt x="166" y="34"/>
                      </a:cubicBezTo>
                      <a:cubicBezTo>
                        <a:pt x="170" y="38"/>
                        <a:pt x="175" y="40"/>
                        <a:pt x="180" y="42"/>
                      </a:cubicBezTo>
                      <a:cubicBezTo>
                        <a:pt x="183" y="44"/>
                        <a:pt x="186" y="45"/>
                        <a:pt x="189" y="46"/>
                      </a:cubicBezTo>
                      <a:cubicBezTo>
                        <a:pt x="192" y="48"/>
                        <a:pt x="193" y="49"/>
                        <a:pt x="196" y="52"/>
                      </a:cubicBezTo>
                      <a:cubicBezTo>
                        <a:pt x="196" y="52"/>
                        <a:pt x="196" y="52"/>
                        <a:pt x="196" y="52"/>
                      </a:cubicBezTo>
                      <a:cubicBezTo>
                        <a:pt x="195" y="55"/>
                        <a:pt x="194" y="58"/>
                        <a:pt x="192" y="60"/>
                      </a:cubicBezTo>
                      <a:cubicBezTo>
                        <a:pt x="190" y="62"/>
                        <a:pt x="187" y="64"/>
                        <a:pt x="184" y="67"/>
                      </a:cubicBezTo>
                      <a:cubicBezTo>
                        <a:pt x="183" y="68"/>
                        <a:pt x="180" y="72"/>
                        <a:pt x="180" y="73"/>
                      </a:cubicBezTo>
                      <a:cubicBezTo>
                        <a:pt x="181" y="77"/>
                        <a:pt x="191" y="80"/>
                        <a:pt x="193" y="81"/>
                      </a:cubicBezTo>
                      <a:cubicBezTo>
                        <a:pt x="204" y="87"/>
                        <a:pt x="216" y="92"/>
                        <a:pt x="228" y="98"/>
                      </a:cubicBezTo>
                      <a:cubicBezTo>
                        <a:pt x="235" y="101"/>
                        <a:pt x="242" y="103"/>
                        <a:pt x="249" y="105"/>
                      </a:cubicBezTo>
                      <a:cubicBezTo>
                        <a:pt x="254" y="107"/>
                        <a:pt x="260" y="109"/>
                        <a:pt x="265" y="110"/>
                      </a:cubicBezTo>
                      <a:cubicBezTo>
                        <a:pt x="266" y="111"/>
                        <a:pt x="268" y="111"/>
                        <a:pt x="270" y="111"/>
                      </a:cubicBezTo>
                      <a:cubicBezTo>
                        <a:pt x="271" y="111"/>
                        <a:pt x="272" y="112"/>
                        <a:pt x="274" y="112"/>
                      </a:cubicBezTo>
                      <a:cubicBezTo>
                        <a:pt x="277" y="113"/>
                        <a:pt x="279" y="113"/>
                        <a:pt x="282" y="113"/>
                      </a:cubicBezTo>
                      <a:cubicBezTo>
                        <a:pt x="285" y="113"/>
                        <a:pt x="287" y="113"/>
                        <a:pt x="290" y="114"/>
                      </a:cubicBezTo>
                      <a:cubicBezTo>
                        <a:pt x="293" y="114"/>
                        <a:pt x="297" y="116"/>
                        <a:pt x="300" y="115"/>
                      </a:cubicBezTo>
                      <a:cubicBezTo>
                        <a:pt x="301" y="108"/>
                        <a:pt x="301" y="100"/>
                        <a:pt x="301" y="92"/>
                      </a:cubicBezTo>
                      <a:cubicBezTo>
                        <a:pt x="302" y="92"/>
                        <a:pt x="302" y="92"/>
                        <a:pt x="302" y="92"/>
                      </a:cubicBezTo>
                      <a:cubicBezTo>
                        <a:pt x="305" y="92"/>
                        <a:pt x="306" y="92"/>
                        <a:pt x="308" y="94"/>
                      </a:cubicBezTo>
                      <a:cubicBezTo>
                        <a:pt x="308" y="95"/>
                        <a:pt x="309" y="96"/>
                        <a:pt x="309" y="97"/>
                      </a:cubicBezTo>
                      <a:cubicBezTo>
                        <a:pt x="310" y="102"/>
                        <a:pt x="311" y="106"/>
                        <a:pt x="313" y="109"/>
                      </a:cubicBezTo>
                      <a:cubicBezTo>
                        <a:pt x="317" y="113"/>
                        <a:pt x="322" y="114"/>
                        <a:pt x="327" y="114"/>
                      </a:cubicBezTo>
                      <a:cubicBezTo>
                        <a:pt x="333" y="114"/>
                        <a:pt x="340" y="114"/>
                        <a:pt x="346" y="114"/>
                      </a:cubicBezTo>
                      <a:cubicBezTo>
                        <a:pt x="351" y="113"/>
                        <a:pt x="356" y="109"/>
                        <a:pt x="362" y="108"/>
                      </a:cubicBezTo>
                      <a:cubicBezTo>
                        <a:pt x="362" y="108"/>
                        <a:pt x="362" y="108"/>
                        <a:pt x="362" y="108"/>
                      </a:cubicBezTo>
                      <a:cubicBezTo>
                        <a:pt x="362" y="108"/>
                        <a:pt x="364" y="109"/>
                        <a:pt x="365" y="109"/>
                      </a:cubicBezTo>
                      <a:cubicBezTo>
                        <a:pt x="378" y="108"/>
                        <a:pt x="389" y="107"/>
                        <a:pt x="400" y="102"/>
                      </a:cubicBezTo>
                      <a:cubicBezTo>
                        <a:pt x="405" y="100"/>
                        <a:pt x="408" y="96"/>
                        <a:pt x="413" y="93"/>
                      </a:cubicBezTo>
                      <a:cubicBezTo>
                        <a:pt x="418" y="90"/>
                        <a:pt x="421" y="91"/>
                        <a:pt x="427" y="94"/>
                      </a:cubicBezTo>
                      <a:cubicBezTo>
                        <a:pt x="430" y="96"/>
                        <a:pt x="434" y="97"/>
                        <a:pt x="438" y="97"/>
                      </a:cubicBezTo>
                      <a:cubicBezTo>
                        <a:pt x="439" y="97"/>
                        <a:pt x="439" y="96"/>
                        <a:pt x="440" y="9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3" name="Freeform 285"/>
                <p:cNvSpPr/>
                <p:nvPr/>
              </p:nvSpPr>
              <p:spPr bwMode="auto">
                <a:xfrm>
                  <a:off x="4143368" y="2828924"/>
                  <a:ext cx="554037" cy="595312"/>
                </a:xfrm>
                <a:custGeom>
                  <a:avLst/>
                  <a:gdLst/>
                  <a:ahLst/>
                  <a:cxnLst>
                    <a:cxn ang="0">
                      <a:pos x="204" y="86"/>
                    </a:cxn>
                    <a:cxn ang="0">
                      <a:pos x="200" y="100"/>
                    </a:cxn>
                    <a:cxn ang="0">
                      <a:pos x="190" y="113"/>
                    </a:cxn>
                    <a:cxn ang="0">
                      <a:pos x="178" y="125"/>
                    </a:cxn>
                    <a:cxn ang="0">
                      <a:pos x="164" y="143"/>
                    </a:cxn>
                    <a:cxn ang="0">
                      <a:pos x="144" y="156"/>
                    </a:cxn>
                    <a:cxn ang="0">
                      <a:pos x="126" y="159"/>
                    </a:cxn>
                    <a:cxn ang="0">
                      <a:pos x="131" y="174"/>
                    </a:cxn>
                    <a:cxn ang="0">
                      <a:pos x="143" y="194"/>
                    </a:cxn>
                    <a:cxn ang="0">
                      <a:pos x="147" y="209"/>
                    </a:cxn>
                    <a:cxn ang="0">
                      <a:pos x="142" y="218"/>
                    </a:cxn>
                    <a:cxn ang="0">
                      <a:pos x="125" y="219"/>
                    </a:cxn>
                    <a:cxn ang="0">
                      <a:pos x="100" y="226"/>
                    </a:cxn>
                    <a:cxn ang="0">
                      <a:pos x="80" y="202"/>
                    </a:cxn>
                    <a:cxn ang="0">
                      <a:pos x="30" y="196"/>
                    </a:cxn>
                    <a:cxn ang="0">
                      <a:pos x="5" y="198"/>
                    </a:cxn>
                    <a:cxn ang="0">
                      <a:pos x="17" y="178"/>
                    </a:cxn>
                    <a:cxn ang="0">
                      <a:pos x="28" y="173"/>
                    </a:cxn>
                    <a:cxn ang="0">
                      <a:pos x="30" y="161"/>
                    </a:cxn>
                    <a:cxn ang="0">
                      <a:pos x="4" y="132"/>
                    </a:cxn>
                    <a:cxn ang="0">
                      <a:pos x="14" y="129"/>
                    </a:cxn>
                    <a:cxn ang="0">
                      <a:pos x="57" y="127"/>
                    </a:cxn>
                    <a:cxn ang="0">
                      <a:pos x="73" y="126"/>
                    </a:cxn>
                    <a:cxn ang="0">
                      <a:pos x="84" y="97"/>
                    </a:cxn>
                    <a:cxn ang="0">
                      <a:pos x="113" y="86"/>
                    </a:cxn>
                    <a:cxn ang="0">
                      <a:pos x="116" y="69"/>
                    </a:cxn>
                    <a:cxn ang="0">
                      <a:pos x="132" y="59"/>
                    </a:cxn>
                    <a:cxn ang="0">
                      <a:pos x="145" y="39"/>
                    </a:cxn>
                    <a:cxn ang="0">
                      <a:pos x="166" y="0"/>
                    </a:cxn>
                    <a:cxn ang="0">
                      <a:pos x="171" y="2"/>
                    </a:cxn>
                    <a:cxn ang="0">
                      <a:pos x="172" y="14"/>
                    </a:cxn>
                    <a:cxn ang="0">
                      <a:pos x="190" y="28"/>
                    </a:cxn>
                    <a:cxn ang="0">
                      <a:pos x="184" y="42"/>
                    </a:cxn>
                    <a:cxn ang="0">
                      <a:pos x="195" y="67"/>
                    </a:cxn>
                    <a:cxn ang="0">
                      <a:pos x="211" y="77"/>
                    </a:cxn>
                  </a:cxnLst>
                  <a:rect l="0" t="0" r="r" b="b"/>
                  <a:pathLst>
                    <a:path w="211" h="226">
                      <a:moveTo>
                        <a:pt x="211" y="77"/>
                      </a:moveTo>
                      <a:cubicBezTo>
                        <a:pt x="208" y="79"/>
                        <a:pt x="206" y="82"/>
                        <a:pt x="204" y="86"/>
                      </a:cubicBezTo>
                      <a:cubicBezTo>
                        <a:pt x="203" y="88"/>
                        <a:pt x="203" y="90"/>
                        <a:pt x="202" y="92"/>
                      </a:cubicBezTo>
                      <a:cubicBezTo>
                        <a:pt x="202" y="95"/>
                        <a:pt x="201" y="97"/>
                        <a:pt x="200" y="100"/>
                      </a:cubicBezTo>
                      <a:cubicBezTo>
                        <a:pt x="199" y="103"/>
                        <a:pt x="198" y="105"/>
                        <a:pt x="196" y="107"/>
                      </a:cubicBezTo>
                      <a:cubicBezTo>
                        <a:pt x="194" y="109"/>
                        <a:pt x="192" y="111"/>
                        <a:pt x="190" y="113"/>
                      </a:cubicBezTo>
                      <a:cubicBezTo>
                        <a:pt x="188" y="115"/>
                        <a:pt x="184" y="116"/>
                        <a:pt x="182" y="119"/>
                      </a:cubicBezTo>
                      <a:cubicBezTo>
                        <a:pt x="181" y="121"/>
                        <a:pt x="180" y="123"/>
                        <a:pt x="178" y="125"/>
                      </a:cubicBezTo>
                      <a:cubicBezTo>
                        <a:pt x="175" y="129"/>
                        <a:pt x="172" y="134"/>
                        <a:pt x="169" y="138"/>
                      </a:cubicBezTo>
                      <a:cubicBezTo>
                        <a:pt x="168" y="140"/>
                        <a:pt x="166" y="142"/>
                        <a:pt x="164" y="143"/>
                      </a:cubicBezTo>
                      <a:cubicBezTo>
                        <a:pt x="162" y="145"/>
                        <a:pt x="160" y="148"/>
                        <a:pt x="158" y="150"/>
                      </a:cubicBezTo>
                      <a:cubicBezTo>
                        <a:pt x="154" y="154"/>
                        <a:pt x="150" y="156"/>
                        <a:pt x="144" y="156"/>
                      </a:cubicBezTo>
                      <a:cubicBezTo>
                        <a:pt x="140" y="156"/>
                        <a:pt x="135" y="156"/>
                        <a:pt x="131" y="156"/>
                      </a:cubicBezTo>
                      <a:cubicBezTo>
                        <a:pt x="129" y="156"/>
                        <a:pt x="128" y="156"/>
                        <a:pt x="126" y="159"/>
                      </a:cubicBezTo>
                      <a:cubicBezTo>
                        <a:pt x="125" y="161"/>
                        <a:pt x="125" y="163"/>
                        <a:pt x="125" y="166"/>
                      </a:cubicBezTo>
                      <a:cubicBezTo>
                        <a:pt x="125" y="171"/>
                        <a:pt x="128" y="171"/>
                        <a:pt x="131" y="174"/>
                      </a:cubicBezTo>
                      <a:cubicBezTo>
                        <a:pt x="134" y="177"/>
                        <a:pt x="135" y="182"/>
                        <a:pt x="138" y="185"/>
                      </a:cubicBezTo>
                      <a:cubicBezTo>
                        <a:pt x="140" y="188"/>
                        <a:pt x="141" y="191"/>
                        <a:pt x="143" y="194"/>
                      </a:cubicBezTo>
                      <a:cubicBezTo>
                        <a:pt x="145" y="197"/>
                        <a:pt x="145" y="198"/>
                        <a:pt x="145" y="202"/>
                      </a:cubicBezTo>
                      <a:cubicBezTo>
                        <a:pt x="146" y="205"/>
                        <a:pt x="147" y="206"/>
                        <a:pt x="147" y="209"/>
                      </a:cubicBezTo>
                      <a:cubicBezTo>
                        <a:pt x="147" y="211"/>
                        <a:pt x="149" y="215"/>
                        <a:pt x="148" y="216"/>
                      </a:cubicBezTo>
                      <a:cubicBezTo>
                        <a:pt x="147" y="218"/>
                        <a:pt x="143" y="218"/>
                        <a:pt x="142" y="218"/>
                      </a:cubicBezTo>
                      <a:cubicBezTo>
                        <a:pt x="139" y="217"/>
                        <a:pt x="136" y="217"/>
                        <a:pt x="132" y="217"/>
                      </a:cubicBezTo>
                      <a:cubicBezTo>
                        <a:pt x="130" y="217"/>
                        <a:pt x="128" y="218"/>
                        <a:pt x="125" y="219"/>
                      </a:cubicBezTo>
                      <a:cubicBezTo>
                        <a:pt x="118" y="219"/>
                        <a:pt x="113" y="218"/>
                        <a:pt x="107" y="221"/>
                      </a:cubicBezTo>
                      <a:cubicBezTo>
                        <a:pt x="104" y="223"/>
                        <a:pt x="102" y="224"/>
                        <a:pt x="100" y="226"/>
                      </a:cubicBezTo>
                      <a:cubicBezTo>
                        <a:pt x="100" y="226"/>
                        <a:pt x="100" y="226"/>
                        <a:pt x="99" y="225"/>
                      </a:cubicBezTo>
                      <a:cubicBezTo>
                        <a:pt x="92" y="219"/>
                        <a:pt x="88" y="209"/>
                        <a:pt x="80" y="202"/>
                      </a:cubicBezTo>
                      <a:cubicBezTo>
                        <a:pt x="71" y="194"/>
                        <a:pt x="61" y="197"/>
                        <a:pt x="50" y="197"/>
                      </a:cubicBezTo>
                      <a:cubicBezTo>
                        <a:pt x="43" y="197"/>
                        <a:pt x="37" y="196"/>
                        <a:pt x="30" y="196"/>
                      </a:cubicBezTo>
                      <a:cubicBezTo>
                        <a:pt x="25" y="196"/>
                        <a:pt x="21" y="198"/>
                        <a:pt x="16" y="198"/>
                      </a:cubicBezTo>
                      <a:cubicBezTo>
                        <a:pt x="12" y="199"/>
                        <a:pt x="8" y="199"/>
                        <a:pt x="5" y="198"/>
                      </a:cubicBezTo>
                      <a:cubicBezTo>
                        <a:pt x="7" y="195"/>
                        <a:pt x="9" y="192"/>
                        <a:pt x="10" y="188"/>
                      </a:cubicBezTo>
                      <a:cubicBezTo>
                        <a:pt x="12" y="185"/>
                        <a:pt x="13" y="180"/>
                        <a:pt x="17" y="178"/>
                      </a:cubicBezTo>
                      <a:cubicBezTo>
                        <a:pt x="19" y="177"/>
                        <a:pt x="21" y="176"/>
                        <a:pt x="24" y="175"/>
                      </a:cubicBezTo>
                      <a:cubicBezTo>
                        <a:pt x="25" y="175"/>
                        <a:pt x="27" y="174"/>
                        <a:pt x="28" y="173"/>
                      </a:cubicBezTo>
                      <a:cubicBezTo>
                        <a:pt x="29" y="172"/>
                        <a:pt x="31" y="170"/>
                        <a:pt x="31" y="170"/>
                      </a:cubicBezTo>
                      <a:cubicBezTo>
                        <a:pt x="33" y="166"/>
                        <a:pt x="31" y="164"/>
                        <a:pt x="30" y="161"/>
                      </a:cubicBezTo>
                      <a:cubicBezTo>
                        <a:pt x="27" y="153"/>
                        <a:pt x="24" y="146"/>
                        <a:pt x="16" y="144"/>
                      </a:cubicBezTo>
                      <a:cubicBezTo>
                        <a:pt x="11" y="142"/>
                        <a:pt x="0" y="140"/>
                        <a:pt x="4" y="132"/>
                      </a:cubicBezTo>
                      <a:cubicBezTo>
                        <a:pt x="4" y="131"/>
                        <a:pt x="6" y="130"/>
                        <a:pt x="6" y="129"/>
                      </a:cubicBezTo>
                      <a:cubicBezTo>
                        <a:pt x="14" y="129"/>
                        <a:pt x="14" y="129"/>
                        <a:pt x="14" y="129"/>
                      </a:cubicBezTo>
                      <a:cubicBezTo>
                        <a:pt x="23" y="129"/>
                        <a:pt x="30" y="130"/>
                        <a:pt x="38" y="129"/>
                      </a:cubicBezTo>
                      <a:cubicBezTo>
                        <a:pt x="44" y="128"/>
                        <a:pt x="51" y="129"/>
                        <a:pt x="57" y="127"/>
                      </a:cubicBezTo>
                      <a:cubicBezTo>
                        <a:pt x="60" y="126"/>
                        <a:pt x="62" y="126"/>
                        <a:pt x="65" y="126"/>
                      </a:cubicBezTo>
                      <a:cubicBezTo>
                        <a:pt x="68" y="126"/>
                        <a:pt x="71" y="127"/>
                        <a:pt x="73" y="126"/>
                      </a:cubicBezTo>
                      <a:cubicBezTo>
                        <a:pt x="77" y="124"/>
                        <a:pt x="75" y="115"/>
                        <a:pt x="76" y="111"/>
                      </a:cubicBezTo>
                      <a:cubicBezTo>
                        <a:pt x="78" y="105"/>
                        <a:pt x="78" y="101"/>
                        <a:pt x="84" y="97"/>
                      </a:cubicBezTo>
                      <a:cubicBezTo>
                        <a:pt x="89" y="94"/>
                        <a:pt x="93" y="91"/>
                        <a:pt x="99" y="88"/>
                      </a:cubicBezTo>
                      <a:cubicBezTo>
                        <a:pt x="103" y="86"/>
                        <a:pt x="108" y="87"/>
                        <a:pt x="113" y="86"/>
                      </a:cubicBezTo>
                      <a:cubicBezTo>
                        <a:pt x="119" y="86"/>
                        <a:pt x="121" y="82"/>
                        <a:pt x="120" y="77"/>
                      </a:cubicBezTo>
                      <a:cubicBezTo>
                        <a:pt x="120" y="74"/>
                        <a:pt x="117" y="71"/>
                        <a:pt x="116" y="69"/>
                      </a:cubicBezTo>
                      <a:cubicBezTo>
                        <a:pt x="115" y="64"/>
                        <a:pt x="121" y="63"/>
                        <a:pt x="124" y="63"/>
                      </a:cubicBezTo>
                      <a:cubicBezTo>
                        <a:pt x="128" y="62"/>
                        <a:pt x="132" y="63"/>
                        <a:pt x="132" y="59"/>
                      </a:cubicBezTo>
                      <a:cubicBezTo>
                        <a:pt x="133" y="56"/>
                        <a:pt x="132" y="53"/>
                        <a:pt x="133" y="50"/>
                      </a:cubicBezTo>
                      <a:cubicBezTo>
                        <a:pt x="135" y="44"/>
                        <a:pt x="141" y="44"/>
                        <a:pt x="145" y="39"/>
                      </a:cubicBezTo>
                      <a:cubicBezTo>
                        <a:pt x="152" y="32"/>
                        <a:pt x="152" y="19"/>
                        <a:pt x="156" y="10"/>
                      </a:cubicBezTo>
                      <a:cubicBezTo>
                        <a:pt x="158" y="4"/>
                        <a:pt x="159" y="1"/>
                        <a:pt x="166" y="0"/>
                      </a:cubicBezTo>
                      <a:cubicBezTo>
                        <a:pt x="168" y="0"/>
                        <a:pt x="170" y="0"/>
                        <a:pt x="172" y="0"/>
                      </a:cubicBezTo>
                      <a:cubicBezTo>
                        <a:pt x="172" y="1"/>
                        <a:pt x="171" y="1"/>
                        <a:pt x="171" y="2"/>
                      </a:cubicBezTo>
                      <a:cubicBezTo>
                        <a:pt x="171" y="4"/>
                        <a:pt x="171" y="6"/>
                        <a:pt x="171" y="8"/>
                      </a:cubicBezTo>
                      <a:cubicBezTo>
                        <a:pt x="171" y="11"/>
                        <a:pt x="171" y="13"/>
                        <a:pt x="172" y="14"/>
                      </a:cubicBezTo>
                      <a:cubicBezTo>
                        <a:pt x="173" y="18"/>
                        <a:pt x="175" y="16"/>
                        <a:pt x="177" y="17"/>
                      </a:cubicBezTo>
                      <a:cubicBezTo>
                        <a:pt x="182" y="18"/>
                        <a:pt x="190" y="22"/>
                        <a:pt x="190" y="28"/>
                      </a:cubicBezTo>
                      <a:cubicBezTo>
                        <a:pt x="189" y="30"/>
                        <a:pt x="187" y="33"/>
                        <a:pt x="186" y="34"/>
                      </a:cubicBezTo>
                      <a:cubicBezTo>
                        <a:pt x="185" y="37"/>
                        <a:pt x="184" y="39"/>
                        <a:pt x="184" y="42"/>
                      </a:cubicBezTo>
                      <a:cubicBezTo>
                        <a:pt x="184" y="47"/>
                        <a:pt x="184" y="52"/>
                        <a:pt x="186" y="56"/>
                      </a:cubicBezTo>
                      <a:cubicBezTo>
                        <a:pt x="189" y="60"/>
                        <a:pt x="193" y="62"/>
                        <a:pt x="195" y="67"/>
                      </a:cubicBezTo>
                      <a:cubicBezTo>
                        <a:pt x="197" y="72"/>
                        <a:pt x="202" y="74"/>
                        <a:pt x="207" y="76"/>
                      </a:cubicBezTo>
                      <a:cubicBezTo>
                        <a:pt x="209" y="76"/>
                        <a:pt x="210" y="77"/>
                        <a:pt x="211" y="7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4" name="Freeform 286"/>
                <p:cNvSpPr/>
                <p:nvPr/>
              </p:nvSpPr>
              <p:spPr bwMode="auto">
                <a:xfrm>
                  <a:off x="5191117" y="1960562"/>
                  <a:ext cx="1258885" cy="609600"/>
                </a:xfrm>
                <a:custGeom>
                  <a:avLst/>
                  <a:gdLst/>
                  <a:ahLst/>
                  <a:cxnLst>
                    <a:cxn ang="0">
                      <a:pos x="471" y="125"/>
                    </a:cxn>
                    <a:cxn ang="0">
                      <a:pos x="439" y="132"/>
                    </a:cxn>
                    <a:cxn ang="0">
                      <a:pos x="426" y="143"/>
                    </a:cxn>
                    <a:cxn ang="0">
                      <a:pos x="408" y="153"/>
                    </a:cxn>
                    <a:cxn ang="0">
                      <a:pos x="365" y="162"/>
                    </a:cxn>
                    <a:cxn ang="0">
                      <a:pos x="354" y="172"/>
                    </a:cxn>
                    <a:cxn ang="0">
                      <a:pos x="354" y="191"/>
                    </a:cxn>
                    <a:cxn ang="0">
                      <a:pos x="340" y="205"/>
                    </a:cxn>
                    <a:cxn ang="0">
                      <a:pos x="331" y="211"/>
                    </a:cxn>
                    <a:cxn ang="0">
                      <a:pos x="294" y="216"/>
                    </a:cxn>
                    <a:cxn ang="0">
                      <a:pos x="251" y="231"/>
                    </a:cxn>
                    <a:cxn ang="0">
                      <a:pos x="225" y="227"/>
                    </a:cxn>
                    <a:cxn ang="0">
                      <a:pos x="217" y="223"/>
                    </a:cxn>
                    <a:cxn ang="0">
                      <a:pos x="181" y="212"/>
                    </a:cxn>
                    <a:cxn ang="0">
                      <a:pos x="137" y="211"/>
                    </a:cxn>
                    <a:cxn ang="0">
                      <a:pos x="120" y="190"/>
                    </a:cxn>
                    <a:cxn ang="0">
                      <a:pos x="110" y="178"/>
                    </a:cxn>
                    <a:cxn ang="0">
                      <a:pos x="92" y="167"/>
                    </a:cxn>
                    <a:cxn ang="0">
                      <a:pos x="68" y="161"/>
                    </a:cxn>
                    <a:cxn ang="0">
                      <a:pos x="51" y="156"/>
                    </a:cxn>
                    <a:cxn ang="0">
                      <a:pos x="44" y="131"/>
                    </a:cxn>
                    <a:cxn ang="0">
                      <a:pos x="40" y="108"/>
                    </a:cxn>
                    <a:cxn ang="0">
                      <a:pos x="20" y="90"/>
                    </a:cxn>
                    <a:cxn ang="0">
                      <a:pos x="0" y="70"/>
                    </a:cxn>
                    <a:cxn ang="0">
                      <a:pos x="16" y="62"/>
                    </a:cxn>
                    <a:cxn ang="0">
                      <a:pos x="43" y="45"/>
                    </a:cxn>
                    <a:cxn ang="0">
                      <a:pos x="68" y="32"/>
                    </a:cxn>
                    <a:cxn ang="0">
                      <a:pos x="80" y="35"/>
                    </a:cxn>
                    <a:cxn ang="0">
                      <a:pos x="101" y="45"/>
                    </a:cxn>
                    <a:cxn ang="0">
                      <a:pos x="117" y="52"/>
                    </a:cxn>
                    <a:cxn ang="0">
                      <a:pos x="143" y="53"/>
                    </a:cxn>
                    <a:cxn ang="0">
                      <a:pos x="156" y="47"/>
                    </a:cxn>
                    <a:cxn ang="0">
                      <a:pos x="152" y="32"/>
                    </a:cxn>
                    <a:cxn ang="0">
                      <a:pos x="159" y="9"/>
                    </a:cxn>
                    <a:cxn ang="0">
                      <a:pos x="170" y="1"/>
                    </a:cxn>
                    <a:cxn ang="0">
                      <a:pos x="196" y="8"/>
                    </a:cxn>
                    <a:cxn ang="0">
                      <a:pos x="205" y="11"/>
                    </a:cxn>
                    <a:cxn ang="0">
                      <a:pos x="217" y="34"/>
                    </a:cxn>
                    <a:cxn ang="0">
                      <a:pos x="251" y="43"/>
                    </a:cxn>
                    <a:cxn ang="0">
                      <a:pos x="269" y="38"/>
                    </a:cxn>
                    <a:cxn ang="0">
                      <a:pos x="301" y="58"/>
                    </a:cxn>
                    <a:cxn ang="0">
                      <a:pos x="315" y="65"/>
                    </a:cxn>
                    <a:cxn ang="0">
                      <a:pos x="348" y="69"/>
                    </a:cxn>
                    <a:cxn ang="0">
                      <a:pos x="379" y="55"/>
                    </a:cxn>
                    <a:cxn ang="0">
                      <a:pos x="411" y="46"/>
                    </a:cxn>
                    <a:cxn ang="0">
                      <a:pos x="425" y="51"/>
                    </a:cxn>
                    <a:cxn ang="0">
                      <a:pos x="431" y="56"/>
                    </a:cxn>
                    <a:cxn ang="0">
                      <a:pos x="416" y="86"/>
                    </a:cxn>
                    <a:cxn ang="0">
                      <a:pos x="431" y="102"/>
                    </a:cxn>
                    <a:cxn ang="0">
                      <a:pos x="452" y="99"/>
                    </a:cxn>
                    <a:cxn ang="0">
                      <a:pos x="474" y="112"/>
                    </a:cxn>
                  </a:cxnLst>
                  <a:rect l="0" t="0" r="r" b="b"/>
                  <a:pathLst>
                    <a:path w="479" h="232">
                      <a:moveTo>
                        <a:pt x="479" y="127"/>
                      </a:moveTo>
                      <a:cubicBezTo>
                        <a:pt x="476" y="127"/>
                        <a:pt x="474" y="126"/>
                        <a:pt x="471" y="125"/>
                      </a:cubicBezTo>
                      <a:cubicBezTo>
                        <a:pt x="468" y="124"/>
                        <a:pt x="464" y="125"/>
                        <a:pt x="461" y="125"/>
                      </a:cubicBezTo>
                      <a:cubicBezTo>
                        <a:pt x="453" y="127"/>
                        <a:pt x="447" y="131"/>
                        <a:pt x="439" y="132"/>
                      </a:cubicBezTo>
                      <a:cubicBezTo>
                        <a:pt x="436" y="132"/>
                        <a:pt x="432" y="132"/>
                        <a:pt x="430" y="135"/>
                      </a:cubicBezTo>
                      <a:cubicBezTo>
                        <a:pt x="428" y="137"/>
                        <a:pt x="429" y="140"/>
                        <a:pt x="426" y="143"/>
                      </a:cubicBezTo>
                      <a:cubicBezTo>
                        <a:pt x="424" y="145"/>
                        <a:pt x="420" y="146"/>
                        <a:pt x="417" y="148"/>
                      </a:cubicBezTo>
                      <a:cubicBezTo>
                        <a:pt x="414" y="150"/>
                        <a:pt x="411" y="151"/>
                        <a:pt x="408" y="153"/>
                      </a:cubicBezTo>
                      <a:cubicBezTo>
                        <a:pt x="399" y="157"/>
                        <a:pt x="390" y="165"/>
                        <a:pt x="380" y="165"/>
                      </a:cubicBezTo>
                      <a:cubicBezTo>
                        <a:pt x="375" y="166"/>
                        <a:pt x="370" y="165"/>
                        <a:pt x="365" y="162"/>
                      </a:cubicBezTo>
                      <a:cubicBezTo>
                        <a:pt x="360" y="159"/>
                        <a:pt x="354" y="156"/>
                        <a:pt x="353" y="164"/>
                      </a:cubicBezTo>
                      <a:cubicBezTo>
                        <a:pt x="353" y="167"/>
                        <a:pt x="353" y="170"/>
                        <a:pt x="354" y="172"/>
                      </a:cubicBezTo>
                      <a:cubicBezTo>
                        <a:pt x="356" y="174"/>
                        <a:pt x="358" y="177"/>
                        <a:pt x="359" y="179"/>
                      </a:cubicBezTo>
                      <a:cubicBezTo>
                        <a:pt x="359" y="183"/>
                        <a:pt x="357" y="188"/>
                        <a:pt x="354" y="191"/>
                      </a:cubicBezTo>
                      <a:cubicBezTo>
                        <a:pt x="351" y="195"/>
                        <a:pt x="348" y="199"/>
                        <a:pt x="344" y="202"/>
                      </a:cubicBezTo>
                      <a:cubicBezTo>
                        <a:pt x="343" y="203"/>
                        <a:pt x="341" y="204"/>
                        <a:pt x="340" y="205"/>
                      </a:cubicBezTo>
                      <a:cubicBezTo>
                        <a:pt x="339" y="206"/>
                        <a:pt x="338" y="207"/>
                        <a:pt x="337" y="208"/>
                      </a:cubicBezTo>
                      <a:cubicBezTo>
                        <a:pt x="336" y="209"/>
                        <a:pt x="332" y="210"/>
                        <a:pt x="331" y="211"/>
                      </a:cubicBezTo>
                      <a:cubicBezTo>
                        <a:pt x="325" y="214"/>
                        <a:pt x="317" y="214"/>
                        <a:pt x="311" y="216"/>
                      </a:cubicBezTo>
                      <a:cubicBezTo>
                        <a:pt x="304" y="218"/>
                        <a:pt x="300" y="216"/>
                        <a:pt x="294" y="216"/>
                      </a:cubicBezTo>
                      <a:cubicBezTo>
                        <a:pt x="284" y="216"/>
                        <a:pt x="275" y="223"/>
                        <a:pt x="266" y="226"/>
                      </a:cubicBezTo>
                      <a:cubicBezTo>
                        <a:pt x="261" y="228"/>
                        <a:pt x="256" y="231"/>
                        <a:pt x="251" y="231"/>
                      </a:cubicBezTo>
                      <a:cubicBezTo>
                        <a:pt x="245" y="232"/>
                        <a:pt x="239" y="231"/>
                        <a:pt x="233" y="230"/>
                      </a:cubicBezTo>
                      <a:cubicBezTo>
                        <a:pt x="230" y="229"/>
                        <a:pt x="228" y="228"/>
                        <a:pt x="225" y="227"/>
                      </a:cubicBezTo>
                      <a:cubicBezTo>
                        <a:pt x="223" y="227"/>
                        <a:pt x="223" y="227"/>
                        <a:pt x="221" y="226"/>
                      </a:cubicBezTo>
                      <a:cubicBezTo>
                        <a:pt x="219" y="225"/>
                        <a:pt x="218" y="224"/>
                        <a:pt x="217" y="223"/>
                      </a:cubicBezTo>
                      <a:cubicBezTo>
                        <a:pt x="213" y="219"/>
                        <a:pt x="208" y="214"/>
                        <a:pt x="203" y="212"/>
                      </a:cubicBezTo>
                      <a:cubicBezTo>
                        <a:pt x="196" y="208"/>
                        <a:pt x="189" y="211"/>
                        <a:pt x="181" y="212"/>
                      </a:cubicBezTo>
                      <a:cubicBezTo>
                        <a:pt x="173" y="213"/>
                        <a:pt x="165" y="212"/>
                        <a:pt x="157" y="212"/>
                      </a:cubicBezTo>
                      <a:cubicBezTo>
                        <a:pt x="150" y="212"/>
                        <a:pt x="144" y="212"/>
                        <a:pt x="137" y="211"/>
                      </a:cubicBezTo>
                      <a:cubicBezTo>
                        <a:pt x="130" y="209"/>
                        <a:pt x="128" y="205"/>
                        <a:pt x="125" y="199"/>
                      </a:cubicBezTo>
                      <a:cubicBezTo>
                        <a:pt x="124" y="196"/>
                        <a:pt x="121" y="193"/>
                        <a:pt x="120" y="190"/>
                      </a:cubicBezTo>
                      <a:cubicBezTo>
                        <a:pt x="119" y="188"/>
                        <a:pt x="118" y="185"/>
                        <a:pt x="116" y="184"/>
                      </a:cubicBezTo>
                      <a:cubicBezTo>
                        <a:pt x="115" y="181"/>
                        <a:pt x="112" y="180"/>
                        <a:pt x="110" y="178"/>
                      </a:cubicBezTo>
                      <a:cubicBezTo>
                        <a:pt x="107" y="176"/>
                        <a:pt x="104" y="173"/>
                        <a:pt x="101" y="171"/>
                      </a:cubicBezTo>
                      <a:cubicBezTo>
                        <a:pt x="98" y="170"/>
                        <a:pt x="95" y="169"/>
                        <a:pt x="92" y="167"/>
                      </a:cubicBezTo>
                      <a:cubicBezTo>
                        <a:pt x="89" y="166"/>
                        <a:pt x="86" y="164"/>
                        <a:pt x="84" y="163"/>
                      </a:cubicBezTo>
                      <a:cubicBezTo>
                        <a:pt x="78" y="161"/>
                        <a:pt x="74" y="162"/>
                        <a:pt x="68" y="161"/>
                      </a:cubicBezTo>
                      <a:cubicBezTo>
                        <a:pt x="65" y="161"/>
                        <a:pt x="63" y="159"/>
                        <a:pt x="60" y="159"/>
                      </a:cubicBezTo>
                      <a:cubicBezTo>
                        <a:pt x="56" y="159"/>
                        <a:pt x="54" y="157"/>
                        <a:pt x="51" y="156"/>
                      </a:cubicBezTo>
                      <a:cubicBezTo>
                        <a:pt x="45" y="155"/>
                        <a:pt x="45" y="151"/>
                        <a:pt x="45" y="145"/>
                      </a:cubicBezTo>
                      <a:cubicBezTo>
                        <a:pt x="45" y="140"/>
                        <a:pt x="44" y="135"/>
                        <a:pt x="44" y="131"/>
                      </a:cubicBezTo>
                      <a:cubicBezTo>
                        <a:pt x="44" y="125"/>
                        <a:pt x="44" y="120"/>
                        <a:pt x="42" y="114"/>
                      </a:cubicBezTo>
                      <a:cubicBezTo>
                        <a:pt x="41" y="112"/>
                        <a:pt x="40" y="111"/>
                        <a:pt x="40" y="108"/>
                      </a:cubicBezTo>
                      <a:cubicBezTo>
                        <a:pt x="39" y="105"/>
                        <a:pt x="39" y="104"/>
                        <a:pt x="37" y="102"/>
                      </a:cubicBezTo>
                      <a:cubicBezTo>
                        <a:pt x="32" y="97"/>
                        <a:pt x="26" y="93"/>
                        <a:pt x="20" y="90"/>
                      </a:cubicBezTo>
                      <a:cubicBezTo>
                        <a:pt x="15" y="87"/>
                        <a:pt x="8" y="85"/>
                        <a:pt x="5" y="80"/>
                      </a:cubicBezTo>
                      <a:cubicBezTo>
                        <a:pt x="3" y="78"/>
                        <a:pt x="2" y="73"/>
                        <a:pt x="0" y="70"/>
                      </a:cubicBezTo>
                      <a:cubicBezTo>
                        <a:pt x="1" y="70"/>
                        <a:pt x="1" y="69"/>
                        <a:pt x="2" y="69"/>
                      </a:cubicBezTo>
                      <a:cubicBezTo>
                        <a:pt x="6" y="66"/>
                        <a:pt x="11" y="64"/>
                        <a:pt x="16" y="62"/>
                      </a:cubicBezTo>
                      <a:cubicBezTo>
                        <a:pt x="21" y="59"/>
                        <a:pt x="27" y="56"/>
                        <a:pt x="32" y="53"/>
                      </a:cubicBezTo>
                      <a:cubicBezTo>
                        <a:pt x="36" y="51"/>
                        <a:pt x="40" y="47"/>
                        <a:pt x="43" y="45"/>
                      </a:cubicBezTo>
                      <a:cubicBezTo>
                        <a:pt x="48" y="43"/>
                        <a:pt x="52" y="41"/>
                        <a:pt x="56" y="38"/>
                      </a:cubicBezTo>
                      <a:cubicBezTo>
                        <a:pt x="60" y="35"/>
                        <a:pt x="62" y="32"/>
                        <a:pt x="68" y="32"/>
                      </a:cubicBezTo>
                      <a:cubicBezTo>
                        <a:pt x="71" y="31"/>
                        <a:pt x="73" y="31"/>
                        <a:pt x="76" y="32"/>
                      </a:cubicBezTo>
                      <a:cubicBezTo>
                        <a:pt x="78" y="32"/>
                        <a:pt x="79" y="33"/>
                        <a:pt x="80" y="35"/>
                      </a:cubicBezTo>
                      <a:cubicBezTo>
                        <a:pt x="84" y="39"/>
                        <a:pt x="89" y="36"/>
                        <a:pt x="93" y="37"/>
                      </a:cubicBezTo>
                      <a:cubicBezTo>
                        <a:pt x="97" y="39"/>
                        <a:pt x="98" y="43"/>
                        <a:pt x="101" y="45"/>
                      </a:cubicBezTo>
                      <a:cubicBezTo>
                        <a:pt x="103" y="47"/>
                        <a:pt x="105" y="49"/>
                        <a:pt x="108" y="50"/>
                      </a:cubicBezTo>
                      <a:cubicBezTo>
                        <a:pt x="111" y="51"/>
                        <a:pt x="114" y="52"/>
                        <a:pt x="117" y="52"/>
                      </a:cubicBezTo>
                      <a:cubicBezTo>
                        <a:pt x="121" y="53"/>
                        <a:pt x="124" y="52"/>
                        <a:pt x="127" y="53"/>
                      </a:cubicBezTo>
                      <a:cubicBezTo>
                        <a:pt x="132" y="53"/>
                        <a:pt x="138" y="54"/>
                        <a:pt x="143" y="53"/>
                      </a:cubicBezTo>
                      <a:cubicBezTo>
                        <a:pt x="146" y="53"/>
                        <a:pt x="149" y="53"/>
                        <a:pt x="151" y="52"/>
                      </a:cubicBezTo>
                      <a:cubicBezTo>
                        <a:pt x="152" y="51"/>
                        <a:pt x="156" y="48"/>
                        <a:pt x="156" y="47"/>
                      </a:cubicBezTo>
                      <a:cubicBezTo>
                        <a:pt x="157" y="44"/>
                        <a:pt x="154" y="42"/>
                        <a:pt x="153" y="40"/>
                      </a:cubicBezTo>
                      <a:cubicBezTo>
                        <a:pt x="152" y="38"/>
                        <a:pt x="152" y="35"/>
                        <a:pt x="152" y="32"/>
                      </a:cubicBezTo>
                      <a:cubicBezTo>
                        <a:pt x="152" y="26"/>
                        <a:pt x="153" y="22"/>
                        <a:pt x="156" y="16"/>
                      </a:cubicBezTo>
                      <a:cubicBezTo>
                        <a:pt x="157" y="14"/>
                        <a:pt x="158" y="11"/>
                        <a:pt x="159" y="9"/>
                      </a:cubicBezTo>
                      <a:cubicBezTo>
                        <a:pt x="159" y="6"/>
                        <a:pt x="161" y="2"/>
                        <a:pt x="163" y="1"/>
                      </a:cubicBezTo>
                      <a:cubicBezTo>
                        <a:pt x="164" y="0"/>
                        <a:pt x="168" y="1"/>
                        <a:pt x="170" y="1"/>
                      </a:cubicBezTo>
                      <a:cubicBezTo>
                        <a:pt x="172" y="2"/>
                        <a:pt x="175" y="2"/>
                        <a:pt x="178" y="3"/>
                      </a:cubicBezTo>
                      <a:cubicBezTo>
                        <a:pt x="184" y="5"/>
                        <a:pt x="190" y="7"/>
                        <a:pt x="196" y="8"/>
                      </a:cubicBezTo>
                      <a:cubicBezTo>
                        <a:pt x="198" y="8"/>
                        <a:pt x="199" y="9"/>
                        <a:pt x="200" y="9"/>
                      </a:cubicBezTo>
                      <a:cubicBezTo>
                        <a:pt x="202" y="10"/>
                        <a:pt x="204" y="10"/>
                        <a:pt x="205" y="11"/>
                      </a:cubicBezTo>
                      <a:cubicBezTo>
                        <a:pt x="208" y="12"/>
                        <a:pt x="210" y="15"/>
                        <a:pt x="211" y="18"/>
                      </a:cubicBezTo>
                      <a:cubicBezTo>
                        <a:pt x="213" y="23"/>
                        <a:pt x="213" y="29"/>
                        <a:pt x="217" y="34"/>
                      </a:cubicBezTo>
                      <a:cubicBezTo>
                        <a:pt x="220" y="38"/>
                        <a:pt x="226" y="45"/>
                        <a:pt x="232" y="46"/>
                      </a:cubicBezTo>
                      <a:cubicBezTo>
                        <a:pt x="239" y="47"/>
                        <a:pt x="245" y="45"/>
                        <a:pt x="251" y="43"/>
                      </a:cubicBezTo>
                      <a:cubicBezTo>
                        <a:pt x="254" y="42"/>
                        <a:pt x="257" y="39"/>
                        <a:pt x="261" y="38"/>
                      </a:cubicBezTo>
                      <a:cubicBezTo>
                        <a:pt x="263" y="38"/>
                        <a:pt x="266" y="38"/>
                        <a:pt x="269" y="38"/>
                      </a:cubicBezTo>
                      <a:cubicBezTo>
                        <a:pt x="274" y="39"/>
                        <a:pt x="281" y="41"/>
                        <a:pt x="285" y="44"/>
                      </a:cubicBezTo>
                      <a:cubicBezTo>
                        <a:pt x="291" y="48"/>
                        <a:pt x="295" y="54"/>
                        <a:pt x="301" y="58"/>
                      </a:cubicBezTo>
                      <a:cubicBezTo>
                        <a:pt x="303" y="60"/>
                        <a:pt x="305" y="63"/>
                        <a:pt x="308" y="64"/>
                      </a:cubicBezTo>
                      <a:cubicBezTo>
                        <a:pt x="310" y="65"/>
                        <a:pt x="313" y="65"/>
                        <a:pt x="315" y="65"/>
                      </a:cubicBezTo>
                      <a:cubicBezTo>
                        <a:pt x="320" y="65"/>
                        <a:pt x="326" y="64"/>
                        <a:pt x="330" y="65"/>
                      </a:cubicBezTo>
                      <a:cubicBezTo>
                        <a:pt x="336" y="66"/>
                        <a:pt x="341" y="69"/>
                        <a:pt x="348" y="69"/>
                      </a:cubicBezTo>
                      <a:cubicBezTo>
                        <a:pt x="354" y="69"/>
                        <a:pt x="359" y="67"/>
                        <a:pt x="365" y="65"/>
                      </a:cubicBezTo>
                      <a:cubicBezTo>
                        <a:pt x="371" y="63"/>
                        <a:pt x="374" y="58"/>
                        <a:pt x="379" y="55"/>
                      </a:cubicBezTo>
                      <a:cubicBezTo>
                        <a:pt x="383" y="52"/>
                        <a:pt x="388" y="50"/>
                        <a:pt x="393" y="46"/>
                      </a:cubicBezTo>
                      <a:cubicBezTo>
                        <a:pt x="399" y="41"/>
                        <a:pt x="404" y="40"/>
                        <a:pt x="411" y="46"/>
                      </a:cubicBezTo>
                      <a:cubicBezTo>
                        <a:pt x="413" y="49"/>
                        <a:pt x="415" y="51"/>
                        <a:pt x="418" y="51"/>
                      </a:cubicBezTo>
                      <a:cubicBezTo>
                        <a:pt x="421" y="51"/>
                        <a:pt x="423" y="51"/>
                        <a:pt x="425" y="51"/>
                      </a:cubicBezTo>
                      <a:cubicBezTo>
                        <a:pt x="429" y="52"/>
                        <a:pt x="431" y="53"/>
                        <a:pt x="432" y="56"/>
                      </a:cubicBezTo>
                      <a:cubicBezTo>
                        <a:pt x="432" y="56"/>
                        <a:pt x="432" y="56"/>
                        <a:pt x="431" y="56"/>
                      </a:cubicBezTo>
                      <a:cubicBezTo>
                        <a:pt x="427" y="58"/>
                        <a:pt x="425" y="69"/>
                        <a:pt x="424" y="74"/>
                      </a:cubicBezTo>
                      <a:cubicBezTo>
                        <a:pt x="422" y="78"/>
                        <a:pt x="418" y="81"/>
                        <a:pt x="416" y="86"/>
                      </a:cubicBezTo>
                      <a:cubicBezTo>
                        <a:pt x="414" y="90"/>
                        <a:pt x="416" y="96"/>
                        <a:pt x="418" y="100"/>
                      </a:cubicBezTo>
                      <a:cubicBezTo>
                        <a:pt x="420" y="104"/>
                        <a:pt x="426" y="102"/>
                        <a:pt x="431" y="102"/>
                      </a:cubicBezTo>
                      <a:cubicBezTo>
                        <a:pt x="435" y="102"/>
                        <a:pt x="441" y="103"/>
                        <a:pt x="446" y="102"/>
                      </a:cubicBezTo>
                      <a:cubicBezTo>
                        <a:pt x="447" y="102"/>
                        <a:pt x="450" y="100"/>
                        <a:pt x="452" y="99"/>
                      </a:cubicBezTo>
                      <a:cubicBezTo>
                        <a:pt x="454" y="99"/>
                        <a:pt x="457" y="99"/>
                        <a:pt x="459" y="100"/>
                      </a:cubicBezTo>
                      <a:cubicBezTo>
                        <a:pt x="464" y="100"/>
                        <a:pt x="469" y="108"/>
                        <a:pt x="474" y="112"/>
                      </a:cubicBezTo>
                      <a:cubicBezTo>
                        <a:pt x="479" y="117"/>
                        <a:pt x="479" y="120"/>
                        <a:pt x="479" y="1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5" name="Freeform 287"/>
                <p:cNvSpPr/>
                <p:nvPr/>
              </p:nvSpPr>
              <p:spPr bwMode="auto">
                <a:xfrm>
                  <a:off x="4632317" y="1870074"/>
                  <a:ext cx="2428871" cy="1695449"/>
                </a:xfrm>
                <a:custGeom>
                  <a:avLst/>
                  <a:gdLst/>
                  <a:ahLst/>
                  <a:cxnLst>
                    <a:cxn ang="0">
                      <a:pos x="904" y="158"/>
                    </a:cxn>
                    <a:cxn ang="0">
                      <a:pos x="880" y="194"/>
                    </a:cxn>
                    <a:cxn ang="0">
                      <a:pos x="855" y="244"/>
                    </a:cxn>
                    <a:cxn ang="0">
                      <a:pos x="820" y="258"/>
                    </a:cxn>
                    <a:cxn ang="0">
                      <a:pos x="785" y="278"/>
                    </a:cxn>
                    <a:cxn ang="0">
                      <a:pos x="761" y="299"/>
                    </a:cxn>
                    <a:cxn ang="0">
                      <a:pos x="717" y="324"/>
                    </a:cxn>
                    <a:cxn ang="0">
                      <a:pos x="716" y="278"/>
                    </a:cxn>
                    <a:cxn ang="0">
                      <a:pos x="662" y="315"/>
                    </a:cxn>
                    <a:cxn ang="0">
                      <a:pos x="701" y="340"/>
                    </a:cxn>
                    <a:cxn ang="0">
                      <a:pos x="714" y="362"/>
                    </a:cxn>
                    <a:cxn ang="0">
                      <a:pos x="702" y="420"/>
                    </a:cxn>
                    <a:cxn ang="0">
                      <a:pos x="709" y="452"/>
                    </a:cxn>
                    <a:cxn ang="0">
                      <a:pos x="706" y="480"/>
                    </a:cxn>
                    <a:cxn ang="0">
                      <a:pos x="711" y="515"/>
                    </a:cxn>
                    <a:cxn ang="0">
                      <a:pos x="681" y="563"/>
                    </a:cxn>
                    <a:cxn ang="0">
                      <a:pos x="641" y="604"/>
                    </a:cxn>
                    <a:cxn ang="0">
                      <a:pos x="596" y="610"/>
                    </a:cxn>
                    <a:cxn ang="0">
                      <a:pos x="553" y="629"/>
                    </a:cxn>
                    <a:cxn ang="0">
                      <a:pos x="515" y="625"/>
                    </a:cxn>
                    <a:cxn ang="0">
                      <a:pos x="477" y="597"/>
                    </a:cxn>
                    <a:cxn ang="0">
                      <a:pos x="429" y="611"/>
                    </a:cxn>
                    <a:cxn ang="0">
                      <a:pos x="392" y="617"/>
                    </a:cxn>
                    <a:cxn ang="0">
                      <a:pos x="380" y="591"/>
                    </a:cxn>
                    <a:cxn ang="0">
                      <a:pos x="373" y="537"/>
                    </a:cxn>
                    <a:cxn ang="0">
                      <a:pos x="357" y="519"/>
                    </a:cxn>
                    <a:cxn ang="0">
                      <a:pos x="314" y="528"/>
                    </a:cxn>
                    <a:cxn ang="0">
                      <a:pos x="262" y="516"/>
                    </a:cxn>
                    <a:cxn ang="0">
                      <a:pos x="216" y="518"/>
                    </a:cxn>
                    <a:cxn ang="0">
                      <a:pos x="158" y="499"/>
                    </a:cxn>
                    <a:cxn ang="0">
                      <a:pos x="103" y="472"/>
                    </a:cxn>
                    <a:cxn ang="0">
                      <a:pos x="89" y="434"/>
                    </a:cxn>
                    <a:cxn ang="0">
                      <a:pos x="64" y="384"/>
                    </a:cxn>
                    <a:cxn ang="0">
                      <a:pos x="24" y="353"/>
                    </a:cxn>
                    <a:cxn ang="0">
                      <a:pos x="10" y="323"/>
                    </a:cxn>
                    <a:cxn ang="0">
                      <a:pos x="7" y="296"/>
                    </a:cxn>
                    <a:cxn ang="0">
                      <a:pos x="81" y="266"/>
                    </a:cxn>
                    <a:cxn ang="0">
                      <a:pos x="103" y="212"/>
                    </a:cxn>
                    <a:cxn ang="0">
                      <a:pos x="117" y="190"/>
                    </a:cxn>
                    <a:cxn ang="0">
                      <a:pos x="146" y="153"/>
                    </a:cxn>
                    <a:cxn ang="0">
                      <a:pos x="179" y="135"/>
                    </a:cxn>
                    <a:cxn ang="0">
                      <a:pos x="213" y="104"/>
                    </a:cxn>
                    <a:cxn ang="0">
                      <a:pos x="255" y="148"/>
                    </a:cxn>
                    <a:cxn ang="0">
                      <a:pos x="281" y="195"/>
                    </a:cxn>
                    <a:cxn ang="0">
                      <a:pos x="329" y="218"/>
                    </a:cxn>
                    <a:cxn ang="0">
                      <a:pos x="394" y="246"/>
                    </a:cxn>
                    <a:cxn ang="0">
                      <a:pos x="446" y="264"/>
                    </a:cxn>
                    <a:cxn ang="0">
                      <a:pos x="544" y="245"/>
                    </a:cxn>
                    <a:cxn ang="0">
                      <a:pos x="572" y="213"/>
                    </a:cxn>
                    <a:cxn ang="0">
                      <a:pos x="621" y="187"/>
                    </a:cxn>
                    <a:cxn ang="0">
                      <a:pos x="674" y="159"/>
                    </a:cxn>
                    <a:cxn ang="0">
                      <a:pos x="665" y="133"/>
                    </a:cxn>
                    <a:cxn ang="0">
                      <a:pos x="637" y="108"/>
                    </a:cxn>
                    <a:cxn ang="0">
                      <a:pos x="690" y="78"/>
                    </a:cxn>
                    <a:cxn ang="0">
                      <a:pos x="707" y="34"/>
                    </a:cxn>
                    <a:cxn ang="0">
                      <a:pos x="781" y="13"/>
                    </a:cxn>
                    <a:cxn ang="0">
                      <a:pos x="832" y="100"/>
                    </a:cxn>
                    <a:cxn ang="0">
                      <a:pos x="925" y="116"/>
                    </a:cxn>
                  </a:cxnLst>
                  <a:rect l="0" t="0" r="r" b="b"/>
                  <a:pathLst>
                    <a:path w="925" h="645">
                      <a:moveTo>
                        <a:pt x="925" y="116"/>
                      </a:moveTo>
                      <a:cubicBezTo>
                        <a:pt x="922" y="119"/>
                        <a:pt x="919" y="124"/>
                        <a:pt x="918" y="128"/>
                      </a:cubicBezTo>
                      <a:cubicBezTo>
                        <a:pt x="917" y="131"/>
                        <a:pt x="916" y="133"/>
                        <a:pt x="914" y="136"/>
                      </a:cubicBezTo>
                      <a:cubicBezTo>
                        <a:pt x="913" y="138"/>
                        <a:pt x="911" y="140"/>
                        <a:pt x="910" y="143"/>
                      </a:cubicBezTo>
                      <a:cubicBezTo>
                        <a:pt x="907" y="147"/>
                        <a:pt x="905" y="153"/>
                        <a:pt x="904" y="158"/>
                      </a:cubicBezTo>
                      <a:cubicBezTo>
                        <a:pt x="903" y="160"/>
                        <a:pt x="903" y="163"/>
                        <a:pt x="902" y="166"/>
                      </a:cubicBezTo>
                      <a:cubicBezTo>
                        <a:pt x="902" y="169"/>
                        <a:pt x="901" y="172"/>
                        <a:pt x="900" y="175"/>
                      </a:cubicBezTo>
                      <a:cubicBezTo>
                        <a:pt x="900" y="177"/>
                        <a:pt x="899" y="178"/>
                        <a:pt x="898" y="181"/>
                      </a:cubicBezTo>
                      <a:cubicBezTo>
                        <a:pt x="897" y="183"/>
                        <a:pt x="897" y="185"/>
                        <a:pt x="896" y="187"/>
                      </a:cubicBezTo>
                      <a:cubicBezTo>
                        <a:pt x="891" y="193"/>
                        <a:pt x="887" y="193"/>
                        <a:pt x="880" y="194"/>
                      </a:cubicBezTo>
                      <a:cubicBezTo>
                        <a:pt x="878" y="194"/>
                        <a:pt x="875" y="196"/>
                        <a:pt x="872" y="196"/>
                      </a:cubicBezTo>
                      <a:cubicBezTo>
                        <a:pt x="871" y="196"/>
                        <a:pt x="869" y="197"/>
                        <a:pt x="867" y="197"/>
                      </a:cubicBezTo>
                      <a:cubicBezTo>
                        <a:pt x="864" y="198"/>
                        <a:pt x="860" y="201"/>
                        <a:pt x="860" y="205"/>
                      </a:cubicBezTo>
                      <a:cubicBezTo>
                        <a:pt x="861" y="209"/>
                        <a:pt x="864" y="212"/>
                        <a:pt x="864" y="217"/>
                      </a:cubicBezTo>
                      <a:cubicBezTo>
                        <a:pt x="866" y="226"/>
                        <a:pt x="861" y="237"/>
                        <a:pt x="855" y="244"/>
                      </a:cubicBezTo>
                      <a:cubicBezTo>
                        <a:pt x="854" y="245"/>
                        <a:pt x="853" y="245"/>
                        <a:pt x="852" y="246"/>
                      </a:cubicBezTo>
                      <a:cubicBezTo>
                        <a:pt x="850" y="246"/>
                        <a:pt x="848" y="247"/>
                        <a:pt x="847" y="247"/>
                      </a:cubicBezTo>
                      <a:cubicBezTo>
                        <a:pt x="841" y="248"/>
                        <a:pt x="841" y="251"/>
                        <a:pt x="838" y="255"/>
                      </a:cubicBezTo>
                      <a:cubicBezTo>
                        <a:pt x="835" y="258"/>
                        <a:pt x="834" y="258"/>
                        <a:pt x="830" y="258"/>
                      </a:cubicBezTo>
                      <a:cubicBezTo>
                        <a:pt x="828" y="258"/>
                        <a:pt x="821" y="257"/>
                        <a:pt x="820" y="258"/>
                      </a:cubicBezTo>
                      <a:cubicBezTo>
                        <a:pt x="819" y="260"/>
                        <a:pt x="818" y="267"/>
                        <a:pt x="818" y="268"/>
                      </a:cubicBezTo>
                      <a:cubicBezTo>
                        <a:pt x="816" y="269"/>
                        <a:pt x="813" y="272"/>
                        <a:pt x="810" y="272"/>
                      </a:cubicBezTo>
                      <a:cubicBezTo>
                        <a:pt x="806" y="273"/>
                        <a:pt x="803" y="267"/>
                        <a:pt x="800" y="266"/>
                      </a:cubicBezTo>
                      <a:cubicBezTo>
                        <a:pt x="795" y="264"/>
                        <a:pt x="795" y="267"/>
                        <a:pt x="794" y="271"/>
                      </a:cubicBezTo>
                      <a:cubicBezTo>
                        <a:pt x="793" y="275"/>
                        <a:pt x="789" y="277"/>
                        <a:pt x="785" y="278"/>
                      </a:cubicBezTo>
                      <a:cubicBezTo>
                        <a:pt x="783" y="279"/>
                        <a:pt x="781" y="279"/>
                        <a:pt x="780" y="280"/>
                      </a:cubicBezTo>
                      <a:cubicBezTo>
                        <a:pt x="778" y="281"/>
                        <a:pt x="777" y="283"/>
                        <a:pt x="775" y="283"/>
                      </a:cubicBezTo>
                      <a:cubicBezTo>
                        <a:pt x="772" y="286"/>
                        <a:pt x="768" y="287"/>
                        <a:pt x="766" y="290"/>
                      </a:cubicBezTo>
                      <a:cubicBezTo>
                        <a:pt x="763" y="293"/>
                        <a:pt x="763" y="296"/>
                        <a:pt x="761" y="299"/>
                      </a:cubicBezTo>
                      <a:cubicBezTo>
                        <a:pt x="761" y="299"/>
                        <a:pt x="761" y="299"/>
                        <a:pt x="761" y="299"/>
                      </a:cubicBezTo>
                      <a:cubicBezTo>
                        <a:pt x="760" y="299"/>
                        <a:pt x="759" y="299"/>
                        <a:pt x="759" y="299"/>
                      </a:cubicBezTo>
                      <a:cubicBezTo>
                        <a:pt x="754" y="298"/>
                        <a:pt x="753" y="299"/>
                        <a:pt x="751" y="303"/>
                      </a:cubicBezTo>
                      <a:cubicBezTo>
                        <a:pt x="748" y="305"/>
                        <a:pt x="745" y="307"/>
                        <a:pt x="742" y="309"/>
                      </a:cubicBezTo>
                      <a:cubicBezTo>
                        <a:pt x="737" y="312"/>
                        <a:pt x="732" y="316"/>
                        <a:pt x="727" y="319"/>
                      </a:cubicBezTo>
                      <a:cubicBezTo>
                        <a:pt x="723" y="322"/>
                        <a:pt x="722" y="324"/>
                        <a:pt x="717" y="324"/>
                      </a:cubicBezTo>
                      <a:cubicBezTo>
                        <a:pt x="714" y="324"/>
                        <a:pt x="710" y="323"/>
                        <a:pt x="708" y="319"/>
                      </a:cubicBezTo>
                      <a:cubicBezTo>
                        <a:pt x="707" y="315"/>
                        <a:pt x="711" y="313"/>
                        <a:pt x="714" y="310"/>
                      </a:cubicBezTo>
                      <a:cubicBezTo>
                        <a:pt x="716" y="307"/>
                        <a:pt x="717" y="305"/>
                        <a:pt x="719" y="302"/>
                      </a:cubicBezTo>
                      <a:cubicBezTo>
                        <a:pt x="722" y="296"/>
                        <a:pt x="726" y="290"/>
                        <a:pt x="725" y="283"/>
                      </a:cubicBezTo>
                      <a:cubicBezTo>
                        <a:pt x="724" y="278"/>
                        <a:pt x="720" y="277"/>
                        <a:pt x="716" y="278"/>
                      </a:cubicBezTo>
                      <a:cubicBezTo>
                        <a:pt x="713" y="279"/>
                        <a:pt x="710" y="283"/>
                        <a:pt x="708" y="286"/>
                      </a:cubicBezTo>
                      <a:cubicBezTo>
                        <a:pt x="705" y="289"/>
                        <a:pt x="705" y="292"/>
                        <a:pt x="703" y="295"/>
                      </a:cubicBezTo>
                      <a:cubicBezTo>
                        <a:pt x="701" y="299"/>
                        <a:pt x="696" y="300"/>
                        <a:pt x="693" y="302"/>
                      </a:cubicBezTo>
                      <a:cubicBezTo>
                        <a:pt x="685" y="305"/>
                        <a:pt x="679" y="308"/>
                        <a:pt x="671" y="310"/>
                      </a:cubicBezTo>
                      <a:cubicBezTo>
                        <a:pt x="668" y="311"/>
                        <a:pt x="665" y="313"/>
                        <a:pt x="662" y="315"/>
                      </a:cubicBezTo>
                      <a:cubicBezTo>
                        <a:pt x="662" y="315"/>
                        <a:pt x="655" y="323"/>
                        <a:pt x="657" y="323"/>
                      </a:cubicBezTo>
                      <a:cubicBezTo>
                        <a:pt x="659" y="323"/>
                        <a:pt x="664" y="330"/>
                        <a:pt x="665" y="332"/>
                      </a:cubicBezTo>
                      <a:cubicBezTo>
                        <a:pt x="668" y="334"/>
                        <a:pt x="671" y="336"/>
                        <a:pt x="674" y="339"/>
                      </a:cubicBezTo>
                      <a:cubicBezTo>
                        <a:pt x="679" y="344"/>
                        <a:pt x="685" y="350"/>
                        <a:pt x="693" y="345"/>
                      </a:cubicBezTo>
                      <a:cubicBezTo>
                        <a:pt x="697" y="343"/>
                        <a:pt x="696" y="340"/>
                        <a:pt x="701" y="340"/>
                      </a:cubicBezTo>
                      <a:cubicBezTo>
                        <a:pt x="704" y="339"/>
                        <a:pt x="707" y="339"/>
                        <a:pt x="710" y="339"/>
                      </a:cubicBezTo>
                      <a:cubicBezTo>
                        <a:pt x="718" y="341"/>
                        <a:pt x="725" y="344"/>
                        <a:pt x="732" y="346"/>
                      </a:cubicBezTo>
                      <a:cubicBezTo>
                        <a:pt x="732" y="349"/>
                        <a:pt x="732" y="351"/>
                        <a:pt x="731" y="353"/>
                      </a:cubicBezTo>
                      <a:cubicBezTo>
                        <a:pt x="729" y="355"/>
                        <a:pt x="728" y="355"/>
                        <a:pt x="726" y="357"/>
                      </a:cubicBezTo>
                      <a:cubicBezTo>
                        <a:pt x="722" y="360"/>
                        <a:pt x="720" y="362"/>
                        <a:pt x="714" y="362"/>
                      </a:cubicBezTo>
                      <a:cubicBezTo>
                        <a:pt x="706" y="363"/>
                        <a:pt x="702" y="365"/>
                        <a:pt x="697" y="372"/>
                      </a:cubicBezTo>
                      <a:cubicBezTo>
                        <a:pt x="695" y="375"/>
                        <a:pt x="693" y="377"/>
                        <a:pt x="690" y="380"/>
                      </a:cubicBezTo>
                      <a:cubicBezTo>
                        <a:pt x="688" y="382"/>
                        <a:pt x="685" y="384"/>
                        <a:pt x="683" y="386"/>
                      </a:cubicBezTo>
                      <a:cubicBezTo>
                        <a:pt x="675" y="394"/>
                        <a:pt x="687" y="397"/>
                        <a:pt x="692" y="400"/>
                      </a:cubicBezTo>
                      <a:cubicBezTo>
                        <a:pt x="699" y="405"/>
                        <a:pt x="699" y="412"/>
                        <a:pt x="702" y="420"/>
                      </a:cubicBezTo>
                      <a:cubicBezTo>
                        <a:pt x="704" y="426"/>
                        <a:pt x="708" y="432"/>
                        <a:pt x="711" y="437"/>
                      </a:cubicBezTo>
                      <a:cubicBezTo>
                        <a:pt x="714" y="442"/>
                        <a:pt x="718" y="446"/>
                        <a:pt x="723" y="449"/>
                      </a:cubicBezTo>
                      <a:cubicBezTo>
                        <a:pt x="720" y="452"/>
                        <a:pt x="714" y="449"/>
                        <a:pt x="711" y="449"/>
                      </a:cubicBezTo>
                      <a:cubicBezTo>
                        <a:pt x="708" y="448"/>
                        <a:pt x="704" y="447"/>
                        <a:pt x="700" y="447"/>
                      </a:cubicBezTo>
                      <a:cubicBezTo>
                        <a:pt x="703" y="449"/>
                        <a:pt x="706" y="450"/>
                        <a:pt x="709" y="452"/>
                      </a:cubicBezTo>
                      <a:cubicBezTo>
                        <a:pt x="712" y="455"/>
                        <a:pt x="715" y="458"/>
                        <a:pt x="718" y="461"/>
                      </a:cubicBezTo>
                      <a:cubicBezTo>
                        <a:pt x="722" y="463"/>
                        <a:pt x="723" y="464"/>
                        <a:pt x="719" y="466"/>
                      </a:cubicBezTo>
                      <a:cubicBezTo>
                        <a:pt x="716" y="467"/>
                        <a:pt x="713" y="469"/>
                        <a:pt x="710" y="470"/>
                      </a:cubicBezTo>
                      <a:cubicBezTo>
                        <a:pt x="708" y="471"/>
                        <a:pt x="704" y="472"/>
                        <a:pt x="702" y="474"/>
                      </a:cubicBezTo>
                      <a:cubicBezTo>
                        <a:pt x="699" y="478"/>
                        <a:pt x="702" y="479"/>
                        <a:pt x="706" y="480"/>
                      </a:cubicBezTo>
                      <a:cubicBezTo>
                        <a:pt x="709" y="481"/>
                        <a:pt x="712" y="481"/>
                        <a:pt x="716" y="482"/>
                      </a:cubicBezTo>
                      <a:cubicBezTo>
                        <a:pt x="719" y="483"/>
                        <a:pt x="722" y="482"/>
                        <a:pt x="725" y="482"/>
                      </a:cubicBezTo>
                      <a:cubicBezTo>
                        <a:pt x="725" y="486"/>
                        <a:pt x="721" y="490"/>
                        <a:pt x="720" y="493"/>
                      </a:cubicBezTo>
                      <a:cubicBezTo>
                        <a:pt x="719" y="497"/>
                        <a:pt x="717" y="501"/>
                        <a:pt x="716" y="504"/>
                      </a:cubicBezTo>
                      <a:cubicBezTo>
                        <a:pt x="714" y="508"/>
                        <a:pt x="713" y="511"/>
                        <a:pt x="711" y="515"/>
                      </a:cubicBezTo>
                      <a:cubicBezTo>
                        <a:pt x="709" y="519"/>
                        <a:pt x="707" y="522"/>
                        <a:pt x="706" y="526"/>
                      </a:cubicBezTo>
                      <a:cubicBezTo>
                        <a:pt x="705" y="530"/>
                        <a:pt x="702" y="532"/>
                        <a:pt x="700" y="536"/>
                      </a:cubicBezTo>
                      <a:cubicBezTo>
                        <a:pt x="699" y="538"/>
                        <a:pt x="699" y="539"/>
                        <a:pt x="698" y="542"/>
                      </a:cubicBezTo>
                      <a:cubicBezTo>
                        <a:pt x="698" y="545"/>
                        <a:pt x="697" y="544"/>
                        <a:pt x="695" y="546"/>
                      </a:cubicBezTo>
                      <a:cubicBezTo>
                        <a:pt x="689" y="550"/>
                        <a:pt x="688" y="559"/>
                        <a:pt x="681" y="563"/>
                      </a:cubicBezTo>
                      <a:cubicBezTo>
                        <a:pt x="678" y="564"/>
                        <a:pt x="674" y="564"/>
                        <a:pt x="671" y="567"/>
                      </a:cubicBezTo>
                      <a:cubicBezTo>
                        <a:pt x="668" y="569"/>
                        <a:pt x="666" y="572"/>
                        <a:pt x="665" y="575"/>
                      </a:cubicBezTo>
                      <a:cubicBezTo>
                        <a:pt x="662" y="580"/>
                        <a:pt x="656" y="587"/>
                        <a:pt x="650" y="588"/>
                      </a:cubicBezTo>
                      <a:cubicBezTo>
                        <a:pt x="645" y="589"/>
                        <a:pt x="643" y="589"/>
                        <a:pt x="643" y="594"/>
                      </a:cubicBezTo>
                      <a:cubicBezTo>
                        <a:pt x="643" y="598"/>
                        <a:pt x="642" y="601"/>
                        <a:pt x="641" y="604"/>
                      </a:cubicBezTo>
                      <a:cubicBezTo>
                        <a:pt x="635" y="605"/>
                        <a:pt x="630" y="600"/>
                        <a:pt x="623" y="602"/>
                      </a:cubicBezTo>
                      <a:cubicBezTo>
                        <a:pt x="621" y="603"/>
                        <a:pt x="618" y="605"/>
                        <a:pt x="616" y="606"/>
                      </a:cubicBezTo>
                      <a:cubicBezTo>
                        <a:pt x="613" y="608"/>
                        <a:pt x="610" y="609"/>
                        <a:pt x="608" y="610"/>
                      </a:cubicBezTo>
                      <a:cubicBezTo>
                        <a:pt x="605" y="612"/>
                        <a:pt x="602" y="613"/>
                        <a:pt x="599" y="612"/>
                      </a:cubicBezTo>
                      <a:cubicBezTo>
                        <a:pt x="597" y="612"/>
                        <a:pt x="597" y="612"/>
                        <a:pt x="596" y="610"/>
                      </a:cubicBezTo>
                      <a:cubicBezTo>
                        <a:pt x="595" y="609"/>
                        <a:pt x="594" y="606"/>
                        <a:pt x="592" y="606"/>
                      </a:cubicBezTo>
                      <a:cubicBezTo>
                        <a:pt x="590" y="606"/>
                        <a:pt x="589" y="612"/>
                        <a:pt x="588" y="613"/>
                      </a:cubicBezTo>
                      <a:cubicBezTo>
                        <a:pt x="587" y="616"/>
                        <a:pt x="584" y="618"/>
                        <a:pt x="582" y="619"/>
                      </a:cubicBezTo>
                      <a:cubicBezTo>
                        <a:pt x="576" y="623"/>
                        <a:pt x="567" y="625"/>
                        <a:pt x="559" y="625"/>
                      </a:cubicBezTo>
                      <a:cubicBezTo>
                        <a:pt x="556" y="626"/>
                        <a:pt x="554" y="625"/>
                        <a:pt x="553" y="629"/>
                      </a:cubicBezTo>
                      <a:cubicBezTo>
                        <a:pt x="553" y="632"/>
                        <a:pt x="555" y="634"/>
                        <a:pt x="554" y="638"/>
                      </a:cubicBezTo>
                      <a:cubicBezTo>
                        <a:pt x="553" y="641"/>
                        <a:pt x="551" y="644"/>
                        <a:pt x="549" y="644"/>
                      </a:cubicBezTo>
                      <a:cubicBezTo>
                        <a:pt x="546" y="645"/>
                        <a:pt x="544" y="643"/>
                        <a:pt x="542" y="641"/>
                      </a:cubicBezTo>
                      <a:cubicBezTo>
                        <a:pt x="538" y="636"/>
                        <a:pt x="537" y="630"/>
                        <a:pt x="533" y="625"/>
                      </a:cubicBezTo>
                      <a:cubicBezTo>
                        <a:pt x="529" y="619"/>
                        <a:pt x="521" y="622"/>
                        <a:pt x="515" y="625"/>
                      </a:cubicBezTo>
                      <a:cubicBezTo>
                        <a:pt x="513" y="624"/>
                        <a:pt x="511" y="623"/>
                        <a:pt x="508" y="623"/>
                      </a:cubicBezTo>
                      <a:cubicBezTo>
                        <a:pt x="501" y="622"/>
                        <a:pt x="498" y="620"/>
                        <a:pt x="494" y="614"/>
                      </a:cubicBezTo>
                      <a:cubicBezTo>
                        <a:pt x="492" y="610"/>
                        <a:pt x="489" y="606"/>
                        <a:pt x="487" y="601"/>
                      </a:cubicBezTo>
                      <a:cubicBezTo>
                        <a:pt x="486" y="598"/>
                        <a:pt x="487" y="596"/>
                        <a:pt x="483" y="596"/>
                      </a:cubicBezTo>
                      <a:cubicBezTo>
                        <a:pt x="481" y="595"/>
                        <a:pt x="479" y="596"/>
                        <a:pt x="477" y="597"/>
                      </a:cubicBezTo>
                      <a:cubicBezTo>
                        <a:pt x="472" y="598"/>
                        <a:pt x="467" y="599"/>
                        <a:pt x="462" y="601"/>
                      </a:cubicBezTo>
                      <a:cubicBezTo>
                        <a:pt x="456" y="603"/>
                        <a:pt x="450" y="602"/>
                        <a:pt x="444" y="603"/>
                      </a:cubicBezTo>
                      <a:cubicBezTo>
                        <a:pt x="441" y="603"/>
                        <a:pt x="437" y="603"/>
                        <a:pt x="434" y="603"/>
                      </a:cubicBezTo>
                      <a:cubicBezTo>
                        <a:pt x="430" y="603"/>
                        <a:pt x="431" y="604"/>
                        <a:pt x="431" y="607"/>
                      </a:cubicBezTo>
                      <a:cubicBezTo>
                        <a:pt x="430" y="609"/>
                        <a:pt x="430" y="610"/>
                        <a:pt x="429" y="611"/>
                      </a:cubicBezTo>
                      <a:cubicBezTo>
                        <a:pt x="427" y="614"/>
                        <a:pt x="422" y="610"/>
                        <a:pt x="418" y="613"/>
                      </a:cubicBezTo>
                      <a:cubicBezTo>
                        <a:pt x="416" y="614"/>
                        <a:pt x="416" y="618"/>
                        <a:pt x="415" y="620"/>
                      </a:cubicBezTo>
                      <a:cubicBezTo>
                        <a:pt x="414" y="621"/>
                        <a:pt x="411" y="624"/>
                        <a:pt x="409" y="625"/>
                      </a:cubicBezTo>
                      <a:cubicBezTo>
                        <a:pt x="407" y="625"/>
                        <a:pt x="406" y="625"/>
                        <a:pt x="405" y="625"/>
                      </a:cubicBezTo>
                      <a:cubicBezTo>
                        <a:pt x="400" y="623"/>
                        <a:pt x="396" y="619"/>
                        <a:pt x="392" y="617"/>
                      </a:cubicBezTo>
                      <a:cubicBezTo>
                        <a:pt x="390" y="616"/>
                        <a:pt x="387" y="615"/>
                        <a:pt x="385" y="614"/>
                      </a:cubicBezTo>
                      <a:cubicBezTo>
                        <a:pt x="381" y="613"/>
                        <a:pt x="381" y="612"/>
                        <a:pt x="382" y="608"/>
                      </a:cubicBezTo>
                      <a:cubicBezTo>
                        <a:pt x="383" y="606"/>
                        <a:pt x="386" y="603"/>
                        <a:pt x="386" y="601"/>
                      </a:cubicBezTo>
                      <a:cubicBezTo>
                        <a:pt x="386" y="599"/>
                        <a:pt x="385" y="599"/>
                        <a:pt x="384" y="597"/>
                      </a:cubicBezTo>
                      <a:cubicBezTo>
                        <a:pt x="382" y="596"/>
                        <a:pt x="381" y="593"/>
                        <a:pt x="380" y="591"/>
                      </a:cubicBezTo>
                      <a:cubicBezTo>
                        <a:pt x="378" y="589"/>
                        <a:pt x="376" y="587"/>
                        <a:pt x="374" y="585"/>
                      </a:cubicBezTo>
                      <a:cubicBezTo>
                        <a:pt x="371" y="583"/>
                        <a:pt x="369" y="582"/>
                        <a:pt x="366" y="581"/>
                      </a:cubicBezTo>
                      <a:cubicBezTo>
                        <a:pt x="360" y="578"/>
                        <a:pt x="357" y="573"/>
                        <a:pt x="358" y="566"/>
                      </a:cubicBezTo>
                      <a:cubicBezTo>
                        <a:pt x="360" y="561"/>
                        <a:pt x="367" y="558"/>
                        <a:pt x="370" y="554"/>
                      </a:cubicBezTo>
                      <a:cubicBezTo>
                        <a:pt x="372" y="549"/>
                        <a:pt x="373" y="542"/>
                        <a:pt x="373" y="537"/>
                      </a:cubicBezTo>
                      <a:cubicBezTo>
                        <a:pt x="373" y="534"/>
                        <a:pt x="373" y="532"/>
                        <a:pt x="372" y="530"/>
                      </a:cubicBezTo>
                      <a:cubicBezTo>
                        <a:pt x="372" y="528"/>
                        <a:pt x="370" y="525"/>
                        <a:pt x="369" y="523"/>
                      </a:cubicBezTo>
                      <a:cubicBezTo>
                        <a:pt x="369" y="521"/>
                        <a:pt x="368" y="518"/>
                        <a:pt x="367" y="516"/>
                      </a:cubicBezTo>
                      <a:cubicBezTo>
                        <a:pt x="367" y="514"/>
                        <a:pt x="366" y="509"/>
                        <a:pt x="364" y="508"/>
                      </a:cubicBezTo>
                      <a:cubicBezTo>
                        <a:pt x="359" y="506"/>
                        <a:pt x="358" y="517"/>
                        <a:pt x="357" y="519"/>
                      </a:cubicBezTo>
                      <a:cubicBezTo>
                        <a:pt x="356" y="521"/>
                        <a:pt x="355" y="522"/>
                        <a:pt x="354" y="522"/>
                      </a:cubicBezTo>
                      <a:cubicBezTo>
                        <a:pt x="353" y="522"/>
                        <a:pt x="353" y="523"/>
                        <a:pt x="352" y="523"/>
                      </a:cubicBezTo>
                      <a:cubicBezTo>
                        <a:pt x="348" y="523"/>
                        <a:pt x="344" y="522"/>
                        <a:pt x="341" y="520"/>
                      </a:cubicBezTo>
                      <a:cubicBezTo>
                        <a:pt x="335" y="517"/>
                        <a:pt x="332" y="516"/>
                        <a:pt x="327" y="519"/>
                      </a:cubicBezTo>
                      <a:cubicBezTo>
                        <a:pt x="322" y="522"/>
                        <a:pt x="319" y="526"/>
                        <a:pt x="314" y="528"/>
                      </a:cubicBezTo>
                      <a:cubicBezTo>
                        <a:pt x="303" y="533"/>
                        <a:pt x="292" y="534"/>
                        <a:pt x="279" y="535"/>
                      </a:cubicBezTo>
                      <a:cubicBezTo>
                        <a:pt x="278" y="535"/>
                        <a:pt x="276" y="534"/>
                        <a:pt x="276" y="534"/>
                      </a:cubicBezTo>
                      <a:cubicBezTo>
                        <a:pt x="276" y="534"/>
                        <a:pt x="276" y="534"/>
                        <a:pt x="276" y="534"/>
                      </a:cubicBezTo>
                      <a:cubicBezTo>
                        <a:pt x="274" y="532"/>
                        <a:pt x="274" y="529"/>
                        <a:pt x="273" y="526"/>
                      </a:cubicBezTo>
                      <a:cubicBezTo>
                        <a:pt x="272" y="520"/>
                        <a:pt x="267" y="518"/>
                        <a:pt x="262" y="516"/>
                      </a:cubicBezTo>
                      <a:cubicBezTo>
                        <a:pt x="252" y="512"/>
                        <a:pt x="242" y="517"/>
                        <a:pt x="233" y="522"/>
                      </a:cubicBezTo>
                      <a:cubicBezTo>
                        <a:pt x="231" y="523"/>
                        <a:pt x="229" y="525"/>
                        <a:pt x="227" y="526"/>
                      </a:cubicBezTo>
                      <a:cubicBezTo>
                        <a:pt x="225" y="526"/>
                        <a:pt x="224" y="525"/>
                        <a:pt x="223" y="523"/>
                      </a:cubicBezTo>
                      <a:cubicBezTo>
                        <a:pt x="223" y="522"/>
                        <a:pt x="222" y="521"/>
                        <a:pt x="222" y="520"/>
                      </a:cubicBezTo>
                      <a:cubicBezTo>
                        <a:pt x="220" y="518"/>
                        <a:pt x="219" y="518"/>
                        <a:pt x="216" y="518"/>
                      </a:cubicBezTo>
                      <a:cubicBezTo>
                        <a:pt x="216" y="518"/>
                        <a:pt x="216" y="518"/>
                        <a:pt x="215" y="518"/>
                      </a:cubicBezTo>
                      <a:cubicBezTo>
                        <a:pt x="213" y="518"/>
                        <a:pt x="210" y="519"/>
                        <a:pt x="208" y="519"/>
                      </a:cubicBezTo>
                      <a:cubicBezTo>
                        <a:pt x="201" y="520"/>
                        <a:pt x="194" y="517"/>
                        <a:pt x="187" y="515"/>
                      </a:cubicBezTo>
                      <a:cubicBezTo>
                        <a:pt x="182" y="513"/>
                        <a:pt x="178" y="511"/>
                        <a:pt x="173" y="508"/>
                      </a:cubicBezTo>
                      <a:cubicBezTo>
                        <a:pt x="168" y="505"/>
                        <a:pt x="163" y="502"/>
                        <a:pt x="158" y="499"/>
                      </a:cubicBezTo>
                      <a:cubicBezTo>
                        <a:pt x="151" y="495"/>
                        <a:pt x="146" y="490"/>
                        <a:pt x="140" y="485"/>
                      </a:cubicBezTo>
                      <a:cubicBezTo>
                        <a:pt x="136" y="482"/>
                        <a:pt x="129" y="475"/>
                        <a:pt x="123" y="476"/>
                      </a:cubicBezTo>
                      <a:cubicBezTo>
                        <a:pt x="119" y="477"/>
                        <a:pt x="115" y="481"/>
                        <a:pt x="110" y="478"/>
                      </a:cubicBezTo>
                      <a:cubicBezTo>
                        <a:pt x="110" y="478"/>
                        <a:pt x="110" y="478"/>
                        <a:pt x="110" y="478"/>
                      </a:cubicBezTo>
                      <a:cubicBezTo>
                        <a:pt x="107" y="475"/>
                        <a:pt x="106" y="474"/>
                        <a:pt x="103" y="472"/>
                      </a:cubicBezTo>
                      <a:cubicBezTo>
                        <a:pt x="100" y="471"/>
                        <a:pt x="97" y="470"/>
                        <a:pt x="94" y="468"/>
                      </a:cubicBezTo>
                      <a:cubicBezTo>
                        <a:pt x="89" y="466"/>
                        <a:pt x="84" y="464"/>
                        <a:pt x="80" y="460"/>
                      </a:cubicBezTo>
                      <a:cubicBezTo>
                        <a:pt x="77" y="456"/>
                        <a:pt x="76" y="449"/>
                        <a:pt x="78" y="445"/>
                      </a:cubicBezTo>
                      <a:cubicBezTo>
                        <a:pt x="79" y="443"/>
                        <a:pt x="81" y="442"/>
                        <a:pt x="82" y="441"/>
                      </a:cubicBezTo>
                      <a:cubicBezTo>
                        <a:pt x="85" y="439"/>
                        <a:pt x="88" y="437"/>
                        <a:pt x="89" y="434"/>
                      </a:cubicBezTo>
                      <a:cubicBezTo>
                        <a:pt x="91" y="425"/>
                        <a:pt x="72" y="420"/>
                        <a:pt x="79" y="412"/>
                      </a:cubicBezTo>
                      <a:cubicBezTo>
                        <a:pt x="81" y="410"/>
                        <a:pt x="84" y="410"/>
                        <a:pt x="83" y="406"/>
                      </a:cubicBezTo>
                      <a:cubicBezTo>
                        <a:pt x="82" y="404"/>
                        <a:pt x="78" y="404"/>
                        <a:pt x="76" y="403"/>
                      </a:cubicBezTo>
                      <a:cubicBezTo>
                        <a:pt x="72" y="400"/>
                        <a:pt x="69" y="396"/>
                        <a:pt x="68" y="391"/>
                      </a:cubicBezTo>
                      <a:cubicBezTo>
                        <a:pt x="67" y="388"/>
                        <a:pt x="67" y="385"/>
                        <a:pt x="64" y="384"/>
                      </a:cubicBezTo>
                      <a:cubicBezTo>
                        <a:pt x="63" y="384"/>
                        <a:pt x="60" y="385"/>
                        <a:pt x="58" y="384"/>
                      </a:cubicBezTo>
                      <a:cubicBezTo>
                        <a:pt x="53" y="384"/>
                        <a:pt x="48" y="381"/>
                        <a:pt x="44" y="377"/>
                      </a:cubicBezTo>
                      <a:cubicBezTo>
                        <a:pt x="41" y="374"/>
                        <a:pt x="39" y="368"/>
                        <a:pt x="35" y="364"/>
                      </a:cubicBezTo>
                      <a:cubicBezTo>
                        <a:pt x="32" y="361"/>
                        <a:pt x="28" y="358"/>
                        <a:pt x="25" y="354"/>
                      </a:cubicBezTo>
                      <a:cubicBezTo>
                        <a:pt x="25" y="354"/>
                        <a:pt x="24" y="353"/>
                        <a:pt x="24" y="353"/>
                      </a:cubicBezTo>
                      <a:cubicBezTo>
                        <a:pt x="23" y="351"/>
                        <a:pt x="22" y="349"/>
                        <a:pt x="22" y="347"/>
                      </a:cubicBezTo>
                      <a:cubicBezTo>
                        <a:pt x="22" y="346"/>
                        <a:pt x="22" y="345"/>
                        <a:pt x="22" y="344"/>
                      </a:cubicBezTo>
                      <a:cubicBezTo>
                        <a:pt x="21" y="339"/>
                        <a:pt x="19" y="332"/>
                        <a:pt x="16" y="328"/>
                      </a:cubicBezTo>
                      <a:cubicBezTo>
                        <a:pt x="14" y="326"/>
                        <a:pt x="14" y="326"/>
                        <a:pt x="12" y="325"/>
                      </a:cubicBezTo>
                      <a:cubicBezTo>
                        <a:pt x="11" y="325"/>
                        <a:pt x="11" y="324"/>
                        <a:pt x="10" y="323"/>
                      </a:cubicBezTo>
                      <a:cubicBezTo>
                        <a:pt x="9" y="323"/>
                        <a:pt x="8" y="323"/>
                        <a:pt x="7" y="323"/>
                      </a:cubicBezTo>
                      <a:cubicBezTo>
                        <a:pt x="6" y="322"/>
                        <a:pt x="5" y="319"/>
                        <a:pt x="3" y="318"/>
                      </a:cubicBezTo>
                      <a:cubicBezTo>
                        <a:pt x="2" y="315"/>
                        <a:pt x="1" y="313"/>
                        <a:pt x="1" y="310"/>
                      </a:cubicBezTo>
                      <a:cubicBezTo>
                        <a:pt x="1" y="309"/>
                        <a:pt x="1" y="309"/>
                        <a:pt x="1" y="309"/>
                      </a:cubicBezTo>
                      <a:cubicBezTo>
                        <a:pt x="0" y="303"/>
                        <a:pt x="1" y="300"/>
                        <a:pt x="7" y="296"/>
                      </a:cubicBezTo>
                      <a:cubicBezTo>
                        <a:pt x="16" y="289"/>
                        <a:pt x="26" y="282"/>
                        <a:pt x="38" y="283"/>
                      </a:cubicBezTo>
                      <a:cubicBezTo>
                        <a:pt x="44" y="284"/>
                        <a:pt x="49" y="284"/>
                        <a:pt x="54" y="280"/>
                      </a:cubicBezTo>
                      <a:cubicBezTo>
                        <a:pt x="55" y="278"/>
                        <a:pt x="56" y="276"/>
                        <a:pt x="58" y="274"/>
                      </a:cubicBezTo>
                      <a:cubicBezTo>
                        <a:pt x="60" y="271"/>
                        <a:pt x="63" y="271"/>
                        <a:pt x="66" y="270"/>
                      </a:cubicBezTo>
                      <a:cubicBezTo>
                        <a:pt x="70" y="268"/>
                        <a:pt x="76" y="268"/>
                        <a:pt x="81" y="266"/>
                      </a:cubicBezTo>
                      <a:cubicBezTo>
                        <a:pt x="86" y="264"/>
                        <a:pt x="90" y="260"/>
                        <a:pt x="93" y="256"/>
                      </a:cubicBezTo>
                      <a:cubicBezTo>
                        <a:pt x="95" y="254"/>
                        <a:pt x="96" y="252"/>
                        <a:pt x="97" y="249"/>
                      </a:cubicBezTo>
                      <a:cubicBezTo>
                        <a:pt x="98" y="247"/>
                        <a:pt x="99" y="244"/>
                        <a:pt x="101" y="241"/>
                      </a:cubicBezTo>
                      <a:cubicBezTo>
                        <a:pt x="103" y="236"/>
                        <a:pt x="104" y="232"/>
                        <a:pt x="104" y="226"/>
                      </a:cubicBezTo>
                      <a:cubicBezTo>
                        <a:pt x="104" y="221"/>
                        <a:pt x="104" y="216"/>
                        <a:pt x="103" y="212"/>
                      </a:cubicBezTo>
                      <a:cubicBezTo>
                        <a:pt x="103" y="211"/>
                        <a:pt x="103" y="209"/>
                        <a:pt x="102" y="208"/>
                      </a:cubicBezTo>
                      <a:cubicBezTo>
                        <a:pt x="101" y="206"/>
                        <a:pt x="101" y="205"/>
                        <a:pt x="100" y="203"/>
                      </a:cubicBezTo>
                      <a:cubicBezTo>
                        <a:pt x="99" y="201"/>
                        <a:pt x="97" y="198"/>
                        <a:pt x="99" y="195"/>
                      </a:cubicBezTo>
                      <a:cubicBezTo>
                        <a:pt x="100" y="194"/>
                        <a:pt x="106" y="193"/>
                        <a:pt x="108" y="192"/>
                      </a:cubicBezTo>
                      <a:cubicBezTo>
                        <a:pt x="111" y="191"/>
                        <a:pt x="114" y="191"/>
                        <a:pt x="117" y="190"/>
                      </a:cubicBezTo>
                      <a:cubicBezTo>
                        <a:pt x="121" y="189"/>
                        <a:pt x="124" y="188"/>
                        <a:pt x="127" y="187"/>
                      </a:cubicBezTo>
                      <a:cubicBezTo>
                        <a:pt x="130" y="185"/>
                        <a:pt x="131" y="185"/>
                        <a:pt x="132" y="181"/>
                      </a:cubicBezTo>
                      <a:cubicBezTo>
                        <a:pt x="132" y="179"/>
                        <a:pt x="133" y="177"/>
                        <a:pt x="133" y="175"/>
                      </a:cubicBezTo>
                      <a:cubicBezTo>
                        <a:pt x="135" y="172"/>
                        <a:pt x="136" y="170"/>
                        <a:pt x="138" y="168"/>
                      </a:cubicBezTo>
                      <a:cubicBezTo>
                        <a:pt x="140" y="162"/>
                        <a:pt x="140" y="157"/>
                        <a:pt x="146" y="153"/>
                      </a:cubicBezTo>
                      <a:cubicBezTo>
                        <a:pt x="150" y="150"/>
                        <a:pt x="156" y="150"/>
                        <a:pt x="161" y="149"/>
                      </a:cubicBezTo>
                      <a:cubicBezTo>
                        <a:pt x="163" y="149"/>
                        <a:pt x="165" y="149"/>
                        <a:pt x="167" y="148"/>
                      </a:cubicBezTo>
                      <a:cubicBezTo>
                        <a:pt x="168" y="148"/>
                        <a:pt x="169" y="147"/>
                        <a:pt x="170" y="147"/>
                      </a:cubicBezTo>
                      <a:cubicBezTo>
                        <a:pt x="173" y="146"/>
                        <a:pt x="175" y="148"/>
                        <a:pt x="177" y="147"/>
                      </a:cubicBezTo>
                      <a:cubicBezTo>
                        <a:pt x="178" y="143"/>
                        <a:pt x="179" y="139"/>
                        <a:pt x="179" y="135"/>
                      </a:cubicBezTo>
                      <a:cubicBezTo>
                        <a:pt x="180" y="132"/>
                        <a:pt x="180" y="129"/>
                        <a:pt x="182" y="126"/>
                      </a:cubicBezTo>
                      <a:cubicBezTo>
                        <a:pt x="185" y="121"/>
                        <a:pt x="190" y="115"/>
                        <a:pt x="195" y="112"/>
                      </a:cubicBezTo>
                      <a:cubicBezTo>
                        <a:pt x="195" y="111"/>
                        <a:pt x="196" y="111"/>
                        <a:pt x="196" y="111"/>
                      </a:cubicBezTo>
                      <a:cubicBezTo>
                        <a:pt x="200" y="108"/>
                        <a:pt x="204" y="103"/>
                        <a:pt x="208" y="102"/>
                      </a:cubicBezTo>
                      <a:cubicBezTo>
                        <a:pt x="210" y="101"/>
                        <a:pt x="212" y="102"/>
                        <a:pt x="213" y="104"/>
                      </a:cubicBezTo>
                      <a:cubicBezTo>
                        <a:pt x="215" y="107"/>
                        <a:pt x="216" y="112"/>
                        <a:pt x="218" y="114"/>
                      </a:cubicBezTo>
                      <a:cubicBezTo>
                        <a:pt x="221" y="119"/>
                        <a:pt x="228" y="121"/>
                        <a:pt x="233" y="124"/>
                      </a:cubicBezTo>
                      <a:cubicBezTo>
                        <a:pt x="239" y="127"/>
                        <a:pt x="245" y="131"/>
                        <a:pt x="250" y="136"/>
                      </a:cubicBezTo>
                      <a:cubicBezTo>
                        <a:pt x="252" y="138"/>
                        <a:pt x="252" y="139"/>
                        <a:pt x="253" y="142"/>
                      </a:cubicBezTo>
                      <a:cubicBezTo>
                        <a:pt x="253" y="145"/>
                        <a:pt x="254" y="146"/>
                        <a:pt x="255" y="148"/>
                      </a:cubicBezTo>
                      <a:cubicBezTo>
                        <a:pt x="257" y="154"/>
                        <a:pt x="257" y="159"/>
                        <a:pt x="257" y="165"/>
                      </a:cubicBezTo>
                      <a:cubicBezTo>
                        <a:pt x="257" y="169"/>
                        <a:pt x="258" y="174"/>
                        <a:pt x="258" y="179"/>
                      </a:cubicBezTo>
                      <a:cubicBezTo>
                        <a:pt x="258" y="185"/>
                        <a:pt x="258" y="189"/>
                        <a:pt x="264" y="190"/>
                      </a:cubicBezTo>
                      <a:cubicBezTo>
                        <a:pt x="267" y="191"/>
                        <a:pt x="269" y="193"/>
                        <a:pt x="273" y="193"/>
                      </a:cubicBezTo>
                      <a:cubicBezTo>
                        <a:pt x="276" y="193"/>
                        <a:pt x="278" y="195"/>
                        <a:pt x="281" y="195"/>
                      </a:cubicBezTo>
                      <a:cubicBezTo>
                        <a:pt x="287" y="196"/>
                        <a:pt x="291" y="195"/>
                        <a:pt x="297" y="197"/>
                      </a:cubicBezTo>
                      <a:cubicBezTo>
                        <a:pt x="299" y="198"/>
                        <a:pt x="302" y="200"/>
                        <a:pt x="305" y="201"/>
                      </a:cubicBezTo>
                      <a:cubicBezTo>
                        <a:pt x="308" y="203"/>
                        <a:pt x="311" y="204"/>
                        <a:pt x="314" y="205"/>
                      </a:cubicBezTo>
                      <a:cubicBezTo>
                        <a:pt x="317" y="207"/>
                        <a:pt x="320" y="210"/>
                        <a:pt x="323" y="212"/>
                      </a:cubicBezTo>
                      <a:cubicBezTo>
                        <a:pt x="325" y="214"/>
                        <a:pt x="328" y="215"/>
                        <a:pt x="329" y="218"/>
                      </a:cubicBezTo>
                      <a:cubicBezTo>
                        <a:pt x="331" y="219"/>
                        <a:pt x="332" y="222"/>
                        <a:pt x="333" y="224"/>
                      </a:cubicBezTo>
                      <a:cubicBezTo>
                        <a:pt x="334" y="227"/>
                        <a:pt x="337" y="230"/>
                        <a:pt x="338" y="233"/>
                      </a:cubicBezTo>
                      <a:cubicBezTo>
                        <a:pt x="341" y="239"/>
                        <a:pt x="343" y="243"/>
                        <a:pt x="350" y="245"/>
                      </a:cubicBezTo>
                      <a:cubicBezTo>
                        <a:pt x="357" y="246"/>
                        <a:pt x="363" y="246"/>
                        <a:pt x="370" y="246"/>
                      </a:cubicBezTo>
                      <a:cubicBezTo>
                        <a:pt x="378" y="246"/>
                        <a:pt x="386" y="247"/>
                        <a:pt x="394" y="246"/>
                      </a:cubicBezTo>
                      <a:cubicBezTo>
                        <a:pt x="402" y="245"/>
                        <a:pt x="409" y="242"/>
                        <a:pt x="416" y="246"/>
                      </a:cubicBezTo>
                      <a:cubicBezTo>
                        <a:pt x="421" y="248"/>
                        <a:pt x="426" y="253"/>
                        <a:pt x="430" y="257"/>
                      </a:cubicBezTo>
                      <a:cubicBezTo>
                        <a:pt x="431" y="258"/>
                        <a:pt x="432" y="259"/>
                        <a:pt x="434" y="260"/>
                      </a:cubicBezTo>
                      <a:cubicBezTo>
                        <a:pt x="436" y="261"/>
                        <a:pt x="436" y="261"/>
                        <a:pt x="438" y="261"/>
                      </a:cubicBezTo>
                      <a:cubicBezTo>
                        <a:pt x="441" y="262"/>
                        <a:pt x="443" y="263"/>
                        <a:pt x="446" y="264"/>
                      </a:cubicBezTo>
                      <a:cubicBezTo>
                        <a:pt x="452" y="265"/>
                        <a:pt x="458" y="266"/>
                        <a:pt x="464" y="265"/>
                      </a:cubicBezTo>
                      <a:cubicBezTo>
                        <a:pt x="469" y="265"/>
                        <a:pt x="474" y="262"/>
                        <a:pt x="479" y="260"/>
                      </a:cubicBezTo>
                      <a:cubicBezTo>
                        <a:pt x="488" y="257"/>
                        <a:pt x="497" y="250"/>
                        <a:pt x="507" y="250"/>
                      </a:cubicBezTo>
                      <a:cubicBezTo>
                        <a:pt x="513" y="250"/>
                        <a:pt x="517" y="252"/>
                        <a:pt x="524" y="250"/>
                      </a:cubicBezTo>
                      <a:cubicBezTo>
                        <a:pt x="530" y="248"/>
                        <a:pt x="538" y="248"/>
                        <a:pt x="544" y="245"/>
                      </a:cubicBezTo>
                      <a:cubicBezTo>
                        <a:pt x="545" y="244"/>
                        <a:pt x="549" y="243"/>
                        <a:pt x="550" y="242"/>
                      </a:cubicBezTo>
                      <a:cubicBezTo>
                        <a:pt x="551" y="241"/>
                        <a:pt x="552" y="240"/>
                        <a:pt x="553" y="239"/>
                      </a:cubicBezTo>
                      <a:cubicBezTo>
                        <a:pt x="554" y="238"/>
                        <a:pt x="556" y="237"/>
                        <a:pt x="557" y="236"/>
                      </a:cubicBezTo>
                      <a:cubicBezTo>
                        <a:pt x="561" y="233"/>
                        <a:pt x="564" y="229"/>
                        <a:pt x="567" y="225"/>
                      </a:cubicBezTo>
                      <a:cubicBezTo>
                        <a:pt x="570" y="222"/>
                        <a:pt x="572" y="217"/>
                        <a:pt x="572" y="213"/>
                      </a:cubicBezTo>
                      <a:cubicBezTo>
                        <a:pt x="571" y="211"/>
                        <a:pt x="569" y="208"/>
                        <a:pt x="567" y="206"/>
                      </a:cubicBezTo>
                      <a:cubicBezTo>
                        <a:pt x="566" y="204"/>
                        <a:pt x="566" y="201"/>
                        <a:pt x="566" y="198"/>
                      </a:cubicBezTo>
                      <a:cubicBezTo>
                        <a:pt x="567" y="190"/>
                        <a:pt x="573" y="193"/>
                        <a:pt x="578" y="196"/>
                      </a:cubicBezTo>
                      <a:cubicBezTo>
                        <a:pt x="583" y="199"/>
                        <a:pt x="588" y="200"/>
                        <a:pt x="593" y="199"/>
                      </a:cubicBezTo>
                      <a:cubicBezTo>
                        <a:pt x="603" y="199"/>
                        <a:pt x="612" y="191"/>
                        <a:pt x="621" y="187"/>
                      </a:cubicBezTo>
                      <a:cubicBezTo>
                        <a:pt x="624" y="185"/>
                        <a:pt x="627" y="184"/>
                        <a:pt x="630" y="182"/>
                      </a:cubicBezTo>
                      <a:cubicBezTo>
                        <a:pt x="633" y="180"/>
                        <a:pt x="637" y="179"/>
                        <a:pt x="639" y="177"/>
                      </a:cubicBezTo>
                      <a:cubicBezTo>
                        <a:pt x="642" y="174"/>
                        <a:pt x="641" y="171"/>
                        <a:pt x="643" y="169"/>
                      </a:cubicBezTo>
                      <a:cubicBezTo>
                        <a:pt x="645" y="166"/>
                        <a:pt x="649" y="166"/>
                        <a:pt x="652" y="166"/>
                      </a:cubicBezTo>
                      <a:cubicBezTo>
                        <a:pt x="660" y="165"/>
                        <a:pt x="666" y="161"/>
                        <a:pt x="674" y="159"/>
                      </a:cubicBezTo>
                      <a:cubicBezTo>
                        <a:pt x="677" y="159"/>
                        <a:pt x="681" y="158"/>
                        <a:pt x="684" y="159"/>
                      </a:cubicBezTo>
                      <a:cubicBezTo>
                        <a:pt x="687" y="160"/>
                        <a:pt x="689" y="161"/>
                        <a:pt x="692" y="161"/>
                      </a:cubicBezTo>
                      <a:cubicBezTo>
                        <a:pt x="692" y="154"/>
                        <a:pt x="692" y="151"/>
                        <a:pt x="687" y="146"/>
                      </a:cubicBezTo>
                      <a:cubicBezTo>
                        <a:pt x="682" y="142"/>
                        <a:pt x="677" y="134"/>
                        <a:pt x="672" y="134"/>
                      </a:cubicBezTo>
                      <a:cubicBezTo>
                        <a:pt x="670" y="133"/>
                        <a:pt x="667" y="133"/>
                        <a:pt x="665" y="133"/>
                      </a:cubicBezTo>
                      <a:cubicBezTo>
                        <a:pt x="663" y="134"/>
                        <a:pt x="660" y="136"/>
                        <a:pt x="659" y="136"/>
                      </a:cubicBezTo>
                      <a:cubicBezTo>
                        <a:pt x="654" y="137"/>
                        <a:pt x="648" y="136"/>
                        <a:pt x="644" y="136"/>
                      </a:cubicBezTo>
                      <a:cubicBezTo>
                        <a:pt x="639" y="136"/>
                        <a:pt x="633" y="138"/>
                        <a:pt x="631" y="134"/>
                      </a:cubicBezTo>
                      <a:cubicBezTo>
                        <a:pt x="629" y="130"/>
                        <a:pt x="627" y="124"/>
                        <a:pt x="629" y="120"/>
                      </a:cubicBezTo>
                      <a:cubicBezTo>
                        <a:pt x="631" y="115"/>
                        <a:pt x="635" y="112"/>
                        <a:pt x="637" y="108"/>
                      </a:cubicBezTo>
                      <a:cubicBezTo>
                        <a:pt x="638" y="103"/>
                        <a:pt x="640" y="92"/>
                        <a:pt x="644" y="90"/>
                      </a:cubicBezTo>
                      <a:cubicBezTo>
                        <a:pt x="645" y="90"/>
                        <a:pt x="645" y="90"/>
                        <a:pt x="645" y="90"/>
                      </a:cubicBezTo>
                      <a:cubicBezTo>
                        <a:pt x="650" y="89"/>
                        <a:pt x="657" y="94"/>
                        <a:pt x="662" y="94"/>
                      </a:cubicBezTo>
                      <a:cubicBezTo>
                        <a:pt x="668" y="94"/>
                        <a:pt x="672" y="90"/>
                        <a:pt x="676" y="87"/>
                      </a:cubicBezTo>
                      <a:cubicBezTo>
                        <a:pt x="681" y="85"/>
                        <a:pt x="687" y="82"/>
                        <a:pt x="690" y="78"/>
                      </a:cubicBezTo>
                      <a:cubicBezTo>
                        <a:pt x="691" y="76"/>
                        <a:pt x="691" y="73"/>
                        <a:pt x="692" y="70"/>
                      </a:cubicBezTo>
                      <a:cubicBezTo>
                        <a:pt x="693" y="68"/>
                        <a:pt x="694" y="65"/>
                        <a:pt x="695" y="63"/>
                      </a:cubicBezTo>
                      <a:cubicBezTo>
                        <a:pt x="698" y="58"/>
                        <a:pt x="700" y="53"/>
                        <a:pt x="702" y="48"/>
                      </a:cubicBezTo>
                      <a:cubicBezTo>
                        <a:pt x="703" y="45"/>
                        <a:pt x="703" y="44"/>
                        <a:pt x="705" y="41"/>
                      </a:cubicBezTo>
                      <a:cubicBezTo>
                        <a:pt x="706" y="39"/>
                        <a:pt x="707" y="36"/>
                        <a:pt x="707" y="34"/>
                      </a:cubicBezTo>
                      <a:cubicBezTo>
                        <a:pt x="707" y="31"/>
                        <a:pt x="708" y="28"/>
                        <a:pt x="707" y="26"/>
                      </a:cubicBezTo>
                      <a:cubicBezTo>
                        <a:pt x="706" y="23"/>
                        <a:pt x="704" y="21"/>
                        <a:pt x="703" y="18"/>
                      </a:cubicBezTo>
                      <a:cubicBezTo>
                        <a:pt x="703" y="12"/>
                        <a:pt x="704" y="7"/>
                        <a:pt x="709" y="5"/>
                      </a:cubicBezTo>
                      <a:cubicBezTo>
                        <a:pt x="719" y="1"/>
                        <a:pt x="734" y="0"/>
                        <a:pt x="745" y="2"/>
                      </a:cubicBezTo>
                      <a:cubicBezTo>
                        <a:pt x="757" y="3"/>
                        <a:pt x="770" y="6"/>
                        <a:pt x="781" y="13"/>
                      </a:cubicBezTo>
                      <a:cubicBezTo>
                        <a:pt x="786" y="17"/>
                        <a:pt x="790" y="20"/>
                        <a:pt x="792" y="26"/>
                      </a:cubicBezTo>
                      <a:cubicBezTo>
                        <a:pt x="794" y="31"/>
                        <a:pt x="797" y="36"/>
                        <a:pt x="799" y="42"/>
                      </a:cubicBezTo>
                      <a:cubicBezTo>
                        <a:pt x="803" y="53"/>
                        <a:pt x="803" y="64"/>
                        <a:pt x="807" y="75"/>
                      </a:cubicBezTo>
                      <a:cubicBezTo>
                        <a:pt x="810" y="81"/>
                        <a:pt x="812" y="87"/>
                        <a:pt x="817" y="92"/>
                      </a:cubicBezTo>
                      <a:cubicBezTo>
                        <a:pt x="821" y="96"/>
                        <a:pt x="826" y="98"/>
                        <a:pt x="832" y="100"/>
                      </a:cubicBezTo>
                      <a:cubicBezTo>
                        <a:pt x="842" y="103"/>
                        <a:pt x="857" y="111"/>
                        <a:pt x="859" y="123"/>
                      </a:cubicBezTo>
                      <a:cubicBezTo>
                        <a:pt x="860" y="129"/>
                        <a:pt x="863" y="133"/>
                        <a:pt x="870" y="134"/>
                      </a:cubicBezTo>
                      <a:cubicBezTo>
                        <a:pt x="877" y="135"/>
                        <a:pt x="881" y="132"/>
                        <a:pt x="887" y="131"/>
                      </a:cubicBezTo>
                      <a:cubicBezTo>
                        <a:pt x="896" y="130"/>
                        <a:pt x="906" y="125"/>
                        <a:pt x="916" y="120"/>
                      </a:cubicBezTo>
                      <a:cubicBezTo>
                        <a:pt x="918" y="119"/>
                        <a:pt x="923" y="118"/>
                        <a:pt x="925" y="116"/>
                      </a:cubicBez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6" name="Freeform 288"/>
                <p:cNvSpPr>
                  <a:spLocks noEditPoints="1"/>
                </p:cNvSpPr>
                <p:nvPr/>
              </p:nvSpPr>
              <p:spPr bwMode="auto">
                <a:xfrm>
                  <a:off x="3798881" y="2519362"/>
                  <a:ext cx="560387" cy="368300"/>
                </a:xfrm>
                <a:custGeom>
                  <a:avLst/>
                  <a:gdLst/>
                  <a:ahLst/>
                  <a:cxnLst>
                    <a:cxn ang="0">
                      <a:pos x="204" y="84"/>
                    </a:cxn>
                    <a:cxn ang="0">
                      <a:pos x="178" y="72"/>
                    </a:cxn>
                    <a:cxn ang="0">
                      <a:pos x="156" y="52"/>
                    </a:cxn>
                    <a:cxn ang="0">
                      <a:pos x="138" y="31"/>
                    </a:cxn>
                    <a:cxn ang="0">
                      <a:pos x="122" y="25"/>
                    </a:cxn>
                    <a:cxn ang="0">
                      <a:pos x="112" y="20"/>
                    </a:cxn>
                    <a:cxn ang="0">
                      <a:pos x="105" y="4"/>
                    </a:cxn>
                    <a:cxn ang="0">
                      <a:pos x="72" y="1"/>
                    </a:cxn>
                    <a:cxn ang="0">
                      <a:pos x="70" y="14"/>
                    </a:cxn>
                    <a:cxn ang="0">
                      <a:pos x="54" y="23"/>
                    </a:cxn>
                    <a:cxn ang="0">
                      <a:pos x="48" y="21"/>
                    </a:cxn>
                    <a:cxn ang="0">
                      <a:pos x="23" y="4"/>
                    </a:cxn>
                    <a:cxn ang="0">
                      <a:pos x="0" y="12"/>
                    </a:cxn>
                    <a:cxn ang="0">
                      <a:pos x="7" y="34"/>
                    </a:cxn>
                    <a:cxn ang="0">
                      <a:pos x="9" y="62"/>
                    </a:cxn>
                    <a:cxn ang="0">
                      <a:pos x="25" y="103"/>
                    </a:cxn>
                    <a:cxn ang="0">
                      <a:pos x="34" y="95"/>
                    </a:cxn>
                    <a:cxn ang="0">
                      <a:pos x="47" y="88"/>
                    </a:cxn>
                    <a:cxn ang="0">
                      <a:pos x="68" y="86"/>
                    </a:cxn>
                    <a:cxn ang="0">
                      <a:pos x="93" y="99"/>
                    </a:cxn>
                    <a:cxn ang="0">
                      <a:pos x="111" y="111"/>
                    </a:cxn>
                    <a:cxn ang="0">
                      <a:pos x="124" y="124"/>
                    </a:cxn>
                    <a:cxn ang="0">
                      <a:pos x="134" y="139"/>
                    </a:cxn>
                    <a:cxn ang="0">
                      <a:pos x="138" y="139"/>
                    </a:cxn>
                    <a:cxn ang="0">
                      <a:pos x="161" y="134"/>
                    </a:cxn>
                    <a:cxn ang="0">
                      <a:pos x="179" y="122"/>
                    </a:cxn>
                    <a:cxn ang="0">
                      <a:pos x="185" y="106"/>
                    </a:cxn>
                    <a:cxn ang="0">
                      <a:pos x="205" y="98"/>
                    </a:cxn>
                    <a:cxn ang="0">
                      <a:pos x="213" y="95"/>
                    </a:cxn>
                    <a:cxn ang="0">
                      <a:pos x="28" y="34"/>
                    </a:cxn>
                    <a:cxn ang="0">
                      <a:pos x="13" y="10"/>
                    </a:cxn>
                    <a:cxn ang="0">
                      <a:pos x="28" y="34"/>
                    </a:cxn>
                  </a:cxnLst>
                  <a:rect l="0" t="0" r="r" b="b"/>
                  <a:pathLst>
                    <a:path w="213" h="140">
                      <a:moveTo>
                        <a:pt x="211" y="89"/>
                      </a:moveTo>
                      <a:cubicBezTo>
                        <a:pt x="209" y="85"/>
                        <a:pt x="208" y="84"/>
                        <a:pt x="204" y="84"/>
                      </a:cubicBezTo>
                      <a:cubicBezTo>
                        <a:pt x="201" y="83"/>
                        <a:pt x="198" y="83"/>
                        <a:pt x="196" y="82"/>
                      </a:cubicBezTo>
                      <a:cubicBezTo>
                        <a:pt x="189" y="81"/>
                        <a:pt x="182" y="76"/>
                        <a:pt x="178" y="72"/>
                      </a:cubicBezTo>
                      <a:cubicBezTo>
                        <a:pt x="173" y="67"/>
                        <a:pt x="168" y="64"/>
                        <a:pt x="163" y="59"/>
                      </a:cubicBezTo>
                      <a:cubicBezTo>
                        <a:pt x="161" y="56"/>
                        <a:pt x="159" y="54"/>
                        <a:pt x="156" y="52"/>
                      </a:cubicBezTo>
                      <a:cubicBezTo>
                        <a:pt x="153" y="50"/>
                        <a:pt x="151" y="48"/>
                        <a:pt x="148" y="46"/>
                      </a:cubicBezTo>
                      <a:cubicBezTo>
                        <a:pt x="144" y="42"/>
                        <a:pt x="141" y="37"/>
                        <a:pt x="138" y="31"/>
                      </a:cubicBezTo>
                      <a:cubicBezTo>
                        <a:pt x="136" y="28"/>
                        <a:pt x="136" y="27"/>
                        <a:pt x="132" y="27"/>
                      </a:cubicBezTo>
                      <a:cubicBezTo>
                        <a:pt x="129" y="26"/>
                        <a:pt x="126" y="26"/>
                        <a:pt x="122" y="25"/>
                      </a:cubicBezTo>
                      <a:cubicBezTo>
                        <a:pt x="119" y="25"/>
                        <a:pt x="119" y="24"/>
                        <a:pt x="116" y="22"/>
                      </a:cubicBezTo>
                      <a:cubicBezTo>
                        <a:pt x="115" y="22"/>
                        <a:pt x="113" y="21"/>
                        <a:pt x="112" y="20"/>
                      </a:cubicBezTo>
                      <a:cubicBezTo>
                        <a:pt x="111" y="18"/>
                        <a:pt x="112" y="15"/>
                        <a:pt x="111" y="14"/>
                      </a:cubicBezTo>
                      <a:cubicBezTo>
                        <a:pt x="110" y="11"/>
                        <a:pt x="108" y="7"/>
                        <a:pt x="105" y="4"/>
                      </a:cubicBezTo>
                      <a:cubicBezTo>
                        <a:pt x="103" y="1"/>
                        <a:pt x="100" y="1"/>
                        <a:pt x="96" y="1"/>
                      </a:cubicBezTo>
                      <a:cubicBezTo>
                        <a:pt x="88" y="0"/>
                        <a:pt x="79" y="1"/>
                        <a:pt x="72" y="1"/>
                      </a:cubicBezTo>
                      <a:cubicBezTo>
                        <a:pt x="71" y="3"/>
                        <a:pt x="71" y="5"/>
                        <a:pt x="70" y="7"/>
                      </a:cubicBezTo>
                      <a:cubicBezTo>
                        <a:pt x="70" y="9"/>
                        <a:pt x="70" y="12"/>
                        <a:pt x="70" y="14"/>
                      </a:cubicBezTo>
                      <a:cubicBezTo>
                        <a:pt x="69" y="19"/>
                        <a:pt x="69" y="24"/>
                        <a:pt x="63" y="24"/>
                      </a:cubicBezTo>
                      <a:cubicBezTo>
                        <a:pt x="60" y="25"/>
                        <a:pt x="57" y="24"/>
                        <a:pt x="54" y="23"/>
                      </a:cubicBezTo>
                      <a:cubicBezTo>
                        <a:pt x="54" y="23"/>
                        <a:pt x="54" y="23"/>
                        <a:pt x="54" y="23"/>
                      </a:cubicBezTo>
                      <a:cubicBezTo>
                        <a:pt x="52" y="22"/>
                        <a:pt x="51" y="21"/>
                        <a:pt x="48" y="21"/>
                      </a:cubicBezTo>
                      <a:cubicBezTo>
                        <a:pt x="44" y="20"/>
                        <a:pt x="36" y="18"/>
                        <a:pt x="33" y="14"/>
                      </a:cubicBezTo>
                      <a:cubicBezTo>
                        <a:pt x="30" y="9"/>
                        <a:pt x="30" y="5"/>
                        <a:pt x="23" y="4"/>
                      </a:cubicBezTo>
                      <a:cubicBezTo>
                        <a:pt x="19" y="4"/>
                        <a:pt x="14" y="4"/>
                        <a:pt x="10" y="5"/>
                      </a:cubicBezTo>
                      <a:cubicBezTo>
                        <a:pt x="7" y="6"/>
                        <a:pt x="3" y="10"/>
                        <a:pt x="0" y="12"/>
                      </a:cubicBezTo>
                      <a:cubicBezTo>
                        <a:pt x="0" y="15"/>
                        <a:pt x="0" y="18"/>
                        <a:pt x="2" y="20"/>
                      </a:cubicBezTo>
                      <a:cubicBezTo>
                        <a:pt x="4" y="24"/>
                        <a:pt x="7" y="29"/>
                        <a:pt x="7" y="34"/>
                      </a:cubicBezTo>
                      <a:cubicBezTo>
                        <a:pt x="7" y="44"/>
                        <a:pt x="0" y="54"/>
                        <a:pt x="15" y="54"/>
                      </a:cubicBezTo>
                      <a:cubicBezTo>
                        <a:pt x="16" y="59"/>
                        <a:pt x="10" y="58"/>
                        <a:pt x="9" y="62"/>
                      </a:cubicBezTo>
                      <a:cubicBezTo>
                        <a:pt x="9" y="66"/>
                        <a:pt x="16" y="67"/>
                        <a:pt x="19" y="68"/>
                      </a:cubicBezTo>
                      <a:cubicBezTo>
                        <a:pt x="25" y="74"/>
                        <a:pt x="25" y="91"/>
                        <a:pt x="25" y="103"/>
                      </a:cubicBezTo>
                      <a:cubicBezTo>
                        <a:pt x="25" y="103"/>
                        <a:pt x="25" y="102"/>
                        <a:pt x="26" y="102"/>
                      </a:cubicBezTo>
                      <a:cubicBezTo>
                        <a:pt x="28" y="101"/>
                        <a:pt x="33" y="97"/>
                        <a:pt x="34" y="95"/>
                      </a:cubicBezTo>
                      <a:cubicBezTo>
                        <a:pt x="35" y="95"/>
                        <a:pt x="37" y="93"/>
                        <a:pt x="39" y="92"/>
                      </a:cubicBezTo>
                      <a:cubicBezTo>
                        <a:pt x="42" y="91"/>
                        <a:pt x="44" y="89"/>
                        <a:pt x="47" y="88"/>
                      </a:cubicBezTo>
                      <a:cubicBezTo>
                        <a:pt x="52" y="86"/>
                        <a:pt x="56" y="84"/>
                        <a:pt x="61" y="84"/>
                      </a:cubicBezTo>
                      <a:cubicBezTo>
                        <a:pt x="64" y="85"/>
                        <a:pt x="66" y="86"/>
                        <a:pt x="68" y="86"/>
                      </a:cubicBezTo>
                      <a:cubicBezTo>
                        <a:pt x="72" y="87"/>
                        <a:pt x="75" y="87"/>
                        <a:pt x="78" y="89"/>
                      </a:cubicBezTo>
                      <a:cubicBezTo>
                        <a:pt x="83" y="92"/>
                        <a:pt x="89" y="96"/>
                        <a:pt x="93" y="99"/>
                      </a:cubicBezTo>
                      <a:cubicBezTo>
                        <a:pt x="96" y="100"/>
                        <a:pt x="98" y="102"/>
                        <a:pt x="101" y="104"/>
                      </a:cubicBezTo>
                      <a:cubicBezTo>
                        <a:pt x="104" y="106"/>
                        <a:pt x="107" y="109"/>
                        <a:pt x="111" y="111"/>
                      </a:cubicBezTo>
                      <a:cubicBezTo>
                        <a:pt x="114" y="112"/>
                        <a:pt x="117" y="113"/>
                        <a:pt x="119" y="116"/>
                      </a:cubicBezTo>
                      <a:cubicBezTo>
                        <a:pt x="121" y="118"/>
                        <a:pt x="123" y="121"/>
                        <a:pt x="124" y="124"/>
                      </a:cubicBezTo>
                      <a:cubicBezTo>
                        <a:pt x="126" y="126"/>
                        <a:pt x="127" y="129"/>
                        <a:pt x="129" y="132"/>
                      </a:cubicBezTo>
                      <a:cubicBezTo>
                        <a:pt x="131" y="134"/>
                        <a:pt x="134" y="136"/>
                        <a:pt x="134" y="139"/>
                      </a:cubicBezTo>
                      <a:cubicBezTo>
                        <a:pt x="134" y="139"/>
                        <a:pt x="134" y="140"/>
                        <a:pt x="134" y="140"/>
                      </a:cubicBezTo>
                      <a:cubicBezTo>
                        <a:pt x="135" y="140"/>
                        <a:pt x="136" y="139"/>
                        <a:pt x="138" y="139"/>
                      </a:cubicBezTo>
                      <a:cubicBezTo>
                        <a:pt x="143" y="138"/>
                        <a:pt x="147" y="138"/>
                        <a:pt x="153" y="138"/>
                      </a:cubicBezTo>
                      <a:cubicBezTo>
                        <a:pt x="156" y="138"/>
                        <a:pt x="159" y="138"/>
                        <a:pt x="161" y="134"/>
                      </a:cubicBezTo>
                      <a:cubicBezTo>
                        <a:pt x="162" y="132"/>
                        <a:pt x="162" y="131"/>
                        <a:pt x="165" y="130"/>
                      </a:cubicBezTo>
                      <a:cubicBezTo>
                        <a:pt x="169" y="127"/>
                        <a:pt x="177" y="127"/>
                        <a:pt x="179" y="122"/>
                      </a:cubicBezTo>
                      <a:cubicBezTo>
                        <a:pt x="180" y="118"/>
                        <a:pt x="180" y="115"/>
                        <a:pt x="181" y="111"/>
                      </a:cubicBezTo>
                      <a:cubicBezTo>
                        <a:pt x="182" y="110"/>
                        <a:pt x="184" y="107"/>
                        <a:pt x="185" y="106"/>
                      </a:cubicBezTo>
                      <a:cubicBezTo>
                        <a:pt x="188" y="101"/>
                        <a:pt x="192" y="102"/>
                        <a:pt x="197" y="101"/>
                      </a:cubicBezTo>
                      <a:cubicBezTo>
                        <a:pt x="200" y="100"/>
                        <a:pt x="202" y="98"/>
                        <a:pt x="205" y="98"/>
                      </a:cubicBezTo>
                      <a:cubicBezTo>
                        <a:pt x="207" y="97"/>
                        <a:pt x="210" y="96"/>
                        <a:pt x="212" y="96"/>
                      </a:cubicBezTo>
                      <a:cubicBezTo>
                        <a:pt x="212" y="95"/>
                        <a:pt x="213" y="95"/>
                        <a:pt x="213" y="95"/>
                      </a:cubicBezTo>
                      <a:cubicBezTo>
                        <a:pt x="213" y="93"/>
                        <a:pt x="212" y="91"/>
                        <a:pt x="211" y="89"/>
                      </a:cubicBezTo>
                      <a:close/>
                      <a:moveTo>
                        <a:pt x="28" y="34"/>
                      </a:moveTo>
                      <a:cubicBezTo>
                        <a:pt x="23" y="35"/>
                        <a:pt x="14" y="30"/>
                        <a:pt x="11" y="26"/>
                      </a:cubicBezTo>
                      <a:cubicBezTo>
                        <a:pt x="6" y="20"/>
                        <a:pt x="5" y="12"/>
                        <a:pt x="13" y="10"/>
                      </a:cubicBezTo>
                      <a:cubicBezTo>
                        <a:pt x="21" y="8"/>
                        <a:pt x="32" y="18"/>
                        <a:pt x="31" y="25"/>
                      </a:cubicBezTo>
                      <a:cubicBezTo>
                        <a:pt x="30" y="28"/>
                        <a:pt x="33" y="33"/>
                        <a:pt x="28"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7" name="Freeform 289"/>
                <p:cNvSpPr/>
                <p:nvPr/>
              </p:nvSpPr>
              <p:spPr bwMode="auto">
                <a:xfrm>
                  <a:off x="3484557" y="2570162"/>
                  <a:ext cx="249237" cy="173037"/>
                </a:xfrm>
                <a:custGeom>
                  <a:avLst/>
                  <a:gdLst/>
                  <a:ahLst/>
                  <a:cxnLst>
                    <a:cxn ang="0">
                      <a:pos x="95" y="26"/>
                    </a:cxn>
                    <a:cxn ang="0">
                      <a:pos x="80" y="32"/>
                    </a:cxn>
                    <a:cxn ang="0">
                      <a:pos x="70" y="47"/>
                    </a:cxn>
                    <a:cxn ang="0">
                      <a:pos x="68" y="66"/>
                    </a:cxn>
                    <a:cxn ang="0">
                      <a:pos x="68" y="66"/>
                    </a:cxn>
                    <a:cxn ang="0">
                      <a:pos x="63" y="63"/>
                    </a:cxn>
                    <a:cxn ang="0">
                      <a:pos x="60" y="60"/>
                    </a:cxn>
                    <a:cxn ang="0">
                      <a:pos x="56" y="43"/>
                    </a:cxn>
                    <a:cxn ang="0">
                      <a:pos x="54" y="40"/>
                    </a:cxn>
                    <a:cxn ang="0">
                      <a:pos x="50" y="41"/>
                    </a:cxn>
                    <a:cxn ang="0">
                      <a:pos x="43" y="43"/>
                    </a:cxn>
                    <a:cxn ang="0">
                      <a:pos x="37" y="49"/>
                    </a:cxn>
                    <a:cxn ang="0">
                      <a:pos x="36" y="48"/>
                    </a:cxn>
                    <a:cxn ang="0">
                      <a:pos x="29" y="39"/>
                    </a:cxn>
                    <a:cxn ang="0">
                      <a:pos x="22" y="32"/>
                    </a:cxn>
                    <a:cxn ang="0">
                      <a:pos x="20" y="25"/>
                    </a:cxn>
                    <a:cxn ang="0">
                      <a:pos x="16" y="22"/>
                    </a:cxn>
                    <a:cxn ang="0">
                      <a:pos x="14" y="16"/>
                    </a:cxn>
                    <a:cxn ang="0">
                      <a:pos x="8" y="9"/>
                    </a:cxn>
                    <a:cxn ang="0">
                      <a:pos x="0" y="4"/>
                    </a:cxn>
                    <a:cxn ang="0">
                      <a:pos x="11" y="4"/>
                    </a:cxn>
                    <a:cxn ang="0">
                      <a:pos x="20" y="9"/>
                    </a:cxn>
                    <a:cxn ang="0">
                      <a:pos x="28" y="6"/>
                    </a:cxn>
                    <a:cxn ang="0">
                      <a:pos x="31" y="0"/>
                    </a:cxn>
                    <a:cxn ang="0">
                      <a:pos x="32" y="0"/>
                    </a:cxn>
                    <a:cxn ang="0">
                      <a:pos x="35" y="1"/>
                    </a:cxn>
                    <a:cxn ang="0">
                      <a:pos x="38" y="3"/>
                    </a:cxn>
                    <a:cxn ang="0">
                      <a:pos x="39" y="5"/>
                    </a:cxn>
                    <a:cxn ang="0">
                      <a:pos x="41" y="5"/>
                    </a:cxn>
                    <a:cxn ang="0">
                      <a:pos x="50" y="6"/>
                    </a:cxn>
                    <a:cxn ang="0">
                      <a:pos x="57" y="7"/>
                    </a:cxn>
                    <a:cxn ang="0">
                      <a:pos x="61" y="3"/>
                    </a:cxn>
                    <a:cxn ang="0">
                      <a:pos x="63" y="1"/>
                    </a:cxn>
                    <a:cxn ang="0">
                      <a:pos x="66" y="6"/>
                    </a:cxn>
                    <a:cxn ang="0">
                      <a:pos x="79" y="18"/>
                    </a:cxn>
                    <a:cxn ang="0">
                      <a:pos x="95" y="26"/>
                    </a:cxn>
                  </a:cxnLst>
                  <a:rect l="0" t="0" r="r" b="b"/>
                  <a:pathLst>
                    <a:path w="95" h="66">
                      <a:moveTo>
                        <a:pt x="95" y="26"/>
                      </a:moveTo>
                      <a:cubicBezTo>
                        <a:pt x="91" y="30"/>
                        <a:pt x="85" y="30"/>
                        <a:pt x="80" y="32"/>
                      </a:cubicBezTo>
                      <a:cubicBezTo>
                        <a:pt x="74" y="35"/>
                        <a:pt x="71" y="41"/>
                        <a:pt x="70" y="47"/>
                      </a:cubicBezTo>
                      <a:cubicBezTo>
                        <a:pt x="69" y="51"/>
                        <a:pt x="68" y="59"/>
                        <a:pt x="68" y="66"/>
                      </a:cubicBezTo>
                      <a:cubicBezTo>
                        <a:pt x="68" y="66"/>
                        <a:pt x="68" y="66"/>
                        <a:pt x="68" y="66"/>
                      </a:cubicBezTo>
                      <a:cubicBezTo>
                        <a:pt x="66" y="65"/>
                        <a:pt x="65" y="66"/>
                        <a:pt x="63" y="63"/>
                      </a:cubicBezTo>
                      <a:cubicBezTo>
                        <a:pt x="62" y="63"/>
                        <a:pt x="61" y="61"/>
                        <a:pt x="60" y="60"/>
                      </a:cubicBezTo>
                      <a:cubicBezTo>
                        <a:pt x="57" y="55"/>
                        <a:pt x="60" y="48"/>
                        <a:pt x="56" y="43"/>
                      </a:cubicBezTo>
                      <a:cubicBezTo>
                        <a:pt x="56" y="42"/>
                        <a:pt x="55" y="40"/>
                        <a:pt x="54" y="40"/>
                      </a:cubicBezTo>
                      <a:cubicBezTo>
                        <a:pt x="52" y="39"/>
                        <a:pt x="52" y="40"/>
                        <a:pt x="50" y="41"/>
                      </a:cubicBezTo>
                      <a:cubicBezTo>
                        <a:pt x="47" y="41"/>
                        <a:pt x="45" y="40"/>
                        <a:pt x="43" y="43"/>
                      </a:cubicBezTo>
                      <a:cubicBezTo>
                        <a:pt x="41" y="45"/>
                        <a:pt x="40" y="47"/>
                        <a:pt x="37" y="49"/>
                      </a:cubicBezTo>
                      <a:cubicBezTo>
                        <a:pt x="37" y="48"/>
                        <a:pt x="37" y="48"/>
                        <a:pt x="36" y="48"/>
                      </a:cubicBezTo>
                      <a:cubicBezTo>
                        <a:pt x="35" y="45"/>
                        <a:pt x="32" y="41"/>
                        <a:pt x="29" y="39"/>
                      </a:cubicBezTo>
                      <a:cubicBezTo>
                        <a:pt x="26" y="36"/>
                        <a:pt x="23" y="37"/>
                        <a:pt x="22" y="32"/>
                      </a:cubicBezTo>
                      <a:cubicBezTo>
                        <a:pt x="22" y="29"/>
                        <a:pt x="22" y="28"/>
                        <a:pt x="20" y="25"/>
                      </a:cubicBezTo>
                      <a:cubicBezTo>
                        <a:pt x="19" y="24"/>
                        <a:pt x="17" y="23"/>
                        <a:pt x="16" y="22"/>
                      </a:cubicBezTo>
                      <a:cubicBezTo>
                        <a:pt x="15" y="20"/>
                        <a:pt x="15" y="18"/>
                        <a:pt x="14" y="16"/>
                      </a:cubicBezTo>
                      <a:cubicBezTo>
                        <a:pt x="13" y="13"/>
                        <a:pt x="11" y="11"/>
                        <a:pt x="8" y="9"/>
                      </a:cubicBezTo>
                      <a:cubicBezTo>
                        <a:pt x="6" y="7"/>
                        <a:pt x="3" y="6"/>
                        <a:pt x="0" y="4"/>
                      </a:cubicBezTo>
                      <a:cubicBezTo>
                        <a:pt x="4" y="3"/>
                        <a:pt x="7" y="2"/>
                        <a:pt x="11" y="4"/>
                      </a:cubicBezTo>
                      <a:cubicBezTo>
                        <a:pt x="14" y="6"/>
                        <a:pt x="17" y="8"/>
                        <a:pt x="20" y="9"/>
                      </a:cubicBezTo>
                      <a:cubicBezTo>
                        <a:pt x="25" y="10"/>
                        <a:pt x="26" y="10"/>
                        <a:pt x="28" y="6"/>
                      </a:cubicBezTo>
                      <a:cubicBezTo>
                        <a:pt x="29" y="5"/>
                        <a:pt x="30" y="2"/>
                        <a:pt x="31" y="0"/>
                      </a:cubicBezTo>
                      <a:cubicBezTo>
                        <a:pt x="31" y="0"/>
                        <a:pt x="31" y="0"/>
                        <a:pt x="32" y="0"/>
                      </a:cubicBezTo>
                      <a:cubicBezTo>
                        <a:pt x="33" y="0"/>
                        <a:pt x="34" y="0"/>
                        <a:pt x="35" y="1"/>
                      </a:cubicBezTo>
                      <a:cubicBezTo>
                        <a:pt x="36" y="1"/>
                        <a:pt x="37" y="2"/>
                        <a:pt x="38" y="3"/>
                      </a:cubicBezTo>
                      <a:cubicBezTo>
                        <a:pt x="39" y="3"/>
                        <a:pt x="38" y="5"/>
                        <a:pt x="39" y="5"/>
                      </a:cubicBezTo>
                      <a:cubicBezTo>
                        <a:pt x="40" y="5"/>
                        <a:pt x="40" y="5"/>
                        <a:pt x="41" y="5"/>
                      </a:cubicBezTo>
                      <a:cubicBezTo>
                        <a:pt x="44" y="6"/>
                        <a:pt x="47" y="5"/>
                        <a:pt x="50" y="6"/>
                      </a:cubicBezTo>
                      <a:cubicBezTo>
                        <a:pt x="53" y="7"/>
                        <a:pt x="54" y="8"/>
                        <a:pt x="57" y="7"/>
                      </a:cubicBezTo>
                      <a:cubicBezTo>
                        <a:pt x="58" y="6"/>
                        <a:pt x="59" y="4"/>
                        <a:pt x="61" y="3"/>
                      </a:cubicBezTo>
                      <a:cubicBezTo>
                        <a:pt x="61" y="3"/>
                        <a:pt x="62" y="2"/>
                        <a:pt x="63" y="1"/>
                      </a:cubicBezTo>
                      <a:cubicBezTo>
                        <a:pt x="64" y="3"/>
                        <a:pt x="65" y="5"/>
                        <a:pt x="66" y="6"/>
                      </a:cubicBezTo>
                      <a:cubicBezTo>
                        <a:pt x="69" y="10"/>
                        <a:pt x="74" y="15"/>
                        <a:pt x="79" y="18"/>
                      </a:cubicBezTo>
                      <a:cubicBezTo>
                        <a:pt x="83" y="21"/>
                        <a:pt x="91" y="22"/>
                        <a:pt x="95"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8" name="Freeform 290"/>
                <p:cNvSpPr/>
                <p:nvPr/>
              </p:nvSpPr>
              <p:spPr bwMode="auto">
                <a:xfrm>
                  <a:off x="3303582" y="2459037"/>
                  <a:ext cx="261937" cy="136525"/>
                </a:xfrm>
                <a:custGeom>
                  <a:avLst/>
                  <a:gdLst/>
                  <a:ahLst/>
                  <a:cxnLst>
                    <a:cxn ang="0">
                      <a:pos x="100" y="42"/>
                    </a:cxn>
                    <a:cxn ang="0">
                      <a:pos x="97" y="48"/>
                    </a:cxn>
                    <a:cxn ang="0">
                      <a:pos x="89" y="51"/>
                    </a:cxn>
                    <a:cxn ang="0">
                      <a:pos x="80" y="46"/>
                    </a:cxn>
                    <a:cxn ang="0">
                      <a:pos x="69" y="46"/>
                    </a:cxn>
                    <a:cxn ang="0">
                      <a:pos x="67" y="47"/>
                    </a:cxn>
                    <a:cxn ang="0">
                      <a:pos x="56" y="49"/>
                    </a:cxn>
                    <a:cxn ang="0">
                      <a:pos x="48" y="51"/>
                    </a:cxn>
                    <a:cxn ang="0">
                      <a:pos x="46" y="50"/>
                    </a:cxn>
                    <a:cxn ang="0">
                      <a:pos x="31" y="47"/>
                    </a:cxn>
                    <a:cxn ang="0">
                      <a:pos x="21" y="44"/>
                    </a:cxn>
                    <a:cxn ang="0">
                      <a:pos x="21" y="44"/>
                    </a:cxn>
                    <a:cxn ang="0">
                      <a:pos x="25" y="40"/>
                    </a:cxn>
                    <a:cxn ang="0">
                      <a:pos x="25" y="27"/>
                    </a:cxn>
                    <a:cxn ang="0">
                      <a:pos x="9" y="10"/>
                    </a:cxn>
                    <a:cxn ang="0">
                      <a:pos x="0" y="1"/>
                    </a:cxn>
                    <a:cxn ang="0">
                      <a:pos x="7" y="0"/>
                    </a:cxn>
                    <a:cxn ang="0">
                      <a:pos x="25" y="7"/>
                    </a:cxn>
                    <a:cxn ang="0">
                      <a:pos x="30" y="10"/>
                    </a:cxn>
                    <a:cxn ang="0">
                      <a:pos x="35" y="12"/>
                    </a:cxn>
                    <a:cxn ang="0">
                      <a:pos x="43" y="14"/>
                    </a:cxn>
                    <a:cxn ang="0">
                      <a:pos x="58" y="21"/>
                    </a:cxn>
                    <a:cxn ang="0">
                      <a:pos x="60" y="23"/>
                    </a:cxn>
                    <a:cxn ang="0">
                      <a:pos x="63" y="23"/>
                    </a:cxn>
                    <a:cxn ang="0">
                      <a:pos x="71" y="20"/>
                    </a:cxn>
                    <a:cxn ang="0">
                      <a:pos x="88" y="26"/>
                    </a:cxn>
                    <a:cxn ang="0">
                      <a:pos x="97" y="41"/>
                    </a:cxn>
                    <a:cxn ang="0">
                      <a:pos x="100" y="42"/>
                    </a:cxn>
                  </a:cxnLst>
                  <a:rect l="0" t="0" r="r" b="b"/>
                  <a:pathLst>
                    <a:path w="100" h="52">
                      <a:moveTo>
                        <a:pt x="100" y="42"/>
                      </a:moveTo>
                      <a:cubicBezTo>
                        <a:pt x="99" y="44"/>
                        <a:pt x="98" y="47"/>
                        <a:pt x="97" y="48"/>
                      </a:cubicBezTo>
                      <a:cubicBezTo>
                        <a:pt x="95" y="52"/>
                        <a:pt x="94" y="52"/>
                        <a:pt x="89" y="51"/>
                      </a:cubicBezTo>
                      <a:cubicBezTo>
                        <a:pt x="86" y="50"/>
                        <a:pt x="83" y="48"/>
                        <a:pt x="80" y="46"/>
                      </a:cubicBezTo>
                      <a:cubicBezTo>
                        <a:pt x="76" y="44"/>
                        <a:pt x="73" y="45"/>
                        <a:pt x="69" y="46"/>
                      </a:cubicBezTo>
                      <a:cubicBezTo>
                        <a:pt x="69" y="46"/>
                        <a:pt x="68" y="46"/>
                        <a:pt x="67" y="47"/>
                      </a:cubicBezTo>
                      <a:cubicBezTo>
                        <a:pt x="64" y="48"/>
                        <a:pt x="60" y="48"/>
                        <a:pt x="56" y="49"/>
                      </a:cubicBezTo>
                      <a:cubicBezTo>
                        <a:pt x="53" y="49"/>
                        <a:pt x="51" y="50"/>
                        <a:pt x="48" y="51"/>
                      </a:cubicBezTo>
                      <a:cubicBezTo>
                        <a:pt x="48" y="51"/>
                        <a:pt x="47" y="50"/>
                        <a:pt x="46" y="50"/>
                      </a:cubicBezTo>
                      <a:cubicBezTo>
                        <a:pt x="41" y="48"/>
                        <a:pt x="36" y="49"/>
                        <a:pt x="31" y="47"/>
                      </a:cubicBezTo>
                      <a:cubicBezTo>
                        <a:pt x="28" y="46"/>
                        <a:pt x="25" y="45"/>
                        <a:pt x="21" y="44"/>
                      </a:cubicBezTo>
                      <a:cubicBezTo>
                        <a:pt x="21" y="44"/>
                        <a:pt x="21" y="44"/>
                        <a:pt x="21" y="44"/>
                      </a:cubicBezTo>
                      <a:cubicBezTo>
                        <a:pt x="22" y="43"/>
                        <a:pt x="23" y="41"/>
                        <a:pt x="25" y="40"/>
                      </a:cubicBezTo>
                      <a:cubicBezTo>
                        <a:pt x="28" y="36"/>
                        <a:pt x="25" y="32"/>
                        <a:pt x="25" y="27"/>
                      </a:cubicBezTo>
                      <a:cubicBezTo>
                        <a:pt x="23" y="20"/>
                        <a:pt x="14" y="15"/>
                        <a:pt x="9" y="10"/>
                      </a:cubicBezTo>
                      <a:cubicBezTo>
                        <a:pt x="6" y="7"/>
                        <a:pt x="3" y="4"/>
                        <a:pt x="0" y="1"/>
                      </a:cubicBezTo>
                      <a:cubicBezTo>
                        <a:pt x="3" y="0"/>
                        <a:pt x="6" y="0"/>
                        <a:pt x="7" y="0"/>
                      </a:cubicBezTo>
                      <a:cubicBezTo>
                        <a:pt x="13" y="1"/>
                        <a:pt x="20" y="4"/>
                        <a:pt x="25" y="7"/>
                      </a:cubicBezTo>
                      <a:cubicBezTo>
                        <a:pt x="27" y="8"/>
                        <a:pt x="28" y="9"/>
                        <a:pt x="30" y="10"/>
                      </a:cubicBezTo>
                      <a:cubicBezTo>
                        <a:pt x="31" y="11"/>
                        <a:pt x="33" y="11"/>
                        <a:pt x="35" y="12"/>
                      </a:cubicBezTo>
                      <a:cubicBezTo>
                        <a:pt x="38" y="13"/>
                        <a:pt x="40" y="13"/>
                        <a:pt x="43" y="14"/>
                      </a:cubicBezTo>
                      <a:cubicBezTo>
                        <a:pt x="48" y="15"/>
                        <a:pt x="53" y="17"/>
                        <a:pt x="58" y="21"/>
                      </a:cubicBezTo>
                      <a:cubicBezTo>
                        <a:pt x="59" y="22"/>
                        <a:pt x="58" y="22"/>
                        <a:pt x="60" y="23"/>
                      </a:cubicBezTo>
                      <a:cubicBezTo>
                        <a:pt x="61" y="23"/>
                        <a:pt x="62" y="23"/>
                        <a:pt x="63" y="23"/>
                      </a:cubicBezTo>
                      <a:cubicBezTo>
                        <a:pt x="66" y="22"/>
                        <a:pt x="69" y="21"/>
                        <a:pt x="71" y="20"/>
                      </a:cubicBezTo>
                      <a:cubicBezTo>
                        <a:pt x="77" y="20"/>
                        <a:pt x="85" y="21"/>
                        <a:pt x="88" y="26"/>
                      </a:cubicBezTo>
                      <a:cubicBezTo>
                        <a:pt x="91" y="31"/>
                        <a:pt x="90" y="38"/>
                        <a:pt x="97" y="41"/>
                      </a:cubicBezTo>
                      <a:cubicBezTo>
                        <a:pt x="97" y="41"/>
                        <a:pt x="99" y="42"/>
                        <a:pt x="100" y="4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19" name="Freeform 291"/>
                <p:cNvSpPr/>
                <p:nvPr/>
              </p:nvSpPr>
              <p:spPr bwMode="auto">
                <a:xfrm>
                  <a:off x="3471857" y="2671762"/>
                  <a:ext cx="758824" cy="677862"/>
                </a:xfrm>
                <a:custGeom>
                  <a:avLst/>
                  <a:gdLst/>
                  <a:ahLst/>
                  <a:cxnLst>
                    <a:cxn ang="0">
                      <a:pos x="284" y="233"/>
                    </a:cxn>
                    <a:cxn ang="0">
                      <a:pos x="273" y="238"/>
                    </a:cxn>
                    <a:cxn ang="0">
                      <a:pos x="261" y="258"/>
                    </a:cxn>
                    <a:cxn ang="0">
                      <a:pos x="211" y="253"/>
                    </a:cxn>
                    <a:cxn ang="0">
                      <a:pos x="201" y="248"/>
                    </a:cxn>
                    <a:cxn ang="0">
                      <a:pos x="180" y="227"/>
                    </a:cxn>
                    <a:cxn ang="0">
                      <a:pos x="142" y="230"/>
                    </a:cxn>
                    <a:cxn ang="0">
                      <a:pos x="124" y="218"/>
                    </a:cxn>
                    <a:cxn ang="0">
                      <a:pos x="91" y="185"/>
                    </a:cxn>
                    <a:cxn ang="0">
                      <a:pos x="66" y="175"/>
                    </a:cxn>
                    <a:cxn ang="0">
                      <a:pos x="58" y="155"/>
                    </a:cxn>
                    <a:cxn ang="0">
                      <a:pos x="36" y="133"/>
                    </a:cxn>
                    <a:cxn ang="0">
                      <a:pos x="30" y="125"/>
                    </a:cxn>
                    <a:cxn ang="0">
                      <a:pos x="24" y="113"/>
                    </a:cxn>
                    <a:cxn ang="0">
                      <a:pos x="27" y="86"/>
                    </a:cxn>
                    <a:cxn ang="0">
                      <a:pos x="19" y="67"/>
                    </a:cxn>
                    <a:cxn ang="0">
                      <a:pos x="7" y="43"/>
                    </a:cxn>
                    <a:cxn ang="0">
                      <a:pos x="3" y="28"/>
                    </a:cxn>
                    <a:cxn ang="0">
                      <a:pos x="4" y="19"/>
                    </a:cxn>
                    <a:cxn ang="0">
                      <a:pos x="4" y="19"/>
                    </a:cxn>
                    <a:cxn ang="0">
                      <a:pos x="2" y="12"/>
                    </a:cxn>
                    <a:cxn ang="0">
                      <a:pos x="3" y="0"/>
                    </a:cxn>
                    <a:cxn ang="0">
                      <a:pos x="28" y="15"/>
                    </a:cxn>
                    <a:cxn ang="0">
                      <a:pos x="35" y="15"/>
                    </a:cxn>
                    <a:cxn ang="0">
                      <a:pos x="42" y="10"/>
                    </a:cxn>
                    <a:cxn ang="0">
                      <a:pos x="55" y="2"/>
                    </a:cxn>
                    <a:cxn ang="0">
                      <a:pos x="61" y="4"/>
                    </a:cxn>
                    <a:cxn ang="0">
                      <a:pos x="68" y="24"/>
                    </a:cxn>
                    <a:cxn ang="0">
                      <a:pos x="73" y="27"/>
                    </a:cxn>
                    <a:cxn ang="0">
                      <a:pos x="93" y="45"/>
                    </a:cxn>
                    <a:cxn ang="0">
                      <a:pos x="139" y="54"/>
                    </a:cxn>
                    <a:cxn ang="0">
                      <a:pos x="150" y="45"/>
                    </a:cxn>
                    <a:cxn ang="0">
                      <a:pos x="151" y="44"/>
                    </a:cxn>
                    <a:cxn ang="0">
                      <a:pos x="164" y="34"/>
                    </a:cxn>
                    <a:cxn ang="0">
                      <a:pos x="186" y="26"/>
                    </a:cxn>
                    <a:cxn ang="0">
                      <a:pos x="203" y="31"/>
                    </a:cxn>
                    <a:cxn ang="0">
                      <a:pos x="226" y="46"/>
                    </a:cxn>
                    <a:cxn ang="0">
                      <a:pos x="244" y="58"/>
                    </a:cxn>
                    <a:cxn ang="0">
                      <a:pos x="254" y="74"/>
                    </a:cxn>
                    <a:cxn ang="0">
                      <a:pos x="259" y="82"/>
                    </a:cxn>
                    <a:cxn ang="0">
                      <a:pos x="252" y="98"/>
                    </a:cxn>
                    <a:cxn ang="0">
                      <a:pos x="247" y="128"/>
                    </a:cxn>
                    <a:cxn ang="0">
                      <a:pos x="248" y="144"/>
                    </a:cxn>
                    <a:cxn ang="0">
                      <a:pos x="259" y="154"/>
                    </a:cxn>
                    <a:cxn ang="0">
                      <a:pos x="255" y="181"/>
                    </a:cxn>
                    <a:cxn ang="0">
                      <a:pos x="262" y="189"/>
                    </a:cxn>
                    <a:cxn ang="0">
                      <a:pos x="272" y="204"/>
                    </a:cxn>
                    <a:cxn ang="0">
                      <a:pos x="287" y="230"/>
                    </a:cxn>
                  </a:cxnLst>
                  <a:rect l="0" t="0" r="r" b="b"/>
                  <a:pathLst>
                    <a:path w="289" h="258">
                      <a:moveTo>
                        <a:pt x="287" y="230"/>
                      </a:moveTo>
                      <a:cubicBezTo>
                        <a:pt x="287" y="230"/>
                        <a:pt x="285" y="232"/>
                        <a:pt x="284" y="233"/>
                      </a:cubicBezTo>
                      <a:cubicBezTo>
                        <a:pt x="283" y="234"/>
                        <a:pt x="281" y="235"/>
                        <a:pt x="280" y="235"/>
                      </a:cubicBezTo>
                      <a:cubicBezTo>
                        <a:pt x="277" y="236"/>
                        <a:pt x="275" y="237"/>
                        <a:pt x="273" y="238"/>
                      </a:cubicBezTo>
                      <a:cubicBezTo>
                        <a:pt x="269" y="240"/>
                        <a:pt x="268" y="245"/>
                        <a:pt x="266" y="248"/>
                      </a:cubicBezTo>
                      <a:cubicBezTo>
                        <a:pt x="265" y="252"/>
                        <a:pt x="263" y="255"/>
                        <a:pt x="261" y="258"/>
                      </a:cubicBezTo>
                      <a:cubicBezTo>
                        <a:pt x="260" y="258"/>
                        <a:pt x="259" y="258"/>
                        <a:pt x="258" y="258"/>
                      </a:cubicBezTo>
                      <a:cubicBezTo>
                        <a:pt x="242" y="255"/>
                        <a:pt x="226" y="257"/>
                        <a:pt x="211" y="253"/>
                      </a:cubicBezTo>
                      <a:cubicBezTo>
                        <a:pt x="209" y="252"/>
                        <a:pt x="206" y="252"/>
                        <a:pt x="205" y="251"/>
                      </a:cubicBezTo>
                      <a:cubicBezTo>
                        <a:pt x="203" y="251"/>
                        <a:pt x="202" y="249"/>
                        <a:pt x="201" y="248"/>
                      </a:cubicBezTo>
                      <a:cubicBezTo>
                        <a:pt x="198" y="245"/>
                        <a:pt x="196" y="243"/>
                        <a:pt x="194" y="240"/>
                      </a:cubicBezTo>
                      <a:cubicBezTo>
                        <a:pt x="191" y="234"/>
                        <a:pt x="187" y="226"/>
                        <a:pt x="180" y="227"/>
                      </a:cubicBezTo>
                      <a:cubicBezTo>
                        <a:pt x="173" y="227"/>
                        <a:pt x="169" y="232"/>
                        <a:pt x="163" y="233"/>
                      </a:cubicBezTo>
                      <a:cubicBezTo>
                        <a:pt x="156" y="234"/>
                        <a:pt x="149" y="232"/>
                        <a:pt x="142" y="230"/>
                      </a:cubicBezTo>
                      <a:cubicBezTo>
                        <a:pt x="139" y="230"/>
                        <a:pt x="135" y="229"/>
                        <a:pt x="132" y="227"/>
                      </a:cubicBezTo>
                      <a:cubicBezTo>
                        <a:pt x="129" y="225"/>
                        <a:pt x="127" y="220"/>
                        <a:pt x="124" y="218"/>
                      </a:cubicBezTo>
                      <a:cubicBezTo>
                        <a:pt x="118" y="214"/>
                        <a:pt x="110" y="211"/>
                        <a:pt x="105" y="206"/>
                      </a:cubicBezTo>
                      <a:cubicBezTo>
                        <a:pt x="99" y="200"/>
                        <a:pt x="94" y="192"/>
                        <a:pt x="91" y="185"/>
                      </a:cubicBezTo>
                      <a:cubicBezTo>
                        <a:pt x="88" y="179"/>
                        <a:pt x="85" y="169"/>
                        <a:pt x="78" y="168"/>
                      </a:cubicBezTo>
                      <a:cubicBezTo>
                        <a:pt x="73" y="168"/>
                        <a:pt x="69" y="171"/>
                        <a:pt x="66" y="175"/>
                      </a:cubicBezTo>
                      <a:cubicBezTo>
                        <a:pt x="66" y="173"/>
                        <a:pt x="65" y="170"/>
                        <a:pt x="65" y="169"/>
                      </a:cubicBezTo>
                      <a:cubicBezTo>
                        <a:pt x="63" y="164"/>
                        <a:pt x="61" y="159"/>
                        <a:pt x="58" y="155"/>
                      </a:cubicBezTo>
                      <a:cubicBezTo>
                        <a:pt x="55" y="150"/>
                        <a:pt x="50" y="146"/>
                        <a:pt x="47" y="143"/>
                      </a:cubicBezTo>
                      <a:cubicBezTo>
                        <a:pt x="43" y="140"/>
                        <a:pt x="40" y="136"/>
                        <a:pt x="36" y="133"/>
                      </a:cubicBezTo>
                      <a:cubicBezTo>
                        <a:pt x="35" y="132"/>
                        <a:pt x="33" y="132"/>
                        <a:pt x="32" y="131"/>
                      </a:cubicBezTo>
                      <a:cubicBezTo>
                        <a:pt x="30" y="129"/>
                        <a:pt x="31" y="127"/>
                        <a:pt x="30" y="125"/>
                      </a:cubicBezTo>
                      <a:cubicBezTo>
                        <a:pt x="29" y="123"/>
                        <a:pt x="28" y="122"/>
                        <a:pt x="28" y="120"/>
                      </a:cubicBezTo>
                      <a:cubicBezTo>
                        <a:pt x="26" y="118"/>
                        <a:pt x="25" y="115"/>
                        <a:pt x="24" y="113"/>
                      </a:cubicBezTo>
                      <a:cubicBezTo>
                        <a:pt x="23" y="112"/>
                        <a:pt x="20" y="110"/>
                        <a:pt x="20" y="108"/>
                      </a:cubicBezTo>
                      <a:cubicBezTo>
                        <a:pt x="17" y="100"/>
                        <a:pt x="25" y="92"/>
                        <a:pt x="27" y="86"/>
                      </a:cubicBezTo>
                      <a:cubicBezTo>
                        <a:pt x="28" y="82"/>
                        <a:pt x="28" y="79"/>
                        <a:pt x="27" y="75"/>
                      </a:cubicBezTo>
                      <a:cubicBezTo>
                        <a:pt x="27" y="69"/>
                        <a:pt x="23" y="70"/>
                        <a:pt x="19" y="67"/>
                      </a:cubicBezTo>
                      <a:cubicBezTo>
                        <a:pt x="12" y="63"/>
                        <a:pt x="10" y="54"/>
                        <a:pt x="8" y="47"/>
                      </a:cubicBezTo>
                      <a:cubicBezTo>
                        <a:pt x="7" y="45"/>
                        <a:pt x="7" y="44"/>
                        <a:pt x="7" y="43"/>
                      </a:cubicBezTo>
                      <a:cubicBezTo>
                        <a:pt x="6" y="40"/>
                        <a:pt x="3" y="38"/>
                        <a:pt x="2" y="35"/>
                      </a:cubicBezTo>
                      <a:cubicBezTo>
                        <a:pt x="2" y="33"/>
                        <a:pt x="3" y="30"/>
                        <a:pt x="3" y="28"/>
                      </a:cubicBezTo>
                      <a:cubicBezTo>
                        <a:pt x="2" y="25"/>
                        <a:pt x="2" y="21"/>
                        <a:pt x="4" y="19"/>
                      </a:cubicBezTo>
                      <a:cubicBezTo>
                        <a:pt x="4" y="19"/>
                        <a:pt x="4" y="19"/>
                        <a:pt x="4" y="19"/>
                      </a:cubicBezTo>
                      <a:cubicBezTo>
                        <a:pt x="4" y="19"/>
                        <a:pt x="4" y="19"/>
                        <a:pt x="4" y="19"/>
                      </a:cubicBezTo>
                      <a:cubicBezTo>
                        <a:pt x="4" y="19"/>
                        <a:pt x="4" y="19"/>
                        <a:pt x="4" y="19"/>
                      </a:cubicBezTo>
                      <a:cubicBezTo>
                        <a:pt x="4" y="19"/>
                        <a:pt x="4" y="19"/>
                        <a:pt x="4" y="19"/>
                      </a:cubicBezTo>
                      <a:cubicBezTo>
                        <a:pt x="5" y="17"/>
                        <a:pt x="4" y="14"/>
                        <a:pt x="2" y="12"/>
                      </a:cubicBezTo>
                      <a:cubicBezTo>
                        <a:pt x="0" y="11"/>
                        <a:pt x="4" y="9"/>
                        <a:pt x="2" y="6"/>
                      </a:cubicBezTo>
                      <a:cubicBezTo>
                        <a:pt x="1" y="4"/>
                        <a:pt x="3" y="2"/>
                        <a:pt x="3" y="0"/>
                      </a:cubicBezTo>
                      <a:cubicBezTo>
                        <a:pt x="9" y="6"/>
                        <a:pt x="14" y="11"/>
                        <a:pt x="20" y="14"/>
                      </a:cubicBezTo>
                      <a:cubicBezTo>
                        <a:pt x="23" y="15"/>
                        <a:pt x="25" y="15"/>
                        <a:pt x="28" y="15"/>
                      </a:cubicBezTo>
                      <a:cubicBezTo>
                        <a:pt x="30" y="16"/>
                        <a:pt x="32" y="16"/>
                        <a:pt x="33" y="15"/>
                      </a:cubicBezTo>
                      <a:cubicBezTo>
                        <a:pt x="34" y="15"/>
                        <a:pt x="35" y="15"/>
                        <a:pt x="35" y="15"/>
                      </a:cubicBezTo>
                      <a:cubicBezTo>
                        <a:pt x="35" y="12"/>
                        <a:pt x="39" y="11"/>
                        <a:pt x="41" y="10"/>
                      </a:cubicBezTo>
                      <a:cubicBezTo>
                        <a:pt x="42" y="10"/>
                        <a:pt x="42" y="10"/>
                        <a:pt x="42" y="10"/>
                      </a:cubicBezTo>
                      <a:cubicBezTo>
                        <a:pt x="45" y="8"/>
                        <a:pt x="46" y="6"/>
                        <a:pt x="48" y="4"/>
                      </a:cubicBezTo>
                      <a:cubicBezTo>
                        <a:pt x="50" y="1"/>
                        <a:pt x="52" y="2"/>
                        <a:pt x="55" y="2"/>
                      </a:cubicBezTo>
                      <a:cubicBezTo>
                        <a:pt x="57" y="1"/>
                        <a:pt x="57" y="0"/>
                        <a:pt x="59" y="1"/>
                      </a:cubicBezTo>
                      <a:cubicBezTo>
                        <a:pt x="60" y="1"/>
                        <a:pt x="61" y="3"/>
                        <a:pt x="61" y="4"/>
                      </a:cubicBezTo>
                      <a:cubicBezTo>
                        <a:pt x="65" y="9"/>
                        <a:pt x="62" y="16"/>
                        <a:pt x="65" y="21"/>
                      </a:cubicBezTo>
                      <a:cubicBezTo>
                        <a:pt x="66" y="22"/>
                        <a:pt x="67" y="24"/>
                        <a:pt x="68" y="24"/>
                      </a:cubicBezTo>
                      <a:cubicBezTo>
                        <a:pt x="70" y="27"/>
                        <a:pt x="71" y="26"/>
                        <a:pt x="73" y="27"/>
                      </a:cubicBezTo>
                      <a:cubicBezTo>
                        <a:pt x="73" y="27"/>
                        <a:pt x="73" y="27"/>
                        <a:pt x="73" y="27"/>
                      </a:cubicBezTo>
                      <a:cubicBezTo>
                        <a:pt x="73" y="32"/>
                        <a:pt x="74" y="37"/>
                        <a:pt x="75" y="38"/>
                      </a:cubicBezTo>
                      <a:cubicBezTo>
                        <a:pt x="80" y="42"/>
                        <a:pt x="88" y="41"/>
                        <a:pt x="93" y="45"/>
                      </a:cubicBezTo>
                      <a:cubicBezTo>
                        <a:pt x="98" y="48"/>
                        <a:pt x="104" y="52"/>
                        <a:pt x="110" y="54"/>
                      </a:cubicBezTo>
                      <a:cubicBezTo>
                        <a:pt x="120" y="57"/>
                        <a:pt x="129" y="53"/>
                        <a:pt x="139" y="54"/>
                      </a:cubicBezTo>
                      <a:cubicBezTo>
                        <a:pt x="142" y="54"/>
                        <a:pt x="146" y="55"/>
                        <a:pt x="149" y="54"/>
                      </a:cubicBezTo>
                      <a:cubicBezTo>
                        <a:pt x="150" y="52"/>
                        <a:pt x="150" y="49"/>
                        <a:pt x="150" y="45"/>
                      </a:cubicBezTo>
                      <a:cubicBezTo>
                        <a:pt x="150" y="45"/>
                        <a:pt x="150" y="45"/>
                        <a:pt x="150" y="45"/>
                      </a:cubicBezTo>
                      <a:cubicBezTo>
                        <a:pt x="150" y="45"/>
                        <a:pt x="150" y="44"/>
                        <a:pt x="151" y="44"/>
                      </a:cubicBezTo>
                      <a:cubicBezTo>
                        <a:pt x="153" y="43"/>
                        <a:pt x="158" y="39"/>
                        <a:pt x="159" y="37"/>
                      </a:cubicBezTo>
                      <a:cubicBezTo>
                        <a:pt x="160" y="37"/>
                        <a:pt x="162" y="35"/>
                        <a:pt x="164" y="34"/>
                      </a:cubicBezTo>
                      <a:cubicBezTo>
                        <a:pt x="167" y="33"/>
                        <a:pt x="169" y="31"/>
                        <a:pt x="172" y="30"/>
                      </a:cubicBezTo>
                      <a:cubicBezTo>
                        <a:pt x="177" y="28"/>
                        <a:pt x="181" y="26"/>
                        <a:pt x="186" y="26"/>
                      </a:cubicBezTo>
                      <a:cubicBezTo>
                        <a:pt x="189" y="27"/>
                        <a:pt x="191" y="28"/>
                        <a:pt x="193" y="28"/>
                      </a:cubicBezTo>
                      <a:cubicBezTo>
                        <a:pt x="197" y="29"/>
                        <a:pt x="200" y="29"/>
                        <a:pt x="203" y="31"/>
                      </a:cubicBezTo>
                      <a:cubicBezTo>
                        <a:pt x="208" y="34"/>
                        <a:pt x="214" y="38"/>
                        <a:pt x="218" y="41"/>
                      </a:cubicBezTo>
                      <a:cubicBezTo>
                        <a:pt x="221" y="42"/>
                        <a:pt x="223" y="44"/>
                        <a:pt x="226" y="46"/>
                      </a:cubicBezTo>
                      <a:cubicBezTo>
                        <a:pt x="229" y="48"/>
                        <a:pt x="232" y="51"/>
                        <a:pt x="236" y="53"/>
                      </a:cubicBezTo>
                      <a:cubicBezTo>
                        <a:pt x="239" y="54"/>
                        <a:pt x="242" y="55"/>
                        <a:pt x="244" y="58"/>
                      </a:cubicBezTo>
                      <a:cubicBezTo>
                        <a:pt x="246" y="60"/>
                        <a:pt x="248" y="63"/>
                        <a:pt x="249" y="66"/>
                      </a:cubicBezTo>
                      <a:cubicBezTo>
                        <a:pt x="251" y="68"/>
                        <a:pt x="252" y="71"/>
                        <a:pt x="254" y="74"/>
                      </a:cubicBezTo>
                      <a:cubicBezTo>
                        <a:pt x="256" y="76"/>
                        <a:pt x="259" y="78"/>
                        <a:pt x="259" y="81"/>
                      </a:cubicBezTo>
                      <a:cubicBezTo>
                        <a:pt x="259" y="81"/>
                        <a:pt x="259" y="82"/>
                        <a:pt x="259" y="82"/>
                      </a:cubicBezTo>
                      <a:cubicBezTo>
                        <a:pt x="258" y="85"/>
                        <a:pt x="256" y="88"/>
                        <a:pt x="255" y="90"/>
                      </a:cubicBezTo>
                      <a:cubicBezTo>
                        <a:pt x="254" y="93"/>
                        <a:pt x="253" y="95"/>
                        <a:pt x="252" y="98"/>
                      </a:cubicBezTo>
                      <a:cubicBezTo>
                        <a:pt x="251" y="103"/>
                        <a:pt x="251" y="108"/>
                        <a:pt x="250" y="114"/>
                      </a:cubicBezTo>
                      <a:cubicBezTo>
                        <a:pt x="250" y="119"/>
                        <a:pt x="247" y="123"/>
                        <a:pt x="247" y="128"/>
                      </a:cubicBezTo>
                      <a:cubicBezTo>
                        <a:pt x="246" y="130"/>
                        <a:pt x="246" y="133"/>
                        <a:pt x="246" y="135"/>
                      </a:cubicBezTo>
                      <a:cubicBezTo>
                        <a:pt x="246" y="138"/>
                        <a:pt x="248" y="141"/>
                        <a:pt x="248" y="144"/>
                      </a:cubicBezTo>
                      <a:cubicBezTo>
                        <a:pt x="249" y="146"/>
                        <a:pt x="250" y="148"/>
                        <a:pt x="251" y="150"/>
                      </a:cubicBezTo>
                      <a:cubicBezTo>
                        <a:pt x="254" y="154"/>
                        <a:pt x="255" y="152"/>
                        <a:pt x="259" y="154"/>
                      </a:cubicBezTo>
                      <a:cubicBezTo>
                        <a:pt x="265" y="155"/>
                        <a:pt x="262" y="166"/>
                        <a:pt x="259" y="169"/>
                      </a:cubicBezTo>
                      <a:cubicBezTo>
                        <a:pt x="256" y="172"/>
                        <a:pt x="250" y="178"/>
                        <a:pt x="255" y="181"/>
                      </a:cubicBezTo>
                      <a:cubicBezTo>
                        <a:pt x="257" y="183"/>
                        <a:pt x="260" y="184"/>
                        <a:pt x="261" y="186"/>
                      </a:cubicBezTo>
                      <a:cubicBezTo>
                        <a:pt x="262" y="187"/>
                        <a:pt x="263" y="188"/>
                        <a:pt x="262" y="189"/>
                      </a:cubicBezTo>
                      <a:cubicBezTo>
                        <a:pt x="262" y="190"/>
                        <a:pt x="260" y="191"/>
                        <a:pt x="260" y="192"/>
                      </a:cubicBezTo>
                      <a:cubicBezTo>
                        <a:pt x="256" y="200"/>
                        <a:pt x="267" y="202"/>
                        <a:pt x="272" y="204"/>
                      </a:cubicBezTo>
                      <a:cubicBezTo>
                        <a:pt x="280" y="206"/>
                        <a:pt x="283" y="213"/>
                        <a:pt x="286" y="221"/>
                      </a:cubicBezTo>
                      <a:cubicBezTo>
                        <a:pt x="287" y="224"/>
                        <a:pt x="289" y="226"/>
                        <a:pt x="287" y="23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0" name="Freeform 292"/>
                <p:cNvSpPr/>
                <p:nvPr/>
              </p:nvSpPr>
              <p:spPr bwMode="auto">
                <a:xfrm>
                  <a:off x="3243257" y="2792410"/>
                  <a:ext cx="401637" cy="388937"/>
                </a:xfrm>
                <a:custGeom>
                  <a:avLst/>
                  <a:gdLst/>
                  <a:ahLst/>
                  <a:cxnLst>
                    <a:cxn ang="0">
                      <a:pos x="153" y="129"/>
                    </a:cxn>
                    <a:cxn ang="0">
                      <a:pos x="153" y="129"/>
                    </a:cxn>
                    <a:cxn ang="0">
                      <a:pos x="149" y="135"/>
                    </a:cxn>
                    <a:cxn ang="0">
                      <a:pos x="149" y="135"/>
                    </a:cxn>
                    <a:cxn ang="0">
                      <a:pos x="138" y="137"/>
                    </a:cxn>
                    <a:cxn ang="0">
                      <a:pos x="129" y="148"/>
                    </a:cxn>
                    <a:cxn ang="0">
                      <a:pos x="95" y="143"/>
                    </a:cxn>
                    <a:cxn ang="0">
                      <a:pos x="78" y="137"/>
                    </a:cxn>
                    <a:cxn ang="0">
                      <a:pos x="61" y="122"/>
                    </a:cxn>
                    <a:cxn ang="0">
                      <a:pos x="49" y="108"/>
                    </a:cxn>
                    <a:cxn ang="0">
                      <a:pos x="32" y="100"/>
                    </a:cxn>
                    <a:cxn ang="0">
                      <a:pos x="13" y="88"/>
                    </a:cxn>
                    <a:cxn ang="0">
                      <a:pos x="8" y="85"/>
                    </a:cxn>
                    <a:cxn ang="0">
                      <a:pos x="0" y="78"/>
                    </a:cxn>
                    <a:cxn ang="0">
                      <a:pos x="7" y="74"/>
                    </a:cxn>
                    <a:cxn ang="0">
                      <a:pos x="23" y="63"/>
                    </a:cxn>
                    <a:cxn ang="0">
                      <a:pos x="45" y="39"/>
                    </a:cxn>
                    <a:cxn ang="0">
                      <a:pos x="46" y="24"/>
                    </a:cxn>
                    <a:cxn ang="0">
                      <a:pos x="47" y="16"/>
                    </a:cxn>
                    <a:cxn ang="0">
                      <a:pos x="53" y="12"/>
                    </a:cxn>
                    <a:cxn ang="0">
                      <a:pos x="60" y="4"/>
                    </a:cxn>
                    <a:cxn ang="0">
                      <a:pos x="62" y="1"/>
                    </a:cxn>
                    <a:cxn ang="0">
                      <a:pos x="68" y="1"/>
                    </a:cxn>
                    <a:cxn ang="0">
                      <a:pos x="95" y="1"/>
                    </a:cxn>
                    <a:cxn ang="0">
                      <a:pos x="106" y="21"/>
                    </a:cxn>
                    <a:cxn ang="0">
                      <a:pos x="114" y="29"/>
                    </a:cxn>
                    <a:cxn ang="0">
                      <a:pos x="114" y="40"/>
                    </a:cxn>
                    <a:cxn ang="0">
                      <a:pos x="107" y="62"/>
                    </a:cxn>
                    <a:cxn ang="0">
                      <a:pos x="111" y="67"/>
                    </a:cxn>
                    <a:cxn ang="0">
                      <a:pos x="115" y="74"/>
                    </a:cxn>
                    <a:cxn ang="0">
                      <a:pos x="117" y="79"/>
                    </a:cxn>
                    <a:cxn ang="0">
                      <a:pos x="119" y="85"/>
                    </a:cxn>
                    <a:cxn ang="0">
                      <a:pos x="123" y="87"/>
                    </a:cxn>
                    <a:cxn ang="0">
                      <a:pos x="134" y="97"/>
                    </a:cxn>
                    <a:cxn ang="0">
                      <a:pos x="145" y="109"/>
                    </a:cxn>
                    <a:cxn ang="0">
                      <a:pos x="152" y="123"/>
                    </a:cxn>
                    <a:cxn ang="0">
                      <a:pos x="153" y="129"/>
                    </a:cxn>
                  </a:cxnLst>
                  <a:rect l="0" t="0" r="r" b="b"/>
                  <a:pathLst>
                    <a:path w="153" h="148">
                      <a:moveTo>
                        <a:pt x="153" y="129"/>
                      </a:moveTo>
                      <a:cubicBezTo>
                        <a:pt x="153" y="129"/>
                        <a:pt x="153" y="129"/>
                        <a:pt x="153" y="129"/>
                      </a:cubicBezTo>
                      <a:cubicBezTo>
                        <a:pt x="152" y="131"/>
                        <a:pt x="151" y="133"/>
                        <a:pt x="149" y="135"/>
                      </a:cubicBezTo>
                      <a:cubicBezTo>
                        <a:pt x="149" y="135"/>
                        <a:pt x="149" y="135"/>
                        <a:pt x="149" y="135"/>
                      </a:cubicBezTo>
                      <a:cubicBezTo>
                        <a:pt x="145" y="134"/>
                        <a:pt x="141" y="134"/>
                        <a:pt x="138" y="137"/>
                      </a:cubicBezTo>
                      <a:cubicBezTo>
                        <a:pt x="134" y="139"/>
                        <a:pt x="131" y="143"/>
                        <a:pt x="129" y="148"/>
                      </a:cubicBezTo>
                      <a:cubicBezTo>
                        <a:pt x="118" y="147"/>
                        <a:pt x="106" y="146"/>
                        <a:pt x="95" y="143"/>
                      </a:cubicBezTo>
                      <a:cubicBezTo>
                        <a:pt x="90" y="141"/>
                        <a:pt x="83" y="139"/>
                        <a:pt x="78" y="137"/>
                      </a:cubicBezTo>
                      <a:cubicBezTo>
                        <a:pt x="71" y="133"/>
                        <a:pt x="65" y="127"/>
                        <a:pt x="61" y="122"/>
                      </a:cubicBezTo>
                      <a:cubicBezTo>
                        <a:pt x="57" y="117"/>
                        <a:pt x="53" y="113"/>
                        <a:pt x="49" y="108"/>
                      </a:cubicBezTo>
                      <a:cubicBezTo>
                        <a:pt x="45" y="103"/>
                        <a:pt x="38" y="102"/>
                        <a:pt x="32" y="100"/>
                      </a:cubicBezTo>
                      <a:cubicBezTo>
                        <a:pt x="24" y="98"/>
                        <a:pt x="18" y="93"/>
                        <a:pt x="13" y="88"/>
                      </a:cubicBezTo>
                      <a:cubicBezTo>
                        <a:pt x="11" y="87"/>
                        <a:pt x="10" y="86"/>
                        <a:pt x="8" y="85"/>
                      </a:cubicBezTo>
                      <a:cubicBezTo>
                        <a:pt x="6" y="82"/>
                        <a:pt x="3" y="80"/>
                        <a:pt x="0" y="78"/>
                      </a:cubicBezTo>
                      <a:cubicBezTo>
                        <a:pt x="2" y="77"/>
                        <a:pt x="4" y="75"/>
                        <a:pt x="7" y="74"/>
                      </a:cubicBezTo>
                      <a:cubicBezTo>
                        <a:pt x="12" y="71"/>
                        <a:pt x="18" y="67"/>
                        <a:pt x="23" y="63"/>
                      </a:cubicBezTo>
                      <a:cubicBezTo>
                        <a:pt x="32" y="58"/>
                        <a:pt x="45" y="51"/>
                        <a:pt x="45" y="39"/>
                      </a:cubicBezTo>
                      <a:cubicBezTo>
                        <a:pt x="45" y="34"/>
                        <a:pt x="46" y="29"/>
                        <a:pt x="46" y="24"/>
                      </a:cubicBezTo>
                      <a:cubicBezTo>
                        <a:pt x="46" y="21"/>
                        <a:pt x="45" y="18"/>
                        <a:pt x="47" y="16"/>
                      </a:cubicBezTo>
                      <a:cubicBezTo>
                        <a:pt x="49" y="14"/>
                        <a:pt x="51" y="13"/>
                        <a:pt x="53" y="12"/>
                      </a:cubicBezTo>
                      <a:cubicBezTo>
                        <a:pt x="56" y="10"/>
                        <a:pt x="58" y="7"/>
                        <a:pt x="60" y="4"/>
                      </a:cubicBezTo>
                      <a:cubicBezTo>
                        <a:pt x="61" y="3"/>
                        <a:pt x="62" y="3"/>
                        <a:pt x="62" y="1"/>
                      </a:cubicBezTo>
                      <a:cubicBezTo>
                        <a:pt x="64" y="2"/>
                        <a:pt x="66" y="2"/>
                        <a:pt x="68" y="1"/>
                      </a:cubicBezTo>
                      <a:cubicBezTo>
                        <a:pt x="76" y="0"/>
                        <a:pt x="85" y="0"/>
                        <a:pt x="95" y="1"/>
                      </a:cubicBezTo>
                      <a:cubicBezTo>
                        <a:pt x="97" y="8"/>
                        <a:pt x="99" y="17"/>
                        <a:pt x="106" y="21"/>
                      </a:cubicBezTo>
                      <a:cubicBezTo>
                        <a:pt x="110" y="24"/>
                        <a:pt x="114" y="23"/>
                        <a:pt x="114" y="29"/>
                      </a:cubicBezTo>
                      <a:cubicBezTo>
                        <a:pt x="115" y="33"/>
                        <a:pt x="115" y="36"/>
                        <a:pt x="114" y="40"/>
                      </a:cubicBezTo>
                      <a:cubicBezTo>
                        <a:pt x="112" y="46"/>
                        <a:pt x="104" y="54"/>
                        <a:pt x="107" y="62"/>
                      </a:cubicBezTo>
                      <a:cubicBezTo>
                        <a:pt x="107" y="64"/>
                        <a:pt x="110" y="66"/>
                        <a:pt x="111" y="67"/>
                      </a:cubicBezTo>
                      <a:cubicBezTo>
                        <a:pt x="112" y="69"/>
                        <a:pt x="113" y="72"/>
                        <a:pt x="115" y="74"/>
                      </a:cubicBezTo>
                      <a:cubicBezTo>
                        <a:pt x="115" y="76"/>
                        <a:pt x="116" y="77"/>
                        <a:pt x="117" y="79"/>
                      </a:cubicBezTo>
                      <a:cubicBezTo>
                        <a:pt x="118" y="81"/>
                        <a:pt x="117" y="83"/>
                        <a:pt x="119" y="85"/>
                      </a:cubicBezTo>
                      <a:cubicBezTo>
                        <a:pt x="120" y="86"/>
                        <a:pt x="122" y="86"/>
                        <a:pt x="123" y="87"/>
                      </a:cubicBezTo>
                      <a:cubicBezTo>
                        <a:pt x="127" y="90"/>
                        <a:pt x="130" y="94"/>
                        <a:pt x="134" y="97"/>
                      </a:cubicBezTo>
                      <a:cubicBezTo>
                        <a:pt x="137" y="100"/>
                        <a:pt x="142" y="104"/>
                        <a:pt x="145" y="109"/>
                      </a:cubicBezTo>
                      <a:cubicBezTo>
                        <a:pt x="148" y="113"/>
                        <a:pt x="150" y="118"/>
                        <a:pt x="152" y="123"/>
                      </a:cubicBezTo>
                      <a:cubicBezTo>
                        <a:pt x="152" y="124"/>
                        <a:pt x="153" y="127"/>
                        <a:pt x="153" y="1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1" name="Freeform 293"/>
                <p:cNvSpPr/>
                <p:nvPr/>
              </p:nvSpPr>
              <p:spPr bwMode="auto">
                <a:xfrm>
                  <a:off x="3730619" y="3297235"/>
                  <a:ext cx="42862" cy="79375"/>
                </a:xfrm>
                <a:custGeom>
                  <a:avLst/>
                  <a:gdLst/>
                  <a:ahLst/>
                  <a:cxnLst>
                    <a:cxn ang="0">
                      <a:pos x="14" y="23"/>
                    </a:cxn>
                    <a:cxn ang="0">
                      <a:pos x="10" y="30"/>
                    </a:cxn>
                    <a:cxn ang="0">
                      <a:pos x="6" y="29"/>
                    </a:cxn>
                    <a:cxn ang="0">
                      <a:pos x="3" y="28"/>
                    </a:cxn>
                    <a:cxn ang="0">
                      <a:pos x="1" y="21"/>
                    </a:cxn>
                    <a:cxn ang="0">
                      <a:pos x="0" y="20"/>
                    </a:cxn>
                    <a:cxn ang="0">
                      <a:pos x="0" y="20"/>
                    </a:cxn>
                    <a:cxn ang="0">
                      <a:pos x="4" y="9"/>
                    </a:cxn>
                    <a:cxn ang="0">
                      <a:pos x="14" y="10"/>
                    </a:cxn>
                    <a:cxn ang="0">
                      <a:pos x="14" y="23"/>
                    </a:cxn>
                  </a:cxnLst>
                  <a:rect l="0" t="0" r="r" b="b"/>
                  <a:pathLst>
                    <a:path w="16" h="30">
                      <a:moveTo>
                        <a:pt x="14" y="23"/>
                      </a:moveTo>
                      <a:cubicBezTo>
                        <a:pt x="14" y="26"/>
                        <a:pt x="10" y="28"/>
                        <a:pt x="10" y="30"/>
                      </a:cubicBezTo>
                      <a:cubicBezTo>
                        <a:pt x="8" y="30"/>
                        <a:pt x="7" y="29"/>
                        <a:pt x="6" y="29"/>
                      </a:cubicBezTo>
                      <a:cubicBezTo>
                        <a:pt x="5" y="29"/>
                        <a:pt x="4" y="29"/>
                        <a:pt x="3" y="28"/>
                      </a:cubicBezTo>
                      <a:cubicBezTo>
                        <a:pt x="2" y="26"/>
                        <a:pt x="2" y="24"/>
                        <a:pt x="1" y="21"/>
                      </a:cubicBezTo>
                      <a:cubicBezTo>
                        <a:pt x="1" y="21"/>
                        <a:pt x="1" y="20"/>
                        <a:pt x="0" y="20"/>
                      </a:cubicBezTo>
                      <a:cubicBezTo>
                        <a:pt x="0" y="20"/>
                        <a:pt x="0" y="20"/>
                        <a:pt x="0" y="20"/>
                      </a:cubicBezTo>
                      <a:cubicBezTo>
                        <a:pt x="1" y="16"/>
                        <a:pt x="3" y="12"/>
                        <a:pt x="4" y="9"/>
                      </a:cubicBezTo>
                      <a:cubicBezTo>
                        <a:pt x="8" y="0"/>
                        <a:pt x="12" y="5"/>
                        <a:pt x="14" y="10"/>
                      </a:cubicBezTo>
                      <a:cubicBezTo>
                        <a:pt x="16" y="14"/>
                        <a:pt x="16" y="17"/>
                        <a:pt x="14"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2" name="Freeform 294"/>
                <p:cNvSpPr/>
                <p:nvPr/>
              </p:nvSpPr>
              <p:spPr bwMode="auto">
                <a:xfrm>
                  <a:off x="3738556" y="3292474"/>
                  <a:ext cx="220662" cy="173037"/>
                </a:xfrm>
                <a:custGeom>
                  <a:avLst/>
                  <a:gdLst/>
                  <a:ahLst/>
                  <a:cxnLst>
                    <a:cxn ang="0">
                      <a:pos x="84" y="31"/>
                    </a:cxn>
                    <a:cxn ang="0">
                      <a:pos x="83" y="32"/>
                    </a:cxn>
                    <a:cxn ang="0">
                      <a:pos x="79" y="32"/>
                    </a:cxn>
                    <a:cxn ang="0">
                      <a:pos x="74" y="29"/>
                    </a:cxn>
                    <a:cxn ang="0">
                      <a:pos x="70" y="30"/>
                    </a:cxn>
                    <a:cxn ang="0">
                      <a:pos x="69" y="35"/>
                    </a:cxn>
                    <a:cxn ang="0">
                      <a:pos x="71" y="39"/>
                    </a:cxn>
                    <a:cxn ang="0">
                      <a:pos x="69" y="44"/>
                    </a:cxn>
                    <a:cxn ang="0">
                      <a:pos x="61" y="60"/>
                    </a:cxn>
                    <a:cxn ang="0">
                      <a:pos x="58" y="66"/>
                    </a:cxn>
                    <a:cxn ang="0">
                      <a:pos x="58" y="66"/>
                    </a:cxn>
                    <a:cxn ang="0">
                      <a:pos x="28" y="63"/>
                    </a:cxn>
                    <a:cxn ang="0">
                      <a:pos x="21" y="61"/>
                    </a:cxn>
                    <a:cxn ang="0">
                      <a:pos x="13" y="59"/>
                    </a:cxn>
                    <a:cxn ang="0">
                      <a:pos x="11" y="52"/>
                    </a:cxn>
                    <a:cxn ang="0">
                      <a:pos x="6" y="44"/>
                    </a:cxn>
                    <a:cxn ang="0">
                      <a:pos x="0" y="31"/>
                    </a:cxn>
                    <a:cxn ang="0">
                      <a:pos x="0" y="30"/>
                    </a:cxn>
                    <a:cxn ang="0">
                      <a:pos x="3" y="31"/>
                    </a:cxn>
                    <a:cxn ang="0">
                      <a:pos x="7" y="32"/>
                    </a:cxn>
                    <a:cxn ang="0">
                      <a:pos x="8" y="35"/>
                    </a:cxn>
                    <a:cxn ang="0">
                      <a:pos x="19" y="36"/>
                    </a:cxn>
                    <a:cxn ang="0">
                      <a:pos x="30" y="36"/>
                    </a:cxn>
                    <a:cxn ang="0">
                      <a:pos x="51" y="28"/>
                    </a:cxn>
                    <a:cxn ang="0">
                      <a:pos x="69" y="12"/>
                    </a:cxn>
                    <a:cxn ang="0">
                      <a:pos x="77" y="2"/>
                    </a:cxn>
                    <a:cxn ang="0">
                      <a:pos x="82" y="8"/>
                    </a:cxn>
                    <a:cxn ang="0">
                      <a:pos x="84" y="28"/>
                    </a:cxn>
                    <a:cxn ang="0">
                      <a:pos x="84" y="31"/>
                    </a:cxn>
                  </a:cxnLst>
                  <a:rect l="0" t="0" r="r" b="b"/>
                  <a:pathLst>
                    <a:path w="84" h="66">
                      <a:moveTo>
                        <a:pt x="84" y="31"/>
                      </a:moveTo>
                      <a:cubicBezTo>
                        <a:pt x="83" y="31"/>
                        <a:pt x="83" y="31"/>
                        <a:pt x="83" y="32"/>
                      </a:cubicBezTo>
                      <a:cubicBezTo>
                        <a:pt x="82" y="32"/>
                        <a:pt x="80" y="32"/>
                        <a:pt x="79" y="32"/>
                      </a:cubicBezTo>
                      <a:cubicBezTo>
                        <a:pt x="77" y="31"/>
                        <a:pt x="76" y="29"/>
                        <a:pt x="74" y="29"/>
                      </a:cubicBezTo>
                      <a:cubicBezTo>
                        <a:pt x="73" y="29"/>
                        <a:pt x="71" y="29"/>
                        <a:pt x="70" y="30"/>
                      </a:cubicBezTo>
                      <a:cubicBezTo>
                        <a:pt x="70" y="31"/>
                        <a:pt x="69" y="35"/>
                        <a:pt x="69" y="35"/>
                      </a:cubicBezTo>
                      <a:cubicBezTo>
                        <a:pt x="69" y="37"/>
                        <a:pt x="71" y="38"/>
                        <a:pt x="71" y="39"/>
                      </a:cubicBezTo>
                      <a:cubicBezTo>
                        <a:pt x="72" y="42"/>
                        <a:pt x="71" y="43"/>
                        <a:pt x="69" y="44"/>
                      </a:cubicBezTo>
                      <a:cubicBezTo>
                        <a:pt x="66" y="49"/>
                        <a:pt x="64" y="55"/>
                        <a:pt x="61" y="60"/>
                      </a:cubicBezTo>
                      <a:cubicBezTo>
                        <a:pt x="60" y="62"/>
                        <a:pt x="59" y="64"/>
                        <a:pt x="58" y="66"/>
                      </a:cubicBezTo>
                      <a:cubicBezTo>
                        <a:pt x="58" y="66"/>
                        <a:pt x="58" y="66"/>
                        <a:pt x="58" y="66"/>
                      </a:cubicBezTo>
                      <a:cubicBezTo>
                        <a:pt x="48" y="66"/>
                        <a:pt x="38" y="64"/>
                        <a:pt x="28" y="63"/>
                      </a:cubicBezTo>
                      <a:cubicBezTo>
                        <a:pt x="25" y="63"/>
                        <a:pt x="23" y="62"/>
                        <a:pt x="21" y="61"/>
                      </a:cubicBezTo>
                      <a:cubicBezTo>
                        <a:pt x="19" y="61"/>
                        <a:pt x="15" y="60"/>
                        <a:pt x="13" y="59"/>
                      </a:cubicBezTo>
                      <a:cubicBezTo>
                        <a:pt x="11" y="58"/>
                        <a:pt x="11" y="54"/>
                        <a:pt x="11" y="52"/>
                      </a:cubicBezTo>
                      <a:cubicBezTo>
                        <a:pt x="10" y="49"/>
                        <a:pt x="8" y="47"/>
                        <a:pt x="6" y="44"/>
                      </a:cubicBezTo>
                      <a:cubicBezTo>
                        <a:pt x="5" y="40"/>
                        <a:pt x="1" y="36"/>
                        <a:pt x="0" y="31"/>
                      </a:cubicBezTo>
                      <a:cubicBezTo>
                        <a:pt x="0" y="31"/>
                        <a:pt x="0" y="31"/>
                        <a:pt x="0" y="30"/>
                      </a:cubicBezTo>
                      <a:cubicBezTo>
                        <a:pt x="1" y="31"/>
                        <a:pt x="2" y="31"/>
                        <a:pt x="3" y="31"/>
                      </a:cubicBezTo>
                      <a:cubicBezTo>
                        <a:pt x="4" y="31"/>
                        <a:pt x="5" y="32"/>
                        <a:pt x="7" y="32"/>
                      </a:cubicBezTo>
                      <a:cubicBezTo>
                        <a:pt x="6" y="33"/>
                        <a:pt x="7" y="34"/>
                        <a:pt x="8" y="35"/>
                      </a:cubicBezTo>
                      <a:cubicBezTo>
                        <a:pt x="10" y="37"/>
                        <a:pt x="16" y="36"/>
                        <a:pt x="19" y="36"/>
                      </a:cubicBezTo>
                      <a:cubicBezTo>
                        <a:pt x="23" y="36"/>
                        <a:pt x="26" y="36"/>
                        <a:pt x="30" y="36"/>
                      </a:cubicBezTo>
                      <a:cubicBezTo>
                        <a:pt x="38" y="35"/>
                        <a:pt x="44" y="32"/>
                        <a:pt x="51" y="28"/>
                      </a:cubicBezTo>
                      <a:cubicBezTo>
                        <a:pt x="57" y="24"/>
                        <a:pt x="65" y="18"/>
                        <a:pt x="69" y="12"/>
                      </a:cubicBezTo>
                      <a:cubicBezTo>
                        <a:pt x="72" y="9"/>
                        <a:pt x="73" y="4"/>
                        <a:pt x="77" y="2"/>
                      </a:cubicBezTo>
                      <a:cubicBezTo>
                        <a:pt x="81" y="0"/>
                        <a:pt x="81" y="4"/>
                        <a:pt x="82" y="8"/>
                      </a:cubicBezTo>
                      <a:cubicBezTo>
                        <a:pt x="83" y="14"/>
                        <a:pt x="84" y="21"/>
                        <a:pt x="84" y="28"/>
                      </a:cubicBezTo>
                      <a:cubicBezTo>
                        <a:pt x="84" y="29"/>
                        <a:pt x="84" y="30"/>
                        <a:pt x="84"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3" name="Freeform 295"/>
                <p:cNvSpPr/>
                <p:nvPr/>
              </p:nvSpPr>
              <p:spPr bwMode="auto">
                <a:xfrm>
                  <a:off x="3786181" y="3368674"/>
                  <a:ext cx="301625" cy="349250"/>
                </a:xfrm>
                <a:custGeom>
                  <a:avLst/>
                  <a:gdLst/>
                  <a:ahLst/>
                  <a:cxnLst>
                    <a:cxn ang="0">
                      <a:pos x="114" y="39"/>
                    </a:cxn>
                    <a:cxn ang="0">
                      <a:pos x="105" y="56"/>
                    </a:cxn>
                    <a:cxn ang="0">
                      <a:pos x="97" y="62"/>
                    </a:cxn>
                    <a:cxn ang="0">
                      <a:pos x="89" y="75"/>
                    </a:cxn>
                    <a:cxn ang="0">
                      <a:pos x="82" y="83"/>
                    </a:cxn>
                    <a:cxn ang="0">
                      <a:pos x="68" y="99"/>
                    </a:cxn>
                    <a:cxn ang="0">
                      <a:pos x="48" y="112"/>
                    </a:cxn>
                    <a:cxn ang="0">
                      <a:pos x="14" y="133"/>
                    </a:cxn>
                    <a:cxn ang="0">
                      <a:pos x="10" y="126"/>
                    </a:cxn>
                    <a:cxn ang="0">
                      <a:pos x="6" y="114"/>
                    </a:cxn>
                    <a:cxn ang="0">
                      <a:pos x="2" y="101"/>
                    </a:cxn>
                    <a:cxn ang="0">
                      <a:pos x="0" y="97"/>
                    </a:cxn>
                    <a:cxn ang="0">
                      <a:pos x="1" y="97"/>
                    </a:cxn>
                    <a:cxn ang="0">
                      <a:pos x="16" y="92"/>
                    </a:cxn>
                    <a:cxn ang="0">
                      <a:pos x="24" y="88"/>
                    </a:cxn>
                    <a:cxn ang="0">
                      <a:pos x="32" y="85"/>
                    </a:cxn>
                    <a:cxn ang="0">
                      <a:pos x="44" y="77"/>
                    </a:cxn>
                    <a:cxn ang="0">
                      <a:pos x="45" y="69"/>
                    </a:cxn>
                    <a:cxn ang="0">
                      <a:pos x="46" y="65"/>
                    </a:cxn>
                    <a:cxn ang="0">
                      <a:pos x="47" y="62"/>
                    </a:cxn>
                    <a:cxn ang="0">
                      <a:pos x="49" y="56"/>
                    </a:cxn>
                    <a:cxn ang="0">
                      <a:pos x="49" y="48"/>
                    </a:cxn>
                    <a:cxn ang="0">
                      <a:pos x="40" y="37"/>
                    </a:cxn>
                    <a:cxn ang="0">
                      <a:pos x="43" y="31"/>
                    </a:cxn>
                    <a:cxn ang="0">
                      <a:pos x="51" y="15"/>
                    </a:cxn>
                    <a:cxn ang="0">
                      <a:pos x="53" y="10"/>
                    </a:cxn>
                    <a:cxn ang="0">
                      <a:pos x="51" y="6"/>
                    </a:cxn>
                    <a:cxn ang="0">
                      <a:pos x="52" y="1"/>
                    </a:cxn>
                    <a:cxn ang="0">
                      <a:pos x="56" y="0"/>
                    </a:cxn>
                    <a:cxn ang="0">
                      <a:pos x="61" y="3"/>
                    </a:cxn>
                    <a:cxn ang="0">
                      <a:pos x="65" y="3"/>
                    </a:cxn>
                    <a:cxn ang="0">
                      <a:pos x="66" y="2"/>
                    </a:cxn>
                    <a:cxn ang="0">
                      <a:pos x="78" y="15"/>
                    </a:cxn>
                    <a:cxn ang="0">
                      <a:pos x="89" y="20"/>
                    </a:cxn>
                    <a:cxn ang="0">
                      <a:pos x="101" y="26"/>
                    </a:cxn>
                    <a:cxn ang="0">
                      <a:pos x="114" y="39"/>
                    </a:cxn>
                  </a:cxnLst>
                  <a:rect l="0" t="0" r="r" b="b"/>
                  <a:pathLst>
                    <a:path w="115" h="133">
                      <a:moveTo>
                        <a:pt x="114" y="39"/>
                      </a:moveTo>
                      <a:cubicBezTo>
                        <a:pt x="115" y="44"/>
                        <a:pt x="109" y="52"/>
                        <a:pt x="105" y="56"/>
                      </a:cubicBezTo>
                      <a:cubicBezTo>
                        <a:pt x="103" y="59"/>
                        <a:pt x="101" y="60"/>
                        <a:pt x="97" y="62"/>
                      </a:cubicBezTo>
                      <a:cubicBezTo>
                        <a:pt x="92" y="64"/>
                        <a:pt x="91" y="70"/>
                        <a:pt x="89" y="75"/>
                      </a:cubicBezTo>
                      <a:cubicBezTo>
                        <a:pt x="87" y="78"/>
                        <a:pt x="84" y="80"/>
                        <a:pt x="82" y="83"/>
                      </a:cubicBezTo>
                      <a:cubicBezTo>
                        <a:pt x="77" y="89"/>
                        <a:pt x="75" y="95"/>
                        <a:pt x="68" y="99"/>
                      </a:cubicBezTo>
                      <a:cubicBezTo>
                        <a:pt x="61" y="103"/>
                        <a:pt x="54" y="106"/>
                        <a:pt x="48" y="112"/>
                      </a:cubicBezTo>
                      <a:cubicBezTo>
                        <a:pt x="38" y="121"/>
                        <a:pt x="26" y="127"/>
                        <a:pt x="14" y="133"/>
                      </a:cubicBezTo>
                      <a:cubicBezTo>
                        <a:pt x="13" y="131"/>
                        <a:pt x="11" y="129"/>
                        <a:pt x="10" y="126"/>
                      </a:cubicBezTo>
                      <a:cubicBezTo>
                        <a:pt x="8" y="123"/>
                        <a:pt x="7" y="118"/>
                        <a:pt x="6" y="114"/>
                      </a:cubicBezTo>
                      <a:cubicBezTo>
                        <a:pt x="5" y="110"/>
                        <a:pt x="4" y="106"/>
                        <a:pt x="2" y="101"/>
                      </a:cubicBezTo>
                      <a:cubicBezTo>
                        <a:pt x="1" y="101"/>
                        <a:pt x="1" y="99"/>
                        <a:pt x="0" y="97"/>
                      </a:cubicBezTo>
                      <a:cubicBezTo>
                        <a:pt x="0" y="97"/>
                        <a:pt x="0" y="97"/>
                        <a:pt x="1" y="97"/>
                      </a:cubicBezTo>
                      <a:cubicBezTo>
                        <a:pt x="6" y="94"/>
                        <a:pt x="11" y="94"/>
                        <a:pt x="16" y="92"/>
                      </a:cubicBezTo>
                      <a:cubicBezTo>
                        <a:pt x="19" y="91"/>
                        <a:pt x="21" y="89"/>
                        <a:pt x="24" y="88"/>
                      </a:cubicBezTo>
                      <a:cubicBezTo>
                        <a:pt x="26" y="87"/>
                        <a:pt x="29" y="86"/>
                        <a:pt x="32" y="85"/>
                      </a:cubicBezTo>
                      <a:cubicBezTo>
                        <a:pt x="36" y="83"/>
                        <a:pt x="42" y="82"/>
                        <a:pt x="44" y="77"/>
                      </a:cubicBezTo>
                      <a:cubicBezTo>
                        <a:pt x="45" y="74"/>
                        <a:pt x="44" y="71"/>
                        <a:pt x="45" y="69"/>
                      </a:cubicBezTo>
                      <a:cubicBezTo>
                        <a:pt x="45" y="68"/>
                        <a:pt x="46" y="67"/>
                        <a:pt x="46" y="65"/>
                      </a:cubicBezTo>
                      <a:cubicBezTo>
                        <a:pt x="47" y="64"/>
                        <a:pt x="47" y="63"/>
                        <a:pt x="47" y="62"/>
                      </a:cubicBezTo>
                      <a:cubicBezTo>
                        <a:pt x="48" y="60"/>
                        <a:pt x="49" y="58"/>
                        <a:pt x="49" y="56"/>
                      </a:cubicBezTo>
                      <a:cubicBezTo>
                        <a:pt x="50" y="53"/>
                        <a:pt x="49" y="50"/>
                        <a:pt x="49" y="48"/>
                      </a:cubicBezTo>
                      <a:cubicBezTo>
                        <a:pt x="50" y="41"/>
                        <a:pt x="47" y="38"/>
                        <a:pt x="40" y="37"/>
                      </a:cubicBezTo>
                      <a:cubicBezTo>
                        <a:pt x="41" y="35"/>
                        <a:pt x="42" y="33"/>
                        <a:pt x="43" y="31"/>
                      </a:cubicBezTo>
                      <a:cubicBezTo>
                        <a:pt x="46" y="26"/>
                        <a:pt x="48" y="20"/>
                        <a:pt x="51" y="15"/>
                      </a:cubicBezTo>
                      <a:cubicBezTo>
                        <a:pt x="53" y="14"/>
                        <a:pt x="54" y="13"/>
                        <a:pt x="53" y="10"/>
                      </a:cubicBezTo>
                      <a:cubicBezTo>
                        <a:pt x="53" y="9"/>
                        <a:pt x="51" y="8"/>
                        <a:pt x="51" y="6"/>
                      </a:cubicBezTo>
                      <a:cubicBezTo>
                        <a:pt x="51" y="6"/>
                        <a:pt x="52" y="2"/>
                        <a:pt x="52" y="1"/>
                      </a:cubicBezTo>
                      <a:cubicBezTo>
                        <a:pt x="53" y="0"/>
                        <a:pt x="55" y="0"/>
                        <a:pt x="56" y="0"/>
                      </a:cubicBezTo>
                      <a:cubicBezTo>
                        <a:pt x="58" y="0"/>
                        <a:pt x="59" y="2"/>
                        <a:pt x="61" y="3"/>
                      </a:cubicBezTo>
                      <a:cubicBezTo>
                        <a:pt x="62" y="3"/>
                        <a:pt x="64" y="3"/>
                        <a:pt x="65" y="3"/>
                      </a:cubicBezTo>
                      <a:cubicBezTo>
                        <a:pt x="65" y="2"/>
                        <a:pt x="65" y="2"/>
                        <a:pt x="66" y="2"/>
                      </a:cubicBezTo>
                      <a:cubicBezTo>
                        <a:pt x="67" y="9"/>
                        <a:pt x="71" y="11"/>
                        <a:pt x="78" y="15"/>
                      </a:cubicBezTo>
                      <a:cubicBezTo>
                        <a:pt x="81" y="18"/>
                        <a:pt x="85" y="19"/>
                        <a:pt x="89" y="20"/>
                      </a:cubicBezTo>
                      <a:cubicBezTo>
                        <a:pt x="93" y="22"/>
                        <a:pt x="97" y="24"/>
                        <a:pt x="101" y="26"/>
                      </a:cubicBezTo>
                      <a:cubicBezTo>
                        <a:pt x="106" y="28"/>
                        <a:pt x="114" y="32"/>
                        <a:pt x="114" y="3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4" name="Freeform 296"/>
                <p:cNvSpPr/>
                <p:nvPr/>
              </p:nvSpPr>
              <p:spPr bwMode="auto">
                <a:xfrm>
                  <a:off x="3411532" y="3622674"/>
                  <a:ext cx="411162" cy="255587"/>
                </a:xfrm>
                <a:custGeom>
                  <a:avLst/>
                  <a:gdLst/>
                  <a:ahLst/>
                  <a:cxnLst>
                    <a:cxn ang="0">
                      <a:pos x="157" y="36"/>
                    </a:cxn>
                    <a:cxn ang="0">
                      <a:pos x="149" y="41"/>
                    </a:cxn>
                    <a:cxn ang="0">
                      <a:pos x="127" y="54"/>
                    </a:cxn>
                    <a:cxn ang="0">
                      <a:pos x="108" y="63"/>
                    </a:cxn>
                    <a:cxn ang="0">
                      <a:pos x="93" y="67"/>
                    </a:cxn>
                    <a:cxn ang="0">
                      <a:pos x="55" y="88"/>
                    </a:cxn>
                    <a:cxn ang="0">
                      <a:pos x="33" y="94"/>
                    </a:cxn>
                    <a:cxn ang="0">
                      <a:pos x="24" y="96"/>
                    </a:cxn>
                    <a:cxn ang="0">
                      <a:pos x="14" y="94"/>
                    </a:cxn>
                    <a:cxn ang="0">
                      <a:pos x="11" y="83"/>
                    </a:cxn>
                    <a:cxn ang="0">
                      <a:pos x="9" y="73"/>
                    </a:cxn>
                    <a:cxn ang="0">
                      <a:pos x="3" y="52"/>
                    </a:cxn>
                    <a:cxn ang="0">
                      <a:pos x="0" y="40"/>
                    </a:cxn>
                    <a:cxn ang="0">
                      <a:pos x="1" y="39"/>
                    </a:cxn>
                    <a:cxn ang="0">
                      <a:pos x="5" y="28"/>
                    </a:cxn>
                    <a:cxn ang="0">
                      <a:pos x="12" y="25"/>
                    </a:cxn>
                    <a:cxn ang="0">
                      <a:pos x="23" y="27"/>
                    </a:cxn>
                    <a:cxn ang="0">
                      <a:pos x="34" y="31"/>
                    </a:cxn>
                    <a:cxn ang="0">
                      <a:pos x="45" y="31"/>
                    </a:cxn>
                    <a:cxn ang="0">
                      <a:pos x="55" y="49"/>
                    </a:cxn>
                    <a:cxn ang="0">
                      <a:pos x="58" y="46"/>
                    </a:cxn>
                    <a:cxn ang="0">
                      <a:pos x="63" y="40"/>
                    </a:cxn>
                    <a:cxn ang="0">
                      <a:pos x="68" y="31"/>
                    </a:cxn>
                    <a:cxn ang="0">
                      <a:pos x="81" y="16"/>
                    </a:cxn>
                    <a:cxn ang="0">
                      <a:pos x="112" y="7"/>
                    </a:cxn>
                    <a:cxn ang="0">
                      <a:pos x="143" y="0"/>
                    </a:cxn>
                    <a:cxn ang="0">
                      <a:pos x="145" y="4"/>
                    </a:cxn>
                    <a:cxn ang="0">
                      <a:pos x="149" y="17"/>
                    </a:cxn>
                    <a:cxn ang="0">
                      <a:pos x="153" y="29"/>
                    </a:cxn>
                    <a:cxn ang="0">
                      <a:pos x="157" y="36"/>
                    </a:cxn>
                  </a:cxnLst>
                  <a:rect l="0" t="0" r="r" b="b"/>
                  <a:pathLst>
                    <a:path w="157" h="97">
                      <a:moveTo>
                        <a:pt x="157" y="36"/>
                      </a:moveTo>
                      <a:cubicBezTo>
                        <a:pt x="154" y="38"/>
                        <a:pt x="152" y="39"/>
                        <a:pt x="149" y="41"/>
                      </a:cubicBezTo>
                      <a:cubicBezTo>
                        <a:pt x="142" y="46"/>
                        <a:pt x="135" y="51"/>
                        <a:pt x="127" y="54"/>
                      </a:cubicBezTo>
                      <a:cubicBezTo>
                        <a:pt x="121" y="57"/>
                        <a:pt x="115" y="61"/>
                        <a:pt x="108" y="63"/>
                      </a:cubicBezTo>
                      <a:cubicBezTo>
                        <a:pt x="103" y="64"/>
                        <a:pt x="98" y="65"/>
                        <a:pt x="93" y="67"/>
                      </a:cubicBezTo>
                      <a:cubicBezTo>
                        <a:pt x="80" y="73"/>
                        <a:pt x="68" y="82"/>
                        <a:pt x="55" y="88"/>
                      </a:cubicBezTo>
                      <a:cubicBezTo>
                        <a:pt x="48" y="91"/>
                        <a:pt x="41" y="93"/>
                        <a:pt x="33" y="94"/>
                      </a:cubicBezTo>
                      <a:cubicBezTo>
                        <a:pt x="30" y="95"/>
                        <a:pt x="27" y="95"/>
                        <a:pt x="24" y="96"/>
                      </a:cubicBezTo>
                      <a:cubicBezTo>
                        <a:pt x="20" y="97"/>
                        <a:pt x="15" y="97"/>
                        <a:pt x="14" y="94"/>
                      </a:cubicBezTo>
                      <a:cubicBezTo>
                        <a:pt x="12" y="91"/>
                        <a:pt x="12" y="87"/>
                        <a:pt x="11" y="83"/>
                      </a:cubicBezTo>
                      <a:cubicBezTo>
                        <a:pt x="10" y="80"/>
                        <a:pt x="10" y="77"/>
                        <a:pt x="9" y="73"/>
                      </a:cubicBezTo>
                      <a:cubicBezTo>
                        <a:pt x="8" y="66"/>
                        <a:pt x="4" y="60"/>
                        <a:pt x="3" y="52"/>
                      </a:cubicBezTo>
                      <a:cubicBezTo>
                        <a:pt x="2" y="48"/>
                        <a:pt x="1" y="44"/>
                        <a:pt x="0" y="40"/>
                      </a:cubicBezTo>
                      <a:cubicBezTo>
                        <a:pt x="0" y="40"/>
                        <a:pt x="0" y="39"/>
                        <a:pt x="1" y="39"/>
                      </a:cubicBezTo>
                      <a:cubicBezTo>
                        <a:pt x="3" y="36"/>
                        <a:pt x="4" y="32"/>
                        <a:pt x="5" y="28"/>
                      </a:cubicBezTo>
                      <a:cubicBezTo>
                        <a:pt x="6" y="25"/>
                        <a:pt x="8" y="25"/>
                        <a:pt x="12" y="25"/>
                      </a:cubicBezTo>
                      <a:cubicBezTo>
                        <a:pt x="16" y="25"/>
                        <a:pt x="19" y="26"/>
                        <a:pt x="23" y="27"/>
                      </a:cubicBezTo>
                      <a:cubicBezTo>
                        <a:pt x="27" y="28"/>
                        <a:pt x="30" y="30"/>
                        <a:pt x="34" y="31"/>
                      </a:cubicBezTo>
                      <a:cubicBezTo>
                        <a:pt x="38" y="31"/>
                        <a:pt x="41" y="31"/>
                        <a:pt x="45" y="31"/>
                      </a:cubicBezTo>
                      <a:cubicBezTo>
                        <a:pt x="53" y="32"/>
                        <a:pt x="55" y="43"/>
                        <a:pt x="55" y="49"/>
                      </a:cubicBezTo>
                      <a:cubicBezTo>
                        <a:pt x="56" y="49"/>
                        <a:pt x="57" y="47"/>
                        <a:pt x="58" y="46"/>
                      </a:cubicBezTo>
                      <a:cubicBezTo>
                        <a:pt x="60" y="44"/>
                        <a:pt x="61" y="42"/>
                        <a:pt x="63" y="40"/>
                      </a:cubicBezTo>
                      <a:cubicBezTo>
                        <a:pt x="64" y="37"/>
                        <a:pt x="65" y="34"/>
                        <a:pt x="68" y="31"/>
                      </a:cubicBezTo>
                      <a:cubicBezTo>
                        <a:pt x="72" y="26"/>
                        <a:pt x="77" y="21"/>
                        <a:pt x="81" y="16"/>
                      </a:cubicBezTo>
                      <a:cubicBezTo>
                        <a:pt x="89" y="7"/>
                        <a:pt x="101" y="8"/>
                        <a:pt x="112" y="7"/>
                      </a:cubicBezTo>
                      <a:cubicBezTo>
                        <a:pt x="123" y="6"/>
                        <a:pt x="133" y="4"/>
                        <a:pt x="143" y="0"/>
                      </a:cubicBezTo>
                      <a:cubicBezTo>
                        <a:pt x="144" y="2"/>
                        <a:pt x="144" y="4"/>
                        <a:pt x="145" y="4"/>
                      </a:cubicBezTo>
                      <a:cubicBezTo>
                        <a:pt x="147" y="9"/>
                        <a:pt x="148" y="13"/>
                        <a:pt x="149" y="17"/>
                      </a:cubicBezTo>
                      <a:cubicBezTo>
                        <a:pt x="150" y="21"/>
                        <a:pt x="151" y="26"/>
                        <a:pt x="153" y="29"/>
                      </a:cubicBezTo>
                      <a:cubicBezTo>
                        <a:pt x="154" y="32"/>
                        <a:pt x="156" y="34"/>
                        <a:pt x="157"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5" name="Freeform 297"/>
                <p:cNvSpPr/>
                <p:nvPr/>
              </p:nvSpPr>
              <p:spPr bwMode="auto">
                <a:xfrm>
                  <a:off x="3108320" y="3024185"/>
                  <a:ext cx="809624" cy="728662"/>
                </a:xfrm>
                <a:custGeom>
                  <a:avLst/>
                  <a:gdLst/>
                  <a:ahLst/>
                  <a:cxnLst>
                    <a:cxn ang="0">
                      <a:pos x="305" y="193"/>
                    </a:cxn>
                    <a:cxn ang="0">
                      <a:pos x="303" y="200"/>
                    </a:cxn>
                    <a:cxn ang="0">
                      <a:pos x="290" y="216"/>
                    </a:cxn>
                    <a:cxn ang="0">
                      <a:pos x="274" y="223"/>
                    </a:cxn>
                    <a:cxn ang="0">
                      <a:pos x="258" y="228"/>
                    </a:cxn>
                    <a:cxn ang="0">
                      <a:pos x="196" y="244"/>
                    </a:cxn>
                    <a:cxn ang="0">
                      <a:pos x="178" y="268"/>
                    </a:cxn>
                    <a:cxn ang="0">
                      <a:pos x="170" y="277"/>
                    </a:cxn>
                    <a:cxn ang="0">
                      <a:pos x="149" y="259"/>
                    </a:cxn>
                    <a:cxn ang="0">
                      <a:pos x="127" y="253"/>
                    </a:cxn>
                    <a:cxn ang="0">
                      <a:pos x="116" y="267"/>
                    </a:cxn>
                    <a:cxn ang="0">
                      <a:pos x="112" y="259"/>
                    </a:cxn>
                    <a:cxn ang="0">
                      <a:pos x="105" y="238"/>
                    </a:cxn>
                    <a:cxn ang="0">
                      <a:pos x="91" y="218"/>
                    </a:cxn>
                    <a:cxn ang="0">
                      <a:pos x="72" y="201"/>
                    </a:cxn>
                    <a:cxn ang="0">
                      <a:pos x="64" y="172"/>
                    </a:cxn>
                    <a:cxn ang="0">
                      <a:pos x="53" y="154"/>
                    </a:cxn>
                    <a:cxn ang="0">
                      <a:pos x="37" y="134"/>
                    </a:cxn>
                    <a:cxn ang="0">
                      <a:pos x="23" y="106"/>
                    </a:cxn>
                    <a:cxn ang="0">
                      <a:pos x="3" y="67"/>
                    </a:cxn>
                    <a:cxn ang="0">
                      <a:pos x="0" y="54"/>
                    </a:cxn>
                    <a:cxn ang="0">
                      <a:pos x="0" y="44"/>
                    </a:cxn>
                    <a:cxn ang="0">
                      <a:pos x="19" y="50"/>
                    </a:cxn>
                    <a:cxn ang="0">
                      <a:pos x="44" y="31"/>
                    </a:cxn>
                    <a:cxn ang="0">
                      <a:pos x="36" y="14"/>
                    </a:cxn>
                    <a:cxn ang="0">
                      <a:pos x="55" y="5"/>
                    </a:cxn>
                    <a:cxn ang="0">
                      <a:pos x="83" y="12"/>
                    </a:cxn>
                    <a:cxn ang="0">
                      <a:pos x="112" y="34"/>
                    </a:cxn>
                    <a:cxn ang="0">
                      <a:pos x="146" y="55"/>
                    </a:cxn>
                    <a:cxn ang="0">
                      <a:pos x="181" y="60"/>
                    </a:cxn>
                    <a:cxn ang="0">
                      <a:pos x="194" y="67"/>
                    </a:cxn>
                    <a:cxn ang="0">
                      <a:pos x="211" y="83"/>
                    </a:cxn>
                    <a:cxn ang="0">
                      <a:pos x="228" y="111"/>
                    </a:cxn>
                    <a:cxn ang="0">
                      <a:pos x="237" y="124"/>
                    </a:cxn>
                    <a:cxn ang="0">
                      <a:pos x="240" y="132"/>
                    </a:cxn>
                    <a:cxn ang="0">
                      <a:pos x="246" y="146"/>
                    </a:cxn>
                    <a:cxn ang="0">
                      <a:pos x="253" y="161"/>
                    </a:cxn>
                    <a:cxn ang="0">
                      <a:pos x="268" y="165"/>
                    </a:cxn>
                    <a:cxn ang="0">
                      <a:pos x="298" y="168"/>
                    </a:cxn>
                    <a:cxn ang="0">
                      <a:pos x="307" y="187"/>
                    </a:cxn>
                  </a:cxnLst>
                  <a:rect l="0" t="0" r="r" b="b"/>
                  <a:pathLst>
                    <a:path w="308" h="277">
                      <a:moveTo>
                        <a:pt x="307" y="187"/>
                      </a:moveTo>
                      <a:cubicBezTo>
                        <a:pt x="307" y="189"/>
                        <a:pt x="306" y="191"/>
                        <a:pt x="305" y="193"/>
                      </a:cubicBezTo>
                      <a:cubicBezTo>
                        <a:pt x="305" y="194"/>
                        <a:pt x="305" y="195"/>
                        <a:pt x="304" y="196"/>
                      </a:cubicBezTo>
                      <a:cubicBezTo>
                        <a:pt x="304" y="198"/>
                        <a:pt x="303" y="199"/>
                        <a:pt x="303" y="200"/>
                      </a:cubicBezTo>
                      <a:cubicBezTo>
                        <a:pt x="302" y="202"/>
                        <a:pt x="303" y="205"/>
                        <a:pt x="302" y="208"/>
                      </a:cubicBezTo>
                      <a:cubicBezTo>
                        <a:pt x="300" y="213"/>
                        <a:pt x="294" y="214"/>
                        <a:pt x="290" y="216"/>
                      </a:cubicBezTo>
                      <a:cubicBezTo>
                        <a:pt x="287" y="217"/>
                        <a:pt x="284" y="218"/>
                        <a:pt x="282" y="219"/>
                      </a:cubicBezTo>
                      <a:cubicBezTo>
                        <a:pt x="279" y="220"/>
                        <a:pt x="277" y="222"/>
                        <a:pt x="274" y="223"/>
                      </a:cubicBezTo>
                      <a:cubicBezTo>
                        <a:pt x="269" y="225"/>
                        <a:pt x="264" y="225"/>
                        <a:pt x="259" y="228"/>
                      </a:cubicBezTo>
                      <a:cubicBezTo>
                        <a:pt x="258" y="228"/>
                        <a:pt x="258" y="228"/>
                        <a:pt x="258" y="228"/>
                      </a:cubicBezTo>
                      <a:cubicBezTo>
                        <a:pt x="248" y="232"/>
                        <a:pt x="238" y="234"/>
                        <a:pt x="227" y="235"/>
                      </a:cubicBezTo>
                      <a:cubicBezTo>
                        <a:pt x="216" y="236"/>
                        <a:pt x="204" y="235"/>
                        <a:pt x="196" y="244"/>
                      </a:cubicBezTo>
                      <a:cubicBezTo>
                        <a:pt x="192" y="249"/>
                        <a:pt x="187" y="254"/>
                        <a:pt x="183" y="259"/>
                      </a:cubicBezTo>
                      <a:cubicBezTo>
                        <a:pt x="180" y="262"/>
                        <a:pt x="179" y="265"/>
                        <a:pt x="178" y="268"/>
                      </a:cubicBezTo>
                      <a:cubicBezTo>
                        <a:pt x="176" y="270"/>
                        <a:pt x="175" y="272"/>
                        <a:pt x="173" y="274"/>
                      </a:cubicBezTo>
                      <a:cubicBezTo>
                        <a:pt x="172" y="275"/>
                        <a:pt x="171" y="277"/>
                        <a:pt x="170" y="277"/>
                      </a:cubicBezTo>
                      <a:cubicBezTo>
                        <a:pt x="170" y="271"/>
                        <a:pt x="168" y="260"/>
                        <a:pt x="160" y="259"/>
                      </a:cubicBezTo>
                      <a:cubicBezTo>
                        <a:pt x="156" y="259"/>
                        <a:pt x="153" y="259"/>
                        <a:pt x="149" y="259"/>
                      </a:cubicBezTo>
                      <a:cubicBezTo>
                        <a:pt x="145" y="258"/>
                        <a:pt x="142" y="256"/>
                        <a:pt x="138" y="255"/>
                      </a:cubicBezTo>
                      <a:cubicBezTo>
                        <a:pt x="134" y="254"/>
                        <a:pt x="131" y="253"/>
                        <a:pt x="127" y="253"/>
                      </a:cubicBezTo>
                      <a:cubicBezTo>
                        <a:pt x="123" y="253"/>
                        <a:pt x="121" y="253"/>
                        <a:pt x="120" y="256"/>
                      </a:cubicBezTo>
                      <a:cubicBezTo>
                        <a:pt x="119" y="260"/>
                        <a:pt x="118" y="264"/>
                        <a:pt x="116" y="267"/>
                      </a:cubicBezTo>
                      <a:cubicBezTo>
                        <a:pt x="115" y="267"/>
                        <a:pt x="115" y="268"/>
                        <a:pt x="115" y="268"/>
                      </a:cubicBezTo>
                      <a:cubicBezTo>
                        <a:pt x="114" y="265"/>
                        <a:pt x="113" y="262"/>
                        <a:pt x="112" y="259"/>
                      </a:cubicBezTo>
                      <a:cubicBezTo>
                        <a:pt x="111" y="256"/>
                        <a:pt x="111" y="253"/>
                        <a:pt x="110" y="250"/>
                      </a:cubicBezTo>
                      <a:cubicBezTo>
                        <a:pt x="108" y="246"/>
                        <a:pt x="108" y="241"/>
                        <a:pt x="105" y="238"/>
                      </a:cubicBezTo>
                      <a:cubicBezTo>
                        <a:pt x="102" y="235"/>
                        <a:pt x="99" y="231"/>
                        <a:pt x="96" y="228"/>
                      </a:cubicBezTo>
                      <a:cubicBezTo>
                        <a:pt x="93" y="225"/>
                        <a:pt x="92" y="222"/>
                        <a:pt x="91" y="218"/>
                      </a:cubicBezTo>
                      <a:cubicBezTo>
                        <a:pt x="89" y="214"/>
                        <a:pt x="86" y="213"/>
                        <a:pt x="83" y="210"/>
                      </a:cubicBezTo>
                      <a:cubicBezTo>
                        <a:pt x="79" y="207"/>
                        <a:pt x="76" y="204"/>
                        <a:pt x="72" y="201"/>
                      </a:cubicBezTo>
                      <a:cubicBezTo>
                        <a:pt x="65" y="196"/>
                        <a:pt x="65" y="190"/>
                        <a:pt x="65" y="182"/>
                      </a:cubicBezTo>
                      <a:cubicBezTo>
                        <a:pt x="65" y="178"/>
                        <a:pt x="64" y="175"/>
                        <a:pt x="64" y="172"/>
                      </a:cubicBezTo>
                      <a:cubicBezTo>
                        <a:pt x="63" y="169"/>
                        <a:pt x="64" y="165"/>
                        <a:pt x="62" y="161"/>
                      </a:cubicBezTo>
                      <a:cubicBezTo>
                        <a:pt x="61" y="157"/>
                        <a:pt x="56" y="157"/>
                        <a:pt x="53" y="154"/>
                      </a:cubicBezTo>
                      <a:cubicBezTo>
                        <a:pt x="50" y="151"/>
                        <a:pt x="47" y="148"/>
                        <a:pt x="45" y="144"/>
                      </a:cubicBezTo>
                      <a:cubicBezTo>
                        <a:pt x="42" y="141"/>
                        <a:pt x="40" y="137"/>
                        <a:pt x="37" y="134"/>
                      </a:cubicBezTo>
                      <a:cubicBezTo>
                        <a:pt x="34" y="131"/>
                        <a:pt x="32" y="129"/>
                        <a:pt x="30" y="126"/>
                      </a:cubicBezTo>
                      <a:cubicBezTo>
                        <a:pt x="28" y="119"/>
                        <a:pt x="27" y="112"/>
                        <a:pt x="23" y="106"/>
                      </a:cubicBezTo>
                      <a:cubicBezTo>
                        <a:pt x="18" y="99"/>
                        <a:pt x="15" y="93"/>
                        <a:pt x="10" y="86"/>
                      </a:cubicBezTo>
                      <a:cubicBezTo>
                        <a:pt x="7" y="81"/>
                        <a:pt x="4" y="74"/>
                        <a:pt x="3" y="67"/>
                      </a:cubicBezTo>
                      <a:cubicBezTo>
                        <a:pt x="2" y="64"/>
                        <a:pt x="3" y="60"/>
                        <a:pt x="2" y="57"/>
                      </a:cubicBezTo>
                      <a:cubicBezTo>
                        <a:pt x="1" y="55"/>
                        <a:pt x="2" y="55"/>
                        <a:pt x="0" y="54"/>
                      </a:cubicBezTo>
                      <a:cubicBezTo>
                        <a:pt x="0" y="50"/>
                        <a:pt x="0" y="50"/>
                        <a:pt x="0" y="50"/>
                      </a:cubicBezTo>
                      <a:cubicBezTo>
                        <a:pt x="0" y="48"/>
                        <a:pt x="0" y="46"/>
                        <a:pt x="0" y="44"/>
                      </a:cubicBezTo>
                      <a:cubicBezTo>
                        <a:pt x="3" y="45"/>
                        <a:pt x="7" y="47"/>
                        <a:pt x="7" y="48"/>
                      </a:cubicBezTo>
                      <a:cubicBezTo>
                        <a:pt x="12" y="50"/>
                        <a:pt x="14" y="52"/>
                        <a:pt x="19" y="50"/>
                      </a:cubicBezTo>
                      <a:cubicBezTo>
                        <a:pt x="24" y="49"/>
                        <a:pt x="29" y="50"/>
                        <a:pt x="32" y="46"/>
                      </a:cubicBezTo>
                      <a:cubicBezTo>
                        <a:pt x="36" y="43"/>
                        <a:pt x="37" y="38"/>
                        <a:pt x="44" y="31"/>
                      </a:cubicBezTo>
                      <a:cubicBezTo>
                        <a:pt x="47" y="28"/>
                        <a:pt x="44" y="24"/>
                        <a:pt x="41" y="21"/>
                      </a:cubicBezTo>
                      <a:cubicBezTo>
                        <a:pt x="39" y="19"/>
                        <a:pt x="36" y="17"/>
                        <a:pt x="36" y="14"/>
                      </a:cubicBezTo>
                      <a:cubicBezTo>
                        <a:pt x="36" y="11"/>
                        <a:pt x="39" y="10"/>
                        <a:pt x="41" y="9"/>
                      </a:cubicBezTo>
                      <a:cubicBezTo>
                        <a:pt x="45" y="7"/>
                        <a:pt x="51" y="6"/>
                        <a:pt x="55" y="5"/>
                      </a:cubicBezTo>
                      <a:cubicBezTo>
                        <a:pt x="58" y="3"/>
                        <a:pt x="61" y="2"/>
                        <a:pt x="64" y="0"/>
                      </a:cubicBezTo>
                      <a:cubicBezTo>
                        <a:pt x="69" y="5"/>
                        <a:pt x="75" y="10"/>
                        <a:pt x="83" y="12"/>
                      </a:cubicBezTo>
                      <a:cubicBezTo>
                        <a:pt x="89" y="14"/>
                        <a:pt x="96" y="15"/>
                        <a:pt x="100" y="20"/>
                      </a:cubicBezTo>
                      <a:cubicBezTo>
                        <a:pt x="104" y="25"/>
                        <a:pt x="108" y="29"/>
                        <a:pt x="112" y="34"/>
                      </a:cubicBezTo>
                      <a:cubicBezTo>
                        <a:pt x="116" y="39"/>
                        <a:pt x="122" y="45"/>
                        <a:pt x="129" y="49"/>
                      </a:cubicBezTo>
                      <a:cubicBezTo>
                        <a:pt x="134" y="51"/>
                        <a:pt x="141" y="53"/>
                        <a:pt x="146" y="55"/>
                      </a:cubicBezTo>
                      <a:cubicBezTo>
                        <a:pt x="157" y="58"/>
                        <a:pt x="169" y="59"/>
                        <a:pt x="180" y="60"/>
                      </a:cubicBezTo>
                      <a:cubicBezTo>
                        <a:pt x="180" y="60"/>
                        <a:pt x="181" y="60"/>
                        <a:pt x="181" y="60"/>
                      </a:cubicBezTo>
                      <a:cubicBezTo>
                        <a:pt x="183" y="60"/>
                        <a:pt x="186" y="60"/>
                        <a:pt x="188" y="61"/>
                      </a:cubicBezTo>
                      <a:cubicBezTo>
                        <a:pt x="190" y="62"/>
                        <a:pt x="192" y="65"/>
                        <a:pt x="194" y="67"/>
                      </a:cubicBezTo>
                      <a:cubicBezTo>
                        <a:pt x="196" y="68"/>
                        <a:pt x="198" y="69"/>
                        <a:pt x="200" y="69"/>
                      </a:cubicBezTo>
                      <a:cubicBezTo>
                        <a:pt x="203" y="74"/>
                        <a:pt x="208" y="78"/>
                        <a:pt x="211" y="83"/>
                      </a:cubicBezTo>
                      <a:cubicBezTo>
                        <a:pt x="214" y="88"/>
                        <a:pt x="217" y="93"/>
                        <a:pt x="220" y="99"/>
                      </a:cubicBezTo>
                      <a:cubicBezTo>
                        <a:pt x="222" y="103"/>
                        <a:pt x="226" y="107"/>
                        <a:pt x="228" y="111"/>
                      </a:cubicBezTo>
                      <a:cubicBezTo>
                        <a:pt x="231" y="116"/>
                        <a:pt x="232" y="121"/>
                        <a:pt x="237" y="125"/>
                      </a:cubicBezTo>
                      <a:cubicBezTo>
                        <a:pt x="237" y="125"/>
                        <a:pt x="237" y="124"/>
                        <a:pt x="237" y="124"/>
                      </a:cubicBezTo>
                      <a:cubicBezTo>
                        <a:pt x="238" y="124"/>
                        <a:pt x="238" y="125"/>
                        <a:pt x="238" y="125"/>
                      </a:cubicBezTo>
                      <a:cubicBezTo>
                        <a:pt x="239" y="128"/>
                        <a:pt x="239" y="130"/>
                        <a:pt x="240" y="132"/>
                      </a:cubicBezTo>
                      <a:cubicBezTo>
                        <a:pt x="240" y="133"/>
                        <a:pt x="240" y="133"/>
                        <a:pt x="240" y="133"/>
                      </a:cubicBezTo>
                      <a:cubicBezTo>
                        <a:pt x="241" y="138"/>
                        <a:pt x="245" y="142"/>
                        <a:pt x="246" y="146"/>
                      </a:cubicBezTo>
                      <a:cubicBezTo>
                        <a:pt x="248" y="149"/>
                        <a:pt x="250" y="151"/>
                        <a:pt x="251" y="154"/>
                      </a:cubicBezTo>
                      <a:cubicBezTo>
                        <a:pt x="251" y="156"/>
                        <a:pt x="251" y="160"/>
                        <a:pt x="253" y="161"/>
                      </a:cubicBezTo>
                      <a:cubicBezTo>
                        <a:pt x="255" y="162"/>
                        <a:pt x="259" y="163"/>
                        <a:pt x="261" y="163"/>
                      </a:cubicBezTo>
                      <a:cubicBezTo>
                        <a:pt x="263" y="164"/>
                        <a:pt x="265" y="165"/>
                        <a:pt x="268" y="165"/>
                      </a:cubicBezTo>
                      <a:cubicBezTo>
                        <a:pt x="278" y="166"/>
                        <a:pt x="288" y="168"/>
                        <a:pt x="298" y="168"/>
                      </a:cubicBezTo>
                      <a:cubicBezTo>
                        <a:pt x="298" y="168"/>
                        <a:pt x="298" y="168"/>
                        <a:pt x="298" y="168"/>
                      </a:cubicBezTo>
                      <a:cubicBezTo>
                        <a:pt x="305" y="169"/>
                        <a:pt x="308" y="172"/>
                        <a:pt x="307" y="179"/>
                      </a:cubicBezTo>
                      <a:cubicBezTo>
                        <a:pt x="307" y="181"/>
                        <a:pt x="308" y="184"/>
                        <a:pt x="307" y="1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6" name="Freeform 298"/>
                <p:cNvSpPr/>
                <p:nvPr/>
              </p:nvSpPr>
              <p:spPr bwMode="auto">
                <a:xfrm>
                  <a:off x="3119432" y="2908299"/>
                  <a:ext cx="55562" cy="96837"/>
                </a:xfrm>
                <a:custGeom>
                  <a:avLst/>
                  <a:gdLst/>
                  <a:ahLst/>
                  <a:cxnLst>
                    <a:cxn ang="0">
                      <a:pos x="18" y="9"/>
                    </a:cxn>
                    <a:cxn ang="0">
                      <a:pos x="17" y="13"/>
                    </a:cxn>
                    <a:cxn ang="0">
                      <a:pos x="15" y="16"/>
                    </a:cxn>
                    <a:cxn ang="0">
                      <a:pos x="10" y="32"/>
                    </a:cxn>
                    <a:cxn ang="0">
                      <a:pos x="8" y="37"/>
                    </a:cxn>
                    <a:cxn ang="0">
                      <a:pos x="8" y="37"/>
                    </a:cxn>
                    <a:cxn ang="0">
                      <a:pos x="3" y="35"/>
                    </a:cxn>
                    <a:cxn ang="0">
                      <a:pos x="0" y="35"/>
                    </a:cxn>
                    <a:cxn ang="0">
                      <a:pos x="6" y="20"/>
                    </a:cxn>
                    <a:cxn ang="0">
                      <a:pos x="9" y="0"/>
                    </a:cxn>
                    <a:cxn ang="0">
                      <a:pos x="18" y="2"/>
                    </a:cxn>
                    <a:cxn ang="0">
                      <a:pos x="18" y="9"/>
                    </a:cxn>
                  </a:cxnLst>
                  <a:rect l="0" t="0" r="r" b="b"/>
                  <a:pathLst>
                    <a:path w="21" h="37">
                      <a:moveTo>
                        <a:pt x="18" y="9"/>
                      </a:moveTo>
                      <a:cubicBezTo>
                        <a:pt x="17" y="11"/>
                        <a:pt x="17" y="11"/>
                        <a:pt x="17" y="13"/>
                      </a:cubicBezTo>
                      <a:cubicBezTo>
                        <a:pt x="16" y="14"/>
                        <a:pt x="16" y="15"/>
                        <a:pt x="15" y="16"/>
                      </a:cubicBezTo>
                      <a:cubicBezTo>
                        <a:pt x="13" y="21"/>
                        <a:pt x="11" y="27"/>
                        <a:pt x="10" y="32"/>
                      </a:cubicBezTo>
                      <a:cubicBezTo>
                        <a:pt x="9" y="34"/>
                        <a:pt x="9" y="35"/>
                        <a:pt x="8" y="37"/>
                      </a:cubicBezTo>
                      <a:cubicBezTo>
                        <a:pt x="8" y="37"/>
                        <a:pt x="8" y="37"/>
                        <a:pt x="8" y="37"/>
                      </a:cubicBezTo>
                      <a:cubicBezTo>
                        <a:pt x="6" y="37"/>
                        <a:pt x="5" y="36"/>
                        <a:pt x="3" y="35"/>
                      </a:cubicBezTo>
                      <a:cubicBezTo>
                        <a:pt x="2" y="35"/>
                        <a:pt x="1" y="35"/>
                        <a:pt x="0" y="35"/>
                      </a:cubicBezTo>
                      <a:cubicBezTo>
                        <a:pt x="2" y="30"/>
                        <a:pt x="4" y="25"/>
                        <a:pt x="6" y="20"/>
                      </a:cubicBezTo>
                      <a:cubicBezTo>
                        <a:pt x="8" y="13"/>
                        <a:pt x="9" y="7"/>
                        <a:pt x="9" y="0"/>
                      </a:cubicBezTo>
                      <a:cubicBezTo>
                        <a:pt x="12" y="0"/>
                        <a:pt x="16" y="0"/>
                        <a:pt x="18" y="2"/>
                      </a:cubicBezTo>
                      <a:cubicBezTo>
                        <a:pt x="21" y="4"/>
                        <a:pt x="19" y="6"/>
                        <a:pt x="18"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7" name="Freeform 299"/>
                <p:cNvSpPr/>
                <p:nvPr/>
              </p:nvSpPr>
              <p:spPr bwMode="auto">
                <a:xfrm>
                  <a:off x="3068632" y="3000374"/>
                  <a:ext cx="71437" cy="139700"/>
                </a:xfrm>
                <a:custGeom>
                  <a:avLst/>
                  <a:gdLst/>
                  <a:ahLst/>
                  <a:cxnLst>
                    <a:cxn ang="0">
                      <a:pos x="27" y="2"/>
                    </a:cxn>
                    <a:cxn ang="0">
                      <a:pos x="27" y="2"/>
                    </a:cxn>
                    <a:cxn ang="0">
                      <a:pos x="26" y="10"/>
                    </a:cxn>
                    <a:cxn ang="0">
                      <a:pos x="25" y="12"/>
                    </a:cxn>
                    <a:cxn ang="0">
                      <a:pos x="16" y="44"/>
                    </a:cxn>
                    <a:cxn ang="0">
                      <a:pos x="15" y="53"/>
                    </a:cxn>
                    <a:cxn ang="0">
                      <a:pos x="13" y="52"/>
                    </a:cxn>
                    <a:cxn ang="0">
                      <a:pos x="0" y="25"/>
                    </a:cxn>
                    <a:cxn ang="0">
                      <a:pos x="10" y="13"/>
                    </a:cxn>
                    <a:cxn ang="0">
                      <a:pos x="19" y="0"/>
                    </a:cxn>
                    <a:cxn ang="0">
                      <a:pos x="19" y="0"/>
                    </a:cxn>
                    <a:cxn ang="0">
                      <a:pos x="22" y="0"/>
                    </a:cxn>
                    <a:cxn ang="0">
                      <a:pos x="27" y="2"/>
                    </a:cxn>
                    <a:cxn ang="0">
                      <a:pos x="27" y="2"/>
                    </a:cxn>
                  </a:cxnLst>
                  <a:rect l="0" t="0" r="r" b="b"/>
                  <a:pathLst>
                    <a:path w="27" h="53">
                      <a:moveTo>
                        <a:pt x="27" y="2"/>
                      </a:moveTo>
                      <a:cubicBezTo>
                        <a:pt x="27" y="2"/>
                        <a:pt x="27" y="2"/>
                        <a:pt x="27" y="2"/>
                      </a:cubicBezTo>
                      <a:cubicBezTo>
                        <a:pt x="27" y="5"/>
                        <a:pt x="26" y="7"/>
                        <a:pt x="26" y="10"/>
                      </a:cubicBezTo>
                      <a:cubicBezTo>
                        <a:pt x="26" y="10"/>
                        <a:pt x="26" y="11"/>
                        <a:pt x="25" y="12"/>
                      </a:cubicBezTo>
                      <a:cubicBezTo>
                        <a:pt x="23" y="23"/>
                        <a:pt x="19" y="33"/>
                        <a:pt x="16" y="44"/>
                      </a:cubicBezTo>
                      <a:cubicBezTo>
                        <a:pt x="15" y="47"/>
                        <a:pt x="15" y="50"/>
                        <a:pt x="15" y="53"/>
                      </a:cubicBezTo>
                      <a:cubicBezTo>
                        <a:pt x="14" y="53"/>
                        <a:pt x="13" y="52"/>
                        <a:pt x="13" y="52"/>
                      </a:cubicBezTo>
                      <a:cubicBezTo>
                        <a:pt x="12" y="51"/>
                        <a:pt x="5" y="36"/>
                        <a:pt x="0" y="25"/>
                      </a:cubicBezTo>
                      <a:cubicBezTo>
                        <a:pt x="4" y="21"/>
                        <a:pt x="6" y="16"/>
                        <a:pt x="10" y="13"/>
                      </a:cubicBezTo>
                      <a:cubicBezTo>
                        <a:pt x="14" y="9"/>
                        <a:pt x="17" y="5"/>
                        <a:pt x="19" y="0"/>
                      </a:cubicBezTo>
                      <a:cubicBezTo>
                        <a:pt x="19" y="0"/>
                        <a:pt x="19" y="0"/>
                        <a:pt x="19" y="0"/>
                      </a:cubicBezTo>
                      <a:cubicBezTo>
                        <a:pt x="20" y="0"/>
                        <a:pt x="21" y="0"/>
                        <a:pt x="22" y="0"/>
                      </a:cubicBezTo>
                      <a:cubicBezTo>
                        <a:pt x="24" y="1"/>
                        <a:pt x="25" y="2"/>
                        <a:pt x="27" y="2"/>
                      </a:cubicBezTo>
                      <a:cubicBezTo>
                        <a:pt x="27" y="2"/>
                        <a:pt x="27" y="2"/>
                        <a:pt x="27"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8" name="Freeform 300"/>
                <p:cNvSpPr/>
                <p:nvPr/>
              </p:nvSpPr>
              <p:spPr bwMode="auto">
                <a:xfrm>
                  <a:off x="3016245" y="3065460"/>
                  <a:ext cx="92075" cy="163512"/>
                </a:xfrm>
                <a:custGeom>
                  <a:avLst/>
                  <a:gdLst/>
                  <a:ahLst/>
                  <a:cxnLst>
                    <a:cxn ang="0">
                      <a:pos x="35" y="34"/>
                    </a:cxn>
                    <a:cxn ang="0">
                      <a:pos x="35" y="38"/>
                    </a:cxn>
                    <a:cxn ang="0">
                      <a:pos x="34" y="38"/>
                    </a:cxn>
                    <a:cxn ang="0">
                      <a:pos x="31" y="41"/>
                    </a:cxn>
                    <a:cxn ang="0">
                      <a:pos x="23" y="60"/>
                    </a:cxn>
                    <a:cxn ang="0">
                      <a:pos x="16" y="55"/>
                    </a:cxn>
                    <a:cxn ang="0">
                      <a:pos x="10" y="46"/>
                    </a:cxn>
                    <a:cxn ang="0">
                      <a:pos x="3" y="36"/>
                    </a:cxn>
                    <a:cxn ang="0">
                      <a:pos x="1" y="27"/>
                    </a:cxn>
                    <a:cxn ang="0">
                      <a:pos x="0" y="7"/>
                    </a:cxn>
                    <a:cxn ang="0">
                      <a:pos x="4" y="7"/>
                    </a:cxn>
                    <a:cxn ang="0">
                      <a:pos x="19" y="1"/>
                    </a:cxn>
                    <a:cxn ang="0">
                      <a:pos x="20" y="0"/>
                    </a:cxn>
                    <a:cxn ang="0">
                      <a:pos x="33" y="27"/>
                    </a:cxn>
                    <a:cxn ang="0">
                      <a:pos x="35" y="28"/>
                    </a:cxn>
                    <a:cxn ang="0">
                      <a:pos x="35" y="34"/>
                    </a:cxn>
                  </a:cxnLst>
                  <a:rect l="0" t="0" r="r" b="b"/>
                  <a:pathLst>
                    <a:path w="35" h="62">
                      <a:moveTo>
                        <a:pt x="35" y="34"/>
                      </a:moveTo>
                      <a:cubicBezTo>
                        <a:pt x="35" y="38"/>
                        <a:pt x="35" y="38"/>
                        <a:pt x="35" y="38"/>
                      </a:cubicBezTo>
                      <a:cubicBezTo>
                        <a:pt x="35" y="38"/>
                        <a:pt x="35" y="38"/>
                        <a:pt x="34" y="38"/>
                      </a:cubicBezTo>
                      <a:cubicBezTo>
                        <a:pt x="32" y="38"/>
                        <a:pt x="32" y="39"/>
                        <a:pt x="31" y="41"/>
                      </a:cubicBezTo>
                      <a:cubicBezTo>
                        <a:pt x="28" y="46"/>
                        <a:pt x="30" y="58"/>
                        <a:pt x="23" y="60"/>
                      </a:cubicBezTo>
                      <a:cubicBezTo>
                        <a:pt x="19" y="62"/>
                        <a:pt x="17" y="58"/>
                        <a:pt x="16" y="55"/>
                      </a:cubicBezTo>
                      <a:cubicBezTo>
                        <a:pt x="14" y="52"/>
                        <a:pt x="12" y="49"/>
                        <a:pt x="10" y="46"/>
                      </a:cubicBezTo>
                      <a:cubicBezTo>
                        <a:pt x="8" y="42"/>
                        <a:pt x="5" y="40"/>
                        <a:pt x="3" y="36"/>
                      </a:cubicBezTo>
                      <a:cubicBezTo>
                        <a:pt x="0" y="33"/>
                        <a:pt x="1" y="31"/>
                        <a:pt x="1" y="27"/>
                      </a:cubicBezTo>
                      <a:cubicBezTo>
                        <a:pt x="2" y="20"/>
                        <a:pt x="0" y="14"/>
                        <a:pt x="0" y="7"/>
                      </a:cubicBezTo>
                      <a:cubicBezTo>
                        <a:pt x="4" y="7"/>
                        <a:pt x="4" y="7"/>
                        <a:pt x="4" y="7"/>
                      </a:cubicBezTo>
                      <a:cubicBezTo>
                        <a:pt x="10" y="7"/>
                        <a:pt x="15" y="4"/>
                        <a:pt x="19" y="1"/>
                      </a:cubicBezTo>
                      <a:cubicBezTo>
                        <a:pt x="19" y="0"/>
                        <a:pt x="20" y="0"/>
                        <a:pt x="20" y="0"/>
                      </a:cubicBezTo>
                      <a:cubicBezTo>
                        <a:pt x="25" y="11"/>
                        <a:pt x="32" y="26"/>
                        <a:pt x="33" y="27"/>
                      </a:cubicBezTo>
                      <a:cubicBezTo>
                        <a:pt x="33" y="27"/>
                        <a:pt x="34" y="28"/>
                        <a:pt x="35" y="28"/>
                      </a:cubicBezTo>
                      <a:cubicBezTo>
                        <a:pt x="35" y="30"/>
                        <a:pt x="35" y="32"/>
                        <a:pt x="35"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29" name="Freeform 301"/>
                <p:cNvSpPr/>
                <p:nvPr/>
              </p:nvSpPr>
              <p:spPr bwMode="auto">
                <a:xfrm>
                  <a:off x="2751133" y="2535237"/>
                  <a:ext cx="115887" cy="87312"/>
                </a:xfrm>
                <a:custGeom>
                  <a:avLst/>
                  <a:gdLst/>
                  <a:ahLst/>
                  <a:cxnLst>
                    <a:cxn ang="0">
                      <a:pos x="40" y="22"/>
                    </a:cxn>
                    <a:cxn ang="0">
                      <a:pos x="32" y="26"/>
                    </a:cxn>
                    <a:cxn ang="0">
                      <a:pos x="12" y="33"/>
                    </a:cxn>
                    <a:cxn ang="0">
                      <a:pos x="0" y="32"/>
                    </a:cxn>
                    <a:cxn ang="0">
                      <a:pos x="2" y="30"/>
                    </a:cxn>
                    <a:cxn ang="0">
                      <a:pos x="7" y="18"/>
                    </a:cxn>
                    <a:cxn ang="0">
                      <a:pos x="10" y="12"/>
                    </a:cxn>
                    <a:cxn ang="0">
                      <a:pos x="10" y="7"/>
                    </a:cxn>
                    <a:cxn ang="0">
                      <a:pos x="10" y="5"/>
                    </a:cxn>
                    <a:cxn ang="0">
                      <a:pos x="10" y="5"/>
                    </a:cxn>
                    <a:cxn ang="0">
                      <a:pos x="19" y="2"/>
                    </a:cxn>
                    <a:cxn ang="0">
                      <a:pos x="25" y="0"/>
                    </a:cxn>
                    <a:cxn ang="0">
                      <a:pos x="28" y="8"/>
                    </a:cxn>
                    <a:cxn ang="0">
                      <a:pos x="39" y="16"/>
                    </a:cxn>
                    <a:cxn ang="0">
                      <a:pos x="40" y="22"/>
                    </a:cxn>
                  </a:cxnLst>
                  <a:rect l="0" t="0" r="r" b="b"/>
                  <a:pathLst>
                    <a:path w="44" h="33">
                      <a:moveTo>
                        <a:pt x="40" y="22"/>
                      </a:moveTo>
                      <a:cubicBezTo>
                        <a:pt x="38" y="24"/>
                        <a:pt x="35" y="25"/>
                        <a:pt x="32" y="26"/>
                      </a:cubicBezTo>
                      <a:cubicBezTo>
                        <a:pt x="24" y="27"/>
                        <a:pt x="19" y="31"/>
                        <a:pt x="12" y="33"/>
                      </a:cubicBezTo>
                      <a:cubicBezTo>
                        <a:pt x="8" y="33"/>
                        <a:pt x="4" y="33"/>
                        <a:pt x="0" y="32"/>
                      </a:cubicBezTo>
                      <a:cubicBezTo>
                        <a:pt x="1" y="31"/>
                        <a:pt x="2" y="31"/>
                        <a:pt x="2" y="30"/>
                      </a:cubicBezTo>
                      <a:cubicBezTo>
                        <a:pt x="4" y="26"/>
                        <a:pt x="5" y="22"/>
                        <a:pt x="7" y="18"/>
                      </a:cubicBezTo>
                      <a:cubicBezTo>
                        <a:pt x="8" y="16"/>
                        <a:pt x="9" y="14"/>
                        <a:pt x="10" y="12"/>
                      </a:cubicBezTo>
                      <a:cubicBezTo>
                        <a:pt x="10" y="10"/>
                        <a:pt x="9" y="9"/>
                        <a:pt x="10" y="7"/>
                      </a:cubicBezTo>
                      <a:cubicBezTo>
                        <a:pt x="10" y="6"/>
                        <a:pt x="10" y="6"/>
                        <a:pt x="10" y="5"/>
                      </a:cubicBezTo>
                      <a:cubicBezTo>
                        <a:pt x="10" y="5"/>
                        <a:pt x="10" y="5"/>
                        <a:pt x="10" y="5"/>
                      </a:cubicBezTo>
                      <a:cubicBezTo>
                        <a:pt x="13" y="3"/>
                        <a:pt x="17" y="4"/>
                        <a:pt x="19" y="2"/>
                      </a:cubicBezTo>
                      <a:cubicBezTo>
                        <a:pt x="20" y="0"/>
                        <a:pt x="22" y="1"/>
                        <a:pt x="25" y="0"/>
                      </a:cubicBezTo>
                      <a:cubicBezTo>
                        <a:pt x="25" y="3"/>
                        <a:pt x="26" y="6"/>
                        <a:pt x="28" y="8"/>
                      </a:cubicBezTo>
                      <a:cubicBezTo>
                        <a:pt x="30" y="14"/>
                        <a:pt x="34" y="14"/>
                        <a:pt x="39" y="16"/>
                      </a:cubicBezTo>
                      <a:cubicBezTo>
                        <a:pt x="44" y="17"/>
                        <a:pt x="44" y="19"/>
                        <a:pt x="40"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0" name="Freeform 302"/>
                <p:cNvSpPr/>
                <p:nvPr/>
              </p:nvSpPr>
              <p:spPr bwMode="auto">
                <a:xfrm>
                  <a:off x="2111372" y="2149474"/>
                  <a:ext cx="314324" cy="152400"/>
                </a:xfrm>
                <a:custGeom>
                  <a:avLst/>
                  <a:gdLst/>
                  <a:ahLst/>
                  <a:cxnLst>
                    <a:cxn ang="0">
                      <a:pos x="120" y="18"/>
                    </a:cxn>
                    <a:cxn ang="0">
                      <a:pos x="118" y="21"/>
                    </a:cxn>
                    <a:cxn ang="0">
                      <a:pos x="114" y="25"/>
                    </a:cxn>
                    <a:cxn ang="0">
                      <a:pos x="108" y="28"/>
                    </a:cxn>
                    <a:cxn ang="0">
                      <a:pos x="106" y="32"/>
                    </a:cxn>
                    <a:cxn ang="0">
                      <a:pos x="103" y="35"/>
                    </a:cxn>
                    <a:cxn ang="0">
                      <a:pos x="98" y="41"/>
                    </a:cxn>
                    <a:cxn ang="0">
                      <a:pos x="94" y="48"/>
                    </a:cxn>
                    <a:cxn ang="0">
                      <a:pos x="88" y="53"/>
                    </a:cxn>
                    <a:cxn ang="0">
                      <a:pos x="73" y="58"/>
                    </a:cxn>
                    <a:cxn ang="0">
                      <a:pos x="61" y="57"/>
                    </a:cxn>
                    <a:cxn ang="0">
                      <a:pos x="58" y="56"/>
                    </a:cxn>
                    <a:cxn ang="0">
                      <a:pos x="40" y="50"/>
                    </a:cxn>
                    <a:cxn ang="0">
                      <a:pos x="24" y="47"/>
                    </a:cxn>
                    <a:cxn ang="0">
                      <a:pos x="17" y="49"/>
                    </a:cxn>
                    <a:cxn ang="0">
                      <a:pos x="9" y="49"/>
                    </a:cxn>
                    <a:cxn ang="0">
                      <a:pos x="6" y="50"/>
                    </a:cxn>
                    <a:cxn ang="0">
                      <a:pos x="2" y="45"/>
                    </a:cxn>
                    <a:cxn ang="0">
                      <a:pos x="0" y="40"/>
                    </a:cxn>
                    <a:cxn ang="0">
                      <a:pos x="0" y="40"/>
                    </a:cxn>
                    <a:cxn ang="0">
                      <a:pos x="23" y="31"/>
                    </a:cxn>
                    <a:cxn ang="0">
                      <a:pos x="36" y="29"/>
                    </a:cxn>
                    <a:cxn ang="0">
                      <a:pos x="41" y="30"/>
                    </a:cxn>
                    <a:cxn ang="0">
                      <a:pos x="45" y="24"/>
                    </a:cxn>
                    <a:cxn ang="0">
                      <a:pos x="50" y="1"/>
                    </a:cxn>
                    <a:cxn ang="0">
                      <a:pos x="50" y="0"/>
                    </a:cxn>
                    <a:cxn ang="0">
                      <a:pos x="55" y="5"/>
                    </a:cxn>
                    <a:cxn ang="0">
                      <a:pos x="61" y="10"/>
                    </a:cxn>
                    <a:cxn ang="0">
                      <a:pos x="69" y="11"/>
                    </a:cxn>
                    <a:cxn ang="0">
                      <a:pos x="76" y="11"/>
                    </a:cxn>
                    <a:cxn ang="0">
                      <a:pos x="81" y="6"/>
                    </a:cxn>
                    <a:cxn ang="0">
                      <a:pos x="91" y="1"/>
                    </a:cxn>
                    <a:cxn ang="0">
                      <a:pos x="101" y="4"/>
                    </a:cxn>
                    <a:cxn ang="0">
                      <a:pos x="110" y="6"/>
                    </a:cxn>
                    <a:cxn ang="0">
                      <a:pos x="114" y="13"/>
                    </a:cxn>
                    <a:cxn ang="0">
                      <a:pos x="120" y="18"/>
                    </a:cxn>
                  </a:cxnLst>
                  <a:rect l="0" t="0" r="r" b="b"/>
                  <a:pathLst>
                    <a:path w="120" h="58">
                      <a:moveTo>
                        <a:pt x="120" y="18"/>
                      </a:moveTo>
                      <a:cubicBezTo>
                        <a:pt x="120" y="19"/>
                        <a:pt x="119" y="20"/>
                        <a:pt x="118" y="21"/>
                      </a:cubicBezTo>
                      <a:cubicBezTo>
                        <a:pt x="117" y="23"/>
                        <a:pt x="115" y="24"/>
                        <a:pt x="114" y="25"/>
                      </a:cubicBezTo>
                      <a:cubicBezTo>
                        <a:pt x="112" y="26"/>
                        <a:pt x="109" y="27"/>
                        <a:pt x="108" y="28"/>
                      </a:cubicBezTo>
                      <a:cubicBezTo>
                        <a:pt x="107" y="29"/>
                        <a:pt x="107" y="31"/>
                        <a:pt x="106" y="32"/>
                      </a:cubicBezTo>
                      <a:cubicBezTo>
                        <a:pt x="105" y="33"/>
                        <a:pt x="104" y="34"/>
                        <a:pt x="103" y="35"/>
                      </a:cubicBezTo>
                      <a:cubicBezTo>
                        <a:pt x="102" y="37"/>
                        <a:pt x="100" y="39"/>
                        <a:pt x="98" y="41"/>
                      </a:cubicBezTo>
                      <a:cubicBezTo>
                        <a:pt x="97" y="43"/>
                        <a:pt x="95" y="46"/>
                        <a:pt x="94" y="48"/>
                      </a:cubicBezTo>
                      <a:cubicBezTo>
                        <a:pt x="92" y="50"/>
                        <a:pt x="90" y="52"/>
                        <a:pt x="88" y="53"/>
                      </a:cubicBezTo>
                      <a:cubicBezTo>
                        <a:pt x="84" y="55"/>
                        <a:pt x="78" y="58"/>
                        <a:pt x="73" y="58"/>
                      </a:cubicBezTo>
                      <a:cubicBezTo>
                        <a:pt x="69" y="58"/>
                        <a:pt x="65" y="58"/>
                        <a:pt x="61" y="57"/>
                      </a:cubicBezTo>
                      <a:cubicBezTo>
                        <a:pt x="60" y="57"/>
                        <a:pt x="59" y="57"/>
                        <a:pt x="58" y="56"/>
                      </a:cubicBezTo>
                      <a:cubicBezTo>
                        <a:pt x="51" y="55"/>
                        <a:pt x="45" y="55"/>
                        <a:pt x="40" y="50"/>
                      </a:cubicBezTo>
                      <a:cubicBezTo>
                        <a:pt x="36" y="46"/>
                        <a:pt x="30" y="46"/>
                        <a:pt x="24" y="47"/>
                      </a:cubicBezTo>
                      <a:cubicBezTo>
                        <a:pt x="22" y="47"/>
                        <a:pt x="20" y="48"/>
                        <a:pt x="17" y="49"/>
                      </a:cubicBezTo>
                      <a:cubicBezTo>
                        <a:pt x="14" y="49"/>
                        <a:pt x="12" y="49"/>
                        <a:pt x="9" y="49"/>
                      </a:cubicBezTo>
                      <a:cubicBezTo>
                        <a:pt x="8" y="50"/>
                        <a:pt x="7" y="50"/>
                        <a:pt x="6" y="50"/>
                      </a:cubicBezTo>
                      <a:cubicBezTo>
                        <a:pt x="5" y="48"/>
                        <a:pt x="3" y="47"/>
                        <a:pt x="2" y="45"/>
                      </a:cubicBezTo>
                      <a:cubicBezTo>
                        <a:pt x="1" y="44"/>
                        <a:pt x="1" y="42"/>
                        <a:pt x="0" y="40"/>
                      </a:cubicBezTo>
                      <a:cubicBezTo>
                        <a:pt x="0" y="40"/>
                        <a:pt x="0" y="40"/>
                        <a:pt x="0" y="40"/>
                      </a:cubicBezTo>
                      <a:cubicBezTo>
                        <a:pt x="8" y="37"/>
                        <a:pt x="15" y="34"/>
                        <a:pt x="23" y="31"/>
                      </a:cubicBezTo>
                      <a:cubicBezTo>
                        <a:pt x="27" y="30"/>
                        <a:pt x="31" y="29"/>
                        <a:pt x="36" y="29"/>
                      </a:cubicBezTo>
                      <a:cubicBezTo>
                        <a:pt x="37" y="29"/>
                        <a:pt x="39" y="30"/>
                        <a:pt x="41" y="30"/>
                      </a:cubicBezTo>
                      <a:cubicBezTo>
                        <a:pt x="44" y="29"/>
                        <a:pt x="44" y="27"/>
                        <a:pt x="45" y="24"/>
                      </a:cubicBezTo>
                      <a:cubicBezTo>
                        <a:pt x="48" y="16"/>
                        <a:pt x="50" y="9"/>
                        <a:pt x="50" y="1"/>
                      </a:cubicBezTo>
                      <a:cubicBezTo>
                        <a:pt x="50" y="0"/>
                        <a:pt x="50" y="0"/>
                        <a:pt x="50" y="0"/>
                      </a:cubicBezTo>
                      <a:cubicBezTo>
                        <a:pt x="52" y="1"/>
                        <a:pt x="53" y="3"/>
                        <a:pt x="55" y="5"/>
                      </a:cubicBezTo>
                      <a:cubicBezTo>
                        <a:pt x="57" y="8"/>
                        <a:pt x="58" y="9"/>
                        <a:pt x="61" y="10"/>
                      </a:cubicBezTo>
                      <a:cubicBezTo>
                        <a:pt x="64" y="11"/>
                        <a:pt x="66" y="11"/>
                        <a:pt x="69" y="11"/>
                      </a:cubicBezTo>
                      <a:cubicBezTo>
                        <a:pt x="71" y="12"/>
                        <a:pt x="74" y="12"/>
                        <a:pt x="76" y="11"/>
                      </a:cubicBezTo>
                      <a:cubicBezTo>
                        <a:pt x="78" y="10"/>
                        <a:pt x="79" y="7"/>
                        <a:pt x="81" y="6"/>
                      </a:cubicBezTo>
                      <a:cubicBezTo>
                        <a:pt x="84" y="2"/>
                        <a:pt x="85" y="1"/>
                        <a:pt x="91" y="1"/>
                      </a:cubicBezTo>
                      <a:cubicBezTo>
                        <a:pt x="96" y="0"/>
                        <a:pt x="98" y="0"/>
                        <a:pt x="101" y="4"/>
                      </a:cubicBezTo>
                      <a:cubicBezTo>
                        <a:pt x="103" y="6"/>
                        <a:pt x="107" y="7"/>
                        <a:pt x="110" y="6"/>
                      </a:cubicBezTo>
                      <a:cubicBezTo>
                        <a:pt x="111" y="9"/>
                        <a:pt x="112" y="11"/>
                        <a:pt x="114" y="13"/>
                      </a:cubicBezTo>
                      <a:cubicBezTo>
                        <a:pt x="116" y="16"/>
                        <a:pt x="118" y="17"/>
                        <a:pt x="120"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1" name="Freeform 303"/>
                <p:cNvSpPr/>
                <p:nvPr/>
              </p:nvSpPr>
              <p:spPr bwMode="auto">
                <a:xfrm>
                  <a:off x="2216146" y="2022474"/>
                  <a:ext cx="257175" cy="158750"/>
                </a:xfrm>
                <a:custGeom>
                  <a:avLst/>
                  <a:gdLst/>
                  <a:ahLst/>
                  <a:cxnLst>
                    <a:cxn ang="0">
                      <a:pos x="98" y="34"/>
                    </a:cxn>
                    <a:cxn ang="0">
                      <a:pos x="87" y="45"/>
                    </a:cxn>
                    <a:cxn ang="0">
                      <a:pos x="70" y="54"/>
                    </a:cxn>
                    <a:cxn ang="0">
                      <a:pos x="61" y="52"/>
                    </a:cxn>
                    <a:cxn ang="0">
                      <a:pos x="51" y="49"/>
                    </a:cxn>
                    <a:cxn ang="0">
                      <a:pos x="41" y="54"/>
                    </a:cxn>
                    <a:cxn ang="0">
                      <a:pos x="36" y="59"/>
                    </a:cxn>
                    <a:cxn ang="0">
                      <a:pos x="29" y="59"/>
                    </a:cxn>
                    <a:cxn ang="0">
                      <a:pos x="21" y="58"/>
                    </a:cxn>
                    <a:cxn ang="0">
                      <a:pos x="15" y="53"/>
                    </a:cxn>
                    <a:cxn ang="0">
                      <a:pos x="10" y="48"/>
                    </a:cxn>
                    <a:cxn ang="0">
                      <a:pos x="4" y="37"/>
                    </a:cxn>
                    <a:cxn ang="0">
                      <a:pos x="0" y="24"/>
                    </a:cxn>
                    <a:cxn ang="0">
                      <a:pos x="6" y="18"/>
                    </a:cxn>
                    <a:cxn ang="0">
                      <a:pos x="13" y="14"/>
                    </a:cxn>
                    <a:cxn ang="0">
                      <a:pos x="21" y="12"/>
                    </a:cxn>
                    <a:cxn ang="0">
                      <a:pos x="26" y="8"/>
                    </a:cxn>
                    <a:cxn ang="0">
                      <a:pos x="31" y="0"/>
                    </a:cxn>
                    <a:cxn ang="0">
                      <a:pos x="35" y="2"/>
                    </a:cxn>
                    <a:cxn ang="0">
                      <a:pos x="52" y="12"/>
                    </a:cxn>
                    <a:cxn ang="0">
                      <a:pos x="71" y="21"/>
                    </a:cxn>
                    <a:cxn ang="0">
                      <a:pos x="89" y="26"/>
                    </a:cxn>
                    <a:cxn ang="0">
                      <a:pos x="95" y="30"/>
                    </a:cxn>
                    <a:cxn ang="0">
                      <a:pos x="98" y="34"/>
                    </a:cxn>
                  </a:cxnLst>
                  <a:rect l="0" t="0" r="r" b="b"/>
                  <a:pathLst>
                    <a:path w="98" h="60">
                      <a:moveTo>
                        <a:pt x="98" y="34"/>
                      </a:moveTo>
                      <a:cubicBezTo>
                        <a:pt x="94" y="37"/>
                        <a:pt x="92" y="41"/>
                        <a:pt x="87" y="45"/>
                      </a:cubicBezTo>
                      <a:cubicBezTo>
                        <a:pt x="83" y="48"/>
                        <a:pt x="76" y="53"/>
                        <a:pt x="70" y="54"/>
                      </a:cubicBezTo>
                      <a:cubicBezTo>
                        <a:pt x="67" y="55"/>
                        <a:pt x="63" y="54"/>
                        <a:pt x="61" y="52"/>
                      </a:cubicBezTo>
                      <a:cubicBezTo>
                        <a:pt x="58" y="48"/>
                        <a:pt x="56" y="48"/>
                        <a:pt x="51" y="49"/>
                      </a:cubicBezTo>
                      <a:cubicBezTo>
                        <a:pt x="45" y="49"/>
                        <a:pt x="44" y="50"/>
                        <a:pt x="41" y="54"/>
                      </a:cubicBezTo>
                      <a:cubicBezTo>
                        <a:pt x="39" y="55"/>
                        <a:pt x="38" y="58"/>
                        <a:pt x="36" y="59"/>
                      </a:cubicBezTo>
                      <a:cubicBezTo>
                        <a:pt x="34" y="60"/>
                        <a:pt x="31" y="60"/>
                        <a:pt x="29" y="59"/>
                      </a:cubicBezTo>
                      <a:cubicBezTo>
                        <a:pt x="26" y="59"/>
                        <a:pt x="24" y="59"/>
                        <a:pt x="21" y="58"/>
                      </a:cubicBezTo>
                      <a:cubicBezTo>
                        <a:pt x="18" y="57"/>
                        <a:pt x="17" y="56"/>
                        <a:pt x="15" y="53"/>
                      </a:cubicBezTo>
                      <a:cubicBezTo>
                        <a:pt x="13" y="51"/>
                        <a:pt x="12" y="49"/>
                        <a:pt x="10" y="48"/>
                      </a:cubicBezTo>
                      <a:cubicBezTo>
                        <a:pt x="10" y="44"/>
                        <a:pt x="7" y="40"/>
                        <a:pt x="4" y="37"/>
                      </a:cubicBezTo>
                      <a:cubicBezTo>
                        <a:pt x="1" y="33"/>
                        <a:pt x="0" y="29"/>
                        <a:pt x="0" y="24"/>
                      </a:cubicBezTo>
                      <a:cubicBezTo>
                        <a:pt x="1" y="21"/>
                        <a:pt x="3" y="20"/>
                        <a:pt x="6" y="18"/>
                      </a:cubicBezTo>
                      <a:cubicBezTo>
                        <a:pt x="8" y="17"/>
                        <a:pt x="11" y="15"/>
                        <a:pt x="13" y="14"/>
                      </a:cubicBezTo>
                      <a:cubicBezTo>
                        <a:pt x="16" y="12"/>
                        <a:pt x="18" y="13"/>
                        <a:pt x="21" y="12"/>
                      </a:cubicBezTo>
                      <a:cubicBezTo>
                        <a:pt x="24" y="11"/>
                        <a:pt x="24" y="11"/>
                        <a:pt x="26" y="8"/>
                      </a:cubicBezTo>
                      <a:cubicBezTo>
                        <a:pt x="28" y="5"/>
                        <a:pt x="29" y="3"/>
                        <a:pt x="31" y="0"/>
                      </a:cubicBezTo>
                      <a:cubicBezTo>
                        <a:pt x="32" y="1"/>
                        <a:pt x="34" y="1"/>
                        <a:pt x="35" y="2"/>
                      </a:cubicBezTo>
                      <a:cubicBezTo>
                        <a:pt x="41" y="5"/>
                        <a:pt x="46" y="8"/>
                        <a:pt x="52" y="12"/>
                      </a:cubicBezTo>
                      <a:cubicBezTo>
                        <a:pt x="59" y="15"/>
                        <a:pt x="64" y="18"/>
                        <a:pt x="71" y="21"/>
                      </a:cubicBezTo>
                      <a:cubicBezTo>
                        <a:pt x="77" y="23"/>
                        <a:pt x="83" y="24"/>
                        <a:pt x="89" y="26"/>
                      </a:cubicBezTo>
                      <a:cubicBezTo>
                        <a:pt x="91" y="27"/>
                        <a:pt x="93" y="29"/>
                        <a:pt x="95" y="30"/>
                      </a:cubicBezTo>
                      <a:cubicBezTo>
                        <a:pt x="96" y="31"/>
                        <a:pt x="97" y="32"/>
                        <a:pt x="98"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2" name="Freeform 304"/>
                <p:cNvSpPr/>
                <p:nvPr/>
              </p:nvSpPr>
              <p:spPr bwMode="auto">
                <a:xfrm>
                  <a:off x="2400296" y="2112962"/>
                  <a:ext cx="233362" cy="92075"/>
                </a:xfrm>
                <a:custGeom>
                  <a:avLst/>
                  <a:gdLst/>
                  <a:ahLst/>
                  <a:cxnLst>
                    <a:cxn ang="0">
                      <a:pos x="89" y="1"/>
                    </a:cxn>
                    <a:cxn ang="0">
                      <a:pos x="89" y="1"/>
                    </a:cxn>
                    <a:cxn ang="0">
                      <a:pos x="85" y="7"/>
                    </a:cxn>
                    <a:cxn ang="0">
                      <a:pos x="82" y="14"/>
                    </a:cxn>
                    <a:cxn ang="0">
                      <a:pos x="80" y="26"/>
                    </a:cxn>
                    <a:cxn ang="0">
                      <a:pos x="80" y="26"/>
                    </a:cxn>
                    <a:cxn ang="0">
                      <a:pos x="72" y="25"/>
                    </a:cxn>
                    <a:cxn ang="0">
                      <a:pos x="58" y="24"/>
                    </a:cxn>
                    <a:cxn ang="0">
                      <a:pos x="52" y="28"/>
                    </a:cxn>
                    <a:cxn ang="0">
                      <a:pos x="46" y="31"/>
                    </a:cxn>
                    <a:cxn ang="0">
                      <a:pos x="17" y="33"/>
                    </a:cxn>
                    <a:cxn ang="0">
                      <a:pos x="10" y="32"/>
                    </a:cxn>
                    <a:cxn ang="0">
                      <a:pos x="4" y="27"/>
                    </a:cxn>
                    <a:cxn ang="0">
                      <a:pos x="0" y="20"/>
                    </a:cxn>
                    <a:cxn ang="0">
                      <a:pos x="17" y="11"/>
                    </a:cxn>
                    <a:cxn ang="0">
                      <a:pos x="28" y="0"/>
                    </a:cxn>
                    <a:cxn ang="0">
                      <a:pos x="31" y="3"/>
                    </a:cxn>
                    <a:cxn ang="0">
                      <a:pos x="47" y="7"/>
                    </a:cxn>
                    <a:cxn ang="0">
                      <a:pos x="63" y="8"/>
                    </a:cxn>
                    <a:cxn ang="0">
                      <a:pos x="79" y="5"/>
                    </a:cxn>
                    <a:cxn ang="0">
                      <a:pos x="84" y="4"/>
                    </a:cxn>
                    <a:cxn ang="0">
                      <a:pos x="89" y="1"/>
                    </a:cxn>
                  </a:cxnLst>
                  <a:rect l="0" t="0" r="r" b="b"/>
                  <a:pathLst>
                    <a:path w="89" h="35">
                      <a:moveTo>
                        <a:pt x="89" y="1"/>
                      </a:moveTo>
                      <a:cubicBezTo>
                        <a:pt x="89" y="1"/>
                        <a:pt x="89" y="1"/>
                        <a:pt x="89" y="1"/>
                      </a:cubicBezTo>
                      <a:cubicBezTo>
                        <a:pt x="89" y="4"/>
                        <a:pt x="86" y="4"/>
                        <a:pt x="85" y="7"/>
                      </a:cubicBezTo>
                      <a:cubicBezTo>
                        <a:pt x="83" y="9"/>
                        <a:pt x="83" y="12"/>
                        <a:pt x="82" y="14"/>
                      </a:cubicBezTo>
                      <a:cubicBezTo>
                        <a:pt x="80" y="18"/>
                        <a:pt x="82" y="22"/>
                        <a:pt x="80" y="26"/>
                      </a:cubicBezTo>
                      <a:cubicBezTo>
                        <a:pt x="80" y="26"/>
                        <a:pt x="80" y="26"/>
                        <a:pt x="80" y="26"/>
                      </a:cubicBezTo>
                      <a:cubicBezTo>
                        <a:pt x="77" y="26"/>
                        <a:pt x="75" y="26"/>
                        <a:pt x="72" y="25"/>
                      </a:cubicBezTo>
                      <a:cubicBezTo>
                        <a:pt x="68" y="24"/>
                        <a:pt x="62" y="23"/>
                        <a:pt x="58" y="24"/>
                      </a:cubicBezTo>
                      <a:cubicBezTo>
                        <a:pt x="55" y="25"/>
                        <a:pt x="54" y="27"/>
                        <a:pt x="52" y="28"/>
                      </a:cubicBezTo>
                      <a:cubicBezTo>
                        <a:pt x="50" y="29"/>
                        <a:pt x="48" y="30"/>
                        <a:pt x="46" y="31"/>
                      </a:cubicBezTo>
                      <a:cubicBezTo>
                        <a:pt x="38" y="35"/>
                        <a:pt x="26" y="35"/>
                        <a:pt x="17" y="33"/>
                      </a:cubicBezTo>
                      <a:cubicBezTo>
                        <a:pt x="15" y="33"/>
                        <a:pt x="13" y="33"/>
                        <a:pt x="10" y="32"/>
                      </a:cubicBezTo>
                      <a:cubicBezTo>
                        <a:pt x="8" y="31"/>
                        <a:pt x="6" y="30"/>
                        <a:pt x="4" y="27"/>
                      </a:cubicBezTo>
                      <a:cubicBezTo>
                        <a:pt x="2" y="25"/>
                        <a:pt x="1" y="23"/>
                        <a:pt x="0" y="20"/>
                      </a:cubicBezTo>
                      <a:cubicBezTo>
                        <a:pt x="6" y="19"/>
                        <a:pt x="13" y="14"/>
                        <a:pt x="17" y="11"/>
                      </a:cubicBezTo>
                      <a:cubicBezTo>
                        <a:pt x="22" y="7"/>
                        <a:pt x="24" y="3"/>
                        <a:pt x="28" y="0"/>
                      </a:cubicBezTo>
                      <a:cubicBezTo>
                        <a:pt x="29" y="1"/>
                        <a:pt x="30" y="2"/>
                        <a:pt x="31" y="3"/>
                      </a:cubicBezTo>
                      <a:cubicBezTo>
                        <a:pt x="36" y="7"/>
                        <a:pt x="41" y="7"/>
                        <a:pt x="47" y="7"/>
                      </a:cubicBezTo>
                      <a:cubicBezTo>
                        <a:pt x="53" y="7"/>
                        <a:pt x="58" y="8"/>
                        <a:pt x="63" y="8"/>
                      </a:cubicBezTo>
                      <a:cubicBezTo>
                        <a:pt x="69" y="8"/>
                        <a:pt x="73" y="7"/>
                        <a:pt x="79" y="5"/>
                      </a:cubicBezTo>
                      <a:cubicBezTo>
                        <a:pt x="80" y="5"/>
                        <a:pt x="82" y="5"/>
                        <a:pt x="84" y="4"/>
                      </a:cubicBezTo>
                      <a:cubicBezTo>
                        <a:pt x="86" y="3"/>
                        <a:pt x="87" y="2"/>
                        <a:pt x="89"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3" name="Freeform 305"/>
                <p:cNvSpPr/>
                <p:nvPr/>
              </p:nvSpPr>
              <p:spPr bwMode="auto">
                <a:xfrm>
                  <a:off x="2606671" y="1933574"/>
                  <a:ext cx="714374" cy="477837"/>
                </a:xfrm>
                <a:custGeom>
                  <a:avLst/>
                  <a:gdLst/>
                  <a:ahLst/>
                  <a:cxnLst>
                    <a:cxn ang="0">
                      <a:pos x="255" y="103"/>
                    </a:cxn>
                    <a:cxn ang="0">
                      <a:pos x="236" y="124"/>
                    </a:cxn>
                    <a:cxn ang="0">
                      <a:pos x="225" y="128"/>
                    </a:cxn>
                    <a:cxn ang="0">
                      <a:pos x="199" y="139"/>
                    </a:cxn>
                    <a:cxn ang="0">
                      <a:pos x="192" y="144"/>
                    </a:cxn>
                    <a:cxn ang="0">
                      <a:pos x="212" y="163"/>
                    </a:cxn>
                    <a:cxn ang="0">
                      <a:pos x="172" y="182"/>
                    </a:cxn>
                    <a:cxn ang="0">
                      <a:pos x="156" y="167"/>
                    </a:cxn>
                    <a:cxn ang="0">
                      <a:pos x="169" y="151"/>
                    </a:cxn>
                    <a:cxn ang="0">
                      <a:pos x="128" y="143"/>
                    </a:cxn>
                    <a:cxn ang="0">
                      <a:pos x="110" y="153"/>
                    </a:cxn>
                    <a:cxn ang="0">
                      <a:pos x="105" y="144"/>
                    </a:cxn>
                    <a:cxn ang="0">
                      <a:pos x="112" y="140"/>
                    </a:cxn>
                    <a:cxn ang="0">
                      <a:pos x="115" y="132"/>
                    </a:cxn>
                    <a:cxn ang="0">
                      <a:pos x="108" y="119"/>
                    </a:cxn>
                    <a:cxn ang="0">
                      <a:pos x="85" y="99"/>
                    </a:cxn>
                    <a:cxn ang="0">
                      <a:pos x="65" y="103"/>
                    </a:cxn>
                    <a:cxn ang="0">
                      <a:pos x="60" y="107"/>
                    </a:cxn>
                    <a:cxn ang="0">
                      <a:pos x="52" y="103"/>
                    </a:cxn>
                    <a:cxn ang="0">
                      <a:pos x="30" y="103"/>
                    </a:cxn>
                    <a:cxn ang="0">
                      <a:pos x="13" y="103"/>
                    </a:cxn>
                    <a:cxn ang="0">
                      <a:pos x="1" y="94"/>
                    </a:cxn>
                    <a:cxn ang="0">
                      <a:pos x="6" y="75"/>
                    </a:cxn>
                    <a:cxn ang="0">
                      <a:pos x="10" y="69"/>
                    </a:cxn>
                    <a:cxn ang="0">
                      <a:pos x="14" y="56"/>
                    </a:cxn>
                    <a:cxn ang="0">
                      <a:pos x="22" y="28"/>
                    </a:cxn>
                    <a:cxn ang="0">
                      <a:pos x="36" y="15"/>
                    </a:cxn>
                    <a:cxn ang="0">
                      <a:pos x="49" y="13"/>
                    </a:cxn>
                    <a:cxn ang="0">
                      <a:pos x="81" y="18"/>
                    </a:cxn>
                    <a:cxn ang="0">
                      <a:pos x="99" y="20"/>
                    </a:cxn>
                    <a:cxn ang="0">
                      <a:pos x="120" y="24"/>
                    </a:cxn>
                    <a:cxn ang="0">
                      <a:pos x="130" y="16"/>
                    </a:cxn>
                    <a:cxn ang="0">
                      <a:pos x="148" y="8"/>
                    </a:cxn>
                    <a:cxn ang="0">
                      <a:pos x="163" y="4"/>
                    </a:cxn>
                    <a:cxn ang="0">
                      <a:pos x="176" y="0"/>
                    </a:cxn>
                    <a:cxn ang="0">
                      <a:pos x="186" y="21"/>
                    </a:cxn>
                    <a:cxn ang="0">
                      <a:pos x="198" y="38"/>
                    </a:cxn>
                    <a:cxn ang="0">
                      <a:pos x="208" y="48"/>
                    </a:cxn>
                    <a:cxn ang="0">
                      <a:pos x="226" y="49"/>
                    </a:cxn>
                    <a:cxn ang="0">
                      <a:pos x="248" y="61"/>
                    </a:cxn>
                    <a:cxn ang="0">
                      <a:pos x="268" y="74"/>
                    </a:cxn>
                    <a:cxn ang="0">
                      <a:pos x="272" y="86"/>
                    </a:cxn>
                  </a:cxnLst>
                  <a:rect l="0" t="0" r="r" b="b"/>
                  <a:pathLst>
                    <a:path w="272" h="182">
                      <a:moveTo>
                        <a:pt x="272" y="86"/>
                      </a:moveTo>
                      <a:cubicBezTo>
                        <a:pt x="271" y="93"/>
                        <a:pt x="261" y="100"/>
                        <a:pt x="255" y="103"/>
                      </a:cubicBezTo>
                      <a:cubicBezTo>
                        <a:pt x="249" y="107"/>
                        <a:pt x="245" y="110"/>
                        <a:pt x="241" y="117"/>
                      </a:cubicBezTo>
                      <a:cubicBezTo>
                        <a:pt x="240" y="119"/>
                        <a:pt x="238" y="121"/>
                        <a:pt x="236" y="124"/>
                      </a:cubicBezTo>
                      <a:cubicBezTo>
                        <a:pt x="236" y="124"/>
                        <a:pt x="236" y="124"/>
                        <a:pt x="236" y="124"/>
                      </a:cubicBezTo>
                      <a:cubicBezTo>
                        <a:pt x="232" y="125"/>
                        <a:pt x="228" y="127"/>
                        <a:pt x="225" y="128"/>
                      </a:cubicBezTo>
                      <a:cubicBezTo>
                        <a:pt x="218" y="131"/>
                        <a:pt x="211" y="135"/>
                        <a:pt x="204" y="137"/>
                      </a:cubicBezTo>
                      <a:cubicBezTo>
                        <a:pt x="202" y="138"/>
                        <a:pt x="201" y="138"/>
                        <a:pt x="199" y="139"/>
                      </a:cubicBezTo>
                      <a:cubicBezTo>
                        <a:pt x="198" y="139"/>
                        <a:pt x="194" y="140"/>
                        <a:pt x="194" y="140"/>
                      </a:cubicBezTo>
                      <a:cubicBezTo>
                        <a:pt x="192" y="142"/>
                        <a:pt x="192" y="142"/>
                        <a:pt x="192" y="144"/>
                      </a:cubicBezTo>
                      <a:cubicBezTo>
                        <a:pt x="192" y="146"/>
                        <a:pt x="192" y="148"/>
                        <a:pt x="193" y="149"/>
                      </a:cubicBezTo>
                      <a:cubicBezTo>
                        <a:pt x="196" y="157"/>
                        <a:pt x="204" y="161"/>
                        <a:pt x="212" y="163"/>
                      </a:cubicBezTo>
                      <a:cubicBezTo>
                        <a:pt x="212" y="170"/>
                        <a:pt x="200" y="175"/>
                        <a:pt x="195" y="176"/>
                      </a:cubicBezTo>
                      <a:cubicBezTo>
                        <a:pt x="188" y="179"/>
                        <a:pt x="180" y="181"/>
                        <a:pt x="172" y="182"/>
                      </a:cubicBezTo>
                      <a:cubicBezTo>
                        <a:pt x="168" y="182"/>
                        <a:pt x="165" y="179"/>
                        <a:pt x="163" y="176"/>
                      </a:cubicBezTo>
                      <a:cubicBezTo>
                        <a:pt x="160" y="172"/>
                        <a:pt x="158" y="170"/>
                        <a:pt x="156" y="167"/>
                      </a:cubicBezTo>
                      <a:cubicBezTo>
                        <a:pt x="153" y="162"/>
                        <a:pt x="155" y="158"/>
                        <a:pt x="159" y="156"/>
                      </a:cubicBezTo>
                      <a:cubicBezTo>
                        <a:pt x="161" y="155"/>
                        <a:pt x="169" y="154"/>
                        <a:pt x="169" y="151"/>
                      </a:cubicBezTo>
                      <a:cubicBezTo>
                        <a:pt x="158" y="151"/>
                        <a:pt x="154" y="137"/>
                        <a:pt x="142" y="137"/>
                      </a:cubicBezTo>
                      <a:cubicBezTo>
                        <a:pt x="137" y="137"/>
                        <a:pt x="132" y="140"/>
                        <a:pt x="128" y="143"/>
                      </a:cubicBezTo>
                      <a:cubicBezTo>
                        <a:pt x="122" y="147"/>
                        <a:pt x="119" y="152"/>
                        <a:pt x="116" y="158"/>
                      </a:cubicBezTo>
                      <a:cubicBezTo>
                        <a:pt x="114" y="157"/>
                        <a:pt x="112" y="155"/>
                        <a:pt x="110" y="153"/>
                      </a:cubicBezTo>
                      <a:cubicBezTo>
                        <a:pt x="108" y="151"/>
                        <a:pt x="105" y="149"/>
                        <a:pt x="102" y="147"/>
                      </a:cubicBezTo>
                      <a:cubicBezTo>
                        <a:pt x="103" y="146"/>
                        <a:pt x="104" y="144"/>
                        <a:pt x="105" y="144"/>
                      </a:cubicBezTo>
                      <a:cubicBezTo>
                        <a:pt x="106" y="143"/>
                        <a:pt x="108" y="143"/>
                        <a:pt x="109" y="142"/>
                      </a:cubicBezTo>
                      <a:cubicBezTo>
                        <a:pt x="111" y="142"/>
                        <a:pt x="110" y="142"/>
                        <a:pt x="112" y="140"/>
                      </a:cubicBezTo>
                      <a:cubicBezTo>
                        <a:pt x="114" y="138"/>
                        <a:pt x="117" y="137"/>
                        <a:pt x="119" y="135"/>
                      </a:cubicBezTo>
                      <a:cubicBezTo>
                        <a:pt x="119" y="133"/>
                        <a:pt x="117" y="133"/>
                        <a:pt x="115" y="132"/>
                      </a:cubicBezTo>
                      <a:cubicBezTo>
                        <a:pt x="114" y="130"/>
                        <a:pt x="113" y="129"/>
                        <a:pt x="112" y="127"/>
                      </a:cubicBezTo>
                      <a:cubicBezTo>
                        <a:pt x="111" y="124"/>
                        <a:pt x="109" y="122"/>
                        <a:pt x="108" y="119"/>
                      </a:cubicBezTo>
                      <a:cubicBezTo>
                        <a:pt x="105" y="113"/>
                        <a:pt x="103" y="106"/>
                        <a:pt x="98" y="102"/>
                      </a:cubicBezTo>
                      <a:cubicBezTo>
                        <a:pt x="94" y="99"/>
                        <a:pt x="90" y="99"/>
                        <a:pt x="85" y="99"/>
                      </a:cubicBezTo>
                      <a:cubicBezTo>
                        <a:pt x="81" y="98"/>
                        <a:pt x="77" y="94"/>
                        <a:pt x="74" y="95"/>
                      </a:cubicBezTo>
                      <a:cubicBezTo>
                        <a:pt x="70" y="96"/>
                        <a:pt x="68" y="101"/>
                        <a:pt x="65" y="103"/>
                      </a:cubicBezTo>
                      <a:cubicBezTo>
                        <a:pt x="64" y="105"/>
                        <a:pt x="62" y="106"/>
                        <a:pt x="60" y="107"/>
                      </a:cubicBezTo>
                      <a:cubicBezTo>
                        <a:pt x="60" y="107"/>
                        <a:pt x="60" y="107"/>
                        <a:pt x="60" y="107"/>
                      </a:cubicBezTo>
                      <a:cubicBezTo>
                        <a:pt x="60" y="107"/>
                        <a:pt x="60" y="106"/>
                        <a:pt x="60" y="106"/>
                      </a:cubicBezTo>
                      <a:cubicBezTo>
                        <a:pt x="57" y="106"/>
                        <a:pt x="55" y="103"/>
                        <a:pt x="52" y="103"/>
                      </a:cubicBezTo>
                      <a:cubicBezTo>
                        <a:pt x="49" y="103"/>
                        <a:pt x="48" y="104"/>
                        <a:pt x="46" y="105"/>
                      </a:cubicBezTo>
                      <a:cubicBezTo>
                        <a:pt x="40" y="106"/>
                        <a:pt x="35" y="104"/>
                        <a:pt x="30" y="103"/>
                      </a:cubicBezTo>
                      <a:cubicBezTo>
                        <a:pt x="26" y="103"/>
                        <a:pt x="22" y="104"/>
                        <a:pt x="18" y="105"/>
                      </a:cubicBezTo>
                      <a:cubicBezTo>
                        <a:pt x="17" y="105"/>
                        <a:pt x="15" y="104"/>
                        <a:pt x="13" y="103"/>
                      </a:cubicBezTo>
                      <a:cubicBezTo>
                        <a:pt x="7" y="101"/>
                        <a:pt x="0" y="98"/>
                        <a:pt x="1" y="94"/>
                      </a:cubicBezTo>
                      <a:cubicBezTo>
                        <a:pt x="1" y="94"/>
                        <a:pt x="1" y="94"/>
                        <a:pt x="1" y="94"/>
                      </a:cubicBezTo>
                      <a:cubicBezTo>
                        <a:pt x="3" y="90"/>
                        <a:pt x="1" y="86"/>
                        <a:pt x="3" y="82"/>
                      </a:cubicBezTo>
                      <a:cubicBezTo>
                        <a:pt x="4" y="80"/>
                        <a:pt x="4" y="77"/>
                        <a:pt x="6" y="75"/>
                      </a:cubicBezTo>
                      <a:cubicBezTo>
                        <a:pt x="7" y="72"/>
                        <a:pt x="10" y="72"/>
                        <a:pt x="10" y="69"/>
                      </a:cubicBezTo>
                      <a:cubicBezTo>
                        <a:pt x="10" y="69"/>
                        <a:pt x="10" y="69"/>
                        <a:pt x="10" y="69"/>
                      </a:cubicBezTo>
                      <a:cubicBezTo>
                        <a:pt x="10" y="66"/>
                        <a:pt x="9" y="64"/>
                        <a:pt x="10" y="62"/>
                      </a:cubicBezTo>
                      <a:cubicBezTo>
                        <a:pt x="10" y="60"/>
                        <a:pt x="13" y="57"/>
                        <a:pt x="14" y="56"/>
                      </a:cubicBezTo>
                      <a:cubicBezTo>
                        <a:pt x="18" y="52"/>
                        <a:pt x="22" y="48"/>
                        <a:pt x="23" y="42"/>
                      </a:cubicBezTo>
                      <a:cubicBezTo>
                        <a:pt x="24" y="37"/>
                        <a:pt x="23" y="33"/>
                        <a:pt x="22" y="28"/>
                      </a:cubicBezTo>
                      <a:cubicBezTo>
                        <a:pt x="22" y="23"/>
                        <a:pt x="33" y="20"/>
                        <a:pt x="31" y="15"/>
                      </a:cubicBezTo>
                      <a:cubicBezTo>
                        <a:pt x="32" y="15"/>
                        <a:pt x="34" y="14"/>
                        <a:pt x="36" y="15"/>
                      </a:cubicBezTo>
                      <a:cubicBezTo>
                        <a:pt x="38" y="15"/>
                        <a:pt x="40" y="11"/>
                        <a:pt x="42" y="11"/>
                      </a:cubicBezTo>
                      <a:cubicBezTo>
                        <a:pt x="45" y="11"/>
                        <a:pt x="47" y="12"/>
                        <a:pt x="49" y="13"/>
                      </a:cubicBezTo>
                      <a:cubicBezTo>
                        <a:pt x="54" y="14"/>
                        <a:pt x="58" y="15"/>
                        <a:pt x="64" y="15"/>
                      </a:cubicBezTo>
                      <a:cubicBezTo>
                        <a:pt x="69" y="15"/>
                        <a:pt x="75" y="16"/>
                        <a:pt x="81" y="18"/>
                      </a:cubicBezTo>
                      <a:cubicBezTo>
                        <a:pt x="84" y="20"/>
                        <a:pt x="85" y="21"/>
                        <a:pt x="90" y="21"/>
                      </a:cubicBezTo>
                      <a:cubicBezTo>
                        <a:pt x="93" y="21"/>
                        <a:pt x="96" y="21"/>
                        <a:pt x="99" y="20"/>
                      </a:cubicBezTo>
                      <a:cubicBezTo>
                        <a:pt x="103" y="19"/>
                        <a:pt x="108" y="17"/>
                        <a:pt x="113" y="21"/>
                      </a:cubicBezTo>
                      <a:cubicBezTo>
                        <a:pt x="115" y="23"/>
                        <a:pt x="117" y="25"/>
                        <a:pt x="120" y="24"/>
                      </a:cubicBezTo>
                      <a:cubicBezTo>
                        <a:pt x="121" y="23"/>
                        <a:pt x="124" y="20"/>
                        <a:pt x="124" y="19"/>
                      </a:cubicBezTo>
                      <a:cubicBezTo>
                        <a:pt x="125" y="18"/>
                        <a:pt x="129" y="17"/>
                        <a:pt x="130" y="16"/>
                      </a:cubicBezTo>
                      <a:cubicBezTo>
                        <a:pt x="132" y="15"/>
                        <a:pt x="132" y="13"/>
                        <a:pt x="134" y="11"/>
                      </a:cubicBezTo>
                      <a:cubicBezTo>
                        <a:pt x="137" y="8"/>
                        <a:pt x="144" y="8"/>
                        <a:pt x="148" y="8"/>
                      </a:cubicBezTo>
                      <a:cubicBezTo>
                        <a:pt x="149" y="8"/>
                        <a:pt x="151" y="8"/>
                        <a:pt x="152" y="8"/>
                      </a:cubicBezTo>
                      <a:cubicBezTo>
                        <a:pt x="156" y="7"/>
                        <a:pt x="160" y="7"/>
                        <a:pt x="163" y="4"/>
                      </a:cubicBezTo>
                      <a:cubicBezTo>
                        <a:pt x="166" y="2"/>
                        <a:pt x="168" y="1"/>
                        <a:pt x="171" y="0"/>
                      </a:cubicBezTo>
                      <a:cubicBezTo>
                        <a:pt x="172" y="0"/>
                        <a:pt x="174" y="0"/>
                        <a:pt x="176" y="0"/>
                      </a:cubicBezTo>
                      <a:cubicBezTo>
                        <a:pt x="178" y="1"/>
                        <a:pt x="177" y="2"/>
                        <a:pt x="178" y="4"/>
                      </a:cubicBezTo>
                      <a:cubicBezTo>
                        <a:pt x="181" y="10"/>
                        <a:pt x="182" y="16"/>
                        <a:pt x="186" y="21"/>
                      </a:cubicBezTo>
                      <a:cubicBezTo>
                        <a:pt x="188" y="24"/>
                        <a:pt x="191" y="26"/>
                        <a:pt x="193" y="28"/>
                      </a:cubicBezTo>
                      <a:cubicBezTo>
                        <a:pt x="195" y="31"/>
                        <a:pt x="196" y="35"/>
                        <a:pt x="198" y="38"/>
                      </a:cubicBezTo>
                      <a:cubicBezTo>
                        <a:pt x="199" y="40"/>
                        <a:pt x="200" y="43"/>
                        <a:pt x="202" y="45"/>
                      </a:cubicBezTo>
                      <a:cubicBezTo>
                        <a:pt x="204" y="47"/>
                        <a:pt x="206" y="47"/>
                        <a:pt x="208" y="48"/>
                      </a:cubicBezTo>
                      <a:cubicBezTo>
                        <a:pt x="212" y="51"/>
                        <a:pt x="215" y="54"/>
                        <a:pt x="220" y="53"/>
                      </a:cubicBezTo>
                      <a:cubicBezTo>
                        <a:pt x="222" y="52"/>
                        <a:pt x="224" y="50"/>
                        <a:pt x="226" y="49"/>
                      </a:cubicBezTo>
                      <a:cubicBezTo>
                        <a:pt x="233" y="47"/>
                        <a:pt x="236" y="54"/>
                        <a:pt x="241" y="57"/>
                      </a:cubicBezTo>
                      <a:cubicBezTo>
                        <a:pt x="243" y="59"/>
                        <a:pt x="245" y="60"/>
                        <a:pt x="248" y="61"/>
                      </a:cubicBezTo>
                      <a:cubicBezTo>
                        <a:pt x="252" y="63"/>
                        <a:pt x="255" y="65"/>
                        <a:pt x="259" y="67"/>
                      </a:cubicBezTo>
                      <a:cubicBezTo>
                        <a:pt x="263" y="69"/>
                        <a:pt x="267" y="70"/>
                        <a:pt x="268" y="74"/>
                      </a:cubicBezTo>
                      <a:cubicBezTo>
                        <a:pt x="269" y="75"/>
                        <a:pt x="269" y="78"/>
                        <a:pt x="270" y="79"/>
                      </a:cubicBezTo>
                      <a:cubicBezTo>
                        <a:pt x="271" y="82"/>
                        <a:pt x="272" y="83"/>
                        <a:pt x="272"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4" name="Freeform 306"/>
                <p:cNvSpPr/>
                <p:nvPr/>
              </p:nvSpPr>
              <p:spPr bwMode="auto">
                <a:xfrm>
                  <a:off x="2554283" y="1555750"/>
                  <a:ext cx="293687" cy="169862"/>
                </a:xfrm>
                <a:custGeom>
                  <a:avLst/>
                  <a:gdLst/>
                  <a:ahLst/>
                  <a:cxnLst>
                    <a:cxn ang="0">
                      <a:pos x="111" y="43"/>
                    </a:cxn>
                    <a:cxn ang="0">
                      <a:pos x="111" y="43"/>
                    </a:cxn>
                    <a:cxn ang="0">
                      <a:pos x="108" y="48"/>
                    </a:cxn>
                    <a:cxn ang="0">
                      <a:pos x="96" y="61"/>
                    </a:cxn>
                    <a:cxn ang="0">
                      <a:pos x="93" y="65"/>
                    </a:cxn>
                    <a:cxn ang="0">
                      <a:pos x="89" y="62"/>
                    </a:cxn>
                    <a:cxn ang="0">
                      <a:pos x="77" y="51"/>
                    </a:cxn>
                    <a:cxn ang="0">
                      <a:pos x="70" y="44"/>
                    </a:cxn>
                    <a:cxn ang="0">
                      <a:pos x="66" y="37"/>
                    </a:cxn>
                    <a:cxn ang="0">
                      <a:pos x="59" y="42"/>
                    </a:cxn>
                    <a:cxn ang="0">
                      <a:pos x="53" y="43"/>
                    </a:cxn>
                    <a:cxn ang="0">
                      <a:pos x="39" y="40"/>
                    </a:cxn>
                    <a:cxn ang="0">
                      <a:pos x="24" y="40"/>
                    </a:cxn>
                    <a:cxn ang="0">
                      <a:pos x="10" y="48"/>
                    </a:cxn>
                    <a:cxn ang="0">
                      <a:pos x="1" y="50"/>
                    </a:cxn>
                    <a:cxn ang="0">
                      <a:pos x="1" y="46"/>
                    </a:cxn>
                    <a:cxn ang="0">
                      <a:pos x="2" y="30"/>
                    </a:cxn>
                    <a:cxn ang="0">
                      <a:pos x="10" y="17"/>
                    </a:cxn>
                    <a:cxn ang="0">
                      <a:pos x="15" y="9"/>
                    </a:cxn>
                    <a:cxn ang="0">
                      <a:pos x="36" y="22"/>
                    </a:cxn>
                    <a:cxn ang="0">
                      <a:pos x="55" y="15"/>
                    </a:cxn>
                    <a:cxn ang="0">
                      <a:pos x="52" y="2"/>
                    </a:cxn>
                    <a:cxn ang="0">
                      <a:pos x="55" y="1"/>
                    </a:cxn>
                    <a:cxn ang="0">
                      <a:pos x="64" y="3"/>
                    </a:cxn>
                    <a:cxn ang="0">
                      <a:pos x="80" y="2"/>
                    </a:cxn>
                    <a:cxn ang="0">
                      <a:pos x="84" y="3"/>
                    </a:cxn>
                    <a:cxn ang="0">
                      <a:pos x="88" y="4"/>
                    </a:cxn>
                    <a:cxn ang="0">
                      <a:pos x="95" y="9"/>
                    </a:cxn>
                    <a:cxn ang="0">
                      <a:pos x="100" y="10"/>
                    </a:cxn>
                    <a:cxn ang="0">
                      <a:pos x="103" y="10"/>
                    </a:cxn>
                    <a:cxn ang="0">
                      <a:pos x="106" y="21"/>
                    </a:cxn>
                    <a:cxn ang="0">
                      <a:pos x="112" y="37"/>
                    </a:cxn>
                    <a:cxn ang="0">
                      <a:pos x="111" y="43"/>
                    </a:cxn>
                  </a:cxnLst>
                  <a:rect l="0" t="0" r="r" b="b"/>
                  <a:pathLst>
                    <a:path w="112" h="65">
                      <a:moveTo>
                        <a:pt x="111" y="43"/>
                      </a:moveTo>
                      <a:cubicBezTo>
                        <a:pt x="111" y="43"/>
                        <a:pt x="111" y="43"/>
                        <a:pt x="111" y="43"/>
                      </a:cubicBezTo>
                      <a:cubicBezTo>
                        <a:pt x="110" y="44"/>
                        <a:pt x="109" y="46"/>
                        <a:pt x="108" y="48"/>
                      </a:cubicBezTo>
                      <a:cubicBezTo>
                        <a:pt x="104" y="52"/>
                        <a:pt x="100" y="56"/>
                        <a:pt x="96" y="61"/>
                      </a:cubicBezTo>
                      <a:cubicBezTo>
                        <a:pt x="95" y="62"/>
                        <a:pt x="94" y="64"/>
                        <a:pt x="93" y="65"/>
                      </a:cubicBezTo>
                      <a:cubicBezTo>
                        <a:pt x="91" y="64"/>
                        <a:pt x="90" y="63"/>
                        <a:pt x="89" y="62"/>
                      </a:cubicBezTo>
                      <a:cubicBezTo>
                        <a:pt x="84" y="58"/>
                        <a:pt x="81" y="55"/>
                        <a:pt x="77" y="51"/>
                      </a:cubicBezTo>
                      <a:cubicBezTo>
                        <a:pt x="75" y="49"/>
                        <a:pt x="72" y="46"/>
                        <a:pt x="70" y="44"/>
                      </a:cubicBezTo>
                      <a:cubicBezTo>
                        <a:pt x="69" y="43"/>
                        <a:pt x="67" y="38"/>
                        <a:pt x="66" y="37"/>
                      </a:cubicBezTo>
                      <a:cubicBezTo>
                        <a:pt x="64" y="36"/>
                        <a:pt x="61" y="40"/>
                        <a:pt x="59" y="42"/>
                      </a:cubicBezTo>
                      <a:cubicBezTo>
                        <a:pt x="57" y="43"/>
                        <a:pt x="56" y="43"/>
                        <a:pt x="53" y="43"/>
                      </a:cubicBezTo>
                      <a:cubicBezTo>
                        <a:pt x="48" y="43"/>
                        <a:pt x="44" y="40"/>
                        <a:pt x="39" y="40"/>
                      </a:cubicBezTo>
                      <a:cubicBezTo>
                        <a:pt x="34" y="40"/>
                        <a:pt x="29" y="40"/>
                        <a:pt x="24" y="40"/>
                      </a:cubicBezTo>
                      <a:cubicBezTo>
                        <a:pt x="17" y="40"/>
                        <a:pt x="15" y="44"/>
                        <a:pt x="10" y="48"/>
                      </a:cubicBezTo>
                      <a:cubicBezTo>
                        <a:pt x="9" y="49"/>
                        <a:pt x="5" y="50"/>
                        <a:pt x="1" y="50"/>
                      </a:cubicBezTo>
                      <a:cubicBezTo>
                        <a:pt x="1" y="48"/>
                        <a:pt x="1" y="47"/>
                        <a:pt x="1" y="46"/>
                      </a:cubicBezTo>
                      <a:cubicBezTo>
                        <a:pt x="1" y="40"/>
                        <a:pt x="0" y="35"/>
                        <a:pt x="2" y="30"/>
                      </a:cubicBezTo>
                      <a:cubicBezTo>
                        <a:pt x="4" y="25"/>
                        <a:pt x="8" y="21"/>
                        <a:pt x="10" y="17"/>
                      </a:cubicBezTo>
                      <a:cubicBezTo>
                        <a:pt x="11" y="13"/>
                        <a:pt x="10" y="9"/>
                        <a:pt x="15" y="9"/>
                      </a:cubicBezTo>
                      <a:cubicBezTo>
                        <a:pt x="25" y="10"/>
                        <a:pt x="29" y="19"/>
                        <a:pt x="36" y="22"/>
                      </a:cubicBezTo>
                      <a:cubicBezTo>
                        <a:pt x="43" y="26"/>
                        <a:pt x="55" y="23"/>
                        <a:pt x="55" y="15"/>
                      </a:cubicBezTo>
                      <a:cubicBezTo>
                        <a:pt x="55" y="10"/>
                        <a:pt x="54" y="6"/>
                        <a:pt x="52" y="2"/>
                      </a:cubicBezTo>
                      <a:cubicBezTo>
                        <a:pt x="53" y="2"/>
                        <a:pt x="54" y="2"/>
                        <a:pt x="55" y="1"/>
                      </a:cubicBezTo>
                      <a:cubicBezTo>
                        <a:pt x="58" y="1"/>
                        <a:pt x="61" y="2"/>
                        <a:pt x="64" y="3"/>
                      </a:cubicBezTo>
                      <a:cubicBezTo>
                        <a:pt x="70" y="3"/>
                        <a:pt x="75" y="0"/>
                        <a:pt x="80" y="2"/>
                      </a:cubicBezTo>
                      <a:cubicBezTo>
                        <a:pt x="82" y="3"/>
                        <a:pt x="82" y="3"/>
                        <a:pt x="84" y="3"/>
                      </a:cubicBezTo>
                      <a:cubicBezTo>
                        <a:pt x="85" y="4"/>
                        <a:pt x="87" y="3"/>
                        <a:pt x="88" y="4"/>
                      </a:cubicBezTo>
                      <a:cubicBezTo>
                        <a:pt x="92" y="4"/>
                        <a:pt x="92" y="7"/>
                        <a:pt x="95" y="9"/>
                      </a:cubicBezTo>
                      <a:cubicBezTo>
                        <a:pt x="96" y="9"/>
                        <a:pt x="99" y="9"/>
                        <a:pt x="100" y="10"/>
                      </a:cubicBezTo>
                      <a:cubicBezTo>
                        <a:pt x="101" y="10"/>
                        <a:pt x="102" y="10"/>
                        <a:pt x="103" y="10"/>
                      </a:cubicBezTo>
                      <a:cubicBezTo>
                        <a:pt x="104" y="14"/>
                        <a:pt x="105" y="18"/>
                        <a:pt x="106" y="21"/>
                      </a:cubicBezTo>
                      <a:cubicBezTo>
                        <a:pt x="107" y="26"/>
                        <a:pt x="111" y="32"/>
                        <a:pt x="112" y="37"/>
                      </a:cubicBezTo>
                      <a:cubicBezTo>
                        <a:pt x="112" y="39"/>
                        <a:pt x="111" y="41"/>
                        <a:pt x="111" y="4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5" name="Freeform 307"/>
                <p:cNvSpPr/>
                <p:nvPr/>
              </p:nvSpPr>
              <p:spPr bwMode="auto">
                <a:xfrm>
                  <a:off x="2657471" y="1419225"/>
                  <a:ext cx="173037" cy="161925"/>
                </a:xfrm>
                <a:custGeom>
                  <a:avLst/>
                  <a:gdLst/>
                  <a:ahLst/>
                  <a:cxnLst>
                    <a:cxn ang="0">
                      <a:pos x="64" y="25"/>
                    </a:cxn>
                    <a:cxn ang="0">
                      <a:pos x="61" y="40"/>
                    </a:cxn>
                    <a:cxn ang="0">
                      <a:pos x="63" y="57"/>
                    </a:cxn>
                    <a:cxn ang="0">
                      <a:pos x="64" y="62"/>
                    </a:cxn>
                    <a:cxn ang="0">
                      <a:pos x="61" y="62"/>
                    </a:cxn>
                    <a:cxn ang="0">
                      <a:pos x="56" y="61"/>
                    </a:cxn>
                    <a:cxn ang="0">
                      <a:pos x="49" y="56"/>
                    </a:cxn>
                    <a:cxn ang="0">
                      <a:pos x="45" y="55"/>
                    </a:cxn>
                    <a:cxn ang="0">
                      <a:pos x="41" y="54"/>
                    </a:cxn>
                    <a:cxn ang="0">
                      <a:pos x="25" y="55"/>
                    </a:cxn>
                    <a:cxn ang="0">
                      <a:pos x="16" y="53"/>
                    </a:cxn>
                    <a:cxn ang="0">
                      <a:pos x="13" y="54"/>
                    </a:cxn>
                    <a:cxn ang="0">
                      <a:pos x="7" y="41"/>
                    </a:cxn>
                    <a:cxn ang="0">
                      <a:pos x="1" y="28"/>
                    </a:cxn>
                    <a:cxn ang="0">
                      <a:pos x="4" y="16"/>
                    </a:cxn>
                    <a:cxn ang="0">
                      <a:pos x="20" y="9"/>
                    </a:cxn>
                    <a:cxn ang="0">
                      <a:pos x="35" y="4"/>
                    </a:cxn>
                    <a:cxn ang="0">
                      <a:pos x="63" y="0"/>
                    </a:cxn>
                    <a:cxn ang="0">
                      <a:pos x="65" y="7"/>
                    </a:cxn>
                    <a:cxn ang="0">
                      <a:pos x="64" y="25"/>
                    </a:cxn>
                  </a:cxnLst>
                  <a:rect l="0" t="0" r="r" b="b"/>
                  <a:pathLst>
                    <a:path w="66" h="62">
                      <a:moveTo>
                        <a:pt x="64" y="25"/>
                      </a:moveTo>
                      <a:cubicBezTo>
                        <a:pt x="62" y="30"/>
                        <a:pt x="60" y="35"/>
                        <a:pt x="61" y="40"/>
                      </a:cubicBezTo>
                      <a:cubicBezTo>
                        <a:pt x="61" y="46"/>
                        <a:pt x="62" y="52"/>
                        <a:pt x="63" y="57"/>
                      </a:cubicBezTo>
                      <a:cubicBezTo>
                        <a:pt x="63" y="59"/>
                        <a:pt x="63" y="61"/>
                        <a:pt x="64" y="62"/>
                      </a:cubicBezTo>
                      <a:cubicBezTo>
                        <a:pt x="63" y="62"/>
                        <a:pt x="62" y="62"/>
                        <a:pt x="61" y="62"/>
                      </a:cubicBezTo>
                      <a:cubicBezTo>
                        <a:pt x="60" y="61"/>
                        <a:pt x="57" y="61"/>
                        <a:pt x="56" y="61"/>
                      </a:cubicBezTo>
                      <a:cubicBezTo>
                        <a:pt x="53" y="59"/>
                        <a:pt x="53" y="56"/>
                        <a:pt x="49" y="56"/>
                      </a:cubicBezTo>
                      <a:cubicBezTo>
                        <a:pt x="48" y="55"/>
                        <a:pt x="46" y="56"/>
                        <a:pt x="45" y="55"/>
                      </a:cubicBezTo>
                      <a:cubicBezTo>
                        <a:pt x="43" y="55"/>
                        <a:pt x="43" y="55"/>
                        <a:pt x="41" y="54"/>
                      </a:cubicBezTo>
                      <a:cubicBezTo>
                        <a:pt x="36" y="52"/>
                        <a:pt x="31" y="55"/>
                        <a:pt x="25" y="55"/>
                      </a:cubicBezTo>
                      <a:cubicBezTo>
                        <a:pt x="22" y="54"/>
                        <a:pt x="19" y="53"/>
                        <a:pt x="16" y="53"/>
                      </a:cubicBezTo>
                      <a:cubicBezTo>
                        <a:pt x="15" y="54"/>
                        <a:pt x="14" y="54"/>
                        <a:pt x="13" y="54"/>
                      </a:cubicBezTo>
                      <a:cubicBezTo>
                        <a:pt x="11" y="49"/>
                        <a:pt x="9" y="45"/>
                        <a:pt x="7" y="41"/>
                      </a:cubicBezTo>
                      <a:cubicBezTo>
                        <a:pt x="5" y="36"/>
                        <a:pt x="1" y="34"/>
                        <a:pt x="1" y="28"/>
                      </a:cubicBezTo>
                      <a:cubicBezTo>
                        <a:pt x="0" y="22"/>
                        <a:pt x="0" y="18"/>
                        <a:pt x="4" y="16"/>
                      </a:cubicBezTo>
                      <a:cubicBezTo>
                        <a:pt x="9" y="13"/>
                        <a:pt x="15" y="11"/>
                        <a:pt x="20" y="9"/>
                      </a:cubicBezTo>
                      <a:cubicBezTo>
                        <a:pt x="24" y="6"/>
                        <a:pt x="30" y="5"/>
                        <a:pt x="35" y="4"/>
                      </a:cubicBezTo>
                      <a:cubicBezTo>
                        <a:pt x="45" y="2"/>
                        <a:pt x="54" y="3"/>
                        <a:pt x="63" y="0"/>
                      </a:cubicBezTo>
                      <a:cubicBezTo>
                        <a:pt x="66" y="2"/>
                        <a:pt x="65" y="4"/>
                        <a:pt x="65" y="7"/>
                      </a:cubicBezTo>
                      <a:cubicBezTo>
                        <a:pt x="65" y="13"/>
                        <a:pt x="65" y="19"/>
                        <a:pt x="64"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6" name="Freeform 308"/>
                <p:cNvSpPr/>
                <p:nvPr/>
              </p:nvSpPr>
              <p:spPr bwMode="auto">
                <a:xfrm>
                  <a:off x="2552696" y="1649412"/>
                  <a:ext cx="246062" cy="192087"/>
                </a:xfrm>
                <a:custGeom>
                  <a:avLst/>
                  <a:gdLst/>
                  <a:ahLst/>
                  <a:cxnLst>
                    <a:cxn ang="0">
                      <a:pos x="94" y="29"/>
                    </a:cxn>
                    <a:cxn ang="0">
                      <a:pos x="88" y="38"/>
                    </a:cxn>
                    <a:cxn ang="0">
                      <a:pos x="83" y="51"/>
                    </a:cxn>
                    <a:cxn ang="0">
                      <a:pos x="76" y="65"/>
                    </a:cxn>
                    <a:cxn ang="0">
                      <a:pos x="62" y="71"/>
                    </a:cxn>
                    <a:cxn ang="0">
                      <a:pos x="45" y="72"/>
                    </a:cxn>
                    <a:cxn ang="0">
                      <a:pos x="39" y="73"/>
                    </a:cxn>
                    <a:cxn ang="0">
                      <a:pos x="37" y="70"/>
                    </a:cxn>
                    <a:cxn ang="0">
                      <a:pos x="31" y="62"/>
                    </a:cxn>
                    <a:cxn ang="0">
                      <a:pos x="31" y="59"/>
                    </a:cxn>
                    <a:cxn ang="0">
                      <a:pos x="33" y="47"/>
                    </a:cxn>
                    <a:cxn ang="0">
                      <a:pos x="20" y="42"/>
                    </a:cxn>
                    <a:cxn ang="0">
                      <a:pos x="11" y="39"/>
                    </a:cxn>
                    <a:cxn ang="0">
                      <a:pos x="2" y="34"/>
                    </a:cxn>
                    <a:cxn ang="0">
                      <a:pos x="0" y="33"/>
                    </a:cxn>
                    <a:cxn ang="0">
                      <a:pos x="0" y="31"/>
                    </a:cxn>
                    <a:cxn ang="0">
                      <a:pos x="2" y="14"/>
                    </a:cxn>
                    <a:cxn ang="0">
                      <a:pos x="11" y="12"/>
                    </a:cxn>
                    <a:cxn ang="0">
                      <a:pos x="25" y="4"/>
                    </a:cxn>
                    <a:cxn ang="0">
                      <a:pos x="40" y="4"/>
                    </a:cxn>
                    <a:cxn ang="0">
                      <a:pos x="54" y="7"/>
                    </a:cxn>
                    <a:cxn ang="0">
                      <a:pos x="60" y="6"/>
                    </a:cxn>
                    <a:cxn ang="0">
                      <a:pos x="67" y="1"/>
                    </a:cxn>
                    <a:cxn ang="0">
                      <a:pos x="71" y="8"/>
                    </a:cxn>
                    <a:cxn ang="0">
                      <a:pos x="78" y="15"/>
                    </a:cxn>
                    <a:cxn ang="0">
                      <a:pos x="90" y="26"/>
                    </a:cxn>
                    <a:cxn ang="0">
                      <a:pos x="94" y="29"/>
                    </a:cxn>
                  </a:cxnLst>
                  <a:rect l="0" t="0" r="r" b="b"/>
                  <a:pathLst>
                    <a:path w="94" h="73">
                      <a:moveTo>
                        <a:pt x="94" y="29"/>
                      </a:moveTo>
                      <a:cubicBezTo>
                        <a:pt x="91" y="32"/>
                        <a:pt x="89" y="35"/>
                        <a:pt x="88" y="38"/>
                      </a:cubicBezTo>
                      <a:cubicBezTo>
                        <a:pt x="86" y="43"/>
                        <a:pt x="85" y="47"/>
                        <a:pt x="83" y="51"/>
                      </a:cubicBezTo>
                      <a:cubicBezTo>
                        <a:pt x="81" y="55"/>
                        <a:pt x="79" y="61"/>
                        <a:pt x="76" y="65"/>
                      </a:cubicBezTo>
                      <a:cubicBezTo>
                        <a:pt x="73" y="70"/>
                        <a:pt x="68" y="72"/>
                        <a:pt x="62" y="71"/>
                      </a:cubicBezTo>
                      <a:cubicBezTo>
                        <a:pt x="55" y="71"/>
                        <a:pt x="51" y="70"/>
                        <a:pt x="45" y="72"/>
                      </a:cubicBezTo>
                      <a:cubicBezTo>
                        <a:pt x="43" y="72"/>
                        <a:pt x="41" y="73"/>
                        <a:pt x="39" y="73"/>
                      </a:cubicBezTo>
                      <a:cubicBezTo>
                        <a:pt x="39" y="72"/>
                        <a:pt x="38" y="71"/>
                        <a:pt x="37" y="70"/>
                      </a:cubicBezTo>
                      <a:cubicBezTo>
                        <a:pt x="35" y="67"/>
                        <a:pt x="32" y="65"/>
                        <a:pt x="31" y="62"/>
                      </a:cubicBezTo>
                      <a:cubicBezTo>
                        <a:pt x="31" y="62"/>
                        <a:pt x="31" y="60"/>
                        <a:pt x="31" y="59"/>
                      </a:cubicBezTo>
                      <a:cubicBezTo>
                        <a:pt x="31" y="55"/>
                        <a:pt x="31" y="49"/>
                        <a:pt x="33" y="47"/>
                      </a:cubicBezTo>
                      <a:cubicBezTo>
                        <a:pt x="31" y="44"/>
                        <a:pt x="24" y="43"/>
                        <a:pt x="20" y="42"/>
                      </a:cubicBezTo>
                      <a:cubicBezTo>
                        <a:pt x="17" y="40"/>
                        <a:pt x="14" y="40"/>
                        <a:pt x="11" y="39"/>
                      </a:cubicBezTo>
                      <a:cubicBezTo>
                        <a:pt x="8" y="37"/>
                        <a:pt x="5" y="36"/>
                        <a:pt x="2" y="34"/>
                      </a:cubicBezTo>
                      <a:cubicBezTo>
                        <a:pt x="2" y="33"/>
                        <a:pt x="1" y="33"/>
                        <a:pt x="0" y="33"/>
                      </a:cubicBezTo>
                      <a:cubicBezTo>
                        <a:pt x="0" y="32"/>
                        <a:pt x="0" y="32"/>
                        <a:pt x="0" y="31"/>
                      </a:cubicBezTo>
                      <a:cubicBezTo>
                        <a:pt x="1" y="25"/>
                        <a:pt x="2" y="20"/>
                        <a:pt x="2" y="14"/>
                      </a:cubicBezTo>
                      <a:cubicBezTo>
                        <a:pt x="6" y="14"/>
                        <a:pt x="10" y="13"/>
                        <a:pt x="11" y="12"/>
                      </a:cubicBezTo>
                      <a:cubicBezTo>
                        <a:pt x="16" y="8"/>
                        <a:pt x="18" y="4"/>
                        <a:pt x="25" y="4"/>
                      </a:cubicBezTo>
                      <a:cubicBezTo>
                        <a:pt x="30" y="4"/>
                        <a:pt x="35" y="4"/>
                        <a:pt x="40" y="4"/>
                      </a:cubicBezTo>
                      <a:cubicBezTo>
                        <a:pt x="45" y="4"/>
                        <a:pt x="49" y="7"/>
                        <a:pt x="54" y="7"/>
                      </a:cubicBezTo>
                      <a:cubicBezTo>
                        <a:pt x="57" y="7"/>
                        <a:pt x="58" y="7"/>
                        <a:pt x="60" y="6"/>
                      </a:cubicBezTo>
                      <a:cubicBezTo>
                        <a:pt x="62" y="4"/>
                        <a:pt x="65" y="0"/>
                        <a:pt x="67" y="1"/>
                      </a:cubicBezTo>
                      <a:cubicBezTo>
                        <a:pt x="68" y="2"/>
                        <a:pt x="70" y="7"/>
                        <a:pt x="71" y="8"/>
                      </a:cubicBezTo>
                      <a:cubicBezTo>
                        <a:pt x="73" y="10"/>
                        <a:pt x="76" y="13"/>
                        <a:pt x="78" y="15"/>
                      </a:cubicBezTo>
                      <a:cubicBezTo>
                        <a:pt x="82" y="19"/>
                        <a:pt x="85" y="22"/>
                        <a:pt x="90" y="26"/>
                      </a:cubicBezTo>
                      <a:cubicBezTo>
                        <a:pt x="91" y="27"/>
                        <a:pt x="92" y="28"/>
                        <a:pt x="94" y="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7" name="Freeform 309"/>
                <p:cNvSpPr/>
                <p:nvPr/>
              </p:nvSpPr>
              <p:spPr bwMode="auto">
                <a:xfrm>
                  <a:off x="2498721" y="1736724"/>
                  <a:ext cx="139700" cy="71437"/>
                </a:xfrm>
                <a:custGeom>
                  <a:avLst/>
                  <a:gdLst/>
                  <a:ahLst/>
                  <a:cxnLst>
                    <a:cxn ang="0">
                      <a:pos x="51" y="26"/>
                    </a:cxn>
                    <a:cxn ang="0">
                      <a:pos x="47" y="25"/>
                    </a:cxn>
                    <a:cxn ang="0">
                      <a:pos x="28" y="26"/>
                    </a:cxn>
                    <a:cxn ang="0">
                      <a:pos x="8" y="25"/>
                    </a:cxn>
                    <a:cxn ang="0">
                      <a:pos x="0" y="19"/>
                    </a:cxn>
                    <a:cxn ang="0">
                      <a:pos x="20" y="0"/>
                    </a:cxn>
                    <a:cxn ang="0">
                      <a:pos x="22" y="1"/>
                    </a:cxn>
                    <a:cxn ang="0">
                      <a:pos x="31" y="6"/>
                    </a:cxn>
                    <a:cxn ang="0">
                      <a:pos x="40" y="9"/>
                    </a:cxn>
                    <a:cxn ang="0">
                      <a:pos x="53" y="14"/>
                    </a:cxn>
                    <a:cxn ang="0">
                      <a:pos x="51" y="26"/>
                    </a:cxn>
                  </a:cxnLst>
                  <a:rect l="0" t="0" r="r" b="b"/>
                  <a:pathLst>
                    <a:path w="53" h="27">
                      <a:moveTo>
                        <a:pt x="51" y="26"/>
                      </a:moveTo>
                      <a:cubicBezTo>
                        <a:pt x="50" y="26"/>
                        <a:pt x="48" y="25"/>
                        <a:pt x="47" y="25"/>
                      </a:cubicBezTo>
                      <a:cubicBezTo>
                        <a:pt x="41" y="26"/>
                        <a:pt x="34" y="26"/>
                        <a:pt x="28" y="26"/>
                      </a:cubicBezTo>
                      <a:cubicBezTo>
                        <a:pt x="21" y="26"/>
                        <a:pt x="14" y="27"/>
                        <a:pt x="8" y="25"/>
                      </a:cubicBezTo>
                      <a:cubicBezTo>
                        <a:pt x="5" y="23"/>
                        <a:pt x="3" y="21"/>
                        <a:pt x="0" y="19"/>
                      </a:cubicBezTo>
                      <a:cubicBezTo>
                        <a:pt x="10" y="17"/>
                        <a:pt x="18" y="11"/>
                        <a:pt x="20" y="0"/>
                      </a:cubicBezTo>
                      <a:cubicBezTo>
                        <a:pt x="21" y="0"/>
                        <a:pt x="22" y="0"/>
                        <a:pt x="22" y="1"/>
                      </a:cubicBezTo>
                      <a:cubicBezTo>
                        <a:pt x="25" y="3"/>
                        <a:pt x="28" y="4"/>
                        <a:pt x="31" y="6"/>
                      </a:cubicBezTo>
                      <a:cubicBezTo>
                        <a:pt x="34" y="7"/>
                        <a:pt x="37" y="7"/>
                        <a:pt x="40" y="9"/>
                      </a:cubicBezTo>
                      <a:cubicBezTo>
                        <a:pt x="44" y="10"/>
                        <a:pt x="51" y="11"/>
                        <a:pt x="53" y="14"/>
                      </a:cubicBezTo>
                      <a:cubicBezTo>
                        <a:pt x="51" y="16"/>
                        <a:pt x="51" y="22"/>
                        <a:pt x="51"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8" name="Freeform 310"/>
                <p:cNvSpPr/>
                <p:nvPr/>
              </p:nvSpPr>
              <p:spPr bwMode="auto">
                <a:xfrm>
                  <a:off x="2285996" y="1777999"/>
                  <a:ext cx="407987" cy="355600"/>
                </a:xfrm>
                <a:custGeom>
                  <a:avLst/>
                  <a:gdLst/>
                  <a:ahLst/>
                  <a:cxnLst>
                    <a:cxn ang="0">
                      <a:pos x="144" y="87"/>
                    </a:cxn>
                    <a:cxn ang="0">
                      <a:pos x="145" y="101"/>
                    </a:cxn>
                    <a:cxn ang="0">
                      <a:pos x="136" y="115"/>
                    </a:cxn>
                    <a:cxn ang="0">
                      <a:pos x="132" y="121"/>
                    </a:cxn>
                    <a:cxn ang="0">
                      <a:pos x="132" y="128"/>
                    </a:cxn>
                    <a:cxn ang="0">
                      <a:pos x="127" y="131"/>
                    </a:cxn>
                    <a:cxn ang="0">
                      <a:pos x="122" y="132"/>
                    </a:cxn>
                    <a:cxn ang="0">
                      <a:pos x="106" y="135"/>
                    </a:cxn>
                    <a:cxn ang="0">
                      <a:pos x="90" y="134"/>
                    </a:cxn>
                    <a:cxn ang="0">
                      <a:pos x="74" y="130"/>
                    </a:cxn>
                    <a:cxn ang="0">
                      <a:pos x="71" y="127"/>
                    </a:cxn>
                    <a:cxn ang="0">
                      <a:pos x="68" y="123"/>
                    </a:cxn>
                    <a:cxn ang="0">
                      <a:pos x="62" y="119"/>
                    </a:cxn>
                    <a:cxn ang="0">
                      <a:pos x="44" y="114"/>
                    </a:cxn>
                    <a:cxn ang="0">
                      <a:pos x="25" y="105"/>
                    </a:cxn>
                    <a:cxn ang="0">
                      <a:pos x="8" y="95"/>
                    </a:cxn>
                    <a:cxn ang="0">
                      <a:pos x="4" y="93"/>
                    </a:cxn>
                    <a:cxn ang="0">
                      <a:pos x="4" y="93"/>
                    </a:cxn>
                    <a:cxn ang="0">
                      <a:pos x="9" y="86"/>
                    </a:cxn>
                    <a:cxn ang="0">
                      <a:pos x="10" y="73"/>
                    </a:cxn>
                    <a:cxn ang="0">
                      <a:pos x="9" y="66"/>
                    </a:cxn>
                    <a:cxn ang="0">
                      <a:pos x="8" y="58"/>
                    </a:cxn>
                    <a:cxn ang="0">
                      <a:pos x="5" y="50"/>
                    </a:cxn>
                    <a:cxn ang="0">
                      <a:pos x="3" y="43"/>
                    </a:cxn>
                    <a:cxn ang="0">
                      <a:pos x="0" y="35"/>
                    </a:cxn>
                    <a:cxn ang="0">
                      <a:pos x="0" y="27"/>
                    </a:cxn>
                    <a:cxn ang="0">
                      <a:pos x="0" y="22"/>
                    </a:cxn>
                    <a:cxn ang="0">
                      <a:pos x="16" y="19"/>
                    </a:cxn>
                    <a:cxn ang="0">
                      <a:pos x="28" y="13"/>
                    </a:cxn>
                    <a:cxn ang="0">
                      <a:pos x="34" y="8"/>
                    </a:cxn>
                    <a:cxn ang="0">
                      <a:pos x="37" y="2"/>
                    </a:cxn>
                    <a:cxn ang="0">
                      <a:pos x="57" y="4"/>
                    </a:cxn>
                    <a:cxn ang="0">
                      <a:pos x="74" y="5"/>
                    </a:cxn>
                    <a:cxn ang="0">
                      <a:pos x="81" y="3"/>
                    </a:cxn>
                    <a:cxn ang="0">
                      <a:pos x="89" y="9"/>
                    </a:cxn>
                    <a:cxn ang="0">
                      <a:pos x="109" y="10"/>
                    </a:cxn>
                    <a:cxn ang="0">
                      <a:pos x="128" y="9"/>
                    </a:cxn>
                    <a:cxn ang="0">
                      <a:pos x="132" y="10"/>
                    </a:cxn>
                    <a:cxn ang="0">
                      <a:pos x="132" y="13"/>
                    </a:cxn>
                    <a:cxn ang="0">
                      <a:pos x="138" y="21"/>
                    </a:cxn>
                    <a:cxn ang="0">
                      <a:pos x="140" y="24"/>
                    </a:cxn>
                    <a:cxn ang="0">
                      <a:pos x="142" y="30"/>
                    </a:cxn>
                    <a:cxn ang="0">
                      <a:pos x="147" y="44"/>
                    </a:cxn>
                    <a:cxn ang="0">
                      <a:pos x="146" y="52"/>
                    </a:cxn>
                    <a:cxn ang="0">
                      <a:pos x="140" y="56"/>
                    </a:cxn>
                    <a:cxn ang="0">
                      <a:pos x="142" y="70"/>
                    </a:cxn>
                    <a:cxn ang="0">
                      <a:pos x="153" y="74"/>
                    </a:cxn>
                    <a:cxn ang="0">
                      <a:pos x="144" y="87"/>
                    </a:cxn>
                  </a:cxnLst>
                  <a:rect l="0" t="0" r="r" b="b"/>
                  <a:pathLst>
                    <a:path w="155" h="135">
                      <a:moveTo>
                        <a:pt x="144" y="87"/>
                      </a:moveTo>
                      <a:cubicBezTo>
                        <a:pt x="145" y="92"/>
                        <a:pt x="146" y="96"/>
                        <a:pt x="145" y="101"/>
                      </a:cubicBezTo>
                      <a:cubicBezTo>
                        <a:pt x="144" y="107"/>
                        <a:pt x="140" y="111"/>
                        <a:pt x="136" y="115"/>
                      </a:cubicBezTo>
                      <a:cubicBezTo>
                        <a:pt x="135" y="116"/>
                        <a:pt x="132" y="119"/>
                        <a:pt x="132" y="121"/>
                      </a:cubicBezTo>
                      <a:cubicBezTo>
                        <a:pt x="131" y="123"/>
                        <a:pt x="132" y="125"/>
                        <a:pt x="132" y="128"/>
                      </a:cubicBezTo>
                      <a:cubicBezTo>
                        <a:pt x="130" y="129"/>
                        <a:pt x="129" y="130"/>
                        <a:pt x="127" y="131"/>
                      </a:cubicBezTo>
                      <a:cubicBezTo>
                        <a:pt x="125" y="132"/>
                        <a:pt x="123" y="132"/>
                        <a:pt x="122" y="132"/>
                      </a:cubicBezTo>
                      <a:cubicBezTo>
                        <a:pt x="116" y="134"/>
                        <a:pt x="112" y="135"/>
                        <a:pt x="106" y="135"/>
                      </a:cubicBezTo>
                      <a:cubicBezTo>
                        <a:pt x="101" y="135"/>
                        <a:pt x="96" y="134"/>
                        <a:pt x="90" y="134"/>
                      </a:cubicBezTo>
                      <a:cubicBezTo>
                        <a:pt x="84" y="134"/>
                        <a:pt x="79" y="134"/>
                        <a:pt x="74" y="130"/>
                      </a:cubicBezTo>
                      <a:cubicBezTo>
                        <a:pt x="73" y="129"/>
                        <a:pt x="72" y="128"/>
                        <a:pt x="71" y="127"/>
                      </a:cubicBezTo>
                      <a:cubicBezTo>
                        <a:pt x="70" y="125"/>
                        <a:pt x="69" y="124"/>
                        <a:pt x="68" y="123"/>
                      </a:cubicBezTo>
                      <a:cubicBezTo>
                        <a:pt x="66" y="122"/>
                        <a:pt x="64" y="120"/>
                        <a:pt x="62" y="119"/>
                      </a:cubicBezTo>
                      <a:cubicBezTo>
                        <a:pt x="56" y="117"/>
                        <a:pt x="50" y="116"/>
                        <a:pt x="44" y="114"/>
                      </a:cubicBezTo>
                      <a:cubicBezTo>
                        <a:pt x="37" y="111"/>
                        <a:pt x="32" y="108"/>
                        <a:pt x="25" y="105"/>
                      </a:cubicBezTo>
                      <a:cubicBezTo>
                        <a:pt x="19" y="101"/>
                        <a:pt x="14" y="98"/>
                        <a:pt x="8" y="95"/>
                      </a:cubicBezTo>
                      <a:cubicBezTo>
                        <a:pt x="7" y="94"/>
                        <a:pt x="5" y="94"/>
                        <a:pt x="4" y="93"/>
                      </a:cubicBezTo>
                      <a:cubicBezTo>
                        <a:pt x="4" y="93"/>
                        <a:pt x="4" y="93"/>
                        <a:pt x="4" y="93"/>
                      </a:cubicBezTo>
                      <a:cubicBezTo>
                        <a:pt x="5" y="91"/>
                        <a:pt x="7" y="89"/>
                        <a:pt x="9" y="86"/>
                      </a:cubicBezTo>
                      <a:cubicBezTo>
                        <a:pt x="11" y="82"/>
                        <a:pt x="10" y="78"/>
                        <a:pt x="10" y="73"/>
                      </a:cubicBezTo>
                      <a:cubicBezTo>
                        <a:pt x="10" y="70"/>
                        <a:pt x="9" y="68"/>
                        <a:pt x="9" y="66"/>
                      </a:cubicBezTo>
                      <a:cubicBezTo>
                        <a:pt x="8" y="63"/>
                        <a:pt x="9" y="61"/>
                        <a:pt x="8" y="58"/>
                      </a:cubicBezTo>
                      <a:cubicBezTo>
                        <a:pt x="7" y="56"/>
                        <a:pt x="5" y="53"/>
                        <a:pt x="5" y="50"/>
                      </a:cubicBezTo>
                      <a:cubicBezTo>
                        <a:pt x="4" y="48"/>
                        <a:pt x="4" y="45"/>
                        <a:pt x="3" y="43"/>
                      </a:cubicBezTo>
                      <a:cubicBezTo>
                        <a:pt x="2" y="40"/>
                        <a:pt x="0" y="37"/>
                        <a:pt x="0" y="35"/>
                      </a:cubicBezTo>
                      <a:cubicBezTo>
                        <a:pt x="0" y="32"/>
                        <a:pt x="0" y="29"/>
                        <a:pt x="0" y="27"/>
                      </a:cubicBezTo>
                      <a:cubicBezTo>
                        <a:pt x="0" y="25"/>
                        <a:pt x="0" y="24"/>
                        <a:pt x="0" y="22"/>
                      </a:cubicBezTo>
                      <a:cubicBezTo>
                        <a:pt x="5" y="22"/>
                        <a:pt x="11" y="20"/>
                        <a:pt x="16" y="19"/>
                      </a:cubicBezTo>
                      <a:cubicBezTo>
                        <a:pt x="21" y="17"/>
                        <a:pt x="24" y="15"/>
                        <a:pt x="28" y="13"/>
                      </a:cubicBezTo>
                      <a:cubicBezTo>
                        <a:pt x="30" y="11"/>
                        <a:pt x="32" y="11"/>
                        <a:pt x="34" y="8"/>
                      </a:cubicBezTo>
                      <a:cubicBezTo>
                        <a:pt x="35" y="6"/>
                        <a:pt x="35" y="3"/>
                        <a:pt x="37" y="2"/>
                      </a:cubicBezTo>
                      <a:cubicBezTo>
                        <a:pt x="43" y="0"/>
                        <a:pt x="51" y="4"/>
                        <a:pt x="57" y="4"/>
                      </a:cubicBezTo>
                      <a:cubicBezTo>
                        <a:pt x="63" y="5"/>
                        <a:pt x="69" y="5"/>
                        <a:pt x="74" y="5"/>
                      </a:cubicBezTo>
                      <a:cubicBezTo>
                        <a:pt x="77" y="4"/>
                        <a:pt x="79" y="4"/>
                        <a:pt x="81" y="3"/>
                      </a:cubicBezTo>
                      <a:cubicBezTo>
                        <a:pt x="84" y="5"/>
                        <a:pt x="86" y="7"/>
                        <a:pt x="89" y="9"/>
                      </a:cubicBezTo>
                      <a:cubicBezTo>
                        <a:pt x="95" y="11"/>
                        <a:pt x="102" y="10"/>
                        <a:pt x="109" y="10"/>
                      </a:cubicBezTo>
                      <a:cubicBezTo>
                        <a:pt x="115" y="10"/>
                        <a:pt x="122" y="10"/>
                        <a:pt x="128" y="9"/>
                      </a:cubicBezTo>
                      <a:cubicBezTo>
                        <a:pt x="129" y="9"/>
                        <a:pt x="131" y="10"/>
                        <a:pt x="132" y="10"/>
                      </a:cubicBezTo>
                      <a:cubicBezTo>
                        <a:pt x="132" y="11"/>
                        <a:pt x="132" y="13"/>
                        <a:pt x="132" y="13"/>
                      </a:cubicBezTo>
                      <a:cubicBezTo>
                        <a:pt x="133" y="16"/>
                        <a:pt x="136" y="18"/>
                        <a:pt x="138" y="21"/>
                      </a:cubicBezTo>
                      <a:cubicBezTo>
                        <a:pt x="139" y="22"/>
                        <a:pt x="140" y="23"/>
                        <a:pt x="140" y="24"/>
                      </a:cubicBezTo>
                      <a:cubicBezTo>
                        <a:pt x="141" y="26"/>
                        <a:pt x="142" y="27"/>
                        <a:pt x="142" y="30"/>
                      </a:cubicBezTo>
                      <a:cubicBezTo>
                        <a:pt x="143" y="35"/>
                        <a:pt x="145" y="39"/>
                        <a:pt x="147" y="44"/>
                      </a:cubicBezTo>
                      <a:cubicBezTo>
                        <a:pt x="148" y="47"/>
                        <a:pt x="149" y="48"/>
                        <a:pt x="146" y="52"/>
                      </a:cubicBezTo>
                      <a:cubicBezTo>
                        <a:pt x="145" y="53"/>
                        <a:pt x="141" y="54"/>
                        <a:pt x="140" y="56"/>
                      </a:cubicBezTo>
                      <a:cubicBezTo>
                        <a:pt x="139" y="58"/>
                        <a:pt x="139" y="66"/>
                        <a:pt x="142" y="70"/>
                      </a:cubicBezTo>
                      <a:cubicBezTo>
                        <a:pt x="145" y="73"/>
                        <a:pt x="152" y="72"/>
                        <a:pt x="153" y="74"/>
                      </a:cubicBezTo>
                      <a:cubicBezTo>
                        <a:pt x="155" y="79"/>
                        <a:pt x="144" y="82"/>
                        <a:pt x="144" y="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39" name="Freeform 311"/>
                <p:cNvSpPr/>
                <p:nvPr/>
              </p:nvSpPr>
              <p:spPr bwMode="auto">
                <a:xfrm>
                  <a:off x="2043109" y="1563687"/>
                  <a:ext cx="104775" cy="220662"/>
                </a:xfrm>
                <a:custGeom>
                  <a:avLst/>
                  <a:gdLst/>
                  <a:ahLst/>
                  <a:cxnLst>
                    <a:cxn ang="0">
                      <a:pos x="38" y="26"/>
                    </a:cxn>
                    <a:cxn ang="0">
                      <a:pos x="34" y="52"/>
                    </a:cxn>
                    <a:cxn ang="0">
                      <a:pos x="27" y="77"/>
                    </a:cxn>
                    <a:cxn ang="0">
                      <a:pos x="29" y="84"/>
                    </a:cxn>
                    <a:cxn ang="0">
                      <a:pos x="25" y="83"/>
                    </a:cxn>
                    <a:cxn ang="0">
                      <a:pos x="16" y="82"/>
                    </a:cxn>
                    <a:cxn ang="0">
                      <a:pos x="11" y="78"/>
                    </a:cxn>
                    <a:cxn ang="0">
                      <a:pos x="8" y="63"/>
                    </a:cxn>
                    <a:cxn ang="0">
                      <a:pos x="2" y="46"/>
                    </a:cxn>
                    <a:cxn ang="0">
                      <a:pos x="13" y="18"/>
                    </a:cxn>
                    <a:cxn ang="0">
                      <a:pos x="28" y="10"/>
                    </a:cxn>
                    <a:cxn ang="0">
                      <a:pos x="39" y="0"/>
                    </a:cxn>
                    <a:cxn ang="0">
                      <a:pos x="38" y="14"/>
                    </a:cxn>
                    <a:cxn ang="0">
                      <a:pos x="38" y="26"/>
                    </a:cxn>
                  </a:cxnLst>
                  <a:rect l="0" t="0" r="r" b="b"/>
                  <a:pathLst>
                    <a:path w="40" h="84">
                      <a:moveTo>
                        <a:pt x="38" y="26"/>
                      </a:moveTo>
                      <a:cubicBezTo>
                        <a:pt x="38" y="35"/>
                        <a:pt x="35" y="44"/>
                        <a:pt x="34" y="52"/>
                      </a:cubicBezTo>
                      <a:cubicBezTo>
                        <a:pt x="32" y="61"/>
                        <a:pt x="28" y="69"/>
                        <a:pt x="27" y="77"/>
                      </a:cubicBezTo>
                      <a:cubicBezTo>
                        <a:pt x="27" y="80"/>
                        <a:pt x="27" y="82"/>
                        <a:pt x="29" y="84"/>
                      </a:cubicBezTo>
                      <a:cubicBezTo>
                        <a:pt x="27" y="84"/>
                        <a:pt x="26" y="83"/>
                        <a:pt x="25" y="83"/>
                      </a:cubicBezTo>
                      <a:cubicBezTo>
                        <a:pt x="22" y="82"/>
                        <a:pt x="19" y="83"/>
                        <a:pt x="16" y="82"/>
                      </a:cubicBezTo>
                      <a:cubicBezTo>
                        <a:pt x="14" y="81"/>
                        <a:pt x="13" y="79"/>
                        <a:pt x="11" y="78"/>
                      </a:cubicBezTo>
                      <a:cubicBezTo>
                        <a:pt x="10" y="73"/>
                        <a:pt x="10" y="68"/>
                        <a:pt x="8" y="63"/>
                      </a:cubicBezTo>
                      <a:cubicBezTo>
                        <a:pt x="5" y="58"/>
                        <a:pt x="2" y="52"/>
                        <a:pt x="2" y="46"/>
                      </a:cubicBezTo>
                      <a:cubicBezTo>
                        <a:pt x="0" y="36"/>
                        <a:pt x="5" y="23"/>
                        <a:pt x="13" y="18"/>
                      </a:cubicBezTo>
                      <a:cubicBezTo>
                        <a:pt x="18" y="15"/>
                        <a:pt x="23" y="13"/>
                        <a:pt x="28" y="10"/>
                      </a:cubicBezTo>
                      <a:cubicBezTo>
                        <a:pt x="32" y="7"/>
                        <a:pt x="35" y="3"/>
                        <a:pt x="39" y="0"/>
                      </a:cubicBezTo>
                      <a:cubicBezTo>
                        <a:pt x="40" y="5"/>
                        <a:pt x="38" y="9"/>
                        <a:pt x="38" y="14"/>
                      </a:cubicBezTo>
                      <a:cubicBezTo>
                        <a:pt x="38" y="18"/>
                        <a:pt x="38" y="22"/>
                        <a:pt x="38"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0" name="Freeform 312"/>
                <p:cNvSpPr/>
                <p:nvPr/>
              </p:nvSpPr>
              <p:spPr bwMode="auto">
                <a:xfrm>
                  <a:off x="6627802" y="2517774"/>
                  <a:ext cx="252412" cy="257175"/>
                </a:xfrm>
                <a:custGeom>
                  <a:avLst/>
                  <a:gdLst/>
                  <a:ahLst/>
                  <a:cxnLst>
                    <a:cxn ang="0">
                      <a:pos x="96" y="5"/>
                    </a:cxn>
                    <a:cxn ang="0">
                      <a:pos x="93" y="6"/>
                    </a:cxn>
                    <a:cxn ang="0">
                      <a:pos x="84" y="23"/>
                    </a:cxn>
                    <a:cxn ang="0">
                      <a:pos x="76" y="40"/>
                    </a:cxn>
                    <a:cxn ang="0">
                      <a:pos x="64" y="46"/>
                    </a:cxn>
                    <a:cxn ang="0">
                      <a:pos x="58" y="50"/>
                    </a:cxn>
                    <a:cxn ang="0">
                      <a:pos x="51" y="52"/>
                    </a:cxn>
                    <a:cxn ang="0">
                      <a:pos x="51" y="63"/>
                    </a:cxn>
                    <a:cxn ang="0">
                      <a:pos x="58" y="76"/>
                    </a:cxn>
                    <a:cxn ang="0">
                      <a:pos x="62" y="81"/>
                    </a:cxn>
                    <a:cxn ang="0">
                      <a:pos x="57" y="84"/>
                    </a:cxn>
                    <a:cxn ang="0">
                      <a:pos x="49" y="87"/>
                    </a:cxn>
                    <a:cxn ang="0">
                      <a:pos x="44" y="86"/>
                    </a:cxn>
                    <a:cxn ang="0">
                      <a:pos x="35" y="95"/>
                    </a:cxn>
                    <a:cxn ang="0">
                      <a:pos x="31" y="98"/>
                    </a:cxn>
                    <a:cxn ang="0">
                      <a:pos x="31" y="98"/>
                    </a:cxn>
                    <a:cxn ang="0">
                      <a:pos x="30" y="96"/>
                    </a:cxn>
                    <a:cxn ang="0">
                      <a:pos x="20" y="93"/>
                    </a:cxn>
                    <a:cxn ang="0">
                      <a:pos x="9" y="85"/>
                    </a:cxn>
                    <a:cxn ang="0">
                      <a:pos x="16" y="67"/>
                    </a:cxn>
                    <a:cxn ang="0">
                      <a:pos x="1" y="53"/>
                    </a:cxn>
                    <a:cxn ang="0">
                      <a:pos x="1" y="53"/>
                    </a:cxn>
                    <a:cxn ang="0">
                      <a:pos x="6" y="44"/>
                    </a:cxn>
                    <a:cxn ang="0">
                      <a:pos x="15" y="37"/>
                    </a:cxn>
                    <a:cxn ang="0">
                      <a:pos x="20" y="34"/>
                    </a:cxn>
                    <a:cxn ang="0">
                      <a:pos x="25" y="32"/>
                    </a:cxn>
                    <a:cxn ang="0">
                      <a:pos x="34" y="25"/>
                    </a:cxn>
                    <a:cxn ang="0">
                      <a:pos x="40" y="20"/>
                    </a:cxn>
                    <a:cxn ang="0">
                      <a:pos x="50" y="26"/>
                    </a:cxn>
                    <a:cxn ang="0">
                      <a:pos x="58" y="22"/>
                    </a:cxn>
                    <a:cxn ang="0">
                      <a:pos x="60" y="12"/>
                    </a:cxn>
                    <a:cxn ang="0">
                      <a:pos x="70" y="12"/>
                    </a:cxn>
                    <a:cxn ang="0">
                      <a:pos x="78" y="9"/>
                    </a:cxn>
                    <a:cxn ang="0">
                      <a:pos x="87" y="1"/>
                    </a:cxn>
                    <a:cxn ang="0">
                      <a:pos x="92" y="0"/>
                    </a:cxn>
                    <a:cxn ang="0">
                      <a:pos x="93" y="1"/>
                    </a:cxn>
                    <a:cxn ang="0">
                      <a:pos x="96" y="5"/>
                    </a:cxn>
                  </a:cxnLst>
                  <a:rect l="0" t="0" r="r" b="b"/>
                  <a:pathLst>
                    <a:path w="96" h="98">
                      <a:moveTo>
                        <a:pt x="96" y="5"/>
                      </a:moveTo>
                      <a:cubicBezTo>
                        <a:pt x="95" y="5"/>
                        <a:pt x="94" y="6"/>
                        <a:pt x="93" y="6"/>
                      </a:cubicBezTo>
                      <a:cubicBezTo>
                        <a:pt x="87" y="10"/>
                        <a:pt x="87" y="16"/>
                        <a:pt x="84" y="23"/>
                      </a:cubicBezTo>
                      <a:cubicBezTo>
                        <a:pt x="81" y="28"/>
                        <a:pt x="80" y="35"/>
                        <a:pt x="76" y="40"/>
                      </a:cubicBezTo>
                      <a:cubicBezTo>
                        <a:pt x="73" y="44"/>
                        <a:pt x="68" y="43"/>
                        <a:pt x="64" y="46"/>
                      </a:cubicBezTo>
                      <a:cubicBezTo>
                        <a:pt x="62" y="47"/>
                        <a:pt x="60" y="49"/>
                        <a:pt x="58" y="50"/>
                      </a:cubicBezTo>
                      <a:cubicBezTo>
                        <a:pt x="56" y="50"/>
                        <a:pt x="52" y="50"/>
                        <a:pt x="51" y="52"/>
                      </a:cubicBezTo>
                      <a:cubicBezTo>
                        <a:pt x="49" y="54"/>
                        <a:pt x="50" y="61"/>
                        <a:pt x="51" y="63"/>
                      </a:cubicBezTo>
                      <a:cubicBezTo>
                        <a:pt x="52" y="68"/>
                        <a:pt x="55" y="72"/>
                        <a:pt x="58" y="76"/>
                      </a:cubicBezTo>
                      <a:cubicBezTo>
                        <a:pt x="59" y="78"/>
                        <a:pt x="61" y="79"/>
                        <a:pt x="62" y="81"/>
                      </a:cubicBezTo>
                      <a:cubicBezTo>
                        <a:pt x="60" y="82"/>
                        <a:pt x="58" y="83"/>
                        <a:pt x="57" y="84"/>
                      </a:cubicBezTo>
                      <a:cubicBezTo>
                        <a:pt x="54" y="85"/>
                        <a:pt x="52" y="86"/>
                        <a:pt x="49" y="87"/>
                      </a:cubicBezTo>
                      <a:cubicBezTo>
                        <a:pt x="48" y="87"/>
                        <a:pt x="45" y="86"/>
                        <a:pt x="44" y="86"/>
                      </a:cubicBezTo>
                      <a:cubicBezTo>
                        <a:pt x="40" y="87"/>
                        <a:pt x="38" y="92"/>
                        <a:pt x="35" y="95"/>
                      </a:cubicBezTo>
                      <a:cubicBezTo>
                        <a:pt x="33" y="96"/>
                        <a:pt x="32" y="96"/>
                        <a:pt x="31" y="98"/>
                      </a:cubicBezTo>
                      <a:cubicBezTo>
                        <a:pt x="31" y="98"/>
                        <a:pt x="31" y="98"/>
                        <a:pt x="31" y="98"/>
                      </a:cubicBezTo>
                      <a:cubicBezTo>
                        <a:pt x="31" y="97"/>
                        <a:pt x="31" y="97"/>
                        <a:pt x="30" y="96"/>
                      </a:cubicBezTo>
                      <a:cubicBezTo>
                        <a:pt x="29" y="93"/>
                        <a:pt x="23" y="93"/>
                        <a:pt x="20" y="93"/>
                      </a:cubicBezTo>
                      <a:cubicBezTo>
                        <a:pt x="15" y="92"/>
                        <a:pt x="0" y="93"/>
                        <a:pt x="9" y="85"/>
                      </a:cubicBezTo>
                      <a:cubicBezTo>
                        <a:pt x="14" y="80"/>
                        <a:pt x="17" y="75"/>
                        <a:pt x="16" y="67"/>
                      </a:cubicBezTo>
                      <a:cubicBezTo>
                        <a:pt x="15" y="62"/>
                        <a:pt x="7" y="55"/>
                        <a:pt x="1" y="53"/>
                      </a:cubicBezTo>
                      <a:cubicBezTo>
                        <a:pt x="1" y="53"/>
                        <a:pt x="1" y="53"/>
                        <a:pt x="1" y="53"/>
                      </a:cubicBezTo>
                      <a:cubicBezTo>
                        <a:pt x="3" y="50"/>
                        <a:pt x="3" y="47"/>
                        <a:pt x="6" y="44"/>
                      </a:cubicBezTo>
                      <a:cubicBezTo>
                        <a:pt x="8" y="41"/>
                        <a:pt x="12" y="40"/>
                        <a:pt x="15" y="37"/>
                      </a:cubicBezTo>
                      <a:cubicBezTo>
                        <a:pt x="17" y="37"/>
                        <a:pt x="18" y="35"/>
                        <a:pt x="20" y="34"/>
                      </a:cubicBezTo>
                      <a:cubicBezTo>
                        <a:pt x="21" y="33"/>
                        <a:pt x="23" y="33"/>
                        <a:pt x="25" y="32"/>
                      </a:cubicBezTo>
                      <a:cubicBezTo>
                        <a:pt x="29" y="31"/>
                        <a:pt x="33" y="29"/>
                        <a:pt x="34" y="25"/>
                      </a:cubicBezTo>
                      <a:cubicBezTo>
                        <a:pt x="35" y="21"/>
                        <a:pt x="35" y="18"/>
                        <a:pt x="40" y="20"/>
                      </a:cubicBezTo>
                      <a:cubicBezTo>
                        <a:pt x="43" y="21"/>
                        <a:pt x="46" y="27"/>
                        <a:pt x="50" y="26"/>
                      </a:cubicBezTo>
                      <a:cubicBezTo>
                        <a:pt x="53" y="26"/>
                        <a:pt x="56" y="23"/>
                        <a:pt x="58" y="22"/>
                      </a:cubicBezTo>
                      <a:cubicBezTo>
                        <a:pt x="58" y="21"/>
                        <a:pt x="59" y="14"/>
                        <a:pt x="60" y="12"/>
                      </a:cubicBezTo>
                      <a:cubicBezTo>
                        <a:pt x="61" y="11"/>
                        <a:pt x="68" y="12"/>
                        <a:pt x="70" y="12"/>
                      </a:cubicBezTo>
                      <a:cubicBezTo>
                        <a:pt x="74" y="12"/>
                        <a:pt x="75" y="12"/>
                        <a:pt x="78" y="9"/>
                      </a:cubicBezTo>
                      <a:cubicBezTo>
                        <a:pt x="81" y="5"/>
                        <a:pt x="81" y="2"/>
                        <a:pt x="87" y="1"/>
                      </a:cubicBezTo>
                      <a:cubicBezTo>
                        <a:pt x="88" y="1"/>
                        <a:pt x="90" y="0"/>
                        <a:pt x="92" y="0"/>
                      </a:cubicBezTo>
                      <a:cubicBezTo>
                        <a:pt x="92" y="0"/>
                        <a:pt x="92" y="1"/>
                        <a:pt x="93" y="1"/>
                      </a:cubicBezTo>
                      <a:cubicBezTo>
                        <a:pt x="94" y="2"/>
                        <a:pt x="95" y="4"/>
                        <a:pt x="9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1" name="Freeform 313"/>
                <p:cNvSpPr>
                  <a:spLocks noEditPoints="1"/>
                </p:cNvSpPr>
                <p:nvPr/>
              </p:nvSpPr>
              <p:spPr bwMode="auto">
                <a:xfrm>
                  <a:off x="2814633" y="73025"/>
                  <a:ext cx="6389677" cy="2517774"/>
                </a:xfrm>
                <a:custGeom>
                  <a:avLst/>
                  <a:gdLst/>
                  <a:ahLst/>
                  <a:cxnLst>
                    <a:cxn ang="0">
                      <a:pos x="2294" y="252"/>
                    </a:cxn>
                    <a:cxn ang="0">
                      <a:pos x="2104" y="243"/>
                    </a:cxn>
                    <a:cxn ang="0">
                      <a:pos x="1865" y="192"/>
                    </a:cxn>
                    <a:cxn ang="0">
                      <a:pos x="1678" y="155"/>
                    </a:cxn>
                    <a:cxn ang="0">
                      <a:pos x="1533" y="182"/>
                    </a:cxn>
                    <a:cxn ang="0">
                      <a:pos x="1384" y="141"/>
                    </a:cxn>
                    <a:cxn ang="0">
                      <a:pos x="1246" y="111"/>
                    </a:cxn>
                    <a:cxn ang="0">
                      <a:pos x="1273" y="83"/>
                    </a:cxn>
                    <a:cxn ang="0">
                      <a:pos x="1199" y="25"/>
                    </a:cxn>
                    <a:cxn ang="0">
                      <a:pos x="1064" y="49"/>
                    </a:cxn>
                    <a:cxn ang="0">
                      <a:pos x="890" y="102"/>
                    </a:cxn>
                    <a:cxn ang="0">
                      <a:pos x="846" y="198"/>
                    </a:cxn>
                    <a:cxn ang="0">
                      <a:pos x="750" y="154"/>
                    </a:cxn>
                    <a:cxn ang="0">
                      <a:pos x="719" y="134"/>
                    </a:cxn>
                    <a:cxn ang="0">
                      <a:pos x="727" y="239"/>
                    </a:cxn>
                    <a:cxn ang="0">
                      <a:pos x="752" y="282"/>
                    </a:cxn>
                    <a:cxn ang="0">
                      <a:pos x="617" y="313"/>
                    </a:cxn>
                    <a:cxn ang="0">
                      <a:pos x="679" y="157"/>
                    </a:cxn>
                    <a:cxn ang="0">
                      <a:pos x="606" y="261"/>
                    </a:cxn>
                    <a:cxn ang="0">
                      <a:pos x="409" y="267"/>
                    </a:cxn>
                    <a:cxn ang="0">
                      <a:pos x="267" y="288"/>
                    </a:cxn>
                    <a:cxn ang="0">
                      <a:pos x="198" y="331"/>
                    </a:cxn>
                    <a:cxn ang="0">
                      <a:pos x="68" y="298"/>
                    </a:cxn>
                    <a:cxn ang="0">
                      <a:pos x="107" y="235"/>
                    </a:cxn>
                    <a:cxn ang="0">
                      <a:pos x="20" y="284"/>
                    </a:cxn>
                    <a:cxn ang="0">
                      <a:pos x="54" y="420"/>
                    </a:cxn>
                    <a:cxn ang="0">
                      <a:pos x="34" y="512"/>
                    </a:cxn>
                    <a:cxn ang="0">
                      <a:pos x="20" y="611"/>
                    </a:cxn>
                    <a:cxn ang="0">
                      <a:pos x="72" y="710"/>
                    </a:cxn>
                    <a:cxn ang="0">
                      <a:pos x="147" y="757"/>
                    </a:cxn>
                    <a:cxn ang="0">
                      <a:pos x="158" y="850"/>
                    </a:cxn>
                    <a:cxn ang="0">
                      <a:pos x="274" y="934"/>
                    </a:cxn>
                    <a:cxn ang="0">
                      <a:pos x="301" y="907"/>
                    </a:cxn>
                    <a:cxn ang="0">
                      <a:pos x="292" y="789"/>
                    </a:cxn>
                    <a:cxn ang="0">
                      <a:pos x="351" y="724"/>
                    </a:cxn>
                    <a:cxn ang="0">
                      <a:pos x="510" y="744"/>
                    </a:cxn>
                    <a:cxn ang="0">
                      <a:pos x="511" y="689"/>
                    </a:cxn>
                    <a:cxn ang="0">
                      <a:pos x="627" y="633"/>
                    </a:cxn>
                    <a:cxn ang="0">
                      <a:pos x="723" y="660"/>
                    </a:cxn>
                    <a:cxn ang="0">
                      <a:pos x="849" y="748"/>
                    </a:cxn>
                    <a:cxn ang="0">
                      <a:pos x="981" y="750"/>
                    </a:cxn>
                    <a:cxn ang="0">
                      <a:pos x="1064" y="727"/>
                    </a:cxn>
                    <a:cxn ang="0">
                      <a:pos x="1190" y="762"/>
                    </a:cxn>
                    <a:cxn ang="0">
                      <a:pos x="1354" y="778"/>
                    </a:cxn>
                    <a:cxn ang="0">
                      <a:pos x="1484" y="710"/>
                    </a:cxn>
                    <a:cxn ang="0">
                      <a:pos x="1596" y="842"/>
                    </a:cxn>
                    <a:cxn ang="0">
                      <a:pos x="1548" y="935"/>
                    </a:cxn>
                    <a:cxn ang="0">
                      <a:pos x="1663" y="847"/>
                    </a:cxn>
                    <a:cxn ang="0">
                      <a:pos x="1672" y="668"/>
                    </a:cxn>
                    <a:cxn ang="0">
                      <a:pos x="1665" y="600"/>
                    </a:cxn>
                    <a:cxn ang="0">
                      <a:pos x="1814" y="528"/>
                    </a:cxn>
                    <a:cxn ang="0">
                      <a:pos x="1908" y="490"/>
                    </a:cxn>
                    <a:cxn ang="0">
                      <a:pos x="1988" y="481"/>
                    </a:cxn>
                    <a:cxn ang="0">
                      <a:pos x="2038" y="462"/>
                    </a:cxn>
                    <a:cxn ang="0">
                      <a:pos x="1933" y="733"/>
                    </a:cxn>
                    <a:cxn ang="0">
                      <a:pos x="2011" y="621"/>
                    </a:cxn>
                    <a:cxn ang="0">
                      <a:pos x="2072" y="493"/>
                    </a:cxn>
                    <a:cxn ang="0">
                      <a:pos x="2199" y="453"/>
                    </a:cxn>
                    <a:cxn ang="0">
                      <a:pos x="2221" y="371"/>
                    </a:cxn>
                    <a:cxn ang="0">
                      <a:pos x="2347" y="361"/>
                    </a:cxn>
                    <a:cxn ang="0">
                      <a:pos x="1241" y="641"/>
                    </a:cxn>
                    <a:cxn ang="0">
                      <a:pos x="1199" y="687"/>
                    </a:cxn>
                  </a:cxnLst>
                  <a:rect l="0" t="0" r="r" b="b"/>
                  <a:pathLst>
                    <a:path w="2433" h="958">
                      <a:moveTo>
                        <a:pt x="2427" y="321"/>
                      </a:moveTo>
                      <a:cubicBezTo>
                        <a:pt x="2424" y="319"/>
                        <a:pt x="2422" y="316"/>
                        <a:pt x="2418" y="314"/>
                      </a:cubicBezTo>
                      <a:cubicBezTo>
                        <a:pt x="2411" y="312"/>
                        <a:pt x="2403" y="310"/>
                        <a:pt x="2395" y="308"/>
                      </a:cubicBezTo>
                      <a:cubicBezTo>
                        <a:pt x="2388" y="306"/>
                        <a:pt x="2381" y="304"/>
                        <a:pt x="2373" y="304"/>
                      </a:cubicBezTo>
                      <a:cubicBezTo>
                        <a:pt x="2370" y="304"/>
                        <a:pt x="2369" y="304"/>
                        <a:pt x="2368" y="306"/>
                      </a:cubicBezTo>
                      <a:cubicBezTo>
                        <a:pt x="2367" y="307"/>
                        <a:pt x="2367" y="310"/>
                        <a:pt x="2367" y="311"/>
                      </a:cubicBezTo>
                      <a:cubicBezTo>
                        <a:pt x="2367" y="314"/>
                        <a:pt x="2370" y="321"/>
                        <a:pt x="2372" y="324"/>
                      </a:cubicBezTo>
                      <a:cubicBezTo>
                        <a:pt x="2369" y="321"/>
                        <a:pt x="2365" y="321"/>
                        <a:pt x="2363" y="319"/>
                      </a:cubicBezTo>
                      <a:cubicBezTo>
                        <a:pt x="2361" y="317"/>
                        <a:pt x="2359" y="313"/>
                        <a:pt x="2358" y="311"/>
                      </a:cubicBezTo>
                      <a:cubicBezTo>
                        <a:pt x="2355" y="304"/>
                        <a:pt x="2357" y="296"/>
                        <a:pt x="2354" y="289"/>
                      </a:cubicBezTo>
                      <a:cubicBezTo>
                        <a:pt x="2349" y="282"/>
                        <a:pt x="2342" y="281"/>
                        <a:pt x="2335" y="278"/>
                      </a:cubicBezTo>
                      <a:cubicBezTo>
                        <a:pt x="2327" y="275"/>
                        <a:pt x="2323" y="268"/>
                        <a:pt x="2317" y="262"/>
                      </a:cubicBezTo>
                      <a:cubicBezTo>
                        <a:pt x="2310" y="257"/>
                        <a:pt x="2303" y="255"/>
                        <a:pt x="2294" y="252"/>
                      </a:cubicBezTo>
                      <a:cubicBezTo>
                        <a:pt x="2290" y="251"/>
                        <a:pt x="2286" y="250"/>
                        <a:pt x="2283" y="248"/>
                      </a:cubicBezTo>
                      <a:cubicBezTo>
                        <a:pt x="2279" y="246"/>
                        <a:pt x="2276" y="243"/>
                        <a:pt x="2272" y="241"/>
                      </a:cubicBezTo>
                      <a:cubicBezTo>
                        <a:pt x="2265" y="236"/>
                        <a:pt x="2255" y="234"/>
                        <a:pt x="2247" y="232"/>
                      </a:cubicBezTo>
                      <a:cubicBezTo>
                        <a:pt x="2239" y="230"/>
                        <a:pt x="2231" y="227"/>
                        <a:pt x="2223" y="226"/>
                      </a:cubicBezTo>
                      <a:cubicBezTo>
                        <a:pt x="2215" y="224"/>
                        <a:pt x="2208" y="222"/>
                        <a:pt x="2200" y="222"/>
                      </a:cubicBezTo>
                      <a:cubicBezTo>
                        <a:pt x="2193" y="222"/>
                        <a:pt x="2186" y="222"/>
                        <a:pt x="2179" y="222"/>
                      </a:cubicBezTo>
                      <a:cubicBezTo>
                        <a:pt x="2171" y="221"/>
                        <a:pt x="2165" y="218"/>
                        <a:pt x="2158" y="217"/>
                      </a:cubicBezTo>
                      <a:cubicBezTo>
                        <a:pt x="2151" y="217"/>
                        <a:pt x="2142" y="215"/>
                        <a:pt x="2141" y="224"/>
                      </a:cubicBezTo>
                      <a:cubicBezTo>
                        <a:pt x="2141" y="228"/>
                        <a:pt x="2142" y="232"/>
                        <a:pt x="2144" y="236"/>
                      </a:cubicBezTo>
                      <a:cubicBezTo>
                        <a:pt x="2146" y="239"/>
                        <a:pt x="2148" y="241"/>
                        <a:pt x="2149" y="244"/>
                      </a:cubicBezTo>
                      <a:cubicBezTo>
                        <a:pt x="2150" y="253"/>
                        <a:pt x="2143" y="253"/>
                        <a:pt x="2136" y="253"/>
                      </a:cubicBezTo>
                      <a:cubicBezTo>
                        <a:pt x="2130" y="253"/>
                        <a:pt x="2126" y="253"/>
                        <a:pt x="2121" y="252"/>
                      </a:cubicBezTo>
                      <a:cubicBezTo>
                        <a:pt x="2114" y="250"/>
                        <a:pt x="2108" y="249"/>
                        <a:pt x="2104" y="243"/>
                      </a:cubicBezTo>
                      <a:cubicBezTo>
                        <a:pt x="2100" y="235"/>
                        <a:pt x="2096" y="234"/>
                        <a:pt x="2087" y="234"/>
                      </a:cubicBezTo>
                      <a:cubicBezTo>
                        <a:pt x="2078" y="234"/>
                        <a:pt x="2072" y="233"/>
                        <a:pt x="2063" y="230"/>
                      </a:cubicBezTo>
                      <a:cubicBezTo>
                        <a:pt x="2059" y="229"/>
                        <a:pt x="2055" y="228"/>
                        <a:pt x="2050" y="227"/>
                      </a:cubicBezTo>
                      <a:cubicBezTo>
                        <a:pt x="2047" y="226"/>
                        <a:pt x="2043" y="225"/>
                        <a:pt x="2040" y="225"/>
                      </a:cubicBezTo>
                      <a:cubicBezTo>
                        <a:pt x="2036" y="226"/>
                        <a:pt x="2033" y="227"/>
                        <a:pt x="2029" y="229"/>
                      </a:cubicBezTo>
                      <a:cubicBezTo>
                        <a:pt x="2026" y="231"/>
                        <a:pt x="2023" y="231"/>
                        <a:pt x="2019" y="232"/>
                      </a:cubicBezTo>
                      <a:cubicBezTo>
                        <a:pt x="2013" y="234"/>
                        <a:pt x="2002" y="236"/>
                        <a:pt x="1996" y="233"/>
                      </a:cubicBezTo>
                      <a:cubicBezTo>
                        <a:pt x="1990" y="230"/>
                        <a:pt x="1987" y="221"/>
                        <a:pt x="1985" y="214"/>
                      </a:cubicBezTo>
                      <a:cubicBezTo>
                        <a:pt x="1983" y="207"/>
                        <a:pt x="1981" y="200"/>
                        <a:pt x="1975" y="195"/>
                      </a:cubicBezTo>
                      <a:cubicBezTo>
                        <a:pt x="1969" y="189"/>
                        <a:pt x="1960" y="189"/>
                        <a:pt x="1952" y="189"/>
                      </a:cubicBezTo>
                      <a:cubicBezTo>
                        <a:pt x="1938" y="189"/>
                        <a:pt x="1924" y="191"/>
                        <a:pt x="1910" y="192"/>
                      </a:cubicBezTo>
                      <a:cubicBezTo>
                        <a:pt x="1903" y="193"/>
                        <a:pt x="1895" y="193"/>
                        <a:pt x="1888" y="193"/>
                      </a:cubicBezTo>
                      <a:cubicBezTo>
                        <a:pt x="1881" y="194"/>
                        <a:pt x="1871" y="196"/>
                        <a:pt x="1865" y="192"/>
                      </a:cubicBezTo>
                      <a:cubicBezTo>
                        <a:pt x="1857" y="188"/>
                        <a:pt x="1850" y="183"/>
                        <a:pt x="1842" y="179"/>
                      </a:cubicBezTo>
                      <a:cubicBezTo>
                        <a:pt x="1833" y="175"/>
                        <a:pt x="1824" y="173"/>
                        <a:pt x="1818" y="166"/>
                      </a:cubicBezTo>
                      <a:cubicBezTo>
                        <a:pt x="1823" y="166"/>
                        <a:pt x="1835" y="171"/>
                        <a:pt x="1838" y="166"/>
                      </a:cubicBezTo>
                      <a:cubicBezTo>
                        <a:pt x="1843" y="156"/>
                        <a:pt x="1831" y="154"/>
                        <a:pt x="1825" y="153"/>
                      </a:cubicBezTo>
                      <a:cubicBezTo>
                        <a:pt x="1817" y="151"/>
                        <a:pt x="1809" y="149"/>
                        <a:pt x="1801" y="149"/>
                      </a:cubicBezTo>
                      <a:cubicBezTo>
                        <a:pt x="1793" y="149"/>
                        <a:pt x="1785" y="149"/>
                        <a:pt x="1777" y="149"/>
                      </a:cubicBezTo>
                      <a:cubicBezTo>
                        <a:pt x="1768" y="148"/>
                        <a:pt x="1760" y="145"/>
                        <a:pt x="1751" y="146"/>
                      </a:cubicBezTo>
                      <a:cubicBezTo>
                        <a:pt x="1747" y="147"/>
                        <a:pt x="1742" y="147"/>
                        <a:pt x="1737" y="147"/>
                      </a:cubicBezTo>
                      <a:cubicBezTo>
                        <a:pt x="1734" y="147"/>
                        <a:pt x="1730" y="148"/>
                        <a:pt x="1727" y="147"/>
                      </a:cubicBezTo>
                      <a:cubicBezTo>
                        <a:pt x="1723" y="147"/>
                        <a:pt x="1720" y="145"/>
                        <a:pt x="1716" y="144"/>
                      </a:cubicBezTo>
                      <a:cubicBezTo>
                        <a:pt x="1713" y="144"/>
                        <a:pt x="1709" y="143"/>
                        <a:pt x="1706" y="143"/>
                      </a:cubicBezTo>
                      <a:cubicBezTo>
                        <a:pt x="1699" y="143"/>
                        <a:pt x="1693" y="149"/>
                        <a:pt x="1687" y="151"/>
                      </a:cubicBezTo>
                      <a:cubicBezTo>
                        <a:pt x="1684" y="152"/>
                        <a:pt x="1680" y="153"/>
                        <a:pt x="1678" y="155"/>
                      </a:cubicBezTo>
                      <a:cubicBezTo>
                        <a:pt x="1675" y="158"/>
                        <a:pt x="1680" y="161"/>
                        <a:pt x="1682" y="164"/>
                      </a:cubicBezTo>
                      <a:cubicBezTo>
                        <a:pt x="1684" y="167"/>
                        <a:pt x="1693" y="182"/>
                        <a:pt x="1683" y="179"/>
                      </a:cubicBezTo>
                      <a:cubicBezTo>
                        <a:pt x="1678" y="178"/>
                        <a:pt x="1669" y="174"/>
                        <a:pt x="1664" y="178"/>
                      </a:cubicBezTo>
                      <a:cubicBezTo>
                        <a:pt x="1662" y="180"/>
                        <a:pt x="1659" y="184"/>
                        <a:pt x="1656" y="184"/>
                      </a:cubicBezTo>
                      <a:cubicBezTo>
                        <a:pt x="1652" y="185"/>
                        <a:pt x="1651" y="180"/>
                        <a:pt x="1648" y="178"/>
                      </a:cubicBezTo>
                      <a:cubicBezTo>
                        <a:pt x="1640" y="171"/>
                        <a:pt x="1618" y="172"/>
                        <a:pt x="1609" y="177"/>
                      </a:cubicBezTo>
                      <a:cubicBezTo>
                        <a:pt x="1604" y="179"/>
                        <a:pt x="1595" y="182"/>
                        <a:pt x="1589" y="180"/>
                      </a:cubicBezTo>
                      <a:cubicBezTo>
                        <a:pt x="1586" y="179"/>
                        <a:pt x="1585" y="173"/>
                        <a:pt x="1584" y="171"/>
                      </a:cubicBezTo>
                      <a:cubicBezTo>
                        <a:pt x="1583" y="169"/>
                        <a:pt x="1578" y="161"/>
                        <a:pt x="1576" y="161"/>
                      </a:cubicBezTo>
                      <a:cubicBezTo>
                        <a:pt x="1572" y="167"/>
                        <a:pt x="1570" y="175"/>
                        <a:pt x="1567" y="182"/>
                      </a:cubicBezTo>
                      <a:cubicBezTo>
                        <a:pt x="1565" y="187"/>
                        <a:pt x="1562" y="199"/>
                        <a:pt x="1555" y="199"/>
                      </a:cubicBezTo>
                      <a:cubicBezTo>
                        <a:pt x="1551" y="199"/>
                        <a:pt x="1549" y="195"/>
                        <a:pt x="1546" y="193"/>
                      </a:cubicBezTo>
                      <a:cubicBezTo>
                        <a:pt x="1541" y="189"/>
                        <a:pt x="1537" y="187"/>
                        <a:pt x="1533" y="182"/>
                      </a:cubicBezTo>
                      <a:cubicBezTo>
                        <a:pt x="1529" y="177"/>
                        <a:pt x="1520" y="169"/>
                        <a:pt x="1522" y="162"/>
                      </a:cubicBezTo>
                      <a:cubicBezTo>
                        <a:pt x="1524" y="159"/>
                        <a:pt x="1527" y="156"/>
                        <a:pt x="1528" y="152"/>
                      </a:cubicBezTo>
                      <a:cubicBezTo>
                        <a:pt x="1529" y="148"/>
                        <a:pt x="1529" y="144"/>
                        <a:pt x="1529" y="140"/>
                      </a:cubicBezTo>
                      <a:cubicBezTo>
                        <a:pt x="1529" y="137"/>
                        <a:pt x="1526" y="132"/>
                        <a:pt x="1524" y="130"/>
                      </a:cubicBezTo>
                      <a:cubicBezTo>
                        <a:pt x="1521" y="127"/>
                        <a:pt x="1517" y="127"/>
                        <a:pt x="1513" y="125"/>
                      </a:cubicBezTo>
                      <a:cubicBezTo>
                        <a:pt x="1506" y="122"/>
                        <a:pt x="1497" y="122"/>
                        <a:pt x="1490" y="120"/>
                      </a:cubicBezTo>
                      <a:cubicBezTo>
                        <a:pt x="1482" y="117"/>
                        <a:pt x="1475" y="117"/>
                        <a:pt x="1467" y="117"/>
                      </a:cubicBezTo>
                      <a:cubicBezTo>
                        <a:pt x="1463" y="117"/>
                        <a:pt x="1459" y="116"/>
                        <a:pt x="1454" y="116"/>
                      </a:cubicBezTo>
                      <a:cubicBezTo>
                        <a:pt x="1451" y="116"/>
                        <a:pt x="1448" y="114"/>
                        <a:pt x="1444" y="115"/>
                      </a:cubicBezTo>
                      <a:cubicBezTo>
                        <a:pt x="1437" y="116"/>
                        <a:pt x="1439" y="127"/>
                        <a:pt x="1439" y="133"/>
                      </a:cubicBezTo>
                      <a:cubicBezTo>
                        <a:pt x="1438" y="142"/>
                        <a:pt x="1429" y="141"/>
                        <a:pt x="1422" y="141"/>
                      </a:cubicBezTo>
                      <a:cubicBezTo>
                        <a:pt x="1414" y="142"/>
                        <a:pt x="1405" y="142"/>
                        <a:pt x="1397" y="142"/>
                      </a:cubicBezTo>
                      <a:cubicBezTo>
                        <a:pt x="1393" y="142"/>
                        <a:pt x="1388" y="142"/>
                        <a:pt x="1384" y="141"/>
                      </a:cubicBezTo>
                      <a:cubicBezTo>
                        <a:pt x="1381" y="140"/>
                        <a:pt x="1378" y="139"/>
                        <a:pt x="1375" y="138"/>
                      </a:cubicBezTo>
                      <a:cubicBezTo>
                        <a:pt x="1372" y="137"/>
                        <a:pt x="1369" y="135"/>
                        <a:pt x="1368" y="132"/>
                      </a:cubicBezTo>
                      <a:cubicBezTo>
                        <a:pt x="1366" y="129"/>
                        <a:pt x="1367" y="125"/>
                        <a:pt x="1365" y="122"/>
                      </a:cubicBezTo>
                      <a:cubicBezTo>
                        <a:pt x="1361" y="117"/>
                        <a:pt x="1346" y="120"/>
                        <a:pt x="1340" y="120"/>
                      </a:cubicBezTo>
                      <a:cubicBezTo>
                        <a:pt x="1332" y="121"/>
                        <a:pt x="1323" y="120"/>
                        <a:pt x="1315" y="121"/>
                      </a:cubicBezTo>
                      <a:cubicBezTo>
                        <a:pt x="1311" y="121"/>
                        <a:pt x="1308" y="123"/>
                        <a:pt x="1304" y="124"/>
                      </a:cubicBezTo>
                      <a:cubicBezTo>
                        <a:pt x="1302" y="124"/>
                        <a:pt x="1300" y="125"/>
                        <a:pt x="1298" y="126"/>
                      </a:cubicBezTo>
                      <a:cubicBezTo>
                        <a:pt x="1295" y="127"/>
                        <a:pt x="1295" y="126"/>
                        <a:pt x="1293" y="124"/>
                      </a:cubicBezTo>
                      <a:cubicBezTo>
                        <a:pt x="1289" y="121"/>
                        <a:pt x="1285" y="120"/>
                        <a:pt x="1280" y="120"/>
                      </a:cubicBezTo>
                      <a:cubicBezTo>
                        <a:pt x="1278" y="121"/>
                        <a:pt x="1271" y="124"/>
                        <a:pt x="1269" y="122"/>
                      </a:cubicBezTo>
                      <a:cubicBezTo>
                        <a:pt x="1267" y="121"/>
                        <a:pt x="1266" y="115"/>
                        <a:pt x="1265" y="113"/>
                      </a:cubicBezTo>
                      <a:cubicBezTo>
                        <a:pt x="1263" y="107"/>
                        <a:pt x="1261" y="105"/>
                        <a:pt x="1255" y="107"/>
                      </a:cubicBezTo>
                      <a:cubicBezTo>
                        <a:pt x="1252" y="108"/>
                        <a:pt x="1249" y="109"/>
                        <a:pt x="1246" y="111"/>
                      </a:cubicBezTo>
                      <a:cubicBezTo>
                        <a:pt x="1242" y="114"/>
                        <a:pt x="1243" y="116"/>
                        <a:pt x="1242" y="120"/>
                      </a:cubicBezTo>
                      <a:cubicBezTo>
                        <a:pt x="1241" y="128"/>
                        <a:pt x="1229" y="126"/>
                        <a:pt x="1222" y="127"/>
                      </a:cubicBezTo>
                      <a:cubicBezTo>
                        <a:pt x="1214" y="128"/>
                        <a:pt x="1206" y="129"/>
                        <a:pt x="1197" y="130"/>
                      </a:cubicBezTo>
                      <a:cubicBezTo>
                        <a:pt x="1192" y="130"/>
                        <a:pt x="1185" y="132"/>
                        <a:pt x="1180" y="134"/>
                      </a:cubicBezTo>
                      <a:cubicBezTo>
                        <a:pt x="1178" y="135"/>
                        <a:pt x="1175" y="137"/>
                        <a:pt x="1173" y="139"/>
                      </a:cubicBezTo>
                      <a:cubicBezTo>
                        <a:pt x="1171" y="139"/>
                        <a:pt x="1167" y="140"/>
                        <a:pt x="1166" y="142"/>
                      </a:cubicBezTo>
                      <a:cubicBezTo>
                        <a:pt x="1168" y="138"/>
                        <a:pt x="1168" y="134"/>
                        <a:pt x="1171" y="132"/>
                      </a:cubicBezTo>
                      <a:cubicBezTo>
                        <a:pt x="1174" y="130"/>
                        <a:pt x="1178" y="128"/>
                        <a:pt x="1182" y="127"/>
                      </a:cubicBezTo>
                      <a:cubicBezTo>
                        <a:pt x="1191" y="124"/>
                        <a:pt x="1199" y="120"/>
                        <a:pt x="1207" y="116"/>
                      </a:cubicBezTo>
                      <a:cubicBezTo>
                        <a:pt x="1214" y="113"/>
                        <a:pt x="1221" y="108"/>
                        <a:pt x="1228" y="104"/>
                      </a:cubicBezTo>
                      <a:cubicBezTo>
                        <a:pt x="1232" y="102"/>
                        <a:pt x="1237" y="102"/>
                        <a:pt x="1241" y="99"/>
                      </a:cubicBezTo>
                      <a:cubicBezTo>
                        <a:pt x="1245" y="97"/>
                        <a:pt x="1248" y="94"/>
                        <a:pt x="1251" y="92"/>
                      </a:cubicBezTo>
                      <a:cubicBezTo>
                        <a:pt x="1258" y="87"/>
                        <a:pt x="1266" y="87"/>
                        <a:pt x="1273" y="83"/>
                      </a:cubicBezTo>
                      <a:cubicBezTo>
                        <a:pt x="1280" y="80"/>
                        <a:pt x="1285" y="76"/>
                        <a:pt x="1291" y="70"/>
                      </a:cubicBezTo>
                      <a:cubicBezTo>
                        <a:pt x="1293" y="68"/>
                        <a:pt x="1296" y="64"/>
                        <a:pt x="1295" y="61"/>
                      </a:cubicBezTo>
                      <a:cubicBezTo>
                        <a:pt x="1295" y="57"/>
                        <a:pt x="1291" y="54"/>
                        <a:pt x="1289" y="51"/>
                      </a:cubicBezTo>
                      <a:cubicBezTo>
                        <a:pt x="1286" y="49"/>
                        <a:pt x="1284" y="45"/>
                        <a:pt x="1282" y="42"/>
                      </a:cubicBezTo>
                      <a:cubicBezTo>
                        <a:pt x="1281" y="41"/>
                        <a:pt x="1281" y="40"/>
                        <a:pt x="1279" y="38"/>
                      </a:cubicBezTo>
                      <a:cubicBezTo>
                        <a:pt x="1277" y="36"/>
                        <a:pt x="1275" y="36"/>
                        <a:pt x="1272" y="35"/>
                      </a:cubicBezTo>
                      <a:cubicBezTo>
                        <a:pt x="1266" y="31"/>
                        <a:pt x="1259" y="25"/>
                        <a:pt x="1251" y="25"/>
                      </a:cubicBezTo>
                      <a:cubicBezTo>
                        <a:pt x="1247" y="24"/>
                        <a:pt x="1243" y="24"/>
                        <a:pt x="1240" y="25"/>
                      </a:cubicBezTo>
                      <a:cubicBezTo>
                        <a:pt x="1236" y="25"/>
                        <a:pt x="1233" y="27"/>
                        <a:pt x="1230" y="28"/>
                      </a:cubicBezTo>
                      <a:cubicBezTo>
                        <a:pt x="1223" y="30"/>
                        <a:pt x="1217" y="32"/>
                        <a:pt x="1210" y="34"/>
                      </a:cubicBezTo>
                      <a:cubicBezTo>
                        <a:pt x="1203" y="36"/>
                        <a:pt x="1195" y="38"/>
                        <a:pt x="1188" y="38"/>
                      </a:cubicBezTo>
                      <a:cubicBezTo>
                        <a:pt x="1187" y="33"/>
                        <a:pt x="1189" y="33"/>
                        <a:pt x="1193" y="30"/>
                      </a:cubicBezTo>
                      <a:cubicBezTo>
                        <a:pt x="1195" y="29"/>
                        <a:pt x="1199" y="28"/>
                        <a:pt x="1199" y="25"/>
                      </a:cubicBezTo>
                      <a:cubicBezTo>
                        <a:pt x="1200" y="18"/>
                        <a:pt x="1189" y="20"/>
                        <a:pt x="1185" y="20"/>
                      </a:cubicBezTo>
                      <a:cubicBezTo>
                        <a:pt x="1178" y="20"/>
                        <a:pt x="1173" y="18"/>
                        <a:pt x="1166" y="19"/>
                      </a:cubicBezTo>
                      <a:cubicBezTo>
                        <a:pt x="1161" y="20"/>
                        <a:pt x="1155" y="20"/>
                        <a:pt x="1150" y="20"/>
                      </a:cubicBezTo>
                      <a:cubicBezTo>
                        <a:pt x="1153" y="20"/>
                        <a:pt x="1155" y="18"/>
                        <a:pt x="1158" y="17"/>
                      </a:cubicBezTo>
                      <a:cubicBezTo>
                        <a:pt x="1161" y="15"/>
                        <a:pt x="1165" y="15"/>
                        <a:pt x="1169" y="14"/>
                      </a:cubicBezTo>
                      <a:cubicBezTo>
                        <a:pt x="1173" y="13"/>
                        <a:pt x="1187" y="11"/>
                        <a:pt x="1186" y="5"/>
                      </a:cubicBezTo>
                      <a:cubicBezTo>
                        <a:pt x="1172" y="0"/>
                        <a:pt x="1155" y="3"/>
                        <a:pt x="1141" y="6"/>
                      </a:cubicBezTo>
                      <a:cubicBezTo>
                        <a:pt x="1133" y="8"/>
                        <a:pt x="1125" y="10"/>
                        <a:pt x="1118" y="13"/>
                      </a:cubicBezTo>
                      <a:cubicBezTo>
                        <a:pt x="1110" y="16"/>
                        <a:pt x="1106" y="20"/>
                        <a:pt x="1105" y="28"/>
                      </a:cubicBezTo>
                      <a:cubicBezTo>
                        <a:pt x="1101" y="52"/>
                        <a:pt x="1078" y="21"/>
                        <a:pt x="1074" y="34"/>
                      </a:cubicBezTo>
                      <a:cubicBezTo>
                        <a:pt x="1072" y="39"/>
                        <a:pt x="1079" y="39"/>
                        <a:pt x="1082" y="40"/>
                      </a:cubicBezTo>
                      <a:cubicBezTo>
                        <a:pt x="1085" y="42"/>
                        <a:pt x="1087" y="42"/>
                        <a:pt x="1086" y="46"/>
                      </a:cubicBezTo>
                      <a:cubicBezTo>
                        <a:pt x="1080" y="49"/>
                        <a:pt x="1071" y="48"/>
                        <a:pt x="1064" y="49"/>
                      </a:cubicBezTo>
                      <a:cubicBezTo>
                        <a:pt x="1056" y="49"/>
                        <a:pt x="1048" y="49"/>
                        <a:pt x="1040" y="49"/>
                      </a:cubicBezTo>
                      <a:cubicBezTo>
                        <a:pt x="1032" y="48"/>
                        <a:pt x="1023" y="48"/>
                        <a:pt x="1015" y="47"/>
                      </a:cubicBezTo>
                      <a:cubicBezTo>
                        <a:pt x="1009" y="47"/>
                        <a:pt x="994" y="42"/>
                        <a:pt x="989" y="46"/>
                      </a:cubicBezTo>
                      <a:cubicBezTo>
                        <a:pt x="987" y="48"/>
                        <a:pt x="988" y="51"/>
                        <a:pt x="986" y="53"/>
                      </a:cubicBezTo>
                      <a:cubicBezTo>
                        <a:pt x="985" y="56"/>
                        <a:pt x="982" y="57"/>
                        <a:pt x="979" y="58"/>
                      </a:cubicBezTo>
                      <a:cubicBezTo>
                        <a:pt x="973" y="59"/>
                        <a:pt x="967" y="58"/>
                        <a:pt x="961" y="57"/>
                      </a:cubicBezTo>
                      <a:cubicBezTo>
                        <a:pt x="950" y="56"/>
                        <a:pt x="935" y="57"/>
                        <a:pt x="929" y="68"/>
                      </a:cubicBezTo>
                      <a:cubicBezTo>
                        <a:pt x="926" y="67"/>
                        <a:pt x="922" y="69"/>
                        <a:pt x="919" y="70"/>
                      </a:cubicBezTo>
                      <a:cubicBezTo>
                        <a:pt x="915" y="71"/>
                        <a:pt x="911" y="72"/>
                        <a:pt x="906" y="72"/>
                      </a:cubicBezTo>
                      <a:cubicBezTo>
                        <a:pt x="901" y="73"/>
                        <a:pt x="899" y="74"/>
                        <a:pt x="895" y="77"/>
                      </a:cubicBezTo>
                      <a:cubicBezTo>
                        <a:pt x="892" y="79"/>
                        <a:pt x="889" y="82"/>
                        <a:pt x="887" y="85"/>
                      </a:cubicBezTo>
                      <a:cubicBezTo>
                        <a:pt x="885" y="87"/>
                        <a:pt x="883" y="91"/>
                        <a:pt x="883" y="95"/>
                      </a:cubicBezTo>
                      <a:cubicBezTo>
                        <a:pt x="883" y="99"/>
                        <a:pt x="887" y="100"/>
                        <a:pt x="890" y="102"/>
                      </a:cubicBezTo>
                      <a:cubicBezTo>
                        <a:pt x="893" y="104"/>
                        <a:pt x="895" y="107"/>
                        <a:pt x="894" y="110"/>
                      </a:cubicBezTo>
                      <a:cubicBezTo>
                        <a:pt x="894" y="114"/>
                        <a:pt x="890" y="113"/>
                        <a:pt x="886" y="114"/>
                      </a:cubicBezTo>
                      <a:cubicBezTo>
                        <a:pt x="883" y="114"/>
                        <a:pt x="881" y="115"/>
                        <a:pt x="878" y="116"/>
                      </a:cubicBezTo>
                      <a:cubicBezTo>
                        <a:pt x="875" y="116"/>
                        <a:pt x="870" y="116"/>
                        <a:pt x="867" y="116"/>
                      </a:cubicBezTo>
                      <a:cubicBezTo>
                        <a:pt x="860" y="116"/>
                        <a:pt x="855" y="116"/>
                        <a:pt x="848" y="116"/>
                      </a:cubicBezTo>
                      <a:cubicBezTo>
                        <a:pt x="842" y="116"/>
                        <a:pt x="836" y="117"/>
                        <a:pt x="829" y="117"/>
                      </a:cubicBezTo>
                      <a:cubicBezTo>
                        <a:pt x="822" y="117"/>
                        <a:pt x="815" y="118"/>
                        <a:pt x="809" y="121"/>
                      </a:cubicBezTo>
                      <a:cubicBezTo>
                        <a:pt x="804" y="124"/>
                        <a:pt x="795" y="130"/>
                        <a:pt x="798" y="138"/>
                      </a:cubicBezTo>
                      <a:cubicBezTo>
                        <a:pt x="799" y="140"/>
                        <a:pt x="803" y="144"/>
                        <a:pt x="805" y="146"/>
                      </a:cubicBezTo>
                      <a:cubicBezTo>
                        <a:pt x="809" y="149"/>
                        <a:pt x="813" y="152"/>
                        <a:pt x="817" y="154"/>
                      </a:cubicBezTo>
                      <a:cubicBezTo>
                        <a:pt x="825" y="158"/>
                        <a:pt x="834" y="165"/>
                        <a:pt x="837" y="173"/>
                      </a:cubicBezTo>
                      <a:cubicBezTo>
                        <a:pt x="839" y="177"/>
                        <a:pt x="840" y="181"/>
                        <a:pt x="842" y="185"/>
                      </a:cubicBezTo>
                      <a:cubicBezTo>
                        <a:pt x="844" y="190"/>
                        <a:pt x="844" y="193"/>
                        <a:pt x="846" y="198"/>
                      </a:cubicBezTo>
                      <a:cubicBezTo>
                        <a:pt x="847" y="204"/>
                        <a:pt x="848" y="210"/>
                        <a:pt x="851" y="216"/>
                      </a:cubicBezTo>
                      <a:cubicBezTo>
                        <a:pt x="852" y="219"/>
                        <a:pt x="854" y="230"/>
                        <a:pt x="858" y="231"/>
                      </a:cubicBezTo>
                      <a:cubicBezTo>
                        <a:pt x="852" y="233"/>
                        <a:pt x="845" y="227"/>
                        <a:pt x="840" y="225"/>
                      </a:cubicBezTo>
                      <a:cubicBezTo>
                        <a:pt x="835" y="222"/>
                        <a:pt x="827" y="218"/>
                        <a:pt x="824" y="213"/>
                      </a:cubicBezTo>
                      <a:cubicBezTo>
                        <a:pt x="821" y="207"/>
                        <a:pt x="826" y="202"/>
                        <a:pt x="827" y="196"/>
                      </a:cubicBezTo>
                      <a:cubicBezTo>
                        <a:pt x="828" y="193"/>
                        <a:pt x="829" y="190"/>
                        <a:pt x="829" y="187"/>
                      </a:cubicBezTo>
                      <a:cubicBezTo>
                        <a:pt x="829" y="184"/>
                        <a:pt x="828" y="181"/>
                        <a:pt x="827" y="177"/>
                      </a:cubicBezTo>
                      <a:cubicBezTo>
                        <a:pt x="824" y="176"/>
                        <a:pt x="822" y="173"/>
                        <a:pt x="819" y="172"/>
                      </a:cubicBezTo>
                      <a:cubicBezTo>
                        <a:pt x="815" y="170"/>
                        <a:pt x="811" y="168"/>
                        <a:pt x="808" y="167"/>
                      </a:cubicBezTo>
                      <a:cubicBezTo>
                        <a:pt x="800" y="164"/>
                        <a:pt x="791" y="162"/>
                        <a:pt x="783" y="157"/>
                      </a:cubicBezTo>
                      <a:cubicBezTo>
                        <a:pt x="780" y="155"/>
                        <a:pt x="776" y="153"/>
                        <a:pt x="772" y="152"/>
                      </a:cubicBezTo>
                      <a:cubicBezTo>
                        <a:pt x="768" y="151"/>
                        <a:pt x="764" y="149"/>
                        <a:pt x="760" y="149"/>
                      </a:cubicBezTo>
                      <a:cubicBezTo>
                        <a:pt x="756" y="150"/>
                        <a:pt x="753" y="152"/>
                        <a:pt x="750" y="154"/>
                      </a:cubicBezTo>
                      <a:cubicBezTo>
                        <a:pt x="747" y="157"/>
                        <a:pt x="744" y="159"/>
                        <a:pt x="741" y="162"/>
                      </a:cubicBezTo>
                      <a:cubicBezTo>
                        <a:pt x="740" y="164"/>
                        <a:pt x="737" y="167"/>
                        <a:pt x="740" y="170"/>
                      </a:cubicBezTo>
                      <a:cubicBezTo>
                        <a:pt x="741" y="171"/>
                        <a:pt x="744" y="171"/>
                        <a:pt x="745" y="172"/>
                      </a:cubicBezTo>
                      <a:cubicBezTo>
                        <a:pt x="747" y="172"/>
                        <a:pt x="749" y="174"/>
                        <a:pt x="751" y="175"/>
                      </a:cubicBezTo>
                      <a:cubicBezTo>
                        <a:pt x="755" y="176"/>
                        <a:pt x="757" y="178"/>
                        <a:pt x="759" y="182"/>
                      </a:cubicBezTo>
                      <a:cubicBezTo>
                        <a:pt x="760" y="185"/>
                        <a:pt x="763" y="190"/>
                        <a:pt x="762" y="193"/>
                      </a:cubicBezTo>
                      <a:cubicBezTo>
                        <a:pt x="759" y="194"/>
                        <a:pt x="756" y="191"/>
                        <a:pt x="753" y="190"/>
                      </a:cubicBezTo>
                      <a:cubicBezTo>
                        <a:pt x="749" y="190"/>
                        <a:pt x="745" y="189"/>
                        <a:pt x="741" y="188"/>
                      </a:cubicBezTo>
                      <a:cubicBezTo>
                        <a:pt x="737" y="188"/>
                        <a:pt x="734" y="186"/>
                        <a:pt x="731" y="185"/>
                      </a:cubicBezTo>
                      <a:cubicBezTo>
                        <a:pt x="726" y="184"/>
                        <a:pt x="727" y="180"/>
                        <a:pt x="727" y="176"/>
                      </a:cubicBezTo>
                      <a:cubicBezTo>
                        <a:pt x="727" y="169"/>
                        <a:pt x="728" y="162"/>
                        <a:pt x="728" y="155"/>
                      </a:cubicBezTo>
                      <a:cubicBezTo>
                        <a:pt x="728" y="151"/>
                        <a:pt x="727" y="148"/>
                        <a:pt x="726" y="144"/>
                      </a:cubicBezTo>
                      <a:cubicBezTo>
                        <a:pt x="725" y="142"/>
                        <a:pt x="721" y="134"/>
                        <a:pt x="719" y="134"/>
                      </a:cubicBezTo>
                      <a:cubicBezTo>
                        <a:pt x="719" y="134"/>
                        <a:pt x="719" y="134"/>
                        <a:pt x="719" y="134"/>
                      </a:cubicBezTo>
                      <a:cubicBezTo>
                        <a:pt x="719" y="137"/>
                        <a:pt x="716" y="141"/>
                        <a:pt x="714" y="143"/>
                      </a:cubicBezTo>
                      <a:cubicBezTo>
                        <a:pt x="713" y="147"/>
                        <a:pt x="711" y="150"/>
                        <a:pt x="710" y="153"/>
                      </a:cubicBezTo>
                      <a:cubicBezTo>
                        <a:pt x="706" y="159"/>
                        <a:pt x="699" y="164"/>
                        <a:pt x="694" y="168"/>
                      </a:cubicBezTo>
                      <a:cubicBezTo>
                        <a:pt x="692" y="170"/>
                        <a:pt x="688" y="172"/>
                        <a:pt x="685" y="174"/>
                      </a:cubicBezTo>
                      <a:cubicBezTo>
                        <a:pt x="683" y="178"/>
                        <a:pt x="685" y="181"/>
                        <a:pt x="688" y="184"/>
                      </a:cubicBezTo>
                      <a:cubicBezTo>
                        <a:pt x="691" y="187"/>
                        <a:pt x="692" y="189"/>
                        <a:pt x="692" y="194"/>
                      </a:cubicBezTo>
                      <a:cubicBezTo>
                        <a:pt x="693" y="197"/>
                        <a:pt x="694" y="201"/>
                        <a:pt x="694" y="205"/>
                      </a:cubicBezTo>
                      <a:cubicBezTo>
                        <a:pt x="694" y="213"/>
                        <a:pt x="693" y="220"/>
                        <a:pt x="692" y="228"/>
                      </a:cubicBezTo>
                      <a:cubicBezTo>
                        <a:pt x="692" y="232"/>
                        <a:pt x="693" y="236"/>
                        <a:pt x="695" y="239"/>
                      </a:cubicBezTo>
                      <a:cubicBezTo>
                        <a:pt x="698" y="243"/>
                        <a:pt x="701" y="243"/>
                        <a:pt x="705" y="243"/>
                      </a:cubicBezTo>
                      <a:cubicBezTo>
                        <a:pt x="708" y="243"/>
                        <a:pt x="712" y="244"/>
                        <a:pt x="715" y="243"/>
                      </a:cubicBezTo>
                      <a:cubicBezTo>
                        <a:pt x="719" y="242"/>
                        <a:pt x="722" y="240"/>
                        <a:pt x="727" y="239"/>
                      </a:cubicBezTo>
                      <a:cubicBezTo>
                        <a:pt x="730" y="239"/>
                        <a:pt x="734" y="237"/>
                        <a:pt x="737" y="239"/>
                      </a:cubicBezTo>
                      <a:cubicBezTo>
                        <a:pt x="740" y="240"/>
                        <a:pt x="741" y="243"/>
                        <a:pt x="743" y="244"/>
                      </a:cubicBezTo>
                      <a:cubicBezTo>
                        <a:pt x="745" y="245"/>
                        <a:pt x="747" y="245"/>
                        <a:pt x="749" y="246"/>
                      </a:cubicBezTo>
                      <a:cubicBezTo>
                        <a:pt x="750" y="247"/>
                        <a:pt x="750" y="247"/>
                        <a:pt x="751" y="249"/>
                      </a:cubicBezTo>
                      <a:cubicBezTo>
                        <a:pt x="754" y="253"/>
                        <a:pt x="757" y="257"/>
                        <a:pt x="759" y="262"/>
                      </a:cubicBezTo>
                      <a:cubicBezTo>
                        <a:pt x="760" y="265"/>
                        <a:pt x="759" y="268"/>
                        <a:pt x="760" y="271"/>
                      </a:cubicBezTo>
                      <a:cubicBezTo>
                        <a:pt x="760" y="273"/>
                        <a:pt x="762" y="276"/>
                        <a:pt x="763" y="278"/>
                      </a:cubicBezTo>
                      <a:cubicBezTo>
                        <a:pt x="767" y="283"/>
                        <a:pt x="771" y="287"/>
                        <a:pt x="776" y="290"/>
                      </a:cubicBezTo>
                      <a:cubicBezTo>
                        <a:pt x="780" y="292"/>
                        <a:pt x="785" y="300"/>
                        <a:pt x="790" y="299"/>
                      </a:cubicBezTo>
                      <a:cubicBezTo>
                        <a:pt x="786" y="300"/>
                        <a:pt x="783" y="301"/>
                        <a:pt x="779" y="301"/>
                      </a:cubicBezTo>
                      <a:cubicBezTo>
                        <a:pt x="776" y="302"/>
                        <a:pt x="773" y="303"/>
                        <a:pt x="769" y="301"/>
                      </a:cubicBezTo>
                      <a:cubicBezTo>
                        <a:pt x="766" y="299"/>
                        <a:pt x="763" y="295"/>
                        <a:pt x="761" y="292"/>
                      </a:cubicBezTo>
                      <a:cubicBezTo>
                        <a:pt x="758" y="289"/>
                        <a:pt x="755" y="286"/>
                        <a:pt x="752" y="282"/>
                      </a:cubicBezTo>
                      <a:cubicBezTo>
                        <a:pt x="746" y="275"/>
                        <a:pt x="746" y="267"/>
                        <a:pt x="742" y="259"/>
                      </a:cubicBezTo>
                      <a:cubicBezTo>
                        <a:pt x="738" y="252"/>
                        <a:pt x="729" y="251"/>
                        <a:pt x="722" y="251"/>
                      </a:cubicBezTo>
                      <a:cubicBezTo>
                        <a:pt x="718" y="251"/>
                        <a:pt x="711" y="250"/>
                        <a:pt x="709" y="254"/>
                      </a:cubicBezTo>
                      <a:cubicBezTo>
                        <a:pt x="708" y="257"/>
                        <a:pt x="709" y="263"/>
                        <a:pt x="709" y="267"/>
                      </a:cubicBezTo>
                      <a:cubicBezTo>
                        <a:pt x="709" y="271"/>
                        <a:pt x="710" y="276"/>
                        <a:pt x="709" y="279"/>
                      </a:cubicBezTo>
                      <a:cubicBezTo>
                        <a:pt x="707" y="285"/>
                        <a:pt x="702" y="288"/>
                        <a:pt x="699" y="292"/>
                      </a:cubicBezTo>
                      <a:cubicBezTo>
                        <a:pt x="696" y="295"/>
                        <a:pt x="695" y="301"/>
                        <a:pt x="692" y="304"/>
                      </a:cubicBezTo>
                      <a:cubicBezTo>
                        <a:pt x="689" y="306"/>
                        <a:pt x="686" y="308"/>
                        <a:pt x="683" y="310"/>
                      </a:cubicBezTo>
                      <a:cubicBezTo>
                        <a:pt x="680" y="313"/>
                        <a:pt x="678" y="317"/>
                        <a:pt x="675" y="319"/>
                      </a:cubicBezTo>
                      <a:cubicBezTo>
                        <a:pt x="672" y="322"/>
                        <a:pt x="667" y="323"/>
                        <a:pt x="663" y="323"/>
                      </a:cubicBezTo>
                      <a:cubicBezTo>
                        <a:pt x="655" y="323"/>
                        <a:pt x="648" y="321"/>
                        <a:pt x="640" y="319"/>
                      </a:cubicBezTo>
                      <a:cubicBezTo>
                        <a:pt x="636" y="318"/>
                        <a:pt x="632" y="318"/>
                        <a:pt x="628" y="317"/>
                      </a:cubicBezTo>
                      <a:cubicBezTo>
                        <a:pt x="624" y="316"/>
                        <a:pt x="621" y="314"/>
                        <a:pt x="617" y="313"/>
                      </a:cubicBezTo>
                      <a:cubicBezTo>
                        <a:pt x="616" y="313"/>
                        <a:pt x="614" y="313"/>
                        <a:pt x="613" y="313"/>
                      </a:cubicBezTo>
                      <a:cubicBezTo>
                        <a:pt x="621" y="312"/>
                        <a:pt x="628" y="312"/>
                        <a:pt x="636" y="310"/>
                      </a:cubicBezTo>
                      <a:cubicBezTo>
                        <a:pt x="644" y="309"/>
                        <a:pt x="652" y="310"/>
                        <a:pt x="660" y="308"/>
                      </a:cubicBezTo>
                      <a:cubicBezTo>
                        <a:pt x="666" y="306"/>
                        <a:pt x="675" y="303"/>
                        <a:pt x="680" y="298"/>
                      </a:cubicBezTo>
                      <a:cubicBezTo>
                        <a:pt x="684" y="293"/>
                        <a:pt x="686" y="285"/>
                        <a:pt x="689" y="279"/>
                      </a:cubicBezTo>
                      <a:cubicBezTo>
                        <a:pt x="690" y="275"/>
                        <a:pt x="692" y="271"/>
                        <a:pt x="692" y="266"/>
                      </a:cubicBezTo>
                      <a:cubicBezTo>
                        <a:pt x="692" y="260"/>
                        <a:pt x="687" y="255"/>
                        <a:pt x="684" y="251"/>
                      </a:cubicBezTo>
                      <a:cubicBezTo>
                        <a:pt x="680" y="247"/>
                        <a:pt x="676" y="243"/>
                        <a:pt x="675" y="237"/>
                      </a:cubicBezTo>
                      <a:cubicBezTo>
                        <a:pt x="674" y="225"/>
                        <a:pt x="677" y="212"/>
                        <a:pt x="677" y="200"/>
                      </a:cubicBezTo>
                      <a:cubicBezTo>
                        <a:pt x="677" y="195"/>
                        <a:pt x="677" y="192"/>
                        <a:pt x="675" y="188"/>
                      </a:cubicBezTo>
                      <a:cubicBezTo>
                        <a:pt x="673" y="184"/>
                        <a:pt x="668" y="181"/>
                        <a:pt x="668" y="176"/>
                      </a:cubicBezTo>
                      <a:cubicBezTo>
                        <a:pt x="668" y="173"/>
                        <a:pt x="671" y="170"/>
                        <a:pt x="673" y="167"/>
                      </a:cubicBezTo>
                      <a:cubicBezTo>
                        <a:pt x="676" y="164"/>
                        <a:pt x="677" y="160"/>
                        <a:pt x="679" y="157"/>
                      </a:cubicBezTo>
                      <a:cubicBezTo>
                        <a:pt x="680" y="153"/>
                        <a:pt x="682" y="150"/>
                        <a:pt x="682" y="147"/>
                      </a:cubicBezTo>
                      <a:cubicBezTo>
                        <a:pt x="683" y="141"/>
                        <a:pt x="680" y="139"/>
                        <a:pt x="675" y="138"/>
                      </a:cubicBezTo>
                      <a:cubicBezTo>
                        <a:pt x="666" y="135"/>
                        <a:pt x="656" y="133"/>
                        <a:pt x="647" y="134"/>
                      </a:cubicBezTo>
                      <a:cubicBezTo>
                        <a:pt x="638" y="135"/>
                        <a:pt x="627" y="138"/>
                        <a:pt x="623" y="146"/>
                      </a:cubicBezTo>
                      <a:cubicBezTo>
                        <a:pt x="618" y="154"/>
                        <a:pt x="613" y="161"/>
                        <a:pt x="608" y="169"/>
                      </a:cubicBezTo>
                      <a:cubicBezTo>
                        <a:pt x="603" y="176"/>
                        <a:pt x="599" y="183"/>
                        <a:pt x="597" y="191"/>
                      </a:cubicBezTo>
                      <a:cubicBezTo>
                        <a:pt x="593" y="205"/>
                        <a:pt x="589" y="217"/>
                        <a:pt x="590" y="231"/>
                      </a:cubicBezTo>
                      <a:cubicBezTo>
                        <a:pt x="597" y="232"/>
                        <a:pt x="605" y="230"/>
                        <a:pt x="610" y="237"/>
                      </a:cubicBezTo>
                      <a:cubicBezTo>
                        <a:pt x="611" y="239"/>
                        <a:pt x="611" y="241"/>
                        <a:pt x="612" y="242"/>
                      </a:cubicBezTo>
                      <a:cubicBezTo>
                        <a:pt x="613" y="244"/>
                        <a:pt x="614" y="245"/>
                        <a:pt x="615" y="246"/>
                      </a:cubicBezTo>
                      <a:cubicBezTo>
                        <a:pt x="618" y="249"/>
                        <a:pt x="621" y="252"/>
                        <a:pt x="621" y="257"/>
                      </a:cubicBezTo>
                      <a:cubicBezTo>
                        <a:pt x="620" y="260"/>
                        <a:pt x="619" y="264"/>
                        <a:pt x="616" y="265"/>
                      </a:cubicBezTo>
                      <a:cubicBezTo>
                        <a:pt x="613" y="266"/>
                        <a:pt x="608" y="263"/>
                        <a:pt x="606" y="261"/>
                      </a:cubicBezTo>
                      <a:cubicBezTo>
                        <a:pt x="602" y="259"/>
                        <a:pt x="599" y="255"/>
                        <a:pt x="595" y="253"/>
                      </a:cubicBezTo>
                      <a:cubicBezTo>
                        <a:pt x="592" y="251"/>
                        <a:pt x="588" y="248"/>
                        <a:pt x="585" y="245"/>
                      </a:cubicBezTo>
                      <a:cubicBezTo>
                        <a:pt x="570" y="234"/>
                        <a:pt x="551" y="230"/>
                        <a:pt x="533" y="229"/>
                      </a:cubicBezTo>
                      <a:cubicBezTo>
                        <a:pt x="529" y="228"/>
                        <a:pt x="525" y="229"/>
                        <a:pt x="521" y="228"/>
                      </a:cubicBezTo>
                      <a:cubicBezTo>
                        <a:pt x="515" y="228"/>
                        <a:pt x="510" y="224"/>
                        <a:pt x="505" y="224"/>
                      </a:cubicBezTo>
                      <a:cubicBezTo>
                        <a:pt x="501" y="224"/>
                        <a:pt x="497" y="224"/>
                        <a:pt x="496" y="228"/>
                      </a:cubicBezTo>
                      <a:cubicBezTo>
                        <a:pt x="493" y="236"/>
                        <a:pt x="504" y="246"/>
                        <a:pt x="498" y="253"/>
                      </a:cubicBezTo>
                      <a:cubicBezTo>
                        <a:pt x="496" y="255"/>
                        <a:pt x="490" y="258"/>
                        <a:pt x="487" y="258"/>
                      </a:cubicBezTo>
                      <a:cubicBezTo>
                        <a:pt x="481" y="258"/>
                        <a:pt x="484" y="252"/>
                        <a:pt x="481" y="249"/>
                      </a:cubicBezTo>
                      <a:cubicBezTo>
                        <a:pt x="479" y="248"/>
                        <a:pt x="474" y="249"/>
                        <a:pt x="472" y="249"/>
                      </a:cubicBezTo>
                      <a:cubicBezTo>
                        <a:pt x="466" y="249"/>
                        <a:pt x="462" y="249"/>
                        <a:pt x="456" y="252"/>
                      </a:cubicBezTo>
                      <a:cubicBezTo>
                        <a:pt x="451" y="255"/>
                        <a:pt x="448" y="257"/>
                        <a:pt x="441" y="257"/>
                      </a:cubicBezTo>
                      <a:cubicBezTo>
                        <a:pt x="430" y="256"/>
                        <a:pt x="420" y="263"/>
                        <a:pt x="409" y="267"/>
                      </a:cubicBezTo>
                      <a:cubicBezTo>
                        <a:pt x="405" y="269"/>
                        <a:pt x="395" y="273"/>
                        <a:pt x="391" y="271"/>
                      </a:cubicBezTo>
                      <a:cubicBezTo>
                        <a:pt x="385" y="267"/>
                        <a:pt x="391" y="262"/>
                        <a:pt x="394" y="260"/>
                      </a:cubicBezTo>
                      <a:cubicBezTo>
                        <a:pt x="399" y="258"/>
                        <a:pt x="404" y="256"/>
                        <a:pt x="404" y="251"/>
                      </a:cubicBezTo>
                      <a:cubicBezTo>
                        <a:pt x="403" y="247"/>
                        <a:pt x="404" y="247"/>
                        <a:pt x="400" y="246"/>
                      </a:cubicBezTo>
                      <a:cubicBezTo>
                        <a:pt x="398" y="246"/>
                        <a:pt x="394" y="246"/>
                        <a:pt x="391" y="246"/>
                      </a:cubicBezTo>
                      <a:cubicBezTo>
                        <a:pt x="386" y="248"/>
                        <a:pt x="382" y="253"/>
                        <a:pt x="378" y="256"/>
                      </a:cubicBezTo>
                      <a:cubicBezTo>
                        <a:pt x="374" y="258"/>
                        <a:pt x="369" y="260"/>
                        <a:pt x="365" y="262"/>
                      </a:cubicBezTo>
                      <a:cubicBezTo>
                        <a:pt x="356" y="266"/>
                        <a:pt x="346" y="270"/>
                        <a:pt x="337" y="274"/>
                      </a:cubicBezTo>
                      <a:cubicBezTo>
                        <a:pt x="325" y="279"/>
                        <a:pt x="314" y="279"/>
                        <a:pt x="306" y="289"/>
                      </a:cubicBezTo>
                      <a:cubicBezTo>
                        <a:pt x="302" y="294"/>
                        <a:pt x="304" y="299"/>
                        <a:pt x="300" y="303"/>
                      </a:cubicBezTo>
                      <a:cubicBezTo>
                        <a:pt x="296" y="306"/>
                        <a:pt x="293" y="305"/>
                        <a:pt x="288" y="305"/>
                      </a:cubicBezTo>
                      <a:cubicBezTo>
                        <a:pt x="283" y="306"/>
                        <a:pt x="277" y="305"/>
                        <a:pt x="273" y="302"/>
                      </a:cubicBezTo>
                      <a:cubicBezTo>
                        <a:pt x="271" y="299"/>
                        <a:pt x="266" y="291"/>
                        <a:pt x="267" y="288"/>
                      </a:cubicBezTo>
                      <a:cubicBezTo>
                        <a:pt x="270" y="288"/>
                        <a:pt x="281" y="286"/>
                        <a:pt x="284" y="284"/>
                      </a:cubicBezTo>
                      <a:cubicBezTo>
                        <a:pt x="288" y="280"/>
                        <a:pt x="289" y="269"/>
                        <a:pt x="286" y="265"/>
                      </a:cubicBezTo>
                      <a:cubicBezTo>
                        <a:pt x="283" y="262"/>
                        <a:pt x="281" y="263"/>
                        <a:pt x="277" y="262"/>
                      </a:cubicBezTo>
                      <a:cubicBezTo>
                        <a:pt x="272" y="261"/>
                        <a:pt x="268" y="259"/>
                        <a:pt x="263" y="258"/>
                      </a:cubicBezTo>
                      <a:cubicBezTo>
                        <a:pt x="258" y="257"/>
                        <a:pt x="249" y="257"/>
                        <a:pt x="244" y="259"/>
                      </a:cubicBezTo>
                      <a:cubicBezTo>
                        <a:pt x="246" y="264"/>
                        <a:pt x="251" y="267"/>
                        <a:pt x="253" y="273"/>
                      </a:cubicBezTo>
                      <a:cubicBezTo>
                        <a:pt x="255" y="279"/>
                        <a:pt x="255" y="283"/>
                        <a:pt x="252" y="289"/>
                      </a:cubicBezTo>
                      <a:cubicBezTo>
                        <a:pt x="248" y="296"/>
                        <a:pt x="252" y="297"/>
                        <a:pt x="255" y="304"/>
                      </a:cubicBezTo>
                      <a:cubicBezTo>
                        <a:pt x="256" y="309"/>
                        <a:pt x="256" y="315"/>
                        <a:pt x="253" y="319"/>
                      </a:cubicBezTo>
                      <a:cubicBezTo>
                        <a:pt x="251" y="323"/>
                        <a:pt x="248" y="329"/>
                        <a:pt x="245" y="330"/>
                      </a:cubicBezTo>
                      <a:cubicBezTo>
                        <a:pt x="240" y="331"/>
                        <a:pt x="232" y="324"/>
                        <a:pt x="227" y="323"/>
                      </a:cubicBezTo>
                      <a:cubicBezTo>
                        <a:pt x="221" y="320"/>
                        <a:pt x="217" y="319"/>
                        <a:pt x="211" y="322"/>
                      </a:cubicBezTo>
                      <a:cubicBezTo>
                        <a:pt x="207" y="325"/>
                        <a:pt x="202" y="328"/>
                        <a:pt x="198" y="331"/>
                      </a:cubicBezTo>
                      <a:cubicBezTo>
                        <a:pt x="191" y="335"/>
                        <a:pt x="186" y="342"/>
                        <a:pt x="185" y="351"/>
                      </a:cubicBezTo>
                      <a:cubicBezTo>
                        <a:pt x="183" y="362"/>
                        <a:pt x="196" y="362"/>
                        <a:pt x="195" y="372"/>
                      </a:cubicBezTo>
                      <a:cubicBezTo>
                        <a:pt x="190" y="373"/>
                        <a:pt x="183" y="369"/>
                        <a:pt x="178" y="367"/>
                      </a:cubicBezTo>
                      <a:cubicBezTo>
                        <a:pt x="172" y="366"/>
                        <a:pt x="166" y="365"/>
                        <a:pt x="160" y="363"/>
                      </a:cubicBezTo>
                      <a:cubicBezTo>
                        <a:pt x="154" y="362"/>
                        <a:pt x="132" y="355"/>
                        <a:pt x="135" y="369"/>
                      </a:cubicBezTo>
                      <a:cubicBezTo>
                        <a:pt x="136" y="374"/>
                        <a:pt x="166" y="379"/>
                        <a:pt x="154" y="389"/>
                      </a:cubicBezTo>
                      <a:cubicBezTo>
                        <a:pt x="152" y="391"/>
                        <a:pt x="144" y="391"/>
                        <a:pt x="140" y="391"/>
                      </a:cubicBezTo>
                      <a:cubicBezTo>
                        <a:pt x="136" y="389"/>
                        <a:pt x="132" y="384"/>
                        <a:pt x="127" y="381"/>
                      </a:cubicBezTo>
                      <a:cubicBezTo>
                        <a:pt x="124" y="379"/>
                        <a:pt x="119" y="380"/>
                        <a:pt x="115" y="377"/>
                      </a:cubicBezTo>
                      <a:cubicBezTo>
                        <a:pt x="111" y="375"/>
                        <a:pt x="110" y="370"/>
                        <a:pt x="109" y="364"/>
                      </a:cubicBezTo>
                      <a:cubicBezTo>
                        <a:pt x="107" y="354"/>
                        <a:pt x="113" y="341"/>
                        <a:pt x="106" y="332"/>
                      </a:cubicBezTo>
                      <a:cubicBezTo>
                        <a:pt x="99" y="323"/>
                        <a:pt x="86" y="315"/>
                        <a:pt x="77" y="307"/>
                      </a:cubicBezTo>
                      <a:cubicBezTo>
                        <a:pt x="75" y="305"/>
                        <a:pt x="69" y="301"/>
                        <a:pt x="68" y="298"/>
                      </a:cubicBezTo>
                      <a:cubicBezTo>
                        <a:pt x="81" y="293"/>
                        <a:pt x="93" y="303"/>
                        <a:pt x="103" y="309"/>
                      </a:cubicBezTo>
                      <a:cubicBezTo>
                        <a:pt x="114" y="315"/>
                        <a:pt x="126" y="317"/>
                        <a:pt x="136" y="323"/>
                      </a:cubicBezTo>
                      <a:cubicBezTo>
                        <a:pt x="147" y="329"/>
                        <a:pt x="158" y="333"/>
                        <a:pt x="170" y="332"/>
                      </a:cubicBezTo>
                      <a:cubicBezTo>
                        <a:pt x="177" y="331"/>
                        <a:pt x="179" y="327"/>
                        <a:pt x="185" y="324"/>
                      </a:cubicBezTo>
                      <a:cubicBezTo>
                        <a:pt x="189" y="322"/>
                        <a:pt x="193" y="320"/>
                        <a:pt x="197" y="317"/>
                      </a:cubicBezTo>
                      <a:cubicBezTo>
                        <a:pt x="198" y="316"/>
                        <a:pt x="198" y="316"/>
                        <a:pt x="199" y="316"/>
                      </a:cubicBezTo>
                      <a:cubicBezTo>
                        <a:pt x="201" y="312"/>
                        <a:pt x="205" y="308"/>
                        <a:pt x="206" y="304"/>
                      </a:cubicBezTo>
                      <a:cubicBezTo>
                        <a:pt x="208" y="298"/>
                        <a:pt x="205" y="296"/>
                        <a:pt x="201" y="291"/>
                      </a:cubicBezTo>
                      <a:cubicBezTo>
                        <a:pt x="198" y="286"/>
                        <a:pt x="196" y="280"/>
                        <a:pt x="192" y="275"/>
                      </a:cubicBezTo>
                      <a:cubicBezTo>
                        <a:pt x="187" y="270"/>
                        <a:pt x="180" y="268"/>
                        <a:pt x="175" y="265"/>
                      </a:cubicBezTo>
                      <a:cubicBezTo>
                        <a:pt x="169" y="262"/>
                        <a:pt x="164" y="258"/>
                        <a:pt x="158" y="255"/>
                      </a:cubicBezTo>
                      <a:cubicBezTo>
                        <a:pt x="152" y="253"/>
                        <a:pt x="147" y="252"/>
                        <a:pt x="142" y="249"/>
                      </a:cubicBezTo>
                      <a:cubicBezTo>
                        <a:pt x="131" y="244"/>
                        <a:pt x="120" y="236"/>
                        <a:pt x="107" y="235"/>
                      </a:cubicBezTo>
                      <a:cubicBezTo>
                        <a:pt x="97" y="233"/>
                        <a:pt x="86" y="232"/>
                        <a:pt x="76" y="230"/>
                      </a:cubicBezTo>
                      <a:cubicBezTo>
                        <a:pt x="71" y="229"/>
                        <a:pt x="67" y="231"/>
                        <a:pt x="62" y="232"/>
                      </a:cubicBezTo>
                      <a:cubicBezTo>
                        <a:pt x="57" y="233"/>
                        <a:pt x="53" y="231"/>
                        <a:pt x="50" y="228"/>
                      </a:cubicBezTo>
                      <a:cubicBezTo>
                        <a:pt x="47" y="229"/>
                        <a:pt x="43" y="231"/>
                        <a:pt x="41" y="232"/>
                      </a:cubicBezTo>
                      <a:cubicBezTo>
                        <a:pt x="38" y="233"/>
                        <a:pt x="37" y="235"/>
                        <a:pt x="35" y="237"/>
                      </a:cubicBezTo>
                      <a:cubicBezTo>
                        <a:pt x="32" y="239"/>
                        <a:pt x="29" y="240"/>
                        <a:pt x="28" y="242"/>
                      </a:cubicBezTo>
                      <a:cubicBezTo>
                        <a:pt x="26" y="244"/>
                        <a:pt x="26" y="247"/>
                        <a:pt x="24" y="248"/>
                      </a:cubicBezTo>
                      <a:cubicBezTo>
                        <a:pt x="24" y="248"/>
                        <a:pt x="23" y="249"/>
                        <a:pt x="21" y="250"/>
                      </a:cubicBezTo>
                      <a:cubicBezTo>
                        <a:pt x="21" y="250"/>
                        <a:pt x="21" y="250"/>
                        <a:pt x="21" y="250"/>
                      </a:cubicBezTo>
                      <a:cubicBezTo>
                        <a:pt x="21" y="251"/>
                        <a:pt x="20" y="253"/>
                        <a:pt x="20" y="255"/>
                      </a:cubicBezTo>
                      <a:cubicBezTo>
                        <a:pt x="18" y="260"/>
                        <a:pt x="18" y="265"/>
                        <a:pt x="18" y="270"/>
                      </a:cubicBezTo>
                      <a:cubicBezTo>
                        <a:pt x="18" y="273"/>
                        <a:pt x="18" y="274"/>
                        <a:pt x="19" y="277"/>
                      </a:cubicBezTo>
                      <a:cubicBezTo>
                        <a:pt x="20" y="279"/>
                        <a:pt x="19" y="282"/>
                        <a:pt x="20" y="284"/>
                      </a:cubicBezTo>
                      <a:cubicBezTo>
                        <a:pt x="21" y="287"/>
                        <a:pt x="24" y="290"/>
                        <a:pt x="25" y="293"/>
                      </a:cubicBezTo>
                      <a:cubicBezTo>
                        <a:pt x="27" y="297"/>
                        <a:pt x="29" y="301"/>
                        <a:pt x="30" y="305"/>
                      </a:cubicBezTo>
                      <a:cubicBezTo>
                        <a:pt x="32" y="310"/>
                        <a:pt x="32" y="316"/>
                        <a:pt x="33" y="321"/>
                      </a:cubicBezTo>
                      <a:cubicBezTo>
                        <a:pt x="35" y="327"/>
                        <a:pt x="37" y="332"/>
                        <a:pt x="38" y="338"/>
                      </a:cubicBezTo>
                      <a:cubicBezTo>
                        <a:pt x="38" y="341"/>
                        <a:pt x="37" y="344"/>
                        <a:pt x="37" y="346"/>
                      </a:cubicBezTo>
                      <a:cubicBezTo>
                        <a:pt x="36" y="350"/>
                        <a:pt x="37" y="354"/>
                        <a:pt x="37" y="357"/>
                      </a:cubicBezTo>
                      <a:cubicBezTo>
                        <a:pt x="37" y="363"/>
                        <a:pt x="37" y="367"/>
                        <a:pt x="38" y="371"/>
                      </a:cubicBezTo>
                      <a:cubicBezTo>
                        <a:pt x="39" y="374"/>
                        <a:pt x="40" y="376"/>
                        <a:pt x="41" y="379"/>
                      </a:cubicBezTo>
                      <a:cubicBezTo>
                        <a:pt x="41" y="382"/>
                        <a:pt x="41" y="384"/>
                        <a:pt x="42" y="387"/>
                      </a:cubicBezTo>
                      <a:cubicBezTo>
                        <a:pt x="43" y="389"/>
                        <a:pt x="44" y="391"/>
                        <a:pt x="44" y="393"/>
                      </a:cubicBezTo>
                      <a:cubicBezTo>
                        <a:pt x="45" y="396"/>
                        <a:pt x="45" y="399"/>
                        <a:pt x="45" y="402"/>
                      </a:cubicBezTo>
                      <a:cubicBezTo>
                        <a:pt x="46" y="407"/>
                        <a:pt x="50" y="408"/>
                        <a:pt x="52" y="412"/>
                      </a:cubicBezTo>
                      <a:cubicBezTo>
                        <a:pt x="53" y="414"/>
                        <a:pt x="54" y="417"/>
                        <a:pt x="54" y="420"/>
                      </a:cubicBezTo>
                      <a:cubicBezTo>
                        <a:pt x="55" y="423"/>
                        <a:pt x="54" y="425"/>
                        <a:pt x="54" y="428"/>
                      </a:cubicBezTo>
                      <a:cubicBezTo>
                        <a:pt x="53" y="432"/>
                        <a:pt x="57" y="434"/>
                        <a:pt x="52" y="437"/>
                      </a:cubicBezTo>
                      <a:cubicBezTo>
                        <a:pt x="47" y="440"/>
                        <a:pt x="43" y="443"/>
                        <a:pt x="40" y="449"/>
                      </a:cubicBezTo>
                      <a:cubicBezTo>
                        <a:pt x="39" y="451"/>
                        <a:pt x="39" y="454"/>
                        <a:pt x="37" y="456"/>
                      </a:cubicBezTo>
                      <a:cubicBezTo>
                        <a:pt x="37" y="457"/>
                        <a:pt x="36" y="458"/>
                        <a:pt x="35" y="459"/>
                      </a:cubicBezTo>
                      <a:cubicBezTo>
                        <a:pt x="35" y="460"/>
                        <a:pt x="34" y="460"/>
                        <a:pt x="33" y="461"/>
                      </a:cubicBezTo>
                      <a:cubicBezTo>
                        <a:pt x="33" y="462"/>
                        <a:pt x="33" y="463"/>
                        <a:pt x="32" y="464"/>
                      </a:cubicBezTo>
                      <a:cubicBezTo>
                        <a:pt x="31" y="466"/>
                        <a:pt x="26" y="468"/>
                        <a:pt x="24" y="469"/>
                      </a:cubicBezTo>
                      <a:cubicBezTo>
                        <a:pt x="23" y="470"/>
                        <a:pt x="21" y="469"/>
                        <a:pt x="20" y="470"/>
                      </a:cubicBezTo>
                      <a:cubicBezTo>
                        <a:pt x="19" y="471"/>
                        <a:pt x="17" y="475"/>
                        <a:pt x="16" y="476"/>
                      </a:cubicBezTo>
                      <a:cubicBezTo>
                        <a:pt x="14" y="478"/>
                        <a:pt x="13" y="481"/>
                        <a:pt x="11" y="484"/>
                      </a:cubicBezTo>
                      <a:cubicBezTo>
                        <a:pt x="15" y="489"/>
                        <a:pt x="18" y="493"/>
                        <a:pt x="23" y="498"/>
                      </a:cubicBezTo>
                      <a:cubicBezTo>
                        <a:pt x="28" y="502"/>
                        <a:pt x="31" y="506"/>
                        <a:pt x="34" y="512"/>
                      </a:cubicBezTo>
                      <a:cubicBezTo>
                        <a:pt x="31" y="507"/>
                        <a:pt x="11" y="509"/>
                        <a:pt x="6" y="511"/>
                      </a:cubicBezTo>
                      <a:cubicBezTo>
                        <a:pt x="5" y="511"/>
                        <a:pt x="4" y="512"/>
                        <a:pt x="3" y="512"/>
                      </a:cubicBezTo>
                      <a:cubicBezTo>
                        <a:pt x="6" y="514"/>
                        <a:pt x="5" y="516"/>
                        <a:pt x="5" y="519"/>
                      </a:cubicBezTo>
                      <a:cubicBezTo>
                        <a:pt x="5" y="525"/>
                        <a:pt x="5" y="531"/>
                        <a:pt x="4" y="537"/>
                      </a:cubicBezTo>
                      <a:cubicBezTo>
                        <a:pt x="2" y="542"/>
                        <a:pt x="0" y="547"/>
                        <a:pt x="1" y="552"/>
                      </a:cubicBezTo>
                      <a:cubicBezTo>
                        <a:pt x="1" y="558"/>
                        <a:pt x="2" y="564"/>
                        <a:pt x="3" y="569"/>
                      </a:cubicBezTo>
                      <a:cubicBezTo>
                        <a:pt x="3" y="571"/>
                        <a:pt x="3" y="573"/>
                        <a:pt x="4" y="574"/>
                      </a:cubicBezTo>
                      <a:cubicBezTo>
                        <a:pt x="5" y="578"/>
                        <a:pt x="6" y="582"/>
                        <a:pt x="7" y="585"/>
                      </a:cubicBezTo>
                      <a:cubicBezTo>
                        <a:pt x="8" y="590"/>
                        <a:pt x="12" y="596"/>
                        <a:pt x="13" y="601"/>
                      </a:cubicBezTo>
                      <a:cubicBezTo>
                        <a:pt x="13" y="603"/>
                        <a:pt x="12" y="605"/>
                        <a:pt x="12" y="607"/>
                      </a:cubicBezTo>
                      <a:cubicBezTo>
                        <a:pt x="12" y="607"/>
                        <a:pt x="12" y="607"/>
                        <a:pt x="12" y="607"/>
                      </a:cubicBezTo>
                      <a:cubicBezTo>
                        <a:pt x="12" y="607"/>
                        <a:pt x="12" y="608"/>
                        <a:pt x="12" y="608"/>
                      </a:cubicBezTo>
                      <a:cubicBezTo>
                        <a:pt x="14" y="611"/>
                        <a:pt x="17" y="611"/>
                        <a:pt x="20" y="611"/>
                      </a:cubicBezTo>
                      <a:cubicBezTo>
                        <a:pt x="23" y="612"/>
                        <a:pt x="24" y="613"/>
                        <a:pt x="27" y="613"/>
                      </a:cubicBezTo>
                      <a:cubicBezTo>
                        <a:pt x="30" y="613"/>
                        <a:pt x="33" y="613"/>
                        <a:pt x="35" y="613"/>
                      </a:cubicBezTo>
                      <a:cubicBezTo>
                        <a:pt x="40" y="614"/>
                        <a:pt x="43" y="616"/>
                        <a:pt x="46" y="619"/>
                      </a:cubicBezTo>
                      <a:cubicBezTo>
                        <a:pt x="49" y="622"/>
                        <a:pt x="52" y="623"/>
                        <a:pt x="53" y="627"/>
                      </a:cubicBezTo>
                      <a:cubicBezTo>
                        <a:pt x="55" y="633"/>
                        <a:pt x="54" y="639"/>
                        <a:pt x="55" y="645"/>
                      </a:cubicBezTo>
                      <a:cubicBezTo>
                        <a:pt x="56" y="650"/>
                        <a:pt x="58" y="654"/>
                        <a:pt x="60" y="658"/>
                      </a:cubicBezTo>
                      <a:cubicBezTo>
                        <a:pt x="63" y="662"/>
                        <a:pt x="67" y="664"/>
                        <a:pt x="71" y="667"/>
                      </a:cubicBezTo>
                      <a:cubicBezTo>
                        <a:pt x="75" y="671"/>
                        <a:pt x="71" y="675"/>
                        <a:pt x="68" y="678"/>
                      </a:cubicBezTo>
                      <a:cubicBezTo>
                        <a:pt x="64" y="683"/>
                        <a:pt x="63" y="687"/>
                        <a:pt x="64" y="693"/>
                      </a:cubicBezTo>
                      <a:cubicBezTo>
                        <a:pt x="65" y="698"/>
                        <a:pt x="68" y="700"/>
                        <a:pt x="70" y="704"/>
                      </a:cubicBezTo>
                      <a:cubicBezTo>
                        <a:pt x="70" y="705"/>
                        <a:pt x="70" y="706"/>
                        <a:pt x="70" y="707"/>
                      </a:cubicBezTo>
                      <a:cubicBezTo>
                        <a:pt x="71" y="708"/>
                        <a:pt x="72" y="707"/>
                        <a:pt x="72" y="708"/>
                      </a:cubicBezTo>
                      <a:cubicBezTo>
                        <a:pt x="72" y="709"/>
                        <a:pt x="72" y="709"/>
                        <a:pt x="72" y="710"/>
                      </a:cubicBezTo>
                      <a:cubicBezTo>
                        <a:pt x="72" y="712"/>
                        <a:pt x="72" y="713"/>
                        <a:pt x="73" y="714"/>
                      </a:cubicBezTo>
                      <a:cubicBezTo>
                        <a:pt x="73" y="715"/>
                        <a:pt x="73" y="715"/>
                        <a:pt x="73" y="716"/>
                      </a:cubicBezTo>
                      <a:cubicBezTo>
                        <a:pt x="77" y="715"/>
                        <a:pt x="81" y="715"/>
                        <a:pt x="84" y="712"/>
                      </a:cubicBezTo>
                      <a:cubicBezTo>
                        <a:pt x="87" y="710"/>
                        <a:pt x="89" y="709"/>
                        <a:pt x="92" y="708"/>
                      </a:cubicBezTo>
                      <a:cubicBezTo>
                        <a:pt x="93" y="708"/>
                        <a:pt x="95" y="708"/>
                        <a:pt x="97" y="708"/>
                      </a:cubicBezTo>
                      <a:cubicBezTo>
                        <a:pt x="99" y="709"/>
                        <a:pt x="98" y="710"/>
                        <a:pt x="99" y="712"/>
                      </a:cubicBezTo>
                      <a:cubicBezTo>
                        <a:pt x="102" y="718"/>
                        <a:pt x="103" y="724"/>
                        <a:pt x="107" y="729"/>
                      </a:cubicBezTo>
                      <a:cubicBezTo>
                        <a:pt x="109" y="732"/>
                        <a:pt x="112" y="734"/>
                        <a:pt x="114" y="736"/>
                      </a:cubicBezTo>
                      <a:cubicBezTo>
                        <a:pt x="116" y="739"/>
                        <a:pt x="117" y="743"/>
                        <a:pt x="119" y="746"/>
                      </a:cubicBezTo>
                      <a:cubicBezTo>
                        <a:pt x="120" y="748"/>
                        <a:pt x="121" y="751"/>
                        <a:pt x="123" y="753"/>
                      </a:cubicBezTo>
                      <a:cubicBezTo>
                        <a:pt x="125" y="755"/>
                        <a:pt x="127" y="755"/>
                        <a:pt x="129" y="756"/>
                      </a:cubicBezTo>
                      <a:cubicBezTo>
                        <a:pt x="133" y="759"/>
                        <a:pt x="136" y="762"/>
                        <a:pt x="141" y="761"/>
                      </a:cubicBezTo>
                      <a:cubicBezTo>
                        <a:pt x="143" y="760"/>
                        <a:pt x="145" y="758"/>
                        <a:pt x="147" y="757"/>
                      </a:cubicBezTo>
                      <a:cubicBezTo>
                        <a:pt x="154" y="755"/>
                        <a:pt x="157" y="762"/>
                        <a:pt x="162" y="765"/>
                      </a:cubicBezTo>
                      <a:cubicBezTo>
                        <a:pt x="164" y="767"/>
                        <a:pt x="166" y="768"/>
                        <a:pt x="169" y="769"/>
                      </a:cubicBezTo>
                      <a:cubicBezTo>
                        <a:pt x="173" y="771"/>
                        <a:pt x="176" y="773"/>
                        <a:pt x="180" y="775"/>
                      </a:cubicBezTo>
                      <a:cubicBezTo>
                        <a:pt x="184" y="777"/>
                        <a:pt x="188" y="778"/>
                        <a:pt x="189" y="782"/>
                      </a:cubicBezTo>
                      <a:cubicBezTo>
                        <a:pt x="190" y="783"/>
                        <a:pt x="190" y="786"/>
                        <a:pt x="191" y="787"/>
                      </a:cubicBezTo>
                      <a:cubicBezTo>
                        <a:pt x="192" y="790"/>
                        <a:pt x="193" y="791"/>
                        <a:pt x="193" y="794"/>
                      </a:cubicBezTo>
                      <a:cubicBezTo>
                        <a:pt x="192" y="801"/>
                        <a:pt x="182" y="808"/>
                        <a:pt x="176" y="811"/>
                      </a:cubicBezTo>
                      <a:cubicBezTo>
                        <a:pt x="170" y="815"/>
                        <a:pt x="166" y="818"/>
                        <a:pt x="162" y="825"/>
                      </a:cubicBezTo>
                      <a:cubicBezTo>
                        <a:pt x="161" y="827"/>
                        <a:pt x="159" y="829"/>
                        <a:pt x="157" y="832"/>
                      </a:cubicBezTo>
                      <a:cubicBezTo>
                        <a:pt x="162" y="830"/>
                        <a:pt x="167" y="830"/>
                        <a:pt x="171" y="832"/>
                      </a:cubicBezTo>
                      <a:cubicBezTo>
                        <a:pt x="172" y="832"/>
                        <a:pt x="173" y="833"/>
                        <a:pt x="175" y="833"/>
                      </a:cubicBezTo>
                      <a:cubicBezTo>
                        <a:pt x="175" y="837"/>
                        <a:pt x="169" y="839"/>
                        <a:pt x="166" y="841"/>
                      </a:cubicBezTo>
                      <a:cubicBezTo>
                        <a:pt x="162" y="843"/>
                        <a:pt x="159" y="846"/>
                        <a:pt x="158" y="850"/>
                      </a:cubicBezTo>
                      <a:cubicBezTo>
                        <a:pt x="156" y="859"/>
                        <a:pt x="154" y="864"/>
                        <a:pt x="147" y="869"/>
                      </a:cubicBezTo>
                      <a:cubicBezTo>
                        <a:pt x="133" y="879"/>
                        <a:pt x="171" y="893"/>
                        <a:pt x="177" y="899"/>
                      </a:cubicBezTo>
                      <a:cubicBezTo>
                        <a:pt x="180" y="902"/>
                        <a:pt x="183" y="905"/>
                        <a:pt x="186" y="909"/>
                      </a:cubicBezTo>
                      <a:cubicBezTo>
                        <a:pt x="189" y="908"/>
                        <a:pt x="192" y="908"/>
                        <a:pt x="193" y="908"/>
                      </a:cubicBezTo>
                      <a:cubicBezTo>
                        <a:pt x="199" y="909"/>
                        <a:pt x="206" y="912"/>
                        <a:pt x="211" y="915"/>
                      </a:cubicBezTo>
                      <a:cubicBezTo>
                        <a:pt x="213" y="916"/>
                        <a:pt x="214" y="917"/>
                        <a:pt x="216" y="918"/>
                      </a:cubicBezTo>
                      <a:cubicBezTo>
                        <a:pt x="217" y="919"/>
                        <a:pt x="219" y="919"/>
                        <a:pt x="221" y="920"/>
                      </a:cubicBezTo>
                      <a:cubicBezTo>
                        <a:pt x="224" y="921"/>
                        <a:pt x="226" y="921"/>
                        <a:pt x="229" y="922"/>
                      </a:cubicBezTo>
                      <a:cubicBezTo>
                        <a:pt x="234" y="923"/>
                        <a:pt x="239" y="925"/>
                        <a:pt x="244" y="929"/>
                      </a:cubicBezTo>
                      <a:cubicBezTo>
                        <a:pt x="245" y="930"/>
                        <a:pt x="244" y="930"/>
                        <a:pt x="246" y="931"/>
                      </a:cubicBezTo>
                      <a:cubicBezTo>
                        <a:pt x="247" y="931"/>
                        <a:pt x="248" y="931"/>
                        <a:pt x="249" y="931"/>
                      </a:cubicBezTo>
                      <a:cubicBezTo>
                        <a:pt x="252" y="930"/>
                        <a:pt x="255" y="929"/>
                        <a:pt x="257" y="928"/>
                      </a:cubicBezTo>
                      <a:cubicBezTo>
                        <a:pt x="263" y="928"/>
                        <a:pt x="271" y="929"/>
                        <a:pt x="274" y="934"/>
                      </a:cubicBezTo>
                      <a:cubicBezTo>
                        <a:pt x="277" y="939"/>
                        <a:pt x="276" y="946"/>
                        <a:pt x="283" y="949"/>
                      </a:cubicBezTo>
                      <a:cubicBezTo>
                        <a:pt x="283" y="949"/>
                        <a:pt x="285" y="950"/>
                        <a:pt x="286" y="950"/>
                      </a:cubicBezTo>
                      <a:cubicBezTo>
                        <a:pt x="286" y="950"/>
                        <a:pt x="286" y="950"/>
                        <a:pt x="287" y="950"/>
                      </a:cubicBezTo>
                      <a:cubicBezTo>
                        <a:pt x="288" y="950"/>
                        <a:pt x="289" y="950"/>
                        <a:pt x="290" y="951"/>
                      </a:cubicBezTo>
                      <a:cubicBezTo>
                        <a:pt x="291" y="951"/>
                        <a:pt x="292" y="952"/>
                        <a:pt x="293" y="953"/>
                      </a:cubicBezTo>
                      <a:cubicBezTo>
                        <a:pt x="294" y="953"/>
                        <a:pt x="293" y="955"/>
                        <a:pt x="294" y="955"/>
                      </a:cubicBezTo>
                      <a:cubicBezTo>
                        <a:pt x="295" y="955"/>
                        <a:pt x="295" y="955"/>
                        <a:pt x="296" y="955"/>
                      </a:cubicBezTo>
                      <a:cubicBezTo>
                        <a:pt x="299" y="956"/>
                        <a:pt x="302" y="955"/>
                        <a:pt x="305" y="956"/>
                      </a:cubicBezTo>
                      <a:cubicBezTo>
                        <a:pt x="308" y="957"/>
                        <a:pt x="309" y="958"/>
                        <a:pt x="312" y="957"/>
                      </a:cubicBezTo>
                      <a:cubicBezTo>
                        <a:pt x="313" y="956"/>
                        <a:pt x="314" y="954"/>
                        <a:pt x="316" y="953"/>
                      </a:cubicBezTo>
                      <a:cubicBezTo>
                        <a:pt x="316" y="953"/>
                        <a:pt x="317" y="952"/>
                        <a:pt x="318" y="951"/>
                      </a:cubicBezTo>
                      <a:cubicBezTo>
                        <a:pt x="312" y="943"/>
                        <a:pt x="307" y="932"/>
                        <a:pt x="302" y="923"/>
                      </a:cubicBezTo>
                      <a:cubicBezTo>
                        <a:pt x="300" y="918"/>
                        <a:pt x="301" y="913"/>
                        <a:pt x="301" y="907"/>
                      </a:cubicBezTo>
                      <a:cubicBezTo>
                        <a:pt x="301" y="904"/>
                        <a:pt x="301" y="902"/>
                        <a:pt x="298" y="900"/>
                      </a:cubicBezTo>
                      <a:cubicBezTo>
                        <a:pt x="296" y="898"/>
                        <a:pt x="293" y="899"/>
                        <a:pt x="291" y="897"/>
                      </a:cubicBezTo>
                      <a:cubicBezTo>
                        <a:pt x="289" y="894"/>
                        <a:pt x="291" y="885"/>
                        <a:pt x="293" y="882"/>
                      </a:cubicBezTo>
                      <a:cubicBezTo>
                        <a:pt x="296" y="878"/>
                        <a:pt x="301" y="875"/>
                        <a:pt x="305" y="871"/>
                      </a:cubicBezTo>
                      <a:cubicBezTo>
                        <a:pt x="311" y="865"/>
                        <a:pt x="318" y="859"/>
                        <a:pt x="326" y="854"/>
                      </a:cubicBezTo>
                      <a:cubicBezTo>
                        <a:pt x="326" y="850"/>
                        <a:pt x="324" y="847"/>
                        <a:pt x="322" y="844"/>
                      </a:cubicBezTo>
                      <a:cubicBezTo>
                        <a:pt x="320" y="842"/>
                        <a:pt x="320" y="840"/>
                        <a:pt x="319" y="838"/>
                      </a:cubicBezTo>
                      <a:cubicBezTo>
                        <a:pt x="318" y="836"/>
                        <a:pt x="319" y="835"/>
                        <a:pt x="318" y="834"/>
                      </a:cubicBezTo>
                      <a:cubicBezTo>
                        <a:pt x="316" y="831"/>
                        <a:pt x="314" y="828"/>
                        <a:pt x="311" y="826"/>
                      </a:cubicBezTo>
                      <a:cubicBezTo>
                        <a:pt x="307" y="823"/>
                        <a:pt x="302" y="819"/>
                        <a:pt x="298" y="816"/>
                      </a:cubicBezTo>
                      <a:cubicBezTo>
                        <a:pt x="295" y="812"/>
                        <a:pt x="291" y="808"/>
                        <a:pt x="289" y="804"/>
                      </a:cubicBezTo>
                      <a:cubicBezTo>
                        <a:pt x="289" y="802"/>
                        <a:pt x="288" y="798"/>
                        <a:pt x="289" y="796"/>
                      </a:cubicBezTo>
                      <a:cubicBezTo>
                        <a:pt x="290" y="794"/>
                        <a:pt x="291" y="792"/>
                        <a:pt x="292" y="789"/>
                      </a:cubicBezTo>
                      <a:cubicBezTo>
                        <a:pt x="292" y="784"/>
                        <a:pt x="291" y="779"/>
                        <a:pt x="291" y="774"/>
                      </a:cubicBezTo>
                      <a:cubicBezTo>
                        <a:pt x="291" y="769"/>
                        <a:pt x="292" y="770"/>
                        <a:pt x="295" y="769"/>
                      </a:cubicBezTo>
                      <a:cubicBezTo>
                        <a:pt x="298" y="768"/>
                        <a:pt x="299" y="766"/>
                        <a:pt x="302" y="767"/>
                      </a:cubicBezTo>
                      <a:cubicBezTo>
                        <a:pt x="303" y="767"/>
                        <a:pt x="305" y="768"/>
                        <a:pt x="307" y="769"/>
                      </a:cubicBezTo>
                      <a:cubicBezTo>
                        <a:pt x="308" y="770"/>
                        <a:pt x="308" y="770"/>
                        <a:pt x="309" y="771"/>
                      </a:cubicBezTo>
                      <a:cubicBezTo>
                        <a:pt x="312" y="773"/>
                        <a:pt x="314" y="774"/>
                        <a:pt x="316" y="774"/>
                      </a:cubicBezTo>
                      <a:cubicBezTo>
                        <a:pt x="319" y="774"/>
                        <a:pt x="323" y="774"/>
                        <a:pt x="324" y="771"/>
                      </a:cubicBezTo>
                      <a:cubicBezTo>
                        <a:pt x="326" y="768"/>
                        <a:pt x="324" y="766"/>
                        <a:pt x="322" y="765"/>
                      </a:cubicBezTo>
                      <a:cubicBezTo>
                        <a:pt x="320" y="763"/>
                        <a:pt x="318" y="763"/>
                        <a:pt x="318" y="760"/>
                      </a:cubicBezTo>
                      <a:cubicBezTo>
                        <a:pt x="318" y="758"/>
                        <a:pt x="318" y="753"/>
                        <a:pt x="319" y="751"/>
                      </a:cubicBezTo>
                      <a:cubicBezTo>
                        <a:pt x="322" y="745"/>
                        <a:pt x="329" y="743"/>
                        <a:pt x="334" y="739"/>
                      </a:cubicBezTo>
                      <a:cubicBezTo>
                        <a:pt x="338" y="736"/>
                        <a:pt x="339" y="733"/>
                        <a:pt x="342" y="730"/>
                      </a:cubicBezTo>
                      <a:cubicBezTo>
                        <a:pt x="345" y="726"/>
                        <a:pt x="347" y="723"/>
                        <a:pt x="351" y="724"/>
                      </a:cubicBezTo>
                      <a:cubicBezTo>
                        <a:pt x="354" y="725"/>
                        <a:pt x="356" y="727"/>
                        <a:pt x="358" y="728"/>
                      </a:cubicBezTo>
                      <a:cubicBezTo>
                        <a:pt x="361" y="729"/>
                        <a:pt x="363" y="729"/>
                        <a:pt x="365" y="729"/>
                      </a:cubicBezTo>
                      <a:cubicBezTo>
                        <a:pt x="375" y="730"/>
                        <a:pt x="383" y="733"/>
                        <a:pt x="391" y="738"/>
                      </a:cubicBezTo>
                      <a:cubicBezTo>
                        <a:pt x="395" y="741"/>
                        <a:pt x="399" y="742"/>
                        <a:pt x="403" y="745"/>
                      </a:cubicBezTo>
                      <a:cubicBezTo>
                        <a:pt x="406" y="747"/>
                        <a:pt x="408" y="749"/>
                        <a:pt x="412" y="750"/>
                      </a:cubicBezTo>
                      <a:cubicBezTo>
                        <a:pt x="418" y="751"/>
                        <a:pt x="423" y="749"/>
                        <a:pt x="429" y="747"/>
                      </a:cubicBezTo>
                      <a:cubicBezTo>
                        <a:pt x="430" y="746"/>
                        <a:pt x="432" y="746"/>
                        <a:pt x="433" y="746"/>
                      </a:cubicBezTo>
                      <a:cubicBezTo>
                        <a:pt x="435" y="745"/>
                        <a:pt x="436" y="743"/>
                        <a:pt x="438" y="743"/>
                      </a:cubicBezTo>
                      <a:cubicBezTo>
                        <a:pt x="440" y="742"/>
                        <a:pt x="444" y="743"/>
                        <a:pt x="446" y="743"/>
                      </a:cubicBezTo>
                      <a:cubicBezTo>
                        <a:pt x="453" y="743"/>
                        <a:pt x="457" y="745"/>
                        <a:pt x="463" y="748"/>
                      </a:cubicBezTo>
                      <a:cubicBezTo>
                        <a:pt x="469" y="751"/>
                        <a:pt x="475" y="754"/>
                        <a:pt x="481" y="754"/>
                      </a:cubicBezTo>
                      <a:cubicBezTo>
                        <a:pt x="487" y="754"/>
                        <a:pt x="492" y="753"/>
                        <a:pt x="498" y="751"/>
                      </a:cubicBezTo>
                      <a:cubicBezTo>
                        <a:pt x="503" y="749"/>
                        <a:pt x="509" y="751"/>
                        <a:pt x="510" y="744"/>
                      </a:cubicBezTo>
                      <a:cubicBezTo>
                        <a:pt x="510" y="742"/>
                        <a:pt x="511" y="738"/>
                        <a:pt x="510" y="736"/>
                      </a:cubicBezTo>
                      <a:cubicBezTo>
                        <a:pt x="509" y="733"/>
                        <a:pt x="505" y="731"/>
                        <a:pt x="503" y="729"/>
                      </a:cubicBezTo>
                      <a:cubicBezTo>
                        <a:pt x="502" y="728"/>
                        <a:pt x="500" y="728"/>
                        <a:pt x="499" y="727"/>
                      </a:cubicBezTo>
                      <a:cubicBezTo>
                        <a:pt x="498" y="725"/>
                        <a:pt x="497" y="724"/>
                        <a:pt x="496" y="723"/>
                      </a:cubicBezTo>
                      <a:cubicBezTo>
                        <a:pt x="493" y="721"/>
                        <a:pt x="492" y="721"/>
                        <a:pt x="493" y="717"/>
                      </a:cubicBezTo>
                      <a:cubicBezTo>
                        <a:pt x="494" y="716"/>
                        <a:pt x="493" y="716"/>
                        <a:pt x="494" y="715"/>
                      </a:cubicBezTo>
                      <a:cubicBezTo>
                        <a:pt x="495" y="714"/>
                        <a:pt x="496" y="715"/>
                        <a:pt x="497" y="714"/>
                      </a:cubicBezTo>
                      <a:cubicBezTo>
                        <a:pt x="498" y="713"/>
                        <a:pt x="498" y="712"/>
                        <a:pt x="498" y="710"/>
                      </a:cubicBezTo>
                      <a:cubicBezTo>
                        <a:pt x="498" y="708"/>
                        <a:pt x="497" y="705"/>
                        <a:pt x="499" y="703"/>
                      </a:cubicBezTo>
                      <a:cubicBezTo>
                        <a:pt x="500" y="702"/>
                        <a:pt x="504" y="701"/>
                        <a:pt x="506" y="700"/>
                      </a:cubicBezTo>
                      <a:cubicBezTo>
                        <a:pt x="509" y="698"/>
                        <a:pt x="513" y="697"/>
                        <a:pt x="516" y="695"/>
                      </a:cubicBezTo>
                      <a:cubicBezTo>
                        <a:pt x="519" y="693"/>
                        <a:pt x="521" y="692"/>
                        <a:pt x="517" y="691"/>
                      </a:cubicBezTo>
                      <a:cubicBezTo>
                        <a:pt x="515" y="690"/>
                        <a:pt x="511" y="690"/>
                        <a:pt x="511" y="689"/>
                      </a:cubicBezTo>
                      <a:cubicBezTo>
                        <a:pt x="510" y="688"/>
                        <a:pt x="511" y="686"/>
                        <a:pt x="511" y="686"/>
                      </a:cubicBezTo>
                      <a:cubicBezTo>
                        <a:pt x="510" y="683"/>
                        <a:pt x="508" y="680"/>
                        <a:pt x="507" y="678"/>
                      </a:cubicBezTo>
                      <a:cubicBezTo>
                        <a:pt x="505" y="676"/>
                        <a:pt x="501" y="674"/>
                        <a:pt x="504" y="671"/>
                      </a:cubicBezTo>
                      <a:cubicBezTo>
                        <a:pt x="507" y="667"/>
                        <a:pt x="515" y="668"/>
                        <a:pt x="519" y="667"/>
                      </a:cubicBezTo>
                      <a:cubicBezTo>
                        <a:pt x="524" y="665"/>
                        <a:pt x="528" y="665"/>
                        <a:pt x="534" y="664"/>
                      </a:cubicBezTo>
                      <a:cubicBezTo>
                        <a:pt x="540" y="664"/>
                        <a:pt x="546" y="662"/>
                        <a:pt x="553" y="660"/>
                      </a:cubicBezTo>
                      <a:cubicBezTo>
                        <a:pt x="556" y="659"/>
                        <a:pt x="560" y="658"/>
                        <a:pt x="564" y="657"/>
                      </a:cubicBezTo>
                      <a:cubicBezTo>
                        <a:pt x="566" y="656"/>
                        <a:pt x="569" y="655"/>
                        <a:pt x="571" y="655"/>
                      </a:cubicBezTo>
                      <a:cubicBezTo>
                        <a:pt x="573" y="654"/>
                        <a:pt x="575" y="655"/>
                        <a:pt x="576" y="654"/>
                      </a:cubicBezTo>
                      <a:cubicBezTo>
                        <a:pt x="578" y="654"/>
                        <a:pt x="579" y="653"/>
                        <a:pt x="580" y="652"/>
                      </a:cubicBezTo>
                      <a:cubicBezTo>
                        <a:pt x="584" y="651"/>
                        <a:pt x="587" y="652"/>
                        <a:pt x="591" y="650"/>
                      </a:cubicBezTo>
                      <a:cubicBezTo>
                        <a:pt x="596" y="647"/>
                        <a:pt x="603" y="646"/>
                        <a:pt x="609" y="644"/>
                      </a:cubicBezTo>
                      <a:cubicBezTo>
                        <a:pt x="615" y="641"/>
                        <a:pt x="621" y="637"/>
                        <a:pt x="627" y="633"/>
                      </a:cubicBezTo>
                      <a:cubicBezTo>
                        <a:pt x="629" y="632"/>
                        <a:pt x="631" y="631"/>
                        <a:pt x="634" y="631"/>
                      </a:cubicBezTo>
                      <a:cubicBezTo>
                        <a:pt x="637" y="632"/>
                        <a:pt x="637" y="635"/>
                        <a:pt x="639" y="637"/>
                      </a:cubicBezTo>
                      <a:cubicBezTo>
                        <a:pt x="641" y="639"/>
                        <a:pt x="645" y="640"/>
                        <a:pt x="648" y="642"/>
                      </a:cubicBezTo>
                      <a:cubicBezTo>
                        <a:pt x="650" y="644"/>
                        <a:pt x="651" y="646"/>
                        <a:pt x="652" y="649"/>
                      </a:cubicBezTo>
                      <a:cubicBezTo>
                        <a:pt x="653" y="652"/>
                        <a:pt x="654" y="654"/>
                        <a:pt x="655" y="657"/>
                      </a:cubicBezTo>
                      <a:cubicBezTo>
                        <a:pt x="655" y="659"/>
                        <a:pt x="656" y="664"/>
                        <a:pt x="658" y="665"/>
                      </a:cubicBezTo>
                      <a:cubicBezTo>
                        <a:pt x="660" y="666"/>
                        <a:pt x="664" y="664"/>
                        <a:pt x="667" y="663"/>
                      </a:cubicBezTo>
                      <a:cubicBezTo>
                        <a:pt x="669" y="662"/>
                        <a:pt x="672" y="661"/>
                        <a:pt x="675" y="661"/>
                      </a:cubicBezTo>
                      <a:cubicBezTo>
                        <a:pt x="677" y="661"/>
                        <a:pt x="681" y="662"/>
                        <a:pt x="683" y="663"/>
                      </a:cubicBezTo>
                      <a:cubicBezTo>
                        <a:pt x="685" y="664"/>
                        <a:pt x="689" y="669"/>
                        <a:pt x="691" y="666"/>
                      </a:cubicBezTo>
                      <a:cubicBezTo>
                        <a:pt x="696" y="668"/>
                        <a:pt x="698" y="675"/>
                        <a:pt x="704" y="675"/>
                      </a:cubicBezTo>
                      <a:cubicBezTo>
                        <a:pt x="708" y="674"/>
                        <a:pt x="715" y="669"/>
                        <a:pt x="718" y="667"/>
                      </a:cubicBezTo>
                      <a:cubicBezTo>
                        <a:pt x="720" y="665"/>
                        <a:pt x="722" y="662"/>
                        <a:pt x="723" y="660"/>
                      </a:cubicBezTo>
                      <a:cubicBezTo>
                        <a:pt x="725" y="657"/>
                        <a:pt x="726" y="654"/>
                        <a:pt x="730" y="653"/>
                      </a:cubicBezTo>
                      <a:cubicBezTo>
                        <a:pt x="736" y="651"/>
                        <a:pt x="739" y="660"/>
                        <a:pt x="741" y="664"/>
                      </a:cubicBezTo>
                      <a:cubicBezTo>
                        <a:pt x="742" y="670"/>
                        <a:pt x="749" y="673"/>
                        <a:pt x="752" y="678"/>
                      </a:cubicBezTo>
                      <a:cubicBezTo>
                        <a:pt x="753" y="681"/>
                        <a:pt x="755" y="684"/>
                        <a:pt x="757" y="686"/>
                      </a:cubicBezTo>
                      <a:cubicBezTo>
                        <a:pt x="758" y="689"/>
                        <a:pt x="760" y="692"/>
                        <a:pt x="761" y="695"/>
                      </a:cubicBezTo>
                      <a:cubicBezTo>
                        <a:pt x="764" y="700"/>
                        <a:pt x="766" y="704"/>
                        <a:pt x="769" y="709"/>
                      </a:cubicBezTo>
                      <a:cubicBezTo>
                        <a:pt x="776" y="719"/>
                        <a:pt x="777" y="732"/>
                        <a:pt x="786" y="740"/>
                      </a:cubicBezTo>
                      <a:cubicBezTo>
                        <a:pt x="788" y="742"/>
                        <a:pt x="795" y="753"/>
                        <a:pt x="797" y="747"/>
                      </a:cubicBezTo>
                      <a:cubicBezTo>
                        <a:pt x="798" y="744"/>
                        <a:pt x="795" y="736"/>
                        <a:pt x="799" y="734"/>
                      </a:cubicBezTo>
                      <a:cubicBezTo>
                        <a:pt x="803" y="733"/>
                        <a:pt x="811" y="742"/>
                        <a:pt x="813" y="745"/>
                      </a:cubicBezTo>
                      <a:cubicBezTo>
                        <a:pt x="817" y="748"/>
                        <a:pt x="827" y="748"/>
                        <a:pt x="832" y="747"/>
                      </a:cubicBezTo>
                      <a:cubicBezTo>
                        <a:pt x="835" y="746"/>
                        <a:pt x="837" y="744"/>
                        <a:pt x="841" y="745"/>
                      </a:cubicBezTo>
                      <a:cubicBezTo>
                        <a:pt x="845" y="745"/>
                        <a:pt x="846" y="745"/>
                        <a:pt x="849" y="748"/>
                      </a:cubicBezTo>
                      <a:cubicBezTo>
                        <a:pt x="853" y="753"/>
                        <a:pt x="856" y="760"/>
                        <a:pt x="859" y="767"/>
                      </a:cubicBezTo>
                      <a:cubicBezTo>
                        <a:pt x="861" y="773"/>
                        <a:pt x="864" y="778"/>
                        <a:pt x="870" y="779"/>
                      </a:cubicBezTo>
                      <a:cubicBezTo>
                        <a:pt x="876" y="780"/>
                        <a:pt x="882" y="780"/>
                        <a:pt x="885" y="786"/>
                      </a:cubicBezTo>
                      <a:cubicBezTo>
                        <a:pt x="886" y="788"/>
                        <a:pt x="888" y="791"/>
                        <a:pt x="888" y="795"/>
                      </a:cubicBezTo>
                      <a:cubicBezTo>
                        <a:pt x="892" y="792"/>
                        <a:pt x="896" y="787"/>
                        <a:pt x="900" y="786"/>
                      </a:cubicBezTo>
                      <a:cubicBezTo>
                        <a:pt x="902" y="785"/>
                        <a:pt x="904" y="786"/>
                        <a:pt x="905" y="788"/>
                      </a:cubicBezTo>
                      <a:cubicBezTo>
                        <a:pt x="906" y="788"/>
                        <a:pt x="906" y="787"/>
                        <a:pt x="907" y="787"/>
                      </a:cubicBezTo>
                      <a:cubicBezTo>
                        <a:pt x="911" y="784"/>
                        <a:pt x="916" y="782"/>
                        <a:pt x="921" y="780"/>
                      </a:cubicBezTo>
                      <a:cubicBezTo>
                        <a:pt x="926" y="777"/>
                        <a:pt x="932" y="774"/>
                        <a:pt x="937" y="771"/>
                      </a:cubicBezTo>
                      <a:cubicBezTo>
                        <a:pt x="941" y="769"/>
                        <a:pt x="945" y="765"/>
                        <a:pt x="948" y="763"/>
                      </a:cubicBezTo>
                      <a:cubicBezTo>
                        <a:pt x="953" y="761"/>
                        <a:pt x="957" y="759"/>
                        <a:pt x="961" y="756"/>
                      </a:cubicBezTo>
                      <a:cubicBezTo>
                        <a:pt x="965" y="753"/>
                        <a:pt x="967" y="750"/>
                        <a:pt x="973" y="750"/>
                      </a:cubicBezTo>
                      <a:cubicBezTo>
                        <a:pt x="976" y="749"/>
                        <a:pt x="978" y="749"/>
                        <a:pt x="981" y="750"/>
                      </a:cubicBezTo>
                      <a:cubicBezTo>
                        <a:pt x="983" y="750"/>
                        <a:pt x="984" y="751"/>
                        <a:pt x="985" y="753"/>
                      </a:cubicBezTo>
                      <a:cubicBezTo>
                        <a:pt x="989" y="757"/>
                        <a:pt x="994" y="754"/>
                        <a:pt x="998" y="755"/>
                      </a:cubicBezTo>
                      <a:cubicBezTo>
                        <a:pt x="1002" y="757"/>
                        <a:pt x="1003" y="761"/>
                        <a:pt x="1006" y="763"/>
                      </a:cubicBezTo>
                      <a:cubicBezTo>
                        <a:pt x="1008" y="765"/>
                        <a:pt x="1010" y="767"/>
                        <a:pt x="1013" y="768"/>
                      </a:cubicBezTo>
                      <a:cubicBezTo>
                        <a:pt x="1016" y="769"/>
                        <a:pt x="1019" y="770"/>
                        <a:pt x="1022" y="770"/>
                      </a:cubicBezTo>
                      <a:cubicBezTo>
                        <a:pt x="1026" y="771"/>
                        <a:pt x="1029" y="770"/>
                        <a:pt x="1032" y="771"/>
                      </a:cubicBezTo>
                      <a:cubicBezTo>
                        <a:pt x="1037" y="771"/>
                        <a:pt x="1043" y="772"/>
                        <a:pt x="1048" y="771"/>
                      </a:cubicBezTo>
                      <a:cubicBezTo>
                        <a:pt x="1051" y="771"/>
                        <a:pt x="1054" y="771"/>
                        <a:pt x="1056" y="770"/>
                      </a:cubicBezTo>
                      <a:cubicBezTo>
                        <a:pt x="1057" y="769"/>
                        <a:pt x="1061" y="766"/>
                        <a:pt x="1061" y="765"/>
                      </a:cubicBezTo>
                      <a:cubicBezTo>
                        <a:pt x="1062" y="762"/>
                        <a:pt x="1059" y="760"/>
                        <a:pt x="1058" y="758"/>
                      </a:cubicBezTo>
                      <a:cubicBezTo>
                        <a:pt x="1057" y="756"/>
                        <a:pt x="1057" y="753"/>
                        <a:pt x="1057" y="750"/>
                      </a:cubicBezTo>
                      <a:cubicBezTo>
                        <a:pt x="1057" y="744"/>
                        <a:pt x="1058" y="740"/>
                        <a:pt x="1061" y="734"/>
                      </a:cubicBezTo>
                      <a:cubicBezTo>
                        <a:pt x="1062" y="732"/>
                        <a:pt x="1063" y="729"/>
                        <a:pt x="1064" y="727"/>
                      </a:cubicBezTo>
                      <a:cubicBezTo>
                        <a:pt x="1064" y="724"/>
                        <a:pt x="1066" y="720"/>
                        <a:pt x="1068" y="719"/>
                      </a:cubicBezTo>
                      <a:cubicBezTo>
                        <a:pt x="1069" y="718"/>
                        <a:pt x="1073" y="719"/>
                        <a:pt x="1075" y="719"/>
                      </a:cubicBezTo>
                      <a:cubicBezTo>
                        <a:pt x="1077" y="720"/>
                        <a:pt x="1080" y="720"/>
                        <a:pt x="1083" y="721"/>
                      </a:cubicBezTo>
                      <a:cubicBezTo>
                        <a:pt x="1089" y="723"/>
                        <a:pt x="1095" y="725"/>
                        <a:pt x="1101" y="726"/>
                      </a:cubicBezTo>
                      <a:cubicBezTo>
                        <a:pt x="1103" y="726"/>
                        <a:pt x="1104" y="727"/>
                        <a:pt x="1105" y="727"/>
                      </a:cubicBezTo>
                      <a:cubicBezTo>
                        <a:pt x="1107" y="728"/>
                        <a:pt x="1109" y="728"/>
                        <a:pt x="1110" y="729"/>
                      </a:cubicBezTo>
                      <a:cubicBezTo>
                        <a:pt x="1113" y="730"/>
                        <a:pt x="1115" y="733"/>
                        <a:pt x="1116" y="736"/>
                      </a:cubicBezTo>
                      <a:cubicBezTo>
                        <a:pt x="1118" y="741"/>
                        <a:pt x="1118" y="747"/>
                        <a:pt x="1122" y="752"/>
                      </a:cubicBezTo>
                      <a:cubicBezTo>
                        <a:pt x="1125" y="756"/>
                        <a:pt x="1131" y="763"/>
                        <a:pt x="1137" y="764"/>
                      </a:cubicBezTo>
                      <a:cubicBezTo>
                        <a:pt x="1144" y="765"/>
                        <a:pt x="1150" y="763"/>
                        <a:pt x="1156" y="761"/>
                      </a:cubicBezTo>
                      <a:cubicBezTo>
                        <a:pt x="1159" y="760"/>
                        <a:pt x="1162" y="757"/>
                        <a:pt x="1166" y="756"/>
                      </a:cubicBezTo>
                      <a:cubicBezTo>
                        <a:pt x="1168" y="756"/>
                        <a:pt x="1171" y="756"/>
                        <a:pt x="1174" y="756"/>
                      </a:cubicBezTo>
                      <a:cubicBezTo>
                        <a:pt x="1179" y="757"/>
                        <a:pt x="1186" y="759"/>
                        <a:pt x="1190" y="762"/>
                      </a:cubicBezTo>
                      <a:cubicBezTo>
                        <a:pt x="1196" y="766"/>
                        <a:pt x="1200" y="772"/>
                        <a:pt x="1206" y="776"/>
                      </a:cubicBezTo>
                      <a:cubicBezTo>
                        <a:pt x="1208" y="778"/>
                        <a:pt x="1210" y="781"/>
                        <a:pt x="1213" y="782"/>
                      </a:cubicBezTo>
                      <a:cubicBezTo>
                        <a:pt x="1215" y="783"/>
                        <a:pt x="1218" y="783"/>
                        <a:pt x="1220" y="783"/>
                      </a:cubicBezTo>
                      <a:cubicBezTo>
                        <a:pt x="1225" y="783"/>
                        <a:pt x="1231" y="782"/>
                        <a:pt x="1235" y="783"/>
                      </a:cubicBezTo>
                      <a:cubicBezTo>
                        <a:pt x="1241" y="784"/>
                        <a:pt x="1246" y="787"/>
                        <a:pt x="1253" y="787"/>
                      </a:cubicBezTo>
                      <a:cubicBezTo>
                        <a:pt x="1259" y="787"/>
                        <a:pt x="1264" y="785"/>
                        <a:pt x="1270" y="783"/>
                      </a:cubicBezTo>
                      <a:cubicBezTo>
                        <a:pt x="1276" y="781"/>
                        <a:pt x="1279" y="776"/>
                        <a:pt x="1284" y="773"/>
                      </a:cubicBezTo>
                      <a:cubicBezTo>
                        <a:pt x="1288" y="770"/>
                        <a:pt x="1293" y="768"/>
                        <a:pt x="1298" y="764"/>
                      </a:cubicBezTo>
                      <a:cubicBezTo>
                        <a:pt x="1304" y="759"/>
                        <a:pt x="1309" y="758"/>
                        <a:pt x="1316" y="764"/>
                      </a:cubicBezTo>
                      <a:cubicBezTo>
                        <a:pt x="1318" y="767"/>
                        <a:pt x="1320" y="769"/>
                        <a:pt x="1323" y="769"/>
                      </a:cubicBezTo>
                      <a:cubicBezTo>
                        <a:pt x="1326" y="769"/>
                        <a:pt x="1328" y="769"/>
                        <a:pt x="1330" y="769"/>
                      </a:cubicBezTo>
                      <a:cubicBezTo>
                        <a:pt x="1334" y="770"/>
                        <a:pt x="1336" y="771"/>
                        <a:pt x="1337" y="774"/>
                      </a:cubicBezTo>
                      <a:cubicBezTo>
                        <a:pt x="1342" y="773"/>
                        <a:pt x="1349" y="778"/>
                        <a:pt x="1354" y="778"/>
                      </a:cubicBezTo>
                      <a:cubicBezTo>
                        <a:pt x="1360" y="778"/>
                        <a:pt x="1364" y="774"/>
                        <a:pt x="1368" y="771"/>
                      </a:cubicBezTo>
                      <a:cubicBezTo>
                        <a:pt x="1373" y="769"/>
                        <a:pt x="1379" y="766"/>
                        <a:pt x="1382" y="762"/>
                      </a:cubicBezTo>
                      <a:cubicBezTo>
                        <a:pt x="1383" y="760"/>
                        <a:pt x="1383" y="757"/>
                        <a:pt x="1384" y="754"/>
                      </a:cubicBezTo>
                      <a:cubicBezTo>
                        <a:pt x="1385" y="752"/>
                        <a:pt x="1386" y="749"/>
                        <a:pt x="1387" y="747"/>
                      </a:cubicBezTo>
                      <a:cubicBezTo>
                        <a:pt x="1390" y="742"/>
                        <a:pt x="1392" y="737"/>
                        <a:pt x="1394" y="732"/>
                      </a:cubicBezTo>
                      <a:cubicBezTo>
                        <a:pt x="1395" y="729"/>
                        <a:pt x="1395" y="728"/>
                        <a:pt x="1397" y="725"/>
                      </a:cubicBezTo>
                      <a:cubicBezTo>
                        <a:pt x="1398" y="723"/>
                        <a:pt x="1399" y="720"/>
                        <a:pt x="1399" y="718"/>
                      </a:cubicBezTo>
                      <a:cubicBezTo>
                        <a:pt x="1399" y="715"/>
                        <a:pt x="1400" y="712"/>
                        <a:pt x="1399" y="710"/>
                      </a:cubicBezTo>
                      <a:cubicBezTo>
                        <a:pt x="1398" y="707"/>
                        <a:pt x="1396" y="705"/>
                        <a:pt x="1395" y="702"/>
                      </a:cubicBezTo>
                      <a:cubicBezTo>
                        <a:pt x="1395" y="696"/>
                        <a:pt x="1396" y="691"/>
                        <a:pt x="1401" y="689"/>
                      </a:cubicBezTo>
                      <a:cubicBezTo>
                        <a:pt x="1411" y="685"/>
                        <a:pt x="1426" y="684"/>
                        <a:pt x="1437" y="686"/>
                      </a:cubicBezTo>
                      <a:cubicBezTo>
                        <a:pt x="1449" y="687"/>
                        <a:pt x="1462" y="690"/>
                        <a:pt x="1473" y="697"/>
                      </a:cubicBezTo>
                      <a:cubicBezTo>
                        <a:pt x="1478" y="701"/>
                        <a:pt x="1482" y="704"/>
                        <a:pt x="1484" y="710"/>
                      </a:cubicBezTo>
                      <a:cubicBezTo>
                        <a:pt x="1486" y="715"/>
                        <a:pt x="1489" y="720"/>
                        <a:pt x="1491" y="726"/>
                      </a:cubicBezTo>
                      <a:cubicBezTo>
                        <a:pt x="1495" y="737"/>
                        <a:pt x="1495" y="748"/>
                        <a:pt x="1499" y="759"/>
                      </a:cubicBezTo>
                      <a:cubicBezTo>
                        <a:pt x="1502" y="765"/>
                        <a:pt x="1504" y="771"/>
                        <a:pt x="1509" y="776"/>
                      </a:cubicBezTo>
                      <a:cubicBezTo>
                        <a:pt x="1513" y="780"/>
                        <a:pt x="1518" y="782"/>
                        <a:pt x="1524" y="784"/>
                      </a:cubicBezTo>
                      <a:cubicBezTo>
                        <a:pt x="1534" y="787"/>
                        <a:pt x="1549" y="795"/>
                        <a:pt x="1551" y="807"/>
                      </a:cubicBezTo>
                      <a:cubicBezTo>
                        <a:pt x="1552" y="813"/>
                        <a:pt x="1555" y="817"/>
                        <a:pt x="1562" y="818"/>
                      </a:cubicBezTo>
                      <a:cubicBezTo>
                        <a:pt x="1569" y="819"/>
                        <a:pt x="1573" y="816"/>
                        <a:pt x="1579" y="815"/>
                      </a:cubicBezTo>
                      <a:cubicBezTo>
                        <a:pt x="1588" y="814"/>
                        <a:pt x="1598" y="809"/>
                        <a:pt x="1608" y="804"/>
                      </a:cubicBezTo>
                      <a:cubicBezTo>
                        <a:pt x="1610" y="803"/>
                        <a:pt x="1615" y="802"/>
                        <a:pt x="1617" y="800"/>
                      </a:cubicBezTo>
                      <a:cubicBezTo>
                        <a:pt x="1614" y="803"/>
                        <a:pt x="1611" y="808"/>
                        <a:pt x="1610" y="812"/>
                      </a:cubicBezTo>
                      <a:cubicBezTo>
                        <a:pt x="1609" y="815"/>
                        <a:pt x="1608" y="817"/>
                        <a:pt x="1606" y="820"/>
                      </a:cubicBezTo>
                      <a:cubicBezTo>
                        <a:pt x="1605" y="822"/>
                        <a:pt x="1603" y="824"/>
                        <a:pt x="1602" y="827"/>
                      </a:cubicBezTo>
                      <a:cubicBezTo>
                        <a:pt x="1599" y="831"/>
                        <a:pt x="1597" y="837"/>
                        <a:pt x="1596" y="842"/>
                      </a:cubicBezTo>
                      <a:cubicBezTo>
                        <a:pt x="1595" y="844"/>
                        <a:pt x="1595" y="847"/>
                        <a:pt x="1594" y="850"/>
                      </a:cubicBezTo>
                      <a:cubicBezTo>
                        <a:pt x="1594" y="853"/>
                        <a:pt x="1593" y="856"/>
                        <a:pt x="1592" y="859"/>
                      </a:cubicBezTo>
                      <a:cubicBezTo>
                        <a:pt x="1592" y="861"/>
                        <a:pt x="1591" y="862"/>
                        <a:pt x="1590" y="865"/>
                      </a:cubicBezTo>
                      <a:cubicBezTo>
                        <a:pt x="1589" y="867"/>
                        <a:pt x="1589" y="869"/>
                        <a:pt x="1588" y="871"/>
                      </a:cubicBezTo>
                      <a:cubicBezTo>
                        <a:pt x="1583" y="877"/>
                        <a:pt x="1579" y="877"/>
                        <a:pt x="1572" y="878"/>
                      </a:cubicBezTo>
                      <a:cubicBezTo>
                        <a:pt x="1570" y="878"/>
                        <a:pt x="1567" y="880"/>
                        <a:pt x="1564" y="880"/>
                      </a:cubicBezTo>
                      <a:cubicBezTo>
                        <a:pt x="1563" y="880"/>
                        <a:pt x="1561" y="881"/>
                        <a:pt x="1559" y="881"/>
                      </a:cubicBezTo>
                      <a:cubicBezTo>
                        <a:pt x="1556" y="882"/>
                        <a:pt x="1552" y="885"/>
                        <a:pt x="1552" y="889"/>
                      </a:cubicBezTo>
                      <a:cubicBezTo>
                        <a:pt x="1553" y="893"/>
                        <a:pt x="1556" y="896"/>
                        <a:pt x="1556" y="901"/>
                      </a:cubicBezTo>
                      <a:cubicBezTo>
                        <a:pt x="1558" y="910"/>
                        <a:pt x="1553" y="921"/>
                        <a:pt x="1547" y="928"/>
                      </a:cubicBezTo>
                      <a:cubicBezTo>
                        <a:pt x="1546" y="929"/>
                        <a:pt x="1545" y="929"/>
                        <a:pt x="1544" y="930"/>
                      </a:cubicBezTo>
                      <a:cubicBezTo>
                        <a:pt x="1544" y="930"/>
                        <a:pt x="1544" y="931"/>
                        <a:pt x="1545" y="931"/>
                      </a:cubicBezTo>
                      <a:cubicBezTo>
                        <a:pt x="1546" y="932"/>
                        <a:pt x="1547" y="934"/>
                        <a:pt x="1548" y="935"/>
                      </a:cubicBezTo>
                      <a:cubicBezTo>
                        <a:pt x="1548" y="935"/>
                        <a:pt x="1549" y="934"/>
                        <a:pt x="1550" y="934"/>
                      </a:cubicBezTo>
                      <a:cubicBezTo>
                        <a:pt x="1552" y="933"/>
                        <a:pt x="1552" y="931"/>
                        <a:pt x="1553" y="930"/>
                      </a:cubicBezTo>
                      <a:cubicBezTo>
                        <a:pt x="1556" y="927"/>
                        <a:pt x="1559" y="926"/>
                        <a:pt x="1562" y="924"/>
                      </a:cubicBezTo>
                      <a:cubicBezTo>
                        <a:pt x="1565" y="922"/>
                        <a:pt x="1566" y="919"/>
                        <a:pt x="1571" y="919"/>
                      </a:cubicBezTo>
                      <a:cubicBezTo>
                        <a:pt x="1575" y="919"/>
                        <a:pt x="1578" y="920"/>
                        <a:pt x="1582" y="921"/>
                      </a:cubicBezTo>
                      <a:cubicBezTo>
                        <a:pt x="1589" y="922"/>
                        <a:pt x="1596" y="920"/>
                        <a:pt x="1602" y="916"/>
                      </a:cubicBezTo>
                      <a:cubicBezTo>
                        <a:pt x="1605" y="915"/>
                        <a:pt x="1608" y="912"/>
                        <a:pt x="1610" y="910"/>
                      </a:cubicBezTo>
                      <a:cubicBezTo>
                        <a:pt x="1611" y="909"/>
                        <a:pt x="1613" y="908"/>
                        <a:pt x="1614" y="906"/>
                      </a:cubicBezTo>
                      <a:cubicBezTo>
                        <a:pt x="1617" y="901"/>
                        <a:pt x="1619" y="897"/>
                        <a:pt x="1623" y="893"/>
                      </a:cubicBezTo>
                      <a:cubicBezTo>
                        <a:pt x="1627" y="890"/>
                        <a:pt x="1630" y="887"/>
                        <a:pt x="1633" y="884"/>
                      </a:cubicBezTo>
                      <a:cubicBezTo>
                        <a:pt x="1637" y="878"/>
                        <a:pt x="1640" y="872"/>
                        <a:pt x="1645" y="867"/>
                      </a:cubicBezTo>
                      <a:cubicBezTo>
                        <a:pt x="1647" y="863"/>
                        <a:pt x="1650" y="860"/>
                        <a:pt x="1653" y="857"/>
                      </a:cubicBezTo>
                      <a:cubicBezTo>
                        <a:pt x="1657" y="853"/>
                        <a:pt x="1660" y="851"/>
                        <a:pt x="1663" y="847"/>
                      </a:cubicBezTo>
                      <a:cubicBezTo>
                        <a:pt x="1665" y="842"/>
                        <a:pt x="1668" y="839"/>
                        <a:pt x="1672" y="835"/>
                      </a:cubicBezTo>
                      <a:cubicBezTo>
                        <a:pt x="1675" y="832"/>
                        <a:pt x="1678" y="829"/>
                        <a:pt x="1679" y="825"/>
                      </a:cubicBezTo>
                      <a:cubicBezTo>
                        <a:pt x="1681" y="820"/>
                        <a:pt x="1682" y="813"/>
                        <a:pt x="1685" y="808"/>
                      </a:cubicBezTo>
                      <a:cubicBezTo>
                        <a:pt x="1688" y="802"/>
                        <a:pt x="1690" y="796"/>
                        <a:pt x="1691" y="789"/>
                      </a:cubicBezTo>
                      <a:cubicBezTo>
                        <a:pt x="1692" y="782"/>
                        <a:pt x="1697" y="776"/>
                        <a:pt x="1698" y="768"/>
                      </a:cubicBezTo>
                      <a:cubicBezTo>
                        <a:pt x="1700" y="762"/>
                        <a:pt x="1699" y="755"/>
                        <a:pt x="1700" y="748"/>
                      </a:cubicBezTo>
                      <a:cubicBezTo>
                        <a:pt x="1700" y="742"/>
                        <a:pt x="1704" y="736"/>
                        <a:pt x="1705" y="730"/>
                      </a:cubicBezTo>
                      <a:cubicBezTo>
                        <a:pt x="1705" y="722"/>
                        <a:pt x="1705" y="714"/>
                        <a:pt x="1705" y="706"/>
                      </a:cubicBezTo>
                      <a:cubicBezTo>
                        <a:pt x="1705" y="703"/>
                        <a:pt x="1706" y="699"/>
                        <a:pt x="1705" y="696"/>
                      </a:cubicBezTo>
                      <a:cubicBezTo>
                        <a:pt x="1704" y="693"/>
                        <a:pt x="1702" y="690"/>
                        <a:pt x="1700" y="687"/>
                      </a:cubicBezTo>
                      <a:cubicBezTo>
                        <a:pt x="1696" y="681"/>
                        <a:pt x="1696" y="671"/>
                        <a:pt x="1688" y="668"/>
                      </a:cubicBezTo>
                      <a:cubicBezTo>
                        <a:pt x="1685" y="666"/>
                        <a:pt x="1681" y="664"/>
                        <a:pt x="1679" y="664"/>
                      </a:cubicBezTo>
                      <a:cubicBezTo>
                        <a:pt x="1675" y="663"/>
                        <a:pt x="1674" y="665"/>
                        <a:pt x="1672" y="668"/>
                      </a:cubicBezTo>
                      <a:cubicBezTo>
                        <a:pt x="1669" y="670"/>
                        <a:pt x="1666" y="672"/>
                        <a:pt x="1662" y="674"/>
                      </a:cubicBezTo>
                      <a:cubicBezTo>
                        <a:pt x="1659" y="676"/>
                        <a:pt x="1655" y="678"/>
                        <a:pt x="1652" y="679"/>
                      </a:cubicBezTo>
                      <a:cubicBezTo>
                        <a:pt x="1647" y="681"/>
                        <a:pt x="1645" y="677"/>
                        <a:pt x="1643" y="673"/>
                      </a:cubicBezTo>
                      <a:cubicBezTo>
                        <a:pt x="1642" y="669"/>
                        <a:pt x="1641" y="666"/>
                        <a:pt x="1639" y="662"/>
                      </a:cubicBezTo>
                      <a:cubicBezTo>
                        <a:pt x="1639" y="659"/>
                        <a:pt x="1638" y="657"/>
                        <a:pt x="1634" y="656"/>
                      </a:cubicBezTo>
                      <a:cubicBezTo>
                        <a:pt x="1629" y="653"/>
                        <a:pt x="1622" y="653"/>
                        <a:pt x="1615" y="652"/>
                      </a:cubicBezTo>
                      <a:cubicBezTo>
                        <a:pt x="1615" y="649"/>
                        <a:pt x="1619" y="646"/>
                        <a:pt x="1621" y="644"/>
                      </a:cubicBezTo>
                      <a:cubicBezTo>
                        <a:pt x="1624" y="642"/>
                        <a:pt x="1627" y="639"/>
                        <a:pt x="1629" y="636"/>
                      </a:cubicBezTo>
                      <a:cubicBezTo>
                        <a:pt x="1631" y="633"/>
                        <a:pt x="1634" y="631"/>
                        <a:pt x="1638" y="628"/>
                      </a:cubicBezTo>
                      <a:cubicBezTo>
                        <a:pt x="1641" y="626"/>
                        <a:pt x="1642" y="624"/>
                        <a:pt x="1645" y="621"/>
                      </a:cubicBezTo>
                      <a:cubicBezTo>
                        <a:pt x="1649" y="616"/>
                        <a:pt x="1655" y="613"/>
                        <a:pt x="1658" y="607"/>
                      </a:cubicBezTo>
                      <a:cubicBezTo>
                        <a:pt x="1659" y="605"/>
                        <a:pt x="1659" y="604"/>
                        <a:pt x="1661" y="603"/>
                      </a:cubicBezTo>
                      <a:cubicBezTo>
                        <a:pt x="1663" y="602"/>
                        <a:pt x="1664" y="600"/>
                        <a:pt x="1665" y="600"/>
                      </a:cubicBezTo>
                      <a:cubicBezTo>
                        <a:pt x="1669" y="598"/>
                        <a:pt x="1674" y="597"/>
                        <a:pt x="1675" y="592"/>
                      </a:cubicBezTo>
                      <a:cubicBezTo>
                        <a:pt x="1675" y="593"/>
                        <a:pt x="1675" y="593"/>
                        <a:pt x="1675" y="593"/>
                      </a:cubicBezTo>
                      <a:cubicBezTo>
                        <a:pt x="1677" y="591"/>
                        <a:pt x="1677" y="589"/>
                        <a:pt x="1678" y="587"/>
                      </a:cubicBezTo>
                      <a:cubicBezTo>
                        <a:pt x="1678" y="585"/>
                        <a:pt x="1680" y="583"/>
                        <a:pt x="1681" y="581"/>
                      </a:cubicBezTo>
                      <a:cubicBezTo>
                        <a:pt x="1682" y="579"/>
                        <a:pt x="1683" y="578"/>
                        <a:pt x="1684" y="577"/>
                      </a:cubicBezTo>
                      <a:cubicBezTo>
                        <a:pt x="1687" y="574"/>
                        <a:pt x="1687" y="571"/>
                        <a:pt x="1689" y="569"/>
                      </a:cubicBezTo>
                      <a:cubicBezTo>
                        <a:pt x="1691" y="565"/>
                        <a:pt x="1695" y="563"/>
                        <a:pt x="1697" y="560"/>
                      </a:cubicBezTo>
                      <a:cubicBezTo>
                        <a:pt x="1700" y="556"/>
                        <a:pt x="1702" y="553"/>
                        <a:pt x="1704" y="549"/>
                      </a:cubicBezTo>
                      <a:cubicBezTo>
                        <a:pt x="1709" y="543"/>
                        <a:pt x="1715" y="539"/>
                        <a:pt x="1720" y="533"/>
                      </a:cubicBezTo>
                      <a:cubicBezTo>
                        <a:pt x="1724" y="528"/>
                        <a:pt x="1733" y="524"/>
                        <a:pt x="1740" y="523"/>
                      </a:cubicBezTo>
                      <a:cubicBezTo>
                        <a:pt x="1749" y="521"/>
                        <a:pt x="1757" y="521"/>
                        <a:pt x="1766" y="523"/>
                      </a:cubicBezTo>
                      <a:cubicBezTo>
                        <a:pt x="1774" y="524"/>
                        <a:pt x="1781" y="523"/>
                        <a:pt x="1789" y="525"/>
                      </a:cubicBezTo>
                      <a:cubicBezTo>
                        <a:pt x="1797" y="526"/>
                        <a:pt x="1806" y="529"/>
                        <a:pt x="1814" y="528"/>
                      </a:cubicBezTo>
                      <a:cubicBezTo>
                        <a:pt x="1821" y="528"/>
                        <a:pt x="1826" y="523"/>
                        <a:pt x="1830" y="518"/>
                      </a:cubicBezTo>
                      <a:cubicBezTo>
                        <a:pt x="1833" y="514"/>
                        <a:pt x="1835" y="512"/>
                        <a:pt x="1839" y="514"/>
                      </a:cubicBezTo>
                      <a:cubicBezTo>
                        <a:pt x="1843" y="516"/>
                        <a:pt x="1847" y="518"/>
                        <a:pt x="1851" y="520"/>
                      </a:cubicBezTo>
                      <a:cubicBezTo>
                        <a:pt x="1855" y="521"/>
                        <a:pt x="1857" y="520"/>
                        <a:pt x="1857" y="525"/>
                      </a:cubicBezTo>
                      <a:cubicBezTo>
                        <a:pt x="1857" y="527"/>
                        <a:pt x="1856" y="531"/>
                        <a:pt x="1858" y="532"/>
                      </a:cubicBezTo>
                      <a:cubicBezTo>
                        <a:pt x="1860" y="535"/>
                        <a:pt x="1865" y="534"/>
                        <a:pt x="1868" y="534"/>
                      </a:cubicBezTo>
                      <a:cubicBezTo>
                        <a:pt x="1871" y="534"/>
                        <a:pt x="1874" y="535"/>
                        <a:pt x="1878" y="535"/>
                      </a:cubicBezTo>
                      <a:cubicBezTo>
                        <a:pt x="1884" y="536"/>
                        <a:pt x="1890" y="535"/>
                        <a:pt x="1896" y="532"/>
                      </a:cubicBezTo>
                      <a:cubicBezTo>
                        <a:pt x="1899" y="531"/>
                        <a:pt x="1901" y="530"/>
                        <a:pt x="1904" y="529"/>
                      </a:cubicBezTo>
                      <a:cubicBezTo>
                        <a:pt x="1908" y="528"/>
                        <a:pt x="1909" y="527"/>
                        <a:pt x="1912" y="524"/>
                      </a:cubicBezTo>
                      <a:cubicBezTo>
                        <a:pt x="1906" y="521"/>
                        <a:pt x="1894" y="519"/>
                        <a:pt x="1897" y="510"/>
                      </a:cubicBezTo>
                      <a:cubicBezTo>
                        <a:pt x="1898" y="507"/>
                        <a:pt x="1901" y="504"/>
                        <a:pt x="1903" y="501"/>
                      </a:cubicBezTo>
                      <a:cubicBezTo>
                        <a:pt x="1904" y="497"/>
                        <a:pt x="1905" y="493"/>
                        <a:pt x="1908" y="490"/>
                      </a:cubicBezTo>
                      <a:cubicBezTo>
                        <a:pt x="1911" y="487"/>
                        <a:pt x="1915" y="486"/>
                        <a:pt x="1918" y="482"/>
                      </a:cubicBezTo>
                      <a:cubicBezTo>
                        <a:pt x="1921" y="479"/>
                        <a:pt x="1922" y="475"/>
                        <a:pt x="1925" y="473"/>
                      </a:cubicBezTo>
                      <a:cubicBezTo>
                        <a:pt x="1928" y="470"/>
                        <a:pt x="1931" y="467"/>
                        <a:pt x="1934" y="464"/>
                      </a:cubicBezTo>
                      <a:cubicBezTo>
                        <a:pt x="1936" y="461"/>
                        <a:pt x="1937" y="459"/>
                        <a:pt x="1941" y="457"/>
                      </a:cubicBezTo>
                      <a:cubicBezTo>
                        <a:pt x="1945" y="455"/>
                        <a:pt x="1949" y="455"/>
                        <a:pt x="1953" y="455"/>
                      </a:cubicBezTo>
                      <a:cubicBezTo>
                        <a:pt x="1957" y="454"/>
                        <a:pt x="1961" y="454"/>
                        <a:pt x="1965" y="454"/>
                      </a:cubicBezTo>
                      <a:cubicBezTo>
                        <a:pt x="1968" y="454"/>
                        <a:pt x="1972" y="455"/>
                        <a:pt x="1976" y="454"/>
                      </a:cubicBezTo>
                      <a:cubicBezTo>
                        <a:pt x="1978" y="454"/>
                        <a:pt x="1979" y="453"/>
                        <a:pt x="1981" y="452"/>
                      </a:cubicBezTo>
                      <a:cubicBezTo>
                        <a:pt x="1983" y="452"/>
                        <a:pt x="1985" y="452"/>
                        <a:pt x="1988" y="452"/>
                      </a:cubicBezTo>
                      <a:cubicBezTo>
                        <a:pt x="1990" y="452"/>
                        <a:pt x="1992" y="452"/>
                        <a:pt x="1994" y="452"/>
                      </a:cubicBezTo>
                      <a:cubicBezTo>
                        <a:pt x="1994" y="455"/>
                        <a:pt x="1992" y="457"/>
                        <a:pt x="1991" y="460"/>
                      </a:cubicBezTo>
                      <a:cubicBezTo>
                        <a:pt x="1989" y="464"/>
                        <a:pt x="1988" y="467"/>
                        <a:pt x="1987" y="470"/>
                      </a:cubicBezTo>
                      <a:cubicBezTo>
                        <a:pt x="1986" y="474"/>
                        <a:pt x="1984" y="478"/>
                        <a:pt x="1988" y="481"/>
                      </a:cubicBezTo>
                      <a:cubicBezTo>
                        <a:pt x="1991" y="483"/>
                        <a:pt x="1995" y="483"/>
                        <a:pt x="1997" y="480"/>
                      </a:cubicBezTo>
                      <a:cubicBezTo>
                        <a:pt x="1999" y="477"/>
                        <a:pt x="2000" y="475"/>
                        <a:pt x="2003" y="473"/>
                      </a:cubicBezTo>
                      <a:cubicBezTo>
                        <a:pt x="2006" y="471"/>
                        <a:pt x="2009" y="470"/>
                        <a:pt x="2012" y="468"/>
                      </a:cubicBezTo>
                      <a:cubicBezTo>
                        <a:pt x="2014" y="466"/>
                        <a:pt x="2016" y="464"/>
                        <a:pt x="2019" y="462"/>
                      </a:cubicBezTo>
                      <a:cubicBezTo>
                        <a:pt x="2021" y="460"/>
                        <a:pt x="2025" y="460"/>
                        <a:pt x="2027" y="458"/>
                      </a:cubicBezTo>
                      <a:cubicBezTo>
                        <a:pt x="2029" y="456"/>
                        <a:pt x="2029" y="455"/>
                        <a:pt x="2030" y="453"/>
                      </a:cubicBezTo>
                      <a:cubicBezTo>
                        <a:pt x="2031" y="450"/>
                        <a:pt x="2034" y="447"/>
                        <a:pt x="2034" y="445"/>
                      </a:cubicBezTo>
                      <a:cubicBezTo>
                        <a:pt x="2034" y="441"/>
                        <a:pt x="2033" y="438"/>
                        <a:pt x="2034" y="434"/>
                      </a:cubicBezTo>
                      <a:cubicBezTo>
                        <a:pt x="2036" y="429"/>
                        <a:pt x="2038" y="429"/>
                        <a:pt x="2042" y="429"/>
                      </a:cubicBezTo>
                      <a:cubicBezTo>
                        <a:pt x="2046" y="429"/>
                        <a:pt x="2050" y="427"/>
                        <a:pt x="2053" y="428"/>
                      </a:cubicBezTo>
                      <a:cubicBezTo>
                        <a:pt x="2056" y="429"/>
                        <a:pt x="2059" y="434"/>
                        <a:pt x="2058" y="437"/>
                      </a:cubicBezTo>
                      <a:cubicBezTo>
                        <a:pt x="2057" y="441"/>
                        <a:pt x="2053" y="443"/>
                        <a:pt x="2050" y="444"/>
                      </a:cubicBezTo>
                      <a:cubicBezTo>
                        <a:pt x="2045" y="448"/>
                        <a:pt x="2040" y="456"/>
                        <a:pt x="2038" y="462"/>
                      </a:cubicBezTo>
                      <a:cubicBezTo>
                        <a:pt x="2035" y="468"/>
                        <a:pt x="2036" y="475"/>
                        <a:pt x="2033" y="481"/>
                      </a:cubicBezTo>
                      <a:cubicBezTo>
                        <a:pt x="2031" y="487"/>
                        <a:pt x="2023" y="490"/>
                        <a:pt x="2018" y="493"/>
                      </a:cubicBezTo>
                      <a:cubicBezTo>
                        <a:pt x="2014" y="495"/>
                        <a:pt x="2012" y="496"/>
                        <a:pt x="2009" y="499"/>
                      </a:cubicBezTo>
                      <a:cubicBezTo>
                        <a:pt x="2007" y="502"/>
                        <a:pt x="2005" y="506"/>
                        <a:pt x="2002" y="509"/>
                      </a:cubicBezTo>
                      <a:cubicBezTo>
                        <a:pt x="1997" y="515"/>
                        <a:pt x="1992" y="521"/>
                        <a:pt x="1987" y="527"/>
                      </a:cubicBezTo>
                      <a:cubicBezTo>
                        <a:pt x="1977" y="538"/>
                        <a:pt x="1969" y="549"/>
                        <a:pt x="1959" y="561"/>
                      </a:cubicBezTo>
                      <a:cubicBezTo>
                        <a:pt x="1955" y="565"/>
                        <a:pt x="1948" y="569"/>
                        <a:pt x="1943" y="572"/>
                      </a:cubicBezTo>
                      <a:cubicBezTo>
                        <a:pt x="1927" y="578"/>
                        <a:pt x="1923" y="595"/>
                        <a:pt x="1919" y="610"/>
                      </a:cubicBezTo>
                      <a:cubicBezTo>
                        <a:pt x="1917" y="618"/>
                        <a:pt x="1919" y="627"/>
                        <a:pt x="1919" y="635"/>
                      </a:cubicBezTo>
                      <a:cubicBezTo>
                        <a:pt x="1919" y="652"/>
                        <a:pt x="1918" y="669"/>
                        <a:pt x="1922" y="685"/>
                      </a:cubicBezTo>
                      <a:cubicBezTo>
                        <a:pt x="1924" y="690"/>
                        <a:pt x="1926" y="696"/>
                        <a:pt x="1927" y="702"/>
                      </a:cubicBezTo>
                      <a:cubicBezTo>
                        <a:pt x="1928" y="707"/>
                        <a:pt x="1929" y="713"/>
                        <a:pt x="1930" y="718"/>
                      </a:cubicBezTo>
                      <a:cubicBezTo>
                        <a:pt x="1932" y="723"/>
                        <a:pt x="1932" y="727"/>
                        <a:pt x="1933" y="733"/>
                      </a:cubicBezTo>
                      <a:cubicBezTo>
                        <a:pt x="1933" y="736"/>
                        <a:pt x="1932" y="744"/>
                        <a:pt x="1935" y="747"/>
                      </a:cubicBezTo>
                      <a:cubicBezTo>
                        <a:pt x="1936" y="744"/>
                        <a:pt x="1940" y="744"/>
                        <a:pt x="1942" y="743"/>
                      </a:cubicBezTo>
                      <a:cubicBezTo>
                        <a:pt x="1945" y="742"/>
                        <a:pt x="1948" y="740"/>
                        <a:pt x="1950" y="737"/>
                      </a:cubicBezTo>
                      <a:cubicBezTo>
                        <a:pt x="1954" y="731"/>
                        <a:pt x="1956" y="725"/>
                        <a:pt x="1958" y="718"/>
                      </a:cubicBezTo>
                      <a:cubicBezTo>
                        <a:pt x="1960" y="714"/>
                        <a:pt x="1962" y="711"/>
                        <a:pt x="1963" y="707"/>
                      </a:cubicBezTo>
                      <a:cubicBezTo>
                        <a:pt x="1963" y="704"/>
                        <a:pt x="1963" y="701"/>
                        <a:pt x="1964" y="698"/>
                      </a:cubicBezTo>
                      <a:cubicBezTo>
                        <a:pt x="1966" y="694"/>
                        <a:pt x="1968" y="695"/>
                        <a:pt x="1972" y="694"/>
                      </a:cubicBezTo>
                      <a:cubicBezTo>
                        <a:pt x="1974" y="693"/>
                        <a:pt x="1980" y="691"/>
                        <a:pt x="1980" y="689"/>
                      </a:cubicBezTo>
                      <a:cubicBezTo>
                        <a:pt x="1987" y="685"/>
                        <a:pt x="1985" y="675"/>
                        <a:pt x="1985" y="668"/>
                      </a:cubicBezTo>
                      <a:cubicBezTo>
                        <a:pt x="1984" y="659"/>
                        <a:pt x="1989" y="656"/>
                        <a:pt x="1998" y="656"/>
                      </a:cubicBezTo>
                      <a:cubicBezTo>
                        <a:pt x="2002" y="656"/>
                        <a:pt x="2009" y="656"/>
                        <a:pt x="2011" y="653"/>
                      </a:cubicBezTo>
                      <a:cubicBezTo>
                        <a:pt x="2013" y="651"/>
                        <a:pt x="2013" y="646"/>
                        <a:pt x="2013" y="643"/>
                      </a:cubicBezTo>
                      <a:cubicBezTo>
                        <a:pt x="2012" y="637"/>
                        <a:pt x="2006" y="626"/>
                        <a:pt x="2011" y="621"/>
                      </a:cubicBezTo>
                      <a:cubicBezTo>
                        <a:pt x="2017" y="614"/>
                        <a:pt x="2041" y="614"/>
                        <a:pt x="2030" y="599"/>
                      </a:cubicBezTo>
                      <a:cubicBezTo>
                        <a:pt x="2027" y="595"/>
                        <a:pt x="2026" y="589"/>
                        <a:pt x="2025" y="584"/>
                      </a:cubicBezTo>
                      <a:cubicBezTo>
                        <a:pt x="2025" y="579"/>
                        <a:pt x="2027" y="574"/>
                        <a:pt x="2026" y="570"/>
                      </a:cubicBezTo>
                      <a:cubicBezTo>
                        <a:pt x="2023" y="564"/>
                        <a:pt x="2019" y="568"/>
                        <a:pt x="2016" y="565"/>
                      </a:cubicBezTo>
                      <a:cubicBezTo>
                        <a:pt x="2013" y="563"/>
                        <a:pt x="2014" y="558"/>
                        <a:pt x="2015" y="555"/>
                      </a:cubicBezTo>
                      <a:cubicBezTo>
                        <a:pt x="2017" y="549"/>
                        <a:pt x="2021" y="544"/>
                        <a:pt x="2024" y="537"/>
                      </a:cubicBezTo>
                      <a:cubicBezTo>
                        <a:pt x="2026" y="531"/>
                        <a:pt x="2029" y="526"/>
                        <a:pt x="2032" y="520"/>
                      </a:cubicBezTo>
                      <a:cubicBezTo>
                        <a:pt x="2035" y="514"/>
                        <a:pt x="2038" y="506"/>
                        <a:pt x="2043" y="502"/>
                      </a:cubicBezTo>
                      <a:cubicBezTo>
                        <a:pt x="2044" y="502"/>
                        <a:pt x="2047" y="500"/>
                        <a:pt x="2047" y="500"/>
                      </a:cubicBezTo>
                      <a:cubicBezTo>
                        <a:pt x="2050" y="500"/>
                        <a:pt x="2051" y="505"/>
                        <a:pt x="2052" y="507"/>
                      </a:cubicBezTo>
                      <a:cubicBezTo>
                        <a:pt x="2054" y="511"/>
                        <a:pt x="2056" y="515"/>
                        <a:pt x="2060" y="511"/>
                      </a:cubicBezTo>
                      <a:cubicBezTo>
                        <a:pt x="2062" y="508"/>
                        <a:pt x="2062" y="504"/>
                        <a:pt x="2064" y="502"/>
                      </a:cubicBezTo>
                      <a:cubicBezTo>
                        <a:pt x="2066" y="499"/>
                        <a:pt x="2068" y="496"/>
                        <a:pt x="2072" y="493"/>
                      </a:cubicBezTo>
                      <a:cubicBezTo>
                        <a:pt x="2075" y="490"/>
                        <a:pt x="2076" y="489"/>
                        <a:pt x="2076" y="495"/>
                      </a:cubicBezTo>
                      <a:cubicBezTo>
                        <a:pt x="2076" y="499"/>
                        <a:pt x="2075" y="501"/>
                        <a:pt x="2075" y="505"/>
                      </a:cubicBezTo>
                      <a:cubicBezTo>
                        <a:pt x="2074" y="507"/>
                        <a:pt x="2073" y="514"/>
                        <a:pt x="2077" y="512"/>
                      </a:cubicBezTo>
                      <a:cubicBezTo>
                        <a:pt x="2079" y="511"/>
                        <a:pt x="2083" y="506"/>
                        <a:pt x="2084" y="504"/>
                      </a:cubicBezTo>
                      <a:cubicBezTo>
                        <a:pt x="2088" y="500"/>
                        <a:pt x="2091" y="495"/>
                        <a:pt x="2096" y="492"/>
                      </a:cubicBezTo>
                      <a:cubicBezTo>
                        <a:pt x="2100" y="489"/>
                        <a:pt x="2105" y="486"/>
                        <a:pt x="2111" y="486"/>
                      </a:cubicBezTo>
                      <a:cubicBezTo>
                        <a:pt x="2123" y="485"/>
                        <a:pt x="2133" y="495"/>
                        <a:pt x="2140" y="505"/>
                      </a:cubicBezTo>
                      <a:cubicBezTo>
                        <a:pt x="2142" y="501"/>
                        <a:pt x="2144" y="497"/>
                        <a:pt x="2146" y="494"/>
                      </a:cubicBezTo>
                      <a:cubicBezTo>
                        <a:pt x="2148" y="491"/>
                        <a:pt x="2155" y="487"/>
                        <a:pt x="2155" y="488"/>
                      </a:cubicBezTo>
                      <a:cubicBezTo>
                        <a:pt x="2157" y="488"/>
                        <a:pt x="2158" y="482"/>
                        <a:pt x="2159" y="481"/>
                      </a:cubicBezTo>
                      <a:cubicBezTo>
                        <a:pt x="2161" y="478"/>
                        <a:pt x="2164" y="475"/>
                        <a:pt x="2167" y="473"/>
                      </a:cubicBezTo>
                      <a:cubicBezTo>
                        <a:pt x="2171" y="469"/>
                        <a:pt x="2174" y="465"/>
                        <a:pt x="2179" y="462"/>
                      </a:cubicBezTo>
                      <a:cubicBezTo>
                        <a:pt x="2186" y="459"/>
                        <a:pt x="2192" y="455"/>
                        <a:pt x="2199" y="453"/>
                      </a:cubicBezTo>
                      <a:cubicBezTo>
                        <a:pt x="2201" y="452"/>
                        <a:pt x="2202" y="451"/>
                        <a:pt x="2204" y="451"/>
                      </a:cubicBezTo>
                      <a:cubicBezTo>
                        <a:pt x="2207" y="450"/>
                        <a:pt x="2210" y="451"/>
                        <a:pt x="2213" y="450"/>
                      </a:cubicBezTo>
                      <a:cubicBezTo>
                        <a:pt x="2214" y="449"/>
                        <a:pt x="2214" y="449"/>
                        <a:pt x="2215" y="448"/>
                      </a:cubicBezTo>
                      <a:cubicBezTo>
                        <a:pt x="2218" y="446"/>
                        <a:pt x="2221" y="444"/>
                        <a:pt x="2224" y="443"/>
                      </a:cubicBezTo>
                      <a:cubicBezTo>
                        <a:pt x="2224" y="443"/>
                        <a:pt x="2233" y="436"/>
                        <a:pt x="2235" y="434"/>
                      </a:cubicBezTo>
                      <a:cubicBezTo>
                        <a:pt x="2239" y="430"/>
                        <a:pt x="2248" y="433"/>
                        <a:pt x="2252" y="434"/>
                      </a:cubicBezTo>
                      <a:cubicBezTo>
                        <a:pt x="2258" y="434"/>
                        <a:pt x="2265" y="436"/>
                        <a:pt x="2271" y="434"/>
                      </a:cubicBezTo>
                      <a:cubicBezTo>
                        <a:pt x="2276" y="432"/>
                        <a:pt x="2276" y="424"/>
                        <a:pt x="2274" y="419"/>
                      </a:cubicBezTo>
                      <a:cubicBezTo>
                        <a:pt x="2273" y="416"/>
                        <a:pt x="2271" y="413"/>
                        <a:pt x="2270" y="409"/>
                      </a:cubicBezTo>
                      <a:cubicBezTo>
                        <a:pt x="2268" y="402"/>
                        <a:pt x="2266" y="394"/>
                        <a:pt x="2263" y="387"/>
                      </a:cubicBezTo>
                      <a:cubicBezTo>
                        <a:pt x="2261" y="383"/>
                        <a:pt x="2259" y="380"/>
                        <a:pt x="2255" y="378"/>
                      </a:cubicBezTo>
                      <a:cubicBezTo>
                        <a:pt x="2251" y="377"/>
                        <a:pt x="2248" y="376"/>
                        <a:pt x="2244" y="375"/>
                      </a:cubicBezTo>
                      <a:cubicBezTo>
                        <a:pt x="2236" y="374"/>
                        <a:pt x="2228" y="374"/>
                        <a:pt x="2221" y="371"/>
                      </a:cubicBezTo>
                      <a:cubicBezTo>
                        <a:pt x="2219" y="370"/>
                        <a:pt x="2211" y="366"/>
                        <a:pt x="2216" y="364"/>
                      </a:cubicBezTo>
                      <a:cubicBezTo>
                        <a:pt x="2218" y="362"/>
                        <a:pt x="2224" y="364"/>
                        <a:pt x="2227" y="364"/>
                      </a:cubicBezTo>
                      <a:cubicBezTo>
                        <a:pt x="2234" y="365"/>
                        <a:pt x="2242" y="366"/>
                        <a:pt x="2249" y="368"/>
                      </a:cubicBezTo>
                      <a:cubicBezTo>
                        <a:pt x="2256" y="370"/>
                        <a:pt x="2265" y="371"/>
                        <a:pt x="2272" y="368"/>
                      </a:cubicBezTo>
                      <a:cubicBezTo>
                        <a:pt x="2276" y="366"/>
                        <a:pt x="2279" y="364"/>
                        <a:pt x="2283" y="362"/>
                      </a:cubicBezTo>
                      <a:cubicBezTo>
                        <a:pt x="2286" y="360"/>
                        <a:pt x="2286" y="358"/>
                        <a:pt x="2287" y="355"/>
                      </a:cubicBezTo>
                      <a:cubicBezTo>
                        <a:pt x="2289" y="350"/>
                        <a:pt x="2290" y="345"/>
                        <a:pt x="2290" y="340"/>
                      </a:cubicBezTo>
                      <a:cubicBezTo>
                        <a:pt x="2290" y="336"/>
                        <a:pt x="2290" y="329"/>
                        <a:pt x="2293" y="325"/>
                      </a:cubicBezTo>
                      <a:cubicBezTo>
                        <a:pt x="2296" y="326"/>
                        <a:pt x="2298" y="332"/>
                        <a:pt x="2300" y="335"/>
                      </a:cubicBezTo>
                      <a:cubicBezTo>
                        <a:pt x="2302" y="338"/>
                        <a:pt x="2305" y="341"/>
                        <a:pt x="2307" y="344"/>
                      </a:cubicBezTo>
                      <a:cubicBezTo>
                        <a:pt x="2313" y="349"/>
                        <a:pt x="2321" y="347"/>
                        <a:pt x="2329" y="347"/>
                      </a:cubicBezTo>
                      <a:cubicBezTo>
                        <a:pt x="2333" y="347"/>
                        <a:pt x="2335" y="348"/>
                        <a:pt x="2338" y="351"/>
                      </a:cubicBezTo>
                      <a:cubicBezTo>
                        <a:pt x="2341" y="354"/>
                        <a:pt x="2344" y="357"/>
                        <a:pt x="2347" y="361"/>
                      </a:cubicBezTo>
                      <a:cubicBezTo>
                        <a:pt x="2352" y="366"/>
                        <a:pt x="2360" y="370"/>
                        <a:pt x="2367" y="372"/>
                      </a:cubicBezTo>
                      <a:cubicBezTo>
                        <a:pt x="2372" y="374"/>
                        <a:pt x="2377" y="375"/>
                        <a:pt x="2383" y="377"/>
                      </a:cubicBezTo>
                      <a:cubicBezTo>
                        <a:pt x="2385" y="377"/>
                        <a:pt x="2389" y="379"/>
                        <a:pt x="2391" y="378"/>
                      </a:cubicBezTo>
                      <a:cubicBezTo>
                        <a:pt x="2393" y="377"/>
                        <a:pt x="2394" y="373"/>
                        <a:pt x="2395" y="371"/>
                      </a:cubicBezTo>
                      <a:cubicBezTo>
                        <a:pt x="2397" y="366"/>
                        <a:pt x="2398" y="362"/>
                        <a:pt x="2399" y="357"/>
                      </a:cubicBezTo>
                      <a:cubicBezTo>
                        <a:pt x="2399" y="354"/>
                        <a:pt x="2400" y="352"/>
                        <a:pt x="2399" y="350"/>
                      </a:cubicBezTo>
                      <a:cubicBezTo>
                        <a:pt x="2398" y="347"/>
                        <a:pt x="2396" y="345"/>
                        <a:pt x="2396" y="341"/>
                      </a:cubicBezTo>
                      <a:cubicBezTo>
                        <a:pt x="2403" y="341"/>
                        <a:pt x="2411" y="342"/>
                        <a:pt x="2418" y="342"/>
                      </a:cubicBezTo>
                      <a:cubicBezTo>
                        <a:pt x="2421" y="342"/>
                        <a:pt x="2424" y="342"/>
                        <a:pt x="2427" y="338"/>
                      </a:cubicBezTo>
                      <a:cubicBezTo>
                        <a:pt x="2428" y="337"/>
                        <a:pt x="2428" y="335"/>
                        <a:pt x="2429" y="333"/>
                      </a:cubicBezTo>
                      <a:cubicBezTo>
                        <a:pt x="2430" y="332"/>
                        <a:pt x="2431" y="330"/>
                        <a:pt x="2432" y="329"/>
                      </a:cubicBezTo>
                      <a:cubicBezTo>
                        <a:pt x="2433" y="324"/>
                        <a:pt x="2430" y="323"/>
                        <a:pt x="2427" y="321"/>
                      </a:cubicBezTo>
                      <a:close/>
                      <a:moveTo>
                        <a:pt x="1241" y="641"/>
                      </a:moveTo>
                      <a:cubicBezTo>
                        <a:pt x="1240" y="648"/>
                        <a:pt x="1238" y="655"/>
                        <a:pt x="1236" y="662"/>
                      </a:cubicBezTo>
                      <a:cubicBezTo>
                        <a:pt x="1233" y="669"/>
                        <a:pt x="1231" y="678"/>
                        <a:pt x="1227" y="684"/>
                      </a:cubicBezTo>
                      <a:cubicBezTo>
                        <a:pt x="1222" y="690"/>
                        <a:pt x="1216" y="693"/>
                        <a:pt x="1211" y="698"/>
                      </a:cubicBezTo>
                      <a:cubicBezTo>
                        <a:pt x="1205" y="704"/>
                        <a:pt x="1198" y="709"/>
                        <a:pt x="1192" y="714"/>
                      </a:cubicBezTo>
                      <a:cubicBezTo>
                        <a:pt x="1188" y="716"/>
                        <a:pt x="1185" y="719"/>
                        <a:pt x="1182" y="721"/>
                      </a:cubicBezTo>
                      <a:cubicBezTo>
                        <a:pt x="1179" y="724"/>
                        <a:pt x="1177" y="727"/>
                        <a:pt x="1175" y="729"/>
                      </a:cubicBezTo>
                      <a:cubicBezTo>
                        <a:pt x="1170" y="734"/>
                        <a:pt x="1162" y="733"/>
                        <a:pt x="1155" y="733"/>
                      </a:cubicBezTo>
                      <a:cubicBezTo>
                        <a:pt x="1152" y="733"/>
                        <a:pt x="1147" y="733"/>
                        <a:pt x="1146" y="729"/>
                      </a:cubicBezTo>
                      <a:cubicBezTo>
                        <a:pt x="1146" y="725"/>
                        <a:pt x="1150" y="724"/>
                        <a:pt x="1153" y="723"/>
                      </a:cubicBezTo>
                      <a:cubicBezTo>
                        <a:pt x="1159" y="722"/>
                        <a:pt x="1165" y="720"/>
                        <a:pt x="1171" y="717"/>
                      </a:cubicBezTo>
                      <a:cubicBezTo>
                        <a:pt x="1174" y="715"/>
                        <a:pt x="1177" y="714"/>
                        <a:pt x="1180" y="712"/>
                      </a:cubicBezTo>
                      <a:cubicBezTo>
                        <a:pt x="1183" y="710"/>
                        <a:pt x="1184" y="705"/>
                        <a:pt x="1187" y="704"/>
                      </a:cubicBezTo>
                      <a:cubicBezTo>
                        <a:pt x="1188" y="698"/>
                        <a:pt x="1196" y="692"/>
                        <a:pt x="1199" y="687"/>
                      </a:cubicBezTo>
                      <a:cubicBezTo>
                        <a:pt x="1203" y="680"/>
                        <a:pt x="1208" y="674"/>
                        <a:pt x="1212" y="667"/>
                      </a:cubicBezTo>
                      <a:cubicBezTo>
                        <a:pt x="1215" y="659"/>
                        <a:pt x="1219" y="651"/>
                        <a:pt x="1222" y="643"/>
                      </a:cubicBezTo>
                      <a:cubicBezTo>
                        <a:pt x="1223" y="639"/>
                        <a:pt x="1224" y="636"/>
                        <a:pt x="1226" y="633"/>
                      </a:cubicBezTo>
                      <a:cubicBezTo>
                        <a:pt x="1228" y="629"/>
                        <a:pt x="1232" y="616"/>
                        <a:pt x="1239" y="623"/>
                      </a:cubicBezTo>
                      <a:cubicBezTo>
                        <a:pt x="1242" y="628"/>
                        <a:pt x="1241" y="636"/>
                        <a:pt x="1241" y="64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2" name="Freeform 314"/>
                <p:cNvSpPr/>
                <p:nvPr/>
              </p:nvSpPr>
              <p:spPr bwMode="auto">
                <a:xfrm>
                  <a:off x="2541583" y="649287"/>
                  <a:ext cx="422274" cy="747712"/>
                </a:xfrm>
                <a:custGeom>
                  <a:avLst/>
                  <a:gdLst/>
                  <a:ahLst/>
                  <a:cxnLst>
                    <a:cxn ang="0">
                      <a:pos x="144" y="230"/>
                    </a:cxn>
                    <a:cxn ang="0">
                      <a:pos x="139" y="240"/>
                    </a:cxn>
                    <a:cxn ang="0">
                      <a:pos x="136" y="245"/>
                    </a:cxn>
                    <a:cxn ang="0">
                      <a:pos x="124" y="251"/>
                    </a:cxn>
                    <a:cxn ang="0">
                      <a:pos x="115" y="265"/>
                    </a:cxn>
                    <a:cxn ang="0">
                      <a:pos x="110" y="273"/>
                    </a:cxn>
                    <a:cxn ang="0">
                      <a:pos x="85" y="275"/>
                    </a:cxn>
                    <a:cxn ang="0">
                      <a:pos x="21" y="274"/>
                    </a:cxn>
                    <a:cxn ang="0">
                      <a:pos x="19" y="185"/>
                    </a:cxn>
                    <a:cxn ang="0">
                      <a:pos x="69" y="143"/>
                    </a:cxn>
                    <a:cxn ang="0">
                      <a:pos x="54" y="114"/>
                    </a:cxn>
                    <a:cxn ang="0">
                      <a:pos x="49" y="94"/>
                    </a:cxn>
                    <a:cxn ang="0">
                      <a:pos x="51" y="79"/>
                    </a:cxn>
                    <a:cxn ang="0">
                      <a:pos x="41" y="56"/>
                    </a:cxn>
                    <a:cxn ang="0">
                      <a:pos x="21" y="43"/>
                    </a:cxn>
                    <a:cxn ang="0">
                      <a:pos x="1" y="28"/>
                    </a:cxn>
                    <a:cxn ang="0">
                      <a:pos x="5" y="28"/>
                    </a:cxn>
                    <a:cxn ang="0">
                      <a:pos x="13" y="23"/>
                    </a:cxn>
                    <a:cxn ang="0">
                      <a:pos x="20" y="23"/>
                    </a:cxn>
                    <a:cxn ang="0">
                      <a:pos x="39" y="40"/>
                    </a:cxn>
                    <a:cxn ang="0">
                      <a:pos x="57" y="36"/>
                    </a:cxn>
                    <a:cxn ang="0">
                      <a:pos x="68" y="37"/>
                    </a:cxn>
                    <a:cxn ang="0">
                      <a:pos x="78" y="21"/>
                    </a:cxn>
                    <a:cxn ang="0">
                      <a:pos x="96" y="5"/>
                    </a:cxn>
                    <a:cxn ang="0">
                      <a:pos x="102" y="2"/>
                    </a:cxn>
                    <a:cxn ang="0">
                      <a:pos x="118" y="1"/>
                    </a:cxn>
                    <a:cxn ang="0">
                      <a:pos x="125" y="14"/>
                    </a:cxn>
                    <a:cxn ang="0">
                      <a:pos x="121" y="31"/>
                    </a:cxn>
                    <a:cxn ang="0">
                      <a:pos x="124" y="36"/>
                    </a:cxn>
                    <a:cxn ang="0">
                      <a:pos x="123" y="58"/>
                    </a:cxn>
                    <a:cxn ang="0">
                      <a:pos x="129" y="74"/>
                    </a:cxn>
                    <a:cxn ang="0">
                      <a:pos x="137" y="102"/>
                    </a:cxn>
                    <a:cxn ang="0">
                      <a:pos x="141" y="127"/>
                    </a:cxn>
                    <a:cxn ang="0">
                      <a:pos x="142" y="152"/>
                    </a:cxn>
                    <a:cxn ang="0">
                      <a:pos x="146" y="168"/>
                    </a:cxn>
                    <a:cxn ang="0">
                      <a:pos x="149" y="183"/>
                    </a:cxn>
                    <a:cxn ang="0">
                      <a:pos x="158" y="201"/>
                    </a:cxn>
                    <a:cxn ang="0">
                      <a:pos x="156" y="218"/>
                    </a:cxn>
                  </a:cxnLst>
                  <a:rect l="0" t="0" r="r" b="b"/>
                  <a:pathLst>
                    <a:path w="161" h="285">
                      <a:moveTo>
                        <a:pt x="156" y="218"/>
                      </a:moveTo>
                      <a:cubicBezTo>
                        <a:pt x="151" y="221"/>
                        <a:pt x="147" y="224"/>
                        <a:pt x="144" y="230"/>
                      </a:cubicBezTo>
                      <a:cubicBezTo>
                        <a:pt x="143" y="232"/>
                        <a:pt x="143" y="235"/>
                        <a:pt x="141" y="237"/>
                      </a:cubicBezTo>
                      <a:cubicBezTo>
                        <a:pt x="141" y="238"/>
                        <a:pt x="140" y="239"/>
                        <a:pt x="139" y="240"/>
                      </a:cubicBezTo>
                      <a:cubicBezTo>
                        <a:pt x="139" y="241"/>
                        <a:pt x="138" y="241"/>
                        <a:pt x="137" y="242"/>
                      </a:cubicBezTo>
                      <a:cubicBezTo>
                        <a:pt x="137" y="243"/>
                        <a:pt x="137" y="244"/>
                        <a:pt x="136" y="245"/>
                      </a:cubicBezTo>
                      <a:cubicBezTo>
                        <a:pt x="135" y="247"/>
                        <a:pt x="130" y="249"/>
                        <a:pt x="128" y="250"/>
                      </a:cubicBezTo>
                      <a:cubicBezTo>
                        <a:pt x="127" y="251"/>
                        <a:pt x="125" y="250"/>
                        <a:pt x="124" y="251"/>
                      </a:cubicBezTo>
                      <a:cubicBezTo>
                        <a:pt x="123" y="252"/>
                        <a:pt x="121" y="256"/>
                        <a:pt x="120" y="257"/>
                      </a:cubicBezTo>
                      <a:cubicBezTo>
                        <a:pt x="118" y="259"/>
                        <a:pt x="117" y="262"/>
                        <a:pt x="115" y="265"/>
                      </a:cubicBezTo>
                      <a:cubicBezTo>
                        <a:pt x="115" y="265"/>
                        <a:pt x="115" y="265"/>
                        <a:pt x="115" y="265"/>
                      </a:cubicBezTo>
                      <a:cubicBezTo>
                        <a:pt x="113" y="267"/>
                        <a:pt x="113" y="271"/>
                        <a:pt x="110" y="273"/>
                      </a:cubicBezTo>
                      <a:cubicBezTo>
                        <a:pt x="108" y="275"/>
                        <a:pt x="105" y="277"/>
                        <a:pt x="102" y="277"/>
                      </a:cubicBezTo>
                      <a:cubicBezTo>
                        <a:pt x="96" y="278"/>
                        <a:pt x="90" y="276"/>
                        <a:pt x="85" y="275"/>
                      </a:cubicBezTo>
                      <a:cubicBezTo>
                        <a:pt x="74" y="274"/>
                        <a:pt x="62" y="278"/>
                        <a:pt x="51" y="282"/>
                      </a:cubicBezTo>
                      <a:cubicBezTo>
                        <a:pt x="41" y="285"/>
                        <a:pt x="27" y="282"/>
                        <a:pt x="21" y="274"/>
                      </a:cubicBezTo>
                      <a:cubicBezTo>
                        <a:pt x="15" y="264"/>
                        <a:pt x="13" y="254"/>
                        <a:pt x="11" y="243"/>
                      </a:cubicBezTo>
                      <a:cubicBezTo>
                        <a:pt x="7" y="225"/>
                        <a:pt x="6" y="200"/>
                        <a:pt x="19" y="185"/>
                      </a:cubicBezTo>
                      <a:cubicBezTo>
                        <a:pt x="27" y="178"/>
                        <a:pt x="38" y="174"/>
                        <a:pt x="48" y="169"/>
                      </a:cubicBezTo>
                      <a:cubicBezTo>
                        <a:pt x="58" y="164"/>
                        <a:pt x="65" y="154"/>
                        <a:pt x="69" y="143"/>
                      </a:cubicBezTo>
                      <a:cubicBezTo>
                        <a:pt x="73" y="134"/>
                        <a:pt x="73" y="121"/>
                        <a:pt x="63" y="117"/>
                      </a:cubicBezTo>
                      <a:cubicBezTo>
                        <a:pt x="59" y="115"/>
                        <a:pt x="56" y="115"/>
                        <a:pt x="54" y="114"/>
                      </a:cubicBezTo>
                      <a:cubicBezTo>
                        <a:pt x="53" y="113"/>
                        <a:pt x="52" y="111"/>
                        <a:pt x="52" y="109"/>
                      </a:cubicBezTo>
                      <a:cubicBezTo>
                        <a:pt x="49" y="104"/>
                        <a:pt x="48" y="100"/>
                        <a:pt x="49" y="94"/>
                      </a:cubicBezTo>
                      <a:cubicBezTo>
                        <a:pt x="49" y="92"/>
                        <a:pt x="51" y="89"/>
                        <a:pt x="52" y="87"/>
                      </a:cubicBezTo>
                      <a:cubicBezTo>
                        <a:pt x="52" y="85"/>
                        <a:pt x="52" y="81"/>
                        <a:pt x="51" y="79"/>
                      </a:cubicBezTo>
                      <a:cubicBezTo>
                        <a:pt x="51" y="73"/>
                        <a:pt x="45" y="70"/>
                        <a:pt x="43" y="64"/>
                      </a:cubicBezTo>
                      <a:cubicBezTo>
                        <a:pt x="43" y="61"/>
                        <a:pt x="43" y="58"/>
                        <a:pt x="41" y="56"/>
                      </a:cubicBezTo>
                      <a:cubicBezTo>
                        <a:pt x="40" y="54"/>
                        <a:pt x="37" y="53"/>
                        <a:pt x="35" y="52"/>
                      </a:cubicBezTo>
                      <a:cubicBezTo>
                        <a:pt x="30" y="49"/>
                        <a:pt x="26" y="46"/>
                        <a:pt x="21" y="43"/>
                      </a:cubicBezTo>
                      <a:cubicBezTo>
                        <a:pt x="16" y="39"/>
                        <a:pt x="10" y="38"/>
                        <a:pt x="5" y="34"/>
                      </a:cubicBezTo>
                      <a:cubicBezTo>
                        <a:pt x="3" y="33"/>
                        <a:pt x="2" y="31"/>
                        <a:pt x="1" y="28"/>
                      </a:cubicBezTo>
                      <a:cubicBezTo>
                        <a:pt x="0" y="28"/>
                        <a:pt x="0" y="27"/>
                        <a:pt x="0" y="27"/>
                      </a:cubicBezTo>
                      <a:cubicBezTo>
                        <a:pt x="2" y="28"/>
                        <a:pt x="3" y="28"/>
                        <a:pt x="5" y="28"/>
                      </a:cubicBezTo>
                      <a:cubicBezTo>
                        <a:pt x="7" y="28"/>
                        <a:pt x="9" y="26"/>
                        <a:pt x="11" y="26"/>
                      </a:cubicBezTo>
                      <a:cubicBezTo>
                        <a:pt x="11" y="25"/>
                        <a:pt x="13" y="24"/>
                        <a:pt x="13" y="23"/>
                      </a:cubicBezTo>
                      <a:cubicBezTo>
                        <a:pt x="14" y="22"/>
                        <a:pt x="14" y="20"/>
                        <a:pt x="15" y="20"/>
                      </a:cubicBezTo>
                      <a:cubicBezTo>
                        <a:pt x="17" y="19"/>
                        <a:pt x="19" y="22"/>
                        <a:pt x="20" y="23"/>
                      </a:cubicBezTo>
                      <a:cubicBezTo>
                        <a:pt x="24" y="27"/>
                        <a:pt x="28" y="30"/>
                        <a:pt x="29" y="36"/>
                      </a:cubicBezTo>
                      <a:cubicBezTo>
                        <a:pt x="31" y="41"/>
                        <a:pt x="33" y="39"/>
                        <a:pt x="39" y="40"/>
                      </a:cubicBezTo>
                      <a:cubicBezTo>
                        <a:pt x="41" y="40"/>
                        <a:pt x="45" y="40"/>
                        <a:pt x="47" y="40"/>
                      </a:cubicBezTo>
                      <a:cubicBezTo>
                        <a:pt x="48" y="38"/>
                        <a:pt x="52" y="35"/>
                        <a:pt x="57" y="36"/>
                      </a:cubicBezTo>
                      <a:cubicBezTo>
                        <a:pt x="59" y="36"/>
                        <a:pt x="61" y="38"/>
                        <a:pt x="63" y="38"/>
                      </a:cubicBezTo>
                      <a:cubicBezTo>
                        <a:pt x="65" y="38"/>
                        <a:pt x="66" y="38"/>
                        <a:pt x="68" y="37"/>
                      </a:cubicBezTo>
                      <a:cubicBezTo>
                        <a:pt x="72" y="37"/>
                        <a:pt x="76" y="35"/>
                        <a:pt x="78" y="31"/>
                      </a:cubicBezTo>
                      <a:cubicBezTo>
                        <a:pt x="79" y="28"/>
                        <a:pt x="78" y="25"/>
                        <a:pt x="78" y="21"/>
                      </a:cubicBezTo>
                      <a:cubicBezTo>
                        <a:pt x="79" y="16"/>
                        <a:pt x="83" y="11"/>
                        <a:pt x="88" y="8"/>
                      </a:cubicBezTo>
                      <a:cubicBezTo>
                        <a:pt x="91" y="7"/>
                        <a:pt x="93" y="6"/>
                        <a:pt x="96" y="5"/>
                      </a:cubicBezTo>
                      <a:cubicBezTo>
                        <a:pt x="97" y="5"/>
                        <a:pt x="98" y="4"/>
                        <a:pt x="99" y="4"/>
                      </a:cubicBezTo>
                      <a:cubicBezTo>
                        <a:pt x="100" y="3"/>
                        <a:pt x="101" y="2"/>
                        <a:pt x="102" y="2"/>
                      </a:cubicBezTo>
                      <a:cubicBezTo>
                        <a:pt x="104" y="1"/>
                        <a:pt x="109" y="0"/>
                        <a:pt x="111" y="0"/>
                      </a:cubicBezTo>
                      <a:cubicBezTo>
                        <a:pt x="113" y="0"/>
                        <a:pt x="116" y="0"/>
                        <a:pt x="118" y="1"/>
                      </a:cubicBezTo>
                      <a:cubicBezTo>
                        <a:pt x="119" y="2"/>
                        <a:pt x="121" y="5"/>
                        <a:pt x="123" y="7"/>
                      </a:cubicBezTo>
                      <a:cubicBezTo>
                        <a:pt x="124" y="9"/>
                        <a:pt x="125" y="11"/>
                        <a:pt x="125" y="14"/>
                      </a:cubicBezTo>
                      <a:cubicBezTo>
                        <a:pt x="125" y="17"/>
                        <a:pt x="122" y="20"/>
                        <a:pt x="122" y="22"/>
                      </a:cubicBezTo>
                      <a:cubicBezTo>
                        <a:pt x="122" y="25"/>
                        <a:pt x="120" y="29"/>
                        <a:pt x="121" y="31"/>
                      </a:cubicBezTo>
                      <a:cubicBezTo>
                        <a:pt x="121" y="32"/>
                        <a:pt x="123" y="32"/>
                        <a:pt x="125" y="31"/>
                      </a:cubicBezTo>
                      <a:cubicBezTo>
                        <a:pt x="125" y="32"/>
                        <a:pt x="124" y="34"/>
                        <a:pt x="124" y="36"/>
                      </a:cubicBezTo>
                      <a:cubicBezTo>
                        <a:pt x="122" y="41"/>
                        <a:pt x="122" y="46"/>
                        <a:pt x="122" y="51"/>
                      </a:cubicBezTo>
                      <a:cubicBezTo>
                        <a:pt x="122" y="54"/>
                        <a:pt x="122" y="55"/>
                        <a:pt x="123" y="58"/>
                      </a:cubicBezTo>
                      <a:cubicBezTo>
                        <a:pt x="124" y="60"/>
                        <a:pt x="123" y="63"/>
                        <a:pt x="124" y="65"/>
                      </a:cubicBezTo>
                      <a:cubicBezTo>
                        <a:pt x="125" y="68"/>
                        <a:pt x="128" y="71"/>
                        <a:pt x="129" y="74"/>
                      </a:cubicBezTo>
                      <a:cubicBezTo>
                        <a:pt x="131" y="78"/>
                        <a:pt x="133" y="82"/>
                        <a:pt x="134" y="86"/>
                      </a:cubicBezTo>
                      <a:cubicBezTo>
                        <a:pt x="136" y="91"/>
                        <a:pt x="136" y="97"/>
                        <a:pt x="137" y="102"/>
                      </a:cubicBezTo>
                      <a:cubicBezTo>
                        <a:pt x="139" y="108"/>
                        <a:pt x="141" y="113"/>
                        <a:pt x="142" y="119"/>
                      </a:cubicBezTo>
                      <a:cubicBezTo>
                        <a:pt x="142" y="122"/>
                        <a:pt x="141" y="125"/>
                        <a:pt x="141" y="127"/>
                      </a:cubicBezTo>
                      <a:cubicBezTo>
                        <a:pt x="140" y="131"/>
                        <a:pt x="141" y="135"/>
                        <a:pt x="141" y="138"/>
                      </a:cubicBezTo>
                      <a:cubicBezTo>
                        <a:pt x="141" y="144"/>
                        <a:pt x="141" y="148"/>
                        <a:pt x="142" y="152"/>
                      </a:cubicBezTo>
                      <a:cubicBezTo>
                        <a:pt x="143" y="155"/>
                        <a:pt x="144" y="157"/>
                        <a:pt x="145" y="160"/>
                      </a:cubicBezTo>
                      <a:cubicBezTo>
                        <a:pt x="145" y="163"/>
                        <a:pt x="145" y="165"/>
                        <a:pt x="146" y="168"/>
                      </a:cubicBezTo>
                      <a:cubicBezTo>
                        <a:pt x="147" y="170"/>
                        <a:pt x="148" y="172"/>
                        <a:pt x="148" y="174"/>
                      </a:cubicBezTo>
                      <a:cubicBezTo>
                        <a:pt x="149" y="177"/>
                        <a:pt x="149" y="180"/>
                        <a:pt x="149" y="183"/>
                      </a:cubicBezTo>
                      <a:cubicBezTo>
                        <a:pt x="150" y="188"/>
                        <a:pt x="154" y="189"/>
                        <a:pt x="156" y="193"/>
                      </a:cubicBezTo>
                      <a:cubicBezTo>
                        <a:pt x="157" y="195"/>
                        <a:pt x="158" y="198"/>
                        <a:pt x="158" y="201"/>
                      </a:cubicBezTo>
                      <a:cubicBezTo>
                        <a:pt x="159" y="204"/>
                        <a:pt x="158" y="206"/>
                        <a:pt x="158" y="209"/>
                      </a:cubicBezTo>
                      <a:cubicBezTo>
                        <a:pt x="157" y="213"/>
                        <a:pt x="161" y="215"/>
                        <a:pt x="156" y="2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3" name="Freeform 315"/>
                <p:cNvSpPr/>
                <p:nvPr/>
              </p:nvSpPr>
              <p:spPr bwMode="auto">
                <a:xfrm>
                  <a:off x="2171696" y="711199"/>
                  <a:ext cx="511174" cy="1017587"/>
                </a:xfrm>
                <a:custGeom>
                  <a:avLst/>
                  <a:gdLst/>
                  <a:ahLst/>
                  <a:cxnLst>
                    <a:cxn ang="0">
                      <a:pos x="174" y="95"/>
                    </a:cxn>
                    <a:cxn ang="0">
                      <a:pos x="151" y="108"/>
                    </a:cxn>
                    <a:cxn ang="0">
                      <a:pos x="137" y="139"/>
                    </a:cxn>
                    <a:cxn ang="0">
                      <a:pos x="109" y="157"/>
                    </a:cxn>
                    <a:cxn ang="0">
                      <a:pos x="91" y="213"/>
                    </a:cxn>
                    <a:cxn ang="0">
                      <a:pos x="104" y="246"/>
                    </a:cxn>
                    <a:cxn ang="0">
                      <a:pos x="105" y="276"/>
                    </a:cxn>
                    <a:cxn ang="0">
                      <a:pos x="88" y="302"/>
                    </a:cxn>
                    <a:cxn ang="0">
                      <a:pos x="70" y="358"/>
                    </a:cxn>
                    <a:cxn ang="0">
                      <a:pos x="46" y="381"/>
                    </a:cxn>
                    <a:cxn ang="0">
                      <a:pos x="34" y="384"/>
                    </a:cxn>
                    <a:cxn ang="0">
                      <a:pos x="13" y="342"/>
                    </a:cxn>
                    <a:cxn ang="0">
                      <a:pos x="4" y="311"/>
                    </a:cxn>
                    <a:cxn ang="0">
                      <a:pos x="2" y="292"/>
                    </a:cxn>
                    <a:cxn ang="0">
                      <a:pos x="17" y="263"/>
                    </a:cxn>
                    <a:cxn ang="0">
                      <a:pos x="20" y="241"/>
                    </a:cxn>
                    <a:cxn ang="0">
                      <a:pos x="19" y="234"/>
                    </a:cxn>
                    <a:cxn ang="0">
                      <a:pos x="16" y="202"/>
                    </a:cxn>
                    <a:cxn ang="0">
                      <a:pos x="13" y="154"/>
                    </a:cxn>
                    <a:cxn ang="0">
                      <a:pos x="33" y="146"/>
                    </a:cxn>
                    <a:cxn ang="0">
                      <a:pos x="42" y="134"/>
                    </a:cxn>
                    <a:cxn ang="0">
                      <a:pos x="42" y="122"/>
                    </a:cxn>
                    <a:cxn ang="0">
                      <a:pos x="50" y="106"/>
                    </a:cxn>
                    <a:cxn ang="0">
                      <a:pos x="55" y="85"/>
                    </a:cxn>
                    <a:cxn ang="0">
                      <a:pos x="64" y="71"/>
                    </a:cxn>
                    <a:cxn ang="0">
                      <a:pos x="76" y="59"/>
                    </a:cxn>
                    <a:cxn ang="0">
                      <a:pos x="81" y="44"/>
                    </a:cxn>
                    <a:cxn ang="0">
                      <a:pos x="103" y="32"/>
                    </a:cxn>
                    <a:cxn ang="0">
                      <a:pos x="118" y="21"/>
                    </a:cxn>
                    <a:cxn ang="0">
                      <a:pos x="131" y="19"/>
                    </a:cxn>
                    <a:cxn ang="0">
                      <a:pos x="137" y="0"/>
                    </a:cxn>
                    <a:cxn ang="0">
                      <a:pos x="141" y="3"/>
                    </a:cxn>
                    <a:cxn ang="0">
                      <a:pos x="146" y="10"/>
                    </a:cxn>
                    <a:cxn ang="0">
                      <a:pos x="176" y="28"/>
                    </a:cxn>
                    <a:cxn ang="0">
                      <a:pos x="184" y="40"/>
                    </a:cxn>
                    <a:cxn ang="0">
                      <a:pos x="193" y="63"/>
                    </a:cxn>
                    <a:cxn ang="0">
                      <a:pos x="193" y="85"/>
                    </a:cxn>
                  </a:cxnLst>
                  <a:rect l="0" t="0" r="r" b="b"/>
                  <a:pathLst>
                    <a:path w="195" h="387">
                      <a:moveTo>
                        <a:pt x="195" y="90"/>
                      </a:moveTo>
                      <a:cubicBezTo>
                        <a:pt x="188" y="90"/>
                        <a:pt x="181" y="92"/>
                        <a:pt x="174" y="95"/>
                      </a:cubicBezTo>
                      <a:cubicBezTo>
                        <a:pt x="171" y="97"/>
                        <a:pt x="167" y="100"/>
                        <a:pt x="164" y="102"/>
                      </a:cubicBezTo>
                      <a:cubicBezTo>
                        <a:pt x="158" y="104"/>
                        <a:pt x="154" y="103"/>
                        <a:pt x="151" y="108"/>
                      </a:cubicBezTo>
                      <a:cubicBezTo>
                        <a:pt x="148" y="112"/>
                        <a:pt x="148" y="118"/>
                        <a:pt x="147" y="123"/>
                      </a:cubicBezTo>
                      <a:cubicBezTo>
                        <a:pt x="145" y="129"/>
                        <a:pt x="141" y="134"/>
                        <a:pt x="137" y="139"/>
                      </a:cubicBezTo>
                      <a:cubicBezTo>
                        <a:pt x="134" y="143"/>
                        <a:pt x="132" y="148"/>
                        <a:pt x="127" y="151"/>
                      </a:cubicBezTo>
                      <a:cubicBezTo>
                        <a:pt x="121" y="153"/>
                        <a:pt x="114" y="153"/>
                        <a:pt x="109" y="157"/>
                      </a:cubicBezTo>
                      <a:cubicBezTo>
                        <a:pt x="101" y="164"/>
                        <a:pt x="101" y="175"/>
                        <a:pt x="96" y="184"/>
                      </a:cubicBezTo>
                      <a:cubicBezTo>
                        <a:pt x="90" y="193"/>
                        <a:pt x="91" y="202"/>
                        <a:pt x="91" y="213"/>
                      </a:cubicBezTo>
                      <a:cubicBezTo>
                        <a:pt x="91" y="220"/>
                        <a:pt x="93" y="223"/>
                        <a:pt x="97" y="229"/>
                      </a:cubicBezTo>
                      <a:cubicBezTo>
                        <a:pt x="100" y="234"/>
                        <a:pt x="101" y="240"/>
                        <a:pt x="104" y="246"/>
                      </a:cubicBezTo>
                      <a:cubicBezTo>
                        <a:pt x="107" y="252"/>
                        <a:pt x="114" y="256"/>
                        <a:pt x="114" y="263"/>
                      </a:cubicBezTo>
                      <a:cubicBezTo>
                        <a:pt x="114" y="269"/>
                        <a:pt x="109" y="272"/>
                        <a:pt x="105" y="276"/>
                      </a:cubicBezTo>
                      <a:cubicBezTo>
                        <a:pt x="102" y="280"/>
                        <a:pt x="100" y="285"/>
                        <a:pt x="97" y="289"/>
                      </a:cubicBezTo>
                      <a:cubicBezTo>
                        <a:pt x="94" y="294"/>
                        <a:pt x="91" y="298"/>
                        <a:pt x="88" y="302"/>
                      </a:cubicBezTo>
                      <a:cubicBezTo>
                        <a:pt x="82" y="309"/>
                        <a:pt x="82" y="320"/>
                        <a:pt x="79" y="330"/>
                      </a:cubicBezTo>
                      <a:cubicBezTo>
                        <a:pt x="77" y="341"/>
                        <a:pt x="77" y="349"/>
                        <a:pt x="70" y="358"/>
                      </a:cubicBezTo>
                      <a:cubicBezTo>
                        <a:pt x="66" y="361"/>
                        <a:pt x="63" y="366"/>
                        <a:pt x="60" y="369"/>
                      </a:cubicBezTo>
                      <a:cubicBezTo>
                        <a:pt x="55" y="374"/>
                        <a:pt x="49" y="376"/>
                        <a:pt x="46" y="381"/>
                      </a:cubicBezTo>
                      <a:cubicBezTo>
                        <a:pt x="44" y="384"/>
                        <a:pt x="45" y="386"/>
                        <a:pt x="41" y="387"/>
                      </a:cubicBezTo>
                      <a:cubicBezTo>
                        <a:pt x="39" y="387"/>
                        <a:pt x="36" y="385"/>
                        <a:pt x="34" y="384"/>
                      </a:cubicBezTo>
                      <a:cubicBezTo>
                        <a:pt x="26" y="379"/>
                        <a:pt x="31" y="371"/>
                        <a:pt x="28" y="364"/>
                      </a:cubicBezTo>
                      <a:cubicBezTo>
                        <a:pt x="25" y="356"/>
                        <a:pt x="15" y="351"/>
                        <a:pt x="13" y="342"/>
                      </a:cubicBezTo>
                      <a:cubicBezTo>
                        <a:pt x="12" y="337"/>
                        <a:pt x="14" y="331"/>
                        <a:pt x="12" y="326"/>
                      </a:cubicBezTo>
                      <a:cubicBezTo>
                        <a:pt x="10" y="321"/>
                        <a:pt x="7" y="316"/>
                        <a:pt x="4" y="311"/>
                      </a:cubicBezTo>
                      <a:cubicBezTo>
                        <a:pt x="3" y="306"/>
                        <a:pt x="1" y="302"/>
                        <a:pt x="0" y="297"/>
                      </a:cubicBezTo>
                      <a:cubicBezTo>
                        <a:pt x="1" y="295"/>
                        <a:pt x="1" y="293"/>
                        <a:pt x="2" y="292"/>
                      </a:cubicBezTo>
                      <a:cubicBezTo>
                        <a:pt x="6" y="287"/>
                        <a:pt x="11" y="284"/>
                        <a:pt x="11" y="278"/>
                      </a:cubicBezTo>
                      <a:cubicBezTo>
                        <a:pt x="11" y="272"/>
                        <a:pt x="14" y="268"/>
                        <a:pt x="17" y="263"/>
                      </a:cubicBezTo>
                      <a:cubicBezTo>
                        <a:pt x="19" y="258"/>
                        <a:pt x="20" y="254"/>
                        <a:pt x="20" y="248"/>
                      </a:cubicBezTo>
                      <a:cubicBezTo>
                        <a:pt x="20" y="245"/>
                        <a:pt x="21" y="243"/>
                        <a:pt x="20" y="241"/>
                      </a:cubicBezTo>
                      <a:cubicBezTo>
                        <a:pt x="20" y="239"/>
                        <a:pt x="20" y="238"/>
                        <a:pt x="20" y="237"/>
                      </a:cubicBezTo>
                      <a:cubicBezTo>
                        <a:pt x="20" y="235"/>
                        <a:pt x="19" y="235"/>
                        <a:pt x="19" y="234"/>
                      </a:cubicBezTo>
                      <a:cubicBezTo>
                        <a:pt x="17" y="229"/>
                        <a:pt x="18" y="223"/>
                        <a:pt x="18" y="218"/>
                      </a:cubicBezTo>
                      <a:cubicBezTo>
                        <a:pt x="18" y="212"/>
                        <a:pt x="17" y="207"/>
                        <a:pt x="16" y="202"/>
                      </a:cubicBezTo>
                      <a:cubicBezTo>
                        <a:pt x="12" y="189"/>
                        <a:pt x="14" y="176"/>
                        <a:pt x="13" y="163"/>
                      </a:cubicBezTo>
                      <a:cubicBezTo>
                        <a:pt x="13" y="160"/>
                        <a:pt x="12" y="157"/>
                        <a:pt x="13" y="154"/>
                      </a:cubicBezTo>
                      <a:cubicBezTo>
                        <a:pt x="15" y="151"/>
                        <a:pt x="19" y="151"/>
                        <a:pt x="22" y="149"/>
                      </a:cubicBezTo>
                      <a:cubicBezTo>
                        <a:pt x="26" y="148"/>
                        <a:pt x="29" y="146"/>
                        <a:pt x="33" y="146"/>
                      </a:cubicBezTo>
                      <a:cubicBezTo>
                        <a:pt x="36" y="145"/>
                        <a:pt x="39" y="144"/>
                        <a:pt x="41" y="141"/>
                      </a:cubicBezTo>
                      <a:cubicBezTo>
                        <a:pt x="43" y="139"/>
                        <a:pt x="44" y="137"/>
                        <a:pt x="42" y="134"/>
                      </a:cubicBezTo>
                      <a:cubicBezTo>
                        <a:pt x="41" y="132"/>
                        <a:pt x="37" y="129"/>
                        <a:pt x="37" y="127"/>
                      </a:cubicBezTo>
                      <a:cubicBezTo>
                        <a:pt x="36" y="122"/>
                        <a:pt x="40" y="124"/>
                        <a:pt x="42" y="122"/>
                      </a:cubicBezTo>
                      <a:cubicBezTo>
                        <a:pt x="44" y="120"/>
                        <a:pt x="43" y="117"/>
                        <a:pt x="44" y="114"/>
                      </a:cubicBezTo>
                      <a:cubicBezTo>
                        <a:pt x="45" y="110"/>
                        <a:pt x="46" y="109"/>
                        <a:pt x="50" y="106"/>
                      </a:cubicBezTo>
                      <a:cubicBezTo>
                        <a:pt x="53" y="104"/>
                        <a:pt x="54" y="103"/>
                        <a:pt x="54" y="99"/>
                      </a:cubicBezTo>
                      <a:cubicBezTo>
                        <a:pt x="53" y="95"/>
                        <a:pt x="52" y="88"/>
                        <a:pt x="55" y="85"/>
                      </a:cubicBezTo>
                      <a:cubicBezTo>
                        <a:pt x="56" y="83"/>
                        <a:pt x="59" y="83"/>
                        <a:pt x="61" y="81"/>
                      </a:cubicBezTo>
                      <a:cubicBezTo>
                        <a:pt x="63" y="78"/>
                        <a:pt x="63" y="74"/>
                        <a:pt x="64" y="71"/>
                      </a:cubicBezTo>
                      <a:cubicBezTo>
                        <a:pt x="65" y="68"/>
                        <a:pt x="67" y="66"/>
                        <a:pt x="69" y="65"/>
                      </a:cubicBezTo>
                      <a:cubicBezTo>
                        <a:pt x="72" y="63"/>
                        <a:pt x="75" y="62"/>
                        <a:pt x="76" y="59"/>
                      </a:cubicBezTo>
                      <a:cubicBezTo>
                        <a:pt x="78" y="56"/>
                        <a:pt x="77" y="54"/>
                        <a:pt x="77" y="51"/>
                      </a:cubicBezTo>
                      <a:cubicBezTo>
                        <a:pt x="78" y="48"/>
                        <a:pt x="80" y="46"/>
                        <a:pt x="81" y="44"/>
                      </a:cubicBezTo>
                      <a:cubicBezTo>
                        <a:pt x="84" y="42"/>
                        <a:pt x="85" y="40"/>
                        <a:pt x="87" y="38"/>
                      </a:cubicBezTo>
                      <a:cubicBezTo>
                        <a:pt x="92" y="34"/>
                        <a:pt x="97" y="33"/>
                        <a:pt x="103" y="32"/>
                      </a:cubicBezTo>
                      <a:cubicBezTo>
                        <a:pt x="110" y="32"/>
                        <a:pt x="111" y="27"/>
                        <a:pt x="111" y="21"/>
                      </a:cubicBezTo>
                      <a:cubicBezTo>
                        <a:pt x="113" y="21"/>
                        <a:pt x="116" y="22"/>
                        <a:pt x="118" y="21"/>
                      </a:cubicBezTo>
                      <a:cubicBezTo>
                        <a:pt x="120" y="21"/>
                        <a:pt x="122" y="21"/>
                        <a:pt x="123" y="21"/>
                      </a:cubicBezTo>
                      <a:cubicBezTo>
                        <a:pt x="126" y="20"/>
                        <a:pt x="128" y="20"/>
                        <a:pt x="131" y="19"/>
                      </a:cubicBezTo>
                      <a:cubicBezTo>
                        <a:pt x="135" y="19"/>
                        <a:pt x="134" y="18"/>
                        <a:pt x="135" y="15"/>
                      </a:cubicBezTo>
                      <a:cubicBezTo>
                        <a:pt x="135" y="12"/>
                        <a:pt x="134" y="0"/>
                        <a:pt x="137" y="0"/>
                      </a:cubicBezTo>
                      <a:cubicBezTo>
                        <a:pt x="138" y="0"/>
                        <a:pt x="140" y="2"/>
                        <a:pt x="140" y="2"/>
                      </a:cubicBezTo>
                      <a:cubicBezTo>
                        <a:pt x="141" y="3"/>
                        <a:pt x="141" y="3"/>
                        <a:pt x="141" y="3"/>
                      </a:cubicBezTo>
                      <a:cubicBezTo>
                        <a:pt x="141" y="3"/>
                        <a:pt x="141" y="4"/>
                        <a:pt x="142" y="4"/>
                      </a:cubicBezTo>
                      <a:cubicBezTo>
                        <a:pt x="143" y="7"/>
                        <a:pt x="144" y="9"/>
                        <a:pt x="146" y="10"/>
                      </a:cubicBezTo>
                      <a:cubicBezTo>
                        <a:pt x="151" y="14"/>
                        <a:pt x="157" y="15"/>
                        <a:pt x="162" y="19"/>
                      </a:cubicBezTo>
                      <a:cubicBezTo>
                        <a:pt x="167" y="22"/>
                        <a:pt x="171" y="25"/>
                        <a:pt x="176" y="28"/>
                      </a:cubicBezTo>
                      <a:cubicBezTo>
                        <a:pt x="178" y="29"/>
                        <a:pt x="181" y="30"/>
                        <a:pt x="182" y="32"/>
                      </a:cubicBezTo>
                      <a:cubicBezTo>
                        <a:pt x="184" y="34"/>
                        <a:pt x="184" y="37"/>
                        <a:pt x="184" y="40"/>
                      </a:cubicBezTo>
                      <a:cubicBezTo>
                        <a:pt x="186" y="46"/>
                        <a:pt x="192" y="49"/>
                        <a:pt x="192" y="55"/>
                      </a:cubicBezTo>
                      <a:cubicBezTo>
                        <a:pt x="193" y="57"/>
                        <a:pt x="193" y="61"/>
                        <a:pt x="193" y="63"/>
                      </a:cubicBezTo>
                      <a:cubicBezTo>
                        <a:pt x="192" y="65"/>
                        <a:pt x="190" y="68"/>
                        <a:pt x="190" y="70"/>
                      </a:cubicBezTo>
                      <a:cubicBezTo>
                        <a:pt x="189" y="76"/>
                        <a:pt x="190" y="80"/>
                        <a:pt x="193" y="85"/>
                      </a:cubicBezTo>
                      <a:cubicBezTo>
                        <a:pt x="193" y="87"/>
                        <a:pt x="194" y="89"/>
                        <a:pt x="195"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4" name="Freeform 316"/>
                <p:cNvSpPr/>
                <p:nvPr/>
              </p:nvSpPr>
              <p:spPr bwMode="auto">
                <a:xfrm>
                  <a:off x="1931984" y="566737"/>
                  <a:ext cx="1039811" cy="985837"/>
                </a:xfrm>
                <a:custGeom>
                  <a:avLst/>
                  <a:gdLst/>
                  <a:ahLst/>
                  <a:cxnLst>
                    <a:cxn ang="0">
                      <a:pos x="385" y="39"/>
                    </a:cxn>
                    <a:cxn ang="0">
                      <a:pos x="377" y="44"/>
                    </a:cxn>
                    <a:cxn ang="0">
                      <a:pos x="364" y="54"/>
                    </a:cxn>
                    <a:cxn ang="0">
                      <a:pos x="357" y="62"/>
                    </a:cxn>
                    <a:cxn ang="0">
                      <a:pos x="353" y="62"/>
                    </a:cxn>
                    <a:cxn ang="0">
                      <a:pos x="357" y="45"/>
                    </a:cxn>
                    <a:cxn ang="0">
                      <a:pos x="350" y="32"/>
                    </a:cxn>
                    <a:cxn ang="0">
                      <a:pos x="334" y="33"/>
                    </a:cxn>
                    <a:cxn ang="0">
                      <a:pos x="328" y="36"/>
                    </a:cxn>
                    <a:cxn ang="0">
                      <a:pos x="310" y="52"/>
                    </a:cxn>
                    <a:cxn ang="0">
                      <a:pos x="300" y="68"/>
                    </a:cxn>
                    <a:cxn ang="0">
                      <a:pos x="289" y="67"/>
                    </a:cxn>
                    <a:cxn ang="0">
                      <a:pos x="271" y="71"/>
                    </a:cxn>
                    <a:cxn ang="0">
                      <a:pos x="252" y="54"/>
                    </a:cxn>
                    <a:cxn ang="0">
                      <a:pos x="245" y="54"/>
                    </a:cxn>
                    <a:cxn ang="0">
                      <a:pos x="237" y="59"/>
                    </a:cxn>
                    <a:cxn ang="0">
                      <a:pos x="231" y="57"/>
                    </a:cxn>
                    <a:cxn ang="0">
                      <a:pos x="226" y="70"/>
                    </a:cxn>
                    <a:cxn ang="0">
                      <a:pos x="214" y="76"/>
                    </a:cxn>
                    <a:cxn ang="0">
                      <a:pos x="202" y="76"/>
                    </a:cxn>
                    <a:cxn ang="0">
                      <a:pos x="178" y="93"/>
                    </a:cxn>
                    <a:cxn ang="0">
                      <a:pos x="168" y="106"/>
                    </a:cxn>
                    <a:cxn ang="0">
                      <a:pos x="160" y="120"/>
                    </a:cxn>
                    <a:cxn ang="0">
                      <a:pos x="152" y="136"/>
                    </a:cxn>
                    <a:cxn ang="0">
                      <a:pos x="145" y="154"/>
                    </a:cxn>
                    <a:cxn ang="0">
                      <a:pos x="135" y="169"/>
                    </a:cxn>
                    <a:cxn ang="0">
                      <a:pos x="128" y="182"/>
                    </a:cxn>
                    <a:cxn ang="0">
                      <a:pos x="132" y="196"/>
                    </a:cxn>
                    <a:cxn ang="0">
                      <a:pos x="113" y="204"/>
                    </a:cxn>
                    <a:cxn ang="0">
                      <a:pos x="104" y="218"/>
                    </a:cxn>
                    <a:cxn ang="0">
                      <a:pos x="109" y="273"/>
                    </a:cxn>
                    <a:cxn ang="0">
                      <a:pos x="111" y="292"/>
                    </a:cxn>
                    <a:cxn ang="0">
                      <a:pos x="111" y="303"/>
                    </a:cxn>
                    <a:cxn ang="0">
                      <a:pos x="102" y="333"/>
                    </a:cxn>
                    <a:cxn ang="0">
                      <a:pos x="91" y="352"/>
                    </a:cxn>
                    <a:cxn ang="0">
                      <a:pos x="78" y="321"/>
                    </a:cxn>
                    <a:cxn ang="0">
                      <a:pos x="70" y="335"/>
                    </a:cxn>
                    <a:cxn ang="0">
                      <a:pos x="39" y="371"/>
                    </a:cxn>
                    <a:cxn ang="0">
                      <a:pos x="12" y="338"/>
                    </a:cxn>
                    <a:cxn ang="0">
                      <a:pos x="11" y="307"/>
                    </a:cxn>
                    <a:cxn ang="0">
                      <a:pos x="22" y="296"/>
                    </a:cxn>
                    <a:cxn ang="0">
                      <a:pos x="10" y="255"/>
                    </a:cxn>
                    <a:cxn ang="0">
                      <a:pos x="33" y="252"/>
                    </a:cxn>
                    <a:cxn ang="0">
                      <a:pos x="52" y="235"/>
                    </a:cxn>
                    <a:cxn ang="0">
                      <a:pos x="76" y="209"/>
                    </a:cxn>
                    <a:cxn ang="0">
                      <a:pos x="76" y="201"/>
                    </a:cxn>
                    <a:cxn ang="0">
                      <a:pos x="91" y="180"/>
                    </a:cxn>
                    <a:cxn ang="0">
                      <a:pos x="107" y="159"/>
                    </a:cxn>
                    <a:cxn ang="0">
                      <a:pos x="129" y="139"/>
                    </a:cxn>
                    <a:cxn ang="0">
                      <a:pos x="129" y="120"/>
                    </a:cxn>
                    <a:cxn ang="0">
                      <a:pos x="150" y="103"/>
                    </a:cxn>
                    <a:cxn ang="0">
                      <a:pos x="179" y="82"/>
                    </a:cxn>
                    <a:cxn ang="0">
                      <a:pos x="191" y="67"/>
                    </a:cxn>
                    <a:cxn ang="0">
                      <a:pos x="205" y="47"/>
                    </a:cxn>
                    <a:cxn ang="0">
                      <a:pos x="217" y="31"/>
                    </a:cxn>
                    <a:cxn ang="0">
                      <a:pos x="248" y="34"/>
                    </a:cxn>
                    <a:cxn ang="0">
                      <a:pos x="265" y="20"/>
                    </a:cxn>
                    <a:cxn ang="0">
                      <a:pos x="307" y="6"/>
                    </a:cxn>
                    <a:cxn ang="0">
                      <a:pos x="322" y="11"/>
                    </a:cxn>
                    <a:cxn ang="0">
                      <a:pos x="349" y="7"/>
                    </a:cxn>
                    <a:cxn ang="0">
                      <a:pos x="361" y="17"/>
                    </a:cxn>
                    <a:cxn ang="0">
                      <a:pos x="394" y="22"/>
                    </a:cxn>
                  </a:cxnLst>
                  <a:rect l="0" t="0" r="r" b="b"/>
                  <a:pathLst>
                    <a:path w="396" h="375">
                      <a:moveTo>
                        <a:pt x="383" y="27"/>
                      </a:moveTo>
                      <a:cubicBezTo>
                        <a:pt x="376" y="30"/>
                        <a:pt x="381" y="35"/>
                        <a:pt x="385" y="39"/>
                      </a:cubicBezTo>
                      <a:cubicBezTo>
                        <a:pt x="385" y="39"/>
                        <a:pt x="385" y="39"/>
                        <a:pt x="386" y="40"/>
                      </a:cubicBezTo>
                      <a:cubicBezTo>
                        <a:pt x="383" y="41"/>
                        <a:pt x="379" y="43"/>
                        <a:pt x="377" y="44"/>
                      </a:cubicBezTo>
                      <a:cubicBezTo>
                        <a:pt x="374" y="45"/>
                        <a:pt x="373" y="47"/>
                        <a:pt x="371" y="49"/>
                      </a:cubicBezTo>
                      <a:cubicBezTo>
                        <a:pt x="368" y="51"/>
                        <a:pt x="365" y="52"/>
                        <a:pt x="364" y="54"/>
                      </a:cubicBezTo>
                      <a:cubicBezTo>
                        <a:pt x="362" y="56"/>
                        <a:pt x="362" y="59"/>
                        <a:pt x="360" y="60"/>
                      </a:cubicBezTo>
                      <a:cubicBezTo>
                        <a:pt x="360" y="60"/>
                        <a:pt x="359" y="61"/>
                        <a:pt x="357" y="62"/>
                      </a:cubicBezTo>
                      <a:cubicBezTo>
                        <a:pt x="357" y="62"/>
                        <a:pt x="357" y="62"/>
                        <a:pt x="357" y="62"/>
                      </a:cubicBezTo>
                      <a:cubicBezTo>
                        <a:pt x="355" y="63"/>
                        <a:pt x="353" y="63"/>
                        <a:pt x="353" y="62"/>
                      </a:cubicBezTo>
                      <a:cubicBezTo>
                        <a:pt x="352" y="60"/>
                        <a:pt x="354" y="56"/>
                        <a:pt x="354" y="53"/>
                      </a:cubicBezTo>
                      <a:cubicBezTo>
                        <a:pt x="354" y="51"/>
                        <a:pt x="357" y="48"/>
                        <a:pt x="357" y="45"/>
                      </a:cubicBezTo>
                      <a:cubicBezTo>
                        <a:pt x="357" y="42"/>
                        <a:pt x="356" y="40"/>
                        <a:pt x="355" y="38"/>
                      </a:cubicBezTo>
                      <a:cubicBezTo>
                        <a:pt x="353" y="36"/>
                        <a:pt x="351" y="33"/>
                        <a:pt x="350" y="32"/>
                      </a:cubicBezTo>
                      <a:cubicBezTo>
                        <a:pt x="348" y="31"/>
                        <a:pt x="345" y="31"/>
                        <a:pt x="343" y="31"/>
                      </a:cubicBezTo>
                      <a:cubicBezTo>
                        <a:pt x="341" y="31"/>
                        <a:pt x="336" y="32"/>
                        <a:pt x="334" y="33"/>
                      </a:cubicBezTo>
                      <a:cubicBezTo>
                        <a:pt x="333" y="33"/>
                        <a:pt x="332" y="34"/>
                        <a:pt x="331" y="35"/>
                      </a:cubicBezTo>
                      <a:cubicBezTo>
                        <a:pt x="330" y="35"/>
                        <a:pt x="329" y="36"/>
                        <a:pt x="328" y="36"/>
                      </a:cubicBezTo>
                      <a:cubicBezTo>
                        <a:pt x="325" y="37"/>
                        <a:pt x="323" y="38"/>
                        <a:pt x="320" y="39"/>
                      </a:cubicBezTo>
                      <a:cubicBezTo>
                        <a:pt x="315" y="42"/>
                        <a:pt x="311" y="47"/>
                        <a:pt x="310" y="52"/>
                      </a:cubicBezTo>
                      <a:cubicBezTo>
                        <a:pt x="310" y="56"/>
                        <a:pt x="311" y="59"/>
                        <a:pt x="310" y="62"/>
                      </a:cubicBezTo>
                      <a:cubicBezTo>
                        <a:pt x="308" y="66"/>
                        <a:pt x="304" y="68"/>
                        <a:pt x="300" y="68"/>
                      </a:cubicBezTo>
                      <a:cubicBezTo>
                        <a:pt x="298" y="69"/>
                        <a:pt x="297" y="69"/>
                        <a:pt x="295" y="69"/>
                      </a:cubicBezTo>
                      <a:cubicBezTo>
                        <a:pt x="293" y="69"/>
                        <a:pt x="291" y="67"/>
                        <a:pt x="289" y="67"/>
                      </a:cubicBezTo>
                      <a:cubicBezTo>
                        <a:pt x="284" y="66"/>
                        <a:pt x="280" y="69"/>
                        <a:pt x="279" y="71"/>
                      </a:cubicBezTo>
                      <a:cubicBezTo>
                        <a:pt x="277" y="71"/>
                        <a:pt x="273" y="71"/>
                        <a:pt x="271" y="71"/>
                      </a:cubicBezTo>
                      <a:cubicBezTo>
                        <a:pt x="265" y="70"/>
                        <a:pt x="263" y="72"/>
                        <a:pt x="261" y="67"/>
                      </a:cubicBezTo>
                      <a:cubicBezTo>
                        <a:pt x="260" y="61"/>
                        <a:pt x="256" y="58"/>
                        <a:pt x="252" y="54"/>
                      </a:cubicBezTo>
                      <a:cubicBezTo>
                        <a:pt x="251" y="53"/>
                        <a:pt x="249" y="50"/>
                        <a:pt x="247" y="51"/>
                      </a:cubicBezTo>
                      <a:cubicBezTo>
                        <a:pt x="246" y="51"/>
                        <a:pt x="246" y="53"/>
                        <a:pt x="245" y="54"/>
                      </a:cubicBezTo>
                      <a:cubicBezTo>
                        <a:pt x="245" y="55"/>
                        <a:pt x="243" y="56"/>
                        <a:pt x="243" y="57"/>
                      </a:cubicBezTo>
                      <a:cubicBezTo>
                        <a:pt x="241" y="57"/>
                        <a:pt x="239" y="59"/>
                        <a:pt x="237" y="59"/>
                      </a:cubicBezTo>
                      <a:cubicBezTo>
                        <a:pt x="235" y="59"/>
                        <a:pt x="234" y="59"/>
                        <a:pt x="232" y="58"/>
                      </a:cubicBezTo>
                      <a:cubicBezTo>
                        <a:pt x="232" y="58"/>
                        <a:pt x="232" y="58"/>
                        <a:pt x="231" y="57"/>
                      </a:cubicBezTo>
                      <a:cubicBezTo>
                        <a:pt x="231" y="57"/>
                        <a:pt x="229" y="55"/>
                        <a:pt x="228" y="55"/>
                      </a:cubicBezTo>
                      <a:cubicBezTo>
                        <a:pt x="225" y="55"/>
                        <a:pt x="226" y="67"/>
                        <a:pt x="226" y="70"/>
                      </a:cubicBezTo>
                      <a:cubicBezTo>
                        <a:pt x="225" y="73"/>
                        <a:pt x="226" y="74"/>
                        <a:pt x="222" y="74"/>
                      </a:cubicBezTo>
                      <a:cubicBezTo>
                        <a:pt x="219" y="75"/>
                        <a:pt x="217" y="75"/>
                        <a:pt x="214" y="76"/>
                      </a:cubicBezTo>
                      <a:cubicBezTo>
                        <a:pt x="213" y="76"/>
                        <a:pt x="211" y="76"/>
                        <a:pt x="209" y="76"/>
                      </a:cubicBezTo>
                      <a:cubicBezTo>
                        <a:pt x="207" y="77"/>
                        <a:pt x="204" y="76"/>
                        <a:pt x="202" y="76"/>
                      </a:cubicBezTo>
                      <a:cubicBezTo>
                        <a:pt x="202" y="82"/>
                        <a:pt x="201" y="87"/>
                        <a:pt x="194" y="87"/>
                      </a:cubicBezTo>
                      <a:cubicBezTo>
                        <a:pt x="188" y="88"/>
                        <a:pt x="183" y="89"/>
                        <a:pt x="178" y="93"/>
                      </a:cubicBezTo>
                      <a:cubicBezTo>
                        <a:pt x="176" y="95"/>
                        <a:pt x="175" y="97"/>
                        <a:pt x="172" y="99"/>
                      </a:cubicBezTo>
                      <a:cubicBezTo>
                        <a:pt x="171" y="101"/>
                        <a:pt x="169" y="103"/>
                        <a:pt x="168" y="106"/>
                      </a:cubicBezTo>
                      <a:cubicBezTo>
                        <a:pt x="168" y="109"/>
                        <a:pt x="169" y="111"/>
                        <a:pt x="167" y="114"/>
                      </a:cubicBezTo>
                      <a:cubicBezTo>
                        <a:pt x="166" y="117"/>
                        <a:pt x="163" y="118"/>
                        <a:pt x="160" y="120"/>
                      </a:cubicBezTo>
                      <a:cubicBezTo>
                        <a:pt x="158" y="121"/>
                        <a:pt x="156" y="123"/>
                        <a:pt x="155" y="126"/>
                      </a:cubicBezTo>
                      <a:cubicBezTo>
                        <a:pt x="154" y="129"/>
                        <a:pt x="154" y="133"/>
                        <a:pt x="152" y="136"/>
                      </a:cubicBezTo>
                      <a:cubicBezTo>
                        <a:pt x="150" y="138"/>
                        <a:pt x="147" y="138"/>
                        <a:pt x="146" y="140"/>
                      </a:cubicBezTo>
                      <a:cubicBezTo>
                        <a:pt x="143" y="143"/>
                        <a:pt x="144" y="150"/>
                        <a:pt x="145" y="154"/>
                      </a:cubicBezTo>
                      <a:cubicBezTo>
                        <a:pt x="145" y="158"/>
                        <a:pt x="144" y="159"/>
                        <a:pt x="141" y="161"/>
                      </a:cubicBezTo>
                      <a:cubicBezTo>
                        <a:pt x="137" y="164"/>
                        <a:pt x="136" y="165"/>
                        <a:pt x="135" y="169"/>
                      </a:cubicBezTo>
                      <a:cubicBezTo>
                        <a:pt x="134" y="172"/>
                        <a:pt x="135" y="175"/>
                        <a:pt x="133" y="177"/>
                      </a:cubicBezTo>
                      <a:cubicBezTo>
                        <a:pt x="131" y="179"/>
                        <a:pt x="127" y="177"/>
                        <a:pt x="128" y="182"/>
                      </a:cubicBezTo>
                      <a:cubicBezTo>
                        <a:pt x="128" y="184"/>
                        <a:pt x="132" y="187"/>
                        <a:pt x="133" y="189"/>
                      </a:cubicBezTo>
                      <a:cubicBezTo>
                        <a:pt x="135" y="192"/>
                        <a:pt x="134" y="194"/>
                        <a:pt x="132" y="196"/>
                      </a:cubicBezTo>
                      <a:cubicBezTo>
                        <a:pt x="130" y="199"/>
                        <a:pt x="127" y="200"/>
                        <a:pt x="124" y="201"/>
                      </a:cubicBezTo>
                      <a:cubicBezTo>
                        <a:pt x="120" y="201"/>
                        <a:pt x="117" y="203"/>
                        <a:pt x="113" y="204"/>
                      </a:cubicBezTo>
                      <a:cubicBezTo>
                        <a:pt x="110" y="206"/>
                        <a:pt x="106" y="206"/>
                        <a:pt x="104" y="209"/>
                      </a:cubicBezTo>
                      <a:cubicBezTo>
                        <a:pt x="103" y="212"/>
                        <a:pt x="104" y="215"/>
                        <a:pt x="104" y="218"/>
                      </a:cubicBezTo>
                      <a:cubicBezTo>
                        <a:pt x="105" y="231"/>
                        <a:pt x="103" y="244"/>
                        <a:pt x="107" y="257"/>
                      </a:cubicBezTo>
                      <a:cubicBezTo>
                        <a:pt x="108" y="262"/>
                        <a:pt x="109" y="267"/>
                        <a:pt x="109" y="273"/>
                      </a:cubicBezTo>
                      <a:cubicBezTo>
                        <a:pt x="109" y="278"/>
                        <a:pt x="108" y="284"/>
                        <a:pt x="110" y="289"/>
                      </a:cubicBezTo>
                      <a:cubicBezTo>
                        <a:pt x="110" y="290"/>
                        <a:pt x="111" y="290"/>
                        <a:pt x="111" y="292"/>
                      </a:cubicBezTo>
                      <a:cubicBezTo>
                        <a:pt x="111" y="293"/>
                        <a:pt x="111" y="294"/>
                        <a:pt x="111" y="296"/>
                      </a:cubicBezTo>
                      <a:cubicBezTo>
                        <a:pt x="112" y="298"/>
                        <a:pt x="111" y="300"/>
                        <a:pt x="111" y="303"/>
                      </a:cubicBezTo>
                      <a:cubicBezTo>
                        <a:pt x="111" y="309"/>
                        <a:pt x="110" y="313"/>
                        <a:pt x="108" y="318"/>
                      </a:cubicBezTo>
                      <a:cubicBezTo>
                        <a:pt x="105" y="323"/>
                        <a:pt x="102" y="327"/>
                        <a:pt x="102" y="333"/>
                      </a:cubicBezTo>
                      <a:cubicBezTo>
                        <a:pt x="102" y="339"/>
                        <a:pt x="97" y="342"/>
                        <a:pt x="93" y="347"/>
                      </a:cubicBezTo>
                      <a:cubicBezTo>
                        <a:pt x="92" y="348"/>
                        <a:pt x="92" y="350"/>
                        <a:pt x="91" y="352"/>
                      </a:cubicBezTo>
                      <a:cubicBezTo>
                        <a:pt x="90" y="351"/>
                        <a:pt x="90" y="351"/>
                        <a:pt x="90" y="350"/>
                      </a:cubicBezTo>
                      <a:cubicBezTo>
                        <a:pt x="89" y="346"/>
                        <a:pt x="86" y="315"/>
                        <a:pt x="78" y="321"/>
                      </a:cubicBezTo>
                      <a:cubicBezTo>
                        <a:pt x="77" y="322"/>
                        <a:pt x="76" y="327"/>
                        <a:pt x="75" y="329"/>
                      </a:cubicBezTo>
                      <a:cubicBezTo>
                        <a:pt x="74" y="331"/>
                        <a:pt x="72" y="333"/>
                        <a:pt x="70" y="335"/>
                      </a:cubicBezTo>
                      <a:cubicBezTo>
                        <a:pt x="67" y="340"/>
                        <a:pt x="64" y="345"/>
                        <a:pt x="61" y="351"/>
                      </a:cubicBezTo>
                      <a:cubicBezTo>
                        <a:pt x="55" y="360"/>
                        <a:pt x="51" y="367"/>
                        <a:pt x="39" y="371"/>
                      </a:cubicBezTo>
                      <a:cubicBezTo>
                        <a:pt x="32" y="374"/>
                        <a:pt x="14" y="375"/>
                        <a:pt x="9" y="369"/>
                      </a:cubicBezTo>
                      <a:cubicBezTo>
                        <a:pt x="2" y="362"/>
                        <a:pt x="9" y="345"/>
                        <a:pt x="12" y="338"/>
                      </a:cubicBezTo>
                      <a:cubicBezTo>
                        <a:pt x="14" y="332"/>
                        <a:pt x="18" y="326"/>
                        <a:pt x="19" y="320"/>
                      </a:cubicBezTo>
                      <a:cubicBezTo>
                        <a:pt x="19" y="313"/>
                        <a:pt x="10" y="313"/>
                        <a:pt x="11" y="307"/>
                      </a:cubicBezTo>
                      <a:cubicBezTo>
                        <a:pt x="11" y="304"/>
                        <a:pt x="14" y="302"/>
                        <a:pt x="16" y="300"/>
                      </a:cubicBezTo>
                      <a:cubicBezTo>
                        <a:pt x="17" y="299"/>
                        <a:pt x="22" y="297"/>
                        <a:pt x="22" y="296"/>
                      </a:cubicBezTo>
                      <a:cubicBezTo>
                        <a:pt x="22" y="292"/>
                        <a:pt x="9" y="288"/>
                        <a:pt x="6" y="285"/>
                      </a:cubicBezTo>
                      <a:cubicBezTo>
                        <a:pt x="0" y="277"/>
                        <a:pt x="7" y="263"/>
                        <a:pt x="10" y="255"/>
                      </a:cubicBezTo>
                      <a:cubicBezTo>
                        <a:pt x="13" y="249"/>
                        <a:pt x="16" y="249"/>
                        <a:pt x="21" y="252"/>
                      </a:cubicBezTo>
                      <a:cubicBezTo>
                        <a:pt x="26" y="254"/>
                        <a:pt x="32" y="258"/>
                        <a:pt x="33" y="252"/>
                      </a:cubicBezTo>
                      <a:cubicBezTo>
                        <a:pt x="33" y="243"/>
                        <a:pt x="24" y="235"/>
                        <a:pt x="33" y="229"/>
                      </a:cubicBezTo>
                      <a:cubicBezTo>
                        <a:pt x="41" y="223"/>
                        <a:pt x="47" y="227"/>
                        <a:pt x="52" y="235"/>
                      </a:cubicBezTo>
                      <a:cubicBezTo>
                        <a:pt x="55" y="229"/>
                        <a:pt x="52" y="221"/>
                        <a:pt x="57" y="215"/>
                      </a:cubicBezTo>
                      <a:cubicBezTo>
                        <a:pt x="63" y="209"/>
                        <a:pt x="69" y="208"/>
                        <a:pt x="76" y="209"/>
                      </a:cubicBezTo>
                      <a:cubicBezTo>
                        <a:pt x="82" y="209"/>
                        <a:pt x="95" y="207"/>
                        <a:pt x="96" y="199"/>
                      </a:cubicBezTo>
                      <a:cubicBezTo>
                        <a:pt x="96" y="186"/>
                        <a:pt x="80" y="201"/>
                        <a:pt x="76" y="201"/>
                      </a:cubicBezTo>
                      <a:cubicBezTo>
                        <a:pt x="69" y="199"/>
                        <a:pt x="72" y="191"/>
                        <a:pt x="76" y="188"/>
                      </a:cubicBezTo>
                      <a:cubicBezTo>
                        <a:pt x="79" y="185"/>
                        <a:pt x="86" y="181"/>
                        <a:pt x="91" y="180"/>
                      </a:cubicBezTo>
                      <a:cubicBezTo>
                        <a:pt x="96" y="178"/>
                        <a:pt x="100" y="179"/>
                        <a:pt x="103" y="174"/>
                      </a:cubicBezTo>
                      <a:cubicBezTo>
                        <a:pt x="106" y="169"/>
                        <a:pt x="105" y="164"/>
                        <a:pt x="107" y="159"/>
                      </a:cubicBezTo>
                      <a:cubicBezTo>
                        <a:pt x="108" y="154"/>
                        <a:pt x="112" y="148"/>
                        <a:pt x="118" y="147"/>
                      </a:cubicBezTo>
                      <a:cubicBezTo>
                        <a:pt x="122" y="145"/>
                        <a:pt x="131" y="148"/>
                        <a:pt x="129" y="139"/>
                      </a:cubicBezTo>
                      <a:cubicBezTo>
                        <a:pt x="128" y="136"/>
                        <a:pt x="124" y="135"/>
                        <a:pt x="123" y="132"/>
                      </a:cubicBezTo>
                      <a:cubicBezTo>
                        <a:pt x="122" y="128"/>
                        <a:pt x="126" y="123"/>
                        <a:pt x="129" y="120"/>
                      </a:cubicBezTo>
                      <a:cubicBezTo>
                        <a:pt x="133" y="116"/>
                        <a:pt x="136" y="117"/>
                        <a:pt x="141" y="115"/>
                      </a:cubicBezTo>
                      <a:cubicBezTo>
                        <a:pt x="146" y="112"/>
                        <a:pt x="148" y="107"/>
                        <a:pt x="150" y="103"/>
                      </a:cubicBezTo>
                      <a:cubicBezTo>
                        <a:pt x="152" y="96"/>
                        <a:pt x="153" y="92"/>
                        <a:pt x="159" y="88"/>
                      </a:cubicBezTo>
                      <a:cubicBezTo>
                        <a:pt x="166" y="84"/>
                        <a:pt x="173" y="85"/>
                        <a:pt x="179" y="82"/>
                      </a:cubicBezTo>
                      <a:cubicBezTo>
                        <a:pt x="185" y="78"/>
                        <a:pt x="180" y="80"/>
                        <a:pt x="179" y="75"/>
                      </a:cubicBezTo>
                      <a:cubicBezTo>
                        <a:pt x="179" y="69"/>
                        <a:pt x="187" y="68"/>
                        <a:pt x="191" y="67"/>
                      </a:cubicBezTo>
                      <a:cubicBezTo>
                        <a:pt x="196" y="66"/>
                        <a:pt x="201" y="64"/>
                        <a:pt x="204" y="59"/>
                      </a:cubicBezTo>
                      <a:cubicBezTo>
                        <a:pt x="206" y="55"/>
                        <a:pt x="205" y="51"/>
                        <a:pt x="205" y="47"/>
                      </a:cubicBezTo>
                      <a:cubicBezTo>
                        <a:pt x="205" y="42"/>
                        <a:pt x="206" y="40"/>
                        <a:pt x="207" y="36"/>
                      </a:cubicBezTo>
                      <a:cubicBezTo>
                        <a:pt x="209" y="32"/>
                        <a:pt x="212" y="29"/>
                        <a:pt x="217" y="31"/>
                      </a:cubicBezTo>
                      <a:cubicBezTo>
                        <a:pt x="221" y="33"/>
                        <a:pt x="221" y="38"/>
                        <a:pt x="225" y="39"/>
                      </a:cubicBezTo>
                      <a:cubicBezTo>
                        <a:pt x="231" y="41"/>
                        <a:pt x="245" y="38"/>
                        <a:pt x="248" y="34"/>
                      </a:cubicBezTo>
                      <a:cubicBezTo>
                        <a:pt x="251" y="31"/>
                        <a:pt x="249" y="24"/>
                        <a:pt x="251" y="21"/>
                      </a:cubicBezTo>
                      <a:cubicBezTo>
                        <a:pt x="254" y="18"/>
                        <a:pt x="261" y="19"/>
                        <a:pt x="265" y="20"/>
                      </a:cubicBezTo>
                      <a:cubicBezTo>
                        <a:pt x="279" y="24"/>
                        <a:pt x="284" y="18"/>
                        <a:pt x="294" y="8"/>
                      </a:cubicBezTo>
                      <a:cubicBezTo>
                        <a:pt x="298" y="5"/>
                        <a:pt x="303" y="0"/>
                        <a:pt x="307" y="6"/>
                      </a:cubicBezTo>
                      <a:cubicBezTo>
                        <a:pt x="310" y="10"/>
                        <a:pt x="304" y="20"/>
                        <a:pt x="311" y="21"/>
                      </a:cubicBezTo>
                      <a:cubicBezTo>
                        <a:pt x="317" y="22"/>
                        <a:pt x="320" y="14"/>
                        <a:pt x="322" y="11"/>
                      </a:cubicBezTo>
                      <a:cubicBezTo>
                        <a:pt x="329" y="6"/>
                        <a:pt x="329" y="15"/>
                        <a:pt x="333" y="17"/>
                      </a:cubicBezTo>
                      <a:cubicBezTo>
                        <a:pt x="338" y="14"/>
                        <a:pt x="343" y="7"/>
                        <a:pt x="349" y="7"/>
                      </a:cubicBezTo>
                      <a:cubicBezTo>
                        <a:pt x="354" y="6"/>
                        <a:pt x="355" y="9"/>
                        <a:pt x="357" y="13"/>
                      </a:cubicBezTo>
                      <a:cubicBezTo>
                        <a:pt x="358" y="13"/>
                        <a:pt x="360" y="16"/>
                        <a:pt x="361" y="17"/>
                      </a:cubicBezTo>
                      <a:cubicBezTo>
                        <a:pt x="363" y="17"/>
                        <a:pt x="363" y="16"/>
                        <a:pt x="365" y="15"/>
                      </a:cubicBezTo>
                      <a:cubicBezTo>
                        <a:pt x="372" y="13"/>
                        <a:pt x="392" y="12"/>
                        <a:pt x="394" y="22"/>
                      </a:cubicBezTo>
                      <a:cubicBezTo>
                        <a:pt x="396" y="30"/>
                        <a:pt x="386" y="26"/>
                        <a:pt x="383" y="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5" name="Freeform 317"/>
                <p:cNvSpPr/>
                <p:nvPr/>
              </p:nvSpPr>
              <p:spPr bwMode="auto">
                <a:xfrm>
                  <a:off x="1876422" y="1862137"/>
                  <a:ext cx="139700" cy="160337"/>
                </a:xfrm>
                <a:custGeom>
                  <a:avLst/>
                  <a:gdLst/>
                  <a:ahLst/>
                  <a:cxnLst>
                    <a:cxn ang="0">
                      <a:pos x="48" y="21"/>
                    </a:cxn>
                    <a:cxn ang="0">
                      <a:pos x="49" y="26"/>
                    </a:cxn>
                    <a:cxn ang="0">
                      <a:pos x="47" y="36"/>
                    </a:cxn>
                    <a:cxn ang="0">
                      <a:pos x="41" y="46"/>
                    </a:cxn>
                    <a:cxn ang="0">
                      <a:pos x="37" y="55"/>
                    </a:cxn>
                    <a:cxn ang="0">
                      <a:pos x="34" y="61"/>
                    </a:cxn>
                    <a:cxn ang="0">
                      <a:pos x="33" y="61"/>
                    </a:cxn>
                    <a:cxn ang="0">
                      <a:pos x="26" y="59"/>
                    </a:cxn>
                    <a:cxn ang="0">
                      <a:pos x="19" y="57"/>
                    </a:cxn>
                    <a:cxn ang="0">
                      <a:pos x="12" y="56"/>
                    </a:cxn>
                    <a:cxn ang="0">
                      <a:pos x="6" y="55"/>
                    </a:cxn>
                    <a:cxn ang="0">
                      <a:pos x="0" y="53"/>
                    </a:cxn>
                    <a:cxn ang="0">
                      <a:pos x="14" y="26"/>
                    </a:cxn>
                    <a:cxn ang="0">
                      <a:pos x="18" y="18"/>
                    </a:cxn>
                    <a:cxn ang="0">
                      <a:pos x="25" y="27"/>
                    </a:cxn>
                    <a:cxn ang="0">
                      <a:pos x="29" y="12"/>
                    </a:cxn>
                    <a:cxn ang="0">
                      <a:pos x="43" y="5"/>
                    </a:cxn>
                    <a:cxn ang="0">
                      <a:pos x="52" y="0"/>
                    </a:cxn>
                    <a:cxn ang="0">
                      <a:pos x="53" y="7"/>
                    </a:cxn>
                    <a:cxn ang="0">
                      <a:pos x="51" y="18"/>
                    </a:cxn>
                    <a:cxn ang="0">
                      <a:pos x="48" y="21"/>
                    </a:cxn>
                  </a:cxnLst>
                  <a:rect l="0" t="0" r="r" b="b"/>
                  <a:pathLst>
                    <a:path w="53" h="61">
                      <a:moveTo>
                        <a:pt x="48" y="21"/>
                      </a:moveTo>
                      <a:cubicBezTo>
                        <a:pt x="47" y="24"/>
                        <a:pt x="48" y="25"/>
                        <a:pt x="49" y="26"/>
                      </a:cubicBezTo>
                      <a:cubicBezTo>
                        <a:pt x="50" y="30"/>
                        <a:pt x="50" y="33"/>
                        <a:pt x="47" y="36"/>
                      </a:cubicBezTo>
                      <a:cubicBezTo>
                        <a:pt x="44" y="39"/>
                        <a:pt x="42" y="41"/>
                        <a:pt x="41" y="46"/>
                      </a:cubicBezTo>
                      <a:cubicBezTo>
                        <a:pt x="40" y="49"/>
                        <a:pt x="39" y="52"/>
                        <a:pt x="37" y="55"/>
                      </a:cubicBezTo>
                      <a:cubicBezTo>
                        <a:pt x="36" y="57"/>
                        <a:pt x="35" y="59"/>
                        <a:pt x="34" y="61"/>
                      </a:cubicBezTo>
                      <a:cubicBezTo>
                        <a:pt x="33" y="61"/>
                        <a:pt x="33" y="61"/>
                        <a:pt x="33" y="61"/>
                      </a:cubicBezTo>
                      <a:cubicBezTo>
                        <a:pt x="30" y="61"/>
                        <a:pt x="28" y="60"/>
                        <a:pt x="26" y="59"/>
                      </a:cubicBezTo>
                      <a:cubicBezTo>
                        <a:pt x="24" y="58"/>
                        <a:pt x="21" y="58"/>
                        <a:pt x="19" y="57"/>
                      </a:cubicBezTo>
                      <a:cubicBezTo>
                        <a:pt x="17" y="57"/>
                        <a:pt x="14" y="56"/>
                        <a:pt x="12" y="56"/>
                      </a:cubicBezTo>
                      <a:cubicBezTo>
                        <a:pt x="9" y="56"/>
                        <a:pt x="8" y="55"/>
                        <a:pt x="6" y="55"/>
                      </a:cubicBezTo>
                      <a:cubicBezTo>
                        <a:pt x="4" y="54"/>
                        <a:pt x="2" y="55"/>
                        <a:pt x="0" y="53"/>
                      </a:cubicBezTo>
                      <a:cubicBezTo>
                        <a:pt x="10" y="49"/>
                        <a:pt x="13" y="36"/>
                        <a:pt x="14" y="26"/>
                      </a:cubicBezTo>
                      <a:cubicBezTo>
                        <a:pt x="18" y="18"/>
                        <a:pt x="18" y="18"/>
                        <a:pt x="18" y="18"/>
                      </a:cubicBezTo>
                      <a:cubicBezTo>
                        <a:pt x="21" y="20"/>
                        <a:pt x="23" y="24"/>
                        <a:pt x="25" y="27"/>
                      </a:cubicBezTo>
                      <a:cubicBezTo>
                        <a:pt x="28" y="24"/>
                        <a:pt x="26" y="16"/>
                        <a:pt x="29" y="12"/>
                      </a:cubicBezTo>
                      <a:cubicBezTo>
                        <a:pt x="32" y="7"/>
                        <a:pt x="37" y="7"/>
                        <a:pt x="43" y="5"/>
                      </a:cubicBezTo>
                      <a:cubicBezTo>
                        <a:pt x="46" y="3"/>
                        <a:pt x="49" y="2"/>
                        <a:pt x="52" y="0"/>
                      </a:cubicBezTo>
                      <a:cubicBezTo>
                        <a:pt x="53" y="2"/>
                        <a:pt x="53" y="4"/>
                        <a:pt x="53" y="7"/>
                      </a:cubicBezTo>
                      <a:cubicBezTo>
                        <a:pt x="53" y="11"/>
                        <a:pt x="53" y="14"/>
                        <a:pt x="51" y="18"/>
                      </a:cubicBezTo>
                      <a:cubicBezTo>
                        <a:pt x="50" y="19"/>
                        <a:pt x="48" y="20"/>
                        <a:pt x="48"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6" name="Freeform 318"/>
                <p:cNvSpPr/>
                <p:nvPr/>
              </p:nvSpPr>
              <p:spPr bwMode="auto">
                <a:xfrm>
                  <a:off x="1824035" y="2001837"/>
                  <a:ext cx="160337" cy="115887"/>
                </a:xfrm>
                <a:custGeom>
                  <a:avLst/>
                  <a:gdLst/>
                  <a:ahLst/>
                  <a:cxnLst>
                    <a:cxn ang="0">
                      <a:pos x="59" y="32"/>
                    </a:cxn>
                    <a:cxn ang="0">
                      <a:pos x="55" y="31"/>
                    </a:cxn>
                    <a:cxn ang="0">
                      <a:pos x="52" y="33"/>
                    </a:cxn>
                    <a:cxn ang="0">
                      <a:pos x="50" y="43"/>
                    </a:cxn>
                    <a:cxn ang="0">
                      <a:pos x="50" y="44"/>
                    </a:cxn>
                    <a:cxn ang="0">
                      <a:pos x="49" y="44"/>
                    </a:cxn>
                    <a:cxn ang="0">
                      <a:pos x="39" y="38"/>
                    </a:cxn>
                    <a:cxn ang="0">
                      <a:pos x="30" y="30"/>
                    </a:cxn>
                    <a:cxn ang="0">
                      <a:pos x="17" y="23"/>
                    </a:cxn>
                    <a:cxn ang="0">
                      <a:pos x="6" y="14"/>
                    </a:cxn>
                    <a:cxn ang="0">
                      <a:pos x="0" y="11"/>
                    </a:cxn>
                    <a:cxn ang="0">
                      <a:pos x="5" y="7"/>
                    </a:cxn>
                    <a:cxn ang="0">
                      <a:pos x="20" y="0"/>
                    </a:cxn>
                    <a:cxn ang="0">
                      <a:pos x="20" y="0"/>
                    </a:cxn>
                    <a:cxn ang="0">
                      <a:pos x="26" y="2"/>
                    </a:cxn>
                    <a:cxn ang="0">
                      <a:pos x="32" y="3"/>
                    </a:cxn>
                    <a:cxn ang="0">
                      <a:pos x="39" y="4"/>
                    </a:cxn>
                    <a:cxn ang="0">
                      <a:pos x="46" y="6"/>
                    </a:cxn>
                    <a:cxn ang="0">
                      <a:pos x="53" y="8"/>
                    </a:cxn>
                    <a:cxn ang="0">
                      <a:pos x="54" y="8"/>
                    </a:cxn>
                    <a:cxn ang="0">
                      <a:pos x="52" y="11"/>
                    </a:cxn>
                    <a:cxn ang="0">
                      <a:pos x="51" y="16"/>
                    </a:cxn>
                    <a:cxn ang="0">
                      <a:pos x="54" y="22"/>
                    </a:cxn>
                    <a:cxn ang="0">
                      <a:pos x="59" y="30"/>
                    </a:cxn>
                    <a:cxn ang="0">
                      <a:pos x="59" y="32"/>
                    </a:cxn>
                  </a:cxnLst>
                  <a:rect l="0" t="0" r="r" b="b"/>
                  <a:pathLst>
                    <a:path w="61" h="44">
                      <a:moveTo>
                        <a:pt x="59" y="32"/>
                      </a:moveTo>
                      <a:cubicBezTo>
                        <a:pt x="58" y="32"/>
                        <a:pt x="56" y="31"/>
                        <a:pt x="55" y="31"/>
                      </a:cubicBezTo>
                      <a:cubicBezTo>
                        <a:pt x="52" y="31"/>
                        <a:pt x="53" y="31"/>
                        <a:pt x="52" y="33"/>
                      </a:cubicBezTo>
                      <a:cubicBezTo>
                        <a:pt x="51" y="37"/>
                        <a:pt x="51" y="40"/>
                        <a:pt x="50" y="43"/>
                      </a:cubicBezTo>
                      <a:cubicBezTo>
                        <a:pt x="50" y="43"/>
                        <a:pt x="50" y="44"/>
                        <a:pt x="50" y="44"/>
                      </a:cubicBezTo>
                      <a:cubicBezTo>
                        <a:pt x="50" y="44"/>
                        <a:pt x="49" y="44"/>
                        <a:pt x="49" y="44"/>
                      </a:cubicBezTo>
                      <a:cubicBezTo>
                        <a:pt x="46" y="43"/>
                        <a:pt x="42" y="42"/>
                        <a:pt x="39" y="38"/>
                      </a:cubicBezTo>
                      <a:cubicBezTo>
                        <a:pt x="37" y="34"/>
                        <a:pt x="35" y="32"/>
                        <a:pt x="30" y="30"/>
                      </a:cubicBezTo>
                      <a:cubicBezTo>
                        <a:pt x="26" y="28"/>
                        <a:pt x="21" y="26"/>
                        <a:pt x="17" y="23"/>
                      </a:cubicBezTo>
                      <a:cubicBezTo>
                        <a:pt x="14" y="20"/>
                        <a:pt x="10" y="17"/>
                        <a:pt x="6" y="14"/>
                      </a:cubicBezTo>
                      <a:cubicBezTo>
                        <a:pt x="4" y="13"/>
                        <a:pt x="2" y="12"/>
                        <a:pt x="0" y="11"/>
                      </a:cubicBezTo>
                      <a:cubicBezTo>
                        <a:pt x="2" y="9"/>
                        <a:pt x="4" y="8"/>
                        <a:pt x="5" y="7"/>
                      </a:cubicBezTo>
                      <a:cubicBezTo>
                        <a:pt x="10" y="3"/>
                        <a:pt x="15" y="3"/>
                        <a:pt x="20" y="0"/>
                      </a:cubicBezTo>
                      <a:cubicBezTo>
                        <a:pt x="20" y="0"/>
                        <a:pt x="20" y="0"/>
                        <a:pt x="20" y="0"/>
                      </a:cubicBezTo>
                      <a:cubicBezTo>
                        <a:pt x="22" y="2"/>
                        <a:pt x="24" y="1"/>
                        <a:pt x="26" y="2"/>
                      </a:cubicBezTo>
                      <a:cubicBezTo>
                        <a:pt x="28" y="2"/>
                        <a:pt x="29" y="3"/>
                        <a:pt x="32" y="3"/>
                      </a:cubicBezTo>
                      <a:cubicBezTo>
                        <a:pt x="34" y="3"/>
                        <a:pt x="37" y="4"/>
                        <a:pt x="39" y="4"/>
                      </a:cubicBezTo>
                      <a:cubicBezTo>
                        <a:pt x="41" y="5"/>
                        <a:pt x="44" y="5"/>
                        <a:pt x="46" y="6"/>
                      </a:cubicBezTo>
                      <a:cubicBezTo>
                        <a:pt x="48" y="7"/>
                        <a:pt x="50" y="8"/>
                        <a:pt x="53" y="8"/>
                      </a:cubicBezTo>
                      <a:cubicBezTo>
                        <a:pt x="53" y="8"/>
                        <a:pt x="53" y="8"/>
                        <a:pt x="54" y="8"/>
                      </a:cubicBezTo>
                      <a:cubicBezTo>
                        <a:pt x="53" y="9"/>
                        <a:pt x="53" y="10"/>
                        <a:pt x="52" y="11"/>
                      </a:cubicBezTo>
                      <a:cubicBezTo>
                        <a:pt x="52" y="12"/>
                        <a:pt x="51" y="15"/>
                        <a:pt x="51" y="16"/>
                      </a:cubicBezTo>
                      <a:cubicBezTo>
                        <a:pt x="51" y="20"/>
                        <a:pt x="54" y="19"/>
                        <a:pt x="54" y="22"/>
                      </a:cubicBezTo>
                      <a:cubicBezTo>
                        <a:pt x="61" y="21"/>
                        <a:pt x="59" y="27"/>
                        <a:pt x="59" y="30"/>
                      </a:cubicBezTo>
                      <a:cubicBezTo>
                        <a:pt x="59" y="31"/>
                        <a:pt x="59" y="31"/>
                        <a:pt x="59" y="3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7" name="Freeform 319"/>
                <p:cNvSpPr/>
                <p:nvPr/>
              </p:nvSpPr>
              <p:spPr bwMode="auto">
                <a:xfrm>
                  <a:off x="1958972" y="1768474"/>
                  <a:ext cx="357187" cy="485775"/>
                </a:xfrm>
                <a:custGeom>
                  <a:avLst/>
                  <a:gdLst/>
                  <a:ahLst/>
                  <a:cxnLst>
                    <a:cxn ang="0">
                      <a:pos x="129" y="97"/>
                    </a:cxn>
                    <a:cxn ang="0">
                      <a:pos x="124" y="105"/>
                    </a:cxn>
                    <a:cxn ang="0">
                      <a:pos x="111" y="111"/>
                    </a:cxn>
                    <a:cxn ang="0">
                      <a:pos x="98" y="121"/>
                    </a:cxn>
                    <a:cxn ang="0">
                      <a:pos x="108" y="145"/>
                    </a:cxn>
                    <a:cxn ang="0">
                      <a:pos x="103" y="169"/>
                    </a:cxn>
                    <a:cxn ang="0">
                      <a:pos x="94" y="174"/>
                    </a:cxn>
                    <a:cxn ang="0">
                      <a:pos x="58" y="185"/>
                    </a:cxn>
                    <a:cxn ang="0">
                      <a:pos x="48" y="174"/>
                    </a:cxn>
                    <a:cxn ang="0">
                      <a:pos x="26" y="178"/>
                    </a:cxn>
                    <a:cxn ang="0">
                      <a:pos x="25" y="172"/>
                    </a:cxn>
                    <a:cxn ang="0">
                      <a:pos x="35" y="152"/>
                    </a:cxn>
                    <a:cxn ang="0">
                      <a:pos x="27" y="144"/>
                    </a:cxn>
                    <a:cxn ang="0">
                      <a:pos x="11" y="138"/>
                    </a:cxn>
                    <a:cxn ang="0">
                      <a:pos x="8" y="121"/>
                    </a:cxn>
                    <a:cxn ang="0">
                      <a:pos x="3" y="111"/>
                    </a:cxn>
                    <a:cxn ang="0">
                      <a:pos x="1" y="100"/>
                    </a:cxn>
                    <a:cxn ang="0">
                      <a:pos x="6" y="91"/>
                    </a:cxn>
                    <a:cxn ang="0">
                      <a:pos x="16" y="72"/>
                    </a:cxn>
                    <a:cxn ang="0">
                      <a:pos x="17" y="57"/>
                    </a:cxn>
                    <a:cxn ang="0">
                      <a:pos x="22" y="43"/>
                    </a:cxn>
                    <a:cxn ang="0">
                      <a:pos x="25" y="35"/>
                    </a:cxn>
                    <a:cxn ang="0">
                      <a:pos x="43" y="1"/>
                    </a:cxn>
                    <a:cxn ang="0">
                      <a:pos x="48" y="4"/>
                    </a:cxn>
                    <a:cxn ang="0">
                      <a:pos x="61" y="6"/>
                    </a:cxn>
                    <a:cxn ang="0">
                      <a:pos x="75" y="18"/>
                    </a:cxn>
                    <a:cxn ang="0">
                      <a:pos x="116" y="26"/>
                    </a:cxn>
                    <a:cxn ang="0">
                      <a:pos x="125" y="26"/>
                    </a:cxn>
                    <a:cxn ang="0">
                      <a:pos x="125" y="39"/>
                    </a:cxn>
                    <a:cxn ang="0">
                      <a:pos x="130" y="54"/>
                    </a:cxn>
                    <a:cxn ang="0">
                      <a:pos x="134" y="70"/>
                    </a:cxn>
                    <a:cxn ang="0">
                      <a:pos x="134" y="90"/>
                    </a:cxn>
                  </a:cxnLst>
                  <a:rect l="0" t="0" r="r" b="b"/>
                  <a:pathLst>
                    <a:path w="136" h="185">
                      <a:moveTo>
                        <a:pt x="134" y="90"/>
                      </a:moveTo>
                      <a:cubicBezTo>
                        <a:pt x="132" y="93"/>
                        <a:pt x="130" y="95"/>
                        <a:pt x="129" y="97"/>
                      </a:cubicBezTo>
                      <a:cubicBezTo>
                        <a:pt x="129" y="97"/>
                        <a:pt x="129" y="97"/>
                        <a:pt x="129" y="97"/>
                      </a:cubicBezTo>
                      <a:cubicBezTo>
                        <a:pt x="127" y="100"/>
                        <a:pt x="126" y="102"/>
                        <a:pt x="124" y="105"/>
                      </a:cubicBezTo>
                      <a:cubicBezTo>
                        <a:pt x="122" y="108"/>
                        <a:pt x="122" y="108"/>
                        <a:pt x="119" y="109"/>
                      </a:cubicBezTo>
                      <a:cubicBezTo>
                        <a:pt x="116" y="110"/>
                        <a:pt x="114" y="109"/>
                        <a:pt x="111" y="111"/>
                      </a:cubicBezTo>
                      <a:cubicBezTo>
                        <a:pt x="109" y="112"/>
                        <a:pt x="106" y="114"/>
                        <a:pt x="104" y="115"/>
                      </a:cubicBezTo>
                      <a:cubicBezTo>
                        <a:pt x="101" y="117"/>
                        <a:pt x="99" y="118"/>
                        <a:pt x="98" y="121"/>
                      </a:cubicBezTo>
                      <a:cubicBezTo>
                        <a:pt x="98" y="126"/>
                        <a:pt x="99" y="130"/>
                        <a:pt x="102" y="134"/>
                      </a:cubicBezTo>
                      <a:cubicBezTo>
                        <a:pt x="105" y="137"/>
                        <a:pt x="108" y="141"/>
                        <a:pt x="108" y="145"/>
                      </a:cubicBezTo>
                      <a:cubicBezTo>
                        <a:pt x="108" y="145"/>
                        <a:pt x="108" y="145"/>
                        <a:pt x="108" y="146"/>
                      </a:cubicBezTo>
                      <a:cubicBezTo>
                        <a:pt x="108" y="154"/>
                        <a:pt x="106" y="161"/>
                        <a:pt x="103" y="169"/>
                      </a:cubicBezTo>
                      <a:cubicBezTo>
                        <a:pt x="102" y="172"/>
                        <a:pt x="102" y="174"/>
                        <a:pt x="99" y="175"/>
                      </a:cubicBezTo>
                      <a:cubicBezTo>
                        <a:pt x="97" y="175"/>
                        <a:pt x="95" y="174"/>
                        <a:pt x="94" y="174"/>
                      </a:cubicBezTo>
                      <a:cubicBezTo>
                        <a:pt x="89" y="174"/>
                        <a:pt x="85" y="175"/>
                        <a:pt x="81" y="176"/>
                      </a:cubicBezTo>
                      <a:cubicBezTo>
                        <a:pt x="73" y="179"/>
                        <a:pt x="66" y="182"/>
                        <a:pt x="58" y="185"/>
                      </a:cubicBezTo>
                      <a:cubicBezTo>
                        <a:pt x="56" y="183"/>
                        <a:pt x="55" y="181"/>
                        <a:pt x="54" y="178"/>
                      </a:cubicBezTo>
                      <a:cubicBezTo>
                        <a:pt x="53" y="175"/>
                        <a:pt x="52" y="173"/>
                        <a:pt x="48" y="174"/>
                      </a:cubicBezTo>
                      <a:cubicBezTo>
                        <a:pt x="46" y="175"/>
                        <a:pt x="43" y="177"/>
                        <a:pt x="40" y="177"/>
                      </a:cubicBezTo>
                      <a:cubicBezTo>
                        <a:pt x="36" y="178"/>
                        <a:pt x="31" y="179"/>
                        <a:pt x="26" y="178"/>
                      </a:cubicBezTo>
                      <a:cubicBezTo>
                        <a:pt x="27" y="178"/>
                        <a:pt x="27" y="178"/>
                        <a:pt x="27" y="178"/>
                      </a:cubicBezTo>
                      <a:cubicBezTo>
                        <a:pt x="28" y="175"/>
                        <a:pt x="24" y="174"/>
                        <a:pt x="25" y="172"/>
                      </a:cubicBezTo>
                      <a:cubicBezTo>
                        <a:pt x="27" y="169"/>
                        <a:pt x="29" y="167"/>
                        <a:pt x="29" y="164"/>
                      </a:cubicBezTo>
                      <a:cubicBezTo>
                        <a:pt x="30" y="159"/>
                        <a:pt x="35" y="157"/>
                        <a:pt x="35" y="152"/>
                      </a:cubicBezTo>
                      <a:cubicBezTo>
                        <a:pt x="37" y="152"/>
                        <a:pt x="35" y="148"/>
                        <a:pt x="34" y="146"/>
                      </a:cubicBezTo>
                      <a:cubicBezTo>
                        <a:pt x="29" y="145"/>
                        <a:pt x="29" y="145"/>
                        <a:pt x="27" y="144"/>
                      </a:cubicBezTo>
                      <a:cubicBezTo>
                        <a:pt x="25" y="143"/>
                        <a:pt x="24" y="143"/>
                        <a:pt x="22" y="142"/>
                      </a:cubicBezTo>
                      <a:cubicBezTo>
                        <a:pt x="18" y="141"/>
                        <a:pt x="15" y="139"/>
                        <a:pt x="11" y="138"/>
                      </a:cubicBezTo>
                      <a:cubicBezTo>
                        <a:pt x="11" y="136"/>
                        <a:pt x="11" y="133"/>
                        <a:pt x="11" y="131"/>
                      </a:cubicBezTo>
                      <a:cubicBezTo>
                        <a:pt x="12" y="127"/>
                        <a:pt x="9" y="124"/>
                        <a:pt x="8" y="121"/>
                      </a:cubicBezTo>
                      <a:cubicBezTo>
                        <a:pt x="8" y="120"/>
                        <a:pt x="8" y="120"/>
                        <a:pt x="8" y="119"/>
                      </a:cubicBezTo>
                      <a:cubicBezTo>
                        <a:pt x="8" y="116"/>
                        <a:pt x="10" y="110"/>
                        <a:pt x="3" y="111"/>
                      </a:cubicBezTo>
                      <a:cubicBezTo>
                        <a:pt x="3" y="108"/>
                        <a:pt x="0" y="109"/>
                        <a:pt x="0" y="105"/>
                      </a:cubicBezTo>
                      <a:cubicBezTo>
                        <a:pt x="0" y="104"/>
                        <a:pt x="1" y="101"/>
                        <a:pt x="1" y="100"/>
                      </a:cubicBezTo>
                      <a:cubicBezTo>
                        <a:pt x="2" y="99"/>
                        <a:pt x="2" y="98"/>
                        <a:pt x="3" y="97"/>
                      </a:cubicBezTo>
                      <a:cubicBezTo>
                        <a:pt x="4" y="95"/>
                        <a:pt x="5" y="93"/>
                        <a:pt x="6" y="91"/>
                      </a:cubicBezTo>
                      <a:cubicBezTo>
                        <a:pt x="8" y="88"/>
                        <a:pt x="9" y="85"/>
                        <a:pt x="10" y="82"/>
                      </a:cubicBezTo>
                      <a:cubicBezTo>
                        <a:pt x="11" y="77"/>
                        <a:pt x="13" y="75"/>
                        <a:pt x="16" y="72"/>
                      </a:cubicBezTo>
                      <a:cubicBezTo>
                        <a:pt x="19" y="69"/>
                        <a:pt x="19" y="66"/>
                        <a:pt x="18" y="62"/>
                      </a:cubicBezTo>
                      <a:cubicBezTo>
                        <a:pt x="17" y="61"/>
                        <a:pt x="16" y="60"/>
                        <a:pt x="17" y="57"/>
                      </a:cubicBezTo>
                      <a:cubicBezTo>
                        <a:pt x="17" y="56"/>
                        <a:pt x="19" y="55"/>
                        <a:pt x="20" y="54"/>
                      </a:cubicBezTo>
                      <a:cubicBezTo>
                        <a:pt x="22" y="50"/>
                        <a:pt x="22" y="47"/>
                        <a:pt x="22" y="43"/>
                      </a:cubicBezTo>
                      <a:cubicBezTo>
                        <a:pt x="22" y="40"/>
                        <a:pt x="22" y="38"/>
                        <a:pt x="21" y="36"/>
                      </a:cubicBezTo>
                      <a:cubicBezTo>
                        <a:pt x="23" y="36"/>
                        <a:pt x="24" y="35"/>
                        <a:pt x="25" y="35"/>
                      </a:cubicBezTo>
                      <a:cubicBezTo>
                        <a:pt x="30" y="33"/>
                        <a:pt x="36" y="31"/>
                        <a:pt x="41" y="30"/>
                      </a:cubicBezTo>
                      <a:cubicBezTo>
                        <a:pt x="53" y="27"/>
                        <a:pt x="45" y="9"/>
                        <a:pt x="43" y="1"/>
                      </a:cubicBezTo>
                      <a:cubicBezTo>
                        <a:pt x="43" y="1"/>
                        <a:pt x="43" y="0"/>
                        <a:pt x="43" y="0"/>
                      </a:cubicBezTo>
                      <a:cubicBezTo>
                        <a:pt x="45" y="1"/>
                        <a:pt x="46" y="3"/>
                        <a:pt x="48" y="4"/>
                      </a:cubicBezTo>
                      <a:cubicBezTo>
                        <a:pt x="51" y="5"/>
                        <a:pt x="54" y="4"/>
                        <a:pt x="57" y="5"/>
                      </a:cubicBezTo>
                      <a:cubicBezTo>
                        <a:pt x="58" y="5"/>
                        <a:pt x="59" y="6"/>
                        <a:pt x="61" y="6"/>
                      </a:cubicBezTo>
                      <a:cubicBezTo>
                        <a:pt x="61" y="7"/>
                        <a:pt x="61" y="7"/>
                        <a:pt x="61" y="7"/>
                      </a:cubicBezTo>
                      <a:cubicBezTo>
                        <a:pt x="64" y="11"/>
                        <a:pt x="70" y="15"/>
                        <a:pt x="75" y="18"/>
                      </a:cubicBezTo>
                      <a:cubicBezTo>
                        <a:pt x="86" y="23"/>
                        <a:pt x="97" y="18"/>
                        <a:pt x="108" y="21"/>
                      </a:cubicBezTo>
                      <a:cubicBezTo>
                        <a:pt x="111" y="22"/>
                        <a:pt x="113" y="26"/>
                        <a:pt x="116" y="26"/>
                      </a:cubicBezTo>
                      <a:cubicBezTo>
                        <a:pt x="118" y="27"/>
                        <a:pt x="121" y="27"/>
                        <a:pt x="123" y="26"/>
                      </a:cubicBezTo>
                      <a:cubicBezTo>
                        <a:pt x="124" y="26"/>
                        <a:pt x="125" y="26"/>
                        <a:pt x="125" y="26"/>
                      </a:cubicBezTo>
                      <a:cubicBezTo>
                        <a:pt x="125" y="28"/>
                        <a:pt x="125" y="29"/>
                        <a:pt x="125" y="31"/>
                      </a:cubicBezTo>
                      <a:cubicBezTo>
                        <a:pt x="125" y="33"/>
                        <a:pt x="125" y="36"/>
                        <a:pt x="125" y="39"/>
                      </a:cubicBezTo>
                      <a:cubicBezTo>
                        <a:pt x="125" y="41"/>
                        <a:pt x="127" y="44"/>
                        <a:pt x="128" y="47"/>
                      </a:cubicBezTo>
                      <a:cubicBezTo>
                        <a:pt x="129" y="49"/>
                        <a:pt x="129" y="52"/>
                        <a:pt x="130" y="54"/>
                      </a:cubicBezTo>
                      <a:cubicBezTo>
                        <a:pt x="130" y="57"/>
                        <a:pt x="132" y="60"/>
                        <a:pt x="133" y="62"/>
                      </a:cubicBezTo>
                      <a:cubicBezTo>
                        <a:pt x="134" y="65"/>
                        <a:pt x="133" y="67"/>
                        <a:pt x="134" y="70"/>
                      </a:cubicBezTo>
                      <a:cubicBezTo>
                        <a:pt x="134" y="72"/>
                        <a:pt x="135" y="74"/>
                        <a:pt x="135" y="77"/>
                      </a:cubicBezTo>
                      <a:cubicBezTo>
                        <a:pt x="135" y="82"/>
                        <a:pt x="136" y="86"/>
                        <a:pt x="134"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8" name="Freeform 320"/>
                <p:cNvSpPr/>
                <p:nvPr/>
              </p:nvSpPr>
              <p:spPr bwMode="auto">
                <a:xfrm>
                  <a:off x="2270121" y="2274887"/>
                  <a:ext cx="98425" cy="82550"/>
                </a:xfrm>
                <a:custGeom>
                  <a:avLst/>
                  <a:gdLst/>
                  <a:ahLst/>
                  <a:cxnLst>
                    <a:cxn ang="0">
                      <a:pos x="30" y="13"/>
                    </a:cxn>
                    <a:cxn ang="0">
                      <a:pos x="31" y="19"/>
                    </a:cxn>
                    <a:cxn ang="0">
                      <a:pos x="25" y="23"/>
                    </a:cxn>
                    <a:cxn ang="0">
                      <a:pos x="13" y="27"/>
                    </a:cxn>
                    <a:cxn ang="0">
                      <a:pos x="7" y="31"/>
                    </a:cxn>
                    <a:cxn ang="0">
                      <a:pos x="4" y="29"/>
                    </a:cxn>
                    <a:cxn ang="0">
                      <a:pos x="1" y="28"/>
                    </a:cxn>
                    <a:cxn ang="0">
                      <a:pos x="2" y="20"/>
                    </a:cxn>
                    <a:cxn ang="0">
                      <a:pos x="0" y="9"/>
                    </a:cxn>
                    <a:cxn ang="0">
                      <a:pos x="12" y="10"/>
                    </a:cxn>
                    <a:cxn ang="0">
                      <a:pos x="27" y="5"/>
                    </a:cxn>
                    <a:cxn ang="0">
                      <a:pos x="33" y="0"/>
                    </a:cxn>
                    <a:cxn ang="0">
                      <a:pos x="33" y="1"/>
                    </a:cxn>
                    <a:cxn ang="0">
                      <a:pos x="37" y="6"/>
                    </a:cxn>
                    <a:cxn ang="0">
                      <a:pos x="30" y="13"/>
                    </a:cxn>
                  </a:cxnLst>
                  <a:rect l="0" t="0" r="r" b="b"/>
                  <a:pathLst>
                    <a:path w="37" h="31">
                      <a:moveTo>
                        <a:pt x="30" y="13"/>
                      </a:moveTo>
                      <a:cubicBezTo>
                        <a:pt x="31" y="14"/>
                        <a:pt x="32" y="18"/>
                        <a:pt x="31" y="19"/>
                      </a:cubicBezTo>
                      <a:cubicBezTo>
                        <a:pt x="30" y="22"/>
                        <a:pt x="27" y="22"/>
                        <a:pt x="25" y="23"/>
                      </a:cubicBezTo>
                      <a:cubicBezTo>
                        <a:pt x="21" y="25"/>
                        <a:pt x="17" y="24"/>
                        <a:pt x="13" y="27"/>
                      </a:cubicBezTo>
                      <a:cubicBezTo>
                        <a:pt x="12" y="28"/>
                        <a:pt x="9" y="30"/>
                        <a:pt x="7" y="31"/>
                      </a:cubicBezTo>
                      <a:cubicBezTo>
                        <a:pt x="6" y="30"/>
                        <a:pt x="5" y="29"/>
                        <a:pt x="4" y="29"/>
                      </a:cubicBezTo>
                      <a:cubicBezTo>
                        <a:pt x="3" y="29"/>
                        <a:pt x="2" y="28"/>
                        <a:pt x="1" y="28"/>
                      </a:cubicBezTo>
                      <a:cubicBezTo>
                        <a:pt x="1" y="26"/>
                        <a:pt x="2" y="23"/>
                        <a:pt x="2" y="20"/>
                      </a:cubicBezTo>
                      <a:cubicBezTo>
                        <a:pt x="2" y="16"/>
                        <a:pt x="0" y="13"/>
                        <a:pt x="0" y="9"/>
                      </a:cubicBezTo>
                      <a:cubicBezTo>
                        <a:pt x="4" y="10"/>
                        <a:pt x="8" y="10"/>
                        <a:pt x="12" y="10"/>
                      </a:cubicBezTo>
                      <a:cubicBezTo>
                        <a:pt x="17" y="10"/>
                        <a:pt x="23" y="7"/>
                        <a:pt x="27" y="5"/>
                      </a:cubicBezTo>
                      <a:cubicBezTo>
                        <a:pt x="29" y="4"/>
                        <a:pt x="31" y="2"/>
                        <a:pt x="33" y="0"/>
                      </a:cubicBezTo>
                      <a:cubicBezTo>
                        <a:pt x="33" y="0"/>
                        <a:pt x="33" y="1"/>
                        <a:pt x="33" y="1"/>
                      </a:cubicBezTo>
                      <a:cubicBezTo>
                        <a:pt x="34" y="3"/>
                        <a:pt x="36" y="4"/>
                        <a:pt x="37" y="6"/>
                      </a:cubicBezTo>
                      <a:cubicBezTo>
                        <a:pt x="34" y="8"/>
                        <a:pt x="29" y="10"/>
                        <a:pt x="30" y="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49" name="Freeform 321"/>
                <p:cNvSpPr/>
                <p:nvPr/>
              </p:nvSpPr>
              <p:spPr bwMode="auto">
                <a:xfrm>
                  <a:off x="2289171" y="2290762"/>
                  <a:ext cx="195262" cy="215900"/>
                </a:xfrm>
                <a:custGeom>
                  <a:avLst/>
                  <a:gdLst/>
                  <a:ahLst/>
                  <a:cxnLst>
                    <a:cxn ang="0">
                      <a:pos x="74" y="36"/>
                    </a:cxn>
                    <a:cxn ang="0">
                      <a:pos x="71" y="35"/>
                    </a:cxn>
                    <a:cxn ang="0">
                      <a:pos x="57" y="33"/>
                    </a:cxn>
                    <a:cxn ang="0">
                      <a:pos x="42" y="33"/>
                    </a:cxn>
                    <a:cxn ang="0">
                      <a:pos x="35" y="33"/>
                    </a:cxn>
                    <a:cxn ang="0">
                      <a:pos x="27" y="32"/>
                    </a:cxn>
                    <a:cxn ang="0">
                      <a:pos x="27" y="35"/>
                    </a:cxn>
                    <a:cxn ang="0">
                      <a:pos x="25" y="38"/>
                    </a:cxn>
                    <a:cxn ang="0">
                      <a:pos x="27" y="45"/>
                    </a:cxn>
                    <a:cxn ang="0">
                      <a:pos x="38" y="58"/>
                    </a:cxn>
                    <a:cxn ang="0">
                      <a:pos x="43" y="63"/>
                    </a:cxn>
                    <a:cxn ang="0">
                      <a:pos x="50" y="69"/>
                    </a:cxn>
                    <a:cxn ang="0">
                      <a:pos x="54" y="75"/>
                    </a:cxn>
                    <a:cxn ang="0">
                      <a:pos x="56" y="77"/>
                    </a:cxn>
                    <a:cxn ang="0">
                      <a:pos x="52" y="82"/>
                    </a:cxn>
                    <a:cxn ang="0">
                      <a:pos x="46" y="77"/>
                    </a:cxn>
                    <a:cxn ang="0">
                      <a:pos x="21" y="52"/>
                    </a:cxn>
                    <a:cxn ang="0">
                      <a:pos x="9" y="35"/>
                    </a:cxn>
                    <a:cxn ang="0">
                      <a:pos x="0" y="25"/>
                    </a:cxn>
                    <a:cxn ang="0">
                      <a:pos x="6" y="21"/>
                    </a:cxn>
                    <a:cxn ang="0">
                      <a:pos x="18" y="17"/>
                    </a:cxn>
                    <a:cxn ang="0">
                      <a:pos x="24" y="13"/>
                    </a:cxn>
                    <a:cxn ang="0">
                      <a:pos x="23" y="7"/>
                    </a:cxn>
                    <a:cxn ang="0">
                      <a:pos x="30" y="0"/>
                    </a:cxn>
                    <a:cxn ang="0">
                      <a:pos x="33" y="2"/>
                    </a:cxn>
                    <a:cxn ang="0">
                      <a:pos x="50" y="15"/>
                    </a:cxn>
                    <a:cxn ang="0">
                      <a:pos x="65" y="18"/>
                    </a:cxn>
                    <a:cxn ang="0">
                      <a:pos x="73" y="14"/>
                    </a:cxn>
                    <a:cxn ang="0">
                      <a:pos x="73" y="21"/>
                    </a:cxn>
                    <a:cxn ang="0">
                      <a:pos x="73" y="35"/>
                    </a:cxn>
                    <a:cxn ang="0">
                      <a:pos x="74" y="36"/>
                    </a:cxn>
                  </a:cxnLst>
                  <a:rect l="0" t="0" r="r" b="b"/>
                  <a:pathLst>
                    <a:path w="74" h="82">
                      <a:moveTo>
                        <a:pt x="74" y="36"/>
                      </a:moveTo>
                      <a:cubicBezTo>
                        <a:pt x="73" y="35"/>
                        <a:pt x="72" y="35"/>
                        <a:pt x="71" y="35"/>
                      </a:cubicBezTo>
                      <a:cubicBezTo>
                        <a:pt x="66" y="35"/>
                        <a:pt x="61" y="33"/>
                        <a:pt x="57" y="33"/>
                      </a:cubicBezTo>
                      <a:cubicBezTo>
                        <a:pt x="52" y="33"/>
                        <a:pt x="47" y="33"/>
                        <a:pt x="42" y="33"/>
                      </a:cubicBezTo>
                      <a:cubicBezTo>
                        <a:pt x="40" y="33"/>
                        <a:pt x="37" y="33"/>
                        <a:pt x="35" y="33"/>
                      </a:cubicBezTo>
                      <a:cubicBezTo>
                        <a:pt x="32" y="33"/>
                        <a:pt x="29" y="31"/>
                        <a:pt x="27" y="32"/>
                      </a:cubicBezTo>
                      <a:cubicBezTo>
                        <a:pt x="27" y="33"/>
                        <a:pt x="27" y="34"/>
                        <a:pt x="27" y="35"/>
                      </a:cubicBezTo>
                      <a:cubicBezTo>
                        <a:pt x="26" y="37"/>
                        <a:pt x="26" y="37"/>
                        <a:pt x="25" y="38"/>
                      </a:cubicBezTo>
                      <a:cubicBezTo>
                        <a:pt x="22" y="41"/>
                        <a:pt x="24" y="43"/>
                        <a:pt x="27" y="45"/>
                      </a:cubicBezTo>
                      <a:cubicBezTo>
                        <a:pt x="31" y="50"/>
                        <a:pt x="32" y="55"/>
                        <a:pt x="38" y="58"/>
                      </a:cubicBezTo>
                      <a:cubicBezTo>
                        <a:pt x="40" y="60"/>
                        <a:pt x="41" y="61"/>
                        <a:pt x="43" y="63"/>
                      </a:cubicBezTo>
                      <a:cubicBezTo>
                        <a:pt x="45" y="66"/>
                        <a:pt x="48" y="67"/>
                        <a:pt x="50" y="69"/>
                      </a:cubicBezTo>
                      <a:cubicBezTo>
                        <a:pt x="52" y="72"/>
                        <a:pt x="51" y="74"/>
                        <a:pt x="54" y="75"/>
                      </a:cubicBezTo>
                      <a:cubicBezTo>
                        <a:pt x="54" y="75"/>
                        <a:pt x="55" y="76"/>
                        <a:pt x="56" y="77"/>
                      </a:cubicBezTo>
                      <a:cubicBezTo>
                        <a:pt x="55" y="79"/>
                        <a:pt x="54" y="81"/>
                        <a:pt x="52" y="82"/>
                      </a:cubicBezTo>
                      <a:cubicBezTo>
                        <a:pt x="50" y="81"/>
                        <a:pt x="48" y="79"/>
                        <a:pt x="46" y="77"/>
                      </a:cubicBezTo>
                      <a:cubicBezTo>
                        <a:pt x="36" y="71"/>
                        <a:pt x="28" y="60"/>
                        <a:pt x="21" y="52"/>
                      </a:cubicBezTo>
                      <a:cubicBezTo>
                        <a:pt x="16" y="47"/>
                        <a:pt x="13" y="41"/>
                        <a:pt x="9" y="35"/>
                      </a:cubicBezTo>
                      <a:cubicBezTo>
                        <a:pt x="7" y="32"/>
                        <a:pt x="4" y="28"/>
                        <a:pt x="0" y="25"/>
                      </a:cubicBezTo>
                      <a:cubicBezTo>
                        <a:pt x="2" y="24"/>
                        <a:pt x="5" y="22"/>
                        <a:pt x="6" y="21"/>
                      </a:cubicBezTo>
                      <a:cubicBezTo>
                        <a:pt x="10" y="18"/>
                        <a:pt x="14" y="19"/>
                        <a:pt x="18" y="17"/>
                      </a:cubicBezTo>
                      <a:cubicBezTo>
                        <a:pt x="20" y="16"/>
                        <a:pt x="23" y="16"/>
                        <a:pt x="24" y="13"/>
                      </a:cubicBezTo>
                      <a:cubicBezTo>
                        <a:pt x="25" y="12"/>
                        <a:pt x="24" y="8"/>
                        <a:pt x="23" y="7"/>
                      </a:cubicBezTo>
                      <a:cubicBezTo>
                        <a:pt x="22" y="4"/>
                        <a:pt x="27" y="2"/>
                        <a:pt x="30" y="0"/>
                      </a:cubicBezTo>
                      <a:cubicBezTo>
                        <a:pt x="31" y="0"/>
                        <a:pt x="32" y="1"/>
                        <a:pt x="33" y="2"/>
                      </a:cubicBezTo>
                      <a:cubicBezTo>
                        <a:pt x="37" y="7"/>
                        <a:pt x="43" y="13"/>
                        <a:pt x="50" y="15"/>
                      </a:cubicBezTo>
                      <a:cubicBezTo>
                        <a:pt x="54" y="17"/>
                        <a:pt x="60" y="18"/>
                        <a:pt x="65" y="18"/>
                      </a:cubicBezTo>
                      <a:cubicBezTo>
                        <a:pt x="68" y="17"/>
                        <a:pt x="70" y="16"/>
                        <a:pt x="73" y="14"/>
                      </a:cubicBezTo>
                      <a:cubicBezTo>
                        <a:pt x="72" y="16"/>
                        <a:pt x="73" y="19"/>
                        <a:pt x="73" y="21"/>
                      </a:cubicBezTo>
                      <a:cubicBezTo>
                        <a:pt x="73" y="26"/>
                        <a:pt x="72" y="30"/>
                        <a:pt x="73" y="35"/>
                      </a:cubicBezTo>
                      <a:cubicBezTo>
                        <a:pt x="73" y="35"/>
                        <a:pt x="73" y="36"/>
                        <a:pt x="74"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0" name="Freeform 322"/>
                <p:cNvSpPr/>
                <p:nvPr/>
              </p:nvSpPr>
              <p:spPr bwMode="auto">
                <a:xfrm>
                  <a:off x="2425696" y="2454274"/>
                  <a:ext cx="88900" cy="85725"/>
                </a:xfrm>
                <a:custGeom>
                  <a:avLst/>
                  <a:gdLst/>
                  <a:ahLst/>
                  <a:cxnLst>
                    <a:cxn ang="0">
                      <a:pos x="34" y="21"/>
                    </a:cxn>
                    <a:cxn ang="0">
                      <a:pos x="32" y="22"/>
                    </a:cxn>
                    <a:cxn ang="0">
                      <a:pos x="27" y="27"/>
                    </a:cxn>
                    <a:cxn ang="0">
                      <a:pos x="21" y="33"/>
                    </a:cxn>
                    <a:cxn ang="0">
                      <a:pos x="21" y="33"/>
                    </a:cxn>
                    <a:cxn ang="0">
                      <a:pos x="21" y="32"/>
                    </a:cxn>
                    <a:cxn ang="0">
                      <a:pos x="5" y="23"/>
                    </a:cxn>
                    <a:cxn ang="0">
                      <a:pos x="0" y="20"/>
                    </a:cxn>
                    <a:cxn ang="0">
                      <a:pos x="4" y="15"/>
                    </a:cxn>
                    <a:cxn ang="0">
                      <a:pos x="6" y="13"/>
                    </a:cxn>
                    <a:cxn ang="0">
                      <a:pos x="21" y="6"/>
                    </a:cxn>
                    <a:cxn ang="0">
                      <a:pos x="28" y="0"/>
                    </a:cxn>
                    <a:cxn ang="0">
                      <a:pos x="29" y="3"/>
                    </a:cxn>
                    <a:cxn ang="0">
                      <a:pos x="33" y="8"/>
                    </a:cxn>
                    <a:cxn ang="0">
                      <a:pos x="34" y="21"/>
                    </a:cxn>
                  </a:cxnLst>
                  <a:rect l="0" t="0" r="r" b="b"/>
                  <a:pathLst>
                    <a:path w="34" h="33">
                      <a:moveTo>
                        <a:pt x="34" y="21"/>
                      </a:moveTo>
                      <a:cubicBezTo>
                        <a:pt x="33" y="21"/>
                        <a:pt x="33" y="22"/>
                        <a:pt x="32" y="22"/>
                      </a:cubicBezTo>
                      <a:cubicBezTo>
                        <a:pt x="30" y="24"/>
                        <a:pt x="29" y="25"/>
                        <a:pt x="27" y="27"/>
                      </a:cubicBezTo>
                      <a:cubicBezTo>
                        <a:pt x="25" y="28"/>
                        <a:pt x="23" y="30"/>
                        <a:pt x="21" y="33"/>
                      </a:cubicBezTo>
                      <a:cubicBezTo>
                        <a:pt x="21" y="33"/>
                        <a:pt x="21" y="33"/>
                        <a:pt x="21" y="33"/>
                      </a:cubicBezTo>
                      <a:cubicBezTo>
                        <a:pt x="21" y="32"/>
                        <a:pt x="21" y="32"/>
                        <a:pt x="21" y="32"/>
                      </a:cubicBezTo>
                      <a:cubicBezTo>
                        <a:pt x="17" y="27"/>
                        <a:pt x="11" y="24"/>
                        <a:pt x="5" y="23"/>
                      </a:cubicBezTo>
                      <a:cubicBezTo>
                        <a:pt x="3" y="22"/>
                        <a:pt x="2" y="21"/>
                        <a:pt x="0" y="20"/>
                      </a:cubicBezTo>
                      <a:cubicBezTo>
                        <a:pt x="2" y="19"/>
                        <a:pt x="3" y="17"/>
                        <a:pt x="4" y="15"/>
                      </a:cubicBezTo>
                      <a:cubicBezTo>
                        <a:pt x="5" y="15"/>
                        <a:pt x="6" y="14"/>
                        <a:pt x="6" y="13"/>
                      </a:cubicBezTo>
                      <a:cubicBezTo>
                        <a:pt x="10" y="9"/>
                        <a:pt x="15" y="8"/>
                        <a:pt x="21" y="6"/>
                      </a:cubicBezTo>
                      <a:cubicBezTo>
                        <a:pt x="24" y="4"/>
                        <a:pt x="26" y="2"/>
                        <a:pt x="28" y="0"/>
                      </a:cubicBezTo>
                      <a:cubicBezTo>
                        <a:pt x="29" y="1"/>
                        <a:pt x="29" y="2"/>
                        <a:pt x="29" y="3"/>
                      </a:cubicBezTo>
                      <a:cubicBezTo>
                        <a:pt x="30" y="5"/>
                        <a:pt x="32" y="6"/>
                        <a:pt x="33" y="8"/>
                      </a:cubicBezTo>
                      <a:cubicBezTo>
                        <a:pt x="34" y="12"/>
                        <a:pt x="32" y="17"/>
                        <a:pt x="34"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1" name="Freeform 323"/>
                <p:cNvSpPr/>
                <p:nvPr/>
              </p:nvSpPr>
              <p:spPr bwMode="auto">
                <a:xfrm>
                  <a:off x="2613021" y="2433637"/>
                  <a:ext cx="238125" cy="149225"/>
                </a:xfrm>
                <a:custGeom>
                  <a:avLst/>
                  <a:gdLst/>
                  <a:ahLst/>
                  <a:cxnLst>
                    <a:cxn ang="0">
                      <a:pos x="91" y="10"/>
                    </a:cxn>
                    <a:cxn ang="0">
                      <a:pos x="90" y="11"/>
                    </a:cxn>
                    <a:cxn ang="0">
                      <a:pos x="82" y="20"/>
                    </a:cxn>
                    <a:cxn ang="0">
                      <a:pos x="75" y="27"/>
                    </a:cxn>
                    <a:cxn ang="0">
                      <a:pos x="77" y="36"/>
                    </a:cxn>
                    <a:cxn ang="0">
                      <a:pos x="78" y="39"/>
                    </a:cxn>
                    <a:cxn ang="0">
                      <a:pos x="78" y="39"/>
                    </a:cxn>
                    <a:cxn ang="0">
                      <a:pos x="72" y="41"/>
                    </a:cxn>
                    <a:cxn ang="0">
                      <a:pos x="63" y="44"/>
                    </a:cxn>
                    <a:cxn ang="0">
                      <a:pos x="63" y="44"/>
                    </a:cxn>
                    <a:cxn ang="0">
                      <a:pos x="56" y="48"/>
                    </a:cxn>
                    <a:cxn ang="0">
                      <a:pos x="46" y="53"/>
                    </a:cxn>
                    <a:cxn ang="0">
                      <a:pos x="32" y="53"/>
                    </a:cxn>
                    <a:cxn ang="0">
                      <a:pos x="20" y="54"/>
                    </a:cxn>
                    <a:cxn ang="0">
                      <a:pos x="15" y="57"/>
                    </a:cxn>
                    <a:cxn ang="0">
                      <a:pos x="10" y="49"/>
                    </a:cxn>
                    <a:cxn ang="0">
                      <a:pos x="0" y="36"/>
                    </a:cxn>
                    <a:cxn ang="0">
                      <a:pos x="0" y="35"/>
                    </a:cxn>
                    <a:cxn ang="0">
                      <a:pos x="6" y="24"/>
                    </a:cxn>
                    <a:cxn ang="0">
                      <a:pos x="4" y="9"/>
                    </a:cxn>
                    <a:cxn ang="0">
                      <a:pos x="6" y="9"/>
                    </a:cxn>
                    <a:cxn ang="0">
                      <a:pos x="19" y="9"/>
                    </a:cxn>
                    <a:cxn ang="0">
                      <a:pos x="46" y="10"/>
                    </a:cxn>
                    <a:cxn ang="0">
                      <a:pos x="59" y="3"/>
                    </a:cxn>
                    <a:cxn ang="0">
                      <a:pos x="72" y="1"/>
                    </a:cxn>
                    <a:cxn ang="0">
                      <a:pos x="85" y="8"/>
                    </a:cxn>
                    <a:cxn ang="0">
                      <a:pos x="91" y="10"/>
                    </a:cxn>
                  </a:cxnLst>
                  <a:rect l="0" t="0" r="r" b="b"/>
                  <a:pathLst>
                    <a:path w="91" h="57">
                      <a:moveTo>
                        <a:pt x="91" y="10"/>
                      </a:moveTo>
                      <a:cubicBezTo>
                        <a:pt x="91" y="10"/>
                        <a:pt x="90" y="11"/>
                        <a:pt x="90" y="11"/>
                      </a:cubicBezTo>
                      <a:cubicBezTo>
                        <a:pt x="88" y="15"/>
                        <a:pt x="85" y="17"/>
                        <a:pt x="82" y="20"/>
                      </a:cubicBezTo>
                      <a:cubicBezTo>
                        <a:pt x="79" y="21"/>
                        <a:pt x="76" y="23"/>
                        <a:pt x="75" y="27"/>
                      </a:cubicBezTo>
                      <a:cubicBezTo>
                        <a:pt x="75" y="30"/>
                        <a:pt x="76" y="33"/>
                        <a:pt x="77" y="36"/>
                      </a:cubicBezTo>
                      <a:cubicBezTo>
                        <a:pt x="77" y="37"/>
                        <a:pt x="77" y="38"/>
                        <a:pt x="78" y="39"/>
                      </a:cubicBezTo>
                      <a:cubicBezTo>
                        <a:pt x="78" y="39"/>
                        <a:pt x="78" y="39"/>
                        <a:pt x="78" y="39"/>
                      </a:cubicBezTo>
                      <a:cubicBezTo>
                        <a:pt x="75" y="40"/>
                        <a:pt x="73" y="39"/>
                        <a:pt x="72" y="41"/>
                      </a:cubicBezTo>
                      <a:cubicBezTo>
                        <a:pt x="70" y="43"/>
                        <a:pt x="66" y="42"/>
                        <a:pt x="63" y="44"/>
                      </a:cubicBezTo>
                      <a:cubicBezTo>
                        <a:pt x="63" y="44"/>
                        <a:pt x="63" y="44"/>
                        <a:pt x="63" y="44"/>
                      </a:cubicBezTo>
                      <a:cubicBezTo>
                        <a:pt x="61" y="45"/>
                        <a:pt x="57" y="47"/>
                        <a:pt x="56" y="48"/>
                      </a:cubicBezTo>
                      <a:cubicBezTo>
                        <a:pt x="52" y="51"/>
                        <a:pt x="51" y="54"/>
                        <a:pt x="46" y="53"/>
                      </a:cubicBezTo>
                      <a:cubicBezTo>
                        <a:pt x="41" y="53"/>
                        <a:pt x="36" y="56"/>
                        <a:pt x="32" y="53"/>
                      </a:cubicBezTo>
                      <a:cubicBezTo>
                        <a:pt x="27" y="50"/>
                        <a:pt x="24" y="52"/>
                        <a:pt x="20" y="54"/>
                      </a:cubicBezTo>
                      <a:cubicBezTo>
                        <a:pt x="18" y="55"/>
                        <a:pt x="16" y="56"/>
                        <a:pt x="15" y="57"/>
                      </a:cubicBezTo>
                      <a:cubicBezTo>
                        <a:pt x="13" y="54"/>
                        <a:pt x="12" y="51"/>
                        <a:pt x="10" y="49"/>
                      </a:cubicBezTo>
                      <a:cubicBezTo>
                        <a:pt x="7" y="45"/>
                        <a:pt x="0" y="41"/>
                        <a:pt x="0" y="36"/>
                      </a:cubicBezTo>
                      <a:cubicBezTo>
                        <a:pt x="0" y="36"/>
                        <a:pt x="0" y="35"/>
                        <a:pt x="0" y="35"/>
                      </a:cubicBezTo>
                      <a:cubicBezTo>
                        <a:pt x="0" y="31"/>
                        <a:pt x="5" y="28"/>
                        <a:pt x="6" y="24"/>
                      </a:cubicBezTo>
                      <a:cubicBezTo>
                        <a:pt x="6" y="18"/>
                        <a:pt x="6" y="13"/>
                        <a:pt x="4" y="9"/>
                      </a:cubicBezTo>
                      <a:cubicBezTo>
                        <a:pt x="4" y="9"/>
                        <a:pt x="5" y="9"/>
                        <a:pt x="6" y="9"/>
                      </a:cubicBezTo>
                      <a:cubicBezTo>
                        <a:pt x="10" y="9"/>
                        <a:pt x="15" y="8"/>
                        <a:pt x="19" y="9"/>
                      </a:cubicBezTo>
                      <a:cubicBezTo>
                        <a:pt x="27" y="10"/>
                        <a:pt x="37" y="10"/>
                        <a:pt x="46" y="10"/>
                      </a:cubicBezTo>
                      <a:cubicBezTo>
                        <a:pt x="51" y="9"/>
                        <a:pt x="55" y="5"/>
                        <a:pt x="59" y="3"/>
                      </a:cubicBezTo>
                      <a:cubicBezTo>
                        <a:pt x="63" y="0"/>
                        <a:pt x="68" y="1"/>
                        <a:pt x="72" y="1"/>
                      </a:cubicBezTo>
                      <a:cubicBezTo>
                        <a:pt x="78" y="1"/>
                        <a:pt x="80" y="5"/>
                        <a:pt x="85" y="8"/>
                      </a:cubicBezTo>
                      <a:cubicBezTo>
                        <a:pt x="87" y="8"/>
                        <a:pt x="89" y="9"/>
                        <a:pt x="91"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2" name="Freeform 324"/>
                <p:cNvSpPr/>
                <p:nvPr/>
              </p:nvSpPr>
              <p:spPr bwMode="auto">
                <a:xfrm>
                  <a:off x="2481258" y="2509836"/>
                  <a:ext cx="77787" cy="146050"/>
                </a:xfrm>
                <a:custGeom>
                  <a:avLst/>
                  <a:gdLst/>
                  <a:ahLst/>
                  <a:cxnLst>
                    <a:cxn ang="0">
                      <a:pos x="30" y="36"/>
                    </a:cxn>
                    <a:cxn ang="0">
                      <a:pos x="30" y="36"/>
                    </a:cxn>
                    <a:cxn ang="0">
                      <a:pos x="27" y="47"/>
                    </a:cxn>
                    <a:cxn ang="0">
                      <a:pos x="18" y="53"/>
                    </a:cxn>
                    <a:cxn ang="0">
                      <a:pos x="11" y="55"/>
                    </a:cxn>
                    <a:cxn ang="0">
                      <a:pos x="10" y="56"/>
                    </a:cxn>
                    <a:cxn ang="0">
                      <a:pos x="4" y="42"/>
                    </a:cxn>
                    <a:cxn ang="0">
                      <a:pos x="0" y="12"/>
                    </a:cxn>
                    <a:cxn ang="0">
                      <a:pos x="0" y="12"/>
                    </a:cxn>
                    <a:cxn ang="0">
                      <a:pos x="6" y="6"/>
                    </a:cxn>
                    <a:cxn ang="0">
                      <a:pos x="11" y="1"/>
                    </a:cxn>
                    <a:cxn ang="0">
                      <a:pos x="13" y="0"/>
                    </a:cxn>
                    <a:cxn ang="0">
                      <a:pos x="15" y="3"/>
                    </a:cxn>
                    <a:cxn ang="0">
                      <a:pos x="21" y="13"/>
                    </a:cxn>
                    <a:cxn ang="0">
                      <a:pos x="22" y="18"/>
                    </a:cxn>
                    <a:cxn ang="0">
                      <a:pos x="28" y="33"/>
                    </a:cxn>
                    <a:cxn ang="0">
                      <a:pos x="30" y="36"/>
                    </a:cxn>
                  </a:cxnLst>
                  <a:rect l="0" t="0" r="r" b="b"/>
                  <a:pathLst>
                    <a:path w="30" h="56">
                      <a:moveTo>
                        <a:pt x="30" y="36"/>
                      </a:moveTo>
                      <a:cubicBezTo>
                        <a:pt x="30" y="36"/>
                        <a:pt x="30" y="36"/>
                        <a:pt x="30" y="36"/>
                      </a:cubicBezTo>
                      <a:cubicBezTo>
                        <a:pt x="29" y="39"/>
                        <a:pt x="29" y="45"/>
                        <a:pt x="27" y="47"/>
                      </a:cubicBezTo>
                      <a:cubicBezTo>
                        <a:pt x="26" y="50"/>
                        <a:pt x="21" y="51"/>
                        <a:pt x="18" y="53"/>
                      </a:cubicBezTo>
                      <a:cubicBezTo>
                        <a:pt x="16" y="54"/>
                        <a:pt x="13" y="54"/>
                        <a:pt x="11" y="55"/>
                      </a:cubicBezTo>
                      <a:cubicBezTo>
                        <a:pt x="11" y="56"/>
                        <a:pt x="10" y="56"/>
                        <a:pt x="10" y="56"/>
                      </a:cubicBezTo>
                      <a:cubicBezTo>
                        <a:pt x="7" y="52"/>
                        <a:pt x="4" y="47"/>
                        <a:pt x="4" y="42"/>
                      </a:cubicBezTo>
                      <a:cubicBezTo>
                        <a:pt x="2" y="30"/>
                        <a:pt x="7" y="21"/>
                        <a:pt x="0" y="12"/>
                      </a:cubicBezTo>
                      <a:cubicBezTo>
                        <a:pt x="0" y="12"/>
                        <a:pt x="0" y="12"/>
                        <a:pt x="0" y="12"/>
                      </a:cubicBezTo>
                      <a:cubicBezTo>
                        <a:pt x="2" y="9"/>
                        <a:pt x="4" y="7"/>
                        <a:pt x="6" y="6"/>
                      </a:cubicBezTo>
                      <a:cubicBezTo>
                        <a:pt x="8" y="4"/>
                        <a:pt x="9" y="3"/>
                        <a:pt x="11" y="1"/>
                      </a:cubicBezTo>
                      <a:cubicBezTo>
                        <a:pt x="12" y="1"/>
                        <a:pt x="12" y="0"/>
                        <a:pt x="13" y="0"/>
                      </a:cubicBezTo>
                      <a:cubicBezTo>
                        <a:pt x="13" y="1"/>
                        <a:pt x="14" y="2"/>
                        <a:pt x="15" y="3"/>
                      </a:cubicBezTo>
                      <a:cubicBezTo>
                        <a:pt x="18" y="6"/>
                        <a:pt x="20" y="10"/>
                        <a:pt x="21" y="13"/>
                      </a:cubicBezTo>
                      <a:cubicBezTo>
                        <a:pt x="21" y="15"/>
                        <a:pt x="21" y="16"/>
                        <a:pt x="22" y="18"/>
                      </a:cubicBezTo>
                      <a:cubicBezTo>
                        <a:pt x="22" y="25"/>
                        <a:pt x="22" y="29"/>
                        <a:pt x="28" y="33"/>
                      </a:cubicBezTo>
                      <a:cubicBezTo>
                        <a:pt x="29" y="34"/>
                        <a:pt x="30" y="35"/>
                        <a:pt x="30"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3" name="Freeform 325"/>
                <p:cNvSpPr/>
                <p:nvPr/>
              </p:nvSpPr>
              <p:spPr bwMode="auto">
                <a:xfrm>
                  <a:off x="2506658" y="2547936"/>
                  <a:ext cx="271462" cy="279400"/>
                </a:xfrm>
                <a:custGeom>
                  <a:avLst/>
                  <a:gdLst/>
                  <a:ahLst/>
                  <a:cxnLst>
                    <a:cxn ang="0">
                      <a:pos x="103" y="7"/>
                    </a:cxn>
                    <a:cxn ang="0">
                      <a:pos x="100" y="13"/>
                    </a:cxn>
                    <a:cxn ang="0">
                      <a:pos x="95" y="25"/>
                    </a:cxn>
                    <a:cxn ang="0">
                      <a:pos x="93" y="27"/>
                    </a:cxn>
                    <a:cxn ang="0">
                      <a:pos x="93" y="27"/>
                    </a:cxn>
                    <a:cxn ang="0">
                      <a:pos x="83" y="24"/>
                    </a:cxn>
                    <a:cxn ang="0">
                      <a:pos x="61" y="23"/>
                    </a:cxn>
                    <a:cxn ang="0">
                      <a:pos x="58" y="39"/>
                    </a:cxn>
                    <a:cxn ang="0">
                      <a:pos x="43" y="29"/>
                    </a:cxn>
                    <a:cxn ang="0">
                      <a:pos x="47" y="50"/>
                    </a:cxn>
                    <a:cxn ang="0">
                      <a:pos x="64" y="69"/>
                    </a:cxn>
                    <a:cxn ang="0">
                      <a:pos x="64" y="80"/>
                    </a:cxn>
                    <a:cxn ang="0">
                      <a:pos x="54" y="79"/>
                    </a:cxn>
                    <a:cxn ang="0">
                      <a:pos x="51" y="89"/>
                    </a:cxn>
                    <a:cxn ang="0">
                      <a:pos x="46" y="99"/>
                    </a:cxn>
                    <a:cxn ang="0">
                      <a:pos x="40" y="104"/>
                    </a:cxn>
                    <a:cxn ang="0">
                      <a:pos x="30" y="96"/>
                    </a:cxn>
                    <a:cxn ang="0">
                      <a:pos x="22" y="77"/>
                    </a:cxn>
                    <a:cxn ang="0">
                      <a:pos x="43" y="74"/>
                    </a:cxn>
                    <a:cxn ang="0">
                      <a:pos x="25" y="67"/>
                    </a:cxn>
                    <a:cxn ang="0">
                      <a:pos x="11" y="57"/>
                    </a:cxn>
                    <a:cxn ang="0">
                      <a:pos x="1" y="43"/>
                    </a:cxn>
                    <a:cxn ang="0">
                      <a:pos x="0" y="41"/>
                    </a:cxn>
                    <a:cxn ang="0">
                      <a:pos x="1" y="40"/>
                    </a:cxn>
                    <a:cxn ang="0">
                      <a:pos x="8" y="38"/>
                    </a:cxn>
                    <a:cxn ang="0">
                      <a:pos x="17" y="32"/>
                    </a:cxn>
                    <a:cxn ang="0">
                      <a:pos x="20" y="21"/>
                    </a:cxn>
                    <a:cxn ang="0">
                      <a:pos x="20" y="21"/>
                    </a:cxn>
                    <a:cxn ang="0">
                      <a:pos x="32" y="21"/>
                    </a:cxn>
                    <a:cxn ang="0">
                      <a:pos x="39" y="18"/>
                    </a:cxn>
                    <a:cxn ang="0">
                      <a:pos x="45" y="16"/>
                    </a:cxn>
                    <a:cxn ang="0">
                      <a:pos x="55" y="13"/>
                    </a:cxn>
                    <a:cxn ang="0">
                      <a:pos x="60" y="10"/>
                    </a:cxn>
                    <a:cxn ang="0">
                      <a:pos x="72" y="9"/>
                    </a:cxn>
                    <a:cxn ang="0">
                      <a:pos x="86" y="9"/>
                    </a:cxn>
                    <a:cxn ang="0">
                      <a:pos x="96" y="4"/>
                    </a:cxn>
                    <a:cxn ang="0">
                      <a:pos x="103" y="0"/>
                    </a:cxn>
                    <a:cxn ang="0">
                      <a:pos x="103" y="2"/>
                    </a:cxn>
                    <a:cxn ang="0">
                      <a:pos x="103" y="7"/>
                    </a:cxn>
                  </a:cxnLst>
                  <a:rect l="0" t="0" r="r" b="b"/>
                  <a:pathLst>
                    <a:path w="103" h="106">
                      <a:moveTo>
                        <a:pt x="103" y="7"/>
                      </a:moveTo>
                      <a:cubicBezTo>
                        <a:pt x="102" y="9"/>
                        <a:pt x="101" y="11"/>
                        <a:pt x="100" y="13"/>
                      </a:cubicBezTo>
                      <a:cubicBezTo>
                        <a:pt x="98" y="17"/>
                        <a:pt x="97" y="21"/>
                        <a:pt x="95" y="25"/>
                      </a:cubicBezTo>
                      <a:cubicBezTo>
                        <a:pt x="95" y="26"/>
                        <a:pt x="94" y="26"/>
                        <a:pt x="93" y="27"/>
                      </a:cubicBezTo>
                      <a:cubicBezTo>
                        <a:pt x="93" y="27"/>
                        <a:pt x="93" y="27"/>
                        <a:pt x="93" y="27"/>
                      </a:cubicBezTo>
                      <a:cubicBezTo>
                        <a:pt x="90" y="26"/>
                        <a:pt x="86" y="25"/>
                        <a:pt x="83" y="24"/>
                      </a:cubicBezTo>
                      <a:cubicBezTo>
                        <a:pt x="76" y="23"/>
                        <a:pt x="68" y="23"/>
                        <a:pt x="61" y="23"/>
                      </a:cubicBezTo>
                      <a:cubicBezTo>
                        <a:pt x="60" y="28"/>
                        <a:pt x="58" y="34"/>
                        <a:pt x="58" y="39"/>
                      </a:cubicBezTo>
                      <a:cubicBezTo>
                        <a:pt x="55" y="35"/>
                        <a:pt x="46" y="15"/>
                        <a:pt x="43" y="29"/>
                      </a:cubicBezTo>
                      <a:cubicBezTo>
                        <a:pt x="41" y="36"/>
                        <a:pt x="43" y="44"/>
                        <a:pt x="47" y="50"/>
                      </a:cubicBezTo>
                      <a:cubicBezTo>
                        <a:pt x="53" y="56"/>
                        <a:pt x="61" y="61"/>
                        <a:pt x="64" y="69"/>
                      </a:cubicBezTo>
                      <a:cubicBezTo>
                        <a:pt x="65" y="71"/>
                        <a:pt x="66" y="78"/>
                        <a:pt x="64" y="80"/>
                      </a:cubicBezTo>
                      <a:cubicBezTo>
                        <a:pt x="62" y="83"/>
                        <a:pt x="57" y="80"/>
                        <a:pt x="54" y="79"/>
                      </a:cubicBezTo>
                      <a:cubicBezTo>
                        <a:pt x="52" y="83"/>
                        <a:pt x="51" y="85"/>
                        <a:pt x="51" y="89"/>
                      </a:cubicBezTo>
                      <a:cubicBezTo>
                        <a:pt x="50" y="93"/>
                        <a:pt x="47" y="96"/>
                        <a:pt x="46" y="99"/>
                      </a:cubicBezTo>
                      <a:cubicBezTo>
                        <a:pt x="44" y="104"/>
                        <a:pt x="46" y="106"/>
                        <a:pt x="40" y="104"/>
                      </a:cubicBezTo>
                      <a:cubicBezTo>
                        <a:pt x="35" y="102"/>
                        <a:pt x="33" y="99"/>
                        <a:pt x="30" y="96"/>
                      </a:cubicBezTo>
                      <a:cubicBezTo>
                        <a:pt x="25" y="91"/>
                        <a:pt x="13" y="84"/>
                        <a:pt x="22" y="77"/>
                      </a:cubicBezTo>
                      <a:cubicBezTo>
                        <a:pt x="27" y="74"/>
                        <a:pt x="37" y="75"/>
                        <a:pt x="43" y="74"/>
                      </a:cubicBezTo>
                      <a:cubicBezTo>
                        <a:pt x="37" y="72"/>
                        <a:pt x="31" y="69"/>
                        <a:pt x="25" y="67"/>
                      </a:cubicBezTo>
                      <a:cubicBezTo>
                        <a:pt x="19" y="66"/>
                        <a:pt x="15" y="62"/>
                        <a:pt x="11" y="57"/>
                      </a:cubicBezTo>
                      <a:cubicBezTo>
                        <a:pt x="7" y="53"/>
                        <a:pt x="3" y="48"/>
                        <a:pt x="1" y="43"/>
                      </a:cubicBezTo>
                      <a:cubicBezTo>
                        <a:pt x="0" y="43"/>
                        <a:pt x="0" y="42"/>
                        <a:pt x="0" y="41"/>
                      </a:cubicBezTo>
                      <a:cubicBezTo>
                        <a:pt x="0" y="41"/>
                        <a:pt x="1" y="41"/>
                        <a:pt x="1" y="40"/>
                      </a:cubicBezTo>
                      <a:cubicBezTo>
                        <a:pt x="3" y="39"/>
                        <a:pt x="6" y="39"/>
                        <a:pt x="8" y="38"/>
                      </a:cubicBezTo>
                      <a:cubicBezTo>
                        <a:pt x="11" y="36"/>
                        <a:pt x="16" y="35"/>
                        <a:pt x="17" y="32"/>
                      </a:cubicBezTo>
                      <a:cubicBezTo>
                        <a:pt x="19" y="30"/>
                        <a:pt x="19" y="24"/>
                        <a:pt x="20" y="21"/>
                      </a:cubicBezTo>
                      <a:cubicBezTo>
                        <a:pt x="20" y="21"/>
                        <a:pt x="20" y="21"/>
                        <a:pt x="20" y="21"/>
                      </a:cubicBezTo>
                      <a:cubicBezTo>
                        <a:pt x="24" y="21"/>
                        <a:pt x="28" y="21"/>
                        <a:pt x="32" y="21"/>
                      </a:cubicBezTo>
                      <a:cubicBezTo>
                        <a:pt x="35" y="21"/>
                        <a:pt x="37" y="19"/>
                        <a:pt x="39" y="18"/>
                      </a:cubicBezTo>
                      <a:cubicBezTo>
                        <a:pt x="41" y="17"/>
                        <a:pt x="43" y="17"/>
                        <a:pt x="45" y="16"/>
                      </a:cubicBezTo>
                      <a:cubicBezTo>
                        <a:pt x="48" y="15"/>
                        <a:pt x="52" y="14"/>
                        <a:pt x="55" y="13"/>
                      </a:cubicBezTo>
                      <a:cubicBezTo>
                        <a:pt x="56" y="12"/>
                        <a:pt x="58" y="11"/>
                        <a:pt x="60" y="10"/>
                      </a:cubicBezTo>
                      <a:cubicBezTo>
                        <a:pt x="64" y="8"/>
                        <a:pt x="67" y="6"/>
                        <a:pt x="72" y="9"/>
                      </a:cubicBezTo>
                      <a:cubicBezTo>
                        <a:pt x="76" y="12"/>
                        <a:pt x="81" y="9"/>
                        <a:pt x="86" y="9"/>
                      </a:cubicBezTo>
                      <a:cubicBezTo>
                        <a:pt x="91" y="10"/>
                        <a:pt x="92" y="7"/>
                        <a:pt x="96" y="4"/>
                      </a:cubicBezTo>
                      <a:cubicBezTo>
                        <a:pt x="97" y="3"/>
                        <a:pt x="101" y="1"/>
                        <a:pt x="103" y="0"/>
                      </a:cubicBezTo>
                      <a:cubicBezTo>
                        <a:pt x="103" y="1"/>
                        <a:pt x="103" y="1"/>
                        <a:pt x="103" y="2"/>
                      </a:cubicBezTo>
                      <a:cubicBezTo>
                        <a:pt x="102" y="4"/>
                        <a:pt x="103" y="5"/>
                        <a:pt x="103"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4" name="Freeform 326"/>
                <p:cNvSpPr/>
                <p:nvPr/>
              </p:nvSpPr>
              <p:spPr bwMode="auto">
                <a:xfrm>
                  <a:off x="1997072" y="2270124"/>
                  <a:ext cx="476249" cy="498475"/>
                </a:xfrm>
                <a:custGeom>
                  <a:avLst/>
                  <a:gdLst/>
                  <a:ahLst/>
                  <a:cxnLst>
                    <a:cxn ang="0">
                      <a:pos x="176" y="150"/>
                    </a:cxn>
                    <a:cxn ang="0">
                      <a:pos x="163" y="147"/>
                    </a:cxn>
                    <a:cxn ang="0">
                      <a:pos x="156" y="141"/>
                    </a:cxn>
                    <a:cxn ang="0">
                      <a:pos x="152" y="150"/>
                    </a:cxn>
                    <a:cxn ang="0">
                      <a:pos x="150" y="165"/>
                    </a:cxn>
                    <a:cxn ang="0">
                      <a:pos x="142" y="179"/>
                    </a:cxn>
                    <a:cxn ang="0">
                      <a:pos x="135" y="190"/>
                    </a:cxn>
                    <a:cxn ang="0">
                      <a:pos x="134" y="163"/>
                    </a:cxn>
                    <a:cxn ang="0">
                      <a:pos x="118" y="136"/>
                    </a:cxn>
                    <a:cxn ang="0">
                      <a:pos x="94" y="118"/>
                    </a:cxn>
                    <a:cxn ang="0">
                      <a:pos x="67" y="97"/>
                    </a:cxn>
                    <a:cxn ang="0">
                      <a:pos x="51" y="65"/>
                    </a:cxn>
                    <a:cxn ang="0">
                      <a:pos x="20" y="63"/>
                    </a:cxn>
                    <a:cxn ang="0">
                      <a:pos x="12" y="68"/>
                    </a:cxn>
                    <a:cxn ang="0">
                      <a:pos x="7" y="64"/>
                    </a:cxn>
                    <a:cxn ang="0">
                      <a:pos x="0" y="55"/>
                    </a:cxn>
                    <a:cxn ang="0">
                      <a:pos x="0" y="48"/>
                    </a:cxn>
                    <a:cxn ang="0">
                      <a:pos x="0" y="34"/>
                    </a:cxn>
                    <a:cxn ang="0">
                      <a:pos x="0" y="29"/>
                    </a:cxn>
                    <a:cxn ang="0">
                      <a:pos x="8" y="24"/>
                    </a:cxn>
                    <a:cxn ang="0">
                      <a:pos x="13" y="19"/>
                    </a:cxn>
                    <a:cxn ang="0">
                      <a:pos x="15" y="14"/>
                    </a:cxn>
                    <a:cxn ang="0">
                      <a:pos x="25" y="19"/>
                    </a:cxn>
                    <a:cxn ang="0">
                      <a:pos x="43" y="13"/>
                    </a:cxn>
                    <a:cxn ang="0">
                      <a:pos x="50" y="4"/>
                    </a:cxn>
                    <a:cxn ang="0">
                      <a:pos x="49" y="4"/>
                    </a:cxn>
                    <a:cxn ang="0">
                      <a:pos x="52" y="3"/>
                    </a:cxn>
                    <a:cxn ang="0">
                      <a:pos x="60" y="3"/>
                    </a:cxn>
                    <a:cxn ang="0">
                      <a:pos x="67" y="1"/>
                    </a:cxn>
                    <a:cxn ang="0">
                      <a:pos x="83" y="4"/>
                    </a:cxn>
                    <a:cxn ang="0">
                      <a:pos x="101" y="10"/>
                    </a:cxn>
                    <a:cxn ang="0">
                      <a:pos x="104" y="11"/>
                    </a:cxn>
                    <a:cxn ang="0">
                      <a:pos x="106" y="22"/>
                    </a:cxn>
                    <a:cxn ang="0">
                      <a:pos x="105" y="30"/>
                    </a:cxn>
                    <a:cxn ang="0">
                      <a:pos x="84" y="39"/>
                    </a:cxn>
                    <a:cxn ang="0">
                      <a:pos x="98" y="70"/>
                    </a:cxn>
                    <a:cxn ang="0">
                      <a:pos x="114" y="97"/>
                    </a:cxn>
                    <a:cxn ang="0">
                      <a:pos x="142" y="116"/>
                    </a:cxn>
                    <a:cxn ang="0">
                      <a:pos x="169" y="136"/>
                    </a:cxn>
                    <a:cxn ang="0">
                      <a:pos x="176" y="150"/>
                    </a:cxn>
                  </a:cxnLst>
                  <a:rect l="0" t="0" r="r" b="b"/>
                  <a:pathLst>
                    <a:path w="181" h="190">
                      <a:moveTo>
                        <a:pt x="176" y="150"/>
                      </a:moveTo>
                      <a:cubicBezTo>
                        <a:pt x="171" y="154"/>
                        <a:pt x="171" y="150"/>
                        <a:pt x="163" y="147"/>
                      </a:cubicBezTo>
                      <a:cubicBezTo>
                        <a:pt x="160" y="146"/>
                        <a:pt x="159" y="139"/>
                        <a:pt x="156" y="141"/>
                      </a:cubicBezTo>
                      <a:cubicBezTo>
                        <a:pt x="154" y="142"/>
                        <a:pt x="152" y="148"/>
                        <a:pt x="152" y="150"/>
                      </a:cubicBezTo>
                      <a:cubicBezTo>
                        <a:pt x="151" y="155"/>
                        <a:pt x="152" y="160"/>
                        <a:pt x="150" y="165"/>
                      </a:cubicBezTo>
                      <a:cubicBezTo>
                        <a:pt x="149" y="171"/>
                        <a:pt x="147" y="174"/>
                        <a:pt x="142" y="179"/>
                      </a:cubicBezTo>
                      <a:cubicBezTo>
                        <a:pt x="138" y="182"/>
                        <a:pt x="137" y="186"/>
                        <a:pt x="135" y="190"/>
                      </a:cubicBezTo>
                      <a:cubicBezTo>
                        <a:pt x="134" y="181"/>
                        <a:pt x="136" y="172"/>
                        <a:pt x="134" y="163"/>
                      </a:cubicBezTo>
                      <a:cubicBezTo>
                        <a:pt x="133" y="153"/>
                        <a:pt x="124" y="142"/>
                        <a:pt x="118" y="136"/>
                      </a:cubicBezTo>
                      <a:cubicBezTo>
                        <a:pt x="111" y="128"/>
                        <a:pt x="102" y="122"/>
                        <a:pt x="94" y="118"/>
                      </a:cubicBezTo>
                      <a:cubicBezTo>
                        <a:pt x="84" y="112"/>
                        <a:pt x="73" y="107"/>
                        <a:pt x="67" y="97"/>
                      </a:cubicBezTo>
                      <a:cubicBezTo>
                        <a:pt x="61" y="86"/>
                        <a:pt x="59" y="75"/>
                        <a:pt x="51" y="65"/>
                      </a:cubicBezTo>
                      <a:cubicBezTo>
                        <a:pt x="42" y="54"/>
                        <a:pt x="32" y="56"/>
                        <a:pt x="20" y="63"/>
                      </a:cubicBezTo>
                      <a:cubicBezTo>
                        <a:pt x="18" y="64"/>
                        <a:pt x="15" y="66"/>
                        <a:pt x="12" y="68"/>
                      </a:cubicBezTo>
                      <a:cubicBezTo>
                        <a:pt x="10" y="67"/>
                        <a:pt x="8" y="66"/>
                        <a:pt x="7" y="64"/>
                      </a:cubicBezTo>
                      <a:cubicBezTo>
                        <a:pt x="4" y="62"/>
                        <a:pt x="1" y="60"/>
                        <a:pt x="0" y="55"/>
                      </a:cubicBezTo>
                      <a:cubicBezTo>
                        <a:pt x="0" y="53"/>
                        <a:pt x="0" y="50"/>
                        <a:pt x="0" y="48"/>
                      </a:cubicBezTo>
                      <a:cubicBezTo>
                        <a:pt x="0" y="34"/>
                        <a:pt x="0" y="34"/>
                        <a:pt x="0" y="34"/>
                      </a:cubicBezTo>
                      <a:cubicBezTo>
                        <a:pt x="0" y="32"/>
                        <a:pt x="0" y="31"/>
                        <a:pt x="0" y="29"/>
                      </a:cubicBezTo>
                      <a:cubicBezTo>
                        <a:pt x="3" y="28"/>
                        <a:pt x="5" y="26"/>
                        <a:pt x="8" y="24"/>
                      </a:cubicBezTo>
                      <a:cubicBezTo>
                        <a:pt x="10" y="23"/>
                        <a:pt x="11" y="21"/>
                        <a:pt x="13" y="19"/>
                      </a:cubicBezTo>
                      <a:cubicBezTo>
                        <a:pt x="13" y="17"/>
                        <a:pt x="13" y="16"/>
                        <a:pt x="15" y="14"/>
                      </a:cubicBezTo>
                      <a:cubicBezTo>
                        <a:pt x="19" y="12"/>
                        <a:pt x="22" y="17"/>
                        <a:pt x="25" y="19"/>
                      </a:cubicBezTo>
                      <a:cubicBezTo>
                        <a:pt x="33" y="23"/>
                        <a:pt x="38" y="15"/>
                        <a:pt x="43" y="13"/>
                      </a:cubicBezTo>
                      <a:cubicBezTo>
                        <a:pt x="47" y="11"/>
                        <a:pt x="53" y="10"/>
                        <a:pt x="50" y="4"/>
                      </a:cubicBezTo>
                      <a:cubicBezTo>
                        <a:pt x="50" y="4"/>
                        <a:pt x="50" y="4"/>
                        <a:pt x="49" y="4"/>
                      </a:cubicBezTo>
                      <a:cubicBezTo>
                        <a:pt x="50" y="4"/>
                        <a:pt x="51" y="4"/>
                        <a:pt x="52" y="3"/>
                      </a:cubicBezTo>
                      <a:cubicBezTo>
                        <a:pt x="55" y="3"/>
                        <a:pt x="57" y="3"/>
                        <a:pt x="60" y="3"/>
                      </a:cubicBezTo>
                      <a:cubicBezTo>
                        <a:pt x="63" y="2"/>
                        <a:pt x="65" y="1"/>
                        <a:pt x="67" y="1"/>
                      </a:cubicBezTo>
                      <a:cubicBezTo>
                        <a:pt x="73" y="0"/>
                        <a:pt x="79" y="0"/>
                        <a:pt x="83" y="4"/>
                      </a:cubicBezTo>
                      <a:cubicBezTo>
                        <a:pt x="88" y="9"/>
                        <a:pt x="94" y="9"/>
                        <a:pt x="101" y="10"/>
                      </a:cubicBezTo>
                      <a:cubicBezTo>
                        <a:pt x="102" y="11"/>
                        <a:pt x="103" y="11"/>
                        <a:pt x="104" y="11"/>
                      </a:cubicBezTo>
                      <a:cubicBezTo>
                        <a:pt x="104" y="15"/>
                        <a:pt x="106" y="18"/>
                        <a:pt x="106" y="22"/>
                      </a:cubicBezTo>
                      <a:cubicBezTo>
                        <a:pt x="106" y="25"/>
                        <a:pt x="105" y="28"/>
                        <a:pt x="105" y="30"/>
                      </a:cubicBezTo>
                      <a:cubicBezTo>
                        <a:pt x="97" y="28"/>
                        <a:pt x="85" y="31"/>
                        <a:pt x="84" y="39"/>
                      </a:cubicBezTo>
                      <a:cubicBezTo>
                        <a:pt x="83" y="51"/>
                        <a:pt x="91" y="62"/>
                        <a:pt x="98" y="70"/>
                      </a:cubicBezTo>
                      <a:cubicBezTo>
                        <a:pt x="105" y="78"/>
                        <a:pt x="108" y="88"/>
                        <a:pt x="114" y="97"/>
                      </a:cubicBezTo>
                      <a:cubicBezTo>
                        <a:pt x="121" y="105"/>
                        <a:pt x="133" y="111"/>
                        <a:pt x="142" y="116"/>
                      </a:cubicBezTo>
                      <a:cubicBezTo>
                        <a:pt x="151" y="122"/>
                        <a:pt x="162" y="127"/>
                        <a:pt x="169" y="136"/>
                      </a:cubicBezTo>
                      <a:cubicBezTo>
                        <a:pt x="172" y="140"/>
                        <a:pt x="181" y="146"/>
                        <a:pt x="176" y="1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5" name="Freeform 327"/>
                <p:cNvSpPr/>
                <p:nvPr/>
              </p:nvSpPr>
              <p:spPr bwMode="auto">
                <a:xfrm>
                  <a:off x="1538285" y="2030412"/>
                  <a:ext cx="517524" cy="517525"/>
                </a:xfrm>
                <a:custGeom>
                  <a:avLst/>
                  <a:gdLst/>
                  <a:ahLst/>
                  <a:cxnLst>
                    <a:cxn ang="0">
                      <a:pos x="195" y="52"/>
                    </a:cxn>
                    <a:cxn ang="0">
                      <a:pos x="189" y="64"/>
                    </a:cxn>
                    <a:cxn ang="0">
                      <a:pos x="185" y="72"/>
                    </a:cxn>
                    <a:cxn ang="0">
                      <a:pos x="187" y="78"/>
                    </a:cxn>
                    <a:cxn ang="0">
                      <a:pos x="186" y="78"/>
                    </a:cxn>
                    <a:cxn ang="0">
                      <a:pos x="178" y="84"/>
                    </a:cxn>
                    <a:cxn ang="0">
                      <a:pos x="177" y="93"/>
                    </a:cxn>
                    <a:cxn ang="0">
                      <a:pos x="173" y="95"/>
                    </a:cxn>
                    <a:cxn ang="0">
                      <a:pos x="168" y="104"/>
                    </a:cxn>
                    <a:cxn ang="0">
                      <a:pos x="166" y="107"/>
                    </a:cxn>
                    <a:cxn ang="0">
                      <a:pos x="176" y="108"/>
                    </a:cxn>
                    <a:cxn ang="0">
                      <a:pos x="175" y="116"/>
                    </a:cxn>
                    <a:cxn ang="0">
                      <a:pos x="175" y="120"/>
                    </a:cxn>
                    <a:cxn ang="0">
                      <a:pos x="175" y="125"/>
                    </a:cxn>
                    <a:cxn ang="0">
                      <a:pos x="175" y="139"/>
                    </a:cxn>
                    <a:cxn ang="0">
                      <a:pos x="175" y="146"/>
                    </a:cxn>
                    <a:cxn ang="0">
                      <a:pos x="182" y="155"/>
                    </a:cxn>
                    <a:cxn ang="0">
                      <a:pos x="187" y="159"/>
                    </a:cxn>
                    <a:cxn ang="0">
                      <a:pos x="182" y="163"/>
                    </a:cxn>
                    <a:cxn ang="0">
                      <a:pos x="170" y="171"/>
                    </a:cxn>
                    <a:cxn ang="0">
                      <a:pos x="156" y="168"/>
                    </a:cxn>
                    <a:cxn ang="0">
                      <a:pos x="138" y="166"/>
                    </a:cxn>
                    <a:cxn ang="0">
                      <a:pos x="120" y="182"/>
                    </a:cxn>
                    <a:cxn ang="0">
                      <a:pos x="121" y="197"/>
                    </a:cxn>
                    <a:cxn ang="0">
                      <a:pos x="120" y="197"/>
                    </a:cxn>
                    <a:cxn ang="0">
                      <a:pos x="115" y="190"/>
                    </a:cxn>
                    <a:cxn ang="0">
                      <a:pos x="101" y="185"/>
                    </a:cxn>
                    <a:cxn ang="0">
                      <a:pos x="91" y="182"/>
                    </a:cxn>
                    <a:cxn ang="0">
                      <a:pos x="80" y="182"/>
                    </a:cxn>
                    <a:cxn ang="0">
                      <a:pos x="60" y="176"/>
                    </a:cxn>
                    <a:cxn ang="0">
                      <a:pos x="49" y="167"/>
                    </a:cxn>
                    <a:cxn ang="0">
                      <a:pos x="46" y="165"/>
                    </a:cxn>
                    <a:cxn ang="0">
                      <a:pos x="52" y="158"/>
                    </a:cxn>
                    <a:cxn ang="0">
                      <a:pos x="54" y="144"/>
                    </a:cxn>
                    <a:cxn ang="0">
                      <a:pos x="59" y="129"/>
                    </a:cxn>
                    <a:cxn ang="0">
                      <a:pos x="46" y="103"/>
                    </a:cxn>
                    <a:cxn ang="0">
                      <a:pos x="43" y="93"/>
                    </a:cxn>
                    <a:cxn ang="0">
                      <a:pos x="25" y="82"/>
                    </a:cxn>
                    <a:cxn ang="0">
                      <a:pos x="7" y="74"/>
                    </a:cxn>
                    <a:cxn ang="0">
                      <a:pos x="1" y="54"/>
                    </a:cxn>
                    <a:cxn ang="0">
                      <a:pos x="24" y="56"/>
                    </a:cxn>
                    <a:cxn ang="0">
                      <a:pos x="40" y="57"/>
                    </a:cxn>
                    <a:cxn ang="0">
                      <a:pos x="47" y="40"/>
                    </a:cxn>
                    <a:cxn ang="0">
                      <a:pos x="48" y="31"/>
                    </a:cxn>
                    <a:cxn ang="0">
                      <a:pos x="58" y="37"/>
                    </a:cxn>
                    <a:cxn ang="0">
                      <a:pos x="73" y="41"/>
                    </a:cxn>
                    <a:cxn ang="0">
                      <a:pos x="83" y="29"/>
                    </a:cxn>
                    <a:cxn ang="0">
                      <a:pos x="95" y="22"/>
                    </a:cxn>
                    <a:cxn ang="0">
                      <a:pos x="101" y="9"/>
                    </a:cxn>
                    <a:cxn ang="0">
                      <a:pos x="109" y="0"/>
                    </a:cxn>
                    <a:cxn ang="0">
                      <a:pos x="115" y="3"/>
                    </a:cxn>
                    <a:cxn ang="0">
                      <a:pos x="126" y="12"/>
                    </a:cxn>
                    <a:cxn ang="0">
                      <a:pos x="139" y="19"/>
                    </a:cxn>
                    <a:cxn ang="0">
                      <a:pos x="148" y="27"/>
                    </a:cxn>
                    <a:cxn ang="0">
                      <a:pos x="158" y="33"/>
                    </a:cxn>
                    <a:cxn ang="0">
                      <a:pos x="159" y="33"/>
                    </a:cxn>
                    <a:cxn ang="0">
                      <a:pos x="170" y="38"/>
                    </a:cxn>
                    <a:cxn ang="0">
                      <a:pos x="171" y="38"/>
                    </a:cxn>
                    <a:cxn ang="0">
                      <a:pos x="182" y="42"/>
                    </a:cxn>
                    <a:cxn ang="0">
                      <a:pos x="187" y="44"/>
                    </a:cxn>
                    <a:cxn ang="0">
                      <a:pos x="194" y="46"/>
                    </a:cxn>
                    <a:cxn ang="0">
                      <a:pos x="195" y="52"/>
                    </a:cxn>
                  </a:cxnLst>
                  <a:rect l="0" t="0" r="r" b="b"/>
                  <a:pathLst>
                    <a:path w="197" h="197">
                      <a:moveTo>
                        <a:pt x="195" y="52"/>
                      </a:moveTo>
                      <a:cubicBezTo>
                        <a:pt x="195" y="57"/>
                        <a:pt x="190" y="59"/>
                        <a:pt x="189" y="64"/>
                      </a:cubicBezTo>
                      <a:cubicBezTo>
                        <a:pt x="189" y="67"/>
                        <a:pt x="187" y="69"/>
                        <a:pt x="185" y="72"/>
                      </a:cubicBezTo>
                      <a:cubicBezTo>
                        <a:pt x="184" y="74"/>
                        <a:pt x="188" y="75"/>
                        <a:pt x="187" y="78"/>
                      </a:cubicBezTo>
                      <a:cubicBezTo>
                        <a:pt x="187" y="78"/>
                        <a:pt x="187" y="78"/>
                        <a:pt x="186" y="78"/>
                      </a:cubicBezTo>
                      <a:cubicBezTo>
                        <a:pt x="185" y="80"/>
                        <a:pt x="179" y="82"/>
                        <a:pt x="178" y="84"/>
                      </a:cubicBezTo>
                      <a:cubicBezTo>
                        <a:pt x="176" y="86"/>
                        <a:pt x="179" y="90"/>
                        <a:pt x="177" y="93"/>
                      </a:cubicBezTo>
                      <a:cubicBezTo>
                        <a:pt x="175" y="94"/>
                        <a:pt x="175" y="93"/>
                        <a:pt x="173" y="95"/>
                      </a:cubicBezTo>
                      <a:cubicBezTo>
                        <a:pt x="170" y="97"/>
                        <a:pt x="171" y="102"/>
                        <a:pt x="168" y="104"/>
                      </a:cubicBezTo>
                      <a:cubicBezTo>
                        <a:pt x="167" y="105"/>
                        <a:pt x="162" y="105"/>
                        <a:pt x="166" y="107"/>
                      </a:cubicBezTo>
                      <a:cubicBezTo>
                        <a:pt x="169" y="108"/>
                        <a:pt x="175" y="106"/>
                        <a:pt x="176" y="108"/>
                      </a:cubicBezTo>
                      <a:cubicBezTo>
                        <a:pt x="177" y="110"/>
                        <a:pt x="176" y="115"/>
                        <a:pt x="175" y="116"/>
                      </a:cubicBezTo>
                      <a:cubicBezTo>
                        <a:pt x="175" y="118"/>
                        <a:pt x="175" y="119"/>
                        <a:pt x="175" y="120"/>
                      </a:cubicBezTo>
                      <a:cubicBezTo>
                        <a:pt x="175" y="122"/>
                        <a:pt x="175" y="123"/>
                        <a:pt x="175" y="125"/>
                      </a:cubicBezTo>
                      <a:cubicBezTo>
                        <a:pt x="175" y="139"/>
                        <a:pt x="175" y="139"/>
                        <a:pt x="175" y="139"/>
                      </a:cubicBezTo>
                      <a:cubicBezTo>
                        <a:pt x="175" y="141"/>
                        <a:pt x="175" y="144"/>
                        <a:pt x="175" y="146"/>
                      </a:cubicBezTo>
                      <a:cubicBezTo>
                        <a:pt x="176" y="151"/>
                        <a:pt x="179" y="153"/>
                        <a:pt x="182" y="155"/>
                      </a:cubicBezTo>
                      <a:cubicBezTo>
                        <a:pt x="183" y="157"/>
                        <a:pt x="185" y="158"/>
                        <a:pt x="187" y="159"/>
                      </a:cubicBezTo>
                      <a:cubicBezTo>
                        <a:pt x="185" y="161"/>
                        <a:pt x="183" y="162"/>
                        <a:pt x="182" y="163"/>
                      </a:cubicBezTo>
                      <a:cubicBezTo>
                        <a:pt x="178" y="166"/>
                        <a:pt x="176" y="171"/>
                        <a:pt x="170" y="171"/>
                      </a:cubicBezTo>
                      <a:cubicBezTo>
                        <a:pt x="165" y="171"/>
                        <a:pt x="160" y="169"/>
                        <a:pt x="156" y="168"/>
                      </a:cubicBezTo>
                      <a:cubicBezTo>
                        <a:pt x="150" y="167"/>
                        <a:pt x="144" y="166"/>
                        <a:pt x="138" y="166"/>
                      </a:cubicBezTo>
                      <a:cubicBezTo>
                        <a:pt x="126" y="166"/>
                        <a:pt x="119" y="168"/>
                        <a:pt x="120" y="182"/>
                      </a:cubicBezTo>
                      <a:cubicBezTo>
                        <a:pt x="120" y="187"/>
                        <a:pt x="122" y="192"/>
                        <a:pt x="121" y="197"/>
                      </a:cubicBezTo>
                      <a:cubicBezTo>
                        <a:pt x="121" y="197"/>
                        <a:pt x="121" y="197"/>
                        <a:pt x="120" y="197"/>
                      </a:cubicBezTo>
                      <a:cubicBezTo>
                        <a:pt x="118" y="195"/>
                        <a:pt x="117" y="192"/>
                        <a:pt x="115" y="190"/>
                      </a:cubicBezTo>
                      <a:cubicBezTo>
                        <a:pt x="111" y="187"/>
                        <a:pt x="105" y="186"/>
                        <a:pt x="101" y="185"/>
                      </a:cubicBezTo>
                      <a:cubicBezTo>
                        <a:pt x="97" y="185"/>
                        <a:pt x="95" y="183"/>
                        <a:pt x="91" y="182"/>
                      </a:cubicBezTo>
                      <a:cubicBezTo>
                        <a:pt x="86" y="179"/>
                        <a:pt x="86" y="182"/>
                        <a:pt x="80" y="182"/>
                      </a:cubicBezTo>
                      <a:cubicBezTo>
                        <a:pt x="71" y="184"/>
                        <a:pt x="66" y="182"/>
                        <a:pt x="60" y="176"/>
                      </a:cubicBezTo>
                      <a:cubicBezTo>
                        <a:pt x="57" y="173"/>
                        <a:pt x="52" y="169"/>
                        <a:pt x="49" y="167"/>
                      </a:cubicBezTo>
                      <a:cubicBezTo>
                        <a:pt x="48" y="166"/>
                        <a:pt x="47" y="165"/>
                        <a:pt x="46" y="165"/>
                      </a:cubicBezTo>
                      <a:cubicBezTo>
                        <a:pt x="49" y="164"/>
                        <a:pt x="51" y="162"/>
                        <a:pt x="52" y="158"/>
                      </a:cubicBezTo>
                      <a:cubicBezTo>
                        <a:pt x="53" y="154"/>
                        <a:pt x="53" y="149"/>
                        <a:pt x="54" y="144"/>
                      </a:cubicBezTo>
                      <a:cubicBezTo>
                        <a:pt x="55" y="139"/>
                        <a:pt x="58" y="134"/>
                        <a:pt x="59" y="129"/>
                      </a:cubicBezTo>
                      <a:cubicBezTo>
                        <a:pt x="60" y="118"/>
                        <a:pt x="52" y="111"/>
                        <a:pt x="46" y="103"/>
                      </a:cubicBezTo>
                      <a:cubicBezTo>
                        <a:pt x="44" y="100"/>
                        <a:pt x="44" y="98"/>
                        <a:pt x="43" y="93"/>
                      </a:cubicBezTo>
                      <a:cubicBezTo>
                        <a:pt x="40" y="85"/>
                        <a:pt x="32" y="85"/>
                        <a:pt x="25" y="82"/>
                      </a:cubicBezTo>
                      <a:cubicBezTo>
                        <a:pt x="19" y="80"/>
                        <a:pt x="12" y="79"/>
                        <a:pt x="7" y="74"/>
                      </a:cubicBezTo>
                      <a:cubicBezTo>
                        <a:pt x="0" y="69"/>
                        <a:pt x="0" y="62"/>
                        <a:pt x="1" y="54"/>
                      </a:cubicBezTo>
                      <a:cubicBezTo>
                        <a:pt x="8" y="53"/>
                        <a:pt x="16" y="56"/>
                        <a:pt x="24" y="56"/>
                      </a:cubicBezTo>
                      <a:cubicBezTo>
                        <a:pt x="28" y="57"/>
                        <a:pt x="36" y="58"/>
                        <a:pt x="40" y="57"/>
                      </a:cubicBezTo>
                      <a:cubicBezTo>
                        <a:pt x="47" y="54"/>
                        <a:pt x="48" y="46"/>
                        <a:pt x="47" y="40"/>
                      </a:cubicBezTo>
                      <a:cubicBezTo>
                        <a:pt x="47" y="38"/>
                        <a:pt x="47" y="33"/>
                        <a:pt x="48" y="31"/>
                      </a:cubicBezTo>
                      <a:cubicBezTo>
                        <a:pt x="51" y="28"/>
                        <a:pt x="55" y="34"/>
                        <a:pt x="58" y="37"/>
                      </a:cubicBezTo>
                      <a:cubicBezTo>
                        <a:pt x="62" y="42"/>
                        <a:pt x="66" y="47"/>
                        <a:pt x="73" y="41"/>
                      </a:cubicBezTo>
                      <a:cubicBezTo>
                        <a:pt x="77" y="37"/>
                        <a:pt x="78" y="31"/>
                        <a:pt x="83" y="29"/>
                      </a:cubicBezTo>
                      <a:cubicBezTo>
                        <a:pt x="89" y="27"/>
                        <a:pt x="92" y="28"/>
                        <a:pt x="95" y="22"/>
                      </a:cubicBezTo>
                      <a:cubicBezTo>
                        <a:pt x="97" y="18"/>
                        <a:pt x="98" y="13"/>
                        <a:pt x="101" y="9"/>
                      </a:cubicBezTo>
                      <a:cubicBezTo>
                        <a:pt x="103" y="6"/>
                        <a:pt x="106" y="3"/>
                        <a:pt x="109" y="0"/>
                      </a:cubicBezTo>
                      <a:cubicBezTo>
                        <a:pt x="111" y="1"/>
                        <a:pt x="113" y="2"/>
                        <a:pt x="115" y="3"/>
                      </a:cubicBezTo>
                      <a:cubicBezTo>
                        <a:pt x="119" y="6"/>
                        <a:pt x="123" y="9"/>
                        <a:pt x="126" y="12"/>
                      </a:cubicBezTo>
                      <a:cubicBezTo>
                        <a:pt x="130" y="15"/>
                        <a:pt x="135" y="17"/>
                        <a:pt x="139" y="19"/>
                      </a:cubicBezTo>
                      <a:cubicBezTo>
                        <a:pt x="144" y="21"/>
                        <a:pt x="146" y="23"/>
                        <a:pt x="148" y="27"/>
                      </a:cubicBezTo>
                      <a:cubicBezTo>
                        <a:pt x="151" y="31"/>
                        <a:pt x="155" y="32"/>
                        <a:pt x="158" y="33"/>
                      </a:cubicBezTo>
                      <a:cubicBezTo>
                        <a:pt x="158" y="33"/>
                        <a:pt x="159" y="33"/>
                        <a:pt x="159" y="33"/>
                      </a:cubicBezTo>
                      <a:cubicBezTo>
                        <a:pt x="163" y="35"/>
                        <a:pt x="166" y="37"/>
                        <a:pt x="170" y="38"/>
                      </a:cubicBezTo>
                      <a:cubicBezTo>
                        <a:pt x="170" y="38"/>
                        <a:pt x="171" y="38"/>
                        <a:pt x="171" y="38"/>
                      </a:cubicBezTo>
                      <a:cubicBezTo>
                        <a:pt x="175" y="39"/>
                        <a:pt x="178" y="41"/>
                        <a:pt x="182" y="42"/>
                      </a:cubicBezTo>
                      <a:cubicBezTo>
                        <a:pt x="184" y="43"/>
                        <a:pt x="185" y="43"/>
                        <a:pt x="187" y="44"/>
                      </a:cubicBezTo>
                      <a:cubicBezTo>
                        <a:pt x="189" y="45"/>
                        <a:pt x="189" y="45"/>
                        <a:pt x="194" y="46"/>
                      </a:cubicBezTo>
                      <a:cubicBezTo>
                        <a:pt x="195" y="47"/>
                        <a:pt x="197" y="52"/>
                        <a:pt x="195"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6" name="Freeform 328"/>
                <p:cNvSpPr/>
                <p:nvPr/>
              </p:nvSpPr>
              <p:spPr bwMode="auto">
                <a:xfrm>
                  <a:off x="1358898" y="2455862"/>
                  <a:ext cx="493712" cy="388937"/>
                </a:xfrm>
                <a:custGeom>
                  <a:avLst/>
                  <a:gdLst/>
                  <a:ahLst/>
                  <a:cxnLst>
                    <a:cxn ang="0">
                      <a:pos x="188" y="35"/>
                    </a:cxn>
                    <a:cxn ang="0">
                      <a:pos x="175" y="46"/>
                    </a:cxn>
                    <a:cxn ang="0">
                      <a:pos x="166" y="51"/>
                    </a:cxn>
                    <a:cxn ang="0">
                      <a:pos x="163" y="56"/>
                    </a:cxn>
                    <a:cxn ang="0">
                      <a:pos x="151" y="68"/>
                    </a:cxn>
                    <a:cxn ang="0">
                      <a:pos x="140" y="80"/>
                    </a:cxn>
                    <a:cxn ang="0">
                      <a:pos x="136" y="96"/>
                    </a:cxn>
                    <a:cxn ang="0">
                      <a:pos x="133" y="111"/>
                    </a:cxn>
                    <a:cxn ang="0">
                      <a:pos x="125" y="122"/>
                    </a:cxn>
                    <a:cxn ang="0">
                      <a:pos x="103" y="142"/>
                    </a:cxn>
                    <a:cxn ang="0">
                      <a:pos x="88" y="139"/>
                    </a:cxn>
                    <a:cxn ang="0">
                      <a:pos x="72" y="143"/>
                    </a:cxn>
                    <a:cxn ang="0">
                      <a:pos x="40" y="136"/>
                    </a:cxn>
                    <a:cxn ang="0">
                      <a:pos x="28" y="132"/>
                    </a:cxn>
                    <a:cxn ang="0">
                      <a:pos x="29" y="129"/>
                    </a:cxn>
                    <a:cxn ang="0">
                      <a:pos x="29" y="123"/>
                    </a:cxn>
                    <a:cxn ang="0">
                      <a:pos x="34" y="117"/>
                    </a:cxn>
                    <a:cxn ang="0">
                      <a:pos x="34" y="107"/>
                    </a:cxn>
                    <a:cxn ang="0">
                      <a:pos x="31" y="97"/>
                    </a:cxn>
                    <a:cxn ang="0">
                      <a:pos x="33" y="87"/>
                    </a:cxn>
                    <a:cxn ang="0">
                      <a:pos x="38" y="68"/>
                    </a:cxn>
                    <a:cxn ang="0">
                      <a:pos x="38" y="58"/>
                    </a:cxn>
                    <a:cxn ang="0">
                      <a:pos x="45" y="52"/>
                    </a:cxn>
                    <a:cxn ang="0">
                      <a:pos x="45" y="41"/>
                    </a:cxn>
                    <a:cxn ang="0">
                      <a:pos x="39" y="35"/>
                    </a:cxn>
                    <a:cxn ang="0">
                      <a:pos x="31" y="36"/>
                    </a:cxn>
                    <a:cxn ang="0">
                      <a:pos x="20" y="34"/>
                    </a:cxn>
                    <a:cxn ang="0">
                      <a:pos x="10" y="32"/>
                    </a:cxn>
                    <a:cxn ang="0">
                      <a:pos x="7" y="35"/>
                    </a:cxn>
                    <a:cxn ang="0">
                      <a:pos x="7" y="33"/>
                    </a:cxn>
                    <a:cxn ang="0">
                      <a:pos x="1" y="17"/>
                    </a:cxn>
                    <a:cxn ang="0">
                      <a:pos x="10" y="4"/>
                    </a:cxn>
                    <a:cxn ang="0">
                      <a:pos x="42" y="2"/>
                    </a:cxn>
                    <a:cxn ang="0">
                      <a:pos x="74" y="4"/>
                    </a:cxn>
                    <a:cxn ang="0">
                      <a:pos x="93" y="8"/>
                    </a:cxn>
                    <a:cxn ang="0">
                      <a:pos x="109" y="5"/>
                    </a:cxn>
                    <a:cxn ang="0">
                      <a:pos x="114" y="3"/>
                    </a:cxn>
                    <a:cxn ang="0">
                      <a:pos x="117" y="5"/>
                    </a:cxn>
                    <a:cxn ang="0">
                      <a:pos x="128" y="14"/>
                    </a:cxn>
                    <a:cxn ang="0">
                      <a:pos x="148" y="20"/>
                    </a:cxn>
                    <a:cxn ang="0">
                      <a:pos x="159" y="20"/>
                    </a:cxn>
                    <a:cxn ang="0">
                      <a:pos x="169" y="23"/>
                    </a:cxn>
                    <a:cxn ang="0">
                      <a:pos x="183" y="28"/>
                    </a:cxn>
                    <a:cxn ang="0">
                      <a:pos x="188" y="35"/>
                    </a:cxn>
                  </a:cxnLst>
                  <a:rect l="0" t="0" r="r" b="b"/>
                  <a:pathLst>
                    <a:path w="188" h="148">
                      <a:moveTo>
                        <a:pt x="188" y="35"/>
                      </a:moveTo>
                      <a:cubicBezTo>
                        <a:pt x="186" y="41"/>
                        <a:pt x="180" y="44"/>
                        <a:pt x="175" y="46"/>
                      </a:cubicBezTo>
                      <a:cubicBezTo>
                        <a:pt x="172" y="47"/>
                        <a:pt x="168" y="49"/>
                        <a:pt x="166" y="51"/>
                      </a:cubicBezTo>
                      <a:cubicBezTo>
                        <a:pt x="165" y="52"/>
                        <a:pt x="165" y="55"/>
                        <a:pt x="163" y="56"/>
                      </a:cubicBezTo>
                      <a:cubicBezTo>
                        <a:pt x="160" y="61"/>
                        <a:pt x="154" y="64"/>
                        <a:pt x="151" y="68"/>
                      </a:cubicBezTo>
                      <a:cubicBezTo>
                        <a:pt x="147" y="71"/>
                        <a:pt x="142" y="76"/>
                        <a:pt x="140" y="80"/>
                      </a:cubicBezTo>
                      <a:cubicBezTo>
                        <a:pt x="138" y="85"/>
                        <a:pt x="137" y="91"/>
                        <a:pt x="136" y="96"/>
                      </a:cubicBezTo>
                      <a:cubicBezTo>
                        <a:pt x="134" y="101"/>
                        <a:pt x="134" y="105"/>
                        <a:pt x="133" y="111"/>
                      </a:cubicBezTo>
                      <a:cubicBezTo>
                        <a:pt x="132" y="115"/>
                        <a:pt x="128" y="118"/>
                        <a:pt x="125" y="122"/>
                      </a:cubicBezTo>
                      <a:cubicBezTo>
                        <a:pt x="118" y="129"/>
                        <a:pt x="116" y="141"/>
                        <a:pt x="103" y="142"/>
                      </a:cubicBezTo>
                      <a:cubicBezTo>
                        <a:pt x="98" y="143"/>
                        <a:pt x="94" y="139"/>
                        <a:pt x="88" y="139"/>
                      </a:cubicBezTo>
                      <a:cubicBezTo>
                        <a:pt x="82" y="139"/>
                        <a:pt x="77" y="141"/>
                        <a:pt x="72" y="143"/>
                      </a:cubicBezTo>
                      <a:cubicBezTo>
                        <a:pt x="60" y="148"/>
                        <a:pt x="49" y="146"/>
                        <a:pt x="40" y="136"/>
                      </a:cubicBezTo>
                      <a:cubicBezTo>
                        <a:pt x="36" y="131"/>
                        <a:pt x="33" y="132"/>
                        <a:pt x="28" y="132"/>
                      </a:cubicBezTo>
                      <a:cubicBezTo>
                        <a:pt x="28" y="131"/>
                        <a:pt x="29" y="130"/>
                        <a:pt x="29" y="129"/>
                      </a:cubicBezTo>
                      <a:cubicBezTo>
                        <a:pt x="29" y="127"/>
                        <a:pt x="28" y="125"/>
                        <a:pt x="29" y="123"/>
                      </a:cubicBezTo>
                      <a:cubicBezTo>
                        <a:pt x="30" y="121"/>
                        <a:pt x="33" y="120"/>
                        <a:pt x="34" y="117"/>
                      </a:cubicBezTo>
                      <a:cubicBezTo>
                        <a:pt x="34" y="115"/>
                        <a:pt x="33" y="110"/>
                        <a:pt x="34" y="107"/>
                      </a:cubicBezTo>
                      <a:cubicBezTo>
                        <a:pt x="34" y="102"/>
                        <a:pt x="30" y="100"/>
                        <a:pt x="31" y="97"/>
                      </a:cubicBezTo>
                      <a:cubicBezTo>
                        <a:pt x="31" y="94"/>
                        <a:pt x="32" y="90"/>
                        <a:pt x="33" y="87"/>
                      </a:cubicBezTo>
                      <a:cubicBezTo>
                        <a:pt x="34" y="81"/>
                        <a:pt x="38" y="75"/>
                        <a:pt x="38" y="68"/>
                      </a:cubicBezTo>
                      <a:cubicBezTo>
                        <a:pt x="39" y="65"/>
                        <a:pt x="37" y="61"/>
                        <a:pt x="38" y="58"/>
                      </a:cubicBezTo>
                      <a:cubicBezTo>
                        <a:pt x="39" y="54"/>
                        <a:pt x="42" y="54"/>
                        <a:pt x="45" y="52"/>
                      </a:cubicBezTo>
                      <a:cubicBezTo>
                        <a:pt x="48" y="49"/>
                        <a:pt x="48" y="45"/>
                        <a:pt x="45" y="41"/>
                      </a:cubicBezTo>
                      <a:cubicBezTo>
                        <a:pt x="45" y="39"/>
                        <a:pt x="41" y="35"/>
                        <a:pt x="39" y="35"/>
                      </a:cubicBezTo>
                      <a:cubicBezTo>
                        <a:pt x="36" y="34"/>
                        <a:pt x="34" y="36"/>
                        <a:pt x="31" y="36"/>
                      </a:cubicBezTo>
                      <a:cubicBezTo>
                        <a:pt x="27" y="37"/>
                        <a:pt x="24" y="36"/>
                        <a:pt x="20" y="34"/>
                      </a:cubicBezTo>
                      <a:cubicBezTo>
                        <a:pt x="17" y="32"/>
                        <a:pt x="15" y="31"/>
                        <a:pt x="10" y="32"/>
                      </a:cubicBezTo>
                      <a:cubicBezTo>
                        <a:pt x="9" y="33"/>
                        <a:pt x="8" y="34"/>
                        <a:pt x="7" y="35"/>
                      </a:cubicBezTo>
                      <a:cubicBezTo>
                        <a:pt x="7" y="34"/>
                        <a:pt x="7" y="33"/>
                        <a:pt x="7" y="33"/>
                      </a:cubicBezTo>
                      <a:cubicBezTo>
                        <a:pt x="5" y="27"/>
                        <a:pt x="2" y="22"/>
                        <a:pt x="1" y="17"/>
                      </a:cubicBezTo>
                      <a:cubicBezTo>
                        <a:pt x="0" y="10"/>
                        <a:pt x="4" y="7"/>
                        <a:pt x="10" y="4"/>
                      </a:cubicBezTo>
                      <a:cubicBezTo>
                        <a:pt x="20" y="0"/>
                        <a:pt x="31" y="2"/>
                        <a:pt x="42" y="2"/>
                      </a:cubicBezTo>
                      <a:cubicBezTo>
                        <a:pt x="52" y="2"/>
                        <a:pt x="63" y="3"/>
                        <a:pt x="74" y="4"/>
                      </a:cubicBezTo>
                      <a:cubicBezTo>
                        <a:pt x="80" y="5"/>
                        <a:pt x="86" y="8"/>
                        <a:pt x="93" y="8"/>
                      </a:cubicBezTo>
                      <a:cubicBezTo>
                        <a:pt x="99" y="7"/>
                        <a:pt x="103" y="6"/>
                        <a:pt x="109" y="5"/>
                      </a:cubicBezTo>
                      <a:cubicBezTo>
                        <a:pt x="110" y="4"/>
                        <a:pt x="112" y="3"/>
                        <a:pt x="114" y="3"/>
                      </a:cubicBezTo>
                      <a:cubicBezTo>
                        <a:pt x="115" y="3"/>
                        <a:pt x="116" y="4"/>
                        <a:pt x="117" y="5"/>
                      </a:cubicBezTo>
                      <a:cubicBezTo>
                        <a:pt x="120" y="7"/>
                        <a:pt x="125" y="11"/>
                        <a:pt x="128" y="14"/>
                      </a:cubicBezTo>
                      <a:cubicBezTo>
                        <a:pt x="134" y="20"/>
                        <a:pt x="139" y="22"/>
                        <a:pt x="148" y="20"/>
                      </a:cubicBezTo>
                      <a:cubicBezTo>
                        <a:pt x="154" y="20"/>
                        <a:pt x="154" y="17"/>
                        <a:pt x="159" y="20"/>
                      </a:cubicBezTo>
                      <a:cubicBezTo>
                        <a:pt x="163" y="21"/>
                        <a:pt x="165" y="23"/>
                        <a:pt x="169" y="23"/>
                      </a:cubicBezTo>
                      <a:cubicBezTo>
                        <a:pt x="173" y="24"/>
                        <a:pt x="179" y="25"/>
                        <a:pt x="183" y="28"/>
                      </a:cubicBezTo>
                      <a:cubicBezTo>
                        <a:pt x="185" y="30"/>
                        <a:pt x="186" y="33"/>
                        <a:pt x="188"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7" name="Freeform 329"/>
                <p:cNvSpPr/>
                <p:nvPr/>
              </p:nvSpPr>
              <p:spPr bwMode="auto">
                <a:xfrm>
                  <a:off x="2590796" y="1487487"/>
                  <a:ext cx="79375" cy="53975"/>
                </a:xfrm>
                <a:custGeom>
                  <a:avLst/>
                  <a:gdLst/>
                  <a:ahLst/>
                  <a:cxnLst>
                    <a:cxn ang="0">
                      <a:pos x="20" y="16"/>
                    </a:cxn>
                    <a:cxn ang="0">
                      <a:pos x="12" y="19"/>
                    </a:cxn>
                    <a:cxn ang="0">
                      <a:pos x="1" y="17"/>
                    </a:cxn>
                    <a:cxn ang="0">
                      <a:pos x="5" y="3"/>
                    </a:cxn>
                    <a:cxn ang="0">
                      <a:pos x="20" y="16"/>
                    </a:cxn>
                  </a:cxnLst>
                  <a:rect l="0" t="0" r="r" b="b"/>
                  <a:pathLst>
                    <a:path w="30" h="21">
                      <a:moveTo>
                        <a:pt x="20" y="16"/>
                      </a:moveTo>
                      <a:cubicBezTo>
                        <a:pt x="17" y="17"/>
                        <a:pt x="15" y="18"/>
                        <a:pt x="12" y="19"/>
                      </a:cubicBezTo>
                      <a:cubicBezTo>
                        <a:pt x="8" y="21"/>
                        <a:pt x="3" y="21"/>
                        <a:pt x="1" y="17"/>
                      </a:cubicBezTo>
                      <a:cubicBezTo>
                        <a:pt x="0" y="13"/>
                        <a:pt x="0" y="5"/>
                        <a:pt x="5" y="3"/>
                      </a:cubicBezTo>
                      <a:cubicBezTo>
                        <a:pt x="11" y="0"/>
                        <a:pt x="30" y="12"/>
                        <a:pt x="20" y="1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8" name="Freeform 330"/>
                <p:cNvSpPr/>
                <p:nvPr/>
              </p:nvSpPr>
              <p:spPr bwMode="auto">
                <a:xfrm>
                  <a:off x="2444746" y="1541462"/>
                  <a:ext cx="52387" cy="95250"/>
                </a:xfrm>
                <a:custGeom>
                  <a:avLst/>
                  <a:gdLst/>
                  <a:ahLst/>
                  <a:cxnLst>
                    <a:cxn ang="0">
                      <a:pos x="14" y="11"/>
                    </a:cxn>
                    <a:cxn ang="0">
                      <a:pos x="7" y="24"/>
                    </a:cxn>
                    <a:cxn ang="0">
                      <a:pos x="0" y="36"/>
                    </a:cxn>
                    <a:cxn ang="0">
                      <a:pos x="8" y="11"/>
                    </a:cxn>
                    <a:cxn ang="0">
                      <a:pos x="16" y="1"/>
                    </a:cxn>
                    <a:cxn ang="0">
                      <a:pos x="14" y="11"/>
                    </a:cxn>
                  </a:cxnLst>
                  <a:rect l="0" t="0" r="r" b="b"/>
                  <a:pathLst>
                    <a:path w="20" h="36">
                      <a:moveTo>
                        <a:pt x="14" y="11"/>
                      </a:moveTo>
                      <a:cubicBezTo>
                        <a:pt x="11" y="15"/>
                        <a:pt x="9" y="19"/>
                        <a:pt x="7" y="24"/>
                      </a:cubicBezTo>
                      <a:cubicBezTo>
                        <a:pt x="5" y="26"/>
                        <a:pt x="3" y="34"/>
                        <a:pt x="0" y="36"/>
                      </a:cubicBezTo>
                      <a:cubicBezTo>
                        <a:pt x="0" y="27"/>
                        <a:pt x="3" y="18"/>
                        <a:pt x="8" y="11"/>
                      </a:cubicBezTo>
                      <a:cubicBezTo>
                        <a:pt x="9" y="9"/>
                        <a:pt x="13" y="0"/>
                        <a:pt x="16" y="1"/>
                      </a:cubicBezTo>
                      <a:cubicBezTo>
                        <a:pt x="20" y="1"/>
                        <a:pt x="15" y="9"/>
                        <a:pt x="14"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59" name="Freeform 331"/>
                <p:cNvSpPr/>
                <p:nvPr/>
              </p:nvSpPr>
              <p:spPr bwMode="auto">
                <a:xfrm>
                  <a:off x="2376484" y="1589087"/>
                  <a:ext cx="36512" cy="96837"/>
                </a:xfrm>
                <a:custGeom>
                  <a:avLst/>
                  <a:gdLst/>
                  <a:ahLst/>
                  <a:cxnLst>
                    <a:cxn ang="0">
                      <a:pos x="3" y="12"/>
                    </a:cxn>
                    <a:cxn ang="0">
                      <a:pos x="3" y="37"/>
                    </a:cxn>
                    <a:cxn ang="0">
                      <a:pos x="9" y="24"/>
                    </a:cxn>
                    <a:cxn ang="0">
                      <a:pos x="14" y="13"/>
                    </a:cxn>
                    <a:cxn ang="0">
                      <a:pos x="9" y="3"/>
                    </a:cxn>
                    <a:cxn ang="0">
                      <a:pos x="3" y="12"/>
                    </a:cxn>
                  </a:cxnLst>
                  <a:rect l="0" t="0" r="r" b="b"/>
                  <a:pathLst>
                    <a:path w="14" h="37">
                      <a:moveTo>
                        <a:pt x="3" y="12"/>
                      </a:moveTo>
                      <a:cubicBezTo>
                        <a:pt x="1" y="20"/>
                        <a:pt x="0" y="30"/>
                        <a:pt x="3" y="37"/>
                      </a:cubicBezTo>
                      <a:cubicBezTo>
                        <a:pt x="6" y="36"/>
                        <a:pt x="8" y="27"/>
                        <a:pt x="9" y="24"/>
                      </a:cubicBezTo>
                      <a:cubicBezTo>
                        <a:pt x="11" y="20"/>
                        <a:pt x="13" y="17"/>
                        <a:pt x="14" y="13"/>
                      </a:cubicBezTo>
                      <a:cubicBezTo>
                        <a:pt x="14" y="9"/>
                        <a:pt x="14" y="0"/>
                        <a:pt x="9" y="3"/>
                      </a:cubicBezTo>
                      <a:cubicBezTo>
                        <a:pt x="6" y="4"/>
                        <a:pt x="4" y="9"/>
                        <a:pt x="3"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0" name="Freeform 332"/>
                <p:cNvSpPr/>
                <p:nvPr/>
              </p:nvSpPr>
              <p:spPr bwMode="auto">
                <a:xfrm>
                  <a:off x="2168521" y="1684337"/>
                  <a:ext cx="65087" cy="115887"/>
                </a:xfrm>
                <a:custGeom>
                  <a:avLst/>
                  <a:gdLst/>
                  <a:ahLst/>
                  <a:cxnLst>
                    <a:cxn ang="0">
                      <a:pos x="14" y="7"/>
                    </a:cxn>
                    <a:cxn ang="0">
                      <a:pos x="5" y="3"/>
                    </a:cxn>
                    <a:cxn ang="0">
                      <a:pos x="3" y="25"/>
                    </a:cxn>
                    <a:cxn ang="0">
                      <a:pos x="12" y="40"/>
                    </a:cxn>
                    <a:cxn ang="0">
                      <a:pos x="24" y="25"/>
                    </a:cxn>
                    <a:cxn ang="0">
                      <a:pos x="20" y="16"/>
                    </a:cxn>
                    <a:cxn ang="0">
                      <a:pos x="14" y="7"/>
                    </a:cxn>
                  </a:cxnLst>
                  <a:rect l="0" t="0" r="r" b="b"/>
                  <a:pathLst>
                    <a:path w="25" h="44">
                      <a:moveTo>
                        <a:pt x="14" y="7"/>
                      </a:moveTo>
                      <a:cubicBezTo>
                        <a:pt x="12" y="3"/>
                        <a:pt x="10" y="0"/>
                        <a:pt x="5" y="3"/>
                      </a:cubicBezTo>
                      <a:cubicBezTo>
                        <a:pt x="0" y="7"/>
                        <a:pt x="2" y="20"/>
                        <a:pt x="3" y="25"/>
                      </a:cubicBezTo>
                      <a:cubicBezTo>
                        <a:pt x="4" y="32"/>
                        <a:pt x="3" y="44"/>
                        <a:pt x="12" y="40"/>
                      </a:cubicBezTo>
                      <a:cubicBezTo>
                        <a:pt x="17" y="38"/>
                        <a:pt x="24" y="31"/>
                        <a:pt x="24" y="25"/>
                      </a:cubicBezTo>
                      <a:cubicBezTo>
                        <a:pt x="25" y="22"/>
                        <a:pt x="22" y="19"/>
                        <a:pt x="20" y="16"/>
                      </a:cubicBezTo>
                      <a:cubicBezTo>
                        <a:pt x="18" y="13"/>
                        <a:pt x="17" y="10"/>
                        <a:pt x="14"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1" name="Freeform 333"/>
                <p:cNvSpPr/>
                <p:nvPr/>
              </p:nvSpPr>
              <p:spPr bwMode="auto">
                <a:xfrm>
                  <a:off x="2132009" y="1709737"/>
                  <a:ext cx="28575" cy="76200"/>
                </a:xfrm>
                <a:custGeom>
                  <a:avLst/>
                  <a:gdLst/>
                  <a:ahLst/>
                  <a:cxnLst>
                    <a:cxn ang="0">
                      <a:pos x="1" y="17"/>
                    </a:cxn>
                    <a:cxn ang="0">
                      <a:pos x="3" y="29"/>
                    </a:cxn>
                    <a:cxn ang="0">
                      <a:pos x="9" y="19"/>
                    </a:cxn>
                    <a:cxn ang="0">
                      <a:pos x="9" y="8"/>
                    </a:cxn>
                    <a:cxn ang="0">
                      <a:pos x="1" y="17"/>
                    </a:cxn>
                  </a:cxnLst>
                  <a:rect l="0" t="0" r="r" b="b"/>
                  <a:pathLst>
                    <a:path w="11" h="29">
                      <a:moveTo>
                        <a:pt x="1" y="17"/>
                      </a:moveTo>
                      <a:cubicBezTo>
                        <a:pt x="0" y="19"/>
                        <a:pt x="0" y="29"/>
                        <a:pt x="3" y="29"/>
                      </a:cubicBezTo>
                      <a:cubicBezTo>
                        <a:pt x="6" y="29"/>
                        <a:pt x="8" y="21"/>
                        <a:pt x="9" y="19"/>
                      </a:cubicBezTo>
                      <a:cubicBezTo>
                        <a:pt x="10" y="15"/>
                        <a:pt x="11" y="12"/>
                        <a:pt x="9" y="8"/>
                      </a:cubicBezTo>
                      <a:cubicBezTo>
                        <a:pt x="4" y="0"/>
                        <a:pt x="1" y="13"/>
                        <a:pt x="1"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2" name="Freeform 334"/>
                <p:cNvSpPr/>
                <p:nvPr/>
              </p:nvSpPr>
              <p:spPr bwMode="auto">
                <a:xfrm>
                  <a:off x="12622192" y="4006849"/>
                  <a:ext cx="241300" cy="95250"/>
                </a:xfrm>
                <a:custGeom>
                  <a:avLst/>
                  <a:gdLst/>
                  <a:ahLst/>
                  <a:cxnLst>
                    <a:cxn ang="0">
                      <a:pos x="92" y="20"/>
                    </a:cxn>
                    <a:cxn ang="0">
                      <a:pos x="85" y="27"/>
                    </a:cxn>
                    <a:cxn ang="0">
                      <a:pos x="79" y="34"/>
                    </a:cxn>
                    <a:cxn ang="0">
                      <a:pos x="76" y="25"/>
                    </a:cxn>
                    <a:cxn ang="0">
                      <a:pos x="68" y="15"/>
                    </a:cxn>
                    <a:cxn ang="0">
                      <a:pos x="54" y="13"/>
                    </a:cxn>
                    <a:cxn ang="0">
                      <a:pos x="40" y="15"/>
                    </a:cxn>
                    <a:cxn ang="0">
                      <a:pos x="43" y="29"/>
                    </a:cxn>
                    <a:cxn ang="0">
                      <a:pos x="37" y="35"/>
                    </a:cxn>
                    <a:cxn ang="0">
                      <a:pos x="28" y="30"/>
                    </a:cxn>
                    <a:cxn ang="0">
                      <a:pos x="26" y="24"/>
                    </a:cxn>
                    <a:cxn ang="0">
                      <a:pos x="21" y="23"/>
                    </a:cxn>
                    <a:cxn ang="0">
                      <a:pos x="6" y="20"/>
                    </a:cxn>
                    <a:cxn ang="0">
                      <a:pos x="0" y="19"/>
                    </a:cxn>
                    <a:cxn ang="0">
                      <a:pos x="0" y="19"/>
                    </a:cxn>
                    <a:cxn ang="0">
                      <a:pos x="1" y="17"/>
                    </a:cxn>
                    <a:cxn ang="0">
                      <a:pos x="2" y="14"/>
                    </a:cxn>
                    <a:cxn ang="0">
                      <a:pos x="3" y="9"/>
                    </a:cxn>
                    <a:cxn ang="0">
                      <a:pos x="6" y="1"/>
                    </a:cxn>
                    <a:cxn ang="0">
                      <a:pos x="6" y="0"/>
                    </a:cxn>
                    <a:cxn ang="0">
                      <a:pos x="16" y="10"/>
                    </a:cxn>
                    <a:cxn ang="0">
                      <a:pos x="35" y="7"/>
                    </a:cxn>
                    <a:cxn ang="0">
                      <a:pos x="55" y="1"/>
                    </a:cxn>
                    <a:cxn ang="0">
                      <a:pos x="75" y="6"/>
                    </a:cxn>
                    <a:cxn ang="0">
                      <a:pos x="84" y="14"/>
                    </a:cxn>
                    <a:cxn ang="0">
                      <a:pos x="92" y="20"/>
                    </a:cxn>
                  </a:cxnLst>
                  <a:rect l="0" t="0" r="r" b="b"/>
                  <a:pathLst>
                    <a:path w="92" h="36">
                      <a:moveTo>
                        <a:pt x="92" y="20"/>
                      </a:moveTo>
                      <a:cubicBezTo>
                        <a:pt x="89" y="21"/>
                        <a:pt x="87" y="25"/>
                        <a:pt x="85" y="27"/>
                      </a:cubicBezTo>
                      <a:cubicBezTo>
                        <a:pt x="82" y="29"/>
                        <a:pt x="80" y="31"/>
                        <a:pt x="79" y="34"/>
                      </a:cubicBezTo>
                      <a:cubicBezTo>
                        <a:pt x="76" y="25"/>
                        <a:pt x="76" y="25"/>
                        <a:pt x="76" y="25"/>
                      </a:cubicBezTo>
                      <a:cubicBezTo>
                        <a:pt x="77" y="21"/>
                        <a:pt x="70" y="16"/>
                        <a:pt x="68" y="15"/>
                      </a:cubicBezTo>
                      <a:cubicBezTo>
                        <a:pt x="63" y="12"/>
                        <a:pt x="59" y="12"/>
                        <a:pt x="54" y="13"/>
                      </a:cubicBezTo>
                      <a:cubicBezTo>
                        <a:pt x="51" y="13"/>
                        <a:pt x="42" y="13"/>
                        <a:pt x="40" y="15"/>
                      </a:cubicBezTo>
                      <a:cubicBezTo>
                        <a:pt x="37" y="19"/>
                        <a:pt x="43" y="25"/>
                        <a:pt x="43" y="29"/>
                      </a:cubicBezTo>
                      <a:cubicBezTo>
                        <a:pt x="44" y="33"/>
                        <a:pt x="42" y="35"/>
                        <a:pt x="37" y="35"/>
                      </a:cubicBezTo>
                      <a:cubicBezTo>
                        <a:pt x="33" y="36"/>
                        <a:pt x="30" y="34"/>
                        <a:pt x="28" y="30"/>
                      </a:cubicBezTo>
                      <a:cubicBezTo>
                        <a:pt x="28" y="28"/>
                        <a:pt x="28" y="25"/>
                        <a:pt x="26" y="24"/>
                      </a:cubicBezTo>
                      <a:cubicBezTo>
                        <a:pt x="25" y="24"/>
                        <a:pt x="22" y="24"/>
                        <a:pt x="21" y="23"/>
                      </a:cubicBezTo>
                      <a:cubicBezTo>
                        <a:pt x="16" y="22"/>
                        <a:pt x="11" y="21"/>
                        <a:pt x="6" y="20"/>
                      </a:cubicBezTo>
                      <a:cubicBezTo>
                        <a:pt x="5" y="20"/>
                        <a:pt x="2" y="20"/>
                        <a:pt x="0" y="19"/>
                      </a:cubicBezTo>
                      <a:cubicBezTo>
                        <a:pt x="0" y="19"/>
                        <a:pt x="0" y="19"/>
                        <a:pt x="0" y="19"/>
                      </a:cubicBezTo>
                      <a:cubicBezTo>
                        <a:pt x="0" y="18"/>
                        <a:pt x="1" y="17"/>
                        <a:pt x="1" y="17"/>
                      </a:cubicBezTo>
                      <a:cubicBezTo>
                        <a:pt x="2" y="16"/>
                        <a:pt x="2" y="15"/>
                        <a:pt x="2" y="14"/>
                      </a:cubicBezTo>
                      <a:cubicBezTo>
                        <a:pt x="2" y="13"/>
                        <a:pt x="3" y="11"/>
                        <a:pt x="3" y="9"/>
                      </a:cubicBezTo>
                      <a:cubicBezTo>
                        <a:pt x="4" y="7"/>
                        <a:pt x="5" y="4"/>
                        <a:pt x="6" y="1"/>
                      </a:cubicBezTo>
                      <a:cubicBezTo>
                        <a:pt x="6" y="1"/>
                        <a:pt x="6" y="1"/>
                        <a:pt x="6" y="0"/>
                      </a:cubicBezTo>
                      <a:cubicBezTo>
                        <a:pt x="9" y="4"/>
                        <a:pt x="12" y="8"/>
                        <a:pt x="16" y="10"/>
                      </a:cubicBezTo>
                      <a:cubicBezTo>
                        <a:pt x="21" y="13"/>
                        <a:pt x="29" y="9"/>
                        <a:pt x="35" y="7"/>
                      </a:cubicBezTo>
                      <a:cubicBezTo>
                        <a:pt x="42" y="5"/>
                        <a:pt x="47" y="0"/>
                        <a:pt x="55" y="1"/>
                      </a:cubicBezTo>
                      <a:cubicBezTo>
                        <a:pt x="63" y="1"/>
                        <a:pt x="69" y="3"/>
                        <a:pt x="75" y="6"/>
                      </a:cubicBezTo>
                      <a:cubicBezTo>
                        <a:pt x="79" y="8"/>
                        <a:pt x="81" y="11"/>
                        <a:pt x="84" y="14"/>
                      </a:cubicBezTo>
                      <a:cubicBezTo>
                        <a:pt x="87" y="17"/>
                        <a:pt x="89" y="18"/>
                        <a:pt x="92"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3" name="Freeform 335"/>
                <p:cNvSpPr/>
                <p:nvPr/>
              </p:nvSpPr>
              <p:spPr bwMode="auto">
                <a:xfrm>
                  <a:off x="12503130" y="3938586"/>
                  <a:ext cx="134937" cy="119062"/>
                </a:xfrm>
                <a:custGeom>
                  <a:avLst/>
                  <a:gdLst/>
                  <a:ahLst/>
                  <a:cxnLst>
                    <a:cxn ang="0">
                      <a:pos x="51" y="26"/>
                    </a:cxn>
                    <a:cxn ang="0">
                      <a:pos x="51" y="27"/>
                    </a:cxn>
                    <a:cxn ang="0">
                      <a:pos x="48" y="35"/>
                    </a:cxn>
                    <a:cxn ang="0">
                      <a:pos x="47" y="40"/>
                    </a:cxn>
                    <a:cxn ang="0">
                      <a:pos x="46" y="43"/>
                    </a:cxn>
                    <a:cxn ang="0">
                      <a:pos x="45" y="45"/>
                    </a:cxn>
                    <a:cxn ang="0">
                      <a:pos x="45" y="45"/>
                    </a:cxn>
                    <a:cxn ang="0">
                      <a:pos x="40" y="44"/>
                    </a:cxn>
                    <a:cxn ang="0">
                      <a:pos x="32" y="34"/>
                    </a:cxn>
                    <a:cxn ang="0">
                      <a:pos x="13" y="16"/>
                    </a:cxn>
                    <a:cxn ang="0">
                      <a:pos x="13" y="25"/>
                    </a:cxn>
                    <a:cxn ang="0">
                      <a:pos x="3" y="15"/>
                    </a:cxn>
                    <a:cxn ang="0">
                      <a:pos x="1" y="3"/>
                    </a:cxn>
                    <a:cxn ang="0">
                      <a:pos x="0" y="1"/>
                    </a:cxn>
                    <a:cxn ang="0">
                      <a:pos x="3" y="2"/>
                    </a:cxn>
                    <a:cxn ang="0">
                      <a:pos x="6" y="1"/>
                    </a:cxn>
                    <a:cxn ang="0">
                      <a:pos x="8" y="0"/>
                    </a:cxn>
                    <a:cxn ang="0">
                      <a:pos x="16" y="3"/>
                    </a:cxn>
                    <a:cxn ang="0">
                      <a:pos x="21" y="5"/>
                    </a:cxn>
                    <a:cxn ang="0">
                      <a:pos x="28" y="8"/>
                    </a:cxn>
                    <a:cxn ang="0">
                      <a:pos x="33" y="8"/>
                    </a:cxn>
                    <a:cxn ang="0">
                      <a:pos x="35" y="8"/>
                    </a:cxn>
                    <a:cxn ang="0">
                      <a:pos x="37" y="10"/>
                    </a:cxn>
                    <a:cxn ang="0">
                      <a:pos x="45" y="19"/>
                    </a:cxn>
                    <a:cxn ang="0">
                      <a:pos x="51" y="26"/>
                    </a:cxn>
                  </a:cxnLst>
                  <a:rect l="0" t="0" r="r" b="b"/>
                  <a:pathLst>
                    <a:path w="51" h="45">
                      <a:moveTo>
                        <a:pt x="51" y="26"/>
                      </a:moveTo>
                      <a:cubicBezTo>
                        <a:pt x="51" y="27"/>
                        <a:pt x="51" y="27"/>
                        <a:pt x="51" y="27"/>
                      </a:cubicBezTo>
                      <a:cubicBezTo>
                        <a:pt x="50" y="30"/>
                        <a:pt x="49" y="33"/>
                        <a:pt x="48" y="35"/>
                      </a:cubicBezTo>
                      <a:cubicBezTo>
                        <a:pt x="48" y="37"/>
                        <a:pt x="47" y="39"/>
                        <a:pt x="47" y="40"/>
                      </a:cubicBezTo>
                      <a:cubicBezTo>
                        <a:pt x="47" y="41"/>
                        <a:pt x="47" y="42"/>
                        <a:pt x="46" y="43"/>
                      </a:cubicBezTo>
                      <a:cubicBezTo>
                        <a:pt x="46" y="43"/>
                        <a:pt x="45" y="44"/>
                        <a:pt x="45" y="45"/>
                      </a:cubicBezTo>
                      <a:cubicBezTo>
                        <a:pt x="45" y="45"/>
                        <a:pt x="45" y="45"/>
                        <a:pt x="45" y="45"/>
                      </a:cubicBezTo>
                      <a:cubicBezTo>
                        <a:pt x="43" y="45"/>
                        <a:pt x="42" y="45"/>
                        <a:pt x="40" y="44"/>
                      </a:cubicBezTo>
                      <a:cubicBezTo>
                        <a:pt x="37" y="41"/>
                        <a:pt x="34" y="37"/>
                        <a:pt x="32" y="34"/>
                      </a:cubicBezTo>
                      <a:cubicBezTo>
                        <a:pt x="28" y="29"/>
                        <a:pt x="21" y="15"/>
                        <a:pt x="13" y="16"/>
                      </a:cubicBezTo>
                      <a:cubicBezTo>
                        <a:pt x="14" y="19"/>
                        <a:pt x="15" y="23"/>
                        <a:pt x="13" y="25"/>
                      </a:cubicBezTo>
                      <a:cubicBezTo>
                        <a:pt x="9" y="22"/>
                        <a:pt x="4" y="20"/>
                        <a:pt x="3" y="15"/>
                      </a:cubicBezTo>
                      <a:cubicBezTo>
                        <a:pt x="2" y="10"/>
                        <a:pt x="4" y="7"/>
                        <a:pt x="1" y="3"/>
                      </a:cubicBezTo>
                      <a:cubicBezTo>
                        <a:pt x="1" y="2"/>
                        <a:pt x="0" y="2"/>
                        <a:pt x="0" y="1"/>
                      </a:cubicBezTo>
                      <a:cubicBezTo>
                        <a:pt x="1" y="1"/>
                        <a:pt x="2" y="2"/>
                        <a:pt x="3" y="2"/>
                      </a:cubicBezTo>
                      <a:cubicBezTo>
                        <a:pt x="4" y="2"/>
                        <a:pt x="5" y="2"/>
                        <a:pt x="6" y="1"/>
                      </a:cubicBezTo>
                      <a:cubicBezTo>
                        <a:pt x="7" y="1"/>
                        <a:pt x="7" y="0"/>
                        <a:pt x="8" y="0"/>
                      </a:cubicBezTo>
                      <a:cubicBezTo>
                        <a:pt x="11" y="0"/>
                        <a:pt x="13" y="2"/>
                        <a:pt x="16" y="3"/>
                      </a:cubicBezTo>
                      <a:cubicBezTo>
                        <a:pt x="17" y="4"/>
                        <a:pt x="19" y="5"/>
                        <a:pt x="21" y="5"/>
                      </a:cubicBezTo>
                      <a:cubicBezTo>
                        <a:pt x="23" y="6"/>
                        <a:pt x="26" y="7"/>
                        <a:pt x="28" y="8"/>
                      </a:cubicBezTo>
                      <a:cubicBezTo>
                        <a:pt x="29" y="8"/>
                        <a:pt x="31" y="8"/>
                        <a:pt x="33" y="8"/>
                      </a:cubicBezTo>
                      <a:cubicBezTo>
                        <a:pt x="34" y="8"/>
                        <a:pt x="34" y="8"/>
                        <a:pt x="35" y="8"/>
                      </a:cubicBezTo>
                      <a:cubicBezTo>
                        <a:pt x="36" y="8"/>
                        <a:pt x="36" y="9"/>
                        <a:pt x="37" y="10"/>
                      </a:cubicBezTo>
                      <a:cubicBezTo>
                        <a:pt x="39" y="12"/>
                        <a:pt x="42" y="15"/>
                        <a:pt x="45" y="19"/>
                      </a:cubicBezTo>
                      <a:cubicBezTo>
                        <a:pt x="47" y="21"/>
                        <a:pt x="49" y="24"/>
                        <a:pt x="51"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4" name="Freeform 336"/>
                <p:cNvSpPr/>
                <p:nvPr/>
              </p:nvSpPr>
              <p:spPr bwMode="auto">
                <a:xfrm>
                  <a:off x="12450742" y="3786186"/>
                  <a:ext cx="163512" cy="173037"/>
                </a:xfrm>
                <a:custGeom>
                  <a:avLst/>
                  <a:gdLst/>
                  <a:ahLst/>
                  <a:cxnLst>
                    <a:cxn ang="0">
                      <a:pos x="59" y="35"/>
                    </a:cxn>
                    <a:cxn ang="0">
                      <a:pos x="54" y="47"/>
                    </a:cxn>
                    <a:cxn ang="0">
                      <a:pos x="51" y="57"/>
                    </a:cxn>
                    <a:cxn ang="0">
                      <a:pos x="55" y="66"/>
                    </a:cxn>
                    <a:cxn ang="0">
                      <a:pos x="53" y="66"/>
                    </a:cxn>
                    <a:cxn ang="0">
                      <a:pos x="48" y="66"/>
                    </a:cxn>
                    <a:cxn ang="0">
                      <a:pos x="41" y="63"/>
                    </a:cxn>
                    <a:cxn ang="0">
                      <a:pos x="36" y="61"/>
                    </a:cxn>
                    <a:cxn ang="0">
                      <a:pos x="28" y="58"/>
                    </a:cxn>
                    <a:cxn ang="0">
                      <a:pos x="26" y="59"/>
                    </a:cxn>
                    <a:cxn ang="0">
                      <a:pos x="23" y="60"/>
                    </a:cxn>
                    <a:cxn ang="0">
                      <a:pos x="20" y="59"/>
                    </a:cxn>
                    <a:cxn ang="0">
                      <a:pos x="20" y="59"/>
                    </a:cxn>
                    <a:cxn ang="0">
                      <a:pos x="4" y="35"/>
                    </a:cxn>
                    <a:cxn ang="0">
                      <a:pos x="0" y="31"/>
                    </a:cxn>
                    <a:cxn ang="0">
                      <a:pos x="8" y="27"/>
                    </a:cxn>
                    <a:cxn ang="0">
                      <a:pos x="12" y="25"/>
                    </a:cxn>
                    <a:cxn ang="0">
                      <a:pos x="16" y="22"/>
                    </a:cxn>
                    <a:cxn ang="0">
                      <a:pos x="22" y="15"/>
                    </a:cxn>
                    <a:cxn ang="0">
                      <a:pos x="29" y="11"/>
                    </a:cxn>
                    <a:cxn ang="0">
                      <a:pos x="37" y="6"/>
                    </a:cxn>
                    <a:cxn ang="0">
                      <a:pos x="42" y="5"/>
                    </a:cxn>
                    <a:cxn ang="0">
                      <a:pos x="47" y="4"/>
                    </a:cxn>
                    <a:cxn ang="0">
                      <a:pos x="55" y="1"/>
                    </a:cxn>
                    <a:cxn ang="0">
                      <a:pos x="61" y="0"/>
                    </a:cxn>
                    <a:cxn ang="0">
                      <a:pos x="60" y="13"/>
                    </a:cxn>
                    <a:cxn ang="0">
                      <a:pos x="59" y="35"/>
                    </a:cxn>
                  </a:cxnLst>
                  <a:rect l="0" t="0" r="r" b="b"/>
                  <a:pathLst>
                    <a:path w="62" h="66">
                      <a:moveTo>
                        <a:pt x="59" y="35"/>
                      </a:moveTo>
                      <a:cubicBezTo>
                        <a:pt x="57" y="39"/>
                        <a:pt x="55" y="42"/>
                        <a:pt x="54" y="47"/>
                      </a:cubicBezTo>
                      <a:cubicBezTo>
                        <a:pt x="53" y="50"/>
                        <a:pt x="51" y="54"/>
                        <a:pt x="51" y="57"/>
                      </a:cubicBezTo>
                      <a:cubicBezTo>
                        <a:pt x="52" y="60"/>
                        <a:pt x="53" y="63"/>
                        <a:pt x="55" y="66"/>
                      </a:cubicBezTo>
                      <a:cubicBezTo>
                        <a:pt x="54" y="66"/>
                        <a:pt x="54" y="66"/>
                        <a:pt x="53" y="66"/>
                      </a:cubicBezTo>
                      <a:cubicBezTo>
                        <a:pt x="51" y="66"/>
                        <a:pt x="49" y="66"/>
                        <a:pt x="48" y="66"/>
                      </a:cubicBezTo>
                      <a:cubicBezTo>
                        <a:pt x="46" y="65"/>
                        <a:pt x="43" y="64"/>
                        <a:pt x="41" y="63"/>
                      </a:cubicBezTo>
                      <a:cubicBezTo>
                        <a:pt x="39" y="63"/>
                        <a:pt x="37" y="62"/>
                        <a:pt x="36" y="61"/>
                      </a:cubicBezTo>
                      <a:cubicBezTo>
                        <a:pt x="33" y="60"/>
                        <a:pt x="31" y="58"/>
                        <a:pt x="28" y="58"/>
                      </a:cubicBezTo>
                      <a:cubicBezTo>
                        <a:pt x="27" y="58"/>
                        <a:pt x="27" y="59"/>
                        <a:pt x="26" y="59"/>
                      </a:cubicBezTo>
                      <a:cubicBezTo>
                        <a:pt x="25" y="60"/>
                        <a:pt x="24" y="60"/>
                        <a:pt x="23" y="60"/>
                      </a:cubicBezTo>
                      <a:cubicBezTo>
                        <a:pt x="22" y="60"/>
                        <a:pt x="21" y="59"/>
                        <a:pt x="20" y="59"/>
                      </a:cubicBezTo>
                      <a:cubicBezTo>
                        <a:pt x="20" y="59"/>
                        <a:pt x="20" y="59"/>
                        <a:pt x="20" y="59"/>
                      </a:cubicBezTo>
                      <a:cubicBezTo>
                        <a:pt x="15" y="51"/>
                        <a:pt x="10" y="42"/>
                        <a:pt x="4" y="35"/>
                      </a:cubicBezTo>
                      <a:cubicBezTo>
                        <a:pt x="3" y="33"/>
                        <a:pt x="2" y="32"/>
                        <a:pt x="0" y="31"/>
                      </a:cubicBezTo>
                      <a:cubicBezTo>
                        <a:pt x="3" y="29"/>
                        <a:pt x="7" y="28"/>
                        <a:pt x="8" y="27"/>
                      </a:cubicBezTo>
                      <a:cubicBezTo>
                        <a:pt x="9" y="26"/>
                        <a:pt x="11" y="26"/>
                        <a:pt x="12" y="25"/>
                      </a:cubicBezTo>
                      <a:cubicBezTo>
                        <a:pt x="13" y="24"/>
                        <a:pt x="15" y="23"/>
                        <a:pt x="16" y="22"/>
                      </a:cubicBezTo>
                      <a:cubicBezTo>
                        <a:pt x="18" y="20"/>
                        <a:pt x="20" y="17"/>
                        <a:pt x="22" y="15"/>
                      </a:cubicBezTo>
                      <a:cubicBezTo>
                        <a:pt x="24" y="14"/>
                        <a:pt x="26" y="12"/>
                        <a:pt x="29" y="11"/>
                      </a:cubicBezTo>
                      <a:cubicBezTo>
                        <a:pt x="31" y="9"/>
                        <a:pt x="34" y="7"/>
                        <a:pt x="37" y="6"/>
                      </a:cubicBezTo>
                      <a:cubicBezTo>
                        <a:pt x="38" y="6"/>
                        <a:pt x="40" y="5"/>
                        <a:pt x="42" y="5"/>
                      </a:cubicBezTo>
                      <a:cubicBezTo>
                        <a:pt x="44" y="5"/>
                        <a:pt x="46" y="5"/>
                        <a:pt x="47" y="4"/>
                      </a:cubicBezTo>
                      <a:cubicBezTo>
                        <a:pt x="50" y="4"/>
                        <a:pt x="52" y="2"/>
                        <a:pt x="55" y="1"/>
                      </a:cubicBezTo>
                      <a:cubicBezTo>
                        <a:pt x="57" y="1"/>
                        <a:pt x="59" y="0"/>
                        <a:pt x="61" y="0"/>
                      </a:cubicBezTo>
                      <a:cubicBezTo>
                        <a:pt x="62" y="4"/>
                        <a:pt x="60" y="9"/>
                        <a:pt x="60" y="13"/>
                      </a:cubicBezTo>
                      <a:cubicBezTo>
                        <a:pt x="59" y="20"/>
                        <a:pt x="61" y="28"/>
                        <a:pt x="59"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5" name="Freeform 337"/>
                <p:cNvSpPr/>
                <p:nvPr/>
              </p:nvSpPr>
              <p:spPr bwMode="auto">
                <a:xfrm>
                  <a:off x="12374542" y="3749674"/>
                  <a:ext cx="236537" cy="117475"/>
                </a:xfrm>
                <a:custGeom>
                  <a:avLst/>
                  <a:gdLst/>
                  <a:ahLst/>
                  <a:cxnLst>
                    <a:cxn ang="0">
                      <a:pos x="90" y="14"/>
                    </a:cxn>
                    <a:cxn ang="0">
                      <a:pos x="84" y="15"/>
                    </a:cxn>
                    <a:cxn ang="0">
                      <a:pos x="76" y="18"/>
                    </a:cxn>
                    <a:cxn ang="0">
                      <a:pos x="71" y="19"/>
                    </a:cxn>
                    <a:cxn ang="0">
                      <a:pos x="66" y="20"/>
                    </a:cxn>
                    <a:cxn ang="0">
                      <a:pos x="58" y="25"/>
                    </a:cxn>
                    <a:cxn ang="0">
                      <a:pos x="51" y="29"/>
                    </a:cxn>
                    <a:cxn ang="0">
                      <a:pos x="45" y="36"/>
                    </a:cxn>
                    <a:cxn ang="0">
                      <a:pos x="41" y="39"/>
                    </a:cxn>
                    <a:cxn ang="0">
                      <a:pos x="37" y="41"/>
                    </a:cxn>
                    <a:cxn ang="0">
                      <a:pos x="29" y="45"/>
                    </a:cxn>
                    <a:cxn ang="0">
                      <a:pos x="23" y="42"/>
                    </a:cxn>
                    <a:cxn ang="0">
                      <a:pos x="24" y="38"/>
                    </a:cxn>
                    <a:cxn ang="0">
                      <a:pos x="21" y="34"/>
                    </a:cxn>
                    <a:cxn ang="0">
                      <a:pos x="16" y="31"/>
                    </a:cxn>
                    <a:cxn ang="0">
                      <a:pos x="10" y="26"/>
                    </a:cxn>
                    <a:cxn ang="0">
                      <a:pos x="5" y="22"/>
                    </a:cxn>
                    <a:cxn ang="0">
                      <a:pos x="0" y="18"/>
                    </a:cxn>
                    <a:cxn ang="0">
                      <a:pos x="3" y="14"/>
                    </a:cxn>
                    <a:cxn ang="0">
                      <a:pos x="9" y="9"/>
                    </a:cxn>
                    <a:cxn ang="0">
                      <a:pos x="14" y="3"/>
                    </a:cxn>
                    <a:cxn ang="0">
                      <a:pos x="25" y="3"/>
                    </a:cxn>
                    <a:cxn ang="0">
                      <a:pos x="66" y="2"/>
                    </a:cxn>
                    <a:cxn ang="0">
                      <a:pos x="87" y="9"/>
                    </a:cxn>
                    <a:cxn ang="0">
                      <a:pos x="90" y="14"/>
                    </a:cxn>
                  </a:cxnLst>
                  <a:rect l="0" t="0" r="r" b="b"/>
                  <a:pathLst>
                    <a:path w="90" h="45">
                      <a:moveTo>
                        <a:pt x="90" y="14"/>
                      </a:moveTo>
                      <a:cubicBezTo>
                        <a:pt x="88" y="14"/>
                        <a:pt x="86" y="15"/>
                        <a:pt x="84" y="15"/>
                      </a:cubicBezTo>
                      <a:cubicBezTo>
                        <a:pt x="81" y="16"/>
                        <a:pt x="79" y="18"/>
                        <a:pt x="76" y="18"/>
                      </a:cubicBezTo>
                      <a:cubicBezTo>
                        <a:pt x="75" y="19"/>
                        <a:pt x="73" y="19"/>
                        <a:pt x="71" y="19"/>
                      </a:cubicBezTo>
                      <a:cubicBezTo>
                        <a:pt x="69" y="19"/>
                        <a:pt x="67" y="20"/>
                        <a:pt x="66" y="20"/>
                      </a:cubicBezTo>
                      <a:cubicBezTo>
                        <a:pt x="63" y="21"/>
                        <a:pt x="60" y="23"/>
                        <a:pt x="58" y="25"/>
                      </a:cubicBezTo>
                      <a:cubicBezTo>
                        <a:pt x="55" y="26"/>
                        <a:pt x="53" y="28"/>
                        <a:pt x="51" y="29"/>
                      </a:cubicBezTo>
                      <a:cubicBezTo>
                        <a:pt x="49" y="31"/>
                        <a:pt x="47" y="34"/>
                        <a:pt x="45" y="36"/>
                      </a:cubicBezTo>
                      <a:cubicBezTo>
                        <a:pt x="44" y="37"/>
                        <a:pt x="42" y="38"/>
                        <a:pt x="41" y="39"/>
                      </a:cubicBezTo>
                      <a:cubicBezTo>
                        <a:pt x="40" y="40"/>
                        <a:pt x="38" y="40"/>
                        <a:pt x="37" y="41"/>
                      </a:cubicBezTo>
                      <a:cubicBezTo>
                        <a:pt x="36" y="42"/>
                        <a:pt x="32" y="43"/>
                        <a:pt x="29" y="45"/>
                      </a:cubicBezTo>
                      <a:cubicBezTo>
                        <a:pt x="27" y="44"/>
                        <a:pt x="25" y="42"/>
                        <a:pt x="23" y="42"/>
                      </a:cubicBezTo>
                      <a:cubicBezTo>
                        <a:pt x="24" y="40"/>
                        <a:pt x="24" y="39"/>
                        <a:pt x="24" y="38"/>
                      </a:cubicBezTo>
                      <a:cubicBezTo>
                        <a:pt x="24" y="36"/>
                        <a:pt x="23" y="35"/>
                        <a:pt x="21" y="34"/>
                      </a:cubicBezTo>
                      <a:cubicBezTo>
                        <a:pt x="20" y="33"/>
                        <a:pt x="18" y="32"/>
                        <a:pt x="16" y="31"/>
                      </a:cubicBezTo>
                      <a:cubicBezTo>
                        <a:pt x="14" y="29"/>
                        <a:pt x="12" y="27"/>
                        <a:pt x="10" y="26"/>
                      </a:cubicBezTo>
                      <a:cubicBezTo>
                        <a:pt x="9" y="25"/>
                        <a:pt x="6" y="24"/>
                        <a:pt x="5" y="22"/>
                      </a:cubicBezTo>
                      <a:cubicBezTo>
                        <a:pt x="3" y="21"/>
                        <a:pt x="2" y="19"/>
                        <a:pt x="0" y="18"/>
                      </a:cubicBezTo>
                      <a:cubicBezTo>
                        <a:pt x="1" y="17"/>
                        <a:pt x="1" y="16"/>
                        <a:pt x="3" y="14"/>
                      </a:cubicBezTo>
                      <a:cubicBezTo>
                        <a:pt x="5" y="12"/>
                        <a:pt x="7" y="11"/>
                        <a:pt x="9" y="9"/>
                      </a:cubicBezTo>
                      <a:cubicBezTo>
                        <a:pt x="11" y="7"/>
                        <a:pt x="13" y="5"/>
                        <a:pt x="14" y="3"/>
                      </a:cubicBezTo>
                      <a:cubicBezTo>
                        <a:pt x="18" y="3"/>
                        <a:pt x="22" y="3"/>
                        <a:pt x="25" y="3"/>
                      </a:cubicBezTo>
                      <a:cubicBezTo>
                        <a:pt x="38" y="1"/>
                        <a:pt x="53" y="0"/>
                        <a:pt x="66" y="2"/>
                      </a:cubicBezTo>
                      <a:cubicBezTo>
                        <a:pt x="73" y="3"/>
                        <a:pt x="81" y="5"/>
                        <a:pt x="87" y="9"/>
                      </a:cubicBezTo>
                      <a:cubicBezTo>
                        <a:pt x="89" y="10"/>
                        <a:pt x="90" y="12"/>
                        <a:pt x="90"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6" name="Freeform 338"/>
                <p:cNvSpPr/>
                <p:nvPr/>
              </p:nvSpPr>
              <p:spPr bwMode="auto">
                <a:xfrm>
                  <a:off x="12341205" y="3797299"/>
                  <a:ext cx="96837" cy="61912"/>
                </a:xfrm>
                <a:custGeom>
                  <a:avLst/>
                  <a:gdLst/>
                  <a:ahLst/>
                  <a:cxnLst>
                    <a:cxn ang="0">
                      <a:pos x="37" y="20"/>
                    </a:cxn>
                    <a:cxn ang="0">
                      <a:pos x="36" y="24"/>
                    </a:cxn>
                    <a:cxn ang="0">
                      <a:pos x="34" y="23"/>
                    </a:cxn>
                    <a:cxn ang="0">
                      <a:pos x="23" y="20"/>
                    </a:cxn>
                    <a:cxn ang="0">
                      <a:pos x="0" y="13"/>
                    </a:cxn>
                    <a:cxn ang="0">
                      <a:pos x="1" y="12"/>
                    </a:cxn>
                    <a:cxn ang="0">
                      <a:pos x="11" y="2"/>
                    </a:cxn>
                    <a:cxn ang="0">
                      <a:pos x="13" y="0"/>
                    </a:cxn>
                    <a:cxn ang="0">
                      <a:pos x="18" y="4"/>
                    </a:cxn>
                    <a:cxn ang="0">
                      <a:pos x="23" y="8"/>
                    </a:cxn>
                    <a:cxn ang="0">
                      <a:pos x="29" y="13"/>
                    </a:cxn>
                    <a:cxn ang="0">
                      <a:pos x="34" y="16"/>
                    </a:cxn>
                    <a:cxn ang="0">
                      <a:pos x="37" y="20"/>
                    </a:cxn>
                  </a:cxnLst>
                  <a:rect l="0" t="0" r="r" b="b"/>
                  <a:pathLst>
                    <a:path w="37" h="24">
                      <a:moveTo>
                        <a:pt x="37" y="20"/>
                      </a:moveTo>
                      <a:cubicBezTo>
                        <a:pt x="37" y="21"/>
                        <a:pt x="37" y="22"/>
                        <a:pt x="36" y="24"/>
                      </a:cubicBezTo>
                      <a:cubicBezTo>
                        <a:pt x="36" y="23"/>
                        <a:pt x="35" y="23"/>
                        <a:pt x="34" y="23"/>
                      </a:cubicBezTo>
                      <a:cubicBezTo>
                        <a:pt x="30" y="22"/>
                        <a:pt x="26" y="21"/>
                        <a:pt x="23" y="20"/>
                      </a:cubicBezTo>
                      <a:cubicBezTo>
                        <a:pt x="15" y="18"/>
                        <a:pt x="7" y="15"/>
                        <a:pt x="0" y="13"/>
                      </a:cubicBezTo>
                      <a:cubicBezTo>
                        <a:pt x="0" y="12"/>
                        <a:pt x="0" y="12"/>
                        <a:pt x="1" y="12"/>
                      </a:cubicBezTo>
                      <a:cubicBezTo>
                        <a:pt x="5" y="9"/>
                        <a:pt x="8" y="6"/>
                        <a:pt x="11" y="2"/>
                      </a:cubicBezTo>
                      <a:cubicBezTo>
                        <a:pt x="12" y="2"/>
                        <a:pt x="12" y="1"/>
                        <a:pt x="13" y="0"/>
                      </a:cubicBezTo>
                      <a:cubicBezTo>
                        <a:pt x="15" y="1"/>
                        <a:pt x="16" y="3"/>
                        <a:pt x="18" y="4"/>
                      </a:cubicBezTo>
                      <a:cubicBezTo>
                        <a:pt x="19" y="6"/>
                        <a:pt x="22" y="7"/>
                        <a:pt x="23" y="8"/>
                      </a:cubicBezTo>
                      <a:cubicBezTo>
                        <a:pt x="25" y="9"/>
                        <a:pt x="27" y="11"/>
                        <a:pt x="29" y="13"/>
                      </a:cubicBezTo>
                      <a:cubicBezTo>
                        <a:pt x="31" y="14"/>
                        <a:pt x="33" y="15"/>
                        <a:pt x="34" y="16"/>
                      </a:cubicBezTo>
                      <a:cubicBezTo>
                        <a:pt x="36" y="17"/>
                        <a:pt x="37" y="18"/>
                        <a:pt x="37"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7" name="Freeform 339"/>
                <p:cNvSpPr/>
                <p:nvPr/>
              </p:nvSpPr>
              <p:spPr bwMode="auto">
                <a:xfrm>
                  <a:off x="12249130" y="3662361"/>
                  <a:ext cx="161925" cy="168275"/>
                </a:xfrm>
                <a:custGeom>
                  <a:avLst/>
                  <a:gdLst/>
                  <a:ahLst/>
                  <a:cxnLst>
                    <a:cxn ang="0">
                      <a:pos x="62" y="36"/>
                    </a:cxn>
                    <a:cxn ang="0">
                      <a:pos x="57" y="42"/>
                    </a:cxn>
                    <a:cxn ang="0">
                      <a:pos x="51" y="47"/>
                    </a:cxn>
                    <a:cxn ang="0">
                      <a:pos x="48" y="51"/>
                    </a:cxn>
                    <a:cxn ang="0">
                      <a:pos x="46" y="53"/>
                    </a:cxn>
                    <a:cxn ang="0">
                      <a:pos x="36" y="63"/>
                    </a:cxn>
                    <a:cxn ang="0">
                      <a:pos x="35" y="64"/>
                    </a:cxn>
                    <a:cxn ang="0">
                      <a:pos x="35" y="64"/>
                    </a:cxn>
                    <a:cxn ang="0">
                      <a:pos x="30" y="62"/>
                    </a:cxn>
                    <a:cxn ang="0">
                      <a:pos x="3" y="52"/>
                    </a:cxn>
                    <a:cxn ang="0">
                      <a:pos x="0" y="50"/>
                    </a:cxn>
                    <a:cxn ang="0">
                      <a:pos x="2" y="47"/>
                    </a:cxn>
                    <a:cxn ang="0">
                      <a:pos x="8" y="37"/>
                    </a:cxn>
                    <a:cxn ang="0">
                      <a:pos x="15" y="30"/>
                    </a:cxn>
                    <a:cxn ang="0">
                      <a:pos x="20" y="28"/>
                    </a:cxn>
                    <a:cxn ang="0">
                      <a:pos x="24" y="25"/>
                    </a:cxn>
                    <a:cxn ang="0">
                      <a:pos x="22" y="20"/>
                    </a:cxn>
                    <a:cxn ang="0">
                      <a:pos x="19" y="17"/>
                    </a:cxn>
                    <a:cxn ang="0">
                      <a:pos x="17" y="7"/>
                    </a:cxn>
                    <a:cxn ang="0">
                      <a:pos x="22" y="4"/>
                    </a:cxn>
                    <a:cxn ang="0">
                      <a:pos x="27" y="1"/>
                    </a:cxn>
                    <a:cxn ang="0">
                      <a:pos x="38" y="2"/>
                    </a:cxn>
                    <a:cxn ang="0">
                      <a:pos x="48" y="2"/>
                    </a:cxn>
                    <a:cxn ang="0">
                      <a:pos x="48" y="2"/>
                    </a:cxn>
                    <a:cxn ang="0">
                      <a:pos x="46" y="10"/>
                    </a:cxn>
                    <a:cxn ang="0">
                      <a:pos x="45" y="16"/>
                    </a:cxn>
                    <a:cxn ang="0">
                      <a:pos x="45" y="22"/>
                    </a:cxn>
                    <a:cxn ang="0">
                      <a:pos x="46" y="32"/>
                    </a:cxn>
                    <a:cxn ang="0">
                      <a:pos x="51" y="33"/>
                    </a:cxn>
                    <a:cxn ang="0">
                      <a:pos x="54" y="33"/>
                    </a:cxn>
                    <a:cxn ang="0">
                      <a:pos x="55" y="32"/>
                    </a:cxn>
                    <a:cxn ang="0">
                      <a:pos x="62" y="36"/>
                    </a:cxn>
                  </a:cxnLst>
                  <a:rect l="0" t="0" r="r" b="b"/>
                  <a:pathLst>
                    <a:path w="62" h="64">
                      <a:moveTo>
                        <a:pt x="62" y="36"/>
                      </a:moveTo>
                      <a:cubicBezTo>
                        <a:pt x="61" y="38"/>
                        <a:pt x="59" y="40"/>
                        <a:pt x="57" y="42"/>
                      </a:cubicBezTo>
                      <a:cubicBezTo>
                        <a:pt x="55" y="44"/>
                        <a:pt x="53" y="45"/>
                        <a:pt x="51" y="47"/>
                      </a:cubicBezTo>
                      <a:cubicBezTo>
                        <a:pt x="49" y="49"/>
                        <a:pt x="49" y="50"/>
                        <a:pt x="48" y="51"/>
                      </a:cubicBezTo>
                      <a:cubicBezTo>
                        <a:pt x="47" y="52"/>
                        <a:pt x="47" y="53"/>
                        <a:pt x="46" y="53"/>
                      </a:cubicBezTo>
                      <a:cubicBezTo>
                        <a:pt x="43" y="57"/>
                        <a:pt x="40" y="60"/>
                        <a:pt x="36" y="63"/>
                      </a:cubicBezTo>
                      <a:cubicBezTo>
                        <a:pt x="35" y="63"/>
                        <a:pt x="35" y="63"/>
                        <a:pt x="35" y="64"/>
                      </a:cubicBezTo>
                      <a:cubicBezTo>
                        <a:pt x="35" y="64"/>
                        <a:pt x="35" y="64"/>
                        <a:pt x="35" y="64"/>
                      </a:cubicBezTo>
                      <a:cubicBezTo>
                        <a:pt x="33" y="63"/>
                        <a:pt x="32" y="63"/>
                        <a:pt x="30" y="62"/>
                      </a:cubicBezTo>
                      <a:cubicBezTo>
                        <a:pt x="21" y="59"/>
                        <a:pt x="11" y="57"/>
                        <a:pt x="3" y="52"/>
                      </a:cubicBezTo>
                      <a:cubicBezTo>
                        <a:pt x="2" y="52"/>
                        <a:pt x="1" y="51"/>
                        <a:pt x="0" y="50"/>
                      </a:cubicBezTo>
                      <a:cubicBezTo>
                        <a:pt x="1" y="49"/>
                        <a:pt x="1" y="48"/>
                        <a:pt x="2" y="47"/>
                      </a:cubicBezTo>
                      <a:cubicBezTo>
                        <a:pt x="4" y="44"/>
                        <a:pt x="6" y="40"/>
                        <a:pt x="8" y="37"/>
                      </a:cubicBezTo>
                      <a:cubicBezTo>
                        <a:pt x="10" y="34"/>
                        <a:pt x="12" y="31"/>
                        <a:pt x="15" y="30"/>
                      </a:cubicBezTo>
                      <a:cubicBezTo>
                        <a:pt x="17" y="29"/>
                        <a:pt x="18" y="28"/>
                        <a:pt x="20" y="28"/>
                      </a:cubicBezTo>
                      <a:cubicBezTo>
                        <a:pt x="21" y="27"/>
                        <a:pt x="23" y="26"/>
                        <a:pt x="24" y="25"/>
                      </a:cubicBezTo>
                      <a:cubicBezTo>
                        <a:pt x="24" y="24"/>
                        <a:pt x="23" y="21"/>
                        <a:pt x="22" y="20"/>
                      </a:cubicBezTo>
                      <a:cubicBezTo>
                        <a:pt x="22" y="19"/>
                        <a:pt x="20" y="18"/>
                        <a:pt x="19" y="17"/>
                      </a:cubicBezTo>
                      <a:cubicBezTo>
                        <a:pt x="17" y="15"/>
                        <a:pt x="15" y="9"/>
                        <a:pt x="17" y="7"/>
                      </a:cubicBezTo>
                      <a:cubicBezTo>
                        <a:pt x="19" y="5"/>
                        <a:pt x="21" y="5"/>
                        <a:pt x="22" y="4"/>
                      </a:cubicBezTo>
                      <a:cubicBezTo>
                        <a:pt x="24" y="3"/>
                        <a:pt x="25" y="1"/>
                        <a:pt x="27" y="1"/>
                      </a:cubicBezTo>
                      <a:cubicBezTo>
                        <a:pt x="30" y="0"/>
                        <a:pt x="35" y="1"/>
                        <a:pt x="38" y="2"/>
                      </a:cubicBezTo>
                      <a:cubicBezTo>
                        <a:pt x="41" y="2"/>
                        <a:pt x="45" y="2"/>
                        <a:pt x="48" y="2"/>
                      </a:cubicBezTo>
                      <a:cubicBezTo>
                        <a:pt x="48" y="2"/>
                        <a:pt x="48" y="2"/>
                        <a:pt x="48" y="2"/>
                      </a:cubicBezTo>
                      <a:cubicBezTo>
                        <a:pt x="47" y="4"/>
                        <a:pt x="47" y="7"/>
                        <a:pt x="46" y="10"/>
                      </a:cubicBezTo>
                      <a:cubicBezTo>
                        <a:pt x="46" y="12"/>
                        <a:pt x="45" y="14"/>
                        <a:pt x="45" y="16"/>
                      </a:cubicBezTo>
                      <a:cubicBezTo>
                        <a:pt x="45" y="18"/>
                        <a:pt x="45" y="20"/>
                        <a:pt x="45" y="22"/>
                      </a:cubicBezTo>
                      <a:cubicBezTo>
                        <a:pt x="45" y="24"/>
                        <a:pt x="44" y="31"/>
                        <a:pt x="46" y="32"/>
                      </a:cubicBezTo>
                      <a:cubicBezTo>
                        <a:pt x="46" y="33"/>
                        <a:pt x="49" y="33"/>
                        <a:pt x="51" y="33"/>
                      </a:cubicBezTo>
                      <a:cubicBezTo>
                        <a:pt x="52" y="33"/>
                        <a:pt x="53" y="33"/>
                        <a:pt x="54" y="33"/>
                      </a:cubicBezTo>
                      <a:cubicBezTo>
                        <a:pt x="54" y="32"/>
                        <a:pt x="55" y="32"/>
                        <a:pt x="55" y="32"/>
                      </a:cubicBezTo>
                      <a:cubicBezTo>
                        <a:pt x="57" y="34"/>
                        <a:pt x="59" y="35"/>
                        <a:pt x="62"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8" name="Freeform 340"/>
                <p:cNvSpPr/>
                <p:nvPr/>
              </p:nvSpPr>
              <p:spPr bwMode="auto">
                <a:xfrm>
                  <a:off x="12365017" y="3646486"/>
                  <a:ext cx="60325" cy="103187"/>
                </a:xfrm>
                <a:custGeom>
                  <a:avLst/>
                  <a:gdLst/>
                  <a:ahLst/>
                  <a:cxnLst>
                    <a:cxn ang="0">
                      <a:pos x="23" y="0"/>
                    </a:cxn>
                    <a:cxn ang="0">
                      <a:pos x="17" y="17"/>
                    </a:cxn>
                    <a:cxn ang="0">
                      <a:pos x="13" y="26"/>
                    </a:cxn>
                    <a:cxn ang="0">
                      <a:pos x="10" y="36"/>
                    </a:cxn>
                    <a:cxn ang="0">
                      <a:pos x="11" y="38"/>
                    </a:cxn>
                    <a:cxn ang="0">
                      <a:pos x="10" y="39"/>
                    </a:cxn>
                    <a:cxn ang="0">
                      <a:pos x="7" y="39"/>
                    </a:cxn>
                    <a:cxn ang="0">
                      <a:pos x="2" y="38"/>
                    </a:cxn>
                    <a:cxn ang="0">
                      <a:pos x="1" y="28"/>
                    </a:cxn>
                    <a:cxn ang="0">
                      <a:pos x="1" y="22"/>
                    </a:cxn>
                    <a:cxn ang="0">
                      <a:pos x="2" y="16"/>
                    </a:cxn>
                    <a:cxn ang="0">
                      <a:pos x="4" y="8"/>
                    </a:cxn>
                    <a:cxn ang="0">
                      <a:pos x="13" y="6"/>
                    </a:cxn>
                    <a:cxn ang="0">
                      <a:pos x="17" y="2"/>
                    </a:cxn>
                    <a:cxn ang="0">
                      <a:pos x="22" y="0"/>
                    </a:cxn>
                    <a:cxn ang="0">
                      <a:pos x="23" y="0"/>
                    </a:cxn>
                  </a:cxnLst>
                  <a:rect l="0" t="0" r="r" b="b"/>
                  <a:pathLst>
                    <a:path w="23" h="39">
                      <a:moveTo>
                        <a:pt x="23" y="0"/>
                      </a:moveTo>
                      <a:cubicBezTo>
                        <a:pt x="20" y="5"/>
                        <a:pt x="19" y="11"/>
                        <a:pt x="17" y="17"/>
                      </a:cubicBezTo>
                      <a:cubicBezTo>
                        <a:pt x="16" y="20"/>
                        <a:pt x="15" y="23"/>
                        <a:pt x="13" y="26"/>
                      </a:cubicBezTo>
                      <a:cubicBezTo>
                        <a:pt x="12" y="29"/>
                        <a:pt x="9" y="32"/>
                        <a:pt x="10" y="36"/>
                      </a:cubicBezTo>
                      <a:cubicBezTo>
                        <a:pt x="11" y="36"/>
                        <a:pt x="11" y="37"/>
                        <a:pt x="11" y="38"/>
                      </a:cubicBezTo>
                      <a:cubicBezTo>
                        <a:pt x="11" y="38"/>
                        <a:pt x="10" y="38"/>
                        <a:pt x="10" y="39"/>
                      </a:cubicBezTo>
                      <a:cubicBezTo>
                        <a:pt x="9" y="39"/>
                        <a:pt x="8" y="39"/>
                        <a:pt x="7" y="39"/>
                      </a:cubicBezTo>
                      <a:cubicBezTo>
                        <a:pt x="5" y="39"/>
                        <a:pt x="2" y="39"/>
                        <a:pt x="2" y="38"/>
                      </a:cubicBezTo>
                      <a:cubicBezTo>
                        <a:pt x="0" y="37"/>
                        <a:pt x="1" y="30"/>
                        <a:pt x="1" y="28"/>
                      </a:cubicBezTo>
                      <a:cubicBezTo>
                        <a:pt x="1" y="26"/>
                        <a:pt x="1" y="24"/>
                        <a:pt x="1" y="22"/>
                      </a:cubicBezTo>
                      <a:cubicBezTo>
                        <a:pt x="1" y="20"/>
                        <a:pt x="2" y="18"/>
                        <a:pt x="2" y="16"/>
                      </a:cubicBezTo>
                      <a:cubicBezTo>
                        <a:pt x="3" y="13"/>
                        <a:pt x="3" y="10"/>
                        <a:pt x="4" y="8"/>
                      </a:cubicBezTo>
                      <a:cubicBezTo>
                        <a:pt x="7" y="8"/>
                        <a:pt x="11" y="8"/>
                        <a:pt x="13" y="6"/>
                      </a:cubicBezTo>
                      <a:cubicBezTo>
                        <a:pt x="14" y="4"/>
                        <a:pt x="16" y="3"/>
                        <a:pt x="17" y="2"/>
                      </a:cubicBezTo>
                      <a:cubicBezTo>
                        <a:pt x="19" y="0"/>
                        <a:pt x="20" y="0"/>
                        <a:pt x="22" y="0"/>
                      </a:cubicBezTo>
                      <a:cubicBezTo>
                        <a:pt x="23" y="0"/>
                        <a:pt x="23" y="0"/>
                        <a:pt x="23"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69" name="Freeform 341"/>
                <p:cNvSpPr/>
                <p:nvPr/>
              </p:nvSpPr>
              <p:spPr bwMode="auto">
                <a:xfrm>
                  <a:off x="11290282" y="3021010"/>
                  <a:ext cx="1189036" cy="773112"/>
                </a:xfrm>
                <a:custGeom>
                  <a:avLst/>
                  <a:gdLst/>
                  <a:ahLst/>
                  <a:cxnLst>
                    <a:cxn ang="0">
                      <a:pos x="442" y="206"/>
                    </a:cxn>
                    <a:cxn ang="0">
                      <a:pos x="437" y="226"/>
                    </a:cxn>
                    <a:cxn ang="0">
                      <a:pos x="432" y="238"/>
                    </a:cxn>
                    <a:cxn ang="0">
                      <a:pos x="426" y="240"/>
                    </a:cxn>
                    <a:cxn ang="0">
                      <a:pos x="413" y="246"/>
                    </a:cxn>
                    <a:cxn ang="0">
                      <a:pos x="403" y="246"/>
                    </a:cxn>
                    <a:cxn ang="0">
                      <a:pos x="387" y="248"/>
                    </a:cxn>
                    <a:cxn ang="0">
                      <a:pos x="384" y="261"/>
                    </a:cxn>
                    <a:cxn ang="0">
                      <a:pos x="389" y="269"/>
                    </a:cxn>
                    <a:cxn ang="0">
                      <a:pos x="380" y="274"/>
                    </a:cxn>
                    <a:cxn ang="0">
                      <a:pos x="367" y="291"/>
                    </a:cxn>
                    <a:cxn ang="0">
                      <a:pos x="360" y="288"/>
                    </a:cxn>
                    <a:cxn ang="0">
                      <a:pos x="327" y="271"/>
                    </a:cxn>
                    <a:cxn ang="0">
                      <a:pos x="308" y="277"/>
                    </a:cxn>
                    <a:cxn ang="0">
                      <a:pos x="288" y="272"/>
                    </a:cxn>
                    <a:cxn ang="0">
                      <a:pos x="257" y="265"/>
                    </a:cxn>
                    <a:cxn ang="0">
                      <a:pos x="208" y="242"/>
                    </a:cxn>
                    <a:cxn ang="0">
                      <a:pos x="178" y="217"/>
                    </a:cxn>
                    <a:cxn ang="0">
                      <a:pos x="170" y="199"/>
                    </a:cxn>
                    <a:cxn ang="0">
                      <a:pos x="153" y="152"/>
                    </a:cxn>
                    <a:cxn ang="0">
                      <a:pos x="119" y="111"/>
                    </a:cxn>
                    <a:cxn ang="0">
                      <a:pos x="78" y="71"/>
                    </a:cxn>
                    <a:cxn ang="0">
                      <a:pos x="54" y="27"/>
                    </a:cxn>
                    <a:cxn ang="0">
                      <a:pos x="38" y="11"/>
                    </a:cxn>
                    <a:cxn ang="0">
                      <a:pos x="30" y="24"/>
                    </a:cxn>
                    <a:cxn ang="0">
                      <a:pos x="50" y="69"/>
                    </a:cxn>
                    <a:cxn ang="0">
                      <a:pos x="96" y="124"/>
                    </a:cxn>
                    <a:cxn ang="0">
                      <a:pos x="109" y="146"/>
                    </a:cxn>
                    <a:cxn ang="0">
                      <a:pos x="108" y="159"/>
                    </a:cxn>
                    <a:cxn ang="0">
                      <a:pos x="99" y="160"/>
                    </a:cxn>
                    <a:cxn ang="0">
                      <a:pos x="74" y="132"/>
                    </a:cxn>
                    <a:cxn ang="0">
                      <a:pos x="59" y="107"/>
                    </a:cxn>
                    <a:cxn ang="0">
                      <a:pos x="26" y="80"/>
                    </a:cxn>
                    <a:cxn ang="0">
                      <a:pos x="40" y="77"/>
                    </a:cxn>
                    <a:cxn ang="0">
                      <a:pos x="18" y="51"/>
                    </a:cxn>
                    <a:cxn ang="0">
                      <a:pos x="1" y="9"/>
                    </a:cxn>
                    <a:cxn ang="0">
                      <a:pos x="7" y="2"/>
                    </a:cxn>
                    <a:cxn ang="0">
                      <a:pos x="36" y="2"/>
                    </a:cxn>
                    <a:cxn ang="0">
                      <a:pos x="62" y="14"/>
                    </a:cxn>
                    <a:cxn ang="0">
                      <a:pos x="84" y="20"/>
                    </a:cxn>
                    <a:cxn ang="0">
                      <a:pos x="110" y="21"/>
                    </a:cxn>
                    <a:cxn ang="0">
                      <a:pos x="142" y="15"/>
                    </a:cxn>
                    <a:cxn ang="0">
                      <a:pos x="163" y="18"/>
                    </a:cxn>
                    <a:cxn ang="0">
                      <a:pos x="182" y="36"/>
                    </a:cxn>
                    <a:cxn ang="0">
                      <a:pos x="212" y="58"/>
                    </a:cxn>
                    <a:cxn ang="0">
                      <a:pos x="229" y="40"/>
                    </a:cxn>
                    <a:cxn ang="0">
                      <a:pos x="249" y="68"/>
                    </a:cxn>
                    <a:cxn ang="0">
                      <a:pos x="267" y="97"/>
                    </a:cxn>
                    <a:cxn ang="0">
                      <a:pos x="290" y="112"/>
                    </a:cxn>
                    <a:cxn ang="0">
                      <a:pos x="286" y="149"/>
                    </a:cxn>
                    <a:cxn ang="0">
                      <a:pos x="293" y="189"/>
                    </a:cxn>
                    <a:cxn ang="0">
                      <a:pos x="309" y="223"/>
                    </a:cxn>
                    <a:cxn ang="0">
                      <a:pos x="338" y="239"/>
                    </a:cxn>
                    <a:cxn ang="0">
                      <a:pos x="377" y="230"/>
                    </a:cxn>
                    <a:cxn ang="0">
                      <a:pos x="398" y="207"/>
                    </a:cxn>
                    <a:cxn ang="0">
                      <a:pos x="417" y="190"/>
                    </a:cxn>
                    <a:cxn ang="0">
                      <a:pos x="448" y="189"/>
                    </a:cxn>
                  </a:cxnLst>
                  <a:rect l="0" t="0" r="r" b="b"/>
                  <a:pathLst>
                    <a:path w="453" h="294">
                      <a:moveTo>
                        <a:pt x="449" y="197"/>
                      </a:moveTo>
                      <a:cubicBezTo>
                        <a:pt x="447" y="200"/>
                        <a:pt x="443" y="203"/>
                        <a:pt x="442" y="206"/>
                      </a:cubicBezTo>
                      <a:cubicBezTo>
                        <a:pt x="441" y="209"/>
                        <a:pt x="440" y="213"/>
                        <a:pt x="439" y="216"/>
                      </a:cubicBezTo>
                      <a:cubicBezTo>
                        <a:pt x="438" y="219"/>
                        <a:pt x="438" y="223"/>
                        <a:pt x="437" y="226"/>
                      </a:cubicBezTo>
                      <a:cubicBezTo>
                        <a:pt x="436" y="230"/>
                        <a:pt x="434" y="233"/>
                        <a:pt x="432" y="237"/>
                      </a:cubicBezTo>
                      <a:cubicBezTo>
                        <a:pt x="432" y="237"/>
                        <a:pt x="432" y="237"/>
                        <a:pt x="432" y="238"/>
                      </a:cubicBezTo>
                      <a:cubicBezTo>
                        <a:pt x="432" y="238"/>
                        <a:pt x="432" y="238"/>
                        <a:pt x="431" y="238"/>
                      </a:cubicBezTo>
                      <a:cubicBezTo>
                        <a:pt x="429" y="238"/>
                        <a:pt x="428" y="238"/>
                        <a:pt x="426" y="240"/>
                      </a:cubicBezTo>
                      <a:cubicBezTo>
                        <a:pt x="425" y="241"/>
                        <a:pt x="423" y="242"/>
                        <a:pt x="422" y="244"/>
                      </a:cubicBezTo>
                      <a:cubicBezTo>
                        <a:pt x="420" y="246"/>
                        <a:pt x="416" y="246"/>
                        <a:pt x="413" y="246"/>
                      </a:cubicBezTo>
                      <a:cubicBezTo>
                        <a:pt x="413" y="246"/>
                        <a:pt x="413" y="246"/>
                        <a:pt x="413" y="246"/>
                      </a:cubicBezTo>
                      <a:cubicBezTo>
                        <a:pt x="410" y="246"/>
                        <a:pt x="406" y="246"/>
                        <a:pt x="403" y="246"/>
                      </a:cubicBezTo>
                      <a:cubicBezTo>
                        <a:pt x="400" y="245"/>
                        <a:pt x="395" y="244"/>
                        <a:pt x="392" y="245"/>
                      </a:cubicBezTo>
                      <a:cubicBezTo>
                        <a:pt x="390" y="245"/>
                        <a:pt x="389" y="247"/>
                        <a:pt x="387" y="248"/>
                      </a:cubicBezTo>
                      <a:cubicBezTo>
                        <a:pt x="386" y="249"/>
                        <a:pt x="384" y="249"/>
                        <a:pt x="382" y="251"/>
                      </a:cubicBezTo>
                      <a:cubicBezTo>
                        <a:pt x="380" y="253"/>
                        <a:pt x="382" y="259"/>
                        <a:pt x="384" y="261"/>
                      </a:cubicBezTo>
                      <a:cubicBezTo>
                        <a:pt x="385" y="262"/>
                        <a:pt x="387" y="263"/>
                        <a:pt x="387" y="264"/>
                      </a:cubicBezTo>
                      <a:cubicBezTo>
                        <a:pt x="388" y="265"/>
                        <a:pt x="389" y="268"/>
                        <a:pt x="389" y="269"/>
                      </a:cubicBezTo>
                      <a:cubicBezTo>
                        <a:pt x="388" y="270"/>
                        <a:pt x="386" y="271"/>
                        <a:pt x="385" y="272"/>
                      </a:cubicBezTo>
                      <a:cubicBezTo>
                        <a:pt x="383" y="272"/>
                        <a:pt x="382" y="273"/>
                        <a:pt x="380" y="274"/>
                      </a:cubicBezTo>
                      <a:cubicBezTo>
                        <a:pt x="377" y="275"/>
                        <a:pt x="375" y="278"/>
                        <a:pt x="373" y="281"/>
                      </a:cubicBezTo>
                      <a:cubicBezTo>
                        <a:pt x="371" y="284"/>
                        <a:pt x="369" y="288"/>
                        <a:pt x="367" y="291"/>
                      </a:cubicBezTo>
                      <a:cubicBezTo>
                        <a:pt x="366" y="292"/>
                        <a:pt x="366" y="293"/>
                        <a:pt x="365" y="294"/>
                      </a:cubicBezTo>
                      <a:cubicBezTo>
                        <a:pt x="363" y="292"/>
                        <a:pt x="362" y="290"/>
                        <a:pt x="360" y="288"/>
                      </a:cubicBezTo>
                      <a:cubicBezTo>
                        <a:pt x="353" y="282"/>
                        <a:pt x="345" y="275"/>
                        <a:pt x="337" y="271"/>
                      </a:cubicBezTo>
                      <a:cubicBezTo>
                        <a:pt x="333" y="269"/>
                        <a:pt x="331" y="270"/>
                        <a:pt x="327" y="271"/>
                      </a:cubicBezTo>
                      <a:cubicBezTo>
                        <a:pt x="323" y="272"/>
                        <a:pt x="322" y="273"/>
                        <a:pt x="318" y="275"/>
                      </a:cubicBezTo>
                      <a:cubicBezTo>
                        <a:pt x="315" y="277"/>
                        <a:pt x="312" y="277"/>
                        <a:pt x="308" y="277"/>
                      </a:cubicBezTo>
                      <a:cubicBezTo>
                        <a:pt x="305" y="277"/>
                        <a:pt x="302" y="277"/>
                        <a:pt x="299" y="277"/>
                      </a:cubicBezTo>
                      <a:cubicBezTo>
                        <a:pt x="295" y="276"/>
                        <a:pt x="292" y="273"/>
                        <a:pt x="288" y="272"/>
                      </a:cubicBezTo>
                      <a:cubicBezTo>
                        <a:pt x="284" y="270"/>
                        <a:pt x="279" y="270"/>
                        <a:pt x="275" y="270"/>
                      </a:cubicBezTo>
                      <a:cubicBezTo>
                        <a:pt x="269" y="269"/>
                        <a:pt x="263" y="267"/>
                        <a:pt x="257" y="265"/>
                      </a:cubicBezTo>
                      <a:cubicBezTo>
                        <a:pt x="246" y="261"/>
                        <a:pt x="236" y="255"/>
                        <a:pt x="225" y="250"/>
                      </a:cubicBezTo>
                      <a:cubicBezTo>
                        <a:pt x="220" y="248"/>
                        <a:pt x="213" y="245"/>
                        <a:pt x="208" y="242"/>
                      </a:cubicBezTo>
                      <a:cubicBezTo>
                        <a:pt x="204" y="239"/>
                        <a:pt x="200" y="237"/>
                        <a:pt x="196" y="233"/>
                      </a:cubicBezTo>
                      <a:cubicBezTo>
                        <a:pt x="191" y="228"/>
                        <a:pt x="185" y="221"/>
                        <a:pt x="178" y="217"/>
                      </a:cubicBezTo>
                      <a:cubicBezTo>
                        <a:pt x="175" y="214"/>
                        <a:pt x="170" y="213"/>
                        <a:pt x="169" y="210"/>
                      </a:cubicBezTo>
                      <a:cubicBezTo>
                        <a:pt x="167" y="206"/>
                        <a:pt x="168" y="202"/>
                        <a:pt x="170" y="199"/>
                      </a:cubicBezTo>
                      <a:cubicBezTo>
                        <a:pt x="176" y="191"/>
                        <a:pt x="174" y="185"/>
                        <a:pt x="170" y="176"/>
                      </a:cubicBezTo>
                      <a:cubicBezTo>
                        <a:pt x="165" y="168"/>
                        <a:pt x="160" y="159"/>
                        <a:pt x="153" y="152"/>
                      </a:cubicBezTo>
                      <a:cubicBezTo>
                        <a:pt x="147" y="145"/>
                        <a:pt x="140" y="138"/>
                        <a:pt x="135" y="131"/>
                      </a:cubicBezTo>
                      <a:cubicBezTo>
                        <a:pt x="130" y="124"/>
                        <a:pt x="125" y="117"/>
                        <a:pt x="119" y="111"/>
                      </a:cubicBezTo>
                      <a:cubicBezTo>
                        <a:pt x="113" y="105"/>
                        <a:pt x="104" y="100"/>
                        <a:pt x="98" y="93"/>
                      </a:cubicBezTo>
                      <a:cubicBezTo>
                        <a:pt x="91" y="86"/>
                        <a:pt x="84" y="79"/>
                        <a:pt x="78" y="71"/>
                      </a:cubicBezTo>
                      <a:cubicBezTo>
                        <a:pt x="74" y="64"/>
                        <a:pt x="71" y="56"/>
                        <a:pt x="67" y="49"/>
                      </a:cubicBezTo>
                      <a:cubicBezTo>
                        <a:pt x="62" y="41"/>
                        <a:pt x="60" y="34"/>
                        <a:pt x="54" y="27"/>
                      </a:cubicBezTo>
                      <a:cubicBezTo>
                        <a:pt x="51" y="24"/>
                        <a:pt x="48" y="21"/>
                        <a:pt x="45" y="18"/>
                      </a:cubicBezTo>
                      <a:cubicBezTo>
                        <a:pt x="43" y="16"/>
                        <a:pt x="41" y="12"/>
                        <a:pt x="38" y="11"/>
                      </a:cubicBezTo>
                      <a:cubicBezTo>
                        <a:pt x="34" y="9"/>
                        <a:pt x="29" y="10"/>
                        <a:pt x="29" y="14"/>
                      </a:cubicBezTo>
                      <a:cubicBezTo>
                        <a:pt x="28" y="17"/>
                        <a:pt x="29" y="21"/>
                        <a:pt x="30" y="24"/>
                      </a:cubicBezTo>
                      <a:cubicBezTo>
                        <a:pt x="32" y="32"/>
                        <a:pt x="34" y="40"/>
                        <a:pt x="37" y="47"/>
                      </a:cubicBezTo>
                      <a:cubicBezTo>
                        <a:pt x="41" y="55"/>
                        <a:pt x="44" y="63"/>
                        <a:pt x="50" y="69"/>
                      </a:cubicBezTo>
                      <a:cubicBezTo>
                        <a:pt x="56" y="75"/>
                        <a:pt x="62" y="79"/>
                        <a:pt x="67" y="85"/>
                      </a:cubicBezTo>
                      <a:cubicBezTo>
                        <a:pt x="77" y="98"/>
                        <a:pt x="87" y="111"/>
                        <a:pt x="96" y="124"/>
                      </a:cubicBezTo>
                      <a:cubicBezTo>
                        <a:pt x="98" y="127"/>
                        <a:pt x="99" y="132"/>
                        <a:pt x="102" y="136"/>
                      </a:cubicBezTo>
                      <a:cubicBezTo>
                        <a:pt x="104" y="139"/>
                        <a:pt x="106" y="142"/>
                        <a:pt x="109" y="146"/>
                      </a:cubicBezTo>
                      <a:cubicBezTo>
                        <a:pt x="111" y="148"/>
                        <a:pt x="113" y="152"/>
                        <a:pt x="112" y="155"/>
                      </a:cubicBezTo>
                      <a:cubicBezTo>
                        <a:pt x="111" y="157"/>
                        <a:pt x="109" y="158"/>
                        <a:pt x="108" y="159"/>
                      </a:cubicBezTo>
                      <a:cubicBezTo>
                        <a:pt x="108" y="161"/>
                        <a:pt x="108" y="162"/>
                        <a:pt x="107" y="164"/>
                      </a:cubicBezTo>
                      <a:cubicBezTo>
                        <a:pt x="103" y="164"/>
                        <a:pt x="101" y="163"/>
                        <a:pt x="99" y="160"/>
                      </a:cubicBezTo>
                      <a:cubicBezTo>
                        <a:pt x="96" y="157"/>
                        <a:pt x="93" y="154"/>
                        <a:pt x="90" y="151"/>
                      </a:cubicBezTo>
                      <a:cubicBezTo>
                        <a:pt x="84" y="145"/>
                        <a:pt x="77" y="139"/>
                        <a:pt x="74" y="132"/>
                      </a:cubicBezTo>
                      <a:cubicBezTo>
                        <a:pt x="71" y="125"/>
                        <a:pt x="72" y="118"/>
                        <a:pt x="68" y="111"/>
                      </a:cubicBezTo>
                      <a:cubicBezTo>
                        <a:pt x="66" y="108"/>
                        <a:pt x="63" y="108"/>
                        <a:pt x="59" y="107"/>
                      </a:cubicBezTo>
                      <a:cubicBezTo>
                        <a:pt x="50" y="104"/>
                        <a:pt x="40" y="99"/>
                        <a:pt x="32" y="94"/>
                      </a:cubicBezTo>
                      <a:cubicBezTo>
                        <a:pt x="27" y="91"/>
                        <a:pt x="24" y="85"/>
                        <a:pt x="26" y="80"/>
                      </a:cubicBezTo>
                      <a:cubicBezTo>
                        <a:pt x="32" y="80"/>
                        <a:pt x="38" y="83"/>
                        <a:pt x="43" y="85"/>
                      </a:cubicBezTo>
                      <a:cubicBezTo>
                        <a:pt x="42" y="82"/>
                        <a:pt x="42" y="80"/>
                        <a:pt x="40" y="77"/>
                      </a:cubicBezTo>
                      <a:cubicBezTo>
                        <a:pt x="38" y="75"/>
                        <a:pt x="35" y="73"/>
                        <a:pt x="33" y="71"/>
                      </a:cubicBezTo>
                      <a:cubicBezTo>
                        <a:pt x="27" y="65"/>
                        <a:pt x="23" y="58"/>
                        <a:pt x="18" y="51"/>
                      </a:cubicBezTo>
                      <a:cubicBezTo>
                        <a:pt x="14" y="43"/>
                        <a:pt x="11" y="33"/>
                        <a:pt x="8" y="24"/>
                      </a:cubicBezTo>
                      <a:cubicBezTo>
                        <a:pt x="6" y="19"/>
                        <a:pt x="3" y="14"/>
                        <a:pt x="1" y="9"/>
                      </a:cubicBezTo>
                      <a:cubicBezTo>
                        <a:pt x="1" y="7"/>
                        <a:pt x="1" y="6"/>
                        <a:pt x="0" y="4"/>
                      </a:cubicBezTo>
                      <a:cubicBezTo>
                        <a:pt x="3" y="3"/>
                        <a:pt x="6" y="2"/>
                        <a:pt x="7" y="2"/>
                      </a:cubicBezTo>
                      <a:cubicBezTo>
                        <a:pt x="14" y="1"/>
                        <a:pt x="21" y="0"/>
                        <a:pt x="27" y="0"/>
                      </a:cubicBezTo>
                      <a:cubicBezTo>
                        <a:pt x="32" y="0"/>
                        <a:pt x="33" y="0"/>
                        <a:pt x="36" y="2"/>
                      </a:cubicBezTo>
                      <a:cubicBezTo>
                        <a:pt x="39" y="4"/>
                        <a:pt x="44" y="7"/>
                        <a:pt x="47" y="9"/>
                      </a:cubicBezTo>
                      <a:cubicBezTo>
                        <a:pt x="52" y="11"/>
                        <a:pt x="57" y="13"/>
                        <a:pt x="62" y="14"/>
                      </a:cubicBezTo>
                      <a:cubicBezTo>
                        <a:pt x="67" y="15"/>
                        <a:pt x="72" y="17"/>
                        <a:pt x="78" y="18"/>
                      </a:cubicBezTo>
                      <a:cubicBezTo>
                        <a:pt x="80" y="19"/>
                        <a:pt x="82" y="20"/>
                        <a:pt x="84" y="20"/>
                      </a:cubicBezTo>
                      <a:cubicBezTo>
                        <a:pt x="88" y="20"/>
                        <a:pt x="91" y="20"/>
                        <a:pt x="94" y="20"/>
                      </a:cubicBezTo>
                      <a:cubicBezTo>
                        <a:pt x="99" y="20"/>
                        <a:pt x="105" y="21"/>
                        <a:pt x="110" y="21"/>
                      </a:cubicBezTo>
                      <a:cubicBezTo>
                        <a:pt x="116" y="20"/>
                        <a:pt x="121" y="18"/>
                        <a:pt x="126" y="17"/>
                      </a:cubicBezTo>
                      <a:cubicBezTo>
                        <a:pt x="131" y="16"/>
                        <a:pt x="137" y="15"/>
                        <a:pt x="142" y="15"/>
                      </a:cubicBezTo>
                      <a:cubicBezTo>
                        <a:pt x="147" y="15"/>
                        <a:pt x="153" y="12"/>
                        <a:pt x="158" y="14"/>
                      </a:cubicBezTo>
                      <a:cubicBezTo>
                        <a:pt x="160" y="15"/>
                        <a:pt x="162" y="17"/>
                        <a:pt x="163" y="18"/>
                      </a:cubicBezTo>
                      <a:cubicBezTo>
                        <a:pt x="166" y="20"/>
                        <a:pt x="168" y="21"/>
                        <a:pt x="170" y="23"/>
                      </a:cubicBezTo>
                      <a:cubicBezTo>
                        <a:pt x="174" y="27"/>
                        <a:pt x="179" y="31"/>
                        <a:pt x="182" y="36"/>
                      </a:cubicBezTo>
                      <a:cubicBezTo>
                        <a:pt x="187" y="45"/>
                        <a:pt x="192" y="62"/>
                        <a:pt x="206" y="61"/>
                      </a:cubicBezTo>
                      <a:cubicBezTo>
                        <a:pt x="209" y="60"/>
                        <a:pt x="210" y="59"/>
                        <a:pt x="212" y="58"/>
                      </a:cubicBezTo>
                      <a:cubicBezTo>
                        <a:pt x="214" y="56"/>
                        <a:pt x="216" y="54"/>
                        <a:pt x="217" y="51"/>
                      </a:cubicBezTo>
                      <a:cubicBezTo>
                        <a:pt x="219" y="47"/>
                        <a:pt x="224" y="41"/>
                        <a:pt x="229" y="40"/>
                      </a:cubicBezTo>
                      <a:cubicBezTo>
                        <a:pt x="235" y="40"/>
                        <a:pt x="240" y="50"/>
                        <a:pt x="242" y="54"/>
                      </a:cubicBezTo>
                      <a:cubicBezTo>
                        <a:pt x="245" y="59"/>
                        <a:pt x="246" y="63"/>
                        <a:pt x="249" y="68"/>
                      </a:cubicBezTo>
                      <a:cubicBezTo>
                        <a:pt x="253" y="75"/>
                        <a:pt x="258" y="81"/>
                        <a:pt x="262" y="88"/>
                      </a:cubicBezTo>
                      <a:cubicBezTo>
                        <a:pt x="264" y="91"/>
                        <a:pt x="265" y="95"/>
                        <a:pt x="267" y="97"/>
                      </a:cubicBezTo>
                      <a:cubicBezTo>
                        <a:pt x="272" y="103"/>
                        <a:pt x="278" y="108"/>
                        <a:pt x="286" y="110"/>
                      </a:cubicBezTo>
                      <a:cubicBezTo>
                        <a:pt x="287" y="111"/>
                        <a:pt x="288" y="111"/>
                        <a:pt x="290" y="112"/>
                      </a:cubicBezTo>
                      <a:cubicBezTo>
                        <a:pt x="289" y="117"/>
                        <a:pt x="289" y="122"/>
                        <a:pt x="289" y="127"/>
                      </a:cubicBezTo>
                      <a:cubicBezTo>
                        <a:pt x="289" y="135"/>
                        <a:pt x="287" y="142"/>
                        <a:pt x="286" y="149"/>
                      </a:cubicBezTo>
                      <a:cubicBezTo>
                        <a:pt x="285" y="155"/>
                        <a:pt x="286" y="164"/>
                        <a:pt x="287" y="170"/>
                      </a:cubicBezTo>
                      <a:cubicBezTo>
                        <a:pt x="288" y="176"/>
                        <a:pt x="292" y="182"/>
                        <a:pt x="293" y="189"/>
                      </a:cubicBezTo>
                      <a:cubicBezTo>
                        <a:pt x="294" y="196"/>
                        <a:pt x="296" y="201"/>
                        <a:pt x="299" y="207"/>
                      </a:cubicBezTo>
                      <a:cubicBezTo>
                        <a:pt x="302" y="213"/>
                        <a:pt x="304" y="219"/>
                        <a:pt x="309" y="223"/>
                      </a:cubicBezTo>
                      <a:cubicBezTo>
                        <a:pt x="313" y="228"/>
                        <a:pt x="318" y="232"/>
                        <a:pt x="323" y="236"/>
                      </a:cubicBezTo>
                      <a:cubicBezTo>
                        <a:pt x="328" y="240"/>
                        <a:pt x="332" y="240"/>
                        <a:pt x="338" y="239"/>
                      </a:cubicBezTo>
                      <a:cubicBezTo>
                        <a:pt x="345" y="238"/>
                        <a:pt x="351" y="236"/>
                        <a:pt x="358" y="234"/>
                      </a:cubicBezTo>
                      <a:cubicBezTo>
                        <a:pt x="365" y="233"/>
                        <a:pt x="371" y="232"/>
                        <a:pt x="377" y="230"/>
                      </a:cubicBezTo>
                      <a:cubicBezTo>
                        <a:pt x="386" y="227"/>
                        <a:pt x="390" y="224"/>
                        <a:pt x="395" y="216"/>
                      </a:cubicBezTo>
                      <a:cubicBezTo>
                        <a:pt x="396" y="213"/>
                        <a:pt x="397" y="210"/>
                        <a:pt x="398" y="207"/>
                      </a:cubicBezTo>
                      <a:cubicBezTo>
                        <a:pt x="398" y="204"/>
                        <a:pt x="398" y="200"/>
                        <a:pt x="400" y="198"/>
                      </a:cubicBezTo>
                      <a:cubicBezTo>
                        <a:pt x="403" y="194"/>
                        <a:pt x="412" y="192"/>
                        <a:pt x="417" y="190"/>
                      </a:cubicBezTo>
                      <a:cubicBezTo>
                        <a:pt x="423" y="187"/>
                        <a:pt x="430" y="188"/>
                        <a:pt x="436" y="188"/>
                      </a:cubicBezTo>
                      <a:cubicBezTo>
                        <a:pt x="440" y="188"/>
                        <a:pt x="444" y="188"/>
                        <a:pt x="448" y="189"/>
                      </a:cubicBezTo>
                      <a:cubicBezTo>
                        <a:pt x="453" y="190"/>
                        <a:pt x="452" y="193"/>
                        <a:pt x="449" y="19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0" name="Freeform 342"/>
                <p:cNvSpPr/>
                <p:nvPr/>
              </p:nvSpPr>
              <p:spPr bwMode="auto">
                <a:xfrm>
                  <a:off x="10969607" y="2151062"/>
                  <a:ext cx="2290759" cy="1214437"/>
                </a:xfrm>
                <a:custGeom>
                  <a:avLst/>
                  <a:gdLst/>
                  <a:ahLst/>
                  <a:cxnLst>
                    <a:cxn ang="0">
                      <a:pos x="839" y="111"/>
                    </a:cxn>
                    <a:cxn ang="0">
                      <a:pos x="813" y="146"/>
                    </a:cxn>
                    <a:cxn ang="0">
                      <a:pos x="806" y="164"/>
                    </a:cxn>
                    <a:cxn ang="0">
                      <a:pos x="755" y="200"/>
                    </a:cxn>
                    <a:cxn ang="0">
                      <a:pos x="739" y="227"/>
                    </a:cxn>
                    <a:cxn ang="0">
                      <a:pos x="726" y="211"/>
                    </a:cxn>
                    <a:cxn ang="0">
                      <a:pos x="737" y="277"/>
                    </a:cxn>
                    <a:cxn ang="0">
                      <a:pos x="709" y="299"/>
                    </a:cxn>
                    <a:cxn ang="0">
                      <a:pos x="664" y="335"/>
                    </a:cxn>
                    <a:cxn ang="0">
                      <a:pos x="653" y="354"/>
                    </a:cxn>
                    <a:cxn ang="0">
                      <a:pos x="669" y="414"/>
                    </a:cxn>
                    <a:cxn ang="0">
                      <a:pos x="670" y="458"/>
                    </a:cxn>
                    <a:cxn ang="0">
                      <a:pos x="634" y="417"/>
                    </a:cxn>
                    <a:cxn ang="0">
                      <a:pos x="603" y="374"/>
                    </a:cxn>
                    <a:cxn ang="0">
                      <a:pos x="543" y="367"/>
                    </a:cxn>
                    <a:cxn ang="0">
                      <a:pos x="515" y="372"/>
                    </a:cxn>
                    <a:cxn ang="0">
                      <a:pos x="520" y="388"/>
                    </a:cxn>
                    <a:cxn ang="0">
                      <a:pos x="485" y="379"/>
                    </a:cxn>
                    <a:cxn ang="0">
                      <a:pos x="447" y="391"/>
                    </a:cxn>
                    <a:cxn ang="0">
                      <a:pos x="412" y="438"/>
                    </a:cxn>
                    <a:cxn ang="0">
                      <a:pos x="389" y="428"/>
                    </a:cxn>
                    <a:cxn ang="0">
                      <a:pos x="364" y="385"/>
                    </a:cxn>
                    <a:cxn ang="0">
                      <a:pos x="334" y="389"/>
                    </a:cxn>
                    <a:cxn ang="0">
                      <a:pos x="292" y="354"/>
                    </a:cxn>
                    <a:cxn ang="0">
                      <a:pos x="264" y="346"/>
                    </a:cxn>
                    <a:cxn ang="0">
                      <a:pos x="216" y="351"/>
                    </a:cxn>
                    <a:cxn ang="0">
                      <a:pos x="184" y="345"/>
                    </a:cxn>
                    <a:cxn ang="0">
                      <a:pos x="149" y="331"/>
                    </a:cxn>
                    <a:cxn ang="0">
                      <a:pos x="120" y="328"/>
                    </a:cxn>
                    <a:cxn ang="0">
                      <a:pos x="58" y="280"/>
                    </a:cxn>
                    <a:cxn ang="0">
                      <a:pos x="32" y="219"/>
                    </a:cxn>
                    <a:cxn ang="0">
                      <a:pos x="9" y="133"/>
                    </a:cxn>
                    <a:cxn ang="0">
                      <a:pos x="17" y="77"/>
                    </a:cxn>
                    <a:cxn ang="0">
                      <a:pos x="3" y="23"/>
                    </a:cxn>
                    <a:cxn ang="0">
                      <a:pos x="26" y="20"/>
                    </a:cxn>
                    <a:cxn ang="0">
                      <a:pos x="34" y="43"/>
                    </a:cxn>
                    <a:cxn ang="0">
                      <a:pos x="42" y="13"/>
                    </a:cxn>
                    <a:cxn ang="0">
                      <a:pos x="448" y="0"/>
                    </a:cxn>
                    <a:cxn ang="0">
                      <a:pos x="473" y="16"/>
                    </a:cxn>
                    <a:cxn ang="0">
                      <a:pos x="499" y="16"/>
                    </a:cxn>
                    <a:cxn ang="0">
                      <a:pos x="534" y="24"/>
                    </a:cxn>
                    <a:cxn ang="0">
                      <a:pos x="509" y="55"/>
                    </a:cxn>
                    <a:cxn ang="0">
                      <a:pos x="587" y="57"/>
                    </a:cxn>
                    <a:cxn ang="0">
                      <a:pos x="587" y="72"/>
                    </a:cxn>
                    <a:cxn ang="0">
                      <a:pos x="560" y="140"/>
                    </a:cxn>
                    <a:cxn ang="0">
                      <a:pos x="584" y="132"/>
                    </a:cxn>
                    <a:cxn ang="0">
                      <a:pos x="625" y="82"/>
                    </a:cxn>
                    <a:cxn ang="0">
                      <a:pos x="638" y="131"/>
                    </a:cxn>
                    <a:cxn ang="0">
                      <a:pos x="663" y="158"/>
                    </a:cxn>
                    <a:cxn ang="0">
                      <a:pos x="676" y="139"/>
                    </a:cxn>
                    <a:cxn ang="0">
                      <a:pos x="692" y="130"/>
                    </a:cxn>
                    <a:cxn ang="0">
                      <a:pos x="709" y="128"/>
                    </a:cxn>
                    <a:cxn ang="0">
                      <a:pos x="739" y="101"/>
                    </a:cxn>
                    <a:cxn ang="0">
                      <a:pos x="764" y="89"/>
                    </a:cxn>
                    <a:cxn ang="0">
                      <a:pos x="795" y="91"/>
                    </a:cxn>
                    <a:cxn ang="0">
                      <a:pos x="826" y="61"/>
                    </a:cxn>
                    <a:cxn ang="0">
                      <a:pos x="839" y="44"/>
                    </a:cxn>
                    <a:cxn ang="0">
                      <a:pos x="857" y="60"/>
                    </a:cxn>
                    <a:cxn ang="0">
                      <a:pos x="872" y="90"/>
                    </a:cxn>
                  </a:cxnLst>
                  <a:rect l="0" t="0" r="r" b="b"/>
                  <a:pathLst>
                    <a:path w="872" h="462">
                      <a:moveTo>
                        <a:pt x="872" y="91"/>
                      </a:moveTo>
                      <a:cubicBezTo>
                        <a:pt x="868" y="94"/>
                        <a:pt x="863" y="96"/>
                        <a:pt x="858" y="99"/>
                      </a:cubicBezTo>
                      <a:cubicBezTo>
                        <a:pt x="851" y="103"/>
                        <a:pt x="845" y="107"/>
                        <a:pt x="839" y="111"/>
                      </a:cubicBezTo>
                      <a:cubicBezTo>
                        <a:pt x="833" y="116"/>
                        <a:pt x="823" y="119"/>
                        <a:pt x="819" y="126"/>
                      </a:cubicBezTo>
                      <a:cubicBezTo>
                        <a:pt x="817" y="128"/>
                        <a:pt x="816" y="131"/>
                        <a:pt x="816" y="134"/>
                      </a:cubicBezTo>
                      <a:cubicBezTo>
                        <a:pt x="815" y="138"/>
                        <a:pt x="812" y="142"/>
                        <a:pt x="813" y="146"/>
                      </a:cubicBezTo>
                      <a:cubicBezTo>
                        <a:pt x="814" y="149"/>
                        <a:pt x="819" y="152"/>
                        <a:pt x="822" y="154"/>
                      </a:cubicBezTo>
                      <a:cubicBezTo>
                        <a:pt x="825" y="155"/>
                        <a:pt x="831" y="156"/>
                        <a:pt x="826" y="160"/>
                      </a:cubicBezTo>
                      <a:cubicBezTo>
                        <a:pt x="821" y="163"/>
                        <a:pt x="813" y="163"/>
                        <a:pt x="806" y="164"/>
                      </a:cubicBezTo>
                      <a:cubicBezTo>
                        <a:pt x="799" y="164"/>
                        <a:pt x="794" y="165"/>
                        <a:pt x="787" y="167"/>
                      </a:cubicBezTo>
                      <a:cubicBezTo>
                        <a:pt x="779" y="170"/>
                        <a:pt x="769" y="172"/>
                        <a:pt x="763" y="179"/>
                      </a:cubicBezTo>
                      <a:cubicBezTo>
                        <a:pt x="759" y="185"/>
                        <a:pt x="758" y="193"/>
                        <a:pt x="755" y="200"/>
                      </a:cubicBezTo>
                      <a:cubicBezTo>
                        <a:pt x="753" y="207"/>
                        <a:pt x="751" y="214"/>
                        <a:pt x="750" y="221"/>
                      </a:cubicBezTo>
                      <a:cubicBezTo>
                        <a:pt x="748" y="227"/>
                        <a:pt x="747" y="234"/>
                        <a:pt x="744" y="240"/>
                      </a:cubicBezTo>
                      <a:cubicBezTo>
                        <a:pt x="742" y="237"/>
                        <a:pt x="740" y="231"/>
                        <a:pt x="739" y="227"/>
                      </a:cubicBezTo>
                      <a:cubicBezTo>
                        <a:pt x="737" y="223"/>
                        <a:pt x="736" y="218"/>
                        <a:pt x="735" y="213"/>
                      </a:cubicBezTo>
                      <a:cubicBezTo>
                        <a:pt x="735" y="210"/>
                        <a:pt x="734" y="204"/>
                        <a:pt x="730" y="203"/>
                      </a:cubicBezTo>
                      <a:cubicBezTo>
                        <a:pt x="726" y="203"/>
                        <a:pt x="726" y="208"/>
                        <a:pt x="726" y="211"/>
                      </a:cubicBezTo>
                      <a:cubicBezTo>
                        <a:pt x="727" y="218"/>
                        <a:pt x="728" y="225"/>
                        <a:pt x="728" y="232"/>
                      </a:cubicBezTo>
                      <a:cubicBezTo>
                        <a:pt x="728" y="240"/>
                        <a:pt x="729" y="248"/>
                        <a:pt x="732" y="255"/>
                      </a:cubicBezTo>
                      <a:cubicBezTo>
                        <a:pt x="734" y="262"/>
                        <a:pt x="740" y="269"/>
                        <a:pt x="737" y="277"/>
                      </a:cubicBezTo>
                      <a:cubicBezTo>
                        <a:pt x="735" y="281"/>
                        <a:pt x="732" y="283"/>
                        <a:pt x="729" y="286"/>
                      </a:cubicBezTo>
                      <a:cubicBezTo>
                        <a:pt x="725" y="288"/>
                        <a:pt x="722" y="293"/>
                        <a:pt x="718" y="295"/>
                      </a:cubicBezTo>
                      <a:cubicBezTo>
                        <a:pt x="715" y="297"/>
                        <a:pt x="712" y="297"/>
                        <a:pt x="709" y="299"/>
                      </a:cubicBezTo>
                      <a:cubicBezTo>
                        <a:pt x="704" y="302"/>
                        <a:pt x="699" y="306"/>
                        <a:pt x="694" y="309"/>
                      </a:cubicBezTo>
                      <a:cubicBezTo>
                        <a:pt x="689" y="312"/>
                        <a:pt x="685" y="316"/>
                        <a:pt x="680" y="320"/>
                      </a:cubicBezTo>
                      <a:cubicBezTo>
                        <a:pt x="675" y="324"/>
                        <a:pt x="668" y="329"/>
                        <a:pt x="664" y="335"/>
                      </a:cubicBezTo>
                      <a:cubicBezTo>
                        <a:pt x="662" y="337"/>
                        <a:pt x="660" y="340"/>
                        <a:pt x="659" y="343"/>
                      </a:cubicBezTo>
                      <a:cubicBezTo>
                        <a:pt x="658" y="345"/>
                        <a:pt x="657" y="347"/>
                        <a:pt x="656" y="349"/>
                      </a:cubicBezTo>
                      <a:cubicBezTo>
                        <a:pt x="655" y="351"/>
                        <a:pt x="654" y="352"/>
                        <a:pt x="653" y="354"/>
                      </a:cubicBezTo>
                      <a:cubicBezTo>
                        <a:pt x="652" y="360"/>
                        <a:pt x="654" y="369"/>
                        <a:pt x="655" y="374"/>
                      </a:cubicBezTo>
                      <a:cubicBezTo>
                        <a:pt x="657" y="381"/>
                        <a:pt x="660" y="387"/>
                        <a:pt x="662" y="394"/>
                      </a:cubicBezTo>
                      <a:cubicBezTo>
                        <a:pt x="664" y="401"/>
                        <a:pt x="667" y="407"/>
                        <a:pt x="669" y="414"/>
                      </a:cubicBezTo>
                      <a:cubicBezTo>
                        <a:pt x="671" y="422"/>
                        <a:pt x="674" y="430"/>
                        <a:pt x="674" y="439"/>
                      </a:cubicBezTo>
                      <a:cubicBezTo>
                        <a:pt x="673" y="442"/>
                        <a:pt x="673" y="446"/>
                        <a:pt x="672" y="449"/>
                      </a:cubicBezTo>
                      <a:cubicBezTo>
                        <a:pt x="672" y="452"/>
                        <a:pt x="672" y="456"/>
                        <a:pt x="670" y="458"/>
                      </a:cubicBezTo>
                      <a:cubicBezTo>
                        <a:pt x="665" y="462"/>
                        <a:pt x="655" y="453"/>
                        <a:pt x="652" y="449"/>
                      </a:cubicBezTo>
                      <a:cubicBezTo>
                        <a:pt x="646" y="443"/>
                        <a:pt x="642" y="435"/>
                        <a:pt x="638" y="428"/>
                      </a:cubicBezTo>
                      <a:cubicBezTo>
                        <a:pt x="635" y="424"/>
                        <a:pt x="634" y="422"/>
                        <a:pt x="634" y="417"/>
                      </a:cubicBezTo>
                      <a:cubicBezTo>
                        <a:pt x="634" y="413"/>
                        <a:pt x="635" y="410"/>
                        <a:pt x="635" y="406"/>
                      </a:cubicBezTo>
                      <a:cubicBezTo>
                        <a:pt x="635" y="398"/>
                        <a:pt x="631" y="389"/>
                        <a:pt x="624" y="384"/>
                      </a:cubicBezTo>
                      <a:cubicBezTo>
                        <a:pt x="618" y="378"/>
                        <a:pt x="611" y="377"/>
                        <a:pt x="603" y="374"/>
                      </a:cubicBezTo>
                      <a:cubicBezTo>
                        <a:pt x="595" y="371"/>
                        <a:pt x="586" y="372"/>
                        <a:pt x="578" y="370"/>
                      </a:cubicBezTo>
                      <a:cubicBezTo>
                        <a:pt x="570" y="368"/>
                        <a:pt x="562" y="368"/>
                        <a:pt x="553" y="367"/>
                      </a:cubicBezTo>
                      <a:cubicBezTo>
                        <a:pt x="550" y="367"/>
                        <a:pt x="547" y="367"/>
                        <a:pt x="543" y="367"/>
                      </a:cubicBezTo>
                      <a:cubicBezTo>
                        <a:pt x="540" y="367"/>
                        <a:pt x="533" y="366"/>
                        <a:pt x="531" y="368"/>
                      </a:cubicBezTo>
                      <a:cubicBezTo>
                        <a:pt x="528" y="370"/>
                        <a:pt x="530" y="374"/>
                        <a:pt x="525" y="374"/>
                      </a:cubicBezTo>
                      <a:cubicBezTo>
                        <a:pt x="522" y="375"/>
                        <a:pt x="518" y="372"/>
                        <a:pt x="515" y="372"/>
                      </a:cubicBezTo>
                      <a:cubicBezTo>
                        <a:pt x="517" y="377"/>
                        <a:pt x="524" y="380"/>
                        <a:pt x="528" y="383"/>
                      </a:cubicBezTo>
                      <a:cubicBezTo>
                        <a:pt x="536" y="392"/>
                        <a:pt x="536" y="392"/>
                        <a:pt x="536" y="392"/>
                      </a:cubicBezTo>
                      <a:cubicBezTo>
                        <a:pt x="531" y="391"/>
                        <a:pt x="525" y="390"/>
                        <a:pt x="520" y="388"/>
                      </a:cubicBezTo>
                      <a:cubicBezTo>
                        <a:pt x="515" y="386"/>
                        <a:pt x="509" y="383"/>
                        <a:pt x="504" y="382"/>
                      </a:cubicBezTo>
                      <a:cubicBezTo>
                        <a:pt x="500" y="381"/>
                        <a:pt x="497" y="382"/>
                        <a:pt x="494" y="381"/>
                      </a:cubicBezTo>
                      <a:cubicBezTo>
                        <a:pt x="491" y="380"/>
                        <a:pt x="489" y="379"/>
                        <a:pt x="485" y="379"/>
                      </a:cubicBezTo>
                      <a:cubicBezTo>
                        <a:pt x="479" y="379"/>
                        <a:pt x="474" y="380"/>
                        <a:pt x="469" y="383"/>
                      </a:cubicBezTo>
                      <a:cubicBezTo>
                        <a:pt x="465" y="385"/>
                        <a:pt x="462" y="386"/>
                        <a:pt x="459" y="388"/>
                      </a:cubicBezTo>
                      <a:cubicBezTo>
                        <a:pt x="455" y="389"/>
                        <a:pt x="451" y="389"/>
                        <a:pt x="447" y="391"/>
                      </a:cubicBezTo>
                      <a:cubicBezTo>
                        <a:pt x="440" y="395"/>
                        <a:pt x="434" y="399"/>
                        <a:pt x="427" y="403"/>
                      </a:cubicBezTo>
                      <a:cubicBezTo>
                        <a:pt x="420" y="407"/>
                        <a:pt x="417" y="411"/>
                        <a:pt x="416" y="419"/>
                      </a:cubicBezTo>
                      <a:cubicBezTo>
                        <a:pt x="415" y="425"/>
                        <a:pt x="413" y="432"/>
                        <a:pt x="412" y="438"/>
                      </a:cubicBezTo>
                      <a:cubicBezTo>
                        <a:pt x="412" y="439"/>
                        <a:pt x="412" y="441"/>
                        <a:pt x="412" y="443"/>
                      </a:cubicBezTo>
                      <a:cubicBezTo>
                        <a:pt x="410" y="442"/>
                        <a:pt x="409" y="442"/>
                        <a:pt x="408" y="441"/>
                      </a:cubicBezTo>
                      <a:cubicBezTo>
                        <a:pt x="400" y="439"/>
                        <a:pt x="394" y="434"/>
                        <a:pt x="389" y="428"/>
                      </a:cubicBezTo>
                      <a:cubicBezTo>
                        <a:pt x="387" y="426"/>
                        <a:pt x="386" y="422"/>
                        <a:pt x="384" y="419"/>
                      </a:cubicBezTo>
                      <a:cubicBezTo>
                        <a:pt x="380" y="412"/>
                        <a:pt x="375" y="406"/>
                        <a:pt x="371" y="399"/>
                      </a:cubicBezTo>
                      <a:cubicBezTo>
                        <a:pt x="368" y="394"/>
                        <a:pt x="367" y="390"/>
                        <a:pt x="364" y="385"/>
                      </a:cubicBezTo>
                      <a:cubicBezTo>
                        <a:pt x="362" y="381"/>
                        <a:pt x="357" y="371"/>
                        <a:pt x="351" y="371"/>
                      </a:cubicBezTo>
                      <a:cubicBezTo>
                        <a:pt x="346" y="372"/>
                        <a:pt x="341" y="378"/>
                        <a:pt x="339" y="382"/>
                      </a:cubicBezTo>
                      <a:cubicBezTo>
                        <a:pt x="338" y="385"/>
                        <a:pt x="336" y="387"/>
                        <a:pt x="334" y="389"/>
                      </a:cubicBezTo>
                      <a:cubicBezTo>
                        <a:pt x="332" y="390"/>
                        <a:pt x="331" y="391"/>
                        <a:pt x="328" y="392"/>
                      </a:cubicBezTo>
                      <a:cubicBezTo>
                        <a:pt x="314" y="393"/>
                        <a:pt x="309" y="376"/>
                        <a:pt x="304" y="367"/>
                      </a:cubicBezTo>
                      <a:cubicBezTo>
                        <a:pt x="301" y="362"/>
                        <a:pt x="296" y="358"/>
                        <a:pt x="292" y="354"/>
                      </a:cubicBezTo>
                      <a:cubicBezTo>
                        <a:pt x="290" y="352"/>
                        <a:pt x="288" y="351"/>
                        <a:pt x="285" y="349"/>
                      </a:cubicBezTo>
                      <a:cubicBezTo>
                        <a:pt x="284" y="348"/>
                        <a:pt x="282" y="346"/>
                        <a:pt x="280" y="345"/>
                      </a:cubicBezTo>
                      <a:cubicBezTo>
                        <a:pt x="275" y="343"/>
                        <a:pt x="269" y="346"/>
                        <a:pt x="264" y="346"/>
                      </a:cubicBezTo>
                      <a:cubicBezTo>
                        <a:pt x="259" y="346"/>
                        <a:pt x="253" y="347"/>
                        <a:pt x="248" y="348"/>
                      </a:cubicBezTo>
                      <a:cubicBezTo>
                        <a:pt x="243" y="349"/>
                        <a:pt x="238" y="351"/>
                        <a:pt x="232" y="352"/>
                      </a:cubicBezTo>
                      <a:cubicBezTo>
                        <a:pt x="227" y="352"/>
                        <a:pt x="221" y="351"/>
                        <a:pt x="216" y="351"/>
                      </a:cubicBezTo>
                      <a:cubicBezTo>
                        <a:pt x="213" y="351"/>
                        <a:pt x="210" y="351"/>
                        <a:pt x="206" y="351"/>
                      </a:cubicBezTo>
                      <a:cubicBezTo>
                        <a:pt x="204" y="351"/>
                        <a:pt x="202" y="350"/>
                        <a:pt x="200" y="349"/>
                      </a:cubicBezTo>
                      <a:cubicBezTo>
                        <a:pt x="194" y="348"/>
                        <a:pt x="189" y="346"/>
                        <a:pt x="184" y="345"/>
                      </a:cubicBezTo>
                      <a:cubicBezTo>
                        <a:pt x="179" y="344"/>
                        <a:pt x="174" y="342"/>
                        <a:pt x="169" y="340"/>
                      </a:cubicBezTo>
                      <a:cubicBezTo>
                        <a:pt x="166" y="338"/>
                        <a:pt x="161" y="335"/>
                        <a:pt x="158" y="333"/>
                      </a:cubicBezTo>
                      <a:cubicBezTo>
                        <a:pt x="155" y="331"/>
                        <a:pt x="154" y="331"/>
                        <a:pt x="149" y="331"/>
                      </a:cubicBezTo>
                      <a:cubicBezTo>
                        <a:pt x="143" y="331"/>
                        <a:pt x="136" y="332"/>
                        <a:pt x="129" y="333"/>
                      </a:cubicBezTo>
                      <a:cubicBezTo>
                        <a:pt x="128" y="333"/>
                        <a:pt x="125" y="334"/>
                        <a:pt x="122" y="335"/>
                      </a:cubicBezTo>
                      <a:cubicBezTo>
                        <a:pt x="122" y="332"/>
                        <a:pt x="121" y="330"/>
                        <a:pt x="120" y="328"/>
                      </a:cubicBezTo>
                      <a:cubicBezTo>
                        <a:pt x="117" y="319"/>
                        <a:pt x="105" y="314"/>
                        <a:pt x="97" y="310"/>
                      </a:cubicBezTo>
                      <a:cubicBezTo>
                        <a:pt x="90" y="307"/>
                        <a:pt x="82" y="306"/>
                        <a:pt x="75" y="301"/>
                      </a:cubicBezTo>
                      <a:cubicBezTo>
                        <a:pt x="69" y="296"/>
                        <a:pt x="61" y="287"/>
                        <a:pt x="58" y="280"/>
                      </a:cubicBezTo>
                      <a:cubicBezTo>
                        <a:pt x="56" y="272"/>
                        <a:pt x="56" y="265"/>
                        <a:pt x="55" y="257"/>
                      </a:cubicBezTo>
                      <a:cubicBezTo>
                        <a:pt x="53" y="250"/>
                        <a:pt x="50" y="241"/>
                        <a:pt x="44" y="236"/>
                      </a:cubicBezTo>
                      <a:cubicBezTo>
                        <a:pt x="39" y="230"/>
                        <a:pt x="37" y="224"/>
                        <a:pt x="32" y="219"/>
                      </a:cubicBezTo>
                      <a:cubicBezTo>
                        <a:pt x="28" y="213"/>
                        <a:pt x="26" y="207"/>
                        <a:pt x="22" y="201"/>
                      </a:cubicBezTo>
                      <a:cubicBezTo>
                        <a:pt x="15" y="190"/>
                        <a:pt x="15" y="176"/>
                        <a:pt x="13" y="163"/>
                      </a:cubicBezTo>
                      <a:cubicBezTo>
                        <a:pt x="11" y="153"/>
                        <a:pt x="9" y="143"/>
                        <a:pt x="9" y="133"/>
                      </a:cubicBezTo>
                      <a:cubicBezTo>
                        <a:pt x="9" y="124"/>
                        <a:pt x="11" y="115"/>
                        <a:pt x="12" y="106"/>
                      </a:cubicBezTo>
                      <a:cubicBezTo>
                        <a:pt x="14" y="100"/>
                        <a:pt x="15" y="95"/>
                        <a:pt x="16" y="89"/>
                      </a:cubicBezTo>
                      <a:cubicBezTo>
                        <a:pt x="17" y="85"/>
                        <a:pt x="17" y="81"/>
                        <a:pt x="17" y="77"/>
                      </a:cubicBezTo>
                      <a:cubicBezTo>
                        <a:pt x="17" y="59"/>
                        <a:pt x="17" y="59"/>
                        <a:pt x="17" y="59"/>
                      </a:cubicBezTo>
                      <a:cubicBezTo>
                        <a:pt x="17" y="55"/>
                        <a:pt x="18" y="50"/>
                        <a:pt x="18" y="46"/>
                      </a:cubicBezTo>
                      <a:cubicBezTo>
                        <a:pt x="16" y="37"/>
                        <a:pt x="9" y="30"/>
                        <a:pt x="3" y="23"/>
                      </a:cubicBezTo>
                      <a:cubicBezTo>
                        <a:pt x="1" y="20"/>
                        <a:pt x="0" y="17"/>
                        <a:pt x="4" y="16"/>
                      </a:cubicBezTo>
                      <a:cubicBezTo>
                        <a:pt x="7" y="15"/>
                        <a:pt x="11" y="16"/>
                        <a:pt x="13" y="17"/>
                      </a:cubicBezTo>
                      <a:cubicBezTo>
                        <a:pt x="17" y="19"/>
                        <a:pt x="22" y="19"/>
                        <a:pt x="26" y="20"/>
                      </a:cubicBezTo>
                      <a:cubicBezTo>
                        <a:pt x="30" y="21"/>
                        <a:pt x="33" y="20"/>
                        <a:pt x="33" y="25"/>
                      </a:cubicBezTo>
                      <a:cubicBezTo>
                        <a:pt x="33" y="29"/>
                        <a:pt x="28" y="31"/>
                        <a:pt x="27" y="35"/>
                      </a:cubicBezTo>
                      <a:cubicBezTo>
                        <a:pt x="26" y="40"/>
                        <a:pt x="31" y="42"/>
                        <a:pt x="34" y="43"/>
                      </a:cubicBezTo>
                      <a:cubicBezTo>
                        <a:pt x="37" y="45"/>
                        <a:pt x="42" y="47"/>
                        <a:pt x="44" y="44"/>
                      </a:cubicBezTo>
                      <a:cubicBezTo>
                        <a:pt x="47" y="42"/>
                        <a:pt x="46" y="37"/>
                        <a:pt x="46" y="34"/>
                      </a:cubicBezTo>
                      <a:cubicBezTo>
                        <a:pt x="46" y="27"/>
                        <a:pt x="45" y="19"/>
                        <a:pt x="42" y="13"/>
                      </a:cubicBezTo>
                      <a:cubicBezTo>
                        <a:pt x="40" y="9"/>
                        <a:pt x="38" y="4"/>
                        <a:pt x="35" y="0"/>
                      </a:cubicBezTo>
                      <a:cubicBezTo>
                        <a:pt x="444" y="0"/>
                        <a:pt x="444" y="0"/>
                        <a:pt x="444" y="0"/>
                      </a:cubicBezTo>
                      <a:cubicBezTo>
                        <a:pt x="445" y="0"/>
                        <a:pt x="447" y="0"/>
                        <a:pt x="448" y="0"/>
                      </a:cubicBezTo>
                      <a:cubicBezTo>
                        <a:pt x="453" y="1"/>
                        <a:pt x="454" y="7"/>
                        <a:pt x="459" y="9"/>
                      </a:cubicBezTo>
                      <a:cubicBezTo>
                        <a:pt x="461" y="10"/>
                        <a:pt x="465" y="9"/>
                        <a:pt x="467" y="10"/>
                      </a:cubicBezTo>
                      <a:cubicBezTo>
                        <a:pt x="470" y="12"/>
                        <a:pt x="469" y="16"/>
                        <a:pt x="473" y="16"/>
                      </a:cubicBezTo>
                      <a:cubicBezTo>
                        <a:pt x="475" y="15"/>
                        <a:pt x="477" y="13"/>
                        <a:pt x="478" y="13"/>
                      </a:cubicBezTo>
                      <a:cubicBezTo>
                        <a:pt x="479" y="12"/>
                        <a:pt x="481" y="13"/>
                        <a:pt x="482" y="12"/>
                      </a:cubicBezTo>
                      <a:cubicBezTo>
                        <a:pt x="489" y="12"/>
                        <a:pt x="494" y="13"/>
                        <a:pt x="499" y="16"/>
                      </a:cubicBezTo>
                      <a:cubicBezTo>
                        <a:pt x="505" y="18"/>
                        <a:pt x="512" y="21"/>
                        <a:pt x="518" y="22"/>
                      </a:cubicBezTo>
                      <a:cubicBezTo>
                        <a:pt x="520" y="23"/>
                        <a:pt x="522" y="23"/>
                        <a:pt x="525" y="23"/>
                      </a:cubicBezTo>
                      <a:cubicBezTo>
                        <a:pt x="528" y="23"/>
                        <a:pt x="531" y="24"/>
                        <a:pt x="534" y="24"/>
                      </a:cubicBezTo>
                      <a:cubicBezTo>
                        <a:pt x="534" y="24"/>
                        <a:pt x="535" y="24"/>
                        <a:pt x="535" y="24"/>
                      </a:cubicBezTo>
                      <a:cubicBezTo>
                        <a:pt x="529" y="30"/>
                        <a:pt x="522" y="36"/>
                        <a:pt x="515" y="41"/>
                      </a:cubicBezTo>
                      <a:cubicBezTo>
                        <a:pt x="510" y="45"/>
                        <a:pt x="499" y="51"/>
                        <a:pt x="509" y="55"/>
                      </a:cubicBezTo>
                      <a:cubicBezTo>
                        <a:pt x="522" y="61"/>
                        <a:pt x="535" y="48"/>
                        <a:pt x="546" y="45"/>
                      </a:cubicBezTo>
                      <a:cubicBezTo>
                        <a:pt x="554" y="42"/>
                        <a:pt x="560" y="50"/>
                        <a:pt x="566" y="53"/>
                      </a:cubicBezTo>
                      <a:cubicBezTo>
                        <a:pt x="573" y="55"/>
                        <a:pt x="580" y="57"/>
                        <a:pt x="587" y="57"/>
                      </a:cubicBezTo>
                      <a:cubicBezTo>
                        <a:pt x="594" y="57"/>
                        <a:pt x="601" y="54"/>
                        <a:pt x="607" y="56"/>
                      </a:cubicBezTo>
                      <a:cubicBezTo>
                        <a:pt x="613" y="59"/>
                        <a:pt x="617" y="66"/>
                        <a:pt x="608" y="69"/>
                      </a:cubicBezTo>
                      <a:cubicBezTo>
                        <a:pt x="602" y="71"/>
                        <a:pt x="594" y="70"/>
                        <a:pt x="587" y="72"/>
                      </a:cubicBezTo>
                      <a:cubicBezTo>
                        <a:pt x="580" y="75"/>
                        <a:pt x="576" y="79"/>
                        <a:pt x="572" y="84"/>
                      </a:cubicBezTo>
                      <a:cubicBezTo>
                        <a:pt x="565" y="94"/>
                        <a:pt x="561" y="109"/>
                        <a:pt x="560" y="121"/>
                      </a:cubicBezTo>
                      <a:cubicBezTo>
                        <a:pt x="559" y="127"/>
                        <a:pt x="560" y="134"/>
                        <a:pt x="560" y="140"/>
                      </a:cubicBezTo>
                      <a:cubicBezTo>
                        <a:pt x="560" y="145"/>
                        <a:pt x="561" y="156"/>
                        <a:pt x="564" y="159"/>
                      </a:cubicBezTo>
                      <a:cubicBezTo>
                        <a:pt x="568" y="164"/>
                        <a:pt x="578" y="158"/>
                        <a:pt x="581" y="153"/>
                      </a:cubicBezTo>
                      <a:cubicBezTo>
                        <a:pt x="586" y="147"/>
                        <a:pt x="583" y="140"/>
                        <a:pt x="584" y="132"/>
                      </a:cubicBezTo>
                      <a:cubicBezTo>
                        <a:pt x="585" y="120"/>
                        <a:pt x="587" y="109"/>
                        <a:pt x="592" y="98"/>
                      </a:cubicBezTo>
                      <a:cubicBezTo>
                        <a:pt x="595" y="91"/>
                        <a:pt x="599" y="84"/>
                        <a:pt x="606" y="81"/>
                      </a:cubicBezTo>
                      <a:cubicBezTo>
                        <a:pt x="610" y="80"/>
                        <a:pt x="622" y="79"/>
                        <a:pt x="625" y="82"/>
                      </a:cubicBezTo>
                      <a:cubicBezTo>
                        <a:pt x="639" y="93"/>
                        <a:pt x="612" y="107"/>
                        <a:pt x="618" y="117"/>
                      </a:cubicBezTo>
                      <a:cubicBezTo>
                        <a:pt x="623" y="124"/>
                        <a:pt x="628" y="114"/>
                        <a:pt x="633" y="114"/>
                      </a:cubicBezTo>
                      <a:cubicBezTo>
                        <a:pt x="642" y="115"/>
                        <a:pt x="639" y="125"/>
                        <a:pt x="638" y="131"/>
                      </a:cubicBezTo>
                      <a:cubicBezTo>
                        <a:pt x="637" y="137"/>
                        <a:pt x="637" y="143"/>
                        <a:pt x="635" y="149"/>
                      </a:cubicBezTo>
                      <a:cubicBezTo>
                        <a:pt x="633" y="154"/>
                        <a:pt x="630" y="158"/>
                        <a:pt x="629" y="164"/>
                      </a:cubicBezTo>
                      <a:cubicBezTo>
                        <a:pt x="637" y="170"/>
                        <a:pt x="654" y="161"/>
                        <a:pt x="663" y="158"/>
                      </a:cubicBezTo>
                      <a:cubicBezTo>
                        <a:pt x="668" y="157"/>
                        <a:pt x="674" y="155"/>
                        <a:pt x="679" y="153"/>
                      </a:cubicBezTo>
                      <a:cubicBezTo>
                        <a:pt x="682" y="151"/>
                        <a:pt x="694" y="148"/>
                        <a:pt x="695" y="145"/>
                      </a:cubicBezTo>
                      <a:cubicBezTo>
                        <a:pt x="697" y="139"/>
                        <a:pt x="686" y="138"/>
                        <a:pt x="676" y="139"/>
                      </a:cubicBezTo>
                      <a:cubicBezTo>
                        <a:pt x="677" y="138"/>
                        <a:pt x="678" y="137"/>
                        <a:pt x="679" y="137"/>
                      </a:cubicBezTo>
                      <a:cubicBezTo>
                        <a:pt x="681" y="135"/>
                        <a:pt x="683" y="134"/>
                        <a:pt x="685" y="133"/>
                      </a:cubicBezTo>
                      <a:cubicBezTo>
                        <a:pt x="688" y="132"/>
                        <a:pt x="690" y="132"/>
                        <a:pt x="692" y="130"/>
                      </a:cubicBezTo>
                      <a:cubicBezTo>
                        <a:pt x="694" y="129"/>
                        <a:pt x="694" y="128"/>
                        <a:pt x="695" y="127"/>
                      </a:cubicBezTo>
                      <a:cubicBezTo>
                        <a:pt x="699" y="127"/>
                        <a:pt x="703" y="127"/>
                        <a:pt x="704" y="127"/>
                      </a:cubicBezTo>
                      <a:cubicBezTo>
                        <a:pt x="709" y="128"/>
                        <a:pt x="709" y="128"/>
                        <a:pt x="709" y="128"/>
                      </a:cubicBezTo>
                      <a:cubicBezTo>
                        <a:pt x="716" y="128"/>
                        <a:pt x="729" y="131"/>
                        <a:pt x="735" y="127"/>
                      </a:cubicBezTo>
                      <a:cubicBezTo>
                        <a:pt x="741" y="123"/>
                        <a:pt x="745" y="114"/>
                        <a:pt x="745" y="107"/>
                      </a:cubicBezTo>
                      <a:cubicBezTo>
                        <a:pt x="745" y="102"/>
                        <a:pt x="745" y="101"/>
                        <a:pt x="739" y="101"/>
                      </a:cubicBezTo>
                      <a:cubicBezTo>
                        <a:pt x="740" y="100"/>
                        <a:pt x="741" y="99"/>
                        <a:pt x="742" y="99"/>
                      </a:cubicBezTo>
                      <a:cubicBezTo>
                        <a:pt x="746" y="96"/>
                        <a:pt x="751" y="96"/>
                        <a:pt x="755" y="94"/>
                      </a:cubicBezTo>
                      <a:cubicBezTo>
                        <a:pt x="758" y="93"/>
                        <a:pt x="761" y="90"/>
                        <a:pt x="764" y="89"/>
                      </a:cubicBezTo>
                      <a:cubicBezTo>
                        <a:pt x="768" y="88"/>
                        <a:pt x="771" y="90"/>
                        <a:pt x="775" y="91"/>
                      </a:cubicBezTo>
                      <a:cubicBezTo>
                        <a:pt x="778" y="91"/>
                        <a:pt x="783" y="91"/>
                        <a:pt x="786" y="92"/>
                      </a:cubicBezTo>
                      <a:cubicBezTo>
                        <a:pt x="789" y="92"/>
                        <a:pt x="792" y="92"/>
                        <a:pt x="795" y="91"/>
                      </a:cubicBezTo>
                      <a:cubicBezTo>
                        <a:pt x="800" y="91"/>
                        <a:pt x="808" y="88"/>
                        <a:pt x="811" y="84"/>
                      </a:cubicBezTo>
                      <a:cubicBezTo>
                        <a:pt x="813" y="82"/>
                        <a:pt x="813" y="79"/>
                        <a:pt x="814" y="76"/>
                      </a:cubicBezTo>
                      <a:cubicBezTo>
                        <a:pt x="817" y="71"/>
                        <a:pt x="821" y="65"/>
                        <a:pt x="826" y="61"/>
                      </a:cubicBezTo>
                      <a:cubicBezTo>
                        <a:pt x="829" y="58"/>
                        <a:pt x="833" y="54"/>
                        <a:pt x="836" y="52"/>
                      </a:cubicBezTo>
                      <a:cubicBezTo>
                        <a:pt x="837" y="52"/>
                        <a:pt x="839" y="51"/>
                        <a:pt x="839" y="50"/>
                      </a:cubicBezTo>
                      <a:cubicBezTo>
                        <a:pt x="840" y="49"/>
                        <a:pt x="839" y="46"/>
                        <a:pt x="839" y="44"/>
                      </a:cubicBezTo>
                      <a:cubicBezTo>
                        <a:pt x="841" y="38"/>
                        <a:pt x="845" y="40"/>
                        <a:pt x="849" y="42"/>
                      </a:cubicBezTo>
                      <a:cubicBezTo>
                        <a:pt x="854" y="44"/>
                        <a:pt x="854" y="45"/>
                        <a:pt x="855" y="50"/>
                      </a:cubicBezTo>
                      <a:cubicBezTo>
                        <a:pt x="856" y="53"/>
                        <a:pt x="856" y="56"/>
                        <a:pt x="857" y="60"/>
                      </a:cubicBezTo>
                      <a:cubicBezTo>
                        <a:pt x="858" y="63"/>
                        <a:pt x="859" y="68"/>
                        <a:pt x="861" y="71"/>
                      </a:cubicBezTo>
                      <a:cubicBezTo>
                        <a:pt x="862" y="75"/>
                        <a:pt x="863" y="79"/>
                        <a:pt x="864" y="82"/>
                      </a:cubicBezTo>
                      <a:cubicBezTo>
                        <a:pt x="866" y="85"/>
                        <a:pt x="869" y="87"/>
                        <a:pt x="872" y="90"/>
                      </a:cubicBezTo>
                      <a:cubicBezTo>
                        <a:pt x="872" y="90"/>
                        <a:pt x="872" y="91"/>
                        <a:pt x="872" y="9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1" name="Freeform 343"/>
                <p:cNvSpPr>
                  <a:spLocks noEditPoints="1"/>
                </p:cNvSpPr>
                <p:nvPr/>
              </p:nvSpPr>
              <p:spPr bwMode="auto">
                <a:xfrm>
                  <a:off x="10347308" y="341312"/>
                  <a:ext cx="3359145" cy="2217737"/>
                </a:xfrm>
                <a:custGeom>
                  <a:avLst/>
                  <a:gdLst/>
                  <a:ahLst/>
                  <a:cxnLst>
                    <a:cxn ang="0">
                      <a:pos x="1249" y="551"/>
                    </a:cxn>
                    <a:cxn ang="0">
                      <a:pos x="1154" y="411"/>
                    </a:cxn>
                    <a:cxn ang="0">
                      <a:pos x="1064" y="442"/>
                    </a:cxn>
                    <a:cxn ang="0">
                      <a:pos x="1071" y="375"/>
                    </a:cxn>
                    <a:cxn ang="0">
                      <a:pos x="968" y="334"/>
                    </a:cxn>
                    <a:cxn ang="0">
                      <a:pos x="939" y="431"/>
                    </a:cxn>
                    <a:cxn ang="0">
                      <a:pos x="921" y="558"/>
                    </a:cxn>
                    <a:cxn ang="0">
                      <a:pos x="877" y="555"/>
                    </a:cxn>
                    <a:cxn ang="0">
                      <a:pos x="740" y="486"/>
                    </a:cxn>
                    <a:cxn ang="0">
                      <a:pos x="696" y="379"/>
                    </a:cxn>
                    <a:cxn ang="0">
                      <a:pos x="712" y="292"/>
                    </a:cxn>
                    <a:cxn ang="0">
                      <a:pos x="807" y="259"/>
                    </a:cxn>
                    <a:cxn ang="0">
                      <a:pos x="823" y="227"/>
                    </a:cxn>
                    <a:cxn ang="0">
                      <a:pos x="850" y="203"/>
                    </a:cxn>
                    <a:cxn ang="0">
                      <a:pos x="895" y="146"/>
                    </a:cxn>
                    <a:cxn ang="0">
                      <a:pos x="822" y="179"/>
                    </a:cxn>
                    <a:cxn ang="0">
                      <a:pos x="758" y="168"/>
                    </a:cxn>
                    <a:cxn ang="0">
                      <a:pos x="715" y="76"/>
                    </a:cxn>
                    <a:cxn ang="0">
                      <a:pos x="757" y="8"/>
                    </a:cxn>
                    <a:cxn ang="0">
                      <a:pos x="688" y="56"/>
                    </a:cxn>
                    <a:cxn ang="0">
                      <a:pos x="713" y="137"/>
                    </a:cxn>
                    <a:cxn ang="0">
                      <a:pos x="665" y="176"/>
                    </a:cxn>
                    <a:cxn ang="0">
                      <a:pos x="526" y="149"/>
                    </a:cxn>
                    <a:cxn ang="0">
                      <a:pos x="508" y="171"/>
                    </a:cxn>
                    <a:cxn ang="0">
                      <a:pos x="391" y="180"/>
                    </a:cxn>
                    <a:cxn ang="0">
                      <a:pos x="284" y="126"/>
                    </a:cxn>
                    <a:cxn ang="0">
                      <a:pos x="202" y="107"/>
                    </a:cxn>
                    <a:cxn ang="0">
                      <a:pos x="153" y="125"/>
                    </a:cxn>
                    <a:cxn ang="0">
                      <a:pos x="74" y="153"/>
                    </a:cxn>
                    <a:cxn ang="0">
                      <a:pos x="5" y="390"/>
                    </a:cxn>
                    <a:cxn ang="0">
                      <a:pos x="96" y="426"/>
                    </a:cxn>
                    <a:cxn ang="0">
                      <a:pos x="165" y="514"/>
                    </a:cxn>
                    <a:cxn ang="0">
                      <a:pos x="173" y="575"/>
                    </a:cxn>
                    <a:cxn ang="0">
                      <a:pos x="208" y="645"/>
                    </a:cxn>
                    <a:cxn ang="0">
                      <a:pos x="259" y="672"/>
                    </a:cxn>
                    <a:cxn ang="0">
                      <a:pos x="719" y="701"/>
                    </a:cxn>
                    <a:cxn ang="0">
                      <a:pos x="846" y="721"/>
                    </a:cxn>
                    <a:cxn ang="0">
                      <a:pos x="880" y="828"/>
                    </a:cxn>
                    <a:cxn ang="0">
                      <a:pos x="922" y="822"/>
                    </a:cxn>
                    <a:cxn ang="0">
                      <a:pos x="967" y="797"/>
                    </a:cxn>
                    <a:cxn ang="0">
                      <a:pos x="1032" y="780"/>
                    </a:cxn>
                    <a:cxn ang="0">
                      <a:pos x="1094" y="749"/>
                    </a:cxn>
                    <a:cxn ang="0">
                      <a:pos x="1121" y="794"/>
                    </a:cxn>
                    <a:cxn ang="0">
                      <a:pos x="1188" y="766"/>
                    </a:cxn>
                    <a:cxn ang="0">
                      <a:pos x="1145" y="702"/>
                    </a:cxn>
                    <a:cxn ang="0">
                      <a:pos x="1047" y="741"/>
                    </a:cxn>
                    <a:cxn ang="0">
                      <a:pos x="1109" y="671"/>
                    </a:cxn>
                    <a:cxn ang="0">
                      <a:pos x="1271" y="587"/>
                    </a:cxn>
                    <a:cxn ang="0">
                      <a:pos x="275" y="281"/>
                    </a:cxn>
                    <a:cxn ang="0">
                      <a:pos x="248" y="247"/>
                    </a:cxn>
                    <a:cxn ang="0">
                      <a:pos x="339" y="248"/>
                    </a:cxn>
                    <a:cxn ang="0">
                      <a:pos x="387" y="344"/>
                    </a:cxn>
                    <a:cxn ang="0">
                      <a:pos x="481" y="334"/>
                    </a:cxn>
                    <a:cxn ang="0">
                      <a:pos x="488" y="428"/>
                    </a:cxn>
                    <a:cxn ang="0">
                      <a:pos x="457" y="429"/>
                    </a:cxn>
                    <a:cxn ang="0">
                      <a:pos x="577" y="505"/>
                    </a:cxn>
                    <a:cxn ang="0">
                      <a:pos x="660" y="636"/>
                    </a:cxn>
                    <a:cxn ang="0">
                      <a:pos x="620" y="570"/>
                    </a:cxn>
                    <a:cxn ang="0">
                      <a:pos x="662" y="534"/>
                    </a:cxn>
                    <a:cxn ang="0">
                      <a:pos x="671" y="648"/>
                    </a:cxn>
                  </a:cxnLst>
                  <a:rect l="0" t="0" r="r" b="b"/>
                  <a:pathLst>
                    <a:path w="1279" h="844">
                      <a:moveTo>
                        <a:pt x="1271" y="587"/>
                      </a:moveTo>
                      <a:cubicBezTo>
                        <a:pt x="1268" y="581"/>
                        <a:pt x="1260" y="571"/>
                        <a:pt x="1253" y="569"/>
                      </a:cubicBezTo>
                      <a:cubicBezTo>
                        <a:pt x="1246" y="566"/>
                        <a:pt x="1236" y="573"/>
                        <a:pt x="1230" y="576"/>
                      </a:cubicBezTo>
                      <a:cubicBezTo>
                        <a:pt x="1226" y="578"/>
                        <a:pt x="1222" y="580"/>
                        <a:pt x="1218" y="582"/>
                      </a:cubicBezTo>
                      <a:cubicBezTo>
                        <a:pt x="1214" y="583"/>
                        <a:pt x="1208" y="586"/>
                        <a:pt x="1204" y="585"/>
                      </a:cubicBezTo>
                      <a:cubicBezTo>
                        <a:pt x="1202" y="575"/>
                        <a:pt x="1217" y="570"/>
                        <a:pt x="1225" y="566"/>
                      </a:cubicBezTo>
                      <a:cubicBezTo>
                        <a:pt x="1229" y="564"/>
                        <a:pt x="1234" y="563"/>
                        <a:pt x="1238" y="561"/>
                      </a:cubicBezTo>
                      <a:cubicBezTo>
                        <a:pt x="1241" y="559"/>
                        <a:pt x="1242" y="559"/>
                        <a:pt x="1244" y="556"/>
                      </a:cubicBezTo>
                      <a:cubicBezTo>
                        <a:pt x="1246" y="555"/>
                        <a:pt x="1247" y="552"/>
                        <a:pt x="1249" y="551"/>
                      </a:cubicBezTo>
                      <a:cubicBezTo>
                        <a:pt x="1242" y="551"/>
                        <a:pt x="1236" y="551"/>
                        <a:pt x="1230" y="548"/>
                      </a:cubicBezTo>
                      <a:cubicBezTo>
                        <a:pt x="1224" y="544"/>
                        <a:pt x="1219" y="539"/>
                        <a:pt x="1213" y="535"/>
                      </a:cubicBezTo>
                      <a:cubicBezTo>
                        <a:pt x="1206" y="530"/>
                        <a:pt x="1200" y="525"/>
                        <a:pt x="1194" y="519"/>
                      </a:cubicBezTo>
                      <a:cubicBezTo>
                        <a:pt x="1187" y="513"/>
                        <a:pt x="1185" y="504"/>
                        <a:pt x="1184" y="496"/>
                      </a:cubicBezTo>
                      <a:cubicBezTo>
                        <a:pt x="1182" y="488"/>
                        <a:pt x="1182" y="480"/>
                        <a:pt x="1182" y="472"/>
                      </a:cubicBezTo>
                      <a:cubicBezTo>
                        <a:pt x="1182" y="464"/>
                        <a:pt x="1177" y="457"/>
                        <a:pt x="1173" y="450"/>
                      </a:cubicBezTo>
                      <a:cubicBezTo>
                        <a:pt x="1169" y="443"/>
                        <a:pt x="1167" y="434"/>
                        <a:pt x="1164" y="427"/>
                      </a:cubicBezTo>
                      <a:cubicBezTo>
                        <a:pt x="1163" y="424"/>
                        <a:pt x="1161" y="420"/>
                        <a:pt x="1160" y="417"/>
                      </a:cubicBezTo>
                      <a:cubicBezTo>
                        <a:pt x="1159" y="414"/>
                        <a:pt x="1157" y="410"/>
                        <a:pt x="1154" y="411"/>
                      </a:cubicBezTo>
                      <a:cubicBezTo>
                        <a:pt x="1152" y="406"/>
                        <a:pt x="1151" y="402"/>
                        <a:pt x="1149" y="397"/>
                      </a:cubicBezTo>
                      <a:cubicBezTo>
                        <a:pt x="1148" y="393"/>
                        <a:pt x="1145" y="390"/>
                        <a:pt x="1143" y="386"/>
                      </a:cubicBezTo>
                      <a:cubicBezTo>
                        <a:pt x="1142" y="386"/>
                        <a:pt x="1141" y="392"/>
                        <a:pt x="1140" y="394"/>
                      </a:cubicBezTo>
                      <a:cubicBezTo>
                        <a:pt x="1140" y="398"/>
                        <a:pt x="1139" y="401"/>
                        <a:pt x="1138" y="405"/>
                      </a:cubicBezTo>
                      <a:cubicBezTo>
                        <a:pt x="1136" y="412"/>
                        <a:pt x="1132" y="419"/>
                        <a:pt x="1128" y="425"/>
                      </a:cubicBezTo>
                      <a:cubicBezTo>
                        <a:pt x="1124" y="432"/>
                        <a:pt x="1122" y="440"/>
                        <a:pt x="1115" y="446"/>
                      </a:cubicBezTo>
                      <a:cubicBezTo>
                        <a:pt x="1110" y="451"/>
                        <a:pt x="1103" y="455"/>
                        <a:pt x="1097" y="451"/>
                      </a:cubicBezTo>
                      <a:cubicBezTo>
                        <a:pt x="1092" y="447"/>
                        <a:pt x="1089" y="440"/>
                        <a:pt x="1082" y="438"/>
                      </a:cubicBezTo>
                      <a:cubicBezTo>
                        <a:pt x="1075" y="435"/>
                        <a:pt x="1071" y="441"/>
                        <a:pt x="1064" y="442"/>
                      </a:cubicBezTo>
                      <a:cubicBezTo>
                        <a:pt x="1061" y="442"/>
                        <a:pt x="1057" y="443"/>
                        <a:pt x="1056" y="440"/>
                      </a:cubicBezTo>
                      <a:cubicBezTo>
                        <a:pt x="1055" y="437"/>
                        <a:pt x="1059" y="435"/>
                        <a:pt x="1061" y="434"/>
                      </a:cubicBezTo>
                      <a:cubicBezTo>
                        <a:pt x="1067" y="430"/>
                        <a:pt x="1071" y="428"/>
                        <a:pt x="1071" y="420"/>
                      </a:cubicBezTo>
                      <a:cubicBezTo>
                        <a:pt x="1071" y="415"/>
                        <a:pt x="1068" y="407"/>
                        <a:pt x="1063" y="404"/>
                      </a:cubicBezTo>
                      <a:cubicBezTo>
                        <a:pt x="1061" y="403"/>
                        <a:pt x="1057" y="403"/>
                        <a:pt x="1054" y="403"/>
                      </a:cubicBezTo>
                      <a:cubicBezTo>
                        <a:pt x="1051" y="402"/>
                        <a:pt x="1049" y="401"/>
                        <a:pt x="1046" y="398"/>
                      </a:cubicBezTo>
                      <a:cubicBezTo>
                        <a:pt x="1051" y="398"/>
                        <a:pt x="1055" y="398"/>
                        <a:pt x="1058" y="395"/>
                      </a:cubicBezTo>
                      <a:cubicBezTo>
                        <a:pt x="1061" y="392"/>
                        <a:pt x="1062" y="388"/>
                        <a:pt x="1065" y="385"/>
                      </a:cubicBezTo>
                      <a:cubicBezTo>
                        <a:pt x="1068" y="382"/>
                        <a:pt x="1070" y="380"/>
                        <a:pt x="1071" y="375"/>
                      </a:cubicBezTo>
                      <a:cubicBezTo>
                        <a:pt x="1072" y="370"/>
                        <a:pt x="1070" y="371"/>
                        <a:pt x="1066" y="370"/>
                      </a:cubicBezTo>
                      <a:cubicBezTo>
                        <a:pt x="1058" y="370"/>
                        <a:pt x="1049" y="366"/>
                        <a:pt x="1042" y="361"/>
                      </a:cubicBezTo>
                      <a:cubicBezTo>
                        <a:pt x="1039" y="358"/>
                        <a:pt x="1036" y="356"/>
                        <a:pt x="1033" y="352"/>
                      </a:cubicBezTo>
                      <a:cubicBezTo>
                        <a:pt x="1030" y="348"/>
                        <a:pt x="1028" y="345"/>
                        <a:pt x="1025" y="342"/>
                      </a:cubicBezTo>
                      <a:cubicBezTo>
                        <a:pt x="1022" y="338"/>
                        <a:pt x="1019" y="335"/>
                        <a:pt x="1015" y="334"/>
                      </a:cubicBezTo>
                      <a:cubicBezTo>
                        <a:pt x="1010" y="333"/>
                        <a:pt x="1009" y="335"/>
                        <a:pt x="1005" y="337"/>
                      </a:cubicBezTo>
                      <a:cubicBezTo>
                        <a:pt x="1000" y="338"/>
                        <a:pt x="995" y="338"/>
                        <a:pt x="990" y="338"/>
                      </a:cubicBezTo>
                      <a:cubicBezTo>
                        <a:pt x="987" y="338"/>
                        <a:pt x="983" y="338"/>
                        <a:pt x="980" y="337"/>
                      </a:cubicBezTo>
                      <a:cubicBezTo>
                        <a:pt x="976" y="336"/>
                        <a:pt x="972" y="334"/>
                        <a:pt x="968" y="334"/>
                      </a:cubicBezTo>
                      <a:cubicBezTo>
                        <a:pt x="964" y="333"/>
                        <a:pt x="960" y="333"/>
                        <a:pt x="957" y="332"/>
                      </a:cubicBezTo>
                      <a:cubicBezTo>
                        <a:pt x="953" y="332"/>
                        <a:pt x="948" y="330"/>
                        <a:pt x="946" y="334"/>
                      </a:cubicBezTo>
                      <a:cubicBezTo>
                        <a:pt x="945" y="337"/>
                        <a:pt x="945" y="342"/>
                        <a:pt x="946" y="345"/>
                      </a:cubicBezTo>
                      <a:cubicBezTo>
                        <a:pt x="946" y="351"/>
                        <a:pt x="952" y="358"/>
                        <a:pt x="949" y="364"/>
                      </a:cubicBezTo>
                      <a:cubicBezTo>
                        <a:pt x="945" y="371"/>
                        <a:pt x="937" y="373"/>
                        <a:pt x="933" y="379"/>
                      </a:cubicBezTo>
                      <a:cubicBezTo>
                        <a:pt x="935" y="382"/>
                        <a:pt x="940" y="380"/>
                        <a:pt x="943" y="381"/>
                      </a:cubicBezTo>
                      <a:cubicBezTo>
                        <a:pt x="948" y="382"/>
                        <a:pt x="950" y="386"/>
                        <a:pt x="951" y="391"/>
                      </a:cubicBezTo>
                      <a:cubicBezTo>
                        <a:pt x="951" y="398"/>
                        <a:pt x="950" y="404"/>
                        <a:pt x="947" y="411"/>
                      </a:cubicBezTo>
                      <a:cubicBezTo>
                        <a:pt x="944" y="417"/>
                        <a:pt x="942" y="425"/>
                        <a:pt x="939" y="431"/>
                      </a:cubicBezTo>
                      <a:cubicBezTo>
                        <a:pt x="938" y="434"/>
                        <a:pt x="936" y="437"/>
                        <a:pt x="937" y="439"/>
                      </a:cubicBezTo>
                      <a:cubicBezTo>
                        <a:pt x="937" y="444"/>
                        <a:pt x="941" y="447"/>
                        <a:pt x="943" y="450"/>
                      </a:cubicBezTo>
                      <a:cubicBezTo>
                        <a:pt x="945" y="453"/>
                        <a:pt x="947" y="456"/>
                        <a:pt x="949" y="459"/>
                      </a:cubicBezTo>
                      <a:cubicBezTo>
                        <a:pt x="951" y="463"/>
                        <a:pt x="955" y="465"/>
                        <a:pt x="957" y="469"/>
                      </a:cubicBezTo>
                      <a:cubicBezTo>
                        <a:pt x="960" y="472"/>
                        <a:pt x="960" y="476"/>
                        <a:pt x="961" y="480"/>
                      </a:cubicBezTo>
                      <a:cubicBezTo>
                        <a:pt x="962" y="483"/>
                        <a:pt x="963" y="487"/>
                        <a:pt x="963" y="491"/>
                      </a:cubicBezTo>
                      <a:cubicBezTo>
                        <a:pt x="963" y="498"/>
                        <a:pt x="962" y="505"/>
                        <a:pt x="961" y="512"/>
                      </a:cubicBezTo>
                      <a:cubicBezTo>
                        <a:pt x="959" y="526"/>
                        <a:pt x="946" y="537"/>
                        <a:pt x="934" y="543"/>
                      </a:cubicBezTo>
                      <a:cubicBezTo>
                        <a:pt x="928" y="547"/>
                        <a:pt x="921" y="550"/>
                        <a:pt x="921" y="558"/>
                      </a:cubicBezTo>
                      <a:cubicBezTo>
                        <a:pt x="921" y="562"/>
                        <a:pt x="924" y="565"/>
                        <a:pt x="925" y="570"/>
                      </a:cubicBezTo>
                      <a:cubicBezTo>
                        <a:pt x="926" y="573"/>
                        <a:pt x="926" y="577"/>
                        <a:pt x="927" y="580"/>
                      </a:cubicBezTo>
                      <a:cubicBezTo>
                        <a:pt x="929" y="588"/>
                        <a:pt x="935" y="595"/>
                        <a:pt x="937" y="602"/>
                      </a:cubicBezTo>
                      <a:cubicBezTo>
                        <a:pt x="939" y="610"/>
                        <a:pt x="936" y="616"/>
                        <a:pt x="931" y="621"/>
                      </a:cubicBezTo>
                      <a:cubicBezTo>
                        <a:pt x="927" y="627"/>
                        <a:pt x="935" y="635"/>
                        <a:pt x="931" y="641"/>
                      </a:cubicBezTo>
                      <a:cubicBezTo>
                        <a:pt x="927" y="647"/>
                        <a:pt x="915" y="640"/>
                        <a:pt x="910" y="638"/>
                      </a:cubicBezTo>
                      <a:cubicBezTo>
                        <a:pt x="902" y="635"/>
                        <a:pt x="898" y="627"/>
                        <a:pt x="893" y="620"/>
                      </a:cubicBezTo>
                      <a:cubicBezTo>
                        <a:pt x="889" y="615"/>
                        <a:pt x="883" y="608"/>
                        <a:pt x="881" y="601"/>
                      </a:cubicBezTo>
                      <a:cubicBezTo>
                        <a:pt x="878" y="586"/>
                        <a:pt x="877" y="571"/>
                        <a:pt x="877" y="555"/>
                      </a:cubicBezTo>
                      <a:cubicBezTo>
                        <a:pt x="877" y="547"/>
                        <a:pt x="876" y="539"/>
                        <a:pt x="867" y="537"/>
                      </a:cubicBezTo>
                      <a:cubicBezTo>
                        <a:pt x="863" y="536"/>
                        <a:pt x="860" y="536"/>
                        <a:pt x="856" y="536"/>
                      </a:cubicBezTo>
                      <a:cubicBezTo>
                        <a:pt x="852" y="536"/>
                        <a:pt x="848" y="534"/>
                        <a:pt x="844" y="534"/>
                      </a:cubicBezTo>
                      <a:cubicBezTo>
                        <a:pt x="828" y="532"/>
                        <a:pt x="815" y="525"/>
                        <a:pt x="803" y="515"/>
                      </a:cubicBezTo>
                      <a:cubicBezTo>
                        <a:pt x="800" y="512"/>
                        <a:pt x="797" y="509"/>
                        <a:pt x="794" y="506"/>
                      </a:cubicBezTo>
                      <a:cubicBezTo>
                        <a:pt x="791" y="503"/>
                        <a:pt x="788" y="500"/>
                        <a:pt x="784" y="498"/>
                      </a:cubicBezTo>
                      <a:cubicBezTo>
                        <a:pt x="780" y="494"/>
                        <a:pt x="774" y="493"/>
                        <a:pt x="768" y="491"/>
                      </a:cubicBezTo>
                      <a:cubicBezTo>
                        <a:pt x="763" y="490"/>
                        <a:pt x="759" y="488"/>
                        <a:pt x="753" y="486"/>
                      </a:cubicBezTo>
                      <a:cubicBezTo>
                        <a:pt x="749" y="484"/>
                        <a:pt x="745" y="485"/>
                        <a:pt x="740" y="486"/>
                      </a:cubicBezTo>
                      <a:cubicBezTo>
                        <a:pt x="734" y="487"/>
                        <a:pt x="730" y="492"/>
                        <a:pt x="724" y="494"/>
                      </a:cubicBezTo>
                      <a:cubicBezTo>
                        <a:pt x="721" y="495"/>
                        <a:pt x="717" y="495"/>
                        <a:pt x="714" y="496"/>
                      </a:cubicBezTo>
                      <a:cubicBezTo>
                        <a:pt x="720" y="493"/>
                        <a:pt x="721" y="483"/>
                        <a:pt x="722" y="477"/>
                      </a:cubicBezTo>
                      <a:cubicBezTo>
                        <a:pt x="723" y="470"/>
                        <a:pt x="722" y="463"/>
                        <a:pt x="719" y="457"/>
                      </a:cubicBezTo>
                      <a:cubicBezTo>
                        <a:pt x="717" y="453"/>
                        <a:pt x="716" y="448"/>
                        <a:pt x="714" y="444"/>
                      </a:cubicBezTo>
                      <a:cubicBezTo>
                        <a:pt x="712" y="441"/>
                        <a:pt x="707" y="440"/>
                        <a:pt x="704" y="439"/>
                      </a:cubicBezTo>
                      <a:cubicBezTo>
                        <a:pt x="696" y="435"/>
                        <a:pt x="691" y="433"/>
                        <a:pt x="691" y="424"/>
                      </a:cubicBezTo>
                      <a:cubicBezTo>
                        <a:pt x="691" y="416"/>
                        <a:pt x="689" y="409"/>
                        <a:pt x="689" y="402"/>
                      </a:cubicBezTo>
                      <a:cubicBezTo>
                        <a:pt x="690" y="394"/>
                        <a:pt x="693" y="387"/>
                        <a:pt x="696" y="379"/>
                      </a:cubicBezTo>
                      <a:cubicBezTo>
                        <a:pt x="700" y="370"/>
                        <a:pt x="705" y="362"/>
                        <a:pt x="710" y="354"/>
                      </a:cubicBezTo>
                      <a:cubicBezTo>
                        <a:pt x="712" y="349"/>
                        <a:pt x="713" y="345"/>
                        <a:pt x="717" y="342"/>
                      </a:cubicBezTo>
                      <a:cubicBezTo>
                        <a:pt x="719" y="339"/>
                        <a:pt x="723" y="337"/>
                        <a:pt x="725" y="334"/>
                      </a:cubicBezTo>
                      <a:cubicBezTo>
                        <a:pt x="727" y="331"/>
                        <a:pt x="726" y="326"/>
                        <a:pt x="728" y="324"/>
                      </a:cubicBezTo>
                      <a:cubicBezTo>
                        <a:pt x="730" y="321"/>
                        <a:pt x="734" y="320"/>
                        <a:pt x="738" y="319"/>
                      </a:cubicBezTo>
                      <a:cubicBezTo>
                        <a:pt x="743" y="318"/>
                        <a:pt x="754" y="312"/>
                        <a:pt x="748" y="305"/>
                      </a:cubicBezTo>
                      <a:cubicBezTo>
                        <a:pt x="745" y="302"/>
                        <a:pt x="740" y="302"/>
                        <a:pt x="736" y="301"/>
                      </a:cubicBezTo>
                      <a:cubicBezTo>
                        <a:pt x="732" y="299"/>
                        <a:pt x="729" y="298"/>
                        <a:pt x="725" y="296"/>
                      </a:cubicBezTo>
                      <a:cubicBezTo>
                        <a:pt x="721" y="293"/>
                        <a:pt x="717" y="293"/>
                        <a:pt x="712" y="292"/>
                      </a:cubicBezTo>
                      <a:cubicBezTo>
                        <a:pt x="710" y="291"/>
                        <a:pt x="705" y="287"/>
                        <a:pt x="707" y="284"/>
                      </a:cubicBezTo>
                      <a:cubicBezTo>
                        <a:pt x="710" y="281"/>
                        <a:pt x="718" y="285"/>
                        <a:pt x="720" y="286"/>
                      </a:cubicBezTo>
                      <a:cubicBezTo>
                        <a:pt x="723" y="287"/>
                        <a:pt x="727" y="288"/>
                        <a:pt x="731" y="289"/>
                      </a:cubicBezTo>
                      <a:cubicBezTo>
                        <a:pt x="740" y="291"/>
                        <a:pt x="748" y="294"/>
                        <a:pt x="757" y="294"/>
                      </a:cubicBezTo>
                      <a:cubicBezTo>
                        <a:pt x="761" y="294"/>
                        <a:pt x="766" y="293"/>
                        <a:pt x="770" y="291"/>
                      </a:cubicBezTo>
                      <a:cubicBezTo>
                        <a:pt x="774" y="289"/>
                        <a:pt x="778" y="287"/>
                        <a:pt x="782" y="285"/>
                      </a:cubicBezTo>
                      <a:cubicBezTo>
                        <a:pt x="786" y="283"/>
                        <a:pt x="788" y="280"/>
                        <a:pt x="791" y="277"/>
                      </a:cubicBezTo>
                      <a:cubicBezTo>
                        <a:pt x="794" y="275"/>
                        <a:pt x="797" y="272"/>
                        <a:pt x="800" y="270"/>
                      </a:cubicBezTo>
                      <a:cubicBezTo>
                        <a:pt x="803" y="267"/>
                        <a:pt x="805" y="264"/>
                        <a:pt x="807" y="259"/>
                      </a:cubicBezTo>
                      <a:cubicBezTo>
                        <a:pt x="808" y="254"/>
                        <a:pt x="806" y="254"/>
                        <a:pt x="802" y="253"/>
                      </a:cubicBezTo>
                      <a:cubicBezTo>
                        <a:pt x="795" y="250"/>
                        <a:pt x="787" y="247"/>
                        <a:pt x="780" y="246"/>
                      </a:cubicBezTo>
                      <a:cubicBezTo>
                        <a:pt x="776" y="246"/>
                        <a:pt x="772" y="246"/>
                        <a:pt x="768" y="245"/>
                      </a:cubicBezTo>
                      <a:cubicBezTo>
                        <a:pt x="763" y="243"/>
                        <a:pt x="760" y="241"/>
                        <a:pt x="756" y="237"/>
                      </a:cubicBezTo>
                      <a:cubicBezTo>
                        <a:pt x="754" y="235"/>
                        <a:pt x="751" y="231"/>
                        <a:pt x="755" y="229"/>
                      </a:cubicBezTo>
                      <a:cubicBezTo>
                        <a:pt x="758" y="227"/>
                        <a:pt x="762" y="229"/>
                        <a:pt x="764" y="231"/>
                      </a:cubicBezTo>
                      <a:cubicBezTo>
                        <a:pt x="772" y="235"/>
                        <a:pt x="780" y="239"/>
                        <a:pt x="788" y="241"/>
                      </a:cubicBezTo>
                      <a:cubicBezTo>
                        <a:pt x="795" y="243"/>
                        <a:pt x="801" y="243"/>
                        <a:pt x="808" y="240"/>
                      </a:cubicBezTo>
                      <a:cubicBezTo>
                        <a:pt x="814" y="238"/>
                        <a:pt x="823" y="235"/>
                        <a:pt x="823" y="227"/>
                      </a:cubicBezTo>
                      <a:cubicBezTo>
                        <a:pt x="823" y="222"/>
                        <a:pt x="819" y="223"/>
                        <a:pt x="818" y="219"/>
                      </a:cubicBezTo>
                      <a:cubicBezTo>
                        <a:pt x="815" y="214"/>
                        <a:pt x="817" y="213"/>
                        <a:pt x="822" y="214"/>
                      </a:cubicBezTo>
                      <a:cubicBezTo>
                        <a:pt x="827" y="215"/>
                        <a:pt x="830" y="216"/>
                        <a:pt x="834" y="218"/>
                      </a:cubicBezTo>
                      <a:cubicBezTo>
                        <a:pt x="837" y="220"/>
                        <a:pt x="842" y="221"/>
                        <a:pt x="845" y="222"/>
                      </a:cubicBezTo>
                      <a:cubicBezTo>
                        <a:pt x="848" y="222"/>
                        <a:pt x="852" y="222"/>
                        <a:pt x="854" y="221"/>
                      </a:cubicBezTo>
                      <a:cubicBezTo>
                        <a:pt x="860" y="220"/>
                        <a:pt x="853" y="218"/>
                        <a:pt x="851" y="216"/>
                      </a:cubicBezTo>
                      <a:cubicBezTo>
                        <a:pt x="849" y="214"/>
                        <a:pt x="847" y="211"/>
                        <a:pt x="846" y="208"/>
                      </a:cubicBezTo>
                      <a:cubicBezTo>
                        <a:pt x="844" y="205"/>
                        <a:pt x="842" y="203"/>
                        <a:pt x="842" y="199"/>
                      </a:cubicBezTo>
                      <a:cubicBezTo>
                        <a:pt x="845" y="199"/>
                        <a:pt x="848" y="202"/>
                        <a:pt x="850" y="203"/>
                      </a:cubicBezTo>
                      <a:cubicBezTo>
                        <a:pt x="852" y="204"/>
                        <a:pt x="855" y="206"/>
                        <a:pt x="858" y="208"/>
                      </a:cubicBezTo>
                      <a:cubicBezTo>
                        <a:pt x="861" y="210"/>
                        <a:pt x="868" y="215"/>
                        <a:pt x="873" y="213"/>
                      </a:cubicBezTo>
                      <a:cubicBezTo>
                        <a:pt x="877" y="212"/>
                        <a:pt x="881" y="208"/>
                        <a:pt x="884" y="205"/>
                      </a:cubicBezTo>
                      <a:cubicBezTo>
                        <a:pt x="887" y="203"/>
                        <a:pt x="892" y="200"/>
                        <a:pt x="892" y="195"/>
                      </a:cubicBezTo>
                      <a:cubicBezTo>
                        <a:pt x="892" y="192"/>
                        <a:pt x="889" y="187"/>
                        <a:pt x="888" y="184"/>
                      </a:cubicBezTo>
                      <a:cubicBezTo>
                        <a:pt x="886" y="180"/>
                        <a:pt x="884" y="177"/>
                        <a:pt x="883" y="173"/>
                      </a:cubicBezTo>
                      <a:cubicBezTo>
                        <a:pt x="882" y="170"/>
                        <a:pt x="882" y="165"/>
                        <a:pt x="883" y="163"/>
                      </a:cubicBezTo>
                      <a:cubicBezTo>
                        <a:pt x="885" y="160"/>
                        <a:pt x="889" y="158"/>
                        <a:pt x="891" y="155"/>
                      </a:cubicBezTo>
                      <a:cubicBezTo>
                        <a:pt x="893" y="153"/>
                        <a:pt x="896" y="149"/>
                        <a:pt x="895" y="146"/>
                      </a:cubicBezTo>
                      <a:cubicBezTo>
                        <a:pt x="894" y="142"/>
                        <a:pt x="888" y="137"/>
                        <a:pt x="885" y="135"/>
                      </a:cubicBezTo>
                      <a:cubicBezTo>
                        <a:pt x="881" y="133"/>
                        <a:pt x="877" y="133"/>
                        <a:pt x="873" y="131"/>
                      </a:cubicBezTo>
                      <a:cubicBezTo>
                        <a:pt x="868" y="129"/>
                        <a:pt x="864" y="127"/>
                        <a:pt x="859" y="126"/>
                      </a:cubicBezTo>
                      <a:cubicBezTo>
                        <a:pt x="855" y="125"/>
                        <a:pt x="849" y="125"/>
                        <a:pt x="844" y="125"/>
                      </a:cubicBezTo>
                      <a:cubicBezTo>
                        <a:pt x="840" y="125"/>
                        <a:pt x="838" y="126"/>
                        <a:pt x="835" y="128"/>
                      </a:cubicBezTo>
                      <a:cubicBezTo>
                        <a:pt x="826" y="135"/>
                        <a:pt x="839" y="140"/>
                        <a:pt x="842" y="146"/>
                      </a:cubicBezTo>
                      <a:cubicBezTo>
                        <a:pt x="847" y="155"/>
                        <a:pt x="832" y="155"/>
                        <a:pt x="828" y="159"/>
                      </a:cubicBezTo>
                      <a:cubicBezTo>
                        <a:pt x="826" y="161"/>
                        <a:pt x="826" y="166"/>
                        <a:pt x="825" y="169"/>
                      </a:cubicBezTo>
                      <a:cubicBezTo>
                        <a:pt x="824" y="173"/>
                        <a:pt x="823" y="175"/>
                        <a:pt x="822" y="179"/>
                      </a:cubicBezTo>
                      <a:cubicBezTo>
                        <a:pt x="820" y="182"/>
                        <a:pt x="819" y="185"/>
                        <a:pt x="818" y="189"/>
                      </a:cubicBezTo>
                      <a:cubicBezTo>
                        <a:pt x="817" y="191"/>
                        <a:pt x="815" y="197"/>
                        <a:pt x="813" y="199"/>
                      </a:cubicBezTo>
                      <a:cubicBezTo>
                        <a:pt x="806" y="203"/>
                        <a:pt x="798" y="195"/>
                        <a:pt x="796" y="190"/>
                      </a:cubicBezTo>
                      <a:cubicBezTo>
                        <a:pt x="795" y="187"/>
                        <a:pt x="792" y="183"/>
                        <a:pt x="791" y="180"/>
                      </a:cubicBezTo>
                      <a:cubicBezTo>
                        <a:pt x="790" y="177"/>
                        <a:pt x="791" y="173"/>
                        <a:pt x="791" y="170"/>
                      </a:cubicBezTo>
                      <a:cubicBezTo>
                        <a:pt x="793" y="162"/>
                        <a:pt x="795" y="157"/>
                        <a:pt x="789" y="150"/>
                      </a:cubicBezTo>
                      <a:cubicBezTo>
                        <a:pt x="786" y="146"/>
                        <a:pt x="783" y="141"/>
                        <a:pt x="778" y="141"/>
                      </a:cubicBezTo>
                      <a:cubicBezTo>
                        <a:pt x="774" y="141"/>
                        <a:pt x="772" y="146"/>
                        <a:pt x="770" y="149"/>
                      </a:cubicBezTo>
                      <a:cubicBezTo>
                        <a:pt x="767" y="156"/>
                        <a:pt x="765" y="164"/>
                        <a:pt x="758" y="168"/>
                      </a:cubicBezTo>
                      <a:cubicBezTo>
                        <a:pt x="755" y="162"/>
                        <a:pt x="755" y="154"/>
                        <a:pt x="755" y="147"/>
                      </a:cubicBezTo>
                      <a:cubicBezTo>
                        <a:pt x="755" y="143"/>
                        <a:pt x="755" y="140"/>
                        <a:pt x="755" y="136"/>
                      </a:cubicBezTo>
                      <a:cubicBezTo>
                        <a:pt x="755" y="131"/>
                        <a:pt x="754" y="129"/>
                        <a:pt x="749" y="129"/>
                      </a:cubicBezTo>
                      <a:cubicBezTo>
                        <a:pt x="745" y="129"/>
                        <a:pt x="729" y="134"/>
                        <a:pt x="727" y="128"/>
                      </a:cubicBezTo>
                      <a:cubicBezTo>
                        <a:pt x="725" y="120"/>
                        <a:pt x="739" y="119"/>
                        <a:pt x="740" y="112"/>
                      </a:cubicBezTo>
                      <a:cubicBezTo>
                        <a:pt x="741" y="107"/>
                        <a:pt x="736" y="104"/>
                        <a:pt x="733" y="102"/>
                      </a:cubicBezTo>
                      <a:cubicBezTo>
                        <a:pt x="728" y="100"/>
                        <a:pt x="724" y="97"/>
                        <a:pt x="722" y="93"/>
                      </a:cubicBezTo>
                      <a:cubicBezTo>
                        <a:pt x="721" y="89"/>
                        <a:pt x="719" y="85"/>
                        <a:pt x="718" y="82"/>
                      </a:cubicBezTo>
                      <a:cubicBezTo>
                        <a:pt x="718" y="80"/>
                        <a:pt x="717" y="77"/>
                        <a:pt x="715" y="76"/>
                      </a:cubicBezTo>
                      <a:cubicBezTo>
                        <a:pt x="714" y="75"/>
                        <a:pt x="712" y="75"/>
                        <a:pt x="711" y="74"/>
                      </a:cubicBezTo>
                      <a:cubicBezTo>
                        <a:pt x="706" y="72"/>
                        <a:pt x="694" y="63"/>
                        <a:pt x="700" y="58"/>
                      </a:cubicBezTo>
                      <a:cubicBezTo>
                        <a:pt x="703" y="56"/>
                        <a:pt x="707" y="55"/>
                        <a:pt x="710" y="53"/>
                      </a:cubicBezTo>
                      <a:cubicBezTo>
                        <a:pt x="712" y="51"/>
                        <a:pt x="710" y="47"/>
                        <a:pt x="710" y="43"/>
                      </a:cubicBezTo>
                      <a:cubicBezTo>
                        <a:pt x="710" y="42"/>
                        <a:pt x="710" y="41"/>
                        <a:pt x="710" y="40"/>
                      </a:cubicBezTo>
                      <a:cubicBezTo>
                        <a:pt x="716" y="38"/>
                        <a:pt x="721" y="41"/>
                        <a:pt x="727" y="41"/>
                      </a:cubicBezTo>
                      <a:cubicBezTo>
                        <a:pt x="732" y="41"/>
                        <a:pt x="739" y="37"/>
                        <a:pt x="742" y="32"/>
                      </a:cubicBezTo>
                      <a:cubicBezTo>
                        <a:pt x="745" y="25"/>
                        <a:pt x="750" y="22"/>
                        <a:pt x="756" y="17"/>
                      </a:cubicBezTo>
                      <a:cubicBezTo>
                        <a:pt x="758" y="15"/>
                        <a:pt x="761" y="10"/>
                        <a:pt x="757" y="8"/>
                      </a:cubicBezTo>
                      <a:cubicBezTo>
                        <a:pt x="754" y="7"/>
                        <a:pt x="749" y="7"/>
                        <a:pt x="746" y="7"/>
                      </a:cubicBezTo>
                      <a:cubicBezTo>
                        <a:pt x="737" y="4"/>
                        <a:pt x="727" y="4"/>
                        <a:pt x="718" y="3"/>
                      </a:cubicBezTo>
                      <a:cubicBezTo>
                        <a:pt x="712" y="3"/>
                        <a:pt x="701" y="0"/>
                        <a:pt x="694" y="3"/>
                      </a:cubicBezTo>
                      <a:cubicBezTo>
                        <a:pt x="691" y="4"/>
                        <a:pt x="692" y="8"/>
                        <a:pt x="692" y="12"/>
                      </a:cubicBezTo>
                      <a:cubicBezTo>
                        <a:pt x="691" y="16"/>
                        <a:pt x="689" y="16"/>
                        <a:pt x="686" y="18"/>
                      </a:cubicBezTo>
                      <a:cubicBezTo>
                        <a:pt x="682" y="20"/>
                        <a:pt x="680" y="21"/>
                        <a:pt x="679" y="25"/>
                      </a:cubicBezTo>
                      <a:cubicBezTo>
                        <a:pt x="678" y="29"/>
                        <a:pt x="677" y="31"/>
                        <a:pt x="679" y="35"/>
                      </a:cubicBezTo>
                      <a:cubicBezTo>
                        <a:pt x="681" y="38"/>
                        <a:pt x="684" y="40"/>
                        <a:pt x="686" y="44"/>
                      </a:cubicBezTo>
                      <a:cubicBezTo>
                        <a:pt x="687" y="48"/>
                        <a:pt x="688" y="53"/>
                        <a:pt x="688" y="56"/>
                      </a:cubicBezTo>
                      <a:cubicBezTo>
                        <a:pt x="689" y="64"/>
                        <a:pt x="687" y="70"/>
                        <a:pt x="682" y="76"/>
                      </a:cubicBezTo>
                      <a:cubicBezTo>
                        <a:pt x="679" y="81"/>
                        <a:pt x="668" y="81"/>
                        <a:pt x="668" y="87"/>
                      </a:cubicBezTo>
                      <a:cubicBezTo>
                        <a:pt x="668" y="91"/>
                        <a:pt x="671" y="93"/>
                        <a:pt x="673" y="96"/>
                      </a:cubicBezTo>
                      <a:cubicBezTo>
                        <a:pt x="676" y="100"/>
                        <a:pt x="675" y="103"/>
                        <a:pt x="672" y="106"/>
                      </a:cubicBezTo>
                      <a:cubicBezTo>
                        <a:pt x="671" y="108"/>
                        <a:pt x="668" y="112"/>
                        <a:pt x="669" y="115"/>
                      </a:cubicBezTo>
                      <a:cubicBezTo>
                        <a:pt x="671" y="118"/>
                        <a:pt x="676" y="119"/>
                        <a:pt x="679" y="120"/>
                      </a:cubicBezTo>
                      <a:cubicBezTo>
                        <a:pt x="684" y="122"/>
                        <a:pt x="689" y="122"/>
                        <a:pt x="695" y="124"/>
                      </a:cubicBezTo>
                      <a:cubicBezTo>
                        <a:pt x="700" y="125"/>
                        <a:pt x="706" y="128"/>
                        <a:pt x="711" y="130"/>
                      </a:cubicBezTo>
                      <a:cubicBezTo>
                        <a:pt x="711" y="132"/>
                        <a:pt x="711" y="135"/>
                        <a:pt x="713" y="137"/>
                      </a:cubicBezTo>
                      <a:cubicBezTo>
                        <a:pt x="712" y="137"/>
                        <a:pt x="710" y="137"/>
                        <a:pt x="709" y="137"/>
                      </a:cubicBezTo>
                      <a:cubicBezTo>
                        <a:pt x="707" y="138"/>
                        <a:pt x="704" y="138"/>
                        <a:pt x="702" y="139"/>
                      </a:cubicBezTo>
                      <a:cubicBezTo>
                        <a:pt x="699" y="140"/>
                        <a:pt x="698" y="142"/>
                        <a:pt x="697" y="145"/>
                      </a:cubicBezTo>
                      <a:cubicBezTo>
                        <a:pt x="697" y="151"/>
                        <a:pt x="701" y="151"/>
                        <a:pt x="706" y="152"/>
                      </a:cubicBezTo>
                      <a:cubicBezTo>
                        <a:pt x="711" y="153"/>
                        <a:pt x="712" y="159"/>
                        <a:pt x="707" y="162"/>
                      </a:cubicBezTo>
                      <a:cubicBezTo>
                        <a:pt x="704" y="164"/>
                        <a:pt x="699" y="166"/>
                        <a:pt x="695" y="169"/>
                      </a:cubicBezTo>
                      <a:cubicBezTo>
                        <a:pt x="690" y="172"/>
                        <a:pt x="683" y="176"/>
                        <a:pt x="683" y="184"/>
                      </a:cubicBezTo>
                      <a:cubicBezTo>
                        <a:pt x="684" y="188"/>
                        <a:pt x="684" y="205"/>
                        <a:pt x="676" y="197"/>
                      </a:cubicBezTo>
                      <a:cubicBezTo>
                        <a:pt x="670" y="191"/>
                        <a:pt x="668" y="182"/>
                        <a:pt x="665" y="176"/>
                      </a:cubicBezTo>
                      <a:cubicBezTo>
                        <a:pt x="663" y="172"/>
                        <a:pt x="661" y="169"/>
                        <a:pt x="658" y="166"/>
                      </a:cubicBezTo>
                      <a:cubicBezTo>
                        <a:pt x="655" y="164"/>
                        <a:pt x="652" y="164"/>
                        <a:pt x="648" y="164"/>
                      </a:cubicBezTo>
                      <a:cubicBezTo>
                        <a:pt x="645" y="164"/>
                        <a:pt x="641" y="163"/>
                        <a:pt x="637" y="164"/>
                      </a:cubicBezTo>
                      <a:cubicBezTo>
                        <a:pt x="631" y="165"/>
                        <a:pt x="633" y="167"/>
                        <a:pt x="635" y="172"/>
                      </a:cubicBezTo>
                      <a:cubicBezTo>
                        <a:pt x="639" y="180"/>
                        <a:pt x="627" y="180"/>
                        <a:pt x="621" y="182"/>
                      </a:cubicBezTo>
                      <a:cubicBezTo>
                        <a:pt x="614" y="183"/>
                        <a:pt x="604" y="183"/>
                        <a:pt x="596" y="182"/>
                      </a:cubicBezTo>
                      <a:cubicBezTo>
                        <a:pt x="581" y="179"/>
                        <a:pt x="563" y="179"/>
                        <a:pt x="549" y="172"/>
                      </a:cubicBezTo>
                      <a:cubicBezTo>
                        <a:pt x="543" y="169"/>
                        <a:pt x="538" y="161"/>
                        <a:pt x="533" y="155"/>
                      </a:cubicBezTo>
                      <a:cubicBezTo>
                        <a:pt x="531" y="153"/>
                        <a:pt x="529" y="149"/>
                        <a:pt x="526" y="149"/>
                      </a:cubicBezTo>
                      <a:cubicBezTo>
                        <a:pt x="521" y="148"/>
                        <a:pt x="517" y="150"/>
                        <a:pt x="513" y="151"/>
                      </a:cubicBezTo>
                      <a:cubicBezTo>
                        <a:pt x="506" y="153"/>
                        <a:pt x="500" y="156"/>
                        <a:pt x="494" y="158"/>
                      </a:cubicBezTo>
                      <a:cubicBezTo>
                        <a:pt x="491" y="159"/>
                        <a:pt x="487" y="159"/>
                        <a:pt x="485" y="162"/>
                      </a:cubicBezTo>
                      <a:cubicBezTo>
                        <a:pt x="482" y="165"/>
                        <a:pt x="484" y="168"/>
                        <a:pt x="488" y="168"/>
                      </a:cubicBezTo>
                      <a:cubicBezTo>
                        <a:pt x="495" y="168"/>
                        <a:pt x="501" y="163"/>
                        <a:pt x="508" y="162"/>
                      </a:cubicBezTo>
                      <a:cubicBezTo>
                        <a:pt x="511" y="162"/>
                        <a:pt x="514" y="162"/>
                        <a:pt x="517" y="161"/>
                      </a:cubicBezTo>
                      <a:cubicBezTo>
                        <a:pt x="521" y="161"/>
                        <a:pt x="524" y="159"/>
                        <a:pt x="528" y="160"/>
                      </a:cubicBezTo>
                      <a:cubicBezTo>
                        <a:pt x="527" y="163"/>
                        <a:pt x="521" y="164"/>
                        <a:pt x="518" y="165"/>
                      </a:cubicBezTo>
                      <a:cubicBezTo>
                        <a:pt x="515" y="167"/>
                        <a:pt x="511" y="169"/>
                        <a:pt x="508" y="171"/>
                      </a:cubicBezTo>
                      <a:cubicBezTo>
                        <a:pt x="506" y="173"/>
                        <a:pt x="503" y="176"/>
                        <a:pt x="501" y="179"/>
                      </a:cubicBezTo>
                      <a:cubicBezTo>
                        <a:pt x="497" y="184"/>
                        <a:pt x="500" y="185"/>
                        <a:pt x="502" y="190"/>
                      </a:cubicBezTo>
                      <a:cubicBezTo>
                        <a:pt x="505" y="193"/>
                        <a:pt x="510" y="208"/>
                        <a:pt x="503" y="210"/>
                      </a:cubicBezTo>
                      <a:cubicBezTo>
                        <a:pt x="494" y="213"/>
                        <a:pt x="492" y="201"/>
                        <a:pt x="489" y="196"/>
                      </a:cubicBezTo>
                      <a:cubicBezTo>
                        <a:pt x="486" y="187"/>
                        <a:pt x="480" y="182"/>
                        <a:pt x="471" y="180"/>
                      </a:cubicBezTo>
                      <a:cubicBezTo>
                        <a:pt x="458" y="176"/>
                        <a:pt x="445" y="182"/>
                        <a:pt x="431" y="182"/>
                      </a:cubicBezTo>
                      <a:cubicBezTo>
                        <a:pt x="426" y="182"/>
                        <a:pt x="420" y="182"/>
                        <a:pt x="414" y="181"/>
                      </a:cubicBezTo>
                      <a:cubicBezTo>
                        <a:pt x="409" y="180"/>
                        <a:pt x="404" y="180"/>
                        <a:pt x="399" y="180"/>
                      </a:cubicBezTo>
                      <a:cubicBezTo>
                        <a:pt x="396" y="180"/>
                        <a:pt x="394" y="180"/>
                        <a:pt x="391" y="180"/>
                      </a:cubicBezTo>
                      <a:cubicBezTo>
                        <a:pt x="388" y="180"/>
                        <a:pt x="386" y="178"/>
                        <a:pt x="383" y="179"/>
                      </a:cubicBezTo>
                      <a:cubicBezTo>
                        <a:pt x="382" y="174"/>
                        <a:pt x="396" y="169"/>
                        <a:pt x="399" y="167"/>
                      </a:cubicBezTo>
                      <a:cubicBezTo>
                        <a:pt x="402" y="165"/>
                        <a:pt x="403" y="161"/>
                        <a:pt x="402" y="157"/>
                      </a:cubicBezTo>
                      <a:cubicBezTo>
                        <a:pt x="402" y="155"/>
                        <a:pt x="396" y="152"/>
                        <a:pt x="393" y="150"/>
                      </a:cubicBezTo>
                      <a:cubicBezTo>
                        <a:pt x="387" y="147"/>
                        <a:pt x="378" y="147"/>
                        <a:pt x="371" y="147"/>
                      </a:cubicBezTo>
                      <a:cubicBezTo>
                        <a:pt x="362" y="148"/>
                        <a:pt x="355" y="148"/>
                        <a:pt x="346" y="146"/>
                      </a:cubicBezTo>
                      <a:cubicBezTo>
                        <a:pt x="338" y="144"/>
                        <a:pt x="332" y="138"/>
                        <a:pt x="324" y="136"/>
                      </a:cubicBezTo>
                      <a:cubicBezTo>
                        <a:pt x="314" y="134"/>
                        <a:pt x="305" y="131"/>
                        <a:pt x="296" y="129"/>
                      </a:cubicBezTo>
                      <a:cubicBezTo>
                        <a:pt x="292" y="128"/>
                        <a:pt x="288" y="126"/>
                        <a:pt x="284" y="126"/>
                      </a:cubicBezTo>
                      <a:cubicBezTo>
                        <a:pt x="281" y="126"/>
                        <a:pt x="275" y="125"/>
                        <a:pt x="273" y="126"/>
                      </a:cubicBezTo>
                      <a:cubicBezTo>
                        <a:pt x="272" y="127"/>
                        <a:pt x="271" y="129"/>
                        <a:pt x="269" y="130"/>
                      </a:cubicBezTo>
                      <a:cubicBezTo>
                        <a:pt x="267" y="132"/>
                        <a:pt x="266" y="132"/>
                        <a:pt x="263" y="133"/>
                      </a:cubicBezTo>
                      <a:cubicBezTo>
                        <a:pt x="261" y="134"/>
                        <a:pt x="256" y="136"/>
                        <a:pt x="253" y="135"/>
                      </a:cubicBezTo>
                      <a:cubicBezTo>
                        <a:pt x="252" y="133"/>
                        <a:pt x="251" y="127"/>
                        <a:pt x="250" y="125"/>
                      </a:cubicBezTo>
                      <a:cubicBezTo>
                        <a:pt x="249" y="120"/>
                        <a:pt x="246" y="116"/>
                        <a:pt x="244" y="112"/>
                      </a:cubicBezTo>
                      <a:cubicBezTo>
                        <a:pt x="239" y="117"/>
                        <a:pt x="241" y="126"/>
                        <a:pt x="236" y="131"/>
                      </a:cubicBezTo>
                      <a:cubicBezTo>
                        <a:pt x="228" y="139"/>
                        <a:pt x="212" y="124"/>
                        <a:pt x="208" y="117"/>
                      </a:cubicBezTo>
                      <a:cubicBezTo>
                        <a:pt x="206" y="114"/>
                        <a:pt x="205" y="109"/>
                        <a:pt x="202" y="107"/>
                      </a:cubicBezTo>
                      <a:cubicBezTo>
                        <a:pt x="198" y="105"/>
                        <a:pt x="197" y="109"/>
                        <a:pt x="195" y="112"/>
                      </a:cubicBezTo>
                      <a:cubicBezTo>
                        <a:pt x="193" y="115"/>
                        <a:pt x="191" y="119"/>
                        <a:pt x="188" y="121"/>
                      </a:cubicBezTo>
                      <a:cubicBezTo>
                        <a:pt x="186" y="124"/>
                        <a:pt x="182" y="124"/>
                        <a:pt x="179" y="125"/>
                      </a:cubicBezTo>
                      <a:cubicBezTo>
                        <a:pt x="175" y="127"/>
                        <a:pt x="172" y="128"/>
                        <a:pt x="168" y="130"/>
                      </a:cubicBezTo>
                      <a:cubicBezTo>
                        <a:pt x="164" y="131"/>
                        <a:pt x="159" y="132"/>
                        <a:pt x="155" y="134"/>
                      </a:cubicBezTo>
                      <a:cubicBezTo>
                        <a:pt x="152" y="135"/>
                        <a:pt x="148" y="137"/>
                        <a:pt x="144" y="138"/>
                      </a:cubicBezTo>
                      <a:cubicBezTo>
                        <a:pt x="143" y="138"/>
                        <a:pt x="142" y="138"/>
                        <a:pt x="141" y="138"/>
                      </a:cubicBezTo>
                      <a:cubicBezTo>
                        <a:pt x="141" y="135"/>
                        <a:pt x="140" y="132"/>
                        <a:pt x="143" y="130"/>
                      </a:cubicBezTo>
                      <a:cubicBezTo>
                        <a:pt x="146" y="128"/>
                        <a:pt x="150" y="127"/>
                        <a:pt x="153" y="125"/>
                      </a:cubicBezTo>
                      <a:cubicBezTo>
                        <a:pt x="160" y="122"/>
                        <a:pt x="165" y="115"/>
                        <a:pt x="173" y="113"/>
                      </a:cubicBezTo>
                      <a:cubicBezTo>
                        <a:pt x="173" y="112"/>
                        <a:pt x="173" y="112"/>
                        <a:pt x="173" y="112"/>
                      </a:cubicBezTo>
                      <a:cubicBezTo>
                        <a:pt x="169" y="112"/>
                        <a:pt x="165" y="114"/>
                        <a:pt x="162" y="115"/>
                      </a:cubicBezTo>
                      <a:cubicBezTo>
                        <a:pt x="157" y="116"/>
                        <a:pt x="153" y="117"/>
                        <a:pt x="148" y="119"/>
                      </a:cubicBezTo>
                      <a:cubicBezTo>
                        <a:pt x="140" y="122"/>
                        <a:pt x="131" y="126"/>
                        <a:pt x="122" y="126"/>
                      </a:cubicBezTo>
                      <a:cubicBezTo>
                        <a:pt x="114" y="127"/>
                        <a:pt x="105" y="130"/>
                        <a:pt x="97" y="131"/>
                      </a:cubicBezTo>
                      <a:cubicBezTo>
                        <a:pt x="92" y="132"/>
                        <a:pt x="74" y="133"/>
                        <a:pt x="79" y="142"/>
                      </a:cubicBezTo>
                      <a:cubicBezTo>
                        <a:pt x="81" y="147"/>
                        <a:pt x="84" y="150"/>
                        <a:pt x="85" y="156"/>
                      </a:cubicBezTo>
                      <a:cubicBezTo>
                        <a:pt x="82" y="156"/>
                        <a:pt x="77" y="154"/>
                        <a:pt x="74" y="153"/>
                      </a:cubicBezTo>
                      <a:cubicBezTo>
                        <a:pt x="70" y="151"/>
                        <a:pt x="67" y="149"/>
                        <a:pt x="63" y="148"/>
                      </a:cubicBezTo>
                      <a:cubicBezTo>
                        <a:pt x="53" y="144"/>
                        <a:pt x="42" y="142"/>
                        <a:pt x="32" y="137"/>
                      </a:cubicBezTo>
                      <a:cubicBezTo>
                        <a:pt x="24" y="133"/>
                        <a:pt x="15" y="130"/>
                        <a:pt x="5" y="129"/>
                      </a:cubicBezTo>
                      <a:cubicBezTo>
                        <a:pt x="4" y="128"/>
                        <a:pt x="2" y="128"/>
                        <a:pt x="1" y="128"/>
                      </a:cubicBezTo>
                      <a:cubicBezTo>
                        <a:pt x="1" y="136"/>
                        <a:pt x="1" y="144"/>
                        <a:pt x="1" y="152"/>
                      </a:cubicBezTo>
                      <a:cubicBezTo>
                        <a:pt x="1" y="176"/>
                        <a:pt x="1" y="200"/>
                        <a:pt x="1" y="224"/>
                      </a:cubicBezTo>
                      <a:cubicBezTo>
                        <a:pt x="1" y="252"/>
                        <a:pt x="1" y="280"/>
                        <a:pt x="1" y="307"/>
                      </a:cubicBezTo>
                      <a:cubicBezTo>
                        <a:pt x="1" y="329"/>
                        <a:pt x="1" y="350"/>
                        <a:pt x="1" y="371"/>
                      </a:cubicBezTo>
                      <a:cubicBezTo>
                        <a:pt x="1" y="377"/>
                        <a:pt x="0" y="385"/>
                        <a:pt x="5" y="390"/>
                      </a:cubicBezTo>
                      <a:cubicBezTo>
                        <a:pt x="9" y="394"/>
                        <a:pt x="16" y="391"/>
                        <a:pt x="21" y="392"/>
                      </a:cubicBezTo>
                      <a:cubicBezTo>
                        <a:pt x="26" y="394"/>
                        <a:pt x="30" y="399"/>
                        <a:pt x="34" y="403"/>
                      </a:cubicBezTo>
                      <a:cubicBezTo>
                        <a:pt x="39" y="408"/>
                        <a:pt x="45" y="412"/>
                        <a:pt x="48" y="418"/>
                      </a:cubicBezTo>
                      <a:cubicBezTo>
                        <a:pt x="50" y="420"/>
                        <a:pt x="51" y="422"/>
                        <a:pt x="53" y="424"/>
                      </a:cubicBezTo>
                      <a:cubicBezTo>
                        <a:pt x="54" y="426"/>
                        <a:pt x="56" y="431"/>
                        <a:pt x="58" y="432"/>
                      </a:cubicBezTo>
                      <a:cubicBezTo>
                        <a:pt x="62" y="432"/>
                        <a:pt x="66" y="420"/>
                        <a:pt x="68" y="418"/>
                      </a:cubicBezTo>
                      <a:cubicBezTo>
                        <a:pt x="70" y="416"/>
                        <a:pt x="72" y="414"/>
                        <a:pt x="74" y="412"/>
                      </a:cubicBezTo>
                      <a:cubicBezTo>
                        <a:pt x="77" y="409"/>
                        <a:pt x="78" y="410"/>
                        <a:pt x="81" y="412"/>
                      </a:cubicBezTo>
                      <a:cubicBezTo>
                        <a:pt x="86" y="417"/>
                        <a:pt x="92" y="420"/>
                        <a:pt x="96" y="426"/>
                      </a:cubicBezTo>
                      <a:cubicBezTo>
                        <a:pt x="98" y="428"/>
                        <a:pt x="99" y="430"/>
                        <a:pt x="101" y="433"/>
                      </a:cubicBezTo>
                      <a:cubicBezTo>
                        <a:pt x="102" y="436"/>
                        <a:pt x="105" y="438"/>
                        <a:pt x="106" y="440"/>
                      </a:cubicBezTo>
                      <a:cubicBezTo>
                        <a:pt x="110" y="445"/>
                        <a:pt x="114" y="449"/>
                        <a:pt x="117" y="453"/>
                      </a:cubicBezTo>
                      <a:cubicBezTo>
                        <a:pt x="119" y="456"/>
                        <a:pt x="120" y="458"/>
                        <a:pt x="121" y="460"/>
                      </a:cubicBezTo>
                      <a:cubicBezTo>
                        <a:pt x="122" y="464"/>
                        <a:pt x="124" y="466"/>
                        <a:pt x="127" y="469"/>
                      </a:cubicBezTo>
                      <a:cubicBezTo>
                        <a:pt x="131" y="473"/>
                        <a:pt x="130" y="475"/>
                        <a:pt x="131" y="480"/>
                      </a:cubicBezTo>
                      <a:cubicBezTo>
                        <a:pt x="132" y="485"/>
                        <a:pt x="135" y="487"/>
                        <a:pt x="138" y="491"/>
                      </a:cubicBezTo>
                      <a:cubicBezTo>
                        <a:pt x="140" y="494"/>
                        <a:pt x="143" y="498"/>
                        <a:pt x="146" y="501"/>
                      </a:cubicBezTo>
                      <a:cubicBezTo>
                        <a:pt x="152" y="507"/>
                        <a:pt x="160" y="507"/>
                        <a:pt x="165" y="514"/>
                      </a:cubicBezTo>
                      <a:cubicBezTo>
                        <a:pt x="167" y="516"/>
                        <a:pt x="168" y="519"/>
                        <a:pt x="168" y="522"/>
                      </a:cubicBezTo>
                      <a:cubicBezTo>
                        <a:pt x="168" y="523"/>
                        <a:pt x="168" y="524"/>
                        <a:pt x="168" y="525"/>
                      </a:cubicBezTo>
                      <a:cubicBezTo>
                        <a:pt x="168" y="525"/>
                        <a:pt x="168" y="525"/>
                        <a:pt x="168" y="525"/>
                      </a:cubicBezTo>
                      <a:cubicBezTo>
                        <a:pt x="169" y="527"/>
                        <a:pt x="169" y="530"/>
                        <a:pt x="169" y="531"/>
                      </a:cubicBezTo>
                      <a:cubicBezTo>
                        <a:pt x="168" y="535"/>
                        <a:pt x="165" y="538"/>
                        <a:pt x="164" y="541"/>
                      </a:cubicBezTo>
                      <a:cubicBezTo>
                        <a:pt x="162" y="543"/>
                        <a:pt x="161" y="546"/>
                        <a:pt x="159" y="549"/>
                      </a:cubicBezTo>
                      <a:cubicBezTo>
                        <a:pt x="158" y="552"/>
                        <a:pt x="155" y="555"/>
                        <a:pt x="155" y="559"/>
                      </a:cubicBezTo>
                      <a:cubicBezTo>
                        <a:pt x="154" y="563"/>
                        <a:pt x="157" y="565"/>
                        <a:pt x="160" y="568"/>
                      </a:cubicBezTo>
                      <a:cubicBezTo>
                        <a:pt x="163" y="573"/>
                        <a:pt x="167" y="581"/>
                        <a:pt x="173" y="575"/>
                      </a:cubicBezTo>
                      <a:cubicBezTo>
                        <a:pt x="175" y="573"/>
                        <a:pt x="178" y="571"/>
                        <a:pt x="180" y="568"/>
                      </a:cubicBezTo>
                      <a:cubicBezTo>
                        <a:pt x="182" y="566"/>
                        <a:pt x="183" y="561"/>
                        <a:pt x="186" y="561"/>
                      </a:cubicBezTo>
                      <a:cubicBezTo>
                        <a:pt x="186" y="561"/>
                        <a:pt x="187" y="575"/>
                        <a:pt x="187" y="576"/>
                      </a:cubicBezTo>
                      <a:cubicBezTo>
                        <a:pt x="187" y="579"/>
                        <a:pt x="187" y="582"/>
                        <a:pt x="187" y="584"/>
                      </a:cubicBezTo>
                      <a:cubicBezTo>
                        <a:pt x="186" y="586"/>
                        <a:pt x="185" y="587"/>
                        <a:pt x="186" y="589"/>
                      </a:cubicBezTo>
                      <a:cubicBezTo>
                        <a:pt x="186" y="596"/>
                        <a:pt x="195" y="599"/>
                        <a:pt x="199" y="604"/>
                      </a:cubicBezTo>
                      <a:cubicBezTo>
                        <a:pt x="202" y="610"/>
                        <a:pt x="203" y="620"/>
                        <a:pt x="202" y="626"/>
                      </a:cubicBezTo>
                      <a:cubicBezTo>
                        <a:pt x="201" y="630"/>
                        <a:pt x="197" y="634"/>
                        <a:pt x="198" y="637"/>
                      </a:cubicBezTo>
                      <a:cubicBezTo>
                        <a:pt x="199" y="641"/>
                        <a:pt x="205" y="643"/>
                        <a:pt x="208" y="645"/>
                      </a:cubicBezTo>
                      <a:cubicBezTo>
                        <a:pt x="215" y="647"/>
                        <a:pt x="222" y="648"/>
                        <a:pt x="229" y="649"/>
                      </a:cubicBezTo>
                      <a:cubicBezTo>
                        <a:pt x="234" y="650"/>
                        <a:pt x="237" y="644"/>
                        <a:pt x="242" y="642"/>
                      </a:cubicBezTo>
                      <a:cubicBezTo>
                        <a:pt x="249" y="640"/>
                        <a:pt x="249" y="644"/>
                        <a:pt x="248" y="650"/>
                      </a:cubicBezTo>
                      <a:cubicBezTo>
                        <a:pt x="248" y="655"/>
                        <a:pt x="244" y="658"/>
                        <a:pt x="243" y="663"/>
                      </a:cubicBezTo>
                      <a:cubicBezTo>
                        <a:pt x="242" y="665"/>
                        <a:pt x="243" y="667"/>
                        <a:pt x="244" y="669"/>
                      </a:cubicBezTo>
                      <a:cubicBezTo>
                        <a:pt x="246" y="670"/>
                        <a:pt x="249" y="672"/>
                        <a:pt x="251" y="672"/>
                      </a:cubicBezTo>
                      <a:cubicBezTo>
                        <a:pt x="252" y="668"/>
                        <a:pt x="254" y="665"/>
                        <a:pt x="255" y="661"/>
                      </a:cubicBezTo>
                      <a:cubicBezTo>
                        <a:pt x="256" y="661"/>
                        <a:pt x="256" y="661"/>
                        <a:pt x="257" y="661"/>
                      </a:cubicBezTo>
                      <a:cubicBezTo>
                        <a:pt x="258" y="665"/>
                        <a:pt x="257" y="668"/>
                        <a:pt x="259" y="672"/>
                      </a:cubicBezTo>
                      <a:cubicBezTo>
                        <a:pt x="260" y="675"/>
                        <a:pt x="264" y="678"/>
                        <a:pt x="266" y="681"/>
                      </a:cubicBezTo>
                      <a:cubicBezTo>
                        <a:pt x="268" y="684"/>
                        <a:pt x="270" y="686"/>
                        <a:pt x="272" y="689"/>
                      </a:cubicBezTo>
                      <a:cubicBezTo>
                        <a:pt x="681" y="689"/>
                        <a:pt x="681" y="689"/>
                        <a:pt x="681" y="689"/>
                      </a:cubicBezTo>
                      <a:cubicBezTo>
                        <a:pt x="682" y="689"/>
                        <a:pt x="684" y="689"/>
                        <a:pt x="685" y="689"/>
                      </a:cubicBezTo>
                      <a:cubicBezTo>
                        <a:pt x="690" y="690"/>
                        <a:pt x="691" y="696"/>
                        <a:pt x="696" y="698"/>
                      </a:cubicBezTo>
                      <a:cubicBezTo>
                        <a:pt x="698" y="699"/>
                        <a:pt x="702" y="698"/>
                        <a:pt x="704" y="699"/>
                      </a:cubicBezTo>
                      <a:cubicBezTo>
                        <a:pt x="707" y="701"/>
                        <a:pt x="706" y="705"/>
                        <a:pt x="710" y="705"/>
                      </a:cubicBezTo>
                      <a:cubicBezTo>
                        <a:pt x="712" y="704"/>
                        <a:pt x="714" y="702"/>
                        <a:pt x="715" y="702"/>
                      </a:cubicBezTo>
                      <a:cubicBezTo>
                        <a:pt x="716" y="701"/>
                        <a:pt x="718" y="702"/>
                        <a:pt x="719" y="701"/>
                      </a:cubicBezTo>
                      <a:cubicBezTo>
                        <a:pt x="726" y="701"/>
                        <a:pt x="731" y="702"/>
                        <a:pt x="736" y="705"/>
                      </a:cubicBezTo>
                      <a:cubicBezTo>
                        <a:pt x="742" y="707"/>
                        <a:pt x="749" y="710"/>
                        <a:pt x="755" y="711"/>
                      </a:cubicBezTo>
                      <a:cubicBezTo>
                        <a:pt x="757" y="712"/>
                        <a:pt x="759" y="712"/>
                        <a:pt x="762" y="712"/>
                      </a:cubicBezTo>
                      <a:cubicBezTo>
                        <a:pt x="765" y="712"/>
                        <a:pt x="768" y="713"/>
                        <a:pt x="771" y="713"/>
                      </a:cubicBezTo>
                      <a:cubicBezTo>
                        <a:pt x="771" y="713"/>
                        <a:pt x="772" y="713"/>
                        <a:pt x="772" y="713"/>
                      </a:cubicBezTo>
                      <a:cubicBezTo>
                        <a:pt x="775" y="711"/>
                        <a:pt x="777" y="708"/>
                        <a:pt x="780" y="706"/>
                      </a:cubicBezTo>
                      <a:cubicBezTo>
                        <a:pt x="789" y="698"/>
                        <a:pt x="801" y="688"/>
                        <a:pt x="813" y="695"/>
                      </a:cubicBezTo>
                      <a:cubicBezTo>
                        <a:pt x="819" y="699"/>
                        <a:pt x="823" y="705"/>
                        <a:pt x="829" y="708"/>
                      </a:cubicBezTo>
                      <a:cubicBezTo>
                        <a:pt x="834" y="711"/>
                        <a:pt x="844" y="715"/>
                        <a:pt x="846" y="721"/>
                      </a:cubicBezTo>
                      <a:cubicBezTo>
                        <a:pt x="847" y="723"/>
                        <a:pt x="846" y="727"/>
                        <a:pt x="846" y="730"/>
                      </a:cubicBezTo>
                      <a:cubicBezTo>
                        <a:pt x="847" y="733"/>
                        <a:pt x="850" y="737"/>
                        <a:pt x="852" y="740"/>
                      </a:cubicBezTo>
                      <a:cubicBezTo>
                        <a:pt x="856" y="746"/>
                        <a:pt x="862" y="748"/>
                        <a:pt x="869" y="750"/>
                      </a:cubicBezTo>
                      <a:cubicBezTo>
                        <a:pt x="881" y="752"/>
                        <a:pt x="896" y="754"/>
                        <a:pt x="906" y="761"/>
                      </a:cubicBezTo>
                      <a:cubicBezTo>
                        <a:pt x="913" y="766"/>
                        <a:pt x="925" y="786"/>
                        <a:pt x="915" y="793"/>
                      </a:cubicBezTo>
                      <a:cubicBezTo>
                        <a:pt x="909" y="789"/>
                        <a:pt x="905" y="782"/>
                        <a:pt x="898" y="780"/>
                      </a:cubicBezTo>
                      <a:cubicBezTo>
                        <a:pt x="889" y="778"/>
                        <a:pt x="892" y="783"/>
                        <a:pt x="892" y="790"/>
                      </a:cubicBezTo>
                      <a:cubicBezTo>
                        <a:pt x="892" y="804"/>
                        <a:pt x="887" y="810"/>
                        <a:pt x="883" y="823"/>
                      </a:cubicBezTo>
                      <a:cubicBezTo>
                        <a:pt x="882" y="824"/>
                        <a:pt x="881" y="826"/>
                        <a:pt x="880" y="828"/>
                      </a:cubicBezTo>
                      <a:cubicBezTo>
                        <a:pt x="880" y="828"/>
                        <a:pt x="880" y="828"/>
                        <a:pt x="880" y="828"/>
                      </a:cubicBezTo>
                      <a:cubicBezTo>
                        <a:pt x="880" y="833"/>
                        <a:pt x="874" y="838"/>
                        <a:pt x="877" y="843"/>
                      </a:cubicBezTo>
                      <a:cubicBezTo>
                        <a:pt x="877" y="843"/>
                        <a:pt x="879" y="843"/>
                        <a:pt x="879" y="844"/>
                      </a:cubicBezTo>
                      <a:cubicBezTo>
                        <a:pt x="880" y="844"/>
                        <a:pt x="880" y="844"/>
                        <a:pt x="880" y="844"/>
                      </a:cubicBezTo>
                      <a:cubicBezTo>
                        <a:pt x="886" y="843"/>
                        <a:pt x="889" y="834"/>
                        <a:pt x="895" y="832"/>
                      </a:cubicBezTo>
                      <a:cubicBezTo>
                        <a:pt x="897" y="831"/>
                        <a:pt x="905" y="829"/>
                        <a:pt x="913" y="828"/>
                      </a:cubicBezTo>
                      <a:cubicBezTo>
                        <a:pt x="913" y="828"/>
                        <a:pt x="913" y="828"/>
                        <a:pt x="913" y="828"/>
                      </a:cubicBezTo>
                      <a:cubicBezTo>
                        <a:pt x="914" y="827"/>
                        <a:pt x="915" y="826"/>
                        <a:pt x="916" y="826"/>
                      </a:cubicBezTo>
                      <a:cubicBezTo>
                        <a:pt x="918" y="824"/>
                        <a:pt x="920" y="823"/>
                        <a:pt x="922" y="822"/>
                      </a:cubicBezTo>
                      <a:cubicBezTo>
                        <a:pt x="925" y="821"/>
                        <a:pt x="927" y="821"/>
                        <a:pt x="929" y="819"/>
                      </a:cubicBezTo>
                      <a:cubicBezTo>
                        <a:pt x="931" y="818"/>
                        <a:pt x="931" y="817"/>
                        <a:pt x="932" y="816"/>
                      </a:cubicBezTo>
                      <a:cubicBezTo>
                        <a:pt x="925" y="815"/>
                        <a:pt x="917" y="814"/>
                        <a:pt x="919" y="811"/>
                      </a:cubicBezTo>
                      <a:cubicBezTo>
                        <a:pt x="920" y="809"/>
                        <a:pt x="928" y="807"/>
                        <a:pt x="931" y="806"/>
                      </a:cubicBezTo>
                      <a:cubicBezTo>
                        <a:pt x="934" y="804"/>
                        <a:pt x="938" y="804"/>
                        <a:pt x="942" y="803"/>
                      </a:cubicBezTo>
                      <a:cubicBezTo>
                        <a:pt x="947" y="803"/>
                        <a:pt x="951" y="802"/>
                        <a:pt x="956" y="801"/>
                      </a:cubicBezTo>
                      <a:cubicBezTo>
                        <a:pt x="958" y="801"/>
                        <a:pt x="961" y="801"/>
                        <a:pt x="963" y="799"/>
                      </a:cubicBezTo>
                      <a:cubicBezTo>
                        <a:pt x="963" y="799"/>
                        <a:pt x="963" y="799"/>
                        <a:pt x="963" y="799"/>
                      </a:cubicBezTo>
                      <a:cubicBezTo>
                        <a:pt x="964" y="799"/>
                        <a:pt x="966" y="798"/>
                        <a:pt x="967" y="797"/>
                      </a:cubicBezTo>
                      <a:cubicBezTo>
                        <a:pt x="967" y="797"/>
                        <a:pt x="967" y="797"/>
                        <a:pt x="967" y="797"/>
                      </a:cubicBezTo>
                      <a:cubicBezTo>
                        <a:pt x="967" y="797"/>
                        <a:pt x="968" y="796"/>
                        <a:pt x="968" y="796"/>
                      </a:cubicBezTo>
                      <a:cubicBezTo>
                        <a:pt x="971" y="792"/>
                        <a:pt x="971" y="790"/>
                        <a:pt x="976" y="790"/>
                      </a:cubicBezTo>
                      <a:cubicBezTo>
                        <a:pt x="977" y="789"/>
                        <a:pt x="978" y="788"/>
                        <a:pt x="979" y="788"/>
                      </a:cubicBezTo>
                      <a:cubicBezTo>
                        <a:pt x="983" y="785"/>
                        <a:pt x="988" y="785"/>
                        <a:pt x="992" y="783"/>
                      </a:cubicBezTo>
                      <a:cubicBezTo>
                        <a:pt x="995" y="782"/>
                        <a:pt x="998" y="779"/>
                        <a:pt x="1001" y="778"/>
                      </a:cubicBezTo>
                      <a:cubicBezTo>
                        <a:pt x="1005" y="777"/>
                        <a:pt x="1008" y="779"/>
                        <a:pt x="1012" y="780"/>
                      </a:cubicBezTo>
                      <a:cubicBezTo>
                        <a:pt x="1015" y="780"/>
                        <a:pt x="1020" y="780"/>
                        <a:pt x="1023" y="781"/>
                      </a:cubicBezTo>
                      <a:cubicBezTo>
                        <a:pt x="1026" y="781"/>
                        <a:pt x="1029" y="781"/>
                        <a:pt x="1032" y="780"/>
                      </a:cubicBezTo>
                      <a:cubicBezTo>
                        <a:pt x="1037" y="780"/>
                        <a:pt x="1045" y="777"/>
                        <a:pt x="1048" y="773"/>
                      </a:cubicBezTo>
                      <a:cubicBezTo>
                        <a:pt x="1050" y="771"/>
                        <a:pt x="1050" y="768"/>
                        <a:pt x="1051" y="765"/>
                      </a:cubicBezTo>
                      <a:cubicBezTo>
                        <a:pt x="1054" y="760"/>
                        <a:pt x="1058" y="754"/>
                        <a:pt x="1063" y="750"/>
                      </a:cubicBezTo>
                      <a:cubicBezTo>
                        <a:pt x="1066" y="747"/>
                        <a:pt x="1070" y="743"/>
                        <a:pt x="1073" y="741"/>
                      </a:cubicBezTo>
                      <a:cubicBezTo>
                        <a:pt x="1074" y="741"/>
                        <a:pt x="1076" y="740"/>
                        <a:pt x="1076" y="739"/>
                      </a:cubicBezTo>
                      <a:cubicBezTo>
                        <a:pt x="1077" y="738"/>
                        <a:pt x="1076" y="735"/>
                        <a:pt x="1076" y="733"/>
                      </a:cubicBezTo>
                      <a:cubicBezTo>
                        <a:pt x="1078" y="727"/>
                        <a:pt x="1082" y="729"/>
                        <a:pt x="1086" y="731"/>
                      </a:cubicBezTo>
                      <a:cubicBezTo>
                        <a:pt x="1091" y="733"/>
                        <a:pt x="1091" y="734"/>
                        <a:pt x="1092" y="739"/>
                      </a:cubicBezTo>
                      <a:cubicBezTo>
                        <a:pt x="1093" y="742"/>
                        <a:pt x="1093" y="745"/>
                        <a:pt x="1094" y="749"/>
                      </a:cubicBezTo>
                      <a:cubicBezTo>
                        <a:pt x="1095" y="752"/>
                        <a:pt x="1096" y="757"/>
                        <a:pt x="1098" y="760"/>
                      </a:cubicBezTo>
                      <a:cubicBezTo>
                        <a:pt x="1099" y="764"/>
                        <a:pt x="1100" y="768"/>
                        <a:pt x="1101" y="771"/>
                      </a:cubicBezTo>
                      <a:cubicBezTo>
                        <a:pt x="1103" y="774"/>
                        <a:pt x="1106" y="776"/>
                        <a:pt x="1109" y="779"/>
                      </a:cubicBezTo>
                      <a:cubicBezTo>
                        <a:pt x="1109" y="779"/>
                        <a:pt x="1109" y="780"/>
                        <a:pt x="1109" y="780"/>
                      </a:cubicBezTo>
                      <a:cubicBezTo>
                        <a:pt x="1112" y="778"/>
                        <a:pt x="1115" y="777"/>
                        <a:pt x="1118" y="775"/>
                      </a:cubicBezTo>
                      <a:cubicBezTo>
                        <a:pt x="1124" y="771"/>
                        <a:pt x="1129" y="765"/>
                        <a:pt x="1137" y="764"/>
                      </a:cubicBezTo>
                      <a:cubicBezTo>
                        <a:pt x="1142" y="762"/>
                        <a:pt x="1156" y="765"/>
                        <a:pt x="1156" y="772"/>
                      </a:cubicBezTo>
                      <a:cubicBezTo>
                        <a:pt x="1156" y="778"/>
                        <a:pt x="1142" y="780"/>
                        <a:pt x="1137" y="782"/>
                      </a:cubicBezTo>
                      <a:cubicBezTo>
                        <a:pt x="1133" y="784"/>
                        <a:pt x="1122" y="788"/>
                        <a:pt x="1121" y="794"/>
                      </a:cubicBezTo>
                      <a:cubicBezTo>
                        <a:pt x="1121" y="797"/>
                        <a:pt x="1121" y="802"/>
                        <a:pt x="1122" y="804"/>
                      </a:cubicBezTo>
                      <a:cubicBezTo>
                        <a:pt x="1123" y="806"/>
                        <a:pt x="1124" y="807"/>
                        <a:pt x="1126" y="809"/>
                      </a:cubicBezTo>
                      <a:cubicBezTo>
                        <a:pt x="1128" y="811"/>
                        <a:pt x="1128" y="812"/>
                        <a:pt x="1130" y="810"/>
                      </a:cubicBezTo>
                      <a:cubicBezTo>
                        <a:pt x="1132" y="808"/>
                        <a:pt x="1133" y="804"/>
                        <a:pt x="1136" y="802"/>
                      </a:cubicBezTo>
                      <a:cubicBezTo>
                        <a:pt x="1139" y="800"/>
                        <a:pt x="1142" y="799"/>
                        <a:pt x="1145" y="796"/>
                      </a:cubicBezTo>
                      <a:cubicBezTo>
                        <a:pt x="1151" y="792"/>
                        <a:pt x="1157" y="790"/>
                        <a:pt x="1164" y="789"/>
                      </a:cubicBezTo>
                      <a:cubicBezTo>
                        <a:pt x="1172" y="788"/>
                        <a:pt x="1177" y="783"/>
                        <a:pt x="1184" y="780"/>
                      </a:cubicBezTo>
                      <a:cubicBezTo>
                        <a:pt x="1187" y="778"/>
                        <a:pt x="1192" y="777"/>
                        <a:pt x="1193" y="773"/>
                      </a:cubicBezTo>
                      <a:cubicBezTo>
                        <a:pt x="1194" y="769"/>
                        <a:pt x="1192" y="766"/>
                        <a:pt x="1188" y="766"/>
                      </a:cubicBezTo>
                      <a:cubicBezTo>
                        <a:pt x="1185" y="765"/>
                        <a:pt x="1181" y="766"/>
                        <a:pt x="1177" y="765"/>
                      </a:cubicBezTo>
                      <a:cubicBezTo>
                        <a:pt x="1174" y="765"/>
                        <a:pt x="1170" y="764"/>
                        <a:pt x="1167" y="763"/>
                      </a:cubicBezTo>
                      <a:cubicBezTo>
                        <a:pt x="1159" y="761"/>
                        <a:pt x="1151" y="760"/>
                        <a:pt x="1146" y="753"/>
                      </a:cubicBezTo>
                      <a:cubicBezTo>
                        <a:pt x="1142" y="747"/>
                        <a:pt x="1136" y="740"/>
                        <a:pt x="1138" y="732"/>
                      </a:cubicBezTo>
                      <a:cubicBezTo>
                        <a:pt x="1138" y="729"/>
                        <a:pt x="1142" y="726"/>
                        <a:pt x="1142" y="723"/>
                      </a:cubicBezTo>
                      <a:cubicBezTo>
                        <a:pt x="1142" y="719"/>
                        <a:pt x="1137" y="720"/>
                        <a:pt x="1133" y="720"/>
                      </a:cubicBezTo>
                      <a:cubicBezTo>
                        <a:pt x="1129" y="720"/>
                        <a:pt x="1115" y="720"/>
                        <a:pt x="1113" y="716"/>
                      </a:cubicBezTo>
                      <a:cubicBezTo>
                        <a:pt x="1109" y="708"/>
                        <a:pt x="1124" y="709"/>
                        <a:pt x="1127" y="709"/>
                      </a:cubicBezTo>
                      <a:cubicBezTo>
                        <a:pt x="1134" y="709"/>
                        <a:pt x="1143" y="710"/>
                        <a:pt x="1145" y="702"/>
                      </a:cubicBezTo>
                      <a:cubicBezTo>
                        <a:pt x="1146" y="699"/>
                        <a:pt x="1146" y="695"/>
                        <a:pt x="1146" y="692"/>
                      </a:cubicBezTo>
                      <a:cubicBezTo>
                        <a:pt x="1145" y="688"/>
                        <a:pt x="1143" y="687"/>
                        <a:pt x="1139" y="686"/>
                      </a:cubicBezTo>
                      <a:cubicBezTo>
                        <a:pt x="1130" y="685"/>
                        <a:pt x="1122" y="687"/>
                        <a:pt x="1114" y="690"/>
                      </a:cubicBezTo>
                      <a:cubicBezTo>
                        <a:pt x="1107" y="693"/>
                        <a:pt x="1101" y="695"/>
                        <a:pt x="1095" y="700"/>
                      </a:cubicBezTo>
                      <a:cubicBezTo>
                        <a:pt x="1089" y="704"/>
                        <a:pt x="1083" y="708"/>
                        <a:pt x="1078" y="713"/>
                      </a:cubicBezTo>
                      <a:cubicBezTo>
                        <a:pt x="1075" y="715"/>
                        <a:pt x="1073" y="717"/>
                        <a:pt x="1071" y="719"/>
                      </a:cubicBezTo>
                      <a:cubicBezTo>
                        <a:pt x="1068" y="722"/>
                        <a:pt x="1066" y="725"/>
                        <a:pt x="1063" y="728"/>
                      </a:cubicBezTo>
                      <a:cubicBezTo>
                        <a:pt x="1061" y="731"/>
                        <a:pt x="1057" y="732"/>
                        <a:pt x="1055" y="735"/>
                      </a:cubicBezTo>
                      <a:cubicBezTo>
                        <a:pt x="1052" y="737"/>
                        <a:pt x="1051" y="739"/>
                        <a:pt x="1047" y="741"/>
                      </a:cubicBezTo>
                      <a:cubicBezTo>
                        <a:pt x="1045" y="742"/>
                        <a:pt x="1044" y="742"/>
                        <a:pt x="1042" y="743"/>
                      </a:cubicBezTo>
                      <a:cubicBezTo>
                        <a:pt x="1041" y="740"/>
                        <a:pt x="1047" y="737"/>
                        <a:pt x="1048" y="735"/>
                      </a:cubicBezTo>
                      <a:cubicBezTo>
                        <a:pt x="1050" y="732"/>
                        <a:pt x="1051" y="728"/>
                        <a:pt x="1053" y="725"/>
                      </a:cubicBezTo>
                      <a:cubicBezTo>
                        <a:pt x="1058" y="718"/>
                        <a:pt x="1063" y="711"/>
                        <a:pt x="1069" y="705"/>
                      </a:cubicBezTo>
                      <a:cubicBezTo>
                        <a:pt x="1072" y="702"/>
                        <a:pt x="1075" y="700"/>
                        <a:pt x="1078" y="697"/>
                      </a:cubicBezTo>
                      <a:cubicBezTo>
                        <a:pt x="1080" y="695"/>
                        <a:pt x="1083" y="692"/>
                        <a:pt x="1085" y="690"/>
                      </a:cubicBezTo>
                      <a:cubicBezTo>
                        <a:pt x="1088" y="687"/>
                        <a:pt x="1093" y="685"/>
                        <a:pt x="1096" y="683"/>
                      </a:cubicBezTo>
                      <a:cubicBezTo>
                        <a:pt x="1099" y="682"/>
                        <a:pt x="1102" y="683"/>
                        <a:pt x="1104" y="680"/>
                      </a:cubicBezTo>
                      <a:cubicBezTo>
                        <a:pt x="1106" y="678"/>
                        <a:pt x="1108" y="673"/>
                        <a:pt x="1109" y="671"/>
                      </a:cubicBezTo>
                      <a:cubicBezTo>
                        <a:pt x="1111" y="667"/>
                        <a:pt x="1114" y="665"/>
                        <a:pt x="1117" y="663"/>
                      </a:cubicBezTo>
                      <a:cubicBezTo>
                        <a:pt x="1125" y="658"/>
                        <a:pt x="1132" y="658"/>
                        <a:pt x="1140" y="658"/>
                      </a:cubicBezTo>
                      <a:cubicBezTo>
                        <a:pt x="1157" y="658"/>
                        <a:pt x="1173" y="660"/>
                        <a:pt x="1189" y="661"/>
                      </a:cubicBezTo>
                      <a:cubicBezTo>
                        <a:pt x="1201" y="662"/>
                        <a:pt x="1214" y="660"/>
                        <a:pt x="1222" y="651"/>
                      </a:cubicBezTo>
                      <a:cubicBezTo>
                        <a:pt x="1226" y="648"/>
                        <a:pt x="1228" y="642"/>
                        <a:pt x="1232" y="639"/>
                      </a:cubicBezTo>
                      <a:cubicBezTo>
                        <a:pt x="1235" y="637"/>
                        <a:pt x="1238" y="636"/>
                        <a:pt x="1240" y="635"/>
                      </a:cubicBezTo>
                      <a:cubicBezTo>
                        <a:pt x="1249" y="631"/>
                        <a:pt x="1259" y="630"/>
                        <a:pt x="1267" y="625"/>
                      </a:cubicBezTo>
                      <a:cubicBezTo>
                        <a:pt x="1272" y="621"/>
                        <a:pt x="1277" y="615"/>
                        <a:pt x="1278" y="608"/>
                      </a:cubicBezTo>
                      <a:cubicBezTo>
                        <a:pt x="1279" y="601"/>
                        <a:pt x="1275" y="593"/>
                        <a:pt x="1271" y="587"/>
                      </a:cubicBezTo>
                      <a:close/>
                      <a:moveTo>
                        <a:pt x="346" y="264"/>
                      </a:moveTo>
                      <a:cubicBezTo>
                        <a:pt x="341" y="270"/>
                        <a:pt x="332" y="263"/>
                        <a:pt x="326" y="263"/>
                      </a:cubicBezTo>
                      <a:cubicBezTo>
                        <a:pt x="321" y="263"/>
                        <a:pt x="319" y="267"/>
                        <a:pt x="317" y="270"/>
                      </a:cubicBezTo>
                      <a:cubicBezTo>
                        <a:pt x="315" y="274"/>
                        <a:pt x="312" y="275"/>
                        <a:pt x="309" y="278"/>
                      </a:cubicBezTo>
                      <a:cubicBezTo>
                        <a:pt x="307" y="279"/>
                        <a:pt x="303" y="284"/>
                        <a:pt x="301" y="281"/>
                      </a:cubicBezTo>
                      <a:cubicBezTo>
                        <a:pt x="299" y="278"/>
                        <a:pt x="305" y="273"/>
                        <a:pt x="306" y="271"/>
                      </a:cubicBezTo>
                      <a:cubicBezTo>
                        <a:pt x="307" y="268"/>
                        <a:pt x="308" y="264"/>
                        <a:pt x="304" y="264"/>
                      </a:cubicBezTo>
                      <a:cubicBezTo>
                        <a:pt x="300" y="264"/>
                        <a:pt x="298" y="270"/>
                        <a:pt x="296" y="273"/>
                      </a:cubicBezTo>
                      <a:cubicBezTo>
                        <a:pt x="291" y="280"/>
                        <a:pt x="283" y="281"/>
                        <a:pt x="275" y="281"/>
                      </a:cubicBezTo>
                      <a:cubicBezTo>
                        <a:pt x="270" y="280"/>
                        <a:pt x="269" y="277"/>
                        <a:pt x="270" y="273"/>
                      </a:cubicBezTo>
                      <a:cubicBezTo>
                        <a:pt x="271" y="269"/>
                        <a:pt x="273" y="268"/>
                        <a:pt x="277" y="267"/>
                      </a:cubicBezTo>
                      <a:cubicBezTo>
                        <a:pt x="283" y="265"/>
                        <a:pt x="288" y="262"/>
                        <a:pt x="293" y="258"/>
                      </a:cubicBezTo>
                      <a:cubicBezTo>
                        <a:pt x="296" y="256"/>
                        <a:pt x="297" y="253"/>
                        <a:pt x="293" y="252"/>
                      </a:cubicBezTo>
                      <a:cubicBezTo>
                        <a:pt x="289" y="251"/>
                        <a:pt x="285" y="254"/>
                        <a:pt x="281" y="254"/>
                      </a:cubicBezTo>
                      <a:cubicBezTo>
                        <a:pt x="273" y="255"/>
                        <a:pt x="266" y="255"/>
                        <a:pt x="258" y="255"/>
                      </a:cubicBezTo>
                      <a:cubicBezTo>
                        <a:pt x="253" y="255"/>
                        <a:pt x="245" y="257"/>
                        <a:pt x="241" y="255"/>
                      </a:cubicBezTo>
                      <a:cubicBezTo>
                        <a:pt x="240" y="255"/>
                        <a:pt x="242" y="250"/>
                        <a:pt x="243" y="249"/>
                      </a:cubicBezTo>
                      <a:cubicBezTo>
                        <a:pt x="244" y="248"/>
                        <a:pt x="246" y="248"/>
                        <a:pt x="248" y="247"/>
                      </a:cubicBezTo>
                      <a:cubicBezTo>
                        <a:pt x="254" y="247"/>
                        <a:pt x="259" y="246"/>
                        <a:pt x="265" y="244"/>
                      </a:cubicBezTo>
                      <a:cubicBezTo>
                        <a:pt x="270" y="242"/>
                        <a:pt x="275" y="242"/>
                        <a:pt x="280" y="242"/>
                      </a:cubicBezTo>
                      <a:cubicBezTo>
                        <a:pt x="287" y="242"/>
                        <a:pt x="294" y="239"/>
                        <a:pt x="301" y="237"/>
                      </a:cubicBezTo>
                      <a:cubicBezTo>
                        <a:pt x="308" y="236"/>
                        <a:pt x="315" y="234"/>
                        <a:pt x="323" y="234"/>
                      </a:cubicBezTo>
                      <a:cubicBezTo>
                        <a:pt x="326" y="234"/>
                        <a:pt x="332" y="233"/>
                        <a:pt x="331" y="238"/>
                      </a:cubicBezTo>
                      <a:cubicBezTo>
                        <a:pt x="330" y="242"/>
                        <a:pt x="324" y="241"/>
                        <a:pt x="321" y="242"/>
                      </a:cubicBezTo>
                      <a:cubicBezTo>
                        <a:pt x="319" y="242"/>
                        <a:pt x="312" y="246"/>
                        <a:pt x="315" y="249"/>
                      </a:cubicBezTo>
                      <a:cubicBezTo>
                        <a:pt x="316" y="250"/>
                        <a:pt x="325" y="249"/>
                        <a:pt x="327" y="249"/>
                      </a:cubicBezTo>
                      <a:cubicBezTo>
                        <a:pt x="331" y="249"/>
                        <a:pt x="335" y="249"/>
                        <a:pt x="339" y="248"/>
                      </a:cubicBezTo>
                      <a:cubicBezTo>
                        <a:pt x="342" y="248"/>
                        <a:pt x="347" y="247"/>
                        <a:pt x="350" y="247"/>
                      </a:cubicBezTo>
                      <a:cubicBezTo>
                        <a:pt x="359" y="249"/>
                        <a:pt x="348" y="260"/>
                        <a:pt x="346" y="264"/>
                      </a:cubicBezTo>
                      <a:close/>
                      <a:moveTo>
                        <a:pt x="414" y="370"/>
                      </a:moveTo>
                      <a:cubicBezTo>
                        <a:pt x="411" y="374"/>
                        <a:pt x="405" y="375"/>
                        <a:pt x="400" y="376"/>
                      </a:cubicBezTo>
                      <a:cubicBezTo>
                        <a:pt x="395" y="378"/>
                        <a:pt x="365" y="379"/>
                        <a:pt x="366" y="370"/>
                      </a:cubicBezTo>
                      <a:cubicBezTo>
                        <a:pt x="366" y="366"/>
                        <a:pt x="373" y="366"/>
                        <a:pt x="376" y="365"/>
                      </a:cubicBezTo>
                      <a:cubicBezTo>
                        <a:pt x="379" y="365"/>
                        <a:pt x="382" y="363"/>
                        <a:pt x="385" y="361"/>
                      </a:cubicBezTo>
                      <a:cubicBezTo>
                        <a:pt x="389" y="360"/>
                        <a:pt x="394" y="358"/>
                        <a:pt x="394" y="353"/>
                      </a:cubicBezTo>
                      <a:cubicBezTo>
                        <a:pt x="394" y="349"/>
                        <a:pt x="390" y="347"/>
                        <a:pt x="387" y="344"/>
                      </a:cubicBezTo>
                      <a:cubicBezTo>
                        <a:pt x="382" y="340"/>
                        <a:pt x="372" y="334"/>
                        <a:pt x="371" y="327"/>
                      </a:cubicBezTo>
                      <a:cubicBezTo>
                        <a:pt x="370" y="317"/>
                        <a:pt x="385" y="328"/>
                        <a:pt x="388" y="330"/>
                      </a:cubicBezTo>
                      <a:cubicBezTo>
                        <a:pt x="394" y="334"/>
                        <a:pt x="399" y="338"/>
                        <a:pt x="407" y="341"/>
                      </a:cubicBezTo>
                      <a:cubicBezTo>
                        <a:pt x="415" y="345"/>
                        <a:pt x="419" y="346"/>
                        <a:pt x="427" y="342"/>
                      </a:cubicBezTo>
                      <a:cubicBezTo>
                        <a:pt x="434" y="338"/>
                        <a:pt x="442" y="334"/>
                        <a:pt x="448" y="329"/>
                      </a:cubicBezTo>
                      <a:cubicBezTo>
                        <a:pt x="452" y="327"/>
                        <a:pt x="454" y="325"/>
                        <a:pt x="458" y="325"/>
                      </a:cubicBezTo>
                      <a:cubicBezTo>
                        <a:pt x="462" y="325"/>
                        <a:pt x="465" y="325"/>
                        <a:pt x="469" y="326"/>
                      </a:cubicBezTo>
                      <a:cubicBezTo>
                        <a:pt x="472" y="326"/>
                        <a:pt x="476" y="326"/>
                        <a:pt x="480" y="327"/>
                      </a:cubicBezTo>
                      <a:cubicBezTo>
                        <a:pt x="484" y="328"/>
                        <a:pt x="486" y="332"/>
                        <a:pt x="481" y="334"/>
                      </a:cubicBezTo>
                      <a:cubicBezTo>
                        <a:pt x="474" y="336"/>
                        <a:pt x="466" y="333"/>
                        <a:pt x="459" y="335"/>
                      </a:cubicBezTo>
                      <a:cubicBezTo>
                        <a:pt x="455" y="336"/>
                        <a:pt x="452" y="337"/>
                        <a:pt x="451" y="340"/>
                      </a:cubicBezTo>
                      <a:cubicBezTo>
                        <a:pt x="449" y="343"/>
                        <a:pt x="448" y="346"/>
                        <a:pt x="446" y="349"/>
                      </a:cubicBezTo>
                      <a:cubicBezTo>
                        <a:pt x="443" y="352"/>
                        <a:pt x="437" y="355"/>
                        <a:pt x="433" y="357"/>
                      </a:cubicBezTo>
                      <a:cubicBezTo>
                        <a:pt x="429" y="358"/>
                        <a:pt x="426" y="358"/>
                        <a:pt x="422" y="360"/>
                      </a:cubicBezTo>
                      <a:cubicBezTo>
                        <a:pt x="418" y="362"/>
                        <a:pt x="417" y="367"/>
                        <a:pt x="414" y="370"/>
                      </a:cubicBezTo>
                      <a:close/>
                      <a:moveTo>
                        <a:pt x="525" y="426"/>
                      </a:moveTo>
                      <a:cubicBezTo>
                        <a:pt x="521" y="427"/>
                        <a:pt x="518" y="428"/>
                        <a:pt x="513" y="428"/>
                      </a:cubicBezTo>
                      <a:cubicBezTo>
                        <a:pt x="505" y="428"/>
                        <a:pt x="496" y="428"/>
                        <a:pt x="488" y="428"/>
                      </a:cubicBezTo>
                      <a:cubicBezTo>
                        <a:pt x="484" y="429"/>
                        <a:pt x="479" y="430"/>
                        <a:pt x="475" y="431"/>
                      </a:cubicBezTo>
                      <a:cubicBezTo>
                        <a:pt x="471" y="432"/>
                        <a:pt x="469" y="434"/>
                        <a:pt x="466" y="436"/>
                      </a:cubicBezTo>
                      <a:cubicBezTo>
                        <a:pt x="463" y="440"/>
                        <a:pt x="463" y="440"/>
                        <a:pt x="463" y="440"/>
                      </a:cubicBezTo>
                      <a:cubicBezTo>
                        <a:pt x="459" y="444"/>
                        <a:pt x="455" y="445"/>
                        <a:pt x="451" y="448"/>
                      </a:cubicBezTo>
                      <a:cubicBezTo>
                        <a:pt x="447" y="451"/>
                        <a:pt x="441" y="455"/>
                        <a:pt x="436" y="452"/>
                      </a:cubicBezTo>
                      <a:cubicBezTo>
                        <a:pt x="434" y="450"/>
                        <a:pt x="430" y="445"/>
                        <a:pt x="431" y="442"/>
                      </a:cubicBezTo>
                      <a:cubicBezTo>
                        <a:pt x="432" y="439"/>
                        <a:pt x="437" y="438"/>
                        <a:pt x="439" y="438"/>
                      </a:cubicBezTo>
                      <a:cubicBezTo>
                        <a:pt x="443" y="437"/>
                        <a:pt x="446" y="438"/>
                        <a:pt x="449" y="437"/>
                      </a:cubicBezTo>
                      <a:cubicBezTo>
                        <a:pt x="453" y="436"/>
                        <a:pt x="455" y="432"/>
                        <a:pt x="457" y="429"/>
                      </a:cubicBezTo>
                      <a:cubicBezTo>
                        <a:pt x="461" y="423"/>
                        <a:pt x="465" y="414"/>
                        <a:pt x="474" y="414"/>
                      </a:cubicBezTo>
                      <a:cubicBezTo>
                        <a:pt x="482" y="414"/>
                        <a:pt x="490" y="415"/>
                        <a:pt x="498" y="416"/>
                      </a:cubicBezTo>
                      <a:cubicBezTo>
                        <a:pt x="503" y="417"/>
                        <a:pt x="508" y="418"/>
                        <a:pt x="512" y="418"/>
                      </a:cubicBezTo>
                      <a:cubicBezTo>
                        <a:pt x="517" y="419"/>
                        <a:pt x="522" y="418"/>
                        <a:pt x="526" y="420"/>
                      </a:cubicBezTo>
                      <a:cubicBezTo>
                        <a:pt x="531" y="422"/>
                        <a:pt x="528" y="425"/>
                        <a:pt x="525" y="426"/>
                      </a:cubicBezTo>
                      <a:close/>
                      <a:moveTo>
                        <a:pt x="596" y="465"/>
                      </a:moveTo>
                      <a:cubicBezTo>
                        <a:pt x="595" y="468"/>
                        <a:pt x="594" y="471"/>
                        <a:pt x="592" y="474"/>
                      </a:cubicBezTo>
                      <a:cubicBezTo>
                        <a:pt x="589" y="480"/>
                        <a:pt x="587" y="486"/>
                        <a:pt x="586" y="493"/>
                      </a:cubicBezTo>
                      <a:cubicBezTo>
                        <a:pt x="585" y="498"/>
                        <a:pt x="582" y="503"/>
                        <a:pt x="577" y="505"/>
                      </a:cubicBezTo>
                      <a:cubicBezTo>
                        <a:pt x="575" y="506"/>
                        <a:pt x="569" y="507"/>
                        <a:pt x="567" y="505"/>
                      </a:cubicBezTo>
                      <a:cubicBezTo>
                        <a:pt x="563" y="501"/>
                        <a:pt x="570" y="497"/>
                        <a:pt x="571" y="494"/>
                      </a:cubicBezTo>
                      <a:cubicBezTo>
                        <a:pt x="575" y="488"/>
                        <a:pt x="576" y="481"/>
                        <a:pt x="578" y="475"/>
                      </a:cubicBezTo>
                      <a:cubicBezTo>
                        <a:pt x="578" y="472"/>
                        <a:pt x="578" y="467"/>
                        <a:pt x="579" y="464"/>
                      </a:cubicBezTo>
                      <a:cubicBezTo>
                        <a:pt x="581" y="460"/>
                        <a:pt x="585" y="460"/>
                        <a:pt x="589" y="460"/>
                      </a:cubicBezTo>
                      <a:cubicBezTo>
                        <a:pt x="593" y="460"/>
                        <a:pt x="597" y="460"/>
                        <a:pt x="596" y="465"/>
                      </a:cubicBezTo>
                      <a:close/>
                      <a:moveTo>
                        <a:pt x="671" y="648"/>
                      </a:moveTo>
                      <a:cubicBezTo>
                        <a:pt x="670" y="650"/>
                        <a:pt x="668" y="657"/>
                        <a:pt x="665" y="658"/>
                      </a:cubicBezTo>
                      <a:cubicBezTo>
                        <a:pt x="663" y="651"/>
                        <a:pt x="662" y="643"/>
                        <a:pt x="660" y="636"/>
                      </a:cubicBezTo>
                      <a:cubicBezTo>
                        <a:pt x="658" y="627"/>
                        <a:pt x="652" y="622"/>
                        <a:pt x="645" y="616"/>
                      </a:cubicBezTo>
                      <a:cubicBezTo>
                        <a:pt x="641" y="613"/>
                        <a:pt x="640" y="611"/>
                        <a:pt x="639" y="606"/>
                      </a:cubicBezTo>
                      <a:cubicBezTo>
                        <a:pt x="639" y="603"/>
                        <a:pt x="639" y="598"/>
                        <a:pt x="638" y="596"/>
                      </a:cubicBezTo>
                      <a:cubicBezTo>
                        <a:pt x="635" y="593"/>
                        <a:pt x="629" y="592"/>
                        <a:pt x="625" y="591"/>
                      </a:cubicBezTo>
                      <a:cubicBezTo>
                        <a:pt x="622" y="590"/>
                        <a:pt x="618" y="589"/>
                        <a:pt x="615" y="588"/>
                      </a:cubicBezTo>
                      <a:cubicBezTo>
                        <a:pt x="612" y="587"/>
                        <a:pt x="607" y="586"/>
                        <a:pt x="605" y="583"/>
                      </a:cubicBezTo>
                      <a:cubicBezTo>
                        <a:pt x="604" y="581"/>
                        <a:pt x="605" y="576"/>
                        <a:pt x="606" y="574"/>
                      </a:cubicBezTo>
                      <a:cubicBezTo>
                        <a:pt x="608" y="571"/>
                        <a:pt x="611" y="568"/>
                        <a:pt x="613" y="565"/>
                      </a:cubicBezTo>
                      <a:cubicBezTo>
                        <a:pt x="617" y="561"/>
                        <a:pt x="618" y="566"/>
                        <a:pt x="620" y="570"/>
                      </a:cubicBezTo>
                      <a:cubicBezTo>
                        <a:pt x="621" y="573"/>
                        <a:pt x="619" y="577"/>
                        <a:pt x="620" y="580"/>
                      </a:cubicBezTo>
                      <a:cubicBezTo>
                        <a:pt x="622" y="584"/>
                        <a:pt x="627" y="585"/>
                        <a:pt x="629" y="582"/>
                      </a:cubicBezTo>
                      <a:cubicBezTo>
                        <a:pt x="631" y="580"/>
                        <a:pt x="631" y="574"/>
                        <a:pt x="635" y="574"/>
                      </a:cubicBezTo>
                      <a:cubicBezTo>
                        <a:pt x="638" y="573"/>
                        <a:pt x="641" y="577"/>
                        <a:pt x="645" y="576"/>
                      </a:cubicBezTo>
                      <a:cubicBezTo>
                        <a:pt x="646" y="575"/>
                        <a:pt x="647" y="575"/>
                        <a:pt x="648" y="573"/>
                      </a:cubicBezTo>
                      <a:cubicBezTo>
                        <a:pt x="646" y="570"/>
                        <a:pt x="638" y="568"/>
                        <a:pt x="639" y="563"/>
                      </a:cubicBezTo>
                      <a:cubicBezTo>
                        <a:pt x="640" y="558"/>
                        <a:pt x="648" y="556"/>
                        <a:pt x="649" y="551"/>
                      </a:cubicBezTo>
                      <a:cubicBezTo>
                        <a:pt x="650" y="547"/>
                        <a:pt x="647" y="543"/>
                        <a:pt x="650" y="539"/>
                      </a:cubicBezTo>
                      <a:cubicBezTo>
                        <a:pt x="652" y="536"/>
                        <a:pt x="658" y="533"/>
                        <a:pt x="662" y="534"/>
                      </a:cubicBezTo>
                      <a:cubicBezTo>
                        <a:pt x="662" y="537"/>
                        <a:pt x="666" y="543"/>
                        <a:pt x="659" y="544"/>
                      </a:cubicBezTo>
                      <a:cubicBezTo>
                        <a:pt x="663" y="544"/>
                        <a:pt x="666" y="543"/>
                        <a:pt x="667" y="547"/>
                      </a:cubicBezTo>
                      <a:cubicBezTo>
                        <a:pt x="668" y="551"/>
                        <a:pt x="665" y="552"/>
                        <a:pt x="663" y="554"/>
                      </a:cubicBezTo>
                      <a:cubicBezTo>
                        <a:pt x="658" y="557"/>
                        <a:pt x="653" y="560"/>
                        <a:pt x="653" y="566"/>
                      </a:cubicBezTo>
                      <a:cubicBezTo>
                        <a:pt x="651" y="579"/>
                        <a:pt x="659" y="589"/>
                        <a:pt x="661" y="601"/>
                      </a:cubicBezTo>
                      <a:cubicBezTo>
                        <a:pt x="664" y="604"/>
                        <a:pt x="664" y="604"/>
                        <a:pt x="664" y="604"/>
                      </a:cubicBezTo>
                      <a:cubicBezTo>
                        <a:pt x="663" y="608"/>
                        <a:pt x="667" y="614"/>
                        <a:pt x="668" y="618"/>
                      </a:cubicBezTo>
                      <a:cubicBezTo>
                        <a:pt x="669" y="623"/>
                        <a:pt x="669" y="628"/>
                        <a:pt x="670" y="633"/>
                      </a:cubicBezTo>
                      <a:cubicBezTo>
                        <a:pt x="671" y="638"/>
                        <a:pt x="671" y="643"/>
                        <a:pt x="671" y="64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2" name="Freeform 344"/>
                <p:cNvSpPr/>
                <p:nvPr/>
              </p:nvSpPr>
              <p:spPr bwMode="auto">
                <a:xfrm>
                  <a:off x="9264635" y="554037"/>
                  <a:ext cx="1523998" cy="1238250"/>
                </a:xfrm>
                <a:custGeom>
                  <a:avLst/>
                  <a:gdLst/>
                  <a:ahLst/>
                  <a:cxnLst>
                    <a:cxn ang="0">
                      <a:pos x="571" y="453"/>
                    </a:cxn>
                    <a:cxn ang="0">
                      <a:pos x="558" y="446"/>
                    </a:cxn>
                    <a:cxn ang="0">
                      <a:pos x="533" y="404"/>
                    </a:cxn>
                    <a:cxn ang="0">
                      <a:pos x="495" y="338"/>
                    </a:cxn>
                    <a:cxn ang="0">
                      <a:pos x="485" y="373"/>
                    </a:cxn>
                    <a:cxn ang="0">
                      <a:pos x="446" y="351"/>
                    </a:cxn>
                    <a:cxn ang="0">
                      <a:pos x="376" y="317"/>
                    </a:cxn>
                    <a:cxn ang="0">
                      <a:pos x="322" y="295"/>
                    </a:cxn>
                    <a:cxn ang="0">
                      <a:pos x="302" y="298"/>
                    </a:cxn>
                    <a:cxn ang="0">
                      <a:pos x="281" y="324"/>
                    </a:cxn>
                    <a:cxn ang="0">
                      <a:pos x="247" y="339"/>
                    </a:cxn>
                    <a:cxn ang="0">
                      <a:pos x="264" y="296"/>
                    </a:cxn>
                    <a:cxn ang="0">
                      <a:pos x="273" y="282"/>
                    </a:cxn>
                    <a:cxn ang="0">
                      <a:pos x="232" y="317"/>
                    </a:cxn>
                    <a:cxn ang="0">
                      <a:pos x="214" y="350"/>
                    </a:cxn>
                    <a:cxn ang="0">
                      <a:pos x="213" y="372"/>
                    </a:cxn>
                    <a:cxn ang="0">
                      <a:pos x="160" y="417"/>
                    </a:cxn>
                    <a:cxn ang="0">
                      <a:pos x="122" y="445"/>
                    </a:cxn>
                    <a:cxn ang="0">
                      <a:pos x="80" y="457"/>
                    </a:cxn>
                    <a:cxn ang="0">
                      <a:pos x="128" y="423"/>
                    </a:cxn>
                    <a:cxn ang="0">
                      <a:pos x="170" y="351"/>
                    </a:cxn>
                    <a:cxn ang="0">
                      <a:pos x="118" y="349"/>
                    </a:cxn>
                    <a:cxn ang="0">
                      <a:pos x="97" y="341"/>
                    </a:cxn>
                    <a:cxn ang="0">
                      <a:pos x="79" y="325"/>
                    </a:cxn>
                    <a:cxn ang="0">
                      <a:pos x="47" y="300"/>
                    </a:cxn>
                    <a:cxn ang="0">
                      <a:pos x="42" y="257"/>
                    </a:cxn>
                    <a:cxn ang="0">
                      <a:pos x="57" y="229"/>
                    </a:cxn>
                    <a:cxn ang="0">
                      <a:pos x="94" y="219"/>
                    </a:cxn>
                    <a:cxn ang="0">
                      <a:pos x="115" y="179"/>
                    </a:cxn>
                    <a:cxn ang="0">
                      <a:pos x="77" y="194"/>
                    </a:cxn>
                    <a:cxn ang="0">
                      <a:pos x="31" y="184"/>
                    </a:cxn>
                    <a:cxn ang="0">
                      <a:pos x="8" y="155"/>
                    </a:cxn>
                    <a:cxn ang="0">
                      <a:pos x="73" y="148"/>
                    </a:cxn>
                    <a:cxn ang="0">
                      <a:pos x="105" y="144"/>
                    </a:cxn>
                    <a:cxn ang="0">
                      <a:pos x="66" y="109"/>
                    </a:cxn>
                    <a:cxn ang="0">
                      <a:pos x="29" y="78"/>
                    </a:cxn>
                    <a:cxn ang="0">
                      <a:pos x="77" y="51"/>
                    </a:cxn>
                    <a:cxn ang="0">
                      <a:pos x="111" y="27"/>
                    </a:cxn>
                    <a:cxn ang="0">
                      <a:pos x="161" y="9"/>
                    </a:cxn>
                    <a:cxn ang="0">
                      <a:pos x="203" y="6"/>
                    </a:cxn>
                    <a:cxn ang="0">
                      <a:pos x="230" y="11"/>
                    </a:cxn>
                    <a:cxn ang="0">
                      <a:pos x="247" y="25"/>
                    </a:cxn>
                    <a:cxn ang="0">
                      <a:pos x="309" y="29"/>
                    </a:cxn>
                    <a:cxn ang="0">
                      <a:pos x="376" y="35"/>
                    </a:cxn>
                    <a:cxn ang="0">
                      <a:pos x="413" y="71"/>
                    </a:cxn>
                    <a:cxn ang="0">
                      <a:pos x="413" y="290"/>
                    </a:cxn>
                    <a:cxn ang="0">
                      <a:pos x="446" y="322"/>
                    </a:cxn>
                    <a:cxn ang="0">
                      <a:pos x="470" y="351"/>
                    </a:cxn>
                    <a:cxn ang="0">
                      <a:pos x="493" y="331"/>
                    </a:cxn>
                    <a:cxn ang="0">
                      <a:pos x="518" y="359"/>
                    </a:cxn>
                    <a:cxn ang="0">
                      <a:pos x="539" y="388"/>
                    </a:cxn>
                    <a:cxn ang="0">
                      <a:pos x="558" y="420"/>
                    </a:cxn>
                    <a:cxn ang="0">
                      <a:pos x="580" y="444"/>
                    </a:cxn>
                  </a:cxnLst>
                  <a:rect l="0" t="0" r="r" b="b"/>
                  <a:pathLst>
                    <a:path w="580" h="471">
                      <a:moveTo>
                        <a:pt x="580" y="444"/>
                      </a:moveTo>
                      <a:cubicBezTo>
                        <a:pt x="580" y="442"/>
                        <a:pt x="578" y="441"/>
                        <a:pt x="577" y="443"/>
                      </a:cubicBezTo>
                      <a:cubicBezTo>
                        <a:pt x="574" y="445"/>
                        <a:pt x="573" y="450"/>
                        <a:pt x="571" y="453"/>
                      </a:cubicBezTo>
                      <a:cubicBezTo>
                        <a:pt x="567" y="458"/>
                        <a:pt x="562" y="463"/>
                        <a:pt x="563" y="471"/>
                      </a:cubicBezTo>
                      <a:cubicBezTo>
                        <a:pt x="561" y="471"/>
                        <a:pt x="559" y="461"/>
                        <a:pt x="559" y="459"/>
                      </a:cubicBezTo>
                      <a:cubicBezTo>
                        <a:pt x="558" y="455"/>
                        <a:pt x="558" y="450"/>
                        <a:pt x="558" y="446"/>
                      </a:cubicBezTo>
                      <a:cubicBezTo>
                        <a:pt x="559" y="441"/>
                        <a:pt x="561" y="437"/>
                        <a:pt x="556" y="435"/>
                      </a:cubicBezTo>
                      <a:cubicBezTo>
                        <a:pt x="550" y="433"/>
                        <a:pt x="549" y="431"/>
                        <a:pt x="546" y="426"/>
                      </a:cubicBezTo>
                      <a:cubicBezTo>
                        <a:pt x="542" y="419"/>
                        <a:pt x="538" y="411"/>
                        <a:pt x="533" y="404"/>
                      </a:cubicBezTo>
                      <a:cubicBezTo>
                        <a:pt x="528" y="397"/>
                        <a:pt x="523" y="390"/>
                        <a:pt x="520" y="383"/>
                      </a:cubicBezTo>
                      <a:cubicBezTo>
                        <a:pt x="516" y="375"/>
                        <a:pt x="512" y="368"/>
                        <a:pt x="508" y="359"/>
                      </a:cubicBezTo>
                      <a:cubicBezTo>
                        <a:pt x="505" y="352"/>
                        <a:pt x="502" y="343"/>
                        <a:pt x="495" y="338"/>
                      </a:cubicBezTo>
                      <a:cubicBezTo>
                        <a:pt x="496" y="344"/>
                        <a:pt x="499" y="349"/>
                        <a:pt x="500" y="355"/>
                      </a:cubicBezTo>
                      <a:cubicBezTo>
                        <a:pt x="500" y="359"/>
                        <a:pt x="501" y="367"/>
                        <a:pt x="498" y="371"/>
                      </a:cubicBezTo>
                      <a:cubicBezTo>
                        <a:pt x="496" y="375"/>
                        <a:pt x="489" y="374"/>
                        <a:pt x="485" y="373"/>
                      </a:cubicBezTo>
                      <a:cubicBezTo>
                        <a:pt x="479" y="372"/>
                        <a:pt x="474" y="368"/>
                        <a:pt x="470" y="365"/>
                      </a:cubicBezTo>
                      <a:cubicBezTo>
                        <a:pt x="466" y="361"/>
                        <a:pt x="461" y="360"/>
                        <a:pt x="456" y="358"/>
                      </a:cubicBezTo>
                      <a:cubicBezTo>
                        <a:pt x="452" y="356"/>
                        <a:pt x="450" y="353"/>
                        <a:pt x="446" y="351"/>
                      </a:cubicBezTo>
                      <a:cubicBezTo>
                        <a:pt x="441" y="346"/>
                        <a:pt x="437" y="338"/>
                        <a:pt x="430" y="335"/>
                      </a:cubicBezTo>
                      <a:cubicBezTo>
                        <a:pt x="421" y="330"/>
                        <a:pt x="413" y="325"/>
                        <a:pt x="403" y="321"/>
                      </a:cubicBezTo>
                      <a:cubicBezTo>
                        <a:pt x="394" y="318"/>
                        <a:pt x="386" y="317"/>
                        <a:pt x="376" y="317"/>
                      </a:cubicBezTo>
                      <a:cubicBezTo>
                        <a:pt x="367" y="316"/>
                        <a:pt x="360" y="312"/>
                        <a:pt x="352" y="308"/>
                      </a:cubicBezTo>
                      <a:cubicBezTo>
                        <a:pt x="347" y="306"/>
                        <a:pt x="342" y="304"/>
                        <a:pt x="337" y="302"/>
                      </a:cubicBezTo>
                      <a:cubicBezTo>
                        <a:pt x="332" y="300"/>
                        <a:pt x="327" y="297"/>
                        <a:pt x="322" y="295"/>
                      </a:cubicBezTo>
                      <a:cubicBezTo>
                        <a:pt x="320" y="294"/>
                        <a:pt x="318" y="293"/>
                        <a:pt x="316" y="292"/>
                      </a:cubicBezTo>
                      <a:cubicBezTo>
                        <a:pt x="314" y="291"/>
                        <a:pt x="311" y="292"/>
                        <a:pt x="309" y="292"/>
                      </a:cubicBezTo>
                      <a:cubicBezTo>
                        <a:pt x="303" y="292"/>
                        <a:pt x="301" y="292"/>
                        <a:pt x="302" y="298"/>
                      </a:cubicBezTo>
                      <a:cubicBezTo>
                        <a:pt x="304" y="305"/>
                        <a:pt x="310" y="313"/>
                        <a:pt x="301" y="318"/>
                      </a:cubicBezTo>
                      <a:cubicBezTo>
                        <a:pt x="298" y="320"/>
                        <a:pt x="294" y="319"/>
                        <a:pt x="291" y="319"/>
                      </a:cubicBezTo>
                      <a:cubicBezTo>
                        <a:pt x="286" y="319"/>
                        <a:pt x="284" y="321"/>
                        <a:pt x="281" y="324"/>
                      </a:cubicBezTo>
                      <a:cubicBezTo>
                        <a:pt x="275" y="329"/>
                        <a:pt x="269" y="336"/>
                        <a:pt x="263" y="341"/>
                      </a:cubicBezTo>
                      <a:cubicBezTo>
                        <a:pt x="260" y="343"/>
                        <a:pt x="257" y="344"/>
                        <a:pt x="253" y="345"/>
                      </a:cubicBezTo>
                      <a:cubicBezTo>
                        <a:pt x="248" y="345"/>
                        <a:pt x="248" y="343"/>
                        <a:pt x="247" y="339"/>
                      </a:cubicBezTo>
                      <a:cubicBezTo>
                        <a:pt x="247" y="335"/>
                        <a:pt x="248" y="332"/>
                        <a:pt x="248" y="328"/>
                      </a:cubicBezTo>
                      <a:cubicBezTo>
                        <a:pt x="249" y="324"/>
                        <a:pt x="249" y="319"/>
                        <a:pt x="250" y="315"/>
                      </a:cubicBezTo>
                      <a:cubicBezTo>
                        <a:pt x="252" y="308"/>
                        <a:pt x="257" y="300"/>
                        <a:pt x="264" y="296"/>
                      </a:cubicBezTo>
                      <a:cubicBezTo>
                        <a:pt x="267" y="294"/>
                        <a:pt x="271" y="294"/>
                        <a:pt x="274" y="294"/>
                      </a:cubicBezTo>
                      <a:cubicBezTo>
                        <a:pt x="278" y="293"/>
                        <a:pt x="281" y="291"/>
                        <a:pt x="285" y="291"/>
                      </a:cubicBezTo>
                      <a:cubicBezTo>
                        <a:pt x="285" y="283"/>
                        <a:pt x="279" y="283"/>
                        <a:pt x="273" y="282"/>
                      </a:cubicBezTo>
                      <a:cubicBezTo>
                        <a:pt x="266" y="281"/>
                        <a:pt x="259" y="281"/>
                        <a:pt x="254" y="286"/>
                      </a:cubicBezTo>
                      <a:cubicBezTo>
                        <a:pt x="249" y="290"/>
                        <a:pt x="246" y="296"/>
                        <a:pt x="242" y="301"/>
                      </a:cubicBezTo>
                      <a:cubicBezTo>
                        <a:pt x="239" y="306"/>
                        <a:pt x="237" y="312"/>
                        <a:pt x="232" y="317"/>
                      </a:cubicBezTo>
                      <a:cubicBezTo>
                        <a:pt x="228" y="321"/>
                        <a:pt x="227" y="327"/>
                        <a:pt x="222" y="330"/>
                      </a:cubicBezTo>
                      <a:cubicBezTo>
                        <a:pt x="219" y="332"/>
                        <a:pt x="216" y="334"/>
                        <a:pt x="214" y="339"/>
                      </a:cubicBezTo>
                      <a:cubicBezTo>
                        <a:pt x="213" y="341"/>
                        <a:pt x="211" y="347"/>
                        <a:pt x="214" y="350"/>
                      </a:cubicBezTo>
                      <a:cubicBezTo>
                        <a:pt x="216" y="352"/>
                        <a:pt x="223" y="350"/>
                        <a:pt x="224" y="355"/>
                      </a:cubicBezTo>
                      <a:cubicBezTo>
                        <a:pt x="224" y="357"/>
                        <a:pt x="222" y="362"/>
                        <a:pt x="221" y="364"/>
                      </a:cubicBezTo>
                      <a:cubicBezTo>
                        <a:pt x="219" y="369"/>
                        <a:pt x="217" y="370"/>
                        <a:pt x="213" y="372"/>
                      </a:cubicBezTo>
                      <a:cubicBezTo>
                        <a:pt x="206" y="377"/>
                        <a:pt x="199" y="381"/>
                        <a:pt x="193" y="386"/>
                      </a:cubicBezTo>
                      <a:cubicBezTo>
                        <a:pt x="187" y="390"/>
                        <a:pt x="181" y="395"/>
                        <a:pt x="176" y="400"/>
                      </a:cubicBezTo>
                      <a:cubicBezTo>
                        <a:pt x="171" y="406"/>
                        <a:pt x="164" y="410"/>
                        <a:pt x="160" y="417"/>
                      </a:cubicBezTo>
                      <a:cubicBezTo>
                        <a:pt x="158" y="420"/>
                        <a:pt x="156" y="423"/>
                        <a:pt x="154" y="425"/>
                      </a:cubicBezTo>
                      <a:cubicBezTo>
                        <a:pt x="150" y="428"/>
                        <a:pt x="146" y="430"/>
                        <a:pt x="142" y="433"/>
                      </a:cubicBezTo>
                      <a:cubicBezTo>
                        <a:pt x="136" y="437"/>
                        <a:pt x="129" y="442"/>
                        <a:pt x="122" y="445"/>
                      </a:cubicBezTo>
                      <a:cubicBezTo>
                        <a:pt x="115" y="448"/>
                        <a:pt x="107" y="451"/>
                        <a:pt x="100" y="454"/>
                      </a:cubicBezTo>
                      <a:cubicBezTo>
                        <a:pt x="96" y="456"/>
                        <a:pt x="93" y="457"/>
                        <a:pt x="89" y="458"/>
                      </a:cubicBezTo>
                      <a:cubicBezTo>
                        <a:pt x="85" y="459"/>
                        <a:pt x="82" y="462"/>
                        <a:pt x="80" y="457"/>
                      </a:cubicBezTo>
                      <a:cubicBezTo>
                        <a:pt x="78" y="450"/>
                        <a:pt x="88" y="444"/>
                        <a:pt x="92" y="440"/>
                      </a:cubicBezTo>
                      <a:cubicBezTo>
                        <a:pt x="99" y="436"/>
                        <a:pt x="107" y="440"/>
                        <a:pt x="114" y="438"/>
                      </a:cubicBezTo>
                      <a:cubicBezTo>
                        <a:pt x="120" y="437"/>
                        <a:pt x="123" y="427"/>
                        <a:pt x="128" y="423"/>
                      </a:cubicBezTo>
                      <a:cubicBezTo>
                        <a:pt x="133" y="418"/>
                        <a:pt x="140" y="414"/>
                        <a:pt x="145" y="409"/>
                      </a:cubicBezTo>
                      <a:cubicBezTo>
                        <a:pt x="157" y="397"/>
                        <a:pt x="161" y="381"/>
                        <a:pt x="168" y="367"/>
                      </a:cubicBezTo>
                      <a:cubicBezTo>
                        <a:pt x="170" y="365"/>
                        <a:pt x="179" y="349"/>
                        <a:pt x="170" y="351"/>
                      </a:cubicBezTo>
                      <a:cubicBezTo>
                        <a:pt x="163" y="353"/>
                        <a:pt x="159" y="360"/>
                        <a:pt x="153" y="362"/>
                      </a:cubicBezTo>
                      <a:cubicBezTo>
                        <a:pt x="145" y="364"/>
                        <a:pt x="136" y="360"/>
                        <a:pt x="130" y="355"/>
                      </a:cubicBezTo>
                      <a:cubicBezTo>
                        <a:pt x="127" y="353"/>
                        <a:pt x="122" y="347"/>
                        <a:pt x="118" y="349"/>
                      </a:cubicBezTo>
                      <a:cubicBezTo>
                        <a:pt x="114" y="350"/>
                        <a:pt x="113" y="356"/>
                        <a:pt x="110" y="358"/>
                      </a:cubicBezTo>
                      <a:cubicBezTo>
                        <a:pt x="108" y="363"/>
                        <a:pt x="95" y="363"/>
                        <a:pt x="94" y="357"/>
                      </a:cubicBezTo>
                      <a:cubicBezTo>
                        <a:pt x="93" y="351"/>
                        <a:pt x="96" y="346"/>
                        <a:pt x="97" y="341"/>
                      </a:cubicBezTo>
                      <a:cubicBezTo>
                        <a:pt x="98" y="334"/>
                        <a:pt x="94" y="328"/>
                        <a:pt x="95" y="322"/>
                      </a:cubicBezTo>
                      <a:cubicBezTo>
                        <a:pt x="92" y="322"/>
                        <a:pt x="89" y="321"/>
                        <a:pt x="87" y="322"/>
                      </a:cubicBezTo>
                      <a:cubicBezTo>
                        <a:pt x="84" y="323"/>
                        <a:pt x="82" y="325"/>
                        <a:pt x="79" y="325"/>
                      </a:cubicBezTo>
                      <a:cubicBezTo>
                        <a:pt x="75" y="326"/>
                        <a:pt x="69" y="326"/>
                        <a:pt x="66" y="324"/>
                      </a:cubicBezTo>
                      <a:cubicBezTo>
                        <a:pt x="61" y="321"/>
                        <a:pt x="57" y="317"/>
                        <a:pt x="53" y="314"/>
                      </a:cubicBezTo>
                      <a:cubicBezTo>
                        <a:pt x="49" y="310"/>
                        <a:pt x="46" y="306"/>
                        <a:pt x="47" y="300"/>
                      </a:cubicBezTo>
                      <a:cubicBezTo>
                        <a:pt x="47" y="297"/>
                        <a:pt x="48" y="294"/>
                        <a:pt x="46" y="290"/>
                      </a:cubicBezTo>
                      <a:cubicBezTo>
                        <a:pt x="45" y="287"/>
                        <a:pt x="42" y="284"/>
                        <a:pt x="41" y="280"/>
                      </a:cubicBezTo>
                      <a:cubicBezTo>
                        <a:pt x="38" y="273"/>
                        <a:pt x="39" y="264"/>
                        <a:pt x="42" y="257"/>
                      </a:cubicBezTo>
                      <a:cubicBezTo>
                        <a:pt x="44" y="254"/>
                        <a:pt x="46" y="251"/>
                        <a:pt x="48" y="248"/>
                      </a:cubicBezTo>
                      <a:cubicBezTo>
                        <a:pt x="50" y="245"/>
                        <a:pt x="51" y="242"/>
                        <a:pt x="52" y="238"/>
                      </a:cubicBezTo>
                      <a:cubicBezTo>
                        <a:pt x="53" y="234"/>
                        <a:pt x="54" y="231"/>
                        <a:pt x="57" y="229"/>
                      </a:cubicBezTo>
                      <a:cubicBezTo>
                        <a:pt x="61" y="227"/>
                        <a:pt x="66" y="229"/>
                        <a:pt x="70" y="230"/>
                      </a:cubicBezTo>
                      <a:cubicBezTo>
                        <a:pt x="77" y="232"/>
                        <a:pt x="83" y="233"/>
                        <a:pt x="86" y="224"/>
                      </a:cubicBezTo>
                      <a:cubicBezTo>
                        <a:pt x="88" y="220"/>
                        <a:pt x="89" y="219"/>
                        <a:pt x="94" y="219"/>
                      </a:cubicBezTo>
                      <a:cubicBezTo>
                        <a:pt x="97" y="219"/>
                        <a:pt x="101" y="219"/>
                        <a:pt x="105" y="218"/>
                      </a:cubicBezTo>
                      <a:cubicBezTo>
                        <a:pt x="114" y="215"/>
                        <a:pt x="111" y="207"/>
                        <a:pt x="113" y="200"/>
                      </a:cubicBezTo>
                      <a:cubicBezTo>
                        <a:pt x="114" y="193"/>
                        <a:pt x="116" y="186"/>
                        <a:pt x="115" y="179"/>
                      </a:cubicBezTo>
                      <a:cubicBezTo>
                        <a:pt x="108" y="180"/>
                        <a:pt x="108" y="185"/>
                        <a:pt x="104" y="189"/>
                      </a:cubicBezTo>
                      <a:cubicBezTo>
                        <a:pt x="101" y="191"/>
                        <a:pt x="98" y="193"/>
                        <a:pt x="95" y="194"/>
                      </a:cubicBezTo>
                      <a:cubicBezTo>
                        <a:pt x="90" y="198"/>
                        <a:pt x="82" y="197"/>
                        <a:pt x="77" y="194"/>
                      </a:cubicBezTo>
                      <a:cubicBezTo>
                        <a:pt x="73" y="193"/>
                        <a:pt x="70" y="191"/>
                        <a:pt x="66" y="190"/>
                      </a:cubicBezTo>
                      <a:cubicBezTo>
                        <a:pt x="62" y="190"/>
                        <a:pt x="58" y="190"/>
                        <a:pt x="54" y="190"/>
                      </a:cubicBezTo>
                      <a:cubicBezTo>
                        <a:pt x="47" y="190"/>
                        <a:pt x="36" y="190"/>
                        <a:pt x="31" y="184"/>
                      </a:cubicBezTo>
                      <a:cubicBezTo>
                        <a:pt x="29" y="181"/>
                        <a:pt x="30" y="178"/>
                        <a:pt x="30" y="174"/>
                      </a:cubicBezTo>
                      <a:cubicBezTo>
                        <a:pt x="29" y="171"/>
                        <a:pt x="26" y="169"/>
                        <a:pt x="22" y="167"/>
                      </a:cubicBezTo>
                      <a:cubicBezTo>
                        <a:pt x="18" y="165"/>
                        <a:pt x="0" y="162"/>
                        <a:pt x="8" y="155"/>
                      </a:cubicBezTo>
                      <a:cubicBezTo>
                        <a:pt x="21" y="144"/>
                        <a:pt x="38" y="142"/>
                        <a:pt x="53" y="135"/>
                      </a:cubicBezTo>
                      <a:cubicBezTo>
                        <a:pt x="61" y="131"/>
                        <a:pt x="67" y="132"/>
                        <a:pt x="68" y="141"/>
                      </a:cubicBezTo>
                      <a:cubicBezTo>
                        <a:pt x="69" y="146"/>
                        <a:pt x="67" y="148"/>
                        <a:pt x="73" y="148"/>
                      </a:cubicBezTo>
                      <a:cubicBezTo>
                        <a:pt x="76" y="148"/>
                        <a:pt x="79" y="148"/>
                        <a:pt x="83" y="148"/>
                      </a:cubicBezTo>
                      <a:cubicBezTo>
                        <a:pt x="86" y="148"/>
                        <a:pt x="90" y="148"/>
                        <a:pt x="94" y="148"/>
                      </a:cubicBezTo>
                      <a:cubicBezTo>
                        <a:pt x="97" y="147"/>
                        <a:pt x="103" y="147"/>
                        <a:pt x="105" y="144"/>
                      </a:cubicBezTo>
                      <a:cubicBezTo>
                        <a:pt x="108" y="139"/>
                        <a:pt x="107" y="128"/>
                        <a:pt x="104" y="124"/>
                      </a:cubicBezTo>
                      <a:cubicBezTo>
                        <a:pt x="100" y="120"/>
                        <a:pt x="89" y="123"/>
                        <a:pt x="84" y="122"/>
                      </a:cubicBezTo>
                      <a:cubicBezTo>
                        <a:pt x="77" y="121"/>
                        <a:pt x="70" y="116"/>
                        <a:pt x="66" y="109"/>
                      </a:cubicBezTo>
                      <a:cubicBezTo>
                        <a:pt x="64" y="105"/>
                        <a:pt x="61" y="103"/>
                        <a:pt x="57" y="100"/>
                      </a:cubicBezTo>
                      <a:cubicBezTo>
                        <a:pt x="54" y="97"/>
                        <a:pt x="51" y="93"/>
                        <a:pt x="47" y="92"/>
                      </a:cubicBezTo>
                      <a:cubicBezTo>
                        <a:pt x="41" y="89"/>
                        <a:pt x="30" y="86"/>
                        <a:pt x="29" y="78"/>
                      </a:cubicBezTo>
                      <a:cubicBezTo>
                        <a:pt x="27" y="69"/>
                        <a:pt x="38" y="69"/>
                        <a:pt x="44" y="68"/>
                      </a:cubicBezTo>
                      <a:cubicBezTo>
                        <a:pt x="51" y="67"/>
                        <a:pt x="59" y="67"/>
                        <a:pt x="65" y="65"/>
                      </a:cubicBezTo>
                      <a:cubicBezTo>
                        <a:pt x="71" y="63"/>
                        <a:pt x="74" y="56"/>
                        <a:pt x="77" y="51"/>
                      </a:cubicBezTo>
                      <a:cubicBezTo>
                        <a:pt x="80" y="46"/>
                        <a:pt x="81" y="39"/>
                        <a:pt x="86" y="35"/>
                      </a:cubicBezTo>
                      <a:cubicBezTo>
                        <a:pt x="90" y="31"/>
                        <a:pt x="96" y="28"/>
                        <a:pt x="101" y="27"/>
                      </a:cubicBezTo>
                      <a:cubicBezTo>
                        <a:pt x="104" y="26"/>
                        <a:pt x="107" y="27"/>
                        <a:pt x="111" y="27"/>
                      </a:cubicBezTo>
                      <a:cubicBezTo>
                        <a:pt x="114" y="26"/>
                        <a:pt x="117" y="25"/>
                        <a:pt x="120" y="23"/>
                      </a:cubicBezTo>
                      <a:cubicBezTo>
                        <a:pt x="126" y="19"/>
                        <a:pt x="131" y="15"/>
                        <a:pt x="139" y="13"/>
                      </a:cubicBezTo>
                      <a:cubicBezTo>
                        <a:pt x="146" y="12"/>
                        <a:pt x="154" y="13"/>
                        <a:pt x="161" y="9"/>
                      </a:cubicBezTo>
                      <a:cubicBezTo>
                        <a:pt x="164" y="8"/>
                        <a:pt x="167" y="4"/>
                        <a:pt x="171" y="2"/>
                      </a:cubicBezTo>
                      <a:cubicBezTo>
                        <a:pt x="174" y="1"/>
                        <a:pt x="177" y="1"/>
                        <a:pt x="181" y="1"/>
                      </a:cubicBezTo>
                      <a:cubicBezTo>
                        <a:pt x="188" y="1"/>
                        <a:pt x="198" y="0"/>
                        <a:pt x="203" y="6"/>
                      </a:cubicBezTo>
                      <a:cubicBezTo>
                        <a:pt x="205" y="8"/>
                        <a:pt x="206" y="14"/>
                        <a:pt x="209" y="15"/>
                      </a:cubicBezTo>
                      <a:cubicBezTo>
                        <a:pt x="211" y="16"/>
                        <a:pt x="217" y="14"/>
                        <a:pt x="219" y="14"/>
                      </a:cubicBezTo>
                      <a:cubicBezTo>
                        <a:pt x="223" y="13"/>
                        <a:pt x="226" y="12"/>
                        <a:pt x="230" y="11"/>
                      </a:cubicBezTo>
                      <a:cubicBezTo>
                        <a:pt x="232" y="11"/>
                        <a:pt x="235" y="11"/>
                        <a:pt x="237" y="11"/>
                      </a:cubicBezTo>
                      <a:cubicBezTo>
                        <a:pt x="240" y="12"/>
                        <a:pt x="239" y="12"/>
                        <a:pt x="240" y="15"/>
                      </a:cubicBezTo>
                      <a:cubicBezTo>
                        <a:pt x="242" y="18"/>
                        <a:pt x="243" y="23"/>
                        <a:pt x="247" y="25"/>
                      </a:cubicBezTo>
                      <a:cubicBezTo>
                        <a:pt x="250" y="26"/>
                        <a:pt x="255" y="25"/>
                        <a:pt x="258" y="25"/>
                      </a:cubicBezTo>
                      <a:cubicBezTo>
                        <a:pt x="267" y="25"/>
                        <a:pt x="276" y="24"/>
                        <a:pt x="284" y="25"/>
                      </a:cubicBezTo>
                      <a:cubicBezTo>
                        <a:pt x="293" y="25"/>
                        <a:pt x="301" y="27"/>
                        <a:pt x="309" y="29"/>
                      </a:cubicBezTo>
                      <a:cubicBezTo>
                        <a:pt x="316" y="31"/>
                        <a:pt x="324" y="33"/>
                        <a:pt x="331" y="35"/>
                      </a:cubicBezTo>
                      <a:cubicBezTo>
                        <a:pt x="338" y="37"/>
                        <a:pt x="347" y="37"/>
                        <a:pt x="355" y="36"/>
                      </a:cubicBezTo>
                      <a:cubicBezTo>
                        <a:pt x="362" y="35"/>
                        <a:pt x="369" y="34"/>
                        <a:pt x="376" y="35"/>
                      </a:cubicBezTo>
                      <a:cubicBezTo>
                        <a:pt x="382" y="36"/>
                        <a:pt x="388" y="38"/>
                        <a:pt x="394" y="40"/>
                      </a:cubicBezTo>
                      <a:cubicBezTo>
                        <a:pt x="401" y="42"/>
                        <a:pt x="406" y="45"/>
                        <a:pt x="413" y="47"/>
                      </a:cubicBezTo>
                      <a:cubicBezTo>
                        <a:pt x="413" y="55"/>
                        <a:pt x="413" y="63"/>
                        <a:pt x="413" y="71"/>
                      </a:cubicBezTo>
                      <a:cubicBezTo>
                        <a:pt x="413" y="95"/>
                        <a:pt x="413" y="119"/>
                        <a:pt x="413" y="143"/>
                      </a:cubicBezTo>
                      <a:cubicBezTo>
                        <a:pt x="413" y="171"/>
                        <a:pt x="413" y="199"/>
                        <a:pt x="413" y="226"/>
                      </a:cubicBezTo>
                      <a:cubicBezTo>
                        <a:pt x="413" y="248"/>
                        <a:pt x="413" y="269"/>
                        <a:pt x="413" y="290"/>
                      </a:cubicBezTo>
                      <a:cubicBezTo>
                        <a:pt x="413" y="296"/>
                        <a:pt x="412" y="304"/>
                        <a:pt x="417" y="309"/>
                      </a:cubicBezTo>
                      <a:cubicBezTo>
                        <a:pt x="421" y="313"/>
                        <a:pt x="428" y="310"/>
                        <a:pt x="433" y="311"/>
                      </a:cubicBezTo>
                      <a:cubicBezTo>
                        <a:pt x="438" y="313"/>
                        <a:pt x="442" y="318"/>
                        <a:pt x="446" y="322"/>
                      </a:cubicBezTo>
                      <a:cubicBezTo>
                        <a:pt x="451" y="327"/>
                        <a:pt x="457" y="331"/>
                        <a:pt x="460" y="337"/>
                      </a:cubicBezTo>
                      <a:cubicBezTo>
                        <a:pt x="462" y="339"/>
                        <a:pt x="463" y="341"/>
                        <a:pt x="465" y="343"/>
                      </a:cubicBezTo>
                      <a:cubicBezTo>
                        <a:pt x="466" y="345"/>
                        <a:pt x="468" y="350"/>
                        <a:pt x="470" y="351"/>
                      </a:cubicBezTo>
                      <a:cubicBezTo>
                        <a:pt x="474" y="351"/>
                        <a:pt x="478" y="339"/>
                        <a:pt x="480" y="337"/>
                      </a:cubicBezTo>
                      <a:cubicBezTo>
                        <a:pt x="482" y="335"/>
                        <a:pt x="484" y="333"/>
                        <a:pt x="486" y="331"/>
                      </a:cubicBezTo>
                      <a:cubicBezTo>
                        <a:pt x="489" y="328"/>
                        <a:pt x="490" y="329"/>
                        <a:pt x="493" y="331"/>
                      </a:cubicBezTo>
                      <a:cubicBezTo>
                        <a:pt x="498" y="336"/>
                        <a:pt x="504" y="339"/>
                        <a:pt x="508" y="345"/>
                      </a:cubicBezTo>
                      <a:cubicBezTo>
                        <a:pt x="510" y="347"/>
                        <a:pt x="511" y="349"/>
                        <a:pt x="513" y="352"/>
                      </a:cubicBezTo>
                      <a:cubicBezTo>
                        <a:pt x="514" y="355"/>
                        <a:pt x="517" y="357"/>
                        <a:pt x="518" y="359"/>
                      </a:cubicBezTo>
                      <a:cubicBezTo>
                        <a:pt x="522" y="364"/>
                        <a:pt x="526" y="368"/>
                        <a:pt x="529" y="372"/>
                      </a:cubicBezTo>
                      <a:cubicBezTo>
                        <a:pt x="531" y="375"/>
                        <a:pt x="532" y="377"/>
                        <a:pt x="533" y="379"/>
                      </a:cubicBezTo>
                      <a:cubicBezTo>
                        <a:pt x="534" y="383"/>
                        <a:pt x="536" y="385"/>
                        <a:pt x="539" y="388"/>
                      </a:cubicBezTo>
                      <a:cubicBezTo>
                        <a:pt x="543" y="392"/>
                        <a:pt x="542" y="394"/>
                        <a:pt x="543" y="399"/>
                      </a:cubicBezTo>
                      <a:cubicBezTo>
                        <a:pt x="544" y="404"/>
                        <a:pt x="547" y="406"/>
                        <a:pt x="550" y="410"/>
                      </a:cubicBezTo>
                      <a:cubicBezTo>
                        <a:pt x="552" y="413"/>
                        <a:pt x="555" y="417"/>
                        <a:pt x="558" y="420"/>
                      </a:cubicBezTo>
                      <a:cubicBezTo>
                        <a:pt x="564" y="426"/>
                        <a:pt x="572" y="426"/>
                        <a:pt x="577" y="433"/>
                      </a:cubicBezTo>
                      <a:cubicBezTo>
                        <a:pt x="579" y="435"/>
                        <a:pt x="580" y="438"/>
                        <a:pt x="580" y="441"/>
                      </a:cubicBezTo>
                      <a:cubicBezTo>
                        <a:pt x="580" y="442"/>
                        <a:pt x="580" y="443"/>
                        <a:pt x="580" y="4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3" name="Freeform 345"/>
                <p:cNvSpPr/>
                <p:nvPr/>
              </p:nvSpPr>
              <p:spPr bwMode="auto">
                <a:xfrm>
                  <a:off x="2924170" y="5441947"/>
                  <a:ext cx="74612" cy="65087"/>
                </a:xfrm>
                <a:custGeom>
                  <a:avLst/>
                  <a:gdLst/>
                  <a:ahLst/>
                  <a:cxnLst>
                    <a:cxn ang="0">
                      <a:pos x="28" y="17"/>
                    </a:cxn>
                    <a:cxn ang="0">
                      <a:pos x="15" y="24"/>
                    </a:cxn>
                    <a:cxn ang="0">
                      <a:pos x="1" y="12"/>
                    </a:cxn>
                    <a:cxn ang="0">
                      <a:pos x="24" y="0"/>
                    </a:cxn>
                    <a:cxn ang="0">
                      <a:pos x="27" y="16"/>
                    </a:cxn>
                    <a:cxn ang="0">
                      <a:pos x="28" y="17"/>
                    </a:cxn>
                  </a:cxnLst>
                  <a:rect l="0" t="0" r="r" b="b"/>
                  <a:pathLst>
                    <a:path w="28" h="25">
                      <a:moveTo>
                        <a:pt x="28" y="17"/>
                      </a:moveTo>
                      <a:cubicBezTo>
                        <a:pt x="25" y="20"/>
                        <a:pt x="18" y="25"/>
                        <a:pt x="15" y="24"/>
                      </a:cubicBezTo>
                      <a:cubicBezTo>
                        <a:pt x="9" y="24"/>
                        <a:pt x="0" y="18"/>
                        <a:pt x="1" y="12"/>
                      </a:cubicBezTo>
                      <a:cubicBezTo>
                        <a:pt x="4" y="0"/>
                        <a:pt x="14" y="0"/>
                        <a:pt x="24" y="0"/>
                      </a:cubicBezTo>
                      <a:cubicBezTo>
                        <a:pt x="24" y="6"/>
                        <a:pt x="24" y="11"/>
                        <a:pt x="27" y="16"/>
                      </a:cubicBezTo>
                      <a:cubicBezTo>
                        <a:pt x="27" y="16"/>
                        <a:pt x="28" y="17"/>
                        <a:pt x="28"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4" name="Freeform 346"/>
                <p:cNvSpPr/>
                <p:nvPr/>
              </p:nvSpPr>
              <p:spPr bwMode="auto">
                <a:xfrm>
                  <a:off x="2782883" y="5559422"/>
                  <a:ext cx="104775" cy="107950"/>
                </a:xfrm>
                <a:custGeom>
                  <a:avLst/>
                  <a:gdLst/>
                  <a:ahLst/>
                  <a:cxnLst>
                    <a:cxn ang="0">
                      <a:pos x="34" y="20"/>
                    </a:cxn>
                    <a:cxn ang="0">
                      <a:pos x="28" y="31"/>
                    </a:cxn>
                    <a:cxn ang="0">
                      <a:pos x="10" y="34"/>
                    </a:cxn>
                    <a:cxn ang="0">
                      <a:pos x="5" y="17"/>
                    </a:cxn>
                    <a:cxn ang="0">
                      <a:pos x="27" y="1"/>
                    </a:cxn>
                    <a:cxn ang="0">
                      <a:pos x="39" y="4"/>
                    </a:cxn>
                    <a:cxn ang="0">
                      <a:pos x="34" y="20"/>
                    </a:cxn>
                  </a:cxnLst>
                  <a:rect l="0" t="0" r="r" b="b"/>
                  <a:pathLst>
                    <a:path w="40" h="41">
                      <a:moveTo>
                        <a:pt x="34" y="20"/>
                      </a:moveTo>
                      <a:cubicBezTo>
                        <a:pt x="32" y="24"/>
                        <a:pt x="31" y="28"/>
                        <a:pt x="28" y="31"/>
                      </a:cubicBezTo>
                      <a:cubicBezTo>
                        <a:pt x="22" y="38"/>
                        <a:pt x="18" y="41"/>
                        <a:pt x="10" y="34"/>
                      </a:cubicBezTo>
                      <a:cubicBezTo>
                        <a:pt x="5" y="30"/>
                        <a:pt x="0" y="23"/>
                        <a:pt x="5" y="17"/>
                      </a:cubicBezTo>
                      <a:cubicBezTo>
                        <a:pt x="11" y="8"/>
                        <a:pt x="15" y="1"/>
                        <a:pt x="27" y="1"/>
                      </a:cubicBezTo>
                      <a:cubicBezTo>
                        <a:pt x="31" y="1"/>
                        <a:pt x="37" y="0"/>
                        <a:pt x="39" y="4"/>
                      </a:cubicBezTo>
                      <a:cubicBezTo>
                        <a:pt x="40" y="9"/>
                        <a:pt x="36" y="16"/>
                        <a:pt x="34"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5" name="Freeform 347"/>
                <p:cNvSpPr/>
                <p:nvPr/>
              </p:nvSpPr>
              <p:spPr bwMode="auto">
                <a:xfrm>
                  <a:off x="2727321" y="5010149"/>
                  <a:ext cx="307974" cy="295275"/>
                </a:xfrm>
                <a:custGeom>
                  <a:avLst/>
                  <a:gdLst/>
                  <a:ahLst/>
                  <a:cxnLst>
                    <a:cxn ang="0">
                      <a:pos x="116" y="47"/>
                    </a:cxn>
                    <a:cxn ang="0">
                      <a:pos x="102" y="86"/>
                    </a:cxn>
                    <a:cxn ang="0">
                      <a:pos x="86" y="112"/>
                    </a:cxn>
                    <a:cxn ang="0">
                      <a:pos x="69" y="103"/>
                    </a:cxn>
                    <a:cxn ang="0">
                      <a:pos x="60" y="101"/>
                    </a:cxn>
                    <a:cxn ang="0">
                      <a:pos x="60" y="101"/>
                    </a:cxn>
                    <a:cxn ang="0">
                      <a:pos x="46" y="95"/>
                    </a:cxn>
                    <a:cxn ang="0">
                      <a:pos x="33" y="84"/>
                    </a:cxn>
                    <a:cxn ang="0">
                      <a:pos x="24" y="68"/>
                    </a:cxn>
                    <a:cxn ang="0">
                      <a:pos x="3" y="46"/>
                    </a:cxn>
                    <a:cxn ang="0">
                      <a:pos x="0" y="32"/>
                    </a:cxn>
                    <a:cxn ang="0">
                      <a:pos x="0" y="32"/>
                    </a:cxn>
                    <a:cxn ang="0">
                      <a:pos x="1" y="32"/>
                    </a:cxn>
                    <a:cxn ang="0">
                      <a:pos x="31" y="30"/>
                    </a:cxn>
                    <a:cxn ang="0">
                      <a:pos x="39" y="18"/>
                    </a:cxn>
                    <a:cxn ang="0">
                      <a:pos x="51" y="6"/>
                    </a:cxn>
                    <a:cxn ang="0">
                      <a:pos x="74" y="1"/>
                    </a:cxn>
                    <a:cxn ang="0">
                      <a:pos x="79" y="2"/>
                    </a:cxn>
                    <a:cxn ang="0">
                      <a:pos x="111" y="18"/>
                    </a:cxn>
                    <a:cxn ang="0">
                      <a:pos x="116" y="47"/>
                    </a:cxn>
                  </a:cxnLst>
                  <a:rect l="0" t="0" r="r" b="b"/>
                  <a:pathLst>
                    <a:path w="117" h="112">
                      <a:moveTo>
                        <a:pt x="116" y="47"/>
                      </a:moveTo>
                      <a:cubicBezTo>
                        <a:pt x="114" y="60"/>
                        <a:pt x="108" y="75"/>
                        <a:pt x="102" y="86"/>
                      </a:cubicBezTo>
                      <a:cubicBezTo>
                        <a:pt x="97" y="96"/>
                        <a:pt x="92" y="105"/>
                        <a:pt x="86" y="112"/>
                      </a:cubicBezTo>
                      <a:cubicBezTo>
                        <a:pt x="81" y="109"/>
                        <a:pt x="75" y="105"/>
                        <a:pt x="69" y="103"/>
                      </a:cubicBezTo>
                      <a:cubicBezTo>
                        <a:pt x="66" y="102"/>
                        <a:pt x="63" y="102"/>
                        <a:pt x="60" y="101"/>
                      </a:cubicBezTo>
                      <a:cubicBezTo>
                        <a:pt x="60" y="101"/>
                        <a:pt x="60" y="101"/>
                        <a:pt x="60" y="101"/>
                      </a:cubicBezTo>
                      <a:cubicBezTo>
                        <a:pt x="56" y="99"/>
                        <a:pt x="51" y="97"/>
                        <a:pt x="46" y="95"/>
                      </a:cubicBezTo>
                      <a:cubicBezTo>
                        <a:pt x="41" y="92"/>
                        <a:pt x="36" y="89"/>
                        <a:pt x="33" y="84"/>
                      </a:cubicBezTo>
                      <a:cubicBezTo>
                        <a:pt x="29" y="79"/>
                        <a:pt x="28" y="73"/>
                        <a:pt x="24" y="68"/>
                      </a:cubicBezTo>
                      <a:cubicBezTo>
                        <a:pt x="18" y="60"/>
                        <a:pt x="7" y="55"/>
                        <a:pt x="3" y="46"/>
                      </a:cubicBezTo>
                      <a:cubicBezTo>
                        <a:pt x="0" y="42"/>
                        <a:pt x="0" y="37"/>
                        <a:pt x="0" y="32"/>
                      </a:cubicBezTo>
                      <a:cubicBezTo>
                        <a:pt x="0" y="32"/>
                        <a:pt x="0" y="32"/>
                        <a:pt x="0" y="32"/>
                      </a:cubicBezTo>
                      <a:cubicBezTo>
                        <a:pt x="1" y="32"/>
                        <a:pt x="1" y="32"/>
                        <a:pt x="1" y="32"/>
                      </a:cubicBezTo>
                      <a:cubicBezTo>
                        <a:pt x="12" y="34"/>
                        <a:pt x="22" y="41"/>
                        <a:pt x="31" y="30"/>
                      </a:cubicBezTo>
                      <a:cubicBezTo>
                        <a:pt x="33" y="26"/>
                        <a:pt x="36" y="21"/>
                        <a:pt x="39" y="18"/>
                      </a:cubicBezTo>
                      <a:cubicBezTo>
                        <a:pt x="43" y="14"/>
                        <a:pt x="47" y="11"/>
                        <a:pt x="51" y="6"/>
                      </a:cubicBezTo>
                      <a:cubicBezTo>
                        <a:pt x="56" y="1"/>
                        <a:pt x="66" y="0"/>
                        <a:pt x="74" y="1"/>
                      </a:cubicBezTo>
                      <a:cubicBezTo>
                        <a:pt x="75" y="1"/>
                        <a:pt x="77" y="2"/>
                        <a:pt x="79" y="2"/>
                      </a:cubicBezTo>
                      <a:cubicBezTo>
                        <a:pt x="89" y="4"/>
                        <a:pt x="104" y="9"/>
                        <a:pt x="111" y="18"/>
                      </a:cubicBezTo>
                      <a:cubicBezTo>
                        <a:pt x="116" y="24"/>
                        <a:pt x="117" y="39"/>
                        <a:pt x="116" y="4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6" name="Freeform 348"/>
                <p:cNvSpPr/>
                <p:nvPr/>
              </p:nvSpPr>
              <p:spPr bwMode="auto">
                <a:xfrm>
                  <a:off x="2590796" y="4708524"/>
                  <a:ext cx="463549" cy="409575"/>
                </a:xfrm>
                <a:custGeom>
                  <a:avLst/>
                  <a:gdLst/>
                  <a:ahLst/>
                  <a:cxnLst>
                    <a:cxn ang="0">
                      <a:pos x="175" y="38"/>
                    </a:cxn>
                    <a:cxn ang="0">
                      <a:pos x="167" y="67"/>
                    </a:cxn>
                    <a:cxn ang="0">
                      <a:pos x="166" y="83"/>
                    </a:cxn>
                    <a:cxn ang="0">
                      <a:pos x="166" y="83"/>
                    </a:cxn>
                    <a:cxn ang="0">
                      <a:pos x="166" y="84"/>
                    </a:cxn>
                    <a:cxn ang="0">
                      <a:pos x="152" y="90"/>
                    </a:cxn>
                    <a:cxn ang="0">
                      <a:pos x="135" y="97"/>
                    </a:cxn>
                    <a:cxn ang="0">
                      <a:pos x="128" y="101"/>
                    </a:cxn>
                    <a:cxn ang="0">
                      <a:pos x="118" y="104"/>
                    </a:cxn>
                    <a:cxn ang="0">
                      <a:pos x="125" y="115"/>
                    </a:cxn>
                    <a:cxn ang="0">
                      <a:pos x="126" y="116"/>
                    </a:cxn>
                    <a:cxn ang="0">
                      <a:pos x="103" y="121"/>
                    </a:cxn>
                    <a:cxn ang="0">
                      <a:pos x="91" y="133"/>
                    </a:cxn>
                    <a:cxn ang="0">
                      <a:pos x="83" y="145"/>
                    </a:cxn>
                    <a:cxn ang="0">
                      <a:pos x="53" y="147"/>
                    </a:cxn>
                    <a:cxn ang="0">
                      <a:pos x="52" y="147"/>
                    </a:cxn>
                    <a:cxn ang="0">
                      <a:pos x="52" y="146"/>
                    </a:cxn>
                    <a:cxn ang="0">
                      <a:pos x="24" y="142"/>
                    </a:cxn>
                    <a:cxn ang="0">
                      <a:pos x="11" y="133"/>
                    </a:cxn>
                    <a:cxn ang="0">
                      <a:pos x="2" y="125"/>
                    </a:cxn>
                    <a:cxn ang="0">
                      <a:pos x="1" y="114"/>
                    </a:cxn>
                    <a:cxn ang="0">
                      <a:pos x="1" y="93"/>
                    </a:cxn>
                    <a:cxn ang="0">
                      <a:pos x="4" y="72"/>
                    </a:cxn>
                    <a:cxn ang="0">
                      <a:pos x="31" y="73"/>
                    </a:cxn>
                    <a:cxn ang="0">
                      <a:pos x="32" y="60"/>
                    </a:cxn>
                    <a:cxn ang="0">
                      <a:pos x="36" y="47"/>
                    </a:cxn>
                    <a:cxn ang="0">
                      <a:pos x="51" y="47"/>
                    </a:cxn>
                    <a:cxn ang="0">
                      <a:pos x="63" y="56"/>
                    </a:cxn>
                    <a:cxn ang="0">
                      <a:pos x="78" y="53"/>
                    </a:cxn>
                    <a:cxn ang="0">
                      <a:pos x="91" y="66"/>
                    </a:cxn>
                    <a:cxn ang="0">
                      <a:pos x="102" y="77"/>
                    </a:cxn>
                    <a:cxn ang="0">
                      <a:pos x="118" y="77"/>
                    </a:cxn>
                    <a:cxn ang="0">
                      <a:pos x="118" y="63"/>
                    </a:cxn>
                    <a:cxn ang="0">
                      <a:pos x="117" y="62"/>
                    </a:cxn>
                    <a:cxn ang="0">
                      <a:pos x="106" y="62"/>
                    </a:cxn>
                    <a:cxn ang="0">
                      <a:pos x="98" y="47"/>
                    </a:cxn>
                    <a:cxn ang="0">
                      <a:pos x="101" y="15"/>
                    </a:cxn>
                    <a:cxn ang="0">
                      <a:pos x="124" y="0"/>
                    </a:cxn>
                    <a:cxn ang="0">
                      <a:pos x="125" y="0"/>
                    </a:cxn>
                    <a:cxn ang="0">
                      <a:pos x="139" y="11"/>
                    </a:cxn>
                    <a:cxn ang="0">
                      <a:pos x="138" y="4"/>
                    </a:cxn>
                    <a:cxn ang="0">
                      <a:pos x="140" y="5"/>
                    </a:cxn>
                    <a:cxn ang="0">
                      <a:pos x="155" y="12"/>
                    </a:cxn>
                    <a:cxn ang="0">
                      <a:pos x="164" y="17"/>
                    </a:cxn>
                    <a:cxn ang="0">
                      <a:pos x="175" y="38"/>
                    </a:cxn>
                  </a:cxnLst>
                  <a:rect l="0" t="0" r="r" b="b"/>
                  <a:pathLst>
                    <a:path w="176" h="156">
                      <a:moveTo>
                        <a:pt x="175" y="38"/>
                      </a:moveTo>
                      <a:cubicBezTo>
                        <a:pt x="173" y="49"/>
                        <a:pt x="168" y="57"/>
                        <a:pt x="167" y="67"/>
                      </a:cubicBezTo>
                      <a:cubicBezTo>
                        <a:pt x="167" y="72"/>
                        <a:pt x="166" y="77"/>
                        <a:pt x="166" y="83"/>
                      </a:cubicBezTo>
                      <a:cubicBezTo>
                        <a:pt x="166" y="83"/>
                        <a:pt x="166" y="83"/>
                        <a:pt x="166" y="83"/>
                      </a:cubicBezTo>
                      <a:cubicBezTo>
                        <a:pt x="166" y="84"/>
                        <a:pt x="166" y="84"/>
                        <a:pt x="166" y="84"/>
                      </a:cubicBezTo>
                      <a:cubicBezTo>
                        <a:pt x="161" y="85"/>
                        <a:pt x="157" y="87"/>
                        <a:pt x="152" y="90"/>
                      </a:cubicBezTo>
                      <a:cubicBezTo>
                        <a:pt x="147" y="93"/>
                        <a:pt x="141" y="95"/>
                        <a:pt x="135" y="97"/>
                      </a:cubicBezTo>
                      <a:cubicBezTo>
                        <a:pt x="133" y="98"/>
                        <a:pt x="131" y="100"/>
                        <a:pt x="128" y="101"/>
                      </a:cubicBezTo>
                      <a:cubicBezTo>
                        <a:pt x="125" y="102"/>
                        <a:pt x="121" y="102"/>
                        <a:pt x="118" y="104"/>
                      </a:cubicBezTo>
                      <a:cubicBezTo>
                        <a:pt x="120" y="108"/>
                        <a:pt x="123" y="112"/>
                        <a:pt x="125" y="115"/>
                      </a:cubicBezTo>
                      <a:cubicBezTo>
                        <a:pt x="125" y="116"/>
                        <a:pt x="125" y="116"/>
                        <a:pt x="126" y="116"/>
                      </a:cubicBezTo>
                      <a:cubicBezTo>
                        <a:pt x="118" y="115"/>
                        <a:pt x="108" y="116"/>
                        <a:pt x="103" y="121"/>
                      </a:cubicBezTo>
                      <a:cubicBezTo>
                        <a:pt x="99" y="126"/>
                        <a:pt x="95" y="129"/>
                        <a:pt x="91" y="133"/>
                      </a:cubicBezTo>
                      <a:cubicBezTo>
                        <a:pt x="88" y="136"/>
                        <a:pt x="85" y="141"/>
                        <a:pt x="83" y="145"/>
                      </a:cubicBezTo>
                      <a:cubicBezTo>
                        <a:pt x="74" y="156"/>
                        <a:pt x="64" y="149"/>
                        <a:pt x="53" y="147"/>
                      </a:cubicBezTo>
                      <a:cubicBezTo>
                        <a:pt x="52" y="147"/>
                        <a:pt x="52" y="147"/>
                        <a:pt x="52" y="147"/>
                      </a:cubicBezTo>
                      <a:cubicBezTo>
                        <a:pt x="52" y="146"/>
                        <a:pt x="52" y="146"/>
                        <a:pt x="52" y="146"/>
                      </a:cubicBezTo>
                      <a:cubicBezTo>
                        <a:pt x="42" y="144"/>
                        <a:pt x="33" y="139"/>
                        <a:pt x="24" y="142"/>
                      </a:cubicBezTo>
                      <a:cubicBezTo>
                        <a:pt x="20" y="138"/>
                        <a:pt x="14" y="135"/>
                        <a:pt x="11" y="133"/>
                      </a:cubicBezTo>
                      <a:cubicBezTo>
                        <a:pt x="9" y="131"/>
                        <a:pt x="4" y="128"/>
                        <a:pt x="2" y="125"/>
                      </a:cubicBezTo>
                      <a:cubicBezTo>
                        <a:pt x="0" y="122"/>
                        <a:pt x="1" y="118"/>
                        <a:pt x="1" y="114"/>
                      </a:cubicBezTo>
                      <a:cubicBezTo>
                        <a:pt x="1" y="108"/>
                        <a:pt x="0" y="100"/>
                        <a:pt x="1" y="93"/>
                      </a:cubicBezTo>
                      <a:cubicBezTo>
                        <a:pt x="2" y="86"/>
                        <a:pt x="4" y="79"/>
                        <a:pt x="4" y="72"/>
                      </a:cubicBezTo>
                      <a:cubicBezTo>
                        <a:pt x="12" y="71"/>
                        <a:pt x="22" y="73"/>
                        <a:pt x="31" y="73"/>
                      </a:cubicBezTo>
                      <a:cubicBezTo>
                        <a:pt x="31" y="68"/>
                        <a:pt x="32" y="64"/>
                        <a:pt x="32" y="60"/>
                      </a:cubicBezTo>
                      <a:cubicBezTo>
                        <a:pt x="33" y="56"/>
                        <a:pt x="36" y="51"/>
                        <a:pt x="36" y="47"/>
                      </a:cubicBezTo>
                      <a:cubicBezTo>
                        <a:pt x="42" y="46"/>
                        <a:pt x="48" y="46"/>
                        <a:pt x="51" y="47"/>
                      </a:cubicBezTo>
                      <a:cubicBezTo>
                        <a:pt x="58" y="48"/>
                        <a:pt x="56" y="55"/>
                        <a:pt x="63" y="56"/>
                      </a:cubicBezTo>
                      <a:cubicBezTo>
                        <a:pt x="69" y="57"/>
                        <a:pt x="73" y="53"/>
                        <a:pt x="78" y="53"/>
                      </a:cubicBezTo>
                      <a:cubicBezTo>
                        <a:pt x="83" y="54"/>
                        <a:pt x="88" y="62"/>
                        <a:pt x="91" y="66"/>
                      </a:cubicBezTo>
                      <a:cubicBezTo>
                        <a:pt x="95" y="69"/>
                        <a:pt x="98" y="75"/>
                        <a:pt x="102" y="77"/>
                      </a:cubicBezTo>
                      <a:cubicBezTo>
                        <a:pt x="105" y="79"/>
                        <a:pt x="116" y="80"/>
                        <a:pt x="118" y="77"/>
                      </a:cubicBezTo>
                      <a:cubicBezTo>
                        <a:pt x="120" y="75"/>
                        <a:pt x="118" y="66"/>
                        <a:pt x="118" y="63"/>
                      </a:cubicBezTo>
                      <a:cubicBezTo>
                        <a:pt x="118" y="61"/>
                        <a:pt x="117" y="64"/>
                        <a:pt x="117" y="62"/>
                      </a:cubicBezTo>
                      <a:cubicBezTo>
                        <a:pt x="114" y="66"/>
                        <a:pt x="112" y="61"/>
                        <a:pt x="106" y="62"/>
                      </a:cubicBezTo>
                      <a:cubicBezTo>
                        <a:pt x="101" y="62"/>
                        <a:pt x="100" y="51"/>
                        <a:pt x="98" y="47"/>
                      </a:cubicBezTo>
                      <a:cubicBezTo>
                        <a:pt x="96" y="37"/>
                        <a:pt x="96" y="24"/>
                        <a:pt x="101" y="15"/>
                      </a:cubicBezTo>
                      <a:cubicBezTo>
                        <a:pt x="105" y="5"/>
                        <a:pt x="114" y="2"/>
                        <a:pt x="124" y="0"/>
                      </a:cubicBezTo>
                      <a:cubicBezTo>
                        <a:pt x="125" y="0"/>
                        <a:pt x="125" y="0"/>
                        <a:pt x="125" y="0"/>
                      </a:cubicBezTo>
                      <a:cubicBezTo>
                        <a:pt x="129" y="6"/>
                        <a:pt x="134" y="10"/>
                        <a:pt x="139" y="11"/>
                      </a:cubicBezTo>
                      <a:cubicBezTo>
                        <a:pt x="139" y="8"/>
                        <a:pt x="139" y="6"/>
                        <a:pt x="138" y="4"/>
                      </a:cubicBezTo>
                      <a:cubicBezTo>
                        <a:pt x="139" y="4"/>
                        <a:pt x="140" y="5"/>
                        <a:pt x="140" y="5"/>
                      </a:cubicBezTo>
                      <a:cubicBezTo>
                        <a:pt x="145" y="9"/>
                        <a:pt x="149" y="11"/>
                        <a:pt x="155" y="12"/>
                      </a:cubicBezTo>
                      <a:cubicBezTo>
                        <a:pt x="159" y="14"/>
                        <a:pt x="162" y="15"/>
                        <a:pt x="164" y="17"/>
                      </a:cubicBezTo>
                      <a:cubicBezTo>
                        <a:pt x="171" y="21"/>
                        <a:pt x="176" y="28"/>
                        <a:pt x="175" y="3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7" name="Freeform 349"/>
                <p:cNvSpPr/>
                <p:nvPr/>
              </p:nvSpPr>
              <p:spPr bwMode="auto">
                <a:xfrm>
                  <a:off x="3022595" y="4751386"/>
                  <a:ext cx="133350" cy="317500"/>
                </a:xfrm>
                <a:custGeom>
                  <a:avLst/>
                  <a:gdLst/>
                  <a:ahLst/>
                  <a:cxnLst>
                    <a:cxn ang="0">
                      <a:pos x="41" y="109"/>
                    </a:cxn>
                    <a:cxn ang="0">
                      <a:pos x="32" y="121"/>
                    </a:cxn>
                    <a:cxn ang="0">
                      <a:pos x="23" y="107"/>
                    </a:cxn>
                    <a:cxn ang="0">
                      <a:pos x="22" y="91"/>
                    </a:cxn>
                    <a:cxn ang="0">
                      <a:pos x="8" y="78"/>
                    </a:cxn>
                    <a:cxn ang="0">
                      <a:pos x="2" y="67"/>
                    </a:cxn>
                    <a:cxn ang="0">
                      <a:pos x="2" y="67"/>
                    </a:cxn>
                    <a:cxn ang="0">
                      <a:pos x="3" y="51"/>
                    </a:cxn>
                    <a:cxn ang="0">
                      <a:pos x="11" y="22"/>
                    </a:cxn>
                    <a:cxn ang="0">
                      <a:pos x="0" y="1"/>
                    </a:cxn>
                    <a:cxn ang="0">
                      <a:pos x="5" y="0"/>
                    </a:cxn>
                    <a:cxn ang="0">
                      <a:pos x="20" y="6"/>
                    </a:cxn>
                    <a:cxn ang="0">
                      <a:pos x="20" y="9"/>
                    </a:cxn>
                    <a:cxn ang="0">
                      <a:pos x="21" y="16"/>
                    </a:cxn>
                    <a:cxn ang="0">
                      <a:pos x="20" y="46"/>
                    </a:cxn>
                    <a:cxn ang="0">
                      <a:pos x="22" y="66"/>
                    </a:cxn>
                    <a:cxn ang="0">
                      <a:pos x="38" y="81"/>
                    </a:cxn>
                    <a:cxn ang="0">
                      <a:pos x="36" y="69"/>
                    </a:cxn>
                    <a:cxn ang="0">
                      <a:pos x="41" y="109"/>
                    </a:cxn>
                  </a:cxnLst>
                  <a:rect l="0" t="0" r="r" b="b"/>
                  <a:pathLst>
                    <a:path w="51" h="121">
                      <a:moveTo>
                        <a:pt x="41" y="109"/>
                      </a:moveTo>
                      <a:cubicBezTo>
                        <a:pt x="39" y="111"/>
                        <a:pt x="35" y="121"/>
                        <a:pt x="32" y="121"/>
                      </a:cubicBezTo>
                      <a:cubicBezTo>
                        <a:pt x="29" y="121"/>
                        <a:pt x="23" y="110"/>
                        <a:pt x="23" y="107"/>
                      </a:cubicBezTo>
                      <a:cubicBezTo>
                        <a:pt x="22" y="102"/>
                        <a:pt x="25" y="96"/>
                        <a:pt x="22" y="91"/>
                      </a:cubicBezTo>
                      <a:cubicBezTo>
                        <a:pt x="20" y="87"/>
                        <a:pt x="12" y="81"/>
                        <a:pt x="8" y="78"/>
                      </a:cubicBezTo>
                      <a:cubicBezTo>
                        <a:pt x="4" y="75"/>
                        <a:pt x="3" y="73"/>
                        <a:pt x="2" y="67"/>
                      </a:cubicBezTo>
                      <a:cubicBezTo>
                        <a:pt x="2" y="67"/>
                        <a:pt x="2" y="67"/>
                        <a:pt x="2" y="67"/>
                      </a:cubicBezTo>
                      <a:cubicBezTo>
                        <a:pt x="2" y="61"/>
                        <a:pt x="3" y="56"/>
                        <a:pt x="3" y="51"/>
                      </a:cubicBezTo>
                      <a:cubicBezTo>
                        <a:pt x="4" y="41"/>
                        <a:pt x="9" y="33"/>
                        <a:pt x="11" y="22"/>
                      </a:cubicBezTo>
                      <a:cubicBezTo>
                        <a:pt x="12" y="12"/>
                        <a:pt x="7" y="5"/>
                        <a:pt x="0" y="1"/>
                      </a:cubicBezTo>
                      <a:cubicBezTo>
                        <a:pt x="2" y="0"/>
                        <a:pt x="4" y="0"/>
                        <a:pt x="5" y="0"/>
                      </a:cubicBezTo>
                      <a:cubicBezTo>
                        <a:pt x="10" y="0"/>
                        <a:pt x="16" y="3"/>
                        <a:pt x="20" y="6"/>
                      </a:cubicBezTo>
                      <a:cubicBezTo>
                        <a:pt x="20" y="7"/>
                        <a:pt x="20" y="8"/>
                        <a:pt x="20" y="9"/>
                      </a:cubicBezTo>
                      <a:cubicBezTo>
                        <a:pt x="20" y="12"/>
                        <a:pt x="21" y="14"/>
                        <a:pt x="21" y="16"/>
                      </a:cubicBezTo>
                      <a:cubicBezTo>
                        <a:pt x="21" y="26"/>
                        <a:pt x="20" y="36"/>
                        <a:pt x="20" y="46"/>
                      </a:cubicBezTo>
                      <a:cubicBezTo>
                        <a:pt x="20" y="53"/>
                        <a:pt x="21" y="60"/>
                        <a:pt x="22" y="66"/>
                      </a:cubicBezTo>
                      <a:cubicBezTo>
                        <a:pt x="24" y="72"/>
                        <a:pt x="31" y="83"/>
                        <a:pt x="38" y="81"/>
                      </a:cubicBezTo>
                      <a:cubicBezTo>
                        <a:pt x="39" y="77"/>
                        <a:pt x="37" y="73"/>
                        <a:pt x="36" y="69"/>
                      </a:cubicBezTo>
                      <a:cubicBezTo>
                        <a:pt x="44" y="82"/>
                        <a:pt x="51" y="93"/>
                        <a:pt x="41" y="10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8" name="Freeform 350"/>
                <p:cNvSpPr/>
                <p:nvPr/>
              </p:nvSpPr>
              <p:spPr bwMode="auto">
                <a:xfrm>
                  <a:off x="2878133" y="4202111"/>
                  <a:ext cx="222250" cy="246062"/>
                </a:xfrm>
                <a:custGeom>
                  <a:avLst/>
                  <a:gdLst/>
                  <a:ahLst/>
                  <a:cxnLst>
                    <a:cxn ang="0">
                      <a:pos x="80" y="57"/>
                    </a:cxn>
                    <a:cxn ang="0">
                      <a:pos x="77" y="64"/>
                    </a:cxn>
                    <a:cxn ang="0">
                      <a:pos x="65" y="63"/>
                    </a:cxn>
                    <a:cxn ang="0">
                      <a:pos x="39" y="79"/>
                    </a:cxn>
                    <a:cxn ang="0">
                      <a:pos x="38" y="86"/>
                    </a:cxn>
                    <a:cxn ang="0">
                      <a:pos x="34" y="86"/>
                    </a:cxn>
                    <a:cxn ang="0">
                      <a:pos x="29" y="86"/>
                    </a:cxn>
                    <a:cxn ang="0">
                      <a:pos x="27" y="87"/>
                    </a:cxn>
                    <a:cxn ang="0">
                      <a:pos x="21" y="90"/>
                    </a:cxn>
                    <a:cxn ang="0">
                      <a:pos x="18" y="90"/>
                    </a:cxn>
                    <a:cxn ang="0">
                      <a:pos x="14" y="89"/>
                    </a:cxn>
                    <a:cxn ang="0">
                      <a:pos x="5" y="92"/>
                    </a:cxn>
                    <a:cxn ang="0">
                      <a:pos x="0" y="94"/>
                    </a:cxn>
                    <a:cxn ang="0">
                      <a:pos x="2" y="90"/>
                    </a:cxn>
                    <a:cxn ang="0">
                      <a:pos x="12" y="61"/>
                    </a:cxn>
                    <a:cxn ang="0">
                      <a:pos x="31" y="40"/>
                    </a:cxn>
                    <a:cxn ang="0">
                      <a:pos x="26" y="25"/>
                    </a:cxn>
                    <a:cxn ang="0">
                      <a:pos x="25" y="19"/>
                    </a:cxn>
                    <a:cxn ang="0">
                      <a:pos x="26" y="19"/>
                    </a:cxn>
                    <a:cxn ang="0">
                      <a:pos x="33" y="16"/>
                    </a:cxn>
                    <a:cxn ang="0">
                      <a:pos x="40" y="14"/>
                    </a:cxn>
                    <a:cxn ang="0">
                      <a:pos x="69" y="5"/>
                    </a:cxn>
                    <a:cxn ang="0">
                      <a:pos x="78" y="0"/>
                    </a:cxn>
                    <a:cxn ang="0">
                      <a:pos x="77" y="12"/>
                    </a:cxn>
                    <a:cxn ang="0">
                      <a:pos x="85" y="35"/>
                    </a:cxn>
                    <a:cxn ang="0">
                      <a:pos x="80" y="57"/>
                    </a:cxn>
                  </a:cxnLst>
                  <a:rect l="0" t="0" r="r" b="b"/>
                  <a:pathLst>
                    <a:path w="85" h="94">
                      <a:moveTo>
                        <a:pt x="80" y="57"/>
                      </a:moveTo>
                      <a:cubicBezTo>
                        <a:pt x="79" y="59"/>
                        <a:pt x="78" y="62"/>
                        <a:pt x="77" y="64"/>
                      </a:cubicBezTo>
                      <a:cubicBezTo>
                        <a:pt x="73" y="63"/>
                        <a:pt x="68" y="63"/>
                        <a:pt x="65" y="63"/>
                      </a:cubicBezTo>
                      <a:cubicBezTo>
                        <a:pt x="55" y="63"/>
                        <a:pt x="41" y="70"/>
                        <a:pt x="39" y="79"/>
                      </a:cubicBezTo>
                      <a:cubicBezTo>
                        <a:pt x="39" y="81"/>
                        <a:pt x="38" y="84"/>
                        <a:pt x="38" y="86"/>
                      </a:cubicBezTo>
                      <a:cubicBezTo>
                        <a:pt x="37" y="86"/>
                        <a:pt x="36" y="86"/>
                        <a:pt x="34" y="86"/>
                      </a:cubicBezTo>
                      <a:cubicBezTo>
                        <a:pt x="32" y="86"/>
                        <a:pt x="30" y="86"/>
                        <a:pt x="29" y="86"/>
                      </a:cubicBezTo>
                      <a:cubicBezTo>
                        <a:pt x="28" y="86"/>
                        <a:pt x="27" y="87"/>
                        <a:pt x="27" y="87"/>
                      </a:cubicBezTo>
                      <a:cubicBezTo>
                        <a:pt x="24" y="89"/>
                        <a:pt x="25" y="90"/>
                        <a:pt x="21" y="90"/>
                      </a:cubicBezTo>
                      <a:cubicBezTo>
                        <a:pt x="20" y="90"/>
                        <a:pt x="20" y="91"/>
                        <a:pt x="18" y="90"/>
                      </a:cubicBezTo>
                      <a:cubicBezTo>
                        <a:pt x="15" y="88"/>
                        <a:pt x="17" y="89"/>
                        <a:pt x="14" y="89"/>
                      </a:cubicBezTo>
                      <a:cubicBezTo>
                        <a:pt x="11" y="90"/>
                        <a:pt x="8" y="91"/>
                        <a:pt x="5" y="92"/>
                      </a:cubicBezTo>
                      <a:cubicBezTo>
                        <a:pt x="3" y="93"/>
                        <a:pt x="2" y="94"/>
                        <a:pt x="0" y="94"/>
                      </a:cubicBezTo>
                      <a:cubicBezTo>
                        <a:pt x="0" y="93"/>
                        <a:pt x="1" y="91"/>
                        <a:pt x="2" y="90"/>
                      </a:cubicBezTo>
                      <a:cubicBezTo>
                        <a:pt x="7" y="80"/>
                        <a:pt x="6" y="70"/>
                        <a:pt x="12" y="61"/>
                      </a:cubicBezTo>
                      <a:cubicBezTo>
                        <a:pt x="17" y="54"/>
                        <a:pt x="29" y="49"/>
                        <a:pt x="31" y="40"/>
                      </a:cubicBezTo>
                      <a:cubicBezTo>
                        <a:pt x="32" y="34"/>
                        <a:pt x="27" y="30"/>
                        <a:pt x="26" y="25"/>
                      </a:cubicBezTo>
                      <a:cubicBezTo>
                        <a:pt x="25" y="23"/>
                        <a:pt x="25" y="21"/>
                        <a:pt x="25" y="19"/>
                      </a:cubicBezTo>
                      <a:cubicBezTo>
                        <a:pt x="25" y="19"/>
                        <a:pt x="26" y="19"/>
                        <a:pt x="26" y="19"/>
                      </a:cubicBezTo>
                      <a:cubicBezTo>
                        <a:pt x="28" y="20"/>
                        <a:pt x="30" y="17"/>
                        <a:pt x="33" y="16"/>
                      </a:cubicBezTo>
                      <a:cubicBezTo>
                        <a:pt x="35" y="14"/>
                        <a:pt x="37" y="14"/>
                        <a:pt x="40" y="14"/>
                      </a:cubicBezTo>
                      <a:cubicBezTo>
                        <a:pt x="49" y="12"/>
                        <a:pt x="59" y="9"/>
                        <a:pt x="69" y="5"/>
                      </a:cubicBezTo>
                      <a:cubicBezTo>
                        <a:pt x="71" y="4"/>
                        <a:pt x="75" y="2"/>
                        <a:pt x="78" y="0"/>
                      </a:cubicBezTo>
                      <a:cubicBezTo>
                        <a:pt x="78" y="4"/>
                        <a:pt x="78" y="8"/>
                        <a:pt x="77" y="12"/>
                      </a:cubicBezTo>
                      <a:cubicBezTo>
                        <a:pt x="77" y="21"/>
                        <a:pt x="84" y="26"/>
                        <a:pt x="85" y="35"/>
                      </a:cubicBezTo>
                      <a:cubicBezTo>
                        <a:pt x="85" y="43"/>
                        <a:pt x="83" y="50"/>
                        <a:pt x="80"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79" name="Freeform 351"/>
                <p:cNvSpPr/>
                <p:nvPr/>
              </p:nvSpPr>
              <p:spPr bwMode="auto">
                <a:xfrm>
                  <a:off x="3032120" y="3794124"/>
                  <a:ext cx="585787" cy="452437"/>
                </a:xfrm>
                <a:custGeom>
                  <a:avLst/>
                  <a:gdLst/>
                  <a:ahLst/>
                  <a:cxnLst>
                    <a:cxn ang="0">
                      <a:pos x="223" y="100"/>
                    </a:cxn>
                    <a:cxn ang="0">
                      <a:pos x="216" y="109"/>
                    </a:cxn>
                    <a:cxn ang="0">
                      <a:pos x="209" y="115"/>
                    </a:cxn>
                    <a:cxn ang="0">
                      <a:pos x="196" y="132"/>
                    </a:cxn>
                    <a:cxn ang="0">
                      <a:pos x="176" y="147"/>
                    </a:cxn>
                    <a:cxn ang="0">
                      <a:pos x="163" y="150"/>
                    </a:cxn>
                    <a:cxn ang="0">
                      <a:pos x="157" y="155"/>
                    </a:cxn>
                    <a:cxn ang="0">
                      <a:pos x="127" y="161"/>
                    </a:cxn>
                    <a:cxn ang="0">
                      <a:pos x="117" y="162"/>
                    </a:cxn>
                    <a:cxn ang="0">
                      <a:pos x="96" y="169"/>
                    </a:cxn>
                    <a:cxn ang="0">
                      <a:pos x="73" y="163"/>
                    </a:cxn>
                    <a:cxn ang="0">
                      <a:pos x="40" y="150"/>
                    </a:cxn>
                    <a:cxn ang="0">
                      <a:pos x="41" y="145"/>
                    </a:cxn>
                    <a:cxn ang="0">
                      <a:pos x="31" y="136"/>
                    </a:cxn>
                    <a:cxn ang="0">
                      <a:pos x="23" y="123"/>
                    </a:cxn>
                    <a:cxn ang="0">
                      <a:pos x="11" y="113"/>
                    </a:cxn>
                    <a:cxn ang="0">
                      <a:pos x="2" y="102"/>
                    </a:cxn>
                    <a:cxn ang="0">
                      <a:pos x="5" y="94"/>
                    </a:cxn>
                    <a:cxn ang="0">
                      <a:pos x="12" y="90"/>
                    </a:cxn>
                    <a:cxn ang="0">
                      <a:pos x="18" y="75"/>
                    </a:cxn>
                    <a:cxn ang="0">
                      <a:pos x="23" y="61"/>
                    </a:cxn>
                    <a:cxn ang="0">
                      <a:pos x="32" y="50"/>
                    </a:cxn>
                    <a:cxn ang="0">
                      <a:pos x="46" y="21"/>
                    </a:cxn>
                    <a:cxn ang="0">
                      <a:pos x="53" y="1"/>
                    </a:cxn>
                    <a:cxn ang="0">
                      <a:pos x="61" y="5"/>
                    </a:cxn>
                    <a:cxn ang="0">
                      <a:pos x="70" y="8"/>
                    </a:cxn>
                    <a:cxn ang="0">
                      <a:pos x="78" y="1"/>
                    </a:cxn>
                    <a:cxn ang="0">
                      <a:pos x="85" y="4"/>
                    </a:cxn>
                    <a:cxn ang="0">
                      <a:pos x="91" y="2"/>
                    </a:cxn>
                    <a:cxn ang="0">
                      <a:pos x="114" y="12"/>
                    </a:cxn>
                    <a:cxn ang="0">
                      <a:pos x="137" y="40"/>
                    </a:cxn>
                    <a:cxn ang="0">
                      <a:pos x="136" y="42"/>
                    </a:cxn>
                    <a:cxn ang="0">
                      <a:pos x="129" y="53"/>
                    </a:cxn>
                    <a:cxn ang="0">
                      <a:pos x="142" y="60"/>
                    </a:cxn>
                    <a:cxn ang="0">
                      <a:pos x="144" y="62"/>
                    </a:cxn>
                    <a:cxn ang="0">
                      <a:pos x="149" y="70"/>
                    </a:cxn>
                    <a:cxn ang="0">
                      <a:pos x="170" y="89"/>
                    </a:cxn>
                    <a:cxn ang="0">
                      <a:pos x="196" y="98"/>
                    </a:cxn>
                    <a:cxn ang="0">
                      <a:pos x="223" y="100"/>
                    </a:cxn>
                  </a:cxnLst>
                  <a:rect l="0" t="0" r="r" b="b"/>
                  <a:pathLst>
                    <a:path w="223" h="172">
                      <a:moveTo>
                        <a:pt x="223" y="100"/>
                      </a:moveTo>
                      <a:cubicBezTo>
                        <a:pt x="220" y="104"/>
                        <a:pt x="220" y="106"/>
                        <a:pt x="216" y="109"/>
                      </a:cubicBezTo>
                      <a:cubicBezTo>
                        <a:pt x="214" y="111"/>
                        <a:pt x="211" y="113"/>
                        <a:pt x="209" y="115"/>
                      </a:cubicBezTo>
                      <a:cubicBezTo>
                        <a:pt x="204" y="120"/>
                        <a:pt x="200" y="126"/>
                        <a:pt x="196" y="132"/>
                      </a:cubicBezTo>
                      <a:cubicBezTo>
                        <a:pt x="191" y="139"/>
                        <a:pt x="183" y="143"/>
                        <a:pt x="176" y="147"/>
                      </a:cubicBezTo>
                      <a:cubicBezTo>
                        <a:pt x="172" y="148"/>
                        <a:pt x="167" y="148"/>
                        <a:pt x="163" y="150"/>
                      </a:cubicBezTo>
                      <a:cubicBezTo>
                        <a:pt x="160" y="151"/>
                        <a:pt x="160" y="153"/>
                        <a:pt x="157" y="155"/>
                      </a:cubicBezTo>
                      <a:cubicBezTo>
                        <a:pt x="150" y="162"/>
                        <a:pt x="138" y="161"/>
                        <a:pt x="127" y="161"/>
                      </a:cubicBezTo>
                      <a:cubicBezTo>
                        <a:pt x="124" y="161"/>
                        <a:pt x="120" y="161"/>
                        <a:pt x="117" y="162"/>
                      </a:cubicBezTo>
                      <a:cubicBezTo>
                        <a:pt x="109" y="163"/>
                        <a:pt x="103" y="167"/>
                        <a:pt x="96" y="169"/>
                      </a:cubicBezTo>
                      <a:cubicBezTo>
                        <a:pt x="88" y="172"/>
                        <a:pt x="80" y="166"/>
                        <a:pt x="73" y="163"/>
                      </a:cubicBezTo>
                      <a:cubicBezTo>
                        <a:pt x="61" y="160"/>
                        <a:pt x="51" y="151"/>
                        <a:pt x="40" y="150"/>
                      </a:cubicBezTo>
                      <a:cubicBezTo>
                        <a:pt x="41" y="148"/>
                        <a:pt x="42" y="146"/>
                        <a:pt x="41" y="145"/>
                      </a:cubicBezTo>
                      <a:cubicBezTo>
                        <a:pt x="39" y="142"/>
                        <a:pt x="33" y="139"/>
                        <a:pt x="31" y="136"/>
                      </a:cubicBezTo>
                      <a:cubicBezTo>
                        <a:pt x="29" y="130"/>
                        <a:pt x="28" y="127"/>
                        <a:pt x="23" y="123"/>
                      </a:cubicBezTo>
                      <a:cubicBezTo>
                        <a:pt x="19" y="119"/>
                        <a:pt x="15" y="116"/>
                        <a:pt x="11" y="113"/>
                      </a:cubicBezTo>
                      <a:cubicBezTo>
                        <a:pt x="6" y="111"/>
                        <a:pt x="0" y="109"/>
                        <a:pt x="2" y="102"/>
                      </a:cubicBezTo>
                      <a:cubicBezTo>
                        <a:pt x="3" y="100"/>
                        <a:pt x="4" y="96"/>
                        <a:pt x="5" y="94"/>
                      </a:cubicBezTo>
                      <a:cubicBezTo>
                        <a:pt x="6" y="91"/>
                        <a:pt x="10" y="92"/>
                        <a:pt x="12" y="90"/>
                      </a:cubicBezTo>
                      <a:cubicBezTo>
                        <a:pt x="15" y="86"/>
                        <a:pt x="17" y="81"/>
                        <a:pt x="18" y="75"/>
                      </a:cubicBezTo>
                      <a:cubicBezTo>
                        <a:pt x="20" y="70"/>
                        <a:pt x="20" y="66"/>
                        <a:pt x="23" y="61"/>
                      </a:cubicBezTo>
                      <a:cubicBezTo>
                        <a:pt x="26" y="57"/>
                        <a:pt x="30" y="54"/>
                        <a:pt x="32" y="50"/>
                      </a:cubicBezTo>
                      <a:cubicBezTo>
                        <a:pt x="37" y="41"/>
                        <a:pt x="43" y="31"/>
                        <a:pt x="46" y="21"/>
                      </a:cubicBezTo>
                      <a:cubicBezTo>
                        <a:pt x="49" y="15"/>
                        <a:pt x="51" y="8"/>
                        <a:pt x="53" y="1"/>
                      </a:cubicBezTo>
                      <a:cubicBezTo>
                        <a:pt x="56" y="2"/>
                        <a:pt x="59" y="4"/>
                        <a:pt x="61" y="5"/>
                      </a:cubicBezTo>
                      <a:cubicBezTo>
                        <a:pt x="63" y="5"/>
                        <a:pt x="67" y="8"/>
                        <a:pt x="70" y="8"/>
                      </a:cubicBezTo>
                      <a:cubicBezTo>
                        <a:pt x="73" y="8"/>
                        <a:pt x="75" y="0"/>
                        <a:pt x="78" y="1"/>
                      </a:cubicBezTo>
                      <a:cubicBezTo>
                        <a:pt x="80" y="1"/>
                        <a:pt x="82" y="6"/>
                        <a:pt x="85" y="4"/>
                      </a:cubicBezTo>
                      <a:cubicBezTo>
                        <a:pt x="87" y="3"/>
                        <a:pt x="89" y="2"/>
                        <a:pt x="91" y="2"/>
                      </a:cubicBezTo>
                      <a:cubicBezTo>
                        <a:pt x="100" y="3"/>
                        <a:pt x="106" y="4"/>
                        <a:pt x="114" y="12"/>
                      </a:cubicBezTo>
                      <a:cubicBezTo>
                        <a:pt x="121" y="20"/>
                        <a:pt x="139" y="28"/>
                        <a:pt x="137" y="40"/>
                      </a:cubicBezTo>
                      <a:cubicBezTo>
                        <a:pt x="136" y="41"/>
                        <a:pt x="136" y="41"/>
                        <a:pt x="136" y="42"/>
                      </a:cubicBezTo>
                      <a:cubicBezTo>
                        <a:pt x="135" y="46"/>
                        <a:pt x="129" y="50"/>
                        <a:pt x="129" y="53"/>
                      </a:cubicBezTo>
                      <a:cubicBezTo>
                        <a:pt x="133" y="57"/>
                        <a:pt x="138" y="55"/>
                        <a:pt x="142" y="60"/>
                      </a:cubicBezTo>
                      <a:cubicBezTo>
                        <a:pt x="143" y="60"/>
                        <a:pt x="143" y="61"/>
                        <a:pt x="144" y="62"/>
                      </a:cubicBezTo>
                      <a:cubicBezTo>
                        <a:pt x="146" y="64"/>
                        <a:pt x="147" y="68"/>
                        <a:pt x="149" y="70"/>
                      </a:cubicBezTo>
                      <a:cubicBezTo>
                        <a:pt x="153" y="78"/>
                        <a:pt x="162" y="85"/>
                        <a:pt x="170" y="89"/>
                      </a:cubicBezTo>
                      <a:cubicBezTo>
                        <a:pt x="178" y="94"/>
                        <a:pt x="188" y="96"/>
                        <a:pt x="196" y="98"/>
                      </a:cubicBezTo>
                      <a:cubicBezTo>
                        <a:pt x="205" y="99"/>
                        <a:pt x="214" y="101"/>
                        <a:pt x="223" y="10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0" name="Freeform 352"/>
                <p:cNvSpPr/>
                <p:nvPr/>
              </p:nvSpPr>
              <p:spPr bwMode="auto">
                <a:xfrm>
                  <a:off x="3441694" y="3922711"/>
                  <a:ext cx="11112" cy="7937"/>
                </a:xfrm>
                <a:custGeom>
                  <a:avLst/>
                  <a:gdLst/>
                  <a:ahLst/>
                  <a:cxnLst>
                    <a:cxn ang="0">
                      <a:pos x="4" y="0"/>
                    </a:cxn>
                    <a:cxn ang="0">
                      <a:pos x="0" y="3"/>
                    </a:cxn>
                  </a:cxnLst>
                  <a:rect l="0" t="0" r="r" b="b"/>
                  <a:pathLst>
                    <a:path w="4" h="3">
                      <a:moveTo>
                        <a:pt x="4" y="0"/>
                      </a:moveTo>
                      <a:cubicBezTo>
                        <a:pt x="2" y="1"/>
                        <a:pt x="1" y="2"/>
                        <a:pt x="0" y="3"/>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1" name="Freeform 353"/>
                <p:cNvSpPr/>
                <p:nvPr/>
              </p:nvSpPr>
              <p:spPr bwMode="auto">
                <a:xfrm>
                  <a:off x="3432169" y="3870324"/>
                  <a:ext cx="1587" cy="7937"/>
                </a:xfrm>
                <a:custGeom>
                  <a:avLst/>
                  <a:gdLst/>
                  <a:ahLst/>
                  <a:cxnLst>
                    <a:cxn ang="0">
                      <a:pos x="1" y="0"/>
                    </a:cxn>
                    <a:cxn ang="0">
                      <a:pos x="0" y="3"/>
                    </a:cxn>
                  </a:cxnLst>
                  <a:rect l="0" t="0" r="r" b="b"/>
                  <a:pathLst>
                    <a:path w="1" h="3">
                      <a:moveTo>
                        <a:pt x="1" y="0"/>
                      </a:moveTo>
                      <a:cubicBezTo>
                        <a:pt x="1" y="1"/>
                        <a:pt x="1" y="2"/>
                        <a:pt x="0" y="3"/>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2" name="Freeform 354"/>
                <p:cNvSpPr/>
                <p:nvPr/>
              </p:nvSpPr>
              <p:spPr bwMode="auto">
                <a:xfrm>
                  <a:off x="2863845" y="4427536"/>
                  <a:ext cx="90487" cy="79375"/>
                </a:xfrm>
                <a:custGeom>
                  <a:avLst/>
                  <a:gdLst/>
                  <a:ahLst/>
                  <a:cxnLst>
                    <a:cxn ang="0">
                      <a:pos x="34" y="0"/>
                    </a:cxn>
                    <a:cxn ang="0">
                      <a:pos x="31" y="8"/>
                    </a:cxn>
                    <a:cxn ang="0">
                      <a:pos x="25" y="22"/>
                    </a:cxn>
                    <a:cxn ang="0">
                      <a:pos x="7" y="28"/>
                    </a:cxn>
                    <a:cxn ang="0">
                      <a:pos x="2" y="30"/>
                    </a:cxn>
                    <a:cxn ang="0">
                      <a:pos x="5" y="8"/>
                    </a:cxn>
                    <a:cxn ang="0">
                      <a:pos x="10" y="6"/>
                    </a:cxn>
                    <a:cxn ang="0">
                      <a:pos x="19" y="3"/>
                    </a:cxn>
                    <a:cxn ang="0">
                      <a:pos x="23" y="4"/>
                    </a:cxn>
                    <a:cxn ang="0">
                      <a:pos x="26" y="4"/>
                    </a:cxn>
                    <a:cxn ang="0">
                      <a:pos x="32" y="1"/>
                    </a:cxn>
                    <a:cxn ang="0">
                      <a:pos x="34" y="0"/>
                    </a:cxn>
                  </a:cxnLst>
                  <a:rect l="0" t="0" r="r" b="b"/>
                  <a:pathLst>
                    <a:path w="34" h="30">
                      <a:moveTo>
                        <a:pt x="34" y="0"/>
                      </a:moveTo>
                      <a:cubicBezTo>
                        <a:pt x="33" y="3"/>
                        <a:pt x="32" y="5"/>
                        <a:pt x="31" y="8"/>
                      </a:cubicBezTo>
                      <a:cubicBezTo>
                        <a:pt x="28" y="13"/>
                        <a:pt x="26" y="16"/>
                        <a:pt x="25" y="22"/>
                      </a:cubicBezTo>
                      <a:cubicBezTo>
                        <a:pt x="20" y="23"/>
                        <a:pt x="16" y="27"/>
                        <a:pt x="7" y="28"/>
                      </a:cubicBezTo>
                      <a:cubicBezTo>
                        <a:pt x="5" y="28"/>
                        <a:pt x="3" y="29"/>
                        <a:pt x="2" y="30"/>
                      </a:cubicBezTo>
                      <a:cubicBezTo>
                        <a:pt x="0" y="22"/>
                        <a:pt x="2" y="15"/>
                        <a:pt x="5" y="8"/>
                      </a:cubicBezTo>
                      <a:cubicBezTo>
                        <a:pt x="7" y="8"/>
                        <a:pt x="8" y="7"/>
                        <a:pt x="10" y="6"/>
                      </a:cubicBezTo>
                      <a:cubicBezTo>
                        <a:pt x="13" y="5"/>
                        <a:pt x="16" y="4"/>
                        <a:pt x="19" y="3"/>
                      </a:cubicBezTo>
                      <a:cubicBezTo>
                        <a:pt x="22" y="3"/>
                        <a:pt x="20" y="2"/>
                        <a:pt x="23" y="4"/>
                      </a:cubicBezTo>
                      <a:cubicBezTo>
                        <a:pt x="25" y="5"/>
                        <a:pt x="25" y="4"/>
                        <a:pt x="26" y="4"/>
                      </a:cubicBezTo>
                      <a:cubicBezTo>
                        <a:pt x="30" y="4"/>
                        <a:pt x="29" y="3"/>
                        <a:pt x="32" y="1"/>
                      </a:cubicBezTo>
                      <a:cubicBezTo>
                        <a:pt x="32" y="1"/>
                        <a:pt x="33" y="0"/>
                        <a:pt x="34"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3" name="Freeform 355"/>
                <p:cNvSpPr/>
                <p:nvPr/>
              </p:nvSpPr>
              <p:spPr bwMode="auto">
                <a:xfrm>
                  <a:off x="2285996" y="3941761"/>
                  <a:ext cx="501649" cy="341312"/>
                </a:xfrm>
                <a:custGeom>
                  <a:avLst/>
                  <a:gdLst/>
                  <a:ahLst/>
                  <a:cxnLst>
                    <a:cxn ang="0">
                      <a:pos x="191" y="90"/>
                    </a:cxn>
                    <a:cxn ang="0">
                      <a:pos x="183" y="88"/>
                    </a:cxn>
                    <a:cxn ang="0">
                      <a:pos x="166" y="91"/>
                    </a:cxn>
                    <a:cxn ang="0">
                      <a:pos x="149" y="95"/>
                    </a:cxn>
                    <a:cxn ang="0">
                      <a:pos x="136" y="98"/>
                    </a:cxn>
                    <a:cxn ang="0">
                      <a:pos x="123" y="107"/>
                    </a:cxn>
                    <a:cxn ang="0">
                      <a:pos x="95" y="100"/>
                    </a:cxn>
                    <a:cxn ang="0">
                      <a:pos x="80" y="91"/>
                    </a:cxn>
                    <a:cxn ang="0">
                      <a:pos x="71" y="102"/>
                    </a:cxn>
                    <a:cxn ang="0">
                      <a:pos x="65" y="111"/>
                    </a:cxn>
                    <a:cxn ang="0">
                      <a:pos x="61" y="112"/>
                    </a:cxn>
                    <a:cxn ang="0">
                      <a:pos x="49" y="115"/>
                    </a:cxn>
                    <a:cxn ang="0">
                      <a:pos x="36" y="120"/>
                    </a:cxn>
                    <a:cxn ang="0">
                      <a:pos x="31" y="130"/>
                    </a:cxn>
                    <a:cxn ang="0">
                      <a:pos x="29" y="127"/>
                    </a:cxn>
                    <a:cxn ang="0">
                      <a:pos x="19" y="116"/>
                    </a:cxn>
                    <a:cxn ang="0">
                      <a:pos x="4" y="94"/>
                    </a:cxn>
                    <a:cxn ang="0">
                      <a:pos x="6" y="73"/>
                    </a:cxn>
                    <a:cxn ang="0">
                      <a:pos x="18" y="57"/>
                    </a:cxn>
                    <a:cxn ang="0">
                      <a:pos x="20" y="57"/>
                    </a:cxn>
                    <a:cxn ang="0">
                      <a:pos x="35" y="55"/>
                    </a:cxn>
                    <a:cxn ang="0">
                      <a:pos x="49" y="49"/>
                    </a:cxn>
                    <a:cxn ang="0">
                      <a:pos x="64" y="45"/>
                    </a:cxn>
                    <a:cxn ang="0">
                      <a:pos x="75" y="35"/>
                    </a:cxn>
                    <a:cxn ang="0">
                      <a:pos x="76" y="33"/>
                    </a:cxn>
                    <a:cxn ang="0">
                      <a:pos x="80" y="32"/>
                    </a:cxn>
                    <a:cxn ang="0">
                      <a:pos x="88" y="31"/>
                    </a:cxn>
                    <a:cxn ang="0">
                      <a:pos x="96" y="33"/>
                    </a:cxn>
                    <a:cxn ang="0">
                      <a:pos x="101" y="27"/>
                    </a:cxn>
                    <a:cxn ang="0">
                      <a:pos x="113" y="13"/>
                    </a:cxn>
                    <a:cxn ang="0">
                      <a:pos x="119" y="5"/>
                    </a:cxn>
                    <a:cxn ang="0">
                      <a:pos x="124" y="2"/>
                    </a:cxn>
                    <a:cxn ang="0">
                      <a:pos x="129" y="0"/>
                    </a:cxn>
                    <a:cxn ang="0">
                      <a:pos x="142" y="30"/>
                    </a:cxn>
                    <a:cxn ang="0">
                      <a:pos x="149" y="42"/>
                    </a:cxn>
                    <a:cxn ang="0">
                      <a:pos x="165" y="50"/>
                    </a:cxn>
                    <a:cxn ang="0">
                      <a:pos x="188" y="78"/>
                    </a:cxn>
                    <a:cxn ang="0">
                      <a:pos x="191" y="90"/>
                    </a:cxn>
                  </a:cxnLst>
                  <a:rect l="0" t="0" r="r" b="b"/>
                  <a:pathLst>
                    <a:path w="191" h="130">
                      <a:moveTo>
                        <a:pt x="191" y="90"/>
                      </a:moveTo>
                      <a:cubicBezTo>
                        <a:pt x="188" y="89"/>
                        <a:pt x="186" y="88"/>
                        <a:pt x="183" y="88"/>
                      </a:cubicBezTo>
                      <a:cubicBezTo>
                        <a:pt x="177" y="87"/>
                        <a:pt x="172" y="91"/>
                        <a:pt x="166" y="91"/>
                      </a:cubicBezTo>
                      <a:cubicBezTo>
                        <a:pt x="160" y="93"/>
                        <a:pt x="154" y="91"/>
                        <a:pt x="149" y="95"/>
                      </a:cubicBezTo>
                      <a:cubicBezTo>
                        <a:pt x="143" y="100"/>
                        <a:pt x="142" y="97"/>
                        <a:pt x="136" y="98"/>
                      </a:cubicBezTo>
                      <a:cubicBezTo>
                        <a:pt x="131" y="99"/>
                        <a:pt x="127" y="104"/>
                        <a:pt x="123" y="107"/>
                      </a:cubicBezTo>
                      <a:cubicBezTo>
                        <a:pt x="115" y="112"/>
                        <a:pt x="102" y="105"/>
                        <a:pt x="95" y="100"/>
                      </a:cubicBezTo>
                      <a:cubicBezTo>
                        <a:pt x="91" y="97"/>
                        <a:pt x="86" y="89"/>
                        <a:pt x="80" y="91"/>
                      </a:cubicBezTo>
                      <a:cubicBezTo>
                        <a:pt x="77" y="92"/>
                        <a:pt x="72" y="99"/>
                        <a:pt x="71" y="102"/>
                      </a:cubicBezTo>
                      <a:cubicBezTo>
                        <a:pt x="70" y="108"/>
                        <a:pt x="72" y="110"/>
                        <a:pt x="65" y="111"/>
                      </a:cubicBezTo>
                      <a:cubicBezTo>
                        <a:pt x="63" y="112"/>
                        <a:pt x="62" y="112"/>
                        <a:pt x="61" y="112"/>
                      </a:cubicBezTo>
                      <a:cubicBezTo>
                        <a:pt x="57" y="113"/>
                        <a:pt x="53" y="114"/>
                        <a:pt x="49" y="115"/>
                      </a:cubicBezTo>
                      <a:cubicBezTo>
                        <a:pt x="43" y="115"/>
                        <a:pt x="39" y="115"/>
                        <a:pt x="36" y="120"/>
                      </a:cubicBezTo>
                      <a:cubicBezTo>
                        <a:pt x="34" y="123"/>
                        <a:pt x="32" y="126"/>
                        <a:pt x="31" y="130"/>
                      </a:cubicBezTo>
                      <a:cubicBezTo>
                        <a:pt x="30" y="129"/>
                        <a:pt x="30" y="128"/>
                        <a:pt x="29" y="127"/>
                      </a:cubicBezTo>
                      <a:cubicBezTo>
                        <a:pt x="26" y="123"/>
                        <a:pt x="23" y="120"/>
                        <a:pt x="19" y="116"/>
                      </a:cubicBezTo>
                      <a:cubicBezTo>
                        <a:pt x="13" y="110"/>
                        <a:pt x="8" y="102"/>
                        <a:pt x="4" y="94"/>
                      </a:cubicBezTo>
                      <a:cubicBezTo>
                        <a:pt x="2" y="88"/>
                        <a:pt x="0" y="79"/>
                        <a:pt x="6" y="73"/>
                      </a:cubicBezTo>
                      <a:cubicBezTo>
                        <a:pt x="11" y="68"/>
                        <a:pt x="17" y="64"/>
                        <a:pt x="18" y="57"/>
                      </a:cubicBezTo>
                      <a:cubicBezTo>
                        <a:pt x="19" y="57"/>
                        <a:pt x="19" y="57"/>
                        <a:pt x="20" y="57"/>
                      </a:cubicBezTo>
                      <a:cubicBezTo>
                        <a:pt x="25" y="56"/>
                        <a:pt x="30" y="56"/>
                        <a:pt x="35" y="55"/>
                      </a:cubicBezTo>
                      <a:cubicBezTo>
                        <a:pt x="40" y="55"/>
                        <a:pt x="44" y="51"/>
                        <a:pt x="49" y="49"/>
                      </a:cubicBezTo>
                      <a:cubicBezTo>
                        <a:pt x="54" y="48"/>
                        <a:pt x="59" y="47"/>
                        <a:pt x="64" y="45"/>
                      </a:cubicBezTo>
                      <a:cubicBezTo>
                        <a:pt x="69" y="42"/>
                        <a:pt x="72" y="39"/>
                        <a:pt x="75" y="35"/>
                      </a:cubicBezTo>
                      <a:cubicBezTo>
                        <a:pt x="76" y="34"/>
                        <a:pt x="75" y="34"/>
                        <a:pt x="76" y="33"/>
                      </a:cubicBezTo>
                      <a:cubicBezTo>
                        <a:pt x="77" y="32"/>
                        <a:pt x="79" y="32"/>
                        <a:pt x="80" y="32"/>
                      </a:cubicBezTo>
                      <a:cubicBezTo>
                        <a:pt x="83" y="31"/>
                        <a:pt x="86" y="31"/>
                        <a:pt x="88" y="31"/>
                      </a:cubicBezTo>
                      <a:cubicBezTo>
                        <a:pt x="91" y="32"/>
                        <a:pt x="94" y="33"/>
                        <a:pt x="96" y="33"/>
                      </a:cubicBezTo>
                      <a:cubicBezTo>
                        <a:pt x="99" y="32"/>
                        <a:pt x="100" y="29"/>
                        <a:pt x="101" y="27"/>
                      </a:cubicBezTo>
                      <a:cubicBezTo>
                        <a:pt x="104" y="21"/>
                        <a:pt x="110" y="18"/>
                        <a:pt x="113" y="13"/>
                      </a:cubicBezTo>
                      <a:cubicBezTo>
                        <a:pt x="115" y="10"/>
                        <a:pt x="116" y="7"/>
                        <a:pt x="119" y="5"/>
                      </a:cubicBezTo>
                      <a:cubicBezTo>
                        <a:pt x="121" y="4"/>
                        <a:pt x="123" y="3"/>
                        <a:pt x="124" y="2"/>
                      </a:cubicBezTo>
                      <a:cubicBezTo>
                        <a:pt x="126" y="2"/>
                        <a:pt x="127" y="1"/>
                        <a:pt x="129" y="0"/>
                      </a:cubicBezTo>
                      <a:cubicBezTo>
                        <a:pt x="135" y="9"/>
                        <a:pt x="140" y="18"/>
                        <a:pt x="142" y="30"/>
                      </a:cubicBezTo>
                      <a:cubicBezTo>
                        <a:pt x="142" y="36"/>
                        <a:pt x="143" y="38"/>
                        <a:pt x="149" y="42"/>
                      </a:cubicBezTo>
                      <a:cubicBezTo>
                        <a:pt x="154" y="44"/>
                        <a:pt x="160" y="46"/>
                        <a:pt x="165" y="50"/>
                      </a:cubicBezTo>
                      <a:cubicBezTo>
                        <a:pt x="173" y="56"/>
                        <a:pt x="182" y="69"/>
                        <a:pt x="188" y="78"/>
                      </a:cubicBezTo>
                      <a:cubicBezTo>
                        <a:pt x="190" y="82"/>
                        <a:pt x="191" y="86"/>
                        <a:pt x="191"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4" name="Freeform 356"/>
                <p:cNvSpPr/>
                <p:nvPr/>
              </p:nvSpPr>
              <p:spPr bwMode="auto">
                <a:xfrm>
                  <a:off x="1228723" y="3357562"/>
                  <a:ext cx="669924" cy="623887"/>
                </a:xfrm>
                <a:custGeom>
                  <a:avLst/>
                  <a:gdLst/>
                  <a:ahLst/>
                  <a:cxnLst>
                    <a:cxn ang="0">
                      <a:pos x="248" y="145"/>
                    </a:cxn>
                    <a:cxn ang="0">
                      <a:pos x="220" y="158"/>
                    </a:cxn>
                    <a:cxn ang="0">
                      <a:pos x="197" y="161"/>
                    </a:cxn>
                    <a:cxn ang="0">
                      <a:pos x="187" y="161"/>
                    </a:cxn>
                    <a:cxn ang="0">
                      <a:pos x="167" y="166"/>
                    </a:cxn>
                    <a:cxn ang="0">
                      <a:pos x="155" y="172"/>
                    </a:cxn>
                    <a:cxn ang="0">
                      <a:pos x="147" y="175"/>
                    </a:cxn>
                    <a:cxn ang="0">
                      <a:pos x="143" y="190"/>
                    </a:cxn>
                    <a:cxn ang="0">
                      <a:pos x="128" y="191"/>
                    </a:cxn>
                    <a:cxn ang="0">
                      <a:pos x="120" y="203"/>
                    </a:cxn>
                    <a:cxn ang="0">
                      <a:pos x="111" y="217"/>
                    </a:cxn>
                    <a:cxn ang="0">
                      <a:pos x="105" y="230"/>
                    </a:cxn>
                    <a:cxn ang="0">
                      <a:pos x="99" y="235"/>
                    </a:cxn>
                    <a:cxn ang="0">
                      <a:pos x="73" y="237"/>
                    </a:cxn>
                    <a:cxn ang="0">
                      <a:pos x="66" y="230"/>
                    </a:cxn>
                    <a:cxn ang="0">
                      <a:pos x="61" y="221"/>
                    </a:cxn>
                    <a:cxn ang="0">
                      <a:pos x="57" y="209"/>
                    </a:cxn>
                    <a:cxn ang="0">
                      <a:pos x="41" y="206"/>
                    </a:cxn>
                    <a:cxn ang="0">
                      <a:pos x="25" y="206"/>
                    </a:cxn>
                    <a:cxn ang="0">
                      <a:pos x="19" y="192"/>
                    </a:cxn>
                    <a:cxn ang="0">
                      <a:pos x="12" y="171"/>
                    </a:cxn>
                    <a:cxn ang="0">
                      <a:pos x="6" y="164"/>
                    </a:cxn>
                    <a:cxn ang="0">
                      <a:pos x="0" y="160"/>
                    </a:cxn>
                    <a:cxn ang="0">
                      <a:pos x="11" y="153"/>
                    </a:cxn>
                    <a:cxn ang="0">
                      <a:pos x="42" y="153"/>
                    </a:cxn>
                    <a:cxn ang="0">
                      <a:pos x="90" y="153"/>
                    </a:cxn>
                    <a:cxn ang="0">
                      <a:pos x="112" y="145"/>
                    </a:cxn>
                    <a:cxn ang="0">
                      <a:pos x="114" y="0"/>
                    </a:cxn>
                    <a:cxn ang="0">
                      <a:pos x="213" y="68"/>
                    </a:cxn>
                    <a:cxn ang="0">
                      <a:pos x="238" y="92"/>
                    </a:cxn>
                    <a:cxn ang="0">
                      <a:pos x="250" y="101"/>
                    </a:cxn>
                    <a:cxn ang="0">
                      <a:pos x="253" y="115"/>
                    </a:cxn>
                  </a:cxnLst>
                  <a:rect l="0" t="0" r="r" b="b"/>
                  <a:pathLst>
                    <a:path w="255" h="237">
                      <a:moveTo>
                        <a:pt x="255" y="129"/>
                      </a:moveTo>
                      <a:cubicBezTo>
                        <a:pt x="255" y="135"/>
                        <a:pt x="251" y="140"/>
                        <a:pt x="248" y="145"/>
                      </a:cubicBezTo>
                      <a:cubicBezTo>
                        <a:pt x="245" y="149"/>
                        <a:pt x="242" y="156"/>
                        <a:pt x="236" y="158"/>
                      </a:cubicBezTo>
                      <a:cubicBezTo>
                        <a:pt x="231" y="159"/>
                        <a:pt x="225" y="158"/>
                        <a:pt x="220" y="158"/>
                      </a:cubicBezTo>
                      <a:cubicBezTo>
                        <a:pt x="215" y="159"/>
                        <a:pt x="210" y="158"/>
                        <a:pt x="205" y="158"/>
                      </a:cubicBezTo>
                      <a:cubicBezTo>
                        <a:pt x="202" y="159"/>
                        <a:pt x="200" y="160"/>
                        <a:pt x="197" y="161"/>
                      </a:cubicBezTo>
                      <a:cubicBezTo>
                        <a:pt x="195" y="161"/>
                        <a:pt x="192" y="161"/>
                        <a:pt x="190" y="161"/>
                      </a:cubicBezTo>
                      <a:cubicBezTo>
                        <a:pt x="189" y="161"/>
                        <a:pt x="188" y="161"/>
                        <a:pt x="187" y="161"/>
                      </a:cubicBezTo>
                      <a:cubicBezTo>
                        <a:pt x="183" y="161"/>
                        <a:pt x="179" y="161"/>
                        <a:pt x="175" y="163"/>
                      </a:cubicBezTo>
                      <a:cubicBezTo>
                        <a:pt x="172" y="164"/>
                        <a:pt x="169" y="165"/>
                        <a:pt x="167" y="166"/>
                      </a:cubicBezTo>
                      <a:cubicBezTo>
                        <a:pt x="164" y="167"/>
                        <a:pt x="162" y="170"/>
                        <a:pt x="160" y="171"/>
                      </a:cubicBezTo>
                      <a:cubicBezTo>
                        <a:pt x="158" y="172"/>
                        <a:pt x="156" y="171"/>
                        <a:pt x="155" y="172"/>
                      </a:cubicBezTo>
                      <a:cubicBezTo>
                        <a:pt x="153" y="173"/>
                        <a:pt x="152" y="174"/>
                        <a:pt x="151" y="174"/>
                      </a:cubicBezTo>
                      <a:cubicBezTo>
                        <a:pt x="149" y="175"/>
                        <a:pt x="148" y="174"/>
                        <a:pt x="147" y="175"/>
                      </a:cubicBezTo>
                      <a:cubicBezTo>
                        <a:pt x="147" y="176"/>
                        <a:pt x="146" y="180"/>
                        <a:pt x="145" y="180"/>
                      </a:cubicBezTo>
                      <a:cubicBezTo>
                        <a:pt x="145" y="183"/>
                        <a:pt x="145" y="187"/>
                        <a:pt x="143" y="190"/>
                      </a:cubicBezTo>
                      <a:cubicBezTo>
                        <a:pt x="141" y="191"/>
                        <a:pt x="137" y="191"/>
                        <a:pt x="134" y="191"/>
                      </a:cubicBezTo>
                      <a:cubicBezTo>
                        <a:pt x="132" y="191"/>
                        <a:pt x="130" y="189"/>
                        <a:pt x="128" y="191"/>
                      </a:cubicBezTo>
                      <a:cubicBezTo>
                        <a:pt x="126" y="192"/>
                        <a:pt x="123" y="196"/>
                        <a:pt x="122" y="198"/>
                      </a:cubicBezTo>
                      <a:cubicBezTo>
                        <a:pt x="121" y="199"/>
                        <a:pt x="121" y="202"/>
                        <a:pt x="120" y="203"/>
                      </a:cubicBezTo>
                      <a:cubicBezTo>
                        <a:pt x="119" y="206"/>
                        <a:pt x="116" y="208"/>
                        <a:pt x="115" y="210"/>
                      </a:cubicBezTo>
                      <a:cubicBezTo>
                        <a:pt x="113" y="213"/>
                        <a:pt x="113" y="215"/>
                        <a:pt x="111" y="217"/>
                      </a:cubicBezTo>
                      <a:cubicBezTo>
                        <a:pt x="110" y="219"/>
                        <a:pt x="108" y="221"/>
                        <a:pt x="107" y="223"/>
                      </a:cubicBezTo>
                      <a:cubicBezTo>
                        <a:pt x="106" y="226"/>
                        <a:pt x="106" y="228"/>
                        <a:pt x="105" y="230"/>
                      </a:cubicBezTo>
                      <a:cubicBezTo>
                        <a:pt x="104" y="232"/>
                        <a:pt x="103" y="233"/>
                        <a:pt x="103" y="235"/>
                      </a:cubicBezTo>
                      <a:cubicBezTo>
                        <a:pt x="101" y="235"/>
                        <a:pt x="100" y="235"/>
                        <a:pt x="99" y="235"/>
                      </a:cubicBezTo>
                      <a:cubicBezTo>
                        <a:pt x="94" y="236"/>
                        <a:pt x="90" y="232"/>
                        <a:pt x="86" y="233"/>
                      </a:cubicBezTo>
                      <a:cubicBezTo>
                        <a:pt x="83" y="233"/>
                        <a:pt x="76" y="237"/>
                        <a:pt x="73" y="237"/>
                      </a:cubicBezTo>
                      <a:cubicBezTo>
                        <a:pt x="72" y="237"/>
                        <a:pt x="72" y="237"/>
                        <a:pt x="72" y="237"/>
                      </a:cubicBezTo>
                      <a:cubicBezTo>
                        <a:pt x="69" y="236"/>
                        <a:pt x="68" y="231"/>
                        <a:pt x="66" y="230"/>
                      </a:cubicBezTo>
                      <a:cubicBezTo>
                        <a:pt x="64" y="228"/>
                        <a:pt x="64" y="226"/>
                        <a:pt x="63" y="224"/>
                      </a:cubicBezTo>
                      <a:cubicBezTo>
                        <a:pt x="63" y="223"/>
                        <a:pt x="62" y="222"/>
                        <a:pt x="61" y="221"/>
                      </a:cubicBezTo>
                      <a:cubicBezTo>
                        <a:pt x="61" y="220"/>
                        <a:pt x="60" y="218"/>
                        <a:pt x="59" y="217"/>
                      </a:cubicBezTo>
                      <a:cubicBezTo>
                        <a:pt x="58" y="214"/>
                        <a:pt x="58" y="212"/>
                        <a:pt x="57" y="209"/>
                      </a:cubicBezTo>
                      <a:cubicBezTo>
                        <a:pt x="55" y="205"/>
                        <a:pt x="54" y="205"/>
                        <a:pt x="49" y="205"/>
                      </a:cubicBezTo>
                      <a:cubicBezTo>
                        <a:pt x="46" y="206"/>
                        <a:pt x="44" y="206"/>
                        <a:pt x="41" y="206"/>
                      </a:cubicBezTo>
                      <a:cubicBezTo>
                        <a:pt x="38" y="207"/>
                        <a:pt x="34" y="209"/>
                        <a:pt x="31" y="209"/>
                      </a:cubicBezTo>
                      <a:cubicBezTo>
                        <a:pt x="28" y="210"/>
                        <a:pt x="27" y="209"/>
                        <a:pt x="25" y="206"/>
                      </a:cubicBezTo>
                      <a:cubicBezTo>
                        <a:pt x="24" y="204"/>
                        <a:pt x="23" y="203"/>
                        <a:pt x="22" y="201"/>
                      </a:cubicBezTo>
                      <a:cubicBezTo>
                        <a:pt x="21" y="198"/>
                        <a:pt x="20" y="195"/>
                        <a:pt x="19" y="192"/>
                      </a:cubicBezTo>
                      <a:cubicBezTo>
                        <a:pt x="17" y="186"/>
                        <a:pt x="11" y="184"/>
                        <a:pt x="9" y="178"/>
                      </a:cubicBezTo>
                      <a:cubicBezTo>
                        <a:pt x="8" y="174"/>
                        <a:pt x="9" y="173"/>
                        <a:pt x="12" y="171"/>
                      </a:cubicBezTo>
                      <a:cubicBezTo>
                        <a:pt x="14" y="170"/>
                        <a:pt x="17" y="168"/>
                        <a:pt x="13" y="165"/>
                      </a:cubicBezTo>
                      <a:cubicBezTo>
                        <a:pt x="12" y="164"/>
                        <a:pt x="8" y="164"/>
                        <a:pt x="6" y="164"/>
                      </a:cubicBezTo>
                      <a:cubicBezTo>
                        <a:pt x="3" y="164"/>
                        <a:pt x="2" y="162"/>
                        <a:pt x="0" y="160"/>
                      </a:cubicBezTo>
                      <a:cubicBezTo>
                        <a:pt x="0" y="160"/>
                        <a:pt x="0" y="160"/>
                        <a:pt x="0" y="160"/>
                      </a:cubicBezTo>
                      <a:cubicBezTo>
                        <a:pt x="1" y="159"/>
                        <a:pt x="3" y="157"/>
                        <a:pt x="4" y="156"/>
                      </a:cubicBezTo>
                      <a:cubicBezTo>
                        <a:pt x="6" y="155"/>
                        <a:pt x="8" y="154"/>
                        <a:pt x="11" y="153"/>
                      </a:cubicBezTo>
                      <a:cubicBezTo>
                        <a:pt x="16" y="152"/>
                        <a:pt x="20" y="151"/>
                        <a:pt x="26" y="151"/>
                      </a:cubicBezTo>
                      <a:cubicBezTo>
                        <a:pt x="31" y="151"/>
                        <a:pt x="36" y="153"/>
                        <a:pt x="42" y="153"/>
                      </a:cubicBezTo>
                      <a:cubicBezTo>
                        <a:pt x="47" y="153"/>
                        <a:pt x="51" y="153"/>
                        <a:pt x="55" y="153"/>
                      </a:cubicBezTo>
                      <a:cubicBezTo>
                        <a:pt x="67" y="153"/>
                        <a:pt x="79" y="153"/>
                        <a:pt x="90" y="153"/>
                      </a:cubicBezTo>
                      <a:cubicBezTo>
                        <a:pt x="96" y="153"/>
                        <a:pt x="99" y="152"/>
                        <a:pt x="104" y="149"/>
                      </a:cubicBezTo>
                      <a:cubicBezTo>
                        <a:pt x="107" y="148"/>
                        <a:pt x="109" y="146"/>
                        <a:pt x="112" y="145"/>
                      </a:cubicBezTo>
                      <a:cubicBezTo>
                        <a:pt x="93" y="4"/>
                        <a:pt x="93" y="4"/>
                        <a:pt x="93" y="4"/>
                      </a:cubicBezTo>
                      <a:cubicBezTo>
                        <a:pt x="114" y="0"/>
                        <a:pt x="114" y="0"/>
                        <a:pt x="114" y="0"/>
                      </a:cubicBezTo>
                      <a:cubicBezTo>
                        <a:pt x="126" y="8"/>
                        <a:pt x="139" y="17"/>
                        <a:pt x="151" y="25"/>
                      </a:cubicBezTo>
                      <a:cubicBezTo>
                        <a:pt x="172" y="39"/>
                        <a:pt x="193" y="54"/>
                        <a:pt x="213" y="68"/>
                      </a:cubicBezTo>
                      <a:cubicBezTo>
                        <a:pt x="218" y="71"/>
                        <a:pt x="224" y="74"/>
                        <a:pt x="229" y="78"/>
                      </a:cubicBezTo>
                      <a:cubicBezTo>
                        <a:pt x="233" y="82"/>
                        <a:pt x="234" y="88"/>
                        <a:pt x="238" y="92"/>
                      </a:cubicBezTo>
                      <a:cubicBezTo>
                        <a:pt x="240" y="94"/>
                        <a:pt x="243" y="97"/>
                        <a:pt x="245" y="99"/>
                      </a:cubicBezTo>
                      <a:cubicBezTo>
                        <a:pt x="247" y="100"/>
                        <a:pt x="248" y="100"/>
                        <a:pt x="250" y="101"/>
                      </a:cubicBezTo>
                      <a:cubicBezTo>
                        <a:pt x="252" y="101"/>
                        <a:pt x="253" y="101"/>
                        <a:pt x="254" y="102"/>
                      </a:cubicBezTo>
                      <a:cubicBezTo>
                        <a:pt x="253" y="106"/>
                        <a:pt x="253" y="110"/>
                        <a:pt x="253" y="115"/>
                      </a:cubicBezTo>
                      <a:cubicBezTo>
                        <a:pt x="253" y="120"/>
                        <a:pt x="255" y="124"/>
                        <a:pt x="255" y="1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5" name="Freeform 357"/>
                <p:cNvSpPr/>
                <p:nvPr/>
              </p:nvSpPr>
              <p:spPr bwMode="auto">
                <a:xfrm>
                  <a:off x="2265359" y="3441699"/>
                  <a:ext cx="412749" cy="649287"/>
                </a:xfrm>
                <a:custGeom>
                  <a:avLst/>
                  <a:gdLst/>
                  <a:ahLst/>
                  <a:cxnLst>
                    <a:cxn ang="0">
                      <a:pos x="154" y="99"/>
                    </a:cxn>
                    <a:cxn ang="0">
                      <a:pos x="154" y="114"/>
                    </a:cxn>
                    <a:cxn ang="0">
                      <a:pos x="144" y="126"/>
                    </a:cxn>
                    <a:cxn ang="0">
                      <a:pos x="128" y="155"/>
                    </a:cxn>
                    <a:cxn ang="0">
                      <a:pos x="126" y="172"/>
                    </a:cxn>
                    <a:cxn ang="0">
                      <a:pos x="136" y="189"/>
                    </a:cxn>
                    <a:cxn ang="0">
                      <a:pos x="137" y="190"/>
                    </a:cxn>
                    <a:cxn ang="0">
                      <a:pos x="132" y="192"/>
                    </a:cxn>
                    <a:cxn ang="0">
                      <a:pos x="127" y="195"/>
                    </a:cxn>
                    <a:cxn ang="0">
                      <a:pos x="121" y="203"/>
                    </a:cxn>
                    <a:cxn ang="0">
                      <a:pos x="109" y="217"/>
                    </a:cxn>
                    <a:cxn ang="0">
                      <a:pos x="104" y="223"/>
                    </a:cxn>
                    <a:cxn ang="0">
                      <a:pos x="96" y="221"/>
                    </a:cxn>
                    <a:cxn ang="0">
                      <a:pos x="88" y="222"/>
                    </a:cxn>
                    <a:cxn ang="0">
                      <a:pos x="84" y="223"/>
                    </a:cxn>
                    <a:cxn ang="0">
                      <a:pos x="83" y="225"/>
                    </a:cxn>
                    <a:cxn ang="0">
                      <a:pos x="72" y="235"/>
                    </a:cxn>
                    <a:cxn ang="0">
                      <a:pos x="57" y="239"/>
                    </a:cxn>
                    <a:cxn ang="0">
                      <a:pos x="43" y="245"/>
                    </a:cxn>
                    <a:cxn ang="0">
                      <a:pos x="28" y="247"/>
                    </a:cxn>
                    <a:cxn ang="0">
                      <a:pos x="26" y="247"/>
                    </a:cxn>
                    <a:cxn ang="0">
                      <a:pos x="26" y="244"/>
                    </a:cxn>
                    <a:cxn ang="0">
                      <a:pos x="18" y="232"/>
                    </a:cxn>
                    <a:cxn ang="0">
                      <a:pos x="11" y="221"/>
                    </a:cxn>
                    <a:cxn ang="0">
                      <a:pos x="12" y="208"/>
                    </a:cxn>
                    <a:cxn ang="0">
                      <a:pos x="30" y="206"/>
                    </a:cxn>
                    <a:cxn ang="0">
                      <a:pos x="26" y="190"/>
                    </a:cxn>
                    <a:cxn ang="0">
                      <a:pos x="22" y="180"/>
                    </a:cxn>
                    <a:cxn ang="0">
                      <a:pos x="19" y="171"/>
                    </a:cxn>
                    <a:cxn ang="0">
                      <a:pos x="19" y="163"/>
                    </a:cxn>
                    <a:cxn ang="0">
                      <a:pos x="14" y="160"/>
                    </a:cxn>
                    <a:cxn ang="0">
                      <a:pos x="5" y="157"/>
                    </a:cxn>
                    <a:cxn ang="0">
                      <a:pos x="0" y="152"/>
                    </a:cxn>
                    <a:cxn ang="0">
                      <a:pos x="0" y="151"/>
                    </a:cxn>
                    <a:cxn ang="0">
                      <a:pos x="1" y="145"/>
                    </a:cxn>
                    <a:cxn ang="0">
                      <a:pos x="4" y="131"/>
                    </a:cxn>
                    <a:cxn ang="0">
                      <a:pos x="15" y="118"/>
                    </a:cxn>
                    <a:cxn ang="0">
                      <a:pos x="25" y="108"/>
                    </a:cxn>
                    <a:cxn ang="0">
                      <a:pos x="30" y="95"/>
                    </a:cxn>
                    <a:cxn ang="0">
                      <a:pos x="26" y="86"/>
                    </a:cxn>
                    <a:cxn ang="0">
                      <a:pos x="26" y="78"/>
                    </a:cxn>
                    <a:cxn ang="0">
                      <a:pos x="29" y="65"/>
                    </a:cxn>
                    <a:cxn ang="0">
                      <a:pos x="33" y="54"/>
                    </a:cxn>
                    <a:cxn ang="0">
                      <a:pos x="31" y="42"/>
                    </a:cxn>
                    <a:cxn ang="0">
                      <a:pos x="24" y="29"/>
                    </a:cxn>
                    <a:cxn ang="0">
                      <a:pos x="24" y="15"/>
                    </a:cxn>
                    <a:cxn ang="0">
                      <a:pos x="27" y="2"/>
                    </a:cxn>
                    <a:cxn ang="0">
                      <a:pos x="32" y="0"/>
                    </a:cxn>
                    <a:cxn ang="0">
                      <a:pos x="48" y="7"/>
                    </a:cxn>
                    <a:cxn ang="0">
                      <a:pos x="66" y="17"/>
                    </a:cxn>
                    <a:cxn ang="0">
                      <a:pos x="84" y="27"/>
                    </a:cxn>
                    <a:cxn ang="0">
                      <a:pos x="104" y="38"/>
                    </a:cxn>
                    <a:cxn ang="0">
                      <a:pos x="115" y="42"/>
                    </a:cxn>
                    <a:cxn ang="0">
                      <a:pos x="124" y="45"/>
                    </a:cxn>
                    <a:cxn ang="0">
                      <a:pos x="133" y="52"/>
                    </a:cxn>
                    <a:cxn ang="0">
                      <a:pos x="141" y="56"/>
                    </a:cxn>
                    <a:cxn ang="0">
                      <a:pos x="151" y="60"/>
                    </a:cxn>
                    <a:cxn ang="0">
                      <a:pos x="156" y="57"/>
                    </a:cxn>
                    <a:cxn ang="0">
                      <a:pos x="157" y="56"/>
                    </a:cxn>
                    <a:cxn ang="0">
                      <a:pos x="157" y="71"/>
                    </a:cxn>
                    <a:cxn ang="0">
                      <a:pos x="154" y="99"/>
                    </a:cxn>
                  </a:cxnLst>
                  <a:rect l="0" t="0" r="r" b="b"/>
                  <a:pathLst>
                    <a:path w="157" h="247">
                      <a:moveTo>
                        <a:pt x="154" y="99"/>
                      </a:moveTo>
                      <a:cubicBezTo>
                        <a:pt x="154" y="104"/>
                        <a:pt x="156" y="110"/>
                        <a:pt x="154" y="114"/>
                      </a:cubicBezTo>
                      <a:cubicBezTo>
                        <a:pt x="153" y="119"/>
                        <a:pt x="148" y="123"/>
                        <a:pt x="144" y="126"/>
                      </a:cubicBezTo>
                      <a:cubicBezTo>
                        <a:pt x="135" y="133"/>
                        <a:pt x="131" y="144"/>
                        <a:pt x="128" y="155"/>
                      </a:cubicBezTo>
                      <a:cubicBezTo>
                        <a:pt x="127" y="161"/>
                        <a:pt x="125" y="166"/>
                        <a:pt x="126" y="172"/>
                      </a:cubicBezTo>
                      <a:cubicBezTo>
                        <a:pt x="127" y="178"/>
                        <a:pt x="133" y="184"/>
                        <a:pt x="136" y="189"/>
                      </a:cubicBezTo>
                      <a:cubicBezTo>
                        <a:pt x="136" y="189"/>
                        <a:pt x="137" y="190"/>
                        <a:pt x="137" y="190"/>
                      </a:cubicBezTo>
                      <a:cubicBezTo>
                        <a:pt x="135" y="191"/>
                        <a:pt x="134" y="192"/>
                        <a:pt x="132" y="192"/>
                      </a:cubicBezTo>
                      <a:cubicBezTo>
                        <a:pt x="131" y="193"/>
                        <a:pt x="129" y="194"/>
                        <a:pt x="127" y="195"/>
                      </a:cubicBezTo>
                      <a:cubicBezTo>
                        <a:pt x="124" y="197"/>
                        <a:pt x="123" y="200"/>
                        <a:pt x="121" y="203"/>
                      </a:cubicBezTo>
                      <a:cubicBezTo>
                        <a:pt x="118" y="208"/>
                        <a:pt x="112" y="211"/>
                        <a:pt x="109" y="217"/>
                      </a:cubicBezTo>
                      <a:cubicBezTo>
                        <a:pt x="108" y="219"/>
                        <a:pt x="107" y="222"/>
                        <a:pt x="104" y="223"/>
                      </a:cubicBezTo>
                      <a:cubicBezTo>
                        <a:pt x="102" y="223"/>
                        <a:pt x="99" y="222"/>
                        <a:pt x="96" y="221"/>
                      </a:cubicBezTo>
                      <a:cubicBezTo>
                        <a:pt x="94" y="221"/>
                        <a:pt x="91" y="221"/>
                        <a:pt x="88" y="222"/>
                      </a:cubicBezTo>
                      <a:cubicBezTo>
                        <a:pt x="87" y="222"/>
                        <a:pt x="85" y="222"/>
                        <a:pt x="84" y="223"/>
                      </a:cubicBezTo>
                      <a:cubicBezTo>
                        <a:pt x="83" y="224"/>
                        <a:pt x="84" y="224"/>
                        <a:pt x="83" y="225"/>
                      </a:cubicBezTo>
                      <a:cubicBezTo>
                        <a:pt x="80" y="229"/>
                        <a:pt x="77" y="232"/>
                        <a:pt x="72" y="235"/>
                      </a:cubicBezTo>
                      <a:cubicBezTo>
                        <a:pt x="67" y="237"/>
                        <a:pt x="62" y="238"/>
                        <a:pt x="57" y="239"/>
                      </a:cubicBezTo>
                      <a:cubicBezTo>
                        <a:pt x="52" y="241"/>
                        <a:pt x="48" y="245"/>
                        <a:pt x="43" y="245"/>
                      </a:cubicBezTo>
                      <a:cubicBezTo>
                        <a:pt x="38" y="246"/>
                        <a:pt x="33" y="246"/>
                        <a:pt x="28" y="247"/>
                      </a:cubicBezTo>
                      <a:cubicBezTo>
                        <a:pt x="27" y="247"/>
                        <a:pt x="27" y="247"/>
                        <a:pt x="26" y="247"/>
                      </a:cubicBezTo>
                      <a:cubicBezTo>
                        <a:pt x="26" y="246"/>
                        <a:pt x="26" y="245"/>
                        <a:pt x="26" y="244"/>
                      </a:cubicBezTo>
                      <a:cubicBezTo>
                        <a:pt x="26" y="237"/>
                        <a:pt x="23" y="235"/>
                        <a:pt x="18" y="232"/>
                      </a:cubicBezTo>
                      <a:cubicBezTo>
                        <a:pt x="14" y="229"/>
                        <a:pt x="14" y="225"/>
                        <a:pt x="11" y="221"/>
                      </a:cubicBezTo>
                      <a:cubicBezTo>
                        <a:pt x="9" y="215"/>
                        <a:pt x="8" y="211"/>
                        <a:pt x="12" y="208"/>
                      </a:cubicBezTo>
                      <a:cubicBezTo>
                        <a:pt x="15" y="206"/>
                        <a:pt x="29" y="211"/>
                        <a:pt x="30" y="206"/>
                      </a:cubicBezTo>
                      <a:cubicBezTo>
                        <a:pt x="30" y="204"/>
                        <a:pt x="26" y="192"/>
                        <a:pt x="26" y="190"/>
                      </a:cubicBezTo>
                      <a:cubicBezTo>
                        <a:pt x="24" y="188"/>
                        <a:pt x="24" y="183"/>
                        <a:pt x="22" y="180"/>
                      </a:cubicBezTo>
                      <a:cubicBezTo>
                        <a:pt x="21" y="177"/>
                        <a:pt x="19" y="174"/>
                        <a:pt x="19" y="171"/>
                      </a:cubicBezTo>
                      <a:cubicBezTo>
                        <a:pt x="19" y="168"/>
                        <a:pt x="20" y="166"/>
                        <a:pt x="19" y="163"/>
                      </a:cubicBezTo>
                      <a:cubicBezTo>
                        <a:pt x="18" y="162"/>
                        <a:pt x="17" y="161"/>
                        <a:pt x="14" y="160"/>
                      </a:cubicBezTo>
                      <a:cubicBezTo>
                        <a:pt x="11" y="159"/>
                        <a:pt x="7" y="159"/>
                        <a:pt x="5" y="157"/>
                      </a:cubicBezTo>
                      <a:cubicBezTo>
                        <a:pt x="4" y="156"/>
                        <a:pt x="2" y="154"/>
                        <a:pt x="0" y="152"/>
                      </a:cubicBezTo>
                      <a:cubicBezTo>
                        <a:pt x="0" y="152"/>
                        <a:pt x="0" y="152"/>
                        <a:pt x="0" y="151"/>
                      </a:cubicBezTo>
                      <a:cubicBezTo>
                        <a:pt x="1" y="150"/>
                        <a:pt x="1" y="147"/>
                        <a:pt x="1" y="145"/>
                      </a:cubicBezTo>
                      <a:cubicBezTo>
                        <a:pt x="1" y="140"/>
                        <a:pt x="1" y="135"/>
                        <a:pt x="4" y="131"/>
                      </a:cubicBezTo>
                      <a:cubicBezTo>
                        <a:pt x="8" y="127"/>
                        <a:pt x="14" y="124"/>
                        <a:pt x="15" y="118"/>
                      </a:cubicBezTo>
                      <a:cubicBezTo>
                        <a:pt x="17" y="112"/>
                        <a:pt x="20" y="111"/>
                        <a:pt x="25" y="108"/>
                      </a:cubicBezTo>
                      <a:cubicBezTo>
                        <a:pt x="29" y="105"/>
                        <a:pt x="32" y="100"/>
                        <a:pt x="30" y="95"/>
                      </a:cubicBezTo>
                      <a:cubicBezTo>
                        <a:pt x="30" y="92"/>
                        <a:pt x="27" y="89"/>
                        <a:pt x="26" y="86"/>
                      </a:cubicBezTo>
                      <a:cubicBezTo>
                        <a:pt x="26" y="83"/>
                        <a:pt x="26" y="81"/>
                        <a:pt x="26" y="78"/>
                      </a:cubicBezTo>
                      <a:cubicBezTo>
                        <a:pt x="27" y="73"/>
                        <a:pt x="27" y="70"/>
                        <a:pt x="29" y="65"/>
                      </a:cubicBezTo>
                      <a:cubicBezTo>
                        <a:pt x="32" y="61"/>
                        <a:pt x="32" y="58"/>
                        <a:pt x="33" y="54"/>
                      </a:cubicBezTo>
                      <a:cubicBezTo>
                        <a:pt x="34" y="50"/>
                        <a:pt x="35" y="45"/>
                        <a:pt x="31" y="42"/>
                      </a:cubicBezTo>
                      <a:cubicBezTo>
                        <a:pt x="27" y="38"/>
                        <a:pt x="25" y="35"/>
                        <a:pt x="24" y="29"/>
                      </a:cubicBezTo>
                      <a:cubicBezTo>
                        <a:pt x="23" y="24"/>
                        <a:pt x="23" y="20"/>
                        <a:pt x="24" y="15"/>
                      </a:cubicBezTo>
                      <a:cubicBezTo>
                        <a:pt x="25" y="11"/>
                        <a:pt x="26" y="6"/>
                        <a:pt x="27" y="2"/>
                      </a:cubicBezTo>
                      <a:cubicBezTo>
                        <a:pt x="28" y="1"/>
                        <a:pt x="30" y="1"/>
                        <a:pt x="32" y="0"/>
                      </a:cubicBezTo>
                      <a:cubicBezTo>
                        <a:pt x="38" y="0"/>
                        <a:pt x="43" y="4"/>
                        <a:pt x="48" y="7"/>
                      </a:cubicBezTo>
                      <a:cubicBezTo>
                        <a:pt x="53" y="11"/>
                        <a:pt x="60" y="14"/>
                        <a:pt x="66" y="17"/>
                      </a:cubicBezTo>
                      <a:cubicBezTo>
                        <a:pt x="71" y="21"/>
                        <a:pt x="78" y="23"/>
                        <a:pt x="84" y="27"/>
                      </a:cubicBezTo>
                      <a:cubicBezTo>
                        <a:pt x="90" y="30"/>
                        <a:pt x="97" y="35"/>
                        <a:pt x="104" y="38"/>
                      </a:cubicBezTo>
                      <a:cubicBezTo>
                        <a:pt x="108" y="39"/>
                        <a:pt x="111" y="40"/>
                        <a:pt x="115" y="42"/>
                      </a:cubicBezTo>
                      <a:cubicBezTo>
                        <a:pt x="118" y="43"/>
                        <a:pt x="121" y="44"/>
                        <a:pt x="124" y="45"/>
                      </a:cubicBezTo>
                      <a:cubicBezTo>
                        <a:pt x="127" y="47"/>
                        <a:pt x="130" y="50"/>
                        <a:pt x="133" y="52"/>
                      </a:cubicBezTo>
                      <a:cubicBezTo>
                        <a:pt x="136" y="53"/>
                        <a:pt x="139" y="55"/>
                        <a:pt x="141" y="56"/>
                      </a:cubicBezTo>
                      <a:cubicBezTo>
                        <a:pt x="144" y="58"/>
                        <a:pt x="148" y="60"/>
                        <a:pt x="151" y="60"/>
                      </a:cubicBezTo>
                      <a:cubicBezTo>
                        <a:pt x="155" y="61"/>
                        <a:pt x="154" y="59"/>
                        <a:pt x="156" y="57"/>
                      </a:cubicBezTo>
                      <a:cubicBezTo>
                        <a:pt x="156" y="56"/>
                        <a:pt x="157" y="56"/>
                        <a:pt x="157" y="56"/>
                      </a:cubicBezTo>
                      <a:cubicBezTo>
                        <a:pt x="157" y="61"/>
                        <a:pt x="157" y="66"/>
                        <a:pt x="157" y="71"/>
                      </a:cubicBezTo>
                      <a:cubicBezTo>
                        <a:pt x="157" y="80"/>
                        <a:pt x="155" y="90"/>
                        <a:pt x="154" y="9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6" name="Freeform 358"/>
                <p:cNvSpPr/>
                <p:nvPr/>
              </p:nvSpPr>
              <p:spPr bwMode="auto">
                <a:xfrm>
                  <a:off x="1719259" y="3421062"/>
                  <a:ext cx="638174" cy="481012"/>
                </a:xfrm>
                <a:custGeom>
                  <a:avLst/>
                  <a:gdLst/>
                  <a:ahLst/>
                  <a:cxnLst>
                    <a:cxn ang="0">
                      <a:pos x="234" y="86"/>
                    </a:cxn>
                    <a:cxn ang="0">
                      <a:pos x="234" y="94"/>
                    </a:cxn>
                    <a:cxn ang="0">
                      <a:pos x="238" y="103"/>
                    </a:cxn>
                    <a:cxn ang="0">
                      <a:pos x="233" y="116"/>
                    </a:cxn>
                    <a:cxn ang="0">
                      <a:pos x="223" y="126"/>
                    </a:cxn>
                    <a:cxn ang="0">
                      <a:pos x="212" y="139"/>
                    </a:cxn>
                    <a:cxn ang="0">
                      <a:pos x="209" y="153"/>
                    </a:cxn>
                    <a:cxn ang="0">
                      <a:pos x="208" y="159"/>
                    </a:cxn>
                    <a:cxn ang="0">
                      <a:pos x="208" y="160"/>
                    </a:cxn>
                    <a:cxn ang="0">
                      <a:pos x="202" y="161"/>
                    </a:cxn>
                    <a:cxn ang="0">
                      <a:pos x="195" y="164"/>
                    </a:cxn>
                    <a:cxn ang="0">
                      <a:pos x="187" y="162"/>
                    </a:cxn>
                    <a:cxn ang="0">
                      <a:pos x="166" y="164"/>
                    </a:cxn>
                    <a:cxn ang="0">
                      <a:pos x="144" y="171"/>
                    </a:cxn>
                    <a:cxn ang="0">
                      <a:pos x="137" y="169"/>
                    </a:cxn>
                    <a:cxn ang="0">
                      <a:pos x="130" y="169"/>
                    </a:cxn>
                    <a:cxn ang="0">
                      <a:pos x="123" y="167"/>
                    </a:cxn>
                    <a:cxn ang="0">
                      <a:pos x="116" y="163"/>
                    </a:cxn>
                    <a:cxn ang="0">
                      <a:pos x="109" y="162"/>
                    </a:cxn>
                    <a:cxn ang="0">
                      <a:pos x="106" y="160"/>
                    </a:cxn>
                    <a:cxn ang="0">
                      <a:pos x="103" y="158"/>
                    </a:cxn>
                    <a:cxn ang="0">
                      <a:pos x="91" y="157"/>
                    </a:cxn>
                    <a:cxn ang="0">
                      <a:pos x="69" y="165"/>
                    </a:cxn>
                    <a:cxn ang="0">
                      <a:pos x="59" y="179"/>
                    </a:cxn>
                    <a:cxn ang="0">
                      <a:pos x="56" y="179"/>
                    </a:cxn>
                    <a:cxn ang="0">
                      <a:pos x="45" y="181"/>
                    </a:cxn>
                    <a:cxn ang="0">
                      <a:pos x="43" y="183"/>
                    </a:cxn>
                    <a:cxn ang="0">
                      <a:pos x="30" y="175"/>
                    </a:cxn>
                    <a:cxn ang="0">
                      <a:pos x="18" y="161"/>
                    </a:cxn>
                    <a:cxn ang="0">
                      <a:pos x="4" y="141"/>
                    </a:cxn>
                    <a:cxn ang="0">
                      <a:pos x="0" y="137"/>
                    </a:cxn>
                    <a:cxn ang="0">
                      <a:pos x="3" y="137"/>
                    </a:cxn>
                    <a:cxn ang="0">
                      <a:pos x="10" y="137"/>
                    </a:cxn>
                    <a:cxn ang="0">
                      <a:pos x="18" y="134"/>
                    </a:cxn>
                    <a:cxn ang="0">
                      <a:pos x="33" y="134"/>
                    </a:cxn>
                    <a:cxn ang="0">
                      <a:pos x="49" y="134"/>
                    </a:cxn>
                    <a:cxn ang="0">
                      <a:pos x="61" y="121"/>
                    </a:cxn>
                    <a:cxn ang="0">
                      <a:pos x="68" y="105"/>
                    </a:cxn>
                    <a:cxn ang="0">
                      <a:pos x="66" y="91"/>
                    </a:cxn>
                    <a:cxn ang="0">
                      <a:pos x="67" y="78"/>
                    </a:cxn>
                    <a:cxn ang="0">
                      <a:pos x="67" y="77"/>
                    </a:cxn>
                    <a:cxn ang="0">
                      <a:pos x="78" y="72"/>
                    </a:cxn>
                    <a:cxn ang="0">
                      <a:pos x="103" y="54"/>
                    </a:cxn>
                    <a:cxn ang="0">
                      <a:pos x="118" y="44"/>
                    </a:cxn>
                    <a:cxn ang="0">
                      <a:pos x="132" y="35"/>
                    </a:cxn>
                    <a:cxn ang="0">
                      <a:pos x="164" y="17"/>
                    </a:cxn>
                    <a:cxn ang="0">
                      <a:pos x="173" y="11"/>
                    </a:cxn>
                    <a:cxn ang="0">
                      <a:pos x="178" y="4"/>
                    </a:cxn>
                    <a:cxn ang="0">
                      <a:pos x="183" y="0"/>
                    </a:cxn>
                    <a:cxn ang="0">
                      <a:pos x="194" y="9"/>
                    </a:cxn>
                    <a:cxn ang="0">
                      <a:pos x="208" y="16"/>
                    </a:cxn>
                    <a:cxn ang="0">
                      <a:pos x="228" y="20"/>
                    </a:cxn>
                    <a:cxn ang="0">
                      <a:pos x="235" y="10"/>
                    </a:cxn>
                    <a:cxn ang="0">
                      <a:pos x="232" y="23"/>
                    </a:cxn>
                    <a:cxn ang="0">
                      <a:pos x="232" y="37"/>
                    </a:cxn>
                    <a:cxn ang="0">
                      <a:pos x="239" y="50"/>
                    </a:cxn>
                    <a:cxn ang="0">
                      <a:pos x="241" y="62"/>
                    </a:cxn>
                    <a:cxn ang="0">
                      <a:pos x="237" y="73"/>
                    </a:cxn>
                    <a:cxn ang="0">
                      <a:pos x="234" y="86"/>
                    </a:cxn>
                  </a:cxnLst>
                  <a:rect l="0" t="0" r="r" b="b"/>
                  <a:pathLst>
                    <a:path w="243" h="183">
                      <a:moveTo>
                        <a:pt x="234" y="86"/>
                      </a:moveTo>
                      <a:cubicBezTo>
                        <a:pt x="234" y="89"/>
                        <a:pt x="234" y="91"/>
                        <a:pt x="234" y="94"/>
                      </a:cubicBezTo>
                      <a:cubicBezTo>
                        <a:pt x="235" y="97"/>
                        <a:pt x="238" y="100"/>
                        <a:pt x="238" y="103"/>
                      </a:cubicBezTo>
                      <a:cubicBezTo>
                        <a:pt x="240" y="108"/>
                        <a:pt x="237" y="113"/>
                        <a:pt x="233" y="116"/>
                      </a:cubicBezTo>
                      <a:cubicBezTo>
                        <a:pt x="228" y="119"/>
                        <a:pt x="225" y="120"/>
                        <a:pt x="223" y="126"/>
                      </a:cubicBezTo>
                      <a:cubicBezTo>
                        <a:pt x="222" y="132"/>
                        <a:pt x="216" y="135"/>
                        <a:pt x="212" y="139"/>
                      </a:cubicBezTo>
                      <a:cubicBezTo>
                        <a:pt x="209" y="143"/>
                        <a:pt x="209" y="148"/>
                        <a:pt x="209" y="153"/>
                      </a:cubicBezTo>
                      <a:cubicBezTo>
                        <a:pt x="209" y="155"/>
                        <a:pt x="209" y="158"/>
                        <a:pt x="208" y="159"/>
                      </a:cubicBezTo>
                      <a:cubicBezTo>
                        <a:pt x="208" y="160"/>
                        <a:pt x="208" y="160"/>
                        <a:pt x="208" y="160"/>
                      </a:cubicBezTo>
                      <a:cubicBezTo>
                        <a:pt x="206" y="162"/>
                        <a:pt x="204" y="161"/>
                        <a:pt x="202" y="161"/>
                      </a:cubicBezTo>
                      <a:cubicBezTo>
                        <a:pt x="199" y="162"/>
                        <a:pt x="198" y="164"/>
                        <a:pt x="195" y="164"/>
                      </a:cubicBezTo>
                      <a:cubicBezTo>
                        <a:pt x="191" y="166"/>
                        <a:pt x="192" y="163"/>
                        <a:pt x="187" y="162"/>
                      </a:cubicBezTo>
                      <a:cubicBezTo>
                        <a:pt x="181" y="161"/>
                        <a:pt x="172" y="162"/>
                        <a:pt x="166" y="164"/>
                      </a:cubicBezTo>
                      <a:cubicBezTo>
                        <a:pt x="159" y="166"/>
                        <a:pt x="152" y="171"/>
                        <a:pt x="144" y="171"/>
                      </a:cubicBezTo>
                      <a:cubicBezTo>
                        <a:pt x="141" y="171"/>
                        <a:pt x="140" y="170"/>
                        <a:pt x="137" y="169"/>
                      </a:cubicBezTo>
                      <a:cubicBezTo>
                        <a:pt x="135" y="169"/>
                        <a:pt x="133" y="169"/>
                        <a:pt x="130" y="169"/>
                      </a:cubicBezTo>
                      <a:cubicBezTo>
                        <a:pt x="127" y="169"/>
                        <a:pt x="126" y="169"/>
                        <a:pt x="123" y="167"/>
                      </a:cubicBezTo>
                      <a:cubicBezTo>
                        <a:pt x="121" y="165"/>
                        <a:pt x="119" y="164"/>
                        <a:pt x="116" y="163"/>
                      </a:cubicBezTo>
                      <a:cubicBezTo>
                        <a:pt x="114" y="163"/>
                        <a:pt x="112" y="163"/>
                        <a:pt x="109" y="162"/>
                      </a:cubicBezTo>
                      <a:cubicBezTo>
                        <a:pt x="108" y="162"/>
                        <a:pt x="107" y="161"/>
                        <a:pt x="106" y="160"/>
                      </a:cubicBezTo>
                      <a:cubicBezTo>
                        <a:pt x="105" y="160"/>
                        <a:pt x="104" y="158"/>
                        <a:pt x="103" y="158"/>
                      </a:cubicBezTo>
                      <a:cubicBezTo>
                        <a:pt x="100" y="156"/>
                        <a:pt x="94" y="157"/>
                        <a:pt x="91" y="157"/>
                      </a:cubicBezTo>
                      <a:cubicBezTo>
                        <a:pt x="83" y="157"/>
                        <a:pt x="73" y="158"/>
                        <a:pt x="69" y="165"/>
                      </a:cubicBezTo>
                      <a:cubicBezTo>
                        <a:pt x="66" y="170"/>
                        <a:pt x="65" y="176"/>
                        <a:pt x="59" y="179"/>
                      </a:cubicBezTo>
                      <a:cubicBezTo>
                        <a:pt x="58" y="179"/>
                        <a:pt x="57" y="179"/>
                        <a:pt x="56" y="179"/>
                      </a:cubicBezTo>
                      <a:cubicBezTo>
                        <a:pt x="52" y="179"/>
                        <a:pt x="48" y="178"/>
                        <a:pt x="45" y="181"/>
                      </a:cubicBezTo>
                      <a:cubicBezTo>
                        <a:pt x="44" y="182"/>
                        <a:pt x="44" y="182"/>
                        <a:pt x="43" y="183"/>
                      </a:cubicBezTo>
                      <a:cubicBezTo>
                        <a:pt x="38" y="181"/>
                        <a:pt x="34" y="178"/>
                        <a:pt x="30" y="175"/>
                      </a:cubicBezTo>
                      <a:cubicBezTo>
                        <a:pt x="26" y="170"/>
                        <a:pt x="21" y="166"/>
                        <a:pt x="18" y="161"/>
                      </a:cubicBezTo>
                      <a:cubicBezTo>
                        <a:pt x="14" y="154"/>
                        <a:pt x="9" y="147"/>
                        <a:pt x="4" y="141"/>
                      </a:cubicBezTo>
                      <a:cubicBezTo>
                        <a:pt x="3" y="140"/>
                        <a:pt x="1" y="138"/>
                        <a:pt x="0" y="137"/>
                      </a:cubicBezTo>
                      <a:cubicBezTo>
                        <a:pt x="1" y="137"/>
                        <a:pt x="2" y="137"/>
                        <a:pt x="3" y="137"/>
                      </a:cubicBezTo>
                      <a:cubicBezTo>
                        <a:pt x="5" y="137"/>
                        <a:pt x="8" y="137"/>
                        <a:pt x="10" y="137"/>
                      </a:cubicBezTo>
                      <a:cubicBezTo>
                        <a:pt x="13" y="136"/>
                        <a:pt x="15" y="135"/>
                        <a:pt x="18" y="134"/>
                      </a:cubicBezTo>
                      <a:cubicBezTo>
                        <a:pt x="23" y="134"/>
                        <a:pt x="28" y="135"/>
                        <a:pt x="33" y="134"/>
                      </a:cubicBezTo>
                      <a:cubicBezTo>
                        <a:pt x="38" y="134"/>
                        <a:pt x="44" y="135"/>
                        <a:pt x="49" y="134"/>
                      </a:cubicBezTo>
                      <a:cubicBezTo>
                        <a:pt x="55" y="132"/>
                        <a:pt x="58" y="125"/>
                        <a:pt x="61" y="121"/>
                      </a:cubicBezTo>
                      <a:cubicBezTo>
                        <a:pt x="64" y="116"/>
                        <a:pt x="68" y="111"/>
                        <a:pt x="68" y="105"/>
                      </a:cubicBezTo>
                      <a:cubicBezTo>
                        <a:pt x="68" y="100"/>
                        <a:pt x="66" y="96"/>
                        <a:pt x="66" y="91"/>
                      </a:cubicBezTo>
                      <a:cubicBezTo>
                        <a:pt x="66" y="86"/>
                        <a:pt x="66" y="82"/>
                        <a:pt x="67" y="78"/>
                      </a:cubicBezTo>
                      <a:cubicBezTo>
                        <a:pt x="67" y="78"/>
                        <a:pt x="67" y="78"/>
                        <a:pt x="67" y="77"/>
                      </a:cubicBezTo>
                      <a:cubicBezTo>
                        <a:pt x="69" y="73"/>
                        <a:pt x="75" y="72"/>
                        <a:pt x="78" y="72"/>
                      </a:cubicBezTo>
                      <a:cubicBezTo>
                        <a:pt x="89" y="70"/>
                        <a:pt x="96" y="60"/>
                        <a:pt x="103" y="54"/>
                      </a:cubicBezTo>
                      <a:cubicBezTo>
                        <a:pt x="108" y="50"/>
                        <a:pt x="113" y="47"/>
                        <a:pt x="118" y="44"/>
                      </a:cubicBezTo>
                      <a:cubicBezTo>
                        <a:pt x="123" y="41"/>
                        <a:pt x="128" y="38"/>
                        <a:pt x="132" y="35"/>
                      </a:cubicBezTo>
                      <a:cubicBezTo>
                        <a:pt x="142" y="29"/>
                        <a:pt x="154" y="24"/>
                        <a:pt x="164" y="17"/>
                      </a:cubicBezTo>
                      <a:cubicBezTo>
                        <a:pt x="167" y="15"/>
                        <a:pt x="170" y="14"/>
                        <a:pt x="173" y="11"/>
                      </a:cubicBezTo>
                      <a:cubicBezTo>
                        <a:pt x="175" y="9"/>
                        <a:pt x="176" y="6"/>
                        <a:pt x="178" y="4"/>
                      </a:cubicBezTo>
                      <a:cubicBezTo>
                        <a:pt x="180" y="2"/>
                        <a:pt x="181" y="1"/>
                        <a:pt x="183" y="0"/>
                      </a:cubicBezTo>
                      <a:cubicBezTo>
                        <a:pt x="187" y="3"/>
                        <a:pt x="190" y="6"/>
                        <a:pt x="194" y="9"/>
                      </a:cubicBezTo>
                      <a:cubicBezTo>
                        <a:pt x="199" y="13"/>
                        <a:pt x="203" y="15"/>
                        <a:pt x="208" y="16"/>
                      </a:cubicBezTo>
                      <a:cubicBezTo>
                        <a:pt x="215" y="18"/>
                        <a:pt x="222" y="21"/>
                        <a:pt x="228" y="20"/>
                      </a:cubicBezTo>
                      <a:cubicBezTo>
                        <a:pt x="231" y="16"/>
                        <a:pt x="232" y="12"/>
                        <a:pt x="235" y="10"/>
                      </a:cubicBezTo>
                      <a:cubicBezTo>
                        <a:pt x="234" y="14"/>
                        <a:pt x="233" y="19"/>
                        <a:pt x="232" y="23"/>
                      </a:cubicBezTo>
                      <a:cubicBezTo>
                        <a:pt x="231" y="28"/>
                        <a:pt x="231" y="32"/>
                        <a:pt x="232" y="37"/>
                      </a:cubicBezTo>
                      <a:cubicBezTo>
                        <a:pt x="233" y="43"/>
                        <a:pt x="235" y="46"/>
                        <a:pt x="239" y="50"/>
                      </a:cubicBezTo>
                      <a:cubicBezTo>
                        <a:pt x="243" y="53"/>
                        <a:pt x="242" y="58"/>
                        <a:pt x="241" y="62"/>
                      </a:cubicBezTo>
                      <a:cubicBezTo>
                        <a:pt x="240" y="66"/>
                        <a:pt x="240" y="69"/>
                        <a:pt x="237" y="73"/>
                      </a:cubicBezTo>
                      <a:cubicBezTo>
                        <a:pt x="235" y="78"/>
                        <a:pt x="235" y="81"/>
                        <a:pt x="234"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7" name="Freeform 359"/>
                <p:cNvSpPr/>
                <p:nvPr/>
              </p:nvSpPr>
              <p:spPr bwMode="auto">
                <a:xfrm>
                  <a:off x="1354135" y="2538412"/>
                  <a:ext cx="131762" cy="268287"/>
                </a:xfrm>
                <a:custGeom>
                  <a:avLst/>
                  <a:gdLst/>
                  <a:ahLst/>
                  <a:cxnLst>
                    <a:cxn ang="0">
                      <a:pos x="47" y="21"/>
                    </a:cxn>
                    <a:cxn ang="0">
                      <a:pos x="40" y="27"/>
                    </a:cxn>
                    <a:cxn ang="0">
                      <a:pos x="40" y="37"/>
                    </a:cxn>
                    <a:cxn ang="0">
                      <a:pos x="35" y="56"/>
                    </a:cxn>
                    <a:cxn ang="0">
                      <a:pos x="33" y="66"/>
                    </a:cxn>
                    <a:cxn ang="0">
                      <a:pos x="36" y="76"/>
                    </a:cxn>
                    <a:cxn ang="0">
                      <a:pos x="36" y="86"/>
                    </a:cxn>
                    <a:cxn ang="0">
                      <a:pos x="31" y="92"/>
                    </a:cxn>
                    <a:cxn ang="0">
                      <a:pos x="31" y="98"/>
                    </a:cxn>
                    <a:cxn ang="0">
                      <a:pos x="30" y="101"/>
                    </a:cxn>
                    <a:cxn ang="0">
                      <a:pos x="27" y="101"/>
                    </a:cxn>
                    <a:cxn ang="0">
                      <a:pos x="11" y="98"/>
                    </a:cxn>
                    <a:cxn ang="0">
                      <a:pos x="10" y="65"/>
                    </a:cxn>
                    <a:cxn ang="0">
                      <a:pos x="11" y="35"/>
                    </a:cxn>
                    <a:cxn ang="0">
                      <a:pos x="9" y="4"/>
                    </a:cxn>
                    <a:cxn ang="0">
                      <a:pos x="12" y="1"/>
                    </a:cxn>
                    <a:cxn ang="0">
                      <a:pos x="22" y="3"/>
                    </a:cxn>
                    <a:cxn ang="0">
                      <a:pos x="33" y="5"/>
                    </a:cxn>
                    <a:cxn ang="0">
                      <a:pos x="41" y="4"/>
                    </a:cxn>
                    <a:cxn ang="0">
                      <a:pos x="47" y="10"/>
                    </a:cxn>
                    <a:cxn ang="0">
                      <a:pos x="47" y="21"/>
                    </a:cxn>
                  </a:cxnLst>
                  <a:rect l="0" t="0" r="r" b="b"/>
                  <a:pathLst>
                    <a:path w="50" h="102">
                      <a:moveTo>
                        <a:pt x="47" y="21"/>
                      </a:moveTo>
                      <a:cubicBezTo>
                        <a:pt x="44" y="23"/>
                        <a:pt x="41" y="23"/>
                        <a:pt x="40" y="27"/>
                      </a:cubicBezTo>
                      <a:cubicBezTo>
                        <a:pt x="39" y="30"/>
                        <a:pt x="41" y="34"/>
                        <a:pt x="40" y="37"/>
                      </a:cubicBezTo>
                      <a:cubicBezTo>
                        <a:pt x="40" y="44"/>
                        <a:pt x="36" y="50"/>
                        <a:pt x="35" y="56"/>
                      </a:cubicBezTo>
                      <a:cubicBezTo>
                        <a:pt x="34" y="59"/>
                        <a:pt x="33" y="63"/>
                        <a:pt x="33" y="66"/>
                      </a:cubicBezTo>
                      <a:cubicBezTo>
                        <a:pt x="32" y="69"/>
                        <a:pt x="36" y="71"/>
                        <a:pt x="36" y="76"/>
                      </a:cubicBezTo>
                      <a:cubicBezTo>
                        <a:pt x="35" y="79"/>
                        <a:pt x="36" y="84"/>
                        <a:pt x="36" y="86"/>
                      </a:cubicBezTo>
                      <a:cubicBezTo>
                        <a:pt x="35" y="89"/>
                        <a:pt x="32" y="90"/>
                        <a:pt x="31" y="92"/>
                      </a:cubicBezTo>
                      <a:cubicBezTo>
                        <a:pt x="30" y="94"/>
                        <a:pt x="31" y="96"/>
                        <a:pt x="31" y="98"/>
                      </a:cubicBezTo>
                      <a:cubicBezTo>
                        <a:pt x="31" y="99"/>
                        <a:pt x="30" y="100"/>
                        <a:pt x="30" y="101"/>
                      </a:cubicBezTo>
                      <a:cubicBezTo>
                        <a:pt x="29" y="101"/>
                        <a:pt x="28" y="101"/>
                        <a:pt x="27" y="101"/>
                      </a:cubicBezTo>
                      <a:cubicBezTo>
                        <a:pt x="21" y="102"/>
                        <a:pt x="14" y="101"/>
                        <a:pt x="11" y="98"/>
                      </a:cubicBezTo>
                      <a:cubicBezTo>
                        <a:pt x="0" y="89"/>
                        <a:pt x="8" y="76"/>
                        <a:pt x="10" y="65"/>
                      </a:cubicBezTo>
                      <a:cubicBezTo>
                        <a:pt x="12" y="55"/>
                        <a:pt x="11" y="45"/>
                        <a:pt x="11" y="35"/>
                      </a:cubicBezTo>
                      <a:cubicBezTo>
                        <a:pt x="11" y="24"/>
                        <a:pt x="11" y="14"/>
                        <a:pt x="9" y="4"/>
                      </a:cubicBezTo>
                      <a:cubicBezTo>
                        <a:pt x="10" y="3"/>
                        <a:pt x="11" y="2"/>
                        <a:pt x="12" y="1"/>
                      </a:cubicBezTo>
                      <a:cubicBezTo>
                        <a:pt x="17" y="0"/>
                        <a:pt x="19" y="1"/>
                        <a:pt x="22" y="3"/>
                      </a:cubicBezTo>
                      <a:cubicBezTo>
                        <a:pt x="26" y="5"/>
                        <a:pt x="29" y="6"/>
                        <a:pt x="33" y="5"/>
                      </a:cubicBezTo>
                      <a:cubicBezTo>
                        <a:pt x="36" y="5"/>
                        <a:pt x="38" y="3"/>
                        <a:pt x="41" y="4"/>
                      </a:cubicBezTo>
                      <a:cubicBezTo>
                        <a:pt x="43" y="4"/>
                        <a:pt x="47" y="8"/>
                        <a:pt x="47" y="10"/>
                      </a:cubicBezTo>
                      <a:cubicBezTo>
                        <a:pt x="50" y="14"/>
                        <a:pt x="50" y="18"/>
                        <a:pt x="47"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8" name="Freeform 360"/>
                <p:cNvSpPr/>
                <p:nvPr/>
              </p:nvSpPr>
              <p:spPr bwMode="auto">
                <a:xfrm>
                  <a:off x="1955797" y="2082799"/>
                  <a:ext cx="33337" cy="47625"/>
                </a:xfrm>
                <a:custGeom>
                  <a:avLst/>
                  <a:gdLst/>
                  <a:ahLst/>
                  <a:cxnLst>
                    <a:cxn ang="0">
                      <a:pos x="12" y="11"/>
                    </a:cxn>
                    <a:cxn ang="0">
                      <a:pos x="12" y="18"/>
                    </a:cxn>
                    <a:cxn ang="0">
                      <a:pos x="11" y="18"/>
                    </a:cxn>
                    <a:cxn ang="0">
                      <a:pos x="0" y="13"/>
                    </a:cxn>
                    <a:cxn ang="0">
                      <a:pos x="0" y="12"/>
                    </a:cxn>
                    <a:cxn ang="0">
                      <a:pos x="2" y="2"/>
                    </a:cxn>
                    <a:cxn ang="0">
                      <a:pos x="5" y="0"/>
                    </a:cxn>
                    <a:cxn ang="0">
                      <a:pos x="9" y="1"/>
                    </a:cxn>
                    <a:cxn ang="0">
                      <a:pos x="12" y="11"/>
                    </a:cxn>
                  </a:cxnLst>
                  <a:rect l="0" t="0" r="r" b="b"/>
                  <a:pathLst>
                    <a:path w="13" h="18">
                      <a:moveTo>
                        <a:pt x="12" y="11"/>
                      </a:moveTo>
                      <a:cubicBezTo>
                        <a:pt x="12" y="13"/>
                        <a:pt x="12" y="16"/>
                        <a:pt x="12" y="18"/>
                      </a:cubicBezTo>
                      <a:cubicBezTo>
                        <a:pt x="12" y="18"/>
                        <a:pt x="11" y="18"/>
                        <a:pt x="11" y="18"/>
                      </a:cubicBezTo>
                      <a:cubicBezTo>
                        <a:pt x="7" y="17"/>
                        <a:pt x="4" y="15"/>
                        <a:pt x="0" y="13"/>
                      </a:cubicBezTo>
                      <a:cubicBezTo>
                        <a:pt x="0" y="13"/>
                        <a:pt x="0" y="12"/>
                        <a:pt x="0" y="12"/>
                      </a:cubicBezTo>
                      <a:cubicBezTo>
                        <a:pt x="1" y="9"/>
                        <a:pt x="1" y="6"/>
                        <a:pt x="2" y="2"/>
                      </a:cubicBezTo>
                      <a:cubicBezTo>
                        <a:pt x="3" y="0"/>
                        <a:pt x="2" y="0"/>
                        <a:pt x="5" y="0"/>
                      </a:cubicBezTo>
                      <a:cubicBezTo>
                        <a:pt x="6" y="0"/>
                        <a:pt x="8" y="1"/>
                        <a:pt x="9" y="1"/>
                      </a:cubicBezTo>
                      <a:cubicBezTo>
                        <a:pt x="10" y="4"/>
                        <a:pt x="13" y="7"/>
                        <a:pt x="12"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89" name="Freeform 361"/>
                <p:cNvSpPr/>
                <p:nvPr/>
              </p:nvSpPr>
              <p:spPr bwMode="auto">
                <a:xfrm>
                  <a:off x="1963734" y="2222499"/>
                  <a:ext cx="173037" cy="123825"/>
                </a:xfrm>
                <a:custGeom>
                  <a:avLst/>
                  <a:gdLst/>
                  <a:ahLst/>
                  <a:cxnLst>
                    <a:cxn ang="0">
                      <a:pos x="56" y="31"/>
                    </a:cxn>
                    <a:cxn ang="0">
                      <a:pos x="38" y="37"/>
                    </a:cxn>
                    <a:cxn ang="0">
                      <a:pos x="28" y="32"/>
                    </a:cxn>
                    <a:cxn ang="0">
                      <a:pos x="26" y="37"/>
                    </a:cxn>
                    <a:cxn ang="0">
                      <a:pos x="21" y="42"/>
                    </a:cxn>
                    <a:cxn ang="0">
                      <a:pos x="13" y="47"/>
                    </a:cxn>
                    <a:cxn ang="0">
                      <a:pos x="13" y="43"/>
                    </a:cxn>
                    <a:cxn ang="0">
                      <a:pos x="14" y="35"/>
                    </a:cxn>
                    <a:cxn ang="0">
                      <a:pos x="4" y="34"/>
                    </a:cxn>
                    <a:cxn ang="0">
                      <a:pos x="6" y="31"/>
                    </a:cxn>
                    <a:cxn ang="0">
                      <a:pos x="11" y="22"/>
                    </a:cxn>
                    <a:cxn ang="0">
                      <a:pos x="15" y="20"/>
                    </a:cxn>
                    <a:cxn ang="0">
                      <a:pos x="16" y="11"/>
                    </a:cxn>
                    <a:cxn ang="0">
                      <a:pos x="24" y="5"/>
                    </a:cxn>
                    <a:cxn ang="0">
                      <a:pos x="38" y="4"/>
                    </a:cxn>
                    <a:cxn ang="0">
                      <a:pos x="46" y="1"/>
                    </a:cxn>
                    <a:cxn ang="0">
                      <a:pos x="52" y="5"/>
                    </a:cxn>
                    <a:cxn ang="0">
                      <a:pos x="56" y="12"/>
                    </a:cxn>
                    <a:cxn ang="0">
                      <a:pos x="56" y="12"/>
                    </a:cxn>
                    <a:cxn ang="0">
                      <a:pos x="58" y="17"/>
                    </a:cxn>
                    <a:cxn ang="0">
                      <a:pos x="62" y="22"/>
                    </a:cxn>
                    <a:cxn ang="0">
                      <a:pos x="63" y="22"/>
                    </a:cxn>
                    <a:cxn ang="0">
                      <a:pos x="56" y="31"/>
                    </a:cxn>
                  </a:cxnLst>
                  <a:rect l="0" t="0" r="r" b="b"/>
                  <a:pathLst>
                    <a:path w="66" h="47">
                      <a:moveTo>
                        <a:pt x="56" y="31"/>
                      </a:moveTo>
                      <a:cubicBezTo>
                        <a:pt x="51" y="33"/>
                        <a:pt x="46" y="41"/>
                        <a:pt x="38" y="37"/>
                      </a:cubicBezTo>
                      <a:cubicBezTo>
                        <a:pt x="35" y="35"/>
                        <a:pt x="32" y="30"/>
                        <a:pt x="28" y="32"/>
                      </a:cubicBezTo>
                      <a:cubicBezTo>
                        <a:pt x="26" y="34"/>
                        <a:pt x="26" y="35"/>
                        <a:pt x="26" y="37"/>
                      </a:cubicBezTo>
                      <a:cubicBezTo>
                        <a:pt x="24" y="39"/>
                        <a:pt x="23" y="41"/>
                        <a:pt x="21" y="42"/>
                      </a:cubicBezTo>
                      <a:cubicBezTo>
                        <a:pt x="18" y="44"/>
                        <a:pt x="16" y="46"/>
                        <a:pt x="13" y="47"/>
                      </a:cubicBezTo>
                      <a:cubicBezTo>
                        <a:pt x="13" y="46"/>
                        <a:pt x="13" y="45"/>
                        <a:pt x="13" y="43"/>
                      </a:cubicBezTo>
                      <a:cubicBezTo>
                        <a:pt x="14" y="42"/>
                        <a:pt x="15" y="37"/>
                        <a:pt x="14" y="35"/>
                      </a:cubicBezTo>
                      <a:cubicBezTo>
                        <a:pt x="13" y="33"/>
                        <a:pt x="7" y="35"/>
                        <a:pt x="4" y="34"/>
                      </a:cubicBezTo>
                      <a:cubicBezTo>
                        <a:pt x="0" y="32"/>
                        <a:pt x="5" y="32"/>
                        <a:pt x="6" y="31"/>
                      </a:cubicBezTo>
                      <a:cubicBezTo>
                        <a:pt x="9" y="29"/>
                        <a:pt x="8" y="24"/>
                        <a:pt x="11" y="22"/>
                      </a:cubicBezTo>
                      <a:cubicBezTo>
                        <a:pt x="13" y="20"/>
                        <a:pt x="13" y="21"/>
                        <a:pt x="15" y="20"/>
                      </a:cubicBezTo>
                      <a:cubicBezTo>
                        <a:pt x="17" y="17"/>
                        <a:pt x="14" y="13"/>
                        <a:pt x="16" y="11"/>
                      </a:cubicBezTo>
                      <a:cubicBezTo>
                        <a:pt x="17" y="9"/>
                        <a:pt x="23" y="7"/>
                        <a:pt x="24" y="5"/>
                      </a:cubicBezTo>
                      <a:cubicBezTo>
                        <a:pt x="29" y="6"/>
                        <a:pt x="34" y="5"/>
                        <a:pt x="38" y="4"/>
                      </a:cubicBezTo>
                      <a:cubicBezTo>
                        <a:pt x="41" y="4"/>
                        <a:pt x="44" y="2"/>
                        <a:pt x="46" y="1"/>
                      </a:cubicBezTo>
                      <a:cubicBezTo>
                        <a:pt x="50" y="0"/>
                        <a:pt x="51" y="2"/>
                        <a:pt x="52" y="5"/>
                      </a:cubicBezTo>
                      <a:cubicBezTo>
                        <a:pt x="53" y="8"/>
                        <a:pt x="54" y="10"/>
                        <a:pt x="56" y="12"/>
                      </a:cubicBezTo>
                      <a:cubicBezTo>
                        <a:pt x="56" y="12"/>
                        <a:pt x="56" y="12"/>
                        <a:pt x="56" y="12"/>
                      </a:cubicBezTo>
                      <a:cubicBezTo>
                        <a:pt x="57" y="14"/>
                        <a:pt x="57" y="16"/>
                        <a:pt x="58" y="17"/>
                      </a:cubicBezTo>
                      <a:cubicBezTo>
                        <a:pt x="59" y="19"/>
                        <a:pt x="61" y="20"/>
                        <a:pt x="62" y="22"/>
                      </a:cubicBezTo>
                      <a:cubicBezTo>
                        <a:pt x="63" y="22"/>
                        <a:pt x="63" y="22"/>
                        <a:pt x="63" y="22"/>
                      </a:cubicBezTo>
                      <a:cubicBezTo>
                        <a:pt x="66" y="28"/>
                        <a:pt x="60" y="29"/>
                        <a:pt x="56"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0" name="Freeform 362"/>
                <p:cNvSpPr/>
                <p:nvPr/>
              </p:nvSpPr>
              <p:spPr bwMode="auto">
                <a:xfrm>
                  <a:off x="2765420" y="2181224"/>
                  <a:ext cx="153987" cy="138112"/>
                </a:xfrm>
                <a:custGeom>
                  <a:avLst/>
                  <a:gdLst/>
                  <a:ahLst/>
                  <a:cxnLst>
                    <a:cxn ang="0">
                      <a:pos x="59" y="41"/>
                    </a:cxn>
                    <a:cxn ang="0">
                      <a:pos x="52" y="46"/>
                    </a:cxn>
                    <a:cxn ang="0">
                      <a:pos x="49" y="48"/>
                    </a:cxn>
                    <a:cxn ang="0">
                      <a:pos x="45" y="50"/>
                    </a:cxn>
                    <a:cxn ang="0">
                      <a:pos x="42" y="53"/>
                    </a:cxn>
                    <a:cxn ang="0">
                      <a:pos x="32" y="45"/>
                    </a:cxn>
                    <a:cxn ang="0">
                      <a:pos x="25" y="33"/>
                    </a:cxn>
                    <a:cxn ang="0">
                      <a:pos x="21" y="26"/>
                    </a:cxn>
                    <a:cxn ang="0">
                      <a:pos x="14" y="20"/>
                    </a:cxn>
                    <a:cxn ang="0">
                      <a:pos x="6" y="14"/>
                    </a:cxn>
                    <a:cxn ang="0">
                      <a:pos x="0" y="13"/>
                    </a:cxn>
                    <a:cxn ang="0">
                      <a:pos x="5" y="9"/>
                    </a:cxn>
                    <a:cxn ang="0">
                      <a:pos x="14" y="1"/>
                    </a:cxn>
                    <a:cxn ang="0">
                      <a:pos x="25" y="5"/>
                    </a:cxn>
                    <a:cxn ang="0">
                      <a:pos x="38" y="8"/>
                    </a:cxn>
                    <a:cxn ang="0">
                      <a:pos x="48" y="25"/>
                    </a:cxn>
                    <a:cxn ang="0">
                      <a:pos x="52" y="33"/>
                    </a:cxn>
                    <a:cxn ang="0">
                      <a:pos x="55" y="38"/>
                    </a:cxn>
                    <a:cxn ang="0">
                      <a:pos x="59" y="41"/>
                    </a:cxn>
                  </a:cxnLst>
                  <a:rect l="0" t="0" r="r" b="b"/>
                  <a:pathLst>
                    <a:path w="59" h="53">
                      <a:moveTo>
                        <a:pt x="59" y="41"/>
                      </a:moveTo>
                      <a:cubicBezTo>
                        <a:pt x="57" y="43"/>
                        <a:pt x="54" y="44"/>
                        <a:pt x="52" y="46"/>
                      </a:cubicBezTo>
                      <a:cubicBezTo>
                        <a:pt x="50" y="48"/>
                        <a:pt x="51" y="48"/>
                        <a:pt x="49" y="48"/>
                      </a:cubicBezTo>
                      <a:cubicBezTo>
                        <a:pt x="48" y="49"/>
                        <a:pt x="46" y="49"/>
                        <a:pt x="45" y="50"/>
                      </a:cubicBezTo>
                      <a:cubicBezTo>
                        <a:pt x="44" y="50"/>
                        <a:pt x="43" y="52"/>
                        <a:pt x="42" y="53"/>
                      </a:cubicBezTo>
                      <a:cubicBezTo>
                        <a:pt x="38" y="51"/>
                        <a:pt x="35" y="48"/>
                        <a:pt x="32" y="45"/>
                      </a:cubicBezTo>
                      <a:cubicBezTo>
                        <a:pt x="30" y="41"/>
                        <a:pt x="28" y="36"/>
                        <a:pt x="25" y="33"/>
                      </a:cubicBezTo>
                      <a:cubicBezTo>
                        <a:pt x="23" y="31"/>
                        <a:pt x="22" y="28"/>
                        <a:pt x="21" y="26"/>
                      </a:cubicBezTo>
                      <a:cubicBezTo>
                        <a:pt x="19" y="24"/>
                        <a:pt x="16" y="21"/>
                        <a:pt x="14" y="20"/>
                      </a:cubicBezTo>
                      <a:cubicBezTo>
                        <a:pt x="11" y="18"/>
                        <a:pt x="9" y="16"/>
                        <a:pt x="6" y="14"/>
                      </a:cubicBezTo>
                      <a:cubicBezTo>
                        <a:pt x="4" y="13"/>
                        <a:pt x="3" y="13"/>
                        <a:pt x="0" y="13"/>
                      </a:cubicBezTo>
                      <a:cubicBezTo>
                        <a:pt x="2" y="12"/>
                        <a:pt x="4" y="11"/>
                        <a:pt x="5" y="9"/>
                      </a:cubicBezTo>
                      <a:cubicBezTo>
                        <a:pt x="8" y="7"/>
                        <a:pt x="10" y="2"/>
                        <a:pt x="14" y="1"/>
                      </a:cubicBezTo>
                      <a:cubicBezTo>
                        <a:pt x="17" y="0"/>
                        <a:pt x="21" y="4"/>
                        <a:pt x="25" y="5"/>
                      </a:cubicBezTo>
                      <a:cubicBezTo>
                        <a:pt x="30" y="5"/>
                        <a:pt x="34" y="5"/>
                        <a:pt x="38" y="8"/>
                      </a:cubicBezTo>
                      <a:cubicBezTo>
                        <a:pt x="43" y="12"/>
                        <a:pt x="45" y="19"/>
                        <a:pt x="48" y="25"/>
                      </a:cubicBezTo>
                      <a:cubicBezTo>
                        <a:pt x="49" y="28"/>
                        <a:pt x="51" y="30"/>
                        <a:pt x="52" y="33"/>
                      </a:cubicBezTo>
                      <a:cubicBezTo>
                        <a:pt x="53" y="35"/>
                        <a:pt x="54" y="36"/>
                        <a:pt x="55" y="38"/>
                      </a:cubicBezTo>
                      <a:cubicBezTo>
                        <a:pt x="57" y="39"/>
                        <a:pt x="59" y="39"/>
                        <a:pt x="59" y="4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1" name="Freeform 363"/>
                <p:cNvSpPr/>
                <p:nvPr/>
              </p:nvSpPr>
              <p:spPr bwMode="auto">
                <a:xfrm>
                  <a:off x="2357433" y="2173287"/>
                  <a:ext cx="284162" cy="165100"/>
                </a:xfrm>
                <a:custGeom>
                  <a:avLst/>
                  <a:gdLst/>
                  <a:ahLst/>
                  <a:cxnLst>
                    <a:cxn ang="0">
                      <a:pos x="108" y="12"/>
                    </a:cxn>
                    <a:cxn ang="0">
                      <a:pos x="103" y="15"/>
                    </a:cxn>
                    <a:cxn ang="0">
                      <a:pos x="97" y="23"/>
                    </a:cxn>
                    <a:cxn ang="0">
                      <a:pos x="92" y="29"/>
                    </a:cxn>
                    <a:cxn ang="0">
                      <a:pos x="81" y="44"/>
                    </a:cxn>
                    <a:cxn ang="0">
                      <a:pos x="71" y="54"/>
                    </a:cxn>
                    <a:cxn ang="0">
                      <a:pos x="68" y="54"/>
                    </a:cxn>
                    <a:cxn ang="0">
                      <a:pos x="55" y="55"/>
                    </a:cxn>
                    <a:cxn ang="0">
                      <a:pos x="47" y="59"/>
                    </a:cxn>
                    <a:cxn ang="0">
                      <a:pos x="39" y="63"/>
                    </a:cxn>
                    <a:cxn ang="0">
                      <a:pos x="24" y="60"/>
                    </a:cxn>
                    <a:cxn ang="0">
                      <a:pos x="7" y="47"/>
                    </a:cxn>
                    <a:cxn ang="0">
                      <a:pos x="4" y="45"/>
                    </a:cxn>
                    <a:cxn ang="0">
                      <a:pos x="0" y="40"/>
                    </a:cxn>
                    <a:cxn ang="0">
                      <a:pos x="0" y="39"/>
                    </a:cxn>
                    <a:cxn ang="0">
                      <a:pos x="4" y="32"/>
                    </a:cxn>
                    <a:cxn ang="0">
                      <a:pos x="9" y="26"/>
                    </a:cxn>
                    <a:cxn ang="0">
                      <a:pos x="12" y="23"/>
                    </a:cxn>
                    <a:cxn ang="0">
                      <a:pos x="14" y="19"/>
                    </a:cxn>
                    <a:cxn ang="0">
                      <a:pos x="20" y="16"/>
                    </a:cxn>
                    <a:cxn ang="0">
                      <a:pos x="24" y="12"/>
                    </a:cxn>
                    <a:cxn ang="0">
                      <a:pos x="26" y="9"/>
                    </a:cxn>
                    <a:cxn ang="0">
                      <a:pos x="33" y="10"/>
                    </a:cxn>
                    <a:cxn ang="0">
                      <a:pos x="62" y="8"/>
                    </a:cxn>
                    <a:cxn ang="0">
                      <a:pos x="68" y="5"/>
                    </a:cxn>
                    <a:cxn ang="0">
                      <a:pos x="74" y="1"/>
                    </a:cxn>
                    <a:cxn ang="0">
                      <a:pos x="88" y="2"/>
                    </a:cxn>
                    <a:cxn ang="0">
                      <a:pos x="96" y="3"/>
                    </a:cxn>
                    <a:cxn ang="0">
                      <a:pos x="108" y="12"/>
                    </a:cxn>
                  </a:cxnLst>
                  <a:rect l="0" t="0" r="r" b="b"/>
                  <a:pathLst>
                    <a:path w="108" h="63">
                      <a:moveTo>
                        <a:pt x="108" y="12"/>
                      </a:moveTo>
                      <a:cubicBezTo>
                        <a:pt x="106" y="13"/>
                        <a:pt x="105" y="14"/>
                        <a:pt x="103" y="15"/>
                      </a:cubicBezTo>
                      <a:cubicBezTo>
                        <a:pt x="101" y="17"/>
                        <a:pt x="100" y="20"/>
                        <a:pt x="97" y="23"/>
                      </a:cubicBezTo>
                      <a:cubicBezTo>
                        <a:pt x="95" y="25"/>
                        <a:pt x="94" y="27"/>
                        <a:pt x="92" y="29"/>
                      </a:cubicBezTo>
                      <a:cubicBezTo>
                        <a:pt x="88" y="33"/>
                        <a:pt x="84" y="39"/>
                        <a:pt x="81" y="44"/>
                      </a:cubicBezTo>
                      <a:cubicBezTo>
                        <a:pt x="78" y="49"/>
                        <a:pt x="79" y="55"/>
                        <a:pt x="71" y="54"/>
                      </a:cubicBezTo>
                      <a:cubicBezTo>
                        <a:pt x="70" y="54"/>
                        <a:pt x="69" y="54"/>
                        <a:pt x="68" y="54"/>
                      </a:cubicBezTo>
                      <a:cubicBezTo>
                        <a:pt x="64" y="54"/>
                        <a:pt x="60" y="53"/>
                        <a:pt x="55" y="55"/>
                      </a:cubicBezTo>
                      <a:cubicBezTo>
                        <a:pt x="52" y="56"/>
                        <a:pt x="49" y="58"/>
                        <a:pt x="47" y="59"/>
                      </a:cubicBezTo>
                      <a:cubicBezTo>
                        <a:pt x="44" y="61"/>
                        <a:pt x="42" y="62"/>
                        <a:pt x="39" y="63"/>
                      </a:cubicBezTo>
                      <a:cubicBezTo>
                        <a:pt x="34" y="63"/>
                        <a:pt x="28" y="62"/>
                        <a:pt x="24" y="60"/>
                      </a:cubicBezTo>
                      <a:cubicBezTo>
                        <a:pt x="17" y="58"/>
                        <a:pt x="11" y="52"/>
                        <a:pt x="7" y="47"/>
                      </a:cubicBezTo>
                      <a:cubicBezTo>
                        <a:pt x="6" y="46"/>
                        <a:pt x="5" y="45"/>
                        <a:pt x="4" y="45"/>
                      </a:cubicBezTo>
                      <a:cubicBezTo>
                        <a:pt x="3" y="43"/>
                        <a:pt x="1" y="42"/>
                        <a:pt x="0" y="40"/>
                      </a:cubicBezTo>
                      <a:cubicBezTo>
                        <a:pt x="0" y="40"/>
                        <a:pt x="0" y="39"/>
                        <a:pt x="0" y="39"/>
                      </a:cubicBezTo>
                      <a:cubicBezTo>
                        <a:pt x="1" y="37"/>
                        <a:pt x="3" y="34"/>
                        <a:pt x="4" y="32"/>
                      </a:cubicBezTo>
                      <a:cubicBezTo>
                        <a:pt x="6" y="30"/>
                        <a:pt x="8" y="28"/>
                        <a:pt x="9" y="26"/>
                      </a:cubicBezTo>
                      <a:cubicBezTo>
                        <a:pt x="10" y="25"/>
                        <a:pt x="11" y="24"/>
                        <a:pt x="12" y="23"/>
                      </a:cubicBezTo>
                      <a:cubicBezTo>
                        <a:pt x="13" y="22"/>
                        <a:pt x="13" y="20"/>
                        <a:pt x="14" y="19"/>
                      </a:cubicBezTo>
                      <a:cubicBezTo>
                        <a:pt x="15" y="18"/>
                        <a:pt x="18" y="17"/>
                        <a:pt x="20" y="16"/>
                      </a:cubicBezTo>
                      <a:cubicBezTo>
                        <a:pt x="21" y="15"/>
                        <a:pt x="23" y="14"/>
                        <a:pt x="24" y="12"/>
                      </a:cubicBezTo>
                      <a:cubicBezTo>
                        <a:pt x="25" y="11"/>
                        <a:pt x="26" y="10"/>
                        <a:pt x="26" y="9"/>
                      </a:cubicBezTo>
                      <a:cubicBezTo>
                        <a:pt x="29" y="10"/>
                        <a:pt x="31" y="10"/>
                        <a:pt x="33" y="10"/>
                      </a:cubicBezTo>
                      <a:cubicBezTo>
                        <a:pt x="42" y="12"/>
                        <a:pt x="54" y="12"/>
                        <a:pt x="62" y="8"/>
                      </a:cubicBezTo>
                      <a:cubicBezTo>
                        <a:pt x="64" y="7"/>
                        <a:pt x="66" y="6"/>
                        <a:pt x="68" y="5"/>
                      </a:cubicBezTo>
                      <a:cubicBezTo>
                        <a:pt x="70" y="4"/>
                        <a:pt x="71" y="2"/>
                        <a:pt x="74" y="1"/>
                      </a:cubicBezTo>
                      <a:cubicBezTo>
                        <a:pt x="78" y="0"/>
                        <a:pt x="84" y="1"/>
                        <a:pt x="88" y="2"/>
                      </a:cubicBezTo>
                      <a:cubicBezTo>
                        <a:pt x="91" y="3"/>
                        <a:pt x="93" y="3"/>
                        <a:pt x="96" y="3"/>
                      </a:cubicBezTo>
                      <a:cubicBezTo>
                        <a:pt x="95" y="7"/>
                        <a:pt x="102" y="10"/>
                        <a:pt x="108"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2" name="Freeform 364"/>
                <p:cNvSpPr/>
                <p:nvPr/>
              </p:nvSpPr>
              <p:spPr bwMode="auto">
                <a:xfrm>
                  <a:off x="2478083" y="2311399"/>
                  <a:ext cx="149225" cy="231775"/>
                </a:xfrm>
                <a:custGeom>
                  <a:avLst/>
                  <a:gdLst/>
                  <a:ahLst/>
                  <a:cxnLst>
                    <a:cxn ang="0">
                      <a:pos x="57" y="70"/>
                    </a:cxn>
                    <a:cxn ang="0">
                      <a:pos x="51" y="81"/>
                    </a:cxn>
                    <a:cxn ang="0">
                      <a:pos x="47" y="81"/>
                    </a:cxn>
                    <a:cxn ang="0">
                      <a:pos x="35" y="83"/>
                    </a:cxn>
                    <a:cxn ang="0">
                      <a:pos x="29" y="86"/>
                    </a:cxn>
                    <a:cxn ang="0">
                      <a:pos x="24" y="88"/>
                    </a:cxn>
                    <a:cxn ang="0">
                      <a:pos x="22" y="88"/>
                    </a:cxn>
                    <a:cxn ang="0">
                      <a:pos x="16" y="78"/>
                    </a:cxn>
                    <a:cxn ang="0">
                      <a:pos x="14" y="75"/>
                    </a:cxn>
                    <a:cxn ang="0">
                      <a:pos x="13" y="62"/>
                    </a:cxn>
                    <a:cxn ang="0">
                      <a:pos x="9" y="57"/>
                    </a:cxn>
                    <a:cxn ang="0">
                      <a:pos x="8" y="54"/>
                    </a:cxn>
                    <a:cxn ang="0">
                      <a:pos x="8" y="53"/>
                    </a:cxn>
                    <a:cxn ang="0">
                      <a:pos x="4" y="43"/>
                    </a:cxn>
                    <a:cxn ang="0">
                      <a:pos x="3" y="35"/>
                    </a:cxn>
                    <a:cxn ang="0">
                      <a:pos x="2" y="28"/>
                    </a:cxn>
                    <a:cxn ang="0">
                      <a:pos x="1" y="27"/>
                    </a:cxn>
                    <a:cxn ang="0">
                      <a:pos x="1" y="13"/>
                    </a:cxn>
                    <a:cxn ang="0">
                      <a:pos x="1" y="6"/>
                    </a:cxn>
                    <a:cxn ang="0">
                      <a:pos x="9" y="2"/>
                    </a:cxn>
                    <a:cxn ang="0">
                      <a:pos x="22" y="1"/>
                    </a:cxn>
                    <a:cxn ang="0">
                      <a:pos x="25" y="12"/>
                    </a:cxn>
                    <a:cxn ang="0">
                      <a:pos x="31" y="19"/>
                    </a:cxn>
                    <a:cxn ang="0">
                      <a:pos x="35" y="25"/>
                    </a:cxn>
                    <a:cxn ang="0">
                      <a:pos x="38" y="32"/>
                    </a:cxn>
                    <a:cxn ang="0">
                      <a:pos x="43" y="34"/>
                    </a:cxn>
                    <a:cxn ang="0">
                      <a:pos x="53" y="37"/>
                    </a:cxn>
                    <a:cxn ang="0">
                      <a:pos x="53" y="43"/>
                    </a:cxn>
                    <a:cxn ang="0">
                      <a:pos x="53" y="52"/>
                    </a:cxn>
                    <a:cxn ang="0">
                      <a:pos x="55" y="55"/>
                    </a:cxn>
                    <a:cxn ang="0">
                      <a:pos x="57" y="70"/>
                    </a:cxn>
                  </a:cxnLst>
                  <a:rect l="0" t="0" r="r" b="b"/>
                  <a:pathLst>
                    <a:path w="57" h="88">
                      <a:moveTo>
                        <a:pt x="57" y="70"/>
                      </a:moveTo>
                      <a:cubicBezTo>
                        <a:pt x="56" y="74"/>
                        <a:pt x="51" y="77"/>
                        <a:pt x="51" y="81"/>
                      </a:cubicBezTo>
                      <a:cubicBezTo>
                        <a:pt x="50" y="81"/>
                        <a:pt x="48" y="81"/>
                        <a:pt x="47" y="81"/>
                      </a:cubicBezTo>
                      <a:cubicBezTo>
                        <a:pt x="43" y="81"/>
                        <a:pt x="38" y="81"/>
                        <a:pt x="35" y="83"/>
                      </a:cubicBezTo>
                      <a:cubicBezTo>
                        <a:pt x="33" y="84"/>
                        <a:pt x="31" y="84"/>
                        <a:pt x="29" y="86"/>
                      </a:cubicBezTo>
                      <a:cubicBezTo>
                        <a:pt x="27" y="87"/>
                        <a:pt x="26" y="88"/>
                        <a:pt x="24" y="88"/>
                      </a:cubicBezTo>
                      <a:cubicBezTo>
                        <a:pt x="23" y="88"/>
                        <a:pt x="22" y="88"/>
                        <a:pt x="22" y="88"/>
                      </a:cubicBezTo>
                      <a:cubicBezTo>
                        <a:pt x="21" y="85"/>
                        <a:pt x="19" y="81"/>
                        <a:pt x="16" y="78"/>
                      </a:cubicBezTo>
                      <a:cubicBezTo>
                        <a:pt x="15" y="77"/>
                        <a:pt x="14" y="76"/>
                        <a:pt x="14" y="75"/>
                      </a:cubicBezTo>
                      <a:cubicBezTo>
                        <a:pt x="12" y="71"/>
                        <a:pt x="14" y="66"/>
                        <a:pt x="13" y="62"/>
                      </a:cubicBezTo>
                      <a:cubicBezTo>
                        <a:pt x="12" y="60"/>
                        <a:pt x="10" y="59"/>
                        <a:pt x="9" y="57"/>
                      </a:cubicBezTo>
                      <a:cubicBezTo>
                        <a:pt x="9" y="56"/>
                        <a:pt x="9" y="55"/>
                        <a:pt x="8" y="54"/>
                      </a:cubicBezTo>
                      <a:cubicBezTo>
                        <a:pt x="8" y="54"/>
                        <a:pt x="8" y="53"/>
                        <a:pt x="8" y="53"/>
                      </a:cubicBezTo>
                      <a:cubicBezTo>
                        <a:pt x="7" y="49"/>
                        <a:pt x="5" y="47"/>
                        <a:pt x="4" y="43"/>
                      </a:cubicBezTo>
                      <a:cubicBezTo>
                        <a:pt x="4" y="40"/>
                        <a:pt x="4" y="38"/>
                        <a:pt x="3" y="35"/>
                      </a:cubicBezTo>
                      <a:cubicBezTo>
                        <a:pt x="3" y="33"/>
                        <a:pt x="2" y="30"/>
                        <a:pt x="2" y="28"/>
                      </a:cubicBezTo>
                      <a:cubicBezTo>
                        <a:pt x="1" y="28"/>
                        <a:pt x="1" y="27"/>
                        <a:pt x="1" y="27"/>
                      </a:cubicBezTo>
                      <a:cubicBezTo>
                        <a:pt x="0" y="22"/>
                        <a:pt x="1" y="18"/>
                        <a:pt x="1" y="13"/>
                      </a:cubicBezTo>
                      <a:cubicBezTo>
                        <a:pt x="1" y="11"/>
                        <a:pt x="0" y="8"/>
                        <a:pt x="1" y="6"/>
                      </a:cubicBezTo>
                      <a:cubicBezTo>
                        <a:pt x="3" y="5"/>
                        <a:pt x="6" y="3"/>
                        <a:pt x="9" y="2"/>
                      </a:cubicBezTo>
                      <a:cubicBezTo>
                        <a:pt x="14" y="0"/>
                        <a:pt x="18" y="1"/>
                        <a:pt x="22" y="1"/>
                      </a:cubicBezTo>
                      <a:cubicBezTo>
                        <a:pt x="22" y="5"/>
                        <a:pt x="23" y="9"/>
                        <a:pt x="25" y="12"/>
                      </a:cubicBezTo>
                      <a:cubicBezTo>
                        <a:pt x="27" y="15"/>
                        <a:pt x="29" y="17"/>
                        <a:pt x="31" y="19"/>
                      </a:cubicBezTo>
                      <a:cubicBezTo>
                        <a:pt x="33" y="21"/>
                        <a:pt x="34" y="23"/>
                        <a:pt x="35" y="25"/>
                      </a:cubicBezTo>
                      <a:cubicBezTo>
                        <a:pt x="36" y="27"/>
                        <a:pt x="37" y="29"/>
                        <a:pt x="38" y="32"/>
                      </a:cubicBezTo>
                      <a:cubicBezTo>
                        <a:pt x="40" y="34"/>
                        <a:pt x="43" y="29"/>
                        <a:pt x="43" y="34"/>
                      </a:cubicBezTo>
                      <a:cubicBezTo>
                        <a:pt x="43" y="39"/>
                        <a:pt x="52" y="35"/>
                        <a:pt x="53" y="37"/>
                      </a:cubicBezTo>
                      <a:cubicBezTo>
                        <a:pt x="53" y="38"/>
                        <a:pt x="53" y="42"/>
                        <a:pt x="53" y="43"/>
                      </a:cubicBezTo>
                      <a:cubicBezTo>
                        <a:pt x="54" y="45"/>
                        <a:pt x="52" y="50"/>
                        <a:pt x="53" y="52"/>
                      </a:cubicBezTo>
                      <a:cubicBezTo>
                        <a:pt x="54" y="53"/>
                        <a:pt x="54" y="54"/>
                        <a:pt x="55" y="55"/>
                      </a:cubicBezTo>
                      <a:cubicBezTo>
                        <a:pt x="57" y="59"/>
                        <a:pt x="57" y="64"/>
                        <a:pt x="57" y="7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3" name="Freeform 365"/>
                <p:cNvSpPr/>
                <p:nvPr/>
              </p:nvSpPr>
              <p:spPr bwMode="auto">
                <a:xfrm>
                  <a:off x="2346321" y="2371724"/>
                  <a:ext cx="152400" cy="122237"/>
                </a:xfrm>
                <a:custGeom>
                  <a:avLst/>
                  <a:gdLst/>
                  <a:ahLst/>
                  <a:cxnLst>
                    <a:cxn ang="0">
                      <a:pos x="58" y="31"/>
                    </a:cxn>
                    <a:cxn ang="0">
                      <a:pos x="51" y="37"/>
                    </a:cxn>
                    <a:cxn ang="0">
                      <a:pos x="36" y="44"/>
                    </a:cxn>
                    <a:cxn ang="0">
                      <a:pos x="34" y="46"/>
                    </a:cxn>
                    <a:cxn ang="0">
                      <a:pos x="32" y="44"/>
                    </a:cxn>
                    <a:cxn ang="0">
                      <a:pos x="28" y="38"/>
                    </a:cxn>
                    <a:cxn ang="0">
                      <a:pos x="21" y="32"/>
                    </a:cxn>
                    <a:cxn ang="0">
                      <a:pos x="16" y="27"/>
                    </a:cxn>
                    <a:cxn ang="0">
                      <a:pos x="5" y="14"/>
                    </a:cxn>
                    <a:cxn ang="0">
                      <a:pos x="3" y="7"/>
                    </a:cxn>
                    <a:cxn ang="0">
                      <a:pos x="5" y="4"/>
                    </a:cxn>
                    <a:cxn ang="0">
                      <a:pos x="5" y="1"/>
                    </a:cxn>
                    <a:cxn ang="0">
                      <a:pos x="13" y="2"/>
                    </a:cxn>
                    <a:cxn ang="0">
                      <a:pos x="20" y="2"/>
                    </a:cxn>
                    <a:cxn ang="0">
                      <a:pos x="35" y="2"/>
                    </a:cxn>
                    <a:cxn ang="0">
                      <a:pos x="49" y="4"/>
                    </a:cxn>
                    <a:cxn ang="0">
                      <a:pos x="52" y="5"/>
                    </a:cxn>
                    <a:cxn ang="0">
                      <a:pos x="53" y="12"/>
                    </a:cxn>
                    <a:cxn ang="0">
                      <a:pos x="54" y="20"/>
                    </a:cxn>
                    <a:cxn ang="0">
                      <a:pos x="58" y="30"/>
                    </a:cxn>
                    <a:cxn ang="0">
                      <a:pos x="58" y="31"/>
                    </a:cxn>
                  </a:cxnLst>
                  <a:rect l="0" t="0" r="r" b="b"/>
                  <a:pathLst>
                    <a:path w="58" h="46">
                      <a:moveTo>
                        <a:pt x="58" y="31"/>
                      </a:moveTo>
                      <a:cubicBezTo>
                        <a:pt x="56" y="33"/>
                        <a:pt x="54" y="35"/>
                        <a:pt x="51" y="37"/>
                      </a:cubicBezTo>
                      <a:cubicBezTo>
                        <a:pt x="45" y="39"/>
                        <a:pt x="40" y="40"/>
                        <a:pt x="36" y="44"/>
                      </a:cubicBezTo>
                      <a:cubicBezTo>
                        <a:pt x="36" y="45"/>
                        <a:pt x="35" y="46"/>
                        <a:pt x="34" y="46"/>
                      </a:cubicBezTo>
                      <a:cubicBezTo>
                        <a:pt x="33" y="45"/>
                        <a:pt x="32" y="44"/>
                        <a:pt x="32" y="44"/>
                      </a:cubicBezTo>
                      <a:cubicBezTo>
                        <a:pt x="29" y="43"/>
                        <a:pt x="30" y="41"/>
                        <a:pt x="28" y="38"/>
                      </a:cubicBezTo>
                      <a:cubicBezTo>
                        <a:pt x="26" y="36"/>
                        <a:pt x="23" y="35"/>
                        <a:pt x="21" y="32"/>
                      </a:cubicBezTo>
                      <a:cubicBezTo>
                        <a:pt x="19" y="30"/>
                        <a:pt x="18" y="29"/>
                        <a:pt x="16" y="27"/>
                      </a:cubicBezTo>
                      <a:cubicBezTo>
                        <a:pt x="10" y="24"/>
                        <a:pt x="9" y="19"/>
                        <a:pt x="5" y="14"/>
                      </a:cubicBezTo>
                      <a:cubicBezTo>
                        <a:pt x="2" y="12"/>
                        <a:pt x="0" y="10"/>
                        <a:pt x="3" y="7"/>
                      </a:cubicBezTo>
                      <a:cubicBezTo>
                        <a:pt x="4" y="6"/>
                        <a:pt x="4" y="6"/>
                        <a:pt x="5" y="4"/>
                      </a:cubicBezTo>
                      <a:cubicBezTo>
                        <a:pt x="5" y="3"/>
                        <a:pt x="5" y="2"/>
                        <a:pt x="5" y="1"/>
                      </a:cubicBezTo>
                      <a:cubicBezTo>
                        <a:pt x="7" y="0"/>
                        <a:pt x="10" y="2"/>
                        <a:pt x="13" y="2"/>
                      </a:cubicBezTo>
                      <a:cubicBezTo>
                        <a:pt x="15" y="2"/>
                        <a:pt x="18" y="2"/>
                        <a:pt x="20" y="2"/>
                      </a:cubicBezTo>
                      <a:cubicBezTo>
                        <a:pt x="25" y="2"/>
                        <a:pt x="30" y="2"/>
                        <a:pt x="35" y="2"/>
                      </a:cubicBezTo>
                      <a:cubicBezTo>
                        <a:pt x="39" y="2"/>
                        <a:pt x="44" y="4"/>
                        <a:pt x="49" y="4"/>
                      </a:cubicBezTo>
                      <a:cubicBezTo>
                        <a:pt x="50" y="4"/>
                        <a:pt x="51" y="4"/>
                        <a:pt x="52" y="5"/>
                      </a:cubicBezTo>
                      <a:cubicBezTo>
                        <a:pt x="52" y="7"/>
                        <a:pt x="53" y="10"/>
                        <a:pt x="53" y="12"/>
                      </a:cubicBezTo>
                      <a:cubicBezTo>
                        <a:pt x="54" y="15"/>
                        <a:pt x="54" y="17"/>
                        <a:pt x="54" y="20"/>
                      </a:cubicBezTo>
                      <a:cubicBezTo>
                        <a:pt x="55" y="24"/>
                        <a:pt x="57" y="26"/>
                        <a:pt x="58" y="30"/>
                      </a:cubicBezTo>
                      <a:cubicBezTo>
                        <a:pt x="58" y="30"/>
                        <a:pt x="58" y="31"/>
                        <a:pt x="58"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4" name="Freeform 366"/>
                <p:cNvSpPr/>
                <p:nvPr/>
              </p:nvSpPr>
              <p:spPr bwMode="auto">
                <a:xfrm>
                  <a:off x="2651120" y="1668462"/>
                  <a:ext cx="360362" cy="330200"/>
                </a:xfrm>
                <a:custGeom>
                  <a:avLst/>
                  <a:gdLst/>
                  <a:ahLst/>
                  <a:cxnLst>
                    <a:cxn ang="0">
                      <a:pos x="135" y="109"/>
                    </a:cxn>
                    <a:cxn ang="0">
                      <a:pos x="131" y="109"/>
                    </a:cxn>
                    <a:cxn ang="0">
                      <a:pos x="117" y="112"/>
                    </a:cxn>
                    <a:cxn ang="0">
                      <a:pos x="113" y="117"/>
                    </a:cxn>
                    <a:cxn ang="0">
                      <a:pos x="107" y="120"/>
                    </a:cxn>
                    <a:cxn ang="0">
                      <a:pos x="103" y="125"/>
                    </a:cxn>
                    <a:cxn ang="0">
                      <a:pos x="96" y="122"/>
                    </a:cxn>
                    <a:cxn ang="0">
                      <a:pos x="82" y="121"/>
                    </a:cxn>
                    <a:cxn ang="0">
                      <a:pos x="73" y="122"/>
                    </a:cxn>
                    <a:cxn ang="0">
                      <a:pos x="64" y="119"/>
                    </a:cxn>
                    <a:cxn ang="0">
                      <a:pos x="47" y="116"/>
                    </a:cxn>
                    <a:cxn ang="0">
                      <a:pos x="32" y="114"/>
                    </a:cxn>
                    <a:cxn ang="0">
                      <a:pos x="25" y="112"/>
                    </a:cxn>
                    <a:cxn ang="0">
                      <a:pos x="19" y="116"/>
                    </a:cxn>
                    <a:cxn ang="0">
                      <a:pos x="14" y="116"/>
                    </a:cxn>
                    <a:cxn ang="0">
                      <a:pos x="3" y="112"/>
                    </a:cxn>
                    <a:cxn ang="0">
                      <a:pos x="1" y="98"/>
                    </a:cxn>
                    <a:cxn ang="0">
                      <a:pos x="7" y="94"/>
                    </a:cxn>
                    <a:cxn ang="0">
                      <a:pos x="8" y="86"/>
                    </a:cxn>
                    <a:cxn ang="0">
                      <a:pos x="3" y="72"/>
                    </a:cxn>
                    <a:cxn ang="0">
                      <a:pos x="1" y="66"/>
                    </a:cxn>
                    <a:cxn ang="0">
                      <a:pos x="7" y="65"/>
                    </a:cxn>
                    <a:cxn ang="0">
                      <a:pos x="24" y="64"/>
                    </a:cxn>
                    <a:cxn ang="0">
                      <a:pos x="38" y="58"/>
                    </a:cxn>
                    <a:cxn ang="0">
                      <a:pos x="45" y="44"/>
                    </a:cxn>
                    <a:cxn ang="0">
                      <a:pos x="50" y="31"/>
                    </a:cxn>
                    <a:cxn ang="0">
                      <a:pos x="56" y="22"/>
                    </a:cxn>
                    <a:cxn ang="0">
                      <a:pos x="59" y="18"/>
                    </a:cxn>
                    <a:cxn ang="0">
                      <a:pos x="71" y="5"/>
                    </a:cxn>
                    <a:cxn ang="0">
                      <a:pos x="74" y="0"/>
                    </a:cxn>
                    <a:cxn ang="0">
                      <a:pos x="74" y="1"/>
                    </a:cxn>
                    <a:cxn ang="0">
                      <a:pos x="82" y="4"/>
                    </a:cxn>
                    <a:cxn ang="0">
                      <a:pos x="89" y="6"/>
                    </a:cxn>
                    <a:cxn ang="0">
                      <a:pos x="97" y="6"/>
                    </a:cxn>
                    <a:cxn ang="0">
                      <a:pos x="108" y="12"/>
                    </a:cxn>
                    <a:cxn ang="0">
                      <a:pos x="115" y="20"/>
                    </a:cxn>
                    <a:cxn ang="0">
                      <a:pos x="117" y="38"/>
                    </a:cxn>
                    <a:cxn ang="0">
                      <a:pos x="122" y="51"/>
                    </a:cxn>
                    <a:cxn ang="0">
                      <a:pos x="133" y="60"/>
                    </a:cxn>
                    <a:cxn ang="0">
                      <a:pos x="130" y="71"/>
                    </a:cxn>
                    <a:cxn ang="0">
                      <a:pos x="126" y="86"/>
                    </a:cxn>
                    <a:cxn ang="0">
                      <a:pos x="132" y="97"/>
                    </a:cxn>
                    <a:cxn ang="0">
                      <a:pos x="132" y="100"/>
                    </a:cxn>
                    <a:cxn ang="0">
                      <a:pos x="134" y="101"/>
                    </a:cxn>
                    <a:cxn ang="0">
                      <a:pos x="134" y="103"/>
                    </a:cxn>
                    <a:cxn ang="0">
                      <a:pos x="135" y="107"/>
                    </a:cxn>
                    <a:cxn ang="0">
                      <a:pos x="135" y="109"/>
                    </a:cxn>
                  </a:cxnLst>
                  <a:rect l="0" t="0" r="r" b="b"/>
                  <a:pathLst>
                    <a:path w="137" h="126">
                      <a:moveTo>
                        <a:pt x="135" y="109"/>
                      </a:moveTo>
                      <a:cubicBezTo>
                        <a:pt x="134" y="109"/>
                        <a:pt x="132" y="109"/>
                        <a:pt x="131" y="109"/>
                      </a:cubicBezTo>
                      <a:cubicBezTo>
                        <a:pt x="127" y="109"/>
                        <a:pt x="120" y="109"/>
                        <a:pt x="117" y="112"/>
                      </a:cubicBezTo>
                      <a:cubicBezTo>
                        <a:pt x="115" y="114"/>
                        <a:pt x="115" y="116"/>
                        <a:pt x="113" y="117"/>
                      </a:cubicBezTo>
                      <a:cubicBezTo>
                        <a:pt x="112" y="118"/>
                        <a:pt x="108" y="119"/>
                        <a:pt x="107" y="120"/>
                      </a:cubicBezTo>
                      <a:cubicBezTo>
                        <a:pt x="107" y="121"/>
                        <a:pt x="104" y="124"/>
                        <a:pt x="103" y="125"/>
                      </a:cubicBezTo>
                      <a:cubicBezTo>
                        <a:pt x="100" y="126"/>
                        <a:pt x="98" y="124"/>
                        <a:pt x="96" y="122"/>
                      </a:cubicBezTo>
                      <a:cubicBezTo>
                        <a:pt x="91" y="118"/>
                        <a:pt x="86" y="120"/>
                        <a:pt x="82" y="121"/>
                      </a:cubicBezTo>
                      <a:cubicBezTo>
                        <a:pt x="79" y="122"/>
                        <a:pt x="76" y="122"/>
                        <a:pt x="73" y="122"/>
                      </a:cubicBezTo>
                      <a:cubicBezTo>
                        <a:pt x="68" y="122"/>
                        <a:pt x="67" y="121"/>
                        <a:pt x="64" y="119"/>
                      </a:cubicBezTo>
                      <a:cubicBezTo>
                        <a:pt x="58" y="117"/>
                        <a:pt x="52" y="116"/>
                        <a:pt x="47" y="116"/>
                      </a:cubicBezTo>
                      <a:cubicBezTo>
                        <a:pt x="41" y="116"/>
                        <a:pt x="37" y="115"/>
                        <a:pt x="32" y="114"/>
                      </a:cubicBezTo>
                      <a:cubicBezTo>
                        <a:pt x="30" y="113"/>
                        <a:pt x="28" y="112"/>
                        <a:pt x="25" y="112"/>
                      </a:cubicBezTo>
                      <a:cubicBezTo>
                        <a:pt x="23" y="112"/>
                        <a:pt x="21" y="116"/>
                        <a:pt x="19" y="116"/>
                      </a:cubicBezTo>
                      <a:cubicBezTo>
                        <a:pt x="17" y="115"/>
                        <a:pt x="15" y="116"/>
                        <a:pt x="14" y="116"/>
                      </a:cubicBezTo>
                      <a:cubicBezTo>
                        <a:pt x="13" y="114"/>
                        <a:pt x="6" y="115"/>
                        <a:pt x="3" y="112"/>
                      </a:cubicBezTo>
                      <a:cubicBezTo>
                        <a:pt x="0" y="108"/>
                        <a:pt x="0" y="100"/>
                        <a:pt x="1" y="98"/>
                      </a:cubicBezTo>
                      <a:cubicBezTo>
                        <a:pt x="2" y="96"/>
                        <a:pt x="6" y="95"/>
                        <a:pt x="7" y="94"/>
                      </a:cubicBezTo>
                      <a:cubicBezTo>
                        <a:pt x="10" y="90"/>
                        <a:pt x="9" y="89"/>
                        <a:pt x="8" y="86"/>
                      </a:cubicBezTo>
                      <a:cubicBezTo>
                        <a:pt x="6" y="81"/>
                        <a:pt x="4" y="77"/>
                        <a:pt x="3" y="72"/>
                      </a:cubicBezTo>
                      <a:cubicBezTo>
                        <a:pt x="3" y="69"/>
                        <a:pt x="2" y="68"/>
                        <a:pt x="1" y="66"/>
                      </a:cubicBezTo>
                      <a:cubicBezTo>
                        <a:pt x="3" y="66"/>
                        <a:pt x="5" y="65"/>
                        <a:pt x="7" y="65"/>
                      </a:cubicBezTo>
                      <a:cubicBezTo>
                        <a:pt x="13" y="63"/>
                        <a:pt x="17" y="64"/>
                        <a:pt x="24" y="64"/>
                      </a:cubicBezTo>
                      <a:cubicBezTo>
                        <a:pt x="30" y="65"/>
                        <a:pt x="35" y="63"/>
                        <a:pt x="38" y="58"/>
                      </a:cubicBezTo>
                      <a:cubicBezTo>
                        <a:pt x="41" y="54"/>
                        <a:pt x="43" y="48"/>
                        <a:pt x="45" y="44"/>
                      </a:cubicBezTo>
                      <a:cubicBezTo>
                        <a:pt x="47" y="40"/>
                        <a:pt x="48" y="36"/>
                        <a:pt x="50" y="31"/>
                      </a:cubicBezTo>
                      <a:cubicBezTo>
                        <a:pt x="51" y="28"/>
                        <a:pt x="53" y="25"/>
                        <a:pt x="56" y="22"/>
                      </a:cubicBezTo>
                      <a:cubicBezTo>
                        <a:pt x="57" y="21"/>
                        <a:pt x="58" y="19"/>
                        <a:pt x="59" y="18"/>
                      </a:cubicBezTo>
                      <a:cubicBezTo>
                        <a:pt x="63" y="13"/>
                        <a:pt x="67" y="9"/>
                        <a:pt x="71" y="5"/>
                      </a:cubicBezTo>
                      <a:cubicBezTo>
                        <a:pt x="72" y="3"/>
                        <a:pt x="73" y="1"/>
                        <a:pt x="74" y="0"/>
                      </a:cubicBezTo>
                      <a:cubicBezTo>
                        <a:pt x="74" y="0"/>
                        <a:pt x="74" y="1"/>
                        <a:pt x="74" y="1"/>
                      </a:cubicBezTo>
                      <a:cubicBezTo>
                        <a:pt x="76" y="4"/>
                        <a:pt x="79" y="4"/>
                        <a:pt x="82" y="4"/>
                      </a:cubicBezTo>
                      <a:cubicBezTo>
                        <a:pt x="85" y="5"/>
                        <a:pt x="86" y="6"/>
                        <a:pt x="89" y="6"/>
                      </a:cubicBezTo>
                      <a:cubicBezTo>
                        <a:pt x="92" y="6"/>
                        <a:pt x="95" y="6"/>
                        <a:pt x="97" y="6"/>
                      </a:cubicBezTo>
                      <a:cubicBezTo>
                        <a:pt x="102" y="7"/>
                        <a:pt x="105" y="9"/>
                        <a:pt x="108" y="12"/>
                      </a:cubicBezTo>
                      <a:cubicBezTo>
                        <a:pt x="111" y="15"/>
                        <a:pt x="114" y="16"/>
                        <a:pt x="115" y="20"/>
                      </a:cubicBezTo>
                      <a:cubicBezTo>
                        <a:pt x="117" y="26"/>
                        <a:pt x="116" y="32"/>
                        <a:pt x="117" y="38"/>
                      </a:cubicBezTo>
                      <a:cubicBezTo>
                        <a:pt x="118" y="43"/>
                        <a:pt x="120" y="47"/>
                        <a:pt x="122" y="51"/>
                      </a:cubicBezTo>
                      <a:cubicBezTo>
                        <a:pt x="125" y="55"/>
                        <a:pt x="129" y="57"/>
                        <a:pt x="133" y="60"/>
                      </a:cubicBezTo>
                      <a:cubicBezTo>
                        <a:pt x="137" y="64"/>
                        <a:pt x="133" y="68"/>
                        <a:pt x="130" y="71"/>
                      </a:cubicBezTo>
                      <a:cubicBezTo>
                        <a:pt x="126" y="76"/>
                        <a:pt x="125" y="80"/>
                        <a:pt x="126" y="86"/>
                      </a:cubicBezTo>
                      <a:cubicBezTo>
                        <a:pt x="127" y="91"/>
                        <a:pt x="130" y="93"/>
                        <a:pt x="132" y="97"/>
                      </a:cubicBezTo>
                      <a:cubicBezTo>
                        <a:pt x="132" y="98"/>
                        <a:pt x="132" y="99"/>
                        <a:pt x="132" y="100"/>
                      </a:cubicBezTo>
                      <a:cubicBezTo>
                        <a:pt x="133" y="101"/>
                        <a:pt x="134" y="100"/>
                        <a:pt x="134" y="101"/>
                      </a:cubicBezTo>
                      <a:cubicBezTo>
                        <a:pt x="134" y="102"/>
                        <a:pt x="134" y="102"/>
                        <a:pt x="134" y="103"/>
                      </a:cubicBezTo>
                      <a:cubicBezTo>
                        <a:pt x="134" y="105"/>
                        <a:pt x="134" y="106"/>
                        <a:pt x="135" y="107"/>
                      </a:cubicBezTo>
                      <a:cubicBezTo>
                        <a:pt x="135" y="108"/>
                        <a:pt x="135" y="108"/>
                        <a:pt x="135" y="10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5" name="Freeform 367"/>
                <p:cNvSpPr/>
                <p:nvPr/>
              </p:nvSpPr>
              <p:spPr bwMode="auto">
                <a:xfrm>
                  <a:off x="3479794" y="2722562"/>
                  <a:ext cx="1587" cy="1587"/>
                </a:xfrm>
                <a:custGeom>
                  <a:avLst/>
                  <a:gdLst/>
                  <a:ahLst/>
                  <a:cxnLst>
                    <a:cxn ang="0">
                      <a:pos x="1" y="0"/>
                    </a:cxn>
                    <a:cxn ang="0">
                      <a:pos x="1" y="0"/>
                    </a:cxn>
                  </a:cxnLst>
                  <a:rect l="0" t="0" r="r" b="b"/>
                  <a:pathLst>
                    <a:path w="1" h="1">
                      <a:moveTo>
                        <a:pt x="1" y="0"/>
                      </a:moveTo>
                      <a:cubicBezTo>
                        <a:pt x="1" y="0"/>
                        <a:pt x="0" y="1"/>
                        <a:pt x="1"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6" name="Freeform 368"/>
                <p:cNvSpPr/>
                <p:nvPr/>
              </p:nvSpPr>
              <p:spPr bwMode="auto">
                <a:xfrm>
                  <a:off x="3136895" y="2795585"/>
                  <a:ext cx="268287" cy="231775"/>
                </a:xfrm>
                <a:custGeom>
                  <a:avLst/>
                  <a:gdLst/>
                  <a:ahLst/>
                  <a:cxnLst>
                    <a:cxn ang="0">
                      <a:pos x="102" y="0"/>
                    </a:cxn>
                    <a:cxn ang="0">
                      <a:pos x="100" y="3"/>
                    </a:cxn>
                    <a:cxn ang="0">
                      <a:pos x="93" y="11"/>
                    </a:cxn>
                    <a:cxn ang="0">
                      <a:pos x="87" y="15"/>
                    </a:cxn>
                    <a:cxn ang="0">
                      <a:pos x="86" y="23"/>
                    </a:cxn>
                    <a:cxn ang="0">
                      <a:pos x="85" y="38"/>
                    </a:cxn>
                    <a:cxn ang="0">
                      <a:pos x="63" y="62"/>
                    </a:cxn>
                    <a:cxn ang="0">
                      <a:pos x="47" y="73"/>
                    </a:cxn>
                    <a:cxn ang="0">
                      <a:pos x="40" y="77"/>
                    </a:cxn>
                    <a:cxn ang="0">
                      <a:pos x="30" y="84"/>
                    </a:cxn>
                    <a:cxn ang="0">
                      <a:pos x="12" y="88"/>
                    </a:cxn>
                    <a:cxn ang="0">
                      <a:pos x="0" y="88"/>
                    </a:cxn>
                    <a:cxn ang="0">
                      <a:pos x="1" y="80"/>
                    </a:cxn>
                    <a:cxn ang="0">
                      <a:pos x="1" y="80"/>
                    </a:cxn>
                    <a:cxn ang="0">
                      <a:pos x="3" y="75"/>
                    </a:cxn>
                    <a:cxn ang="0">
                      <a:pos x="8" y="59"/>
                    </a:cxn>
                    <a:cxn ang="0">
                      <a:pos x="10" y="56"/>
                    </a:cxn>
                    <a:cxn ang="0">
                      <a:pos x="11" y="52"/>
                    </a:cxn>
                    <a:cxn ang="0">
                      <a:pos x="11" y="45"/>
                    </a:cxn>
                    <a:cxn ang="0">
                      <a:pos x="2" y="43"/>
                    </a:cxn>
                    <a:cxn ang="0">
                      <a:pos x="1" y="39"/>
                    </a:cxn>
                    <a:cxn ang="0">
                      <a:pos x="0" y="30"/>
                    </a:cxn>
                    <a:cxn ang="0">
                      <a:pos x="6" y="28"/>
                    </a:cxn>
                    <a:cxn ang="0">
                      <a:pos x="8" y="22"/>
                    </a:cxn>
                    <a:cxn ang="0">
                      <a:pos x="13" y="16"/>
                    </a:cxn>
                    <a:cxn ang="0">
                      <a:pos x="26" y="8"/>
                    </a:cxn>
                    <a:cxn ang="0">
                      <a:pos x="43" y="10"/>
                    </a:cxn>
                    <a:cxn ang="0">
                      <a:pos x="60" y="10"/>
                    </a:cxn>
                    <a:cxn ang="0">
                      <a:pos x="66" y="8"/>
                    </a:cxn>
                    <a:cxn ang="0">
                      <a:pos x="77" y="5"/>
                    </a:cxn>
                    <a:cxn ang="0">
                      <a:pos x="84" y="3"/>
                    </a:cxn>
                    <a:cxn ang="0">
                      <a:pos x="93" y="2"/>
                    </a:cxn>
                    <a:cxn ang="0">
                      <a:pos x="100" y="0"/>
                    </a:cxn>
                    <a:cxn ang="0">
                      <a:pos x="102" y="0"/>
                    </a:cxn>
                  </a:cxnLst>
                  <a:rect l="0" t="0" r="r" b="b"/>
                  <a:pathLst>
                    <a:path w="102" h="88">
                      <a:moveTo>
                        <a:pt x="102" y="0"/>
                      </a:moveTo>
                      <a:cubicBezTo>
                        <a:pt x="102" y="2"/>
                        <a:pt x="101" y="2"/>
                        <a:pt x="100" y="3"/>
                      </a:cubicBezTo>
                      <a:cubicBezTo>
                        <a:pt x="98" y="6"/>
                        <a:pt x="96" y="9"/>
                        <a:pt x="93" y="11"/>
                      </a:cubicBezTo>
                      <a:cubicBezTo>
                        <a:pt x="91" y="12"/>
                        <a:pt x="89" y="13"/>
                        <a:pt x="87" y="15"/>
                      </a:cubicBezTo>
                      <a:cubicBezTo>
                        <a:pt x="85" y="17"/>
                        <a:pt x="86" y="20"/>
                        <a:pt x="86" y="23"/>
                      </a:cubicBezTo>
                      <a:cubicBezTo>
                        <a:pt x="86" y="28"/>
                        <a:pt x="85" y="33"/>
                        <a:pt x="85" y="38"/>
                      </a:cubicBezTo>
                      <a:cubicBezTo>
                        <a:pt x="85" y="50"/>
                        <a:pt x="72" y="57"/>
                        <a:pt x="63" y="62"/>
                      </a:cubicBezTo>
                      <a:cubicBezTo>
                        <a:pt x="58" y="66"/>
                        <a:pt x="52" y="70"/>
                        <a:pt x="47" y="73"/>
                      </a:cubicBezTo>
                      <a:cubicBezTo>
                        <a:pt x="44" y="74"/>
                        <a:pt x="42" y="76"/>
                        <a:pt x="40" y="77"/>
                      </a:cubicBezTo>
                      <a:cubicBezTo>
                        <a:pt x="37" y="80"/>
                        <a:pt x="34" y="82"/>
                        <a:pt x="30" y="84"/>
                      </a:cubicBezTo>
                      <a:cubicBezTo>
                        <a:pt x="25" y="86"/>
                        <a:pt x="18" y="87"/>
                        <a:pt x="12" y="88"/>
                      </a:cubicBezTo>
                      <a:cubicBezTo>
                        <a:pt x="9" y="88"/>
                        <a:pt x="4" y="87"/>
                        <a:pt x="0" y="88"/>
                      </a:cubicBezTo>
                      <a:cubicBezTo>
                        <a:pt x="0" y="85"/>
                        <a:pt x="1" y="83"/>
                        <a:pt x="1" y="80"/>
                      </a:cubicBezTo>
                      <a:cubicBezTo>
                        <a:pt x="1" y="80"/>
                        <a:pt x="1" y="80"/>
                        <a:pt x="1" y="80"/>
                      </a:cubicBezTo>
                      <a:cubicBezTo>
                        <a:pt x="2" y="78"/>
                        <a:pt x="2" y="77"/>
                        <a:pt x="3" y="75"/>
                      </a:cubicBezTo>
                      <a:cubicBezTo>
                        <a:pt x="4" y="70"/>
                        <a:pt x="6" y="64"/>
                        <a:pt x="8" y="59"/>
                      </a:cubicBezTo>
                      <a:cubicBezTo>
                        <a:pt x="9" y="58"/>
                        <a:pt x="9" y="57"/>
                        <a:pt x="10" y="56"/>
                      </a:cubicBezTo>
                      <a:cubicBezTo>
                        <a:pt x="10" y="54"/>
                        <a:pt x="10" y="54"/>
                        <a:pt x="11" y="52"/>
                      </a:cubicBezTo>
                      <a:cubicBezTo>
                        <a:pt x="12" y="49"/>
                        <a:pt x="14" y="47"/>
                        <a:pt x="11" y="45"/>
                      </a:cubicBezTo>
                      <a:cubicBezTo>
                        <a:pt x="9" y="43"/>
                        <a:pt x="5" y="43"/>
                        <a:pt x="2" y="43"/>
                      </a:cubicBezTo>
                      <a:cubicBezTo>
                        <a:pt x="2" y="42"/>
                        <a:pt x="2" y="40"/>
                        <a:pt x="1" y="39"/>
                      </a:cubicBezTo>
                      <a:cubicBezTo>
                        <a:pt x="1" y="36"/>
                        <a:pt x="0" y="33"/>
                        <a:pt x="0" y="30"/>
                      </a:cubicBezTo>
                      <a:cubicBezTo>
                        <a:pt x="3" y="30"/>
                        <a:pt x="5" y="30"/>
                        <a:pt x="6" y="28"/>
                      </a:cubicBezTo>
                      <a:cubicBezTo>
                        <a:pt x="7" y="26"/>
                        <a:pt x="7" y="24"/>
                        <a:pt x="8" y="22"/>
                      </a:cubicBezTo>
                      <a:cubicBezTo>
                        <a:pt x="10" y="20"/>
                        <a:pt x="11" y="18"/>
                        <a:pt x="13" y="16"/>
                      </a:cubicBezTo>
                      <a:cubicBezTo>
                        <a:pt x="17" y="12"/>
                        <a:pt x="21" y="10"/>
                        <a:pt x="26" y="8"/>
                      </a:cubicBezTo>
                      <a:cubicBezTo>
                        <a:pt x="31" y="6"/>
                        <a:pt x="38" y="10"/>
                        <a:pt x="43" y="10"/>
                      </a:cubicBezTo>
                      <a:cubicBezTo>
                        <a:pt x="48" y="10"/>
                        <a:pt x="54" y="11"/>
                        <a:pt x="60" y="10"/>
                      </a:cubicBezTo>
                      <a:cubicBezTo>
                        <a:pt x="62" y="9"/>
                        <a:pt x="64" y="8"/>
                        <a:pt x="66" y="8"/>
                      </a:cubicBezTo>
                      <a:cubicBezTo>
                        <a:pt x="70" y="7"/>
                        <a:pt x="74" y="7"/>
                        <a:pt x="77" y="5"/>
                      </a:cubicBezTo>
                      <a:cubicBezTo>
                        <a:pt x="80" y="4"/>
                        <a:pt x="81" y="4"/>
                        <a:pt x="84" y="3"/>
                      </a:cubicBezTo>
                      <a:cubicBezTo>
                        <a:pt x="88" y="3"/>
                        <a:pt x="90" y="3"/>
                        <a:pt x="93" y="2"/>
                      </a:cubicBezTo>
                      <a:cubicBezTo>
                        <a:pt x="95" y="2"/>
                        <a:pt x="98" y="1"/>
                        <a:pt x="100" y="0"/>
                      </a:cubicBezTo>
                      <a:cubicBezTo>
                        <a:pt x="101" y="0"/>
                        <a:pt x="102" y="0"/>
                        <a:pt x="102"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7" name="Freeform 369"/>
                <p:cNvSpPr/>
                <p:nvPr/>
              </p:nvSpPr>
              <p:spPr bwMode="auto">
                <a:xfrm>
                  <a:off x="3108320" y="2997199"/>
                  <a:ext cx="168275" cy="163512"/>
                </a:xfrm>
                <a:custGeom>
                  <a:avLst/>
                  <a:gdLst/>
                  <a:ahLst/>
                  <a:cxnLst>
                    <a:cxn ang="0">
                      <a:pos x="36" y="24"/>
                    </a:cxn>
                    <a:cxn ang="0">
                      <a:pos x="41" y="31"/>
                    </a:cxn>
                    <a:cxn ang="0">
                      <a:pos x="44" y="41"/>
                    </a:cxn>
                    <a:cxn ang="0">
                      <a:pos x="32" y="56"/>
                    </a:cxn>
                    <a:cxn ang="0">
                      <a:pos x="19" y="60"/>
                    </a:cxn>
                    <a:cxn ang="0">
                      <a:pos x="7" y="58"/>
                    </a:cxn>
                    <a:cxn ang="0">
                      <a:pos x="0" y="54"/>
                    </a:cxn>
                    <a:cxn ang="0">
                      <a:pos x="1" y="45"/>
                    </a:cxn>
                    <a:cxn ang="0">
                      <a:pos x="10" y="13"/>
                    </a:cxn>
                    <a:cxn ang="0">
                      <a:pos x="11" y="11"/>
                    </a:cxn>
                    <a:cxn ang="0">
                      <a:pos x="23" y="11"/>
                    </a:cxn>
                    <a:cxn ang="0">
                      <a:pos x="41" y="7"/>
                    </a:cxn>
                    <a:cxn ang="0">
                      <a:pos x="51" y="0"/>
                    </a:cxn>
                    <a:cxn ang="0">
                      <a:pos x="59" y="7"/>
                    </a:cxn>
                    <a:cxn ang="0">
                      <a:pos x="64" y="10"/>
                    </a:cxn>
                    <a:cxn ang="0">
                      <a:pos x="55" y="15"/>
                    </a:cxn>
                    <a:cxn ang="0">
                      <a:pos x="41" y="19"/>
                    </a:cxn>
                    <a:cxn ang="0">
                      <a:pos x="36" y="24"/>
                    </a:cxn>
                  </a:cxnLst>
                  <a:rect l="0" t="0" r="r" b="b"/>
                  <a:pathLst>
                    <a:path w="64" h="62">
                      <a:moveTo>
                        <a:pt x="36" y="24"/>
                      </a:moveTo>
                      <a:cubicBezTo>
                        <a:pt x="36" y="27"/>
                        <a:pt x="39" y="29"/>
                        <a:pt x="41" y="31"/>
                      </a:cubicBezTo>
                      <a:cubicBezTo>
                        <a:pt x="44" y="34"/>
                        <a:pt x="47" y="38"/>
                        <a:pt x="44" y="41"/>
                      </a:cubicBezTo>
                      <a:cubicBezTo>
                        <a:pt x="37" y="48"/>
                        <a:pt x="36" y="53"/>
                        <a:pt x="32" y="56"/>
                      </a:cubicBezTo>
                      <a:cubicBezTo>
                        <a:pt x="29" y="60"/>
                        <a:pt x="24" y="59"/>
                        <a:pt x="19" y="60"/>
                      </a:cubicBezTo>
                      <a:cubicBezTo>
                        <a:pt x="14" y="62"/>
                        <a:pt x="12" y="60"/>
                        <a:pt x="7" y="58"/>
                      </a:cubicBezTo>
                      <a:cubicBezTo>
                        <a:pt x="7" y="57"/>
                        <a:pt x="3" y="55"/>
                        <a:pt x="0" y="54"/>
                      </a:cubicBezTo>
                      <a:cubicBezTo>
                        <a:pt x="0" y="51"/>
                        <a:pt x="0" y="48"/>
                        <a:pt x="1" y="45"/>
                      </a:cubicBezTo>
                      <a:cubicBezTo>
                        <a:pt x="4" y="34"/>
                        <a:pt x="8" y="24"/>
                        <a:pt x="10" y="13"/>
                      </a:cubicBezTo>
                      <a:cubicBezTo>
                        <a:pt x="11" y="12"/>
                        <a:pt x="11" y="11"/>
                        <a:pt x="11" y="11"/>
                      </a:cubicBezTo>
                      <a:cubicBezTo>
                        <a:pt x="15" y="10"/>
                        <a:pt x="20" y="11"/>
                        <a:pt x="23" y="11"/>
                      </a:cubicBezTo>
                      <a:cubicBezTo>
                        <a:pt x="29" y="10"/>
                        <a:pt x="36" y="9"/>
                        <a:pt x="41" y="7"/>
                      </a:cubicBezTo>
                      <a:cubicBezTo>
                        <a:pt x="45" y="5"/>
                        <a:pt x="48" y="3"/>
                        <a:pt x="51" y="0"/>
                      </a:cubicBezTo>
                      <a:cubicBezTo>
                        <a:pt x="54" y="2"/>
                        <a:pt x="57" y="4"/>
                        <a:pt x="59" y="7"/>
                      </a:cubicBezTo>
                      <a:cubicBezTo>
                        <a:pt x="61" y="8"/>
                        <a:pt x="62" y="9"/>
                        <a:pt x="64" y="10"/>
                      </a:cubicBezTo>
                      <a:cubicBezTo>
                        <a:pt x="61" y="12"/>
                        <a:pt x="58" y="13"/>
                        <a:pt x="55" y="15"/>
                      </a:cubicBezTo>
                      <a:cubicBezTo>
                        <a:pt x="51" y="16"/>
                        <a:pt x="45" y="17"/>
                        <a:pt x="41" y="19"/>
                      </a:cubicBezTo>
                      <a:cubicBezTo>
                        <a:pt x="39" y="20"/>
                        <a:pt x="36" y="21"/>
                        <a:pt x="36"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8" name="Freeform 370"/>
                <p:cNvSpPr/>
                <p:nvPr/>
              </p:nvSpPr>
              <p:spPr bwMode="auto">
                <a:xfrm>
                  <a:off x="3581394" y="3144835"/>
                  <a:ext cx="52387" cy="60325"/>
                </a:xfrm>
                <a:custGeom>
                  <a:avLst/>
                  <a:gdLst/>
                  <a:ahLst/>
                  <a:cxnLst>
                    <a:cxn ang="0">
                      <a:pos x="19" y="20"/>
                    </a:cxn>
                    <a:cxn ang="0">
                      <a:pos x="20" y="23"/>
                    </a:cxn>
                    <a:cxn ang="0">
                      <a:pos x="14" y="21"/>
                    </a:cxn>
                    <a:cxn ang="0">
                      <a:pos x="8" y="15"/>
                    </a:cxn>
                    <a:cxn ang="0">
                      <a:pos x="1" y="14"/>
                    </a:cxn>
                    <a:cxn ang="0">
                      <a:pos x="0" y="14"/>
                    </a:cxn>
                    <a:cxn ang="0">
                      <a:pos x="9" y="3"/>
                    </a:cxn>
                    <a:cxn ang="0">
                      <a:pos x="20" y="1"/>
                    </a:cxn>
                    <a:cxn ang="0">
                      <a:pos x="17" y="11"/>
                    </a:cxn>
                    <a:cxn ang="0">
                      <a:pos x="19" y="20"/>
                    </a:cxn>
                  </a:cxnLst>
                  <a:rect l="0" t="0" r="r" b="b"/>
                  <a:pathLst>
                    <a:path w="20" h="23">
                      <a:moveTo>
                        <a:pt x="19" y="20"/>
                      </a:moveTo>
                      <a:cubicBezTo>
                        <a:pt x="19" y="21"/>
                        <a:pt x="20" y="22"/>
                        <a:pt x="20" y="23"/>
                      </a:cubicBezTo>
                      <a:cubicBezTo>
                        <a:pt x="18" y="23"/>
                        <a:pt x="16" y="22"/>
                        <a:pt x="14" y="21"/>
                      </a:cubicBezTo>
                      <a:cubicBezTo>
                        <a:pt x="12" y="19"/>
                        <a:pt x="10" y="16"/>
                        <a:pt x="8" y="15"/>
                      </a:cubicBezTo>
                      <a:cubicBezTo>
                        <a:pt x="6" y="14"/>
                        <a:pt x="3" y="14"/>
                        <a:pt x="1" y="14"/>
                      </a:cubicBezTo>
                      <a:cubicBezTo>
                        <a:pt x="1" y="14"/>
                        <a:pt x="0" y="14"/>
                        <a:pt x="0" y="14"/>
                      </a:cubicBezTo>
                      <a:cubicBezTo>
                        <a:pt x="2" y="9"/>
                        <a:pt x="5" y="5"/>
                        <a:pt x="9" y="3"/>
                      </a:cubicBezTo>
                      <a:cubicBezTo>
                        <a:pt x="12" y="0"/>
                        <a:pt x="16" y="0"/>
                        <a:pt x="20" y="1"/>
                      </a:cubicBezTo>
                      <a:cubicBezTo>
                        <a:pt x="18" y="5"/>
                        <a:pt x="16" y="6"/>
                        <a:pt x="17" y="11"/>
                      </a:cubicBezTo>
                      <a:cubicBezTo>
                        <a:pt x="17" y="14"/>
                        <a:pt x="17" y="17"/>
                        <a:pt x="19"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399" name="Freeform 371"/>
                <p:cNvSpPr/>
                <p:nvPr/>
              </p:nvSpPr>
              <p:spPr bwMode="auto">
                <a:xfrm>
                  <a:off x="3428994" y="2579687"/>
                  <a:ext cx="152400" cy="131762"/>
                </a:xfrm>
                <a:custGeom>
                  <a:avLst/>
                  <a:gdLst/>
                  <a:ahLst/>
                  <a:cxnLst>
                    <a:cxn ang="0">
                      <a:pos x="58" y="45"/>
                    </a:cxn>
                    <a:cxn ang="0">
                      <a:pos x="57" y="45"/>
                    </a:cxn>
                    <a:cxn ang="0">
                      <a:pos x="51" y="50"/>
                    </a:cxn>
                    <a:cxn ang="0">
                      <a:pos x="49" y="50"/>
                    </a:cxn>
                    <a:cxn ang="0">
                      <a:pos x="46" y="43"/>
                    </a:cxn>
                    <a:cxn ang="0">
                      <a:pos x="41" y="37"/>
                    </a:cxn>
                    <a:cxn ang="0">
                      <a:pos x="33" y="35"/>
                    </a:cxn>
                    <a:cxn ang="0">
                      <a:pos x="19" y="31"/>
                    </a:cxn>
                    <a:cxn ang="0">
                      <a:pos x="19" y="31"/>
                    </a:cxn>
                    <a:cxn ang="0">
                      <a:pos x="16" y="29"/>
                    </a:cxn>
                    <a:cxn ang="0">
                      <a:pos x="11" y="24"/>
                    </a:cxn>
                    <a:cxn ang="0">
                      <a:pos x="10" y="17"/>
                    </a:cxn>
                    <a:cxn ang="0">
                      <a:pos x="0" y="5"/>
                    </a:cxn>
                    <a:cxn ang="0">
                      <a:pos x="8" y="3"/>
                    </a:cxn>
                    <a:cxn ang="0">
                      <a:pos x="19" y="1"/>
                    </a:cxn>
                    <a:cxn ang="0">
                      <a:pos x="21" y="0"/>
                    </a:cxn>
                    <a:cxn ang="0">
                      <a:pos x="29" y="5"/>
                    </a:cxn>
                    <a:cxn ang="0">
                      <a:pos x="35" y="12"/>
                    </a:cxn>
                    <a:cxn ang="0">
                      <a:pos x="37" y="18"/>
                    </a:cxn>
                    <a:cxn ang="0">
                      <a:pos x="41" y="21"/>
                    </a:cxn>
                    <a:cxn ang="0">
                      <a:pos x="43" y="28"/>
                    </a:cxn>
                    <a:cxn ang="0">
                      <a:pos x="50" y="35"/>
                    </a:cxn>
                    <a:cxn ang="0">
                      <a:pos x="57" y="44"/>
                    </a:cxn>
                    <a:cxn ang="0">
                      <a:pos x="58" y="45"/>
                    </a:cxn>
                  </a:cxnLst>
                  <a:rect l="0" t="0" r="r" b="b"/>
                  <a:pathLst>
                    <a:path w="58" h="50">
                      <a:moveTo>
                        <a:pt x="58" y="45"/>
                      </a:moveTo>
                      <a:cubicBezTo>
                        <a:pt x="58" y="45"/>
                        <a:pt x="58" y="45"/>
                        <a:pt x="57" y="45"/>
                      </a:cubicBezTo>
                      <a:cubicBezTo>
                        <a:pt x="55" y="46"/>
                        <a:pt x="51" y="47"/>
                        <a:pt x="51" y="50"/>
                      </a:cubicBezTo>
                      <a:cubicBezTo>
                        <a:pt x="51" y="50"/>
                        <a:pt x="50" y="50"/>
                        <a:pt x="49" y="50"/>
                      </a:cubicBezTo>
                      <a:cubicBezTo>
                        <a:pt x="47" y="48"/>
                        <a:pt x="46" y="46"/>
                        <a:pt x="46" y="43"/>
                      </a:cubicBezTo>
                      <a:cubicBezTo>
                        <a:pt x="45" y="39"/>
                        <a:pt x="44" y="38"/>
                        <a:pt x="41" y="37"/>
                      </a:cubicBezTo>
                      <a:cubicBezTo>
                        <a:pt x="38" y="36"/>
                        <a:pt x="35" y="36"/>
                        <a:pt x="33" y="35"/>
                      </a:cubicBezTo>
                      <a:cubicBezTo>
                        <a:pt x="28" y="33"/>
                        <a:pt x="24" y="32"/>
                        <a:pt x="19" y="31"/>
                      </a:cubicBezTo>
                      <a:cubicBezTo>
                        <a:pt x="19" y="31"/>
                        <a:pt x="19" y="31"/>
                        <a:pt x="19" y="31"/>
                      </a:cubicBezTo>
                      <a:cubicBezTo>
                        <a:pt x="18" y="30"/>
                        <a:pt x="17" y="30"/>
                        <a:pt x="16" y="29"/>
                      </a:cubicBezTo>
                      <a:cubicBezTo>
                        <a:pt x="12" y="28"/>
                        <a:pt x="10" y="29"/>
                        <a:pt x="11" y="24"/>
                      </a:cubicBezTo>
                      <a:cubicBezTo>
                        <a:pt x="11" y="21"/>
                        <a:pt x="11" y="19"/>
                        <a:pt x="10" y="17"/>
                      </a:cubicBezTo>
                      <a:cubicBezTo>
                        <a:pt x="8" y="11"/>
                        <a:pt x="5" y="8"/>
                        <a:pt x="0" y="5"/>
                      </a:cubicBezTo>
                      <a:cubicBezTo>
                        <a:pt x="3" y="4"/>
                        <a:pt x="5" y="3"/>
                        <a:pt x="8" y="3"/>
                      </a:cubicBezTo>
                      <a:cubicBezTo>
                        <a:pt x="12" y="2"/>
                        <a:pt x="16" y="2"/>
                        <a:pt x="19" y="1"/>
                      </a:cubicBezTo>
                      <a:cubicBezTo>
                        <a:pt x="20" y="0"/>
                        <a:pt x="21" y="0"/>
                        <a:pt x="21" y="0"/>
                      </a:cubicBezTo>
                      <a:cubicBezTo>
                        <a:pt x="24" y="2"/>
                        <a:pt x="27" y="3"/>
                        <a:pt x="29" y="5"/>
                      </a:cubicBezTo>
                      <a:cubicBezTo>
                        <a:pt x="32" y="7"/>
                        <a:pt x="34" y="9"/>
                        <a:pt x="35" y="12"/>
                      </a:cubicBezTo>
                      <a:cubicBezTo>
                        <a:pt x="36" y="14"/>
                        <a:pt x="36" y="16"/>
                        <a:pt x="37" y="18"/>
                      </a:cubicBezTo>
                      <a:cubicBezTo>
                        <a:pt x="38" y="19"/>
                        <a:pt x="40" y="20"/>
                        <a:pt x="41" y="21"/>
                      </a:cubicBezTo>
                      <a:cubicBezTo>
                        <a:pt x="43" y="24"/>
                        <a:pt x="43" y="25"/>
                        <a:pt x="43" y="28"/>
                      </a:cubicBezTo>
                      <a:cubicBezTo>
                        <a:pt x="44" y="33"/>
                        <a:pt x="47" y="32"/>
                        <a:pt x="50" y="35"/>
                      </a:cubicBezTo>
                      <a:cubicBezTo>
                        <a:pt x="53" y="37"/>
                        <a:pt x="56" y="41"/>
                        <a:pt x="57" y="44"/>
                      </a:cubicBezTo>
                      <a:cubicBezTo>
                        <a:pt x="58" y="44"/>
                        <a:pt x="58" y="44"/>
                        <a:pt x="58" y="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0" name="Freeform 372"/>
                <p:cNvSpPr/>
                <p:nvPr/>
              </p:nvSpPr>
              <p:spPr bwMode="auto">
                <a:xfrm>
                  <a:off x="7061188" y="2173287"/>
                  <a:ext cx="3175" cy="1587"/>
                </a:xfrm>
                <a:custGeom>
                  <a:avLst/>
                  <a:gdLst/>
                  <a:ahLst/>
                  <a:cxnLst>
                    <a:cxn ang="0">
                      <a:pos x="0" y="1"/>
                    </a:cxn>
                    <a:cxn ang="0">
                      <a:pos x="1" y="0"/>
                    </a:cxn>
                  </a:cxnLst>
                  <a:rect l="0" t="0" r="r" b="b"/>
                  <a:pathLst>
                    <a:path w="1" h="1">
                      <a:moveTo>
                        <a:pt x="0" y="1"/>
                      </a:moveTo>
                      <a:cubicBezTo>
                        <a:pt x="0" y="1"/>
                        <a:pt x="0" y="1"/>
                        <a:pt x="1"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1" name="Freeform 373"/>
                <p:cNvSpPr>
                  <a:spLocks noEditPoints="1"/>
                </p:cNvSpPr>
                <p:nvPr/>
              </p:nvSpPr>
              <p:spPr bwMode="auto">
                <a:xfrm>
                  <a:off x="3570282" y="1731963"/>
                  <a:ext cx="1576385" cy="874712"/>
                </a:xfrm>
                <a:custGeom>
                  <a:avLst/>
                  <a:gdLst/>
                  <a:ahLst/>
                  <a:cxnLst>
                    <a:cxn ang="0">
                      <a:pos x="561" y="117"/>
                    </a:cxn>
                    <a:cxn ang="0">
                      <a:pos x="511" y="103"/>
                    </a:cxn>
                    <a:cxn ang="0">
                      <a:pos x="473" y="64"/>
                    </a:cxn>
                    <a:cxn ang="0">
                      <a:pos x="442" y="22"/>
                    </a:cxn>
                    <a:cxn ang="0">
                      <a:pos x="403" y="35"/>
                    </a:cxn>
                    <a:cxn ang="0">
                      <a:pos x="370" y="34"/>
                    </a:cxn>
                    <a:cxn ang="0">
                      <a:pos x="351" y="6"/>
                    </a:cxn>
                    <a:cxn ang="0">
                      <a:pos x="303" y="19"/>
                    </a:cxn>
                    <a:cxn ang="0">
                      <a:pos x="276" y="26"/>
                    </a:cxn>
                    <a:cxn ang="0">
                      <a:pos x="216" y="40"/>
                    </a:cxn>
                    <a:cxn ang="0">
                      <a:pos x="229" y="60"/>
                    </a:cxn>
                    <a:cxn ang="0">
                      <a:pos x="210" y="79"/>
                    </a:cxn>
                    <a:cxn ang="0">
                      <a:pos x="208" y="92"/>
                    </a:cxn>
                    <a:cxn ang="0">
                      <a:pos x="222" y="113"/>
                    </a:cxn>
                    <a:cxn ang="0">
                      <a:pos x="158" y="112"/>
                    </a:cxn>
                    <a:cxn ang="0">
                      <a:pos x="124" y="119"/>
                    </a:cxn>
                    <a:cxn ang="0">
                      <a:pos x="70" y="97"/>
                    </a:cxn>
                    <a:cxn ang="0">
                      <a:pos x="31" y="120"/>
                    </a:cxn>
                    <a:cxn ang="0">
                      <a:pos x="28" y="143"/>
                    </a:cxn>
                    <a:cxn ang="0">
                      <a:pos x="7" y="138"/>
                    </a:cxn>
                    <a:cxn ang="0">
                      <a:pos x="1" y="173"/>
                    </a:cxn>
                    <a:cxn ang="0">
                      <a:pos x="31" y="207"/>
                    </a:cxn>
                    <a:cxn ang="0">
                      <a:pos x="65" y="207"/>
                    </a:cxn>
                    <a:cxn ang="0">
                      <a:pos x="100" y="244"/>
                    </a:cxn>
                    <a:cxn ang="0">
                      <a:pos x="53" y="257"/>
                    </a:cxn>
                    <a:cxn ang="0">
                      <a:pos x="87" y="312"/>
                    </a:cxn>
                    <a:cxn ang="0">
                      <a:pos x="135" y="321"/>
                    </a:cxn>
                    <a:cxn ang="0">
                      <a:pos x="136" y="264"/>
                    </a:cxn>
                    <a:cxn ang="0">
                      <a:pos x="170" y="238"/>
                    </a:cxn>
                    <a:cxn ang="0">
                      <a:pos x="194" y="227"/>
                    </a:cxn>
                    <a:cxn ang="0">
                      <a:pos x="225" y="219"/>
                    </a:cxn>
                    <a:cxn ang="0">
                      <a:pos x="205" y="255"/>
                    </a:cxn>
                    <a:cxn ang="0">
                      <a:pos x="269" y="282"/>
                    </a:cxn>
                    <a:cxn ang="0">
                      <a:pos x="292" y="308"/>
                    </a:cxn>
                    <a:cxn ang="0">
                      <a:pos x="319" y="331"/>
                    </a:cxn>
                    <a:cxn ang="0">
                      <a:pos x="348" y="325"/>
                    </a:cxn>
                    <a:cxn ang="0">
                      <a:pos x="360" y="311"/>
                    </a:cxn>
                    <a:cxn ang="0">
                      <a:pos x="407" y="297"/>
                    </a:cxn>
                    <a:cxn ang="0">
                      <a:pos x="435" y="294"/>
                    </a:cxn>
                    <a:cxn ang="0">
                      <a:pos x="493" y="299"/>
                    </a:cxn>
                    <a:cxn ang="0">
                      <a:pos x="508" y="279"/>
                    </a:cxn>
                    <a:cxn ang="0">
                      <a:pos x="503" y="248"/>
                    </a:cxn>
                    <a:cxn ang="0">
                      <a:pos x="536" y="234"/>
                    </a:cxn>
                    <a:cxn ang="0">
                      <a:pos x="565" y="202"/>
                    </a:cxn>
                    <a:cxn ang="0">
                      <a:pos x="583" y="188"/>
                    </a:cxn>
                    <a:cxn ang="0">
                      <a:pos x="597" y="155"/>
                    </a:cxn>
                    <a:cxn ang="0">
                      <a:pos x="425" y="235"/>
                    </a:cxn>
                    <a:cxn ang="0">
                      <a:pos x="431" y="210"/>
                    </a:cxn>
                    <a:cxn ang="0">
                      <a:pos x="494" y="215"/>
                    </a:cxn>
                  </a:cxnLst>
                  <a:rect l="0" t="0" r="r" b="b"/>
                  <a:pathLst>
                    <a:path w="600" h="333">
                      <a:moveTo>
                        <a:pt x="597" y="155"/>
                      </a:moveTo>
                      <a:cubicBezTo>
                        <a:pt x="594" y="149"/>
                        <a:pt x="588" y="149"/>
                        <a:pt x="582" y="148"/>
                      </a:cubicBezTo>
                      <a:cubicBezTo>
                        <a:pt x="576" y="147"/>
                        <a:pt x="573" y="142"/>
                        <a:pt x="571" y="136"/>
                      </a:cubicBezTo>
                      <a:cubicBezTo>
                        <a:pt x="568" y="129"/>
                        <a:pt x="565" y="122"/>
                        <a:pt x="561" y="117"/>
                      </a:cubicBezTo>
                      <a:cubicBezTo>
                        <a:pt x="558" y="114"/>
                        <a:pt x="557" y="114"/>
                        <a:pt x="553" y="114"/>
                      </a:cubicBezTo>
                      <a:cubicBezTo>
                        <a:pt x="549" y="113"/>
                        <a:pt x="547" y="115"/>
                        <a:pt x="544" y="116"/>
                      </a:cubicBezTo>
                      <a:cubicBezTo>
                        <a:pt x="539" y="117"/>
                        <a:pt x="529" y="117"/>
                        <a:pt x="525" y="114"/>
                      </a:cubicBezTo>
                      <a:cubicBezTo>
                        <a:pt x="523" y="111"/>
                        <a:pt x="515" y="102"/>
                        <a:pt x="511" y="103"/>
                      </a:cubicBezTo>
                      <a:cubicBezTo>
                        <a:pt x="507" y="105"/>
                        <a:pt x="510" y="113"/>
                        <a:pt x="509" y="116"/>
                      </a:cubicBezTo>
                      <a:cubicBezTo>
                        <a:pt x="507" y="122"/>
                        <a:pt x="500" y="111"/>
                        <a:pt x="498" y="109"/>
                      </a:cubicBezTo>
                      <a:cubicBezTo>
                        <a:pt x="489" y="101"/>
                        <a:pt x="488" y="88"/>
                        <a:pt x="481" y="78"/>
                      </a:cubicBezTo>
                      <a:cubicBezTo>
                        <a:pt x="478" y="73"/>
                        <a:pt x="476" y="69"/>
                        <a:pt x="473" y="64"/>
                      </a:cubicBezTo>
                      <a:cubicBezTo>
                        <a:pt x="472" y="61"/>
                        <a:pt x="470" y="58"/>
                        <a:pt x="469" y="55"/>
                      </a:cubicBezTo>
                      <a:cubicBezTo>
                        <a:pt x="467" y="53"/>
                        <a:pt x="465" y="50"/>
                        <a:pt x="464" y="47"/>
                      </a:cubicBezTo>
                      <a:cubicBezTo>
                        <a:pt x="461" y="42"/>
                        <a:pt x="454" y="39"/>
                        <a:pt x="453" y="33"/>
                      </a:cubicBezTo>
                      <a:cubicBezTo>
                        <a:pt x="451" y="29"/>
                        <a:pt x="448" y="20"/>
                        <a:pt x="442" y="22"/>
                      </a:cubicBezTo>
                      <a:cubicBezTo>
                        <a:pt x="438" y="23"/>
                        <a:pt x="437" y="26"/>
                        <a:pt x="435" y="29"/>
                      </a:cubicBezTo>
                      <a:cubicBezTo>
                        <a:pt x="434" y="31"/>
                        <a:pt x="432" y="34"/>
                        <a:pt x="430" y="36"/>
                      </a:cubicBezTo>
                      <a:cubicBezTo>
                        <a:pt x="427" y="38"/>
                        <a:pt x="420" y="43"/>
                        <a:pt x="416" y="44"/>
                      </a:cubicBezTo>
                      <a:cubicBezTo>
                        <a:pt x="410" y="44"/>
                        <a:pt x="408" y="37"/>
                        <a:pt x="403" y="35"/>
                      </a:cubicBezTo>
                      <a:cubicBezTo>
                        <a:pt x="401" y="38"/>
                        <a:pt x="397" y="33"/>
                        <a:pt x="395" y="32"/>
                      </a:cubicBezTo>
                      <a:cubicBezTo>
                        <a:pt x="393" y="31"/>
                        <a:pt x="389" y="30"/>
                        <a:pt x="387" y="30"/>
                      </a:cubicBezTo>
                      <a:cubicBezTo>
                        <a:pt x="384" y="30"/>
                        <a:pt x="381" y="31"/>
                        <a:pt x="379" y="32"/>
                      </a:cubicBezTo>
                      <a:cubicBezTo>
                        <a:pt x="376" y="33"/>
                        <a:pt x="372" y="35"/>
                        <a:pt x="370" y="34"/>
                      </a:cubicBezTo>
                      <a:cubicBezTo>
                        <a:pt x="368" y="33"/>
                        <a:pt x="367" y="28"/>
                        <a:pt x="367" y="26"/>
                      </a:cubicBezTo>
                      <a:cubicBezTo>
                        <a:pt x="366" y="23"/>
                        <a:pt x="365" y="21"/>
                        <a:pt x="364" y="18"/>
                      </a:cubicBezTo>
                      <a:cubicBezTo>
                        <a:pt x="363" y="15"/>
                        <a:pt x="362" y="13"/>
                        <a:pt x="360" y="11"/>
                      </a:cubicBezTo>
                      <a:cubicBezTo>
                        <a:pt x="357" y="9"/>
                        <a:pt x="353" y="8"/>
                        <a:pt x="351" y="6"/>
                      </a:cubicBezTo>
                      <a:cubicBezTo>
                        <a:pt x="349" y="4"/>
                        <a:pt x="349" y="1"/>
                        <a:pt x="346" y="0"/>
                      </a:cubicBezTo>
                      <a:cubicBezTo>
                        <a:pt x="343" y="0"/>
                        <a:pt x="341" y="1"/>
                        <a:pt x="339" y="2"/>
                      </a:cubicBezTo>
                      <a:cubicBezTo>
                        <a:pt x="333" y="6"/>
                        <a:pt x="327" y="10"/>
                        <a:pt x="321" y="13"/>
                      </a:cubicBezTo>
                      <a:cubicBezTo>
                        <a:pt x="315" y="15"/>
                        <a:pt x="308" y="16"/>
                        <a:pt x="303" y="19"/>
                      </a:cubicBezTo>
                      <a:cubicBezTo>
                        <a:pt x="299" y="21"/>
                        <a:pt x="296" y="20"/>
                        <a:pt x="292" y="21"/>
                      </a:cubicBezTo>
                      <a:cubicBezTo>
                        <a:pt x="291" y="22"/>
                        <a:pt x="290" y="23"/>
                        <a:pt x="288" y="23"/>
                      </a:cubicBezTo>
                      <a:cubicBezTo>
                        <a:pt x="287" y="24"/>
                        <a:pt x="285" y="23"/>
                        <a:pt x="283" y="24"/>
                      </a:cubicBezTo>
                      <a:cubicBezTo>
                        <a:pt x="281" y="24"/>
                        <a:pt x="278" y="25"/>
                        <a:pt x="276" y="26"/>
                      </a:cubicBezTo>
                      <a:cubicBezTo>
                        <a:pt x="272" y="27"/>
                        <a:pt x="268" y="28"/>
                        <a:pt x="265" y="29"/>
                      </a:cubicBezTo>
                      <a:cubicBezTo>
                        <a:pt x="258" y="31"/>
                        <a:pt x="252" y="33"/>
                        <a:pt x="246" y="33"/>
                      </a:cubicBezTo>
                      <a:cubicBezTo>
                        <a:pt x="240" y="34"/>
                        <a:pt x="236" y="34"/>
                        <a:pt x="231" y="36"/>
                      </a:cubicBezTo>
                      <a:cubicBezTo>
                        <a:pt x="227" y="37"/>
                        <a:pt x="219" y="36"/>
                        <a:pt x="216" y="40"/>
                      </a:cubicBezTo>
                      <a:cubicBezTo>
                        <a:pt x="213" y="43"/>
                        <a:pt x="217" y="45"/>
                        <a:pt x="219" y="47"/>
                      </a:cubicBezTo>
                      <a:cubicBezTo>
                        <a:pt x="220" y="49"/>
                        <a:pt x="222" y="52"/>
                        <a:pt x="223" y="55"/>
                      </a:cubicBezTo>
                      <a:cubicBezTo>
                        <a:pt x="223" y="55"/>
                        <a:pt x="222" y="57"/>
                        <a:pt x="223" y="58"/>
                      </a:cubicBezTo>
                      <a:cubicBezTo>
                        <a:pt x="223" y="59"/>
                        <a:pt x="227" y="59"/>
                        <a:pt x="229" y="60"/>
                      </a:cubicBezTo>
                      <a:cubicBezTo>
                        <a:pt x="233" y="61"/>
                        <a:pt x="231" y="62"/>
                        <a:pt x="228" y="64"/>
                      </a:cubicBezTo>
                      <a:cubicBezTo>
                        <a:pt x="225" y="66"/>
                        <a:pt x="221" y="67"/>
                        <a:pt x="218" y="69"/>
                      </a:cubicBezTo>
                      <a:cubicBezTo>
                        <a:pt x="216" y="70"/>
                        <a:pt x="212" y="71"/>
                        <a:pt x="211" y="72"/>
                      </a:cubicBezTo>
                      <a:cubicBezTo>
                        <a:pt x="209" y="74"/>
                        <a:pt x="210" y="77"/>
                        <a:pt x="210" y="79"/>
                      </a:cubicBezTo>
                      <a:cubicBezTo>
                        <a:pt x="210" y="81"/>
                        <a:pt x="210" y="82"/>
                        <a:pt x="209" y="83"/>
                      </a:cubicBezTo>
                      <a:cubicBezTo>
                        <a:pt x="208" y="84"/>
                        <a:pt x="207" y="83"/>
                        <a:pt x="206" y="84"/>
                      </a:cubicBezTo>
                      <a:cubicBezTo>
                        <a:pt x="205" y="85"/>
                        <a:pt x="206" y="85"/>
                        <a:pt x="205" y="86"/>
                      </a:cubicBezTo>
                      <a:cubicBezTo>
                        <a:pt x="204" y="90"/>
                        <a:pt x="205" y="90"/>
                        <a:pt x="208" y="92"/>
                      </a:cubicBezTo>
                      <a:cubicBezTo>
                        <a:pt x="209" y="93"/>
                        <a:pt x="210" y="94"/>
                        <a:pt x="211" y="96"/>
                      </a:cubicBezTo>
                      <a:cubicBezTo>
                        <a:pt x="212" y="97"/>
                        <a:pt x="214" y="97"/>
                        <a:pt x="215" y="98"/>
                      </a:cubicBezTo>
                      <a:cubicBezTo>
                        <a:pt x="217" y="100"/>
                        <a:pt x="221" y="102"/>
                        <a:pt x="222" y="105"/>
                      </a:cubicBezTo>
                      <a:cubicBezTo>
                        <a:pt x="223" y="107"/>
                        <a:pt x="222" y="111"/>
                        <a:pt x="222" y="113"/>
                      </a:cubicBezTo>
                      <a:cubicBezTo>
                        <a:pt x="221" y="120"/>
                        <a:pt x="215" y="118"/>
                        <a:pt x="210" y="120"/>
                      </a:cubicBezTo>
                      <a:cubicBezTo>
                        <a:pt x="204" y="122"/>
                        <a:pt x="199" y="123"/>
                        <a:pt x="193" y="123"/>
                      </a:cubicBezTo>
                      <a:cubicBezTo>
                        <a:pt x="187" y="123"/>
                        <a:pt x="181" y="120"/>
                        <a:pt x="175" y="117"/>
                      </a:cubicBezTo>
                      <a:cubicBezTo>
                        <a:pt x="169" y="114"/>
                        <a:pt x="165" y="112"/>
                        <a:pt x="158" y="112"/>
                      </a:cubicBezTo>
                      <a:cubicBezTo>
                        <a:pt x="156" y="112"/>
                        <a:pt x="152" y="111"/>
                        <a:pt x="150" y="112"/>
                      </a:cubicBezTo>
                      <a:cubicBezTo>
                        <a:pt x="148" y="112"/>
                        <a:pt x="147" y="114"/>
                        <a:pt x="145" y="115"/>
                      </a:cubicBezTo>
                      <a:cubicBezTo>
                        <a:pt x="144" y="115"/>
                        <a:pt x="142" y="115"/>
                        <a:pt x="141" y="116"/>
                      </a:cubicBezTo>
                      <a:cubicBezTo>
                        <a:pt x="135" y="118"/>
                        <a:pt x="130" y="120"/>
                        <a:pt x="124" y="119"/>
                      </a:cubicBezTo>
                      <a:cubicBezTo>
                        <a:pt x="120" y="118"/>
                        <a:pt x="118" y="116"/>
                        <a:pt x="115" y="114"/>
                      </a:cubicBezTo>
                      <a:cubicBezTo>
                        <a:pt x="111" y="111"/>
                        <a:pt x="107" y="110"/>
                        <a:pt x="103" y="107"/>
                      </a:cubicBezTo>
                      <a:cubicBezTo>
                        <a:pt x="95" y="102"/>
                        <a:pt x="87" y="99"/>
                        <a:pt x="77" y="98"/>
                      </a:cubicBezTo>
                      <a:cubicBezTo>
                        <a:pt x="75" y="98"/>
                        <a:pt x="73" y="98"/>
                        <a:pt x="70" y="97"/>
                      </a:cubicBezTo>
                      <a:cubicBezTo>
                        <a:pt x="68" y="96"/>
                        <a:pt x="66" y="94"/>
                        <a:pt x="63" y="93"/>
                      </a:cubicBezTo>
                      <a:cubicBezTo>
                        <a:pt x="59" y="92"/>
                        <a:pt x="57" y="95"/>
                        <a:pt x="54" y="99"/>
                      </a:cubicBezTo>
                      <a:cubicBezTo>
                        <a:pt x="51" y="102"/>
                        <a:pt x="50" y="105"/>
                        <a:pt x="46" y="108"/>
                      </a:cubicBezTo>
                      <a:cubicBezTo>
                        <a:pt x="41" y="112"/>
                        <a:pt x="34" y="114"/>
                        <a:pt x="31" y="120"/>
                      </a:cubicBezTo>
                      <a:cubicBezTo>
                        <a:pt x="30" y="122"/>
                        <a:pt x="30" y="127"/>
                        <a:pt x="30" y="129"/>
                      </a:cubicBezTo>
                      <a:cubicBezTo>
                        <a:pt x="30" y="132"/>
                        <a:pt x="32" y="132"/>
                        <a:pt x="34" y="134"/>
                      </a:cubicBezTo>
                      <a:cubicBezTo>
                        <a:pt x="36" y="135"/>
                        <a:pt x="38" y="137"/>
                        <a:pt x="36" y="140"/>
                      </a:cubicBezTo>
                      <a:cubicBezTo>
                        <a:pt x="35" y="143"/>
                        <a:pt x="31" y="143"/>
                        <a:pt x="28" y="143"/>
                      </a:cubicBezTo>
                      <a:cubicBezTo>
                        <a:pt x="26" y="143"/>
                        <a:pt x="24" y="142"/>
                        <a:pt x="21" y="140"/>
                      </a:cubicBezTo>
                      <a:cubicBezTo>
                        <a:pt x="20" y="139"/>
                        <a:pt x="20" y="139"/>
                        <a:pt x="19" y="138"/>
                      </a:cubicBezTo>
                      <a:cubicBezTo>
                        <a:pt x="17" y="137"/>
                        <a:pt x="15" y="136"/>
                        <a:pt x="14" y="136"/>
                      </a:cubicBezTo>
                      <a:cubicBezTo>
                        <a:pt x="11" y="135"/>
                        <a:pt x="10" y="137"/>
                        <a:pt x="7" y="138"/>
                      </a:cubicBezTo>
                      <a:cubicBezTo>
                        <a:pt x="4" y="139"/>
                        <a:pt x="3" y="138"/>
                        <a:pt x="3" y="143"/>
                      </a:cubicBezTo>
                      <a:cubicBezTo>
                        <a:pt x="3" y="148"/>
                        <a:pt x="4" y="153"/>
                        <a:pt x="4" y="158"/>
                      </a:cubicBezTo>
                      <a:cubicBezTo>
                        <a:pt x="3" y="161"/>
                        <a:pt x="2" y="163"/>
                        <a:pt x="1" y="165"/>
                      </a:cubicBezTo>
                      <a:cubicBezTo>
                        <a:pt x="0" y="167"/>
                        <a:pt x="1" y="171"/>
                        <a:pt x="1" y="173"/>
                      </a:cubicBezTo>
                      <a:cubicBezTo>
                        <a:pt x="3" y="177"/>
                        <a:pt x="7" y="181"/>
                        <a:pt x="10" y="185"/>
                      </a:cubicBezTo>
                      <a:cubicBezTo>
                        <a:pt x="14" y="188"/>
                        <a:pt x="19" y="192"/>
                        <a:pt x="23" y="195"/>
                      </a:cubicBezTo>
                      <a:cubicBezTo>
                        <a:pt x="26" y="197"/>
                        <a:pt x="28" y="200"/>
                        <a:pt x="30" y="203"/>
                      </a:cubicBezTo>
                      <a:cubicBezTo>
                        <a:pt x="31" y="204"/>
                        <a:pt x="30" y="205"/>
                        <a:pt x="31" y="207"/>
                      </a:cubicBezTo>
                      <a:cubicBezTo>
                        <a:pt x="32" y="209"/>
                        <a:pt x="32" y="211"/>
                        <a:pt x="34" y="213"/>
                      </a:cubicBezTo>
                      <a:cubicBezTo>
                        <a:pt x="36" y="216"/>
                        <a:pt x="38" y="219"/>
                        <a:pt x="38" y="223"/>
                      </a:cubicBezTo>
                      <a:cubicBezTo>
                        <a:pt x="39" y="222"/>
                        <a:pt x="40" y="222"/>
                        <a:pt x="41" y="221"/>
                      </a:cubicBezTo>
                      <a:cubicBezTo>
                        <a:pt x="48" y="217"/>
                        <a:pt x="57" y="208"/>
                        <a:pt x="65" y="207"/>
                      </a:cubicBezTo>
                      <a:cubicBezTo>
                        <a:pt x="71" y="207"/>
                        <a:pt x="76" y="209"/>
                        <a:pt x="82" y="210"/>
                      </a:cubicBezTo>
                      <a:cubicBezTo>
                        <a:pt x="86" y="212"/>
                        <a:pt x="93" y="212"/>
                        <a:pt x="97" y="215"/>
                      </a:cubicBezTo>
                      <a:cubicBezTo>
                        <a:pt x="101" y="218"/>
                        <a:pt x="98" y="224"/>
                        <a:pt x="98" y="229"/>
                      </a:cubicBezTo>
                      <a:cubicBezTo>
                        <a:pt x="98" y="232"/>
                        <a:pt x="102" y="242"/>
                        <a:pt x="100" y="244"/>
                      </a:cubicBezTo>
                      <a:cubicBezTo>
                        <a:pt x="98" y="247"/>
                        <a:pt x="88" y="243"/>
                        <a:pt x="86" y="242"/>
                      </a:cubicBezTo>
                      <a:cubicBezTo>
                        <a:pt x="79" y="241"/>
                        <a:pt x="72" y="239"/>
                        <a:pt x="71" y="247"/>
                      </a:cubicBezTo>
                      <a:cubicBezTo>
                        <a:pt x="70" y="252"/>
                        <a:pt x="73" y="258"/>
                        <a:pt x="68" y="259"/>
                      </a:cubicBezTo>
                      <a:cubicBezTo>
                        <a:pt x="63" y="261"/>
                        <a:pt x="58" y="257"/>
                        <a:pt x="53" y="257"/>
                      </a:cubicBezTo>
                      <a:cubicBezTo>
                        <a:pt x="51" y="265"/>
                        <a:pt x="64" y="276"/>
                        <a:pt x="69" y="282"/>
                      </a:cubicBezTo>
                      <a:cubicBezTo>
                        <a:pt x="73" y="288"/>
                        <a:pt x="78" y="290"/>
                        <a:pt x="84" y="294"/>
                      </a:cubicBezTo>
                      <a:cubicBezTo>
                        <a:pt x="89" y="297"/>
                        <a:pt x="87" y="301"/>
                        <a:pt x="87" y="306"/>
                      </a:cubicBezTo>
                      <a:cubicBezTo>
                        <a:pt x="87" y="308"/>
                        <a:pt x="87" y="310"/>
                        <a:pt x="87" y="312"/>
                      </a:cubicBezTo>
                      <a:cubicBezTo>
                        <a:pt x="90" y="310"/>
                        <a:pt x="94" y="306"/>
                        <a:pt x="97" y="305"/>
                      </a:cubicBezTo>
                      <a:cubicBezTo>
                        <a:pt x="101" y="304"/>
                        <a:pt x="106" y="304"/>
                        <a:pt x="110" y="304"/>
                      </a:cubicBezTo>
                      <a:cubicBezTo>
                        <a:pt x="117" y="305"/>
                        <a:pt x="117" y="309"/>
                        <a:pt x="120" y="314"/>
                      </a:cubicBezTo>
                      <a:cubicBezTo>
                        <a:pt x="123" y="318"/>
                        <a:pt x="131" y="320"/>
                        <a:pt x="135" y="321"/>
                      </a:cubicBezTo>
                      <a:cubicBezTo>
                        <a:pt x="138" y="321"/>
                        <a:pt x="139" y="322"/>
                        <a:pt x="141" y="323"/>
                      </a:cubicBezTo>
                      <a:cubicBezTo>
                        <a:pt x="141" y="319"/>
                        <a:pt x="141" y="315"/>
                        <a:pt x="140" y="314"/>
                      </a:cubicBezTo>
                      <a:cubicBezTo>
                        <a:pt x="139" y="308"/>
                        <a:pt x="140" y="302"/>
                        <a:pt x="139" y="296"/>
                      </a:cubicBezTo>
                      <a:cubicBezTo>
                        <a:pt x="137" y="285"/>
                        <a:pt x="136" y="275"/>
                        <a:pt x="136" y="264"/>
                      </a:cubicBezTo>
                      <a:cubicBezTo>
                        <a:pt x="136" y="258"/>
                        <a:pt x="136" y="253"/>
                        <a:pt x="137" y="248"/>
                      </a:cubicBezTo>
                      <a:cubicBezTo>
                        <a:pt x="138" y="244"/>
                        <a:pt x="138" y="245"/>
                        <a:pt x="142" y="244"/>
                      </a:cubicBezTo>
                      <a:cubicBezTo>
                        <a:pt x="145" y="244"/>
                        <a:pt x="149" y="244"/>
                        <a:pt x="152" y="243"/>
                      </a:cubicBezTo>
                      <a:cubicBezTo>
                        <a:pt x="158" y="241"/>
                        <a:pt x="164" y="240"/>
                        <a:pt x="170" y="238"/>
                      </a:cubicBezTo>
                      <a:cubicBezTo>
                        <a:pt x="173" y="237"/>
                        <a:pt x="175" y="236"/>
                        <a:pt x="178" y="235"/>
                      </a:cubicBezTo>
                      <a:cubicBezTo>
                        <a:pt x="178" y="235"/>
                        <a:pt x="178" y="235"/>
                        <a:pt x="178" y="235"/>
                      </a:cubicBezTo>
                      <a:cubicBezTo>
                        <a:pt x="179" y="234"/>
                        <a:pt x="180" y="233"/>
                        <a:pt x="181" y="233"/>
                      </a:cubicBezTo>
                      <a:cubicBezTo>
                        <a:pt x="185" y="229"/>
                        <a:pt x="190" y="232"/>
                        <a:pt x="194" y="227"/>
                      </a:cubicBezTo>
                      <a:cubicBezTo>
                        <a:pt x="196" y="224"/>
                        <a:pt x="194" y="225"/>
                        <a:pt x="197" y="223"/>
                      </a:cubicBezTo>
                      <a:cubicBezTo>
                        <a:pt x="200" y="222"/>
                        <a:pt x="203" y="223"/>
                        <a:pt x="205" y="222"/>
                      </a:cubicBezTo>
                      <a:cubicBezTo>
                        <a:pt x="212" y="216"/>
                        <a:pt x="198" y="218"/>
                        <a:pt x="198" y="212"/>
                      </a:cubicBezTo>
                      <a:cubicBezTo>
                        <a:pt x="202" y="212"/>
                        <a:pt x="230" y="212"/>
                        <a:pt x="225" y="219"/>
                      </a:cubicBezTo>
                      <a:cubicBezTo>
                        <a:pt x="223" y="220"/>
                        <a:pt x="219" y="219"/>
                        <a:pt x="217" y="221"/>
                      </a:cubicBezTo>
                      <a:cubicBezTo>
                        <a:pt x="215" y="222"/>
                        <a:pt x="214" y="224"/>
                        <a:pt x="213" y="226"/>
                      </a:cubicBezTo>
                      <a:cubicBezTo>
                        <a:pt x="209" y="232"/>
                        <a:pt x="199" y="233"/>
                        <a:pt x="199" y="240"/>
                      </a:cubicBezTo>
                      <a:cubicBezTo>
                        <a:pt x="199" y="245"/>
                        <a:pt x="203" y="250"/>
                        <a:pt x="205" y="255"/>
                      </a:cubicBezTo>
                      <a:cubicBezTo>
                        <a:pt x="209" y="258"/>
                        <a:pt x="213" y="261"/>
                        <a:pt x="217" y="265"/>
                      </a:cubicBezTo>
                      <a:cubicBezTo>
                        <a:pt x="222" y="270"/>
                        <a:pt x="226" y="275"/>
                        <a:pt x="232" y="278"/>
                      </a:cubicBezTo>
                      <a:cubicBezTo>
                        <a:pt x="239" y="282"/>
                        <a:pt x="245" y="282"/>
                        <a:pt x="253" y="282"/>
                      </a:cubicBezTo>
                      <a:cubicBezTo>
                        <a:pt x="258" y="282"/>
                        <a:pt x="263" y="281"/>
                        <a:pt x="269" y="282"/>
                      </a:cubicBezTo>
                      <a:cubicBezTo>
                        <a:pt x="272" y="282"/>
                        <a:pt x="274" y="282"/>
                        <a:pt x="277" y="284"/>
                      </a:cubicBezTo>
                      <a:cubicBezTo>
                        <a:pt x="280" y="287"/>
                        <a:pt x="281" y="290"/>
                        <a:pt x="283" y="293"/>
                      </a:cubicBezTo>
                      <a:cubicBezTo>
                        <a:pt x="285" y="295"/>
                        <a:pt x="286" y="297"/>
                        <a:pt x="287" y="299"/>
                      </a:cubicBezTo>
                      <a:cubicBezTo>
                        <a:pt x="289" y="302"/>
                        <a:pt x="291" y="305"/>
                        <a:pt x="292" y="308"/>
                      </a:cubicBezTo>
                      <a:cubicBezTo>
                        <a:pt x="294" y="314"/>
                        <a:pt x="295" y="322"/>
                        <a:pt x="302" y="325"/>
                      </a:cubicBezTo>
                      <a:cubicBezTo>
                        <a:pt x="304" y="326"/>
                        <a:pt x="305" y="326"/>
                        <a:pt x="307" y="327"/>
                      </a:cubicBezTo>
                      <a:cubicBezTo>
                        <a:pt x="309" y="327"/>
                        <a:pt x="310" y="328"/>
                        <a:pt x="312" y="329"/>
                      </a:cubicBezTo>
                      <a:cubicBezTo>
                        <a:pt x="314" y="330"/>
                        <a:pt x="316" y="330"/>
                        <a:pt x="319" y="331"/>
                      </a:cubicBezTo>
                      <a:cubicBezTo>
                        <a:pt x="325" y="332"/>
                        <a:pt x="329" y="333"/>
                        <a:pt x="334" y="329"/>
                      </a:cubicBezTo>
                      <a:cubicBezTo>
                        <a:pt x="336" y="328"/>
                        <a:pt x="337" y="328"/>
                        <a:pt x="340" y="328"/>
                      </a:cubicBezTo>
                      <a:cubicBezTo>
                        <a:pt x="342" y="327"/>
                        <a:pt x="343" y="327"/>
                        <a:pt x="344" y="326"/>
                      </a:cubicBezTo>
                      <a:cubicBezTo>
                        <a:pt x="345" y="326"/>
                        <a:pt x="348" y="326"/>
                        <a:pt x="348" y="325"/>
                      </a:cubicBezTo>
                      <a:cubicBezTo>
                        <a:pt x="349" y="324"/>
                        <a:pt x="349" y="321"/>
                        <a:pt x="349" y="319"/>
                      </a:cubicBezTo>
                      <a:cubicBezTo>
                        <a:pt x="350" y="318"/>
                        <a:pt x="350" y="317"/>
                        <a:pt x="351" y="316"/>
                      </a:cubicBezTo>
                      <a:cubicBezTo>
                        <a:pt x="352" y="313"/>
                        <a:pt x="353" y="314"/>
                        <a:pt x="356" y="313"/>
                      </a:cubicBezTo>
                      <a:cubicBezTo>
                        <a:pt x="357" y="312"/>
                        <a:pt x="359" y="312"/>
                        <a:pt x="360" y="311"/>
                      </a:cubicBezTo>
                      <a:cubicBezTo>
                        <a:pt x="363" y="308"/>
                        <a:pt x="363" y="305"/>
                        <a:pt x="365" y="300"/>
                      </a:cubicBezTo>
                      <a:cubicBezTo>
                        <a:pt x="368" y="295"/>
                        <a:pt x="375" y="296"/>
                        <a:pt x="380" y="297"/>
                      </a:cubicBezTo>
                      <a:cubicBezTo>
                        <a:pt x="388" y="297"/>
                        <a:pt x="395" y="301"/>
                        <a:pt x="402" y="301"/>
                      </a:cubicBezTo>
                      <a:cubicBezTo>
                        <a:pt x="406" y="302"/>
                        <a:pt x="406" y="301"/>
                        <a:pt x="407" y="297"/>
                      </a:cubicBezTo>
                      <a:cubicBezTo>
                        <a:pt x="407" y="296"/>
                        <a:pt x="408" y="295"/>
                        <a:pt x="408" y="294"/>
                      </a:cubicBezTo>
                      <a:cubicBezTo>
                        <a:pt x="409" y="292"/>
                        <a:pt x="409" y="292"/>
                        <a:pt x="410" y="290"/>
                      </a:cubicBezTo>
                      <a:cubicBezTo>
                        <a:pt x="413" y="286"/>
                        <a:pt x="418" y="284"/>
                        <a:pt x="423" y="286"/>
                      </a:cubicBezTo>
                      <a:cubicBezTo>
                        <a:pt x="428" y="287"/>
                        <a:pt x="430" y="293"/>
                        <a:pt x="435" y="294"/>
                      </a:cubicBezTo>
                      <a:cubicBezTo>
                        <a:pt x="445" y="294"/>
                        <a:pt x="454" y="291"/>
                        <a:pt x="463" y="291"/>
                      </a:cubicBezTo>
                      <a:cubicBezTo>
                        <a:pt x="468" y="291"/>
                        <a:pt x="475" y="290"/>
                        <a:pt x="480" y="292"/>
                      </a:cubicBezTo>
                      <a:cubicBezTo>
                        <a:pt x="482" y="293"/>
                        <a:pt x="484" y="295"/>
                        <a:pt x="486" y="296"/>
                      </a:cubicBezTo>
                      <a:cubicBezTo>
                        <a:pt x="488" y="298"/>
                        <a:pt x="490" y="298"/>
                        <a:pt x="493" y="299"/>
                      </a:cubicBezTo>
                      <a:cubicBezTo>
                        <a:pt x="495" y="299"/>
                        <a:pt x="497" y="301"/>
                        <a:pt x="499" y="302"/>
                      </a:cubicBezTo>
                      <a:cubicBezTo>
                        <a:pt x="500" y="302"/>
                        <a:pt x="500" y="302"/>
                        <a:pt x="501" y="302"/>
                      </a:cubicBezTo>
                      <a:cubicBezTo>
                        <a:pt x="502" y="300"/>
                        <a:pt x="503" y="297"/>
                        <a:pt x="505" y="294"/>
                      </a:cubicBezTo>
                      <a:cubicBezTo>
                        <a:pt x="507" y="289"/>
                        <a:pt x="508" y="285"/>
                        <a:pt x="508" y="279"/>
                      </a:cubicBezTo>
                      <a:cubicBezTo>
                        <a:pt x="508" y="274"/>
                        <a:pt x="508" y="269"/>
                        <a:pt x="507" y="265"/>
                      </a:cubicBezTo>
                      <a:cubicBezTo>
                        <a:pt x="507" y="264"/>
                        <a:pt x="507" y="262"/>
                        <a:pt x="506" y="261"/>
                      </a:cubicBezTo>
                      <a:cubicBezTo>
                        <a:pt x="505" y="259"/>
                        <a:pt x="505" y="258"/>
                        <a:pt x="504" y="256"/>
                      </a:cubicBezTo>
                      <a:cubicBezTo>
                        <a:pt x="503" y="254"/>
                        <a:pt x="501" y="251"/>
                        <a:pt x="503" y="248"/>
                      </a:cubicBezTo>
                      <a:cubicBezTo>
                        <a:pt x="504" y="247"/>
                        <a:pt x="510" y="246"/>
                        <a:pt x="512" y="245"/>
                      </a:cubicBezTo>
                      <a:cubicBezTo>
                        <a:pt x="515" y="244"/>
                        <a:pt x="518" y="244"/>
                        <a:pt x="521" y="243"/>
                      </a:cubicBezTo>
                      <a:cubicBezTo>
                        <a:pt x="525" y="242"/>
                        <a:pt x="528" y="241"/>
                        <a:pt x="531" y="240"/>
                      </a:cubicBezTo>
                      <a:cubicBezTo>
                        <a:pt x="534" y="238"/>
                        <a:pt x="535" y="238"/>
                        <a:pt x="536" y="234"/>
                      </a:cubicBezTo>
                      <a:cubicBezTo>
                        <a:pt x="536" y="232"/>
                        <a:pt x="537" y="230"/>
                        <a:pt x="537" y="228"/>
                      </a:cubicBezTo>
                      <a:cubicBezTo>
                        <a:pt x="539" y="225"/>
                        <a:pt x="540" y="223"/>
                        <a:pt x="542" y="221"/>
                      </a:cubicBezTo>
                      <a:cubicBezTo>
                        <a:pt x="544" y="215"/>
                        <a:pt x="544" y="210"/>
                        <a:pt x="550" y="206"/>
                      </a:cubicBezTo>
                      <a:cubicBezTo>
                        <a:pt x="554" y="203"/>
                        <a:pt x="560" y="203"/>
                        <a:pt x="565" y="202"/>
                      </a:cubicBezTo>
                      <a:cubicBezTo>
                        <a:pt x="567" y="202"/>
                        <a:pt x="569" y="202"/>
                        <a:pt x="571" y="201"/>
                      </a:cubicBezTo>
                      <a:cubicBezTo>
                        <a:pt x="572" y="201"/>
                        <a:pt x="573" y="200"/>
                        <a:pt x="574" y="200"/>
                      </a:cubicBezTo>
                      <a:cubicBezTo>
                        <a:pt x="577" y="199"/>
                        <a:pt x="579" y="201"/>
                        <a:pt x="581" y="200"/>
                      </a:cubicBezTo>
                      <a:cubicBezTo>
                        <a:pt x="582" y="196"/>
                        <a:pt x="583" y="192"/>
                        <a:pt x="583" y="188"/>
                      </a:cubicBezTo>
                      <a:cubicBezTo>
                        <a:pt x="584" y="185"/>
                        <a:pt x="584" y="182"/>
                        <a:pt x="586" y="179"/>
                      </a:cubicBezTo>
                      <a:cubicBezTo>
                        <a:pt x="589" y="174"/>
                        <a:pt x="594" y="168"/>
                        <a:pt x="599" y="165"/>
                      </a:cubicBezTo>
                      <a:cubicBezTo>
                        <a:pt x="599" y="164"/>
                        <a:pt x="600" y="164"/>
                        <a:pt x="600" y="164"/>
                      </a:cubicBezTo>
                      <a:cubicBezTo>
                        <a:pt x="600" y="160"/>
                        <a:pt x="598" y="157"/>
                        <a:pt x="597" y="155"/>
                      </a:cubicBezTo>
                      <a:close/>
                      <a:moveTo>
                        <a:pt x="494" y="215"/>
                      </a:moveTo>
                      <a:cubicBezTo>
                        <a:pt x="492" y="220"/>
                        <a:pt x="488" y="220"/>
                        <a:pt x="483" y="220"/>
                      </a:cubicBezTo>
                      <a:cubicBezTo>
                        <a:pt x="472" y="219"/>
                        <a:pt x="462" y="216"/>
                        <a:pt x="451" y="216"/>
                      </a:cubicBezTo>
                      <a:cubicBezTo>
                        <a:pt x="438" y="216"/>
                        <a:pt x="426" y="221"/>
                        <a:pt x="425" y="235"/>
                      </a:cubicBezTo>
                      <a:cubicBezTo>
                        <a:pt x="424" y="238"/>
                        <a:pt x="424" y="251"/>
                        <a:pt x="419" y="250"/>
                      </a:cubicBezTo>
                      <a:cubicBezTo>
                        <a:pt x="416" y="249"/>
                        <a:pt x="407" y="237"/>
                        <a:pt x="406" y="235"/>
                      </a:cubicBezTo>
                      <a:cubicBezTo>
                        <a:pt x="404" y="230"/>
                        <a:pt x="408" y="227"/>
                        <a:pt x="410" y="224"/>
                      </a:cubicBezTo>
                      <a:cubicBezTo>
                        <a:pt x="415" y="216"/>
                        <a:pt x="421" y="211"/>
                        <a:pt x="431" y="210"/>
                      </a:cubicBezTo>
                      <a:cubicBezTo>
                        <a:pt x="440" y="210"/>
                        <a:pt x="449" y="207"/>
                        <a:pt x="457" y="208"/>
                      </a:cubicBezTo>
                      <a:cubicBezTo>
                        <a:pt x="463" y="208"/>
                        <a:pt x="468" y="207"/>
                        <a:pt x="473" y="208"/>
                      </a:cubicBezTo>
                      <a:cubicBezTo>
                        <a:pt x="480" y="208"/>
                        <a:pt x="482" y="211"/>
                        <a:pt x="488" y="209"/>
                      </a:cubicBezTo>
                      <a:cubicBezTo>
                        <a:pt x="494" y="206"/>
                        <a:pt x="497" y="209"/>
                        <a:pt x="494" y="2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2" name="Freeform 374"/>
                <p:cNvSpPr/>
                <p:nvPr/>
              </p:nvSpPr>
              <p:spPr bwMode="auto">
                <a:xfrm>
                  <a:off x="4456105" y="2478087"/>
                  <a:ext cx="430212" cy="209550"/>
                </a:xfrm>
                <a:custGeom>
                  <a:avLst/>
                  <a:gdLst/>
                  <a:ahLst/>
                  <a:cxnLst>
                    <a:cxn ang="0">
                      <a:pos x="164" y="18"/>
                    </a:cxn>
                    <a:cxn ang="0">
                      <a:pos x="160" y="25"/>
                    </a:cxn>
                    <a:cxn ang="0">
                      <a:pos x="148" y="35"/>
                    </a:cxn>
                    <a:cxn ang="0">
                      <a:pos x="133" y="39"/>
                    </a:cxn>
                    <a:cxn ang="0">
                      <a:pos x="125" y="43"/>
                    </a:cxn>
                    <a:cxn ang="0">
                      <a:pos x="121" y="49"/>
                    </a:cxn>
                    <a:cxn ang="0">
                      <a:pos x="105" y="52"/>
                    </a:cxn>
                    <a:cxn ang="0">
                      <a:pos x="74" y="65"/>
                    </a:cxn>
                    <a:cxn ang="0">
                      <a:pos x="68" y="78"/>
                    </a:cxn>
                    <a:cxn ang="0">
                      <a:pos x="60" y="79"/>
                    </a:cxn>
                    <a:cxn ang="0">
                      <a:pos x="38" y="79"/>
                    </a:cxn>
                    <a:cxn ang="0">
                      <a:pos x="16" y="79"/>
                    </a:cxn>
                    <a:cxn ang="0">
                      <a:pos x="8" y="77"/>
                    </a:cxn>
                    <a:cxn ang="0">
                      <a:pos x="0" y="70"/>
                    </a:cxn>
                    <a:cxn ang="0">
                      <a:pos x="12" y="63"/>
                    </a:cxn>
                    <a:cxn ang="0">
                      <a:pos x="18" y="61"/>
                    </a:cxn>
                    <a:cxn ang="0">
                      <a:pos x="19" y="61"/>
                    </a:cxn>
                    <a:cxn ang="0">
                      <a:pos x="25" y="63"/>
                    </a:cxn>
                    <a:cxn ang="0">
                      <a:pos x="41" y="63"/>
                    </a:cxn>
                    <a:cxn ang="0">
                      <a:pos x="48" y="61"/>
                    </a:cxn>
                    <a:cxn ang="0">
                      <a:pos x="53" y="59"/>
                    </a:cxn>
                    <a:cxn ang="0">
                      <a:pos x="45" y="45"/>
                    </a:cxn>
                    <a:cxn ang="0">
                      <a:pos x="29" y="47"/>
                    </a:cxn>
                    <a:cxn ang="0">
                      <a:pos x="18" y="42"/>
                    </a:cxn>
                    <a:cxn ang="0">
                      <a:pos x="24" y="37"/>
                    </a:cxn>
                    <a:cxn ang="0">
                      <a:pos x="26" y="31"/>
                    </a:cxn>
                    <a:cxn ang="0">
                      <a:pos x="23" y="27"/>
                    </a:cxn>
                    <a:cxn ang="0">
                      <a:pos x="28" y="16"/>
                    </a:cxn>
                    <a:cxn ang="0">
                      <a:pos x="43" y="13"/>
                    </a:cxn>
                    <a:cxn ang="0">
                      <a:pos x="65" y="17"/>
                    </a:cxn>
                    <a:cxn ang="0">
                      <a:pos x="70" y="13"/>
                    </a:cxn>
                    <a:cxn ang="0">
                      <a:pos x="71" y="10"/>
                    </a:cxn>
                    <a:cxn ang="0">
                      <a:pos x="73" y="6"/>
                    </a:cxn>
                    <a:cxn ang="0">
                      <a:pos x="86" y="2"/>
                    </a:cxn>
                    <a:cxn ang="0">
                      <a:pos x="98" y="10"/>
                    </a:cxn>
                    <a:cxn ang="0">
                      <a:pos x="126" y="7"/>
                    </a:cxn>
                    <a:cxn ang="0">
                      <a:pos x="143" y="8"/>
                    </a:cxn>
                    <a:cxn ang="0">
                      <a:pos x="149" y="12"/>
                    </a:cxn>
                    <a:cxn ang="0">
                      <a:pos x="156" y="15"/>
                    </a:cxn>
                    <a:cxn ang="0">
                      <a:pos x="162" y="18"/>
                    </a:cxn>
                    <a:cxn ang="0">
                      <a:pos x="164" y="18"/>
                    </a:cxn>
                  </a:cxnLst>
                  <a:rect l="0" t="0" r="r" b="b"/>
                  <a:pathLst>
                    <a:path w="164" h="80">
                      <a:moveTo>
                        <a:pt x="164" y="18"/>
                      </a:moveTo>
                      <a:cubicBezTo>
                        <a:pt x="163" y="21"/>
                        <a:pt x="162" y="23"/>
                        <a:pt x="160" y="25"/>
                      </a:cubicBezTo>
                      <a:cubicBezTo>
                        <a:pt x="157" y="29"/>
                        <a:pt x="153" y="33"/>
                        <a:pt x="148" y="35"/>
                      </a:cubicBezTo>
                      <a:cubicBezTo>
                        <a:pt x="143" y="37"/>
                        <a:pt x="137" y="37"/>
                        <a:pt x="133" y="39"/>
                      </a:cubicBezTo>
                      <a:cubicBezTo>
                        <a:pt x="130" y="40"/>
                        <a:pt x="127" y="40"/>
                        <a:pt x="125" y="43"/>
                      </a:cubicBezTo>
                      <a:cubicBezTo>
                        <a:pt x="123" y="45"/>
                        <a:pt x="122" y="47"/>
                        <a:pt x="121" y="49"/>
                      </a:cubicBezTo>
                      <a:cubicBezTo>
                        <a:pt x="116" y="53"/>
                        <a:pt x="111" y="53"/>
                        <a:pt x="105" y="52"/>
                      </a:cubicBezTo>
                      <a:cubicBezTo>
                        <a:pt x="93" y="51"/>
                        <a:pt x="83" y="58"/>
                        <a:pt x="74" y="65"/>
                      </a:cubicBezTo>
                      <a:cubicBezTo>
                        <a:pt x="68" y="69"/>
                        <a:pt x="67" y="72"/>
                        <a:pt x="68" y="78"/>
                      </a:cubicBezTo>
                      <a:cubicBezTo>
                        <a:pt x="65" y="78"/>
                        <a:pt x="62" y="79"/>
                        <a:pt x="60" y="79"/>
                      </a:cubicBezTo>
                      <a:cubicBezTo>
                        <a:pt x="53" y="79"/>
                        <a:pt x="45" y="79"/>
                        <a:pt x="38" y="79"/>
                      </a:cubicBezTo>
                      <a:cubicBezTo>
                        <a:pt x="31" y="79"/>
                        <a:pt x="24" y="80"/>
                        <a:pt x="16" y="79"/>
                      </a:cubicBezTo>
                      <a:cubicBezTo>
                        <a:pt x="14" y="79"/>
                        <a:pt x="10" y="78"/>
                        <a:pt x="8" y="77"/>
                      </a:cubicBezTo>
                      <a:cubicBezTo>
                        <a:pt x="5" y="76"/>
                        <a:pt x="0" y="73"/>
                        <a:pt x="0" y="70"/>
                      </a:cubicBezTo>
                      <a:cubicBezTo>
                        <a:pt x="5" y="70"/>
                        <a:pt x="8" y="65"/>
                        <a:pt x="12" y="63"/>
                      </a:cubicBezTo>
                      <a:cubicBezTo>
                        <a:pt x="14" y="62"/>
                        <a:pt x="16" y="62"/>
                        <a:pt x="18" y="61"/>
                      </a:cubicBezTo>
                      <a:cubicBezTo>
                        <a:pt x="19" y="61"/>
                        <a:pt x="19" y="61"/>
                        <a:pt x="19" y="61"/>
                      </a:cubicBezTo>
                      <a:cubicBezTo>
                        <a:pt x="21" y="62"/>
                        <a:pt x="23" y="62"/>
                        <a:pt x="25" y="63"/>
                      </a:cubicBezTo>
                      <a:cubicBezTo>
                        <a:pt x="30" y="63"/>
                        <a:pt x="36" y="63"/>
                        <a:pt x="41" y="63"/>
                      </a:cubicBezTo>
                      <a:cubicBezTo>
                        <a:pt x="43" y="62"/>
                        <a:pt x="46" y="61"/>
                        <a:pt x="48" y="61"/>
                      </a:cubicBezTo>
                      <a:cubicBezTo>
                        <a:pt x="50" y="61"/>
                        <a:pt x="52" y="61"/>
                        <a:pt x="53" y="59"/>
                      </a:cubicBezTo>
                      <a:cubicBezTo>
                        <a:pt x="57" y="54"/>
                        <a:pt x="50" y="46"/>
                        <a:pt x="45" y="45"/>
                      </a:cubicBezTo>
                      <a:cubicBezTo>
                        <a:pt x="39" y="44"/>
                        <a:pt x="34" y="46"/>
                        <a:pt x="29" y="47"/>
                      </a:cubicBezTo>
                      <a:cubicBezTo>
                        <a:pt x="26" y="47"/>
                        <a:pt x="14" y="49"/>
                        <a:pt x="18" y="42"/>
                      </a:cubicBezTo>
                      <a:cubicBezTo>
                        <a:pt x="19" y="40"/>
                        <a:pt x="23" y="39"/>
                        <a:pt x="24" y="37"/>
                      </a:cubicBezTo>
                      <a:cubicBezTo>
                        <a:pt x="25" y="35"/>
                        <a:pt x="27" y="33"/>
                        <a:pt x="26" y="31"/>
                      </a:cubicBezTo>
                      <a:cubicBezTo>
                        <a:pt x="26" y="29"/>
                        <a:pt x="24" y="28"/>
                        <a:pt x="23" y="27"/>
                      </a:cubicBezTo>
                      <a:cubicBezTo>
                        <a:pt x="26" y="24"/>
                        <a:pt x="26" y="21"/>
                        <a:pt x="28" y="16"/>
                      </a:cubicBezTo>
                      <a:cubicBezTo>
                        <a:pt x="31" y="11"/>
                        <a:pt x="38" y="12"/>
                        <a:pt x="43" y="13"/>
                      </a:cubicBezTo>
                      <a:cubicBezTo>
                        <a:pt x="51" y="13"/>
                        <a:pt x="58" y="17"/>
                        <a:pt x="65" y="17"/>
                      </a:cubicBezTo>
                      <a:cubicBezTo>
                        <a:pt x="69" y="18"/>
                        <a:pt x="69" y="17"/>
                        <a:pt x="70" y="13"/>
                      </a:cubicBezTo>
                      <a:cubicBezTo>
                        <a:pt x="70" y="12"/>
                        <a:pt x="71" y="11"/>
                        <a:pt x="71" y="10"/>
                      </a:cubicBezTo>
                      <a:cubicBezTo>
                        <a:pt x="72" y="8"/>
                        <a:pt x="72" y="8"/>
                        <a:pt x="73" y="6"/>
                      </a:cubicBezTo>
                      <a:cubicBezTo>
                        <a:pt x="76" y="2"/>
                        <a:pt x="81" y="0"/>
                        <a:pt x="86" y="2"/>
                      </a:cubicBezTo>
                      <a:cubicBezTo>
                        <a:pt x="91" y="3"/>
                        <a:pt x="93" y="9"/>
                        <a:pt x="98" y="10"/>
                      </a:cubicBezTo>
                      <a:cubicBezTo>
                        <a:pt x="108" y="10"/>
                        <a:pt x="117" y="7"/>
                        <a:pt x="126" y="7"/>
                      </a:cubicBezTo>
                      <a:cubicBezTo>
                        <a:pt x="131" y="7"/>
                        <a:pt x="138" y="6"/>
                        <a:pt x="143" y="8"/>
                      </a:cubicBezTo>
                      <a:cubicBezTo>
                        <a:pt x="145" y="9"/>
                        <a:pt x="147" y="11"/>
                        <a:pt x="149" y="12"/>
                      </a:cubicBezTo>
                      <a:cubicBezTo>
                        <a:pt x="151" y="14"/>
                        <a:pt x="153" y="14"/>
                        <a:pt x="156" y="15"/>
                      </a:cubicBezTo>
                      <a:cubicBezTo>
                        <a:pt x="158" y="15"/>
                        <a:pt x="160" y="17"/>
                        <a:pt x="162" y="18"/>
                      </a:cubicBezTo>
                      <a:cubicBezTo>
                        <a:pt x="163" y="18"/>
                        <a:pt x="163" y="18"/>
                        <a:pt x="164"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3" name="Freeform 375"/>
                <p:cNvSpPr/>
                <p:nvPr/>
              </p:nvSpPr>
              <p:spPr bwMode="auto">
                <a:xfrm>
                  <a:off x="4117968" y="2746375"/>
                  <a:ext cx="577849" cy="425450"/>
                </a:xfrm>
                <a:custGeom>
                  <a:avLst/>
                  <a:gdLst/>
                  <a:ahLst/>
                  <a:cxnLst>
                    <a:cxn ang="0">
                      <a:pos x="211" y="24"/>
                    </a:cxn>
                    <a:cxn ang="0">
                      <a:pos x="193" y="31"/>
                    </a:cxn>
                    <a:cxn ang="0">
                      <a:pos x="176" y="32"/>
                    </a:cxn>
                    <a:cxn ang="0">
                      <a:pos x="155" y="71"/>
                    </a:cxn>
                    <a:cxn ang="0">
                      <a:pos x="142" y="91"/>
                    </a:cxn>
                    <a:cxn ang="0">
                      <a:pos x="126" y="101"/>
                    </a:cxn>
                    <a:cxn ang="0">
                      <a:pos x="123" y="118"/>
                    </a:cxn>
                    <a:cxn ang="0">
                      <a:pos x="94" y="129"/>
                    </a:cxn>
                    <a:cxn ang="0">
                      <a:pos x="83" y="158"/>
                    </a:cxn>
                    <a:cxn ang="0">
                      <a:pos x="67" y="159"/>
                    </a:cxn>
                    <a:cxn ang="0">
                      <a:pos x="24" y="161"/>
                    </a:cxn>
                    <a:cxn ang="0">
                      <a:pos x="15" y="158"/>
                    </a:cxn>
                    <a:cxn ang="0">
                      <a:pos x="13" y="141"/>
                    </a:cxn>
                    <a:cxn ang="0">
                      <a:pos x="5" y="122"/>
                    </a:cxn>
                    <a:cxn ang="0">
                      <a:pos x="0" y="107"/>
                    </a:cxn>
                    <a:cxn ang="0">
                      <a:pos x="4" y="86"/>
                    </a:cxn>
                    <a:cxn ang="0">
                      <a:pos x="9" y="62"/>
                    </a:cxn>
                    <a:cxn ang="0">
                      <a:pos x="17" y="53"/>
                    </a:cxn>
                    <a:cxn ang="0">
                      <a:pos x="40" y="48"/>
                    </a:cxn>
                    <a:cxn ang="0">
                      <a:pos x="58" y="36"/>
                    </a:cxn>
                    <a:cxn ang="0">
                      <a:pos x="64" y="20"/>
                    </a:cxn>
                    <a:cxn ang="0">
                      <a:pos x="84" y="12"/>
                    </a:cxn>
                    <a:cxn ang="0">
                      <a:pos x="92" y="9"/>
                    </a:cxn>
                    <a:cxn ang="0">
                      <a:pos x="111" y="11"/>
                    </a:cxn>
                    <a:cxn ang="0">
                      <a:pos x="121" y="16"/>
                    </a:cxn>
                    <a:cxn ang="0">
                      <a:pos x="136" y="9"/>
                    </a:cxn>
                    <a:cxn ang="0">
                      <a:pos x="139" y="6"/>
                    </a:cxn>
                    <a:cxn ang="0">
                      <a:pos x="150" y="2"/>
                    </a:cxn>
                    <a:cxn ang="0">
                      <a:pos x="160" y="8"/>
                    </a:cxn>
                    <a:cxn ang="0">
                      <a:pos x="180" y="25"/>
                    </a:cxn>
                    <a:cxn ang="0">
                      <a:pos x="211" y="17"/>
                    </a:cxn>
                    <a:cxn ang="0">
                      <a:pos x="220" y="20"/>
                    </a:cxn>
                  </a:cxnLst>
                  <a:rect l="0" t="0" r="r" b="b"/>
                  <a:pathLst>
                    <a:path w="220" h="162">
                      <a:moveTo>
                        <a:pt x="220" y="20"/>
                      </a:moveTo>
                      <a:cubicBezTo>
                        <a:pt x="217" y="22"/>
                        <a:pt x="213" y="23"/>
                        <a:pt x="211" y="24"/>
                      </a:cubicBezTo>
                      <a:cubicBezTo>
                        <a:pt x="207" y="25"/>
                        <a:pt x="205" y="27"/>
                        <a:pt x="201" y="28"/>
                      </a:cubicBezTo>
                      <a:cubicBezTo>
                        <a:pt x="199" y="29"/>
                        <a:pt x="196" y="30"/>
                        <a:pt x="193" y="31"/>
                      </a:cubicBezTo>
                      <a:cubicBezTo>
                        <a:pt x="190" y="33"/>
                        <a:pt x="186" y="32"/>
                        <a:pt x="182" y="32"/>
                      </a:cubicBezTo>
                      <a:cubicBezTo>
                        <a:pt x="180" y="32"/>
                        <a:pt x="178" y="32"/>
                        <a:pt x="176" y="32"/>
                      </a:cubicBezTo>
                      <a:cubicBezTo>
                        <a:pt x="169" y="33"/>
                        <a:pt x="168" y="36"/>
                        <a:pt x="166" y="42"/>
                      </a:cubicBezTo>
                      <a:cubicBezTo>
                        <a:pt x="162" y="51"/>
                        <a:pt x="162" y="64"/>
                        <a:pt x="155" y="71"/>
                      </a:cubicBezTo>
                      <a:cubicBezTo>
                        <a:pt x="151" y="76"/>
                        <a:pt x="145" y="76"/>
                        <a:pt x="143" y="82"/>
                      </a:cubicBezTo>
                      <a:cubicBezTo>
                        <a:pt x="142" y="85"/>
                        <a:pt x="143" y="88"/>
                        <a:pt x="142" y="91"/>
                      </a:cubicBezTo>
                      <a:cubicBezTo>
                        <a:pt x="142" y="95"/>
                        <a:pt x="138" y="94"/>
                        <a:pt x="134" y="95"/>
                      </a:cubicBezTo>
                      <a:cubicBezTo>
                        <a:pt x="131" y="95"/>
                        <a:pt x="125" y="96"/>
                        <a:pt x="126" y="101"/>
                      </a:cubicBezTo>
                      <a:cubicBezTo>
                        <a:pt x="127" y="103"/>
                        <a:pt x="130" y="106"/>
                        <a:pt x="130" y="109"/>
                      </a:cubicBezTo>
                      <a:cubicBezTo>
                        <a:pt x="131" y="114"/>
                        <a:pt x="129" y="118"/>
                        <a:pt x="123" y="118"/>
                      </a:cubicBezTo>
                      <a:cubicBezTo>
                        <a:pt x="118" y="119"/>
                        <a:pt x="113" y="118"/>
                        <a:pt x="109" y="120"/>
                      </a:cubicBezTo>
                      <a:cubicBezTo>
                        <a:pt x="103" y="123"/>
                        <a:pt x="99" y="126"/>
                        <a:pt x="94" y="129"/>
                      </a:cubicBezTo>
                      <a:cubicBezTo>
                        <a:pt x="88" y="133"/>
                        <a:pt x="88" y="137"/>
                        <a:pt x="86" y="143"/>
                      </a:cubicBezTo>
                      <a:cubicBezTo>
                        <a:pt x="85" y="147"/>
                        <a:pt x="87" y="156"/>
                        <a:pt x="83" y="158"/>
                      </a:cubicBezTo>
                      <a:cubicBezTo>
                        <a:pt x="81" y="159"/>
                        <a:pt x="78" y="158"/>
                        <a:pt x="75" y="158"/>
                      </a:cubicBezTo>
                      <a:cubicBezTo>
                        <a:pt x="72" y="158"/>
                        <a:pt x="70" y="158"/>
                        <a:pt x="67" y="159"/>
                      </a:cubicBezTo>
                      <a:cubicBezTo>
                        <a:pt x="61" y="161"/>
                        <a:pt x="54" y="160"/>
                        <a:pt x="48" y="161"/>
                      </a:cubicBezTo>
                      <a:cubicBezTo>
                        <a:pt x="40" y="162"/>
                        <a:pt x="33" y="161"/>
                        <a:pt x="24" y="161"/>
                      </a:cubicBezTo>
                      <a:cubicBezTo>
                        <a:pt x="16" y="161"/>
                        <a:pt x="16" y="161"/>
                        <a:pt x="16" y="161"/>
                      </a:cubicBezTo>
                      <a:cubicBezTo>
                        <a:pt x="17" y="160"/>
                        <a:pt x="16" y="159"/>
                        <a:pt x="15" y="158"/>
                      </a:cubicBezTo>
                      <a:cubicBezTo>
                        <a:pt x="14" y="156"/>
                        <a:pt x="11" y="155"/>
                        <a:pt x="9" y="153"/>
                      </a:cubicBezTo>
                      <a:cubicBezTo>
                        <a:pt x="4" y="150"/>
                        <a:pt x="10" y="144"/>
                        <a:pt x="13" y="141"/>
                      </a:cubicBezTo>
                      <a:cubicBezTo>
                        <a:pt x="16" y="138"/>
                        <a:pt x="19" y="127"/>
                        <a:pt x="13" y="126"/>
                      </a:cubicBezTo>
                      <a:cubicBezTo>
                        <a:pt x="9" y="124"/>
                        <a:pt x="8" y="126"/>
                        <a:pt x="5" y="122"/>
                      </a:cubicBezTo>
                      <a:cubicBezTo>
                        <a:pt x="4" y="120"/>
                        <a:pt x="3" y="118"/>
                        <a:pt x="2" y="116"/>
                      </a:cubicBezTo>
                      <a:cubicBezTo>
                        <a:pt x="2" y="113"/>
                        <a:pt x="0" y="110"/>
                        <a:pt x="0" y="107"/>
                      </a:cubicBezTo>
                      <a:cubicBezTo>
                        <a:pt x="0" y="105"/>
                        <a:pt x="0" y="102"/>
                        <a:pt x="1" y="100"/>
                      </a:cubicBezTo>
                      <a:cubicBezTo>
                        <a:pt x="1" y="95"/>
                        <a:pt x="4" y="91"/>
                        <a:pt x="4" y="86"/>
                      </a:cubicBezTo>
                      <a:cubicBezTo>
                        <a:pt x="5" y="80"/>
                        <a:pt x="5" y="75"/>
                        <a:pt x="6" y="70"/>
                      </a:cubicBezTo>
                      <a:cubicBezTo>
                        <a:pt x="7" y="67"/>
                        <a:pt x="8" y="65"/>
                        <a:pt x="9" y="62"/>
                      </a:cubicBezTo>
                      <a:cubicBezTo>
                        <a:pt x="10" y="60"/>
                        <a:pt x="12" y="57"/>
                        <a:pt x="13" y="54"/>
                      </a:cubicBezTo>
                      <a:cubicBezTo>
                        <a:pt x="14" y="54"/>
                        <a:pt x="15" y="53"/>
                        <a:pt x="17" y="53"/>
                      </a:cubicBezTo>
                      <a:cubicBezTo>
                        <a:pt x="22" y="52"/>
                        <a:pt x="26" y="52"/>
                        <a:pt x="32" y="52"/>
                      </a:cubicBezTo>
                      <a:cubicBezTo>
                        <a:pt x="35" y="52"/>
                        <a:pt x="38" y="52"/>
                        <a:pt x="40" y="48"/>
                      </a:cubicBezTo>
                      <a:cubicBezTo>
                        <a:pt x="41" y="46"/>
                        <a:pt x="41" y="45"/>
                        <a:pt x="44" y="44"/>
                      </a:cubicBezTo>
                      <a:cubicBezTo>
                        <a:pt x="48" y="41"/>
                        <a:pt x="56" y="41"/>
                        <a:pt x="58" y="36"/>
                      </a:cubicBezTo>
                      <a:cubicBezTo>
                        <a:pt x="59" y="32"/>
                        <a:pt x="59" y="29"/>
                        <a:pt x="60" y="25"/>
                      </a:cubicBezTo>
                      <a:cubicBezTo>
                        <a:pt x="61" y="24"/>
                        <a:pt x="63" y="21"/>
                        <a:pt x="64" y="20"/>
                      </a:cubicBezTo>
                      <a:cubicBezTo>
                        <a:pt x="67" y="15"/>
                        <a:pt x="71" y="16"/>
                        <a:pt x="76" y="15"/>
                      </a:cubicBezTo>
                      <a:cubicBezTo>
                        <a:pt x="79" y="14"/>
                        <a:pt x="81" y="12"/>
                        <a:pt x="84" y="12"/>
                      </a:cubicBezTo>
                      <a:cubicBezTo>
                        <a:pt x="86" y="11"/>
                        <a:pt x="89" y="10"/>
                        <a:pt x="91" y="10"/>
                      </a:cubicBezTo>
                      <a:cubicBezTo>
                        <a:pt x="91" y="9"/>
                        <a:pt x="92" y="9"/>
                        <a:pt x="92" y="9"/>
                      </a:cubicBezTo>
                      <a:cubicBezTo>
                        <a:pt x="97" y="8"/>
                        <a:pt x="103" y="8"/>
                        <a:pt x="107" y="9"/>
                      </a:cubicBezTo>
                      <a:cubicBezTo>
                        <a:pt x="109" y="9"/>
                        <a:pt x="110" y="10"/>
                        <a:pt x="111" y="11"/>
                      </a:cubicBezTo>
                      <a:cubicBezTo>
                        <a:pt x="112" y="12"/>
                        <a:pt x="113" y="14"/>
                        <a:pt x="114" y="15"/>
                      </a:cubicBezTo>
                      <a:cubicBezTo>
                        <a:pt x="116" y="17"/>
                        <a:pt x="118" y="17"/>
                        <a:pt x="121" y="16"/>
                      </a:cubicBezTo>
                      <a:cubicBezTo>
                        <a:pt x="124" y="16"/>
                        <a:pt x="126" y="14"/>
                        <a:pt x="128" y="12"/>
                      </a:cubicBezTo>
                      <a:cubicBezTo>
                        <a:pt x="131" y="11"/>
                        <a:pt x="133" y="10"/>
                        <a:pt x="136" y="9"/>
                      </a:cubicBezTo>
                      <a:cubicBezTo>
                        <a:pt x="136" y="8"/>
                        <a:pt x="137" y="7"/>
                        <a:pt x="137" y="7"/>
                      </a:cubicBezTo>
                      <a:cubicBezTo>
                        <a:pt x="138" y="6"/>
                        <a:pt x="139" y="6"/>
                        <a:pt x="139" y="6"/>
                      </a:cubicBezTo>
                      <a:cubicBezTo>
                        <a:pt x="141" y="6"/>
                        <a:pt x="142" y="5"/>
                        <a:pt x="143" y="4"/>
                      </a:cubicBezTo>
                      <a:cubicBezTo>
                        <a:pt x="146" y="4"/>
                        <a:pt x="148" y="3"/>
                        <a:pt x="150" y="2"/>
                      </a:cubicBezTo>
                      <a:cubicBezTo>
                        <a:pt x="152" y="2"/>
                        <a:pt x="156" y="0"/>
                        <a:pt x="157" y="1"/>
                      </a:cubicBezTo>
                      <a:cubicBezTo>
                        <a:pt x="160" y="2"/>
                        <a:pt x="160" y="5"/>
                        <a:pt x="160" y="8"/>
                      </a:cubicBezTo>
                      <a:cubicBezTo>
                        <a:pt x="160" y="14"/>
                        <a:pt x="162" y="18"/>
                        <a:pt x="166" y="22"/>
                      </a:cubicBezTo>
                      <a:cubicBezTo>
                        <a:pt x="171" y="26"/>
                        <a:pt x="174" y="27"/>
                        <a:pt x="180" y="25"/>
                      </a:cubicBezTo>
                      <a:cubicBezTo>
                        <a:pt x="184" y="24"/>
                        <a:pt x="189" y="25"/>
                        <a:pt x="193" y="23"/>
                      </a:cubicBezTo>
                      <a:cubicBezTo>
                        <a:pt x="199" y="21"/>
                        <a:pt x="205" y="20"/>
                        <a:pt x="211" y="17"/>
                      </a:cubicBezTo>
                      <a:cubicBezTo>
                        <a:pt x="213" y="16"/>
                        <a:pt x="216" y="15"/>
                        <a:pt x="218" y="14"/>
                      </a:cubicBezTo>
                      <a:cubicBezTo>
                        <a:pt x="218" y="16"/>
                        <a:pt x="219" y="18"/>
                        <a:pt x="220"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4" name="Freeform 376"/>
                <p:cNvSpPr/>
                <p:nvPr/>
              </p:nvSpPr>
              <p:spPr bwMode="auto">
                <a:xfrm>
                  <a:off x="3927468" y="2349500"/>
                  <a:ext cx="677861" cy="425450"/>
                </a:xfrm>
                <a:custGeom>
                  <a:avLst/>
                  <a:gdLst/>
                  <a:ahLst/>
                  <a:cxnLst>
                    <a:cxn ang="0">
                      <a:pos x="249" y="110"/>
                    </a:cxn>
                    <a:cxn ang="0">
                      <a:pos x="226" y="112"/>
                    </a:cxn>
                    <a:cxn ang="0">
                      <a:pos x="219" y="110"/>
                    </a:cxn>
                    <a:cxn ang="0">
                      <a:pos x="201" y="110"/>
                    </a:cxn>
                    <a:cxn ang="0">
                      <a:pos x="179" y="119"/>
                    </a:cxn>
                    <a:cxn ang="0">
                      <a:pos x="177" y="131"/>
                    </a:cxn>
                    <a:cxn ang="0">
                      <a:pos x="182" y="141"/>
                    </a:cxn>
                    <a:cxn ang="0">
                      <a:pos x="183" y="162"/>
                    </a:cxn>
                    <a:cxn ang="0">
                      <a:pos x="164" y="160"/>
                    </a:cxn>
                    <a:cxn ang="0">
                      <a:pos x="155" y="149"/>
                    </a:cxn>
                    <a:cxn ang="0">
                      <a:pos x="129" y="137"/>
                    </a:cxn>
                    <a:cxn ang="0">
                      <a:pos x="107" y="117"/>
                    </a:cxn>
                    <a:cxn ang="0">
                      <a:pos x="89" y="96"/>
                    </a:cxn>
                    <a:cxn ang="0">
                      <a:pos x="73" y="90"/>
                    </a:cxn>
                    <a:cxn ang="0">
                      <a:pos x="63" y="85"/>
                    </a:cxn>
                    <a:cxn ang="0">
                      <a:pos x="56" y="69"/>
                    </a:cxn>
                    <a:cxn ang="0">
                      <a:pos x="23" y="66"/>
                    </a:cxn>
                    <a:cxn ang="0">
                      <a:pos x="21" y="79"/>
                    </a:cxn>
                    <a:cxn ang="0">
                      <a:pos x="5" y="88"/>
                    </a:cxn>
                    <a:cxn ang="0">
                      <a:pos x="4" y="79"/>
                    </a:cxn>
                    <a:cxn ang="0">
                      <a:pos x="0" y="29"/>
                    </a:cxn>
                    <a:cxn ang="0">
                      <a:pos x="6" y="9"/>
                    </a:cxn>
                    <a:cxn ang="0">
                      <a:pos x="34" y="3"/>
                    </a:cxn>
                    <a:cxn ang="0">
                      <a:pos x="42" y="0"/>
                    </a:cxn>
                    <a:cxn ang="0">
                      <a:pos x="36" y="26"/>
                    </a:cxn>
                    <a:cxn ang="0">
                      <a:pos x="47" y="24"/>
                    </a:cxn>
                    <a:cxn ang="0">
                      <a:pos x="49" y="5"/>
                    </a:cxn>
                    <a:cxn ang="0">
                      <a:pos x="57" y="12"/>
                    </a:cxn>
                    <a:cxn ang="0">
                      <a:pos x="70" y="22"/>
                    </a:cxn>
                    <a:cxn ang="0">
                      <a:pos x="81" y="30"/>
                    </a:cxn>
                    <a:cxn ang="0">
                      <a:pos x="117" y="47"/>
                    </a:cxn>
                    <a:cxn ang="0">
                      <a:pos x="141" y="49"/>
                    </a:cxn>
                    <a:cxn ang="0">
                      <a:pos x="151" y="64"/>
                    </a:cxn>
                    <a:cxn ang="0">
                      <a:pos x="166" y="90"/>
                    </a:cxn>
                    <a:cxn ang="0">
                      <a:pos x="176" y="94"/>
                    </a:cxn>
                    <a:cxn ang="0">
                      <a:pos x="198" y="94"/>
                    </a:cxn>
                    <a:cxn ang="0">
                      <a:pos x="208" y="91"/>
                    </a:cxn>
                    <a:cxn ang="0">
                      <a:pos x="213" y="84"/>
                    </a:cxn>
                    <a:cxn ang="0">
                      <a:pos x="220" y="78"/>
                    </a:cxn>
                    <a:cxn ang="0">
                      <a:pos x="227" y="80"/>
                    </a:cxn>
                    <a:cxn ang="0">
                      <a:pos x="219" y="91"/>
                    </a:cxn>
                    <a:cxn ang="0">
                      <a:pos x="246" y="94"/>
                    </a:cxn>
                  </a:cxnLst>
                  <a:rect l="0" t="0" r="r" b="b"/>
                  <a:pathLst>
                    <a:path w="258" h="162">
                      <a:moveTo>
                        <a:pt x="254" y="108"/>
                      </a:moveTo>
                      <a:cubicBezTo>
                        <a:pt x="253" y="110"/>
                        <a:pt x="251" y="110"/>
                        <a:pt x="249" y="110"/>
                      </a:cubicBezTo>
                      <a:cubicBezTo>
                        <a:pt x="247" y="110"/>
                        <a:pt x="244" y="111"/>
                        <a:pt x="242" y="112"/>
                      </a:cubicBezTo>
                      <a:cubicBezTo>
                        <a:pt x="237" y="112"/>
                        <a:pt x="231" y="112"/>
                        <a:pt x="226" y="112"/>
                      </a:cubicBezTo>
                      <a:cubicBezTo>
                        <a:pt x="224" y="111"/>
                        <a:pt x="222" y="111"/>
                        <a:pt x="220" y="110"/>
                      </a:cubicBezTo>
                      <a:cubicBezTo>
                        <a:pt x="219" y="110"/>
                        <a:pt x="219" y="110"/>
                        <a:pt x="219" y="110"/>
                      </a:cubicBezTo>
                      <a:cubicBezTo>
                        <a:pt x="217" y="110"/>
                        <a:pt x="214" y="109"/>
                        <a:pt x="211" y="109"/>
                      </a:cubicBezTo>
                      <a:cubicBezTo>
                        <a:pt x="208" y="109"/>
                        <a:pt x="204" y="108"/>
                        <a:pt x="201" y="110"/>
                      </a:cubicBezTo>
                      <a:cubicBezTo>
                        <a:pt x="198" y="112"/>
                        <a:pt x="194" y="114"/>
                        <a:pt x="190" y="116"/>
                      </a:cubicBezTo>
                      <a:cubicBezTo>
                        <a:pt x="186" y="117"/>
                        <a:pt x="182" y="118"/>
                        <a:pt x="179" y="119"/>
                      </a:cubicBezTo>
                      <a:cubicBezTo>
                        <a:pt x="176" y="121"/>
                        <a:pt x="176" y="120"/>
                        <a:pt x="176" y="123"/>
                      </a:cubicBezTo>
                      <a:cubicBezTo>
                        <a:pt x="176" y="126"/>
                        <a:pt x="178" y="128"/>
                        <a:pt x="177" y="131"/>
                      </a:cubicBezTo>
                      <a:cubicBezTo>
                        <a:pt x="177" y="132"/>
                        <a:pt x="177" y="135"/>
                        <a:pt x="177" y="136"/>
                      </a:cubicBezTo>
                      <a:cubicBezTo>
                        <a:pt x="178" y="139"/>
                        <a:pt x="181" y="139"/>
                        <a:pt x="182" y="141"/>
                      </a:cubicBezTo>
                      <a:cubicBezTo>
                        <a:pt x="186" y="145"/>
                        <a:pt x="188" y="149"/>
                        <a:pt x="186" y="154"/>
                      </a:cubicBezTo>
                      <a:cubicBezTo>
                        <a:pt x="186" y="157"/>
                        <a:pt x="184" y="160"/>
                        <a:pt x="183" y="162"/>
                      </a:cubicBezTo>
                      <a:cubicBezTo>
                        <a:pt x="182" y="161"/>
                        <a:pt x="181" y="160"/>
                        <a:pt x="179" y="160"/>
                      </a:cubicBezTo>
                      <a:cubicBezTo>
                        <a:pt x="175" y="159"/>
                        <a:pt x="169" y="159"/>
                        <a:pt x="164" y="160"/>
                      </a:cubicBezTo>
                      <a:cubicBezTo>
                        <a:pt x="164" y="158"/>
                        <a:pt x="163" y="156"/>
                        <a:pt x="162" y="154"/>
                      </a:cubicBezTo>
                      <a:cubicBezTo>
                        <a:pt x="160" y="150"/>
                        <a:pt x="159" y="149"/>
                        <a:pt x="155" y="149"/>
                      </a:cubicBezTo>
                      <a:cubicBezTo>
                        <a:pt x="152" y="148"/>
                        <a:pt x="149" y="148"/>
                        <a:pt x="147" y="147"/>
                      </a:cubicBezTo>
                      <a:cubicBezTo>
                        <a:pt x="140" y="146"/>
                        <a:pt x="133" y="141"/>
                        <a:pt x="129" y="137"/>
                      </a:cubicBezTo>
                      <a:cubicBezTo>
                        <a:pt x="124" y="132"/>
                        <a:pt x="119" y="129"/>
                        <a:pt x="114" y="124"/>
                      </a:cubicBezTo>
                      <a:cubicBezTo>
                        <a:pt x="112" y="121"/>
                        <a:pt x="110" y="119"/>
                        <a:pt x="107" y="117"/>
                      </a:cubicBezTo>
                      <a:cubicBezTo>
                        <a:pt x="104" y="115"/>
                        <a:pt x="102" y="113"/>
                        <a:pt x="99" y="111"/>
                      </a:cubicBezTo>
                      <a:cubicBezTo>
                        <a:pt x="95" y="107"/>
                        <a:pt x="92" y="102"/>
                        <a:pt x="89" y="96"/>
                      </a:cubicBezTo>
                      <a:cubicBezTo>
                        <a:pt x="87" y="93"/>
                        <a:pt x="87" y="92"/>
                        <a:pt x="83" y="92"/>
                      </a:cubicBezTo>
                      <a:cubicBezTo>
                        <a:pt x="80" y="91"/>
                        <a:pt x="77" y="91"/>
                        <a:pt x="73" y="90"/>
                      </a:cubicBezTo>
                      <a:cubicBezTo>
                        <a:pt x="70" y="90"/>
                        <a:pt x="70" y="89"/>
                        <a:pt x="67" y="87"/>
                      </a:cubicBezTo>
                      <a:cubicBezTo>
                        <a:pt x="66" y="87"/>
                        <a:pt x="64" y="86"/>
                        <a:pt x="63" y="85"/>
                      </a:cubicBezTo>
                      <a:cubicBezTo>
                        <a:pt x="62" y="83"/>
                        <a:pt x="63" y="80"/>
                        <a:pt x="62" y="79"/>
                      </a:cubicBezTo>
                      <a:cubicBezTo>
                        <a:pt x="61" y="76"/>
                        <a:pt x="59" y="72"/>
                        <a:pt x="56" y="69"/>
                      </a:cubicBezTo>
                      <a:cubicBezTo>
                        <a:pt x="54" y="66"/>
                        <a:pt x="51" y="66"/>
                        <a:pt x="47" y="66"/>
                      </a:cubicBezTo>
                      <a:cubicBezTo>
                        <a:pt x="39" y="65"/>
                        <a:pt x="30" y="66"/>
                        <a:pt x="23" y="66"/>
                      </a:cubicBezTo>
                      <a:cubicBezTo>
                        <a:pt x="22" y="68"/>
                        <a:pt x="22" y="70"/>
                        <a:pt x="21" y="72"/>
                      </a:cubicBezTo>
                      <a:cubicBezTo>
                        <a:pt x="21" y="74"/>
                        <a:pt x="21" y="77"/>
                        <a:pt x="21" y="79"/>
                      </a:cubicBezTo>
                      <a:cubicBezTo>
                        <a:pt x="20" y="84"/>
                        <a:pt x="20" y="89"/>
                        <a:pt x="14" y="89"/>
                      </a:cubicBezTo>
                      <a:cubicBezTo>
                        <a:pt x="11" y="90"/>
                        <a:pt x="8" y="89"/>
                        <a:pt x="5" y="88"/>
                      </a:cubicBezTo>
                      <a:cubicBezTo>
                        <a:pt x="5" y="88"/>
                        <a:pt x="5" y="88"/>
                        <a:pt x="5" y="88"/>
                      </a:cubicBezTo>
                      <a:cubicBezTo>
                        <a:pt x="5" y="84"/>
                        <a:pt x="5" y="80"/>
                        <a:pt x="4" y="79"/>
                      </a:cubicBezTo>
                      <a:cubicBezTo>
                        <a:pt x="3" y="73"/>
                        <a:pt x="4" y="67"/>
                        <a:pt x="3" y="61"/>
                      </a:cubicBezTo>
                      <a:cubicBezTo>
                        <a:pt x="1" y="50"/>
                        <a:pt x="0" y="40"/>
                        <a:pt x="0" y="29"/>
                      </a:cubicBezTo>
                      <a:cubicBezTo>
                        <a:pt x="0" y="23"/>
                        <a:pt x="0" y="18"/>
                        <a:pt x="1" y="13"/>
                      </a:cubicBezTo>
                      <a:cubicBezTo>
                        <a:pt x="2" y="9"/>
                        <a:pt x="2" y="10"/>
                        <a:pt x="6" y="9"/>
                      </a:cubicBezTo>
                      <a:cubicBezTo>
                        <a:pt x="9" y="9"/>
                        <a:pt x="13" y="9"/>
                        <a:pt x="16" y="8"/>
                      </a:cubicBezTo>
                      <a:cubicBezTo>
                        <a:pt x="22" y="6"/>
                        <a:pt x="28" y="5"/>
                        <a:pt x="34" y="3"/>
                      </a:cubicBezTo>
                      <a:cubicBezTo>
                        <a:pt x="37" y="2"/>
                        <a:pt x="39" y="1"/>
                        <a:pt x="42" y="0"/>
                      </a:cubicBezTo>
                      <a:cubicBezTo>
                        <a:pt x="42" y="0"/>
                        <a:pt x="42" y="0"/>
                        <a:pt x="42" y="0"/>
                      </a:cubicBezTo>
                      <a:cubicBezTo>
                        <a:pt x="40" y="4"/>
                        <a:pt x="38" y="8"/>
                        <a:pt x="37" y="12"/>
                      </a:cubicBezTo>
                      <a:cubicBezTo>
                        <a:pt x="36" y="14"/>
                        <a:pt x="34" y="23"/>
                        <a:pt x="36" y="26"/>
                      </a:cubicBezTo>
                      <a:cubicBezTo>
                        <a:pt x="37" y="29"/>
                        <a:pt x="40" y="29"/>
                        <a:pt x="42" y="29"/>
                      </a:cubicBezTo>
                      <a:cubicBezTo>
                        <a:pt x="46" y="28"/>
                        <a:pt x="45" y="28"/>
                        <a:pt x="47" y="24"/>
                      </a:cubicBezTo>
                      <a:cubicBezTo>
                        <a:pt x="48" y="19"/>
                        <a:pt x="47" y="15"/>
                        <a:pt x="47" y="10"/>
                      </a:cubicBezTo>
                      <a:cubicBezTo>
                        <a:pt x="47" y="8"/>
                        <a:pt x="48" y="6"/>
                        <a:pt x="49" y="5"/>
                      </a:cubicBezTo>
                      <a:cubicBezTo>
                        <a:pt x="49" y="5"/>
                        <a:pt x="50" y="5"/>
                        <a:pt x="50" y="5"/>
                      </a:cubicBezTo>
                      <a:cubicBezTo>
                        <a:pt x="52" y="8"/>
                        <a:pt x="55" y="10"/>
                        <a:pt x="57" y="12"/>
                      </a:cubicBezTo>
                      <a:cubicBezTo>
                        <a:pt x="57" y="18"/>
                        <a:pt x="53" y="23"/>
                        <a:pt x="55" y="29"/>
                      </a:cubicBezTo>
                      <a:cubicBezTo>
                        <a:pt x="60" y="40"/>
                        <a:pt x="73" y="33"/>
                        <a:pt x="70" y="22"/>
                      </a:cubicBezTo>
                      <a:cubicBezTo>
                        <a:pt x="70" y="22"/>
                        <a:pt x="69" y="21"/>
                        <a:pt x="69" y="20"/>
                      </a:cubicBezTo>
                      <a:cubicBezTo>
                        <a:pt x="73" y="23"/>
                        <a:pt x="77" y="26"/>
                        <a:pt x="81" y="30"/>
                      </a:cubicBezTo>
                      <a:cubicBezTo>
                        <a:pt x="86" y="35"/>
                        <a:pt x="90" y="40"/>
                        <a:pt x="96" y="43"/>
                      </a:cubicBezTo>
                      <a:cubicBezTo>
                        <a:pt x="103" y="47"/>
                        <a:pt x="109" y="47"/>
                        <a:pt x="117" y="47"/>
                      </a:cubicBezTo>
                      <a:cubicBezTo>
                        <a:pt x="122" y="47"/>
                        <a:pt x="127" y="46"/>
                        <a:pt x="133" y="47"/>
                      </a:cubicBezTo>
                      <a:cubicBezTo>
                        <a:pt x="136" y="47"/>
                        <a:pt x="138" y="47"/>
                        <a:pt x="141" y="49"/>
                      </a:cubicBezTo>
                      <a:cubicBezTo>
                        <a:pt x="144" y="52"/>
                        <a:pt x="145" y="55"/>
                        <a:pt x="147" y="58"/>
                      </a:cubicBezTo>
                      <a:cubicBezTo>
                        <a:pt x="149" y="60"/>
                        <a:pt x="150" y="62"/>
                        <a:pt x="151" y="64"/>
                      </a:cubicBezTo>
                      <a:cubicBezTo>
                        <a:pt x="153" y="67"/>
                        <a:pt x="155" y="70"/>
                        <a:pt x="156" y="73"/>
                      </a:cubicBezTo>
                      <a:cubicBezTo>
                        <a:pt x="158" y="79"/>
                        <a:pt x="159" y="87"/>
                        <a:pt x="166" y="90"/>
                      </a:cubicBezTo>
                      <a:cubicBezTo>
                        <a:pt x="168" y="91"/>
                        <a:pt x="169" y="91"/>
                        <a:pt x="171" y="92"/>
                      </a:cubicBezTo>
                      <a:cubicBezTo>
                        <a:pt x="173" y="92"/>
                        <a:pt x="174" y="93"/>
                        <a:pt x="176" y="94"/>
                      </a:cubicBezTo>
                      <a:cubicBezTo>
                        <a:pt x="178" y="95"/>
                        <a:pt x="180" y="95"/>
                        <a:pt x="183" y="96"/>
                      </a:cubicBezTo>
                      <a:cubicBezTo>
                        <a:pt x="189" y="97"/>
                        <a:pt x="193" y="98"/>
                        <a:pt x="198" y="94"/>
                      </a:cubicBezTo>
                      <a:cubicBezTo>
                        <a:pt x="200" y="93"/>
                        <a:pt x="201" y="93"/>
                        <a:pt x="204" y="93"/>
                      </a:cubicBezTo>
                      <a:cubicBezTo>
                        <a:pt x="206" y="92"/>
                        <a:pt x="207" y="92"/>
                        <a:pt x="208" y="91"/>
                      </a:cubicBezTo>
                      <a:cubicBezTo>
                        <a:pt x="209" y="91"/>
                        <a:pt x="212" y="91"/>
                        <a:pt x="212" y="90"/>
                      </a:cubicBezTo>
                      <a:cubicBezTo>
                        <a:pt x="213" y="89"/>
                        <a:pt x="213" y="86"/>
                        <a:pt x="213" y="84"/>
                      </a:cubicBezTo>
                      <a:cubicBezTo>
                        <a:pt x="214" y="83"/>
                        <a:pt x="214" y="82"/>
                        <a:pt x="215" y="81"/>
                      </a:cubicBezTo>
                      <a:cubicBezTo>
                        <a:pt x="216" y="78"/>
                        <a:pt x="217" y="79"/>
                        <a:pt x="220" y="78"/>
                      </a:cubicBezTo>
                      <a:cubicBezTo>
                        <a:pt x="221" y="77"/>
                        <a:pt x="223" y="77"/>
                        <a:pt x="224" y="76"/>
                      </a:cubicBezTo>
                      <a:cubicBezTo>
                        <a:pt x="225" y="77"/>
                        <a:pt x="227" y="78"/>
                        <a:pt x="227" y="80"/>
                      </a:cubicBezTo>
                      <a:cubicBezTo>
                        <a:pt x="228" y="82"/>
                        <a:pt x="226" y="84"/>
                        <a:pt x="225" y="86"/>
                      </a:cubicBezTo>
                      <a:cubicBezTo>
                        <a:pt x="224" y="88"/>
                        <a:pt x="220" y="89"/>
                        <a:pt x="219" y="91"/>
                      </a:cubicBezTo>
                      <a:cubicBezTo>
                        <a:pt x="215" y="98"/>
                        <a:pt x="227" y="96"/>
                        <a:pt x="230" y="96"/>
                      </a:cubicBezTo>
                      <a:cubicBezTo>
                        <a:pt x="235" y="95"/>
                        <a:pt x="240" y="93"/>
                        <a:pt x="246" y="94"/>
                      </a:cubicBezTo>
                      <a:cubicBezTo>
                        <a:pt x="251" y="95"/>
                        <a:pt x="258" y="103"/>
                        <a:pt x="254" y="10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5" name="Freeform 377"/>
                <p:cNvSpPr/>
                <p:nvPr/>
              </p:nvSpPr>
              <p:spPr bwMode="auto">
                <a:xfrm>
                  <a:off x="4391018" y="2632075"/>
                  <a:ext cx="298450" cy="184150"/>
                </a:xfrm>
                <a:custGeom>
                  <a:avLst/>
                  <a:gdLst/>
                  <a:ahLst/>
                  <a:cxnLst>
                    <a:cxn ang="0">
                      <a:pos x="114" y="57"/>
                    </a:cxn>
                    <a:cxn ang="0">
                      <a:pos x="107" y="60"/>
                    </a:cxn>
                    <a:cxn ang="0">
                      <a:pos x="89" y="66"/>
                    </a:cxn>
                    <a:cxn ang="0">
                      <a:pos x="76" y="68"/>
                    </a:cxn>
                    <a:cxn ang="0">
                      <a:pos x="62" y="65"/>
                    </a:cxn>
                    <a:cxn ang="0">
                      <a:pos x="56" y="51"/>
                    </a:cxn>
                    <a:cxn ang="0">
                      <a:pos x="53" y="44"/>
                    </a:cxn>
                    <a:cxn ang="0">
                      <a:pos x="46" y="45"/>
                    </a:cxn>
                    <a:cxn ang="0">
                      <a:pos x="39" y="47"/>
                    </a:cxn>
                    <a:cxn ang="0">
                      <a:pos x="35" y="49"/>
                    </a:cxn>
                    <a:cxn ang="0">
                      <a:pos x="33" y="50"/>
                    </a:cxn>
                    <a:cxn ang="0">
                      <a:pos x="32" y="52"/>
                    </a:cxn>
                    <a:cxn ang="0">
                      <a:pos x="24" y="55"/>
                    </a:cxn>
                    <a:cxn ang="0">
                      <a:pos x="17" y="59"/>
                    </a:cxn>
                    <a:cxn ang="0">
                      <a:pos x="10" y="58"/>
                    </a:cxn>
                    <a:cxn ang="0">
                      <a:pos x="7" y="54"/>
                    </a:cxn>
                    <a:cxn ang="0">
                      <a:pos x="10" y="46"/>
                    </a:cxn>
                    <a:cxn ang="0">
                      <a:pos x="6" y="33"/>
                    </a:cxn>
                    <a:cxn ang="0">
                      <a:pos x="1" y="28"/>
                    </a:cxn>
                    <a:cxn ang="0">
                      <a:pos x="1" y="23"/>
                    </a:cxn>
                    <a:cxn ang="0">
                      <a:pos x="0" y="15"/>
                    </a:cxn>
                    <a:cxn ang="0">
                      <a:pos x="3" y="11"/>
                    </a:cxn>
                    <a:cxn ang="0">
                      <a:pos x="14" y="8"/>
                    </a:cxn>
                    <a:cxn ang="0">
                      <a:pos x="25" y="2"/>
                    </a:cxn>
                    <a:cxn ang="0">
                      <a:pos x="35" y="1"/>
                    </a:cxn>
                    <a:cxn ang="0">
                      <a:pos x="43" y="2"/>
                    </a:cxn>
                    <a:cxn ang="0">
                      <a:pos x="37" y="4"/>
                    </a:cxn>
                    <a:cxn ang="0">
                      <a:pos x="25" y="11"/>
                    </a:cxn>
                    <a:cxn ang="0">
                      <a:pos x="33" y="18"/>
                    </a:cxn>
                    <a:cxn ang="0">
                      <a:pos x="41" y="20"/>
                    </a:cxn>
                    <a:cxn ang="0">
                      <a:pos x="63" y="20"/>
                    </a:cxn>
                    <a:cxn ang="0">
                      <a:pos x="85" y="20"/>
                    </a:cxn>
                    <a:cxn ang="0">
                      <a:pos x="93" y="19"/>
                    </a:cxn>
                    <a:cxn ang="0">
                      <a:pos x="93" y="20"/>
                    </a:cxn>
                    <a:cxn ang="0">
                      <a:pos x="95" y="28"/>
                    </a:cxn>
                    <a:cxn ang="0">
                      <a:pos x="99" y="33"/>
                    </a:cxn>
                    <a:cxn ang="0">
                      <a:pos x="102" y="33"/>
                    </a:cxn>
                    <a:cxn ang="0">
                      <a:pos x="104" y="35"/>
                    </a:cxn>
                    <a:cxn ang="0">
                      <a:pos x="108" y="38"/>
                    </a:cxn>
                    <a:cxn ang="0">
                      <a:pos x="114" y="54"/>
                    </a:cxn>
                    <a:cxn ang="0">
                      <a:pos x="114" y="57"/>
                    </a:cxn>
                  </a:cxnLst>
                  <a:rect l="0" t="0" r="r" b="b"/>
                  <a:pathLst>
                    <a:path w="114" h="70">
                      <a:moveTo>
                        <a:pt x="114" y="57"/>
                      </a:moveTo>
                      <a:cubicBezTo>
                        <a:pt x="112" y="58"/>
                        <a:pt x="109" y="59"/>
                        <a:pt x="107" y="60"/>
                      </a:cubicBezTo>
                      <a:cubicBezTo>
                        <a:pt x="101" y="63"/>
                        <a:pt x="95" y="64"/>
                        <a:pt x="89" y="66"/>
                      </a:cubicBezTo>
                      <a:cubicBezTo>
                        <a:pt x="85" y="68"/>
                        <a:pt x="80" y="67"/>
                        <a:pt x="76" y="68"/>
                      </a:cubicBezTo>
                      <a:cubicBezTo>
                        <a:pt x="70" y="70"/>
                        <a:pt x="67" y="69"/>
                        <a:pt x="62" y="65"/>
                      </a:cubicBezTo>
                      <a:cubicBezTo>
                        <a:pt x="58" y="61"/>
                        <a:pt x="56" y="57"/>
                        <a:pt x="56" y="51"/>
                      </a:cubicBezTo>
                      <a:cubicBezTo>
                        <a:pt x="56" y="48"/>
                        <a:pt x="56" y="45"/>
                        <a:pt x="53" y="44"/>
                      </a:cubicBezTo>
                      <a:cubicBezTo>
                        <a:pt x="52" y="43"/>
                        <a:pt x="48" y="45"/>
                        <a:pt x="46" y="45"/>
                      </a:cubicBezTo>
                      <a:cubicBezTo>
                        <a:pt x="44" y="46"/>
                        <a:pt x="42" y="47"/>
                        <a:pt x="39" y="47"/>
                      </a:cubicBezTo>
                      <a:cubicBezTo>
                        <a:pt x="38" y="48"/>
                        <a:pt x="37" y="49"/>
                        <a:pt x="35" y="49"/>
                      </a:cubicBezTo>
                      <a:cubicBezTo>
                        <a:pt x="35" y="49"/>
                        <a:pt x="34" y="49"/>
                        <a:pt x="33" y="50"/>
                      </a:cubicBezTo>
                      <a:cubicBezTo>
                        <a:pt x="33" y="50"/>
                        <a:pt x="32" y="51"/>
                        <a:pt x="32" y="52"/>
                      </a:cubicBezTo>
                      <a:cubicBezTo>
                        <a:pt x="29" y="53"/>
                        <a:pt x="27" y="54"/>
                        <a:pt x="24" y="55"/>
                      </a:cubicBezTo>
                      <a:cubicBezTo>
                        <a:pt x="22" y="57"/>
                        <a:pt x="20" y="59"/>
                        <a:pt x="17" y="59"/>
                      </a:cubicBezTo>
                      <a:cubicBezTo>
                        <a:pt x="14" y="60"/>
                        <a:pt x="12" y="60"/>
                        <a:pt x="10" y="58"/>
                      </a:cubicBezTo>
                      <a:cubicBezTo>
                        <a:pt x="9" y="57"/>
                        <a:pt x="8" y="55"/>
                        <a:pt x="7" y="54"/>
                      </a:cubicBezTo>
                      <a:cubicBezTo>
                        <a:pt x="8" y="52"/>
                        <a:pt x="10" y="49"/>
                        <a:pt x="10" y="46"/>
                      </a:cubicBezTo>
                      <a:cubicBezTo>
                        <a:pt x="12" y="41"/>
                        <a:pt x="10" y="37"/>
                        <a:pt x="6" y="33"/>
                      </a:cubicBezTo>
                      <a:cubicBezTo>
                        <a:pt x="5" y="31"/>
                        <a:pt x="2" y="31"/>
                        <a:pt x="1" y="28"/>
                      </a:cubicBezTo>
                      <a:cubicBezTo>
                        <a:pt x="1" y="27"/>
                        <a:pt x="1" y="24"/>
                        <a:pt x="1" y="23"/>
                      </a:cubicBezTo>
                      <a:cubicBezTo>
                        <a:pt x="2" y="20"/>
                        <a:pt x="0" y="18"/>
                        <a:pt x="0" y="15"/>
                      </a:cubicBezTo>
                      <a:cubicBezTo>
                        <a:pt x="0" y="12"/>
                        <a:pt x="0" y="13"/>
                        <a:pt x="3" y="11"/>
                      </a:cubicBezTo>
                      <a:cubicBezTo>
                        <a:pt x="6" y="10"/>
                        <a:pt x="10" y="9"/>
                        <a:pt x="14" y="8"/>
                      </a:cubicBezTo>
                      <a:cubicBezTo>
                        <a:pt x="18" y="6"/>
                        <a:pt x="22" y="4"/>
                        <a:pt x="25" y="2"/>
                      </a:cubicBezTo>
                      <a:cubicBezTo>
                        <a:pt x="28" y="0"/>
                        <a:pt x="32" y="1"/>
                        <a:pt x="35" y="1"/>
                      </a:cubicBezTo>
                      <a:cubicBezTo>
                        <a:pt x="38" y="1"/>
                        <a:pt x="41" y="2"/>
                        <a:pt x="43" y="2"/>
                      </a:cubicBezTo>
                      <a:cubicBezTo>
                        <a:pt x="41" y="3"/>
                        <a:pt x="39" y="3"/>
                        <a:pt x="37" y="4"/>
                      </a:cubicBezTo>
                      <a:cubicBezTo>
                        <a:pt x="33" y="6"/>
                        <a:pt x="30" y="11"/>
                        <a:pt x="25" y="11"/>
                      </a:cubicBezTo>
                      <a:cubicBezTo>
                        <a:pt x="25" y="14"/>
                        <a:pt x="30" y="17"/>
                        <a:pt x="33" y="18"/>
                      </a:cubicBezTo>
                      <a:cubicBezTo>
                        <a:pt x="35" y="19"/>
                        <a:pt x="39" y="20"/>
                        <a:pt x="41" y="20"/>
                      </a:cubicBezTo>
                      <a:cubicBezTo>
                        <a:pt x="49" y="21"/>
                        <a:pt x="56" y="20"/>
                        <a:pt x="63" y="20"/>
                      </a:cubicBezTo>
                      <a:cubicBezTo>
                        <a:pt x="70" y="20"/>
                        <a:pt x="78" y="20"/>
                        <a:pt x="85" y="20"/>
                      </a:cubicBezTo>
                      <a:cubicBezTo>
                        <a:pt x="87" y="20"/>
                        <a:pt x="90" y="19"/>
                        <a:pt x="93" y="19"/>
                      </a:cubicBezTo>
                      <a:cubicBezTo>
                        <a:pt x="93" y="20"/>
                        <a:pt x="93" y="20"/>
                        <a:pt x="93" y="20"/>
                      </a:cubicBezTo>
                      <a:cubicBezTo>
                        <a:pt x="93" y="23"/>
                        <a:pt x="94" y="25"/>
                        <a:pt x="95" y="28"/>
                      </a:cubicBezTo>
                      <a:cubicBezTo>
                        <a:pt x="97" y="29"/>
                        <a:pt x="98" y="32"/>
                        <a:pt x="99" y="33"/>
                      </a:cubicBezTo>
                      <a:cubicBezTo>
                        <a:pt x="100" y="33"/>
                        <a:pt x="101" y="33"/>
                        <a:pt x="102" y="33"/>
                      </a:cubicBezTo>
                      <a:cubicBezTo>
                        <a:pt x="103" y="34"/>
                        <a:pt x="103" y="35"/>
                        <a:pt x="104" y="35"/>
                      </a:cubicBezTo>
                      <a:cubicBezTo>
                        <a:pt x="106" y="36"/>
                        <a:pt x="106" y="36"/>
                        <a:pt x="108" y="38"/>
                      </a:cubicBezTo>
                      <a:cubicBezTo>
                        <a:pt x="111" y="42"/>
                        <a:pt x="113" y="49"/>
                        <a:pt x="114" y="54"/>
                      </a:cubicBezTo>
                      <a:cubicBezTo>
                        <a:pt x="114" y="55"/>
                        <a:pt x="114" y="56"/>
                        <a:pt x="114"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6" name="Freeform 378"/>
                <p:cNvSpPr/>
                <p:nvPr/>
              </p:nvSpPr>
              <p:spPr bwMode="auto">
                <a:xfrm>
                  <a:off x="4592630" y="2798761"/>
                  <a:ext cx="277812" cy="233362"/>
                </a:xfrm>
                <a:custGeom>
                  <a:avLst/>
                  <a:gdLst/>
                  <a:ahLst/>
                  <a:cxnLst>
                    <a:cxn ang="0">
                      <a:pos x="104" y="81"/>
                    </a:cxn>
                    <a:cxn ang="0">
                      <a:pos x="97" y="88"/>
                    </a:cxn>
                    <a:cxn ang="0">
                      <a:pos x="97" y="88"/>
                    </a:cxn>
                    <a:cxn ang="0">
                      <a:pos x="85" y="83"/>
                    </a:cxn>
                    <a:cxn ang="0">
                      <a:pos x="80" y="79"/>
                    </a:cxn>
                    <a:cxn ang="0">
                      <a:pos x="77" y="75"/>
                    </a:cxn>
                    <a:cxn ang="0">
                      <a:pos x="58" y="74"/>
                    </a:cxn>
                    <a:cxn ang="0">
                      <a:pos x="45" y="83"/>
                    </a:cxn>
                    <a:cxn ang="0">
                      <a:pos x="40" y="89"/>
                    </a:cxn>
                    <a:cxn ang="0">
                      <a:pos x="36" y="88"/>
                    </a:cxn>
                    <a:cxn ang="0">
                      <a:pos x="24" y="79"/>
                    </a:cxn>
                    <a:cxn ang="0">
                      <a:pos x="15" y="68"/>
                    </a:cxn>
                    <a:cxn ang="0">
                      <a:pos x="13" y="54"/>
                    </a:cxn>
                    <a:cxn ang="0">
                      <a:pos x="15" y="46"/>
                    </a:cxn>
                    <a:cxn ang="0">
                      <a:pos x="19" y="40"/>
                    </a:cxn>
                    <a:cxn ang="0">
                      <a:pos x="6" y="29"/>
                    </a:cxn>
                    <a:cxn ang="0">
                      <a:pos x="1" y="26"/>
                    </a:cxn>
                    <a:cxn ang="0">
                      <a:pos x="0" y="20"/>
                    </a:cxn>
                    <a:cxn ang="0">
                      <a:pos x="0" y="14"/>
                    </a:cxn>
                    <a:cxn ang="0">
                      <a:pos x="1" y="12"/>
                    </a:cxn>
                    <a:cxn ang="0">
                      <a:pos x="12" y="11"/>
                    </a:cxn>
                    <a:cxn ang="0">
                      <a:pos x="20" y="8"/>
                    </a:cxn>
                    <a:cxn ang="0">
                      <a:pos x="30" y="4"/>
                    </a:cxn>
                    <a:cxn ang="0">
                      <a:pos x="39" y="0"/>
                    </a:cxn>
                    <a:cxn ang="0">
                      <a:pos x="40" y="1"/>
                    </a:cxn>
                    <a:cxn ang="0">
                      <a:pos x="50" y="11"/>
                    </a:cxn>
                    <a:cxn ang="0">
                      <a:pos x="59" y="24"/>
                    </a:cxn>
                    <a:cxn ang="0">
                      <a:pos x="73" y="31"/>
                    </a:cxn>
                    <a:cxn ang="0">
                      <a:pos x="79" y="31"/>
                    </a:cxn>
                    <a:cxn ang="0">
                      <a:pos x="83" y="38"/>
                    </a:cxn>
                    <a:cxn ang="0">
                      <a:pos x="91" y="50"/>
                    </a:cxn>
                    <a:cxn ang="0">
                      <a:pos x="98" y="53"/>
                    </a:cxn>
                    <a:cxn ang="0">
                      <a:pos x="94" y="59"/>
                    </a:cxn>
                    <a:cxn ang="0">
                      <a:pos x="104" y="81"/>
                    </a:cxn>
                  </a:cxnLst>
                  <a:rect l="0" t="0" r="r" b="b"/>
                  <a:pathLst>
                    <a:path w="106" h="89">
                      <a:moveTo>
                        <a:pt x="104" y="81"/>
                      </a:moveTo>
                      <a:cubicBezTo>
                        <a:pt x="103" y="84"/>
                        <a:pt x="100" y="86"/>
                        <a:pt x="97" y="88"/>
                      </a:cubicBezTo>
                      <a:cubicBezTo>
                        <a:pt x="97" y="88"/>
                        <a:pt x="97" y="88"/>
                        <a:pt x="97" y="88"/>
                      </a:cubicBezTo>
                      <a:cubicBezTo>
                        <a:pt x="93" y="86"/>
                        <a:pt x="89" y="85"/>
                        <a:pt x="85" y="83"/>
                      </a:cubicBezTo>
                      <a:cubicBezTo>
                        <a:pt x="83" y="81"/>
                        <a:pt x="81" y="80"/>
                        <a:pt x="80" y="79"/>
                      </a:cubicBezTo>
                      <a:cubicBezTo>
                        <a:pt x="79" y="78"/>
                        <a:pt x="78" y="76"/>
                        <a:pt x="77" y="75"/>
                      </a:cubicBezTo>
                      <a:cubicBezTo>
                        <a:pt x="73" y="73"/>
                        <a:pt x="63" y="75"/>
                        <a:pt x="58" y="74"/>
                      </a:cubicBezTo>
                      <a:cubicBezTo>
                        <a:pt x="51" y="74"/>
                        <a:pt x="49" y="77"/>
                        <a:pt x="45" y="83"/>
                      </a:cubicBezTo>
                      <a:cubicBezTo>
                        <a:pt x="44" y="85"/>
                        <a:pt x="42" y="87"/>
                        <a:pt x="40" y="89"/>
                      </a:cubicBezTo>
                      <a:cubicBezTo>
                        <a:pt x="39" y="89"/>
                        <a:pt x="38" y="88"/>
                        <a:pt x="36" y="88"/>
                      </a:cubicBezTo>
                      <a:cubicBezTo>
                        <a:pt x="31" y="86"/>
                        <a:pt x="26" y="84"/>
                        <a:pt x="24" y="79"/>
                      </a:cubicBezTo>
                      <a:cubicBezTo>
                        <a:pt x="22" y="74"/>
                        <a:pt x="18" y="72"/>
                        <a:pt x="15" y="68"/>
                      </a:cubicBezTo>
                      <a:cubicBezTo>
                        <a:pt x="13" y="64"/>
                        <a:pt x="13" y="59"/>
                        <a:pt x="13" y="54"/>
                      </a:cubicBezTo>
                      <a:cubicBezTo>
                        <a:pt x="13" y="51"/>
                        <a:pt x="14" y="49"/>
                        <a:pt x="15" y="46"/>
                      </a:cubicBezTo>
                      <a:cubicBezTo>
                        <a:pt x="16" y="45"/>
                        <a:pt x="18" y="42"/>
                        <a:pt x="19" y="40"/>
                      </a:cubicBezTo>
                      <a:cubicBezTo>
                        <a:pt x="19" y="34"/>
                        <a:pt x="11" y="30"/>
                        <a:pt x="6" y="29"/>
                      </a:cubicBezTo>
                      <a:cubicBezTo>
                        <a:pt x="4" y="28"/>
                        <a:pt x="2" y="30"/>
                        <a:pt x="1" y="26"/>
                      </a:cubicBezTo>
                      <a:cubicBezTo>
                        <a:pt x="0" y="25"/>
                        <a:pt x="0" y="23"/>
                        <a:pt x="0" y="20"/>
                      </a:cubicBezTo>
                      <a:cubicBezTo>
                        <a:pt x="0" y="18"/>
                        <a:pt x="0" y="16"/>
                        <a:pt x="0" y="14"/>
                      </a:cubicBezTo>
                      <a:cubicBezTo>
                        <a:pt x="0" y="13"/>
                        <a:pt x="1" y="13"/>
                        <a:pt x="1" y="12"/>
                      </a:cubicBezTo>
                      <a:cubicBezTo>
                        <a:pt x="5" y="12"/>
                        <a:pt x="9" y="13"/>
                        <a:pt x="12" y="11"/>
                      </a:cubicBezTo>
                      <a:cubicBezTo>
                        <a:pt x="15" y="10"/>
                        <a:pt x="18" y="9"/>
                        <a:pt x="20" y="8"/>
                      </a:cubicBezTo>
                      <a:cubicBezTo>
                        <a:pt x="24" y="7"/>
                        <a:pt x="26" y="5"/>
                        <a:pt x="30" y="4"/>
                      </a:cubicBezTo>
                      <a:cubicBezTo>
                        <a:pt x="32" y="3"/>
                        <a:pt x="36" y="2"/>
                        <a:pt x="39" y="0"/>
                      </a:cubicBezTo>
                      <a:cubicBezTo>
                        <a:pt x="39" y="0"/>
                        <a:pt x="40" y="1"/>
                        <a:pt x="40" y="1"/>
                      </a:cubicBezTo>
                      <a:cubicBezTo>
                        <a:pt x="43" y="5"/>
                        <a:pt x="47" y="8"/>
                        <a:pt x="50" y="11"/>
                      </a:cubicBezTo>
                      <a:cubicBezTo>
                        <a:pt x="54" y="15"/>
                        <a:pt x="56" y="21"/>
                        <a:pt x="59" y="24"/>
                      </a:cubicBezTo>
                      <a:cubicBezTo>
                        <a:pt x="63" y="28"/>
                        <a:pt x="68" y="31"/>
                        <a:pt x="73" y="31"/>
                      </a:cubicBezTo>
                      <a:cubicBezTo>
                        <a:pt x="75" y="32"/>
                        <a:pt x="78" y="31"/>
                        <a:pt x="79" y="31"/>
                      </a:cubicBezTo>
                      <a:cubicBezTo>
                        <a:pt x="82" y="32"/>
                        <a:pt x="82" y="35"/>
                        <a:pt x="83" y="38"/>
                      </a:cubicBezTo>
                      <a:cubicBezTo>
                        <a:pt x="84" y="43"/>
                        <a:pt x="87" y="47"/>
                        <a:pt x="91" y="50"/>
                      </a:cubicBezTo>
                      <a:cubicBezTo>
                        <a:pt x="93" y="51"/>
                        <a:pt x="97" y="51"/>
                        <a:pt x="98" y="53"/>
                      </a:cubicBezTo>
                      <a:cubicBezTo>
                        <a:pt x="99" y="57"/>
                        <a:pt x="96" y="57"/>
                        <a:pt x="94" y="59"/>
                      </a:cubicBezTo>
                      <a:cubicBezTo>
                        <a:pt x="87" y="67"/>
                        <a:pt x="106" y="72"/>
                        <a:pt x="104" y="8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7" name="Freeform 379"/>
                <p:cNvSpPr/>
                <p:nvPr/>
              </p:nvSpPr>
              <p:spPr bwMode="auto">
                <a:xfrm>
                  <a:off x="5672128" y="3473450"/>
                  <a:ext cx="292100" cy="347662"/>
                </a:xfrm>
                <a:custGeom>
                  <a:avLst/>
                  <a:gdLst/>
                  <a:ahLst/>
                  <a:cxnLst>
                    <a:cxn ang="0">
                      <a:pos x="111" y="121"/>
                    </a:cxn>
                    <a:cxn ang="0">
                      <a:pos x="111" y="121"/>
                    </a:cxn>
                    <a:cxn ang="0">
                      <a:pos x="97" y="129"/>
                    </a:cxn>
                    <a:cxn ang="0">
                      <a:pos x="92" y="129"/>
                    </a:cxn>
                    <a:cxn ang="0">
                      <a:pos x="83" y="132"/>
                    </a:cxn>
                    <a:cxn ang="0">
                      <a:pos x="77" y="131"/>
                    </a:cxn>
                    <a:cxn ang="0">
                      <a:pos x="70" y="125"/>
                    </a:cxn>
                    <a:cxn ang="0">
                      <a:pos x="73" y="124"/>
                    </a:cxn>
                    <a:cxn ang="0">
                      <a:pos x="77" y="118"/>
                    </a:cxn>
                    <a:cxn ang="0">
                      <a:pos x="78" y="114"/>
                    </a:cxn>
                    <a:cxn ang="0">
                      <a:pos x="80" y="110"/>
                    </a:cxn>
                    <a:cxn ang="0">
                      <a:pos x="76" y="102"/>
                    </a:cxn>
                    <a:cxn ang="0">
                      <a:pos x="71" y="94"/>
                    </a:cxn>
                    <a:cxn ang="0">
                      <a:pos x="69" y="87"/>
                    </a:cxn>
                    <a:cxn ang="0">
                      <a:pos x="66" y="78"/>
                    </a:cxn>
                    <a:cxn ang="0">
                      <a:pos x="63" y="72"/>
                    </a:cxn>
                    <a:cxn ang="0">
                      <a:pos x="50" y="65"/>
                    </a:cxn>
                    <a:cxn ang="0">
                      <a:pos x="42" y="71"/>
                    </a:cxn>
                    <a:cxn ang="0">
                      <a:pos x="32" y="70"/>
                    </a:cxn>
                    <a:cxn ang="0">
                      <a:pos x="16" y="71"/>
                    </a:cxn>
                    <a:cxn ang="0">
                      <a:pos x="15" y="64"/>
                    </a:cxn>
                    <a:cxn ang="0">
                      <a:pos x="13" y="50"/>
                    </a:cxn>
                    <a:cxn ang="0">
                      <a:pos x="5" y="37"/>
                    </a:cxn>
                    <a:cxn ang="0">
                      <a:pos x="0" y="32"/>
                    </a:cxn>
                    <a:cxn ang="0">
                      <a:pos x="4" y="28"/>
                    </a:cxn>
                    <a:cxn ang="0">
                      <a:pos x="7" y="21"/>
                    </a:cxn>
                    <a:cxn ang="0">
                      <a:pos x="8" y="15"/>
                    </a:cxn>
                    <a:cxn ang="0">
                      <a:pos x="9" y="15"/>
                    </a:cxn>
                    <a:cxn ang="0">
                      <a:pos x="13" y="15"/>
                    </a:cxn>
                    <a:cxn ang="0">
                      <a:pos x="19" y="10"/>
                    </a:cxn>
                    <a:cxn ang="0">
                      <a:pos x="22" y="3"/>
                    </a:cxn>
                    <a:cxn ang="0">
                      <a:pos x="33" y="1"/>
                    </a:cxn>
                    <a:cxn ang="0">
                      <a:pos x="36" y="7"/>
                    </a:cxn>
                    <a:cxn ang="0">
                      <a:pos x="40" y="14"/>
                    </a:cxn>
                    <a:cxn ang="0">
                      <a:pos x="44" y="19"/>
                    </a:cxn>
                    <a:cxn ang="0">
                      <a:pos x="45" y="24"/>
                    </a:cxn>
                    <a:cxn ang="0">
                      <a:pos x="61" y="24"/>
                    </a:cxn>
                    <a:cxn ang="0">
                      <a:pos x="67" y="28"/>
                    </a:cxn>
                    <a:cxn ang="0">
                      <a:pos x="69" y="33"/>
                    </a:cxn>
                    <a:cxn ang="0">
                      <a:pos x="69" y="35"/>
                    </a:cxn>
                    <a:cxn ang="0">
                      <a:pos x="71" y="38"/>
                    </a:cxn>
                    <a:cxn ang="0">
                      <a:pos x="66" y="43"/>
                    </a:cxn>
                    <a:cxn ang="0">
                      <a:pos x="64" y="51"/>
                    </a:cxn>
                    <a:cxn ang="0">
                      <a:pos x="73" y="63"/>
                    </a:cxn>
                    <a:cxn ang="0">
                      <a:pos x="79" y="69"/>
                    </a:cxn>
                    <a:cxn ang="0">
                      <a:pos x="89" y="77"/>
                    </a:cxn>
                    <a:cxn ang="0">
                      <a:pos x="92" y="83"/>
                    </a:cxn>
                    <a:cxn ang="0">
                      <a:pos x="98" y="94"/>
                    </a:cxn>
                    <a:cxn ang="0">
                      <a:pos x="103" y="101"/>
                    </a:cxn>
                    <a:cxn ang="0">
                      <a:pos x="107" y="106"/>
                    </a:cxn>
                    <a:cxn ang="0">
                      <a:pos x="108" y="111"/>
                    </a:cxn>
                    <a:cxn ang="0">
                      <a:pos x="111" y="118"/>
                    </a:cxn>
                    <a:cxn ang="0">
                      <a:pos x="111" y="121"/>
                    </a:cxn>
                  </a:cxnLst>
                  <a:rect l="0" t="0" r="r" b="b"/>
                  <a:pathLst>
                    <a:path w="111" h="132">
                      <a:moveTo>
                        <a:pt x="111" y="121"/>
                      </a:moveTo>
                      <a:cubicBezTo>
                        <a:pt x="111" y="121"/>
                        <a:pt x="111" y="121"/>
                        <a:pt x="111" y="121"/>
                      </a:cubicBezTo>
                      <a:cubicBezTo>
                        <a:pt x="106" y="124"/>
                        <a:pt x="103" y="128"/>
                        <a:pt x="97" y="129"/>
                      </a:cubicBezTo>
                      <a:cubicBezTo>
                        <a:pt x="94" y="130"/>
                        <a:pt x="95" y="130"/>
                        <a:pt x="92" y="129"/>
                      </a:cubicBezTo>
                      <a:cubicBezTo>
                        <a:pt x="89" y="129"/>
                        <a:pt x="85" y="132"/>
                        <a:pt x="83" y="132"/>
                      </a:cubicBezTo>
                      <a:cubicBezTo>
                        <a:pt x="81" y="132"/>
                        <a:pt x="79" y="132"/>
                        <a:pt x="77" y="131"/>
                      </a:cubicBezTo>
                      <a:cubicBezTo>
                        <a:pt x="76" y="131"/>
                        <a:pt x="73" y="128"/>
                        <a:pt x="70" y="125"/>
                      </a:cubicBezTo>
                      <a:cubicBezTo>
                        <a:pt x="71" y="124"/>
                        <a:pt x="72" y="123"/>
                        <a:pt x="73" y="124"/>
                      </a:cubicBezTo>
                      <a:cubicBezTo>
                        <a:pt x="75" y="125"/>
                        <a:pt x="76" y="121"/>
                        <a:pt x="77" y="118"/>
                      </a:cubicBezTo>
                      <a:cubicBezTo>
                        <a:pt x="78" y="114"/>
                        <a:pt x="77" y="117"/>
                        <a:pt x="78" y="114"/>
                      </a:cubicBezTo>
                      <a:cubicBezTo>
                        <a:pt x="79" y="111"/>
                        <a:pt x="79" y="113"/>
                        <a:pt x="80" y="110"/>
                      </a:cubicBezTo>
                      <a:cubicBezTo>
                        <a:pt x="81" y="107"/>
                        <a:pt x="78" y="105"/>
                        <a:pt x="76" y="102"/>
                      </a:cubicBezTo>
                      <a:cubicBezTo>
                        <a:pt x="75" y="99"/>
                        <a:pt x="73" y="97"/>
                        <a:pt x="71" y="94"/>
                      </a:cubicBezTo>
                      <a:cubicBezTo>
                        <a:pt x="69" y="92"/>
                        <a:pt x="70" y="90"/>
                        <a:pt x="69" y="87"/>
                      </a:cubicBezTo>
                      <a:cubicBezTo>
                        <a:pt x="69" y="84"/>
                        <a:pt x="67" y="82"/>
                        <a:pt x="66" y="78"/>
                      </a:cubicBezTo>
                      <a:cubicBezTo>
                        <a:pt x="65" y="76"/>
                        <a:pt x="64" y="74"/>
                        <a:pt x="63" y="72"/>
                      </a:cubicBezTo>
                      <a:cubicBezTo>
                        <a:pt x="61" y="68"/>
                        <a:pt x="55" y="62"/>
                        <a:pt x="50" y="65"/>
                      </a:cubicBezTo>
                      <a:cubicBezTo>
                        <a:pt x="47" y="68"/>
                        <a:pt x="46" y="71"/>
                        <a:pt x="42" y="71"/>
                      </a:cubicBezTo>
                      <a:cubicBezTo>
                        <a:pt x="38" y="72"/>
                        <a:pt x="36" y="70"/>
                        <a:pt x="32" y="70"/>
                      </a:cubicBezTo>
                      <a:cubicBezTo>
                        <a:pt x="26" y="70"/>
                        <a:pt x="21" y="79"/>
                        <a:pt x="16" y="71"/>
                      </a:cubicBezTo>
                      <a:cubicBezTo>
                        <a:pt x="15" y="69"/>
                        <a:pt x="15" y="67"/>
                        <a:pt x="15" y="64"/>
                      </a:cubicBezTo>
                      <a:cubicBezTo>
                        <a:pt x="15" y="59"/>
                        <a:pt x="16" y="54"/>
                        <a:pt x="13" y="50"/>
                      </a:cubicBezTo>
                      <a:cubicBezTo>
                        <a:pt x="10" y="46"/>
                        <a:pt x="8" y="40"/>
                        <a:pt x="5" y="37"/>
                      </a:cubicBezTo>
                      <a:cubicBezTo>
                        <a:pt x="3" y="35"/>
                        <a:pt x="2" y="33"/>
                        <a:pt x="0" y="32"/>
                      </a:cubicBezTo>
                      <a:cubicBezTo>
                        <a:pt x="2" y="31"/>
                        <a:pt x="3" y="30"/>
                        <a:pt x="4" y="28"/>
                      </a:cubicBezTo>
                      <a:cubicBezTo>
                        <a:pt x="5" y="25"/>
                        <a:pt x="6" y="23"/>
                        <a:pt x="7" y="21"/>
                      </a:cubicBezTo>
                      <a:cubicBezTo>
                        <a:pt x="7" y="19"/>
                        <a:pt x="7" y="17"/>
                        <a:pt x="8" y="15"/>
                      </a:cubicBezTo>
                      <a:cubicBezTo>
                        <a:pt x="8" y="15"/>
                        <a:pt x="8" y="15"/>
                        <a:pt x="9" y="15"/>
                      </a:cubicBezTo>
                      <a:cubicBezTo>
                        <a:pt x="10" y="15"/>
                        <a:pt x="11" y="15"/>
                        <a:pt x="13" y="15"/>
                      </a:cubicBezTo>
                      <a:cubicBezTo>
                        <a:pt x="15" y="14"/>
                        <a:pt x="18" y="11"/>
                        <a:pt x="19" y="10"/>
                      </a:cubicBezTo>
                      <a:cubicBezTo>
                        <a:pt x="20" y="8"/>
                        <a:pt x="20" y="4"/>
                        <a:pt x="22" y="3"/>
                      </a:cubicBezTo>
                      <a:cubicBezTo>
                        <a:pt x="26" y="0"/>
                        <a:pt x="31" y="4"/>
                        <a:pt x="33" y="1"/>
                      </a:cubicBezTo>
                      <a:cubicBezTo>
                        <a:pt x="35" y="4"/>
                        <a:pt x="36" y="6"/>
                        <a:pt x="36" y="7"/>
                      </a:cubicBezTo>
                      <a:cubicBezTo>
                        <a:pt x="37" y="10"/>
                        <a:pt x="38" y="12"/>
                        <a:pt x="40" y="14"/>
                      </a:cubicBezTo>
                      <a:cubicBezTo>
                        <a:pt x="42" y="16"/>
                        <a:pt x="43" y="16"/>
                        <a:pt x="44" y="19"/>
                      </a:cubicBezTo>
                      <a:cubicBezTo>
                        <a:pt x="44" y="20"/>
                        <a:pt x="44" y="22"/>
                        <a:pt x="45" y="24"/>
                      </a:cubicBezTo>
                      <a:cubicBezTo>
                        <a:pt x="48" y="27"/>
                        <a:pt x="57" y="25"/>
                        <a:pt x="61" y="24"/>
                      </a:cubicBezTo>
                      <a:cubicBezTo>
                        <a:pt x="65" y="23"/>
                        <a:pt x="65" y="25"/>
                        <a:pt x="67" y="28"/>
                      </a:cubicBezTo>
                      <a:cubicBezTo>
                        <a:pt x="68" y="30"/>
                        <a:pt x="68" y="31"/>
                        <a:pt x="69" y="33"/>
                      </a:cubicBezTo>
                      <a:cubicBezTo>
                        <a:pt x="69" y="33"/>
                        <a:pt x="68" y="34"/>
                        <a:pt x="69" y="35"/>
                      </a:cubicBezTo>
                      <a:cubicBezTo>
                        <a:pt x="69" y="36"/>
                        <a:pt x="70" y="36"/>
                        <a:pt x="71" y="38"/>
                      </a:cubicBezTo>
                      <a:cubicBezTo>
                        <a:pt x="71" y="41"/>
                        <a:pt x="68" y="41"/>
                        <a:pt x="66" y="43"/>
                      </a:cubicBezTo>
                      <a:cubicBezTo>
                        <a:pt x="64" y="45"/>
                        <a:pt x="64" y="47"/>
                        <a:pt x="64" y="51"/>
                      </a:cubicBezTo>
                      <a:cubicBezTo>
                        <a:pt x="64" y="56"/>
                        <a:pt x="68" y="59"/>
                        <a:pt x="73" y="63"/>
                      </a:cubicBezTo>
                      <a:cubicBezTo>
                        <a:pt x="75" y="65"/>
                        <a:pt x="77" y="67"/>
                        <a:pt x="79" y="69"/>
                      </a:cubicBezTo>
                      <a:cubicBezTo>
                        <a:pt x="82" y="72"/>
                        <a:pt x="86" y="74"/>
                        <a:pt x="89" y="77"/>
                      </a:cubicBezTo>
                      <a:cubicBezTo>
                        <a:pt x="92" y="79"/>
                        <a:pt x="91" y="80"/>
                        <a:pt x="92" y="83"/>
                      </a:cubicBezTo>
                      <a:cubicBezTo>
                        <a:pt x="93" y="87"/>
                        <a:pt x="95" y="90"/>
                        <a:pt x="98" y="94"/>
                      </a:cubicBezTo>
                      <a:cubicBezTo>
                        <a:pt x="100" y="96"/>
                        <a:pt x="102" y="98"/>
                        <a:pt x="103" y="101"/>
                      </a:cubicBezTo>
                      <a:cubicBezTo>
                        <a:pt x="104" y="103"/>
                        <a:pt x="106" y="105"/>
                        <a:pt x="107" y="106"/>
                      </a:cubicBezTo>
                      <a:cubicBezTo>
                        <a:pt x="107" y="108"/>
                        <a:pt x="107" y="109"/>
                        <a:pt x="108" y="111"/>
                      </a:cubicBezTo>
                      <a:cubicBezTo>
                        <a:pt x="109" y="114"/>
                        <a:pt x="110" y="115"/>
                        <a:pt x="111" y="118"/>
                      </a:cubicBezTo>
                      <a:cubicBezTo>
                        <a:pt x="111" y="119"/>
                        <a:pt x="111" y="120"/>
                        <a:pt x="111" y="1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08" name="Line 380"/>
                <p:cNvSpPr>
                  <a:spLocks noChangeShapeType="1"/>
                </p:cNvSpPr>
                <p:nvPr/>
              </p:nvSpPr>
              <p:spPr bwMode="auto">
                <a:xfrm flipH="1" flipV="1">
                  <a:off x="7285025" y="4740275"/>
                  <a:ext cx="3175" cy="12700"/>
                </a:xfrm>
                <a:prstGeom prst="line">
                  <a:avLst/>
                </a:prstGeom>
                <a:noFill/>
                <a:ln w="3175" cap="flat">
                  <a:noFill/>
                  <a:prstDash val="solid"/>
                  <a:miter lim="800000"/>
                </a:ln>
              </p:spPr>
              <p:txBody>
                <a:bodyPr vert="horz" wrap="square" lIns="91440" tIns="45720" rIns="91440" bIns="45720" numCol="1" anchor="t" anchorCtr="0" compatLnSpc="1"/>
                <a:lstStyle/>
                <a:p>
                  <a:endParaRPr lang="zh-CN" altLang="en-US"/>
                </a:p>
              </p:txBody>
            </p:sp>
            <p:sp>
              <p:nvSpPr>
                <p:cNvPr id="409" name="Line 381"/>
                <p:cNvSpPr>
                  <a:spLocks noChangeShapeType="1"/>
                </p:cNvSpPr>
                <p:nvPr/>
              </p:nvSpPr>
              <p:spPr bwMode="auto">
                <a:xfrm flipV="1">
                  <a:off x="7280263" y="4452937"/>
                  <a:ext cx="1587" cy="26987"/>
                </a:xfrm>
                <a:prstGeom prst="line">
                  <a:avLst/>
                </a:prstGeom>
                <a:noFill/>
                <a:ln w="3175" cap="flat">
                  <a:noFill/>
                  <a:prstDash val="solid"/>
                  <a:miter lim="800000"/>
                </a:ln>
              </p:spPr>
              <p:txBody>
                <a:bodyPr vert="horz" wrap="square" lIns="91440" tIns="45720" rIns="91440" bIns="45720" numCol="1" anchor="t" anchorCtr="0" compatLnSpc="1"/>
                <a:lstStyle/>
                <a:p>
                  <a:endParaRPr lang="zh-CN" altLang="en-US"/>
                </a:p>
              </p:txBody>
            </p:sp>
            <p:sp>
              <p:nvSpPr>
                <p:cNvPr id="410" name="Freeform 382"/>
                <p:cNvSpPr/>
                <p:nvPr/>
              </p:nvSpPr>
              <p:spPr bwMode="auto">
                <a:xfrm>
                  <a:off x="1414460" y="1749425"/>
                  <a:ext cx="92075" cy="84137"/>
                </a:xfrm>
                <a:custGeom>
                  <a:avLst/>
                  <a:gdLst/>
                  <a:ahLst/>
                  <a:cxnLst>
                    <a:cxn ang="0">
                      <a:pos x="32" y="25"/>
                    </a:cxn>
                    <a:cxn ang="0">
                      <a:pos x="28" y="32"/>
                    </a:cxn>
                    <a:cxn ang="0">
                      <a:pos x="17" y="30"/>
                    </a:cxn>
                    <a:cxn ang="0">
                      <a:pos x="10" y="26"/>
                    </a:cxn>
                    <a:cxn ang="0">
                      <a:pos x="1" y="25"/>
                    </a:cxn>
                    <a:cxn ang="0">
                      <a:pos x="7" y="13"/>
                    </a:cxn>
                    <a:cxn ang="0">
                      <a:pos x="13" y="3"/>
                    </a:cxn>
                    <a:cxn ang="0">
                      <a:pos x="14" y="0"/>
                    </a:cxn>
                    <a:cxn ang="0">
                      <a:pos x="27" y="6"/>
                    </a:cxn>
                    <a:cxn ang="0">
                      <a:pos x="32" y="25"/>
                    </a:cxn>
                  </a:cxnLst>
                  <a:rect l="0" t="0" r="r" b="b"/>
                  <a:pathLst>
                    <a:path w="35" h="32">
                      <a:moveTo>
                        <a:pt x="32" y="25"/>
                      </a:moveTo>
                      <a:cubicBezTo>
                        <a:pt x="31" y="27"/>
                        <a:pt x="30" y="29"/>
                        <a:pt x="28" y="32"/>
                      </a:cubicBezTo>
                      <a:cubicBezTo>
                        <a:pt x="25" y="31"/>
                        <a:pt x="21" y="31"/>
                        <a:pt x="17" y="30"/>
                      </a:cubicBezTo>
                      <a:cubicBezTo>
                        <a:pt x="15" y="29"/>
                        <a:pt x="13" y="26"/>
                        <a:pt x="10" y="26"/>
                      </a:cubicBezTo>
                      <a:cubicBezTo>
                        <a:pt x="7" y="25"/>
                        <a:pt x="4" y="25"/>
                        <a:pt x="1" y="25"/>
                      </a:cubicBezTo>
                      <a:cubicBezTo>
                        <a:pt x="0" y="20"/>
                        <a:pt x="4" y="17"/>
                        <a:pt x="7" y="13"/>
                      </a:cubicBezTo>
                      <a:cubicBezTo>
                        <a:pt x="9" y="9"/>
                        <a:pt x="11" y="6"/>
                        <a:pt x="13" y="3"/>
                      </a:cubicBezTo>
                      <a:cubicBezTo>
                        <a:pt x="13" y="2"/>
                        <a:pt x="14" y="1"/>
                        <a:pt x="14" y="0"/>
                      </a:cubicBezTo>
                      <a:cubicBezTo>
                        <a:pt x="19" y="2"/>
                        <a:pt x="23" y="3"/>
                        <a:pt x="27" y="6"/>
                      </a:cubicBezTo>
                      <a:cubicBezTo>
                        <a:pt x="34" y="11"/>
                        <a:pt x="35" y="17"/>
                        <a:pt x="32"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1" name="Freeform 383"/>
                <p:cNvSpPr/>
                <p:nvPr/>
              </p:nvSpPr>
              <p:spPr bwMode="auto">
                <a:xfrm>
                  <a:off x="2536821" y="2524125"/>
                  <a:ext cx="114300" cy="79375"/>
                </a:xfrm>
                <a:custGeom>
                  <a:avLst/>
                  <a:gdLst/>
                  <a:ahLst/>
                  <a:cxnLst>
                    <a:cxn ang="0">
                      <a:pos x="44" y="22"/>
                    </a:cxn>
                    <a:cxn ang="0">
                      <a:pos x="34" y="25"/>
                    </a:cxn>
                    <a:cxn ang="0">
                      <a:pos x="28" y="27"/>
                    </a:cxn>
                    <a:cxn ang="0">
                      <a:pos x="21" y="30"/>
                    </a:cxn>
                    <a:cxn ang="0">
                      <a:pos x="9" y="30"/>
                    </a:cxn>
                    <a:cxn ang="0">
                      <a:pos x="7" y="27"/>
                    </a:cxn>
                    <a:cxn ang="0">
                      <a:pos x="1" y="12"/>
                    </a:cxn>
                    <a:cxn ang="0">
                      <a:pos x="0" y="7"/>
                    </a:cxn>
                    <a:cxn ang="0">
                      <a:pos x="2" y="7"/>
                    </a:cxn>
                    <a:cxn ang="0">
                      <a:pos x="7" y="5"/>
                    </a:cxn>
                    <a:cxn ang="0">
                      <a:pos x="13" y="2"/>
                    </a:cxn>
                    <a:cxn ang="0">
                      <a:pos x="25" y="0"/>
                    </a:cxn>
                    <a:cxn ang="0">
                      <a:pos x="29" y="0"/>
                    </a:cxn>
                    <a:cxn ang="0">
                      <a:pos x="29" y="1"/>
                    </a:cxn>
                    <a:cxn ang="0">
                      <a:pos x="39" y="14"/>
                    </a:cxn>
                    <a:cxn ang="0">
                      <a:pos x="44" y="22"/>
                    </a:cxn>
                  </a:cxnLst>
                  <a:rect l="0" t="0" r="r" b="b"/>
                  <a:pathLst>
                    <a:path w="44" h="30">
                      <a:moveTo>
                        <a:pt x="44" y="22"/>
                      </a:moveTo>
                      <a:cubicBezTo>
                        <a:pt x="41" y="23"/>
                        <a:pt x="37" y="24"/>
                        <a:pt x="34" y="25"/>
                      </a:cubicBezTo>
                      <a:cubicBezTo>
                        <a:pt x="32" y="26"/>
                        <a:pt x="30" y="26"/>
                        <a:pt x="28" y="27"/>
                      </a:cubicBezTo>
                      <a:cubicBezTo>
                        <a:pt x="26" y="28"/>
                        <a:pt x="24" y="30"/>
                        <a:pt x="21" y="30"/>
                      </a:cubicBezTo>
                      <a:cubicBezTo>
                        <a:pt x="17" y="30"/>
                        <a:pt x="13" y="30"/>
                        <a:pt x="9" y="30"/>
                      </a:cubicBezTo>
                      <a:cubicBezTo>
                        <a:pt x="9" y="29"/>
                        <a:pt x="8" y="28"/>
                        <a:pt x="7" y="27"/>
                      </a:cubicBezTo>
                      <a:cubicBezTo>
                        <a:pt x="1" y="23"/>
                        <a:pt x="1" y="19"/>
                        <a:pt x="1" y="12"/>
                      </a:cubicBezTo>
                      <a:cubicBezTo>
                        <a:pt x="0" y="10"/>
                        <a:pt x="0" y="9"/>
                        <a:pt x="0" y="7"/>
                      </a:cubicBezTo>
                      <a:cubicBezTo>
                        <a:pt x="0" y="7"/>
                        <a:pt x="1" y="7"/>
                        <a:pt x="2" y="7"/>
                      </a:cubicBezTo>
                      <a:cubicBezTo>
                        <a:pt x="4" y="7"/>
                        <a:pt x="5" y="6"/>
                        <a:pt x="7" y="5"/>
                      </a:cubicBezTo>
                      <a:cubicBezTo>
                        <a:pt x="9" y="3"/>
                        <a:pt x="11" y="3"/>
                        <a:pt x="13" y="2"/>
                      </a:cubicBezTo>
                      <a:cubicBezTo>
                        <a:pt x="16" y="0"/>
                        <a:pt x="21" y="0"/>
                        <a:pt x="25" y="0"/>
                      </a:cubicBezTo>
                      <a:cubicBezTo>
                        <a:pt x="26" y="0"/>
                        <a:pt x="28" y="0"/>
                        <a:pt x="29" y="0"/>
                      </a:cubicBezTo>
                      <a:cubicBezTo>
                        <a:pt x="29" y="0"/>
                        <a:pt x="29" y="1"/>
                        <a:pt x="29" y="1"/>
                      </a:cubicBezTo>
                      <a:cubicBezTo>
                        <a:pt x="29" y="6"/>
                        <a:pt x="36" y="10"/>
                        <a:pt x="39" y="14"/>
                      </a:cubicBezTo>
                      <a:cubicBezTo>
                        <a:pt x="41" y="16"/>
                        <a:pt x="42" y="19"/>
                        <a:pt x="44"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2" name="Freeform 384"/>
                <p:cNvSpPr/>
                <p:nvPr/>
              </p:nvSpPr>
              <p:spPr bwMode="auto">
                <a:xfrm>
                  <a:off x="13260366" y="2390775"/>
                  <a:ext cx="15875" cy="28575"/>
                </a:xfrm>
                <a:custGeom>
                  <a:avLst/>
                  <a:gdLst/>
                  <a:ahLst/>
                  <a:cxnLst>
                    <a:cxn ang="0">
                      <a:pos x="6" y="11"/>
                    </a:cxn>
                    <a:cxn ang="0">
                      <a:pos x="0" y="0"/>
                    </a:cxn>
                  </a:cxnLst>
                  <a:rect l="0" t="0" r="r" b="b"/>
                  <a:pathLst>
                    <a:path w="6" h="11">
                      <a:moveTo>
                        <a:pt x="6" y="11"/>
                      </a:moveTo>
                      <a:cubicBezTo>
                        <a:pt x="4" y="7"/>
                        <a:pt x="3" y="3"/>
                        <a:pt x="0"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3" name="Freeform 385"/>
                <p:cNvSpPr/>
                <p:nvPr/>
              </p:nvSpPr>
              <p:spPr bwMode="auto">
                <a:xfrm>
                  <a:off x="12723788" y="4506911"/>
                  <a:ext cx="7937" cy="9525"/>
                </a:xfrm>
                <a:custGeom>
                  <a:avLst/>
                  <a:gdLst/>
                  <a:ahLst/>
                  <a:cxnLst>
                    <a:cxn ang="0">
                      <a:pos x="0" y="0"/>
                    </a:cxn>
                    <a:cxn ang="0">
                      <a:pos x="0" y="0"/>
                    </a:cxn>
                    <a:cxn ang="0">
                      <a:pos x="3" y="4"/>
                    </a:cxn>
                  </a:cxnLst>
                  <a:rect l="0" t="0" r="r" b="b"/>
                  <a:pathLst>
                    <a:path w="3" h="4">
                      <a:moveTo>
                        <a:pt x="0" y="0"/>
                      </a:moveTo>
                      <a:cubicBezTo>
                        <a:pt x="0" y="0"/>
                        <a:pt x="0" y="0"/>
                        <a:pt x="0" y="0"/>
                      </a:cubicBezTo>
                      <a:cubicBezTo>
                        <a:pt x="1" y="1"/>
                        <a:pt x="2" y="2"/>
                        <a:pt x="3" y="4"/>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4" name="Freeform 386"/>
                <p:cNvSpPr/>
                <p:nvPr/>
              </p:nvSpPr>
              <p:spPr bwMode="auto">
                <a:xfrm>
                  <a:off x="13136545" y="4765675"/>
                  <a:ext cx="481012" cy="573088"/>
                </a:xfrm>
                <a:custGeom>
                  <a:avLst/>
                  <a:gdLst/>
                  <a:ahLst/>
                  <a:cxnLst>
                    <a:cxn ang="0">
                      <a:pos x="182" y="142"/>
                    </a:cxn>
                    <a:cxn ang="0">
                      <a:pos x="178" y="158"/>
                    </a:cxn>
                    <a:cxn ang="0">
                      <a:pos x="163" y="152"/>
                    </a:cxn>
                    <a:cxn ang="0">
                      <a:pos x="135" y="153"/>
                    </a:cxn>
                    <a:cxn ang="0">
                      <a:pos x="123" y="162"/>
                    </a:cxn>
                    <a:cxn ang="0">
                      <a:pos x="116" y="171"/>
                    </a:cxn>
                    <a:cxn ang="0">
                      <a:pos x="110" y="196"/>
                    </a:cxn>
                    <a:cxn ang="0">
                      <a:pos x="104" y="216"/>
                    </a:cxn>
                    <a:cxn ang="0">
                      <a:pos x="92" y="216"/>
                    </a:cxn>
                    <a:cxn ang="0">
                      <a:pos x="73" y="195"/>
                    </a:cxn>
                    <a:cxn ang="0">
                      <a:pos x="52" y="198"/>
                    </a:cxn>
                    <a:cxn ang="0">
                      <a:pos x="40" y="205"/>
                    </a:cxn>
                    <a:cxn ang="0">
                      <a:pos x="31" y="200"/>
                    </a:cxn>
                    <a:cxn ang="0">
                      <a:pos x="24" y="183"/>
                    </a:cxn>
                    <a:cxn ang="0">
                      <a:pos x="20" y="158"/>
                    </a:cxn>
                    <a:cxn ang="0">
                      <a:pos x="16" y="147"/>
                    </a:cxn>
                    <a:cxn ang="0">
                      <a:pos x="9" y="128"/>
                    </a:cxn>
                    <a:cxn ang="0">
                      <a:pos x="7" y="119"/>
                    </a:cxn>
                    <a:cxn ang="0">
                      <a:pos x="13" y="108"/>
                    </a:cxn>
                    <a:cxn ang="0">
                      <a:pos x="10" y="91"/>
                    </a:cxn>
                    <a:cxn ang="0">
                      <a:pos x="14" y="76"/>
                    </a:cxn>
                    <a:cxn ang="0">
                      <a:pos x="17" y="60"/>
                    </a:cxn>
                    <a:cxn ang="0">
                      <a:pos x="10" y="28"/>
                    </a:cxn>
                    <a:cxn ang="0">
                      <a:pos x="8" y="21"/>
                    </a:cxn>
                    <a:cxn ang="0">
                      <a:pos x="31" y="16"/>
                    </a:cxn>
                    <a:cxn ang="0">
                      <a:pos x="63" y="1"/>
                    </a:cxn>
                    <a:cxn ang="0">
                      <a:pos x="74" y="7"/>
                    </a:cxn>
                    <a:cxn ang="0">
                      <a:pos x="79" y="31"/>
                    </a:cxn>
                    <a:cxn ang="0">
                      <a:pos x="107" y="54"/>
                    </a:cxn>
                    <a:cxn ang="0">
                      <a:pos x="120" y="57"/>
                    </a:cxn>
                    <a:cxn ang="0">
                      <a:pos x="134" y="63"/>
                    </a:cxn>
                    <a:cxn ang="0">
                      <a:pos x="143" y="92"/>
                    </a:cxn>
                    <a:cxn ang="0">
                      <a:pos x="176" y="111"/>
                    </a:cxn>
                    <a:cxn ang="0">
                      <a:pos x="183" y="136"/>
                    </a:cxn>
                  </a:cxnLst>
                  <a:rect l="0" t="0" r="r" b="b"/>
                  <a:pathLst>
                    <a:path w="183" h="218">
                      <a:moveTo>
                        <a:pt x="182" y="139"/>
                      </a:moveTo>
                      <a:cubicBezTo>
                        <a:pt x="182" y="140"/>
                        <a:pt x="183" y="141"/>
                        <a:pt x="182" y="142"/>
                      </a:cubicBezTo>
                      <a:cubicBezTo>
                        <a:pt x="182" y="144"/>
                        <a:pt x="181" y="146"/>
                        <a:pt x="180" y="147"/>
                      </a:cubicBezTo>
                      <a:cubicBezTo>
                        <a:pt x="179" y="151"/>
                        <a:pt x="179" y="155"/>
                        <a:pt x="178" y="158"/>
                      </a:cubicBezTo>
                      <a:cubicBezTo>
                        <a:pt x="177" y="157"/>
                        <a:pt x="176" y="157"/>
                        <a:pt x="175" y="157"/>
                      </a:cubicBezTo>
                      <a:cubicBezTo>
                        <a:pt x="170" y="155"/>
                        <a:pt x="168" y="152"/>
                        <a:pt x="163" y="152"/>
                      </a:cubicBezTo>
                      <a:cubicBezTo>
                        <a:pt x="158" y="152"/>
                        <a:pt x="154" y="153"/>
                        <a:pt x="150" y="153"/>
                      </a:cubicBezTo>
                      <a:cubicBezTo>
                        <a:pt x="145" y="153"/>
                        <a:pt x="140" y="153"/>
                        <a:pt x="135" y="153"/>
                      </a:cubicBezTo>
                      <a:cubicBezTo>
                        <a:pt x="133" y="153"/>
                        <a:pt x="132" y="153"/>
                        <a:pt x="130" y="154"/>
                      </a:cubicBezTo>
                      <a:cubicBezTo>
                        <a:pt x="127" y="157"/>
                        <a:pt x="125" y="159"/>
                        <a:pt x="123" y="162"/>
                      </a:cubicBezTo>
                      <a:cubicBezTo>
                        <a:pt x="122" y="163"/>
                        <a:pt x="120" y="164"/>
                        <a:pt x="119" y="166"/>
                      </a:cubicBezTo>
                      <a:cubicBezTo>
                        <a:pt x="118" y="168"/>
                        <a:pt x="117" y="169"/>
                        <a:pt x="116" y="171"/>
                      </a:cubicBezTo>
                      <a:cubicBezTo>
                        <a:pt x="114" y="175"/>
                        <a:pt x="112" y="179"/>
                        <a:pt x="111" y="184"/>
                      </a:cubicBezTo>
                      <a:cubicBezTo>
                        <a:pt x="110" y="188"/>
                        <a:pt x="111" y="192"/>
                        <a:pt x="110" y="196"/>
                      </a:cubicBezTo>
                      <a:cubicBezTo>
                        <a:pt x="109" y="200"/>
                        <a:pt x="109" y="204"/>
                        <a:pt x="108" y="208"/>
                      </a:cubicBezTo>
                      <a:cubicBezTo>
                        <a:pt x="108" y="210"/>
                        <a:pt x="106" y="214"/>
                        <a:pt x="104" y="216"/>
                      </a:cubicBezTo>
                      <a:cubicBezTo>
                        <a:pt x="103" y="216"/>
                        <a:pt x="102" y="216"/>
                        <a:pt x="102" y="217"/>
                      </a:cubicBezTo>
                      <a:cubicBezTo>
                        <a:pt x="99" y="218"/>
                        <a:pt x="95" y="218"/>
                        <a:pt x="92" y="216"/>
                      </a:cubicBezTo>
                      <a:cubicBezTo>
                        <a:pt x="88" y="214"/>
                        <a:pt x="87" y="209"/>
                        <a:pt x="84" y="205"/>
                      </a:cubicBezTo>
                      <a:cubicBezTo>
                        <a:pt x="81" y="201"/>
                        <a:pt x="77" y="197"/>
                        <a:pt x="73" y="195"/>
                      </a:cubicBezTo>
                      <a:cubicBezTo>
                        <a:pt x="69" y="192"/>
                        <a:pt x="65" y="192"/>
                        <a:pt x="61" y="194"/>
                      </a:cubicBezTo>
                      <a:cubicBezTo>
                        <a:pt x="58" y="196"/>
                        <a:pt x="56" y="198"/>
                        <a:pt x="52" y="198"/>
                      </a:cubicBezTo>
                      <a:cubicBezTo>
                        <a:pt x="50" y="199"/>
                        <a:pt x="49" y="199"/>
                        <a:pt x="47" y="200"/>
                      </a:cubicBezTo>
                      <a:cubicBezTo>
                        <a:pt x="44" y="202"/>
                        <a:pt x="43" y="204"/>
                        <a:pt x="40" y="205"/>
                      </a:cubicBezTo>
                      <a:cubicBezTo>
                        <a:pt x="39" y="206"/>
                        <a:pt x="38" y="206"/>
                        <a:pt x="37" y="207"/>
                      </a:cubicBezTo>
                      <a:cubicBezTo>
                        <a:pt x="34" y="205"/>
                        <a:pt x="32" y="203"/>
                        <a:pt x="31" y="200"/>
                      </a:cubicBezTo>
                      <a:cubicBezTo>
                        <a:pt x="29" y="197"/>
                        <a:pt x="28" y="192"/>
                        <a:pt x="27" y="189"/>
                      </a:cubicBezTo>
                      <a:cubicBezTo>
                        <a:pt x="26" y="187"/>
                        <a:pt x="25" y="185"/>
                        <a:pt x="24" y="183"/>
                      </a:cubicBezTo>
                      <a:cubicBezTo>
                        <a:pt x="24" y="182"/>
                        <a:pt x="24" y="180"/>
                        <a:pt x="24" y="179"/>
                      </a:cubicBezTo>
                      <a:cubicBezTo>
                        <a:pt x="23" y="172"/>
                        <a:pt x="20" y="165"/>
                        <a:pt x="20" y="158"/>
                      </a:cubicBezTo>
                      <a:cubicBezTo>
                        <a:pt x="19" y="156"/>
                        <a:pt x="19" y="154"/>
                        <a:pt x="18" y="152"/>
                      </a:cubicBezTo>
                      <a:cubicBezTo>
                        <a:pt x="17" y="151"/>
                        <a:pt x="16" y="149"/>
                        <a:pt x="16" y="147"/>
                      </a:cubicBezTo>
                      <a:cubicBezTo>
                        <a:pt x="15" y="143"/>
                        <a:pt x="13" y="139"/>
                        <a:pt x="12" y="135"/>
                      </a:cubicBezTo>
                      <a:cubicBezTo>
                        <a:pt x="11" y="132"/>
                        <a:pt x="10" y="130"/>
                        <a:pt x="9" y="128"/>
                      </a:cubicBezTo>
                      <a:cubicBezTo>
                        <a:pt x="9" y="126"/>
                        <a:pt x="9" y="124"/>
                        <a:pt x="8" y="122"/>
                      </a:cubicBezTo>
                      <a:cubicBezTo>
                        <a:pt x="8" y="121"/>
                        <a:pt x="7" y="120"/>
                        <a:pt x="7" y="119"/>
                      </a:cubicBezTo>
                      <a:cubicBezTo>
                        <a:pt x="7" y="118"/>
                        <a:pt x="7" y="118"/>
                        <a:pt x="7" y="118"/>
                      </a:cubicBezTo>
                      <a:cubicBezTo>
                        <a:pt x="9" y="115"/>
                        <a:pt x="13" y="111"/>
                        <a:pt x="13" y="108"/>
                      </a:cubicBezTo>
                      <a:cubicBezTo>
                        <a:pt x="13" y="104"/>
                        <a:pt x="13" y="101"/>
                        <a:pt x="13" y="97"/>
                      </a:cubicBezTo>
                      <a:cubicBezTo>
                        <a:pt x="12" y="95"/>
                        <a:pt x="10" y="93"/>
                        <a:pt x="10" y="91"/>
                      </a:cubicBezTo>
                      <a:cubicBezTo>
                        <a:pt x="10" y="90"/>
                        <a:pt x="10" y="88"/>
                        <a:pt x="10" y="86"/>
                      </a:cubicBezTo>
                      <a:cubicBezTo>
                        <a:pt x="11" y="82"/>
                        <a:pt x="12" y="79"/>
                        <a:pt x="14" y="76"/>
                      </a:cubicBezTo>
                      <a:cubicBezTo>
                        <a:pt x="15" y="72"/>
                        <a:pt x="15" y="69"/>
                        <a:pt x="16" y="65"/>
                      </a:cubicBezTo>
                      <a:cubicBezTo>
                        <a:pt x="16" y="63"/>
                        <a:pt x="16" y="62"/>
                        <a:pt x="17" y="60"/>
                      </a:cubicBezTo>
                      <a:cubicBezTo>
                        <a:pt x="19" y="54"/>
                        <a:pt x="21" y="48"/>
                        <a:pt x="19" y="42"/>
                      </a:cubicBezTo>
                      <a:cubicBezTo>
                        <a:pt x="19" y="38"/>
                        <a:pt x="14" y="28"/>
                        <a:pt x="10" y="28"/>
                      </a:cubicBezTo>
                      <a:cubicBezTo>
                        <a:pt x="7" y="28"/>
                        <a:pt x="3" y="24"/>
                        <a:pt x="0" y="22"/>
                      </a:cubicBezTo>
                      <a:cubicBezTo>
                        <a:pt x="2" y="21"/>
                        <a:pt x="5" y="21"/>
                        <a:pt x="8" y="21"/>
                      </a:cubicBezTo>
                      <a:cubicBezTo>
                        <a:pt x="12" y="21"/>
                        <a:pt x="15" y="22"/>
                        <a:pt x="18" y="21"/>
                      </a:cubicBezTo>
                      <a:cubicBezTo>
                        <a:pt x="23" y="21"/>
                        <a:pt x="27" y="19"/>
                        <a:pt x="31" y="16"/>
                      </a:cubicBezTo>
                      <a:cubicBezTo>
                        <a:pt x="37" y="13"/>
                        <a:pt x="44" y="10"/>
                        <a:pt x="51" y="6"/>
                      </a:cubicBezTo>
                      <a:cubicBezTo>
                        <a:pt x="54" y="4"/>
                        <a:pt x="59" y="1"/>
                        <a:pt x="63" y="1"/>
                      </a:cubicBezTo>
                      <a:cubicBezTo>
                        <a:pt x="66" y="0"/>
                        <a:pt x="70" y="1"/>
                        <a:pt x="72" y="2"/>
                      </a:cubicBezTo>
                      <a:cubicBezTo>
                        <a:pt x="73" y="3"/>
                        <a:pt x="74" y="5"/>
                        <a:pt x="74" y="7"/>
                      </a:cubicBezTo>
                      <a:cubicBezTo>
                        <a:pt x="75" y="11"/>
                        <a:pt x="75" y="15"/>
                        <a:pt x="75" y="18"/>
                      </a:cubicBezTo>
                      <a:cubicBezTo>
                        <a:pt x="75" y="23"/>
                        <a:pt x="77" y="27"/>
                        <a:pt x="79" y="31"/>
                      </a:cubicBezTo>
                      <a:cubicBezTo>
                        <a:pt x="82" y="39"/>
                        <a:pt x="86" y="46"/>
                        <a:pt x="94" y="49"/>
                      </a:cubicBezTo>
                      <a:cubicBezTo>
                        <a:pt x="98" y="51"/>
                        <a:pt x="103" y="53"/>
                        <a:pt x="107" y="54"/>
                      </a:cubicBezTo>
                      <a:cubicBezTo>
                        <a:pt x="110" y="55"/>
                        <a:pt x="111" y="55"/>
                        <a:pt x="114" y="56"/>
                      </a:cubicBezTo>
                      <a:cubicBezTo>
                        <a:pt x="116" y="56"/>
                        <a:pt x="118" y="57"/>
                        <a:pt x="120" y="57"/>
                      </a:cubicBezTo>
                      <a:cubicBezTo>
                        <a:pt x="122" y="58"/>
                        <a:pt x="125" y="60"/>
                        <a:pt x="127" y="61"/>
                      </a:cubicBezTo>
                      <a:cubicBezTo>
                        <a:pt x="130" y="62"/>
                        <a:pt x="132" y="62"/>
                        <a:pt x="134" y="63"/>
                      </a:cubicBezTo>
                      <a:cubicBezTo>
                        <a:pt x="137" y="64"/>
                        <a:pt x="141" y="66"/>
                        <a:pt x="142" y="70"/>
                      </a:cubicBezTo>
                      <a:cubicBezTo>
                        <a:pt x="143" y="77"/>
                        <a:pt x="140" y="86"/>
                        <a:pt x="143" y="92"/>
                      </a:cubicBezTo>
                      <a:cubicBezTo>
                        <a:pt x="148" y="99"/>
                        <a:pt x="157" y="105"/>
                        <a:pt x="165" y="106"/>
                      </a:cubicBezTo>
                      <a:cubicBezTo>
                        <a:pt x="169" y="107"/>
                        <a:pt x="174" y="108"/>
                        <a:pt x="176" y="111"/>
                      </a:cubicBezTo>
                      <a:cubicBezTo>
                        <a:pt x="179" y="115"/>
                        <a:pt x="181" y="119"/>
                        <a:pt x="182" y="123"/>
                      </a:cubicBezTo>
                      <a:cubicBezTo>
                        <a:pt x="183" y="127"/>
                        <a:pt x="183" y="132"/>
                        <a:pt x="183" y="136"/>
                      </a:cubicBezTo>
                      <a:cubicBezTo>
                        <a:pt x="183" y="138"/>
                        <a:pt x="183" y="138"/>
                        <a:pt x="182" y="13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sp>
              <p:nvSpPr>
                <p:cNvPr id="415" name="Freeform 387"/>
                <p:cNvSpPr/>
                <p:nvPr/>
              </p:nvSpPr>
              <p:spPr bwMode="auto">
                <a:xfrm>
                  <a:off x="13409613" y="5165726"/>
                  <a:ext cx="354012" cy="355600"/>
                </a:xfrm>
                <a:custGeom>
                  <a:avLst/>
                  <a:gdLst/>
                  <a:ahLst/>
                  <a:cxnLst>
                    <a:cxn ang="0">
                      <a:pos x="135" y="83"/>
                    </a:cxn>
                    <a:cxn ang="0">
                      <a:pos x="132" y="97"/>
                    </a:cxn>
                    <a:cxn ang="0">
                      <a:pos x="131" y="108"/>
                    </a:cxn>
                    <a:cxn ang="0">
                      <a:pos x="129" y="119"/>
                    </a:cxn>
                    <a:cxn ang="0">
                      <a:pos x="113" y="133"/>
                    </a:cxn>
                    <a:cxn ang="0">
                      <a:pos x="92" y="134"/>
                    </a:cxn>
                    <a:cxn ang="0">
                      <a:pos x="81" y="131"/>
                    </a:cxn>
                    <a:cxn ang="0">
                      <a:pos x="77" y="126"/>
                    </a:cxn>
                    <a:cxn ang="0">
                      <a:pos x="77" y="121"/>
                    </a:cxn>
                    <a:cxn ang="0">
                      <a:pos x="81" y="113"/>
                    </a:cxn>
                    <a:cxn ang="0">
                      <a:pos x="82" y="102"/>
                    </a:cxn>
                    <a:cxn ang="0">
                      <a:pos x="81" y="96"/>
                    </a:cxn>
                    <a:cxn ang="0">
                      <a:pos x="76" y="93"/>
                    </a:cxn>
                    <a:cxn ang="0">
                      <a:pos x="63" y="86"/>
                    </a:cxn>
                    <a:cxn ang="0">
                      <a:pos x="38" y="75"/>
                    </a:cxn>
                    <a:cxn ang="0">
                      <a:pos x="32" y="72"/>
                    </a:cxn>
                    <a:cxn ang="0">
                      <a:pos x="26" y="72"/>
                    </a:cxn>
                    <a:cxn ang="0">
                      <a:pos x="14" y="70"/>
                    </a:cxn>
                    <a:cxn ang="0">
                      <a:pos x="9" y="69"/>
                    </a:cxn>
                    <a:cxn ang="0">
                      <a:pos x="3" y="66"/>
                    </a:cxn>
                    <a:cxn ang="0">
                      <a:pos x="0" y="64"/>
                    </a:cxn>
                    <a:cxn ang="0">
                      <a:pos x="4" y="56"/>
                    </a:cxn>
                    <a:cxn ang="0">
                      <a:pos x="6" y="44"/>
                    </a:cxn>
                    <a:cxn ang="0">
                      <a:pos x="7" y="32"/>
                    </a:cxn>
                    <a:cxn ang="0">
                      <a:pos x="12" y="19"/>
                    </a:cxn>
                    <a:cxn ang="0">
                      <a:pos x="15" y="14"/>
                    </a:cxn>
                    <a:cxn ang="0">
                      <a:pos x="19" y="10"/>
                    </a:cxn>
                    <a:cxn ang="0">
                      <a:pos x="26" y="2"/>
                    </a:cxn>
                    <a:cxn ang="0">
                      <a:pos x="31" y="1"/>
                    </a:cxn>
                    <a:cxn ang="0">
                      <a:pos x="46" y="1"/>
                    </a:cxn>
                    <a:cxn ang="0">
                      <a:pos x="59" y="0"/>
                    </a:cxn>
                    <a:cxn ang="0">
                      <a:pos x="71" y="5"/>
                    </a:cxn>
                    <a:cxn ang="0">
                      <a:pos x="74" y="6"/>
                    </a:cxn>
                    <a:cxn ang="0">
                      <a:pos x="74" y="7"/>
                    </a:cxn>
                    <a:cxn ang="0">
                      <a:pos x="77" y="22"/>
                    </a:cxn>
                    <a:cxn ang="0">
                      <a:pos x="81" y="28"/>
                    </a:cxn>
                    <a:cxn ang="0">
                      <a:pos x="84" y="36"/>
                    </a:cxn>
                    <a:cxn ang="0">
                      <a:pos x="92" y="47"/>
                    </a:cxn>
                    <a:cxn ang="0">
                      <a:pos x="106" y="47"/>
                    </a:cxn>
                    <a:cxn ang="0">
                      <a:pos x="113" y="57"/>
                    </a:cxn>
                    <a:cxn ang="0">
                      <a:pos x="116" y="69"/>
                    </a:cxn>
                    <a:cxn ang="0">
                      <a:pos x="127" y="79"/>
                    </a:cxn>
                    <a:cxn ang="0">
                      <a:pos x="131" y="80"/>
                    </a:cxn>
                    <a:cxn ang="0">
                      <a:pos x="135" y="83"/>
                    </a:cxn>
                  </a:cxnLst>
                  <a:rect l="0" t="0" r="r" b="b"/>
                  <a:pathLst>
                    <a:path w="135" h="135">
                      <a:moveTo>
                        <a:pt x="135" y="83"/>
                      </a:moveTo>
                      <a:cubicBezTo>
                        <a:pt x="134" y="87"/>
                        <a:pt x="133" y="92"/>
                        <a:pt x="132" y="97"/>
                      </a:cubicBezTo>
                      <a:cubicBezTo>
                        <a:pt x="132" y="101"/>
                        <a:pt x="131" y="104"/>
                        <a:pt x="131" y="108"/>
                      </a:cubicBezTo>
                      <a:cubicBezTo>
                        <a:pt x="130" y="112"/>
                        <a:pt x="131" y="116"/>
                        <a:pt x="129" y="119"/>
                      </a:cubicBezTo>
                      <a:cubicBezTo>
                        <a:pt x="126" y="125"/>
                        <a:pt x="120" y="132"/>
                        <a:pt x="113" y="133"/>
                      </a:cubicBezTo>
                      <a:cubicBezTo>
                        <a:pt x="106" y="134"/>
                        <a:pt x="99" y="135"/>
                        <a:pt x="92" y="134"/>
                      </a:cubicBezTo>
                      <a:cubicBezTo>
                        <a:pt x="88" y="134"/>
                        <a:pt x="84" y="133"/>
                        <a:pt x="81" y="131"/>
                      </a:cubicBezTo>
                      <a:cubicBezTo>
                        <a:pt x="79" y="130"/>
                        <a:pt x="78" y="128"/>
                        <a:pt x="77" y="126"/>
                      </a:cubicBezTo>
                      <a:cubicBezTo>
                        <a:pt x="77" y="125"/>
                        <a:pt x="77" y="123"/>
                        <a:pt x="77" y="121"/>
                      </a:cubicBezTo>
                      <a:cubicBezTo>
                        <a:pt x="78" y="118"/>
                        <a:pt x="80" y="116"/>
                        <a:pt x="81" y="113"/>
                      </a:cubicBezTo>
                      <a:cubicBezTo>
                        <a:pt x="83" y="110"/>
                        <a:pt x="83" y="106"/>
                        <a:pt x="82" y="102"/>
                      </a:cubicBezTo>
                      <a:cubicBezTo>
                        <a:pt x="82" y="101"/>
                        <a:pt x="82" y="98"/>
                        <a:pt x="81" y="96"/>
                      </a:cubicBezTo>
                      <a:cubicBezTo>
                        <a:pt x="80" y="95"/>
                        <a:pt x="77" y="94"/>
                        <a:pt x="76" y="93"/>
                      </a:cubicBezTo>
                      <a:cubicBezTo>
                        <a:pt x="71" y="90"/>
                        <a:pt x="67" y="88"/>
                        <a:pt x="63" y="86"/>
                      </a:cubicBezTo>
                      <a:cubicBezTo>
                        <a:pt x="54" y="82"/>
                        <a:pt x="46" y="78"/>
                        <a:pt x="38" y="75"/>
                      </a:cubicBezTo>
                      <a:cubicBezTo>
                        <a:pt x="36" y="74"/>
                        <a:pt x="34" y="73"/>
                        <a:pt x="32" y="72"/>
                      </a:cubicBezTo>
                      <a:cubicBezTo>
                        <a:pt x="30" y="72"/>
                        <a:pt x="28" y="72"/>
                        <a:pt x="26" y="72"/>
                      </a:cubicBezTo>
                      <a:cubicBezTo>
                        <a:pt x="22" y="72"/>
                        <a:pt x="18" y="71"/>
                        <a:pt x="14" y="70"/>
                      </a:cubicBezTo>
                      <a:cubicBezTo>
                        <a:pt x="12" y="70"/>
                        <a:pt x="11" y="70"/>
                        <a:pt x="9" y="69"/>
                      </a:cubicBezTo>
                      <a:cubicBezTo>
                        <a:pt x="6" y="69"/>
                        <a:pt x="5" y="67"/>
                        <a:pt x="3" y="66"/>
                      </a:cubicBezTo>
                      <a:cubicBezTo>
                        <a:pt x="2" y="65"/>
                        <a:pt x="1" y="64"/>
                        <a:pt x="0" y="64"/>
                      </a:cubicBezTo>
                      <a:cubicBezTo>
                        <a:pt x="2" y="62"/>
                        <a:pt x="4" y="58"/>
                        <a:pt x="4" y="56"/>
                      </a:cubicBezTo>
                      <a:cubicBezTo>
                        <a:pt x="5" y="52"/>
                        <a:pt x="5" y="48"/>
                        <a:pt x="6" y="44"/>
                      </a:cubicBezTo>
                      <a:cubicBezTo>
                        <a:pt x="7" y="40"/>
                        <a:pt x="6" y="36"/>
                        <a:pt x="7" y="32"/>
                      </a:cubicBezTo>
                      <a:cubicBezTo>
                        <a:pt x="8" y="27"/>
                        <a:pt x="10" y="23"/>
                        <a:pt x="12" y="19"/>
                      </a:cubicBezTo>
                      <a:cubicBezTo>
                        <a:pt x="13" y="17"/>
                        <a:pt x="14" y="16"/>
                        <a:pt x="15" y="14"/>
                      </a:cubicBezTo>
                      <a:cubicBezTo>
                        <a:pt x="16" y="12"/>
                        <a:pt x="18" y="11"/>
                        <a:pt x="19" y="10"/>
                      </a:cubicBezTo>
                      <a:cubicBezTo>
                        <a:pt x="21" y="7"/>
                        <a:pt x="23" y="5"/>
                        <a:pt x="26" y="2"/>
                      </a:cubicBezTo>
                      <a:cubicBezTo>
                        <a:pt x="28" y="1"/>
                        <a:pt x="29" y="1"/>
                        <a:pt x="31" y="1"/>
                      </a:cubicBezTo>
                      <a:cubicBezTo>
                        <a:pt x="36" y="1"/>
                        <a:pt x="41" y="1"/>
                        <a:pt x="46" y="1"/>
                      </a:cubicBezTo>
                      <a:cubicBezTo>
                        <a:pt x="50" y="1"/>
                        <a:pt x="54" y="0"/>
                        <a:pt x="59" y="0"/>
                      </a:cubicBezTo>
                      <a:cubicBezTo>
                        <a:pt x="64" y="0"/>
                        <a:pt x="66" y="3"/>
                        <a:pt x="71" y="5"/>
                      </a:cubicBezTo>
                      <a:cubicBezTo>
                        <a:pt x="72" y="5"/>
                        <a:pt x="73" y="5"/>
                        <a:pt x="74" y="6"/>
                      </a:cubicBezTo>
                      <a:cubicBezTo>
                        <a:pt x="74" y="6"/>
                        <a:pt x="74" y="7"/>
                        <a:pt x="74" y="7"/>
                      </a:cubicBezTo>
                      <a:cubicBezTo>
                        <a:pt x="74" y="12"/>
                        <a:pt x="74" y="18"/>
                        <a:pt x="77" y="22"/>
                      </a:cubicBezTo>
                      <a:cubicBezTo>
                        <a:pt x="78" y="24"/>
                        <a:pt x="79" y="26"/>
                        <a:pt x="81" y="28"/>
                      </a:cubicBezTo>
                      <a:cubicBezTo>
                        <a:pt x="82" y="31"/>
                        <a:pt x="83" y="34"/>
                        <a:pt x="84" y="36"/>
                      </a:cubicBezTo>
                      <a:cubicBezTo>
                        <a:pt x="86" y="40"/>
                        <a:pt x="88" y="45"/>
                        <a:pt x="92" y="47"/>
                      </a:cubicBezTo>
                      <a:cubicBezTo>
                        <a:pt x="97" y="49"/>
                        <a:pt x="102" y="46"/>
                        <a:pt x="106" y="47"/>
                      </a:cubicBezTo>
                      <a:cubicBezTo>
                        <a:pt x="112" y="49"/>
                        <a:pt x="113" y="52"/>
                        <a:pt x="113" y="57"/>
                      </a:cubicBezTo>
                      <a:cubicBezTo>
                        <a:pt x="113" y="62"/>
                        <a:pt x="113" y="66"/>
                        <a:pt x="116" y="69"/>
                      </a:cubicBezTo>
                      <a:cubicBezTo>
                        <a:pt x="119" y="73"/>
                        <a:pt x="122" y="77"/>
                        <a:pt x="127" y="79"/>
                      </a:cubicBezTo>
                      <a:cubicBezTo>
                        <a:pt x="128" y="79"/>
                        <a:pt x="130" y="79"/>
                        <a:pt x="131" y="80"/>
                      </a:cubicBezTo>
                      <a:cubicBezTo>
                        <a:pt x="133" y="81"/>
                        <a:pt x="134" y="82"/>
                        <a:pt x="135" y="8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grpSp>
          <p:sp>
            <p:nvSpPr>
              <p:cNvPr id="32" name="Freeform 1011"/>
              <p:cNvSpPr/>
              <p:nvPr/>
            </p:nvSpPr>
            <p:spPr bwMode="auto">
              <a:xfrm>
                <a:off x="1732134" y="4078263"/>
                <a:ext cx="391158" cy="282575"/>
              </a:xfrm>
              <a:custGeom>
                <a:avLst/>
                <a:gdLst/>
                <a:ahLst/>
                <a:cxnLst>
                  <a:cxn ang="0">
                    <a:pos x="184" y="112"/>
                  </a:cxn>
                  <a:cxn ang="0">
                    <a:pos x="184" y="112"/>
                  </a:cxn>
                  <a:cxn ang="0">
                    <a:pos x="163" y="117"/>
                  </a:cxn>
                  <a:cxn ang="0">
                    <a:pos x="154" y="122"/>
                  </a:cxn>
                  <a:cxn ang="0">
                    <a:pos x="125" y="131"/>
                  </a:cxn>
                  <a:cxn ang="0">
                    <a:pos x="118" y="133"/>
                  </a:cxn>
                  <a:cxn ang="0">
                    <a:pos x="111" y="136"/>
                  </a:cxn>
                  <a:cxn ang="0">
                    <a:pos x="110" y="136"/>
                  </a:cxn>
                  <a:cxn ang="0">
                    <a:pos x="107" y="129"/>
                  </a:cxn>
                  <a:cxn ang="0">
                    <a:pos x="101" y="125"/>
                  </a:cxn>
                  <a:cxn ang="0">
                    <a:pos x="86" y="118"/>
                  </a:cxn>
                  <a:cxn ang="0">
                    <a:pos x="73" y="119"/>
                  </a:cxn>
                  <a:cxn ang="0">
                    <a:pos x="60" y="112"/>
                  </a:cxn>
                  <a:cxn ang="0">
                    <a:pos x="51" y="108"/>
                  </a:cxn>
                  <a:cxn ang="0">
                    <a:pos x="48" y="96"/>
                  </a:cxn>
                  <a:cxn ang="0">
                    <a:pos x="25" y="68"/>
                  </a:cxn>
                  <a:cxn ang="0">
                    <a:pos x="9" y="60"/>
                  </a:cxn>
                  <a:cxn ang="0">
                    <a:pos x="2" y="48"/>
                  </a:cxn>
                  <a:cxn ang="0">
                    <a:pos x="0" y="38"/>
                  </a:cxn>
                  <a:cxn ang="0">
                    <a:pos x="5" y="38"/>
                  </a:cxn>
                  <a:cxn ang="0">
                    <a:pos x="12" y="36"/>
                  </a:cxn>
                  <a:cxn ang="0">
                    <a:pos x="20" y="33"/>
                  </a:cxn>
                  <a:cxn ang="0">
                    <a:pos x="26" y="29"/>
                  </a:cxn>
                  <a:cxn ang="0">
                    <a:pos x="33" y="27"/>
                  </a:cxn>
                  <a:cxn ang="0">
                    <a:pos x="39" y="34"/>
                  </a:cxn>
                  <a:cxn ang="0">
                    <a:pos x="47" y="38"/>
                  </a:cxn>
                  <a:cxn ang="0">
                    <a:pos x="62" y="40"/>
                  </a:cxn>
                  <a:cxn ang="0">
                    <a:pos x="79" y="41"/>
                  </a:cxn>
                  <a:cxn ang="0">
                    <a:pos x="97" y="34"/>
                  </a:cxn>
                  <a:cxn ang="0">
                    <a:pos x="101" y="34"/>
                  </a:cxn>
                  <a:cxn ang="0">
                    <a:pos x="105" y="37"/>
                  </a:cxn>
                  <a:cxn ang="0">
                    <a:pos x="115" y="37"/>
                  </a:cxn>
                  <a:cxn ang="0">
                    <a:pos x="126" y="29"/>
                  </a:cxn>
                  <a:cxn ang="0">
                    <a:pos x="129" y="17"/>
                  </a:cxn>
                  <a:cxn ang="0">
                    <a:pos x="130" y="10"/>
                  </a:cxn>
                  <a:cxn ang="0">
                    <a:pos x="130" y="3"/>
                  </a:cxn>
                  <a:cxn ang="0">
                    <a:pos x="144" y="0"/>
                  </a:cxn>
                  <a:cxn ang="0">
                    <a:pos x="146" y="14"/>
                  </a:cxn>
                  <a:cxn ang="0">
                    <a:pos x="150" y="21"/>
                  </a:cxn>
                  <a:cxn ang="0">
                    <a:pos x="154" y="26"/>
                  </a:cxn>
                  <a:cxn ang="0">
                    <a:pos x="156" y="40"/>
                  </a:cxn>
                  <a:cxn ang="0">
                    <a:pos x="161" y="43"/>
                  </a:cxn>
                  <a:cxn ang="0">
                    <a:pos x="156" y="52"/>
                  </a:cxn>
                  <a:cxn ang="0">
                    <a:pos x="149" y="56"/>
                  </a:cxn>
                  <a:cxn ang="0">
                    <a:pos x="146" y="64"/>
                  </a:cxn>
                  <a:cxn ang="0">
                    <a:pos x="155" y="75"/>
                  </a:cxn>
                  <a:cxn ang="0">
                    <a:pos x="167" y="85"/>
                  </a:cxn>
                  <a:cxn ang="0">
                    <a:pos x="175" y="98"/>
                  </a:cxn>
                  <a:cxn ang="0">
                    <a:pos x="185" y="107"/>
                  </a:cxn>
                  <a:cxn ang="0">
                    <a:pos x="184" y="112"/>
                  </a:cxn>
                </a:cxnLst>
                <a:rect l="0" t="0" r="r" b="b"/>
                <a:pathLst>
                  <a:path w="186" h="137">
                    <a:moveTo>
                      <a:pt x="184" y="112"/>
                    </a:moveTo>
                    <a:cubicBezTo>
                      <a:pt x="184" y="112"/>
                      <a:pt x="184" y="112"/>
                      <a:pt x="184" y="112"/>
                    </a:cubicBezTo>
                    <a:cubicBezTo>
                      <a:pt x="177" y="111"/>
                      <a:pt x="170" y="114"/>
                      <a:pt x="163" y="117"/>
                    </a:cubicBezTo>
                    <a:cubicBezTo>
                      <a:pt x="160" y="119"/>
                      <a:pt x="156" y="121"/>
                      <a:pt x="154" y="122"/>
                    </a:cubicBezTo>
                    <a:cubicBezTo>
                      <a:pt x="144" y="126"/>
                      <a:pt x="134" y="129"/>
                      <a:pt x="125" y="131"/>
                    </a:cubicBezTo>
                    <a:cubicBezTo>
                      <a:pt x="122" y="131"/>
                      <a:pt x="120" y="131"/>
                      <a:pt x="118" y="133"/>
                    </a:cubicBezTo>
                    <a:cubicBezTo>
                      <a:pt x="115" y="134"/>
                      <a:pt x="113" y="137"/>
                      <a:pt x="111" y="136"/>
                    </a:cubicBezTo>
                    <a:cubicBezTo>
                      <a:pt x="111" y="136"/>
                      <a:pt x="110" y="136"/>
                      <a:pt x="110" y="136"/>
                    </a:cubicBezTo>
                    <a:cubicBezTo>
                      <a:pt x="109" y="136"/>
                      <a:pt x="108" y="131"/>
                      <a:pt x="107" y="129"/>
                    </a:cubicBezTo>
                    <a:cubicBezTo>
                      <a:pt x="106" y="128"/>
                      <a:pt x="103" y="127"/>
                      <a:pt x="101" y="125"/>
                    </a:cubicBezTo>
                    <a:cubicBezTo>
                      <a:pt x="96" y="120"/>
                      <a:pt x="94" y="118"/>
                      <a:pt x="86" y="118"/>
                    </a:cubicBezTo>
                    <a:cubicBezTo>
                      <a:pt x="82" y="118"/>
                      <a:pt x="77" y="121"/>
                      <a:pt x="73" y="119"/>
                    </a:cubicBezTo>
                    <a:cubicBezTo>
                      <a:pt x="69" y="118"/>
                      <a:pt x="65" y="114"/>
                      <a:pt x="60" y="112"/>
                    </a:cubicBezTo>
                    <a:cubicBezTo>
                      <a:pt x="57" y="111"/>
                      <a:pt x="54" y="110"/>
                      <a:pt x="51" y="108"/>
                    </a:cubicBezTo>
                    <a:cubicBezTo>
                      <a:pt x="51" y="104"/>
                      <a:pt x="50" y="100"/>
                      <a:pt x="48" y="96"/>
                    </a:cubicBezTo>
                    <a:cubicBezTo>
                      <a:pt x="42" y="87"/>
                      <a:pt x="33" y="74"/>
                      <a:pt x="25" y="68"/>
                    </a:cubicBezTo>
                    <a:cubicBezTo>
                      <a:pt x="20" y="64"/>
                      <a:pt x="14" y="62"/>
                      <a:pt x="9" y="60"/>
                    </a:cubicBezTo>
                    <a:cubicBezTo>
                      <a:pt x="3" y="56"/>
                      <a:pt x="2" y="54"/>
                      <a:pt x="2" y="48"/>
                    </a:cubicBezTo>
                    <a:cubicBezTo>
                      <a:pt x="1" y="44"/>
                      <a:pt x="1" y="41"/>
                      <a:pt x="0" y="38"/>
                    </a:cubicBezTo>
                    <a:cubicBezTo>
                      <a:pt x="1" y="38"/>
                      <a:pt x="3" y="38"/>
                      <a:pt x="5" y="38"/>
                    </a:cubicBezTo>
                    <a:cubicBezTo>
                      <a:pt x="7" y="38"/>
                      <a:pt x="10" y="37"/>
                      <a:pt x="12" y="36"/>
                    </a:cubicBezTo>
                    <a:cubicBezTo>
                      <a:pt x="14" y="35"/>
                      <a:pt x="17" y="34"/>
                      <a:pt x="20" y="33"/>
                    </a:cubicBezTo>
                    <a:cubicBezTo>
                      <a:pt x="22" y="32"/>
                      <a:pt x="24" y="30"/>
                      <a:pt x="26" y="29"/>
                    </a:cubicBezTo>
                    <a:cubicBezTo>
                      <a:pt x="28" y="28"/>
                      <a:pt x="32" y="26"/>
                      <a:pt x="33" y="27"/>
                    </a:cubicBezTo>
                    <a:cubicBezTo>
                      <a:pt x="37" y="27"/>
                      <a:pt x="38" y="32"/>
                      <a:pt x="39" y="34"/>
                    </a:cubicBezTo>
                    <a:cubicBezTo>
                      <a:pt x="41" y="38"/>
                      <a:pt x="43" y="38"/>
                      <a:pt x="47" y="38"/>
                    </a:cubicBezTo>
                    <a:cubicBezTo>
                      <a:pt x="53" y="38"/>
                      <a:pt x="58" y="38"/>
                      <a:pt x="62" y="40"/>
                    </a:cubicBezTo>
                    <a:cubicBezTo>
                      <a:pt x="68" y="43"/>
                      <a:pt x="74" y="43"/>
                      <a:pt x="79" y="41"/>
                    </a:cubicBezTo>
                    <a:cubicBezTo>
                      <a:pt x="85" y="39"/>
                      <a:pt x="91" y="36"/>
                      <a:pt x="97" y="34"/>
                    </a:cubicBezTo>
                    <a:cubicBezTo>
                      <a:pt x="98" y="34"/>
                      <a:pt x="100" y="34"/>
                      <a:pt x="101" y="34"/>
                    </a:cubicBezTo>
                    <a:cubicBezTo>
                      <a:pt x="104" y="34"/>
                      <a:pt x="103" y="36"/>
                      <a:pt x="105" y="37"/>
                    </a:cubicBezTo>
                    <a:cubicBezTo>
                      <a:pt x="109" y="39"/>
                      <a:pt x="112" y="38"/>
                      <a:pt x="115" y="37"/>
                    </a:cubicBezTo>
                    <a:cubicBezTo>
                      <a:pt x="120" y="35"/>
                      <a:pt x="124" y="33"/>
                      <a:pt x="126" y="29"/>
                    </a:cubicBezTo>
                    <a:cubicBezTo>
                      <a:pt x="128" y="25"/>
                      <a:pt x="128" y="20"/>
                      <a:pt x="129" y="17"/>
                    </a:cubicBezTo>
                    <a:cubicBezTo>
                      <a:pt x="130" y="14"/>
                      <a:pt x="130" y="13"/>
                      <a:pt x="130" y="10"/>
                    </a:cubicBezTo>
                    <a:cubicBezTo>
                      <a:pt x="130" y="9"/>
                      <a:pt x="129" y="4"/>
                      <a:pt x="130" y="3"/>
                    </a:cubicBezTo>
                    <a:cubicBezTo>
                      <a:pt x="131" y="2"/>
                      <a:pt x="141" y="0"/>
                      <a:pt x="144" y="0"/>
                    </a:cubicBezTo>
                    <a:cubicBezTo>
                      <a:pt x="144" y="5"/>
                      <a:pt x="145" y="9"/>
                      <a:pt x="146" y="14"/>
                    </a:cubicBezTo>
                    <a:cubicBezTo>
                      <a:pt x="147" y="16"/>
                      <a:pt x="148" y="19"/>
                      <a:pt x="150" y="21"/>
                    </a:cubicBezTo>
                    <a:cubicBezTo>
                      <a:pt x="151" y="23"/>
                      <a:pt x="153" y="24"/>
                      <a:pt x="154" y="26"/>
                    </a:cubicBezTo>
                    <a:cubicBezTo>
                      <a:pt x="155" y="30"/>
                      <a:pt x="154" y="37"/>
                      <a:pt x="156" y="40"/>
                    </a:cubicBezTo>
                    <a:cubicBezTo>
                      <a:pt x="157" y="41"/>
                      <a:pt x="159" y="42"/>
                      <a:pt x="161" y="43"/>
                    </a:cubicBezTo>
                    <a:cubicBezTo>
                      <a:pt x="160" y="46"/>
                      <a:pt x="158" y="49"/>
                      <a:pt x="156" y="52"/>
                    </a:cubicBezTo>
                    <a:cubicBezTo>
                      <a:pt x="154" y="54"/>
                      <a:pt x="150" y="53"/>
                      <a:pt x="149" y="56"/>
                    </a:cubicBezTo>
                    <a:cubicBezTo>
                      <a:pt x="148" y="58"/>
                      <a:pt x="147" y="62"/>
                      <a:pt x="146" y="64"/>
                    </a:cubicBezTo>
                    <a:cubicBezTo>
                      <a:pt x="144" y="71"/>
                      <a:pt x="150" y="73"/>
                      <a:pt x="155" y="75"/>
                    </a:cubicBezTo>
                    <a:cubicBezTo>
                      <a:pt x="159" y="78"/>
                      <a:pt x="163" y="81"/>
                      <a:pt x="167" y="85"/>
                    </a:cubicBezTo>
                    <a:cubicBezTo>
                      <a:pt x="172" y="89"/>
                      <a:pt x="173" y="92"/>
                      <a:pt x="175" y="98"/>
                    </a:cubicBezTo>
                    <a:cubicBezTo>
                      <a:pt x="177" y="101"/>
                      <a:pt x="183" y="104"/>
                      <a:pt x="185" y="107"/>
                    </a:cubicBezTo>
                    <a:cubicBezTo>
                      <a:pt x="186" y="108"/>
                      <a:pt x="185" y="110"/>
                      <a:pt x="184" y="1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p>
            </p:txBody>
          </p:sp>
        </p:grpSp>
        <p:sp>
          <p:nvSpPr>
            <p:cNvPr id="17" name="TextBox 16"/>
            <p:cNvSpPr txBox="1"/>
            <p:nvPr/>
          </p:nvSpPr>
          <p:spPr>
            <a:xfrm>
              <a:off x="144413" y="1223862"/>
              <a:ext cx="4808959" cy="603135"/>
            </a:xfrm>
            <a:prstGeom prst="rect">
              <a:avLst/>
            </a:prstGeom>
            <a:noFill/>
            <a:ln>
              <a:noFill/>
            </a:ln>
          </p:spPr>
          <p:txBody>
            <a:bodyPr wrap="square" rtlCol="0">
              <a:spAutoFit/>
            </a:bodyPr>
            <a:lstStyle/>
            <a:p>
              <a:endParaRPr lang="zh-CN" altLang="en-US" sz="2200" b="1" dirty="0">
                <a:latin typeface="幼圆" panose="02010509060101010101" pitchFamily="49" charset="-122"/>
                <a:ea typeface="幼圆" panose="02010509060101010101" pitchFamily="49" charset="-122"/>
              </a:endParaRPr>
            </a:p>
          </p:txBody>
        </p:sp>
        <p:sp>
          <p:nvSpPr>
            <p:cNvPr id="18" name="TextBox 17"/>
            <p:cNvSpPr txBox="1"/>
            <p:nvPr/>
          </p:nvSpPr>
          <p:spPr>
            <a:xfrm>
              <a:off x="2952725" y="3168080"/>
              <a:ext cx="1224136"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1" name="TextBox 20"/>
            <p:cNvSpPr txBox="1"/>
            <p:nvPr/>
          </p:nvSpPr>
          <p:spPr>
            <a:xfrm>
              <a:off x="2232645" y="3672134"/>
              <a:ext cx="1224136"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3" name="TextBox 22"/>
            <p:cNvSpPr txBox="1"/>
            <p:nvPr/>
          </p:nvSpPr>
          <p:spPr>
            <a:xfrm>
              <a:off x="144413" y="4680247"/>
              <a:ext cx="1296144"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5" name="TextBox 24"/>
            <p:cNvSpPr txBox="1"/>
            <p:nvPr/>
          </p:nvSpPr>
          <p:spPr>
            <a:xfrm>
              <a:off x="2232645" y="4320207"/>
              <a:ext cx="1224136"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6" name="TextBox 25"/>
            <p:cNvSpPr txBox="1"/>
            <p:nvPr/>
          </p:nvSpPr>
          <p:spPr>
            <a:xfrm>
              <a:off x="144413" y="4300463"/>
              <a:ext cx="1296144" cy="366189"/>
            </a:xfrm>
            <a:prstGeom prst="rect">
              <a:avLst/>
            </a:prstGeom>
            <a:noFill/>
            <a:ln>
              <a:noFill/>
            </a:ln>
          </p:spPr>
          <p:txBody>
            <a:bodyPr wrap="square" rtlCol="0">
              <a:spAutoFit/>
            </a:bodyPr>
            <a:lstStyle/>
            <a:p>
              <a:r>
                <a:rPr lang="zh-CN" altLang="en-US" sz="1100" dirty="0" smtClean="0">
                  <a:latin typeface="幼圆" panose="02010509060101010101" pitchFamily="49" charset="-122"/>
                  <a:ea typeface="幼圆" panose="02010509060101010101" pitchFamily="49" charset="-122"/>
                </a:rPr>
                <a:t> </a:t>
              </a:r>
              <a:endParaRPr lang="zh-CN" altLang="en-US" sz="1100" dirty="0">
                <a:latin typeface="幼圆" panose="02010509060101010101" pitchFamily="49" charset="-122"/>
                <a:ea typeface="幼圆" panose="02010509060101010101" pitchFamily="49" charset="-122"/>
              </a:endParaRPr>
            </a:p>
          </p:txBody>
        </p:sp>
        <p:sp>
          <p:nvSpPr>
            <p:cNvPr id="27" name="TextBox 26"/>
            <p:cNvSpPr txBox="1"/>
            <p:nvPr/>
          </p:nvSpPr>
          <p:spPr>
            <a:xfrm>
              <a:off x="144413" y="3148333"/>
              <a:ext cx="1296144" cy="366189"/>
            </a:xfrm>
            <a:prstGeom prst="rect">
              <a:avLst/>
            </a:prstGeom>
            <a:noFill/>
            <a:ln>
              <a:noFill/>
            </a:ln>
          </p:spPr>
          <p:txBody>
            <a:bodyPr wrap="square" rtlCol="0">
              <a:spAutoFit/>
            </a:bodyPr>
            <a:lstStyle/>
            <a:p>
              <a:pPr algn="ctr"/>
              <a:endParaRPr lang="zh-CN" altLang="en-US" sz="1100" dirty="0">
                <a:latin typeface="幼圆" panose="02010509060101010101" pitchFamily="49" charset="-122"/>
                <a:ea typeface="幼圆" panose="02010509060101010101" pitchFamily="49" charset="-122"/>
              </a:endParaRPr>
            </a:p>
          </p:txBody>
        </p:sp>
        <p:sp>
          <p:nvSpPr>
            <p:cNvPr id="28" name="TextBox 27"/>
            <p:cNvSpPr txBox="1"/>
            <p:nvPr/>
          </p:nvSpPr>
          <p:spPr>
            <a:xfrm>
              <a:off x="1008509" y="2159967"/>
              <a:ext cx="1296144" cy="366189"/>
            </a:xfrm>
            <a:prstGeom prst="rect">
              <a:avLst/>
            </a:prstGeom>
            <a:noFill/>
            <a:ln>
              <a:noFill/>
            </a:ln>
          </p:spPr>
          <p:txBody>
            <a:bodyPr wrap="square" rtlCol="0">
              <a:spAutoFit/>
            </a:bodyPr>
            <a:lstStyle/>
            <a:p>
              <a:pPr algn="ctr"/>
              <a:endParaRPr lang="zh-CN" altLang="en-US" sz="1100" dirty="0">
                <a:latin typeface="幼圆" panose="02010509060101010101" pitchFamily="49" charset="-122"/>
                <a:ea typeface="幼圆" panose="02010509060101010101" pitchFamily="49" charset="-122"/>
              </a:endParaRPr>
            </a:p>
          </p:txBody>
        </p:sp>
        <p:sp>
          <p:nvSpPr>
            <p:cNvPr id="29" name="同心圆 28"/>
            <p:cNvSpPr/>
            <p:nvPr/>
          </p:nvSpPr>
          <p:spPr>
            <a:xfrm>
              <a:off x="4608909" y="3096071"/>
              <a:ext cx="72008" cy="72008"/>
            </a:xfrm>
            <a:prstGeom prst="donut">
              <a:avLst/>
            </a:pr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0" name="TextBox 29"/>
            <p:cNvSpPr txBox="1"/>
            <p:nvPr/>
          </p:nvSpPr>
          <p:spPr>
            <a:xfrm>
              <a:off x="4536902" y="2880047"/>
              <a:ext cx="2088232" cy="366189"/>
            </a:xfrm>
            <a:prstGeom prst="rect">
              <a:avLst/>
            </a:prstGeom>
            <a:noFill/>
            <a:ln>
              <a:noFill/>
            </a:ln>
          </p:spPr>
          <p:txBody>
            <a:bodyPr wrap="square" rtlCol="0">
              <a:spAutoFit/>
            </a:bodyPr>
            <a:lstStyle/>
            <a:p>
              <a:r>
                <a:rPr lang="en-US" altLang="zh-CN" sz="1100" b="1" dirty="0" smtClean="0">
                  <a:solidFill>
                    <a:srgbClr val="FFFF00"/>
                  </a:solidFill>
                  <a:effectLst>
                    <a:outerShdw blurRad="38100" dist="38100" dir="2700000" algn="tl">
                      <a:srgbClr val="000000">
                        <a:alpha val="43137"/>
                      </a:srgbClr>
                    </a:outerShdw>
                  </a:effectLst>
                  <a:latin typeface="Arial Black" panose="020B0A04020102020204" pitchFamily="34" charset="0"/>
                  <a:ea typeface="幼圆" panose="02010509060101010101" pitchFamily="49" charset="-122"/>
                  <a:cs typeface="Arial" panose="020B0604020202020204" pitchFamily="34" charset="0"/>
                </a:rPr>
                <a:t>  STECOL</a:t>
              </a:r>
              <a:endParaRPr lang="zh-CN" altLang="en-US" sz="1100" b="1" dirty="0">
                <a:solidFill>
                  <a:srgbClr val="FFFF00"/>
                </a:solidFill>
                <a:effectLst>
                  <a:outerShdw blurRad="38100" dist="38100" dir="2700000" algn="tl">
                    <a:srgbClr val="000000">
                      <a:alpha val="43137"/>
                    </a:srgbClr>
                  </a:outerShdw>
                </a:effectLst>
                <a:latin typeface="Arial Black" panose="020B0A04020102020204" pitchFamily="34" charset="0"/>
                <a:ea typeface="幼圆" panose="02010509060101010101" pitchFamily="49" charset="-122"/>
                <a:cs typeface="Arial" panose="020B0604020202020204" pitchFamily="34" charset="0"/>
              </a:endParaRPr>
            </a:p>
          </p:txBody>
        </p:sp>
      </p:grpSp>
      <p:sp>
        <p:nvSpPr>
          <p:cNvPr id="419" name="TextBox 418"/>
          <p:cNvSpPr txBox="1"/>
          <p:nvPr userDrawn="1"/>
        </p:nvSpPr>
        <p:spPr>
          <a:xfrm>
            <a:off x="2286157" y="4857622"/>
            <a:ext cx="3143033" cy="227086"/>
          </a:xfrm>
          <a:prstGeom prst="rect">
            <a:avLst/>
          </a:prstGeom>
          <a:noFill/>
        </p:spPr>
        <p:txBody>
          <a:bodyPr wrap="square" lIns="72490" tIns="36245" rIns="72490" bIns="36245" rtlCol="0">
            <a:spAutoFit/>
          </a:bodyPr>
          <a:lstStyle/>
          <a:p>
            <a:pPr algn="ctr">
              <a:defRPr/>
            </a:pPr>
            <a:r>
              <a:rPr lang="zh-CN" altLang="en-US" sz="1000" b="0" cap="none" spc="0" dirty="0" smtClean="0">
                <a:ln>
                  <a:noFill/>
                </a:ln>
                <a:solidFill>
                  <a:schemeClr val="bg1"/>
                </a:solidFill>
                <a:effectLst/>
                <a:latin typeface="微软雅黑" panose="020B0503020204020204" pitchFamily="34" charset="-122"/>
                <a:ea typeface="微软雅黑" panose="020B0503020204020204" pitchFamily="34" charset="-122"/>
              </a:rPr>
              <a:t>中国水电十三局内部信息，未经授权禁止扩散</a:t>
            </a:r>
            <a:endParaRPr lang="en-US" altLang="zh-CN" sz="1000" b="0" cap="none" spc="0" dirty="0">
              <a:ln>
                <a:noFill/>
              </a:ln>
              <a:solidFill>
                <a:schemeClr val="bg1"/>
              </a:solidFill>
              <a:effectLst/>
              <a:latin typeface="微软雅黑" panose="020B0503020204020204" pitchFamily="34" charset="-122"/>
              <a:ea typeface="微软雅黑" panose="020B0503020204020204" pitchFamily="34" charset="-122"/>
            </a:endParaRPr>
          </a:p>
        </p:txBody>
      </p:sp>
      <p:sp>
        <p:nvSpPr>
          <p:cNvPr id="421" name="TextBox 420"/>
          <p:cNvSpPr txBox="1"/>
          <p:nvPr userDrawn="1"/>
        </p:nvSpPr>
        <p:spPr>
          <a:xfrm>
            <a:off x="5772075" y="4857622"/>
            <a:ext cx="3143033" cy="227086"/>
          </a:xfrm>
          <a:prstGeom prst="rect">
            <a:avLst/>
          </a:prstGeom>
          <a:noFill/>
        </p:spPr>
        <p:txBody>
          <a:bodyPr wrap="square" lIns="72490" tIns="36245" rIns="72490" bIns="36245" rtlCol="0">
            <a:spAutoFit/>
          </a:bodyPr>
          <a:lstStyle/>
          <a:p>
            <a:pPr algn="ctr">
              <a:defRPr/>
            </a:pPr>
            <a:r>
              <a:rPr lang="en-US" altLang="zh-CN" sz="1000" b="0" cap="none" spc="0" dirty="0" smtClean="0">
                <a:ln>
                  <a:noFill/>
                </a:ln>
                <a:solidFill>
                  <a:schemeClr val="bg1"/>
                </a:solidFill>
                <a:effectLst/>
              </a:rPr>
              <a:t>STECOL  CORPORATION</a:t>
            </a:r>
            <a:endParaRPr lang="en-US" altLang="zh-CN" sz="1000" b="0" cap="none" spc="0" dirty="0">
              <a:ln>
                <a:noFill/>
              </a:ln>
              <a:solidFill>
                <a:schemeClr val="bg1"/>
              </a:solidFill>
              <a:effectLst/>
            </a:endParaRPr>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29214397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xmlns:p15="http://schemas.microsoft.com/office/powerpoint/2012/main">
      <p:transition spd="slow" advClick="0">
        <p:random/>
      </p:transition>
    </mc:Fallback>
  </mc:AlternateContent>
  <p:timing>
    <p:tnLst>
      <p:par>
        <p:cTn id="1" dur="indefinite" restart="never" nodeType="tmRoot"/>
      </p:par>
    </p:tnLst>
  </p:timing>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1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01640717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xmlns:p15="http://schemas.microsoft.com/office/powerpoint/2012/main">
      <p:transition spd="slow" advClick="0">
        <p:random/>
      </p:transition>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2_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lIns="68481" tIns="34240" rIns="68481" bIns="34240"/>
          <a:lstStyle/>
          <a:p>
            <a:endParaRPr lang="zh-CN" altLang="en-US" dirty="0"/>
          </a:p>
        </p:txBody>
      </p:sp>
      <p:sp>
        <p:nvSpPr>
          <p:cNvPr id="3" name="内容占位符 2"/>
          <p:cNvSpPr>
            <a:spLocks noGrp="1"/>
          </p:cNvSpPr>
          <p:nvPr>
            <p:ph idx="1"/>
          </p:nvPr>
        </p:nvSpPr>
        <p:spPr/>
        <p:txBody>
          <a:bodyPr lIns="68481" tIns="34240" rIns="68481" bIns="34240"/>
          <a:lstStyle/>
          <a:p>
            <a:pPr lvl="0"/>
            <a:endParaRPr lang="zh-CN" altLang="en-US" dirty="0"/>
          </a:p>
        </p:txBody>
      </p:sp>
      <p:sp>
        <p:nvSpPr>
          <p:cNvPr id="4" name="日期占位符 3"/>
          <p:cNvSpPr>
            <a:spLocks noGrp="1"/>
          </p:cNvSpPr>
          <p:nvPr>
            <p:ph type="dt" sz="half" idx="10"/>
          </p:nvPr>
        </p:nvSpPr>
        <p:spPr/>
        <p:txBody>
          <a:bodyPr lIns="68481" tIns="34240" rIns="68481" bIns="34240"/>
          <a:lstStyle/>
          <a:p>
            <a:fld id="{82F288E0-7875-42C4-84C8-98DBBD3BF4D2}" type="datetimeFigureOut">
              <a:rPr lang="zh-CN" altLang="en-US" smtClean="0"/>
              <a:t>2019-5-29</a:t>
            </a:fld>
            <a:endParaRPr lang="zh-CN" altLang="en-US"/>
          </a:p>
        </p:txBody>
      </p:sp>
      <p:sp>
        <p:nvSpPr>
          <p:cNvPr id="5" name="页脚占位符 4"/>
          <p:cNvSpPr>
            <a:spLocks noGrp="1"/>
          </p:cNvSpPr>
          <p:nvPr>
            <p:ph type="ftr" sz="quarter" idx="11"/>
          </p:nvPr>
        </p:nvSpPr>
        <p:spPr/>
        <p:txBody>
          <a:bodyPr lIns="68481" tIns="34240" rIns="68481" bIns="34240"/>
          <a:lstStyle/>
          <a:p>
            <a:endParaRPr lang="zh-CN" altLang="en-US" dirty="0"/>
          </a:p>
        </p:txBody>
      </p:sp>
      <p:sp>
        <p:nvSpPr>
          <p:cNvPr id="6" name="灯片编号占位符 5"/>
          <p:cNvSpPr>
            <a:spLocks noGrp="1"/>
          </p:cNvSpPr>
          <p:nvPr>
            <p:ph type="sldNum" sz="quarter" idx="12"/>
          </p:nvPr>
        </p:nvSpPr>
        <p:spPr/>
        <p:txBody>
          <a:bodyPr lIns="68481" tIns="34240" rIns="68481" bIns="34240"/>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133235095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1" y="528069"/>
            <a:ext cx="8305800" cy="857250"/>
          </a:xfrm>
        </p:spPr>
        <p:txBody>
          <a:bodyPr vert="horz" tIns="36245"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4000" b="0">
                <a:ln>
                  <a:noFill/>
                </a:ln>
                <a:solidFill>
                  <a:schemeClr val="tx2"/>
                </a:solidFill>
                <a:effectLst/>
                <a:latin typeface="+mj-lt"/>
                <a:ea typeface="+mj-ea"/>
                <a:cs typeface="+mj-cs"/>
              </a:defRPr>
            </a:lvl1pPr>
          </a:lstStyle>
          <a:p>
            <a:r>
              <a:rPr kumimoji="0" lang="zh-CN" altLang="en-US" smtClean="0"/>
              <a:t>单击此处编辑母版标题样式</a:t>
            </a:r>
            <a:endParaRPr kumimoji="0" lang="en-US"/>
          </a:p>
        </p:txBody>
      </p:sp>
      <p:sp>
        <p:nvSpPr>
          <p:cNvPr id="3" name="日期占位符 2"/>
          <p:cNvSpPr>
            <a:spLocks noGrp="1"/>
          </p:cNvSpPr>
          <p:nvPr>
            <p:ph type="dt" sz="half" idx="10"/>
          </p:nvPr>
        </p:nvSpPr>
        <p:spPr/>
        <p:txBody>
          <a:bodyPr/>
          <a:lstStyle/>
          <a:p>
            <a:endParaRPr lang="en-US"/>
          </a:p>
        </p:txBody>
      </p:sp>
      <p:sp>
        <p:nvSpPr>
          <p:cNvPr id="4" name="页脚占位符 3"/>
          <p:cNvSpPr>
            <a:spLocks noGrp="1"/>
          </p:cNvSpPr>
          <p:nvPr>
            <p:ph type="ftr" sz="quarter" idx="11"/>
          </p:nvPr>
        </p:nvSpPr>
        <p:spPr/>
        <p:txBody>
          <a:bodyPr/>
          <a:lstStyle/>
          <a:p>
            <a:endParaRPr kumimoji="0" lang="en-US"/>
          </a:p>
        </p:txBody>
      </p:sp>
      <p:sp>
        <p:nvSpPr>
          <p:cNvPr id="5" name="灯片编号占位符 4"/>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232070346"/>
      </p:ext>
    </p:extLst>
  </p:cSld>
  <p:clrMapOvr>
    <a:masterClrMapping/>
  </p:clrMapOvr>
  <mc:AlternateContent xmlns:mc="http://schemas.openxmlformats.org/markup-compatibility/2006" xmlns:p14="http://schemas.microsoft.com/office/powerpoint/2010/main">
    <mc:Choice Requires="p14">
      <p:transition p14:dur="100" advTm="0">
        <p:cut/>
      </p:transition>
    </mc:Choice>
    <mc:Fallback xmlns="">
      <p:transition advTm="0">
        <p:cut/>
      </p:transition>
    </mc:Fallback>
  </mc:AlternateContent>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29214397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xmlns:p15="http://schemas.microsoft.com/office/powerpoint/2012/main">
      <p:transition spd="slow" advClick="0">
        <p:random/>
      </p:transition>
    </mc:Fallback>
  </mc:AlternateContent>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1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01640717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xmlns:p15="http://schemas.microsoft.com/office/powerpoint/2012/main">
      <p:transition spd="slow" advClick="0">
        <p:random/>
      </p:transition>
    </mc:Fallback>
  </mc:AlternateContent>
</p:sldLayout>
</file>

<file path=ppt/slideLayouts/slideLayout373.xml><?xml version="1.0" encoding="utf-8"?>
<p:sldLayout xmlns:a="http://schemas.openxmlformats.org/drawingml/2006/main" xmlns:r="http://schemas.openxmlformats.org/officeDocument/2006/relationships" xmlns:p="http://schemas.openxmlformats.org/presentationml/2006/main" type="obj" preserve="1">
  <p:cSld name="2_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lIns="68488" tIns="34244" rIns="68488" bIns="34244"/>
          <a:lstStyle/>
          <a:p>
            <a:endParaRPr lang="zh-CN" altLang="en-US" dirty="0"/>
          </a:p>
        </p:txBody>
      </p:sp>
      <p:sp>
        <p:nvSpPr>
          <p:cNvPr id="3" name="内容占位符 2"/>
          <p:cNvSpPr>
            <a:spLocks noGrp="1"/>
          </p:cNvSpPr>
          <p:nvPr>
            <p:ph idx="1"/>
          </p:nvPr>
        </p:nvSpPr>
        <p:spPr/>
        <p:txBody>
          <a:bodyPr lIns="68488" tIns="34244" rIns="68488" bIns="34244"/>
          <a:lstStyle/>
          <a:p>
            <a:pPr lvl="0"/>
            <a:endParaRPr lang="zh-CN" altLang="en-US" dirty="0"/>
          </a:p>
        </p:txBody>
      </p:sp>
      <p:sp>
        <p:nvSpPr>
          <p:cNvPr id="4" name="日期占位符 3"/>
          <p:cNvSpPr>
            <a:spLocks noGrp="1"/>
          </p:cNvSpPr>
          <p:nvPr>
            <p:ph type="dt" sz="half" idx="10"/>
          </p:nvPr>
        </p:nvSpPr>
        <p:spPr/>
        <p:txBody>
          <a:bodyPr lIns="68488" tIns="34244" rIns="68488" bIns="34244"/>
          <a:lstStyle/>
          <a:p>
            <a:fld id="{82F288E0-7875-42C4-84C8-98DBBD3BF4D2}" type="datetimeFigureOut">
              <a:rPr lang="zh-CN" altLang="en-US" smtClean="0"/>
              <a:t>2019-5-29</a:t>
            </a:fld>
            <a:endParaRPr lang="zh-CN" altLang="en-US"/>
          </a:p>
        </p:txBody>
      </p:sp>
      <p:sp>
        <p:nvSpPr>
          <p:cNvPr id="5" name="页脚占位符 4"/>
          <p:cNvSpPr>
            <a:spLocks noGrp="1"/>
          </p:cNvSpPr>
          <p:nvPr>
            <p:ph type="ftr" sz="quarter" idx="11"/>
          </p:nvPr>
        </p:nvSpPr>
        <p:spPr/>
        <p:txBody>
          <a:bodyPr lIns="68488" tIns="34244" rIns="68488" bIns="34244"/>
          <a:lstStyle/>
          <a:p>
            <a:endParaRPr lang="zh-CN" altLang="en-US" dirty="0"/>
          </a:p>
        </p:txBody>
      </p:sp>
      <p:sp>
        <p:nvSpPr>
          <p:cNvPr id="6" name="灯片编号占位符 5"/>
          <p:cNvSpPr>
            <a:spLocks noGrp="1"/>
          </p:cNvSpPr>
          <p:nvPr>
            <p:ph type="sldNum" sz="quarter" idx="12"/>
          </p:nvPr>
        </p:nvSpPr>
        <p:spPr/>
        <p:txBody>
          <a:bodyPr lIns="68488" tIns="34244" rIns="68488" bIns="34244"/>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1332350954"/>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232070346"/>
      </p:ext>
    </p:extLst>
  </p:cSld>
  <p:clrMapOvr>
    <a:masterClrMapping/>
  </p:clrMapOvr>
  <mc:AlternateContent xmlns:mc="http://schemas.openxmlformats.org/markup-compatibility/2006" xmlns:p14="http://schemas.microsoft.com/office/powerpoint/2010/main">
    <mc:Choice Requires="p14">
      <p:transition p14:dur="100" advTm="0">
        <p:cut/>
      </p:transition>
    </mc:Choice>
    <mc:Fallback xmlns="">
      <p:transition advTm="0">
        <p:cut/>
      </p:transition>
    </mc:Fallback>
  </mc:AlternateContent>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367" y="1597743"/>
            <a:ext cx="7773282" cy="110253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985" y="2914482"/>
            <a:ext cx="6400044" cy="1314226"/>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95B77CE7-32A2-4A25-867F-404892E4F33E}" type="datetimeFigureOut">
              <a:rPr lang="zh-CN" altLang="en-US" smtClean="0"/>
              <a:t>2019-5-29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CBC262B-7532-48C9-B101-B911D8D0B2CA}" type="slidenum">
              <a:rPr lang="zh-CN" altLang="en-US" smtClean="0"/>
              <a:t>‹#›</a:t>
            </a:fld>
            <a:endParaRPr lang="zh-CN" altLang="en-US"/>
          </a:p>
        </p:txBody>
      </p:sp>
    </p:spTree>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95B77CE7-32A2-4A25-867F-404892E4F33E}" type="datetimeFigureOut">
              <a:rPr lang="zh-CN" altLang="en-US" smtClean="0"/>
              <a:t>2019-5-29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CBC262B-7532-48C9-B101-B911D8D0B2CA}" type="slidenum">
              <a:rPr lang="zh-CN" altLang="en-US" smtClean="0"/>
              <a:t>‹#›</a:t>
            </a:fld>
            <a:endParaRPr lang="zh-CN" altLang="en-US"/>
          </a:p>
        </p:txBody>
      </p:sp>
    </p:spTree>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1903" y="3305096"/>
            <a:ext cx="7773282" cy="1021895"/>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1903" y="2179876"/>
            <a:ext cx="7773282" cy="112522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95B77CE7-32A2-4A25-867F-404892E4F33E}" type="datetimeFigureOut">
              <a:rPr lang="zh-CN" altLang="en-US" smtClean="0"/>
              <a:t>2019-5-29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CBC262B-7532-48C9-B101-B911D8D0B2CA}" type="slidenum">
              <a:rPr lang="zh-CN" altLang="en-US" smtClean="0"/>
              <a:t>‹#›</a:t>
            </a:fld>
            <a:endParaRPr lang="zh-CN" altLang="en-US"/>
          </a:p>
        </p:txBody>
      </p:sp>
    </p:spTree>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332" y="1199562"/>
            <a:ext cx="4054201" cy="3394559"/>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32474" y="1199562"/>
            <a:ext cx="4054201" cy="3394559"/>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95B77CE7-32A2-4A25-867F-404892E4F33E}" type="datetimeFigureOut">
              <a:rPr lang="zh-CN" altLang="en-US" smtClean="0"/>
              <a:t>2019-5-29</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CBC262B-7532-48C9-B101-B911D8D0B2CA}" type="slidenum">
              <a:rPr lang="zh-CN" altLang="en-US" smtClean="0"/>
              <a:t>‹#›</a:t>
            </a:fld>
            <a:endParaRPr lang="zh-CN" altLang="en-US"/>
          </a:p>
        </p:txBody>
      </p:sp>
    </p:spTree>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327" y="1151680"/>
            <a:ext cx="4040342" cy="480077"/>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327" y="1631758"/>
            <a:ext cx="4040342" cy="2962363"/>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72" y="1151680"/>
            <a:ext cx="4041603" cy="480077"/>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72" y="1631758"/>
            <a:ext cx="4041603" cy="2962363"/>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95B77CE7-32A2-4A25-867F-404892E4F33E}" type="datetimeFigureOut">
              <a:rPr lang="zh-CN" altLang="en-US" smtClean="0"/>
              <a:t>2019-5-29</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0CBC262B-7532-48C9-B101-B911D8D0B2CA}" type="slidenum">
              <a:rPr lang="zh-CN" altLang="en-US" smtClean="0"/>
              <a:t>‹#›</a:t>
            </a:fld>
            <a:endParaRPr lang="zh-CN" altLang="en-US"/>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en-US"/>
          </a:p>
        </p:txBody>
      </p:sp>
      <p:sp>
        <p:nvSpPr>
          <p:cNvPr id="3" name="页脚占位符 2"/>
          <p:cNvSpPr>
            <a:spLocks noGrp="1"/>
          </p:cNvSpPr>
          <p:nvPr>
            <p:ph type="ftr" sz="quarter" idx="11"/>
          </p:nvPr>
        </p:nvSpPr>
        <p:spPr/>
        <p:txBody>
          <a:bodyPr/>
          <a:lstStyle/>
          <a:p>
            <a:endParaRPr kumimoji="0" lang="en-US"/>
          </a:p>
        </p:txBody>
      </p:sp>
      <p:sp>
        <p:nvSpPr>
          <p:cNvPr id="4" name="灯片编号占位符 3"/>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95B77CE7-32A2-4A25-867F-404892E4F33E}" type="datetimeFigureOut">
              <a:rPr lang="zh-CN" altLang="en-US" smtClean="0"/>
              <a:t>2019-5-29</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0CBC262B-7532-48C9-B101-B911D8D0B2CA}" type="slidenum">
              <a:rPr lang="zh-CN" altLang="en-US" smtClean="0"/>
              <a:t>‹#›</a:t>
            </a:fld>
            <a:endParaRPr lang="zh-CN" altLang="en-US"/>
          </a:p>
        </p:txBody>
      </p:sp>
    </p:spTree>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95B77CE7-32A2-4A25-867F-404892E4F33E}" type="datetimeFigureOut">
              <a:rPr lang="zh-CN" altLang="en-US" smtClean="0"/>
              <a:t>2019-5-29</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0CBC262B-7532-48C9-B101-B911D8D0B2CA}" type="slidenum">
              <a:rPr lang="zh-CN" altLang="en-US" smtClean="0"/>
              <a:t>‹#›</a:t>
            </a:fld>
            <a:endParaRPr lang="zh-CN" altLang="en-US"/>
          </a:p>
        </p:txBody>
      </p:sp>
    </p:spTree>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326" y="205388"/>
            <a:ext cx="3008525" cy="870690"/>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458" y="205392"/>
            <a:ext cx="5111217" cy="4388733"/>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326" y="1076078"/>
            <a:ext cx="3008525" cy="3518043"/>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95B77CE7-32A2-4A25-867F-404892E4F33E}" type="datetimeFigureOut">
              <a:rPr lang="zh-CN" altLang="en-US" smtClean="0"/>
              <a:t>2019-5-29</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CBC262B-7532-48C9-B101-B911D8D0B2CA}" type="slidenum">
              <a:rPr lang="zh-CN" altLang="en-US" smtClean="0"/>
              <a:t>‹#›</a:t>
            </a:fld>
            <a:endParaRPr lang="zh-CN" altLang="en-US"/>
          </a:p>
        </p:txBody>
      </p:sp>
    </p:spTree>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774" y="3599955"/>
            <a:ext cx="5485392" cy="425895"/>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774" y="459922"/>
            <a:ext cx="5485392" cy="3085848"/>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endParaRPr lang="zh-CN" altLang="en-US"/>
          </a:p>
        </p:txBody>
      </p:sp>
      <p:sp>
        <p:nvSpPr>
          <p:cNvPr id="4" name="文本占位符 3"/>
          <p:cNvSpPr>
            <a:spLocks noGrp="1"/>
          </p:cNvSpPr>
          <p:nvPr>
            <p:ph type="body" sz="half" idx="2"/>
          </p:nvPr>
        </p:nvSpPr>
        <p:spPr>
          <a:xfrm>
            <a:off x="1792774" y="4025841"/>
            <a:ext cx="5485392" cy="603561"/>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95B77CE7-32A2-4A25-867F-404892E4F33E}" type="datetimeFigureOut">
              <a:rPr lang="zh-CN" altLang="en-US" smtClean="0"/>
              <a:t>2019-5-29</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CBC262B-7532-48C9-B101-B911D8D0B2CA}" type="slidenum">
              <a:rPr lang="zh-CN" altLang="en-US" smtClean="0"/>
              <a:t>‹#›</a:t>
            </a:fld>
            <a:endParaRPr lang="zh-CN" altLang="en-US"/>
          </a:p>
        </p:txBody>
      </p:sp>
    </p:spTree>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95B77CE7-32A2-4A25-867F-404892E4F33E}" type="datetimeFigureOut">
              <a:rPr lang="zh-CN" altLang="en-US" smtClean="0"/>
              <a:t>2019-5-29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CBC262B-7532-48C9-B101-B911D8D0B2CA}" type="slidenum">
              <a:rPr lang="zh-CN" altLang="en-US" smtClean="0"/>
              <a:t>‹#›</a:t>
            </a:fld>
            <a:endParaRPr lang="zh-CN" altLang="en-US"/>
          </a:p>
        </p:txBody>
      </p:sp>
    </p:spTree>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341" y="205392"/>
            <a:ext cx="2057337" cy="438873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326" y="205392"/>
            <a:ext cx="6051065" cy="438873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95B77CE7-32A2-4A25-867F-404892E4F33E}" type="datetimeFigureOut">
              <a:rPr lang="zh-CN" altLang="en-US" smtClean="0"/>
              <a:t>2019-5-29</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CBC262B-7532-48C9-B101-B911D8D0B2CA}" type="slidenum">
              <a:rPr lang="zh-CN" altLang="en-US" smtClean="0"/>
              <a:t>‹#›</a:t>
            </a:fld>
            <a:endParaRPr lang="zh-CN" altLang="en-US"/>
          </a:p>
        </p:txBody>
      </p:sp>
    </p:spTree>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717572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xmlns:p15="http://schemas.microsoft.com/office/powerpoint/2012/main">
      <p:transition spd="slow" advClick="0">
        <p:random/>
      </p:transition>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1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319057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xmlns:p15="http://schemas.microsoft.com/office/powerpoint/2012/main">
      <p:transition spd="slow" advClick="0">
        <p:random/>
      </p:transition>
    </mc:Fallback>
  </mc:AlternateContent>
</p:sldLayout>
</file>

<file path=ppt/slideLayouts/slideLayout388.xml><?xml version="1.0" encoding="utf-8"?>
<p:sldLayout xmlns:a="http://schemas.openxmlformats.org/drawingml/2006/main" xmlns:r="http://schemas.openxmlformats.org/officeDocument/2006/relationships" xmlns:p="http://schemas.openxmlformats.org/presentationml/2006/main" type="obj">
  <p:cSld name="2_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lIns="68518" tIns="34258" rIns="68518" bIns="34258"/>
          <a:lstStyle/>
          <a:p>
            <a:endParaRPr lang="zh-CN" altLang="en-US" dirty="0"/>
          </a:p>
        </p:txBody>
      </p:sp>
      <p:sp>
        <p:nvSpPr>
          <p:cNvPr id="3" name="内容占位符 2"/>
          <p:cNvSpPr>
            <a:spLocks noGrp="1"/>
          </p:cNvSpPr>
          <p:nvPr>
            <p:ph idx="1"/>
          </p:nvPr>
        </p:nvSpPr>
        <p:spPr/>
        <p:txBody>
          <a:bodyPr lIns="68518" tIns="34258" rIns="68518" bIns="34258"/>
          <a:lstStyle/>
          <a:p>
            <a:pPr lvl="0"/>
            <a:endParaRPr lang="zh-CN" altLang="en-US" dirty="0"/>
          </a:p>
        </p:txBody>
      </p:sp>
      <p:sp>
        <p:nvSpPr>
          <p:cNvPr id="4" name="日期占位符 3"/>
          <p:cNvSpPr>
            <a:spLocks noGrp="1"/>
          </p:cNvSpPr>
          <p:nvPr>
            <p:ph type="dt" sz="half" idx="10"/>
          </p:nvPr>
        </p:nvSpPr>
        <p:spPr/>
        <p:txBody>
          <a:bodyPr lIns="68518" tIns="34258" rIns="68518" bIns="34258"/>
          <a:lstStyle/>
          <a:p>
            <a:fld id="{82F288E0-7875-42C4-84C8-98DBBD3BF4D2}" type="datetimeFigureOut">
              <a:rPr lang="zh-CN" altLang="en-US" smtClean="0">
                <a:solidFill>
                  <a:prstClr val="black"/>
                </a:solidFill>
                <a:latin typeface="Calibri" pitchFamily="34" charset="0"/>
              </a:rPr>
              <a:pPr/>
              <a:t>2019-5-29</a:t>
            </a:fld>
            <a:endParaRPr lang="zh-CN" altLang="en-US">
              <a:solidFill>
                <a:prstClr val="black"/>
              </a:solidFill>
              <a:latin typeface="Calibri" pitchFamily="34" charset="0"/>
            </a:endParaRPr>
          </a:p>
        </p:txBody>
      </p:sp>
      <p:sp>
        <p:nvSpPr>
          <p:cNvPr id="5" name="页脚占位符 4"/>
          <p:cNvSpPr>
            <a:spLocks noGrp="1"/>
          </p:cNvSpPr>
          <p:nvPr>
            <p:ph type="ftr" sz="quarter" idx="11"/>
          </p:nvPr>
        </p:nvSpPr>
        <p:spPr/>
        <p:txBody>
          <a:bodyPr lIns="68518" tIns="34258" rIns="68518" bIns="34258"/>
          <a:lstStyle/>
          <a:p>
            <a:endParaRPr lang="zh-CN" altLang="en-US" dirty="0">
              <a:solidFill>
                <a:prstClr val="black"/>
              </a:solidFill>
              <a:latin typeface="Calibri" pitchFamily="34" charset="0"/>
            </a:endParaRPr>
          </a:p>
        </p:txBody>
      </p:sp>
      <p:sp>
        <p:nvSpPr>
          <p:cNvPr id="6" name="灯片编号占位符 5"/>
          <p:cNvSpPr>
            <a:spLocks noGrp="1"/>
          </p:cNvSpPr>
          <p:nvPr>
            <p:ph type="sldNum" sz="quarter" idx="12"/>
          </p:nvPr>
        </p:nvSpPr>
        <p:spPr/>
        <p:txBody>
          <a:bodyPr lIns="68518" tIns="34258" rIns="68518" bIns="34258"/>
          <a:lstStyle/>
          <a:p>
            <a:fld id="{7D9BB5D0-35E4-459D-AEF3-FE4D7C45CC19}" type="slidenum">
              <a:rPr lang="zh-CN" altLang="en-US" smtClean="0">
                <a:solidFill>
                  <a:prstClr val="black"/>
                </a:solidFill>
                <a:latin typeface="Calibri" pitchFamily="34" charset="0"/>
              </a:rPr>
              <a:pPr/>
              <a:t>‹#›</a:t>
            </a:fld>
            <a:endParaRPr lang="zh-CN" altLang="en-US">
              <a:solidFill>
                <a:prstClr val="black"/>
              </a:solidFill>
              <a:latin typeface="Calibri" pitchFamily="34" charset="0"/>
            </a:endParaRPr>
          </a:p>
        </p:txBody>
      </p:sp>
    </p:spTree>
    <p:extLst>
      <p:ext uri="{BB962C8B-B14F-4D97-AF65-F5344CB8AC3E}">
        <p14:creationId xmlns:p14="http://schemas.microsoft.com/office/powerpoint/2010/main" val="667990338"/>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828490539"/>
      </p:ext>
    </p:extLst>
  </p:cSld>
  <p:clrMapOvr>
    <a:masterClrMapping/>
  </p:clrMapOvr>
  <mc:AlternateContent xmlns:mc="http://schemas.openxmlformats.org/markup-compatibility/2006" xmlns:p14="http://schemas.microsoft.com/office/powerpoint/2010/main">
    <mc:Choice Requires="p14">
      <p:transition p14:dur="100" advTm="0">
        <p:cut/>
      </p:transition>
    </mc:Choice>
    <mc:Fallback xmlns="">
      <p:transition advTm="0">
        <p:cut/>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85803" y="385765"/>
            <a:ext cx="2743200" cy="871538"/>
          </a:xfrm>
        </p:spPr>
        <p:txBody>
          <a:bodyPr lIns="0" anchor="b">
            <a:noAutofit/>
          </a:bodyPr>
          <a:lstStyle>
            <a:lvl1pPr algn="l" rtl="0">
              <a:spcBef>
                <a:spcPct val="0"/>
              </a:spcBef>
              <a:buNone/>
              <a:defRPr sz="2100" b="0">
                <a:ln>
                  <a:noFill/>
                </a:ln>
                <a:solidFill>
                  <a:schemeClr val="tx2"/>
                </a:solidFill>
                <a:effectLst/>
                <a:latin typeface="+mj-lt"/>
                <a:ea typeface="+mj-ea"/>
                <a:cs typeface="+mj-cs"/>
              </a:defRPr>
            </a:lvl1pPr>
          </a:lstStyle>
          <a:p>
            <a:r>
              <a:rPr kumimoji="0" lang="zh-CN" altLang="en-US" smtClean="0"/>
              <a:t>单击此处编辑母版标题样式</a:t>
            </a:r>
            <a:endParaRPr kumimoji="0" lang="en-US"/>
          </a:p>
        </p:txBody>
      </p:sp>
      <p:sp>
        <p:nvSpPr>
          <p:cNvPr id="3" name="文本占位符 2"/>
          <p:cNvSpPr>
            <a:spLocks noGrp="1"/>
          </p:cNvSpPr>
          <p:nvPr>
            <p:ph type="body" idx="2"/>
          </p:nvPr>
        </p:nvSpPr>
        <p:spPr>
          <a:xfrm>
            <a:off x="685803" y="1257310"/>
            <a:ext cx="2743200" cy="3429000"/>
          </a:xfrm>
        </p:spPr>
        <p:txBody>
          <a:bodyPr lIns="14497" rIns="14497"/>
          <a:lstStyle>
            <a:lvl1pPr marL="0" indent="0" algn="l">
              <a:buNone/>
              <a:defRPr sz="1100"/>
            </a:lvl1pPr>
            <a:lvl2pPr indent="0" algn="l">
              <a:buNone/>
              <a:defRPr sz="1000"/>
            </a:lvl2pPr>
            <a:lvl3pPr indent="0" algn="l">
              <a:buNone/>
              <a:defRPr sz="800"/>
            </a:lvl3pPr>
            <a:lvl4pPr indent="0" algn="l">
              <a:buNone/>
              <a:defRPr sz="700"/>
            </a:lvl4pPr>
            <a:lvl5pPr indent="0" algn="l">
              <a:buNone/>
              <a:defRPr sz="700"/>
            </a:lvl5pPr>
          </a:lstStyle>
          <a:p>
            <a:pPr lvl="0" eaLnBrk="1" latinLnBrk="0" hangingPunct="1"/>
            <a:r>
              <a:rPr kumimoji="0" lang="zh-CN" altLang="en-US" smtClean="0"/>
              <a:t>单击此处编辑母版文本样式</a:t>
            </a:r>
          </a:p>
        </p:txBody>
      </p:sp>
      <p:sp>
        <p:nvSpPr>
          <p:cNvPr id="4" name="内容占位符 3"/>
          <p:cNvSpPr>
            <a:spLocks noGrp="1"/>
          </p:cNvSpPr>
          <p:nvPr>
            <p:ph sz="half" idx="1"/>
          </p:nvPr>
        </p:nvSpPr>
        <p:spPr>
          <a:xfrm>
            <a:off x="3575050" y="1257310"/>
            <a:ext cx="5111750" cy="3429000"/>
          </a:xfrm>
        </p:spPr>
        <p:txBody>
          <a:bodyPr tIns="0"/>
          <a:lstStyle>
            <a:lvl1pPr>
              <a:defRPr sz="2200"/>
            </a:lvl1pPr>
            <a:lvl2pPr>
              <a:defRPr sz="2100"/>
            </a:lvl2pPr>
            <a:lvl3pPr>
              <a:defRPr sz="1900"/>
            </a:lvl3pPr>
            <a:lvl4pPr>
              <a:defRPr sz="1600"/>
            </a:lvl4pPr>
            <a:lvl5pPr>
              <a:defRPr sz="14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5" name="日期占位符 4"/>
          <p:cNvSpPr>
            <a:spLocks noGrp="1"/>
          </p:cNvSpPr>
          <p:nvPr>
            <p:ph type="dt" sz="half" idx="10"/>
          </p:nvPr>
        </p:nvSpPr>
        <p:spPr/>
        <p:txBody>
          <a:bodyPr/>
          <a:lstStyle/>
          <a:p>
            <a:endParaRPr lang="en-US"/>
          </a:p>
        </p:txBody>
      </p:sp>
      <p:sp>
        <p:nvSpPr>
          <p:cNvPr id="6" name="页脚占位符 5"/>
          <p:cNvSpPr>
            <a:spLocks noGrp="1"/>
          </p:cNvSpPr>
          <p:nvPr>
            <p:ph type="ftr" sz="quarter" idx="11"/>
          </p:nvPr>
        </p:nvSpPr>
        <p:spPr/>
        <p:txBody>
          <a:bodyPr/>
          <a:lstStyle/>
          <a:p>
            <a:endParaRPr kumimoji="0" lang="en-US"/>
          </a:p>
        </p:txBody>
      </p:sp>
      <p:sp>
        <p:nvSpPr>
          <p:cNvPr id="7" name="灯片编号占位符 6"/>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494272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xmlns:p15="http://schemas.microsoft.com/office/powerpoint/2012/main">
      <p:transition spd="slow" advClick="0">
        <p:random/>
      </p:transition>
    </mc:Fallback>
  </mc:AlternateContent>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1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12138182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xmlns:p15="http://schemas.microsoft.com/office/powerpoint/2012/main">
      <p:transition spd="slow" advClick="0">
        <p:random/>
      </p:transition>
    </mc:Fallback>
  </mc:AlternateContent>
  <p:timing>
    <p:tnLst>
      <p:par>
        <p:cTn id="1" dur="indefinite" restart="never" nodeType="tmRoot"/>
      </p:par>
    </p:tnLst>
  </p:timing>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cSld name="2_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lIns="68540" tIns="34269" rIns="68540" bIns="34269"/>
          <a:lstStyle/>
          <a:p>
            <a:endParaRPr lang="zh-CN" altLang="en-US" dirty="0"/>
          </a:p>
        </p:txBody>
      </p:sp>
      <p:sp>
        <p:nvSpPr>
          <p:cNvPr id="3" name="内容占位符 2"/>
          <p:cNvSpPr>
            <a:spLocks noGrp="1"/>
          </p:cNvSpPr>
          <p:nvPr>
            <p:ph idx="1"/>
          </p:nvPr>
        </p:nvSpPr>
        <p:spPr/>
        <p:txBody>
          <a:bodyPr lIns="68540" tIns="34269" rIns="68540" bIns="34269"/>
          <a:lstStyle/>
          <a:p>
            <a:pPr lvl="0"/>
            <a:endParaRPr lang="zh-CN" altLang="en-US" dirty="0"/>
          </a:p>
        </p:txBody>
      </p:sp>
      <p:sp>
        <p:nvSpPr>
          <p:cNvPr id="4" name="日期占位符 3"/>
          <p:cNvSpPr>
            <a:spLocks noGrp="1"/>
          </p:cNvSpPr>
          <p:nvPr>
            <p:ph type="dt" sz="half" idx="10"/>
          </p:nvPr>
        </p:nvSpPr>
        <p:spPr/>
        <p:txBody>
          <a:bodyPr lIns="68540" tIns="34269" rIns="68540" bIns="34269"/>
          <a:lstStyle/>
          <a:p>
            <a:fld id="{82F288E0-7875-42C4-84C8-98DBBD3BF4D2}" type="datetimeFigureOut">
              <a:rPr lang="zh-CN" altLang="en-US" smtClean="0">
                <a:solidFill>
                  <a:prstClr val="black"/>
                </a:solidFill>
                <a:latin typeface="Calibri" pitchFamily="34" charset="0"/>
              </a:rPr>
              <a:pPr/>
              <a:t>2019-5-29</a:t>
            </a:fld>
            <a:endParaRPr lang="zh-CN" altLang="en-US">
              <a:solidFill>
                <a:prstClr val="black"/>
              </a:solidFill>
              <a:latin typeface="Calibri" pitchFamily="34" charset="0"/>
            </a:endParaRPr>
          </a:p>
        </p:txBody>
      </p:sp>
      <p:sp>
        <p:nvSpPr>
          <p:cNvPr id="5" name="页脚占位符 4"/>
          <p:cNvSpPr>
            <a:spLocks noGrp="1"/>
          </p:cNvSpPr>
          <p:nvPr>
            <p:ph type="ftr" sz="quarter" idx="11"/>
          </p:nvPr>
        </p:nvSpPr>
        <p:spPr/>
        <p:txBody>
          <a:bodyPr lIns="68540" tIns="34269" rIns="68540" bIns="34269"/>
          <a:lstStyle/>
          <a:p>
            <a:endParaRPr lang="zh-CN" altLang="en-US" dirty="0">
              <a:solidFill>
                <a:prstClr val="black"/>
              </a:solidFill>
              <a:latin typeface="Calibri" pitchFamily="34" charset="0"/>
            </a:endParaRPr>
          </a:p>
        </p:txBody>
      </p:sp>
      <p:sp>
        <p:nvSpPr>
          <p:cNvPr id="6" name="灯片编号占位符 5"/>
          <p:cNvSpPr>
            <a:spLocks noGrp="1"/>
          </p:cNvSpPr>
          <p:nvPr>
            <p:ph type="sldNum" sz="quarter" idx="12"/>
          </p:nvPr>
        </p:nvSpPr>
        <p:spPr/>
        <p:txBody>
          <a:bodyPr lIns="68540" tIns="34269" rIns="68540" bIns="34269"/>
          <a:lstStyle/>
          <a:p>
            <a:fld id="{7D9BB5D0-35E4-459D-AEF3-FE4D7C45CC19}" type="slidenum">
              <a:rPr lang="zh-CN" altLang="en-US" smtClean="0">
                <a:solidFill>
                  <a:prstClr val="black"/>
                </a:solidFill>
                <a:latin typeface="Calibri" pitchFamily="34" charset="0"/>
              </a:rPr>
              <a:pPr/>
              <a:t>‹#›</a:t>
            </a:fld>
            <a:endParaRPr lang="zh-CN" altLang="en-US">
              <a:solidFill>
                <a:prstClr val="black"/>
              </a:solidFill>
              <a:latin typeface="Calibri" pitchFamily="34" charset="0"/>
            </a:endParaRPr>
          </a:p>
        </p:txBody>
      </p:sp>
    </p:spTree>
    <p:extLst>
      <p:ext uri="{BB962C8B-B14F-4D97-AF65-F5344CB8AC3E}">
        <p14:creationId xmlns:p14="http://schemas.microsoft.com/office/powerpoint/2010/main" val="3475643533"/>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6051876"/>
      </p:ext>
    </p:extLst>
  </p:cSld>
  <p:clrMapOvr>
    <a:masterClrMapping/>
  </p:clrMapOvr>
  <mc:AlternateContent xmlns:mc="http://schemas.openxmlformats.org/markup-compatibility/2006" xmlns:p14="http://schemas.microsoft.com/office/powerpoint/2010/main">
    <mc:Choice Requires="p14">
      <p:transition p14:dur="100" advTm="0">
        <p:cut/>
      </p:transition>
    </mc:Choice>
    <mc:Fallback xmlns="">
      <p:transition advTm="0">
        <p:cut/>
      </p:transition>
    </mc:Fallback>
  </mc:AlternateContent>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16" name="Rounded Rectangle 15"/>
          <p:cNvSpPr/>
          <p:nvPr/>
        </p:nvSpPr>
        <p:spPr>
          <a:xfrm>
            <a:off x="228600" y="171450"/>
            <a:ext cx="8695944" cy="4526280"/>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en-US">
              <a:solidFill>
                <a:prstClr val="white"/>
              </a:solidFill>
            </a:endParaRPr>
          </a:p>
        </p:txBody>
      </p:sp>
      <p:grpSp>
        <p:nvGrpSpPr>
          <p:cNvPr id="7" name="Group 9"/>
          <p:cNvGrpSpPr>
            <a:grpSpLocks noChangeAspect="1"/>
          </p:cNvGrpSpPr>
          <p:nvPr/>
        </p:nvGrpSpPr>
        <p:grpSpPr bwMode="hidden">
          <a:xfrm>
            <a:off x="211665" y="4015472"/>
            <a:ext cx="8723376" cy="998685"/>
            <a:chOff x="-3905250" y="4294188"/>
            <a:chExt cx="13011150" cy="1892300"/>
          </a:xfrm>
        </p:grpSpPr>
        <p:sp>
          <p:nvSpPr>
            <p:cNvPr id="11" name="Freeform 14"/>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ln>
          </p:spPr>
          <p:txBody>
            <a:bodyPr vert="horz" wrap="square" lIns="91440" tIns="45720" rIns="91440" bIns="45720" numCol="1" anchor="t" anchorCtr="0" compatLnSpc="1"/>
            <a:lstStyle/>
            <a:p>
              <a:endParaRPr lang="en-US">
                <a:solidFill>
                  <a:prstClr val="black"/>
                </a:solidFill>
              </a:endParaRPr>
            </a:p>
          </p:txBody>
        </p:sp>
        <p:sp>
          <p:nvSpPr>
            <p:cNvPr id="12" name="Freeform 18"/>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ln>
          </p:spPr>
          <p:txBody>
            <a:bodyPr vert="horz" wrap="square" lIns="91440" tIns="45720" rIns="91440" bIns="45720" numCol="1" anchor="t" anchorCtr="0" compatLnSpc="1"/>
            <a:lstStyle/>
            <a:p>
              <a:endParaRPr lang="en-US">
                <a:solidFill>
                  <a:prstClr val="black"/>
                </a:solidFill>
              </a:endParaRPr>
            </a:p>
          </p:txBody>
        </p:sp>
        <p:sp>
          <p:nvSpPr>
            <p:cNvPr id="13" name="Freeform 22"/>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ln>
          </p:spPr>
          <p:txBody>
            <a:bodyPr vert="horz" wrap="square" lIns="91440" tIns="45720" rIns="91440" bIns="45720" numCol="1" anchor="t" anchorCtr="0" compatLnSpc="1"/>
            <a:lstStyle/>
            <a:p>
              <a:endParaRPr lang="en-US">
                <a:solidFill>
                  <a:prstClr val="black"/>
                </a:solidFill>
              </a:endParaRPr>
            </a:p>
          </p:txBody>
        </p:sp>
        <p:sp>
          <p:nvSpPr>
            <p:cNvPr id="14" name="Freeform 26"/>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ln>
          </p:spPr>
          <p:txBody>
            <a:bodyPr vert="horz" wrap="square" lIns="91440" tIns="45720" rIns="91440" bIns="45720" numCol="1" anchor="t" anchorCtr="0" compatLnSpc="1"/>
            <a:lstStyle/>
            <a:p>
              <a:endParaRPr lang="en-US">
                <a:solidFill>
                  <a:prstClr val="black"/>
                </a:solidFill>
              </a:endParaRPr>
            </a:p>
          </p:txBody>
        </p:sp>
        <p:sp useBgFill="1">
          <p:nvSpPr>
            <p:cNvPr id="15" name="Freeform 10"/>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ln>
          </p:spPr>
          <p:txBody>
            <a:bodyPr vert="horz" wrap="square" lIns="91440" tIns="45720" rIns="91440" bIns="45720" numCol="1" anchor="t" anchorCtr="0" compatLnSpc="1"/>
            <a:lstStyle/>
            <a:p>
              <a:endParaRPr lang="en-US">
                <a:solidFill>
                  <a:prstClr val="black"/>
                </a:solidFill>
              </a:endParaRPr>
            </a:p>
          </p:txBody>
        </p:sp>
      </p:grpSp>
      <p:sp>
        <p:nvSpPr>
          <p:cNvPr id="2" name="Title 1"/>
          <p:cNvSpPr>
            <a:spLocks noGrp="1"/>
          </p:cNvSpPr>
          <p:nvPr>
            <p:ph type="ctrTitle"/>
          </p:nvPr>
        </p:nvSpPr>
        <p:spPr>
          <a:xfrm>
            <a:off x="685807" y="1200150"/>
            <a:ext cx="7772400" cy="1335081"/>
          </a:xfrm>
        </p:spPr>
        <p:txBody>
          <a:bodyPr anchor="b">
            <a:normAutofit/>
          </a:bodyPr>
          <a:lstStyle>
            <a:lvl1pPr>
              <a:defRPr sz="3500">
                <a:solidFill>
                  <a:srgbClr val="FFFFFF"/>
                </a:solidFill>
              </a:defRPr>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371600" y="2667000"/>
            <a:ext cx="6400800" cy="1104900"/>
          </a:xfrm>
        </p:spPr>
        <p:txBody>
          <a:bodyPr>
            <a:normAutofit/>
          </a:bodyPr>
          <a:lstStyle>
            <a:lvl1pPr marL="0" indent="0" algn="ctr">
              <a:buNone/>
              <a:defRPr sz="1600">
                <a:solidFill>
                  <a:srgbClr val="FFFFFF"/>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endParaRPr lang="zh-CN" altLang="en-US">
              <a:solidFill>
                <a:srgbClr val="001B36"/>
              </a:solidFill>
            </a:endParaRPr>
          </a:p>
        </p:txBody>
      </p:sp>
      <p:sp>
        <p:nvSpPr>
          <p:cNvPr id="5" name="Footer Placeholder 4"/>
          <p:cNvSpPr>
            <a:spLocks noGrp="1"/>
          </p:cNvSpPr>
          <p:nvPr>
            <p:ph type="ftr" sz="quarter" idx="11"/>
          </p:nvPr>
        </p:nvSpPr>
        <p:spPr/>
        <p:txBody>
          <a:bodyPr/>
          <a:lstStyle/>
          <a:p>
            <a:endParaRPr lang="zh-CN" altLang="en-US">
              <a:solidFill>
                <a:srgbClr val="001B36"/>
              </a:solidFill>
            </a:endParaRPr>
          </a:p>
        </p:txBody>
      </p:sp>
      <p:sp>
        <p:nvSpPr>
          <p:cNvPr id="6" name="Slide Number Placeholder 5"/>
          <p:cNvSpPr>
            <a:spLocks noGrp="1"/>
          </p:cNvSpPr>
          <p:nvPr>
            <p:ph type="sldNum" sz="quarter" idx="12"/>
          </p:nvPr>
        </p:nvSpPr>
        <p:spPr/>
        <p:txBody>
          <a:bodyPr/>
          <a:lstStyle/>
          <a:p>
            <a:fld id="{2DCF4F24-65AD-41A9-8FC6-EB88AE64BFB0}" type="slidenum">
              <a:rPr lang="zh-CN" altLang="en-US" smtClean="0">
                <a:solidFill>
                  <a:srgbClr val="001B36"/>
                </a:solidFill>
              </a:rPr>
              <a:pPr/>
              <a:t>‹#›</a:t>
            </a:fld>
            <a:endParaRPr lang="zh-CN" altLang="en-US">
              <a:solidFill>
                <a:srgbClr val="001B36"/>
              </a:solidFill>
            </a:endParaRPr>
          </a:p>
        </p:txBody>
      </p:sp>
    </p:spTree>
    <p:extLst>
      <p:ext uri="{BB962C8B-B14F-4D97-AF65-F5344CB8AC3E}">
        <p14:creationId xmlns:p14="http://schemas.microsoft.com/office/powerpoint/2010/main" val="1316651433"/>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endParaRPr lang="zh-CN" altLang="en-US">
              <a:solidFill>
                <a:srgbClr val="001B36"/>
              </a:solidFill>
            </a:endParaRPr>
          </a:p>
        </p:txBody>
      </p:sp>
      <p:sp>
        <p:nvSpPr>
          <p:cNvPr id="5" name="Footer Placeholder 4"/>
          <p:cNvSpPr>
            <a:spLocks noGrp="1"/>
          </p:cNvSpPr>
          <p:nvPr>
            <p:ph type="ftr" sz="quarter" idx="11"/>
          </p:nvPr>
        </p:nvSpPr>
        <p:spPr/>
        <p:txBody>
          <a:bodyPr/>
          <a:lstStyle/>
          <a:p>
            <a:endParaRPr lang="zh-CN" altLang="en-US">
              <a:solidFill>
                <a:srgbClr val="001B36"/>
              </a:solidFill>
            </a:endParaRPr>
          </a:p>
        </p:txBody>
      </p:sp>
      <p:sp>
        <p:nvSpPr>
          <p:cNvPr id="6" name="Slide Number Placeholder 5"/>
          <p:cNvSpPr>
            <a:spLocks noGrp="1"/>
          </p:cNvSpPr>
          <p:nvPr>
            <p:ph type="sldNum" sz="quarter" idx="12"/>
          </p:nvPr>
        </p:nvSpPr>
        <p:spPr/>
        <p:txBody>
          <a:bodyPr/>
          <a:lstStyle/>
          <a:p>
            <a:fld id="{2DCF4F24-65AD-41A9-8FC6-EB88AE64BFB0}" type="slidenum">
              <a:rPr lang="zh-CN" altLang="en-US" smtClean="0">
                <a:solidFill>
                  <a:srgbClr val="001B36"/>
                </a:solidFill>
              </a:rPr>
              <a:pPr/>
              <a:t>‹#›</a:t>
            </a:fld>
            <a:endParaRPr lang="zh-CN" altLang="en-US">
              <a:solidFill>
                <a:srgbClr val="001B36"/>
              </a:solidFill>
            </a:endParaRPr>
          </a:p>
        </p:txBody>
      </p:sp>
      <p:sp>
        <p:nvSpPr>
          <p:cNvPr id="7" name="Title 6"/>
          <p:cNvSpPr>
            <a:spLocks noGrp="1"/>
          </p:cNvSpPr>
          <p:nvPr>
            <p:ph type="title"/>
          </p:nvPr>
        </p:nvSpPr>
        <p:spPr/>
        <p:txBody>
          <a:bodyPr/>
          <a:lstStyle/>
          <a:p>
            <a:r>
              <a:rPr lang="zh-CN" altLang="en-US" smtClean="0"/>
              <a:t>单击此处编辑母版标题样式</a:t>
            </a:r>
            <a:endParaRPr lang="en-US"/>
          </a:p>
        </p:txBody>
      </p:sp>
    </p:spTree>
    <p:extLst>
      <p:ext uri="{BB962C8B-B14F-4D97-AF65-F5344CB8AC3E}">
        <p14:creationId xmlns:p14="http://schemas.microsoft.com/office/powerpoint/2010/main" val="2315257731"/>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14" name="Rounded Rectangle 13"/>
          <p:cNvSpPr/>
          <p:nvPr/>
        </p:nvSpPr>
        <p:spPr>
          <a:xfrm>
            <a:off x="228600" y="171459"/>
            <a:ext cx="8695944" cy="3552444"/>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en-US">
              <a:solidFill>
                <a:prstClr val="white"/>
              </a:solidFill>
            </a:endParaRPr>
          </a:p>
        </p:txBody>
      </p:sp>
      <p:sp>
        <p:nvSpPr>
          <p:cNvPr id="9" name="Freeform 14"/>
          <p:cNvSpPr/>
          <p:nvPr/>
        </p:nvSpPr>
        <p:spPr bwMode="hidden">
          <a:xfrm>
            <a:off x="6047439" y="3152694"/>
            <a:ext cx="2876429" cy="535519"/>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ln>
        </p:spPr>
        <p:txBody>
          <a:bodyPr vert="horz" wrap="square" lIns="72490" tIns="36245" rIns="72490" bIns="36245" numCol="1" anchor="t" anchorCtr="0" compatLnSpc="1"/>
          <a:lstStyle/>
          <a:p>
            <a:endParaRPr lang="en-US">
              <a:solidFill>
                <a:prstClr val="black"/>
              </a:solidFill>
            </a:endParaRPr>
          </a:p>
        </p:txBody>
      </p:sp>
      <p:sp>
        <p:nvSpPr>
          <p:cNvPr id="10" name="Freeform 18"/>
          <p:cNvSpPr/>
          <p:nvPr/>
        </p:nvSpPr>
        <p:spPr bwMode="hidden">
          <a:xfrm>
            <a:off x="2619321" y="3056468"/>
            <a:ext cx="5544515" cy="637604"/>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ln>
        </p:spPr>
        <p:txBody>
          <a:bodyPr vert="horz" wrap="square" lIns="72490" tIns="36245" rIns="72490" bIns="36245" numCol="1" anchor="t" anchorCtr="0" compatLnSpc="1"/>
          <a:lstStyle/>
          <a:p>
            <a:endParaRPr lang="en-US">
              <a:solidFill>
                <a:prstClr val="black"/>
              </a:solidFill>
            </a:endParaRPr>
          </a:p>
        </p:txBody>
      </p:sp>
      <p:sp>
        <p:nvSpPr>
          <p:cNvPr id="11" name="Freeform 22"/>
          <p:cNvSpPr/>
          <p:nvPr/>
        </p:nvSpPr>
        <p:spPr bwMode="hidden">
          <a:xfrm>
            <a:off x="2828730" y="3065680"/>
            <a:ext cx="5467980" cy="580704"/>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ln>
        </p:spPr>
        <p:txBody>
          <a:bodyPr vert="horz" wrap="square" lIns="72490" tIns="36245" rIns="72490" bIns="36245" numCol="1" anchor="t" anchorCtr="0" compatLnSpc="1"/>
          <a:lstStyle/>
          <a:p>
            <a:endParaRPr lang="en-US">
              <a:solidFill>
                <a:prstClr val="black"/>
              </a:solidFill>
            </a:endParaRPr>
          </a:p>
        </p:txBody>
      </p:sp>
      <p:sp>
        <p:nvSpPr>
          <p:cNvPr id="12" name="Freeform 26"/>
          <p:cNvSpPr/>
          <p:nvPr/>
        </p:nvSpPr>
        <p:spPr bwMode="hidden">
          <a:xfrm>
            <a:off x="5609489" y="3055640"/>
            <a:ext cx="3308000" cy="488661"/>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ln>
        </p:spPr>
        <p:txBody>
          <a:bodyPr vert="horz" wrap="square" lIns="72490" tIns="36245" rIns="72490" bIns="36245" numCol="1" anchor="t" anchorCtr="0" compatLnSpc="1"/>
          <a:lstStyle/>
          <a:p>
            <a:endParaRPr lang="en-US">
              <a:solidFill>
                <a:prstClr val="black"/>
              </a:solidFill>
            </a:endParaRPr>
          </a:p>
        </p:txBody>
      </p:sp>
      <p:sp useBgFill="1">
        <p:nvSpPr>
          <p:cNvPr id="13" name="Freeform 10"/>
          <p:cNvSpPr/>
          <p:nvPr/>
        </p:nvSpPr>
        <p:spPr bwMode="hidden">
          <a:xfrm>
            <a:off x="211665" y="3043916"/>
            <a:ext cx="8723376" cy="997406"/>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ln>
        </p:spPr>
        <p:txBody>
          <a:bodyPr vert="horz" wrap="square" lIns="72490" tIns="36245" rIns="72490" bIns="36245" numCol="1" anchor="t" anchorCtr="0" compatLnSpc="1"/>
          <a:lstStyle/>
          <a:p>
            <a:endParaRPr lang="en-US">
              <a:solidFill>
                <a:prstClr val="black"/>
              </a:solidFill>
            </a:endParaRPr>
          </a:p>
        </p:txBody>
      </p:sp>
      <p:sp>
        <p:nvSpPr>
          <p:cNvPr id="2" name="Title 1"/>
          <p:cNvSpPr>
            <a:spLocks noGrp="1"/>
          </p:cNvSpPr>
          <p:nvPr>
            <p:ph type="title"/>
          </p:nvPr>
        </p:nvSpPr>
        <p:spPr>
          <a:xfrm>
            <a:off x="690034" y="1847678"/>
            <a:ext cx="7772400" cy="1143000"/>
          </a:xfrm>
        </p:spPr>
        <p:txBody>
          <a:bodyPr anchor="t">
            <a:normAutofit/>
          </a:bodyPr>
          <a:lstStyle>
            <a:lvl1pPr algn="ctr">
              <a:defRPr sz="3500" b="0" cap="none"/>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1367374" y="1078095"/>
            <a:ext cx="6417734" cy="704851"/>
          </a:xfrm>
        </p:spPr>
        <p:txBody>
          <a:bodyPr anchor="b">
            <a:normAutofit/>
          </a:bodyPr>
          <a:lstStyle>
            <a:lvl1pPr marL="0" indent="0" algn="ctr">
              <a:buNone/>
              <a:defRPr sz="1600">
                <a:solidFill>
                  <a:srgbClr val="FFFFFF"/>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endParaRPr lang="zh-CN" altLang="en-US">
              <a:solidFill>
                <a:srgbClr val="001B36"/>
              </a:solidFill>
            </a:endParaRPr>
          </a:p>
        </p:txBody>
      </p:sp>
      <p:sp>
        <p:nvSpPr>
          <p:cNvPr id="5" name="Footer Placeholder 4"/>
          <p:cNvSpPr>
            <a:spLocks noGrp="1"/>
          </p:cNvSpPr>
          <p:nvPr>
            <p:ph type="ftr" sz="quarter" idx="11"/>
          </p:nvPr>
        </p:nvSpPr>
        <p:spPr/>
        <p:txBody>
          <a:bodyPr/>
          <a:lstStyle/>
          <a:p>
            <a:endParaRPr lang="zh-CN" altLang="en-US">
              <a:solidFill>
                <a:srgbClr val="001B36"/>
              </a:solidFill>
            </a:endParaRPr>
          </a:p>
        </p:txBody>
      </p:sp>
      <p:sp>
        <p:nvSpPr>
          <p:cNvPr id="6" name="Slide Number Placeholder 5"/>
          <p:cNvSpPr>
            <a:spLocks noGrp="1"/>
          </p:cNvSpPr>
          <p:nvPr>
            <p:ph type="sldNum" sz="quarter" idx="12"/>
          </p:nvPr>
        </p:nvSpPr>
        <p:spPr/>
        <p:txBody>
          <a:bodyPr/>
          <a:lstStyle/>
          <a:p>
            <a:fld id="{2DCF4F24-65AD-41A9-8FC6-EB88AE64BFB0}" type="slidenum">
              <a:rPr lang="zh-CN" altLang="en-US" smtClean="0">
                <a:solidFill>
                  <a:srgbClr val="001B36"/>
                </a:solidFill>
              </a:rPr>
              <a:pPr/>
              <a:t>‹#›</a:t>
            </a:fld>
            <a:endParaRPr lang="zh-CN" altLang="en-US">
              <a:solidFill>
                <a:srgbClr val="001B36"/>
              </a:solidFill>
            </a:endParaRPr>
          </a:p>
        </p:txBody>
      </p:sp>
    </p:spTree>
    <p:extLst>
      <p:ext uri="{BB962C8B-B14F-4D97-AF65-F5344CB8AC3E}">
        <p14:creationId xmlns:p14="http://schemas.microsoft.com/office/powerpoint/2010/main" val="1645528157"/>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5" name="Date Placeholder 4"/>
          <p:cNvSpPr>
            <a:spLocks noGrp="1"/>
          </p:cNvSpPr>
          <p:nvPr>
            <p:ph type="dt" sz="half" idx="10"/>
          </p:nvPr>
        </p:nvSpPr>
        <p:spPr/>
        <p:txBody>
          <a:bodyPr/>
          <a:lstStyle/>
          <a:p>
            <a:endParaRPr lang="zh-CN" altLang="en-US">
              <a:solidFill>
                <a:srgbClr val="001B36"/>
              </a:solidFill>
            </a:endParaRPr>
          </a:p>
        </p:txBody>
      </p:sp>
      <p:sp>
        <p:nvSpPr>
          <p:cNvPr id="6" name="Footer Placeholder 5"/>
          <p:cNvSpPr>
            <a:spLocks noGrp="1"/>
          </p:cNvSpPr>
          <p:nvPr>
            <p:ph type="ftr" sz="quarter" idx="11"/>
          </p:nvPr>
        </p:nvSpPr>
        <p:spPr/>
        <p:txBody>
          <a:bodyPr/>
          <a:lstStyle/>
          <a:p>
            <a:endParaRPr lang="zh-CN" altLang="en-US">
              <a:solidFill>
                <a:srgbClr val="001B36"/>
              </a:solidFill>
            </a:endParaRPr>
          </a:p>
        </p:txBody>
      </p:sp>
      <p:sp>
        <p:nvSpPr>
          <p:cNvPr id="7" name="Slide Number Placeholder 6"/>
          <p:cNvSpPr>
            <a:spLocks noGrp="1"/>
          </p:cNvSpPr>
          <p:nvPr>
            <p:ph type="sldNum" sz="quarter" idx="12"/>
          </p:nvPr>
        </p:nvSpPr>
        <p:spPr/>
        <p:txBody>
          <a:bodyPr/>
          <a:lstStyle/>
          <a:p>
            <a:fld id="{2DCF4F24-65AD-41A9-8FC6-EB88AE64BFB0}" type="slidenum">
              <a:rPr lang="zh-CN" altLang="en-US" smtClean="0">
                <a:solidFill>
                  <a:srgbClr val="001B36"/>
                </a:solidFill>
              </a:rPr>
              <a:pPr/>
              <a:t>‹#›</a:t>
            </a:fld>
            <a:endParaRPr lang="zh-CN" altLang="en-US">
              <a:solidFill>
                <a:srgbClr val="001B36"/>
              </a:solidFill>
            </a:endParaRPr>
          </a:p>
        </p:txBody>
      </p:sp>
      <p:sp>
        <p:nvSpPr>
          <p:cNvPr id="9" name="Content Placeholder 8"/>
          <p:cNvSpPr>
            <a:spLocks noGrp="1"/>
          </p:cNvSpPr>
          <p:nvPr>
            <p:ph sz="quarter" idx="13"/>
          </p:nvPr>
        </p:nvSpPr>
        <p:spPr>
          <a:xfrm>
            <a:off x="676661" y="2009394"/>
            <a:ext cx="3822192" cy="2585466"/>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11" name="Content Placeholder 10"/>
          <p:cNvSpPr>
            <a:spLocks noGrp="1"/>
          </p:cNvSpPr>
          <p:nvPr>
            <p:ph sz="quarter" idx="14"/>
          </p:nvPr>
        </p:nvSpPr>
        <p:spPr>
          <a:xfrm>
            <a:off x="4645152" y="2009394"/>
            <a:ext cx="3822192" cy="2585466"/>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Tree>
    <p:extLst>
      <p:ext uri="{BB962C8B-B14F-4D97-AF65-F5344CB8AC3E}">
        <p14:creationId xmlns:p14="http://schemas.microsoft.com/office/powerpoint/2010/main" val="2798824377"/>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zh-CN" altLang="en-US" smtClean="0"/>
              <a:t>单击此处编辑母版标题样式</a:t>
            </a:r>
            <a:endParaRPr lang="en-US"/>
          </a:p>
        </p:txBody>
      </p:sp>
      <p:sp>
        <p:nvSpPr>
          <p:cNvPr id="3" name="Text Placeholder 2"/>
          <p:cNvSpPr>
            <a:spLocks noGrp="1"/>
          </p:cNvSpPr>
          <p:nvPr>
            <p:ph type="body" idx="1"/>
          </p:nvPr>
        </p:nvSpPr>
        <p:spPr>
          <a:xfrm>
            <a:off x="676661" y="2008586"/>
            <a:ext cx="3822192" cy="479822"/>
          </a:xfrm>
        </p:spPr>
        <p:txBody>
          <a:bodyPr anchor="ctr"/>
          <a:lstStyle>
            <a:lvl1pPr marL="0" indent="0" algn="ctr">
              <a:buNone/>
              <a:defRPr sz="1900" b="0">
                <a:solidFill>
                  <a:schemeClr val="tx2"/>
                </a:solidFill>
                <a:latin typeface="+mj-lt"/>
              </a:defRPr>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Content Placeholder 3"/>
          <p:cNvSpPr>
            <a:spLocks noGrp="1"/>
          </p:cNvSpPr>
          <p:nvPr>
            <p:ph sz="half" idx="2"/>
          </p:nvPr>
        </p:nvSpPr>
        <p:spPr>
          <a:xfrm>
            <a:off x="677333" y="2571759"/>
            <a:ext cx="3820055" cy="2022872"/>
          </a:xfrm>
        </p:spPr>
        <p:txBody>
          <a:bodyPr/>
          <a:lstStyle>
            <a:lvl1pPr>
              <a:defRPr sz="1600"/>
            </a:lvl1pPr>
            <a:lvl2pPr>
              <a:defRPr sz="1400"/>
            </a:lvl2pPr>
            <a:lvl3pPr>
              <a:defRPr sz="1300"/>
            </a:lvl3pPr>
            <a:lvl4pPr>
              <a:defRPr sz="1100"/>
            </a:lvl4pPr>
            <a:lvl5pPr>
              <a:defRPr sz="11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48200" y="2008585"/>
            <a:ext cx="3822192" cy="479822"/>
          </a:xfrm>
        </p:spPr>
        <p:txBody>
          <a:bodyPr anchor="ctr"/>
          <a:lstStyle>
            <a:lvl1pPr marL="0" indent="0" algn="ctr">
              <a:buNone/>
              <a:defRPr sz="1900" b="0" i="0">
                <a:solidFill>
                  <a:schemeClr val="tx2"/>
                </a:solidFill>
                <a:latin typeface="+mj-lt"/>
              </a:defRPr>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Content Placeholder 5"/>
          <p:cNvSpPr>
            <a:spLocks noGrp="1"/>
          </p:cNvSpPr>
          <p:nvPr>
            <p:ph sz="quarter" idx="4"/>
          </p:nvPr>
        </p:nvSpPr>
        <p:spPr>
          <a:xfrm>
            <a:off x="4645025" y="2571759"/>
            <a:ext cx="3822192" cy="2022872"/>
          </a:xfrm>
        </p:spPr>
        <p:txBody>
          <a:bodyPr/>
          <a:lstStyle>
            <a:lvl1pPr>
              <a:defRPr sz="1600"/>
            </a:lvl1pPr>
            <a:lvl2pPr>
              <a:defRPr sz="1400"/>
            </a:lvl2pPr>
            <a:lvl3pPr>
              <a:defRPr sz="1300"/>
            </a:lvl3pPr>
            <a:lvl4pPr>
              <a:defRPr sz="1100"/>
            </a:lvl4pPr>
            <a:lvl5pPr>
              <a:defRPr sz="11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endParaRPr lang="zh-CN" altLang="en-US">
              <a:solidFill>
                <a:srgbClr val="001B36"/>
              </a:solidFill>
            </a:endParaRPr>
          </a:p>
        </p:txBody>
      </p:sp>
      <p:sp>
        <p:nvSpPr>
          <p:cNvPr id="8" name="Footer Placeholder 7"/>
          <p:cNvSpPr>
            <a:spLocks noGrp="1"/>
          </p:cNvSpPr>
          <p:nvPr>
            <p:ph type="ftr" sz="quarter" idx="11"/>
          </p:nvPr>
        </p:nvSpPr>
        <p:spPr/>
        <p:txBody>
          <a:bodyPr/>
          <a:lstStyle/>
          <a:p>
            <a:endParaRPr lang="zh-CN" altLang="en-US">
              <a:solidFill>
                <a:srgbClr val="001B36"/>
              </a:solidFill>
            </a:endParaRPr>
          </a:p>
        </p:txBody>
      </p:sp>
      <p:sp>
        <p:nvSpPr>
          <p:cNvPr id="9" name="Slide Number Placeholder 8"/>
          <p:cNvSpPr>
            <a:spLocks noGrp="1"/>
          </p:cNvSpPr>
          <p:nvPr>
            <p:ph type="sldNum" sz="quarter" idx="12"/>
          </p:nvPr>
        </p:nvSpPr>
        <p:spPr/>
        <p:txBody>
          <a:bodyPr/>
          <a:lstStyle/>
          <a:p>
            <a:fld id="{2DCF4F24-65AD-41A9-8FC6-EB88AE64BFB0}" type="slidenum">
              <a:rPr lang="zh-CN" altLang="en-US" smtClean="0">
                <a:solidFill>
                  <a:srgbClr val="001B36"/>
                </a:solidFill>
              </a:rPr>
              <a:pPr/>
              <a:t>‹#›</a:t>
            </a:fld>
            <a:endParaRPr lang="zh-CN" altLang="en-US">
              <a:solidFill>
                <a:srgbClr val="001B36"/>
              </a:solidFill>
            </a:endParaRPr>
          </a:p>
        </p:txBody>
      </p:sp>
    </p:spTree>
    <p:extLst>
      <p:ext uri="{BB962C8B-B14F-4D97-AF65-F5344CB8AC3E}">
        <p14:creationId xmlns:p14="http://schemas.microsoft.com/office/powerpoint/2010/main" val="2604806977"/>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Date Placeholder 2"/>
          <p:cNvSpPr>
            <a:spLocks noGrp="1"/>
          </p:cNvSpPr>
          <p:nvPr>
            <p:ph type="dt" sz="half" idx="10"/>
          </p:nvPr>
        </p:nvSpPr>
        <p:spPr/>
        <p:txBody>
          <a:bodyPr/>
          <a:lstStyle/>
          <a:p>
            <a:endParaRPr lang="zh-CN" altLang="en-US">
              <a:solidFill>
                <a:srgbClr val="001B36"/>
              </a:solidFill>
            </a:endParaRPr>
          </a:p>
        </p:txBody>
      </p:sp>
      <p:sp>
        <p:nvSpPr>
          <p:cNvPr id="4" name="Footer Placeholder 3"/>
          <p:cNvSpPr>
            <a:spLocks noGrp="1"/>
          </p:cNvSpPr>
          <p:nvPr>
            <p:ph type="ftr" sz="quarter" idx="11"/>
          </p:nvPr>
        </p:nvSpPr>
        <p:spPr/>
        <p:txBody>
          <a:bodyPr/>
          <a:lstStyle/>
          <a:p>
            <a:endParaRPr lang="zh-CN" altLang="en-US">
              <a:solidFill>
                <a:srgbClr val="001B36"/>
              </a:solidFill>
            </a:endParaRPr>
          </a:p>
        </p:txBody>
      </p:sp>
      <p:sp>
        <p:nvSpPr>
          <p:cNvPr id="5" name="Slide Number Placeholder 4"/>
          <p:cNvSpPr>
            <a:spLocks noGrp="1"/>
          </p:cNvSpPr>
          <p:nvPr>
            <p:ph type="sldNum" sz="quarter" idx="12"/>
          </p:nvPr>
        </p:nvSpPr>
        <p:spPr/>
        <p:txBody>
          <a:bodyPr/>
          <a:lstStyle/>
          <a:p>
            <a:fld id="{2DCF4F24-65AD-41A9-8FC6-EB88AE64BFB0}" type="slidenum">
              <a:rPr lang="zh-CN" altLang="en-US" smtClean="0">
                <a:solidFill>
                  <a:srgbClr val="001B36"/>
                </a:solidFill>
              </a:rPr>
              <a:pPr/>
              <a:t>‹#›</a:t>
            </a:fld>
            <a:endParaRPr lang="zh-CN" altLang="en-US">
              <a:solidFill>
                <a:srgbClr val="001B36"/>
              </a:solidFill>
            </a:endParaRPr>
          </a:p>
        </p:txBody>
      </p:sp>
    </p:spTree>
    <p:extLst>
      <p:ext uri="{BB962C8B-B14F-4D97-AF65-F5344CB8AC3E}">
        <p14:creationId xmlns:p14="http://schemas.microsoft.com/office/powerpoint/2010/main" val="193736024"/>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国外业绩">
    <p:spTree>
      <p:nvGrpSpPr>
        <p:cNvPr id="1" name=""/>
        <p:cNvGrpSpPr/>
        <p:nvPr/>
      </p:nvGrpSpPr>
      <p:grpSpPr>
        <a:xfrm>
          <a:off x="0" y="0"/>
          <a:ext cx="0" cy="0"/>
          <a:chOff x="0" y="0"/>
          <a:chExt cx="0" cy="0"/>
        </a:xfrm>
      </p:grpSpPr>
      <p:sp>
        <p:nvSpPr>
          <p:cNvPr id="16" name="矩形 15"/>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p>
        </p:txBody>
      </p:sp>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pic>
        <p:nvPicPr>
          <p:cNvPr id="20" name="图片 19" descr="电建蓝红条案.emf"/>
          <p:cNvPicPr/>
          <p:nvPr userDrawn="1"/>
        </p:nvPicPr>
        <p:blipFill>
          <a:blip r:embed="rId2"/>
          <a:stretch>
            <a:fillRect/>
          </a:stretch>
        </p:blipFill>
        <p:spPr>
          <a:xfrm>
            <a:off x="0" y="514336"/>
            <a:ext cx="9142353" cy="57148"/>
          </a:xfrm>
          <a:prstGeom prst="rect">
            <a:avLst/>
          </a:prstGeom>
        </p:spPr>
      </p:pic>
      <p:sp>
        <p:nvSpPr>
          <p:cNvPr id="6" name="灯片编号占位符 5"/>
          <p:cNvSpPr>
            <a:spLocks noGrp="1"/>
          </p:cNvSpPr>
          <p:nvPr>
            <p:ph type="sldNum" sz="quarter" idx="12"/>
          </p:nvPr>
        </p:nvSpPr>
        <p:spPr>
          <a:xfrm>
            <a:off x="8685235" y="142872"/>
            <a:ext cx="257129" cy="257143"/>
          </a:xfrm>
        </p:spPr>
        <p:txBody>
          <a:bodyPr anchor="ctr"/>
          <a:lstStyle>
            <a:lvl1pPr algn="ctr">
              <a:defRPr sz="1300">
                <a:solidFill>
                  <a:schemeClr val="bg1"/>
                </a:solidFill>
                <a:latin typeface="Arial" panose="020B0604020202020204" pitchFamily="34" charset="0"/>
                <a:cs typeface="Arial" panose="020B0604020202020204" pitchFamily="34" charset="0"/>
              </a:defRPr>
            </a:lvl1pPr>
          </a:lstStyle>
          <a:p>
            <a:pPr>
              <a:defRPr/>
            </a:pPr>
            <a:fld id="{5A97EA3C-F32E-43E3-B060-6F53E27EF2AE}" type="slidenum">
              <a:rPr lang="zh-CN" altLang="en-US" smtClean="0"/>
              <a:t>‹#›</a:t>
            </a:fld>
            <a:endParaRPr lang="en-US" altLang="zh-CN" dirty="0"/>
          </a:p>
        </p:txBody>
      </p:sp>
      <p:pic>
        <p:nvPicPr>
          <p:cNvPr id="13" name="图片 1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42850" y="142872"/>
            <a:ext cx="333274" cy="25716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9" name="单圆角矩形 8"/>
          <p:cNvSpPr/>
          <p:nvPr/>
        </p:nvSpPr>
        <p:spPr>
          <a:xfrm rot="420000" flipV="1">
            <a:off x="3165762" y="831067"/>
            <a:ext cx="5257800" cy="30861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lIns="72490" tIns="36245" rIns="72490" bIns="36245" rtlCol="0" anchor="ctr"/>
          <a:lstStyle/>
          <a:p>
            <a:pPr algn="ctr" eaLnBrk="1" latinLnBrk="0" hangingPunct="1"/>
            <a:endParaRPr kumimoji="0" lang="en-US"/>
          </a:p>
        </p:txBody>
      </p:sp>
      <p:sp>
        <p:nvSpPr>
          <p:cNvPr id="12" name="直角三角形 11"/>
          <p:cNvSpPr/>
          <p:nvPr/>
        </p:nvSpPr>
        <p:spPr>
          <a:xfrm rot="420000" flipV="1">
            <a:off x="8004146" y="4019826"/>
            <a:ext cx="155448" cy="116586"/>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lIns="72490" tIns="36245" rIns="72490" bIns="36245" rtlCol="0" anchor="ctr"/>
          <a:lstStyle/>
          <a:p>
            <a:pPr algn="ctr" eaLnBrk="1" latinLnBrk="0" hangingPunct="1"/>
            <a:endParaRPr kumimoji="0" lang="en-US"/>
          </a:p>
        </p:txBody>
      </p:sp>
      <p:sp>
        <p:nvSpPr>
          <p:cNvPr id="2" name="标题 1"/>
          <p:cNvSpPr>
            <a:spLocks noGrp="1"/>
          </p:cNvSpPr>
          <p:nvPr>
            <p:ph type="title"/>
          </p:nvPr>
        </p:nvSpPr>
        <p:spPr>
          <a:xfrm>
            <a:off x="609600" y="882748"/>
            <a:ext cx="2212848" cy="1186966"/>
          </a:xfrm>
        </p:spPr>
        <p:txBody>
          <a:bodyPr vert="horz" lIns="36245" tIns="36245" rIns="36245" bIns="36245" anchor="b"/>
          <a:lstStyle>
            <a:lvl1pPr algn="l">
              <a:buNone/>
              <a:defRPr sz="1600" b="1">
                <a:solidFill>
                  <a:schemeClr val="tx2"/>
                </a:solidFill>
              </a:defRPr>
            </a:lvl1pPr>
          </a:lstStyle>
          <a:p>
            <a:r>
              <a:rPr kumimoji="0" lang="zh-CN" altLang="en-US" smtClean="0"/>
              <a:t>单击此处编辑母版标题样式</a:t>
            </a:r>
            <a:endParaRPr kumimoji="0" lang="en-US"/>
          </a:p>
        </p:txBody>
      </p:sp>
      <p:sp>
        <p:nvSpPr>
          <p:cNvPr id="4" name="文本占位符 3"/>
          <p:cNvSpPr>
            <a:spLocks noGrp="1"/>
          </p:cNvSpPr>
          <p:nvPr>
            <p:ph type="body" sz="half" idx="2"/>
          </p:nvPr>
        </p:nvSpPr>
        <p:spPr>
          <a:xfrm>
            <a:off x="609609" y="2121589"/>
            <a:ext cx="2209800" cy="1634490"/>
          </a:xfrm>
        </p:spPr>
        <p:txBody>
          <a:bodyPr lIns="50742" rIns="36245" bIns="36245" anchor="t"/>
          <a:lstStyle>
            <a:lvl1pPr marL="0" indent="0" algn="l">
              <a:spcBef>
                <a:spcPts val="198"/>
              </a:spcBef>
              <a:buFontTx/>
              <a:buNone/>
              <a:defRPr sz="1000"/>
            </a:lvl1pPr>
            <a:lvl2pPr>
              <a:defRPr sz="1000"/>
            </a:lvl2pPr>
            <a:lvl3pPr>
              <a:defRPr sz="800"/>
            </a:lvl3pPr>
            <a:lvl4pPr>
              <a:defRPr sz="700"/>
            </a:lvl4pPr>
            <a:lvl5pPr>
              <a:defRPr sz="700"/>
            </a:lvl5pPr>
          </a:lstStyle>
          <a:p>
            <a:pPr lvl="0" eaLnBrk="1" latinLnBrk="0" hangingPunct="1"/>
            <a:r>
              <a:rPr kumimoji="0" lang="zh-CN" altLang="en-US" smtClean="0"/>
              <a:t>单击此处编辑母版文本样式</a:t>
            </a:r>
          </a:p>
        </p:txBody>
      </p:sp>
      <p:sp>
        <p:nvSpPr>
          <p:cNvPr id="5" name="日期占位符 4"/>
          <p:cNvSpPr>
            <a:spLocks noGrp="1"/>
          </p:cNvSpPr>
          <p:nvPr>
            <p:ph type="dt" sz="half" idx="10"/>
          </p:nvPr>
        </p:nvSpPr>
        <p:spPr/>
        <p:txBody>
          <a:bodyPr/>
          <a:lstStyle/>
          <a:p>
            <a:endParaRPr lang="en-US"/>
          </a:p>
        </p:txBody>
      </p:sp>
      <p:sp>
        <p:nvSpPr>
          <p:cNvPr id="6" name="页脚占位符 5"/>
          <p:cNvSpPr>
            <a:spLocks noGrp="1"/>
          </p:cNvSpPr>
          <p:nvPr>
            <p:ph type="ftr" sz="quarter" idx="11"/>
          </p:nvPr>
        </p:nvSpPr>
        <p:spPr/>
        <p:txBody>
          <a:bodyPr/>
          <a:lstStyle/>
          <a:p>
            <a:endParaRPr kumimoji="0" lang="en-US"/>
          </a:p>
        </p:txBody>
      </p:sp>
      <p:sp>
        <p:nvSpPr>
          <p:cNvPr id="7" name="灯片编号占位符 6"/>
          <p:cNvSpPr>
            <a:spLocks noGrp="1"/>
          </p:cNvSpPr>
          <p:nvPr>
            <p:ph type="sldNum" sz="quarter" idx="12"/>
          </p:nvPr>
        </p:nvSpPr>
        <p:spPr>
          <a:xfrm>
            <a:off x="8077200" y="4767274"/>
            <a:ext cx="609600" cy="273843"/>
          </a:xfrm>
        </p:spPr>
        <p:txBody>
          <a:bodyPr/>
          <a:lstStyle/>
          <a:p>
            <a:fld id="{042AED99-7FB4-404E-8A97-64753DCE42EC}" type="slidenum">
              <a:rPr kumimoji="0" lang="en-US" smtClean="0"/>
              <a:t>‹#›</a:t>
            </a:fld>
            <a:endParaRPr kumimoji="0" lang="en-US"/>
          </a:p>
        </p:txBody>
      </p:sp>
      <p:sp>
        <p:nvSpPr>
          <p:cNvPr id="3" name="图片占位符 2"/>
          <p:cNvSpPr>
            <a:spLocks noGrp="1"/>
          </p:cNvSpPr>
          <p:nvPr>
            <p:ph type="pic" idx="1"/>
          </p:nvPr>
        </p:nvSpPr>
        <p:spPr>
          <a:xfrm rot="420000">
            <a:off x="3485798" y="899638"/>
            <a:ext cx="4617720" cy="2948940"/>
          </a:xfrm>
          <a:prstGeom prst="rect">
            <a:avLst/>
          </a:prstGeom>
          <a:solidFill>
            <a:schemeClr val="bg2"/>
          </a:solidFill>
          <a:ln w="3000" cap="rnd">
            <a:solidFill>
              <a:srgbClr val="C0C0C0"/>
            </a:solidFill>
            <a:round/>
          </a:ln>
          <a:effectLst/>
        </p:spPr>
        <p:txBody>
          <a:bodyPr/>
          <a:lstStyle>
            <a:lvl1pPr marL="0" indent="0">
              <a:buNone/>
              <a:defRPr sz="2500"/>
            </a:lvl1pPr>
          </a:lstStyle>
          <a:p>
            <a:r>
              <a:rPr kumimoji="0" lang="zh-CN" altLang="en-US" smtClean="0"/>
              <a:t>单击图标添加图片</a:t>
            </a:r>
            <a:endParaRPr kumimoji="0" lang="en-US" dirty="0"/>
          </a:p>
        </p:txBody>
      </p:sp>
      <p:sp>
        <p:nvSpPr>
          <p:cNvPr id="10" name="任意多边形 9"/>
          <p:cNvSpPr/>
          <p:nvPr/>
        </p:nvSpPr>
        <p:spPr bwMode="auto">
          <a:xfrm flipV="1">
            <a:off x="-9517" y="4362453"/>
            <a:ext cx="9163050" cy="78105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2490" tIns="36245" rIns="72490" bIns="36245" anchor="t" compatLnSpc="1"/>
          <a:lstStyle/>
          <a:p>
            <a:pPr marL="0" algn="l" rtl="0" eaLnBrk="1" latinLnBrk="0" hangingPunct="1"/>
            <a:endParaRPr kumimoji="0" lang="en-US">
              <a:solidFill>
                <a:schemeClr val="tx1"/>
              </a:solidFill>
              <a:latin typeface="+mn-lt"/>
              <a:ea typeface="+mn-ea"/>
              <a:cs typeface="+mn-cs"/>
            </a:endParaRPr>
          </a:p>
        </p:txBody>
      </p:sp>
      <p:sp>
        <p:nvSpPr>
          <p:cNvPr id="11" name="任意多边形 10"/>
          <p:cNvSpPr/>
          <p:nvPr/>
        </p:nvSpPr>
        <p:spPr bwMode="auto">
          <a:xfrm flipV="1">
            <a:off x="4381505" y="4664871"/>
            <a:ext cx="4762500" cy="478631"/>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2490" tIns="36245" rIns="72490" bIns="36245" anchor="t" compatLnSpc="1"/>
          <a:lstStyle/>
          <a:p>
            <a:pPr marL="0" algn="l" rtl="0" eaLnBrk="1" latinLnBrk="0" hangingPunct="1"/>
            <a:endParaRPr kumimoji="0" lang="en-US">
              <a:solidFill>
                <a:schemeClr val="tx1"/>
              </a:solidFill>
              <a:latin typeface="+mn-lt"/>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solidFill>
                <a:srgbClr val="001B36"/>
              </a:solidFill>
            </a:endParaRPr>
          </a:p>
        </p:txBody>
      </p:sp>
      <p:sp>
        <p:nvSpPr>
          <p:cNvPr id="3" name="Footer Placeholder 2"/>
          <p:cNvSpPr>
            <a:spLocks noGrp="1"/>
          </p:cNvSpPr>
          <p:nvPr>
            <p:ph type="ftr" sz="quarter" idx="11"/>
          </p:nvPr>
        </p:nvSpPr>
        <p:spPr/>
        <p:txBody>
          <a:bodyPr/>
          <a:lstStyle/>
          <a:p>
            <a:endParaRPr lang="zh-CN" altLang="en-US">
              <a:solidFill>
                <a:srgbClr val="001B36"/>
              </a:solidFill>
            </a:endParaRPr>
          </a:p>
        </p:txBody>
      </p:sp>
      <p:sp>
        <p:nvSpPr>
          <p:cNvPr id="4" name="Slide Number Placeholder 3"/>
          <p:cNvSpPr>
            <a:spLocks noGrp="1"/>
          </p:cNvSpPr>
          <p:nvPr>
            <p:ph type="sldNum" sz="quarter" idx="12"/>
          </p:nvPr>
        </p:nvSpPr>
        <p:spPr/>
        <p:txBody>
          <a:bodyPr/>
          <a:lstStyle/>
          <a:p>
            <a:fld id="{2DCF4F24-65AD-41A9-8FC6-EB88AE64BFB0}" type="slidenum">
              <a:rPr lang="zh-CN" altLang="en-US" smtClean="0">
                <a:solidFill>
                  <a:srgbClr val="001B36"/>
                </a:solidFill>
              </a:rPr>
              <a:pPr/>
              <a:t>‹#›</a:t>
            </a:fld>
            <a:endParaRPr lang="zh-CN" altLang="en-US">
              <a:solidFill>
                <a:srgbClr val="001B36"/>
              </a:solidFill>
            </a:endParaRPr>
          </a:p>
        </p:txBody>
      </p:sp>
    </p:spTree>
    <p:extLst>
      <p:ext uri="{BB962C8B-B14F-4D97-AF65-F5344CB8AC3E}">
        <p14:creationId xmlns:p14="http://schemas.microsoft.com/office/powerpoint/2010/main" val="2924176216"/>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15" name="Rounded Rectangle 14"/>
          <p:cNvSpPr/>
          <p:nvPr/>
        </p:nvSpPr>
        <p:spPr>
          <a:xfrm>
            <a:off x="228600" y="171450"/>
            <a:ext cx="8695944" cy="1069848"/>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en-US">
              <a:solidFill>
                <a:prstClr val="white"/>
              </a:solidFill>
            </a:endParaRPr>
          </a:p>
        </p:txBody>
      </p:sp>
      <p:sp>
        <p:nvSpPr>
          <p:cNvPr id="5" name="Date Placeholder 4"/>
          <p:cNvSpPr>
            <a:spLocks noGrp="1"/>
          </p:cNvSpPr>
          <p:nvPr>
            <p:ph type="dt" sz="half" idx="10"/>
          </p:nvPr>
        </p:nvSpPr>
        <p:spPr/>
        <p:txBody>
          <a:bodyPr/>
          <a:lstStyle/>
          <a:p>
            <a:endParaRPr lang="zh-CN" altLang="en-US">
              <a:solidFill>
                <a:srgbClr val="001B36"/>
              </a:solidFill>
            </a:endParaRPr>
          </a:p>
        </p:txBody>
      </p:sp>
      <p:sp>
        <p:nvSpPr>
          <p:cNvPr id="6" name="Footer Placeholder 5"/>
          <p:cNvSpPr>
            <a:spLocks noGrp="1"/>
          </p:cNvSpPr>
          <p:nvPr>
            <p:ph type="ftr" sz="quarter" idx="11"/>
          </p:nvPr>
        </p:nvSpPr>
        <p:spPr/>
        <p:txBody>
          <a:bodyPr/>
          <a:lstStyle/>
          <a:p>
            <a:endParaRPr lang="zh-CN" altLang="en-US">
              <a:solidFill>
                <a:srgbClr val="001B36"/>
              </a:solidFill>
            </a:endParaRPr>
          </a:p>
        </p:txBody>
      </p:sp>
      <p:sp>
        <p:nvSpPr>
          <p:cNvPr id="7" name="Slide Number Placeholder 6"/>
          <p:cNvSpPr>
            <a:spLocks noGrp="1"/>
          </p:cNvSpPr>
          <p:nvPr>
            <p:ph type="sldNum" sz="quarter" idx="12"/>
          </p:nvPr>
        </p:nvSpPr>
        <p:spPr/>
        <p:txBody>
          <a:bodyPr/>
          <a:lstStyle/>
          <a:p>
            <a:fld id="{2DCF4F24-65AD-41A9-8FC6-EB88AE64BFB0}" type="slidenum">
              <a:rPr lang="zh-CN" altLang="en-US" smtClean="0">
                <a:solidFill>
                  <a:srgbClr val="001B36"/>
                </a:solidFill>
              </a:rPr>
              <a:pPr/>
              <a:t>‹#›</a:t>
            </a:fld>
            <a:endParaRPr lang="zh-CN" altLang="en-US">
              <a:solidFill>
                <a:srgbClr val="001B36"/>
              </a:solidFill>
            </a:endParaRPr>
          </a:p>
        </p:txBody>
      </p:sp>
      <p:sp>
        <p:nvSpPr>
          <p:cNvPr id="4" name="Text Placeholder 3"/>
          <p:cNvSpPr>
            <a:spLocks noGrp="1"/>
          </p:cNvSpPr>
          <p:nvPr>
            <p:ph type="body" sz="half" idx="2"/>
          </p:nvPr>
        </p:nvSpPr>
        <p:spPr>
          <a:xfrm>
            <a:off x="914400" y="2686055"/>
            <a:ext cx="3352800" cy="1428751"/>
          </a:xfrm>
        </p:spPr>
        <p:txBody>
          <a:bodyPr anchor="t">
            <a:normAutofit/>
          </a:bodyPr>
          <a:lstStyle>
            <a:lvl1pPr marL="0" indent="0">
              <a:spcBef>
                <a:spcPts val="0"/>
              </a:spcBef>
              <a:spcAft>
                <a:spcPts val="476"/>
              </a:spcAft>
              <a:buNone/>
              <a:defRPr sz="1400">
                <a:solidFill>
                  <a:schemeClr val="tx2"/>
                </a:solidFill>
              </a:defRPr>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grpSp>
        <p:nvGrpSpPr>
          <p:cNvPr id="2" name="Group 23"/>
          <p:cNvGrpSpPr>
            <a:grpSpLocks noChangeAspect="1"/>
          </p:cNvGrpSpPr>
          <p:nvPr/>
        </p:nvGrpSpPr>
        <p:grpSpPr bwMode="hidden">
          <a:xfrm>
            <a:off x="211665" y="535646"/>
            <a:ext cx="8723376" cy="998685"/>
            <a:chOff x="-3905250" y="4294188"/>
            <a:chExt cx="13011150" cy="1892300"/>
          </a:xfrm>
        </p:grpSpPr>
        <p:sp>
          <p:nvSpPr>
            <p:cNvPr id="25" name="Freeform 14"/>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ln>
          </p:spPr>
          <p:txBody>
            <a:bodyPr vert="horz" wrap="square" lIns="91440" tIns="45720" rIns="91440" bIns="45720" numCol="1" anchor="t" anchorCtr="0" compatLnSpc="1"/>
            <a:lstStyle/>
            <a:p>
              <a:endParaRPr lang="en-US">
                <a:solidFill>
                  <a:prstClr val="black"/>
                </a:solidFill>
              </a:endParaRPr>
            </a:p>
          </p:txBody>
        </p:sp>
        <p:sp>
          <p:nvSpPr>
            <p:cNvPr id="26" name="Freeform 18"/>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ln>
          </p:spPr>
          <p:txBody>
            <a:bodyPr vert="horz" wrap="square" lIns="91440" tIns="45720" rIns="91440" bIns="45720" numCol="1" anchor="t" anchorCtr="0" compatLnSpc="1"/>
            <a:lstStyle/>
            <a:p>
              <a:endParaRPr lang="en-US">
                <a:solidFill>
                  <a:prstClr val="black"/>
                </a:solidFill>
              </a:endParaRPr>
            </a:p>
          </p:txBody>
        </p:sp>
        <p:sp>
          <p:nvSpPr>
            <p:cNvPr id="27" name="Freeform 22"/>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ln>
          </p:spPr>
          <p:txBody>
            <a:bodyPr vert="horz" wrap="square" lIns="91440" tIns="45720" rIns="91440" bIns="45720" numCol="1" anchor="t" anchorCtr="0" compatLnSpc="1"/>
            <a:lstStyle/>
            <a:p>
              <a:endParaRPr lang="en-US">
                <a:solidFill>
                  <a:prstClr val="black"/>
                </a:solidFill>
              </a:endParaRPr>
            </a:p>
          </p:txBody>
        </p:sp>
        <p:sp>
          <p:nvSpPr>
            <p:cNvPr id="28" name="Freeform 26"/>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ln>
          </p:spPr>
          <p:txBody>
            <a:bodyPr vert="horz" wrap="square" lIns="91440" tIns="45720" rIns="91440" bIns="45720" numCol="1" anchor="t" anchorCtr="0" compatLnSpc="1"/>
            <a:lstStyle/>
            <a:p>
              <a:endParaRPr lang="en-US">
                <a:solidFill>
                  <a:prstClr val="black"/>
                </a:solidFill>
              </a:endParaRPr>
            </a:p>
          </p:txBody>
        </p:sp>
        <p:sp useBgFill="1">
          <p:nvSpPr>
            <p:cNvPr id="29" name="Freeform 28"/>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ln>
          </p:spPr>
          <p:txBody>
            <a:bodyPr vert="horz" wrap="square" lIns="91440" tIns="45720" rIns="91440" bIns="45720" numCol="1" anchor="t" anchorCtr="0" compatLnSpc="1"/>
            <a:lstStyle/>
            <a:p>
              <a:endParaRPr lang="en-US">
                <a:solidFill>
                  <a:prstClr val="black"/>
                </a:solidFill>
              </a:endParaRPr>
            </a:p>
          </p:txBody>
        </p:sp>
      </p:grpSp>
      <p:sp>
        <p:nvSpPr>
          <p:cNvPr id="22" name="Title 21"/>
          <p:cNvSpPr>
            <a:spLocks noGrp="1"/>
          </p:cNvSpPr>
          <p:nvPr>
            <p:ph type="title"/>
          </p:nvPr>
        </p:nvSpPr>
        <p:spPr>
          <a:xfrm>
            <a:off x="914400" y="1714500"/>
            <a:ext cx="3352800" cy="939546"/>
          </a:xfrm>
        </p:spPr>
        <p:txBody>
          <a:bodyPr anchor="b">
            <a:noAutofit/>
          </a:bodyPr>
          <a:lstStyle>
            <a:lvl1pPr algn="l">
              <a:defRPr sz="2500">
                <a:solidFill>
                  <a:schemeClr val="tx2"/>
                </a:solidFill>
              </a:defRPr>
            </a:lvl1pPr>
          </a:lstStyle>
          <a:p>
            <a:r>
              <a:rPr lang="zh-CN" altLang="en-US" smtClean="0"/>
              <a:t>单击此处编辑母版标题样式</a:t>
            </a:r>
            <a:endParaRPr lang="en-US" dirty="0"/>
          </a:p>
        </p:txBody>
      </p:sp>
      <p:sp>
        <p:nvSpPr>
          <p:cNvPr id="3" name="Content Placeholder 2"/>
          <p:cNvSpPr>
            <a:spLocks noGrp="1"/>
          </p:cNvSpPr>
          <p:nvPr>
            <p:ph idx="1"/>
          </p:nvPr>
        </p:nvSpPr>
        <p:spPr>
          <a:xfrm>
            <a:off x="4651970" y="1371601"/>
            <a:ext cx="3904076" cy="2857500"/>
          </a:xfrm>
        </p:spPr>
        <p:txBody>
          <a:bodyPr anchor="ctr"/>
          <a:lstStyle>
            <a:lvl1pPr>
              <a:buClr>
                <a:schemeClr val="bg1"/>
              </a:buClr>
              <a:defRPr sz="1700">
                <a:solidFill>
                  <a:schemeClr val="tx2"/>
                </a:solidFill>
              </a:defRPr>
            </a:lvl1pPr>
            <a:lvl2pPr>
              <a:buClr>
                <a:schemeClr val="bg1"/>
              </a:buClr>
              <a:defRPr sz="1600">
                <a:solidFill>
                  <a:schemeClr val="tx2"/>
                </a:solidFill>
              </a:defRPr>
            </a:lvl2pPr>
            <a:lvl3pPr>
              <a:buClr>
                <a:schemeClr val="bg1"/>
              </a:buClr>
              <a:defRPr sz="1400">
                <a:solidFill>
                  <a:schemeClr val="tx2"/>
                </a:solidFill>
              </a:defRPr>
            </a:lvl3pPr>
            <a:lvl4pPr>
              <a:buClr>
                <a:schemeClr val="bg1"/>
              </a:buClr>
              <a:defRPr sz="1300">
                <a:solidFill>
                  <a:schemeClr val="tx2"/>
                </a:solidFill>
              </a:defRPr>
            </a:lvl4pPr>
            <a:lvl5pPr>
              <a:buClr>
                <a:schemeClr val="bg1"/>
              </a:buClr>
              <a:defRPr sz="1300">
                <a:solidFill>
                  <a:schemeClr val="tx2"/>
                </a:solidFill>
              </a:defRPr>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Tree>
    <p:extLst>
      <p:ext uri="{BB962C8B-B14F-4D97-AF65-F5344CB8AC3E}">
        <p14:creationId xmlns:p14="http://schemas.microsoft.com/office/powerpoint/2010/main" val="4093330169"/>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15" name="Rounded Rectangle 14"/>
          <p:cNvSpPr/>
          <p:nvPr/>
        </p:nvSpPr>
        <p:spPr>
          <a:xfrm>
            <a:off x="228600" y="171450"/>
            <a:ext cx="8695944" cy="4526280"/>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en-US">
              <a:solidFill>
                <a:prstClr val="white"/>
              </a:solidFill>
            </a:endParaRPr>
          </a:p>
        </p:txBody>
      </p:sp>
      <p:grpSp>
        <p:nvGrpSpPr>
          <p:cNvPr id="9" name="Group 8"/>
          <p:cNvGrpSpPr>
            <a:grpSpLocks noChangeAspect="1"/>
          </p:cNvGrpSpPr>
          <p:nvPr/>
        </p:nvGrpSpPr>
        <p:grpSpPr bwMode="hidden">
          <a:xfrm>
            <a:off x="211665" y="4015472"/>
            <a:ext cx="8723376" cy="998685"/>
            <a:chOff x="-3905250" y="4294188"/>
            <a:chExt cx="13011150" cy="1892300"/>
          </a:xfrm>
        </p:grpSpPr>
        <p:sp>
          <p:nvSpPr>
            <p:cNvPr id="10" name="Freeform 14"/>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ln>
          </p:spPr>
          <p:txBody>
            <a:bodyPr vert="horz" wrap="square" lIns="91440" tIns="45720" rIns="91440" bIns="45720" numCol="1" anchor="t" anchorCtr="0" compatLnSpc="1"/>
            <a:lstStyle/>
            <a:p>
              <a:endParaRPr lang="en-US">
                <a:solidFill>
                  <a:prstClr val="black"/>
                </a:solidFill>
              </a:endParaRPr>
            </a:p>
          </p:txBody>
        </p:sp>
        <p:sp>
          <p:nvSpPr>
            <p:cNvPr id="11" name="Freeform 18"/>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ln>
          </p:spPr>
          <p:txBody>
            <a:bodyPr vert="horz" wrap="square" lIns="91440" tIns="45720" rIns="91440" bIns="45720" numCol="1" anchor="t" anchorCtr="0" compatLnSpc="1"/>
            <a:lstStyle/>
            <a:p>
              <a:endParaRPr lang="en-US">
                <a:solidFill>
                  <a:prstClr val="black"/>
                </a:solidFill>
              </a:endParaRPr>
            </a:p>
          </p:txBody>
        </p:sp>
        <p:sp>
          <p:nvSpPr>
            <p:cNvPr id="12" name="Freeform 22"/>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ln>
          </p:spPr>
          <p:txBody>
            <a:bodyPr vert="horz" wrap="square" lIns="91440" tIns="45720" rIns="91440" bIns="45720" numCol="1" anchor="t" anchorCtr="0" compatLnSpc="1"/>
            <a:lstStyle/>
            <a:p>
              <a:endParaRPr lang="en-US">
                <a:solidFill>
                  <a:prstClr val="black"/>
                </a:solidFill>
              </a:endParaRPr>
            </a:p>
          </p:txBody>
        </p:sp>
        <p:sp>
          <p:nvSpPr>
            <p:cNvPr id="13" name="Freeform 26"/>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ln>
          </p:spPr>
          <p:txBody>
            <a:bodyPr vert="horz" wrap="square" lIns="91440" tIns="45720" rIns="91440" bIns="45720" numCol="1" anchor="t" anchorCtr="0" compatLnSpc="1"/>
            <a:lstStyle/>
            <a:p>
              <a:endParaRPr lang="en-US">
                <a:solidFill>
                  <a:prstClr val="black"/>
                </a:solidFill>
              </a:endParaRPr>
            </a:p>
          </p:txBody>
        </p:sp>
        <p:sp useBgFill="1">
          <p:nvSpPr>
            <p:cNvPr id="14" name="Freeform 10"/>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ln>
          </p:spPr>
          <p:txBody>
            <a:bodyPr vert="horz" wrap="square" lIns="91440" tIns="45720" rIns="91440" bIns="45720" numCol="1" anchor="t" anchorCtr="0" compatLnSpc="1"/>
            <a:lstStyle/>
            <a:p>
              <a:endParaRPr lang="en-US">
                <a:solidFill>
                  <a:prstClr val="black"/>
                </a:solidFill>
              </a:endParaRPr>
            </a:p>
          </p:txBody>
        </p:sp>
      </p:grpSp>
      <p:sp>
        <p:nvSpPr>
          <p:cNvPr id="2" name="Title 1"/>
          <p:cNvSpPr>
            <a:spLocks noGrp="1"/>
          </p:cNvSpPr>
          <p:nvPr>
            <p:ph type="title"/>
          </p:nvPr>
        </p:nvSpPr>
        <p:spPr>
          <a:xfrm>
            <a:off x="4874156" y="254009"/>
            <a:ext cx="3812645" cy="1822451"/>
          </a:xfrm>
        </p:spPr>
        <p:txBody>
          <a:bodyPr anchor="b">
            <a:normAutofit/>
          </a:bodyPr>
          <a:lstStyle>
            <a:lvl1pPr algn="l">
              <a:defRPr sz="2200" b="0">
                <a:solidFill>
                  <a:srgbClr val="FFFFFF"/>
                </a:solidFill>
              </a:defRPr>
            </a:lvl1pPr>
          </a:lstStyle>
          <a:p>
            <a:r>
              <a:rPr lang="zh-CN" altLang="en-US" smtClean="0"/>
              <a:t>单击此处编辑母版标题样式</a:t>
            </a:r>
            <a:endParaRPr lang="en-US" dirty="0"/>
          </a:p>
        </p:txBody>
      </p:sp>
      <p:sp>
        <p:nvSpPr>
          <p:cNvPr id="4" name="Text Placeholder 3"/>
          <p:cNvSpPr>
            <a:spLocks noGrp="1"/>
          </p:cNvSpPr>
          <p:nvPr>
            <p:ph type="body" sz="half" idx="2"/>
          </p:nvPr>
        </p:nvSpPr>
        <p:spPr>
          <a:xfrm>
            <a:off x="4868333" y="2089150"/>
            <a:ext cx="3818467" cy="1816100"/>
          </a:xfrm>
        </p:spPr>
        <p:txBody>
          <a:bodyPr>
            <a:normAutofit/>
          </a:bodyPr>
          <a:lstStyle>
            <a:lvl1pPr marL="0" indent="0">
              <a:buNone/>
              <a:defRPr sz="1400">
                <a:solidFill>
                  <a:srgbClr val="FFFFFF"/>
                </a:solidFill>
              </a:defRPr>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endParaRPr lang="zh-CN" altLang="en-US">
              <a:solidFill>
                <a:srgbClr val="001B36"/>
              </a:solidFill>
            </a:endParaRPr>
          </a:p>
        </p:txBody>
      </p:sp>
      <p:sp>
        <p:nvSpPr>
          <p:cNvPr id="6" name="Footer Placeholder 5"/>
          <p:cNvSpPr>
            <a:spLocks noGrp="1"/>
          </p:cNvSpPr>
          <p:nvPr>
            <p:ph type="ftr" sz="quarter" idx="11"/>
          </p:nvPr>
        </p:nvSpPr>
        <p:spPr/>
        <p:txBody>
          <a:bodyPr/>
          <a:lstStyle/>
          <a:p>
            <a:endParaRPr lang="zh-CN" altLang="en-US">
              <a:solidFill>
                <a:srgbClr val="001B36"/>
              </a:solidFill>
            </a:endParaRPr>
          </a:p>
        </p:txBody>
      </p:sp>
      <p:sp>
        <p:nvSpPr>
          <p:cNvPr id="7" name="Slide Number Placeholder 6"/>
          <p:cNvSpPr>
            <a:spLocks noGrp="1"/>
          </p:cNvSpPr>
          <p:nvPr>
            <p:ph type="sldNum" sz="quarter" idx="12"/>
          </p:nvPr>
        </p:nvSpPr>
        <p:spPr/>
        <p:txBody>
          <a:bodyPr/>
          <a:lstStyle/>
          <a:p>
            <a:fld id="{2DCF4F24-65AD-41A9-8FC6-EB88AE64BFB0}" type="slidenum">
              <a:rPr lang="zh-CN" altLang="en-US" smtClean="0">
                <a:solidFill>
                  <a:srgbClr val="001B36"/>
                </a:solidFill>
              </a:rPr>
              <a:pPr/>
              <a:t>‹#›</a:t>
            </a:fld>
            <a:endParaRPr lang="zh-CN" altLang="en-US">
              <a:solidFill>
                <a:srgbClr val="001B36"/>
              </a:solidFill>
            </a:endParaRPr>
          </a:p>
        </p:txBody>
      </p:sp>
      <p:sp>
        <p:nvSpPr>
          <p:cNvPr id="3" name="Picture Placeholder 2"/>
          <p:cNvSpPr>
            <a:spLocks noGrp="1"/>
          </p:cNvSpPr>
          <p:nvPr>
            <p:ph type="pic" idx="1"/>
          </p:nvPr>
        </p:nvSpPr>
        <p:spPr>
          <a:xfrm>
            <a:off x="838208" y="1028701"/>
            <a:ext cx="3566160" cy="2194560"/>
          </a:xfrm>
          <a:prstGeom prst="roundRect">
            <a:avLst>
              <a:gd name="adj" fmla="val 3924"/>
            </a:avLst>
          </a:prstGeom>
          <a:solidFill>
            <a:schemeClr val="accent1"/>
          </a:solidFill>
          <a:ln>
            <a:noFill/>
          </a:ln>
          <a:effectLst>
            <a:reflection blurRad="12700" stA="30000" endPos="30000" dist="5000" dir="5400000" sy="-100000" algn="bl" rotWithShape="0"/>
          </a:effectLst>
          <a:scene3d>
            <a:camera prst="perspectiveContrastingLeftFacing" fov="600000">
              <a:rot lat="240000" lon="19799999" rev="0"/>
            </a:camera>
            <a:lightRig rig="threePt" dir="t">
              <a:rot lat="0" lon="0" rev="2700000"/>
            </a:lightRig>
          </a:scene3d>
          <a:sp3d>
            <a:bevelT w="44450" h="31750"/>
          </a:sp3d>
        </p:spPr>
        <p:txBody>
          <a:bodyPr/>
          <a:lstStyle>
            <a:lvl1pPr marL="0" indent="0" algn="ctr">
              <a:buNone/>
              <a:defRPr sz="2500">
                <a:solidFill>
                  <a:schemeClr val="bg1"/>
                </a:solidFill>
              </a:defRPr>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en-US" dirty="0"/>
          </a:p>
        </p:txBody>
      </p:sp>
    </p:spTree>
    <p:extLst>
      <p:ext uri="{BB962C8B-B14F-4D97-AF65-F5344CB8AC3E}">
        <p14:creationId xmlns:p14="http://schemas.microsoft.com/office/powerpoint/2010/main" val="2942644894"/>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Vertical Text Placeholder 2"/>
          <p:cNvSpPr>
            <a:spLocks noGrp="1"/>
          </p:cNvSpPr>
          <p:nvPr>
            <p:ph type="body" orient="vert" idx="1"/>
          </p:nvPr>
        </p:nvSpPr>
        <p:spPr/>
        <p:txBody>
          <a:bodyPr vert="eaVert" anchor="ctr"/>
          <a:lstStyle>
            <a:lvl1pPr algn="l">
              <a:defRPr/>
            </a:lvl1pPr>
            <a:lvl2pPr algn="l">
              <a:defRPr/>
            </a:lvl2pPr>
            <a:lvl3pPr algn="l">
              <a:defRPr/>
            </a:lvl3pPr>
            <a:lvl4pPr algn="l">
              <a:defRPr/>
            </a:lvl4pPr>
            <a:lvl5pPr algn="l">
              <a:defRPr/>
            </a:lvl5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endParaRPr lang="zh-CN" altLang="en-US">
              <a:solidFill>
                <a:srgbClr val="001B36"/>
              </a:solidFill>
            </a:endParaRPr>
          </a:p>
        </p:txBody>
      </p:sp>
      <p:sp>
        <p:nvSpPr>
          <p:cNvPr id="5" name="Footer Placeholder 4"/>
          <p:cNvSpPr>
            <a:spLocks noGrp="1"/>
          </p:cNvSpPr>
          <p:nvPr>
            <p:ph type="ftr" sz="quarter" idx="11"/>
          </p:nvPr>
        </p:nvSpPr>
        <p:spPr/>
        <p:txBody>
          <a:bodyPr/>
          <a:lstStyle/>
          <a:p>
            <a:endParaRPr lang="zh-CN" altLang="en-US">
              <a:solidFill>
                <a:srgbClr val="001B36"/>
              </a:solidFill>
            </a:endParaRPr>
          </a:p>
        </p:txBody>
      </p:sp>
      <p:sp>
        <p:nvSpPr>
          <p:cNvPr id="6" name="Slide Number Placeholder 5"/>
          <p:cNvSpPr>
            <a:spLocks noGrp="1"/>
          </p:cNvSpPr>
          <p:nvPr>
            <p:ph type="sldNum" sz="quarter" idx="12"/>
          </p:nvPr>
        </p:nvSpPr>
        <p:spPr/>
        <p:txBody>
          <a:bodyPr/>
          <a:lstStyle/>
          <a:p>
            <a:fld id="{2DCF4F24-65AD-41A9-8FC6-EB88AE64BFB0}" type="slidenum">
              <a:rPr lang="zh-CN" altLang="en-US" smtClean="0">
                <a:solidFill>
                  <a:srgbClr val="001B36"/>
                </a:solidFill>
              </a:rPr>
              <a:pPr/>
              <a:t>‹#›</a:t>
            </a:fld>
            <a:endParaRPr lang="zh-CN" altLang="en-US">
              <a:solidFill>
                <a:srgbClr val="001B36"/>
              </a:solidFill>
            </a:endParaRPr>
          </a:p>
        </p:txBody>
      </p:sp>
    </p:spTree>
    <p:extLst>
      <p:ext uri="{BB962C8B-B14F-4D97-AF65-F5344CB8AC3E}">
        <p14:creationId xmlns:p14="http://schemas.microsoft.com/office/powerpoint/2010/main" val="2703585516"/>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1" name="Rounded Rectangle 20"/>
          <p:cNvSpPr/>
          <p:nvPr/>
        </p:nvSpPr>
        <p:spPr bwMode="hidden">
          <a:xfrm>
            <a:off x="228600" y="171450"/>
            <a:ext cx="8695944" cy="1069848"/>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en-US">
              <a:solidFill>
                <a:prstClr val="white"/>
              </a:solidFill>
            </a:endParaRPr>
          </a:p>
        </p:txBody>
      </p:sp>
      <p:sp>
        <p:nvSpPr>
          <p:cNvPr id="4" name="Date Placeholder 3"/>
          <p:cNvSpPr>
            <a:spLocks noGrp="1"/>
          </p:cNvSpPr>
          <p:nvPr>
            <p:ph type="dt" sz="half" idx="10"/>
          </p:nvPr>
        </p:nvSpPr>
        <p:spPr/>
        <p:txBody>
          <a:bodyPr/>
          <a:lstStyle/>
          <a:p>
            <a:endParaRPr lang="zh-CN" altLang="en-US">
              <a:solidFill>
                <a:srgbClr val="001B36"/>
              </a:solidFill>
            </a:endParaRPr>
          </a:p>
        </p:txBody>
      </p:sp>
      <p:sp>
        <p:nvSpPr>
          <p:cNvPr id="5" name="Footer Placeholder 4"/>
          <p:cNvSpPr>
            <a:spLocks noGrp="1"/>
          </p:cNvSpPr>
          <p:nvPr>
            <p:ph type="ftr" sz="quarter" idx="11"/>
          </p:nvPr>
        </p:nvSpPr>
        <p:spPr/>
        <p:txBody>
          <a:bodyPr/>
          <a:lstStyle/>
          <a:p>
            <a:endParaRPr lang="zh-CN" altLang="en-US">
              <a:solidFill>
                <a:srgbClr val="001B36"/>
              </a:solidFill>
            </a:endParaRPr>
          </a:p>
        </p:txBody>
      </p:sp>
      <p:sp>
        <p:nvSpPr>
          <p:cNvPr id="6" name="Slide Number Placeholder 5"/>
          <p:cNvSpPr>
            <a:spLocks noGrp="1"/>
          </p:cNvSpPr>
          <p:nvPr>
            <p:ph type="sldNum" sz="quarter" idx="12"/>
          </p:nvPr>
        </p:nvSpPr>
        <p:spPr/>
        <p:txBody>
          <a:bodyPr/>
          <a:lstStyle/>
          <a:p>
            <a:fld id="{2DCF4F24-65AD-41A9-8FC6-EB88AE64BFB0}" type="slidenum">
              <a:rPr lang="zh-CN" altLang="en-US" smtClean="0">
                <a:solidFill>
                  <a:srgbClr val="001B36"/>
                </a:solidFill>
              </a:rPr>
              <a:pPr/>
              <a:t>‹#›</a:t>
            </a:fld>
            <a:endParaRPr lang="zh-CN" altLang="en-US">
              <a:solidFill>
                <a:srgbClr val="001B36"/>
              </a:solidFill>
            </a:endParaRPr>
          </a:p>
        </p:txBody>
      </p:sp>
      <p:grpSp>
        <p:nvGrpSpPr>
          <p:cNvPr id="15" name="Group 14"/>
          <p:cNvGrpSpPr>
            <a:grpSpLocks noChangeAspect="1"/>
          </p:cNvGrpSpPr>
          <p:nvPr/>
        </p:nvGrpSpPr>
        <p:grpSpPr bwMode="hidden">
          <a:xfrm>
            <a:off x="211665" y="535646"/>
            <a:ext cx="8723376" cy="998685"/>
            <a:chOff x="-3905250" y="4294188"/>
            <a:chExt cx="13011150" cy="1892300"/>
          </a:xfrm>
        </p:grpSpPr>
        <p:sp>
          <p:nvSpPr>
            <p:cNvPr id="16" name="Freeform 14"/>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ln>
          </p:spPr>
          <p:txBody>
            <a:bodyPr vert="horz" wrap="square" lIns="91440" tIns="45720" rIns="91440" bIns="45720" numCol="1" anchor="t" anchorCtr="0" compatLnSpc="1"/>
            <a:lstStyle/>
            <a:p>
              <a:endParaRPr lang="en-US">
                <a:solidFill>
                  <a:prstClr val="black"/>
                </a:solidFill>
              </a:endParaRPr>
            </a:p>
          </p:txBody>
        </p:sp>
        <p:sp>
          <p:nvSpPr>
            <p:cNvPr id="17" name="Freeform 18"/>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ln>
          </p:spPr>
          <p:txBody>
            <a:bodyPr vert="horz" wrap="square" lIns="91440" tIns="45720" rIns="91440" bIns="45720" numCol="1" anchor="t" anchorCtr="0" compatLnSpc="1"/>
            <a:lstStyle/>
            <a:p>
              <a:endParaRPr lang="en-US">
                <a:solidFill>
                  <a:prstClr val="black"/>
                </a:solidFill>
              </a:endParaRPr>
            </a:p>
          </p:txBody>
        </p:sp>
        <p:sp>
          <p:nvSpPr>
            <p:cNvPr id="18" name="Freeform 22"/>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ln>
          </p:spPr>
          <p:txBody>
            <a:bodyPr vert="horz" wrap="square" lIns="91440" tIns="45720" rIns="91440" bIns="45720" numCol="1" anchor="t" anchorCtr="0" compatLnSpc="1"/>
            <a:lstStyle/>
            <a:p>
              <a:endParaRPr lang="en-US">
                <a:solidFill>
                  <a:prstClr val="black"/>
                </a:solidFill>
              </a:endParaRPr>
            </a:p>
          </p:txBody>
        </p:sp>
        <p:sp>
          <p:nvSpPr>
            <p:cNvPr id="19" name="Freeform 26"/>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ln>
          </p:spPr>
          <p:txBody>
            <a:bodyPr vert="horz" wrap="square" lIns="91440" tIns="45720" rIns="91440" bIns="45720" numCol="1" anchor="t" anchorCtr="0" compatLnSpc="1"/>
            <a:lstStyle/>
            <a:p>
              <a:endParaRPr lang="en-US">
                <a:solidFill>
                  <a:prstClr val="black"/>
                </a:solidFill>
              </a:endParaRPr>
            </a:p>
          </p:txBody>
        </p:sp>
        <p:sp useBgFill="1">
          <p:nvSpPr>
            <p:cNvPr id="20" name="Freeform 19"/>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ln>
          </p:spPr>
          <p:txBody>
            <a:bodyPr vert="horz" wrap="square" lIns="91440" tIns="45720" rIns="91440" bIns="45720" numCol="1" anchor="t" anchorCtr="0" compatLnSpc="1"/>
            <a:lstStyle/>
            <a:p>
              <a:endParaRPr lang="en-US">
                <a:solidFill>
                  <a:prstClr val="black"/>
                </a:solidFill>
              </a:endParaRPr>
            </a:p>
          </p:txBody>
        </p:sp>
      </p:grpSp>
      <p:sp>
        <p:nvSpPr>
          <p:cNvPr id="2" name="Vertical Title 1"/>
          <p:cNvSpPr>
            <a:spLocks noGrp="1"/>
          </p:cNvSpPr>
          <p:nvPr>
            <p:ph type="title" orient="vert"/>
          </p:nvPr>
        </p:nvSpPr>
        <p:spPr>
          <a:xfrm>
            <a:off x="6629408" y="1085851"/>
            <a:ext cx="2057400" cy="3365500"/>
          </a:xfrm>
        </p:spPr>
        <p:txBody>
          <a:bodyPr vert="eaVert" anchor="ctr"/>
          <a:lstStyle>
            <a:lvl1pPr algn="l">
              <a:defRPr>
                <a:solidFill>
                  <a:schemeClr val="tx2"/>
                </a:solidFill>
              </a:defRPr>
            </a:lvl1p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457200" y="1085859"/>
            <a:ext cx="6019800" cy="3365500"/>
          </a:xfrm>
        </p:spPr>
        <p:txBody>
          <a:bodyPr vert="eaVert"/>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Tree>
    <p:extLst>
      <p:ext uri="{BB962C8B-B14F-4D97-AF65-F5344CB8AC3E}">
        <p14:creationId xmlns:p14="http://schemas.microsoft.com/office/powerpoint/2010/main" val="3735587706"/>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userDrawn="1">
  <p:cSld name="集团模板">
    <p:spTree>
      <p:nvGrpSpPr>
        <p:cNvPr id="1" name=""/>
        <p:cNvGrpSpPr/>
        <p:nvPr/>
      </p:nvGrpSpPr>
      <p:grpSpPr>
        <a:xfrm>
          <a:off x="0" y="0"/>
          <a:ext cx="0" cy="0"/>
          <a:chOff x="0" y="0"/>
          <a:chExt cx="0" cy="0"/>
        </a:xfrm>
      </p:grpSpPr>
      <p:pic>
        <p:nvPicPr>
          <p:cNvPr id="7" name="pasted-image.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6468" y="-67477"/>
            <a:ext cx="9232900" cy="5203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pic>
        <p:nvPicPr>
          <p:cNvPr id="4" name="图片 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943618" y="4845691"/>
            <a:ext cx="633810" cy="290340"/>
          </a:xfrm>
          <a:prstGeom prst="rect">
            <a:avLst/>
          </a:prstGeom>
        </p:spPr>
      </p:pic>
      <p:sp>
        <p:nvSpPr>
          <p:cNvPr id="5" name="矩形 4"/>
          <p:cNvSpPr/>
          <p:nvPr userDrawn="1"/>
        </p:nvSpPr>
        <p:spPr>
          <a:xfrm>
            <a:off x="571776" y="4857942"/>
            <a:ext cx="2228696" cy="240259"/>
          </a:xfrm>
          <a:prstGeom prst="rect">
            <a:avLst/>
          </a:prstGeom>
        </p:spPr>
        <p:txBody>
          <a:bodyPr wrap="square" lIns="68503" tIns="34250" rIns="68503" bIns="34250">
            <a:spAutoFit/>
          </a:bodyPr>
          <a:lstStyle/>
          <a:p>
            <a:r>
              <a:rPr lang="zh-CN" altLang="en-US" sz="1100" b="1" dirty="0" smtClean="0">
                <a:solidFill>
                  <a:prstClr val="white"/>
                </a:solidFill>
                <a:latin typeface="微软雅黑" panose="020B0503020204020204" pitchFamily="34" charset="-122"/>
                <a:ea typeface="微软雅黑" panose="020B0503020204020204" pitchFamily="34" charset="-122"/>
              </a:rPr>
              <a:t>中国电建市政建设集团有限公司</a:t>
            </a:r>
            <a:endParaRPr lang="zh-CN" altLang="en-US" sz="1100" b="1" dirty="0">
              <a:solidFill>
                <a:prstClr val="white"/>
              </a:solidFill>
              <a:latin typeface="微软雅黑" panose="020B0503020204020204" pitchFamily="34" charset="-122"/>
              <a:ea typeface="微软雅黑" panose="020B0503020204020204" pitchFamily="34" charset="-122"/>
            </a:endParaRPr>
          </a:p>
        </p:txBody>
      </p:sp>
      <p:pic>
        <p:nvPicPr>
          <p:cNvPr id="6" name="Picture 2" descr="E:\中建电集团OA\电建集团PPT\宴总PPT\反白logo.png"/>
          <p:cNvPicPr>
            <a:picLocks noChangeAspect="1" noChangeArrowheads="1"/>
          </p:cNvPicPr>
          <p:nvPr userDrawn="1"/>
        </p:nvPicPr>
        <p:blipFill>
          <a:blip r:embed="rId4" cstate="print"/>
          <a:srcRect/>
          <a:stretch>
            <a:fillRect/>
          </a:stretch>
        </p:blipFill>
        <p:spPr bwMode="auto">
          <a:xfrm>
            <a:off x="286054" y="4857950"/>
            <a:ext cx="267892" cy="206327"/>
          </a:xfrm>
          <a:prstGeom prst="rect">
            <a:avLst/>
          </a:prstGeom>
          <a:noFill/>
        </p:spPr>
      </p:pic>
    </p:spTree>
    <p:extLst>
      <p:ext uri="{BB962C8B-B14F-4D97-AF65-F5344CB8AC3E}">
        <p14:creationId xmlns:p14="http://schemas.microsoft.com/office/powerpoint/2010/main" val="3694051550"/>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hf hdr="0" dt="0"/>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a:defRPr/>
            </a:pPr>
            <a:endParaRPr lang="en-US" altLang="zh-CN">
              <a:solidFill>
                <a:srgbClr val="001B36"/>
              </a:solidFill>
            </a:endParaRPr>
          </a:p>
        </p:txBody>
      </p:sp>
      <p:sp>
        <p:nvSpPr>
          <p:cNvPr id="4" name="页脚占位符 3"/>
          <p:cNvSpPr>
            <a:spLocks noGrp="1"/>
          </p:cNvSpPr>
          <p:nvPr>
            <p:ph type="ftr" sz="quarter" idx="11"/>
          </p:nvPr>
        </p:nvSpPr>
        <p:spPr/>
        <p:txBody>
          <a:bodyPr/>
          <a:lstStyle/>
          <a:p>
            <a:pPr>
              <a:defRPr/>
            </a:pPr>
            <a:endParaRPr lang="en-US" altLang="zh-CN">
              <a:solidFill>
                <a:srgbClr val="001B36"/>
              </a:solidFill>
            </a:endParaRPr>
          </a:p>
        </p:txBody>
      </p:sp>
      <p:sp>
        <p:nvSpPr>
          <p:cNvPr id="5" name="灯片编号占位符 4"/>
          <p:cNvSpPr>
            <a:spLocks noGrp="1"/>
          </p:cNvSpPr>
          <p:nvPr>
            <p:ph type="sldNum" sz="quarter" idx="12"/>
          </p:nvPr>
        </p:nvSpPr>
        <p:spPr/>
        <p:txBody>
          <a:bodyPr/>
          <a:lstStyle/>
          <a:p>
            <a:pPr>
              <a:defRPr/>
            </a:pPr>
            <a:fld id="{309954DB-C19A-4BF2-9856-493108EB6B0F}" type="slidenum">
              <a:rPr lang="zh-CN" altLang="en-US" smtClean="0">
                <a:solidFill>
                  <a:srgbClr val="001B36"/>
                </a:solidFill>
              </a:rPr>
              <a:pPr>
                <a:defRPr/>
              </a:pPr>
              <a:t>‹#›</a:t>
            </a:fld>
            <a:endParaRPr lang="en-US" altLang="zh-CN">
              <a:solidFill>
                <a:srgbClr val="001B36"/>
              </a:solidFill>
            </a:endParaRPr>
          </a:p>
        </p:txBody>
      </p:sp>
    </p:spTree>
    <p:extLst>
      <p:ext uri="{BB962C8B-B14F-4D97-AF65-F5344CB8AC3E}">
        <p14:creationId xmlns:p14="http://schemas.microsoft.com/office/powerpoint/2010/main" val="4239010604"/>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1_节标题">
    <p:spTree>
      <p:nvGrpSpPr>
        <p:cNvPr id="1" name=""/>
        <p:cNvGrpSpPr/>
        <p:nvPr/>
      </p:nvGrpSpPr>
      <p:grpSpPr>
        <a:xfrm>
          <a:off x="0" y="0"/>
          <a:ext cx="0" cy="0"/>
          <a:chOff x="0" y="0"/>
          <a:chExt cx="0" cy="0"/>
        </a:xfrm>
      </p:grpSpPr>
      <p:pic>
        <p:nvPicPr>
          <p:cNvPr id="9" name="图片 8" descr="辅助图形1.png"/>
          <p:cNvPicPr>
            <a:picLocks noChangeAspect="1"/>
          </p:cNvPicPr>
          <p:nvPr userDrawn="1"/>
        </p:nvPicPr>
        <p:blipFill>
          <a:blip r:embed="rId2" cstate="print"/>
          <a:srcRect/>
          <a:stretch>
            <a:fillRect/>
          </a:stretch>
        </p:blipFill>
        <p:spPr bwMode="auto">
          <a:xfrm>
            <a:off x="-14287" y="4876457"/>
            <a:ext cx="9158287" cy="267891"/>
          </a:xfrm>
          <a:prstGeom prst="rect">
            <a:avLst/>
          </a:prstGeom>
          <a:noFill/>
          <a:ln w="9525">
            <a:noFill/>
            <a:miter lim="800000"/>
            <a:headEnd/>
            <a:tailEnd/>
          </a:ln>
        </p:spPr>
      </p:pic>
      <p:sp>
        <p:nvSpPr>
          <p:cNvPr id="11" name="矩形 10"/>
          <p:cNvSpPr/>
          <p:nvPr userDrawn="1"/>
        </p:nvSpPr>
        <p:spPr>
          <a:xfrm>
            <a:off x="8" y="8"/>
            <a:ext cx="9144000" cy="37503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68503" tIns="34250" rIns="68503" bIns="34250" rtlCol="0" anchor="ctr"/>
          <a:lstStyle/>
          <a:p>
            <a:pPr algn="ctr"/>
            <a:endParaRPr lang="zh-CN" altLang="en-US">
              <a:solidFill>
                <a:prstClr val="white"/>
              </a:solidFill>
            </a:endParaRPr>
          </a:p>
        </p:txBody>
      </p:sp>
      <p:pic>
        <p:nvPicPr>
          <p:cNvPr id="12" name="Picture 2" descr="E:\中建电集团OA\电建集团PPT\宴总PPT\反白logo.png"/>
          <p:cNvPicPr>
            <a:picLocks noChangeAspect="1" noChangeArrowheads="1"/>
          </p:cNvPicPr>
          <p:nvPr userDrawn="1"/>
        </p:nvPicPr>
        <p:blipFill>
          <a:blip r:embed="rId3" cstate="print"/>
          <a:srcRect/>
          <a:stretch>
            <a:fillRect/>
          </a:stretch>
        </p:blipFill>
        <p:spPr bwMode="auto">
          <a:xfrm>
            <a:off x="129890" y="4907242"/>
            <a:ext cx="267892" cy="206327"/>
          </a:xfrm>
          <a:prstGeom prst="rect">
            <a:avLst/>
          </a:prstGeom>
          <a:noFill/>
        </p:spPr>
      </p:pic>
      <p:sp>
        <p:nvSpPr>
          <p:cNvPr id="14" name="矩形 13"/>
          <p:cNvSpPr/>
          <p:nvPr userDrawn="1"/>
        </p:nvSpPr>
        <p:spPr>
          <a:xfrm>
            <a:off x="410051" y="4894989"/>
            <a:ext cx="2190188" cy="223057"/>
          </a:xfrm>
          <a:prstGeom prst="rect">
            <a:avLst/>
          </a:prstGeom>
        </p:spPr>
        <p:txBody>
          <a:bodyPr wrap="none" lIns="68503" tIns="34250" rIns="68503" bIns="34250">
            <a:spAutoFit/>
          </a:bodyPr>
          <a:lstStyle/>
          <a:p>
            <a:r>
              <a:rPr lang="zh-CN" altLang="en-US" sz="1000" dirty="0">
                <a:solidFill>
                  <a:prstClr val="white"/>
                </a:solidFill>
                <a:latin typeface="微软雅黑" panose="020B0503020204020204" pitchFamily="34" charset="-122"/>
                <a:ea typeface="微软雅黑" panose="020B0503020204020204" pitchFamily="34" charset="-122"/>
              </a:rPr>
              <a:t>中国电力建设集团（股份）有限公司</a:t>
            </a:r>
          </a:p>
        </p:txBody>
      </p:sp>
    </p:spTree>
    <p:extLst>
      <p:ext uri="{BB962C8B-B14F-4D97-AF65-F5344CB8AC3E}">
        <p14:creationId xmlns:p14="http://schemas.microsoft.com/office/powerpoint/2010/main" val="2360534624"/>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408.xml><?xml version="1.0" encoding="utf-8"?>
<p:sldLayout xmlns:a="http://schemas.openxmlformats.org/drawingml/2006/main" xmlns:r="http://schemas.openxmlformats.org/officeDocument/2006/relationships" xmlns:p="http://schemas.openxmlformats.org/presentationml/2006/main" userDrawn="1">
  <p:cSld name="16_标题和内容">
    <p:spTree>
      <p:nvGrpSpPr>
        <p:cNvPr id="1" name=""/>
        <p:cNvGrpSpPr/>
        <p:nvPr/>
      </p:nvGrpSpPr>
      <p:grpSpPr>
        <a:xfrm>
          <a:off x="0" y="0"/>
          <a:ext cx="0" cy="0"/>
          <a:chOff x="0" y="0"/>
          <a:chExt cx="0" cy="0"/>
        </a:xfrm>
      </p:grpSpPr>
      <p:sp>
        <p:nvSpPr>
          <p:cNvPr id="22" name="矩形 21"/>
          <p:cNvSpPr/>
          <p:nvPr userDrawn="1"/>
        </p:nvSpPr>
        <p:spPr>
          <a:xfrm>
            <a:off x="0" y="8"/>
            <a:ext cx="9142353" cy="5143500"/>
          </a:xfrm>
          <a:prstGeom prst="rect">
            <a:avLst/>
          </a:prstGeom>
          <a:gradFill flip="none" rotWithShape="1">
            <a:gsLst>
              <a:gs pos="0">
                <a:schemeClr val="tx2"/>
              </a:gs>
              <a:gs pos="49000">
                <a:schemeClr val="accent1"/>
              </a:gs>
              <a:gs pos="70000">
                <a:schemeClr val="accent1"/>
              </a:gs>
              <a:gs pos="29000">
                <a:schemeClr val="accent2"/>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solidFill>
                <a:prstClr val="white"/>
              </a:solidFill>
            </a:endParaRPr>
          </a:p>
        </p:txBody>
      </p:sp>
      <p:sp>
        <p:nvSpPr>
          <p:cNvPr id="13" name="矩形 12"/>
          <p:cNvSpPr/>
          <p:nvPr userDrawn="1"/>
        </p:nvSpPr>
        <p:spPr>
          <a:xfrm>
            <a:off x="0" y="0"/>
            <a:ext cx="9142353" cy="771429"/>
          </a:xfrm>
          <a:prstGeom prst="rect">
            <a:avLst/>
          </a:prstGeom>
          <a:solidFill>
            <a:srgbClr val="0066FF">
              <a:alpha val="30196"/>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solidFill>
                <a:prstClr val="white"/>
              </a:solidFill>
            </a:endParaRPr>
          </a:p>
        </p:txBody>
      </p:sp>
      <p:sp>
        <p:nvSpPr>
          <p:cNvPr id="416" name="任意多边形 415"/>
          <p:cNvSpPr/>
          <p:nvPr userDrawn="1"/>
        </p:nvSpPr>
        <p:spPr>
          <a:xfrm>
            <a:off x="0" y="4743326"/>
            <a:ext cx="9142353" cy="400039"/>
          </a:xfrm>
          <a:custGeom>
            <a:avLst/>
            <a:gdLst>
              <a:gd name="connsiteX0" fmla="*/ 0 w 4351020"/>
              <a:gd name="connsiteY0" fmla="*/ 0 h 746760"/>
              <a:gd name="connsiteX1" fmla="*/ 2331720 w 4351020"/>
              <a:gd name="connsiteY1" fmla="*/ 0 h 746760"/>
              <a:gd name="connsiteX2" fmla="*/ 2545080 w 4351020"/>
              <a:gd name="connsiteY2" fmla="*/ 182880 h 746760"/>
              <a:gd name="connsiteX3" fmla="*/ 4351020 w 4351020"/>
              <a:gd name="connsiteY3" fmla="*/ 182880 h 746760"/>
              <a:gd name="connsiteX4" fmla="*/ 4351020 w 4351020"/>
              <a:gd name="connsiteY4" fmla="*/ 746760 h 746760"/>
              <a:gd name="connsiteX5" fmla="*/ 0 w 4351020"/>
              <a:gd name="connsiteY5" fmla="*/ 746760 h 746760"/>
              <a:gd name="connsiteX6" fmla="*/ 0 w 4351020"/>
              <a:gd name="connsiteY6" fmla="*/ 0 h 746760"/>
              <a:gd name="connsiteX0-1" fmla="*/ 0 w 11559540"/>
              <a:gd name="connsiteY0-2" fmla="*/ 0 h 746760"/>
              <a:gd name="connsiteX1-3" fmla="*/ 2331720 w 11559540"/>
              <a:gd name="connsiteY1-4" fmla="*/ 0 h 746760"/>
              <a:gd name="connsiteX2-5" fmla="*/ 2545080 w 11559540"/>
              <a:gd name="connsiteY2-6" fmla="*/ 182880 h 746760"/>
              <a:gd name="connsiteX3-7" fmla="*/ 11559540 w 11559540"/>
              <a:gd name="connsiteY3-8" fmla="*/ 182880 h 746760"/>
              <a:gd name="connsiteX4-9" fmla="*/ 4351020 w 11559540"/>
              <a:gd name="connsiteY4-10" fmla="*/ 746760 h 746760"/>
              <a:gd name="connsiteX5-11" fmla="*/ 0 w 11559540"/>
              <a:gd name="connsiteY5-12" fmla="*/ 746760 h 746760"/>
              <a:gd name="connsiteX6-13" fmla="*/ 0 w 11559540"/>
              <a:gd name="connsiteY6-14" fmla="*/ 0 h 746760"/>
              <a:gd name="connsiteX0-15" fmla="*/ 0 w 11559540"/>
              <a:gd name="connsiteY0-16" fmla="*/ 0 h 746760"/>
              <a:gd name="connsiteX1-17" fmla="*/ 2331720 w 11559540"/>
              <a:gd name="connsiteY1-18" fmla="*/ 0 h 746760"/>
              <a:gd name="connsiteX2-19" fmla="*/ 2545080 w 11559540"/>
              <a:gd name="connsiteY2-20" fmla="*/ 182880 h 746760"/>
              <a:gd name="connsiteX3-21" fmla="*/ 11559540 w 11559540"/>
              <a:gd name="connsiteY3-22" fmla="*/ 182880 h 746760"/>
              <a:gd name="connsiteX4-23" fmla="*/ 11544300 w 11559540"/>
              <a:gd name="connsiteY4-24" fmla="*/ 716280 h 746760"/>
              <a:gd name="connsiteX5-25" fmla="*/ 0 w 11559540"/>
              <a:gd name="connsiteY5-26" fmla="*/ 746760 h 746760"/>
              <a:gd name="connsiteX6-27" fmla="*/ 0 w 11559540"/>
              <a:gd name="connsiteY6-28" fmla="*/ 0 h 746760"/>
              <a:gd name="connsiteX0-29" fmla="*/ 0 w 11559540"/>
              <a:gd name="connsiteY0-30" fmla="*/ 0 h 746760"/>
              <a:gd name="connsiteX1-31" fmla="*/ 2545080 w 11559540"/>
              <a:gd name="connsiteY1-32" fmla="*/ 182880 h 746760"/>
              <a:gd name="connsiteX2-33" fmla="*/ 11559540 w 11559540"/>
              <a:gd name="connsiteY2-34" fmla="*/ 182880 h 746760"/>
              <a:gd name="connsiteX3-35" fmla="*/ 11544300 w 11559540"/>
              <a:gd name="connsiteY3-36" fmla="*/ 716280 h 746760"/>
              <a:gd name="connsiteX4-37" fmla="*/ 0 w 11559540"/>
              <a:gd name="connsiteY4-38" fmla="*/ 746760 h 746760"/>
              <a:gd name="connsiteX5-39" fmla="*/ 0 w 11559540"/>
              <a:gd name="connsiteY5-40" fmla="*/ 0 h 746760"/>
              <a:gd name="connsiteX0-41" fmla="*/ 0 w 11559540"/>
              <a:gd name="connsiteY0-42" fmla="*/ 0 h 569025"/>
              <a:gd name="connsiteX1-43" fmla="*/ 2545080 w 11559540"/>
              <a:gd name="connsiteY1-44" fmla="*/ 5145 h 569025"/>
              <a:gd name="connsiteX2-45" fmla="*/ 11559540 w 11559540"/>
              <a:gd name="connsiteY2-46" fmla="*/ 5145 h 569025"/>
              <a:gd name="connsiteX3-47" fmla="*/ 11544300 w 11559540"/>
              <a:gd name="connsiteY3-48" fmla="*/ 538545 h 569025"/>
              <a:gd name="connsiteX4-49" fmla="*/ 0 w 11559540"/>
              <a:gd name="connsiteY4-50" fmla="*/ 569025 h 569025"/>
              <a:gd name="connsiteX5-51" fmla="*/ 0 w 11559540"/>
              <a:gd name="connsiteY5-52" fmla="*/ 0 h 569025"/>
              <a:gd name="connsiteX0-53" fmla="*/ 0 w 11559540"/>
              <a:gd name="connsiteY0-54" fmla="*/ 563880 h 563880"/>
              <a:gd name="connsiteX1-55" fmla="*/ 2545080 w 11559540"/>
              <a:gd name="connsiteY1-56" fmla="*/ 0 h 563880"/>
              <a:gd name="connsiteX2-57" fmla="*/ 11559540 w 11559540"/>
              <a:gd name="connsiteY2-58" fmla="*/ 0 h 563880"/>
              <a:gd name="connsiteX3-59" fmla="*/ 11544300 w 11559540"/>
              <a:gd name="connsiteY3-60" fmla="*/ 533400 h 563880"/>
              <a:gd name="connsiteX4-61" fmla="*/ 0 w 11559540"/>
              <a:gd name="connsiteY4-62" fmla="*/ 563880 h 563880"/>
              <a:gd name="connsiteX0-63" fmla="*/ 0 w 11559540"/>
              <a:gd name="connsiteY0-64" fmla="*/ 563880 h 563880"/>
              <a:gd name="connsiteX1-65" fmla="*/ 2734 w 11559540"/>
              <a:gd name="connsiteY1-66" fmla="*/ 10455 h 563880"/>
              <a:gd name="connsiteX2-67" fmla="*/ 11559540 w 11559540"/>
              <a:gd name="connsiteY2-68" fmla="*/ 0 h 563880"/>
              <a:gd name="connsiteX3-69" fmla="*/ 11544300 w 11559540"/>
              <a:gd name="connsiteY3-70" fmla="*/ 533400 h 563880"/>
              <a:gd name="connsiteX4-71" fmla="*/ 0 w 11559540"/>
              <a:gd name="connsiteY4-72" fmla="*/ 563880 h 56388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1559540" h="563880">
                <a:moveTo>
                  <a:pt x="0" y="563880"/>
                </a:moveTo>
                <a:cubicBezTo>
                  <a:pt x="911" y="379405"/>
                  <a:pt x="1823" y="194930"/>
                  <a:pt x="2734" y="10455"/>
                </a:cubicBezTo>
                <a:lnTo>
                  <a:pt x="11559540" y="0"/>
                </a:lnTo>
                <a:lnTo>
                  <a:pt x="11544300" y="533400"/>
                </a:lnTo>
                <a:lnTo>
                  <a:pt x="0" y="563880"/>
                </a:lnTo>
                <a:close/>
              </a:path>
            </a:pathLst>
          </a:custGeom>
          <a:gradFill flip="none" rotWithShape="1">
            <a:gsLst>
              <a:gs pos="0">
                <a:schemeClr val="accent1"/>
              </a:gs>
              <a:gs pos="100000">
                <a:schemeClr val="accent2"/>
              </a:gs>
            </a:gsLst>
            <a:path path="circle">
              <a:fillToRect r="100000" b="100000"/>
            </a:path>
            <a:tileRect l="-100000" t="-100000"/>
          </a:gradFill>
          <a:ln w="38100">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solidFill>
                <a:prstClr val="white"/>
              </a:solidFill>
            </a:endParaRPr>
          </a:p>
        </p:txBody>
      </p:sp>
      <p:sp>
        <p:nvSpPr>
          <p:cNvPr id="417" name="任意多边形 416"/>
          <p:cNvSpPr/>
          <p:nvPr userDrawn="1"/>
        </p:nvSpPr>
        <p:spPr>
          <a:xfrm>
            <a:off x="0" y="4738931"/>
            <a:ext cx="9142353" cy="3401"/>
          </a:xfrm>
          <a:custGeom>
            <a:avLst/>
            <a:gdLst>
              <a:gd name="connsiteX0" fmla="*/ 0 w 3776663"/>
              <a:gd name="connsiteY0" fmla="*/ 0 h 195262"/>
              <a:gd name="connsiteX1" fmla="*/ 2319338 w 3776663"/>
              <a:gd name="connsiteY1" fmla="*/ 0 h 195262"/>
              <a:gd name="connsiteX2" fmla="*/ 2562226 w 3776663"/>
              <a:gd name="connsiteY2" fmla="*/ 195262 h 195262"/>
              <a:gd name="connsiteX3" fmla="*/ 3776663 w 3776663"/>
              <a:gd name="connsiteY3" fmla="*/ 195262 h 195262"/>
              <a:gd name="connsiteX0-1" fmla="*/ 0 w 11520488"/>
              <a:gd name="connsiteY0-2" fmla="*/ 0 h 195262"/>
              <a:gd name="connsiteX1-3" fmla="*/ 2319338 w 11520488"/>
              <a:gd name="connsiteY1-4" fmla="*/ 0 h 195262"/>
              <a:gd name="connsiteX2-5" fmla="*/ 2562226 w 11520488"/>
              <a:gd name="connsiteY2-6" fmla="*/ 195262 h 195262"/>
              <a:gd name="connsiteX3-7" fmla="*/ 11520488 w 11520488"/>
              <a:gd name="connsiteY3-8" fmla="*/ 190500 h 195262"/>
              <a:gd name="connsiteX0-9" fmla="*/ 0 w 11520488"/>
              <a:gd name="connsiteY0-10" fmla="*/ 0 h 195262"/>
              <a:gd name="connsiteX1-11" fmla="*/ 2319338 w 11520488"/>
              <a:gd name="connsiteY1-12" fmla="*/ 0 h 195262"/>
              <a:gd name="connsiteX2-13" fmla="*/ 2562226 w 11520488"/>
              <a:gd name="connsiteY2-14" fmla="*/ 195262 h 195262"/>
              <a:gd name="connsiteX3-15" fmla="*/ 11520488 w 11520488"/>
              <a:gd name="connsiteY3-16" fmla="*/ 190500 h 195262"/>
              <a:gd name="connsiteX0-17" fmla="*/ 0 w 11520488"/>
              <a:gd name="connsiteY0-18" fmla="*/ 0 h 195262"/>
              <a:gd name="connsiteX1-19" fmla="*/ 2562226 w 11520488"/>
              <a:gd name="connsiteY1-20" fmla="*/ 195262 h 195262"/>
              <a:gd name="connsiteX2-21" fmla="*/ 11520488 w 11520488"/>
              <a:gd name="connsiteY2-22" fmla="*/ 190500 h 195262"/>
              <a:gd name="connsiteX0-23" fmla="*/ 0 w 8958262"/>
              <a:gd name="connsiteY0-24" fmla="*/ 4762 h 4762"/>
              <a:gd name="connsiteX1-25" fmla="*/ 8958262 w 8958262"/>
              <a:gd name="connsiteY1-26" fmla="*/ 0 h 4762"/>
            </a:gdLst>
            <a:ahLst/>
            <a:cxnLst>
              <a:cxn ang="0">
                <a:pos x="connsiteX0-1" y="connsiteY0-2"/>
              </a:cxn>
              <a:cxn ang="0">
                <a:pos x="connsiteX1-3" y="connsiteY1-4"/>
              </a:cxn>
            </a:cxnLst>
            <a:rect l="l" t="t" r="r" b="b"/>
            <a:pathLst>
              <a:path w="8958262" h="4762">
                <a:moveTo>
                  <a:pt x="0" y="4762"/>
                </a:moveTo>
                <a:lnTo>
                  <a:pt x="8958262" y="0"/>
                </a:lnTo>
              </a:path>
            </a:pathLst>
          </a:custGeom>
          <a:noFill/>
          <a:ln w="38100">
            <a:gradFill flip="none" rotWithShape="1">
              <a:gsLst>
                <a:gs pos="0">
                  <a:schemeClr val="accent1"/>
                </a:gs>
                <a:gs pos="100000">
                  <a:schemeClr val="tx2"/>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zh-CN" altLang="en-US">
              <a:solidFill>
                <a:prstClr val="white"/>
              </a:solidFill>
            </a:endParaRPr>
          </a:p>
        </p:txBody>
      </p:sp>
      <p:pic>
        <p:nvPicPr>
          <p:cNvPr id="418" name="图片 41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1402" y="4814757"/>
            <a:ext cx="333274" cy="257168"/>
          </a:xfrm>
          <a:prstGeom prst="rect">
            <a:avLst/>
          </a:prstGeom>
        </p:spPr>
      </p:pic>
      <p:sp>
        <p:nvSpPr>
          <p:cNvPr id="4" name="日期占位符 3"/>
          <p:cNvSpPr>
            <a:spLocks noGrp="1"/>
          </p:cNvSpPr>
          <p:nvPr>
            <p:ph type="dt" sz="half" idx="10"/>
          </p:nvPr>
        </p:nvSpPr>
        <p:spPr>
          <a:xfrm>
            <a:off x="2514465" y="4767274"/>
            <a:ext cx="3200462" cy="273843"/>
          </a:xfrm>
        </p:spPr>
        <p:txBody>
          <a:bodyPr/>
          <a:lstStyle>
            <a:lvl1pPr algn="ctr">
              <a:defRPr>
                <a:solidFill>
                  <a:srgbClr val="0066FF"/>
                </a:solidFill>
                <a:latin typeface="微软雅黑" panose="020B0503020204020204" pitchFamily="34" charset="-122"/>
                <a:ea typeface="微软雅黑" panose="020B0503020204020204" pitchFamily="34" charset="-122"/>
              </a:defRPr>
            </a:lvl1pPr>
          </a:lstStyle>
          <a:p>
            <a:pPr>
              <a:defRPr/>
            </a:pPr>
            <a:endParaRPr lang="en-US" altLang="zh-CN" dirty="0"/>
          </a:p>
        </p:txBody>
      </p:sp>
      <p:sp>
        <p:nvSpPr>
          <p:cNvPr id="5" name="页脚占位符 4"/>
          <p:cNvSpPr>
            <a:spLocks noGrp="1"/>
          </p:cNvSpPr>
          <p:nvPr>
            <p:ph type="ftr" sz="quarter" idx="11"/>
          </p:nvPr>
        </p:nvSpPr>
        <p:spPr>
          <a:xfrm>
            <a:off x="5848034" y="4767274"/>
            <a:ext cx="3352800" cy="273843"/>
          </a:xfrm>
        </p:spPr>
        <p:txBody>
          <a:bodyPr/>
          <a:lstStyle>
            <a:lvl1pPr algn="ctr">
              <a:defRPr b="0">
                <a:solidFill>
                  <a:srgbClr val="0066FF"/>
                </a:solidFill>
              </a:defRPr>
            </a:lvl1pPr>
          </a:lstStyle>
          <a:p>
            <a:pPr>
              <a:defRPr/>
            </a:pPr>
            <a:endParaRPr lang="en-US" altLang="zh-CN" dirty="0"/>
          </a:p>
        </p:txBody>
      </p:sp>
      <p:sp>
        <p:nvSpPr>
          <p:cNvPr id="6" name="灯片编号占位符 5"/>
          <p:cNvSpPr>
            <a:spLocks noGrp="1"/>
          </p:cNvSpPr>
          <p:nvPr>
            <p:ph type="sldNum" sz="quarter" idx="12"/>
          </p:nvPr>
        </p:nvSpPr>
        <p:spPr>
          <a:xfrm>
            <a:off x="8570965" y="257143"/>
            <a:ext cx="285699" cy="257143"/>
          </a:xfrm>
        </p:spPr>
        <p:txBody>
          <a:bodyPr anchor="ctr"/>
          <a:lstStyle>
            <a:lvl1pPr algn="ctr">
              <a:defRPr sz="1300">
                <a:solidFill>
                  <a:schemeClr val="bg1"/>
                </a:solidFill>
              </a:defRPr>
            </a:lvl1pPr>
          </a:lstStyle>
          <a:p>
            <a:pPr>
              <a:defRPr/>
            </a:pPr>
            <a:fld id="{5A97EA3C-F32E-43E3-B060-6F53E27EF2AE}" type="slidenum">
              <a:rPr lang="zh-CN" altLang="en-US" smtClean="0">
                <a:solidFill>
                  <a:prstClr val="white"/>
                </a:solidFill>
              </a:rPr>
              <a:pPr>
                <a:defRPr/>
              </a:pPr>
              <a:t>‹#›</a:t>
            </a:fld>
            <a:endParaRPr lang="en-US" altLang="zh-CN" dirty="0">
              <a:solidFill>
                <a:prstClr val="white"/>
              </a:solidFill>
            </a:endParaRPr>
          </a:p>
        </p:txBody>
      </p:sp>
      <p:pic>
        <p:nvPicPr>
          <p:cNvPr id="19" name="图片 18" descr="电建蓝红条案.emf"/>
          <p:cNvPicPr/>
          <p:nvPr userDrawn="1"/>
        </p:nvPicPr>
        <p:blipFill>
          <a:blip r:embed="rId3"/>
          <a:stretch>
            <a:fillRect/>
          </a:stretch>
        </p:blipFill>
        <p:spPr>
          <a:xfrm>
            <a:off x="0" y="720000"/>
            <a:ext cx="9142353" cy="51429"/>
          </a:xfrm>
          <a:prstGeom prst="rect">
            <a:avLst/>
          </a:prstGeom>
        </p:spPr>
      </p:pic>
      <p:grpSp>
        <p:nvGrpSpPr>
          <p:cNvPr id="15" name="组合 815"/>
          <p:cNvGrpSpPr/>
          <p:nvPr userDrawn="1"/>
        </p:nvGrpSpPr>
        <p:grpSpPr>
          <a:xfrm>
            <a:off x="114608" y="531489"/>
            <a:ext cx="9384068" cy="4232571"/>
            <a:chOff x="144413" y="669600"/>
            <a:chExt cx="11824577" cy="5924548"/>
          </a:xfrm>
        </p:grpSpPr>
        <p:grpSp>
          <p:nvGrpSpPr>
            <p:cNvPr id="16" name="组合 20"/>
            <p:cNvGrpSpPr/>
            <p:nvPr/>
          </p:nvGrpSpPr>
          <p:grpSpPr>
            <a:xfrm>
              <a:off x="230399" y="669600"/>
              <a:ext cx="11738591" cy="5924548"/>
              <a:chOff x="228850" y="669825"/>
              <a:chExt cx="11738591" cy="5924548"/>
            </a:xfrm>
          </p:grpSpPr>
          <p:grpSp>
            <p:nvGrpSpPr>
              <p:cNvPr id="31" name="组合 837"/>
              <p:cNvGrpSpPr>
                <a:grpSpLocks noChangeAspect="1"/>
              </p:cNvGrpSpPr>
              <p:nvPr/>
            </p:nvGrpSpPr>
            <p:grpSpPr>
              <a:xfrm>
                <a:off x="228850" y="669825"/>
                <a:ext cx="11738591" cy="5924548"/>
                <a:chOff x="779461" y="-360362"/>
                <a:chExt cx="14673239" cy="7405685"/>
              </a:xfrm>
            </p:grpSpPr>
            <p:sp>
              <p:nvSpPr>
                <p:cNvPr id="33" name="Freeform 4"/>
                <p:cNvSpPr/>
                <p:nvPr/>
              </p:nvSpPr>
              <p:spPr bwMode="auto">
                <a:xfrm>
                  <a:off x="3436932" y="4835524"/>
                  <a:ext cx="276225" cy="606425"/>
                </a:xfrm>
                <a:custGeom>
                  <a:avLst/>
                  <a:gdLst/>
                  <a:ahLst/>
                  <a:cxnLst>
                    <a:cxn ang="0">
                      <a:pos x="92" y="14"/>
                    </a:cxn>
                    <a:cxn ang="0">
                      <a:pos x="98" y="28"/>
                    </a:cxn>
                    <a:cxn ang="0">
                      <a:pos x="102" y="46"/>
                    </a:cxn>
                    <a:cxn ang="0">
                      <a:pos x="103" y="61"/>
                    </a:cxn>
                    <a:cxn ang="0">
                      <a:pos x="95" y="67"/>
                    </a:cxn>
                    <a:cxn ang="0">
                      <a:pos x="95" y="82"/>
                    </a:cxn>
                    <a:cxn ang="0">
                      <a:pos x="91" y="96"/>
                    </a:cxn>
                    <a:cxn ang="0">
                      <a:pos x="88" y="111"/>
                    </a:cxn>
                    <a:cxn ang="0">
                      <a:pos x="74" y="140"/>
                    </a:cxn>
                    <a:cxn ang="0">
                      <a:pos x="64" y="171"/>
                    </a:cxn>
                    <a:cxn ang="0">
                      <a:pos x="55" y="202"/>
                    </a:cxn>
                    <a:cxn ang="0">
                      <a:pos x="38" y="225"/>
                    </a:cxn>
                    <a:cxn ang="0">
                      <a:pos x="12" y="211"/>
                    </a:cxn>
                    <a:cxn ang="0">
                      <a:pos x="4" y="182"/>
                    </a:cxn>
                    <a:cxn ang="0">
                      <a:pos x="2" y="151"/>
                    </a:cxn>
                    <a:cxn ang="0">
                      <a:pos x="12" y="123"/>
                    </a:cxn>
                    <a:cxn ang="0">
                      <a:pos x="16" y="108"/>
                    </a:cxn>
                    <a:cxn ang="0">
                      <a:pos x="10" y="93"/>
                    </a:cxn>
                    <a:cxn ang="0">
                      <a:pos x="9" y="78"/>
                    </a:cxn>
                    <a:cxn ang="0">
                      <a:pos x="9" y="71"/>
                    </a:cxn>
                    <a:cxn ang="0">
                      <a:pos x="18" y="71"/>
                    </a:cxn>
                    <a:cxn ang="0">
                      <a:pos x="48" y="63"/>
                    </a:cxn>
                    <a:cxn ang="0">
                      <a:pos x="66" y="47"/>
                    </a:cxn>
                    <a:cxn ang="0">
                      <a:pos x="75" y="31"/>
                    </a:cxn>
                    <a:cxn ang="0">
                      <a:pos x="83" y="8"/>
                    </a:cxn>
                    <a:cxn ang="0">
                      <a:pos x="92" y="14"/>
                    </a:cxn>
                  </a:cxnLst>
                  <a:rect l="0" t="0" r="r" b="b"/>
                  <a:pathLst>
                    <a:path w="105" h="231">
                      <a:moveTo>
                        <a:pt x="92" y="14"/>
                      </a:moveTo>
                      <a:cubicBezTo>
                        <a:pt x="93" y="19"/>
                        <a:pt x="96" y="23"/>
                        <a:pt x="98" y="28"/>
                      </a:cubicBezTo>
                      <a:cubicBezTo>
                        <a:pt x="100" y="34"/>
                        <a:pt x="101" y="41"/>
                        <a:pt x="102" y="46"/>
                      </a:cubicBezTo>
                      <a:cubicBezTo>
                        <a:pt x="103" y="50"/>
                        <a:pt x="105" y="58"/>
                        <a:pt x="103" y="61"/>
                      </a:cubicBezTo>
                      <a:cubicBezTo>
                        <a:pt x="100" y="67"/>
                        <a:pt x="97" y="44"/>
                        <a:pt x="95" y="67"/>
                      </a:cubicBezTo>
                      <a:cubicBezTo>
                        <a:pt x="95" y="72"/>
                        <a:pt x="95" y="77"/>
                        <a:pt x="95" y="82"/>
                      </a:cubicBezTo>
                      <a:cubicBezTo>
                        <a:pt x="95" y="88"/>
                        <a:pt x="94" y="90"/>
                        <a:pt x="91" y="96"/>
                      </a:cubicBezTo>
                      <a:cubicBezTo>
                        <a:pt x="89" y="101"/>
                        <a:pt x="89" y="106"/>
                        <a:pt x="88" y="111"/>
                      </a:cubicBezTo>
                      <a:cubicBezTo>
                        <a:pt x="86" y="122"/>
                        <a:pt x="79" y="130"/>
                        <a:pt x="74" y="140"/>
                      </a:cubicBezTo>
                      <a:cubicBezTo>
                        <a:pt x="71" y="150"/>
                        <a:pt x="68" y="161"/>
                        <a:pt x="64" y="171"/>
                      </a:cubicBezTo>
                      <a:cubicBezTo>
                        <a:pt x="59" y="181"/>
                        <a:pt x="58" y="191"/>
                        <a:pt x="55" y="202"/>
                      </a:cubicBezTo>
                      <a:cubicBezTo>
                        <a:pt x="51" y="212"/>
                        <a:pt x="60" y="213"/>
                        <a:pt x="38" y="225"/>
                      </a:cubicBezTo>
                      <a:cubicBezTo>
                        <a:pt x="26" y="231"/>
                        <a:pt x="17" y="222"/>
                        <a:pt x="12" y="211"/>
                      </a:cubicBezTo>
                      <a:cubicBezTo>
                        <a:pt x="8" y="201"/>
                        <a:pt x="5" y="192"/>
                        <a:pt x="4" y="182"/>
                      </a:cubicBezTo>
                      <a:cubicBezTo>
                        <a:pt x="3" y="172"/>
                        <a:pt x="0" y="162"/>
                        <a:pt x="2" y="151"/>
                      </a:cubicBezTo>
                      <a:cubicBezTo>
                        <a:pt x="4" y="142"/>
                        <a:pt x="10" y="132"/>
                        <a:pt x="12" y="123"/>
                      </a:cubicBezTo>
                      <a:cubicBezTo>
                        <a:pt x="14" y="118"/>
                        <a:pt x="16" y="113"/>
                        <a:pt x="16" y="108"/>
                      </a:cubicBezTo>
                      <a:cubicBezTo>
                        <a:pt x="15" y="102"/>
                        <a:pt x="12" y="98"/>
                        <a:pt x="10" y="93"/>
                      </a:cubicBezTo>
                      <a:cubicBezTo>
                        <a:pt x="9" y="88"/>
                        <a:pt x="9" y="83"/>
                        <a:pt x="9" y="78"/>
                      </a:cubicBezTo>
                      <a:cubicBezTo>
                        <a:pt x="9" y="77"/>
                        <a:pt x="8" y="72"/>
                        <a:pt x="9" y="71"/>
                      </a:cubicBezTo>
                      <a:cubicBezTo>
                        <a:pt x="10" y="69"/>
                        <a:pt x="15" y="71"/>
                        <a:pt x="18" y="71"/>
                      </a:cubicBezTo>
                      <a:cubicBezTo>
                        <a:pt x="28" y="70"/>
                        <a:pt x="38" y="65"/>
                        <a:pt x="48" y="63"/>
                      </a:cubicBezTo>
                      <a:cubicBezTo>
                        <a:pt x="57" y="61"/>
                        <a:pt x="61" y="54"/>
                        <a:pt x="66" y="47"/>
                      </a:cubicBezTo>
                      <a:cubicBezTo>
                        <a:pt x="70" y="42"/>
                        <a:pt x="73" y="37"/>
                        <a:pt x="75" y="31"/>
                      </a:cubicBezTo>
                      <a:cubicBezTo>
                        <a:pt x="78" y="24"/>
                        <a:pt x="79" y="15"/>
                        <a:pt x="83" y="8"/>
                      </a:cubicBezTo>
                      <a:cubicBezTo>
                        <a:pt x="88" y="0"/>
                        <a:pt x="91" y="9"/>
                        <a:pt x="92"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4" name="Freeform 5"/>
                <p:cNvSpPr/>
                <p:nvPr/>
              </p:nvSpPr>
              <p:spPr bwMode="auto">
                <a:xfrm>
                  <a:off x="13031766" y="-360362"/>
                  <a:ext cx="2420934" cy="1741487"/>
                </a:xfrm>
                <a:custGeom>
                  <a:avLst/>
                  <a:gdLst/>
                  <a:ahLst/>
                  <a:cxnLst>
                    <a:cxn ang="0">
                      <a:pos x="473" y="584"/>
                    </a:cxn>
                    <a:cxn ang="0">
                      <a:pos x="487" y="515"/>
                    </a:cxn>
                    <a:cxn ang="0">
                      <a:pos x="548" y="489"/>
                    </a:cxn>
                    <a:cxn ang="0">
                      <a:pos x="606" y="446"/>
                    </a:cxn>
                    <a:cxn ang="0">
                      <a:pos x="652" y="433"/>
                    </a:cxn>
                    <a:cxn ang="0">
                      <a:pos x="758" y="389"/>
                    </a:cxn>
                    <a:cxn ang="0">
                      <a:pos x="676" y="376"/>
                    </a:cxn>
                    <a:cxn ang="0">
                      <a:pos x="711" y="348"/>
                    </a:cxn>
                    <a:cxn ang="0">
                      <a:pos x="765" y="365"/>
                    </a:cxn>
                    <a:cxn ang="0">
                      <a:pos x="715" y="323"/>
                    </a:cxn>
                    <a:cxn ang="0">
                      <a:pos x="709" y="307"/>
                    </a:cxn>
                    <a:cxn ang="0">
                      <a:pos x="737" y="298"/>
                    </a:cxn>
                    <a:cxn ang="0">
                      <a:pos x="777" y="257"/>
                    </a:cxn>
                    <a:cxn ang="0">
                      <a:pos x="801" y="232"/>
                    </a:cxn>
                    <a:cxn ang="0">
                      <a:pos x="780" y="191"/>
                    </a:cxn>
                    <a:cxn ang="0">
                      <a:pos x="801" y="175"/>
                    </a:cxn>
                    <a:cxn ang="0">
                      <a:pos x="782" y="165"/>
                    </a:cxn>
                    <a:cxn ang="0">
                      <a:pos x="795" y="113"/>
                    </a:cxn>
                    <a:cxn ang="0">
                      <a:pos x="859" y="93"/>
                    </a:cxn>
                    <a:cxn ang="0">
                      <a:pos x="788" y="83"/>
                    </a:cxn>
                    <a:cxn ang="0">
                      <a:pos x="899" y="72"/>
                    </a:cxn>
                    <a:cxn ang="0">
                      <a:pos x="826" y="59"/>
                    </a:cxn>
                    <a:cxn ang="0">
                      <a:pos x="734" y="84"/>
                    </a:cxn>
                    <a:cxn ang="0">
                      <a:pos x="752" y="49"/>
                    </a:cxn>
                    <a:cxn ang="0">
                      <a:pos x="667" y="63"/>
                    </a:cxn>
                    <a:cxn ang="0">
                      <a:pos x="628" y="45"/>
                    </a:cxn>
                    <a:cxn ang="0">
                      <a:pos x="757" y="31"/>
                    </a:cxn>
                    <a:cxn ang="0">
                      <a:pos x="648" y="22"/>
                    </a:cxn>
                    <a:cxn ang="0">
                      <a:pos x="596" y="15"/>
                    </a:cxn>
                    <a:cxn ang="0">
                      <a:pos x="687" y="6"/>
                    </a:cxn>
                    <a:cxn ang="0">
                      <a:pos x="526" y="6"/>
                    </a:cxn>
                    <a:cxn ang="0">
                      <a:pos x="440" y="11"/>
                    </a:cxn>
                    <a:cxn ang="0">
                      <a:pos x="494" y="34"/>
                    </a:cxn>
                    <a:cxn ang="0">
                      <a:pos x="431" y="28"/>
                    </a:cxn>
                    <a:cxn ang="0">
                      <a:pos x="414" y="50"/>
                    </a:cxn>
                    <a:cxn ang="0">
                      <a:pos x="333" y="30"/>
                    </a:cxn>
                    <a:cxn ang="0">
                      <a:pos x="303" y="46"/>
                    </a:cxn>
                    <a:cxn ang="0">
                      <a:pos x="266" y="37"/>
                    </a:cxn>
                    <a:cxn ang="0">
                      <a:pos x="231" y="57"/>
                    </a:cxn>
                    <a:cxn ang="0">
                      <a:pos x="175" y="50"/>
                    </a:cxn>
                    <a:cxn ang="0">
                      <a:pos x="98" y="84"/>
                    </a:cxn>
                    <a:cxn ang="0">
                      <a:pos x="128" y="106"/>
                    </a:cxn>
                    <a:cxn ang="0">
                      <a:pos x="84" y="129"/>
                    </a:cxn>
                    <a:cxn ang="0">
                      <a:pos x="19" y="161"/>
                    </a:cxn>
                    <a:cxn ang="0">
                      <a:pos x="80" y="180"/>
                    </a:cxn>
                    <a:cxn ang="0">
                      <a:pos x="55" y="194"/>
                    </a:cxn>
                    <a:cxn ang="0">
                      <a:pos x="77" y="211"/>
                    </a:cxn>
                    <a:cxn ang="0">
                      <a:pos x="191" y="217"/>
                    </a:cxn>
                    <a:cxn ang="0">
                      <a:pos x="246" y="273"/>
                    </a:cxn>
                    <a:cxn ang="0">
                      <a:pos x="259" y="351"/>
                    </a:cxn>
                    <a:cxn ang="0">
                      <a:pos x="296" y="340"/>
                    </a:cxn>
                    <a:cxn ang="0">
                      <a:pos x="332" y="371"/>
                    </a:cxn>
                    <a:cxn ang="0">
                      <a:pos x="298" y="376"/>
                    </a:cxn>
                    <a:cxn ang="0">
                      <a:pos x="305" y="418"/>
                    </a:cxn>
                    <a:cxn ang="0">
                      <a:pos x="286" y="441"/>
                    </a:cxn>
                    <a:cxn ang="0">
                      <a:pos x="291" y="474"/>
                    </a:cxn>
                    <a:cxn ang="0">
                      <a:pos x="324" y="480"/>
                    </a:cxn>
                    <a:cxn ang="0">
                      <a:pos x="308" y="532"/>
                    </a:cxn>
                    <a:cxn ang="0">
                      <a:pos x="345" y="542"/>
                    </a:cxn>
                    <a:cxn ang="0">
                      <a:pos x="332" y="585"/>
                    </a:cxn>
                    <a:cxn ang="0">
                      <a:pos x="376" y="648"/>
                    </a:cxn>
                    <a:cxn ang="0">
                      <a:pos x="419" y="657"/>
                    </a:cxn>
                    <a:cxn ang="0">
                      <a:pos x="449" y="637"/>
                    </a:cxn>
                  </a:cxnLst>
                  <a:rect l="0" t="0" r="r" b="b"/>
                  <a:pathLst>
                    <a:path w="922" h="663">
                      <a:moveTo>
                        <a:pt x="461" y="614"/>
                      </a:moveTo>
                      <a:cubicBezTo>
                        <a:pt x="461" y="609"/>
                        <a:pt x="460" y="607"/>
                        <a:pt x="459" y="603"/>
                      </a:cubicBezTo>
                      <a:cubicBezTo>
                        <a:pt x="458" y="599"/>
                        <a:pt x="457" y="596"/>
                        <a:pt x="462" y="595"/>
                      </a:cubicBezTo>
                      <a:cubicBezTo>
                        <a:pt x="465" y="594"/>
                        <a:pt x="468" y="596"/>
                        <a:pt x="471" y="593"/>
                      </a:cubicBezTo>
                      <a:cubicBezTo>
                        <a:pt x="472" y="591"/>
                        <a:pt x="472" y="586"/>
                        <a:pt x="473" y="584"/>
                      </a:cubicBezTo>
                      <a:cubicBezTo>
                        <a:pt x="475" y="575"/>
                        <a:pt x="478" y="567"/>
                        <a:pt x="481" y="559"/>
                      </a:cubicBezTo>
                      <a:cubicBezTo>
                        <a:pt x="482" y="555"/>
                        <a:pt x="483" y="550"/>
                        <a:pt x="484" y="546"/>
                      </a:cubicBezTo>
                      <a:cubicBezTo>
                        <a:pt x="485" y="541"/>
                        <a:pt x="486" y="535"/>
                        <a:pt x="485" y="530"/>
                      </a:cubicBezTo>
                      <a:cubicBezTo>
                        <a:pt x="485" y="527"/>
                        <a:pt x="480" y="519"/>
                        <a:pt x="482" y="516"/>
                      </a:cubicBezTo>
                      <a:cubicBezTo>
                        <a:pt x="483" y="515"/>
                        <a:pt x="486" y="515"/>
                        <a:pt x="487" y="515"/>
                      </a:cubicBezTo>
                      <a:cubicBezTo>
                        <a:pt x="496" y="515"/>
                        <a:pt x="497" y="508"/>
                        <a:pt x="499" y="502"/>
                      </a:cubicBezTo>
                      <a:cubicBezTo>
                        <a:pt x="501" y="497"/>
                        <a:pt x="502" y="497"/>
                        <a:pt x="506" y="497"/>
                      </a:cubicBezTo>
                      <a:cubicBezTo>
                        <a:pt x="510" y="496"/>
                        <a:pt x="513" y="495"/>
                        <a:pt x="516" y="495"/>
                      </a:cubicBezTo>
                      <a:cubicBezTo>
                        <a:pt x="523" y="493"/>
                        <a:pt x="531" y="494"/>
                        <a:pt x="537" y="492"/>
                      </a:cubicBezTo>
                      <a:cubicBezTo>
                        <a:pt x="541" y="490"/>
                        <a:pt x="544" y="489"/>
                        <a:pt x="548" y="489"/>
                      </a:cubicBezTo>
                      <a:cubicBezTo>
                        <a:pt x="551" y="488"/>
                        <a:pt x="554" y="488"/>
                        <a:pt x="558" y="486"/>
                      </a:cubicBezTo>
                      <a:cubicBezTo>
                        <a:pt x="563" y="483"/>
                        <a:pt x="569" y="478"/>
                        <a:pt x="574" y="474"/>
                      </a:cubicBezTo>
                      <a:cubicBezTo>
                        <a:pt x="579" y="469"/>
                        <a:pt x="581" y="463"/>
                        <a:pt x="588" y="459"/>
                      </a:cubicBezTo>
                      <a:cubicBezTo>
                        <a:pt x="590" y="458"/>
                        <a:pt x="593" y="455"/>
                        <a:pt x="596" y="452"/>
                      </a:cubicBezTo>
                      <a:cubicBezTo>
                        <a:pt x="599" y="450"/>
                        <a:pt x="602" y="448"/>
                        <a:pt x="606" y="446"/>
                      </a:cubicBezTo>
                      <a:cubicBezTo>
                        <a:pt x="611" y="443"/>
                        <a:pt x="612" y="442"/>
                        <a:pt x="612" y="436"/>
                      </a:cubicBezTo>
                      <a:cubicBezTo>
                        <a:pt x="612" y="433"/>
                        <a:pt x="615" y="427"/>
                        <a:pt x="619" y="428"/>
                      </a:cubicBezTo>
                      <a:cubicBezTo>
                        <a:pt x="623" y="432"/>
                        <a:pt x="626" y="440"/>
                        <a:pt x="633" y="437"/>
                      </a:cubicBezTo>
                      <a:cubicBezTo>
                        <a:pt x="636" y="436"/>
                        <a:pt x="638" y="434"/>
                        <a:pt x="642" y="433"/>
                      </a:cubicBezTo>
                      <a:cubicBezTo>
                        <a:pt x="645" y="433"/>
                        <a:pt x="648" y="433"/>
                        <a:pt x="652" y="433"/>
                      </a:cubicBezTo>
                      <a:cubicBezTo>
                        <a:pt x="658" y="433"/>
                        <a:pt x="665" y="434"/>
                        <a:pt x="671" y="431"/>
                      </a:cubicBezTo>
                      <a:cubicBezTo>
                        <a:pt x="683" y="425"/>
                        <a:pt x="694" y="415"/>
                        <a:pt x="708" y="410"/>
                      </a:cubicBezTo>
                      <a:cubicBezTo>
                        <a:pt x="713" y="407"/>
                        <a:pt x="719" y="406"/>
                        <a:pt x="725" y="405"/>
                      </a:cubicBezTo>
                      <a:cubicBezTo>
                        <a:pt x="731" y="403"/>
                        <a:pt x="737" y="401"/>
                        <a:pt x="743" y="399"/>
                      </a:cubicBezTo>
                      <a:cubicBezTo>
                        <a:pt x="748" y="398"/>
                        <a:pt x="759" y="396"/>
                        <a:pt x="758" y="389"/>
                      </a:cubicBezTo>
                      <a:cubicBezTo>
                        <a:pt x="750" y="389"/>
                        <a:pt x="740" y="386"/>
                        <a:pt x="734" y="383"/>
                      </a:cubicBezTo>
                      <a:cubicBezTo>
                        <a:pt x="727" y="378"/>
                        <a:pt x="721" y="377"/>
                        <a:pt x="712" y="377"/>
                      </a:cubicBezTo>
                      <a:cubicBezTo>
                        <a:pt x="704" y="377"/>
                        <a:pt x="698" y="380"/>
                        <a:pt x="690" y="382"/>
                      </a:cubicBezTo>
                      <a:cubicBezTo>
                        <a:pt x="686" y="383"/>
                        <a:pt x="673" y="385"/>
                        <a:pt x="669" y="382"/>
                      </a:cubicBezTo>
                      <a:cubicBezTo>
                        <a:pt x="669" y="380"/>
                        <a:pt x="674" y="378"/>
                        <a:pt x="676" y="376"/>
                      </a:cubicBezTo>
                      <a:cubicBezTo>
                        <a:pt x="678" y="374"/>
                        <a:pt x="680" y="371"/>
                        <a:pt x="682" y="369"/>
                      </a:cubicBezTo>
                      <a:cubicBezTo>
                        <a:pt x="690" y="362"/>
                        <a:pt x="682" y="357"/>
                        <a:pt x="681" y="349"/>
                      </a:cubicBezTo>
                      <a:cubicBezTo>
                        <a:pt x="681" y="344"/>
                        <a:pt x="682" y="330"/>
                        <a:pt x="691" y="337"/>
                      </a:cubicBezTo>
                      <a:cubicBezTo>
                        <a:pt x="694" y="340"/>
                        <a:pt x="696" y="343"/>
                        <a:pt x="700" y="345"/>
                      </a:cubicBezTo>
                      <a:cubicBezTo>
                        <a:pt x="703" y="346"/>
                        <a:pt x="708" y="347"/>
                        <a:pt x="711" y="348"/>
                      </a:cubicBezTo>
                      <a:cubicBezTo>
                        <a:pt x="719" y="350"/>
                        <a:pt x="725" y="354"/>
                        <a:pt x="730" y="361"/>
                      </a:cubicBezTo>
                      <a:cubicBezTo>
                        <a:pt x="732" y="364"/>
                        <a:pt x="734" y="367"/>
                        <a:pt x="738" y="370"/>
                      </a:cubicBezTo>
                      <a:cubicBezTo>
                        <a:pt x="742" y="372"/>
                        <a:pt x="746" y="372"/>
                        <a:pt x="750" y="372"/>
                      </a:cubicBezTo>
                      <a:cubicBezTo>
                        <a:pt x="753" y="372"/>
                        <a:pt x="756" y="374"/>
                        <a:pt x="759" y="373"/>
                      </a:cubicBezTo>
                      <a:cubicBezTo>
                        <a:pt x="762" y="372"/>
                        <a:pt x="766" y="368"/>
                        <a:pt x="765" y="365"/>
                      </a:cubicBezTo>
                      <a:cubicBezTo>
                        <a:pt x="764" y="362"/>
                        <a:pt x="759" y="357"/>
                        <a:pt x="757" y="355"/>
                      </a:cubicBezTo>
                      <a:cubicBezTo>
                        <a:pt x="754" y="352"/>
                        <a:pt x="752" y="349"/>
                        <a:pt x="749" y="346"/>
                      </a:cubicBezTo>
                      <a:cubicBezTo>
                        <a:pt x="747" y="343"/>
                        <a:pt x="745" y="341"/>
                        <a:pt x="743" y="338"/>
                      </a:cubicBezTo>
                      <a:cubicBezTo>
                        <a:pt x="741" y="334"/>
                        <a:pt x="738" y="330"/>
                        <a:pt x="736" y="328"/>
                      </a:cubicBezTo>
                      <a:cubicBezTo>
                        <a:pt x="731" y="323"/>
                        <a:pt x="722" y="323"/>
                        <a:pt x="715" y="323"/>
                      </a:cubicBezTo>
                      <a:cubicBezTo>
                        <a:pt x="711" y="323"/>
                        <a:pt x="707" y="323"/>
                        <a:pt x="702" y="323"/>
                      </a:cubicBezTo>
                      <a:cubicBezTo>
                        <a:pt x="701" y="323"/>
                        <a:pt x="698" y="323"/>
                        <a:pt x="696" y="322"/>
                      </a:cubicBezTo>
                      <a:cubicBezTo>
                        <a:pt x="694" y="320"/>
                        <a:pt x="696" y="318"/>
                        <a:pt x="698" y="317"/>
                      </a:cubicBezTo>
                      <a:cubicBezTo>
                        <a:pt x="706" y="314"/>
                        <a:pt x="716" y="317"/>
                        <a:pt x="723" y="313"/>
                      </a:cubicBezTo>
                      <a:cubicBezTo>
                        <a:pt x="720" y="310"/>
                        <a:pt x="714" y="309"/>
                        <a:pt x="709" y="307"/>
                      </a:cubicBezTo>
                      <a:cubicBezTo>
                        <a:pt x="704" y="305"/>
                        <a:pt x="687" y="302"/>
                        <a:pt x="691" y="293"/>
                      </a:cubicBezTo>
                      <a:cubicBezTo>
                        <a:pt x="692" y="290"/>
                        <a:pt x="695" y="291"/>
                        <a:pt x="698" y="291"/>
                      </a:cubicBezTo>
                      <a:cubicBezTo>
                        <a:pt x="703" y="291"/>
                        <a:pt x="708" y="291"/>
                        <a:pt x="713" y="291"/>
                      </a:cubicBezTo>
                      <a:cubicBezTo>
                        <a:pt x="713" y="287"/>
                        <a:pt x="717" y="274"/>
                        <a:pt x="723" y="279"/>
                      </a:cubicBezTo>
                      <a:cubicBezTo>
                        <a:pt x="728" y="283"/>
                        <a:pt x="730" y="296"/>
                        <a:pt x="737" y="298"/>
                      </a:cubicBezTo>
                      <a:cubicBezTo>
                        <a:pt x="740" y="298"/>
                        <a:pt x="743" y="296"/>
                        <a:pt x="746" y="295"/>
                      </a:cubicBezTo>
                      <a:cubicBezTo>
                        <a:pt x="749" y="294"/>
                        <a:pt x="752" y="294"/>
                        <a:pt x="756" y="293"/>
                      </a:cubicBezTo>
                      <a:cubicBezTo>
                        <a:pt x="762" y="291"/>
                        <a:pt x="769" y="290"/>
                        <a:pt x="775" y="288"/>
                      </a:cubicBezTo>
                      <a:cubicBezTo>
                        <a:pt x="781" y="286"/>
                        <a:pt x="787" y="283"/>
                        <a:pt x="786" y="275"/>
                      </a:cubicBezTo>
                      <a:cubicBezTo>
                        <a:pt x="786" y="269"/>
                        <a:pt x="780" y="263"/>
                        <a:pt x="777" y="257"/>
                      </a:cubicBezTo>
                      <a:cubicBezTo>
                        <a:pt x="774" y="252"/>
                        <a:pt x="771" y="247"/>
                        <a:pt x="768" y="241"/>
                      </a:cubicBezTo>
                      <a:cubicBezTo>
                        <a:pt x="766" y="238"/>
                        <a:pt x="766" y="235"/>
                        <a:pt x="765" y="232"/>
                      </a:cubicBezTo>
                      <a:cubicBezTo>
                        <a:pt x="765" y="228"/>
                        <a:pt x="764" y="225"/>
                        <a:pt x="763" y="222"/>
                      </a:cubicBezTo>
                      <a:cubicBezTo>
                        <a:pt x="772" y="223"/>
                        <a:pt x="780" y="228"/>
                        <a:pt x="789" y="231"/>
                      </a:cubicBezTo>
                      <a:cubicBezTo>
                        <a:pt x="792" y="232"/>
                        <a:pt x="799" y="236"/>
                        <a:pt x="801" y="232"/>
                      </a:cubicBezTo>
                      <a:cubicBezTo>
                        <a:pt x="805" y="228"/>
                        <a:pt x="799" y="220"/>
                        <a:pt x="795" y="218"/>
                      </a:cubicBezTo>
                      <a:cubicBezTo>
                        <a:pt x="790" y="213"/>
                        <a:pt x="783" y="212"/>
                        <a:pt x="776" y="209"/>
                      </a:cubicBezTo>
                      <a:cubicBezTo>
                        <a:pt x="770" y="207"/>
                        <a:pt x="760" y="203"/>
                        <a:pt x="758" y="196"/>
                      </a:cubicBezTo>
                      <a:cubicBezTo>
                        <a:pt x="762" y="195"/>
                        <a:pt x="766" y="195"/>
                        <a:pt x="770" y="194"/>
                      </a:cubicBezTo>
                      <a:cubicBezTo>
                        <a:pt x="774" y="193"/>
                        <a:pt x="777" y="192"/>
                        <a:pt x="780" y="191"/>
                      </a:cubicBezTo>
                      <a:cubicBezTo>
                        <a:pt x="784" y="189"/>
                        <a:pt x="793" y="186"/>
                        <a:pt x="798" y="188"/>
                      </a:cubicBezTo>
                      <a:cubicBezTo>
                        <a:pt x="804" y="190"/>
                        <a:pt x="806" y="199"/>
                        <a:pt x="808" y="204"/>
                      </a:cubicBezTo>
                      <a:cubicBezTo>
                        <a:pt x="811" y="210"/>
                        <a:pt x="816" y="215"/>
                        <a:pt x="820" y="220"/>
                      </a:cubicBezTo>
                      <a:cubicBezTo>
                        <a:pt x="824" y="208"/>
                        <a:pt x="819" y="195"/>
                        <a:pt x="814" y="184"/>
                      </a:cubicBezTo>
                      <a:cubicBezTo>
                        <a:pt x="811" y="179"/>
                        <a:pt x="807" y="175"/>
                        <a:pt x="801" y="175"/>
                      </a:cubicBezTo>
                      <a:cubicBezTo>
                        <a:pt x="799" y="175"/>
                        <a:pt x="796" y="174"/>
                        <a:pt x="793" y="174"/>
                      </a:cubicBezTo>
                      <a:cubicBezTo>
                        <a:pt x="791" y="173"/>
                        <a:pt x="788" y="174"/>
                        <a:pt x="786" y="173"/>
                      </a:cubicBezTo>
                      <a:cubicBezTo>
                        <a:pt x="788" y="171"/>
                        <a:pt x="794" y="172"/>
                        <a:pt x="797" y="171"/>
                      </a:cubicBezTo>
                      <a:cubicBezTo>
                        <a:pt x="800" y="171"/>
                        <a:pt x="805" y="172"/>
                        <a:pt x="807" y="170"/>
                      </a:cubicBezTo>
                      <a:cubicBezTo>
                        <a:pt x="800" y="166"/>
                        <a:pt x="791" y="166"/>
                        <a:pt x="782" y="165"/>
                      </a:cubicBezTo>
                      <a:cubicBezTo>
                        <a:pt x="779" y="164"/>
                        <a:pt x="774" y="162"/>
                        <a:pt x="772" y="159"/>
                      </a:cubicBezTo>
                      <a:cubicBezTo>
                        <a:pt x="770" y="156"/>
                        <a:pt x="774" y="153"/>
                        <a:pt x="777" y="150"/>
                      </a:cubicBezTo>
                      <a:cubicBezTo>
                        <a:pt x="780" y="147"/>
                        <a:pt x="783" y="146"/>
                        <a:pt x="785" y="142"/>
                      </a:cubicBezTo>
                      <a:cubicBezTo>
                        <a:pt x="787" y="138"/>
                        <a:pt x="789" y="137"/>
                        <a:pt x="792" y="134"/>
                      </a:cubicBezTo>
                      <a:cubicBezTo>
                        <a:pt x="798" y="129"/>
                        <a:pt x="798" y="119"/>
                        <a:pt x="795" y="113"/>
                      </a:cubicBezTo>
                      <a:cubicBezTo>
                        <a:pt x="792" y="106"/>
                        <a:pt x="790" y="99"/>
                        <a:pt x="799" y="96"/>
                      </a:cubicBezTo>
                      <a:cubicBezTo>
                        <a:pt x="806" y="95"/>
                        <a:pt x="813" y="96"/>
                        <a:pt x="820" y="97"/>
                      </a:cubicBezTo>
                      <a:cubicBezTo>
                        <a:pt x="824" y="97"/>
                        <a:pt x="827" y="97"/>
                        <a:pt x="831" y="97"/>
                      </a:cubicBezTo>
                      <a:cubicBezTo>
                        <a:pt x="835" y="97"/>
                        <a:pt x="839" y="98"/>
                        <a:pt x="843" y="98"/>
                      </a:cubicBezTo>
                      <a:cubicBezTo>
                        <a:pt x="847" y="99"/>
                        <a:pt x="858" y="100"/>
                        <a:pt x="859" y="93"/>
                      </a:cubicBezTo>
                      <a:cubicBezTo>
                        <a:pt x="855" y="92"/>
                        <a:pt x="852" y="92"/>
                        <a:pt x="848" y="92"/>
                      </a:cubicBezTo>
                      <a:cubicBezTo>
                        <a:pt x="844" y="91"/>
                        <a:pt x="841" y="90"/>
                        <a:pt x="837" y="90"/>
                      </a:cubicBezTo>
                      <a:cubicBezTo>
                        <a:pt x="830" y="90"/>
                        <a:pt x="823" y="90"/>
                        <a:pt x="817" y="90"/>
                      </a:cubicBezTo>
                      <a:cubicBezTo>
                        <a:pt x="810" y="90"/>
                        <a:pt x="802" y="91"/>
                        <a:pt x="796" y="89"/>
                      </a:cubicBezTo>
                      <a:cubicBezTo>
                        <a:pt x="793" y="88"/>
                        <a:pt x="784" y="86"/>
                        <a:pt x="788" y="83"/>
                      </a:cubicBezTo>
                      <a:cubicBezTo>
                        <a:pt x="791" y="81"/>
                        <a:pt x="794" y="82"/>
                        <a:pt x="797" y="82"/>
                      </a:cubicBezTo>
                      <a:cubicBezTo>
                        <a:pt x="805" y="82"/>
                        <a:pt x="814" y="82"/>
                        <a:pt x="822" y="81"/>
                      </a:cubicBezTo>
                      <a:cubicBezTo>
                        <a:pt x="832" y="79"/>
                        <a:pt x="843" y="79"/>
                        <a:pt x="854" y="79"/>
                      </a:cubicBezTo>
                      <a:cubicBezTo>
                        <a:pt x="861" y="79"/>
                        <a:pt x="869" y="80"/>
                        <a:pt x="875" y="79"/>
                      </a:cubicBezTo>
                      <a:cubicBezTo>
                        <a:pt x="883" y="77"/>
                        <a:pt x="891" y="74"/>
                        <a:pt x="899" y="72"/>
                      </a:cubicBezTo>
                      <a:cubicBezTo>
                        <a:pt x="904" y="71"/>
                        <a:pt x="921" y="66"/>
                        <a:pt x="922" y="59"/>
                      </a:cubicBezTo>
                      <a:cubicBezTo>
                        <a:pt x="918" y="58"/>
                        <a:pt x="912" y="58"/>
                        <a:pt x="908" y="57"/>
                      </a:cubicBezTo>
                      <a:cubicBezTo>
                        <a:pt x="904" y="57"/>
                        <a:pt x="901" y="56"/>
                        <a:pt x="897" y="55"/>
                      </a:cubicBezTo>
                      <a:cubicBezTo>
                        <a:pt x="888" y="54"/>
                        <a:pt x="879" y="52"/>
                        <a:pt x="870" y="51"/>
                      </a:cubicBezTo>
                      <a:cubicBezTo>
                        <a:pt x="855" y="51"/>
                        <a:pt x="840" y="55"/>
                        <a:pt x="826" y="59"/>
                      </a:cubicBezTo>
                      <a:cubicBezTo>
                        <a:pt x="819" y="62"/>
                        <a:pt x="811" y="62"/>
                        <a:pt x="804" y="62"/>
                      </a:cubicBezTo>
                      <a:cubicBezTo>
                        <a:pt x="796" y="62"/>
                        <a:pt x="789" y="61"/>
                        <a:pt x="782" y="65"/>
                      </a:cubicBezTo>
                      <a:cubicBezTo>
                        <a:pt x="774" y="69"/>
                        <a:pt x="765" y="71"/>
                        <a:pt x="757" y="77"/>
                      </a:cubicBezTo>
                      <a:cubicBezTo>
                        <a:pt x="752" y="81"/>
                        <a:pt x="745" y="84"/>
                        <a:pt x="738" y="84"/>
                      </a:cubicBezTo>
                      <a:cubicBezTo>
                        <a:pt x="737" y="84"/>
                        <a:pt x="736" y="84"/>
                        <a:pt x="734" y="84"/>
                      </a:cubicBezTo>
                      <a:cubicBezTo>
                        <a:pt x="734" y="75"/>
                        <a:pt x="748" y="70"/>
                        <a:pt x="753" y="65"/>
                      </a:cubicBezTo>
                      <a:cubicBezTo>
                        <a:pt x="758" y="62"/>
                        <a:pt x="762" y="57"/>
                        <a:pt x="767" y="53"/>
                      </a:cubicBezTo>
                      <a:cubicBezTo>
                        <a:pt x="770" y="51"/>
                        <a:pt x="774" y="49"/>
                        <a:pt x="773" y="43"/>
                      </a:cubicBezTo>
                      <a:cubicBezTo>
                        <a:pt x="770" y="43"/>
                        <a:pt x="766" y="45"/>
                        <a:pt x="763" y="46"/>
                      </a:cubicBezTo>
                      <a:cubicBezTo>
                        <a:pt x="760" y="47"/>
                        <a:pt x="756" y="48"/>
                        <a:pt x="752" y="49"/>
                      </a:cubicBezTo>
                      <a:cubicBezTo>
                        <a:pt x="748" y="50"/>
                        <a:pt x="745" y="51"/>
                        <a:pt x="741" y="52"/>
                      </a:cubicBezTo>
                      <a:cubicBezTo>
                        <a:pt x="738" y="53"/>
                        <a:pt x="735" y="53"/>
                        <a:pt x="731" y="54"/>
                      </a:cubicBezTo>
                      <a:cubicBezTo>
                        <a:pt x="724" y="56"/>
                        <a:pt x="716" y="59"/>
                        <a:pt x="709" y="61"/>
                      </a:cubicBezTo>
                      <a:cubicBezTo>
                        <a:pt x="701" y="63"/>
                        <a:pt x="693" y="63"/>
                        <a:pt x="685" y="63"/>
                      </a:cubicBezTo>
                      <a:cubicBezTo>
                        <a:pt x="679" y="63"/>
                        <a:pt x="673" y="63"/>
                        <a:pt x="667" y="63"/>
                      </a:cubicBezTo>
                      <a:cubicBezTo>
                        <a:pt x="654" y="63"/>
                        <a:pt x="640" y="63"/>
                        <a:pt x="627" y="61"/>
                      </a:cubicBezTo>
                      <a:cubicBezTo>
                        <a:pt x="619" y="60"/>
                        <a:pt x="611" y="59"/>
                        <a:pt x="604" y="57"/>
                      </a:cubicBezTo>
                      <a:cubicBezTo>
                        <a:pt x="600" y="55"/>
                        <a:pt x="596" y="53"/>
                        <a:pt x="601" y="50"/>
                      </a:cubicBezTo>
                      <a:cubicBezTo>
                        <a:pt x="605" y="48"/>
                        <a:pt x="610" y="48"/>
                        <a:pt x="614" y="47"/>
                      </a:cubicBezTo>
                      <a:cubicBezTo>
                        <a:pt x="619" y="47"/>
                        <a:pt x="624" y="46"/>
                        <a:pt x="628" y="45"/>
                      </a:cubicBezTo>
                      <a:cubicBezTo>
                        <a:pt x="633" y="44"/>
                        <a:pt x="637" y="44"/>
                        <a:pt x="642" y="43"/>
                      </a:cubicBezTo>
                      <a:cubicBezTo>
                        <a:pt x="651" y="42"/>
                        <a:pt x="661" y="39"/>
                        <a:pt x="670" y="39"/>
                      </a:cubicBezTo>
                      <a:cubicBezTo>
                        <a:pt x="682" y="39"/>
                        <a:pt x="694" y="39"/>
                        <a:pt x="705" y="37"/>
                      </a:cubicBezTo>
                      <a:cubicBezTo>
                        <a:pt x="714" y="36"/>
                        <a:pt x="722" y="35"/>
                        <a:pt x="731" y="35"/>
                      </a:cubicBezTo>
                      <a:cubicBezTo>
                        <a:pt x="740" y="35"/>
                        <a:pt x="749" y="33"/>
                        <a:pt x="757" y="31"/>
                      </a:cubicBezTo>
                      <a:cubicBezTo>
                        <a:pt x="762" y="30"/>
                        <a:pt x="769" y="27"/>
                        <a:pt x="772" y="24"/>
                      </a:cubicBezTo>
                      <a:cubicBezTo>
                        <a:pt x="767" y="24"/>
                        <a:pt x="763" y="23"/>
                        <a:pt x="758" y="23"/>
                      </a:cubicBezTo>
                      <a:cubicBezTo>
                        <a:pt x="753" y="23"/>
                        <a:pt x="747" y="23"/>
                        <a:pt x="741" y="23"/>
                      </a:cubicBezTo>
                      <a:cubicBezTo>
                        <a:pt x="731" y="23"/>
                        <a:pt x="721" y="23"/>
                        <a:pt x="711" y="23"/>
                      </a:cubicBezTo>
                      <a:cubicBezTo>
                        <a:pt x="690" y="22"/>
                        <a:pt x="669" y="22"/>
                        <a:pt x="648" y="22"/>
                      </a:cubicBezTo>
                      <a:cubicBezTo>
                        <a:pt x="630" y="22"/>
                        <a:pt x="611" y="22"/>
                        <a:pt x="594" y="24"/>
                      </a:cubicBezTo>
                      <a:cubicBezTo>
                        <a:pt x="586" y="26"/>
                        <a:pt x="578" y="25"/>
                        <a:pt x="570" y="25"/>
                      </a:cubicBezTo>
                      <a:cubicBezTo>
                        <a:pt x="568" y="25"/>
                        <a:pt x="561" y="25"/>
                        <a:pt x="560" y="24"/>
                      </a:cubicBezTo>
                      <a:cubicBezTo>
                        <a:pt x="556" y="20"/>
                        <a:pt x="565" y="19"/>
                        <a:pt x="567" y="19"/>
                      </a:cubicBezTo>
                      <a:cubicBezTo>
                        <a:pt x="577" y="17"/>
                        <a:pt x="586" y="15"/>
                        <a:pt x="596" y="15"/>
                      </a:cubicBezTo>
                      <a:cubicBezTo>
                        <a:pt x="609" y="14"/>
                        <a:pt x="623" y="14"/>
                        <a:pt x="636" y="14"/>
                      </a:cubicBezTo>
                      <a:cubicBezTo>
                        <a:pt x="645" y="14"/>
                        <a:pt x="653" y="14"/>
                        <a:pt x="662" y="14"/>
                      </a:cubicBezTo>
                      <a:cubicBezTo>
                        <a:pt x="668" y="14"/>
                        <a:pt x="673" y="13"/>
                        <a:pt x="679" y="12"/>
                      </a:cubicBezTo>
                      <a:cubicBezTo>
                        <a:pt x="687" y="11"/>
                        <a:pt x="695" y="7"/>
                        <a:pt x="704" y="8"/>
                      </a:cubicBezTo>
                      <a:cubicBezTo>
                        <a:pt x="699" y="8"/>
                        <a:pt x="693" y="7"/>
                        <a:pt x="687" y="6"/>
                      </a:cubicBezTo>
                      <a:cubicBezTo>
                        <a:pt x="679" y="5"/>
                        <a:pt x="671" y="6"/>
                        <a:pt x="663" y="6"/>
                      </a:cubicBezTo>
                      <a:cubicBezTo>
                        <a:pt x="649" y="6"/>
                        <a:pt x="636" y="4"/>
                        <a:pt x="622" y="2"/>
                      </a:cubicBezTo>
                      <a:cubicBezTo>
                        <a:pt x="604" y="0"/>
                        <a:pt x="585" y="2"/>
                        <a:pt x="567" y="2"/>
                      </a:cubicBezTo>
                      <a:cubicBezTo>
                        <a:pt x="560" y="2"/>
                        <a:pt x="554" y="2"/>
                        <a:pt x="547" y="2"/>
                      </a:cubicBezTo>
                      <a:cubicBezTo>
                        <a:pt x="539" y="2"/>
                        <a:pt x="533" y="4"/>
                        <a:pt x="526" y="6"/>
                      </a:cubicBezTo>
                      <a:cubicBezTo>
                        <a:pt x="518" y="7"/>
                        <a:pt x="512" y="7"/>
                        <a:pt x="504" y="7"/>
                      </a:cubicBezTo>
                      <a:cubicBezTo>
                        <a:pt x="498" y="8"/>
                        <a:pt x="492" y="10"/>
                        <a:pt x="486" y="10"/>
                      </a:cubicBezTo>
                      <a:cubicBezTo>
                        <a:pt x="480" y="10"/>
                        <a:pt x="475" y="9"/>
                        <a:pt x="470" y="9"/>
                      </a:cubicBezTo>
                      <a:cubicBezTo>
                        <a:pt x="466" y="8"/>
                        <a:pt x="461" y="8"/>
                        <a:pt x="456" y="9"/>
                      </a:cubicBezTo>
                      <a:cubicBezTo>
                        <a:pt x="451" y="9"/>
                        <a:pt x="445" y="10"/>
                        <a:pt x="440" y="11"/>
                      </a:cubicBezTo>
                      <a:cubicBezTo>
                        <a:pt x="436" y="11"/>
                        <a:pt x="433" y="12"/>
                        <a:pt x="430" y="12"/>
                      </a:cubicBezTo>
                      <a:cubicBezTo>
                        <a:pt x="428" y="13"/>
                        <a:pt x="425" y="14"/>
                        <a:pt x="423" y="14"/>
                      </a:cubicBezTo>
                      <a:cubicBezTo>
                        <a:pt x="429" y="18"/>
                        <a:pt x="440" y="19"/>
                        <a:pt x="447" y="21"/>
                      </a:cubicBezTo>
                      <a:cubicBezTo>
                        <a:pt x="455" y="24"/>
                        <a:pt x="465" y="26"/>
                        <a:pt x="473" y="27"/>
                      </a:cubicBezTo>
                      <a:cubicBezTo>
                        <a:pt x="480" y="28"/>
                        <a:pt x="488" y="30"/>
                        <a:pt x="494" y="34"/>
                      </a:cubicBezTo>
                      <a:cubicBezTo>
                        <a:pt x="500" y="38"/>
                        <a:pt x="493" y="38"/>
                        <a:pt x="490" y="37"/>
                      </a:cubicBezTo>
                      <a:cubicBezTo>
                        <a:pt x="486" y="36"/>
                        <a:pt x="482" y="37"/>
                        <a:pt x="478" y="36"/>
                      </a:cubicBezTo>
                      <a:cubicBezTo>
                        <a:pt x="471" y="36"/>
                        <a:pt x="464" y="34"/>
                        <a:pt x="457" y="33"/>
                      </a:cubicBezTo>
                      <a:cubicBezTo>
                        <a:pt x="453" y="32"/>
                        <a:pt x="449" y="32"/>
                        <a:pt x="445" y="31"/>
                      </a:cubicBezTo>
                      <a:cubicBezTo>
                        <a:pt x="440" y="31"/>
                        <a:pt x="436" y="29"/>
                        <a:pt x="431" y="28"/>
                      </a:cubicBezTo>
                      <a:cubicBezTo>
                        <a:pt x="427" y="27"/>
                        <a:pt x="410" y="21"/>
                        <a:pt x="409" y="26"/>
                      </a:cubicBezTo>
                      <a:cubicBezTo>
                        <a:pt x="408" y="29"/>
                        <a:pt x="414" y="32"/>
                        <a:pt x="416" y="33"/>
                      </a:cubicBezTo>
                      <a:cubicBezTo>
                        <a:pt x="420" y="36"/>
                        <a:pt x="424" y="38"/>
                        <a:pt x="427" y="42"/>
                      </a:cubicBezTo>
                      <a:cubicBezTo>
                        <a:pt x="430" y="45"/>
                        <a:pt x="431" y="50"/>
                        <a:pt x="426" y="50"/>
                      </a:cubicBezTo>
                      <a:cubicBezTo>
                        <a:pt x="422" y="51"/>
                        <a:pt x="418" y="51"/>
                        <a:pt x="414" y="50"/>
                      </a:cubicBezTo>
                      <a:cubicBezTo>
                        <a:pt x="406" y="48"/>
                        <a:pt x="399" y="43"/>
                        <a:pt x="390" y="42"/>
                      </a:cubicBezTo>
                      <a:cubicBezTo>
                        <a:pt x="382" y="41"/>
                        <a:pt x="375" y="41"/>
                        <a:pt x="367" y="39"/>
                      </a:cubicBezTo>
                      <a:cubicBezTo>
                        <a:pt x="363" y="39"/>
                        <a:pt x="360" y="36"/>
                        <a:pt x="356" y="34"/>
                      </a:cubicBezTo>
                      <a:cubicBezTo>
                        <a:pt x="352" y="32"/>
                        <a:pt x="347" y="31"/>
                        <a:pt x="342" y="31"/>
                      </a:cubicBezTo>
                      <a:cubicBezTo>
                        <a:pt x="340" y="30"/>
                        <a:pt x="335" y="29"/>
                        <a:pt x="333" y="30"/>
                      </a:cubicBezTo>
                      <a:cubicBezTo>
                        <a:pt x="328" y="32"/>
                        <a:pt x="334" y="37"/>
                        <a:pt x="336" y="39"/>
                      </a:cubicBezTo>
                      <a:cubicBezTo>
                        <a:pt x="338" y="42"/>
                        <a:pt x="349" y="57"/>
                        <a:pt x="343" y="59"/>
                      </a:cubicBezTo>
                      <a:cubicBezTo>
                        <a:pt x="340" y="61"/>
                        <a:pt x="336" y="57"/>
                        <a:pt x="333" y="56"/>
                      </a:cubicBezTo>
                      <a:cubicBezTo>
                        <a:pt x="330" y="54"/>
                        <a:pt x="327" y="53"/>
                        <a:pt x="324" y="51"/>
                      </a:cubicBezTo>
                      <a:cubicBezTo>
                        <a:pt x="320" y="49"/>
                        <a:pt x="308" y="43"/>
                        <a:pt x="303" y="46"/>
                      </a:cubicBezTo>
                      <a:cubicBezTo>
                        <a:pt x="302" y="46"/>
                        <a:pt x="300" y="49"/>
                        <a:pt x="299" y="50"/>
                      </a:cubicBezTo>
                      <a:cubicBezTo>
                        <a:pt x="297" y="52"/>
                        <a:pt x="296" y="52"/>
                        <a:pt x="294" y="54"/>
                      </a:cubicBezTo>
                      <a:cubicBezTo>
                        <a:pt x="291" y="55"/>
                        <a:pt x="289" y="58"/>
                        <a:pt x="285" y="58"/>
                      </a:cubicBezTo>
                      <a:cubicBezTo>
                        <a:pt x="278" y="59"/>
                        <a:pt x="277" y="46"/>
                        <a:pt x="274" y="41"/>
                      </a:cubicBezTo>
                      <a:cubicBezTo>
                        <a:pt x="272" y="37"/>
                        <a:pt x="270" y="37"/>
                        <a:pt x="266" y="37"/>
                      </a:cubicBezTo>
                      <a:cubicBezTo>
                        <a:pt x="261" y="37"/>
                        <a:pt x="257" y="36"/>
                        <a:pt x="252" y="36"/>
                      </a:cubicBezTo>
                      <a:cubicBezTo>
                        <a:pt x="244" y="36"/>
                        <a:pt x="236" y="37"/>
                        <a:pt x="229" y="39"/>
                      </a:cubicBezTo>
                      <a:cubicBezTo>
                        <a:pt x="224" y="40"/>
                        <a:pt x="212" y="40"/>
                        <a:pt x="211" y="45"/>
                      </a:cubicBezTo>
                      <a:cubicBezTo>
                        <a:pt x="210" y="49"/>
                        <a:pt x="215" y="50"/>
                        <a:pt x="218" y="51"/>
                      </a:cubicBezTo>
                      <a:cubicBezTo>
                        <a:pt x="222" y="53"/>
                        <a:pt x="226" y="55"/>
                        <a:pt x="231" y="57"/>
                      </a:cubicBezTo>
                      <a:cubicBezTo>
                        <a:pt x="234" y="58"/>
                        <a:pt x="238" y="59"/>
                        <a:pt x="240" y="62"/>
                      </a:cubicBezTo>
                      <a:cubicBezTo>
                        <a:pt x="244" y="66"/>
                        <a:pt x="238" y="66"/>
                        <a:pt x="235" y="66"/>
                      </a:cubicBezTo>
                      <a:cubicBezTo>
                        <a:pt x="226" y="65"/>
                        <a:pt x="219" y="61"/>
                        <a:pt x="211" y="59"/>
                      </a:cubicBezTo>
                      <a:cubicBezTo>
                        <a:pt x="204" y="57"/>
                        <a:pt x="197" y="55"/>
                        <a:pt x="190" y="53"/>
                      </a:cubicBezTo>
                      <a:cubicBezTo>
                        <a:pt x="187" y="52"/>
                        <a:pt x="179" y="47"/>
                        <a:pt x="175" y="50"/>
                      </a:cubicBezTo>
                      <a:cubicBezTo>
                        <a:pt x="171" y="52"/>
                        <a:pt x="176" y="58"/>
                        <a:pt x="177" y="61"/>
                      </a:cubicBezTo>
                      <a:cubicBezTo>
                        <a:pt x="179" y="69"/>
                        <a:pt x="173" y="73"/>
                        <a:pt x="166" y="76"/>
                      </a:cubicBezTo>
                      <a:cubicBezTo>
                        <a:pt x="160" y="79"/>
                        <a:pt x="154" y="80"/>
                        <a:pt x="147" y="78"/>
                      </a:cubicBezTo>
                      <a:cubicBezTo>
                        <a:pt x="139" y="76"/>
                        <a:pt x="131" y="76"/>
                        <a:pt x="123" y="76"/>
                      </a:cubicBezTo>
                      <a:cubicBezTo>
                        <a:pt x="114" y="76"/>
                        <a:pt x="106" y="81"/>
                        <a:pt x="98" y="84"/>
                      </a:cubicBezTo>
                      <a:cubicBezTo>
                        <a:pt x="94" y="86"/>
                        <a:pt x="79" y="92"/>
                        <a:pt x="86" y="99"/>
                      </a:cubicBezTo>
                      <a:cubicBezTo>
                        <a:pt x="90" y="102"/>
                        <a:pt x="103" y="101"/>
                        <a:pt x="109" y="100"/>
                      </a:cubicBezTo>
                      <a:cubicBezTo>
                        <a:pt x="116" y="100"/>
                        <a:pt x="122" y="98"/>
                        <a:pt x="130" y="98"/>
                      </a:cubicBezTo>
                      <a:cubicBezTo>
                        <a:pt x="131" y="97"/>
                        <a:pt x="132" y="97"/>
                        <a:pt x="134" y="97"/>
                      </a:cubicBezTo>
                      <a:cubicBezTo>
                        <a:pt x="134" y="103"/>
                        <a:pt x="133" y="104"/>
                        <a:pt x="128" y="106"/>
                      </a:cubicBezTo>
                      <a:cubicBezTo>
                        <a:pt x="126" y="107"/>
                        <a:pt x="121" y="110"/>
                        <a:pt x="119" y="112"/>
                      </a:cubicBezTo>
                      <a:cubicBezTo>
                        <a:pt x="117" y="115"/>
                        <a:pt x="117" y="118"/>
                        <a:pt x="114" y="121"/>
                      </a:cubicBezTo>
                      <a:cubicBezTo>
                        <a:pt x="111" y="123"/>
                        <a:pt x="108" y="125"/>
                        <a:pt x="105" y="126"/>
                      </a:cubicBezTo>
                      <a:cubicBezTo>
                        <a:pt x="102" y="127"/>
                        <a:pt x="98" y="127"/>
                        <a:pt x="95" y="127"/>
                      </a:cubicBezTo>
                      <a:cubicBezTo>
                        <a:pt x="91" y="127"/>
                        <a:pt x="87" y="128"/>
                        <a:pt x="84" y="129"/>
                      </a:cubicBezTo>
                      <a:cubicBezTo>
                        <a:pt x="76" y="131"/>
                        <a:pt x="69" y="134"/>
                        <a:pt x="61" y="135"/>
                      </a:cubicBezTo>
                      <a:cubicBezTo>
                        <a:pt x="46" y="135"/>
                        <a:pt x="34" y="140"/>
                        <a:pt x="20" y="143"/>
                      </a:cubicBezTo>
                      <a:cubicBezTo>
                        <a:pt x="17" y="144"/>
                        <a:pt x="14" y="145"/>
                        <a:pt x="11" y="145"/>
                      </a:cubicBezTo>
                      <a:cubicBezTo>
                        <a:pt x="8" y="146"/>
                        <a:pt x="3" y="145"/>
                        <a:pt x="2" y="148"/>
                      </a:cubicBezTo>
                      <a:cubicBezTo>
                        <a:pt x="0" y="154"/>
                        <a:pt x="15" y="160"/>
                        <a:pt x="19" y="161"/>
                      </a:cubicBezTo>
                      <a:cubicBezTo>
                        <a:pt x="27" y="165"/>
                        <a:pt x="35" y="165"/>
                        <a:pt x="43" y="167"/>
                      </a:cubicBezTo>
                      <a:cubicBezTo>
                        <a:pt x="54" y="168"/>
                        <a:pt x="64" y="168"/>
                        <a:pt x="75" y="168"/>
                      </a:cubicBezTo>
                      <a:cubicBezTo>
                        <a:pt x="79" y="168"/>
                        <a:pt x="84" y="168"/>
                        <a:pt x="88" y="168"/>
                      </a:cubicBezTo>
                      <a:cubicBezTo>
                        <a:pt x="92" y="168"/>
                        <a:pt x="94" y="168"/>
                        <a:pt x="95" y="172"/>
                      </a:cubicBezTo>
                      <a:cubicBezTo>
                        <a:pt x="100" y="182"/>
                        <a:pt x="86" y="180"/>
                        <a:pt x="80" y="180"/>
                      </a:cubicBezTo>
                      <a:cubicBezTo>
                        <a:pt x="72" y="180"/>
                        <a:pt x="64" y="180"/>
                        <a:pt x="56" y="180"/>
                      </a:cubicBezTo>
                      <a:cubicBezTo>
                        <a:pt x="48" y="180"/>
                        <a:pt x="40" y="179"/>
                        <a:pt x="33" y="181"/>
                      </a:cubicBezTo>
                      <a:cubicBezTo>
                        <a:pt x="28" y="183"/>
                        <a:pt x="28" y="187"/>
                        <a:pt x="32" y="189"/>
                      </a:cubicBezTo>
                      <a:cubicBezTo>
                        <a:pt x="36" y="191"/>
                        <a:pt x="40" y="191"/>
                        <a:pt x="44" y="192"/>
                      </a:cubicBezTo>
                      <a:cubicBezTo>
                        <a:pt x="48" y="193"/>
                        <a:pt x="52" y="193"/>
                        <a:pt x="55" y="194"/>
                      </a:cubicBezTo>
                      <a:cubicBezTo>
                        <a:pt x="57" y="194"/>
                        <a:pt x="58" y="195"/>
                        <a:pt x="59" y="195"/>
                      </a:cubicBezTo>
                      <a:cubicBezTo>
                        <a:pt x="61" y="196"/>
                        <a:pt x="65" y="195"/>
                        <a:pt x="66" y="196"/>
                      </a:cubicBezTo>
                      <a:cubicBezTo>
                        <a:pt x="66" y="196"/>
                        <a:pt x="67" y="197"/>
                        <a:pt x="67" y="197"/>
                      </a:cubicBezTo>
                      <a:cubicBezTo>
                        <a:pt x="64" y="200"/>
                        <a:pt x="43" y="201"/>
                        <a:pt x="57" y="207"/>
                      </a:cubicBezTo>
                      <a:cubicBezTo>
                        <a:pt x="63" y="210"/>
                        <a:pt x="70" y="211"/>
                        <a:pt x="77" y="211"/>
                      </a:cubicBezTo>
                      <a:cubicBezTo>
                        <a:pt x="85" y="211"/>
                        <a:pt x="92" y="211"/>
                        <a:pt x="99" y="210"/>
                      </a:cubicBezTo>
                      <a:cubicBezTo>
                        <a:pt x="109" y="208"/>
                        <a:pt x="117" y="212"/>
                        <a:pt x="127" y="213"/>
                      </a:cubicBezTo>
                      <a:cubicBezTo>
                        <a:pt x="138" y="215"/>
                        <a:pt x="147" y="211"/>
                        <a:pt x="157" y="210"/>
                      </a:cubicBezTo>
                      <a:cubicBezTo>
                        <a:pt x="165" y="209"/>
                        <a:pt x="177" y="207"/>
                        <a:pt x="184" y="211"/>
                      </a:cubicBezTo>
                      <a:cubicBezTo>
                        <a:pt x="187" y="212"/>
                        <a:pt x="188" y="215"/>
                        <a:pt x="191" y="217"/>
                      </a:cubicBezTo>
                      <a:cubicBezTo>
                        <a:pt x="194" y="219"/>
                        <a:pt x="197" y="220"/>
                        <a:pt x="200" y="222"/>
                      </a:cubicBezTo>
                      <a:cubicBezTo>
                        <a:pt x="202" y="223"/>
                        <a:pt x="205" y="224"/>
                        <a:pt x="206" y="225"/>
                      </a:cubicBezTo>
                      <a:cubicBezTo>
                        <a:pt x="208" y="226"/>
                        <a:pt x="210" y="229"/>
                        <a:pt x="212" y="230"/>
                      </a:cubicBezTo>
                      <a:cubicBezTo>
                        <a:pt x="219" y="236"/>
                        <a:pt x="225" y="242"/>
                        <a:pt x="230" y="251"/>
                      </a:cubicBezTo>
                      <a:cubicBezTo>
                        <a:pt x="235" y="258"/>
                        <a:pt x="240" y="266"/>
                        <a:pt x="246" y="273"/>
                      </a:cubicBezTo>
                      <a:cubicBezTo>
                        <a:pt x="248" y="276"/>
                        <a:pt x="252" y="278"/>
                        <a:pt x="255" y="282"/>
                      </a:cubicBezTo>
                      <a:cubicBezTo>
                        <a:pt x="257" y="285"/>
                        <a:pt x="256" y="290"/>
                        <a:pt x="259" y="293"/>
                      </a:cubicBezTo>
                      <a:cubicBezTo>
                        <a:pt x="262" y="298"/>
                        <a:pt x="269" y="303"/>
                        <a:pt x="271" y="308"/>
                      </a:cubicBezTo>
                      <a:cubicBezTo>
                        <a:pt x="273" y="313"/>
                        <a:pt x="270" y="319"/>
                        <a:pt x="269" y="323"/>
                      </a:cubicBezTo>
                      <a:cubicBezTo>
                        <a:pt x="265" y="331"/>
                        <a:pt x="254" y="341"/>
                        <a:pt x="259" y="351"/>
                      </a:cubicBezTo>
                      <a:cubicBezTo>
                        <a:pt x="263" y="351"/>
                        <a:pt x="269" y="341"/>
                        <a:pt x="271" y="338"/>
                      </a:cubicBezTo>
                      <a:cubicBezTo>
                        <a:pt x="274" y="335"/>
                        <a:pt x="276" y="333"/>
                        <a:pt x="278" y="330"/>
                      </a:cubicBezTo>
                      <a:cubicBezTo>
                        <a:pt x="280" y="328"/>
                        <a:pt x="282" y="324"/>
                        <a:pt x="285" y="324"/>
                      </a:cubicBezTo>
                      <a:cubicBezTo>
                        <a:pt x="285" y="327"/>
                        <a:pt x="286" y="332"/>
                        <a:pt x="287" y="335"/>
                      </a:cubicBezTo>
                      <a:cubicBezTo>
                        <a:pt x="288" y="340"/>
                        <a:pt x="292" y="340"/>
                        <a:pt x="296" y="340"/>
                      </a:cubicBezTo>
                      <a:cubicBezTo>
                        <a:pt x="300" y="341"/>
                        <a:pt x="305" y="339"/>
                        <a:pt x="309" y="340"/>
                      </a:cubicBezTo>
                      <a:cubicBezTo>
                        <a:pt x="313" y="341"/>
                        <a:pt x="315" y="345"/>
                        <a:pt x="312" y="347"/>
                      </a:cubicBezTo>
                      <a:cubicBezTo>
                        <a:pt x="310" y="349"/>
                        <a:pt x="304" y="349"/>
                        <a:pt x="304" y="352"/>
                      </a:cubicBezTo>
                      <a:cubicBezTo>
                        <a:pt x="304" y="355"/>
                        <a:pt x="311" y="357"/>
                        <a:pt x="313" y="357"/>
                      </a:cubicBezTo>
                      <a:cubicBezTo>
                        <a:pt x="320" y="359"/>
                        <a:pt x="332" y="362"/>
                        <a:pt x="332" y="371"/>
                      </a:cubicBezTo>
                      <a:cubicBezTo>
                        <a:pt x="328" y="371"/>
                        <a:pt x="323" y="371"/>
                        <a:pt x="319" y="371"/>
                      </a:cubicBezTo>
                      <a:cubicBezTo>
                        <a:pt x="314" y="371"/>
                        <a:pt x="309" y="368"/>
                        <a:pt x="304" y="366"/>
                      </a:cubicBezTo>
                      <a:cubicBezTo>
                        <a:pt x="299" y="364"/>
                        <a:pt x="293" y="363"/>
                        <a:pt x="288" y="363"/>
                      </a:cubicBezTo>
                      <a:cubicBezTo>
                        <a:pt x="284" y="362"/>
                        <a:pt x="279" y="361"/>
                        <a:pt x="275" y="361"/>
                      </a:cubicBezTo>
                      <a:cubicBezTo>
                        <a:pt x="273" y="369"/>
                        <a:pt x="293" y="375"/>
                        <a:pt x="298" y="376"/>
                      </a:cubicBezTo>
                      <a:cubicBezTo>
                        <a:pt x="308" y="378"/>
                        <a:pt x="317" y="384"/>
                        <a:pt x="327" y="384"/>
                      </a:cubicBezTo>
                      <a:cubicBezTo>
                        <a:pt x="331" y="384"/>
                        <a:pt x="335" y="383"/>
                        <a:pt x="336" y="387"/>
                      </a:cubicBezTo>
                      <a:cubicBezTo>
                        <a:pt x="337" y="392"/>
                        <a:pt x="332" y="395"/>
                        <a:pt x="330" y="398"/>
                      </a:cubicBezTo>
                      <a:cubicBezTo>
                        <a:pt x="327" y="403"/>
                        <a:pt x="330" y="412"/>
                        <a:pt x="322" y="412"/>
                      </a:cubicBezTo>
                      <a:cubicBezTo>
                        <a:pt x="318" y="413"/>
                        <a:pt x="304" y="410"/>
                        <a:pt x="305" y="418"/>
                      </a:cubicBezTo>
                      <a:cubicBezTo>
                        <a:pt x="306" y="421"/>
                        <a:pt x="312" y="424"/>
                        <a:pt x="314" y="425"/>
                      </a:cubicBezTo>
                      <a:cubicBezTo>
                        <a:pt x="317" y="427"/>
                        <a:pt x="320" y="429"/>
                        <a:pt x="323" y="431"/>
                      </a:cubicBezTo>
                      <a:cubicBezTo>
                        <a:pt x="324" y="432"/>
                        <a:pt x="325" y="433"/>
                        <a:pt x="325" y="435"/>
                      </a:cubicBezTo>
                      <a:cubicBezTo>
                        <a:pt x="318" y="435"/>
                        <a:pt x="311" y="435"/>
                        <a:pt x="304" y="435"/>
                      </a:cubicBezTo>
                      <a:cubicBezTo>
                        <a:pt x="296" y="435"/>
                        <a:pt x="291" y="434"/>
                        <a:pt x="286" y="441"/>
                      </a:cubicBezTo>
                      <a:cubicBezTo>
                        <a:pt x="282" y="446"/>
                        <a:pt x="278" y="451"/>
                        <a:pt x="279" y="459"/>
                      </a:cubicBezTo>
                      <a:cubicBezTo>
                        <a:pt x="281" y="468"/>
                        <a:pt x="288" y="465"/>
                        <a:pt x="294" y="461"/>
                      </a:cubicBezTo>
                      <a:cubicBezTo>
                        <a:pt x="296" y="460"/>
                        <a:pt x="314" y="453"/>
                        <a:pt x="309" y="460"/>
                      </a:cubicBezTo>
                      <a:cubicBezTo>
                        <a:pt x="307" y="463"/>
                        <a:pt x="302" y="466"/>
                        <a:pt x="299" y="468"/>
                      </a:cubicBezTo>
                      <a:cubicBezTo>
                        <a:pt x="296" y="470"/>
                        <a:pt x="293" y="471"/>
                        <a:pt x="291" y="474"/>
                      </a:cubicBezTo>
                      <a:cubicBezTo>
                        <a:pt x="288" y="476"/>
                        <a:pt x="287" y="480"/>
                        <a:pt x="289" y="483"/>
                      </a:cubicBezTo>
                      <a:cubicBezTo>
                        <a:pt x="291" y="489"/>
                        <a:pt x="293" y="483"/>
                        <a:pt x="295" y="481"/>
                      </a:cubicBezTo>
                      <a:cubicBezTo>
                        <a:pt x="298" y="479"/>
                        <a:pt x="302" y="478"/>
                        <a:pt x="306" y="477"/>
                      </a:cubicBezTo>
                      <a:cubicBezTo>
                        <a:pt x="310" y="476"/>
                        <a:pt x="314" y="474"/>
                        <a:pt x="319" y="474"/>
                      </a:cubicBezTo>
                      <a:cubicBezTo>
                        <a:pt x="322" y="474"/>
                        <a:pt x="326" y="476"/>
                        <a:pt x="324" y="480"/>
                      </a:cubicBezTo>
                      <a:cubicBezTo>
                        <a:pt x="322" y="483"/>
                        <a:pt x="314" y="483"/>
                        <a:pt x="311" y="485"/>
                      </a:cubicBezTo>
                      <a:cubicBezTo>
                        <a:pt x="305" y="487"/>
                        <a:pt x="296" y="491"/>
                        <a:pt x="295" y="498"/>
                      </a:cubicBezTo>
                      <a:cubicBezTo>
                        <a:pt x="295" y="501"/>
                        <a:pt x="297" y="506"/>
                        <a:pt x="298" y="509"/>
                      </a:cubicBezTo>
                      <a:cubicBezTo>
                        <a:pt x="299" y="513"/>
                        <a:pt x="300" y="517"/>
                        <a:pt x="302" y="521"/>
                      </a:cubicBezTo>
                      <a:cubicBezTo>
                        <a:pt x="303" y="525"/>
                        <a:pt x="305" y="528"/>
                        <a:pt x="308" y="532"/>
                      </a:cubicBezTo>
                      <a:cubicBezTo>
                        <a:pt x="309" y="534"/>
                        <a:pt x="310" y="535"/>
                        <a:pt x="310" y="537"/>
                      </a:cubicBezTo>
                      <a:cubicBezTo>
                        <a:pt x="311" y="539"/>
                        <a:pt x="312" y="542"/>
                        <a:pt x="313" y="543"/>
                      </a:cubicBezTo>
                      <a:cubicBezTo>
                        <a:pt x="317" y="547"/>
                        <a:pt x="327" y="538"/>
                        <a:pt x="331" y="536"/>
                      </a:cubicBezTo>
                      <a:cubicBezTo>
                        <a:pt x="333" y="534"/>
                        <a:pt x="336" y="532"/>
                        <a:pt x="340" y="533"/>
                      </a:cubicBezTo>
                      <a:cubicBezTo>
                        <a:pt x="342" y="534"/>
                        <a:pt x="346" y="540"/>
                        <a:pt x="345" y="542"/>
                      </a:cubicBezTo>
                      <a:cubicBezTo>
                        <a:pt x="343" y="544"/>
                        <a:pt x="337" y="544"/>
                        <a:pt x="335" y="545"/>
                      </a:cubicBezTo>
                      <a:cubicBezTo>
                        <a:pt x="332" y="546"/>
                        <a:pt x="329" y="548"/>
                        <a:pt x="326" y="550"/>
                      </a:cubicBezTo>
                      <a:cubicBezTo>
                        <a:pt x="323" y="552"/>
                        <a:pt x="321" y="554"/>
                        <a:pt x="321" y="558"/>
                      </a:cubicBezTo>
                      <a:cubicBezTo>
                        <a:pt x="321" y="562"/>
                        <a:pt x="322" y="565"/>
                        <a:pt x="323" y="569"/>
                      </a:cubicBezTo>
                      <a:cubicBezTo>
                        <a:pt x="325" y="575"/>
                        <a:pt x="328" y="580"/>
                        <a:pt x="332" y="585"/>
                      </a:cubicBezTo>
                      <a:cubicBezTo>
                        <a:pt x="335" y="587"/>
                        <a:pt x="337" y="590"/>
                        <a:pt x="339" y="593"/>
                      </a:cubicBezTo>
                      <a:cubicBezTo>
                        <a:pt x="344" y="600"/>
                        <a:pt x="344" y="607"/>
                        <a:pt x="349" y="613"/>
                      </a:cubicBezTo>
                      <a:cubicBezTo>
                        <a:pt x="352" y="616"/>
                        <a:pt x="356" y="619"/>
                        <a:pt x="358" y="622"/>
                      </a:cubicBezTo>
                      <a:cubicBezTo>
                        <a:pt x="360" y="626"/>
                        <a:pt x="360" y="629"/>
                        <a:pt x="361" y="633"/>
                      </a:cubicBezTo>
                      <a:cubicBezTo>
                        <a:pt x="364" y="641"/>
                        <a:pt x="368" y="646"/>
                        <a:pt x="376" y="648"/>
                      </a:cubicBezTo>
                      <a:cubicBezTo>
                        <a:pt x="380" y="649"/>
                        <a:pt x="384" y="650"/>
                        <a:pt x="388" y="647"/>
                      </a:cubicBezTo>
                      <a:cubicBezTo>
                        <a:pt x="391" y="645"/>
                        <a:pt x="395" y="641"/>
                        <a:pt x="398" y="643"/>
                      </a:cubicBezTo>
                      <a:cubicBezTo>
                        <a:pt x="402" y="646"/>
                        <a:pt x="398" y="652"/>
                        <a:pt x="404" y="652"/>
                      </a:cubicBezTo>
                      <a:cubicBezTo>
                        <a:pt x="407" y="653"/>
                        <a:pt x="415" y="651"/>
                        <a:pt x="417" y="649"/>
                      </a:cubicBezTo>
                      <a:cubicBezTo>
                        <a:pt x="419" y="651"/>
                        <a:pt x="416" y="656"/>
                        <a:pt x="419" y="657"/>
                      </a:cubicBezTo>
                      <a:cubicBezTo>
                        <a:pt x="422" y="659"/>
                        <a:pt x="426" y="656"/>
                        <a:pt x="428" y="655"/>
                      </a:cubicBezTo>
                      <a:cubicBezTo>
                        <a:pt x="434" y="653"/>
                        <a:pt x="434" y="654"/>
                        <a:pt x="437" y="658"/>
                      </a:cubicBezTo>
                      <a:cubicBezTo>
                        <a:pt x="441" y="663"/>
                        <a:pt x="445" y="659"/>
                        <a:pt x="447" y="654"/>
                      </a:cubicBezTo>
                      <a:cubicBezTo>
                        <a:pt x="448" y="652"/>
                        <a:pt x="449" y="649"/>
                        <a:pt x="448" y="646"/>
                      </a:cubicBezTo>
                      <a:cubicBezTo>
                        <a:pt x="448" y="642"/>
                        <a:pt x="446" y="641"/>
                        <a:pt x="449" y="637"/>
                      </a:cubicBezTo>
                      <a:cubicBezTo>
                        <a:pt x="455" y="630"/>
                        <a:pt x="461" y="623"/>
                        <a:pt x="461" y="6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5" name="Freeform 6"/>
                <p:cNvSpPr/>
                <p:nvPr/>
              </p:nvSpPr>
              <p:spPr bwMode="auto">
                <a:xfrm>
                  <a:off x="12776179" y="3890960"/>
                  <a:ext cx="476249" cy="644525"/>
                </a:xfrm>
                <a:custGeom>
                  <a:avLst/>
                  <a:gdLst/>
                  <a:ahLst/>
                  <a:cxnLst>
                    <a:cxn ang="0">
                      <a:pos x="180" y="163"/>
                    </a:cxn>
                    <a:cxn ang="0">
                      <a:pos x="155" y="163"/>
                    </a:cxn>
                    <a:cxn ang="0">
                      <a:pos x="141" y="168"/>
                    </a:cxn>
                    <a:cxn ang="0">
                      <a:pos x="143" y="184"/>
                    </a:cxn>
                    <a:cxn ang="0">
                      <a:pos x="141" y="196"/>
                    </a:cxn>
                    <a:cxn ang="0">
                      <a:pos x="146" y="213"/>
                    </a:cxn>
                    <a:cxn ang="0">
                      <a:pos x="143" y="222"/>
                    </a:cxn>
                    <a:cxn ang="0">
                      <a:pos x="135" y="240"/>
                    </a:cxn>
                    <a:cxn ang="0">
                      <a:pos x="126" y="243"/>
                    </a:cxn>
                    <a:cxn ang="0">
                      <a:pos x="130" y="225"/>
                    </a:cxn>
                    <a:cxn ang="0">
                      <a:pos x="112" y="221"/>
                    </a:cxn>
                    <a:cxn ang="0">
                      <a:pos x="91" y="217"/>
                    </a:cxn>
                    <a:cxn ang="0">
                      <a:pos x="65" y="194"/>
                    </a:cxn>
                    <a:cxn ang="0">
                      <a:pos x="56" y="189"/>
                    </a:cxn>
                    <a:cxn ang="0">
                      <a:pos x="50" y="187"/>
                    </a:cxn>
                    <a:cxn ang="0">
                      <a:pos x="43" y="184"/>
                    </a:cxn>
                    <a:cxn ang="0">
                      <a:pos x="23" y="175"/>
                    </a:cxn>
                    <a:cxn ang="0">
                      <a:pos x="7" y="170"/>
                    </a:cxn>
                    <a:cxn ang="0">
                      <a:pos x="9" y="153"/>
                    </a:cxn>
                    <a:cxn ang="0">
                      <a:pos x="27" y="106"/>
                    </a:cxn>
                    <a:cxn ang="0">
                      <a:pos x="20" y="78"/>
                    </a:cxn>
                    <a:cxn ang="0">
                      <a:pos x="33" y="64"/>
                    </a:cxn>
                    <a:cxn ang="0">
                      <a:pos x="48" y="45"/>
                    </a:cxn>
                    <a:cxn ang="0">
                      <a:pos x="67" y="22"/>
                    </a:cxn>
                    <a:cxn ang="0">
                      <a:pos x="96" y="14"/>
                    </a:cxn>
                    <a:cxn ang="0">
                      <a:pos x="111" y="1"/>
                    </a:cxn>
                    <a:cxn ang="0">
                      <a:pos x="116" y="8"/>
                    </a:cxn>
                    <a:cxn ang="0">
                      <a:pos x="111" y="10"/>
                    </a:cxn>
                    <a:cxn ang="0">
                      <a:pos x="107" y="12"/>
                    </a:cxn>
                    <a:cxn ang="0">
                      <a:pos x="96" y="26"/>
                    </a:cxn>
                    <a:cxn ang="0">
                      <a:pos x="93" y="47"/>
                    </a:cxn>
                    <a:cxn ang="0">
                      <a:pos x="98" y="68"/>
                    </a:cxn>
                    <a:cxn ang="0">
                      <a:pos x="103" y="78"/>
                    </a:cxn>
                    <a:cxn ang="0">
                      <a:pos x="125" y="84"/>
                    </a:cxn>
                    <a:cxn ang="0">
                      <a:pos x="140" y="88"/>
                    </a:cxn>
                    <a:cxn ang="0">
                      <a:pos x="146" y="97"/>
                    </a:cxn>
                    <a:cxn ang="0">
                      <a:pos x="158" y="97"/>
                    </a:cxn>
                    <a:cxn ang="0">
                      <a:pos x="168" y="95"/>
                    </a:cxn>
                    <a:cxn ang="0">
                      <a:pos x="175" y="95"/>
                    </a:cxn>
                    <a:cxn ang="0">
                      <a:pos x="171" y="113"/>
                    </a:cxn>
                    <a:cxn ang="0">
                      <a:pos x="172" y="124"/>
                    </a:cxn>
                    <a:cxn ang="0">
                      <a:pos x="174" y="135"/>
                    </a:cxn>
                    <a:cxn ang="0">
                      <a:pos x="176" y="148"/>
                    </a:cxn>
                  </a:cxnLst>
                  <a:rect l="0" t="0" r="r" b="b"/>
                  <a:pathLst>
                    <a:path w="181" h="245">
                      <a:moveTo>
                        <a:pt x="181" y="163"/>
                      </a:moveTo>
                      <a:cubicBezTo>
                        <a:pt x="180" y="163"/>
                        <a:pt x="180" y="163"/>
                        <a:pt x="180" y="163"/>
                      </a:cubicBezTo>
                      <a:cubicBezTo>
                        <a:pt x="176" y="163"/>
                        <a:pt x="171" y="163"/>
                        <a:pt x="167" y="163"/>
                      </a:cubicBezTo>
                      <a:cubicBezTo>
                        <a:pt x="155" y="163"/>
                        <a:pt x="155" y="163"/>
                        <a:pt x="155" y="163"/>
                      </a:cubicBezTo>
                      <a:cubicBezTo>
                        <a:pt x="151" y="163"/>
                        <a:pt x="146" y="162"/>
                        <a:pt x="143" y="164"/>
                      </a:cubicBezTo>
                      <a:cubicBezTo>
                        <a:pt x="141" y="165"/>
                        <a:pt x="141" y="166"/>
                        <a:pt x="141" y="168"/>
                      </a:cubicBezTo>
                      <a:cubicBezTo>
                        <a:pt x="141" y="171"/>
                        <a:pt x="142" y="172"/>
                        <a:pt x="143" y="174"/>
                      </a:cubicBezTo>
                      <a:cubicBezTo>
                        <a:pt x="145" y="176"/>
                        <a:pt x="146" y="182"/>
                        <a:pt x="143" y="184"/>
                      </a:cubicBezTo>
                      <a:cubicBezTo>
                        <a:pt x="140" y="185"/>
                        <a:pt x="134" y="185"/>
                        <a:pt x="137" y="191"/>
                      </a:cubicBezTo>
                      <a:cubicBezTo>
                        <a:pt x="138" y="193"/>
                        <a:pt x="140" y="194"/>
                        <a:pt x="141" y="196"/>
                      </a:cubicBezTo>
                      <a:cubicBezTo>
                        <a:pt x="143" y="198"/>
                        <a:pt x="144" y="200"/>
                        <a:pt x="145" y="202"/>
                      </a:cubicBezTo>
                      <a:cubicBezTo>
                        <a:pt x="147" y="205"/>
                        <a:pt x="146" y="209"/>
                        <a:pt x="146" y="213"/>
                      </a:cubicBezTo>
                      <a:cubicBezTo>
                        <a:pt x="146" y="214"/>
                        <a:pt x="146" y="216"/>
                        <a:pt x="146" y="218"/>
                      </a:cubicBezTo>
                      <a:cubicBezTo>
                        <a:pt x="146" y="219"/>
                        <a:pt x="144" y="221"/>
                        <a:pt x="143" y="222"/>
                      </a:cubicBezTo>
                      <a:cubicBezTo>
                        <a:pt x="141" y="225"/>
                        <a:pt x="141" y="228"/>
                        <a:pt x="140" y="231"/>
                      </a:cubicBezTo>
                      <a:cubicBezTo>
                        <a:pt x="139" y="234"/>
                        <a:pt x="137" y="237"/>
                        <a:pt x="135" y="240"/>
                      </a:cubicBezTo>
                      <a:cubicBezTo>
                        <a:pt x="133" y="242"/>
                        <a:pt x="132" y="243"/>
                        <a:pt x="130" y="245"/>
                      </a:cubicBezTo>
                      <a:cubicBezTo>
                        <a:pt x="129" y="245"/>
                        <a:pt x="127" y="244"/>
                        <a:pt x="126" y="243"/>
                      </a:cubicBezTo>
                      <a:cubicBezTo>
                        <a:pt x="125" y="241"/>
                        <a:pt x="127" y="235"/>
                        <a:pt x="127" y="233"/>
                      </a:cubicBezTo>
                      <a:cubicBezTo>
                        <a:pt x="128" y="230"/>
                        <a:pt x="130" y="228"/>
                        <a:pt x="130" y="225"/>
                      </a:cubicBezTo>
                      <a:cubicBezTo>
                        <a:pt x="129" y="221"/>
                        <a:pt x="125" y="222"/>
                        <a:pt x="122" y="222"/>
                      </a:cubicBezTo>
                      <a:cubicBezTo>
                        <a:pt x="118" y="222"/>
                        <a:pt x="115" y="221"/>
                        <a:pt x="112" y="221"/>
                      </a:cubicBezTo>
                      <a:cubicBezTo>
                        <a:pt x="108" y="221"/>
                        <a:pt x="105" y="221"/>
                        <a:pt x="101" y="221"/>
                      </a:cubicBezTo>
                      <a:cubicBezTo>
                        <a:pt x="97" y="221"/>
                        <a:pt x="94" y="219"/>
                        <a:pt x="91" y="217"/>
                      </a:cubicBezTo>
                      <a:cubicBezTo>
                        <a:pt x="83" y="213"/>
                        <a:pt x="80" y="205"/>
                        <a:pt x="73" y="200"/>
                      </a:cubicBezTo>
                      <a:cubicBezTo>
                        <a:pt x="71" y="198"/>
                        <a:pt x="68" y="196"/>
                        <a:pt x="65" y="194"/>
                      </a:cubicBezTo>
                      <a:cubicBezTo>
                        <a:pt x="64" y="194"/>
                        <a:pt x="63" y="194"/>
                        <a:pt x="63" y="193"/>
                      </a:cubicBezTo>
                      <a:cubicBezTo>
                        <a:pt x="60" y="192"/>
                        <a:pt x="58" y="190"/>
                        <a:pt x="56" y="189"/>
                      </a:cubicBezTo>
                      <a:cubicBezTo>
                        <a:pt x="55" y="189"/>
                        <a:pt x="54" y="189"/>
                        <a:pt x="53" y="188"/>
                      </a:cubicBezTo>
                      <a:cubicBezTo>
                        <a:pt x="52" y="188"/>
                        <a:pt x="51" y="187"/>
                        <a:pt x="50" y="187"/>
                      </a:cubicBezTo>
                      <a:cubicBezTo>
                        <a:pt x="48" y="186"/>
                        <a:pt x="47" y="186"/>
                        <a:pt x="46" y="186"/>
                      </a:cubicBezTo>
                      <a:cubicBezTo>
                        <a:pt x="45" y="185"/>
                        <a:pt x="44" y="184"/>
                        <a:pt x="43" y="184"/>
                      </a:cubicBezTo>
                      <a:cubicBezTo>
                        <a:pt x="40" y="183"/>
                        <a:pt x="37" y="182"/>
                        <a:pt x="35" y="181"/>
                      </a:cubicBezTo>
                      <a:cubicBezTo>
                        <a:pt x="31" y="179"/>
                        <a:pt x="27" y="177"/>
                        <a:pt x="23" y="175"/>
                      </a:cubicBezTo>
                      <a:cubicBezTo>
                        <a:pt x="20" y="174"/>
                        <a:pt x="17" y="173"/>
                        <a:pt x="15" y="172"/>
                      </a:cubicBezTo>
                      <a:cubicBezTo>
                        <a:pt x="12" y="172"/>
                        <a:pt x="10" y="171"/>
                        <a:pt x="7" y="170"/>
                      </a:cubicBezTo>
                      <a:cubicBezTo>
                        <a:pt x="5" y="169"/>
                        <a:pt x="2" y="168"/>
                        <a:pt x="0" y="166"/>
                      </a:cubicBezTo>
                      <a:cubicBezTo>
                        <a:pt x="3" y="162"/>
                        <a:pt x="6" y="157"/>
                        <a:pt x="9" y="153"/>
                      </a:cubicBezTo>
                      <a:cubicBezTo>
                        <a:pt x="14" y="147"/>
                        <a:pt x="18" y="141"/>
                        <a:pt x="25" y="136"/>
                      </a:cubicBezTo>
                      <a:cubicBezTo>
                        <a:pt x="34" y="130"/>
                        <a:pt x="29" y="115"/>
                        <a:pt x="27" y="106"/>
                      </a:cubicBezTo>
                      <a:cubicBezTo>
                        <a:pt x="26" y="101"/>
                        <a:pt x="26" y="96"/>
                        <a:pt x="24" y="92"/>
                      </a:cubicBezTo>
                      <a:cubicBezTo>
                        <a:pt x="24" y="90"/>
                        <a:pt x="19" y="79"/>
                        <a:pt x="20" y="78"/>
                      </a:cubicBezTo>
                      <a:cubicBezTo>
                        <a:pt x="26" y="71"/>
                        <a:pt x="26" y="71"/>
                        <a:pt x="26" y="71"/>
                      </a:cubicBezTo>
                      <a:cubicBezTo>
                        <a:pt x="33" y="64"/>
                        <a:pt x="33" y="64"/>
                        <a:pt x="33" y="64"/>
                      </a:cubicBezTo>
                      <a:cubicBezTo>
                        <a:pt x="40" y="78"/>
                        <a:pt x="42" y="61"/>
                        <a:pt x="45" y="54"/>
                      </a:cubicBezTo>
                      <a:cubicBezTo>
                        <a:pt x="46" y="51"/>
                        <a:pt x="47" y="48"/>
                        <a:pt x="48" y="45"/>
                      </a:cubicBezTo>
                      <a:cubicBezTo>
                        <a:pt x="50" y="42"/>
                        <a:pt x="50" y="38"/>
                        <a:pt x="52" y="35"/>
                      </a:cubicBezTo>
                      <a:cubicBezTo>
                        <a:pt x="55" y="29"/>
                        <a:pt x="61" y="24"/>
                        <a:pt x="67" y="22"/>
                      </a:cubicBezTo>
                      <a:cubicBezTo>
                        <a:pt x="74" y="20"/>
                        <a:pt x="81" y="22"/>
                        <a:pt x="87" y="18"/>
                      </a:cubicBezTo>
                      <a:cubicBezTo>
                        <a:pt x="90" y="17"/>
                        <a:pt x="93" y="16"/>
                        <a:pt x="96" y="14"/>
                      </a:cubicBezTo>
                      <a:cubicBezTo>
                        <a:pt x="99" y="12"/>
                        <a:pt x="100" y="9"/>
                        <a:pt x="103" y="6"/>
                      </a:cubicBezTo>
                      <a:cubicBezTo>
                        <a:pt x="105" y="3"/>
                        <a:pt x="107" y="1"/>
                        <a:pt x="111" y="1"/>
                      </a:cubicBezTo>
                      <a:cubicBezTo>
                        <a:pt x="115" y="1"/>
                        <a:pt x="119" y="0"/>
                        <a:pt x="118" y="5"/>
                      </a:cubicBezTo>
                      <a:cubicBezTo>
                        <a:pt x="118" y="6"/>
                        <a:pt x="117" y="7"/>
                        <a:pt x="116" y="8"/>
                      </a:cubicBezTo>
                      <a:cubicBezTo>
                        <a:pt x="115" y="8"/>
                        <a:pt x="114" y="8"/>
                        <a:pt x="113" y="8"/>
                      </a:cubicBezTo>
                      <a:cubicBezTo>
                        <a:pt x="113" y="9"/>
                        <a:pt x="112" y="9"/>
                        <a:pt x="111" y="10"/>
                      </a:cubicBezTo>
                      <a:cubicBezTo>
                        <a:pt x="110" y="10"/>
                        <a:pt x="110" y="10"/>
                        <a:pt x="109" y="10"/>
                      </a:cubicBezTo>
                      <a:cubicBezTo>
                        <a:pt x="108" y="11"/>
                        <a:pt x="107" y="12"/>
                        <a:pt x="107" y="12"/>
                      </a:cubicBezTo>
                      <a:cubicBezTo>
                        <a:pt x="106" y="14"/>
                        <a:pt x="104" y="15"/>
                        <a:pt x="103" y="17"/>
                      </a:cubicBezTo>
                      <a:cubicBezTo>
                        <a:pt x="101" y="20"/>
                        <a:pt x="97" y="23"/>
                        <a:pt x="96" y="26"/>
                      </a:cubicBezTo>
                      <a:cubicBezTo>
                        <a:pt x="94" y="29"/>
                        <a:pt x="93" y="32"/>
                        <a:pt x="93" y="36"/>
                      </a:cubicBezTo>
                      <a:cubicBezTo>
                        <a:pt x="93" y="39"/>
                        <a:pt x="92" y="43"/>
                        <a:pt x="93" y="47"/>
                      </a:cubicBezTo>
                      <a:cubicBezTo>
                        <a:pt x="93" y="50"/>
                        <a:pt x="95" y="54"/>
                        <a:pt x="96" y="58"/>
                      </a:cubicBezTo>
                      <a:cubicBezTo>
                        <a:pt x="97" y="61"/>
                        <a:pt x="98" y="64"/>
                        <a:pt x="98" y="68"/>
                      </a:cubicBezTo>
                      <a:cubicBezTo>
                        <a:pt x="99" y="69"/>
                        <a:pt x="100" y="71"/>
                        <a:pt x="100" y="72"/>
                      </a:cubicBezTo>
                      <a:cubicBezTo>
                        <a:pt x="101" y="75"/>
                        <a:pt x="102" y="77"/>
                        <a:pt x="103" y="78"/>
                      </a:cubicBezTo>
                      <a:cubicBezTo>
                        <a:pt x="106" y="81"/>
                        <a:pt x="110" y="80"/>
                        <a:pt x="114" y="81"/>
                      </a:cubicBezTo>
                      <a:cubicBezTo>
                        <a:pt x="118" y="82"/>
                        <a:pt x="121" y="83"/>
                        <a:pt x="125" y="84"/>
                      </a:cubicBezTo>
                      <a:cubicBezTo>
                        <a:pt x="129" y="84"/>
                        <a:pt x="132" y="85"/>
                        <a:pt x="136" y="86"/>
                      </a:cubicBezTo>
                      <a:cubicBezTo>
                        <a:pt x="137" y="87"/>
                        <a:pt x="139" y="87"/>
                        <a:pt x="140" y="88"/>
                      </a:cubicBezTo>
                      <a:cubicBezTo>
                        <a:pt x="142" y="90"/>
                        <a:pt x="143" y="92"/>
                        <a:pt x="144" y="94"/>
                      </a:cubicBezTo>
                      <a:cubicBezTo>
                        <a:pt x="144" y="96"/>
                        <a:pt x="144" y="96"/>
                        <a:pt x="146" y="97"/>
                      </a:cubicBezTo>
                      <a:cubicBezTo>
                        <a:pt x="148" y="98"/>
                        <a:pt x="150" y="98"/>
                        <a:pt x="152" y="98"/>
                      </a:cubicBezTo>
                      <a:cubicBezTo>
                        <a:pt x="154" y="97"/>
                        <a:pt x="156" y="97"/>
                        <a:pt x="158" y="97"/>
                      </a:cubicBezTo>
                      <a:cubicBezTo>
                        <a:pt x="160" y="97"/>
                        <a:pt x="163" y="98"/>
                        <a:pt x="165" y="97"/>
                      </a:cubicBezTo>
                      <a:cubicBezTo>
                        <a:pt x="166" y="97"/>
                        <a:pt x="166" y="96"/>
                        <a:pt x="168" y="95"/>
                      </a:cubicBezTo>
                      <a:cubicBezTo>
                        <a:pt x="168" y="95"/>
                        <a:pt x="169" y="95"/>
                        <a:pt x="170" y="95"/>
                      </a:cubicBezTo>
                      <a:cubicBezTo>
                        <a:pt x="171" y="95"/>
                        <a:pt x="174" y="94"/>
                        <a:pt x="175" y="95"/>
                      </a:cubicBezTo>
                      <a:cubicBezTo>
                        <a:pt x="178" y="96"/>
                        <a:pt x="174" y="101"/>
                        <a:pt x="173" y="104"/>
                      </a:cubicBezTo>
                      <a:cubicBezTo>
                        <a:pt x="172" y="106"/>
                        <a:pt x="171" y="110"/>
                        <a:pt x="171" y="113"/>
                      </a:cubicBezTo>
                      <a:cubicBezTo>
                        <a:pt x="171" y="115"/>
                        <a:pt x="171" y="117"/>
                        <a:pt x="171" y="119"/>
                      </a:cubicBezTo>
                      <a:cubicBezTo>
                        <a:pt x="171" y="121"/>
                        <a:pt x="172" y="122"/>
                        <a:pt x="172" y="124"/>
                      </a:cubicBezTo>
                      <a:cubicBezTo>
                        <a:pt x="172" y="126"/>
                        <a:pt x="172" y="127"/>
                        <a:pt x="172" y="129"/>
                      </a:cubicBezTo>
                      <a:cubicBezTo>
                        <a:pt x="172" y="131"/>
                        <a:pt x="173" y="133"/>
                        <a:pt x="174" y="135"/>
                      </a:cubicBezTo>
                      <a:cubicBezTo>
                        <a:pt x="174" y="137"/>
                        <a:pt x="175" y="140"/>
                        <a:pt x="176" y="142"/>
                      </a:cubicBezTo>
                      <a:cubicBezTo>
                        <a:pt x="176" y="144"/>
                        <a:pt x="176" y="146"/>
                        <a:pt x="176" y="148"/>
                      </a:cubicBezTo>
                      <a:cubicBezTo>
                        <a:pt x="178" y="152"/>
                        <a:pt x="178" y="158"/>
                        <a:pt x="181" y="16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6" name="Freeform 7"/>
                <p:cNvSpPr/>
                <p:nvPr/>
              </p:nvSpPr>
              <p:spPr bwMode="auto">
                <a:xfrm>
                  <a:off x="13019066" y="3898899"/>
                  <a:ext cx="515937" cy="455612"/>
                </a:xfrm>
                <a:custGeom>
                  <a:avLst/>
                  <a:gdLst/>
                  <a:ahLst/>
                  <a:cxnLst>
                    <a:cxn ang="0">
                      <a:pos x="196" y="63"/>
                    </a:cxn>
                    <a:cxn ang="0">
                      <a:pos x="181" y="85"/>
                    </a:cxn>
                    <a:cxn ang="0">
                      <a:pos x="181" y="108"/>
                    </a:cxn>
                    <a:cxn ang="0">
                      <a:pos x="183" y="111"/>
                    </a:cxn>
                    <a:cxn ang="0">
                      <a:pos x="173" y="119"/>
                    </a:cxn>
                    <a:cxn ang="0">
                      <a:pos x="164" y="125"/>
                    </a:cxn>
                    <a:cxn ang="0">
                      <a:pos x="134" y="123"/>
                    </a:cxn>
                    <a:cxn ang="0">
                      <a:pos x="128" y="126"/>
                    </a:cxn>
                    <a:cxn ang="0">
                      <a:pos x="132" y="136"/>
                    </a:cxn>
                    <a:cxn ang="0">
                      <a:pos x="139" y="154"/>
                    </a:cxn>
                    <a:cxn ang="0">
                      <a:pos x="128" y="165"/>
                    </a:cxn>
                    <a:cxn ang="0">
                      <a:pos x="118" y="171"/>
                    </a:cxn>
                    <a:cxn ang="0">
                      <a:pos x="103" y="172"/>
                    </a:cxn>
                    <a:cxn ang="0">
                      <a:pos x="89" y="160"/>
                    </a:cxn>
                    <a:cxn ang="0">
                      <a:pos x="84" y="139"/>
                    </a:cxn>
                    <a:cxn ang="0">
                      <a:pos x="80" y="126"/>
                    </a:cxn>
                    <a:cxn ang="0">
                      <a:pos x="79" y="116"/>
                    </a:cxn>
                    <a:cxn ang="0">
                      <a:pos x="81" y="101"/>
                    </a:cxn>
                    <a:cxn ang="0">
                      <a:pos x="78" y="92"/>
                    </a:cxn>
                    <a:cxn ang="0">
                      <a:pos x="73" y="94"/>
                    </a:cxn>
                    <a:cxn ang="0">
                      <a:pos x="60" y="95"/>
                    </a:cxn>
                    <a:cxn ang="0">
                      <a:pos x="52" y="91"/>
                    </a:cxn>
                    <a:cxn ang="0">
                      <a:pos x="44" y="83"/>
                    </a:cxn>
                    <a:cxn ang="0">
                      <a:pos x="22" y="78"/>
                    </a:cxn>
                    <a:cxn ang="0">
                      <a:pos x="8" y="69"/>
                    </a:cxn>
                    <a:cxn ang="0">
                      <a:pos x="4" y="55"/>
                    </a:cxn>
                    <a:cxn ang="0">
                      <a:pos x="1" y="33"/>
                    </a:cxn>
                    <a:cxn ang="0">
                      <a:pos x="11" y="14"/>
                    </a:cxn>
                    <a:cxn ang="0">
                      <a:pos x="17" y="7"/>
                    </a:cxn>
                    <a:cxn ang="0">
                      <a:pos x="21" y="5"/>
                    </a:cxn>
                    <a:cxn ang="0">
                      <a:pos x="21" y="11"/>
                    </a:cxn>
                    <a:cxn ang="0">
                      <a:pos x="14" y="40"/>
                    </a:cxn>
                    <a:cxn ang="0">
                      <a:pos x="29" y="50"/>
                    </a:cxn>
                    <a:cxn ang="0">
                      <a:pos x="36" y="16"/>
                    </a:cxn>
                    <a:cxn ang="0">
                      <a:pos x="44" y="0"/>
                    </a:cxn>
                    <a:cxn ang="0">
                      <a:pos x="60" y="15"/>
                    </a:cxn>
                    <a:cxn ang="0">
                      <a:pos x="78" y="27"/>
                    </a:cxn>
                    <a:cxn ang="0">
                      <a:pos x="122" y="34"/>
                    </a:cxn>
                    <a:cxn ang="0">
                      <a:pos x="134" y="18"/>
                    </a:cxn>
                    <a:cxn ang="0">
                      <a:pos x="160" y="31"/>
                    </a:cxn>
                    <a:cxn ang="0">
                      <a:pos x="180" y="43"/>
                    </a:cxn>
                    <a:cxn ang="0">
                      <a:pos x="194" y="59"/>
                    </a:cxn>
                  </a:cxnLst>
                  <a:rect l="0" t="0" r="r" b="b"/>
                  <a:pathLst>
                    <a:path w="197" h="173">
                      <a:moveTo>
                        <a:pt x="197" y="61"/>
                      </a:moveTo>
                      <a:cubicBezTo>
                        <a:pt x="197" y="62"/>
                        <a:pt x="196" y="62"/>
                        <a:pt x="196" y="63"/>
                      </a:cubicBezTo>
                      <a:cubicBezTo>
                        <a:pt x="194" y="65"/>
                        <a:pt x="192" y="68"/>
                        <a:pt x="189" y="70"/>
                      </a:cubicBezTo>
                      <a:cubicBezTo>
                        <a:pt x="185" y="74"/>
                        <a:pt x="183" y="80"/>
                        <a:pt x="181" y="85"/>
                      </a:cubicBezTo>
                      <a:cubicBezTo>
                        <a:pt x="179" y="89"/>
                        <a:pt x="176" y="93"/>
                        <a:pt x="176" y="97"/>
                      </a:cubicBezTo>
                      <a:cubicBezTo>
                        <a:pt x="176" y="101"/>
                        <a:pt x="179" y="106"/>
                        <a:pt x="181" y="108"/>
                      </a:cubicBezTo>
                      <a:cubicBezTo>
                        <a:pt x="182" y="109"/>
                        <a:pt x="183" y="110"/>
                        <a:pt x="184" y="110"/>
                      </a:cubicBezTo>
                      <a:cubicBezTo>
                        <a:pt x="184" y="111"/>
                        <a:pt x="183" y="111"/>
                        <a:pt x="183" y="111"/>
                      </a:cubicBezTo>
                      <a:cubicBezTo>
                        <a:pt x="181" y="113"/>
                        <a:pt x="180" y="114"/>
                        <a:pt x="178" y="115"/>
                      </a:cubicBezTo>
                      <a:cubicBezTo>
                        <a:pt x="176" y="116"/>
                        <a:pt x="175" y="118"/>
                        <a:pt x="173" y="119"/>
                      </a:cubicBezTo>
                      <a:cubicBezTo>
                        <a:pt x="172" y="120"/>
                        <a:pt x="170" y="121"/>
                        <a:pt x="168" y="122"/>
                      </a:cubicBezTo>
                      <a:cubicBezTo>
                        <a:pt x="166" y="123"/>
                        <a:pt x="165" y="124"/>
                        <a:pt x="164" y="125"/>
                      </a:cubicBezTo>
                      <a:cubicBezTo>
                        <a:pt x="159" y="128"/>
                        <a:pt x="153" y="126"/>
                        <a:pt x="149" y="126"/>
                      </a:cubicBezTo>
                      <a:cubicBezTo>
                        <a:pt x="144" y="125"/>
                        <a:pt x="138" y="125"/>
                        <a:pt x="134" y="123"/>
                      </a:cubicBezTo>
                      <a:cubicBezTo>
                        <a:pt x="132" y="123"/>
                        <a:pt x="131" y="122"/>
                        <a:pt x="129" y="123"/>
                      </a:cubicBezTo>
                      <a:cubicBezTo>
                        <a:pt x="126" y="123"/>
                        <a:pt x="127" y="124"/>
                        <a:pt x="128" y="126"/>
                      </a:cubicBezTo>
                      <a:cubicBezTo>
                        <a:pt x="129" y="128"/>
                        <a:pt x="130" y="130"/>
                        <a:pt x="130" y="131"/>
                      </a:cubicBezTo>
                      <a:cubicBezTo>
                        <a:pt x="132" y="133"/>
                        <a:pt x="132" y="134"/>
                        <a:pt x="132" y="136"/>
                      </a:cubicBezTo>
                      <a:cubicBezTo>
                        <a:pt x="134" y="140"/>
                        <a:pt x="135" y="144"/>
                        <a:pt x="137" y="148"/>
                      </a:cubicBezTo>
                      <a:cubicBezTo>
                        <a:pt x="138" y="149"/>
                        <a:pt x="139" y="152"/>
                        <a:pt x="139" y="154"/>
                      </a:cubicBezTo>
                      <a:cubicBezTo>
                        <a:pt x="138" y="156"/>
                        <a:pt x="137" y="157"/>
                        <a:pt x="136" y="158"/>
                      </a:cubicBezTo>
                      <a:cubicBezTo>
                        <a:pt x="135" y="162"/>
                        <a:pt x="131" y="163"/>
                        <a:pt x="128" y="165"/>
                      </a:cubicBezTo>
                      <a:cubicBezTo>
                        <a:pt x="127" y="166"/>
                        <a:pt x="126" y="168"/>
                        <a:pt x="124" y="169"/>
                      </a:cubicBezTo>
                      <a:cubicBezTo>
                        <a:pt x="122" y="169"/>
                        <a:pt x="120" y="170"/>
                        <a:pt x="118" y="171"/>
                      </a:cubicBezTo>
                      <a:cubicBezTo>
                        <a:pt x="115" y="171"/>
                        <a:pt x="111" y="171"/>
                        <a:pt x="108" y="171"/>
                      </a:cubicBezTo>
                      <a:cubicBezTo>
                        <a:pt x="106" y="172"/>
                        <a:pt x="106" y="173"/>
                        <a:pt x="103" y="172"/>
                      </a:cubicBezTo>
                      <a:cubicBezTo>
                        <a:pt x="100" y="171"/>
                        <a:pt x="97" y="169"/>
                        <a:pt x="94" y="168"/>
                      </a:cubicBezTo>
                      <a:cubicBezTo>
                        <a:pt x="92" y="165"/>
                        <a:pt x="90" y="163"/>
                        <a:pt x="89" y="160"/>
                      </a:cubicBezTo>
                      <a:cubicBezTo>
                        <a:pt x="86" y="155"/>
                        <a:pt x="86" y="149"/>
                        <a:pt x="84" y="145"/>
                      </a:cubicBezTo>
                      <a:cubicBezTo>
                        <a:pt x="84" y="143"/>
                        <a:pt x="84" y="141"/>
                        <a:pt x="84" y="139"/>
                      </a:cubicBezTo>
                      <a:cubicBezTo>
                        <a:pt x="83" y="137"/>
                        <a:pt x="82" y="134"/>
                        <a:pt x="82" y="132"/>
                      </a:cubicBezTo>
                      <a:cubicBezTo>
                        <a:pt x="81" y="130"/>
                        <a:pt x="80" y="128"/>
                        <a:pt x="80" y="126"/>
                      </a:cubicBezTo>
                      <a:cubicBezTo>
                        <a:pt x="80" y="124"/>
                        <a:pt x="80" y="123"/>
                        <a:pt x="80" y="121"/>
                      </a:cubicBezTo>
                      <a:cubicBezTo>
                        <a:pt x="80" y="119"/>
                        <a:pt x="79" y="118"/>
                        <a:pt x="79" y="116"/>
                      </a:cubicBezTo>
                      <a:cubicBezTo>
                        <a:pt x="79" y="114"/>
                        <a:pt x="79" y="112"/>
                        <a:pt x="79" y="110"/>
                      </a:cubicBezTo>
                      <a:cubicBezTo>
                        <a:pt x="79" y="107"/>
                        <a:pt x="80" y="103"/>
                        <a:pt x="81" y="101"/>
                      </a:cubicBezTo>
                      <a:cubicBezTo>
                        <a:pt x="82" y="98"/>
                        <a:pt x="86" y="93"/>
                        <a:pt x="83" y="92"/>
                      </a:cubicBezTo>
                      <a:cubicBezTo>
                        <a:pt x="82" y="91"/>
                        <a:pt x="79" y="92"/>
                        <a:pt x="78" y="92"/>
                      </a:cubicBezTo>
                      <a:cubicBezTo>
                        <a:pt x="77" y="92"/>
                        <a:pt x="76" y="92"/>
                        <a:pt x="76" y="92"/>
                      </a:cubicBezTo>
                      <a:cubicBezTo>
                        <a:pt x="74" y="93"/>
                        <a:pt x="74" y="94"/>
                        <a:pt x="73" y="94"/>
                      </a:cubicBezTo>
                      <a:cubicBezTo>
                        <a:pt x="71" y="95"/>
                        <a:pt x="68" y="94"/>
                        <a:pt x="66" y="94"/>
                      </a:cubicBezTo>
                      <a:cubicBezTo>
                        <a:pt x="64" y="94"/>
                        <a:pt x="62" y="94"/>
                        <a:pt x="60" y="95"/>
                      </a:cubicBezTo>
                      <a:cubicBezTo>
                        <a:pt x="58" y="95"/>
                        <a:pt x="56" y="95"/>
                        <a:pt x="54" y="94"/>
                      </a:cubicBezTo>
                      <a:cubicBezTo>
                        <a:pt x="52" y="93"/>
                        <a:pt x="52" y="93"/>
                        <a:pt x="52" y="91"/>
                      </a:cubicBezTo>
                      <a:cubicBezTo>
                        <a:pt x="51" y="89"/>
                        <a:pt x="50" y="87"/>
                        <a:pt x="48" y="85"/>
                      </a:cubicBezTo>
                      <a:cubicBezTo>
                        <a:pt x="47" y="84"/>
                        <a:pt x="45" y="84"/>
                        <a:pt x="44" y="83"/>
                      </a:cubicBezTo>
                      <a:cubicBezTo>
                        <a:pt x="40" y="82"/>
                        <a:pt x="37" y="81"/>
                        <a:pt x="33" y="81"/>
                      </a:cubicBezTo>
                      <a:cubicBezTo>
                        <a:pt x="29" y="80"/>
                        <a:pt x="26" y="79"/>
                        <a:pt x="22" y="78"/>
                      </a:cubicBezTo>
                      <a:cubicBezTo>
                        <a:pt x="18" y="77"/>
                        <a:pt x="14" y="78"/>
                        <a:pt x="11" y="75"/>
                      </a:cubicBezTo>
                      <a:cubicBezTo>
                        <a:pt x="10" y="74"/>
                        <a:pt x="9" y="72"/>
                        <a:pt x="8" y="69"/>
                      </a:cubicBezTo>
                      <a:cubicBezTo>
                        <a:pt x="8" y="68"/>
                        <a:pt x="7" y="66"/>
                        <a:pt x="6" y="65"/>
                      </a:cubicBezTo>
                      <a:cubicBezTo>
                        <a:pt x="6" y="61"/>
                        <a:pt x="5" y="58"/>
                        <a:pt x="4" y="55"/>
                      </a:cubicBezTo>
                      <a:cubicBezTo>
                        <a:pt x="3" y="51"/>
                        <a:pt x="1" y="47"/>
                        <a:pt x="1" y="44"/>
                      </a:cubicBezTo>
                      <a:cubicBezTo>
                        <a:pt x="0" y="40"/>
                        <a:pt x="1" y="36"/>
                        <a:pt x="1" y="33"/>
                      </a:cubicBezTo>
                      <a:cubicBezTo>
                        <a:pt x="1" y="29"/>
                        <a:pt x="2" y="26"/>
                        <a:pt x="4" y="23"/>
                      </a:cubicBezTo>
                      <a:cubicBezTo>
                        <a:pt x="5" y="20"/>
                        <a:pt x="9" y="17"/>
                        <a:pt x="11" y="14"/>
                      </a:cubicBezTo>
                      <a:cubicBezTo>
                        <a:pt x="12" y="12"/>
                        <a:pt x="14" y="11"/>
                        <a:pt x="15" y="9"/>
                      </a:cubicBezTo>
                      <a:cubicBezTo>
                        <a:pt x="15" y="9"/>
                        <a:pt x="16" y="8"/>
                        <a:pt x="17" y="7"/>
                      </a:cubicBezTo>
                      <a:cubicBezTo>
                        <a:pt x="18" y="7"/>
                        <a:pt x="18" y="7"/>
                        <a:pt x="19" y="7"/>
                      </a:cubicBezTo>
                      <a:cubicBezTo>
                        <a:pt x="20" y="6"/>
                        <a:pt x="21" y="6"/>
                        <a:pt x="21" y="5"/>
                      </a:cubicBezTo>
                      <a:cubicBezTo>
                        <a:pt x="22" y="5"/>
                        <a:pt x="23" y="5"/>
                        <a:pt x="24" y="5"/>
                      </a:cubicBezTo>
                      <a:cubicBezTo>
                        <a:pt x="23" y="7"/>
                        <a:pt x="22" y="9"/>
                        <a:pt x="21" y="11"/>
                      </a:cubicBezTo>
                      <a:cubicBezTo>
                        <a:pt x="20" y="14"/>
                        <a:pt x="19" y="18"/>
                        <a:pt x="18" y="21"/>
                      </a:cubicBezTo>
                      <a:cubicBezTo>
                        <a:pt x="15" y="27"/>
                        <a:pt x="14" y="33"/>
                        <a:pt x="14" y="40"/>
                      </a:cubicBezTo>
                      <a:cubicBezTo>
                        <a:pt x="15" y="44"/>
                        <a:pt x="16" y="46"/>
                        <a:pt x="19" y="48"/>
                      </a:cubicBezTo>
                      <a:cubicBezTo>
                        <a:pt x="21" y="49"/>
                        <a:pt x="27" y="51"/>
                        <a:pt x="29" y="50"/>
                      </a:cubicBezTo>
                      <a:cubicBezTo>
                        <a:pt x="35" y="47"/>
                        <a:pt x="28" y="35"/>
                        <a:pt x="28" y="31"/>
                      </a:cubicBezTo>
                      <a:cubicBezTo>
                        <a:pt x="26" y="23"/>
                        <a:pt x="29" y="19"/>
                        <a:pt x="36" y="16"/>
                      </a:cubicBezTo>
                      <a:cubicBezTo>
                        <a:pt x="39" y="15"/>
                        <a:pt x="43" y="14"/>
                        <a:pt x="43" y="10"/>
                      </a:cubicBezTo>
                      <a:cubicBezTo>
                        <a:pt x="44" y="7"/>
                        <a:pt x="43" y="3"/>
                        <a:pt x="44" y="0"/>
                      </a:cubicBezTo>
                      <a:cubicBezTo>
                        <a:pt x="46" y="3"/>
                        <a:pt x="50" y="4"/>
                        <a:pt x="52" y="7"/>
                      </a:cubicBezTo>
                      <a:cubicBezTo>
                        <a:pt x="55" y="9"/>
                        <a:pt x="57" y="12"/>
                        <a:pt x="60" y="15"/>
                      </a:cubicBezTo>
                      <a:cubicBezTo>
                        <a:pt x="63" y="17"/>
                        <a:pt x="66" y="19"/>
                        <a:pt x="69" y="21"/>
                      </a:cubicBezTo>
                      <a:cubicBezTo>
                        <a:pt x="72" y="24"/>
                        <a:pt x="74" y="26"/>
                        <a:pt x="78" y="27"/>
                      </a:cubicBezTo>
                      <a:cubicBezTo>
                        <a:pt x="85" y="29"/>
                        <a:pt x="92" y="30"/>
                        <a:pt x="100" y="32"/>
                      </a:cubicBezTo>
                      <a:cubicBezTo>
                        <a:pt x="107" y="33"/>
                        <a:pt x="115" y="34"/>
                        <a:pt x="122" y="34"/>
                      </a:cubicBezTo>
                      <a:cubicBezTo>
                        <a:pt x="125" y="34"/>
                        <a:pt x="128" y="34"/>
                        <a:pt x="130" y="33"/>
                      </a:cubicBezTo>
                      <a:cubicBezTo>
                        <a:pt x="131" y="28"/>
                        <a:pt x="129" y="20"/>
                        <a:pt x="134" y="18"/>
                      </a:cubicBezTo>
                      <a:cubicBezTo>
                        <a:pt x="139" y="16"/>
                        <a:pt x="143" y="20"/>
                        <a:pt x="147" y="23"/>
                      </a:cubicBezTo>
                      <a:cubicBezTo>
                        <a:pt x="151" y="26"/>
                        <a:pt x="156" y="28"/>
                        <a:pt x="160" y="31"/>
                      </a:cubicBezTo>
                      <a:cubicBezTo>
                        <a:pt x="163" y="32"/>
                        <a:pt x="167" y="35"/>
                        <a:pt x="170" y="37"/>
                      </a:cubicBezTo>
                      <a:cubicBezTo>
                        <a:pt x="173" y="38"/>
                        <a:pt x="178" y="40"/>
                        <a:pt x="180" y="43"/>
                      </a:cubicBezTo>
                      <a:cubicBezTo>
                        <a:pt x="181" y="46"/>
                        <a:pt x="179" y="50"/>
                        <a:pt x="181" y="53"/>
                      </a:cubicBezTo>
                      <a:cubicBezTo>
                        <a:pt x="183" y="56"/>
                        <a:pt x="190" y="58"/>
                        <a:pt x="194" y="59"/>
                      </a:cubicBezTo>
                      <a:cubicBezTo>
                        <a:pt x="195" y="60"/>
                        <a:pt x="196" y="60"/>
                        <a:pt x="197" y="6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7" name="Freeform 8"/>
                <p:cNvSpPr/>
                <p:nvPr/>
              </p:nvSpPr>
              <p:spPr bwMode="auto">
                <a:xfrm>
                  <a:off x="13481028" y="4059235"/>
                  <a:ext cx="169862" cy="268287"/>
                </a:xfrm>
                <a:custGeom>
                  <a:avLst/>
                  <a:gdLst/>
                  <a:ahLst/>
                  <a:cxnLst>
                    <a:cxn ang="0">
                      <a:pos x="65" y="96"/>
                    </a:cxn>
                    <a:cxn ang="0">
                      <a:pos x="58" y="99"/>
                    </a:cxn>
                    <a:cxn ang="0">
                      <a:pos x="49" y="101"/>
                    </a:cxn>
                    <a:cxn ang="0">
                      <a:pos x="34" y="100"/>
                    </a:cxn>
                    <a:cxn ang="0">
                      <a:pos x="22" y="93"/>
                    </a:cxn>
                    <a:cxn ang="0">
                      <a:pos x="22" y="82"/>
                    </a:cxn>
                    <a:cxn ang="0">
                      <a:pos x="22" y="71"/>
                    </a:cxn>
                    <a:cxn ang="0">
                      <a:pos x="22" y="60"/>
                    </a:cxn>
                    <a:cxn ang="0">
                      <a:pos x="19" y="50"/>
                    </a:cxn>
                    <a:cxn ang="0">
                      <a:pos x="18" y="46"/>
                    </a:cxn>
                    <a:cxn ang="0">
                      <a:pos x="16" y="44"/>
                    </a:cxn>
                    <a:cxn ang="0">
                      <a:pos x="13" y="42"/>
                    </a:cxn>
                    <a:cxn ang="0">
                      <a:pos x="11" y="47"/>
                    </a:cxn>
                    <a:cxn ang="0">
                      <a:pos x="8" y="49"/>
                    </a:cxn>
                    <a:cxn ang="0">
                      <a:pos x="5" y="47"/>
                    </a:cxn>
                    <a:cxn ang="0">
                      <a:pos x="0" y="36"/>
                    </a:cxn>
                    <a:cxn ang="0">
                      <a:pos x="5" y="24"/>
                    </a:cxn>
                    <a:cxn ang="0">
                      <a:pos x="13" y="9"/>
                    </a:cxn>
                    <a:cxn ang="0">
                      <a:pos x="20" y="2"/>
                    </a:cxn>
                    <a:cxn ang="0">
                      <a:pos x="21" y="0"/>
                    </a:cxn>
                    <a:cxn ang="0">
                      <a:pos x="21" y="0"/>
                    </a:cxn>
                    <a:cxn ang="0">
                      <a:pos x="30" y="3"/>
                    </a:cxn>
                    <a:cxn ang="0">
                      <a:pos x="39" y="12"/>
                    </a:cxn>
                    <a:cxn ang="0">
                      <a:pos x="48" y="19"/>
                    </a:cxn>
                    <a:cxn ang="0">
                      <a:pos x="63" y="34"/>
                    </a:cxn>
                    <a:cxn ang="0">
                      <a:pos x="58" y="46"/>
                    </a:cxn>
                    <a:cxn ang="0">
                      <a:pos x="56" y="55"/>
                    </a:cxn>
                    <a:cxn ang="0">
                      <a:pos x="55" y="59"/>
                    </a:cxn>
                    <a:cxn ang="0">
                      <a:pos x="55" y="64"/>
                    </a:cxn>
                    <a:cxn ang="0">
                      <a:pos x="55" y="73"/>
                    </a:cxn>
                    <a:cxn ang="0">
                      <a:pos x="58" y="83"/>
                    </a:cxn>
                    <a:cxn ang="0">
                      <a:pos x="61" y="87"/>
                    </a:cxn>
                    <a:cxn ang="0">
                      <a:pos x="62" y="92"/>
                    </a:cxn>
                    <a:cxn ang="0">
                      <a:pos x="65" y="96"/>
                    </a:cxn>
                  </a:cxnLst>
                  <a:rect l="0" t="0" r="r" b="b"/>
                  <a:pathLst>
                    <a:path w="65" h="102">
                      <a:moveTo>
                        <a:pt x="65" y="96"/>
                      </a:moveTo>
                      <a:cubicBezTo>
                        <a:pt x="62" y="97"/>
                        <a:pt x="60" y="98"/>
                        <a:pt x="58" y="99"/>
                      </a:cubicBezTo>
                      <a:cubicBezTo>
                        <a:pt x="55" y="100"/>
                        <a:pt x="52" y="101"/>
                        <a:pt x="49" y="101"/>
                      </a:cubicBezTo>
                      <a:cubicBezTo>
                        <a:pt x="44" y="102"/>
                        <a:pt x="39" y="101"/>
                        <a:pt x="34" y="100"/>
                      </a:cubicBezTo>
                      <a:cubicBezTo>
                        <a:pt x="29" y="99"/>
                        <a:pt x="24" y="98"/>
                        <a:pt x="22" y="93"/>
                      </a:cubicBezTo>
                      <a:cubicBezTo>
                        <a:pt x="21" y="90"/>
                        <a:pt x="22" y="86"/>
                        <a:pt x="22" y="82"/>
                      </a:cubicBezTo>
                      <a:cubicBezTo>
                        <a:pt x="22" y="71"/>
                        <a:pt x="22" y="71"/>
                        <a:pt x="22" y="71"/>
                      </a:cubicBezTo>
                      <a:cubicBezTo>
                        <a:pt x="22" y="68"/>
                        <a:pt x="22" y="64"/>
                        <a:pt x="22" y="60"/>
                      </a:cubicBezTo>
                      <a:cubicBezTo>
                        <a:pt x="22" y="57"/>
                        <a:pt x="20" y="53"/>
                        <a:pt x="19" y="50"/>
                      </a:cubicBezTo>
                      <a:cubicBezTo>
                        <a:pt x="19" y="48"/>
                        <a:pt x="19" y="48"/>
                        <a:pt x="18" y="46"/>
                      </a:cubicBezTo>
                      <a:cubicBezTo>
                        <a:pt x="18" y="45"/>
                        <a:pt x="17" y="45"/>
                        <a:pt x="16" y="44"/>
                      </a:cubicBezTo>
                      <a:cubicBezTo>
                        <a:pt x="16" y="42"/>
                        <a:pt x="15" y="39"/>
                        <a:pt x="13" y="42"/>
                      </a:cubicBezTo>
                      <a:cubicBezTo>
                        <a:pt x="12" y="44"/>
                        <a:pt x="12" y="45"/>
                        <a:pt x="11" y="47"/>
                      </a:cubicBezTo>
                      <a:cubicBezTo>
                        <a:pt x="10" y="48"/>
                        <a:pt x="9" y="48"/>
                        <a:pt x="8" y="49"/>
                      </a:cubicBezTo>
                      <a:cubicBezTo>
                        <a:pt x="7" y="49"/>
                        <a:pt x="6" y="48"/>
                        <a:pt x="5" y="47"/>
                      </a:cubicBezTo>
                      <a:cubicBezTo>
                        <a:pt x="3" y="45"/>
                        <a:pt x="0" y="40"/>
                        <a:pt x="0" y="36"/>
                      </a:cubicBezTo>
                      <a:cubicBezTo>
                        <a:pt x="0" y="32"/>
                        <a:pt x="3" y="28"/>
                        <a:pt x="5" y="24"/>
                      </a:cubicBezTo>
                      <a:cubicBezTo>
                        <a:pt x="7" y="19"/>
                        <a:pt x="9" y="13"/>
                        <a:pt x="13" y="9"/>
                      </a:cubicBezTo>
                      <a:cubicBezTo>
                        <a:pt x="16" y="7"/>
                        <a:pt x="18" y="4"/>
                        <a:pt x="20" y="2"/>
                      </a:cubicBezTo>
                      <a:cubicBezTo>
                        <a:pt x="20" y="1"/>
                        <a:pt x="21" y="1"/>
                        <a:pt x="21" y="0"/>
                      </a:cubicBezTo>
                      <a:cubicBezTo>
                        <a:pt x="21" y="0"/>
                        <a:pt x="21" y="0"/>
                        <a:pt x="21" y="0"/>
                      </a:cubicBezTo>
                      <a:cubicBezTo>
                        <a:pt x="24" y="1"/>
                        <a:pt x="27" y="2"/>
                        <a:pt x="30" y="3"/>
                      </a:cubicBezTo>
                      <a:cubicBezTo>
                        <a:pt x="34" y="5"/>
                        <a:pt x="36" y="9"/>
                        <a:pt x="39" y="12"/>
                      </a:cubicBezTo>
                      <a:cubicBezTo>
                        <a:pt x="42" y="15"/>
                        <a:pt x="45" y="16"/>
                        <a:pt x="48" y="19"/>
                      </a:cubicBezTo>
                      <a:cubicBezTo>
                        <a:pt x="52" y="25"/>
                        <a:pt x="57" y="31"/>
                        <a:pt x="63" y="34"/>
                      </a:cubicBezTo>
                      <a:cubicBezTo>
                        <a:pt x="61" y="38"/>
                        <a:pt x="59" y="42"/>
                        <a:pt x="58" y="46"/>
                      </a:cubicBezTo>
                      <a:cubicBezTo>
                        <a:pt x="57" y="49"/>
                        <a:pt x="57" y="52"/>
                        <a:pt x="56" y="55"/>
                      </a:cubicBezTo>
                      <a:cubicBezTo>
                        <a:pt x="56" y="56"/>
                        <a:pt x="55" y="58"/>
                        <a:pt x="55" y="59"/>
                      </a:cubicBezTo>
                      <a:cubicBezTo>
                        <a:pt x="54" y="61"/>
                        <a:pt x="55" y="63"/>
                        <a:pt x="55" y="64"/>
                      </a:cubicBezTo>
                      <a:cubicBezTo>
                        <a:pt x="55" y="67"/>
                        <a:pt x="54" y="70"/>
                        <a:pt x="55" y="73"/>
                      </a:cubicBezTo>
                      <a:cubicBezTo>
                        <a:pt x="55" y="77"/>
                        <a:pt x="57" y="80"/>
                        <a:pt x="58" y="83"/>
                      </a:cubicBezTo>
                      <a:cubicBezTo>
                        <a:pt x="59" y="84"/>
                        <a:pt x="60" y="85"/>
                        <a:pt x="61" y="87"/>
                      </a:cubicBezTo>
                      <a:cubicBezTo>
                        <a:pt x="61" y="89"/>
                        <a:pt x="61" y="90"/>
                        <a:pt x="62" y="92"/>
                      </a:cubicBezTo>
                      <a:cubicBezTo>
                        <a:pt x="63" y="93"/>
                        <a:pt x="64" y="95"/>
                        <a:pt x="65" y="9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8" name="Freeform 9"/>
                <p:cNvSpPr/>
                <p:nvPr/>
              </p:nvSpPr>
              <p:spPr bwMode="auto">
                <a:xfrm>
                  <a:off x="13622315" y="4148135"/>
                  <a:ext cx="147637" cy="163512"/>
                </a:xfrm>
                <a:custGeom>
                  <a:avLst/>
                  <a:gdLst/>
                  <a:ahLst/>
                  <a:cxnLst>
                    <a:cxn ang="0">
                      <a:pos x="52" y="33"/>
                    </a:cxn>
                    <a:cxn ang="0">
                      <a:pos x="52" y="38"/>
                    </a:cxn>
                    <a:cxn ang="0">
                      <a:pos x="50" y="44"/>
                    </a:cxn>
                    <a:cxn ang="0">
                      <a:pos x="50" y="47"/>
                    </a:cxn>
                    <a:cxn ang="0">
                      <a:pos x="41" y="49"/>
                    </a:cxn>
                    <a:cxn ang="0">
                      <a:pos x="37" y="50"/>
                    </a:cxn>
                    <a:cxn ang="0">
                      <a:pos x="32" y="53"/>
                    </a:cxn>
                    <a:cxn ang="0">
                      <a:pos x="23" y="57"/>
                    </a:cxn>
                    <a:cxn ang="0">
                      <a:pos x="13" y="61"/>
                    </a:cxn>
                    <a:cxn ang="0">
                      <a:pos x="11" y="62"/>
                    </a:cxn>
                    <a:cxn ang="0">
                      <a:pos x="8" y="58"/>
                    </a:cxn>
                    <a:cxn ang="0">
                      <a:pos x="7" y="53"/>
                    </a:cxn>
                    <a:cxn ang="0">
                      <a:pos x="4" y="49"/>
                    </a:cxn>
                    <a:cxn ang="0">
                      <a:pos x="1" y="39"/>
                    </a:cxn>
                    <a:cxn ang="0">
                      <a:pos x="1" y="30"/>
                    </a:cxn>
                    <a:cxn ang="0">
                      <a:pos x="1" y="25"/>
                    </a:cxn>
                    <a:cxn ang="0">
                      <a:pos x="2" y="21"/>
                    </a:cxn>
                    <a:cxn ang="0">
                      <a:pos x="4" y="12"/>
                    </a:cxn>
                    <a:cxn ang="0">
                      <a:pos x="9" y="0"/>
                    </a:cxn>
                    <a:cxn ang="0">
                      <a:pos x="12" y="2"/>
                    </a:cxn>
                    <a:cxn ang="0">
                      <a:pos x="25" y="5"/>
                    </a:cxn>
                    <a:cxn ang="0">
                      <a:pos x="36" y="3"/>
                    </a:cxn>
                    <a:cxn ang="0">
                      <a:pos x="56" y="5"/>
                    </a:cxn>
                    <a:cxn ang="0">
                      <a:pos x="49" y="13"/>
                    </a:cxn>
                    <a:cxn ang="0">
                      <a:pos x="46" y="21"/>
                    </a:cxn>
                    <a:cxn ang="0">
                      <a:pos x="49" y="25"/>
                    </a:cxn>
                    <a:cxn ang="0">
                      <a:pos x="52" y="33"/>
                    </a:cxn>
                  </a:cxnLst>
                  <a:rect l="0" t="0" r="r" b="b"/>
                  <a:pathLst>
                    <a:path w="56" h="62">
                      <a:moveTo>
                        <a:pt x="52" y="33"/>
                      </a:moveTo>
                      <a:cubicBezTo>
                        <a:pt x="52" y="35"/>
                        <a:pt x="52" y="37"/>
                        <a:pt x="52" y="38"/>
                      </a:cubicBezTo>
                      <a:cubicBezTo>
                        <a:pt x="51" y="40"/>
                        <a:pt x="50" y="42"/>
                        <a:pt x="50" y="44"/>
                      </a:cubicBezTo>
                      <a:cubicBezTo>
                        <a:pt x="50" y="45"/>
                        <a:pt x="50" y="46"/>
                        <a:pt x="50" y="47"/>
                      </a:cubicBezTo>
                      <a:cubicBezTo>
                        <a:pt x="47" y="48"/>
                        <a:pt x="44" y="49"/>
                        <a:pt x="41" y="49"/>
                      </a:cubicBezTo>
                      <a:cubicBezTo>
                        <a:pt x="40" y="50"/>
                        <a:pt x="39" y="50"/>
                        <a:pt x="37" y="50"/>
                      </a:cubicBezTo>
                      <a:cubicBezTo>
                        <a:pt x="35" y="51"/>
                        <a:pt x="34" y="52"/>
                        <a:pt x="32" y="53"/>
                      </a:cubicBezTo>
                      <a:cubicBezTo>
                        <a:pt x="29" y="54"/>
                        <a:pt x="26" y="56"/>
                        <a:pt x="23" y="57"/>
                      </a:cubicBezTo>
                      <a:cubicBezTo>
                        <a:pt x="20" y="58"/>
                        <a:pt x="17" y="60"/>
                        <a:pt x="13" y="61"/>
                      </a:cubicBezTo>
                      <a:cubicBezTo>
                        <a:pt x="12" y="62"/>
                        <a:pt x="12" y="62"/>
                        <a:pt x="11" y="62"/>
                      </a:cubicBezTo>
                      <a:cubicBezTo>
                        <a:pt x="10" y="61"/>
                        <a:pt x="9" y="59"/>
                        <a:pt x="8" y="58"/>
                      </a:cubicBezTo>
                      <a:cubicBezTo>
                        <a:pt x="7" y="56"/>
                        <a:pt x="7" y="55"/>
                        <a:pt x="7" y="53"/>
                      </a:cubicBezTo>
                      <a:cubicBezTo>
                        <a:pt x="6" y="51"/>
                        <a:pt x="5" y="50"/>
                        <a:pt x="4" y="49"/>
                      </a:cubicBezTo>
                      <a:cubicBezTo>
                        <a:pt x="3" y="46"/>
                        <a:pt x="1" y="43"/>
                        <a:pt x="1" y="39"/>
                      </a:cubicBezTo>
                      <a:cubicBezTo>
                        <a:pt x="0" y="36"/>
                        <a:pt x="1" y="33"/>
                        <a:pt x="1" y="30"/>
                      </a:cubicBezTo>
                      <a:cubicBezTo>
                        <a:pt x="1" y="29"/>
                        <a:pt x="0" y="27"/>
                        <a:pt x="1" y="25"/>
                      </a:cubicBezTo>
                      <a:cubicBezTo>
                        <a:pt x="1" y="24"/>
                        <a:pt x="2" y="22"/>
                        <a:pt x="2" y="21"/>
                      </a:cubicBezTo>
                      <a:cubicBezTo>
                        <a:pt x="3" y="18"/>
                        <a:pt x="3" y="15"/>
                        <a:pt x="4" y="12"/>
                      </a:cubicBezTo>
                      <a:cubicBezTo>
                        <a:pt x="5" y="8"/>
                        <a:pt x="7" y="4"/>
                        <a:pt x="9" y="0"/>
                      </a:cubicBezTo>
                      <a:cubicBezTo>
                        <a:pt x="10" y="1"/>
                        <a:pt x="11" y="1"/>
                        <a:pt x="12" y="2"/>
                      </a:cubicBezTo>
                      <a:cubicBezTo>
                        <a:pt x="15" y="3"/>
                        <a:pt x="21" y="5"/>
                        <a:pt x="25" y="5"/>
                      </a:cubicBezTo>
                      <a:cubicBezTo>
                        <a:pt x="29" y="5"/>
                        <a:pt x="32" y="3"/>
                        <a:pt x="36" y="3"/>
                      </a:cubicBezTo>
                      <a:cubicBezTo>
                        <a:pt x="43" y="3"/>
                        <a:pt x="49" y="4"/>
                        <a:pt x="56" y="5"/>
                      </a:cubicBezTo>
                      <a:cubicBezTo>
                        <a:pt x="54" y="8"/>
                        <a:pt x="51" y="10"/>
                        <a:pt x="49" y="13"/>
                      </a:cubicBezTo>
                      <a:cubicBezTo>
                        <a:pt x="48" y="15"/>
                        <a:pt x="45" y="18"/>
                        <a:pt x="46" y="21"/>
                      </a:cubicBezTo>
                      <a:cubicBezTo>
                        <a:pt x="46" y="23"/>
                        <a:pt x="48" y="24"/>
                        <a:pt x="49" y="25"/>
                      </a:cubicBezTo>
                      <a:cubicBezTo>
                        <a:pt x="51" y="28"/>
                        <a:pt x="52" y="30"/>
                        <a:pt x="52"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9" name="Freeform 10"/>
                <p:cNvSpPr/>
                <p:nvPr/>
              </p:nvSpPr>
              <p:spPr bwMode="auto">
                <a:xfrm>
                  <a:off x="13741377" y="4162424"/>
                  <a:ext cx="117475" cy="146050"/>
                </a:xfrm>
                <a:custGeom>
                  <a:avLst/>
                  <a:gdLst/>
                  <a:ahLst/>
                  <a:cxnLst>
                    <a:cxn ang="0">
                      <a:pos x="45" y="27"/>
                    </a:cxn>
                    <a:cxn ang="0">
                      <a:pos x="43" y="28"/>
                    </a:cxn>
                    <a:cxn ang="0">
                      <a:pos x="37" y="38"/>
                    </a:cxn>
                    <a:cxn ang="0">
                      <a:pos x="34" y="42"/>
                    </a:cxn>
                    <a:cxn ang="0">
                      <a:pos x="32" y="45"/>
                    </a:cxn>
                    <a:cxn ang="0">
                      <a:pos x="29" y="47"/>
                    </a:cxn>
                    <a:cxn ang="0">
                      <a:pos x="28" y="49"/>
                    </a:cxn>
                    <a:cxn ang="0">
                      <a:pos x="26" y="51"/>
                    </a:cxn>
                    <a:cxn ang="0">
                      <a:pos x="21" y="54"/>
                    </a:cxn>
                    <a:cxn ang="0">
                      <a:pos x="11" y="55"/>
                    </a:cxn>
                    <a:cxn ang="0">
                      <a:pos x="5" y="54"/>
                    </a:cxn>
                    <a:cxn ang="0">
                      <a:pos x="4" y="49"/>
                    </a:cxn>
                    <a:cxn ang="0">
                      <a:pos x="4" y="44"/>
                    </a:cxn>
                    <a:cxn ang="0">
                      <a:pos x="5" y="42"/>
                    </a:cxn>
                    <a:cxn ang="0">
                      <a:pos x="5" y="39"/>
                    </a:cxn>
                    <a:cxn ang="0">
                      <a:pos x="7" y="33"/>
                    </a:cxn>
                    <a:cxn ang="0">
                      <a:pos x="7" y="28"/>
                    </a:cxn>
                    <a:cxn ang="0">
                      <a:pos x="4" y="20"/>
                    </a:cxn>
                    <a:cxn ang="0">
                      <a:pos x="1" y="16"/>
                    </a:cxn>
                    <a:cxn ang="0">
                      <a:pos x="4" y="8"/>
                    </a:cxn>
                    <a:cxn ang="0">
                      <a:pos x="11" y="0"/>
                    </a:cxn>
                    <a:cxn ang="0">
                      <a:pos x="14" y="1"/>
                    </a:cxn>
                    <a:cxn ang="0">
                      <a:pos x="27" y="7"/>
                    </a:cxn>
                    <a:cxn ang="0">
                      <a:pos x="36" y="16"/>
                    </a:cxn>
                    <a:cxn ang="0">
                      <a:pos x="45" y="27"/>
                    </a:cxn>
                  </a:cxnLst>
                  <a:rect l="0" t="0" r="r" b="b"/>
                  <a:pathLst>
                    <a:path w="45" h="56">
                      <a:moveTo>
                        <a:pt x="45" y="27"/>
                      </a:moveTo>
                      <a:cubicBezTo>
                        <a:pt x="44" y="27"/>
                        <a:pt x="44" y="27"/>
                        <a:pt x="43" y="28"/>
                      </a:cubicBezTo>
                      <a:cubicBezTo>
                        <a:pt x="41" y="31"/>
                        <a:pt x="39" y="35"/>
                        <a:pt x="37" y="38"/>
                      </a:cubicBezTo>
                      <a:cubicBezTo>
                        <a:pt x="36" y="39"/>
                        <a:pt x="35" y="41"/>
                        <a:pt x="34" y="42"/>
                      </a:cubicBezTo>
                      <a:cubicBezTo>
                        <a:pt x="33" y="43"/>
                        <a:pt x="33" y="44"/>
                        <a:pt x="32" y="45"/>
                      </a:cubicBezTo>
                      <a:cubicBezTo>
                        <a:pt x="32" y="46"/>
                        <a:pt x="30" y="46"/>
                        <a:pt x="29" y="47"/>
                      </a:cubicBezTo>
                      <a:cubicBezTo>
                        <a:pt x="29" y="48"/>
                        <a:pt x="29" y="48"/>
                        <a:pt x="28" y="49"/>
                      </a:cubicBezTo>
                      <a:cubicBezTo>
                        <a:pt x="28" y="50"/>
                        <a:pt x="27" y="50"/>
                        <a:pt x="26" y="51"/>
                      </a:cubicBezTo>
                      <a:cubicBezTo>
                        <a:pt x="25" y="52"/>
                        <a:pt x="23" y="53"/>
                        <a:pt x="21" y="54"/>
                      </a:cubicBezTo>
                      <a:cubicBezTo>
                        <a:pt x="18" y="55"/>
                        <a:pt x="15" y="55"/>
                        <a:pt x="11" y="55"/>
                      </a:cubicBezTo>
                      <a:cubicBezTo>
                        <a:pt x="9" y="55"/>
                        <a:pt x="6" y="56"/>
                        <a:pt x="5" y="54"/>
                      </a:cubicBezTo>
                      <a:cubicBezTo>
                        <a:pt x="4" y="53"/>
                        <a:pt x="4" y="50"/>
                        <a:pt x="4" y="49"/>
                      </a:cubicBezTo>
                      <a:cubicBezTo>
                        <a:pt x="3" y="47"/>
                        <a:pt x="4" y="45"/>
                        <a:pt x="4" y="44"/>
                      </a:cubicBezTo>
                      <a:cubicBezTo>
                        <a:pt x="4" y="43"/>
                        <a:pt x="5" y="43"/>
                        <a:pt x="5" y="42"/>
                      </a:cubicBezTo>
                      <a:cubicBezTo>
                        <a:pt x="5" y="41"/>
                        <a:pt x="5" y="40"/>
                        <a:pt x="5" y="39"/>
                      </a:cubicBezTo>
                      <a:cubicBezTo>
                        <a:pt x="5" y="37"/>
                        <a:pt x="6" y="35"/>
                        <a:pt x="7" y="33"/>
                      </a:cubicBezTo>
                      <a:cubicBezTo>
                        <a:pt x="7" y="32"/>
                        <a:pt x="7" y="30"/>
                        <a:pt x="7" y="28"/>
                      </a:cubicBezTo>
                      <a:cubicBezTo>
                        <a:pt x="7" y="25"/>
                        <a:pt x="6" y="23"/>
                        <a:pt x="4" y="20"/>
                      </a:cubicBezTo>
                      <a:cubicBezTo>
                        <a:pt x="3" y="19"/>
                        <a:pt x="1" y="18"/>
                        <a:pt x="1" y="16"/>
                      </a:cubicBezTo>
                      <a:cubicBezTo>
                        <a:pt x="0" y="13"/>
                        <a:pt x="3" y="10"/>
                        <a:pt x="4" y="8"/>
                      </a:cubicBezTo>
                      <a:cubicBezTo>
                        <a:pt x="6" y="5"/>
                        <a:pt x="9" y="3"/>
                        <a:pt x="11" y="0"/>
                      </a:cubicBezTo>
                      <a:cubicBezTo>
                        <a:pt x="12" y="1"/>
                        <a:pt x="13" y="1"/>
                        <a:pt x="14" y="1"/>
                      </a:cubicBezTo>
                      <a:cubicBezTo>
                        <a:pt x="19" y="3"/>
                        <a:pt x="23" y="4"/>
                        <a:pt x="27" y="7"/>
                      </a:cubicBezTo>
                      <a:cubicBezTo>
                        <a:pt x="31" y="9"/>
                        <a:pt x="33" y="13"/>
                        <a:pt x="36" y="16"/>
                      </a:cubicBezTo>
                      <a:cubicBezTo>
                        <a:pt x="39" y="19"/>
                        <a:pt x="42" y="23"/>
                        <a:pt x="45" y="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0" name="Freeform 11"/>
                <p:cNvSpPr/>
                <p:nvPr/>
              </p:nvSpPr>
              <p:spPr bwMode="auto">
                <a:xfrm>
                  <a:off x="12690454" y="4400549"/>
                  <a:ext cx="501649" cy="733425"/>
                </a:xfrm>
                <a:custGeom>
                  <a:avLst/>
                  <a:gdLst/>
                  <a:ahLst/>
                  <a:cxnLst>
                    <a:cxn ang="0">
                      <a:pos x="186" y="204"/>
                    </a:cxn>
                    <a:cxn ang="0">
                      <a:pos x="180" y="225"/>
                    </a:cxn>
                    <a:cxn ang="0">
                      <a:pos x="183" y="236"/>
                    </a:cxn>
                    <a:cxn ang="0">
                      <a:pos x="177" y="257"/>
                    </a:cxn>
                    <a:cxn ang="0">
                      <a:pos x="175" y="261"/>
                    </a:cxn>
                    <a:cxn ang="0">
                      <a:pos x="169" y="276"/>
                    </a:cxn>
                    <a:cxn ang="0">
                      <a:pos x="165" y="277"/>
                    </a:cxn>
                    <a:cxn ang="0">
                      <a:pos x="146" y="259"/>
                    </a:cxn>
                    <a:cxn ang="0">
                      <a:pos x="100" y="231"/>
                    </a:cxn>
                    <a:cxn ang="0">
                      <a:pos x="75" y="198"/>
                    </a:cxn>
                    <a:cxn ang="0">
                      <a:pos x="57" y="164"/>
                    </a:cxn>
                    <a:cxn ang="0">
                      <a:pos x="31" y="112"/>
                    </a:cxn>
                    <a:cxn ang="0">
                      <a:pos x="16" y="92"/>
                    </a:cxn>
                    <a:cxn ang="0">
                      <a:pos x="3" y="70"/>
                    </a:cxn>
                    <a:cxn ang="0">
                      <a:pos x="4" y="51"/>
                    </a:cxn>
                    <a:cxn ang="0">
                      <a:pos x="16" y="44"/>
                    </a:cxn>
                    <a:cxn ang="0">
                      <a:pos x="16" y="61"/>
                    </a:cxn>
                    <a:cxn ang="0">
                      <a:pos x="36" y="67"/>
                    </a:cxn>
                    <a:cxn ang="0">
                      <a:pos x="48" y="51"/>
                    </a:cxn>
                    <a:cxn ang="0">
                      <a:pos x="62" y="37"/>
                    </a:cxn>
                    <a:cxn ang="0">
                      <a:pos x="79" y="27"/>
                    </a:cxn>
                    <a:cxn ang="0">
                      <a:pos x="87" y="14"/>
                    </a:cxn>
                    <a:cxn ang="0">
                      <a:pos x="90" y="8"/>
                    </a:cxn>
                    <a:cxn ang="0">
                      <a:pos x="98" y="0"/>
                    </a:cxn>
                    <a:cxn ang="0">
                      <a:pos x="124" y="23"/>
                    </a:cxn>
                    <a:cxn ang="0">
                      <a:pos x="145" y="27"/>
                    </a:cxn>
                    <a:cxn ang="0">
                      <a:pos x="163" y="31"/>
                    </a:cxn>
                    <a:cxn ang="0">
                      <a:pos x="159" y="49"/>
                    </a:cxn>
                    <a:cxn ang="0">
                      <a:pos x="160" y="53"/>
                    </a:cxn>
                    <a:cxn ang="0">
                      <a:pos x="148" y="62"/>
                    </a:cxn>
                    <a:cxn ang="0">
                      <a:pos x="143" y="63"/>
                    </a:cxn>
                    <a:cxn ang="0">
                      <a:pos x="128" y="76"/>
                    </a:cxn>
                    <a:cxn ang="0">
                      <a:pos x="124" y="82"/>
                    </a:cxn>
                    <a:cxn ang="0">
                      <a:pos x="122" y="87"/>
                    </a:cxn>
                    <a:cxn ang="0">
                      <a:pos x="116" y="97"/>
                    </a:cxn>
                    <a:cxn ang="0">
                      <a:pos x="114" y="110"/>
                    </a:cxn>
                    <a:cxn ang="0">
                      <a:pos x="129" y="134"/>
                    </a:cxn>
                    <a:cxn ang="0">
                      <a:pos x="141" y="143"/>
                    </a:cxn>
                    <a:cxn ang="0">
                      <a:pos x="156" y="142"/>
                    </a:cxn>
                    <a:cxn ang="0">
                      <a:pos x="160" y="142"/>
                    </a:cxn>
                    <a:cxn ang="0">
                      <a:pos x="163" y="156"/>
                    </a:cxn>
                    <a:cxn ang="0">
                      <a:pos x="170" y="161"/>
                    </a:cxn>
                    <a:cxn ang="0">
                      <a:pos x="189" y="181"/>
                    </a:cxn>
                  </a:cxnLst>
                  <a:rect l="0" t="0" r="r" b="b"/>
                  <a:pathLst>
                    <a:path w="191" h="279">
                      <a:moveTo>
                        <a:pt x="187" y="199"/>
                      </a:moveTo>
                      <a:cubicBezTo>
                        <a:pt x="186" y="201"/>
                        <a:pt x="186" y="202"/>
                        <a:pt x="186" y="204"/>
                      </a:cubicBezTo>
                      <a:cubicBezTo>
                        <a:pt x="185" y="208"/>
                        <a:pt x="185" y="211"/>
                        <a:pt x="184" y="215"/>
                      </a:cubicBezTo>
                      <a:cubicBezTo>
                        <a:pt x="182" y="218"/>
                        <a:pt x="181" y="221"/>
                        <a:pt x="180" y="225"/>
                      </a:cubicBezTo>
                      <a:cubicBezTo>
                        <a:pt x="180" y="227"/>
                        <a:pt x="180" y="229"/>
                        <a:pt x="180" y="230"/>
                      </a:cubicBezTo>
                      <a:cubicBezTo>
                        <a:pt x="180" y="232"/>
                        <a:pt x="182" y="234"/>
                        <a:pt x="183" y="236"/>
                      </a:cubicBezTo>
                      <a:cubicBezTo>
                        <a:pt x="183" y="240"/>
                        <a:pt x="183" y="243"/>
                        <a:pt x="183" y="247"/>
                      </a:cubicBezTo>
                      <a:cubicBezTo>
                        <a:pt x="183" y="250"/>
                        <a:pt x="179" y="254"/>
                        <a:pt x="177" y="257"/>
                      </a:cubicBezTo>
                      <a:cubicBezTo>
                        <a:pt x="177" y="257"/>
                        <a:pt x="177" y="257"/>
                        <a:pt x="177" y="258"/>
                      </a:cubicBezTo>
                      <a:cubicBezTo>
                        <a:pt x="176" y="259"/>
                        <a:pt x="175" y="260"/>
                        <a:pt x="175" y="261"/>
                      </a:cubicBezTo>
                      <a:cubicBezTo>
                        <a:pt x="174" y="263"/>
                        <a:pt x="174" y="265"/>
                        <a:pt x="173" y="267"/>
                      </a:cubicBezTo>
                      <a:cubicBezTo>
                        <a:pt x="172" y="270"/>
                        <a:pt x="171" y="273"/>
                        <a:pt x="169" y="276"/>
                      </a:cubicBezTo>
                      <a:cubicBezTo>
                        <a:pt x="168" y="278"/>
                        <a:pt x="167" y="279"/>
                        <a:pt x="165" y="279"/>
                      </a:cubicBezTo>
                      <a:cubicBezTo>
                        <a:pt x="165" y="278"/>
                        <a:pt x="165" y="277"/>
                        <a:pt x="165" y="277"/>
                      </a:cubicBezTo>
                      <a:cubicBezTo>
                        <a:pt x="164" y="274"/>
                        <a:pt x="159" y="269"/>
                        <a:pt x="157" y="267"/>
                      </a:cubicBezTo>
                      <a:cubicBezTo>
                        <a:pt x="154" y="263"/>
                        <a:pt x="150" y="261"/>
                        <a:pt x="146" y="259"/>
                      </a:cubicBezTo>
                      <a:cubicBezTo>
                        <a:pt x="138" y="254"/>
                        <a:pt x="130" y="252"/>
                        <a:pt x="124" y="245"/>
                      </a:cubicBezTo>
                      <a:cubicBezTo>
                        <a:pt x="117" y="239"/>
                        <a:pt x="108" y="235"/>
                        <a:pt x="100" y="231"/>
                      </a:cubicBezTo>
                      <a:cubicBezTo>
                        <a:pt x="92" y="226"/>
                        <a:pt x="84" y="220"/>
                        <a:pt x="78" y="213"/>
                      </a:cubicBezTo>
                      <a:cubicBezTo>
                        <a:pt x="75" y="209"/>
                        <a:pt x="76" y="204"/>
                        <a:pt x="75" y="198"/>
                      </a:cubicBezTo>
                      <a:cubicBezTo>
                        <a:pt x="75" y="192"/>
                        <a:pt x="69" y="188"/>
                        <a:pt x="66" y="183"/>
                      </a:cubicBezTo>
                      <a:cubicBezTo>
                        <a:pt x="62" y="177"/>
                        <a:pt x="59" y="172"/>
                        <a:pt x="57" y="164"/>
                      </a:cubicBezTo>
                      <a:cubicBezTo>
                        <a:pt x="54" y="155"/>
                        <a:pt x="52" y="147"/>
                        <a:pt x="47" y="139"/>
                      </a:cubicBezTo>
                      <a:cubicBezTo>
                        <a:pt x="42" y="130"/>
                        <a:pt x="37" y="120"/>
                        <a:pt x="31" y="112"/>
                      </a:cubicBezTo>
                      <a:cubicBezTo>
                        <a:pt x="28" y="109"/>
                        <a:pt x="25" y="106"/>
                        <a:pt x="23" y="102"/>
                      </a:cubicBezTo>
                      <a:cubicBezTo>
                        <a:pt x="21" y="98"/>
                        <a:pt x="20" y="95"/>
                        <a:pt x="16" y="92"/>
                      </a:cubicBezTo>
                      <a:cubicBezTo>
                        <a:pt x="12" y="89"/>
                        <a:pt x="10" y="85"/>
                        <a:pt x="9" y="81"/>
                      </a:cubicBezTo>
                      <a:cubicBezTo>
                        <a:pt x="7" y="77"/>
                        <a:pt x="6" y="74"/>
                        <a:pt x="3" y="70"/>
                      </a:cubicBezTo>
                      <a:cubicBezTo>
                        <a:pt x="1" y="67"/>
                        <a:pt x="0" y="64"/>
                        <a:pt x="0" y="60"/>
                      </a:cubicBezTo>
                      <a:cubicBezTo>
                        <a:pt x="0" y="57"/>
                        <a:pt x="1" y="53"/>
                        <a:pt x="4" y="51"/>
                      </a:cubicBezTo>
                      <a:cubicBezTo>
                        <a:pt x="7" y="49"/>
                        <a:pt x="11" y="48"/>
                        <a:pt x="14" y="45"/>
                      </a:cubicBezTo>
                      <a:cubicBezTo>
                        <a:pt x="14" y="45"/>
                        <a:pt x="15" y="44"/>
                        <a:pt x="16" y="44"/>
                      </a:cubicBezTo>
                      <a:cubicBezTo>
                        <a:pt x="17" y="46"/>
                        <a:pt x="17" y="48"/>
                        <a:pt x="17" y="50"/>
                      </a:cubicBezTo>
                      <a:cubicBezTo>
                        <a:pt x="17" y="54"/>
                        <a:pt x="14" y="58"/>
                        <a:pt x="16" y="61"/>
                      </a:cubicBezTo>
                      <a:cubicBezTo>
                        <a:pt x="17" y="64"/>
                        <a:pt x="23" y="66"/>
                        <a:pt x="26" y="66"/>
                      </a:cubicBezTo>
                      <a:cubicBezTo>
                        <a:pt x="30" y="67"/>
                        <a:pt x="33" y="67"/>
                        <a:pt x="36" y="67"/>
                      </a:cubicBezTo>
                      <a:cubicBezTo>
                        <a:pt x="41" y="67"/>
                        <a:pt x="41" y="63"/>
                        <a:pt x="43" y="60"/>
                      </a:cubicBezTo>
                      <a:cubicBezTo>
                        <a:pt x="44" y="57"/>
                        <a:pt x="46" y="54"/>
                        <a:pt x="48" y="51"/>
                      </a:cubicBezTo>
                      <a:cubicBezTo>
                        <a:pt x="49" y="48"/>
                        <a:pt x="50" y="44"/>
                        <a:pt x="52" y="42"/>
                      </a:cubicBezTo>
                      <a:cubicBezTo>
                        <a:pt x="54" y="39"/>
                        <a:pt x="59" y="38"/>
                        <a:pt x="62" y="37"/>
                      </a:cubicBezTo>
                      <a:cubicBezTo>
                        <a:pt x="65" y="36"/>
                        <a:pt x="68" y="35"/>
                        <a:pt x="70" y="34"/>
                      </a:cubicBezTo>
                      <a:cubicBezTo>
                        <a:pt x="74" y="33"/>
                        <a:pt x="76" y="30"/>
                        <a:pt x="79" y="27"/>
                      </a:cubicBezTo>
                      <a:cubicBezTo>
                        <a:pt x="81" y="26"/>
                        <a:pt x="83" y="24"/>
                        <a:pt x="84" y="22"/>
                      </a:cubicBezTo>
                      <a:cubicBezTo>
                        <a:pt x="86" y="20"/>
                        <a:pt x="86" y="17"/>
                        <a:pt x="87" y="14"/>
                      </a:cubicBezTo>
                      <a:cubicBezTo>
                        <a:pt x="87" y="13"/>
                        <a:pt x="88" y="12"/>
                        <a:pt x="88" y="11"/>
                      </a:cubicBezTo>
                      <a:cubicBezTo>
                        <a:pt x="89" y="10"/>
                        <a:pt x="89" y="9"/>
                        <a:pt x="90" y="8"/>
                      </a:cubicBezTo>
                      <a:cubicBezTo>
                        <a:pt x="91" y="6"/>
                        <a:pt x="93" y="2"/>
                        <a:pt x="95" y="1"/>
                      </a:cubicBezTo>
                      <a:cubicBezTo>
                        <a:pt x="96" y="1"/>
                        <a:pt x="97" y="1"/>
                        <a:pt x="98" y="0"/>
                      </a:cubicBezTo>
                      <a:cubicBezTo>
                        <a:pt x="101" y="2"/>
                        <a:pt x="104" y="4"/>
                        <a:pt x="106" y="6"/>
                      </a:cubicBezTo>
                      <a:cubicBezTo>
                        <a:pt x="113" y="11"/>
                        <a:pt x="116" y="19"/>
                        <a:pt x="124" y="23"/>
                      </a:cubicBezTo>
                      <a:cubicBezTo>
                        <a:pt x="127" y="25"/>
                        <a:pt x="130" y="27"/>
                        <a:pt x="134" y="27"/>
                      </a:cubicBezTo>
                      <a:cubicBezTo>
                        <a:pt x="138" y="27"/>
                        <a:pt x="141" y="27"/>
                        <a:pt x="145" y="27"/>
                      </a:cubicBezTo>
                      <a:cubicBezTo>
                        <a:pt x="148" y="27"/>
                        <a:pt x="151" y="28"/>
                        <a:pt x="155" y="28"/>
                      </a:cubicBezTo>
                      <a:cubicBezTo>
                        <a:pt x="158" y="28"/>
                        <a:pt x="162" y="27"/>
                        <a:pt x="163" y="31"/>
                      </a:cubicBezTo>
                      <a:cubicBezTo>
                        <a:pt x="163" y="34"/>
                        <a:pt x="161" y="36"/>
                        <a:pt x="160" y="39"/>
                      </a:cubicBezTo>
                      <a:cubicBezTo>
                        <a:pt x="160" y="41"/>
                        <a:pt x="158" y="47"/>
                        <a:pt x="159" y="49"/>
                      </a:cubicBezTo>
                      <a:cubicBezTo>
                        <a:pt x="160" y="50"/>
                        <a:pt x="162" y="51"/>
                        <a:pt x="163" y="51"/>
                      </a:cubicBezTo>
                      <a:cubicBezTo>
                        <a:pt x="162" y="52"/>
                        <a:pt x="161" y="52"/>
                        <a:pt x="160" y="53"/>
                      </a:cubicBezTo>
                      <a:cubicBezTo>
                        <a:pt x="158" y="55"/>
                        <a:pt x="155" y="56"/>
                        <a:pt x="152" y="59"/>
                      </a:cubicBezTo>
                      <a:cubicBezTo>
                        <a:pt x="151" y="60"/>
                        <a:pt x="149" y="61"/>
                        <a:pt x="148" y="62"/>
                      </a:cubicBezTo>
                      <a:cubicBezTo>
                        <a:pt x="147" y="62"/>
                        <a:pt x="146" y="63"/>
                        <a:pt x="146" y="63"/>
                      </a:cubicBezTo>
                      <a:cubicBezTo>
                        <a:pt x="145" y="63"/>
                        <a:pt x="144" y="63"/>
                        <a:pt x="143" y="63"/>
                      </a:cubicBezTo>
                      <a:cubicBezTo>
                        <a:pt x="140" y="65"/>
                        <a:pt x="136" y="68"/>
                        <a:pt x="133" y="70"/>
                      </a:cubicBezTo>
                      <a:cubicBezTo>
                        <a:pt x="132" y="72"/>
                        <a:pt x="130" y="74"/>
                        <a:pt x="128" y="76"/>
                      </a:cubicBezTo>
                      <a:cubicBezTo>
                        <a:pt x="128" y="77"/>
                        <a:pt x="127" y="78"/>
                        <a:pt x="126" y="79"/>
                      </a:cubicBezTo>
                      <a:cubicBezTo>
                        <a:pt x="126" y="80"/>
                        <a:pt x="125" y="81"/>
                        <a:pt x="124" y="82"/>
                      </a:cubicBezTo>
                      <a:cubicBezTo>
                        <a:pt x="124" y="83"/>
                        <a:pt x="124" y="83"/>
                        <a:pt x="124" y="84"/>
                      </a:cubicBezTo>
                      <a:cubicBezTo>
                        <a:pt x="123" y="85"/>
                        <a:pt x="123" y="86"/>
                        <a:pt x="122" y="87"/>
                      </a:cubicBezTo>
                      <a:cubicBezTo>
                        <a:pt x="121" y="88"/>
                        <a:pt x="121" y="90"/>
                        <a:pt x="120" y="91"/>
                      </a:cubicBezTo>
                      <a:cubicBezTo>
                        <a:pt x="119" y="93"/>
                        <a:pt x="117" y="95"/>
                        <a:pt x="116" y="97"/>
                      </a:cubicBezTo>
                      <a:cubicBezTo>
                        <a:pt x="116" y="99"/>
                        <a:pt x="116" y="102"/>
                        <a:pt x="116" y="104"/>
                      </a:cubicBezTo>
                      <a:cubicBezTo>
                        <a:pt x="116" y="106"/>
                        <a:pt x="114" y="108"/>
                        <a:pt x="114" y="110"/>
                      </a:cubicBezTo>
                      <a:cubicBezTo>
                        <a:pt x="113" y="115"/>
                        <a:pt x="114" y="121"/>
                        <a:pt x="117" y="125"/>
                      </a:cubicBezTo>
                      <a:cubicBezTo>
                        <a:pt x="120" y="129"/>
                        <a:pt x="125" y="131"/>
                        <a:pt x="129" y="134"/>
                      </a:cubicBezTo>
                      <a:cubicBezTo>
                        <a:pt x="131" y="135"/>
                        <a:pt x="133" y="137"/>
                        <a:pt x="134" y="138"/>
                      </a:cubicBezTo>
                      <a:cubicBezTo>
                        <a:pt x="137" y="140"/>
                        <a:pt x="139" y="141"/>
                        <a:pt x="141" y="143"/>
                      </a:cubicBezTo>
                      <a:cubicBezTo>
                        <a:pt x="144" y="145"/>
                        <a:pt x="148" y="149"/>
                        <a:pt x="152" y="147"/>
                      </a:cubicBezTo>
                      <a:cubicBezTo>
                        <a:pt x="154" y="146"/>
                        <a:pt x="155" y="143"/>
                        <a:pt x="156" y="142"/>
                      </a:cubicBezTo>
                      <a:cubicBezTo>
                        <a:pt x="157" y="140"/>
                        <a:pt x="158" y="137"/>
                        <a:pt x="159" y="135"/>
                      </a:cubicBezTo>
                      <a:cubicBezTo>
                        <a:pt x="161" y="136"/>
                        <a:pt x="160" y="140"/>
                        <a:pt x="160" y="142"/>
                      </a:cubicBezTo>
                      <a:cubicBezTo>
                        <a:pt x="161" y="144"/>
                        <a:pt x="161" y="147"/>
                        <a:pt x="161" y="149"/>
                      </a:cubicBezTo>
                      <a:cubicBezTo>
                        <a:pt x="162" y="152"/>
                        <a:pt x="163" y="154"/>
                        <a:pt x="163" y="156"/>
                      </a:cubicBezTo>
                      <a:cubicBezTo>
                        <a:pt x="164" y="158"/>
                        <a:pt x="165" y="160"/>
                        <a:pt x="167" y="160"/>
                      </a:cubicBezTo>
                      <a:cubicBezTo>
                        <a:pt x="168" y="161"/>
                        <a:pt x="169" y="161"/>
                        <a:pt x="170" y="161"/>
                      </a:cubicBezTo>
                      <a:cubicBezTo>
                        <a:pt x="173" y="163"/>
                        <a:pt x="177" y="167"/>
                        <a:pt x="180" y="167"/>
                      </a:cubicBezTo>
                      <a:cubicBezTo>
                        <a:pt x="184" y="167"/>
                        <a:pt x="189" y="177"/>
                        <a:pt x="189" y="181"/>
                      </a:cubicBezTo>
                      <a:cubicBezTo>
                        <a:pt x="191" y="187"/>
                        <a:pt x="189" y="193"/>
                        <a:pt x="187" y="19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1" name="Freeform 12"/>
                <p:cNvSpPr/>
                <p:nvPr/>
              </p:nvSpPr>
              <p:spPr bwMode="auto">
                <a:xfrm>
                  <a:off x="12699979" y="4327524"/>
                  <a:ext cx="247650" cy="249237"/>
                </a:xfrm>
                <a:custGeom>
                  <a:avLst/>
                  <a:gdLst/>
                  <a:ahLst/>
                  <a:cxnLst>
                    <a:cxn ang="0">
                      <a:pos x="94" y="28"/>
                    </a:cxn>
                    <a:cxn ang="0">
                      <a:pos x="91" y="29"/>
                    </a:cxn>
                    <a:cxn ang="0">
                      <a:pos x="86" y="36"/>
                    </a:cxn>
                    <a:cxn ang="0">
                      <a:pos x="84" y="39"/>
                    </a:cxn>
                    <a:cxn ang="0">
                      <a:pos x="83" y="42"/>
                    </a:cxn>
                    <a:cxn ang="0">
                      <a:pos x="80" y="50"/>
                    </a:cxn>
                    <a:cxn ang="0">
                      <a:pos x="75" y="55"/>
                    </a:cxn>
                    <a:cxn ang="0">
                      <a:pos x="66" y="62"/>
                    </a:cxn>
                    <a:cxn ang="0">
                      <a:pos x="58" y="65"/>
                    </a:cxn>
                    <a:cxn ang="0">
                      <a:pos x="48" y="70"/>
                    </a:cxn>
                    <a:cxn ang="0">
                      <a:pos x="44" y="79"/>
                    </a:cxn>
                    <a:cxn ang="0">
                      <a:pos x="39" y="88"/>
                    </a:cxn>
                    <a:cxn ang="0">
                      <a:pos x="32" y="95"/>
                    </a:cxn>
                    <a:cxn ang="0">
                      <a:pos x="22" y="94"/>
                    </a:cxn>
                    <a:cxn ang="0">
                      <a:pos x="12" y="89"/>
                    </a:cxn>
                    <a:cxn ang="0">
                      <a:pos x="13" y="78"/>
                    </a:cxn>
                    <a:cxn ang="0">
                      <a:pos x="12" y="72"/>
                    </a:cxn>
                    <a:cxn ang="0">
                      <a:pos x="17" y="66"/>
                    </a:cxn>
                    <a:cxn ang="0">
                      <a:pos x="17" y="57"/>
                    </a:cxn>
                    <a:cxn ang="0">
                      <a:pos x="11" y="57"/>
                    </a:cxn>
                    <a:cxn ang="0">
                      <a:pos x="7" y="63"/>
                    </a:cxn>
                    <a:cxn ang="0">
                      <a:pos x="2" y="58"/>
                    </a:cxn>
                    <a:cxn ang="0">
                      <a:pos x="0" y="51"/>
                    </a:cxn>
                    <a:cxn ang="0">
                      <a:pos x="5" y="38"/>
                    </a:cxn>
                    <a:cxn ang="0">
                      <a:pos x="10" y="28"/>
                    </a:cxn>
                    <a:cxn ang="0">
                      <a:pos x="24" y="7"/>
                    </a:cxn>
                    <a:cxn ang="0">
                      <a:pos x="29" y="0"/>
                    </a:cxn>
                    <a:cxn ang="0">
                      <a:pos x="36" y="4"/>
                    </a:cxn>
                    <a:cxn ang="0">
                      <a:pos x="44" y="6"/>
                    </a:cxn>
                    <a:cxn ang="0">
                      <a:pos x="52" y="9"/>
                    </a:cxn>
                    <a:cxn ang="0">
                      <a:pos x="64" y="15"/>
                    </a:cxn>
                    <a:cxn ang="0">
                      <a:pos x="72" y="18"/>
                    </a:cxn>
                    <a:cxn ang="0">
                      <a:pos x="75" y="20"/>
                    </a:cxn>
                    <a:cxn ang="0">
                      <a:pos x="79" y="21"/>
                    </a:cxn>
                    <a:cxn ang="0">
                      <a:pos x="82" y="22"/>
                    </a:cxn>
                    <a:cxn ang="0">
                      <a:pos x="85" y="23"/>
                    </a:cxn>
                    <a:cxn ang="0">
                      <a:pos x="92" y="27"/>
                    </a:cxn>
                    <a:cxn ang="0">
                      <a:pos x="94" y="28"/>
                    </a:cxn>
                  </a:cxnLst>
                  <a:rect l="0" t="0" r="r" b="b"/>
                  <a:pathLst>
                    <a:path w="94" h="95">
                      <a:moveTo>
                        <a:pt x="94" y="28"/>
                      </a:moveTo>
                      <a:cubicBezTo>
                        <a:pt x="93" y="29"/>
                        <a:pt x="92" y="29"/>
                        <a:pt x="91" y="29"/>
                      </a:cubicBezTo>
                      <a:cubicBezTo>
                        <a:pt x="89" y="30"/>
                        <a:pt x="87" y="34"/>
                        <a:pt x="86" y="36"/>
                      </a:cubicBezTo>
                      <a:cubicBezTo>
                        <a:pt x="85" y="37"/>
                        <a:pt x="85" y="38"/>
                        <a:pt x="84" y="39"/>
                      </a:cubicBezTo>
                      <a:cubicBezTo>
                        <a:pt x="84" y="40"/>
                        <a:pt x="83" y="41"/>
                        <a:pt x="83" y="42"/>
                      </a:cubicBezTo>
                      <a:cubicBezTo>
                        <a:pt x="82" y="45"/>
                        <a:pt x="82" y="48"/>
                        <a:pt x="80" y="50"/>
                      </a:cubicBezTo>
                      <a:cubicBezTo>
                        <a:pt x="79" y="52"/>
                        <a:pt x="77" y="54"/>
                        <a:pt x="75" y="55"/>
                      </a:cubicBezTo>
                      <a:cubicBezTo>
                        <a:pt x="72" y="58"/>
                        <a:pt x="70" y="61"/>
                        <a:pt x="66" y="62"/>
                      </a:cubicBezTo>
                      <a:cubicBezTo>
                        <a:pt x="64" y="63"/>
                        <a:pt x="61" y="64"/>
                        <a:pt x="58" y="65"/>
                      </a:cubicBezTo>
                      <a:cubicBezTo>
                        <a:pt x="55" y="66"/>
                        <a:pt x="50" y="67"/>
                        <a:pt x="48" y="70"/>
                      </a:cubicBezTo>
                      <a:cubicBezTo>
                        <a:pt x="46" y="72"/>
                        <a:pt x="45" y="76"/>
                        <a:pt x="44" y="79"/>
                      </a:cubicBezTo>
                      <a:cubicBezTo>
                        <a:pt x="42" y="82"/>
                        <a:pt x="40" y="85"/>
                        <a:pt x="39" y="88"/>
                      </a:cubicBezTo>
                      <a:cubicBezTo>
                        <a:pt x="37" y="91"/>
                        <a:pt x="37" y="95"/>
                        <a:pt x="32" y="95"/>
                      </a:cubicBezTo>
                      <a:cubicBezTo>
                        <a:pt x="29" y="95"/>
                        <a:pt x="26" y="95"/>
                        <a:pt x="22" y="94"/>
                      </a:cubicBezTo>
                      <a:cubicBezTo>
                        <a:pt x="19" y="94"/>
                        <a:pt x="13" y="92"/>
                        <a:pt x="12" y="89"/>
                      </a:cubicBezTo>
                      <a:cubicBezTo>
                        <a:pt x="10" y="86"/>
                        <a:pt x="13" y="82"/>
                        <a:pt x="13" y="78"/>
                      </a:cubicBezTo>
                      <a:cubicBezTo>
                        <a:pt x="13" y="76"/>
                        <a:pt x="13" y="74"/>
                        <a:pt x="12" y="72"/>
                      </a:cubicBezTo>
                      <a:cubicBezTo>
                        <a:pt x="14" y="70"/>
                        <a:pt x="16" y="69"/>
                        <a:pt x="17" y="66"/>
                      </a:cubicBezTo>
                      <a:cubicBezTo>
                        <a:pt x="18" y="64"/>
                        <a:pt x="19" y="58"/>
                        <a:pt x="17" y="57"/>
                      </a:cubicBezTo>
                      <a:cubicBezTo>
                        <a:pt x="16" y="55"/>
                        <a:pt x="13" y="55"/>
                        <a:pt x="11" y="57"/>
                      </a:cubicBezTo>
                      <a:cubicBezTo>
                        <a:pt x="9" y="58"/>
                        <a:pt x="10" y="62"/>
                        <a:pt x="7" y="63"/>
                      </a:cubicBezTo>
                      <a:cubicBezTo>
                        <a:pt x="6" y="63"/>
                        <a:pt x="3" y="59"/>
                        <a:pt x="2" y="58"/>
                      </a:cubicBezTo>
                      <a:cubicBezTo>
                        <a:pt x="1" y="56"/>
                        <a:pt x="0" y="53"/>
                        <a:pt x="0" y="51"/>
                      </a:cubicBezTo>
                      <a:cubicBezTo>
                        <a:pt x="0" y="46"/>
                        <a:pt x="2" y="42"/>
                        <a:pt x="5" y="38"/>
                      </a:cubicBezTo>
                      <a:cubicBezTo>
                        <a:pt x="7" y="35"/>
                        <a:pt x="8" y="32"/>
                        <a:pt x="10" y="28"/>
                      </a:cubicBezTo>
                      <a:cubicBezTo>
                        <a:pt x="13" y="20"/>
                        <a:pt x="19" y="14"/>
                        <a:pt x="24" y="7"/>
                      </a:cubicBezTo>
                      <a:cubicBezTo>
                        <a:pt x="26" y="5"/>
                        <a:pt x="27" y="3"/>
                        <a:pt x="29" y="0"/>
                      </a:cubicBezTo>
                      <a:cubicBezTo>
                        <a:pt x="31" y="2"/>
                        <a:pt x="34" y="3"/>
                        <a:pt x="36" y="4"/>
                      </a:cubicBezTo>
                      <a:cubicBezTo>
                        <a:pt x="39" y="5"/>
                        <a:pt x="41" y="6"/>
                        <a:pt x="44" y="6"/>
                      </a:cubicBezTo>
                      <a:cubicBezTo>
                        <a:pt x="46" y="7"/>
                        <a:pt x="49" y="8"/>
                        <a:pt x="52" y="9"/>
                      </a:cubicBezTo>
                      <a:cubicBezTo>
                        <a:pt x="56" y="11"/>
                        <a:pt x="60" y="13"/>
                        <a:pt x="64" y="15"/>
                      </a:cubicBezTo>
                      <a:cubicBezTo>
                        <a:pt x="66" y="16"/>
                        <a:pt x="69" y="17"/>
                        <a:pt x="72" y="18"/>
                      </a:cubicBezTo>
                      <a:cubicBezTo>
                        <a:pt x="73" y="18"/>
                        <a:pt x="74" y="19"/>
                        <a:pt x="75" y="20"/>
                      </a:cubicBezTo>
                      <a:cubicBezTo>
                        <a:pt x="76" y="20"/>
                        <a:pt x="77" y="20"/>
                        <a:pt x="79" y="21"/>
                      </a:cubicBezTo>
                      <a:cubicBezTo>
                        <a:pt x="80" y="21"/>
                        <a:pt x="81" y="22"/>
                        <a:pt x="82" y="22"/>
                      </a:cubicBezTo>
                      <a:cubicBezTo>
                        <a:pt x="83" y="23"/>
                        <a:pt x="84" y="23"/>
                        <a:pt x="85" y="23"/>
                      </a:cubicBezTo>
                      <a:cubicBezTo>
                        <a:pt x="87" y="24"/>
                        <a:pt x="89" y="26"/>
                        <a:pt x="92" y="27"/>
                      </a:cubicBezTo>
                      <a:cubicBezTo>
                        <a:pt x="92" y="28"/>
                        <a:pt x="93" y="28"/>
                        <a:pt x="94" y="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2" name="Freeform 13"/>
                <p:cNvSpPr/>
                <p:nvPr/>
              </p:nvSpPr>
              <p:spPr bwMode="auto">
                <a:xfrm>
                  <a:off x="12987316" y="4162424"/>
                  <a:ext cx="1528760" cy="1597024"/>
                </a:xfrm>
                <a:custGeom>
                  <a:avLst/>
                  <a:gdLst/>
                  <a:ahLst/>
                  <a:cxnLst>
                    <a:cxn ang="0">
                      <a:pos x="569" y="234"/>
                    </a:cxn>
                    <a:cxn ang="0">
                      <a:pos x="534" y="278"/>
                    </a:cxn>
                    <a:cxn ang="0">
                      <a:pos x="518" y="327"/>
                    </a:cxn>
                    <a:cxn ang="0">
                      <a:pos x="501" y="396"/>
                    </a:cxn>
                    <a:cxn ang="0">
                      <a:pos x="455" y="440"/>
                    </a:cxn>
                    <a:cxn ang="0">
                      <a:pos x="414" y="458"/>
                    </a:cxn>
                    <a:cxn ang="0">
                      <a:pos x="373" y="500"/>
                    </a:cxn>
                    <a:cxn ang="0">
                      <a:pos x="351" y="572"/>
                    </a:cxn>
                    <a:cxn ang="0">
                      <a:pos x="341" y="576"/>
                    </a:cxn>
                    <a:cxn ang="0">
                      <a:pos x="334" y="567"/>
                    </a:cxn>
                    <a:cxn ang="0">
                      <a:pos x="309" y="605"/>
                    </a:cxn>
                    <a:cxn ang="0">
                      <a:pos x="279" y="580"/>
                    </a:cxn>
                    <a:cxn ang="0">
                      <a:pos x="246" y="558"/>
                    </a:cxn>
                    <a:cxn ang="0">
                      <a:pos x="277" y="523"/>
                    </a:cxn>
                    <a:cxn ang="0">
                      <a:pos x="301" y="498"/>
                    </a:cxn>
                    <a:cxn ang="0">
                      <a:pos x="297" y="466"/>
                    </a:cxn>
                    <a:cxn ang="0">
                      <a:pos x="277" y="451"/>
                    </a:cxn>
                    <a:cxn ang="0">
                      <a:pos x="245" y="418"/>
                    </a:cxn>
                    <a:cxn ang="0">
                      <a:pos x="235" y="388"/>
                    </a:cxn>
                    <a:cxn ang="0">
                      <a:pos x="240" y="366"/>
                    </a:cxn>
                    <a:cxn ang="0">
                      <a:pos x="200" y="322"/>
                    </a:cxn>
                    <a:cxn ang="0">
                      <a:pos x="177" y="287"/>
                    </a:cxn>
                    <a:cxn ang="0">
                      <a:pos x="136" y="261"/>
                    </a:cxn>
                    <a:cxn ang="0">
                      <a:pos x="120" y="231"/>
                    </a:cxn>
                    <a:cxn ang="0">
                      <a:pos x="65" y="251"/>
                    </a:cxn>
                    <a:cxn ang="0">
                      <a:pos x="48" y="240"/>
                    </a:cxn>
                    <a:cxn ang="0">
                      <a:pos x="39" y="238"/>
                    </a:cxn>
                    <a:cxn ang="0">
                      <a:pos x="4" y="216"/>
                    </a:cxn>
                    <a:cxn ang="0">
                      <a:pos x="7" y="182"/>
                    </a:cxn>
                    <a:cxn ang="0">
                      <a:pos x="13" y="170"/>
                    </a:cxn>
                    <a:cxn ang="0">
                      <a:pos x="33" y="154"/>
                    </a:cxn>
                    <a:cxn ang="0">
                      <a:pos x="50" y="142"/>
                    </a:cxn>
                    <a:cxn ang="0">
                      <a:pos x="66" y="115"/>
                    </a:cxn>
                    <a:cxn ang="0">
                      <a:pos x="57" y="88"/>
                    </a:cxn>
                    <a:cxn ang="0">
                      <a:pos x="63" y="61"/>
                    </a:cxn>
                    <a:cxn ang="0">
                      <a:pos x="101" y="60"/>
                    </a:cxn>
                    <a:cxn ang="0">
                      <a:pos x="130" y="71"/>
                    </a:cxn>
                    <a:cxn ang="0">
                      <a:pos x="151" y="54"/>
                    </a:cxn>
                    <a:cxn ang="0">
                      <a:pos x="140" y="26"/>
                    </a:cxn>
                    <a:cxn ang="0">
                      <a:pos x="176" y="25"/>
                    </a:cxn>
                    <a:cxn ang="0">
                      <a:pos x="195" y="11"/>
                    </a:cxn>
                    <a:cxn ang="0">
                      <a:pos x="204" y="5"/>
                    </a:cxn>
                    <a:cxn ang="0">
                      <a:pos x="210" y="32"/>
                    </a:cxn>
                    <a:cxn ang="0">
                      <a:pos x="237" y="62"/>
                    </a:cxn>
                    <a:cxn ang="0">
                      <a:pos x="265" y="52"/>
                    </a:cxn>
                    <a:cxn ang="0">
                      <a:pos x="292" y="42"/>
                    </a:cxn>
                    <a:cxn ang="0">
                      <a:pos x="298" y="55"/>
                    </a:cxn>
                    <a:cxn ang="0">
                      <a:pos x="316" y="47"/>
                    </a:cxn>
                    <a:cxn ang="0">
                      <a:pos x="330" y="28"/>
                    </a:cxn>
                    <a:cxn ang="0">
                      <a:pos x="356" y="67"/>
                    </a:cxn>
                    <a:cxn ang="0">
                      <a:pos x="338" y="94"/>
                    </a:cxn>
                    <a:cxn ang="0">
                      <a:pos x="377" y="96"/>
                    </a:cxn>
                    <a:cxn ang="0">
                      <a:pos x="362" y="117"/>
                    </a:cxn>
                    <a:cxn ang="0">
                      <a:pos x="413" y="100"/>
                    </a:cxn>
                    <a:cxn ang="0">
                      <a:pos x="438" y="117"/>
                    </a:cxn>
                    <a:cxn ang="0">
                      <a:pos x="465" y="126"/>
                    </a:cxn>
                    <a:cxn ang="0">
                      <a:pos x="537" y="151"/>
                    </a:cxn>
                    <a:cxn ang="0">
                      <a:pos x="581" y="203"/>
                    </a:cxn>
                  </a:cxnLst>
                  <a:rect l="0" t="0" r="r" b="b"/>
                  <a:pathLst>
                    <a:path w="582" h="608">
                      <a:moveTo>
                        <a:pt x="581" y="203"/>
                      </a:moveTo>
                      <a:cubicBezTo>
                        <a:pt x="581" y="207"/>
                        <a:pt x="579" y="210"/>
                        <a:pt x="578" y="213"/>
                      </a:cubicBezTo>
                      <a:cubicBezTo>
                        <a:pt x="577" y="217"/>
                        <a:pt x="577" y="222"/>
                        <a:pt x="575" y="226"/>
                      </a:cubicBezTo>
                      <a:cubicBezTo>
                        <a:pt x="574" y="230"/>
                        <a:pt x="572" y="231"/>
                        <a:pt x="569" y="234"/>
                      </a:cubicBezTo>
                      <a:cubicBezTo>
                        <a:pt x="566" y="236"/>
                        <a:pt x="564" y="239"/>
                        <a:pt x="562" y="242"/>
                      </a:cubicBezTo>
                      <a:cubicBezTo>
                        <a:pt x="560" y="245"/>
                        <a:pt x="557" y="249"/>
                        <a:pt x="555" y="251"/>
                      </a:cubicBezTo>
                      <a:cubicBezTo>
                        <a:pt x="553" y="254"/>
                        <a:pt x="549" y="255"/>
                        <a:pt x="547" y="258"/>
                      </a:cubicBezTo>
                      <a:cubicBezTo>
                        <a:pt x="542" y="265"/>
                        <a:pt x="539" y="272"/>
                        <a:pt x="534" y="278"/>
                      </a:cubicBezTo>
                      <a:cubicBezTo>
                        <a:pt x="530" y="282"/>
                        <a:pt x="524" y="283"/>
                        <a:pt x="522" y="288"/>
                      </a:cubicBezTo>
                      <a:cubicBezTo>
                        <a:pt x="521" y="291"/>
                        <a:pt x="520" y="295"/>
                        <a:pt x="520" y="297"/>
                      </a:cubicBezTo>
                      <a:cubicBezTo>
                        <a:pt x="519" y="302"/>
                        <a:pt x="518" y="305"/>
                        <a:pt x="518" y="310"/>
                      </a:cubicBezTo>
                      <a:cubicBezTo>
                        <a:pt x="519" y="315"/>
                        <a:pt x="518" y="321"/>
                        <a:pt x="518" y="327"/>
                      </a:cubicBezTo>
                      <a:cubicBezTo>
                        <a:pt x="518" y="334"/>
                        <a:pt x="517" y="342"/>
                        <a:pt x="516" y="349"/>
                      </a:cubicBezTo>
                      <a:cubicBezTo>
                        <a:pt x="515" y="353"/>
                        <a:pt x="514" y="357"/>
                        <a:pt x="513" y="361"/>
                      </a:cubicBezTo>
                      <a:cubicBezTo>
                        <a:pt x="512" y="364"/>
                        <a:pt x="511" y="368"/>
                        <a:pt x="510" y="372"/>
                      </a:cubicBezTo>
                      <a:cubicBezTo>
                        <a:pt x="507" y="380"/>
                        <a:pt x="505" y="388"/>
                        <a:pt x="501" y="396"/>
                      </a:cubicBezTo>
                      <a:cubicBezTo>
                        <a:pt x="498" y="403"/>
                        <a:pt x="496" y="409"/>
                        <a:pt x="492" y="415"/>
                      </a:cubicBezTo>
                      <a:cubicBezTo>
                        <a:pt x="488" y="421"/>
                        <a:pt x="486" y="430"/>
                        <a:pt x="480" y="434"/>
                      </a:cubicBezTo>
                      <a:cubicBezTo>
                        <a:pt x="477" y="436"/>
                        <a:pt x="472" y="436"/>
                        <a:pt x="468" y="437"/>
                      </a:cubicBezTo>
                      <a:cubicBezTo>
                        <a:pt x="464" y="438"/>
                        <a:pt x="460" y="439"/>
                        <a:pt x="455" y="440"/>
                      </a:cubicBezTo>
                      <a:cubicBezTo>
                        <a:pt x="452" y="440"/>
                        <a:pt x="448" y="441"/>
                        <a:pt x="444" y="441"/>
                      </a:cubicBezTo>
                      <a:cubicBezTo>
                        <a:pt x="440" y="442"/>
                        <a:pt x="436" y="444"/>
                        <a:pt x="433" y="446"/>
                      </a:cubicBezTo>
                      <a:cubicBezTo>
                        <a:pt x="429" y="448"/>
                        <a:pt x="428" y="451"/>
                        <a:pt x="425" y="453"/>
                      </a:cubicBezTo>
                      <a:cubicBezTo>
                        <a:pt x="421" y="455"/>
                        <a:pt x="417" y="456"/>
                        <a:pt x="414" y="458"/>
                      </a:cubicBezTo>
                      <a:cubicBezTo>
                        <a:pt x="407" y="462"/>
                        <a:pt x="400" y="465"/>
                        <a:pt x="394" y="470"/>
                      </a:cubicBezTo>
                      <a:cubicBezTo>
                        <a:pt x="390" y="472"/>
                        <a:pt x="387" y="474"/>
                        <a:pt x="384" y="477"/>
                      </a:cubicBezTo>
                      <a:cubicBezTo>
                        <a:pt x="381" y="480"/>
                        <a:pt x="380" y="484"/>
                        <a:pt x="378" y="488"/>
                      </a:cubicBezTo>
                      <a:cubicBezTo>
                        <a:pt x="376" y="492"/>
                        <a:pt x="374" y="495"/>
                        <a:pt x="373" y="500"/>
                      </a:cubicBezTo>
                      <a:cubicBezTo>
                        <a:pt x="372" y="503"/>
                        <a:pt x="372" y="507"/>
                        <a:pt x="373" y="511"/>
                      </a:cubicBezTo>
                      <a:cubicBezTo>
                        <a:pt x="375" y="523"/>
                        <a:pt x="372" y="532"/>
                        <a:pt x="367" y="543"/>
                      </a:cubicBezTo>
                      <a:cubicBezTo>
                        <a:pt x="364" y="551"/>
                        <a:pt x="358" y="558"/>
                        <a:pt x="354" y="566"/>
                      </a:cubicBezTo>
                      <a:cubicBezTo>
                        <a:pt x="353" y="568"/>
                        <a:pt x="353" y="570"/>
                        <a:pt x="351" y="572"/>
                      </a:cubicBezTo>
                      <a:cubicBezTo>
                        <a:pt x="348" y="576"/>
                        <a:pt x="345" y="580"/>
                        <a:pt x="342" y="584"/>
                      </a:cubicBezTo>
                      <a:cubicBezTo>
                        <a:pt x="339" y="588"/>
                        <a:pt x="336" y="594"/>
                        <a:pt x="331" y="595"/>
                      </a:cubicBezTo>
                      <a:cubicBezTo>
                        <a:pt x="330" y="591"/>
                        <a:pt x="334" y="589"/>
                        <a:pt x="335" y="586"/>
                      </a:cubicBezTo>
                      <a:cubicBezTo>
                        <a:pt x="337" y="582"/>
                        <a:pt x="339" y="579"/>
                        <a:pt x="341" y="576"/>
                      </a:cubicBezTo>
                      <a:cubicBezTo>
                        <a:pt x="342" y="573"/>
                        <a:pt x="343" y="570"/>
                        <a:pt x="345" y="567"/>
                      </a:cubicBezTo>
                      <a:cubicBezTo>
                        <a:pt x="347" y="564"/>
                        <a:pt x="349" y="560"/>
                        <a:pt x="345" y="559"/>
                      </a:cubicBezTo>
                      <a:cubicBezTo>
                        <a:pt x="343" y="558"/>
                        <a:pt x="336" y="557"/>
                        <a:pt x="335" y="558"/>
                      </a:cubicBezTo>
                      <a:cubicBezTo>
                        <a:pt x="333" y="559"/>
                        <a:pt x="334" y="564"/>
                        <a:pt x="334" y="567"/>
                      </a:cubicBezTo>
                      <a:cubicBezTo>
                        <a:pt x="333" y="570"/>
                        <a:pt x="331" y="573"/>
                        <a:pt x="330" y="576"/>
                      </a:cubicBezTo>
                      <a:cubicBezTo>
                        <a:pt x="328" y="580"/>
                        <a:pt x="326" y="583"/>
                        <a:pt x="324" y="587"/>
                      </a:cubicBezTo>
                      <a:cubicBezTo>
                        <a:pt x="321" y="595"/>
                        <a:pt x="316" y="601"/>
                        <a:pt x="312" y="608"/>
                      </a:cubicBezTo>
                      <a:cubicBezTo>
                        <a:pt x="311" y="607"/>
                        <a:pt x="310" y="606"/>
                        <a:pt x="309" y="605"/>
                      </a:cubicBezTo>
                      <a:cubicBezTo>
                        <a:pt x="306" y="602"/>
                        <a:pt x="304" y="599"/>
                        <a:pt x="301" y="597"/>
                      </a:cubicBezTo>
                      <a:cubicBezTo>
                        <a:pt x="298" y="594"/>
                        <a:pt x="294" y="592"/>
                        <a:pt x="291" y="590"/>
                      </a:cubicBezTo>
                      <a:cubicBezTo>
                        <a:pt x="289" y="588"/>
                        <a:pt x="287" y="586"/>
                        <a:pt x="285" y="584"/>
                      </a:cubicBezTo>
                      <a:cubicBezTo>
                        <a:pt x="283" y="583"/>
                        <a:pt x="281" y="582"/>
                        <a:pt x="279" y="580"/>
                      </a:cubicBezTo>
                      <a:cubicBezTo>
                        <a:pt x="275" y="577"/>
                        <a:pt x="271" y="574"/>
                        <a:pt x="267" y="571"/>
                      </a:cubicBezTo>
                      <a:cubicBezTo>
                        <a:pt x="264" y="569"/>
                        <a:pt x="262" y="566"/>
                        <a:pt x="258" y="564"/>
                      </a:cubicBezTo>
                      <a:cubicBezTo>
                        <a:pt x="255" y="563"/>
                        <a:pt x="251" y="562"/>
                        <a:pt x="248" y="560"/>
                      </a:cubicBezTo>
                      <a:cubicBezTo>
                        <a:pt x="247" y="559"/>
                        <a:pt x="247" y="559"/>
                        <a:pt x="246" y="558"/>
                      </a:cubicBezTo>
                      <a:cubicBezTo>
                        <a:pt x="248" y="555"/>
                        <a:pt x="249" y="552"/>
                        <a:pt x="252" y="550"/>
                      </a:cubicBezTo>
                      <a:cubicBezTo>
                        <a:pt x="255" y="547"/>
                        <a:pt x="258" y="545"/>
                        <a:pt x="261" y="542"/>
                      </a:cubicBezTo>
                      <a:cubicBezTo>
                        <a:pt x="263" y="540"/>
                        <a:pt x="266" y="537"/>
                        <a:pt x="268" y="534"/>
                      </a:cubicBezTo>
                      <a:cubicBezTo>
                        <a:pt x="270" y="530"/>
                        <a:pt x="273" y="527"/>
                        <a:pt x="277" y="523"/>
                      </a:cubicBezTo>
                      <a:cubicBezTo>
                        <a:pt x="279" y="521"/>
                        <a:pt x="282" y="520"/>
                        <a:pt x="286" y="519"/>
                      </a:cubicBezTo>
                      <a:cubicBezTo>
                        <a:pt x="289" y="518"/>
                        <a:pt x="290" y="515"/>
                        <a:pt x="293" y="513"/>
                      </a:cubicBezTo>
                      <a:cubicBezTo>
                        <a:pt x="296" y="511"/>
                        <a:pt x="299" y="510"/>
                        <a:pt x="300" y="508"/>
                      </a:cubicBezTo>
                      <a:cubicBezTo>
                        <a:pt x="302" y="505"/>
                        <a:pt x="302" y="501"/>
                        <a:pt x="301" y="498"/>
                      </a:cubicBezTo>
                      <a:cubicBezTo>
                        <a:pt x="301" y="496"/>
                        <a:pt x="301" y="493"/>
                        <a:pt x="301" y="491"/>
                      </a:cubicBezTo>
                      <a:cubicBezTo>
                        <a:pt x="301" y="490"/>
                        <a:pt x="300" y="488"/>
                        <a:pt x="300" y="486"/>
                      </a:cubicBezTo>
                      <a:cubicBezTo>
                        <a:pt x="300" y="483"/>
                        <a:pt x="300" y="480"/>
                        <a:pt x="300" y="477"/>
                      </a:cubicBezTo>
                      <a:cubicBezTo>
                        <a:pt x="300" y="473"/>
                        <a:pt x="299" y="469"/>
                        <a:pt x="297" y="466"/>
                      </a:cubicBezTo>
                      <a:cubicBezTo>
                        <a:pt x="296" y="465"/>
                        <a:pt x="296" y="465"/>
                        <a:pt x="296" y="465"/>
                      </a:cubicBezTo>
                      <a:cubicBezTo>
                        <a:pt x="295" y="464"/>
                        <a:pt x="294" y="463"/>
                        <a:pt x="292" y="462"/>
                      </a:cubicBezTo>
                      <a:cubicBezTo>
                        <a:pt x="291" y="461"/>
                        <a:pt x="289" y="461"/>
                        <a:pt x="288" y="461"/>
                      </a:cubicBezTo>
                      <a:cubicBezTo>
                        <a:pt x="283" y="459"/>
                        <a:pt x="280" y="455"/>
                        <a:pt x="277" y="451"/>
                      </a:cubicBezTo>
                      <a:cubicBezTo>
                        <a:pt x="274" y="448"/>
                        <a:pt x="274" y="444"/>
                        <a:pt x="274" y="439"/>
                      </a:cubicBezTo>
                      <a:cubicBezTo>
                        <a:pt x="274" y="434"/>
                        <a:pt x="273" y="431"/>
                        <a:pt x="267" y="429"/>
                      </a:cubicBezTo>
                      <a:cubicBezTo>
                        <a:pt x="263" y="428"/>
                        <a:pt x="258" y="431"/>
                        <a:pt x="253" y="429"/>
                      </a:cubicBezTo>
                      <a:cubicBezTo>
                        <a:pt x="249" y="427"/>
                        <a:pt x="247" y="422"/>
                        <a:pt x="245" y="418"/>
                      </a:cubicBezTo>
                      <a:cubicBezTo>
                        <a:pt x="244" y="416"/>
                        <a:pt x="243" y="413"/>
                        <a:pt x="242" y="410"/>
                      </a:cubicBezTo>
                      <a:cubicBezTo>
                        <a:pt x="240" y="408"/>
                        <a:pt x="239" y="406"/>
                        <a:pt x="238" y="404"/>
                      </a:cubicBezTo>
                      <a:cubicBezTo>
                        <a:pt x="235" y="400"/>
                        <a:pt x="235" y="394"/>
                        <a:pt x="235" y="389"/>
                      </a:cubicBezTo>
                      <a:cubicBezTo>
                        <a:pt x="235" y="389"/>
                        <a:pt x="235" y="388"/>
                        <a:pt x="235" y="388"/>
                      </a:cubicBezTo>
                      <a:cubicBezTo>
                        <a:pt x="236" y="385"/>
                        <a:pt x="236" y="381"/>
                        <a:pt x="237" y="377"/>
                      </a:cubicBezTo>
                      <a:cubicBezTo>
                        <a:pt x="238" y="376"/>
                        <a:pt x="239" y="374"/>
                        <a:pt x="239" y="372"/>
                      </a:cubicBezTo>
                      <a:cubicBezTo>
                        <a:pt x="240" y="371"/>
                        <a:pt x="239" y="370"/>
                        <a:pt x="239" y="369"/>
                      </a:cubicBezTo>
                      <a:cubicBezTo>
                        <a:pt x="240" y="368"/>
                        <a:pt x="240" y="368"/>
                        <a:pt x="240" y="366"/>
                      </a:cubicBezTo>
                      <a:cubicBezTo>
                        <a:pt x="240" y="362"/>
                        <a:pt x="240" y="357"/>
                        <a:pt x="239" y="353"/>
                      </a:cubicBezTo>
                      <a:cubicBezTo>
                        <a:pt x="238" y="349"/>
                        <a:pt x="236" y="345"/>
                        <a:pt x="233" y="341"/>
                      </a:cubicBezTo>
                      <a:cubicBezTo>
                        <a:pt x="231" y="338"/>
                        <a:pt x="226" y="337"/>
                        <a:pt x="222" y="336"/>
                      </a:cubicBezTo>
                      <a:cubicBezTo>
                        <a:pt x="214" y="335"/>
                        <a:pt x="205" y="329"/>
                        <a:pt x="200" y="322"/>
                      </a:cubicBezTo>
                      <a:cubicBezTo>
                        <a:pt x="197" y="316"/>
                        <a:pt x="200" y="307"/>
                        <a:pt x="199" y="300"/>
                      </a:cubicBezTo>
                      <a:cubicBezTo>
                        <a:pt x="198" y="296"/>
                        <a:pt x="194" y="294"/>
                        <a:pt x="191" y="293"/>
                      </a:cubicBezTo>
                      <a:cubicBezTo>
                        <a:pt x="189" y="292"/>
                        <a:pt x="187" y="292"/>
                        <a:pt x="184" y="291"/>
                      </a:cubicBezTo>
                      <a:cubicBezTo>
                        <a:pt x="182" y="290"/>
                        <a:pt x="179" y="288"/>
                        <a:pt x="177" y="287"/>
                      </a:cubicBezTo>
                      <a:cubicBezTo>
                        <a:pt x="175" y="287"/>
                        <a:pt x="173" y="286"/>
                        <a:pt x="171" y="286"/>
                      </a:cubicBezTo>
                      <a:cubicBezTo>
                        <a:pt x="168" y="285"/>
                        <a:pt x="167" y="285"/>
                        <a:pt x="164" y="284"/>
                      </a:cubicBezTo>
                      <a:cubicBezTo>
                        <a:pt x="160" y="283"/>
                        <a:pt x="155" y="281"/>
                        <a:pt x="151" y="279"/>
                      </a:cubicBezTo>
                      <a:cubicBezTo>
                        <a:pt x="143" y="276"/>
                        <a:pt x="139" y="269"/>
                        <a:pt x="136" y="261"/>
                      </a:cubicBezTo>
                      <a:cubicBezTo>
                        <a:pt x="134" y="257"/>
                        <a:pt x="132" y="253"/>
                        <a:pt x="132" y="248"/>
                      </a:cubicBezTo>
                      <a:cubicBezTo>
                        <a:pt x="132" y="245"/>
                        <a:pt x="132" y="241"/>
                        <a:pt x="131" y="237"/>
                      </a:cubicBezTo>
                      <a:cubicBezTo>
                        <a:pt x="131" y="235"/>
                        <a:pt x="130" y="233"/>
                        <a:pt x="129" y="232"/>
                      </a:cubicBezTo>
                      <a:cubicBezTo>
                        <a:pt x="127" y="231"/>
                        <a:pt x="123" y="230"/>
                        <a:pt x="120" y="231"/>
                      </a:cubicBezTo>
                      <a:cubicBezTo>
                        <a:pt x="116" y="231"/>
                        <a:pt x="111" y="234"/>
                        <a:pt x="108" y="236"/>
                      </a:cubicBezTo>
                      <a:cubicBezTo>
                        <a:pt x="101" y="240"/>
                        <a:pt x="94" y="243"/>
                        <a:pt x="88" y="246"/>
                      </a:cubicBezTo>
                      <a:cubicBezTo>
                        <a:pt x="84" y="249"/>
                        <a:pt x="80" y="251"/>
                        <a:pt x="75" y="251"/>
                      </a:cubicBezTo>
                      <a:cubicBezTo>
                        <a:pt x="72" y="252"/>
                        <a:pt x="69" y="251"/>
                        <a:pt x="65" y="251"/>
                      </a:cubicBezTo>
                      <a:cubicBezTo>
                        <a:pt x="62" y="251"/>
                        <a:pt x="59" y="251"/>
                        <a:pt x="57" y="252"/>
                      </a:cubicBezTo>
                      <a:cubicBezTo>
                        <a:pt x="56" y="252"/>
                        <a:pt x="55" y="252"/>
                        <a:pt x="54" y="251"/>
                      </a:cubicBezTo>
                      <a:cubicBezTo>
                        <a:pt x="52" y="251"/>
                        <a:pt x="51" y="249"/>
                        <a:pt x="50" y="247"/>
                      </a:cubicBezTo>
                      <a:cubicBezTo>
                        <a:pt x="50" y="245"/>
                        <a:pt x="49" y="243"/>
                        <a:pt x="48" y="240"/>
                      </a:cubicBezTo>
                      <a:cubicBezTo>
                        <a:pt x="48" y="238"/>
                        <a:pt x="48" y="235"/>
                        <a:pt x="47" y="233"/>
                      </a:cubicBezTo>
                      <a:cubicBezTo>
                        <a:pt x="47" y="231"/>
                        <a:pt x="48" y="227"/>
                        <a:pt x="46" y="226"/>
                      </a:cubicBezTo>
                      <a:cubicBezTo>
                        <a:pt x="45" y="228"/>
                        <a:pt x="44" y="231"/>
                        <a:pt x="43" y="233"/>
                      </a:cubicBezTo>
                      <a:cubicBezTo>
                        <a:pt x="42" y="234"/>
                        <a:pt x="41" y="237"/>
                        <a:pt x="39" y="238"/>
                      </a:cubicBezTo>
                      <a:cubicBezTo>
                        <a:pt x="35" y="240"/>
                        <a:pt x="31" y="236"/>
                        <a:pt x="28" y="234"/>
                      </a:cubicBezTo>
                      <a:cubicBezTo>
                        <a:pt x="26" y="232"/>
                        <a:pt x="24" y="231"/>
                        <a:pt x="21" y="229"/>
                      </a:cubicBezTo>
                      <a:cubicBezTo>
                        <a:pt x="20" y="228"/>
                        <a:pt x="18" y="226"/>
                        <a:pt x="16" y="225"/>
                      </a:cubicBezTo>
                      <a:cubicBezTo>
                        <a:pt x="12" y="222"/>
                        <a:pt x="7" y="220"/>
                        <a:pt x="4" y="216"/>
                      </a:cubicBezTo>
                      <a:cubicBezTo>
                        <a:pt x="1" y="212"/>
                        <a:pt x="0" y="206"/>
                        <a:pt x="1" y="201"/>
                      </a:cubicBezTo>
                      <a:cubicBezTo>
                        <a:pt x="1" y="199"/>
                        <a:pt x="3" y="197"/>
                        <a:pt x="3" y="195"/>
                      </a:cubicBezTo>
                      <a:cubicBezTo>
                        <a:pt x="3" y="193"/>
                        <a:pt x="3" y="190"/>
                        <a:pt x="3" y="188"/>
                      </a:cubicBezTo>
                      <a:cubicBezTo>
                        <a:pt x="4" y="186"/>
                        <a:pt x="6" y="184"/>
                        <a:pt x="7" y="182"/>
                      </a:cubicBezTo>
                      <a:cubicBezTo>
                        <a:pt x="8" y="181"/>
                        <a:pt x="8" y="179"/>
                        <a:pt x="9" y="178"/>
                      </a:cubicBezTo>
                      <a:cubicBezTo>
                        <a:pt x="10" y="177"/>
                        <a:pt x="10" y="176"/>
                        <a:pt x="11" y="175"/>
                      </a:cubicBezTo>
                      <a:cubicBezTo>
                        <a:pt x="11" y="174"/>
                        <a:pt x="11" y="174"/>
                        <a:pt x="11" y="173"/>
                      </a:cubicBezTo>
                      <a:cubicBezTo>
                        <a:pt x="12" y="172"/>
                        <a:pt x="13" y="171"/>
                        <a:pt x="13" y="170"/>
                      </a:cubicBezTo>
                      <a:cubicBezTo>
                        <a:pt x="14" y="169"/>
                        <a:pt x="15" y="168"/>
                        <a:pt x="15" y="167"/>
                      </a:cubicBezTo>
                      <a:cubicBezTo>
                        <a:pt x="17" y="165"/>
                        <a:pt x="19" y="163"/>
                        <a:pt x="20" y="161"/>
                      </a:cubicBezTo>
                      <a:cubicBezTo>
                        <a:pt x="23" y="159"/>
                        <a:pt x="27" y="156"/>
                        <a:pt x="30" y="154"/>
                      </a:cubicBezTo>
                      <a:cubicBezTo>
                        <a:pt x="31" y="154"/>
                        <a:pt x="32" y="154"/>
                        <a:pt x="33" y="154"/>
                      </a:cubicBezTo>
                      <a:cubicBezTo>
                        <a:pt x="33" y="154"/>
                        <a:pt x="34" y="153"/>
                        <a:pt x="35" y="153"/>
                      </a:cubicBezTo>
                      <a:cubicBezTo>
                        <a:pt x="36" y="152"/>
                        <a:pt x="38" y="151"/>
                        <a:pt x="39" y="150"/>
                      </a:cubicBezTo>
                      <a:cubicBezTo>
                        <a:pt x="42" y="147"/>
                        <a:pt x="45" y="146"/>
                        <a:pt x="47" y="144"/>
                      </a:cubicBezTo>
                      <a:cubicBezTo>
                        <a:pt x="48" y="143"/>
                        <a:pt x="49" y="143"/>
                        <a:pt x="50" y="142"/>
                      </a:cubicBezTo>
                      <a:cubicBezTo>
                        <a:pt x="52" y="140"/>
                        <a:pt x="53" y="139"/>
                        <a:pt x="55" y="137"/>
                      </a:cubicBezTo>
                      <a:cubicBezTo>
                        <a:pt x="57" y="134"/>
                        <a:pt x="59" y="131"/>
                        <a:pt x="60" y="128"/>
                      </a:cubicBezTo>
                      <a:cubicBezTo>
                        <a:pt x="61" y="125"/>
                        <a:pt x="61" y="122"/>
                        <a:pt x="63" y="119"/>
                      </a:cubicBezTo>
                      <a:cubicBezTo>
                        <a:pt x="64" y="118"/>
                        <a:pt x="66" y="116"/>
                        <a:pt x="66" y="115"/>
                      </a:cubicBezTo>
                      <a:cubicBezTo>
                        <a:pt x="66" y="113"/>
                        <a:pt x="66" y="111"/>
                        <a:pt x="66" y="110"/>
                      </a:cubicBezTo>
                      <a:cubicBezTo>
                        <a:pt x="66" y="106"/>
                        <a:pt x="67" y="102"/>
                        <a:pt x="65" y="99"/>
                      </a:cubicBezTo>
                      <a:cubicBezTo>
                        <a:pt x="64" y="97"/>
                        <a:pt x="63" y="95"/>
                        <a:pt x="61" y="93"/>
                      </a:cubicBezTo>
                      <a:cubicBezTo>
                        <a:pt x="60" y="91"/>
                        <a:pt x="58" y="90"/>
                        <a:pt x="57" y="88"/>
                      </a:cubicBezTo>
                      <a:cubicBezTo>
                        <a:pt x="54" y="82"/>
                        <a:pt x="60" y="82"/>
                        <a:pt x="63" y="81"/>
                      </a:cubicBezTo>
                      <a:cubicBezTo>
                        <a:pt x="66" y="79"/>
                        <a:pt x="65" y="73"/>
                        <a:pt x="63" y="71"/>
                      </a:cubicBezTo>
                      <a:cubicBezTo>
                        <a:pt x="62" y="69"/>
                        <a:pt x="61" y="68"/>
                        <a:pt x="61" y="65"/>
                      </a:cubicBezTo>
                      <a:cubicBezTo>
                        <a:pt x="61" y="63"/>
                        <a:pt x="61" y="62"/>
                        <a:pt x="63" y="61"/>
                      </a:cubicBezTo>
                      <a:cubicBezTo>
                        <a:pt x="66" y="59"/>
                        <a:pt x="71" y="60"/>
                        <a:pt x="75" y="60"/>
                      </a:cubicBezTo>
                      <a:cubicBezTo>
                        <a:pt x="87" y="60"/>
                        <a:pt x="87" y="60"/>
                        <a:pt x="87" y="60"/>
                      </a:cubicBezTo>
                      <a:cubicBezTo>
                        <a:pt x="91" y="60"/>
                        <a:pt x="96" y="60"/>
                        <a:pt x="100" y="60"/>
                      </a:cubicBezTo>
                      <a:cubicBezTo>
                        <a:pt x="100" y="60"/>
                        <a:pt x="100" y="60"/>
                        <a:pt x="101" y="60"/>
                      </a:cubicBezTo>
                      <a:cubicBezTo>
                        <a:pt x="102" y="63"/>
                        <a:pt x="104" y="65"/>
                        <a:pt x="106" y="68"/>
                      </a:cubicBezTo>
                      <a:cubicBezTo>
                        <a:pt x="109" y="69"/>
                        <a:pt x="112" y="71"/>
                        <a:pt x="115" y="72"/>
                      </a:cubicBezTo>
                      <a:cubicBezTo>
                        <a:pt x="118" y="73"/>
                        <a:pt x="118" y="72"/>
                        <a:pt x="120" y="71"/>
                      </a:cubicBezTo>
                      <a:cubicBezTo>
                        <a:pt x="123" y="71"/>
                        <a:pt x="127" y="71"/>
                        <a:pt x="130" y="71"/>
                      </a:cubicBezTo>
                      <a:cubicBezTo>
                        <a:pt x="132" y="70"/>
                        <a:pt x="134" y="69"/>
                        <a:pt x="136" y="69"/>
                      </a:cubicBezTo>
                      <a:cubicBezTo>
                        <a:pt x="138" y="68"/>
                        <a:pt x="139" y="66"/>
                        <a:pt x="140" y="65"/>
                      </a:cubicBezTo>
                      <a:cubicBezTo>
                        <a:pt x="143" y="63"/>
                        <a:pt x="147" y="62"/>
                        <a:pt x="148" y="58"/>
                      </a:cubicBezTo>
                      <a:cubicBezTo>
                        <a:pt x="149" y="57"/>
                        <a:pt x="150" y="56"/>
                        <a:pt x="151" y="54"/>
                      </a:cubicBezTo>
                      <a:cubicBezTo>
                        <a:pt x="151" y="52"/>
                        <a:pt x="150" y="49"/>
                        <a:pt x="149" y="48"/>
                      </a:cubicBezTo>
                      <a:cubicBezTo>
                        <a:pt x="147" y="44"/>
                        <a:pt x="146" y="40"/>
                        <a:pt x="144" y="36"/>
                      </a:cubicBezTo>
                      <a:cubicBezTo>
                        <a:pt x="144" y="34"/>
                        <a:pt x="144" y="33"/>
                        <a:pt x="142" y="31"/>
                      </a:cubicBezTo>
                      <a:cubicBezTo>
                        <a:pt x="142" y="30"/>
                        <a:pt x="141" y="28"/>
                        <a:pt x="140" y="26"/>
                      </a:cubicBezTo>
                      <a:cubicBezTo>
                        <a:pt x="139" y="24"/>
                        <a:pt x="138" y="23"/>
                        <a:pt x="141" y="23"/>
                      </a:cubicBezTo>
                      <a:cubicBezTo>
                        <a:pt x="143" y="22"/>
                        <a:pt x="144" y="23"/>
                        <a:pt x="146" y="23"/>
                      </a:cubicBezTo>
                      <a:cubicBezTo>
                        <a:pt x="150" y="25"/>
                        <a:pt x="156" y="25"/>
                        <a:pt x="161" y="26"/>
                      </a:cubicBezTo>
                      <a:cubicBezTo>
                        <a:pt x="165" y="26"/>
                        <a:pt x="171" y="28"/>
                        <a:pt x="176" y="25"/>
                      </a:cubicBezTo>
                      <a:cubicBezTo>
                        <a:pt x="177" y="24"/>
                        <a:pt x="178" y="23"/>
                        <a:pt x="180" y="22"/>
                      </a:cubicBezTo>
                      <a:cubicBezTo>
                        <a:pt x="182" y="21"/>
                        <a:pt x="184" y="20"/>
                        <a:pt x="185" y="19"/>
                      </a:cubicBezTo>
                      <a:cubicBezTo>
                        <a:pt x="187" y="18"/>
                        <a:pt x="188" y="16"/>
                        <a:pt x="190" y="15"/>
                      </a:cubicBezTo>
                      <a:cubicBezTo>
                        <a:pt x="192" y="14"/>
                        <a:pt x="193" y="13"/>
                        <a:pt x="195" y="11"/>
                      </a:cubicBezTo>
                      <a:cubicBezTo>
                        <a:pt x="195" y="11"/>
                        <a:pt x="196" y="11"/>
                        <a:pt x="196" y="10"/>
                      </a:cubicBezTo>
                      <a:cubicBezTo>
                        <a:pt x="197" y="9"/>
                        <a:pt x="198" y="9"/>
                        <a:pt x="199" y="8"/>
                      </a:cubicBezTo>
                      <a:cubicBezTo>
                        <a:pt x="200" y="6"/>
                        <a:pt x="200" y="5"/>
                        <a:pt x="201" y="3"/>
                      </a:cubicBezTo>
                      <a:cubicBezTo>
                        <a:pt x="203" y="0"/>
                        <a:pt x="204" y="3"/>
                        <a:pt x="204" y="5"/>
                      </a:cubicBezTo>
                      <a:cubicBezTo>
                        <a:pt x="205" y="6"/>
                        <a:pt x="206" y="6"/>
                        <a:pt x="206" y="7"/>
                      </a:cubicBezTo>
                      <a:cubicBezTo>
                        <a:pt x="207" y="9"/>
                        <a:pt x="207" y="9"/>
                        <a:pt x="207" y="11"/>
                      </a:cubicBezTo>
                      <a:cubicBezTo>
                        <a:pt x="208" y="14"/>
                        <a:pt x="210" y="18"/>
                        <a:pt x="210" y="21"/>
                      </a:cubicBezTo>
                      <a:cubicBezTo>
                        <a:pt x="210" y="25"/>
                        <a:pt x="210" y="29"/>
                        <a:pt x="210" y="32"/>
                      </a:cubicBezTo>
                      <a:cubicBezTo>
                        <a:pt x="210" y="43"/>
                        <a:pt x="210" y="43"/>
                        <a:pt x="210" y="43"/>
                      </a:cubicBezTo>
                      <a:cubicBezTo>
                        <a:pt x="210" y="47"/>
                        <a:pt x="209" y="51"/>
                        <a:pt x="210" y="54"/>
                      </a:cubicBezTo>
                      <a:cubicBezTo>
                        <a:pt x="212" y="59"/>
                        <a:pt x="217" y="60"/>
                        <a:pt x="222" y="61"/>
                      </a:cubicBezTo>
                      <a:cubicBezTo>
                        <a:pt x="227" y="62"/>
                        <a:pt x="232" y="63"/>
                        <a:pt x="237" y="62"/>
                      </a:cubicBezTo>
                      <a:cubicBezTo>
                        <a:pt x="240" y="62"/>
                        <a:pt x="243" y="61"/>
                        <a:pt x="246" y="60"/>
                      </a:cubicBezTo>
                      <a:cubicBezTo>
                        <a:pt x="248" y="59"/>
                        <a:pt x="250" y="58"/>
                        <a:pt x="253" y="57"/>
                      </a:cubicBezTo>
                      <a:cubicBezTo>
                        <a:pt x="254" y="57"/>
                        <a:pt x="254" y="57"/>
                        <a:pt x="255" y="56"/>
                      </a:cubicBezTo>
                      <a:cubicBezTo>
                        <a:pt x="259" y="55"/>
                        <a:pt x="262" y="53"/>
                        <a:pt x="265" y="52"/>
                      </a:cubicBezTo>
                      <a:cubicBezTo>
                        <a:pt x="268" y="51"/>
                        <a:pt x="271" y="49"/>
                        <a:pt x="274" y="48"/>
                      </a:cubicBezTo>
                      <a:cubicBezTo>
                        <a:pt x="276" y="47"/>
                        <a:pt x="277" y="46"/>
                        <a:pt x="279" y="45"/>
                      </a:cubicBezTo>
                      <a:cubicBezTo>
                        <a:pt x="281" y="45"/>
                        <a:pt x="282" y="45"/>
                        <a:pt x="283" y="44"/>
                      </a:cubicBezTo>
                      <a:cubicBezTo>
                        <a:pt x="286" y="44"/>
                        <a:pt x="289" y="43"/>
                        <a:pt x="292" y="42"/>
                      </a:cubicBezTo>
                      <a:cubicBezTo>
                        <a:pt x="292" y="43"/>
                        <a:pt x="291" y="43"/>
                        <a:pt x="291" y="44"/>
                      </a:cubicBezTo>
                      <a:cubicBezTo>
                        <a:pt x="291" y="45"/>
                        <a:pt x="290" y="47"/>
                        <a:pt x="291" y="49"/>
                      </a:cubicBezTo>
                      <a:cubicBezTo>
                        <a:pt x="291" y="50"/>
                        <a:pt x="291" y="53"/>
                        <a:pt x="292" y="54"/>
                      </a:cubicBezTo>
                      <a:cubicBezTo>
                        <a:pt x="293" y="56"/>
                        <a:pt x="296" y="55"/>
                        <a:pt x="298" y="55"/>
                      </a:cubicBezTo>
                      <a:cubicBezTo>
                        <a:pt x="302" y="55"/>
                        <a:pt x="305" y="55"/>
                        <a:pt x="308" y="54"/>
                      </a:cubicBezTo>
                      <a:cubicBezTo>
                        <a:pt x="310" y="53"/>
                        <a:pt x="312" y="52"/>
                        <a:pt x="313" y="51"/>
                      </a:cubicBezTo>
                      <a:cubicBezTo>
                        <a:pt x="314" y="50"/>
                        <a:pt x="315" y="50"/>
                        <a:pt x="315" y="49"/>
                      </a:cubicBezTo>
                      <a:cubicBezTo>
                        <a:pt x="316" y="48"/>
                        <a:pt x="316" y="48"/>
                        <a:pt x="316" y="47"/>
                      </a:cubicBezTo>
                      <a:cubicBezTo>
                        <a:pt x="317" y="46"/>
                        <a:pt x="319" y="46"/>
                        <a:pt x="319" y="45"/>
                      </a:cubicBezTo>
                      <a:cubicBezTo>
                        <a:pt x="320" y="44"/>
                        <a:pt x="320" y="43"/>
                        <a:pt x="321" y="42"/>
                      </a:cubicBezTo>
                      <a:cubicBezTo>
                        <a:pt x="322" y="41"/>
                        <a:pt x="323" y="39"/>
                        <a:pt x="324" y="38"/>
                      </a:cubicBezTo>
                      <a:cubicBezTo>
                        <a:pt x="326" y="35"/>
                        <a:pt x="328" y="31"/>
                        <a:pt x="330" y="28"/>
                      </a:cubicBezTo>
                      <a:cubicBezTo>
                        <a:pt x="331" y="27"/>
                        <a:pt x="331" y="27"/>
                        <a:pt x="332" y="27"/>
                      </a:cubicBezTo>
                      <a:cubicBezTo>
                        <a:pt x="334" y="30"/>
                        <a:pt x="337" y="34"/>
                        <a:pt x="340" y="38"/>
                      </a:cubicBezTo>
                      <a:cubicBezTo>
                        <a:pt x="345" y="45"/>
                        <a:pt x="348" y="52"/>
                        <a:pt x="353" y="59"/>
                      </a:cubicBezTo>
                      <a:cubicBezTo>
                        <a:pt x="355" y="62"/>
                        <a:pt x="358" y="64"/>
                        <a:pt x="356" y="67"/>
                      </a:cubicBezTo>
                      <a:cubicBezTo>
                        <a:pt x="354" y="69"/>
                        <a:pt x="352" y="70"/>
                        <a:pt x="351" y="73"/>
                      </a:cubicBezTo>
                      <a:cubicBezTo>
                        <a:pt x="350" y="75"/>
                        <a:pt x="349" y="79"/>
                        <a:pt x="348" y="81"/>
                      </a:cubicBezTo>
                      <a:cubicBezTo>
                        <a:pt x="346" y="84"/>
                        <a:pt x="343" y="85"/>
                        <a:pt x="341" y="87"/>
                      </a:cubicBezTo>
                      <a:cubicBezTo>
                        <a:pt x="339" y="89"/>
                        <a:pt x="339" y="92"/>
                        <a:pt x="338" y="94"/>
                      </a:cubicBezTo>
                      <a:cubicBezTo>
                        <a:pt x="336" y="97"/>
                        <a:pt x="334" y="99"/>
                        <a:pt x="334" y="101"/>
                      </a:cubicBezTo>
                      <a:cubicBezTo>
                        <a:pt x="335" y="96"/>
                        <a:pt x="347" y="92"/>
                        <a:pt x="351" y="91"/>
                      </a:cubicBezTo>
                      <a:cubicBezTo>
                        <a:pt x="357" y="88"/>
                        <a:pt x="365" y="86"/>
                        <a:pt x="371" y="88"/>
                      </a:cubicBezTo>
                      <a:cubicBezTo>
                        <a:pt x="374" y="89"/>
                        <a:pt x="378" y="93"/>
                        <a:pt x="377" y="96"/>
                      </a:cubicBezTo>
                      <a:cubicBezTo>
                        <a:pt x="375" y="100"/>
                        <a:pt x="369" y="99"/>
                        <a:pt x="366" y="101"/>
                      </a:cubicBezTo>
                      <a:cubicBezTo>
                        <a:pt x="363" y="102"/>
                        <a:pt x="361" y="105"/>
                        <a:pt x="358" y="107"/>
                      </a:cubicBezTo>
                      <a:cubicBezTo>
                        <a:pt x="356" y="108"/>
                        <a:pt x="351" y="110"/>
                        <a:pt x="352" y="113"/>
                      </a:cubicBezTo>
                      <a:cubicBezTo>
                        <a:pt x="353" y="117"/>
                        <a:pt x="359" y="117"/>
                        <a:pt x="362" y="117"/>
                      </a:cubicBezTo>
                      <a:cubicBezTo>
                        <a:pt x="365" y="116"/>
                        <a:pt x="369" y="115"/>
                        <a:pt x="372" y="113"/>
                      </a:cubicBezTo>
                      <a:cubicBezTo>
                        <a:pt x="377" y="110"/>
                        <a:pt x="380" y="106"/>
                        <a:pt x="383" y="101"/>
                      </a:cubicBezTo>
                      <a:cubicBezTo>
                        <a:pt x="388" y="96"/>
                        <a:pt x="393" y="96"/>
                        <a:pt x="400" y="97"/>
                      </a:cubicBezTo>
                      <a:cubicBezTo>
                        <a:pt x="405" y="97"/>
                        <a:pt x="409" y="98"/>
                        <a:pt x="413" y="100"/>
                      </a:cubicBezTo>
                      <a:cubicBezTo>
                        <a:pt x="416" y="101"/>
                        <a:pt x="417" y="103"/>
                        <a:pt x="419" y="104"/>
                      </a:cubicBezTo>
                      <a:cubicBezTo>
                        <a:pt x="422" y="105"/>
                        <a:pt x="424" y="104"/>
                        <a:pt x="426" y="105"/>
                      </a:cubicBezTo>
                      <a:cubicBezTo>
                        <a:pt x="428" y="106"/>
                        <a:pt x="430" y="108"/>
                        <a:pt x="432" y="109"/>
                      </a:cubicBezTo>
                      <a:cubicBezTo>
                        <a:pt x="434" y="110"/>
                        <a:pt x="437" y="115"/>
                        <a:pt x="438" y="117"/>
                      </a:cubicBezTo>
                      <a:cubicBezTo>
                        <a:pt x="439" y="120"/>
                        <a:pt x="439" y="124"/>
                        <a:pt x="438" y="127"/>
                      </a:cubicBezTo>
                      <a:cubicBezTo>
                        <a:pt x="438" y="130"/>
                        <a:pt x="436" y="134"/>
                        <a:pt x="441" y="134"/>
                      </a:cubicBezTo>
                      <a:cubicBezTo>
                        <a:pt x="445" y="134"/>
                        <a:pt x="449" y="130"/>
                        <a:pt x="452" y="128"/>
                      </a:cubicBezTo>
                      <a:cubicBezTo>
                        <a:pt x="456" y="126"/>
                        <a:pt x="460" y="126"/>
                        <a:pt x="465" y="126"/>
                      </a:cubicBezTo>
                      <a:cubicBezTo>
                        <a:pt x="475" y="126"/>
                        <a:pt x="484" y="128"/>
                        <a:pt x="493" y="130"/>
                      </a:cubicBezTo>
                      <a:cubicBezTo>
                        <a:pt x="497" y="131"/>
                        <a:pt x="502" y="131"/>
                        <a:pt x="506" y="131"/>
                      </a:cubicBezTo>
                      <a:cubicBezTo>
                        <a:pt x="510" y="131"/>
                        <a:pt x="513" y="132"/>
                        <a:pt x="517" y="135"/>
                      </a:cubicBezTo>
                      <a:cubicBezTo>
                        <a:pt x="524" y="140"/>
                        <a:pt x="531" y="145"/>
                        <a:pt x="537" y="151"/>
                      </a:cubicBezTo>
                      <a:cubicBezTo>
                        <a:pt x="544" y="158"/>
                        <a:pt x="553" y="161"/>
                        <a:pt x="563" y="164"/>
                      </a:cubicBezTo>
                      <a:cubicBezTo>
                        <a:pt x="566" y="165"/>
                        <a:pt x="571" y="165"/>
                        <a:pt x="574" y="167"/>
                      </a:cubicBezTo>
                      <a:cubicBezTo>
                        <a:pt x="578" y="169"/>
                        <a:pt x="579" y="173"/>
                        <a:pt x="580" y="177"/>
                      </a:cubicBezTo>
                      <a:cubicBezTo>
                        <a:pt x="581" y="185"/>
                        <a:pt x="582" y="195"/>
                        <a:pt x="581" y="20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3" name="Freeform 14"/>
                <p:cNvSpPr/>
                <p:nvPr/>
              </p:nvSpPr>
              <p:spPr bwMode="auto">
                <a:xfrm>
                  <a:off x="12896829" y="5078410"/>
                  <a:ext cx="352424" cy="1843087"/>
                </a:xfrm>
                <a:custGeom>
                  <a:avLst/>
                  <a:gdLst/>
                  <a:ahLst/>
                  <a:cxnLst>
                    <a:cxn ang="0">
                      <a:pos x="113" y="124"/>
                    </a:cxn>
                    <a:cxn ang="0">
                      <a:pos x="109" y="147"/>
                    </a:cxn>
                    <a:cxn ang="0">
                      <a:pos x="99" y="186"/>
                    </a:cxn>
                    <a:cxn ang="0">
                      <a:pos x="95" y="196"/>
                    </a:cxn>
                    <a:cxn ang="0">
                      <a:pos x="93" y="199"/>
                    </a:cxn>
                    <a:cxn ang="0">
                      <a:pos x="85" y="223"/>
                    </a:cxn>
                    <a:cxn ang="0">
                      <a:pos x="90" y="247"/>
                    </a:cxn>
                    <a:cxn ang="0">
                      <a:pos x="92" y="262"/>
                    </a:cxn>
                    <a:cxn ang="0">
                      <a:pos x="91" y="292"/>
                    </a:cxn>
                    <a:cxn ang="0">
                      <a:pos x="85" y="311"/>
                    </a:cxn>
                    <a:cxn ang="0">
                      <a:pos x="75" y="332"/>
                    </a:cxn>
                    <a:cxn ang="0">
                      <a:pos x="64" y="404"/>
                    </a:cxn>
                    <a:cxn ang="0">
                      <a:pos x="60" y="460"/>
                    </a:cxn>
                    <a:cxn ang="0">
                      <a:pos x="63" y="490"/>
                    </a:cxn>
                    <a:cxn ang="0">
                      <a:pos x="63" y="501"/>
                    </a:cxn>
                    <a:cxn ang="0">
                      <a:pos x="56" y="556"/>
                    </a:cxn>
                    <a:cxn ang="0">
                      <a:pos x="40" y="623"/>
                    </a:cxn>
                    <a:cxn ang="0">
                      <a:pos x="57" y="622"/>
                    </a:cxn>
                    <a:cxn ang="0">
                      <a:pos x="61" y="654"/>
                    </a:cxn>
                    <a:cxn ang="0">
                      <a:pos x="82" y="656"/>
                    </a:cxn>
                    <a:cxn ang="0">
                      <a:pos x="107" y="662"/>
                    </a:cxn>
                    <a:cxn ang="0">
                      <a:pos x="74" y="689"/>
                    </a:cxn>
                    <a:cxn ang="0">
                      <a:pos x="56" y="687"/>
                    </a:cxn>
                    <a:cxn ang="0">
                      <a:pos x="52" y="663"/>
                    </a:cxn>
                    <a:cxn ang="0">
                      <a:pos x="53" y="650"/>
                    </a:cxn>
                    <a:cxn ang="0">
                      <a:pos x="37" y="646"/>
                    </a:cxn>
                    <a:cxn ang="0">
                      <a:pos x="32" y="609"/>
                    </a:cxn>
                    <a:cxn ang="0">
                      <a:pos x="22" y="561"/>
                    </a:cxn>
                    <a:cxn ang="0">
                      <a:pos x="19" y="548"/>
                    </a:cxn>
                    <a:cxn ang="0">
                      <a:pos x="11" y="533"/>
                    </a:cxn>
                    <a:cxn ang="0">
                      <a:pos x="25" y="513"/>
                    </a:cxn>
                    <a:cxn ang="0">
                      <a:pos x="37" y="519"/>
                    </a:cxn>
                    <a:cxn ang="0">
                      <a:pos x="40" y="496"/>
                    </a:cxn>
                    <a:cxn ang="0">
                      <a:pos x="44" y="472"/>
                    </a:cxn>
                    <a:cxn ang="0">
                      <a:pos x="55" y="422"/>
                    </a:cxn>
                    <a:cxn ang="0">
                      <a:pos x="32" y="399"/>
                    </a:cxn>
                    <a:cxn ang="0">
                      <a:pos x="35" y="340"/>
                    </a:cxn>
                    <a:cxn ang="0">
                      <a:pos x="52" y="297"/>
                    </a:cxn>
                    <a:cxn ang="0">
                      <a:pos x="68" y="238"/>
                    </a:cxn>
                    <a:cxn ang="0">
                      <a:pos x="69" y="205"/>
                    </a:cxn>
                    <a:cxn ang="0">
                      <a:pos x="76" y="138"/>
                    </a:cxn>
                    <a:cxn ang="0">
                      <a:pos x="85" y="93"/>
                    </a:cxn>
                    <a:cxn ang="0">
                      <a:pos x="85" y="41"/>
                    </a:cxn>
                    <a:cxn ang="0">
                      <a:pos x="90" y="18"/>
                    </a:cxn>
                    <a:cxn ang="0">
                      <a:pos x="98" y="0"/>
                    </a:cxn>
                    <a:cxn ang="0">
                      <a:pos x="103" y="16"/>
                    </a:cxn>
                    <a:cxn ang="0">
                      <a:pos x="111" y="39"/>
                    </a:cxn>
                    <a:cxn ang="0">
                      <a:pos x="118" y="70"/>
                    </a:cxn>
                    <a:cxn ang="0">
                      <a:pos x="130" y="90"/>
                    </a:cxn>
                  </a:cxnLst>
                  <a:rect l="0" t="0" r="r" b="b"/>
                  <a:pathLst>
                    <a:path w="134" h="701">
                      <a:moveTo>
                        <a:pt x="133" y="98"/>
                      </a:moveTo>
                      <a:cubicBezTo>
                        <a:pt x="131" y="107"/>
                        <a:pt x="122" y="112"/>
                        <a:pt x="118" y="118"/>
                      </a:cubicBezTo>
                      <a:cubicBezTo>
                        <a:pt x="116" y="120"/>
                        <a:pt x="115" y="122"/>
                        <a:pt x="113" y="124"/>
                      </a:cubicBezTo>
                      <a:cubicBezTo>
                        <a:pt x="112" y="126"/>
                        <a:pt x="111" y="128"/>
                        <a:pt x="110" y="130"/>
                      </a:cubicBezTo>
                      <a:cubicBezTo>
                        <a:pt x="109" y="134"/>
                        <a:pt x="108" y="138"/>
                        <a:pt x="108" y="142"/>
                      </a:cubicBezTo>
                      <a:cubicBezTo>
                        <a:pt x="108" y="144"/>
                        <a:pt x="108" y="145"/>
                        <a:pt x="109" y="147"/>
                      </a:cubicBezTo>
                      <a:cubicBezTo>
                        <a:pt x="111" y="149"/>
                        <a:pt x="112" y="151"/>
                        <a:pt x="113" y="154"/>
                      </a:cubicBezTo>
                      <a:cubicBezTo>
                        <a:pt x="114" y="159"/>
                        <a:pt x="109" y="164"/>
                        <a:pt x="107" y="169"/>
                      </a:cubicBezTo>
                      <a:cubicBezTo>
                        <a:pt x="105" y="175"/>
                        <a:pt x="103" y="180"/>
                        <a:pt x="99" y="186"/>
                      </a:cubicBezTo>
                      <a:cubicBezTo>
                        <a:pt x="99" y="186"/>
                        <a:pt x="98" y="187"/>
                        <a:pt x="98" y="188"/>
                      </a:cubicBezTo>
                      <a:cubicBezTo>
                        <a:pt x="97" y="189"/>
                        <a:pt x="97" y="190"/>
                        <a:pt x="97" y="191"/>
                      </a:cubicBezTo>
                      <a:cubicBezTo>
                        <a:pt x="96" y="193"/>
                        <a:pt x="96" y="194"/>
                        <a:pt x="95" y="196"/>
                      </a:cubicBezTo>
                      <a:cubicBezTo>
                        <a:pt x="95" y="196"/>
                        <a:pt x="94" y="196"/>
                        <a:pt x="94" y="197"/>
                      </a:cubicBezTo>
                      <a:cubicBezTo>
                        <a:pt x="94" y="197"/>
                        <a:pt x="94" y="198"/>
                        <a:pt x="94" y="198"/>
                      </a:cubicBezTo>
                      <a:cubicBezTo>
                        <a:pt x="93" y="199"/>
                        <a:pt x="93" y="199"/>
                        <a:pt x="93" y="199"/>
                      </a:cubicBezTo>
                      <a:cubicBezTo>
                        <a:pt x="92" y="200"/>
                        <a:pt x="93" y="201"/>
                        <a:pt x="92" y="201"/>
                      </a:cubicBezTo>
                      <a:cubicBezTo>
                        <a:pt x="90" y="205"/>
                        <a:pt x="88" y="209"/>
                        <a:pt x="87" y="212"/>
                      </a:cubicBezTo>
                      <a:cubicBezTo>
                        <a:pt x="86" y="216"/>
                        <a:pt x="85" y="219"/>
                        <a:pt x="85" y="223"/>
                      </a:cubicBezTo>
                      <a:cubicBezTo>
                        <a:pt x="85" y="227"/>
                        <a:pt x="85" y="231"/>
                        <a:pt x="86" y="235"/>
                      </a:cubicBezTo>
                      <a:cubicBezTo>
                        <a:pt x="87" y="237"/>
                        <a:pt x="88" y="239"/>
                        <a:pt x="88" y="240"/>
                      </a:cubicBezTo>
                      <a:cubicBezTo>
                        <a:pt x="89" y="243"/>
                        <a:pt x="90" y="245"/>
                        <a:pt x="90" y="247"/>
                      </a:cubicBezTo>
                      <a:cubicBezTo>
                        <a:pt x="91" y="249"/>
                        <a:pt x="90" y="252"/>
                        <a:pt x="90" y="254"/>
                      </a:cubicBezTo>
                      <a:cubicBezTo>
                        <a:pt x="91" y="256"/>
                        <a:pt x="91" y="257"/>
                        <a:pt x="92" y="259"/>
                      </a:cubicBezTo>
                      <a:cubicBezTo>
                        <a:pt x="92" y="260"/>
                        <a:pt x="92" y="261"/>
                        <a:pt x="92" y="262"/>
                      </a:cubicBezTo>
                      <a:cubicBezTo>
                        <a:pt x="92" y="266"/>
                        <a:pt x="93" y="270"/>
                        <a:pt x="93" y="274"/>
                      </a:cubicBezTo>
                      <a:cubicBezTo>
                        <a:pt x="93" y="278"/>
                        <a:pt x="93" y="281"/>
                        <a:pt x="92" y="285"/>
                      </a:cubicBezTo>
                      <a:cubicBezTo>
                        <a:pt x="92" y="287"/>
                        <a:pt x="92" y="290"/>
                        <a:pt x="91" y="292"/>
                      </a:cubicBezTo>
                      <a:cubicBezTo>
                        <a:pt x="91" y="294"/>
                        <a:pt x="90" y="296"/>
                        <a:pt x="90" y="298"/>
                      </a:cubicBezTo>
                      <a:cubicBezTo>
                        <a:pt x="89" y="300"/>
                        <a:pt x="87" y="302"/>
                        <a:pt x="86" y="304"/>
                      </a:cubicBezTo>
                      <a:cubicBezTo>
                        <a:pt x="85" y="306"/>
                        <a:pt x="85" y="309"/>
                        <a:pt x="85" y="311"/>
                      </a:cubicBezTo>
                      <a:cubicBezTo>
                        <a:pt x="84" y="314"/>
                        <a:pt x="83" y="319"/>
                        <a:pt x="81" y="323"/>
                      </a:cubicBezTo>
                      <a:cubicBezTo>
                        <a:pt x="80" y="324"/>
                        <a:pt x="78" y="325"/>
                        <a:pt x="78" y="327"/>
                      </a:cubicBezTo>
                      <a:cubicBezTo>
                        <a:pt x="77" y="329"/>
                        <a:pt x="76" y="331"/>
                        <a:pt x="75" y="332"/>
                      </a:cubicBezTo>
                      <a:cubicBezTo>
                        <a:pt x="72" y="340"/>
                        <a:pt x="74" y="350"/>
                        <a:pt x="74" y="358"/>
                      </a:cubicBezTo>
                      <a:cubicBezTo>
                        <a:pt x="74" y="366"/>
                        <a:pt x="72" y="374"/>
                        <a:pt x="70" y="381"/>
                      </a:cubicBezTo>
                      <a:cubicBezTo>
                        <a:pt x="67" y="388"/>
                        <a:pt x="67" y="397"/>
                        <a:pt x="64" y="404"/>
                      </a:cubicBezTo>
                      <a:cubicBezTo>
                        <a:pt x="62" y="409"/>
                        <a:pt x="64" y="415"/>
                        <a:pt x="63" y="420"/>
                      </a:cubicBezTo>
                      <a:cubicBezTo>
                        <a:pt x="63" y="427"/>
                        <a:pt x="63" y="434"/>
                        <a:pt x="62" y="441"/>
                      </a:cubicBezTo>
                      <a:cubicBezTo>
                        <a:pt x="60" y="448"/>
                        <a:pt x="60" y="454"/>
                        <a:pt x="60" y="460"/>
                      </a:cubicBezTo>
                      <a:cubicBezTo>
                        <a:pt x="60" y="468"/>
                        <a:pt x="63" y="477"/>
                        <a:pt x="70" y="482"/>
                      </a:cubicBezTo>
                      <a:cubicBezTo>
                        <a:pt x="72" y="484"/>
                        <a:pt x="80" y="485"/>
                        <a:pt x="74" y="487"/>
                      </a:cubicBezTo>
                      <a:cubicBezTo>
                        <a:pt x="70" y="488"/>
                        <a:pt x="67" y="489"/>
                        <a:pt x="63" y="490"/>
                      </a:cubicBezTo>
                      <a:cubicBezTo>
                        <a:pt x="61" y="492"/>
                        <a:pt x="61" y="492"/>
                        <a:pt x="60" y="494"/>
                      </a:cubicBezTo>
                      <a:cubicBezTo>
                        <a:pt x="60" y="496"/>
                        <a:pt x="59" y="496"/>
                        <a:pt x="60" y="497"/>
                      </a:cubicBezTo>
                      <a:cubicBezTo>
                        <a:pt x="60" y="498"/>
                        <a:pt x="62" y="500"/>
                        <a:pt x="63" y="501"/>
                      </a:cubicBezTo>
                      <a:cubicBezTo>
                        <a:pt x="65" y="505"/>
                        <a:pt x="66" y="508"/>
                        <a:pt x="66" y="512"/>
                      </a:cubicBezTo>
                      <a:cubicBezTo>
                        <a:pt x="67" y="519"/>
                        <a:pt x="66" y="527"/>
                        <a:pt x="64" y="534"/>
                      </a:cubicBezTo>
                      <a:cubicBezTo>
                        <a:pt x="62" y="541"/>
                        <a:pt x="58" y="548"/>
                        <a:pt x="56" y="556"/>
                      </a:cubicBezTo>
                      <a:cubicBezTo>
                        <a:pt x="54" y="564"/>
                        <a:pt x="50" y="572"/>
                        <a:pt x="48" y="580"/>
                      </a:cubicBezTo>
                      <a:cubicBezTo>
                        <a:pt x="46" y="587"/>
                        <a:pt x="46" y="594"/>
                        <a:pt x="43" y="601"/>
                      </a:cubicBezTo>
                      <a:cubicBezTo>
                        <a:pt x="41" y="608"/>
                        <a:pt x="37" y="616"/>
                        <a:pt x="40" y="623"/>
                      </a:cubicBezTo>
                      <a:cubicBezTo>
                        <a:pt x="41" y="625"/>
                        <a:pt x="47" y="626"/>
                        <a:pt x="49" y="625"/>
                      </a:cubicBezTo>
                      <a:cubicBezTo>
                        <a:pt x="51" y="625"/>
                        <a:pt x="52" y="623"/>
                        <a:pt x="53" y="622"/>
                      </a:cubicBezTo>
                      <a:cubicBezTo>
                        <a:pt x="54" y="622"/>
                        <a:pt x="56" y="622"/>
                        <a:pt x="57" y="622"/>
                      </a:cubicBezTo>
                      <a:cubicBezTo>
                        <a:pt x="57" y="626"/>
                        <a:pt x="57" y="630"/>
                        <a:pt x="57" y="634"/>
                      </a:cubicBezTo>
                      <a:cubicBezTo>
                        <a:pt x="58" y="637"/>
                        <a:pt x="58" y="640"/>
                        <a:pt x="58" y="644"/>
                      </a:cubicBezTo>
                      <a:cubicBezTo>
                        <a:pt x="58" y="647"/>
                        <a:pt x="58" y="651"/>
                        <a:pt x="61" y="654"/>
                      </a:cubicBezTo>
                      <a:cubicBezTo>
                        <a:pt x="64" y="656"/>
                        <a:pt x="67" y="658"/>
                        <a:pt x="71" y="658"/>
                      </a:cubicBezTo>
                      <a:cubicBezTo>
                        <a:pt x="73" y="658"/>
                        <a:pt x="75" y="657"/>
                        <a:pt x="77" y="657"/>
                      </a:cubicBezTo>
                      <a:cubicBezTo>
                        <a:pt x="78" y="656"/>
                        <a:pt x="81" y="656"/>
                        <a:pt x="82" y="656"/>
                      </a:cubicBezTo>
                      <a:cubicBezTo>
                        <a:pt x="86" y="656"/>
                        <a:pt x="90" y="656"/>
                        <a:pt x="93" y="656"/>
                      </a:cubicBezTo>
                      <a:cubicBezTo>
                        <a:pt x="96" y="657"/>
                        <a:pt x="101" y="658"/>
                        <a:pt x="104" y="660"/>
                      </a:cubicBezTo>
                      <a:cubicBezTo>
                        <a:pt x="105" y="661"/>
                        <a:pt x="106" y="661"/>
                        <a:pt x="107" y="662"/>
                      </a:cubicBezTo>
                      <a:cubicBezTo>
                        <a:pt x="100" y="662"/>
                        <a:pt x="93" y="659"/>
                        <a:pt x="86" y="663"/>
                      </a:cubicBezTo>
                      <a:cubicBezTo>
                        <a:pt x="82" y="665"/>
                        <a:pt x="83" y="669"/>
                        <a:pt x="81" y="673"/>
                      </a:cubicBezTo>
                      <a:cubicBezTo>
                        <a:pt x="78" y="678"/>
                        <a:pt x="75" y="682"/>
                        <a:pt x="74" y="689"/>
                      </a:cubicBezTo>
                      <a:cubicBezTo>
                        <a:pt x="74" y="692"/>
                        <a:pt x="75" y="696"/>
                        <a:pt x="73" y="698"/>
                      </a:cubicBezTo>
                      <a:cubicBezTo>
                        <a:pt x="69" y="701"/>
                        <a:pt x="65" y="696"/>
                        <a:pt x="63" y="694"/>
                      </a:cubicBezTo>
                      <a:cubicBezTo>
                        <a:pt x="61" y="693"/>
                        <a:pt x="55" y="691"/>
                        <a:pt x="56" y="687"/>
                      </a:cubicBezTo>
                      <a:cubicBezTo>
                        <a:pt x="57" y="684"/>
                        <a:pt x="63" y="686"/>
                        <a:pt x="66" y="685"/>
                      </a:cubicBezTo>
                      <a:cubicBezTo>
                        <a:pt x="73" y="680"/>
                        <a:pt x="72" y="669"/>
                        <a:pt x="66" y="664"/>
                      </a:cubicBezTo>
                      <a:cubicBezTo>
                        <a:pt x="62" y="661"/>
                        <a:pt x="56" y="660"/>
                        <a:pt x="52" y="663"/>
                      </a:cubicBezTo>
                      <a:cubicBezTo>
                        <a:pt x="47" y="666"/>
                        <a:pt x="42" y="672"/>
                        <a:pt x="35" y="672"/>
                      </a:cubicBezTo>
                      <a:cubicBezTo>
                        <a:pt x="33" y="666"/>
                        <a:pt x="42" y="661"/>
                        <a:pt x="47" y="658"/>
                      </a:cubicBezTo>
                      <a:cubicBezTo>
                        <a:pt x="50" y="655"/>
                        <a:pt x="52" y="654"/>
                        <a:pt x="53" y="650"/>
                      </a:cubicBezTo>
                      <a:cubicBezTo>
                        <a:pt x="53" y="647"/>
                        <a:pt x="50" y="642"/>
                        <a:pt x="48" y="641"/>
                      </a:cubicBezTo>
                      <a:cubicBezTo>
                        <a:pt x="45" y="639"/>
                        <a:pt x="43" y="642"/>
                        <a:pt x="41" y="645"/>
                      </a:cubicBezTo>
                      <a:cubicBezTo>
                        <a:pt x="40" y="650"/>
                        <a:pt x="39" y="652"/>
                        <a:pt x="37" y="646"/>
                      </a:cubicBezTo>
                      <a:cubicBezTo>
                        <a:pt x="36" y="643"/>
                        <a:pt x="34" y="639"/>
                        <a:pt x="33" y="636"/>
                      </a:cubicBezTo>
                      <a:cubicBezTo>
                        <a:pt x="32" y="632"/>
                        <a:pt x="31" y="627"/>
                        <a:pt x="30" y="623"/>
                      </a:cubicBezTo>
                      <a:cubicBezTo>
                        <a:pt x="30" y="618"/>
                        <a:pt x="32" y="614"/>
                        <a:pt x="32" y="609"/>
                      </a:cubicBezTo>
                      <a:cubicBezTo>
                        <a:pt x="32" y="604"/>
                        <a:pt x="32" y="599"/>
                        <a:pt x="31" y="594"/>
                      </a:cubicBezTo>
                      <a:cubicBezTo>
                        <a:pt x="30" y="589"/>
                        <a:pt x="28" y="584"/>
                        <a:pt x="27" y="578"/>
                      </a:cubicBezTo>
                      <a:cubicBezTo>
                        <a:pt x="26" y="572"/>
                        <a:pt x="22" y="567"/>
                        <a:pt x="22" y="561"/>
                      </a:cubicBezTo>
                      <a:cubicBezTo>
                        <a:pt x="26" y="561"/>
                        <a:pt x="29" y="565"/>
                        <a:pt x="33" y="563"/>
                      </a:cubicBezTo>
                      <a:cubicBezTo>
                        <a:pt x="36" y="562"/>
                        <a:pt x="38" y="557"/>
                        <a:pt x="36" y="555"/>
                      </a:cubicBezTo>
                      <a:cubicBezTo>
                        <a:pt x="33" y="551"/>
                        <a:pt x="17" y="555"/>
                        <a:pt x="19" y="548"/>
                      </a:cubicBezTo>
                      <a:cubicBezTo>
                        <a:pt x="19" y="545"/>
                        <a:pt x="24" y="543"/>
                        <a:pt x="25" y="540"/>
                      </a:cubicBezTo>
                      <a:cubicBezTo>
                        <a:pt x="27" y="535"/>
                        <a:pt x="26" y="532"/>
                        <a:pt x="21" y="531"/>
                      </a:cubicBezTo>
                      <a:cubicBezTo>
                        <a:pt x="17" y="531"/>
                        <a:pt x="14" y="531"/>
                        <a:pt x="11" y="533"/>
                      </a:cubicBezTo>
                      <a:cubicBezTo>
                        <a:pt x="8" y="534"/>
                        <a:pt x="5" y="535"/>
                        <a:pt x="3" y="532"/>
                      </a:cubicBezTo>
                      <a:cubicBezTo>
                        <a:pt x="0" y="523"/>
                        <a:pt x="9" y="519"/>
                        <a:pt x="14" y="516"/>
                      </a:cubicBezTo>
                      <a:cubicBezTo>
                        <a:pt x="17" y="513"/>
                        <a:pt x="21" y="510"/>
                        <a:pt x="25" y="513"/>
                      </a:cubicBezTo>
                      <a:cubicBezTo>
                        <a:pt x="28" y="515"/>
                        <a:pt x="29" y="518"/>
                        <a:pt x="29" y="522"/>
                      </a:cubicBezTo>
                      <a:cubicBezTo>
                        <a:pt x="29" y="525"/>
                        <a:pt x="29" y="530"/>
                        <a:pt x="34" y="528"/>
                      </a:cubicBezTo>
                      <a:cubicBezTo>
                        <a:pt x="37" y="526"/>
                        <a:pt x="37" y="522"/>
                        <a:pt x="37" y="519"/>
                      </a:cubicBezTo>
                      <a:cubicBezTo>
                        <a:pt x="38" y="515"/>
                        <a:pt x="39" y="511"/>
                        <a:pt x="40" y="507"/>
                      </a:cubicBezTo>
                      <a:cubicBezTo>
                        <a:pt x="40" y="505"/>
                        <a:pt x="41" y="504"/>
                        <a:pt x="41" y="502"/>
                      </a:cubicBezTo>
                      <a:cubicBezTo>
                        <a:pt x="41" y="500"/>
                        <a:pt x="40" y="498"/>
                        <a:pt x="40" y="496"/>
                      </a:cubicBezTo>
                      <a:cubicBezTo>
                        <a:pt x="40" y="493"/>
                        <a:pt x="42" y="492"/>
                        <a:pt x="45" y="491"/>
                      </a:cubicBezTo>
                      <a:cubicBezTo>
                        <a:pt x="49" y="488"/>
                        <a:pt x="55" y="485"/>
                        <a:pt x="49" y="480"/>
                      </a:cubicBezTo>
                      <a:cubicBezTo>
                        <a:pt x="46" y="478"/>
                        <a:pt x="44" y="476"/>
                        <a:pt x="44" y="472"/>
                      </a:cubicBezTo>
                      <a:cubicBezTo>
                        <a:pt x="43" y="468"/>
                        <a:pt x="44" y="466"/>
                        <a:pt x="45" y="462"/>
                      </a:cubicBezTo>
                      <a:cubicBezTo>
                        <a:pt x="47" y="455"/>
                        <a:pt x="50" y="447"/>
                        <a:pt x="53" y="440"/>
                      </a:cubicBezTo>
                      <a:cubicBezTo>
                        <a:pt x="55" y="435"/>
                        <a:pt x="61" y="425"/>
                        <a:pt x="55" y="422"/>
                      </a:cubicBezTo>
                      <a:cubicBezTo>
                        <a:pt x="50" y="419"/>
                        <a:pt x="45" y="421"/>
                        <a:pt x="41" y="422"/>
                      </a:cubicBezTo>
                      <a:cubicBezTo>
                        <a:pt x="34" y="424"/>
                        <a:pt x="31" y="423"/>
                        <a:pt x="31" y="416"/>
                      </a:cubicBezTo>
                      <a:cubicBezTo>
                        <a:pt x="31" y="410"/>
                        <a:pt x="30" y="404"/>
                        <a:pt x="32" y="399"/>
                      </a:cubicBezTo>
                      <a:cubicBezTo>
                        <a:pt x="35" y="393"/>
                        <a:pt x="39" y="387"/>
                        <a:pt x="38" y="380"/>
                      </a:cubicBezTo>
                      <a:cubicBezTo>
                        <a:pt x="37" y="373"/>
                        <a:pt x="35" y="366"/>
                        <a:pt x="34" y="359"/>
                      </a:cubicBezTo>
                      <a:cubicBezTo>
                        <a:pt x="33" y="353"/>
                        <a:pt x="31" y="345"/>
                        <a:pt x="35" y="340"/>
                      </a:cubicBezTo>
                      <a:cubicBezTo>
                        <a:pt x="38" y="336"/>
                        <a:pt x="41" y="334"/>
                        <a:pt x="42" y="329"/>
                      </a:cubicBezTo>
                      <a:cubicBezTo>
                        <a:pt x="44" y="326"/>
                        <a:pt x="44" y="323"/>
                        <a:pt x="45" y="320"/>
                      </a:cubicBezTo>
                      <a:cubicBezTo>
                        <a:pt x="47" y="312"/>
                        <a:pt x="50" y="304"/>
                        <a:pt x="52" y="297"/>
                      </a:cubicBezTo>
                      <a:cubicBezTo>
                        <a:pt x="54" y="288"/>
                        <a:pt x="58" y="280"/>
                        <a:pt x="62" y="272"/>
                      </a:cubicBezTo>
                      <a:cubicBezTo>
                        <a:pt x="65" y="264"/>
                        <a:pt x="70" y="256"/>
                        <a:pt x="70" y="248"/>
                      </a:cubicBezTo>
                      <a:cubicBezTo>
                        <a:pt x="70" y="244"/>
                        <a:pt x="69" y="241"/>
                        <a:pt x="68" y="238"/>
                      </a:cubicBezTo>
                      <a:cubicBezTo>
                        <a:pt x="67" y="233"/>
                        <a:pt x="67" y="229"/>
                        <a:pt x="66" y="224"/>
                      </a:cubicBezTo>
                      <a:cubicBezTo>
                        <a:pt x="65" y="221"/>
                        <a:pt x="65" y="217"/>
                        <a:pt x="65" y="214"/>
                      </a:cubicBezTo>
                      <a:cubicBezTo>
                        <a:pt x="66" y="210"/>
                        <a:pt x="68" y="209"/>
                        <a:pt x="69" y="205"/>
                      </a:cubicBezTo>
                      <a:cubicBezTo>
                        <a:pt x="72" y="199"/>
                        <a:pt x="68" y="192"/>
                        <a:pt x="68" y="185"/>
                      </a:cubicBezTo>
                      <a:cubicBezTo>
                        <a:pt x="68" y="177"/>
                        <a:pt x="71" y="171"/>
                        <a:pt x="73" y="164"/>
                      </a:cubicBezTo>
                      <a:cubicBezTo>
                        <a:pt x="75" y="155"/>
                        <a:pt x="74" y="146"/>
                        <a:pt x="76" y="138"/>
                      </a:cubicBezTo>
                      <a:cubicBezTo>
                        <a:pt x="77" y="131"/>
                        <a:pt x="80" y="125"/>
                        <a:pt x="81" y="118"/>
                      </a:cubicBezTo>
                      <a:cubicBezTo>
                        <a:pt x="82" y="113"/>
                        <a:pt x="81" y="108"/>
                        <a:pt x="83" y="103"/>
                      </a:cubicBezTo>
                      <a:cubicBezTo>
                        <a:pt x="85" y="99"/>
                        <a:pt x="85" y="96"/>
                        <a:pt x="85" y="93"/>
                      </a:cubicBezTo>
                      <a:cubicBezTo>
                        <a:pt x="86" y="86"/>
                        <a:pt x="87" y="79"/>
                        <a:pt x="88" y="72"/>
                      </a:cubicBezTo>
                      <a:cubicBezTo>
                        <a:pt x="88" y="66"/>
                        <a:pt x="88" y="59"/>
                        <a:pt x="87" y="53"/>
                      </a:cubicBezTo>
                      <a:cubicBezTo>
                        <a:pt x="87" y="49"/>
                        <a:pt x="85" y="45"/>
                        <a:pt x="85" y="41"/>
                      </a:cubicBezTo>
                      <a:cubicBezTo>
                        <a:pt x="84" y="38"/>
                        <a:pt x="85" y="35"/>
                        <a:pt x="85" y="31"/>
                      </a:cubicBezTo>
                      <a:cubicBezTo>
                        <a:pt x="85" y="29"/>
                        <a:pt x="86" y="25"/>
                        <a:pt x="86" y="21"/>
                      </a:cubicBezTo>
                      <a:cubicBezTo>
                        <a:pt x="88" y="21"/>
                        <a:pt x="89" y="20"/>
                        <a:pt x="90" y="18"/>
                      </a:cubicBezTo>
                      <a:cubicBezTo>
                        <a:pt x="92" y="15"/>
                        <a:pt x="93" y="12"/>
                        <a:pt x="94" y="9"/>
                      </a:cubicBezTo>
                      <a:cubicBezTo>
                        <a:pt x="95" y="7"/>
                        <a:pt x="95" y="5"/>
                        <a:pt x="96" y="3"/>
                      </a:cubicBezTo>
                      <a:cubicBezTo>
                        <a:pt x="96" y="2"/>
                        <a:pt x="97" y="1"/>
                        <a:pt x="98" y="0"/>
                      </a:cubicBezTo>
                      <a:cubicBezTo>
                        <a:pt x="98" y="1"/>
                        <a:pt x="99" y="2"/>
                        <a:pt x="99" y="3"/>
                      </a:cubicBezTo>
                      <a:cubicBezTo>
                        <a:pt x="100" y="5"/>
                        <a:pt x="100" y="7"/>
                        <a:pt x="100" y="9"/>
                      </a:cubicBezTo>
                      <a:cubicBezTo>
                        <a:pt x="101" y="11"/>
                        <a:pt x="102" y="13"/>
                        <a:pt x="103" y="16"/>
                      </a:cubicBezTo>
                      <a:cubicBezTo>
                        <a:pt x="104" y="20"/>
                        <a:pt x="106" y="24"/>
                        <a:pt x="107" y="28"/>
                      </a:cubicBezTo>
                      <a:cubicBezTo>
                        <a:pt x="107" y="30"/>
                        <a:pt x="108" y="32"/>
                        <a:pt x="109" y="33"/>
                      </a:cubicBezTo>
                      <a:cubicBezTo>
                        <a:pt x="110" y="35"/>
                        <a:pt x="110" y="37"/>
                        <a:pt x="111" y="39"/>
                      </a:cubicBezTo>
                      <a:cubicBezTo>
                        <a:pt x="111" y="46"/>
                        <a:pt x="114" y="53"/>
                        <a:pt x="115" y="60"/>
                      </a:cubicBezTo>
                      <a:cubicBezTo>
                        <a:pt x="115" y="61"/>
                        <a:pt x="115" y="63"/>
                        <a:pt x="115" y="64"/>
                      </a:cubicBezTo>
                      <a:cubicBezTo>
                        <a:pt x="116" y="66"/>
                        <a:pt x="117" y="68"/>
                        <a:pt x="118" y="70"/>
                      </a:cubicBezTo>
                      <a:cubicBezTo>
                        <a:pt x="119" y="73"/>
                        <a:pt x="120" y="78"/>
                        <a:pt x="122" y="81"/>
                      </a:cubicBezTo>
                      <a:cubicBezTo>
                        <a:pt x="123" y="84"/>
                        <a:pt x="125" y="86"/>
                        <a:pt x="128" y="88"/>
                      </a:cubicBezTo>
                      <a:cubicBezTo>
                        <a:pt x="129" y="89"/>
                        <a:pt x="129" y="89"/>
                        <a:pt x="130" y="90"/>
                      </a:cubicBezTo>
                      <a:cubicBezTo>
                        <a:pt x="134" y="92"/>
                        <a:pt x="134" y="94"/>
                        <a:pt x="133" y="9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4" name="Freeform 15"/>
                <p:cNvSpPr/>
                <p:nvPr/>
              </p:nvSpPr>
              <p:spPr bwMode="auto">
                <a:xfrm>
                  <a:off x="12995254" y="5270497"/>
                  <a:ext cx="784224" cy="1547812"/>
                </a:xfrm>
                <a:custGeom>
                  <a:avLst/>
                  <a:gdLst/>
                  <a:ahLst/>
                  <a:cxnLst>
                    <a:cxn ang="0">
                      <a:pos x="283" y="97"/>
                    </a:cxn>
                    <a:cxn ang="0">
                      <a:pos x="258" y="120"/>
                    </a:cxn>
                    <a:cxn ang="0">
                      <a:pos x="241" y="140"/>
                    </a:cxn>
                    <a:cxn ang="0">
                      <a:pos x="230" y="185"/>
                    </a:cxn>
                    <a:cxn ang="0">
                      <a:pos x="220" y="208"/>
                    </a:cxn>
                    <a:cxn ang="0">
                      <a:pos x="240" y="229"/>
                    </a:cxn>
                    <a:cxn ang="0">
                      <a:pos x="248" y="262"/>
                    </a:cxn>
                    <a:cxn ang="0">
                      <a:pos x="220" y="290"/>
                    </a:cxn>
                    <a:cxn ang="0">
                      <a:pos x="167" y="307"/>
                    </a:cxn>
                    <a:cxn ang="0">
                      <a:pos x="151" y="340"/>
                    </a:cxn>
                    <a:cxn ang="0">
                      <a:pos x="124" y="343"/>
                    </a:cxn>
                    <a:cxn ang="0">
                      <a:pos x="145" y="367"/>
                    </a:cxn>
                    <a:cxn ang="0">
                      <a:pos x="123" y="387"/>
                    </a:cxn>
                    <a:cxn ang="0">
                      <a:pos x="97" y="430"/>
                    </a:cxn>
                    <a:cxn ang="0">
                      <a:pos x="104" y="465"/>
                    </a:cxn>
                    <a:cxn ang="0">
                      <a:pos x="105" y="495"/>
                    </a:cxn>
                    <a:cxn ang="0">
                      <a:pos x="82" y="529"/>
                    </a:cxn>
                    <a:cxn ang="0">
                      <a:pos x="70" y="577"/>
                    </a:cxn>
                    <a:cxn ang="0">
                      <a:pos x="67" y="587"/>
                    </a:cxn>
                    <a:cxn ang="0">
                      <a:pos x="40" y="584"/>
                    </a:cxn>
                    <a:cxn ang="0">
                      <a:pos x="21" y="571"/>
                    </a:cxn>
                    <a:cxn ang="0">
                      <a:pos x="16" y="549"/>
                    </a:cxn>
                    <a:cxn ang="0">
                      <a:pos x="6" y="528"/>
                    </a:cxn>
                    <a:cxn ang="0">
                      <a:pos x="27" y="461"/>
                    </a:cxn>
                    <a:cxn ang="0">
                      <a:pos x="23" y="424"/>
                    </a:cxn>
                    <a:cxn ang="0">
                      <a:pos x="37" y="414"/>
                    </a:cxn>
                    <a:cxn ang="0">
                      <a:pos x="25" y="368"/>
                    </a:cxn>
                    <a:cxn ang="0">
                      <a:pos x="33" y="308"/>
                    </a:cxn>
                    <a:cxn ang="0">
                      <a:pos x="41" y="254"/>
                    </a:cxn>
                    <a:cxn ang="0">
                      <a:pos x="49" y="231"/>
                    </a:cxn>
                    <a:cxn ang="0">
                      <a:pos x="55" y="212"/>
                    </a:cxn>
                    <a:cxn ang="0">
                      <a:pos x="55" y="186"/>
                    </a:cxn>
                    <a:cxn ang="0">
                      <a:pos x="51" y="167"/>
                    </a:cxn>
                    <a:cxn ang="0">
                      <a:pos x="50" y="139"/>
                    </a:cxn>
                    <a:cxn ang="0">
                      <a:pos x="57" y="125"/>
                    </a:cxn>
                    <a:cxn ang="0">
                      <a:pos x="60" y="118"/>
                    </a:cxn>
                    <a:cxn ang="0">
                      <a:pos x="70" y="96"/>
                    </a:cxn>
                    <a:cxn ang="0">
                      <a:pos x="71" y="69"/>
                    </a:cxn>
                    <a:cxn ang="0">
                      <a:pos x="81" y="45"/>
                    </a:cxn>
                    <a:cxn ang="0">
                      <a:pos x="91" y="15"/>
                    </a:cxn>
                    <a:cxn ang="0">
                      <a:pos x="106" y="6"/>
                    </a:cxn>
                    <a:cxn ang="0">
                      <a:pos x="138" y="13"/>
                    </a:cxn>
                    <a:cxn ang="0">
                      <a:pos x="158" y="24"/>
                    </a:cxn>
                    <a:cxn ang="0">
                      <a:pos x="172" y="30"/>
                    </a:cxn>
                    <a:cxn ang="0">
                      <a:pos x="196" y="35"/>
                    </a:cxn>
                    <a:cxn ang="0">
                      <a:pos x="239" y="56"/>
                    </a:cxn>
                    <a:cxn ang="0">
                      <a:pos x="235" y="81"/>
                    </a:cxn>
                    <a:cxn ang="0">
                      <a:pos x="250" y="94"/>
                    </a:cxn>
                    <a:cxn ang="0">
                      <a:pos x="289" y="68"/>
                    </a:cxn>
                    <a:cxn ang="0">
                      <a:pos x="294" y="44"/>
                    </a:cxn>
                    <a:cxn ang="0">
                      <a:pos x="298" y="69"/>
                    </a:cxn>
                  </a:cxnLst>
                  <a:rect l="0" t="0" r="r" b="b"/>
                  <a:pathLst>
                    <a:path w="299" h="589">
                      <a:moveTo>
                        <a:pt x="297" y="86"/>
                      </a:moveTo>
                      <a:cubicBezTo>
                        <a:pt x="296" y="88"/>
                        <a:pt x="293" y="89"/>
                        <a:pt x="290" y="91"/>
                      </a:cubicBezTo>
                      <a:cubicBezTo>
                        <a:pt x="287" y="93"/>
                        <a:pt x="286" y="96"/>
                        <a:pt x="283" y="97"/>
                      </a:cubicBezTo>
                      <a:cubicBezTo>
                        <a:pt x="279" y="98"/>
                        <a:pt x="276" y="99"/>
                        <a:pt x="274" y="101"/>
                      </a:cubicBezTo>
                      <a:cubicBezTo>
                        <a:pt x="270" y="105"/>
                        <a:pt x="267" y="108"/>
                        <a:pt x="265" y="112"/>
                      </a:cubicBezTo>
                      <a:cubicBezTo>
                        <a:pt x="263" y="115"/>
                        <a:pt x="260" y="118"/>
                        <a:pt x="258" y="120"/>
                      </a:cubicBezTo>
                      <a:cubicBezTo>
                        <a:pt x="255" y="123"/>
                        <a:pt x="252" y="125"/>
                        <a:pt x="249" y="128"/>
                      </a:cubicBezTo>
                      <a:cubicBezTo>
                        <a:pt x="246" y="130"/>
                        <a:pt x="245" y="133"/>
                        <a:pt x="243" y="136"/>
                      </a:cubicBezTo>
                      <a:cubicBezTo>
                        <a:pt x="242" y="138"/>
                        <a:pt x="242" y="139"/>
                        <a:pt x="241" y="140"/>
                      </a:cubicBezTo>
                      <a:cubicBezTo>
                        <a:pt x="237" y="147"/>
                        <a:pt x="234" y="155"/>
                        <a:pt x="233" y="163"/>
                      </a:cubicBezTo>
                      <a:cubicBezTo>
                        <a:pt x="232" y="169"/>
                        <a:pt x="232" y="175"/>
                        <a:pt x="231" y="181"/>
                      </a:cubicBezTo>
                      <a:cubicBezTo>
                        <a:pt x="231" y="182"/>
                        <a:pt x="231" y="183"/>
                        <a:pt x="230" y="185"/>
                      </a:cubicBezTo>
                      <a:cubicBezTo>
                        <a:pt x="228" y="185"/>
                        <a:pt x="225" y="187"/>
                        <a:pt x="224" y="188"/>
                      </a:cubicBezTo>
                      <a:cubicBezTo>
                        <a:pt x="222" y="191"/>
                        <a:pt x="222" y="195"/>
                        <a:pt x="222" y="198"/>
                      </a:cubicBezTo>
                      <a:cubicBezTo>
                        <a:pt x="222" y="202"/>
                        <a:pt x="221" y="205"/>
                        <a:pt x="220" y="208"/>
                      </a:cubicBezTo>
                      <a:cubicBezTo>
                        <a:pt x="217" y="213"/>
                        <a:pt x="220" y="214"/>
                        <a:pt x="225" y="217"/>
                      </a:cubicBezTo>
                      <a:cubicBezTo>
                        <a:pt x="227" y="218"/>
                        <a:pt x="230" y="220"/>
                        <a:pt x="232" y="222"/>
                      </a:cubicBezTo>
                      <a:cubicBezTo>
                        <a:pt x="235" y="224"/>
                        <a:pt x="238" y="226"/>
                        <a:pt x="240" y="229"/>
                      </a:cubicBezTo>
                      <a:cubicBezTo>
                        <a:pt x="243" y="232"/>
                        <a:pt x="241" y="235"/>
                        <a:pt x="241" y="239"/>
                      </a:cubicBezTo>
                      <a:cubicBezTo>
                        <a:pt x="241" y="244"/>
                        <a:pt x="244" y="246"/>
                        <a:pt x="246" y="249"/>
                      </a:cubicBezTo>
                      <a:cubicBezTo>
                        <a:pt x="249" y="253"/>
                        <a:pt x="251" y="258"/>
                        <a:pt x="248" y="262"/>
                      </a:cubicBezTo>
                      <a:cubicBezTo>
                        <a:pt x="245" y="267"/>
                        <a:pt x="243" y="274"/>
                        <a:pt x="238" y="279"/>
                      </a:cubicBezTo>
                      <a:cubicBezTo>
                        <a:pt x="236" y="282"/>
                        <a:pt x="232" y="283"/>
                        <a:pt x="229" y="286"/>
                      </a:cubicBezTo>
                      <a:cubicBezTo>
                        <a:pt x="226" y="288"/>
                        <a:pt x="223" y="289"/>
                        <a:pt x="220" y="290"/>
                      </a:cubicBezTo>
                      <a:cubicBezTo>
                        <a:pt x="205" y="294"/>
                        <a:pt x="190" y="298"/>
                        <a:pt x="175" y="298"/>
                      </a:cubicBezTo>
                      <a:cubicBezTo>
                        <a:pt x="172" y="298"/>
                        <a:pt x="167" y="296"/>
                        <a:pt x="164" y="297"/>
                      </a:cubicBezTo>
                      <a:cubicBezTo>
                        <a:pt x="164" y="300"/>
                        <a:pt x="166" y="304"/>
                        <a:pt x="167" y="307"/>
                      </a:cubicBezTo>
                      <a:cubicBezTo>
                        <a:pt x="168" y="310"/>
                        <a:pt x="168" y="313"/>
                        <a:pt x="168" y="317"/>
                      </a:cubicBezTo>
                      <a:cubicBezTo>
                        <a:pt x="167" y="323"/>
                        <a:pt x="163" y="328"/>
                        <a:pt x="161" y="334"/>
                      </a:cubicBezTo>
                      <a:cubicBezTo>
                        <a:pt x="160" y="340"/>
                        <a:pt x="157" y="340"/>
                        <a:pt x="151" y="340"/>
                      </a:cubicBezTo>
                      <a:cubicBezTo>
                        <a:pt x="147" y="340"/>
                        <a:pt x="144" y="340"/>
                        <a:pt x="141" y="339"/>
                      </a:cubicBezTo>
                      <a:cubicBezTo>
                        <a:pt x="137" y="338"/>
                        <a:pt x="131" y="334"/>
                        <a:pt x="128" y="335"/>
                      </a:cubicBezTo>
                      <a:cubicBezTo>
                        <a:pt x="124" y="335"/>
                        <a:pt x="124" y="340"/>
                        <a:pt x="124" y="343"/>
                      </a:cubicBezTo>
                      <a:cubicBezTo>
                        <a:pt x="123" y="350"/>
                        <a:pt x="123" y="359"/>
                        <a:pt x="129" y="363"/>
                      </a:cubicBezTo>
                      <a:cubicBezTo>
                        <a:pt x="132" y="366"/>
                        <a:pt x="135" y="365"/>
                        <a:pt x="138" y="364"/>
                      </a:cubicBezTo>
                      <a:cubicBezTo>
                        <a:pt x="142" y="362"/>
                        <a:pt x="145" y="361"/>
                        <a:pt x="145" y="367"/>
                      </a:cubicBezTo>
                      <a:cubicBezTo>
                        <a:pt x="145" y="370"/>
                        <a:pt x="146" y="374"/>
                        <a:pt x="142" y="377"/>
                      </a:cubicBezTo>
                      <a:cubicBezTo>
                        <a:pt x="139" y="379"/>
                        <a:pt x="135" y="379"/>
                        <a:pt x="131" y="381"/>
                      </a:cubicBezTo>
                      <a:cubicBezTo>
                        <a:pt x="129" y="383"/>
                        <a:pt x="126" y="385"/>
                        <a:pt x="123" y="387"/>
                      </a:cubicBezTo>
                      <a:cubicBezTo>
                        <a:pt x="121" y="389"/>
                        <a:pt x="120" y="393"/>
                        <a:pt x="120" y="396"/>
                      </a:cubicBezTo>
                      <a:cubicBezTo>
                        <a:pt x="119" y="403"/>
                        <a:pt x="118" y="411"/>
                        <a:pt x="114" y="416"/>
                      </a:cubicBezTo>
                      <a:cubicBezTo>
                        <a:pt x="110" y="422"/>
                        <a:pt x="103" y="426"/>
                        <a:pt x="97" y="430"/>
                      </a:cubicBezTo>
                      <a:cubicBezTo>
                        <a:pt x="93" y="432"/>
                        <a:pt x="88" y="434"/>
                        <a:pt x="87" y="440"/>
                      </a:cubicBezTo>
                      <a:cubicBezTo>
                        <a:pt x="85" y="445"/>
                        <a:pt x="87" y="449"/>
                        <a:pt x="91" y="453"/>
                      </a:cubicBezTo>
                      <a:cubicBezTo>
                        <a:pt x="94" y="458"/>
                        <a:pt x="98" y="463"/>
                        <a:pt x="104" y="465"/>
                      </a:cubicBezTo>
                      <a:cubicBezTo>
                        <a:pt x="107" y="466"/>
                        <a:pt x="110" y="465"/>
                        <a:pt x="112" y="468"/>
                      </a:cubicBezTo>
                      <a:cubicBezTo>
                        <a:pt x="114" y="470"/>
                        <a:pt x="115" y="474"/>
                        <a:pt x="115" y="477"/>
                      </a:cubicBezTo>
                      <a:cubicBezTo>
                        <a:pt x="114" y="484"/>
                        <a:pt x="109" y="490"/>
                        <a:pt x="105" y="495"/>
                      </a:cubicBezTo>
                      <a:cubicBezTo>
                        <a:pt x="99" y="500"/>
                        <a:pt x="91" y="502"/>
                        <a:pt x="88" y="509"/>
                      </a:cubicBezTo>
                      <a:cubicBezTo>
                        <a:pt x="87" y="513"/>
                        <a:pt x="87" y="516"/>
                        <a:pt x="86" y="519"/>
                      </a:cubicBezTo>
                      <a:cubicBezTo>
                        <a:pt x="86" y="523"/>
                        <a:pt x="84" y="526"/>
                        <a:pt x="82" y="529"/>
                      </a:cubicBezTo>
                      <a:cubicBezTo>
                        <a:pt x="78" y="536"/>
                        <a:pt x="69" y="535"/>
                        <a:pt x="65" y="542"/>
                      </a:cubicBezTo>
                      <a:cubicBezTo>
                        <a:pt x="62" y="548"/>
                        <a:pt x="62" y="557"/>
                        <a:pt x="65" y="564"/>
                      </a:cubicBezTo>
                      <a:cubicBezTo>
                        <a:pt x="66" y="569"/>
                        <a:pt x="68" y="573"/>
                        <a:pt x="70" y="577"/>
                      </a:cubicBezTo>
                      <a:cubicBezTo>
                        <a:pt x="72" y="580"/>
                        <a:pt x="76" y="586"/>
                        <a:pt x="76" y="589"/>
                      </a:cubicBezTo>
                      <a:cubicBezTo>
                        <a:pt x="74" y="589"/>
                        <a:pt x="72" y="589"/>
                        <a:pt x="70" y="589"/>
                      </a:cubicBezTo>
                      <a:cubicBezTo>
                        <a:pt x="69" y="588"/>
                        <a:pt x="68" y="588"/>
                        <a:pt x="67" y="587"/>
                      </a:cubicBezTo>
                      <a:cubicBezTo>
                        <a:pt x="64" y="585"/>
                        <a:pt x="59" y="584"/>
                        <a:pt x="56" y="583"/>
                      </a:cubicBezTo>
                      <a:cubicBezTo>
                        <a:pt x="53" y="583"/>
                        <a:pt x="49" y="583"/>
                        <a:pt x="45" y="583"/>
                      </a:cubicBezTo>
                      <a:cubicBezTo>
                        <a:pt x="44" y="583"/>
                        <a:pt x="41" y="583"/>
                        <a:pt x="40" y="584"/>
                      </a:cubicBezTo>
                      <a:cubicBezTo>
                        <a:pt x="38" y="584"/>
                        <a:pt x="36" y="585"/>
                        <a:pt x="34" y="585"/>
                      </a:cubicBezTo>
                      <a:cubicBezTo>
                        <a:pt x="30" y="585"/>
                        <a:pt x="27" y="583"/>
                        <a:pt x="24" y="581"/>
                      </a:cubicBezTo>
                      <a:cubicBezTo>
                        <a:pt x="21" y="578"/>
                        <a:pt x="21" y="574"/>
                        <a:pt x="21" y="571"/>
                      </a:cubicBezTo>
                      <a:cubicBezTo>
                        <a:pt x="21" y="567"/>
                        <a:pt x="21" y="564"/>
                        <a:pt x="20" y="561"/>
                      </a:cubicBezTo>
                      <a:cubicBezTo>
                        <a:pt x="20" y="557"/>
                        <a:pt x="20" y="553"/>
                        <a:pt x="20" y="549"/>
                      </a:cubicBezTo>
                      <a:cubicBezTo>
                        <a:pt x="19" y="549"/>
                        <a:pt x="17" y="549"/>
                        <a:pt x="16" y="549"/>
                      </a:cubicBezTo>
                      <a:cubicBezTo>
                        <a:pt x="15" y="550"/>
                        <a:pt x="14" y="552"/>
                        <a:pt x="12" y="552"/>
                      </a:cubicBezTo>
                      <a:cubicBezTo>
                        <a:pt x="10" y="553"/>
                        <a:pt x="4" y="552"/>
                        <a:pt x="3" y="550"/>
                      </a:cubicBezTo>
                      <a:cubicBezTo>
                        <a:pt x="0" y="543"/>
                        <a:pt x="4" y="535"/>
                        <a:pt x="6" y="528"/>
                      </a:cubicBezTo>
                      <a:cubicBezTo>
                        <a:pt x="9" y="521"/>
                        <a:pt x="9" y="514"/>
                        <a:pt x="11" y="507"/>
                      </a:cubicBezTo>
                      <a:cubicBezTo>
                        <a:pt x="13" y="499"/>
                        <a:pt x="17" y="491"/>
                        <a:pt x="19" y="483"/>
                      </a:cubicBezTo>
                      <a:cubicBezTo>
                        <a:pt x="21" y="475"/>
                        <a:pt x="25" y="468"/>
                        <a:pt x="27" y="461"/>
                      </a:cubicBezTo>
                      <a:cubicBezTo>
                        <a:pt x="29" y="454"/>
                        <a:pt x="30" y="446"/>
                        <a:pt x="29" y="439"/>
                      </a:cubicBezTo>
                      <a:cubicBezTo>
                        <a:pt x="29" y="435"/>
                        <a:pt x="28" y="432"/>
                        <a:pt x="26" y="428"/>
                      </a:cubicBezTo>
                      <a:cubicBezTo>
                        <a:pt x="25" y="427"/>
                        <a:pt x="23" y="425"/>
                        <a:pt x="23" y="424"/>
                      </a:cubicBezTo>
                      <a:cubicBezTo>
                        <a:pt x="22" y="423"/>
                        <a:pt x="23" y="423"/>
                        <a:pt x="23" y="421"/>
                      </a:cubicBezTo>
                      <a:cubicBezTo>
                        <a:pt x="24" y="419"/>
                        <a:pt x="24" y="419"/>
                        <a:pt x="26" y="417"/>
                      </a:cubicBezTo>
                      <a:cubicBezTo>
                        <a:pt x="30" y="416"/>
                        <a:pt x="33" y="415"/>
                        <a:pt x="37" y="414"/>
                      </a:cubicBezTo>
                      <a:cubicBezTo>
                        <a:pt x="43" y="412"/>
                        <a:pt x="35" y="411"/>
                        <a:pt x="33" y="409"/>
                      </a:cubicBezTo>
                      <a:cubicBezTo>
                        <a:pt x="26" y="404"/>
                        <a:pt x="23" y="395"/>
                        <a:pt x="23" y="387"/>
                      </a:cubicBezTo>
                      <a:cubicBezTo>
                        <a:pt x="23" y="381"/>
                        <a:pt x="23" y="375"/>
                        <a:pt x="25" y="368"/>
                      </a:cubicBezTo>
                      <a:cubicBezTo>
                        <a:pt x="26" y="361"/>
                        <a:pt x="26" y="354"/>
                        <a:pt x="26" y="347"/>
                      </a:cubicBezTo>
                      <a:cubicBezTo>
                        <a:pt x="27" y="342"/>
                        <a:pt x="25" y="336"/>
                        <a:pt x="27" y="331"/>
                      </a:cubicBezTo>
                      <a:cubicBezTo>
                        <a:pt x="30" y="324"/>
                        <a:pt x="30" y="315"/>
                        <a:pt x="33" y="308"/>
                      </a:cubicBezTo>
                      <a:cubicBezTo>
                        <a:pt x="35" y="301"/>
                        <a:pt x="37" y="293"/>
                        <a:pt x="37" y="285"/>
                      </a:cubicBezTo>
                      <a:cubicBezTo>
                        <a:pt x="37" y="277"/>
                        <a:pt x="35" y="267"/>
                        <a:pt x="38" y="259"/>
                      </a:cubicBezTo>
                      <a:cubicBezTo>
                        <a:pt x="39" y="258"/>
                        <a:pt x="40" y="256"/>
                        <a:pt x="41" y="254"/>
                      </a:cubicBezTo>
                      <a:cubicBezTo>
                        <a:pt x="41" y="252"/>
                        <a:pt x="43" y="251"/>
                        <a:pt x="44" y="250"/>
                      </a:cubicBezTo>
                      <a:cubicBezTo>
                        <a:pt x="46" y="246"/>
                        <a:pt x="47" y="241"/>
                        <a:pt x="48" y="238"/>
                      </a:cubicBezTo>
                      <a:cubicBezTo>
                        <a:pt x="48" y="236"/>
                        <a:pt x="48" y="233"/>
                        <a:pt x="49" y="231"/>
                      </a:cubicBezTo>
                      <a:cubicBezTo>
                        <a:pt x="50" y="229"/>
                        <a:pt x="52" y="227"/>
                        <a:pt x="53" y="225"/>
                      </a:cubicBezTo>
                      <a:cubicBezTo>
                        <a:pt x="53" y="223"/>
                        <a:pt x="54" y="221"/>
                        <a:pt x="54" y="219"/>
                      </a:cubicBezTo>
                      <a:cubicBezTo>
                        <a:pt x="55" y="217"/>
                        <a:pt x="55" y="214"/>
                        <a:pt x="55" y="212"/>
                      </a:cubicBezTo>
                      <a:cubicBezTo>
                        <a:pt x="56" y="208"/>
                        <a:pt x="56" y="205"/>
                        <a:pt x="56" y="201"/>
                      </a:cubicBezTo>
                      <a:cubicBezTo>
                        <a:pt x="56" y="197"/>
                        <a:pt x="55" y="193"/>
                        <a:pt x="55" y="189"/>
                      </a:cubicBezTo>
                      <a:cubicBezTo>
                        <a:pt x="55" y="188"/>
                        <a:pt x="55" y="187"/>
                        <a:pt x="55" y="186"/>
                      </a:cubicBezTo>
                      <a:cubicBezTo>
                        <a:pt x="54" y="184"/>
                        <a:pt x="54" y="183"/>
                        <a:pt x="53" y="181"/>
                      </a:cubicBezTo>
                      <a:cubicBezTo>
                        <a:pt x="53" y="179"/>
                        <a:pt x="54" y="176"/>
                        <a:pt x="53" y="174"/>
                      </a:cubicBezTo>
                      <a:cubicBezTo>
                        <a:pt x="53" y="172"/>
                        <a:pt x="52" y="170"/>
                        <a:pt x="51" y="167"/>
                      </a:cubicBezTo>
                      <a:cubicBezTo>
                        <a:pt x="51" y="166"/>
                        <a:pt x="50" y="164"/>
                        <a:pt x="49" y="162"/>
                      </a:cubicBezTo>
                      <a:cubicBezTo>
                        <a:pt x="48" y="158"/>
                        <a:pt x="48" y="154"/>
                        <a:pt x="48" y="150"/>
                      </a:cubicBezTo>
                      <a:cubicBezTo>
                        <a:pt x="48" y="146"/>
                        <a:pt x="49" y="143"/>
                        <a:pt x="50" y="139"/>
                      </a:cubicBezTo>
                      <a:cubicBezTo>
                        <a:pt x="51" y="136"/>
                        <a:pt x="53" y="132"/>
                        <a:pt x="55" y="128"/>
                      </a:cubicBezTo>
                      <a:cubicBezTo>
                        <a:pt x="56" y="128"/>
                        <a:pt x="55" y="127"/>
                        <a:pt x="56" y="126"/>
                      </a:cubicBezTo>
                      <a:cubicBezTo>
                        <a:pt x="56" y="126"/>
                        <a:pt x="56" y="126"/>
                        <a:pt x="57" y="125"/>
                      </a:cubicBezTo>
                      <a:cubicBezTo>
                        <a:pt x="57" y="125"/>
                        <a:pt x="57" y="124"/>
                        <a:pt x="57" y="124"/>
                      </a:cubicBezTo>
                      <a:cubicBezTo>
                        <a:pt x="57" y="123"/>
                        <a:pt x="58" y="123"/>
                        <a:pt x="58" y="123"/>
                      </a:cubicBezTo>
                      <a:cubicBezTo>
                        <a:pt x="59" y="121"/>
                        <a:pt x="59" y="120"/>
                        <a:pt x="60" y="118"/>
                      </a:cubicBezTo>
                      <a:cubicBezTo>
                        <a:pt x="60" y="117"/>
                        <a:pt x="60" y="116"/>
                        <a:pt x="61" y="115"/>
                      </a:cubicBezTo>
                      <a:cubicBezTo>
                        <a:pt x="61" y="114"/>
                        <a:pt x="62" y="113"/>
                        <a:pt x="62" y="113"/>
                      </a:cubicBezTo>
                      <a:cubicBezTo>
                        <a:pt x="66" y="107"/>
                        <a:pt x="68" y="102"/>
                        <a:pt x="70" y="96"/>
                      </a:cubicBezTo>
                      <a:cubicBezTo>
                        <a:pt x="72" y="91"/>
                        <a:pt x="77" y="86"/>
                        <a:pt x="76" y="81"/>
                      </a:cubicBezTo>
                      <a:cubicBezTo>
                        <a:pt x="75" y="78"/>
                        <a:pt x="74" y="76"/>
                        <a:pt x="72" y="74"/>
                      </a:cubicBezTo>
                      <a:cubicBezTo>
                        <a:pt x="71" y="72"/>
                        <a:pt x="71" y="71"/>
                        <a:pt x="71" y="69"/>
                      </a:cubicBezTo>
                      <a:cubicBezTo>
                        <a:pt x="71" y="65"/>
                        <a:pt x="72" y="61"/>
                        <a:pt x="73" y="57"/>
                      </a:cubicBezTo>
                      <a:cubicBezTo>
                        <a:pt x="74" y="55"/>
                        <a:pt x="75" y="53"/>
                        <a:pt x="76" y="51"/>
                      </a:cubicBezTo>
                      <a:cubicBezTo>
                        <a:pt x="78" y="49"/>
                        <a:pt x="79" y="47"/>
                        <a:pt x="81" y="45"/>
                      </a:cubicBezTo>
                      <a:cubicBezTo>
                        <a:pt x="85" y="39"/>
                        <a:pt x="94" y="34"/>
                        <a:pt x="96" y="25"/>
                      </a:cubicBezTo>
                      <a:cubicBezTo>
                        <a:pt x="97" y="21"/>
                        <a:pt x="97" y="19"/>
                        <a:pt x="93" y="17"/>
                      </a:cubicBezTo>
                      <a:cubicBezTo>
                        <a:pt x="92" y="16"/>
                        <a:pt x="92" y="16"/>
                        <a:pt x="91" y="15"/>
                      </a:cubicBezTo>
                      <a:cubicBezTo>
                        <a:pt x="92" y="14"/>
                        <a:pt x="93" y="14"/>
                        <a:pt x="94" y="13"/>
                      </a:cubicBezTo>
                      <a:cubicBezTo>
                        <a:pt x="97" y="12"/>
                        <a:pt x="98" y="10"/>
                        <a:pt x="101" y="8"/>
                      </a:cubicBezTo>
                      <a:cubicBezTo>
                        <a:pt x="103" y="7"/>
                        <a:pt x="104" y="7"/>
                        <a:pt x="106" y="6"/>
                      </a:cubicBezTo>
                      <a:cubicBezTo>
                        <a:pt x="110" y="6"/>
                        <a:pt x="112" y="4"/>
                        <a:pt x="115" y="2"/>
                      </a:cubicBezTo>
                      <a:cubicBezTo>
                        <a:pt x="119" y="0"/>
                        <a:pt x="123" y="0"/>
                        <a:pt x="127" y="3"/>
                      </a:cubicBezTo>
                      <a:cubicBezTo>
                        <a:pt x="131" y="5"/>
                        <a:pt x="135" y="9"/>
                        <a:pt x="138" y="13"/>
                      </a:cubicBezTo>
                      <a:cubicBezTo>
                        <a:pt x="141" y="17"/>
                        <a:pt x="142" y="22"/>
                        <a:pt x="146" y="24"/>
                      </a:cubicBezTo>
                      <a:cubicBezTo>
                        <a:pt x="149" y="26"/>
                        <a:pt x="153" y="26"/>
                        <a:pt x="156" y="25"/>
                      </a:cubicBezTo>
                      <a:cubicBezTo>
                        <a:pt x="156" y="24"/>
                        <a:pt x="157" y="24"/>
                        <a:pt x="158" y="24"/>
                      </a:cubicBezTo>
                      <a:cubicBezTo>
                        <a:pt x="159" y="24"/>
                        <a:pt x="160" y="25"/>
                        <a:pt x="161" y="26"/>
                      </a:cubicBezTo>
                      <a:cubicBezTo>
                        <a:pt x="163" y="27"/>
                        <a:pt x="164" y="29"/>
                        <a:pt x="167" y="29"/>
                      </a:cubicBezTo>
                      <a:cubicBezTo>
                        <a:pt x="169" y="30"/>
                        <a:pt x="170" y="30"/>
                        <a:pt x="172" y="30"/>
                      </a:cubicBezTo>
                      <a:cubicBezTo>
                        <a:pt x="176" y="31"/>
                        <a:pt x="180" y="32"/>
                        <a:pt x="184" y="32"/>
                      </a:cubicBezTo>
                      <a:cubicBezTo>
                        <a:pt x="186" y="32"/>
                        <a:pt x="188" y="32"/>
                        <a:pt x="190" y="32"/>
                      </a:cubicBezTo>
                      <a:cubicBezTo>
                        <a:pt x="192" y="33"/>
                        <a:pt x="194" y="34"/>
                        <a:pt x="196" y="35"/>
                      </a:cubicBezTo>
                      <a:cubicBezTo>
                        <a:pt x="204" y="38"/>
                        <a:pt x="212" y="42"/>
                        <a:pt x="221" y="46"/>
                      </a:cubicBezTo>
                      <a:cubicBezTo>
                        <a:pt x="225" y="48"/>
                        <a:pt x="229" y="50"/>
                        <a:pt x="234" y="53"/>
                      </a:cubicBezTo>
                      <a:cubicBezTo>
                        <a:pt x="235" y="54"/>
                        <a:pt x="238" y="55"/>
                        <a:pt x="239" y="56"/>
                      </a:cubicBezTo>
                      <a:cubicBezTo>
                        <a:pt x="240" y="58"/>
                        <a:pt x="240" y="61"/>
                        <a:pt x="240" y="62"/>
                      </a:cubicBezTo>
                      <a:cubicBezTo>
                        <a:pt x="241" y="66"/>
                        <a:pt x="241" y="70"/>
                        <a:pt x="239" y="73"/>
                      </a:cubicBezTo>
                      <a:cubicBezTo>
                        <a:pt x="238" y="76"/>
                        <a:pt x="236" y="78"/>
                        <a:pt x="235" y="81"/>
                      </a:cubicBezTo>
                      <a:cubicBezTo>
                        <a:pt x="235" y="83"/>
                        <a:pt x="235" y="85"/>
                        <a:pt x="235" y="86"/>
                      </a:cubicBezTo>
                      <a:cubicBezTo>
                        <a:pt x="236" y="88"/>
                        <a:pt x="237" y="90"/>
                        <a:pt x="239" y="91"/>
                      </a:cubicBezTo>
                      <a:cubicBezTo>
                        <a:pt x="242" y="93"/>
                        <a:pt x="246" y="94"/>
                        <a:pt x="250" y="94"/>
                      </a:cubicBezTo>
                      <a:cubicBezTo>
                        <a:pt x="257" y="95"/>
                        <a:pt x="264" y="94"/>
                        <a:pt x="271" y="93"/>
                      </a:cubicBezTo>
                      <a:cubicBezTo>
                        <a:pt x="278" y="92"/>
                        <a:pt x="284" y="85"/>
                        <a:pt x="287" y="79"/>
                      </a:cubicBezTo>
                      <a:cubicBezTo>
                        <a:pt x="289" y="76"/>
                        <a:pt x="288" y="72"/>
                        <a:pt x="289" y="68"/>
                      </a:cubicBezTo>
                      <a:cubicBezTo>
                        <a:pt x="289" y="64"/>
                        <a:pt x="290" y="61"/>
                        <a:pt x="290" y="57"/>
                      </a:cubicBezTo>
                      <a:cubicBezTo>
                        <a:pt x="291" y="52"/>
                        <a:pt x="292" y="47"/>
                        <a:pt x="293" y="43"/>
                      </a:cubicBezTo>
                      <a:cubicBezTo>
                        <a:pt x="293" y="43"/>
                        <a:pt x="293" y="43"/>
                        <a:pt x="294" y="44"/>
                      </a:cubicBezTo>
                      <a:cubicBezTo>
                        <a:pt x="296" y="47"/>
                        <a:pt x="297" y="51"/>
                        <a:pt x="297" y="55"/>
                      </a:cubicBezTo>
                      <a:cubicBezTo>
                        <a:pt x="297" y="58"/>
                        <a:pt x="297" y="61"/>
                        <a:pt x="297" y="64"/>
                      </a:cubicBezTo>
                      <a:cubicBezTo>
                        <a:pt x="297" y="66"/>
                        <a:pt x="298" y="68"/>
                        <a:pt x="298" y="69"/>
                      </a:cubicBezTo>
                      <a:cubicBezTo>
                        <a:pt x="298" y="71"/>
                        <a:pt x="298" y="74"/>
                        <a:pt x="298" y="76"/>
                      </a:cubicBezTo>
                      <a:cubicBezTo>
                        <a:pt x="299" y="79"/>
                        <a:pt x="299" y="83"/>
                        <a:pt x="297"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5" name="Freeform 16"/>
                <p:cNvSpPr/>
                <p:nvPr/>
              </p:nvSpPr>
              <p:spPr bwMode="auto">
                <a:xfrm>
                  <a:off x="13598503" y="5627685"/>
                  <a:ext cx="207962" cy="236537"/>
                </a:xfrm>
                <a:custGeom>
                  <a:avLst/>
                  <a:gdLst/>
                  <a:ahLst/>
                  <a:cxnLst>
                    <a:cxn ang="0">
                      <a:pos x="79" y="50"/>
                    </a:cxn>
                    <a:cxn ang="0">
                      <a:pos x="74" y="58"/>
                    </a:cxn>
                    <a:cxn ang="0">
                      <a:pos x="64" y="70"/>
                    </a:cxn>
                    <a:cxn ang="0">
                      <a:pos x="56" y="81"/>
                    </a:cxn>
                    <a:cxn ang="0">
                      <a:pos x="51" y="87"/>
                    </a:cxn>
                    <a:cxn ang="0">
                      <a:pos x="30" y="88"/>
                    </a:cxn>
                    <a:cxn ang="0">
                      <a:pos x="20" y="83"/>
                    </a:cxn>
                    <a:cxn ang="0">
                      <a:pos x="8" y="78"/>
                    </a:cxn>
                    <a:cxn ang="0">
                      <a:pos x="4" y="59"/>
                    </a:cxn>
                    <a:cxn ang="0">
                      <a:pos x="3" y="49"/>
                    </a:cxn>
                    <a:cxn ang="0">
                      <a:pos x="0" y="49"/>
                    </a:cxn>
                    <a:cxn ang="0">
                      <a:pos x="1" y="45"/>
                    </a:cxn>
                    <a:cxn ang="0">
                      <a:pos x="3" y="27"/>
                    </a:cxn>
                    <a:cxn ang="0">
                      <a:pos x="11" y="4"/>
                    </a:cxn>
                    <a:cxn ang="0">
                      <a:pos x="13" y="0"/>
                    </a:cxn>
                    <a:cxn ang="0">
                      <a:pos x="15" y="2"/>
                    </a:cxn>
                    <a:cxn ang="0">
                      <a:pos x="25" y="6"/>
                    </a:cxn>
                    <a:cxn ang="0">
                      <a:pos x="34" y="13"/>
                    </a:cxn>
                    <a:cxn ang="0">
                      <a:pos x="46" y="22"/>
                    </a:cxn>
                    <a:cxn ang="0">
                      <a:pos x="52" y="26"/>
                    </a:cxn>
                    <a:cxn ang="0">
                      <a:pos x="58" y="32"/>
                    </a:cxn>
                    <a:cxn ang="0">
                      <a:pos x="68" y="39"/>
                    </a:cxn>
                    <a:cxn ang="0">
                      <a:pos x="76" y="47"/>
                    </a:cxn>
                    <a:cxn ang="0">
                      <a:pos x="79" y="50"/>
                    </a:cxn>
                  </a:cxnLst>
                  <a:rect l="0" t="0" r="r" b="b"/>
                  <a:pathLst>
                    <a:path w="79" h="90">
                      <a:moveTo>
                        <a:pt x="79" y="50"/>
                      </a:moveTo>
                      <a:cubicBezTo>
                        <a:pt x="77" y="53"/>
                        <a:pt x="75" y="56"/>
                        <a:pt x="74" y="58"/>
                      </a:cubicBezTo>
                      <a:cubicBezTo>
                        <a:pt x="71" y="63"/>
                        <a:pt x="67" y="66"/>
                        <a:pt x="64" y="70"/>
                      </a:cubicBezTo>
                      <a:cubicBezTo>
                        <a:pt x="62" y="74"/>
                        <a:pt x="59" y="77"/>
                        <a:pt x="56" y="81"/>
                      </a:cubicBezTo>
                      <a:cubicBezTo>
                        <a:pt x="55" y="83"/>
                        <a:pt x="54" y="86"/>
                        <a:pt x="51" y="87"/>
                      </a:cubicBezTo>
                      <a:cubicBezTo>
                        <a:pt x="46" y="90"/>
                        <a:pt x="36" y="88"/>
                        <a:pt x="30" y="88"/>
                      </a:cubicBezTo>
                      <a:cubicBezTo>
                        <a:pt x="26" y="87"/>
                        <a:pt x="23" y="85"/>
                        <a:pt x="20" y="83"/>
                      </a:cubicBezTo>
                      <a:cubicBezTo>
                        <a:pt x="16" y="81"/>
                        <a:pt x="12" y="81"/>
                        <a:pt x="8" y="78"/>
                      </a:cubicBezTo>
                      <a:cubicBezTo>
                        <a:pt x="1" y="74"/>
                        <a:pt x="3" y="66"/>
                        <a:pt x="4" y="59"/>
                      </a:cubicBezTo>
                      <a:cubicBezTo>
                        <a:pt x="5" y="56"/>
                        <a:pt x="5" y="51"/>
                        <a:pt x="3" y="49"/>
                      </a:cubicBezTo>
                      <a:cubicBezTo>
                        <a:pt x="2" y="49"/>
                        <a:pt x="1" y="49"/>
                        <a:pt x="0" y="49"/>
                      </a:cubicBezTo>
                      <a:cubicBezTo>
                        <a:pt x="1" y="47"/>
                        <a:pt x="1" y="46"/>
                        <a:pt x="1" y="45"/>
                      </a:cubicBezTo>
                      <a:cubicBezTo>
                        <a:pt x="2" y="39"/>
                        <a:pt x="2" y="33"/>
                        <a:pt x="3" y="27"/>
                      </a:cubicBezTo>
                      <a:cubicBezTo>
                        <a:pt x="4" y="19"/>
                        <a:pt x="7" y="11"/>
                        <a:pt x="11" y="4"/>
                      </a:cubicBezTo>
                      <a:cubicBezTo>
                        <a:pt x="12" y="3"/>
                        <a:pt x="12" y="2"/>
                        <a:pt x="13" y="0"/>
                      </a:cubicBezTo>
                      <a:cubicBezTo>
                        <a:pt x="14" y="1"/>
                        <a:pt x="14" y="1"/>
                        <a:pt x="15" y="2"/>
                      </a:cubicBezTo>
                      <a:cubicBezTo>
                        <a:pt x="18" y="4"/>
                        <a:pt x="22" y="5"/>
                        <a:pt x="25" y="6"/>
                      </a:cubicBezTo>
                      <a:cubicBezTo>
                        <a:pt x="29" y="8"/>
                        <a:pt x="31" y="11"/>
                        <a:pt x="34" y="13"/>
                      </a:cubicBezTo>
                      <a:cubicBezTo>
                        <a:pt x="38" y="16"/>
                        <a:pt x="42" y="19"/>
                        <a:pt x="46" y="22"/>
                      </a:cubicBezTo>
                      <a:cubicBezTo>
                        <a:pt x="48" y="24"/>
                        <a:pt x="50" y="25"/>
                        <a:pt x="52" y="26"/>
                      </a:cubicBezTo>
                      <a:cubicBezTo>
                        <a:pt x="54" y="28"/>
                        <a:pt x="56" y="30"/>
                        <a:pt x="58" y="32"/>
                      </a:cubicBezTo>
                      <a:cubicBezTo>
                        <a:pt x="61" y="34"/>
                        <a:pt x="65" y="36"/>
                        <a:pt x="68" y="39"/>
                      </a:cubicBezTo>
                      <a:cubicBezTo>
                        <a:pt x="71" y="41"/>
                        <a:pt x="73" y="44"/>
                        <a:pt x="76" y="47"/>
                      </a:cubicBezTo>
                      <a:cubicBezTo>
                        <a:pt x="77" y="48"/>
                        <a:pt x="78" y="49"/>
                        <a:pt x="79"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6" name="Freeform 17"/>
                <p:cNvSpPr/>
                <p:nvPr/>
              </p:nvSpPr>
              <p:spPr bwMode="auto">
                <a:xfrm>
                  <a:off x="12463442" y="954088"/>
                  <a:ext cx="274637" cy="201612"/>
                </a:xfrm>
                <a:custGeom>
                  <a:avLst/>
                  <a:gdLst/>
                  <a:ahLst/>
                  <a:cxnLst>
                    <a:cxn ang="0">
                      <a:pos x="104" y="61"/>
                    </a:cxn>
                    <a:cxn ang="0">
                      <a:pos x="86" y="54"/>
                    </a:cxn>
                    <a:cxn ang="0">
                      <a:pos x="78" y="36"/>
                    </a:cxn>
                    <a:cxn ang="0">
                      <a:pos x="68" y="31"/>
                    </a:cxn>
                    <a:cxn ang="0">
                      <a:pos x="58" y="29"/>
                    </a:cxn>
                    <a:cxn ang="0">
                      <a:pos x="36" y="17"/>
                    </a:cxn>
                    <a:cxn ang="0">
                      <a:pos x="28" y="8"/>
                    </a:cxn>
                    <a:cxn ang="0">
                      <a:pos x="20" y="6"/>
                    </a:cxn>
                    <a:cxn ang="0">
                      <a:pos x="18" y="16"/>
                    </a:cxn>
                    <a:cxn ang="0">
                      <a:pos x="16" y="27"/>
                    </a:cxn>
                    <a:cxn ang="0">
                      <a:pos x="14" y="37"/>
                    </a:cxn>
                    <a:cxn ang="0">
                      <a:pos x="13" y="48"/>
                    </a:cxn>
                    <a:cxn ang="0">
                      <a:pos x="8" y="57"/>
                    </a:cxn>
                    <a:cxn ang="0">
                      <a:pos x="0" y="64"/>
                    </a:cxn>
                    <a:cxn ang="0">
                      <a:pos x="12" y="65"/>
                    </a:cxn>
                    <a:cxn ang="0">
                      <a:pos x="23" y="63"/>
                    </a:cxn>
                    <a:cxn ang="0">
                      <a:pos x="24" y="72"/>
                    </a:cxn>
                    <a:cxn ang="0">
                      <a:pos x="31" y="77"/>
                    </a:cxn>
                    <a:cxn ang="0">
                      <a:pos x="46" y="65"/>
                    </a:cxn>
                    <a:cxn ang="0">
                      <a:pos x="61" y="53"/>
                    </a:cxn>
                    <a:cxn ang="0">
                      <a:pos x="70" y="57"/>
                    </a:cxn>
                    <a:cxn ang="0">
                      <a:pos x="80" y="64"/>
                    </a:cxn>
                    <a:cxn ang="0">
                      <a:pos x="92" y="69"/>
                    </a:cxn>
                    <a:cxn ang="0">
                      <a:pos x="102" y="65"/>
                    </a:cxn>
                    <a:cxn ang="0">
                      <a:pos x="104" y="61"/>
                    </a:cxn>
                  </a:cxnLst>
                  <a:rect l="0" t="0" r="r" b="b"/>
                  <a:pathLst>
                    <a:path w="104" h="77">
                      <a:moveTo>
                        <a:pt x="104" y="61"/>
                      </a:moveTo>
                      <a:cubicBezTo>
                        <a:pt x="101" y="51"/>
                        <a:pt x="94" y="56"/>
                        <a:pt x="86" y="54"/>
                      </a:cubicBezTo>
                      <a:cubicBezTo>
                        <a:pt x="75" y="52"/>
                        <a:pt x="81" y="42"/>
                        <a:pt x="78" y="36"/>
                      </a:cubicBezTo>
                      <a:cubicBezTo>
                        <a:pt x="76" y="33"/>
                        <a:pt x="72" y="32"/>
                        <a:pt x="68" y="31"/>
                      </a:cubicBezTo>
                      <a:cubicBezTo>
                        <a:pt x="65" y="30"/>
                        <a:pt x="61" y="30"/>
                        <a:pt x="58" y="29"/>
                      </a:cubicBezTo>
                      <a:cubicBezTo>
                        <a:pt x="49" y="27"/>
                        <a:pt x="43" y="22"/>
                        <a:pt x="36" y="17"/>
                      </a:cubicBezTo>
                      <a:cubicBezTo>
                        <a:pt x="33" y="14"/>
                        <a:pt x="30" y="11"/>
                        <a:pt x="28" y="8"/>
                      </a:cubicBezTo>
                      <a:cubicBezTo>
                        <a:pt x="26" y="5"/>
                        <a:pt x="23" y="0"/>
                        <a:pt x="20" y="6"/>
                      </a:cubicBezTo>
                      <a:cubicBezTo>
                        <a:pt x="19" y="9"/>
                        <a:pt x="19" y="13"/>
                        <a:pt x="18" y="16"/>
                      </a:cubicBezTo>
                      <a:cubicBezTo>
                        <a:pt x="18" y="20"/>
                        <a:pt x="17" y="23"/>
                        <a:pt x="16" y="27"/>
                      </a:cubicBezTo>
                      <a:cubicBezTo>
                        <a:pt x="15" y="30"/>
                        <a:pt x="14" y="34"/>
                        <a:pt x="14" y="37"/>
                      </a:cubicBezTo>
                      <a:cubicBezTo>
                        <a:pt x="14" y="41"/>
                        <a:pt x="14" y="44"/>
                        <a:pt x="13" y="48"/>
                      </a:cubicBezTo>
                      <a:cubicBezTo>
                        <a:pt x="11" y="51"/>
                        <a:pt x="10" y="54"/>
                        <a:pt x="8" y="57"/>
                      </a:cubicBezTo>
                      <a:cubicBezTo>
                        <a:pt x="6" y="60"/>
                        <a:pt x="3" y="62"/>
                        <a:pt x="0" y="64"/>
                      </a:cubicBezTo>
                      <a:cubicBezTo>
                        <a:pt x="4" y="65"/>
                        <a:pt x="7" y="66"/>
                        <a:pt x="12" y="65"/>
                      </a:cubicBezTo>
                      <a:cubicBezTo>
                        <a:pt x="15" y="64"/>
                        <a:pt x="20" y="62"/>
                        <a:pt x="23" y="63"/>
                      </a:cubicBezTo>
                      <a:cubicBezTo>
                        <a:pt x="27" y="65"/>
                        <a:pt x="24" y="69"/>
                        <a:pt x="24" y="72"/>
                      </a:cubicBezTo>
                      <a:cubicBezTo>
                        <a:pt x="24" y="77"/>
                        <a:pt x="27" y="77"/>
                        <a:pt x="31" y="77"/>
                      </a:cubicBezTo>
                      <a:cubicBezTo>
                        <a:pt x="37" y="77"/>
                        <a:pt x="43" y="70"/>
                        <a:pt x="46" y="65"/>
                      </a:cubicBezTo>
                      <a:cubicBezTo>
                        <a:pt x="50" y="59"/>
                        <a:pt x="54" y="56"/>
                        <a:pt x="61" y="53"/>
                      </a:cubicBezTo>
                      <a:cubicBezTo>
                        <a:pt x="66" y="51"/>
                        <a:pt x="67" y="53"/>
                        <a:pt x="70" y="57"/>
                      </a:cubicBezTo>
                      <a:cubicBezTo>
                        <a:pt x="73" y="61"/>
                        <a:pt x="75" y="62"/>
                        <a:pt x="80" y="64"/>
                      </a:cubicBezTo>
                      <a:cubicBezTo>
                        <a:pt x="83" y="65"/>
                        <a:pt x="88" y="68"/>
                        <a:pt x="92" y="69"/>
                      </a:cubicBezTo>
                      <a:cubicBezTo>
                        <a:pt x="94" y="69"/>
                        <a:pt x="100" y="66"/>
                        <a:pt x="102" y="65"/>
                      </a:cubicBezTo>
                      <a:lnTo>
                        <a:pt x="104" y="6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7" name="Freeform 18"/>
                <p:cNvSpPr/>
                <p:nvPr/>
              </p:nvSpPr>
              <p:spPr bwMode="auto">
                <a:xfrm>
                  <a:off x="12582505" y="1163637"/>
                  <a:ext cx="87312" cy="73025"/>
                </a:xfrm>
                <a:custGeom>
                  <a:avLst/>
                  <a:gdLst/>
                  <a:ahLst/>
                  <a:cxnLst>
                    <a:cxn ang="0">
                      <a:pos x="5" y="23"/>
                    </a:cxn>
                    <a:cxn ang="0">
                      <a:pos x="21" y="17"/>
                    </a:cxn>
                    <a:cxn ang="0">
                      <a:pos x="28" y="10"/>
                    </a:cxn>
                    <a:cxn ang="0">
                      <a:pos x="31" y="2"/>
                    </a:cxn>
                    <a:cxn ang="0">
                      <a:pos x="12" y="7"/>
                    </a:cxn>
                    <a:cxn ang="0">
                      <a:pos x="5" y="23"/>
                    </a:cxn>
                  </a:cxnLst>
                  <a:rect l="0" t="0" r="r" b="b"/>
                  <a:pathLst>
                    <a:path w="33" h="28">
                      <a:moveTo>
                        <a:pt x="5" y="23"/>
                      </a:moveTo>
                      <a:cubicBezTo>
                        <a:pt x="9" y="28"/>
                        <a:pt x="18" y="19"/>
                        <a:pt x="21" y="17"/>
                      </a:cubicBezTo>
                      <a:cubicBezTo>
                        <a:pt x="23" y="15"/>
                        <a:pt x="26" y="13"/>
                        <a:pt x="28" y="10"/>
                      </a:cubicBezTo>
                      <a:cubicBezTo>
                        <a:pt x="29" y="9"/>
                        <a:pt x="33" y="4"/>
                        <a:pt x="31" y="2"/>
                      </a:cubicBezTo>
                      <a:cubicBezTo>
                        <a:pt x="28" y="0"/>
                        <a:pt x="15" y="6"/>
                        <a:pt x="12" y="7"/>
                      </a:cubicBezTo>
                      <a:cubicBezTo>
                        <a:pt x="7" y="9"/>
                        <a:pt x="0" y="18"/>
                        <a:pt x="5"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8" name="Freeform 19"/>
                <p:cNvSpPr/>
                <p:nvPr/>
              </p:nvSpPr>
              <p:spPr bwMode="auto">
                <a:xfrm>
                  <a:off x="12844442" y="771525"/>
                  <a:ext cx="95250" cy="100012"/>
                </a:xfrm>
                <a:custGeom>
                  <a:avLst/>
                  <a:gdLst/>
                  <a:ahLst/>
                  <a:cxnLst>
                    <a:cxn ang="0">
                      <a:pos x="8" y="24"/>
                    </a:cxn>
                    <a:cxn ang="0">
                      <a:pos x="15" y="37"/>
                    </a:cxn>
                    <a:cxn ang="0">
                      <a:pos x="22" y="32"/>
                    </a:cxn>
                    <a:cxn ang="0">
                      <a:pos x="35" y="16"/>
                    </a:cxn>
                    <a:cxn ang="0">
                      <a:pos x="35" y="5"/>
                    </a:cxn>
                    <a:cxn ang="0">
                      <a:pos x="11" y="4"/>
                    </a:cxn>
                    <a:cxn ang="0">
                      <a:pos x="8" y="24"/>
                    </a:cxn>
                  </a:cxnLst>
                  <a:rect l="0" t="0" r="r" b="b"/>
                  <a:pathLst>
                    <a:path w="36" h="38">
                      <a:moveTo>
                        <a:pt x="8" y="24"/>
                      </a:moveTo>
                      <a:cubicBezTo>
                        <a:pt x="9" y="27"/>
                        <a:pt x="12" y="36"/>
                        <a:pt x="15" y="37"/>
                      </a:cubicBezTo>
                      <a:cubicBezTo>
                        <a:pt x="16" y="38"/>
                        <a:pt x="20" y="33"/>
                        <a:pt x="22" y="32"/>
                      </a:cubicBezTo>
                      <a:cubicBezTo>
                        <a:pt x="29" y="27"/>
                        <a:pt x="34" y="24"/>
                        <a:pt x="35" y="16"/>
                      </a:cubicBezTo>
                      <a:cubicBezTo>
                        <a:pt x="35" y="14"/>
                        <a:pt x="36" y="7"/>
                        <a:pt x="35" y="5"/>
                      </a:cubicBezTo>
                      <a:cubicBezTo>
                        <a:pt x="31" y="0"/>
                        <a:pt x="16" y="4"/>
                        <a:pt x="11" y="4"/>
                      </a:cubicBezTo>
                      <a:cubicBezTo>
                        <a:pt x="0" y="6"/>
                        <a:pt x="5" y="17"/>
                        <a:pt x="8"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9" name="Freeform 20"/>
                <p:cNvSpPr/>
                <p:nvPr/>
              </p:nvSpPr>
              <p:spPr bwMode="auto">
                <a:xfrm>
                  <a:off x="12353905" y="366713"/>
                  <a:ext cx="1112836" cy="893762"/>
                </a:xfrm>
                <a:custGeom>
                  <a:avLst/>
                  <a:gdLst/>
                  <a:ahLst/>
                  <a:cxnLst>
                    <a:cxn ang="0">
                      <a:pos x="183" y="263"/>
                    </a:cxn>
                    <a:cxn ang="0">
                      <a:pos x="258" y="269"/>
                    </a:cxn>
                    <a:cxn ang="0">
                      <a:pos x="282" y="288"/>
                    </a:cxn>
                    <a:cxn ang="0">
                      <a:pos x="297" y="313"/>
                    </a:cxn>
                    <a:cxn ang="0">
                      <a:pos x="351" y="337"/>
                    </a:cxn>
                    <a:cxn ang="0">
                      <a:pos x="339" y="309"/>
                    </a:cxn>
                    <a:cxn ang="0">
                      <a:pos x="333" y="289"/>
                    </a:cxn>
                    <a:cxn ang="0">
                      <a:pos x="372" y="285"/>
                    </a:cxn>
                    <a:cxn ang="0">
                      <a:pos x="340" y="237"/>
                    </a:cxn>
                    <a:cxn ang="0">
                      <a:pos x="336" y="215"/>
                    </a:cxn>
                    <a:cxn ang="0">
                      <a:pos x="358" y="216"/>
                    </a:cxn>
                    <a:cxn ang="0">
                      <a:pos x="374" y="228"/>
                    </a:cxn>
                    <a:cxn ang="0">
                      <a:pos x="394" y="248"/>
                    </a:cxn>
                    <a:cxn ang="0">
                      <a:pos x="414" y="233"/>
                    </a:cxn>
                    <a:cxn ang="0">
                      <a:pos x="422" y="212"/>
                    </a:cxn>
                    <a:cxn ang="0">
                      <a:pos x="388" y="186"/>
                    </a:cxn>
                    <a:cxn ang="0">
                      <a:pos x="355" y="177"/>
                    </a:cxn>
                    <a:cxn ang="0">
                      <a:pos x="345" y="133"/>
                    </a:cxn>
                    <a:cxn ang="0">
                      <a:pos x="319" y="121"/>
                    </a:cxn>
                    <a:cxn ang="0">
                      <a:pos x="325" y="104"/>
                    </a:cxn>
                    <a:cxn ang="0">
                      <a:pos x="293" y="93"/>
                    </a:cxn>
                    <a:cxn ang="0">
                      <a:pos x="276" y="79"/>
                    </a:cxn>
                    <a:cxn ang="0">
                      <a:pos x="236" y="53"/>
                    </a:cxn>
                    <a:cxn ang="0">
                      <a:pos x="193" y="38"/>
                    </a:cxn>
                    <a:cxn ang="0">
                      <a:pos x="181" y="50"/>
                    </a:cxn>
                    <a:cxn ang="0">
                      <a:pos x="134" y="53"/>
                    </a:cxn>
                    <a:cxn ang="0">
                      <a:pos x="135" y="12"/>
                    </a:cxn>
                    <a:cxn ang="0">
                      <a:pos x="106" y="4"/>
                    </a:cxn>
                    <a:cxn ang="0">
                      <a:pos x="97" y="21"/>
                    </a:cxn>
                    <a:cxn ang="0">
                      <a:pos x="74" y="34"/>
                    </a:cxn>
                    <a:cxn ang="0">
                      <a:pos x="87" y="75"/>
                    </a:cxn>
                    <a:cxn ang="0">
                      <a:pos x="66" y="71"/>
                    </a:cxn>
                    <a:cxn ang="0">
                      <a:pos x="66" y="20"/>
                    </a:cxn>
                    <a:cxn ang="0">
                      <a:pos x="73" y="0"/>
                    </a:cxn>
                    <a:cxn ang="0">
                      <a:pos x="8" y="34"/>
                    </a:cxn>
                    <a:cxn ang="0">
                      <a:pos x="34" y="81"/>
                    </a:cxn>
                    <a:cxn ang="0">
                      <a:pos x="23" y="93"/>
                    </a:cxn>
                    <a:cxn ang="0">
                      <a:pos x="102" y="105"/>
                    </a:cxn>
                    <a:cxn ang="0">
                      <a:pos x="138" y="117"/>
                    </a:cxn>
                    <a:cxn ang="0">
                      <a:pos x="165" y="113"/>
                    </a:cxn>
                    <a:cxn ang="0">
                      <a:pos x="161" y="92"/>
                    </a:cxn>
                    <a:cxn ang="0">
                      <a:pos x="201" y="119"/>
                    </a:cxn>
                    <a:cxn ang="0">
                      <a:pos x="217" y="140"/>
                    </a:cxn>
                    <a:cxn ang="0">
                      <a:pos x="242" y="151"/>
                    </a:cxn>
                    <a:cxn ang="0">
                      <a:pos x="255" y="206"/>
                    </a:cxn>
                    <a:cxn ang="0">
                      <a:pos x="229" y="235"/>
                    </a:cxn>
                    <a:cxn ang="0">
                      <a:pos x="198" y="228"/>
                    </a:cxn>
                  </a:cxnLst>
                  <a:rect l="0" t="0" r="r" b="b"/>
                  <a:pathLst>
                    <a:path w="424" h="340">
                      <a:moveTo>
                        <a:pt x="198" y="228"/>
                      </a:moveTo>
                      <a:cubicBezTo>
                        <a:pt x="195" y="234"/>
                        <a:pt x="191" y="239"/>
                        <a:pt x="187" y="244"/>
                      </a:cubicBezTo>
                      <a:cubicBezTo>
                        <a:pt x="183" y="250"/>
                        <a:pt x="178" y="257"/>
                        <a:pt x="183" y="263"/>
                      </a:cubicBezTo>
                      <a:cubicBezTo>
                        <a:pt x="189" y="270"/>
                        <a:pt x="199" y="269"/>
                        <a:pt x="206" y="269"/>
                      </a:cubicBezTo>
                      <a:cubicBezTo>
                        <a:pt x="215" y="269"/>
                        <a:pt x="221" y="269"/>
                        <a:pt x="229" y="267"/>
                      </a:cubicBezTo>
                      <a:cubicBezTo>
                        <a:pt x="236" y="265"/>
                        <a:pt x="253" y="263"/>
                        <a:pt x="258" y="269"/>
                      </a:cubicBezTo>
                      <a:cubicBezTo>
                        <a:pt x="259" y="271"/>
                        <a:pt x="260" y="273"/>
                        <a:pt x="262" y="275"/>
                      </a:cubicBezTo>
                      <a:cubicBezTo>
                        <a:pt x="265" y="278"/>
                        <a:pt x="268" y="279"/>
                        <a:pt x="270" y="282"/>
                      </a:cubicBezTo>
                      <a:cubicBezTo>
                        <a:pt x="273" y="287"/>
                        <a:pt x="276" y="288"/>
                        <a:pt x="282" y="288"/>
                      </a:cubicBezTo>
                      <a:cubicBezTo>
                        <a:pt x="283" y="291"/>
                        <a:pt x="279" y="291"/>
                        <a:pt x="277" y="293"/>
                      </a:cubicBezTo>
                      <a:cubicBezTo>
                        <a:pt x="276" y="295"/>
                        <a:pt x="276" y="297"/>
                        <a:pt x="276" y="299"/>
                      </a:cubicBezTo>
                      <a:cubicBezTo>
                        <a:pt x="277" y="310"/>
                        <a:pt x="289" y="311"/>
                        <a:pt x="297" y="313"/>
                      </a:cubicBezTo>
                      <a:cubicBezTo>
                        <a:pt x="301" y="313"/>
                        <a:pt x="305" y="315"/>
                        <a:pt x="308" y="316"/>
                      </a:cubicBezTo>
                      <a:cubicBezTo>
                        <a:pt x="316" y="318"/>
                        <a:pt x="323" y="325"/>
                        <a:pt x="331" y="328"/>
                      </a:cubicBezTo>
                      <a:cubicBezTo>
                        <a:pt x="337" y="330"/>
                        <a:pt x="344" y="336"/>
                        <a:pt x="351" y="337"/>
                      </a:cubicBezTo>
                      <a:cubicBezTo>
                        <a:pt x="360" y="340"/>
                        <a:pt x="360" y="329"/>
                        <a:pt x="358" y="323"/>
                      </a:cubicBezTo>
                      <a:cubicBezTo>
                        <a:pt x="356" y="320"/>
                        <a:pt x="353" y="318"/>
                        <a:pt x="350" y="316"/>
                      </a:cubicBezTo>
                      <a:cubicBezTo>
                        <a:pt x="347" y="313"/>
                        <a:pt x="343" y="311"/>
                        <a:pt x="339" y="309"/>
                      </a:cubicBezTo>
                      <a:cubicBezTo>
                        <a:pt x="331" y="305"/>
                        <a:pt x="323" y="299"/>
                        <a:pt x="319" y="290"/>
                      </a:cubicBezTo>
                      <a:cubicBezTo>
                        <a:pt x="317" y="285"/>
                        <a:pt x="319" y="284"/>
                        <a:pt x="324" y="284"/>
                      </a:cubicBezTo>
                      <a:cubicBezTo>
                        <a:pt x="328" y="285"/>
                        <a:pt x="331" y="287"/>
                        <a:pt x="333" y="289"/>
                      </a:cubicBezTo>
                      <a:cubicBezTo>
                        <a:pt x="341" y="294"/>
                        <a:pt x="349" y="301"/>
                        <a:pt x="357" y="305"/>
                      </a:cubicBezTo>
                      <a:cubicBezTo>
                        <a:pt x="362" y="307"/>
                        <a:pt x="377" y="316"/>
                        <a:pt x="377" y="306"/>
                      </a:cubicBezTo>
                      <a:cubicBezTo>
                        <a:pt x="378" y="298"/>
                        <a:pt x="374" y="292"/>
                        <a:pt x="372" y="285"/>
                      </a:cubicBezTo>
                      <a:cubicBezTo>
                        <a:pt x="370" y="279"/>
                        <a:pt x="370" y="271"/>
                        <a:pt x="369" y="264"/>
                      </a:cubicBezTo>
                      <a:cubicBezTo>
                        <a:pt x="368" y="256"/>
                        <a:pt x="360" y="252"/>
                        <a:pt x="353" y="248"/>
                      </a:cubicBezTo>
                      <a:cubicBezTo>
                        <a:pt x="349" y="245"/>
                        <a:pt x="343" y="243"/>
                        <a:pt x="340" y="237"/>
                      </a:cubicBezTo>
                      <a:cubicBezTo>
                        <a:pt x="338" y="234"/>
                        <a:pt x="335" y="227"/>
                        <a:pt x="337" y="224"/>
                      </a:cubicBezTo>
                      <a:cubicBezTo>
                        <a:pt x="339" y="222"/>
                        <a:pt x="340" y="223"/>
                        <a:pt x="341" y="220"/>
                      </a:cubicBezTo>
                      <a:cubicBezTo>
                        <a:pt x="341" y="217"/>
                        <a:pt x="338" y="217"/>
                        <a:pt x="336" y="215"/>
                      </a:cubicBezTo>
                      <a:cubicBezTo>
                        <a:pt x="333" y="213"/>
                        <a:pt x="328" y="208"/>
                        <a:pt x="328" y="203"/>
                      </a:cubicBezTo>
                      <a:cubicBezTo>
                        <a:pt x="333" y="202"/>
                        <a:pt x="339" y="206"/>
                        <a:pt x="342" y="208"/>
                      </a:cubicBezTo>
                      <a:cubicBezTo>
                        <a:pt x="348" y="212"/>
                        <a:pt x="352" y="213"/>
                        <a:pt x="358" y="216"/>
                      </a:cubicBezTo>
                      <a:cubicBezTo>
                        <a:pt x="362" y="217"/>
                        <a:pt x="366" y="218"/>
                        <a:pt x="370" y="215"/>
                      </a:cubicBezTo>
                      <a:cubicBezTo>
                        <a:pt x="373" y="213"/>
                        <a:pt x="379" y="210"/>
                        <a:pt x="383" y="211"/>
                      </a:cubicBezTo>
                      <a:cubicBezTo>
                        <a:pt x="385" y="219"/>
                        <a:pt x="376" y="221"/>
                        <a:pt x="374" y="228"/>
                      </a:cubicBezTo>
                      <a:cubicBezTo>
                        <a:pt x="374" y="231"/>
                        <a:pt x="374" y="235"/>
                        <a:pt x="374" y="238"/>
                      </a:cubicBezTo>
                      <a:cubicBezTo>
                        <a:pt x="374" y="243"/>
                        <a:pt x="377" y="244"/>
                        <a:pt x="382" y="245"/>
                      </a:cubicBezTo>
                      <a:cubicBezTo>
                        <a:pt x="385" y="247"/>
                        <a:pt x="389" y="249"/>
                        <a:pt x="394" y="248"/>
                      </a:cubicBezTo>
                      <a:cubicBezTo>
                        <a:pt x="398" y="248"/>
                        <a:pt x="399" y="244"/>
                        <a:pt x="401" y="241"/>
                      </a:cubicBezTo>
                      <a:cubicBezTo>
                        <a:pt x="404" y="237"/>
                        <a:pt x="406" y="237"/>
                        <a:pt x="411" y="235"/>
                      </a:cubicBezTo>
                      <a:cubicBezTo>
                        <a:pt x="413" y="234"/>
                        <a:pt x="413" y="235"/>
                        <a:pt x="414" y="233"/>
                      </a:cubicBezTo>
                      <a:cubicBezTo>
                        <a:pt x="415" y="231"/>
                        <a:pt x="416" y="230"/>
                        <a:pt x="416" y="228"/>
                      </a:cubicBezTo>
                      <a:cubicBezTo>
                        <a:pt x="416" y="224"/>
                        <a:pt x="410" y="219"/>
                        <a:pt x="412" y="216"/>
                      </a:cubicBezTo>
                      <a:cubicBezTo>
                        <a:pt x="415" y="212"/>
                        <a:pt x="421" y="217"/>
                        <a:pt x="422" y="212"/>
                      </a:cubicBezTo>
                      <a:cubicBezTo>
                        <a:pt x="424" y="207"/>
                        <a:pt x="419" y="201"/>
                        <a:pt x="415" y="199"/>
                      </a:cubicBezTo>
                      <a:cubicBezTo>
                        <a:pt x="410" y="196"/>
                        <a:pt x="405" y="197"/>
                        <a:pt x="400" y="195"/>
                      </a:cubicBezTo>
                      <a:cubicBezTo>
                        <a:pt x="396" y="193"/>
                        <a:pt x="389" y="191"/>
                        <a:pt x="388" y="186"/>
                      </a:cubicBezTo>
                      <a:cubicBezTo>
                        <a:pt x="388" y="181"/>
                        <a:pt x="389" y="176"/>
                        <a:pt x="389" y="171"/>
                      </a:cubicBezTo>
                      <a:cubicBezTo>
                        <a:pt x="381" y="171"/>
                        <a:pt x="373" y="176"/>
                        <a:pt x="365" y="177"/>
                      </a:cubicBezTo>
                      <a:cubicBezTo>
                        <a:pt x="362" y="178"/>
                        <a:pt x="358" y="179"/>
                        <a:pt x="355" y="177"/>
                      </a:cubicBezTo>
                      <a:cubicBezTo>
                        <a:pt x="351" y="175"/>
                        <a:pt x="348" y="172"/>
                        <a:pt x="345" y="170"/>
                      </a:cubicBezTo>
                      <a:cubicBezTo>
                        <a:pt x="337" y="165"/>
                        <a:pt x="336" y="157"/>
                        <a:pt x="341" y="150"/>
                      </a:cubicBezTo>
                      <a:cubicBezTo>
                        <a:pt x="345" y="144"/>
                        <a:pt x="355" y="138"/>
                        <a:pt x="345" y="133"/>
                      </a:cubicBezTo>
                      <a:cubicBezTo>
                        <a:pt x="339" y="130"/>
                        <a:pt x="334" y="130"/>
                        <a:pt x="327" y="129"/>
                      </a:cubicBezTo>
                      <a:cubicBezTo>
                        <a:pt x="324" y="129"/>
                        <a:pt x="310" y="129"/>
                        <a:pt x="311" y="127"/>
                      </a:cubicBezTo>
                      <a:cubicBezTo>
                        <a:pt x="314" y="125"/>
                        <a:pt x="316" y="123"/>
                        <a:pt x="319" y="121"/>
                      </a:cubicBezTo>
                      <a:cubicBezTo>
                        <a:pt x="322" y="120"/>
                        <a:pt x="331" y="120"/>
                        <a:pt x="332" y="117"/>
                      </a:cubicBezTo>
                      <a:cubicBezTo>
                        <a:pt x="335" y="114"/>
                        <a:pt x="329" y="111"/>
                        <a:pt x="328" y="109"/>
                      </a:cubicBezTo>
                      <a:cubicBezTo>
                        <a:pt x="327" y="108"/>
                        <a:pt x="326" y="106"/>
                        <a:pt x="325" y="104"/>
                      </a:cubicBezTo>
                      <a:cubicBezTo>
                        <a:pt x="323" y="103"/>
                        <a:pt x="322" y="101"/>
                        <a:pt x="320" y="100"/>
                      </a:cubicBezTo>
                      <a:cubicBezTo>
                        <a:pt x="313" y="95"/>
                        <a:pt x="308" y="95"/>
                        <a:pt x="300" y="95"/>
                      </a:cubicBezTo>
                      <a:cubicBezTo>
                        <a:pt x="296" y="96"/>
                        <a:pt x="294" y="97"/>
                        <a:pt x="293" y="93"/>
                      </a:cubicBezTo>
                      <a:cubicBezTo>
                        <a:pt x="292" y="88"/>
                        <a:pt x="297" y="86"/>
                        <a:pt x="297" y="82"/>
                      </a:cubicBezTo>
                      <a:cubicBezTo>
                        <a:pt x="297" y="78"/>
                        <a:pt x="292" y="77"/>
                        <a:pt x="288" y="77"/>
                      </a:cubicBezTo>
                      <a:cubicBezTo>
                        <a:pt x="284" y="78"/>
                        <a:pt x="281" y="79"/>
                        <a:pt x="276" y="79"/>
                      </a:cubicBezTo>
                      <a:cubicBezTo>
                        <a:pt x="269" y="79"/>
                        <a:pt x="258" y="79"/>
                        <a:pt x="252" y="73"/>
                      </a:cubicBezTo>
                      <a:cubicBezTo>
                        <a:pt x="250" y="71"/>
                        <a:pt x="247" y="66"/>
                        <a:pt x="245" y="63"/>
                      </a:cubicBezTo>
                      <a:cubicBezTo>
                        <a:pt x="242" y="59"/>
                        <a:pt x="239" y="56"/>
                        <a:pt x="236" y="53"/>
                      </a:cubicBezTo>
                      <a:cubicBezTo>
                        <a:pt x="233" y="49"/>
                        <a:pt x="230" y="46"/>
                        <a:pt x="226" y="45"/>
                      </a:cubicBezTo>
                      <a:cubicBezTo>
                        <a:pt x="222" y="43"/>
                        <a:pt x="217" y="42"/>
                        <a:pt x="213" y="41"/>
                      </a:cubicBezTo>
                      <a:cubicBezTo>
                        <a:pt x="206" y="39"/>
                        <a:pt x="200" y="39"/>
                        <a:pt x="193" y="38"/>
                      </a:cubicBezTo>
                      <a:cubicBezTo>
                        <a:pt x="191" y="38"/>
                        <a:pt x="187" y="37"/>
                        <a:pt x="185" y="38"/>
                      </a:cubicBezTo>
                      <a:cubicBezTo>
                        <a:pt x="182" y="39"/>
                        <a:pt x="181" y="40"/>
                        <a:pt x="178" y="41"/>
                      </a:cubicBezTo>
                      <a:cubicBezTo>
                        <a:pt x="177" y="45"/>
                        <a:pt x="184" y="47"/>
                        <a:pt x="181" y="50"/>
                      </a:cubicBezTo>
                      <a:cubicBezTo>
                        <a:pt x="179" y="51"/>
                        <a:pt x="173" y="48"/>
                        <a:pt x="172" y="47"/>
                      </a:cubicBezTo>
                      <a:cubicBezTo>
                        <a:pt x="165" y="42"/>
                        <a:pt x="160" y="39"/>
                        <a:pt x="152" y="45"/>
                      </a:cubicBezTo>
                      <a:cubicBezTo>
                        <a:pt x="149" y="47"/>
                        <a:pt x="139" y="61"/>
                        <a:pt x="134" y="53"/>
                      </a:cubicBezTo>
                      <a:cubicBezTo>
                        <a:pt x="133" y="51"/>
                        <a:pt x="134" y="45"/>
                        <a:pt x="135" y="43"/>
                      </a:cubicBezTo>
                      <a:cubicBezTo>
                        <a:pt x="136" y="40"/>
                        <a:pt x="138" y="37"/>
                        <a:pt x="138" y="33"/>
                      </a:cubicBezTo>
                      <a:cubicBezTo>
                        <a:pt x="139" y="27"/>
                        <a:pt x="139" y="18"/>
                        <a:pt x="135" y="12"/>
                      </a:cubicBezTo>
                      <a:cubicBezTo>
                        <a:pt x="132" y="9"/>
                        <a:pt x="129" y="6"/>
                        <a:pt x="125" y="4"/>
                      </a:cubicBezTo>
                      <a:cubicBezTo>
                        <a:pt x="121" y="3"/>
                        <a:pt x="116" y="4"/>
                        <a:pt x="112" y="4"/>
                      </a:cubicBezTo>
                      <a:cubicBezTo>
                        <a:pt x="110" y="4"/>
                        <a:pt x="108" y="4"/>
                        <a:pt x="106" y="4"/>
                      </a:cubicBezTo>
                      <a:cubicBezTo>
                        <a:pt x="104" y="5"/>
                        <a:pt x="102" y="7"/>
                        <a:pt x="101" y="8"/>
                      </a:cubicBezTo>
                      <a:cubicBezTo>
                        <a:pt x="98" y="10"/>
                        <a:pt x="92" y="10"/>
                        <a:pt x="91" y="13"/>
                      </a:cubicBezTo>
                      <a:cubicBezTo>
                        <a:pt x="88" y="18"/>
                        <a:pt x="95" y="19"/>
                        <a:pt x="97" y="21"/>
                      </a:cubicBezTo>
                      <a:cubicBezTo>
                        <a:pt x="99" y="22"/>
                        <a:pt x="100" y="22"/>
                        <a:pt x="99" y="24"/>
                      </a:cubicBezTo>
                      <a:cubicBezTo>
                        <a:pt x="98" y="26"/>
                        <a:pt x="96" y="26"/>
                        <a:pt x="94" y="26"/>
                      </a:cubicBezTo>
                      <a:cubicBezTo>
                        <a:pt x="88" y="27"/>
                        <a:pt x="76" y="27"/>
                        <a:pt x="74" y="34"/>
                      </a:cubicBezTo>
                      <a:cubicBezTo>
                        <a:pt x="72" y="40"/>
                        <a:pt x="74" y="50"/>
                        <a:pt x="78" y="55"/>
                      </a:cubicBezTo>
                      <a:cubicBezTo>
                        <a:pt x="80" y="59"/>
                        <a:pt x="84" y="60"/>
                        <a:pt x="86" y="64"/>
                      </a:cubicBezTo>
                      <a:cubicBezTo>
                        <a:pt x="88" y="67"/>
                        <a:pt x="87" y="71"/>
                        <a:pt x="87" y="75"/>
                      </a:cubicBezTo>
                      <a:cubicBezTo>
                        <a:pt x="87" y="83"/>
                        <a:pt x="81" y="84"/>
                        <a:pt x="74" y="83"/>
                      </a:cubicBezTo>
                      <a:cubicBezTo>
                        <a:pt x="71" y="82"/>
                        <a:pt x="65" y="80"/>
                        <a:pt x="63" y="79"/>
                      </a:cubicBezTo>
                      <a:cubicBezTo>
                        <a:pt x="60" y="76"/>
                        <a:pt x="65" y="73"/>
                        <a:pt x="66" y="71"/>
                      </a:cubicBezTo>
                      <a:cubicBezTo>
                        <a:pt x="70" y="64"/>
                        <a:pt x="62" y="55"/>
                        <a:pt x="60" y="49"/>
                      </a:cubicBezTo>
                      <a:cubicBezTo>
                        <a:pt x="58" y="42"/>
                        <a:pt x="56" y="35"/>
                        <a:pt x="57" y="28"/>
                      </a:cubicBezTo>
                      <a:cubicBezTo>
                        <a:pt x="58" y="23"/>
                        <a:pt x="62" y="21"/>
                        <a:pt x="66" y="20"/>
                      </a:cubicBezTo>
                      <a:cubicBezTo>
                        <a:pt x="70" y="18"/>
                        <a:pt x="73" y="16"/>
                        <a:pt x="77" y="13"/>
                      </a:cubicBezTo>
                      <a:cubicBezTo>
                        <a:pt x="79" y="11"/>
                        <a:pt x="81" y="9"/>
                        <a:pt x="81" y="5"/>
                      </a:cubicBezTo>
                      <a:cubicBezTo>
                        <a:pt x="81" y="0"/>
                        <a:pt x="77" y="0"/>
                        <a:pt x="73" y="0"/>
                      </a:cubicBezTo>
                      <a:cubicBezTo>
                        <a:pt x="68" y="0"/>
                        <a:pt x="65" y="1"/>
                        <a:pt x="61" y="3"/>
                      </a:cubicBezTo>
                      <a:cubicBezTo>
                        <a:pt x="58" y="5"/>
                        <a:pt x="54" y="6"/>
                        <a:pt x="50" y="8"/>
                      </a:cubicBezTo>
                      <a:cubicBezTo>
                        <a:pt x="34" y="13"/>
                        <a:pt x="15" y="18"/>
                        <a:pt x="8" y="34"/>
                      </a:cubicBezTo>
                      <a:cubicBezTo>
                        <a:pt x="4" y="46"/>
                        <a:pt x="0" y="69"/>
                        <a:pt x="17" y="71"/>
                      </a:cubicBezTo>
                      <a:cubicBezTo>
                        <a:pt x="24" y="71"/>
                        <a:pt x="38" y="70"/>
                        <a:pt x="40" y="78"/>
                      </a:cubicBezTo>
                      <a:cubicBezTo>
                        <a:pt x="42" y="83"/>
                        <a:pt x="37" y="81"/>
                        <a:pt x="34" y="81"/>
                      </a:cubicBezTo>
                      <a:cubicBezTo>
                        <a:pt x="30" y="80"/>
                        <a:pt x="26" y="79"/>
                        <a:pt x="22" y="80"/>
                      </a:cubicBezTo>
                      <a:cubicBezTo>
                        <a:pt x="19" y="81"/>
                        <a:pt x="12" y="81"/>
                        <a:pt x="14" y="85"/>
                      </a:cubicBezTo>
                      <a:cubicBezTo>
                        <a:pt x="14" y="88"/>
                        <a:pt x="21" y="91"/>
                        <a:pt x="23" y="93"/>
                      </a:cubicBezTo>
                      <a:cubicBezTo>
                        <a:pt x="26" y="96"/>
                        <a:pt x="30" y="99"/>
                        <a:pt x="34" y="101"/>
                      </a:cubicBezTo>
                      <a:cubicBezTo>
                        <a:pt x="39" y="103"/>
                        <a:pt x="43" y="102"/>
                        <a:pt x="48" y="103"/>
                      </a:cubicBezTo>
                      <a:cubicBezTo>
                        <a:pt x="65" y="105"/>
                        <a:pt x="84" y="105"/>
                        <a:pt x="102" y="105"/>
                      </a:cubicBezTo>
                      <a:cubicBezTo>
                        <a:pt x="106" y="105"/>
                        <a:pt x="110" y="104"/>
                        <a:pt x="114" y="105"/>
                      </a:cubicBezTo>
                      <a:cubicBezTo>
                        <a:pt x="119" y="105"/>
                        <a:pt x="121" y="108"/>
                        <a:pt x="125" y="110"/>
                      </a:cubicBezTo>
                      <a:cubicBezTo>
                        <a:pt x="129" y="113"/>
                        <a:pt x="134" y="115"/>
                        <a:pt x="138" y="117"/>
                      </a:cubicBezTo>
                      <a:cubicBezTo>
                        <a:pt x="141" y="118"/>
                        <a:pt x="146" y="122"/>
                        <a:pt x="150" y="121"/>
                      </a:cubicBezTo>
                      <a:cubicBezTo>
                        <a:pt x="149" y="117"/>
                        <a:pt x="150" y="114"/>
                        <a:pt x="153" y="113"/>
                      </a:cubicBezTo>
                      <a:cubicBezTo>
                        <a:pt x="158" y="112"/>
                        <a:pt x="161" y="116"/>
                        <a:pt x="165" y="113"/>
                      </a:cubicBezTo>
                      <a:cubicBezTo>
                        <a:pt x="170" y="110"/>
                        <a:pt x="165" y="107"/>
                        <a:pt x="162" y="104"/>
                      </a:cubicBezTo>
                      <a:cubicBezTo>
                        <a:pt x="159" y="102"/>
                        <a:pt x="158" y="99"/>
                        <a:pt x="159" y="95"/>
                      </a:cubicBezTo>
                      <a:cubicBezTo>
                        <a:pt x="159" y="93"/>
                        <a:pt x="158" y="93"/>
                        <a:pt x="161" y="92"/>
                      </a:cubicBezTo>
                      <a:cubicBezTo>
                        <a:pt x="163" y="92"/>
                        <a:pt x="166" y="94"/>
                        <a:pt x="168" y="94"/>
                      </a:cubicBezTo>
                      <a:cubicBezTo>
                        <a:pt x="172" y="97"/>
                        <a:pt x="176" y="100"/>
                        <a:pt x="180" y="103"/>
                      </a:cubicBezTo>
                      <a:cubicBezTo>
                        <a:pt x="187" y="109"/>
                        <a:pt x="195" y="113"/>
                        <a:pt x="201" y="119"/>
                      </a:cubicBezTo>
                      <a:cubicBezTo>
                        <a:pt x="204" y="123"/>
                        <a:pt x="209" y="125"/>
                        <a:pt x="206" y="129"/>
                      </a:cubicBezTo>
                      <a:cubicBezTo>
                        <a:pt x="205" y="132"/>
                        <a:pt x="201" y="135"/>
                        <a:pt x="201" y="139"/>
                      </a:cubicBezTo>
                      <a:cubicBezTo>
                        <a:pt x="206" y="140"/>
                        <a:pt x="212" y="140"/>
                        <a:pt x="217" y="140"/>
                      </a:cubicBezTo>
                      <a:cubicBezTo>
                        <a:pt x="219" y="140"/>
                        <a:pt x="222" y="141"/>
                        <a:pt x="224" y="140"/>
                      </a:cubicBezTo>
                      <a:cubicBezTo>
                        <a:pt x="227" y="140"/>
                        <a:pt x="228" y="138"/>
                        <a:pt x="231" y="139"/>
                      </a:cubicBezTo>
                      <a:cubicBezTo>
                        <a:pt x="237" y="140"/>
                        <a:pt x="237" y="147"/>
                        <a:pt x="242" y="151"/>
                      </a:cubicBezTo>
                      <a:cubicBezTo>
                        <a:pt x="246" y="155"/>
                        <a:pt x="254" y="156"/>
                        <a:pt x="257" y="161"/>
                      </a:cubicBezTo>
                      <a:cubicBezTo>
                        <a:pt x="260" y="168"/>
                        <a:pt x="258" y="177"/>
                        <a:pt x="258" y="183"/>
                      </a:cubicBezTo>
                      <a:cubicBezTo>
                        <a:pt x="257" y="190"/>
                        <a:pt x="260" y="201"/>
                        <a:pt x="255" y="206"/>
                      </a:cubicBezTo>
                      <a:cubicBezTo>
                        <a:pt x="251" y="210"/>
                        <a:pt x="243" y="212"/>
                        <a:pt x="242" y="219"/>
                      </a:cubicBezTo>
                      <a:cubicBezTo>
                        <a:pt x="241" y="224"/>
                        <a:pt x="242" y="226"/>
                        <a:pt x="239" y="230"/>
                      </a:cubicBezTo>
                      <a:cubicBezTo>
                        <a:pt x="236" y="232"/>
                        <a:pt x="232" y="235"/>
                        <a:pt x="229" y="235"/>
                      </a:cubicBezTo>
                      <a:cubicBezTo>
                        <a:pt x="224" y="236"/>
                        <a:pt x="219" y="236"/>
                        <a:pt x="214" y="236"/>
                      </a:cubicBezTo>
                      <a:cubicBezTo>
                        <a:pt x="209" y="236"/>
                        <a:pt x="203" y="232"/>
                        <a:pt x="200" y="228"/>
                      </a:cubicBezTo>
                      <a:lnTo>
                        <a:pt x="198" y="22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50" name="Freeform 21"/>
                <p:cNvSpPr/>
                <p:nvPr/>
              </p:nvSpPr>
              <p:spPr bwMode="auto">
                <a:xfrm>
                  <a:off x="12738079" y="366713"/>
                  <a:ext cx="136525" cy="90487"/>
                </a:xfrm>
                <a:custGeom>
                  <a:avLst/>
                  <a:gdLst/>
                  <a:ahLst/>
                  <a:cxnLst>
                    <a:cxn ang="0">
                      <a:pos x="24" y="4"/>
                    </a:cxn>
                    <a:cxn ang="0">
                      <a:pos x="35" y="7"/>
                    </a:cxn>
                    <a:cxn ang="0">
                      <a:pos x="48" y="5"/>
                    </a:cxn>
                    <a:cxn ang="0">
                      <a:pos x="51" y="16"/>
                    </a:cxn>
                    <a:cxn ang="0">
                      <a:pos x="51" y="27"/>
                    </a:cxn>
                    <a:cxn ang="0">
                      <a:pos x="30" y="22"/>
                    </a:cxn>
                    <a:cxn ang="0">
                      <a:pos x="7" y="27"/>
                    </a:cxn>
                    <a:cxn ang="0">
                      <a:pos x="0" y="23"/>
                    </a:cxn>
                    <a:cxn ang="0">
                      <a:pos x="3" y="12"/>
                    </a:cxn>
                    <a:cxn ang="0">
                      <a:pos x="8" y="3"/>
                    </a:cxn>
                    <a:cxn ang="0">
                      <a:pos x="17" y="1"/>
                    </a:cxn>
                    <a:cxn ang="0">
                      <a:pos x="24" y="4"/>
                    </a:cxn>
                  </a:cxnLst>
                  <a:rect l="0" t="0" r="r" b="b"/>
                  <a:pathLst>
                    <a:path w="52" h="34">
                      <a:moveTo>
                        <a:pt x="24" y="4"/>
                      </a:moveTo>
                      <a:cubicBezTo>
                        <a:pt x="24" y="9"/>
                        <a:pt x="32" y="8"/>
                        <a:pt x="35" y="7"/>
                      </a:cubicBezTo>
                      <a:cubicBezTo>
                        <a:pt x="39" y="5"/>
                        <a:pt x="43" y="5"/>
                        <a:pt x="48" y="5"/>
                      </a:cubicBezTo>
                      <a:cubicBezTo>
                        <a:pt x="50" y="9"/>
                        <a:pt x="50" y="13"/>
                        <a:pt x="51" y="16"/>
                      </a:cubicBezTo>
                      <a:cubicBezTo>
                        <a:pt x="51" y="19"/>
                        <a:pt x="52" y="24"/>
                        <a:pt x="51" y="27"/>
                      </a:cubicBezTo>
                      <a:cubicBezTo>
                        <a:pt x="48" y="34"/>
                        <a:pt x="35" y="23"/>
                        <a:pt x="30" y="22"/>
                      </a:cubicBezTo>
                      <a:cubicBezTo>
                        <a:pt x="22" y="21"/>
                        <a:pt x="15" y="25"/>
                        <a:pt x="7" y="27"/>
                      </a:cubicBezTo>
                      <a:cubicBezTo>
                        <a:pt x="3" y="28"/>
                        <a:pt x="1" y="28"/>
                        <a:pt x="0" y="23"/>
                      </a:cubicBezTo>
                      <a:cubicBezTo>
                        <a:pt x="0" y="18"/>
                        <a:pt x="1" y="16"/>
                        <a:pt x="3" y="12"/>
                      </a:cubicBezTo>
                      <a:cubicBezTo>
                        <a:pt x="5" y="9"/>
                        <a:pt x="6" y="6"/>
                        <a:pt x="8" y="3"/>
                      </a:cubicBezTo>
                      <a:cubicBezTo>
                        <a:pt x="11" y="0"/>
                        <a:pt x="13" y="1"/>
                        <a:pt x="17" y="1"/>
                      </a:cubicBezTo>
                      <a:lnTo>
                        <a:pt x="24"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51" name="Freeform 22"/>
                <p:cNvSpPr/>
                <p:nvPr/>
              </p:nvSpPr>
              <p:spPr bwMode="auto">
                <a:xfrm>
                  <a:off x="11864956" y="361950"/>
                  <a:ext cx="241300" cy="207962"/>
                </a:xfrm>
                <a:custGeom>
                  <a:avLst/>
                  <a:gdLst/>
                  <a:ahLst/>
                  <a:cxnLst>
                    <a:cxn ang="0">
                      <a:pos x="29" y="1"/>
                    </a:cxn>
                    <a:cxn ang="0">
                      <a:pos x="21" y="8"/>
                    </a:cxn>
                    <a:cxn ang="0">
                      <a:pos x="23" y="18"/>
                    </a:cxn>
                    <a:cxn ang="0">
                      <a:pos x="23" y="28"/>
                    </a:cxn>
                    <a:cxn ang="0">
                      <a:pos x="12" y="23"/>
                    </a:cxn>
                    <a:cxn ang="0">
                      <a:pos x="4" y="14"/>
                    </a:cxn>
                    <a:cxn ang="0">
                      <a:pos x="0" y="24"/>
                    </a:cxn>
                    <a:cxn ang="0">
                      <a:pos x="4" y="35"/>
                    </a:cxn>
                    <a:cxn ang="0">
                      <a:pos x="9" y="45"/>
                    </a:cxn>
                    <a:cxn ang="0">
                      <a:pos x="38" y="58"/>
                    </a:cxn>
                    <a:cxn ang="0">
                      <a:pos x="48" y="66"/>
                    </a:cxn>
                    <a:cxn ang="0">
                      <a:pos x="52" y="78"/>
                    </a:cxn>
                    <a:cxn ang="0">
                      <a:pos x="61" y="73"/>
                    </a:cxn>
                    <a:cxn ang="0">
                      <a:pos x="71" y="67"/>
                    </a:cxn>
                    <a:cxn ang="0">
                      <a:pos x="87" y="53"/>
                    </a:cxn>
                    <a:cxn ang="0">
                      <a:pos x="91" y="38"/>
                    </a:cxn>
                    <a:cxn ang="0">
                      <a:pos x="75" y="30"/>
                    </a:cxn>
                    <a:cxn ang="0">
                      <a:pos x="69" y="25"/>
                    </a:cxn>
                    <a:cxn ang="0">
                      <a:pos x="77" y="19"/>
                    </a:cxn>
                    <a:cxn ang="0">
                      <a:pos x="82" y="3"/>
                    </a:cxn>
                    <a:cxn ang="0">
                      <a:pos x="56" y="0"/>
                    </a:cxn>
                    <a:cxn ang="0">
                      <a:pos x="34" y="0"/>
                    </a:cxn>
                    <a:cxn ang="0">
                      <a:pos x="29" y="1"/>
                    </a:cxn>
                  </a:cxnLst>
                  <a:rect l="0" t="0" r="r" b="b"/>
                  <a:pathLst>
                    <a:path w="92" h="79">
                      <a:moveTo>
                        <a:pt x="29" y="1"/>
                      </a:moveTo>
                      <a:cubicBezTo>
                        <a:pt x="26" y="3"/>
                        <a:pt x="22" y="4"/>
                        <a:pt x="21" y="8"/>
                      </a:cubicBezTo>
                      <a:cubicBezTo>
                        <a:pt x="20" y="11"/>
                        <a:pt x="22" y="15"/>
                        <a:pt x="23" y="18"/>
                      </a:cubicBezTo>
                      <a:cubicBezTo>
                        <a:pt x="24" y="21"/>
                        <a:pt x="25" y="27"/>
                        <a:pt x="23" y="28"/>
                      </a:cubicBezTo>
                      <a:cubicBezTo>
                        <a:pt x="19" y="30"/>
                        <a:pt x="14" y="25"/>
                        <a:pt x="12" y="23"/>
                      </a:cubicBezTo>
                      <a:cubicBezTo>
                        <a:pt x="10" y="21"/>
                        <a:pt x="7" y="15"/>
                        <a:pt x="4" y="14"/>
                      </a:cubicBezTo>
                      <a:cubicBezTo>
                        <a:pt x="0" y="14"/>
                        <a:pt x="0" y="21"/>
                        <a:pt x="0" y="24"/>
                      </a:cubicBezTo>
                      <a:cubicBezTo>
                        <a:pt x="1" y="28"/>
                        <a:pt x="2" y="31"/>
                        <a:pt x="4" y="35"/>
                      </a:cubicBezTo>
                      <a:cubicBezTo>
                        <a:pt x="5" y="39"/>
                        <a:pt x="6" y="43"/>
                        <a:pt x="9" y="45"/>
                      </a:cubicBezTo>
                      <a:cubicBezTo>
                        <a:pt x="16" y="52"/>
                        <a:pt x="29" y="53"/>
                        <a:pt x="38" y="58"/>
                      </a:cubicBezTo>
                      <a:cubicBezTo>
                        <a:pt x="41" y="61"/>
                        <a:pt x="45" y="63"/>
                        <a:pt x="48" y="66"/>
                      </a:cubicBezTo>
                      <a:cubicBezTo>
                        <a:pt x="49" y="69"/>
                        <a:pt x="49" y="77"/>
                        <a:pt x="52" y="78"/>
                      </a:cubicBezTo>
                      <a:cubicBezTo>
                        <a:pt x="55" y="79"/>
                        <a:pt x="59" y="74"/>
                        <a:pt x="61" y="73"/>
                      </a:cubicBezTo>
                      <a:cubicBezTo>
                        <a:pt x="64" y="70"/>
                        <a:pt x="67" y="69"/>
                        <a:pt x="71" y="67"/>
                      </a:cubicBezTo>
                      <a:cubicBezTo>
                        <a:pt x="78" y="65"/>
                        <a:pt x="85" y="60"/>
                        <a:pt x="87" y="53"/>
                      </a:cubicBezTo>
                      <a:cubicBezTo>
                        <a:pt x="89" y="49"/>
                        <a:pt x="92" y="42"/>
                        <a:pt x="91" y="38"/>
                      </a:cubicBezTo>
                      <a:cubicBezTo>
                        <a:pt x="91" y="30"/>
                        <a:pt x="80" y="32"/>
                        <a:pt x="75" y="30"/>
                      </a:cubicBezTo>
                      <a:cubicBezTo>
                        <a:pt x="72" y="29"/>
                        <a:pt x="68" y="28"/>
                        <a:pt x="69" y="25"/>
                      </a:cubicBezTo>
                      <a:cubicBezTo>
                        <a:pt x="70" y="22"/>
                        <a:pt x="74" y="20"/>
                        <a:pt x="77" y="19"/>
                      </a:cubicBezTo>
                      <a:cubicBezTo>
                        <a:pt x="81" y="15"/>
                        <a:pt x="83" y="9"/>
                        <a:pt x="82" y="3"/>
                      </a:cubicBezTo>
                      <a:cubicBezTo>
                        <a:pt x="74" y="1"/>
                        <a:pt x="66" y="0"/>
                        <a:pt x="56" y="0"/>
                      </a:cubicBezTo>
                      <a:cubicBezTo>
                        <a:pt x="49" y="1"/>
                        <a:pt x="41" y="0"/>
                        <a:pt x="34" y="0"/>
                      </a:cubicBezTo>
                      <a:lnTo>
                        <a:pt x="29"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52" name="Freeform 23"/>
                <p:cNvSpPr/>
                <p:nvPr/>
              </p:nvSpPr>
              <p:spPr bwMode="auto">
                <a:xfrm>
                  <a:off x="11222019" y="412750"/>
                  <a:ext cx="709611" cy="365125"/>
                </a:xfrm>
                <a:custGeom>
                  <a:avLst/>
                  <a:gdLst/>
                  <a:ahLst/>
                  <a:cxnLst>
                    <a:cxn ang="0">
                      <a:pos x="230" y="97"/>
                    </a:cxn>
                    <a:cxn ang="0">
                      <a:pos x="242" y="95"/>
                    </a:cxn>
                    <a:cxn ang="0">
                      <a:pos x="256" y="94"/>
                    </a:cxn>
                    <a:cxn ang="0">
                      <a:pos x="267" y="92"/>
                    </a:cxn>
                    <a:cxn ang="0">
                      <a:pos x="270" y="83"/>
                    </a:cxn>
                    <a:cxn ang="0">
                      <a:pos x="250" y="72"/>
                    </a:cxn>
                    <a:cxn ang="0">
                      <a:pos x="235" y="69"/>
                    </a:cxn>
                    <a:cxn ang="0">
                      <a:pos x="219" y="66"/>
                    </a:cxn>
                    <a:cxn ang="0">
                      <a:pos x="209" y="46"/>
                    </a:cxn>
                    <a:cxn ang="0">
                      <a:pos x="202" y="22"/>
                    </a:cxn>
                    <a:cxn ang="0">
                      <a:pos x="166" y="0"/>
                    </a:cxn>
                    <a:cxn ang="0">
                      <a:pos x="169" y="24"/>
                    </a:cxn>
                    <a:cxn ang="0">
                      <a:pos x="171" y="36"/>
                    </a:cxn>
                    <a:cxn ang="0">
                      <a:pos x="165" y="38"/>
                    </a:cxn>
                    <a:cxn ang="0">
                      <a:pos x="154" y="30"/>
                    </a:cxn>
                    <a:cxn ang="0">
                      <a:pos x="145" y="22"/>
                    </a:cxn>
                    <a:cxn ang="0">
                      <a:pos x="125" y="7"/>
                    </a:cxn>
                    <a:cxn ang="0">
                      <a:pos x="107" y="8"/>
                    </a:cxn>
                    <a:cxn ang="0">
                      <a:pos x="94" y="19"/>
                    </a:cxn>
                    <a:cxn ang="0">
                      <a:pos x="86" y="15"/>
                    </a:cxn>
                    <a:cxn ang="0">
                      <a:pos x="80" y="10"/>
                    </a:cxn>
                    <a:cxn ang="0">
                      <a:pos x="68" y="21"/>
                    </a:cxn>
                    <a:cxn ang="0">
                      <a:pos x="54" y="5"/>
                    </a:cxn>
                    <a:cxn ang="0">
                      <a:pos x="43" y="9"/>
                    </a:cxn>
                    <a:cxn ang="0">
                      <a:pos x="31" y="15"/>
                    </a:cxn>
                    <a:cxn ang="0">
                      <a:pos x="11" y="26"/>
                    </a:cxn>
                    <a:cxn ang="0">
                      <a:pos x="2" y="32"/>
                    </a:cxn>
                    <a:cxn ang="0">
                      <a:pos x="0" y="42"/>
                    </a:cxn>
                    <a:cxn ang="0">
                      <a:pos x="14" y="53"/>
                    </a:cxn>
                    <a:cxn ang="0">
                      <a:pos x="32" y="48"/>
                    </a:cxn>
                    <a:cxn ang="0">
                      <a:pos x="40" y="50"/>
                    </a:cxn>
                    <a:cxn ang="0">
                      <a:pos x="33" y="56"/>
                    </a:cxn>
                    <a:cxn ang="0">
                      <a:pos x="17" y="67"/>
                    </a:cxn>
                    <a:cxn ang="0">
                      <a:pos x="25" y="71"/>
                    </a:cxn>
                    <a:cxn ang="0">
                      <a:pos x="35" y="72"/>
                    </a:cxn>
                    <a:cxn ang="0">
                      <a:pos x="59" y="74"/>
                    </a:cxn>
                    <a:cxn ang="0">
                      <a:pos x="82" y="74"/>
                    </a:cxn>
                    <a:cxn ang="0">
                      <a:pos x="91" y="72"/>
                    </a:cxn>
                    <a:cxn ang="0">
                      <a:pos x="99" y="70"/>
                    </a:cxn>
                    <a:cxn ang="0">
                      <a:pos x="95" y="80"/>
                    </a:cxn>
                    <a:cxn ang="0">
                      <a:pos x="82" y="85"/>
                    </a:cxn>
                    <a:cxn ang="0">
                      <a:pos x="57" y="85"/>
                    </a:cxn>
                    <a:cxn ang="0">
                      <a:pos x="35" y="87"/>
                    </a:cxn>
                    <a:cxn ang="0">
                      <a:pos x="51" y="105"/>
                    </a:cxn>
                    <a:cxn ang="0">
                      <a:pos x="74" y="120"/>
                    </a:cxn>
                    <a:cxn ang="0">
                      <a:pos x="89" y="135"/>
                    </a:cxn>
                    <a:cxn ang="0">
                      <a:pos x="100" y="131"/>
                    </a:cxn>
                    <a:cxn ang="0">
                      <a:pos x="112" y="127"/>
                    </a:cxn>
                    <a:cxn ang="0">
                      <a:pos x="124" y="123"/>
                    </a:cxn>
                    <a:cxn ang="0">
                      <a:pos x="140" y="122"/>
                    </a:cxn>
                    <a:cxn ang="0">
                      <a:pos x="164" y="110"/>
                    </a:cxn>
                    <a:cxn ang="0">
                      <a:pos x="172" y="103"/>
                    </a:cxn>
                    <a:cxn ang="0">
                      <a:pos x="178" y="99"/>
                    </a:cxn>
                    <a:cxn ang="0">
                      <a:pos x="185" y="102"/>
                    </a:cxn>
                    <a:cxn ang="0">
                      <a:pos x="191" y="105"/>
                    </a:cxn>
                    <a:cxn ang="0">
                      <a:pos x="195" y="109"/>
                    </a:cxn>
                    <a:cxn ang="0">
                      <a:pos x="207" y="115"/>
                    </a:cxn>
                    <a:cxn ang="0">
                      <a:pos x="232" y="118"/>
                    </a:cxn>
                    <a:cxn ang="0">
                      <a:pos x="255" y="111"/>
                    </a:cxn>
                    <a:cxn ang="0">
                      <a:pos x="229" y="100"/>
                    </a:cxn>
                    <a:cxn ang="0">
                      <a:pos x="230" y="97"/>
                    </a:cxn>
                  </a:cxnLst>
                  <a:rect l="0" t="0" r="r" b="b"/>
                  <a:pathLst>
                    <a:path w="270" h="139">
                      <a:moveTo>
                        <a:pt x="230" y="97"/>
                      </a:moveTo>
                      <a:cubicBezTo>
                        <a:pt x="232" y="94"/>
                        <a:pt x="239" y="95"/>
                        <a:pt x="242" y="95"/>
                      </a:cubicBezTo>
                      <a:cubicBezTo>
                        <a:pt x="247" y="95"/>
                        <a:pt x="251" y="94"/>
                        <a:pt x="256" y="94"/>
                      </a:cubicBezTo>
                      <a:cubicBezTo>
                        <a:pt x="259" y="93"/>
                        <a:pt x="264" y="94"/>
                        <a:pt x="267" y="92"/>
                      </a:cubicBezTo>
                      <a:cubicBezTo>
                        <a:pt x="268" y="90"/>
                        <a:pt x="270" y="85"/>
                        <a:pt x="270" y="83"/>
                      </a:cubicBezTo>
                      <a:cubicBezTo>
                        <a:pt x="270" y="72"/>
                        <a:pt x="257" y="73"/>
                        <a:pt x="250" y="72"/>
                      </a:cubicBezTo>
                      <a:cubicBezTo>
                        <a:pt x="245" y="72"/>
                        <a:pt x="240" y="70"/>
                        <a:pt x="235" y="69"/>
                      </a:cubicBezTo>
                      <a:cubicBezTo>
                        <a:pt x="230" y="68"/>
                        <a:pt x="223" y="69"/>
                        <a:pt x="219" y="66"/>
                      </a:cubicBezTo>
                      <a:cubicBezTo>
                        <a:pt x="213" y="62"/>
                        <a:pt x="210" y="52"/>
                        <a:pt x="209" y="46"/>
                      </a:cubicBezTo>
                      <a:cubicBezTo>
                        <a:pt x="207" y="38"/>
                        <a:pt x="205" y="30"/>
                        <a:pt x="202" y="22"/>
                      </a:cubicBezTo>
                      <a:cubicBezTo>
                        <a:pt x="196" y="10"/>
                        <a:pt x="179" y="0"/>
                        <a:pt x="166" y="0"/>
                      </a:cubicBezTo>
                      <a:cubicBezTo>
                        <a:pt x="165" y="9"/>
                        <a:pt x="167" y="16"/>
                        <a:pt x="169" y="24"/>
                      </a:cubicBezTo>
                      <a:cubicBezTo>
                        <a:pt x="170" y="28"/>
                        <a:pt x="171" y="32"/>
                        <a:pt x="171" y="36"/>
                      </a:cubicBezTo>
                      <a:cubicBezTo>
                        <a:pt x="171" y="40"/>
                        <a:pt x="168" y="39"/>
                        <a:pt x="165" y="38"/>
                      </a:cubicBezTo>
                      <a:cubicBezTo>
                        <a:pt x="161" y="37"/>
                        <a:pt x="157" y="33"/>
                        <a:pt x="154" y="30"/>
                      </a:cubicBezTo>
                      <a:cubicBezTo>
                        <a:pt x="151" y="28"/>
                        <a:pt x="147" y="25"/>
                        <a:pt x="145" y="22"/>
                      </a:cubicBezTo>
                      <a:cubicBezTo>
                        <a:pt x="139" y="16"/>
                        <a:pt x="134" y="7"/>
                        <a:pt x="125" y="7"/>
                      </a:cubicBezTo>
                      <a:cubicBezTo>
                        <a:pt x="120" y="6"/>
                        <a:pt x="111" y="5"/>
                        <a:pt x="107" y="8"/>
                      </a:cubicBezTo>
                      <a:cubicBezTo>
                        <a:pt x="103" y="11"/>
                        <a:pt x="101" y="21"/>
                        <a:pt x="94" y="19"/>
                      </a:cubicBezTo>
                      <a:cubicBezTo>
                        <a:pt x="92" y="18"/>
                        <a:pt x="88" y="16"/>
                        <a:pt x="86" y="15"/>
                      </a:cubicBezTo>
                      <a:cubicBezTo>
                        <a:pt x="84" y="13"/>
                        <a:pt x="83" y="11"/>
                        <a:pt x="80" y="10"/>
                      </a:cubicBezTo>
                      <a:cubicBezTo>
                        <a:pt x="74" y="10"/>
                        <a:pt x="73" y="18"/>
                        <a:pt x="68" y="21"/>
                      </a:cubicBezTo>
                      <a:cubicBezTo>
                        <a:pt x="62" y="17"/>
                        <a:pt x="64" y="3"/>
                        <a:pt x="54" y="5"/>
                      </a:cubicBezTo>
                      <a:cubicBezTo>
                        <a:pt x="51" y="6"/>
                        <a:pt x="46" y="8"/>
                        <a:pt x="43" y="9"/>
                      </a:cubicBezTo>
                      <a:cubicBezTo>
                        <a:pt x="39" y="11"/>
                        <a:pt x="35" y="13"/>
                        <a:pt x="31" y="15"/>
                      </a:cubicBezTo>
                      <a:cubicBezTo>
                        <a:pt x="25" y="19"/>
                        <a:pt x="18" y="22"/>
                        <a:pt x="11" y="26"/>
                      </a:cubicBezTo>
                      <a:cubicBezTo>
                        <a:pt x="8" y="28"/>
                        <a:pt x="4" y="30"/>
                        <a:pt x="2" y="32"/>
                      </a:cubicBezTo>
                      <a:cubicBezTo>
                        <a:pt x="0" y="35"/>
                        <a:pt x="0" y="39"/>
                        <a:pt x="0" y="42"/>
                      </a:cubicBezTo>
                      <a:cubicBezTo>
                        <a:pt x="0" y="50"/>
                        <a:pt x="6" y="53"/>
                        <a:pt x="14" y="53"/>
                      </a:cubicBezTo>
                      <a:cubicBezTo>
                        <a:pt x="21" y="52"/>
                        <a:pt x="26" y="49"/>
                        <a:pt x="32" y="48"/>
                      </a:cubicBezTo>
                      <a:cubicBezTo>
                        <a:pt x="35" y="48"/>
                        <a:pt x="40" y="47"/>
                        <a:pt x="40" y="50"/>
                      </a:cubicBezTo>
                      <a:cubicBezTo>
                        <a:pt x="41" y="54"/>
                        <a:pt x="36" y="55"/>
                        <a:pt x="33" y="56"/>
                      </a:cubicBezTo>
                      <a:cubicBezTo>
                        <a:pt x="28" y="58"/>
                        <a:pt x="16" y="59"/>
                        <a:pt x="17" y="67"/>
                      </a:cubicBezTo>
                      <a:cubicBezTo>
                        <a:pt x="20" y="68"/>
                        <a:pt x="22" y="70"/>
                        <a:pt x="25" y="71"/>
                      </a:cubicBezTo>
                      <a:cubicBezTo>
                        <a:pt x="28" y="72"/>
                        <a:pt x="32" y="71"/>
                        <a:pt x="35" y="72"/>
                      </a:cubicBezTo>
                      <a:cubicBezTo>
                        <a:pt x="44" y="73"/>
                        <a:pt x="51" y="74"/>
                        <a:pt x="59" y="74"/>
                      </a:cubicBezTo>
                      <a:cubicBezTo>
                        <a:pt x="67" y="75"/>
                        <a:pt x="74" y="74"/>
                        <a:pt x="82" y="74"/>
                      </a:cubicBezTo>
                      <a:cubicBezTo>
                        <a:pt x="86" y="74"/>
                        <a:pt x="87" y="73"/>
                        <a:pt x="91" y="72"/>
                      </a:cubicBezTo>
                      <a:cubicBezTo>
                        <a:pt x="94" y="71"/>
                        <a:pt x="97" y="72"/>
                        <a:pt x="99" y="70"/>
                      </a:cubicBezTo>
                      <a:cubicBezTo>
                        <a:pt x="100" y="74"/>
                        <a:pt x="99" y="78"/>
                        <a:pt x="95" y="80"/>
                      </a:cubicBezTo>
                      <a:cubicBezTo>
                        <a:pt x="91" y="83"/>
                        <a:pt x="86" y="84"/>
                        <a:pt x="82" y="85"/>
                      </a:cubicBezTo>
                      <a:cubicBezTo>
                        <a:pt x="74" y="88"/>
                        <a:pt x="65" y="85"/>
                        <a:pt x="57" y="85"/>
                      </a:cubicBezTo>
                      <a:cubicBezTo>
                        <a:pt x="51" y="84"/>
                        <a:pt x="39" y="80"/>
                        <a:pt x="35" y="87"/>
                      </a:cubicBezTo>
                      <a:cubicBezTo>
                        <a:pt x="29" y="96"/>
                        <a:pt x="45" y="102"/>
                        <a:pt x="51" y="105"/>
                      </a:cubicBezTo>
                      <a:cubicBezTo>
                        <a:pt x="60" y="108"/>
                        <a:pt x="68" y="112"/>
                        <a:pt x="74" y="120"/>
                      </a:cubicBezTo>
                      <a:cubicBezTo>
                        <a:pt x="78" y="125"/>
                        <a:pt x="80" y="139"/>
                        <a:pt x="89" y="135"/>
                      </a:cubicBezTo>
                      <a:cubicBezTo>
                        <a:pt x="93" y="133"/>
                        <a:pt x="95" y="131"/>
                        <a:pt x="100" y="131"/>
                      </a:cubicBezTo>
                      <a:cubicBezTo>
                        <a:pt x="105" y="130"/>
                        <a:pt x="108" y="130"/>
                        <a:pt x="112" y="127"/>
                      </a:cubicBezTo>
                      <a:cubicBezTo>
                        <a:pt x="116" y="124"/>
                        <a:pt x="119" y="123"/>
                        <a:pt x="124" y="123"/>
                      </a:cubicBezTo>
                      <a:cubicBezTo>
                        <a:pt x="130" y="123"/>
                        <a:pt x="135" y="123"/>
                        <a:pt x="140" y="122"/>
                      </a:cubicBezTo>
                      <a:cubicBezTo>
                        <a:pt x="148" y="119"/>
                        <a:pt x="156" y="114"/>
                        <a:pt x="164" y="110"/>
                      </a:cubicBezTo>
                      <a:cubicBezTo>
                        <a:pt x="167" y="108"/>
                        <a:pt x="170" y="105"/>
                        <a:pt x="172" y="103"/>
                      </a:cubicBezTo>
                      <a:cubicBezTo>
                        <a:pt x="174" y="102"/>
                        <a:pt x="175" y="100"/>
                        <a:pt x="178" y="99"/>
                      </a:cubicBezTo>
                      <a:cubicBezTo>
                        <a:pt x="181" y="99"/>
                        <a:pt x="182" y="101"/>
                        <a:pt x="185" y="102"/>
                      </a:cubicBezTo>
                      <a:cubicBezTo>
                        <a:pt x="188" y="103"/>
                        <a:pt x="189" y="103"/>
                        <a:pt x="191" y="105"/>
                      </a:cubicBezTo>
                      <a:cubicBezTo>
                        <a:pt x="192" y="106"/>
                        <a:pt x="193" y="107"/>
                        <a:pt x="195" y="109"/>
                      </a:cubicBezTo>
                      <a:cubicBezTo>
                        <a:pt x="198" y="112"/>
                        <a:pt x="202" y="114"/>
                        <a:pt x="207" y="115"/>
                      </a:cubicBezTo>
                      <a:cubicBezTo>
                        <a:pt x="215" y="117"/>
                        <a:pt x="223" y="118"/>
                        <a:pt x="232" y="118"/>
                      </a:cubicBezTo>
                      <a:cubicBezTo>
                        <a:pt x="239" y="118"/>
                        <a:pt x="256" y="121"/>
                        <a:pt x="255" y="111"/>
                      </a:cubicBezTo>
                      <a:cubicBezTo>
                        <a:pt x="254" y="98"/>
                        <a:pt x="235" y="106"/>
                        <a:pt x="229" y="100"/>
                      </a:cubicBezTo>
                      <a:lnTo>
                        <a:pt x="230" y="9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53" name="Freeform 24"/>
                <p:cNvSpPr/>
                <p:nvPr/>
              </p:nvSpPr>
              <p:spPr bwMode="auto">
                <a:xfrm>
                  <a:off x="10945795" y="304800"/>
                  <a:ext cx="404812" cy="280987"/>
                </a:xfrm>
                <a:custGeom>
                  <a:avLst/>
                  <a:gdLst/>
                  <a:ahLst/>
                  <a:cxnLst>
                    <a:cxn ang="0">
                      <a:pos x="153" y="33"/>
                    </a:cxn>
                    <a:cxn ang="0">
                      <a:pos x="151" y="24"/>
                    </a:cxn>
                    <a:cxn ang="0">
                      <a:pos x="141" y="21"/>
                    </a:cxn>
                    <a:cxn ang="0">
                      <a:pos x="130" y="17"/>
                    </a:cxn>
                    <a:cxn ang="0">
                      <a:pos x="120" y="9"/>
                    </a:cxn>
                    <a:cxn ang="0">
                      <a:pos x="97" y="13"/>
                    </a:cxn>
                    <a:cxn ang="0">
                      <a:pos x="86" y="16"/>
                    </a:cxn>
                    <a:cxn ang="0">
                      <a:pos x="75" y="9"/>
                    </a:cxn>
                    <a:cxn ang="0">
                      <a:pos x="26" y="6"/>
                    </a:cxn>
                    <a:cxn ang="0">
                      <a:pos x="15" y="22"/>
                    </a:cxn>
                    <a:cxn ang="0">
                      <a:pos x="12" y="46"/>
                    </a:cxn>
                    <a:cxn ang="0">
                      <a:pos x="9" y="58"/>
                    </a:cxn>
                    <a:cxn ang="0">
                      <a:pos x="4" y="67"/>
                    </a:cxn>
                    <a:cxn ang="0">
                      <a:pos x="15" y="79"/>
                    </a:cxn>
                    <a:cxn ang="0">
                      <a:pos x="21" y="89"/>
                    </a:cxn>
                    <a:cxn ang="0">
                      <a:pos x="28" y="101"/>
                    </a:cxn>
                    <a:cxn ang="0">
                      <a:pos x="38" y="106"/>
                    </a:cxn>
                    <a:cxn ang="0">
                      <a:pos x="47" y="99"/>
                    </a:cxn>
                    <a:cxn ang="0">
                      <a:pos x="69" y="95"/>
                    </a:cxn>
                    <a:cxn ang="0">
                      <a:pos x="81" y="73"/>
                    </a:cxn>
                    <a:cxn ang="0">
                      <a:pos x="101" y="57"/>
                    </a:cxn>
                    <a:cxn ang="0">
                      <a:pos x="118" y="44"/>
                    </a:cxn>
                    <a:cxn ang="0">
                      <a:pos x="149" y="35"/>
                    </a:cxn>
                    <a:cxn ang="0">
                      <a:pos x="153" y="33"/>
                    </a:cxn>
                  </a:cxnLst>
                  <a:rect l="0" t="0" r="r" b="b"/>
                  <a:pathLst>
                    <a:path w="154" h="107">
                      <a:moveTo>
                        <a:pt x="153" y="33"/>
                      </a:moveTo>
                      <a:cubicBezTo>
                        <a:pt x="154" y="29"/>
                        <a:pt x="154" y="26"/>
                        <a:pt x="151" y="24"/>
                      </a:cubicBezTo>
                      <a:cubicBezTo>
                        <a:pt x="148" y="22"/>
                        <a:pt x="144" y="22"/>
                        <a:pt x="141" y="21"/>
                      </a:cubicBezTo>
                      <a:cubicBezTo>
                        <a:pt x="137" y="20"/>
                        <a:pt x="133" y="19"/>
                        <a:pt x="130" y="17"/>
                      </a:cubicBezTo>
                      <a:cubicBezTo>
                        <a:pt x="126" y="15"/>
                        <a:pt x="124" y="11"/>
                        <a:pt x="120" y="9"/>
                      </a:cubicBezTo>
                      <a:cubicBezTo>
                        <a:pt x="113" y="2"/>
                        <a:pt x="104" y="9"/>
                        <a:pt x="97" y="13"/>
                      </a:cubicBezTo>
                      <a:cubicBezTo>
                        <a:pt x="94" y="15"/>
                        <a:pt x="90" y="16"/>
                        <a:pt x="86" y="16"/>
                      </a:cubicBezTo>
                      <a:cubicBezTo>
                        <a:pt x="82" y="15"/>
                        <a:pt x="79" y="11"/>
                        <a:pt x="75" y="9"/>
                      </a:cubicBezTo>
                      <a:cubicBezTo>
                        <a:pt x="61" y="2"/>
                        <a:pt x="41" y="0"/>
                        <a:pt x="26" y="6"/>
                      </a:cubicBezTo>
                      <a:cubicBezTo>
                        <a:pt x="19" y="10"/>
                        <a:pt x="16" y="14"/>
                        <a:pt x="15" y="22"/>
                      </a:cubicBezTo>
                      <a:cubicBezTo>
                        <a:pt x="14" y="30"/>
                        <a:pt x="14" y="38"/>
                        <a:pt x="12" y="46"/>
                      </a:cubicBezTo>
                      <a:cubicBezTo>
                        <a:pt x="12" y="50"/>
                        <a:pt x="11" y="54"/>
                        <a:pt x="9" y="58"/>
                      </a:cubicBezTo>
                      <a:cubicBezTo>
                        <a:pt x="7" y="61"/>
                        <a:pt x="5" y="64"/>
                        <a:pt x="4" y="67"/>
                      </a:cubicBezTo>
                      <a:cubicBezTo>
                        <a:pt x="0" y="76"/>
                        <a:pt x="9" y="75"/>
                        <a:pt x="15" y="79"/>
                      </a:cubicBezTo>
                      <a:cubicBezTo>
                        <a:pt x="18" y="82"/>
                        <a:pt x="19" y="85"/>
                        <a:pt x="21" y="89"/>
                      </a:cubicBezTo>
                      <a:cubicBezTo>
                        <a:pt x="24" y="92"/>
                        <a:pt x="25" y="97"/>
                        <a:pt x="28" y="101"/>
                      </a:cubicBezTo>
                      <a:cubicBezTo>
                        <a:pt x="30" y="104"/>
                        <a:pt x="34" y="107"/>
                        <a:pt x="38" y="106"/>
                      </a:cubicBezTo>
                      <a:cubicBezTo>
                        <a:pt x="42" y="105"/>
                        <a:pt x="43" y="100"/>
                        <a:pt x="47" y="99"/>
                      </a:cubicBezTo>
                      <a:cubicBezTo>
                        <a:pt x="55" y="97"/>
                        <a:pt x="64" y="103"/>
                        <a:pt x="69" y="95"/>
                      </a:cubicBezTo>
                      <a:cubicBezTo>
                        <a:pt x="73" y="88"/>
                        <a:pt x="77" y="80"/>
                        <a:pt x="81" y="73"/>
                      </a:cubicBezTo>
                      <a:cubicBezTo>
                        <a:pt x="85" y="66"/>
                        <a:pt x="94" y="62"/>
                        <a:pt x="101" y="57"/>
                      </a:cubicBezTo>
                      <a:cubicBezTo>
                        <a:pt x="107" y="53"/>
                        <a:pt x="112" y="47"/>
                        <a:pt x="118" y="44"/>
                      </a:cubicBezTo>
                      <a:cubicBezTo>
                        <a:pt x="127" y="40"/>
                        <a:pt x="139" y="37"/>
                        <a:pt x="149" y="35"/>
                      </a:cubicBezTo>
                      <a:lnTo>
                        <a:pt x="153" y="3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54" name="Freeform 25"/>
                <p:cNvSpPr/>
                <p:nvPr/>
              </p:nvSpPr>
              <p:spPr bwMode="auto">
                <a:xfrm>
                  <a:off x="11290282" y="130175"/>
                  <a:ext cx="450849" cy="195262"/>
                </a:xfrm>
                <a:custGeom>
                  <a:avLst/>
                  <a:gdLst/>
                  <a:ahLst/>
                  <a:cxnLst>
                    <a:cxn ang="0">
                      <a:pos x="170" y="35"/>
                    </a:cxn>
                    <a:cxn ang="0">
                      <a:pos x="160" y="52"/>
                    </a:cxn>
                    <a:cxn ang="0">
                      <a:pos x="142" y="63"/>
                    </a:cxn>
                    <a:cxn ang="0">
                      <a:pos x="118" y="62"/>
                    </a:cxn>
                    <a:cxn ang="0">
                      <a:pos x="107" y="64"/>
                    </a:cxn>
                    <a:cxn ang="0">
                      <a:pos x="92" y="69"/>
                    </a:cxn>
                    <a:cxn ang="0">
                      <a:pos x="68" y="74"/>
                    </a:cxn>
                    <a:cxn ang="0">
                      <a:pos x="49" y="66"/>
                    </a:cxn>
                    <a:cxn ang="0">
                      <a:pos x="69" y="59"/>
                    </a:cxn>
                    <a:cxn ang="0">
                      <a:pos x="79" y="59"/>
                    </a:cxn>
                    <a:cxn ang="0">
                      <a:pos x="88" y="56"/>
                    </a:cxn>
                    <a:cxn ang="0">
                      <a:pos x="75" y="49"/>
                    </a:cxn>
                    <a:cxn ang="0">
                      <a:pos x="51" y="49"/>
                    </a:cxn>
                    <a:cxn ang="0">
                      <a:pos x="30" y="52"/>
                    </a:cxn>
                    <a:cxn ang="0">
                      <a:pos x="20" y="54"/>
                    </a:cxn>
                    <a:cxn ang="0">
                      <a:pos x="9" y="49"/>
                    </a:cxn>
                    <a:cxn ang="0">
                      <a:pos x="1" y="39"/>
                    </a:cxn>
                    <a:cxn ang="0">
                      <a:pos x="8" y="32"/>
                    </a:cxn>
                    <a:cxn ang="0">
                      <a:pos x="22" y="15"/>
                    </a:cxn>
                    <a:cxn ang="0">
                      <a:pos x="33" y="10"/>
                    </a:cxn>
                    <a:cxn ang="0">
                      <a:pos x="44" y="15"/>
                    </a:cxn>
                    <a:cxn ang="0">
                      <a:pos x="63" y="23"/>
                    </a:cxn>
                    <a:cxn ang="0">
                      <a:pos x="74" y="25"/>
                    </a:cxn>
                    <a:cxn ang="0">
                      <a:pos x="83" y="32"/>
                    </a:cxn>
                    <a:cxn ang="0">
                      <a:pos x="106" y="35"/>
                    </a:cxn>
                    <a:cxn ang="0">
                      <a:pos x="119" y="42"/>
                    </a:cxn>
                    <a:cxn ang="0">
                      <a:pos x="117" y="33"/>
                    </a:cxn>
                    <a:cxn ang="0">
                      <a:pos x="115" y="24"/>
                    </a:cxn>
                    <a:cxn ang="0">
                      <a:pos x="116" y="5"/>
                    </a:cxn>
                    <a:cxn ang="0">
                      <a:pos x="133" y="17"/>
                    </a:cxn>
                    <a:cxn ang="0">
                      <a:pos x="154" y="24"/>
                    </a:cxn>
                    <a:cxn ang="0">
                      <a:pos x="170" y="35"/>
                    </a:cxn>
                  </a:cxnLst>
                  <a:rect l="0" t="0" r="r" b="b"/>
                  <a:pathLst>
                    <a:path w="172" h="74">
                      <a:moveTo>
                        <a:pt x="170" y="35"/>
                      </a:moveTo>
                      <a:cubicBezTo>
                        <a:pt x="172" y="44"/>
                        <a:pt x="165" y="46"/>
                        <a:pt x="160" y="52"/>
                      </a:cubicBezTo>
                      <a:cubicBezTo>
                        <a:pt x="155" y="58"/>
                        <a:pt x="150" y="61"/>
                        <a:pt x="142" y="63"/>
                      </a:cubicBezTo>
                      <a:cubicBezTo>
                        <a:pt x="134" y="65"/>
                        <a:pt x="127" y="62"/>
                        <a:pt x="118" y="62"/>
                      </a:cubicBezTo>
                      <a:cubicBezTo>
                        <a:pt x="114" y="62"/>
                        <a:pt x="111" y="62"/>
                        <a:pt x="107" y="64"/>
                      </a:cubicBezTo>
                      <a:cubicBezTo>
                        <a:pt x="102" y="66"/>
                        <a:pt x="97" y="67"/>
                        <a:pt x="92" y="69"/>
                      </a:cubicBezTo>
                      <a:cubicBezTo>
                        <a:pt x="84" y="73"/>
                        <a:pt x="77" y="74"/>
                        <a:pt x="68" y="74"/>
                      </a:cubicBezTo>
                      <a:cubicBezTo>
                        <a:pt x="61" y="74"/>
                        <a:pt x="52" y="73"/>
                        <a:pt x="49" y="66"/>
                      </a:cubicBezTo>
                      <a:cubicBezTo>
                        <a:pt x="45" y="57"/>
                        <a:pt x="64" y="59"/>
                        <a:pt x="69" y="59"/>
                      </a:cubicBezTo>
                      <a:cubicBezTo>
                        <a:pt x="72" y="59"/>
                        <a:pt x="76" y="59"/>
                        <a:pt x="79" y="59"/>
                      </a:cubicBezTo>
                      <a:cubicBezTo>
                        <a:pt x="83" y="58"/>
                        <a:pt x="86" y="59"/>
                        <a:pt x="88" y="56"/>
                      </a:cubicBezTo>
                      <a:cubicBezTo>
                        <a:pt x="94" y="48"/>
                        <a:pt x="80" y="49"/>
                        <a:pt x="75" y="49"/>
                      </a:cubicBezTo>
                      <a:cubicBezTo>
                        <a:pt x="68" y="49"/>
                        <a:pt x="59" y="50"/>
                        <a:pt x="51" y="49"/>
                      </a:cubicBezTo>
                      <a:cubicBezTo>
                        <a:pt x="43" y="48"/>
                        <a:pt x="37" y="47"/>
                        <a:pt x="30" y="52"/>
                      </a:cubicBezTo>
                      <a:cubicBezTo>
                        <a:pt x="26" y="55"/>
                        <a:pt x="25" y="56"/>
                        <a:pt x="20" y="54"/>
                      </a:cubicBezTo>
                      <a:cubicBezTo>
                        <a:pt x="16" y="53"/>
                        <a:pt x="12" y="51"/>
                        <a:pt x="9" y="49"/>
                      </a:cubicBezTo>
                      <a:cubicBezTo>
                        <a:pt x="5" y="47"/>
                        <a:pt x="0" y="44"/>
                        <a:pt x="1" y="39"/>
                      </a:cubicBezTo>
                      <a:cubicBezTo>
                        <a:pt x="2" y="35"/>
                        <a:pt x="5" y="35"/>
                        <a:pt x="8" y="32"/>
                      </a:cubicBezTo>
                      <a:cubicBezTo>
                        <a:pt x="13" y="27"/>
                        <a:pt x="16" y="19"/>
                        <a:pt x="22" y="15"/>
                      </a:cubicBezTo>
                      <a:cubicBezTo>
                        <a:pt x="25" y="13"/>
                        <a:pt x="29" y="11"/>
                        <a:pt x="33" y="10"/>
                      </a:cubicBezTo>
                      <a:cubicBezTo>
                        <a:pt x="38" y="9"/>
                        <a:pt x="40" y="12"/>
                        <a:pt x="44" y="15"/>
                      </a:cubicBezTo>
                      <a:cubicBezTo>
                        <a:pt x="49" y="19"/>
                        <a:pt x="56" y="21"/>
                        <a:pt x="63" y="23"/>
                      </a:cubicBezTo>
                      <a:cubicBezTo>
                        <a:pt x="66" y="24"/>
                        <a:pt x="71" y="23"/>
                        <a:pt x="74" y="25"/>
                      </a:cubicBezTo>
                      <a:cubicBezTo>
                        <a:pt x="77" y="27"/>
                        <a:pt x="79" y="30"/>
                        <a:pt x="83" y="32"/>
                      </a:cubicBezTo>
                      <a:cubicBezTo>
                        <a:pt x="90" y="36"/>
                        <a:pt x="98" y="33"/>
                        <a:pt x="106" y="35"/>
                      </a:cubicBezTo>
                      <a:cubicBezTo>
                        <a:pt x="111" y="35"/>
                        <a:pt x="115" y="40"/>
                        <a:pt x="119" y="42"/>
                      </a:cubicBezTo>
                      <a:cubicBezTo>
                        <a:pt x="122" y="40"/>
                        <a:pt x="118" y="35"/>
                        <a:pt x="117" y="33"/>
                      </a:cubicBezTo>
                      <a:cubicBezTo>
                        <a:pt x="117" y="30"/>
                        <a:pt x="116" y="27"/>
                        <a:pt x="115" y="24"/>
                      </a:cubicBezTo>
                      <a:cubicBezTo>
                        <a:pt x="114" y="20"/>
                        <a:pt x="111" y="9"/>
                        <a:pt x="116" y="5"/>
                      </a:cubicBezTo>
                      <a:cubicBezTo>
                        <a:pt x="123" y="0"/>
                        <a:pt x="128" y="13"/>
                        <a:pt x="133" y="17"/>
                      </a:cubicBezTo>
                      <a:cubicBezTo>
                        <a:pt x="138" y="22"/>
                        <a:pt x="146" y="24"/>
                        <a:pt x="154" y="24"/>
                      </a:cubicBezTo>
                      <a:cubicBezTo>
                        <a:pt x="160" y="25"/>
                        <a:pt x="168" y="29"/>
                        <a:pt x="170"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55" name="Freeform 26"/>
                <p:cNvSpPr/>
                <p:nvPr/>
              </p:nvSpPr>
              <p:spPr bwMode="auto">
                <a:xfrm>
                  <a:off x="11058507" y="77788"/>
                  <a:ext cx="288925" cy="147637"/>
                </a:xfrm>
                <a:custGeom>
                  <a:avLst/>
                  <a:gdLst/>
                  <a:ahLst/>
                  <a:cxnLst>
                    <a:cxn ang="0">
                      <a:pos x="104" y="0"/>
                    </a:cxn>
                    <a:cxn ang="0">
                      <a:pos x="110" y="8"/>
                    </a:cxn>
                    <a:cxn ang="0">
                      <a:pos x="106" y="18"/>
                    </a:cxn>
                    <a:cxn ang="0">
                      <a:pos x="97" y="25"/>
                    </a:cxn>
                    <a:cxn ang="0">
                      <a:pos x="92" y="34"/>
                    </a:cxn>
                    <a:cxn ang="0">
                      <a:pos x="82" y="37"/>
                    </a:cxn>
                    <a:cxn ang="0">
                      <a:pos x="76" y="32"/>
                    </a:cxn>
                    <a:cxn ang="0">
                      <a:pos x="66" y="28"/>
                    </a:cxn>
                    <a:cxn ang="0">
                      <a:pos x="56" y="35"/>
                    </a:cxn>
                    <a:cxn ang="0">
                      <a:pos x="41" y="53"/>
                    </a:cxn>
                    <a:cxn ang="0">
                      <a:pos x="20" y="51"/>
                    </a:cxn>
                    <a:cxn ang="0">
                      <a:pos x="8" y="46"/>
                    </a:cxn>
                    <a:cxn ang="0">
                      <a:pos x="0" y="39"/>
                    </a:cxn>
                    <a:cxn ang="0">
                      <a:pos x="18" y="29"/>
                    </a:cxn>
                    <a:cxn ang="0">
                      <a:pos x="42" y="21"/>
                    </a:cxn>
                    <a:cxn ang="0">
                      <a:pos x="52" y="16"/>
                    </a:cxn>
                    <a:cxn ang="0">
                      <a:pos x="62" y="11"/>
                    </a:cxn>
                    <a:cxn ang="0">
                      <a:pos x="72" y="13"/>
                    </a:cxn>
                    <a:cxn ang="0">
                      <a:pos x="82" y="16"/>
                    </a:cxn>
                    <a:cxn ang="0">
                      <a:pos x="92" y="13"/>
                    </a:cxn>
                    <a:cxn ang="0">
                      <a:pos x="99" y="4"/>
                    </a:cxn>
                    <a:cxn ang="0">
                      <a:pos x="100" y="4"/>
                    </a:cxn>
                    <a:cxn ang="0">
                      <a:pos x="104" y="0"/>
                    </a:cxn>
                  </a:cxnLst>
                  <a:rect l="0" t="0" r="r" b="b"/>
                  <a:pathLst>
                    <a:path w="110" h="56">
                      <a:moveTo>
                        <a:pt x="104" y="0"/>
                      </a:moveTo>
                      <a:cubicBezTo>
                        <a:pt x="107" y="3"/>
                        <a:pt x="110" y="3"/>
                        <a:pt x="110" y="8"/>
                      </a:cubicBezTo>
                      <a:cubicBezTo>
                        <a:pt x="110" y="12"/>
                        <a:pt x="108" y="16"/>
                        <a:pt x="106" y="18"/>
                      </a:cubicBezTo>
                      <a:cubicBezTo>
                        <a:pt x="103" y="21"/>
                        <a:pt x="99" y="21"/>
                        <a:pt x="97" y="25"/>
                      </a:cubicBezTo>
                      <a:cubicBezTo>
                        <a:pt x="95" y="28"/>
                        <a:pt x="95" y="31"/>
                        <a:pt x="92" y="34"/>
                      </a:cubicBezTo>
                      <a:cubicBezTo>
                        <a:pt x="89" y="36"/>
                        <a:pt x="85" y="36"/>
                        <a:pt x="82" y="37"/>
                      </a:cubicBezTo>
                      <a:cubicBezTo>
                        <a:pt x="78" y="38"/>
                        <a:pt x="78" y="36"/>
                        <a:pt x="76" y="32"/>
                      </a:cubicBezTo>
                      <a:cubicBezTo>
                        <a:pt x="74" y="28"/>
                        <a:pt x="70" y="27"/>
                        <a:pt x="66" y="28"/>
                      </a:cubicBezTo>
                      <a:cubicBezTo>
                        <a:pt x="62" y="29"/>
                        <a:pt x="58" y="32"/>
                        <a:pt x="56" y="35"/>
                      </a:cubicBezTo>
                      <a:cubicBezTo>
                        <a:pt x="51" y="42"/>
                        <a:pt x="48" y="50"/>
                        <a:pt x="41" y="53"/>
                      </a:cubicBezTo>
                      <a:cubicBezTo>
                        <a:pt x="35" y="56"/>
                        <a:pt x="26" y="53"/>
                        <a:pt x="20" y="51"/>
                      </a:cubicBezTo>
                      <a:cubicBezTo>
                        <a:pt x="16" y="49"/>
                        <a:pt x="12" y="47"/>
                        <a:pt x="8" y="46"/>
                      </a:cubicBezTo>
                      <a:cubicBezTo>
                        <a:pt x="4" y="44"/>
                        <a:pt x="0" y="43"/>
                        <a:pt x="0" y="39"/>
                      </a:cubicBezTo>
                      <a:cubicBezTo>
                        <a:pt x="1" y="33"/>
                        <a:pt x="13" y="31"/>
                        <a:pt x="18" y="29"/>
                      </a:cubicBezTo>
                      <a:cubicBezTo>
                        <a:pt x="26" y="26"/>
                        <a:pt x="34" y="23"/>
                        <a:pt x="42" y="21"/>
                      </a:cubicBezTo>
                      <a:cubicBezTo>
                        <a:pt x="46" y="20"/>
                        <a:pt x="49" y="19"/>
                        <a:pt x="52" y="16"/>
                      </a:cubicBezTo>
                      <a:cubicBezTo>
                        <a:pt x="55" y="15"/>
                        <a:pt x="58" y="12"/>
                        <a:pt x="62" y="11"/>
                      </a:cubicBezTo>
                      <a:cubicBezTo>
                        <a:pt x="65" y="10"/>
                        <a:pt x="68" y="11"/>
                        <a:pt x="72" y="13"/>
                      </a:cubicBezTo>
                      <a:cubicBezTo>
                        <a:pt x="75" y="15"/>
                        <a:pt x="77" y="16"/>
                        <a:pt x="82" y="16"/>
                      </a:cubicBezTo>
                      <a:cubicBezTo>
                        <a:pt x="86" y="16"/>
                        <a:pt x="89" y="15"/>
                        <a:pt x="92" y="13"/>
                      </a:cubicBezTo>
                      <a:cubicBezTo>
                        <a:pt x="95" y="10"/>
                        <a:pt x="96" y="7"/>
                        <a:pt x="99" y="4"/>
                      </a:cubicBezTo>
                      <a:cubicBezTo>
                        <a:pt x="99" y="4"/>
                        <a:pt x="100" y="4"/>
                        <a:pt x="100" y="4"/>
                      </a:cubicBezTo>
                      <a:lnTo>
                        <a:pt x="104"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56" name="Freeform 27"/>
                <p:cNvSpPr/>
                <p:nvPr/>
              </p:nvSpPr>
              <p:spPr bwMode="auto">
                <a:xfrm>
                  <a:off x="11445856" y="49213"/>
                  <a:ext cx="133350" cy="66675"/>
                </a:xfrm>
                <a:custGeom>
                  <a:avLst/>
                  <a:gdLst/>
                  <a:ahLst/>
                  <a:cxnLst>
                    <a:cxn ang="0">
                      <a:pos x="45" y="1"/>
                    </a:cxn>
                    <a:cxn ang="0">
                      <a:pos x="49" y="9"/>
                    </a:cxn>
                    <a:cxn ang="0">
                      <a:pos x="41" y="15"/>
                    </a:cxn>
                    <a:cxn ang="0">
                      <a:pos x="34" y="21"/>
                    </a:cxn>
                    <a:cxn ang="0">
                      <a:pos x="25" y="19"/>
                    </a:cxn>
                    <a:cxn ang="0">
                      <a:pos x="7" y="15"/>
                    </a:cxn>
                    <a:cxn ang="0">
                      <a:pos x="5" y="7"/>
                    </a:cxn>
                    <a:cxn ang="0">
                      <a:pos x="24" y="2"/>
                    </a:cxn>
                    <a:cxn ang="0">
                      <a:pos x="45" y="1"/>
                    </a:cxn>
                  </a:cxnLst>
                  <a:rect l="0" t="0" r="r" b="b"/>
                  <a:pathLst>
                    <a:path w="51" h="25">
                      <a:moveTo>
                        <a:pt x="45" y="1"/>
                      </a:moveTo>
                      <a:cubicBezTo>
                        <a:pt x="48" y="2"/>
                        <a:pt x="51" y="5"/>
                        <a:pt x="49" y="9"/>
                      </a:cubicBezTo>
                      <a:cubicBezTo>
                        <a:pt x="48" y="11"/>
                        <a:pt x="43" y="13"/>
                        <a:pt x="41" y="15"/>
                      </a:cubicBezTo>
                      <a:cubicBezTo>
                        <a:pt x="38" y="17"/>
                        <a:pt x="37" y="19"/>
                        <a:pt x="34" y="21"/>
                      </a:cubicBezTo>
                      <a:cubicBezTo>
                        <a:pt x="30" y="25"/>
                        <a:pt x="28" y="22"/>
                        <a:pt x="25" y="19"/>
                      </a:cubicBezTo>
                      <a:cubicBezTo>
                        <a:pt x="19" y="16"/>
                        <a:pt x="13" y="15"/>
                        <a:pt x="7" y="15"/>
                      </a:cubicBezTo>
                      <a:cubicBezTo>
                        <a:pt x="2" y="14"/>
                        <a:pt x="0" y="10"/>
                        <a:pt x="5" y="7"/>
                      </a:cubicBezTo>
                      <a:cubicBezTo>
                        <a:pt x="9" y="3"/>
                        <a:pt x="18" y="3"/>
                        <a:pt x="24" y="2"/>
                      </a:cubicBezTo>
                      <a:cubicBezTo>
                        <a:pt x="31" y="0"/>
                        <a:pt x="38" y="0"/>
                        <a:pt x="45"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57" name="Freeform 28"/>
                <p:cNvSpPr/>
                <p:nvPr/>
              </p:nvSpPr>
              <p:spPr bwMode="auto">
                <a:xfrm>
                  <a:off x="11445856" y="-11112"/>
                  <a:ext cx="144462" cy="50800"/>
                </a:xfrm>
                <a:custGeom>
                  <a:avLst/>
                  <a:gdLst/>
                  <a:ahLst/>
                  <a:cxnLst>
                    <a:cxn ang="0">
                      <a:pos x="8" y="17"/>
                    </a:cxn>
                    <a:cxn ang="0">
                      <a:pos x="19" y="15"/>
                    </a:cxn>
                    <a:cxn ang="0">
                      <a:pos x="46" y="16"/>
                    </a:cxn>
                    <a:cxn ang="0">
                      <a:pos x="55" y="14"/>
                    </a:cxn>
                    <a:cxn ang="0">
                      <a:pos x="46" y="4"/>
                    </a:cxn>
                    <a:cxn ang="0">
                      <a:pos x="23" y="7"/>
                    </a:cxn>
                    <a:cxn ang="0">
                      <a:pos x="5" y="11"/>
                    </a:cxn>
                    <a:cxn ang="0">
                      <a:pos x="8" y="17"/>
                    </a:cxn>
                  </a:cxnLst>
                  <a:rect l="0" t="0" r="r" b="b"/>
                  <a:pathLst>
                    <a:path w="55" h="19">
                      <a:moveTo>
                        <a:pt x="8" y="17"/>
                      </a:moveTo>
                      <a:cubicBezTo>
                        <a:pt x="11" y="17"/>
                        <a:pt x="16" y="15"/>
                        <a:pt x="19" y="15"/>
                      </a:cubicBezTo>
                      <a:cubicBezTo>
                        <a:pt x="29" y="14"/>
                        <a:pt x="38" y="15"/>
                        <a:pt x="46" y="16"/>
                      </a:cubicBezTo>
                      <a:cubicBezTo>
                        <a:pt x="50" y="17"/>
                        <a:pt x="54" y="19"/>
                        <a:pt x="55" y="14"/>
                      </a:cubicBezTo>
                      <a:cubicBezTo>
                        <a:pt x="55" y="9"/>
                        <a:pt x="50" y="6"/>
                        <a:pt x="46" y="4"/>
                      </a:cubicBezTo>
                      <a:cubicBezTo>
                        <a:pt x="38" y="0"/>
                        <a:pt x="31" y="4"/>
                        <a:pt x="23" y="7"/>
                      </a:cubicBezTo>
                      <a:cubicBezTo>
                        <a:pt x="17" y="9"/>
                        <a:pt x="11" y="9"/>
                        <a:pt x="5" y="11"/>
                      </a:cubicBezTo>
                      <a:cubicBezTo>
                        <a:pt x="0" y="13"/>
                        <a:pt x="3" y="17"/>
                        <a:pt x="8"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58" name="Freeform 29"/>
                <p:cNvSpPr/>
                <p:nvPr/>
              </p:nvSpPr>
              <p:spPr bwMode="auto">
                <a:xfrm>
                  <a:off x="11828443" y="152400"/>
                  <a:ext cx="233362" cy="152400"/>
                </a:xfrm>
                <a:custGeom>
                  <a:avLst/>
                  <a:gdLst/>
                  <a:ahLst/>
                  <a:cxnLst>
                    <a:cxn ang="0">
                      <a:pos x="52" y="2"/>
                    </a:cxn>
                    <a:cxn ang="0">
                      <a:pos x="61" y="3"/>
                    </a:cxn>
                    <a:cxn ang="0">
                      <a:pos x="71" y="4"/>
                    </a:cxn>
                    <a:cxn ang="0">
                      <a:pos x="81" y="5"/>
                    </a:cxn>
                    <a:cxn ang="0">
                      <a:pos x="87" y="12"/>
                    </a:cxn>
                    <a:cxn ang="0">
                      <a:pos x="89" y="23"/>
                    </a:cxn>
                    <a:cxn ang="0">
                      <a:pos x="87" y="34"/>
                    </a:cxn>
                    <a:cxn ang="0">
                      <a:pos x="86" y="45"/>
                    </a:cxn>
                    <a:cxn ang="0">
                      <a:pos x="81" y="55"/>
                    </a:cxn>
                    <a:cxn ang="0">
                      <a:pos x="58" y="51"/>
                    </a:cxn>
                    <a:cxn ang="0">
                      <a:pos x="38" y="41"/>
                    </a:cxn>
                    <a:cxn ang="0">
                      <a:pos x="28" y="32"/>
                    </a:cxn>
                    <a:cxn ang="0">
                      <a:pos x="16" y="29"/>
                    </a:cxn>
                    <a:cxn ang="0">
                      <a:pos x="5" y="27"/>
                    </a:cxn>
                    <a:cxn ang="0">
                      <a:pos x="1" y="25"/>
                    </a:cxn>
                    <a:cxn ang="0">
                      <a:pos x="2" y="20"/>
                    </a:cxn>
                    <a:cxn ang="0">
                      <a:pos x="23" y="18"/>
                    </a:cxn>
                    <a:cxn ang="0">
                      <a:pos x="26" y="12"/>
                    </a:cxn>
                    <a:cxn ang="0">
                      <a:pos x="28" y="4"/>
                    </a:cxn>
                    <a:cxn ang="0">
                      <a:pos x="33" y="4"/>
                    </a:cxn>
                    <a:cxn ang="0">
                      <a:pos x="38" y="12"/>
                    </a:cxn>
                    <a:cxn ang="0">
                      <a:pos x="55" y="19"/>
                    </a:cxn>
                    <a:cxn ang="0">
                      <a:pos x="52" y="5"/>
                    </a:cxn>
                    <a:cxn ang="0">
                      <a:pos x="52" y="2"/>
                    </a:cxn>
                  </a:cxnLst>
                  <a:rect l="0" t="0" r="r" b="b"/>
                  <a:pathLst>
                    <a:path w="89" h="58">
                      <a:moveTo>
                        <a:pt x="52" y="2"/>
                      </a:moveTo>
                      <a:cubicBezTo>
                        <a:pt x="55" y="2"/>
                        <a:pt x="58" y="3"/>
                        <a:pt x="61" y="3"/>
                      </a:cubicBezTo>
                      <a:cubicBezTo>
                        <a:pt x="65" y="3"/>
                        <a:pt x="68" y="3"/>
                        <a:pt x="71" y="4"/>
                      </a:cubicBezTo>
                      <a:cubicBezTo>
                        <a:pt x="74" y="4"/>
                        <a:pt x="78" y="4"/>
                        <a:pt x="81" y="5"/>
                      </a:cubicBezTo>
                      <a:cubicBezTo>
                        <a:pt x="86" y="6"/>
                        <a:pt x="86" y="8"/>
                        <a:pt x="87" y="12"/>
                      </a:cubicBezTo>
                      <a:cubicBezTo>
                        <a:pt x="88" y="16"/>
                        <a:pt x="89" y="19"/>
                        <a:pt x="89" y="23"/>
                      </a:cubicBezTo>
                      <a:cubicBezTo>
                        <a:pt x="89" y="27"/>
                        <a:pt x="88" y="31"/>
                        <a:pt x="87" y="34"/>
                      </a:cubicBezTo>
                      <a:cubicBezTo>
                        <a:pt x="86" y="38"/>
                        <a:pt x="86" y="41"/>
                        <a:pt x="86" y="45"/>
                      </a:cubicBezTo>
                      <a:cubicBezTo>
                        <a:pt x="85" y="47"/>
                        <a:pt x="84" y="54"/>
                        <a:pt x="81" y="55"/>
                      </a:cubicBezTo>
                      <a:cubicBezTo>
                        <a:pt x="76" y="58"/>
                        <a:pt x="63" y="53"/>
                        <a:pt x="58" y="51"/>
                      </a:cubicBezTo>
                      <a:cubicBezTo>
                        <a:pt x="52" y="48"/>
                        <a:pt x="44" y="46"/>
                        <a:pt x="38" y="41"/>
                      </a:cubicBezTo>
                      <a:cubicBezTo>
                        <a:pt x="35" y="38"/>
                        <a:pt x="33" y="34"/>
                        <a:pt x="28" y="32"/>
                      </a:cubicBezTo>
                      <a:cubicBezTo>
                        <a:pt x="24" y="30"/>
                        <a:pt x="21" y="29"/>
                        <a:pt x="16" y="29"/>
                      </a:cubicBezTo>
                      <a:cubicBezTo>
                        <a:pt x="12" y="28"/>
                        <a:pt x="8" y="28"/>
                        <a:pt x="5" y="27"/>
                      </a:cubicBezTo>
                      <a:cubicBezTo>
                        <a:pt x="2" y="27"/>
                        <a:pt x="1" y="27"/>
                        <a:pt x="1" y="25"/>
                      </a:cubicBezTo>
                      <a:cubicBezTo>
                        <a:pt x="0" y="23"/>
                        <a:pt x="1" y="21"/>
                        <a:pt x="2" y="20"/>
                      </a:cubicBezTo>
                      <a:cubicBezTo>
                        <a:pt x="6" y="15"/>
                        <a:pt x="17" y="19"/>
                        <a:pt x="23" y="18"/>
                      </a:cubicBezTo>
                      <a:cubicBezTo>
                        <a:pt x="27" y="17"/>
                        <a:pt x="26" y="16"/>
                        <a:pt x="26" y="12"/>
                      </a:cubicBezTo>
                      <a:cubicBezTo>
                        <a:pt x="27" y="10"/>
                        <a:pt x="28" y="7"/>
                        <a:pt x="28" y="4"/>
                      </a:cubicBezTo>
                      <a:cubicBezTo>
                        <a:pt x="29" y="0"/>
                        <a:pt x="30" y="0"/>
                        <a:pt x="33" y="4"/>
                      </a:cubicBezTo>
                      <a:cubicBezTo>
                        <a:pt x="34" y="7"/>
                        <a:pt x="35" y="10"/>
                        <a:pt x="38" y="12"/>
                      </a:cubicBezTo>
                      <a:cubicBezTo>
                        <a:pt x="41" y="16"/>
                        <a:pt x="49" y="20"/>
                        <a:pt x="55" y="19"/>
                      </a:cubicBezTo>
                      <a:cubicBezTo>
                        <a:pt x="57" y="14"/>
                        <a:pt x="54" y="9"/>
                        <a:pt x="52" y="5"/>
                      </a:cubicBezTo>
                      <a:lnTo>
                        <a:pt x="52"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59" name="Freeform 30"/>
                <p:cNvSpPr/>
                <p:nvPr/>
              </p:nvSpPr>
              <p:spPr bwMode="auto">
                <a:xfrm>
                  <a:off x="12093555" y="238125"/>
                  <a:ext cx="127000" cy="71437"/>
                </a:xfrm>
                <a:custGeom>
                  <a:avLst/>
                  <a:gdLst/>
                  <a:ahLst/>
                  <a:cxnLst>
                    <a:cxn ang="0">
                      <a:pos x="6" y="11"/>
                    </a:cxn>
                    <a:cxn ang="0">
                      <a:pos x="16" y="4"/>
                    </a:cxn>
                    <a:cxn ang="0">
                      <a:pos x="25" y="0"/>
                    </a:cxn>
                    <a:cxn ang="0">
                      <a:pos x="35" y="3"/>
                    </a:cxn>
                    <a:cxn ang="0">
                      <a:pos x="45" y="9"/>
                    </a:cxn>
                    <a:cxn ang="0">
                      <a:pos x="45" y="15"/>
                    </a:cxn>
                    <a:cxn ang="0">
                      <a:pos x="47" y="20"/>
                    </a:cxn>
                    <a:cxn ang="0">
                      <a:pos x="45" y="25"/>
                    </a:cxn>
                    <a:cxn ang="0">
                      <a:pos x="39" y="26"/>
                    </a:cxn>
                    <a:cxn ang="0">
                      <a:pos x="18" y="22"/>
                    </a:cxn>
                    <a:cxn ang="0">
                      <a:pos x="9" y="18"/>
                    </a:cxn>
                    <a:cxn ang="0">
                      <a:pos x="0" y="15"/>
                    </a:cxn>
                    <a:cxn ang="0">
                      <a:pos x="6" y="11"/>
                    </a:cxn>
                  </a:cxnLst>
                  <a:rect l="0" t="0" r="r" b="b"/>
                  <a:pathLst>
                    <a:path w="48" h="27">
                      <a:moveTo>
                        <a:pt x="6" y="11"/>
                      </a:moveTo>
                      <a:cubicBezTo>
                        <a:pt x="8" y="8"/>
                        <a:pt x="13" y="6"/>
                        <a:pt x="16" y="4"/>
                      </a:cubicBezTo>
                      <a:cubicBezTo>
                        <a:pt x="19" y="2"/>
                        <a:pt x="21" y="1"/>
                        <a:pt x="25" y="0"/>
                      </a:cubicBezTo>
                      <a:cubicBezTo>
                        <a:pt x="30" y="0"/>
                        <a:pt x="32" y="0"/>
                        <a:pt x="35" y="3"/>
                      </a:cubicBezTo>
                      <a:cubicBezTo>
                        <a:pt x="38" y="4"/>
                        <a:pt x="43" y="6"/>
                        <a:pt x="45" y="9"/>
                      </a:cubicBezTo>
                      <a:cubicBezTo>
                        <a:pt x="45" y="11"/>
                        <a:pt x="45" y="13"/>
                        <a:pt x="45" y="15"/>
                      </a:cubicBezTo>
                      <a:cubicBezTo>
                        <a:pt x="46" y="17"/>
                        <a:pt x="47" y="18"/>
                        <a:pt x="47" y="20"/>
                      </a:cubicBezTo>
                      <a:cubicBezTo>
                        <a:pt x="48" y="23"/>
                        <a:pt x="48" y="24"/>
                        <a:pt x="45" y="25"/>
                      </a:cubicBezTo>
                      <a:cubicBezTo>
                        <a:pt x="43" y="26"/>
                        <a:pt x="41" y="26"/>
                        <a:pt x="39" y="26"/>
                      </a:cubicBezTo>
                      <a:cubicBezTo>
                        <a:pt x="32" y="27"/>
                        <a:pt x="24" y="24"/>
                        <a:pt x="18" y="22"/>
                      </a:cubicBezTo>
                      <a:cubicBezTo>
                        <a:pt x="15" y="21"/>
                        <a:pt x="12" y="19"/>
                        <a:pt x="9" y="18"/>
                      </a:cubicBezTo>
                      <a:cubicBezTo>
                        <a:pt x="6" y="17"/>
                        <a:pt x="2" y="17"/>
                        <a:pt x="0" y="15"/>
                      </a:cubicBezTo>
                      <a:lnTo>
                        <a:pt x="6"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60" name="Freeform 31"/>
                <p:cNvSpPr/>
                <p:nvPr/>
              </p:nvSpPr>
              <p:spPr bwMode="auto">
                <a:xfrm>
                  <a:off x="11741131" y="-50800"/>
                  <a:ext cx="252412" cy="123825"/>
                </a:xfrm>
                <a:custGeom>
                  <a:avLst/>
                  <a:gdLst/>
                  <a:ahLst/>
                  <a:cxnLst>
                    <a:cxn ang="0">
                      <a:pos x="12" y="0"/>
                    </a:cxn>
                    <a:cxn ang="0">
                      <a:pos x="24" y="3"/>
                    </a:cxn>
                    <a:cxn ang="0">
                      <a:pos x="34" y="6"/>
                    </a:cxn>
                    <a:cxn ang="0">
                      <a:pos x="54" y="13"/>
                    </a:cxn>
                    <a:cxn ang="0">
                      <a:pos x="65" y="11"/>
                    </a:cxn>
                    <a:cxn ang="0">
                      <a:pos x="76" y="14"/>
                    </a:cxn>
                    <a:cxn ang="0">
                      <a:pos x="85" y="19"/>
                    </a:cxn>
                    <a:cxn ang="0">
                      <a:pos x="92" y="29"/>
                    </a:cxn>
                    <a:cxn ang="0">
                      <a:pos x="94" y="42"/>
                    </a:cxn>
                    <a:cxn ang="0">
                      <a:pos x="81" y="45"/>
                    </a:cxn>
                    <a:cxn ang="0">
                      <a:pos x="68" y="46"/>
                    </a:cxn>
                    <a:cxn ang="0">
                      <a:pos x="55" y="43"/>
                    </a:cxn>
                    <a:cxn ang="0">
                      <a:pos x="59" y="32"/>
                    </a:cxn>
                    <a:cxn ang="0">
                      <a:pos x="44" y="34"/>
                    </a:cxn>
                    <a:cxn ang="0">
                      <a:pos x="29" y="34"/>
                    </a:cxn>
                    <a:cxn ang="0">
                      <a:pos x="22" y="33"/>
                    </a:cxn>
                    <a:cxn ang="0">
                      <a:pos x="17" y="30"/>
                    </a:cxn>
                    <a:cxn ang="0">
                      <a:pos x="27" y="25"/>
                    </a:cxn>
                    <a:cxn ang="0">
                      <a:pos x="20" y="18"/>
                    </a:cxn>
                    <a:cxn ang="0">
                      <a:pos x="6" y="14"/>
                    </a:cxn>
                    <a:cxn ang="0">
                      <a:pos x="1" y="11"/>
                    </a:cxn>
                    <a:cxn ang="0">
                      <a:pos x="4" y="7"/>
                    </a:cxn>
                    <a:cxn ang="0">
                      <a:pos x="12" y="0"/>
                    </a:cxn>
                  </a:cxnLst>
                  <a:rect l="0" t="0" r="r" b="b"/>
                  <a:pathLst>
                    <a:path w="96" h="47">
                      <a:moveTo>
                        <a:pt x="12" y="0"/>
                      </a:moveTo>
                      <a:cubicBezTo>
                        <a:pt x="16" y="0"/>
                        <a:pt x="20" y="2"/>
                        <a:pt x="24" y="3"/>
                      </a:cubicBezTo>
                      <a:cubicBezTo>
                        <a:pt x="27" y="4"/>
                        <a:pt x="31" y="5"/>
                        <a:pt x="34" y="6"/>
                      </a:cubicBezTo>
                      <a:cubicBezTo>
                        <a:pt x="41" y="9"/>
                        <a:pt x="46" y="16"/>
                        <a:pt x="54" y="13"/>
                      </a:cubicBezTo>
                      <a:cubicBezTo>
                        <a:pt x="58" y="12"/>
                        <a:pt x="60" y="11"/>
                        <a:pt x="65" y="11"/>
                      </a:cubicBezTo>
                      <a:cubicBezTo>
                        <a:pt x="69" y="11"/>
                        <a:pt x="72" y="12"/>
                        <a:pt x="76" y="14"/>
                      </a:cubicBezTo>
                      <a:cubicBezTo>
                        <a:pt x="80" y="15"/>
                        <a:pt x="83" y="16"/>
                        <a:pt x="85" y="19"/>
                      </a:cubicBezTo>
                      <a:cubicBezTo>
                        <a:pt x="89" y="22"/>
                        <a:pt x="90" y="25"/>
                        <a:pt x="92" y="29"/>
                      </a:cubicBezTo>
                      <a:cubicBezTo>
                        <a:pt x="93" y="32"/>
                        <a:pt x="96" y="38"/>
                        <a:pt x="94" y="42"/>
                      </a:cubicBezTo>
                      <a:cubicBezTo>
                        <a:pt x="92" y="45"/>
                        <a:pt x="84" y="45"/>
                        <a:pt x="81" y="45"/>
                      </a:cubicBezTo>
                      <a:cubicBezTo>
                        <a:pt x="77" y="46"/>
                        <a:pt x="72" y="47"/>
                        <a:pt x="68" y="46"/>
                      </a:cubicBezTo>
                      <a:cubicBezTo>
                        <a:pt x="63" y="45"/>
                        <a:pt x="60" y="43"/>
                        <a:pt x="55" y="43"/>
                      </a:cubicBezTo>
                      <a:cubicBezTo>
                        <a:pt x="57" y="40"/>
                        <a:pt x="65" y="35"/>
                        <a:pt x="59" y="32"/>
                      </a:cubicBezTo>
                      <a:cubicBezTo>
                        <a:pt x="55" y="29"/>
                        <a:pt x="48" y="32"/>
                        <a:pt x="44" y="34"/>
                      </a:cubicBezTo>
                      <a:cubicBezTo>
                        <a:pt x="39" y="36"/>
                        <a:pt x="34" y="35"/>
                        <a:pt x="29" y="34"/>
                      </a:cubicBezTo>
                      <a:cubicBezTo>
                        <a:pt x="27" y="34"/>
                        <a:pt x="24" y="34"/>
                        <a:pt x="22" y="33"/>
                      </a:cubicBezTo>
                      <a:cubicBezTo>
                        <a:pt x="20" y="32"/>
                        <a:pt x="19" y="30"/>
                        <a:pt x="17" y="30"/>
                      </a:cubicBezTo>
                      <a:cubicBezTo>
                        <a:pt x="20" y="28"/>
                        <a:pt x="25" y="29"/>
                        <a:pt x="27" y="25"/>
                      </a:cubicBezTo>
                      <a:cubicBezTo>
                        <a:pt x="29" y="19"/>
                        <a:pt x="24" y="19"/>
                        <a:pt x="20" y="18"/>
                      </a:cubicBezTo>
                      <a:cubicBezTo>
                        <a:pt x="15" y="17"/>
                        <a:pt x="11" y="15"/>
                        <a:pt x="6" y="14"/>
                      </a:cubicBezTo>
                      <a:cubicBezTo>
                        <a:pt x="5" y="14"/>
                        <a:pt x="1" y="13"/>
                        <a:pt x="1" y="11"/>
                      </a:cubicBezTo>
                      <a:cubicBezTo>
                        <a:pt x="0" y="9"/>
                        <a:pt x="2" y="7"/>
                        <a:pt x="4" y="7"/>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61" name="Freeform 32"/>
                <p:cNvSpPr/>
                <p:nvPr/>
              </p:nvSpPr>
              <p:spPr bwMode="auto">
                <a:xfrm>
                  <a:off x="12088793" y="125413"/>
                  <a:ext cx="677861" cy="203200"/>
                </a:xfrm>
                <a:custGeom>
                  <a:avLst/>
                  <a:gdLst/>
                  <a:ahLst/>
                  <a:cxnLst>
                    <a:cxn ang="0">
                      <a:pos x="227" y="44"/>
                    </a:cxn>
                    <a:cxn ang="0">
                      <a:pos x="202" y="38"/>
                    </a:cxn>
                    <a:cxn ang="0">
                      <a:pos x="177" y="43"/>
                    </a:cxn>
                    <a:cxn ang="0">
                      <a:pos x="165" y="42"/>
                    </a:cxn>
                    <a:cxn ang="0">
                      <a:pos x="152" y="41"/>
                    </a:cxn>
                    <a:cxn ang="0">
                      <a:pos x="117" y="45"/>
                    </a:cxn>
                    <a:cxn ang="0">
                      <a:pos x="101" y="44"/>
                    </a:cxn>
                    <a:cxn ang="0">
                      <a:pos x="88" y="35"/>
                    </a:cxn>
                    <a:cxn ang="0">
                      <a:pos x="100" y="23"/>
                    </a:cxn>
                    <a:cxn ang="0">
                      <a:pos x="90" y="17"/>
                    </a:cxn>
                    <a:cxn ang="0">
                      <a:pos x="79" y="11"/>
                    </a:cxn>
                    <a:cxn ang="0">
                      <a:pos x="72" y="3"/>
                    </a:cxn>
                    <a:cxn ang="0">
                      <a:pos x="68" y="1"/>
                    </a:cxn>
                    <a:cxn ang="0">
                      <a:pos x="65" y="4"/>
                    </a:cxn>
                    <a:cxn ang="0">
                      <a:pos x="43" y="13"/>
                    </a:cxn>
                    <a:cxn ang="0">
                      <a:pos x="33" y="13"/>
                    </a:cxn>
                    <a:cxn ang="0">
                      <a:pos x="22" y="4"/>
                    </a:cxn>
                    <a:cxn ang="0">
                      <a:pos x="11" y="2"/>
                    </a:cxn>
                    <a:cxn ang="0">
                      <a:pos x="6" y="2"/>
                    </a:cxn>
                    <a:cxn ang="0">
                      <a:pos x="3" y="5"/>
                    </a:cxn>
                    <a:cxn ang="0">
                      <a:pos x="18" y="21"/>
                    </a:cxn>
                    <a:cxn ang="0">
                      <a:pos x="45" y="29"/>
                    </a:cxn>
                    <a:cxn ang="0">
                      <a:pos x="66" y="40"/>
                    </a:cxn>
                    <a:cxn ang="0">
                      <a:pos x="68" y="52"/>
                    </a:cxn>
                    <a:cxn ang="0">
                      <a:pos x="70" y="63"/>
                    </a:cxn>
                    <a:cxn ang="0">
                      <a:pos x="90" y="68"/>
                    </a:cxn>
                    <a:cxn ang="0">
                      <a:pos x="114" y="69"/>
                    </a:cxn>
                    <a:cxn ang="0">
                      <a:pos x="139" y="71"/>
                    </a:cxn>
                    <a:cxn ang="0">
                      <a:pos x="162" y="74"/>
                    </a:cxn>
                    <a:cxn ang="0">
                      <a:pos x="186" y="76"/>
                    </a:cxn>
                    <a:cxn ang="0">
                      <a:pos x="207" y="69"/>
                    </a:cxn>
                    <a:cxn ang="0">
                      <a:pos x="243" y="68"/>
                    </a:cxn>
                    <a:cxn ang="0">
                      <a:pos x="255" y="61"/>
                    </a:cxn>
                    <a:cxn ang="0">
                      <a:pos x="247" y="49"/>
                    </a:cxn>
                    <a:cxn ang="0">
                      <a:pos x="227" y="44"/>
                    </a:cxn>
                  </a:cxnLst>
                  <a:rect l="0" t="0" r="r" b="b"/>
                  <a:pathLst>
                    <a:path w="258" h="77">
                      <a:moveTo>
                        <a:pt x="227" y="44"/>
                      </a:moveTo>
                      <a:cubicBezTo>
                        <a:pt x="219" y="42"/>
                        <a:pt x="211" y="39"/>
                        <a:pt x="202" y="38"/>
                      </a:cubicBezTo>
                      <a:cubicBezTo>
                        <a:pt x="193" y="37"/>
                        <a:pt x="186" y="43"/>
                        <a:pt x="177" y="43"/>
                      </a:cubicBezTo>
                      <a:cubicBezTo>
                        <a:pt x="173" y="44"/>
                        <a:pt x="169" y="43"/>
                        <a:pt x="165" y="42"/>
                      </a:cubicBezTo>
                      <a:cubicBezTo>
                        <a:pt x="160" y="41"/>
                        <a:pt x="156" y="41"/>
                        <a:pt x="152" y="41"/>
                      </a:cubicBezTo>
                      <a:cubicBezTo>
                        <a:pt x="140" y="41"/>
                        <a:pt x="128" y="44"/>
                        <a:pt x="117" y="45"/>
                      </a:cubicBezTo>
                      <a:cubicBezTo>
                        <a:pt x="111" y="45"/>
                        <a:pt x="105" y="46"/>
                        <a:pt x="101" y="44"/>
                      </a:cubicBezTo>
                      <a:cubicBezTo>
                        <a:pt x="97" y="42"/>
                        <a:pt x="88" y="41"/>
                        <a:pt x="88" y="35"/>
                      </a:cubicBezTo>
                      <a:cubicBezTo>
                        <a:pt x="93" y="35"/>
                        <a:pt x="105" y="30"/>
                        <a:pt x="100" y="23"/>
                      </a:cubicBezTo>
                      <a:cubicBezTo>
                        <a:pt x="98" y="21"/>
                        <a:pt x="93" y="18"/>
                        <a:pt x="90" y="17"/>
                      </a:cubicBezTo>
                      <a:cubicBezTo>
                        <a:pt x="86" y="15"/>
                        <a:pt x="82" y="14"/>
                        <a:pt x="79" y="11"/>
                      </a:cubicBezTo>
                      <a:cubicBezTo>
                        <a:pt x="75" y="9"/>
                        <a:pt x="73" y="7"/>
                        <a:pt x="72" y="3"/>
                      </a:cubicBezTo>
                      <a:cubicBezTo>
                        <a:pt x="70" y="1"/>
                        <a:pt x="71" y="0"/>
                        <a:pt x="68" y="1"/>
                      </a:cubicBezTo>
                      <a:cubicBezTo>
                        <a:pt x="68" y="1"/>
                        <a:pt x="66" y="3"/>
                        <a:pt x="65" y="4"/>
                      </a:cubicBezTo>
                      <a:cubicBezTo>
                        <a:pt x="59" y="9"/>
                        <a:pt x="52" y="12"/>
                        <a:pt x="43" y="13"/>
                      </a:cubicBezTo>
                      <a:cubicBezTo>
                        <a:pt x="40" y="13"/>
                        <a:pt x="36" y="14"/>
                        <a:pt x="33" y="13"/>
                      </a:cubicBezTo>
                      <a:cubicBezTo>
                        <a:pt x="27" y="12"/>
                        <a:pt x="27" y="8"/>
                        <a:pt x="22" y="4"/>
                      </a:cubicBezTo>
                      <a:cubicBezTo>
                        <a:pt x="19" y="2"/>
                        <a:pt x="15" y="2"/>
                        <a:pt x="11" y="2"/>
                      </a:cubicBezTo>
                      <a:cubicBezTo>
                        <a:pt x="10" y="2"/>
                        <a:pt x="8" y="2"/>
                        <a:pt x="6" y="2"/>
                      </a:cubicBezTo>
                      <a:cubicBezTo>
                        <a:pt x="4" y="3"/>
                        <a:pt x="4" y="2"/>
                        <a:pt x="3" y="5"/>
                      </a:cubicBezTo>
                      <a:cubicBezTo>
                        <a:pt x="0" y="13"/>
                        <a:pt x="12" y="19"/>
                        <a:pt x="18" y="21"/>
                      </a:cubicBezTo>
                      <a:cubicBezTo>
                        <a:pt x="27" y="25"/>
                        <a:pt x="36" y="26"/>
                        <a:pt x="45" y="29"/>
                      </a:cubicBezTo>
                      <a:cubicBezTo>
                        <a:pt x="53" y="31"/>
                        <a:pt x="63" y="32"/>
                        <a:pt x="66" y="40"/>
                      </a:cubicBezTo>
                      <a:cubicBezTo>
                        <a:pt x="67" y="44"/>
                        <a:pt x="68" y="48"/>
                        <a:pt x="68" y="52"/>
                      </a:cubicBezTo>
                      <a:cubicBezTo>
                        <a:pt x="69" y="55"/>
                        <a:pt x="69" y="59"/>
                        <a:pt x="70" y="63"/>
                      </a:cubicBezTo>
                      <a:cubicBezTo>
                        <a:pt x="72" y="70"/>
                        <a:pt x="84" y="68"/>
                        <a:pt x="90" y="68"/>
                      </a:cubicBezTo>
                      <a:cubicBezTo>
                        <a:pt x="97" y="68"/>
                        <a:pt x="107" y="66"/>
                        <a:pt x="114" y="69"/>
                      </a:cubicBezTo>
                      <a:cubicBezTo>
                        <a:pt x="122" y="72"/>
                        <a:pt x="130" y="71"/>
                        <a:pt x="139" y="71"/>
                      </a:cubicBezTo>
                      <a:cubicBezTo>
                        <a:pt x="146" y="71"/>
                        <a:pt x="155" y="73"/>
                        <a:pt x="162" y="74"/>
                      </a:cubicBezTo>
                      <a:cubicBezTo>
                        <a:pt x="171" y="75"/>
                        <a:pt x="178" y="77"/>
                        <a:pt x="186" y="76"/>
                      </a:cubicBezTo>
                      <a:cubicBezTo>
                        <a:pt x="194" y="75"/>
                        <a:pt x="200" y="69"/>
                        <a:pt x="207" y="69"/>
                      </a:cubicBezTo>
                      <a:cubicBezTo>
                        <a:pt x="219" y="68"/>
                        <a:pt x="232" y="71"/>
                        <a:pt x="243" y="68"/>
                      </a:cubicBezTo>
                      <a:cubicBezTo>
                        <a:pt x="247" y="67"/>
                        <a:pt x="253" y="65"/>
                        <a:pt x="255" y="61"/>
                      </a:cubicBezTo>
                      <a:cubicBezTo>
                        <a:pt x="258" y="54"/>
                        <a:pt x="253" y="50"/>
                        <a:pt x="247" y="49"/>
                      </a:cubicBezTo>
                      <a:cubicBezTo>
                        <a:pt x="240" y="48"/>
                        <a:pt x="233" y="46"/>
                        <a:pt x="227" y="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62" name="Freeform 33"/>
                <p:cNvSpPr/>
                <p:nvPr/>
              </p:nvSpPr>
              <p:spPr bwMode="auto">
                <a:xfrm>
                  <a:off x="12112605" y="69850"/>
                  <a:ext cx="123825" cy="42862"/>
                </a:xfrm>
                <a:custGeom>
                  <a:avLst/>
                  <a:gdLst/>
                  <a:ahLst/>
                  <a:cxnLst>
                    <a:cxn ang="0">
                      <a:pos x="0" y="4"/>
                    </a:cxn>
                    <a:cxn ang="0">
                      <a:pos x="21" y="0"/>
                    </a:cxn>
                    <a:cxn ang="0">
                      <a:pos x="43" y="6"/>
                    </a:cxn>
                    <a:cxn ang="0">
                      <a:pos x="36" y="13"/>
                    </a:cxn>
                    <a:cxn ang="0">
                      <a:pos x="26" y="14"/>
                    </a:cxn>
                    <a:cxn ang="0">
                      <a:pos x="2" y="9"/>
                    </a:cxn>
                    <a:cxn ang="0">
                      <a:pos x="1" y="8"/>
                    </a:cxn>
                    <a:cxn ang="0">
                      <a:pos x="0" y="4"/>
                    </a:cxn>
                  </a:cxnLst>
                  <a:rect l="0" t="0" r="r" b="b"/>
                  <a:pathLst>
                    <a:path w="47" h="16">
                      <a:moveTo>
                        <a:pt x="0" y="4"/>
                      </a:moveTo>
                      <a:cubicBezTo>
                        <a:pt x="7" y="1"/>
                        <a:pt x="13" y="0"/>
                        <a:pt x="21" y="0"/>
                      </a:cubicBezTo>
                      <a:cubicBezTo>
                        <a:pt x="27" y="1"/>
                        <a:pt x="40" y="1"/>
                        <a:pt x="43" y="6"/>
                      </a:cubicBezTo>
                      <a:cubicBezTo>
                        <a:pt x="47" y="12"/>
                        <a:pt x="40" y="12"/>
                        <a:pt x="36" y="13"/>
                      </a:cubicBezTo>
                      <a:cubicBezTo>
                        <a:pt x="33" y="13"/>
                        <a:pt x="29" y="14"/>
                        <a:pt x="26" y="14"/>
                      </a:cubicBezTo>
                      <a:cubicBezTo>
                        <a:pt x="19" y="14"/>
                        <a:pt x="7" y="16"/>
                        <a:pt x="2" y="9"/>
                      </a:cubicBezTo>
                      <a:cubicBezTo>
                        <a:pt x="2" y="9"/>
                        <a:pt x="2" y="9"/>
                        <a:pt x="1" y="8"/>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63" name="Freeform 34"/>
                <p:cNvSpPr/>
                <p:nvPr/>
              </p:nvSpPr>
              <p:spPr bwMode="auto">
                <a:xfrm>
                  <a:off x="12020530" y="7938"/>
                  <a:ext cx="133350" cy="41275"/>
                </a:xfrm>
                <a:custGeom>
                  <a:avLst/>
                  <a:gdLst/>
                  <a:ahLst/>
                  <a:cxnLst>
                    <a:cxn ang="0">
                      <a:pos x="12" y="0"/>
                    </a:cxn>
                    <a:cxn ang="0">
                      <a:pos x="33" y="2"/>
                    </a:cxn>
                    <a:cxn ang="0">
                      <a:pos x="47" y="8"/>
                    </a:cxn>
                    <a:cxn ang="0">
                      <a:pos x="41" y="15"/>
                    </a:cxn>
                    <a:cxn ang="0">
                      <a:pos x="25" y="16"/>
                    </a:cxn>
                    <a:cxn ang="0">
                      <a:pos x="11" y="13"/>
                    </a:cxn>
                    <a:cxn ang="0">
                      <a:pos x="6" y="2"/>
                    </a:cxn>
                    <a:cxn ang="0">
                      <a:pos x="12" y="0"/>
                    </a:cxn>
                  </a:cxnLst>
                  <a:rect l="0" t="0" r="r" b="b"/>
                  <a:pathLst>
                    <a:path w="51" h="16">
                      <a:moveTo>
                        <a:pt x="12" y="0"/>
                      </a:moveTo>
                      <a:cubicBezTo>
                        <a:pt x="19" y="0"/>
                        <a:pt x="26" y="0"/>
                        <a:pt x="33" y="2"/>
                      </a:cubicBezTo>
                      <a:cubicBezTo>
                        <a:pt x="38" y="3"/>
                        <a:pt x="42" y="6"/>
                        <a:pt x="47" y="8"/>
                      </a:cubicBezTo>
                      <a:cubicBezTo>
                        <a:pt x="51" y="12"/>
                        <a:pt x="45" y="15"/>
                        <a:pt x="41" y="15"/>
                      </a:cubicBezTo>
                      <a:cubicBezTo>
                        <a:pt x="36" y="15"/>
                        <a:pt x="31" y="15"/>
                        <a:pt x="25" y="16"/>
                      </a:cubicBezTo>
                      <a:cubicBezTo>
                        <a:pt x="20" y="16"/>
                        <a:pt x="16" y="16"/>
                        <a:pt x="11" y="13"/>
                      </a:cubicBezTo>
                      <a:cubicBezTo>
                        <a:pt x="9" y="11"/>
                        <a:pt x="0" y="3"/>
                        <a:pt x="6" y="2"/>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64" name="Freeform 35"/>
                <p:cNvSpPr/>
                <p:nvPr/>
              </p:nvSpPr>
              <p:spPr bwMode="auto">
                <a:xfrm>
                  <a:off x="12085618" y="-196850"/>
                  <a:ext cx="431799" cy="250825"/>
                </a:xfrm>
                <a:custGeom>
                  <a:avLst/>
                  <a:gdLst/>
                  <a:ahLst/>
                  <a:cxnLst>
                    <a:cxn ang="0">
                      <a:pos x="10" y="8"/>
                    </a:cxn>
                    <a:cxn ang="0">
                      <a:pos x="34" y="1"/>
                    </a:cxn>
                    <a:cxn ang="0">
                      <a:pos x="59" y="5"/>
                    </a:cxn>
                    <a:cxn ang="0">
                      <a:pos x="84" y="19"/>
                    </a:cxn>
                    <a:cxn ang="0">
                      <a:pos x="97" y="26"/>
                    </a:cxn>
                    <a:cxn ang="0">
                      <a:pos x="107" y="28"/>
                    </a:cxn>
                    <a:cxn ang="0">
                      <a:pos x="115" y="29"/>
                    </a:cxn>
                    <a:cxn ang="0">
                      <a:pos x="143" y="41"/>
                    </a:cxn>
                    <a:cxn ang="0">
                      <a:pos x="162" y="59"/>
                    </a:cxn>
                    <a:cxn ang="0">
                      <a:pos x="145" y="69"/>
                    </a:cxn>
                    <a:cxn ang="0">
                      <a:pos x="131" y="72"/>
                    </a:cxn>
                    <a:cxn ang="0">
                      <a:pos x="123" y="77"/>
                    </a:cxn>
                    <a:cxn ang="0">
                      <a:pos x="112" y="84"/>
                    </a:cxn>
                    <a:cxn ang="0">
                      <a:pos x="104" y="92"/>
                    </a:cxn>
                    <a:cxn ang="0">
                      <a:pos x="93" y="95"/>
                    </a:cxn>
                    <a:cxn ang="0">
                      <a:pos x="83" y="90"/>
                    </a:cxn>
                    <a:cxn ang="0">
                      <a:pos x="72" y="86"/>
                    </a:cxn>
                    <a:cxn ang="0">
                      <a:pos x="53" y="83"/>
                    </a:cxn>
                    <a:cxn ang="0">
                      <a:pos x="43" y="76"/>
                    </a:cxn>
                    <a:cxn ang="0">
                      <a:pos x="41" y="66"/>
                    </a:cxn>
                    <a:cxn ang="0">
                      <a:pos x="57" y="66"/>
                    </a:cxn>
                    <a:cxn ang="0">
                      <a:pos x="73" y="67"/>
                    </a:cxn>
                    <a:cxn ang="0">
                      <a:pos x="77" y="66"/>
                    </a:cxn>
                    <a:cxn ang="0">
                      <a:pos x="77" y="60"/>
                    </a:cxn>
                    <a:cxn ang="0">
                      <a:pos x="70" y="59"/>
                    </a:cxn>
                    <a:cxn ang="0">
                      <a:pos x="61" y="58"/>
                    </a:cxn>
                    <a:cxn ang="0">
                      <a:pos x="10" y="46"/>
                    </a:cxn>
                    <a:cxn ang="0">
                      <a:pos x="1" y="37"/>
                    </a:cxn>
                    <a:cxn ang="0">
                      <a:pos x="25" y="38"/>
                    </a:cxn>
                    <a:cxn ang="0">
                      <a:pos x="46" y="40"/>
                    </a:cxn>
                    <a:cxn ang="0">
                      <a:pos x="49" y="37"/>
                    </a:cxn>
                    <a:cxn ang="0">
                      <a:pos x="41" y="36"/>
                    </a:cxn>
                    <a:cxn ang="0">
                      <a:pos x="21" y="31"/>
                    </a:cxn>
                    <a:cxn ang="0">
                      <a:pos x="44" y="29"/>
                    </a:cxn>
                    <a:cxn ang="0">
                      <a:pos x="57" y="22"/>
                    </a:cxn>
                    <a:cxn ang="0">
                      <a:pos x="37" y="20"/>
                    </a:cxn>
                    <a:cxn ang="0">
                      <a:pos x="21" y="20"/>
                    </a:cxn>
                    <a:cxn ang="0">
                      <a:pos x="19" y="17"/>
                    </a:cxn>
                    <a:cxn ang="0">
                      <a:pos x="29" y="15"/>
                    </a:cxn>
                    <a:cxn ang="0">
                      <a:pos x="43" y="10"/>
                    </a:cxn>
                    <a:cxn ang="0">
                      <a:pos x="26" y="9"/>
                    </a:cxn>
                    <a:cxn ang="0">
                      <a:pos x="9" y="8"/>
                    </a:cxn>
                    <a:cxn ang="0">
                      <a:pos x="10" y="8"/>
                    </a:cxn>
                  </a:cxnLst>
                  <a:rect l="0" t="0" r="r" b="b"/>
                  <a:pathLst>
                    <a:path w="164" h="96">
                      <a:moveTo>
                        <a:pt x="10" y="8"/>
                      </a:moveTo>
                      <a:cubicBezTo>
                        <a:pt x="8" y="5"/>
                        <a:pt x="31" y="1"/>
                        <a:pt x="34" y="1"/>
                      </a:cubicBezTo>
                      <a:cubicBezTo>
                        <a:pt x="43" y="0"/>
                        <a:pt x="51" y="1"/>
                        <a:pt x="59" y="5"/>
                      </a:cubicBezTo>
                      <a:cubicBezTo>
                        <a:pt x="67" y="9"/>
                        <a:pt x="76" y="14"/>
                        <a:pt x="84" y="19"/>
                      </a:cubicBezTo>
                      <a:cubicBezTo>
                        <a:pt x="88" y="22"/>
                        <a:pt x="92" y="25"/>
                        <a:pt x="97" y="26"/>
                      </a:cubicBezTo>
                      <a:cubicBezTo>
                        <a:pt x="100" y="27"/>
                        <a:pt x="104" y="28"/>
                        <a:pt x="107" y="28"/>
                      </a:cubicBezTo>
                      <a:cubicBezTo>
                        <a:pt x="110" y="29"/>
                        <a:pt x="112" y="28"/>
                        <a:pt x="115" y="29"/>
                      </a:cubicBezTo>
                      <a:cubicBezTo>
                        <a:pt x="124" y="32"/>
                        <a:pt x="135" y="36"/>
                        <a:pt x="143" y="41"/>
                      </a:cubicBezTo>
                      <a:cubicBezTo>
                        <a:pt x="149" y="45"/>
                        <a:pt x="160" y="51"/>
                        <a:pt x="162" y="59"/>
                      </a:cubicBezTo>
                      <a:cubicBezTo>
                        <a:pt x="164" y="68"/>
                        <a:pt x="150" y="69"/>
                        <a:pt x="145" y="69"/>
                      </a:cubicBezTo>
                      <a:cubicBezTo>
                        <a:pt x="141" y="70"/>
                        <a:pt x="136" y="70"/>
                        <a:pt x="131" y="72"/>
                      </a:cubicBezTo>
                      <a:cubicBezTo>
                        <a:pt x="128" y="73"/>
                        <a:pt x="126" y="76"/>
                        <a:pt x="123" y="77"/>
                      </a:cubicBezTo>
                      <a:cubicBezTo>
                        <a:pt x="119" y="80"/>
                        <a:pt x="115" y="81"/>
                        <a:pt x="112" y="84"/>
                      </a:cubicBezTo>
                      <a:cubicBezTo>
                        <a:pt x="109" y="87"/>
                        <a:pt x="107" y="90"/>
                        <a:pt x="104" y="92"/>
                      </a:cubicBezTo>
                      <a:cubicBezTo>
                        <a:pt x="100" y="93"/>
                        <a:pt x="96" y="95"/>
                        <a:pt x="93" y="95"/>
                      </a:cubicBezTo>
                      <a:cubicBezTo>
                        <a:pt x="88" y="96"/>
                        <a:pt x="86" y="93"/>
                        <a:pt x="83" y="90"/>
                      </a:cubicBezTo>
                      <a:cubicBezTo>
                        <a:pt x="80" y="87"/>
                        <a:pt x="77" y="86"/>
                        <a:pt x="72" y="86"/>
                      </a:cubicBezTo>
                      <a:cubicBezTo>
                        <a:pt x="66" y="86"/>
                        <a:pt x="59" y="85"/>
                        <a:pt x="53" y="83"/>
                      </a:cubicBezTo>
                      <a:cubicBezTo>
                        <a:pt x="48" y="82"/>
                        <a:pt x="46" y="80"/>
                        <a:pt x="43" y="76"/>
                      </a:cubicBezTo>
                      <a:cubicBezTo>
                        <a:pt x="41" y="73"/>
                        <a:pt x="36" y="68"/>
                        <a:pt x="41" y="66"/>
                      </a:cubicBezTo>
                      <a:cubicBezTo>
                        <a:pt x="46" y="64"/>
                        <a:pt x="53" y="66"/>
                        <a:pt x="57" y="66"/>
                      </a:cubicBezTo>
                      <a:cubicBezTo>
                        <a:pt x="62" y="67"/>
                        <a:pt x="68" y="67"/>
                        <a:pt x="73" y="67"/>
                      </a:cubicBezTo>
                      <a:cubicBezTo>
                        <a:pt x="75" y="67"/>
                        <a:pt x="76" y="67"/>
                        <a:pt x="77" y="66"/>
                      </a:cubicBezTo>
                      <a:cubicBezTo>
                        <a:pt x="78" y="65"/>
                        <a:pt x="78" y="61"/>
                        <a:pt x="77" y="60"/>
                      </a:cubicBezTo>
                      <a:cubicBezTo>
                        <a:pt x="76" y="59"/>
                        <a:pt x="72" y="59"/>
                        <a:pt x="70" y="59"/>
                      </a:cubicBezTo>
                      <a:cubicBezTo>
                        <a:pt x="67" y="58"/>
                        <a:pt x="64" y="58"/>
                        <a:pt x="61" y="58"/>
                      </a:cubicBezTo>
                      <a:cubicBezTo>
                        <a:pt x="44" y="55"/>
                        <a:pt x="26" y="55"/>
                        <a:pt x="10" y="46"/>
                      </a:cubicBezTo>
                      <a:cubicBezTo>
                        <a:pt x="8" y="44"/>
                        <a:pt x="0" y="41"/>
                        <a:pt x="1" y="37"/>
                      </a:cubicBezTo>
                      <a:cubicBezTo>
                        <a:pt x="9" y="38"/>
                        <a:pt x="17" y="36"/>
                        <a:pt x="25" y="38"/>
                      </a:cubicBezTo>
                      <a:cubicBezTo>
                        <a:pt x="32" y="40"/>
                        <a:pt x="39" y="41"/>
                        <a:pt x="46" y="40"/>
                      </a:cubicBezTo>
                      <a:cubicBezTo>
                        <a:pt x="49" y="40"/>
                        <a:pt x="54" y="40"/>
                        <a:pt x="49" y="37"/>
                      </a:cubicBezTo>
                      <a:cubicBezTo>
                        <a:pt x="46" y="36"/>
                        <a:pt x="43" y="36"/>
                        <a:pt x="41" y="36"/>
                      </a:cubicBezTo>
                      <a:cubicBezTo>
                        <a:pt x="34" y="35"/>
                        <a:pt x="27" y="34"/>
                        <a:pt x="21" y="31"/>
                      </a:cubicBezTo>
                      <a:cubicBezTo>
                        <a:pt x="29" y="31"/>
                        <a:pt x="36" y="30"/>
                        <a:pt x="44" y="29"/>
                      </a:cubicBezTo>
                      <a:cubicBezTo>
                        <a:pt x="51" y="29"/>
                        <a:pt x="57" y="30"/>
                        <a:pt x="57" y="22"/>
                      </a:cubicBezTo>
                      <a:cubicBezTo>
                        <a:pt x="51" y="20"/>
                        <a:pt x="44" y="20"/>
                        <a:pt x="37" y="20"/>
                      </a:cubicBezTo>
                      <a:cubicBezTo>
                        <a:pt x="32" y="20"/>
                        <a:pt x="25" y="22"/>
                        <a:pt x="21" y="20"/>
                      </a:cubicBezTo>
                      <a:cubicBezTo>
                        <a:pt x="19" y="20"/>
                        <a:pt x="17" y="19"/>
                        <a:pt x="19" y="17"/>
                      </a:cubicBezTo>
                      <a:cubicBezTo>
                        <a:pt x="21" y="16"/>
                        <a:pt x="27" y="15"/>
                        <a:pt x="29" y="15"/>
                      </a:cubicBezTo>
                      <a:cubicBezTo>
                        <a:pt x="33" y="15"/>
                        <a:pt x="41" y="15"/>
                        <a:pt x="43" y="10"/>
                      </a:cubicBezTo>
                      <a:cubicBezTo>
                        <a:pt x="38" y="9"/>
                        <a:pt x="31" y="10"/>
                        <a:pt x="26" y="9"/>
                      </a:cubicBezTo>
                      <a:cubicBezTo>
                        <a:pt x="20" y="9"/>
                        <a:pt x="15" y="8"/>
                        <a:pt x="9" y="8"/>
                      </a:cubicBezTo>
                      <a:lnTo>
                        <a:pt x="1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65" name="Freeform 36"/>
                <p:cNvSpPr/>
                <p:nvPr/>
              </p:nvSpPr>
              <p:spPr bwMode="auto">
                <a:xfrm>
                  <a:off x="12272943" y="-334962"/>
                  <a:ext cx="1209673" cy="523875"/>
                </a:xfrm>
                <a:custGeom>
                  <a:avLst/>
                  <a:gdLst/>
                  <a:ahLst/>
                  <a:cxnLst>
                    <a:cxn ang="0">
                      <a:pos x="206" y="177"/>
                    </a:cxn>
                    <a:cxn ang="0">
                      <a:pos x="188" y="176"/>
                    </a:cxn>
                    <a:cxn ang="0">
                      <a:pos x="167" y="166"/>
                    </a:cxn>
                    <a:cxn ang="0">
                      <a:pos x="207" y="158"/>
                    </a:cxn>
                    <a:cxn ang="0">
                      <a:pos x="251" y="144"/>
                    </a:cxn>
                    <a:cxn ang="0">
                      <a:pos x="220" y="118"/>
                    </a:cxn>
                    <a:cxn ang="0">
                      <a:pos x="261" y="122"/>
                    </a:cxn>
                    <a:cxn ang="0">
                      <a:pos x="233" y="105"/>
                    </a:cxn>
                    <a:cxn ang="0">
                      <a:pos x="280" y="108"/>
                    </a:cxn>
                    <a:cxn ang="0">
                      <a:pos x="273" y="93"/>
                    </a:cxn>
                    <a:cxn ang="0">
                      <a:pos x="313" y="98"/>
                    </a:cxn>
                    <a:cxn ang="0">
                      <a:pos x="356" y="75"/>
                    </a:cxn>
                    <a:cxn ang="0">
                      <a:pos x="389" y="59"/>
                    </a:cxn>
                    <a:cxn ang="0">
                      <a:pos x="392" y="52"/>
                    </a:cxn>
                    <a:cxn ang="0">
                      <a:pos x="378" y="44"/>
                    </a:cxn>
                    <a:cxn ang="0">
                      <a:pos x="453" y="32"/>
                    </a:cxn>
                    <a:cxn ang="0">
                      <a:pos x="435" y="20"/>
                    </a:cxn>
                    <a:cxn ang="0">
                      <a:pos x="379" y="19"/>
                    </a:cxn>
                    <a:cxn ang="0">
                      <a:pos x="377" y="9"/>
                    </a:cxn>
                    <a:cxn ang="0">
                      <a:pos x="365" y="1"/>
                    </a:cxn>
                    <a:cxn ang="0">
                      <a:pos x="305" y="4"/>
                    </a:cxn>
                    <a:cxn ang="0">
                      <a:pos x="280" y="17"/>
                    </a:cxn>
                    <a:cxn ang="0">
                      <a:pos x="224" y="5"/>
                    </a:cxn>
                    <a:cxn ang="0">
                      <a:pos x="234" y="18"/>
                    </a:cxn>
                    <a:cxn ang="0">
                      <a:pos x="142" y="17"/>
                    </a:cxn>
                    <a:cxn ang="0">
                      <a:pos x="169" y="28"/>
                    </a:cxn>
                    <a:cxn ang="0">
                      <a:pos x="173" y="41"/>
                    </a:cxn>
                    <a:cxn ang="0">
                      <a:pos x="100" y="24"/>
                    </a:cxn>
                    <a:cxn ang="0">
                      <a:pos x="99" y="34"/>
                    </a:cxn>
                    <a:cxn ang="0">
                      <a:pos x="26" y="36"/>
                    </a:cxn>
                    <a:cxn ang="0">
                      <a:pos x="10" y="50"/>
                    </a:cxn>
                    <a:cxn ang="0">
                      <a:pos x="61" y="52"/>
                    </a:cxn>
                    <a:cxn ang="0">
                      <a:pos x="40" y="70"/>
                    </a:cxn>
                    <a:cxn ang="0">
                      <a:pos x="77" y="71"/>
                    </a:cxn>
                    <a:cxn ang="0">
                      <a:pos x="115" y="78"/>
                    </a:cxn>
                    <a:cxn ang="0">
                      <a:pos x="185" y="64"/>
                    </a:cxn>
                    <a:cxn ang="0">
                      <a:pos x="218" y="65"/>
                    </a:cxn>
                    <a:cxn ang="0">
                      <a:pos x="195" y="76"/>
                    </a:cxn>
                    <a:cxn ang="0">
                      <a:pos x="140" y="85"/>
                    </a:cxn>
                    <a:cxn ang="0">
                      <a:pos x="167" y="93"/>
                    </a:cxn>
                    <a:cxn ang="0">
                      <a:pos x="153" y="101"/>
                    </a:cxn>
                    <a:cxn ang="0">
                      <a:pos x="92" y="84"/>
                    </a:cxn>
                    <a:cxn ang="0">
                      <a:pos x="95" y="97"/>
                    </a:cxn>
                    <a:cxn ang="0">
                      <a:pos x="123" y="116"/>
                    </a:cxn>
                    <a:cxn ang="0">
                      <a:pos x="152" y="119"/>
                    </a:cxn>
                    <a:cxn ang="0">
                      <a:pos x="129" y="128"/>
                    </a:cxn>
                    <a:cxn ang="0">
                      <a:pos x="94" y="123"/>
                    </a:cxn>
                    <a:cxn ang="0">
                      <a:pos x="74" y="143"/>
                    </a:cxn>
                    <a:cxn ang="0">
                      <a:pos x="119" y="169"/>
                    </a:cxn>
                    <a:cxn ang="0">
                      <a:pos x="86" y="156"/>
                    </a:cxn>
                    <a:cxn ang="0">
                      <a:pos x="66" y="165"/>
                    </a:cxn>
                    <a:cxn ang="0">
                      <a:pos x="61" y="179"/>
                    </a:cxn>
                    <a:cxn ang="0">
                      <a:pos x="53" y="195"/>
                    </a:cxn>
                    <a:cxn ang="0">
                      <a:pos x="149" y="191"/>
                    </a:cxn>
                  </a:cxnLst>
                  <a:rect l="0" t="0" r="r" b="b"/>
                  <a:pathLst>
                    <a:path w="461" h="199">
                      <a:moveTo>
                        <a:pt x="200" y="192"/>
                      </a:moveTo>
                      <a:cubicBezTo>
                        <a:pt x="205" y="191"/>
                        <a:pt x="209" y="188"/>
                        <a:pt x="214" y="186"/>
                      </a:cubicBezTo>
                      <a:cubicBezTo>
                        <a:pt x="215" y="180"/>
                        <a:pt x="212" y="176"/>
                        <a:pt x="206" y="177"/>
                      </a:cubicBezTo>
                      <a:cubicBezTo>
                        <a:pt x="203" y="178"/>
                        <a:pt x="199" y="180"/>
                        <a:pt x="196" y="180"/>
                      </a:cubicBezTo>
                      <a:cubicBezTo>
                        <a:pt x="193" y="180"/>
                        <a:pt x="195" y="179"/>
                        <a:pt x="193" y="178"/>
                      </a:cubicBezTo>
                      <a:cubicBezTo>
                        <a:pt x="191" y="177"/>
                        <a:pt x="191" y="176"/>
                        <a:pt x="188" y="176"/>
                      </a:cubicBezTo>
                      <a:cubicBezTo>
                        <a:pt x="182" y="175"/>
                        <a:pt x="175" y="174"/>
                        <a:pt x="168" y="173"/>
                      </a:cubicBezTo>
                      <a:cubicBezTo>
                        <a:pt x="166" y="172"/>
                        <a:pt x="154" y="169"/>
                        <a:pt x="154" y="167"/>
                      </a:cubicBezTo>
                      <a:cubicBezTo>
                        <a:pt x="158" y="167"/>
                        <a:pt x="163" y="166"/>
                        <a:pt x="167" y="166"/>
                      </a:cubicBezTo>
                      <a:cubicBezTo>
                        <a:pt x="173" y="165"/>
                        <a:pt x="179" y="166"/>
                        <a:pt x="185" y="165"/>
                      </a:cubicBezTo>
                      <a:cubicBezTo>
                        <a:pt x="189" y="164"/>
                        <a:pt x="193" y="163"/>
                        <a:pt x="196" y="162"/>
                      </a:cubicBezTo>
                      <a:cubicBezTo>
                        <a:pt x="200" y="161"/>
                        <a:pt x="203" y="161"/>
                        <a:pt x="207" y="158"/>
                      </a:cubicBezTo>
                      <a:cubicBezTo>
                        <a:pt x="210" y="156"/>
                        <a:pt x="212" y="155"/>
                        <a:pt x="216" y="154"/>
                      </a:cubicBezTo>
                      <a:cubicBezTo>
                        <a:pt x="220" y="153"/>
                        <a:pt x="225" y="152"/>
                        <a:pt x="229" y="151"/>
                      </a:cubicBezTo>
                      <a:cubicBezTo>
                        <a:pt x="236" y="150"/>
                        <a:pt x="247" y="150"/>
                        <a:pt x="251" y="144"/>
                      </a:cubicBezTo>
                      <a:cubicBezTo>
                        <a:pt x="253" y="142"/>
                        <a:pt x="254" y="137"/>
                        <a:pt x="253" y="134"/>
                      </a:cubicBezTo>
                      <a:cubicBezTo>
                        <a:pt x="252" y="130"/>
                        <a:pt x="246" y="129"/>
                        <a:pt x="243" y="129"/>
                      </a:cubicBezTo>
                      <a:cubicBezTo>
                        <a:pt x="236" y="128"/>
                        <a:pt x="218" y="130"/>
                        <a:pt x="220" y="118"/>
                      </a:cubicBezTo>
                      <a:cubicBezTo>
                        <a:pt x="226" y="116"/>
                        <a:pt x="234" y="116"/>
                        <a:pt x="240" y="118"/>
                      </a:cubicBezTo>
                      <a:cubicBezTo>
                        <a:pt x="244" y="118"/>
                        <a:pt x="248" y="119"/>
                        <a:pt x="251" y="120"/>
                      </a:cubicBezTo>
                      <a:cubicBezTo>
                        <a:pt x="253" y="121"/>
                        <a:pt x="259" y="124"/>
                        <a:pt x="261" y="122"/>
                      </a:cubicBezTo>
                      <a:cubicBezTo>
                        <a:pt x="263" y="121"/>
                        <a:pt x="261" y="116"/>
                        <a:pt x="260" y="115"/>
                      </a:cubicBezTo>
                      <a:cubicBezTo>
                        <a:pt x="257" y="113"/>
                        <a:pt x="252" y="114"/>
                        <a:pt x="249" y="114"/>
                      </a:cubicBezTo>
                      <a:cubicBezTo>
                        <a:pt x="243" y="114"/>
                        <a:pt x="234" y="113"/>
                        <a:pt x="233" y="105"/>
                      </a:cubicBezTo>
                      <a:cubicBezTo>
                        <a:pt x="237" y="103"/>
                        <a:pt x="244" y="103"/>
                        <a:pt x="249" y="103"/>
                      </a:cubicBezTo>
                      <a:cubicBezTo>
                        <a:pt x="253" y="103"/>
                        <a:pt x="255" y="104"/>
                        <a:pt x="259" y="106"/>
                      </a:cubicBezTo>
                      <a:cubicBezTo>
                        <a:pt x="265" y="108"/>
                        <a:pt x="273" y="108"/>
                        <a:pt x="280" y="108"/>
                      </a:cubicBezTo>
                      <a:cubicBezTo>
                        <a:pt x="280" y="105"/>
                        <a:pt x="270" y="104"/>
                        <a:pt x="268" y="103"/>
                      </a:cubicBezTo>
                      <a:cubicBezTo>
                        <a:pt x="265" y="102"/>
                        <a:pt x="258" y="100"/>
                        <a:pt x="259" y="95"/>
                      </a:cubicBezTo>
                      <a:cubicBezTo>
                        <a:pt x="263" y="93"/>
                        <a:pt x="269" y="93"/>
                        <a:pt x="273" y="93"/>
                      </a:cubicBezTo>
                      <a:cubicBezTo>
                        <a:pt x="278" y="92"/>
                        <a:pt x="281" y="95"/>
                        <a:pt x="285" y="96"/>
                      </a:cubicBezTo>
                      <a:cubicBezTo>
                        <a:pt x="292" y="98"/>
                        <a:pt x="298" y="98"/>
                        <a:pt x="305" y="98"/>
                      </a:cubicBezTo>
                      <a:cubicBezTo>
                        <a:pt x="307" y="98"/>
                        <a:pt x="311" y="99"/>
                        <a:pt x="313" y="98"/>
                      </a:cubicBezTo>
                      <a:cubicBezTo>
                        <a:pt x="316" y="97"/>
                        <a:pt x="319" y="94"/>
                        <a:pt x="322" y="92"/>
                      </a:cubicBezTo>
                      <a:cubicBezTo>
                        <a:pt x="325" y="89"/>
                        <a:pt x="328" y="86"/>
                        <a:pt x="331" y="84"/>
                      </a:cubicBezTo>
                      <a:cubicBezTo>
                        <a:pt x="338" y="78"/>
                        <a:pt x="347" y="78"/>
                        <a:pt x="356" y="75"/>
                      </a:cubicBezTo>
                      <a:cubicBezTo>
                        <a:pt x="360" y="74"/>
                        <a:pt x="364" y="71"/>
                        <a:pt x="368" y="69"/>
                      </a:cubicBezTo>
                      <a:cubicBezTo>
                        <a:pt x="372" y="68"/>
                        <a:pt x="376" y="66"/>
                        <a:pt x="379" y="64"/>
                      </a:cubicBezTo>
                      <a:cubicBezTo>
                        <a:pt x="383" y="62"/>
                        <a:pt x="385" y="60"/>
                        <a:pt x="389" y="59"/>
                      </a:cubicBezTo>
                      <a:cubicBezTo>
                        <a:pt x="394" y="58"/>
                        <a:pt x="397" y="58"/>
                        <a:pt x="401" y="57"/>
                      </a:cubicBezTo>
                      <a:cubicBezTo>
                        <a:pt x="406" y="56"/>
                        <a:pt x="413" y="54"/>
                        <a:pt x="417" y="52"/>
                      </a:cubicBezTo>
                      <a:cubicBezTo>
                        <a:pt x="409" y="49"/>
                        <a:pt x="401" y="50"/>
                        <a:pt x="392" y="52"/>
                      </a:cubicBezTo>
                      <a:cubicBezTo>
                        <a:pt x="384" y="53"/>
                        <a:pt x="375" y="53"/>
                        <a:pt x="367" y="53"/>
                      </a:cubicBezTo>
                      <a:cubicBezTo>
                        <a:pt x="363" y="53"/>
                        <a:pt x="358" y="50"/>
                        <a:pt x="362" y="46"/>
                      </a:cubicBezTo>
                      <a:cubicBezTo>
                        <a:pt x="365" y="44"/>
                        <a:pt x="374" y="44"/>
                        <a:pt x="378" y="44"/>
                      </a:cubicBezTo>
                      <a:cubicBezTo>
                        <a:pt x="389" y="43"/>
                        <a:pt x="401" y="41"/>
                        <a:pt x="412" y="39"/>
                      </a:cubicBezTo>
                      <a:cubicBezTo>
                        <a:pt x="422" y="38"/>
                        <a:pt x="432" y="38"/>
                        <a:pt x="441" y="36"/>
                      </a:cubicBezTo>
                      <a:cubicBezTo>
                        <a:pt x="445" y="35"/>
                        <a:pt x="449" y="33"/>
                        <a:pt x="453" y="32"/>
                      </a:cubicBezTo>
                      <a:cubicBezTo>
                        <a:pt x="456" y="31"/>
                        <a:pt x="461" y="31"/>
                        <a:pt x="461" y="26"/>
                      </a:cubicBezTo>
                      <a:cubicBezTo>
                        <a:pt x="457" y="25"/>
                        <a:pt x="452" y="25"/>
                        <a:pt x="448" y="24"/>
                      </a:cubicBezTo>
                      <a:cubicBezTo>
                        <a:pt x="444" y="23"/>
                        <a:pt x="439" y="22"/>
                        <a:pt x="435" y="20"/>
                      </a:cubicBezTo>
                      <a:cubicBezTo>
                        <a:pt x="431" y="18"/>
                        <a:pt x="428" y="16"/>
                        <a:pt x="424" y="14"/>
                      </a:cubicBezTo>
                      <a:cubicBezTo>
                        <a:pt x="419" y="13"/>
                        <a:pt x="415" y="13"/>
                        <a:pt x="411" y="13"/>
                      </a:cubicBezTo>
                      <a:cubicBezTo>
                        <a:pt x="400" y="13"/>
                        <a:pt x="390" y="17"/>
                        <a:pt x="379" y="19"/>
                      </a:cubicBezTo>
                      <a:cubicBezTo>
                        <a:pt x="376" y="19"/>
                        <a:pt x="351" y="24"/>
                        <a:pt x="350" y="20"/>
                      </a:cubicBezTo>
                      <a:cubicBezTo>
                        <a:pt x="349" y="17"/>
                        <a:pt x="366" y="14"/>
                        <a:pt x="369" y="13"/>
                      </a:cubicBezTo>
                      <a:cubicBezTo>
                        <a:pt x="371" y="12"/>
                        <a:pt x="375" y="11"/>
                        <a:pt x="377" y="9"/>
                      </a:cubicBezTo>
                      <a:cubicBezTo>
                        <a:pt x="379" y="8"/>
                        <a:pt x="379" y="9"/>
                        <a:pt x="379" y="6"/>
                      </a:cubicBezTo>
                      <a:cubicBezTo>
                        <a:pt x="379" y="5"/>
                        <a:pt x="379" y="4"/>
                        <a:pt x="379" y="3"/>
                      </a:cubicBezTo>
                      <a:cubicBezTo>
                        <a:pt x="375" y="2"/>
                        <a:pt x="370" y="0"/>
                        <a:pt x="365" y="1"/>
                      </a:cubicBezTo>
                      <a:cubicBezTo>
                        <a:pt x="361" y="2"/>
                        <a:pt x="358" y="4"/>
                        <a:pt x="354" y="5"/>
                      </a:cubicBezTo>
                      <a:cubicBezTo>
                        <a:pt x="346" y="9"/>
                        <a:pt x="338" y="8"/>
                        <a:pt x="330" y="8"/>
                      </a:cubicBezTo>
                      <a:cubicBezTo>
                        <a:pt x="321" y="8"/>
                        <a:pt x="313" y="5"/>
                        <a:pt x="305" y="4"/>
                      </a:cubicBezTo>
                      <a:cubicBezTo>
                        <a:pt x="301" y="3"/>
                        <a:pt x="286" y="0"/>
                        <a:pt x="286" y="7"/>
                      </a:cubicBezTo>
                      <a:cubicBezTo>
                        <a:pt x="287" y="9"/>
                        <a:pt x="290" y="12"/>
                        <a:pt x="289" y="15"/>
                      </a:cubicBezTo>
                      <a:cubicBezTo>
                        <a:pt x="288" y="17"/>
                        <a:pt x="282" y="17"/>
                        <a:pt x="280" y="17"/>
                      </a:cubicBezTo>
                      <a:cubicBezTo>
                        <a:pt x="277" y="17"/>
                        <a:pt x="275" y="15"/>
                        <a:pt x="272" y="13"/>
                      </a:cubicBezTo>
                      <a:cubicBezTo>
                        <a:pt x="269" y="12"/>
                        <a:pt x="265" y="10"/>
                        <a:pt x="262" y="9"/>
                      </a:cubicBezTo>
                      <a:cubicBezTo>
                        <a:pt x="250" y="5"/>
                        <a:pt x="237" y="5"/>
                        <a:pt x="224" y="5"/>
                      </a:cubicBezTo>
                      <a:cubicBezTo>
                        <a:pt x="224" y="11"/>
                        <a:pt x="239" y="11"/>
                        <a:pt x="243" y="14"/>
                      </a:cubicBezTo>
                      <a:cubicBezTo>
                        <a:pt x="246" y="16"/>
                        <a:pt x="250" y="22"/>
                        <a:pt x="243" y="21"/>
                      </a:cubicBezTo>
                      <a:cubicBezTo>
                        <a:pt x="240" y="21"/>
                        <a:pt x="237" y="19"/>
                        <a:pt x="234" y="18"/>
                      </a:cubicBezTo>
                      <a:cubicBezTo>
                        <a:pt x="218" y="12"/>
                        <a:pt x="201" y="11"/>
                        <a:pt x="185" y="11"/>
                      </a:cubicBezTo>
                      <a:cubicBezTo>
                        <a:pt x="178" y="11"/>
                        <a:pt x="171" y="11"/>
                        <a:pt x="165" y="11"/>
                      </a:cubicBezTo>
                      <a:cubicBezTo>
                        <a:pt x="157" y="12"/>
                        <a:pt x="150" y="15"/>
                        <a:pt x="142" y="17"/>
                      </a:cubicBezTo>
                      <a:cubicBezTo>
                        <a:pt x="139" y="18"/>
                        <a:pt x="132" y="20"/>
                        <a:pt x="137" y="23"/>
                      </a:cubicBezTo>
                      <a:cubicBezTo>
                        <a:pt x="140" y="26"/>
                        <a:pt x="146" y="25"/>
                        <a:pt x="149" y="26"/>
                      </a:cubicBezTo>
                      <a:cubicBezTo>
                        <a:pt x="156" y="27"/>
                        <a:pt x="162" y="27"/>
                        <a:pt x="169" y="28"/>
                      </a:cubicBezTo>
                      <a:cubicBezTo>
                        <a:pt x="174" y="30"/>
                        <a:pt x="180" y="31"/>
                        <a:pt x="185" y="33"/>
                      </a:cubicBezTo>
                      <a:cubicBezTo>
                        <a:pt x="188" y="35"/>
                        <a:pt x="191" y="38"/>
                        <a:pt x="187" y="41"/>
                      </a:cubicBezTo>
                      <a:cubicBezTo>
                        <a:pt x="184" y="42"/>
                        <a:pt x="176" y="42"/>
                        <a:pt x="173" y="41"/>
                      </a:cubicBezTo>
                      <a:cubicBezTo>
                        <a:pt x="164" y="39"/>
                        <a:pt x="156" y="35"/>
                        <a:pt x="146" y="33"/>
                      </a:cubicBezTo>
                      <a:cubicBezTo>
                        <a:pt x="136" y="31"/>
                        <a:pt x="126" y="30"/>
                        <a:pt x="116" y="27"/>
                      </a:cubicBezTo>
                      <a:cubicBezTo>
                        <a:pt x="111" y="26"/>
                        <a:pt x="106" y="25"/>
                        <a:pt x="100" y="24"/>
                      </a:cubicBezTo>
                      <a:cubicBezTo>
                        <a:pt x="97" y="23"/>
                        <a:pt x="93" y="22"/>
                        <a:pt x="89" y="22"/>
                      </a:cubicBezTo>
                      <a:cubicBezTo>
                        <a:pt x="85" y="23"/>
                        <a:pt x="81" y="25"/>
                        <a:pt x="84" y="29"/>
                      </a:cubicBezTo>
                      <a:cubicBezTo>
                        <a:pt x="87" y="33"/>
                        <a:pt x="95" y="32"/>
                        <a:pt x="99" y="34"/>
                      </a:cubicBezTo>
                      <a:cubicBezTo>
                        <a:pt x="101" y="34"/>
                        <a:pt x="107" y="36"/>
                        <a:pt x="109" y="38"/>
                      </a:cubicBezTo>
                      <a:cubicBezTo>
                        <a:pt x="90" y="39"/>
                        <a:pt x="71" y="38"/>
                        <a:pt x="53" y="37"/>
                      </a:cubicBezTo>
                      <a:cubicBezTo>
                        <a:pt x="44" y="36"/>
                        <a:pt x="35" y="36"/>
                        <a:pt x="26" y="36"/>
                      </a:cubicBezTo>
                      <a:cubicBezTo>
                        <a:pt x="17" y="36"/>
                        <a:pt x="9" y="37"/>
                        <a:pt x="1" y="40"/>
                      </a:cubicBezTo>
                      <a:cubicBezTo>
                        <a:pt x="1" y="43"/>
                        <a:pt x="0" y="45"/>
                        <a:pt x="2" y="47"/>
                      </a:cubicBezTo>
                      <a:cubicBezTo>
                        <a:pt x="4" y="49"/>
                        <a:pt x="7" y="49"/>
                        <a:pt x="10" y="50"/>
                      </a:cubicBezTo>
                      <a:cubicBezTo>
                        <a:pt x="16" y="50"/>
                        <a:pt x="22" y="50"/>
                        <a:pt x="28" y="50"/>
                      </a:cubicBezTo>
                      <a:cubicBezTo>
                        <a:pt x="39" y="50"/>
                        <a:pt x="50" y="49"/>
                        <a:pt x="61" y="50"/>
                      </a:cubicBezTo>
                      <a:cubicBezTo>
                        <a:pt x="61" y="51"/>
                        <a:pt x="61" y="51"/>
                        <a:pt x="61" y="52"/>
                      </a:cubicBezTo>
                      <a:cubicBezTo>
                        <a:pt x="54" y="56"/>
                        <a:pt x="45" y="55"/>
                        <a:pt x="37" y="58"/>
                      </a:cubicBezTo>
                      <a:cubicBezTo>
                        <a:pt x="35" y="59"/>
                        <a:pt x="30" y="62"/>
                        <a:pt x="31" y="65"/>
                      </a:cubicBezTo>
                      <a:cubicBezTo>
                        <a:pt x="32" y="68"/>
                        <a:pt x="37" y="70"/>
                        <a:pt x="40" y="70"/>
                      </a:cubicBezTo>
                      <a:cubicBezTo>
                        <a:pt x="49" y="70"/>
                        <a:pt x="56" y="68"/>
                        <a:pt x="64" y="65"/>
                      </a:cubicBezTo>
                      <a:cubicBezTo>
                        <a:pt x="68" y="64"/>
                        <a:pt x="69" y="63"/>
                        <a:pt x="72" y="67"/>
                      </a:cubicBezTo>
                      <a:cubicBezTo>
                        <a:pt x="74" y="69"/>
                        <a:pt x="74" y="70"/>
                        <a:pt x="77" y="71"/>
                      </a:cubicBezTo>
                      <a:cubicBezTo>
                        <a:pt x="80" y="72"/>
                        <a:pt x="84" y="72"/>
                        <a:pt x="87" y="73"/>
                      </a:cubicBezTo>
                      <a:cubicBezTo>
                        <a:pt x="92" y="74"/>
                        <a:pt x="97" y="76"/>
                        <a:pt x="102" y="76"/>
                      </a:cubicBezTo>
                      <a:cubicBezTo>
                        <a:pt x="107" y="77"/>
                        <a:pt x="111" y="77"/>
                        <a:pt x="115" y="78"/>
                      </a:cubicBezTo>
                      <a:cubicBezTo>
                        <a:pt x="120" y="79"/>
                        <a:pt x="123" y="80"/>
                        <a:pt x="128" y="78"/>
                      </a:cubicBezTo>
                      <a:cubicBezTo>
                        <a:pt x="132" y="76"/>
                        <a:pt x="136" y="76"/>
                        <a:pt x="140" y="76"/>
                      </a:cubicBezTo>
                      <a:cubicBezTo>
                        <a:pt x="156" y="76"/>
                        <a:pt x="171" y="70"/>
                        <a:pt x="185" y="64"/>
                      </a:cubicBezTo>
                      <a:cubicBezTo>
                        <a:pt x="194" y="60"/>
                        <a:pt x="200" y="50"/>
                        <a:pt x="211" y="50"/>
                      </a:cubicBezTo>
                      <a:cubicBezTo>
                        <a:pt x="212" y="58"/>
                        <a:pt x="195" y="60"/>
                        <a:pt x="199" y="66"/>
                      </a:cubicBezTo>
                      <a:cubicBezTo>
                        <a:pt x="203" y="72"/>
                        <a:pt x="212" y="64"/>
                        <a:pt x="218" y="65"/>
                      </a:cubicBezTo>
                      <a:cubicBezTo>
                        <a:pt x="220" y="66"/>
                        <a:pt x="224" y="70"/>
                        <a:pt x="225" y="73"/>
                      </a:cubicBezTo>
                      <a:cubicBezTo>
                        <a:pt x="226" y="77"/>
                        <a:pt x="220" y="76"/>
                        <a:pt x="217" y="76"/>
                      </a:cubicBezTo>
                      <a:cubicBezTo>
                        <a:pt x="210" y="75"/>
                        <a:pt x="202" y="75"/>
                        <a:pt x="195" y="76"/>
                      </a:cubicBezTo>
                      <a:cubicBezTo>
                        <a:pt x="185" y="76"/>
                        <a:pt x="175" y="79"/>
                        <a:pt x="165" y="79"/>
                      </a:cubicBezTo>
                      <a:cubicBezTo>
                        <a:pt x="160" y="79"/>
                        <a:pt x="156" y="81"/>
                        <a:pt x="150" y="81"/>
                      </a:cubicBezTo>
                      <a:cubicBezTo>
                        <a:pt x="148" y="81"/>
                        <a:pt x="139" y="80"/>
                        <a:pt x="140" y="85"/>
                      </a:cubicBezTo>
                      <a:cubicBezTo>
                        <a:pt x="142" y="85"/>
                        <a:pt x="143" y="87"/>
                        <a:pt x="146" y="87"/>
                      </a:cubicBezTo>
                      <a:cubicBezTo>
                        <a:pt x="148" y="88"/>
                        <a:pt x="151" y="88"/>
                        <a:pt x="152" y="89"/>
                      </a:cubicBezTo>
                      <a:cubicBezTo>
                        <a:pt x="157" y="90"/>
                        <a:pt x="162" y="91"/>
                        <a:pt x="167" y="93"/>
                      </a:cubicBezTo>
                      <a:cubicBezTo>
                        <a:pt x="170" y="94"/>
                        <a:pt x="176" y="98"/>
                        <a:pt x="175" y="101"/>
                      </a:cubicBezTo>
                      <a:cubicBezTo>
                        <a:pt x="174" y="104"/>
                        <a:pt x="169" y="105"/>
                        <a:pt x="167" y="105"/>
                      </a:cubicBezTo>
                      <a:cubicBezTo>
                        <a:pt x="161" y="105"/>
                        <a:pt x="158" y="103"/>
                        <a:pt x="153" y="101"/>
                      </a:cubicBezTo>
                      <a:cubicBezTo>
                        <a:pt x="149" y="99"/>
                        <a:pt x="145" y="98"/>
                        <a:pt x="141" y="97"/>
                      </a:cubicBezTo>
                      <a:cubicBezTo>
                        <a:pt x="132" y="94"/>
                        <a:pt x="125" y="91"/>
                        <a:pt x="117" y="88"/>
                      </a:cubicBezTo>
                      <a:cubicBezTo>
                        <a:pt x="109" y="86"/>
                        <a:pt x="100" y="86"/>
                        <a:pt x="92" y="84"/>
                      </a:cubicBezTo>
                      <a:cubicBezTo>
                        <a:pt x="90" y="84"/>
                        <a:pt x="83" y="82"/>
                        <a:pt x="82" y="85"/>
                      </a:cubicBezTo>
                      <a:cubicBezTo>
                        <a:pt x="79" y="88"/>
                        <a:pt x="85" y="91"/>
                        <a:pt x="88" y="92"/>
                      </a:cubicBezTo>
                      <a:cubicBezTo>
                        <a:pt x="90" y="94"/>
                        <a:pt x="93" y="95"/>
                        <a:pt x="95" y="97"/>
                      </a:cubicBezTo>
                      <a:cubicBezTo>
                        <a:pt x="97" y="98"/>
                        <a:pt x="99" y="100"/>
                        <a:pt x="101" y="101"/>
                      </a:cubicBezTo>
                      <a:cubicBezTo>
                        <a:pt x="104" y="104"/>
                        <a:pt x="109" y="106"/>
                        <a:pt x="113" y="109"/>
                      </a:cubicBezTo>
                      <a:cubicBezTo>
                        <a:pt x="116" y="111"/>
                        <a:pt x="119" y="114"/>
                        <a:pt x="123" y="116"/>
                      </a:cubicBezTo>
                      <a:cubicBezTo>
                        <a:pt x="127" y="117"/>
                        <a:pt x="130" y="117"/>
                        <a:pt x="135" y="117"/>
                      </a:cubicBezTo>
                      <a:cubicBezTo>
                        <a:pt x="138" y="117"/>
                        <a:pt x="142" y="116"/>
                        <a:pt x="146" y="117"/>
                      </a:cubicBezTo>
                      <a:cubicBezTo>
                        <a:pt x="148" y="117"/>
                        <a:pt x="150" y="118"/>
                        <a:pt x="152" y="119"/>
                      </a:cubicBezTo>
                      <a:cubicBezTo>
                        <a:pt x="153" y="120"/>
                        <a:pt x="157" y="120"/>
                        <a:pt x="157" y="122"/>
                      </a:cubicBezTo>
                      <a:cubicBezTo>
                        <a:pt x="160" y="130"/>
                        <a:pt x="144" y="129"/>
                        <a:pt x="140" y="129"/>
                      </a:cubicBezTo>
                      <a:cubicBezTo>
                        <a:pt x="136" y="129"/>
                        <a:pt x="133" y="129"/>
                        <a:pt x="129" y="128"/>
                      </a:cubicBezTo>
                      <a:cubicBezTo>
                        <a:pt x="124" y="126"/>
                        <a:pt x="121" y="126"/>
                        <a:pt x="116" y="125"/>
                      </a:cubicBezTo>
                      <a:cubicBezTo>
                        <a:pt x="112" y="124"/>
                        <a:pt x="108" y="124"/>
                        <a:pt x="104" y="124"/>
                      </a:cubicBezTo>
                      <a:cubicBezTo>
                        <a:pt x="101" y="123"/>
                        <a:pt x="98" y="122"/>
                        <a:pt x="94" y="123"/>
                      </a:cubicBezTo>
                      <a:cubicBezTo>
                        <a:pt x="87" y="124"/>
                        <a:pt x="81" y="127"/>
                        <a:pt x="75" y="131"/>
                      </a:cubicBezTo>
                      <a:cubicBezTo>
                        <a:pt x="73" y="132"/>
                        <a:pt x="70" y="133"/>
                        <a:pt x="70" y="136"/>
                      </a:cubicBezTo>
                      <a:cubicBezTo>
                        <a:pt x="69" y="139"/>
                        <a:pt x="72" y="141"/>
                        <a:pt x="74" y="143"/>
                      </a:cubicBezTo>
                      <a:cubicBezTo>
                        <a:pt x="81" y="146"/>
                        <a:pt x="90" y="147"/>
                        <a:pt x="97" y="149"/>
                      </a:cubicBezTo>
                      <a:cubicBezTo>
                        <a:pt x="103" y="151"/>
                        <a:pt x="109" y="153"/>
                        <a:pt x="115" y="156"/>
                      </a:cubicBezTo>
                      <a:cubicBezTo>
                        <a:pt x="119" y="158"/>
                        <a:pt x="130" y="167"/>
                        <a:pt x="119" y="169"/>
                      </a:cubicBezTo>
                      <a:cubicBezTo>
                        <a:pt x="116" y="170"/>
                        <a:pt x="112" y="169"/>
                        <a:pt x="109" y="168"/>
                      </a:cubicBezTo>
                      <a:cubicBezTo>
                        <a:pt x="105" y="166"/>
                        <a:pt x="101" y="165"/>
                        <a:pt x="97" y="163"/>
                      </a:cubicBezTo>
                      <a:cubicBezTo>
                        <a:pt x="93" y="161"/>
                        <a:pt x="90" y="158"/>
                        <a:pt x="86" y="156"/>
                      </a:cubicBezTo>
                      <a:cubicBezTo>
                        <a:pt x="79" y="153"/>
                        <a:pt x="73" y="151"/>
                        <a:pt x="66" y="151"/>
                      </a:cubicBezTo>
                      <a:cubicBezTo>
                        <a:pt x="62" y="152"/>
                        <a:pt x="58" y="153"/>
                        <a:pt x="58" y="157"/>
                      </a:cubicBezTo>
                      <a:cubicBezTo>
                        <a:pt x="58" y="161"/>
                        <a:pt x="63" y="164"/>
                        <a:pt x="66" y="165"/>
                      </a:cubicBezTo>
                      <a:cubicBezTo>
                        <a:pt x="69" y="167"/>
                        <a:pt x="75" y="167"/>
                        <a:pt x="78" y="170"/>
                      </a:cubicBezTo>
                      <a:cubicBezTo>
                        <a:pt x="82" y="173"/>
                        <a:pt x="76" y="174"/>
                        <a:pt x="73" y="175"/>
                      </a:cubicBezTo>
                      <a:cubicBezTo>
                        <a:pt x="69" y="176"/>
                        <a:pt x="65" y="178"/>
                        <a:pt x="61" y="179"/>
                      </a:cubicBezTo>
                      <a:cubicBezTo>
                        <a:pt x="57" y="181"/>
                        <a:pt x="52" y="181"/>
                        <a:pt x="47" y="183"/>
                      </a:cubicBezTo>
                      <a:cubicBezTo>
                        <a:pt x="44" y="184"/>
                        <a:pt x="37" y="187"/>
                        <a:pt x="41" y="191"/>
                      </a:cubicBezTo>
                      <a:cubicBezTo>
                        <a:pt x="44" y="195"/>
                        <a:pt x="49" y="195"/>
                        <a:pt x="53" y="195"/>
                      </a:cubicBezTo>
                      <a:cubicBezTo>
                        <a:pt x="63" y="195"/>
                        <a:pt x="72" y="195"/>
                        <a:pt x="82" y="195"/>
                      </a:cubicBezTo>
                      <a:cubicBezTo>
                        <a:pt x="94" y="195"/>
                        <a:pt x="105" y="195"/>
                        <a:pt x="117" y="193"/>
                      </a:cubicBezTo>
                      <a:cubicBezTo>
                        <a:pt x="127" y="192"/>
                        <a:pt x="138" y="188"/>
                        <a:pt x="149" y="191"/>
                      </a:cubicBezTo>
                      <a:cubicBezTo>
                        <a:pt x="155" y="192"/>
                        <a:pt x="161" y="196"/>
                        <a:pt x="168" y="197"/>
                      </a:cubicBezTo>
                      <a:cubicBezTo>
                        <a:pt x="179" y="199"/>
                        <a:pt x="190" y="196"/>
                        <a:pt x="200" y="19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66" name="Freeform 37"/>
                <p:cNvSpPr/>
                <p:nvPr/>
              </p:nvSpPr>
              <p:spPr bwMode="auto">
                <a:xfrm>
                  <a:off x="12004655" y="671513"/>
                  <a:ext cx="131762" cy="90487"/>
                </a:xfrm>
                <a:custGeom>
                  <a:avLst/>
                  <a:gdLst/>
                  <a:ahLst/>
                  <a:cxnLst>
                    <a:cxn ang="0">
                      <a:pos x="2" y="10"/>
                    </a:cxn>
                    <a:cxn ang="0">
                      <a:pos x="18" y="6"/>
                    </a:cxn>
                    <a:cxn ang="0">
                      <a:pos x="34" y="6"/>
                    </a:cxn>
                    <a:cxn ang="0">
                      <a:pos x="44" y="20"/>
                    </a:cxn>
                    <a:cxn ang="0">
                      <a:pos x="49" y="34"/>
                    </a:cxn>
                    <a:cxn ang="0">
                      <a:pos x="37" y="32"/>
                    </a:cxn>
                    <a:cxn ang="0">
                      <a:pos x="22" y="31"/>
                    </a:cxn>
                    <a:cxn ang="0">
                      <a:pos x="0" y="16"/>
                    </a:cxn>
                    <a:cxn ang="0">
                      <a:pos x="2" y="10"/>
                    </a:cxn>
                  </a:cxnLst>
                  <a:rect l="0" t="0" r="r" b="b"/>
                  <a:pathLst>
                    <a:path w="50" h="34">
                      <a:moveTo>
                        <a:pt x="2" y="10"/>
                      </a:moveTo>
                      <a:cubicBezTo>
                        <a:pt x="7" y="8"/>
                        <a:pt x="13" y="8"/>
                        <a:pt x="18" y="6"/>
                      </a:cubicBezTo>
                      <a:cubicBezTo>
                        <a:pt x="24" y="4"/>
                        <a:pt x="28" y="0"/>
                        <a:pt x="34" y="6"/>
                      </a:cubicBezTo>
                      <a:cubicBezTo>
                        <a:pt x="38" y="10"/>
                        <a:pt x="41" y="16"/>
                        <a:pt x="44" y="20"/>
                      </a:cubicBezTo>
                      <a:cubicBezTo>
                        <a:pt x="47" y="24"/>
                        <a:pt x="50" y="29"/>
                        <a:pt x="49" y="34"/>
                      </a:cubicBezTo>
                      <a:cubicBezTo>
                        <a:pt x="45" y="34"/>
                        <a:pt x="41" y="33"/>
                        <a:pt x="37" y="32"/>
                      </a:cubicBezTo>
                      <a:cubicBezTo>
                        <a:pt x="32" y="32"/>
                        <a:pt x="27" y="32"/>
                        <a:pt x="22" y="31"/>
                      </a:cubicBezTo>
                      <a:cubicBezTo>
                        <a:pt x="14" y="28"/>
                        <a:pt x="2" y="25"/>
                        <a:pt x="0" y="16"/>
                      </a:cubicBezTo>
                      <a:lnTo>
                        <a:pt x="2"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67" name="Freeform 38"/>
                <p:cNvSpPr/>
                <p:nvPr/>
              </p:nvSpPr>
              <p:spPr bwMode="auto">
                <a:xfrm>
                  <a:off x="11710968" y="366713"/>
                  <a:ext cx="77787" cy="79375"/>
                </a:xfrm>
                <a:custGeom>
                  <a:avLst/>
                  <a:gdLst/>
                  <a:ahLst/>
                  <a:cxnLst>
                    <a:cxn ang="0">
                      <a:pos x="0" y="2"/>
                    </a:cxn>
                    <a:cxn ang="0">
                      <a:pos x="21" y="4"/>
                    </a:cxn>
                    <a:cxn ang="0">
                      <a:pos x="27" y="20"/>
                    </a:cxn>
                    <a:cxn ang="0">
                      <a:pos x="0" y="7"/>
                    </a:cxn>
                    <a:cxn ang="0">
                      <a:pos x="0" y="2"/>
                    </a:cxn>
                  </a:cxnLst>
                  <a:rect l="0" t="0" r="r" b="b"/>
                  <a:pathLst>
                    <a:path w="30" h="30">
                      <a:moveTo>
                        <a:pt x="0" y="2"/>
                      </a:moveTo>
                      <a:cubicBezTo>
                        <a:pt x="5" y="0"/>
                        <a:pt x="17" y="1"/>
                        <a:pt x="21" y="4"/>
                      </a:cubicBezTo>
                      <a:cubicBezTo>
                        <a:pt x="25" y="8"/>
                        <a:pt x="30" y="15"/>
                        <a:pt x="27" y="20"/>
                      </a:cubicBezTo>
                      <a:cubicBezTo>
                        <a:pt x="21" y="30"/>
                        <a:pt x="4" y="13"/>
                        <a:pt x="0" y="7"/>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68" name="Freeform 39"/>
                <p:cNvSpPr/>
                <p:nvPr/>
              </p:nvSpPr>
              <p:spPr bwMode="auto">
                <a:xfrm>
                  <a:off x="13738203" y="635000"/>
                  <a:ext cx="109537" cy="63500"/>
                </a:xfrm>
                <a:custGeom>
                  <a:avLst/>
                  <a:gdLst/>
                  <a:ahLst/>
                  <a:cxnLst>
                    <a:cxn ang="0">
                      <a:pos x="7" y="0"/>
                    </a:cxn>
                    <a:cxn ang="0">
                      <a:pos x="18" y="0"/>
                    </a:cxn>
                    <a:cxn ang="0">
                      <a:pos x="28" y="6"/>
                    </a:cxn>
                    <a:cxn ang="0">
                      <a:pos x="40" y="13"/>
                    </a:cxn>
                    <a:cxn ang="0">
                      <a:pos x="34" y="19"/>
                    </a:cxn>
                    <a:cxn ang="0">
                      <a:pos x="22" y="20"/>
                    </a:cxn>
                    <a:cxn ang="0">
                      <a:pos x="11" y="23"/>
                    </a:cxn>
                    <a:cxn ang="0">
                      <a:pos x="0" y="5"/>
                    </a:cxn>
                    <a:cxn ang="0">
                      <a:pos x="7" y="0"/>
                    </a:cxn>
                  </a:cxnLst>
                  <a:rect l="0" t="0" r="r" b="b"/>
                  <a:pathLst>
                    <a:path w="42" h="24">
                      <a:moveTo>
                        <a:pt x="7" y="0"/>
                      </a:moveTo>
                      <a:cubicBezTo>
                        <a:pt x="10" y="0"/>
                        <a:pt x="14" y="0"/>
                        <a:pt x="18" y="0"/>
                      </a:cubicBezTo>
                      <a:cubicBezTo>
                        <a:pt x="22" y="1"/>
                        <a:pt x="25" y="4"/>
                        <a:pt x="28" y="6"/>
                      </a:cubicBezTo>
                      <a:cubicBezTo>
                        <a:pt x="31" y="8"/>
                        <a:pt x="38" y="9"/>
                        <a:pt x="40" y="13"/>
                      </a:cubicBezTo>
                      <a:cubicBezTo>
                        <a:pt x="42" y="17"/>
                        <a:pt x="37" y="19"/>
                        <a:pt x="34" y="19"/>
                      </a:cubicBezTo>
                      <a:cubicBezTo>
                        <a:pt x="30" y="20"/>
                        <a:pt x="26" y="19"/>
                        <a:pt x="22" y="20"/>
                      </a:cubicBezTo>
                      <a:cubicBezTo>
                        <a:pt x="18" y="21"/>
                        <a:pt x="15" y="23"/>
                        <a:pt x="11" y="23"/>
                      </a:cubicBezTo>
                      <a:cubicBezTo>
                        <a:pt x="0" y="24"/>
                        <a:pt x="0" y="13"/>
                        <a:pt x="0" y="5"/>
                      </a:cubicBezTo>
                      <a:lnTo>
                        <a:pt x="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69" name="Freeform 40"/>
                <p:cNvSpPr/>
                <p:nvPr/>
              </p:nvSpPr>
              <p:spPr bwMode="auto">
                <a:xfrm>
                  <a:off x="8275624" y="6130922"/>
                  <a:ext cx="309562" cy="333375"/>
                </a:xfrm>
                <a:custGeom>
                  <a:avLst/>
                  <a:gdLst/>
                  <a:ahLst/>
                  <a:cxnLst>
                    <a:cxn ang="0">
                      <a:pos x="45" y="127"/>
                    </a:cxn>
                    <a:cxn ang="0">
                      <a:pos x="53" y="118"/>
                    </a:cxn>
                    <a:cxn ang="0">
                      <a:pos x="61" y="110"/>
                    </a:cxn>
                    <a:cxn ang="0">
                      <a:pos x="68" y="90"/>
                    </a:cxn>
                    <a:cxn ang="0">
                      <a:pos x="81" y="72"/>
                    </a:cxn>
                    <a:cxn ang="0">
                      <a:pos x="95" y="69"/>
                    </a:cxn>
                    <a:cxn ang="0">
                      <a:pos x="96" y="60"/>
                    </a:cxn>
                    <a:cxn ang="0">
                      <a:pos x="95" y="52"/>
                    </a:cxn>
                    <a:cxn ang="0">
                      <a:pos x="102" y="45"/>
                    </a:cxn>
                    <a:cxn ang="0">
                      <a:pos x="111" y="26"/>
                    </a:cxn>
                    <a:cxn ang="0">
                      <a:pos x="116" y="11"/>
                    </a:cxn>
                    <a:cxn ang="0">
                      <a:pos x="101" y="17"/>
                    </a:cxn>
                    <a:cxn ang="0">
                      <a:pos x="98" y="5"/>
                    </a:cxn>
                    <a:cxn ang="0">
                      <a:pos x="94" y="2"/>
                    </a:cxn>
                    <a:cxn ang="0">
                      <a:pos x="89" y="4"/>
                    </a:cxn>
                    <a:cxn ang="0">
                      <a:pos x="79" y="24"/>
                    </a:cxn>
                    <a:cxn ang="0">
                      <a:pos x="63" y="49"/>
                    </a:cxn>
                    <a:cxn ang="0">
                      <a:pos x="39" y="65"/>
                    </a:cxn>
                    <a:cxn ang="0">
                      <a:pos x="16" y="83"/>
                    </a:cxn>
                    <a:cxn ang="0">
                      <a:pos x="3" y="102"/>
                    </a:cxn>
                    <a:cxn ang="0">
                      <a:pos x="0" y="112"/>
                    </a:cxn>
                    <a:cxn ang="0">
                      <a:pos x="9" y="118"/>
                    </a:cxn>
                    <a:cxn ang="0">
                      <a:pos x="33" y="123"/>
                    </a:cxn>
                    <a:cxn ang="0">
                      <a:pos x="40" y="127"/>
                    </a:cxn>
                    <a:cxn ang="0">
                      <a:pos x="45" y="127"/>
                    </a:cxn>
                  </a:cxnLst>
                  <a:rect l="0" t="0" r="r" b="b"/>
                  <a:pathLst>
                    <a:path w="118" h="127">
                      <a:moveTo>
                        <a:pt x="45" y="127"/>
                      </a:moveTo>
                      <a:cubicBezTo>
                        <a:pt x="48" y="124"/>
                        <a:pt x="50" y="120"/>
                        <a:pt x="53" y="118"/>
                      </a:cubicBezTo>
                      <a:cubicBezTo>
                        <a:pt x="56" y="115"/>
                        <a:pt x="59" y="114"/>
                        <a:pt x="61" y="110"/>
                      </a:cubicBezTo>
                      <a:cubicBezTo>
                        <a:pt x="65" y="104"/>
                        <a:pt x="67" y="97"/>
                        <a:pt x="68" y="90"/>
                      </a:cubicBezTo>
                      <a:cubicBezTo>
                        <a:pt x="70" y="83"/>
                        <a:pt x="74" y="74"/>
                        <a:pt x="81" y="72"/>
                      </a:cubicBezTo>
                      <a:cubicBezTo>
                        <a:pt x="86" y="70"/>
                        <a:pt x="91" y="71"/>
                        <a:pt x="95" y="69"/>
                      </a:cubicBezTo>
                      <a:cubicBezTo>
                        <a:pt x="102" y="66"/>
                        <a:pt x="98" y="65"/>
                        <a:pt x="96" y="60"/>
                      </a:cubicBezTo>
                      <a:cubicBezTo>
                        <a:pt x="94" y="57"/>
                        <a:pt x="93" y="55"/>
                        <a:pt x="95" y="52"/>
                      </a:cubicBezTo>
                      <a:cubicBezTo>
                        <a:pt x="96" y="48"/>
                        <a:pt x="100" y="47"/>
                        <a:pt x="102" y="45"/>
                      </a:cubicBezTo>
                      <a:cubicBezTo>
                        <a:pt x="108" y="40"/>
                        <a:pt x="109" y="33"/>
                        <a:pt x="111" y="26"/>
                      </a:cubicBezTo>
                      <a:cubicBezTo>
                        <a:pt x="113" y="22"/>
                        <a:pt x="118" y="16"/>
                        <a:pt x="116" y="11"/>
                      </a:cubicBezTo>
                      <a:cubicBezTo>
                        <a:pt x="111" y="0"/>
                        <a:pt x="106" y="15"/>
                        <a:pt x="101" y="17"/>
                      </a:cubicBezTo>
                      <a:cubicBezTo>
                        <a:pt x="98" y="14"/>
                        <a:pt x="99" y="9"/>
                        <a:pt x="98" y="5"/>
                      </a:cubicBezTo>
                      <a:cubicBezTo>
                        <a:pt x="97" y="2"/>
                        <a:pt x="97" y="2"/>
                        <a:pt x="94" y="2"/>
                      </a:cubicBezTo>
                      <a:cubicBezTo>
                        <a:pt x="92" y="2"/>
                        <a:pt x="91" y="2"/>
                        <a:pt x="89" y="4"/>
                      </a:cubicBezTo>
                      <a:cubicBezTo>
                        <a:pt x="83" y="8"/>
                        <a:pt x="82" y="18"/>
                        <a:pt x="79" y="24"/>
                      </a:cubicBezTo>
                      <a:cubicBezTo>
                        <a:pt x="74" y="33"/>
                        <a:pt x="69" y="41"/>
                        <a:pt x="63" y="49"/>
                      </a:cubicBezTo>
                      <a:cubicBezTo>
                        <a:pt x="57" y="57"/>
                        <a:pt x="48" y="60"/>
                        <a:pt x="39" y="65"/>
                      </a:cubicBezTo>
                      <a:cubicBezTo>
                        <a:pt x="32" y="71"/>
                        <a:pt x="23" y="76"/>
                        <a:pt x="16" y="83"/>
                      </a:cubicBezTo>
                      <a:cubicBezTo>
                        <a:pt x="11" y="88"/>
                        <a:pt x="6" y="96"/>
                        <a:pt x="3" y="102"/>
                      </a:cubicBezTo>
                      <a:cubicBezTo>
                        <a:pt x="2" y="105"/>
                        <a:pt x="0" y="109"/>
                        <a:pt x="0" y="112"/>
                      </a:cubicBezTo>
                      <a:cubicBezTo>
                        <a:pt x="0" y="117"/>
                        <a:pt x="5" y="117"/>
                        <a:pt x="9" y="118"/>
                      </a:cubicBezTo>
                      <a:cubicBezTo>
                        <a:pt x="17" y="119"/>
                        <a:pt x="25" y="122"/>
                        <a:pt x="33" y="123"/>
                      </a:cubicBezTo>
                      <a:cubicBezTo>
                        <a:pt x="35" y="124"/>
                        <a:pt x="38" y="125"/>
                        <a:pt x="40" y="127"/>
                      </a:cubicBezTo>
                      <a:lnTo>
                        <a:pt x="45" y="12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70" name="Freeform 41"/>
                <p:cNvSpPr/>
                <p:nvPr/>
              </p:nvSpPr>
              <p:spPr bwMode="auto">
                <a:xfrm>
                  <a:off x="8513749" y="5827710"/>
                  <a:ext cx="239712" cy="368300"/>
                </a:xfrm>
                <a:custGeom>
                  <a:avLst/>
                  <a:gdLst/>
                  <a:ahLst/>
                  <a:cxnLst>
                    <a:cxn ang="0">
                      <a:pos x="79" y="90"/>
                    </a:cxn>
                    <a:cxn ang="0">
                      <a:pos x="80" y="90"/>
                    </a:cxn>
                    <a:cxn ang="0">
                      <a:pos x="85" y="75"/>
                    </a:cxn>
                    <a:cxn ang="0">
                      <a:pos x="88" y="58"/>
                    </a:cxn>
                    <a:cxn ang="0">
                      <a:pos x="77" y="63"/>
                    </a:cxn>
                    <a:cxn ang="0">
                      <a:pos x="65" y="68"/>
                    </a:cxn>
                    <a:cxn ang="0">
                      <a:pos x="51" y="54"/>
                    </a:cxn>
                    <a:cxn ang="0">
                      <a:pos x="44" y="37"/>
                    </a:cxn>
                    <a:cxn ang="0">
                      <a:pos x="44" y="46"/>
                    </a:cxn>
                    <a:cxn ang="0">
                      <a:pos x="43" y="51"/>
                    </a:cxn>
                    <a:cxn ang="0">
                      <a:pos x="38" y="46"/>
                    </a:cxn>
                    <a:cxn ang="0">
                      <a:pos x="31" y="26"/>
                    </a:cxn>
                    <a:cxn ang="0">
                      <a:pos x="18" y="8"/>
                    </a:cxn>
                    <a:cxn ang="0">
                      <a:pos x="0" y="1"/>
                    </a:cxn>
                    <a:cxn ang="0">
                      <a:pos x="4" y="11"/>
                    </a:cxn>
                    <a:cxn ang="0">
                      <a:pos x="10" y="22"/>
                    </a:cxn>
                    <a:cxn ang="0">
                      <a:pos x="25" y="46"/>
                    </a:cxn>
                    <a:cxn ang="0">
                      <a:pos x="33" y="66"/>
                    </a:cxn>
                    <a:cxn ang="0">
                      <a:pos x="25" y="85"/>
                    </a:cxn>
                    <a:cxn ang="0">
                      <a:pos x="19" y="93"/>
                    </a:cxn>
                    <a:cxn ang="0">
                      <a:pos x="26" y="100"/>
                    </a:cxn>
                    <a:cxn ang="0">
                      <a:pos x="37" y="106"/>
                    </a:cxn>
                    <a:cxn ang="0">
                      <a:pos x="37" y="116"/>
                    </a:cxn>
                    <a:cxn ang="0">
                      <a:pos x="35" y="127"/>
                    </a:cxn>
                    <a:cxn ang="0">
                      <a:pos x="37" y="136"/>
                    </a:cxn>
                    <a:cxn ang="0">
                      <a:pos x="54" y="125"/>
                    </a:cxn>
                    <a:cxn ang="0">
                      <a:pos x="65" y="105"/>
                    </a:cxn>
                    <a:cxn ang="0">
                      <a:pos x="73" y="89"/>
                    </a:cxn>
                    <a:cxn ang="0">
                      <a:pos x="79" y="90"/>
                    </a:cxn>
                  </a:cxnLst>
                  <a:rect l="0" t="0" r="r" b="b"/>
                  <a:pathLst>
                    <a:path w="91" h="140">
                      <a:moveTo>
                        <a:pt x="79" y="90"/>
                      </a:moveTo>
                      <a:cubicBezTo>
                        <a:pt x="79" y="90"/>
                        <a:pt x="80" y="90"/>
                        <a:pt x="80" y="90"/>
                      </a:cubicBezTo>
                      <a:cubicBezTo>
                        <a:pt x="83" y="85"/>
                        <a:pt x="84" y="80"/>
                        <a:pt x="85" y="75"/>
                      </a:cubicBezTo>
                      <a:cubicBezTo>
                        <a:pt x="87" y="70"/>
                        <a:pt x="91" y="63"/>
                        <a:pt x="88" y="58"/>
                      </a:cubicBezTo>
                      <a:cubicBezTo>
                        <a:pt x="84" y="58"/>
                        <a:pt x="80" y="61"/>
                        <a:pt x="77" y="63"/>
                      </a:cubicBezTo>
                      <a:cubicBezTo>
                        <a:pt x="74" y="65"/>
                        <a:pt x="69" y="69"/>
                        <a:pt x="65" y="68"/>
                      </a:cubicBezTo>
                      <a:cubicBezTo>
                        <a:pt x="62" y="61"/>
                        <a:pt x="53" y="62"/>
                        <a:pt x="51" y="54"/>
                      </a:cubicBezTo>
                      <a:cubicBezTo>
                        <a:pt x="50" y="50"/>
                        <a:pt x="50" y="37"/>
                        <a:pt x="44" y="37"/>
                      </a:cubicBezTo>
                      <a:cubicBezTo>
                        <a:pt x="44" y="40"/>
                        <a:pt x="44" y="43"/>
                        <a:pt x="44" y="46"/>
                      </a:cubicBezTo>
                      <a:cubicBezTo>
                        <a:pt x="44" y="47"/>
                        <a:pt x="44" y="51"/>
                        <a:pt x="43" y="51"/>
                      </a:cubicBezTo>
                      <a:cubicBezTo>
                        <a:pt x="42" y="51"/>
                        <a:pt x="39" y="47"/>
                        <a:pt x="38" y="46"/>
                      </a:cubicBezTo>
                      <a:cubicBezTo>
                        <a:pt x="33" y="40"/>
                        <a:pt x="32" y="34"/>
                        <a:pt x="31" y="26"/>
                      </a:cubicBezTo>
                      <a:cubicBezTo>
                        <a:pt x="30" y="19"/>
                        <a:pt x="24" y="12"/>
                        <a:pt x="18" y="8"/>
                      </a:cubicBezTo>
                      <a:cubicBezTo>
                        <a:pt x="14" y="5"/>
                        <a:pt x="6" y="0"/>
                        <a:pt x="0" y="1"/>
                      </a:cubicBezTo>
                      <a:cubicBezTo>
                        <a:pt x="0" y="4"/>
                        <a:pt x="2" y="8"/>
                        <a:pt x="4" y="11"/>
                      </a:cubicBezTo>
                      <a:cubicBezTo>
                        <a:pt x="6" y="14"/>
                        <a:pt x="8" y="18"/>
                        <a:pt x="10" y="22"/>
                      </a:cubicBezTo>
                      <a:cubicBezTo>
                        <a:pt x="15" y="30"/>
                        <a:pt x="20" y="38"/>
                        <a:pt x="25" y="46"/>
                      </a:cubicBezTo>
                      <a:cubicBezTo>
                        <a:pt x="29" y="52"/>
                        <a:pt x="33" y="58"/>
                        <a:pt x="33" y="66"/>
                      </a:cubicBezTo>
                      <a:cubicBezTo>
                        <a:pt x="33" y="74"/>
                        <a:pt x="30" y="79"/>
                        <a:pt x="25" y="85"/>
                      </a:cubicBezTo>
                      <a:cubicBezTo>
                        <a:pt x="23" y="87"/>
                        <a:pt x="20" y="90"/>
                        <a:pt x="19" y="93"/>
                      </a:cubicBezTo>
                      <a:cubicBezTo>
                        <a:pt x="18" y="97"/>
                        <a:pt x="23" y="98"/>
                        <a:pt x="26" y="100"/>
                      </a:cubicBezTo>
                      <a:cubicBezTo>
                        <a:pt x="30" y="102"/>
                        <a:pt x="34" y="104"/>
                        <a:pt x="37" y="106"/>
                      </a:cubicBezTo>
                      <a:cubicBezTo>
                        <a:pt x="42" y="110"/>
                        <a:pt x="39" y="112"/>
                        <a:pt x="37" y="116"/>
                      </a:cubicBezTo>
                      <a:cubicBezTo>
                        <a:pt x="36" y="119"/>
                        <a:pt x="35" y="123"/>
                        <a:pt x="35" y="127"/>
                      </a:cubicBezTo>
                      <a:cubicBezTo>
                        <a:pt x="34" y="130"/>
                        <a:pt x="34" y="135"/>
                        <a:pt x="37" y="136"/>
                      </a:cubicBezTo>
                      <a:cubicBezTo>
                        <a:pt x="47" y="140"/>
                        <a:pt x="50" y="131"/>
                        <a:pt x="54" y="125"/>
                      </a:cubicBezTo>
                      <a:cubicBezTo>
                        <a:pt x="58" y="119"/>
                        <a:pt x="64" y="112"/>
                        <a:pt x="65" y="105"/>
                      </a:cubicBezTo>
                      <a:cubicBezTo>
                        <a:pt x="66" y="100"/>
                        <a:pt x="63" y="86"/>
                        <a:pt x="73" y="89"/>
                      </a:cubicBezTo>
                      <a:lnTo>
                        <a:pt x="79" y="9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71" name="Freeform 42"/>
                <p:cNvSpPr/>
                <p:nvPr/>
              </p:nvSpPr>
              <p:spPr bwMode="auto">
                <a:xfrm>
                  <a:off x="7413613" y="6122985"/>
                  <a:ext cx="155575" cy="176212"/>
                </a:xfrm>
                <a:custGeom>
                  <a:avLst/>
                  <a:gdLst/>
                  <a:ahLst/>
                  <a:cxnLst>
                    <a:cxn ang="0">
                      <a:pos x="58" y="13"/>
                    </a:cxn>
                    <a:cxn ang="0">
                      <a:pos x="59" y="34"/>
                    </a:cxn>
                    <a:cxn ang="0">
                      <a:pos x="49" y="52"/>
                    </a:cxn>
                    <a:cxn ang="0">
                      <a:pos x="48" y="51"/>
                    </a:cxn>
                    <a:cxn ang="0">
                      <a:pos x="43" y="49"/>
                    </a:cxn>
                    <a:cxn ang="0">
                      <a:pos x="40" y="55"/>
                    </a:cxn>
                    <a:cxn ang="0">
                      <a:pos x="36" y="67"/>
                    </a:cxn>
                    <a:cxn ang="0">
                      <a:pos x="28" y="60"/>
                    </a:cxn>
                    <a:cxn ang="0">
                      <a:pos x="18" y="54"/>
                    </a:cxn>
                    <a:cxn ang="0">
                      <a:pos x="12" y="39"/>
                    </a:cxn>
                    <a:cxn ang="0">
                      <a:pos x="5" y="19"/>
                    </a:cxn>
                    <a:cxn ang="0">
                      <a:pos x="4" y="0"/>
                    </a:cxn>
                    <a:cxn ang="0">
                      <a:pos x="14" y="11"/>
                    </a:cxn>
                    <a:cxn ang="0">
                      <a:pos x="27" y="14"/>
                    </a:cxn>
                    <a:cxn ang="0">
                      <a:pos x="41" y="14"/>
                    </a:cxn>
                    <a:cxn ang="0">
                      <a:pos x="53" y="9"/>
                    </a:cxn>
                    <a:cxn ang="0">
                      <a:pos x="58" y="13"/>
                    </a:cxn>
                  </a:cxnLst>
                  <a:rect l="0" t="0" r="r" b="b"/>
                  <a:pathLst>
                    <a:path w="59" h="67">
                      <a:moveTo>
                        <a:pt x="58" y="13"/>
                      </a:moveTo>
                      <a:cubicBezTo>
                        <a:pt x="58" y="20"/>
                        <a:pt x="59" y="27"/>
                        <a:pt x="59" y="34"/>
                      </a:cubicBezTo>
                      <a:cubicBezTo>
                        <a:pt x="58" y="40"/>
                        <a:pt x="53" y="48"/>
                        <a:pt x="49" y="52"/>
                      </a:cubicBezTo>
                      <a:cubicBezTo>
                        <a:pt x="49" y="52"/>
                        <a:pt x="48" y="52"/>
                        <a:pt x="48" y="51"/>
                      </a:cubicBezTo>
                      <a:cubicBezTo>
                        <a:pt x="46" y="50"/>
                        <a:pt x="46" y="48"/>
                        <a:pt x="43" y="49"/>
                      </a:cubicBezTo>
                      <a:cubicBezTo>
                        <a:pt x="40" y="50"/>
                        <a:pt x="40" y="52"/>
                        <a:pt x="40" y="55"/>
                      </a:cubicBezTo>
                      <a:cubicBezTo>
                        <a:pt x="40" y="58"/>
                        <a:pt x="39" y="65"/>
                        <a:pt x="36" y="67"/>
                      </a:cubicBezTo>
                      <a:cubicBezTo>
                        <a:pt x="33" y="65"/>
                        <a:pt x="31" y="62"/>
                        <a:pt x="28" y="60"/>
                      </a:cubicBezTo>
                      <a:cubicBezTo>
                        <a:pt x="24" y="58"/>
                        <a:pt x="21" y="57"/>
                        <a:pt x="18" y="54"/>
                      </a:cubicBezTo>
                      <a:cubicBezTo>
                        <a:pt x="14" y="51"/>
                        <a:pt x="14" y="44"/>
                        <a:pt x="12" y="39"/>
                      </a:cubicBezTo>
                      <a:cubicBezTo>
                        <a:pt x="10" y="32"/>
                        <a:pt x="7" y="25"/>
                        <a:pt x="5" y="19"/>
                      </a:cubicBezTo>
                      <a:cubicBezTo>
                        <a:pt x="4" y="16"/>
                        <a:pt x="0" y="2"/>
                        <a:pt x="4" y="0"/>
                      </a:cubicBezTo>
                      <a:cubicBezTo>
                        <a:pt x="8" y="3"/>
                        <a:pt x="10" y="8"/>
                        <a:pt x="14" y="11"/>
                      </a:cubicBezTo>
                      <a:cubicBezTo>
                        <a:pt x="18" y="13"/>
                        <a:pt x="22" y="14"/>
                        <a:pt x="27" y="14"/>
                      </a:cubicBezTo>
                      <a:cubicBezTo>
                        <a:pt x="31" y="15"/>
                        <a:pt x="37" y="15"/>
                        <a:pt x="41" y="14"/>
                      </a:cubicBezTo>
                      <a:cubicBezTo>
                        <a:pt x="45" y="13"/>
                        <a:pt x="49" y="7"/>
                        <a:pt x="53" y="9"/>
                      </a:cubicBezTo>
                      <a:lnTo>
                        <a:pt x="58"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72" name="Freeform 43"/>
                <p:cNvSpPr/>
                <p:nvPr/>
              </p:nvSpPr>
              <p:spPr bwMode="auto">
                <a:xfrm>
                  <a:off x="6169015" y="4800599"/>
                  <a:ext cx="1609722" cy="1258887"/>
                </a:xfrm>
                <a:custGeom>
                  <a:avLst/>
                  <a:gdLst/>
                  <a:ahLst/>
                  <a:cxnLst>
                    <a:cxn ang="0">
                      <a:pos x="578" y="376"/>
                    </a:cxn>
                    <a:cxn ang="0">
                      <a:pos x="600" y="341"/>
                    </a:cxn>
                    <a:cxn ang="0">
                      <a:pos x="609" y="278"/>
                    </a:cxn>
                    <a:cxn ang="0">
                      <a:pos x="607" y="223"/>
                    </a:cxn>
                    <a:cxn ang="0">
                      <a:pos x="569" y="201"/>
                    </a:cxn>
                    <a:cxn ang="0">
                      <a:pos x="560" y="185"/>
                    </a:cxn>
                    <a:cxn ang="0">
                      <a:pos x="539" y="148"/>
                    </a:cxn>
                    <a:cxn ang="0">
                      <a:pos x="495" y="96"/>
                    </a:cxn>
                    <a:cxn ang="0">
                      <a:pos x="474" y="55"/>
                    </a:cxn>
                    <a:cxn ang="0">
                      <a:pos x="457" y="22"/>
                    </a:cxn>
                    <a:cxn ang="0">
                      <a:pos x="422" y="102"/>
                    </a:cxn>
                    <a:cxn ang="0">
                      <a:pos x="357" y="78"/>
                    </a:cxn>
                    <a:cxn ang="0">
                      <a:pos x="339" y="58"/>
                    </a:cxn>
                    <a:cxn ang="0">
                      <a:pos x="360" y="32"/>
                    </a:cxn>
                    <a:cxn ang="0">
                      <a:pos x="327" y="21"/>
                    </a:cxn>
                    <a:cxn ang="0">
                      <a:pos x="294" y="7"/>
                    </a:cxn>
                    <a:cxn ang="0">
                      <a:pos x="295" y="17"/>
                    </a:cxn>
                    <a:cxn ang="0">
                      <a:pos x="255" y="43"/>
                    </a:cxn>
                    <a:cxn ang="0">
                      <a:pos x="245" y="70"/>
                    </a:cxn>
                    <a:cxn ang="0">
                      <a:pos x="235" y="72"/>
                    </a:cxn>
                    <a:cxn ang="0">
                      <a:pos x="226" y="57"/>
                    </a:cxn>
                    <a:cxn ang="0">
                      <a:pos x="183" y="62"/>
                    </a:cxn>
                    <a:cxn ang="0">
                      <a:pos x="183" y="92"/>
                    </a:cxn>
                    <a:cxn ang="0">
                      <a:pos x="166" y="98"/>
                    </a:cxn>
                    <a:cxn ang="0">
                      <a:pos x="142" y="115"/>
                    </a:cxn>
                    <a:cxn ang="0">
                      <a:pos x="83" y="150"/>
                    </a:cxn>
                    <a:cxn ang="0">
                      <a:pos x="18" y="187"/>
                    </a:cxn>
                    <a:cxn ang="0">
                      <a:pos x="19" y="239"/>
                    </a:cxn>
                    <a:cxn ang="0">
                      <a:pos x="1" y="241"/>
                    </a:cxn>
                    <a:cxn ang="0">
                      <a:pos x="30" y="303"/>
                    </a:cxn>
                    <a:cxn ang="0">
                      <a:pos x="35" y="375"/>
                    </a:cxn>
                    <a:cxn ang="0">
                      <a:pos x="94" y="392"/>
                    </a:cxn>
                    <a:cxn ang="0">
                      <a:pos x="152" y="379"/>
                    </a:cxn>
                    <a:cxn ang="0">
                      <a:pos x="188" y="356"/>
                    </a:cxn>
                    <a:cxn ang="0">
                      <a:pos x="223" y="346"/>
                    </a:cxn>
                    <a:cxn ang="0">
                      <a:pos x="278" y="340"/>
                    </a:cxn>
                    <a:cxn ang="0">
                      <a:pos x="317" y="350"/>
                    </a:cxn>
                    <a:cxn ang="0">
                      <a:pos x="334" y="388"/>
                    </a:cxn>
                    <a:cxn ang="0">
                      <a:pos x="361" y="373"/>
                    </a:cxn>
                    <a:cxn ang="0">
                      <a:pos x="379" y="364"/>
                    </a:cxn>
                    <a:cxn ang="0">
                      <a:pos x="375" y="402"/>
                    </a:cxn>
                    <a:cxn ang="0">
                      <a:pos x="380" y="414"/>
                    </a:cxn>
                    <a:cxn ang="0">
                      <a:pos x="404" y="427"/>
                    </a:cxn>
                    <a:cxn ang="0">
                      <a:pos x="431" y="460"/>
                    </a:cxn>
                    <a:cxn ang="0">
                      <a:pos x="469" y="469"/>
                    </a:cxn>
                    <a:cxn ang="0">
                      <a:pos x="488" y="463"/>
                    </a:cxn>
                    <a:cxn ang="0">
                      <a:pos x="510" y="477"/>
                    </a:cxn>
                    <a:cxn ang="0">
                      <a:pos x="526" y="458"/>
                    </a:cxn>
                    <a:cxn ang="0">
                      <a:pos x="559" y="438"/>
                    </a:cxn>
                  </a:cxnLst>
                  <a:rect l="0" t="0" r="r" b="b"/>
                  <a:pathLst>
                    <a:path w="613" h="479">
                      <a:moveTo>
                        <a:pt x="565" y="407"/>
                      </a:moveTo>
                      <a:cubicBezTo>
                        <a:pt x="566" y="400"/>
                        <a:pt x="568" y="393"/>
                        <a:pt x="571" y="386"/>
                      </a:cubicBezTo>
                      <a:cubicBezTo>
                        <a:pt x="573" y="382"/>
                        <a:pt x="575" y="379"/>
                        <a:pt x="578" y="376"/>
                      </a:cubicBezTo>
                      <a:cubicBezTo>
                        <a:pt x="581" y="373"/>
                        <a:pt x="585" y="371"/>
                        <a:pt x="588" y="368"/>
                      </a:cubicBezTo>
                      <a:cubicBezTo>
                        <a:pt x="591" y="364"/>
                        <a:pt x="590" y="360"/>
                        <a:pt x="592" y="356"/>
                      </a:cubicBezTo>
                      <a:cubicBezTo>
                        <a:pt x="594" y="350"/>
                        <a:pt x="598" y="347"/>
                        <a:pt x="600" y="341"/>
                      </a:cubicBezTo>
                      <a:cubicBezTo>
                        <a:pt x="601" y="335"/>
                        <a:pt x="604" y="329"/>
                        <a:pt x="607" y="323"/>
                      </a:cubicBezTo>
                      <a:cubicBezTo>
                        <a:pt x="611" y="315"/>
                        <a:pt x="612" y="309"/>
                        <a:pt x="612" y="300"/>
                      </a:cubicBezTo>
                      <a:cubicBezTo>
                        <a:pt x="612" y="292"/>
                        <a:pt x="613" y="285"/>
                        <a:pt x="609" y="278"/>
                      </a:cubicBezTo>
                      <a:cubicBezTo>
                        <a:pt x="606" y="272"/>
                        <a:pt x="603" y="265"/>
                        <a:pt x="604" y="258"/>
                      </a:cubicBezTo>
                      <a:cubicBezTo>
                        <a:pt x="604" y="252"/>
                        <a:pt x="606" y="247"/>
                        <a:pt x="606" y="241"/>
                      </a:cubicBezTo>
                      <a:cubicBezTo>
                        <a:pt x="606" y="235"/>
                        <a:pt x="608" y="229"/>
                        <a:pt x="607" y="223"/>
                      </a:cubicBezTo>
                      <a:cubicBezTo>
                        <a:pt x="604" y="225"/>
                        <a:pt x="601" y="230"/>
                        <a:pt x="598" y="230"/>
                      </a:cubicBezTo>
                      <a:cubicBezTo>
                        <a:pt x="594" y="231"/>
                        <a:pt x="591" y="225"/>
                        <a:pt x="588" y="223"/>
                      </a:cubicBezTo>
                      <a:cubicBezTo>
                        <a:pt x="582" y="216"/>
                        <a:pt x="573" y="209"/>
                        <a:pt x="569" y="201"/>
                      </a:cubicBezTo>
                      <a:cubicBezTo>
                        <a:pt x="567" y="194"/>
                        <a:pt x="571" y="186"/>
                        <a:pt x="565" y="182"/>
                      </a:cubicBezTo>
                      <a:cubicBezTo>
                        <a:pt x="565" y="181"/>
                        <a:pt x="561" y="179"/>
                        <a:pt x="560" y="180"/>
                      </a:cubicBezTo>
                      <a:cubicBezTo>
                        <a:pt x="559" y="180"/>
                        <a:pt x="560" y="184"/>
                        <a:pt x="560" y="185"/>
                      </a:cubicBezTo>
                      <a:cubicBezTo>
                        <a:pt x="559" y="191"/>
                        <a:pt x="555" y="189"/>
                        <a:pt x="552" y="186"/>
                      </a:cubicBezTo>
                      <a:cubicBezTo>
                        <a:pt x="548" y="182"/>
                        <a:pt x="547" y="177"/>
                        <a:pt x="546" y="172"/>
                      </a:cubicBezTo>
                      <a:cubicBezTo>
                        <a:pt x="544" y="165"/>
                        <a:pt x="543" y="154"/>
                        <a:pt x="539" y="148"/>
                      </a:cubicBezTo>
                      <a:cubicBezTo>
                        <a:pt x="533" y="141"/>
                        <a:pt x="523" y="141"/>
                        <a:pt x="516" y="138"/>
                      </a:cubicBezTo>
                      <a:cubicBezTo>
                        <a:pt x="509" y="134"/>
                        <a:pt x="504" y="127"/>
                        <a:pt x="500" y="120"/>
                      </a:cubicBezTo>
                      <a:cubicBezTo>
                        <a:pt x="497" y="113"/>
                        <a:pt x="499" y="104"/>
                        <a:pt x="495" y="96"/>
                      </a:cubicBezTo>
                      <a:cubicBezTo>
                        <a:pt x="492" y="89"/>
                        <a:pt x="490" y="82"/>
                        <a:pt x="490" y="75"/>
                      </a:cubicBezTo>
                      <a:cubicBezTo>
                        <a:pt x="489" y="67"/>
                        <a:pt x="485" y="62"/>
                        <a:pt x="478" y="58"/>
                      </a:cubicBezTo>
                      <a:cubicBezTo>
                        <a:pt x="477" y="57"/>
                        <a:pt x="475" y="55"/>
                        <a:pt x="474" y="55"/>
                      </a:cubicBezTo>
                      <a:cubicBezTo>
                        <a:pt x="471" y="55"/>
                        <a:pt x="473" y="57"/>
                        <a:pt x="470" y="57"/>
                      </a:cubicBezTo>
                      <a:cubicBezTo>
                        <a:pt x="467" y="58"/>
                        <a:pt x="465" y="50"/>
                        <a:pt x="464" y="48"/>
                      </a:cubicBezTo>
                      <a:cubicBezTo>
                        <a:pt x="460" y="40"/>
                        <a:pt x="459" y="31"/>
                        <a:pt x="457" y="22"/>
                      </a:cubicBezTo>
                      <a:cubicBezTo>
                        <a:pt x="455" y="14"/>
                        <a:pt x="451" y="6"/>
                        <a:pt x="447" y="0"/>
                      </a:cubicBezTo>
                      <a:cubicBezTo>
                        <a:pt x="436" y="16"/>
                        <a:pt x="436" y="36"/>
                        <a:pt x="434" y="55"/>
                      </a:cubicBezTo>
                      <a:cubicBezTo>
                        <a:pt x="432" y="71"/>
                        <a:pt x="430" y="88"/>
                        <a:pt x="422" y="102"/>
                      </a:cubicBezTo>
                      <a:cubicBezTo>
                        <a:pt x="418" y="109"/>
                        <a:pt x="413" y="112"/>
                        <a:pt x="405" y="107"/>
                      </a:cubicBezTo>
                      <a:cubicBezTo>
                        <a:pt x="398" y="102"/>
                        <a:pt x="389" y="99"/>
                        <a:pt x="380" y="95"/>
                      </a:cubicBezTo>
                      <a:cubicBezTo>
                        <a:pt x="372" y="91"/>
                        <a:pt x="363" y="85"/>
                        <a:pt x="357" y="78"/>
                      </a:cubicBezTo>
                      <a:cubicBezTo>
                        <a:pt x="353" y="75"/>
                        <a:pt x="350" y="71"/>
                        <a:pt x="346" y="69"/>
                      </a:cubicBezTo>
                      <a:cubicBezTo>
                        <a:pt x="343" y="67"/>
                        <a:pt x="337" y="68"/>
                        <a:pt x="334" y="66"/>
                      </a:cubicBezTo>
                      <a:cubicBezTo>
                        <a:pt x="329" y="62"/>
                        <a:pt x="336" y="60"/>
                        <a:pt x="339" y="58"/>
                      </a:cubicBezTo>
                      <a:cubicBezTo>
                        <a:pt x="341" y="56"/>
                        <a:pt x="345" y="53"/>
                        <a:pt x="347" y="50"/>
                      </a:cubicBezTo>
                      <a:cubicBezTo>
                        <a:pt x="349" y="47"/>
                        <a:pt x="350" y="43"/>
                        <a:pt x="353" y="40"/>
                      </a:cubicBezTo>
                      <a:cubicBezTo>
                        <a:pt x="355" y="37"/>
                        <a:pt x="357" y="34"/>
                        <a:pt x="360" y="32"/>
                      </a:cubicBezTo>
                      <a:cubicBezTo>
                        <a:pt x="363" y="28"/>
                        <a:pt x="364" y="27"/>
                        <a:pt x="361" y="23"/>
                      </a:cubicBezTo>
                      <a:cubicBezTo>
                        <a:pt x="358" y="20"/>
                        <a:pt x="355" y="20"/>
                        <a:pt x="351" y="21"/>
                      </a:cubicBezTo>
                      <a:cubicBezTo>
                        <a:pt x="343" y="22"/>
                        <a:pt x="335" y="24"/>
                        <a:pt x="327" y="21"/>
                      </a:cubicBezTo>
                      <a:cubicBezTo>
                        <a:pt x="323" y="20"/>
                        <a:pt x="319" y="19"/>
                        <a:pt x="315" y="17"/>
                      </a:cubicBezTo>
                      <a:cubicBezTo>
                        <a:pt x="311" y="15"/>
                        <a:pt x="307" y="15"/>
                        <a:pt x="304" y="13"/>
                      </a:cubicBezTo>
                      <a:cubicBezTo>
                        <a:pt x="300" y="10"/>
                        <a:pt x="299" y="7"/>
                        <a:pt x="294" y="7"/>
                      </a:cubicBezTo>
                      <a:cubicBezTo>
                        <a:pt x="293" y="7"/>
                        <a:pt x="291" y="7"/>
                        <a:pt x="290" y="8"/>
                      </a:cubicBezTo>
                      <a:cubicBezTo>
                        <a:pt x="289" y="8"/>
                        <a:pt x="287" y="10"/>
                        <a:pt x="287" y="12"/>
                      </a:cubicBezTo>
                      <a:cubicBezTo>
                        <a:pt x="287" y="16"/>
                        <a:pt x="293" y="15"/>
                        <a:pt x="295" y="17"/>
                      </a:cubicBezTo>
                      <a:cubicBezTo>
                        <a:pt x="299" y="21"/>
                        <a:pt x="299" y="25"/>
                        <a:pt x="293" y="26"/>
                      </a:cubicBezTo>
                      <a:cubicBezTo>
                        <a:pt x="287" y="27"/>
                        <a:pt x="279" y="25"/>
                        <a:pt x="273" y="26"/>
                      </a:cubicBezTo>
                      <a:cubicBezTo>
                        <a:pt x="265" y="29"/>
                        <a:pt x="259" y="36"/>
                        <a:pt x="255" y="43"/>
                      </a:cubicBezTo>
                      <a:cubicBezTo>
                        <a:pt x="252" y="48"/>
                        <a:pt x="248" y="58"/>
                        <a:pt x="253" y="62"/>
                      </a:cubicBezTo>
                      <a:cubicBezTo>
                        <a:pt x="256" y="64"/>
                        <a:pt x="259" y="67"/>
                        <a:pt x="254" y="70"/>
                      </a:cubicBezTo>
                      <a:cubicBezTo>
                        <a:pt x="253" y="71"/>
                        <a:pt x="246" y="71"/>
                        <a:pt x="245" y="70"/>
                      </a:cubicBezTo>
                      <a:cubicBezTo>
                        <a:pt x="243" y="69"/>
                        <a:pt x="244" y="67"/>
                        <a:pt x="242" y="66"/>
                      </a:cubicBezTo>
                      <a:cubicBezTo>
                        <a:pt x="240" y="65"/>
                        <a:pt x="238" y="66"/>
                        <a:pt x="237" y="67"/>
                      </a:cubicBezTo>
                      <a:cubicBezTo>
                        <a:pt x="236" y="68"/>
                        <a:pt x="236" y="71"/>
                        <a:pt x="235" y="72"/>
                      </a:cubicBezTo>
                      <a:cubicBezTo>
                        <a:pt x="234" y="73"/>
                        <a:pt x="233" y="75"/>
                        <a:pt x="232" y="76"/>
                      </a:cubicBezTo>
                      <a:cubicBezTo>
                        <a:pt x="228" y="80"/>
                        <a:pt x="226" y="77"/>
                        <a:pt x="226" y="73"/>
                      </a:cubicBezTo>
                      <a:cubicBezTo>
                        <a:pt x="226" y="66"/>
                        <a:pt x="232" y="63"/>
                        <a:pt x="226" y="57"/>
                      </a:cubicBezTo>
                      <a:cubicBezTo>
                        <a:pt x="221" y="53"/>
                        <a:pt x="215" y="47"/>
                        <a:pt x="208" y="48"/>
                      </a:cubicBezTo>
                      <a:cubicBezTo>
                        <a:pt x="204" y="49"/>
                        <a:pt x="199" y="53"/>
                        <a:pt x="195" y="55"/>
                      </a:cubicBezTo>
                      <a:cubicBezTo>
                        <a:pt x="191" y="58"/>
                        <a:pt x="187" y="60"/>
                        <a:pt x="183" y="62"/>
                      </a:cubicBezTo>
                      <a:cubicBezTo>
                        <a:pt x="179" y="65"/>
                        <a:pt x="178" y="68"/>
                        <a:pt x="176" y="71"/>
                      </a:cubicBezTo>
                      <a:cubicBezTo>
                        <a:pt x="174" y="76"/>
                        <a:pt x="175" y="77"/>
                        <a:pt x="177" y="81"/>
                      </a:cubicBezTo>
                      <a:cubicBezTo>
                        <a:pt x="178" y="83"/>
                        <a:pt x="185" y="90"/>
                        <a:pt x="183" y="92"/>
                      </a:cubicBezTo>
                      <a:cubicBezTo>
                        <a:pt x="181" y="94"/>
                        <a:pt x="173" y="89"/>
                        <a:pt x="171" y="88"/>
                      </a:cubicBezTo>
                      <a:cubicBezTo>
                        <a:pt x="167" y="87"/>
                        <a:pt x="159" y="85"/>
                        <a:pt x="161" y="91"/>
                      </a:cubicBezTo>
                      <a:cubicBezTo>
                        <a:pt x="162" y="94"/>
                        <a:pt x="165" y="95"/>
                        <a:pt x="166" y="98"/>
                      </a:cubicBezTo>
                      <a:cubicBezTo>
                        <a:pt x="167" y="101"/>
                        <a:pt x="167" y="103"/>
                        <a:pt x="167" y="106"/>
                      </a:cubicBezTo>
                      <a:cubicBezTo>
                        <a:pt x="158" y="107"/>
                        <a:pt x="157" y="94"/>
                        <a:pt x="149" y="95"/>
                      </a:cubicBezTo>
                      <a:cubicBezTo>
                        <a:pt x="138" y="96"/>
                        <a:pt x="143" y="108"/>
                        <a:pt x="142" y="115"/>
                      </a:cubicBezTo>
                      <a:cubicBezTo>
                        <a:pt x="141" y="123"/>
                        <a:pt x="132" y="130"/>
                        <a:pt x="125" y="135"/>
                      </a:cubicBezTo>
                      <a:cubicBezTo>
                        <a:pt x="118" y="139"/>
                        <a:pt x="112" y="145"/>
                        <a:pt x="103" y="146"/>
                      </a:cubicBezTo>
                      <a:cubicBezTo>
                        <a:pt x="97" y="147"/>
                        <a:pt x="90" y="149"/>
                        <a:pt x="83" y="150"/>
                      </a:cubicBezTo>
                      <a:cubicBezTo>
                        <a:pt x="72" y="152"/>
                        <a:pt x="61" y="157"/>
                        <a:pt x="50" y="161"/>
                      </a:cubicBezTo>
                      <a:cubicBezTo>
                        <a:pt x="47" y="163"/>
                        <a:pt x="42" y="165"/>
                        <a:pt x="39" y="167"/>
                      </a:cubicBezTo>
                      <a:cubicBezTo>
                        <a:pt x="31" y="173"/>
                        <a:pt x="23" y="179"/>
                        <a:pt x="18" y="187"/>
                      </a:cubicBezTo>
                      <a:cubicBezTo>
                        <a:pt x="13" y="196"/>
                        <a:pt x="8" y="204"/>
                        <a:pt x="8" y="215"/>
                      </a:cubicBezTo>
                      <a:cubicBezTo>
                        <a:pt x="8" y="220"/>
                        <a:pt x="9" y="223"/>
                        <a:pt x="11" y="228"/>
                      </a:cubicBezTo>
                      <a:cubicBezTo>
                        <a:pt x="13" y="232"/>
                        <a:pt x="17" y="234"/>
                        <a:pt x="19" y="239"/>
                      </a:cubicBezTo>
                      <a:cubicBezTo>
                        <a:pt x="20" y="241"/>
                        <a:pt x="21" y="246"/>
                        <a:pt x="19" y="248"/>
                      </a:cubicBezTo>
                      <a:cubicBezTo>
                        <a:pt x="16" y="252"/>
                        <a:pt x="12" y="244"/>
                        <a:pt x="10" y="242"/>
                      </a:cubicBezTo>
                      <a:cubicBezTo>
                        <a:pt x="7" y="239"/>
                        <a:pt x="2" y="235"/>
                        <a:pt x="1" y="241"/>
                      </a:cubicBezTo>
                      <a:cubicBezTo>
                        <a:pt x="0" y="245"/>
                        <a:pt x="4" y="250"/>
                        <a:pt x="6" y="254"/>
                      </a:cubicBezTo>
                      <a:cubicBezTo>
                        <a:pt x="10" y="262"/>
                        <a:pt x="17" y="268"/>
                        <a:pt x="21" y="277"/>
                      </a:cubicBezTo>
                      <a:cubicBezTo>
                        <a:pt x="25" y="285"/>
                        <a:pt x="28" y="294"/>
                        <a:pt x="30" y="303"/>
                      </a:cubicBezTo>
                      <a:cubicBezTo>
                        <a:pt x="32" y="321"/>
                        <a:pt x="41" y="337"/>
                        <a:pt x="42" y="356"/>
                      </a:cubicBezTo>
                      <a:cubicBezTo>
                        <a:pt x="42" y="360"/>
                        <a:pt x="42" y="363"/>
                        <a:pt x="42" y="367"/>
                      </a:cubicBezTo>
                      <a:cubicBezTo>
                        <a:pt x="41" y="372"/>
                        <a:pt x="40" y="373"/>
                        <a:pt x="35" y="375"/>
                      </a:cubicBezTo>
                      <a:cubicBezTo>
                        <a:pt x="26" y="379"/>
                        <a:pt x="36" y="390"/>
                        <a:pt x="42" y="393"/>
                      </a:cubicBezTo>
                      <a:cubicBezTo>
                        <a:pt x="50" y="398"/>
                        <a:pt x="60" y="403"/>
                        <a:pt x="70" y="402"/>
                      </a:cubicBezTo>
                      <a:cubicBezTo>
                        <a:pt x="80" y="402"/>
                        <a:pt x="86" y="396"/>
                        <a:pt x="94" y="392"/>
                      </a:cubicBezTo>
                      <a:cubicBezTo>
                        <a:pt x="98" y="390"/>
                        <a:pt x="102" y="388"/>
                        <a:pt x="106" y="385"/>
                      </a:cubicBezTo>
                      <a:cubicBezTo>
                        <a:pt x="110" y="381"/>
                        <a:pt x="113" y="381"/>
                        <a:pt x="118" y="380"/>
                      </a:cubicBezTo>
                      <a:cubicBezTo>
                        <a:pt x="129" y="379"/>
                        <a:pt x="141" y="379"/>
                        <a:pt x="152" y="379"/>
                      </a:cubicBezTo>
                      <a:cubicBezTo>
                        <a:pt x="155" y="379"/>
                        <a:pt x="159" y="380"/>
                        <a:pt x="162" y="379"/>
                      </a:cubicBezTo>
                      <a:cubicBezTo>
                        <a:pt x="165" y="378"/>
                        <a:pt x="168" y="373"/>
                        <a:pt x="169" y="370"/>
                      </a:cubicBezTo>
                      <a:cubicBezTo>
                        <a:pt x="173" y="362"/>
                        <a:pt x="179" y="358"/>
                        <a:pt x="188" y="356"/>
                      </a:cubicBezTo>
                      <a:cubicBezTo>
                        <a:pt x="194" y="354"/>
                        <a:pt x="200" y="351"/>
                        <a:pt x="207" y="350"/>
                      </a:cubicBezTo>
                      <a:cubicBezTo>
                        <a:pt x="209" y="350"/>
                        <a:pt x="210" y="350"/>
                        <a:pt x="212" y="350"/>
                      </a:cubicBezTo>
                      <a:cubicBezTo>
                        <a:pt x="215" y="349"/>
                        <a:pt x="219" y="347"/>
                        <a:pt x="223" y="346"/>
                      </a:cubicBezTo>
                      <a:cubicBezTo>
                        <a:pt x="228" y="345"/>
                        <a:pt x="232" y="344"/>
                        <a:pt x="237" y="343"/>
                      </a:cubicBezTo>
                      <a:cubicBezTo>
                        <a:pt x="241" y="343"/>
                        <a:pt x="247" y="342"/>
                        <a:pt x="251" y="341"/>
                      </a:cubicBezTo>
                      <a:cubicBezTo>
                        <a:pt x="259" y="339"/>
                        <a:pt x="270" y="338"/>
                        <a:pt x="278" y="340"/>
                      </a:cubicBezTo>
                      <a:cubicBezTo>
                        <a:pt x="288" y="343"/>
                        <a:pt x="297" y="346"/>
                        <a:pt x="307" y="348"/>
                      </a:cubicBezTo>
                      <a:cubicBezTo>
                        <a:pt x="309" y="349"/>
                        <a:pt x="311" y="349"/>
                        <a:pt x="313" y="349"/>
                      </a:cubicBezTo>
                      <a:cubicBezTo>
                        <a:pt x="314" y="349"/>
                        <a:pt x="316" y="350"/>
                        <a:pt x="317" y="350"/>
                      </a:cubicBezTo>
                      <a:cubicBezTo>
                        <a:pt x="318" y="351"/>
                        <a:pt x="319" y="351"/>
                        <a:pt x="320" y="351"/>
                      </a:cubicBezTo>
                      <a:cubicBezTo>
                        <a:pt x="323" y="354"/>
                        <a:pt x="325" y="362"/>
                        <a:pt x="326" y="366"/>
                      </a:cubicBezTo>
                      <a:cubicBezTo>
                        <a:pt x="328" y="374"/>
                        <a:pt x="330" y="381"/>
                        <a:pt x="334" y="388"/>
                      </a:cubicBezTo>
                      <a:cubicBezTo>
                        <a:pt x="339" y="397"/>
                        <a:pt x="341" y="402"/>
                        <a:pt x="352" y="401"/>
                      </a:cubicBezTo>
                      <a:cubicBezTo>
                        <a:pt x="353" y="394"/>
                        <a:pt x="350" y="387"/>
                        <a:pt x="355" y="381"/>
                      </a:cubicBezTo>
                      <a:cubicBezTo>
                        <a:pt x="357" y="378"/>
                        <a:pt x="360" y="376"/>
                        <a:pt x="361" y="373"/>
                      </a:cubicBezTo>
                      <a:cubicBezTo>
                        <a:pt x="363" y="369"/>
                        <a:pt x="365" y="366"/>
                        <a:pt x="367" y="363"/>
                      </a:cubicBezTo>
                      <a:cubicBezTo>
                        <a:pt x="369" y="360"/>
                        <a:pt x="371" y="356"/>
                        <a:pt x="374" y="356"/>
                      </a:cubicBezTo>
                      <a:cubicBezTo>
                        <a:pt x="380" y="355"/>
                        <a:pt x="379" y="360"/>
                        <a:pt x="379" y="364"/>
                      </a:cubicBezTo>
                      <a:cubicBezTo>
                        <a:pt x="378" y="371"/>
                        <a:pt x="373" y="378"/>
                        <a:pt x="368" y="383"/>
                      </a:cubicBezTo>
                      <a:cubicBezTo>
                        <a:pt x="364" y="388"/>
                        <a:pt x="360" y="397"/>
                        <a:pt x="361" y="404"/>
                      </a:cubicBezTo>
                      <a:cubicBezTo>
                        <a:pt x="366" y="404"/>
                        <a:pt x="371" y="406"/>
                        <a:pt x="375" y="402"/>
                      </a:cubicBezTo>
                      <a:cubicBezTo>
                        <a:pt x="377" y="399"/>
                        <a:pt x="376" y="389"/>
                        <a:pt x="380" y="388"/>
                      </a:cubicBezTo>
                      <a:cubicBezTo>
                        <a:pt x="384" y="387"/>
                        <a:pt x="386" y="399"/>
                        <a:pt x="386" y="402"/>
                      </a:cubicBezTo>
                      <a:cubicBezTo>
                        <a:pt x="385" y="407"/>
                        <a:pt x="381" y="410"/>
                        <a:pt x="380" y="414"/>
                      </a:cubicBezTo>
                      <a:cubicBezTo>
                        <a:pt x="385" y="415"/>
                        <a:pt x="388" y="414"/>
                        <a:pt x="392" y="413"/>
                      </a:cubicBezTo>
                      <a:cubicBezTo>
                        <a:pt x="397" y="411"/>
                        <a:pt x="395" y="414"/>
                        <a:pt x="397" y="418"/>
                      </a:cubicBezTo>
                      <a:cubicBezTo>
                        <a:pt x="399" y="421"/>
                        <a:pt x="402" y="424"/>
                        <a:pt x="404" y="427"/>
                      </a:cubicBezTo>
                      <a:cubicBezTo>
                        <a:pt x="406" y="430"/>
                        <a:pt x="405" y="433"/>
                        <a:pt x="405" y="437"/>
                      </a:cubicBezTo>
                      <a:cubicBezTo>
                        <a:pt x="406" y="445"/>
                        <a:pt x="411" y="453"/>
                        <a:pt x="418" y="456"/>
                      </a:cubicBezTo>
                      <a:cubicBezTo>
                        <a:pt x="422" y="458"/>
                        <a:pt x="427" y="459"/>
                        <a:pt x="431" y="460"/>
                      </a:cubicBezTo>
                      <a:cubicBezTo>
                        <a:pt x="436" y="462"/>
                        <a:pt x="441" y="462"/>
                        <a:pt x="446" y="463"/>
                      </a:cubicBezTo>
                      <a:cubicBezTo>
                        <a:pt x="447" y="463"/>
                        <a:pt x="448" y="464"/>
                        <a:pt x="449" y="464"/>
                      </a:cubicBezTo>
                      <a:cubicBezTo>
                        <a:pt x="453" y="470"/>
                        <a:pt x="463" y="473"/>
                        <a:pt x="469" y="469"/>
                      </a:cubicBezTo>
                      <a:cubicBezTo>
                        <a:pt x="473" y="467"/>
                        <a:pt x="475" y="464"/>
                        <a:pt x="479" y="461"/>
                      </a:cubicBezTo>
                      <a:cubicBezTo>
                        <a:pt x="481" y="460"/>
                        <a:pt x="485" y="454"/>
                        <a:pt x="486" y="456"/>
                      </a:cubicBezTo>
                      <a:cubicBezTo>
                        <a:pt x="487" y="457"/>
                        <a:pt x="487" y="461"/>
                        <a:pt x="488" y="463"/>
                      </a:cubicBezTo>
                      <a:cubicBezTo>
                        <a:pt x="489" y="465"/>
                        <a:pt x="491" y="467"/>
                        <a:pt x="492" y="468"/>
                      </a:cubicBezTo>
                      <a:cubicBezTo>
                        <a:pt x="495" y="471"/>
                        <a:pt x="497" y="476"/>
                        <a:pt x="501" y="477"/>
                      </a:cubicBezTo>
                      <a:cubicBezTo>
                        <a:pt x="503" y="479"/>
                        <a:pt x="508" y="479"/>
                        <a:pt x="510" y="477"/>
                      </a:cubicBezTo>
                      <a:cubicBezTo>
                        <a:pt x="511" y="476"/>
                        <a:pt x="511" y="474"/>
                        <a:pt x="512" y="472"/>
                      </a:cubicBezTo>
                      <a:cubicBezTo>
                        <a:pt x="513" y="470"/>
                        <a:pt x="515" y="469"/>
                        <a:pt x="516" y="468"/>
                      </a:cubicBezTo>
                      <a:cubicBezTo>
                        <a:pt x="520" y="464"/>
                        <a:pt x="523" y="462"/>
                        <a:pt x="526" y="458"/>
                      </a:cubicBezTo>
                      <a:cubicBezTo>
                        <a:pt x="528" y="455"/>
                        <a:pt x="529" y="455"/>
                        <a:pt x="533" y="455"/>
                      </a:cubicBezTo>
                      <a:cubicBezTo>
                        <a:pt x="539" y="456"/>
                        <a:pt x="546" y="457"/>
                        <a:pt x="551" y="453"/>
                      </a:cubicBezTo>
                      <a:cubicBezTo>
                        <a:pt x="557" y="450"/>
                        <a:pt x="558" y="443"/>
                        <a:pt x="559" y="438"/>
                      </a:cubicBezTo>
                      <a:cubicBezTo>
                        <a:pt x="561" y="427"/>
                        <a:pt x="563" y="417"/>
                        <a:pt x="565" y="40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73" name="Freeform 44"/>
                <p:cNvSpPr/>
                <p:nvPr/>
              </p:nvSpPr>
              <p:spPr bwMode="auto">
                <a:xfrm>
                  <a:off x="7321538" y="1868487"/>
                  <a:ext cx="100012" cy="449262"/>
                </a:xfrm>
                <a:custGeom>
                  <a:avLst/>
                  <a:gdLst/>
                  <a:ahLst/>
                  <a:cxnLst>
                    <a:cxn ang="0">
                      <a:pos x="37" y="112"/>
                    </a:cxn>
                    <a:cxn ang="0">
                      <a:pos x="35" y="89"/>
                    </a:cxn>
                    <a:cxn ang="0">
                      <a:pos x="26" y="62"/>
                    </a:cxn>
                    <a:cxn ang="0">
                      <a:pos x="21" y="39"/>
                    </a:cxn>
                    <a:cxn ang="0">
                      <a:pos x="22" y="17"/>
                    </a:cxn>
                    <a:cxn ang="0">
                      <a:pos x="24" y="8"/>
                    </a:cxn>
                    <a:cxn ang="0">
                      <a:pos x="18" y="1"/>
                    </a:cxn>
                    <a:cxn ang="0">
                      <a:pos x="10" y="7"/>
                    </a:cxn>
                    <a:cxn ang="0">
                      <a:pos x="7" y="19"/>
                    </a:cxn>
                    <a:cxn ang="0">
                      <a:pos x="1" y="42"/>
                    </a:cxn>
                    <a:cxn ang="0">
                      <a:pos x="0" y="67"/>
                    </a:cxn>
                    <a:cxn ang="0">
                      <a:pos x="1" y="119"/>
                    </a:cxn>
                    <a:cxn ang="0">
                      <a:pos x="1" y="164"/>
                    </a:cxn>
                    <a:cxn ang="0">
                      <a:pos x="0" y="170"/>
                    </a:cxn>
                    <a:cxn ang="0">
                      <a:pos x="9" y="168"/>
                    </a:cxn>
                    <a:cxn ang="0">
                      <a:pos x="20" y="169"/>
                    </a:cxn>
                    <a:cxn ang="0">
                      <a:pos x="20" y="160"/>
                    </a:cxn>
                    <a:cxn ang="0">
                      <a:pos x="18" y="153"/>
                    </a:cxn>
                    <a:cxn ang="0">
                      <a:pos x="17" y="143"/>
                    </a:cxn>
                    <a:cxn ang="0">
                      <a:pos x="15" y="134"/>
                    </a:cxn>
                    <a:cxn ang="0">
                      <a:pos x="16" y="115"/>
                    </a:cxn>
                    <a:cxn ang="0">
                      <a:pos x="34" y="110"/>
                    </a:cxn>
                    <a:cxn ang="0">
                      <a:pos x="37" y="112"/>
                    </a:cxn>
                  </a:cxnLst>
                  <a:rect l="0" t="0" r="r" b="b"/>
                  <a:pathLst>
                    <a:path w="38" h="171">
                      <a:moveTo>
                        <a:pt x="37" y="112"/>
                      </a:moveTo>
                      <a:cubicBezTo>
                        <a:pt x="37" y="104"/>
                        <a:pt x="38" y="96"/>
                        <a:pt x="35" y="89"/>
                      </a:cubicBezTo>
                      <a:cubicBezTo>
                        <a:pt x="32" y="80"/>
                        <a:pt x="29" y="71"/>
                        <a:pt x="26" y="62"/>
                      </a:cubicBezTo>
                      <a:cubicBezTo>
                        <a:pt x="24" y="54"/>
                        <a:pt x="21" y="48"/>
                        <a:pt x="21" y="39"/>
                      </a:cubicBezTo>
                      <a:cubicBezTo>
                        <a:pt x="21" y="32"/>
                        <a:pt x="20" y="24"/>
                        <a:pt x="22" y="17"/>
                      </a:cubicBezTo>
                      <a:cubicBezTo>
                        <a:pt x="23" y="14"/>
                        <a:pt x="24" y="11"/>
                        <a:pt x="24" y="8"/>
                      </a:cubicBezTo>
                      <a:cubicBezTo>
                        <a:pt x="24" y="3"/>
                        <a:pt x="22" y="2"/>
                        <a:pt x="18" y="1"/>
                      </a:cubicBezTo>
                      <a:cubicBezTo>
                        <a:pt x="12" y="0"/>
                        <a:pt x="12" y="2"/>
                        <a:pt x="10" y="7"/>
                      </a:cubicBezTo>
                      <a:cubicBezTo>
                        <a:pt x="9" y="11"/>
                        <a:pt x="8" y="15"/>
                        <a:pt x="7" y="19"/>
                      </a:cubicBezTo>
                      <a:cubicBezTo>
                        <a:pt x="5" y="27"/>
                        <a:pt x="1" y="34"/>
                        <a:pt x="1" y="42"/>
                      </a:cubicBezTo>
                      <a:cubicBezTo>
                        <a:pt x="1" y="51"/>
                        <a:pt x="0" y="59"/>
                        <a:pt x="0" y="67"/>
                      </a:cubicBezTo>
                      <a:cubicBezTo>
                        <a:pt x="0" y="84"/>
                        <a:pt x="1" y="101"/>
                        <a:pt x="1" y="119"/>
                      </a:cubicBezTo>
                      <a:cubicBezTo>
                        <a:pt x="1" y="133"/>
                        <a:pt x="3" y="149"/>
                        <a:pt x="1" y="164"/>
                      </a:cubicBezTo>
                      <a:cubicBezTo>
                        <a:pt x="1" y="166"/>
                        <a:pt x="0" y="168"/>
                        <a:pt x="0" y="170"/>
                      </a:cubicBezTo>
                      <a:cubicBezTo>
                        <a:pt x="4" y="171"/>
                        <a:pt x="6" y="168"/>
                        <a:pt x="9" y="168"/>
                      </a:cubicBezTo>
                      <a:cubicBezTo>
                        <a:pt x="13" y="167"/>
                        <a:pt x="17" y="169"/>
                        <a:pt x="20" y="169"/>
                      </a:cubicBezTo>
                      <a:cubicBezTo>
                        <a:pt x="22" y="165"/>
                        <a:pt x="22" y="165"/>
                        <a:pt x="20" y="160"/>
                      </a:cubicBezTo>
                      <a:cubicBezTo>
                        <a:pt x="19" y="158"/>
                        <a:pt x="19" y="155"/>
                        <a:pt x="18" y="153"/>
                      </a:cubicBezTo>
                      <a:cubicBezTo>
                        <a:pt x="18" y="149"/>
                        <a:pt x="18" y="146"/>
                        <a:pt x="17" y="143"/>
                      </a:cubicBezTo>
                      <a:cubicBezTo>
                        <a:pt x="15" y="140"/>
                        <a:pt x="15" y="137"/>
                        <a:pt x="15" y="134"/>
                      </a:cubicBezTo>
                      <a:cubicBezTo>
                        <a:pt x="14" y="127"/>
                        <a:pt x="13" y="121"/>
                        <a:pt x="16" y="115"/>
                      </a:cubicBezTo>
                      <a:cubicBezTo>
                        <a:pt x="19" y="109"/>
                        <a:pt x="28" y="105"/>
                        <a:pt x="34" y="110"/>
                      </a:cubicBezTo>
                      <a:lnTo>
                        <a:pt x="37" y="1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74" name="Freeform 45"/>
                <p:cNvSpPr/>
                <p:nvPr/>
              </p:nvSpPr>
              <p:spPr bwMode="auto">
                <a:xfrm>
                  <a:off x="7234226" y="2370137"/>
                  <a:ext cx="219075" cy="176212"/>
                </a:xfrm>
                <a:custGeom>
                  <a:avLst/>
                  <a:gdLst/>
                  <a:ahLst/>
                  <a:cxnLst>
                    <a:cxn ang="0">
                      <a:pos x="37" y="0"/>
                    </a:cxn>
                    <a:cxn ang="0">
                      <a:pos x="44" y="10"/>
                    </a:cxn>
                    <a:cxn ang="0">
                      <a:pos x="52" y="21"/>
                    </a:cxn>
                    <a:cxn ang="0">
                      <a:pos x="72" y="32"/>
                    </a:cxn>
                    <a:cxn ang="0">
                      <a:pos x="82" y="34"/>
                    </a:cxn>
                    <a:cxn ang="0">
                      <a:pos x="76" y="43"/>
                    </a:cxn>
                    <a:cxn ang="0">
                      <a:pos x="62" y="61"/>
                    </a:cxn>
                    <a:cxn ang="0">
                      <a:pos x="42" y="64"/>
                    </a:cxn>
                    <a:cxn ang="0">
                      <a:pos x="22" y="60"/>
                    </a:cxn>
                    <a:cxn ang="0">
                      <a:pos x="12" y="64"/>
                    </a:cxn>
                    <a:cxn ang="0">
                      <a:pos x="2" y="64"/>
                    </a:cxn>
                    <a:cxn ang="0">
                      <a:pos x="2" y="54"/>
                    </a:cxn>
                    <a:cxn ang="0">
                      <a:pos x="9" y="47"/>
                    </a:cxn>
                    <a:cxn ang="0">
                      <a:pos x="27" y="26"/>
                    </a:cxn>
                    <a:cxn ang="0">
                      <a:pos x="35" y="4"/>
                    </a:cxn>
                    <a:cxn ang="0">
                      <a:pos x="37" y="0"/>
                    </a:cxn>
                  </a:cxnLst>
                  <a:rect l="0" t="0" r="r" b="b"/>
                  <a:pathLst>
                    <a:path w="83" h="67">
                      <a:moveTo>
                        <a:pt x="37" y="0"/>
                      </a:moveTo>
                      <a:cubicBezTo>
                        <a:pt x="42" y="2"/>
                        <a:pt x="42" y="5"/>
                        <a:pt x="44" y="10"/>
                      </a:cubicBezTo>
                      <a:cubicBezTo>
                        <a:pt x="46" y="14"/>
                        <a:pt x="49" y="18"/>
                        <a:pt x="52" y="21"/>
                      </a:cubicBezTo>
                      <a:cubicBezTo>
                        <a:pt x="57" y="28"/>
                        <a:pt x="64" y="31"/>
                        <a:pt x="72" y="32"/>
                      </a:cubicBezTo>
                      <a:cubicBezTo>
                        <a:pt x="75" y="32"/>
                        <a:pt x="82" y="32"/>
                        <a:pt x="82" y="34"/>
                      </a:cubicBezTo>
                      <a:cubicBezTo>
                        <a:pt x="83" y="37"/>
                        <a:pt x="78" y="41"/>
                        <a:pt x="76" y="43"/>
                      </a:cubicBezTo>
                      <a:cubicBezTo>
                        <a:pt x="69" y="48"/>
                        <a:pt x="69" y="57"/>
                        <a:pt x="62" y="61"/>
                      </a:cubicBezTo>
                      <a:cubicBezTo>
                        <a:pt x="56" y="65"/>
                        <a:pt x="49" y="67"/>
                        <a:pt x="42" y="64"/>
                      </a:cubicBezTo>
                      <a:cubicBezTo>
                        <a:pt x="37" y="62"/>
                        <a:pt x="29" y="59"/>
                        <a:pt x="22" y="60"/>
                      </a:cubicBezTo>
                      <a:cubicBezTo>
                        <a:pt x="18" y="60"/>
                        <a:pt x="16" y="62"/>
                        <a:pt x="12" y="64"/>
                      </a:cubicBezTo>
                      <a:cubicBezTo>
                        <a:pt x="11" y="64"/>
                        <a:pt x="3" y="66"/>
                        <a:pt x="2" y="64"/>
                      </a:cubicBezTo>
                      <a:cubicBezTo>
                        <a:pt x="0" y="63"/>
                        <a:pt x="2" y="55"/>
                        <a:pt x="2" y="54"/>
                      </a:cubicBezTo>
                      <a:cubicBezTo>
                        <a:pt x="4" y="51"/>
                        <a:pt x="6" y="49"/>
                        <a:pt x="9" y="47"/>
                      </a:cubicBezTo>
                      <a:cubicBezTo>
                        <a:pt x="17" y="41"/>
                        <a:pt x="25" y="35"/>
                        <a:pt x="27" y="26"/>
                      </a:cubicBezTo>
                      <a:cubicBezTo>
                        <a:pt x="29" y="18"/>
                        <a:pt x="32" y="11"/>
                        <a:pt x="35" y="4"/>
                      </a:cubicBezTo>
                      <a:lnTo>
                        <a:pt x="3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75" name="Freeform 46"/>
                <p:cNvSpPr/>
                <p:nvPr/>
              </p:nvSpPr>
              <p:spPr bwMode="auto">
                <a:xfrm>
                  <a:off x="6891326" y="2574925"/>
                  <a:ext cx="419099" cy="409575"/>
                </a:xfrm>
                <a:custGeom>
                  <a:avLst/>
                  <a:gdLst/>
                  <a:ahLst/>
                  <a:cxnLst>
                    <a:cxn ang="0">
                      <a:pos x="149" y="1"/>
                    </a:cxn>
                    <a:cxn ang="0">
                      <a:pos x="156" y="9"/>
                    </a:cxn>
                    <a:cxn ang="0">
                      <a:pos x="159" y="20"/>
                    </a:cxn>
                    <a:cxn ang="0">
                      <a:pos x="159" y="44"/>
                    </a:cxn>
                    <a:cxn ang="0">
                      <a:pos x="151" y="67"/>
                    </a:cxn>
                    <a:cxn ang="0">
                      <a:pos x="148" y="94"/>
                    </a:cxn>
                    <a:cxn ang="0">
                      <a:pos x="143" y="119"/>
                    </a:cxn>
                    <a:cxn ang="0">
                      <a:pos x="140" y="127"/>
                    </a:cxn>
                    <a:cxn ang="0">
                      <a:pos x="132" y="122"/>
                    </a:cxn>
                    <a:cxn ang="0">
                      <a:pos x="123" y="131"/>
                    </a:cxn>
                    <a:cxn ang="0">
                      <a:pos x="110" y="130"/>
                    </a:cxn>
                    <a:cxn ang="0">
                      <a:pos x="89" y="129"/>
                    </a:cxn>
                    <a:cxn ang="0">
                      <a:pos x="82" y="134"/>
                    </a:cxn>
                    <a:cxn ang="0">
                      <a:pos x="78" y="145"/>
                    </a:cxn>
                    <a:cxn ang="0">
                      <a:pos x="63" y="149"/>
                    </a:cxn>
                    <a:cxn ang="0">
                      <a:pos x="52" y="134"/>
                    </a:cxn>
                    <a:cxn ang="0">
                      <a:pos x="27" y="135"/>
                    </a:cxn>
                    <a:cxn ang="0">
                      <a:pos x="15" y="137"/>
                    </a:cxn>
                    <a:cxn ang="0">
                      <a:pos x="4" y="138"/>
                    </a:cxn>
                    <a:cxn ang="0">
                      <a:pos x="8" y="130"/>
                    </a:cxn>
                    <a:cxn ang="0">
                      <a:pos x="16" y="122"/>
                    </a:cxn>
                    <a:cxn ang="0">
                      <a:pos x="25" y="115"/>
                    </a:cxn>
                    <a:cxn ang="0">
                      <a:pos x="34" y="109"/>
                    </a:cxn>
                    <a:cxn ang="0">
                      <a:pos x="60" y="108"/>
                    </a:cxn>
                    <a:cxn ang="0">
                      <a:pos x="71" y="104"/>
                    </a:cxn>
                    <a:cxn ang="0">
                      <a:pos x="78" y="97"/>
                    </a:cxn>
                    <a:cxn ang="0">
                      <a:pos x="87" y="78"/>
                    </a:cxn>
                    <a:cxn ang="0">
                      <a:pos x="95" y="75"/>
                    </a:cxn>
                    <a:cxn ang="0">
                      <a:pos x="102" y="85"/>
                    </a:cxn>
                    <a:cxn ang="0">
                      <a:pos x="113" y="80"/>
                    </a:cxn>
                    <a:cxn ang="0">
                      <a:pos x="119" y="76"/>
                    </a:cxn>
                    <a:cxn ang="0">
                      <a:pos x="126" y="61"/>
                    </a:cxn>
                    <a:cxn ang="0">
                      <a:pos x="127" y="46"/>
                    </a:cxn>
                    <a:cxn ang="0">
                      <a:pos x="129" y="30"/>
                    </a:cxn>
                    <a:cxn ang="0">
                      <a:pos x="129" y="22"/>
                    </a:cxn>
                    <a:cxn ang="0">
                      <a:pos x="132" y="15"/>
                    </a:cxn>
                    <a:cxn ang="0">
                      <a:pos x="149" y="5"/>
                    </a:cxn>
                    <a:cxn ang="0">
                      <a:pos x="149" y="1"/>
                    </a:cxn>
                  </a:cxnLst>
                  <a:rect l="0" t="0" r="r" b="b"/>
                  <a:pathLst>
                    <a:path w="160" h="156">
                      <a:moveTo>
                        <a:pt x="149" y="1"/>
                      </a:moveTo>
                      <a:cubicBezTo>
                        <a:pt x="151" y="0"/>
                        <a:pt x="155" y="6"/>
                        <a:pt x="156" y="9"/>
                      </a:cubicBezTo>
                      <a:cubicBezTo>
                        <a:pt x="157" y="13"/>
                        <a:pt x="159" y="16"/>
                        <a:pt x="159" y="20"/>
                      </a:cubicBezTo>
                      <a:cubicBezTo>
                        <a:pt x="160" y="28"/>
                        <a:pt x="159" y="36"/>
                        <a:pt x="159" y="44"/>
                      </a:cubicBezTo>
                      <a:cubicBezTo>
                        <a:pt x="159" y="53"/>
                        <a:pt x="155" y="59"/>
                        <a:pt x="151" y="67"/>
                      </a:cubicBezTo>
                      <a:cubicBezTo>
                        <a:pt x="148" y="75"/>
                        <a:pt x="150" y="86"/>
                        <a:pt x="148" y="94"/>
                      </a:cubicBezTo>
                      <a:cubicBezTo>
                        <a:pt x="147" y="102"/>
                        <a:pt x="146" y="111"/>
                        <a:pt x="143" y="119"/>
                      </a:cubicBezTo>
                      <a:cubicBezTo>
                        <a:pt x="142" y="121"/>
                        <a:pt x="142" y="125"/>
                        <a:pt x="140" y="127"/>
                      </a:cubicBezTo>
                      <a:cubicBezTo>
                        <a:pt x="136" y="131"/>
                        <a:pt x="136" y="123"/>
                        <a:pt x="132" y="122"/>
                      </a:cubicBezTo>
                      <a:cubicBezTo>
                        <a:pt x="126" y="119"/>
                        <a:pt x="126" y="129"/>
                        <a:pt x="123" y="131"/>
                      </a:cubicBezTo>
                      <a:cubicBezTo>
                        <a:pt x="120" y="133"/>
                        <a:pt x="114" y="131"/>
                        <a:pt x="110" y="130"/>
                      </a:cubicBezTo>
                      <a:cubicBezTo>
                        <a:pt x="104" y="129"/>
                        <a:pt x="96" y="129"/>
                        <a:pt x="89" y="129"/>
                      </a:cubicBezTo>
                      <a:cubicBezTo>
                        <a:pt x="85" y="129"/>
                        <a:pt x="83" y="129"/>
                        <a:pt x="82" y="134"/>
                      </a:cubicBezTo>
                      <a:cubicBezTo>
                        <a:pt x="81" y="138"/>
                        <a:pt x="80" y="141"/>
                        <a:pt x="78" y="145"/>
                      </a:cubicBezTo>
                      <a:cubicBezTo>
                        <a:pt x="75" y="150"/>
                        <a:pt x="68" y="156"/>
                        <a:pt x="63" y="149"/>
                      </a:cubicBezTo>
                      <a:cubicBezTo>
                        <a:pt x="59" y="143"/>
                        <a:pt x="60" y="134"/>
                        <a:pt x="52" y="134"/>
                      </a:cubicBezTo>
                      <a:cubicBezTo>
                        <a:pt x="44" y="133"/>
                        <a:pt x="35" y="133"/>
                        <a:pt x="27" y="135"/>
                      </a:cubicBezTo>
                      <a:cubicBezTo>
                        <a:pt x="23" y="136"/>
                        <a:pt x="19" y="137"/>
                        <a:pt x="15" y="137"/>
                      </a:cubicBezTo>
                      <a:cubicBezTo>
                        <a:pt x="13" y="137"/>
                        <a:pt x="6" y="140"/>
                        <a:pt x="4" y="138"/>
                      </a:cubicBezTo>
                      <a:cubicBezTo>
                        <a:pt x="0" y="136"/>
                        <a:pt x="6" y="131"/>
                        <a:pt x="8" y="130"/>
                      </a:cubicBezTo>
                      <a:cubicBezTo>
                        <a:pt x="11" y="127"/>
                        <a:pt x="14" y="125"/>
                        <a:pt x="16" y="122"/>
                      </a:cubicBezTo>
                      <a:cubicBezTo>
                        <a:pt x="19" y="119"/>
                        <a:pt x="22" y="117"/>
                        <a:pt x="25" y="115"/>
                      </a:cubicBezTo>
                      <a:cubicBezTo>
                        <a:pt x="28" y="112"/>
                        <a:pt x="29" y="110"/>
                        <a:pt x="34" y="109"/>
                      </a:cubicBezTo>
                      <a:cubicBezTo>
                        <a:pt x="42" y="108"/>
                        <a:pt x="52" y="110"/>
                        <a:pt x="60" y="108"/>
                      </a:cubicBezTo>
                      <a:cubicBezTo>
                        <a:pt x="64" y="108"/>
                        <a:pt x="67" y="106"/>
                        <a:pt x="71" y="104"/>
                      </a:cubicBezTo>
                      <a:cubicBezTo>
                        <a:pt x="74" y="103"/>
                        <a:pt x="77" y="102"/>
                        <a:pt x="78" y="97"/>
                      </a:cubicBezTo>
                      <a:cubicBezTo>
                        <a:pt x="81" y="91"/>
                        <a:pt x="83" y="84"/>
                        <a:pt x="87" y="78"/>
                      </a:cubicBezTo>
                      <a:cubicBezTo>
                        <a:pt x="89" y="76"/>
                        <a:pt x="93" y="74"/>
                        <a:pt x="95" y="75"/>
                      </a:cubicBezTo>
                      <a:cubicBezTo>
                        <a:pt x="99" y="77"/>
                        <a:pt x="99" y="83"/>
                        <a:pt x="102" y="85"/>
                      </a:cubicBezTo>
                      <a:cubicBezTo>
                        <a:pt x="105" y="86"/>
                        <a:pt x="111" y="81"/>
                        <a:pt x="113" y="80"/>
                      </a:cubicBezTo>
                      <a:cubicBezTo>
                        <a:pt x="116" y="78"/>
                        <a:pt x="117" y="78"/>
                        <a:pt x="119" y="76"/>
                      </a:cubicBezTo>
                      <a:cubicBezTo>
                        <a:pt x="122" y="71"/>
                        <a:pt x="125" y="66"/>
                        <a:pt x="126" y="61"/>
                      </a:cubicBezTo>
                      <a:cubicBezTo>
                        <a:pt x="128" y="56"/>
                        <a:pt x="127" y="51"/>
                        <a:pt x="127" y="46"/>
                      </a:cubicBezTo>
                      <a:cubicBezTo>
                        <a:pt x="127" y="41"/>
                        <a:pt x="128" y="35"/>
                        <a:pt x="129" y="30"/>
                      </a:cubicBezTo>
                      <a:cubicBezTo>
                        <a:pt x="129" y="28"/>
                        <a:pt x="129" y="25"/>
                        <a:pt x="129" y="22"/>
                      </a:cubicBezTo>
                      <a:cubicBezTo>
                        <a:pt x="130" y="20"/>
                        <a:pt x="132" y="17"/>
                        <a:pt x="132" y="15"/>
                      </a:cubicBezTo>
                      <a:cubicBezTo>
                        <a:pt x="138" y="12"/>
                        <a:pt x="147" y="11"/>
                        <a:pt x="149" y="5"/>
                      </a:cubicBezTo>
                      <a:lnTo>
                        <a:pt x="149"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76" name="Freeform 47"/>
                <p:cNvSpPr/>
                <p:nvPr/>
              </p:nvSpPr>
              <p:spPr bwMode="auto">
                <a:xfrm>
                  <a:off x="6935776" y="2955924"/>
                  <a:ext cx="77787" cy="49212"/>
                </a:xfrm>
                <a:custGeom>
                  <a:avLst/>
                  <a:gdLst/>
                  <a:ahLst/>
                  <a:cxnLst>
                    <a:cxn ang="0">
                      <a:pos x="28" y="1"/>
                    </a:cxn>
                    <a:cxn ang="0">
                      <a:pos x="20" y="4"/>
                    </a:cxn>
                    <a:cxn ang="0">
                      <a:pos x="14" y="7"/>
                    </a:cxn>
                    <a:cxn ang="0">
                      <a:pos x="6" y="17"/>
                    </a:cxn>
                    <a:cxn ang="0">
                      <a:pos x="21" y="14"/>
                    </a:cxn>
                    <a:cxn ang="0">
                      <a:pos x="26" y="9"/>
                    </a:cxn>
                    <a:cxn ang="0">
                      <a:pos x="30" y="3"/>
                    </a:cxn>
                    <a:cxn ang="0">
                      <a:pos x="28" y="1"/>
                    </a:cxn>
                  </a:cxnLst>
                  <a:rect l="0" t="0" r="r" b="b"/>
                  <a:pathLst>
                    <a:path w="30" h="19">
                      <a:moveTo>
                        <a:pt x="28" y="1"/>
                      </a:moveTo>
                      <a:cubicBezTo>
                        <a:pt x="27" y="0"/>
                        <a:pt x="22" y="4"/>
                        <a:pt x="20" y="4"/>
                      </a:cubicBezTo>
                      <a:cubicBezTo>
                        <a:pt x="18" y="5"/>
                        <a:pt x="16" y="6"/>
                        <a:pt x="14" y="7"/>
                      </a:cubicBezTo>
                      <a:cubicBezTo>
                        <a:pt x="11" y="8"/>
                        <a:pt x="0" y="13"/>
                        <a:pt x="6" y="17"/>
                      </a:cubicBezTo>
                      <a:cubicBezTo>
                        <a:pt x="9" y="19"/>
                        <a:pt x="19" y="16"/>
                        <a:pt x="21" y="14"/>
                      </a:cubicBezTo>
                      <a:cubicBezTo>
                        <a:pt x="23" y="13"/>
                        <a:pt x="24" y="11"/>
                        <a:pt x="26" y="9"/>
                      </a:cubicBezTo>
                      <a:cubicBezTo>
                        <a:pt x="29" y="7"/>
                        <a:pt x="30" y="7"/>
                        <a:pt x="30" y="3"/>
                      </a:cubicBezTo>
                      <a:lnTo>
                        <a:pt x="28"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77" name="Freeform 48"/>
                <p:cNvSpPr/>
                <p:nvPr/>
              </p:nvSpPr>
              <p:spPr bwMode="auto">
                <a:xfrm>
                  <a:off x="6838939" y="2967036"/>
                  <a:ext cx="76200" cy="106362"/>
                </a:xfrm>
                <a:custGeom>
                  <a:avLst/>
                  <a:gdLst/>
                  <a:ahLst/>
                  <a:cxnLst>
                    <a:cxn ang="0">
                      <a:pos x="29" y="14"/>
                    </a:cxn>
                    <a:cxn ang="0">
                      <a:pos x="26" y="33"/>
                    </a:cxn>
                    <a:cxn ang="0">
                      <a:pos x="22" y="41"/>
                    </a:cxn>
                    <a:cxn ang="0">
                      <a:pos x="15" y="33"/>
                    </a:cxn>
                    <a:cxn ang="0">
                      <a:pos x="8" y="23"/>
                    </a:cxn>
                    <a:cxn ang="0">
                      <a:pos x="1" y="14"/>
                    </a:cxn>
                    <a:cxn ang="0">
                      <a:pos x="4" y="6"/>
                    </a:cxn>
                    <a:cxn ang="0">
                      <a:pos x="15" y="2"/>
                    </a:cxn>
                    <a:cxn ang="0">
                      <a:pos x="29" y="14"/>
                    </a:cxn>
                  </a:cxnLst>
                  <a:rect l="0" t="0" r="r" b="b"/>
                  <a:pathLst>
                    <a:path w="29" h="41">
                      <a:moveTo>
                        <a:pt x="29" y="14"/>
                      </a:moveTo>
                      <a:cubicBezTo>
                        <a:pt x="29" y="21"/>
                        <a:pt x="29" y="27"/>
                        <a:pt x="26" y="33"/>
                      </a:cubicBezTo>
                      <a:cubicBezTo>
                        <a:pt x="26" y="35"/>
                        <a:pt x="25" y="41"/>
                        <a:pt x="22" y="41"/>
                      </a:cubicBezTo>
                      <a:cubicBezTo>
                        <a:pt x="19" y="41"/>
                        <a:pt x="16" y="35"/>
                        <a:pt x="15" y="33"/>
                      </a:cubicBezTo>
                      <a:cubicBezTo>
                        <a:pt x="13" y="29"/>
                        <a:pt x="12" y="26"/>
                        <a:pt x="8" y="23"/>
                      </a:cubicBezTo>
                      <a:cubicBezTo>
                        <a:pt x="5" y="20"/>
                        <a:pt x="2" y="19"/>
                        <a:pt x="1" y="14"/>
                      </a:cubicBezTo>
                      <a:cubicBezTo>
                        <a:pt x="0" y="11"/>
                        <a:pt x="0" y="8"/>
                        <a:pt x="4" y="6"/>
                      </a:cubicBezTo>
                      <a:cubicBezTo>
                        <a:pt x="7" y="5"/>
                        <a:pt x="12" y="3"/>
                        <a:pt x="15" y="2"/>
                      </a:cubicBezTo>
                      <a:cubicBezTo>
                        <a:pt x="23" y="0"/>
                        <a:pt x="28" y="7"/>
                        <a:pt x="29"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78" name="Freeform 49"/>
                <p:cNvSpPr/>
                <p:nvPr/>
              </p:nvSpPr>
              <p:spPr bwMode="auto">
                <a:xfrm>
                  <a:off x="6454764" y="3336924"/>
                  <a:ext cx="84137" cy="149225"/>
                </a:xfrm>
                <a:custGeom>
                  <a:avLst/>
                  <a:gdLst/>
                  <a:ahLst/>
                  <a:cxnLst>
                    <a:cxn ang="0">
                      <a:pos x="13" y="57"/>
                    </a:cxn>
                    <a:cxn ang="0">
                      <a:pos x="18" y="49"/>
                    </a:cxn>
                    <a:cxn ang="0">
                      <a:pos x="23" y="38"/>
                    </a:cxn>
                    <a:cxn ang="0">
                      <a:pos x="26" y="27"/>
                    </a:cxn>
                    <a:cxn ang="0">
                      <a:pos x="30" y="17"/>
                    </a:cxn>
                    <a:cxn ang="0">
                      <a:pos x="23" y="3"/>
                    </a:cxn>
                    <a:cxn ang="0">
                      <a:pos x="15" y="11"/>
                    </a:cxn>
                    <a:cxn ang="0">
                      <a:pos x="9" y="20"/>
                    </a:cxn>
                    <a:cxn ang="0">
                      <a:pos x="1" y="36"/>
                    </a:cxn>
                    <a:cxn ang="0">
                      <a:pos x="7" y="46"/>
                    </a:cxn>
                    <a:cxn ang="0">
                      <a:pos x="12" y="56"/>
                    </a:cxn>
                    <a:cxn ang="0">
                      <a:pos x="13" y="57"/>
                    </a:cxn>
                  </a:cxnLst>
                  <a:rect l="0" t="0" r="r" b="b"/>
                  <a:pathLst>
                    <a:path w="32" h="57">
                      <a:moveTo>
                        <a:pt x="13" y="57"/>
                      </a:moveTo>
                      <a:cubicBezTo>
                        <a:pt x="13" y="57"/>
                        <a:pt x="16" y="52"/>
                        <a:pt x="18" y="49"/>
                      </a:cubicBezTo>
                      <a:cubicBezTo>
                        <a:pt x="20" y="45"/>
                        <a:pt x="22" y="42"/>
                        <a:pt x="23" y="38"/>
                      </a:cubicBezTo>
                      <a:cubicBezTo>
                        <a:pt x="24" y="34"/>
                        <a:pt x="24" y="31"/>
                        <a:pt x="26" y="27"/>
                      </a:cubicBezTo>
                      <a:cubicBezTo>
                        <a:pt x="27" y="24"/>
                        <a:pt x="29" y="21"/>
                        <a:pt x="30" y="17"/>
                      </a:cubicBezTo>
                      <a:cubicBezTo>
                        <a:pt x="31" y="12"/>
                        <a:pt x="32" y="0"/>
                        <a:pt x="23" y="3"/>
                      </a:cubicBezTo>
                      <a:cubicBezTo>
                        <a:pt x="20" y="4"/>
                        <a:pt x="17" y="9"/>
                        <a:pt x="15" y="11"/>
                      </a:cubicBezTo>
                      <a:cubicBezTo>
                        <a:pt x="13" y="14"/>
                        <a:pt x="11" y="17"/>
                        <a:pt x="9" y="20"/>
                      </a:cubicBezTo>
                      <a:cubicBezTo>
                        <a:pt x="6" y="25"/>
                        <a:pt x="1" y="30"/>
                        <a:pt x="1" y="36"/>
                      </a:cubicBezTo>
                      <a:cubicBezTo>
                        <a:pt x="0" y="41"/>
                        <a:pt x="4" y="43"/>
                        <a:pt x="7" y="46"/>
                      </a:cubicBezTo>
                      <a:cubicBezTo>
                        <a:pt x="10" y="49"/>
                        <a:pt x="10" y="53"/>
                        <a:pt x="12" y="56"/>
                      </a:cubicBezTo>
                      <a:lnTo>
                        <a:pt x="13" y="57"/>
                      </a:ln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79" name="Freeform 50"/>
                <p:cNvSpPr/>
                <p:nvPr/>
              </p:nvSpPr>
              <p:spPr bwMode="auto">
                <a:xfrm>
                  <a:off x="6000740" y="3578224"/>
                  <a:ext cx="88900" cy="74612"/>
                </a:xfrm>
                <a:custGeom>
                  <a:avLst/>
                  <a:gdLst/>
                  <a:ahLst/>
                  <a:cxnLst>
                    <a:cxn ang="0">
                      <a:pos x="33" y="16"/>
                    </a:cxn>
                    <a:cxn ang="0">
                      <a:pos x="26" y="24"/>
                    </a:cxn>
                    <a:cxn ang="0">
                      <a:pos x="8" y="23"/>
                    </a:cxn>
                    <a:cxn ang="0">
                      <a:pos x="2" y="14"/>
                    </a:cxn>
                    <a:cxn ang="0">
                      <a:pos x="4" y="7"/>
                    </a:cxn>
                    <a:cxn ang="0">
                      <a:pos x="21" y="1"/>
                    </a:cxn>
                    <a:cxn ang="0">
                      <a:pos x="33" y="16"/>
                    </a:cxn>
                  </a:cxnLst>
                  <a:rect l="0" t="0" r="r" b="b"/>
                  <a:pathLst>
                    <a:path w="34" h="28">
                      <a:moveTo>
                        <a:pt x="33" y="16"/>
                      </a:moveTo>
                      <a:cubicBezTo>
                        <a:pt x="32" y="20"/>
                        <a:pt x="29" y="21"/>
                        <a:pt x="26" y="24"/>
                      </a:cubicBezTo>
                      <a:cubicBezTo>
                        <a:pt x="20" y="28"/>
                        <a:pt x="14" y="27"/>
                        <a:pt x="8" y="23"/>
                      </a:cubicBezTo>
                      <a:cubicBezTo>
                        <a:pt x="4" y="21"/>
                        <a:pt x="3" y="18"/>
                        <a:pt x="2" y="14"/>
                      </a:cubicBezTo>
                      <a:cubicBezTo>
                        <a:pt x="0" y="11"/>
                        <a:pt x="1" y="10"/>
                        <a:pt x="4" y="7"/>
                      </a:cubicBezTo>
                      <a:cubicBezTo>
                        <a:pt x="9" y="4"/>
                        <a:pt x="15" y="0"/>
                        <a:pt x="21" y="1"/>
                      </a:cubicBezTo>
                      <a:cubicBezTo>
                        <a:pt x="29" y="2"/>
                        <a:pt x="34" y="9"/>
                        <a:pt x="33" y="16"/>
                      </a:cubicBez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80" name="Freeform 51"/>
                <p:cNvSpPr/>
                <p:nvPr/>
              </p:nvSpPr>
              <p:spPr bwMode="auto">
                <a:xfrm>
                  <a:off x="6451589" y="3629024"/>
                  <a:ext cx="160337" cy="238125"/>
                </a:xfrm>
                <a:custGeom>
                  <a:avLst/>
                  <a:gdLst/>
                  <a:ahLst/>
                  <a:cxnLst>
                    <a:cxn ang="0">
                      <a:pos x="26" y="5"/>
                    </a:cxn>
                    <a:cxn ang="0">
                      <a:pos x="36" y="26"/>
                    </a:cxn>
                    <a:cxn ang="0">
                      <a:pos x="38" y="37"/>
                    </a:cxn>
                    <a:cxn ang="0">
                      <a:pos x="31" y="42"/>
                    </a:cxn>
                    <a:cxn ang="0">
                      <a:pos x="29" y="61"/>
                    </a:cxn>
                    <a:cxn ang="0">
                      <a:pos x="43" y="76"/>
                    </a:cxn>
                    <a:cxn ang="0">
                      <a:pos x="53" y="81"/>
                    </a:cxn>
                    <a:cxn ang="0">
                      <a:pos x="61" y="91"/>
                    </a:cxn>
                    <a:cxn ang="0">
                      <a:pos x="51" y="86"/>
                    </a:cxn>
                    <a:cxn ang="0">
                      <a:pos x="40" y="84"/>
                    </a:cxn>
                    <a:cxn ang="0">
                      <a:pos x="29" y="83"/>
                    </a:cxn>
                    <a:cxn ang="0">
                      <a:pos x="19" y="83"/>
                    </a:cxn>
                    <a:cxn ang="0">
                      <a:pos x="18" y="78"/>
                    </a:cxn>
                    <a:cxn ang="0">
                      <a:pos x="16" y="73"/>
                    </a:cxn>
                    <a:cxn ang="0">
                      <a:pos x="9" y="64"/>
                    </a:cxn>
                    <a:cxn ang="0">
                      <a:pos x="0" y="46"/>
                    </a:cxn>
                    <a:cxn ang="0">
                      <a:pos x="6" y="32"/>
                    </a:cxn>
                    <a:cxn ang="0">
                      <a:pos x="9" y="18"/>
                    </a:cxn>
                    <a:cxn ang="0">
                      <a:pos x="5" y="8"/>
                    </a:cxn>
                    <a:cxn ang="0">
                      <a:pos x="26" y="5"/>
                    </a:cxn>
                  </a:cxnLst>
                  <a:rect l="0" t="0" r="r" b="b"/>
                  <a:pathLst>
                    <a:path w="61" h="91">
                      <a:moveTo>
                        <a:pt x="26" y="5"/>
                      </a:moveTo>
                      <a:cubicBezTo>
                        <a:pt x="31" y="10"/>
                        <a:pt x="34" y="19"/>
                        <a:pt x="36" y="26"/>
                      </a:cubicBezTo>
                      <a:cubicBezTo>
                        <a:pt x="37" y="30"/>
                        <a:pt x="38" y="33"/>
                        <a:pt x="38" y="37"/>
                      </a:cubicBezTo>
                      <a:cubicBezTo>
                        <a:pt x="38" y="41"/>
                        <a:pt x="34" y="40"/>
                        <a:pt x="31" y="42"/>
                      </a:cubicBezTo>
                      <a:cubicBezTo>
                        <a:pt x="25" y="44"/>
                        <a:pt x="27" y="56"/>
                        <a:pt x="29" y="61"/>
                      </a:cubicBezTo>
                      <a:cubicBezTo>
                        <a:pt x="31" y="68"/>
                        <a:pt x="37" y="73"/>
                        <a:pt x="43" y="76"/>
                      </a:cubicBezTo>
                      <a:cubicBezTo>
                        <a:pt x="47" y="78"/>
                        <a:pt x="50" y="79"/>
                        <a:pt x="53" y="81"/>
                      </a:cubicBezTo>
                      <a:cubicBezTo>
                        <a:pt x="56" y="83"/>
                        <a:pt x="61" y="87"/>
                        <a:pt x="61" y="91"/>
                      </a:cubicBezTo>
                      <a:cubicBezTo>
                        <a:pt x="58" y="90"/>
                        <a:pt x="54" y="88"/>
                        <a:pt x="51" y="86"/>
                      </a:cubicBezTo>
                      <a:cubicBezTo>
                        <a:pt x="47" y="85"/>
                        <a:pt x="44" y="85"/>
                        <a:pt x="40" y="84"/>
                      </a:cubicBezTo>
                      <a:cubicBezTo>
                        <a:pt x="36" y="83"/>
                        <a:pt x="33" y="83"/>
                        <a:pt x="29" y="83"/>
                      </a:cubicBezTo>
                      <a:cubicBezTo>
                        <a:pt x="27" y="83"/>
                        <a:pt x="21" y="84"/>
                        <a:pt x="19" y="83"/>
                      </a:cubicBezTo>
                      <a:cubicBezTo>
                        <a:pt x="18" y="82"/>
                        <a:pt x="19" y="80"/>
                        <a:pt x="18" y="78"/>
                      </a:cubicBezTo>
                      <a:cubicBezTo>
                        <a:pt x="18" y="76"/>
                        <a:pt x="17" y="74"/>
                        <a:pt x="16" y="73"/>
                      </a:cubicBezTo>
                      <a:cubicBezTo>
                        <a:pt x="14" y="70"/>
                        <a:pt x="11" y="68"/>
                        <a:pt x="9" y="64"/>
                      </a:cubicBezTo>
                      <a:cubicBezTo>
                        <a:pt x="5" y="59"/>
                        <a:pt x="1" y="52"/>
                        <a:pt x="0" y="46"/>
                      </a:cubicBezTo>
                      <a:cubicBezTo>
                        <a:pt x="0" y="40"/>
                        <a:pt x="3" y="37"/>
                        <a:pt x="6" y="32"/>
                      </a:cubicBezTo>
                      <a:cubicBezTo>
                        <a:pt x="7" y="29"/>
                        <a:pt x="10" y="22"/>
                        <a:pt x="9" y="18"/>
                      </a:cubicBezTo>
                      <a:cubicBezTo>
                        <a:pt x="8" y="15"/>
                        <a:pt x="3" y="13"/>
                        <a:pt x="5" y="8"/>
                      </a:cubicBezTo>
                      <a:cubicBezTo>
                        <a:pt x="8" y="0"/>
                        <a:pt x="21" y="0"/>
                        <a:pt x="2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81" name="Freeform 52"/>
                <p:cNvSpPr/>
                <p:nvPr/>
              </p:nvSpPr>
              <p:spPr bwMode="auto">
                <a:xfrm>
                  <a:off x="6342052" y="3890960"/>
                  <a:ext cx="123825" cy="179387"/>
                </a:xfrm>
                <a:custGeom>
                  <a:avLst/>
                  <a:gdLst/>
                  <a:ahLst/>
                  <a:cxnLst>
                    <a:cxn ang="0">
                      <a:pos x="2" y="67"/>
                    </a:cxn>
                    <a:cxn ang="0">
                      <a:pos x="18" y="59"/>
                    </a:cxn>
                    <a:cxn ang="0">
                      <a:pos x="29" y="43"/>
                    </a:cxn>
                    <a:cxn ang="0">
                      <a:pos x="40" y="26"/>
                    </a:cxn>
                    <a:cxn ang="0">
                      <a:pos x="47" y="8"/>
                    </a:cxn>
                    <a:cxn ang="0">
                      <a:pos x="47" y="1"/>
                    </a:cxn>
                    <a:cxn ang="0">
                      <a:pos x="35" y="14"/>
                    </a:cxn>
                    <a:cxn ang="0">
                      <a:pos x="31" y="23"/>
                    </a:cxn>
                    <a:cxn ang="0">
                      <a:pos x="25" y="31"/>
                    </a:cxn>
                    <a:cxn ang="0">
                      <a:pos x="19" y="39"/>
                    </a:cxn>
                    <a:cxn ang="0">
                      <a:pos x="11" y="49"/>
                    </a:cxn>
                    <a:cxn ang="0">
                      <a:pos x="0" y="66"/>
                    </a:cxn>
                    <a:cxn ang="0">
                      <a:pos x="2" y="67"/>
                    </a:cxn>
                  </a:cxnLst>
                  <a:rect l="0" t="0" r="r" b="b"/>
                  <a:pathLst>
                    <a:path w="47" h="68">
                      <a:moveTo>
                        <a:pt x="2" y="67"/>
                      </a:moveTo>
                      <a:cubicBezTo>
                        <a:pt x="9" y="68"/>
                        <a:pt x="14" y="62"/>
                        <a:pt x="18" y="59"/>
                      </a:cubicBezTo>
                      <a:cubicBezTo>
                        <a:pt x="24" y="54"/>
                        <a:pt x="26" y="48"/>
                        <a:pt x="29" y="43"/>
                      </a:cubicBezTo>
                      <a:cubicBezTo>
                        <a:pt x="33" y="37"/>
                        <a:pt x="38" y="33"/>
                        <a:pt x="40" y="26"/>
                      </a:cubicBezTo>
                      <a:cubicBezTo>
                        <a:pt x="42" y="19"/>
                        <a:pt x="47" y="14"/>
                        <a:pt x="47" y="8"/>
                      </a:cubicBezTo>
                      <a:cubicBezTo>
                        <a:pt x="47" y="6"/>
                        <a:pt x="47" y="3"/>
                        <a:pt x="47" y="1"/>
                      </a:cubicBezTo>
                      <a:cubicBezTo>
                        <a:pt x="39" y="0"/>
                        <a:pt x="38" y="9"/>
                        <a:pt x="35" y="14"/>
                      </a:cubicBezTo>
                      <a:cubicBezTo>
                        <a:pt x="34" y="17"/>
                        <a:pt x="32" y="20"/>
                        <a:pt x="31" y="23"/>
                      </a:cubicBezTo>
                      <a:cubicBezTo>
                        <a:pt x="30" y="25"/>
                        <a:pt x="27" y="30"/>
                        <a:pt x="25" y="31"/>
                      </a:cubicBezTo>
                      <a:cubicBezTo>
                        <a:pt x="25" y="34"/>
                        <a:pt x="20" y="37"/>
                        <a:pt x="19" y="39"/>
                      </a:cubicBezTo>
                      <a:cubicBezTo>
                        <a:pt x="16" y="42"/>
                        <a:pt x="13" y="46"/>
                        <a:pt x="11" y="49"/>
                      </a:cubicBezTo>
                      <a:cubicBezTo>
                        <a:pt x="8" y="55"/>
                        <a:pt x="4" y="60"/>
                        <a:pt x="0" y="66"/>
                      </a:cubicBezTo>
                      <a:lnTo>
                        <a:pt x="2" y="6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82" name="Freeform 53"/>
                <p:cNvSpPr/>
                <p:nvPr/>
              </p:nvSpPr>
              <p:spPr bwMode="auto">
                <a:xfrm>
                  <a:off x="6618277" y="3878260"/>
                  <a:ext cx="73025" cy="115887"/>
                </a:xfrm>
                <a:custGeom>
                  <a:avLst/>
                  <a:gdLst/>
                  <a:ahLst/>
                  <a:cxnLst>
                    <a:cxn ang="0">
                      <a:pos x="25" y="31"/>
                    </a:cxn>
                    <a:cxn ang="0">
                      <a:pos x="28" y="27"/>
                    </a:cxn>
                    <a:cxn ang="0">
                      <a:pos x="25" y="22"/>
                    </a:cxn>
                    <a:cxn ang="0">
                      <a:pos x="21" y="12"/>
                    </a:cxn>
                    <a:cxn ang="0">
                      <a:pos x="19" y="3"/>
                    </a:cxn>
                    <a:cxn ang="0">
                      <a:pos x="10" y="0"/>
                    </a:cxn>
                    <a:cxn ang="0">
                      <a:pos x="4" y="6"/>
                    </a:cxn>
                    <a:cxn ang="0">
                      <a:pos x="12" y="13"/>
                    </a:cxn>
                    <a:cxn ang="0">
                      <a:pos x="12" y="19"/>
                    </a:cxn>
                    <a:cxn ang="0">
                      <a:pos x="6" y="20"/>
                    </a:cxn>
                    <a:cxn ang="0">
                      <a:pos x="1" y="21"/>
                    </a:cxn>
                    <a:cxn ang="0">
                      <a:pos x="4" y="26"/>
                    </a:cxn>
                    <a:cxn ang="0">
                      <a:pos x="8" y="30"/>
                    </a:cxn>
                    <a:cxn ang="0">
                      <a:pos x="9" y="37"/>
                    </a:cxn>
                    <a:cxn ang="0">
                      <a:pos x="14" y="42"/>
                    </a:cxn>
                    <a:cxn ang="0">
                      <a:pos x="18" y="38"/>
                    </a:cxn>
                    <a:cxn ang="0">
                      <a:pos x="16" y="31"/>
                    </a:cxn>
                    <a:cxn ang="0">
                      <a:pos x="15" y="24"/>
                    </a:cxn>
                    <a:cxn ang="0">
                      <a:pos x="21" y="24"/>
                    </a:cxn>
                    <a:cxn ang="0">
                      <a:pos x="23" y="29"/>
                    </a:cxn>
                    <a:cxn ang="0">
                      <a:pos x="25" y="31"/>
                    </a:cxn>
                  </a:cxnLst>
                  <a:rect l="0" t="0" r="r" b="b"/>
                  <a:pathLst>
                    <a:path w="28" h="44">
                      <a:moveTo>
                        <a:pt x="25" y="31"/>
                      </a:moveTo>
                      <a:cubicBezTo>
                        <a:pt x="25" y="29"/>
                        <a:pt x="27" y="29"/>
                        <a:pt x="28" y="27"/>
                      </a:cubicBezTo>
                      <a:cubicBezTo>
                        <a:pt x="28" y="25"/>
                        <a:pt x="26" y="24"/>
                        <a:pt x="25" y="22"/>
                      </a:cubicBezTo>
                      <a:cubicBezTo>
                        <a:pt x="24" y="19"/>
                        <a:pt x="22" y="15"/>
                        <a:pt x="21" y="12"/>
                      </a:cubicBezTo>
                      <a:cubicBezTo>
                        <a:pt x="20" y="9"/>
                        <a:pt x="20" y="6"/>
                        <a:pt x="19" y="3"/>
                      </a:cubicBezTo>
                      <a:cubicBezTo>
                        <a:pt x="17" y="0"/>
                        <a:pt x="13" y="0"/>
                        <a:pt x="10" y="0"/>
                      </a:cubicBezTo>
                      <a:cubicBezTo>
                        <a:pt x="6" y="1"/>
                        <a:pt x="1" y="1"/>
                        <a:pt x="4" y="6"/>
                      </a:cubicBezTo>
                      <a:cubicBezTo>
                        <a:pt x="6" y="9"/>
                        <a:pt x="10" y="10"/>
                        <a:pt x="12" y="13"/>
                      </a:cubicBezTo>
                      <a:cubicBezTo>
                        <a:pt x="12" y="14"/>
                        <a:pt x="13" y="17"/>
                        <a:pt x="12" y="19"/>
                      </a:cubicBezTo>
                      <a:cubicBezTo>
                        <a:pt x="11" y="21"/>
                        <a:pt x="8" y="20"/>
                        <a:pt x="6" y="20"/>
                      </a:cubicBezTo>
                      <a:cubicBezTo>
                        <a:pt x="5" y="20"/>
                        <a:pt x="2" y="20"/>
                        <a:pt x="1" y="21"/>
                      </a:cubicBezTo>
                      <a:cubicBezTo>
                        <a:pt x="0" y="23"/>
                        <a:pt x="3" y="25"/>
                        <a:pt x="4" y="26"/>
                      </a:cubicBezTo>
                      <a:cubicBezTo>
                        <a:pt x="6" y="27"/>
                        <a:pt x="7" y="28"/>
                        <a:pt x="8" y="30"/>
                      </a:cubicBezTo>
                      <a:cubicBezTo>
                        <a:pt x="9" y="32"/>
                        <a:pt x="8" y="35"/>
                        <a:pt x="9" y="37"/>
                      </a:cubicBezTo>
                      <a:cubicBezTo>
                        <a:pt x="10" y="39"/>
                        <a:pt x="12" y="41"/>
                        <a:pt x="14" y="42"/>
                      </a:cubicBezTo>
                      <a:cubicBezTo>
                        <a:pt x="18" y="44"/>
                        <a:pt x="17" y="42"/>
                        <a:pt x="18" y="38"/>
                      </a:cubicBezTo>
                      <a:cubicBezTo>
                        <a:pt x="18" y="34"/>
                        <a:pt x="18" y="34"/>
                        <a:pt x="16" y="31"/>
                      </a:cubicBezTo>
                      <a:cubicBezTo>
                        <a:pt x="15" y="30"/>
                        <a:pt x="14" y="26"/>
                        <a:pt x="15" y="24"/>
                      </a:cubicBezTo>
                      <a:cubicBezTo>
                        <a:pt x="15" y="23"/>
                        <a:pt x="19" y="23"/>
                        <a:pt x="21" y="24"/>
                      </a:cubicBezTo>
                      <a:cubicBezTo>
                        <a:pt x="23" y="25"/>
                        <a:pt x="23" y="27"/>
                        <a:pt x="23" y="29"/>
                      </a:cubicBezTo>
                      <a:lnTo>
                        <a:pt x="25" y="3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83" name="Freeform 54"/>
                <p:cNvSpPr/>
                <p:nvPr/>
              </p:nvSpPr>
              <p:spPr bwMode="auto">
                <a:xfrm>
                  <a:off x="6527789" y="3906835"/>
                  <a:ext cx="58737" cy="60325"/>
                </a:xfrm>
                <a:custGeom>
                  <a:avLst/>
                  <a:gdLst/>
                  <a:ahLst/>
                  <a:cxnLst>
                    <a:cxn ang="0">
                      <a:pos x="1" y="0"/>
                    </a:cxn>
                    <a:cxn ang="0">
                      <a:pos x="12" y="4"/>
                    </a:cxn>
                    <a:cxn ang="0">
                      <a:pos x="21" y="9"/>
                    </a:cxn>
                    <a:cxn ang="0">
                      <a:pos x="12" y="16"/>
                    </a:cxn>
                    <a:cxn ang="0">
                      <a:pos x="3" y="23"/>
                    </a:cxn>
                    <a:cxn ang="0">
                      <a:pos x="4" y="11"/>
                    </a:cxn>
                    <a:cxn ang="0">
                      <a:pos x="0" y="1"/>
                    </a:cxn>
                    <a:cxn ang="0">
                      <a:pos x="1" y="0"/>
                    </a:cxn>
                  </a:cxnLst>
                  <a:rect l="0" t="0" r="r" b="b"/>
                  <a:pathLst>
                    <a:path w="22" h="23">
                      <a:moveTo>
                        <a:pt x="1" y="0"/>
                      </a:moveTo>
                      <a:cubicBezTo>
                        <a:pt x="5" y="1"/>
                        <a:pt x="8" y="4"/>
                        <a:pt x="12" y="4"/>
                      </a:cubicBezTo>
                      <a:cubicBezTo>
                        <a:pt x="15" y="5"/>
                        <a:pt x="22" y="5"/>
                        <a:pt x="21" y="9"/>
                      </a:cubicBezTo>
                      <a:cubicBezTo>
                        <a:pt x="21" y="12"/>
                        <a:pt x="15" y="14"/>
                        <a:pt x="12" y="16"/>
                      </a:cubicBezTo>
                      <a:cubicBezTo>
                        <a:pt x="9" y="18"/>
                        <a:pt x="6" y="22"/>
                        <a:pt x="3" y="23"/>
                      </a:cubicBezTo>
                      <a:cubicBezTo>
                        <a:pt x="2" y="18"/>
                        <a:pt x="3" y="16"/>
                        <a:pt x="4" y="11"/>
                      </a:cubicBezTo>
                      <a:cubicBezTo>
                        <a:pt x="5" y="7"/>
                        <a:pt x="2" y="5"/>
                        <a:pt x="0" y="1"/>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84" name="Freeform 55"/>
                <p:cNvSpPr/>
                <p:nvPr/>
              </p:nvSpPr>
              <p:spPr bwMode="auto">
                <a:xfrm>
                  <a:off x="6550014" y="3957635"/>
                  <a:ext cx="46037" cy="61912"/>
                </a:xfrm>
                <a:custGeom>
                  <a:avLst/>
                  <a:gdLst/>
                  <a:ahLst/>
                  <a:cxnLst>
                    <a:cxn ang="0">
                      <a:pos x="13" y="15"/>
                    </a:cxn>
                    <a:cxn ang="0">
                      <a:pos x="14" y="21"/>
                    </a:cxn>
                    <a:cxn ang="0">
                      <a:pos x="9" y="24"/>
                    </a:cxn>
                    <a:cxn ang="0">
                      <a:pos x="4" y="18"/>
                    </a:cxn>
                    <a:cxn ang="0">
                      <a:pos x="0" y="12"/>
                    </a:cxn>
                    <a:cxn ang="0">
                      <a:pos x="3" y="10"/>
                    </a:cxn>
                    <a:cxn ang="0">
                      <a:pos x="7" y="6"/>
                    </a:cxn>
                    <a:cxn ang="0">
                      <a:pos x="14" y="1"/>
                    </a:cxn>
                    <a:cxn ang="0">
                      <a:pos x="18" y="5"/>
                    </a:cxn>
                    <a:cxn ang="0">
                      <a:pos x="15" y="9"/>
                    </a:cxn>
                    <a:cxn ang="0">
                      <a:pos x="13" y="15"/>
                    </a:cxn>
                  </a:cxnLst>
                  <a:rect l="0" t="0" r="r" b="b"/>
                  <a:pathLst>
                    <a:path w="18" h="24">
                      <a:moveTo>
                        <a:pt x="13" y="15"/>
                      </a:moveTo>
                      <a:cubicBezTo>
                        <a:pt x="13" y="17"/>
                        <a:pt x="15" y="19"/>
                        <a:pt x="14" y="21"/>
                      </a:cubicBezTo>
                      <a:cubicBezTo>
                        <a:pt x="14" y="23"/>
                        <a:pt x="10" y="24"/>
                        <a:pt x="9" y="24"/>
                      </a:cubicBezTo>
                      <a:cubicBezTo>
                        <a:pt x="7" y="23"/>
                        <a:pt x="5" y="20"/>
                        <a:pt x="4" y="18"/>
                      </a:cubicBezTo>
                      <a:cubicBezTo>
                        <a:pt x="3" y="17"/>
                        <a:pt x="0" y="13"/>
                        <a:pt x="0" y="12"/>
                      </a:cubicBezTo>
                      <a:cubicBezTo>
                        <a:pt x="0" y="10"/>
                        <a:pt x="2" y="10"/>
                        <a:pt x="3" y="10"/>
                      </a:cubicBezTo>
                      <a:cubicBezTo>
                        <a:pt x="5" y="8"/>
                        <a:pt x="5" y="7"/>
                        <a:pt x="7" y="6"/>
                      </a:cubicBezTo>
                      <a:cubicBezTo>
                        <a:pt x="8" y="3"/>
                        <a:pt x="10" y="0"/>
                        <a:pt x="14" y="1"/>
                      </a:cubicBezTo>
                      <a:cubicBezTo>
                        <a:pt x="16" y="1"/>
                        <a:pt x="18" y="2"/>
                        <a:pt x="18" y="5"/>
                      </a:cubicBezTo>
                      <a:cubicBezTo>
                        <a:pt x="17" y="7"/>
                        <a:pt x="16" y="7"/>
                        <a:pt x="15" y="9"/>
                      </a:cubicBezTo>
                      <a:cubicBezTo>
                        <a:pt x="13" y="10"/>
                        <a:pt x="13" y="13"/>
                        <a:pt x="13"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85" name="Freeform 56"/>
                <p:cNvSpPr/>
                <p:nvPr/>
              </p:nvSpPr>
              <p:spPr bwMode="auto">
                <a:xfrm>
                  <a:off x="6473814" y="3849685"/>
                  <a:ext cx="33337" cy="44450"/>
                </a:xfrm>
                <a:custGeom>
                  <a:avLst/>
                  <a:gdLst/>
                  <a:ahLst/>
                  <a:cxnLst>
                    <a:cxn ang="0">
                      <a:pos x="0" y="0"/>
                    </a:cxn>
                    <a:cxn ang="0">
                      <a:pos x="12" y="11"/>
                    </a:cxn>
                    <a:cxn ang="0">
                      <a:pos x="7" y="13"/>
                    </a:cxn>
                    <a:cxn ang="0">
                      <a:pos x="0" y="3"/>
                    </a:cxn>
                    <a:cxn ang="0">
                      <a:pos x="0" y="0"/>
                    </a:cxn>
                  </a:cxnLst>
                  <a:rect l="0" t="0" r="r" b="b"/>
                  <a:pathLst>
                    <a:path w="13" h="17">
                      <a:moveTo>
                        <a:pt x="0" y="0"/>
                      </a:moveTo>
                      <a:cubicBezTo>
                        <a:pt x="6" y="1"/>
                        <a:pt x="13" y="3"/>
                        <a:pt x="12" y="11"/>
                      </a:cubicBezTo>
                      <a:cubicBezTo>
                        <a:pt x="12" y="16"/>
                        <a:pt x="9" y="17"/>
                        <a:pt x="7" y="13"/>
                      </a:cubicBezTo>
                      <a:cubicBezTo>
                        <a:pt x="5" y="9"/>
                        <a:pt x="3" y="6"/>
                        <a:pt x="0" y="3"/>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86" name="Freeform 57"/>
                <p:cNvSpPr/>
                <p:nvPr/>
              </p:nvSpPr>
              <p:spPr bwMode="auto">
                <a:xfrm>
                  <a:off x="6659552" y="3817935"/>
                  <a:ext cx="44450" cy="52387"/>
                </a:xfrm>
                <a:custGeom>
                  <a:avLst/>
                  <a:gdLst/>
                  <a:ahLst/>
                  <a:cxnLst>
                    <a:cxn ang="0">
                      <a:pos x="3" y="0"/>
                    </a:cxn>
                    <a:cxn ang="0">
                      <a:pos x="2" y="5"/>
                    </a:cxn>
                    <a:cxn ang="0">
                      <a:pos x="6" y="10"/>
                    </a:cxn>
                    <a:cxn ang="0">
                      <a:pos x="14" y="18"/>
                    </a:cxn>
                    <a:cxn ang="0">
                      <a:pos x="16" y="7"/>
                    </a:cxn>
                    <a:cxn ang="0">
                      <a:pos x="5" y="0"/>
                    </a:cxn>
                    <a:cxn ang="0">
                      <a:pos x="3" y="0"/>
                    </a:cxn>
                  </a:cxnLst>
                  <a:rect l="0" t="0" r="r" b="b"/>
                  <a:pathLst>
                    <a:path w="17" h="20">
                      <a:moveTo>
                        <a:pt x="3" y="0"/>
                      </a:moveTo>
                      <a:cubicBezTo>
                        <a:pt x="2" y="2"/>
                        <a:pt x="0" y="3"/>
                        <a:pt x="2" y="5"/>
                      </a:cubicBezTo>
                      <a:cubicBezTo>
                        <a:pt x="4" y="7"/>
                        <a:pt x="5" y="8"/>
                        <a:pt x="6" y="10"/>
                      </a:cubicBezTo>
                      <a:cubicBezTo>
                        <a:pt x="8" y="13"/>
                        <a:pt x="9" y="20"/>
                        <a:pt x="14" y="18"/>
                      </a:cubicBezTo>
                      <a:cubicBezTo>
                        <a:pt x="17" y="16"/>
                        <a:pt x="17" y="11"/>
                        <a:pt x="16" y="7"/>
                      </a:cubicBezTo>
                      <a:cubicBezTo>
                        <a:pt x="13" y="3"/>
                        <a:pt x="9" y="3"/>
                        <a:pt x="5" y="0"/>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87" name="Freeform 58"/>
                <p:cNvSpPr/>
                <p:nvPr/>
              </p:nvSpPr>
              <p:spPr bwMode="auto">
                <a:xfrm>
                  <a:off x="6542077" y="4003674"/>
                  <a:ext cx="168275" cy="158750"/>
                </a:xfrm>
                <a:custGeom>
                  <a:avLst/>
                  <a:gdLst/>
                  <a:ahLst/>
                  <a:cxnLst>
                    <a:cxn ang="0">
                      <a:pos x="0" y="36"/>
                    </a:cxn>
                    <a:cxn ang="0">
                      <a:pos x="5" y="18"/>
                    </a:cxn>
                    <a:cxn ang="0">
                      <a:pos x="14" y="12"/>
                    </a:cxn>
                    <a:cxn ang="0">
                      <a:pos x="24" y="13"/>
                    </a:cxn>
                    <a:cxn ang="0">
                      <a:pos x="44" y="6"/>
                    </a:cxn>
                    <a:cxn ang="0">
                      <a:pos x="53" y="2"/>
                    </a:cxn>
                    <a:cxn ang="0">
                      <a:pos x="60" y="8"/>
                    </a:cxn>
                    <a:cxn ang="0">
                      <a:pos x="63" y="35"/>
                    </a:cxn>
                    <a:cxn ang="0">
                      <a:pos x="63" y="49"/>
                    </a:cxn>
                    <a:cxn ang="0">
                      <a:pos x="54" y="52"/>
                    </a:cxn>
                    <a:cxn ang="0">
                      <a:pos x="48" y="58"/>
                    </a:cxn>
                    <a:cxn ang="0">
                      <a:pos x="39" y="59"/>
                    </a:cxn>
                    <a:cxn ang="0">
                      <a:pos x="32" y="43"/>
                    </a:cxn>
                    <a:cxn ang="0">
                      <a:pos x="30" y="33"/>
                    </a:cxn>
                    <a:cxn ang="0">
                      <a:pos x="20" y="29"/>
                    </a:cxn>
                    <a:cxn ang="0">
                      <a:pos x="1" y="35"/>
                    </a:cxn>
                    <a:cxn ang="0">
                      <a:pos x="0" y="36"/>
                    </a:cxn>
                  </a:cxnLst>
                  <a:rect l="0" t="0" r="r" b="b"/>
                  <a:pathLst>
                    <a:path w="64" h="60">
                      <a:moveTo>
                        <a:pt x="0" y="36"/>
                      </a:moveTo>
                      <a:cubicBezTo>
                        <a:pt x="0" y="30"/>
                        <a:pt x="0" y="22"/>
                        <a:pt x="5" y="18"/>
                      </a:cubicBezTo>
                      <a:cubicBezTo>
                        <a:pt x="7" y="16"/>
                        <a:pt x="11" y="13"/>
                        <a:pt x="14" y="12"/>
                      </a:cubicBezTo>
                      <a:cubicBezTo>
                        <a:pt x="17" y="11"/>
                        <a:pt x="21" y="13"/>
                        <a:pt x="24" y="13"/>
                      </a:cubicBezTo>
                      <a:cubicBezTo>
                        <a:pt x="32" y="14"/>
                        <a:pt x="37" y="10"/>
                        <a:pt x="44" y="6"/>
                      </a:cubicBezTo>
                      <a:cubicBezTo>
                        <a:pt x="46" y="4"/>
                        <a:pt x="49" y="2"/>
                        <a:pt x="53" y="2"/>
                      </a:cubicBezTo>
                      <a:cubicBezTo>
                        <a:pt x="58" y="0"/>
                        <a:pt x="59" y="3"/>
                        <a:pt x="60" y="8"/>
                      </a:cubicBezTo>
                      <a:cubicBezTo>
                        <a:pt x="63" y="17"/>
                        <a:pt x="63" y="25"/>
                        <a:pt x="63" y="35"/>
                      </a:cubicBezTo>
                      <a:cubicBezTo>
                        <a:pt x="63" y="39"/>
                        <a:pt x="64" y="44"/>
                        <a:pt x="63" y="49"/>
                      </a:cubicBezTo>
                      <a:cubicBezTo>
                        <a:pt x="62" y="53"/>
                        <a:pt x="56" y="59"/>
                        <a:pt x="54" y="52"/>
                      </a:cubicBezTo>
                      <a:cubicBezTo>
                        <a:pt x="51" y="51"/>
                        <a:pt x="50" y="57"/>
                        <a:pt x="48" y="58"/>
                      </a:cubicBezTo>
                      <a:cubicBezTo>
                        <a:pt x="46" y="60"/>
                        <a:pt x="42" y="60"/>
                        <a:pt x="39" y="59"/>
                      </a:cubicBezTo>
                      <a:cubicBezTo>
                        <a:pt x="31" y="57"/>
                        <a:pt x="32" y="50"/>
                        <a:pt x="32" y="43"/>
                      </a:cubicBezTo>
                      <a:cubicBezTo>
                        <a:pt x="32" y="40"/>
                        <a:pt x="33" y="36"/>
                        <a:pt x="30" y="33"/>
                      </a:cubicBezTo>
                      <a:cubicBezTo>
                        <a:pt x="28" y="30"/>
                        <a:pt x="23" y="30"/>
                        <a:pt x="20" y="29"/>
                      </a:cubicBezTo>
                      <a:cubicBezTo>
                        <a:pt x="12" y="29"/>
                        <a:pt x="7" y="32"/>
                        <a:pt x="1" y="35"/>
                      </a:cubicBezTo>
                      <a:lnTo>
                        <a:pt x="0" y="3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88" name="Freeform 59"/>
                <p:cNvSpPr/>
                <p:nvPr/>
              </p:nvSpPr>
              <p:spPr bwMode="auto">
                <a:xfrm>
                  <a:off x="6029315" y="4214810"/>
                  <a:ext cx="385762" cy="330200"/>
                </a:xfrm>
                <a:custGeom>
                  <a:avLst/>
                  <a:gdLst/>
                  <a:ahLst/>
                  <a:cxnLst>
                    <a:cxn ang="0">
                      <a:pos x="146" y="53"/>
                    </a:cxn>
                    <a:cxn ang="0">
                      <a:pos x="142" y="59"/>
                    </a:cxn>
                    <a:cxn ang="0">
                      <a:pos x="134" y="65"/>
                    </a:cxn>
                    <a:cxn ang="0">
                      <a:pos x="121" y="84"/>
                    </a:cxn>
                    <a:cxn ang="0">
                      <a:pos x="110" y="103"/>
                    </a:cxn>
                    <a:cxn ang="0">
                      <a:pos x="97" y="120"/>
                    </a:cxn>
                    <a:cxn ang="0">
                      <a:pos x="77" y="123"/>
                    </a:cxn>
                    <a:cxn ang="0">
                      <a:pos x="65" y="119"/>
                    </a:cxn>
                    <a:cxn ang="0">
                      <a:pos x="55" y="123"/>
                    </a:cxn>
                    <a:cxn ang="0">
                      <a:pos x="43" y="124"/>
                    </a:cxn>
                    <a:cxn ang="0">
                      <a:pos x="32" y="117"/>
                    </a:cxn>
                    <a:cxn ang="0">
                      <a:pos x="24" y="109"/>
                    </a:cxn>
                    <a:cxn ang="0">
                      <a:pos x="18" y="99"/>
                    </a:cxn>
                    <a:cxn ang="0">
                      <a:pos x="5" y="81"/>
                    </a:cxn>
                    <a:cxn ang="0">
                      <a:pos x="0" y="59"/>
                    </a:cxn>
                    <a:cxn ang="0">
                      <a:pos x="5" y="40"/>
                    </a:cxn>
                    <a:cxn ang="0">
                      <a:pos x="7" y="39"/>
                    </a:cxn>
                    <a:cxn ang="0">
                      <a:pos x="8" y="41"/>
                    </a:cxn>
                    <a:cxn ang="0">
                      <a:pos x="14" y="48"/>
                    </a:cxn>
                    <a:cxn ang="0">
                      <a:pos x="22" y="49"/>
                    </a:cxn>
                    <a:cxn ang="0">
                      <a:pos x="29" y="51"/>
                    </a:cxn>
                    <a:cxn ang="0">
                      <a:pos x="44" y="48"/>
                    </a:cxn>
                    <a:cxn ang="0">
                      <a:pos x="51" y="44"/>
                    </a:cxn>
                    <a:cxn ang="0">
                      <a:pos x="61" y="46"/>
                    </a:cxn>
                    <a:cxn ang="0">
                      <a:pos x="88" y="30"/>
                    </a:cxn>
                    <a:cxn ang="0">
                      <a:pos x="95" y="15"/>
                    </a:cxn>
                    <a:cxn ang="0">
                      <a:pos x="105" y="2"/>
                    </a:cxn>
                    <a:cxn ang="0">
                      <a:pos x="122" y="1"/>
                    </a:cxn>
                    <a:cxn ang="0">
                      <a:pos x="128" y="1"/>
                    </a:cxn>
                    <a:cxn ang="0">
                      <a:pos x="130" y="15"/>
                    </a:cxn>
                    <a:cxn ang="0">
                      <a:pos x="141" y="37"/>
                    </a:cxn>
                    <a:cxn ang="0">
                      <a:pos x="146" y="53"/>
                    </a:cxn>
                  </a:cxnLst>
                  <a:rect l="0" t="0" r="r" b="b"/>
                  <a:pathLst>
                    <a:path w="147" h="126">
                      <a:moveTo>
                        <a:pt x="146" y="53"/>
                      </a:moveTo>
                      <a:cubicBezTo>
                        <a:pt x="146" y="56"/>
                        <a:pt x="145" y="58"/>
                        <a:pt x="142" y="59"/>
                      </a:cubicBezTo>
                      <a:cubicBezTo>
                        <a:pt x="139" y="61"/>
                        <a:pt x="137" y="63"/>
                        <a:pt x="134" y="65"/>
                      </a:cubicBezTo>
                      <a:cubicBezTo>
                        <a:pt x="129" y="71"/>
                        <a:pt x="125" y="77"/>
                        <a:pt x="121" y="84"/>
                      </a:cubicBezTo>
                      <a:cubicBezTo>
                        <a:pt x="118" y="90"/>
                        <a:pt x="112" y="96"/>
                        <a:pt x="110" y="103"/>
                      </a:cubicBezTo>
                      <a:cubicBezTo>
                        <a:pt x="107" y="111"/>
                        <a:pt x="105" y="116"/>
                        <a:pt x="97" y="120"/>
                      </a:cubicBezTo>
                      <a:cubicBezTo>
                        <a:pt x="91" y="122"/>
                        <a:pt x="83" y="126"/>
                        <a:pt x="77" y="123"/>
                      </a:cubicBezTo>
                      <a:cubicBezTo>
                        <a:pt x="73" y="121"/>
                        <a:pt x="70" y="118"/>
                        <a:pt x="65" y="119"/>
                      </a:cubicBezTo>
                      <a:cubicBezTo>
                        <a:pt x="61" y="120"/>
                        <a:pt x="58" y="122"/>
                        <a:pt x="55" y="123"/>
                      </a:cubicBezTo>
                      <a:cubicBezTo>
                        <a:pt x="51" y="124"/>
                        <a:pt x="46" y="125"/>
                        <a:pt x="43" y="124"/>
                      </a:cubicBezTo>
                      <a:cubicBezTo>
                        <a:pt x="39" y="123"/>
                        <a:pt x="35" y="119"/>
                        <a:pt x="32" y="117"/>
                      </a:cubicBezTo>
                      <a:cubicBezTo>
                        <a:pt x="28" y="114"/>
                        <a:pt x="26" y="113"/>
                        <a:pt x="24" y="109"/>
                      </a:cubicBezTo>
                      <a:cubicBezTo>
                        <a:pt x="22" y="106"/>
                        <a:pt x="20" y="102"/>
                        <a:pt x="18" y="99"/>
                      </a:cubicBezTo>
                      <a:cubicBezTo>
                        <a:pt x="14" y="92"/>
                        <a:pt x="10" y="87"/>
                        <a:pt x="5" y="81"/>
                      </a:cubicBezTo>
                      <a:cubicBezTo>
                        <a:pt x="1" y="73"/>
                        <a:pt x="0" y="67"/>
                        <a:pt x="0" y="59"/>
                      </a:cubicBezTo>
                      <a:cubicBezTo>
                        <a:pt x="0" y="54"/>
                        <a:pt x="1" y="42"/>
                        <a:pt x="5" y="40"/>
                      </a:cubicBezTo>
                      <a:cubicBezTo>
                        <a:pt x="6" y="39"/>
                        <a:pt x="6" y="39"/>
                        <a:pt x="7" y="39"/>
                      </a:cubicBezTo>
                      <a:cubicBezTo>
                        <a:pt x="7" y="40"/>
                        <a:pt x="8" y="41"/>
                        <a:pt x="8" y="41"/>
                      </a:cubicBezTo>
                      <a:cubicBezTo>
                        <a:pt x="9" y="43"/>
                        <a:pt x="12" y="47"/>
                        <a:pt x="14" y="48"/>
                      </a:cubicBezTo>
                      <a:cubicBezTo>
                        <a:pt x="16" y="49"/>
                        <a:pt x="19" y="49"/>
                        <a:pt x="22" y="49"/>
                      </a:cubicBezTo>
                      <a:cubicBezTo>
                        <a:pt x="24" y="50"/>
                        <a:pt x="26" y="51"/>
                        <a:pt x="29" y="51"/>
                      </a:cubicBezTo>
                      <a:cubicBezTo>
                        <a:pt x="35" y="50"/>
                        <a:pt x="39" y="51"/>
                        <a:pt x="44" y="48"/>
                      </a:cubicBezTo>
                      <a:cubicBezTo>
                        <a:pt x="46" y="47"/>
                        <a:pt x="49" y="45"/>
                        <a:pt x="51" y="44"/>
                      </a:cubicBezTo>
                      <a:cubicBezTo>
                        <a:pt x="55" y="43"/>
                        <a:pt x="57" y="44"/>
                        <a:pt x="61" y="46"/>
                      </a:cubicBezTo>
                      <a:cubicBezTo>
                        <a:pt x="72" y="51"/>
                        <a:pt x="83" y="38"/>
                        <a:pt x="88" y="30"/>
                      </a:cubicBezTo>
                      <a:cubicBezTo>
                        <a:pt x="92" y="25"/>
                        <a:pt x="94" y="21"/>
                        <a:pt x="95" y="15"/>
                      </a:cubicBezTo>
                      <a:cubicBezTo>
                        <a:pt x="97" y="9"/>
                        <a:pt x="98" y="4"/>
                        <a:pt x="105" y="2"/>
                      </a:cubicBezTo>
                      <a:cubicBezTo>
                        <a:pt x="110" y="0"/>
                        <a:pt x="116" y="1"/>
                        <a:pt x="122" y="1"/>
                      </a:cubicBezTo>
                      <a:cubicBezTo>
                        <a:pt x="123" y="1"/>
                        <a:pt x="125" y="1"/>
                        <a:pt x="128" y="1"/>
                      </a:cubicBezTo>
                      <a:cubicBezTo>
                        <a:pt x="128" y="6"/>
                        <a:pt x="129" y="11"/>
                        <a:pt x="130" y="15"/>
                      </a:cubicBezTo>
                      <a:cubicBezTo>
                        <a:pt x="133" y="23"/>
                        <a:pt x="137" y="29"/>
                        <a:pt x="141" y="37"/>
                      </a:cubicBezTo>
                      <a:cubicBezTo>
                        <a:pt x="143" y="42"/>
                        <a:pt x="147" y="47"/>
                        <a:pt x="146" y="5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89" name="Freeform 60"/>
                <p:cNvSpPr/>
                <p:nvPr/>
              </p:nvSpPr>
              <p:spPr bwMode="auto">
                <a:xfrm>
                  <a:off x="6048365" y="4087810"/>
                  <a:ext cx="385762" cy="260350"/>
                </a:xfrm>
                <a:custGeom>
                  <a:avLst/>
                  <a:gdLst/>
                  <a:ahLst/>
                  <a:cxnLst>
                    <a:cxn ang="0">
                      <a:pos x="145" y="26"/>
                    </a:cxn>
                    <a:cxn ang="0">
                      <a:pos x="137" y="32"/>
                    </a:cxn>
                    <a:cxn ang="0">
                      <a:pos x="121" y="44"/>
                    </a:cxn>
                    <a:cxn ang="0">
                      <a:pos x="121" y="49"/>
                    </a:cxn>
                    <a:cxn ang="0">
                      <a:pos x="115" y="49"/>
                    </a:cxn>
                    <a:cxn ang="0">
                      <a:pos x="98" y="50"/>
                    </a:cxn>
                    <a:cxn ang="0">
                      <a:pos x="88" y="63"/>
                    </a:cxn>
                    <a:cxn ang="0">
                      <a:pos x="81" y="78"/>
                    </a:cxn>
                    <a:cxn ang="0">
                      <a:pos x="54" y="94"/>
                    </a:cxn>
                    <a:cxn ang="0">
                      <a:pos x="44" y="92"/>
                    </a:cxn>
                    <a:cxn ang="0">
                      <a:pos x="37" y="96"/>
                    </a:cxn>
                    <a:cxn ang="0">
                      <a:pos x="22" y="99"/>
                    </a:cxn>
                    <a:cxn ang="0">
                      <a:pos x="15" y="97"/>
                    </a:cxn>
                    <a:cxn ang="0">
                      <a:pos x="7" y="96"/>
                    </a:cxn>
                    <a:cxn ang="0">
                      <a:pos x="1" y="89"/>
                    </a:cxn>
                    <a:cxn ang="0">
                      <a:pos x="0" y="87"/>
                    </a:cxn>
                    <a:cxn ang="0">
                      <a:pos x="10" y="87"/>
                    </a:cxn>
                    <a:cxn ang="0">
                      <a:pos x="19" y="84"/>
                    </a:cxn>
                    <a:cxn ang="0">
                      <a:pos x="35" y="69"/>
                    </a:cxn>
                    <a:cxn ang="0">
                      <a:pos x="50" y="54"/>
                    </a:cxn>
                    <a:cxn ang="0">
                      <a:pos x="56" y="48"/>
                    </a:cxn>
                    <a:cxn ang="0">
                      <a:pos x="59" y="50"/>
                    </a:cxn>
                    <a:cxn ang="0">
                      <a:pos x="66" y="49"/>
                    </a:cxn>
                    <a:cxn ang="0">
                      <a:pos x="71" y="49"/>
                    </a:cxn>
                    <a:cxn ang="0">
                      <a:pos x="71" y="45"/>
                    </a:cxn>
                    <a:cxn ang="0">
                      <a:pos x="79" y="47"/>
                    </a:cxn>
                    <a:cxn ang="0">
                      <a:pos x="84" y="44"/>
                    </a:cxn>
                    <a:cxn ang="0">
                      <a:pos x="86" y="40"/>
                    </a:cxn>
                    <a:cxn ang="0">
                      <a:pos x="88" y="37"/>
                    </a:cxn>
                    <a:cxn ang="0">
                      <a:pos x="82" y="31"/>
                    </a:cxn>
                    <a:cxn ang="0">
                      <a:pos x="84" y="29"/>
                    </a:cxn>
                    <a:cxn ang="0">
                      <a:pos x="98" y="13"/>
                    </a:cxn>
                    <a:cxn ang="0">
                      <a:pos x="114" y="0"/>
                    </a:cxn>
                    <a:cxn ang="0">
                      <a:pos x="124" y="5"/>
                    </a:cxn>
                    <a:cxn ang="0">
                      <a:pos x="129" y="14"/>
                    </a:cxn>
                    <a:cxn ang="0">
                      <a:pos x="145" y="26"/>
                    </a:cxn>
                  </a:cxnLst>
                  <a:rect l="0" t="0" r="r" b="b"/>
                  <a:pathLst>
                    <a:path w="147" h="99">
                      <a:moveTo>
                        <a:pt x="145" y="26"/>
                      </a:moveTo>
                      <a:cubicBezTo>
                        <a:pt x="144" y="29"/>
                        <a:pt x="140" y="31"/>
                        <a:pt x="137" y="32"/>
                      </a:cubicBezTo>
                      <a:cubicBezTo>
                        <a:pt x="132" y="35"/>
                        <a:pt x="123" y="38"/>
                        <a:pt x="121" y="44"/>
                      </a:cubicBezTo>
                      <a:cubicBezTo>
                        <a:pt x="121" y="46"/>
                        <a:pt x="121" y="47"/>
                        <a:pt x="121" y="49"/>
                      </a:cubicBezTo>
                      <a:cubicBezTo>
                        <a:pt x="118" y="49"/>
                        <a:pt x="116" y="49"/>
                        <a:pt x="115" y="49"/>
                      </a:cubicBezTo>
                      <a:cubicBezTo>
                        <a:pt x="109" y="49"/>
                        <a:pt x="103" y="48"/>
                        <a:pt x="98" y="50"/>
                      </a:cubicBezTo>
                      <a:cubicBezTo>
                        <a:pt x="91" y="52"/>
                        <a:pt x="90" y="57"/>
                        <a:pt x="88" y="63"/>
                      </a:cubicBezTo>
                      <a:cubicBezTo>
                        <a:pt x="87" y="69"/>
                        <a:pt x="85" y="73"/>
                        <a:pt x="81" y="78"/>
                      </a:cubicBezTo>
                      <a:cubicBezTo>
                        <a:pt x="76" y="86"/>
                        <a:pt x="65" y="99"/>
                        <a:pt x="54" y="94"/>
                      </a:cubicBezTo>
                      <a:cubicBezTo>
                        <a:pt x="50" y="92"/>
                        <a:pt x="48" y="91"/>
                        <a:pt x="44" y="92"/>
                      </a:cubicBezTo>
                      <a:cubicBezTo>
                        <a:pt x="42" y="93"/>
                        <a:pt x="39" y="95"/>
                        <a:pt x="37" y="96"/>
                      </a:cubicBezTo>
                      <a:cubicBezTo>
                        <a:pt x="32" y="99"/>
                        <a:pt x="28" y="98"/>
                        <a:pt x="22" y="99"/>
                      </a:cubicBezTo>
                      <a:cubicBezTo>
                        <a:pt x="19" y="99"/>
                        <a:pt x="17" y="98"/>
                        <a:pt x="15" y="97"/>
                      </a:cubicBezTo>
                      <a:cubicBezTo>
                        <a:pt x="12" y="97"/>
                        <a:pt x="9" y="97"/>
                        <a:pt x="7" y="96"/>
                      </a:cubicBezTo>
                      <a:cubicBezTo>
                        <a:pt x="5" y="95"/>
                        <a:pt x="2" y="91"/>
                        <a:pt x="1" y="89"/>
                      </a:cubicBezTo>
                      <a:cubicBezTo>
                        <a:pt x="1" y="89"/>
                        <a:pt x="0" y="88"/>
                        <a:pt x="0" y="87"/>
                      </a:cubicBezTo>
                      <a:cubicBezTo>
                        <a:pt x="3" y="87"/>
                        <a:pt x="7" y="88"/>
                        <a:pt x="10" y="87"/>
                      </a:cubicBezTo>
                      <a:cubicBezTo>
                        <a:pt x="13" y="87"/>
                        <a:pt x="16" y="86"/>
                        <a:pt x="19" y="84"/>
                      </a:cubicBezTo>
                      <a:cubicBezTo>
                        <a:pt x="26" y="80"/>
                        <a:pt x="30" y="74"/>
                        <a:pt x="35" y="69"/>
                      </a:cubicBezTo>
                      <a:cubicBezTo>
                        <a:pt x="40" y="63"/>
                        <a:pt x="44" y="59"/>
                        <a:pt x="50" y="54"/>
                      </a:cubicBezTo>
                      <a:cubicBezTo>
                        <a:pt x="52" y="52"/>
                        <a:pt x="54" y="50"/>
                        <a:pt x="56" y="48"/>
                      </a:cubicBezTo>
                      <a:cubicBezTo>
                        <a:pt x="57" y="49"/>
                        <a:pt x="58" y="49"/>
                        <a:pt x="59" y="50"/>
                      </a:cubicBezTo>
                      <a:cubicBezTo>
                        <a:pt x="62" y="51"/>
                        <a:pt x="63" y="50"/>
                        <a:pt x="66" y="49"/>
                      </a:cubicBezTo>
                      <a:cubicBezTo>
                        <a:pt x="68" y="49"/>
                        <a:pt x="70" y="50"/>
                        <a:pt x="71" y="49"/>
                      </a:cubicBezTo>
                      <a:cubicBezTo>
                        <a:pt x="72" y="48"/>
                        <a:pt x="70" y="46"/>
                        <a:pt x="71" y="45"/>
                      </a:cubicBezTo>
                      <a:cubicBezTo>
                        <a:pt x="73" y="43"/>
                        <a:pt x="78" y="46"/>
                        <a:pt x="79" y="47"/>
                      </a:cubicBezTo>
                      <a:cubicBezTo>
                        <a:pt x="83" y="49"/>
                        <a:pt x="84" y="48"/>
                        <a:pt x="84" y="44"/>
                      </a:cubicBezTo>
                      <a:cubicBezTo>
                        <a:pt x="84" y="41"/>
                        <a:pt x="84" y="42"/>
                        <a:pt x="86" y="40"/>
                      </a:cubicBezTo>
                      <a:cubicBezTo>
                        <a:pt x="86" y="39"/>
                        <a:pt x="88" y="38"/>
                        <a:pt x="88" y="37"/>
                      </a:cubicBezTo>
                      <a:cubicBezTo>
                        <a:pt x="88" y="35"/>
                        <a:pt x="85" y="33"/>
                        <a:pt x="82" y="31"/>
                      </a:cubicBezTo>
                      <a:cubicBezTo>
                        <a:pt x="83" y="30"/>
                        <a:pt x="84" y="29"/>
                        <a:pt x="84" y="29"/>
                      </a:cubicBezTo>
                      <a:cubicBezTo>
                        <a:pt x="90" y="24"/>
                        <a:pt x="94" y="19"/>
                        <a:pt x="98" y="13"/>
                      </a:cubicBezTo>
                      <a:cubicBezTo>
                        <a:pt x="103" y="7"/>
                        <a:pt x="107" y="1"/>
                        <a:pt x="114" y="0"/>
                      </a:cubicBezTo>
                      <a:cubicBezTo>
                        <a:pt x="118" y="0"/>
                        <a:pt x="121" y="3"/>
                        <a:pt x="124" y="5"/>
                      </a:cubicBezTo>
                      <a:cubicBezTo>
                        <a:pt x="127" y="7"/>
                        <a:pt x="127" y="11"/>
                        <a:pt x="129" y="14"/>
                      </a:cubicBezTo>
                      <a:cubicBezTo>
                        <a:pt x="133" y="20"/>
                        <a:pt x="147" y="16"/>
                        <a:pt x="145"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90" name="Freeform 61"/>
                <p:cNvSpPr/>
                <p:nvPr/>
              </p:nvSpPr>
              <p:spPr bwMode="auto">
                <a:xfrm>
                  <a:off x="6194415" y="4170360"/>
                  <a:ext cx="84137" cy="52387"/>
                </a:xfrm>
                <a:custGeom>
                  <a:avLst/>
                  <a:gdLst/>
                  <a:ahLst/>
                  <a:cxnLst>
                    <a:cxn ang="0">
                      <a:pos x="32" y="6"/>
                    </a:cxn>
                    <a:cxn ang="0">
                      <a:pos x="30" y="9"/>
                    </a:cxn>
                    <a:cxn ang="0">
                      <a:pos x="28" y="13"/>
                    </a:cxn>
                    <a:cxn ang="0">
                      <a:pos x="23" y="16"/>
                    </a:cxn>
                    <a:cxn ang="0">
                      <a:pos x="15" y="14"/>
                    </a:cxn>
                    <a:cxn ang="0">
                      <a:pos x="15" y="18"/>
                    </a:cxn>
                    <a:cxn ang="0">
                      <a:pos x="10" y="18"/>
                    </a:cxn>
                    <a:cxn ang="0">
                      <a:pos x="3" y="19"/>
                    </a:cxn>
                    <a:cxn ang="0">
                      <a:pos x="0" y="17"/>
                    </a:cxn>
                    <a:cxn ang="0">
                      <a:pos x="10" y="5"/>
                    </a:cxn>
                    <a:cxn ang="0">
                      <a:pos x="18" y="2"/>
                    </a:cxn>
                    <a:cxn ang="0">
                      <a:pos x="26" y="0"/>
                    </a:cxn>
                    <a:cxn ang="0">
                      <a:pos x="32" y="6"/>
                    </a:cxn>
                  </a:cxnLst>
                  <a:rect l="0" t="0" r="r" b="b"/>
                  <a:pathLst>
                    <a:path w="32" h="20">
                      <a:moveTo>
                        <a:pt x="32" y="6"/>
                      </a:moveTo>
                      <a:cubicBezTo>
                        <a:pt x="32" y="7"/>
                        <a:pt x="30" y="8"/>
                        <a:pt x="30" y="9"/>
                      </a:cubicBezTo>
                      <a:cubicBezTo>
                        <a:pt x="28" y="11"/>
                        <a:pt x="28" y="10"/>
                        <a:pt x="28" y="13"/>
                      </a:cubicBezTo>
                      <a:cubicBezTo>
                        <a:pt x="28" y="17"/>
                        <a:pt x="27" y="18"/>
                        <a:pt x="23" y="16"/>
                      </a:cubicBezTo>
                      <a:cubicBezTo>
                        <a:pt x="22" y="15"/>
                        <a:pt x="17" y="12"/>
                        <a:pt x="15" y="14"/>
                      </a:cubicBezTo>
                      <a:cubicBezTo>
                        <a:pt x="14" y="15"/>
                        <a:pt x="16" y="17"/>
                        <a:pt x="15" y="18"/>
                      </a:cubicBezTo>
                      <a:cubicBezTo>
                        <a:pt x="14" y="19"/>
                        <a:pt x="12" y="18"/>
                        <a:pt x="10" y="18"/>
                      </a:cubicBezTo>
                      <a:cubicBezTo>
                        <a:pt x="7" y="19"/>
                        <a:pt x="6" y="20"/>
                        <a:pt x="3" y="19"/>
                      </a:cubicBezTo>
                      <a:cubicBezTo>
                        <a:pt x="2" y="18"/>
                        <a:pt x="1" y="18"/>
                        <a:pt x="0" y="17"/>
                      </a:cubicBezTo>
                      <a:cubicBezTo>
                        <a:pt x="3" y="13"/>
                        <a:pt x="6" y="9"/>
                        <a:pt x="10" y="5"/>
                      </a:cubicBezTo>
                      <a:cubicBezTo>
                        <a:pt x="12" y="3"/>
                        <a:pt x="14" y="2"/>
                        <a:pt x="18" y="2"/>
                      </a:cubicBezTo>
                      <a:cubicBezTo>
                        <a:pt x="21" y="2"/>
                        <a:pt x="24" y="1"/>
                        <a:pt x="26" y="0"/>
                      </a:cubicBezTo>
                      <a:cubicBezTo>
                        <a:pt x="29" y="2"/>
                        <a:pt x="32" y="4"/>
                        <a:pt x="32"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91" name="Freeform 62"/>
                <p:cNvSpPr/>
                <p:nvPr/>
              </p:nvSpPr>
              <p:spPr bwMode="auto">
                <a:xfrm>
                  <a:off x="6407139" y="4311649"/>
                  <a:ext cx="255587" cy="315912"/>
                </a:xfrm>
                <a:custGeom>
                  <a:avLst/>
                  <a:gdLst/>
                  <a:ahLst/>
                  <a:cxnLst>
                    <a:cxn ang="0">
                      <a:pos x="86" y="4"/>
                    </a:cxn>
                    <a:cxn ang="0">
                      <a:pos x="91" y="1"/>
                    </a:cxn>
                    <a:cxn ang="0">
                      <a:pos x="95" y="2"/>
                    </a:cxn>
                    <a:cxn ang="0">
                      <a:pos x="93" y="11"/>
                    </a:cxn>
                    <a:cxn ang="0">
                      <a:pos x="78" y="22"/>
                    </a:cxn>
                    <a:cxn ang="0">
                      <a:pos x="56" y="18"/>
                    </a:cxn>
                    <a:cxn ang="0">
                      <a:pos x="37" y="21"/>
                    </a:cxn>
                    <a:cxn ang="0">
                      <a:pos x="35" y="37"/>
                    </a:cxn>
                    <a:cxn ang="0">
                      <a:pos x="58" y="34"/>
                    </a:cxn>
                    <a:cxn ang="0">
                      <a:pos x="64" y="38"/>
                    </a:cxn>
                    <a:cxn ang="0">
                      <a:pos x="58" y="45"/>
                    </a:cxn>
                    <a:cxn ang="0">
                      <a:pos x="54" y="49"/>
                    </a:cxn>
                    <a:cxn ang="0">
                      <a:pos x="50" y="52"/>
                    </a:cxn>
                    <a:cxn ang="0">
                      <a:pos x="54" y="61"/>
                    </a:cxn>
                    <a:cxn ang="0">
                      <a:pos x="57" y="83"/>
                    </a:cxn>
                    <a:cxn ang="0">
                      <a:pos x="51" y="93"/>
                    </a:cxn>
                    <a:cxn ang="0">
                      <a:pos x="46" y="94"/>
                    </a:cxn>
                    <a:cxn ang="0">
                      <a:pos x="38" y="75"/>
                    </a:cxn>
                    <a:cxn ang="0">
                      <a:pos x="34" y="67"/>
                    </a:cxn>
                    <a:cxn ang="0">
                      <a:pos x="26" y="72"/>
                    </a:cxn>
                    <a:cxn ang="0">
                      <a:pos x="29" y="92"/>
                    </a:cxn>
                    <a:cxn ang="0">
                      <a:pos x="28" y="102"/>
                    </a:cxn>
                    <a:cxn ang="0">
                      <a:pos x="22" y="111"/>
                    </a:cxn>
                    <a:cxn ang="0">
                      <a:pos x="14" y="100"/>
                    </a:cxn>
                    <a:cxn ang="0">
                      <a:pos x="15" y="90"/>
                    </a:cxn>
                    <a:cxn ang="0">
                      <a:pos x="12" y="88"/>
                    </a:cxn>
                    <a:cxn ang="0">
                      <a:pos x="6" y="85"/>
                    </a:cxn>
                    <a:cxn ang="0">
                      <a:pos x="8" y="65"/>
                    </a:cxn>
                    <a:cxn ang="0">
                      <a:pos x="13" y="52"/>
                    </a:cxn>
                    <a:cxn ang="0">
                      <a:pos x="16" y="42"/>
                    </a:cxn>
                    <a:cxn ang="0">
                      <a:pos x="22" y="22"/>
                    </a:cxn>
                    <a:cxn ang="0">
                      <a:pos x="28" y="13"/>
                    </a:cxn>
                    <a:cxn ang="0">
                      <a:pos x="38" y="8"/>
                    </a:cxn>
                    <a:cxn ang="0">
                      <a:pos x="51" y="5"/>
                    </a:cxn>
                    <a:cxn ang="0">
                      <a:pos x="62" y="7"/>
                    </a:cxn>
                    <a:cxn ang="0">
                      <a:pos x="85" y="8"/>
                    </a:cxn>
                    <a:cxn ang="0">
                      <a:pos x="86" y="4"/>
                    </a:cxn>
                  </a:cxnLst>
                  <a:rect l="0" t="0" r="r" b="b"/>
                  <a:pathLst>
                    <a:path w="97" h="120">
                      <a:moveTo>
                        <a:pt x="86" y="4"/>
                      </a:moveTo>
                      <a:cubicBezTo>
                        <a:pt x="87" y="3"/>
                        <a:pt x="89" y="2"/>
                        <a:pt x="91" y="1"/>
                      </a:cubicBezTo>
                      <a:cubicBezTo>
                        <a:pt x="94" y="0"/>
                        <a:pt x="94" y="0"/>
                        <a:pt x="95" y="2"/>
                      </a:cubicBezTo>
                      <a:cubicBezTo>
                        <a:pt x="97" y="6"/>
                        <a:pt x="94" y="8"/>
                        <a:pt x="93" y="11"/>
                      </a:cubicBezTo>
                      <a:cubicBezTo>
                        <a:pt x="89" y="17"/>
                        <a:pt x="85" y="22"/>
                        <a:pt x="78" y="22"/>
                      </a:cubicBezTo>
                      <a:cubicBezTo>
                        <a:pt x="70" y="21"/>
                        <a:pt x="64" y="18"/>
                        <a:pt x="56" y="18"/>
                      </a:cubicBezTo>
                      <a:cubicBezTo>
                        <a:pt x="49" y="18"/>
                        <a:pt x="43" y="17"/>
                        <a:pt x="37" y="21"/>
                      </a:cubicBezTo>
                      <a:cubicBezTo>
                        <a:pt x="34" y="24"/>
                        <a:pt x="29" y="35"/>
                        <a:pt x="35" y="37"/>
                      </a:cubicBezTo>
                      <a:cubicBezTo>
                        <a:pt x="43" y="40"/>
                        <a:pt x="51" y="36"/>
                        <a:pt x="58" y="34"/>
                      </a:cubicBezTo>
                      <a:cubicBezTo>
                        <a:pt x="61" y="33"/>
                        <a:pt x="65" y="34"/>
                        <a:pt x="64" y="38"/>
                      </a:cubicBezTo>
                      <a:cubicBezTo>
                        <a:pt x="64" y="41"/>
                        <a:pt x="60" y="43"/>
                        <a:pt x="58" y="45"/>
                      </a:cubicBezTo>
                      <a:cubicBezTo>
                        <a:pt x="57" y="46"/>
                        <a:pt x="56" y="48"/>
                        <a:pt x="54" y="49"/>
                      </a:cubicBezTo>
                      <a:cubicBezTo>
                        <a:pt x="53" y="50"/>
                        <a:pt x="51" y="51"/>
                        <a:pt x="50" y="52"/>
                      </a:cubicBezTo>
                      <a:cubicBezTo>
                        <a:pt x="48" y="55"/>
                        <a:pt x="53" y="58"/>
                        <a:pt x="54" y="61"/>
                      </a:cubicBezTo>
                      <a:cubicBezTo>
                        <a:pt x="57" y="67"/>
                        <a:pt x="59" y="77"/>
                        <a:pt x="57" y="83"/>
                      </a:cubicBezTo>
                      <a:cubicBezTo>
                        <a:pt x="55" y="86"/>
                        <a:pt x="53" y="89"/>
                        <a:pt x="51" y="93"/>
                      </a:cubicBezTo>
                      <a:cubicBezTo>
                        <a:pt x="50" y="96"/>
                        <a:pt x="48" y="99"/>
                        <a:pt x="46" y="94"/>
                      </a:cubicBezTo>
                      <a:cubicBezTo>
                        <a:pt x="43" y="88"/>
                        <a:pt x="40" y="82"/>
                        <a:pt x="38" y="75"/>
                      </a:cubicBezTo>
                      <a:cubicBezTo>
                        <a:pt x="37" y="72"/>
                        <a:pt x="37" y="67"/>
                        <a:pt x="34" y="67"/>
                      </a:cubicBezTo>
                      <a:cubicBezTo>
                        <a:pt x="30" y="66"/>
                        <a:pt x="25" y="69"/>
                        <a:pt x="26" y="72"/>
                      </a:cubicBezTo>
                      <a:cubicBezTo>
                        <a:pt x="26" y="81"/>
                        <a:pt x="29" y="86"/>
                        <a:pt x="29" y="92"/>
                      </a:cubicBezTo>
                      <a:cubicBezTo>
                        <a:pt x="30" y="95"/>
                        <a:pt x="28" y="99"/>
                        <a:pt x="28" y="102"/>
                      </a:cubicBezTo>
                      <a:cubicBezTo>
                        <a:pt x="27" y="105"/>
                        <a:pt x="24" y="109"/>
                        <a:pt x="22" y="111"/>
                      </a:cubicBezTo>
                      <a:cubicBezTo>
                        <a:pt x="14" y="120"/>
                        <a:pt x="14" y="106"/>
                        <a:pt x="14" y="100"/>
                      </a:cubicBezTo>
                      <a:cubicBezTo>
                        <a:pt x="14" y="97"/>
                        <a:pt x="15" y="93"/>
                        <a:pt x="15" y="90"/>
                      </a:cubicBezTo>
                      <a:cubicBezTo>
                        <a:pt x="15" y="88"/>
                        <a:pt x="15" y="89"/>
                        <a:pt x="12" y="88"/>
                      </a:cubicBezTo>
                      <a:cubicBezTo>
                        <a:pt x="10" y="87"/>
                        <a:pt x="7" y="86"/>
                        <a:pt x="6" y="85"/>
                      </a:cubicBezTo>
                      <a:cubicBezTo>
                        <a:pt x="0" y="79"/>
                        <a:pt x="5" y="70"/>
                        <a:pt x="8" y="65"/>
                      </a:cubicBezTo>
                      <a:cubicBezTo>
                        <a:pt x="10" y="61"/>
                        <a:pt x="13" y="57"/>
                        <a:pt x="13" y="52"/>
                      </a:cubicBezTo>
                      <a:cubicBezTo>
                        <a:pt x="13" y="48"/>
                        <a:pt x="15" y="45"/>
                        <a:pt x="16" y="42"/>
                      </a:cubicBezTo>
                      <a:cubicBezTo>
                        <a:pt x="18" y="35"/>
                        <a:pt x="19" y="28"/>
                        <a:pt x="22" y="22"/>
                      </a:cubicBezTo>
                      <a:cubicBezTo>
                        <a:pt x="23" y="19"/>
                        <a:pt x="26" y="15"/>
                        <a:pt x="28" y="13"/>
                      </a:cubicBezTo>
                      <a:cubicBezTo>
                        <a:pt x="31" y="9"/>
                        <a:pt x="34" y="9"/>
                        <a:pt x="38" y="8"/>
                      </a:cubicBezTo>
                      <a:cubicBezTo>
                        <a:pt x="43" y="7"/>
                        <a:pt x="47" y="6"/>
                        <a:pt x="51" y="5"/>
                      </a:cubicBezTo>
                      <a:cubicBezTo>
                        <a:pt x="56" y="5"/>
                        <a:pt x="58" y="6"/>
                        <a:pt x="62" y="7"/>
                      </a:cubicBezTo>
                      <a:cubicBezTo>
                        <a:pt x="68" y="9"/>
                        <a:pt x="79" y="13"/>
                        <a:pt x="85" y="8"/>
                      </a:cubicBezTo>
                      <a:lnTo>
                        <a:pt x="86"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92" name="Freeform 63"/>
                <p:cNvSpPr/>
                <p:nvPr/>
              </p:nvSpPr>
              <p:spPr bwMode="auto">
                <a:xfrm>
                  <a:off x="6746864" y="4278310"/>
                  <a:ext cx="52387" cy="146050"/>
                </a:xfrm>
                <a:custGeom>
                  <a:avLst/>
                  <a:gdLst/>
                  <a:ahLst/>
                  <a:cxnLst>
                    <a:cxn ang="0">
                      <a:pos x="11" y="56"/>
                    </a:cxn>
                    <a:cxn ang="0">
                      <a:pos x="14" y="46"/>
                    </a:cxn>
                    <a:cxn ang="0">
                      <a:pos x="17" y="36"/>
                    </a:cxn>
                    <a:cxn ang="0">
                      <a:pos x="19" y="27"/>
                    </a:cxn>
                    <a:cxn ang="0">
                      <a:pos x="18" y="17"/>
                    </a:cxn>
                    <a:cxn ang="0">
                      <a:pos x="8" y="4"/>
                    </a:cxn>
                    <a:cxn ang="0">
                      <a:pos x="0" y="21"/>
                    </a:cxn>
                    <a:cxn ang="0">
                      <a:pos x="5" y="38"/>
                    </a:cxn>
                    <a:cxn ang="0">
                      <a:pos x="6" y="46"/>
                    </a:cxn>
                    <a:cxn ang="0">
                      <a:pos x="9" y="54"/>
                    </a:cxn>
                    <a:cxn ang="0">
                      <a:pos x="11" y="56"/>
                    </a:cxn>
                  </a:cxnLst>
                  <a:rect l="0" t="0" r="r" b="b"/>
                  <a:pathLst>
                    <a:path w="20" h="56">
                      <a:moveTo>
                        <a:pt x="11" y="56"/>
                      </a:moveTo>
                      <a:cubicBezTo>
                        <a:pt x="11" y="53"/>
                        <a:pt x="13" y="49"/>
                        <a:pt x="14" y="46"/>
                      </a:cubicBezTo>
                      <a:cubicBezTo>
                        <a:pt x="15" y="43"/>
                        <a:pt x="17" y="40"/>
                        <a:pt x="17" y="36"/>
                      </a:cubicBezTo>
                      <a:cubicBezTo>
                        <a:pt x="18" y="33"/>
                        <a:pt x="18" y="30"/>
                        <a:pt x="19" y="27"/>
                      </a:cubicBezTo>
                      <a:cubicBezTo>
                        <a:pt x="20" y="23"/>
                        <a:pt x="19" y="21"/>
                        <a:pt x="18" y="17"/>
                      </a:cubicBezTo>
                      <a:cubicBezTo>
                        <a:pt x="17" y="12"/>
                        <a:pt x="17" y="0"/>
                        <a:pt x="8" y="4"/>
                      </a:cubicBezTo>
                      <a:cubicBezTo>
                        <a:pt x="3" y="6"/>
                        <a:pt x="0" y="16"/>
                        <a:pt x="0" y="21"/>
                      </a:cubicBezTo>
                      <a:cubicBezTo>
                        <a:pt x="1" y="27"/>
                        <a:pt x="4" y="32"/>
                        <a:pt x="5" y="38"/>
                      </a:cubicBezTo>
                      <a:cubicBezTo>
                        <a:pt x="5" y="41"/>
                        <a:pt x="6" y="43"/>
                        <a:pt x="6" y="46"/>
                      </a:cubicBezTo>
                      <a:cubicBezTo>
                        <a:pt x="7" y="48"/>
                        <a:pt x="8" y="52"/>
                        <a:pt x="9" y="54"/>
                      </a:cubicBezTo>
                      <a:lnTo>
                        <a:pt x="11" y="5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93" name="Freeform 64"/>
                <p:cNvSpPr/>
                <p:nvPr/>
              </p:nvSpPr>
              <p:spPr bwMode="auto">
                <a:xfrm>
                  <a:off x="6519852" y="4543424"/>
                  <a:ext cx="82550" cy="68262"/>
                </a:xfrm>
                <a:custGeom>
                  <a:avLst/>
                  <a:gdLst/>
                  <a:ahLst/>
                  <a:cxnLst>
                    <a:cxn ang="0">
                      <a:pos x="23" y="0"/>
                    </a:cxn>
                    <a:cxn ang="0">
                      <a:pos x="18" y="8"/>
                    </a:cxn>
                    <a:cxn ang="0">
                      <a:pos x="12" y="12"/>
                    </a:cxn>
                    <a:cxn ang="0">
                      <a:pos x="2" y="15"/>
                    </a:cxn>
                    <a:cxn ang="0">
                      <a:pos x="7" y="22"/>
                    </a:cxn>
                    <a:cxn ang="0">
                      <a:pos x="28" y="19"/>
                    </a:cxn>
                    <a:cxn ang="0">
                      <a:pos x="25" y="0"/>
                    </a:cxn>
                    <a:cxn ang="0">
                      <a:pos x="23" y="0"/>
                    </a:cxn>
                  </a:cxnLst>
                  <a:rect l="0" t="0" r="r" b="b"/>
                  <a:pathLst>
                    <a:path w="31" h="26">
                      <a:moveTo>
                        <a:pt x="23" y="0"/>
                      </a:moveTo>
                      <a:cubicBezTo>
                        <a:pt x="20" y="1"/>
                        <a:pt x="19" y="6"/>
                        <a:pt x="18" y="8"/>
                      </a:cubicBezTo>
                      <a:cubicBezTo>
                        <a:pt x="16" y="12"/>
                        <a:pt x="15" y="12"/>
                        <a:pt x="12" y="12"/>
                      </a:cubicBezTo>
                      <a:cubicBezTo>
                        <a:pt x="9" y="13"/>
                        <a:pt x="4" y="13"/>
                        <a:pt x="2" y="15"/>
                      </a:cubicBezTo>
                      <a:cubicBezTo>
                        <a:pt x="0" y="18"/>
                        <a:pt x="4" y="21"/>
                        <a:pt x="7" y="22"/>
                      </a:cubicBezTo>
                      <a:cubicBezTo>
                        <a:pt x="12" y="25"/>
                        <a:pt x="24" y="26"/>
                        <a:pt x="28" y="19"/>
                      </a:cubicBezTo>
                      <a:cubicBezTo>
                        <a:pt x="31" y="14"/>
                        <a:pt x="27" y="5"/>
                        <a:pt x="25" y="0"/>
                      </a:cubicBezTo>
                      <a:lnTo>
                        <a:pt x="2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94" name="Freeform 65"/>
                <p:cNvSpPr/>
                <p:nvPr/>
              </p:nvSpPr>
              <p:spPr bwMode="auto">
                <a:xfrm>
                  <a:off x="6759564" y="4484685"/>
                  <a:ext cx="128587" cy="52387"/>
                </a:xfrm>
                <a:custGeom>
                  <a:avLst/>
                  <a:gdLst/>
                  <a:ahLst/>
                  <a:cxnLst>
                    <a:cxn ang="0">
                      <a:pos x="2" y="15"/>
                    </a:cxn>
                    <a:cxn ang="0">
                      <a:pos x="4" y="12"/>
                    </a:cxn>
                    <a:cxn ang="0">
                      <a:pos x="13" y="12"/>
                    </a:cxn>
                    <a:cxn ang="0">
                      <a:pos x="25" y="12"/>
                    </a:cxn>
                    <a:cxn ang="0">
                      <a:pos x="35" y="14"/>
                    </a:cxn>
                    <a:cxn ang="0">
                      <a:pos x="45" y="18"/>
                    </a:cxn>
                    <a:cxn ang="0">
                      <a:pos x="47" y="13"/>
                    </a:cxn>
                    <a:cxn ang="0">
                      <a:pos x="38" y="5"/>
                    </a:cxn>
                    <a:cxn ang="0">
                      <a:pos x="17" y="1"/>
                    </a:cxn>
                    <a:cxn ang="0">
                      <a:pos x="1" y="11"/>
                    </a:cxn>
                    <a:cxn ang="0">
                      <a:pos x="2" y="15"/>
                    </a:cxn>
                  </a:cxnLst>
                  <a:rect l="0" t="0" r="r" b="b"/>
                  <a:pathLst>
                    <a:path w="49" h="20">
                      <a:moveTo>
                        <a:pt x="2" y="15"/>
                      </a:moveTo>
                      <a:cubicBezTo>
                        <a:pt x="3" y="15"/>
                        <a:pt x="4" y="13"/>
                        <a:pt x="4" y="12"/>
                      </a:cubicBezTo>
                      <a:cubicBezTo>
                        <a:pt x="7" y="9"/>
                        <a:pt x="10" y="12"/>
                        <a:pt x="13" y="12"/>
                      </a:cubicBezTo>
                      <a:cubicBezTo>
                        <a:pt x="17" y="13"/>
                        <a:pt x="21" y="12"/>
                        <a:pt x="25" y="12"/>
                      </a:cubicBezTo>
                      <a:cubicBezTo>
                        <a:pt x="29" y="12"/>
                        <a:pt x="32" y="12"/>
                        <a:pt x="35" y="14"/>
                      </a:cubicBezTo>
                      <a:cubicBezTo>
                        <a:pt x="38" y="16"/>
                        <a:pt x="41" y="18"/>
                        <a:pt x="45" y="18"/>
                      </a:cubicBezTo>
                      <a:cubicBezTo>
                        <a:pt x="49" y="20"/>
                        <a:pt x="49" y="16"/>
                        <a:pt x="47" y="13"/>
                      </a:cubicBezTo>
                      <a:cubicBezTo>
                        <a:pt x="46" y="8"/>
                        <a:pt x="42" y="7"/>
                        <a:pt x="38" y="5"/>
                      </a:cubicBezTo>
                      <a:cubicBezTo>
                        <a:pt x="31" y="2"/>
                        <a:pt x="25" y="0"/>
                        <a:pt x="17" y="1"/>
                      </a:cubicBezTo>
                      <a:cubicBezTo>
                        <a:pt x="12" y="1"/>
                        <a:pt x="0" y="6"/>
                        <a:pt x="1" y="11"/>
                      </a:cubicBezTo>
                      <a:lnTo>
                        <a:pt x="2" y="1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95" name="Freeform 66"/>
                <p:cNvSpPr/>
                <p:nvPr/>
              </p:nvSpPr>
              <p:spPr bwMode="auto">
                <a:xfrm>
                  <a:off x="6688126" y="4503735"/>
                  <a:ext cx="58737" cy="28575"/>
                </a:xfrm>
                <a:custGeom>
                  <a:avLst/>
                  <a:gdLst/>
                  <a:ahLst/>
                  <a:cxnLst>
                    <a:cxn ang="0">
                      <a:pos x="0" y="3"/>
                    </a:cxn>
                    <a:cxn ang="0">
                      <a:pos x="11" y="0"/>
                    </a:cxn>
                    <a:cxn ang="0">
                      <a:pos x="21" y="7"/>
                    </a:cxn>
                    <a:cxn ang="0">
                      <a:pos x="11" y="10"/>
                    </a:cxn>
                    <a:cxn ang="0">
                      <a:pos x="1" y="5"/>
                    </a:cxn>
                    <a:cxn ang="0">
                      <a:pos x="0" y="3"/>
                    </a:cxn>
                  </a:cxnLst>
                  <a:rect l="0" t="0" r="r" b="b"/>
                  <a:pathLst>
                    <a:path w="22" h="11">
                      <a:moveTo>
                        <a:pt x="0" y="3"/>
                      </a:moveTo>
                      <a:cubicBezTo>
                        <a:pt x="2" y="1"/>
                        <a:pt x="8" y="0"/>
                        <a:pt x="11" y="0"/>
                      </a:cubicBezTo>
                      <a:cubicBezTo>
                        <a:pt x="13" y="0"/>
                        <a:pt x="20" y="3"/>
                        <a:pt x="21" y="7"/>
                      </a:cubicBezTo>
                      <a:cubicBezTo>
                        <a:pt x="22" y="11"/>
                        <a:pt x="13" y="11"/>
                        <a:pt x="11" y="10"/>
                      </a:cubicBezTo>
                      <a:cubicBezTo>
                        <a:pt x="8" y="9"/>
                        <a:pt x="2" y="7"/>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96" name="Freeform 67"/>
                <p:cNvSpPr/>
                <p:nvPr/>
              </p:nvSpPr>
              <p:spPr bwMode="auto">
                <a:xfrm>
                  <a:off x="6627802" y="4440235"/>
                  <a:ext cx="90487" cy="47625"/>
                </a:xfrm>
                <a:custGeom>
                  <a:avLst/>
                  <a:gdLst/>
                  <a:ahLst/>
                  <a:cxnLst>
                    <a:cxn ang="0">
                      <a:pos x="17" y="4"/>
                    </a:cxn>
                    <a:cxn ang="0">
                      <a:pos x="26" y="5"/>
                    </a:cxn>
                    <a:cxn ang="0">
                      <a:pos x="33" y="7"/>
                    </a:cxn>
                    <a:cxn ang="0">
                      <a:pos x="26" y="13"/>
                    </a:cxn>
                    <a:cxn ang="0">
                      <a:pos x="26" y="17"/>
                    </a:cxn>
                    <a:cxn ang="0">
                      <a:pos x="22" y="11"/>
                    </a:cxn>
                    <a:cxn ang="0">
                      <a:pos x="12" y="8"/>
                    </a:cxn>
                    <a:cxn ang="0">
                      <a:pos x="2" y="7"/>
                    </a:cxn>
                    <a:cxn ang="0">
                      <a:pos x="4" y="1"/>
                    </a:cxn>
                    <a:cxn ang="0">
                      <a:pos x="17" y="4"/>
                    </a:cxn>
                  </a:cxnLst>
                  <a:rect l="0" t="0" r="r" b="b"/>
                  <a:pathLst>
                    <a:path w="34" h="18">
                      <a:moveTo>
                        <a:pt x="17" y="4"/>
                      </a:moveTo>
                      <a:cubicBezTo>
                        <a:pt x="20" y="5"/>
                        <a:pt x="22" y="5"/>
                        <a:pt x="26" y="5"/>
                      </a:cubicBezTo>
                      <a:cubicBezTo>
                        <a:pt x="28" y="5"/>
                        <a:pt x="34" y="3"/>
                        <a:pt x="33" y="7"/>
                      </a:cubicBezTo>
                      <a:cubicBezTo>
                        <a:pt x="29" y="7"/>
                        <a:pt x="26" y="8"/>
                        <a:pt x="26" y="13"/>
                      </a:cubicBezTo>
                      <a:cubicBezTo>
                        <a:pt x="26" y="14"/>
                        <a:pt x="27" y="16"/>
                        <a:pt x="26" y="17"/>
                      </a:cubicBezTo>
                      <a:cubicBezTo>
                        <a:pt x="23" y="18"/>
                        <a:pt x="23" y="13"/>
                        <a:pt x="22" y="11"/>
                      </a:cubicBezTo>
                      <a:cubicBezTo>
                        <a:pt x="20" y="9"/>
                        <a:pt x="15" y="8"/>
                        <a:pt x="12" y="8"/>
                      </a:cubicBezTo>
                      <a:cubicBezTo>
                        <a:pt x="9" y="7"/>
                        <a:pt x="4" y="9"/>
                        <a:pt x="2" y="7"/>
                      </a:cubicBezTo>
                      <a:cubicBezTo>
                        <a:pt x="0" y="5"/>
                        <a:pt x="2" y="2"/>
                        <a:pt x="4" y="1"/>
                      </a:cubicBezTo>
                      <a:cubicBezTo>
                        <a:pt x="8" y="0"/>
                        <a:pt x="13" y="3"/>
                        <a:pt x="17"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97" name="Freeform 68"/>
                <p:cNvSpPr/>
                <p:nvPr/>
              </p:nvSpPr>
              <p:spPr bwMode="auto">
                <a:xfrm>
                  <a:off x="6899264" y="4400549"/>
                  <a:ext cx="385762" cy="339725"/>
                </a:xfrm>
                <a:custGeom>
                  <a:avLst/>
                  <a:gdLst/>
                  <a:ahLst/>
                  <a:cxnLst>
                    <a:cxn ang="0">
                      <a:pos x="147" y="129"/>
                    </a:cxn>
                    <a:cxn ang="0">
                      <a:pos x="138" y="124"/>
                    </a:cxn>
                    <a:cxn ang="0">
                      <a:pos x="128" y="121"/>
                    </a:cxn>
                    <a:cxn ang="0">
                      <a:pos x="120" y="123"/>
                    </a:cxn>
                    <a:cxn ang="0">
                      <a:pos x="116" y="112"/>
                    </a:cxn>
                    <a:cxn ang="0">
                      <a:pos x="110" y="90"/>
                    </a:cxn>
                    <a:cxn ang="0">
                      <a:pos x="100" y="82"/>
                    </a:cxn>
                    <a:cxn ang="0">
                      <a:pos x="89" y="78"/>
                    </a:cxn>
                    <a:cxn ang="0">
                      <a:pos x="81" y="71"/>
                    </a:cxn>
                    <a:cxn ang="0">
                      <a:pos x="69" y="66"/>
                    </a:cxn>
                    <a:cxn ang="0">
                      <a:pos x="42" y="57"/>
                    </a:cxn>
                    <a:cxn ang="0">
                      <a:pos x="38" y="55"/>
                    </a:cxn>
                    <a:cxn ang="0">
                      <a:pos x="33" y="56"/>
                    </a:cxn>
                    <a:cxn ang="0">
                      <a:pos x="28" y="64"/>
                    </a:cxn>
                    <a:cxn ang="0">
                      <a:pos x="28" y="64"/>
                    </a:cxn>
                    <a:cxn ang="0">
                      <a:pos x="16" y="49"/>
                    </a:cxn>
                    <a:cxn ang="0">
                      <a:pos x="13" y="41"/>
                    </a:cxn>
                    <a:cxn ang="0">
                      <a:pos x="20" y="37"/>
                    </a:cxn>
                    <a:cxn ang="0">
                      <a:pos x="21" y="30"/>
                    </a:cxn>
                    <a:cxn ang="0">
                      <a:pos x="12" y="29"/>
                    </a:cxn>
                    <a:cxn ang="0">
                      <a:pos x="1" y="13"/>
                    </a:cxn>
                    <a:cxn ang="0">
                      <a:pos x="6" y="8"/>
                    </a:cxn>
                    <a:cxn ang="0">
                      <a:pos x="16" y="3"/>
                    </a:cxn>
                    <a:cxn ang="0">
                      <a:pos x="27" y="0"/>
                    </a:cxn>
                    <a:cxn ang="0">
                      <a:pos x="34" y="7"/>
                    </a:cxn>
                    <a:cxn ang="0">
                      <a:pos x="41" y="16"/>
                    </a:cxn>
                    <a:cxn ang="0">
                      <a:pos x="47" y="25"/>
                    </a:cxn>
                    <a:cxn ang="0">
                      <a:pos x="52" y="37"/>
                    </a:cxn>
                    <a:cxn ang="0">
                      <a:pos x="60" y="40"/>
                    </a:cxn>
                    <a:cxn ang="0">
                      <a:pos x="72" y="25"/>
                    </a:cxn>
                    <a:cxn ang="0">
                      <a:pos x="90" y="17"/>
                    </a:cxn>
                    <a:cxn ang="0">
                      <a:pos x="114" y="24"/>
                    </a:cxn>
                    <a:cxn ang="0">
                      <a:pos x="128" y="29"/>
                    </a:cxn>
                    <a:cxn ang="0">
                      <a:pos x="140" y="29"/>
                    </a:cxn>
                    <a:cxn ang="0">
                      <a:pos x="145" y="30"/>
                    </a:cxn>
                    <a:cxn ang="0">
                      <a:pos x="147" y="129"/>
                    </a:cxn>
                  </a:cxnLst>
                  <a:rect l="0" t="0" r="r" b="b"/>
                  <a:pathLst>
                    <a:path w="147" h="129">
                      <a:moveTo>
                        <a:pt x="147" y="129"/>
                      </a:moveTo>
                      <a:cubicBezTo>
                        <a:pt x="144" y="128"/>
                        <a:pt x="141" y="127"/>
                        <a:pt x="138" y="124"/>
                      </a:cubicBezTo>
                      <a:cubicBezTo>
                        <a:pt x="136" y="121"/>
                        <a:pt x="132" y="120"/>
                        <a:pt x="128" y="121"/>
                      </a:cubicBezTo>
                      <a:cubicBezTo>
                        <a:pt x="126" y="121"/>
                        <a:pt x="122" y="124"/>
                        <a:pt x="120" y="123"/>
                      </a:cubicBezTo>
                      <a:cubicBezTo>
                        <a:pt x="118" y="122"/>
                        <a:pt x="116" y="115"/>
                        <a:pt x="116" y="112"/>
                      </a:cubicBezTo>
                      <a:cubicBezTo>
                        <a:pt x="114" y="104"/>
                        <a:pt x="114" y="97"/>
                        <a:pt x="110" y="90"/>
                      </a:cubicBezTo>
                      <a:cubicBezTo>
                        <a:pt x="108" y="86"/>
                        <a:pt x="105" y="83"/>
                        <a:pt x="100" y="82"/>
                      </a:cubicBezTo>
                      <a:cubicBezTo>
                        <a:pt x="96" y="81"/>
                        <a:pt x="93" y="80"/>
                        <a:pt x="89" y="78"/>
                      </a:cubicBezTo>
                      <a:cubicBezTo>
                        <a:pt x="84" y="77"/>
                        <a:pt x="84" y="74"/>
                        <a:pt x="81" y="71"/>
                      </a:cubicBezTo>
                      <a:cubicBezTo>
                        <a:pt x="78" y="68"/>
                        <a:pt x="73" y="67"/>
                        <a:pt x="69" y="66"/>
                      </a:cubicBezTo>
                      <a:cubicBezTo>
                        <a:pt x="60" y="63"/>
                        <a:pt x="50" y="62"/>
                        <a:pt x="42" y="57"/>
                      </a:cubicBezTo>
                      <a:cubicBezTo>
                        <a:pt x="41" y="57"/>
                        <a:pt x="40" y="56"/>
                        <a:pt x="38" y="55"/>
                      </a:cubicBezTo>
                      <a:cubicBezTo>
                        <a:pt x="35" y="54"/>
                        <a:pt x="35" y="54"/>
                        <a:pt x="33" y="56"/>
                      </a:cubicBezTo>
                      <a:cubicBezTo>
                        <a:pt x="32" y="58"/>
                        <a:pt x="30" y="63"/>
                        <a:pt x="28" y="64"/>
                      </a:cubicBezTo>
                      <a:cubicBezTo>
                        <a:pt x="28" y="64"/>
                        <a:pt x="28" y="64"/>
                        <a:pt x="28" y="64"/>
                      </a:cubicBezTo>
                      <a:cubicBezTo>
                        <a:pt x="23" y="60"/>
                        <a:pt x="21" y="54"/>
                        <a:pt x="16" y="49"/>
                      </a:cubicBezTo>
                      <a:cubicBezTo>
                        <a:pt x="15" y="47"/>
                        <a:pt x="12" y="44"/>
                        <a:pt x="13" y="41"/>
                      </a:cubicBezTo>
                      <a:cubicBezTo>
                        <a:pt x="14" y="39"/>
                        <a:pt x="19" y="38"/>
                        <a:pt x="20" y="37"/>
                      </a:cubicBezTo>
                      <a:cubicBezTo>
                        <a:pt x="21" y="35"/>
                        <a:pt x="23" y="32"/>
                        <a:pt x="21" y="30"/>
                      </a:cubicBezTo>
                      <a:cubicBezTo>
                        <a:pt x="20" y="29"/>
                        <a:pt x="14" y="30"/>
                        <a:pt x="12" y="29"/>
                      </a:cubicBezTo>
                      <a:cubicBezTo>
                        <a:pt x="7" y="26"/>
                        <a:pt x="0" y="19"/>
                        <a:pt x="1" y="13"/>
                      </a:cubicBezTo>
                      <a:cubicBezTo>
                        <a:pt x="1" y="9"/>
                        <a:pt x="3" y="9"/>
                        <a:pt x="6" y="8"/>
                      </a:cubicBezTo>
                      <a:cubicBezTo>
                        <a:pt x="10" y="7"/>
                        <a:pt x="13" y="5"/>
                        <a:pt x="16" y="3"/>
                      </a:cubicBezTo>
                      <a:cubicBezTo>
                        <a:pt x="19" y="1"/>
                        <a:pt x="23" y="0"/>
                        <a:pt x="27" y="0"/>
                      </a:cubicBezTo>
                      <a:cubicBezTo>
                        <a:pt x="31" y="1"/>
                        <a:pt x="32" y="4"/>
                        <a:pt x="34" y="7"/>
                      </a:cubicBezTo>
                      <a:cubicBezTo>
                        <a:pt x="36" y="10"/>
                        <a:pt x="38" y="13"/>
                        <a:pt x="41" y="16"/>
                      </a:cubicBezTo>
                      <a:cubicBezTo>
                        <a:pt x="44" y="19"/>
                        <a:pt x="45" y="21"/>
                        <a:pt x="47" y="25"/>
                      </a:cubicBezTo>
                      <a:cubicBezTo>
                        <a:pt x="49" y="29"/>
                        <a:pt x="50" y="33"/>
                        <a:pt x="52" y="37"/>
                      </a:cubicBezTo>
                      <a:cubicBezTo>
                        <a:pt x="54" y="41"/>
                        <a:pt x="56" y="44"/>
                        <a:pt x="60" y="40"/>
                      </a:cubicBezTo>
                      <a:cubicBezTo>
                        <a:pt x="65" y="36"/>
                        <a:pt x="66" y="29"/>
                        <a:pt x="72" y="25"/>
                      </a:cubicBezTo>
                      <a:cubicBezTo>
                        <a:pt x="78" y="21"/>
                        <a:pt x="84" y="17"/>
                        <a:pt x="90" y="17"/>
                      </a:cubicBezTo>
                      <a:cubicBezTo>
                        <a:pt x="98" y="16"/>
                        <a:pt x="107" y="20"/>
                        <a:pt x="114" y="24"/>
                      </a:cubicBezTo>
                      <a:cubicBezTo>
                        <a:pt x="119" y="26"/>
                        <a:pt x="122" y="29"/>
                        <a:pt x="128" y="29"/>
                      </a:cubicBezTo>
                      <a:cubicBezTo>
                        <a:pt x="132" y="29"/>
                        <a:pt x="136" y="29"/>
                        <a:pt x="140" y="29"/>
                      </a:cubicBezTo>
                      <a:cubicBezTo>
                        <a:pt x="141" y="29"/>
                        <a:pt x="143" y="30"/>
                        <a:pt x="145" y="30"/>
                      </a:cubicBezTo>
                      <a:lnTo>
                        <a:pt x="147" y="12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98" name="Freeform 69"/>
                <p:cNvSpPr/>
                <p:nvPr/>
              </p:nvSpPr>
              <p:spPr bwMode="auto">
                <a:xfrm>
                  <a:off x="7280263" y="4479924"/>
                  <a:ext cx="377824" cy="317500"/>
                </a:xfrm>
                <a:custGeom>
                  <a:avLst/>
                  <a:gdLst/>
                  <a:ahLst/>
                  <a:cxnLst>
                    <a:cxn ang="0">
                      <a:pos x="144" y="113"/>
                    </a:cxn>
                    <a:cxn ang="0">
                      <a:pos x="129" y="121"/>
                    </a:cxn>
                    <a:cxn ang="0">
                      <a:pos x="107" y="116"/>
                    </a:cxn>
                    <a:cxn ang="0">
                      <a:pos x="98" y="113"/>
                    </a:cxn>
                    <a:cxn ang="0">
                      <a:pos x="89" y="106"/>
                    </a:cxn>
                    <a:cxn ang="0">
                      <a:pos x="82" y="98"/>
                    </a:cxn>
                    <a:cxn ang="0">
                      <a:pos x="71" y="92"/>
                    </a:cxn>
                    <a:cxn ang="0">
                      <a:pos x="43" y="86"/>
                    </a:cxn>
                    <a:cxn ang="0">
                      <a:pos x="36" y="89"/>
                    </a:cxn>
                    <a:cxn ang="0">
                      <a:pos x="42" y="98"/>
                    </a:cxn>
                    <a:cxn ang="0">
                      <a:pos x="42" y="108"/>
                    </a:cxn>
                    <a:cxn ang="0">
                      <a:pos x="30" y="107"/>
                    </a:cxn>
                    <a:cxn ang="0">
                      <a:pos x="4" y="99"/>
                    </a:cxn>
                    <a:cxn ang="0">
                      <a:pos x="2" y="99"/>
                    </a:cxn>
                    <a:cxn ang="0">
                      <a:pos x="0" y="0"/>
                    </a:cxn>
                    <a:cxn ang="0">
                      <a:pos x="18" y="5"/>
                    </a:cxn>
                    <a:cxn ang="0">
                      <a:pos x="29" y="8"/>
                    </a:cxn>
                    <a:cxn ang="0">
                      <a:pos x="43" y="13"/>
                    </a:cxn>
                    <a:cxn ang="0">
                      <a:pos x="65" y="25"/>
                    </a:cxn>
                    <a:cxn ang="0">
                      <a:pos x="83" y="39"/>
                    </a:cxn>
                    <a:cxn ang="0">
                      <a:pos x="101" y="52"/>
                    </a:cxn>
                    <a:cxn ang="0">
                      <a:pos x="90" y="67"/>
                    </a:cxn>
                    <a:cxn ang="0">
                      <a:pos x="99" y="75"/>
                    </a:cxn>
                    <a:cxn ang="0">
                      <a:pos x="108" y="83"/>
                    </a:cxn>
                    <a:cxn ang="0">
                      <a:pos x="113" y="93"/>
                    </a:cxn>
                    <a:cxn ang="0">
                      <a:pos x="126" y="100"/>
                    </a:cxn>
                    <a:cxn ang="0">
                      <a:pos x="138" y="105"/>
                    </a:cxn>
                    <a:cxn ang="0">
                      <a:pos x="144" y="113"/>
                    </a:cxn>
                  </a:cxnLst>
                  <a:rect l="0" t="0" r="r" b="b"/>
                  <a:pathLst>
                    <a:path w="144" h="121">
                      <a:moveTo>
                        <a:pt x="144" y="113"/>
                      </a:moveTo>
                      <a:cubicBezTo>
                        <a:pt x="143" y="121"/>
                        <a:pt x="136" y="121"/>
                        <a:pt x="129" y="121"/>
                      </a:cubicBezTo>
                      <a:cubicBezTo>
                        <a:pt x="122" y="120"/>
                        <a:pt x="115" y="116"/>
                        <a:pt x="107" y="116"/>
                      </a:cubicBezTo>
                      <a:cubicBezTo>
                        <a:pt x="103" y="116"/>
                        <a:pt x="101" y="116"/>
                        <a:pt x="98" y="113"/>
                      </a:cubicBezTo>
                      <a:cubicBezTo>
                        <a:pt x="96" y="110"/>
                        <a:pt x="92" y="109"/>
                        <a:pt x="89" y="106"/>
                      </a:cubicBezTo>
                      <a:cubicBezTo>
                        <a:pt x="86" y="104"/>
                        <a:pt x="84" y="100"/>
                        <a:pt x="82" y="98"/>
                      </a:cubicBezTo>
                      <a:cubicBezTo>
                        <a:pt x="79" y="95"/>
                        <a:pt x="75" y="93"/>
                        <a:pt x="71" y="92"/>
                      </a:cubicBezTo>
                      <a:cubicBezTo>
                        <a:pt x="62" y="90"/>
                        <a:pt x="52" y="88"/>
                        <a:pt x="43" y="86"/>
                      </a:cubicBezTo>
                      <a:cubicBezTo>
                        <a:pt x="40" y="86"/>
                        <a:pt x="35" y="85"/>
                        <a:pt x="36" y="89"/>
                      </a:cubicBezTo>
                      <a:cubicBezTo>
                        <a:pt x="37" y="93"/>
                        <a:pt x="41" y="94"/>
                        <a:pt x="42" y="98"/>
                      </a:cubicBezTo>
                      <a:cubicBezTo>
                        <a:pt x="43" y="101"/>
                        <a:pt x="45" y="107"/>
                        <a:pt x="42" y="108"/>
                      </a:cubicBezTo>
                      <a:cubicBezTo>
                        <a:pt x="39" y="110"/>
                        <a:pt x="33" y="108"/>
                        <a:pt x="30" y="107"/>
                      </a:cubicBezTo>
                      <a:cubicBezTo>
                        <a:pt x="22" y="104"/>
                        <a:pt x="13" y="102"/>
                        <a:pt x="4" y="99"/>
                      </a:cubicBezTo>
                      <a:cubicBezTo>
                        <a:pt x="4" y="99"/>
                        <a:pt x="3" y="99"/>
                        <a:pt x="2" y="99"/>
                      </a:cubicBezTo>
                      <a:cubicBezTo>
                        <a:pt x="0" y="0"/>
                        <a:pt x="0" y="0"/>
                        <a:pt x="0" y="0"/>
                      </a:cubicBezTo>
                      <a:cubicBezTo>
                        <a:pt x="6" y="1"/>
                        <a:pt x="12" y="3"/>
                        <a:pt x="18" y="5"/>
                      </a:cubicBezTo>
                      <a:cubicBezTo>
                        <a:pt x="22" y="6"/>
                        <a:pt x="26" y="6"/>
                        <a:pt x="29" y="8"/>
                      </a:cubicBezTo>
                      <a:cubicBezTo>
                        <a:pt x="34" y="9"/>
                        <a:pt x="38" y="12"/>
                        <a:pt x="43" y="13"/>
                      </a:cubicBezTo>
                      <a:cubicBezTo>
                        <a:pt x="51" y="16"/>
                        <a:pt x="60" y="18"/>
                        <a:pt x="65" y="25"/>
                      </a:cubicBezTo>
                      <a:cubicBezTo>
                        <a:pt x="70" y="32"/>
                        <a:pt x="74" y="37"/>
                        <a:pt x="83" y="39"/>
                      </a:cubicBezTo>
                      <a:cubicBezTo>
                        <a:pt x="89" y="40"/>
                        <a:pt x="99" y="45"/>
                        <a:pt x="101" y="52"/>
                      </a:cubicBezTo>
                      <a:cubicBezTo>
                        <a:pt x="103" y="61"/>
                        <a:pt x="92" y="60"/>
                        <a:pt x="90" y="67"/>
                      </a:cubicBezTo>
                      <a:cubicBezTo>
                        <a:pt x="89" y="71"/>
                        <a:pt x="96" y="73"/>
                        <a:pt x="99" y="75"/>
                      </a:cubicBezTo>
                      <a:cubicBezTo>
                        <a:pt x="102" y="77"/>
                        <a:pt x="105" y="80"/>
                        <a:pt x="108" y="83"/>
                      </a:cubicBezTo>
                      <a:cubicBezTo>
                        <a:pt x="110" y="85"/>
                        <a:pt x="111" y="90"/>
                        <a:pt x="113" y="93"/>
                      </a:cubicBezTo>
                      <a:cubicBezTo>
                        <a:pt x="116" y="96"/>
                        <a:pt x="122" y="99"/>
                        <a:pt x="126" y="100"/>
                      </a:cubicBezTo>
                      <a:cubicBezTo>
                        <a:pt x="130" y="102"/>
                        <a:pt x="134" y="103"/>
                        <a:pt x="138" y="105"/>
                      </a:cubicBezTo>
                      <a:cubicBezTo>
                        <a:pt x="142" y="107"/>
                        <a:pt x="144" y="109"/>
                        <a:pt x="144" y="1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99" name="Freeform 70"/>
                <p:cNvSpPr/>
                <p:nvPr/>
              </p:nvSpPr>
              <p:spPr bwMode="auto">
                <a:xfrm>
                  <a:off x="7586650" y="4556124"/>
                  <a:ext cx="136525" cy="76200"/>
                </a:xfrm>
                <a:custGeom>
                  <a:avLst/>
                  <a:gdLst/>
                  <a:ahLst/>
                  <a:cxnLst>
                    <a:cxn ang="0">
                      <a:pos x="14" y="14"/>
                    </a:cxn>
                    <a:cxn ang="0">
                      <a:pos x="30" y="13"/>
                    </a:cxn>
                    <a:cxn ang="0">
                      <a:pos x="39" y="6"/>
                    </a:cxn>
                    <a:cxn ang="0">
                      <a:pos x="46" y="0"/>
                    </a:cxn>
                    <a:cxn ang="0">
                      <a:pos x="23" y="27"/>
                    </a:cxn>
                    <a:cxn ang="0">
                      <a:pos x="4" y="27"/>
                    </a:cxn>
                    <a:cxn ang="0">
                      <a:pos x="4" y="21"/>
                    </a:cxn>
                    <a:cxn ang="0">
                      <a:pos x="11" y="15"/>
                    </a:cxn>
                    <a:cxn ang="0">
                      <a:pos x="14" y="14"/>
                    </a:cxn>
                  </a:cxnLst>
                  <a:rect l="0" t="0" r="r" b="b"/>
                  <a:pathLst>
                    <a:path w="52" h="29">
                      <a:moveTo>
                        <a:pt x="14" y="14"/>
                      </a:moveTo>
                      <a:cubicBezTo>
                        <a:pt x="13" y="22"/>
                        <a:pt x="28" y="15"/>
                        <a:pt x="30" y="13"/>
                      </a:cubicBezTo>
                      <a:cubicBezTo>
                        <a:pt x="33" y="10"/>
                        <a:pt x="36" y="8"/>
                        <a:pt x="39" y="6"/>
                      </a:cubicBezTo>
                      <a:cubicBezTo>
                        <a:pt x="41" y="4"/>
                        <a:pt x="43" y="1"/>
                        <a:pt x="46" y="0"/>
                      </a:cubicBezTo>
                      <a:cubicBezTo>
                        <a:pt x="52" y="12"/>
                        <a:pt x="33" y="25"/>
                        <a:pt x="23" y="27"/>
                      </a:cubicBezTo>
                      <a:cubicBezTo>
                        <a:pt x="17" y="29"/>
                        <a:pt x="10" y="29"/>
                        <a:pt x="4" y="27"/>
                      </a:cubicBezTo>
                      <a:cubicBezTo>
                        <a:pt x="0" y="25"/>
                        <a:pt x="1" y="23"/>
                        <a:pt x="4" y="21"/>
                      </a:cubicBezTo>
                      <a:cubicBezTo>
                        <a:pt x="7" y="20"/>
                        <a:pt x="9" y="18"/>
                        <a:pt x="11" y="15"/>
                      </a:cubicBezTo>
                      <a:lnTo>
                        <a:pt x="14" y="1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00" name="Freeform 71"/>
                <p:cNvSpPr/>
                <p:nvPr/>
              </p:nvSpPr>
              <p:spPr bwMode="auto">
                <a:xfrm>
                  <a:off x="7683487" y="4479924"/>
                  <a:ext cx="63500" cy="76200"/>
                </a:xfrm>
                <a:custGeom>
                  <a:avLst/>
                  <a:gdLst/>
                  <a:ahLst/>
                  <a:cxnLst>
                    <a:cxn ang="0">
                      <a:pos x="4" y="1"/>
                    </a:cxn>
                    <a:cxn ang="0">
                      <a:pos x="18" y="12"/>
                    </a:cxn>
                    <a:cxn ang="0">
                      <a:pos x="24" y="28"/>
                    </a:cxn>
                    <a:cxn ang="0">
                      <a:pos x="13" y="15"/>
                    </a:cxn>
                    <a:cxn ang="0">
                      <a:pos x="6" y="9"/>
                    </a:cxn>
                    <a:cxn ang="0">
                      <a:pos x="1" y="2"/>
                    </a:cxn>
                    <a:cxn ang="0">
                      <a:pos x="4" y="1"/>
                    </a:cxn>
                  </a:cxnLst>
                  <a:rect l="0" t="0" r="r" b="b"/>
                  <a:pathLst>
                    <a:path w="24" h="29">
                      <a:moveTo>
                        <a:pt x="4" y="1"/>
                      </a:moveTo>
                      <a:cubicBezTo>
                        <a:pt x="10" y="0"/>
                        <a:pt x="16" y="8"/>
                        <a:pt x="18" y="12"/>
                      </a:cubicBezTo>
                      <a:cubicBezTo>
                        <a:pt x="21" y="17"/>
                        <a:pt x="24" y="22"/>
                        <a:pt x="24" y="28"/>
                      </a:cubicBezTo>
                      <a:cubicBezTo>
                        <a:pt x="18" y="29"/>
                        <a:pt x="15" y="18"/>
                        <a:pt x="13" y="15"/>
                      </a:cubicBezTo>
                      <a:cubicBezTo>
                        <a:pt x="11" y="12"/>
                        <a:pt x="9" y="10"/>
                        <a:pt x="6" y="9"/>
                      </a:cubicBezTo>
                      <a:cubicBezTo>
                        <a:pt x="4" y="7"/>
                        <a:pt x="0" y="6"/>
                        <a:pt x="1" y="2"/>
                      </a:cubicBezTo>
                      <a:lnTo>
                        <a:pt x="4"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01" name="Freeform 72"/>
                <p:cNvSpPr/>
                <p:nvPr/>
              </p:nvSpPr>
              <p:spPr bwMode="auto">
                <a:xfrm>
                  <a:off x="7812075" y="4598985"/>
                  <a:ext cx="55562" cy="60325"/>
                </a:xfrm>
                <a:custGeom>
                  <a:avLst/>
                  <a:gdLst/>
                  <a:ahLst/>
                  <a:cxnLst>
                    <a:cxn ang="0">
                      <a:pos x="3" y="0"/>
                    </a:cxn>
                    <a:cxn ang="0">
                      <a:pos x="7" y="5"/>
                    </a:cxn>
                    <a:cxn ang="0">
                      <a:pos x="12" y="10"/>
                    </a:cxn>
                    <a:cxn ang="0">
                      <a:pos x="16" y="22"/>
                    </a:cxn>
                    <a:cxn ang="0">
                      <a:pos x="11" y="20"/>
                    </a:cxn>
                    <a:cxn ang="0">
                      <a:pos x="6" y="14"/>
                    </a:cxn>
                    <a:cxn ang="0">
                      <a:pos x="1" y="8"/>
                    </a:cxn>
                    <a:cxn ang="0">
                      <a:pos x="0" y="2"/>
                    </a:cxn>
                    <a:cxn ang="0">
                      <a:pos x="3" y="0"/>
                    </a:cxn>
                  </a:cxnLst>
                  <a:rect l="0" t="0" r="r" b="b"/>
                  <a:pathLst>
                    <a:path w="21" h="23">
                      <a:moveTo>
                        <a:pt x="3" y="0"/>
                      </a:moveTo>
                      <a:cubicBezTo>
                        <a:pt x="5" y="0"/>
                        <a:pt x="6" y="3"/>
                        <a:pt x="7" y="5"/>
                      </a:cubicBezTo>
                      <a:cubicBezTo>
                        <a:pt x="9" y="7"/>
                        <a:pt x="10" y="8"/>
                        <a:pt x="12" y="10"/>
                      </a:cubicBezTo>
                      <a:cubicBezTo>
                        <a:pt x="14" y="12"/>
                        <a:pt x="21" y="19"/>
                        <a:pt x="16" y="22"/>
                      </a:cubicBezTo>
                      <a:cubicBezTo>
                        <a:pt x="14" y="23"/>
                        <a:pt x="12" y="21"/>
                        <a:pt x="11" y="20"/>
                      </a:cubicBezTo>
                      <a:cubicBezTo>
                        <a:pt x="8" y="18"/>
                        <a:pt x="8" y="16"/>
                        <a:pt x="6" y="14"/>
                      </a:cubicBezTo>
                      <a:cubicBezTo>
                        <a:pt x="5" y="12"/>
                        <a:pt x="3" y="10"/>
                        <a:pt x="1" y="8"/>
                      </a:cubicBezTo>
                      <a:cubicBezTo>
                        <a:pt x="0" y="6"/>
                        <a:pt x="0" y="4"/>
                        <a:pt x="0" y="2"/>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02" name="Freeform 73"/>
                <p:cNvSpPr/>
                <p:nvPr/>
              </p:nvSpPr>
              <p:spPr bwMode="auto">
                <a:xfrm>
                  <a:off x="8047024" y="4708524"/>
                  <a:ext cx="36512" cy="55562"/>
                </a:xfrm>
                <a:custGeom>
                  <a:avLst/>
                  <a:gdLst/>
                  <a:ahLst/>
                  <a:cxnLst>
                    <a:cxn ang="0">
                      <a:pos x="0" y="2"/>
                    </a:cxn>
                    <a:cxn ang="0">
                      <a:pos x="2" y="12"/>
                    </a:cxn>
                    <a:cxn ang="0">
                      <a:pos x="9" y="21"/>
                    </a:cxn>
                    <a:cxn ang="0">
                      <a:pos x="1" y="0"/>
                    </a:cxn>
                    <a:cxn ang="0">
                      <a:pos x="0" y="2"/>
                    </a:cxn>
                  </a:cxnLst>
                  <a:rect l="0" t="0" r="r" b="b"/>
                  <a:pathLst>
                    <a:path w="14" h="21">
                      <a:moveTo>
                        <a:pt x="0" y="2"/>
                      </a:moveTo>
                      <a:cubicBezTo>
                        <a:pt x="0" y="7"/>
                        <a:pt x="0" y="9"/>
                        <a:pt x="2" y="12"/>
                      </a:cubicBezTo>
                      <a:cubicBezTo>
                        <a:pt x="4" y="15"/>
                        <a:pt x="6" y="20"/>
                        <a:pt x="9" y="21"/>
                      </a:cubicBezTo>
                      <a:cubicBezTo>
                        <a:pt x="14" y="18"/>
                        <a:pt x="3" y="3"/>
                        <a:pt x="1" y="0"/>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03" name="Freeform 74"/>
                <p:cNvSpPr/>
                <p:nvPr/>
              </p:nvSpPr>
              <p:spPr bwMode="auto">
                <a:xfrm>
                  <a:off x="8002574" y="4751385"/>
                  <a:ext cx="57150" cy="30162"/>
                </a:xfrm>
                <a:custGeom>
                  <a:avLst/>
                  <a:gdLst/>
                  <a:ahLst/>
                  <a:cxnLst>
                    <a:cxn ang="0">
                      <a:pos x="0" y="0"/>
                    </a:cxn>
                    <a:cxn ang="0">
                      <a:pos x="8" y="7"/>
                    </a:cxn>
                    <a:cxn ang="0">
                      <a:pos x="18" y="10"/>
                    </a:cxn>
                    <a:cxn ang="0">
                      <a:pos x="14" y="2"/>
                    </a:cxn>
                    <a:cxn ang="0">
                      <a:pos x="8" y="2"/>
                    </a:cxn>
                    <a:cxn ang="0">
                      <a:pos x="2" y="0"/>
                    </a:cxn>
                    <a:cxn ang="0">
                      <a:pos x="0" y="0"/>
                    </a:cxn>
                  </a:cxnLst>
                  <a:rect l="0" t="0" r="r" b="b"/>
                  <a:pathLst>
                    <a:path w="22" h="12">
                      <a:moveTo>
                        <a:pt x="0" y="0"/>
                      </a:moveTo>
                      <a:cubicBezTo>
                        <a:pt x="0" y="6"/>
                        <a:pt x="3" y="6"/>
                        <a:pt x="8" y="7"/>
                      </a:cubicBezTo>
                      <a:cubicBezTo>
                        <a:pt x="10" y="7"/>
                        <a:pt x="16" y="12"/>
                        <a:pt x="18" y="10"/>
                      </a:cubicBezTo>
                      <a:cubicBezTo>
                        <a:pt x="22" y="8"/>
                        <a:pt x="16" y="3"/>
                        <a:pt x="14" y="2"/>
                      </a:cubicBezTo>
                      <a:cubicBezTo>
                        <a:pt x="12" y="2"/>
                        <a:pt x="10" y="2"/>
                        <a:pt x="8" y="2"/>
                      </a:cubicBezTo>
                      <a:cubicBezTo>
                        <a:pt x="6" y="2"/>
                        <a:pt x="4" y="0"/>
                        <a:pt x="2"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04" name="Freeform 75"/>
                <p:cNvSpPr/>
                <p:nvPr/>
              </p:nvSpPr>
              <p:spPr bwMode="auto">
                <a:xfrm>
                  <a:off x="8064487" y="4784724"/>
                  <a:ext cx="50800" cy="31750"/>
                </a:xfrm>
                <a:custGeom>
                  <a:avLst/>
                  <a:gdLst/>
                  <a:ahLst/>
                  <a:cxnLst>
                    <a:cxn ang="0">
                      <a:pos x="2" y="0"/>
                    </a:cxn>
                    <a:cxn ang="0">
                      <a:pos x="9" y="8"/>
                    </a:cxn>
                    <a:cxn ang="0">
                      <a:pos x="19" y="12"/>
                    </a:cxn>
                    <a:cxn ang="0">
                      <a:pos x="15" y="5"/>
                    </a:cxn>
                    <a:cxn ang="0">
                      <a:pos x="4" y="1"/>
                    </a:cxn>
                    <a:cxn ang="0">
                      <a:pos x="2" y="0"/>
                    </a:cxn>
                  </a:cxnLst>
                  <a:rect l="0" t="0" r="r" b="b"/>
                  <a:pathLst>
                    <a:path w="19" h="12">
                      <a:moveTo>
                        <a:pt x="2" y="0"/>
                      </a:moveTo>
                      <a:cubicBezTo>
                        <a:pt x="0" y="3"/>
                        <a:pt x="7" y="6"/>
                        <a:pt x="9" y="8"/>
                      </a:cubicBezTo>
                      <a:cubicBezTo>
                        <a:pt x="12" y="11"/>
                        <a:pt x="14" y="12"/>
                        <a:pt x="19" y="12"/>
                      </a:cubicBezTo>
                      <a:cubicBezTo>
                        <a:pt x="19" y="10"/>
                        <a:pt x="17" y="7"/>
                        <a:pt x="15" y="5"/>
                      </a:cubicBezTo>
                      <a:cubicBezTo>
                        <a:pt x="12" y="4"/>
                        <a:pt x="6" y="4"/>
                        <a:pt x="4" y="1"/>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05" name="Freeform 76"/>
                <p:cNvSpPr/>
                <p:nvPr/>
              </p:nvSpPr>
              <p:spPr bwMode="auto">
                <a:xfrm>
                  <a:off x="7870812" y="4635499"/>
                  <a:ext cx="57150" cy="44450"/>
                </a:xfrm>
                <a:custGeom>
                  <a:avLst/>
                  <a:gdLst/>
                  <a:ahLst/>
                  <a:cxnLst>
                    <a:cxn ang="0">
                      <a:pos x="3" y="0"/>
                    </a:cxn>
                    <a:cxn ang="0">
                      <a:pos x="12" y="7"/>
                    </a:cxn>
                    <a:cxn ang="0">
                      <a:pos x="22" y="15"/>
                    </a:cxn>
                    <a:cxn ang="0">
                      <a:pos x="11" y="11"/>
                    </a:cxn>
                    <a:cxn ang="0">
                      <a:pos x="1" y="3"/>
                    </a:cxn>
                    <a:cxn ang="0">
                      <a:pos x="3" y="0"/>
                    </a:cxn>
                  </a:cxnLst>
                  <a:rect l="0" t="0" r="r" b="b"/>
                  <a:pathLst>
                    <a:path w="22" h="17">
                      <a:moveTo>
                        <a:pt x="3" y="0"/>
                      </a:moveTo>
                      <a:cubicBezTo>
                        <a:pt x="5" y="0"/>
                        <a:pt x="10" y="6"/>
                        <a:pt x="12" y="7"/>
                      </a:cubicBezTo>
                      <a:cubicBezTo>
                        <a:pt x="15" y="10"/>
                        <a:pt x="20" y="12"/>
                        <a:pt x="22" y="15"/>
                      </a:cubicBezTo>
                      <a:cubicBezTo>
                        <a:pt x="17" y="17"/>
                        <a:pt x="14" y="13"/>
                        <a:pt x="11" y="11"/>
                      </a:cubicBezTo>
                      <a:cubicBezTo>
                        <a:pt x="8" y="10"/>
                        <a:pt x="0" y="7"/>
                        <a:pt x="1" y="3"/>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06" name="Freeform 77"/>
                <p:cNvSpPr/>
                <p:nvPr/>
              </p:nvSpPr>
              <p:spPr bwMode="auto">
                <a:xfrm>
                  <a:off x="7959712" y="4679949"/>
                  <a:ext cx="60325" cy="49212"/>
                </a:xfrm>
                <a:custGeom>
                  <a:avLst/>
                  <a:gdLst/>
                  <a:ahLst/>
                  <a:cxnLst>
                    <a:cxn ang="0">
                      <a:pos x="0" y="1"/>
                    </a:cxn>
                    <a:cxn ang="0">
                      <a:pos x="16" y="8"/>
                    </a:cxn>
                    <a:cxn ang="0">
                      <a:pos x="22" y="19"/>
                    </a:cxn>
                    <a:cxn ang="0">
                      <a:pos x="11" y="12"/>
                    </a:cxn>
                    <a:cxn ang="0">
                      <a:pos x="1" y="4"/>
                    </a:cxn>
                    <a:cxn ang="0">
                      <a:pos x="0" y="1"/>
                    </a:cxn>
                  </a:cxnLst>
                  <a:rect l="0" t="0" r="r" b="b"/>
                  <a:pathLst>
                    <a:path w="23" h="19">
                      <a:moveTo>
                        <a:pt x="0" y="1"/>
                      </a:moveTo>
                      <a:cubicBezTo>
                        <a:pt x="4" y="0"/>
                        <a:pt x="12" y="6"/>
                        <a:pt x="16" y="8"/>
                      </a:cubicBezTo>
                      <a:cubicBezTo>
                        <a:pt x="20" y="11"/>
                        <a:pt x="23" y="13"/>
                        <a:pt x="22" y="19"/>
                      </a:cubicBezTo>
                      <a:cubicBezTo>
                        <a:pt x="19" y="16"/>
                        <a:pt x="15" y="14"/>
                        <a:pt x="11" y="12"/>
                      </a:cubicBezTo>
                      <a:cubicBezTo>
                        <a:pt x="9" y="10"/>
                        <a:pt x="2" y="8"/>
                        <a:pt x="1"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07" name="Freeform 78"/>
                <p:cNvSpPr/>
                <p:nvPr/>
              </p:nvSpPr>
              <p:spPr bwMode="auto">
                <a:xfrm>
                  <a:off x="7907325" y="4695824"/>
                  <a:ext cx="31750" cy="36512"/>
                </a:xfrm>
                <a:custGeom>
                  <a:avLst/>
                  <a:gdLst/>
                  <a:ahLst/>
                  <a:cxnLst>
                    <a:cxn ang="0">
                      <a:pos x="0" y="5"/>
                    </a:cxn>
                    <a:cxn ang="0">
                      <a:pos x="7" y="1"/>
                    </a:cxn>
                    <a:cxn ang="0">
                      <a:pos x="12" y="9"/>
                    </a:cxn>
                    <a:cxn ang="0">
                      <a:pos x="10" y="13"/>
                    </a:cxn>
                    <a:cxn ang="0">
                      <a:pos x="7" y="11"/>
                    </a:cxn>
                    <a:cxn ang="0">
                      <a:pos x="0" y="6"/>
                    </a:cxn>
                    <a:cxn ang="0">
                      <a:pos x="0" y="5"/>
                    </a:cxn>
                  </a:cxnLst>
                  <a:rect l="0" t="0" r="r" b="b"/>
                  <a:pathLst>
                    <a:path w="12" h="14">
                      <a:moveTo>
                        <a:pt x="0" y="5"/>
                      </a:moveTo>
                      <a:cubicBezTo>
                        <a:pt x="1" y="2"/>
                        <a:pt x="3" y="0"/>
                        <a:pt x="7" y="1"/>
                      </a:cubicBezTo>
                      <a:cubicBezTo>
                        <a:pt x="10" y="2"/>
                        <a:pt x="12" y="6"/>
                        <a:pt x="12" y="9"/>
                      </a:cubicBezTo>
                      <a:cubicBezTo>
                        <a:pt x="12" y="10"/>
                        <a:pt x="11" y="13"/>
                        <a:pt x="10" y="13"/>
                      </a:cubicBezTo>
                      <a:cubicBezTo>
                        <a:pt x="8" y="14"/>
                        <a:pt x="8" y="13"/>
                        <a:pt x="7" y="11"/>
                      </a:cubicBezTo>
                      <a:cubicBezTo>
                        <a:pt x="5" y="7"/>
                        <a:pt x="4" y="5"/>
                        <a:pt x="0" y="6"/>
                      </a:cubicBezTo>
                      <a:lnTo>
                        <a:pt x="0"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08" name="Freeform 79"/>
                <p:cNvSpPr/>
                <p:nvPr/>
              </p:nvSpPr>
              <p:spPr bwMode="auto">
                <a:xfrm>
                  <a:off x="8277211" y="4964110"/>
                  <a:ext cx="28575" cy="44450"/>
                </a:xfrm>
                <a:custGeom>
                  <a:avLst/>
                  <a:gdLst/>
                  <a:ahLst/>
                  <a:cxnLst>
                    <a:cxn ang="0">
                      <a:pos x="2" y="0"/>
                    </a:cxn>
                    <a:cxn ang="0">
                      <a:pos x="8" y="6"/>
                    </a:cxn>
                    <a:cxn ang="0">
                      <a:pos x="11" y="17"/>
                    </a:cxn>
                    <a:cxn ang="0">
                      <a:pos x="2" y="15"/>
                    </a:cxn>
                    <a:cxn ang="0">
                      <a:pos x="0" y="5"/>
                    </a:cxn>
                    <a:cxn ang="0">
                      <a:pos x="2" y="0"/>
                    </a:cxn>
                  </a:cxnLst>
                  <a:rect l="0" t="0" r="r" b="b"/>
                  <a:pathLst>
                    <a:path w="11" h="17">
                      <a:moveTo>
                        <a:pt x="2" y="0"/>
                      </a:moveTo>
                      <a:cubicBezTo>
                        <a:pt x="1" y="2"/>
                        <a:pt x="7" y="4"/>
                        <a:pt x="8" y="6"/>
                      </a:cubicBezTo>
                      <a:cubicBezTo>
                        <a:pt x="10" y="9"/>
                        <a:pt x="11" y="13"/>
                        <a:pt x="11" y="17"/>
                      </a:cubicBezTo>
                      <a:cubicBezTo>
                        <a:pt x="8" y="17"/>
                        <a:pt x="4" y="17"/>
                        <a:pt x="2" y="15"/>
                      </a:cubicBezTo>
                      <a:cubicBezTo>
                        <a:pt x="0" y="13"/>
                        <a:pt x="0" y="8"/>
                        <a:pt x="0" y="5"/>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09" name="Freeform 80"/>
                <p:cNvSpPr/>
                <p:nvPr/>
              </p:nvSpPr>
              <p:spPr bwMode="auto">
                <a:xfrm>
                  <a:off x="8296261" y="5018085"/>
                  <a:ext cx="36512" cy="30162"/>
                </a:xfrm>
                <a:custGeom>
                  <a:avLst/>
                  <a:gdLst/>
                  <a:ahLst/>
                  <a:cxnLst>
                    <a:cxn ang="0">
                      <a:pos x="0" y="0"/>
                    </a:cxn>
                    <a:cxn ang="0">
                      <a:pos x="11" y="5"/>
                    </a:cxn>
                    <a:cxn ang="0">
                      <a:pos x="5" y="11"/>
                    </a:cxn>
                    <a:cxn ang="0">
                      <a:pos x="1" y="3"/>
                    </a:cxn>
                    <a:cxn ang="0">
                      <a:pos x="0" y="0"/>
                    </a:cxn>
                  </a:cxnLst>
                  <a:rect l="0" t="0" r="r" b="b"/>
                  <a:pathLst>
                    <a:path w="14" h="11">
                      <a:moveTo>
                        <a:pt x="0" y="0"/>
                      </a:moveTo>
                      <a:cubicBezTo>
                        <a:pt x="5" y="0"/>
                        <a:pt x="8" y="1"/>
                        <a:pt x="11" y="5"/>
                      </a:cubicBezTo>
                      <a:cubicBezTo>
                        <a:pt x="14" y="11"/>
                        <a:pt x="9" y="10"/>
                        <a:pt x="5" y="11"/>
                      </a:cubicBezTo>
                      <a:cubicBezTo>
                        <a:pt x="5" y="8"/>
                        <a:pt x="3" y="6"/>
                        <a:pt x="1" y="3"/>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10" name="Freeform 81"/>
                <p:cNvSpPr/>
                <p:nvPr/>
              </p:nvSpPr>
              <p:spPr bwMode="auto">
                <a:xfrm>
                  <a:off x="8169262" y="5186360"/>
                  <a:ext cx="128587" cy="98425"/>
                </a:xfrm>
                <a:custGeom>
                  <a:avLst/>
                  <a:gdLst/>
                  <a:ahLst/>
                  <a:cxnLst>
                    <a:cxn ang="0">
                      <a:pos x="0" y="0"/>
                    </a:cxn>
                    <a:cxn ang="0">
                      <a:pos x="14" y="8"/>
                    </a:cxn>
                    <a:cxn ang="0">
                      <a:pos x="26" y="16"/>
                    </a:cxn>
                    <a:cxn ang="0">
                      <a:pos x="49" y="37"/>
                    </a:cxn>
                    <a:cxn ang="0">
                      <a:pos x="36" y="34"/>
                    </a:cxn>
                    <a:cxn ang="0">
                      <a:pos x="22" y="25"/>
                    </a:cxn>
                    <a:cxn ang="0">
                      <a:pos x="1" y="4"/>
                    </a:cxn>
                    <a:cxn ang="0">
                      <a:pos x="0" y="0"/>
                    </a:cxn>
                  </a:cxnLst>
                  <a:rect l="0" t="0" r="r" b="b"/>
                  <a:pathLst>
                    <a:path w="49" h="37">
                      <a:moveTo>
                        <a:pt x="0" y="0"/>
                      </a:moveTo>
                      <a:cubicBezTo>
                        <a:pt x="9" y="5"/>
                        <a:pt x="11" y="3"/>
                        <a:pt x="14" y="8"/>
                      </a:cubicBezTo>
                      <a:cubicBezTo>
                        <a:pt x="17" y="12"/>
                        <a:pt x="23" y="13"/>
                        <a:pt x="26" y="16"/>
                      </a:cubicBezTo>
                      <a:cubicBezTo>
                        <a:pt x="34" y="22"/>
                        <a:pt x="44" y="29"/>
                        <a:pt x="49" y="37"/>
                      </a:cubicBezTo>
                      <a:cubicBezTo>
                        <a:pt x="43" y="37"/>
                        <a:pt x="40" y="37"/>
                        <a:pt x="36" y="34"/>
                      </a:cubicBezTo>
                      <a:cubicBezTo>
                        <a:pt x="31" y="31"/>
                        <a:pt x="26" y="28"/>
                        <a:pt x="22" y="25"/>
                      </a:cubicBezTo>
                      <a:cubicBezTo>
                        <a:pt x="14" y="20"/>
                        <a:pt x="4" y="13"/>
                        <a:pt x="1" y="4"/>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11" name="Freeform 82"/>
                <p:cNvSpPr/>
                <p:nvPr/>
              </p:nvSpPr>
              <p:spPr bwMode="auto">
                <a:xfrm>
                  <a:off x="8694723" y="5073649"/>
                  <a:ext cx="63500" cy="42862"/>
                </a:xfrm>
                <a:custGeom>
                  <a:avLst/>
                  <a:gdLst/>
                  <a:ahLst/>
                  <a:cxnLst>
                    <a:cxn ang="0">
                      <a:pos x="1" y="12"/>
                    </a:cxn>
                    <a:cxn ang="0">
                      <a:pos x="8" y="15"/>
                    </a:cxn>
                    <a:cxn ang="0">
                      <a:pos x="15" y="16"/>
                    </a:cxn>
                    <a:cxn ang="0">
                      <a:pos x="22" y="8"/>
                    </a:cxn>
                    <a:cxn ang="0">
                      <a:pos x="10" y="1"/>
                    </a:cxn>
                    <a:cxn ang="0">
                      <a:pos x="0" y="12"/>
                    </a:cxn>
                    <a:cxn ang="0">
                      <a:pos x="1" y="12"/>
                    </a:cxn>
                  </a:cxnLst>
                  <a:rect l="0" t="0" r="r" b="b"/>
                  <a:pathLst>
                    <a:path w="24" h="16">
                      <a:moveTo>
                        <a:pt x="1" y="12"/>
                      </a:moveTo>
                      <a:cubicBezTo>
                        <a:pt x="4" y="13"/>
                        <a:pt x="6" y="14"/>
                        <a:pt x="8" y="15"/>
                      </a:cubicBezTo>
                      <a:cubicBezTo>
                        <a:pt x="11" y="16"/>
                        <a:pt x="13" y="16"/>
                        <a:pt x="15" y="16"/>
                      </a:cubicBezTo>
                      <a:cubicBezTo>
                        <a:pt x="21" y="16"/>
                        <a:pt x="24" y="15"/>
                        <a:pt x="22" y="8"/>
                      </a:cubicBezTo>
                      <a:cubicBezTo>
                        <a:pt x="20" y="3"/>
                        <a:pt x="15" y="0"/>
                        <a:pt x="10" y="1"/>
                      </a:cubicBezTo>
                      <a:cubicBezTo>
                        <a:pt x="5" y="2"/>
                        <a:pt x="2" y="8"/>
                        <a:pt x="0" y="12"/>
                      </a:cubicBezTo>
                      <a:lnTo>
                        <a:pt x="1"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12" name="Freeform 83"/>
                <p:cNvSpPr/>
                <p:nvPr/>
              </p:nvSpPr>
              <p:spPr bwMode="auto">
                <a:xfrm>
                  <a:off x="8747111" y="5026024"/>
                  <a:ext cx="63500" cy="38100"/>
                </a:xfrm>
                <a:custGeom>
                  <a:avLst/>
                  <a:gdLst/>
                  <a:ahLst/>
                  <a:cxnLst>
                    <a:cxn ang="0">
                      <a:pos x="0" y="9"/>
                    </a:cxn>
                    <a:cxn ang="0">
                      <a:pos x="3" y="7"/>
                    </a:cxn>
                    <a:cxn ang="0">
                      <a:pos x="10" y="4"/>
                    </a:cxn>
                    <a:cxn ang="0">
                      <a:pos x="21" y="1"/>
                    </a:cxn>
                    <a:cxn ang="0">
                      <a:pos x="18" y="6"/>
                    </a:cxn>
                    <a:cxn ang="0">
                      <a:pos x="24" y="10"/>
                    </a:cxn>
                    <a:cxn ang="0">
                      <a:pos x="12" y="13"/>
                    </a:cxn>
                    <a:cxn ang="0">
                      <a:pos x="0" y="12"/>
                    </a:cxn>
                    <a:cxn ang="0">
                      <a:pos x="0" y="9"/>
                    </a:cxn>
                  </a:cxnLst>
                  <a:rect l="0" t="0" r="r" b="b"/>
                  <a:pathLst>
                    <a:path w="24" h="14">
                      <a:moveTo>
                        <a:pt x="0" y="9"/>
                      </a:moveTo>
                      <a:cubicBezTo>
                        <a:pt x="1" y="9"/>
                        <a:pt x="2" y="7"/>
                        <a:pt x="3" y="7"/>
                      </a:cubicBezTo>
                      <a:cubicBezTo>
                        <a:pt x="5" y="6"/>
                        <a:pt x="8" y="5"/>
                        <a:pt x="10" y="4"/>
                      </a:cubicBezTo>
                      <a:cubicBezTo>
                        <a:pt x="13" y="3"/>
                        <a:pt x="17" y="0"/>
                        <a:pt x="21" y="1"/>
                      </a:cubicBezTo>
                      <a:cubicBezTo>
                        <a:pt x="22" y="3"/>
                        <a:pt x="19" y="4"/>
                        <a:pt x="18" y="6"/>
                      </a:cubicBezTo>
                      <a:cubicBezTo>
                        <a:pt x="20" y="7"/>
                        <a:pt x="22" y="8"/>
                        <a:pt x="24" y="10"/>
                      </a:cubicBezTo>
                      <a:cubicBezTo>
                        <a:pt x="21" y="12"/>
                        <a:pt x="15" y="12"/>
                        <a:pt x="12" y="13"/>
                      </a:cubicBezTo>
                      <a:cubicBezTo>
                        <a:pt x="9" y="13"/>
                        <a:pt x="2" y="14"/>
                        <a:pt x="0" y="12"/>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13" name="Freeform 84"/>
                <p:cNvSpPr/>
                <p:nvPr/>
              </p:nvSpPr>
              <p:spPr bwMode="auto">
                <a:xfrm>
                  <a:off x="9082073" y="4900610"/>
                  <a:ext cx="73025" cy="44450"/>
                </a:xfrm>
                <a:custGeom>
                  <a:avLst/>
                  <a:gdLst/>
                  <a:ahLst/>
                  <a:cxnLst>
                    <a:cxn ang="0">
                      <a:pos x="16" y="9"/>
                    </a:cxn>
                    <a:cxn ang="0">
                      <a:pos x="22" y="11"/>
                    </a:cxn>
                    <a:cxn ang="0">
                      <a:pos x="28" y="16"/>
                    </a:cxn>
                    <a:cxn ang="0">
                      <a:pos x="21" y="15"/>
                    </a:cxn>
                    <a:cxn ang="0">
                      <a:pos x="13" y="14"/>
                    </a:cxn>
                    <a:cxn ang="0">
                      <a:pos x="11" y="12"/>
                    </a:cxn>
                    <a:cxn ang="0">
                      <a:pos x="3" y="6"/>
                    </a:cxn>
                    <a:cxn ang="0">
                      <a:pos x="16" y="9"/>
                    </a:cxn>
                  </a:cxnLst>
                  <a:rect l="0" t="0" r="r" b="b"/>
                  <a:pathLst>
                    <a:path w="28" h="17">
                      <a:moveTo>
                        <a:pt x="16" y="9"/>
                      </a:moveTo>
                      <a:cubicBezTo>
                        <a:pt x="18" y="10"/>
                        <a:pt x="20" y="10"/>
                        <a:pt x="22" y="11"/>
                      </a:cubicBezTo>
                      <a:cubicBezTo>
                        <a:pt x="25" y="12"/>
                        <a:pt x="27" y="14"/>
                        <a:pt x="28" y="16"/>
                      </a:cubicBezTo>
                      <a:cubicBezTo>
                        <a:pt x="26" y="17"/>
                        <a:pt x="23" y="15"/>
                        <a:pt x="21" y="15"/>
                      </a:cubicBezTo>
                      <a:cubicBezTo>
                        <a:pt x="19" y="14"/>
                        <a:pt x="16" y="15"/>
                        <a:pt x="13" y="14"/>
                      </a:cubicBezTo>
                      <a:cubicBezTo>
                        <a:pt x="13" y="14"/>
                        <a:pt x="12" y="13"/>
                        <a:pt x="11" y="12"/>
                      </a:cubicBezTo>
                      <a:cubicBezTo>
                        <a:pt x="9" y="11"/>
                        <a:pt x="0" y="12"/>
                        <a:pt x="3" y="6"/>
                      </a:cubicBezTo>
                      <a:cubicBezTo>
                        <a:pt x="6" y="0"/>
                        <a:pt x="13" y="8"/>
                        <a:pt x="16"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14" name="Freeform 85"/>
                <p:cNvSpPr/>
                <p:nvPr/>
              </p:nvSpPr>
              <p:spPr bwMode="auto">
                <a:xfrm>
                  <a:off x="4865679" y="3995735"/>
                  <a:ext cx="87312" cy="150812"/>
                </a:xfrm>
                <a:custGeom>
                  <a:avLst/>
                  <a:gdLst/>
                  <a:ahLst/>
                  <a:cxnLst>
                    <a:cxn ang="0">
                      <a:pos x="30" y="50"/>
                    </a:cxn>
                    <a:cxn ang="0">
                      <a:pos x="32" y="40"/>
                    </a:cxn>
                    <a:cxn ang="0">
                      <a:pos x="33" y="29"/>
                    </a:cxn>
                    <a:cxn ang="0">
                      <a:pos x="18" y="13"/>
                    </a:cxn>
                    <a:cxn ang="0">
                      <a:pos x="14" y="8"/>
                    </a:cxn>
                    <a:cxn ang="0">
                      <a:pos x="11" y="3"/>
                    </a:cxn>
                    <a:cxn ang="0">
                      <a:pos x="4" y="5"/>
                    </a:cxn>
                    <a:cxn ang="0">
                      <a:pos x="0" y="28"/>
                    </a:cxn>
                    <a:cxn ang="0">
                      <a:pos x="3" y="41"/>
                    </a:cxn>
                    <a:cxn ang="0">
                      <a:pos x="14" y="55"/>
                    </a:cxn>
                    <a:cxn ang="0">
                      <a:pos x="30" y="50"/>
                    </a:cxn>
                  </a:cxnLst>
                  <a:rect l="0" t="0" r="r" b="b"/>
                  <a:pathLst>
                    <a:path w="33" h="57">
                      <a:moveTo>
                        <a:pt x="30" y="50"/>
                      </a:moveTo>
                      <a:cubicBezTo>
                        <a:pt x="31" y="47"/>
                        <a:pt x="31" y="44"/>
                        <a:pt x="32" y="40"/>
                      </a:cubicBezTo>
                      <a:cubicBezTo>
                        <a:pt x="33" y="37"/>
                        <a:pt x="33" y="33"/>
                        <a:pt x="33" y="29"/>
                      </a:cubicBezTo>
                      <a:cubicBezTo>
                        <a:pt x="32" y="21"/>
                        <a:pt x="24" y="18"/>
                        <a:pt x="18" y="13"/>
                      </a:cubicBezTo>
                      <a:cubicBezTo>
                        <a:pt x="17" y="11"/>
                        <a:pt x="15" y="10"/>
                        <a:pt x="14" y="8"/>
                      </a:cubicBezTo>
                      <a:cubicBezTo>
                        <a:pt x="13" y="7"/>
                        <a:pt x="12" y="5"/>
                        <a:pt x="11" y="3"/>
                      </a:cubicBezTo>
                      <a:cubicBezTo>
                        <a:pt x="9" y="0"/>
                        <a:pt x="6" y="2"/>
                        <a:pt x="4" y="5"/>
                      </a:cubicBezTo>
                      <a:cubicBezTo>
                        <a:pt x="0" y="12"/>
                        <a:pt x="0" y="20"/>
                        <a:pt x="0" y="28"/>
                      </a:cubicBezTo>
                      <a:cubicBezTo>
                        <a:pt x="0" y="33"/>
                        <a:pt x="1" y="37"/>
                        <a:pt x="3" y="41"/>
                      </a:cubicBezTo>
                      <a:cubicBezTo>
                        <a:pt x="4" y="46"/>
                        <a:pt x="9" y="53"/>
                        <a:pt x="14" y="55"/>
                      </a:cubicBezTo>
                      <a:cubicBezTo>
                        <a:pt x="19" y="57"/>
                        <a:pt x="27" y="56"/>
                        <a:pt x="30"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15" name="Freeform 86"/>
                <p:cNvSpPr/>
                <p:nvPr/>
              </p:nvSpPr>
              <p:spPr bwMode="auto">
                <a:xfrm>
                  <a:off x="5475278" y="4159249"/>
                  <a:ext cx="412749" cy="444500"/>
                </a:xfrm>
                <a:custGeom>
                  <a:avLst/>
                  <a:gdLst/>
                  <a:ahLst/>
                  <a:cxnLst>
                    <a:cxn ang="0">
                      <a:pos x="11" y="0"/>
                    </a:cxn>
                    <a:cxn ang="0">
                      <a:pos x="23" y="3"/>
                    </a:cxn>
                    <a:cxn ang="0">
                      <a:pos x="35" y="7"/>
                    </a:cxn>
                    <a:cxn ang="0">
                      <a:pos x="49" y="25"/>
                    </a:cxn>
                    <a:cxn ang="0">
                      <a:pos x="66" y="38"/>
                    </a:cxn>
                    <a:cxn ang="0">
                      <a:pos x="72" y="47"/>
                    </a:cxn>
                    <a:cxn ang="0">
                      <a:pos x="85" y="54"/>
                    </a:cxn>
                    <a:cxn ang="0">
                      <a:pos x="108" y="63"/>
                    </a:cxn>
                    <a:cxn ang="0">
                      <a:pos x="123" y="80"/>
                    </a:cxn>
                    <a:cxn ang="0">
                      <a:pos x="126" y="91"/>
                    </a:cxn>
                    <a:cxn ang="0">
                      <a:pos x="133" y="101"/>
                    </a:cxn>
                    <a:cxn ang="0">
                      <a:pos x="152" y="126"/>
                    </a:cxn>
                    <a:cxn ang="0">
                      <a:pos x="156" y="151"/>
                    </a:cxn>
                    <a:cxn ang="0">
                      <a:pos x="155" y="162"/>
                    </a:cxn>
                    <a:cxn ang="0">
                      <a:pos x="146" y="165"/>
                    </a:cxn>
                    <a:cxn ang="0">
                      <a:pos x="137" y="165"/>
                    </a:cxn>
                    <a:cxn ang="0">
                      <a:pos x="125" y="157"/>
                    </a:cxn>
                    <a:cxn ang="0">
                      <a:pos x="115" y="150"/>
                    </a:cxn>
                    <a:cxn ang="0">
                      <a:pos x="107" y="137"/>
                    </a:cxn>
                    <a:cxn ang="0">
                      <a:pos x="100" y="130"/>
                    </a:cxn>
                    <a:cxn ang="0">
                      <a:pos x="90" y="120"/>
                    </a:cxn>
                    <a:cxn ang="0">
                      <a:pos x="84" y="102"/>
                    </a:cxn>
                    <a:cxn ang="0">
                      <a:pos x="68" y="83"/>
                    </a:cxn>
                    <a:cxn ang="0">
                      <a:pos x="50" y="66"/>
                    </a:cxn>
                    <a:cxn ang="0">
                      <a:pos x="47" y="51"/>
                    </a:cxn>
                    <a:cxn ang="0">
                      <a:pos x="38" y="41"/>
                    </a:cxn>
                    <a:cxn ang="0">
                      <a:pos x="27" y="33"/>
                    </a:cxn>
                    <a:cxn ang="0">
                      <a:pos x="19" y="26"/>
                    </a:cxn>
                    <a:cxn ang="0">
                      <a:pos x="11" y="0"/>
                    </a:cxn>
                  </a:cxnLst>
                  <a:rect l="0" t="0" r="r" b="b"/>
                  <a:pathLst>
                    <a:path w="157" h="169">
                      <a:moveTo>
                        <a:pt x="11" y="0"/>
                      </a:moveTo>
                      <a:cubicBezTo>
                        <a:pt x="16" y="0"/>
                        <a:pt x="19" y="2"/>
                        <a:pt x="23" y="3"/>
                      </a:cubicBezTo>
                      <a:cubicBezTo>
                        <a:pt x="27" y="4"/>
                        <a:pt x="32" y="4"/>
                        <a:pt x="35" y="7"/>
                      </a:cubicBezTo>
                      <a:cubicBezTo>
                        <a:pt x="41" y="12"/>
                        <a:pt x="43" y="20"/>
                        <a:pt x="49" y="25"/>
                      </a:cubicBezTo>
                      <a:cubicBezTo>
                        <a:pt x="55" y="30"/>
                        <a:pt x="62" y="32"/>
                        <a:pt x="66" y="38"/>
                      </a:cubicBezTo>
                      <a:cubicBezTo>
                        <a:pt x="69" y="41"/>
                        <a:pt x="69" y="45"/>
                        <a:pt x="72" y="47"/>
                      </a:cubicBezTo>
                      <a:cubicBezTo>
                        <a:pt x="76" y="50"/>
                        <a:pt x="81" y="52"/>
                        <a:pt x="85" y="54"/>
                      </a:cubicBezTo>
                      <a:cubicBezTo>
                        <a:pt x="93" y="56"/>
                        <a:pt x="101" y="58"/>
                        <a:pt x="108" y="63"/>
                      </a:cubicBezTo>
                      <a:cubicBezTo>
                        <a:pt x="115" y="68"/>
                        <a:pt x="120" y="73"/>
                        <a:pt x="123" y="80"/>
                      </a:cubicBezTo>
                      <a:cubicBezTo>
                        <a:pt x="124" y="84"/>
                        <a:pt x="125" y="88"/>
                        <a:pt x="126" y="91"/>
                      </a:cubicBezTo>
                      <a:cubicBezTo>
                        <a:pt x="127" y="95"/>
                        <a:pt x="130" y="98"/>
                        <a:pt x="133" y="101"/>
                      </a:cubicBezTo>
                      <a:cubicBezTo>
                        <a:pt x="139" y="109"/>
                        <a:pt x="146" y="117"/>
                        <a:pt x="152" y="126"/>
                      </a:cubicBezTo>
                      <a:cubicBezTo>
                        <a:pt x="156" y="133"/>
                        <a:pt x="156" y="142"/>
                        <a:pt x="156" y="151"/>
                      </a:cubicBezTo>
                      <a:cubicBezTo>
                        <a:pt x="157" y="154"/>
                        <a:pt x="157" y="160"/>
                        <a:pt x="155" y="162"/>
                      </a:cubicBezTo>
                      <a:cubicBezTo>
                        <a:pt x="153" y="165"/>
                        <a:pt x="149" y="164"/>
                        <a:pt x="146" y="165"/>
                      </a:cubicBezTo>
                      <a:cubicBezTo>
                        <a:pt x="142" y="167"/>
                        <a:pt x="141" y="169"/>
                        <a:pt x="137" y="165"/>
                      </a:cubicBezTo>
                      <a:cubicBezTo>
                        <a:pt x="133" y="162"/>
                        <a:pt x="129" y="160"/>
                        <a:pt x="125" y="157"/>
                      </a:cubicBezTo>
                      <a:cubicBezTo>
                        <a:pt x="121" y="155"/>
                        <a:pt x="118" y="153"/>
                        <a:pt x="115" y="150"/>
                      </a:cubicBezTo>
                      <a:cubicBezTo>
                        <a:pt x="112" y="145"/>
                        <a:pt x="110" y="141"/>
                        <a:pt x="107" y="137"/>
                      </a:cubicBezTo>
                      <a:cubicBezTo>
                        <a:pt x="105" y="135"/>
                        <a:pt x="102" y="132"/>
                        <a:pt x="100" y="130"/>
                      </a:cubicBezTo>
                      <a:cubicBezTo>
                        <a:pt x="95" y="127"/>
                        <a:pt x="91" y="125"/>
                        <a:pt x="90" y="120"/>
                      </a:cubicBezTo>
                      <a:cubicBezTo>
                        <a:pt x="88" y="114"/>
                        <a:pt x="87" y="107"/>
                        <a:pt x="84" y="102"/>
                      </a:cubicBezTo>
                      <a:cubicBezTo>
                        <a:pt x="80" y="95"/>
                        <a:pt x="74" y="89"/>
                        <a:pt x="68" y="83"/>
                      </a:cubicBezTo>
                      <a:cubicBezTo>
                        <a:pt x="62" y="77"/>
                        <a:pt x="56" y="72"/>
                        <a:pt x="50" y="66"/>
                      </a:cubicBezTo>
                      <a:cubicBezTo>
                        <a:pt x="46" y="62"/>
                        <a:pt x="48" y="56"/>
                        <a:pt x="47" y="51"/>
                      </a:cubicBezTo>
                      <a:cubicBezTo>
                        <a:pt x="46" y="48"/>
                        <a:pt x="41" y="43"/>
                        <a:pt x="38" y="41"/>
                      </a:cubicBezTo>
                      <a:cubicBezTo>
                        <a:pt x="34" y="38"/>
                        <a:pt x="31" y="35"/>
                        <a:pt x="27" y="33"/>
                      </a:cubicBezTo>
                      <a:cubicBezTo>
                        <a:pt x="24" y="30"/>
                        <a:pt x="21" y="28"/>
                        <a:pt x="19" y="26"/>
                      </a:cubicBezTo>
                      <a:cubicBezTo>
                        <a:pt x="16" y="22"/>
                        <a:pt x="0" y="1"/>
                        <a:pt x="11"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16" name="Freeform 87"/>
                <p:cNvSpPr/>
                <p:nvPr/>
              </p:nvSpPr>
              <p:spPr bwMode="auto">
                <a:xfrm>
                  <a:off x="5888028" y="4627560"/>
                  <a:ext cx="346074" cy="84137"/>
                </a:xfrm>
                <a:custGeom>
                  <a:avLst/>
                  <a:gdLst/>
                  <a:ahLst/>
                  <a:cxnLst>
                    <a:cxn ang="0">
                      <a:pos x="32" y="17"/>
                    </a:cxn>
                    <a:cxn ang="0">
                      <a:pos x="54" y="22"/>
                    </a:cxn>
                    <a:cxn ang="0">
                      <a:pos x="75" y="23"/>
                    </a:cxn>
                    <a:cxn ang="0">
                      <a:pos x="86" y="29"/>
                    </a:cxn>
                    <a:cxn ang="0">
                      <a:pos x="99" y="30"/>
                    </a:cxn>
                    <a:cxn ang="0">
                      <a:pos x="120" y="32"/>
                    </a:cxn>
                    <a:cxn ang="0">
                      <a:pos x="126" y="31"/>
                    </a:cxn>
                    <a:cxn ang="0">
                      <a:pos x="130" y="29"/>
                    </a:cxn>
                    <a:cxn ang="0">
                      <a:pos x="120" y="22"/>
                    </a:cxn>
                    <a:cxn ang="0">
                      <a:pos x="112" y="15"/>
                    </a:cxn>
                    <a:cxn ang="0">
                      <a:pos x="101" y="11"/>
                    </a:cxn>
                    <a:cxn ang="0">
                      <a:pos x="79" y="6"/>
                    </a:cxn>
                    <a:cxn ang="0">
                      <a:pos x="60" y="7"/>
                    </a:cxn>
                    <a:cxn ang="0">
                      <a:pos x="47" y="2"/>
                    </a:cxn>
                    <a:cxn ang="0">
                      <a:pos x="35" y="1"/>
                    </a:cxn>
                    <a:cxn ang="0">
                      <a:pos x="11" y="3"/>
                    </a:cxn>
                    <a:cxn ang="0">
                      <a:pos x="0" y="11"/>
                    </a:cxn>
                    <a:cxn ang="0">
                      <a:pos x="5" y="14"/>
                    </a:cxn>
                    <a:cxn ang="0">
                      <a:pos x="32" y="17"/>
                    </a:cxn>
                  </a:cxnLst>
                  <a:rect l="0" t="0" r="r" b="b"/>
                  <a:pathLst>
                    <a:path w="132" h="32">
                      <a:moveTo>
                        <a:pt x="32" y="17"/>
                      </a:moveTo>
                      <a:cubicBezTo>
                        <a:pt x="40" y="21"/>
                        <a:pt x="46" y="23"/>
                        <a:pt x="54" y="22"/>
                      </a:cubicBezTo>
                      <a:cubicBezTo>
                        <a:pt x="61" y="22"/>
                        <a:pt x="68" y="19"/>
                        <a:pt x="75" y="23"/>
                      </a:cubicBezTo>
                      <a:cubicBezTo>
                        <a:pt x="79" y="25"/>
                        <a:pt x="82" y="28"/>
                        <a:pt x="86" y="29"/>
                      </a:cubicBezTo>
                      <a:cubicBezTo>
                        <a:pt x="91" y="30"/>
                        <a:pt x="95" y="29"/>
                        <a:pt x="99" y="30"/>
                      </a:cubicBezTo>
                      <a:cubicBezTo>
                        <a:pt x="106" y="32"/>
                        <a:pt x="113" y="32"/>
                        <a:pt x="120" y="32"/>
                      </a:cubicBezTo>
                      <a:cubicBezTo>
                        <a:pt x="122" y="32"/>
                        <a:pt x="124" y="32"/>
                        <a:pt x="126" y="31"/>
                      </a:cubicBezTo>
                      <a:cubicBezTo>
                        <a:pt x="126" y="31"/>
                        <a:pt x="130" y="30"/>
                        <a:pt x="130" y="29"/>
                      </a:cubicBezTo>
                      <a:cubicBezTo>
                        <a:pt x="132" y="27"/>
                        <a:pt x="122" y="23"/>
                        <a:pt x="120" y="22"/>
                      </a:cubicBezTo>
                      <a:cubicBezTo>
                        <a:pt x="117" y="20"/>
                        <a:pt x="115" y="17"/>
                        <a:pt x="112" y="15"/>
                      </a:cubicBezTo>
                      <a:cubicBezTo>
                        <a:pt x="108" y="13"/>
                        <a:pt x="105" y="12"/>
                        <a:pt x="101" y="11"/>
                      </a:cubicBezTo>
                      <a:cubicBezTo>
                        <a:pt x="94" y="7"/>
                        <a:pt x="88" y="4"/>
                        <a:pt x="79" y="6"/>
                      </a:cubicBezTo>
                      <a:cubicBezTo>
                        <a:pt x="73" y="7"/>
                        <a:pt x="66" y="7"/>
                        <a:pt x="60" y="7"/>
                      </a:cubicBezTo>
                      <a:cubicBezTo>
                        <a:pt x="55" y="6"/>
                        <a:pt x="51" y="3"/>
                        <a:pt x="47" y="2"/>
                      </a:cubicBezTo>
                      <a:cubicBezTo>
                        <a:pt x="43" y="1"/>
                        <a:pt x="39" y="1"/>
                        <a:pt x="35" y="1"/>
                      </a:cubicBezTo>
                      <a:cubicBezTo>
                        <a:pt x="27" y="1"/>
                        <a:pt x="19" y="0"/>
                        <a:pt x="11" y="3"/>
                      </a:cubicBezTo>
                      <a:cubicBezTo>
                        <a:pt x="8" y="5"/>
                        <a:pt x="0" y="7"/>
                        <a:pt x="0" y="11"/>
                      </a:cubicBezTo>
                      <a:cubicBezTo>
                        <a:pt x="0" y="15"/>
                        <a:pt x="3" y="14"/>
                        <a:pt x="5" y="14"/>
                      </a:cubicBezTo>
                      <a:cubicBezTo>
                        <a:pt x="15" y="14"/>
                        <a:pt x="24" y="14"/>
                        <a:pt x="32"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17" name="Freeform 88"/>
                <p:cNvSpPr/>
                <p:nvPr/>
              </p:nvSpPr>
              <p:spPr bwMode="auto">
                <a:xfrm>
                  <a:off x="6245215" y="4689474"/>
                  <a:ext cx="41275" cy="47625"/>
                </a:xfrm>
                <a:custGeom>
                  <a:avLst/>
                  <a:gdLst/>
                  <a:ahLst/>
                  <a:cxnLst>
                    <a:cxn ang="0">
                      <a:pos x="15" y="9"/>
                    </a:cxn>
                    <a:cxn ang="0">
                      <a:pos x="15" y="11"/>
                    </a:cxn>
                    <a:cxn ang="0">
                      <a:pos x="9" y="17"/>
                    </a:cxn>
                    <a:cxn ang="0">
                      <a:pos x="1" y="5"/>
                    </a:cxn>
                    <a:cxn ang="0">
                      <a:pos x="15" y="9"/>
                    </a:cxn>
                  </a:cxnLst>
                  <a:rect l="0" t="0" r="r" b="b"/>
                  <a:pathLst>
                    <a:path w="16" h="18">
                      <a:moveTo>
                        <a:pt x="15" y="9"/>
                      </a:moveTo>
                      <a:cubicBezTo>
                        <a:pt x="15" y="10"/>
                        <a:pt x="15" y="10"/>
                        <a:pt x="15" y="11"/>
                      </a:cubicBezTo>
                      <a:cubicBezTo>
                        <a:pt x="14" y="13"/>
                        <a:pt x="12" y="16"/>
                        <a:pt x="9" y="17"/>
                      </a:cubicBezTo>
                      <a:cubicBezTo>
                        <a:pt x="4" y="18"/>
                        <a:pt x="0" y="8"/>
                        <a:pt x="1" y="5"/>
                      </a:cubicBezTo>
                      <a:cubicBezTo>
                        <a:pt x="4" y="0"/>
                        <a:pt x="16" y="2"/>
                        <a:pt x="15"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18" name="Freeform 89"/>
                <p:cNvSpPr/>
                <p:nvPr/>
              </p:nvSpPr>
              <p:spPr bwMode="auto">
                <a:xfrm>
                  <a:off x="6323002" y="4700585"/>
                  <a:ext cx="107950" cy="39687"/>
                </a:xfrm>
                <a:custGeom>
                  <a:avLst/>
                  <a:gdLst/>
                  <a:ahLst/>
                  <a:cxnLst>
                    <a:cxn ang="0">
                      <a:pos x="0" y="9"/>
                    </a:cxn>
                    <a:cxn ang="0">
                      <a:pos x="9" y="4"/>
                    </a:cxn>
                    <a:cxn ang="0">
                      <a:pos x="20" y="2"/>
                    </a:cxn>
                    <a:cxn ang="0">
                      <a:pos x="39" y="7"/>
                    </a:cxn>
                    <a:cxn ang="0">
                      <a:pos x="22" y="14"/>
                    </a:cxn>
                    <a:cxn ang="0">
                      <a:pos x="1" y="11"/>
                    </a:cxn>
                    <a:cxn ang="0">
                      <a:pos x="0" y="9"/>
                    </a:cxn>
                  </a:cxnLst>
                  <a:rect l="0" t="0" r="r" b="b"/>
                  <a:pathLst>
                    <a:path w="41" h="15">
                      <a:moveTo>
                        <a:pt x="0" y="9"/>
                      </a:moveTo>
                      <a:cubicBezTo>
                        <a:pt x="2" y="7"/>
                        <a:pt x="7" y="5"/>
                        <a:pt x="9" y="4"/>
                      </a:cubicBezTo>
                      <a:cubicBezTo>
                        <a:pt x="13" y="2"/>
                        <a:pt x="16" y="2"/>
                        <a:pt x="20" y="2"/>
                      </a:cubicBezTo>
                      <a:cubicBezTo>
                        <a:pt x="26" y="2"/>
                        <a:pt x="37" y="0"/>
                        <a:pt x="39" y="7"/>
                      </a:cubicBezTo>
                      <a:cubicBezTo>
                        <a:pt x="41" y="15"/>
                        <a:pt x="27" y="14"/>
                        <a:pt x="22" y="14"/>
                      </a:cubicBezTo>
                      <a:cubicBezTo>
                        <a:pt x="14" y="14"/>
                        <a:pt x="8" y="14"/>
                        <a:pt x="1" y="11"/>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19" name="Freeform 90"/>
                <p:cNvSpPr/>
                <p:nvPr/>
              </p:nvSpPr>
              <p:spPr bwMode="auto">
                <a:xfrm>
                  <a:off x="6407139" y="4751385"/>
                  <a:ext cx="82550" cy="44450"/>
                </a:xfrm>
                <a:custGeom>
                  <a:avLst/>
                  <a:gdLst/>
                  <a:ahLst/>
                  <a:cxnLst>
                    <a:cxn ang="0">
                      <a:pos x="25" y="16"/>
                    </a:cxn>
                    <a:cxn ang="0">
                      <a:pos x="29" y="11"/>
                    </a:cxn>
                    <a:cxn ang="0">
                      <a:pos x="20" y="5"/>
                    </a:cxn>
                    <a:cxn ang="0">
                      <a:pos x="1" y="1"/>
                    </a:cxn>
                    <a:cxn ang="0">
                      <a:pos x="20" y="15"/>
                    </a:cxn>
                    <a:cxn ang="0">
                      <a:pos x="25" y="16"/>
                    </a:cxn>
                  </a:cxnLst>
                  <a:rect l="0" t="0" r="r" b="b"/>
                  <a:pathLst>
                    <a:path w="31" h="17">
                      <a:moveTo>
                        <a:pt x="25" y="16"/>
                      </a:moveTo>
                      <a:cubicBezTo>
                        <a:pt x="28" y="17"/>
                        <a:pt x="31" y="14"/>
                        <a:pt x="29" y="11"/>
                      </a:cubicBezTo>
                      <a:cubicBezTo>
                        <a:pt x="28" y="8"/>
                        <a:pt x="23" y="6"/>
                        <a:pt x="20" y="5"/>
                      </a:cubicBezTo>
                      <a:cubicBezTo>
                        <a:pt x="15" y="2"/>
                        <a:pt x="7" y="0"/>
                        <a:pt x="1" y="1"/>
                      </a:cubicBezTo>
                      <a:cubicBezTo>
                        <a:pt x="0" y="6"/>
                        <a:pt x="17" y="13"/>
                        <a:pt x="20" y="15"/>
                      </a:cubicBezTo>
                      <a:lnTo>
                        <a:pt x="25"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20" name="Freeform 91"/>
                <p:cNvSpPr/>
                <p:nvPr/>
              </p:nvSpPr>
              <p:spPr bwMode="auto">
                <a:xfrm>
                  <a:off x="6435714" y="4700585"/>
                  <a:ext cx="227012" cy="34925"/>
                </a:xfrm>
                <a:custGeom>
                  <a:avLst/>
                  <a:gdLst/>
                  <a:ahLst/>
                  <a:cxnLst>
                    <a:cxn ang="0">
                      <a:pos x="22" y="13"/>
                    </a:cxn>
                    <a:cxn ang="0">
                      <a:pos x="47" y="11"/>
                    </a:cxn>
                    <a:cxn ang="0">
                      <a:pos x="71" y="5"/>
                    </a:cxn>
                    <a:cxn ang="0">
                      <a:pos x="81" y="4"/>
                    </a:cxn>
                    <a:cxn ang="0">
                      <a:pos x="77" y="0"/>
                    </a:cxn>
                    <a:cxn ang="0">
                      <a:pos x="53" y="2"/>
                    </a:cxn>
                    <a:cxn ang="0">
                      <a:pos x="19" y="4"/>
                    </a:cxn>
                    <a:cxn ang="0">
                      <a:pos x="12" y="5"/>
                    </a:cxn>
                    <a:cxn ang="0">
                      <a:pos x="4" y="6"/>
                    </a:cxn>
                    <a:cxn ang="0">
                      <a:pos x="18" y="12"/>
                    </a:cxn>
                    <a:cxn ang="0">
                      <a:pos x="22" y="13"/>
                    </a:cxn>
                  </a:cxnLst>
                  <a:rect l="0" t="0" r="r" b="b"/>
                  <a:pathLst>
                    <a:path w="86" h="13">
                      <a:moveTo>
                        <a:pt x="22" y="13"/>
                      </a:moveTo>
                      <a:cubicBezTo>
                        <a:pt x="31" y="13"/>
                        <a:pt x="38" y="11"/>
                        <a:pt x="47" y="11"/>
                      </a:cubicBezTo>
                      <a:cubicBezTo>
                        <a:pt x="56" y="11"/>
                        <a:pt x="63" y="7"/>
                        <a:pt x="71" y="5"/>
                      </a:cubicBezTo>
                      <a:cubicBezTo>
                        <a:pt x="74" y="5"/>
                        <a:pt x="78" y="5"/>
                        <a:pt x="81" y="4"/>
                      </a:cubicBezTo>
                      <a:cubicBezTo>
                        <a:pt x="86" y="1"/>
                        <a:pt x="80" y="0"/>
                        <a:pt x="77" y="0"/>
                      </a:cubicBezTo>
                      <a:cubicBezTo>
                        <a:pt x="69" y="0"/>
                        <a:pt x="61" y="1"/>
                        <a:pt x="53" y="2"/>
                      </a:cubicBezTo>
                      <a:cubicBezTo>
                        <a:pt x="42" y="2"/>
                        <a:pt x="31" y="4"/>
                        <a:pt x="19" y="4"/>
                      </a:cubicBezTo>
                      <a:cubicBezTo>
                        <a:pt x="17" y="4"/>
                        <a:pt x="14" y="4"/>
                        <a:pt x="12" y="5"/>
                      </a:cubicBezTo>
                      <a:cubicBezTo>
                        <a:pt x="10" y="5"/>
                        <a:pt x="5" y="5"/>
                        <a:pt x="4" y="6"/>
                      </a:cubicBezTo>
                      <a:cubicBezTo>
                        <a:pt x="0" y="11"/>
                        <a:pt x="16" y="12"/>
                        <a:pt x="18" y="12"/>
                      </a:cubicBezTo>
                      <a:lnTo>
                        <a:pt x="22"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21" name="Freeform 92"/>
                <p:cNvSpPr/>
                <p:nvPr/>
              </p:nvSpPr>
              <p:spPr bwMode="auto">
                <a:xfrm>
                  <a:off x="6559539" y="4711699"/>
                  <a:ext cx="184150" cy="104775"/>
                </a:xfrm>
                <a:custGeom>
                  <a:avLst/>
                  <a:gdLst/>
                  <a:ahLst/>
                  <a:cxnLst>
                    <a:cxn ang="0">
                      <a:pos x="17" y="34"/>
                    </a:cxn>
                    <a:cxn ang="0">
                      <a:pos x="29" y="25"/>
                    </a:cxn>
                    <a:cxn ang="0">
                      <a:pos x="44" y="17"/>
                    </a:cxn>
                    <a:cxn ang="0">
                      <a:pos x="57" y="11"/>
                    </a:cxn>
                    <a:cxn ang="0">
                      <a:pos x="70" y="2"/>
                    </a:cxn>
                    <a:cxn ang="0">
                      <a:pos x="50" y="0"/>
                    </a:cxn>
                    <a:cxn ang="0">
                      <a:pos x="31" y="11"/>
                    </a:cxn>
                    <a:cxn ang="0">
                      <a:pos x="13" y="23"/>
                    </a:cxn>
                    <a:cxn ang="0">
                      <a:pos x="6" y="32"/>
                    </a:cxn>
                    <a:cxn ang="0">
                      <a:pos x="5" y="39"/>
                    </a:cxn>
                    <a:cxn ang="0">
                      <a:pos x="12" y="35"/>
                    </a:cxn>
                    <a:cxn ang="0">
                      <a:pos x="17" y="34"/>
                    </a:cxn>
                  </a:cxnLst>
                  <a:rect l="0" t="0" r="r" b="b"/>
                  <a:pathLst>
                    <a:path w="70" h="40">
                      <a:moveTo>
                        <a:pt x="17" y="34"/>
                      </a:moveTo>
                      <a:cubicBezTo>
                        <a:pt x="18" y="31"/>
                        <a:pt x="26" y="27"/>
                        <a:pt x="29" y="25"/>
                      </a:cubicBezTo>
                      <a:cubicBezTo>
                        <a:pt x="34" y="22"/>
                        <a:pt x="39" y="20"/>
                        <a:pt x="44" y="17"/>
                      </a:cubicBezTo>
                      <a:cubicBezTo>
                        <a:pt x="49" y="15"/>
                        <a:pt x="53" y="12"/>
                        <a:pt x="57" y="11"/>
                      </a:cubicBezTo>
                      <a:cubicBezTo>
                        <a:pt x="61" y="9"/>
                        <a:pt x="69" y="7"/>
                        <a:pt x="70" y="2"/>
                      </a:cubicBezTo>
                      <a:cubicBezTo>
                        <a:pt x="65" y="1"/>
                        <a:pt x="56" y="0"/>
                        <a:pt x="50" y="0"/>
                      </a:cubicBezTo>
                      <a:cubicBezTo>
                        <a:pt x="42" y="1"/>
                        <a:pt x="38" y="7"/>
                        <a:pt x="31" y="11"/>
                      </a:cubicBezTo>
                      <a:cubicBezTo>
                        <a:pt x="25" y="14"/>
                        <a:pt x="19" y="18"/>
                        <a:pt x="13" y="23"/>
                      </a:cubicBezTo>
                      <a:cubicBezTo>
                        <a:pt x="11" y="25"/>
                        <a:pt x="8" y="29"/>
                        <a:pt x="6" y="32"/>
                      </a:cubicBezTo>
                      <a:cubicBezTo>
                        <a:pt x="4" y="34"/>
                        <a:pt x="0" y="39"/>
                        <a:pt x="5" y="39"/>
                      </a:cubicBezTo>
                      <a:cubicBezTo>
                        <a:pt x="8" y="40"/>
                        <a:pt x="10" y="37"/>
                        <a:pt x="12" y="35"/>
                      </a:cubicBezTo>
                      <a:lnTo>
                        <a:pt x="17" y="3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22" name="Freeform 93"/>
                <p:cNvSpPr/>
                <p:nvPr/>
              </p:nvSpPr>
              <p:spPr bwMode="auto">
                <a:xfrm>
                  <a:off x="6999276" y="4587874"/>
                  <a:ext cx="44450" cy="71437"/>
                </a:xfrm>
                <a:custGeom>
                  <a:avLst/>
                  <a:gdLst/>
                  <a:ahLst/>
                  <a:cxnLst>
                    <a:cxn ang="0">
                      <a:pos x="13" y="1"/>
                    </a:cxn>
                    <a:cxn ang="0">
                      <a:pos x="7" y="26"/>
                    </a:cxn>
                    <a:cxn ang="0">
                      <a:pos x="15" y="25"/>
                    </a:cxn>
                    <a:cxn ang="0">
                      <a:pos x="16" y="19"/>
                    </a:cxn>
                    <a:cxn ang="0">
                      <a:pos x="13" y="2"/>
                    </a:cxn>
                    <a:cxn ang="0">
                      <a:pos x="13" y="1"/>
                    </a:cxn>
                  </a:cxnLst>
                  <a:rect l="0" t="0" r="r" b="b"/>
                  <a:pathLst>
                    <a:path w="17" h="27">
                      <a:moveTo>
                        <a:pt x="13" y="1"/>
                      </a:moveTo>
                      <a:cubicBezTo>
                        <a:pt x="4" y="0"/>
                        <a:pt x="0" y="23"/>
                        <a:pt x="7" y="26"/>
                      </a:cubicBezTo>
                      <a:cubicBezTo>
                        <a:pt x="9" y="27"/>
                        <a:pt x="13" y="26"/>
                        <a:pt x="15" y="25"/>
                      </a:cubicBezTo>
                      <a:cubicBezTo>
                        <a:pt x="17" y="23"/>
                        <a:pt x="16" y="21"/>
                        <a:pt x="16" y="19"/>
                      </a:cubicBezTo>
                      <a:cubicBezTo>
                        <a:pt x="16" y="13"/>
                        <a:pt x="13" y="8"/>
                        <a:pt x="13" y="2"/>
                      </a:cubicBezTo>
                      <a:lnTo>
                        <a:pt x="13"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23" name="Freeform 94"/>
                <p:cNvSpPr/>
                <p:nvPr/>
              </p:nvSpPr>
              <p:spPr bwMode="auto">
                <a:xfrm>
                  <a:off x="5888028" y="4427535"/>
                  <a:ext cx="57150" cy="60325"/>
                </a:xfrm>
                <a:custGeom>
                  <a:avLst/>
                  <a:gdLst/>
                  <a:ahLst/>
                  <a:cxnLst>
                    <a:cxn ang="0">
                      <a:pos x="18" y="21"/>
                    </a:cxn>
                    <a:cxn ang="0">
                      <a:pos x="8" y="17"/>
                    </a:cxn>
                    <a:cxn ang="0">
                      <a:pos x="3" y="9"/>
                    </a:cxn>
                    <a:cxn ang="0">
                      <a:pos x="18" y="21"/>
                    </a:cxn>
                  </a:cxnLst>
                  <a:rect l="0" t="0" r="r" b="b"/>
                  <a:pathLst>
                    <a:path w="22" h="23">
                      <a:moveTo>
                        <a:pt x="18" y="21"/>
                      </a:moveTo>
                      <a:cubicBezTo>
                        <a:pt x="16" y="23"/>
                        <a:pt x="9" y="18"/>
                        <a:pt x="8" y="17"/>
                      </a:cubicBezTo>
                      <a:cubicBezTo>
                        <a:pt x="4" y="15"/>
                        <a:pt x="0" y="13"/>
                        <a:pt x="3" y="9"/>
                      </a:cubicBezTo>
                      <a:cubicBezTo>
                        <a:pt x="10" y="0"/>
                        <a:pt x="22" y="17"/>
                        <a:pt x="18"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24" name="Freeform 95"/>
                <p:cNvSpPr/>
                <p:nvPr/>
              </p:nvSpPr>
              <p:spPr bwMode="auto">
                <a:xfrm>
                  <a:off x="5964228" y="4479924"/>
                  <a:ext cx="33337" cy="31750"/>
                </a:xfrm>
                <a:custGeom>
                  <a:avLst/>
                  <a:gdLst/>
                  <a:ahLst/>
                  <a:cxnLst>
                    <a:cxn ang="0">
                      <a:pos x="0" y="12"/>
                    </a:cxn>
                    <a:cxn ang="0">
                      <a:pos x="11" y="11"/>
                    </a:cxn>
                    <a:cxn ang="0">
                      <a:pos x="10" y="2"/>
                    </a:cxn>
                    <a:cxn ang="0">
                      <a:pos x="1" y="1"/>
                    </a:cxn>
                    <a:cxn ang="0">
                      <a:pos x="0" y="9"/>
                    </a:cxn>
                    <a:cxn ang="0">
                      <a:pos x="0" y="12"/>
                    </a:cxn>
                  </a:cxnLst>
                  <a:rect l="0" t="0" r="r" b="b"/>
                  <a:pathLst>
                    <a:path w="13" h="12">
                      <a:moveTo>
                        <a:pt x="0" y="12"/>
                      </a:moveTo>
                      <a:cubicBezTo>
                        <a:pt x="0" y="8"/>
                        <a:pt x="9" y="12"/>
                        <a:pt x="11" y="11"/>
                      </a:cubicBezTo>
                      <a:cubicBezTo>
                        <a:pt x="12" y="8"/>
                        <a:pt x="13" y="5"/>
                        <a:pt x="10" y="2"/>
                      </a:cubicBezTo>
                      <a:cubicBezTo>
                        <a:pt x="8" y="0"/>
                        <a:pt x="4" y="1"/>
                        <a:pt x="1" y="1"/>
                      </a:cubicBezTo>
                      <a:cubicBezTo>
                        <a:pt x="0" y="3"/>
                        <a:pt x="0" y="6"/>
                        <a:pt x="0" y="9"/>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25" name="Freeform 96"/>
                <p:cNvSpPr/>
                <p:nvPr/>
              </p:nvSpPr>
              <p:spPr bwMode="auto">
                <a:xfrm>
                  <a:off x="5556241" y="4319585"/>
                  <a:ext cx="28575" cy="47625"/>
                </a:xfrm>
                <a:custGeom>
                  <a:avLst/>
                  <a:gdLst/>
                  <a:ahLst/>
                  <a:cxnLst>
                    <a:cxn ang="0">
                      <a:pos x="0" y="2"/>
                    </a:cxn>
                    <a:cxn ang="0">
                      <a:pos x="11" y="9"/>
                    </a:cxn>
                    <a:cxn ang="0">
                      <a:pos x="8" y="16"/>
                    </a:cxn>
                    <a:cxn ang="0">
                      <a:pos x="2" y="7"/>
                    </a:cxn>
                    <a:cxn ang="0">
                      <a:pos x="0" y="2"/>
                    </a:cxn>
                  </a:cxnLst>
                  <a:rect l="0" t="0" r="r" b="b"/>
                  <a:pathLst>
                    <a:path w="11" h="18">
                      <a:moveTo>
                        <a:pt x="0" y="2"/>
                      </a:moveTo>
                      <a:cubicBezTo>
                        <a:pt x="5" y="0"/>
                        <a:pt x="7" y="7"/>
                        <a:pt x="11" y="9"/>
                      </a:cubicBezTo>
                      <a:cubicBezTo>
                        <a:pt x="11" y="11"/>
                        <a:pt x="11" y="18"/>
                        <a:pt x="8" y="16"/>
                      </a:cubicBezTo>
                      <a:cubicBezTo>
                        <a:pt x="6" y="15"/>
                        <a:pt x="4" y="9"/>
                        <a:pt x="2" y="7"/>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26" name="Freeform 97"/>
                <p:cNvSpPr/>
                <p:nvPr/>
              </p:nvSpPr>
              <p:spPr bwMode="auto">
                <a:xfrm>
                  <a:off x="5591166" y="4367210"/>
                  <a:ext cx="25400" cy="36512"/>
                </a:xfrm>
                <a:custGeom>
                  <a:avLst/>
                  <a:gdLst/>
                  <a:ahLst/>
                  <a:cxnLst>
                    <a:cxn ang="0">
                      <a:pos x="3" y="13"/>
                    </a:cxn>
                    <a:cxn ang="0">
                      <a:pos x="9" y="8"/>
                    </a:cxn>
                    <a:cxn ang="0">
                      <a:pos x="8" y="3"/>
                    </a:cxn>
                    <a:cxn ang="0">
                      <a:pos x="5" y="2"/>
                    </a:cxn>
                    <a:cxn ang="0">
                      <a:pos x="3" y="13"/>
                    </a:cxn>
                  </a:cxnLst>
                  <a:rect l="0" t="0" r="r" b="b"/>
                  <a:pathLst>
                    <a:path w="10" h="14">
                      <a:moveTo>
                        <a:pt x="3" y="13"/>
                      </a:moveTo>
                      <a:cubicBezTo>
                        <a:pt x="4" y="13"/>
                        <a:pt x="8" y="14"/>
                        <a:pt x="9" y="8"/>
                      </a:cubicBezTo>
                      <a:cubicBezTo>
                        <a:pt x="9" y="7"/>
                        <a:pt x="8" y="4"/>
                        <a:pt x="8" y="3"/>
                      </a:cubicBezTo>
                      <a:cubicBezTo>
                        <a:pt x="10" y="0"/>
                        <a:pt x="6" y="1"/>
                        <a:pt x="5" y="2"/>
                      </a:cubicBezTo>
                      <a:cubicBezTo>
                        <a:pt x="3" y="3"/>
                        <a:pt x="0" y="13"/>
                        <a:pt x="3" y="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27" name="Freeform 98"/>
                <p:cNvSpPr/>
                <p:nvPr/>
              </p:nvSpPr>
              <p:spPr bwMode="auto">
                <a:xfrm>
                  <a:off x="5611803" y="4419599"/>
                  <a:ext cx="28575" cy="36512"/>
                </a:xfrm>
                <a:custGeom>
                  <a:avLst/>
                  <a:gdLst/>
                  <a:ahLst/>
                  <a:cxnLst>
                    <a:cxn ang="0">
                      <a:pos x="0" y="1"/>
                    </a:cxn>
                    <a:cxn ang="0">
                      <a:pos x="7" y="4"/>
                    </a:cxn>
                    <a:cxn ang="0">
                      <a:pos x="11" y="11"/>
                    </a:cxn>
                    <a:cxn ang="0">
                      <a:pos x="5" y="12"/>
                    </a:cxn>
                    <a:cxn ang="0">
                      <a:pos x="0" y="4"/>
                    </a:cxn>
                    <a:cxn ang="0">
                      <a:pos x="0" y="1"/>
                    </a:cxn>
                  </a:cxnLst>
                  <a:rect l="0" t="0" r="r" b="b"/>
                  <a:pathLst>
                    <a:path w="11" h="14">
                      <a:moveTo>
                        <a:pt x="0" y="1"/>
                      </a:moveTo>
                      <a:cubicBezTo>
                        <a:pt x="3" y="0"/>
                        <a:pt x="5" y="1"/>
                        <a:pt x="7" y="4"/>
                      </a:cubicBezTo>
                      <a:cubicBezTo>
                        <a:pt x="8" y="5"/>
                        <a:pt x="11" y="9"/>
                        <a:pt x="11" y="11"/>
                      </a:cubicBezTo>
                      <a:cubicBezTo>
                        <a:pt x="11" y="14"/>
                        <a:pt x="7" y="13"/>
                        <a:pt x="5" y="12"/>
                      </a:cubicBezTo>
                      <a:cubicBezTo>
                        <a:pt x="2" y="10"/>
                        <a:pt x="2" y="6"/>
                        <a:pt x="0"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28" name="Freeform 99"/>
                <p:cNvSpPr/>
                <p:nvPr/>
              </p:nvSpPr>
              <p:spPr bwMode="auto">
                <a:xfrm>
                  <a:off x="5648316" y="4464049"/>
                  <a:ext cx="50800" cy="55562"/>
                </a:xfrm>
                <a:custGeom>
                  <a:avLst/>
                  <a:gdLst/>
                  <a:ahLst/>
                  <a:cxnLst>
                    <a:cxn ang="0">
                      <a:pos x="2" y="0"/>
                    </a:cxn>
                    <a:cxn ang="0">
                      <a:pos x="11" y="10"/>
                    </a:cxn>
                    <a:cxn ang="0">
                      <a:pos x="14" y="21"/>
                    </a:cxn>
                    <a:cxn ang="0">
                      <a:pos x="7" y="12"/>
                    </a:cxn>
                    <a:cxn ang="0">
                      <a:pos x="0" y="0"/>
                    </a:cxn>
                    <a:cxn ang="0">
                      <a:pos x="2" y="0"/>
                    </a:cxn>
                  </a:cxnLst>
                  <a:rect l="0" t="0" r="r" b="b"/>
                  <a:pathLst>
                    <a:path w="19" h="21">
                      <a:moveTo>
                        <a:pt x="2" y="0"/>
                      </a:moveTo>
                      <a:cubicBezTo>
                        <a:pt x="5" y="0"/>
                        <a:pt x="10" y="8"/>
                        <a:pt x="11" y="10"/>
                      </a:cubicBezTo>
                      <a:cubicBezTo>
                        <a:pt x="12" y="12"/>
                        <a:pt x="19" y="21"/>
                        <a:pt x="14" y="21"/>
                      </a:cubicBezTo>
                      <a:cubicBezTo>
                        <a:pt x="12" y="21"/>
                        <a:pt x="9" y="14"/>
                        <a:pt x="7" y="12"/>
                      </a:cubicBezTo>
                      <a:cubicBezTo>
                        <a:pt x="5" y="9"/>
                        <a:pt x="1" y="4"/>
                        <a:pt x="0" y="0"/>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29" name="Freeform 100"/>
                <p:cNvSpPr/>
                <p:nvPr/>
              </p:nvSpPr>
              <p:spPr bwMode="auto">
                <a:xfrm>
                  <a:off x="5494328" y="4264024"/>
                  <a:ext cx="41275" cy="26987"/>
                </a:xfrm>
                <a:custGeom>
                  <a:avLst/>
                  <a:gdLst/>
                  <a:ahLst/>
                  <a:cxnLst>
                    <a:cxn ang="0">
                      <a:pos x="2" y="6"/>
                    </a:cxn>
                    <a:cxn ang="0">
                      <a:pos x="7" y="1"/>
                    </a:cxn>
                    <a:cxn ang="0">
                      <a:pos x="12" y="6"/>
                    </a:cxn>
                    <a:cxn ang="0">
                      <a:pos x="16" y="10"/>
                    </a:cxn>
                    <a:cxn ang="0">
                      <a:pos x="7" y="7"/>
                    </a:cxn>
                    <a:cxn ang="0">
                      <a:pos x="2" y="6"/>
                    </a:cxn>
                  </a:cxnLst>
                  <a:rect l="0" t="0" r="r" b="b"/>
                  <a:pathLst>
                    <a:path w="16" h="10">
                      <a:moveTo>
                        <a:pt x="2" y="6"/>
                      </a:moveTo>
                      <a:cubicBezTo>
                        <a:pt x="0" y="3"/>
                        <a:pt x="4" y="0"/>
                        <a:pt x="7" y="1"/>
                      </a:cubicBezTo>
                      <a:cubicBezTo>
                        <a:pt x="8" y="2"/>
                        <a:pt x="11" y="5"/>
                        <a:pt x="12" y="6"/>
                      </a:cubicBezTo>
                      <a:cubicBezTo>
                        <a:pt x="14" y="7"/>
                        <a:pt x="16" y="8"/>
                        <a:pt x="16" y="10"/>
                      </a:cubicBezTo>
                      <a:cubicBezTo>
                        <a:pt x="13" y="10"/>
                        <a:pt x="10" y="7"/>
                        <a:pt x="7" y="7"/>
                      </a:cubicBezTo>
                      <a:lnTo>
                        <a:pt x="2"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30" name="Freeform 101"/>
                <p:cNvSpPr/>
                <p:nvPr/>
              </p:nvSpPr>
              <p:spPr bwMode="auto">
                <a:xfrm>
                  <a:off x="6756389" y="3273424"/>
                  <a:ext cx="34925" cy="42862"/>
                </a:xfrm>
                <a:custGeom>
                  <a:avLst/>
                  <a:gdLst/>
                  <a:ahLst/>
                  <a:cxnLst>
                    <a:cxn ang="0">
                      <a:pos x="0" y="16"/>
                    </a:cxn>
                    <a:cxn ang="0">
                      <a:pos x="12" y="1"/>
                    </a:cxn>
                    <a:cxn ang="0">
                      <a:pos x="0" y="13"/>
                    </a:cxn>
                    <a:cxn ang="0">
                      <a:pos x="0" y="16"/>
                    </a:cxn>
                  </a:cxnLst>
                  <a:rect l="0" t="0" r="r" b="b"/>
                  <a:pathLst>
                    <a:path w="13" h="16">
                      <a:moveTo>
                        <a:pt x="0" y="16"/>
                      </a:moveTo>
                      <a:cubicBezTo>
                        <a:pt x="5" y="15"/>
                        <a:pt x="13" y="8"/>
                        <a:pt x="12" y="1"/>
                      </a:cubicBezTo>
                      <a:cubicBezTo>
                        <a:pt x="6" y="0"/>
                        <a:pt x="3" y="8"/>
                        <a:pt x="0" y="13"/>
                      </a:cubicBezTo>
                      <a:lnTo>
                        <a:pt x="0"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31" name="Freeform 102"/>
                <p:cNvSpPr/>
                <p:nvPr/>
              </p:nvSpPr>
              <p:spPr bwMode="auto">
                <a:xfrm>
                  <a:off x="6819889" y="3200399"/>
                  <a:ext cx="36512" cy="28575"/>
                </a:xfrm>
                <a:custGeom>
                  <a:avLst/>
                  <a:gdLst/>
                  <a:ahLst/>
                  <a:cxnLst>
                    <a:cxn ang="0">
                      <a:pos x="3" y="11"/>
                    </a:cxn>
                    <a:cxn ang="0">
                      <a:pos x="8" y="2"/>
                    </a:cxn>
                    <a:cxn ang="0">
                      <a:pos x="0" y="11"/>
                    </a:cxn>
                    <a:cxn ang="0">
                      <a:pos x="3" y="11"/>
                    </a:cxn>
                  </a:cxnLst>
                  <a:rect l="0" t="0" r="r" b="b"/>
                  <a:pathLst>
                    <a:path w="14" h="11">
                      <a:moveTo>
                        <a:pt x="3" y="11"/>
                      </a:moveTo>
                      <a:cubicBezTo>
                        <a:pt x="6" y="10"/>
                        <a:pt x="14" y="4"/>
                        <a:pt x="8" y="2"/>
                      </a:cubicBezTo>
                      <a:cubicBezTo>
                        <a:pt x="3" y="0"/>
                        <a:pt x="0" y="6"/>
                        <a:pt x="0" y="11"/>
                      </a:cubicBezTo>
                      <a:lnTo>
                        <a:pt x="3"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32" name="Freeform 103"/>
                <p:cNvSpPr/>
                <p:nvPr/>
              </p:nvSpPr>
              <p:spPr bwMode="auto">
                <a:xfrm>
                  <a:off x="6880214" y="3092449"/>
                  <a:ext cx="19050" cy="36512"/>
                </a:xfrm>
                <a:custGeom>
                  <a:avLst/>
                  <a:gdLst/>
                  <a:ahLst/>
                  <a:cxnLst>
                    <a:cxn ang="0">
                      <a:pos x="0" y="13"/>
                    </a:cxn>
                    <a:cxn ang="0">
                      <a:pos x="5" y="13"/>
                    </a:cxn>
                    <a:cxn ang="0">
                      <a:pos x="6" y="9"/>
                    </a:cxn>
                    <a:cxn ang="0">
                      <a:pos x="5" y="0"/>
                    </a:cxn>
                    <a:cxn ang="0">
                      <a:pos x="1" y="12"/>
                    </a:cxn>
                    <a:cxn ang="0">
                      <a:pos x="0" y="13"/>
                    </a:cxn>
                  </a:cxnLst>
                  <a:rect l="0" t="0" r="r" b="b"/>
                  <a:pathLst>
                    <a:path w="7" h="14">
                      <a:moveTo>
                        <a:pt x="0" y="13"/>
                      </a:moveTo>
                      <a:cubicBezTo>
                        <a:pt x="2" y="12"/>
                        <a:pt x="3" y="14"/>
                        <a:pt x="5" y="13"/>
                      </a:cubicBezTo>
                      <a:cubicBezTo>
                        <a:pt x="6" y="12"/>
                        <a:pt x="6" y="10"/>
                        <a:pt x="6" y="9"/>
                      </a:cubicBezTo>
                      <a:cubicBezTo>
                        <a:pt x="7" y="7"/>
                        <a:pt x="7" y="0"/>
                        <a:pt x="5" y="0"/>
                      </a:cubicBezTo>
                      <a:cubicBezTo>
                        <a:pt x="4" y="4"/>
                        <a:pt x="3" y="8"/>
                        <a:pt x="1" y="12"/>
                      </a:cubicBezTo>
                      <a:lnTo>
                        <a:pt x="0"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33" name="Freeform 104"/>
                <p:cNvSpPr/>
                <p:nvPr/>
              </p:nvSpPr>
              <p:spPr bwMode="auto">
                <a:xfrm>
                  <a:off x="6599227" y="3376611"/>
                  <a:ext cx="34925" cy="28575"/>
                </a:xfrm>
                <a:custGeom>
                  <a:avLst/>
                  <a:gdLst/>
                  <a:ahLst/>
                  <a:cxnLst>
                    <a:cxn ang="0">
                      <a:pos x="0" y="5"/>
                    </a:cxn>
                    <a:cxn ang="0">
                      <a:pos x="13" y="1"/>
                    </a:cxn>
                    <a:cxn ang="0">
                      <a:pos x="3" y="4"/>
                    </a:cxn>
                    <a:cxn ang="0">
                      <a:pos x="0" y="5"/>
                    </a:cxn>
                  </a:cxnLst>
                  <a:rect l="0" t="0" r="r" b="b"/>
                  <a:pathLst>
                    <a:path w="13" h="11">
                      <a:moveTo>
                        <a:pt x="0" y="5"/>
                      </a:moveTo>
                      <a:cubicBezTo>
                        <a:pt x="5" y="11"/>
                        <a:pt x="13" y="7"/>
                        <a:pt x="13" y="1"/>
                      </a:cubicBezTo>
                      <a:cubicBezTo>
                        <a:pt x="10" y="0"/>
                        <a:pt x="5" y="3"/>
                        <a:pt x="3" y="4"/>
                      </a:cubicBezTo>
                      <a:lnTo>
                        <a:pt x="0"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34" name="Freeform 105"/>
                <p:cNvSpPr/>
                <p:nvPr/>
              </p:nvSpPr>
              <p:spPr bwMode="auto">
                <a:xfrm>
                  <a:off x="779461" y="893763"/>
                  <a:ext cx="404812" cy="241300"/>
                </a:xfrm>
                <a:custGeom>
                  <a:avLst/>
                  <a:gdLst/>
                  <a:ahLst/>
                  <a:cxnLst>
                    <a:cxn ang="0">
                      <a:pos x="74" y="87"/>
                    </a:cxn>
                    <a:cxn ang="0">
                      <a:pos x="92" y="86"/>
                    </a:cxn>
                    <a:cxn ang="0">
                      <a:pos x="135" y="58"/>
                    </a:cxn>
                    <a:cxn ang="0">
                      <a:pos x="145" y="54"/>
                    </a:cxn>
                    <a:cxn ang="0">
                      <a:pos x="151" y="45"/>
                    </a:cxn>
                    <a:cxn ang="0">
                      <a:pos x="152" y="34"/>
                    </a:cxn>
                    <a:cxn ang="0">
                      <a:pos x="141" y="30"/>
                    </a:cxn>
                    <a:cxn ang="0">
                      <a:pos x="132" y="22"/>
                    </a:cxn>
                    <a:cxn ang="0">
                      <a:pos x="123" y="16"/>
                    </a:cxn>
                    <a:cxn ang="0">
                      <a:pos x="103" y="18"/>
                    </a:cxn>
                    <a:cxn ang="0">
                      <a:pos x="91" y="19"/>
                    </a:cxn>
                    <a:cxn ang="0">
                      <a:pos x="79" y="22"/>
                    </a:cxn>
                    <a:cxn ang="0">
                      <a:pos x="72" y="18"/>
                    </a:cxn>
                    <a:cxn ang="0">
                      <a:pos x="61" y="13"/>
                    </a:cxn>
                    <a:cxn ang="0">
                      <a:pos x="58" y="17"/>
                    </a:cxn>
                    <a:cxn ang="0">
                      <a:pos x="52" y="17"/>
                    </a:cxn>
                    <a:cxn ang="0">
                      <a:pos x="46" y="8"/>
                    </a:cxn>
                    <a:cxn ang="0">
                      <a:pos x="41" y="0"/>
                    </a:cxn>
                    <a:cxn ang="0">
                      <a:pos x="32" y="8"/>
                    </a:cxn>
                    <a:cxn ang="0">
                      <a:pos x="23" y="12"/>
                    </a:cxn>
                    <a:cxn ang="0">
                      <a:pos x="13" y="16"/>
                    </a:cxn>
                    <a:cxn ang="0">
                      <a:pos x="28" y="24"/>
                    </a:cxn>
                    <a:cxn ang="0">
                      <a:pos x="36" y="29"/>
                    </a:cxn>
                    <a:cxn ang="0">
                      <a:pos x="29" y="35"/>
                    </a:cxn>
                    <a:cxn ang="0">
                      <a:pos x="9" y="40"/>
                    </a:cxn>
                    <a:cxn ang="0">
                      <a:pos x="22" y="54"/>
                    </a:cxn>
                    <a:cxn ang="0">
                      <a:pos x="32" y="61"/>
                    </a:cxn>
                    <a:cxn ang="0">
                      <a:pos x="27" y="68"/>
                    </a:cxn>
                    <a:cxn ang="0">
                      <a:pos x="20" y="72"/>
                    </a:cxn>
                    <a:cxn ang="0">
                      <a:pos x="26" y="78"/>
                    </a:cxn>
                    <a:cxn ang="0">
                      <a:pos x="50" y="84"/>
                    </a:cxn>
                    <a:cxn ang="0">
                      <a:pos x="74" y="87"/>
                    </a:cxn>
                  </a:cxnLst>
                  <a:rect l="0" t="0" r="r" b="b"/>
                  <a:pathLst>
                    <a:path w="154" h="92">
                      <a:moveTo>
                        <a:pt x="74" y="87"/>
                      </a:moveTo>
                      <a:cubicBezTo>
                        <a:pt x="81" y="90"/>
                        <a:pt x="86" y="92"/>
                        <a:pt x="92" y="86"/>
                      </a:cubicBezTo>
                      <a:cubicBezTo>
                        <a:pt x="104" y="75"/>
                        <a:pt x="120" y="67"/>
                        <a:pt x="135" y="58"/>
                      </a:cubicBezTo>
                      <a:cubicBezTo>
                        <a:pt x="139" y="57"/>
                        <a:pt x="142" y="56"/>
                        <a:pt x="145" y="54"/>
                      </a:cubicBezTo>
                      <a:cubicBezTo>
                        <a:pt x="149" y="52"/>
                        <a:pt x="150" y="48"/>
                        <a:pt x="151" y="45"/>
                      </a:cubicBezTo>
                      <a:cubicBezTo>
                        <a:pt x="152" y="42"/>
                        <a:pt x="154" y="37"/>
                        <a:pt x="152" y="34"/>
                      </a:cubicBezTo>
                      <a:cubicBezTo>
                        <a:pt x="151" y="30"/>
                        <a:pt x="144" y="31"/>
                        <a:pt x="141" y="30"/>
                      </a:cubicBezTo>
                      <a:cubicBezTo>
                        <a:pt x="137" y="28"/>
                        <a:pt x="135" y="25"/>
                        <a:pt x="132" y="22"/>
                      </a:cubicBezTo>
                      <a:cubicBezTo>
                        <a:pt x="129" y="20"/>
                        <a:pt x="126" y="18"/>
                        <a:pt x="123" y="16"/>
                      </a:cubicBezTo>
                      <a:cubicBezTo>
                        <a:pt x="116" y="11"/>
                        <a:pt x="111" y="18"/>
                        <a:pt x="103" y="18"/>
                      </a:cubicBezTo>
                      <a:cubicBezTo>
                        <a:pt x="99" y="18"/>
                        <a:pt x="95" y="18"/>
                        <a:pt x="91" y="19"/>
                      </a:cubicBezTo>
                      <a:cubicBezTo>
                        <a:pt x="87" y="20"/>
                        <a:pt x="83" y="21"/>
                        <a:pt x="79" y="22"/>
                      </a:cubicBezTo>
                      <a:cubicBezTo>
                        <a:pt x="75" y="22"/>
                        <a:pt x="74" y="21"/>
                        <a:pt x="72" y="18"/>
                      </a:cubicBezTo>
                      <a:cubicBezTo>
                        <a:pt x="69" y="14"/>
                        <a:pt x="66" y="11"/>
                        <a:pt x="61" y="13"/>
                      </a:cubicBezTo>
                      <a:cubicBezTo>
                        <a:pt x="60" y="14"/>
                        <a:pt x="59" y="16"/>
                        <a:pt x="58" y="17"/>
                      </a:cubicBezTo>
                      <a:cubicBezTo>
                        <a:pt x="56" y="18"/>
                        <a:pt x="54" y="17"/>
                        <a:pt x="52" y="17"/>
                      </a:cubicBezTo>
                      <a:cubicBezTo>
                        <a:pt x="47" y="15"/>
                        <a:pt x="48" y="13"/>
                        <a:pt x="46" y="8"/>
                      </a:cubicBezTo>
                      <a:cubicBezTo>
                        <a:pt x="46" y="6"/>
                        <a:pt x="43" y="0"/>
                        <a:pt x="41" y="0"/>
                      </a:cubicBezTo>
                      <a:cubicBezTo>
                        <a:pt x="38" y="0"/>
                        <a:pt x="34" y="6"/>
                        <a:pt x="32" y="8"/>
                      </a:cubicBezTo>
                      <a:cubicBezTo>
                        <a:pt x="29" y="10"/>
                        <a:pt x="26" y="11"/>
                        <a:pt x="23" y="12"/>
                      </a:cubicBezTo>
                      <a:cubicBezTo>
                        <a:pt x="20" y="13"/>
                        <a:pt x="15" y="13"/>
                        <a:pt x="13" y="16"/>
                      </a:cubicBezTo>
                      <a:cubicBezTo>
                        <a:pt x="7" y="23"/>
                        <a:pt x="24" y="23"/>
                        <a:pt x="28" y="24"/>
                      </a:cubicBezTo>
                      <a:cubicBezTo>
                        <a:pt x="31" y="25"/>
                        <a:pt x="37" y="24"/>
                        <a:pt x="36" y="29"/>
                      </a:cubicBezTo>
                      <a:cubicBezTo>
                        <a:pt x="36" y="32"/>
                        <a:pt x="33" y="34"/>
                        <a:pt x="29" y="35"/>
                      </a:cubicBezTo>
                      <a:cubicBezTo>
                        <a:pt x="22" y="36"/>
                        <a:pt x="15" y="35"/>
                        <a:pt x="9" y="40"/>
                      </a:cubicBezTo>
                      <a:cubicBezTo>
                        <a:pt x="0" y="47"/>
                        <a:pt x="17" y="52"/>
                        <a:pt x="22" y="54"/>
                      </a:cubicBezTo>
                      <a:cubicBezTo>
                        <a:pt x="26" y="55"/>
                        <a:pt x="31" y="57"/>
                        <a:pt x="32" y="61"/>
                      </a:cubicBezTo>
                      <a:cubicBezTo>
                        <a:pt x="33" y="65"/>
                        <a:pt x="30" y="67"/>
                        <a:pt x="27" y="68"/>
                      </a:cubicBezTo>
                      <a:cubicBezTo>
                        <a:pt x="25" y="69"/>
                        <a:pt x="21" y="69"/>
                        <a:pt x="20" y="72"/>
                      </a:cubicBezTo>
                      <a:cubicBezTo>
                        <a:pt x="18" y="76"/>
                        <a:pt x="23" y="77"/>
                        <a:pt x="26" y="78"/>
                      </a:cubicBezTo>
                      <a:cubicBezTo>
                        <a:pt x="34" y="80"/>
                        <a:pt x="42" y="81"/>
                        <a:pt x="50" y="84"/>
                      </a:cubicBezTo>
                      <a:cubicBezTo>
                        <a:pt x="58" y="86"/>
                        <a:pt x="67" y="83"/>
                        <a:pt x="74" y="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35" name="Freeform 106"/>
                <p:cNvSpPr/>
                <p:nvPr/>
              </p:nvSpPr>
              <p:spPr bwMode="auto">
                <a:xfrm>
                  <a:off x="1490660" y="1487487"/>
                  <a:ext cx="307974" cy="603250"/>
                </a:xfrm>
                <a:custGeom>
                  <a:avLst/>
                  <a:gdLst/>
                  <a:ahLst/>
                  <a:cxnLst>
                    <a:cxn ang="0">
                      <a:pos x="33" y="22"/>
                    </a:cxn>
                    <a:cxn ang="0">
                      <a:pos x="29" y="31"/>
                    </a:cxn>
                    <a:cxn ang="0">
                      <a:pos x="40" y="32"/>
                    </a:cxn>
                    <a:cxn ang="0">
                      <a:pos x="59" y="31"/>
                    </a:cxn>
                    <a:cxn ang="0">
                      <a:pos x="60" y="52"/>
                    </a:cxn>
                    <a:cxn ang="0">
                      <a:pos x="45" y="69"/>
                    </a:cxn>
                    <a:cxn ang="0">
                      <a:pos x="47" y="77"/>
                    </a:cxn>
                    <a:cxn ang="0">
                      <a:pos x="56" y="84"/>
                    </a:cxn>
                    <a:cxn ang="0">
                      <a:pos x="73" y="99"/>
                    </a:cxn>
                    <a:cxn ang="0">
                      <a:pos x="83" y="120"/>
                    </a:cxn>
                    <a:cxn ang="0">
                      <a:pos x="93" y="137"/>
                    </a:cxn>
                    <a:cxn ang="0">
                      <a:pos x="95" y="144"/>
                    </a:cxn>
                    <a:cxn ang="0">
                      <a:pos x="104" y="149"/>
                    </a:cxn>
                    <a:cxn ang="0">
                      <a:pos x="110" y="156"/>
                    </a:cxn>
                    <a:cxn ang="0">
                      <a:pos x="113" y="179"/>
                    </a:cxn>
                    <a:cxn ang="0">
                      <a:pos x="106" y="188"/>
                    </a:cxn>
                    <a:cxn ang="0">
                      <a:pos x="108" y="206"/>
                    </a:cxn>
                    <a:cxn ang="0">
                      <a:pos x="95" y="206"/>
                    </a:cxn>
                    <a:cxn ang="0">
                      <a:pos x="85" y="208"/>
                    </a:cxn>
                    <a:cxn ang="0">
                      <a:pos x="58" y="210"/>
                    </a:cxn>
                    <a:cxn ang="0">
                      <a:pos x="36" y="218"/>
                    </a:cxn>
                    <a:cxn ang="0">
                      <a:pos x="20" y="223"/>
                    </a:cxn>
                    <a:cxn ang="0">
                      <a:pos x="7" y="230"/>
                    </a:cxn>
                    <a:cxn ang="0">
                      <a:pos x="14" y="211"/>
                    </a:cxn>
                    <a:cxn ang="0">
                      <a:pos x="37" y="202"/>
                    </a:cxn>
                    <a:cxn ang="0">
                      <a:pos x="47" y="199"/>
                    </a:cxn>
                    <a:cxn ang="0">
                      <a:pos x="49" y="190"/>
                    </a:cxn>
                    <a:cxn ang="0">
                      <a:pos x="37" y="188"/>
                    </a:cxn>
                    <a:cxn ang="0">
                      <a:pos x="27" y="188"/>
                    </a:cxn>
                    <a:cxn ang="0">
                      <a:pos x="18" y="184"/>
                    </a:cxn>
                    <a:cxn ang="0">
                      <a:pos x="22" y="174"/>
                    </a:cxn>
                    <a:cxn ang="0">
                      <a:pos x="30" y="151"/>
                    </a:cxn>
                    <a:cxn ang="0">
                      <a:pos x="39" y="148"/>
                    </a:cxn>
                    <a:cxn ang="0">
                      <a:pos x="49" y="148"/>
                    </a:cxn>
                    <a:cxn ang="0">
                      <a:pos x="50" y="137"/>
                    </a:cxn>
                    <a:cxn ang="0">
                      <a:pos x="50" y="127"/>
                    </a:cxn>
                    <a:cxn ang="0">
                      <a:pos x="50" y="120"/>
                    </a:cxn>
                    <a:cxn ang="0">
                      <a:pos x="46" y="113"/>
                    </a:cxn>
                    <a:cxn ang="0">
                      <a:pos x="25" y="107"/>
                    </a:cxn>
                    <a:cxn ang="0">
                      <a:pos x="23" y="87"/>
                    </a:cxn>
                    <a:cxn ang="0">
                      <a:pos x="24" y="78"/>
                    </a:cxn>
                    <a:cxn ang="0">
                      <a:pos x="21" y="75"/>
                    </a:cxn>
                    <a:cxn ang="0">
                      <a:pos x="15" y="75"/>
                    </a:cxn>
                    <a:cxn ang="0">
                      <a:pos x="9" y="86"/>
                    </a:cxn>
                    <a:cxn ang="0">
                      <a:pos x="5" y="95"/>
                    </a:cxn>
                    <a:cxn ang="0">
                      <a:pos x="3" y="84"/>
                    </a:cxn>
                    <a:cxn ang="0">
                      <a:pos x="2" y="71"/>
                    </a:cxn>
                    <a:cxn ang="0">
                      <a:pos x="1" y="47"/>
                    </a:cxn>
                    <a:cxn ang="0">
                      <a:pos x="11" y="21"/>
                    </a:cxn>
                    <a:cxn ang="0">
                      <a:pos x="24" y="9"/>
                    </a:cxn>
                    <a:cxn ang="0">
                      <a:pos x="43" y="10"/>
                    </a:cxn>
                    <a:cxn ang="0">
                      <a:pos x="33" y="22"/>
                    </a:cxn>
                  </a:cxnLst>
                  <a:rect l="0" t="0" r="r" b="b"/>
                  <a:pathLst>
                    <a:path w="117" h="230">
                      <a:moveTo>
                        <a:pt x="33" y="22"/>
                      </a:moveTo>
                      <a:cubicBezTo>
                        <a:pt x="31" y="24"/>
                        <a:pt x="28" y="29"/>
                        <a:pt x="29" y="31"/>
                      </a:cubicBezTo>
                      <a:cubicBezTo>
                        <a:pt x="30" y="36"/>
                        <a:pt x="37" y="33"/>
                        <a:pt x="40" y="32"/>
                      </a:cubicBezTo>
                      <a:cubicBezTo>
                        <a:pt x="45" y="31"/>
                        <a:pt x="54" y="28"/>
                        <a:pt x="59" y="31"/>
                      </a:cubicBezTo>
                      <a:cubicBezTo>
                        <a:pt x="67" y="34"/>
                        <a:pt x="65" y="47"/>
                        <a:pt x="60" y="52"/>
                      </a:cubicBezTo>
                      <a:cubicBezTo>
                        <a:pt x="55" y="58"/>
                        <a:pt x="51" y="64"/>
                        <a:pt x="45" y="69"/>
                      </a:cubicBezTo>
                      <a:cubicBezTo>
                        <a:pt x="42" y="72"/>
                        <a:pt x="44" y="75"/>
                        <a:pt x="47" y="77"/>
                      </a:cubicBezTo>
                      <a:cubicBezTo>
                        <a:pt x="50" y="80"/>
                        <a:pt x="53" y="82"/>
                        <a:pt x="56" y="84"/>
                      </a:cubicBezTo>
                      <a:cubicBezTo>
                        <a:pt x="64" y="88"/>
                        <a:pt x="69" y="91"/>
                        <a:pt x="73" y="99"/>
                      </a:cubicBezTo>
                      <a:cubicBezTo>
                        <a:pt x="75" y="107"/>
                        <a:pt x="79" y="114"/>
                        <a:pt x="83" y="120"/>
                      </a:cubicBezTo>
                      <a:cubicBezTo>
                        <a:pt x="88" y="126"/>
                        <a:pt x="93" y="129"/>
                        <a:pt x="93" y="137"/>
                      </a:cubicBezTo>
                      <a:cubicBezTo>
                        <a:pt x="94" y="141"/>
                        <a:pt x="92" y="142"/>
                        <a:pt x="95" y="144"/>
                      </a:cubicBezTo>
                      <a:cubicBezTo>
                        <a:pt x="98" y="146"/>
                        <a:pt x="101" y="147"/>
                        <a:pt x="104" y="149"/>
                      </a:cubicBezTo>
                      <a:cubicBezTo>
                        <a:pt x="108" y="151"/>
                        <a:pt x="109" y="152"/>
                        <a:pt x="110" y="156"/>
                      </a:cubicBezTo>
                      <a:cubicBezTo>
                        <a:pt x="112" y="163"/>
                        <a:pt x="115" y="172"/>
                        <a:pt x="113" y="179"/>
                      </a:cubicBezTo>
                      <a:cubicBezTo>
                        <a:pt x="112" y="182"/>
                        <a:pt x="110" y="188"/>
                        <a:pt x="106" y="188"/>
                      </a:cubicBezTo>
                      <a:cubicBezTo>
                        <a:pt x="106" y="193"/>
                        <a:pt x="117" y="204"/>
                        <a:pt x="108" y="206"/>
                      </a:cubicBezTo>
                      <a:cubicBezTo>
                        <a:pt x="104" y="207"/>
                        <a:pt x="99" y="206"/>
                        <a:pt x="95" y="206"/>
                      </a:cubicBezTo>
                      <a:cubicBezTo>
                        <a:pt x="92" y="207"/>
                        <a:pt x="88" y="207"/>
                        <a:pt x="85" y="208"/>
                      </a:cubicBezTo>
                      <a:cubicBezTo>
                        <a:pt x="76" y="209"/>
                        <a:pt x="67" y="209"/>
                        <a:pt x="58" y="210"/>
                      </a:cubicBezTo>
                      <a:cubicBezTo>
                        <a:pt x="50" y="211"/>
                        <a:pt x="43" y="214"/>
                        <a:pt x="36" y="218"/>
                      </a:cubicBezTo>
                      <a:cubicBezTo>
                        <a:pt x="31" y="221"/>
                        <a:pt x="26" y="222"/>
                        <a:pt x="20" y="223"/>
                      </a:cubicBezTo>
                      <a:cubicBezTo>
                        <a:pt x="15" y="224"/>
                        <a:pt x="11" y="229"/>
                        <a:pt x="7" y="230"/>
                      </a:cubicBezTo>
                      <a:cubicBezTo>
                        <a:pt x="6" y="223"/>
                        <a:pt x="9" y="216"/>
                        <a:pt x="14" y="211"/>
                      </a:cubicBezTo>
                      <a:cubicBezTo>
                        <a:pt x="19" y="206"/>
                        <a:pt x="30" y="205"/>
                        <a:pt x="37" y="202"/>
                      </a:cubicBezTo>
                      <a:cubicBezTo>
                        <a:pt x="40" y="201"/>
                        <a:pt x="44" y="201"/>
                        <a:pt x="47" y="199"/>
                      </a:cubicBezTo>
                      <a:cubicBezTo>
                        <a:pt x="49" y="197"/>
                        <a:pt x="52" y="193"/>
                        <a:pt x="49" y="190"/>
                      </a:cubicBezTo>
                      <a:cubicBezTo>
                        <a:pt x="46" y="188"/>
                        <a:pt x="40" y="188"/>
                        <a:pt x="37" y="188"/>
                      </a:cubicBezTo>
                      <a:cubicBezTo>
                        <a:pt x="34" y="188"/>
                        <a:pt x="30" y="188"/>
                        <a:pt x="27" y="188"/>
                      </a:cubicBezTo>
                      <a:cubicBezTo>
                        <a:pt x="23" y="188"/>
                        <a:pt x="19" y="188"/>
                        <a:pt x="18" y="184"/>
                      </a:cubicBezTo>
                      <a:cubicBezTo>
                        <a:pt x="16" y="180"/>
                        <a:pt x="20" y="177"/>
                        <a:pt x="22" y="174"/>
                      </a:cubicBezTo>
                      <a:cubicBezTo>
                        <a:pt x="26" y="167"/>
                        <a:pt x="25" y="158"/>
                        <a:pt x="30" y="151"/>
                      </a:cubicBezTo>
                      <a:cubicBezTo>
                        <a:pt x="32" y="148"/>
                        <a:pt x="35" y="148"/>
                        <a:pt x="39" y="148"/>
                      </a:cubicBezTo>
                      <a:cubicBezTo>
                        <a:pt x="42" y="148"/>
                        <a:pt x="48" y="149"/>
                        <a:pt x="49" y="148"/>
                      </a:cubicBezTo>
                      <a:cubicBezTo>
                        <a:pt x="51" y="146"/>
                        <a:pt x="50" y="140"/>
                        <a:pt x="50" y="137"/>
                      </a:cubicBezTo>
                      <a:cubicBezTo>
                        <a:pt x="50" y="134"/>
                        <a:pt x="50" y="130"/>
                        <a:pt x="50" y="127"/>
                      </a:cubicBezTo>
                      <a:cubicBezTo>
                        <a:pt x="50" y="125"/>
                        <a:pt x="50" y="122"/>
                        <a:pt x="50" y="120"/>
                      </a:cubicBezTo>
                      <a:cubicBezTo>
                        <a:pt x="49" y="117"/>
                        <a:pt x="47" y="115"/>
                        <a:pt x="46" y="113"/>
                      </a:cubicBezTo>
                      <a:cubicBezTo>
                        <a:pt x="38" y="111"/>
                        <a:pt x="31" y="112"/>
                        <a:pt x="25" y="107"/>
                      </a:cubicBezTo>
                      <a:cubicBezTo>
                        <a:pt x="20" y="103"/>
                        <a:pt x="22" y="93"/>
                        <a:pt x="23" y="87"/>
                      </a:cubicBezTo>
                      <a:cubicBezTo>
                        <a:pt x="24" y="84"/>
                        <a:pt x="24" y="80"/>
                        <a:pt x="24" y="78"/>
                      </a:cubicBezTo>
                      <a:cubicBezTo>
                        <a:pt x="23" y="75"/>
                        <a:pt x="23" y="75"/>
                        <a:pt x="21" y="75"/>
                      </a:cubicBezTo>
                      <a:cubicBezTo>
                        <a:pt x="19" y="75"/>
                        <a:pt x="16" y="75"/>
                        <a:pt x="15" y="75"/>
                      </a:cubicBezTo>
                      <a:cubicBezTo>
                        <a:pt x="12" y="76"/>
                        <a:pt x="10" y="83"/>
                        <a:pt x="9" y="86"/>
                      </a:cubicBezTo>
                      <a:cubicBezTo>
                        <a:pt x="8" y="89"/>
                        <a:pt x="6" y="92"/>
                        <a:pt x="5" y="95"/>
                      </a:cubicBezTo>
                      <a:cubicBezTo>
                        <a:pt x="5" y="92"/>
                        <a:pt x="3" y="88"/>
                        <a:pt x="3" y="84"/>
                      </a:cubicBezTo>
                      <a:cubicBezTo>
                        <a:pt x="3" y="79"/>
                        <a:pt x="2" y="75"/>
                        <a:pt x="2" y="71"/>
                      </a:cubicBezTo>
                      <a:cubicBezTo>
                        <a:pt x="1" y="63"/>
                        <a:pt x="2" y="55"/>
                        <a:pt x="1" y="47"/>
                      </a:cubicBezTo>
                      <a:cubicBezTo>
                        <a:pt x="0" y="39"/>
                        <a:pt x="7" y="28"/>
                        <a:pt x="11" y="21"/>
                      </a:cubicBezTo>
                      <a:cubicBezTo>
                        <a:pt x="14" y="15"/>
                        <a:pt x="18" y="12"/>
                        <a:pt x="24" y="9"/>
                      </a:cubicBezTo>
                      <a:cubicBezTo>
                        <a:pt x="28" y="7"/>
                        <a:pt x="45" y="0"/>
                        <a:pt x="43" y="10"/>
                      </a:cubicBezTo>
                      <a:cubicBezTo>
                        <a:pt x="42" y="15"/>
                        <a:pt x="35" y="18"/>
                        <a:pt x="33"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36" name="Freeform 107"/>
                <p:cNvSpPr/>
                <p:nvPr/>
              </p:nvSpPr>
              <p:spPr bwMode="auto">
                <a:xfrm>
                  <a:off x="1446210" y="1508125"/>
                  <a:ext cx="52387" cy="68262"/>
                </a:xfrm>
                <a:custGeom>
                  <a:avLst/>
                  <a:gdLst/>
                  <a:ahLst/>
                  <a:cxnLst>
                    <a:cxn ang="0">
                      <a:pos x="15" y="12"/>
                    </a:cxn>
                    <a:cxn ang="0">
                      <a:pos x="13" y="1"/>
                    </a:cxn>
                    <a:cxn ang="0">
                      <a:pos x="8" y="5"/>
                    </a:cxn>
                    <a:cxn ang="0">
                      <a:pos x="3" y="8"/>
                    </a:cxn>
                    <a:cxn ang="0">
                      <a:pos x="3" y="22"/>
                    </a:cxn>
                    <a:cxn ang="0">
                      <a:pos x="15" y="12"/>
                    </a:cxn>
                  </a:cxnLst>
                  <a:rect l="0" t="0" r="r" b="b"/>
                  <a:pathLst>
                    <a:path w="20" h="26">
                      <a:moveTo>
                        <a:pt x="15" y="12"/>
                      </a:moveTo>
                      <a:cubicBezTo>
                        <a:pt x="17" y="9"/>
                        <a:pt x="20" y="0"/>
                        <a:pt x="13" y="1"/>
                      </a:cubicBezTo>
                      <a:cubicBezTo>
                        <a:pt x="10" y="1"/>
                        <a:pt x="10" y="3"/>
                        <a:pt x="8" y="5"/>
                      </a:cubicBezTo>
                      <a:cubicBezTo>
                        <a:pt x="6" y="9"/>
                        <a:pt x="5" y="7"/>
                        <a:pt x="3" y="8"/>
                      </a:cubicBezTo>
                      <a:cubicBezTo>
                        <a:pt x="0" y="10"/>
                        <a:pt x="2" y="20"/>
                        <a:pt x="3" y="22"/>
                      </a:cubicBezTo>
                      <a:cubicBezTo>
                        <a:pt x="7" y="26"/>
                        <a:pt x="13" y="15"/>
                        <a:pt x="15"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37" name="Freeform 108"/>
                <p:cNvSpPr/>
                <p:nvPr/>
              </p:nvSpPr>
              <p:spPr bwMode="auto">
                <a:xfrm>
                  <a:off x="1309686" y="1741487"/>
                  <a:ext cx="177800" cy="249237"/>
                </a:xfrm>
                <a:custGeom>
                  <a:avLst/>
                  <a:gdLst/>
                  <a:ahLst/>
                  <a:cxnLst>
                    <a:cxn ang="0">
                      <a:pos x="67" y="69"/>
                    </a:cxn>
                    <a:cxn ang="0">
                      <a:pos x="65" y="80"/>
                    </a:cxn>
                    <a:cxn ang="0">
                      <a:pos x="54" y="84"/>
                    </a:cxn>
                    <a:cxn ang="0">
                      <a:pos x="32" y="87"/>
                    </a:cxn>
                    <a:cxn ang="0">
                      <a:pos x="28" y="87"/>
                    </a:cxn>
                    <a:cxn ang="0">
                      <a:pos x="15" y="94"/>
                    </a:cxn>
                    <a:cxn ang="0">
                      <a:pos x="3" y="89"/>
                    </a:cxn>
                    <a:cxn ang="0">
                      <a:pos x="2" y="89"/>
                    </a:cxn>
                    <a:cxn ang="0">
                      <a:pos x="12" y="73"/>
                    </a:cxn>
                    <a:cxn ang="0">
                      <a:pos x="15" y="55"/>
                    </a:cxn>
                    <a:cxn ang="0">
                      <a:pos x="8" y="36"/>
                    </a:cxn>
                    <a:cxn ang="0">
                      <a:pos x="13" y="27"/>
                    </a:cxn>
                    <a:cxn ang="0">
                      <a:pos x="26" y="28"/>
                    </a:cxn>
                    <a:cxn ang="0">
                      <a:pos x="31" y="23"/>
                    </a:cxn>
                    <a:cxn ang="0">
                      <a:pos x="30" y="12"/>
                    </a:cxn>
                    <a:cxn ang="0">
                      <a:pos x="44" y="1"/>
                    </a:cxn>
                    <a:cxn ang="0">
                      <a:pos x="54" y="3"/>
                    </a:cxn>
                    <a:cxn ang="0">
                      <a:pos x="53" y="6"/>
                    </a:cxn>
                    <a:cxn ang="0">
                      <a:pos x="47" y="16"/>
                    </a:cxn>
                    <a:cxn ang="0">
                      <a:pos x="41" y="28"/>
                    </a:cxn>
                    <a:cxn ang="0">
                      <a:pos x="50" y="29"/>
                    </a:cxn>
                    <a:cxn ang="0">
                      <a:pos x="57" y="33"/>
                    </a:cxn>
                    <a:cxn ang="0">
                      <a:pos x="68" y="35"/>
                    </a:cxn>
                    <a:cxn ang="0">
                      <a:pos x="63" y="49"/>
                    </a:cxn>
                    <a:cxn ang="0">
                      <a:pos x="66" y="60"/>
                    </a:cxn>
                    <a:cxn ang="0">
                      <a:pos x="67" y="69"/>
                    </a:cxn>
                  </a:cxnLst>
                  <a:rect l="0" t="0" r="r" b="b"/>
                  <a:pathLst>
                    <a:path w="68" h="95">
                      <a:moveTo>
                        <a:pt x="67" y="69"/>
                      </a:moveTo>
                      <a:cubicBezTo>
                        <a:pt x="67" y="73"/>
                        <a:pt x="67" y="77"/>
                        <a:pt x="65" y="80"/>
                      </a:cubicBezTo>
                      <a:cubicBezTo>
                        <a:pt x="63" y="83"/>
                        <a:pt x="58" y="84"/>
                        <a:pt x="54" y="84"/>
                      </a:cubicBezTo>
                      <a:cubicBezTo>
                        <a:pt x="47" y="85"/>
                        <a:pt x="39" y="85"/>
                        <a:pt x="32" y="87"/>
                      </a:cubicBezTo>
                      <a:cubicBezTo>
                        <a:pt x="28" y="87"/>
                        <a:pt x="28" y="87"/>
                        <a:pt x="28" y="87"/>
                      </a:cubicBezTo>
                      <a:cubicBezTo>
                        <a:pt x="24" y="90"/>
                        <a:pt x="19" y="93"/>
                        <a:pt x="15" y="94"/>
                      </a:cubicBezTo>
                      <a:cubicBezTo>
                        <a:pt x="11" y="95"/>
                        <a:pt x="4" y="94"/>
                        <a:pt x="3" y="89"/>
                      </a:cubicBezTo>
                      <a:cubicBezTo>
                        <a:pt x="3" y="89"/>
                        <a:pt x="3" y="89"/>
                        <a:pt x="2" y="89"/>
                      </a:cubicBezTo>
                      <a:cubicBezTo>
                        <a:pt x="0" y="82"/>
                        <a:pt x="7" y="77"/>
                        <a:pt x="12" y="73"/>
                      </a:cubicBezTo>
                      <a:cubicBezTo>
                        <a:pt x="17" y="69"/>
                        <a:pt x="17" y="61"/>
                        <a:pt x="15" y="55"/>
                      </a:cubicBezTo>
                      <a:cubicBezTo>
                        <a:pt x="12" y="48"/>
                        <a:pt x="6" y="44"/>
                        <a:pt x="8" y="36"/>
                      </a:cubicBezTo>
                      <a:cubicBezTo>
                        <a:pt x="9" y="34"/>
                        <a:pt x="11" y="28"/>
                        <a:pt x="13" y="27"/>
                      </a:cubicBezTo>
                      <a:cubicBezTo>
                        <a:pt x="17" y="25"/>
                        <a:pt x="23" y="28"/>
                        <a:pt x="26" y="28"/>
                      </a:cubicBezTo>
                      <a:cubicBezTo>
                        <a:pt x="31" y="29"/>
                        <a:pt x="31" y="27"/>
                        <a:pt x="31" y="23"/>
                      </a:cubicBezTo>
                      <a:cubicBezTo>
                        <a:pt x="31" y="19"/>
                        <a:pt x="30" y="16"/>
                        <a:pt x="30" y="12"/>
                      </a:cubicBezTo>
                      <a:cubicBezTo>
                        <a:pt x="31" y="2"/>
                        <a:pt x="36" y="0"/>
                        <a:pt x="44" y="1"/>
                      </a:cubicBezTo>
                      <a:cubicBezTo>
                        <a:pt x="48" y="2"/>
                        <a:pt x="51" y="2"/>
                        <a:pt x="54" y="3"/>
                      </a:cubicBezTo>
                      <a:cubicBezTo>
                        <a:pt x="54" y="4"/>
                        <a:pt x="53" y="5"/>
                        <a:pt x="53" y="6"/>
                      </a:cubicBezTo>
                      <a:cubicBezTo>
                        <a:pt x="51" y="9"/>
                        <a:pt x="49" y="12"/>
                        <a:pt x="47" y="16"/>
                      </a:cubicBezTo>
                      <a:cubicBezTo>
                        <a:pt x="44" y="20"/>
                        <a:pt x="40" y="23"/>
                        <a:pt x="41" y="28"/>
                      </a:cubicBezTo>
                      <a:cubicBezTo>
                        <a:pt x="44" y="28"/>
                        <a:pt x="47" y="28"/>
                        <a:pt x="50" y="29"/>
                      </a:cubicBezTo>
                      <a:cubicBezTo>
                        <a:pt x="53" y="29"/>
                        <a:pt x="55" y="32"/>
                        <a:pt x="57" y="33"/>
                      </a:cubicBezTo>
                      <a:cubicBezTo>
                        <a:pt x="61" y="34"/>
                        <a:pt x="65" y="34"/>
                        <a:pt x="68" y="35"/>
                      </a:cubicBezTo>
                      <a:cubicBezTo>
                        <a:pt x="66" y="40"/>
                        <a:pt x="63" y="45"/>
                        <a:pt x="63" y="49"/>
                      </a:cubicBezTo>
                      <a:cubicBezTo>
                        <a:pt x="63" y="53"/>
                        <a:pt x="65" y="56"/>
                        <a:pt x="66" y="60"/>
                      </a:cubicBezTo>
                      <a:cubicBezTo>
                        <a:pt x="67" y="62"/>
                        <a:pt x="67" y="66"/>
                        <a:pt x="67"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38" name="Freeform 109"/>
                <p:cNvSpPr/>
                <p:nvPr/>
              </p:nvSpPr>
              <p:spPr bwMode="auto">
                <a:xfrm>
                  <a:off x="1587498" y="1447800"/>
                  <a:ext cx="42862" cy="33337"/>
                </a:xfrm>
                <a:custGeom>
                  <a:avLst/>
                  <a:gdLst/>
                  <a:ahLst/>
                  <a:cxnLst>
                    <a:cxn ang="0">
                      <a:pos x="16" y="10"/>
                    </a:cxn>
                    <a:cxn ang="0">
                      <a:pos x="4" y="6"/>
                    </a:cxn>
                    <a:cxn ang="0">
                      <a:pos x="15" y="12"/>
                    </a:cxn>
                    <a:cxn ang="0">
                      <a:pos x="16" y="10"/>
                    </a:cxn>
                  </a:cxnLst>
                  <a:rect l="0" t="0" r="r" b="b"/>
                  <a:pathLst>
                    <a:path w="16" h="13">
                      <a:moveTo>
                        <a:pt x="16" y="10"/>
                      </a:moveTo>
                      <a:cubicBezTo>
                        <a:pt x="14" y="7"/>
                        <a:pt x="8" y="0"/>
                        <a:pt x="4" y="6"/>
                      </a:cubicBezTo>
                      <a:cubicBezTo>
                        <a:pt x="0" y="13"/>
                        <a:pt x="11" y="12"/>
                        <a:pt x="15" y="12"/>
                      </a:cubicBezTo>
                      <a:lnTo>
                        <a:pt x="16"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39" name="Freeform 110"/>
                <p:cNvSpPr/>
                <p:nvPr/>
              </p:nvSpPr>
              <p:spPr bwMode="auto">
                <a:xfrm>
                  <a:off x="1663697" y="1335087"/>
                  <a:ext cx="30162" cy="52387"/>
                </a:xfrm>
                <a:custGeom>
                  <a:avLst/>
                  <a:gdLst/>
                  <a:ahLst/>
                  <a:cxnLst>
                    <a:cxn ang="0">
                      <a:pos x="3" y="20"/>
                    </a:cxn>
                    <a:cxn ang="0">
                      <a:pos x="8" y="10"/>
                    </a:cxn>
                    <a:cxn ang="0">
                      <a:pos x="4" y="1"/>
                    </a:cxn>
                    <a:cxn ang="0">
                      <a:pos x="2" y="20"/>
                    </a:cxn>
                  </a:cxnLst>
                  <a:rect l="0" t="0" r="r" b="b"/>
                  <a:pathLst>
                    <a:path w="11" h="20">
                      <a:moveTo>
                        <a:pt x="3" y="20"/>
                      </a:moveTo>
                      <a:cubicBezTo>
                        <a:pt x="9" y="18"/>
                        <a:pt x="7" y="14"/>
                        <a:pt x="8" y="10"/>
                      </a:cubicBezTo>
                      <a:cubicBezTo>
                        <a:pt x="8" y="7"/>
                        <a:pt x="11" y="0"/>
                        <a:pt x="4" y="1"/>
                      </a:cubicBezTo>
                      <a:cubicBezTo>
                        <a:pt x="0" y="2"/>
                        <a:pt x="2" y="16"/>
                        <a:pt x="2" y="2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40" name="Freeform 111"/>
                <p:cNvSpPr/>
                <p:nvPr/>
              </p:nvSpPr>
              <p:spPr bwMode="auto">
                <a:xfrm>
                  <a:off x="1441448" y="1200150"/>
                  <a:ext cx="53975" cy="36512"/>
                </a:xfrm>
                <a:custGeom>
                  <a:avLst/>
                  <a:gdLst/>
                  <a:ahLst/>
                  <a:cxnLst>
                    <a:cxn ang="0">
                      <a:pos x="7" y="2"/>
                    </a:cxn>
                    <a:cxn ang="0">
                      <a:pos x="14" y="9"/>
                    </a:cxn>
                    <a:cxn ang="0">
                      <a:pos x="7" y="2"/>
                    </a:cxn>
                  </a:cxnLst>
                  <a:rect l="0" t="0" r="r" b="b"/>
                  <a:pathLst>
                    <a:path w="21" h="14">
                      <a:moveTo>
                        <a:pt x="7" y="2"/>
                      </a:moveTo>
                      <a:cubicBezTo>
                        <a:pt x="0" y="5"/>
                        <a:pt x="9" y="14"/>
                        <a:pt x="14" y="9"/>
                      </a:cubicBezTo>
                      <a:cubicBezTo>
                        <a:pt x="21" y="3"/>
                        <a:pt x="12" y="0"/>
                        <a:pt x="7"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41" name="Freeform 112"/>
                <p:cNvSpPr/>
                <p:nvPr/>
              </p:nvSpPr>
              <p:spPr bwMode="auto">
                <a:xfrm>
                  <a:off x="1466848" y="1239837"/>
                  <a:ext cx="23812" cy="15875"/>
                </a:xfrm>
                <a:custGeom>
                  <a:avLst/>
                  <a:gdLst/>
                  <a:ahLst/>
                  <a:cxnLst>
                    <a:cxn ang="0">
                      <a:pos x="8" y="2"/>
                    </a:cxn>
                    <a:cxn ang="0">
                      <a:pos x="1" y="0"/>
                    </a:cxn>
                    <a:cxn ang="0">
                      <a:pos x="3" y="5"/>
                    </a:cxn>
                    <a:cxn ang="0">
                      <a:pos x="9" y="4"/>
                    </a:cxn>
                    <a:cxn ang="0">
                      <a:pos x="8" y="2"/>
                    </a:cxn>
                  </a:cxnLst>
                  <a:rect l="0" t="0" r="r" b="b"/>
                  <a:pathLst>
                    <a:path w="9" h="6">
                      <a:moveTo>
                        <a:pt x="8" y="2"/>
                      </a:moveTo>
                      <a:cubicBezTo>
                        <a:pt x="6" y="1"/>
                        <a:pt x="3" y="0"/>
                        <a:pt x="1" y="0"/>
                      </a:cubicBezTo>
                      <a:cubicBezTo>
                        <a:pt x="0" y="2"/>
                        <a:pt x="1" y="5"/>
                        <a:pt x="3" y="5"/>
                      </a:cubicBezTo>
                      <a:cubicBezTo>
                        <a:pt x="5" y="6"/>
                        <a:pt x="6" y="4"/>
                        <a:pt x="9" y="4"/>
                      </a:cubicBezTo>
                      <a:lnTo>
                        <a:pt x="8"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42" name="Freeform 113"/>
                <p:cNvSpPr/>
                <p:nvPr/>
              </p:nvSpPr>
              <p:spPr bwMode="auto">
                <a:xfrm>
                  <a:off x="2157409" y="-100012"/>
                  <a:ext cx="392112" cy="268287"/>
                </a:xfrm>
                <a:custGeom>
                  <a:avLst/>
                  <a:gdLst/>
                  <a:ahLst/>
                  <a:cxnLst>
                    <a:cxn ang="0">
                      <a:pos x="90" y="95"/>
                    </a:cxn>
                    <a:cxn ang="0">
                      <a:pos x="94" y="85"/>
                    </a:cxn>
                    <a:cxn ang="0">
                      <a:pos x="99" y="76"/>
                    </a:cxn>
                    <a:cxn ang="0">
                      <a:pos x="116" y="60"/>
                    </a:cxn>
                    <a:cxn ang="0">
                      <a:pos x="120" y="51"/>
                    </a:cxn>
                    <a:cxn ang="0">
                      <a:pos x="122" y="45"/>
                    </a:cxn>
                    <a:cxn ang="0">
                      <a:pos x="125" y="42"/>
                    </a:cxn>
                    <a:cxn ang="0">
                      <a:pos x="136" y="36"/>
                    </a:cxn>
                    <a:cxn ang="0">
                      <a:pos x="145" y="28"/>
                    </a:cxn>
                    <a:cxn ang="0">
                      <a:pos x="130" y="26"/>
                    </a:cxn>
                    <a:cxn ang="0">
                      <a:pos x="121" y="18"/>
                    </a:cxn>
                    <a:cxn ang="0">
                      <a:pos x="111" y="16"/>
                    </a:cxn>
                    <a:cxn ang="0">
                      <a:pos x="103" y="10"/>
                    </a:cxn>
                    <a:cxn ang="0">
                      <a:pos x="97" y="1"/>
                    </a:cxn>
                    <a:cxn ang="0">
                      <a:pos x="86" y="0"/>
                    </a:cxn>
                    <a:cxn ang="0">
                      <a:pos x="81" y="0"/>
                    </a:cxn>
                    <a:cxn ang="0">
                      <a:pos x="77" y="4"/>
                    </a:cxn>
                    <a:cxn ang="0">
                      <a:pos x="71" y="13"/>
                    </a:cxn>
                    <a:cxn ang="0">
                      <a:pos x="68" y="16"/>
                    </a:cxn>
                    <a:cxn ang="0">
                      <a:pos x="63" y="12"/>
                    </a:cxn>
                    <a:cxn ang="0">
                      <a:pos x="52" y="14"/>
                    </a:cxn>
                    <a:cxn ang="0">
                      <a:pos x="43" y="16"/>
                    </a:cxn>
                    <a:cxn ang="0">
                      <a:pos x="41" y="8"/>
                    </a:cxn>
                    <a:cxn ang="0">
                      <a:pos x="29" y="7"/>
                    </a:cxn>
                    <a:cxn ang="0">
                      <a:pos x="18" y="7"/>
                    </a:cxn>
                    <a:cxn ang="0">
                      <a:pos x="3" y="12"/>
                    </a:cxn>
                    <a:cxn ang="0">
                      <a:pos x="20" y="32"/>
                    </a:cxn>
                    <a:cxn ang="0">
                      <a:pos x="39" y="48"/>
                    </a:cxn>
                    <a:cxn ang="0">
                      <a:pos x="53" y="38"/>
                    </a:cxn>
                    <a:cxn ang="0">
                      <a:pos x="76" y="43"/>
                    </a:cxn>
                    <a:cxn ang="0">
                      <a:pos x="84" y="51"/>
                    </a:cxn>
                    <a:cxn ang="0">
                      <a:pos x="74" y="53"/>
                    </a:cxn>
                    <a:cxn ang="0">
                      <a:pos x="63" y="53"/>
                    </a:cxn>
                    <a:cxn ang="0">
                      <a:pos x="52" y="53"/>
                    </a:cxn>
                    <a:cxn ang="0">
                      <a:pos x="50" y="61"/>
                    </a:cxn>
                    <a:cxn ang="0">
                      <a:pos x="61" y="62"/>
                    </a:cxn>
                    <a:cxn ang="0">
                      <a:pos x="71" y="66"/>
                    </a:cxn>
                    <a:cxn ang="0">
                      <a:pos x="60" y="67"/>
                    </a:cxn>
                    <a:cxn ang="0">
                      <a:pos x="69" y="85"/>
                    </a:cxn>
                    <a:cxn ang="0">
                      <a:pos x="78" y="96"/>
                    </a:cxn>
                    <a:cxn ang="0">
                      <a:pos x="86" y="98"/>
                    </a:cxn>
                    <a:cxn ang="0">
                      <a:pos x="90" y="95"/>
                    </a:cxn>
                  </a:cxnLst>
                  <a:rect l="0" t="0" r="r" b="b"/>
                  <a:pathLst>
                    <a:path w="149" h="102">
                      <a:moveTo>
                        <a:pt x="90" y="95"/>
                      </a:moveTo>
                      <a:cubicBezTo>
                        <a:pt x="93" y="93"/>
                        <a:pt x="93" y="88"/>
                        <a:pt x="94" y="85"/>
                      </a:cubicBezTo>
                      <a:cubicBezTo>
                        <a:pt x="95" y="82"/>
                        <a:pt x="97" y="78"/>
                        <a:pt x="99" y="76"/>
                      </a:cubicBezTo>
                      <a:cubicBezTo>
                        <a:pt x="104" y="70"/>
                        <a:pt x="111" y="66"/>
                        <a:pt x="116" y="60"/>
                      </a:cubicBezTo>
                      <a:cubicBezTo>
                        <a:pt x="118" y="57"/>
                        <a:pt x="119" y="54"/>
                        <a:pt x="120" y="51"/>
                      </a:cubicBezTo>
                      <a:cubicBezTo>
                        <a:pt x="120" y="49"/>
                        <a:pt x="121" y="47"/>
                        <a:pt x="122" y="45"/>
                      </a:cubicBezTo>
                      <a:cubicBezTo>
                        <a:pt x="123" y="43"/>
                        <a:pt x="123" y="43"/>
                        <a:pt x="125" y="42"/>
                      </a:cubicBezTo>
                      <a:cubicBezTo>
                        <a:pt x="129" y="40"/>
                        <a:pt x="132" y="38"/>
                        <a:pt x="136" y="36"/>
                      </a:cubicBezTo>
                      <a:cubicBezTo>
                        <a:pt x="138" y="35"/>
                        <a:pt x="149" y="33"/>
                        <a:pt x="145" y="28"/>
                      </a:cubicBezTo>
                      <a:cubicBezTo>
                        <a:pt x="143" y="26"/>
                        <a:pt x="133" y="27"/>
                        <a:pt x="130" y="26"/>
                      </a:cubicBezTo>
                      <a:cubicBezTo>
                        <a:pt x="125" y="26"/>
                        <a:pt x="124" y="22"/>
                        <a:pt x="121" y="18"/>
                      </a:cubicBezTo>
                      <a:cubicBezTo>
                        <a:pt x="118" y="16"/>
                        <a:pt x="115" y="16"/>
                        <a:pt x="111" y="16"/>
                      </a:cubicBezTo>
                      <a:cubicBezTo>
                        <a:pt x="107" y="16"/>
                        <a:pt x="105" y="13"/>
                        <a:pt x="103" y="10"/>
                      </a:cubicBezTo>
                      <a:cubicBezTo>
                        <a:pt x="101" y="7"/>
                        <a:pt x="100" y="3"/>
                        <a:pt x="97" y="1"/>
                      </a:cubicBezTo>
                      <a:cubicBezTo>
                        <a:pt x="95" y="0"/>
                        <a:pt x="89" y="0"/>
                        <a:pt x="86" y="0"/>
                      </a:cubicBezTo>
                      <a:cubicBezTo>
                        <a:pt x="85" y="0"/>
                        <a:pt x="82" y="0"/>
                        <a:pt x="81" y="0"/>
                      </a:cubicBezTo>
                      <a:cubicBezTo>
                        <a:pt x="78" y="1"/>
                        <a:pt x="78" y="1"/>
                        <a:pt x="77" y="4"/>
                      </a:cubicBezTo>
                      <a:cubicBezTo>
                        <a:pt x="76" y="7"/>
                        <a:pt x="73" y="10"/>
                        <a:pt x="71" y="13"/>
                      </a:cubicBezTo>
                      <a:cubicBezTo>
                        <a:pt x="70" y="14"/>
                        <a:pt x="69" y="16"/>
                        <a:pt x="68" y="16"/>
                      </a:cubicBezTo>
                      <a:cubicBezTo>
                        <a:pt x="66" y="17"/>
                        <a:pt x="64" y="13"/>
                        <a:pt x="63" y="12"/>
                      </a:cubicBezTo>
                      <a:cubicBezTo>
                        <a:pt x="58" y="10"/>
                        <a:pt x="57" y="12"/>
                        <a:pt x="52" y="14"/>
                      </a:cubicBezTo>
                      <a:cubicBezTo>
                        <a:pt x="51" y="14"/>
                        <a:pt x="44" y="17"/>
                        <a:pt x="43" y="16"/>
                      </a:cubicBezTo>
                      <a:cubicBezTo>
                        <a:pt x="41" y="13"/>
                        <a:pt x="48" y="9"/>
                        <a:pt x="41" y="8"/>
                      </a:cubicBezTo>
                      <a:cubicBezTo>
                        <a:pt x="38" y="7"/>
                        <a:pt x="33" y="7"/>
                        <a:pt x="29" y="7"/>
                      </a:cubicBezTo>
                      <a:cubicBezTo>
                        <a:pt x="25" y="7"/>
                        <a:pt x="21" y="7"/>
                        <a:pt x="18" y="7"/>
                      </a:cubicBezTo>
                      <a:cubicBezTo>
                        <a:pt x="13" y="7"/>
                        <a:pt x="0" y="4"/>
                        <a:pt x="3" y="12"/>
                      </a:cubicBezTo>
                      <a:cubicBezTo>
                        <a:pt x="6" y="21"/>
                        <a:pt x="14" y="26"/>
                        <a:pt x="20" y="32"/>
                      </a:cubicBezTo>
                      <a:cubicBezTo>
                        <a:pt x="25" y="37"/>
                        <a:pt x="31" y="46"/>
                        <a:pt x="39" y="48"/>
                      </a:cubicBezTo>
                      <a:cubicBezTo>
                        <a:pt x="47" y="50"/>
                        <a:pt x="48" y="42"/>
                        <a:pt x="53" y="38"/>
                      </a:cubicBezTo>
                      <a:cubicBezTo>
                        <a:pt x="61" y="32"/>
                        <a:pt x="70" y="40"/>
                        <a:pt x="76" y="43"/>
                      </a:cubicBezTo>
                      <a:cubicBezTo>
                        <a:pt x="79" y="45"/>
                        <a:pt x="86" y="47"/>
                        <a:pt x="84" y="51"/>
                      </a:cubicBezTo>
                      <a:cubicBezTo>
                        <a:pt x="83" y="54"/>
                        <a:pt x="77" y="53"/>
                        <a:pt x="74" y="53"/>
                      </a:cubicBezTo>
                      <a:cubicBezTo>
                        <a:pt x="70" y="53"/>
                        <a:pt x="67" y="53"/>
                        <a:pt x="63" y="53"/>
                      </a:cubicBezTo>
                      <a:cubicBezTo>
                        <a:pt x="60" y="53"/>
                        <a:pt x="55" y="52"/>
                        <a:pt x="52" y="53"/>
                      </a:cubicBezTo>
                      <a:cubicBezTo>
                        <a:pt x="50" y="53"/>
                        <a:pt x="48" y="58"/>
                        <a:pt x="50" y="61"/>
                      </a:cubicBezTo>
                      <a:cubicBezTo>
                        <a:pt x="52" y="63"/>
                        <a:pt x="59" y="62"/>
                        <a:pt x="61" y="62"/>
                      </a:cubicBezTo>
                      <a:cubicBezTo>
                        <a:pt x="63" y="62"/>
                        <a:pt x="72" y="63"/>
                        <a:pt x="71" y="66"/>
                      </a:cubicBezTo>
                      <a:cubicBezTo>
                        <a:pt x="71" y="69"/>
                        <a:pt x="62" y="67"/>
                        <a:pt x="60" y="67"/>
                      </a:cubicBezTo>
                      <a:cubicBezTo>
                        <a:pt x="48" y="70"/>
                        <a:pt x="66" y="83"/>
                        <a:pt x="69" y="85"/>
                      </a:cubicBezTo>
                      <a:cubicBezTo>
                        <a:pt x="73" y="89"/>
                        <a:pt x="76" y="92"/>
                        <a:pt x="78" y="96"/>
                      </a:cubicBezTo>
                      <a:cubicBezTo>
                        <a:pt x="80" y="100"/>
                        <a:pt x="84" y="102"/>
                        <a:pt x="86" y="98"/>
                      </a:cubicBezTo>
                      <a:lnTo>
                        <a:pt x="90" y="9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43" name="Freeform 114"/>
                <p:cNvSpPr/>
                <p:nvPr/>
              </p:nvSpPr>
              <p:spPr bwMode="auto">
                <a:xfrm>
                  <a:off x="2446334" y="-134937"/>
                  <a:ext cx="357187" cy="92075"/>
                </a:xfrm>
                <a:custGeom>
                  <a:avLst/>
                  <a:gdLst/>
                  <a:ahLst/>
                  <a:cxnLst>
                    <a:cxn ang="0">
                      <a:pos x="103" y="33"/>
                    </a:cxn>
                    <a:cxn ang="0">
                      <a:pos x="124" y="26"/>
                    </a:cxn>
                    <a:cxn ang="0">
                      <a:pos x="136" y="12"/>
                    </a:cxn>
                    <a:cxn ang="0">
                      <a:pos x="121" y="11"/>
                    </a:cxn>
                    <a:cxn ang="0">
                      <a:pos x="111" y="7"/>
                    </a:cxn>
                    <a:cxn ang="0">
                      <a:pos x="99" y="4"/>
                    </a:cxn>
                    <a:cxn ang="0">
                      <a:pos x="87" y="6"/>
                    </a:cxn>
                    <a:cxn ang="0">
                      <a:pos x="65" y="4"/>
                    </a:cxn>
                    <a:cxn ang="0">
                      <a:pos x="46" y="12"/>
                    </a:cxn>
                    <a:cxn ang="0">
                      <a:pos x="36" y="5"/>
                    </a:cxn>
                    <a:cxn ang="0">
                      <a:pos x="21" y="2"/>
                    </a:cxn>
                    <a:cxn ang="0">
                      <a:pos x="11" y="3"/>
                    </a:cxn>
                    <a:cxn ang="0">
                      <a:pos x="8" y="7"/>
                    </a:cxn>
                    <a:cxn ang="0">
                      <a:pos x="3" y="8"/>
                    </a:cxn>
                    <a:cxn ang="0">
                      <a:pos x="1" y="11"/>
                    </a:cxn>
                    <a:cxn ang="0">
                      <a:pos x="8" y="16"/>
                    </a:cxn>
                    <a:cxn ang="0">
                      <a:pos x="22" y="20"/>
                    </a:cxn>
                    <a:cxn ang="0">
                      <a:pos x="34" y="21"/>
                    </a:cxn>
                    <a:cxn ang="0">
                      <a:pos x="35" y="30"/>
                    </a:cxn>
                    <a:cxn ang="0">
                      <a:pos x="52" y="33"/>
                    </a:cxn>
                    <a:cxn ang="0">
                      <a:pos x="71" y="34"/>
                    </a:cxn>
                    <a:cxn ang="0">
                      <a:pos x="96" y="35"/>
                    </a:cxn>
                    <a:cxn ang="0">
                      <a:pos x="103" y="33"/>
                    </a:cxn>
                  </a:cxnLst>
                  <a:rect l="0" t="0" r="r" b="b"/>
                  <a:pathLst>
                    <a:path w="136" h="35">
                      <a:moveTo>
                        <a:pt x="103" y="33"/>
                      </a:moveTo>
                      <a:cubicBezTo>
                        <a:pt x="110" y="31"/>
                        <a:pt x="118" y="31"/>
                        <a:pt x="124" y="26"/>
                      </a:cubicBezTo>
                      <a:cubicBezTo>
                        <a:pt x="128" y="23"/>
                        <a:pt x="134" y="17"/>
                        <a:pt x="136" y="12"/>
                      </a:cubicBezTo>
                      <a:cubicBezTo>
                        <a:pt x="131" y="10"/>
                        <a:pt x="126" y="12"/>
                        <a:pt x="121" y="11"/>
                      </a:cubicBezTo>
                      <a:cubicBezTo>
                        <a:pt x="118" y="10"/>
                        <a:pt x="115" y="8"/>
                        <a:pt x="111" y="7"/>
                      </a:cubicBezTo>
                      <a:cubicBezTo>
                        <a:pt x="107" y="6"/>
                        <a:pt x="103" y="4"/>
                        <a:pt x="99" y="4"/>
                      </a:cubicBezTo>
                      <a:cubicBezTo>
                        <a:pt x="95" y="4"/>
                        <a:pt x="91" y="6"/>
                        <a:pt x="87" y="6"/>
                      </a:cubicBezTo>
                      <a:cubicBezTo>
                        <a:pt x="79" y="7"/>
                        <a:pt x="73" y="3"/>
                        <a:pt x="65" y="4"/>
                      </a:cubicBezTo>
                      <a:cubicBezTo>
                        <a:pt x="57" y="4"/>
                        <a:pt x="55" y="13"/>
                        <a:pt x="46" y="12"/>
                      </a:cubicBezTo>
                      <a:cubicBezTo>
                        <a:pt x="42" y="11"/>
                        <a:pt x="39" y="7"/>
                        <a:pt x="36" y="5"/>
                      </a:cubicBezTo>
                      <a:cubicBezTo>
                        <a:pt x="31" y="3"/>
                        <a:pt x="26" y="2"/>
                        <a:pt x="21" y="2"/>
                      </a:cubicBezTo>
                      <a:cubicBezTo>
                        <a:pt x="17" y="1"/>
                        <a:pt x="14" y="0"/>
                        <a:pt x="11" y="3"/>
                      </a:cubicBezTo>
                      <a:cubicBezTo>
                        <a:pt x="10" y="5"/>
                        <a:pt x="10" y="6"/>
                        <a:pt x="8" y="7"/>
                      </a:cubicBezTo>
                      <a:cubicBezTo>
                        <a:pt x="6" y="7"/>
                        <a:pt x="4" y="7"/>
                        <a:pt x="3" y="8"/>
                      </a:cubicBezTo>
                      <a:cubicBezTo>
                        <a:pt x="1" y="9"/>
                        <a:pt x="0" y="8"/>
                        <a:pt x="1" y="11"/>
                      </a:cubicBezTo>
                      <a:cubicBezTo>
                        <a:pt x="2" y="13"/>
                        <a:pt x="6" y="15"/>
                        <a:pt x="8" y="16"/>
                      </a:cubicBezTo>
                      <a:cubicBezTo>
                        <a:pt x="12" y="18"/>
                        <a:pt x="18" y="19"/>
                        <a:pt x="22" y="20"/>
                      </a:cubicBezTo>
                      <a:cubicBezTo>
                        <a:pt x="26" y="20"/>
                        <a:pt x="31" y="20"/>
                        <a:pt x="34" y="21"/>
                      </a:cubicBezTo>
                      <a:cubicBezTo>
                        <a:pt x="39" y="24"/>
                        <a:pt x="35" y="27"/>
                        <a:pt x="35" y="30"/>
                      </a:cubicBezTo>
                      <a:cubicBezTo>
                        <a:pt x="35" y="34"/>
                        <a:pt x="48" y="33"/>
                        <a:pt x="52" y="33"/>
                      </a:cubicBezTo>
                      <a:cubicBezTo>
                        <a:pt x="58" y="33"/>
                        <a:pt x="65" y="34"/>
                        <a:pt x="71" y="34"/>
                      </a:cubicBezTo>
                      <a:cubicBezTo>
                        <a:pt x="79" y="34"/>
                        <a:pt x="87" y="35"/>
                        <a:pt x="96" y="35"/>
                      </a:cubicBezTo>
                      <a:lnTo>
                        <a:pt x="103" y="3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44" name="Freeform 115"/>
                <p:cNvSpPr/>
                <p:nvPr/>
              </p:nvSpPr>
              <p:spPr bwMode="auto">
                <a:xfrm>
                  <a:off x="2557459" y="41275"/>
                  <a:ext cx="131762" cy="55562"/>
                </a:xfrm>
                <a:custGeom>
                  <a:avLst/>
                  <a:gdLst/>
                  <a:ahLst/>
                  <a:cxnLst>
                    <a:cxn ang="0">
                      <a:pos x="49" y="10"/>
                    </a:cxn>
                    <a:cxn ang="0">
                      <a:pos x="44" y="6"/>
                    </a:cxn>
                    <a:cxn ang="0">
                      <a:pos x="35" y="3"/>
                    </a:cxn>
                    <a:cxn ang="0">
                      <a:pos x="18" y="1"/>
                    </a:cxn>
                    <a:cxn ang="0">
                      <a:pos x="3" y="2"/>
                    </a:cxn>
                    <a:cxn ang="0">
                      <a:pos x="9" y="7"/>
                    </a:cxn>
                    <a:cxn ang="0">
                      <a:pos x="0" y="12"/>
                    </a:cxn>
                    <a:cxn ang="0">
                      <a:pos x="17" y="16"/>
                    </a:cxn>
                    <a:cxn ang="0">
                      <a:pos x="35" y="21"/>
                    </a:cxn>
                    <a:cxn ang="0">
                      <a:pos x="49" y="10"/>
                    </a:cxn>
                  </a:cxnLst>
                  <a:rect l="0" t="0" r="r" b="b"/>
                  <a:pathLst>
                    <a:path w="50" h="21">
                      <a:moveTo>
                        <a:pt x="49" y="10"/>
                      </a:moveTo>
                      <a:cubicBezTo>
                        <a:pt x="50" y="6"/>
                        <a:pt x="47" y="7"/>
                        <a:pt x="44" y="6"/>
                      </a:cubicBezTo>
                      <a:cubicBezTo>
                        <a:pt x="41" y="5"/>
                        <a:pt x="38" y="4"/>
                        <a:pt x="35" y="3"/>
                      </a:cubicBezTo>
                      <a:cubicBezTo>
                        <a:pt x="29" y="0"/>
                        <a:pt x="24" y="0"/>
                        <a:pt x="18" y="1"/>
                      </a:cubicBezTo>
                      <a:cubicBezTo>
                        <a:pt x="13" y="2"/>
                        <a:pt x="7" y="1"/>
                        <a:pt x="3" y="2"/>
                      </a:cubicBezTo>
                      <a:cubicBezTo>
                        <a:pt x="3" y="4"/>
                        <a:pt x="7" y="5"/>
                        <a:pt x="9" y="7"/>
                      </a:cubicBezTo>
                      <a:cubicBezTo>
                        <a:pt x="6" y="8"/>
                        <a:pt x="2" y="8"/>
                        <a:pt x="0" y="12"/>
                      </a:cubicBezTo>
                      <a:cubicBezTo>
                        <a:pt x="3" y="15"/>
                        <a:pt x="13" y="15"/>
                        <a:pt x="17" y="16"/>
                      </a:cubicBezTo>
                      <a:cubicBezTo>
                        <a:pt x="23" y="17"/>
                        <a:pt x="29" y="21"/>
                        <a:pt x="35" y="21"/>
                      </a:cubicBezTo>
                      <a:cubicBezTo>
                        <a:pt x="41" y="21"/>
                        <a:pt x="49" y="16"/>
                        <a:pt x="49"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45" name="Freeform 116"/>
                <p:cNvSpPr/>
                <p:nvPr/>
              </p:nvSpPr>
              <p:spPr bwMode="auto">
                <a:xfrm>
                  <a:off x="2533646" y="15875"/>
                  <a:ext cx="63500" cy="25400"/>
                </a:xfrm>
                <a:custGeom>
                  <a:avLst/>
                  <a:gdLst/>
                  <a:ahLst/>
                  <a:cxnLst>
                    <a:cxn ang="0">
                      <a:pos x="2" y="5"/>
                    </a:cxn>
                    <a:cxn ang="0">
                      <a:pos x="14" y="1"/>
                    </a:cxn>
                    <a:cxn ang="0">
                      <a:pos x="24" y="0"/>
                    </a:cxn>
                    <a:cxn ang="0">
                      <a:pos x="14" y="8"/>
                    </a:cxn>
                    <a:cxn ang="0">
                      <a:pos x="0" y="7"/>
                    </a:cxn>
                    <a:cxn ang="0">
                      <a:pos x="2" y="5"/>
                    </a:cxn>
                  </a:cxnLst>
                  <a:rect l="0" t="0" r="r" b="b"/>
                  <a:pathLst>
                    <a:path w="24" h="10">
                      <a:moveTo>
                        <a:pt x="2" y="5"/>
                      </a:moveTo>
                      <a:cubicBezTo>
                        <a:pt x="6" y="5"/>
                        <a:pt x="10" y="2"/>
                        <a:pt x="14" y="1"/>
                      </a:cubicBezTo>
                      <a:cubicBezTo>
                        <a:pt x="17" y="1"/>
                        <a:pt x="20" y="0"/>
                        <a:pt x="24" y="0"/>
                      </a:cubicBezTo>
                      <a:cubicBezTo>
                        <a:pt x="24" y="7"/>
                        <a:pt x="19" y="6"/>
                        <a:pt x="14" y="8"/>
                      </a:cubicBezTo>
                      <a:cubicBezTo>
                        <a:pt x="9" y="9"/>
                        <a:pt x="4" y="10"/>
                        <a:pt x="0" y="7"/>
                      </a:cubicBezTo>
                      <a:lnTo>
                        <a:pt x="2"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46" name="Freeform 117"/>
                <p:cNvSpPr/>
                <p:nvPr/>
              </p:nvSpPr>
              <p:spPr bwMode="auto">
                <a:xfrm>
                  <a:off x="2147884" y="-23812"/>
                  <a:ext cx="41275" cy="49212"/>
                </a:xfrm>
                <a:custGeom>
                  <a:avLst/>
                  <a:gdLst/>
                  <a:ahLst/>
                  <a:cxnLst>
                    <a:cxn ang="0">
                      <a:pos x="16" y="19"/>
                    </a:cxn>
                    <a:cxn ang="0">
                      <a:pos x="4" y="6"/>
                    </a:cxn>
                    <a:cxn ang="0">
                      <a:pos x="15" y="19"/>
                    </a:cxn>
                    <a:cxn ang="0">
                      <a:pos x="16" y="19"/>
                    </a:cxn>
                  </a:cxnLst>
                  <a:rect l="0" t="0" r="r" b="b"/>
                  <a:pathLst>
                    <a:path w="16" h="19">
                      <a:moveTo>
                        <a:pt x="16" y="19"/>
                      </a:moveTo>
                      <a:cubicBezTo>
                        <a:pt x="15" y="15"/>
                        <a:pt x="11" y="0"/>
                        <a:pt x="4" y="6"/>
                      </a:cubicBezTo>
                      <a:cubicBezTo>
                        <a:pt x="0" y="10"/>
                        <a:pt x="11" y="19"/>
                        <a:pt x="15" y="19"/>
                      </a:cubicBezTo>
                      <a:lnTo>
                        <a:pt x="16" y="1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47" name="Freeform 118"/>
                <p:cNvSpPr/>
                <p:nvPr/>
              </p:nvSpPr>
              <p:spPr bwMode="auto">
                <a:xfrm>
                  <a:off x="2982908" y="-123825"/>
                  <a:ext cx="73025" cy="25400"/>
                </a:xfrm>
                <a:custGeom>
                  <a:avLst/>
                  <a:gdLst/>
                  <a:ahLst/>
                  <a:cxnLst>
                    <a:cxn ang="0">
                      <a:pos x="0" y="7"/>
                    </a:cxn>
                    <a:cxn ang="0">
                      <a:pos x="5" y="9"/>
                    </a:cxn>
                    <a:cxn ang="0">
                      <a:pos x="10" y="10"/>
                    </a:cxn>
                    <a:cxn ang="0">
                      <a:pos x="17" y="10"/>
                    </a:cxn>
                    <a:cxn ang="0">
                      <a:pos x="27" y="0"/>
                    </a:cxn>
                    <a:cxn ang="0">
                      <a:pos x="12" y="2"/>
                    </a:cxn>
                    <a:cxn ang="0">
                      <a:pos x="0" y="6"/>
                    </a:cxn>
                    <a:cxn ang="0">
                      <a:pos x="0" y="7"/>
                    </a:cxn>
                  </a:cxnLst>
                  <a:rect l="0" t="0" r="r" b="b"/>
                  <a:pathLst>
                    <a:path w="28" h="10">
                      <a:moveTo>
                        <a:pt x="0" y="7"/>
                      </a:moveTo>
                      <a:cubicBezTo>
                        <a:pt x="2" y="7"/>
                        <a:pt x="3" y="8"/>
                        <a:pt x="5" y="9"/>
                      </a:cubicBezTo>
                      <a:cubicBezTo>
                        <a:pt x="6" y="10"/>
                        <a:pt x="8" y="10"/>
                        <a:pt x="10" y="10"/>
                      </a:cubicBezTo>
                      <a:cubicBezTo>
                        <a:pt x="12" y="10"/>
                        <a:pt x="15" y="10"/>
                        <a:pt x="17" y="10"/>
                      </a:cubicBezTo>
                      <a:cubicBezTo>
                        <a:pt x="22" y="9"/>
                        <a:pt x="28" y="5"/>
                        <a:pt x="27" y="0"/>
                      </a:cubicBezTo>
                      <a:cubicBezTo>
                        <a:pt x="22" y="1"/>
                        <a:pt x="17" y="1"/>
                        <a:pt x="12" y="2"/>
                      </a:cubicBezTo>
                      <a:cubicBezTo>
                        <a:pt x="8" y="3"/>
                        <a:pt x="4" y="5"/>
                        <a:pt x="0" y="6"/>
                      </a:cubicBezTo>
                      <a:lnTo>
                        <a:pt x="0" y="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48" name="Freeform 119"/>
                <p:cNvSpPr/>
                <p:nvPr/>
              </p:nvSpPr>
              <p:spPr bwMode="auto">
                <a:xfrm>
                  <a:off x="3508369" y="-180975"/>
                  <a:ext cx="141287" cy="46037"/>
                </a:xfrm>
                <a:custGeom>
                  <a:avLst/>
                  <a:gdLst/>
                  <a:ahLst/>
                  <a:cxnLst>
                    <a:cxn ang="0">
                      <a:pos x="0" y="14"/>
                    </a:cxn>
                    <a:cxn ang="0">
                      <a:pos x="15" y="17"/>
                    </a:cxn>
                    <a:cxn ang="0">
                      <a:pos x="22" y="14"/>
                    </a:cxn>
                    <a:cxn ang="0">
                      <a:pos x="29" y="13"/>
                    </a:cxn>
                    <a:cxn ang="0">
                      <a:pos x="43" y="13"/>
                    </a:cxn>
                    <a:cxn ang="0">
                      <a:pos x="53" y="8"/>
                    </a:cxn>
                    <a:cxn ang="0">
                      <a:pos x="28" y="4"/>
                    </a:cxn>
                    <a:cxn ang="0">
                      <a:pos x="3" y="13"/>
                    </a:cxn>
                    <a:cxn ang="0">
                      <a:pos x="0" y="14"/>
                    </a:cxn>
                  </a:cxnLst>
                  <a:rect l="0" t="0" r="r" b="b"/>
                  <a:pathLst>
                    <a:path w="54" h="18">
                      <a:moveTo>
                        <a:pt x="0" y="14"/>
                      </a:moveTo>
                      <a:cubicBezTo>
                        <a:pt x="4" y="17"/>
                        <a:pt x="10" y="18"/>
                        <a:pt x="15" y="17"/>
                      </a:cubicBezTo>
                      <a:cubicBezTo>
                        <a:pt x="18" y="17"/>
                        <a:pt x="20" y="15"/>
                        <a:pt x="22" y="14"/>
                      </a:cubicBezTo>
                      <a:cubicBezTo>
                        <a:pt x="25" y="13"/>
                        <a:pt x="27" y="13"/>
                        <a:pt x="29" y="13"/>
                      </a:cubicBezTo>
                      <a:cubicBezTo>
                        <a:pt x="34" y="13"/>
                        <a:pt x="38" y="13"/>
                        <a:pt x="43" y="13"/>
                      </a:cubicBezTo>
                      <a:cubicBezTo>
                        <a:pt x="48" y="13"/>
                        <a:pt x="54" y="15"/>
                        <a:pt x="53" y="8"/>
                      </a:cubicBezTo>
                      <a:cubicBezTo>
                        <a:pt x="45" y="6"/>
                        <a:pt x="37" y="0"/>
                        <a:pt x="28" y="4"/>
                      </a:cubicBezTo>
                      <a:cubicBezTo>
                        <a:pt x="20" y="7"/>
                        <a:pt x="11" y="11"/>
                        <a:pt x="3" y="13"/>
                      </a:cubicBezTo>
                      <a:lnTo>
                        <a:pt x="0" y="1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49" name="Freeform 120"/>
                <p:cNvSpPr/>
                <p:nvPr/>
              </p:nvSpPr>
              <p:spPr bwMode="auto">
                <a:xfrm>
                  <a:off x="3570282" y="-171450"/>
                  <a:ext cx="203200" cy="76200"/>
                </a:xfrm>
                <a:custGeom>
                  <a:avLst/>
                  <a:gdLst/>
                  <a:ahLst/>
                  <a:cxnLst>
                    <a:cxn ang="0">
                      <a:pos x="28" y="28"/>
                    </a:cxn>
                    <a:cxn ang="0">
                      <a:pos x="38" y="25"/>
                    </a:cxn>
                    <a:cxn ang="0">
                      <a:pos x="50" y="20"/>
                    </a:cxn>
                    <a:cxn ang="0">
                      <a:pos x="60" y="13"/>
                    </a:cxn>
                    <a:cxn ang="0">
                      <a:pos x="70" y="11"/>
                    </a:cxn>
                    <a:cxn ang="0">
                      <a:pos x="76" y="4"/>
                    </a:cxn>
                    <a:cxn ang="0">
                      <a:pos x="68" y="1"/>
                    </a:cxn>
                    <a:cxn ang="0">
                      <a:pos x="50" y="4"/>
                    </a:cxn>
                    <a:cxn ang="0">
                      <a:pos x="33" y="13"/>
                    </a:cxn>
                    <a:cxn ang="0">
                      <a:pos x="17" y="18"/>
                    </a:cxn>
                    <a:cxn ang="0">
                      <a:pos x="1" y="21"/>
                    </a:cxn>
                    <a:cxn ang="0">
                      <a:pos x="12" y="28"/>
                    </a:cxn>
                    <a:cxn ang="0">
                      <a:pos x="28" y="28"/>
                    </a:cxn>
                  </a:cxnLst>
                  <a:rect l="0" t="0" r="r" b="b"/>
                  <a:pathLst>
                    <a:path w="77" h="29">
                      <a:moveTo>
                        <a:pt x="28" y="28"/>
                      </a:moveTo>
                      <a:cubicBezTo>
                        <a:pt x="32" y="28"/>
                        <a:pt x="35" y="27"/>
                        <a:pt x="38" y="25"/>
                      </a:cubicBezTo>
                      <a:cubicBezTo>
                        <a:pt x="41" y="22"/>
                        <a:pt x="46" y="21"/>
                        <a:pt x="50" y="20"/>
                      </a:cubicBezTo>
                      <a:cubicBezTo>
                        <a:pt x="55" y="18"/>
                        <a:pt x="57" y="17"/>
                        <a:pt x="60" y="13"/>
                      </a:cubicBezTo>
                      <a:cubicBezTo>
                        <a:pt x="63" y="10"/>
                        <a:pt x="66" y="11"/>
                        <a:pt x="70" y="11"/>
                      </a:cubicBezTo>
                      <a:cubicBezTo>
                        <a:pt x="72" y="10"/>
                        <a:pt x="77" y="7"/>
                        <a:pt x="76" y="4"/>
                      </a:cubicBezTo>
                      <a:cubicBezTo>
                        <a:pt x="76" y="1"/>
                        <a:pt x="71" y="1"/>
                        <a:pt x="68" y="1"/>
                      </a:cubicBezTo>
                      <a:cubicBezTo>
                        <a:pt x="61" y="0"/>
                        <a:pt x="55" y="1"/>
                        <a:pt x="50" y="4"/>
                      </a:cubicBezTo>
                      <a:cubicBezTo>
                        <a:pt x="44" y="8"/>
                        <a:pt x="38" y="10"/>
                        <a:pt x="33" y="13"/>
                      </a:cubicBezTo>
                      <a:cubicBezTo>
                        <a:pt x="28" y="16"/>
                        <a:pt x="23" y="18"/>
                        <a:pt x="17" y="18"/>
                      </a:cubicBezTo>
                      <a:cubicBezTo>
                        <a:pt x="15" y="19"/>
                        <a:pt x="2" y="18"/>
                        <a:pt x="1" y="21"/>
                      </a:cubicBezTo>
                      <a:cubicBezTo>
                        <a:pt x="0" y="24"/>
                        <a:pt x="9" y="27"/>
                        <a:pt x="12" y="28"/>
                      </a:cubicBezTo>
                      <a:cubicBezTo>
                        <a:pt x="17" y="29"/>
                        <a:pt x="23" y="28"/>
                        <a:pt x="28" y="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50" name="Freeform 121"/>
                <p:cNvSpPr/>
                <p:nvPr/>
              </p:nvSpPr>
              <p:spPr bwMode="auto">
                <a:xfrm>
                  <a:off x="3789356" y="-131762"/>
                  <a:ext cx="69850" cy="26987"/>
                </a:xfrm>
                <a:custGeom>
                  <a:avLst/>
                  <a:gdLst/>
                  <a:ahLst/>
                  <a:cxnLst>
                    <a:cxn ang="0">
                      <a:pos x="1" y="6"/>
                    </a:cxn>
                    <a:cxn ang="0">
                      <a:pos x="16" y="10"/>
                    </a:cxn>
                    <a:cxn ang="0">
                      <a:pos x="23" y="7"/>
                    </a:cxn>
                    <a:cxn ang="0">
                      <a:pos x="27" y="1"/>
                    </a:cxn>
                    <a:cxn ang="0">
                      <a:pos x="13" y="1"/>
                    </a:cxn>
                    <a:cxn ang="0">
                      <a:pos x="0" y="5"/>
                    </a:cxn>
                    <a:cxn ang="0">
                      <a:pos x="1" y="6"/>
                    </a:cxn>
                  </a:cxnLst>
                  <a:rect l="0" t="0" r="r" b="b"/>
                  <a:pathLst>
                    <a:path w="27" h="10">
                      <a:moveTo>
                        <a:pt x="1" y="6"/>
                      </a:moveTo>
                      <a:cubicBezTo>
                        <a:pt x="6" y="8"/>
                        <a:pt x="10" y="10"/>
                        <a:pt x="16" y="10"/>
                      </a:cubicBezTo>
                      <a:cubicBezTo>
                        <a:pt x="19" y="10"/>
                        <a:pt x="21" y="9"/>
                        <a:pt x="23" y="7"/>
                      </a:cubicBezTo>
                      <a:cubicBezTo>
                        <a:pt x="26" y="5"/>
                        <a:pt x="25" y="3"/>
                        <a:pt x="27" y="1"/>
                      </a:cubicBezTo>
                      <a:cubicBezTo>
                        <a:pt x="22" y="0"/>
                        <a:pt x="17" y="0"/>
                        <a:pt x="13" y="1"/>
                      </a:cubicBezTo>
                      <a:cubicBezTo>
                        <a:pt x="9" y="2"/>
                        <a:pt x="3" y="2"/>
                        <a:pt x="0" y="5"/>
                      </a:cubicBezTo>
                      <a:lnTo>
                        <a:pt x="1"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51" name="Freeform 122"/>
                <p:cNvSpPr/>
                <p:nvPr/>
              </p:nvSpPr>
              <p:spPr bwMode="auto">
                <a:xfrm>
                  <a:off x="3886194" y="-179387"/>
                  <a:ext cx="112712" cy="34925"/>
                </a:xfrm>
                <a:custGeom>
                  <a:avLst/>
                  <a:gdLst/>
                  <a:ahLst/>
                  <a:cxnLst>
                    <a:cxn ang="0">
                      <a:pos x="2" y="3"/>
                    </a:cxn>
                    <a:cxn ang="0">
                      <a:pos x="24" y="11"/>
                    </a:cxn>
                    <a:cxn ang="0">
                      <a:pos x="43" y="9"/>
                    </a:cxn>
                    <a:cxn ang="0">
                      <a:pos x="20" y="2"/>
                    </a:cxn>
                    <a:cxn ang="0">
                      <a:pos x="0" y="1"/>
                    </a:cxn>
                    <a:cxn ang="0">
                      <a:pos x="2" y="3"/>
                    </a:cxn>
                  </a:cxnLst>
                  <a:rect l="0" t="0" r="r" b="b"/>
                  <a:pathLst>
                    <a:path w="43" h="13">
                      <a:moveTo>
                        <a:pt x="2" y="3"/>
                      </a:moveTo>
                      <a:cubicBezTo>
                        <a:pt x="5" y="8"/>
                        <a:pt x="19" y="10"/>
                        <a:pt x="24" y="11"/>
                      </a:cubicBezTo>
                      <a:cubicBezTo>
                        <a:pt x="27" y="11"/>
                        <a:pt x="42" y="13"/>
                        <a:pt x="43" y="9"/>
                      </a:cubicBezTo>
                      <a:cubicBezTo>
                        <a:pt x="43" y="6"/>
                        <a:pt x="24" y="2"/>
                        <a:pt x="20" y="2"/>
                      </a:cubicBezTo>
                      <a:cubicBezTo>
                        <a:pt x="13" y="1"/>
                        <a:pt x="7" y="0"/>
                        <a:pt x="0" y="1"/>
                      </a:cubicBezTo>
                      <a:lnTo>
                        <a:pt x="2"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52" name="Freeform 123"/>
                <p:cNvSpPr/>
                <p:nvPr/>
              </p:nvSpPr>
              <p:spPr bwMode="auto">
                <a:xfrm>
                  <a:off x="3983031" y="-136525"/>
                  <a:ext cx="80962" cy="25400"/>
                </a:xfrm>
                <a:custGeom>
                  <a:avLst/>
                  <a:gdLst/>
                  <a:ahLst/>
                  <a:cxnLst>
                    <a:cxn ang="0">
                      <a:pos x="0" y="9"/>
                    </a:cxn>
                    <a:cxn ang="0">
                      <a:pos x="4" y="2"/>
                    </a:cxn>
                    <a:cxn ang="0">
                      <a:pos x="13" y="2"/>
                    </a:cxn>
                    <a:cxn ang="0">
                      <a:pos x="30" y="1"/>
                    </a:cxn>
                    <a:cxn ang="0">
                      <a:pos x="20" y="9"/>
                    </a:cxn>
                    <a:cxn ang="0">
                      <a:pos x="3" y="8"/>
                    </a:cxn>
                    <a:cxn ang="0">
                      <a:pos x="0" y="9"/>
                    </a:cxn>
                  </a:cxnLst>
                  <a:rect l="0" t="0" r="r" b="b"/>
                  <a:pathLst>
                    <a:path w="31" h="10">
                      <a:moveTo>
                        <a:pt x="0" y="9"/>
                      </a:moveTo>
                      <a:cubicBezTo>
                        <a:pt x="2" y="8"/>
                        <a:pt x="2" y="4"/>
                        <a:pt x="4" y="2"/>
                      </a:cubicBezTo>
                      <a:cubicBezTo>
                        <a:pt x="6" y="1"/>
                        <a:pt x="10" y="2"/>
                        <a:pt x="13" y="2"/>
                      </a:cubicBezTo>
                      <a:cubicBezTo>
                        <a:pt x="19" y="2"/>
                        <a:pt x="24" y="0"/>
                        <a:pt x="30" y="1"/>
                      </a:cubicBezTo>
                      <a:cubicBezTo>
                        <a:pt x="31" y="8"/>
                        <a:pt x="26" y="9"/>
                        <a:pt x="20" y="9"/>
                      </a:cubicBezTo>
                      <a:cubicBezTo>
                        <a:pt x="15" y="9"/>
                        <a:pt x="7" y="10"/>
                        <a:pt x="3" y="8"/>
                      </a:cubicBezTo>
                      <a:lnTo>
                        <a:pt x="0"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53" name="Freeform 124"/>
                <p:cNvSpPr/>
                <p:nvPr/>
              </p:nvSpPr>
              <p:spPr bwMode="auto">
                <a:xfrm>
                  <a:off x="4079869" y="-155575"/>
                  <a:ext cx="95250" cy="31750"/>
                </a:xfrm>
                <a:custGeom>
                  <a:avLst/>
                  <a:gdLst/>
                  <a:ahLst/>
                  <a:cxnLst>
                    <a:cxn ang="0">
                      <a:pos x="0" y="4"/>
                    </a:cxn>
                    <a:cxn ang="0">
                      <a:pos x="8" y="7"/>
                    </a:cxn>
                    <a:cxn ang="0">
                      <a:pos x="20" y="11"/>
                    </a:cxn>
                    <a:cxn ang="0">
                      <a:pos x="36" y="5"/>
                    </a:cxn>
                    <a:cxn ang="0">
                      <a:pos x="31" y="0"/>
                    </a:cxn>
                    <a:cxn ang="0">
                      <a:pos x="19" y="0"/>
                    </a:cxn>
                    <a:cxn ang="0">
                      <a:pos x="10" y="1"/>
                    </a:cxn>
                    <a:cxn ang="0">
                      <a:pos x="1" y="2"/>
                    </a:cxn>
                    <a:cxn ang="0">
                      <a:pos x="0" y="4"/>
                    </a:cxn>
                  </a:cxnLst>
                  <a:rect l="0" t="0" r="r" b="b"/>
                  <a:pathLst>
                    <a:path w="36" h="12">
                      <a:moveTo>
                        <a:pt x="0" y="4"/>
                      </a:moveTo>
                      <a:cubicBezTo>
                        <a:pt x="2" y="4"/>
                        <a:pt x="6" y="6"/>
                        <a:pt x="8" y="7"/>
                      </a:cubicBezTo>
                      <a:cubicBezTo>
                        <a:pt x="13" y="9"/>
                        <a:pt x="15" y="11"/>
                        <a:pt x="20" y="11"/>
                      </a:cubicBezTo>
                      <a:cubicBezTo>
                        <a:pt x="25" y="12"/>
                        <a:pt x="36" y="12"/>
                        <a:pt x="36" y="5"/>
                      </a:cubicBezTo>
                      <a:cubicBezTo>
                        <a:pt x="36" y="1"/>
                        <a:pt x="36" y="0"/>
                        <a:pt x="31" y="0"/>
                      </a:cubicBezTo>
                      <a:cubicBezTo>
                        <a:pt x="27" y="0"/>
                        <a:pt x="23" y="0"/>
                        <a:pt x="19" y="0"/>
                      </a:cubicBezTo>
                      <a:cubicBezTo>
                        <a:pt x="16" y="0"/>
                        <a:pt x="13" y="1"/>
                        <a:pt x="10" y="1"/>
                      </a:cubicBezTo>
                      <a:cubicBezTo>
                        <a:pt x="7" y="1"/>
                        <a:pt x="3" y="0"/>
                        <a:pt x="1" y="2"/>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54" name="Freeform 125"/>
                <p:cNvSpPr/>
                <p:nvPr/>
              </p:nvSpPr>
              <p:spPr bwMode="auto">
                <a:xfrm>
                  <a:off x="4198931" y="-184150"/>
                  <a:ext cx="123825" cy="39687"/>
                </a:xfrm>
                <a:custGeom>
                  <a:avLst/>
                  <a:gdLst/>
                  <a:ahLst/>
                  <a:cxnLst>
                    <a:cxn ang="0">
                      <a:pos x="1" y="6"/>
                    </a:cxn>
                    <a:cxn ang="0">
                      <a:pos x="10" y="14"/>
                    </a:cxn>
                    <a:cxn ang="0">
                      <a:pos x="20" y="13"/>
                    </a:cxn>
                    <a:cxn ang="0">
                      <a:pos x="40" y="10"/>
                    </a:cxn>
                    <a:cxn ang="0">
                      <a:pos x="46" y="5"/>
                    </a:cxn>
                    <a:cxn ang="0">
                      <a:pos x="35" y="1"/>
                    </a:cxn>
                    <a:cxn ang="0">
                      <a:pos x="9" y="6"/>
                    </a:cxn>
                    <a:cxn ang="0">
                      <a:pos x="4" y="7"/>
                    </a:cxn>
                    <a:cxn ang="0">
                      <a:pos x="1" y="6"/>
                    </a:cxn>
                  </a:cxnLst>
                  <a:rect l="0" t="0" r="r" b="b"/>
                  <a:pathLst>
                    <a:path w="47" h="15">
                      <a:moveTo>
                        <a:pt x="1" y="6"/>
                      </a:moveTo>
                      <a:cubicBezTo>
                        <a:pt x="0" y="10"/>
                        <a:pt x="6" y="14"/>
                        <a:pt x="10" y="14"/>
                      </a:cubicBezTo>
                      <a:cubicBezTo>
                        <a:pt x="13" y="15"/>
                        <a:pt x="17" y="14"/>
                        <a:pt x="20" y="13"/>
                      </a:cubicBezTo>
                      <a:cubicBezTo>
                        <a:pt x="27" y="13"/>
                        <a:pt x="34" y="12"/>
                        <a:pt x="40" y="10"/>
                      </a:cubicBezTo>
                      <a:cubicBezTo>
                        <a:pt x="43" y="9"/>
                        <a:pt x="47" y="9"/>
                        <a:pt x="46" y="5"/>
                      </a:cubicBezTo>
                      <a:cubicBezTo>
                        <a:pt x="46" y="0"/>
                        <a:pt x="39" y="1"/>
                        <a:pt x="35" y="1"/>
                      </a:cubicBezTo>
                      <a:cubicBezTo>
                        <a:pt x="26" y="1"/>
                        <a:pt x="18" y="4"/>
                        <a:pt x="9" y="6"/>
                      </a:cubicBezTo>
                      <a:cubicBezTo>
                        <a:pt x="8" y="7"/>
                        <a:pt x="6" y="7"/>
                        <a:pt x="4" y="7"/>
                      </a:cubicBezTo>
                      <a:lnTo>
                        <a:pt x="1"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55" name="Freeform 126"/>
                <p:cNvSpPr/>
                <p:nvPr/>
              </p:nvSpPr>
              <p:spPr bwMode="auto">
                <a:xfrm>
                  <a:off x="4106856" y="-203200"/>
                  <a:ext cx="60325" cy="34925"/>
                </a:xfrm>
                <a:custGeom>
                  <a:avLst/>
                  <a:gdLst/>
                  <a:ahLst/>
                  <a:cxnLst>
                    <a:cxn ang="0">
                      <a:pos x="0" y="0"/>
                    </a:cxn>
                    <a:cxn ang="0">
                      <a:pos x="23" y="9"/>
                    </a:cxn>
                    <a:cxn ang="0">
                      <a:pos x="13" y="4"/>
                    </a:cxn>
                    <a:cxn ang="0">
                      <a:pos x="1" y="1"/>
                    </a:cxn>
                    <a:cxn ang="0">
                      <a:pos x="0" y="0"/>
                    </a:cxn>
                  </a:cxnLst>
                  <a:rect l="0" t="0" r="r" b="b"/>
                  <a:pathLst>
                    <a:path w="23" h="13">
                      <a:moveTo>
                        <a:pt x="0" y="0"/>
                      </a:moveTo>
                      <a:cubicBezTo>
                        <a:pt x="1" y="9"/>
                        <a:pt x="15" y="13"/>
                        <a:pt x="23" y="9"/>
                      </a:cubicBezTo>
                      <a:cubicBezTo>
                        <a:pt x="23" y="3"/>
                        <a:pt x="16" y="4"/>
                        <a:pt x="13" y="4"/>
                      </a:cubicBezTo>
                      <a:cubicBezTo>
                        <a:pt x="9" y="3"/>
                        <a:pt x="5" y="2"/>
                        <a:pt x="1" y="1"/>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56" name="Freeform 127"/>
                <p:cNvSpPr/>
                <p:nvPr/>
              </p:nvSpPr>
              <p:spPr bwMode="auto">
                <a:xfrm>
                  <a:off x="3973506" y="-223837"/>
                  <a:ext cx="68262" cy="23812"/>
                </a:xfrm>
                <a:custGeom>
                  <a:avLst/>
                  <a:gdLst/>
                  <a:ahLst/>
                  <a:cxnLst>
                    <a:cxn ang="0">
                      <a:pos x="0" y="4"/>
                    </a:cxn>
                    <a:cxn ang="0">
                      <a:pos x="17" y="7"/>
                    </a:cxn>
                    <a:cxn ang="0">
                      <a:pos x="24" y="8"/>
                    </a:cxn>
                    <a:cxn ang="0">
                      <a:pos x="24" y="3"/>
                    </a:cxn>
                    <a:cxn ang="0">
                      <a:pos x="12" y="2"/>
                    </a:cxn>
                    <a:cxn ang="0">
                      <a:pos x="0" y="1"/>
                    </a:cxn>
                    <a:cxn ang="0">
                      <a:pos x="0" y="4"/>
                    </a:cxn>
                  </a:cxnLst>
                  <a:rect l="0" t="0" r="r" b="b"/>
                  <a:pathLst>
                    <a:path w="26" h="9">
                      <a:moveTo>
                        <a:pt x="0" y="4"/>
                      </a:moveTo>
                      <a:cubicBezTo>
                        <a:pt x="6" y="4"/>
                        <a:pt x="12" y="7"/>
                        <a:pt x="17" y="7"/>
                      </a:cubicBezTo>
                      <a:cubicBezTo>
                        <a:pt x="18" y="8"/>
                        <a:pt x="22" y="9"/>
                        <a:pt x="24" y="8"/>
                      </a:cubicBezTo>
                      <a:cubicBezTo>
                        <a:pt x="26" y="7"/>
                        <a:pt x="25" y="4"/>
                        <a:pt x="24" y="3"/>
                      </a:cubicBezTo>
                      <a:cubicBezTo>
                        <a:pt x="21" y="0"/>
                        <a:pt x="15" y="2"/>
                        <a:pt x="12" y="2"/>
                      </a:cubicBezTo>
                      <a:cubicBezTo>
                        <a:pt x="8" y="1"/>
                        <a:pt x="4" y="1"/>
                        <a:pt x="0" y="1"/>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57" name="Freeform 128"/>
                <p:cNvSpPr/>
                <p:nvPr/>
              </p:nvSpPr>
              <p:spPr bwMode="auto">
                <a:xfrm>
                  <a:off x="3917944" y="-128587"/>
                  <a:ext cx="55562" cy="25400"/>
                </a:xfrm>
                <a:custGeom>
                  <a:avLst/>
                  <a:gdLst/>
                  <a:ahLst/>
                  <a:cxnLst>
                    <a:cxn ang="0">
                      <a:pos x="12" y="9"/>
                    </a:cxn>
                    <a:cxn ang="0">
                      <a:pos x="13" y="9"/>
                    </a:cxn>
                    <a:cxn ang="0">
                      <a:pos x="9" y="1"/>
                    </a:cxn>
                    <a:cxn ang="0">
                      <a:pos x="12" y="9"/>
                    </a:cxn>
                  </a:cxnLst>
                  <a:rect l="0" t="0" r="r" b="b"/>
                  <a:pathLst>
                    <a:path w="21" h="10">
                      <a:moveTo>
                        <a:pt x="12" y="9"/>
                      </a:moveTo>
                      <a:cubicBezTo>
                        <a:pt x="13" y="9"/>
                        <a:pt x="13" y="9"/>
                        <a:pt x="13" y="9"/>
                      </a:cubicBezTo>
                      <a:cubicBezTo>
                        <a:pt x="21" y="7"/>
                        <a:pt x="14" y="0"/>
                        <a:pt x="9" y="1"/>
                      </a:cubicBezTo>
                      <a:cubicBezTo>
                        <a:pt x="0" y="3"/>
                        <a:pt x="6" y="10"/>
                        <a:pt x="12"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58" name="Freeform 129"/>
                <p:cNvSpPr/>
                <p:nvPr/>
              </p:nvSpPr>
              <p:spPr bwMode="auto">
                <a:xfrm>
                  <a:off x="4057644" y="-111125"/>
                  <a:ext cx="57150" cy="23812"/>
                </a:xfrm>
                <a:custGeom>
                  <a:avLst/>
                  <a:gdLst/>
                  <a:ahLst/>
                  <a:cxnLst>
                    <a:cxn ang="0">
                      <a:pos x="0" y="8"/>
                    </a:cxn>
                    <a:cxn ang="0">
                      <a:pos x="19" y="4"/>
                    </a:cxn>
                    <a:cxn ang="0">
                      <a:pos x="11" y="7"/>
                    </a:cxn>
                    <a:cxn ang="0">
                      <a:pos x="1" y="8"/>
                    </a:cxn>
                    <a:cxn ang="0">
                      <a:pos x="0" y="8"/>
                    </a:cxn>
                  </a:cxnLst>
                  <a:rect l="0" t="0" r="r" b="b"/>
                  <a:pathLst>
                    <a:path w="22" h="9">
                      <a:moveTo>
                        <a:pt x="0" y="8"/>
                      </a:moveTo>
                      <a:cubicBezTo>
                        <a:pt x="0" y="2"/>
                        <a:pt x="15" y="0"/>
                        <a:pt x="19" y="4"/>
                      </a:cubicBezTo>
                      <a:cubicBezTo>
                        <a:pt x="22" y="8"/>
                        <a:pt x="14" y="7"/>
                        <a:pt x="11" y="7"/>
                      </a:cubicBezTo>
                      <a:cubicBezTo>
                        <a:pt x="8" y="8"/>
                        <a:pt x="5" y="9"/>
                        <a:pt x="1" y="8"/>
                      </a:cubicBezTo>
                      <a:lnTo>
                        <a:pt x="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59" name="Freeform 130"/>
                <p:cNvSpPr/>
                <p:nvPr/>
              </p:nvSpPr>
              <p:spPr bwMode="auto">
                <a:xfrm>
                  <a:off x="4178293" y="-231775"/>
                  <a:ext cx="41275" cy="20637"/>
                </a:xfrm>
                <a:custGeom>
                  <a:avLst/>
                  <a:gdLst/>
                  <a:ahLst/>
                  <a:cxnLst>
                    <a:cxn ang="0">
                      <a:pos x="0" y="2"/>
                    </a:cxn>
                    <a:cxn ang="0">
                      <a:pos x="9" y="7"/>
                    </a:cxn>
                    <a:cxn ang="0">
                      <a:pos x="16" y="2"/>
                    </a:cxn>
                    <a:cxn ang="0">
                      <a:pos x="2" y="1"/>
                    </a:cxn>
                    <a:cxn ang="0">
                      <a:pos x="0" y="2"/>
                    </a:cxn>
                  </a:cxnLst>
                  <a:rect l="0" t="0" r="r" b="b"/>
                  <a:pathLst>
                    <a:path w="16" h="8">
                      <a:moveTo>
                        <a:pt x="0" y="2"/>
                      </a:moveTo>
                      <a:cubicBezTo>
                        <a:pt x="3" y="5"/>
                        <a:pt x="4" y="7"/>
                        <a:pt x="9" y="7"/>
                      </a:cubicBezTo>
                      <a:cubicBezTo>
                        <a:pt x="14" y="8"/>
                        <a:pt x="14" y="6"/>
                        <a:pt x="16" y="2"/>
                      </a:cubicBezTo>
                      <a:cubicBezTo>
                        <a:pt x="13" y="1"/>
                        <a:pt x="5" y="0"/>
                        <a:pt x="2" y="1"/>
                      </a:cubicBezTo>
                      <a:lnTo>
                        <a:pt x="0"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60" name="Freeform 131"/>
                <p:cNvSpPr/>
                <p:nvPr/>
              </p:nvSpPr>
              <p:spPr bwMode="auto">
                <a:xfrm>
                  <a:off x="4227506" y="-227012"/>
                  <a:ext cx="50800" cy="26987"/>
                </a:xfrm>
                <a:custGeom>
                  <a:avLst/>
                  <a:gdLst/>
                  <a:ahLst/>
                  <a:cxnLst>
                    <a:cxn ang="0">
                      <a:pos x="2" y="9"/>
                    </a:cxn>
                    <a:cxn ang="0">
                      <a:pos x="19" y="8"/>
                    </a:cxn>
                    <a:cxn ang="0">
                      <a:pos x="3" y="10"/>
                    </a:cxn>
                    <a:cxn ang="0">
                      <a:pos x="2" y="9"/>
                    </a:cxn>
                  </a:cxnLst>
                  <a:rect l="0" t="0" r="r" b="b"/>
                  <a:pathLst>
                    <a:path w="19" h="10">
                      <a:moveTo>
                        <a:pt x="2" y="9"/>
                      </a:moveTo>
                      <a:cubicBezTo>
                        <a:pt x="0" y="5"/>
                        <a:pt x="19" y="0"/>
                        <a:pt x="19" y="8"/>
                      </a:cubicBezTo>
                      <a:cubicBezTo>
                        <a:pt x="14" y="10"/>
                        <a:pt x="8" y="10"/>
                        <a:pt x="3" y="10"/>
                      </a:cubicBezTo>
                      <a:lnTo>
                        <a:pt x="2"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61" name="Freeform 132"/>
                <p:cNvSpPr/>
                <p:nvPr/>
              </p:nvSpPr>
              <p:spPr bwMode="auto">
                <a:xfrm>
                  <a:off x="4038594" y="-242887"/>
                  <a:ext cx="41275" cy="26987"/>
                </a:xfrm>
                <a:custGeom>
                  <a:avLst/>
                  <a:gdLst/>
                  <a:ahLst/>
                  <a:cxnLst>
                    <a:cxn ang="0">
                      <a:pos x="1" y="1"/>
                    </a:cxn>
                    <a:cxn ang="0">
                      <a:pos x="13" y="7"/>
                    </a:cxn>
                    <a:cxn ang="0">
                      <a:pos x="3" y="0"/>
                    </a:cxn>
                    <a:cxn ang="0">
                      <a:pos x="1" y="1"/>
                    </a:cxn>
                  </a:cxnLst>
                  <a:rect l="0" t="0" r="r" b="b"/>
                  <a:pathLst>
                    <a:path w="16" h="10">
                      <a:moveTo>
                        <a:pt x="1" y="1"/>
                      </a:moveTo>
                      <a:cubicBezTo>
                        <a:pt x="0" y="5"/>
                        <a:pt x="11" y="10"/>
                        <a:pt x="13" y="7"/>
                      </a:cubicBezTo>
                      <a:cubicBezTo>
                        <a:pt x="16" y="3"/>
                        <a:pt x="5" y="0"/>
                        <a:pt x="3" y="0"/>
                      </a:cubicBezTo>
                      <a:lnTo>
                        <a:pt x="1"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62" name="Freeform 133"/>
                <p:cNvSpPr/>
                <p:nvPr/>
              </p:nvSpPr>
              <p:spPr bwMode="auto">
                <a:xfrm>
                  <a:off x="3889369" y="117475"/>
                  <a:ext cx="554037" cy="284162"/>
                </a:xfrm>
                <a:custGeom>
                  <a:avLst/>
                  <a:gdLst/>
                  <a:ahLst/>
                  <a:cxnLst>
                    <a:cxn ang="0">
                      <a:pos x="162" y="37"/>
                    </a:cxn>
                    <a:cxn ang="0">
                      <a:pos x="178" y="34"/>
                    </a:cxn>
                    <a:cxn ang="0">
                      <a:pos x="191" y="29"/>
                    </a:cxn>
                    <a:cxn ang="0">
                      <a:pos x="208" y="16"/>
                    </a:cxn>
                    <a:cxn ang="0">
                      <a:pos x="199" y="1"/>
                    </a:cxn>
                    <a:cxn ang="0">
                      <a:pos x="174" y="6"/>
                    </a:cxn>
                    <a:cxn ang="0">
                      <a:pos x="163" y="10"/>
                    </a:cxn>
                    <a:cxn ang="0">
                      <a:pos x="153" y="14"/>
                    </a:cxn>
                    <a:cxn ang="0">
                      <a:pos x="141" y="13"/>
                    </a:cxn>
                    <a:cxn ang="0">
                      <a:pos x="130" y="16"/>
                    </a:cxn>
                    <a:cxn ang="0">
                      <a:pos x="107" y="16"/>
                    </a:cxn>
                    <a:cxn ang="0">
                      <a:pos x="92" y="27"/>
                    </a:cxn>
                    <a:cxn ang="0">
                      <a:pos x="85" y="27"/>
                    </a:cxn>
                    <a:cxn ang="0">
                      <a:pos x="80" y="28"/>
                    </a:cxn>
                    <a:cxn ang="0">
                      <a:pos x="70" y="30"/>
                    </a:cxn>
                    <a:cxn ang="0">
                      <a:pos x="62" y="37"/>
                    </a:cxn>
                    <a:cxn ang="0">
                      <a:pos x="52" y="41"/>
                    </a:cxn>
                    <a:cxn ang="0">
                      <a:pos x="28" y="49"/>
                    </a:cxn>
                    <a:cxn ang="0">
                      <a:pos x="23" y="58"/>
                    </a:cxn>
                    <a:cxn ang="0">
                      <a:pos x="23" y="68"/>
                    </a:cxn>
                    <a:cxn ang="0">
                      <a:pos x="9" y="86"/>
                    </a:cxn>
                    <a:cxn ang="0">
                      <a:pos x="1" y="90"/>
                    </a:cxn>
                    <a:cxn ang="0">
                      <a:pos x="7" y="98"/>
                    </a:cxn>
                    <a:cxn ang="0">
                      <a:pos x="46" y="94"/>
                    </a:cxn>
                    <a:cxn ang="0">
                      <a:pos x="49" y="84"/>
                    </a:cxn>
                    <a:cxn ang="0">
                      <a:pos x="57" y="81"/>
                    </a:cxn>
                    <a:cxn ang="0">
                      <a:pos x="73" y="67"/>
                    </a:cxn>
                    <a:cxn ang="0">
                      <a:pos x="95" y="62"/>
                    </a:cxn>
                    <a:cxn ang="0">
                      <a:pos x="116" y="52"/>
                    </a:cxn>
                    <a:cxn ang="0">
                      <a:pos x="133" y="41"/>
                    </a:cxn>
                    <a:cxn ang="0">
                      <a:pos x="154" y="37"/>
                    </a:cxn>
                    <a:cxn ang="0">
                      <a:pos x="162" y="37"/>
                    </a:cxn>
                  </a:cxnLst>
                  <a:rect l="0" t="0" r="r" b="b"/>
                  <a:pathLst>
                    <a:path w="211" h="108">
                      <a:moveTo>
                        <a:pt x="162" y="37"/>
                      </a:moveTo>
                      <a:cubicBezTo>
                        <a:pt x="167" y="35"/>
                        <a:pt x="173" y="36"/>
                        <a:pt x="178" y="34"/>
                      </a:cubicBezTo>
                      <a:cubicBezTo>
                        <a:pt x="182" y="32"/>
                        <a:pt x="187" y="31"/>
                        <a:pt x="191" y="29"/>
                      </a:cubicBezTo>
                      <a:cubicBezTo>
                        <a:pt x="198" y="26"/>
                        <a:pt x="205" y="23"/>
                        <a:pt x="208" y="16"/>
                      </a:cubicBezTo>
                      <a:cubicBezTo>
                        <a:pt x="211" y="8"/>
                        <a:pt x="207" y="2"/>
                        <a:pt x="199" y="1"/>
                      </a:cubicBezTo>
                      <a:cubicBezTo>
                        <a:pt x="191" y="0"/>
                        <a:pt x="182" y="3"/>
                        <a:pt x="174" y="6"/>
                      </a:cubicBezTo>
                      <a:cubicBezTo>
                        <a:pt x="170" y="8"/>
                        <a:pt x="167" y="9"/>
                        <a:pt x="163" y="10"/>
                      </a:cubicBezTo>
                      <a:cubicBezTo>
                        <a:pt x="160" y="11"/>
                        <a:pt x="157" y="13"/>
                        <a:pt x="153" y="14"/>
                      </a:cubicBezTo>
                      <a:cubicBezTo>
                        <a:pt x="149" y="14"/>
                        <a:pt x="145" y="13"/>
                        <a:pt x="141" y="13"/>
                      </a:cubicBezTo>
                      <a:cubicBezTo>
                        <a:pt x="137" y="13"/>
                        <a:pt x="134" y="15"/>
                        <a:pt x="130" y="16"/>
                      </a:cubicBezTo>
                      <a:cubicBezTo>
                        <a:pt x="123" y="18"/>
                        <a:pt x="115" y="16"/>
                        <a:pt x="107" y="16"/>
                      </a:cubicBezTo>
                      <a:cubicBezTo>
                        <a:pt x="99" y="15"/>
                        <a:pt x="99" y="26"/>
                        <a:pt x="92" y="27"/>
                      </a:cubicBezTo>
                      <a:cubicBezTo>
                        <a:pt x="90" y="27"/>
                        <a:pt x="87" y="27"/>
                        <a:pt x="85" y="27"/>
                      </a:cubicBezTo>
                      <a:cubicBezTo>
                        <a:pt x="83" y="27"/>
                        <a:pt x="82" y="28"/>
                        <a:pt x="80" y="28"/>
                      </a:cubicBezTo>
                      <a:cubicBezTo>
                        <a:pt x="77" y="29"/>
                        <a:pt x="73" y="29"/>
                        <a:pt x="70" y="30"/>
                      </a:cubicBezTo>
                      <a:cubicBezTo>
                        <a:pt x="66" y="31"/>
                        <a:pt x="64" y="35"/>
                        <a:pt x="62" y="37"/>
                      </a:cubicBezTo>
                      <a:cubicBezTo>
                        <a:pt x="59" y="40"/>
                        <a:pt x="56" y="41"/>
                        <a:pt x="52" y="41"/>
                      </a:cubicBezTo>
                      <a:cubicBezTo>
                        <a:pt x="43" y="41"/>
                        <a:pt x="35" y="45"/>
                        <a:pt x="28" y="49"/>
                      </a:cubicBezTo>
                      <a:cubicBezTo>
                        <a:pt x="24" y="52"/>
                        <a:pt x="23" y="53"/>
                        <a:pt x="23" y="58"/>
                      </a:cubicBezTo>
                      <a:cubicBezTo>
                        <a:pt x="23" y="61"/>
                        <a:pt x="23" y="64"/>
                        <a:pt x="23" y="68"/>
                      </a:cubicBezTo>
                      <a:cubicBezTo>
                        <a:pt x="23" y="75"/>
                        <a:pt x="17" y="84"/>
                        <a:pt x="9" y="86"/>
                      </a:cubicBezTo>
                      <a:cubicBezTo>
                        <a:pt x="6" y="86"/>
                        <a:pt x="2" y="86"/>
                        <a:pt x="1" y="90"/>
                      </a:cubicBezTo>
                      <a:cubicBezTo>
                        <a:pt x="0" y="94"/>
                        <a:pt x="4" y="97"/>
                        <a:pt x="7" y="98"/>
                      </a:cubicBezTo>
                      <a:cubicBezTo>
                        <a:pt x="20" y="102"/>
                        <a:pt x="37" y="108"/>
                        <a:pt x="46" y="94"/>
                      </a:cubicBezTo>
                      <a:cubicBezTo>
                        <a:pt x="48" y="91"/>
                        <a:pt x="47" y="87"/>
                        <a:pt x="49" y="84"/>
                      </a:cubicBezTo>
                      <a:cubicBezTo>
                        <a:pt x="51" y="80"/>
                        <a:pt x="53" y="82"/>
                        <a:pt x="57" y="81"/>
                      </a:cubicBezTo>
                      <a:cubicBezTo>
                        <a:pt x="66" y="80"/>
                        <a:pt x="66" y="70"/>
                        <a:pt x="73" y="67"/>
                      </a:cubicBezTo>
                      <a:cubicBezTo>
                        <a:pt x="80" y="63"/>
                        <a:pt x="88" y="64"/>
                        <a:pt x="95" y="62"/>
                      </a:cubicBezTo>
                      <a:cubicBezTo>
                        <a:pt x="102" y="60"/>
                        <a:pt x="110" y="57"/>
                        <a:pt x="116" y="52"/>
                      </a:cubicBezTo>
                      <a:cubicBezTo>
                        <a:pt x="122" y="48"/>
                        <a:pt x="126" y="44"/>
                        <a:pt x="133" y="41"/>
                      </a:cubicBezTo>
                      <a:cubicBezTo>
                        <a:pt x="139" y="39"/>
                        <a:pt x="147" y="37"/>
                        <a:pt x="154" y="37"/>
                      </a:cubicBezTo>
                      <a:lnTo>
                        <a:pt x="162" y="3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63" name="Freeform 134"/>
                <p:cNvSpPr/>
                <p:nvPr/>
              </p:nvSpPr>
              <p:spPr bwMode="auto">
                <a:xfrm>
                  <a:off x="3770307" y="398462"/>
                  <a:ext cx="247650" cy="219075"/>
                </a:xfrm>
                <a:custGeom>
                  <a:avLst/>
                  <a:gdLst/>
                  <a:ahLst/>
                  <a:cxnLst>
                    <a:cxn ang="0">
                      <a:pos x="63" y="33"/>
                    </a:cxn>
                    <a:cxn ang="0">
                      <a:pos x="68" y="10"/>
                    </a:cxn>
                    <a:cxn ang="0">
                      <a:pos x="66" y="2"/>
                    </a:cxn>
                    <a:cxn ang="0">
                      <a:pos x="54" y="0"/>
                    </a:cxn>
                    <a:cxn ang="0">
                      <a:pos x="31" y="6"/>
                    </a:cxn>
                    <a:cxn ang="0">
                      <a:pos x="18" y="10"/>
                    </a:cxn>
                    <a:cxn ang="0">
                      <a:pos x="13" y="17"/>
                    </a:cxn>
                    <a:cxn ang="0">
                      <a:pos x="14" y="28"/>
                    </a:cxn>
                    <a:cxn ang="0">
                      <a:pos x="5" y="34"/>
                    </a:cxn>
                    <a:cxn ang="0">
                      <a:pos x="2" y="43"/>
                    </a:cxn>
                    <a:cxn ang="0">
                      <a:pos x="13" y="48"/>
                    </a:cxn>
                    <a:cxn ang="0">
                      <a:pos x="31" y="60"/>
                    </a:cxn>
                    <a:cxn ang="0">
                      <a:pos x="35" y="70"/>
                    </a:cxn>
                    <a:cxn ang="0">
                      <a:pos x="43" y="72"/>
                    </a:cxn>
                    <a:cxn ang="0">
                      <a:pos x="48" y="75"/>
                    </a:cxn>
                    <a:cxn ang="0">
                      <a:pos x="59" y="82"/>
                    </a:cxn>
                    <a:cxn ang="0">
                      <a:pos x="71" y="82"/>
                    </a:cxn>
                    <a:cxn ang="0">
                      <a:pos x="81" y="79"/>
                    </a:cxn>
                    <a:cxn ang="0">
                      <a:pos x="90" y="73"/>
                    </a:cxn>
                    <a:cxn ang="0">
                      <a:pos x="74" y="56"/>
                    </a:cxn>
                    <a:cxn ang="0">
                      <a:pos x="69" y="47"/>
                    </a:cxn>
                    <a:cxn ang="0">
                      <a:pos x="63" y="33"/>
                    </a:cxn>
                  </a:cxnLst>
                  <a:rect l="0" t="0" r="r" b="b"/>
                  <a:pathLst>
                    <a:path w="94" h="83">
                      <a:moveTo>
                        <a:pt x="63" y="33"/>
                      </a:moveTo>
                      <a:cubicBezTo>
                        <a:pt x="62" y="25"/>
                        <a:pt x="65" y="17"/>
                        <a:pt x="68" y="10"/>
                      </a:cubicBezTo>
                      <a:cubicBezTo>
                        <a:pt x="69" y="6"/>
                        <a:pt x="70" y="4"/>
                        <a:pt x="66" y="2"/>
                      </a:cubicBezTo>
                      <a:cubicBezTo>
                        <a:pt x="62" y="0"/>
                        <a:pt x="58" y="0"/>
                        <a:pt x="54" y="0"/>
                      </a:cubicBezTo>
                      <a:cubicBezTo>
                        <a:pt x="46" y="0"/>
                        <a:pt x="39" y="4"/>
                        <a:pt x="31" y="6"/>
                      </a:cubicBezTo>
                      <a:cubicBezTo>
                        <a:pt x="27" y="8"/>
                        <a:pt x="22" y="9"/>
                        <a:pt x="18" y="10"/>
                      </a:cubicBezTo>
                      <a:cubicBezTo>
                        <a:pt x="14" y="12"/>
                        <a:pt x="12" y="13"/>
                        <a:pt x="13" y="17"/>
                      </a:cubicBezTo>
                      <a:cubicBezTo>
                        <a:pt x="13" y="21"/>
                        <a:pt x="15" y="24"/>
                        <a:pt x="14" y="28"/>
                      </a:cubicBezTo>
                      <a:cubicBezTo>
                        <a:pt x="12" y="31"/>
                        <a:pt x="8" y="33"/>
                        <a:pt x="5" y="34"/>
                      </a:cubicBezTo>
                      <a:cubicBezTo>
                        <a:pt x="3" y="36"/>
                        <a:pt x="0" y="40"/>
                        <a:pt x="2" y="43"/>
                      </a:cubicBezTo>
                      <a:cubicBezTo>
                        <a:pt x="3" y="46"/>
                        <a:pt x="10" y="47"/>
                        <a:pt x="13" y="48"/>
                      </a:cubicBezTo>
                      <a:cubicBezTo>
                        <a:pt x="21" y="51"/>
                        <a:pt x="30" y="51"/>
                        <a:pt x="31" y="60"/>
                      </a:cubicBezTo>
                      <a:cubicBezTo>
                        <a:pt x="32" y="64"/>
                        <a:pt x="31" y="68"/>
                        <a:pt x="35" y="70"/>
                      </a:cubicBezTo>
                      <a:cubicBezTo>
                        <a:pt x="37" y="71"/>
                        <a:pt x="40" y="71"/>
                        <a:pt x="43" y="72"/>
                      </a:cubicBezTo>
                      <a:cubicBezTo>
                        <a:pt x="45" y="72"/>
                        <a:pt x="46" y="74"/>
                        <a:pt x="48" y="75"/>
                      </a:cubicBezTo>
                      <a:cubicBezTo>
                        <a:pt x="51" y="78"/>
                        <a:pt x="55" y="81"/>
                        <a:pt x="59" y="82"/>
                      </a:cubicBezTo>
                      <a:cubicBezTo>
                        <a:pt x="63" y="83"/>
                        <a:pt x="67" y="82"/>
                        <a:pt x="71" y="82"/>
                      </a:cubicBezTo>
                      <a:cubicBezTo>
                        <a:pt x="75" y="82"/>
                        <a:pt x="77" y="81"/>
                        <a:pt x="81" y="79"/>
                      </a:cubicBezTo>
                      <a:cubicBezTo>
                        <a:pt x="84" y="77"/>
                        <a:pt x="89" y="75"/>
                        <a:pt x="90" y="73"/>
                      </a:cubicBezTo>
                      <a:cubicBezTo>
                        <a:pt x="94" y="65"/>
                        <a:pt x="78" y="60"/>
                        <a:pt x="74" y="56"/>
                      </a:cubicBezTo>
                      <a:cubicBezTo>
                        <a:pt x="72" y="53"/>
                        <a:pt x="71" y="50"/>
                        <a:pt x="69" y="47"/>
                      </a:cubicBezTo>
                      <a:cubicBezTo>
                        <a:pt x="66" y="42"/>
                        <a:pt x="63" y="38"/>
                        <a:pt x="63"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64" name="Freeform 135"/>
                <p:cNvSpPr/>
                <p:nvPr/>
              </p:nvSpPr>
              <p:spPr bwMode="auto">
                <a:xfrm>
                  <a:off x="4035419" y="606425"/>
                  <a:ext cx="66675" cy="68262"/>
                </a:xfrm>
                <a:custGeom>
                  <a:avLst/>
                  <a:gdLst/>
                  <a:ahLst/>
                  <a:cxnLst>
                    <a:cxn ang="0">
                      <a:pos x="0" y="7"/>
                    </a:cxn>
                    <a:cxn ang="0">
                      <a:pos x="24" y="19"/>
                    </a:cxn>
                    <a:cxn ang="0">
                      <a:pos x="15" y="22"/>
                    </a:cxn>
                    <a:cxn ang="0">
                      <a:pos x="2" y="12"/>
                    </a:cxn>
                    <a:cxn ang="0">
                      <a:pos x="0" y="7"/>
                    </a:cxn>
                  </a:cxnLst>
                  <a:rect l="0" t="0" r="r" b="b"/>
                  <a:pathLst>
                    <a:path w="25" h="26">
                      <a:moveTo>
                        <a:pt x="0" y="7"/>
                      </a:moveTo>
                      <a:cubicBezTo>
                        <a:pt x="10" y="0"/>
                        <a:pt x="25" y="6"/>
                        <a:pt x="24" y="19"/>
                      </a:cubicBezTo>
                      <a:cubicBezTo>
                        <a:pt x="24" y="24"/>
                        <a:pt x="19" y="26"/>
                        <a:pt x="15" y="22"/>
                      </a:cubicBezTo>
                      <a:cubicBezTo>
                        <a:pt x="10" y="19"/>
                        <a:pt x="7" y="15"/>
                        <a:pt x="2" y="12"/>
                      </a:cubicBezTo>
                      <a:lnTo>
                        <a:pt x="0" y="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65" name="Freeform 136"/>
                <p:cNvSpPr/>
                <p:nvPr/>
              </p:nvSpPr>
              <p:spPr bwMode="auto">
                <a:xfrm>
                  <a:off x="3632194" y="679450"/>
                  <a:ext cx="96837" cy="68262"/>
                </a:xfrm>
                <a:custGeom>
                  <a:avLst/>
                  <a:gdLst/>
                  <a:ahLst/>
                  <a:cxnLst>
                    <a:cxn ang="0">
                      <a:pos x="21" y="2"/>
                    </a:cxn>
                    <a:cxn ang="0">
                      <a:pos x="4" y="5"/>
                    </a:cxn>
                    <a:cxn ang="0">
                      <a:pos x="7" y="22"/>
                    </a:cxn>
                    <a:cxn ang="0">
                      <a:pos x="21" y="2"/>
                    </a:cxn>
                  </a:cxnLst>
                  <a:rect l="0" t="0" r="r" b="b"/>
                  <a:pathLst>
                    <a:path w="37" h="26">
                      <a:moveTo>
                        <a:pt x="21" y="2"/>
                      </a:moveTo>
                      <a:cubicBezTo>
                        <a:pt x="16" y="0"/>
                        <a:pt x="8" y="0"/>
                        <a:pt x="4" y="5"/>
                      </a:cubicBezTo>
                      <a:cubicBezTo>
                        <a:pt x="0" y="10"/>
                        <a:pt x="1" y="19"/>
                        <a:pt x="7" y="22"/>
                      </a:cubicBezTo>
                      <a:cubicBezTo>
                        <a:pt x="16" y="26"/>
                        <a:pt x="37" y="8"/>
                        <a:pt x="21"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66" name="Freeform 137"/>
                <p:cNvSpPr/>
                <p:nvPr/>
              </p:nvSpPr>
              <p:spPr bwMode="auto">
                <a:xfrm>
                  <a:off x="3794119" y="534987"/>
                  <a:ext cx="42862" cy="34925"/>
                </a:xfrm>
                <a:custGeom>
                  <a:avLst/>
                  <a:gdLst/>
                  <a:ahLst/>
                  <a:cxnLst>
                    <a:cxn ang="0">
                      <a:pos x="8" y="1"/>
                    </a:cxn>
                    <a:cxn ang="0">
                      <a:pos x="1" y="6"/>
                    </a:cxn>
                    <a:cxn ang="0">
                      <a:pos x="9" y="12"/>
                    </a:cxn>
                    <a:cxn ang="0">
                      <a:pos x="15" y="10"/>
                    </a:cxn>
                    <a:cxn ang="0">
                      <a:pos x="8" y="1"/>
                    </a:cxn>
                  </a:cxnLst>
                  <a:rect l="0" t="0" r="r" b="b"/>
                  <a:pathLst>
                    <a:path w="16" h="13">
                      <a:moveTo>
                        <a:pt x="8" y="1"/>
                      </a:moveTo>
                      <a:cubicBezTo>
                        <a:pt x="4" y="0"/>
                        <a:pt x="0" y="1"/>
                        <a:pt x="1" y="6"/>
                      </a:cubicBezTo>
                      <a:cubicBezTo>
                        <a:pt x="2" y="9"/>
                        <a:pt x="6" y="11"/>
                        <a:pt x="9" y="12"/>
                      </a:cubicBezTo>
                      <a:cubicBezTo>
                        <a:pt x="12" y="13"/>
                        <a:pt x="15" y="13"/>
                        <a:pt x="15" y="10"/>
                      </a:cubicBezTo>
                      <a:cubicBezTo>
                        <a:pt x="16" y="6"/>
                        <a:pt x="10" y="3"/>
                        <a:pt x="8"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67" name="Freeform 138"/>
                <p:cNvSpPr/>
                <p:nvPr/>
              </p:nvSpPr>
              <p:spPr bwMode="auto">
                <a:xfrm>
                  <a:off x="4497380" y="381000"/>
                  <a:ext cx="66675" cy="25400"/>
                </a:xfrm>
                <a:custGeom>
                  <a:avLst/>
                  <a:gdLst/>
                  <a:ahLst/>
                  <a:cxnLst>
                    <a:cxn ang="0">
                      <a:pos x="13" y="2"/>
                    </a:cxn>
                    <a:cxn ang="0">
                      <a:pos x="19" y="4"/>
                    </a:cxn>
                    <a:cxn ang="0">
                      <a:pos x="7" y="9"/>
                    </a:cxn>
                    <a:cxn ang="0">
                      <a:pos x="2" y="3"/>
                    </a:cxn>
                    <a:cxn ang="0">
                      <a:pos x="13" y="2"/>
                    </a:cxn>
                  </a:cxnLst>
                  <a:rect l="0" t="0" r="r" b="b"/>
                  <a:pathLst>
                    <a:path w="25" h="10">
                      <a:moveTo>
                        <a:pt x="13" y="2"/>
                      </a:moveTo>
                      <a:cubicBezTo>
                        <a:pt x="14" y="2"/>
                        <a:pt x="19" y="4"/>
                        <a:pt x="19" y="4"/>
                      </a:cubicBezTo>
                      <a:cubicBezTo>
                        <a:pt x="25" y="9"/>
                        <a:pt x="9" y="10"/>
                        <a:pt x="7" y="9"/>
                      </a:cubicBezTo>
                      <a:cubicBezTo>
                        <a:pt x="5" y="9"/>
                        <a:pt x="0" y="6"/>
                        <a:pt x="2" y="3"/>
                      </a:cubicBezTo>
                      <a:cubicBezTo>
                        <a:pt x="3" y="0"/>
                        <a:pt x="10" y="1"/>
                        <a:pt x="13"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68" name="Freeform 139"/>
                <p:cNvSpPr/>
                <p:nvPr/>
              </p:nvSpPr>
              <p:spPr bwMode="auto">
                <a:xfrm>
                  <a:off x="4760905" y="441325"/>
                  <a:ext cx="65087" cy="28575"/>
                </a:xfrm>
                <a:custGeom>
                  <a:avLst/>
                  <a:gdLst/>
                  <a:ahLst/>
                  <a:cxnLst>
                    <a:cxn ang="0">
                      <a:pos x="1" y="11"/>
                    </a:cxn>
                    <a:cxn ang="0">
                      <a:pos x="12" y="0"/>
                    </a:cxn>
                    <a:cxn ang="0">
                      <a:pos x="25" y="5"/>
                    </a:cxn>
                    <a:cxn ang="0">
                      <a:pos x="13" y="8"/>
                    </a:cxn>
                    <a:cxn ang="0">
                      <a:pos x="2" y="11"/>
                    </a:cxn>
                    <a:cxn ang="0">
                      <a:pos x="1" y="11"/>
                    </a:cxn>
                  </a:cxnLst>
                  <a:rect l="0" t="0" r="r" b="b"/>
                  <a:pathLst>
                    <a:path w="25" h="11">
                      <a:moveTo>
                        <a:pt x="1" y="11"/>
                      </a:moveTo>
                      <a:cubicBezTo>
                        <a:pt x="0" y="6"/>
                        <a:pt x="8" y="1"/>
                        <a:pt x="12" y="0"/>
                      </a:cubicBezTo>
                      <a:cubicBezTo>
                        <a:pt x="16" y="0"/>
                        <a:pt x="24" y="0"/>
                        <a:pt x="25" y="5"/>
                      </a:cubicBezTo>
                      <a:cubicBezTo>
                        <a:pt x="21" y="6"/>
                        <a:pt x="17" y="7"/>
                        <a:pt x="13" y="8"/>
                      </a:cubicBezTo>
                      <a:cubicBezTo>
                        <a:pt x="10" y="8"/>
                        <a:pt x="4" y="9"/>
                        <a:pt x="2" y="11"/>
                      </a:cubicBezTo>
                      <a:lnTo>
                        <a:pt x="1"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69" name="Freeform 140"/>
                <p:cNvSpPr/>
                <p:nvPr/>
              </p:nvSpPr>
              <p:spPr bwMode="auto">
                <a:xfrm>
                  <a:off x="4829167" y="414337"/>
                  <a:ext cx="47625" cy="39687"/>
                </a:xfrm>
                <a:custGeom>
                  <a:avLst/>
                  <a:gdLst/>
                  <a:ahLst/>
                  <a:cxnLst>
                    <a:cxn ang="0">
                      <a:pos x="8" y="2"/>
                    </a:cxn>
                    <a:cxn ang="0">
                      <a:pos x="14" y="6"/>
                    </a:cxn>
                    <a:cxn ang="0">
                      <a:pos x="12" y="14"/>
                    </a:cxn>
                    <a:cxn ang="0">
                      <a:pos x="8" y="2"/>
                    </a:cxn>
                  </a:cxnLst>
                  <a:rect l="0" t="0" r="r" b="b"/>
                  <a:pathLst>
                    <a:path w="18" h="15">
                      <a:moveTo>
                        <a:pt x="8" y="2"/>
                      </a:moveTo>
                      <a:cubicBezTo>
                        <a:pt x="12" y="0"/>
                        <a:pt x="13" y="3"/>
                        <a:pt x="14" y="6"/>
                      </a:cubicBezTo>
                      <a:cubicBezTo>
                        <a:pt x="16" y="11"/>
                        <a:pt x="18" y="14"/>
                        <a:pt x="12" y="14"/>
                      </a:cubicBezTo>
                      <a:cubicBezTo>
                        <a:pt x="3" y="15"/>
                        <a:pt x="0" y="7"/>
                        <a:pt x="8"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70" name="Freeform 141"/>
                <p:cNvSpPr/>
                <p:nvPr/>
              </p:nvSpPr>
              <p:spPr bwMode="auto">
                <a:xfrm>
                  <a:off x="5364154" y="-187325"/>
                  <a:ext cx="231775" cy="84137"/>
                </a:xfrm>
                <a:custGeom>
                  <a:avLst/>
                  <a:gdLst/>
                  <a:ahLst/>
                  <a:cxnLst>
                    <a:cxn ang="0">
                      <a:pos x="77" y="10"/>
                    </a:cxn>
                    <a:cxn ang="0">
                      <a:pos x="53" y="6"/>
                    </a:cxn>
                    <a:cxn ang="0">
                      <a:pos x="26" y="8"/>
                    </a:cxn>
                    <a:cxn ang="0">
                      <a:pos x="3" y="16"/>
                    </a:cxn>
                    <a:cxn ang="0">
                      <a:pos x="4" y="24"/>
                    </a:cxn>
                    <a:cxn ang="0">
                      <a:pos x="16" y="30"/>
                    </a:cxn>
                    <a:cxn ang="0">
                      <a:pos x="34" y="27"/>
                    </a:cxn>
                    <a:cxn ang="0">
                      <a:pos x="54" y="24"/>
                    </a:cxn>
                    <a:cxn ang="0">
                      <a:pos x="88" y="16"/>
                    </a:cxn>
                    <a:cxn ang="0">
                      <a:pos x="77" y="10"/>
                    </a:cxn>
                  </a:cxnLst>
                  <a:rect l="0" t="0" r="r" b="b"/>
                  <a:pathLst>
                    <a:path w="88" h="32">
                      <a:moveTo>
                        <a:pt x="77" y="10"/>
                      </a:moveTo>
                      <a:cubicBezTo>
                        <a:pt x="68" y="10"/>
                        <a:pt x="60" y="10"/>
                        <a:pt x="53" y="6"/>
                      </a:cubicBezTo>
                      <a:cubicBezTo>
                        <a:pt x="43" y="0"/>
                        <a:pt x="35" y="4"/>
                        <a:pt x="26" y="8"/>
                      </a:cubicBezTo>
                      <a:cubicBezTo>
                        <a:pt x="19" y="12"/>
                        <a:pt x="10" y="12"/>
                        <a:pt x="3" y="16"/>
                      </a:cubicBezTo>
                      <a:cubicBezTo>
                        <a:pt x="0" y="19"/>
                        <a:pt x="0" y="22"/>
                        <a:pt x="4" y="24"/>
                      </a:cubicBezTo>
                      <a:cubicBezTo>
                        <a:pt x="7" y="26"/>
                        <a:pt x="13" y="29"/>
                        <a:pt x="16" y="30"/>
                      </a:cubicBezTo>
                      <a:cubicBezTo>
                        <a:pt x="24" y="32"/>
                        <a:pt x="27" y="30"/>
                        <a:pt x="34" y="27"/>
                      </a:cubicBezTo>
                      <a:cubicBezTo>
                        <a:pt x="40" y="25"/>
                        <a:pt x="47" y="24"/>
                        <a:pt x="54" y="24"/>
                      </a:cubicBezTo>
                      <a:cubicBezTo>
                        <a:pt x="65" y="24"/>
                        <a:pt x="81" y="26"/>
                        <a:pt x="88" y="16"/>
                      </a:cubicBezTo>
                      <a:lnTo>
                        <a:pt x="77" y="1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71" name="Freeform 142"/>
                <p:cNvSpPr/>
                <p:nvPr/>
              </p:nvSpPr>
              <p:spPr bwMode="auto">
                <a:xfrm>
                  <a:off x="5426066" y="-98425"/>
                  <a:ext cx="261937" cy="106362"/>
                </a:xfrm>
                <a:custGeom>
                  <a:avLst/>
                  <a:gdLst/>
                  <a:ahLst/>
                  <a:cxnLst>
                    <a:cxn ang="0">
                      <a:pos x="50" y="31"/>
                    </a:cxn>
                    <a:cxn ang="0">
                      <a:pos x="79" y="39"/>
                    </a:cxn>
                    <a:cxn ang="0">
                      <a:pos x="93" y="23"/>
                    </a:cxn>
                    <a:cxn ang="0">
                      <a:pos x="89" y="2"/>
                    </a:cxn>
                    <a:cxn ang="0">
                      <a:pos x="55" y="1"/>
                    </a:cxn>
                    <a:cxn ang="0">
                      <a:pos x="30" y="3"/>
                    </a:cxn>
                    <a:cxn ang="0">
                      <a:pos x="8" y="14"/>
                    </a:cxn>
                    <a:cxn ang="0">
                      <a:pos x="20" y="26"/>
                    </a:cxn>
                    <a:cxn ang="0">
                      <a:pos x="50" y="31"/>
                    </a:cxn>
                  </a:cxnLst>
                  <a:rect l="0" t="0" r="r" b="b"/>
                  <a:pathLst>
                    <a:path w="100" h="40">
                      <a:moveTo>
                        <a:pt x="50" y="31"/>
                      </a:moveTo>
                      <a:cubicBezTo>
                        <a:pt x="59" y="34"/>
                        <a:pt x="69" y="39"/>
                        <a:pt x="79" y="39"/>
                      </a:cubicBezTo>
                      <a:cubicBezTo>
                        <a:pt x="89" y="40"/>
                        <a:pt x="91" y="31"/>
                        <a:pt x="93" y="23"/>
                      </a:cubicBezTo>
                      <a:cubicBezTo>
                        <a:pt x="95" y="16"/>
                        <a:pt x="100" y="3"/>
                        <a:pt x="89" y="2"/>
                      </a:cubicBezTo>
                      <a:cubicBezTo>
                        <a:pt x="78" y="2"/>
                        <a:pt x="67" y="1"/>
                        <a:pt x="55" y="1"/>
                      </a:cubicBezTo>
                      <a:cubicBezTo>
                        <a:pt x="46" y="1"/>
                        <a:pt x="38" y="0"/>
                        <a:pt x="30" y="3"/>
                      </a:cubicBezTo>
                      <a:cubicBezTo>
                        <a:pt x="22" y="6"/>
                        <a:pt x="14" y="9"/>
                        <a:pt x="8" y="14"/>
                      </a:cubicBezTo>
                      <a:cubicBezTo>
                        <a:pt x="0" y="22"/>
                        <a:pt x="15" y="25"/>
                        <a:pt x="20" y="26"/>
                      </a:cubicBezTo>
                      <a:cubicBezTo>
                        <a:pt x="30" y="29"/>
                        <a:pt x="40" y="28"/>
                        <a:pt x="50"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72" name="Freeform 143"/>
                <p:cNvSpPr/>
                <p:nvPr/>
              </p:nvSpPr>
              <p:spPr bwMode="auto">
                <a:xfrm>
                  <a:off x="5656253" y="-47625"/>
                  <a:ext cx="241300" cy="95250"/>
                </a:xfrm>
                <a:custGeom>
                  <a:avLst/>
                  <a:gdLst/>
                  <a:ahLst/>
                  <a:cxnLst>
                    <a:cxn ang="0">
                      <a:pos x="45" y="33"/>
                    </a:cxn>
                    <a:cxn ang="0">
                      <a:pos x="73" y="28"/>
                    </a:cxn>
                    <a:cxn ang="0">
                      <a:pos x="91" y="17"/>
                    </a:cxn>
                    <a:cxn ang="0">
                      <a:pos x="84" y="12"/>
                    </a:cxn>
                    <a:cxn ang="0">
                      <a:pos x="68" y="7"/>
                    </a:cxn>
                    <a:cxn ang="0">
                      <a:pos x="59" y="2"/>
                    </a:cxn>
                    <a:cxn ang="0">
                      <a:pos x="50" y="1"/>
                    </a:cxn>
                    <a:cxn ang="0">
                      <a:pos x="40" y="1"/>
                    </a:cxn>
                    <a:cxn ang="0">
                      <a:pos x="27" y="5"/>
                    </a:cxn>
                    <a:cxn ang="0">
                      <a:pos x="18" y="12"/>
                    </a:cxn>
                    <a:cxn ang="0">
                      <a:pos x="12" y="21"/>
                    </a:cxn>
                    <a:cxn ang="0">
                      <a:pos x="6" y="28"/>
                    </a:cxn>
                    <a:cxn ang="0">
                      <a:pos x="0" y="34"/>
                    </a:cxn>
                    <a:cxn ang="0">
                      <a:pos x="22" y="34"/>
                    </a:cxn>
                    <a:cxn ang="0">
                      <a:pos x="34" y="31"/>
                    </a:cxn>
                    <a:cxn ang="0">
                      <a:pos x="45" y="33"/>
                    </a:cxn>
                  </a:cxnLst>
                  <a:rect l="0" t="0" r="r" b="b"/>
                  <a:pathLst>
                    <a:path w="92" h="36">
                      <a:moveTo>
                        <a:pt x="45" y="33"/>
                      </a:moveTo>
                      <a:cubicBezTo>
                        <a:pt x="54" y="34"/>
                        <a:pt x="64" y="28"/>
                        <a:pt x="73" y="28"/>
                      </a:cubicBezTo>
                      <a:cubicBezTo>
                        <a:pt x="79" y="27"/>
                        <a:pt x="92" y="26"/>
                        <a:pt x="91" y="17"/>
                      </a:cubicBezTo>
                      <a:cubicBezTo>
                        <a:pt x="91" y="12"/>
                        <a:pt x="88" y="13"/>
                        <a:pt x="84" y="12"/>
                      </a:cubicBezTo>
                      <a:cubicBezTo>
                        <a:pt x="79" y="11"/>
                        <a:pt x="73" y="9"/>
                        <a:pt x="68" y="7"/>
                      </a:cubicBezTo>
                      <a:cubicBezTo>
                        <a:pt x="65" y="5"/>
                        <a:pt x="62" y="3"/>
                        <a:pt x="59" y="2"/>
                      </a:cubicBezTo>
                      <a:cubicBezTo>
                        <a:pt x="56" y="1"/>
                        <a:pt x="53" y="2"/>
                        <a:pt x="50" y="1"/>
                      </a:cubicBezTo>
                      <a:cubicBezTo>
                        <a:pt x="46" y="1"/>
                        <a:pt x="43" y="0"/>
                        <a:pt x="40" y="1"/>
                      </a:cubicBezTo>
                      <a:cubicBezTo>
                        <a:pt x="35" y="1"/>
                        <a:pt x="31" y="3"/>
                        <a:pt x="27" y="5"/>
                      </a:cubicBezTo>
                      <a:cubicBezTo>
                        <a:pt x="24" y="7"/>
                        <a:pt x="21" y="9"/>
                        <a:pt x="18" y="12"/>
                      </a:cubicBezTo>
                      <a:cubicBezTo>
                        <a:pt x="15" y="15"/>
                        <a:pt x="14" y="18"/>
                        <a:pt x="12" y="21"/>
                      </a:cubicBezTo>
                      <a:cubicBezTo>
                        <a:pt x="10" y="23"/>
                        <a:pt x="8" y="26"/>
                        <a:pt x="6" y="28"/>
                      </a:cubicBezTo>
                      <a:cubicBezTo>
                        <a:pt x="4" y="30"/>
                        <a:pt x="1" y="32"/>
                        <a:pt x="0" y="34"/>
                      </a:cubicBezTo>
                      <a:cubicBezTo>
                        <a:pt x="7" y="36"/>
                        <a:pt x="15" y="36"/>
                        <a:pt x="22" y="34"/>
                      </a:cubicBezTo>
                      <a:cubicBezTo>
                        <a:pt x="26" y="33"/>
                        <a:pt x="30" y="31"/>
                        <a:pt x="34" y="31"/>
                      </a:cubicBezTo>
                      <a:cubicBezTo>
                        <a:pt x="38" y="30"/>
                        <a:pt x="41" y="33"/>
                        <a:pt x="45" y="3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73" name="Freeform 144"/>
                <p:cNvSpPr/>
                <p:nvPr/>
              </p:nvSpPr>
              <p:spPr bwMode="auto">
                <a:xfrm>
                  <a:off x="5322879" y="-100013"/>
                  <a:ext cx="95250" cy="41275"/>
                </a:xfrm>
                <a:custGeom>
                  <a:avLst/>
                  <a:gdLst/>
                  <a:ahLst/>
                  <a:cxnLst>
                    <a:cxn ang="0">
                      <a:pos x="31" y="10"/>
                    </a:cxn>
                    <a:cxn ang="0">
                      <a:pos x="23" y="2"/>
                    </a:cxn>
                    <a:cxn ang="0">
                      <a:pos x="15" y="1"/>
                    </a:cxn>
                    <a:cxn ang="0">
                      <a:pos x="6" y="1"/>
                    </a:cxn>
                    <a:cxn ang="0">
                      <a:pos x="12" y="14"/>
                    </a:cxn>
                    <a:cxn ang="0">
                      <a:pos x="31" y="10"/>
                    </a:cxn>
                  </a:cxnLst>
                  <a:rect l="0" t="0" r="r" b="b"/>
                  <a:pathLst>
                    <a:path w="36" h="16">
                      <a:moveTo>
                        <a:pt x="31" y="10"/>
                      </a:moveTo>
                      <a:cubicBezTo>
                        <a:pt x="36" y="3"/>
                        <a:pt x="29" y="4"/>
                        <a:pt x="23" y="2"/>
                      </a:cubicBezTo>
                      <a:cubicBezTo>
                        <a:pt x="20" y="2"/>
                        <a:pt x="18" y="1"/>
                        <a:pt x="15" y="1"/>
                      </a:cubicBezTo>
                      <a:cubicBezTo>
                        <a:pt x="13" y="1"/>
                        <a:pt x="8" y="0"/>
                        <a:pt x="6" y="1"/>
                      </a:cubicBezTo>
                      <a:cubicBezTo>
                        <a:pt x="0" y="4"/>
                        <a:pt x="8" y="12"/>
                        <a:pt x="12" y="14"/>
                      </a:cubicBezTo>
                      <a:cubicBezTo>
                        <a:pt x="17" y="16"/>
                        <a:pt x="28" y="16"/>
                        <a:pt x="31"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74" name="Freeform 145"/>
                <p:cNvSpPr/>
                <p:nvPr/>
              </p:nvSpPr>
              <p:spPr bwMode="auto">
                <a:xfrm>
                  <a:off x="5287954" y="-187325"/>
                  <a:ext cx="66675" cy="19050"/>
                </a:xfrm>
                <a:custGeom>
                  <a:avLst/>
                  <a:gdLst/>
                  <a:ahLst/>
                  <a:cxnLst>
                    <a:cxn ang="0">
                      <a:pos x="0" y="4"/>
                    </a:cxn>
                    <a:cxn ang="0">
                      <a:pos x="12" y="1"/>
                    </a:cxn>
                    <a:cxn ang="0">
                      <a:pos x="25" y="5"/>
                    </a:cxn>
                    <a:cxn ang="0">
                      <a:pos x="3" y="7"/>
                    </a:cxn>
                    <a:cxn ang="0">
                      <a:pos x="0" y="4"/>
                    </a:cxn>
                  </a:cxnLst>
                  <a:rect l="0" t="0" r="r" b="b"/>
                  <a:pathLst>
                    <a:path w="25" h="7">
                      <a:moveTo>
                        <a:pt x="0" y="4"/>
                      </a:moveTo>
                      <a:cubicBezTo>
                        <a:pt x="3" y="1"/>
                        <a:pt x="8" y="1"/>
                        <a:pt x="12" y="1"/>
                      </a:cubicBezTo>
                      <a:cubicBezTo>
                        <a:pt x="16" y="1"/>
                        <a:pt x="24" y="0"/>
                        <a:pt x="25" y="5"/>
                      </a:cubicBezTo>
                      <a:cubicBezTo>
                        <a:pt x="17" y="5"/>
                        <a:pt x="10" y="7"/>
                        <a:pt x="3" y="7"/>
                      </a:cubicBezTo>
                      <a:lnTo>
                        <a:pt x="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75" name="Freeform 146"/>
                <p:cNvSpPr/>
                <p:nvPr/>
              </p:nvSpPr>
              <p:spPr bwMode="auto">
                <a:xfrm>
                  <a:off x="7113576" y="201612"/>
                  <a:ext cx="360362" cy="112712"/>
                </a:xfrm>
                <a:custGeom>
                  <a:avLst/>
                  <a:gdLst/>
                  <a:ahLst/>
                  <a:cxnLst>
                    <a:cxn ang="0">
                      <a:pos x="27" y="38"/>
                    </a:cxn>
                    <a:cxn ang="0">
                      <a:pos x="37" y="38"/>
                    </a:cxn>
                    <a:cxn ang="0">
                      <a:pos x="47" y="36"/>
                    </a:cxn>
                    <a:cxn ang="0">
                      <a:pos x="71" y="38"/>
                    </a:cxn>
                    <a:cxn ang="0">
                      <a:pos x="83" y="39"/>
                    </a:cxn>
                    <a:cxn ang="0">
                      <a:pos x="95" y="42"/>
                    </a:cxn>
                    <a:cxn ang="0">
                      <a:pos x="113" y="36"/>
                    </a:cxn>
                    <a:cxn ang="0">
                      <a:pos x="104" y="28"/>
                    </a:cxn>
                    <a:cxn ang="0">
                      <a:pos x="94" y="19"/>
                    </a:cxn>
                    <a:cxn ang="0">
                      <a:pos x="107" y="19"/>
                    </a:cxn>
                    <a:cxn ang="0">
                      <a:pos x="119" y="20"/>
                    </a:cxn>
                    <a:cxn ang="0">
                      <a:pos x="131" y="6"/>
                    </a:cxn>
                    <a:cxn ang="0">
                      <a:pos x="107" y="3"/>
                    </a:cxn>
                    <a:cxn ang="0">
                      <a:pos x="95" y="5"/>
                    </a:cxn>
                    <a:cxn ang="0">
                      <a:pos x="84" y="2"/>
                    </a:cxn>
                    <a:cxn ang="0">
                      <a:pos x="64" y="1"/>
                    </a:cxn>
                    <a:cxn ang="0">
                      <a:pos x="70" y="11"/>
                    </a:cxn>
                    <a:cxn ang="0">
                      <a:pos x="73" y="20"/>
                    </a:cxn>
                    <a:cxn ang="0">
                      <a:pos x="63" y="20"/>
                    </a:cxn>
                    <a:cxn ang="0">
                      <a:pos x="53" y="16"/>
                    </a:cxn>
                    <a:cxn ang="0">
                      <a:pos x="30" y="11"/>
                    </a:cxn>
                    <a:cxn ang="0">
                      <a:pos x="9" y="17"/>
                    </a:cxn>
                    <a:cxn ang="0">
                      <a:pos x="22" y="38"/>
                    </a:cxn>
                    <a:cxn ang="0">
                      <a:pos x="27" y="38"/>
                    </a:cxn>
                  </a:cxnLst>
                  <a:rect l="0" t="0" r="r" b="b"/>
                  <a:pathLst>
                    <a:path w="137" h="43">
                      <a:moveTo>
                        <a:pt x="27" y="38"/>
                      </a:moveTo>
                      <a:cubicBezTo>
                        <a:pt x="30" y="38"/>
                        <a:pt x="34" y="39"/>
                        <a:pt x="37" y="38"/>
                      </a:cubicBezTo>
                      <a:cubicBezTo>
                        <a:pt x="40" y="38"/>
                        <a:pt x="43" y="36"/>
                        <a:pt x="47" y="36"/>
                      </a:cubicBezTo>
                      <a:cubicBezTo>
                        <a:pt x="56" y="35"/>
                        <a:pt x="63" y="37"/>
                        <a:pt x="71" y="38"/>
                      </a:cubicBezTo>
                      <a:cubicBezTo>
                        <a:pt x="75" y="38"/>
                        <a:pt x="79" y="38"/>
                        <a:pt x="83" y="39"/>
                      </a:cubicBezTo>
                      <a:cubicBezTo>
                        <a:pt x="87" y="40"/>
                        <a:pt x="91" y="42"/>
                        <a:pt x="95" y="42"/>
                      </a:cubicBezTo>
                      <a:cubicBezTo>
                        <a:pt x="99" y="43"/>
                        <a:pt x="113" y="42"/>
                        <a:pt x="113" y="36"/>
                      </a:cubicBezTo>
                      <a:cubicBezTo>
                        <a:pt x="113" y="32"/>
                        <a:pt x="107" y="30"/>
                        <a:pt x="104" y="28"/>
                      </a:cubicBezTo>
                      <a:cubicBezTo>
                        <a:pt x="102" y="27"/>
                        <a:pt x="93" y="21"/>
                        <a:pt x="94" y="19"/>
                      </a:cubicBezTo>
                      <a:cubicBezTo>
                        <a:pt x="99" y="19"/>
                        <a:pt x="102" y="18"/>
                        <a:pt x="107" y="19"/>
                      </a:cubicBezTo>
                      <a:cubicBezTo>
                        <a:pt x="111" y="20"/>
                        <a:pt x="115" y="20"/>
                        <a:pt x="119" y="20"/>
                      </a:cubicBezTo>
                      <a:cubicBezTo>
                        <a:pt x="127" y="20"/>
                        <a:pt x="137" y="15"/>
                        <a:pt x="131" y="6"/>
                      </a:cubicBezTo>
                      <a:cubicBezTo>
                        <a:pt x="126" y="0"/>
                        <a:pt x="114" y="2"/>
                        <a:pt x="107" y="3"/>
                      </a:cubicBezTo>
                      <a:cubicBezTo>
                        <a:pt x="103" y="3"/>
                        <a:pt x="99" y="5"/>
                        <a:pt x="95" y="5"/>
                      </a:cubicBezTo>
                      <a:cubicBezTo>
                        <a:pt x="91" y="5"/>
                        <a:pt x="88" y="2"/>
                        <a:pt x="84" y="2"/>
                      </a:cubicBezTo>
                      <a:cubicBezTo>
                        <a:pt x="78" y="1"/>
                        <a:pt x="71" y="1"/>
                        <a:pt x="64" y="1"/>
                      </a:cubicBezTo>
                      <a:cubicBezTo>
                        <a:pt x="64" y="6"/>
                        <a:pt x="67" y="8"/>
                        <a:pt x="70" y="11"/>
                      </a:cubicBezTo>
                      <a:cubicBezTo>
                        <a:pt x="72" y="13"/>
                        <a:pt x="77" y="18"/>
                        <a:pt x="73" y="20"/>
                      </a:cubicBezTo>
                      <a:cubicBezTo>
                        <a:pt x="71" y="21"/>
                        <a:pt x="65" y="21"/>
                        <a:pt x="63" y="20"/>
                      </a:cubicBezTo>
                      <a:cubicBezTo>
                        <a:pt x="59" y="20"/>
                        <a:pt x="57" y="18"/>
                        <a:pt x="53" y="16"/>
                      </a:cubicBezTo>
                      <a:cubicBezTo>
                        <a:pt x="46" y="12"/>
                        <a:pt x="38" y="11"/>
                        <a:pt x="30" y="11"/>
                      </a:cubicBezTo>
                      <a:cubicBezTo>
                        <a:pt x="23" y="11"/>
                        <a:pt x="14" y="12"/>
                        <a:pt x="9" y="17"/>
                      </a:cubicBezTo>
                      <a:cubicBezTo>
                        <a:pt x="0" y="26"/>
                        <a:pt x="16" y="33"/>
                        <a:pt x="22" y="38"/>
                      </a:cubicBezTo>
                      <a:lnTo>
                        <a:pt x="27" y="3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76" name="Freeform 147"/>
                <p:cNvSpPr/>
                <p:nvPr/>
              </p:nvSpPr>
              <p:spPr bwMode="auto">
                <a:xfrm>
                  <a:off x="7486638" y="236537"/>
                  <a:ext cx="192087" cy="69850"/>
                </a:xfrm>
                <a:custGeom>
                  <a:avLst/>
                  <a:gdLst/>
                  <a:ahLst/>
                  <a:cxnLst>
                    <a:cxn ang="0">
                      <a:pos x="47" y="25"/>
                    </a:cxn>
                    <a:cxn ang="0">
                      <a:pos x="70" y="22"/>
                    </a:cxn>
                    <a:cxn ang="0">
                      <a:pos x="72" y="12"/>
                    </a:cxn>
                    <a:cxn ang="0">
                      <a:pos x="62" y="7"/>
                    </a:cxn>
                    <a:cxn ang="0">
                      <a:pos x="39" y="6"/>
                    </a:cxn>
                    <a:cxn ang="0">
                      <a:pos x="20" y="3"/>
                    </a:cxn>
                    <a:cxn ang="0">
                      <a:pos x="3" y="1"/>
                    </a:cxn>
                    <a:cxn ang="0">
                      <a:pos x="9" y="11"/>
                    </a:cxn>
                    <a:cxn ang="0">
                      <a:pos x="20" y="17"/>
                    </a:cxn>
                    <a:cxn ang="0">
                      <a:pos x="47" y="25"/>
                    </a:cxn>
                  </a:cxnLst>
                  <a:rect l="0" t="0" r="r" b="b"/>
                  <a:pathLst>
                    <a:path w="73" h="27">
                      <a:moveTo>
                        <a:pt x="47" y="25"/>
                      </a:moveTo>
                      <a:cubicBezTo>
                        <a:pt x="54" y="25"/>
                        <a:pt x="65" y="27"/>
                        <a:pt x="70" y="22"/>
                      </a:cubicBezTo>
                      <a:cubicBezTo>
                        <a:pt x="72" y="20"/>
                        <a:pt x="73" y="16"/>
                        <a:pt x="72" y="12"/>
                      </a:cubicBezTo>
                      <a:cubicBezTo>
                        <a:pt x="70" y="8"/>
                        <a:pt x="66" y="7"/>
                        <a:pt x="62" y="7"/>
                      </a:cubicBezTo>
                      <a:cubicBezTo>
                        <a:pt x="54" y="7"/>
                        <a:pt x="47" y="7"/>
                        <a:pt x="39" y="6"/>
                      </a:cubicBezTo>
                      <a:cubicBezTo>
                        <a:pt x="33" y="5"/>
                        <a:pt x="27" y="4"/>
                        <a:pt x="20" y="3"/>
                      </a:cubicBezTo>
                      <a:cubicBezTo>
                        <a:pt x="15" y="2"/>
                        <a:pt x="8" y="0"/>
                        <a:pt x="3" y="1"/>
                      </a:cubicBezTo>
                      <a:cubicBezTo>
                        <a:pt x="0" y="2"/>
                        <a:pt x="8" y="10"/>
                        <a:pt x="9" y="11"/>
                      </a:cubicBezTo>
                      <a:cubicBezTo>
                        <a:pt x="12" y="13"/>
                        <a:pt x="16" y="15"/>
                        <a:pt x="20" y="17"/>
                      </a:cubicBezTo>
                      <a:cubicBezTo>
                        <a:pt x="29" y="22"/>
                        <a:pt x="37" y="25"/>
                        <a:pt x="47"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77" name="Freeform 148"/>
                <p:cNvSpPr/>
                <p:nvPr/>
              </p:nvSpPr>
              <p:spPr bwMode="auto">
                <a:xfrm>
                  <a:off x="7256451" y="366712"/>
                  <a:ext cx="138112" cy="53975"/>
                </a:xfrm>
                <a:custGeom>
                  <a:avLst/>
                  <a:gdLst/>
                  <a:ahLst/>
                  <a:cxnLst>
                    <a:cxn ang="0">
                      <a:pos x="36" y="19"/>
                    </a:cxn>
                    <a:cxn ang="0">
                      <a:pos x="49" y="15"/>
                    </a:cxn>
                    <a:cxn ang="0">
                      <a:pos x="51" y="5"/>
                    </a:cxn>
                    <a:cxn ang="0">
                      <a:pos x="41" y="2"/>
                    </a:cxn>
                    <a:cxn ang="0">
                      <a:pos x="28" y="2"/>
                    </a:cxn>
                    <a:cxn ang="0">
                      <a:pos x="16" y="2"/>
                    </a:cxn>
                    <a:cxn ang="0">
                      <a:pos x="7" y="0"/>
                    </a:cxn>
                    <a:cxn ang="0">
                      <a:pos x="3" y="7"/>
                    </a:cxn>
                    <a:cxn ang="0">
                      <a:pos x="13" y="10"/>
                    </a:cxn>
                    <a:cxn ang="0">
                      <a:pos x="20" y="14"/>
                    </a:cxn>
                    <a:cxn ang="0">
                      <a:pos x="26" y="18"/>
                    </a:cxn>
                    <a:cxn ang="0">
                      <a:pos x="36" y="19"/>
                    </a:cxn>
                  </a:cxnLst>
                  <a:rect l="0" t="0" r="r" b="b"/>
                  <a:pathLst>
                    <a:path w="53" h="20">
                      <a:moveTo>
                        <a:pt x="36" y="19"/>
                      </a:moveTo>
                      <a:cubicBezTo>
                        <a:pt x="39" y="20"/>
                        <a:pt x="46" y="17"/>
                        <a:pt x="49" y="15"/>
                      </a:cubicBezTo>
                      <a:cubicBezTo>
                        <a:pt x="52" y="13"/>
                        <a:pt x="53" y="9"/>
                        <a:pt x="51" y="5"/>
                      </a:cubicBezTo>
                      <a:cubicBezTo>
                        <a:pt x="50" y="1"/>
                        <a:pt x="45" y="2"/>
                        <a:pt x="41" y="2"/>
                      </a:cubicBezTo>
                      <a:cubicBezTo>
                        <a:pt x="37" y="2"/>
                        <a:pt x="32" y="2"/>
                        <a:pt x="28" y="2"/>
                      </a:cubicBezTo>
                      <a:cubicBezTo>
                        <a:pt x="24" y="2"/>
                        <a:pt x="20" y="3"/>
                        <a:pt x="16" y="2"/>
                      </a:cubicBezTo>
                      <a:cubicBezTo>
                        <a:pt x="13" y="1"/>
                        <a:pt x="10" y="0"/>
                        <a:pt x="7" y="0"/>
                      </a:cubicBezTo>
                      <a:cubicBezTo>
                        <a:pt x="3" y="0"/>
                        <a:pt x="0" y="3"/>
                        <a:pt x="3" y="7"/>
                      </a:cubicBezTo>
                      <a:cubicBezTo>
                        <a:pt x="5" y="10"/>
                        <a:pt x="10" y="9"/>
                        <a:pt x="13" y="10"/>
                      </a:cubicBezTo>
                      <a:cubicBezTo>
                        <a:pt x="16" y="11"/>
                        <a:pt x="18" y="13"/>
                        <a:pt x="20" y="14"/>
                      </a:cubicBezTo>
                      <a:cubicBezTo>
                        <a:pt x="22" y="15"/>
                        <a:pt x="25" y="16"/>
                        <a:pt x="26" y="18"/>
                      </a:cubicBezTo>
                      <a:lnTo>
                        <a:pt x="36" y="1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78" name="Freeform 149"/>
                <p:cNvSpPr/>
                <p:nvPr/>
              </p:nvSpPr>
              <p:spPr bwMode="auto">
                <a:xfrm>
                  <a:off x="7075476" y="241300"/>
                  <a:ext cx="25400" cy="36512"/>
                </a:xfrm>
                <a:custGeom>
                  <a:avLst/>
                  <a:gdLst/>
                  <a:ahLst/>
                  <a:cxnLst>
                    <a:cxn ang="0">
                      <a:pos x="0" y="1"/>
                    </a:cxn>
                    <a:cxn ang="0">
                      <a:pos x="9" y="11"/>
                    </a:cxn>
                    <a:cxn ang="0">
                      <a:pos x="2" y="12"/>
                    </a:cxn>
                    <a:cxn ang="0">
                      <a:pos x="0" y="4"/>
                    </a:cxn>
                    <a:cxn ang="0">
                      <a:pos x="0" y="1"/>
                    </a:cxn>
                  </a:cxnLst>
                  <a:rect l="0" t="0" r="r" b="b"/>
                  <a:pathLst>
                    <a:path w="10" h="14">
                      <a:moveTo>
                        <a:pt x="0" y="1"/>
                      </a:moveTo>
                      <a:cubicBezTo>
                        <a:pt x="4" y="0"/>
                        <a:pt x="10" y="7"/>
                        <a:pt x="9" y="11"/>
                      </a:cubicBezTo>
                      <a:cubicBezTo>
                        <a:pt x="8" y="14"/>
                        <a:pt x="4" y="14"/>
                        <a:pt x="2" y="12"/>
                      </a:cubicBezTo>
                      <a:cubicBezTo>
                        <a:pt x="0" y="10"/>
                        <a:pt x="0" y="7"/>
                        <a:pt x="0" y="4"/>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79" name="Freeform 150"/>
                <p:cNvSpPr/>
                <p:nvPr/>
              </p:nvSpPr>
              <p:spPr bwMode="auto">
                <a:xfrm>
                  <a:off x="7075476" y="325437"/>
                  <a:ext cx="33337" cy="49212"/>
                </a:xfrm>
                <a:custGeom>
                  <a:avLst/>
                  <a:gdLst/>
                  <a:ahLst/>
                  <a:cxnLst>
                    <a:cxn ang="0">
                      <a:pos x="12" y="18"/>
                    </a:cxn>
                    <a:cxn ang="0">
                      <a:pos x="4" y="6"/>
                    </a:cxn>
                    <a:cxn ang="0">
                      <a:pos x="12" y="18"/>
                    </a:cxn>
                  </a:cxnLst>
                  <a:rect l="0" t="0" r="r" b="b"/>
                  <a:pathLst>
                    <a:path w="13" h="19">
                      <a:moveTo>
                        <a:pt x="12" y="18"/>
                      </a:moveTo>
                      <a:cubicBezTo>
                        <a:pt x="8" y="19"/>
                        <a:pt x="0" y="9"/>
                        <a:pt x="4" y="6"/>
                      </a:cubicBezTo>
                      <a:cubicBezTo>
                        <a:pt x="10" y="0"/>
                        <a:pt x="13" y="18"/>
                        <a:pt x="12"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80" name="Freeform 151"/>
                <p:cNvSpPr/>
                <p:nvPr/>
              </p:nvSpPr>
              <p:spPr bwMode="auto">
                <a:xfrm>
                  <a:off x="7264388" y="330200"/>
                  <a:ext cx="25400" cy="28575"/>
                </a:xfrm>
                <a:custGeom>
                  <a:avLst/>
                  <a:gdLst/>
                  <a:ahLst/>
                  <a:cxnLst>
                    <a:cxn ang="0">
                      <a:pos x="10" y="5"/>
                    </a:cxn>
                    <a:cxn ang="0">
                      <a:pos x="2" y="5"/>
                    </a:cxn>
                    <a:cxn ang="0">
                      <a:pos x="10" y="5"/>
                    </a:cxn>
                  </a:cxnLst>
                  <a:rect l="0" t="0" r="r" b="b"/>
                  <a:pathLst>
                    <a:path w="10" h="11">
                      <a:moveTo>
                        <a:pt x="10" y="5"/>
                      </a:moveTo>
                      <a:cubicBezTo>
                        <a:pt x="9" y="10"/>
                        <a:pt x="0" y="11"/>
                        <a:pt x="2" y="5"/>
                      </a:cubicBezTo>
                      <a:cubicBezTo>
                        <a:pt x="3" y="0"/>
                        <a:pt x="10" y="0"/>
                        <a:pt x="10"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81" name="Freeform 152"/>
                <p:cNvSpPr/>
                <p:nvPr/>
              </p:nvSpPr>
              <p:spPr bwMode="auto">
                <a:xfrm>
                  <a:off x="8770923" y="517525"/>
                  <a:ext cx="127000" cy="71437"/>
                </a:xfrm>
                <a:custGeom>
                  <a:avLst/>
                  <a:gdLst/>
                  <a:ahLst/>
                  <a:cxnLst>
                    <a:cxn ang="0">
                      <a:pos x="28" y="26"/>
                    </a:cxn>
                    <a:cxn ang="0">
                      <a:pos x="47" y="20"/>
                    </a:cxn>
                    <a:cxn ang="0">
                      <a:pos x="42" y="12"/>
                    </a:cxn>
                    <a:cxn ang="0">
                      <a:pos x="32" y="5"/>
                    </a:cxn>
                    <a:cxn ang="0">
                      <a:pos x="7" y="7"/>
                    </a:cxn>
                    <a:cxn ang="0">
                      <a:pos x="2" y="15"/>
                    </a:cxn>
                    <a:cxn ang="0">
                      <a:pos x="7" y="23"/>
                    </a:cxn>
                    <a:cxn ang="0">
                      <a:pos x="28" y="26"/>
                    </a:cxn>
                  </a:cxnLst>
                  <a:rect l="0" t="0" r="r" b="b"/>
                  <a:pathLst>
                    <a:path w="48" h="27">
                      <a:moveTo>
                        <a:pt x="28" y="26"/>
                      </a:moveTo>
                      <a:cubicBezTo>
                        <a:pt x="34" y="27"/>
                        <a:pt x="46" y="27"/>
                        <a:pt x="47" y="20"/>
                      </a:cubicBezTo>
                      <a:cubicBezTo>
                        <a:pt x="48" y="16"/>
                        <a:pt x="45" y="14"/>
                        <a:pt x="42" y="12"/>
                      </a:cubicBezTo>
                      <a:cubicBezTo>
                        <a:pt x="39" y="10"/>
                        <a:pt x="36" y="7"/>
                        <a:pt x="32" y="5"/>
                      </a:cubicBezTo>
                      <a:cubicBezTo>
                        <a:pt x="25" y="0"/>
                        <a:pt x="14" y="3"/>
                        <a:pt x="7" y="7"/>
                      </a:cubicBezTo>
                      <a:cubicBezTo>
                        <a:pt x="4" y="9"/>
                        <a:pt x="3" y="11"/>
                        <a:pt x="2" y="15"/>
                      </a:cubicBezTo>
                      <a:cubicBezTo>
                        <a:pt x="0" y="21"/>
                        <a:pt x="1" y="23"/>
                        <a:pt x="7" y="23"/>
                      </a:cubicBezTo>
                      <a:cubicBezTo>
                        <a:pt x="14" y="23"/>
                        <a:pt x="21" y="24"/>
                        <a:pt x="28"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82" name="Freeform 153"/>
                <p:cNvSpPr/>
                <p:nvPr/>
              </p:nvSpPr>
              <p:spPr bwMode="auto">
                <a:xfrm>
                  <a:off x="8343886" y="642937"/>
                  <a:ext cx="53975" cy="47625"/>
                </a:xfrm>
                <a:custGeom>
                  <a:avLst/>
                  <a:gdLst/>
                  <a:ahLst/>
                  <a:cxnLst>
                    <a:cxn ang="0">
                      <a:pos x="20" y="16"/>
                    </a:cxn>
                    <a:cxn ang="0">
                      <a:pos x="6" y="12"/>
                    </a:cxn>
                    <a:cxn ang="0">
                      <a:pos x="4" y="3"/>
                    </a:cxn>
                    <a:cxn ang="0">
                      <a:pos x="20" y="16"/>
                    </a:cxn>
                  </a:cxnLst>
                  <a:rect l="0" t="0" r="r" b="b"/>
                  <a:pathLst>
                    <a:path w="21" h="18">
                      <a:moveTo>
                        <a:pt x="20" y="16"/>
                      </a:moveTo>
                      <a:cubicBezTo>
                        <a:pt x="20" y="18"/>
                        <a:pt x="7" y="13"/>
                        <a:pt x="6" y="12"/>
                      </a:cubicBezTo>
                      <a:cubicBezTo>
                        <a:pt x="4" y="11"/>
                        <a:pt x="0" y="6"/>
                        <a:pt x="4" y="3"/>
                      </a:cubicBezTo>
                      <a:cubicBezTo>
                        <a:pt x="8" y="0"/>
                        <a:pt x="21" y="12"/>
                        <a:pt x="20" y="1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83" name="Freeform 154"/>
                <p:cNvSpPr/>
                <p:nvPr/>
              </p:nvSpPr>
              <p:spPr bwMode="auto">
                <a:xfrm>
                  <a:off x="13477853" y="2254249"/>
                  <a:ext cx="47625" cy="103187"/>
                </a:xfrm>
                <a:custGeom>
                  <a:avLst/>
                  <a:gdLst/>
                  <a:ahLst/>
                  <a:cxnLst>
                    <a:cxn ang="0">
                      <a:pos x="16" y="5"/>
                    </a:cxn>
                    <a:cxn ang="0">
                      <a:pos x="16" y="1"/>
                    </a:cxn>
                    <a:cxn ang="0">
                      <a:pos x="11" y="1"/>
                    </a:cxn>
                    <a:cxn ang="0">
                      <a:pos x="6" y="12"/>
                    </a:cxn>
                    <a:cxn ang="0">
                      <a:pos x="1" y="21"/>
                    </a:cxn>
                    <a:cxn ang="0">
                      <a:pos x="5" y="32"/>
                    </a:cxn>
                    <a:cxn ang="0">
                      <a:pos x="14" y="38"/>
                    </a:cxn>
                    <a:cxn ang="0">
                      <a:pos x="17" y="29"/>
                    </a:cxn>
                    <a:cxn ang="0">
                      <a:pos x="14" y="18"/>
                    </a:cxn>
                    <a:cxn ang="0">
                      <a:pos x="16" y="5"/>
                    </a:cxn>
                  </a:cxnLst>
                  <a:rect l="0" t="0" r="r" b="b"/>
                  <a:pathLst>
                    <a:path w="18" h="39">
                      <a:moveTo>
                        <a:pt x="16" y="5"/>
                      </a:moveTo>
                      <a:cubicBezTo>
                        <a:pt x="17" y="3"/>
                        <a:pt x="18" y="3"/>
                        <a:pt x="16" y="1"/>
                      </a:cubicBezTo>
                      <a:cubicBezTo>
                        <a:pt x="15" y="1"/>
                        <a:pt x="12" y="0"/>
                        <a:pt x="11" y="1"/>
                      </a:cubicBezTo>
                      <a:cubicBezTo>
                        <a:pt x="9" y="2"/>
                        <a:pt x="7" y="9"/>
                        <a:pt x="6" y="12"/>
                      </a:cubicBezTo>
                      <a:cubicBezTo>
                        <a:pt x="4" y="15"/>
                        <a:pt x="1" y="17"/>
                        <a:pt x="1" y="21"/>
                      </a:cubicBezTo>
                      <a:cubicBezTo>
                        <a:pt x="0" y="26"/>
                        <a:pt x="2" y="28"/>
                        <a:pt x="5" y="32"/>
                      </a:cubicBezTo>
                      <a:cubicBezTo>
                        <a:pt x="7" y="34"/>
                        <a:pt x="9" y="39"/>
                        <a:pt x="14" y="38"/>
                      </a:cubicBezTo>
                      <a:cubicBezTo>
                        <a:pt x="17" y="37"/>
                        <a:pt x="17" y="33"/>
                        <a:pt x="17" y="29"/>
                      </a:cubicBezTo>
                      <a:cubicBezTo>
                        <a:pt x="17" y="25"/>
                        <a:pt x="15" y="22"/>
                        <a:pt x="14" y="18"/>
                      </a:cubicBezTo>
                      <a:cubicBezTo>
                        <a:pt x="13" y="13"/>
                        <a:pt x="15" y="10"/>
                        <a:pt x="1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84" name="Freeform 155"/>
                <p:cNvSpPr/>
                <p:nvPr/>
              </p:nvSpPr>
              <p:spPr bwMode="auto">
                <a:xfrm>
                  <a:off x="13385778" y="2289174"/>
                  <a:ext cx="60325" cy="49212"/>
                </a:xfrm>
                <a:custGeom>
                  <a:avLst/>
                  <a:gdLst/>
                  <a:ahLst/>
                  <a:cxnLst>
                    <a:cxn ang="0">
                      <a:pos x="2" y="0"/>
                    </a:cxn>
                    <a:cxn ang="0">
                      <a:pos x="19" y="8"/>
                    </a:cxn>
                    <a:cxn ang="0">
                      <a:pos x="22" y="15"/>
                    </a:cxn>
                    <a:cxn ang="0">
                      <a:pos x="18" y="19"/>
                    </a:cxn>
                    <a:cxn ang="0">
                      <a:pos x="5" y="14"/>
                    </a:cxn>
                    <a:cxn ang="0">
                      <a:pos x="0" y="1"/>
                    </a:cxn>
                    <a:cxn ang="0">
                      <a:pos x="2" y="0"/>
                    </a:cxn>
                  </a:cxnLst>
                  <a:rect l="0" t="0" r="r" b="b"/>
                  <a:pathLst>
                    <a:path w="23" h="19">
                      <a:moveTo>
                        <a:pt x="2" y="0"/>
                      </a:moveTo>
                      <a:cubicBezTo>
                        <a:pt x="7" y="3"/>
                        <a:pt x="14" y="5"/>
                        <a:pt x="19" y="8"/>
                      </a:cubicBezTo>
                      <a:cubicBezTo>
                        <a:pt x="21" y="10"/>
                        <a:pt x="22" y="12"/>
                        <a:pt x="22" y="15"/>
                      </a:cubicBezTo>
                      <a:cubicBezTo>
                        <a:pt x="23" y="19"/>
                        <a:pt x="22" y="19"/>
                        <a:pt x="18" y="19"/>
                      </a:cubicBezTo>
                      <a:cubicBezTo>
                        <a:pt x="12" y="19"/>
                        <a:pt x="8" y="18"/>
                        <a:pt x="5" y="14"/>
                      </a:cubicBezTo>
                      <a:cubicBezTo>
                        <a:pt x="2" y="11"/>
                        <a:pt x="0" y="5"/>
                        <a:pt x="0" y="1"/>
                      </a:cubicBezTo>
                      <a:lnTo>
                        <a:pt x="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85" name="Freeform 156"/>
                <p:cNvSpPr/>
                <p:nvPr/>
              </p:nvSpPr>
              <p:spPr bwMode="auto">
                <a:xfrm>
                  <a:off x="13368316" y="2081212"/>
                  <a:ext cx="120650" cy="85725"/>
                </a:xfrm>
                <a:custGeom>
                  <a:avLst/>
                  <a:gdLst/>
                  <a:ahLst/>
                  <a:cxnLst>
                    <a:cxn ang="0">
                      <a:pos x="2" y="5"/>
                    </a:cxn>
                    <a:cxn ang="0">
                      <a:pos x="17" y="23"/>
                    </a:cxn>
                    <a:cxn ang="0">
                      <a:pos x="40" y="33"/>
                    </a:cxn>
                    <a:cxn ang="0">
                      <a:pos x="39" y="26"/>
                    </a:cxn>
                    <a:cxn ang="0">
                      <a:pos x="2" y="5"/>
                    </a:cxn>
                  </a:cxnLst>
                  <a:rect l="0" t="0" r="r" b="b"/>
                  <a:pathLst>
                    <a:path w="46" h="33">
                      <a:moveTo>
                        <a:pt x="2" y="5"/>
                      </a:moveTo>
                      <a:cubicBezTo>
                        <a:pt x="0" y="13"/>
                        <a:pt x="10" y="20"/>
                        <a:pt x="17" y="23"/>
                      </a:cubicBezTo>
                      <a:cubicBezTo>
                        <a:pt x="24" y="26"/>
                        <a:pt x="31" y="33"/>
                        <a:pt x="40" y="33"/>
                      </a:cubicBezTo>
                      <a:cubicBezTo>
                        <a:pt x="46" y="33"/>
                        <a:pt x="42" y="29"/>
                        <a:pt x="39" y="26"/>
                      </a:cubicBezTo>
                      <a:cubicBezTo>
                        <a:pt x="36" y="23"/>
                        <a:pt x="3" y="0"/>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86" name="Freeform 157"/>
                <p:cNvSpPr/>
                <p:nvPr/>
              </p:nvSpPr>
              <p:spPr bwMode="auto">
                <a:xfrm>
                  <a:off x="13561990" y="2006599"/>
                  <a:ext cx="241300" cy="307975"/>
                </a:xfrm>
                <a:custGeom>
                  <a:avLst/>
                  <a:gdLst/>
                  <a:ahLst/>
                  <a:cxnLst>
                    <a:cxn ang="0">
                      <a:pos x="25" y="27"/>
                    </a:cxn>
                    <a:cxn ang="0">
                      <a:pos x="31" y="19"/>
                    </a:cxn>
                    <a:cxn ang="0">
                      <a:pos x="39" y="12"/>
                    </a:cxn>
                    <a:cxn ang="0">
                      <a:pos x="45" y="6"/>
                    </a:cxn>
                    <a:cxn ang="0">
                      <a:pos x="54" y="0"/>
                    </a:cxn>
                    <a:cxn ang="0">
                      <a:pos x="49" y="16"/>
                    </a:cxn>
                    <a:cxn ang="0">
                      <a:pos x="41" y="30"/>
                    </a:cxn>
                    <a:cxn ang="0">
                      <a:pos x="52" y="27"/>
                    </a:cxn>
                    <a:cxn ang="0">
                      <a:pos x="56" y="33"/>
                    </a:cxn>
                    <a:cxn ang="0">
                      <a:pos x="56" y="46"/>
                    </a:cxn>
                    <a:cxn ang="0">
                      <a:pos x="64" y="50"/>
                    </a:cxn>
                    <a:cxn ang="0">
                      <a:pos x="75" y="47"/>
                    </a:cxn>
                    <a:cxn ang="0">
                      <a:pos x="85" y="47"/>
                    </a:cxn>
                    <a:cxn ang="0">
                      <a:pos x="84" y="57"/>
                    </a:cxn>
                    <a:cxn ang="0">
                      <a:pos x="81" y="67"/>
                    </a:cxn>
                    <a:cxn ang="0">
                      <a:pos x="89" y="80"/>
                    </a:cxn>
                    <a:cxn ang="0">
                      <a:pos x="91" y="94"/>
                    </a:cxn>
                    <a:cxn ang="0">
                      <a:pos x="88" y="108"/>
                    </a:cxn>
                    <a:cxn ang="0">
                      <a:pos x="80" y="116"/>
                    </a:cxn>
                    <a:cxn ang="0">
                      <a:pos x="78" y="105"/>
                    </a:cxn>
                    <a:cxn ang="0">
                      <a:pos x="68" y="102"/>
                    </a:cxn>
                    <a:cxn ang="0">
                      <a:pos x="46" y="109"/>
                    </a:cxn>
                    <a:cxn ang="0">
                      <a:pos x="54" y="98"/>
                    </a:cxn>
                    <a:cxn ang="0">
                      <a:pos x="64" y="86"/>
                    </a:cxn>
                    <a:cxn ang="0">
                      <a:pos x="55" y="87"/>
                    </a:cxn>
                    <a:cxn ang="0">
                      <a:pos x="50" y="89"/>
                    </a:cxn>
                    <a:cxn ang="0">
                      <a:pos x="43" y="86"/>
                    </a:cxn>
                    <a:cxn ang="0">
                      <a:pos x="17" y="85"/>
                    </a:cxn>
                    <a:cxn ang="0">
                      <a:pos x="6" y="66"/>
                    </a:cxn>
                    <a:cxn ang="0">
                      <a:pos x="13" y="58"/>
                    </a:cxn>
                    <a:cxn ang="0">
                      <a:pos x="18" y="46"/>
                    </a:cxn>
                    <a:cxn ang="0">
                      <a:pos x="23" y="31"/>
                    </a:cxn>
                    <a:cxn ang="0">
                      <a:pos x="25" y="27"/>
                    </a:cxn>
                  </a:cxnLst>
                  <a:rect l="0" t="0" r="r" b="b"/>
                  <a:pathLst>
                    <a:path w="92" h="117">
                      <a:moveTo>
                        <a:pt x="25" y="27"/>
                      </a:moveTo>
                      <a:cubicBezTo>
                        <a:pt x="24" y="24"/>
                        <a:pt x="29" y="21"/>
                        <a:pt x="31" y="19"/>
                      </a:cubicBezTo>
                      <a:cubicBezTo>
                        <a:pt x="34" y="17"/>
                        <a:pt x="37" y="15"/>
                        <a:pt x="39" y="12"/>
                      </a:cubicBezTo>
                      <a:cubicBezTo>
                        <a:pt x="41" y="10"/>
                        <a:pt x="43" y="8"/>
                        <a:pt x="45" y="6"/>
                      </a:cubicBezTo>
                      <a:cubicBezTo>
                        <a:pt x="47" y="3"/>
                        <a:pt x="50" y="2"/>
                        <a:pt x="54" y="0"/>
                      </a:cubicBezTo>
                      <a:cubicBezTo>
                        <a:pt x="54" y="7"/>
                        <a:pt x="53" y="11"/>
                        <a:pt x="49" y="16"/>
                      </a:cubicBezTo>
                      <a:cubicBezTo>
                        <a:pt x="47" y="20"/>
                        <a:pt x="40" y="24"/>
                        <a:pt x="41" y="30"/>
                      </a:cubicBezTo>
                      <a:cubicBezTo>
                        <a:pt x="45" y="30"/>
                        <a:pt x="48" y="28"/>
                        <a:pt x="52" y="27"/>
                      </a:cubicBezTo>
                      <a:cubicBezTo>
                        <a:pt x="56" y="27"/>
                        <a:pt x="56" y="30"/>
                        <a:pt x="56" y="33"/>
                      </a:cubicBezTo>
                      <a:cubicBezTo>
                        <a:pt x="56" y="38"/>
                        <a:pt x="56" y="42"/>
                        <a:pt x="56" y="46"/>
                      </a:cubicBezTo>
                      <a:cubicBezTo>
                        <a:pt x="57" y="50"/>
                        <a:pt x="59" y="50"/>
                        <a:pt x="64" y="50"/>
                      </a:cubicBezTo>
                      <a:cubicBezTo>
                        <a:pt x="69" y="50"/>
                        <a:pt x="71" y="49"/>
                        <a:pt x="75" y="47"/>
                      </a:cubicBezTo>
                      <a:cubicBezTo>
                        <a:pt x="77" y="46"/>
                        <a:pt x="83" y="44"/>
                        <a:pt x="85" y="47"/>
                      </a:cubicBezTo>
                      <a:cubicBezTo>
                        <a:pt x="87" y="49"/>
                        <a:pt x="85" y="55"/>
                        <a:pt x="84" y="57"/>
                      </a:cubicBezTo>
                      <a:cubicBezTo>
                        <a:pt x="83" y="60"/>
                        <a:pt x="81" y="64"/>
                        <a:pt x="81" y="67"/>
                      </a:cubicBezTo>
                      <a:cubicBezTo>
                        <a:pt x="80" y="74"/>
                        <a:pt x="87" y="76"/>
                        <a:pt x="89" y="80"/>
                      </a:cubicBezTo>
                      <a:cubicBezTo>
                        <a:pt x="91" y="84"/>
                        <a:pt x="91" y="89"/>
                        <a:pt x="91" y="94"/>
                      </a:cubicBezTo>
                      <a:cubicBezTo>
                        <a:pt x="92" y="99"/>
                        <a:pt x="91" y="103"/>
                        <a:pt x="88" y="108"/>
                      </a:cubicBezTo>
                      <a:cubicBezTo>
                        <a:pt x="87" y="111"/>
                        <a:pt x="84" y="117"/>
                        <a:pt x="80" y="116"/>
                      </a:cubicBezTo>
                      <a:cubicBezTo>
                        <a:pt x="80" y="113"/>
                        <a:pt x="79" y="109"/>
                        <a:pt x="78" y="105"/>
                      </a:cubicBezTo>
                      <a:cubicBezTo>
                        <a:pt x="76" y="100"/>
                        <a:pt x="72" y="99"/>
                        <a:pt x="68" y="102"/>
                      </a:cubicBezTo>
                      <a:cubicBezTo>
                        <a:pt x="60" y="107"/>
                        <a:pt x="55" y="109"/>
                        <a:pt x="46" y="109"/>
                      </a:cubicBezTo>
                      <a:cubicBezTo>
                        <a:pt x="46" y="104"/>
                        <a:pt x="50" y="101"/>
                        <a:pt x="54" y="98"/>
                      </a:cubicBezTo>
                      <a:cubicBezTo>
                        <a:pt x="57" y="95"/>
                        <a:pt x="65" y="91"/>
                        <a:pt x="64" y="86"/>
                      </a:cubicBezTo>
                      <a:cubicBezTo>
                        <a:pt x="61" y="86"/>
                        <a:pt x="58" y="86"/>
                        <a:pt x="55" y="87"/>
                      </a:cubicBezTo>
                      <a:cubicBezTo>
                        <a:pt x="53" y="88"/>
                        <a:pt x="52" y="89"/>
                        <a:pt x="50" y="89"/>
                      </a:cubicBezTo>
                      <a:cubicBezTo>
                        <a:pt x="47" y="89"/>
                        <a:pt x="46" y="87"/>
                        <a:pt x="43" y="86"/>
                      </a:cubicBezTo>
                      <a:cubicBezTo>
                        <a:pt x="35" y="83"/>
                        <a:pt x="25" y="87"/>
                        <a:pt x="17" y="85"/>
                      </a:cubicBezTo>
                      <a:cubicBezTo>
                        <a:pt x="9" y="84"/>
                        <a:pt x="0" y="75"/>
                        <a:pt x="6" y="66"/>
                      </a:cubicBezTo>
                      <a:cubicBezTo>
                        <a:pt x="9" y="63"/>
                        <a:pt x="11" y="61"/>
                        <a:pt x="13" y="58"/>
                      </a:cubicBezTo>
                      <a:cubicBezTo>
                        <a:pt x="15" y="54"/>
                        <a:pt x="17" y="50"/>
                        <a:pt x="18" y="46"/>
                      </a:cubicBezTo>
                      <a:cubicBezTo>
                        <a:pt x="19" y="41"/>
                        <a:pt x="22" y="36"/>
                        <a:pt x="23" y="31"/>
                      </a:cubicBezTo>
                      <a:lnTo>
                        <a:pt x="25" y="27"/>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87" name="Freeform 158"/>
                <p:cNvSpPr/>
                <p:nvPr/>
              </p:nvSpPr>
              <p:spPr bwMode="auto">
                <a:xfrm>
                  <a:off x="10820382" y="2038349"/>
                  <a:ext cx="209550" cy="136525"/>
                </a:xfrm>
                <a:custGeom>
                  <a:avLst/>
                  <a:gdLst/>
                  <a:ahLst/>
                  <a:cxnLst>
                    <a:cxn ang="0">
                      <a:pos x="72" y="52"/>
                    </a:cxn>
                    <a:cxn ang="0">
                      <a:pos x="80" y="48"/>
                    </a:cxn>
                    <a:cxn ang="0">
                      <a:pos x="71" y="39"/>
                    </a:cxn>
                    <a:cxn ang="0">
                      <a:pos x="54" y="20"/>
                    </a:cxn>
                    <a:cxn ang="0">
                      <a:pos x="31" y="8"/>
                    </a:cxn>
                    <a:cxn ang="0">
                      <a:pos x="19" y="3"/>
                    </a:cxn>
                    <a:cxn ang="0">
                      <a:pos x="7" y="1"/>
                    </a:cxn>
                    <a:cxn ang="0">
                      <a:pos x="18" y="16"/>
                    </a:cxn>
                    <a:cxn ang="0">
                      <a:pos x="36" y="29"/>
                    </a:cxn>
                    <a:cxn ang="0">
                      <a:pos x="50" y="45"/>
                    </a:cxn>
                    <a:cxn ang="0">
                      <a:pos x="58" y="48"/>
                    </a:cxn>
                    <a:cxn ang="0">
                      <a:pos x="72" y="52"/>
                    </a:cxn>
                  </a:cxnLst>
                  <a:rect l="0" t="0" r="r" b="b"/>
                  <a:pathLst>
                    <a:path w="80" h="52">
                      <a:moveTo>
                        <a:pt x="72" y="52"/>
                      </a:moveTo>
                      <a:cubicBezTo>
                        <a:pt x="74" y="52"/>
                        <a:pt x="80" y="51"/>
                        <a:pt x="80" y="48"/>
                      </a:cubicBezTo>
                      <a:cubicBezTo>
                        <a:pt x="80" y="46"/>
                        <a:pt x="73" y="41"/>
                        <a:pt x="71" y="39"/>
                      </a:cubicBezTo>
                      <a:cubicBezTo>
                        <a:pt x="64" y="34"/>
                        <a:pt x="60" y="26"/>
                        <a:pt x="54" y="20"/>
                      </a:cubicBezTo>
                      <a:cubicBezTo>
                        <a:pt x="48" y="15"/>
                        <a:pt x="38" y="12"/>
                        <a:pt x="31" y="8"/>
                      </a:cubicBezTo>
                      <a:cubicBezTo>
                        <a:pt x="27" y="6"/>
                        <a:pt x="23" y="5"/>
                        <a:pt x="19" y="3"/>
                      </a:cubicBezTo>
                      <a:cubicBezTo>
                        <a:pt x="16" y="2"/>
                        <a:pt x="11" y="0"/>
                        <a:pt x="7" y="1"/>
                      </a:cubicBezTo>
                      <a:cubicBezTo>
                        <a:pt x="0" y="3"/>
                        <a:pt x="15" y="13"/>
                        <a:pt x="18" y="16"/>
                      </a:cubicBezTo>
                      <a:cubicBezTo>
                        <a:pt x="24" y="21"/>
                        <a:pt x="29" y="26"/>
                        <a:pt x="36" y="29"/>
                      </a:cubicBezTo>
                      <a:cubicBezTo>
                        <a:pt x="43" y="32"/>
                        <a:pt x="44" y="41"/>
                        <a:pt x="50" y="45"/>
                      </a:cubicBezTo>
                      <a:cubicBezTo>
                        <a:pt x="52" y="47"/>
                        <a:pt x="56" y="47"/>
                        <a:pt x="58" y="48"/>
                      </a:cubicBezTo>
                      <a:cubicBezTo>
                        <a:pt x="63" y="50"/>
                        <a:pt x="67" y="52"/>
                        <a:pt x="72"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88" name="Freeform 159"/>
                <p:cNvSpPr/>
                <p:nvPr/>
              </p:nvSpPr>
              <p:spPr bwMode="auto">
                <a:xfrm>
                  <a:off x="10667983" y="1892299"/>
                  <a:ext cx="77787" cy="69850"/>
                </a:xfrm>
                <a:custGeom>
                  <a:avLst/>
                  <a:gdLst/>
                  <a:ahLst/>
                  <a:cxnLst>
                    <a:cxn ang="0">
                      <a:pos x="27" y="26"/>
                    </a:cxn>
                    <a:cxn ang="0">
                      <a:pos x="17" y="19"/>
                    </a:cxn>
                    <a:cxn ang="0">
                      <a:pos x="8" y="8"/>
                    </a:cxn>
                    <a:cxn ang="0">
                      <a:pos x="5" y="1"/>
                    </a:cxn>
                    <a:cxn ang="0">
                      <a:pos x="16" y="1"/>
                    </a:cxn>
                    <a:cxn ang="0">
                      <a:pos x="19" y="6"/>
                    </a:cxn>
                    <a:cxn ang="0">
                      <a:pos x="23" y="15"/>
                    </a:cxn>
                    <a:cxn ang="0">
                      <a:pos x="27" y="26"/>
                    </a:cxn>
                  </a:cxnLst>
                  <a:rect l="0" t="0" r="r" b="b"/>
                  <a:pathLst>
                    <a:path w="30" h="27">
                      <a:moveTo>
                        <a:pt x="27" y="26"/>
                      </a:moveTo>
                      <a:cubicBezTo>
                        <a:pt x="22" y="27"/>
                        <a:pt x="19" y="22"/>
                        <a:pt x="17" y="19"/>
                      </a:cubicBezTo>
                      <a:cubicBezTo>
                        <a:pt x="14" y="15"/>
                        <a:pt x="12" y="11"/>
                        <a:pt x="8" y="8"/>
                      </a:cubicBezTo>
                      <a:cubicBezTo>
                        <a:pt x="6" y="6"/>
                        <a:pt x="0" y="3"/>
                        <a:pt x="5" y="1"/>
                      </a:cubicBezTo>
                      <a:cubicBezTo>
                        <a:pt x="8" y="1"/>
                        <a:pt x="13" y="0"/>
                        <a:pt x="16" y="1"/>
                      </a:cubicBezTo>
                      <a:cubicBezTo>
                        <a:pt x="20" y="1"/>
                        <a:pt x="20" y="2"/>
                        <a:pt x="19" y="6"/>
                      </a:cubicBezTo>
                      <a:cubicBezTo>
                        <a:pt x="19" y="10"/>
                        <a:pt x="20" y="12"/>
                        <a:pt x="23" y="15"/>
                      </a:cubicBezTo>
                      <a:cubicBezTo>
                        <a:pt x="24" y="16"/>
                        <a:pt x="30" y="26"/>
                        <a:pt x="27"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89" name="Freeform 160"/>
                <p:cNvSpPr/>
                <p:nvPr/>
              </p:nvSpPr>
              <p:spPr bwMode="auto">
                <a:xfrm>
                  <a:off x="10644170" y="1809750"/>
                  <a:ext cx="80962" cy="71437"/>
                </a:xfrm>
                <a:custGeom>
                  <a:avLst/>
                  <a:gdLst/>
                  <a:ahLst/>
                  <a:cxnLst>
                    <a:cxn ang="0">
                      <a:pos x="11" y="25"/>
                    </a:cxn>
                    <a:cxn ang="0">
                      <a:pos x="22" y="24"/>
                    </a:cxn>
                    <a:cxn ang="0">
                      <a:pos x="29" y="5"/>
                    </a:cxn>
                    <a:cxn ang="0">
                      <a:pos x="24" y="8"/>
                    </a:cxn>
                    <a:cxn ang="0">
                      <a:pos x="18" y="16"/>
                    </a:cxn>
                    <a:cxn ang="0">
                      <a:pos x="12" y="9"/>
                    </a:cxn>
                    <a:cxn ang="0">
                      <a:pos x="4" y="6"/>
                    </a:cxn>
                    <a:cxn ang="0">
                      <a:pos x="11" y="25"/>
                    </a:cxn>
                  </a:cxnLst>
                  <a:rect l="0" t="0" r="r" b="b"/>
                  <a:pathLst>
                    <a:path w="31" h="27">
                      <a:moveTo>
                        <a:pt x="11" y="25"/>
                      </a:moveTo>
                      <a:cubicBezTo>
                        <a:pt x="15" y="26"/>
                        <a:pt x="20" y="27"/>
                        <a:pt x="22" y="24"/>
                      </a:cubicBezTo>
                      <a:cubicBezTo>
                        <a:pt x="26" y="21"/>
                        <a:pt x="31" y="10"/>
                        <a:pt x="29" y="5"/>
                      </a:cubicBezTo>
                      <a:cubicBezTo>
                        <a:pt x="28" y="0"/>
                        <a:pt x="25" y="5"/>
                        <a:pt x="24" y="8"/>
                      </a:cubicBezTo>
                      <a:cubicBezTo>
                        <a:pt x="22" y="11"/>
                        <a:pt x="21" y="14"/>
                        <a:pt x="18" y="16"/>
                      </a:cubicBezTo>
                      <a:cubicBezTo>
                        <a:pt x="13" y="19"/>
                        <a:pt x="13" y="13"/>
                        <a:pt x="12" y="9"/>
                      </a:cubicBezTo>
                      <a:cubicBezTo>
                        <a:pt x="11" y="6"/>
                        <a:pt x="7" y="1"/>
                        <a:pt x="4" y="6"/>
                      </a:cubicBezTo>
                      <a:cubicBezTo>
                        <a:pt x="0" y="13"/>
                        <a:pt x="4" y="22"/>
                        <a:pt x="11"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90" name="Freeform 161"/>
                <p:cNvSpPr/>
                <p:nvPr/>
              </p:nvSpPr>
              <p:spPr bwMode="auto">
                <a:xfrm>
                  <a:off x="10644170" y="1665287"/>
                  <a:ext cx="44450" cy="95250"/>
                </a:xfrm>
                <a:custGeom>
                  <a:avLst/>
                  <a:gdLst/>
                  <a:ahLst/>
                  <a:cxnLst>
                    <a:cxn ang="0">
                      <a:pos x="15" y="15"/>
                    </a:cxn>
                    <a:cxn ang="0">
                      <a:pos x="15" y="36"/>
                    </a:cxn>
                    <a:cxn ang="0">
                      <a:pos x="9" y="23"/>
                    </a:cxn>
                    <a:cxn ang="0">
                      <a:pos x="2" y="11"/>
                    </a:cxn>
                    <a:cxn ang="0">
                      <a:pos x="15" y="15"/>
                    </a:cxn>
                  </a:cxnLst>
                  <a:rect l="0" t="0" r="r" b="b"/>
                  <a:pathLst>
                    <a:path w="17" h="36">
                      <a:moveTo>
                        <a:pt x="15" y="15"/>
                      </a:moveTo>
                      <a:cubicBezTo>
                        <a:pt x="16" y="20"/>
                        <a:pt x="17" y="31"/>
                        <a:pt x="15" y="36"/>
                      </a:cubicBezTo>
                      <a:cubicBezTo>
                        <a:pt x="15" y="36"/>
                        <a:pt x="9" y="24"/>
                        <a:pt x="9" y="23"/>
                      </a:cubicBezTo>
                      <a:cubicBezTo>
                        <a:pt x="6" y="19"/>
                        <a:pt x="3" y="16"/>
                        <a:pt x="2" y="11"/>
                      </a:cubicBezTo>
                      <a:cubicBezTo>
                        <a:pt x="0" y="0"/>
                        <a:pt x="14" y="9"/>
                        <a:pt x="15"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91" name="Freeform 162"/>
                <p:cNvSpPr/>
                <p:nvPr/>
              </p:nvSpPr>
              <p:spPr bwMode="auto">
                <a:xfrm>
                  <a:off x="10596545" y="1555750"/>
                  <a:ext cx="26987" cy="57150"/>
                </a:xfrm>
                <a:custGeom>
                  <a:avLst/>
                  <a:gdLst/>
                  <a:ahLst/>
                  <a:cxnLst>
                    <a:cxn ang="0">
                      <a:pos x="2" y="1"/>
                    </a:cxn>
                    <a:cxn ang="0">
                      <a:pos x="0" y="12"/>
                    </a:cxn>
                    <a:cxn ang="0">
                      <a:pos x="3" y="22"/>
                    </a:cxn>
                    <a:cxn ang="0">
                      <a:pos x="8" y="12"/>
                    </a:cxn>
                    <a:cxn ang="0">
                      <a:pos x="5" y="0"/>
                    </a:cxn>
                    <a:cxn ang="0">
                      <a:pos x="2" y="1"/>
                    </a:cxn>
                  </a:cxnLst>
                  <a:rect l="0" t="0" r="r" b="b"/>
                  <a:pathLst>
                    <a:path w="10" h="22">
                      <a:moveTo>
                        <a:pt x="2" y="1"/>
                      </a:moveTo>
                      <a:cubicBezTo>
                        <a:pt x="1" y="4"/>
                        <a:pt x="0" y="8"/>
                        <a:pt x="0" y="12"/>
                      </a:cubicBezTo>
                      <a:cubicBezTo>
                        <a:pt x="0" y="15"/>
                        <a:pt x="0" y="21"/>
                        <a:pt x="3" y="22"/>
                      </a:cubicBezTo>
                      <a:cubicBezTo>
                        <a:pt x="3" y="18"/>
                        <a:pt x="7" y="15"/>
                        <a:pt x="8" y="12"/>
                      </a:cubicBezTo>
                      <a:cubicBezTo>
                        <a:pt x="10" y="7"/>
                        <a:pt x="6" y="3"/>
                        <a:pt x="5" y="0"/>
                      </a:cubicBezTo>
                      <a:lnTo>
                        <a:pt x="2"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92" name="Freeform 163"/>
                <p:cNvSpPr/>
                <p:nvPr/>
              </p:nvSpPr>
              <p:spPr bwMode="auto">
                <a:xfrm>
                  <a:off x="10564795" y="1620837"/>
                  <a:ext cx="31750" cy="47625"/>
                </a:xfrm>
                <a:custGeom>
                  <a:avLst/>
                  <a:gdLst/>
                  <a:ahLst/>
                  <a:cxnLst>
                    <a:cxn ang="0">
                      <a:pos x="3" y="0"/>
                    </a:cxn>
                    <a:cxn ang="0">
                      <a:pos x="2" y="11"/>
                    </a:cxn>
                    <a:cxn ang="0">
                      <a:pos x="10" y="18"/>
                    </a:cxn>
                    <a:cxn ang="0">
                      <a:pos x="11" y="9"/>
                    </a:cxn>
                    <a:cxn ang="0">
                      <a:pos x="5" y="0"/>
                    </a:cxn>
                    <a:cxn ang="0">
                      <a:pos x="3" y="0"/>
                    </a:cxn>
                  </a:cxnLst>
                  <a:rect l="0" t="0" r="r" b="b"/>
                  <a:pathLst>
                    <a:path w="12" h="18">
                      <a:moveTo>
                        <a:pt x="3" y="0"/>
                      </a:moveTo>
                      <a:cubicBezTo>
                        <a:pt x="1" y="3"/>
                        <a:pt x="0" y="7"/>
                        <a:pt x="2" y="11"/>
                      </a:cubicBezTo>
                      <a:cubicBezTo>
                        <a:pt x="3" y="13"/>
                        <a:pt x="7" y="18"/>
                        <a:pt x="10" y="18"/>
                      </a:cubicBezTo>
                      <a:cubicBezTo>
                        <a:pt x="11" y="15"/>
                        <a:pt x="12" y="12"/>
                        <a:pt x="11" y="9"/>
                      </a:cubicBezTo>
                      <a:cubicBezTo>
                        <a:pt x="10" y="6"/>
                        <a:pt x="6" y="2"/>
                        <a:pt x="5" y="0"/>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93" name="Freeform 164"/>
                <p:cNvSpPr/>
                <p:nvPr/>
              </p:nvSpPr>
              <p:spPr bwMode="auto">
                <a:xfrm>
                  <a:off x="10552095" y="1555750"/>
                  <a:ext cx="41275" cy="44450"/>
                </a:xfrm>
                <a:custGeom>
                  <a:avLst/>
                  <a:gdLst/>
                  <a:ahLst/>
                  <a:cxnLst>
                    <a:cxn ang="0">
                      <a:pos x="1" y="0"/>
                    </a:cxn>
                    <a:cxn ang="0">
                      <a:pos x="2" y="11"/>
                    </a:cxn>
                    <a:cxn ang="0">
                      <a:pos x="10" y="15"/>
                    </a:cxn>
                    <a:cxn ang="0">
                      <a:pos x="2" y="0"/>
                    </a:cxn>
                    <a:cxn ang="0">
                      <a:pos x="1" y="0"/>
                    </a:cxn>
                  </a:cxnLst>
                  <a:rect l="0" t="0" r="r" b="b"/>
                  <a:pathLst>
                    <a:path w="16" h="17">
                      <a:moveTo>
                        <a:pt x="1" y="0"/>
                      </a:moveTo>
                      <a:cubicBezTo>
                        <a:pt x="1" y="4"/>
                        <a:pt x="0" y="8"/>
                        <a:pt x="2" y="11"/>
                      </a:cubicBezTo>
                      <a:cubicBezTo>
                        <a:pt x="4" y="13"/>
                        <a:pt x="7" y="17"/>
                        <a:pt x="10" y="15"/>
                      </a:cubicBezTo>
                      <a:cubicBezTo>
                        <a:pt x="16" y="13"/>
                        <a:pt x="6" y="1"/>
                        <a:pt x="2" y="0"/>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94" name="Freeform 165"/>
                <p:cNvSpPr/>
                <p:nvPr/>
              </p:nvSpPr>
              <p:spPr bwMode="auto">
                <a:xfrm>
                  <a:off x="10604483" y="1647825"/>
                  <a:ext cx="19050" cy="38100"/>
                </a:xfrm>
                <a:custGeom>
                  <a:avLst/>
                  <a:gdLst/>
                  <a:ahLst/>
                  <a:cxnLst>
                    <a:cxn ang="0">
                      <a:pos x="3" y="0"/>
                    </a:cxn>
                    <a:cxn ang="0">
                      <a:pos x="1" y="15"/>
                    </a:cxn>
                    <a:cxn ang="0">
                      <a:pos x="5" y="2"/>
                    </a:cxn>
                    <a:cxn ang="0">
                      <a:pos x="3" y="0"/>
                    </a:cxn>
                  </a:cxnLst>
                  <a:rect l="0" t="0" r="r" b="b"/>
                  <a:pathLst>
                    <a:path w="7" h="15">
                      <a:moveTo>
                        <a:pt x="3" y="0"/>
                      </a:moveTo>
                      <a:cubicBezTo>
                        <a:pt x="0" y="3"/>
                        <a:pt x="1" y="11"/>
                        <a:pt x="1" y="15"/>
                      </a:cubicBezTo>
                      <a:cubicBezTo>
                        <a:pt x="7" y="15"/>
                        <a:pt x="6" y="6"/>
                        <a:pt x="5" y="2"/>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95" name="Freeform 166"/>
                <p:cNvSpPr/>
                <p:nvPr/>
              </p:nvSpPr>
              <p:spPr bwMode="auto">
                <a:xfrm>
                  <a:off x="10617183" y="1625600"/>
                  <a:ext cx="42862" cy="23812"/>
                </a:xfrm>
                <a:custGeom>
                  <a:avLst/>
                  <a:gdLst/>
                  <a:ahLst/>
                  <a:cxnLst>
                    <a:cxn ang="0">
                      <a:pos x="1" y="0"/>
                    </a:cxn>
                    <a:cxn ang="0">
                      <a:pos x="16" y="9"/>
                    </a:cxn>
                    <a:cxn ang="0">
                      <a:pos x="2" y="1"/>
                    </a:cxn>
                    <a:cxn ang="0">
                      <a:pos x="1" y="0"/>
                    </a:cxn>
                  </a:cxnLst>
                  <a:rect l="0" t="0" r="r" b="b"/>
                  <a:pathLst>
                    <a:path w="16" h="9">
                      <a:moveTo>
                        <a:pt x="1" y="0"/>
                      </a:moveTo>
                      <a:cubicBezTo>
                        <a:pt x="0" y="8"/>
                        <a:pt x="9" y="9"/>
                        <a:pt x="16" y="9"/>
                      </a:cubicBezTo>
                      <a:cubicBezTo>
                        <a:pt x="16" y="3"/>
                        <a:pt x="5" y="2"/>
                        <a:pt x="2" y="1"/>
                      </a:cubicBezTo>
                      <a:lnTo>
                        <a:pt x="1"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96" name="Freeform 167"/>
                <p:cNvSpPr/>
                <p:nvPr/>
              </p:nvSpPr>
              <p:spPr bwMode="auto">
                <a:xfrm>
                  <a:off x="10788632" y="1901824"/>
                  <a:ext cx="31750" cy="23812"/>
                </a:xfrm>
                <a:custGeom>
                  <a:avLst/>
                  <a:gdLst/>
                  <a:ahLst/>
                  <a:cxnLst>
                    <a:cxn ang="0">
                      <a:pos x="0" y="1"/>
                    </a:cxn>
                    <a:cxn ang="0">
                      <a:pos x="11" y="5"/>
                    </a:cxn>
                    <a:cxn ang="0">
                      <a:pos x="0" y="7"/>
                    </a:cxn>
                    <a:cxn ang="0">
                      <a:pos x="0" y="1"/>
                    </a:cxn>
                  </a:cxnLst>
                  <a:rect l="0" t="0" r="r" b="b"/>
                  <a:pathLst>
                    <a:path w="12" h="9">
                      <a:moveTo>
                        <a:pt x="0" y="1"/>
                      </a:moveTo>
                      <a:cubicBezTo>
                        <a:pt x="4" y="1"/>
                        <a:pt x="10" y="0"/>
                        <a:pt x="11" y="5"/>
                      </a:cubicBezTo>
                      <a:cubicBezTo>
                        <a:pt x="12" y="9"/>
                        <a:pt x="2" y="8"/>
                        <a:pt x="0" y="7"/>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97" name="Freeform 168"/>
                <p:cNvSpPr/>
                <p:nvPr/>
              </p:nvSpPr>
              <p:spPr bwMode="auto">
                <a:xfrm>
                  <a:off x="9856771" y="1516062"/>
                  <a:ext cx="61912" cy="25400"/>
                </a:xfrm>
                <a:custGeom>
                  <a:avLst/>
                  <a:gdLst/>
                  <a:ahLst/>
                  <a:cxnLst>
                    <a:cxn ang="0">
                      <a:pos x="0" y="8"/>
                    </a:cxn>
                    <a:cxn ang="0">
                      <a:pos x="8" y="1"/>
                    </a:cxn>
                    <a:cxn ang="0">
                      <a:pos x="20" y="1"/>
                    </a:cxn>
                    <a:cxn ang="0">
                      <a:pos x="15" y="9"/>
                    </a:cxn>
                    <a:cxn ang="0">
                      <a:pos x="4" y="10"/>
                    </a:cxn>
                    <a:cxn ang="0">
                      <a:pos x="0" y="8"/>
                    </a:cxn>
                  </a:cxnLst>
                  <a:rect l="0" t="0" r="r" b="b"/>
                  <a:pathLst>
                    <a:path w="24" h="10">
                      <a:moveTo>
                        <a:pt x="0" y="8"/>
                      </a:moveTo>
                      <a:cubicBezTo>
                        <a:pt x="2" y="5"/>
                        <a:pt x="4" y="2"/>
                        <a:pt x="8" y="1"/>
                      </a:cubicBezTo>
                      <a:cubicBezTo>
                        <a:pt x="10" y="1"/>
                        <a:pt x="19" y="0"/>
                        <a:pt x="20" y="1"/>
                      </a:cubicBezTo>
                      <a:cubicBezTo>
                        <a:pt x="24" y="5"/>
                        <a:pt x="18" y="9"/>
                        <a:pt x="15" y="9"/>
                      </a:cubicBezTo>
                      <a:cubicBezTo>
                        <a:pt x="12" y="10"/>
                        <a:pt x="8" y="10"/>
                        <a:pt x="4" y="10"/>
                      </a:cubicBezTo>
                      <a:lnTo>
                        <a:pt x="0"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98" name="Freeform 169"/>
                <p:cNvSpPr/>
                <p:nvPr/>
              </p:nvSpPr>
              <p:spPr bwMode="auto">
                <a:xfrm>
                  <a:off x="9801209" y="1544637"/>
                  <a:ext cx="101600" cy="103187"/>
                </a:xfrm>
                <a:custGeom>
                  <a:avLst/>
                  <a:gdLst/>
                  <a:ahLst/>
                  <a:cxnLst>
                    <a:cxn ang="0">
                      <a:pos x="16" y="30"/>
                    </a:cxn>
                    <a:cxn ang="0">
                      <a:pos x="19" y="28"/>
                    </a:cxn>
                    <a:cxn ang="0">
                      <a:pos x="24" y="29"/>
                    </a:cxn>
                    <a:cxn ang="0">
                      <a:pos x="27" y="19"/>
                    </a:cxn>
                    <a:cxn ang="0">
                      <a:pos x="36" y="18"/>
                    </a:cxn>
                    <a:cxn ang="0">
                      <a:pos x="39" y="9"/>
                    </a:cxn>
                    <a:cxn ang="0">
                      <a:pos x="18" y="8"/>
                    </a:cxn>
                    <a:cxn ang="0">
                      <a:pos x="13" y="7"/>
                    </a:cxn>
                    <a:cxn ang="0">
                      <a:pos x="15" y="20"/>
                    </a:cxn>
                    <a:cxn ang="0">
                      <a:pos x="7" y="13"/>
                    </a:cxn>
                    <a:cxn ang="0">
                      <a:pos x="1" y="27"/>
                    </a:cxn>
                    <a:cxn ang="0">
                      <a:pos x="10" y="39"/>
                    </a:cxn>
                    <a:cxn ang="0">
                      <a:pos x="16" y="30"/>
                    </a:cxn>
                  </a:cxnLst>
                  <a:rect l="0" t="0" r="r" b="b"/>
                  <a:pathLst>
                    <a:path w="39" h="39">
                      <a:moveTo>
                        <a:pt x="16" y="30"/>
                      </a:moveTo>
                      <a:cubicBezTo>
                        <a:pt x="17" y="29"/>
                        <a:pt x="18" y="28"/>
                        <a:pt x="19" y="28"/>
                      </a:cubicBezTo>
                      <a:cubicBezTo>
                        <a:pt x="21" y="27"/>
                        <a:pt x="22" y="29"/>
                        <a:pt x="24" y="29"/>
                      </a:cubicBezTo>
                      <a:cubicBezTo>
                        <a:pt x="29" y="29"/>
                        <a:pt x="27" y="22"/>
                        <a:pt x="27" y="19"/>
                      </a:cubicBezTo>
                      <a:cubicBezTo>
                        <a:pt x="27" y="11"/>
                        <a:pt x="31" y="19"/>
                        <a:pt x="36" y="18"/>
                      </a:cubicBezTo>
                      <a:cubicBezTo>
                        <a:pt x="39" y="17"/>
                        <a:pt x="39" y="12"/>
                        <a:pt x="39" y="9"/>
                      </a:cubicBezTo>
                      <a:cubicBezTo>
                        <a:pt x="36" y="0"/>
                        <a:pt x="24" y="8"/>
                        <a:pt x="18" y="8"/>
                      </a:cubicBezTo>
                      <a:cubicBezTo>
                        <a:pt x="17" y="8"/>
                        <a:pt x="15" y="7"/>
                        <a:pt x="13" y="7"/>
                      </a:cubicBezTo>
                      <a:cubicBezTo>
                        <a:pt x="13" y="12"/>
                        <a:pt x="15" y="16"/>
                        <a:pt x="15" y="20"/>
                      </a:cubicBezTo>
                      <a:cubicBezTo>
                        <a:pt x="12" y="19"/>
                        <a:pt x="10" y="13"/>
                        <a:pt x="7" y="13"/>
                      </a:cubicBezTo>
                      <a:cubicBezTo>
                        <a:pt x="3" y="13"/>
                        <a:pt x="0" y="24"/>
                        <a:pt x="1" y="27"/>
                      </a:cubicBezTo>
                      <a:cubicBezTo>
                        <a:pt x="1" y="30"/>
                        <a:pt x="7" y="39"/>
                        <a:pt x="10" y="39"/>
                      </a:cubicBezTo>
                      <a:cubicBezTo>
                        <a:pt x="13" y="39"/>
                        <a:pt x="14" y="32"/>
                        <a:pt x="16" y="3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199" name="Freeform 170"/>
                <p:cNvSpPr/>
                <p:nvPr/>
              </p:nvSpPr>
              <p:spPr bwMode="auto">
                <a:xfrm>
                  <a:off x="9399572" y="1765300"/>
                  <a:ext cx="68262" cy="34925"/>
                </a:xfrm>
                <a:custGeom>
                  <a:avLst/>
                  <a:gdLst/>
                  <a:ahLst/>
                  <a:cxnLst>
                    <a:cxn ang="0">
                      <a:pos x="4" y="13"/>
                    </a:cxn>
                    <a:cxn ang="0">
                      <a:pos x="17" y="10"/>
                    </a:cxn>
                    <a:cxn ang="0">
                      <a:pos x="24" y="11"/>
                    </a:cxn>
                    <a:cxn ang="0">
                      <a:pos x="23" y="4"/>
                    </a:cxn>
                    <a:cxn ang="0">
                      <a:pos x="10" y="2"/>
                    </a:cxn>
                    <a:cxn ang="0">
                      <a:pos x="0" y="12"/>
                    </a:cxn>
                    <a:cxn ang="0">
                      <a:pos x="4" y="13"/>
                    </a:cxn>
                  </a:cxnLst>
                  <a:rect l="0" t="0" r="r" b="b"/>
                  <a:pathLst>
                    <a:path w="26" h="13">
                      <a:moveTo>
                        <a:pt x="4" y="13"/>
                      </a:moveTo>
                      <a:cubicBezTo>
                        <a:pt x="9" y="13"/>
                        <a:pt x="13" y="10"/>
                        <a:pt x="17" y="10"/>
                      </a:cubicBezTo>
                      <a:cubicBezTo>
                        <a:pt x="19" y="10"/>
                        <a:pt x="22" y="12"/>
                        <a:pt x="24" y="11"/>
                      </a:cubicBezTo>
                      <a:cubicBezTo>
                        <a:pt x="26" y="9"/>
                        <a:pt x="25" y="6"/>
                        <a:pt x="23" y="4"/>
                      </a:cubicBezTo>
                      <a:cubicBezTo>
                        <a:pt x="20" y="0"/>
                        <a:pt x="14" y="0"/>
                        <a:pt x="10" y="2"/>
                      </a:cubicBezTo>
                      <a:cubicBezTo>
                        <a:pt x="4" y="4"/>
                        <a:pt x="2" y="6"/>
                        <a:pt x="0" y="12"/>
                      </a:cubicBezTo>
                      <a:lnTo>
                        <a:pt x="4" y="1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00" name="Freeform 171"/>
                <p:cNvSpPr/>
                <p:nvPr/>
              </p:nvSpPr>
              <p:spPr bwMode="auto">
                <a:xfrm>
                  <a:off x="9364647" y="1809750"/>
                  <a:ext cx="68262" cy="20637"/>
                </a:xfrm>
                <a:custGeom>
                  <a:avLst/>
                  <a:gdLst/>
                  <a:ahLst/>
                  <a:cxnLst>
                    <a:cxn ang="0">
                      <a:pos x="2" y="6"/>
                    </a:cxn>
                    <a:cxn ang="0">
                      <a:pos x="15" y="8"/>
                    </a:cxn>
                    <a:cxn ang="0">
                      <a:pos x="23" y="2"/>
                    </a:cxn>
                    <a:cxn ang="0">
                      <a:pos x="10" y="1"/>
                    </a:cxn>
                    <a:cxn ang="0">
                      <a:pos x="0" y="4"/>
                    </a:cxn>
                    <a:cxn ang="0">
                      <a:pos x="2" y="6"/>
                    </a:cxn>
                  </a:cxnLst>
                  <a:rect l="0" t="0" r="r" b="b"/>
                  <a:pathLst>
                    <a:path w="26" h="8">
                      <a:moveTo>
                        <a:pt x="2" y="6"/>
                      </a:moveTo>
                      <a:cubicBezTo>
                        <a:pt x="6" y="8"/>
                        <a:pt x="11" y="8"/>
                        <a:pt x="15" y="8"/>
                      </a:cubicBezTo>
                      <a:cubicBezTo>
                        <a:pt x="18" y="8"/>
                        <a:pt x="26" y="6"/>
                        <a:pt x="23" y="2"/>
                      </a:cubicBezTo>
                      <a:cubicBezTo>
                        <a:pt x="21" y="0"/>
                        <a:pt x="13" y="1"/>
                        <a:pt x="10" y="1"/>
                      </a:cubicBezTo>
                      <a:cubicBezTo>
                        <a:pt x="7" y="1"/>
                        <a:pt x="2" y="0"/>
                        <a:pt x="0" y="4"/>
                      </a:cubicBezTo>
                      <a:lnTo>
                        <a:pt x="2"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01" name="Freeform 172"/>
                <p:cNvSpPr/>
                <p:nvPr/>
              </p:nvSpPr>
              <p:spPr bwMode="auto">
                <a:xfrm>
                  <a:off x="9243997" y="1828799"/>
                  <a:ext cx="127000" cy="101600"/>
                </a:xfrm>
                <a:custGeom>
                  <a:avLst/>
                  <a:gdLst/>
                  <a:ahLst/>
                  <a:cxnLst>
                    <a:cxn ang="0">
                      <a:pos x="32" y="22"/>
                    </a:cxn>
                    <a:cxn ang="0">
                      <a:pos x="38" y="18"/>
                    </a:cxn>
                    <a:cxn ang="0">
                      <a:pos x="44" y="14"/>
                    </a:cxn>
                    <a:cxn ang="0">
                      <a:pos x="47" y="5"/>
                    </a:cxn>
                    <a:cxn ang="0">
                      <a:pos x="37" y="0"/>
                    </a:cxn>
                    <a:cxn ang="0">
                      <a:pos x="30" y="6"/>
                    </a:cxn>
                    <a:cxn ang="0">
                      <a:pos x="23" y="13"/>
                    </a:cxn>
                    <a:cxn ang="0">
                      <a:pos x="13" y="14"/>
                    </a:cxn>
                    <a:cxn ang="0">
                      <a:pos x="7" y="22"/>
                    </a:cxn>
                    <a:cxn ang="0">
                      <a:pos x="0" y="38"/>
                    </a:cxn>
                    <a:cxn ang="0">
                      <a:pos x="12" y="30"/>
                    </a:cxn>
                    <a:cxn ang="0">
                      <a:pos x="20" y="22"/>
                    </a:cxn>
                    <a:cxn ang="0">
                      <a:pos x="32" y="22"/>
                    </a:cxn>
                  </a:cxnLst>
                  <a:rect l="0" t="0" r="r" b="b"/>
                  <a:pathLst>
                    <a:path w="48" h="39">
                      <a:moveTo>
                        <a:pt x="32" y="22"/>
                      </a:moveTo>
                      <a:cubicBezTo>
                        <a:pt x="34" y="21"/>
                        <a:pt x="36" y="19"/>
                        <a:pt x="38" y="18"/>
                      </a:cubicBezTo>
                      <a:cubicBezTo>
                        <a:pt x="40" y="17"/>
                        <a:pt x="42" y="16"/>
                        <a:pt x="44" y="14"/>
                      </a:cubicBezTo>
                      <a:cubicBezTo>
                        <a:pt x="46" y="12"/>
                        <a:pt x="48" y="9"/>
                        <a:pt x="47" y="5"/>
                      </a:cubicBezTo>
                      <a:cubicBezTo>
                        <a:pt x="46" y="1"/>
                        <a:pt x="41" y="0"/>
                        <a:pt x="37" y="0"/>
                      </a:cubicBezTo>
                      <a:cubicBezTo>
                        <a:pt x="32" y="0"/>
                        <a:pt x="31" y="2"/>
                        <a:pt x="30" y="6"/>
                      </a:cubicBezTo>
                      <a:cubicBezTo>
                        <a:pt x="28" y="10"/>
                        <a:pt x="28" y="13"/>
                        <a:pt x="23" y="13"/>
                      </a:cubicBezTo>
                      <a:cubicBezTo>
                        <a:pt x="20" y="14"/>
                        <a:pt x="16" y="12"/>
                        <a:pt x="13" y="14"/>
                      </a:cubicBezTo>
                      <a:cubicBezTo>
                        <a:pt x="11" y="16"/>
                        <a:pt x="8" y="19"/>
                        <a:pt x="7" y="22"/>
                      </a:cubicBezTo>
                      <a:cubicBezTo>
                        <a:pt x="4" y="27"/>
                        <a:pt x="0" y="31"/>
                        <a:pt x="0" y="38"/>
                      </a:cubicBezTo>
                      <a:cubicBezTo>
                        <a:pt x="4" y="39"/>
                        <a:pt x="10" y="33"/>
                        <a:pt x="12" y="30"/>
                      </a:cubicBezTo>
                      <a:cubicBezTo>
                        <a:pt x="14" y="27"/>
                        <a:pt x="16" y="23"/>
                        <a:pt x="20" y="22"/>
                      </a:cubicBezTo>
                      <a:cubicBezTo>
                        <a:pt x="24" y="21"/>
                        <a:pt x="28" y="24"/>
                        <a:pt x="32"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02" name="Freeform 173"/>
                <p:cNvSpPr/>
                <p:nvPr/>
              </p:nvSpPr>
              <p:spPr bwMode="auto">
                <a:xfrm>
                  <a:off x="9155098" y="1914524"/>
                  <a:ext cx="52387" cy="26987"/>
                </a:xfrm>
                <a:custGeom>
                  <a:avLst/>
                  <a:gdLst/>
                  <a:ahLst/>
                  <a:cxnLst>
                    <a:cxn ang="0">
                      <a:pos x="1" y="9"/>
                    </a:cxn>
                    <a:cxn ang="0">
                      <a:pos x="14" y="3"/>
                    </a:cxn>
                    <a:cxn ang="0">
                      <a:pos x="2" y="10"/>
                    </a:cxn>
                    <a:cxn ang="0">
                      <a:pos x="1" y="9"/>
                    </a:cxn>
                  </a:cxnLst>
                  <a:rect l="0" t="0" r="r" b="b"/>
                  <a:pathLst>
                    <a:path w="20" h="10">
                      <a:moveTo>
                        <a:pt x="1" y="9"/>
                      </a:moveTo>
                      <a:cubicBezTo>
                        <a:pt x="0" y="3"/>
                        <a:pt x="10" y="0"/>
                        <a:pt x="14" y="3"/>
                      </a:cubicBezTo>
                      <a:cubicBezTo>
                        <a:pt x="20" y="9"/>
                        <a:pt x="5" y="8"/>
                        <a:pt x="2" y="10"/>
                      </a:cubicBezTo>
                      <a:lnTo>
                        <a:pt x="1"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03" name="Freeform 174"/>
                <p:cNvSpPr/>
                <p:nvPr/>
              </p:nvSpPr>
              <p:spPr bwMode="auto">
                <a:xfrm>
                  <a:off x="9202723" y="1893887"/>
                  <a:ext cx="25400" cy="39687"/>
                </a:xfrm>
                <a:custGeom>
                  <a:avLst/>
                  <a:gdLst/>
                  <a:ahLst/>
                  <a:cxnLst>
                    <a:cxn ang="0">
                      <a:pos x="2" y="5"/>
                    </a:cxn>
                    <a:cxn ang="0">
                      <a:pos x="0" y="8"/>
                    </a:cxn>
                    <a:cxn ang="0">
                      <a:pos x="0" y="13"/>
                    </a:cxn>
                    <a:cxn ang="0">
                      <a:pos x="9" y="1"/>
                    </a:cxn>
                    <a:cxn ang="0">
                      <a:pos x="2" y="5"/>
                    </a:cxn>
                  </a:cxnLst>
                  <a:rect l="0" t="0" r="r" b="b"/>
                  <a:pathLst>
                    <a:path w="10" h="15">
                      <a:moveTo>
                        <a:pt x="2" y="5"/>
                      </a:moveTo>
                      <a:cubicBezTo>
                        <a:pt x="2" y="5"/>
                        <a:pt x="0" y="7"/>
                        <a:pt x="0" y="8"/>
                      </a:cubicBezTo>
                      <a:cubicBezTo>
                        <a:pt x="0" y="9"/>
                        <a:pt x="0" y="11"/>
                        <a:pt x="0" y="13"/>
                      </a:cubicBezTo>
                      <a:cubicBezTo>
                        <a:pt x="8" y="15"/>
                        <a:pt x="10" y="6"/>
                        <a:pt x="9" y="1"/>
                      </a:cubicBezTo>
                      <a:cubicBezTo>
                        <a:pt x="7" y="0"/>
                        <a:pt x="2" y="2"/>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04" name="Freeform 175"/>
                <p:cNvSpPr/>
                <p:nvPr/>
              </p:nvSpPr>
              <p:spPr bwMode="auto">
                <a:xfrm>
                  <a:off x="8999523" y="1936749"/>
                  <a:ext cx="103187" cy="33337"/>
                </a:xfrm>
                <a:custGeom>
                  <a:avLst/>
                  <a:gdLst/>
                  <a:ahLst/>
                  <a:cxnLst>
                    <a:cxn ang="0">
                      <a:pos x="35" y="8"/>
                    </a:cxn>
                    <a:cxn ang="0">
                      <a:pos x="36" y="12"/>
                    </a:cxn>
                    <a:cxn ang="0">
                      <a:pos x="29" y="12"/>
                    </a:cxn>
                    <a:cxn ang="0">
                      <a:pos x="1" y="12"/>
                    </a:cxn>
                    <a:cxn ang="0">
                      <a:pos x="2" y="9"/>
                    </a:cxn>
                    <a:cxn ang="0">
                      <a:pos x="5" y="8"/>
                    </a:cxn>
                    <a:cxn ang="0">
                      <a:pos x="13" y="4"/>
                    </a:cxn>
                    <a:cxn ang="0">
                      <a:pos x="22" y="3"/>
                    </a:cxn>
                    <a:cxn ang="0">
                      <a:pos x="28" y="7"/>
                    </a:cxn>
                    <a:cxn ang="0">
                      <a:pos x="35" y="8"/>
                    </a:cxn>
                  </a:cxnLst>
                  <a:rect l="0" t="0" r="r" b="b"/>
                  <a:pathLst>
                    <a:path w="39" h="13">
                      <a:moveTo>
                        <a:pt x="35" y="8"/>
                      </a:moveTo>
                      <a:cubicBezTo>
                        <a:pt x="37" y="9"/>
                        <a:pt x="39" y="11"/>
                        <a:pt x="36" y="12"/>
                      </a:cubicBezTo>
                      <a:cubicBezTo>
                        <a:pt x="34" y="13"/>
                        <a:pt x="30" y="12"/>
                        <a:pt x="29" y="12"/>
                      </a:cubicBezTo>
                      <a:cubicBezTo>
                        <a:pt x="19" y="12"/>
                        <a:pt x="10" y="12"/>
                        <a:pt x="1" y="12"/>
                      </a:cubicBezTo>
                      <a:cubicBezTo>
                        <a:pt x="0" y="12"/>
                        <a:pt x="1" y="9"/>
                        <a:pt x="2" y="9"/>
                      </a:cubicBezTo>
                      <a:cubicBezTo>
                        <a:pt x="2" y="8"/>
                        <a:pt x="4" y="8"/>
                        <a:pt x="5" y="8"/>
                      </a:cubicBezTo>
                      <a:cubicBezTo>
                        <a:pt x="9" y="7"/>
                        <a:pt x="10" y="6"/>
                        <a:pt x="13" y="4"/>
                      </a:cubicBezTo>
                      <a:cubicBezTo>
                        <a:pt x="16" y="0"/>
                        <a:pt x="19" y="0"/>
                        <a:pt x="22" y="3"/>
                      </a:cubicBezTo>
                      <a:cubicBezTo>
                        <a:pt x="24" y="4"/>
                        <a:pt x="26" y="6"/>
                        <a:pt x="28" y="7"/>
                      </a:cubicBezTo>
                      <a:cubicBezTo>
                        <a:pt x="30" y="8"/>
                        <a:pt x="32" y="7"/>
                        <a:pt x="35" y="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05" name="Freeform 176"/>
                <p:cNvSpPr/>
                <p:nvPr/>
              </p:nvSpPr>
              <p:spPr bwMode="auto">
                <a:xfrm>
                  <a:off x="8889986" y="1954212"/>
                  <a:ext cx="104775" cy="44450"/>
                </a:xfrm>
                <a:custGeom>
                  <a:avLst/>
                  <a:gdLst/>
                  <a:ahLst/>
                  <a:cxnLst>
                    <a:cxn ang="0">
                      <a:pos x="27" y="14"/>
                    </a:cxn>
                    <a:cxn ang="0">
                      <a:pos x="36" y="10"/>
                    </a:cxn>
                    <a:cxn ang="0">
                      <a:pos x="33" y="0"/>
                    </a:cxn>
                    <a:cxn ang="0">
                      <a:pos x="14" y="6"/>
                    </a:cxn>
                    <a:cxn ang="0">
                      <a:pos x="4" y="6"/>
                    </a:cxn>
                    <a:cxn ang="0">
                      <a:pos x="3" y="14"/>
                    </a:cxn>
                    <a:cxn ang="0">
                      <a:pos x="14" y="14"/>
                    </a:cxn>
                    <a:cxn ang="0">
                      <a:pos x="27" y="14"/>
                    </a:cxn>
                  </a:cxnLst>
                  <a:rect l="0" t="0" r="r" b="b"/>
                  <a:pathLst>
                    <a:path w="40" h="17">
                      <a:moveTo>
                        <a:pt x="27" y="14"/>
                      </a:moveTo>
                      <a:cubicBezTo>
                        <a:pt x="30" y="13"/>
                        <a:pt x="33" y="12"/>
                        <a:pt x="36" y="10"/>
                      </a:cubicBezTo>
                      <a:cubicBezTo>
                        <a:pt x="40" y="6"/>
                        <a:pt x="37" y="3"/>
                        <a:pt x="33" y="0"/>
                      </a:cubicBezTo>
                      <a:cubicBezTo>
                        <a:pt x="28" y="7"/>
                        <a:pt x="22" y="6"/>
                        <a:pt x="14" y="6"/>
                      </a:cubicBezTo>
                      <a:cubicBezTo>
                        <a:pt x="11" y="6"/>
                        <a:pt x="7" y="5"/>
                        <a:pt x="4" y="6"/>
                      </a:cubicBezTo>
                      <a:cubicBezTo>
                        <a:pt x="0" y="8"/>
                        <a:pt x="1" y="12"/>
                        <a:pt x="3" y="14"/>
                      </a:cubicBezTo>
                      <a:cubicBezTo>
                        <a:pt x="7" y="17"/>
                        <a:pt x="10" y="15"/>
                        <a:pt x="14" y="14"/>
                      </a:cubicBezTo>
                      <a:cubicBezTo>
                        <a:pt x="19" y="12"/>
                        <a:pt x="23" y="15"/>
                        <a:pt x="27"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06" name="Freeform 177"/>
                <p:cNvSpPr/>
                <p:nvPr/>
              </p:nvSpPr>
              <p:spPr bwMode="auto">
                <a:xfrm>
                  <a:off x="8513749" y="1900237"/>
                  <a:ext cx="44450" cy="28575"/>
                </a:xfrm>
                <a:custGeom>
                  <a:avLst/>
                  <a:gdLst/>
                  <a:ahLst/>
                  <a:cxnLst>
                    <a:cxn ang="0">
                      <a:pos x="0" y="3"/>
                    </a:cxn>
                    <a:cxn ang="0">
                      <a:pos x="8" y="0"/>
                    </a:cxn>
                    <a:cxn ang="0">
                      <a:pos x="16" y="5"/>
                    </a:cxn>
                    <a:cxn ang="0">
                      <a:pos x="11" y="11"/>
                    </a:cxn>
                    <a:cxn ang="0">
                      <a:pos x="1" y="5"/>
                    </a:cxn>
                    <a:cxn ang="0">
                      <a:pos x="0" y="3"/>
                    </a:cxn>
                  </a:cxnLst>
                  <a:rect l="0" t="0" r="r" b="b"/>
                  <a:pathLst>
                    <a:path w="17" h="11">
                      <a:moveTo>
                        <a:pt x="0" y="3"/>
                      </a:moveTo>
                      <a:cubicBezTo>
                        <a:pt x="2" y="3"/>
                        <a:pt x="5" y="0"/>
                        <a:pt x="8" y="0"/>
                      </a:cubicBezTo>
                      <a:cubicBezTo>
                        <a:pt x="12" y="0"/>
                        <a:pt x="15" y="1"/>
                        <a:pt x="16" y="5"/>
                      </a:cubicBezTo>
                      <a:cubicBezTo>
                        <a:pt x="17" y="9"/>
                        <a:pt x="14" y="11"/>
                        <a:pt x="11" y="11"/>
                      </a:cubicBezTo>
                      <a:cubicBezTo>
                        <a:pt x="6" y="11"/>
                        <a:pt x="5" y="6"/>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07" name="Freeform 178"/>
                <p:cNvSpPr/>
                <p:nvPr/>
              </p:nvSpPr>
              <p:spPr bwMode="auto">
                <a:xfrm>
                  <a:off x="8701073" y="1952624"/>
                  <a:ext cx="25400" cy="38100"/>
                </a:xfrm>
                <a:custGeom>
                  <a:avLst/>
                  <a:gdLst/>
                  <a:ahLst/>
                  <a:cxnLst>
                    <a:cxn ang="0">
                      <a:pos x="10" y="6"/>
                    </a:cxn>
                    <a:cxn ang="0">
                      <a:pos x="4" y="15"/>
                    </a:cxn>
                    <a:cxn ang="0">
                      <a:pos x="0" y="11"/>
                    </a:cxn>
                    <a:cxn ang="0">
                      <a:pos x="4" y="3"/>
                    </a:cxn>
                    <a:cxn ang="0">
                      <a:pos x="10" y="6"/>
                    </a:cxn>
                  </a:cxnLst>
                  <a:rect l="0" t="0" r="r" b="b"/>
                  <a:pathLst>
                    <a:path w="10" h="15">
                      <a:moveTo>
                        <a:pt x="10" y="6"/>
                      </a:moveTo>
                      <a:cubicBezTo>
                        <a:pt x="10" y="10"/>
                        <a:pt x="8" y="14"/>
                        <a:pt x="4" y="15"/>
                      </a:cubicBezTo>
                      <a:cubicBezTo>
                        <a:pt x="1" y="15"/>
                        <a:pt x="0" y="14"/>
                        <a:pt x="0" y="11"/>
                      </a:cubicBezTo>
                      <a:cubicBezTo>
                        <a:pt x="0" y="8"/>
                        <a:pt x="2" y="4"/>
                        <a:pt x="4" y="3"/>
                      </a:cubicBezTo>
                      <a:cubicBezTo>
                        <a:pt x="7" y="0"/>
                        <a:pt x="10" y="2"/>
                        <a:pt x="10"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08" name="Freeform 179"/>
                <p:cNvSpPr/>
                <p:nvPr/>
              </p:nvSpPr>
              <p:spPr bwMode="auto">
                <a:xfrm>
                  <a:off x="8545499" y="1933574"/>
                  <a:ext cx="26987" cy="19050"/>
                </a:xfrm>
                <a:custGeom>
                  <a:avLst/>
                  <a:gdLst/>
                  <a:ahLst/>
                  <a:cxnLst>
                    <a:cxn ang="0">
                      <a:pos x="0" y="6"/>
                    </a:cxn>
                    <a:cxn ang="0">
                      <a:pos x="7" y="6"/>
                    </a:cxn>
                    <a:cxn ang="0">
                      <a:pos x="10" y="0"/>
                    </a:cxn>
                    <a:cxn ang="0">
                      <a:pos x="3" y="1"/>
                    </a:cxn>
                    <a:cxn ang="0">
                      <a:pos x="0" y="6"/>
                    </a:cxn>
                  </a:cxnLst>
                  <a:rect l="0" t="0" r="r" b="b"/>
                  <a:pathLst>
                    <a:path w="10" h="7">
                      <a:moveTo>
                        <a:pt x="0" y="6"/>
                      </a:moveTo>
                      <a:cubicBezTo>
                        <a:pt x="3" y="6"/>
                        <a:pt x="5" y="7"/>
                        <a:pt x="7" y="6"/>
                      </a:cubicBezTo>
                      <a:cubicBezTo>
                        <a:pt x="9" y="5"/>
                        <a:pt x="10" y="2"/>
                        <a:pt x="10" y="0"/>
                      </a:cubicBezTo>
                      <a:cubicBezTo>
                        <a:pt x="8" y="0"/>
                        <a:pt x="5" y="0"/>
                        <a:pt x="3" y="1"/>
                      </a:cubicBezTo>
                      <a:lnTo>
                        <a:pt x="0"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09" name="Freeform 180"/>
                <p:cNvSpPr/>
                <p:nvPr/>
              </p:nvSpPr>
              <p:spPr bwMode="auto">
                <a:xfrm>
                  <a:off x="8755048" y="1989137"/>
                  <a:ext cx="34925" cy="33337"/>
                </a:xfrm>
                <a:custGeom>
                  <a:avLst/>
                  <a:gdLst/>
                  <a:ahLst/>
                  <a:cxnLst>
                    <a:cxn ang="0">
                      <a:pos x="1" y="3"/>
                    </a:cxn>
                    <a:cxn ang="0">
                      <a:pos x="3" y="0"/>
                    </a:cxn>
                    <a:cxn ang="0">
                      <a:pos x="7" y="3"/>
                    </a:cxn>
                    <a:cxn ang="0">
                      <a:pos x="12" y="13"/>
                    </a:cxn>
                    <a:cxn ang="0">
                      <a:pos x="3" y="7"/>
                    </a:cxn>
                    <a:cxn ang="0">
                      <a:pos x="1" y="3"/>
                    </a:cxn>
                  </a:cxnLst>
                  <a:rect l="0" t="0" r="r" b="b"/>
                  <a:pathLst>
                    <a:path w="13" h="13">
                      <a:moveTo>
                        <a:pt x="1" y="3"/>
                      </a:moveTo>
                      <a:cubicBezTo>
                        <a:pt x="0" y="1"/>
                        <a:pt x="1" y="0"/>
                        <a:pt x="3" y="0"/>
                      </a:cubicBezTo>
                      <a:cubicBezTo>
                        <a:pt x="5" y="0"/>
                        <a:pt x="6" y="2"/>
                        <a:pt x="7" y="3"/>
                      </a:cubicBezTo>
                      <a:cubicBezTo>
                        <a:pt x="10" y="6"/>
                        <a:pt x="13" y="8"/>
                        <a:pt x="12" y="13"/>
                      </a:cubicBezTo>
                      <a:cubicBezTo>
                        <a:pt x="8" y="13"/>
                        <a:pt x="6" y="9"/>
                        <a:pt x="3" y="7"/>
                      </a:cubicBezTo>
                      <a:lnTo>
                        <a:pt x="1"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10" name="Freeform 181"/>
                <p:cNvSpPr/>
                <p:nvPr/>
              </p:nvSpPr>
              <p:spPr bwMode="auto">
                <a:xfrm>
                  <a:off x="8782036" y="1965324"/>
                  <a:ext cx="33337" cy="23812"/>
                </a:xfrm>
                <a:custGeom>
                  <a:avLst/>
                  <a:gdLst/>
                  <a:ahLst/>
                  <a:cxnLst>
                    <a:cxn ang="0">
                      <a:pos x="7" y="1"/>
                    </a:cxn>
                    <a:cxn ang="0">
                      <a:pos x="2" y="4"/>
                    </a:cxn>
                    <a:cxn ang="0">
                      <a:pos x="7" y="1"/>
                    </a:cxn>
                  </a:cxnLst>
                  <a:rect l="0" t="0" r="r" b="b"/>
                  <a:pathLst>
                    <a:path w="13" h="9">
                      <a:moveTo>
                        <a:pt x="7" y="1"/>
                      </a:moveTo>
                      <a:cubicBezTo>
                        <a:pt x="5" y="0"/>
                        <a:pt x="0" y="0"/>
                        <a:pt x="2" y="4"/>
                      </a:cubicBezTo>
                      <a:cubicBezTo>
                        <a:pt x="5" y="9"/>
                        <a:pt x="13" y="3"/>
                        <a:pt x="7"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11" name="Freeform 182"/>
                <p:cNvSpPr/>
                <p:nvPr/>
              </p:nvSpPr>
              <p:spPr bwMode="auto">
                <a:xfrm>
                  <a:off x="8845536" y="1981199"/>
                  <a:ext cx="33337" cy="36512"/>
                </a:xfrm>
                <a:custGeom>
                  <a:avLst/>
                  <a:gdLst/>
                  <a:ahLst/>
                  <a:cxnLst>
                    <a:cxn ang="0">
                      <a:pos x="12" y="8"/>
                    </a:cxn>
                    <a:cxn ang="0">
                      <a:pos x="12" y="2"/>
                    </a:cxn>
                    <a:cxn ang="0">
                      <a:pos x="6" y="3"/>
                    </a:cxn>
                    <a:cxn ang="0">
                      <a:pos x="4" y="9"/>
                    </a:cxn>
                    <a:cxn ang="0">
                      <a:pos x="5" y="14"/>
                    </a:cxn>
                    <a:cxn ang="0">
                      <a:pos x="12" y="8"/>
                    </a:cxn>
                  </a:cxnLst>
                  <a:rect l="0" t="0" r="r" b="b"/>
                  <a:pathLst>
                    <a:path w="13" h="14">
                      <a:moveTo>
                        <a:pt x="12" y="8"/>
                      </a:moveTo>
                      <a:cubicBezTo>
                        <a:pt x="12" y="6"/>
                        <a:pt x="13" y="4"/>
                        <a:pt x="12" y="2"/>
                      </a:cubicBezTo>
                      <a:cubicBezTo>
                        <a:pt x="10" y="0"/>
                        <a:pt x="7" y="1"/>
                        <a:pt x="6" y="3"/>
                      </a:cubicBezTo>
                      <a:cubicBezTo>
                        <a:pt x="5" y="4"/>
                        <a:pt x="5" y="7"/>
                        <a:pt x="4" y="9"/>
                      </a:cubicBezTo>
                      <a:cubicBezTo>
                        <a:pt x="3" y="10"/>
                        <a:pt x="0" y="14"/>
                        <a:pt x="5" y="14"/>
                      </a:cubicBezTo>
                      <a:cubicBezTo>
                        <a:pt x="5" y="14"/>
                        <a:pt x="12" y="8"/>
                        <a:pt x="12" y="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12" name="Freeform 183"/>
                <p:cNvSpPr/>
                <p:nvPr/>
              </p:nvSpPr>
              <p:spPr bwMode="auto">
                <a:xfrm>
                  <a:off x="9107473" y="1936749"/>
                  <a:ext cx="34925" cy="20637"/>
                </a:xfrm>
                <a:custGeom>
                  <a:avLst/>
                  <a:gdLst/>
                  <a:ahLst/>
                  <a:cxnLst>
                    <a:cxn ang="0">
                      <a:pos x="1" y="8"/>
                    </a:cxn>
                    <a:cxn ang="0">
                      <a:pos x="9" y="3"/>
                    </a:cxn>
                    <a:cxn ang="0">
                      <a:pos x="0" y="4"/>
                    </a:cxn>
                    <a:cxn ang="0">
                      <a:pos x="1" y="8"/>
                    </a:cxn>
                  </a:cxnLst>
                  <a:rect l="0" t="0" r="r" b="b"/>
                  <a:pathLst>
                    <a:path w="13" h="8">
                      <a:moveTo>
                        <a:pt x="1" y="8"/>
                      </a:moveTo>
                      <a:cubicBezTo>
                        <a:pt x="3" y="6"/>
                        <a:pt x="13" y="8"/>
                        <a:pt x="9" y="3"/>
                      </a:cubicBezTo>
                      <a:cubicBezTo>
                        <a:pt x="7" y="0"/>
                        <a:pt x="1" y="0"/>
                        <a:pt x="0" y="4"/>
                      </a:cubicBezTo>
                      <a:lnTo>
                        <a:pt x="1"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13" name="Freeform 184"/>
                <p:cNvSpPr/>
                <p:nvPr/>
              </p:nvSpPr>
              <p:spPr bwMode="auto">
                <a:xfrm>
                  <a:off x="8648686" y="1938337"/>
                  <a:ext cx="14287" cy="22225"/>
                </a:xfrm>
                <a:custGeom>
                  <a:avLst/>
                  <a:gdLst/>
                  <a:ahLst/>
                  <a:cxnLst>
                    <a:cxn ang="0">
                      <a:pos x="3" y="0"/>
                    </a:cxn>
                    <a:cxn ang="0">
                      <a:pos x="1" y="7"/>
                    </a:cxn>
                    <a:cxn ang="0">
                      <a:pos x="6" y="3"/>
                    </a:cxn>
                    <a:cxn ang="0">
                      <a:pos x="3" y="0"/>
                    </a:cxn>
                  </a:cxnLst>
                  <a:rect l="0" t="0" r="r" b="b"/>
                  <a:pathLst>
                    <a:path w="6" h="8">
                      <a:moveTo>
                        <a:pt x="3" y="0"/>
                      </a:moveTo>
                      <a:cubicBezTo>
                        <a:pt x="0" y="1"/>
                        <a:pt x="1" y="4"/>
                        <a:pt x="1" y="7"/>
                      </a:cubicBezTo>
                      <a:cubicBezTo>
                        <a:pt x="2" y="8"/>
                        <a:pt x="6" y="5"/>
                        <a:pt x="6" y="3"/>
                      </a:cubicBezTo>
                      <a:lnTo>
                        <a:pt x="3"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14" name="Freeform 185"/>
                <p:cNvSpPr/>
                <p:nvPr/>
              </p:nvSpPr>
              <p:spPr bwMode="auto">
                <a:xfrm>
                  <a:off x="8159737" y="1457325"/>
                  <a:ext cx="63500" cy="55562"/>
                </a:xfrm>
                <a:custGeom>
                  <a:avLst/>
                  <a:gdLst/>
                  <a:ahLst/>
                  <a:cxnLst>
                    <a:cxn ang="0">
                      <a:pos x="0" y="21"/>
                    </a:cxn>
                    <a:cxn ang="0">
                      <a:pos x="16" y="12"/>
                    </a:cxn>
                    <a:cxn ang="0">
                      <a:pos x="17" y="1"/>
                    </a:cxn>
                    <a:cxn ang="0">
                      <a:pos x="3" y="7"/>
                    </a:cxn>
                    <a:cxn ang="0">
                      <a:pos x="0" y="21"/>
                    </a:cxn>
                  </a:cxnLst>
                  <a:rect l="0" t="0" r="r" b="b"/>
                  <a:pathLst>
                    <a:path w="24" h="21">
                      <a:moveTo>
                        <a:pt x="0" y="21"/>
                      </a:moveTo>
                      <a:cubicBezTo>
                        <a:pt x="4" y="21"/>
                        <a:pt x="13" y="14"/>
                        <a:pt x="16" y="12"/>
                      </a:cubicBezTo>
                      <a:cubicBezTo>
                        <a:pt x="19" y="10"/>
                        <a:pt x="24" y="2"/>
                        <a:pt x="17" y="1"/>
                      </a:cubicBezTo>
                      <a:cubicBezTo>
                        <a:pt x="14" y="0"/>
                        <a:pt x="5" y="4"/>
                        <a:pt x="3" y="7"/>
                      </a:cubicBezTo>
                      <a:cubicBezTo>
                        <a:pt x="1" y="11"/>
                        <a:pt x="1" y="16"/>
                        <a:pt x="0"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15" name="Freeform 186"/>
                <p:cNvSpPr/>
                <p:nvPr/>
              </p:nvSpPr>
              <p:spPr bwMode="auto">
                <a:xfrm>
                  <a:off x="8251812" y="1741487"/>
                  <a:ext cx="39687" cy="47625"/>
                </a:xfrm>
                <a:custGeom>
                  <a:avLst/>
                  <a:gdLst/>
                  <a:ahLst/>
                  <a:cxnLst>
                    <a:cxn ang="0">
                      <a:pos x="0" y="1"/>
                    </a:cxn>
                    <a:cxn ang="0">
                      <a:pos x="4" y="9"/>
                    </a:cxn>
                    <a:cxn ang="0">
                      <a:pos x="11" y="18"/>
                    </a:cxn>
                    <a:cxn ang="0">
                      <a:pos x="5" y="1"/>
                    </a:cxn>
                    <a:cxn ang="0">
                      <a:pos x="0" y="1"/>
                    </a:cxn>
                  </a:cxnLst>
                  <a:rect l="0" t="0" r="r" b="b"/>
                  <a:pathLst>
                    <a:path w="15" h="18">
                      <a:moveTo>
                        <a:pt x="0" y="1"/>
                      </a:moveTo>
                      <a:cubicBezTo>
                        <a:pt x="0" y="6"/>
                        <a:pt x="1" y="5"/>
                        <a:pt x="4" y="9"/>
                      </a:cubicBezTo>
                      <a:cubicBezTo>
                        <a:pt x="7" y="12"/>
                        <a:pt x="8" y="16"/>
                        <a:pt x="11" y="18"/>
                      </a:cubicBezTo>
                      <a:cubicBezTo>
                        <a:pt x="15" y="14"/>
                        <a:pt x="9" y="0"/>
                        <a:pt x="5" y="1"/>
                      </a:cubicBezTo>
                      <a:lnTo>
                        <a:pt x="0"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16" name="Freeform 187"/>
                <p:cNvSpPr/>
                <p:nvPr/>
              </p:nvSpPr>
              <p:spPr bwMode="auto">
                <a:xfrm>
                  <a:off x="8312137" y="1768475"/>
                  <a:ext cx="36512" cy="44450"/>
                </a:xfrm>
                <a:custGeom>
                  <a:avLst/>
                  <a:gdLst/>
                  <a:ahLst/>
                  <a:cxnLst>
                    <a:cxn ang="0">
                      <a:pos x="5" y="3"/>
                    </a:cxn>
                    <a:cxn ang="0">
                      <a:pos x="13" y="13"/>
                    </a:cxn>
                    <a:cxn ang="0">
                      <a:pos x="14" y="16"/>
                    </a:cxn>
                    <a:cxn ang="0">
                      <a:pos x="7" y="15"/>
                    </a:cxn>
                    <a:cxn ang="0">
                      <a:pos x="1" y="5"/>
                    </a:cxn>
                    <a:cxn ang="0">
                      <a:pos x="5" y="3"/>
                    </a:cxn>
                  </a:cxnLst>
                  <a:rect l="0" t="0" r="r" b="b"/>
                  <a:pathLst>
                    <a:path w="14" h="17">
                      <a:moveTo>
                        <a:pt x="5" y="3"/>
                      </a:moveTo>
                      <a:cubicBezTo>
                        <a:pt x="7" y="5"/>
                        <a:pt x="12" y="10"/>
                        <a:pt x="13" y="13"/>
                      </a:cubicBezTo>
                      <a:cubicBezTo>
                        <a:pt x="14" y="14"/>
                        <a:pt x="14" y="15"/>
                        <a:pt x="14" y="16"/>
                      </a:cubicBezTo>
                      <a:cubicBezTo>
                        <a:pt x="14" y="17"/>
                        <a:pt x="7" y="15"/>
                        <a:pt x="7" y="15"/>
                      </a:cubicBezTo>
                      <a:cubicBezTo>
                        <a:pt x="5" y="14"/>
                        <a:pt x="1" y="7"/>
                        <a:pt x="1" y="5"/>
                      </a:cubicBezTo>
                      <a:cubicBezTo>
                        <a:pt x="0" y="3"/>
                        <a:pt x="2" y="0"/>
                        <a:pt x="5" y="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17" name="Freeform 188"/>
                <p:cNvSpPr/>
                <p:nvPr/>
              </p:nvSpPr>
              <p:spPr bwMode="auto">
                <a:xfrm>
                  <a:off x="3825869" y="3867149"/>
                  <a:ext cx="57150" cy="26987"/>
                </a:xfrm>
                <a:custGeom>
                  <a:avLst/>
                  <a:gdLst/>
                  <a:ahLst/>
                  <a:cxnLst>
                    <a:cxn ang="0">
                      <a:pos x="0" y="6"/>
                    </a:cxn>
                    <a:cxn ang="0">
                      <a:pos x="22" y="5"/>
                    </a:cxn>
                    <a:cxn ang="0">
                      <a:pos x="14" y="8"/>
                    </a:cxn>
                    <a:cxn ang="0">
                      <a:pos x="5" y="8"/>
                    </a:cxn>
                    <a:cxn ang="0">
                      <a:pos x="0" y="6"/>
                    </a:cxn>
                  </a:cxnLst>
                  <a:rect l="0" t="0" r="r" b="b"/>
                  <a:pathLst>
                    <a:path w="22" h="10">
                      <a:moveTo>
                        <a:pt x="0" y="6"/>
                      </a:moveTo>
                      <a:cubicBezTo>
                        <a:pt x="1" y="0"/>
                        <a:pt x="19" y="3"/>
                        <a:pt x="22" y="5"/>
                      </a:cubicBezTo>
                      <a:cubicBezTo>
                        <a:pt x="21" y="7"/>
                        <a:pt x="16" y="7"/>
                        <a:pt x="14" y="8"/>
                      </a:cubicBezTo>
                      <a:cubicBezTo>
                        <a:pt x="11" y="9"/>
                        <a:pt x="7" y="10"/>
                        <a:pt x="5" y="8"/>
                      </a:cubicBezTo>
                      <a:lnTo>
                        <a:pt x="0" y="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18" name="Freeform 189"/>
                <p:cNvSpPr/>
                <p:nvPr/>
              </p:nvSpPr>
              <p:spPr bwMode="auto">
                <a:xfrm>
                  <a:off x="1819272" y="2654299"/>
                  <a:ext cx="55562" cy="44450"/>
                </a:xfrm>
                <a:custGeom>
                  <a:avLst/>
                  <a:gdLst/>
                  <a:ahLst/>
                  <a:cxnLst>
                    <a:cxn ang="0">
                      <a:pos x="0" y="12"/>
                    </a:cxn>
                    <a:cxn ang="0">
                      <a:pos x="4" y="4"/>
                    </a:cxn>
                    <a:cxn ang="0">
                      <a:pos x="8" y="2"/>
                    </a:cxn>
                    <a:cxn ang="0">
                      <a:pos x="12" y="1"/>
                    </a:cxn>
                    <a:cxn ang="0">
                      <a:pos x="13" y="16"/>
                    </a:cxn>
                    <a:cxn ang="0">
                      <a:pos x="4" y="14"/>
                    </a:cxn>
                    <a:cxn ang="0">
                      <a:pos x="0" y="12"/>
                    </a:cxn>
                  </a:cxnLst>
                  <a:rect l="0" t="0" r="r" b="b"/>
                  <a:pathLst>
                    <a:path w="21" h="17">
                      <a:moveTo>
                        <a:pt x="0" y="12"/>
                      </a:moveTo>
                      <a:cubicBezTo>
                        <a:pt x="2" y="10"/>
                        <a:pt x="1" y="5"/>
                        <a:pt x="4" y="4"/>
                      </a:cubicBezTo>
                      <a:cubicBezTo>
                        <a:pt x="5" y="3"/>
                        <a:pt x="7" y="3"/>
                        <a:pt x="8" y="2"/>
                      </a:cubicBezTo>
                      <a:cubicBezTo>
                        <a:pt x="9" y="2"/>
                        <a:pt x="11" y="1"/>
                        <a:pt x="12" y="1"/>
                      </a:cubicBezTo>
                      <a:cubicBezTo>
                        <a:pt x="21" y="0"/>
                        <a:pt x="13" y="12"/>
                        <a:pt x="13" y="16"/>
                      </a:cubicBezTo>
                      <a:cubicBezTo>
                        <a:pt x="10" y="17"/>
                        <a:pt x="7" y="15"/>
                        <a:pt x="4" y="14"/>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19" name="Freeform 190"/>
                <p:cNvSpPr/>
                <p:nvPr/>
              </p:nvSpPr>
              <p:spPr bwMode="auto">
                <a:xfrm>
                  <a:off x="2057397" y="2600324"/>
                  <a:ext cx="58737" cy="114300"/>
                </a:xfrm>
                <a:custGeom>
                  <a:avLst/>
                  <a:gdLst/>
                  <a:ahLst/>
                  <a:cxnLst>
                    <a:cxn ang="0">
                      <a:pos x="12" y="0"/>
                    </a:cxn>
                    <a:cxn ang="0">
                      <a:pos x="2" y="5"/>
                    </a:cxn>
                    <a:cxn ang="0">
                      <a:pos x="1" y="15"/>
                    </a:cxn>
                    <a:cxn ang="0">
                      <a:pos x="1" y="27"/>
                    </a:cxn>
                    <a:cxn ang="0">
                      <a:pos x="1" y="38"/>
                    </a:cxn>
                    <a:cxn ang="0">
                      <a:pos x="9" y="40"/>
                    </a:cxn>
                    <a:cxn ang="0">
                      <a:pos x="15" y="32"/>
                    </a:cxn>
                    <a:cxn ang="0">
                      <a:pos x="20" y="10"/>
                    </a:cxn>
                    <a:cxn ang="0">
                      <a:pos x="17" y="2"/>
                    </a:cxn>
                    <a:cxn ang="0">
                      <a:pos x="12" y="0"/>
                    </a:cxn>
                  </a:cxnLst>
                  <a:rect l="0" t="0" r="r" b="b"/>
                  <a:pathLst>
                    <a:path w="22" h="43">
                      <a:moveTo>
                        <a:pt x="12" y="0"/>
                      </a:moveTo>
                      <a:cubicBezTo>
                        <a:pt x="10" y="2"/>
                        <a:pt x="4" y="2"/>
                        <a:pt x="2" y="5"/>
                      </a:cubicBezTo>
                      <a:cubicBezTo>
                        <a:pt x="1" y="7"/>
                        <a:pt x="1" y="12"/>
                        <a:pt x="1" y="15"/>
                      </a:cubicBezTo>
                      <a:cubicBezTo>
                        <a:pt x="1" y="19"/>
                        <a:pt x="1" y="23"/>
                        <a:pt x="1" y="27"/>
                      </a:cubicBezTo>
                      <a:cubicBezTo>
                        <a:pt x="1" y="30"/>
                        <a:pt x="0" y="35"/>
                        <a:pt x="1" y="38"/>
                      </a:cubicBezTo>
                      <a:cubicBezTo>
                        <a:pt x="2" y="42"/>
                        <a:pt x="6" y="43"/>
                        <a:pt x="9" y="40"/>
                      </a:cubicBezTo>
                      <a:cubicBezTo>
                        <a:pt x="12" y="38"/>
                        <a:pt x="13" y="35"/>
                        <a:pt x="15" y="32"/>
                      </a:cubicBezTo>
                      <a:cubicBezTo>
                        <a:pt x="18" y="25"/>
                        <a:pt x="22" y="19"/>
                        <a:pt x="20" y="10"/>
                      </a:cubicBezTo>
                      <a:cubicBezTo>
                        <a:pt x="20" y="7"/>
                        <a:pt x="18" y="5"/>
                        <a:pt x="17" y="2"/>
                      </a:cubicBezTo>
                      <a:lnTo>
                        <a:pt x="12"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20" name="Freeform 191"/>
                <p:cNvSpPr/>
                <p:nvPr/>
              </p:nvSpPr>
              <p:spPr bwMode="auto">
                <a:xfrm>
                  <a:off x="2071684" y="2498724"/>
                  <a:ext cx="47625" cy="84137"/>
                </a:xfrm>
                <a:custGeom>
                  <a:avLst/>
                  <a:gdLst/>
                  <a:ahLst/>
                  <a:cxnLst>
                    <a:cxn ang="0">
                      <a:pos x="10" y="24"/>
                    </a:cxn>
                    <a:cxn ang="0">
                      <a:pos x="5" y="31"/>
                    </a:cxn>
                    <a:cxn ang="0">
                      <a:pos x="1" y="22"/>
                    </a:cxn>
                    <a:cxn ang="0">
                      <a:pos x="9" y="0"/>
                    </a:cxn>
                    <a:cxn ang="0">
                      <a:pos x="10" y="24"/>
                    </a:cxn>
                  </a:cxnLst>
                  <a:rect l="0" t="0" r="r" b="b"/>
                  <a:pathLst>
                    <a:path w="18" h="32">
                      <a:moveTo>
                        <a:pt x="10" y="24"/>
                      </a:moveTo>
                      <a:cubicBezTo>
                        <a:pt x="9" y="26"/>
                        <a:pt x="8" y="31"/>
                        <a:pt x="5" y="31"/>
                      </a:cubicBezTo>
                      <a:cubicBezTo>
                        <a:pt x="0" y="32"/>
                        <a:pt x="1" y="25"/>
                        <a:pt x="1" y="22"/>
                      </a:cubicBezTo>
                      <a:cubicBezTo>
                        <a:pt x="1" y="14"/>
                        <a:pt x="5" y="7"/>
                        <a:pt x="9" y="0"/>
                      </a:cubicBezTo>
                      <a:cubicBezTo>
                        <a:pt x="18" y="5"/>
                        <a:pt x="14" y="18"/>
                        <a:pt x="10"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21" name="Freeform 192"/>
                <p:cNvSpPr/>
                <p:nvPr/>
              </p:nvSpPr>
              <p:spPr bwMode="auto">
                <a:xfrm>
                  <a:off x="2205034" y="2743199"/>
                  <a:ext cx="127000" cy="80962"/>
                </a:xfrm>
                <a:custGeom>
                  <a:avLst/>
                  <a:gdLst/>
                  <a:ahLst/>
                  <a:cxnLst>
                    <a:cxn ang="0">
                      <a:pos x="18" y="2"/>
                    </a:cxn>
                    <a:cxn ang="0">
                      <a:pos x="38" y="1"/>
                    </a:cxn>
                    <a:cxn ang="0">
                      <a:pos x="43" y="16"/>
                    </a:cxn>
                    <a:cxn ang="0">
                      <a:pos x="43" y="26"/>
                    </a:cxn>
                    <a:cxn ang="0">
                      <a:pos x="34" y="30"/>
                    </a:cxn>
                    <a:cxn ang="0">
                      <a:pos x="24" y="22"/>
                    </a:cxn>
                    <a:cxn ang="0">
                      <a:pos x="15" y="16"/>
                    </a:cxn>
                    <a:cxn ang="0">
                      <a:pos x="11" y="4"/>
                    </a:cxn>
                    <a:cxn ang="0">
                      <a:pos x="18" y="2"/>
                    </a:cxn>
                  </a:cxnLst>
                  <a:rect l="0" t="0" r="r" b="b"/>
                  <a:pathLst>
                    <a:path w="48" h="31">
                      <a:moveTo>
                        <a:pt x="18" y="2"/>
                      </a:moveTo>
                      <a:cubicBezTo>
                        <a:pt x="25" y="1"/>
                        <a:pt x="31" y="2"/>
                        <a:pt x="38" y="1"/>
                      </a:cubicBezTo>
                      <a:cubicBezTo>
                        <a:pt x="48" y="0"/>
                        <a:pt x="45" y="9"/>
                        <a:pt x="43" y="16"/>
                      </a:cubicBezTo>
                      <a:cubicBezTo>
                        <a:pt x="43" y="19"/>
                        <a:pt x="43" y="23"/>
                        <a:pt x="43" y="26"/>
                      </a:cubicBezTo>
                      <a:cubicBezTo>
                        <a:pt x="42" y="29"/>
                        <a:pt x="37" y="31"/>
                        <a:pt x="34" y="30"/>
                      </a:cubicBezTo>
                      <a:cubicBezTo>
                        <a:pt x="30" y="28"/>
                        <a:pt x="26" y="24"/>
                        <a:pt x="24" y="22"/>
                      </a:cubicBezTo>
                      <a:cubicBezTo>
                        <a:pt x="21" y="19"/>
                        <a:pt x="18" y="17"/>
                        <a:pt x="15" y="16"/>
                      </a:cubicBezTo>
                      <a:cubicBezTo>
                        <a:pt x="10" y="14"/>
                        <a:pt x="0" y="3"/>
                        <a:pt x="11" y="4"/>
                      </a:cubicBezTo>
                      <a:lnTo>
                        <a:pt x="18" y="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22" name="Freeform 193"/>
                <p:cNvSpPr/>
                <p:nvPr/>
              </p:nvSpPr>
              <p:spPr bwMode="auto">
                <a:xfrm>
                  <a:off x="2992433" y="2876549"/>
                  <a:ext cx="92075" cy="44450"/>
                </a:xfrm>
                <a:custGeom>
                  <a:avLst/>
                  <a:gdLst/>
                  <a:ahLst/>
                  <a:cxnLst>
                    <a:cxn ang="0">
                      <a:pos x="31" y="1"/>
                    </a:cxn>
                    <a:cxn ang="0">
                      <a:pos x="31" y="10"/>
                    </a:cxn>
                    <a:cxn ang="0">
                      <a:pos x="24" y="12"/>
                    </a:cxn>
                    <a:cxn ang="0">
                      <a:pos x="7" y="15"/>
                    </a:cxn>
                    <a:cxn ang="0">
                      <a:pos x="10" y="4"/>
                    </a:cxn>
                    <a:cxn ang="0">
                      <a:pos x="18" y="3"/>
                    </a:cxn>
                    <a:cxn ang="0">
                      <a:pos x="31" y="1"/>
                    </a:cxn>
                  </a:cxnLst>
                  <a:rect l="0" t="0" r="r" b="b"/>
                  <a:pathLst>
                    <a:path w="35" h="17">
                      <a:moveTo>
                        <a:pt x="31" y="1"/>
                      </a:moveTo>
                      <a:cubicBezTo>
                        <a:pt x="35" y="3"/>
                        <a:pt x="35" y="8"/>
                        <a:pt x="31" y="10"/>
                      </a:cubicBezTo>
                      <a:cubicBezTo>
                        <a:pt x="29" y="11"/>
                        <a:pt x="26" y="11"/>
                        <a:pt x="24" y="12"/>
                      </a:cubicBezTo>
                      <a:cubicBezTo>
                        <a:pt x="19" y="14"/>
                        <a:pt x="13" y="17"/>
                        <a:pt x="7" y="15"/>
                      </a:cubicBezTo>
                      <a:cubicBezTo>
                        <a:pt x="0" y="11"/>
                        <a:pt x="3" y="6"/>
                        <a:pt x="10" y="4"/>
                      </a:cubicBezTo>
                      <a:cubicBezTo>
                        <a:pt x="12" y="4"/>
                        <a:pt x="15" y="4"/>
                        <a:pt x="18" y="3"/>
                      </a:cubicBezTo>
                      <a:cubicBezTo>
                        <a:pt x="22" y="2"/>
                        <a:pt x="27" y="0"/>
                        <a:pt x="31"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23" name="Freeform 194"/>
                <p:cNvSpPr/>
                <p:nvPr/>
              </p:nvSpPr>
              <p:spPr bwMode="auto">
                <a:xfrm>
                  <a:off x="6694477" y="2967035"/>
                  <a:ext cx="41275" cy="30162"/>
                </a:xfrm>
                <a:custGeom>
                  <a:avLst/>
                  <a:gdLst/>
                  <a:ahLst/>
                  <a:cxnLst>
                    <a:cxn ang="0">
                      <a:pos x="15" y="3"/>
                    </a:cxn>
                    <a:cxn ang="0">
                      <a:pos x="5" y="2"/>
                    </a:cxn>
                    <a:cxn ang="0">
                      <a:pos x="7" y="11"/>
                    </a:cxn>
                    <a:cxn ang="0">
                      <a:pos x="15" y="3"/>
                    </a:cxn>
                  </a:cxnLst>
                  <a:rect l="0" t="0" r="r" b="b"/>
                  <a:pathLst>
                    <a:path w="16" h="12">
                      <a:moveTo>
                        <a:pt x="15" y="3"/>
                      </a:moveTo>
                      <a:cubicBezTo>
                        <a:pt x="14" y="0"/>
                        <a:pt x="7" y="1"/>
                        <a:pt x="5" y="2"/>
                      </a:cubicBezTo>
                      <a:cubicBezTo>
                        <a:pt x="0" y="5"/>
                        <a:pt x="0" y="12"/>
                        <a:pt x="7" y="11"/>
                      </a:cubicBezTo>
                      <a:cubicBezTo>
                        <a:pt x="10" y="11"/>
                        <a:pt x="16" y="8"/>
                        <a:pt x="15" y="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24" name="Freeform 195"/>
                <p:cNvSpPr/>
                <p:nvPr/>
              </p:nvSpPr>
              <p:spPr bwMode="auto">
                <a:xfrm>
                  <a:off x="9728184" y="3541710"/>
                  <a:ext cx="74612" cy="65087"/>
                </a:xfrm>
                <a:custGeom>
                  <a:avLst/>
                  <a:gdLst/>
                  <a:ahLst/>
                  <a:cxnLst>
                    <a:cxn ang="0">
                      <a:pos x="16" y="24"/>
                    </a:cxn>
                    <a:cxn ang="0">
                      <a:pos x="29" y="18"/>
                    </a:cxn>
                    <a:cxn ang="0">
                      <a:pos x="22" y="12"/>
                    </a:cxn>
                    <a:cxn ang="0">
                      <a:pos x="13" y="6"/>
                    </a:cxn>
                    <a:cxn ang="0">
                      <a:pos x="16" y="24"/>
                    </a:cxn>
                  </a:cxnLst>
                  <a:rect l="0" t="0" r="r" b="b"/>
                  <a:pathLst>
                    <a:path w="29" h="25">
                      <a:moveTo>
                        <a:pt x="16" y="24"/>
                      </a:moveTo>
                      <a:cubicBezTo>
                        <a:pt x="20" y="23"/>
                        <a:pt x="24" y="18"/>
                        <a:pt x="29" y="18"/>
                      </a:cubicBezTo>
                      <a:cubicBezTo>
                        <a:pt x="29" y="15"/>
                        <a:pt x="24" y="13"/>
                        <a:pt x="22" y="12"/>
                      </a:cubicBezTo>
                      <a:cubicBezTo>
                        <a:pt x="19" y="9"/>
                        <a:pt x="16" y="7"/>
                        <a:pt x="13" y="6"/>
                      </a:cubicBezTo>
                      <a:cubicBezTo>
                        <a:pt x="0" y="0"/>
                        <a:pt x="5" y="25"/>
                        <a:pt x="16"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25" name="Freeform 196"/>
                <p:cNvSpPr/>
                <p:nvPr/>
              </p:nvSpPr>
              <p:spPr bwMode="auto">
                <a:xfrm>
                  <a:off x="12547580" y="3433760"/>
                  <a:ext cx="412749" cy="158750"/>
                </a:xfrm>
                <a:custGeom>
                  <a:avLst/>
                  <a:gdLst/>
                  <a:ahLst/>
                  <a:cxnLst>
                    <a:cxn ang="0">
                      <a:pos x="20" y="24"/>
                    </a:cxn>
                    <a:cxn ang="0">
                      <a:pos x="34" y="21"/>
                    </a:cxn>
                    <a:cxn ang="0">
                      <a:pos x="47" y="16"/>
                    </a:cxn>
                    <a:cxn ang="0">
                      <a:pos x="55" y="22"/>
                    </a:cxn>
                    <a:cxn ang="0">
                      <a:pos x="67" y="23"/>
                    </a:cxn>
                    <a:cxn ang="0">
                      <a:pos x="81" y="25"/>
                    </a:cxn>
                    <a:cxn ang="0">
                      <a:pos x="90" y="35"/>
                    </a:cxn>
                    <a:cxn ang="0">
                      <a:pos x="101" y="43"/>
                    </a:cxn>
                    <a:cxn ang="0">
                      <a:pos x="105" y="47"/>
                    </a:cxn>
                    <a:cxn ang="0">
                      <a:pos x="108" y="53"/>
                    </a:cxn>
                    <a:cxn ang="0">
                      <a:pos x="122" y="55"/>
                    </a:cxn>
                    <a:cxn ang="0">
                      <a:pos x="136" y="57"/>
                    </a:cxn>
                    <a:cxn ang="0">
                      <a:pos x="151" y="59"/>
                    </a:cxn>
                    <a:cxn ang="0">
                      <a:pos x="157" y="52"/>
                    </a:cxn>
                    <a:cxn ang="0">
                      <a:pos x="147" y="44"/>
                    </a:cxn>
                    <a:cxn ang="0">
                      <a:pos x="137" y="37"/>
                    </a:cxn>
                    <a:cxn ang="0">
                      <a:pos x="111" y="22"/>
                    </a:cxn>
                    <a:cxn ang="0">
                      <a:pos x="82" y="10"/>
                    </a:cxn>
                    <a:cxn ang="0">
                      <a:pos x="56" y="3"/>
                    </a:cxn>
                    <a:cxn ang="0">
                      <a:pos x="37" y="1"/>
                    </a:cxn>
                    <a:cxn ang="0">
                      <a:pos x="16" y="12"/>
                    </a:cxn>
                    <a:cxn ang="0">
                      <a:pos x="2" y="26"/>
                    </a:cxn>
                    <a:cxn ang="0">
                      <a:pos x="16" y="24"/>
                    </a:cxn>
                    <a:cxn ang="0">
                      <a:pos x="20" y="24"/>
                    </a:cxn>
                  </a:cxnLst>
                  <a:rect l="0" t="0" r="r" b="b"/>
                  <a:pathLst>
                    <a:path w="157" h="60">
                      <a:moveTo>
                        <a:pt x="20" y="24"/>
                      </a:moveTo>
                      <a:cubicBezTo>
                        <a:pt x="25" y="24"/>
                        <a:pt x="29" y="23"/>
                        <a:pt x="34" y="21"/>
                      </a:cubicBezTo>
                      <a:cubicBezTo>
                        <a:pt x="38" y="18"/>
                        <a:pt x="41" y="16"/>
                        <a:pt x="47" y="16"/>
                      </a:cubicBezTo>
                      <a:cubicBezTo>
                        <a:pt x="48" y="22"/>
                        <a:pt x="49" y="22"/>
                        <a:pt x="55" y="22"/>
                      </a:cubicBezTo>
                      <a:cubicBezTo>
                        <a:pt x="59" y="23"/>
                        <a:pt x="63" y="23"/>
                        <a:pt x="67" y="23"/>
                      </a:cubicBezTo>
                      <a:cubicBezTo>
                        <a:pt x="71" y="23"/>
                        <a:pt x="77" y="23"/>
                        <a:pt x="81" y="25"/>
                      </a:cubicBezTo>
                      <a:cubicBezTo>
                        <a:pt x="84" y="27"/>
                        <a:pt x="88" y="32"/>
                        <a:pt x="90" y="35"/>
                      </a:cubicBezTo>
                      <a:cubicBezTo>
                        <a:pt x="94" y="39"/>
                        <a:pt x="96" y="41"/>
                        <a:pt x="101" y="43"/>
                      </a:cubicBezTo>
                      <a:cubicBezTo>
                        <a:pt x="104" y="44"/>
                        <a:pt x="104" y="44"/>
                        <a:pt x="105" y="47"/>
                      </a:cubicBezTo>
                      <a:cubicBezTo>
                        <a:pt x="106" y="49"/>
                        <a:pt x="106" y="51"/>
                        <a:pt x="108" y="53"/>
                      </a:cubicBezTo>
                      <a:cubicBezTo>
                        <a:pt x="111" y="56"/>
                        <a:pt x="118" y="54"/>
                        <a:pt x="122" y="55"/>
                      </a:cubicBezTo>
                      <a:cubicBezTo>
                        <a:pt x="127" y="55"/>
                        <a:pt x="131" y="56"/>
                        <a:pt x="136" y="57"/>
                      </a:cubicBezTo>
                      <a:cubicBezTo>
                        <a:pt x="140" y="59"/>
                        <a:pt x="147" y="60"/>
                        <a:pt x="151" y="59"/>
                      </a:cubicBezTo>
                      <a:cubicBezTo>
                        <a:pt x="154" y="58"/>
                        <a:pt x="157" y="55"/>
                        <a:pt x="157" y="52"/>
                      </a:cubicBezTo>
                      <a:cubicBezTo>
                        <a:pt x="157" y="47"/>
                        <a:pt x="150" y="46"/>
                        <a:pt x="147" y="44"/>
                      </a:cubicBezTo>
                      <a:cubicBezTo>
                        <a:pt x="144" y="42"/>
                        <a:pt x="140" y="40"/>
                        <a:pt x="137" y="37"/>
                      </a:cubicBezTo>
                      <a:cubicBezTo>
                        <a:pt x="129" y="31"/>
                        <a:pt x="120" y="27"/>
                        <a:pt x="111" y="22"/>
                      </a:cubicBezTo>
                      <a:cubicBezTo>
                        <a:pt x="102" y="16"/>
                        <a:pt x="92" y="14"/>
                        <a:pt x="82" y="10"/>
                      </a:cubicBezTo>
                      <a:cubicBezTo>
                        <a:pt x="74" y="7"/>
                        <a:pt x="66" y="3"/>
                        <a:pt x="56" y="3"/>
                      </a:cubicBezTo>
                      <a:cubicBezTo>
                        <a:pt x="50" y="2"/>
                        <a:pt x="43" y="0"/>
                        <a:pt x="37" y="1"/>
                      </a:cubicBezTo>
                      <a:cubicBezTo>
                        <a:pt x="28" y="1"/>
                        <a:pt x="23" y="7"/>
                        <a:pt x="16" y="12"/>
                      </a:cubicBezTo>
                      <a:cubicBezTo>
                        <a:pt x="13" y="15"/>
                        <a:pt x="0" y="20"/>
                        <a:pt x="2" y="26"/>
                      </a:cubicBezTo>
                      <a:cubicBezTo>
                        <a:pt x="6" y="26"/>
                        <a:pt x="11" y="24"/>
                        <a:pt x="16" y="24"/>
                      </a:cubicBezTo>
                      <a:lnTo>
                        <a:pt x="20" y="2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26" name="Freeform 197"/>
                <p:cNvSpPr/>
                <p:nvPr/>
              </p:nvSpPr>
              <p:spPr bwMode="auto">
                <a:xfrm>
                  <a:off x="12784117" y="3633785"/>
                  <a:ext cx="115887" cy="47625"/>
                </a:xfrm>
                <a:custGeom>
                  <a:avLst/>
                  <a:gdLst/>
                  <a:ahLst/>
                  <a:cxnLst>
                    <a:cxn ang="0">
                      <a:pos x="9" y="2"/>
                    </a:cxn>
                    <a:cxn ang="0">
                      <a:pos x="17" y="13"/>
                    </a:cxn>
                    <a:cxn ang="0">
                      <a:pos x="27" y="17"/>
                    </a:cxn>
                    <a:cxn ang="0">
                      <a:pos x="38" y="18"/>
                    </a:cxn>
                    <a:cxn ang="0">
                      <a:pos x="43" y="12"/>
                    </a:cxn>
                    <a:cxn ang="0">
                      <a:pos x="34" y="8"/>
                    </a:cxn>
                    <a:cxn ang="0">
                      <a:pos x="9" y="2"/>
                    </a:cxn>
                  </a:cxnLst>
                  <a:rect l="0" t="0" r="r" b="b"/>
                  <a:pathLst>
                    <a:path w="44" h="18">
                      <a:moveTo>
                        <a:pt x="9" y="2"/>
                      </a:moveTo>
                      <a:cubicBezTo>
                        <a:pt x="0" y="4"/>
                        <a:pt x="14" y="11"/>
                        <a:pt x="17" y="13"/>
                      </a:cubicBezTo>
                      <a:cubicBezTo>
                        <a:pt x="21" y="14"/>
                        <a:pt x="23" y="16"/>
                        <a:pt x="27" y="17"/>
                      </a:cubicBezTo>
                      <a:cubicBezTo>
                        <a:pt x="31" y="17"/>
                        <a:pt x="35" y="18"/>
                        <a:pt x="38" y="18"/>
                      </a:cubicBezTo>
                      <a:cubicBezTo>
                        <a:pt x="40" y="18"/>
                        <a:pt x="44" y="15"/>
                        <a:pt x="43" y="12"/>
                      </a:cubicBezTo>
                      <a:cubicBezTo>
                        <a:pt x="43" y="9"/>
                        <a:pt x="36" y="9"/>
                        <a:pt x="34" y="8"/>
                      </a:cubicBezTo>
                      <a:cubicBezTo>
                        <a:pt x="26" y="6"/>
                        <a:pt x="17" y="0"/>
                        <a:pt x="9"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27" name="Freeform 198"/>
                <p:cNvSpPr/>
                <p:nvPr/>
              </p:nvSpPr>
              <p:spPr bwMode="auto">
                <a:xfrm>
                  <a:off x="12965091" y="3581399"/>
                  <a:ext cx="106362" cy="100012"/>
                </a:xfrm>
                <a:custGeom>
                  <a:avLst/>
                  <a:gdLst/>
                  <a:ahLst/>
                  <a:cxnLst>
                    <a:cxn ang="0">
                      <a:pos x="40" y="10"/>
                    </a:cxn>
                    <a:cxn ang="0">
                      <a:pos x="40" y="16"/>
                    </a:cxn>
                    <a:cxn ang="0">
                      <a:pos x="39" y="22"/>
                    </a:cxn>
                    <a:cxn ang="0">
                      <a:pos x="38" y="34"/>
                    </a:cxn>
                    <a:cxn ang="0">
                      <a:pos x="38" y="38"/>
                    </a:cxn>
                    <a:cxn ang="0">
                      <a:pos x="37" y="36"/>
                    </a:cxn>
                    <a:cxn ang="0">
                      <a:pos x="8" y="31"/>
                    </a:cxn>
                    <a:cxn ang="0">
                      <a:pos x="7" y="26"/>
                    </a:cxn>
                    <a:cxn ang="0">
                      <a:pos x="18" y="23"/>
                    </a:cxn>
                    <a:cxn ang="0">
                      <a:pos x="25" y="15"/>
                    </a:cxn>
                    <a:cxn ang="0">
                      <a:pos x="25" y="10"/>
                    </a:cxn>
                    <a:cxn ang="0">
                      <a:pos x="19" y="5"/>
                    </a:cxn>
                    <a:cxn ang="0">
                      <a:pos x="40" y="0"/>
                    </a:cxn>
                    <a:cxn ang="0">
                      <a:pos x="40" y="10"/>
                    </a:cxn>
                  </a:cxnLst>
                  <a:rect l="0" t="0" r="r" b="b"/>
                  <a:pathLst>
                    <a:path w="40" h="38">
                      <a:moveTo>
                        <a:pt x="40" y="10"/>
                      </a:moveTo>
                      <a:cubicBezTo>
                        <a:pt x="40" y="12"/>
                        <a:pt x="40" y="14"/>
                        <a:pt x="40" y="16"/>
                      </a:cubicBezTo>
                      <a:cubicBezTo>
                        <a:pt x="40" y="18"/>
                        <a:pt x="39" y="20"/>
                        <a:pt x="39" y="22"/>
                      </a:cubicBezTo>
                      <a:cubicBezTo>
                        <a:pt x="38" y="26"/>
                        <a:pt x="38" y="30"/>
                        <a:pt x="38" y="34"/>
                      </a:cubicBezTo>
                      <a:cubicBezTo>
                        <a:pt x="38" y="38"/>
                        <a:pt x="38" y="38"/>
                        <a:pt x="38" y="38"/>
                      </a:cubicBezTo>
                      <a:cubicBezTo>
                        <a:pt x="38" y="37"/>
                        <a:pt x="37" y="37"/>
                        <a:pt x="37" y="36"/>
                      </a:cubicBezTo>
                      <a:cubicBezTo>
                        <a:pt x="28" y="30"/>
                        <a:pt x="18" y="34"/>
                        <a:pt x="8" y="31"/>
                      </a:cubicBezTo>
                      <a:cubicBezTo>
                        <a:pt x="4" y="29"/>
                        <a:pt x="0" y="26"/>
                        <a:pt x="7" y="26"/>
                      </a:cubicBezTo>
                      <a:cubicBezTo>
                        <a:pt x="11" y="25"/>
                        <a:pt x="14" y="25"/>
                        <a:pt x="18" y="23"/>
                      </a:cubicBezTo>
                      <a:cubicBezTo>
                        <a:pt x="23" y="21"/>
                        <a:pt x="25" y="20"/>
                        <a:pt x="25" y="15"/>
                      </a:cubicBezTo>
                      <a:cubicBezTo>
                        <a:pt x="25" y="14"/>
                        <a:pt x="25" y="12"/>
                        <a:pt x="25" y="10"/>
                      </a:cubicBezTo>
                      <a:cubicBezTo>
                        <a:pt x="23" y="7"/>
                        <a:pt x="20" y="7"/>
                        <a:pt x="19" y="5"/>
                      </a:cubicBezTo>
                      <a:cubicBezTo>
                        <a:pt x="17" y="0"/>
                        <a:pt x="33" y="0"/>
                        <a:pt x="40" y="0"/>
                      </a:cubicBezTo>
                      <a:cubicBezTo>
                        <a:pt x="40" y="3"/>
                        <a:pt x="40" y="7"/>
                        <a:pt x="40"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28" name="Freeform 199"/>
                <p:cNvSpPr/>
                <p:nvPr/>
              </p:nvSpPr>
              <p:spPr bwMode="auto">
                <a:xfrm>
                  <a:off x="13065104" y="3576635"/>
                  <a:ext cx="147637" cy="133350"/>
                </a:xfrm>
                <a:custGeom>
                  <a:avLst/>
                  <a:gdLst/>
                  <a:ahLst/>
                  <a:cxnLst>
                    <a:cxn ang="0">
                      <a:pos x="46" y="45"/>
                    </a:cxn>
                    <a:cxn ang="0">
                      <a:pos x="33" y="37"/>
                    </a:cxn>
                    <a:cxn ang="0">
                      <a:pos x="21" y="35"/>
                    </a:cxn>
                    <a:cxn ang="0">
                      <a:pos x="10" y="42"/>
                    </a:cxn>
                    <a:cxn ang="0">
                      <a:pos x="0" y="40"/>
                    </a:cxn>
                    <a:cxn ang="0">
                      <a:pos x="0" y="36"/>
                    </a:cxn>
                    <a:cxn ang="0">
                      <a:pos x="1" y="24"/>
                    </a:cxn>
                    <a:cxn ang="0">
                      <a:pos x="2" y="18"/>
                    </a:cxn>
                    <a:cxn ang="0">
                      <a:pos x="2" y="12"/>
                    </a:cxn>
                    <a:cxn ang="0">
                      <a:pos x="2" y="2"/>
                    </a:cxn>
                    <a:cxn ang="0">
                      <a:pos x="4" y="2"/>
                    </a:cxn>
                    <a:cxn ang="0">
                      <a:pos x="36" y="9"/>
                    </a:cxn>
                    <a:cxn ang="0">
                      <a:pos x="51" y="28"/>
                    </a:cxn>
                    <a:cxn ang="0">
                      <a:pos x="46" y="45"/>
                    </a:cxn>
                  </a:cxnLst>
                  <a:rect l="0" t="0" r="r" b="b"/>
                  <a:pathLst>
                    <a:path w="56" h="51">
                      <a:moveTo>
                        <a:pt x="46" y="45"/>
                      </a:moveTo>
                      <a:cubicBezTo>
                        <a:pt x="41" y="42"/>
                        <a:pt x="39" y="38"/>
                        <a:pt x="33" y="37"/>
                      </a:cubicBezTo>
                      <a:cubicBezTo>
                        <a:pt x="30" y="36"/>
                        <a:pt x="23" y="34"/>
                        <a:pt x="21" y="35"/>
                      </a:cubicBezTo>
                      <a:cubicBezTo>
                        <a:pt x="18" y="35"/>
                        <a:pt x="14" y="41"/>
                        <a:pt x="10" y="42"/>
                      </a:cubicBezTo>
                      <a:cubicBezTo>
                        <a:pt x="6" y="43"/>
                        <a:pt x="3" y="42"/>
                        <a:pt x="0" y="40"/>
                      </a:cubicBezTo>
                      <a:cubicBezTo>
                        <a:pt x="0" y="36"/>
                        <a:pt x="0" y="36"/>
                        <a:pt x="0" y="36"/>
                      </a:cubicBezTo>
                      <a:cubicBezTo>
                        <a:pt x="0" y="32"/>
                        <a:pt x="0" y="28"/>
                        <a:pt x="1" y="24"/>
                      </a:cubicBezTo>
                      <a:cubicBezTo>
                        <a:pt x="1" y="22"/>
                        <a:pt x="2" y="20"/>
                        <a:pt x="2" y="18"/>
                      </a:cubicBezTo>
                      <a:cubicBezTo>
                        <a:pt x="2" y="16"/>
                        <a:pt x="2" y="14"/>
                        <a:pt x="2" y="12"/>
                      </a:cubicBezTo>
                      <a:cubicBezTo>
                        <a:pt x="2" y="9"/>
                        <a:pt x="2" y="5"/>
                        <a:pt x="2" y="2"/>
                      </a:cubicBezTo>
                      <a:cubicBezTo>
                        <a:pt x="3" y="2"/>
                        <a:pt x="4" y="2"/>
                        <a:pt x="4" y="2"/>
                      </a:cubicBezTo>
                      <a:cubicBezTo>
                        <a:pt x="15" y="2"/>
                        <a:pt x="28" y="0"/>
                        <a:pt x="36" y="9"/>
                      </a:cubicBezTo>
                      <a:cubicBezTo>
                        <a:pt x="41" y="14"/>
                        <a:pt x="48" y="21"/>
                        <a:pt x="51" y="28"/>
                      </a:cubicBezTo>
                      <a:cubicBezTo>
                        <a:pt x="52" y="33"/>
                        <a:pt x="56" y="51"/>
                        <a:pt x="46" y="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29" name="Freeform 200"/>
                <p:cNvSpPr/>
                <p:nvPr/>
              </p:nvSpPr>
              <p:spPr bwMode="auto">
                <a:xfrm>
                  <a:off x="12799992" y="3357560"/>
                  <a:ext cx="55562" cy="39687"/>
                </a:xfrm>
                <a:custGeom>
                  <a:avLst/>
                  <a:gdLst/>
                  <a:ahLst/>
                  <a:cxnLst>
                    <a:cxn ang="0">
                      <a:pos x="8" y="0"/>
                    </a:cxn>
                    <a:cxn ang="0">
                      <a:pos x="10" y="15"/>
                    </a:cxn>
                    <a:cxn ang="0">
                      <a:pos x="1" y="11"/>
                    </a:cxn>
                    <a:cxn ang="0">
                      <a:pos x="6" y="3"/>
                    </a:cxn>
                    <a:cxn ang="0">
                      <a:pos x="8" y="0"/>
                    </a:cxn>
                  </a:cxnLst>
                  <a:rect l="0" t="0" r="r" b="b"/>
                  <a:pathLst>
                    <a:path w="21" h="15">
                      <a:moveTo>
                        <a:pt x="8" y="0"/>
                      </a:moveTo>
                      <a:cubicBezTo>
                        <a:pt x="6" y="3"/>
                        <a:pt x="21" y="13"/>
                        <a:pt x="10" y="15"/>
                      </a:cubicBezTo>
                      <a:cubicBezTo>
                        <a:pt x="7" y="15"/>
                        <a:pt x="2" y="15"/>
                        <a:pt x="1" y="11"/>
                      </a:cubicBezTo>
                      <a:cubicBezTo>
                        <a:pt x="0" y="7"/>
                        <a:pt x="4" y="5"/>
                        <a:pt x="6" y="3"/>
                      </a:cubicBezTo>
                      <a:lnTo>
                        <a:pt x="8"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30" name="Freeform 201"/>
                <p:cNvSpPr/>
                <p:nvPr/>
              </p:nvSpPr>
              <p:spPr bwMode="auto">
                <a:xfrm>
                  <a:off x="13244491" y="3641724"/>
                  <a:ext cx="76200" cy="34925"/>
                </a:xfrm>
                <a:custGeom>
                  <a:avLst/>
                  <a:gdLst/>
                  <a:ahLst/>
                  <a:cxnLst>
                    <a:cxn ang="0">
                      <a:pos x="20" y="11"/>
                    </a:cxn>
                    <a:cxn ang="0">
                      <a:pos x="26" y="9"/>
                    </a:cxn>
                    <a:cxn ang="0">
                      <a:pos x="22" y="2"/>
                    </a:cxn>
                    <a:cxn ang="0">
                      <a:pos x="3" y="3"/>
                    </a:cxn>
                    <a:cxn ang="0">
                      <a:pos x="1" y="9"/>
                    </a:cxn>
                    <a:cxn ang="0">
                      <a:pos x="20" y="11"/>
                    </a:cxn>
                  </a:cxnLst>
                  <a:rect l="0" t="0" r="r" b="b"/>
                  <a:pathLst>
                    <a:path w="29" h="13">
                      <a:moveTo>
                        <a:pt x="20" y="11"/>
                      </a:moveTo>
                      <a:cubicBezTo>
                        <a:pt x="21" y="11"/>
                        <a:pt x="25" y="10"/>
                        <a:pt x="26" y="9"/>
                      </a:cubicBezTo>
                      <a:cubicBezTo>
                        <a:pt x="29" y="6"/>
                        <a:pt x="25" y="2"/>
                        <a:pt x="22" y="2"/>
                      </a:cubicBezTo>
                      <a:cubicBezTo>
                        <a:pt x="16" y="0"/>
                        <a:pt x="8" y="0"/>
                        <a:pt x="3" y="3"/>
                      </a:cubicBezTo>
                      <a:cubicBezTo>
                        <a:pt x="1" y="4"/>
                        <a:pt x="0" y="7"/>
                        <a:pt x="1" y="9"/>
                      </a:cubicBezTo>
                      <a:cubicBezTo>
                        <a:pt x="7" y="10"/>
                        <a:pt x="12" y="13"/>
                        <a:pt x="20"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31" name="Freeform 202"/>
                <p:cNvSpPr/>
                <p:nvPr/>
              </p:nvSpPr>
              <p:spPr bwMode="auto">
                <a:xfrm>
                  <a:off x="13452453" y="3725860"/>
                  <a:ext cx="17462" cy="26987"/>
                </a:xfrm>
                <a:custGeom>
                  <a:avLst/>
                  <a:gdLst/>
                  <a:ahLst/>
                  <a:cxnLst>
                    <a:cxn ang="0">
                      <a:pos x="1" y="7"/>
                    </a:cxn>
                    <a:cxn ang="0">
                      <a:pos x="6" y="10"/>
                    </a:cxn>
                    <a:cxn ang="0">
                      <a:pos x="6" y="3"/>
                    </a:cxn>
                    <a:cxn ang="0">
                      <a:pos x="1" y="7"/>
                    </a:cxn>
                  </a:cxnLst>
                  <a:rect l="0" t="0" r="r" b="b"/>
                  <a:pathLst>
                    <a:path w="7" h="10">
                      <a:moveTo>
                        <a:pt x="1" y="7"/>
                      </a:moveTo>
                      <a:cubicBezTo>
                        <a:pt x="2" y="9"/>
                        <a:pt x="5" y="9"/>
                        <a:pt x="6" y="10"/>
                      </a:cubicBezTo>
                      <a:cubicBezTo>
                        <a:pt x="7" y="10"/>
                        <a:pt x="7" y="4"/>
                        <a:pt x="6" y="3"/>
                      </a:cubicBezTo>
                      <a:cubicBezTo>
                        <a:pt x="3" y="0"/>
                        <a:pt x="0" y="3"/>
                        <a:pt x="1"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32" name="Freeform 203"/>
                <p:cNvSpPr/>
                <p:nvPr/>
              </p:nvSpPr>
              <p:spPr bwMode="auto">
                <a:xfrm>
                  <a:off x="13485790" y="3786185"/>
                  <a:ext cx="20637" cy="31750"/>
                </a:xfrm>
                <a:custGeom>
                  <a:avLst/>
                  <a:gdLst/>
                  <a:ahLst/>
                  <a:cxnLst>
                    <a:cxn ang="0">
                      <a:pos x="6" y="6"/>
                    </a:cxn>
                    <a:cxn ang="0">
                      <a:pos x="6" y="6"/>
                    </a:cxn>
                    <a:cxn ang="0">
                      <a:pos x="2" y="7"/>
                    </a:cxn>
                    <a:cxn ang="0">
                      <a:pos x="6" y="6"/>
                    </a:cxn>
                  </a:cxnLst>
                  <a:rect l="0" t="0" r="r" b="b"/>
                  <a:pathLst>
                    <a:path w="8" h="12">
                      <a:moveTo>
                        <a:pt x="6" y="6"/>
                      </a:moveTo>
                      <a:cubicBezTo>
                        <a:pt x="6" y="6"/>
                        <a:pt x="6" y="6"/>
                        <a:pt x="6" y="6"/>
                      </a:cubicBezTo>
                      <a:cubicBezTo>
                        <a:pt x="8" y="12"/>
                        <a:pt x="3" y="11"/>
                        <a:pt x="2" y="7"/>
                      </a:cubicBezTo>
                      <a:cubicBezTo>
                        <a:pt x="0" y="1"/>
                        <a:pt x="4" y="0"/>
                        <a:pt x="6"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33" name="Freeform 205"/>
                <p:cNvSpPr/>
                <p:nvPr/>
              </p:nvSpPr>
              <p:spPr bwMode="auto">
                <a:xfrm>
                  <a:off x="13466740" y="3851274"/>
                  <a:ext cx="22225" cy="22225"/>
                </a:xfrm>
                <a:custGeom>
                  <a:avLst/>
                  <a:gdLst/>
                  <a:ahLst/>
                  <a:cxnLst>
                    <a:cxn ang="0">
                      <a:pos x="7" y="0"/>
                    </a:cxn>
                    <a:cxn ang="0">
                      <a:pos x="4" y="6"/>
                    </a:cxn>
                    <a:cxn ang="0">
                      <a:pos x="8" y="1"/>
                    </a:cxn>
                    <a:cxn ang="0">
                      <a:pos x="7" y="0"/>
                    </a:cxn>
                  </a:cxnLst>
                  <a:rect l="0" t="0" r="r" b="b"/>
                  <a:pathLst>
                    <a:path w="8" h="8">
                      <a:moveTo>
                        <a:pt x="7" y="0"/>
                      </a:moveTo>
                      <a:cubicBezTo>
                        <a:pt x="6" y="2"/>
                        <a:pt x="0" y="3"/>
                        <a:pt x="4" y="6"/>
                      </a:cubicBezTo>
                      <a:cubicBezTo>
                        <a:pt x="7" y="8"/>
                        <a:pt x="8" y="3"/>
                        <a:pt x="8" y="1"/>
                      </a:cubicBezTo>
                      <a:lnTo>
                        <a:pt x="7"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34" name="Freeform 206"/>
                <p:cNvSpPr/>
                <p:nvPr/>
              </p:nvSpPr>
              <p:spPr bwMode="auto">
                <a:xfrm>
                  <a:off x="13465153" y="3759199"/>
                  <a:ext cx="17462" cy="23812"/>
                </a:xfrm>
                <a:custGeom>
                  <a:avLst/>
                  <a:gdLst/>
                  <a:ahLst/>
                  <a:cxnLst>
                    <a:cxn ang="0">
                      <a:pos x="7" y="9"/>
                    </a:cxn>
                    <a:cxn ang="0">
                      <a:pos x="1" y="3"/>
                    </a:cxn>
                    <a:cxn ang="0">
                      <a:pos x="7" y="5"/>
                    </a:cxn>
                    <a:cxn ang="0">
                      <a:pos x="7" y="9"/>
                    </a:cxn>
                  </a:cxnLst>
                  <a:rect l="0" t="0" r="r" b="b"/>
                  <a:pathLst>
                    <a:path w="7" h="9">
                      <a:moveTo>
                        <a:pt x="7" y="9"/>
                      </a:moveTo>
                      <a:cubicBezTo>
                        <a:pt x="4" y="9"/>
                        <a:pt x="0" y="7"/>
                        <a:pt x="1" y="3"/>
                      </a:cubicBezTo>
                      <a:cubicBezTo>
                        <a:pt x="2" y="0"/>
                        <a:pt x="7" y="1"/>
                        <a:pt x="7" y="5"/>
                      </a:cubicBezTo>
                      <a:lnTo>
                        <a:pt x="7" y="9"/>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35" name="Freeform 207"/>
                <p:cNvSpPr/>
                <p:nvPr/>
              </p:nvSpPr>
              <p:spPr bwMode="auto">
                <a:xfrm>
                  <a:off x="13482615" y="3821111"/>
                  <a:ext cx="15875" cy="17462"/>
                </a:xfrm>
                <a:custGeom>
                  <a:avLst/>
                  <a:gdLst/>
                  <a:ahLst/>
                  <a:cxnLst>
                    <a:cxn ang="0">
                      <a:pos x="1" y="5"/>
                    </a:cxn>
                    <a:cxn ang="0">
                      <a:pos x="5" y="1"/>
                    </a:cxn>
                    <a:cxn ang="0">
                      <a:pos x="6" y="6"/>
                    </a:cxn>
                    <a:cxn ang="0">
                      <a:pos x="0" y="7"/>
                    </a:cxn>
                    <a:cxn ang="0">
                      <a:pos x="1" y="5"/>
                    </a:cxn>
                  </a:cxnLst>
                  <a:rect l="0" t="0" r="r" b="b"/>
                  <a:pathLst>
                    <a:path w="6" h="7">
                      <a:moveTo>
                        <a:pt x="1" y="5"/>
                      </a:moveTo>
                      <a:cubicBezTo>
                        <a:pt x="1" y="4"/>
                        <a:pt x="2" y="0"/>
                        <a:pt x="5" y="1"/>
                      </a:cubicBezTo>
                      <a:cubicBezTo>
                        <a:pt x="6" y="1"/>
                        <a:pt x="6" y="4"/>
                        <a:pt x="6" y="6"/>
                      </a:cubicBezTo>
                      <a:cubicBezTo>
                        <a:pt x="4" y="7"/>
                        <a:pt x="2" y="7"/>
                        <a:pt x="0" y="7"/>
                      </a:cubicBezTo>
                      <a:lnTo>
                        <a:pt x="1" y="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36" name="Freeform 208"/>
                <p:cNvSpPr/>
                <p:nvPr/>
              </p:nvSpPr>
              <p:spPr bwMode="auto">
                <a:xfrm>
                  <a:off x="13457216" y="3890961"/>
                  <a:ext cx="17462" cy="20637"/>
                </a:xfrm>
                <a:custGeom>
                  <a:avLst/>
                  <a:gdLst/>
                  <a:ahLst/>
                  <a:cxnLst>
                    <a:cxn ang="0">
                      <a:pos x="3" y="1"/>
                    </a:cxn>
                    <a:cxn ang="0">
                      <a:pos x="1" y="1"/>
                    </a:cxn>
                    <a:cxn ang="0">
                      <a:pos x="4" y="6"/>
                    </a:cxn>
                    <a:cxn ang="0">
                      <a:pos x="6" y="0"/>
                    </a:cxn>
                    <a:cxn ang="0">
                      <a:pos x="3" y="1"/>
                    </a:cxn>
                  </a:cxnLst>
                  <a:rect l="0" t="0" r="r" b="b"/>
                  <a:pathLst>
                    <a:path w="7" h="8">
                      <a:moveTo>
                        <a:pt x="3" y="1"/>
                      </a:moveTo>
                      <a:cubicBezTo>
                        <a:pt x="2" y="1"/>
                        <a:pt x="2" y="1"/>
                        <a:pt x="1" y="1"/>
                      </a:cubicBezTo>
                      <a:cubicBezTo>
                        <a:pt x="0" y="3"/>
                        <a:pt x="0" y="8"/>
                        <a:pt x="4" y="6"/>
                      </a:cubicBezTo>
                      <a:cubicBezTo>
                        <a:pt x="7" y="6"/>
                        <a:pt x="6" y="3"/>
                        <a:pt x="6" y="0"/>
                      </a:cubicBezTo>
                      <a:lnTo>
                        <a:pt x="3"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37" name="Freeform 209"/>
                <p:cNvSpPr/>
                <p:nvPr/>
              </p:nvSpPr>
              <p:spPr bwMode="auto">
                <a:xfrm>
                  <a:off x="12282467" y="4376736"/>
                  <a:ext cx="36512" cy="55562"/>
                </a:xfrm>
                <a:custGeom>
                  <a:avLst/>
                  <a:gdLst/>
                  <a:ahLst/>
                  <a:cxnLst>
                    <a:cxn ang="0">
                      <a:pos x="14" y="11"/>
                    </a:cxn>
                    <a:cxn ang="0">
                      <a:pos x="2" y="0"/>
                    </a:cxn>
                    <a:cxn ang="0">
                      <a:pos x="6" y="13"/>
                    </a:cxn>
                    <a:cxn ang="0">
                      <a:pos x="1" y="16"/>
                    </a:cxn>
                    <a:cxn ang="0">
                      <a:pos x="9" y="20"/>
                    </a:cxn>
                    <a:cxn ang="0">
                      <a:pos x="14" y="11"/>
                    </a:cxn>
                  </a:cxnLst>
                  <a:rect l="0" t="0" r="r" b="b"/>
                  <a:pathLst>
                    <a:path w="14" h="21">
                      <a:moveTo>
                        <a:pt x="14" y="11"/>
                      </a:moveTo>
                      <a:cubicBezTo>
                        <a:pt x="14" y="5"/>
                        <a:pt x="7" y="1"/>
                        <a:pt x="2" y="0"/>
                      </a:cubicBezTo>
                      <a:cubicBezTo>
                        <a:pt x="0" y="4"/>
                        <a:pt x="9" y="8"/>
                        <a:pt x="6" y="13"/>
                      </a:cubicBezTo>
                      <a:cubicBezTo>
                        <a:pt x="5" y="16"/>
                        <a:pt x="2" y="14"/>
                        <a:pt x="1" y="16"/>
                      </a:cubicBezTo>
                      <a:cubicBezTo>
                        <a:pt x="0" y="20"/>
                        <a:pt x="7" y="21"/>
                        <a:pt x="9" y="20"/>
                      </a:cubicBezTo>
                      <a:cubicBezTo>
                        <a:pt x="12" y="19"/>
                        <a:pt x="14" y="14"/>
                        <a:pt x="14"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38" name="Freeform 210"/>
                <p:cNvSpPr/>
                <p:nvPr/>
              </p:nvSpPr>
              <p:spPr bwMode="auto">
                <a:xfrm>
                  <a:off x="12947629" y="6203947"/>
                  <a:ext cx="63500" cy="101600"/>
                </a:xfrm>
                <a:custGeom>
                  <a:avLst/>
                  <a:gdLst/>
                  <a:ahLst/>
                  <a:cxnLst>
                    <a:cxn ang="0">
                      <a:pos x="18" y="14"/>
                    </a:cxn>
                    <a:cxn ang="0">
                      <a:pos x="14" y="17"/>
                    </a:cxn>
                    <a:cxn ang="0">
                      <a:pos x="16" y="21"/>
                    </a:cxn>
                    <a:cxn ang="0">
                      <a:pos x="6" y="34"/>
                    </a:cxn>
                    <a:cxn ang="0">
                      <a:pos x="7" y="18"/>
                    </a:cxn>
                    <a:cxn ang="0">
                      <a:pos x="14" y="2"/>
                    </a:cxn>
                    <a:cxn ang="0">
                      <a:pos x="18" y="14"/>
                    </a:cxn>
                  </a:cxnLst>
                  <a:rect l="0" t="0" r="r" b="b"/>
                  <a:pathLst>
                    <a:path w="24" h="39">
                      <a:moveTo>
                        <a:pt x="18" y="14"/>
                      </a:moveTo>
                      <a:cubicBezTo>
                        <a:pt x="16" y="15"/>
                        <a:pt x="14" y="14"/>
                        <a:pt x="14" y="17"/>
                      </a:cubicBezTo>
                      <a:cubicBezTo>
                        <a:pt x="14" y="18"/>
                        <a:pt x="15" y="20"/>
                        <a:pt x="16" y="21"/>
                      </a:cubicBezTo>
                      <a:cubicBezTo>
                        <a:pt x="20" y="28"/>
                        <a:pt x="15" y="39"/>
                        <a:pt x="6" y="34"/>
                      </a:cubicBezTo>
                      <a:cubicBezTo>
                        <a:pt x="0" y="31"/>
                        <a:pt x="5" y="22"/>
                        <a:pt x="7" y="18"/>
                      </a:cubicBezTo>
                      <a:cubicBezTo>
                        <a:pt x="8" y="13"/>
                        <a:pt x="7" y="0"/>
                        <a:pt x="14" y="2"/>
                      </a:cubicBezTo>
                      <a:cubicBezTo>
                        <a:pt x="19" y="2"/>
                        <a:pt x="24" y="10"/>
                        <a:pt x="18"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39" name="Freeform 211"/>
                <p:cNvSpPr/>
                <p:nvPr/>
              </p:nvSpPr>
              <p:spPr bwMode="auto">
                <a:xfrm>
                  <a:off x="12976204" y="6337297"/>
                  <a:ext cx="39687" cy="34925"/>
                </a:xfrm>
                <a:custGeom>
                  <a:avLst/>
                  <a:gdLst/>
                  <a:ahLst/>
                  <a:cxnLst>
                    <a:cxn ang="0">
                      <a:pos x="10" y="0"/>
                    </a:cxn>
                    <a:cxn ang="0">
                      <a:pos x="4" y="9"/>
                    </a:cxn>
                    <a:cxn ang="0">
                      <a:pos x="13" y="2"/>
                    </a:cxn>
                    <a:cxn ang="0">
                      <a:pos x="10" y="0"/>
                    </a:cxn>
                  </a:cxnLst>
                  <a:rect l="0" t="0" r="r" b="b"/>
                  <a:pathLst>
                    <a:path w="15" h="13">
                      <a:moveTo>
                        <a:pt x="10" y="0"/>
                      </a:moveTo>
                      <a:cubicBezTo>
                        <a:pt x="6" y="1"/>
                        <a:pt x="0" y="5"/>
                        <a:pt x="4" y="9"/>
                      </a:cubicBezTo>
                      <a:cubicBezTo>
                        <a:pt x="7" y="13"/>
                        <a:pt x="15" y="7"/>
                        <a:pt x="13" y="2"/>
                      </a:cubicBezTo>
                      <a:lnTo>
                        <a:pt x="1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40" name="Freeform 212"/>
                <p:cNvSpPr/>
                <p:nvPr/>
              </p:nvSpPr>
              <p:spPr bwMode="auto">
                <a:xfrm>
                  <a:off x="12958741" y="6372222"/>
                  <a:ext cx="33337" cy="23812"/>
                </a:xfrm>
                <a:custGeom>
                  <a:avLst/>
                  <a:gdLst/>
                  <a:ahLst/>
                  <a:cxnLst>
                    <a:cxn ang="0">
                      <a:pos x="5" y="6"/>
                    </a:cxn>
                    <a:cxn ang="0">
                      <a:pos x="6" y="1"/>
                    </a:cxn>
                    <a:cxn ang="0">
                      <a:pos x="5" y="6"/>
                    </a:cxn>
                  </a:cxnLst>
                  <a:rect l="0" t="0" r="r" b="b"/>
                  <a:pathLst>
                    <a:path w="13" h="9">
                      <a:moveTo>
                        <a:pt x="5" y="6"/>
                      </a:moveTo>
                      <a:cubicBezTo>
                        <a:pt x="11" y="9"/>
                        <a:pt x="13" y="2"/>
                        <a:pt x="6" y="1"/>
                      </a:cubicBezTo>
                      <a:cubicBezTo>
                        <a:pt x="1" y="0"/>
                        <a:pt x="0" y="3"/>
                        <a:pt x="5"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41" name="Freeform 213"/>
                <p:cNvSpPr/>
                <p:nvPr/>
              </p:nvSpPr>
              <p:spPr bwMode="auto">
                <a:xfrm>
                  <a:off x="12934929" y="6596061"/>
                  <a:ext cx="28575" cy="76200"/>
                </a:xfrm>
                <a:custGeom>
                  <a:avLst/>
                  <a:gdLst/>
                  <a:ahLst/>
                  <a:cxnLst>
                    <a:cxn ang="0">
                      <a:pos x="5" y="21"/>
                    </a:cxn>
                    <a:cxn ang="0">
                      <a:pos x="9" y="28"/>
                    </a:cxn>
                    <a:cxn ang="0">
                      <a:pos x="10" y="26"/>
                    </a:cxn>
                    <a:cxn ang="0">
                      <a:pos x="11" y="20"/>
                    </a:cxn>
                    <a:cxn ang="0">
                      <a:pos x="6" y="2"/>
                    </a:cxn>
                    <a:cxn ang="0">
                      <a:pos x="2" y="4"/>
                    </a:cxn>
                    <a:cxn ang="0">
                      <a:pos x="5" y="21"/>
                    </a:cxn>
                  </a:cxnLst>
                  <a:rect l="0" t="0" r="r" b="b"/>
                  <a:pathLst>
                    <a:path w="11" h="29">
                      <a:moveTo>
                        <a:pt x="5" y="21"/>
                      </a:moveTo>
                      <a:cubicBezTo>
                        <a:pt x="6" y="24"/>
                        <a:pt x="8" y="26"/>
                        <a:pt x="9" y="28"/>
                      </a:cubicBezTo>
                      <a:cubicBezTo>
                        <a:pt x="9" y="29"/>
                        <a:pt x="10" y="26"/>
                        <a:pt x="10" y="26"/>
                      </a:cubicBezTo>
                      <a:cubicBezTo>
                        <a:pt x="11" y="24"/>
                        <a:pt x="11" y="22"/>
                        <a:pt x="11" y="20"/>
                      </a:cubicBezTo>
                      <a:cubicBezTo>
                        <a:pt x="11" y="17"/>
                        <a:pt x="8" y="5"/>
                        <a:pt x="6" y="2"/>
                      </a:cubicBezTo>
                      <a:cubicBezTo>
                        <a:pt x="5" y="0"/>
                        <a:pt x="3" y="2"/>
                        <a:pt x="2" y="4"/>
                      </a:cubicBezTo>
                      <a:cubicBezTo>
                        <a:pt x="0" y="7"/>
                        <a:pt x="4" y="19"/>
                        <a:pt x="5"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42" name="Freeform 214"/>
                <p:cNvSpPr/>
                <p:nvPr/>
              </p:nvSpPr>
              <p:spPr bwMode="auto">
                <a:xfrm>
                  <a:off x="12912704" y="6553197"/>
                  <a:ext cx="30162" cy="36512"/>
                </a:xfrm>
                <a:custGeom>
                  <a:avLst/>
                  <a:gdLst/>
                  <a:ahLst/>
                  <a:cxnLst>
                    <a:cxn ang="0">
                      <a:pos x="1" y="1"/>
                    </a:cxn>
                    <a:cxn ang="0">
                      <a:pos x="1" y="9"/>
                    </a:cxn>
                    <a:cxn ang="0">
                      <a:pos x="7" y="13"/>
                    </a:cxn>
                    <a:cxn ang="0">
                      <a:pos x="5" y="0"/>
                    </a:cxn>
                    <a:cxn ang="0">
                      <a:pos x="1" y="1"/>
                    </a:cxn>
                  </a:cxnLst>
                  <a:rect l="0" t="0" r="r" b="b"/>
                  <a:pathLst>
                    <a:path w="11" h="14">
                      <a:moveTo>
                        <a:pt x="1" y="1"/>
                      </a:moveTo>
                      <a:cubicBezTo>
                        <a:pt x="2" y="4"/>
                        <a:pt x="0" y="6"/>
                        <a:pt x="1" y="9"/>
                      </a:cubicBezTo>
                      <a:cubicBezTo>
                        <a:pt x="1" y="11"/>
                        <a:pt x="4" y="14"/>
                        <a:pt x="7" y="13"/>
                      </a:cubicBezTo>
                      <a:cubicBezTo>
                        <a:pt x="11" y="11"/>
                        <a:pt x="8" y="2"/>
                        <a:pt x="5" y="0"/>
                      </a:cubicBezTo>
                      <a:lnTo>
                        <a:pt x="1" y="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43" name="Freeform 215"/>
                <p:cNvSpPr/>
                <p:nvPr/>
              </p:nvSpPr>
              <p:spPr bwMode="auto">
                <a:xfrm>
                  <a:off x="12919054" y="6640511"/>
                  <a:ext cx="17462" cy="28575"/>
                </a:xfrm>
                <a:custGeom>
                  <a:avLst/>
                  <a:gdLst/>
                  <a:ahLst/>
                  <a:cxnLst>
                    <a:cxn ang="0">
                      <a:pos x="0" y="0"/>
                    </a:cxn>
                    <a:cxn ang="0">
                      <a:pos x="1" y="5"/>
                    </a:cxn>
                    <a:cxn ang="0">
                      <a:pos x="5" y="10"/>
                    </a:cxn>
                    <a:cxn ang="0">
                      <a:pos x="7" y="6"/>
                    </a:cxn>
                    <a:cxn ang="0">
                      <a:pos x="2" y="0"/>
                    </a:cxn>
                    <a:cxn ang="0">
                      <a:pos x="0" y="0"/>
                    </a:cxn>
                  </a:cxnLst>
                  <a:rect l="0" t="0" r="r" b="b"/>
                  <a:pathLst>
                    <a:path w="7" h="11">
                      <a:moveTo>
                        <a:pt x="0" y="0"/>
                      </a:moveTo>
                      <a:cubicBezTo>
                        <a:pt x="0" y="2"/>
                        <a:pt x="0" y="4"/>
                        <a:pt x="1" y="5"/>
                      </a:cubicBezTo>
                      <a:cubicBezTo>
                        <a:pt x="1" y="7"/>
                        <a:pt x="4" y="8"/>
                        <a:pt x="5" y="10"/>
                      </a:cubicBezTo>
                      <a:cubicBezTo>
                        <a:pt x="7" y="11"/>
                        <a:pt x="7" y="8"/>
                        <a:pt x="7" y="6"/>
                      </a:cubicBezTo>
                      <a:cubicBezTo>
                        <a:pt x="6" y="3"/>
                        <a:pt x="4" y="1"/>
                        <a:pt x="2"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44" name="Freeform 216"/>
                <p:cNvSpPr/>
                <p:nvPr/>
              </p:nvSpPr>
              <p:spPr bwMode="auto">
                <a:xfrm>
                  <a:off x="12944454" y="6845297"/>
                  <a:ext cx="82550" cy="47625"/>
                </a:xfrm>
                <a:custGeom>
                  <a:avLst/>
                  <a:gdLst/>
                  <a:ahLst/>
                  <a:cxnLst>
                    <a:cxn ang="0">
                      <a:pos x="0" y="0"/>
                    </a:cxn>
                    <a:cxn ang="0">
                      <a:pos x="10" y="10"/>
                    </a:cxn>
                    <a:cxn ang="0">
                      <a:pos x="25" y="16"/>
                    </a:cxn>
                    <a:cxn ang="0">
                      <a:pos x="1" y="0"/>
                    </a:cxn>
                    <a:cxn ang="0">
                      <a:pos x="0" y="0"/>
                    </a:cxn>
                  </a:cxnLst>
                  <a:rect l="0" t="0" r="r" b="b"/>
                  <a:pathLst>
                    <a:path w="31" h="18">
                      <a:moveTo>
                        <a:pt x="0" y="0"/>
                      </a:moveTo>
                      <a:cubicBezTo>
                        <a:pt x="0" y="4"/>
                        <a:pt x="7" y="9"/>
                        <a:pt x="10" y="10"/>
                      </a:cubicBezTo>
                      <a:cubicBezTo>
                        <a:pt x="12" y="12"/>
                        <a:pt x="22" y="18"/>
                        <a:pt x="25" y="16"/>
                      </a:cubicBezTo>
                      <a:cubicBezTo>
                        <a:pt x="31" y="11"/>
                        <a:pt x="3" y="2"/>
                        <a:pt x="1" y="0"/>
                      </a:cubicBezTo>
                      <a:lnTo>
                        <a:pt x="0"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45" name="Freeform 217"/>
                <p:cNvSpPr/>
                <p:nvPr/>
              </p:nvSpPr>
              <p:spPr bwMode="auto">
                <a:xfrm>
                  <a:off x="12904766" y="6597647"/>
                  <a:ext cx="26987" cy="31750"/>
                </a:xfrm>
                <a:custGeom>
                  <a:avLst/>
                  <a:gdLst/>
                  <a:ahLst/>
                  <a:cxnLst>
                    <a:cxn ang="0">
                      <a:pos x="0" y="3"/>
                    </a:cxn>
                    <a:cxn ang="0">
                      <a:pos x="5" y="0"/>
                    </a:cxn>
                    <a:cxn ang="0">
                      <a:pos x="10" y="5"/>
                    </a:cxn>
                    <a:cxn ang="0">
                      <a:pos x="1" y="12"/>
                    </a:cxn>
                    <a:cxn ang="0">
                      <a:pos x="1" y="5"/>
                    </a:cxn>
                    <a:cxn ang="0">
                      <a:pos x="0" y="3"/>
                    </a:cxn>
                  </a:cxnLst>
                  <a:rect l="0" t="0" r="r" b="b"/>
                  <a:pathLst>
                    <a:path w="10" h="12">
                      <a:moveTo>
                        <a:pt x="0" y="3"/>
                      </a:moveTo>
                      <a:cubicBezTo>
                        <a:pt x="2" y="3"/>
                        <a:pt x="3" y="1"/>
                        <a:pt x="5" y="0"/>
                      </a:cubicBezTo>
                      <a:cubicBezTo>
                        <a:pt x="8" y="0"/>
                        <a:pt x="10" y="3"/>
                        <a:pt x="10" y="5"/>
                      </a:cubicBezTo>
                      <a:cubicBezTo>
                        <a:pt x="10" y="9"/>
                        <a:pt x="4" y="12"/>
                        <a:pt x="1" y="12"/>
                      </a:cubicBezTo>
                      <a:cubicBezTo>
                        <a:pt x="2" y="10"/>
                        <a:pt x="5" y="7"/>
                        <a:pt x="1" y="5"/>
                      </a:cubicBezTo>
                      <a:lnTo>
                        <a:pt x="0" y="3"/>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46" name="Freeform 218"/>
                <p:cNvSpPr/>
                <p:nvPr/>
              </p:nvSpPr>
              <p:spPr bwMode="auto">
                <a:xfrm>
                  <a:off x="12928579" y="6773861"/>
                  <a:ext cx="26987" cy="39687"/>
                </a:xfrm>
                <a:custGeom>
                  <a:avLst/>
                  <a:gdLst/>
                  <a:ahLst/>
                  <a:cxnLst>
                    <a:cxn ang="0">
                      <a:pos x="6" y="0"/>
                    </a:cxn>
                    <a:cxn ang="0">
                      <a:pos x="1" y="5"/>
                    </a:cxn>
                    <a:cxn ang="0">
                      <a:pos x="2" y="13"/>
                    </a:cxn>
                    <a:cxn ang="0">
                      <a:pos x="7" y="1"/>
                    </a:cxn>
                    <a:cxn ang="0">
                      <a:pos x="6" y="0"/>
                    </a:cxn>
                  </a:cxnLst>
                  <a:rect l="0" t="0" r="r" b="b"/>
                  <a:pathLst>
                    <a:path w="10" h="15">
                      <a:moveTo>
                        <a:pt x="6" y="0"/>
                      </a:moveTo>
                      <a:cubicBezTo>
                        <a:pt x="4" y="2"/>
                        <a:pt x="1" y="2"/>
                        <a:pt x="1" y="5"/>
                      </a:cubicBezTo>
                      <a:cubicBezTo>
                        <a:pt x="0" y="7"/>
                        <a:pt x="0" y="12"/>
                        <a:pt x="2" y="13"/>
                      </a:cubicBezTo>
                      <a:cubicBezTo>
                        <a:pt x="7" y="15"/>
                        <a:pt x="10" y="4"/>
                        <a:pt x="7" y="1"/>
                      </a:cubicBezTo>
                      <a:lnTo>
                        <a:pt x="6"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47" name="Freeform 219"/>
                <p:cNvSpPr/>
                <p:nvPr/>
              </p:nvSpPr>
              <p:spPr bwMode="auto">
                <a:xfrm>
                  <a:off x="12939691" y="6713536"/>
                  <a:ext cx="23812" cy="31750"/>
                </a:xfrm>
                <a:custGeom>
                  <a:avLst/>
                  <a:gdLst/>
                  <a:ahLst/>
                  <a:cxnLst>
                    <a:cxn ang="0">
                      <a:pos x="1" y="8"/>
                    </a:cxn>
                    <a:cxn ang="0">
                      <a:pos x="8" y="7"/>
                    </a:cxn>
                    <a:cxn ang="0">
                      <a:pos x="0" y="10"/>
                    </a:cxn>
                    <a:cxn ang="0">
                      <a:pos x="1" y="8"/>
                    </a:cxn>
                  </a:cxnLst>
                  <a:rect l="0" t="0" r="r" b="b"/>
                  <a:pathLst>
                    <a:path w="9" h="12">
                      <a:moveTo>
                        <a:pt x="1" y="8"/>
                      </a:moveTo>
                      <a:cubicBezTo>
                        <a:pt x="4" y="5"/>
                        <a:pt x="7" y="0"/>
                        <a:pt x="8" y="7"/>
                      </a:cubicBezTo>
                      <a:cubicBezTo>
                        <a:pt x="9" y="12"/>
                        <a:pt x="3" y="11"/>
                        <a:pt x="0" y="10"/>
                      </a:cubicBezTo>
                      <a:lnTo>
                        <a:pt x="1" y="8"/>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48" name="Freeform 220"/>
                <p:cNvSpPr/>
                <p:nvPr/>
              </p:nvSpPr>
              <p:spPr bwMode="auto">
                <a:xfrm>
                  <a:off x="12903179" y="6700836"/>
                  <a:ext cx="33337" cy="28575"/>
                </a:xfrm>
                <a:custGeom>
                  <a:avLst/>
                  <a:gdLst/>
                  <a:ahLst/>
                  <a:cxnLst>
                    <a:cxn ang="0">
                      <a:pos x="8" y="0"/>
                    </a:cxn>
                    <a:cxn ang="0">
                      <a:pos x="6" y="10"/>
                    </a:cxn>
                    <a:cxn ang="0">
                      <a:pos x="11" y="7"/>
                    </a:cxn>
                    <a:cxn ang="0">
                      <a:pos x="13" y="0"/>
                    </a:cxn>
                    <a:cxn ang="0">
                      <a:pos x="8" y="0"/>
                    </a:cxn>
                  </a:cxnLst>
                  <a:rect l="0" t="0" r="r" b="b"/>
                  <a:pathLst>
                    <a:path w="13" h="11">
                      <a:moveTo>
                        <a:pt x="8" y="0"/>
                      </a:moveTo>
                      <a:cubicBezTo>
                        <a:pt x="5" y="2"/>
                        <a:pt x="0" y="9"/>
                        <a:pt x="6" y="10"/>
                      </a:cubicBezTo>
                      <a:cubicBezTo>
                        <a:pt x="10" y="11"/>
                        <a:pt x="10" y="9"/>
                        <a:pt x="11" y="7"/>
                      </a:cubicBezTo>
                      <a:cubicBezTo>
                        <a:pt x="12" y="5"/>
                        <a:pt x="13" y="2"/>
                        <a:pt x="13" y="0"/>
                      </a:cubicBezTo>
                      <a:lnTo>
                        <a:pt x="8" y="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49" name="Freeform 221"/>
                <p:cNvSpPr/>
                <p:nvPr/>
              </p:nvSpPr>
              <p:spPr bwMode="auto">
                <a:xfrm>
                  <a:off x="12980966" y="6900861"/>
                  <a:ext cx="58737" cy="38100"/>
                </a:xfrm>
                <a:custGeom>
                  <a:avLst/>
                  <a:gdLst/>
                  <a:ahLst/>
                  <a:cxnLst>
                    <a:cxn ang="0">
                      <a:pos x="22" y="14"/>
                    </a:cxn>
                    <a:cxn ang="0">
                      <a:pos x="6" y="9"/>
                    </a:cxn>
                    <a:cxn ang="0">
                      <a:pos x="11" y="1"/>
                    </a:cxn>
                    <a:cxn ang="0">
                      <a:pos x="22" y="14"/>
                    </a:cxn>
                  </a:cxnLst>
                  <a:rect l="0" t="0" r="r" b="b"/>
                  <a:pathLst>
                    <a:path w="22" h="15">
                      <a:moveTo>
                        <a:pt x="22" y="14"/>
                      </a:moveTo>
                      <a:cubicBezTo>
                        <a:pt x="16" y="15"/>
                        <a:pt x="10" y="13"/>
                        <a:pt x="6" y="9"/>
                      </a:cubicBezTo>
                      <a:cubicBezTo>
                        <a:pt x="0" y="4"/>
                        <a:pt x="4" y="0"/>
                        <a:pt x="11" y="1"/>
                      </a:cubicBezTo>
                      <a:cubicBezTo>
                        <a:pt x="19" y="2"/>
                        <a:pt x="22" y="6"/>
                        <a:pt x="22"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50" name="Freeform 222"/>
                <p:cNvSpPr/>
                <p:nvPr/>
              </p:nvSpPr>
              <p:spPr bwMode="auto">
                <a:xfrm>
                  <a:off x="13185753" y="6840536"/>
                  <a:ext cx="144462" cy="153987"/>
                </a:xfrm>
                <a:custGeom>
                  <a:avLst/>
                  <a:gdLst/>
                  <a:ahLst/>
                  <a:cxnLst>
                    <a:cxn ang="0">
                      <a:pos x="53" y="55"/>
                    </a:cxn>
                    <a:cxn ang="0">
                      <a:pos x="46" y="58"/>
                    </a:cxn>
                    <a:cxn ang="0">
                      <a:pos x="26" y="58"/>
                    </a:cxn>
                    <a:cxn ang="0">
                      <a:pos x="7" y="53"/>
                    </a:cxn>
                    <a:cxn ang="0">
                      <a:pos x="1" y="52"/>
                    </a:cxn>
                    <a:cxn ang="0">
                      <a:pos x="2" y="46"/>
                    </a:cxn>
                    <a:cxn ang="0">
                      <a:pos x="2" y="31"/>
                    </a:cxn>
                    <a:cxn ang="0">
                      <a:pos x="1" y="23"/>
                    </a:cxn>
                    <a:cxn ang="0">
                      <a:pos x="0" y="15"/>
                    </a:cxn>
                    <a:cxn ang="0">
                      <a:pos x="0" y="0"/>
                    </a:cxn>
                    <a:cxn ang="0">
                      <a:pos x="0" y="0"/>
                    </a:cxn>
                    <a:cxn ang="0">
                      <a:pos x="3" y="2"/>
                    </a:cxn>
                    <a:cxn ang="0">
                      <a:pos x="3" y="13"/>
                    </a:cxn>
                    <a:cxn ang="0">
                      <a:pos x="7" y="24"/>
                    </a:cxn>
                    <a:cxn ang="0">
                      <a:pos x="28" y="43"/>
                    </a:cxn>
                    <a:cxn ang="0">
                      <a:pos x="37" y="49"/>
                    </a:cxn>
                    <a:cxn ang="0">
                      <a:pos x="49" y="50"/>
                    </a:cxn>
                    <a:cxn ang="0">
                      <a:pos x="53" y="55"/>
                    </a:cxn>
                  </a:cxnLst>
                  <a:rect l="0" t="0" r="r" b="b"/>
                  <a:pathLst>
                    <a:path w="55" h="59">
                      <a:moveTo>
                        <a:pt x="53" y="55"/>
                      </a:moveTo>
                      <a:cubicBezTo>
                        <a:pt x="51" y="56"/>
                        <a:pt x="47" y="57"/>
                        <a:pt x="46" y="58"/>
                      </a:cubicBezTo>
                      <a:cubicBezTo>
                        <a:pt x="40" y="59"/>
                        <a:pt x="32" y="59"/>
                        <a:pt x="26" y="58"/>
                      </a:cubicBezTo>
                      <a:cubicBezTo>
                        <a:pt x="20" y="57"/>
                        <a:pt x="13" y="54"/>
                        <a:pt x="7" y="53"/>
                      </a:cubicBezTo>
                      <a:cubicBezTo>
                        <a:pt x="5" y="53"/>
                        <a:pt x="3" y="53"/>
                        <a:pt x="1" y="52"/>
                      </a:cubicBezTo>
                      <a:cubicBezTo>
                        <a:pt x="1" y="50"/>
                        <a:pt x="1" y="48"/>
                        <a:pt x="2" y="46"/>
                      </a:cubicBezTo>
                      <a:cubicBezTo>
                        <a:pt x="3" y="42"/>
                        <a:pt x="2" y="36"/>
                        <a:pt x="2" y="31"/>
                      </a:cubicBezTo>
                      <a:cubicBezTo>
                        <a:pt x="2" y="28"/>
                        <a:pt x="1" y="26"/>
                        <a:pt x="1" y="23"/>
                      </a:cubicBezTo>
                      <a:cubicBezTo>
                        <a:pt x="1" y="20"/>
                        <a:pt x="1" y="18"/>
                        <a:pt x="0" y="15"/>
                      </a:cubicBezTo>
                      <a:cubicBezTo>
                        <a:pt x="0" y="10"/>
                        <a:pt x="0" y="5"/>
                        <a:pt x="0" y="0"/>
                      </a:cubicBezTo>
                      <a:cubicBezTo>
                        <a:pt x="0" y="0"/>
                        <a:pt x="0" y="0"/>
                        <a:pt x="0" y="0"/>
                      </a:cubicBezTo>
                      <a:cubicBezTo>
                        <a:pt x="1" y="0"/>
                        <a:pt x="3" y="1"/>
                        <a:pt x="3" y="2"/>
                      </a:cubicBezTo>
                      <a:cubicBezTo>
                        <a:pt x="6" y="6"/>
                        <a:pt x="4" y="9"/>
                        <a:pt x="3" y="13"/>
                      </a:cubicBezTo>
                      <a:cubicBezTo>
                        <a:pt x="3" y="18"/>
                        <a:pt x="5" y="21"/>
                        <a:pt x="7" y="24"/>
                      </a:cubicBezTo>
                      <a:cubicBezTo>
                        <a:pt x="14" y="31"/>
                        <a:pt x="22" y="36"/>
                        <a:pt x="28" y="43"/>
                      </a:cubicBezTo>
                      <a:cubicBezTo>
                        <a:pt x="31" y="45"/>
                        <a:pt x="33" y="48"/>
                        <a:pt x="37" y="49"/>
                      </a:cubicBezTo>
                      <a:cubicBezTo>
                        <a:pt x="41" y="51"/>
                        <a:pt x="45" y="50"/>
                        <a:pt x="49" y="50"/>
                      </a:cubicBezTo>
                      <a:cubicBezTo>
                        <a:pt x="52" y="50"/>
                        <a:pt x="55" y="52"/>
                        <a:pt x="53" y="5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51" name="Freeform 223"/>
                <p:cNvSpPr/>
                <p:nvPr/>
              </p:nvSpPr>
              <p:spPr bwMode="auto">
                <a:xfrm>
                  <a:off x="13052404" y="6832597"/>
                  <a:ext cx="141287" cy="144462"/>
                </a:xfrm>
                <a:custGeom>
                  <a:avLst/>
                  <a:gdLst/>
                  <a:ahLst/>
                  <a:cxnLst>
                    <a:cxn ang="0">
                      <a:pos x="53" y="49"/>
                    </a:cxn>
                    <a:cxn ang="0">
                      <a:pos x="52" y="55"/>
                    </a:cxn>
                    <a:cxn ang="0">
                      <a:pos x="33" y="55"/>
                    </a:cxn>
                    <a:cxn ang="0">
                      <a:pos x="19" y="55"/>
                    </a:cxn>
                    <a:cxn ang="0">
                      <a:pos x="2" y="52"/>
                    </a:cxn>
                    <a:cxn ang="0">
                      <a:pos x="9" y="47"/>
                    </a:cxn>
                    <a:cxn ang="0">
                      <a:pos x="21" y="44"/>
                    </a:cxn>
                    <a:cxn ang="0">
                      <a:pos x="31" y="45"/>
                    </a:cxn>
                    <a:cxn ang="0">
                      <a:pos x="44" y="49"/>
                    </a:cxn>
                    <a:cxn ang="0">
                      <a:pos x="34" y="38"/>
                    </a:cxn>
                    <a:cxn ang="0">
                      <a:pos x="30" y="28"/>
                    </a:cxn>
                    <a:cxn ang="0">
                      <a:pos x="38" y="22"/>
                    </a:cxn>
                    <a:cxn ang="0">
                      <a:pos x="25" y="21"/>
                    </a:cxn>
                    <a:cxn ang="0">
                      <a:pos x="24" y="11"/>
                    </a:cxn>
                    <a:cxn ang="0">
                      <a:pos x="33" y="6"/>
                    </a:cxn>
                    <a:cxn ang="0">
                      <a:pos x="51" y="3"/>
                    </a:cxn>
                    <a:cxn ang="0">
                      <a:pos x="51" y="3"/>
                    </a:cxn>
                    <a:cxn ang="0">
                      <a:pos x="51" y="18"/>
                    </a:cxn>
                    <a:cxn ang="0">
                      <a:pos x="52" y="26"/>
                    </a:cxn>
                    <a:cxn ang="0">
                      <a:pos x="53" y="34"/>
                    </a:cxn>
                    <a:cxn ang="0">
                      <a:pos x="53" y="49"/>
                    </a:cxn>
                  </a:cxnLst>
                  <a:rect l="0" t="0" r="r" b="b"/>
                  <a:pathLst>
                    <a:path w="54" h="55">
                      <a:moveTo>
                        <a:pt x="53" y="49"/>
                      </a:moveTo>
                      <a:cubicBezTo>
                        <a:pt x="52" y="51"/>
                        <a:pt x="52" y="53"/>
                        <a:pt x="52" y="55"/>
                      </a:cubicBezTo>
                      <a:cubicBezTo>
                        <a:pt x="46" y="55"/>
                        <a:pt x="39" y="55"/>
                        <a:pt x="33" y="55"/>
                      </a:cubicBezTo>
                      <a:cubicBezTo>
                        <a:pt x="28" y="55"/>
                        <a:pt x="24" y="55"/>
                        <a:pt x="19" y="55"/>
                      </a:cubicBezTo>
                      <a:cubicBezTo>
                        <a:pt x="16" y="55"/>
                        <a:pt x="4" y="55"/>
                        <a:pt x="2" y="52"/>
                      </a:cubicBezTo>
                      <a:cubicBezTo>
                        <a:pt x="0" y="49"/>
                        <a:pt x="7" y="48"/>
                        <a:pt x="9" y="47"/>
                      </a:cubicBezTo>
                      <a:cubicBezTo>
                        <a:pt x="13" y="46"/>
                        <a:pt x="17" y="44"/>
                        <a:pt x="21" y="44"/>
                      </a:cubicBezTo>
                      <a:cubicBezTo>
                        <a:pt x="24" y="44"/>
                        <a:pt x="28" y="44"/>
                        <a:pt x="31" y="45"/>
                      </a:cubicBezTo>
                      <a:cubicBezTo>
                        <a:pt x="35" y="46"/>
                        <a:pt x="40" y="49"/>
                        <a:pt x="44" y="49"/>
                      </a:cubicBezTo>
                      <a:cubicBezTo>
                        <a:pt x="42" y="43"/>
                        <a:pt x="40" y="41"/>
                        <a:pt x="34" y="38"/>
                      </a:cubicBezTo>
                      <a:cubicBezTo>
                        <a:pt x="30" y="36"/>
                        <a:pt x="26" y="32"/>
                        <a:pt x="30" y="28"/>
                      </a:cubicBezTo>
                      <a:cubicBezTo>
                        <a:pt x="32" y="26"/>
                        <a:pt x="43" y="24"/>
                        <a:pt x="38" y="22"/>
                      </a:cubicBezTo>
                      <a:cubicBezTo>
                        <a:pt x="35" y="20"/>
                        <a:pt x="28" y="24"/>
                        <a:pt x="25" y="21"/>
                      </a:cubicBezTo>
                      <a:cubicBezTo>
                        <a:pt x="23" y="20"/>
                        <a:pt x="24" y="13"/>
                        <a:pt x="24" y="11"/>
                      </a:cubicBezTo>
                      <a:cubicBezTo>
                        <a:pt x="25" y="8"/>
                        <a:pt x="30" y="7"/>
                        <a:pt x="33" y="6"/>
                      </a:cubicBezTo>
                      <a:cubicBezTo>
                        <a:pt x="39" y="5"/>
                        <a:pt x="46" y="0"/>
                        <a:pt x="51" y="3"/>
                      </a:cubicBezTo>
                      <a:cubicBezTo>
                        <a:pt x="51" y="3"/>
                        <a:pt x="51" y="3"/>
                        <a:pt x="51" y="3"/>
                      </a:cubicBezTo>
                      <a:cubicBezTo>
                        <a:pt x="51" y="8"/>
                        <a:pt x="51" y="13"/>
                        <a:pt x="51" y="18"/>
                      </a:cubicBezTo>
                      <a:cubicBezTo>
                        <a:pt x="52" y="21"/>
                        <a:pt x="52" y="23"/>
                        <a:pt x="52" y="26"/>
                      </a:cubicBezTo>
                      <a:cubicBezTo>
                        <a:pt x="52" y="29"/>
                        <a:pt x="53" y="31"/>
                        <a:pt x="53" y="34"/>
                      </a:cubicBezTo>
                      <a:cubicBezTo>
                        <a:pt x="53" y="39"/>
                        <a:pt x="54" y="45"/>
                        <a:pt x="53" y="4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52" name="Freeform 224"/>
                <p:cNvSpPr/>
                <p:nvPr/>
              </p:nvSpPr>
              <p:spPr bwMode="auto">
                <a:xfrm>
                  <a:off x="13015891" y="6840536"/>
                  <a:ext cx="49212" cy="61912"/>
                </a:xfrm>
                <a:custGeom>
                  <a:avLst/>
                  <a:gdLst/>
                  <a:ahLst/>
                  <a:cxnLst>
                    <a:cxn ang="0">
                      <a:pos x="10" y="1"/>
                    </a:cxn>
                    <a:cxn ang="0">
                      <a:pos x="2" y="4"/>
                    </a:cxn>
                    <a:cxn ang="0">
                      <a:pos x="4" y="18"/>
                    </a:cxn>
                    <a:cxn ang="0">
                      <a:pos x="19" y="0"/>
                    </a:cxn>
                    <a:cxn ang="0">
                      <a:pos x="10" y="1"/>
                    </a:cxn>
                  </a:cxnLst>
                  <a:rect l="0" t="0" r="r" b="b"/>
                  <a:pathLst>
                    <a:path w="19" h="24">
                      <a:moveTo>
                        <a:pt x="10" y="1"/>
                      </a:moveTo>
                      <a:cubicBezTo>
                        <a:pt x="8" y="1"/>
                        <a:pt x="3" y="2"/>
                        <a:pt x="2" y="4"/>
                      </a:cubicBezTo>
                      <a:cubicBezTo>
                        <a:pt x="0" y="8"/>
                        <a:pt x="1" y="24"/>
                        <a:pt x="4" y="18"/>
                      </a:cubicBezTo>
                      <a:cubicBezTo>
                        <a:pt x="9" y="10"/>
                        <a:pt x="19" y="4"/>
                        <a:pt x="19" y="0"/>
                      </a:cubicBezTo>
                      <a:cubicBezTo>
                        <a:pt x="16" y="0"/>
                        <a:pt x="13" y="0"/>
                        <a:pt x="10"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53" name="Freeform 225"/>
                <p:cNvSpPr/>
                <p:nvPr/>
              </p:nvSpPr>
              <p:spPr bwMode="auto">
                <a:xfrm>
                  <a:off x="13133366" y="6989761"/>
                  <a:ext cx="82550" cy="55562"/>
                </a:xfrm>
                <a:custGeom>
                  <a:avLst/>
                  <a:gdLst/>
                  <a:ahLst/>
                  <a:cxnLst>
                    <a:cxn ang="0">
                      <a:pos x="31" y="21"/>
                    </a:cxn>
                    <a:cxn ang="0">
                      <a:pos x="27" y="12"/>
                    </a:cxn>
                    <a:cxn ang="0">
                      <a:pos x="21" y="4"/>
                    </a:cxn>
                    <a:cxn ang="0">
                      <a:pos x="2" y="5"/>
                    </a:cxn>
                    <a:cxn ang="0">
                      <a:pos x="5" y="13"/>
                    </a:cxn>
                    <a:cxn ang="0">
                      <a:pos x="10" y="15"/>
                    </a:cxn>
                    <a:cxn ang="0">
                      <a:pos x="18" y="14"/>
                    </a:cxn>
                    <a:cxn ang="0">
                      <a:pos x="27" y="21"/>
                    </a:cxn>
                    <a:cxn ang="0">
                      <a:pos x="31" y="21"/>
                    </a:cxn>
                  </a:cxnLst>
                  <a:rect l="0" t="0" r="r" b="b"/>
                  <a:pathLst>
                    <a:path w="31" h="21">
                      <a:moveTo>
                        <a:pt x="31" y="21"/>
                      </a:moveTo>
                      <a:cubicBezTo>
                        <a:pt x="31" y="18"/>
                        <a:pt x="29" y="15"/>
                        <a:pt x="27" y="12"/>
                      </a:cubicBezTo>
                      <a:cubicBezTo>
                        <a:pt x="26" y="8"/>
                        <a:pt x="25" y="6"/>
                        <a:pt x="21" y="4"/>
                      </a:cubicBezTo>
                      <a:cubicBezTo>
                        <a:pt x="17" y="3"/>
                        <a:pt x="4" y="0"/>
                        <a:pt x="2" y="5"/>
                      </a:cubicBezTo>
                      <a:cubicBezTo>
                        <a:pt x="0" y="8"/>
                        <a:pt x="4" y="11"/>
                        <a:pt x="5" y="13"/>
                      </a:cubicBezTo>
                      <a:cubicBezTo>
                        <a:pt x="6" y="16"/>
                        <a:pt x="6" y="18"/>
                        <a:pt x="10" y="15"/>
                      </a:cubicBezTo>
                      <a:cubicBezTo>
                        <a:pt x="14" y="13"/>
                        <a:pt x="15" y="11"/>
                        <a:pt x="18" y="14"/>
                      </a:cubicBezTo>
                      <a:cubicBezTo>
                        <a:pt x="21" y="17"/>
                        <a:pt x="23" y="19"/>
                        <a:pt x="27" y="21"/>
                      </a:cubicBezTo>
                      <a:lnTo>
                        <a:pt x="31" y="2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54" name="Freeform 226"/>
                <p:cNvSpPr/>
                <p:nvPr/>
              </p:nvSpPr>
              <p:spPr bwMode="auto">
                <a:xfrm>
                  <a:off x="13535003" y="6753222"/>
                  <a:ext cx="90487" cy="76200"/>
                </a:xfrm>
                <a:custGeom>
                  <a:avLst/>
                  <a:gdLst/>
                  <a:ahLst/>
                  <a:cxnLst>
                    <a:cxn ang="0">
                      <a:pos x="23" y="20"/>
                    </a:cxn>
                    <a:cxn ang="0">
                      <a:pos x="32" y="7"/>
                    </a:cxn>
                    <a:cxn ang="0">
                      <a:pos x="17" y="0"/>
                    </a:cxn>
                    <a:cxn ang="0">
                      <a:pos x="13" y="5"/>
                    </a:cxn>
                    <a:cxn ang="0">
                      <a:pos x="8" y="13"/>
                    </a:cxn>
                    <a:cxn ang="0">
                      <a:pos x="0" y="29"/>
                    </a:cxn>
                    <a:cxn ang="0">
                      <a:pos x="19" y="22"/>
                    </a:cxn>
                    <a:cxn ang="0">
                      <a:pos x="23" y="20"/>
                    </a:cxn>
                  </a:cxnLst>
                  <a:rect l="0" t="0" r="r" b="b"/>
                  <a:pathLst>
                    <a:path w="34" h="29">
                      <a:moveTo>
                        <a:pt x="23" y="20"/>
                      </a:moveTo>
                      <a:cubicBezTo>
                        <a:pt x="25" y="16"/>
                        <a:pt x="34" y="13"/>
                        <a:pt x="32" y="7"/>
                      </a:cubicBezTo>
                      <a:cubicBezTo>
                        <a:pt x="31" y="3"/>
                        <a:pt x="20" y="1"/>
                        <a:pt x="17" y="0"/>
                      </a:cubicBezTo>
                      <a:cubicBezTo>
                        <a:pt x="12" y="0"/>
                        <a:pt x="13" y="2"/>
                        <a:pt x="13" y="5"/>
                      </a:cubicBezTo>
                      <a:cubicBezTo>
                        <a:pt x="12" y="8"/>
                        <a:pt x="10" y="11"/>
                        <a:pt x="8" y="13"/>
                      </a:cubicBezTo>
                      <a:cubicBezTo>
                        <a:pt x="4" y="18"/>
                        <a:pt x="0" y="22"/>
                        <a:pt x="0" y="29"/>
                      </a:cubicBezTo>
                      <a:cubicBezTo>
                        <a:pt x="6" y="29"/>
                        <a:pt x="14" y="26"/>
                        <a:pt x="19" y="22"/>
                      </a:cubicBezTo>
                      <a:lnTo>
                        <a:pt x="23" y="20"/>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55" name="Freeform 227"/>
                <p:cNvSpPr/>
                <p:nvPr/>
              </p:nvSpPr>
              <p:spPr bwMode="auto">
                <a:xfrm>
                  <a:off x="13465153" y="6745286"/>
                  <a:ext cx="88900" cy="65087"/>
                </a:xfrm>
                <a:custGeom>
                  <a:avLst/>
                  <a:gdLst/>
                  <a:ahLst/>
                  <a:cxnLst>
                    <a:cxn ang="0">
                      <a:pos x="24" y="15"/>
                    </a:cxn>
                    <a:cxn ang="0">
                      <a:pos x="11" y="25"/>
                    </a:cxn>
                    <a:cxn ang="0">
                      <a:pos x="0" y="13"/>
                    </a:cxn>
                    <a:cxn ang="0">
                      <a:pos x="6" y="14"/>
                    </a:cxn>
                    <a:cxn ang="0">
                      <a:pos x="14" y="16"/>
                    </a:cxn>
                    <a:cxn ang="0">
                      <a:pos x="13" y="3"/>
                    </a:cxn>
                    <a:cxn ang="0">
                      <a:pos x="22" y="1"/>
                    </a:cxn>
                    <a:cxn ang="0">
                      <a:pos x="32" y="7"/>
                    </a:cxn>
                    <a:cxn ang="0">
                      <a:pos x="24" y="15"/>
                    </a:cxn>
                  </a:cxnLst>
                  <a:rect l="0" t="0" r="r" b="b"/>
                  <a:pathLst>
                    <a:path w="34" h="25">
                      <a:moveTo>
                        <a:pt x="24" y="15"/>
                      </a:moveTo>
                      <a:cubicBezTo>
                        <a:pt x="20" y="18"/>
                        <a:pt x="16" y="24"/>
                        <a:pt x="11" y="25"/>
                      </a:cubicBezTo>
                      <a:cubicBezTo>
                        <a:pt x="8" y="25"/>
                        <a:pt x="0" y="17"/>
                        <a:pt x="0" y="13"/>
                      </a:cubicBezTo>
                      <a:cubicBezTo>
                        <a:pt x="1" y="10"/>
                        <a:pt x="4" y="12"/>
                        <a:pt x="6" y="14"/>
                      </a:cubicBezTo>
                      <a:cubicBezTo>
                        <a:pt x="9" y="16"/>
                        <a:pt x="10" y="16"/>
                        <a:pt x="14" y="16"/>
                      </a:cubicBezTo>
                      <a:cubicBezTo>
                        <a:pt x="14" y="12"/>
                        <a:pt x="11" y="7"/>
                        <a:pt x="13" y="3"/>
                      </a:cubicBezTo>
                      <a:cubicBezTo>
                        <a:pt x="15" y="0"/>
                        <a:pt x="19" y="1"/>
                        <a:pt x="22" y="1"/>
                      </a:cubicBezTo>
                      <a:cubicBezTo>
                        <a:pt x="27" y="1"/>
                        <a:pt x="34" y="2"/>
                        <a:pt x="32" y="7"/>
                      </a:cubicBezTo>
                      <a:cubicBezTo>
                        <a:pt x="31" y="11"/>
                        <a:pt x="27" y="13"/>
                        <a:pt x="24" y="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56" name="Freeform 228"/>
                <p:cNvSpPr/>
                <p:nvPr/>
              </p:nvSpPr>
              <p:spPr bwMode="auto">
                <a:xfrm>
                  <a:off x="13333391" y="6970711"/>
                  <a:ext cx="55562" cy="23812"/>
                </a:xfrm>
                <a:custGeom>
                  <a:avLst/>
                  <a:gdLst/>
                  <a:ahLst/>
                  <a:cxnLst>
                    <a:cxn ang="0">
                      <a:pos x="18" y="4"/>
                    </a:cxn>
                    <a:cxn ang="0">
                      <a:pos x="20" y="1"/>
                    </a:cxn>
                    <a:cxn ang="0">
                      <a:pos x="15" y="0"/>
                    </a:cxn>
                    <a:cxn ang="0">
                      <a:pos x="4" y="3"/>
                    </a:cxn>
                    <a:cxn ang="0">
                      <a:pos x="7" y="9"/>
                    </a:cxn>
                    <a:cxn ang="0">
                      <a:pos x="18" y="4"/>
                    </a:cxn>
                  </a:cxnLst>
                  <a:rect l="0" t="0" r="r" b="b"/>
                  <a:pathLst>
                    <a:path w="21" h="9">
                      <a:moveTo>
                        <a:pt x="18" y="4"/>
                      </a:moveTo>
                      <a:cubicBezTo>
                        <a:pt x="19" y="4"/>
                        <a:pt x="21" y="4"/>
                        <a:pt x="20" y="1"/>
                      </a:cubicBezTo>
                      <a:cubicBezTo>
                        <a:pt x="19" y="0"/>
                        <a:pt x="16" y="0"/>
                        <a:pt x="15" y="0"/>
                      </a:cubicBezTo>
                      <a:cubicBezTo>
                        <a:pt x="12" y="1"/>
                        <a:pt x="6" y="1"/>
                        <a:pt x="4" y="3"/>
                      </a:cubicBezTo>
                      <a:cubicBezTo>
                        <a:pt x="0" y="6"/>
                        <a:pt x="3" y="9"/>
                        <a:pt x="7" y="9"/>
                      </a:cubicBezTo>
                      <a:cubicBezTo>
                        <a:pt x="10" y="8"/>
                        <a:pt x="15" y="5"/>
                        <a:pt x="18"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57" name="Freeform 229"/>
                <p:cNvSpPr/>
                <p:nvPr/>
              </p:nvSpPr>
              <p:spPr bwMode="auto">
                <a:xfrm>
                  <a:off x="13047641" y="6929435"/>
                  <a:ext cx="65087" cy="20637"/>
                </a:xfrm>
                <a:custGeom>
                  <a:avLst/>
                  <a:gdLst/>
                  <a:ahLst/>
                  <a:cxnLst>
                    <a:cxn ang="0">
                      <a:pos x="2" y="5"/>
                    </a:cxn>
                    <a:cxn ang="0">
                      <a:pos x="8" y="8"/>
                    </a:cxn>
                    <a:cxn ang="0">
                      <a:pos x="10" y="7"/>
                    </a:cxn>
                    <a:cxn ang="0">
                      <a:pos x="2" y="5"/>
                    </a:cxn>
                  </a:cxnLst>
                  <a:rect l="0" t="0" r="r" b="b"/>
                  <a:pathLst>
                    <a:path w="25" h="8">
                      <a:moveTo>
                        <a:pt x="2" y="5"/>
                      </a:moveTo>
                      <a:cubicBezTo>
                        <a:pt x="3" y="8"/>
                        <a:pt x="6" y="8"/>
                        <a:pt x="8" y="8"/>
                      </a:cubicBezTo>
                      <a:cubicBezTo>
                        <a:pt x="8" y="7"/>
                        <a:pt x="9" y="7"/>
                        <a:pt x="10" y="7"/>
                      </a:cubicBezTo>
                      <a:cubicBezTo>
                        <a:pt x="25" y="2"/>
                        <a:pt x="0" y="0"/>
                        <a:pt x="2"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58" name="Freeform 230"/>
                <p:cNvSpPr/>
                <p:nvPr/>
              </p:nvSpPr>
              <p:spPr bwMode="auto">
                <a:xfrm>
                  <a:off x="9151923" y="1114425"/>
                  <a:ext cx="104775" cy="65087"/>
                </a:xfrm>
                <a:custGeom>
                  <a:avLst/>
                  <a:gdLst/>
                  <a:ahLst/>
                  <a:cxnLst>
                    <a:cxn ang="0">
                      <a:pos x="25" y="23"/>
                    </a:cxn>
                    <a:cxn ang="0">
                      <a:pos x="35" y="17"/>
                    </a:cxn>
                    <a:cxn ang="0">
                      <a:pos x="20" y="5"/>
                    </a:cxn>
                    <a:cxn ang="0">
                      <a:pos x="11" y="1"/>
                    </a:cxn>
                    <a:cxn ang="0">
                      <a:pos x="1" y="1"/>
                    </a:cxn>
                    <a:cxn ang="0">
                      <a:pos x="0" y="5"/>
                    </a:cxn>
                    <a:cxn ang="0">
                      <a:pos x="2" y="9"/>
                    </a:cxn>
                    <a:cxn ang="0">
                      <a:pos x="8" y="14"/>
                    </a:cxn>
                    <a:cxn ang="0">
                      <a:pos x="25" y="23"/>
                    </a:cxn>
                  </a:cxnLst>
                  <a:rect l="0" t="0" r="r" b="b"/>
                  <a:pathLst>
                    <a:path w="40" h="25">
                      <a:moveTo>
                        <a:pt x="25" y="23"/>
                      </a:moveTo>
                      <a:cubicBezTo>
                        <a:pt x="31" y="24"/>
                        <a:pt x="40" y="25"/>
                        <a:pt x="35" y="17"/>
                      </a:cubicBezTo>
                      <a:cubicBezTo>
                        <a:pt x="32" y="11"/>
                        <a:pt x="26" y="8"/>
                        <a:pt x="20" y="5"/>
                      </a:cubicBezTo>
                      <a:cubicBezTo>
                        <a:pt x="17" y="4"/>
                        <a:pt x="14" y="2"/>
                        <a:pt x="11" y="1"/>
                      </a:cubicBezTo>
                      <a:cubicBezTo>
                        <a:pt x="8" y="0"/>
                        <a:pt x="4" y="1"/>
                        <a:pt x="1" y="1"/>
                      </a:cubicBezTo>
                      <a:cubicBezTo>
                        <a:pt x="0" y="1"/>
                        <a:pt x="0" y="4"/>
                        <a:pt x="0" y="5"/>
                      </a:cubicBezTo>
                      <a:cubicBezTo>
                        <a:pt x="0" y="7"/>
                        <a:pt x="1" y="8"/>
                        <a:pt x="2" y="9"/>
                      </a:cubicBezTo>
                      <a:cubicBezTo>
                        <a:pt x="4" y="11"/>
                        <a:pt x="6" y="12"/>
                        <a:pt x="8" y="14"/>
                      </a:cubicBezTo>
                      <a:cubicBezTo>
                        <a:pt x="13" y="18"/>
                        <a:pt x="19" y="22"/>
                        <a:pt x="25"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59" name="Freeform 231"/>
                <p:cNvSpPr/>
                <p:nvPr/>
              </p:nvSpPr>
              <p:spPr bwMode="auto">
                <a:xfrm>
                  <a:off x="9288447" y="1360487"/>
                  <a:ext cx="84137" cy="58737"/>
                </a:xfrm>
                <a:custGeom>
                  <a:avLst/>
                  <a:gdLst/>
                  <a:ahLst/>
                  <a:cxnLst>
                    <a:cxn ang="0">
                      <a:pos x="10" y="4"/>
                    </a:cxn>
                    <a:cxn ang="0">
                      <a:pos x="21" y="2"/>
                    </a:cxn>
                    <a:cxn ang="0">
                      <a:pos x="30" y="1"/>
                    </a:cxn>
                    <a:cxn ang="0">
                      <a:pos x="31" y="9"/>
                    </a:cxn>
                    <a:cxn ang="0">
                      <a:pos x="23" y="14"/>
                    </a:cxn>
                    <a:cxn ang="0">
                      <a:pos x="7" y="18"/>
                    </a:cxn>
                    <a:cxn ang="0">
                      <a:pos x="2" y="10"/>
                    </a:cxn>
                    <a:cxn ang="0">
                      <a:pos x="6" y="5"/>
                    </a:cxn>
                    <a:cxn ang="0">
                      <a:pos x="10" y="4"/>
                    </a:cxn>
                  </a:cxnLst>
                  <a:rect l="0" t="0" r="r" b="b"/>
                  <a:pathLst>
                    <a:path w="32" h="22">
                      <a:moveTo>
                        <a:pt x="10" y="4"/>
                      </a:moveTo>
                      <a:cubicBezTo>
                        <a:pt x="14" y="5"/>
                        <a:pt x="18" y="2"/>
                        <a:pt x="21" y="2"/>
                      </a:cubicBezTo>
                      <a:cubicBezTo>
                        <a:pt x="24" y="1"/>
                        <a:pt x="28" y="0"/>
                        <a:pt x="30" y="1"/>
                      </a:cubicBezTo>
                      <a:cubicBezTo>
                        <a:pt x="32" y="2"/>
                        <a:pt x="32" y="6"/>
                        <a:pt x="31" y="9"/>
                      </a:cubicBezTo>
                      <a:cubicBezTo>
                        <a:pt x="30" y="12"/>
                        <a:pt x="26" y="13"/>
                        <a:pt x="23" y="14"/>
                      </a:cubicBezTo>
                      <a:cubicBezTo>
                        <a:pt x="19" y="16"/>
                        <a:pt x="13" y="22"/>
                        <a:pt x="7" y="18"/>
                      </a:cubicBezTo>
                      <a:cubicBezTo>
                        <a:pt x="5" y="16"/>
                        <a:pt x="3" y="12"/>
                        <a:pt x="2" y="10"/>
                      </a:cubicBezTo>
                      <a:cubicBezTo>
                        <a:pt x="0" y="5"/>
                        <a:pt x="2" y="5"/>
                        <a:pt x="6" y="5"/>
                      </a:cubicBezTo>
                      <a:lnTo>
                        <a:pt x="10" y="4"/>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60" name="Freeform 232"/>
                <p:cNvSpPr/>
                <p:nvPr/>
              </p:nvSpPr>
              <p:spPr bwMode="auto">
                <a:xfrm>
                  <a:off x="9074135" y="1335087"/>
                  <a:ext cx="49212" cy="38100"/>
                </a:xfrm>
                <a:custGeom>
                  <a:avLst/>
                  <a:gdLst/>
                  <a:ahLst/>
                  <a:cxnLst>
                    <a:cxn ang="0">
                      <a:pos x="19" y="11"/>
                    </a:cxn>
                    <a:cxn ang="0">
                      <a:pos x="9" y="6"/>
                    </a:cxn>
                    <a:cxn ang="0">
                      <a:pos x="1" y="5"/>
                    </a:cxn>
                    <a:cxn ang="0">
                      <a:pos x="19" y="13"/>
                    </a:cxn>
                    <a:cxn ang="0">
                      <a:pos x="19" y="11"/>
                    </a:cxn>
                  </a:cxnLst>
                  <a:rect l="0" t="0" r="r" b="b"/>
                  <a:pathLst>
                    <a:path w="19" h="15">
                      <a:moveTo>
                        <a:pt x="19" y="11"/>
                      </a:moveTo>
                      <a:cubicBezTo>
                        <a:pt x="16" y="11"/>
                        <a:pt x="11" y="8"/>
                        <a:pt x="9" y="6"/>
                      </a:cubicBezTo>
                      <a:cubicBezTo>
                        <a:pt x="6" y="4"/>
                        <a:pt x="2" y="0"/>
                        <a:pt x="1" y="5"/>
                      </a:cubicBezTo>
                      <a:cubicBezTo>
                        <a:pt x="0" y="13"/>
                        <a:pt x="14" y="15"/>
                        <a:pt x="19" y="13"/>
                      </a:cubicBezTo>
                      <a:lnTo>
                        <a:pt x="19"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61" name="Freeform 233"/>
                <p:cNvSpPr/>
                <p:nvPr/>
              </p:nvSpPr>
              <p:spPr bwMode="auto">
                <a:xfrm>
                  <a:off x="7534263" y="2362199"/>
                  <a:ext cx="55562" cy="33337"/>
                </a:xfrm>
                <a:custGeom>
                  <a:avLst/>
                  <a:gdLst/>
                  <a:ahLst/>
                  <a:cxnLst>
                    <a:cxn ang="0">
                      <a:pos x="0" y="12"/>
                    </a:cxn>
                    <a:cxn ang="0">
                      <a:pos x="19" y="6"/>
                    </a:cxn>
                    <a:cxn ang="0">
                      <a:pos x="1" y="13"/>
                    </a:cxn>
                    <a:cxn ang="0">
                      <a:pos x="0" y="12"/>
                    </a:cxn>
                  </a:cxnLst>
                  <a:rect l="0" t="0" r="r" b="b"/>
                  <a:pathLst>
                    <a:path w="21" h="13">
                      <a:moveTo>
                        <a:pt x="0" y="12"/>
                      </a:moveTo>
                      <a:cubicBezTo>
                        <a:pt x="0" y="7"/>
                        <a:pt x="17" y="0"/>
                        <a:pt x="19" y="6"/>
                      </a:cubicBezTo>
                      <a:cubicBezTo>
                        <a:pt x="21" y="10"/>
                        <a:pt x="5" y="12"/>
                        <a:pt x="1" y="13"/>
                      </a:cubicBezTo>
                      <a:lnTo>
                        <a:pt x="0" y="1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62" name="Freeform 234"/>
                <p:cNvSpPr/>
                <p:nvPr/>
              </p:nvSpPr>
              <p:spPr bwMode="auto">
                <a:xfrm>
                  <a:off x="7607288" y="2317749"/>
                  <a:ext cx="55562" cy="41275"/>
                </a:xfrm>
                <a:custGeom>
                  <a:avLst/>
                  <a:gdLst/>
                  <a:ahLst/>
                  <a:cxnLst>
                    <a:cxn ang="0">
                      <a:pos x="6" y="15"/>
                    </a:cxn>
                    <a:cxn ang="0">
                      <a:pos x="14" y="2"/>
                    </a:cxn>
                    <a:cxn ang="0">
                      <a:pos x="3" y="16"/>
                    </a:cxn>
                    <a:cxn ang="0">
                      <a:pos x="6" y="15"/>
                    </a:cxn>
                  </a:cxnLst>
                  <a:rect l="0" t="0" r="r" b="b"/>
                  <a:pathLst>
                    <a:path w="21" h="16">
                      <a:moveTo>
                        <a:pt x="6" y="15"/>
                      </a:moveTo>
                      <a:cubicBezTo>
                        <a:pt x="9" y="14"/>
                        <a:pt x="21" y="5"/>
                        <a:pt x="14" y="2"/>
                      </a:cubicBezTo>
                      <a:cubicBezTo>
                        <a:pt x="10" y="0"/>
                        <a:pt x="0" y="11"/>
                        <a:pt x="3" y="16"/>
                      </a:cubicBezTo>
                      <a:lnTo>
                        <a:pt x="6" y="15"/>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63" name="Freeform 235"/>
                <p:cNvSpPr/>
                <p:nvPr/>
              </p:nvSpPr>
              <p:spPr bwMode="auto">
                <a:xfrm>
                  <a:off x="7707300" y="2262187"/>
                  <a:ext cx="42862" cy="28575"/>
                </a:xfrm>
                <a:custGeom>
                  <a:avLst/>
                  <a:gdLst/>
                  <a:ahLst/>
                  <a:cxnLst>
                    <a:cxn ang="0">
                      <a:pos x="1" y="11"/>
                    </a:cxn>
                    <a:cxn ang="0">
                      <a:pos x="9" y="2"/>
                    </a:cxn>
                    <a:cxn ang="0">
                      <a:pos x="2" y="1"/>
                    </a:cxn>
                    <a:cxn ang="0">
                      <a:pos x="1" y="8"/>
                    </a:cxn>
                    <a:cxn ang="0">
                      <a:pos x="1" y="11"/>
                    </a:cxn>
                  </a:cxnLst>
                  <a:rect l="0" t="0" r="r" b="b"/>
                  <a:pathLst>
                    <a:path w="16" h="11">
                      <a:moveTo>
                        <a:pt x="1" y="11"/>
                      </a:moveTo>
                      <a:cubicBezTo>
                        <a:pt x="5" y="9"/>
                        <a:pt x="16" y="7"/>
                        <a:pt x="9" y="2"/>
                      </a:cubicBezTo>
                      <a:cubicBezTo>
                        <a:pt x="8" y="1"/>
                        <a:pt x="3" y="0"/>
                        <a:pt x="2" y="1"/>
                      </a:cubicBezTo>
                      <a:cubicBezTo>
                        <a:pt x="0" y="2"/>
                        <a:pt x="1" y="6"/>
                        <a:pt x="1" y="8"/>
                      </a:cubicBezTo>
                      <a:lnTo>
                        <a:pt x="1" y="11"/>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64" name="Freeform 236"/>
                <p:cNvSpPr/>
                <p:nvPr/>
              </p:nvSpPr>
              <p:spPr bwMode="auto">
                <a:xfrm>
                  <a:off x="7818425" y="2070099"/>
                  <a:ext cx="33337" cy="42862"/>
                </a:xfrm>
                <a:custGeom>
                  <a:avLst/>
                  <a:gdLst/>
                  <a:ahLst/>
                  <a:cxnLst>
                    <a:cxn ang="0">
                      <a:pos x="4" y="16"/>
                    </a:cxn>
                    <a:cxn ang="0">
                      <a:pos x="11" y="9"/>
                    </a:cxn>
                    <a:cxn ang="0">
                      <a:pos x="13" y="1"/>
                    </a:cxn>
                    <a:cxn ang="0">
                      <a:pos x="0" y="14"/>
                    </a:cxn>
                    <a:cxn ang="0">
                      <a:pos x="4" y="16"/>
                    </a:cxn>
                  </a:cxnLst>
                  <a:rect l="0" t="0" r="r" b="b"/>
                  <a:pathLst>
                    <a:path w="13" h="16">
                      <a:moveTo>
                        <a:pt x="4" y="16"/>
                      </a:moveTo>
                      <a:cubicBezTo>
                        <a:pt x="3" y="14"/>
                        <a:pt x="10" y="11"/>
                        <a:pt x="11" y="9"/>
                      </a:cubicBezTo>
                      <a:cubicBezTo>
                        <a:pt x="13" y="7"/>
                        <a:pt x="13" y="4"/>
                        <a:pt x="13" y="1"/>
                      </a:cubicBezTo>
                      <a:cubicBezTo>
                        <a:pt x="7" y="0"/>
                        <a:pt x="0" y="9"/>
                        <a:pt x="0" y="14"/>
                      </a:cubicBezTo>
                      <a:lnTo>
                        <a:pt x="4" y="16"/>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65" name="Freeform 237"/>
                <p:cNvSpPr>
                  <a:spLocks noEditPoints="1"/>
                </p:cNvSpPr>
                <p:nvPr/>
              </p:nvSpPr>
              <p:spPr bwMode="auto">
                <a:xfrm>
                  <a:off x="1498598" y="2784474"/>
                  <a:ext cx="1228723" cy="2309812"/>
                </a:xfrm>
                <a:custGeom>
                  <a:avLst/>
                  <a:gdLst/>
                  <a:ahLst/>
                  <a:cxnLst>
                    <a:cxn ang="0">
                      <a:pos x="242" y="57"/>
                    </a:cxn>
                    <a:cxn ang="0">
                      <a:pos x="250" y="19"/>
                    </a:cxn>
                    <a:cxn ang="0">
                      <a:pos x="223" y="1"/>
                    </a:cxn>
                    <a:cxn ang="0">
                      <a:pos x="212" y="23"/>
                    </a:cxn>
                    <a:cxn ang="0">
                      <a:pos x="214" y="39"/>
                    </a:cxn>
                    <a:cxn ang="0">
                      <a:pos x="202" y="65"/>
                    </a:cxn>
                    <a:cxn ang="0">
                      <a:pos x="208" y="79"/>
                    </a:cxn>
                    <a:cxn ang="0">
                      <a:pos x="217" y="92"/>
                    </a:cxn>
                    <a:cxn ang="0">
                      <a:pos x="231" y="119"/>
                    </a:cxn>
                    <a:cxn ang="0">
                      <a:pos x="234" y="126"/>
                    </a:cxn>
                    <a:cxn ang="0">
                      <a:pos x="243" y="121"/>
                    </a:cxn>
                    <a:cxn ang="0">
                      <a:pos x="262" y="88"/>
                    </a:cxn>
                    <a:cxn ang="0">
                      <a:pos x="261" y="79"/>
                    </a:cxn>
                    <a:cxn ang="0">
                      <a:pos x="102" y="403"/>
                    </a:cxn>
                    <a:cxn ang="0">
                      <a:pos x="84" y="379"/>
                    </a:cxn>
                    <a:cxn ang="0">
                      <a:pos x="64" y="384"/>
                    </a:cxn>
                    <a:cxn ang="0">
                      <a:pos x="52" y="390"/>
                    </a:cxn>
                    <a:cxn ang="0">
                      <a:pos x="44" y="393"/>
                    </a:cxn>
                    <a:cxn ang="0">
                      <a:pos x="40" y="408"/>
                    </a:cxn>
                    <a:cxn ang="0">
                      <a:pos x="25" y="409"/>
                    </a:cxn>
                    <a:cxn ang="0">
                      <a:pos x="17" y="421"/>
                    </a:cxn>
                    <a:cxn ang="0">
                      <a:pos x="8" y="435"/>
                    </a:cxn>
                    <a:cxn ang="0">
                      <a:pos x="2" y="448"/>
                    </a:cxn>
                    <a:cxn ang="0">
                      <a:pos x="9" y="453"/>
                    </a:cxn>
                    <a:cxn ang="0">
                      <a:pos x="21" y="461"/>
                    </a:cxn>
                    <a:cxn ang="0">
                      <a:pos x="41" y="460"/>
                    </a:cxn>
                    <a:cxn ang="0">
                      <a:pos x="49" y="457"/>
                    </a:cxn>
                    <a:cxn ang="0">
                      <a:pos x="48" y="439"/>
                    </a:cxn>
                    <a:cxn ang="0">
                      <a:pos x="72" y="439"/>
                    </a:cxn>
                    <a:cxn ang="0">
                      <a:pos x="89" y="438"/>
                    </a:cxn>
                    <a:cxn ang="0">
                      <a:pos x="104" y="436"/>
                    </a:cxn>
                    <a:cxn ang="0">
                      <a:pos x="114" y="417"/>
                    </a:cxn>
                    <a:cxn ang="0">
                      <a:pos x="468" y="879"/>
                    </a:cxn>
                    <a:cxn ang="0">
                      <a:pos x="468" y="878"/>
                    </a:cxn>
                  </a:cxnLst>
                  <a:rect l="0" t="0" r="r" b="b"/>
                  <a:pathLst>
                    <a:path w="468" h="879">
                      <a:moveTo>
                        <a:pt x="261" y="79"/>
                      </a:moveTo>
                      <a:cubicBezTo>
                        <a:pt x="253" y="77"/>
                        <a:pt x="240" y="68"/>
                        <a:pt x="242" y="57"/>
                      </a:cubicBezTo>
                      <a:cubicBezTo>
                        <a:pt x="244" y="48"/>
                        <a:pt x="257" y="43"/>
                        <a:pt x="253" y="34"/>
                      </a:cubicBezTo>
                      <a:cubicBezTo>
                        <a:pt x="251" y="29"/>
                        <a:pt x="250" y="25"/>
                        <a:pt x="250" y="19"/>
                      </a:cubicBezTo>
                      <a:cubicBezTo>
                        <a:pt x="250" y="14"/>
                        <a:pt x="251" y="7"/>
                        <a:pt x="246" y="4"/>
                      </a:cubicBezTo>
                      <a:cubicBezTo>
                        <a:pt x="240" y="0"/>
                        <a:pt x="231" y="1"/>
                        <a:pt x="223" y="1"/>
                      </a:cubicBezTo>
                      <a:cubicBezTo>
                        <a:pt x="222" y="5"/>
                        <a:pt x="222" y="8"/>
                        <a:pt x="220" y="10"/>
                      </a:cubicBezTo>
                      <a:cubicBezTo>
                        <a:pt x="218" y="14"/>
                        <a:pt x="213" y="19"/>
                        <a:pt x="212" y="23"/>
                      </a:cubicBezTo>
                      <a:cubicBezTo>
                        <a:pt x="212" y="26"/>
                        <a:pt x="213" y="28"/>
                        <a:pt x="213" y="31"/>
                      </a:cubicBezTo>
                      <a:cubicBezTo>
                        <a:pt x="214" y="33"/>
                        <a:pt x="214" y="36"/>
                        <a:pt x="214" y="39"/>
                      </a:cubicBezTo>
                      <a:cubicBezTo>
                        <a:pt x="214" y="45"/>
                        <a:pt x="214" y="49"/>
                        <a:pt x="211" y="54"/>
                      </a:cubicBezTo>
                      <a:cubicBezTo>
                        <a:pt x="208" y="58"/>
                        <a:pt x="203" y="60"/>
                        <a:pt x="202" y="65"/>
                      </a:cubicBezTo>
                      <a:cubicBezTo>
                        <a:pt x="202" y="67"/>
                        <a:pt x="202" y="70"/>
                        <a:pt x="203" y="72"/>
                      </a:cubicBezTo>
                      <a:cubicBezTo>
                        <a:pt x="205" y="74"/>
                        <a:pt x="207" y="76"/>
                        <a:pt x="208" y="79"/>
                      </a:cubicBezTo>
                      <a:cubicBezTo>
                        <a:pt x="209" y="82"/>
                        <a:pt x="212" y="83"/>
                        <a:pt x="213" y="85"/>
                      </a:cubicBezTo>
                      <a:cubicBezTo>
                        <a:pt x="214" y="88"/>
                        <a:pt x="215" y="90"/>
                        <a:pt x="217" y="92"/>
                      </a:cubicBezTo>
                      <a:cubicBezTo>
                        <a:pt x="221" y="96"/>
                        <a:pt x="225" y="100"/>
                        <a:pt x="228" y="105"/>
                      </a:cubicBezTo>
                      <a:cubicBezTo>
                        <a:pt x="230" y="110"/>
                        <a:pt x="230" y="114"/>
                        <a:pt x="231" y="119"/>
                      </a:cubicBezTo>
                      <a:cubicBezTo>
                        <a:pt x="231" y="121"/>
                        <a:pt x="232" y="124"/>
                        <a:pt x="233" y="126"/>
                      </a:cubicBezTo>
                      <a:cubicBezTo>
                        <a:pt x="234" y="126"/>
                        <a:pt x="234" y="126"/>
                        <a:pt x="234" y="126"/>
                      </a:cubicBezTo>
                      <a:cubicBezTo>
                        <a:pt x="236" y="126"/>
                        <a:pt x="238" y="127"/>
                        <a:pt x="240" y="125"/>
                      </a:cubicBezTo>
                      <a:cubicBezTo>
                        <a:pt x="242" y="124"/>
                        <a:pt x="243" y="123"/>
                        <a:pt x="243" y="121"/>
                      </a:cubicBezTo>
                      <a:cubicBezTo>
                        <a:pt x="246" y="112"/>
                        <a:pt x="244" y="102"/>
                        <a:pt x="253" y="98"/>
                      </a:cubicBezTo>
                      <a:cubicBezTo>
                        <a:pt x="258" y="96"/>
                        <a:pt x="260" y="93"/>
                        <a:pt x="262" y="88"/>
                      </a:cubicBezTo>
                      <a:cubicBezTo>
                        <a:pt x="263" y="85"/>
                        <a:pt x="264" y="83"/>
                        <a:pt x="265" y="81"/>
                      </a:cubicBezTo>
                      <a:cubicBezTo>
                        <a:pt x="264" y="80"/>
                        <a:pt x="262" y="80"/>
                        <a:pt x="261" y="79"/>
                      </a:cubicBezTo>
                      <a:close/>
                      <a:moveTo>
                        <a:pt x="114" y="417"/>
                      </a:moveTo>
                      <a:cubicBezTo>
                        <a:pt x="110" y="412"/>
                        <a:pt x="105" y="408"/>
                        <a:pt x="102" y="403"/>
                      </a:cubicBezTo>
                      <a:cubicBezTo>
                        <a:pt x="98" y="396"/>
                        <a:pt x="93" y="389"/>
                        <a:pt x="88" y="383"/>
                      </a:cubicBezTo>
                      <a:cubicBezTo>
                        <a:pt x="87" y="382"/>
                        <a:pt x="85" y="380"/>
                        <a:pt x="84" y="379"/>
                      </a:cubicBezTo>
                      <a:cubicBezTo>
                        <a:pt x="80" y="379"/>
                        <a:pt x="76" y="379"/>
                        <a:pt x="72" y="381"/>
                      </a:cubicBezTo>
                      <a:cubicBezTo>
                        <a:pt x="69" y="382"/>
                        <a:pt x="66" y="383"/>
                        <a:pt x="64" y="384"/>
                      </a:cubicBezTo>
                      <a:cubicBezTo>
                        <a:pt x="61" y="385"/>
                        <a:pt x="59" y="388"/>
                        <a:pt x="57" y="389"/>
                      </a:cubicBezTo>
                      <a:cubicBezTo>
                        <a:pt x="55" y="390"/>
                        <a:pt x="53" y="389"/>
                        <a:pt x="52" y="390"/>
                      </a:cubicBezTo>
                      <a:cubicBezTo>
                        <a:pt x="50" y="391"/>
                        <a:pt x="49" y="392"/>
                        <a:pt x="48" y="392"/>
                      </a:cubicBezTo>
                      <a:cubicBezTo>
                        <a:pt x="46" y="393"/>
                        <a:pt x="45" y="392"/>
                        <a:pt x="44" y="393"/>
                      </a:cubicBezTo>
                      <a:cubicBezTo>
                        <a:pt x="44" y="394"/>
                        <a:pt x="43" y="398"/>
                        <a:pt x="42" y="398"/>
                      </a:cubicBezTo>
                      <a:cubicBezTo>
                        <a:pt x="42" y="401"/>
                        <a:pt x="42" y="405"/>
                        <a:pt x="40" y="408"/>
                      </a:cubicBezTo>
                      <a:cubicBezTo>
                        <a:pt x="38" y="409"/>
                        <a:pt x="34" y="409"/>
                        <a:pt x="31" y="409"/>
                      </a:cubicBezTo>
                      <a:cubicBezTo>
                        <a:pt x="29" y="409"/>
                        <a:pt x="27" y="407"/>
                        <a:pt x="25" y="409"/>
                      </a:cubicBezTo>
                      <a:cubicBezTo>
                        <a:pt x="23" y="410"/>
                        <a:pt x="20" y="414"/>
                        <a:pt x="19" y="416"/>
                      </a:cubicBezTo>
                      <a:cubicBezTo>
                        <a:pt x="18" y="417"/>
                        <a:pt x="18" y="420"/>
                        <a:pt x="17" y="421"/>
                      </a:cubicBezTo>
                      <a:cubicBezTo>
                        <a:pt x="16" y="424"/>
                        <a:pt x="13" y="426"/>
                        <a:pt x="12" y="428"/>
                      </a:cubicBezTo>
                      <a:cubicBezTo>
                        <a:pt x="10" y="431"/>
                        <a:pt x="10" y="433"/>
                        <a:pt x="8" y="435"/>
                      </a:cubicBezTo>
                      <a:cubicBezTo>
                        <a:pt x="7" y="437"/>
                        <a:pt x="5" y="439"/>
                        <a:pt x="4" y="441"/>
                      </a:cubicBezTo>
                      <a:cubicBezTo>
                        <a:pt x="3" y="444"/>
                        <a:pt x="3" y="446"/>
                        <a:pt x="2" y="448"/>
                      </a:cubicBezTo>
                      <a:cubicBezTo>
                        <a:pt x="1" y="450"/>
                        <a:pt x="0" y="451"/>
                        <a:pt x="0" y="453"/>
                      </a:cubicBezTo>
                      <a:cubicBezTo>
                        <a:pt x="3" y="453"/>
                        <a:pt x="7" y="452"/>
                        <a:pt x="9" y="453"/>
                      </a:cubicBezTo>
                      <a:cubicBezTo>
                        <a:pt x="12" y="454"/>
                        <a:pt x="13" y="456"/>
                        <a:pt x="15" y="457"/>
                      </a:cubicBezTo>
                      <a:cubicBezTo>
                        <a:pt x="17" y="459"/>
                        <a:pt x="19" y="460"/>
                        <a:pt x="21" y="461"/>
                      </a:cubicBezTo>
                      <a:cubicBezTo>
                        <a:pt x="26" y="462"/>
                        <a:pt x="30" y="460"/>
                        <a:pt x="34" y="460"/>
                      </a:cubicBezTo>
                      <a:cubicBezTo>
                        <a:pt x="36" y="460"/>
                        <a:pt x="39" y="460"/>
                        <a:pt x="41" y="460"/>
                      </a:cubicBezTo>
                      <a:cubicBezTo>
                        <a:pt x="44" y="460"/>
                        <a:pt x="45" y="459"/>
                        <a:pt x="48" y="459"/>
                      </a:cubicBezTo>
                      <a:cubicBezTo>
                        <a:pt x="48" y="458"/>
                        <a:pt x="48" y="458"/>
                        <a:pt x="49" y="457"/>
                      </a:cubicBezTo>
                      <a:cubicBezTo>
                        <a:pt x="49" y="453"/>
                        <a:pt x="48" y="448"/>
                        <a:pt x="48" y="443"/>
                      </a:cubicBezTo>
                      <a:cubicBezTo>
                        <a:pt x="48" y="442"/>
                        <a:pt x="48" y="441"/>
                        <a:pt x="48" y="439"/>
                      </a:cubicBezTo>
                      <a:cubicBezTo>
                        <a:pt x="52" y="440"/>
                        <a:pt x="55" y="441"/>
                        <a:pt x="56" y="439"/>
                      </a:cubicBezTo>
                      <a:cubicBezTo>
                        <a:pt x="60" y="435"/>
                        <a:pt x="67" y="440"/>
                        <a:pt x="72" y="439"/>
                      </a:cubicBezTo>
                      <a:cubicBezTo>
                        <a:pt x="78" y="439"/>
                        <a:pt x="82" y="438"/>
                        <a:pt x="88" y="438"/>
                      </a:cubicBezTo>
                      <a:cubicBezTo>
                        <a:pt x="89" y="438"/>
                        <a:pt x="89" y="438"/>
                        <a:pt x="89" y="438"/>
                      </a:cubicBezTo>
                      <a:cubicBezTo>
                        <a:pt x="94" y="438"/>
                        <a:pt x="98" y="436"/>
                        <a:pt x="104" y="436"/>
                      </a:cubicBezTo>
                      <a:cubicBezTo>
                        <a:pt x="104" y="436"/>
                        <a:pt x="104" y="436"/>
                        <a:pt x="104" y="436"/>
                      </a:cubicBezTo>
                      <a:cubicBezTo>
                        <a:pt x="113" y="436"/>
                        <a:pt x="121" y="431"/>
                        <a:pt x="127" y="425"/>
                      </a:cubicBezTo>
                      <a:cubicBezTo>
                        <a:pt x="122" y="423"/>
                        <a:pt x="118" y="420"/>
                        <a:pt x="114" y="417"/>
                      </a:cubicBezTo>
                      <a:close/>
                      <a:moveTo>
                        <a:pt x="468" y="878"/>
                      </a:moveTo>
                      <a:cubicBezTo>
                        <a:pt x="468" y="878"/>
                        <a:pt x="468" y="879"/>
                        <a:pt x="468" y="879"/>
                      </a:cubicBezTo>
                      <a:cubicBezTo>
                        <a:pt x="468" y="879"/>
                        <a:pt x="468" y="879"/>
                        <a:pt x="468" y="879"/>
                      </a:cubicBezTo>
                      <a:cubicBezTo>
                        <a:pt x="468" y="878"/>
                        <a:pt x="468" y="878"/>
                        <a:pt x="468" y="87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66" name="Freeform 238"/>
                <p:cNvSpPr/>
                <p:nvPr/>
              </p:nvSpPr>
              <p:spPr bwMode="auto">
                <a:xfrm>
                  <a:off x="2703508" y="3044824"/>
                  <a:ext cx="441324" cy="460375"/>
                </a:xfrm>
                <a:custGeom>
                  <a:avLst/>
                  <a:gdLst/>
                  <a:ahLst/>
                  <a:cxnLst>
                    <a:cxn ang="0">
                      <a:pos x="168" y="149"/>
                    </a:cxn>
                    <a:cxn ang="0">
                      <a:pos x="166" y="152"/>
                    </a:cxn>
                    <a:cxn ang="0">
                      <a:pos x="161" y="158"/>
                    </a:cxn>
                    <a:cxn ang="0">
                      <a:pos x="150" y="166"/>
                    </a:cxn>
                    <a:cxn ang="0">
                      <a:pos x="142" y="170"/>
                    </a:cxn>
                    <a:cxn ang="0">
                      <a:pos x="137" y="174"/>
                    </a:cxn>
                    <a:cxn ang="0">
                      <a:pos x="121" y="172"/>
                    </a:cxn>
                    <a:cxn ang="0">
                      <a:pos x="105" y="172"/>
                    </a:cxn>
                    <a:cxn ang="0">
                      <a:pos x="85" y="171"/>
                    </a:cxn>
                    <a:cxn ang="0">
                      <a:pos x="2" y="171"/>
                    </a:cxn>
                    <a:cxn ang="0">
                      <a:pos x="3" y="162"/>
                    </a:cxn>
                    <a:cxn ang="0">
                      <a:pos x="5" y="141"/>
                    </a:cxn>
                    <a:cxn ang="0">
                      <a:pos x="5" y="120"/>
                    </a:cxn>
                    <a:cxn ang="0">
                      <a:pos x="5" y="89"/>
                    </a:cxn>
                    <a:cxn ang="0">
                      <a:pos x="4" y="59"/>
                    </a:cxn>
                    <a:cxn ang="0">
                      <a:pos x="2" y="27"/>
                    </a:cxn>
                    <a:cxn ang="0">
                      <a:pos x="5" y="21"/>
                    </a:cxn>
                    <a:cxn ang="0">
                      <a:pos x="9" y="14"/>
                    </a:cxn>
                    <a:cxn ang="0">
                      <a:pos x="12" y="7"/>
                    </a:cxn>
                    <a:cxn ang="0">
                      <a:pos x="12" y="5"/>
                    </a:cxn>
                    <a:cxn ang="0">
                      <a:pos x="25" y="7"/>
                    </a:cxn>
                    <a:cxn ang="0">
                      <a:pos x="44" y="14"/>
                    </a:cxn>
                    <a:cxn ang="0">
                      <a:pos x="61" y="21"/>
                    </a:cxn>
                    <a:cxn ang="0">
                      <a:pos x="87" y="10"/>
                    </a:cxn>
                    <a:cxn ang="0">
                      <a:pos x="115" y="10"/>
                    </a:cxn>
                    <a:cxn ang="0">
                      <a:pos x="116" y="45"/>
                    </a:cxn>
                    <a:cxn ang="0">
                      <a:pos x="120" y="60"/>
                    </a:cxn>
                    <a:cxn ang="0">
                      <a:pos x="130" y="71"/>
                    </a:cxn>
                    <a:cxn ang="0">
                      <a:pos x="149" y="97"/>
                    </a:cxn>
                    <a:cxn ang="0">
                      <a:pos x="165" y="131"/>
                    </a:cxn>
                    <a:cxn ang="0">
                      <a:pos x="168" y="149"/>
                    </a:cxn>
                  </a:cxnLst>
                  <a:rect l="0" t="0" r="r" b="b"/>
                  <a:pathLst>
                    <a:path w="168" h="175">
                      <a:moveTo>
                        <a:pt x="168" y="149"/>
                      </a:moveTo>
                      <a:cubicBezTo>
                        <a:pt x="167" y="150"/>
                        <a:pt x="167" y="151"/>
                        <a:pt x="166" y="152"/>
                      </a:cubicBezTo>
                      <a:cubicBezTo>
                        <a:pt x="164" y="154"/>
                        <a:pt x="163" y="156"/>
                        <a:pt x="161" y="158"/>
                      </a:cubicBezTo>
                      <a:cubicBezTo>
                        <a:pt x="158" y="162"/>
                        <a:pt x="154" y="164"/>
                        <a:pt x="150" y="166"/>
                      </a:cubicBezTo>
                      <a:cubicBezTo>
                        <a:pt x="147" y="168"/>
                        <a:pt x="144" y="169"/>
                        <a:pt x="142" y="170"/>
                      </a:cubicBezTo>
                      <a:cubicBezTo>
                        <a:pt x="141" y="171"/>
                        <a:pt x="138" y="174"/>
                        <a:pt x="137" y="174"/>
                      </a:cubicBezTo>
                      <a:cubicBezTo>
                        <a:pt x="132" y="175"/>
                        <a:pt x="126" y="174"/>
                        <a:pt x="121" y="172"/>
                      </a:cubicBezTo>
                      <a:cubicBezTo>
                        <a:pt x="116" y="171"/>
                        <a:pt x="110" y="172"/>
                        <a:pt x="105" y="172"/>
                      </a:cubicBezTo>
                      <a:cubicBezTo>
                        <a:pt x="98" y="171"/>
                        <a:pt x="92" y="171"/>
                        <a:pt x="85" y="171"/>
                      </a:cubicBezTo>
                      <a:cubicBezTo>
                        <a:pt x="2" y="171"/>
                        <a:pt x="2" y="171"/>
                        <a:pt x="2" y="171"/>
                      </a:cubicBezTo>
                      <a:cubicBezTo>
                        <a:pt x="2" y="168"/>
                        <a:pt x="3" y="165"/>
                        <a:pt x="3" y="162"/>
                      </a:cubicBezTo>
                      <a:cubicBezTo>
                        <a:pt x="3" y="154"/>
                        <a:pt x="4" y="148"/>
                        <a:pt x="5" y="141"/>
                      </a:cubicBezTo>
                      <a:cubicBezTo>
                        <a:pt x="5" y="134"/>
                        <a:pt x="5" y="127"/>
                        <a:pt x="5" y="120"/>
                      </a:cubicBezTo>
                      <a:cubicBezTo>
                        <a:pt x="5" y="110"/>
                        <a:pt x="6" y="99"/>
                        <a:pt x="5" y="89"/>
                      </a:cubicBezTo>
                      <a:cubicBezTo>
                        <a:pt x="4" y="79"/>
                        <a:pt x="5" y="69"/>
                        <a:pt x="4" y="59"/>
                      </a:cubicBezTo>
                      <a:cubicBezTo>
                        <a:pt x="3" y="48"/>
                        <a:pt x="0" y="38"/>
                        <a:pt x="2" y="27"/>
                      </a:cubicBezTo>
                      <a:cubicBezTo>
                        <a:pt x="3" y="25"/>
                        <a:pt x="3" y="23"/>
                        <a:pt x="5" y="21"/>
                      </a:cubicBezTo>
                      <a:cubicBezTo>
                        <a:pt x="7" y="18"/>
                        <a:pt x="7" y="17"/>
                        <a:pt x="9" y="14"/>
                      </a:cubicBezTo>
                      <a:cubicBezTo>
                        <a:pt x="10" y="12"/>
                        <a:pt x="11" y="9"/>
                        <a:pt x="12" y="7"/>
                      </a:cubicBezTo>
                      <a:cubicBezTo>
                        <a:pt x="12" y="6"/>
                        <a:pt x="12" y="6"/>
                        <a:pt x="12" y="5"/>
                      </a:cubicBezTo>
                      <a:cubicBezTo>
                        <a:pt x="17" y="5"/>
                        <a:pt x="21" y="6"/>
                        <a:pt x="25" y="7"/>
                      </a:cubicBezTo>
                      <a:cubicBezTo>
                        <a:pt x="32" y="9"/>
                        <a:pt x="38" y="12"/>
                        <a:pt x="44" y="14"/>
                      </a:cubicBezTo>
                      <a:cubicBezTo>
                        <a:pt x="49" y="16"/>
                        <a:pt x="55" y="20"/>
                        <a:pt x="61" y="21"/>
                      </a:cubicBezTo>
                      <a:cubicBezTo>
                        <a:pt x="70" y="23"/>
                        <a:pt x="79" y="14"/>
                        <a:pt x="87" y="10"/>
                      </a:cubicBezTo>
                      <a:cubicBezTo>
                        <a:pt x="95" y="7"/>
                        <a:pt x="108" y="0"/>
                        <a:pt x="115" y="10"/>
                      </a:cubicBezTo>
                      <a:cubicBezTo>
                        <a:pt x="121" y="19"/>
                        <a:pt x="118" y="35"/>
                        <a:pt x="116" y="45"/>
                      </a:cubicBezTo>
                      <a:cubicBezTo>
                        <a:pt x="115" y="52"/>
                        <a:pt x="115" y="56"/>
                        <a:pt x="120" y="60"/>
                      </a:cubicBezTo>
                      <a:cubicBezTo>
                        <a:pt x="124" y="63"/>
                        <a:pt x="127" y="67"/>
                        <a:pt x="130" y="71"/>
                      </a:cubicBezTo>
                      <a:cubicBezTo>
                        <a:pt x="137" y="79"/>
                        <a:pt x="145" y="87"/>
                        <a:pt x="149" y="97"/>
                      </a:cubicBezTo>
                      <a:cubicBezTo>
                        <a:pt x="154" y="108"/>
                        <a:pt x="164" y="118"/>
                        <a:pt x="165" y="131"/>
                      </a:cubicBezTo>
                      <a:cubicBezTo>
                        <a:pt x="166" y="139"/>
                        <a:pt x="164" y="143"/>
                        <a:pt x="168" y="14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67" name="Freeform 239"/>
                <p:cNvSpPr/>
                <p:nvPr/>
              </p:nvSpPr>
              <p:spPr bwMode="auto">
                <a:xfrm>
                  <a:off x="2097084" y="2997199"/>
                  <a:ext cx="638174" cy="604837"/>
                </a:xfrm>
                <a:custGeom>
                  <a:avLst/>
                  <a:gdLst/>
                  <a:ahLst/>
                  <a:cxnLst>
                    <a:cxn ang="0">
                      <a:pos x="243" y="23"/>
                    </a:cxn>
                    <a:cxn ang="0">
                      <a:pos x="243" y="25"/>
                    </a:cxn>
                    <a:cxn ang="0">
                      <a:pos x="240" y="32"/>
                    </a:cxn>
                    <a:cxn ang="0">
                      <a:pos x="236" y="39"/>
                    </a:cxn>
                    <a:cxn ang="0">
                      <a:pos x="233" y="45"/>
                    </a:cxn>
                    <a:cxn ang="0">
                      <a:pos x="235" y="77"/>
                    </a:cxn>
                    <a:cxn ang="0">
                      <a:pos x="236" y="107"/>
                    </a:cxn>
                    <a:cxn ang="0">
                      <a:pos x="236" y="138"/>
                    </a:cxn>
                    <a:cxn ang="0">
                      <a:pos x="236" y="159"/>
                    </a:cxn>
                    <a:cxn ang="0">
                      <a:pos x="234" y="180"/>
                    </a:cxn>
                    <a:cxn ang="0">
                      <a:pos x="233" y="189"/>
                    </a:cxn>
                    <a:cxn ang="0">
                      <a:pos x="234" y="200"/>
                    </a:cxn>
                    <a:cxn ang="0">
                      <a:pos x="234" y="210"/>
                    </a:cxn>
                    <a:cxn ang="0">
                      <a:pos x="235" y="215"/>
                    </a:cxn>
                    <a:cxn ang="0">
                      <a:pos x="232" y="220"/>
                    </a:cxn>
                    <a:cxn ang="0">
                      <a:pos x="225" y="221"/>
                    </a:cxn>
                    <a:cxn ang="0">
                      <a:pos x="223" y="223"/>
                    </a:cxn>
                    <a:cxn ang="0">
                      <a:pos x="222" y="225"/>
                    </a:cxn>
                    <a:cxn ang="0">
                      <a:pos x="221" y="225"/>
                    </a:cxn>
                    <a:cxn ang="0">
                      <a:pos x="220" y="226"/>
                    </a:cxn>
                    <a:cxn ang="0">
                      <a:pos x="215" y="229"/>
                    </a:cxn>
                    <a:cxn ang="0">
                      <a:pos x="205" y="225"/>
                    </a:cxn>
                    <a:cxn ang="0">
                      <a:pos x="197" y="221"/>
                    </a:cxn>
                    <a:cxn ang="0">
                      <a:pos x="188" y="214"/>
                    </a:cxn>
                    <a:cxn ang="0">
                      <a:pos x="179" y="211"/>
                    </a:cxn>
                    <a:cxn ang="0">
                      <a:pos x="168" y="207"/>
                    </a:cxn>
                    <a:cxn ang="0">
                      <a:pos x="148" y="196"/>
                    </a:cxn>
                    <a:cxn ang="0">
                      <a:pos x="130" y="186"/>
                    </a:cxn>
                    <a:cxn ang="0">
                      <a:pos x="112" y="176"/>
                    </a:cxn>
                    <a:cxn ang="0">
                      <a:pos x="96" y="169"/>
                    </a:cxn>
                    <a:cxn ang="0">
                      <a:pos x="91" y="171"/>
                    </a:cxn>
                    <a:cxn ang="0">
                      <a:pos x="84" y="181"/>
                    </a:cxn>
                    <a:cxn ang="0">
                      <a:pos x="64" y="177"/>
                    </a:cxn>
                    <a:cxn ang="0">
                      <a:pos x="50" y="170"/>
                    </a:cxn>
                    <a:cxn ang="0">
                      <a:pos x="39" y="161"/>
                    </a:cxn>
                    <a:cxn ang="0">
                      <a:pos x="20" y="148"/>
                    </a:cxn>
                    <a:cxn ang="0">
                      <a:pos x="13" y="142"/>
                    </a:cxn>
                    <a:cxn ang="0">
                      <a:pos x="10" y="133"/>
                    </a:cxn>
                    <a:cxn ang="0">
                      <a:pos x="2" y="117"/>
                    </a:cxn>
                    <a:cxn ang="0">
                      <a:pos x="6" y="103"/>
                    </a:cxn>
                    <a:cxn ang="0">
                      <a:pos x="9" y="86"/>
                    </a:cxn>
                    <a:cxn ang="0">
                      <a:pos x="4" y="60"/>
                    </a:cxn>
                    <a:cxn ang="0">
                      <a:pos x="4" y="46"/>
                    </a:cxn>
                    <a:cxn ang="0">
                      <a:pos x="6" y="45"/>
                    </a:cxn>
                    <a:cxn ang="0">
                      <a:pos x="12" y="44"/>
                    </a:cxn>
                    <a:cxn ang="0">
                      <a:pos x="15" y="40"/>
                    </a:cxn>
                    <a:cxn ang="0">
                      <a:pos x="25" y="17"/>
                    </a:cxn>
                    <a:cxn ang="0">
                      <a:pos x="34" y="7"/>
                    </a:cxn>
                    <a:cxn ang="0">
                      <a:pos x="37" y="0"/>
                    </a:cxn>
                    <a:cxn ang="0">
                      <a:pos x="68" y="2"/>
                    </a:cxn>
                    <a:cxn ang="0">
                      <a:pos x="96" y="18"/>
                    </a:cxn>
                    <a:cxn ang="0">
                      <a:pos x="110" y="30"/>
                    </a:cxn>
                    <a:cxn ang="0">
                      <a:pos x="127" y="37"/>
                    </a:cxn>
                    <a:cxn ang="0">
                      <a:pos x="158" y="40"/>
                    </a:cxn>
                    <a:cxn ang="0">
                      <a:pos x="163" y="12"/>
                    </a:cxn>
                    <a:cxn ang="0">
                      <a:pos x="175" y="9"/>
                    </a:cxn>
                    <a:cxn ang="0">
                      <a:pos x="190" y="5"/>
                    </a:cxn>
                    <a:cxn ang="0">
                      <a:pos x="224" y="19"/>
                    </a:cxn>
                    <a:cxn ang="0">
                      <a:pos x="243" y="23"/>
                    </a:cxn>
                  </a:cxnLst>
                  <a:rect l="0" t="0" r="r" b="b"/>
                  <a:pathLst>
                    <a:path w="243" h="230">
                      <a:moveTo>
                        <a:pt x="243" y="23"/>
                      </a:moveTo>
                      <a:cubicBezTo>
                        <a:pt x="243" y="24"/>
                        <a:pt x="243" y="24"/>
                        <a:pt x="243" y="25"/>
                      </a:cubicBezTo>
                      <a:cubicBezTo>
                        <a:pt x="242" y="27"/>
                        <a:pt x="241" y="30"/>
                        <a:pt x="240" y="32"/>
                      </a:cubicBezTo>
                      <a:cubicBezTo>
                        <a:pt x="238" y="35"/>
                        <a:pt x="238" y="36"/>
                        <a:pt x="236" y="39"/>
                      </a:cubicBezTo>
                      <a:cubicBezTo>
                        <a:pt x="234" y="41"/>
                        <a:pt x="234" y="43"/>
                        <a:pt x="233" y="45"/>
                      </a:cubicBezTo>
                      <a:cubicBezTo>
                        <a:pt x="231" y="56"/>
                        <a:pt x="234" y="66"/>
                        <a:pt x="235" y="77"/>
                      </a:cubicBezTo>
                      <a:cubicBezTo>
                        <a:pt x="236" y="87"/>
                        <a:pt x="235" y="97"/>
                        <a:pt x="236" y="107"/>
                      </a:cubicBezTo>
                      <a:cubicBezTo>
                        <a:pt x="237" y="117"/>
                        <a:pt x="236" y="128"/>
                        <a:pt x="236" y="138"/>
                      </a:cubicBezTo>
                      <a:cubicBezTo>
                        <a:pt x="236" y="145"/>
                        <a:pt x="236" y="152"/>
                        <a:pt x="236" y="159"/>
                      </a:cubicBezTo>
                      <a:cubicBezTo>
                        <a:pt x="235" y="166"/>
                        <a:pt x="234" y="172"/>
                        <a:pt x="234" y="180"/>
                      </a:cubicBezTo>
                      <a:cubicBezTo>
                        <a:pt x="234" y="183"/>
                        <a:pt x="233" y="186"/>
                        <a:pt x="233" y="189"/>
                      </a:cubicBezTo>
                      <a:cubicBezTo>
                        <a:pt x="233" y="193"/>
                        <a:pt x="233" y="197"/>
                        <a:pt x="234" y="200"/>
                      </a:cubicBezTo>
                      <a:cubicBezTo>
                        <a:pt x="234" y="204"/>
                        <a:pt x="234" y="206"/>
                        <a:pt x="234" y="210"/>
                      </a:cubicBezTo>
                      <a:cubicBezTo>
                        <a:pt x="235" y="211"/>
                        <a:pt x="235" y="214"/>
                        <a:pt x="235" y="215"/>
                      </a:cubicBezTo>
                      <a:cubicBezTo>
                        <a:pt x="234" y="217"/>
                        <a:pt x="233" y="218"/>
                        <a:pt x="232" y="220"/>
                      </a:cubicBezTo>
                      <a:cubicBezTo>
                        <a:pt x="230" y="220"/>
                        <a:pt x="227" y="220"/>
                        <a:pt x="225" y="221"/>
                      </a:cubicBezTo>
                      <a:cubicBezTo>
                        <a:pt x="225" y="221"/>
                        <a:pt x="223" y="223"/>
                        <a:pt x="223" y="223"/>
                      </a:cubicBezTo>
                      <a:cubicBezTo>
                        <a:pt x="222" y="223"/>
                        <a:pt x="223" y="224"/>
                        <a:pt x="222" y="225"/>
                      </a:cubicBezTo>
                      <a:cubicBezTo>
                        <a:pt x="222" y="225"/>
                        <a:pt x="222" y="225"/>
                        <a:pt x="221" y="225"/>
                      </a:cubicBezTo>
                      <a:cubicBezTo>
                        <a:pt x="221" y="225"/>
                        <a:pt x="220" y="225"/>
                        <a:pt x="220" y="226"/>
                      </a:cubicBezTo>
                      <a:cubicBezTo>
                        <a:pt x="218" y="228"/>
                        <a:pt x="219" y="230"/>
                        <a:pt x="215" y="229"/>
                      </a:cubicBezTo>
                      <a:cubicBezTo>
                        <a:pt x="212" y="229"/>
                        <a:pt x="208" y="227"/>
                        <a:pt x="205" y="225"/>
                      </a:cubicBezTo>
                      <a:cubicBezTo>
                        <a:pt x="203" y="224"/>
                        <a:pt x="200" y="222"/>
                        <a:pt x="197" y="221"/>
                      </a:cubicBezTo>
                      <a:cubicBezTo>
                        <a:pt x="194" y="219"/>
                        <a:pt x="191" y="216"/>
                        <a:pt x="188" y="214"/>
                      </a:cubicBezTo>
                      <a:cubicBezTo>
                        <a:pt x="185" y="213"/>
                        <a:pt x="182" y="212"/>
                        <a:pt x="179" y="211"/>
                      </a:cubicBezTo>
                      <a:cubicBezTo>
                        <a:pt x="175" y="209"/>
                        <a:pt x="172" y="208"/>
                        <a:pt x="168" y="207"/>
                      </a:cubicBezTo>
                      <a:cubicBezTo>
                        <a:pt x="161" y="204"/>
                        <a:pt x="154" y="199"/>
                        <a:pt x="148" y="196"/>
                      </a:cubicBezTo>
                      <a:cubicBezTo>
                        <a:pt x="142" y="192"/>
                        <a:pt x="135" y="190"/>
                        <a:pt x="130" y="186"/>
                      </a:cubicBezTo>
                      <a:cubicBezTo>
                        <a:pt x="124" y="183"/>
                        <a:pt x="117" y="180"/>
                        <a:pt x="112" y="176"/>
                      </a:cubicBezTo>
                      <a:cubicBezTo>
                        <a:pt x="107" y="173"/>
                        <a:pt x="102" y="169"/>
                        <a:pt x="96" y="169"/>
                      </a:cubicBezTo>
                      <a:cubicBezTo>
                        <a:pt x="94" y="170"/>
                        <a:pt x="92" y="170"/>
                        <a:pt x="91" y="171"/>
                      </a:cubicBezTo>
                      <a:cubicBezTo>
                        <a:pt x="88" y="173"/>
                        <a:pt x="87" y="177"/>
                        <a:pt x="84" y="181"/>
                      </a:cubicBezTo>
                      <a:cubicBezTo>
                        <a:pt x="78" y="182"/>
                        <a:pt x="71" y="179"/>
                        <a:pt x="64" y="177"/>
                      </a:cubicBezTo>
                      <a:cubicBezTo>
                        <a:pt x="59" y="176"/>
                        <a:pt x="55" y="174"/>
                        <a:pt x="50" y="170"/>
                      </a:cubicBezTo>
                      <a:cubicBezTo>
                        <a:pt x="46" y="167"/>
                        <a:pt x="43" y="164"/>
                        <a:pt x="39" y="161"/>
                      </a:cubicBezTo>
                      <a:cubicBezTo>
                        <a:pt x="33" y="156"/>
                        <a:pt x="26" y="151"/>
                        <a:pt x="20" y="148"/>
                      </a:cubicBezTo>
                      <a:cubicBezTo>
                        <a:pt x="18" y="147"/>
                        <a:pt x="14" y="144"/>
                        <a:pt x="13" y="142"/>
                      </a:cubicBezTo>
                      <a:cubicBezTo>
                        <a:pt x="11" y="140"/>
                        <a:pt x="12" y="136"/>
                        <a:pt x="10" y="133"/>
                      </a:cubicBezTo>
                      <a:cubicBezTo>
                        <a:pt x="7" y="127"/>
                        <a:pt x="2" y="124"/>
                        <a:pt x="2" y="117"/>
                      </a:cubicBezTo>
                      <a:cubicBezTo>
                        <a:pt x="3" y="112"/>
                        <a:pt x="5" y="107"/>
                        <a:pt x="6" y="103"/>
                      </a:cubicBezTo>
                      <a:cubicBezTo>
                        <a:pt x="8" y="98"/>
                        <a:pt x="9" y="91"/>
                        <a:pt x="9" y="86"/>
                      </a:cubicBezTo>
                      <a:cubicBezTo>
                        <a:pt x="7" y="78"/>
                        <a:pt x="7" y="68"/>
                        <a:pt x="4" y="60"/>
                      </a:cubicBezTo>
                      <a:cubicBezTo>
                        <a:pt x="3" y="56"/>
                        <a:pt x="0" y="48"/>
                        <a:pt x="4" y="46"/>
                      </a:cubicBezTo>
                      <a:cubicBezTo>
                        <a:pt x="5" y="46"/>
                        <a:pt x="5" y="46"/>
                        <a:pt x="6" y="45"/>
                      </a:cubicBezTo>
                      <a:cubicBezTo>
                        <a:pt x="8" y="45"/>
                        <a:pt x="10" y="46"/>
                        <a:pt x="12" y="44"/>
                      </a:cubicBezTo>
                      <a:cubicBezTo>
                        <a:pt x="14" y="43"/>
                        <a:pt x="15" y="42"/>
                        <a:pt x="15" y="40"/>
                      </a:cubicBezTo>
                      <a:cubicBezTo>
                        <a:pt x="18" y="31"/>
                        <a:pt x="16" y="21"/>
                        <a:pt x="25" y="17"/>
                      </a:cubicBezTo>
                      <a:cubicBezTo>
                        <a:pt x="30" y="15"/>
                        <a:pt x="32" y="12"/>
                        <a:pt x="34" y="7"/>
                      </a:cubicBezTo>
                      <a:cubicBezTo>
                        <a:pt x="35" y="4"/>
                        <a:pt x="36" y="2"/>
                        <a:pt x="37" y="0"/>
                      </a:cubicBezTo>
                      <a:cubicBezTo>
                        <a:pt x="47" y="3"/>
                        <a:pt x="57" y="3"/>
                        <a:pt x="68" y="2"/>
                      </a:cubicBezTo>
                      <a:cubicBezTo>
                        <a:pt x="80" y="2"/>
                        <a:pt x="87" y="12"/>
                        <a:pt x="96" y="18"/>
                      </a:cubicBezTo>
                      <a:cubicBezTo>
                        <a:pt x="101" y="22"/>
                        <a:pt x="105" y="26"/>
                        <a:pt x="110" y="30"/>
                      </a:cubicBezTo>
                      <a:cubicBezTo>
                        <a:pt x="115" y="33"/>
                        <a:pt x="122" y="33"/>
                        <a:pt x="127" y="37"/>
                      </a:cubicBezTo>
                      <a:cubicBezTo>
                        <a:pt x="136" y="43"/>
                        <a:pt x="147" y="49"/>
                        <a:pt x="158" y="40"/>
                      </a:cubicBezTo>
                      <a:cubicBezTo>
                        <a:pt x="165" y="33"/>
                        <a:pt x="161" y="21"/>
                        <a:pt x="163" y="12"/>
                      </a:cubicBezTo>
                      <a:cubicBezTo>
                        <a:pt x="164" y="7"/>
                        <a:pt x="169" y="10"/>
                        <a:pt x="175" y="9"/>
                      </a:cubicBezTo>
                      <a:cubicBezTo>
                        <a:pt x="180" y="9"/>
                        <a:pt x="185" y="6"/>
                        <a:pt x="190" y="5"/>
                      </a:cubicBezTo>
                      <a:cubicBezTo>
                        <a:pt x="203" y="2"/>
                        <a:pt x="213" y="14"/>
                        <a:pt x="224" y="19"/>
                      </a:cubicBezTo>
                      <a:cubicBezTo>
                        <a:pt x="230" y="21"/>
                        <a:pt x="237" y="22"/>
                        <a:pt x="243"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68" name="Freeform 240"/>
                <p:cNvSpPr/>
                <p:nvPr/>
              </p:nvSpPr>
              <p:spPr bwMode="auto">
                <a:xfrm>
                  <a:off x="1382710" y="2776535"/>
                  <a:ext cx="817561" cy="849312"/>
                </a:xfrm>
                <a:custGeom>
                  <a:avLst/>
                  <a:gdLst/>
                  <a:ahLst/>
                  <a:cxnLst>
                    <a:cxn ang="0">
                      <a:pos x="306" y="249"/>
                    </a:cxn>
                    <a:cxn ang="0">
                      <a:pos x="292" y="262"/>
                    </a:cxn>
                    <a:cxn ang="0">
                      <a:pos x="246" y="289"/>
                    </a:cxn>
                    <a:cxn ang="0">
                      <a:pos x="206" y="317"/>
                    </a:cxn>
                    <a:cxn ang="0">
                      <a:pos x="195" y="323"/>
                    </a:cxn>
                    <a:cxn ang="0">
                      <a:pos x="186" y="320"/>
                    </a:cxn>
                    <a:cxn ang="0">
                      <a:pos x="170" y="299"/>
                    </a:cxn>
                    <a:cxn ang="0">
                      <a:pos x="92" y="246"/>
                    </a:cxn>
                    <a:cxn ang="0">
                      <a:pos x="26" y="201"/>
                    </a:cxn>
                    <a:cxn ang="0">
                      <a:pos x="0" y="179"/>
                    </a:cxn>
                    <a:cxn ang="0">
                      <a:pos x="2" y="165"/>
                    </a:cxn>
                    <a:cxn ang="0">
                      <a:pos x="16" y="151"/>
                    </a:cxn>
                    <a:cxn ang="0">
                      <a:pos x="31" y="145"/>
                    </a:cxn>
                    <a:cxn ang="0">
                      <a:pos x="46" y="141"/>
                    </a:cxn>
                    <a:cxn ang="0">
                      <a:pos x="54" y="138"/>
                    </a:cxn>
                    <a:cxn ang="0">
                      <a:pos x="65" y="128"/>
                    </a:cxn>
                    <a:cxn ang="0">
                      <a:pos x="85" y="106"/>
                    </a:cxn>
                    <a:cxn ang="0">
                      <a:pos x="119" y="100"/>
                    </a:cxn>
                    <a:cxn ang="0">
                      <a:pos x="109" y="72"/>
                    </a:cxn>
                    <a:cxn ang="0">
                      <a:pos x="106" y="53"/>
                    </a:cxn>
                    <a:cxn ang="0">
                      <a:pos x="130" y="29"/>
                    </a:cxn>
                    <a:cxn ang="0">
                      <a:pos x="164" y="14"/>
                    </a:cxn>
                    <a:cxn ang="0">
                      <a:pos x="228" y="10"/>
                    </a:cxn>
                    <a:cxn ang="0">
                      <a:pos x="261" y="4"/>
                    </a:cxn>
                    <a:cxn ang="0">
                      <a:pos x="264" y="13"/>
                    </a:cxn>
                    <a:cxn ang="0">
                      <a:pos x="257" y="34"/>
                    </a:cxn>
                    <a:cxn ang="0">
                      <a:pos x="255" y="57"/>
                    </a:cxn>
                    <a:cxn ang="0">
                      <a:pos x="247" y="75"/>
                    </a:cxn>
                    <a:cxn ang="0">
                      <a:pos x="257" y="88"/>
                    </a:cxn>
                    <a:cxn ang="0">
                      <a:pos x="272" y="108"/>
                    </a:cxn>
                    <a:cxn ang="0">
                      <a:pos x="277" y="129"/>
                    </a:cxn>
                    <a:cxn ang="0">
                      <a:pos x="276" y="130"/>
                    </a:cxn>
                    <a:cxn ang="0">
                      <a:pos x="281" y="170"/>
                    </a:cxn>
                    <a:cxn ang="0">
                      <a:pos x="274" y="201"/>
                    </a:cxn>
                    <a:cxn ang="0">
                      <a:pos x="285" y="226"/>
                    </a:cxn>
                    <a:cxn ang="0">
                      <a:pos x="311" y="245"/>
                    </a:cxn>
                  </a:cxnLst>
                  <a:rect l="0" t="0" r="r" b="b"/>
                  <a:pathLst>
                    <a:path w="311" h="323">
                      <a:moveTo>
                        <a:pt x="311" y="245"/>
                      </a:moveTo>
                      <a:cubicBezTo>
                        <a:pt x="309" y="246"/>
                        <a:pt x="308" y="247"/>
                        <a:pt x="306" y="249"/>
                      </a:cubicBezTo>
                      <a:cubicBezTo>
                        <a:pt x="304" y="251"/>
                        <a:pt x="303" y="254"/>
                        <a:pt x="301" y="256"/>
                      </a:cubicBezTo>
                      <a:cubicBezTo>
                        <a:pt x="298" y="259"/>
                        <a:pt x="295" y="260"/>
                        <a:pt x="292" y="262"/>
                      </a:cubicBezTo>
                      <a:cubicBezTo>
                        <a:pt x="282" y="269"/>
                        <a:pt x="270" y="274"/>
                        <a:pt x="260" y="280"/>
                      </a:cubicBezTo>
                      <a:cubicBezTo>
                        <a:pt x="256" y="283"/>
                        <a:pt x="251" y="286"/>
                        <a:pt x="246" y="289"/>
                      </a:cubicBezTo>
                      <a:cubicBezTo>
                        <a:pt x="241" y="292"/>
                        <a:pt x="236" y="295"/>
                        <a:pt x="231" y="299"/>
                      </a:cubicBezTo>
                      <a:cubicBezTo>
                        <a:pt x="224" y="305"/>
                        <a:pt x="217" y="315"/>
                        <a:pt x="206" y="317"/>
                      </a:cubicBezTo>
                      <a:cubicBezTo>
                        <a:pt x="203" y="317"/>
                        <a:pt x="197" y="318"/>
                        <a:pt x="195" y="322"/>
                      </a:cubicBezTo>
                      <a:cubicBezTo>
                        <a:pt x="195" y="323"/>
                        <a:pt x="195" y="323"/>
                        <a:pt x="195" y="323"/>
                      </a:cubicBezTo>
                      <a:cubicBezTo>
                        <a:pt x="194" y="322"/>
                        <a:pt x="193" y="322"/>
                        <a:pt x="191" y="322"/>
                      </a:cubicBezTo>
                      <a:cubicBezTo>
                        <a:pt x="189" y="321"/>
                        <a:pt x="188" y="321"/>
                        <a:pt x="186" y="320"/>
                      </a:cubicBezTo>
                      <a:cubicBezTo>
                        <a:pt x="184" y="318"/>
                        <a:pt x="181" y="315"/>
                        <a:pt x="179" y="313"/>
                      </a:cubicBezTo>
                      <a:cubicBezTo>
                        <a:pt x="175" y="309"/>
                        <a:pt x="174" y="303"/>
                        <a:pt x="170" y="299"/>
                      </a:cubicBezTo>
                      <a:cubicBezTo>
                        <a:pt x="165" y="295"/>
                        <a:pt x="159" y="292"/>
                        <a:pt x="154" y="289"/>
                      </a:cubicBezTo>
                      <a:cubicBezTo>
                        <a:pt x="134" y="275"/>
                        <a:pt x="113" y="260"/>
                        <a:pt x="92" y="246"/>
                      </a:cubicBezTo>
                      <a:cubicBezTo>
                        <a:pt x="80" y="238"/>
                        <a:pt x="67" y="229"/>
                        <a:pt x="55" y="221"/>
                      </a:cubicBezTo>
                      <a:cubicBezTo>
                        <a:pt x="45" y="214"/>
                        <a:pt x="36" y="208"/>
                        <a:pt x="26" y="201"/>
                      </a:cubicBezTo>
                      <a:cubicBezTo>
                        <a:pt x="18" y="195"/>
                        <a:pt x="9" y="189"/>
                        <a:pt x="0" y="183"/>
                      </a:cubicBezTo>
                      <a:cubicBezTo>
                        <a:pt x="0" y="182"/>
                        <a:pt x="0" y="181"/>
                        <a:pt x="0" y="179"/>
                      </a:cubicBezTo>
                      <a:cubicBezTo>
                        <a:pt x="0" y="178"/>
                        <a:pt x="0" y="177"/>
                        <a:pt x="0" y="176"/>
                      </a:cubicBezTo>
                      <a:cubicBezTo>
                        <a:pt x="1" y="173"/>
                        <a:pt x="2" y="169"/>
                        <a:pt x="2" y="165"/>
                      </a:cubicBezTo>
                      <a:cubicBezTo>
                        <a:pt x="3" y="160"/>
                        <a:pt x="3" y="157"/>
                        <a:pt x="8" y="154"/>
                      </a:cubicBezTo>
                      <a:cubicBezTo>
                        <a:pt x="11" y="153"/>
                        <a:pt x="13" y="152"/>
                        <a:pt x="16" y="151"/>
                      </a:cubicBezTo>
                      <a:cubicBezTo>
                        <a:pt x="19" y="150"/>
                        <a:pt x="22" y="150"/>
                        <a:pt x="25" y="149"/>
                      </a:cubicBezTo>
                      <a:cubicBezTo>
                        <a:pt x="27" y="148"/>
                        <a:pt x="29" y="146"/>
                        <a:pt x="31" y="145"/>
                      </a:cubicBezTo>
                      <a:cubicBezTo>
                        <a:pt x="34" y="144"/>
                        <a:pt x="36" y="144"/>
                        <a:pt x="39" y="143"/>
                      </a:cubicBezTo>
                      <a:cubicBezTo>
                        <a:pt x="41" y="142"/>
                        <a:pt x="43" y="142"/>
                        <a:pt x="46" y="141"/>
                      </a:cubicBezTo>
                      <a:cubicBezTo>
                        <a:pt x="48" y="140"/>
                        <a:pt x="49" y="140"/>
                        <a:pt x="50" y="140"/>
                      </a:cubicBezTo>
                      <a:cubicBezTo>
                        <a:pt x="51" y="139"/>
                        <a:pt x="53" y="139"/>
                        <a:pt x="54" y="138"/>
                      </a:cubicBezTo>
                      <a:cubicBezTo>
                        <a:pt x="56" y="137"/>
                        <a:pt x="56" y="133"/>
                        <a:pt x="59" y="131"/>
                      </a:cubicBezTo>
                      <a:cubicBezTo>
                        <a:pt x="60" y="130"/>
                        <a:pt x="64" y="130"/>
                        <a:pt x="65" y="128"/>
                      </a:cubicBezTo>
                      <a:cubicBezTo>
                        <a:pt x="69" y="125"/>
                        <a:pt x="73" y="121"/>
                        <a:pt x="77" y="117"/>
                      </a:cubicBezTo>
                      <a:cubicBezTo>
                        <a:pt x="79" y="114"/>
                        <a:pt x="82" y="110"/>
                        <a:pt x="85" y="106"/>
                      </a:cubicBezTo>
                      <a:cubicBezTo>
                        <a:pt x="94" y="97"/>
                        <a:pt x="105" y="105"/>
                        <a:pt x="115" y="104"/>
                      </a:cubicBezTo>
                      <a:cubicBezTo>
                        <a:pt x="115" y="101"/>
                        <a:pt x="119" y="104"/>
                        <a:pt x="119" y="100"/>
                      </a:cubicBezTo>
                      <a:cubicBezTo>
                        <a:pt x="119" y="97"/>
                        <a:pt x="113" y="89"/>
                        <a:pt x="112" y="86"/>
                      </a:cubicBezTo>
                      <a:cubicBezTo>
                        <a:pt x="112" y="81"/>
                        <a:pt x="111" y="76"/>
                        <a:pt x="109" y="72"/>
                      </a:cubicBezTo>
                      <a:cubicBezTo>
                        <a:pt x="109" y="68"/>
                        <a:pt x="109" y="65"/>
                        <a:pt x="108" y="62"/>
                      </a:cubicBezTo>
                      <a:cubicBezTo>
                        <a:pt x="107" y="59"/>
                        <a:pt x="106" y="56"/>
                        <a:pt x="106" y="53"/>
                      </a:cubicBezTo>
                      <a:cubicBezTo>
                        <a:pt x="105" y="52"/>
                        <a:pt x="104" y="46"/>
                        <a:pt x="104" y="41"/>
                      </a:cubicBezTo>
                      <a:cubicBezTo>
                        <a:pt x="113" y="39"/>
                        <a:pt x="121" y="33"/>
                        <a:pt x="130" y="29"/>
                      </a:cubicBezTo>
                      <a:cubicBezTo>
                        <a:pt x="136" y="26"/>
                        <a:pt x="143" y="24"/>
                        <a:pt x="148" y="21"/>
                      </a:cubicBezTo>
                      <a:cubicBezTo>
                        <a:pt x="154" y="18"/>
                        <a:pt x="158" y="16"/>
                        <a:pt x="164" y="14"/>
                      </a:cubicBezTo>
                      <a:cubicBezTo>
                        <a:pt x="174" y="12"/>
                        <a:pt x="185" y="10"/>
                        <a:pt x="196" y="11"/>
                      </a:cubicBezTo>
                      <a:cubicBezTo>
                        <a:pt x="207" y="13"/>
                        <a:pt x="217" y="15"/>
                        <a:pt x="228" y="10"/>
                      </a:cubicBezTo>
                      <a:cubicBezTo>
                        <a:pt x="233" y="8"/>
                        <a:pt x="238" y="5"/>
                        <a:pt x="243" y="3"/>
                      </a:cubicBezTo>
                      <a:cubicBezTo>
                        <a:pt x="249" y="0"/>
                        <a:pt x="255" y="3"/>
                        <a:pt x="261" y="4"/>
                      </a:cubicBezTo>
                      <a:cubicBezTo>
                        <a:pt x="263" y="4"/>
                        <a:pt x="265" y="4"/>
                        <a:pt x="267" y="4"/>
                      </a:cubicBezTo>
                      <a:cubicBezTo>
                        <a:pt x="266" y="8"/>
                        <a:pt x="266" y="11"/>
                        <a:pt x="264" y="13"/>
                      </a:cubicBezTo>
                      <a:cubicBezTo>
                        <a:pt x="262" y="17"/>
                        <a:pt x="257" y="22"/>
                        <a:pt x="256" y="26"/>
                      </a:cubicBezTo>
                      <a:cubicBezTo>
                        <a:pt x="256" y="29"/>
                        <a:pt x="257" y="31"/>
                        <a:pt x="257" y="34"/>
                      </a:cubicBezTo>
                      <a:cubicBezTo>
                        <a:pt x="258" y="36"/>
                        <a:pt x="258" y="39"/>
                        <a:pt x="258" y="42"/>
                      </a:cubicBezTo>
                      <a:cubicBezTo>
                        <a:pt x="258" y="48"/>
                        <a:pt x="258" y="52"/>
                        <a:pt x="255" y="57"/>
                      </a:cubicBezTo>
                      <a:cubicBezTo>
                        <a:pt x="252" y="61"/>
                        <a:pt x="247" y="63"/>
                        <a:pt x="246" y="68"/>
                      </a:cubicBezTo>
                      <a:cubicBezTo>
                        <a:pt x="246" y="70"/>
                        <a:pt x="246" y="73"/>
                        <a:pt x="247" y="75"/>
                      </a:cubicBezTo>
                      <a:cubicBezTo>
                        <a:pt x="249" y="77"/>
                        <a:pt x="251" y="79"/>
                        <a:pt x="252" y="82"/>
                      </a:cubicBezTo>
                      <a:cubicBezTo>
                        <a:pt x="253" y="85"/>
                        <a:pt x="256" y="86"/>
                        <a:pt x="257" y="88"/>
                      </a:cubicBezTo>
                      <a:cubicBezTo>
                        <a:pt x="258" y="91"/>
                        <a:pt x="259" y="93"/>
                        <a:pt x="261" y="95"/>
                      </a:cubicBezTo>
                      <a:cubicBezTo>
                        <a:pt x="265" y="99"/>
                        <a:pt x="269" y="103"/>
                        <a:pt x="272" y="108"/>
                      </a:cubicBezTo>
                      <a:cubicBezTo>
                        <a:pt x="274" y="113"/>
                        <a:pt x="274" y="117"/>
                        <a:pt x="275" y="122"/>
                      </a:cubicBezTo>
                      <a:cubicBezTo>
                        <a:pt x="275" y="124"/>
                        <a:pt x="276" y="127"/>
                        <a:pt x="277" y="129"/>
                      </a:cubicBezTo>
                      <a:cubicBezTo>
                        <a:pt x="278" y="129"/>
                        <a:pt x="278" y="129"/>
                        <a:pt x="278" y="129"/>
                      </a:cubicBezTo>
                      <a:cubicBezTo>
                        <a:pt x="277" y="130"/>
                        <a:pt x="277" y="130"/>
                        <a:pt x="276" y="130"/>
                      </a:cubicBezTo>
                      <a:cubicBezTo>
                        <a:pt x="272" y="132"/>
                        <a:pt x="275" y="140"/>
                        <a:pt x="276" y="144"/>
                      </a:cubicBezTo>
                      <a:cubicBezTo>
                        <a:pt x="279" y="152"/>
                        <a:pt x="279" y="162"/>
                        <a:pt x="281" y="170"/>
                      </a:cubicBezTo>
                      <a:cubicBezTo>
                        <a:pt x="281" y="175"/>
                        <a:pt x="280" y="182"/>
                        <a:pt x="278" y="187"/>
                      </a:cubicBezTo>
                      <a:cubicBezTo>
                        <a:pt x="277" y="191"/>
                        <a:pt x="275" y="196"/>
                        <a:pt x="274" y="201"/>
                      </a:cubicBezTo>
                      <a:cubicBezTo>
                        <a:pt x="274" y="208"/>
                        <a:pt x="279" y="211"/>
                        <a:pt x="282" y="217"/>
                      </a:cubicBezTo>
                      <a:cubicBezTo>
                        <a:pt x="284" y="220"/>
                        <a:pt x="283" y="224"/>
                        <a:pt x="285" y="226"/>
                      </a:cubicBezTo>
                      <a:cubicBezTo>
                        <a:pt x="286" y="228"/>
                        <a:pt x="290" y="231"/>
                        <a:pt x="292" y="232"/>
                      </a:cubicBezTo>
                      <a:cubicBezTo>
                        <a:pt x="298" y="235"/>
                        <a:pt x="305" y="240"/>
                        <a:pt x="311" y="2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69" name="Freeform 241"/>
                <p:cNvSpPr/>
                <p:nvPr/>
              </p:nvSpPr>
              <p:spPr bwMode="auto">
                <a:xfrm>
                  <a:off x="1228723" y="2863849"/>
                  <a:ext cx="466724" cy="376237"/>
                </a:xfrm>
                <a:custGeom>
                  <a:avLst/>
                  <a:gdLst/>
                  <a:ahLst/>
                  <a:cxnLst>
                    <a:cxn ang="0">
                      <a:pos x="178" y="67"/>
                    </a:cxn>
                    <a:cxn ang="0">
                      <a:pos x="174" y="71"/>
                    </a:cxn>
                    <a:cxn ang="0">
                      <a:pos x="144" y="73"/>
                    </a:cxn>
                    <a:cxn ang="0">
                      <a:pos x="136" y="84"/>
                    </a:cxn>
                    <a:cxn ang="0">
                      <a:pos x="124" y="95"/>
                    </a:cxn>
                    <a:cxn ang="0">
                      <a:pos x="118" y="98"/>
                    </a:cxn>
                    <a:cxn ang="0">
                      <a:pos x="113" y="105"/>
                    </a:cxn>
                    <a:cxn ang="0">
                      <a:pos x="109" y="107"/>
                    </a:cxn>
                    <a:cxn ang="0">
                      <a:pos x="105" y="108"/>
                    </a:cxn>
                    <a:cxn ang="0">
                      <a:pos x="98" y="110"/>
                    </a:cxn>
                    <a:cxn ang="0">
                      <a:pos x="90" y="112"/>
                    </a:cxn>
                    <a:cxn ang="0">
                      <a:pos x="84" y="116"/>
                    </a:cxn>
                    <a:cxn ang="0">
                      <a:pos x="75" y="118"/>
                    </a:cxn>
                    <a:cxn ang="0">
                      <a:pos x="67" y="121"/>
                    </a:cxn>
                    <a:cxn ang="0">
                      <a:pos x="61" y="132"/>
                    </a:cxn>
                    <a:cxn ang="0">
                      <a:pos x="59" y="143"/>
                    </a:cxn>
                    <a:cxn ang="0">
                      <a:pos x="0" y="143"/>
                    </a:cxn>
                    <a:cxn ang="0">
                      <a:pos x="25" y="121"/>
                    </a:cxn>
                    <a:cxn ang="0">
                      <a:pos x="50" y="66"/>
                    </a:cxn>
                    <a:cxn ang="0">
                      <a:pos x="70" y="41"/>
                    </a:cxn>
                    <a:cxn ang="0">
                      <a:pos x="84" y="32"/>
                    </a:cxn>
                    <a:cxn ang="0">
                      <a:pos x="93" y="19"/>
                    </a:cxn>
                    <a:cxn ang="0">
                      <a:pos x="113" y="1"/>
                    </a:cxn>
                    <a:cxn ang="0">
                      <a:pos x="129" y="3"/>
                    </a:cxn>
                    <a:cxn ang="0">
                      <a:pos x="160" y="9"/>
                    </a:cxn>
                    <a:cxn ang="0">
                      <a:pos x="163" y="8"/>
                    </a:cxn>
                    <a:cxn ang="0">
                      <a:pos x="165" y="20"/>
                    </a:cxn>
                    <a:cxn ang="0">
                      <a:pos x="167" y="29"/>
                    </a:cxn>
                    <a:cxn ang="0">
                      <a:pos x="168" y="39"/>
                    </a:cxn>
                    <a:cxn ang="0">
                      <a:pos x="171" y="53"/>
                    </a:cxn>
                    <a:cxn ang="0">
                      <a:pos x="178" y="67"/>
                    </a:cxn>
                  </a:cxnLst>
                  <a:rect l="0" t="0" r="r" b="b"/>
                  <a:pathLst>
                    <a:path w="178" h="143">
                      <a:moveTo>
                        <a:pt x="178" y="67"/>
                      </a:moveTo>
                      <a:cubicBezTo>
                        <a:pt x="178" y="71"/>
                        <a:pt x="174" y="68"/>
                        <a:pt x="174" y="71"/>
                      </a:cubicBezTo>
                      <a:cubicBezTo>
                        <a:pt x="164" y="72"/>
                        <a:pt x="153" y="64"/>
                        <a:pt x="144" y="73"/>
                      </a:cubicBezTo>
                      <a:cubicBezTo>
                        <a:pt x="141" y="77"/>
                        <a:pt x="138" y="81"/>
                        <a:pt x="136" y="84"/>
                      </a:cubicBezTo>
                      <a:cubicBezTo>
                        <a:pt x="132" y="88"/>
                        <a:pt x="128" y="92"/>
                        <a:pt x="124" y="95"/>
                      </a:cubicBezTo>
                      <a:cubicBezTo>
                        <a:pt x="123" y="97"/>
                        <a:pt x="119" y="97"/>
                        <a:pt x="118" y="98"/>
                      </a:cubicBezTo>
                      <a:cubicBezTo>
                        <a:pt x="115" y="100"/>
                        <a:pt x="115" y="104"/>
                        <a:pt x="113" y="105"/>
                      </a:cubicBezTo>
                      <a:cubicBezTo>
                        <a:pt x="112" y="106"/>
                        <a:pt x="110" y="106"/>
                        <a:pt x="109" y="107"/>
                      </a:cubicBezTo>
                      <a:cubicBezTo>
                        <a:pt x="108" y="107"/>
                        <a:pt x="107" y="107"/>
                        <a:pt x="105" y="108"/>
                      </a:cubicBezTo>
                      <a:cubicBezTo>
                        <a:pt x="102" y="109"/>
                        <a:pt x="100" y="109"/>
                        <a:pt x="98" y="110"/>
                      </a:cubicBezTo>
                      <a:cubicBezTo>
                        <a:pt x="95" y="111"/>
                        <a:pt x="93" y="111"/>
                        <a:pt x="90" y="112"/>
                      </a:cubicBezTo>
                      <a:cubicBezTo>
                        <a:pt x="88" y="113"/>
                        <a:pt x="86" y="115"/>
                        <a:pt x="84" y="116"/>
                      </a:cubicBezTo>
                      <a:cubicBezTo>
                        <a:pt x="81" y="117"/>
                        <a:pt x="78" y="117"/>
                        <a:pt x="75" y="118"/>
                      </a:cubicBezTo>
                      <a:cubicBezTo>
                        <a:pt x="72" y="119"/>
                        <a:pt x="70" y="120"/>
                        <a:pt x="67" y="121"/>
                      </a:cubicBezTo>
                      <a:cubicBezTo>
                        <a:pt x="62" y="124"/>
                        <a:pt x="62" y="127"/>
                        <a:pt x="61" y="132"/>
                      </a:cubicBezTo>
                      <a:cubicBezTo>
                        <a:pt x="61" y="136"/>
                        <a:pt x="60" y="140"/>
                        <a:pt x="59" y="143"/>
                      </a:cubicBezTo>
                      <a:cubicBezTo>
                        <a:pt x="0" y="143"/>
                        <a:pt x="0" y="143"/>
                        <a:pt x="0" y="143"/>
                      </a:cubicBezTo>
                      <a:cubicBezTo>
                        <a:pt x="8" y="135"/>
                        <a:pt x="14" y="127"/>
                        <a:pt x="25" y="121"/>
                      </a:cubicBezTo>
                      <a:cubicBezTo>
                        <a:pt x="44" y="110"/>
                        <a:pt x="45" y="86"/>
                        <a:pt x="50" y="66"/>
                      </a:cubicBezTo>
                      <a:cubicBezTo>
                        <a:pt x="52" y="56"/>
                        <a:pt x="62" y="46"/>
                        <a:pt x="70" y="41"/>
                      </a:cubicBezTo>
                      <a:cubicBezTo>
                        <a:pt x="75" y="38"/>
                        <a:pt x="80" y="37"/>
                        <a:pt x="84" y="32"/>
                      </a:cubicBezTo>
                      <a:cubicBezTo>
                        <a:pt x="88" y="28"/>
                        <a:pt x="90" y="24"/>
                        <a:pt x="93" y="19"/>
                      </a:cubicBezTo>
                      <a:cubicBezTo>
                        <a:pt x="97" y="11"/>
                        <a:pt x="101" y="1"/>
                        <a:pt x="113" y="1"/>
                      </a:cubicBezTo>
                      <a:cubicBezTo>
                        <a:pt x="119" y="0"/>
                        <a:pt x="124" y="2"/>
                        <a:pt x="129" y="3"/>
                      </a:cubicBezTo>
                      <a:cubicBezTo>
                        <a:pt x="139" y="6"/>
                        <a:pt x="149" y="10"/>
                        <a:pt x="160" y="9"/>
                      </a:cubicBezTo>
                      <a:cubicBezTo>
                        <a:pt x="161" y="9"/>
                        <a:pt x="162" y="8"/>
                        <a:pt x="163" y="8"/>
                      </a:cubicBezTo>
                      <a:cubicBezTo>
                        <a:pt x="163" y="13"/>
                        <a:pt x="164" y="19"/>
                        <a:pt x="165" y="20"/>
                      </a:cubicBezTo>
                      <a:cubicBezTo>
                        <a:pt x="165" y="23"/>
                        <a:pt x="166" y="26"/>
                        <a:pt x="167" y="29"/>
                      </a:cubicBezTo>
                      <a:cubicBezTo>
                        <a:pt x="168" y="32"/>
                        <a:pt x="168" y="35"/>
                        <a:pt x="168" y="39"/>
                      </a:cubicBezTo>
                      <a:cubicBezTo>
                        <a:pt x="170" y="43"/>
                        <a:pt x="171" y="48"/>
                        <a:pt x="171" y="53"/>
                      </a:cubicBezTo>
                      <a:cubicBezTo>
                        <a:pt x="172" y="56"/>
                        <a:pt x="178" y="64"/>
                        <a:pt x="178" y="6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70" name="Freeform 242"/>
                <p:cNvSpPr/>
                <p:nvPr/>
              </p:nvSpPr>
              <p:spPr bwMode="auto">
                <a:xfrm>
                  <a:off x="1065211" y="3240085"/>
                  <a:ext cx="323849" cy="285750"/>
                </a:xfrm>
                <a:custGeom>
                  <a:avLst/>
                  <a:gdLst/>
                  <a:ahLst/>
                  <a:cxnLst>
                    <a:cxn ang="0">
                      <a:pos x="123" y="32"/>
                    </a:cxn>
                    <a:cxn ang="0">
                      <a:pos x="101" y="33"/>
                    </a:cxn>
                    <a:cxn ang="0">
                      <a:pos x="87" y="33"/>
                    </a:cxn>
                    <a:cxn ang="0">
                      <a:pos x="78" y="33"/>
                    </a:cxn>
                    <a:cxn ang="0">
                      <a:pos x="74" y="38"/>
                    </a:cxn>
                    <a:cxn ang="0">
                      <a:pos x="75" y="62"/>
                    </a:cxn>
                    <a:cxn ang="0">
                      <a:pos x="75" y="69"/>
                    </a:cxn>
                    <a:cxn ang="0">
                      <a:pos x="69" y="75"/>
                    </a:cxn>
                    <a:cxn ang="0">
                      <a:pos x="59" y="84"/>
                    </a:cxn>
                    <a:cxn ang="0">
                      <a:pos x="56" y="100"/>
                    </a:cxn>
                    <a:cxn ang="0">
                      <a:pos x="54" y="107"/>
                    </a:cxn>
                    <a:cxn ang="0">
                      <a:pos x="45" y="108"/>
                    </a:cxn>
                    <a:cxn ang="0">
                      <a:pos x="30" y="108"/>
                    </a:cxn>
                    <a:cxn ang="0">
                      <a:pos x="15" y="106"/>
                    </a:cxn>
                    <a:cxn ang="0">
                      <a:pos x="4" y="107"/>
                    </a:cxn>
                    <a:cxn ang="0">
                      <a:pos x="0" y="109"/>
                    </a:cxn>
                    <a:cxn ang="0">
                      <a:pos x="2" y="92"/>
                    </a:cxn>
                    <a:cxn ang="0">
                      <a:pos x="13" y="70"/>
                    </a:cxn>
                    <a:cxn ang="0">
                      <a:pos x="34" y="30"/>
                    </a:cxn>
                    <a:cxn ang="0">
                      <a:pos x="45" y="17"/>
                    </a:cxn>
                    <a:cxn ang="0">
                      <a:pos x="61" y="1"/>
                    </a:cxn>
                    <a:cxn ang="0">
                      <a:pos x="62" y="0"/>
                    </a:cxn>
                    <a:cxn ang="0">
                      <a:pos x="121" y="0"/>
                    </a:cxn>
                    <a:cxn ang="0">
                      <a:pos x="121" y="3"/>
                    </a:cxn>
                    <a:cxn ang="0">
                      <a:pos x="121" y="7"/>
                    </a:cxn>
                    <a:cxn ang="0">
                      <a:pos x="121" y="18"/>
                    </a:cxn>
                    <a:cxn ang="0">
                      <a:pos x="121" y="21"/>
                    </a:cxn>
                    <a:cxn ang="0">
                      <a:pos x="123" y="26"/>
                    </a:cxn>
                    <a:cxn ang="0">
                      <a:pos x="123" y="32"/>
                    </a:cxn>
                  </a:cxnLst>
                  <a:rect l="0" t="0" r="r" b="b"/>
                  <a:pathLst>
                    <a:path w="123" h="109">
                      <a:moveTo>
                        <a:pt x="123" y="32"/>
                      </a:moveTo>
                      <a:cubicBezTo>
                        <a:pt x="116" y="34"/>
                        <a:pt x="108" y="33"/>
                        <a:pt x="101" y="33"/>
                      </a:cubicBezTo>
                      <a:cubicBezTo>
                        <a:pt x="96" y="33"/>
                        <a:pt x="92" y="33"/>
                        <a:pt x="87" y="33"/>
                      </a:cubicBezTo>
                      <a:cubicBezTo>
                        <a:pt x="84" y="33"/>
                        <a:pt x="81" y="32"/>
                        <a:pt x="78" y="33"/>
                      </a:cubicBezTo>
                      <a:cubicBezTo>
                        <a:pt x="74" y="33"/>
                        <a:pt x="75" y="35"/>
                        <a:pt x="74" y="38"/>
                      </a:cubicBezTo>
                      <a:cubicBezTo>
                        <a:pt x="74" y="46"/>
                        <a:pt x="75" y="54"/>
                        <a:pt x="75" y="62"/>
                      </a:cubicBezTo>
                      <a:cubicBezTo>
                        <a:pt x="76" y="65"/>
                        <a:pt x="75" y="67"/>
                        <a:pt x="75" y="69"/>
                      </a:cubicBezTo>
                      <a:cubicBezTo>
                        <a:pt x="74" y="73"/>
                        <a:pt x="72" y="73"/>
                        <a:pt x="69" y="75"/>
                      </a:cubicBezTo>
                      <a:cubicBezTo>
                        <a:pt x="64" y="76"/>
                        <a:pt x="61" y="80"/>
                        <a:pt x="59" y="84"/>
                      </a:cubicBezTo>
                      <a:cubicBezTo>
                        <a:pt x="58" y="90"/>
                        <a:pt x="56" y="95"/>
                        <a:pt x="56" y="100"/>
                      </a:cubicBezTo>
                      <a:cubicBezTo>
                        <a:pt x="55" y="102"/>
                        <a:pt x="55" y="105"/>
                        <a:pt x="54" y="107"/>
                      </a:cubicBezTo>
                      <a:cubicBezTo>
                        <a:pt x="52" y="108"/>
                        <a:pt x="48" y="109"/>
                        <a:pt x="45" y="108"/>
                      </a:cubicBezTo>
                      <a:cubicBezTo>
                        <a:pt x="40" y="108"/>
                        <a:pt x="35" y="109"/>
                        <a:pt x="30" y="108"/>
                      </a:cubicBezTo>
                      <a:cubicBezTo>
                        <a:pt x="25" y="107"/>
                        <a:pt x="20" y="106"/>
                        <a:pt x="15" y="106"/>
                      </a:cubicBezTo>
                      <a:cubicBezTo>
                        <a:pt x="11" y="106"/>
                        <a:pt x="7" y="106"/>
                        <a:pt x="4" y="107"/>
                      </a:cubicBezTo>
                      <a:cubicBezTo>
                        <a:pt x="3" y="108"/>
                        <a:pt x="1" y="109"/>
                        <a:pt x="0" y="109"/>
                      </a:cubicBezTo>
                      <a:cubicBezTo>
                        <a:pt x="0" y="103"/>
                        <a:pt x="0" y="97"/>
                        <a:pt x="2" y="92"/>
                      </a:cubicBezTo>
                      <a:cubicBezTo>
                        <a:pt x="5" y="84"/>
                        <a:pt x="10" y="77"/>
                        <a:pt x="13" y="70"/>
                      </a:cubicBezTo>
                      <a:cubicBezTo>
                        <a:pt x="19" y="56"/>
                        <a:pt x="23" y="40"/>
                        <a:pt x="34" y="30"/>
                      </a:cubicBezTo>
                      <a:cubicBezTo>
                        <a:pt x="38" y="25"/>
                        <a:pt x="42" y="22"/>
                        <a:pt x="45" y="17"/>
                      </a:cubicBezTo>
                      <a:cubicBezTo>
                        <a:pt x="50" y="10"/>
                        <a:pt x="55" y="6"/>
                        <a:pt x="61" y="1"/>
                      </a:cubicBezTo>
                      <a:cubicBezTo>
                        <a:pt x="61" y="1"/>
                        <a:pt x="61" y="1"/>
                        <a:pt x="62" y="0"/>
                      </a:cubicBezTo>
                      <a:cubicBezTo>
                        <a:pt x="121" y="0"/>
                        <a:pt x="121" y="0"/>
                        <a:pt x="121" y="0"/>
                      </a:cubicBezTo>
                      <a:cubicBezTo>
                        <a:pt x="121" y="1"/>
                        <a:pt x="121" y="2"/>
                        <a:pt x="121" y="3"/>
                      </a:cubicBezTo>
                      <a:cubicBezTo>
                        <a:pt x="121" y="5"/>
                        <a:pt x="121" y="6"/>
                        <a:pt x="121" y="7"/>
                      </a:cubicBezTo>
                      <a:cubicBezTo>
                        <a:pt x="121" y="11"/>
                        <a:pt x="120" y="14"/>
                        <a:pt x="121" y="18"/>
                      </a:cubicBezTo>
                      <a:cubicBezTo>
                        <a:pt x="121" y="19"/>
                        <a:pt x="120" y="20"/>
                        <a:pt x="121" y="21"/>
                      </a:cubicBezTo>
                      <a:cubicBezTo>
                        <a:pt x="121" y="23"/>
                        <a:pt x="122" y="24"/>
                        <a:pt x="123" y="26"/>
                      </a:cubicBezTo>
                      <a:cubicBezTo>
                        <a:pt x="123" y="27"/>
                        <a:pt x="123" y="31"/>
                        <a:pt x="123" y="3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71" name="Freeform 243"/>
                <p:cNvSpPr/>
                <p:nvPr/>
              </p:nvSpPr>
              <p:spPr bwMode="auto">
                <a:xfrm>
                  <a:off x="1062036" y="3257549"/>
                  <a:ext cx="465137" cy="525462"/>
                </a:xfrm>
                <a:custGeom>
                  <a:avLst/>
                  <a:gdLst/>
                  <a:ahLst/>
                  <a:cxnLst>
                    <a:cxn ang="0">
                      <a:pos x="156" y="42"/>
                    </a:cxn>
                    <a:cxn ang="0">
                      <a:pos x="175" y="183"/>
                    </a:cxn>
                    <a:cxn ang="0">
                      <a:pos x="167" y="187"/>
                    </a:cxn>
                    <a:cxn ang="0">
                      <a:pos x="153" y="191"/>
                    </a:cxn>
                    <a:cxn ang="0">
                      <a:pos x="118" y="191"/>
                    </a:cxn>
                    <a:cxn ang="0">
                      <a:pos x="105" y="191"/>
                    </a:cxn>
                    <a:cxn ang="0">
                      <a:pos x="89" y="189"/>
                    </a:cxn>
                    <a:cxn ang="0">
                      <a:pos x="74" y="191"/>
                    </a:cxn>
                    <a:cxn ang="0">
                      <a:pos x="67" y="194"/>
                    </a:cxn>
                    <a:cxn ang="0">
                      <a:pos x="63" y="198"/>
                    </a:cxn>
                    <a:cxn ang="0">
                      <a:pos x="61" y="199"/>
                    </a:cxn>
                    <a:cxn ang="0">
                      <a:pos x="59" y="199"/>
                    </a:cxn>
                    <a:cxn ang="0">
                      <a:pos x="55" y="190"/>
                    </a:cxn>
                    <a:cxn ang="0">
                      <a:pos x="47" y="185"/>
                    </a:cxn>
                    <a:cxn ang="0">
                      <a:pos x="28" y="175"/>
                    </a:cxn>
                    <a:cxn ang="0">
                      <a:pos x="10" y="178"/>
                    </a:cxn>
                    <a:cxn ang="0">
                      <a:pos x="0" y="180"/>
                    </a:cxn>
                    <a:cxn ang="0">
                      <a:pos x="4" y="169"/>
                    </a:cxn>
                    <a:cxn ang="0">
                      <a:pos x="10" y="138"/>
                    </a:cxn>
                    <a:cxn ang="0">
                      <a:pos x="10" y="122"/>
                    </a:cxn>
                    <a:cxn ang="0">
                      <a:pos x="2" y="108"/>
                    </a:cxn>
                    <a:cxn ang="0">
                      <a:pos x="1" y="102"/>
                    </a:cxn>
                    <a:cxn ang="0">
                      <a:pos x="5" y="100"/>
                    </a:cxn>
                    <a:cxn ang="0">
                      <a:pos x="16" y="99"/>
                    </a:cxn>
                    <a:cxn ang="0">
                      <a:pos x="31" y="101"/>
                    </a:cxn>
                    <a:cxn ang="0">
                      <a:pos x="46" y="101"/>
                    </a:cxn>
                    <a:cxn ang="0">
                      <a:pos x="55" y="100"/>
                    </a:cxn>
                    <a:cxn ang="0">
                      <a:pos x="57" y="93"/>
                    </a:cxn>
                    <a:cxn ang="0">
                      <a:pos x="60" y="77"/>
                    </a:cxn>
                    <a:cxn ang="0">
                      <a:pos x="70" y="68"/>
                    </a:cxn>
                    <a:cxn ang="0">
                      <a:pos x="76" y="62"/>
                    </a:cxn>
                    <a:cxn ang="0">
                      <a:pos x="76" y="55"/>
                    </a:cxn>
                    <a:cxn ang="0">
                      <a:pos x="75" y="31"/>
                    </a:cxn>
                    <a:cxn ang="0">
                      <a:pos x="79" y="26"/>
                    </a:cxn>
                    <a:cxn ang="0">
                      <a:pos x="88" y="26"/>
                    </a:cxn>
                    <a:cxn ang="0">
                      <a:pos x="102" y="26"/>
                    </a:cxn>
                    <a:cxn ang="0">
                      <a:pos x="124" y="25"/>
                    </a:cxn>
                    <a:cxn ang="0">
                      <a:pos x="124" y="19"/>
                    </a:cxn>
                    <a:cxn ang="0">
                      <a:pos x="122" y="14"/>
                    </a:cxn>
                    <a:cxn ang="0">
                      <a:pos x="122" y="11"/>
                    </a:cxn>
                    <a:cxn ang="0">
                      <a:pos x="122" y="0"/>
                    </a:cxn>
                    <a:cxn ang="0">
                      <a:pos x="148" y="18"/>
                    </a:cxn>
                    <a:cxn ang="0">
                      <a:pos x="177" y="38"/>
                    </a:cxn>
                    <a:cxn ang="0">
                      <a:pos x="156" y="42"/>
                    </a:cxn>
                  </a:cxnLst>
                  <a:rect l="0" t="0" r="r" b="b"/>
                  <a:pathLst>
                    <a:path w="177" h="200">
                      <a:moveTo>
                        <a:pt x="156" y="42"/>
                      </a:moveTo>
                      <a:cubicBezTo>
                        <a:pt x="175" y="183"/>
                        <a:pt x="175" y="183"/>
                        <a:pt x="175" y="183"/>
                      </a:cubicBezTo>
                      <a:cubicBezTo>
                        <a:pt x="172" y="184"/>
                        <a:pt x="170" y="186"/>
                        <a:pt x="167" y="187"/>
                      </a:cubicBezTo>
                      <a:cubicBezTo>
                        <a:pt x="162" y="190"/>
                        <a:pt x="159" y="191"/>
                        <a:pt x="153" y="191"/>
                      </a:cubicBezTo>
                      <a:cubicBezTo>
                        <a:pt x="142" y="191"/>
                        <a:pt x="130" y="191"/>
                        <a:pt x="118" y="191"/>
                      </a:cubicBezTo>
                      <a:cubicBezTo>
                        <a:pt x="114" y="191"/>
                        <a:pt x="110" y="191"/>
                        <a:pt x="105" y="191"/>
                      </a:cubicBezTo>
                      <a:cubicBezTo>
                        <a:pt x="99" y="191"/>
                        <a:pt x="94" y="189"/>
                        <a:pt x="89" y="189"/>
                      </a:cubicBezTo>
                      <a:cubicBezTo>
                        <a:pt x="83" y="189"/>
                        <a:pt x="79" y="190"/>
                        <a:pt x="74" y="191"/>
                      </a:cubicBezTo>
                      <a:cubicBezTo>
                        <a:pt x="71" y="192"/>
                        <a:pt x="69" y="193"/>
                        <a:pt x="67" y="194"/>
                      </a:cubicBezTo>
                      <a:cubicBezTo>
                        <a:pt x="66" y="195"/>
                        <a:pt x="64" y="197"/>
                        <a:pt x="63" y="198"/>
                      </a:cubicBezTo>
                      <a:cubicBezTo>
                        <a:pt x="62" y="199"/>
                        <a:pt x="61" y="199"/>
                        <a:pt x="61" y="199"/>
                      </a:cubicBezTo>
                      <a:cubicBezTo>
                        <a:pt x="60" y="199"/>
                        <a:pt x="60" y="200"/>
                        <a:pt x="59" y="199"/>
                      </a:cubicBezTo>
                      <a:cubicBezTo>
                        <a:pt x="58" y="197"/>
                        <a:pt x="57" y="193"/>
                        <a:pt x="55" y="190"/>
                      </a:cubicBezTo>
                      <a:cubicBezTo>
                        <a:pt x="53" y="188"/>
                        <a:pt x="50" y="186"/>
                        <a:pt x="47" y="185"/>
                      </a:cubicBezTo>
                      <a:cubicBezTo>
                        <a:pt x="40" y="182"/>
                        <a:pt x="37" y="175"/>
                        <a:pt x="28" y="175"/>
                      </a:cubicBezTo>
                      <a:cubicBezTo>
                        <a:pt x="22" y="175"/>
                        <a:pt x="16" y="177"/>
                        <a:pt x="10" y="178"/>
                      </a:cubicBezTo>
                      <a:cubicBezTo>
                        <a:pt x="7" y="179"/>
                        <a:pt x="4" y="180"/>
                        <a:pt x="0" y="180"/>
                      </a:cubicBezTo>
                      <a:cubicBezTo>
                        <a:pt x="2" y="177"/>
                        <a:pt x="3" y="173"/>
                        <a:pt x="4" y="169"/>
                      </a:cubicBezTo>
                      <a:cubicBezTo>
                        <a:pt x="6" y="159"/>
                        <a:pt x="8" y="148"/>
                        <a:pt x="10" y="138"/>
                      </a:cubicBezTo>
                      <a:cubicBezTo>
                        <a:pt x="11" y="134"/>
                        <a:pt x="12" y="126"/>
                        <a:pt x="10" y="122"/>
                      </a:cubicBezTo>
                      <a:cubicBezTo>
                        <a:pt x="9" y="116"/>
                        <a:pt x="2" y="114"/>
                        <a:pt x="2" y="108"/>
                      </a:cubicBezTo>
                      <a:cubicBezTo>
                        <a:pt x="1" y="106"/>
                        <a:pt x="1" y="104"/>
                        <a:pt x="1" y="102"/>
                      </a:cubicBezTo>
                      <a:cubicBezTo>
                        <a:pt x="2" y="102"/>
                        <a:pt x="4" y="101"/>
                        <a:pt x="5" y="100"/>
                      </a:cubicBezTo>
                      <a:cubicBezTo>
                        <a:pt x="8" y="99"/>
                        <a:pt x="12" y="99"/>
                        <a:pt x="16" y="99"/>
                      </a:cubicBezTo>
                      <a:cubicBezTo>
                        <a:pt x="21" y="99"/>
                        <a:pt x="26" y="100"/>
                        <a:pt x="31" y="101"/>
                      </a:cubicBezTo>
                      <a:cubicBezTo>
                        <a:pt x="36" y="102"/>
                        <a:pt x="41" y="101"/>
                        <a:pt x="46" y="101"/>
                      </a:cubicBezTo>
                      <a:cubicBezTo>
                        <a:pt x="49" y="102"/>
                        <a:pt x="53" y="101"/>
                        <a:pt x="55" y="100"/>
                      </a:cubicBezTo>
                      <a:cubicBezTo>
                        <a:pt x="56" y="98"/>
                        <a:pt x="56" y="95"/>
                        <a:pt x="57" y="93"/>
                      </a:cubicBezTo>
                      <a:cubicBezTo>
                        <a:pt x="57" y="88"/>
                        <a:pt x="59" y="83"/>
                        <a:pt x="60" y="77"/>
                      </a:cubicBezTo>
                      <a:cubicBezTo>
                        <a:pt x="62" y="73"/>
                        <a:pt x="65" y="69"/>
                        <a:pt x="70" y="68"/>
                      </a:cubicBezTo>
                      <a:cubicBezTo>
                        <a:pt x="73" y="66"/>
                        <a:pt x="75" y="66"/>
                        <a:pt x="76" y="62"/>
                      </a:cubicBezTo>
                      <a:cubicBezTo>
                        <a:pt x="76" y="60"/>
                        <a:pt x="77" y="58"/>
                        <a:pt x="76" y="55"/>
                      </a:cubicBezTo>
                      <a:cubicBezTo>
                        <a:pt x="76" y="47"/>
                        <a:pt x="75" y="39"/>
                        <a:pt x="75" y="31"/>
                      </a:cubicBezTo>
                      <a:cubicBezTo>
                        <a:pt x="76" y="28"/>
                        <a:pt x="75" y="26"/>
                        <a:pt x="79" y="26"/>
                      </a:cubicBezTo>
                      <a:cubicBezTo>
                        <a:pt x="82" y="25"/>
                        <a:pt x="85" y="26"/>
                        <a:pt x="88" y="26"/>
                      </a:cubicBezTo>
                      <a:cubicBezTo>
                        <a:pt x="93" y="26"/>
                        <a:pt x="97" y="26"/>
                        <a:pt x="102" y="26"/>
                      </a:cubicBezTo>
                      <a:cubicBezTo>
                        <a:pt x="109" y="26"/>
                        <a:pt x="117" y="27"/>
                        <a:pt x="124" y="25"/>
                      </a:cubicBezTo>
                      <a:cubicBezTo>
                        <a:pt x="124" y="24"/>
                        <a:pt x="124" y="20"/>
                        <a:pt x="124" y="19"/>
                      </a:cubicBezTo>
                      <a:cubicBezTo>
                        <a:pt x="123" y="17"/>
                        <a:pt x="122" y="16"/>
                        <a:pt x="122" y="14"/>
                      </a:cubicBezTo>
                      <a:cubicBezTo>
                        <a:pt x="121" y="13"/>
                        <a:pt x="122" y="12"/>
                        <a:pt x="122" y="11"/>
                      </a:cubicBezTo>
                      <a:cubicBezTo>
                        <a:pt x="121" y="7"/>
                        <a:pt x="122" y="4"/>
                        <a:pt x="122" y="0"/>
                      </a:cubicBezTo>
                      <a:cubicBezTo>
                        <a:pt x="131" y="6"/>
                        <a:pt x="140" y="12"/>
                        <a:pt x="148" y="18"/>
                      </a:cubicBezTo>
                      <a:cubicBezTo>
                        <a:pt x="158" y="25"/>
                        <a:pt x="167" y="31"/>
                        <a:pt x="177" y="38"/>
                      </a:cubicBezTo>
                      <a:lnTo>
                        <a:pt x="156" y="42"/>
                      </a:ln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72" name="Freeform 244"/>
                <p:cNvSpPr/>
                <p:nvPr/>
              </p:nvSpPr>
              <p:spPr bwMode="auto">
                <a:xfrm>
                  <a:off x="1057273" y="3835399"/>
                  <a:ext cx="155575" cy="31750"/>
                </a:xfrm>
                <a:custGeom>
                  <a:avLst/>
                  <a:gdLst/>
                  <a:ahLst/>
                  <a:cxnLst>
                    <a:cxn ang="0">
                      <a:pos x="56" y="4"/>
                    </a:cxn>
                    <a:cxn ang="0">
                      <a:pos x="48" y="5"/>
                    </a:cxn>
                    <a:cxn ang="0">
                      <a:pos x="42" y="8"/>
                    </a:cxn>
                    <a:cxn ang="0">
                      <a:pos x="34" y="8"/>
                    </a:cxn>
                    <a:cxn ang="0">
                      <a:pos x="17" y="7"/>
                    </a:cxn>
                    <a:cxn ang="0">
                      <a:pos x="3" y="12"/>
                    </a:cxn>
                    <a:cxn ang="0">
                      <a:pos x="1" y="8"/>
                    </a:cxn>
                    <a:cxn ang="0">
                      <a:pos x="0" y="2"/>
                    </a:cxn>
                    <a:cxn ang="0">
                      <a:pos x="8" y="1"/>
                    </a:cxn>
                    <a:cxn ang="0">
                      <a:pos x="14" y="1"/>
                    </a:cxn>
                    <a:cxn ang="0">
                      <a:pos x="23" y="1"/>
                    </a:cxn>
                    <a:cxn ang="0">
                      <a:pos x="53" y="0"/>
                    </a:cxn>
                    <a:cxn ang="0">
                      <a:pos x="56" y="4"/>
                    </a:cxn>
                  </a:cxnLst>
                  <a:rect l="0" t="0" r="r" b="b"/>
                  <a:pathLst>
                    <a:path w="59" h="12">
                      <a:moveTo>
                        <a:pt x="56" y="4"/>
                      </a:moveTo>
                      <a:cubicBezTo>
                        <a:pt x="54" y="5"/>
                        <a:pt x="51" y="5"/>
                        <a:pt x="48" y="5"/>
                      </a:cubicBezTo>
                      <a:cubicBezTo>
                        <a:pt x="46" y="6"/>
                        <a:pt x="44" y="8"/>
                        <a:pt x="42" y="8"/>
                      </a:cubicBezTo>
                      <a:cubicBezTo>
                        <a:pt x="39" y="9"/>
                        <a:pt x="36" y="9"/>
                        <a:pt x="34" y="8"/>
                      </a:cubicBezTo>
                      <a:cubicBezTo>
                        <a:pt x="28" y="7"/>
                        <a:pt x="23" y="5"/>
                        <a:pt x="17" y="7"/>
                      </a:cubicBezTo>
                      <a:cubicBezTo>
                        <a:pt x="12" y="8"/>
                        <a:pt x="8" y="11"/>
                        <a:pt x="3" y="12"/>
                      </a:cubicBezTo>
                      <a:cubicBezTo>
                        <a:pt x="2" y="11"/>
                        <a:pt x="1" y="10"/>
                        <a:pt x="1" y="8"/>
                      </a:cubicBezTo>
                      <a:cubicBezTo>
                        <a:pt x="0" y="6"/>
                        <a:pt x="0" y="4"/>
                        <a:pt x="0" y="2"/>
                      </a:cubicBezTo>
                      <a:cubicBezTo>
                        <a:pt x="2" y="2"/>
                        <a:pt x="5" y="1"/>
                        <a:pt x="8" y="1"/>
                      </a:cubicBezTo>
                      <a:cubicBezTo>
                        <a:pt x="14" y="1"/>
                        <a:pt x="14" y="1"/>
                        <a:pt x="14" y="1"/>
                      </a:cubicBezTo>
                      <a:cubicBezTo>
                        <a:pt x="17" y="2"/>
                        <a:pt x="20" y="1"/>
                        <a:pt x="23" y="1"/>
                      </a:cubicBezTo>
                      <a:cubicBezTo>
                        <a:pt x="33" y="0"/>
                        <a:pt x="43" y="0"/>
                        <a:pt x="53" y="0"/>
                      </a:cubicBezTo>
                      <a:cubicBezTo>
                        <a:pt x="56" y="1"/>
                        <a:pt x="59" y="2"/>
                        <a:pt x="56" y="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73" name="Freeform 245"/>
                <p:cNvSpPr/>
                <p:nvPr/>
              </p:nvSpPr>
              <p:spPr bwMode="auto">
                <a:xfrm>
                  <a:off x="1049336" y="3717924"/>
                  <a:ext cx="236537" cy="173037"/>
                </a:xfrm>
                <a:custGeom>
                  <a:avLst/>
                  <a:gdLst/>
                  <a:ahLst/>
                  <a:cxnLst>
                    <a:cxn ang="0">
                      <a:pos x="90" y="64"/>
                    </a:cxn>
                    <a:cxn ang="0">
                      <a:pos x="87" y="64"/>
                    </a:cxn>
                    <a:cxn ang="0">
                      <a:pos x="75" y="60"/>
                    </a:cxn>
                    <a:cxn ang="0">
                      <a:pos x="51" y="60"/>
                    </a:cxn>
                    <a:cxn ang="0">
                      <a:pos x="51" y="60"/>
                    </a:cxn>
                    <a:cxn ang="0">
                      <a:pos x="29" y="60"/>
                    </a:cxn>
                    <a:cxn ang="0">
                      <a:pos x="19" y="66"/>
                    </a:cxn>
                    <a:cxn ang="0">
                      <a:pos x="19" y="66"/>
                    </a:cxn>
                    <a:cxn ang="0">
                      <a:pos x="6" y="57"/>
                    </a:cxn>
                    <a:cxn ang="0">
                      <a:pos x="20" y="52"/>
                    </a:cxn>
                    <a:cxn ang="0">
                      <a:pos x="37" y="53"/>
                    </a:cxn>
                    <a:cxn ang="0">
                      <a:pos x="45" y="53"/>
                    </a:cxn>
                    <a:cxn ang="0">
                      <a:pos x="51" y="50"/>
                    </a:cxn>
                    <a:cxn ang="0">
                      <a:pos x="59" y="49"/>
                    </a:cxn>
                    <a:cxn ang="0">
                      <a:pos x="56" y="45"/>
                    </a:cxn>
                    <a:cxn ang="0">
                      <a:pos x="26" y="46"/>
                    </a:cxn>
                    <a:cxn ang="0">
                      <a:pos x="17" y="46"/>
                    </a:cxn>
                    <a:cxn ang="0">
                      <a:pos x="11" y="46"/>
                    </a:cxn>
                    <a:cxn ang="0">
                      <a:pos x="3" y="47"/>
                    </a:cxn>
                    <a:cxn ang="0">
                      <a:pos x="3" y="42"/>
                    </a:cxn>
                    <a:cxn ang="0">
                      <a:pos x="0" y="23"/>
                    </a:cxn>
                    <a:cxn ang="0">
                      <a:pos x="5" y="5"/>
                    </a:cxn>
                    <a:cxn ang="0">
                      <a:pos x="15" y="3"/>
                    </a:cxn>
                    <a:cxn ang="0">
                      <a:pos x="33" y="0"/>
                    </a:cxn>
                    <a:cxn ang="0">
                      <a:pos x="52" y="10"/>
                    </a:cxn>
                    <a:cxn ang="0">
                      <a:pos x="60" y="15"/>
                    </a:cxn>
                    <a:cxn ang="0">
                      <a:pos x="64" y="24"/>
                    </a:cxn>
                    <a:cxn ang="0">
                      <a:pos x="66" y="24"/>
                    </a:cxn>
                    <a:cxn ang="0">
                      <a:pos x="68" y="23"/>
                    </a:cxn>
                    <a:cxn ang="0">
                      <a:pos x="68" y="23"/>
                    </a:cxn>
                    <a:cxn ang="0">
                      <a:pos x="74" y="27"/>
                    </a:cxn>
                    <a:cxn ang="0">
                      <a:pos x="81" y="28"/>
                    </a:cxn>
                    <a:cxn ang="0">
                      <a:pos x="80" y="34"/>
                    </a:cxn>
                    <a:cxn ang="0">
                      <a:pos x="77" y="41"/>
                    </a:cxn>
                    <a:cxn ang="0">
                      <a:pos x="87" y="55"/>
                    </a:cxn>
                    <a:cxn ang="0">
                      <a:pos x="90" y="64"/>
                    </a:cxn>
                  </a:cxnLst>
                  <a:rect l="0" t="0" r="r" b="b"/>
                  <a:pathLst>
                    <a:path w="90" h="66">
                      <a:moveTo>
                        <a:pt x="90" y="64"/>
                      </a:moveTo>
                      <a:cubicBezTo>
                        <a:pt x="89" y="64"/>
                        <a:pt x="88" y="63"/>
                        <a:pt x="87" y="64"/>
                      </a:cubicBezTo>
                      <a:cubicBezTo>
                        <a:pt x="82" y="64"/>
                        <a:pt x="80" y="61"/>
                        <a:pt x="75" y="60"/>
                      </a:cubicBezTo>
                      <a:cubicBezTo>
                        <a:pt x="68" y="58"/>
                        <a:pt x="59" y="60"/>
                        <a:pt x="51" y="60"/>
                      </a:cubicBezTo>
                      <a:cubicBezTo>
                        <a:pt x="51" y="60"/>
                        <a:pt x="51" y="60"/>
                        <a:pt x="51" y="60"/>
                      </a:cubicBezTo>
                      <a:cubicBezTo>
                        <a:pt x="44" y="60"/>
                        <a:pt x="36" y="60"/>
                        <a:pt x="29" y="60"/>
                      </a:cubicBezTo>
                      <a:cubicBezTo>
                        <a:pt x="24" y="60"/>
                        <a:pt x="23" y="63"/>
                        <a:pt x="19" y="66"/>
                      </a:cubicBezTo>
                      <a:cubicBezTo>
                        <a:pt x="19" y="66"/>
                        <a:pt x="19" y="66"/>
                        <a:pt x="19" y="66"/>
                      </a:cubicBezTo>
                      <a:cubicBezTo>
                        <a:pt x="14" y="63"/>
                        <a:pt x="9" y="61"/>
                        <a:pt x="6" y="57"/>
                      </a:cubicBezTo>
                      <a:cubicBezTo>
                        <a:pt x="11" y="56"/>
                        <a:pt x="15" y="53"/>
                        <a:pt x="20" y="52"/>
                      </a:cubicBezTo>
                      <a:cubicBezTo>
                        <a:pt x="26" y="50"/>
                        <a:pt x="31" y="52"/>
                        <a:pt x="37" y="53"/>
                      </a:cubicBezTo>
                      <a:cubicBezTo>
                        <a:pt x="39" y="54"/>
                        <a:pt x="42" y="54"/>
                        <a:pt x="45" y="53"/>
                      </a:cubicBezTo>
                      <a:cubicBezTo>
                        <a:pt x="47" y="53"/>
                        <a:pt x="49" y="51"/>
                        <a:pt x="51" y="50"/>
                      </a:cubicBezTo>
                      <a:cubicBezTo>
                        <a:pt x="54" y="50"/>
                        <a:pt x="57" y="50"/>
                        <a:pt x="59" y="49"/>
                      </a:cubicBezTo>
                      <a:cubicBezTo>
                        <a:pt x="62" y="47"/>
                        <a:pt x="59" y="46"/>
                        <a:pt x="56" y="45"/>
                      </a:cubicBezTo>
                      <a:cubicBezTo>
                        <a:pt x="46" y="45"/>
                        <a:pt x="36" y="45"/>
                        <a:pt x="26" y="46"/>
                      </a:cubicBezTo>
                      <a:cubicBezTo>
                        <a:pt x="23" y="46"/>
                        <a:pt x="20" y="47"/>
                        <a:pt x="17" y="46"/>
                      </a:cubicBezTo>
                      <a:cubicBezTo>
                        <a:pt x="11" y="46"/>
                        <a:pt x="11" y="46"/>
                        <a:pt x="11" y="46"/>
                      </a:cubicBezTo>
                      <a:cubicBezTo>
                        <a:pt x="8" y="46"/>
                        <a:pt x="5" y="47"/>
                        <a:pt x="3" y="47"/>
                      </a:cubicBezTo>
                      <a:cubicBezTo>
                        <a:pt x="3" y="45"/>
                        <a:pt x="3" y="44"/>
                        <a:pt x="3" y="42"/>
                      </a:cubicBezTo>
                      <a:cubicBezTo>
                        <a:pt x="2" y="36"/>
                        <a:pt x="0" y="29"/>
                        <a:pt x="0" y="23"/>
                      </a:cubicBezTo>
                      <a:cubicBezTo>
                        <a:pt x="1" y="17"/>
                        <a:pt x="3" y="11"/>
                        <a:pt x="5" y="5"/>
                      </a:cubicBezTo>
                      <a:cubicBezTo>
                        <a:pt x="9" y="5"/>
                        <a:pt x="12" y="4"/>
                        <a:pt x="15" y="3"/>
                      </a:cubicBezTo>
                      <a:cubicBezTo>
                        <a:pt x="21" y="2"/>
                        <a:pt x="27" y="0"/>
                        <a:pt x="33" y="0"/>
                      </a:cubicBezTo>
                      <a:cubicBezTo>
                        <a:pt x="42" y="0"/>
                        <a:pt x="45" y="7"/>
                        <a:pt x="52" y="10"/>
                      </a:cubicBezTo>
                      <a:cubicBezTo>
                        <a:pt x="55" y="11"/>
                        <a:pt x="58" y="13"/>
                        <a:pt x="60" y="15"/>
                      </a:cubicBezTo>
                      <a:cubicBezTo>
                        <a:pt x="62" y="18"/>
                        <a:pt x="63" y="22"/>
                        <a:pt x="64" y="24"/>
                      </a:cubicBezTo>
                      <a:cubicBezTo>
                        <a:pt x="65" y="25"/>
                        <a:pt x="65" y="24"/>
                        <a:pt x="66" y="24"/>
                      </a:cubicBezTo>
                      <a:cubicBezTo>
                        <a:pt x="66" y="24"/>
                        <a:pt x="67" y="24"/>
                        <a:pt x="68" y="23"/>
                      </a:cubicBezTo>
                      <a:cubicBezTo>
                        <a:pt x="68" y="23"/>
                        <a:pt x="68" y="23"/>
                        <a:pt x="68" y="23"/>
                      </a:cubicBezTo>
                      <a:cubicBezTo>
                        <a:pt x="70" y="25"/>
                        <a:pt x="71" y="27"/>
                        <a:pt x="74" y="27"/>
                      </a:cubicBezTo>
                      <a:cubicBezTo>
                        <a:pt x="76" y="27"/>
                        <a:pt x="80" y="27"/>
                        <a:pt x="81" y="28"/>
                      </a:cubicBezTo>
                      <a:cubicBezTo>
                        <a:pt x="85" y="31"/>
                        <a:pt x="82" y="33"/>
                        <a:pt x="80" y="34"/>
                      </a:cubicBezTo>
                      <a:cubicBezTo>
                        <a:pt x="77" y="36"/>
                        <a:pt x="76" y="37"/>
                        <a:pt x="77" y="41"/>
                      </a:cubicBezTo>
                      <a:cubicBezTo>
                        <a:pt x="79" y="47"/>
                        <a:pt x="85" y="49"/>
                        <a:pt x="87" y="55"/>
                      </a:cubicBezTo>
                      <a:cubicBezTo>
                        <a:pt x="88" y="58"/>
                        <a:pt x="89" y="61"/>
                        <a:pt x="90" y="6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74" name="Freeform 246"/>
                <p:cNvSpPr/>
                <p:nvPr/>
              </p:nvSpPr>
              <p:spPr bwMode="auto">
                <a:xfrm>
                  <a:off x="1100136" y="3875086"/>
                  <a:ext cx="92075" cy="63500"/>
                </a:xfrm>
                <a:custGeom>
                  <a:avLst/>
                  <a:gdLst/>
                  <a:ahLst/>
                  <a:cxnLst>
                    <a:cxn ang="0">
                      <a:pos x="34" y="14"/>
                    </a:cxn>
                    <a:cxn ang="0">
                      <a:pos x="29" y="16"/>
                    </a:cxn>
                    <a:cxn ang="0">
                      <a:pos x="22" y="17"/>
                    </a:cxn>
                    <a:cxn ang="0">
                      <a:pos x="19" y="22"/>
                    </a:cxn>
                    <a:cxn ang="0">
                      <a:pos x="17" y="24"/>
                    </a:cxn>
                    <a:cxn ang="0">
                      <a:pos x="6" y="11"/>
                    </a:cxn>
                    <a:cxn ang="0">
                      <a:pos x="0" y="6"/>
                    </a:cxn>
                    <a:cxn ang="0">
                      <a:pos x="0" y="6"/>
                    </a:cxn>
                    <a:cxn ang="0">
                      <a:pos x="10" y="0"/>
                    </a:cxn>
                    <a:cxn ang="0">
                      <a:pos x="32" y="0"/>
                    </a:cxn>
                    <a:cxn ang="0">
                      <a:pos x="33" y="8"/>
                    </a:cxn>
                    <a:cxn ang="0">
                      <a:pos x="34" y="14"/>
                    </a:cxn>
                  </a:cxnLst>
                  <a:rect l="0" t="0" r="r" b="b"/>
                  <a:pathLst>
                    <a:path w="35" h="24">
                      <a:moveTo>
                        <a:pt x="34" y="14"/>
                      </a:moveTo>
                      <a:cubicBezTo>
                        <a:pt x="33" y="17"/>
                        <a:pt x="32" y="16"/>
                        <a:pt x="29" y="16"/>
                      </a:cubicBezTo>
                      <a:cubicBezTo>
                        <a:pt x="27" y="17"/>
                        <a:pt x="24" y="16"/>
                        <a:pt x="22" y="17"/>
                      </a:cubicBezTo>
                      <a:cubicBezTo>
                        <a:pt x="20" y="18"/>
                        <a:pt x="20" y="20"/>
                        <a:pt x="19" y="22"/>
                      </a:cubicBezTo>
                      <a:cubicBezTo>
                        <a:pt x="19" y="23"/>
                        <a:pt x="18" y="24"/>
                        <a:pt x="17" y="24"/>
                      </a:cubicBezTo>
                      <a:cubicBezTo>
                        <a:pt x="14" y="20"/>
                        <a:pt x="10" y="15"/>
                        <a:pt x="6" y="11"/>
                      </a:cubicBezTo>
                      <a:cubicBezTo>
                        <a:pt x="4" y="9"/>
                        <a:pt x="2" y="8"/>
                        <a:pt x="0" y="6"/>
                      </a:cubicBezTo>
                      <a:cubicBezTo>
                        <a:pt x="0" y="6"/>
                        <a:pt x="0" y="6"/>
                        <a:pt x="0" y="6"/>
                      </a:cubicBezTo>
                      <a:cubicBezTo>
                        <a:pt x="4" y="3"/>
                        <a:pt x="5" y="0"/>
                        <a:pt x="10" y="0"/>
                      </a:cubicBezTo>
                      <a:cubicBezTo>
                        <a:pt x="17" y="0"/>
                        <a:pt x="25" y="0"/>
                        <a:pt x="32" y="0"/>
                      </a:cubicBezTo>
                      <a:cubicBezTo>
                        <a:pt x="32" y="3"/>
                        <a:pt x="32" y="5"/>
                        <a:pt x="33" y="8"/>
                      </a:cubicBezTo>
                      <a:cubicBezTo>
                        <a:pt x="34" y="10"/>
                        <a:pt x="35" y="13"/>
                        <a:pt x="34"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75" name="Freeform 247"/>
                <p:cNvSpPr/>
                <p:nvPr/>
              </p:nvSpPr>
              <p:spPr bwMode="auto">
                <a:xfrm>
                  <a:off x="1144586" y="3870324"/>
                  <a:ext cx="282575" cy="239712"/>
                </a:xfrm>
                <a:custGeom>
                  <a:avLst/>
                  <a:gdLst/>
                  <a:ahLst/>
                  <a:cxnLst>
                    <a:cxn ang="0">
                      <a:pos x="102" y="74"/>
                    </a:cxn>
                    <a:cxn ang="0">
                      <a:pos x="102" y="85"/>
                    </a:cxn>
                    <a:cxn ang="0">
                      <a:pos x="98" y="91"/>
                    </a:cxn>
                    <a:cxn ang="0">
                      <a:pos x="94" y="87"/>
                    </a:cxn>
                    <a:cxn ang="0">
                      <a:pos x="91" y="86"/>
                    </a:cxn>
                    <a:cxn ang="0">
                      <a:pos x="91" y="83"/>
                    </a:cxn>
                    <a:cxn ang="0">
                      <a:pos x="86" y="82"/>
                    </a:cxn>
                    <a:cxn ang="0">
                      <a:pos x="78" y="72"/>
                    </a:cxn>
                    <a:cxn ang="0">
                      <a:pos x="65" y="65"/>
                    </a:cxn>
                    <a:cxn ang="0">
                      <a:pos x="64" y="65"/>
                    </a:cxn>
                    <a:cxn ang="0">
                      <a:pos x="60" y="51"/>
                    </a:cxn>
                    <a:cxn ang="0">
                      <a:pos x="56" y="46"/>
                    </a:cxn>
                    <a:cxn ang="0">
                      <a:pos x="49" y="44"/>
                    </a:cxn>
                    <a:cxn ang="0">
                      <a:pos x="34" y="52"/>
                    </a:cxn>
                    <a:cxn ang="0">
                      <a:pos x="24" y="64"/>
                    </a:cxn>
                    <a:cxn ang="0">
                      <a:pos x="22" y="66"/>
                    </a:cxn>
                    <a:cxn ang="0">
                      <a:pos x="19" y="57"/>
                    </a:cxn>
                    <a:cxn ang="0">
                      <a:pos x="13" y="40"/>
                    </a:cxn>
                    <a:cxn ang="0">
                      <a:pos x="1" y="27"/>
                    </a:cxn>
                    <a:cxn ang="0">
                      <a:pos x="0" y="26"/>
                    </a:cxn>
                    <a:cxn ang="0">
                      <a:pos x="2" y="24"/>
                    </a:cxn>
                    <a:cxn ang="0">
                      <a:pos x="5" y="19"/>
                    </a:cxn>
                    <a:cxn ang="0">
                      <a:pos x="12" y="18"/>
                    </a:cxn>
                    <a:cxn ang="0">
                      <a:pos x="17" y="16"/>
                    </a:cxn>
                    <a:cxn ang="0">
                      <a:pos x="16" y="10"/>
                    </a:cxn>
                    <a:cxn ang="0">
                      <a:pos x="15" y="2"/>
                    </a:cxn>
                    <a:cxn ang="0">
                      <a:pos x="15" y="2"/>
                    </a:cxn>
                    <a:cxn ang="0">
                      <a:pos x="39" y="2"/>
                    </a:cxn>
                    <a:cxn ang="0">
                      <a:pos x="51" y="6"/>
                    </a:cxn>
                    <a:cxn ang="0">
                      <a:pos x="54" y="6"/>
                    </a:cxn>
                    <a:cxn ang="0">
                      <a:pos x="57" y="11"/>
                    </a:cxn>
                    <a:cxn ang="0">
                      <a:pos x="63" y="14"/>
                    </a:cxn>
                    <a:cxn ang="0">
                      <a:pos x="73" y="11"/>
                    </a:cxn>
                    <a:cxn ang="0">
                      <a:pos x="81" y="10"/>
                    </a:cxn>
                    <a:cxn ang="0">
                      <a:pos x="89" y="14"/>
                    </a:cxn>
                    <a:cxn ang="0">
                      <a:pos x="91" y="22"/>
                    </a:cxn>
                    <a:cxn ang="0">
                      <a:pos x="93" y="26"/>
                    </a:cxn>
                    <a:cxn ang="0">
                      <a:pos x="95" y="29"/>
                    </a:cxn>
                    <a:cxn ang="0">
                      <a:pos x="98" y="35"/>
                    </a:cxn>
                    <a:cxn ang="0">
                      <a:pos x="104" y="42"/>
                    </a:cxn>
                    <a:cxn ang="0">
                      <a:pos x="105" y="42"/>
                    </a:cxn>
                    <a:cxn ang="0">
                      <a:pos x="104" y="47"/>
                    </a:cxn>
                    <a:cxn ang="0">
                      <a:pos x="104" y="56"/>
                    </a:cxn>
                    <a:cxn ang="0">
                      <a:pos x="104" y="62"/>
                    </a:cxn>
                    <a:cxn ang="0">
                      <a:pos x="107" y="66"/>
                    </a:cxn>
                    <a:cxn ang="0">
                      <a:pos x="102" y="74"/>
                    </a:cxn>
                  </a:cxnLst>
                  <a:rect l="0" t="0" r="r" b="b"/>
                  <a:pathLst>
                    <a:path w="108" h="91">
                      <a:moveTo>
                        <a:pt x="102" y="74"/>
                      </a:moveTo>
                      <a:cubicBezTo>
                        <a:pt x="101" y="77"/>
                        <a:pt x="103" y="82"/>
                        <a:pt x="102" y="85"/>
                      </a:cubicBezTo>
                      <a:cubicBezTo>
                        <a:pt x="101" y="87"/>
                        <a:pt x="100" y="89"/>
                        <a:pt x="98" y="91"/>
                      </a:cubicBezTo>
                      <a:cubicBezTo>
                        <a:pt x="97" y="89"/>
                        <a:pt x="95" y="88"/>
                        <a:pt x="94" y="87"/>
                      </a:cubicBezTo>
                      <a:cubicBezTo>
                        <a:pt x="93" y="86"/>
                        <a:pt x="92" y="87"/>
                        <a:pt x="91" y="86"/>
                      </a:cubicBezTo>
                      <a:cubicBezTo>
                        <a:pt x="90" y="85"/>
                        <a:pt x="91" y="84"/>
                        <a:pt x="91" y="83"/>
                      </a:cubicBezTo>
                      <a:cubicBezTo>
                        <a:pt x="89" y="81"/>
                        <a:pt x="88" y="82"/>
                        <a:pt x="86" y="82"/>
                      </a:cubicBezTo>
                      <a:cubicBezTo>
                        <a:pt x="81" y="80"/>
                        <a:pt x="81" y="75"/>
                        <a:pt x="78" y="72"/>
                      </a:cubicBezTo>
                      <a:cubicBezTo>
                        <a:pt x="75" y="67"/>
                        <a:pt x="70" y="63"/>
                        <a:pt x="65" y="65"/>
                      </a:cubicBezTo>
                      <a:cubicBezTo>
                        <a:pt x="64" y="65"/>
                        <a:pt x="64" y="65"/>
                        <a:pt x="64" y="65"/>
                      </a:cubicBezTo>
                      <a:cubicBezTo>
                        <a:pt x="62" y="60"/>
                        <a:pt x="62" y="56"/>
                        <a:pt x="60" y="51"/>
                      </a:cubicBezTo>
                      <a:cubicBezTo>
                        <a:pt x="60" y="48"/>
                        <a:pt x="59" y="48"/>
                        <a:pt x="56" y="46"/>
                      </a:cubicBezTo>
                      <a:cubicBezTo>
                        <a:pt x="53" y="44"/>
                        <a:pt x="52" y="43"/>
                        <a:pt x="49" y="44"/>
                      </a:cubicBezTo>
                      <a:cubicBezTo>
                        <a:pt x="43" y="45"/>
                        <a:pt x="38" y="48"/>
                        <a:pt x="34" y="52"/>
                      </a:cubicBezTo>
                      <a:cubicBezTo>
                        <a:pt x="30" y="55"/>
                        <a:pt x="27" y="60"/>
                        <a:pt x="24" y="64"/>
                      </a:cubicBezTo>
                      <a:cubicBezTo>
                        <a:pt x="23" y="64"/>
                        <a:pt x="22" y="65"/>
                        <a:pt x="22" y="66"/>
                      </a:cubicBezTo>
                      <a:cubicBezTo>
                        <a:pt x="20" y="63"/>
                        <a:pt x="19" y="60"/>
                        <a:pt x="19" y="57"/>
                      </a:cubicBezTo>
                      <a:cubicBezTo>
                        <a:pt x="17" y="51"/>
                        <a:pt x="16" y="46"/>
                        <a:pt x="13" y="40"/>
                      </a:cubicBezTo>
                      <a:cubicBezTo>
                        <a:pt x="9" y="36"/>
                        <a:pt x="4" y="32"/>
                        <a:pt x="1" y="27"/>
                      </a:cubicBezTo>
                      <a:cubicBezTo>
                        <a:pt x="1" y="27"/>
                        <a:pt x="0" y="26"/>
                        <a:pt x="0" y="26"/>
                      </a:cubicBezTo>
                      <a:cubicBezTo>
                        <a:pt x="1" y="26"/>
                        <a:pt x="2" y="25"/>
                        <a:pt x="2" y="24"/>
                      </a:cubicBezTo>
                      <a:cubicBezTo>
                        <a:pt x="3" y="22"/>
                        <a:pt x="3" y="20"/>
                        <a:pt x="5" y="19"/>
                      </a:cubicBezTo>
                      <a:cubicBezTo>
                        <a:pt x="7" y="18"/>
                        <a:pt x="10" y="19"/>
                        <a:pt x="12" y="18"/>
                      </a:cubicBezTo>
                      <a:cubicBezTo>
                        <a:pt x="15" y="18"/>
                        <a:pt x="16" y="19"/>
                        <a:pt x="17" y="16"/>
                      </a:cubicBezTo>
                      <a:cubicBezTo>
                        <a:pt x="18" y="15"/>
                        <a:pt x="17" y="12"/>
                        <a:pt x="16" y="10"/>
                      </a:cubicBezTo>
                      <a:cubicBezTo>
                        <a:pt x="15" y="7"/>
                        <a:pt x="15" y="5"/>
                        <a:pt x="15" y="2"/>
                      </a:cubicBezTo>
                      <a:cubicBezTo>
                        <a:pt x="15" y="2"/>
                        <a:pt x="15" y="2"/>
                        <a:pt x="15" y="2"/>
                      </a:cubicBezTo>
                      <a:cubicBezTo>
                        <a:pt x="23" y="2"/>
                        <a:pt x="32" y="0"/>
                        <a:pt x="39" y="2"/>
                      </a:cubicBezTo>
                      <a:cubicBezTo>
                        <a:pt x="44" y="3"/>
                        <a:pt x="46" y="6"/>
                        <a:pt x="51" y="6"/>
                      </a:cubicBezTo>
                      <a:cubicBezTo>
                        <a:pt x="52" y="5"/>
                        <a:pt x="53" y="6"/>
                        <a:pt x="54" y="6"/>
                      </a:cubicBezTo>
                      <a:cubicBezTo>
                        <a:pt x="55" y="8"/>
                        <a:pt x="56" y="9"/>
                        <a:pt x="57" y="11"/>
                      </a:cubicBezTo>
                      <a:cubicBezTo>
                        <a:pt x="59" y="14"/>
                        <a:pt x="60" y="15"/>
                        <a:pt x="63" y="14"/>
                      </a:cubicBezTo>
                      <a:cubicBezTo>
                        <a:pt x="66" y="14"/>
                        <a:pt x="70" y="12"/>
                        <a:pt x="73" y="11"/>
                      </a:cubicBezTo>
                      <a:cubicBezTo>
                        <a:pt x="76" y="11"/>
                        <a:pt x="78" y="11"/>
                        <a:pt x="81" y="10"/>
                      </a:cubicBezTo>
                      <a:cubicBezTo>
                        <a:pt x="86" y="10"/>
                        <a:pt x="87" y="10"/>
                        <a:pt x="89" y="14"/>
                      </a:cubicBezTo>
                      <a:cubicBezTo>
                        <a:pt x="90" y="17"/>
                        <a:pt x="90" y="19"/>
                        <a:pt x="91" y="22"/>
                      </a:cubicBezTo>
                      <a:cubicBezTo>
                        <a:pt x="92" y="23"/>
                        <a:pt x="93" y="25"/>
                        <a:pt x="93" y="26"/>
                      </a:cubicBezTo>
                      <a:cubicBezTo>
                        <a:pt x="94" y="27"/>
                        <a:pt x="95" y="28"/>
                        <a:pt x="95" y="29"/>
                      </a:cubicBezTo>
                      <a:cubicBezTo>
                        <a:pt x="96" y="31"/>
                        <a:pt x="96" y="33"/>
                        <a:pt x="98" y="35"/>
                      </a:cubicBezTo>
                      <a:cubicBezTo>
                        <a:pt x="100" y="36"/>
                        <a:pt x="101" y="41"/>
                        <a:pt x="104" y="42"/>
                      </a:cubicBezTo>
                      <a:cubicBezTo>
                        <a:pt x="104" y="42"/>
                        <a:pt x="104" y="42"/>
                        <a:pt x="105" y="42"/>
                      </a:cubicBezTo>
                      <a:cubicBezTo>
                        <a:pt x="104" y="43"/>
                        <a:pt x="104" y="45"/>
                        <a:pt x="104" y="47"/>
                      </a:cubicBezTo>
                      <a:cubicBezTo>
                        <a:pt x="104" y="50"/>
                        <a:pt x="104" y="53"/>
                        <a:pt x="104" y="56"/>
                      </a:cubicBezTo>
                      <a:cubicBezTo>
                        <a:pt x="104" y="58"/>
                        <a:pt x="104" y="60"/>
                        <a:pt x="104" y="62"/>
                      </a:cubicBezTo>
                      <a:cubicBezTo>
                        <a:pt x="105" y="63"/>
                        <a:pt x="107" y="64"/>
                        <a:pt x="107" y="66"/>
                      </a:cubicBezTo>
                      <a:cubicBezTo>
                        <a:pt x="108" y="71"/>
                        <a:pt x="103" y="71"/>
                        <a:pt x="102" y="7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76" name="Freeform 248"/>
                <p:cNvSpPr/>
                <p:nvPr/>
              </p:nvSpPr>
              <p:spPr bwMode="auto">
                <a:xfrm>
                  <a:off x="1201736" y="3983036"/>
                  <a:ext cx="120650" cy="136525"/>
                </a:xfrm>
                <a:custGeom>
                  <a:avLst/>
                  <a:gdLst/>
                  <a:ahLst/>
                  <a:cxnLst>
                    <a:cxn ang="0">
                      <a:pos x="46" y="31"/>
                    </a:cxn>
                    <a:cxn ang="0">
                      <a:pos x="39" y="38"/>
                    </a:cxn>
                    <a:cxn ang="0">
                      <a:pos x="34" y="43"/>
                    </a:cxn>
                    <a:cxn ang="0">
                      <a:pos x="31" y="45"/>
                    </a:cxn>
                    <a:cxn ang="0">
                      <a:pos x="27" y="49"/>
                    </a:cxn>
                    <a:cxn ang="0">
                      <a:pos x="23" y="52"/>
                    </a:cxn>
                    <a:cxn ang="0">
                      <a:pos x="13" y="42"/>
                    </a:cxn>
                    <a:cxn ang="0">
                      <a:pos x="0" y="23"/>
                    </a:cxn>
                    <a:cxn ang="0">
                      <a:pos x="2" y="21"/>
                    </a:cxn>
                    <a:cxn ang="0">
                      <a:pos x="12" y="9"/>
                    </a:cxn>
                    <a:cxn ang="0">
                      <a:pos x="27" y="1"/>
                    </a:cxn>
                    <a:cxn ang="0">
                      <a:pos x="34" y="3"/>
                    </a:cxn>
                    <a:cxn ang="0">
                      <a:pos x="38" y="8"/>
                    </a:cxn>
                    <a:cxn ang="0">
                      <a:pos x="42" y="22"/>
                    </a:cxn>
                    <a:cxn ang="0">
                      <a:pos x="42" y="24"/>
                    </a:cxn>
                    <a:cxn ang="0">
                      <a:pos x="46" y="31"/>
                    </a:cxn>
                  </a:cxnLst>
                  <a:rect l="0" t="0" r="r" b="b"/>
                  <a:pathLst>
                    <a:path w="46" h="52">
                      <a:moveTo>
                        <a:pt x="46" y="31"/>
                      </a:moveTo>
                      <a:cubicBezTo>
                        <a:pt x="45" y="34"/>
                        <a:pt x="42" y="36"/>
                        <a:pt x="39" y="38"/>
                      </a:cubicBezTo>
                      <a:cubicBezTo>
                        <a:pt x="37" y="39"/>
                        <a:pt x="36" y="41"/>
                        <a:pt x="34" y="43"/>
                      </a:cubicBezTo>
                      <a:cubicBezTo>
                        <a:pt x="33" y="43"/>
                        <a:pt x="32" y="44"/>
                        <a:pt x="31" y="45"/>
                      </a:cubicBezTo>
                      <a:cubicBezTo>
                        <a:pt x="29" y="46"/>
                        <a:pt x="29" y="47"/>
                        <a:pt x="27" y="49"/>
                      </a:cubicBezTo>
                      <a:cubicBezTo>
                        <a:pt x="26" y="50"/>
                        <a:pt x="25" y="51"/>
                        <a:pt x="23" y="52"/>
                      </a:cubicBezTo>
                      <a:cubicBezTo>
                        <a:pt x="19" y="50"/>
                        <a:pt x="16" y="47"/>
                        <a:pt x="13" y="42"/>
                      </a:cubicBezTo>
                      <a:cubicBezTo>
                        <a:pt x="9" y="36"/>
                        <a:pt x="4" y="29"/>
                        <a:pt x="0" y="23"/>
                      </a:cubicBezTo>
                      <a:cubicBezTo>
                        <a:pt x="0" y="22"/>
                        <a:pt x="1" y="21"/>
                        <a:pt x="2" y="21"/>
                      </a:cubicBezTo>
                      <a:cubicBezTo>
                        <a:pt x="5" y="17"/>
                        <a:pt x="8" y="12"/>
                        <a:pt x="12" y="9"/>
                      </a:cubicBezTo>
                      <a:cubicBezTo>
                        <a:pt x="16" y="5"/>
                        <a:pt x="21" y="2"/>
                        <a:pt x="27" y="1"/>
                      </a:cubicBezTo>
                      <a:cubicBezTo>
                        <a:pt x="30" y="0"/>
                        <a:pt x="31" y="1"/>
                        <a:pt x="34" y="3"/>
                      </a:cubicBezTo>
                      <a:cubicBezTo>
                        <a:pt x="37" y="5"/>
                        <a:pt x="38" y="5"/>
                        <a:pt x="38" y="8"/>
                      </a:cubicBezTo>
                      <a:cubicBezTo>
                        <a:pt x="40" y="13"/>
                        <a:pt x="40" y="17"/>
                        <a:pt x="42" y="22"/>
                      </a:cubicBezTo>
                      <a:cubicBezTo>
                        <a:pt x="42" y="23"/>
                        <a:pt x="42" y="23"/>
                        <a:pt x="42" y="24"/>
                      </a:cubicBezTo>
                      <a:cubicBezTo>
                        <a:pt x="43" y="26"/>
                        <a:pt x="46" y="28"/>
                        <a:pt x="46"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77" name="Freeform 249"/>
                <p:cNvSpPr/>
                <p:nvPr/>
              </p:nvSpPr>
              <p:spPr bwMode="auto">
                <a:xfrm>
                  <a:off x="1262060" y="4035424"/>
                  <a:ext cx="171450" cy="179387"/>
                </a:xfrm>
                <a:custGeom>
                  <a:avLst/>
                  <a:gdLst/>
                  <a:ahLst/>
                  <a:cxnLst>
                    <a:cxn ang="0">
                      <a:pos x="63" y="62"/>
                    </a:cxn>
                    <a:cxn ang="0">
                      <a:pos x="63" y="65"/>
                    </a:cxn>
                    <a:cxn ang="0">
                      <a:pos x="48" y="64"/>
                    </a:cxn>
                    <a:cxn ang="0">
                      <a:pos x="19" y="39"/>
                    </a:cxn>
                    <a:cxn ang="0">
                      <a:pos x="0" y="32"/>
                    </a:cxn>
                    <a:cxn ang="0">
                      <a:pos x="4" y="29"/>
                    </a:cxn>
                    <a:cxn ang="0">
                      <a:pos x="8" y="25"/>
                    </a:cxn>
                    <a:cxn ang="0">
                      <a:pos x="11" y="23"/>
                    </a:cxn>
                    <a:cxn ang="0">
                      <a:pos x="16" y="18"/>
                    </a:cxn>
                    <a:cxn ang="0">
                      <a:pos x="23" y="11"/>
                    </a:cxn>
                    <a:cxn ang="0">
                      <a:pos x="19" y="4"/>
                    </a:cxn>
                    <a:cxn ang="0">
                      <a:pos x="19" y="2"/>
                    </a:cxn>
                    <a:cxn ang="0">
                      <a:pos x="20" y="2"/>
                    </a:cxn>
                    <a:cxn ang="0">
                      <a:pos x="33" y="9"/>
                    </a:cxn>
                    <a:cxn ang="0">
                      <a:pos x="41" y="19"/>
                    </a:cxn>
                    <a:cxn ang="0">
                      <a:pos x="46" y="20"/>
                    </a:cxn>
                    <a:cxn ang="0">
                      <a:pos x="46" y="23"/>
                    </a:cxn>
                    <a:cxn ang="0">
                      <a:pos x="49" y="24"/>
                    </a:cxn>
                    <a:cxn ang="0">
                      <a:pos x="53" y="28"/>
                    </a:cxn>
                    <a:cxn ang="0">
                      <a:pos x="54" y="29"/>
                    </a:cxn>
                    <a:cxn ang="0">
                      <a:pos x="55" y="36"/>
                    </a:cxn>
                    <a:cxn ang="0">
                      <a:pos x="64" y="48"/>
                    </a:cxn>
                    <a:cxn ang="0">
                      <a:pos x="63" y="62"/>
                    </a:cxn>
                  </a:cxnLst>
                  <a:rect l="0" t="0" r="r" b="b"/>
                  <a:pathLst>
                    <a:path w="65" h="68">
                      <a:moveTo>
                        <a:pt x="63" y="62"/>
                      </a:moveTo>
                      <a:cubicBezTo>
                        <a:pt x="63" y="65"/>
                        <a:pt x="63" y="65"/>
                        <a:pt x="63" y="65"/>
                      </a:cubicBezTo>
                      <a:cubicBezTo>
                        <a:pt x="58" y="67"/>
                        <a:pt x="53" y="68"/>
                        <a:pt x="48" y="64"/>
                      </a:cubicBezTo>
                      <a:cubicBezTo>
                        <a:pt x="39" y="55"/>
                        <a:pt x="31" y="43"/>
                        <a:pt x="19" y="39"/>
                      </a:cubicBezTo>
                      <a:cubicBezTo>
                        <a:pt x="11" y="37"/>
                        <a:pt x="5" y="35"/>
                        <a:pt x="0" y="32"/>
                      </a:cubicBezTo>
                      <a:cubicBezTo>
                        <a:pt x="2" y="31"/>
                        <a:pt x="3" y="30"/>
                        <a:pt x="4" y="29"/>
                      </a:cubicBezTo>
                      <a:cubicBezTo>
                        <a:pt x="6" y="27"/>
                        <a:pt x="6" y="26"/>
                        <a:pt x="8" y="25"/>
                      </a:cubicBezTo>
                      <a:cubicBezTo>
                        <a:pt x="9" y="24"/>
                        <a:pt x="10" y="23"/>
                        <a:pt x="11" y="23"/>
                      </a:cubicBezTo>
                      <a:cubicBezTo>
                        <a:pt x="13" y="21"/>
                        <a:pt x="14" y="19"/>
                        <a:pt x="16" y="18"/>
                      </a:cubicBezTo>
                      <a:cubicBezTo>
                        <a:pt x="19" y="16"/>
                        <a:pt x="22" y="14"/>
                        <a:pt x="23" y="11"/>
                      </a:cubicBezTo>
                      <a:cubicBezTo>
                        <a:pt x="23" y="8"/>
                        <a:pt x="20" y="6"/>
                        <a:pt x="19" y="4"/>
                      </a:cubicBezTo>
                      <a:cubicBezTo>
                        <a:pt x="19" y="3"/>
                        <a:pt x="19" y="3"/>
                        <a:pt x="19" y="2"/>
                      </a:cubicBezTo>
                      <a:cubicBezTo>
                        <a:pt x="19" y="2"/>
                        <a:pt x="19" y="2"/>
                        <a:pt x="20" y="2"/>
                      </a:cubicBezTo>
                      <a:cubicBezTo>
                        <a:pt x="25" y="0"/>
                        <a:pt x="30" y="4"/>
                        <a:pt x="33" y="9"/>
                      </a:cubicBezTo>
                      <a:cubicBezTo>
                        <a:pt x="36" y="12"/>
                        <a:pt x="36" y="17"/>
                        <a:pt x="41" y="19"/>
                      </a:cubicBezTo>
                      <a:cubicBezTo>
                        <a:pt x="43" y="19"/>
                        <a:pt x="44" y="18"/>
                        <a:pt x="46" y="20"/>
                      </a:cubicBezTo>
                      <a:cubicBezTo>
                        <a:pt x="46" y="21"/>
                        <a:pt x="45" y="22"/>
                        <a:pt x="46" y="23"/>
                      </a:cubicBezTo>
                      <a:cubicBezTo>
                        <a:pt x="47" y="24"/>
                        <a:pt x="48" y="23"/>
                        <a:pt x="49" y="24"/>
                      </a:cubicBezTo>
                      <a:cubicBezTo>
                        <a:pt x="50" y="25"/>
                        <a:pt x="52" y="26"/>
                        <a:pt x="53" y="28"/>
                      </a:cubicBezTo>
                      <a:cubicBezTo>
                        <a:pt x="54" y="28"/>
                        <a:pt x="54" y="29"/>
                        <a:pt x="54" y="29"/>
                      </a:cubicBezTo>
                      <a:cubicBezTo>
                        <a:pt x="55" y="31"/>
                        <a:pt x="54" y="34"/>
                        <a:pt x="55" y="36"/>
                      </a:cubicBezTo>
                      <a:cubicBezTo>
                        <a:pt x="56" y="42"/>
                        <a:pt x="63" y="43"/>
                        <a:pt x="64" y="48"/>
                      </a:cubicBezTo>
                      <a:cubicBezTo>
                        <a:pt x="65" y="52"/>
                        <a:pt x="63" y="58"/>
                        <a:pt x="63" y="6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78" name="Freeform 250"/>
                <p:cNvSpPr/>
                <p:nvPr/>
              </p:nvSpPr>
              <p:spPr bwMode="auto">
                <a:xfrm>
                  <a:off x="1401760" y="3967161"/>
                  <a:ext cx="228600" cy="239712"/>
                </a:xfrm>
                <a:custGeom>
                  <a:avLst/>
                  <a:gdLst/>
                  <a:ahLst/>
                  <a:cxnLst>
                    <a:cxn ang="0">
                      <a:pos x="78" y="47"/>
                    </a:cxn>
                    <a:cxn ang="0">
                      <a:pos x="76" y="59"/>
                    </a:cxn>
                    <a:cxn ang="0">
                      <a:pos x="78" y="74"/>
                    </a:cxn>
                    <a:cxn ang="0">
                      <a:pos x="81" y="82"/>
                    </a:cxn>
                    <a:cxn ang="0">
                      <a:pos x="50" y="78"/>
                    </a:cxn>
                    <a:cxn ang="0">
                      <a:pos x="21" y="87"/>
                    </a:cxn>
                    <a:cxn ang="0">
                      <a:pos x="10" y="91"/>
                    </a:cxn>
                    <a:cxn ang="0">
                      <a:pos x="10" y="88"/>
                    </a:cxn>
                    <a:cxn ang="0">
                      <a:pos x="11" y="74"/>
                    </a:cxn>
                    <a:cxn ang="0">
                      <a:pos x="2" y="62"/>
                    </a:cxn>
                    <a:cxn ang="0">
                      <a:pos x="1" y="55"/>
                    </a:cxn>
                    <a:cxn ang="0">
                      <a:pos x="0" y="54"/>
                    </a:cxn>
                    <a:cxn ang="0">
                      <a:pos x="4" y="48"/>
                    </a:cxn>
                    <a:cxn ang="0">
                      <a:pos x="4" y="37"/>
                    </a:cxn>
                    <a:cxn ang="0">
                      <a:pos x="9" y="29"/>
                    </a:cxn>
                    <a:cxn ang="0">
                      <a:pos x="6" y="25"/>
                    </a:cxn>
                    <a:cxn ang="0">
                      <a:pos x="6" y="19"/>
                    </a:cxn>
                    <a:cxn ang="0">
                      <a:pos x="6" y="10"/>
                    </a:cxn>
                    <a:cxn ang="0">
                      <a:pos x="7" y="5"/>
                    </a:cxn>
                    <a:cxn ang="0">
                      <a:pos x="20" y="1"/>
                    </a:cxn>
                    <a:cxn ang="0">
                      <a:pos x="33" y="3"/>
                    </a:cxn>
                    <a:cxn ang="0">
                      <a:pos x="37" y="3"/>
                    </a:cxn>
                    <a:cxn ang="0">
                      <a:pos x="46" y="3"/>
                    </a:cxn>
                    <a:cxn ang="0">
                      <a:pos x="52" y="7"/>
                    </a:cxn>
                    <a:cxn ang="0">
                      <a:pos x="58" y="11"/>
                    </a:cxn>
                    <a:cxn ang="0">
                      <a:pos x="71" y="10"/>
                    </a:cxn>
                    <a:cxn ang="0">
                      <a:pos x="78" y="10"/>
                    </a:cxn>
                    <a:cxn ang="0">
                      <a:pos x="85" y="9"/>
                    </a:cxn>
                    <a:cxn ang="0">
                      <a:pos x="85" y="23"/>
                    </a:cxn>
                    <a:cxn ang="0">
                      <a:pos x="87" y="30"/>
                    </a:cxn>
                    <a:cxn ang="0">
                      <a:pos x="86" y="36"/>
                    </a:cxn>
                    <a:cxn ang="0">
                      <a:pos x="78" y="47"/>
                    </a:cxn>
                  </a:cxnLst>
                  <a:rect l="0" t="0" r="r" b="b"/>
                  <a:pathLst>
                    <a:path w="87" h="91">
                      <a:moveTo>
                        <a:pt x="78" y="47"/>
                      </a:moveTo>
                      <a:cubicBezTo>
                        <a:pt x="76" y="51"/>
                        <a:pt x="76" y="54"/>
                        <a:pt x="76" y="59"/>
                      </a:cubicBezTo>
                      <a:cubicBezTo>
                        <a:pt x="76" y="64"/>
                        <a:pt x="77" y="70"/>
                        <a:pt x="78" y="74"/>
                      </a:cubicBezTo>
                      <a:cubicBezTo>
                        <a:pt x="79" y="77"/>
                        <a:pt x="80" y="79"/>
                        <a:pt x="81" y="82"/>
                      </a:cubicBezTo>
                      <a:cubicBezTo>
                        <a:pt x="70" y="82"/>
                        <a:pt x="60" y="78"/>
                        <a:pt x="50" y="78"/>
                      </a:cubicBezTo>
                      <a:cubicBezTo>
                        <a:pt x="39" y="78"/>
                        <a:pt x="30" y="83"/>
                        <a:pt x="21" y="87"/>
                      </a:cubicBezTo>
                      <a:cubicBezTo>
                        <a:pt x="17" y="88"/>
                        <a:pt x="14" y="90"/>
                        <a:pt x="10" y="91"/>
                      </a:cubicBezTo>
                      <a:cubicBezTo>
                        <a:pt x="10" y="88"/>
                        <a:pt x="10" y="88"/>
                        <a:pt x="10" y="88"/>
                      </a:cubicBezTo>
                      <a:cubicBezTo>
                        <a:pt x="10" y="84"/>
                        <a:pt x="12" y="78"/>
                        <a:pt x="11" y="74"/>
                      </a:cubicBezTo>
                      <a:cubicBezTo>
                        <a:pt x="10" y="69"/>
                        <a:pt x="3" y="68"/>
                        <a:pt x="2" y="62"/>
                      </a:cubicBezTo>
                      <a:cubicBezTo>
                        <a:pt x="1" y="60"/>
                        <a:pt x="2" y="57"/>
                        <a:pt x="1" y="55"/>
                      </a:cubicBezTo>
                      <a:cubicBezTo>
                        <a:pt x="1" y="55"/>
                        <a:pt x="1" y="54"/>
                        <a:pt x="0" y="54"/>
                      </a:cubicBezTo>
                      <a:cubicBezTo>
                        <a:pt x="2" y="52"/>
                        <a:pt x="3" y="50"/>
                        <a:pt x="4" y="48"/>
                      </a:cubicBezTo>
                      <a:cubicBezTo>
                        <a:pt x="5" y="45"/>
                        <a:pt x="3" y="40"/>
                        <a:pt x="4" y="37"/>
                      </a:cubicBezTo>
                      <a:cubicBezTo>
                        <a:pt x="5" y="34"/>
                        <a:pt x="10" y="34"/>
                        <a:pt x="9" y="29"/>
                      </a:cubicBezTo>
                      <a:cubicBezTo>
                        <a:pt x="9" y="27"/>
                        <a:pt x="7" y="26"/>
                        <a:pt x="6" y="25"/>
                      </a:cubicBezTo>
                      <a:cubicBezTo>
                        <a:pt x="6" y="23"/>
                        <a:pt x="6" y="21"/>
                        <a:pt x="6" y="19"/>
                      </a:cubicBezTo>
                      <a:cubicBezTo>
                        <a:pt x="6" y="16"/>
                        <a:pt x="6" y="13"/>
                        <a:pt x="6" y="10"/>
                      </a:cubicBezTo>
                      <a:cubicBezTo>
                        <a:pt x="6" y="8"/>
                        <a:pt x="6" y="6"/>
                        <a:pt x="7" y="5"/>
                      </a:cubicBezTo>
                      <a:cubicBezTo>
                        <a:pt x="10" y="5"/>
                        <a:pt x="17" y="1"/>
                        <a:pt x="20" y="1"/>
                      </a:cubicBezTo>
                      <a:cubicBezTo>
                        <a:pt x="24" y="0"/>
                        <a:pt x="28" y="4"/>
                        <a:pt x="33" y="3"/>
                      </a:cubicBezTo>
                      <a:cubicBezTo>
                        <a:pt x="34" y="3"/>
                        <a:pt x="35" y="3"/>
                        <a:pt x="37" y="3"/>
                      </a:cubicBezTo>
                      <a:cubicBezTo>
                        <a:pt x="40" y="3"/>
                        <a:pt x="44" y="2"/>
                        <a:pt x="46" y="3"/>
                      </a:cubicBezTo>
                      <a:cubicBezTo>
                        <a:pt x="49" y="4"/>
                        <a:pt x="50" y="6"/>
                        <a:pt x="52" y="7"/>
                      </a:cubicBezTo>
                      <a:cubicBezTo>
                        <a:pt x="54" y="9"/>
                        <a:pt x="56" y="10"/>
                        <a:pt x="58" y="11"/>
                      </a:cubicBezTo>
                      <a:cubicBezTo>
                        <a:pt x="63" y="12"/>
                        <a:pt x="67" y="10"/>
                        <a:pt x="71" y="10"/>
                      </a:cubicBezTo>
                      <a:cubicBezTo>
                        <a:pt x="73" y="10"/>
                        <a:pt x="76" y="10"/>
                        <a:pt x="78" y="10"/>
                      </a:cubicBezTo>
                      <a:cubicBezTo>
                        <a:pt x="81" y="10"/>
                        <a:pt x="82" y="9"/>
                        <a:pt x="85" y="9"/>
                      </a:cubicBezTo>
                      <a:cubicBezTo>
                        <a:pt x="85" y="13"/>
                        <a:pt x="84" y="18"/>
                        <a:pt x="85" y="23"/>
                      </a:cubicBezTo>
                      <a:cubicBezTo>
                        <a:pt x="86" y="25"/>
                        <a:pt x="87" y="27"/>
                        <a:pt x="87" y="30"/>
                      </a:cubicBezTo>
                      <a:cubicBezTo>
                        <a:pt x="87" y="32"/>
                        <a:pt x="87" y="34"/>
                        <a:pt x="86" y="36"/>
                      </a:cubicBezTo>
                      <a:cubicBezTo>
                        <a:pt x="85" y="41"/>
                        <a:pt x="80" y="43"/>
                        <a:pt x="78" y="4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79" name="Freeform 251"/>
                <p:cNvSpPr/>
                <p:nvPr/>
              </p:nvSpPr>
              <p:spPr bwMode="auto">
                <a:xfrm>
                  <a:off x="1601785" y="3927474"/>
                  <a:ext cx="157162" cy="255587"/>
                </a:xfrm>
                <a:custGeom>
                  <a:avLst/>
                  <a:gdLst/>
                  <a:ahLst/>
                  <a:cxnLst>
                    <a:cxn ang="0">
                      <a:pos x="57" y="69"/>
                    </a:cxn>
                    <a:cxn ang="0">
                      <a:pos x="54" y="81"/>
                    </a:cxn>
                    <a:cxn ang="0">
                      <a:pos x="54" y="86"/>
                    </a:cxn>
                    <a:cxn ang="0">
                      <a:pos x="44" y="90"/>
                    </a:cxn>
                    <a:cxn ang="0">
                      <a:pos x="9" y="96"/>
                    </a:cxn>
                    <a:cxn ang="0">
                      <a:pos x="5" y="97"/>
                    </a:cxn>
                    <a:cxn ang="0">
                      <a:pos x="2" y="89"/>
                    </a:cxn>
                    <a:cxn ang="0">
                      <a:pos x="0" y="74"/>
                    </a:cxn>
                    <a:cxn ang="0">
                      <a:pos x="2" y="62"/>
                    </a:cxn>
                    <a:cxn ang="0">
                      <a:pos x="10" y="51"/>
                    </a:cxn>
                    <a:cxn ang="0">
                      <a:pos x="11" y="45"/>
                    </a:cxn>
                    <a:cxn ang="0">
                      <a:pos x="9" y="38"/>
                    </a:cxn>
                    <a:cxn ang="0">
                      <a:pos x="9" y="24"/>
                    </a:cxn>
                    <a:cxn ang="0">
                      <a:pos x="10" y="22"/>
                    </a:cxn>
                    <a:cxn ang="0">
                      <a:pos x="9" y="8"/>
                    </a:cxn>
                    <a:cxn ang="0">
                      <a:pos x="9" y="4"/>
                    </a:cxn>
                    <a:cxn ang="0">
                      <a:pos x="17" y="4"/>
                    </a:cxn>
                    <a:cxn ang="0">
                      <a:pos x="33" y="4"/>
                    </a:cxn>
                    <a:cxn ang="0">
                      <a:pos x="49" y="3"/>
                    </a:cxn>
                    <a:cxn ang="0">
                      <a:pos x="51" y="8"/>
                    </a:cxn>
                    <a:cxn ang="0">
                      <a:pos x="52" y="14"/>
                    </a:cxn>
                    <a:cxn ang="0">
                      <a:pos x="54" y="21"/>
                    </a:cxn>
                    <a:cxn ang="0">
                      <a:pos x="55" y="34"/>
                    </a:cxn>
                    <a:cxn ang="0">
                      <a:pos x="58" y="45"/>
                    </a:cxn>
                    <a:cxn ang="0">
                      <a:pos x="57" y="69"/>
                    </a:cxn>
                  </a:cxnLst>
                  <a:rect l="0" t="0" r="r" b="b"/>
                  <a:pathLst>
                    <a:path w="60" h="97">
                      <a:moveTo>
                        <a:pt x="57" y="69"/>
                      </a:moveTo>
                      <a:cubicBezTo>
                        <a:pt x="56" y="73"/>
                        <a:pt x="56" y="77"/>
                        <a:pt x="54" y="81"/>
                      </a:cubicBezTo>
                      <a:cubicBezTo>
                        <a:pt x="54" y="82"/>
                        <a:pt x="54" y="84"/>
                        <a:pt x="54" y="86"/>
                      </a:cubicBezTo>
                      <a:cubicBezTo>
                        <a:pt x="50" y="88"/>
                        <a:pt x="47" y="89"/>
                        <a:pt x="44" y="90"/>
                      </a:cubicBezTo>
                      <a:cubicBezTo>
                        <a:pt x="32" y="93"/>
                        <a:pt x="21" y="94"/>
                        <a:pt x="9" y="96"/>
                      </a:cubicBezTo>
                      <a:cubicBezTo>
                        <a:pt x="8" y="96"/>
                        <a:pt x="6" y="97"/>
                        <a:pt x="5" y="97"/>
                      </a:cubicBezTo>
                      <a:cubicBezTo>
                        <a:pt x="4" y="94"/>
                        <a:pt x="3" y="92"/>
                        <a:pt x="2" y="89"/>
                      </a:cubicBezTo>
                      <a:cubicBezTo>
                        <a:pt x="1" y="85"/>
                        <a:pt x="0" y="79"/>
                        <a:pt x="0" y="74"/>
                      </a:cubicBezTo>
                      <a:cubicBezTo>
                        <a:pt x="0" y="69"/>
                        <a:pt x="0" y="66"/>
                        <a:pt x="2" y="62"/>
                      </a:cubicBezTo>
                      <a:cubicBezTo>
                        <a:pt x="4" y="58"/>
                        <a:pt x="9" y="56"/>
                        <a:pt x="10" y="51"/>
                      </a:cubicBezTo>
                      <a:cubicBezTo>
                        <a:pt x="11" y="49"/>
                        <a:pt x="11" y="47"/>
                        <a:pt x="11" y="45"/>
                      </a:cubicBezTo>
                      <a:cubicBezTo>
                        <a:pt x="11" y="42"/>
                        <a:pt x="10" y="40"/>
                        <a:pt x="9" y="38"/>
                      </a:cubicBezTo>
                      <a:cubicBezTo>
                        <a:pt x="8" y="33"/>
                        <a:pt x="9" y="28"/>
                        <a:pt x="9" y="24"/>
                      </a:cubicBezTo>
                      <a:cubicBezTo>
                        <a:pt x="9" y="23"/>
                        <a:pt x="9" y="23"/>
                        <a:pt x="10" y="22"/>
                      </a:cubicBezTo>
                      <a:cubicBezTo>
                        <a:pt x="10" y="18"/>
                        <a:pt x="9" y="13"/>
                        <a:pt x="9" y="8"/>
                      </a:cubicBezTo>
                      <a:cubicBezTo>
                        <a:pt x="9" y="7"/>
                        <a:pt x="9" y="6"/>
                        <a:pt x="9" y="4"/>
                      </a:cubicBezTo>
                      <a:cubicBezTo>
                        <a:pt x="13" y="5"/>
                        <a:pt x="16" y="6"/>
                        <a:pt x="17" y="4"/>
                      </a:cubicBezTo>
                      <a:cubicBezTo>
                        <a:pt x="21" y="0"/>
                        <a:pt x="28" y="5"/>
                        <a:pt x="33" y="4"/>
                      </a:cubicBezTo>
                      <a:cubicBezTo>
                        <a:pt x="39" y="4"/>
                        <a:pt x="43" y="3"/>
                        <a:pt x="49" y="3"/>
                      </a:cubicBezTo>
                      <a:cubicBezTo>
                        <a:pt x="49" y="4"/>
                        <a:pt x="50" y="6"/>
                        <a:pt x="51" y="8"/>
                      </a:cubicBezTo>
                      <a:cubicBezTo>
                        <a:pt x="52" y="10"/>
                        <a:pt x="52" y="12"/>
                        <a:pt x="52" y="14"/>
                      </a:cubicBezTo>
                      <a:cubicBezTo>
                        <a:pt x="52" y="17"/>
                        <a:pt x="53" y="19"/>
                        <a:pt x="54" y="21"/>
                      </a:cubicBezTo>
                      <a:cubicBezTo>
                        <a:pt x="54" y="25"/>
                        <a:pt x="54" y="29"/>
                        <a:pt x="55" y="34"/>
                      </a:cubicBezTo>
                      <a:cubicBezTo>
                        <a:pt x="55" y="37"/>
                        <a:pt x="57" y="41"/>
                        <a:pt x="58" y="45"/>
                      </a:cubicBezTo>
                      <a:cubicBezTo>
                        <a:pt x="60" y="52"/>
                        <a:pt x="59" y="62"/>
                        <a:pt x="57"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80" name="Freeform 252"/>
                <p:cNvSpPr/>
                <p:nvPr/>
              </p:nvSpPr>
              <p:spPr bwMode="auto">
                <a:xfrm>
                  <a:off x="1730372" y="3930649"/>
                  <a:ext cx="73025" cy="223837"/>
                </a:xfrm>
                <a:custGeom>
                  <a:avLst/>
                  <a:gdLst/>
                  <a:ahLst/>
                  <a:cxnLst>
                    <a:cxn ang="0">
                      <a:pos x="25" y="65"/>
                    </a:cxn>
                    <a:cxn ang="0">
                      <a:pos x="21" y="69"/>
                    </a:cxn>
                    <a:cxn ang="0">
                      <a:pos x="19" y="74"/>
                    </a:cxn>
                    <a:cxn ang="0">
                      <a:pos x="18" y="80"/>
                    </a:cxn>
                    <a:cxn ang="0">
                      <a:pos x="5" y="85"/>
                    </a:cxn>
                    <a:cxn ang="0">
                      <a:pos x="5" y="80"/>
                    </a:cxn>
                    <a:cxn ang="0">
                      <a:pos x="8" y="68"/>
                    </a:cxn>
                    <a:cxn ang="0">
                      <a:pos x="9" y="44"/>
                    </a:cxn>
                    <a:cxn ang="0">
                      <a:pos x="6" y="33"/>
                    </a:cxn>
                    <a:cxn ang="0">
                      <a:pos x="5" y="20"/>
                    </a:cxn>
                    <a:cxn ang="0">
                      <a:pos x="3" y="13"/>
                    </a:cxn>
                    <a:cxn ang="0">
                      <a:pos x="2" y="7"/>
                    </a:cxn>
                    <a:cxn ang="0">
                      <a:pos x="0" y="2"/>
                    </a:cxn>
                    <a:cxn ang="0">
                      <a:pos x="1" y="2"/>
                    </a:cxn>
                    <a:cxn ang="0">
                      <a:pos x="16" y="0"/>
                    </a:cxn>
                    <a:cxn ang="0">
                      <a:pos x="13" y="4"/>
                    </a:cxn>
                    <a:cxn ang="0">
                      <a:pos x="12" y="8"/>
                    </a:cxn>
                    <a:cxn ang="0">
                      <a:pos x="16" y="13"/>
                    </a:cxn>
                    <a:cxn ang="0">
                      <a:pos x="23" y="39"/>
                    </a:cxn>
                    <a:cxn ang="0">
                      <a:pos x="25" y="65"/>
                    </a:cxn>
                  </a:cxnLst>
                  <a:rect l="0" t="0" r="r" b="b"/>
                  <a:pathLst>
                    <a:path w="28" h="85">
                      <a:moveTo>
                        <a:pt x="25" y="65"/>
                      </a:moveTo>
                      <a:cubicBezTo>
                        <a:pt x="24" y="67"/>
                        <a:pt x="22" y="67"/>
                        <a:pt x="21" y="69"/>
                      </a:cubicBezTo>
                      <a:cubicBezTo>
                        <a:pt x="20" y="70"/>
                        <a:pt x="19" y="72"/>
                        <a:pt x="19" y="74"/>
                      </a:cubicBezTo>
                      <a:cubicBezTo>
                        <a:pt x="18" y="76"/>
                        <a:pt x="18" y="78"/>
                        <a:pt x="18" y="80"/>
                      </a:cubicBezTo>
                      <a:cubicBezTo>
                        <a:pt x="13" y="82"/>
                        <a:pt x="9" y="84"/>
                        <a:pt x="5" y="85"/>
                      </a:cubicBezTo>
                      <a:cubicBezTo>
                        <a:pt x="5" y="83"/>
                        <a:pt x="5" y="81"/>
                        <a:pt x="5" y="80"/>
                      </a:cubicBezTo>
                      <a:cubicBezTo>
                        <a:pt x="7" y="76"/>
                        <a:pt x="7" y="72"/>
                        <a:pt x="8" y="68"/>
                      </a:cubicBezTo>
                      <a:cubicBezTo>
                        <a:pt x="10" y="61"/>
                        <a:pt x="11" y="51"/>
                        <a:pt x="9" y="44"/>
                      </a:cubicBezTo>
                      <a:cubicBezTo>
                        <a:pt x="8" y="40"/>
                        <a:pt x="6" y="36"/>
                        <a:pt x="6" y="33"/>
                      </a:cubicBezTo>
                      <a:cubicBezTo>
                        <a:pt x="5" y="28"/>
                        <a:pt x="5" y="24"/>
                        <a:pt x="5" y="20"/>
                      </a:cubicBezTo>
                      <a:cubicBezTo>
                        <a:pt x="4" y="18"/>
                        <a:pt x="3" y="16"/>
                        <a:pt x="3" y="13"/>
                      </a:cubicBezTo>
                      <a:cubicBezTo>
                        <a:pt x="3" y="11"/>
                        <a:pt x="3" y="9"/>
                        <a:pt x="2" y="7"/>
                      </a:cubicBezTo>
                      <a:cubicBezTo>
                        <a:pt x="1" y="5"/>
                        <a:pt x="0" y="3"/>
                        <a:pt x="0" y="2"/>
                      </a:cubicBezTo>
                      <a:cubicBezTo>
                        <a:pt x="1" y="2"/>
                        <a:pt x="1" y="2"/>
                        <a:pt x="1" y="2"/>
                      </a:cubicBezTo>
                      <a:cubicBezTo>
                        <a:pt x="6" y="2"/>
                        <a:pt x="10" y="0"/>
                        <a:pt x="16" y="0"/>
                      </a:cubicBezTo>
                      <a:cubicBezTo>
                        <a:pt x="15" y="1"/>
                        <a:pt x="14" y="2"/>
                        <a:pt x="13" y="4"/>
                      </a:cubicBezTo>
                      <a:cubicBezTo>
                        <a:pt x="12" y="6"/>
                        <a:pt x="12" y="6"/>
                        <a:pt x="12" y="8"/>
                      </a:cubicBezTo>
                      <a:cubicBezTo>
                        <a:pt x="12" y="12"/>
                        <a:pt x="14" y="11"/>
                        <a:pt x="16" y="13"/>
                      </a:cubicBezTo>
                      <a:cubicBezTo>
                        <a:pt x="23" y="20"/>
                        <a:pt x="23" y="31"/>
                        <a:pt x="23" y="39"/>
                      </a:cubicBezTo>
                      <a:cubicBezTo>
                        <a:pt x="24" y="48"/>
                        <a:pt x="28" y="56"/>
                        <a:pt x="25" y="6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81" name="Freeform 253"/>
                <p:cNvSpPr/>
                <p:nvPr/>
              </p:nvSpPr>
              <p:spPr bwMode="auto">
                <a:xfrm>
                  <a:off x="1762122" y="3889374"/>
                  <a:ext cx="112712" cy="252412"/>
                </a:xfrm>
                <a:custGeom>
                  <a:avLst/>
                  <a:gdLst/>
                  <a:ahLst/>
                  <a:cxnLst>
                    <a:cxn ang="0">
                      <a:pos x="42" y="37"/>
                    </a:cxn>
                    <a:cxn ang="0">
                      <a:pos x="38" y="43"/>
                    </a:cxn>
                    <a:cxn ang="0">
                      <a:pos x="34" y="49"/>
                    </a:cxn>
                    <a:cxn ang="0">
                      <a:pos x="33" y="55"/>
                    </a:cxn>
                    <a:cxn ang="0">
                      <a:pos x="29" y="62"/>
                    </a:cxn>
                    <a:cxn ang="0">
                      <a:pos x="28" y="70"/>
                    </a:cxn>
                    <a:cxn ang="0">
                      <a:pos x="28" y="89"/>
                    </a:cxn>
                    <a:cxn ang="0">
                      <a:pos x="16" y="91"/>
                    </a:cxn>
                    <a:cxn ang="0">
                      <a:pos x="6" y="96"/>
                    </a:cxn>
                    <a:cxn ang="0">
                      <a:pos x="7" y="90"/>
                    </a:cxn>
                    <a:cxn ang="0">
                      <a:pos x="9" y="85"/>
                    </a:cxn>
                    <a:cxn ang="0">
                      <a:pos x="13" y="81"/>
                    </a:cxn>
                    <a:cxn ang="0">
                      <a:pos x="11" y="55"/>
                    </a:cxn>
                    <a:cxn ang="0">
                      <a:pos x="4" y="29"/>
                    </a:cxn>
                    <a:cxn ang="0">
                      <a:pos x="0" y="24"/>
                    </a:cxn>
                    <a:cxn ang="0">
                      <a:pos x="1" y="20"/>
                    </a:cxn>
                    <a:cxn ang="0">
                      <a:pos x="4" y="16"/>
                    </a:cxn>
                    <a:cxn ang="0">
                      <a:pos x="4" y="16"/>
                    </a:cxn>
                    <a:cxn ang="0">
                      <a:pos x="27" y="5"/>
                    </a:cxn>
                    <a:cxn ang="0">
                      <a:pos x="29" y="3"/>
                    </a:cxn>
                    <a:cxn ang="0">
                      <a:pos x="40" y="1"/>
                    </a:cxn>
                    <a:cxn ang="0">
                      <a:pos x="39" y="16"/>
                    </a:cxn>
                    <a:cxn ang="0">
                      <a:pos x="40" y="23"/>
                    </a:cxn>
                    <a:cxn ang="0">
                      <a:pos x="42" y="30"/>
                    </a:cxn>
                    <a:cxn ang="0">
                      <a:pos x="42" y="37"/>
                    </a:cxn>
                  </a:cxnLst>
                  <a:rect l="0" t="0" r="r" b="b"/>
                  <a:pathLst>
                    <a:path w="43" h="96">
                      <a:moveTo>
                        <a:pt x="42" y="37"/>
                      </a:moveTo>
                      <a:cubicBezTo>
                        <a:pt x="41" y="39"/>
                        <a:pt x="39" y="42"/>
                        <a:pt x="38" y="43"/>
                      </a:cubicBezTo>
                      <a:cubicBezTo>
                        <a:pt x="37" y="45"/>
                        <a:pt x="36" y="47"/>
                        <a:pt x="34" y="49"/>
                      </a:cubicBezTo>
                      <a:cubicBezTo>
                        <a:pt x="33" y="51"/>
                        <a:pt x="33" y="53"/>
                        <a:pt x="33" y="55"/>
                      </a:cubicBezTo>
                      <a:cubicBezTo>
                        <a:pt x="32" y="58"/>
                        <a:pt x="30" y="60"/>
                        <a:pt x="29" y="62"/>
                      </a:cubicBezTo>
                      <a:cubicBezTo>
                        <a:pt x="28" y="65"/>
                        <a:pt x="27" y="67"/>
                        <a:pt x="28" y="70"/>
                      </a:cubicBezTo>
                      <a:cubicBezTo>
                        <a:pt x="28" y="76"/>
                        <a:pt x="28" y="83"/>
                        <a:pt x="28" y="89"/>
                      </a:cubicBezTo>
                      <a:cubicBezTo>
                        <a:pt x="24" y="89"/>
                        <a:pt x="20" y="90"/>
                        <a:pt x="16" y="91"/>
                      </a:cubicBezTo>
                      <a:cubicBezTo>
                        <a:pt x="13" y="93"/>
                        <a:pt x="9" y="94"/>
                        <a:pt x="6" y="96"/>
                      </a:cubicBezTo>
                      <a:cubicBezTo>
                        <a:pt x="6" y="94"/>
                        <a:pt x="6" y="92"/>
                        <a:pt x="7" y="90"/>
                      </a:cubicBezTo>
                      <a:cubicBezTo>
                        <a:pt x="7" y="88"/>
                        <a:pt x="8" y="86"/>
                        <a:pt x="9" y="85"/>
                      </a:cubicBezTo>
                      <a:cubicBezTo>
                        <a:pt x="10" y="83"/>
                        <a:pt x="12" y="83"/>
                        <a:pt x="13" y="81"/>
                      </a:cubicBezTo>
                      <a:cubicBezTo>
                        <a:pt x="16" y="72"/>
                        <a:pt x="12" y="64"/>
                        <a:pt x="11" y="55"/>
                      </a:cubicBezTo>
                      <a:cubicBezTo>
                        <a:pt x="11" y="47"/>
                        <a:pt x="11" y="36"/>
                        <a:pt x="4" y="29"/>
                      </a:cubicBezTo>
                      <a:cubicBezTo>
                        <a:pt x="2" y="27"/>
                        <a:pt x="0" y="28"/>
                        <a:pt x="0" y="24"/>
                      </a:cubicBezTo>
                      <a:cubicBezTo>
                        <a:pt x="0" y="22"/>
                        <a:pt x="0" y="22"/>
                        <a:pt x="1" y="20"/>
                      </a:cubicBezTo>
                      <a:cubicBezTo>
                        <a:pt x="2" y="18"/>
                        <a:pt x="3" y="17"/>
                        <a:pt x="4" y="16"/>
                      </a:cubicBezTo>
                      <a:cubicBezTo>
                        <a:pt x="4" y="16"/>
                        <a:pt x="4" y="16"/>
                        <a:pt x="4" y="16"/>
                      </a:cubicBezTo>
                      <a:cubicBezTo>
                        <a:pt x="13" y="16"/>
                        <a:pt x="21" y="11"/>
                        <a:pt x="27" y="5"/>
                      </a:cubicBezTo>
                      <a:cubicBezTo>
                        <a:pt x="28" y="4"/>
                        <a:pt x="28" y="4"/>
                        <a:pt x="29" y="3"/>
                      </a:cubicBezTo>
                      <a:cubicBezTo>
                        <a:pt x="32" y="0"/>
                        <a:pt x="36" y="1"/>
                        <a:pt x="40" y="1"/>
                      </a:cubicBezTo>
                      <a:cubicBezTo>
                        <a:pt x="39" y="6"/>
                        <a:pt x="39" y="11"/>
                        <a:pt x="39" y="16"/>
                      </a:cubicBezTo>
                      <a:cubicBezTo>
                        <a:pt x="39" y="18"/>
                        <a:pt x="39" y="21"/>
                        <a:pt x="40" y="23"/>
                      </a:cubicBezTo>
                      <a:cubicBezTo>
                        <a:pt x="41" y="26"/>
                        <a:pt x="42" y="27"/>
                        <a:pt x="42" y="30"/>
                      </a:cubicBezTo>
                      <a:cubicBezTo>
                        <a:pt x="42" y="32"/>
                        <a:pt x="43" y="35"/>
                        <a:pt x="42" y="3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82" name="Freeform 254"/>
                <p:cNvSpPr/>
                <p:nvPr/>
              </p:nvSpPr>
              <p:spPr bwMode="auto">
                <a:xfrm>
                  <a:off x="1831972" y="3830636"/>
                  <a:ext cx="469899" cy="387350"/>
                </a:xfrm>
                <a:custGeom>
                  <a:avLst/>
                  <a:gdLst/>
                  <a:ahLst/>
                  <a:cxnLst>
                    <a:cxn ang="0">
                      <a:pos x="179" y="12"/>
                    </a:cxn>
                    <a:cxn ang="0">
                      <a:pos x="179" y="21"/>
                    </a:cxn>
                    <a:cxn ang="0">
                      <a:pos x="178" y="33"/>
                    </a:cxn>
                    <a:cxn ang="0">
                      <a:pos x="173" y="39"/>
                    </a:cxn>
                    <a:cxn ang="0">
                      <a:pos x="169" y="42"/>
                    </a:cxn>
                    <a:cxn ang="0">
                      <a:pos x="165" y="46"/>
                    </a:cxn>
                    <a:cxn ang="0">
                      <a:pos x="160" y="54"/>
                    </a:cxn>
                    <a:cxn ang="0">
                      <a:pos x="156" y="64"/>
                    </a:cxn>
                    <a:cxn ang="0">
                      <a:pos x="153" y="73"/>
                    </a:cxn>
                    <a:cxn ang="0">
                      <a:pos x="138" y="101"/>
                    </a:cxn>
                    <a:cxn ang="0">
                      <a:pos x="128" y="111"/>
                    </a:cxn>
                    <a:cxn ang="0">
                      <a:pos x="121" y="109"/>
                    </a:cxn>
                    <a:cxn ang="0">
                      <a:pos x="115" y="109"/>
                    </a:cxn>
                    <a:cxn ang="0">
                      <a:pos x="101" y="118"/>
                    </a:cxn>
                    <a:cxn ang="0">
                      <a:pos x="96" y="123"/>
                    </a:cxn>
                    <a:cxn ang="0">
                      <a:pos x="93" y="128"/>
                    </a:cxn>
                    <a:cxn ang="0">
                      <a:pos x="91" y="135"/>
                    </a:cxn>
                    <a:cxn ang="0">
                      <a:pos x="89" y="140"/>
                    </a:cxn>
                    <a:cxn ang="0">
                      <a:pos x="89" y="140"/>
                    </a:cxn>
                    <a:cxn ang="0">
                      <a:pos x="73" y="141"/>
                    </a:cxn>
                    <a:cxn ang="0">
                      <a:pos x="43" y="137"/>
                    </a:cxn>
                    <a:cxn ang="0">
                      <a:pos x="20" y="112"/>
                    </a:cxn>
                    <a:cxn ang="0">
                      <a:pos x="1" y="111"/>
                    </a:cxn>
                    <a:cxn ang="0">
                      <a:pos x="1" y="92"/>
                    </a:cxn>
                    <a:cxn ang="0">
                      <a:pos x="2" y="84"/>
                    </a:cxn>
                    <a:cxn ang="0">
                      <a:pos x="6" y="77"/>
                    </a:cxn>
                    <a:cxn ang="0">
                      <a:pos x="7" y="71"/>
                    </a:cxn>
                    <a:cxn ang="0">
                      <a:pos x="11" y="65"/>
                    </a:cxn>
                    <a:cxn ang="0">
                      <a:pos x="15" y="59"/>
                    </a:cxn>
                    <a:cxn ang="0">
                      <a:pos x="15" y="52"/>
                    </a:cxn>
                    <a:cxn ang="0">
                      <a:pos x="13" y="45"/>
                    </a:cxn>
                    <a:cxn ang="0">
                      <a:pos x="12" y="38"/>
                    </a:cxn>
                    <a:cxn ang="0">
                      <a:pos x="13" y="23"/>
                    </a:cxn>
                    <a:cxn ang="0">
                      <a:pos x="16" y="23"/>
                    </a:cxn>
                    <a:cxn ang="0">
                      <a:pos x="26" y="9"/>
                    </a:cxn>
                    <a:cxn ang="0">
                      <a:pos x="48" y="1"/>
                    </a:cxn>
                    <a:cxn ang="0">
                      <a:pos x="60" y="2"/>
                    </a:cxn>
                    <a:cxn ang="0">
                      <a:pos x="63" y="4"/>
                    </a:cxn>
                    <a:cxn ang="0">
                      <a:pos x="66" y="6"/>
                    </a:cxn>
                    <a:cxn ang="0">
                      <a:pos x="73" y="7"/>
                    </a:cxn>
                    <a:cxn ang="0">
                      <a:pos x="80" y="11"/>
                    </a:cxn>
                    <a:cxn ang="0">
                      <a:pos x="87" y="13"/>
                    </a:cxn>
                    <a:cxn ang="0">
                      <a:pos x="94" y="13"/>
                    </a:cxn>
                    <a:cxn ang="0">
                      <a:pos x="101" y="15"/>
                    </a:cxn>
                    <a:cxn ang="0">
                      <a:pos x="123" y="8"/>
                    </a:cxn>
                    <a:cxn ang="0">
                      <a:pos x="144" y="6"/>
                    </a:cxn>
                    <a:cxn ang="0">
                      <a:pos x="152" y="8"/>
                    </a:cxn>
                    <a:cxn ang="0">
                      <a:pos x="159" y="5"/>
                    </a:cxn>
                    <a:cxn ang="0">
                      <a:pos x="165" y="4"/>
                    </a:cxn>
                    <a:cxn ang="0">
                      <a:pos x="170" y="9"/>
                    </a:cxn>
                    <a:cxn ang="0">
                      <a:pos x="179" y="12"/>
                    </a:cxn>
                  </a:cxnLst>
                  <a:rect l="0" t="0" r="r" b="b"/>
                  <a:pathLst>
                    <a:path w="179" h="147">
                      <a:moveTo>
                        <a:pt x="179" y="12"/>
                      </a:moveTo>
                      <a:cubicBezTo>
                        <a:pt x="179" y="15"/>
                        <a:pt x="179" y="18"/>
                        <a:pt x="179" y="21"/>
                      </a:cubicBezTo>
                      <a:cubicBezTo>
                        <a:pt x="178" y="25"/>
                        <a:pt x="179" y="29"/>
                        <a:pt x="178" y="33"/>
                      </a:cubicBezTo>
                      <a:cubicBezTo>
                        <a:pt x="177" y="37"/>
                        <a:pt x="177" y="37"/>
                        <a:pt x="173" y="39"/>
                      </a:cubicBezTo>
                      <a:cubicBezTo>
                        <a:pt x="172" y="40"/>
                        <a:pt x="170" y="41"/>
                        <a:pt x="169" y="42"/>
                      </a:cubicBezTo>
                      <a:cubicBezTo>
                        <a:pt x="168" y="43"/>
                        <a:pt x="166" y="45"/>
                        <a:pt x="165" y="46"/>
                      </a:cubicBezTo>
                      <a:cubicBezTo>
                        <a:pt x="163" y="48"/>
                        <a:pt x="162" y="51"/>
                        <a:pt x="160" y="54"/>
                      </a:cubicBezTo>
                      <a:cubicBezTo>
                        <a:pt x="159" y="57"/>
                        <a:pt x="158" y="61"/>
                        <a:pt x="156" y="64"/>
                      </a:cubicBezTo>
                      <a:cubicBezTo>
                        <a:pt x="154" y="67"/>
                        <a:pt x="154" y="70"/>
                        <a:pt x="153" y="73"/>
                      </a:cubicBezTo>
                      <a:cubicBezTo>
                        <a:pt x="149" y="83"/>
                        <a:pt x="142" y="92"/>
                        <a:pt x="138" y="101"/>
                      </a:cubicBezTo>
                      <a:cubicBezTo>
                        <a:pt x="136" y="106"/>
                        <a:pt x="133" y="111"/>
                        <a:pt x="128" y="111"/>
                      </a:cubicBezTo>
                      <a:cubicBezTo>
                        <a:pt x="125" y="112"/>
                        <a:pt x="124" y="110"/>
                        <a:pt x="121" y="109"/>
                      </a:cubicBezTo>
                      <a:cubicBezTo>
                        <a:pt x="119" y="107"/>
                        <a:pt x="117" y="107"/>
                        <a:pt x="115" y="109"/>
                      </a:cubicBezTo>
                      <a:cubicBezTo>
                        <a:pt x="109" y="111"/>
                        <a:pt x="106" y="114"/>
                        <a:pt x="101" y="118"/>
                      </a:cubicBezTo>
                      <a:cubicBezTo>
                        <a:pt x="99" y="120"/>
                        <a:pt x="97" y="121"/>
                        <a:pt x="96" y="123"/>
                      </a:cubicBezTo>
                      <a:cubicBezTo>
                        <a:pt x="94" y="124"/>
                        <a:pt x="94" y="126"/>
                        <a:pt x="93" y="128"/>
                      </a:cubicBezTo>
                      <a:cubicBezTo>
                        <a:pt x="92" y="131"/>
                        <a:pt x="92" y="133"/>
                        <a:pt x="91" y="135"/>
                      </a:cubicBezTo>
                      <a:cubicBezTo>
                        <a:pt x="90" y="137"/>
                        <a:pt x="89" y="138"/>
                        <a:pt x="89" y="140"/>
                      </a:cubicBezTo>
                      <a:cubicBezTo>
                        <a:pt x="89" y="140"/>
                        <a:pt x="89" y="140"/>
                        <a:pt x="89" y="140"/>
                      </a:cubicBezTo>
                      <a:cubicBezTo>
                        <a:pt x="83" y="140"/>
                        <a:pt x="77" y="141"/>
                        <a:pt x="73" y="141"/>
                      </a:cubicBezTo>
                      <a:cubicBezTo>
                        <a:pt x="61" y="143"/>
                        <a:pt x="52" y="147"/>
                        <a:pt x="43" y="137"/>
                      </a:cubicBezTo>
                      <a:cubicBezTo>
                        <a:pt x="35" y="128"/>
                        <a:pt x="32" y="117"/>
                        <a:pt x="20" y="112"/>
                      </a:cubicBezTo>
                      <a:cubicBezTo>
                        <a:pt x="15" y="110"/>
                        <a:pt x="8" y="110"/>
                        <a:pt x="1" y="111"/>
                      </a:cubicBezTo>
                      <a:cubicBezTo>
                        <a:pt x="1" y="105"/>
                        <a:pt x="1" y="98"/>
                        <a:pt x="1" y="92"/>
                      </a:cubicBezTo>
                      <a:cubicBezTo>
                        <a:pt x="0" y="89"/>
                        <a:pt x="1" y="87"/>
                        <a:pt x="2" y="84"/>
                      </a:cubicBezTo>
                      <a:cubicBezTo>
                        <a:pt x="3" y="82"/>
                        <a:pt x="5" y="80"/>
                        <a:pt x="6" y="77"/>
                      </a:cubicBezTo>
                      <a:cubicBezTo>
                        <a:pt x="6" y="75"/>
                        <a:pt x="6" y="73"/>
                        <a:pt x="7" y="71"/>
                      </a:cubicBezTo>
                      <a:cubicBezTo>
                        <a:pt x="9" y="69"/>
                        <a:pt x="10" y="67"/>
                        <a:pt x="11" y="65"/>
                      </a:cubicBezTo>
                      <a:cubicBezTo>
                        <a:pt x="12" y="64"/>
                        <a:pt x="14" y="61"/>
                        <a:pt x="15" y="59"/>
                      </a:cubicBezTo>
                      <a:cubicBezTo>
                        <a:pt x="16" y="57"/>
                        <a:pt x="15" y="54"/>
                        <a:pt x="15" y="52"/>
                      </a:cubicBezTo>
                      <a:cubicBezTo>
                        <a:pt x="15" y="49"/>
                        <a:pt x="14" y="48"/>
                        <a:pt x="13" y="45"/>
                      </a:cubicBezTo>
                      <a:cubicBezTo>
                        <a:pt x="12" y="43"/>
                        <a:pt x="12" y="40"/>
                        <a:pt x="12" y="38"/>
                      </a:cubicBezTo>
                      <a:cubicBezTo>
                        <a:pt x="12" y="33"/>
                        <a:pt x="12" y="28"/>
                        <a:pt x="13" y="23"/>
                      </a:cubicBezTo>
                      <a:cubicBezTo>
                        <a:pt x="14" y="23"/>
                        <a:pt x="15" y="23"/>
                        <a:pt x="16" y="23"/>
                      </a:cubicBezTo>
                      <a:cubicBezTo>
                        <a:pt x="22" y="20"/>
                        <a:pt x="23" y="14"/>
                        <a:pt x="26" y="9"/>
                      </a:cubicBezTo>
                      <a:cubicBezTo>
                        <a:pt x="30" y="2"/>
                        <a:pt x="40" y="1"/>
                        <a:pt x="48" y="1"/>
                      </a:cubicBezTo>
                      <a:cubicBezTo>
                        <a:pt x="51" y="1"/>
                        <a:pt x="57" y="0"/>
                        <a:pt x="60" y="2"/>
                      </a:cubicBezTo>
                      <a:cubicBezTo>
                        <a:pt x="61" y="2"/>
                        <a:pt x="62" y="4"/>
                        <a:pt x="63" y="4"/>
                      </a:cubicBezTo>
                      <a:cubicBezTo>
                        <a:pt x="64" y="5"/>
                        <a:pt x="65" y="6"/>
                        <a:pt x="66" y="6"/>
                      </a:cubicBezTo>
                      <a:cubicBezTo>
                        <a:pt x="69" y="7"/>
                        <a:pt x="71" y="7"/>
                        <a:pt x="73" y="7"/>
                      </a:cubicBezTo>
                      <a:cubicBezTo>
                        <a:pt x="76" y="8"/>
                        <a:pt x="78" y="9"/>
                        <a:pt x="80" y="11"/>
                      </a:cubicBezTo>
                      <a:cubicBezTo>
                        <a:pt x="83" y="13"/>
                        <a:pt x="84" y="13"/>
                        <a:pt x="87" y="13"/>
                      </a:cubicBezTo>
                      <a:cubicBezTo>
                        <a:pt x="90" y="13"/>
                        <a:pt x="92" y="13"/>
                        <a:pt x="94" y="13"/>
                      </a:cubicBezTo>
                      <a:cubicBezTo>
                        <a:pt x="97" y="14"/>
                        <a:pt x="98" y="15"/>
                        <a:pt x="101" y="15"/>
                      </a:cubicBezTo>
                      <a:cubicBezTo>
                        <a:pt x="109" y="15"/>
                        <a:pt x="116" y="10"/>
                        <a:pt x="123" y="8"/>
                      </a:cubicBezTo>
                      <a:cubicBezTo>
                        <a:pt x="129" y="6"/>
                        <a:pt x="138" y="5"/>
                        <a:pt x="144" y="6"/>
                      </a:cubicBezTo>
                      <a:cubicBezTo>
                        <a:pt x="149" y="7"/>
                        <a:pt x="148" y="10"/>
                        <a:pt x="152" y="8"/>
                      </a:cubicBezTo>
                      <a:cubicBezTo>
                        <a:pt x="155" y="8"/>
                        <a:pt x="156" y="6"/>
                        <a:pt x="159" y="5"/>
                      </a:cubicBezTo>
                      <a:cubicBezTo>
                        <a:pt x="161" y="5"/>
                        <a:pt x="163" y="6"/>
                        <a:pt x="165" y="4"/>
                      </a:cubicBezTo>
                      <a:cubicBezTo>
                        <a:pt x="167" y="6"/>
                        <a:pt x="169" y="8"/>
                        <a:pt x="170" y="9"/>
                      </a:cubicBezTo>
                      <a:cubicBezTo>
                        <a:pt x="172" y="11"/>
                        <a:pt x="176" y="11"/>
                        <a:pt x="179"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83" name="Freeform 255"/>
                <p:cNvSpPr/>
                <p:nvPr/>
              </p:nvSpPr>
              <p:spPr bwMode="auto">
                <a:xfrm>
                  <a:off x="3371844" y="3878261"/>
                  <a:ext cx="69850" cy="79375"/>
                </a:xfrm>
                <a:custGeom>
                  <a:avLst/>
                  <a:gdLst/>
                  <a:ahLst/>
                  <a:cxnLst>
                    <a:cxn ang="0">
                      <a:pos x="27" y="20"/>
                    </a:cxn>
                    <a:cxn ang="0">
                      <a:pos x="18" y="26"/>
                    </a:cxn>
                    <a:cxn ang="0">
                      <a:pos x="15" y="30"/>
                    </a:cxn>
                    <a:cxn ang="0">
                      <a:pos x="13" y="28"/>
                    </a:cxn>
                    <a:cxn ang="0">
                      <a:pos x="0" y="21"/>
                    </a:cxn>
                    <a:cxn ang="0">
                      <a:pos x="7" y="10"/>
                    </a:cxn>
                    <a:cxn ang="0">
                      <a:pos x="8" y="8"/>
                    </a:cxn>
                    <a:cxn ang="0">
                      <a:pos x="9" y="8"/>
                    </a:cxn>
                    <a:cxn ang="0">
                      <a:pos x="23" y="0"/>
                    </a:cxn>
                    <a:cxn ang="0">
                      <a:pos x="24" y="4"/>
                    </a:cxn>
                    <a:cxn ang="0">
                      <a:pos x="21" y="19"/>
                    </a:cxn>
                    <a:cxn ang="0">
                      <a:pos x="27" y="20"/>
                    </a:cxn>
                  </a:cxnLst>
                  <a:rect l="0" t="0" r="r" b="b"/>
                  <a:pathLst>
                    <a:path w="27" h="30">
                      <a:moveTo>
                        <a:pt x="27" y="20"/>
                      </a:moveTo>
                      <a:cubicBezTo>
                        <a:pt x="24" y="22"/>
                        <a:pt x="20" y="24"/>
                        <a:pt x="18" y="26"/>
                      </a:cubicBezTo>
                      <a:cubicBezTo>
                        <a:pt x="17" y="27"/>
                        <a:pt x="16" y="29"/>
                        <a:pt x="15" y="30"/>
                      </a:cubicBezTo>
                      <a:cubicBezTo>
                        <a:pt x="14" y="29"/>
                        <a:pt x="14" y="28"/>
                        <a:pt x="13" y="28"/>
                      </a:cubicBezTo>
                      <a:cubicBezTo>
                        <a:pt x="9" y="23"/>
                        <a:pt x="4" y="25"/>
                        <a:pt x="0" y="21"/>
                      </a:cubicBezTo>
                      <a:cubicBezTo>
                        <a:pt x="0" y="18"/>
                        <a:pt x="6" y="14"/>
                        <a:pt x="7" y="10"/>
                      </a:cubicBezTo>
                      <a:cubicBezTo>
                        <a:pt x="7" y="9"/>
                        <a:pt x="7" y="9"/>
                        <a:pt x="8" y="8"/>
                      </a:cubicBezTo>
                      <a:cubicBezTo>
                        <a:pt x="8" y="8"/>
                        <a:pt x="8" y="8"/>
                        <a:pt x="9" y="8"/>
                      </a:cubicBezTo>
                      <a:cubicBezTo>
                        <a:pt x="12" y="6"/>
                        <a:pt x="21" y="4"/>
                        <a:pt x="23" y="0"/>
                      </a:cubicBezTo>
                      <a:cubicBezTo>
                        <a:pt x="24" y="1"/>
                        <a:pt x="24" y="2"/>
                        <a:pt x="24" y="4"/>
                      </a:cubicBezTo>
                      <a:cubicBezTo>
                        <a:pt x="24" y="9"/>
                        <a:pt x="19" y="15"/>
                        <a:pt x="21" y="19"/>
                      </a:cubicBezTo>
                      <a:cubicBezTo>
                        <a:pt x="22" y="20"/>
                        <a:pt x="25" y="19"/>
                        <a:pt x="27"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84" name="Freeform 256"/>
                <p:cNvSpPr/>
                <p:nvPr/>
              </p:nvSpPr>
              <p:spPr bwMode="auto">
                <a:xfrm>
                  <a:off x="3171820" y="3670299"/>
                  <a:ext cx="260350" cy="228600"/>
                </a:xfrm>
                <a:custGeom>
                  <a:avLst/>
                  <a:gdLst/>
                  <a:ahLst/>
                  <a:cxnLst>
                    <a:cxn ang="0">
                      <a:pos x="99" y="79"/>
                    </a:cxn>
                    <a:cxn ang="0">
                      <a:pos x="85" y="87"/>
                    </a:cxn>
                    <a:cxn ang="0">
                      <a:pos x="84" y="87"/>
                    </a:cxn>
                    <a:cxn ang="0">
                      <a:pos x="61" y="59"/>
                    </a:cxn>
                    <a:cxn ang="0">
                      <a:pos x="38" y="49"/>
                    </a:cxn>
                    <a:cxn ang="0">
                      <a:pos x="32" y="51"/>
                    </a:cxn>
                    <a:cxn ang="0">
                      <a:pos x="25" y="48"/>
                    </a:cxn>
                    <a:cxn ang="0">
                      <a:pos x="17" y="55"/>
                    </a:cxn>
                    <a:cxn ang="0">
                      <a:pos x="8" y="52"/>
                    </a:cxn>
                    <a:cxn ang="0">
                      <a:pos x="0" y="48"/>
                    </a:cxn>
                    <a:cxn ang="0">
                      <a:pos x="4" y="36"/>
                    </a:cxn>
                    <a:cxn ang="0">
                      <a:pos x="12" y="8"/>
                    </a:cxn>
                    <a:cxn ang="0">
                      <a:pos x="27" y="3"/>
                    </a:cxn>
                    <a:cxn ang="0">
                      <a:pos x="32" y="0"/>
                    </a:cxn>
                    <a:cxn ang="0">
                      <a:pos x="38" y="8"/>
                    </a:cxn>
                    <a:cxn ang="0">
                      <a:pos x="43" y="25"/>
                    </a:cxn>
                    <a:cxn ang="0">
                      <a:pos x="61" y="51"/>
                    </a:cxn>
                    <a:cxn ang="0">
                      <a:pos x="94" y="71"/>
                    </a:cxn>
                    <a:cxn ang="0">
                      <a:pos x="99" y="79"/>
                    </a:cxn>
                  </a:cxnLst>
                  <a:rect l="0" t="0" r="r" b="b"/>
                  <a:pathLst>
                    <a:path w="99" h="87">
                      <a:moveTo>
                        <a:pt x="99" y="79"/>
                      </a:moveTo>
                      <a:cubicBezTo>
                        <a:pt x="97" y="83"/>
                        <a:pt x="88" y="85"/>
                        <a:pt x="85" y="87"/>
                      </a:cubicBezTo>
                      <a:cubicBezTo>
                        <a:pt x="84" y="87"/>
                        <a:pt x="84" y="87"/>
                        <a:pt x="84" y="87"/>
                      </a:cubicBezTo>
                      <a:cubicBezTo>
                        <a:pt x="86" y="75"/>
                        <a:pt x="68" y="67"/>
                        <a:pt x="61" y="59"/>
                      </a:cubicBezTo>
                      <a:cubicBezTo>
                        <a:pt x="53" y="51"/>
                        <a:pt x="47" y="50"/>
                        <a:pt x="38" y="49"/>
                      </a:cubicBezTo>
                      <a:cubicBezTo>
                        <a:pt x="36" y="49"/>
                        <a:pt x="34" y="50"/>
                        <a:pt x="32" y="51"/>
                      </a:cubicBezTo>
                      <a:cubicBezTo>
                        <a:pt x="29" y="53"/>
                        <a:pt x="27" y="48"/>
                        <a:pt x="25" y="48"/>
                      </a:cubicBezTo>
                      <a:cubicBezTo>
                        <a:pt x="22" y="47"/>
                        <a:pt x="20" y="55"/>
                        <a:pt x="17" y="55"/>
                      </a:cubicBezTo>
                      <a:cubicBezTo>
                        <a:pt x="14" y="55"/>
                        <a:pt x="10" y="52"/>
                        <a:pt x="8" y="52"/>
                      </a:cubicBezTo>
                      <a:cubicBezTo>
                        <a:pt x="6" y="51"/>
                        <a:pt x="3" y="49"/>
                        <a:pt x="0" y="48"/>
                      </a:cubicBezTo>
                      <a:cubicBezTo>
                        <a:pt x="2" y="44"/>
                        <a:pt x="3" y="40"/>
                        <a:pt x="4" y="36"/>
                      </a:cubicBezTo>
                      <a:cubicBezTo>
                        <a:pt x="5" y="27"/>
                        <a:pt x="2" y="14"/>
                        <a:pt x="12" y="8"/>
                      </a:cubicBezTo>
                      <a:cubicBezTo>
                        <a:pt x="16" y="6"/>
                        <a:pt x="23" y="6"/>
                        <a:pt x="27" y="3"/>
                      </a:cubicBezTo>
                      <a:cubicBezTo>
                        <a:pt x="28" y="2"/>
                        <a:pt x="30" y="1"/>
                        <a:pt x="32" y="0"/>
                      </a:cubicBezTo>
                      <a:cubicBezTo>
                        <a:pt x="35" y="2"/>
                        <a:pt x="37" y="5"/>
                        <a:pt x="38" y="8"/>
                      </a:cubicBezTo>
                      <a:cubicBezTo>
                        <a:pt x="41" y="14"/>
                        <a:pt x="42" y="20"/>
                        <a:pt x="43" y="25"/>
                      </a:cubicBezTo>
                      <a:cubicBezTo>
                        <a:pt x="47" y="35"/>
                        <a:pt x="53" y="44"/>
                        <a:pt x="61" y="51"/>
                      </a:cubicBezTo>
                      <a:cubicBezTo>
                        <a:pt x="71" y="59"/>
                        <a:pt x="84" y="63"/>
                        <a:pt x="94" y="71"/>
                      </a:cubicBezTo>
                      <a:cubicBezTo>
                        <a:pt x="97" y="73"/>
                        <a:pt x="98" y="75"/>
                        <a:pt x="99" y="7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85" name="Freeform 257"/>
                <p:cNvSpPr/>
                <p:nvPr/>
              </p:nvSpPr>
              <p:spPr bwMode="auto">
                <a:xfrm>
                  <a:off x="3335332" y="3897311"/>
                  <a:ext cx="419099" cy="550862"/>
                </a:xfrm>
                <a:custGeom>
                  <a:avLst/>
                  <a:gdLst/>
                  <a:ahLst/>
                  <a:cxnLst>
                    <a:cxn ang="0">
                      <a:pos x="159" y="19"/>
                    </a:cxn>
                    <a:cxn ang="0">
                      <a:pos x="152" y="33"/>
                    </a:cxn>
                    <a:cxn ang="0">
                      <a:pos x="142" y="56"/>
                    </a:cxn>
                    <a:cxn ang="0">
                      <a:pos x="135" y="69"/>
                    </a:cxn>
                    <a:cxn ang="0">
                      <a:pos x="129" y="84"/>
                    </a:cxn>
                    <a:cxn ang="0">
                      <a:pos x="121" y="96"/>
                    </a:cxn>
                    <a:cxn ang="0">
                      <a:pos x="114" y="109"/>
                    </a:cxn>
                    <a:cxn ang="0">
                      <a:pos x="102" y="119"/>
                    </a:cxn>
                    <a:cxn ang="0">
                      <a:pos x="92" y="128"/>
                    </a:cxn>
                    <a:cxn ang="0">
                      <a:pos x="78" y="138"/>
                    </a:cxn>
                    <a:cxn ang="0">
                      <a:pos x="65" y="151"/>
                    </a:cxn>
                    <a:cxn ang="0">
                      <a:pos x="42" y="177"/>
                    </a:cxn>
                    <a:cxn ang="0">
                      <a:pos x="16" y="201"/>
                    </a:cxn>
                    <a:cxn ang="0">
                      <a:pos x="8" y="210"/>
                    </a:cxn>
                    <a:cxn ang="0">
                      <a:pos x="8" y="210"/>
                    </a:cxn>
                    <a:cxn ang="0">
                      <a:pos x="5" y="196"/>
                    </a:cxn>
                    <a:cxn ang="0">
                      <a:pos x="1" y="168"/>
                    </a:cxn>
                    <a:cxn ang="0">
                      <a:pos x="8" y="141"/>
                    </a:cxn>
                    <a:cxn ang="0">
                      <a:pos x="12" y="125"/>
                    </a:cxn>
                    <a:cxn ang="0">
                      <a:pos x="12" y="122"/>
                    </a:cxn>
                    <a:cxn ang="0">
                      <a:pos x="42" y="116"/>
                    </a:cxn>
                    <a:cxn ang="0">
                      <a:pos x="48" y="111"/>
                    </a:cxn>
                    <a:cxn ang="0">
                      <a:pos x="61" y="108"/>
                    </a:cxn>
                    <a:cxn ang="0">
                      <a:pos x="81" y="93"/>
                    </a:cxn>
                    <a:cxn ang="0">
                      <a:pos x="94" y="76"/>
                    </a:cxn>
                    <a:cxn ang="0">
                      <a:pos x="101" y="70"/>
                    </a:cxn>
                    <a:cxn ang="0">
                      <a:pos x="108" y="61"/>
                    </a:cxn>
                    <a:cxn ang="0">
                      <a:pos x="81" y="59"/>
                    </a:cxn>
                    <a:cxn ang="0">
                      <a:pos x="55" y="50"/>
                    </a:cxn>
                    <a:cxn ang="0">
                      <a:pos x="34" y="31"/>
                    </a:cxn>
                    <a:cxn ang="0">
                      <a:pos x="29" y="23"/>
                    </a:cxn>
                    <a:cxn ang="0">
                      <a:pos x="32" y="19"/>
                    </a:cxn>
                    <a:cxn ang="0">
                      <a:pos x="41" y="13"/>
                    </a:cxn>
                    <a:cxn ang="0">
                      <a:pos x="43" y="13"/>
                    </a:cxn>
                    <a:cxn ang="0">
                      <a:pos x="50" y="22"/>
                    </a:cxn>
                    <a:cxn ang="0">
                      <a:pos x="65" y="29"/>
                    </a:cxn>
                    <a:cxn ang="0">
                      <a:pos x="72" y="25"/>
                    </a:cxn>
                    <a:cxn ang="0">
                      <a:pos x="81" y="24"/>
                    </a:cxn>
                    <a:cxn ang="0">
                      <a:pos x="96" y="20"/>
                    </a:cxn>
                    <a:cxn ang="0">
                      <a:pos x="134" y="6"/>
                    </a:cxn>
                    <a:cxn ang="0">
                      <a:pos x="153" y="2"/>
                    </a:cxn>
                    <a:cxn ang="0">
                      <a:pos x="159" y="19"/>
                    </a:cxn>
                  </a:cxnLst>
                  <a:rect l="0" t="0" r="r" b="b"/>
                  <a:pathLst>
                    <a:path w="160" h="210">
                      <a:moveTo>
                        <a:pt x="159" y="19"/>
                      </a:moveTo>
                      <a:cubicBezTo>
                        <a:pt x="158" y="24"/>
                        <a:pt x="154" y="28"/>
                        <a:pt x="152" y="33"/>
                      </a:cubicBezTo>
                      <a:cubicBezTo>
                        <a:pt x="149" y="41"/>
                        <a:pt x="146" y="48"/>
                        <a:pt x="142" y="56"/>
                      </a:cubicBezTo>
                      <a:cubicBezTo>
                        <a:pt x="139" y="60"/>
                        <a:pt x="138" y="65"/>
                        <a:pt x="135" y="69"/>
                      </a:cubicBezTo>
                      <a:cubicBezTo>
                        <a:pt x="132" y="74"/>
                        <a:pt x="131" y="79"/>
                        <a:pt x="129" y="84"/>
                      </a:cubicBezTo>
                      <a:cubicBezTo>
                        <a:pt x="128" y="88"/>
                        <a:pt x="123" y="92"/>
                        <a:pt x="121" y="96"/>
                      </a:cubicBezTo>
                      <a:cubicBezTo>
                        <a:pt x="119" y="100"/>
                        <a:pt x="117" y="105"/>
                        <a:pt x="114" y="109"/>
                      </a:cubicBezTo>
                      <a:cubicBezTo>
                        <a:pt x="111" y="114"/>
                        <a:pt x="106" y="116"/>
                        <a:pt x="102" y="119"/>
                      </a:cubicBezTo>
                      <a:cubicBezTo>
                        <a:pt x="98" y="122"/>
                        <a:pt x="95" y="125"/>
                        <a:pt x="92" y="128"/>
                      </a:cubicBezTo>
                      <a:cubicBezTo>
                        <a:pt x="88" y="132"/>
                        <a:pt x="82" y="135"/>
                        <a:pt x="78" y="138"/>
                      </a:cubicBezTo>
                      <a:cubicBezTo>
                        <a:pt x="73" y="142"/>
                        <a:pt x="69" y="147"/>
                        <a:pt x="65" y="151"/>
                      </a:cubicBezTo>
                      <a:cubicBezTo>
                        <a:pt x="55" y="158"/>
                        <a:pt x="50" y="168"/>
                        <a:pt x="42" y="177"/>
                      </a:cubicBezTo>
                      <a:cubicBezTo>
                        <a:pt x="34" y="186"/>
                        <a:pt x="25" y="192"/>
                        <a:pt x="16" y="201"/>
                      </a:cubicBezTo>
                      <a:cubicBezTo>
                        <a:pt x="13" y="204"/>
                        <a:pt x="11" y="207"/>
                        <a:pt x="8" y="210"/>
                      </a:cubicBezTo>
                      <a:cubicBezTo>
                        <a:pt x="8" y="210"/>
                        <a:pt x="8" y="210"/>
                        <a:pt x="8" y="210"/>
                      </a:cubicBezTo>
                      <a:cubicBezTo>
                        <a:pt x="6" y="206"/>
                        <a:pt x="6" y="201"/>
                        <a:pt x="5" y="196"/>
                      </a:cubicBezTo>
                      <a:cubicBezTo>
                        <a:pt x="3" y="186"/>
                        <a:pt x="0" y="178"/>
                        <a:pt x="1" y="168"/>
                      </a:cubicBezTo>
                      <a:cubicBezTo>
                        <a:pt x="1" y="158"/>
                        <a:pt x="4" y="149"/>
                        <a:pt x="8" y="141"/>
                      </a:cubicBezTo>
                      <a:cubicBezTo>
                        <a:pt x="10" y="135"/>
                        <a:pt x="12" y="131"/>
                        <a:pt x="12" y="125"/>
                      </a:cubicBezTo>
                      <a:cubicBezTo>
                        <a:pt x="12" y="125"/>
                        <a:pt x="12" y="123"/>
                        <a:pt x="12" y="122"/>
                      </a:cubicBezTo>
                      <a:cubicBezTo>
                        <a:pt x="23" y="122"/>
                        <a:pt x="35" y="123"/>
                        <a:pt x="42" y="116"/>
                      </a:cubicBezTo>
                      <a:cubicBezTo>
                        <a:pt x="45" y="114"/>
                        <a:pt x="45" y="112"/>
                        <a:pt x="48" y="111"/>
                      </a:cubicBezTo>
                      <a:cubicBezTo>
                        <a:pt x="52" y="109"/>
                        <a:pt x="57" y="109"/>
                        <a:pt x="61" y="108"/>
                      </a:cubicBezTo>
                      <a:cubicBezTo>
                        <a:pt x="68" y="104"/>
                        <a:pt x="76" y="100"/>
                        <a:pt x="81" y="93"/>
                      </a:cubicBezTo>
                      <a:cubicBezTo>
                        <a:pt x="85" y="87"/>
                        <a:pt x="89" y="81"/>
                        <a:pt x="94" y="76"/>
                      </a:cubicBezTo>
                      <a:cubicBezTo>
                        <a:pt x="96" y="74"/>
                        <a:pt x="99" y="72"/>
                        <a:pt x="101" y="70"/>
                      </a:cubicBezTo>
                      <a:cubicBezTo>
                        <a:pt x="105" y="67"/>
                        <a:pt x="105" y="65"/>
                        <a:pt x="108" y="61"/>
                      </a:cubicBezTo>
                      <a:cubicBezTo>
                        <a:pt x="99" y="62"/>
                        <a:pt x="90" y="60"/>
                        <a:pt x="81" y="59"/>
                      </a:cubicBezTo>
                      <a:cubicBezTo>
                        <a:pt x="73" y="57"/>
                        <a:pt x="63" y="55"/>
                        <a:pt x="55" y="50"/>
                      </a:cubicBezTo>
                      <a:cubicBezTo>
                        <a:pt x="47" y="46"/>
                        <a:pt x="38" y="39"/>
                        <a:pt x="34" y="31"/>
                      </a:cubicBezTo>
                      <a:cubicBezTo>
                        <a:pt x="32" y="29"/>
                        <a:pt x="31" y="25"/>
                        <a:pt x="29" y="23"/>
                      </a:cubicBezTo>
                      <a:cubicBezTo>
                        <a:pt x="30" y="22"/>
                        <a:pt x="31" y="20"/>
                        <a:pt x="32" y="19"/>
                      </a:cubicBezTo>
                      <a:cubicBezTo>
                        <a:pt x="34" y="17"/>
                        <a:pt x="38" y="15"/>
                        <a:pt x="41" y="13"/>
                      </a:cubicBezTo>
                      <a:cubicBezTo>
                        <a:pt x="42" y="13"/>
                        <a:pt x="43" y="13"/>
                        <a:pt x="43" y="13"/>
                      </a:cubicBezTo>
                      <a:cubicBezTo>
                        <a:pt x="46" y="15"/>
                        <a:pt x="47" y="20"/>
                        <a:pt x="50" y="22"/>
                      </a:cubicBezTo>
                      <a:cubicBezTo>
                        <a:pt x="54" y="26"/>
                        <a:pt x="59" y="30"/>
                        <a:pt x="65" y="29"/>
                      </a:cubicBezTo>
                      <a:cubicBezTo>
                        <a:pt x="68" y="28"/>
                        <a:pt x="70" y="26"/>
                        <a:pt x="72" y="25"/>
                      </a:cubicBezTo>
                      <a:cubicBezTo>
                        <a:pt x="75" y="24"/>
                        <a:pt x="78" y="25"/>
                        <a:pt x="81" y="24"/>
                      </a:cubicBezTo>
                      <a:cubicBezTo>
                        <a:pt x="86" y="24"/>
                        <a:pt x="91" y="20"/>
                        <a:pt x="96" y="20"/>
                      </a:cubicBezTo>
                      <a:cubicBezTo>
                        <a:pt x="111" y="17"/>
                        <a:pt x="120" y="10"/>
                        <a:pt x="134" y="6"/>
                      </a:cubicBezTo>
                      <a:cubicBezTo>
                        <a:pt x="139" y="4"/>
                        <a:pt x="147" y="0"/>
                        <a:pt x="153" y="2"/>
                      </a:cubicBezTo>
                      <a:cubicBezTo>
                        <a:pt x="159" y="4"/>
                        <a:pt x="160" y="13"/>
                        <a:pt x="159" y="1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86" name="Freeform 258"/>
                <p:cNvSpPr/>
                <p:nvPr/>
              </p:nvSpPr>
              <p:spPr bwMode="auto">
                <a:xfrm>
                  <a:off x="2593971" y="3436936"/>
                  <a:ext cx="661986" cy="817562"/>
                </a:xfrm>
                <a:custGeom>
                  <a:avLst/>
                  <a:gdLst/>
                  <a:ahLst/>
                  <a:cxnLst>
                    <a:cxn ang="0">
                      <a:pos x="247" y="92"/>
                    </a:cxn>
                    <a:cxn ang="0">
                      <a:pos x="224" y="125"/>
                    </a:cxn>
                    <a:cxn ang="0">
                      <a:pos x="213" y="157"/>
                    </a:cxn>
                    <a:cxn ang="0">
                      <a:pos x="190" y="197"/>
                    </a:cxn>
                    <a:cxn ang="0">
                      <a:pos x="179" y="226"/>
                    </a:cxn>
                    <a:cxn ang="0">
                      <a:pos x="169" y="238"/>
                    </a:cxn>
                    <a:cxn ang="0">
                      <a:pos x="190" y="259"/>
                    </a:cxn>
                    <a:cxn ang="0">
                      <a:pos x="208" y="281"/>
                    </a:cxn>
                    <a:cxn ang="0">
                      <a:pos x="207" y="286"/>
                    </a:cxn>
                    <a:cxn ang="0">
                      <a:pos x="177" y="296"/>
                    </a:cxn>
                    <a:cxn ang="0">
                      <a:pos x="141" y="307"/>
                    </a:cxn>
                    <a:cxn ang="0">
                      <a:pos x="133" y="310"/>
                    </a:cxn>
                    <a:cxn ang="0">
                      <a:pos x="124" y="299"/>
                    </a:cxn>
                    <a:cxn ang="0">
                      <a:pos x="96" y="293"/>
                    </a:cxn>
                    <a:cxn ang="0">
                      <a:pos x="74" y="282"/>
                    </a:cxn>
                    <a:cxn ang="0">
                      <a:pos x="48" y="242"/>
                    </a:cxn>
                    <a:cxn ang="0">
                      <a:pos x="25" y="222"/>
                    </a:cxn>
                    <a:cxn ang="0">
                      <a:pos x="11" y="191"/>
                    </a:cxn>
                    <a:cxn ang="0">
                      <a:pos x="3" y="157"/>
                    </a:cxn>
                    <a:cxn ang="0">
                      <a:pos x="29" y="116"/>
                    </a:cxn>
                    <a:cxn ang="0">
                      <a:pos x="32" y="73"/>
                    </a:cxn>
                    <a:cxn ang="0">
                      <a:pos x="33" y="58"/>
                    </a:cxn>
                    <a:cxn ang="0">
                      <a:pos x="36" y="54"/>
                    </a:cxn>
                    <a:cxn ang="0">
                      <a:pos x="46" y="48"/>
                    </a:cxn>
                    <a:cxn ang="0">
                      <a:pos x="45" y="33"/>
                    </a:cxn>
                    <a:cxn ang="0">
                      <a:pos x="127" y="22"/>
                    </a:cxn>
                    <a:cxn ang="0">
                      <a:pos x="163" y="23"/>
                    </a:cxn>
                    <a:cxn ang="0">
                      <a:pos x="184" y="21"/>
                    </a:cxn>
                    <a:cxn ang="0">
                      <a:pos x="203" y="9"/>
                    </a:cxn>
                    <a:cxn ang="0">
                      <a:pos x="210" y="0"/>
                    </a:cxn>
                    <a:cxn ang="0">
                      <a:pos x="222" y="14"/>
                    </a:cxn>
                    <a:cxn ang="0">
                      <a:pos x="228" y="60"/>
                    </a:cxn>
                    <a:cxn ang="0">
                      <a:pos x="250" y="86"/>
                    </a:cxn>
                  </a:cxnLst>
                  <a:rect l="0" t="0" r="r" b="b"/>
                  <a:pathLst>
                    <a:path w="252" h="311">
                      <a:moveTo>
                        <a:pt x="252" y="89"/>
                      </a:moveTo>
                      <a:cubicBezTo>
                        <a:pt x="250" y="90"/>
                        <a:pt x="248" y="91"/>
                        <a:pt x="247" y="92"/>
                      </a:cubicBezTo>
                      <a:cubicBezTo>
                        <a:pt x="243" y="95"/>
                        <a:pt x="236" y="95"/>
                        <a:pt x="232" y="97"/>
                      </a:cubicBezTo>
                      <a:cubicBezTo>
                        <a:pt x="222" y="103"/>
                        <a:pt x="225" y="116"/>
                        <a:pt x="224" y="125"/>
                      </a:cubicBezTo>
                      <a:cubicBezTo>
                        <a:pt x="223" y="129"/>
                        <a:pt x="222" y="133"/>
                        <a:pt x="220" y="137"/>
                      </a:cubicBezTo>
                      <a:cubicBezTo>
                        <a:pt x="218" y="144"/>
                        <a:pt x="216" y="151"/>
                        <a:pt x="213" y="157"/>
                      </a:cubicBezTo>
                      <a:cubicBezTo>
                        <a:pt x="210" y="167"/>
                        <a:pt x="204" y="177"/>
                        <a:pt x="199" y="186"/>
                      </a:cubicBezTo>
                      <a:cubicBezTo>
                        <a:pt x="197" y="190"/>
                        <a:pt x="193" y="193"/>
                        <a:pt x="190" y="197"/>
                      </a:cubicBezTo>
                      <a:cubicBezTo>
                        <a:pt x="187" y="202"/>
                        <a:pt x="187" y="206"/>
                        <a:pt x="185" y="211"/>
                      </a:cubicBezTo>
                      <a:cubicBezTo>
                        <a:pt x="184" y="217"/>
                        <a:pt x="182" y="222"/>
                        <a:pt x="179" y="226"/>
                      </a:cubicBezTo>
                      <a:cubicBezTo>
                        <a:pt x="177" y="228"/>
                        <a:pt x="173" y="227"/>
                        <a:pt x="172" y="230"/>
                      </a:cubicBezTo>
                      <a:cubicBezTo>
                        <a:pt x="171" y="232"/>
                        <a:pt x="170" y="236"/>
                        <a:pt x="169" y="238"/>
                      </a:cubicBezTo>
                      <a:cubicBezTo>
                        <a:pt x="167" y="245"/>
                        <a:pt x="173" y="247"/>
                        <a:pt x="178" y="249"/>
                      </a:cubicBezTo>
                      <a:cubicBezTo>
                        <a:pt x="182" y="252"/>
                        <a:pt x="186" y="255"/>
                        <a:pt x="190" y="259"/>
                      </a:cubicBezTo>
                      <a:cubicBezTo>
                        <a:pt x="195" y="263"/>
                        <a:pt x="196" y="266"/>
                        <a:pt x="198" y="272"/>
                      </a:cubicBezTo>
                      <a:cubicBezTo>
                        <a:pt x="200" y="275"/>
                        <a:pt x="206" y="278"/>
                        <a:pt x="208" y="281"/>
                      </a:cubicBezTo>
                      <a:cubicBezTo>
                        <a:pt x="209" y="282"/>
                        <a:pt x="208" y="284"/>
                        <a:pt x="207" y="286"/>
                      </a:cubicBezTo>
                      <a:cubicBezTo>
                        <a:pt x="207" y="286"/>
                        <a:pt x="207" y="286"/>
                        <a:pt x="207" y="286"/>
                      </a:cubicBezTo>
                      <a:cubicBezTo>
                        <a:pt x="200" y="285"/>
                        <a:pt x="193" y="288"/>
                        <a:pt x="186" y="291"/>
                      </a:cubicBezTo>
                      <a:cubicBezTo>
                        <a:pt x="183" y="293"/>
                        <a:pt x="179" y="295"/>
                        <a:pt x="177" y="296"/>
                      </a:cubicBezTo>
                      <a:cubicBezTo>
                        <a:pt x="167" y="300"/>
                        <a:pt x="157" y="303"/>
                        <a:pt x="148" y="305"/>
                      </a:cubicBezTo>
                      <a:cubicBezTo>
                        <a:pt x="145" y="305"/>
                        <a:pt x="143" y="305"/>
                        <a:pt x="141" y="307"/>
                      </a:cubicBezTo>
                      <a:cubicBezTo>
                        <a:pt x="138" y="308"/>
                        <a:pt x="136" y="311"/>
                        <a:pt x="134" y="310"/>
                      </a:cubicBezTo>
                      <a:cubicBezTo>
                        <a:pt x="134" y="310"/>
                        <a:pt x="133" y="310"/>
                        <a:pt x="133" y="310"/>
                      </a:cubicBezTo>
                      <a:cubicBezTo>
                        <a:pt x="132" y="310"/>
                        <a:pt x="131" y="305"/>
                        <a:pt x="130" y="303"/>
                      </a:cubicBezTo>
                      <a:cubicBezTo>
                        <a:pt x="129" y="302"/>
                        <a:pt x="126" y="301"/>
                        <a:pt x="124" y="299"/>
                      </a:cubicBezTo>
                      <a:cubicBezTo>
                        <a:pt x="119" y="294"/>
                        <a:pt x="117" y="292"/>
                        <a:pt x="109" y="292"/>
                      </a:cubicBezTo>
                      <a:cubicBezTo>
                        <a:pt x="105" y="292"/>
                        <a:pt x="100" y="295"/>
                        <a:pt x="96" y="293"/>
                      </a:cubicBezTo>
                      <a:cubicBezTo>
                        <a:pt x="92" y="292"/>
                        <a:pt x="88" y="288"/>
                        <a:pt x="83" y="286"/>
                      </a:cubicBezTo>
                      <a:cubicBezTo>
                        <a:pt x="80" y="285"/>
                        <a:pt x="77" y="284"/>
                        <a:pt x="74" y="282"/>
                      </a:cubicBezTo>
                      <a:cubicBezTo>
                        <a:pt x="74" y="278"/>
                        <a:pt x="73" y="274"/>
                        <a:pt x="71" y="270"/>
                      </a:cubicBezTo>
                      <a:cubicBezTo>
                        <a:pt x="65" y="261"/>
                        <a:pt x="56" y="248"/>
                        <a:pt x="48" y="242"/>
                      </a:cubicBezTo>
                      <a:cubicBezTo>
                        <a:pt x="43" y="238"/>
                        <a:pt x="37" y="236"/>
                        <a:pt x="32" y="234"/>
                      </a:cubicBezTo>
                      <a:cubicBezTo>
                        <a:pt x="26" y="230"/>
                        <a:pt x="25" y="228"/>
                        <a:pt x="25" y="222"/>
                      </a:cubicBezTo>
                      <a:cubicBezTo>
                        <a:pt x="23" y="210"/>
                        <a:pt x="18" y="201"/>
                        <a:pt x="12" y="192"/>
                      </a:cubicBezTo>
                      <a:cubicBezTo>
                        <a:pt x="12" y="192"/>
                        <a:pt x="11" y="191"/>
                        <a:pt x="11" y="191"/>
                      </a:cubicBezTo>
                      <a:cubicBezTo>
                        <a:pt x="8" y="186"/>
                        <a:pt x="2" y="180"/>
                        <a:pt x="1" y="174"/>
                      </a:cubicBezTo>
                      <a:cubicBezTo>
                        <a:pt x="0" y="168"/>
                        <a:pt x="2" y="163"/>
                        <a:pt x="3" y="157"/>
                      </a:cubicBezTo>
                      <a:cubicBezTo>
                        <a:pt x="6" y="146"/>
                        <a:pt x="10" y="135"/>
                        <a:pt x="19" y="128"/>
                      </a:cubicBezTo>
                      <a:cubicBezTo>
                        <a:pt x="23" y="125"/>
                        <a:pt x="28" y="121"/>
                        <a:pt x="29" y="116"/>
                      </a:cubicBezTo>
                      <a:cubicBezTo>
                        <a:pt x="31" y="112"/>
                        <a:pt x="29" y="106"/>
                        <a:pt x="29" y="101"/>
                      </a:cubicBezTo>
                      <a:cubicBezTo>
                        <a:pt x="30" y="92"/>
                        <a:pt x="32" y="82"/>
                        <a:pt x="32" y="73"/>
                      </a:cubicBezTo>
                      <a:cubicBezTo>
                        <a:pt x="32" y="68"/>
                        <a:pt x="32" y="63"/>
                        <a:pt x="32" y="58"/>
                      </a:cubicBezTo>
                      <a:cubicBezTo>
                        <a:pt x="33" y="58"/>
                        <a:pt x="33" y="58"/>
                        <a:pt x="33" y="58"/>
                      </a:cubicBezTo>
                      <a:cubicBezTo>
                        <a:pt x="34" y="57"/>
                        <a:pt x="33" y="56"/>
                        <a:pt x="34" y="56"/>
                      </a:cubicBezTo>
                      <a:cubicBezTo>
                        <a:pt x="34" y="56"/>
                        <a:pt x="36" y="54"/>
                        <a:pt x="36" y="54"/>
                      </a:cubicBezTo>
                      <a:cubicBezTo>
                        <a:pt x="38" y="53"/>
                        <a:pt x="41" y="53"/>
                        <a:pt x="43" y="53"/>
                      </a:cubicBezTo>
                      <a:cubicBezTo>
                        <a:pt x="44" y="51"/>
                        <a:pt x="45" y="50"/>
                        <a:pt x="46" y="48"/>
                      </a:cubicBezTo>
                      <a:cubicBezTo>
                        <a:pt x="46" y="47"/>
                        <a:pt x="46" y="44"/>
                        <a:pt x="45" y="43"/>
                      </a:cubicBezTo>
                      <a:cubicBezTo>
                        <a:pt x="45" y="39"/>
                        <a:pt x="45" y="37"/>
                        <a:pt x="45" y="33"/>
                      </a:cubicBezTo>
                      <a:cubicBezTo>
                        <a:pt x="44" y="30"/>
                        <a:pt x="44" y="26"/>
                        <a:pt x="44" y="22"/>
                      </a:cubicBezTo>
                      <a:cubicBezTo>
                        <a:pt x="127" y="22"/>
                        <a:pt x="127" y="22"/>
                        <a:pt x="127" y="22"/>
                      </a:cubicBezTo>
                      <a:cubicBezTo>
                        <a:pt x="134" y="22"/>
                        <a:pt x="140" y="22"/>
                        <a:pt x="147" y="23"/>
                      </a:cubicBezTo>
                      <a:cubicBezTo>
                        <a:pt x="152" y="23"/>
                        <a:pt x="158" y="22"/>
                        <a:pt x="163" y="23"/>
                      </a:cubicBezTo>
                      <a:cubicBezTo>
                        <a:pt x="168" y="25"/>
                        <a:pt x="174" y="26"/>
                        <a:pt x="179" y="25"/>
                      </a:cubicBezTo>
                      <a:cubicBezTo>
                        <a:pt x="180" y="25"/>
                        <a:pt x="183" y="22"/>
                        <a:pt x="184" y="21"/>
                      </a:cubicBezTo>
                      <a:cubicBezTo>
                        <a:pt x="186" y="20"/>
                        <a:pt x="189" y="19"/>
                        <a:pt x="192" y="17"/>
                      </a:cubicBezTo>
                      <a:cubicBezTo>
                        <a:pt x="196" y="15"/>
                        <a:pt x="200" y="13"/>
                        <a:pt x="203" y="9"/>
                      </a:cubicBezTo>
                      <a:cubicBezTo>
                        <a:pt x="205" y="7"/>
                        <a:pt x="206" y="5"/>
                        <a:pt x="208" y="3"/>
                      </a:cubicBezTo>
                      <a:cubicBezTo>
                        <a:pt x="209" y="2"/>
                        <a:pt x="209" y="1"/>
                        <a:pt x="210" y="0"/>
                      </a:cubicBezTo>
                      <a:cubicBezTo>
                        <a:pt x="210" y="1"/>
                        <a:pt x="211" y="2"/>
                        <a:pt x="211" y="2"/>
                      </a:cubicBezTo>
                      <a:cubicBezTo>
                        <a:pt x="214" y="6"/>
                        <a:pt x="220" y="10"/>
                        <a:pt x="222" y="14"/>
                      </a:cubicBezTo>
                      <a:cubicBezTo>
                        <a:pt x="224" y="20"/>
                        <a:pt x="223" y="28"/>
                        <a:pt x="223" y="34"/>
                      </a:cubicBezTo>
                      <a:cubicBezTo>
                        <a:pt x="224" y="43"/>
                        <a:pt x="225" y="52"/>
                        <a:pt x="228" y="60"/>
                      </a:cubicBezTo>
                      <a:cubicBezTo>
                        <a:pt x="231" y="64"/>
                        <a:pt x="236" y="68"/>
                        <a:pt x="239" y="72"/>
                      </a:cubicBezTo>
                      <a:cubicBezTo>
                        <a:pt x="243" y="76"/>
                        <a:pt x="247" y="81"/>
                        <a:pt x="250" y="86"/>
                      </a:cubicBezTo>
                      <a:cubicBezTo>
                        <a:pt x="251" y="87"/>
                        <a:pt x="252" y="88"/>
                        <a:pt x="252" y="8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87" name="Freeform 259"/>
                <p:cNvSpPr/>
                <p:nvPr/>
              </p:nvSpPr>
              <p:spPr bwMode="auto">
                <a:xfrm>
                  <a:off x="2065334" y="3862386"/>
                  <a:ext cx="303212" cy="452437"/>
                </a:xfrm>
                <a:custGeom>
                  <a:avLst/>
                  <a:gdLst/>
                  <a:ahLst/>
                  <a:cxnLst>
                    <a:cxn ang="0">
                      <a:pos x="115" y="160"/>
                    </a:cxn>
                    <a:cxn ang="0">
                      <a:pos x="115" y="160"/>
                    </a:cxn>
                    <a:cxn ang="0">
                      <a:pos x="114" y="162"/>
                    </a:cxn>
                    <a:cxn ang="0">
                      <a:pos x="102" y="171"/>
                    </a:cxn>
                    <a:cxn ang="0">
                      <a:pos x="85" y="166"/>
                    </a:cxn>
                    <a:cxn ang="0">
                      <a:pos x="70" y="164"/>
                    </a:cxn>
                    <a:cxn ang="0">
                      <a:pos x="67" y="164"/>
                    </a:cxn>
                    <a:cxn ang="0">
                      <a:pos x="56" y="162"/>
                    </a:cxn>
                    <a:cxn ang="0">
                      <a:pos x="42" y="164"/>
                    </a:cxn>
                    <a:cxn ang="0">
                      <a:pos x="39" y="164"/>
                    </a:cxn>
                    <a:cxn ang="0">
                      <a:pos x="27" y="165"/>
                    </a:cxn>
                    <a:cxn ang="0">
                      <a:pos x="15" y="165"/>
                    </a:cxn>
                    <a:cxn ang="0">
                      <a:pos x="15" y="163"/>
                    </a:cxn>
                    <a:cxn ang="0">
                      <a:pos x="14" y="133"/>
                    </a:cxn>
                    <a:cxn ang="0">
                      <a:pos x="0" y="128"/>
                    </a:cxn>
                    <a:cxn ang="0">
                      <a:pos x="2" y="123"/>
                    </a:cxn>
                    <a:cxn ang="0">
                      <a:pos x="4" y="116"/>
                    </a:cxn>
                    <a:cxn ang="0">
                      <a:pos x="7" y="111"/>
                    </a:cxn>
                    <a:cxn ang="0">
                      <a:pos x="12" y="106"/>
                    </a:cxn>
                    <a:cxn ang="0">
                      <a:pos x="26" y="97"/>
                    </a:cxn>
                    <a:cxn ang="0">
                      <a:pos x="32" y="97"/>
                    </a:cxn>
                    <a:cxn ang="0">
                      <a:pos x="39" y="99"/>
                    </a:cxn>
                    <a:cxn ang="0">
                      <a:pos x="49" y="89"/>
                    </a:cxn>
                    <a:cxn ang="0">
                      <a:pos x="64" y="61"/>
                    </a:cxn>
                    <a:cxn ang="0">
                      <a:pos x="67" y="52"/>
                    </a:cxn>
                    <a:cxn ang="0">
                      <a:pos x="71" y="42"/>
                    </a:cxn>
                    <a:cxn ang="0">
                      <a:pos x="76" y="34"/>
                    </a:cxn>
                    <a:cxn ang="0">
                      <a:pos x="80" y="30"/>
                    </a:cxn>
                    <a:cxn ang="0">
                      <a:pos x="84" y="27"/>
                    </a:cxn>
                    <a:cxn ang="0">
                      <a:pos x="89" y="21"/>
                    </a:cxn>
                    <a:cxn ang="0">
                      <a:pos x="90" y="9"/>
                    </a:cxn>
                    <a:cxn ang="0">
                      <a:pos x="90" y="0"/>
                    </a:cxn>
                    <a:cxn ang="0">
                      <a:pos x="95" y="3"/>
                    </a:cxn>
                    <a:cxn ang="0">
                      <a:pos x="95" y="11"/>
                    </a:cxn>
                    <a:cxn ang="0">
                      <a:pos x="98" y="20"/>
                    </a:cxn>
                    <a:cxn ang="0">
                      <a:pos x="102" y="30"/>
                    </a:cxn>
                    <a:cxn ang="0">
                      <a:pos x="106" y="46"/>
                    </a:cxn>
                    <a:cxn ang="0">
                      <a:pos x="88" y="48"/>
                    </a:cxn>
                    <a:cxn ang="0">
                      <a:pos x="87" y="61"/>
                    </a:cxn>
                    <a:cxn ang="0">
                      <a:pos x="94" y="72"/>
                    </a:cxn>
                    <a:cxn ang="0">
                      <a:pos x="102" y="84"/>
                    </a:cxn>
                    <a:cxn ang="0">
                      <a:pos x="102" y="87"/>
                    </a:cxn>
                    <a:cxn ang="0">
                      <a:pos x="90" y="103"/>
                    </a:cxn>
                    <a:cxn ang="0">
                      <a:pos x="88" y="124"/>
                    </a:cxn>
                    <a:cxn ang="0">
                      <a:pos x="103" y="146"/>
                    </a:cxn>
                    <a:cxn ang="0">
                      <a:pos x="113" y="157"/>
                    </a:cxn>
                    <a:cxn ang="0">
                      <a:pos x="115" y="160"/>
                    </a:cxn>
                  </a:cxnLst>
                  <a:rect l="0" t="0" r="r" b="b"/>
                  <a:pathLst>
                    <a:path w="115" h="172">
                      <a:moveTo>
                        <a:pt x="115" y="160"/>
                      </a:moveTo>
                      <a:cubicBezTo>
                        <a:pt x="115" y="160"/>
                        <a:pt x="115" y="160"/>
                        <a:pt x="115" y="160"/>
                      </a:cubicBezTo>
                      <a:cubicBezTo>
                        <a:pt x="114" y="161"/>
                        <a:pt x="114" y="162"/>
                        <a:pt x="114" y="162"/>
                      </a:cubicBezTo>
                      <a:cubicBezTo>
                        <a:pt x="111" y="167"/>
                        <a:pt x="108" y="171"/>
                        <a:pt x="102" y="171"/>
                      </a:cubicBezTo>
                      <a:cubicBezTo>
                        <a:pt x="95" y="172"/>
                        <a:pt x="91" y="168"/>
                        <a:pt x="85" y="166"/>
                      </a:cubicBezTo>
                      <a:cubicBezTo>
                        <a:pt x="80" y="164"/>
                        <a:pt x="76" y="164"/>
                        <a:pt x="70" y="164"/>
                      </a:cubicBezTo>
                      <a:cubicBezTo>
                        <a:pt x="69" y="164"/>
                        <a:pt x="68" y="164"/>
                        <a:pt x="67" y="164"/>
                      </a:cubicBezTo>
                      <a:cubicBezTo>
                        <a:pt x="63" y="163"/>
                        <a:pt x="60" y="162"/>
                        <a:pt x="56" y="162"/>
                      </a:cubicBezTo>
                      <a:cubicBezTo>
                        <a:pt x="51" y="162"/>
                        <a:pt x="47" y="164"/>
                        <a:pt x="42" y="164"/>
                      </a:cubicBezTo>
                      <a:cubicBezTo>
                        <a:pt x="41" y="164"/>
                        <a:pt x="40" y="164"/>
                        <a:pt x="39" y="164"/>
                      </a:cubicBezTo>
                      <a:cubicBezTo>
                        <a:pt x="35" y="164"/>
                        <a:pt x="31" y="164"/>
                        <a:pt x="27" y="165"/>
                      </a:cubicBezTo>
                      <a:cubicBezTo>
                        <a:pt x="23" y="165"/>
                        <a:pt x="19" y="165"/>
                        <a:pt x="15" y="165"/>
                      </a:cubicBezTo>
                      <a:cubicBezTo>
                        <a:pt x="15" y="163"/>
                        <a:pt x="15" y="163"/>
                        <a:pt x="15" y="163"/>
                      </a:cubicBezTo>
                      <a:cubicBezTo>
                        <a:pt x="15" y="156"/>
                        <a:pt x="19" y="139"/>
                        <a:pt x="14" y="133"/>
                      </a:cubicBezTo>
                      <a:cubicBezTo>
                        <a:pt x="11" y="128"/>
                        <a:pt x="6" y="128"/>
                        <a:pt x="0" y="128"/>
                      </a:cubicBezTo>
                      <a:cubicBezTo>
                        <a:pt x="0" y="126"/>
                        <a:pt x="1" y="125"/>
                        <a:pt x="2" y="123"/>
                      </a:cubicBezTo>
                      <a:cubicBezTo>
                        <a:pt x="3" y="121"/>
                        <a:pt x="3" y="119"/>
                        <a:pt x="4" y="116"/>
                      </a:cubicBezTo>
                      <a:cubicBezTo>
                        <a:pt x="5" y="114"/>
                        <a:pt x="5" y="112"/>
                        <a:pt x="7" y="111"/>
                      </a:cubicBezTo>
                      <a:cubicBezTo>
                        <a:pt x="8" y="109"/>
                        <a:pt x="10" y="108"/>
                        <a:pt x="12" y="106"/>
                      </a:cubicBezTo>
                      <a:cubicBezTo>
                        <a:pt x="17" y="102"/>
                        <a:pt x="20" y="99"/>
                        <a:pt x="26" y="97"/>
                      </a:cubicBezTo>
                      <a:cubicBezTo>
                        <a:pt x="28" y="95"/>
                        <a:pt x="30" y="95"/>
                        <a:pt x="32" y="97"/>
                      </a:cubicBezTo>
                      <a:cubicBezTo>
                        <a:pt x="35" y="98"/>
                        <a:pt x="36" y="100"/>
                        <a:pt x="39" y="99"/>
                      </a:cubicBezTo>
                      <a:cubicBezTo>
                        <a:pt x="44" y="99"/>
                        <a:pt x="47" y="94"/>
                        <a:pt x="49" y="89"/>
                      </a:cubicBezTo>
                      <a:cubicBezTo>
                        <a:pt x="53" y="80"/>
                        <a:pt x="60" y="71"/>
                        <a:pt x="64" y="61"/>
                      </a:cubicBezTo>
                      <a:cubicBezTo>
                        <a:pt x="65" y="58"/>
                        <a:pt x="65" y="55"/>
                        <a:pt x="67" y="52"/>
                      </a:cubicBezTo>
                      <a:cubicBezTo>
                        <a:pt x="69" y="49"/>
                        <a:pt x="70" y="45"/>
                        <a:pt x="71" y="42"/>
                      </a:cubicBezTo>
                      <a:cubicBezTo>
                        <a:pt x="73" y="39"/>
                        <a:pt x="74" y="36"/>
                        <a:pt x="76" y="34"/>
                      </a:cubicBezTo>
                      <a:cubicBezTo>
                        <a:pt x="77" y="33"/>
                        <a:pt x="79" y="31"/>
                        <a:pt x="80" y="30"/>
                      </a:cubicBezTo>
                      <a:cubicBezTo>
                        <a:pt x="81" y="29"/>
                        <a:pt x="83" y="28"/>
                        <a:pt x="84" y="27"/>
                      </a:cubicBezTo>
                      <a:cubicBezTo>
                        <a:pt x="88" y="25"/>
                        <a:pt x="88" y="25"/>
                        <a:pt x="89" y="21"/>
                      </a:cubicBezTo>
                      <a:cubicBezTo>
                        <a:pt x="90" y="17"/>
                        <a:pt x="89" y="13"/>
                        <a:pt x="90" y="9"/>
                      </a:cubicBezTo>
                      <a:cubicBezTo>
                        <a:pt x="90" y="6"/>
                        <a:pt x="90" y="3"/>
                        <a:pt x="90" y="0"/>
                      </a:cubicBezTo>
                      <a:cubicBezTo>
                        <a:pt x="93" y="1"/>
                        <a:pt x="94" y="2"/>
                        <a:pt x="95" y="3"/>
                      </a:cubicBezTo>
                      <a:cubicBezTo>
                        <a:pt x="96" y="6"/>
                        <a:pt x="95" y="8"/>
                        <a:pt x="95" y="11"/>
                      </a:cubicBezTo>
                      <a:cubicBezTo>
                        <a:pt x="95" y="14"/>
                        <a:pt x="97" y="17"/>
                        <a:pt x="98" y="20"/>
                      </a:cubicBezTo>
                      <a:cubicBezTo>
                        <a:pt x="100" y="23"/>
                        <a:pt x="100" y="28"/>
                        <a:pt x="102" y="30"/>
                      </a:cubicBezTo>
                      <a:cubicBezTo>
                        <a:pt x="102" y="32"/>
                        <a:pt x="106" y="44"/>
                        <a:pt x="106" y="46"/>
                      </a:cubicBezTo>
                      <a:cubicBezTo>
                        <a:pt x="105" y="51"/>
                        <a:pt x="91" y="46"/>
                        <a:pt x="88" y="48"/>
                      </a:cubicBezTo>
                      <a:cubicBezTo>
                        <a:pt x="84" y="51"/>
                        <a:pt x="85" y="55"/>
                        <a:pt x="87" y="61"/>
                      </a:cubicBezTo>
                      <a:cubicBezTo>
                        <a:pt x="90" y="65"/>
                        <a:pt x="90" y="69"/>
                        <a:pt x="94" y="72"/>
                      </a:cubicBezTo>
                      <a:cubicBezTo>
                        <a:pt x="99" y="75"/>
                        <a:pt x="102" y="77"/>
                        <a:pt x="102" y="84"/>
                      </a:cubicBezTo>
                      <a:cubicBezTo>
                        <a:pt x="102" y="85"/>
                        <a:pt x="102" y="86"/>
                        <a:pt x="102" y="87"/>
                      </a:cubicBezTo>
                      <a:cubicBezTo>
                        <a:pt x="101" y="94"/>
                        <a:pt x="95" y="98"/>
                        <a:pt x="90" y="103"/>
                      </a:cubicBezTo>
                      <a:cubicBezTo>
                        <a:pt x="84" y="109"/>
                        <a:pt x="86" y="118"/>
                        <a:pt x="88" y="124"/>
                      </a:cubicBezTo>
                      <a:cubicBezTo>
                        <a:pt x="92" y="132"/>
                        <a:pt x="97" y="140"/>
                        <a:pt x="103" y="146"/>
                      </a:cubicBezTo>
                      <a:cubicBezTo>
                        <a:pt x="107" y="150"/>
                        <a:pt x="110" y="153"/>
                        <a:pt x="113" y="157"/>
                      </a:cubicBezTo>
                      <a:cubicBezTo>
                        <a:pt x="114" y="158"/>
                        <a:pt x="114" y="159"/>
                        <a:pt x="115" y="16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88" name="Freeform 260"/>
                <p:cNvSpPr/>
                <p:nvPr/>
              </p:nvSpPr>
              <p:spPr bwMode="auto">
                <a:xfrm>
                  <a:off x="2097084" y="4294186"/>
                  <a:ext cx="71437" cy="57150"/>
                </a:xfrm>
                <a:custGeom>
                  <a:avLst/>
                  <a:gdLst/>
                  <a:ahLst/>
                  <a:cxnLst>
                    <a:cxn ang="0">
                      <a:pos x="26" y="9"/>
                    </a:cxn>
                    <a:cxn ang="0">
                      <a:pos x="20" y="21"/>
                    </a:cxn>
                    <a:cxn ang="0">
                      <a:pos x="0" y="20"/>
                    </a:cxn>
                    <a:cxn ang="0">
                      <a:pos x="3" y="1"/>
                    </a:cxn>
                    <a:cxn ang="0">
                      <a:pos x="15" y="1"/>
                    </a:cxn>
                    <a:cxn ang="0">
                      <a:pos x="27" y="0"/>
                    </a:cxn>
                    <a:cxn ang="0">
                      <a:pos x="26" y="9"/>
                    </a:cxn>
                  </a:cxnLst>
                  <a:rect l="0" t="0" r="r" b="b"/>
                  <a:pathLst>
                    <a:path w="27" h="22">
                      <a:moveTo>
                        <a:pt x="26" y="9"/>
                      </a:moveTo>
                      <a:cubicBezTo>
                        <a:pt x="26" y="15"/>
                        <a:pt x="27" y="20"/>
                        <a:pt x="20" y="21"/>
                      </a:cubicBezTo>
                      <a:cubicBezTo>
                        <a:pt x="13" y="22"/>
                        <a:pt x="7" y="21"/>
                        <a:pt x="0" y="20"/>
                      </a:cubicBezTo>
                      <a:cubicBezTo>
                        <a:pt x="3" y="14"/>
                        <a:pt x="3" y="9"/>
                        <a:pt x="3" y="1"/>
                      </a:cubicBezTo>
                      <a:cubicBezTo>
                        <a:pt x="7" y="1"/>
                        <a:pt x="11" y="1"/>
                        <a:pt x="15" y="1"/>
                      </a:cubicBezTo>
                      <a:cubicBezTo>
                        <a:pt x="19" y="0"/>
                        <a:pt x="23" y="0"/>
                        <a:pt x="27" y="0"/>
                      </a:cubicBezTo>
                      <a:cubicBezTo>
                        <a:pt x="27" y="3"/>
                        <a:pt x="26" y="6"/>
                        <a:pt x="26"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89" name="Freeform 261"/>
                <p:cNvSpPr/>
                <p:nvPr/>
              </p:nvSpPr>
              <p:spPr bwMode="auto">
                <a:xfrm>
                  <a:off x="2063747" y="4287836"/>
                  <a:ext cx="236537" cy="252412"/>
                </a:xfrm>
                <a:custGeom>
                  <a:avLst/>
                  <a:gdLst/>
                  <a:ahLst/>
                  <a:cxnLst>
                    <a:cxn ang="0">
                      <a:pos x="87" y="53"/>
                    </a:cxn>
                    <a:cxn ang="0">
                      <a:pos x="86" y="68"/>
                    </a:cxn>
                    <a:cxn ang="0">
                      <a:pos x="71" y="69"/>
                    </a:cxn>
                    <a:cxn ang="0">
                      <a:pos x="45" y="78"/>
                    </a:cxn>
                    <a:cxn ang="0">
                      <a:pos x="52" y="85"/>
                    </a:cxn>
                    <a:cxn ang="0">
                      <a:pos x="46" y="91"/>
                    </a:cxn>
                    <a:cxn ang="0">
                      <a:pos x="38" y="96"/>
                    </a:cxn>
                    <a:cxn ang="0">
                      <a:pos x="31" y="85"/>
                    </a:cxn>
                    <a:cxn ang="0">
                      <a:pos x="19" y="75"/>
                    </a:cxn>
                    <a:cxn ang="0">
                      <a:pos x="8" y="58"/>
                    </a:cxn>
                    <a:cxn ang="0">
                      <a:pos x="8" y="29"/>
                    </a:cxn>
                    <a:cxn ang="0">
                      <a:pos x="13" y="22"/>
                    </a:cxn>
                    <a:cxn ang="0">
                      <a:pos x="33" y="23"/>
                    </a:cxn>
                    <a:cxn ang="0">
                      <a:pos x="39" y="11"/>
                    </a:cxn>
                    <a:cxn ang="0">
                      <a:pos x="40" y="2"/>
                    </a:cxn>
                    <a:cxn ang="0">
                      <a:pos x="43" y="2"/>
                    </a:cxn>
                    <a:cxn ang="0">
                      <a:pos x="57" y="0"/>
                    </a:cxn>
                    <a:cxn ang="0">
                      <a:pos x="68" y="2"/>
                    </a:cxn>
                    <a:cxn ang="0">
                      <a:pos x="75" y="16"/>
                    </a:cxn>
                    <a:cxn ang="0">
                      <a:pos x="88" y="19"/>
                    </a:cxn>
                    <a:cxn ang="0">
                      <a:pos x="85" y="39"/>
                    </a:cxn>
                    <a:cxn ang="0">
                      <a:pos x="87" y="53"/>
                    </a:cxn>
                  </a:cxnLst>
                  <a:rect l="0" t="0" r="r" b="b"/>
                  <a:pathLst>
                    <a:path w="90" h="96">
                      <a:moveTo>
                        <a:pt x="87" y="53"/>
                      </a:moveTo>
                      <a:cubicBezTo>
                        <a:pt x="88" y="57"/>
                        <a:pt x="89" y="65"/>
                        <a:pt x="86" y="68"/>
                      </a:cubicBezTo>
                      <a:cubicBezTo>
                        <a:pt x="83" y="72"/>
                        <a:pt x="75" y="70"/>
                        <a:pt x="71" y="69"/>
                      </a:cubicBezTo>
                      <a:cubicBezTo>
                        <a:pt x="65" y="68"/>
                        <a:pt x="40" y="70"/>
                        <a:pt x="45" y="78"/>
                      </a:cubicBezTo>
                      <a:cubicBezTo>
                        <a:pt x="47" y="81"/>
                        <a:pt x="52" y="80"/>
                        <a:pt x="52" y="85"/>
                      </a:cubicBezTo>
                      <a:cubicBezTo>
                        <a:pt x="51" y="87"/>
                        <a:pt x="48" y="89"/>
                        <a:pt x="46" y="91"/>
                      </a:cubicBezTo>
                      <a:cubicBezTo>
                        <a:pt x="44" y="92"/>
                        <a:pt x="41" y="94"/>
                        <a:pt x="38" y="96"/>
                      </a:cubicBezTo>
                      <a:cubicBezTo>
                        <a:pt x="36" y="92"/>
                        <a:pt x="34" y="88"/>
                        <a:pt x="31" y="85"/>
                      </a:cubicBezTo>
                      <a:cubicBezTo>
                        <a:pt x="27" y="81"/>
                        <a:pt x="23" y="79"/>
                        <a:pt x="19" y="75"/>
                      </a:cubicBezTo>
                      <a:cubicBezTo>
                        <a:pt x="14" y="70"/>
                        <a:pt x="10" y="64"/>
                        <a:pt x="8" y="58"/>
                      </a:cubicBezTo>
                      <a:cubicBezTo>
                        <a:pt x="4" y="49"/>
                        <a:pt x="0" y="37"/>
                        <a:pt x="8" y="29"/>
                      </a:cubicBezTo>
                      <a:cubicBezTo>
                        <a:pt x="10" y="27"/>
                        <a:pt x="12" y="24"/>
                        <a:pt x="13" y="22"/>
                      </a:cubicBezTo>
                      <a:cubicBezTo>
                        <a:pt x="20" y="23"/>
                        <a:pt x="26" y="24"/>
                        <a:pt x="33" y="23"/>
                      </a:cubicBezTo>
                      <a:cubicBezTo>
                        <a:pt x="40" y="22"/>
                        <a:pt x="39" y="17"/>
                        <a:pt x="39" y="11"/>
                      </a:cubicBezTo>
                      <a:cubicBezTo>
                        <a:pt x="39" y="8"/>
                        <a:pt x="40" y="5"/>
                        <a:pt x="40" y="2"/>
                      </a:cubicBezTo>
                      <a:cubicBezTo>
                        <a:pt x="41" y="2"/>
                        <a:pt x="42" y="2"/>
                        <a:pt x="43" y="2"/>
                      </a:cubicBezTo>
                      <a:cubicBezTo>
                        <a:pt x="48" y="2"/>
                        <a:pt x="52" y="0"/>
                        <a:pt x="57" y="0"/>
                      </a:cubicBezTo>
                      <a:cubicBezTo>
                        <a:pt x="61" y="0"/>
                        <a:pt x="64" y="1"/>
                        <a:pt x="68" y="2"/>
                      </a:cubicBezTo>
                      <a:cubicBezTo>
                        <a:pt x="70" y="7"/>
                        <a:pt x="72" y="11"/>
                        <a:pt x="75" y="16"/>
                      </a:cubicBezTo>
                      <a:cubicBezTo>
                        <a:pt x="76" y="18"/>
                        <a:pt x="87" y="17"/>
                        <a:pt x="88" y="19"/>
                      </a:cubicBezTo>
                      <a:cubicBezTo>
                        <a:pt x="90" y="24"/>
                        <a:pt x="83" y="33"/>
                        <a:pt x="85" y="39"/>
                      </a:cubicBezTo>
                      <a:cubicBezTo>
                        <a:pt x="86" y="44"/>
                        <a:pt x="87" y="49"/>
                        <a:pt x="87" y="5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90" name="Freeform 262"/>
                <p:cNvSpPr/>
                <p:nvPr/>
              </p:nvSpPr>
              <p:spPr bwMode="auto">
                <a:xfrm>
                  <a:off x="2163759" y="4235449"/>
                  <a:ext cx="298450" cy="355600"/>
                </a:xfrm>
                <a:custGeom>
                  <a:avLst/>
                  <a:gdLst/>
                  <a:ahLst/>
                  <a:cxnLst>
                    <a:cxn ang="0">
                      <a:pos x="108" y="23"/>
                    </a:cxn>
                    <a:cxn ang="0">
                      <a:pos x="101" y="51"/>
                    </a:cxn>
                    <a:cxn ang="0">
                      <a:pos x="96" y="66"/>
                    </a:cxn>
                    <a:cxn ang="0">
                      <a:pos x="85" y="77"/>
                    </a:cxn>
                    <a:cxn ang="0">
                      <a:pos x="77" y="88"/>
                    </a:cxn>
                    <a:cxn ang="0">
                      <a:pos x="81" y="103"/>
                    </a:cxn>
                    <a:cxn ang="0">
                      <a:pos x="84" y="117"/>
                    </a:cxn>
                    <a:cxn ang="0">
                      <a:pos x="69" y="125"/>
                    </a:cxn>
                    <a:cxn ang="0">
                      <a:pos x="46" y="132"/>
                    </a:cxn>
                    <a:cxn ang="0">
                      <a:pos x="37" y="125"/>
                    </a:cxn>
                    <a:cxn ang="0">
                      <a:pos x="31" y="126"/>
                    </a:cxn>
                    <a:cxn ang="0">
                      <a:pos x="27" y="122"/>
                    </a:cxn>
                    <a:cxn ang="0">
                      <a:pos x="20" y="126"/>
                    </a:cxn>
                    <a:cxn ang="0">
                      <a:pos x="12" y="135"/>
                    </a:cxn>
                    <a:cxn ang="0">
                      <a:pos x="0" y="116"/>
                    </a:cxn>
                    <a:cxn ang="0">
                      <a:pos x="8" y="111"/>
                    </a:cxn>
                    <a:cxn ang="0">
                      <a:pos x="14" y="105"/>
                    </a:cxn>
                    <a:cxn ang="0">
                      <a:pos x="7" y="98"/>
                    </a:cxn>
                    <a:cxn ang="0">
                      <a:pos x="33" y="89"/>
                    </a:cxn>
                    <a:cxn ang="0">
                      <a:pos x="48" y="88"/>
                    </a:cxn>
                    <a:cxn ang="0">
                      <a:pos x="49" y="73"/>
                    </a:cxn>
                    <a:cxn ang="0">
                      <a:pos x="47" y="59"/>
                    </a:cxn>
                    <a:cxn ang="0">
                      <a:pos x="50" y="39"/>
                    </a:cxn>
                    <a:cxn ang="0">
                      <a:pos x="37" y="36"/>
                    </a:cxn>
                    <a:cxn ang="0">
                      <a:pos x="30" y="22"/>
                    </a:cxn>
                    <a:cxn ang="0">
                      <a:pos x="33" y="22"/>
                    </a:cxn>
                    <a:cxn ang="0">
                      <a:pos x="48" y="24"/>
                    </a:cxn>
                    <a:cxn ang="0">
                      <a:pos x="65" y="29"/>
                    </a:cxn>
                    <a:cxn ang="0">
                      <a:pos x="77" y="20"/>
                    </a:cxn>
                    <a:cxn ang="0">
                      <a:pos x="78" y="18"/>
                    </a:cxn>
                    <a:cxn ang="0">
                      <a:pos x="78" y="18"/>
                    </a:cxn>
                    <a:cxn ang="0">
                      <a:pos x="83" y="8"/>
                    </a:cxn>
                    <a:cxn ang="0">
                      <a:pos x="96" y="3"/>
                    </a:cxn>
                    <a:cxn ang="0">
                      <a:pos x="108" y="0"/>
                    </a:cxn>
                    <a:cxn ang="0">
                      <a:pos x="111" y="8"/>
                    </a:cxn>
                    <a:cxn ang="0">
                      <a:pos x="108" y="23"/>
                    </a:cxn>
                  </a:cxnLst>
                  <a:rect l="0" t="0" r="r" b="b"/>
                  <a:pathLst>
                    <a:path w="114" h="135">
                      <a:moveTo>
                        <a:pt x="108" y="23"/>
                      </a:moveTo>
                      <a:cubicBezTo>
                        <a:pt x="104" y="33"/>
                        <a:pt x="103" y="42"/>
                        <a:pt x="101" y="51"/>
                      </a:cubicBezTo>
                      <a:cubicBezTo>
                        <a:pt x="100" y="57"/>
                        <a:pt x="98" y="62"/>
                        <a:pt x="96" y="66"/>
                      </a:cubicBezTo>
                      <a:cubicBezTo>
                        <a:pt x="93" y="71"/>
                        <a:pt x="90" y="73"/>
                        <a:pt x="85" y="77"/>
                      </a:cubicBezTo>
                      <a:cubicBezTo>
                        <a:pt x="81" y="80"/>
                        <a:pt x="78" y="82"/>
                        <a:pt x="77" y="88"/>
                      </a:cubicBezTo>
                      <a:cubicBezTo>
                        <a:pt x="77" y="94"/>
                        <a:pt x="79" y="98"/>
                        <a:pt x="81" y="103"/>
                      </a:cubicBezTo>
                      <a:cubicBezTo>
                        <a:pt x="82" y="107"/>
                        <a:pt x="86" y="113"/>
                        <a:pt x="84" y="117"/>
                      </a:cubicBezTo>
                      <a:cubicBezTo>
                        <a:pt x="82" y="121"/>
                        <a:pt x="73" y="123"/>
                        <a:pt x="69" y="125"/>
                      </a:cubicBezTo>
                      <a:cubicBezTo>
                        <a:pt x="62" y="129"/>
                        <a:pt x="55" y="133"/>
                        <a:pt x="46" y="132"/>
                      </a:cubicBezTo>
                      <a:cubicBezTo>
                        <a:pt x="47" y="125"/>
                        <a:pt x="42" y="124"/>
                        <a:pt x="37" y="125"/>
                      </a:cubicBezTo>
                      <a:cubicBezTo>
                        <a:pt x="34" y="125"/>
                        <a:pt x="33" y="125"/>
                        <a:pt x="31" y="126"/>
                      </a:cubicBezTo>
                      <a:cubicBezTo>
                        <a:pt x="30" y="124"/>
                        <a:pt x="29" y="123"/>
                        <a:pt x="27" y="122"/>
                      </a:cubicBezTo>
                      <a:cubicBezTo>
                        <a:pt x="23" y="120"/>
                        <a:pt x="22" y="123"/>
                        <a:pt x="20" y="126"/>
                      </a:cubicBezTo>
                      <a:cubicBezTo>
                        <a:pt x="18" y="130"/>
                        <a:pt x="15" y="133"/>
                        <a:pt x="12" y="135"/>
                      </a:cubicBezTo>
                      <a:cubicBezTo>
                        <a:pt x="8" y="129"/>
                        <a:pt x="4" y="122"/>
                        <a:pt x="0" y="116"/>
                      </a:cubicBezTo>
                      <a:cubicBezTo>
                        <a:pt x="3" y="114"/>
                        <a:pt x="6" y="112"/>
                        <a:pt x="8" y="111"/>
                      </a:cubicBezTo>
                      <a:cubicBezTo>
                        <a:pt x="10" y="109"/>
                        <a:pt x="13" y="107"/>
                        <a:pt x="14" y="105"/>
                      </a:cubicBezTo>
                      <a:cubicBezTo>
                        <a:pt x="14" y="100"/>
                        <a:pt x="9" y="101"/>
                        <a:pt x="7" y="98"/>
                      </a:cubicBezTo>
                      <a:cubicBezTo>
                        <a:pt x="2" y="90"/>
                        <a:pt x="27" y="88"/>
                        <a:pt x="33" y="89"/>
                      </a:cubicBezTo>
                      <a:cubicBezTo>
                        <a:pt x="37" y="90"/>
                        <a:pt x="45" y="92"/>
                        <a:pt x="48" y="88"/>
                      </a:cubicBezTo>
                      <a:cubicBezTo>
                        <a:pt x="51" y="85"/>
                        <a:pt x="50" y="77"/>
                        <a:pt x="49" y="73"/>
                      </a:cubicBezTo>
                      <a:cubicBezTo>
                        <a:pt x="49" y="69"/>
                        <a:pt x="48" y="64"/>
                        <a:pt x="47" y="59"/>
                      </a:cubicBezTo>
                      <a:cubicBezTo>
                        <a:pt x="45" y="53"/>
                        <a:pt x="52" y="44"/>
                        <a:pt x="50" y="39"/>
                      </a:cubicBezTo>
                      <a:cubicBezTo>
                        <a:pt x="49" y="37"/>
                        <a:pt x="38" y="38"/>
                        <a:pt x="37" y="36"/>
                      </a:cubicBezTo>
                      <a:cubicBezTo>
                        <a:pt x="34" y="31"/>
                        <a:pt x="32" y="27"/>
                        <a:pt x="30" y="22"/>
                      </a:cubicBezTo>
                      <a:cubicBezTo>
                        <a:pt x="31" y="22"/>
                        <a:pt x="32" y="22"/>
                        <a:pt x="33" y="22"/>
                      </a:cubicBezTo>
                      <a:cubicBezTo>
                        <a:pt x="39" y="22"/>
                        <a:pt x="43" y="22"/>
                        <a:pt x="48" y="24"/>
                      </a:cubicBezTo>
                      <a:cubicBezTo>
                        <a:pt x="54" y="26"/>
                        <a:pt x="58" y="30"/>
                        <a:pt x="65" y="29"/>
                      </a:cubicBezTo>
                      <a:cubicBezTo>
                        <a:pt x="71" y="29"/>
                        <a:pt x="74" y="25"/>
                        <a:pt x="77" y="20"/>
                      </a:cubicBezTo>
                      <a:cubicBezTo>
                        <a:pt x="77" y="20"/>
                        <a:pt x="77" y="19"/>
                        <a:pt x="78" y="18"/>
                      </a:cubicBezTo>
                      <a:cubicBezTo>
                        <a:pt x="78" y="18"/>
                        <a:pt x="78" y="18"/>
                        <a:pt x="78" y="18"/>
                      </a:cubicBezTo>
                      <a:cubicBezTo>
                        <a:pt x="79" y="14"/>
                        <a:pt x="81" y="11"/>
                        <a:pt x="83" y="8"/>
                      </a:cubicBezTo>
                      <a:cubicBezTo>
                        <a:pt x="86" y="3"/>
                        <a:pt x="90" y="3"/>
                        <a:pt x="96" y="3"/>
                      </a:cubicBezTo>
                      <a:cubicBezTo>
                        <a:pt x="100" y="2"/>
                        <a:pt x="104" y="1"/>
                        <a:pt x="108" y="0"/>
                      </a:cubicBezTo>
                      <a:cubicBezTo>
                        <a:pt x="108" y="3"/>
                        <a:pt x="109" y="5"/>
                        <a:pt x="111" y="8"/>
                      </a:cubicBezTo>
                      <a:cubicBezTo>
                        <a:pt x="114" y="15"/>
                        <a:pt x="110" y="16"/>
                        <a:pt x="108"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91" name="Freeform 263"/>
                <p:cNvSpPr/>
                <p:nvPr/>
              </p:nvSpPr>
              <p:spPr bwMode="auto">
                <a:xfrm>
                  <a:off x="2195509" y="4551361"/>
                  <a:ext cx="49212" cy="53975"/>
                </a:xfrm>
                <a:custGeom>
                  <a:avLst/>
                  <a:gdLst/>
                  <a:ahLst/>
                  <a:cxnLst>
                    <a:cxn ang="0">
                      <a:pos x="19" y="6"/>
                    </a:cxn>
                    <a:cxn ang="0">
                      <a:pos x="14" y="12"/>
                    </a:cxn>
                    <a:cxn ang="0">
                      <a:pos x="4" y="21"/>
                    </a:cxn>
                    <a:cxn ang="0">
                      <a:pos x="0" y="15"/>
                    </a:cxn>
                    <a:cxn ang="0">
                      <a:pos x="0" y="15"/>
                    </a:cxn>
                    <a:cxn ang="0">
                      <a:pos x="8" y="6"/>
                    </a:cxn>
                    <a:cxn ang="0">
                      <a:pos x="15" y="2"/>
                    </a:cxn>
                    <a:cxn ang="0">
                      <a:pos x="19" y="6"/>
                    </a:cxn>
                  </a:cxnLst>
                  <a:rect l="0" t="0" r="r" b="b"/>
                  <a:pathLst>
                    <a:path w="19" h="21">
                      <a:moveTo>
                        <a:pt x="19" y="6"/>
                      </a:moveTo>
                      <a:cubicBezTo>
                        <a:pt x="17" y="7"/>
                        <a:pt x="16" y="9"/>
                        <a:pt x="14" y="12"/>
                      </a:cubicBezTo>
                      <a:cubicBezTo>
                        <a:pt x="12" y="15"/>
                        <a:pt x="8" y="18"/>
                        <a:pt x="4" y="21"/>
                      </a:cubicBezTo>
                      <a:cubicBezTo>
                        <a:pt x="3" y="19"/>
                        <a:pt x="2" y="17"/>
                        <a:pt x="0" y="15"/>
                      </a:cubicBezTo>
                      <a:cubicBezTo>
                        <a:pt x="0" y="15"/>
                        <a:pt x="0" y="15"/>
                        <a:pt x="0" y="15"/>
                      </a:cubicBezTo>
                      <a:cubicBezTo>
                        <a:pt x="3" y="13"/>
                        <a:pt x="6" y="10"/>
                        <a:pt x="8" y="6"/>
                      </a:cubicBezTo>
                      <a:cubicBezTo>
                        <a:pt x="10" y="3"/>
                        <a:pt x="11" y="0"/>
                        <a:pt x="15" y="2"/>
                      </a:cubicBezTo>
                      <a:cubicBezTo>
                        <a:pt x="17" y="3"/>
                        <a:pt x="18" y="4"/>
                        <a:pt x="19" y="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92" name="Freeform 264"/>
                <p:cNvSpPr/>
                <p:nvPr/>
              </p:nvSpPr>
              <p:spPr bwMode="auto">
                <a:xfrm>
                  <a:off x="3079745" y="4186236"/>
                  <a:ext cx="285750" cy="385762"/>
                </a:xfrm>
                <a:custGeom>
                  <a:avLst/>
                  <a:gdLst/>
                  <a:ahLst/>
                  <a:cxnLst>
                    <a:cxn ang="0">
                      <a:pos x="98" y="58"/>
                    </a:cxn>
                    <a:cxn ang="0">
                      <a:pos x="102" y="86"/>
                    </a:cxn>
                    <a:cxn ang="0">
                      <a:pos x="105" y="100"/>
                    </a:cxn>
                    <a:cxn ang="0">
                      <a:pos x="105" y="100"/>
                    </a:cxn>
                    <a:cxn ang="0">
                      <a:pos x="93" y="116"/>
                    </a:cxn>
                    <a:cxn ang="0">
                      <a:pos x="76" y="141"/>
                    </a:cxn>
                    <a:cxn ang="0">
                      <a:pos x="72" y="147"/>
                    </a:cxn>
                    <a:cxn ang="0">
                      <a:pos x="36" y="114"/>
                    </a:cxn>
                    <a:cxn ang="0">
                      <a:pos x="2" y="95"/>
                    </a:cxn>
                    <a:cxn ang="0">
                      <a:pos x="5" y="87"/>
                    </a:cxn>
                    <a:cxn ang="0">
                      <a:pos x="5" y="72"/>
                    </a:cxn>
                    <a:cxn ang="0">
                      <a:pos x="0" y="70"/>
                    </a:cxn>
                    <a:cxn ang="0">
                      <a:pos x="3" y="63"/>
                    </a:cxn>
                    <a:cxn ang="0">
                      <a:pos x="8" y="41"/>
                    </a:cxn>
                    <a:cxn ang="0">
                      <a:pos x="0" y="18"/>
                    </a:cxn>
                    <a:cxn ang="0">
                      <a:pos x="1" y="6"/>
                    </a:cxn>
                    <a:cxn ang="0">
                      <a:pos x="22" y="1"/>
                    </a:cxn>
                    <a:cxn ang="0">
                      <a:pos x="22" y="1"/>
                    </a:cxn>
                    <a:cxn ang="0">
                      <a:pos x="55" y="14"/>
                    </a:cxn>
                    <a:cxn ang="0">
                      <a:pos x="78" y="20"/>
                    </a:cxn>
                    <a:cxn ang="0">
                      <a:pos x="99" y="13"/>
                    </a:cxn>
                    <a:cxn ang="0">
                      <a:pos x="109" y="12"/>
                    </a:cxn>
                    <a:cxn ang="0">
                      <a:pos x="109" y="15"/>
                    </a:cxn>
                    <a:cxn ang="0">
                      <a:pos x="105" y="31"/>
                    </a:cxn>
                    <a:cxn ang="0">
                      <a:pos x="98" y="58"/>
                    </a:cxn>
                  </a:cxnLst>
                  <a:rect l="0" t="0" r="r" b="b"/>
                  <a:pathLst>
                    <a:path w="109" h="147">
                      <a:moveTo>
                        <a:pt x="98" y="58"/>
                      </a:moveTo>
                      <a:cubicBezTo>
                        <a:pt x="97" y="68"/>
                        <a:pt x="100" y="76"/>
                        <a:pt x="102" y="86"/>
                      </a:cubicBezTo>
                      <a:cubicBezTo>
                        <a:pt x="103" y="91"/>
                        <a:pt x="103" y="96"/>
                        <a:pt x="105" y="100"/>
                      </a:cubicBezTo>
                      <a:cubicBezTo>
                        <a:pt x="105" y="100"/>
                        <a:pt x="105" y="100"/>
                        <a:pt x="105" y="100"/>
                      </a:cubicBezTo>
                      <a:cubicBezTo>
                        <a:pt x="101" y="105"/>
                        <a:pt x="98" y="111"/>
                        <a:pt x="93" y="116"/>
                      </a:cubicBezTo>
                      <a:cubicBezTo>
                        <a:pt x="87" y="124"/>
                        <a:pt x="81" y="133"/>
                        <a:pt x="76" y="141"/>
                      </a:cubicBezTo>
                      <a:cubicBezTo>
                        <a:pt x="74" y="143"/>
                        <a:pt x="73" y="145"/>
                        <a:pt x="72" y="147"/>
                      </a:cubicBezTo>
                      <a:cubicBezTo>
                        <a:pt x="59" y="138"/>
                        <a:pt x="47" y="125"/>
                        <a:pt x="36" y="114"/>
                      </a:cubicBezTo>
                      <a:cubicBezTo>
                        <a:pt x="27" y="105"/>
                        <a:pt x="14" y="99"/>
                        <a:pt x="2" y="95"/>
                      </a:cubicBezTo>
                      <a:cubicBezTo>
                        <a:pt x="3" y="92"/>
                        <a:pt x="4" y="90"/>
                        <a:pt x="5" y="87"/>
                      </a:cubicBezTo>
                      <a:cubicBezTo>
                        <a:pt x="7" y="83"/>
                        <a:pt x="9" y="76"/>
                        <a:pt x="5" y="72"/>
                      </a:cubicBezTo>
                      <a:cubicBezTo>
                        <a:pt x="3" y="71"/>
                        <a:pt x="2" y="71"/>
                        <a:pt x="0" y="70"/>
                      </a:cubicBezTo>
                      <a:cubicBezTo>
                        <a:pt x="1" y="68"/>
                        <a:pt x="2" y="65"/>
                        <a:pt x="3" y="63"/>
                      </a:cubicBezTo>
                      <a:cubicBezTo>
                        <a:pt x="6" y="56"/>
                        <a:pt x="8" y="49"/>
                        <a:pt x="8" y="41"/>
                      </a:cubicBezTo>
                      <a:cubicBezTo>
                        <a:pt x="7" y="32"/>
                        <a:pt x="0" y="27"/>
                        <a:pt x="0" y="18"/>
                      </a:cubicBezTo>
                      <a:cubicBezTo>
                        <a:pt x="1" y="14"/>
                        <a:pt x="1" y="10"/>
                        <a:pt x="1" y="6"/>
                      </a:cubicBezTo>
                      <a:cubicBezTo>
                        <a:pt x="8" y="3"/>
                        <a:pt x="15" y="0"/>
                        <a:pt x="22" y="1"/>
                      </a:cubicBezTo>
                      <a:cubicBezTo>
                        <a:pt x="22" y="1"/>
                        <a:pt x="22" y="1"/>
                        <a:pt x="22" y="1"/>
                      </a:cubicBezTo>
                      <a:cubicBezTo>
                        <a:pt x="33" y="2"/>
                        <a:pt x="43" y="11"/>
                        <a:pt x="55" y="14"/>
                      </a:cubicBezTo>
                      <a:cubicBezTo>
                        <a:pt x="62" y="17"/>
                        <a:pt x="70" y="23"/>
                        <a:pt x="78" y="20"/>
                      </a:cubicBezTo>
                      <a:cubicBezTo>
                        <a:pt x="85" y="18"/>
                        <a:pt x="91" y="14"/>
                        <a:pt x="99" y="13"/>
                      </a:cubicBezTo>
                      <a:cubicBezTo>
                        <a:pt x="102" y="12"/>
                        <a:pt x="106" y="12"/>
                        <a:pt x="109" y="12"/>
                      </a:cubicBezTo>
                      <a:cubicBezTo>
                        <a:pt x="109" y="13"/>
                        <a:pt x="109" y="15"/>
                        <a:pt x="109" y="15"/>
                      </a:cubicBezTo>
                      <a:cubicBezTo>
                        <a:pt x="109" y="21"/>
                        <a:pt x="107" y="25"/>
                        <a:pt x="105" y="31"/>
                      </a:cubicBezTo>
                      <a:cubicBezTo>
                        <a:pt x="101" y="39"/>
                        <a:pt x="98" y="48"/>
                        <a:pt x="98" y="5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93" name="Freeform 265"/>
                <p:cNvSpPr/>
                <p:nvPr/>
              </p:nvSpPr>
              <p:spPr bwMode="auto">
                <a:xfrm>
                  <a:off x="2870195" y="4484686"/>
                  <a:ext cx="65087" cy="63500"/>
                </a:xfrm>
                <a:custGeom>
                  <a:avLst/>
                  <a:gdLst/>
                  <a:ahLst/>
                  <a:cxnLst>
                    <a:cxn ang="0">
                      <a:pos x="22" y="23"/>
                    </a:cxn>
                    <a:cxn ang="0">
                      <a:pos x="10" y="21"/>
                    </a:cxn>
                    <a:cxn ang="0">
                      <a:pos x="6" y="15"/>
                    </a:cxn>
                    <a:cxn ang="0">
                      <a:pos x="2" y="18"/>
                    </a:cxn>
                    <a:cxn ang="0">
                      <a:pos x="2" y="18"/>
                    </a:cxn>
                    <a:cxn ang="0">
                      <a:pos x="0" y="10"/>
                    </a:cxn>
                    <a:cxn ang="0">
                      <a:pos x="0" y="8"/>
                    </a:cxn>
                    <a:cxn ang="0">
                      <a:pos x="5" y="6"/>
                    </a:cxn>
                    <a:cxn ang="0">
                      <a:pos x="23" y="0"/>
                    </a:cxn>
                    <a:cxn ang="0">
                      <a:pos x="23" y="2"/>
                    </a:cxn>
                    <a:cxn ang="0">
                      <a:pos x="22" y="23"/>
                    </a:cxn>
                  </a:cxnLst>
                  <a:rect l="0" t="0" r="r" b="b"/>
                  <a:pathLst>
                    <a:path w="25" h="24">
                      <a:moveTo>
                        <a:pt x="22" y="23"/>
                      </a:moveTo>
                      <a:cubicBezTo>
                        <a:pt x="21" y="24"/>
                        <a:pt x="15" y="22"/>
                        <a:pt x="10" y="21"/>
                      </a:cubicBezTo>
                      <a:cubicBezTo>
                        <a:pt x="10" y="18"/>
                        <a:pt x="9" y="16"/>
                        <a:pt x="6" y="15"/>
                      </a:cubicBezTo>
                      <a:cubicBezTo>
                        <a:pt x="2" y="18"/>
                        <a:pt x="2" y="18"/>
                        <a:pt x="2" y="18"/>
                      </a:cubicBezTo>
                      <a:cubicBezTo>
                        <a:pt x="2" y="18"/>
                        <a:pt x="2" y="18"/>
                        <a:pt x="2" y="18"/>
                      </a:cubicBezTo>
                      <a:cubicBezTo>
                        <a:pt x="1" y="15"/>
                        <a:pt x="0" y="12"/>
                        <a:pt x="0" y="10"/>
                      </a:cubicBezTo>
                      <a:cubicBezTo>
                        <a:pt x="0" y="9"/>
                        <a:pt x="0" y="8"/>
                        <a:pt x="0" y="8"/>
                      </a:cubicBezTo>
                      <a:cubicBezTo>
                        <a:pt x="1" y="7"/>
                        <a:pt x="3" y="6"/>
                        <a:pt x="5" y="6"/>
                      </a:cubicBezTo>
                      <a:cubicBezTo>
                        <a:pt x="14" y="5"/>
                        <a:pt x="18" y="1"/>
                        <a:pt x="23" y="0"/>
                      </a:cubicBezTo>
                      <a:cubicBezTo>
                        <a:pt x="23" y="0"/>
                        <a:pt x="23" y="1"/>
                        <a:pt x="23" y="2"/>
                      </a:cubicBezTo>
                      <a:cubicBezTo>
                        <a:pt x="23" y="8"/>
                        <a:pt x="25" y="18"/>
                        <a:pt x="22"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94" name="Freeform 266"/>
                <p:cNvSpPr/>
                <p:nvPr/>
              </p:nvSpPr>
              <p:spPr bwMode="auto">
                <a:xfrm>
                  <a:off x="2205034" y="4170361"/>
                  <a:ext cx="757236" cy="747712"/>
                </a:xfrm>
                <a:custGeom>
                  <a:avLst/>
                  <a:gdLst/>
                  <a:ahLst/>
                  <a:cxnLst>
                    <a:cxn ang="0">
                      <a:pos x="268" y="73"/>
                    </a:cxn>
                    <a:cxn ang="0">
                      <a:pos x="256" y="106"/>
                    </a:cxn>
                    <a:cxn ang="0">
                      <a:pos x="253" y="130"/>
                    </a:cxn>
                    <a:cxn ang="0">
                      <a:pos x="255" y="138"/>
                    </a:cxn>
                    <a:cxn ang="0">
                      <a:pos x="272" y="205"/>
                    </a:cxn>
                    <a:cxn ang="0">
                      <a:pos x="248" y="220"/>
                    </a:cxn>
                    <a:cxn ang="0">
                      <a:pos x="253" y="267"/>
                    </a:cxn>
                    <a:cxn ang="0">
                      <a:pos x="265" y="268"/>
                    </a:cxn>
                    <a:cxn ang="0">
                      <a:pos x="249" y="282"/>
                    </a:cxn>
                    <a:cxn ang="0">
                      <a:pos x="225" y="258"/>
                    </a:cxn>
                    <a:cxn ang="0">
                      <a:pos x="198" y="252"/>
                    </a:cxn>
                    <a:cxn ang="0">
                      <a:pos x="183" y="250"/>
                    </a:cxn>
                    <a:cxn ang="0">
                      <a:pos x="152" y="235"/>
                    </a:cxn>
                    <a:cxn ang="0">
                      <a:pos x="145" y="220"/>
                    </a:cxn>
                    <a:cxn ang="0">
                      <a:pos x="147" y="199"/>
                    </a:cxn>
                    <a:cxn ang="0">
                      <a:pos x="127" y="187"/>
                    </a:cxn>
                    <a:cxn ang="0">
                      <a:pos x="105" y="199"/>
                    </a:cxn>
                    <a:cxn ang="0">
                      <a:pos x="69" y="182"/>
                    </a:cxn>
                    <a:cxn ang="0">
                      <a:pos x="65" y="170"/>
                    </a:cxn>
                    <a:cxn ang="0">
                      <a:pos x="18" y="170"/>
                    </a:cxn>
                    <a:cxn ang="0">
                      <a:pos x="0" y="166"/>
                    </a:cxn>
                    <a:cxn ang="0">
                      <a:pos x="15" y="151"/>
                    </a:cxn>
                    <a:cxn ang="0">
                      <a:pos x="30" y="157"/>
                    </a:cxn>
                    <a:cxn ang="0">
                      <a:pos x="68" y="142"/>
                    </a:cxn>
                    <a:cxn ang="0">
                      <a:pos x="61" y="113"/>
                    </a:cxn>
                    <a:cxn ang="0">
                      <a:pos x="80" y="91"/>
                    </a:cxn>
                    <a:cxn ang="0">
                      <a:pos x="92" y="48"/>
                    </a:cxn>
                    <a:cxn ang="0">
                      <a:pos x="92" y="25"/>
                    </a:cxn>
                    <a:cxn ang="0">
                      <a:pos x="102" y="15"/>
                    </a:cxn>
                    <a:cxn ang="0">
                      <a:pos x="126" y="13"/>
                    </a:cxn>
                    <a:cxn ang="0">
                      <a:pos x="167" y="11"/>
                    </a:cxn>
                    <a:cxn ang="0">
                      <a:pos x="197" y="4"/>
                    </a:cxn>
                    <a:cxn ang="0">
                      <a:pos x="222" y="3"/>
                    </a:cxn>
                    <a:cxn ang="0">
                      <a:pos x="244" y="14"/>
                    </a:cxn>
                    <a:cxn ang="0">
                      <a:pos x="272" y="20"/>
                    </a:cxn>
                    <a:cxn ang="0">
                      <a:pos x="281" y="31"/>
                    </a:cxn>
                    <a:cxn ang="0">
                      <a:pos x="287" y="52"/>
                    </a:cxn>
                  </a:cxnLst>
                  <a:rect l="0" t="0" r="r" b="b"/>
                  <a:pathLst>
                    <a:path w="288" h="285">
                      <a:moveTo>
                        <a:pt x="287" y="52"/>
                      </a:moveTo>
                      <a:cubicBezTo>
                        <a:pt x="285" y="61"/>
                        <a:pt x="273" y="66"/>
                        <a:pt x="268" y="73"/>
                      </a:cubicBezTo>
                      <a:cubicBezTo>
                        <a:pt x="262" y="82"/>
                        <a:pt x="263" y="92"/>
                        <a:pt x="258" y="102"/>
                      </a:cubicBezTo>
                      <a:cubicBezTo>
                        <a:pt x="257" y="103"/>
                        <a:pt x="256" y="105"/>
                        <a:pt x="256" y="106"/>
                      </a:cubicBezTo>
                      <a:cubicBezTo>
                        <a:pt x="253" y="113"/>
                        <a:pt x="251" y="120"/>
                        <a:pt x="253" y="128"/>
                      </a:cubicBezTo>
                      <a:cubicBezTo>
                        <a:pt x="253" y="128"/>
                        <a:pt x="253" y="129"/>
                        <a:pt x="253" y="130"/>
                      </a:cubicBezTo>
                      <a:cubicBezTo>
                        <a:pt x="253" y="132"/>
                        <a:pt x="254" y="135"/>
                        <a:pt x="255" y="138"/>
                      </a:cubicBezTo>
                      <a:cubicBezTo>
                        <a:pt x="255" y="138"/>
                        <a:pt x="255" y="138"/>
                        <a:pt x="255" y="138"/>
                      </a:cubicBezTo>
                      <a:cubicBezTo>
                        <a:pt x="255" y="151"/>
                        <a:pt x="256" y="165"/>
                        <a:pt x="259" y="176"/>
                      </a:cubicBezTo>
                      <a:cubicBezTo>
                        <a:pt x="261" y="184"/>
                        <a:pt x="265" y="196"/>
                        <a:pt x="272" y="205"/>
                      </a:cubicBezTo>
                      <a:cubicBezTo>
                        <a:pt x="272" y="205"/>
                        <a:pt x="272" y="205"/>
                        <a:pt x="271" y="205"/>
                      </a:cubicBezTo>
                      <a:cubicBezTo>
                        <a:pt x="261" y="207"/>
                        <a:pt x="252" y="210"/>
                        <a:pt x="248" y="220"/>
                      </a:cubicBezTo>
                      <a:cubicBezTo>
                        <a:pt x="243" y="229"/>
                        <a:pt x="243" y="242"/>
                        <a:pt x="245" y="252"/>
                      </a:cubicBezTo>
                      <a:cubicBezTo>
                        <a:pt x="247" y="256"/>
                        <a:pt x="248" y="267"/>
                        <a:pt x="253" y="267"/>
                      </a:cubicBezTo>
                      <a:cubicBezTo>
                        <a:pt x="259" y="266"/>
                        <a:pt x="261" y="271"/>
                        <a:pt x="264" y="267"/>
                      </a:cubicBezTo>
                      <a:cubicBezTo>
                        <a:pt x="264" y="269"/>
                        <a:pt x="265" y="266"/>
                        <a:pt x="265" y="268"/>
                      </a:cubicBezTo>
                      <a:cubicBezTo>
                        <a:pt x="265" y="271"/>
                        <a:pt x="267" y="280"/>
                        <a:pt x="265" y="282"/>
                      </a:cubicBezTo>
                      <a:cubicBezTo>
                        <a:pt x="263" y="285"/>
                        <a:pt x="252" y="284"/>
                        <a:pt x="249" y="282"/>
                      </a:cubicBezTo>
                      <a:cubicBezTo>
                        <a:pt x="245" y="280"/>
                        <a:pt x="242" y="274"/>
                        <a:pt x="238" y="271"/>
                      </a:cubicBezTo>
                      <a:cubicBezTo>
                        <a:pt x="235" y="267"/>
                        <a:pt x="230" y="259"/>
                        <a:pt x="225" y="258"/>
                      </a:cubicBezTo>
                      <a:cubicBezTo>
                        <a:pt x="220" y="258"/>
                        <a:pt x="216" y="262"/>
                        <a:pt x="210" y="261"/>
                      </a:cubicBezTo>
                      <a:cubicBezTo>
                        <a:pt x="203" y="260"/>
                        <a:pt x="205" y="253"/>
                        <a:pt x="198" y="252"/>
                      </a:cubicBezTo>
                      <a:cubicBezTo>
                        <a:pt x="195" y="251"/>
                        <a:pt x="189" y="251"/>
                        <a:pt x="183" y="252"/>
                      </a:cubicBezTo>
                      <a:cubicBezTo>
                        <a:pt x="183" y="251"/>
                        <a:pt x="183" y="251"/>
                        <a:pt x="183" y="250"/>
                      </a:cubicBezTo>
                      <a:cubicBezTo>
                        <a:pt x="177" y="237"/>
                        <a:pt x="158" y="251"/>
                        <a:pt x="150" y="251"/>
                      </a:cubicBezTo>
                      <a:cubicBezTo>
                        <a:pt x="149" y="245"/>
                        <a:pt x="151" y="241"/>
                        <a:pt x="152" y="235"/>
                      </a:cubicBezTo>
                      <a:cubicBezTo>
                        <a:pt x="152" y="231"/>
                        <a:pt x="153" y="231"/>
                        <a:pt x="151" y="228"/>
                      </a:cubicBezTo>
                      <a:cubicBezTo>
                        <a:pt x="149" y="225"/>
                        <a:pt x="146" y="223"/>
                        <a:pt x="145" y="220"/>
                      </a:cubicBezTo>
                      <a:cubicBezTo>
                        <a:pt x="143" y="216"/>
                        <a:pt x="147" y="212"/>
                        <a:pt x="147" y="207"/>
                      </a:cubicBezTo>
                      <a:cubicBezTo>
                        <a:pt x="147" y="204"/>
                        <a:pt x="147" y="202"/>
                        <a:pt x="147" y="199"/>
                      </a:cubicBezTo>
                      <a:cubicBezTo>
                        <a:pt x="147" y="195"/>
                        <a:pt x="148" y="195"/>
                        <a:pt x="145" y="192"/>
                      </a:cubicBezTo>
                      <a:cubicBezTo>
                        <a:pt x="141" y="189"/>
                        <a:pt x="132" y="188"/>
                        <a:pt x="127" y="187"/>
                      </a:cubicBezTo>
                      <a:cubicBezTo>
                        <a:pt x="123" y="185"/>
                        <a:pt x="117" y="182"/>
                        <a:pt x="112" y="185"/>
                      </a:cubicBezTo>
                      <a:cubicBezTo>
                        <a:pt x="107" y="188"/>
                        <a:pt x="113" y="196"/>
                        <a:pt x="105" y="199"/>
                      </a:cubicBezTo>
                      <a:cubicBezTo>
                        <a:pt x="101" y="201"/>
                        <a:pt x="93" y="203"/>
                        <a:pt x="89" y="203"/>
                      </a:cubicBezTo>
                      <a:cubicBezTo>
                        <a:pt x="78" y="205"/>
                        <a:pt x="69" y="191"/>
                        <a:pt x="69" y="182"/>
                      </a:cubicBezTo>
                      <a:cubicBezTo>
                        <a:pt x="69" y="179"/>
                        <a:pt x="69" y="177"/>
                        <a:pt x="69" y="174"/>
                      </a:cubicBezTo>
                      <a:cubicBezTo>
                        <a:pt x="68" y="170"/>
                        <a:pt x="69" y="171"/>
                        <a:pt x="65" y="170"/>
                      </a:cubicBezTo>
                      <a:cubicBezTo>
                        <a:pt x="60" y="169"/>
                        <a:pt x="54" y="168"/>
                        <a:pt x="48" y="168"/>
                      </a:cubicBezTo>
                      <a:cubicBezTo>
                        <a:pt x="38" y="167"/>
                        <a:pt x="28" y="170"/>
                        <a:pt x="18" y="170"/>
                      </a:cubicBezTo>
                      <a:cubicBezTo>
                        <a:pt x="12" y="170"/>
                        <a:pt x="9" y="171"/>
                        <a:pt x="5" y="172"/>
                      </a:cubicBezTo>
                      <a:cubicBezTo>
                        <a:pt x="3" y="170"/>
                        <a:pt x="2" y="168"/>
                        <a:pt x="0" y="166"/>
                      </a:cubicBezTo>
                      <a:cubicBezTo>
                        <a:pt x="4" y="163"/>
                        <a:pt x="8" y="160"/>
                        <a:pt x="10" y="157"/>
                      </a:cubicBezTo>
                      <a:cubicBezTo>
                        <a:pt x="12" y="154"/>
                        <a:pt x="13" y="152"/>
                        <a:pt x="15" y="151"/>
                      </a:cubicBezTo>
                      <a:cubicBezTo>
                        <a:pt x="17" y="150"/>
                        <a:pt x="18" y="150"/>
                        <a:pt x="21" y="150"/>
                      </a:cubicBezTo>
                      <a:cubicBezTo>
                        <a:pt x="26" y="149"/>
                        <a:pt x="31" y="150"/>
                        <a:pt x="30" y="157"/>
                      </a:cubicBezTo>
                      <a:cubicBezTo>
                        <a:pt x="39" y="158"/>
                        <a:pt x="46" y="154"/>
                        <a:pt x="53" y="150"/>
                      </a:cubicBezTo>
                      <a:cubicBezTo>
                        <a:pt x="57" y="148"/>
                        <a:pt x="66" y="146"/>
                        <a:pt x="68" y="142"/>
                      </a:cubicBezTo>
                      <a:cubicBezTo>
                        <a:pt x="70" y="138"/>
                        <a:pt x="66" y="132"/>
                        <a:pt x="65" y="128"/>
                      </a:cubicBezTo>
                      <a:cubicBezTo>
                        <a:pt x="63" y="123"/>
                        <a:pt x="61" y="119"/>
                        <a:pt x="61" y="113"/>
                      </a:cubicBezTo>
                      <a:cubicBezTo>
                        <a:pt x="62" y="107"/>
                        <a:pt x="65" y="105"/>
                        <a:pt x="69" y="102"/>
                      </a:cubicBezTo>
                      <a:cubicBezTo>
                        <a:pt x="74" y="98"/>
                        <a:pt x="77" y="96"/>
                        <a:pt x="80" y="91"/>
                      </a:cubicBezTo>
                      <a:cubicBezTo>
                        <a:pt x="82" y="87"/>
                        <a:pt x="84" y="82"/>
                        <a:pt x="85" y="76"/>
                      </a:cubicBezTo>
                      <a:cubicBezTo>
                        <a:pt x="87" y="67"/>
                        <a:pt x="88" y="58"/>
                        <a:pt x="92" y="48"/>
                      </a:cubicBezTo>
                      <a:cubicBezTo>
                        <a:pt x="94" y="41"/>
                        <a:pt x="98" y="40"/>
                        <a:pt x="95" y="33"/>
                      </a:cubicBezTo>
                      <a:cubicBezTo>
                        <a:pt x="93" y="30"/>
                        <a:pt x="92" y="28"/>
                        <a:pt x="92" y="25"/>
                      </a:cubicBezTo>
                      <a:cubicBezTo>
                        <a:pt x="93" y="25"/>
                        <a:pt x="94" y="25"/>
                        <a:pt x="96" y="24"/>
                      </a:cubicBezTo>
                      <a:cubicBezTo>
                        <a:pt x="103" y="23"/>
                        <a:pt x="101" y="21"/>
                        <a:pt x="102" y="15"/>
                      </a:cubicBezTo>
                      <a:cubicBezTo>
                        <a:pt x="103" y="12"/>
                        <a:pt x="108" y="5"/>
                        <a:pt x="111" y="4"/>
                      </a:cubicBezTo>
                      <a:cubicBezTo>
                        <a:pt x="117" y="2"/>
                        <a:pt x="122" y="10"/>
                        <a:pt x="126" y="13"/>
                      </a:cubicBezTo>
                      <a:cubicBezTo>
                        <a:pt x="133" y="18"/>
                        <a:pt x="146" y="25"/>
                        <a:pt x="154" y="20"/>
                      </a:cubicBezTo>
                      <a:cubicBezTo>
                        <a:pt x="158" y="17"/>
                        <a:pt x="162" y="12"/>
                        <a:pt x="167" y="11"/>
                      </a:cubicBezTo>
                      <a:cubicBezTo>
                        <a:pt x="173" y="10"/>
                        <a:pt x="174" y="13"/>
                        <a:pt x="180" y="8"/>
                      </a:cubicBezTo>
                      <a:cubicBezTo>
                        <a:pt x="185" y="4"/>
                        <a:pt x="191" y="6"/>
                        <a:pt x="197" y="4"/>
                      </a:cubicBezTo>
                      <a:cubicBezTo>
                        <a:pt x="203" y="4"/>
                        <a:pt x="208" y="0"/>
                        <a:pt x="214" y="1"/>
                      </a:cubicBezTo>
                      <a:cubicBezTo>
                        <a:pt x="217" y="1"/>
                        <a:pt x="219" y="2"/>
                        <a:pt x="222" y="3"/>
                      </a:cubicBezTo>
                      <a:cubicBezTo>
                        <a:pt x="225" y="5"/>
                        <a:pt x="228" y="6"/>
                        <a:pt x="231" y="7"/>
                      </a:cubicBezTo>
                      <a:cubicBezTo>
                        <a:pt x="236" y="9"/>
                        <a:pt x="240" y="13"/>
                        <a:pt x="244" y="14"/>
                      </a:cubicBezTo>
                      <a:cubicBezTo>
                        <a:pt x="248" y="16"/>
                        <a:pt x="253" y="13"/>
                        <a:pt x="257" y="13"/>
                      </a:cubicBezTo>
                      <a:cubicBezTo>
                        <a:pt x="265" y="13"/>
                        <a:pt x="267" y="15"/>
                        <a:pt x="272" y="20"/>
                      </a:cubicBezTo>
                      <a:cubicBezTo>
                        <a:pt x="274" y="22"/>
                        <a:pt x="277" y="23"/>
                        <a:pt x="278" y="24"/>
                      </a:cubicBezTo>
                      <a:cubicBezTo>
                        <a:pt x="279" y="26"/>
                        <a:pt x="280" y="31"/>
                        <a:pt x="281" y="31"/>
                      </a:cubicBezTo>
                      <a:cubicBezTo>
                        <a:pt x="281" y="33"/>
                        <a:pt x="281" y="35"/>
                        <a:pt x="282" y="37"/>
                      </a:cubicBezTo>
                      <a:cubicBezTo>
                        <a:pt x="283" y="42"/>
                        <a:pt x="288" y="46"/>
                        <a:pt x="287"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95" name="Freeform 267"/>
                <p:cNvSpPr/>
                <p:nvPr/>
              </p:nvSpPr>
              <p:spPr bwMode="auto">
                <a:xfrm>
                  <a:off x="2895595" y="4427536"/>
                  <a:ext cx="412749" cy="412750"/>
                </a:xfrm>
                <a:custGeom>
                  <a:avLst/>
                  <a:gdLst/>
                  <a:ahLst/>
                  <a:cxnLst>
                    <a:cxn ang="0">
                      <a:pos x="157" y="144"/>
                    </a:cxn>
                    <a:cxn ang="0">
                      <a:pos x="157" y="144"/>
                    </a:cxn>
                    <a:cxn ang="0">
                      <a:pos x="114" y="155"/>
                    </a:cxn>
                    <a:cxn ang="0">
                      <a:pos x="83" y="157"/>
                    </a:cxn>
                    <a:cxn ang="0">
                      <a:pos x="80" y="156"/>
                    </a:cxn>
                    <a:cxn ang="0">
                      <a:pos x="79" y="150"/>
                    </a:cxn>
                    <a:cxn ang="0">
                      <a:pos x="78" y="143"/>
                    </a:cxn>
                    <a:cxn ang="0">
                      <a:pos x="68" y="129"/>
                    </a:cxn>
                    <a:cxn ang="0">
                      <a:pos x="53" y="123"/>
                    </a:cxn>
                    <a:cxn ang="0">
                      <a:pos x="48" y="124"/>
                    </a:cxn>
                    <a:cxn ang="0">
                      <a:pos x="39" y="119"/>
                    </a:cxn>
                    <a:cxn ang="0">
                      <a:pos x="24" y="112"/>
                    </a:cxn>
                    <a:cxn ang="0">
                      <a:pos x="22" y="111"/>
                    </a:cxn>
                    <a:cxn ang="0">
                      <a:pos x="9" y="76"/>
                    </a:cxn>
                    <a:cxn ang="0">
                      <a:pos x="2" y="53"/>
                    </a:cxn>
                    <a:cxn ang="0">
                      <a:pos x="0" y="43"/>
                    </a:cxn>
                    <a:cxn ang="0">
                      <a:pos x="12" y="45"/>
                    </a:cxn>
                    <a:cxn ang="0">
                      <a:pos x="13" y="24"/>
                    </a:cxn>
                    <a:cxn ang="0">
                      <a:pos x="13" y="22"/>
                    </a:cxn>
                    <a:cxn ang="0">
                      <a:pos x="19" y="8"/>
                    </a:cxn>
                    <a:cxn ang="0">
                      <a:pos x="22" y="0"/>
                    </a:cxn>
                    <a:cxn ang="0">
                      <a:pos x="27" y="0"/>
                    </a:cxn>
                    <a:cxn ang="0">
                      <a:pos x="31" y="0"/>
                    </a:cxn>
                    <a:cxn ang="0">
                      <a:pos x="31" y="9"/>
                    </a:cxn>
                    <a:cxn ang="0">
                      <a:pos x="31" y="23"/>
                    </a:cxn>
                    <a:cxn ang="0">
                      <a:pos x="37" y="26"/>
                    </a:cxn>
                    <a:cxn ang="0">
                      <a:pos x="50" y="22"/>
                    </a:cxn>
                    <a:cxn ang="0">
                      <a:pos x="61" y="20"/>
                    </a:cxn>
                    <a:cxn ang="0">
                      <a:pos x="72" y="3"/>
                    </a:cxn>
                    <a:cxn ang="0">
                      <a:pos x="106" y="22"/>
                    </a:cxn>
                    <a:cxn ang="0">
                      <a:pos x="142" y="55"/>
                    </a:cxn>
                    <a:cxn ang="0">
                      <a:pos x="140" y="62"/>
                    </a:cxn>
                    <a:cxn ang="0">
                      <a:pos x="143" y="80"/>
                    </a:cxn>
                    <a:cxn ang="0">
                      <a:pos x="143" y="98"/>
                    </a:cxn>
                    <a:cxn ang="0">
                      <a:pos x="150" y="116"/>
                    </a:cxn>
                    <a:cxn ang="0">
                      <a:pos x="157" y="144"/>
                    </a:cxn>
                  </a:cxnLst>
                  <a:rect l="0" t="0" r="r" b="b"/>
                  <a:pathLst>
                    <a:path w="157" h="157">
                      <a:moveTo>
                        <a:pt x="157" y="144"/>
                      </a:moveTo>
                      <a:cubicBezTo>
                        <a:pt x="157" y="144"/>
                        <a:pt x="157" y="144"/>
                        <a:pt x="157" y="144"/>
                      </a:cubicBezTo>
                      <a:cubicBezTo>
                        <a:pt x="144" y="150"/>
                        <a:pt x="130" y="155"/>
                        <a:pt x="114" y="155"/>
                      </a:cubicBezTo>
                      <a:cubicBezTo>
                        <a:pt x="103" y="155"/>
                        <a:pt x="93" y="156"/>
                        <a:pt x="83" y="157"/>
                      </a:cubicBezTo>
                      <a:cubicBezTo>
                        <a:pt x="81" y="157"/>
                        <a:pt x="81" y="156"/>
                        <a:pt x="80" y="156"/>
                      </a:cubicBezTo>
                      <a:cubicBezTo>
                        <a:pt x="80" y="154"/>
                        <a:pt x="79" y="152"/>
                        <a:pt x="79" y="150"/>
                      </a:cubicBezTo>
                      <a:cubicBezTo>
                        <a:pt x="79" y="148"/>
                        <a:pt x="78" y="145"/>
                        <a:pt x="78" y="143"/>
                      </a:cubicBezTo>
                      <a:cubicBezTo>
                        <a:pt x="72" y="125"/>
                        <a:pt x="69" y="125"/>
                        <a:pt x="68" y="129"/>
                      </a:cubicBezTo>
                      <a:cubicBezTo>
                        <a:pt x="64" y="126"/>
                        <a:pt x="58" y="123"/>
                        <a:pt x="53" y="123"/>
                      </a:cubicBezTo>
                      <a:cubicBezTo>
                        <a:pt x="52" y="123"/>
                        <a:pt x="50" y="123"/>
                        <a:pt x="48" y="124"/>
                      </a:cubicBezTo>
                      <a:cubicBezTo>
                        <a:pt x="46" y="122"/>
                        <a:pt x="43" y="121"/>
                        <a:pt x="39" y="119"/>
                      </a:cubicBezTo>
                      <a:cubicBezTo>
                        <a:pt x="33" y="118"/>
                        <a:pt x="29" y="116"/>
                        <a:pt x="24" y="112"/>
                      </a:cubicBezTo>
                      <a:cubicBezTo>
                        <a:pt x="24" y="112"/>
                        <a:pt x="23" y="111"/>
                        <a:pt x="22" y="111"/>
                      </a:cubicBezTo>
                      <a:cubicBezTo>
                        <a:pt x="20" y="98"/>
                        <a:pt x="12" y="88"/>
                        <a:pt x="9" y="76"/>
                      </a:cubicBezTo>
                      <a:cubicBezTo>
                        <a:pt x="7" y="68"/>
                        <a:pt x="4" y="61"/>
                        <a:pt x="2" y="53"/>
                      </a:cubicBezTo>
                      <a:cubicBezTo>
                        <a:pt x="1" y="50"/>
                        <a:pt x="1" y="47"/>
                        <a:pt x="0" y="43"/>
                      </a:cubicBezTo>
                      <a:cubicBezTo>
                        <a:pt x="5" y="44"/>
                        <a:pt x="11" y="46"/>
                        <a:pt x="12" y="45"/>
                      </a:cubicBezTo>
                      <a:cubicBezTo>
                        <a:pt x="15" y="40"/>
                        <a:pt x="13" y="30"/>
                        <a:pt x="13" y="24"/>
                      </a:cubicBezTo>
                      <a:cubicBezTo>
                        <a:pt x="13" y="23"/>
                        <a:pt x="13" y="22"/>
                        <a:pt x="13" y="22"/>
                      </a:cubicBezTo>
                      <a:cubicBezTo>
                        <a:pt x="14" y="16"/>
                        <a:pt x="16" y="13"/>
                        <a:pt x="19" y="8"/>
                      </a:cubicBezTo>
                      <a:cubicBezTo>
                        <a:pt x="20" y="5"/>
                        <a:pt x="21" y="3"/>
                        <a:pt x="22" y="0"/>
                      </a:cubicBezTo>
                      <a:cubicBezTo>
                        <a:pt x="23" y="0"/>
                        <a:pt x="25" y="0"/>
                        <a:pt x="27" y="0"/>
                      </a:cubicBezTo>
                      <a:cubicBezTo>
                        <a:pt x="29" y="0"/>
                        <a:pt x="30" y="0"/>
                        <a:pt x="31" y="0"/>
                      </a:cubicBezTo>
                      <a:cubicBezTo>
                        <a:pt x="31" y="3"/>
                        <a:pt x="32" y="6"/>
                        <a:pt x="31" y="9"/>
                      </a:cubicBezTo>
                      <a:cubicBezTo>
                        <a:pt x="30" y="12"/>
                        <a:pt x="26" y="20"/>
                        <a:pt x="31" y="23"/>
                      </a:cubicBezTo>
                      <a:cubicBezTo>
                        <a:pt x="37" y="26"/>
                        <a:pt x="37" y="26"/>
                        <a:pt x="37" y="26"/>
                      </a:cubicBezTo>
                      <a:cubicBezTo>
                        <a:pt x="37" y="17"/>
                        <a:pt x="44" y="20"/>
                        <a:pt x="50" y="22"/>
                      </a:cubicBezTo>
                      <a:cubicBezTo>
                        <a:pt x="55" y="25"/>
                        <a:pt x="58" y="25"/>
                        <a:pt x="61" y="20"/>
                      </a:cubicBezTo>
                      <a:cubicBezTo>
                        <a:pt x="65" y="14"/>
                        <a:pt x="69" y="9"/>
                        <a:pt x="72" y="3"/>
                      </a:cubicBezTo>
                      <a:cubicBezTo>
                        <a:pt x="84" y="7"/>
                        <a:pt x="97" y="13"/>
                        <a:pt x="106" y="22"/>
                      </a:cubicBezTo>
                      <a:cubicBezTo>
                        <a:pt x="117" y="33"/>
                        <a:pt x="129" y="46"/>
                        <a:pt x="142" y="55"/>
                      </a:cubicBezTo>
                      <a:cubicBezTo>
                        <a:pt x="141" y="57"/>
                        <a:pt x="141" y="59"/>
                        <a:pt x="140" y="62"/>
                      </a:cubicBezTo>
                      <a:cubicBezTo>
                        <a:pt x="139" y="68"/>
                        <a:pt x="143" y="74"/>
                        <a:pt x="143" y="80"/>
                      </a:cubicBezTo>
                      <a:cubicBezTo>
                        <a:pt x="143" y="86"/>
                        <a:pt x="142" y="92"/>
                        <a:pt x="143" y="98"/>
                      </a:cubicBezTo>
                      <a:cubicBezTo>
                        <a:pt x="144" y="104"/>
                        <a:pt x="148" y="110"/>
                        <a:pt x="150" y="116"/>
                      </a:cubicBezTo>
                      <a:cubicBezTo>
                        <a:pt x="153" y="126"/>
                        <a:pt x="156" y="135"/>
                        <a:pt x="157" y="1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96" name="Freeform 268"/>
                <p:cNvSpPr/>
                <p:nvPr/>
              </p:nvSpPr>
              <p:spPr bwMode="auto">
                <a:xfrm>
                  <a:off x="2181221" y="4608511"/>
                  <a:ext cx="504824" cy="493712"/>
                </a:xfrm>
                <a:custGeom>
                  <a:avLst/>
                  <a:gdLst/>
                  <a:ahLst/>
                  <a:cxnLst>
                    <a:cxn ang="0">
                      <a:pos x="192" y="85"/>
                    </a:cxn>
                    <a:cxn ang="0">
                      <a:pos x="188" y="98"/>
                    </a:cxn>
                    <a:cxn ang="0">
                      <a:pos x="187" y="111"/>
                    </a:cxn>
                    <a:cxn ang="0">
                      <a:pos x="160" y="110"/>
                    </a:cxn>
                    <a:cxn ang="0">
                      <a:pos x="157" y="131"/>
                    </a:cxn>
                    <a:cxn ang="0">
                      <a:pos x="157" y="152"/>
                    </a:cxn>
                    <a:cxn ang="0">
                      <a:pos x="158" y="163"/>
                    </a:cxn>
                    <a:cxn ang="0">
                      <a:pos x="167" y="171"/>
                    </a:cxn>
                    <a:cxn ang="0">
                      <a:pos x="180" y="180"/>
                    </a:cxn>
                    <a:cxn ang="0">
                      <a:pos x="178" y="180"/>
                    </a:cxn>
                    <a:cxn ang="0">
                      <a:pos x="148" y="188"/>
                    </a:cxn>
                    <a:cxn ang="0">
                      <a:pos x="118" y="186"/>
                    </a:cxn>
                    <a:cxn ang="0">
                      <a:pos x="102" y="179"/>
                    </a:cxn>
                    <a:cxn ang="0">
                      <a:pos x="86" y="179"/>
                    </a:cxn>
                    <a:cxn ang="0">
                      <a:pos x="53" y="180"/>
                    </a:cxn>
                    <a:cxn ang="0">
                      <a:pos x="35" y="176"/>
                    </a:cxn>
                    <a:cxn ang="0">
                      <a:pos x="17" y="175"/>
                    </a:cxn>
                    <a:cxn ang="0">
                      <a:pos x="2" y="176"/>
                    </a:cxn>
                    <a:cxn ang="0">
                      <a:pos x="11" y="129"/>
                    </a:cxn>
                    <a:cxn ang="0">
                      <a:pos x="22" y="110"/>
                    </a:cxn>
                    <a:cxn ang="0">
                      <a:pos x="31" y="83"/>
                    </a:cxn>
                    <a:cxn ang="0">
                      <a:pos x="29" y="70"/>
                    </a:cxn>
                    <a:cxn ang="0">
                      <a:pos x="27" y="51"/>
                    </a:cxn>
                    <a:cxn ang="0">
                      <a:pos x="22" y="21"/>
                    </a:cxn>
                    <a:cxn ang="0">
                      <a:pos x="14" y="5"/>
                    </a:cxn>
                    <a:cxn ang="0">
                      <a:pos x="27" y="3"/>
                    </a:cxn>
                    <a:cxn ang="0">
                      <a:pos x="57" y="1"/>
                    </a:cxn>
                    <a:cxn ang="0">
                      <a:pos x="74" y="3"/>
                    </a:cxn>
                    <a:cxn ang="0">
                      <a:pos x="78" y="7"/>
                    </a:cxn>
                    <a:cxn ang="0">
                      <a:pos x="78" y="15"/>
                    </a:cxn>
                    <a:cxn ang="0">
                      <a:pos x="98" y="36"/>
                    </a:cxn>
                    <a:cxn ang="0">
                      <a:pos x="114" y="32"/>
                    </a:cxn>
                    <a:cxn ang="0">
                      <a:pos x="121" y="18"/>
                    </a:cxn>
                    <a:cxn ang="0">
                      <a:pos x="136" y="20"/>
                    </a:cxn>
                    <a:cxn ang="0">
                      <a:pos x="154" y="25"/>
                    </a:cxn>
                    <a:cxn ang="0">
                      <a:pos x="156" y="32"/>
                    </a:cxn>
                    <a:cxn ang="0">
                      <a:pos x="156" y="40"/>
                    </a:cxn>
                    <a:cxn ang="0">
                      <a:pos x="154" y="53"/>
                    </a:cxn>
                    <a:cxn ang="0">
                      <a:pos x="160" y="61"/>
                    </a:cxn>
                    <a:cxn ang="0">
                      <a:pos x="161" y="68"/>
                    </a:cxn>
                    <a:cxn ang="0">
                      <a:pos x="159" y="84"/>
                    </a:cxn>
                    <a:cxn ang="0">
                      <a:pos x="192" y="83"/>
                    </a:cxn>
                    <a:cxn ang="0">
                      <a:pos x="192" y="85"/>
                    </a:cxn>
                  </a:cxnLst>
                  <a:rect l="0" t="0" r="r" b="b"/>
                  <a:pathLst>
                    <a:path w="192" h="188">
                      <a:moveTo>
                        <a:pt x="192" y="85"/>
                      </a:moveTo>
                      <a:cubicBezTo>
                        <a:pt x="192" y="89"/>
                        <a:pt x="189" y="94"/>
                        <a:pt x="188" y="98"/>
                      </a:cubicBezTo>
                      <a:cubicBezTo>
                        <a:pt x="188" y="102"/>
                        <a:pt x="187" y="106"/>
                        <a:pt x="187" y="111"/>
                      </a:cubicBezTo>
                      <a:cubicBezTo>
                        <a:pt x="178" y="111"/>
                        <a:pt x="168" y="109"/>
                        <a:pt x="160" y="110"/>
                      </a:cubicBezTo>
                      <a:cubicBezTo>
                        <a:pt x="160" y="117"/>
                        <a:pt x="158" y="124"/>
                        <a:pt x="157" y="131"/>
                      </a:cubicBezTo>
                      <a:cubicBezTo>
                        <a:pt x="156" y="138"/>
                        <a:pt x="157" y="146"/>
                        <a:pt x="157" y="152"/>
                      </a:cubicBezTo>
                      <a:cubicBezTo>
                        <a:pt x="157" y="156"/>
                        <a:pt x="156" y="160"/>
                        <a:pt x="158" y="163"/>
                      </a:cubicBezTo>
                      <a:cubicBezTo>
                        <a:pt x="160" y="166"/>
                        <a:pt x="165" y="169"/>
                        <a:pt x="167" y="171"/>
                      </a:cubicBezTo>
                      <a:cubicBezTo>
                        <a:pt x="170" y="173"/>
                        <a:pt x="176" y="176"/>
                        <a:pt x="180" y="180"/>
                      </a:cubicBezTo>
                      <a:cubicBezTo>
                        <a:pt x="179" y="180"/>
                        <a:pt x="179" y="180"/>
                        <a:pt x="178" y="180"/>
                      </a:cubicBezTo>
                      <a:cubicBezTo>
                        <a:pt x="168" y="184"/>
                        <a:pt x="159" y="188"/>
                        <a:pt x="148" y="188"/>
                      </a:cubicBezTo>
                      <a:cubicBezTo>
                        <a:pt x="138" y="188"/>
                        <a:pt x="127" y="188"/>
                        <a:pt x="118" y="186"/>
                      </a:cubicBezTo>
                      <a:cubicBezTo>
                        <a:pt x="111" y="185"/>
                        <a:pt x="108" y="181"/>
                        <a:pt x="102" y="179"/>
                      </a:cubicBezTo>
                      <a:cubicBezTo>
                        <a:pt x="98" y="177"/>
                        <a:pt x="91" y="178"/>
                        <a:pt x="86" y="179"/>
                      </a:cubicBezTo>
                      <a:cubicBezTo>
                        <a:pt x="75" y="179"/>
                        <a:pt x="64" y="180"/>
                        <a:pt x="53" y="180"/>
                      </a:cubicBezTo>
                      <a:cubicBezTo>
                        <a:pt x="46" y="180"/>
                        <a:pt x="41" y="178"/>
                        <a:pt x="35" y="176"/>
                      </a:cubicBezTo>
                      <a:cubicBezTo>
                        <a:pt x="29" y="174"/>
                        <a:pt x="23" y="174"/>
                        <a:pt x="17" y="175"/>
                      </a:cubicBezTo>
                      <a:cubicBezTo>
                        <a:pt x="12" y="176"/>
                        <a:pt x="7" y="176"/>
                        <a:pt x="2" y="176"/>
                      </a:cubicBezTo>
                      <a:cubicBezTo>
                        <a:pt x="0" y="161"/>
                        <a:pt x="4" y="145"/>
                        <a:pt x="11" y="129"/>
                      </a:cubicBezTo>
                      <a:cubicBezTo>
                        <a:pt x="15" y="123"/>
                        <a:pt x="17" y="116"/>
                        <a:pt x="22" y="110"/>
                      </a:cubicBezTo>
                      <a:cubicBezTo>
                        <a:pt x="27" y="103"/>
                        <a:pt x="31" y="92"/>
                        <a:pt x="31" y="83"/>
                      </a:cubicBezTo>
                      <a:cubicBezTo>
                        <a:pt x="31" y="79"/>
                        <a:pt x="29" y="74"/>
                        <a:pt x="29" y="70"/>
                      </a:cubicBezTo>
                      <a:cubicBezTo>
                        <a:pt x="27" y="64"/>
                        <a:pt x="28" y="58"/>
                        <a:pt x="27" y="51"/>
                      </a:cubicBezTo>
                      <a:cubicBezTo>
                        <a:pt x="25" y="42"/>
                        <a:pt x="25" y="31"/>
                        <a:pt x="22" y="21"/>
                      </a:cubicBezTo>
                      <a:cubicBezTo>
                        <a:pt x="20" y="15"/>
                        <a:pt x="17" y="10"/>
                        <a:pt x="14" y="5"/>
                      </a:cubicBezTo>
                      <a:cubicBezTo>
                        <a:pt x="18" y="4"/>
                        <a:pt x="21" y="3"/>
                        <a:pt x="27" y="3"/>
                      </a:cubicBezTo>
                      <a:cubicBezTo>
                        <a:pt x="37" y="3"/>
                        <a:pt x="47" y="0"/>
                        <a:pt x="57" y="1"/>
                      </a:cubicBezTo>
                      <a:cubicBezTo>
                        <a:pt x="63" y="1"/>
                        <a:pt x="69" y="2"/>
                        <a:pt x="74" y="3"/>
                      </a:cubicBezTo>
                      <a:cubicBezTo>
                        <a:pt x="78" y="4"/>
                        <a:pt x="77" y="3"/>
                        <a:pt x="78" y="7"/>
                      </a:cubicBezTo>
                      <a:cubicBezTo>
                        <a:pt x="78" y="10"/>
                        <a:pt x="78" y="12"/>
                        <a:pt x="78" y="15"/>
                      </a:cubicBezTo>
                      <a:cubicBezTo>
                        <a:pt x="78" y="24"/>
                        <a:pt x="87" y="38"/>
                        <a:pt x="98" y="36"/>
                      </a:cubicBezTo>
                      <a:cubicBezTo>
                        <a:pt x="102" y="36"/>
                        <a:pt x="110" y="34"/>
                        <a:pt x="114" y="32"/>
                      </a:cubicBezTo>
                      <a:cubicBezTo>
                        <a:pt x="122" y="29"/>
                        <a:pt x="116" y="21"/>
                        <a:pt x="121" y="18"/>
                      </a:cubicBezTo>
                      <a:cubicBezTo>
                        <a:pt x="126" y="15"/>
                        <a:pt x="132" y="18"/>
                        <a:pt x="136" y="20"/>
                      </a:cubicBezTo>
                      <a:cubicBezTo>
                        <a:pt x="141" y="21"/>
                        <a:pt x="150" y="22"/>
                        <a:pt x="154" y="25"/>
                      </a:cubicBezTo>
                      <a:cubicBezTo>
                        <a:pt x="157" y="28"/>
                        <a:pt x="156" y="28"/>
                        <a:pt x="156" y="32"/>
                      </a:cubicBezTo>
                      <a:cubicBezTo>
                        <a:pt x="156" y="35"/>
                        <a:pt x="156" y="37"/>
                        <a:pt x="156" y="40"/>
                      </a:cubicBezTo>
                      <a:cubicBezTo>
                        <a:pt x="156" y="45"/>
                        <a:pt x="152" y="49"/>
                        <a:pt x="154" y="53"/>
                      </a:cubicBezTo>
                      <a:cubicBezTo>
                        <a:pt x="155" y="56"/>
                        <a:pt x="158" y="58"/>
                        <a:pt x="160" y="61"/>
                      </a:cubicBezTo>
                      <a:cubicBezTo>
                        <a:pt x="162" y="64"/>
                        <a:pt x="161" y="64"/>
                        <a:pt x="161" y="68"/>
                      </a:cubicBezTo>
                      <a:cubicBezTo>
                        <a:pt x="160" y="74"/>
                        <a:pt x="158" y="78"/>
                        <a:pt x="159" y="84"/>
                      </a:cubicBezTo>
                      <a:cubicBezTo>
                        <a:pt x="167" y="84"/>
                        <a:pt x="186" y="70"/>
                        <a:pt x="192" y="83"/>
                      </a:cubicBezTo>
                      <a:cubicBezTo>
                        <a:pt x="192" y="84"/>
                        <a:pt x="192" y="84"/>
                        <a:pt x="192" y="8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97" name="Freeform 269"/>
                <p:cNvSpPr/>
                <p:nvPr/>
              </p:nvSpPr>
              <p:spPr bwMode="auto">
                <a:xfrm>
                  <a:off x="2506658" y="5094286"/>
                  <a:ext cx="379412" cy="392112"/>
                </a:xfrm>
                <a:custGeom>
                  <a:avLst/>
                  <a:gdLst/>
                  <a:ahLst/>
                  <a:cxnLst>
                    <a:cxn ang="0">
                      <a:pos x="144" y="69"/>
                    </a:cxn>
                    <a:cxn ang="0">
                      <a:pos x="125" y="78"/>
                    </a:cxn>
                    <a:cxn ang="0">
                      <a:pos x="101" y="103"/>
                    </a:cxn>
                    <a:cxn ang="0">
                      <a:pos x="86" y="127"/>
                    </a:cxn>
                    <a:cxn ang="0">
                      <a:pos x="54" y="125"/>
                    </a:cxn>
                    <a:cxn ang="0">
                      <a:pos x="43" y="134"/>
                    </a:cxn>
                    <a:cxn ang="0">
                      <a:pos x="30" y="143"/>
                    </a:cxn>
                    <a:cxn ang="0">
                      <a:pos x="16" y="148"/>
                    </a:cxn>
                    <a:cxn ang="0">
                      <a:pos x="12" y="134"/>
                    </a:cxn>
                    <a:cxn ang="0">
                      <a:pos x="7" y="119"/>
                    </a:cxn>
                    <a:cxn ang="0">
                      <a:pos x="4" y="106"/>
                    </a:cxn>
                    <a:cxn ang="0">
                      <a:pos x="1" y="73"/>
                    </a:cxn>
                    <a:cxn ang="0">
                      <a:pos x="14" y="67"/>
                    </a:cxn>
                    <a:cxn ang="0">
                      <a:pos x="19" y="67"/>
                    </a:cxn>
                    <a:cxn ang="0">
                      <a:pos x="19" y="58"/>
                    </a:cxn>
                    <a:cxn ang="0">
                      <a:pos x="15" y="27"/>
                    </a:cxn>
                    <a:cxn ang="0">
                      <a:pos x="28" y="8"/>
                    </a:cxn>
                    <a:cxn ang="0">
                      <a:pos x="41" y="6"/>
                    </a:cxn>
                    <a:cxn ang="0">
                      <a:pos x="54" y="10"/>
                    </a:cxn>
                    <a:cxn ang="0">
                      <a:pos x="78" y="2"/>
                    </a:cxn>
                    <a:cxn ang="0">
                      <a:pos x="84" y="0"/>
                    </a:cxn>
                    <a:cxn ang="0">
                      <a:pos x="87" y="14"/>
                    </a:cxn>
                    <a:cxn ang="0">
                      <a:pos x="108" y="36"/>
                    </a:cxn>
                    <a:cxn ang="0">
                      <a:pos x="117" y="52"/>
                    </a:cxn>
                    <a:cxn ang="0">
                      <a:pos x="130" y="63"/>
                    </a:cxn>
                    <a:cxn ang="0">
                      <a:pos x="144" y="69"/>
                    </a:cxn>
                  </a:cxnLst>
                  <a:rect l="0" t="0" r="r" b="b"/>
                  <a:pathLst>
                    <a:path w="144" h="149">
                      <a:moveTo>
                        <a:pt x="144" y="69"/>
                      </a:moveTo>
                      <a:cubicBezTo>
                        <a:pt x="137" y="69"/>
                        <a:pt x="129" y="72"/>
                        <a:pt x="125" y="78"/>
                      </a:cubicBezTo>
                      <a:cubicBezTo>
                        <a:pt x="118" y="88"/>
                        <a:pt x="109" y="94"/>
                        <a:pt x="101" y="103"/>
                      </a:cubicBezTo>
                      <a:cubicBezTo>
                        <a:pt x="95" y="110"/>
                        <a:pt x="94" y="121"/>
                        <a:pt x="86" y="127"/>
                      </a:cubicBezTo>
                      <a:cubicBezTo>
                        <a:pt x="77" y="134"/>
                        <a:pt x="64" y="128"/>
                        <a:pt x="54" y="125"/>
                      </a:cubicBezTo>
                      <a:cubicBezTo>
                        <a:pt x="44" y="121"/>
                        <a:pt x="49" y="127"/>
                        <a:pt x="43" y="134"/>
                      </a:cubicBezTo>
                      <a:cubicBezTo>
                        <a:pt x="40" y="137"/>
                        <a:pt x="35" y="140"/>
                        <a:pt x="30" y="143"/>
                      </a:cubicBezTo>
                      <a:cubicBezTo>
                        <a:pt x="27" y="144"/>
                        <a:pt x="20" y="149"/>
                        <a:pt x="16" y="148"/>
                      </a:cubicBezTo>
                      <a:cubicBezTo>
                        <a:pt x="10" y="146"/>
                        <a:pt x="12" y="139"/>
                        <a:pt x="12" y="134"/>
                      </a:cubicBezTo>
                      <a:cubicBezTo>
                        <a:pt x="12" y="128"/>
                        <a:pt x="10" y="123"/>
                        <a:pt x="7" y="119"/>
                      </a:cubicBezTo>
                      <a:cubicBezTo>
                        <a:pt x="7" y="114"/>
                        <a:pt x="6" y="110"/>
                        <a:pt x="4" y="106"/>
                      </a:cubicBezTo>
                      <a:cubicBezTo>
                        <a:pt x="1" y="95"/>
                        <a:pt x="0" y="84"/>
                        <a:pt x="1" y="73"/>
                      </a:cubicBezTo>
                      <a:cubicBezTo>
                        <a:pt x="2" y="66"/>
                        <a:pt x="7" y="66"/>
                        <a:pt x="14" y="67"/>
                      </a:cubicBezTo>
                      <a:cubicBezTo>
                        <a:pt x="16" y="67"/>
                        <a:pt x="17" y="70"/>
                        <a:pt x="19" y="67"/>
                      </a:cubicBezTo>
                      <a:cubicBezTo>
                        <a:pt x="20" y="66"/>
                        <a:pt x="19" y="60"/>
                        <a:pt x="19" y="58"/>
                      </a:cubicBezTo>
                      <a:cubicBezTo>
                        <a:pt x="18" y="48"/>
                        <a:pt x="15" y="37"/>
                        <a:pt x="15" y="27"/>
                      </a:cubicBezTo>
                      <a:cubicBezTo>
                        <a:pt x="16" y="16"/>
                        <a:pt x="16" y="9"/>
                        <a:pt x="28" y="8"/>
                      </a:cubicBezTo>
                      <a:cubicBezTo>
                        <a:pt x="33" y="7"/>
                        <a:pt x="37" y="6"/>
                        <a:pt x="41" y="6"/>
                      </a:cubicBezTo>
                      <a:cubicBezTo>
                        <a:pt x="46" y="7"/>
                        <a:pt x="49" y="9"/>
                        <a:pt x="54" y="10"/>
                      </a:cubicBezTo>
                      <a:cubicBezTo>
                        <a:pt x="62" y="11"/>
                        <a:pt x="71" y="5"/>
                        <a:pt x="78" y="2"/>
                      </a:cubicBezTo>
                      <a:cubicBezTo>
                        <a:pt x="80" y="1"/>
                        <a:pt x="82" y="1"/>
                        <a:pt x="84" y="0"/>
                      </a:cubicBezTo>
                      <a:cubicBezTo>
                        <a:pt x="84" y="5"/>
                        <a:pt x="84" y="10"/>
                        <a:pt x="87" y="14"/>
                      </a:cubicBezTo>
                      <a:cubicBezTo>
                        <a:pt x="91" y="23"/>
                        <a:pt x="102" y="28"/>
                        <a:pt x="108" y="36"/>
                      </a:cubicBezTo>
                      <a:cubicBezTo>
                        <a:pt x="112" y="41"/>
                        <a:pt x="113" y="47"/>
                        <a:pt x="117" y="52"/>
                      </a:cubicBezTo>
                      <a:cubicBezTo>
                        <a:pt x="120" y="57"/>
                        <a:pt x="125" y="60"/>
                        <a:pt x="130" y="63"/>
                      </a:cubicBezTo>
                      <a:cubicBezTo>
                        <a:pt x="135" y="65"/>
                        <a:pt x="140" y="67"/>
                        <a:pt x="144" y="6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98" name="Freeform 270"/>
                <p:cNvSpPr/>
                <p:nvPr/>
              </p:nvSpPr>
              <p:spPr bwMode="auto">
                <a:xfrm>
                  <a:off x="2187571" y="5065711"/>
                  <a:ext cx="539749" cy="501650"/>
                </a:xfrm>
                <a:custGeom>
                  <a:avLst/>
                  <a:gdLst/>
                  <a:ahLst/>
                  <a:cxnLst>
                    <a:cxn ang="0">
                      <a:pos x="206" y="11"/>
                    </a:cxn>
                    <a:cxn ang="0">
                      <a:pos x="200" y="13"/>
                    </a:cxn>
                    <a:cxn ang="0">
                      <a:pos x="176" y="21"/>
                    </a:cxn>
                    <a:cxn ang="0">
                      <a:pos x="163" y="17"/>
                    </a:cxn>
                    <a:cxn ang="0">
                      <a:pos x="150" y="19"/>
                    </a:cxn>
                    <a:cxn ang="0">
                      <a:pos x="137" y="38"/>
                    </a:cxn>
                    <a:cxn ang="0">
                      <a:pos x="141" y="69"/>
                    </a:cxn>
                    <a:cxn ang="0">
                      <a:pos x="141" y="78"/>
                    </a:cxn>
                    <a:cxn ang="0">
                      <a:pos x="136" y="78"/>
                    </a:cxn>
                    <a:cxn ang="0">
                      <a:pos x="123" y="84"/>
                    </a:cxn>
                    <a:cxn ang="0">
                      <a:pos x="126" y="117"/>
                    </a:cxn>
                    <a:cxn ang="0">
                      <a:pos x="129" y="130"/>
                    </a:cxn>
                    <a:cxn ang="0">
                      <a:pos x="128" y="131"/>
                    </a:cxn>
                    <a:cxn ang="0">
                      <a:pos x="125" y="146"/>
                    </a:cxn>
                    <a:cxn ang="0">
                      <a:pos x="126" y="175"/>
                    </a:cxn>
                    <a:cxn ang="0">
                      <a:pos x="120" y="190"/>
                    </a:cxn>
                    <a:cxn ang="0">
                      <a:pos x="104" y="190"/>
                    </a:cxn>
                    <a:cxn ang="0">
                      <a:pos x="74" y="180"/>
                    </a:cxn>
                    <a:cxn ang="0">
                      <a:pos x="57" y="177"/>
                    </a:cxn>
                    <a:cxn ang="0">
                      <a:pos x="55" y="173"/>
                    </a:cxn>
                    <a:cxn ang="0">
                      <a:pos x="43" y="153"/>
                    </a:cxn>
                    <a:cxn ang="0">
                      <a:pos x="38" y="131"/>
                    </a:cxn>
                    <a:cxn ang="0">
                      <a:pos x="35" y="87"/>
                    </a:cxn>
                    <a:cxn ang="0">
                      <a:pos x="26" y="50"/>
                    </a:cxn>
                    <a:cxn ang="0">
                      <a:pos x="6" y="19"/>
                    </a:cxn>
                    <a:cxn ang="0">
                      <a:pos x="0" y="2"/>
                    </a:cxn>
                    <a:cxn ang="0">
                      <a:pos x="15" y="1"/>
                    </a:cxn>
                    <a:cxn ang="0">
                      <a:pos x="33" y="2"/>
                    </a:cxn>
                    <a:cxn ang="0">
                      <a:pos x="51" y="6"/>
                    </a:cxn>
                    <a:cxn ang="0">
                      <a:pos x="84" y="5"/>
                    </a:cxn>
                    <a:cxn ang="0">
                      <a:pos x="100" y="5"/>
                    </a:cxn>
                    <a:cxn ang="0">
                      <a:pos x="116" y="12"/>
                    </a:cxn>
                    <a:cxn ang="0">
                      <a:pos x="146" y="14"/>
                    </a:cxn>
                    <a:cxn ang="0">
                      <a:pos x="176" y="6"/>
                    </a:cxn>
                    <a:cxn ang="0">
                      <a:pos x="178" y="6"/>
                    </a:cxn>
                    <a:cxn ang="0">
                      <a:pos x="206" y="10"/>
                    </a:cxn>
                    <a:cxn ang="0">
                      <a:pos x="206" y="11"/>
                    </a:cxn>
                  </a:cxnLst>
                  <a:rect l="0" t="0" r="r" b="b"/>
                  <a:pathLst>
                    <a:path w="206" h="191">
                      <a:moveTo>
                        <a:pt x="206" y="11"/>
                      </a:moveTo>
                      <a:cubicBezTo>
                        <a:pt x="204" y="12"/>
                        <a:pt x="202" y="12"/>
                        <a:pt x="200" y="13"/>
                      </a:cubicBezTo>
                      <a:cubicBezTo>
                        <a:pt x="193" y="16"/>
                        <a:pt x="184" y="22"/>
                        <a:pt x="176" y="21"/>
                      </a:cubicBezTo>
                      <a:cubicBezTo>
                        <a:pt x="171" y="20"/>
                        <a:pt x="168" y="18"/>
                        <a:pt x="163" y="17"/>
                      </a:cubicBezTo>
                      <a:cubicBezTo>
                        <a:pt x="159" y="17"/>
                        <a:pt x="155" y="18"/>
                        <a:pt x="150" y="19"/>
                      </a:cubicBezTo>
                      <a:cubicBezTo>
                        <a:pt x="138" y="20"/>
                        <a:pt x="138" y="27"/>
                        <a:pt x="137" y="38"/>
                      </a:cubicBezTo>
                      <a:cubicBezTo>
                        <a:pt x="137" y="48"/>
                        <a:pt x="140" y="59"/>
                        <a:pt x="141" y="69"/>
                      </a:cubicBezTo>
                      <a:cubicBezTo>
                        <a:pt x="141" y="71"/>
                        <a:pt x="142" y="77"/>
                        <a:pt x="141" y="78"/>
                      </a:cubicBezTo>
                      <a:cubicBezTo>
                        <a:pt x="139" y="81"/>
                        <a:pt x="138" y="78"/>
                        <a:pt x="136" y="78"/>
                      </a:cubicBezTo>
                      <a:cubicBezTo>
                        <a:pt x="129" y="77"/>
                        <a:pt x="124" y="77"/>
                        <a:pt x="123" y="84"/>
                      </a:cubicBezTo>
                      <a:cubicBezTo>
                        <a:pt x="122" y="95"/>
                        <a:pt x="123" y="106"/>
                        <a:pt x="126" y="117"/>
                      </a:cubicBezTo>
                      <a:cubicBezTo>
                        <a:pt x="128" y="121"/>
                        <a:pt x="129" y="125"/>
                        <a:pt x="129" y="130"/>
                      </a:cubicBezTo>
                      <a:cubicBezTo>
                        <a:pt x="129" y="130"/>
                        <a:pt x="129" y="131"/>
                        <a:pt x="128" y="131"/>
                      </a:cubicBezTo>
                      <a:cubicBezTo>
                        <a:pt x="128" y="137"/>
                        <a:pt x="126" y="141"/>
                        <a:pt x="125" y="146"/>
                      </a:cubicBezTo>
                      <a:cubicBezTo>
                        <a:pt x="125" y="156"/>
                        <a:pt x="127" y="166"/>
                        <a:pt x="126" y="175"/>
                      </a:cubicBezTo>
                      <a:cubicBezTo>
                        <a:pt x="125" y="179"/>
                        <a:pt x="122" y="188"/>
                        <a:pt x="120" y="190"/>
                      </a:cubicBezTo>
                      <a:cubicBezTo>
                        <a:pt x="117" y="191"/>
                        <a:pt x="108" y="190"/>
                        <a:pt x="104" y="190"/>
                      </a:cubicBezTo>
                      <a:cubicBezTo>
                        <a:pt x="93" y="190"/>
                        <a:pt x="84" y="184"/>
                        <a:pt x="74" y="180"/>
                      </a:cubicBezTo>
                      <a:cubicBezTo>
                        <a:pt x="68" y="178"/>
                        <a:pt x="64" y="177"/>
                        <a:pt x="57" y="177"/>
                      </a:cubicBezTo>
                      <a:cubicBezTo>
                        <a:pt x="56" y="175"/>
                        <a:pt x="55" y="174"/>
                        <a:pt x="55" y="173"/>
                      </a:cubicBezTo>
                      <a:cubicBezTo>
                        <a:pt x="51" y="166"/>
                        <a:pt x="46" y="160"/>
                        <a:pt x="43" y="153"/>
                      </a:cubicBezTo>
                      <a:cubicBezTo>
                        <a:pt x="39" y="145"/>
                        <a:pt x="38" y="140"/>
                        <a:pt x="38" y="131"/>
                      </a:cubicBezTo>
                      <a:cubicBezTo>
                        <a:pt x="37" y="116"/>
                        <a:pt x="39" y="101"/>
                        <a:pt x="35" y="87"/>
                      </a:cubicBezTo>
                      <a:cubicBezTo>
                        <a:pt x="32" y="75"/>
                        <a:pt x="32" y="61"/>
                        <a:pt x="26" y="50"/>
                      </a:cubicBezTo>
                      <a:cubicBezTo>
                        <a:pt x="20" y="39"/>
                        <a:pt x="11" y="29"/>
                        <a:pt x="6" y="19"/>
                      </a:cubicBezTo>
                      <a:cubicBezTo>
                        <a:pt x="3" y="13"/>
                        <a:pt x="1" y="8"/>
                        <a:pt x="0" y="2"/>
                      </a:cubicBezTo>
                      <a:cubicBezTo>
                        <a:pt x="5" y="2"/>
                        <a:pt x="10" y="2"/>
                        <a:pt x="15" y="1"/>
                      </a:cubicBezTo>
                      <a:cubicBezTo>
                        <a:pt x="21" y="0"/>
                        <a:pt x="27" y="0"/>
                        <a:pt x="33" y="2"/>
                      </a:cubicBezTo>
                      <a:cubicBezTo>
                        <a:pt x="39" y="4"/>
                        <a:pt x="44" y="6"/>
                        <a:pt x="51" y="6"/>
                      </a:cubicBezTo>
                      <a:cubicBezTo>
                        <a:pt x="62" y="6"/>
                        <a:pt x="73" y="5"/>
                        <a:pt x="84" y="5"/>
                      </a:cubicBezTo>
                      <a:cubicBezTo>
                        <a:pt x="89" y="4"/>
                        <a:pt x="96" y="3"/>
                        <a:pt x="100" y="5"/>
                      </a:cubicBezTo>
                      <a:cubicBezTo>
                        <a:pt x="106" y="7"/>
                        <a:pt x="109" y="11"/>
                        <a:pt x="116" y="12"/>
                      </a:cubicBezTo>
                      <a:cubicBezTo>
                        <a:pt x="125" y="14"/>
                        <a:pt x="136" y="14"/>
                        <a:pt x="146" y="14"/>
                      </a:cubicBezTo>
                      <a:cubicBezTo>
                        <a:pt x="157" y="14"/>
                        <a:pt x="166" y="10"/>
                        <a:pt x="176" y="6"/>
                      </a:cubicBezTo>
                      <a:cubicBezTo>
                        <a:pt x="177" y="6"/>
                        <a:pt x="177" y="6"/>
                        <a:pt x="178" y="6"/>
                      </a:cubicBezTo>
                      <a:cubicBezTo>
                        <a:pt x="187" y="3"/>
                        <a:pt x="196" y="8"/>
                        <a:pt x="206" y="10"/>
                      </a:cubicBezTo>
                      <a:cubicBezTo>
                        <a:pt x="206" y="10"/>
                        <a:pt x="206" y="11"/>
                        <a:pt x="206"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299" name="Freeform 271"/>
                <p:cNvSpPr/>
                <p:nvPr/>
              </p:nvSpPr>
              <p:spPr bwMode="auto">
                <a:xfrm>
                  <a:off x="2901945" y="4805361"/>
                  <a:ext cx="422274" cy="684212"/>
                </a:xfrm>
                <a:custGeom>
                  <a:avLst/>
                  <a:gdLst/>
                  <a:ahLst/>
                  <a:cxnLst>
                    <a:cxn ang="0">
                      <a:pos x="159" y="71"/>
                    </a:cxn>
                    <a:cxn ang="0">
                      <a:pos x="145" y="95"/>
                    </a:cxn>
                    <a:cxn ang="0">
                      <a:pos x="116" y="113"/>
                    </a:cxn>
                    <a:cxn ang="0">
                      <a:pos x="101" y="119"/>
                    </a:cxn>
                    <a:cxn ang="0">
                      <a:pos x="90" y="130"/>
                    </a:cxn>
                    <a:cxn ang="0">
                      <a:pos x="79" y="137"/>
                    </a:cxn>
                    <a:cxn ang="0">
                      <a:pos x="78" y="152"/>
                    </a:cxn>
                    <a:cxn ang="0">
                      <a:pos x="82" y="166"/>
                    </a:cxn>
                    <a:cxn ang="0">
                      <a:pos x="84" y="187"/>
                    </a:cxn>
                    <a:cxn ang="0">
                      <a:pos x="77" y="215"/>
                    </a:cxn>
                    <a:cxn ang="0">
                      <a:pos x="68" y="229"/>
                    </a:cxn>
                    <a:cxn ang="0">
                      <a:pos x="56" y="235"/>
                    </a:cxn>
                    <a:cxn ang="0">
                      <a:pos x="42" y="247"/>
                    </a:cxn>
                    <a:cxn ang="0">
                      <a:pos x="40" y="260"/>
                    </a:cxn>
                    <a:cxn ang="0">
                      <a:pos x="37" y="259"/>
                    </a:cxn>
                    <a:cxn ang="0">
                      <a:pos x="36" y="258"/>
                    </a:cxn>
                    <a:cxn ang="0">
                      <a:pos x="33" y="242"/>
                    </a:cxn>
                    <a:cxn ang="0">
                      <a:pos x="33" y="240"/>
                    </a:cxn>
                    <a:cxn ang="0">
                      <a:pos x="32" y="207"/>
                    </a:cxn>
                    <a:cxn ang="0">
                      <a:pos x="20" y="191"/>
                    </a:cxn>
                    <a:cxn ang="0">
                      <a:pos x="20" y="190"/>
                    </a:cxn>
                    <a:cxn ang="0">
                      <a:pos x="36" y="164"/>
                    </a:cxn>
                    <a:cxn ang="0">
                      <a:pos x="50" y="125"/>
                    </a:cxn>
                    <a:cxn ang="0">
                      <a:pos x="45" y="96"/>
                    </a:cxn>
                    <a:cxn ang="0">
                      <a:pos x="13" y="80"/>
                    </a:cxn>
                    <a:cxn ang="0">
                      <a:pos x="8" y="79"/>
                    </a:cxn>
                    <a:cxn ang="0">
                      <a:pos x="7" y="78"/>
                    </a:cxn>
                    <a:cxn ang="0">
                      <a:pos x="0" y="67"/>
                    </a:cxn>
                    <a:cxn ang="0">
                      <a:pos x="10" y="64"/>
                    </a:cxn>
                    <a:cxn ang="0">
                      <a:pos x="17" y="60"/>
                    </a:cxn>
                    <a:cxn ang="0">
                      <a:pos x="34" y="53"/>
                    </a:cxn>
                    <a:cxn ang="0">
                      <a:pos x="48" y="47"/>
                    </a:cxn>
                    <a:cxn ang="0">
                      <a:pos x="48" y="46"/>
                    </a:cxn>
                    <a:cxn ang="0">
                      <a:pos x="54" y="57"/>
                    </a:cxn>
                    <a:cxn ang="0">
                      <a:pos x="68" y="70"/>
                    </a:cxn>
                    <a:cxn ang="0">
                      <a:pos x="69" y="86"/>
                    </a:cxn>
                    <a:cxn ang="0">
                      <a:pos x="78" y="100"/>
                    </a:cxn>
                    <a:cxn ang="0">
                      <a:pos x="87" y="88"/>
                    </a:cxn>
                    <a:cxn ang="0">
                      <a:pos x="82" y="48"/>
                    </a:cxn>
                    <a:cxn ang="0">
                      <a:pos x="79" y="38"/>
                    </a:cxn>
                    <a:cxn ang="0">
                      <a:pos x="78" y="17"/>
                    </a:cxn>
                    <a:cxn ang="0">
                      <a:pos x="78" y="12"/>
                    </a:cxn>
                    <a:cxn ang="0">
                      <a:pos x="81" y="13"/>
                    </a:cxn>
                    <a:cxn ang="0">
                      <a:pos x="112" y="11"/>
                    </a:cxn>
                    <a:cxn ang="0">
                      <a:pos x="155" y="0"/>
                    </a:cxn>
                    <a:cxn ang="0">
                      <a:pos x="156" y="6"/>
                    </a:cxn>
                    <a:cxn ang="0">
                      <a:pos x="160" y="40"/>
                    </a:cxn>
                    <a:cxn ang="0">
                      <a:pos x="159" y="71"/>
                    </a:cxn>
                  </a:cxnLst>
                  <a:rect l="0" t="0" r="r" b="b"/>
                  <a:pathLst>
                    <a:path w="161" h="260">
                      <a:moveTo>
                        <a:pt x="159" y="71"/>
                      </a:moveTo>
                      <a:cubicBezTo>
                        <a:pt x="158" y="79"/>
                        <a:pt x="150" y="88"/>
                        <a:pt x="145" y="95"/>
                      </a:cubicBezTo>
                      <a:cubicBezTo>
                        <a:pt x="138" y="103"/>
                        <a:pt x="125" y="107"/>
                        <a:pt x="116" y="113"/>
                      </a:cubicBezTo>
                      <a:cubicBezTo>
                        <a:pt x="111" y="116"/>
                        <a:pt x="106" y="117"/>
                        <a:pt x="101" y="119"/>
                      </a:cubicBezTo>
                      <a:cubicBezTo>
                        <a:pt x="94" y="122"/>
                        <a:pt x="94" y="124"/>
                        <a:pt x="90" y="130"/>
                      </a:cubicBezTo>
                      <a:cubicBezTo>
                        <a:pt x="88" y="135"/>
                        <a:pt x="83" y="134"/>
                        <a:pt x="79" y="137"/>
                      </a:cubicBezTo>
                      <a:cubicBezTo>
                        <a:pt x="72" y="141"/>
                        <a:pt x="77" y="146"/>
                        <a:pt x="78" y="152"/>
                      </a:cubicBezTo>
                      <a:cubicBezTo>
                        <a:pt x="79" y="157"/>
                        <a:pt x="81" y="161"/>
                        <a:pt x="82" y="166"/>
                      </a:cubicBezTo>
                      <a:cubicBezTo>
                        <a:pt x="83" y="173"/>
                        <a:pt x="84" y="179"/>
                        <a:pt x="84" y="187"/>
                      </a:cubicBezTo>
                      <a:cubicBezTo>
                        <a:pt x="85" y="198"/>
                        <a:pt x="81" y="205"/>
                        <a:pt x="77" y="215"/>
                      </a:cubicBezTo>
                      <a:cubicBezTo>
                        <a:pt x="75" y="220"/>
                        <a:pt x="74" y="225"/>
                        <a:pt x="68" y="229"/>
                      </a:cubicBezTo>
                      <a:cubicBezTo>
                        <a:pt x="65" y="231"/>
                        <a:pt x="60" y="233"/>
                        <a:pt x="56" y="235"/>
                      </a:cubicBezTo>
                      <a:cubicBezTo>
                        <a:pt x="51" y="238"/>
                        <a:pt x="45" y="242"/>
                        <a:pt x="42" y="247"/>
                      </a:cubicBezTo>
                      <a:cubicBezTo>
                        <a:pt x="40" y="251"/>
                        <a:pt x="40" y="256"/>
                        <a:pt x="40" y="260"/>
                      </a:cubicBezTo>
                      <a:cubicBezTo>
                        <a:pt x="39" y="260"/>
                        <a:pt x="38" y="260"/>
                        <a:pt x="37" y="259"/>
                      </a:cubicBezTo>
                      <a:cubicBezTo>
                        <a:pt x="37" y="259"/>
                        <a:pt x="36" y="258"/>
                        <a:pt x="36" y="258"/>
                      </a:cubicBezTo>
                      <a:cubicBezTo>
                        <a:pt x="33" y="253"/>
                        <a:pt x="33" y="248"/>
                        <a:pt x="33" y="242"/>
                      </a:cubicBezTo>
                      <a:cubicBezTo>
                        <a:pt x="33" y="241"/>
                        <a:pt x="33" y="241"/>
                        <a:pt x="33" y="240"/>
                      </a:cubicBezTo>
                      <a:cubicBezTo>
                        <a:pt x="33" y="229"/>
                        <a:pt x="36" y="218"/>
                        <a:pt x="32" y="207"/>
                      </a:cubicBezTo>
                      <a:cubicBezTo>
                        <a:pt x="29" y="200"/>
                        <a:pt x="27" y="195"/>
                        <a:pt x="20" y="191"/>
                      </a:cubicBezTo>
                      <a:cubicBezTo>
                        <a:pt x="20" y="191"/>
                        <a:pt x="20" y="191"/>
                        <a:pt x="20" y="190"/>
                      </a:cubicBezTo>
                      <a:cubicBezTo>
                        <a:pt x="26" y="183"/>
                        <a:pt x="31" y="174"/>
                        <a:pt x="36" y="164"/>
                      </a:cubicBezTo>
                      <a:cubicBezTo>
                        <a:pt x="42" y="153"/>
                        <a:pt x="48" y="138"/>
                        <a:pt x="50" y="125"/>
                      </a:cubicBezTo>
                      <a:cubicBezTo>
                        <a:pt x="51" y="117"/>
                        <a:pt x="50" y="102"/>
                        <a:pt x="45" y="96"/>
                      </a:cubicBezTo>
                      <a:cubicBezTo>
                        <a:pt x="38" y="87"/>
                        <a:pt x="23" y="82"/>
                        <a:pt x="13" y="80"/>
                      </a:cubicBezTo>
                      <a:cubicBezTo>
                        <a:pt x="11" y="80"/>
                        <a:pt x="9" y="79"/>
                        <a:pt x="8" y="79"/>
                      </a:cubicBezTo>
                      <a:cubicBezTo>
                        <a:pt x="7" y="79"/>
                        <a:pt x="7" y="79"/>
                        <a:pt x="7" y="78"/>
                      </a:cubicBezTo>
                      <a:cubicBezTo>
                        <a:pt x="5" y="75"/>
                        <a:pt x="2" y="71"/>
                        <a:pt x="0" y="67"/>
                      </a:cubicBezTo>
                      <a:cubicBezTo>
                        <a:pt x="3" y="65"/>
                        <a:pt x="7" y="65"/>
                        <a:pt x="10" y="64"/>
                      </a:cubicBezTo>
                      <a:cubicBezTo>
                        <a:pt x="13" y="63"/>
                        <a:pt x="15" y="61"/>
                        <a:pt x="17" y="60"/>
                      </a:cubicBezTo>
                      <a:cubicBezTo>
                        <a:pt x="23" y="58"/>
                        <a:pt x="29" y="56"/>
                        <a:pt x="34" y="53"/>
                      </a:cubicBezTo>
                      <a:cubicBezTo>
                        <a:pt x="39" y="50"/>
                        <a:pt x="43" y="48"/>
                        <a:pt x="48" y="47"/>
                      </a:cubicBezTo>
                      <a:cubicBezTo>
                        <a:pt x="48" y="47"/>
                        <a:pt x="48" y="47"/>
                        <a:pt x="48" y="46"/>
                      </a:cubicBezTo>
                      <a:cubicBezTo>
                        <a:pt x="49" y="52"/>
                        <a:pt x="50" y="54"/>
                        <a:pt x="54" y="57"/>
                      </a:cubicBezTo>
                      <a:cubicBezTo>
                        <a:pt x="58" y="60"/>
                        <a:pt x="66" y="66"/>
                        <a:pt x="68" y="70"/>
                      </a:cubicBezTo>
                      <a:cubicBezTo>
                        <a:pt x="71" y="75"/>
                        <a:pt x="68" y="81"/>
                        <a:pt x="69" y="86"/>
                      </a:cubicBezTo>
                      <a:cubicBezTo>
                        <a:pt x="69" y="89"/>
                        <a:pt x="75" y="100"/>
                        <a:pt x="78" y="100"/>
                      </a:cubicBezTo>
                      <a:cubicBezTo>
                        <a:pt x="81" y="100"/>
                        <a:pt x="85" y="90"/>
                        <a:pt x="87" y="88"/>
                      </a:cubicBezTo>
                      <a:cubicBezTo>
                        <a:pt x="97" y="72"/>
                        <a:pt x="90" y="61"/>
                        <a:pt x="82" y="48"/>
                      </a:cubicBezTo>
                      <a:cubicBezTo>
                        <a:pt x="81" y="44"/>
                        <a:pt x="80" y="41"/>
                        <a:pt x="79" y="38"/>
                      </a:cubicBezTo>
                      <a:cubicBezTo>
                        <a:pt x="79" y="31"/>
                        <a:pt x="78" y="24"/>
                        <a:pt x="78" y="17"/>
                      </a:cubicBezTo>
                      <a:cubicBezTo>
                        <a:pt x="78" y="15"/>
                        <a:pt x="78" y="14"/>
                        <a:pt x="78" y="12"/>
                      </a:cubicBezTo>
                      <a:cubicBezTo>
                        <a:pt x="79" y="12"/>
                        <a:pt x="79" y="13"/>
                        <a:pt x="81" y="13"/>
                      </a:cubicBezTo>
                      <a:cubicBezTo>
                        <a:pt x="91" y="12"/>
                        <a:pt x="101" y="11"/>
                        <a:pt x="112" y="11"/>
                      </a:cubicBezTo>
                      <a:cubicBezTo>
                        <a:pt x="128" y="11"/>
                        <a:pt x="142" y="6"/>
                        <a:pt x="155" y="0"/>
                      </a:cubicBezTo>
                      <a:cubicBezTo>
                        <a:pt x="155" y="2"/>
                        <a:pt x="156" y="4"/>
                        <a:pt x="156" y="6"/>
                      </a:cubicBezTo>
                      <a:cubicBezTo>
                        <a:pt x="157" y="18"/>
                        <a:pt x="160" y="29"/>
                        <a:pt x="160" y="40"/>
                      </a:cubicBezTo>
                      <a:cubicBezTo>
                        <a:pt x="160" y="50"/>
                        <a:pt x="161" y="61"/>
                        <a:pt x="159" y="7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00" name="Freeform 272"/>
                <p:cNvSpPr>
                  <a:spLocks noEditPoints="1"/>
                </p:cNvSpPr>
                <p:nvPr/>
              </p:nvSpPr>
              <p:spPr bwMode="auto">
                <a:xfrm>
                  <a:off x="2336796" y="5276847"/>
                  <a:ext cx="671511" cy="571500"/>
                </a:xfrm>
                <a:custGeom>
                  <a:avLst/>
                  <a:gdLst/>
                  <a:ahLst/>
                  <a:cxnLst>
                    <a:cxn ang="0">
                      <a:pos x="252" y="80"/>
                    </a:cxn>
                    <a:cxn ang="0">
                      <a:pos x="239" y="87"/>
                    </a:cxn>
                    <a:cxn ang="0">
                      <a:pos x="225" y="75"/>
                    </a:cxn>
                    <a:cxn ang="0">
                      <a:pos x="248" y="63"/>
                    </a:cxn>
                    <a:cxn ang="0">
                      <a:pos x="248" y="61"/>
                    </a:cxn>
                    <a:cxn ang="0">
                      <a:pos x="247" y="28"/>
                    </a:cxn>
                    <a:cxn ang="0">
                      <a:pos x="235" y="12"/>
                    </a:cxn>
                    <a:cxn ang="0">
                      <a:pos x="235" y="11"/>
                    </a:cxn>
                    <a:cxn ang="0">
                      <a:pos x="218" y="2"/>
                    </a:cxn>
                    <a:cxn ang="0">
                      <a:pos x="209" y="0"/>
                    </a:cxn>
                    <a:cxn ang="0">
                      <a:pos x="209" y="0"/>
                    </a:cxn>
                    <a:cxn ang="0">
                      <a:pos x="190" y="9"/>
                    </a:cxn>
                    <a:cxn ang="0">
                      <a:pos x="166" y="34"/>
                    </a:cxn>
                    <a:cxn ang="0">
                      <a:pos x="151" y="58"/>
                    </a:cxn>
                    <a:cxn ang="0">
                      <a:pos x="119" y="56"/>
                    </a:cxn>
                    <a:cxn ang="0">
                      <a:pos x="108" y="65"/>
                    </a:cxn>
                    <a:cxn ang="0">
                      <a:pos x="95" y="74"/>
                    </a:cxn>
                    <a:cxn ang="0">
                      <a:pos x="81" y="79"/>
                    </a:cxn>
                    <a:cxn ang="0">
                      <a:pos x="77" y="65"/>
                    </a:cxn>
                    <a:cxn ang="0">
                      <a:pos x="72" y="50"/>
                    </a:cxn>
                    <a:cxn ang="0">
                      <a:pos x="71" y="51"/>
                    </a:cxn>
                    <a:cxn ang="0">
                      <a:pos x="68" y="66"/>
                    </a:cxn>
                    <a:cxn ang="0">
                      <a:pos x="69" y="95"/>
                    </a:cxn>
                    <a:cxn ang="0">
                      <a:pos x="63" y="110"/>
                    </a:cxn>
                    <a:cxn ang="0">
                      <a:pos x="47" y="110"/>
                    </a:cxn>
                    <a:cxn ang="0">
                      <a:pos x="17" y="100"/>
                    </a:cxn>
                    <a:cxn ang="0">
                      <a:pos x="0" y="97"/>
                    </a:cxn>
                    <a:cxn ang="0">
                      <a:pos x="14" y="120"/>
                    </a:cxn>
                    <a:cxn ang="0">
                      <a:pos x="28" y="150"/>
                    </a:cxn>
                    <a:cxn ang="0">
                      <a:pos x="34" y="165"/>
                    </a:cxn>
                    <a:cxn ang="0">
                      <a:pos x="35" y="180"/>
                    </a:cxn>
                    <a:cxn ang="0">
                      <a:pos x="37" y="197"/>
                    </a:cxn>
                    <a:cxn ang="0">
                      <a:pos x="38" y="213"/>
                    </a:cxn>
                    <a:cxn ang="0">
                      <a:pos x="50" y="216"/>
                    </a:cxn>
                    <a:cxn ang="0">
                      <a:pos x="67" y="215"/>
                    </a:cxn>
                    <a:cxn ang="0">
                      <a:pos x="99" y="206"/>
                    </a:cxn>
                    <a:cxn ang="0">
                      <a:pos x="137" y="203"/>
                    </a:cxn>
                    <a:cxn ang="0">
                      <a:pos x="167" y="198"/>
                    </a:cxn>
                    <a:cxn ang="0">
                      <a:pos x="195" y="180"/>
                    </a:cxn>
                    <a:cxn ang="0">
                      <a:pos x="208" y="170"/>
                    </a:cxn>
                    <a:cxn ang="0">
                      <a:pos x="219" y="160"/>
                    </a:cxn>
                    <a:cxn ang="0">
                      <a:pos x="226" y="146"/>
                    </a:cxn>
                    <a:cxn ang="0">
                      <a:pos x="237" y="132"/>
                    </a:cxn>
                    <a:cxn ang="0">
                      <a:pos x="252" y="102"/>
                    </a:cxn>
                    <a:cxn ang="0">
                      <a:pos x="255" y="85"/>
                    </a:cxn>
                    <a:cxn ang="0">
                      <a:pos x="255" y="81"/>
                    </a:cxn>
                    <a:cxn ang="0">
                      <a:pos x="252" y="80"/>
                    </a:cxn>
                    <a:cxn ang="0">
                      <a:pos x="204" y="128"/>
                    </a:cxn>
                    <a:cxn ang="0">
                      <a:pos x="198" y="139"/>
                    </a:cxn>
                    <a:cxn ang="0">
                      <a:pos x="180" y="142"/>
                    </a:cxn>
                    <a:cxn ang="0">
                      <a:pos x="175" y="125"/>
                    </a:cxn>
                    <a:cxn ang="0">
                      <a:pos x="197" y="109"/>
                    </a:cxn>
                    <a:cxn ang="0">
                      <a:pos x="209" y="112"/>
                    </a:cxn>
                    <a:cxn ang="0">
                      <a:pos x="204" y="128"/>
                    </a:cxn>
                  </a:cxnLst>
                  <a:rect l="0" t="0" r="r" b="b"/>
                  <a:pathLst>
                    <a:path w="256" h="218">
                      <a:moveTo>
                        <a:pt x="252" y="80"/>
                      </a:moveTo>
                      <a:cubicBezTo>
                        <a:pt x="249" y="83"/>
                        <a:pt x="242" y="88"/>
                        <a:pt x="239" y="87"/>
                      </a:cubicBezTo>
                      <a:cubicBezTo>
                        <a:pt x="233" y="87"/>
                        <a:pt x="224" y="81"/>
                        <a:pt x="225" y="75"/>
                      </a:cubicBezTo>
                      <a:cubicBezTo>
                        <a:pt x="228" y="63"/>
                        <a:pt x="238" y="63"/>
                        <a:pt x="248" y="63"/>
                      </a:cubicBezTo>
                      <a:cubicBezTo>
                        <a:pt x="248" y="62"/>
                        <a:pt x="248" y="62"/>
                        <a:pt x="248" y="61"/>
                      </a:cubicBezTo>
                      <a:cubicBezTo>
                        <a:pt x="248" y="50"/>
                        <a:pt x="251" y="39"/>
                        <a:pt x="247" y="28"/>
                      </a:cubicBezTo>
                      <a:cubicBezTo>
                        <a:pt x="244" y="21"/>
                        <a:pt x="242" y="16"/>
                        <a:pt x="235" y="12"/>
                      </a:cubicBezTo>
                      <a:cubicBezTo>
                        <a:pt x="235" y="12"/>
                        <a:pt x="235" y="12"/>
                        <a:pt x="235" y="11"/>
                      </a:cubicBezTo>
                      <a:cubicBezTo>
                        <a:pt x="230" y="8"/>
                        <a:pt x="224" y="4"/>
                        <a:pt x="218" y="2"/>
                      </a:cubicBezTo>
                      <a:cubicBezTo>
                        <a:pt x="215" y="1"/>
                        <a:pt x="212" y="1"/>
                        <a:pt x="209" y="0"/>
                      </a:cubicBezTo>
                      <a:cubicBezTo>
                        <a:pt x="209" y="0"/>
                        <a:pt x="209" y="0"/>
                        <a:pt x="209" y="0"/>
                      </a:cubicBezTo>
                      <a:cubicBezTo>
                        <a:pt x="202" y="0"/>
                        <a:pt x="194" y="3"/>
                        <a:pt x="190" y="9"/>
                      </a:cubicBezTo>
                      <a:cubicBezTo>
                        <a:pt x="183" y="19"/>
                        <a:pt x="174" y="25"/>
                        <a:pt x="166" y="34"/>
                      </a:cubicBezTo>
                      <a:cubicBezTo>
                        <a:pt x="160" y="41"/>
                        <a:pt x="159" y="52"/>
                        <a:pt x="151" y="58"/>
                      </a:cubicBezTo>
                      <a:cubicBezTo>
                        <a:pt x="142" y="65"/>
                        <a:pt x="129" y="59"/>
                        <a:pt x="119" y="56"/>
                      </a:cubicBezTo>
                      <a:cubicBezTo>
                        <a:pt x="109" y="52"/>
                        <a:pt x="114" y="58"/>
                        <a:pt x="108" y="65"/>
                      </a:cubicBezTo>
                      <a:cubicBezTo>
                        <a:pt x="105" y="68"/>
                        <a:pt x="100" y="71"/>
                        <a:pt x="95" y="74"/>
                      </a:cubicBezTo>
                      <a:cubicBezTo>
                        <a:pt x="92" y="75"/>
                        <a:pt x="85" y="80"/>
                        <a:pt x="81" y="79"/>
                      </a:cubicBezTo>
                      <a:cubicBezTo>
                        <a:pt x="75" y="77"/>
                        <a:pt x="77" y="70"/>
                        <a:pt x="77" y="65"/>
                      </a:cubicBezTo>
                      <a:cubicBezTo>
                        <a:pt x="77" y="59"/>
                        <a:pt x="75" y="54"/>
                        <a:pt x="72" y="50"/>
                      </a:cubicBezTo>
                      <a:cubicBezTo>
                        <a:pt x="72" y="50"/>
                        <a:pt x="72" y="51"/>
                        <a:pt x="71" y="51"/>
                      </a:cubicBezTo>
                      <a:cubicBezTo>
                        <a:pt x="71" y="57"/>
                        <a:pt x="69" y="61"/>
                        <a:pt x="68" y="66"/>
                      </a:cubicBezTo>
                      <a:cubicBezTo>
                        <a:pt x="68" y="76"/>
                        <a:pt x="70" y="86"/>
                        <a:pt x="69" y="95"/>
                      </a:cubicBezTo>
                      <a:cubicBezTo>
                        <a:pt x="68" y="99"/>
                        <a:pt x="65" y="108"/>
                        <a:pt x="63" y="110"/>
                      </a:cubicBezTo>
                      <a:cubicBezTo>
                        <a:pt x="60" y="111"/>
                        <a:pt x="51" y="110"/>
                        <a:pt x="47" y="110"/>
                      </a:cubicBezTo>
                      <a:cubicBezTo>
                        <a:pt x="36" y="110"/>
                        <a:pt x="27" y="104"/>
                        <a:pt x="17" y="100"/>
                      </a:cubicBezTo>
                      <a:cubicBezTo>
                        <a:pt x="11" y="98"/>
                        <a:pt x="7" y="97"/>
                        <a:pt x="0" y="97"/>
                      </a:cubicBezTo>
                      <a:cubicBezTo>
                        <a:pt x="5" y="104"/>
                        <a:pt x="10" y="113"/>
                        <a:pt x="14" y="120"/>
                      </a:cubicBezTo>
                      <a:cubicBezTo>
                        <a:pt x="19" y="130"/>
                        <a:pt x="24" y="140"/>
                        <a:pt x="28" y="150"/>
                      </a:cubicBezTo>
                      <a:cubicBezTo>
                        <a:pt x="30" y="154"/>
                        <a:pt x="33" y="160"/>
                        <a:pt x="34" y="165"/>
                      </a:cubicBezTo>
                      <a:cubicBezTo>
                        <a:pt x="35" y="170"/>
                        <a:pt x="34" y="175"/>
                        <a:pt x="35" y="180"/>
                      </a:cubicBezTo>
                      <a:cubicBezTo>
                        <a:pt x="36" y="185"/>
                        <a:pt x="37" y="191"/>
                        <a:pt x="37" y="197"/>
                      </a:cubicBezTo>
                      <a:cubicBezTo>
                        <a:pt x="38" y="201"/>
                        <a:pt x="36" y="208"/>
                        <a:pt x="38" y="213"/>
                      </a:cubicBezTo>
                      <a:cubicBezTo>
                        <a:pt x="39" y="218"/>
                        <a:pt x="45" y="216"/>
                        <a:pt x="50" y="216"/>
                      </a:cubicBezTo>
                      <a:cubicBezTo>
                        <a:pt x="56" y="216"/>
                        <a:pt x="61" y="216"/>
                        <a:pt x="67" y="215"/>
                      </a:cubicBezTo>
                      <a:cubicBezTo>
                        <a:pt x="78" y="213"/>
                        <a:pt x="87" y="207"/>
                        <a:pt x="99" y="206"/>
                      </a:cubicBezTo>
                      <a:cubicBezTo>
                        <a:pt x="112" y="205"/>
                        <a:pt x="124" y="203"/>
                        <a:pt x="137" y="203"/>
                      </a:cubicBezTo>
                      <a:cubicBezTo>
                        <a:pt x="148" y="203"/>
                        <a:pt x="158" y="204"/>
                        <a:pt x="167" y="198"/>
                      </a:cubicBezTo>
                      <a:cubicBezTo>
                        <a:pt x="177" y="193"/>
                        <a:pt x="187" y="187"/>
                        <a:pt x="195" y="180"/>
                      </a:cubicBezTo>
                      <a:cubicBezTo>
                        <a:pt x="199" y="176"/>
                        <a:pt x="203" y="173"/>
                        <a:pt x="208" y="170"/>
                      </a:cubicBezTo>
                      <a:cubicBezTo>
                        <a:pt x="212" y="168"/>
                        <a:pt x="217" y="166"/>
                        <a:pt x="219" y="160"/>
                      </a:cubicBezTo>
                      <a:cubicBezTo>
                        <a:pt x="221" y="155"/>
                        <a:pt x="222" y="151"/>
                        <a:pt x="226" y="146"/>
                      </a:cubicBezTo>
                      <a:cubicBezTo>
                        <a:pt x="229" y="141"/>
                        <a:pt x="233" y="137"/>
                        <a:pt x="237" y="132"/>
                      </a:cubicBezTo>
                      <a:cubicBezTo>
                        <a:pt x="242" y="123"/>
                        <a:pt x="248" y="112"/>
                        <a:pt x="252" y="102"/>
                      </a:cubicBezTo>
                      <a:cubicBezTo>
                        <a:pt x="254" y="97"/>
                        <a:pt x="255" y="91"/>
                        <a:pt x="255" y="85"/>
                      </a:cubicBezTo>
                      <a:cubicBezTo>
                        <a:pt x="256" y="84"/>
                        <a:pt x="256" y="82"/>
                        <a:pt x="255" y="81"/>
                      </a:cubicBezTo>
                      <a:cubicBezTo>
                        <a:pt x="254" y="81"/>
                        <a:pt x="253" y="81"/>
                        <a:pt x="252" y="80"/>
                      </a:cubicBezTo>
                      <a:close/>
                      <a:moveTo>
                        <a:pt x="204" y="128"/>
                      </a:moveTo>
                      <a:cubicBezTo>
                        <a:pt x="202" y="132"/>
                        <a:pt x="201" y="136"/>
                        <a:pt x="198" y="139"/>
                      </a:cubicBezTo>
                      <a:cubicBezTo>
                        <a:pt x="192" y="146"/>
                        <a:pt x="188" y="149"/>
                        <a:pt x="180" y="142"/>
                      </a:cubicBezTo>
                      <a:cubicBezTo>
                        <a:pt x="175" y="138"/>
                        <a:pt x="170" y="131"/>
                        <a:pt x="175" y="125"/>
                      </a:cubicBezTo>
                      <a:cubicBezTo>
                        <a:pt x="181" y="116"/>
                        <a:pt x="185" y="109"/>
                        <a:pt x="197" y="109"/>
                      </a:cubicBezTo>
                      <a:cubicBezTo>
                        <a:pt x="201" y="109"/>
                        <a:pt x="207" y="108"/>
                        <a:pt x="209" y="112"/>
                      </a:cubicBezTo>
                      <a:cubicBezTo>
                        <a:pt x="210" y="117"/>
                        <a:pt x="206" y="124"/>
                        <a:pt x="204" y="12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01" name="Freeform 273"/>
                <p:cNvSpPr/>
                <p:nvPr/>
              </p:nvSpPr>
              <p:spPr bwMode="auto">
                <a:xfrm>
                  <a:off x="2536821" y="2205037"/>
                  <a:ext cx="374649" cy="254000"/>
                </a:xfrm>
                <a:custGeom>
                  <a:avLst/>
                  <a:gdLst/>
                  <a:ahLst/>
                  <a:cxnLst>
                    <a:cxn ang="0">
                      <a:pos x="137" y="50"/>
                    </a:cxn>
                    <a:cxn ang="0">
                      <a:pos x="129" y="44"/>
                    </a:cxn>
                    <a:cxn ang="0">
                      <a:pos x="119" y="36"/>
                    </a:cxn>
                    <a:cxn ang="0">
                      <a:pos x="112" y="24"/>
                    </a:cxn>
                    <a:cxn ang="0">
                      <a:pos x="108" y="17"/>
                    </a:cxn>
                    <a:cxn ang="0">
                      <a:pos x="101" y="11"/>
                    </a:cxn>
                    <a:cxn ang="0">
                      <a:pos x="93" y="5"/>
                    </a:cxn>
                    <a:cxn ang="0">
                      <a:pos x="87" y="4"/>
                    </a:cxn>
                    <a:cxn ang="0">
                      <a:pos x="87" y="4"/>
                    </a:cxn>
                    <a:cxn ang="0">
                      <a:pos x="87" y="3"/>
                    </a:cxn>
                    <a:cxn ang="0">
                      <a:pos x="79" y="0"/>
                    </a:cxn>
                    <a:cxn ang="0">
                      <a:pos x="73" y="2"/>
                    </a:cxn>
                    <a:cxn ang="0">
                      <a:pos x="57" y="0"/>
                    </a:cxn>
                    <a:cxn ang="0">
                      <a:pos x="45" y="2"/>
                    </a:cxn>
                    <a:cxn ang="0">
                      <a:pos x="40" y="0"/>
                    </a:cxn>
                    <a:cxn ang="0">
                      <a:pos x="35" y="3"/>
                    </a:cxn>
                    <a:cxn ang="0">
                      <a:pos x="29" y="11"/>
                    </a:cxn>
                    <a:cxn ang="0">
                      <a:pos x="24" y="17"/>
                    </a:cxn>
                    <a:cxn ang="0">
                      <a:pos x="13" y="32"/>
                    </a:cxn>
                    <a:cxn ang="0">
                      <a:pos x="3" y="42"/>
                    </a:cxn>
                    <a:cxn ang="0">
                      <a:pos x="0" y="42"/>
                    </a:cxn>
                    <a:cxn ang="0">
                      <a:pos x="3" y="53"/>
                    </a:cxn>
                    <a:cxn ang="0">
                      <a:pos x="9" y="60"/>
                    </a:cxn>
                    <a:cxn ang="0">
                      <a:pos x="13" y="66"/>
                    </a:cxn>
                    <a:cxn ang="0">
                      <a:pos x="16" y="73"/>
                    </a:cxn>
                    <a:cxn ang="0">
                      <a:pos x="21" y="75"/>
                    </a:cxn>
                    <a:cxn ang="0">
                      <a:pos x="31" y="78"/>
                    </a:cxn>
                    <a:cxn ang="0">
                      <a:pos x="31" y="84"/>
                    </a:cxn>
                    <a:cxn ang="0">
                      <a:pos x="31" y="93"/>
                    </a:cxn>
                    <a:cxn ang="0">
                      <a:pos x="33" y="96"/>
                    </a:cxn>
                    <a:cxn ang="0">
                      <a:pos x="35" y="96"/>
                    </a:cxn>
                    <a:cxn ang="0">
                      <a:pos x="48" y="96"/>
                    </a:cxn>
                    <a:cxn ang="0">
                      <a:pos x="75" y="97"/>
                    </a:cxn>
                    <a:cxn ang="0">
                      <a:pos x="88" y="90"/>
                    </a:cxn>
                    <a:cxn ang="0">
                      <a:pos x="101" y="88"/>
                    </a:cxn>
                    <a:cxn ang="0">
                      <a:pos x="114" y="95"/>
                    </a:cxn>
                    <a:cxn ang="0">
                      <a:pos x="120" y="97"/>
                    </a:cxn>
                    <a:cxn ang="0">
                      <a:pos x="126" y="88"/>
                    </a:cxn>
                    <a:cxn ang="0">
                      <a:pos x="133" y="79"/>
                    </a:cxn>
                    <a:cxn ang="0">
                      <a:pos x="138" y="65"/>
                    </a:cxn>
                    <a:cxn ang="0">
                      <a:pos x="143" y="55"/>
                    </a:cxn>
                    <a:cxn ang="0">
                      <a:pos x="137" y="50"/>
                    </a:cxn>
                  </a:cxnLst>
                  <a:rect l="0" t="0" r="r" b="b"/>
                  <a:pathLst>
                    <a:path w="143" h="97">
                      <a:moveTo>
                        <a:pt x="137" y="50"/>
                      </a:moveTo>
                      <a:cubicBezTo>
                        <a:pt x="135" y="48"/>
                        <a:pt x="132" y="46"/>
                        <a:pt x="129" y="44"/>
                      </a:cubicBezTo>
                      <a:cubicBezTo>
                        <a:pt x="125" y="42"/>
                        <a:pt x="122" y="39"/>
                        <a:pt x="119" y="36"/>
                      </a:cubicBezTo>
                      <a:cubicBezTo>
                        <a:pt x="117" y="32"/>
                        <a:pt x="115" y="27"/>
                        <a:pt x="112" y="24"/>
                      </a:cubicBezTo>
                      <a:cubicBezTo>
                        <a:pt x="110" y="22"/>
                        <a:pt x="109" y="19"/>
                        <a:pt x="108" y="17"/>
                      </a:cubicBezTo>
                      <a:cubicBezTo>
                        <a:pt x="106" y="15"/>
                        <a:pt x="103" y="12"/>
                        <a:pt x="101" y="11"/>
                      </a:cubicBezTo>
                      <a:cubicBezTo>
                        <a:pt x="98" y="9"/>
                        <a:pt x="96" y="7"/>
                        <a:pt x="93" y="5"/>
                      </a:cubicBezTo>
                      <a:cubicBezTo>
                        <a:pt x="91" y="4"/>
                        <a:pt x="90" y="4"/>
                        <a:pt x="87" y="4"/>
                      </a:cubicBezTo>
                      <a:cubicBezTo>
                        <a:pt x="87" y="4"/>
                        <a:pt x="87" y="4"/>
                        <a:pt x="87" y="4"/>
                      </a:cubicBezTo>
                      <a:cubicBezTo>
                        <a:pt x="87" y="4"/>
                        <a:pt x="87" y="3"/>
                        <a:pt x="87" y="3"/>
                      </a:cubicBezTo>
                      <a:cubicBezTo>
                        <a:pt x="84" y="3"/>
                        <a:pt x="82" y="0"/>
                        <a:pt x="79" y="0"/>
                      </a:cubicBezTo>
                      <a:cubicBezTo>
                        <a:pt x="76" y="0"/>
                        <a:pt x="75" y="1"/>
                        <a:pt x="73" y="2"/>
                      </a:cubicBezTo>
                      <a:cubicBezTo>
                        <a:pt x="67" y="3"/>
                        <a:pt x="62" y="1"/>
                        <a:pt x="57" y="0"/>
                      </a:cubicBezTo>
                      <a:cubicBezTo>
                        <a:pt x="53" y="0"/>
                        <a:pt x="49" y="1"/>
                        <a:pt x="45" y="2"/>
                      </a:cubicBezTo>
                      <a:cubicBezTo>
                        <a:pt x="44" y="2"/>
                        <a:pt x="42" y="1"/>
                        <a:pt x="40" y="0"/>
                      </a:cubicBezTo>
                      <a:cubicBezTo>
                        <a:pt x="38" y="1"/>
                        <a:pt x="37" y="2"/>
                        <a:pt x="35" y="3"/>
                      </a:cubicBezTo>
                      <a:cubicBezTo>
                        <a:pt x="33" y="5"/>
                        <a:pt x="32" y="8"/>
                        <a:pt x="29" y="11"/>
                      </a:cubicBezTo>
                      <a:cubicBezTo>
                        <a:pt x="27" y="13"/>
                        <a:pt x="26" y="15"/>
                        <a:pt x="24" y="17"/>
                      </a:cubicBezTo>
                      <a:cubicBezTo>
                        <a:pt x="20" y="21"/>
                        <a:pt x="16" y="27"/>
                        <a:pt x="13" y="32"/>
                      </a:cubicBezTo>
                      <a:cubicBezTo>
                        <a:pt x="10" y="37"/>
                        <a:pt x="11" y="43"/>
                        <a:pt x="3" y="42"/>
                      </a:cubicBezTo>
                      <a:cubicBezTo>
                        <a:pt x="2" y="42"/>
                        <a:pt x="1" y="42"/>
                        <a:pt x="0" y="42"/>
                      </a:cubicBezTo>
                      <a:cubicBezTo>
                        <a:pt x="0" y="46"/>
                        <a:pt x="1" y="50"/>
                        <a:pt x="3" y="53"/>
                      </a:cubicBezTo>
                      <a:cubicBezTo>
                        <a:pt x="5" y="56"/>
                        <a:pt x="7" y="58"/>
                        <a:pt x="9" y="60"/>
                      </a:cubicBezTo>
                      <a:cubicBezTo>
                        <a:pt x="11" y="62"/>
                        <a:pt x="12" y="64"/>
                        <a:pt x="13" y="66"/>
                      </a:cubicBezTo>
                      <a:cubicBezTo>
                        <a:pt x="14" y="68"/>
                        <a:pt x="15" y="70"/>
                        <a:pt x="16" y="73"/>
                      </a:cubicBezTo>
                      <a:cubicBezTo>
                        <a:pt x="18" y="75"/>
                        <a:pt x="21" y="70"/>
                        <a:pt x="21" y="75"/>
                      </a:cubicBezTo>
                      <a:cubicBezTo>
                        <a:pt x="21" y="80"/>
                        <a:pt x="30" y="76"/>
                        <a:pt x="31" y="78"/>
                      </a:cubicBezTo>
                      <a:cubicBezTo>
                        <a:pt x="31" y="79"/>
                        <a:pt x="31" y="83"/>
                        <a:pt x="31" y="84"/>
                      </a:cubicBezTo>
                      <a:cubicBezTo>
                        <a:pt x="32" y="86"/>
                        <a:pt x="30" y="91"/>
                        <a:pt x="31" y="93"/>
                      </a:cubicBezTo>
                      <a:cubicBezTo>
                        <a:pt x="32" y="94"/>
                        <a:pt x="32" y="95"/>
                        <a:pt x="33" y="96"/>
                      </a:cubicBezTo>
                      <a:cubicBezTo>
                        <a:pt x="33" y="96"/>
                        <a:pt x="34" y="96"/>
                        <a:pt x="35" y="96"/>
                      </a:cubicBezTo>
                      <a:cubicBezTo>
                        <a:pt x="39" y="96"/>
                        <a:pt x="44" y="95"/>
                        <a:pt x="48" y="96"/>
                      </a:cubicBezTo>
                      <a:cubicBezTo>
                        <a:pt x="56" y="97"/>
                        <a:pt x="66" y="97"/>
                        <a:pt x="75" y="97"/>
                      </a:cubicBezTo>
                      <a:cubicBezTo>
                        <a:pt x="80" y="96"/>
                        <a:pt x="84" y="92"/>
                        <a:pt x="88" y="90"/>
                      </a:cubicBezTo>
                      <a:cubicBezTo>
                        <a:pt x="92" y="87"/>
                        <a:pt x="97" y="88"/>
                        <a:pt x="101" y="88"/>
                      </a:cubicBezTo>
                      <a:cubicBezTo>
                        <a:pt x="107" y="88"/>
                        <a:pt x="109" y="92"/>
                        <a:pt x="114" y="95"/>
                      </a:cubicBezTo>
                      <a:cubicBezTo>
                        <a:pt x="116" y="95"/>
                        <a:pt x="118" y="96"/>
                        <a:pt x="120" y="97"/>
                      </a:cubicBezTo>
                      <a:cubicBezTo>
                        <a:pt x="122" y="94"/>
                        <a:pt x="124" y="91"/>
                        <a:pt x="126" y="88"/>
                      </a:cubicBezTo>
                      <a:cubicBezTo>
                        <a:pt x="128" y="85"/>
                        <a:pt x="132" y="82"/>
                        <a:pt x="133" y="79"/>
                      </a:cubicBezTo>
                      <a:cubicBezTo>
                        <a:pt x="135" y="74"/>
                        <a:pt x="135" y="69"/>
                        <a:pt x="138" y="65"/>
                      </a:cubicBezTo>
                      <a:cubicBezTo>
                        <a:pt x="139" y="62"/>
                        <a:pt x="141" y="58"/>
                        <a:pt x="143" y="55"/>
                      </a:cubicBezTo>
                      <a:cubicBezTo>
                        <a:pt x="141" y="54"/>
                        <a:pt x="139" y="52"/>
                        <a:pt x="137" y="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02" name="Freeform 274"/>
                <p:cNvSpPr/>
                <p:nvPr/>
              </p:nvSpPr>
              <p:spPr bwMode="auto">
                <a:xfrm>
                  <a:off x="2749546" y="2546349"/>
                  <a:ext cx="742949" cy="328612"/>
                </a:xfrm>
                <a:custGeom>
                  <a:avLst/>
                  <a:gdLst/>
                  <a:ahLst/>
                  <a:cxnLst>
                    <a:cxn ang="0">
                      <a:pos x="277" y="83"/>
                    </a:cxn>
                    <a:cxn ang="0">
                      <a:pos x="279" y="67"/>
                    </a:cxn>
                    <a:cxn ang="0">
                      <a:pos x="279" y="67"/>
                    </a:cxn>
                    <a:cxn ang="0">
                      <a:pos x="279" y="67"/>
                    </a:cxn>
                    <a:cxn ang="0">
                      <a:pos x="277" y="54"/>
                    </a:cxn>
                    <a:cxn ang="0">
                      <a:pos x="279" y="47"/>
                    </a:cxn>
                    <a:cxn ang="0">
                      <a:pos x="278" y="44"/>
                    </a:cxn>
                    <a:cxn ang="0">
                      <a:pos x="270" y="37"/>
                    </a:cxn>
                    <a:cxn ang="0">
                      <a:pos x="259" y="18"/>
                    </a:cxn>
                    <a:cxn ang="0">
                      <a:pos x="242" y="14"/>
                    </a:cxn>
                    <a:cxn ang="0">
                      <a:pos x="232" y="11"/>
                    </a:cxn>
                    <a:cxn ang="0">
                      <a:pos x="207" y="23"/>
                    </a:cxn>
                    <a:cxn ang="0">
                      <a:pos x="177" y="18"/>
                    </a:cxn>
                    <a:cxn ang="0">
                      <a:pos x="151" y="7"/>
                    </a:cxn>
                    <a:cxn ang="0">
                      <a:pos x="126" y="1"/>
                    </a:cxn>
                    <a:cxn ang="0">
                      <a:pos x="78" y="15"/>
                    </a:cxn>
                    <a:cxn ang="0">
                      <a:pos x="57" y="20"/>
                    </a:cxn>
                    <a:cxn ang="0">
                      <a:pos x="29" y="35"/>
                    </a:cxn>
                    <a:cxn ang="0">
                      <a:pos x="13" y="65"/>
                    </a:cxn>
                    <a:cxn ang="0">
                      <a:pos x="19" y="87"/>
                    </a:cxn>
                    <a:cxn ang="0">
                      <a:pos x="51" y="106"/>
                    </a:cxn>
                    <a:cxn ang="0">
                      <a:pos x="64" y="108"/>
                    </a:cxn>
                    <a:cxn ang="0">
                      <a:pos x="72" y="100"/>
                    </a:cxn>
                    <a:cxn ang="0">
                      <a:pos x="100" y="114"/>
                    </a:cxn>
                    <a:cxn ang="0">
                      <a:pos x="125" y="108"/>
                    </a:cxn>
                    <a:cxn ang="0">
                      <a:pos x="144" y="99"/>
                    </a:cxn>
                    <a:cxn ang="0">
                      <a:pos x="151" y="112"/>
                    </a:cxn>
                    <a:cxn ang="0">
                      <a:pos x="154" y="123"/>
                    </a:cxn>
                    <a:cxn ang="0">
                      <a:pos x="161" y="111"/>
                    </a:cxn>
                    <a:cxn ang="0">
                      <a:pos x="191" y="105"/>
                    </a:cxn>
                    <a:cxn ang="0">
                      <a:pos x="214" y="103"/>
                    </a:cxn>
                    <a:cxn ang="0">
                      <a:pos x="232" y="98"/>
                    </a:cxn>
                    <a:cxn ang="0">
                      <a:pos x="248" y="95"/>
                    </a:cxn>
                    <a:cxn ang="0">
                      <a:pos x="256" y="95"/>
                    </a:cxn>
                    <a:cxn ang="0">
                      <a:pos x="282" y="91"/>
                    </a:cxn>
                  </a:cxnLst>
                  <a:rect l="0" t="0" r="r" b="b"/>
                  <a:pathLst>
                    <a:path w="283" h="125">
                      <a:moveTo>
                        <a:pt x="282" y="91"/>
                      </a:moveTo>
                      <a:cubicBezTo>
                        <a:pt x="281" y="88"/>
                        <a:pt x="278" y="86"/>
                        <a:pt x="277" y="83"/>
                      </a:cubicBezTo>
                      <a:cubicBezTo>
                        <a:pt x="277" y="81"/>
                        <a:pt x="278" y="78"/>
                        <a:pt x="278" y="76"/>
                      </a:cubicBezTo>
                      <a:cubicBezTo>
                        <a:pt x="277" y="73"/>
                        <a:pt x="277" y="69"/>
                        <a:pt x="279" y="67"/>
                      </a:cubicBezTo>
                      <a:cubicBezTo>
                        <a:pt x="279" y="67"/>
                        <a:pt x="279" y="67"/>
                        <a:pt x="279" y="67"/>
                      </a:cubicBezTo>
                      <a:cubicBezTo>
                        <a:pt x="279" y="67"/>
                        <a:pt x="279" y="67"/>
                        <a:pt x="279" y="67"/>
                      </a:cubicBezTo>
                      <a:cubicBezTo>
                        <a:pt x="279" y="67"/>
                        <a:pt x="279" y="67"/>
                        <a:pt x="279" y="67"/>
                      </a:cubicBezTo>
                      <a:cubicBezTo>
                        <a:pt x="279" y="67"/>
                        <a:pt x="279" y="67"/>
                        <a:pt x="279" y="67"/>
                      </a:cubicBezTo>
                      <a:cubicBezTo>
                        <a:pt x="280" y="65"/>
                        <a:pt x="279" y="62"/>
                        <a:pt x="277" y="60"/>
                      </a:cubicBezTo>
                      <a:cubicBezTo>
                        <a:pt x="275" y="59"/>
                        <a:pt x="279" y="57"/>
                        <a:pt x="277" y="54"/>
                      </a:cubicBezTo>
                      <a:cubicBezTo>
                        <a:pt x="276" y="52"/>
                        <a:pt x="278" y="50"/>
                        <a:pt x="278" y="48"/>
                      </a:cubicBezTo>
                      <a:cubicBezTo>
                        <a:pt x="279" y="48"/>
                        <a:pt x="279" y="48"/>
                        <a:pt x="279" y="47"/>
                      </a:cubicBezTo>
                      <a:cubicBezTo>
                        <a:pt x="279" y="46"/>
                        <a:pt x="279" y="45"/>
                        <a:pt x="278" y="44"/>
                      </a:cubicBezTo>
                      <a:cubicBezTo>
                        <a:pt x="278" y="44"/>
                        <a:pt x="278" y="44"/>
                        <a:pt x="278" y="44"/>
                      </a:cubicBezTo>
                      <a:cubicBezTo>
                        <a:pt x="277" y="43"/>
                        <a:pt x="276" y="43"/>
                        <a:pt x="275" y="42"/>
                      </a:cubicBezTo>
                      <a:cubicBezTo>
                        <a:pt x="271" y="41"/>
                        <a:pt x="269" y="42"/>
                        <a:pt x="270" y="37"/>
                      </a:cubicBezTo>
                      <a:cubicBezTo>
                        <a:pt x="270" y="34"/>
                        <a:pt x="270" y="32"/>
                        <a:pt x="269" y="30"/>
                      </a:cubicBezTo>
                      <a:cubicBezTo>
                        <a:pt x="267" y="24"/>
                        <a:pt x="264" y="21"/>
                        <a:pt x="259" y="18"/>
                      </a:cubicBezTo>
                      <a:cubicBezTo>
                        <a:pt x="259" y="18"/>
                        <a:pt x="258" y="17"/>
                        <a:pt x="257" y="17"/>
                      </a:cubicBezTo>
                      <a:cubicBezTo>
                        <a:pt x="252" y="15"/>
                        <a:pt x="247" y="16"/>
                        <a:pt x="242" y="14"/>
                      </a:cubicBezTo>
                      <a:cubicBezTo>
                        <a:pt x="239" y="13"/>
                        <a:pt x="236" y="12"/>
                        <a:pt x="232" y="11"/>
                      </a:cubicBezTo>
                      <a:cubicBezTo>
                        <a:pt x="232" y="11"/>
                        <a:pt x="232" y="11"/>
                        <a:pt x="232" y="11"/>
                      </a:cubicBezTo>
                      <a:cubicBezTo>
                        <a:pt x="230" y="12"/>
                        <a:pt x="229" y="14"/>
                        <a:pt x="227" y="15"/>
                      </a:cubicBezTo>
                      <a:cubicBezTo>
                        <a:pt x="222" y="19"/>
                        <a:pt x="213" y="23"/>
                        <a:pt x="207" y="23"/>
                      </a:cubicBezTo>
                      <a:cubicBezTo>
                        <a:pt x="201" y="23"/>
                        <a:pt x="196" y="21"/>
                        <a:pt x="190" y="20"/>
                      </a:cubicBezTo>
                      <a:cubicBezTo>
                        <a:pt x="186" y="19"/>
                        <a:pt x="181" y="19"/>
                        <a:pt x="177" y="18"/>
                      </a:cubicBezTo>
                      <a:cubicBezTo>
                        <a:pt x="172" y="17"/>
                        <a:pt x="167" y="14"/>
                        <a:pt x="163" y="12"/>
                      </a:cubicBezTo>
                      <a:cubicBezTo>
                        <a:pt x="159" y="10"/>
                        <a:pt x="155" y="8"/>
                        <a:pt x="151" y="7"/>
                      </a:cubicBezTo>
                      <a:cubicBezTo>
                        <a:pt x="146" y="6"/>
                        <a:pt x="142" y="3"/>
                        <a:pt x="138" y="2"/>
                      </a:cubicBezTo>
                      <a:cubicBezTo>
                        <a:pt x="135" y="0"/>
                        <a:pt x="130" y="1"/>
                        <a:pt x="126" y="1"/>
                      </a:cubicBezTo>
                      <a:cubicBezTo>
                        <a:pt x="118" y="1"/>
                        <a:pt x="110" y="3"/>
                        <a:pt x="102" y="4"/>
                      </a:cubicBezTo>
                      <a:cubicBezTo>
                        <a:pt x="93" y="5"/>
                        <a:pt x="86" y="11"/>
                        <a:pt x="78" y="15"/>
                      </a:cubicBezTo>
                      <a:cubicBezTo>
                        <a:pt x="74" y="17"/>
                        <a:pt x="70" y="16"/>
                        <a:pt x="66" y="16"/>
                      </a:cubicBezTo>
                      <a:cubicBezTo>
                        <a:pt x="63" y="16"/>
                        <a:pt x="60" y="17"/>
                        <a:pt x="57" y="20"/>
                      </a:cubicBezTo>
                      <a:cubicBezTo>
                        <a:pt x="55" y="22"/>
                        <a:pt x="55" y="26"/>
                        <a:pt x="52" y="28"/>
                      </a:cubicBezTo>
                      <a:cubicBezTo>
                        <a:pt x="46" y="32"/>
                        <a:pt x="36" y="34"/>
                        <a:pt x="29" y="35"/>
                      </a:cubicBezTo>
                      <a:cubicBezTo>
                        <a:pt x="22" y="36"/>
                        <a:pt x="13" y="37"/>
                        <a:pt x="8" y="42"/>
                      </a:cubicBezTo>
                      <a:cubicBezTo>
                        <a:pt x="0" y="48"/>
                        <a:pt x="9" y="58"/>
                        <a:pt x="13" y="65"/>
                      </a:cubicBezTo>
                      <a:cubicBezTo>
                        <a:pt x="14" y="68"/>
                        <a:pt x="17" y="71"/>
                        <a:pt x="19" y="75"/>
                      </a:cubicBezTo>
                      <a:cubicBezTo>
                        <a:pt x="21" y="79"/>
                        <a:pt x="19" y="83"/>
                        <a:pt x="19" y="87"/>
                      </a:cubicBezTo>
                      <a:cubicBezTo>
                        <a:pt x="19" y="96"/>
                        <a:pt x="35" y="97"/>
                        <a:pt x="41" y="99"/>
                      </a:cubicBezTo>
                      <a:cubicBezTo>
                        <a:pt x="45" y="101"/>
                        <a:pt x="48" y="104"/>
                        <a:pt x="51" y="106"/>
                      </a:cubicBezTo>
                      <a:cubicBezTo>
                        <a:pt x="53" y="108"/>
                        <a:pt x="57" y="112"/>
                        <a:pt x="61" y="111"/>
                      </a:cubicBezTo>
                      <a:cubicBezTo>
                        <a:pt x="62" y="111"/>
                        <a:pt x="63" y="109"/>
                        <a:pt x="64" y="108"/>
                      </a:cubicBezTo>
                      <a:cubicBezTo>
                        <a:pt x="65" y="108"/>
                        <a:pt x="67" y="108"/>
                        <a:pt x="68" y="107"/>
                      </a:cubicBezTo>
                      <a:cubicBezTo>
                        <a:pt x="70" y="105"/>
                        <a:pt x="69" y="102"/>
                        <a:pt x="72" y="100"/>
                      </a:cubicBezTo>
                      <a:cubicBezTo>
                        <a:pt x="76" y="97"/>
                        <a:pt x="83" y="107"/>
                        <a:pt x="87" y="109"/>
                      </a:cubicBezTo>
                      <a:cubicBezTo>
                        <a:pt x="91" y="111"/>
                        <a:pt x="95" y="113"/>
                        <a:pt x="100" y="114"/>
                      </a:cubicBezTo>
                      <a:cubicBezTo>
                        <a:pt x="103" y="115"/>
                        <a:pt x="105" y="117"/>
                        <a:pt x="109" y="117"/>
                      </a:cubicBezTo>
                      <a:cubicBezTo>
                        <a:pt x="116" y="116"/>
                        <a:pt x="120" y="111"/>
                        <a:pt x="125" y="108"/>
                      </a:cubicBezTo>
                      <a:cubicBezTo>
                        <a:pt x="130" y="105"/>
                        <a:pt x="137" y="107"/>
                        <a:pt x="141" y="103"/>
                      </a:cubicBezTo>
                      <a:cubicBezTo>
                        <a:pt x="142" y="102"/>
                        <a:pt x="143" y="100"/>
                        <a:pt x="144" y="99"/>
                      </a:cubicBezTo>
                      <a:cubicBezTo>
                        <a:pt x="147" y="97"/>
                        <a:pt x="153" y="98"/>
                        <a:pt x="154" y="101"/>
                      </a:cubicBezTo>
                      <a:cubicBezTo>
                        <a:pt x="156" y="105"/>
                        <a:pt x="153" y="109"/>
                        <a:pt x="151" y="112"/>
                      </a:cubicBezTo>
                      <a:cubicBezTo>
                        <a:pt x="147" y="116"/>
                        <a:pt x="147" y="121"/>
                        <a:pt x="148" y="125"/>
                      </a:cubicBezTo>
                      <a:cubicBezTo>
                        <a:pt x="151" y="125"/>
                        <a:pt x="153" y="125"/>
                        <a:pt x="154" y="123"/>
                      </a:cubicBezTo>
                      <a:cubicBezTo>
                        <a:pt x="155" y="121"/>
                        <a:pt x="155" y="119"/>
                        <a:pt x="156" y="117"/>
                      </a:cubicBezTo>
                      <a:cubicBezTo>
                        <a:pt x="158" y="115"/>
                        <a:pt x="159" y="113"/>
                        <a:pt x="161" y="111"/>
                      </a:cubicBezTo>
                      <a:cubicBezTo>
                        <a:pt x="165" y="107"/>
                        <a:pt x="169" y="105"/>
                        <a:pt x="174" y="103"/>
                      </a:cubicBezTo>
                      <a:cubicBezTo>
                        <a:pt x="179" y="101"/>
                        <a:pt x="186" y="105"/>
                        <a:pt x="191" y="105"/>
                      </a:cubicBezTo>
                      <a:cubicBezTo>
                        <a:pt x="196" y="105"/>
                        <a:pt x="202" y="106"/>
                        <a:pt x="208" y="105"/>
                      </a:cubicBezTo>
                      <a:cubicBezTo>
                        <a:pt x="210" y="104"/>
                        <a:pt x="212" y="103"/>
                        <a:pt x="214" y="103"/>
                      </a:cubicBezTo>
                      <a:cubicBezTo>
                        <a:pt x="218" y="102"/>
                        <a:pt x="222" y="102"/>
                        <a:pt x="225" y="100"/>
                      </a:cubicBezTo>
                      <a:cubicBezTo>
                        <a:pt x="228" y="99"/>
                        <a:pt x="229" y="99"/>
                        <a:pt x="232" y="98"/>
                      </a:cubicBezTo>
                      <a:cubicBezTo>
                        <a:pt x="236" y="98"/>
                        <a:pt x="238" y="98"/>
                        <a:pt x="241" y="97"/>
                      </a:cubicBezTo>
                      <a:cubicBezTo>
                        <a:pt x="243" y="97"/>
                        <a:pt x="246" y="96"/>
                        <a:pt x="248" y="95"/>
                      </a:cubicBezTo>
                      <a:cubicBezTo>
                        <a:pt x="249" y="95"/>
                        <a:pt x="250" y="95"/>
                        <a:pt x="250" y="95"/>
                      </a:cubicBezTo>
                      <a:cubicBezTo>
                        <a:pt x="252" y="96"/>
                        <a:pt x="254" y="96"/>
                        <a:pt x="256" y="95"/>
                      </a:cubicBezTo>
                      <a:cubicBezTo>
                        <a:pt x="264" y="94"/>
                        <a:pt x="273" y="94"/>
                        <a:pt x="283" y="95"/>
                      </a:cubicBezTo>
                      <a:cubicBezTo>
                        <a:pt x="282" y="93"/>
                        <a:pt x="282" y="92"/>
                        <a:pt x="282" y="9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03" name="Freeform 275"/>
                <p:cNvSpPr/>
                <p:nvPr/>
              </p:nvSpPr>
              <p:spPr bwMode="auto">
                <a:xfrm>
                  <a:off x="6702414" y="2730499"/>
                  <a:ext cx="136525" cy="206375"/>
                </a:xfrm>
                <a:custGeom>
                  <a:avLst/>
                  <a:gdLst/>
                  <a:ahLst/>
                  <a:cxnLst>
                    <a:cxn ang="0">
                      <a:pos x="48" y="57"/>
                    </a:cxn>
                    <a:cxn ang="0">
                      <a:pos x="31" y="68"/>
                    </a:cxn>
                    <a:cxn ang="0">
                      <a:pos x="13" y="76"/>
                    </a:cxn>
                    <a:cxn ang="0">
                      <a:pos x="2" y="76"/>
                    </a:cxn>
                    <a:cxn ang="0">
                      <a:pos x="2" y="66"/>
                    </a:cxn>
                    <a:cxn ang="0">
                      <a:pos x="5" y="46"/>
                    </a:cxn>
                    <a:cxn ang="0">
                      <a:pos x="2" y="26"/>
                    </a:cxn>
                    <a:cxn ang="0">
                      <a:pos x="3" y="17"/>
                    </a:cxn>
                    <a:cxn ang="0">
                      <a:pos x="3" y="17"/>
                    </a:cxn>
                    <a:cxn ang="0">
                      <a:pos x="7" y="14"/>
                    </a:cxn>
                    <a:cxn ang="0">
                      <a:pos x="16" y="5"/>
                    </a:cxn>
                    <a:cxn ang="0">
                      <a:pos x="21" y="6"/>
                    </a:cxn>
                    <a:cxn ang="0">
                      <a:pos x="29" y="3"/>
                    </a:cxn>
                    <a:cxn ang="0">
                      <a:pos x="34" y="0"/>
                    </a:cxn>
                    <a:cxn ang="0">
                      <a:pos x="36" y="4"/>
                    </a:cxn>
                    <a:cxn ang="0">
                      <a:pos x="40" y="16"/>
                    </a:cxn>
                    <a:cxn ang="0">
                      <a:pos x="51" y="39"/>
                    </a:cxn>
                    <a:cxn ang="0">
                      <a:pos x="48" y="57"/>
                    </a:cxn>
                  </a:cxnLst>
                  <a:rect l="0" t="0" r="r" b="b"/>
                  <a:pathLst>
                    <a:path w="52" h="79">
                      <a:moveTo>
                        <a:pt x="48" y="57"/>
                      </a:moveTo>
                      <a:cubicBezTo>
                        <a:pt x="43" y="63"/>
                        <a:pt x="38" y="65"/>
                        <a:pt x="31" y="68"/>
                      </a:cubicBezTo>
                      <a:cubicBezTo>
                        <a:pt x="26" y="72"/>
                        <a:pt x="19" y="73"/>
                        <a:pt x="13" y="76"/>
                      </a:cubicBezTo>
                      <a:cubicBezTo>
                        <a:pt x="11" y="76"/>
                        <a:pt x="4" y="79"/>
                        <a:pt x="2" y="76"/>
                      </a:cubicBezTo>
                      <a:cubicBezTo>
                        <a:pt x="0" y="74"/>
                        <a:pt x="2" y="69"/>
                        <a:pt x="2" y="66"/>
                      </a:cubicBezTo>
                      <a:cubicBezTo>
                        <a:pt x="2" y="59"/>
                        <a:pt x="6" y="53"/>
                        <a:pt x="5" y="46"/>
                      </a:cubicBezTo>
                      <a:cubicBezTo>
                        <a:pt x="3" y="39"/>
                        <a:pt x="0" y="33"/>
                        <a:pt x="2" y="26"/>
                      </a:cubicBezTo>
                      <a:cubicBezTo>
                        <a:pt x="2" y="23"/>
                        <a:pt x="3" y="20"/>
                        <a:pt x="3" y="17"/>
                      </a:cubicBezTo>
                      <a:cubicBezTo>
                        <a:pt x="3" y="17"/>
                        <a:pt x="3" y="17"/>
                        <a:pt x="3" y="17"/>
                      </a:cubicBezTo>
                      <a:cubicBezTo>
                        <a:pt x="4" y="15"/>
                        <a:pt x="5" y="15"/>
                        <a:pt x="7" y="14"/>
                      </a:cubicBezTo>
                      <a:cubicBezTo>
                        <a:pt x="10" y="11"/>
                        <a:pt x="12" y="6"/>
                        <a:pt x="16" y="5"/>
                      </a:cubicBezTo>
                      <a:cubicBezTo>
                        <a:pt x="17" y="5"/>
                        <a:pt x="20" y="6"/>
                        <a:pt x="21" y="6"/>
                      </a:cubicBezTo>
                      <a:cubicBezTo>
                        <a:pt x="24" y="5"/>
                        <a:pt x="26" y="4"/>
                        <a:pt x="29" y="3"/>
                      </a:cubicBezTo>
                      <a:cubicBezTo>
                        <a:pt x="30" y="2"/>
                        <a:pt x="32" y="1"/>
                        <a:pt x="34" y="0"/>
                      </a:cubicBezTo>
                      <a:cubicBezTo>
                        <a:pt x="35" y="1"/>
                        <a:pt x="35" y="2"/>
                        <a:pt x="36" y="4"/>
                      </a:cubicBezTo>
                      <a:cubicBezTo>
                        <a:pt x="37" y="8"/>
                        <a:pt x="39" y="12"/>
                        <a:pt x="40" y="16"/>
                      </a:cubicBezTo>
                      <a:cubicBezTo>
                        <a:pt x="44" y="24"/>
                        <a:pt x="51" y="30"/>
                        <a:pt x="51" y="39"/>
                      </a:cubicBezTo>
                      <a:cubicBezTo>
                        <a:pt x="52" y="46"/>
                        <a:pt x="52" y="52"/>
                        <a:pt x="48"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04" name="Freeform 276"/>
                <p:cNvSpPr/>
                <p:nvPr/>
              </p:nvSpPr>
              <p:spPr bwMode="auto">
                <a:xfrm>
                  <a:off x="5661016" y="4122736"/>
                  <a:ext cx="166687" cy="207962"/>
                </a:xfrm>
                <a:custGeom>
                  <a:avLst/>
                  <a:gdLst/>
                  <a:ahLst/>
                  <a:cxnLst>
                    <a:cxn ang="0">
                      <a:pos x="63" y="79"/>
                    </a:cxn>
                    <a:cxn ang="0">
                      <a:pos x="54" y="75"/>
                    </a:cxn>
                    <a:cxn ang="0">
                      <a:pos x="43" y="70"/>
                    </a:cxn>
                    <a:cxn ang="0">
                      <a:pos x="32" y="56"/>
                    </a:cxn>
                    <a:cxn ang="0">
                      <a:pos x="20" y="49"/>
                    </a:cxn>
                    <a:cxn ang="0">
                      <a:pos x="16" y="42"/>
                    </a:cxn>
                    <a:cxn ang="0">
                      <a:pos x="12" y="37"/>
                    </a:cxn>
                    <a:cxn ang="0">
                      <a:pos x="3" y="17"/>
                    </a:cxn>
                    <a:cxn ang="0">
                      <a:pos x="0" y="1"/>
                    </a:cxn>
                    <a:cxn ang="0">
                      <a:pos x="7" y="0"/>
                    </a:cxn>
                    <a:cxn ang="0">
                      <a:pos x="16" y="8"/>
                    </a:cxn>
                    <a:cxn ang="0">
                      <a:pos x="24" y="13"/>
                    </a:cxn>
                    <a:cxn ang="0">
                      <a:pos x="33" y="10"/>
                    </a:cxn>
                    <a:cxn ang="0">
                      <a:pos x="41" y="4"/>
                    </a:cxn>
                    <a:cxn ang="0">
                      <a:pos x="43" y="3"/>
                    </a:cxn>
                    <a:cxn ang="0">
                      <a:pos x="50" y="15"/>
                    </a:cxn>
                    <a:cxn ang="0">
                      <a:pos x="57" y="38"/>
                    </a:cxn>
                    <a:cxn ang="0">
                      <a:pos x="63" y="59"/>
                    </a:cxn>
                    <a:cxn ang="0">
                      <a:pos x="62" y="69"/>
                    </a:cxn>
                    <a:cxn ang="0">
                      <a:pos x="63" y="79"/>
                    </a:cxn>
                  </a:cxnLst>
                  <a:rect l="0" t="0" r="r" b="b"/>
                  <a:pathLst>
                    <a:path w="63" h="79">
                      <a:moveTo>
                        <a:pt x="63" y="79"/>
                      </a:moveTo>
                      <a:cubicBezTo>
                        <a:pt x="59" y="79"/>
                        <a:pt x="57" y="77"/>
                        <a:pt x="54" y="75"/>
                      </a:cubicBezTo>
                      <a:cubicBezTo>
                        <a:pt x="51" y="72"/>
                        <a:pt x="47" y="72"/>
                        <a:pt x="43" y="70"/>
                      </a:cubicBezTo>
                      <a:cubicBezTo>
                        <a:pt x="38" y="67"/>
                        <a:pt x="36" y="60"/>
                        <a:pt x="32" y="56"/>
                      </a:cubicBezTo>
                      <a:cubicBezTo>
                        <a:pt x="28" y="53"/>
                        <a:pt x="23" y="52"/>
                        <a:pt x="20" y="49"/>
                      </a:cubicBezTo>
                      <a:cubicBezTo>
                        <a:pt x="18" y="46"/>
                        <a:pt x="18" y="44"/>
                        <a:pt x="16" y="42"/>
                      </a:cubicBezTo>
                      <a:cubicBezTo>
                        <a:pt x="14" y="40"/>
                        <a:pt x="13" y="39"/>
                        <a:pt x="12" y="37"/>
                      </a:cubicBezTo>
                      <a:cubicBezTo>
                        <a:pt x="8" y="31"/>
                        <a:pt x="6" y="24"/>
                        <a:pt x="3" y="17"/>
                      </a:cubicBezTo>
                      <a:cubicBezTo>
                        <a:pt x="1" y="12"/>
                        <a:pt x="0" y="7"/>
                        <a:pt x="0" y="1"/>
                      </a:cubicBezTo>
                      <a:cubicBezTo>
                        <a:pt x="2" y="0"/>
                        <a:pt x="4" y="0"/>
                        <a:pt x="7" y="0"/>
                      </a:cubicBezTo>
                      <a:cubicBezTo>
                        <a:pt x="11" y="1"/>
                        <a:pt x="13" y="5"/>
                        <a:pt x="16" y="8"/>
                      </a:cubicBezTo>
                      <a:cubicBezTo>
                        <a:pt x="19" y="11"/>
                        <a:pt x="20" y="12"/>
                        <a:pt x="24" y="13"/>
                      </a:cubicBezTo>
                      <a:cubicBezTo>
                        <a:pt x="28" y="14"/>
                        <a:pt x="29" y="12"/>
                        <a:pt x="33" y="10"/>
                      </a:cubicBezTo>
                      <a:cubicBezTo>
                        <a:pt x="36" y="8"/>
                        <a:pt x="38" y="5"/>
                        <a:pt x="41" y="4"/>
                      </a:cubicBezTo>
                      <a:cubicBezTo>
                        <a:pt x="42" y="4"/>
                        <a:pt x="42" y="3"/>
                        <a:pt x="43" y="3"/>
                      </a:cubicBezTo>
                      <a:cubicBezTo>
                        <a:pt x="47" y="6"/>
                        <a:pt x="49" y="10"/>
                        <a:pt x="50" y="15"/>
                      </a:cubicBezTo>
                      <a:cubicBezTo>
                        <a:pt x="51" y="23"/>
                        <a:pt x="55" y="30"/>
                        <a:pt x="57" y="38"/>
                      </a:cubicBezTo>
                      <a:cubicBezTo>
                        <a:pt x="59" y="45"/>
                        <a:pt x="63" y="51"/>
                        <a:pt x="63" y="59"/>
                      </a:cubicBezTo>
                      <a:cubicBezTo>
                        <a:pt x="63" y="63"/>
                        <a:pt x="63" y="66"/>
                        <a:pt x="62" y="69"/>
                      </a:cubicBezTo>
                      <a:cubicBezTo>
                        <a:pt x="62" y="73"/>
                        <a:pt x="63" y="76"/>
                        <a:pt x="63" y="7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05" name="Freeform 277"/>
                <p:cNvSpPr/>
                <p:nvPr/>
              </p:nvSpPr>
              <p:spPr bwMode="auto">
                <a:xfrm>
                  <a:off x="5768966" y="3790949"/>
                  <a:ext cx="196850" cy="174625"/>
                </a:xfrm>
                <a:custGeom>
                  <a:avLst/>
                  <a:gdLst/>
                  <a:ahLst/>
                  <a:cxnLst>
                    <a:cxn ang="0">
                      <a:pos x="74" y="20"/>
                    </a:cxn>
                    <a:cxn ang="0">
                      <a:pos x="71" y="35"/>
                    </a:cxn>
                    <a:cxn ang="0">
                      <a:pos x="66" y="40"/>
                    </a:cxn>
                    <a:cxn ang="0">
                      <a:pos x="59" y="46"/>
                    </a:cxn>
                    <a:cxn ang="0">
                      <a:pos x="53" y="50"/>
                    </a:cxn>
                    <a:cxn ang="0">
                      <a:pos x="52" y="55"/>
                    </a:cxn>
                    <a:cxn ang="0">
                      <a:pos x="49" y="58"/>
                    </a:cxn>
                    <a:cxn ang="0">
                      <a:pos x="46" y="64"/>
                    </a:cxn>
                    <a:cxn ang="0">
                      <a:pos x="37" y="65"/>
                    </a:cxn>
                    <a:cxn ang="0">
                      <a:pos x="30" y="65"/>
                    </a:cxn>
                    <a:cxn ang="0">
                      <a:pos x="27" y="66"/>
                    </a:cxn>
                    <a:cxn ang="0">
                      <a:pos x="16" y="60"/>
                    </a:cxn>
                    <a:cxn ang="0">
                      <a:pos x="0" y="42"/>
                    </a:cxn>
                    <a:cxn ang="0">
                      <a:pos x="1" y="40"/>
                    </a:cxn>
                    <a:cxn ang="0">
                      <a:pos x="3" y="30"/>
                    </a:cxn>
                    <a:cxn ang="0">
                      <a:pos x="4" y="15"/>
                    </a:cxn>
                    <a:cxn ang="0">
                      <a:pos x="11" y="9"/>
                    </a:cxn>
                    <a:cxn ang="0">
                      <a:pos x="29" y="8"/>
                    </a:cxn>
                    <a:cxn ang="0">
                      <a:pos x="33" y="4"/>
                    </a:cxn>
                    <a:cxn ang="0">
                      <a:pos x="40" y="10"/>
                    </a:cxn>
                    <a:cxn ang="0">
                      <a:pos x="46" y="11"/>
                    </a:cxn>
                    <a:cxn ang="0">
                      <a:pos x="55" y="8"/>
                    </a:cxn>
                    <a:cxn ang="0">
                      <a:pos x="60" y="8"/>
                    </a:cxn>
                    <a:cxn ang="0">
                      <a:pos x="74" y="0"/>
                    </a:cxn>
                    <a:cxn ang="0">
                      <a:pos x="74" y="5"/>
                    </a:cxn>
                    <a:cxn ang="0">
                      <a:pos x="74" y="20"/>
                    </a:cxn>
                  </a:cxnLst>
                  <a:rect l="0" t="0" r="r" b="b"/>
                  <a:pathLst>
                    <a:path w="75" h="66">
                      <a:moveTo>
                        <a:pt x="74" y="20"/>
                      </a:moveTo>
                      <a:cubicBezTo>
                        <a:pt x="74" y="26"/>
                        <a:pt x="75" y="30"/>
                        <a:pt x="71" y="35"/>
                      </a:cubicBezTo>
                      <a:cubicBezTo>
                        <a:pt x="69" y="36"/>
                        <a:pt x="68" y="38"/>
                        <a:pt x="66" y="40"/>
                      </a:cubicBezTo>
                      <a:cubicBezTo>
                        <a:pt x="63" y="42"/>
                        <a:pt x="62" y="44"/>
                        <a:pt x="59" y="46"/>
                      </a:cubicBezTo>
                      <a:cubicBezTo>
                        <a:pt x="58" y="47"/>
                        <a:pt x="53" y="48"/>
                        <a:pt x="53" y="50"/>
                      </a:cubicBezTo>
                      <a:cubicBezTo>
                        <a:pt x="52" y="51"/>
                        <a:pt x="52" y="53"/>
                        <a:pt x="52" y="55"/>
                      </a:cubicBezTo>
                      <a:cubicBezTo>
                        <a:pt x="51" y="56"/>
                        <a:pt x="50" y="57"/>
                        <a:pt x="49" y="58"/>
                      </a:cubicBezTo>
                      <a:cubicBezTo>
                        <a:pt x="48" y="61"/>
                        <a:pt x="48" y="62"/>
                        <a:pt x="46" y="64"/>
                      </a:cubicBezTo>
                      <a:cubicBezTo>
                        <a:pt x="43" y="65"/>
                        <a:pt x="40" y="65"/>
                        <a:pt x="37" y="65"/>
                      </a:cubicBezTo>
                      <a:cubicBezTo>
                        <a:pt x="35" y="65"/>
                        <a:pt x="32" y="64"/>
                        <a:pt x="30" y="65"/>
                      </a:cubicBezTo>
                      <a:cubicBezTo>
                        <a:pt x="29" y="65"/>
                        <a:pt x="28" y="66"/>
                        <a:pt x="27" y="66"/>
                      </a:cubicBezTo>
                      <a:cubicBezTo>
                        <a:pt x="24" y="64"/>
                        <a:pt x="20" y="62"/>
                        <a:pt x="16" y="60"/>
                      </a:cubicBezTo>
                      <a:cubicBezTo>
                        <a:pt x="9" y="55"/>
                        <a:pt x="4" y="49"/>
                        <a:pt x="0" y="42"/>
                      </a:cubicBezTo>
                      <a:cubicBezTo>
                        <a:pt x="0" y="41"/>
                        <a:pt x="1" y="41"/>
                        <a:pt x="1" y="40"/>
                      </a:cubicBezTo>
                      <a:cubicBezTo>
                        <a:pt x="3" y="36"/>
                        <a:pt x="3" y="34"/>
                        <a:pt x="3" y="30"/>
                      </a:cubicBezTo>
                      <a:cubicBezTo>
                        <a:pt x="3" y="25"/>
                        <a:pt x="2" y="20"/>
                        <a:pt x="4" y="15"/>
                      </a:cubicBezTo>
                      <a:cubicBezTo>
                        <a:pt x="6" y="11"/>
                        <a:pt x="7" y="10"/>
                        <a:pt x="11" y="9"/>
                      </a:cubicBezTo>
                      <a:cubicBezTo>
                        <a:pt x="16" y="6"/>
                        <a:pt x="23" y="7"/>
                        <a:pt x="29" y="8"/>
                      </a:cubicBezTo>
                      <a:cubicBezTo>
                        <a:pt x="31" y="8"/>
                        <a:pt x="32" y="5"/>
                        <a:pt x="33" y="4"/>
                      </a:cubicBezTo>
                      <a:cubicBezTo>
                        <a:pt x="36" y="7"/>
                        <a:pt x="39" y="10"/>
                        <a:pt x="40" y="10"/>
                      </a:cubicBezTo>
                      <a:cubicBezTo>
                        <a:pt x="42" y="11"/>
                        <a:pt x="44" y="11"/>
                        <a:pt x="46" y="11"/>
                      </a:cubicBezTo>
                      <a:cubicBezTo>
                        <a:pt x="48" y="11"/>
                        <a:pt x="52" y="8"/>
                        <a:pt x="55" y="8"/>
                      </a:cubicBezTo>
                      <a:cubicBezTo>
                        <a:pt x="58" y="9"/>
                        <a:pt x="57" y="9"/>
                        <a:pt x="60" y="8"/>
                      </a:cubicBezTo>
                      <a:cubicBezTo>
                        <a:pt x="66" y="7"/>
                        <a:pt x="69" y="3"/>
                        <a:pt x="74" y="0"/>
                      </a:cubicBezTo>
                      <a:cubicBezTo>
                        <a:pt x="74" y="1"/>
                        <a:pt x="74" y="3"/>
                        <a:pt x="74" y="5"/>
                      </a:cubicBezTo>
                      <a:cubicBezTo>
                        <a:pt x="74" y="10"/>
                        <a:pt x="74" y="15"/>
                        <a:pt x="74"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06" name="Freeform 278"/>
                <p:cNvSpPr/>
                <p:nvPr/>
              </p:nvSpPr>
              <p:spPr bwMode="auto">
                <a:xfrm>
                  <a:off x="5564178" y="3557586"/>
                  <a:ext cx="320674" cy="601662"/>
                </a:xfrm>
                <a:custGeom>
                  <a:avLst/>
                  <a:gdLst/>
                  <a:ahLst/>
                  <a:cxnLst>
                    <a:cxn ang="0">
                      <a:pos x="119" y="82"/>
                    </a:cxn>
                    <a:cxn ang="0">
                      <a:pos x="114" y="92"/>
                    </a:cxn>
                    <a:cxn ang="0">
                      <a:pos x="107" y="97"/>
                    </a:cxn>
                    <a:cxn ang="0">
                      <a:pos x="82" y="104"/>
                    </a:cxn>
                    <a:cxn ang="0">
                      <a:pos x="79" y="129"/>
                    </a:cxn>
                    <a:cxn ang="0">
                      <a:pos x="78" y="130"/>
                    </a:cxn>
                    <a:cxn ang="0">
                      <a:pos x="60" y="118"/>
                    </a:cxn>
                    <a:cxn ang="0">
                      <a:pos x="42" y="104"/>
                    </a:cxn>
                    <a:cxn ang="0">
                      <a:pos x="35" y="148"/>
                    </a:cxn>
                    <a:cxn ang="0">
                      <a:pos x="38" y="177"/>
                    </a:cxn>
                    <a:cxn ang="0">
                      <a:pos x="43" y="186"/>
                    </a:cxn>
                    <a:cxn ang="0">
                      <a:pos x="72" y="215"/>
                    </a:cxn>
                    <a:cxn ang="0">
                      <a:pos x="78" y="219"/>
                    </a:cxn>
                    <a:cxn ang="0">
                      <a:pos x="61" y="228"/>
                    </a:cxn>
                    <a:cxn ang="0">
                      <a:pos x="44" y="215"/>
                    </a:cxn>
                    <a:cxn ang="0">
                      <a:pos x="36" y="212"/>
                    </a:cxn>
                    <a:cxn ang="0">
                      <a:pos x="22" y="196"/>
                    </a:cxn>
                    <a:cxn ang="0">
                      <a:pos x="12" y="179"/>
                    </a:cxn>
                    <a:cxn ang="0">
                      <a:pos x="22" y="159"/>
                    </a:cxn>
                    <a:cxn ang="0">
                      <a:pos x="31" y="143"/>
                    </a:cxn>
                    <a:cxn ang="0">
                      <a:pos x="29" y="123"/>
                    </a:cxn>
                    <a:cxn ang="0">
                      <a:pos x="15" y="94"/>
                    </a:cxn>
                    <a:cxn ang="0">
                      <a:pos x="16" y="74"/>
                    </a:cxn>
                    <a:cxn ang="0">
                      <a:pos x="9" y="49"/>
                    </a:cxn>
                    <a:cxn ang="0">
                      <a:pos x="19" y="9"/>
                    </a:cxn>
                    <a:cxn ang="0">
                      <a:pos x="38" y="1"/>
                    </a:cxn>
                    <a:cxn ang="0">
                      <a:pos x="46" y="5"/>
                    </a:cxn>
                    <a:cxn ang="0">
                      <a:pos x="56" y="32"/>
                    </a:cxn>
                    <a:cxn ang="0">
                      <a:pos x="73" y="38"/>
                    </a:cxn>
                    <a:cxn ang="0">
                      <a:pos x="91" y="33"/>
                    </a:cxn>
                    <a:cxn ang="0">
                      <a:pos x="107" y="46"/>
                    </a:cxn>
                    <a:cxn ang="0">
                      <a:pos x="112" y="62"/>
                    </a:cxn>
                    <a:cxn ang="0">
                      <a:pos x="121" y="78"/>
                    </a:cxn>
                  </a:cxnLst>
                  <a:rect l="0" t="0" r="r" b="b"/>
                  <a:pathLst>
                    <a:path w="122" h="229">
                      <a:moveTo>
                        <a:pt x="121" y="78"/>
                      </a:moveTo>
                      <a:cubicBezTo>
                        <a:pt x="120" y="81"/>
                        <a:pt x="120" y="79"/>
                        <a:pt x="119" y="82"/>
                      </a:cubicBezTo>
                      <a:cubicBezTo>
                        <a:pt x="118" y="85"/>
                        <a:pt x="119" y="82"/>
                        <a:pt x="118" y="86"/>
                      </a:cubicBezTo>
                      <a:cubicBezTo>
                        <a:pt x="117" y="89"/>
                        <a:pt x="116" y="93"/>
                        <a:pt x="114" y="92"/>
                      </a:cubicBezTo>
                      <a:cubicBezTo>
                        <a:pt x="113" y="91"/>
                        <a:pt x="112" y="92"/>
                        <a:pt x="111" y="93"/>
                      </a:cubicBezTo>
                      <a:cubicBezTo>
                        <a:pt x="110" y="94"/>
                        <a:pt x="109" y="97"/>
                        <a:pt x="107" y="97"/>
                      </a:cubicBezTo>
                      <a:cubicBezTo>
                        <a:pt x="101" y="96"/>
                        <a:pt x="94" y="95"/>
                        <a:pt x="89" y="98"/>
                      </a:cubicBezTo>
                      <a:cubicBezTo>
                        <a:pt x="85" y="99"/>
                        <a:pt x="84" y="100"/>
                        <a:pt x="82" y="104"/>
                      </a:cubicBezTo>
                      <a:cubicBezTo>
                        <a:pt x="80" y="109"/>
                        <a:pt x="81" y="114"/>
                        <a:pt x="81" y="119"/>
                      </a:cubicBezTo>
                      <a:cubicBezTo>
                        <a:pt x="81" y="123"/>
                        <a:pt x="81" y="125"/>
                        <a:pt x="79" y="129"/>
                      </a:cubicBezTo>
                      <a:cubicBezTo>
                        <a:pt x="79" y="130"/>
                        <a:pt x="78" y="130"/>
                        <a:pt x="78" y="131"/>
                      </a:cubicBezTo>
                      <a:cubicBezTo>
                        <a:pt x="78" y="131"/>
                        <a:pt x="78" y="130"/>
                        <a:pt x="78" y="130"/>
                      </a:cubicBezTo>
                      <a:cubicBezTo>
                        <a:pt x="75" y="126"/>
                        <a:pt x="74" y="123"/>
                        <a:pt x="70" y="121"/>
                      </a:cubicBezTo>
                      <a:cubicBezTo>
                        <a:pt x="68" y="119"/>
                        <a:pt x="63" y="119"/>
                        <a:pt x="60" y="118"/>
                      </a:cubicBezTo>
                      <a:cubicBezTo>
                        <a:pt x="55" y="117"/>
                        <a:pt x="53" y="115"/>
                        <a:pt x="49" y="112"/>
                      </a:cubicBezTo>
                      <a:cubicBezTo>
                        <a:pt x="46" y="110"/>
                        <a:pt x="45" y="107"/>
                        <a:pt x="42" y="104"/>
                      </a:cubicBezTo>
                      <a:cubicBezTo>
                        <a:pt x="37" y="109"/>
                        <a:pt x="40" y="121"/>
                        <a:pt x="40" y="127"/>
                      </a:cubicBezTo>
                      <a:cubicBezTo>
                        <a:pt x="40" y="135"/>
                        <a:pt x="38" y="141"/>
                        <a:pt x="35" y="148"/>
                      </a:cubicBezTo>
                      <a:cubicBezTo>
                        <a:pt x="33" y="153"/>
                        <a:pt x="29" y="161"/>
                        <a:pt x="31" y="167"/>
                      </a:cubicBezTo>
                      <a:cubicBezTo>
                        <a:pt x="32" y="171"/>
                        <a:pt x="34" y="175"/>
                        <a:pt x="38" y="177"/>
                      </a:cubicBezTo>
                      <a:cubicBezTo>
                        <a:pt x="40" y="178"/>
                        <a:pt x="41" y="178"/>
                        <a:pt x="42" y="181"/>
                      </a:cubicBezTo>
                      <a:cubicBezTo>
                        <a:pt x="42" y="182"/>
                        <a:pt x="42" y="184"/>
                        <a:pt x="43" y="186"/>
                      </a:cubicBezTo>
                      <a:cubicBezTo>
                        <a:pt x="44" y="193"/>
                        <a:pt x="44" y="201"/>
                        <a:pt x="50" y="206"/>
                      </a:cubicBezTo>
                      <a:cubicBezTo>
                        <a:pt x="56" y="211"/>
                        <a:pt x="64" y="212"/>
                        <a:pt x="72" y="215"/>
                      </a:cubicBezTo>
                      <a:cubicBezTo>
                        <a:pt x="75" y="216"/>
                        <a:pt x="77" y="217"/>
                        <a:pt x="80" y="218"/>
                      </a:cubicBezTo>
                      <a:cubicBezTo>
                        <a:pt x="79" y="218"/>
                        <a:pt x="79" y="219"/>
                        <a:pt x="78" y="219"/>
                      </a:cubicBezTo>
                      <a:cubicBezTo>
                        <a:pt x="75" y="220"/>
                        <a:pt x="73" y="223"/>
                        <a:pt x="70" y="225"/>
                      </a:cubicBezTo>
                      <a:cubicBezTo>
                        <a:pt x="66" y="227"/>
                        <a:pt x="65" y="229"/>
                        <a:pt x="61" y="228"/>
                      </a:cubicBezTo>
                      <a:cubicBezTo>
                        <a:pt x="57" y="227"/>
                        <a:pt x="56" y="226"/>
                        <a:pt x="53" y="223"/>
                      </a:cubicBezTo>
                      <a:cubicBezTo>
                        <a:pt x="50" y="220"/>
                        <a:pt x="48" y="216"/>
                        <a:pt x="44" y="215"/>
                      </a:cubicBezTo>
                      <a:cubicBezTo>
                        <a:pt x="41" y="215"/>
                        <a:pt x="39" y="215"/>
                        <a:pt x="37" y="216"/>
                      </a:cubicBezTo>
                      <a:cubicBezTo>
                        <a:pt x="36" y="215"/>
                        <a:pt x="36" y="213"/>
                        <a:pt x="36" y="212"/>
                      </a:cubicBezTo>
                      <a:cubicBezTo>
                        <a:pt x="35" y="208"/>
                        <a:pt x="35" y="204"/>
                        <a:pt x="31" y="202"/>
                      </a:cubicBezTo>
                      <a:cubicBezTo>
                        <a:pt x="28" y="200"/>
                        <a:pt x="25" y="199"/>
                        <a:pt x="22" y="196"/>
                      </a:cubicBezTo>
                      <a:cubicBezTo>
                        <a:pt x="19" y="194"/>
                        <a:pt x="16" y="191"/>
                        <a:pt x="14" y="189"/>
                      </a:cubicBezTo>
                      <a:cubicBezTo>
                        <a:pt x="12" y="186"/>
                        <a:pt x="12" y="182"/>
                        <a:pt x="12" y="179"/>
                      </a:cubicBezTo>
                      <a:cubicBezTo>
                        <a:pt x="12" y="174"/>
                        <a:pt x="14" y="171"/>
                        <a:pt x="15" y="167"/>
                      </a:cubicBezTo>
                      <a:cubicBezTo>
                        <a:pt x="18" y="165"/>
                        <a:pt x="20" y="162"/>
                        <a:pt x="22" y="159"/>
                      </a:cubicBezTo>
                      <a:cubicBezTo>
                        <a:pt x="24" y="156"/>
                        <a:pt x="25" y="152"/>
                        <a:pt x="27" y="149"/>
                      </a:cubicBezTo>
                      <a:cubicBezTo>
                        <a:pt x="29" y="147"/>
                        <a:pt x="30" y="145"/>
                        <a:pt x="31" y="143"/>
                      </a:cubicBezTo>
                      <a:cubicBezTo>
                        <a:pt x="32" y="141"/>
                        <a:pt x="31" y="138"/>
                        <a:pt x="30" y="136"/>
                      </a:cubicBezTo>
                      <a:cubicBezTo>
                        <a:pt x="30" y="132"/>
                        <a:pt x="31" y="127"/>
                        <a:pt x="29" y="123"/>
                      </a:cubicBezTo>
                      <a:cubicBezTo>
                        <a:pt x="27" y="118"/>
                        <a:pt x="25" y="113"/>
                        <a:pt x="22" y="108"/>
                      </a:cubicBezTo>
                      <a:cubicBezTo>
                        <a:pt x="19" y="104"/>
                        <a:pt x="18" y="98"/>
                        <a:pt x="15" y="94"/>
                      </a:cubicBezTo>
                      <a:cubicBezTo>
                        <a:pt x="13" y="89"/>
                        <a:pt x="11" y="86"/>
                        <a:pt x="13" y="82"/>
                      </a:cubicBezTo>
                      <a:cubicBezTo>
                        <a:pt x="14" y="79"/>
                        <a:pt x="16" y="77"/>
                        <a:pt x="16" y="74"/>
                      </a:cubicBezTo>
                      <a:cubicBezTo>
                        <a:pt x="17" y="71"/>
                        <a:pt x="15" y="68"/>
                        <a:pt x="15" y="65"/>
                      </a:cubicBezTo>
                      <a:cubicBezTo>
                        <a:pt x="13" y="60"/>
                        <a:pt x="11" y="54"/>
                        <a:pt x="9" y="49"/>
                      </a:cubicBezTo>
                      <a:cubicBezTo>
                        <a:pt x="5" y="41"/>
                        <a:pt x="0" y="28"/>
                        <a:pt x="4" y="19"/>
                      </a:cubicBezTo>
                      <a:cubicBezTo>
                        <a:pt x="6" y="14"/>
                        <a:pt x="14" y="12"/>
                        <a:pt x="19" y="9"/>
                      </a:cubicBezTo>
                      <a:cubicBezTo>
                        <a:pt x="22" y="7"/>
                        <a:pt x="26" y="7"/>
                        <a:pt x="30" y="5"/>
                      </a:cubicBezTo>
                      <a:cubicBezTo>
                        <a:pt x="32" y="4"/>
                        <a:pt x="35" y="2"/>
                        <a:pt x="38" y="1"/>
                      </a:cubicBezTo>
                      <a:cubicBezTo>
                        <a:pt x="39" y="0"/>
                        <a:pt x="40" y="0"/>
                        <a:pt x="41" y="0"/>
                      </a:cubicBezTo>
                      <a:cubicBezTo>
                        <a:pt x="43" y="1"/>
                        <a:pt x="44" y="3"/>
                        <a:pt x="46" y="5"/>
                      </a:cubicBezTo>
                      <a:cubicBezTo>
                        <a:pt x="49" y="8"/>
                        <a:pt x="51" y="14"/>
                        <a:pt x="54" y="18"/>
                      </a:cubicBezTo>
                      <a:cubicBezTo>
                        <a:pt x="57" y="22"/>
                        <a:pt x="56" y="27"/>
                        <a:pt x="56" y="32"/>
                      </a:cubicBezTo>
                      <a:cubicBezTo>
                        <a:pt x="56" y="35"/>
                        <a:pt x="56" y="37"/>
                        <a:pt x="57" y="39"/>
                      </a:cubicBezTo>
                      <a:cubicBezTo>
                        <a:pt x="62" y="47"/>
                        <a:pt x="67" y="38"/>
                        <a:pt x="73" y="38"/>
                      </a:cubicBezTo>
                      <a:cubicBezTo>
                        <a:pt x="77" y="38"/>
                        <a:pt x="79" y="40"/>
                        <a:pt x="83" y="39"/>
                      </a:cubicBezTo>
                      <a:cubicBezTo>
                        <a:pt x="87" y="39"/>
                        <a:pt x="88" y="36"/>
                        <a:pt x="91" y="33"/>
                      </a:cubicBezTo>
                      <a:cubicBezTo>
                        <a:pt x="96" y="30"/>
                        <a:pt x="102" y="36"/>
                        <a:pt x="104" y="40"/>
                      </a:cubicBezTo>
                      <a:cubicBezTo>
                        <a:pt x="105" y="42"/>
                        <a:pt x="106" y="44"/>
                        <a:pt x="107" y="46"/>
                      </a:cubicBezTo>
                      <a:cubicBezTo>
                        <a:pt x="108" y="50"/>
                        <a:pt x="110" y="52"/>
                        <a:pt x="110" y="55"/>
                      </a:cubicBezTo>
                      <a:cubicBezTo>
                        <a:pt x="111" y="58"/>
                        <a:pt x="110" y="60"/>
                        <a:pt x="112" y="62"/>
                      </a:cubicBezTo>
                      <a:cubicBezTo>
                        <a:pt x="114" y="65"/>
                        <a:pt x="116" y="67"/>
                        <a:pt x="117" y="70"/>
                      </a:cubicBezTo>
                      <a:cubicBezTo>
                        <a:pt x="119" y="73"/>
                        <a:pt x="122" y="75"/>
                        <a:pt x="121" y="7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07" name="Freeform 279"/>
                <p:cNvSpPr/>
                <p:nvPr/>
              </p:nvSpPr>
              <p:spPr bwMode="auto">
                <a:xfrm>
                  <a:off x="5759441" y="3433761"/>
                  <a:ext cx="274637" cy="604837"/>
                </a:xfrm>
                <a:custGeom>
                  <a:avLst/>
                  <a:gdLst/>
                  <a:ahLst/>
                  <a:cxnLst>
                    <a:cxn ang="0">
                      <a:pos x="91" y="194"/>
                    </a:cxn>
                    <a:cxn ang="0">
                      <a:pos x="75" y="209"/>
                    </a:cxn>
                    <a:cxn ang="0">
                      <a:pos x="56" y="222"/>
                    </a:cxn>
                    <a:cxn ang="0">
                      <a:pos x="35" y="229"/>
                    </a:cxn>
                    <a:cxn ang="0">
                      <a:pos x="37" y="209"/>
                    </a:cxn>
                    <a:cxn ang="0">
                      <a:pos x="34" y="201"/>
                    </a:cxn>
                    <a:cxn ang="0">
                      <a:pos x="50" y="200"/>
                    </a:cxn>
                    <a:cxn ang="0">
                      <a:pos x="56" y="191"/>
                    </a:cxn>
                    <a:cxn ang="0">
                      <a:pos x="63" y="182"/>
                    </a:cxn>
                    <a:cxn ang="0">
                      <a:pos x="75" y="171"/>
                    </a:cxn>
                    <a:cxn ang="0">
                      <a:pos x="78" y="141"/>
                    </a:cxn>
                    <a:cxn ang="0">
                      <a:pos x="78" y="136"/>
                    </a:cxn>
                    <a:cxn ang="0">
                      <a:pos x="75" y="126"/>
                    </a:cxn>
                    <a:cxn ang="0">
                      <a:pos x="70" y="116"/>
                    </a:cxn>
                    <a:cxn ang="0">
                      <a:pos x="59" y="98"/>
                    </a:cxn>
                    <a:cxn ang="0">
                      <a:pos x="46" y="84"/>
                    </a:cxn>
                    <a:cxn ang="0">
                      <a:pos x="31" y="66"/>
                    </a:cxn>
                    <a:cxn ang="0">
                      <a:pos x="38" y="53"/>
                    </a:cxn>
                    <a:cxn ang="0">
                      <a:pos x="36" y="48"/>
                    </a:cxn>
                    <a:cxn ang="0">
                      <a:pos x="28" y="39"/>
                    </a:cxn>
                    <a:cxn ang="0">
                      <a:pos x="11" y="34"/>
                    </a:cxn>
                    <a:cxn ang="0">
                      <a:pos x="3" y="22"/>
                    </a:cxn>
                    <a:cxn ang="0">
                      <a:pos x="2" y="12"/>
                    </a:cxn>
                    <a:cxn ang="0">
                      <a:pos x="15" y="8"/>
                    </a:cxn>
                    <a:cxn ang="0">
                      <a:pos x="48" y="2"/>
                    </a:cxn>
                    <a:cxn ang="0">
                      <a:pos x="58" y="6"/>
                    </a:cxn>
                    <a:cxn ang="0">
                      <a:pos x="79" y="28"/>
                    </a:cxn>
                    <a:cxn ang="0">
                      <a:pos x="86" y="31"/>
                    </a:cxn>
                    <a:cxn ang="0">
                      <a:pos x="67" y="38"/>
                    </a:cxn>
                    <a:cxn ang="0">
                      <a:pos x="58" y="77"/>
                    </a:cxn>
                    <a:cxn ang="0">
                      <a:pos x="67" y="100"/>
                    </a:cxn>
                    <a:cxn ang="0">
                      <a:pos x="86" y="114"/>
                    </a:cxn>
                    <a:cxn ang="0">
                      <a:pos x="103" y="155"/>
                    </a:cxn>
                  </a:cxnLst>
                  <a:rect l="0" t="0" r="r" b="b"/>
                  <a:pathLst>
                    <a:path w="105" h="230">
                      <a:moveTo>
                        <a:pt x="102" y="177"/>
                      </a:moveTo>
                      <a:cubicBezTo>
                        <a:pt x="100" y="185"/>
                        <a:pt x="98" y="189"/>
                        <a:pt x="91" y="194"/>
                      </a:cubicBezTo>
                      <a:cubicBezTo>
                        <a:pt x="88" y="196"/>
                        <a:pt x="84" y="198"/>
                        <a:pt x="82" y="200"/>
                      </a:cubicBezTo>
                      <a:cubicBezTo>
                        <a:pt x="80" y="203"/>
                        <a:pt x="78" y="206"/>
                        <a:pt x="75" y="209"/>
                      </a:cubicBezTo>
                      <a:cubicBezTo>
                        <a:pt x="72" y="212"/>
                        <a:pt x="69" y="213"/>
                        <a:pt x="65" y="216"/>
                      </a:cubicBezTo>
                      <a:cubicBezTo>
                        <a:pt x="62" y="218"/>
                        <a:pt x="59" y="220"/>
                        <a:pt x="56" y="222"/>
                      </a:cubicBezTo>
                      <a:cubicBezTo>
                        <a:pt x="53" y="224"/>
                        <a:pt x="50" y="225"/>
                        <a:pt x="46" y="226"/>
                      </a:cubicBezTo>
                      <a:cubicBezTo>
                        <a:pt x="43" y="227"/>
                        <a:pt x="39" y="230"/>
                        <a:pt x="35" y="229"/>
                      </a:cubicBezTo>
                      <a:cubicBezTo>
                        <a:pt x="35" y="225"/>
                        <a:pt x="37" y="223"/>
                        <a:pt x="38" y="219"/>
                      </a:cubicBezTo>
                      <a:cubicBezTo>
                        <a:pt x="38" y="215"/>
                        <a:pt x="38" y="212"/>
                        <a:pt x="37" y="209"/>
                      </a:cubicBezTo>
                      <a:cubicBezTo>
                        <a:pt x="36" y="206"/>
                        <a:pt x="34" y="204"/>
                        <a:pt x="31" y="202"/>
                      </a:cubicBezTo>
                      <a:cubicBezTo>
                        <a:pt x="32" y="202"/>
                        <a:pt x="33" y="201"/>
                        <a:pt x="34" y="201"/>
                      </a:cubicBezTo>
                      <a:cubicBezTo>
                        <a:pt x="36" y="200"/>
                        <a:pt x="39" y="201"/>
                        <a:pt x="41" y="201"/>
                      </a:cubicBezTo>
                      <a:cubicBezTo>
                        <a:pt x="44" y="201"/>
                        <a:pt x="47" y="201"/>
                        <a:pt x="50" y="200"/>
                      </a:cubicBezTo>
                      <a:cubicBezTo>
                        <a:pt x="52" y="198"/>
                        <a:pt x="52" y="197"/>
                        <a:pt x="53" y="194"/>
                      </a:cubicBezTo>
                      <a:cubicBezTo>
                        <a:pt x="54" y="193"/>
                        <a:pt x="55" y="192"/>
                        <a:pt x="56" y="191"/>
                      </a:cubicBezTo>
                      <a:cubicBezTo>
                        <a:pt x="56" y="189"/>
                        <a:pt x="56" y="187"/>
                        <a:pt x="57" y="186"/>
                      </a:cubicBezTo>
                      <a:cubicBezTo>
                        <a:pt x="57" y="184"/>
                        <a:pt x="62" y="183"/>
                        <a:pt x="63" y="182"/>
                      </a:cubicBezTo>
                      <a:cubicBezTo>
                        <a:pt x="66" y="180"/>
                        <a:pt x="67" y="178"/>
                        <a:pt x="70" y="176"/>
                      </a:cubicBezTo>
                      <a:cubicBezTo>
                        <a:pt x="72" y="174"/>
                        <a:pt x="73" y="172"/>
                        <a:pt x="75" y="171"/>
                      </a:cubicBezTo>
                      <a:cubicBezTo>
                        <a:pt x="79" y="166"/>
                        <a:pt x="78" y="162"/>
                        <a:pt x="78" y="156"/>
                      </a:cubicBezTo>
                      <a:cubicBezTo>
                        <a:pt x="78" y="151"/>
                        <a:pt x="78" y="146"/>
                        <a:pt x="78" y="141"/>
                      </a:cubicBezTo>
                      <a:cubicBezTo>
                        <a:pt x="78" y="139"/>
                        <a:pt x="78" y="137"/>
                        <a:pt x="78" y="136"/>
                      </a:cubicBezTo>
                      <a:cubicBezTo>
                        <a:pt x="78" y="136"/>
                        <a:pt x="78" y="136"/>
                        <a:pt x="78" y="136"/>
                      </a:cubicBezTo>
                      <a:cubicBezTo>
                        <a:pt x="78" y="135"/>
                        <a:pt x="78" y="134"/>
                        <a:pt x="78" y="133"/>
                      </a:cubicBezTo>
                      <a:cubicBezTo>
                        <a:pt x="77" y="130"/>
                        <a:pt x="76" y="129"/>
                        <a:pt x="75" y="126"/>
                      </a:cubicBezTo>
                      <a:cubicBezTo>
                        <a:pt x="74" y="124"/>
                        <a:pt x="74" y="123"/>
                        <a:pt x="74" y="121"/>
                      </a:cubicBezTo>
                      <a:cubicBezTo>
                        <a:pt x="73" y="120"/>
                        <a:pt x="71" y="118"/>
                        <a:pt x="70" y="116"/>
                      </a:cubicBezTo>
                      <a:cubicBezTo>
                        <a:pt x="69" y="113"/>
                        <a:pt x="67" y="111"/>
                        <a:pt x="65" y="109"/>
                      </a:cubicBezTo>
                      <a:cubicBezTo>
                        <a:pt x="62" y="105"/>
                        <a:pt x="60" y="102"/>
                        <a:pt x="59" y="98"/>
                      </a:cubicBezTo>
                      <a:cubicBezTo>
                        <a:pt x="58" y="95"/>
                        <a:pt x="59" y="94"/>
                        <a:pt x="56" y="92"/>
                      </a:cubicBezTo>
                      <a:cubicBezTo>
                        <a:pt x="53" y="89"/>
                        <a:pt x="49" y="87"/>
                        <a:pt x="46" y="84"/>
                      </a:cubicBezTo>
                      <a:cubicBezTo>
                        <a:pt x="44" y="82"/>
                        <a:pt x="42" y="80"/>
                        <a:pt x="40" y="78"/>
                      </a:cubicBezTo>
                      <a:cubicBezTo>
                        <a:pt x="35" y="74"/>
                        <a:pt x="31" y="71"/>
                        <a:pt x="31" y="66"/>
                      </a:cubicBezTo>
                      <a:cubicBezTo>
                        <a:pt x="31" y="62"/>
                        <a:pt x="31" y="60"/>
                        <a:pt x="33" y="58"/>
                      </a:cubicBezTo>
                      <a:cubicBezTo>
                        <a:pt x="35" y="56"/>
                        <a:pt x="38" y="56"/>
                        <a:pt x="38" y="53"/>
                      </a:cubicBezTo>
                      <a:cubicBezTo>
                        <a:pt x="37" y="51"/>
                        <a:pt x="36" y="51"/>
                        <a:pt x="36" y="50"/>
                      </a:cubicBezTo>
                      <a:cubicBezTo>
                        <a:pt x="35" y="49"/>
                        <a:pt x="36" y="48"/>
                        <a:pt x="36" y="48"/>
                      </a:cubicBezTo>
                      <a:cubicBezTo>
                        <a:pt x="35" y="46"/>
                        <a:pt x="35" y="45"/>
                        <a:pt x="34" y="43"/>
                      </a:cubicBezTo>
                      <a:cubicBezTo>
                        <a:pt x="32" y="40"/>
                        <a:pt x="32" y="38"/>
                        <a:pt x="28" y="39"/>
                      </a:cubicBezTo>
                      <a:cubicBezTo>
                        <a:pt x="24" y="40"/>
                        <a:pt x="15" y="42"/>
                        <a:pt x="12" y="39"/>
                      </a:cubicBezTo>
                      <a:cubicBezTo>
                        <a:pt x="11" y="37"/>
                        <a:pt x="11" y="35"/>
                        <a:pt x="11" y="34"/>
                      </a:cubicBezTo>
                      <a:cubicBezTo>
                        <a:pt x="10" y="31"/>
                        <a:pt x="9" y="31"/>
                        <a:pt x="7" y="29"/>
                      </a:cubicBezTo>
                      <a:cubicBezTo>
                        <a:pt x="5" y="27"/>
                        <a:pt x="4" y="25"/>
                        <a:pt x="3" y="22"/>
                      </a:cubicBezTo>
                      <a:cubicBezTo>
                        <a:pt x="3" y="21"/>
                        <a:pt x="2" y="19"/>
                        <a:pt x="0" y="16"/>
                      </a:cubicBezTo>
                      <a:cubicBezTo>
                        <a:pt x="1" y="15"/>
                        <a:pt x="1" y="14"/>
                        <a:pt x="2" y="12"/>
                      </a:cubicBezTo>
                      <a:cubicBezTo>
                        <a:pt x="2" y="9"/>
                        <a:pt x="1" y="8"/>
                        <a:pt x="5" y="8"/>
                      </a:cubicBezTo>
                      <a:cubicBezTo>
                        <a:pt x="8" y="8"/>
                        <a:pt x="12" y="8"/>
                        <a:pt x="15" y="8"/>
                      </a:cubicBezTo>
                      <a:cubicBezTo>
                        <a:pt x="21" y="7"/>
                        <a:pt x="27" y="8"/>
                        <a:pt x="33" y="6"/>
                      </a:cubicBezTo>
                      <a:cubicBezTo>
                        <a:pt x="38" y="4"/>
                        <a:pt x="43" y="3"/>
                        <a:pt x="48" y="2"/>
                      </a:cubicBezTo>
                      <a:cubicBezTo>
                        <a:pt x="50" y="1"/>
                        <a:pt x="52" y="0"/>
                        <a:pt x="54" y="1"/>
                      </a:cubicBezTo>
                      <a:cubicBezTo>
                        <a:pt x="58" y="1"/>
                        <a:pt x="57" y="3"/>
                        <a:pt x="58" y="6"/>
                      </a:cubicBezTo>
                      <a:cubicBezTo>
                        <a:pt x="60" y="11"/>
                        <a:pt x="63" y="15"/>
                        <a:pt x="65" y="19"/>
                      </a:cubicBezTo>
                      <a:cubicBezTo>
                        <a:pt x="69" y="25"/>
                        <a:pt x="72" y="27"/>
                        <a:pt x="79" y="28"/>
                      </a:cubicBezTo>
                      <a:cubicBezTo>
                        <a:pt x="82" y="28"/>
                        <a:pt x="84" y="29"/>
                        <a:pt x="86" y="30"/>
                      </a:cubicBezTo>
                      <a:cubicBezTo>
                        <a:pt x="86" y="31"/>
                        <a:pt x="86" y="31"/>
                        <a:pt x="86" y="31"/>
                      </a:cubicBezTo>
                      <a:cubicBezTo>
                        <a:pt x="83" y="32"/>
                        <a:pt x="80" y="34"/>
                        <a:pt x="77" y="36"/>
                      </a:cubicBezTo>
                      <a:cubicBezTo>
                        <a:pt x="73" y="37"/>
                        <a:pt x="70" y="37"/>
                        <a:pt x="67" y="38"/>
                      </a:cubicBezTo>
                      <a:cubicBezTo>
                        <a:pt x="61" y="40"/>
                        <a:pt x="57" y="48"/>
                        <a:pt x="56" y="54"/>
                      </a:cubicBezTo>
                      <a:cubicBezTo>
                        <a:pt x="55" y="62"/>
                        <a:pt x="56" y="69"/>
                        <a:pt x="58" y="77"/>
                      </a:cubicBezTo>
                      <a:cubicBezTo>
                        <a:pt x="59" y="80"/>
                        <a:pt x="60" y="84"/>
                        <a:pt x="62" y="88"/>
                      </a:cubicBezTo>
                      <a:cubicBezTo>
                        <a:pt x="63" y="91"/>
                        <a:pt x="64" y="97"/>
                        <a:pt x="67" y="100"/>
                      </a:cubicBezTo>
                      <a:cubicBezTo>
                        <a:pt x="69" y="103"/>
                        <a:pt x="74" y="104"/>
                        <a:pt x="78" y="106"/>
                      </a:cubicBezTo>
                      <a:cubicBezTo>
                        <a:pt x="81" y="108"/>
                        <a:pt x="83" y="112"/>
                        <a:pt x="86" y="114"/>
                      </a:cubicBezTo>
                      <a:cubicBezTo>
                        <a:pt x="93" y="119"/>
                        <a:pt x="96" y="124"/>
                        <a:pt x="98" y="132"/>
                      </a:cubicBezTo>
                      <a:cubicBezTo>
                        <a:pt x="100" y="140"/>
                        <a:pt x="101" y="147"/>
                        <a:pt x="103" y="155"/>
                      </a:cubicBezTo>
                      <a:cubicBezTo>
                        <a:pt x="105" y="162"/>
                        <a:pt x="104" y="170"/>
                        <a:pt x="102" y="17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08" name="Freeform 280"/>
                <p:cNvSpPr/>
                <p:nvPr/>
              </p:nvSpPr>
              <p:spPr bwMode="auto">
                <a:xfrm>
                  <a:off x="5367329" y="3200399"/>
                  <a:ext cx="328612" cy="795337"/>
                </a:xfrm>
                <a:custGeom>
                  <a:avLst/>
                  <a:gdLst/>
                  <a:ahLst/>
                  <a:cxnLst>
                    <a:cxn ang="0">
                      <a:pos x="124" y="119"/>
                    </a:cxn>
                    <a:cxn ang="0">
                      <a:pos x="120" y="132"/>
                    </a:cxn>
                    <a:cxn ang="0">
                      <a:pos x="113" y="137"/>
                    </a:cxn>
                    <a:cxn ang="0">
                      <a:pos x="94" y="145"/>
                    </a:cxn>
                    <a:cxn ang="0">
                      <a:pos x="84" y="185"/>
                    </a:cxn>
                    <a:cxn ang="0">
                      <a:pos x="91" y="210"/>
                    </a:cxn>
                    <a:cxn ang="0">
                      <a:pos x="90" y="230"/>
                    </a:cxn>
                    <a:cxn ang="0">
                      <a:pos x="104" y="259"/>
                    </a:cxn>
                    <a:cxn ang="0">
                      <a:pos x="106" y="279"/>
                    </a:cxn>
                    <a:cxn ang="0">
                      <a:pos x="97" y="295"/>
                    </a:cxn>
                    <a:cxn ang="0">
                      <a:pos x="92" y="296"/>
                    </a:cxn>
                    <a:cxn ang="0">
                      <a:pos x="91" y="256"/>
                    </a:cxn>
                    <a:cxn ang="0">
                      <a:pos x="86" y="231"/>
                    </a:cxn>
                    <a:cxn ang="0">
                      <a:pos x="81" y="209"/>
                    </a:cxn>
                    <a:cxn ang="0">
                      <a:pos x="75" y="187"/>
                    </a:cxn>
                    <a:cxn ang="0">
                      <a:pos x="63" y="193"/>
                    </a:cxn>
                    <a:cxn ang="0">
                      <a:pos x="34" y="210"/>
                    </a:cxn>
                    <a:cxn ang="0">
                      <a:pos x="18" y="151"/>
                    </a:cxn>
                    <a:cxn ang="0">
                      <a:pos x="5" y="137"/>
                    </a:cxn>
                    <a:cxn ang="0">
                      <a:pos x="1" y="127"/>
                    </a:cxn>
                    <a:cxn ang="0">
                      <a:pos x="7" y="113"/>
                    </a:cxn>
                    <a:cxn ang="0">
                      <a:pos x="10" y="107"/>
                    </a:cxn>
                    <a:cxn ang="0">
                      <a:pos x="17" y="93"/>
                    </a:cxn>
                    <a:cxn ang="0">
                      <a:pos x="16" y="78"/>
                    </a:cxn>
                    <a:cxn ang="0">
                      <a:pos x="34" y="71"/>
                    </a:cxn>
                    <a:cxn ang="0">
                      <a:pos x="44" y="35"/>
                    </a:cxn>
                    <a:cxn ang="0">
                      <a:pos x="62" y="23"/>
                    </a:cxn>
                    <a:cxn ang="0">
                      <a:pos x="74" y="16"/>
                    </a:cxn>
                    <a:cxn ang="0">
                      <a:pos x="84" y="2"/>
                    </a:cxn>
                    <a:cxn ang="0">
                      <a:pos x="89" y="17"/>
                    </a:cxn>
                    <a:cxn ang="0">
                      <a:pos x="93" y="31"/>
                    </a:cxn>
                    <a:cxn ang="0">
                      <a:pos x="78" y="60"/>
                    </a:cxn>
                    <a:cxn ang="0">
                      <a:pos x="94" y="79"/>
                    </a:cxn>
                    <a:cxn ang="0">
                      <a:pos x="104" y="91"/>
                    </a:cxn>
                    <a:cxn ang="0">
                      <a:pos x="102" y="102"/>
                    </a:cxn>
                    <a:cxn ang="0">
                      <a:pos x="112" y="111"/>
                    </a:cxn>
                  </a:cxnLst>
                  <a:rect l="0" t="0" r="r" b="b"/>
                  <a:pathLst>
                    <a:path w="125" h="303">
                      <a:moveTo>
                        <a:pt x="125" y="119"/>
                      </a:moveTo>
                      <a:cubicBezTo>
                        <a:pt x="124" y="119"/>
                        <a:pt x="124" y="119"/>
                        <a:pt x="124" y="119"/>
                      </a:cubicBezTo>
                      <a:cubicBezTo>
                        <a:pt x="123" y="121"/>
                        <a:pt x="123" y="123"/>
                        <a:pt x="123" y="125"/>
                      </a:cubicBezTo>
                      <a:cubicBezTo>
                        <a:pt x="122" y="127"/>
                        <a:pt x="121" y="129"/>
                        <a:pt x="120" y="132"/>
                      </a:cubicBezTo>
                      <a:cubicBezTo>
                        <a:pt x="119" y="134"/>
                        <a:pt x="118" y="135"/>
                        <a:pt x="116" y="136"/>
                      </a:cubicBezTo>
                      <a:cubicBezTo>
                        <a:pt x="115" y="136"/>
                        <a:pt x="114" y="136"/>
                        <a:pt x="113" y="137"/>
                      </a:cubicBezTo>
                      <a:cubicBezTo>
                        <a:pt x="110" y="138"/>
                        <a:pt x="107" y="140"/>
                        <a:pt x="105" y="141"/>
                      </a:cubicBezTo>
                      <a:cubicBezTo>
                        <a:pt x="101" y="143"/>
                        <a:pt x="97" y="143"/>
                        <a:pt x="94" y="145"/>
                      </a:cubicBezTo>
                      <a:cubicBezTo>
                        <a:pt x="89" y="148"/>
                        <a:pt x="81" y="150"/>
                        <a:pt x="79" y="155"/>
                      </a:cubicBezTo>
                      <a:cubicBezTo>
                        <a:pt x="75" y="164"/>
                        <a:pt x="80" y="177"/>
                        <a:pt x="84" y="185"/>
                      </a:cubicBezTo>
                      <a:cubicBezTo>
                        <a:pt x="86" y="190"/>
                        <a:pt x="88" y="196"/>
                        <a:pt x="90" y="201"/>
                      </a:cubicBezTo>
                      <a:cubicBezTo>
                        <a:pt x="90" y="204"/>
                        <a:pt x="92" y="207"/>
                        <a:pt x="91" y="210"/>
                      </a:cubicBezTo>
                      <a:cubicBezTo>
                        <a:pt x="91" y="213"/>
                        <a:pt x="89" y="215"/>
                        <a:pt x="88" y="218"/>
                      </a:cubicBezTo>
                      <a:cubicBezTo>
                        <a:pt x="86" y="222"/>
                        <a:pt x="88" y="225"/>
                        <a:pt x="90" y="230"/>
                      </a:cubicBezTo>
                      <a:cubicBezTo>
                        <a:pt x="93" y="234"/>
                        <a:pt x="94" y="240"/>
                        <a:pt x="97" y="244"/>
                      </a:cubicBezTo>
                      <a:cubicBezTo>
                        <a:pt x="100" y="249"/>
                        <a:pt x="102" y="254"/>
                        <a:pt x="104" y="259"/>
                      </a:cubicBezTo>
                      <a:cubicBezTo>
                        <a:pt x="106" y="263"/>
                        <a:pt x="105" y="268"/>
                        <a:pt x="105" y="272"/>
                      </a:cubicBezTo>
                      <a:cubicBezTo>
                        <a:pt x="106" y="274"/>
                        <a:pt x="107" y="277"/>
                        <a:pt x="106" y="279"/>
                      </a:cubicBezTo>
                      <a:cubicBezTo>
                        <a:pt x="105" y="281"/>
                        <a:pt x="104" y="283"/>
                        <a:pt x="102" y="285"/>
                      </a:cubicBezTo>
                      <a:cubicBezTo>
                        <a:pt x="100" y="288"/>
                        <a:pt x="99" y="292"/>
                        <a:pt x="97" y="295"/>
                      </a:cubicBezTo>
                      <a:cubicBezTo>
                        <a:pt x="95" y="298"/>
                        <a:pt x="93" y="301"/>
                        <a:pt x="90" y="303"/>
                      </a:cubicBezTo>
                      <a:cubicBezTo>
                        <a:pt x="91" y="301"/>
                        <a:pt x="92" y="298"/>
                        <a:pt x="92" y="296"/>
                      </a:cubicBezTo>
                      <a:cubicBezTo>
                        <a:pt x="93" y="289"/>
                        <a:pt x="92" y="281"/>
                        <a:pt x="92" y="274"/>
                      </a:cubicBezTo>
                      <a:cubicBezTo>
                        <a:pt x="92" y="268"/>
                        <a:pt x="91" y="262"/>
                        <a:pt x="91" y="256"/>
                      </a:cubicBezTo>
                      <a:cubicBezTo>
                        <a:pt x="91" y="251"/>
                        <a:pt x="91" y="246"/>
                        <a:pt x="89" y="241"/>
                      </a:cubicBezTo>
                      <a:cubicBezTo>
                        <a:pt x="88" y="237"/>
                        <a:pt x="87" y="234"/>
                        <a:pt x="86" y="231"/>
                      </a:cubicBezTo>
                      <a:cubicBezTo>
                        <a:pt x="84" y="227"/>
                        <a:pt x="83" y="224"/>
                        <a:pt x="83" y="219"/>
                      </a:cubicBezTo>
                      <a:cubicBezTo>
                        <a:pt x="82" y="215"/>
                        <a:pt x="82" y="212"/>
                        <a:pt x="81" y="209"/>
                      </a:cubicBezTo>
                      <a:cubicBezTo>
                        <a:pt x="81" y="205"/>
                        <a:pt x="79" y="201"/>
                        <a:pt x="78" y="197"/>
                      </a:cubicBezTo>
                      <a:cubicBezTo>
                        <a:pt x="78" y="194"/>
                        <a:pt x="77" y="189"/>
                        <a:pt x="75" y="187"/>
                      </a:cubicBezTo>
                      <a:cubicBezTo>
                        <a:pt x="73" y="184"/>
                        <a:pt x="69" y="183"/>
                        <a:pt x="65" y="184"/>
                      </a:cubicBezTo>
                      <a:cubicBezTo>
                        <a:pt x="61" y="185"/>
                        <a:pt x="63" y="189"/>
                        <a:pt x="63" y="193"/>
                      </a:cubicBezTo>
                      <a:cubicBezTo>
                        <a:pt x="62" y="198"/>
                        <a:pt x="59" y="206"/>
                        <a:pt x="54" y="208"/>
                      </a:cubicBezTo>
                      <a:cubicBezTo>
                        <a:pt x="49" y="210"/>
                        <a:pt x="40" y="211"/>
                        <a:pt x="34" y="210"/>
                      </a:cubicBezTo>
                      <a:cubicBezTo>
                        <a:pt x="21" y="207"/>
                        <a:pt x="34" y="178"/>
                        <a:pt x="31" y="169"/>
                      </a:cubicBezTo>
                      <a:cubicBezTo>
                        <a:pt x="29" y="162"/>
                        <a:pt x="22" y="157"/>
                        <a:pt x="18" y="151"/>
                      </a:cubicBezTo>
                      <a:cubicBezTo>
                        <a:pt x="16" y="148"/>
                        <a:pt x="15" y="145"/>
                        <a:pt x="12" y="143"/>
                      </a:cubicBezTo>
                      <a:cubicBezTo>
                        <a:pt x="10" y="140"/>
                        <a:pt x="7" y="139"/>
                        <a:pt x="5" y="137"/>
                      </a:cubicBezTo>
                      <a:cubicBezTo>
                        <a:pt x="2" y="135"/>
                        <a:pt x="1" y="131"/>
                        <a:pt x="0" y="128"/>
                      </a:cubicBezTo>
                      <a:cubicBezTo>
                        <a:pt x="0" y="128"/>
                        <a:pt x="0" y="127"/>
                        <a:pt x="1" y="127"/>
                      </a:cubicBezTo>
                      <a:cubicBezTo>
                        <a:pt x="2" y="126"/>
                        <a:pt x="2" y="125"/>
                        <a:pt x="3" y="124"/>
                      </a:cubicBezTo>
                      <a:cubicBezTo>
                        <a:pt x="6" y="121"/>
                        <a:pt x="7" y="117"/>
                        <a:pt x="7" y="113"/>
                      </a:cubicBezTo>
                      <a:cubicBezTo>
                        <a:pt x="7" y="111"/>
                        <a:pt x="7" y="110"/>
                        <a:pt x="7" y="109"/>
                      </a:cubicBezTo>
                      <a:cubicBezTo>
                        <a:pt x="8" y="109"/>
                        <a:pt x="9" y="108"/>
                        <a:pt x="10" y="107"/>
                      </a:cubicBezTo>
                      <a:cubicBezTo>
                        <a:pt x="12" y="106"/>
                        <a:pt x="13" y="104"/>
                        <a:pt x="14" y="102"/>
                      </a:cubicBezTo>
                      <a:cubicBezTo>
                        <a:pt x="15" y="99"/>
                        <a:pt x="16" y="96"/>
                        <a:pt x="17" y="93"/>
                      </a:cubicBezTo>
                      <a:cubicBezTo>
                        <a:pt x="18" y="90"/>
                        <a:pt x="18" y="88"/>
                        <a:pt x="17" y="86"/>
                      </a:cubicBezTo>
                      <a:cubicBezTo>
                        <a:pt x="16" y="83"/>
                        <a:pt x="13" y="80"/>
                        <a:pt x="16" y="78"/>
                      </a:cubicBezTo>
                      <a:cubicBezTo>
                        <a:pt x="20" y="76"/>
                        <a:pt x="25" y="79"/>
                        <a:pt x="29" y="79"/>
                      </a:cubicBezTo>
                      <a:cubicBezTo>
                        <a:pt x="33" y="79"/>
                        <a:pt x="33" y="74"/>
                        <a:pt x="34" y="71"/>
                      </a:cubicBezTo>
                      <a:cubicBezTo>
                        <a:pt x="35" y="64"/>
                        <a:pt x="34" y="58"/>
                        <a:pt x="36" y="52"/>
                      </a:cubicBezTo>
                      <a:cubicBezTo>
                        <a:pt x="38" y="46"/>
                        <a:pt x="40" y="40"/>
                        <a:pt x="44" y="35"/>
                      </a:cubicBezTo>
                      <a:cubicBezTo>
                        <a:pt x="46" y="31"/>
                        <a:pt x="50" y="27"/>
                        <a:pt x="55" y="24"/>
                      </a:cubicBezTo>
                      <a:cubicBezTo>
                        <a:pt x="57" y="23"/>
                        <a:pt x="60" y="23"/>
                        <a:pt x="62" y="23"/>
                      </a:cubicBezTo>
                      <a:cubicBezTo>
                        <a:pt x="65" y="23"/>
                        <a:pt x="69" y="24"/>
                        <a:pt x="71" y="23"/>
                      </a:cubicBezTo>
                      <a:cubicBezTo>
                        <a:pt x="73" y="22"/>
                        <a:pt x="74" y="19"/>
                        <a:pt x="74" y="16"/>
                      </a:cubicBezTo>
                      <a:cubicBezTo>
                        <a:pt x="75" y="16"/>
                        <a:pt x="76" y="15"/>
                        <a:pt x="77" y="13"/>
                      </a:cubicBezTo>
                      <a:cubicBezTo>
                        <a:pt x="78" y="11"/>
                        <a:pt x="79" y="0"/>
                        <a:pt x="84" y="2"/>
                      </a:cubicBezTo>
                      <a:cubicBezTo>
                        <a:pt x="86" y="3"/>
                        <a:pt x="87" y="8"/>
                        <a:pt x="87" y="10"/>
                      </a:cubicBezTo>
                      <a:cubicBezTo>
                        <a:pt x="88" y="12"/>
                        <a:pt x="89" y="15"/>
                        <a:pt x="89" y="17"/>
                      </a:cubicBezTo>
                      <a:cubicBezTo>
                        <a:pt x="90" y="19"/>
                        <a:pt x="92" y="22"/>
                        <a:pt x="92" y="24"/>
                      </a:cubicBezTo>
                      <a:cubicBezTo>
                        <a:pt x="93" y="26"/>
                        <a:pt x="93" y="28"/>
                        <a:pt x="93" y="31"/>
                      </a:cubicBezTo>
                      <a:cubicBezTo>
                        <a:pt x="93" y="36"/>
                        <a:pt x="92" y="43"/>
                        <a:pt x="90" y="48"/>
                      </a:cubicBezTo>
                      <a:cubicBezTo>
                        <a:pt x="87" y="52"/>
                        <a:pt x="80" y="55"/>
                        <a:pt x="78" y="60"/>
                      </a:cubicBezTo>
                      <a:cubicBezTo>
                        <a:pt x="77" y="67"/>
                        <a:pt x="80" y="72"/>
                        <a:pt x="86" y="75"/>
                      </a:cubicBezTo>
                      <a:cubicBezTo>
                        <a:pt x="89" y="76"/>
                        <a:pt x="91" y="77"/>
                        <a:pt x="94" y="79"/>
                      </a:cubicBezTo>
                      <a:cubicBezTo>
                        <a:pt x="96" y="81"/>
                        <a:pt x="98" y="83"/>
                        <a:pt x="100" y="85"/>
                      </a:cubicBezTo>
                      <a:cubicBezTo>
                        <a:pt x="101" y="87"/>
                        <a:pt x="102" y="90"/>
                        <a:pt x="104" y="91"/>
                      </a:cubicBezTo>
                      <a:cubicBezTo>
                        <a:pt x="105" y="93"/>
                        <a:pt x="106" y="93"/>
                        <a:pt x="106" y="95"/>
                      </a:cubicBezTo>
                      <a:cubicBezTo>
                        <a:pt x="106" y="97"/>
                        <a:pt x="103" y="100"/>
                        <a:pt x="102" y="102"/>
                      </a:cubicBezTo>
                      <a:cubicBezTo>
                        <a:pt x="101" y="106"/>
                        <a:pt x="101" y="107"/>
                        <a:pt x="105" y="108"/>
                      </a:cubicBezTo>
                      <a:cubicBezTo>
                        <a:pt x="107" y="109"/>
                        <a:pt x="110" y="110"/>
                        <a:pt x="112" y="111"/>
                      </a:cubicBezTo>
                      <a:cubicBezTo>
                        <a:pt x="116" y="113"/>
                        <a:pt x="120" y="117"/>
                        <a:pt x="125" y="11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09" name="Freeform 281"/>
                <p:cNvSpPr/>
                <p:nvPr/>
              </p:nvSpPr>
              <p:spPr bwMode="auto">
                <a:xfrm>
                  <a:off x="5194292" y="3294060"/>
                  <a:ext cx="192087" cy="242887"/>
                </a:xfrm>
                <a:custGeom>
                  <a:avLst/>
                  <a:gdLst/>
                  <a:ahLst/>
                  <a:cxnLst>
                    <a:cxn ang="0">
                      <a:pos x="73" y="73"/>
                    </a:cxn>
                    <a:cxn ang="0">
                      <a:pos x="73" y="77"/>
                    </a:cxn>
                    <a:cxn ang="0">
                      <a:pos x="69" y="88"/>
                    </a:cxn>
                    <a:cxn ang="0">
                      <a:pos x="67" y="91"/>
                    </a:cxn>
                    <a:cxn ang="0">
                      <a:pos x="66" y="92"/>
                    </a:cxn>
                    <a:cxn ang="0">
                      <a:pos x="64" y="88"/>
                    </a:cxn>
                    <a:cxn ang="0">
                      <a:pos x="61" y="77"/>
                    </a:cxn>
                    <a:cxn ang="0">
                      <a:pos x="54" y="68"/>
                    </a:cxn>
                    <a:cxn ang="0">
                      <a:pos x="48" y="60"/>
                    </a:cxn>
                    <a:cxn ang="0">
                      <a:pos x="33" y="41"/>
                    </a:cxn>
                    <a:cxn ang="0">
                      <a:pos x="31" y="23"/>
                    </a:cxn>
                    <a:cxn ang="0">
                      <a:pos x="28" y="31"/>
                    </a:cxn>
                    <a:cxn ang="0">
                      <a:pos x="26" y="37"/>
                    </a:cxn>
                    <a:cxn ang="0">
                      <a:pos x="21" y="38"/>
                    </a:cxn>
                    <a:cxn ang="0">
                      <a:pos x="29" y="54"/>
                    </a:cxn>
                    <a:cxn ang="0">
                      <a:pos x="40" y="70"/>
                    </a:cxn>
                    <a:cxn ang="0">
                      <a:pos x="26" y="75"/>
                    </a:cxn>
                    <a:cxn ang="0">
                      <a:pos x="16" y="74"/>
                    </a:cxn>
                    <a:cxn ang="0">
                      <a:pos x="16" y="68"/>
                    </a:cxn>
                    <a:cxn ang="0">
                      <a:pos x="12" y="49"/>
                    </a:cxn>
                    <a:cxn ang="0">
                      <a:pos x="10" y="44"/>
                    </a:cxn>
                    <a:cxn ang="0">
                      <a:pos x="6" y="38"/>
                    </a:cxn>
                    <a:cxn ang="0">
                      <a:pos x="6" y="30"/>
                    </a:cxn>
                    <a:cxn ang="0">
                      <a:pos x="9" y="23"/>
                    </a:cxn>
                    <a:cxn ang="0">
                      <a:pos x="6" y="14"/>
                    </a:cxn>
                    <a:cxn ang="0">
                      <a:pos x="1" y="8"/>
                    </a:cxn>
                    <a:cxn ang="0">
                      <a:pos x="6" y="3"/>
                    </a:cxn>
                    <a:cxn ang="0">
                      <a:pos x="25" y="6"/>
                    </a:cxn>
                    <a:cxn ang="0">
                      <a:pos x="32" y="9"/>
                    </a:cxn>
                    <a:cxn ang="0">
                      <a:pos x="38" y="17"/>
                    </a:cxn>
                    <a:cxn ang="0">
                      <a:pos x="51" y="21"/>
                    </a:cxn>
                    <a:cxn ang="0">
                      <a:pos x="60" y="19"/>
                    </a:cxn>
                    <a:cxn ang="0">
                      <a:pos x="65" y="21"/>
                    </a:cxn>
                    <a:cxn ang="0">
                      <a:pos x="61" y="33"/>
                    </a:cxn>
                    <a:cxn ang="0">
                      <a:pos x="54" y="45"/>
                    </a:cxn>
                    <a:cxn ang="0">
                      <a:pos x="57" y="60"/>
                    </a:cxn>
                    <a:cxn ang="0">
                      <a:pos x="59" y="57"/>
                    </a:cxn>
                    <a:cxn ang="0">
                      <a:pos x="62" y="52"/>
                    </a:cxn>
                    <a:cxn ang="0">
                      <a:pos x="64" y="44"/>
                    </a:cxn>
                    <a:cxn ang="0">
                      <a:pos x="66" y="51"/>
                    </a:cxn>
                    <a:cxn ang="0">
                      <a:pos x="70" y="60"/>
                    </a:cxn>
                    <a:cxn ang="0">
                      <a:pos x="73" y="73"/>
                    </a:cxn>
                  </a:cxnLst>
                  <a:rect l="0" t="0" r="r" b="b"/>
                  <a:pathLst>
                    <a:path w="73" h="92">
                      <a:moveTo>
                        <a:pt x="73" y="73"/>
                      </a:moveTo>
                      <a:cubicBezTo>
                        <a:pt x="73" y="74"/>
                        <a:pt x="73" y="75"/>
                        <a:pt x="73" y="77"/>
                      </a:cubicBezTo>
                      <a:cubicBezTo>
                        <a:pt x="73" y="81"/>
                        <a:pt x="72" y="85"/>
                        <a:pt x="69" y="88"/>
                      </a:cubicBezTo>
                      <a:cubicBezTo>
                        <a:pt x="68" y="89"/>
                        <a:pt x="68" y="90"/>
                        <a:pt x="67" y="91"/>
                      </a:cubicBezTo>
                      <a:cubicBezTo>
                        <a:pt x="66" y="91"/>
                        <a:pt x="66" y="92"/>
                        <a:pt x="66" y="92"/>
                      </a:cubicBezTo>
                      <a:cubicBezTo>
                        <a:pt x="65" y="90"/>
                        <a:pt x="64" y="89"/>
                        <a:pt x="64" y="88"/>
                      </a:cubicBezTo>
                      <a:cubicBezTo>
                        <a:pt x="62" y="84"/>
                        <a:pt x="62" y="81"/>
                        <a:pt x="61" y="77"/>
                      </a:cubicBezTo>
                      <a:cubicBezTo>
                        <a:pt x="59" y="74"/>
                        <a:pt x="57" y="71"/>
                        <a:pt x="54" y="68"/>
                      </a:cubicBezTo>
                      <a:cubicBezTo>
                        <a:pt x="52" y="65"/>
                        <a:pt x="50" y="62"/>
                        <a:pt x="48" y="60"/>
                      </a:cubicBezTo>
                      <a:cubicBezTo>
                        <a:pt x="41" y="53"/>
                        <a:pt x="36" y="50"/>
                        <a:pt x="33" y="41"/>
                      </a:cubicBezTo>
                      <a:cubicBezTo>
                        <a:pt x="31" y="35"/>
                        <a:pt x="33" y="28"/>
                        <a:pt x="31" y="23"/>
                      </a:cubicBezTo>
                      <a:cubicBezTo>
                        <a:pt x="30" y="24"/>
                        <a:pt x="29" y="29"/>
                        <a:pt x="28" y="31"/>
                      </a:cubicBezTo>
                      <a:cubicBezTo>
                        <a:pt x="27" y="34"/>
                        <a:pt x="28" y="35"/>
                        <a:pt x="26" y="37"/>
                      </a:cubicBezTo>
                      <a:cubicBezTo>
                        <a:pt x="25" y="38"/>
                        <a:pt x="22" y="38"/>
                        <a:pt x="21" y="38"/>
                      </a:cubicBezTo>
                      <a:cubicBezTo>
                        <a:pt x="17" y="42"/>
                        <a:pt x="26" y="51"/>
                        <a:pt x="29" y="54"/>
                      </a:cubicBezTo>
                      <a:cubicBezTo>
                        <a:pt x="33" y="59"/>
                        <a:pt x="36" y="65"/>
                        <a:pt x="40" y="70"/>
                      </a:cubicBezTo>
                      <a:cubicBezTo>
                        <a:pt x="45" y="77"/>
                        <a:pt x="29" y="74"/>
                        <a:pt x="26" y="75"/>
                      </a:cubicBezTo>
                      <a:cubicBezTo>
                        <a:pt x="23" y="75"/>
                        <a:pt x="19" y="74"/>
                        <a:pt x="16" y="74"/>
                      </a:cubicBezTo>
                      <a:cubicBezTo>
                        <a:pt x="16" y="72"/>
                        <a:pt x="16" y="70"/>
                        <a:pt x="16" y="68"/>
                      </a:cubicBezTo>
                      <a:cubicBezTo>
                        <a:pt x="16" y="61"/>
                        <a:pt x="15" y="56"/>
                        <a:pt x="12" y="49"/>
                      </a:cubicBezTo>
                      <a:cubicBezTo>
                        <a:pt x="12" y="48"/>
                        <a:pt x="11" y="45"/>
                        <a:pt x="10" y="44"/>
                      </a:cubicBezTo>
                      <a:cubicBezTo>
                        <a:pt x="9" y="42"/>
                        <a:pt x="7" y="40"/>
                        <a:pt x="6" y="38"/>
                      </a:cubicBezTo>
                      <a:cubicBezTo>
                        <a:pt x="5" y="35"/>
                        <a:pt x="4" y="32"/>
                        <a:pt x="6" y="30"/>
                      </a:cubicBezTo>
                      <a:cubicBezTo>
                        <a:pt x="9" y="26"/>
                        <a:pt x="10" y="27"/>
                        <a:pt x="9" y="23"/>
                      </a:cubicBezTo>
                      <a:cubicBezTo>
                        <a:pt x="9" y="19"/>
                        <a:pt x="9" y="16"/>
                        <a:pt x="6" y="14"/>
                      </a:cubicBezTo>
                      <a:cubicBezTo>
                        <a:pt x="4" y="12"/>
                        <a:pt x="0" y="11"/>
                        <a:pt x="1" y="8"/>
                      </a:cubicBezTo>
                      <a:cubicBezTo>
                        <a:pt x="1" y="6"/>
                        <a:pt x="4" y="4"/>
                        <a:pt x="6" y="3"/>
                      </a:cubicBezTo>
                      <a:cubicBezTo>
                        <a:pt x="12" y="0"/>
                        <a:pt x="19" y="4"/>
                        <a:pt x="25" y="6"/>
                      </a:cubicBezTo>
                      <a:cubicBezTo>
                        <a:pt x="27" y="7"/>
                        <a:pt x="30" y="7"/>
                        <a:pt x="32" y="9"/>
                      </a:cubicBezTo>
                      <a:cubicBezTo>
                        <a:pt x="34" y="12"/>
                        <a:pt x="36" y="15"/>
                        <a:pt x="38" y="17"/>
                      </a:cubicBezTo>
                      <a:cubicBezTo>
                        <a:pt x="42" y="23"/>
                        <a:pt x="44" y="25"/>
                        <a:pt x="51" y="21"/>
                      </a:cubicBezTo>
                      <a:cubicBezTo>
                        <a:pt x="52" y="20"/>
                        <a:pt x="60" y="18"/>
                        <a:pt x="60" y="19"/>
                      </a:cubicBezTo>
                      <a:cubicBezTo>
                        <a:pt x="61" y="21"/>
                        <a:pt x="63" y="20"/>
                        <a:pt x="65" y="21"/>
                      </a:cubicBezTo>
                      <a:cubicBezTo>
                        <a:pt x="72" y="25"/>
                        <a:pt x="64" y="29"/>
                        <a:pt x="61" y="33"/>
                      </a:cubicBezTo>
                      <a:cubicBezTo>
                        <a:pt x="58" y="37"/>
                        <a:pt x="56" y="40"/>
                        <a:pt x="54" y="45"/>
                      </a:cubicBezTo>
                      <a:cubicBezTo>
                        <a:pt x="51" y="51"/>
                        <a:pt x="53" y="56"/>
                        <a:pt x="57" y="60"/>
                      </a:cubicBezTo>
                      <a:cubicBezTo>
                        <a:pt x="60" y="59"/>
                        <a:pt x="58" y="58"/>
                        <a:pt x="59" y="57"/>
                      </a:cubicBezTo>
                      <a:cubicBezTo>
                        <a:pt x="60" y="55"/>
                        <a:pt x="61" y="54"/>
                        <a:pt x="62" y="52"/>
                      </a:cubicBezTo>
                      <a:cubicBezTo>
                        <a:pt x="63" y="50"/>
                        <a:pt x="63" y="46"/>
                        <a:pt x="64" y="44"/>
                      </a:cubicBezTo>
                      <a:cubicBezTo>
                        <a:pt x="66" y="44"/>
                        <a:pt x="66" y="49"/>
                        <a:pt x="66" y="51"/>
                      </a:cubicBezTo>
                      <a:cubicBezTo>
                        <a:pt x="67" y="54"/>
                        <a:pt x="69" y="57"/>
                        <a:pt x="70" y="60"/>
                      </a:cubicBezTo>
                      <a:cubicBezTo>
                        <a:pt x="72" y="64"/>
                        <a:pt x="73" y="69"/>
                        <a:pt x="73" y="7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10" name="Freeform 282"/>
                <p:cNvSpPr/>
                <p:nvPr/>
              </p:nvSpPr>
              <p:spPr bwMode="auto">
                <a:xfrm>
                  <a:off x="5218104" y="3216274"/>
                  <a:ext cx="138112" cy="73025"/>
                </a:xfrm>
                <a:custGeom>
                  <a:avLst/>
                  <a:gdLst/>
                  <a:ahLst/>
                  <a:cxnLst>
                    <a:cxn ang="0">
                      <a:pos x="53" y="22"/>
                    </a:cxn>
                    <a:cxn ang="0">
                      <a:pos x="37" y="28"/>
                    </a:cxn>
                    <a:cxn ang="0">
                      <a:pos x="18" y="28"/>
                    </a:cxn>
                    <a:cxn ang="0">
                      <a:pos x="4" y="23"/>
                    </a:cxn>
                    <a:cxn ang="0">
                      <a:pos x="0" y="11"/>
                    </a:cxn>
                    <a:cxn ang="0">
                      <a:pos x="4" y="14"/>
                    </a:cxn>
                    <a:cxn ang="0">
                      <a:pos x="10" y="10"/>
                    </a:cxn>
                    <a:cxn ang="0">
                      <a:pos x="39" y="4"/>
                    </a:cxn>
                    <a:cxn ang="0">
                      <a:pos x="50" y="14"/>
                    </a:cxn>
                    <a:cxn ang="0">
                      <a:pos x="53" y="22"/>
                    </a:cxn>
                  </a:cxnLst>
                  <a:rect l="0" t="0" r="r" b="b"/>
                  <a:pathLst>
                    <a:path w="53" h="28">
                      <a:moveTo>
                        <a:pt x="53" y="22"/>
                      </a:moveTo>
                      <a:cubicBezTo>
                        <a:pt x="47" y="23"/>
                        <a:pt x="42" y="27"/>
                        <a:pt x="37" y="28"/>
                      </a:cubicBezTo>
                      <a:cubicBezTo>
                        <a:pt x="31" y="28"/>
                        <a:pt x="24" y="28"/>
                        <a:pt x="18" y="28"/>
                      </a:cubicBezTo>
                      <a:cubicBezTo>
                        <a:pt x="13" y="28"/>
                        <a:pt x="8" y="27"/>
                        <a:pt x="4" y="23"/>
                      </a:cubicBezTo>
                      <a:cubicBezTo>
                        <a:pt x="2" y="20"/>
                        <a:pt x="1" y="16"/>
                        <a:pt x="0" y="11"/>
                      </a:cubicBezTo>
                      <a:cubicBezTo>
                        <a:pt x="1" y="13"/>
                        <a:pt x="2" y="14"/>
                        <a:pt x="4" y="14"/>
                      </a:cubicBezTo>
                      <a:cubicBezTo>
                        <a:pt x="6" y="13"/>
                        <a:pt x="8" y="11"/>
                        <a:pt x="10" y="10"/>
                      </a:cubicBezTo>
                      <a:cubicBezTo>
                        <a:pt x="19" y="5"/>
                        <a:pt x="29" y="0"/>
                        <a:pt x="39" y="4"/>
                      </a:cubicBezTo>
                      <a:cubicBezTo>
                        <a:pt x="44" y="6"/>
                        <a:pt x="49" y="8"/>
                        <a:pt x="50" y="14"/>
                      </a:cubicBezTo>
                      <a:cubicBezTo>
                        <a:pt x="51" y="17"/>
                        <a:pt x="51" y="20"/>
                        <a:pt x="53"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11" name="Freeform 283"/>
                <p:cNvSpPr/>
                <p:nvPr/>
              </p:nvSpPr>
              <p:spPr bwMode="auto">
                <a:xfrm>
                  <a:off x="4878380" y="3119435"/>
                  <a:ext cx="319087" cy="174625"/>
                </a:xfrm>
                <a:custGeom>
                  <a:avLst/>
                  <a:gdLst/>
                  <a:ahLst/>
                  <a:cxnLst>
                    <a:cxn ang="0">
                      <a:pos x="121" y="43"/>
                    </a:cxn>
                    <a:cxn ang="0">
                      <a:pos x="120" y="66"/>
                    </a:cxn>
                    <a:cxn ang="0">
                      <a:pos x="110" y="65"/>
                    </a:cxn>
                    <a:cxn ang="0">
                      <a:pos x="102" y="64"/>
                    </a:cxn>
                    <a:cxn ang="0">
                      <a:pos x="94" y="63"/>
                    </a:cxn>
                    <a:cxn ang="0">
                      <a:pos x="90" y="62"/>
                    </a:cxn>
                    <a:cxn ang="0">
                      <a:pos x="85" y="61"/>
                    </a:cxn>
                    <a:cxn ang="0">
                      <a:pos x="69" y="56"/>
                    </a:cxn>
                    <a:cxn ang="0">
                      <a:pos x="48" y="49"/>
                    </a:cxn>
                    <a:cxn ang="0">
                      <a:pos x="13" y="32"/>
                    </a:cxn>
                    <a:cxn ang="0">
                      <a:pos x="0" y="24"/>
                    </a:cxn>
                    <a:cxn ang="0">
                      <a:pos x="4" y="18"/>
                    </a:cxn>
                    <a:cxn ang="0">
                      <a:pos x="12" y="11"/>
                    </a:cxn>
                    <a:cxn ang="0">
                      <a:pos x="16" y="3"/>
                    </a:cxn>
                    <a:cxn ang="0">
                      <a:pos x="29" y="1"/>
                    </a:cxn>
                    <a:cxn ang="0">
                      <a:pos x="46" y="10"/>
                    </a:cxn>
                    <a:cxn ang="0">
                      <a:pos x="64" y="24"/>
                    </a:cxn>
                    <a:cxn ang="0">
                      <a:pos x="79" y="33"/>
                    </a:cxn>
                    <a:cxn ang="0">
                      <a:pos x="93" y="40"/>
                    </a:cxn>
                    <a:cxn ang="0">
                      <a:pos x="114" y="44"/>
                    </a:cxn>
                    <a:cxn ang="0">
                      <a:pos x="121" y="43"/>
                    </a:cxn>
                  </a:cxnLst>
                  <a:rect l="0" t="0" r="r" b="b"/>
                  <a:pathLst>
                    <a:path w="121" h="67">
                      <a:moveTo>
                        <a:pt x="121" y="43"/>
                      </a:moveTo>
                      <a:cubicBezTo>
                        <a:pt x="121" y="51"/>
                        <a:pt x="121" y="59"/>
                        <a:pt x="120" y="66"/>
                      </a:cubicBezTo>
                      <a:cubicBezTo>
                        <a:pt x="117" y="67"/>
                        <a:pt x="113" y="65"/>
                        <a:pt x="110" y="65"/>
                      </a:cubicBezTo>
                      <a:cubicBezTo>
                        <a:pt x="107" y="64"/>
                        <a:pt x="105" y="64"/>
                        <a:pt x="102" y="64"/>
                      </a:cubicBezTo>
                      <a:cubicBezTo>
                        <a:pt x="99" y="64"/>
                        <a:pt x="97" y="64"/>
                        <a:pt x="94" y="63"/>
                      </a:cubicBezTo>
                      <a:cubicBezTo>
                        <a:pt x="92" y="63"/>
                        <a:pt x="91" y="62"/>
                        <a:pt x="90" y="62"/>
                      </a:cubicBezTo>
                      <a:cubicBezTo>
                        <a:pt x="88" y="62"/>
                        <a:pt x="86" y="62"/>
                        <a:pt x="85" y="61"/>
                      </a:cubicBezTo>
                      <a:cubicBezTo>
                        <a:pt x="80" y="60"/>
                        <a:pt x="74" y="58"/>
                        <a:pt x="69" y="56"/>
                      </a:cubicBezTo>
                      <a:cubicBezTo>
                        <a:pt x="62" y="54"/>
                        <a:pt x="55" y="52"/>
                        <a:pt x="48" y="49"/>
                      </a:cubicBezTo>
                      <a:cubicBezTo>
                        <a:pt x="36" y="43"/>
                        <a:pt x="24" y="38"/>
                        <a:pt x="13" y="32"/>
                      </a:cubicBezTo>
                      <a:cubicBezTo>
                        <a:pt x="11" y="31"/>
                        <a:pt x="1" y="28"/>
                        <a:pt x="0" y="24"/>
                      </a:cubicBezTo>
                      <a:cubicBezTo>
                        <a:pt x="0" y="23"/>
                        <a:pt x="3" y="19"/>
                        <a:pt x="4" y="18"/>
                      </a:cubicBezTo>
                      <a:cubicBezTo>
                        <a:pt x="7" y="15"/>
                        <a:pt x="10" y="13"/>
                        <a:pt x="12" y="11"/>
                      </a:cubicBezTo>
                      <a:cubicBezTo>
                        <a:pt x="14" y="9"/>
                        <a:pt x="15" y="6"/>
                        <a:pt x="16" y="3"/>
                      </a:cubicBezTo>
                      <a:cubicBezTo>
                        <a:pt x="21" y="6"/>
                        <a:pt x="25" y="2"/>
                        <a:pt x="29" y="1"/>
                      </a:cubicBezTo>
                      <a:cubicBezTo>
                        <a:pt x="35" y="0"/>
                        <a:pt x="42" y="7"/>
                        <a:pt x="46" y="10"/>
                      </a:cubicBezTo>
                      <a:cubicBezTo>
                        <a:pt x="52" y="15"/>
                        <a:pt x="57" y="20"/>
                        <a:pt x="64" y="24"/>
                      </a:cubicBezTo>
                      <a:cubicBezTo>
                        <a:pt x="69" y="27"/>
                        <a:pt x="74" y="30"/>
                        <a:pt x="79" y="33"/>
                      </a:cubicBezTo>
                      <a:cubicBezTo>
                        <a:pt x="84" y="36"/>
                        <a:pt x="88" y="38"/>
                        <a:pt x="93" y="40"/>
                      </a:cubicBezTo>
                      <a:cubicBezTo>
                        <a:pt x="100" y="42"/>
                        <a:pt x="107" y="45"/>
                        <a:pt x="114" y="44"/>
                      </a:cubicBezTo>
                      <a:cubicBezTo>
                        <a:pt x="116" y="44"/>
                        <a:pt x="119" y="43"/>
                        <a:pt x="121" y="4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12" name="Freeform 284"/>
                <p:cNvSpPr/>
                <p:nvPr/>
              </p:nvSpPr>
              <p:spPr bwMode="auto">
                <a:xfrm>
                  <a:off x="4406893" y="2989260"/>
                  <a:ext cx="1155698" cy="1074737"/>
                </a:xfrm>
                <a:custGeom>
                  <a:avLst/>
                  <a:gdLst/>
                  <a:ahLst/>
                  <a:cxnLst>
                    <a:cxn ang="0">
                      <a:pos x="428" y="103"/>
                    </a:cxn>
                    <a:cxn ang="0">
                      <a:pos x="402" y="132"/>
                    </a:cxn>
                    <a:cxn ang="0">
                      <a:pos x="382" y="158"/>
                    </a:cxn>
                    <a:cxn ang="0">
                      <a:pos x="380" y="182"/>
                    </a:cxn>
                    <a:cxn ang="0">
                      <a:pos x="370" y="176"/>
                    </a:cxn>
                    <a:cxn ang="0">
                      <a:pos x="362" y="168"/>
                    </a:cxn>
                    <a:cxn ang="0">
                      <a:pos x="354" y="161"/>
                    </a:cxn>
                    <a:cxn ang="0">
                      <a:pos x="360" y="135"/>
                    </a:cxn>
                    <a:cxn ang="0">
                      <a:pos x="332" y="125"/>
                    </a:cxn>
                    <a:cxn ang="0">
                      <a:pos x="301" y="124"/>
                    </a:cxn>
                    <a:cxn ang="0">
                      <a:pos x="306" y="146"/>
                    </a:cxn>
                    <a:cxn ang="0">
                      <a:pos x="312" y="165"/>
                    </a:cxn>
                    <a:cxn ang="0">
                      <a:pos x="300" y="190"/>
                    </a:cxn>
                    <a:cxn ang="0">
                      <a:pos x="256" y="236"/>
                    </a:cxn>
                    <a:cxn ang="0">
                      <a:pos x="218" y="266"/>
                    </a:cxn>
                    <a:cxn ang="0">
                      <a:pos x="186" y="292"/>
                    </a:cxn>
                    <a:cxn ang="0">
                      <a:pos x="183" y="330"/>
                    </a:cxn>
                    <a:cxn ang="0">
                      <a:pos x="176" y="369"/>
                    </a:cxn>
                    <a:cxn ang="0">
                      <a:pos x="157" y="392"/>
                    </a:cxn>
                    <a:cxn ang="0">
                      <a:pos x="144" y="404"/>
                    </a:cxn>
                    <a:cxn ang="0">
                      <a:pos x="131" y="395"/>
                    </a:cxn>
                    <a:cxn ang="0">
                      <a:pos x="104" y="328"/>
                    </a:cxn>
                    <a:cxn ang="0">
                      <a:pos x="84" y="287"/>
                    </a:cxn>
                    <a:cxn ang="0">
                      <a:pos x="70" y="235"/>
                    </a:cxn>
                    <a:cxn ang="0">
                      <a:pos x="68" y="192"/>
                    </a:cxn>
                    <a:cxn ang="0">
                      <a:pos x="45" y="211"/>
                    </a:cxn>
                    <a:cxn ang="0">
                      <a:pos x="21" y="177"/>
                    </a:cxn>
                    <a:cxn ang="0">
                      <a:pos x="25" y="158"/>
                    </a:cxn>
                    <a:cxn ang="0">
                      <a:pos x="48" y="155"/>
                    </a:cxn>
                    <a:cxn ang="0">
                      <a:pos x="43" y="133"/>
                    </a:cxn>
                    <a:cxn ang="0">
                      <a:pos x="25" y="105"/>
                    </a:cxn>
                    <a:cxn ang="0">
                      <a:pos x="44" y="95"/>
                    </a:cxn>
                    <a:cxn ang="0">
                      <a:pos x="69" y="77"/>
                    </a:cxn>
                    <a:cxn ang="0">
                      <a:pos x="90" y="52"/>
                    </a:cxn>
                    <a:cxn ang="0">
                      <a:pos x="102" y="31"/>
                    </a:cxn>
                    <a:cxn ang="0">
                      <a:pos x="116" y="10"/>
                    </a:cxn>
                    <a:cxn ang="0">
                      <a:pos x="151" y="6"/>
                    </a:cxn>
                    <a:cxn ang="0">
                      <a:pos x="168" y="15"/>
                    </a:cxn>
                    <a:cxn ang="0">
                      <a:pos x="180" y="42"/>
                    </a:cxn>
                    <a:cxn ang="0">
                      <a:pos x="196" y="52"/>
                    </a:cxn>
                    <a:cxn ang="0">
                      <a:pos x="180" y="73"/>
                    </a:cxn>
                    <a:cxn ang="0">
                      <a:pos x="249" y="105"/>
                    </a:cxn>
                    <a:cxn ang="0">
                      <a:pos x="274" y="112"/>
                    </a:cxn>
                    <a:cxn ang="0">
                      <a:pos x="300" y="115"/>
                    </a:cxn>
                    <a:cxn ang="0">
                      <a:pos x="308" y="94"/>
                    </a:cxn>
                    <a:cxn ang="0">
                      <a:pos x="327" y="114"/>
                    </a:cxn>
                    <a:cxn ang="0">
                      <a:pos x="362" y="108"/>
                    </a:cxn>
                    <a:cxn ang="0">
                      <a:pos x="413" y="93"/>
                    </a:cxn>
                    <a:cxn ang="0">
                      <a:pos x="440" y="96"/>
                    </a:cxn>
                  </a:cxnLst>
                  <a:rect l="0" t="0" r="r" b="b"/>
                  <a:pathLst>
                    <a:path w="440" h="409">
                      <a:moveTo>
                        <a:pt x="440" y="96"/>
                      </a:moveTo>
                      <a:cubicBezTo>
                        <a:pt x="440" y="99"/>
                        <a:pt x="439" y="102"/>
                        <a:pt x="437" y="103"/>
                      </a:cubicBezTo>
                      <a:cubicBezTo>
                        <a:pt x="435" y="104"/>
                        <a:pt x="431" y="103"/>
                        <a:pt x="428" y="103"/>
                      </a:cubicBezTo>
                      <a:cubicBezTo>
                        <a:pt x="426" y="103"/>
                        <a:pt x="423" y="103"/>
                        <a:pt x="421" y="104"/>
                      </a:cubicBezTo>
                      <a:cubicBezTo>
                        <a:pt x="416" y="107"/>
                        <a:pt x="412" y="111"/>
                        <a:pt x="410" y="115"/>
                      </a:cubicBezTo>
                      <a:cubicBezTo>
                        <a:pt x="406" y="120"/>
                        <a:pt x="404" y="126"/>
                        <a:pt x="402" y="132"/>
                      </a:cubicBezTo>
                      <a:cubicBezTo>
                        <a:pt x="400" y="138"/>
                        <a:pt x="401" y="144"/>
                        <a:pt x="400" y="151"/>
                      </a:cubicBezTo>
                      <a:cubicBezTo>
                        <a:pt x="399" y="154"/>
                        <a:pt x="399" y="159"/>
                        <a:pt x="395" y="159"/>
                      </a:cubicBezTo>
                      <a:cubicBezTo>
                        <a:pt x="391" y="159"/>
                        <a:pt x="386" y="156"/>
                        <a:pt x="382" y="158"/>
                      </a:cubicBezTo>
                      <a:cubicBezTo>
                        <a:pt x="379" y="160"/>
                        <a:pt x="382" y="163"/>
                        <a:pt x="383" y="166"/>
                      </a:cubicBezTo>
                      <a:cubicBezTo>
                        <a:pt x="384" y="168"/>
                        <a:pt x="384" y="170"/>
                        <a:pt x="383" y="173"/>
                      </a:cubicBezTo>
                      <a:cubicBezTo>
                        <a:pt x="382" y="176"/>
                        <a:pt x="381" y="179"/>
                        <a:pt x="380" y="182"/>
                      </a:cubicBezTo>
                      <a:cubicBezTo>
                        <a:pt x="379" y="184"/>
                        <a:pt x="378" y="186"/>
                        <a:pt x="376" y="187"/>
                      </a:cubicBezTo>
                      <a:cubicBezTo>
                        <a:pt x="375" y="188"/>
                        <a:pt x="374" y="189"/>
                        <a:pt x="373" y="189"/>
                      </a:cubicBezTo>
                      <a:cubicBezTo>
                        <a:pt x="373" y="185"/>
                        <a:pt x="372" y="180"/>
                        <a:pt x="370" y="176"/>
                      </a:cubicBezTo>
                      <a:cubicBezTo>
                        <a:pt x="369" y="173"/>
                        <a:pt x="367" y="170"/>
                        <a:pt x="366" y="167"/>
                      </a:cubicBezTo>
                      <a:cubicBezTo>
                        <a:pt x="366" y="165"/>
                        <a:pt x="366" y="160"/>
                        <a:pt x="364" y="160"/>
                      </a:cubicBezTo>
                      <a:cubicBezTo>
                        <a:pt x="363" y="162"/>
                        <a:pt x="363" y="166"/>
                        <a:pt x="362" y="168"/>
                      </a:cubicBezTo>
                      <a:cubicBezTo>
                        <a:pt x="361" y="170"/>
                        <a:pt x="360" y="171"/>
                        <a:pt x="359" y="173"/>
                      </a:cubicBezTo>
                      <a:cubicBezTo>
                        <a:pt x="358" y="174"/>
                        <a:pt x="360" y="175"/>
                        <a:pt x="357" y="176"/>
                      </a:cubicBezTo>
                      <a:cubicBezTo>
                        <a:pt x="353" y="172"/>
                        <a:pt x="351" y="167"/>
                        <a:pt x="354" y="161"/>
                      </a:cubicBezTo>
                      <a:cubicBezTo>
                        <a:pt x="356" y="156"/>
                        <a:pt x="358" y="153"/>
                        <a:pt x="361" y="149"/>
                      </a:cubicBezTo>
                      <a:cubicBezTo>
                        <a:pt x="364" y="145"/>
                        <a:pt x="372" y="141"/>
                        <a:pt x="365" y="137"/>
                      </a:cubicBezTo>
                      <a:cubicBezTo>
                        <a:pt x="363" y="136"/>
                        <a:pt x="361" y="137"/>
                        <a:pt x="360" y="135"/>
                      </a:cubicBezTo>
                      <a:cubicBezTo>
                        <a:pt x="360" y="134"/>
                        <a:pt x="352" y="136"/>
                        <a:pt x="351" y="137"/>
                      </a:cubicBezTo>
                      <a:cubicBezTo>
                        <a:pt x="344" y="141"/>
                        <a:pt x="342" y="139"/>
                        <a:pt x="338" y="133"/>
                      </a:cubicBezTo>
                      <a:cubicBezTo>
                        <a:pt x="336" y="131"/>
                        <a:pt x="334" y="128"/>
                        <a:pt x="332" y="125"/>
                      </a:cubicBezTo>
                      <a:cubicBezTo>
                        <a:pt x="330" y="123"/>
                        <a:pt x="327" y="123"/>
                        <a:pt x="325" y="122"/>
                      </a:cubicBezTo>
                      <a:cubicBezTo>
                        <a:pt x="319" y="120"/>
                        <a:pt x="312" y="116"/>
                        <a:pt x="306" y="119"/>
                      </a:cubicBezTo>
                      <a:cubicBezTo>
                        <a:pt x="304" y="120"/>
                        <a:pt x="301" y="122"/>
                        <a:pt x="301" y="124"/>
                      </a:cubicBezTo>
                      <a:cubicBezTo>
                        <a:pt x="300" y="127"/>
                        <a:pt x="304" y="128"/>
                        <a:pt x="306" y="130"/>
                      </a:cubicBezTo>
                      <a:cubicBezTo>
                        <a:pt x="309" y="132"/>
                        <a:pt x="309" y="135"/>
                        <a:pt x="309" y="139"/>
                      </a:cubicBezTo>
                      <a:cubicBezTo>
                        <a:pt x="310" y="143"/>
                        <a:pt x="309" y="142"/>
                        <a:pt x="306" y="146"/>
                      </a:cubicBezTo>
                      <a:cubicBezTo>
                        <a:pt x="304" y="148"/>
                        <a:pt x="305" y="151"/>
                        <a:pt x="306" y="154"/>
                      </a:cubicBezTo>
                      <a:cubicBezTo>
                        <a:pt x="307" y="156"/>
                        <a:pt x="309" y="158"/>
                        <a:pt x="310" y="160"/>
                      </a:cubicBezTo>
                      <a:cubicBezTo>
                        <a:pt x="311" y="161"/>
                        <a:pt x="312" y="164"/>
                        <a:pt x="312" y="165"/>
                      </a:cubicBezTo>
                      <a:cubicBezTo>
                        <a:pt x="315" y="172"/>
                        <a:pt x="316" y="177"/>
                        <a:pt x="316" y="184"/>
                      </a:cubicBezTo>
                      <a:cubicBezTo>
                        <a:pt x="316" y="186"/>
                        <a:pt x="316" y="188"/>
                        <a:pt x="316" y="190"/>
                      </a:cubicBezTo>
                      <a:cubicBezTo>
                        <a:pt x="311" y="189"/>
                        <a:pt x="305" y="189"/>
                        <a:pt x="300" y="190"/>
                      </a:cubicBezTo>
                      <a:cubicBezTo>
                        <a:pt x="295" y="192"/>
                        <a:pt x="291" y="200"/>
                        <a:pt x="287" y="204"/>
                      </a:cubicBezTo>
                      <a:cubicBezTo>
                        <a:pt x="281" y="210"/>
                        <a:pt x="275" y="215"/>
                        <a:pt x="271" y="222"/>
                      </a:cubicBezTo>
                      <a:cubicBezTo>
                        <a:pt x="266" y="228"/>
                        <a:pt x="262" y="232"/>
                        <a:pt x="256" y="236"/>
                      </a:cubicBezTo>
                      <a:cubicBezTo>
                        <a:pt x="248" y="240"/>
                        <a:pt x="243" y="248"/>
                        <a:pt x="237" y="253"/>
                      </a:cubicBezTo>
                      <a:cubicBezTo>
                        <a:pt x="234" y="256"/>
                        <a:pt x="231" y="259"/>
                        <a:pt x="227" y="261"/>
                      </a:cubicBezTo>
                      <a:cubicBezTo>
                        <a:pt x="224" y="263"/>
                        <a:pt x="220" y="263"/>
                        <a:pt x="218" y="266"/>
                      </a:cubicBezTo>
                      <a:cubicBezTo>
                        <a:pt x="213" y="271"/>
                        <a:pt x="210" y="277"/>
                        <a:pt x="203" y="281"/>
                      </a:cubicBezTo>
                      <a:cubicBezTo>
                        <a:pt x="201" y="282"/>
                        <a:pt x="198" y="283"/>
                        <a:pt x="195" y="284"/>
                      </a:cubicBezTo>
                      <a:cubicBezTo>
                        <a:pt x="192" y="285"/>
                        <a:pt x="189" y="289"/>
                        <a:pt x="186" y="292"/>
                      </a:cubicBezTo>
                      <a:cubicBezTo>
                        <a:pt x="183" y="296"/>
                        <a:pt x="180" y="301"/>
                        <a:pt x="179" y="306"/>
                      </a:cubicBezTo>
                      <a:cubicBezTo>
                        <a:pt x="178" y="310"/>
                        <a:pt x="180" y="315"/>
                        <a:pt x="181" y="319"/>
                      </a:cubicBezTo>
                      <a:cubicBezTo>
                        <a:pt x="181" y="323"/>
                        <a:pt x="183" y="326"/>
                        <a:pt x="183" y="330"/>
                      </a:cubicBezTo>
                      <a:cubicBezTo>
                        <a:pt x="184" y="333"/>
                        <a:pt x="183" y="336"/>
                        <a:pt x="183" y="339"/>
                      </a:cubicBezTo>
                      <a:cubicBezTo>
                        <a:pt x="182" y="346"/>
                        <a:pt x="182" y="353"/>
                        <a:pt x="180" y="359"/>
                      </a:cubicBezTo>
                      <a:cubicBezTo>
                        <a:pt x="179" y="363"/>
                        <a:pt x="178" y="366"/>
                        <a:pt x="176" y="369"/>
                      </a:cubicBezTo>
                      <a:cubicBezTo>
                        <a:pt x="174" y="371"/>
                        <a:pt x="171" y="373"/>
                        <a:pt x="170" y="377"/>
                      </a:cubicBezTo>
                      <a:cubicBezTo>
                        <a:pt x="168" y="380"/>
                        <a:pt x="167" y="383"/>
                        <a:pt x="165" y="385"/>
                      </a:cubicBezTo>
                      <a:cubicBezTo>
                        <a:pt x="163" y="388"/>
                        <a:pt x="160" y="389"/>
                        <a:pt x="157" y="392"/>
                      </a:cubicBezTo>
                      <a:cubicBezTo>
                        <a:pt x="155" y="394"/>
                        <a:pt x="153" y="397"/>
                        <a:pt x="151" y="399"/>
                      </a:cubicBezTo>
                      <a:cubicBezTo>
                        <a:pt x="150" y="400"/>
                        <a:pt x="149" y="401"/>
                        <a:pt x="148" y="402"/>
                      </a:cubicBezTo>
                      <a:cubicBezTo>
                        <a:pt x="147" y="403"/>
                        <a:pt x="145" y="403"/>
                        <a:pt x="144" y="404"/>
                      </a:cubicBezTo>
                      <a:cubicBezTo>
                        <a:pt x="143" y="406"/>
                        <a:pt x="144" y="408"/>
                        <a:pt x="142" y="409"/>
                      </a:cubicBezTo>
                      <a:cubicBezTo>
                        <a:pt x="140" y="409"/>
                        <a:pt x="139" y="406"/>
                        <a:pt x="138" y="405"/>
                      </a:cubicBezTo>
                      <a:cubicBezTo>
                        <a:pt x="135" y="402"/>
                        <a:pt x="133" y="398"/>
                        <a:pt x="131" y="395"/>
                      </a:cubicBezTo>
                      <a:cubicBezTo>
                        <a:pt x="126" y="388"/>
                        <a:pt x="126" y="380"/>
                        <a:pt x="123" y="372"/>
                      </a:cubicBezTo>
                      <a:cubicBezTo>
                        <a:pt x="120" y="365"/>
                        <a:pt x="119" y="357"/>
                        <a:pt x="115" y="350"/>
                      </a:cubicBezTo>
                      <a:cubicBezTo>
                        <a:pt x="112" y="343"/>
                        <a:pt x="109" y="335"/>
                        <a:pt x="104" y="328"/>
                      </a:cubicBezTo>
                      <a:cubicBezTo>
                        <a:pt x="100" y="322"/>
                        <a:pt x="96" y="315"/>
                        <a:pt x="93" y="308"/>
                      </a:cubicBezTo>
                      <a:cubicBezTo>
                        <a:pt x="91" y="305"/>
                        <a:pt x="90" y="301"/>
                        <a:pt x="88" y="297"/>
                      </a:cubicBezTo>
                      <a:cubicBezTo>
                        <a:pt x="87" y="294"/>
                        <a:pt x="85" y="291"/>
                        <a:pt x="84" y="287"/>
                      </a:cubicBezTo>
                      <a:cubicBezTo>
                        <a:pt x="82" y="280"/>
                        <a:pt x="78" y="274"/>
                        <a:pt x="76" y="267"/>
                      </a:cubicBezTo>
                      <a:cubicBezTo>
                        <a:pt x="74" y="262"/>
                        <a:pt x="73" y="257"/>
                        <a:pt x="71" y="252"/>
                      </a:cubicBezTo>
                      <a:cubicBezTo>
                        <a:pt x="69" y="247"/>
                        <a:pt x="70" y="241"/>
                        <a:pt x="70" y="235"/>
                      </a:cubicBezTo>
                      <a:cubicBezTo>
                        <a:pt x="70" y="230"/>
                        <a:pt x="70" y="226"/>
                        <a:pt x="71" y="221"/>
                      </a:cubicBezTo>
                      <a:cubicBezTo>
                        <a:pt x="73" y="216"/>
                        <a:pt x="76" y="212"/>
                        <a:pt x="76" y="207"/>
                      </a:cubicBezTo>
                      <a:cubicBezTo>
                        <a:pt x="76" y="201"/>
                        <a:pt x="77" y="189"/>
                        <a:pt x="68" y="192"/>
                      </a:cubicBezTo>
                      <a:cubicBezTo>
                        <a:pt x="64" y="193"/>
                        <a:pt x="64" y="196"/>
                        <a:pt x="61" y="199"/>
                      </a:cubicBezTo>
                      <a:cubicBezTo>
                        <a:pt x="59" y="202"/>
                        <a:pt x="57" y="204"/>
                        <a:pt x="54" y="207"/>
                      </a:cubicBezTo>
                      <a:cubicBezTo>
                        <a:pt x="51" y="209"/>
                        <a:pt x="49" y="211"/>
                        <a:pt x="45" y="211"/>
                      </a:cubicBezTo>
                      <a:cubicBezTo>
                        <a:pt x="41" y="211"/>
                        <a:pt x="38" y="209"/>
                        <a:pt x="35" y="208"/>
                      </a:cubicBezTo>
                      <a:cubicBezTo>
                        <a:pt x="28" y="205"/>
                        <a:pt x="18" y="200"/>
                        <a:pt x="17" y="192"/>
                      </a:cubicBezTo>
                      <a:cubicBezTo>
                        <a:pt x="16" y="185"/>
                        <a:pt x="34" y="180"/>
                        <a:pt x="21" y="177"/>
                      </a:cubicBezTo>
                      <a:cubicBezTo>
                        <a:pt x="13" y="175"/>
                        <a:pt x="6" y="170"/>
                        <a:pt x="0" y="165"/>
                      </a:cubicBezTo>
                      <a:cubicBezTo>
                        <a:pt x="2" y="163"/>
                        <a:pt x="4" y="162"/>
                        <a:pt x="7" y="160"/>
                      </a:cubicBezTo>
                      <a:cubicBezTo>
                        <a:pt x="13" y="157"/>
                        <a:pt x="18" y="158"/>
                        <a:pt x="25" y="158"/>
                      </a:cubicBezTo>
                      <a:cubicBezTo>
                        <a:pt x="28" y="157"/>
                        <a:pt x="30" y="156"/>
                        <a:pt x="32" y="156"/>
                      </a:cubicBezTo>
                      <a:cubicBezTo>
                        <a:pt x="36" y="156"/>
                        <a:pt x="39" y="156"/>
                        <a:pt x="42" y="157"/>
                      </a:cubicBezTo>
                      <a:cubicBezTo>
                        <a:pt x="43" y="157"/>
                        <a:pt x="47" y="157"/>
                        <a:pt x="48" y="155"/>
                      </a:cubicBezTo>
                      <a:cubicBezTo>
                        <a:pt x="49" y="154"/>
                        <a:pt x="47" y="150"/>
                        <a:pt x="47" y="148"/>
                      </a:cubicBezTo>
                      <a:cubicBezTo>
                        <a:pt x="47" y="145"/>
                        <a:pt x="46" y="144"/>
                        <a:pt x="45" y="141"/>
                      </a:cubicBezTo>
                      <a:cubicBezTo>
                        <a:pt x="45" y="137"/>
                        <a:pt x="45" y="136"/>
                        <a:pt x="43" y="133"/>
                      </a:cubicBezTo>
                      <a:cubicBezTo>
                        <a:pt x="41" y="130"/>
                        <a:pt x="40" y="127"/>
                        <a:pt x="38" y="124"/>
                      </a:cubicBezTo>
                      <a:cubicBezTo>
                        <a:pt x="35" y="121"/>
                        <a:pt x="34" y="116"/>
                        <a:pt x="31" y="113"/>
                      </a:cubicBezTo>
                      <a:cubicBezTo>
                        <a:pt x="28" y="110"/>
                        <a:pt x="25" y="110"/>
                        <a:pt x="25" y="105"/>
                      </a:cubicBezTo>
                      <a:cubicBezTo>
                        <a:pt x="25" y="102"/>
                        <a:pt x="25" y="100"/>
                        <a:pt x="26" y="98"/>
                      </a:cubicBezTo>
                      <a:cubicBezTo>
                        <a:pt x="28" y="95"/>
                        <a:pt x="29" y="95"/>
                        <a:pt x="31" y="95"/>
                      </a:cubicBezTo>
                      <a:cubicBezTo>
                        <a:pt x="35" y="95"/>
                        <a:pt x="40" y="95"/>
                        <a:pt x="44" y="95"/>
                      </a:cubicBezTo>
                      <a:cubicBezTo>
                        <a:pt x="50" y="95"/>
                        <a:pt x="54" y="93"/>
                        <a:pt x="58" y="89"/>
                      </a:cubicBezTo>
                      <a:cubicBezTo>
                        <a:pt x="60" y="87"/>
                        <a:pt x="62" y="84"/>
                        <a:pt x="64" y="82"/>
                      </a:cubicBezTo>
                      <a:cubicBezTo>
                        <a:pt x="66" y="81"/>
                        <a:pt x="68" y="79"/>
                        <a:pt x="69" y="77"/>
                      </a:cubicBezTo>
                      <a:cubicBezTo>
                        <a:pt x="72" y="73"/>
                        <a:pt x="75" y="68"/>
                        <a:pt x="78" y="64"/>
                      </a:cubicBezTo>
                      <a:cubicBezTo>
                        <a:pt x="80" y="62"/>
                        <a:pt x="81" y="60"/>
                        <a:pt x="82" y="58"/>
                      </a:cubicBezTo>
                      <a:cubicBezTo>
                        <a:pt x="84" y="55"/>
                        <a:pt x="88" y="54"/>
                        <a:pt x="90" y="52"/>
                      </a:cubicBezTo>
                      <a:cubicBezTo>
                        <a:pt x="92" y="50"/>
                        <a:pt x="94" y="48"/>
                        <a:pt x="96" y="46"/>
                      </a:cubicBezTo>
                      <a:cubicBezTo>
                        <a:pt x="98" y="44"/>
                        <a:pt x="99" y="42"/>
                        <a:pt x="100" y="39"/>
                      </a:cubicBezTo>
                      <a:cubicBezTo>
                        <a:pt x="101" y="36"/>
                        <a:pt x="102" y="34"/>
                        <a:pt x="102" y="31"/>
                      </a:cubicBezTo>
                      <a:cubicBezTo>
                        <a:pt x="103" y="29"/>
                        <a:pt x="103" y="27"/>
                        <a:pt x="104" y="25"/>
                      </a:cubicBezTo>
                      <a:cubicBezTo>
                        <a:pt x="106" y="21"/>
                        <a:pt x="108" y="18"/>
                        <a:pt x="111" y="16"/>
                      </a:cubicBezTo>
                      <a:cubicBezTo>
                        <a:pt x="113" y="14"/>
                        <a:pt x="115" y="12"/>
                        <a:pt x="116" y="10"/>
                      </a:cubicBezTo>
                      <a:cubicBezTo>
                        <a:pt x="120" y="4"/>
                        <a:pt x="122" y="1"/>
                        <a:pt x="129" y="1"/>
                      </a:cubicBezTo>
                      <a:cubicBezTo>
                        <a:pt x="134" y="2"/>
                        <a:pt x="144" y="0"/>
                        <a:pt x="148" y="2"/>
                      </a:cubicBezTo>
                      <a:cubicBezTo>
                        <a:pt x="149" y="3"/>
                        <a:pt x="150" y="5"/>
                        <a:pt x="151" y="6"/>
                      </a:cubicBezTo>
                      <a:cubicBezTo>
                        <a:pt x="152" y="7"/>
                        <a:pt x="154" y="8"/>
                        <a:pt x="156" y="10"/>
                      </a:cubicBezTo>
                      <a:cubicBezTo>
                        <a:pt x="160" y="12"/>
                        <a:pt x="164" y="13"/>
                        <a:pt x="168" y="15"/>
                      </a:cubicBezTo>
                      <a:cubicBezTo>
                        <a:pt x="168" y="15"/>
                        <a:pt x="168" y="15"/>
                        <a:pt x="168" y="15"/>
                      </a:cubicBezTo>
                      <a:cubicBezTo>
                        <a:pt x="167" y="16"/>
                        <a:pt x="165" y="17"/>
                        <a:pt x="164" y="19"/>
                      </a:cubicBezTo>
                      <a:cubicBezTo>
                        <a:pt x="162" y="23"/>
                        <a:pt x="163" y="30"/>
                        <a:pt x="166" y="34"/>
                      </a:cubicBezTo>
                      <a:cubicBezTo>
                        <a:pt x="170" y="38"/>
                        <a:pt x="175" y="40"/>
                        <a:pt x="180" y="42"/>
                      </a:cubicBezTo>
                      <a:cubicBezTo>
                        <a:pt x="183" y="44"/>
                        <a:pt x="186" y="45"/>
                        <a:pt x="189" y="46"/>
                      </a:cubicBezTo>
                      <a:cubicBezTo>
                        <a:pt x="192" y="48"/>
                        <a:pt x="193" y="49"/>
                        <a:pt x="196" y="52"/>
                      </a:cubicBezTo>
                      <a:cubicBezTo>
                        <a:pt x="196" y="52"/>
                        <a:pt x="196" y="52"/>
                        <a:pt x="196" y="52"/>
                      </a:cubicBezTo>
                      <a:cubicBezTo>
                        <a:pt x="195" y="55"/>
                        <a:pt x="194" y="58"/>
                        <a:pt x="192" y="60"/>
                      </a:cubicBezTo>
                      <a:cubicBezTo>
                        <a:pt x="190" y="62"/>
                        <a:pt x="187" y="64"/>
                        <a:pt x="184" y="67"/>
                      </a:cubicBezTo>
                      <a:cubicBezTo>
                        <a:pt x="183" y="68"/>
                        <a:pt x="180" y="72"/>
                        <a:pt x="180" y="73"/>
                      </a:cubicBezTo>
                      <a:cubicBezTo>
                        <a:pt x="181" y="77"/>
                        <a:pt x="191" y="80"/>
                        <a:pt x="193" y="81"/>
                      </a:cubicBezTo>
                      <a:cubicBezTo>
                        <a:pt x="204" y="87"/>
                        <a:pt x="216" y="92"/>
                        <a:pt x="228" y="98"/>
                      </a:cubicBezTo>
                      <a:cubicBezTo>
                        <a:pt x="235" y="101"/>
                        <a:pt x="242" y="103"/>
                        <a:pt x="249" y="105"/>
                      </a:cubicBezTo>
                      <a:cubicBezTo>
                        <a:pt x="254" y="107"/>
                        <a:pt x="260" y="109"/>
                        <a:pt x="265" y="110"/>
                      </a:cubicBezTo>
                      <a:cubicBezTo>
                        <a:pt x="266" y="111"/>
                        <a:pt x="268" y="111"/>
                        <a:pt x="270" y="111"/>
                      </a:cubicBezTo>
                      <a:cubicBezTo>
                        <a:pt x="271" y="111"/>
                        <a:pt x="272" y="112"/>
                        <a:pt x="274" y="112"/>
                      </a:cubicBezTo>
                      <a:cubicBezTo>
                        <a:pt x="277" y="113"/>
                        <a:pt x="279" y="113"/>
                        <a:pt x="282" y="113"/>
                      </a:cubicBezTo>
                      <a:cubicBezTo>
                        <a:pt x="285" y="113"/>
                        <a:pt x="287" y="113"/>
                        <a:pt x="290" y="114"/>
                      </a:cubicBezTo>
                      <a:cubicBezTo>
                        <a:pt x="293" y="114"/>
                        <a:pt x="297" y="116"/>
                        <a:pt x="300" y="115"/>
                      </a:cubicBezTo>
                      <a:cubicBezTo>
                        <a:pt x="301" y="108"/>
                        <a:pt x="301" y="100"/>
                        <a:pt x="301" y="92"/>
                      </a:cubicBezTo>
                      <a:cubicBezTo>
                        <a:pt x="302" y="92"/>
                        <a:pt x="302" y="92"/>
                        <a:pt x="302" y="92"/>
                      </a:cubicBezTo>
                      <a:cubicBezTo>
                        <a:pt x="305" y="92"/>
                        <a:pt x="306" y="92"/>
                        <a:pt x="308" y="94"/>
                      </a:cubicBezTo>
                      <a:cubicBezTo>
                        <a:pt x="308" y="95"/>
                        <a:pt x="309" y="96"/>
                        <a:pt x="309" y="97"/>
                      </a:cubicBezTo>
                      <a:cubicBezTo>
                        <a:pt x="310" y="102"/>
                        <a:pt x="311" y="106"/>
                        <a:pt x="313" y="109"/>
                      </a:cubicBezTo>
                      <a:cubicBezTo>
                        <a:pt x="317" y="113"/>
                        <a:pt x="322" y="114"/>
                        <a:pt x="327" y="114"/>
                      </a:cubicBezTo>
                      <a:cubicBezTo>
                        <a:pt x="333" y="114"/>
                        <a:pt x="340" y="114"/>
                        <a:pt x="346" y="114"/>
                      </a:cubicBezTo>
                      <a:cubicBezTo>
                        <a:pt x="351" y="113"/>
                        <a:pt x="356" y="109"/>
                        <a:pt x="362" y="108"/>
                      </a:cubicBezTo>
                      <a:cubicBezTo>
                        <a:pt x="362" y="108"/>
                        <a:pt x="362" y="108"/>
                        <a:pt x="362" y="108"/>
                      </a:cubicBezTo>
                      <a:cubicBezTo>
                        <a:pt x="362" y="108"/>
                        <a:pt x="364" y="109"/>
                        <a:pt x="365" y="109"/>
                      </a:cubicBezTo>
                      <a:cubicBezTo>
                        <a:pt x="378" y="108"/>
                        <a:pt x="389" y="107"/>
                        <a:pt x="400" y="102"/>
                      </a:cubicBezTo>
                      <a:cubicBezTo>
                        <a:pt x="405" y="100"/>
                        <a:pt x="408" y="96"/>
                        <a:pt x="413" y="93"/>
                      </a:cubicBezTo>
                      <a:cubicBezTo>
                        <a:pt x="418" y="90"/>
                        <a:pt x="421" y="91"/>
                        <a:pt x="427" y="94"/>
                      </a:cubicBezTo>
                      <a:cubicBezTo>
                        <a:pt x="430" y="96"/>
                        <a:pt x="434" y="97"/>
                        <a:pt x="438" y="97"/>
                      </a:cubicBezTo>
                      <a:cubicBezTo>
                        <a:pt x="439" y="97"/>
                        <a:pt x="439" y="96"/>
                        <a:pt x="440" y="9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13" name="Freeform 285"/>
                <p:cNvSpPr/>
                <p:nvPr/>
              </p:nvSpPr>
              <p:spPr bwMode="auto">
                <a:xfrm>
                  <a:off x="4143368" y="2828924"/>
                  <a:ext cx="554037" cy="595312"/>
                </a:xfrm>
                <a:custGeom>
                  <a:avLst/>
                  <a:gdLst/>
                  <a:ahLst/>
                  <a:cxnLst>
                    <a:cxn ang="0">
                      <a:pos x="204" y="86"/>
                    </a:cxn>
                    <a:cxn ang="0">
                      <a:pos x="200" y="100"/>
                    </a:cxn>
                    <a:cxn ang="0">
                      <a:pos x="190" y="113"/>
                    </a:cxn>
                    <a:cxn ang="0">
                      <a:pos x="178" y="125"/>
                    </a:cxn>
                    <a:cxn ang="0">
                      <a:pos x="164" y="143"/>
                    </a:cxn>
                    <a:cxn ang="0">
                      <a:pos x="144" y="156"/>
                    </a:cxn>
                    <a:cxn ang="0">
                      <a:pos x="126" y="159"/>
                    </a:cxn>
                    <a:cxn ang="0">
                      <a:pos x="131" y="174"/>
                    </a:cxn>
                    <a:cxn ang="0">
                      <a:pos x="143" y="194"/>
                    </a:cxn>
                    <a:cxn ang="0">
                      <a:pos x="147" y="209"/>
                    </a:cxn>
                    <a:cxn ang="0">
                      <a:pos x="142" y="218"/>
                    </a:cxn>
                    <a:cxn ang="0">
                      <a:pos x="125" y="219"/>
                    </a:cxn>
                    <a:cxn ang="0">
                      <a:pos x="100" y="226"/>
                    </a:cxn>
                    <a:cxn ang="0">
                      <a:pos x="80" y="202"/>
                    </a:cxn>
                    <a:cxn ang="0">
                      <a:pos x="30" y="196"/>
                    </a:cxn>
                    <a:cxn ang="0">
                      <a:pos x="5" y="198"/>
                    </a:cxn>
                    <a:cxn ang="0">
                      <a:pos x="17" y="178"/>
                    </a:cxn>
                    <a:cxn ang="0">
                      <a:pos x="28" y="173"/>
                    </a:cxn>
                    <a:cxn ang="0">
                      <a:pos x="30" y="161"/>
                    </a:cxn>
                    <a:cxn ang="0">
                      <a:pos x="4" y="132"/>
                    </a:cxn>
                    <a:cxn ang="0">
                      <a:pos x="14" y="129"/>
                    </a:cxn>
                    <a:cxn ang="0">
                      <a:pos x="57" y="127"/>
                    </a:cxn>
                    <a:cxn ang="0">
                      <a:pos x="73" y="126"/>
                    </a:cxn>
                    <a:cxn ang="0">
                      <a:pos x="84" y="97"/>
                    </a:cxn>
                    <a:cxn ang="0">
                      <a:pos x="113" y="86"/>
                    </a:cxn>
                    <a:cxn ang="0">
                      <a:pos x="116" y="69"/>
                    </a:cxn>
                    <a:cxn ang="0">
                      <a:pos x="132" y="59"/>
                    </a:cxn>
                    <a:cxn ang="0">
                      <a:pos x="145" y="39"/>
                    </a:cxn>
                    <a:cxn ang="0">
                      <a:pos x="166" y="0"/>
                    </a:cxn>
                    <a:cxn ang="0">
                      <a:pos x="171" y="2"/>
                    </a:cxn>
                    <a:cxn ang="0">
                      <a:pos x="172" y="14"/>
                    </a:cxn>
                    <a:cxn ang="0">
                      <a:pos x="190" y="28"/>
                    </a:cxn>
                    <a:cxn ang="0">
                      <a:pos x="184" y="42"/>
                    </a:cxn>
                    <a:cxn ang="0">
                      <a:pos x="195" y="67"/>
                    </a:cxn>
                    <a:cxn ang="0">
                      <a:pos x="211" y="77"/>
                    </a:cxn>
                  </a:cxnLst>
                  <a:rect l="0" t="0" r="r" b="b"/>
                  <a:pathLst>
                    <a:path w="211" h="226">
                      <a:moveTo>
                        <a:pt x="211" y="77"/>
                      </a:moveTo>
                      <a:cubicBezTo>
                        <a:pt x="208" y="79"/>
                        <a:pt x="206" y="82"/>
                        <a:pt x="204" y="86"/>
                      </a:cubicBezTo>
                      <a:cubicBezTo>
                        <a:pt x="203" y="88"/>
                        <a:pt x="203" y="90"/>
                        <a:pt x="202" y="92"/>
                      </a:cubicBezTo>
                      <a:cubicBezTo>
                        <a:pt x="202" y="95"/>
                        <a:pt x="201" y="97"/>
                        <a:pt x="200" y="100"/>
                      </a:cubicBezTo>
                      <a:cubicBezTo>
                        <a:pt x="199" y="103"/>
                        <a:pt x="198" y="105"/>
                        <a:pt x="196" y="107"/>
                      </a:cubicBezTo>
                      <a:cubicBezTo>
                        <a:pt x="194" y="109"/>
                        <a:pt x="192" y="111"/>
                        <a:pt x="190" y="113"/>
                      </a:cubicBezTo>
                      <a:cubicBezTo>
                        <a:pt x="188" y="115"/>
                        <a:pt x="184" y="116"/>
                        <a:pt x="182" y="119"/>
                      </a:cubicBezTo>
                      <a:cubicBezTo>
                        <a:pt x="181" y="121"/>
                        <a:pt x="180" y="123"/>
                        <a:pt x="178" y="125"/>
                      </a:cubicBezTo>
                      <a:cubicBezTo>
                        <a:pt x="175" y="129"/>
                        <a:pt x="172" y="134"/>
                        <a:pt x="169" y="138"/>
                      </a:cubicBezTo>
                      <a:cubicBezTo>
                        <a:pt x="168" y="140"/>
                        <a:pt x="166" y="142"/>
                        <a:pt x="164" y="143"/>
                      </a:cubicBezTo>
                      <a:cubicBezTo>
                        <a:pt x="162" y="145"/>
                        <a:pt x="160" y="148"/>
                        <a:pt x="158" y="150"/>
                      </a:cubicBezTo>
                      <a:cubicBezTo>
                        <a:pt x="154" y="154"/>
                        <a:pt x="150" y="156"/>
                        <a:pt x="144" y="156"/>
                      </a:cubicBezTo>
                      <a:cubicBezTo>
                        <a:pt x="140" y="156"/>
                        <a:pt x="135" y="156"/>
                        <a:pt x="131" y="156"/>
                      </a:cubicBezTo>
                      <a:cubicBezTo>
                        <a:pt x="129" y="156"/>
                        <a:pt x="128" y="156"/>
                        <a:pt x="126" y="159"/>
                      </a:cubicBezTo>
                      <a:cubicBezTo>
                        <a:pt x="125" y="161"/>
                        <a:pt x="125" y="163"/>
                        <a:pt x="125" y="166"/>
                      </a:cubicBezTo>
                      <a:cubicBezTo>
                        <a:pt x="125" y="171"/>
                        <a:pt x="128" y="171"/>
                        <a:pt x="131" y="174"/>
                      </a:cubicBezTo>
                      <a:cubicBezTo>
                        <a:pt x="134" y="177"/>
                        <a:pt x="135" y="182"/>
                        <a:pt x="138" y="185"/>
                      </a:cubicBezTo>
                      <a:cubicBezTo>
                        <a:pt x="140" y="188"/>
                        <a:pt x="141" y="191"/>
                        <a:pt x="143" y="194"/>
                      </a:cubicBezTo>
                      <a:cubicBezTo>
                        <a:pt x="145" y="197"/>
                        <a:pt x="145" y="198"/>
                        <a:pt x="145" y="202"/>
                      </a:cubicBezTo>
                      <a:cubicBezTo>
                        <a:pt x="146" y="205"/>
                        <a:pt x="147" y="206"/>
                        <a:pt x="147" y="209"/>
                      </a:cubicBezTo>
                      <a:cubicBezTo>
                        <a:pt x="147" y="211"/>
                        <a:pt x="149" y="215"/>
                        <a:pt x="148" y="216"/>
                      </a:cubicBezTo>
                      <a:cubicBezTo>
                        <a:pt x="147" y="218"/>
                        <a:pt x="143" y="218"/>
                        <a:pt x="142" y="218"/>
                      </a:cubicBezTo>
                      <a:cubicBezTo>
                        <a:pt x="139" y="217"/>
                        <a:pt x="136" y="217"/>
                        <a:pt x="132" y="217"/>
                      </a:cubicBezTo>
                      <a:cubicBezTo>
                        <a:pt x="130" y="217"/>
                        <a:pt x="128" y="218"/>
                        <a:pt x="125" y="219"/>
                      </a:cubicBezTo>
                      <a:cubicBezTo>
                        <a:pt x="118" y="219"/>
                        <a:pt x="113" y="218"/>
                        <a:pt x="107" y="221"/>
                      </a:cubicBezTo>
                      <a:cubicBezTo>
                        <a:pt x="104" y="223"/>
                        <a:pt x="102" y="224"/>
                        <a:pt x="100" y="226"/>
                      </a:cubicBezTo>
                      <a:cubicBezTo>
                        <a:pt x="100" y="226"/>
                        <a:pt x="100" y="226"/>
                        <a:pt x="99" y="225"/>
                      </a:cubicBezTo>
                      <a:cubicBezTo>
                        <a:pt x="92" y="219"/>
                        <a:pt x="88" y="209"/>
                        <a:pt x="80" y="202"/>
                      </a:cubicBezTo>
                      <a:cubicBezTo>
                        <a:pt x="71" y="194"/>
                        <a:pt x="61" y="197"/>
                        <a:pt x="50" y="197"/>
                      </a:cubicBezTo>
                      <a:cubicBezTo>
                        <a:pt x="43" y="197"/>
                        <a:pt x="37" y="196"/>
                        <a:pt x="30" y="196"/>
                      </a:cubicBezTo>
                      <a:cubicBezTo>
                        <a:pt x="25" y="196"/>
                        <a:pt x="21" y="198"/>
                        <a:pt x="16" y="198"/>
                      </a:cubicBezTo>
                      <a:cubicBezTo>
                        <a:pt x="12" y="199"/>
                        <a:pt x="8" y="199"/>
                        <a:pt x="5" y="198"/>
                      </a:cubicBezTo>
                      <a:cubicBezTo>
                        <a:pt x="7" y="195"/>
                        <a:pt x="9" y="192"/>
                        <a:pt x="10" y="188"/>
                      </a:cubicBezTo>
                      <a:cubicBezTo>
                        <a:pt x="12" y="185"/>
                        <a:pt x="13" y="180"/>
                        <a:pt x="17" y="178"/>
                      </a:cubicBezTo>
                      <a:cubicBezTo>
                        <a:pt x="19" y="177"/>
                        <a:pt x="21" y="176"/>
                        <a:pt x="24" y="175"/>
                      </a:cubicBezTo>
                      <a:cubicBezTo>
                        <a:pt x="25" y="175"/>
                        <a:pt x="27" y="174"/>
                        <a:pt x="28" y="173"/>
                      </a:cubicBezTo>
                      <a:cubicBezTo>
                        <a:pt x="29" y="172"/>
                        <a:pt x="31" y="170"/>
                        <a:pt x="31" y="170"/>
                      </a:cubicBezTo>
                      <a:cubicBezTo>
                        <a:pt x="33" y="166"/>
                        <a:pt x="31" y="164"/>
                        <a:pt x="30" y="161"/>
                      </a:cubicBezTo>
                      <a:cubicBezTo>
                        <a:pt x="27" y="153"/>
                        <a:pt x="24" y="146"/>
                        <a:pt x="16" y="144"/>
                      </a:cubicBezTo>
                      <a:cubicBezTo>
                        <a:pt x="11" y="142"/>
                        <a:pt x="0" y="140"/>
                        <a:pt x="4" y="132"/>
                      </a:cubicBezTo>
                      <a:cubicBezTo>
                        <a:pt x="4" y="131"/>
                        <a:pt x="6" y="130"/>
                        <a:pt x="6" y="129"/>
                      </a:cubicBezTo>
                      <a:cubicBezTo>
                        <a:pt x="14" y="129"/>
                        <a:pt x="14" y="129"/>
                        <a:pt x="14" y="129"/>
                      </a:cubicBezTo>
                      <a:cubicBezTo>
                        <a:pt x="23" y="129"/>
                        <a:pt x="30" y="130"/>
                        <a:pt x="38" y="129"/>
                      </a:cubicBezTo>
                      <a:cubicBezTo>
                        <a:pt x="44" y="128"/>
                        <a:pt x="51" y="129"/>
                        <a:pt x="57" y="127"/>
                      </a:cubicBezTo>
                      <a:cubicBezTo>
                        <a:pt x="60" y="126"/>
                        <a:pt x="62" y="126"/>
                        <a:pt x="65" y="126"/>
                      </a:cubicBezTo>
                      <a:cubicBezTo>
                        <a:pt x="68" y="126"/>
                        <a:pt x="71" y="127"/>
                        <a:pt x="73" y="126"/>
                      </a:cubicBezTo>
                      <a:cubicBezTo>
                        <a:pt x="77" y="124"/>
                        <a:pt x="75" y="115"/>
                        <a:pt x="76" y="111"/>
                      </a:cubicBezTo>
                      <a:cubicBezTo>
                        <a:pt x="78" y="105"/>
                        <a:pt x="78" y="101"/>
                        <a:pt x="84" y="97"/>
                      </a:cubicBezTo>
                      <a:cubicBezTo>
                        <a:pt x="89" y="94"/>
                        <a:pt x="93" y="91"/>
                        <a:pt x="99" y="88"/>
                      </a:cubicBezTo>
                      <a:cubicBezTo>
                        <a:pt x="103" y="86"/>
                        <a:pt x="108" y="87"/>
                        <a:pt x="113" y="86"/>
                      </a:cubicBezTo>
                      <a:cubicBezTo>
                        <a:pt x="119" y="86"/>
                        <a:pt x="121" y="82"/>
                        <a:pt x="120" y="77"/>
                      </a:cubicBezTo>
                      <a:cubicBezTo>
                        <a:pt x="120" y="74"/>
                        <a:pt x="117" y="71"/>
                        <a:pt x="116" y="69"/>
                      </a:cubicBezTo>
                      <a:cubicBezTo>
                        <a:pt x="115" y="64"/>
                        <a:pt x="121" y="63"/>
                        <a:pt x="124" y="63"/>
                      </a:cubicBezTo>
                      <a:cubicBezTo>
                        <a:pt x="128" y="62"/>
                        <a:pt x="132" y="63"/>
                        <a:pt x="132" y="59"/>
                      </a:cubicBezTo>
                      <a:cubicBezTo>
                        <a:pt x="133" y="56"/>
                        <a:pt x="132" y="53"/>
                        <a:pt x="133" y="50"/>
                      </a:cubicBezTo>
                      <a:cubicBezTo>
                        <a:pt x="135" y="44"/>
                        <a:pt x="141" y="44"/>
                        <a:pt x="145" y="39"/>
                      </a:cubicBezTo>
                      <a:cubicBezTo>
                        <a:pt x="152" y="32"/>
                        <a:pt x="152" y="19"/>
                        <a:pt x="156" y="10"/>
                      </a:cubicBezTo>
                      <a:cubicBezTo>
                        <a:pt x="158" y="4"/>
                        <a:pt x="159" y="1"/>
                        <a:pt x="166" y="0"/>
                      </a:cubicBezTo>
                      <a:cubicBezTo>
                        <a:pt x="168" y="0"/>
                        <a:pt x="170" y="0"/>
                        <a:pt x="172" y="0"/>
                      </a:cubicBezTo>
                      <a:cubicBezTo>
                        <a:pt x="172" y="1"/>
                        <a:pt x="171" y="1"/>
                        <a:pt x="171" y="2"/>
                      </a:cubicBezTo>
                      <a:cubicBezTo>
                        <a:pt x="171" y="4"/>
                        <a:pt x="171" y="6"/>
                        <a:pt x="171" y="8"/>
                      </a:cubicBezTo>
                      <a:cubicBezTo>
                        <a:pt x="171" y="11"/>
                        <a:pt x="171" y="13"/>
                        <a:pt x="172" y="14"/>
                      </a:cubicBezTo>
                      <a:cubicBezTo>
                        <a:pt x="173" y="18"/>
                        <a:pt x="175" y="16"/>
                        <a:pt x="177" y="17"/>
                      </a:cubicBezTo>
                      <a:cubicBezTo>
                        <a:pt x="182" y="18"/>
                        <a:pt x="190" y="22"/>
                        <a:pt x="190" y="28"/>
                      </a:cubicBezTo>
                      <a:cubicBezTo>
                        <a:pt x="189" y="30"/>
                        <a:pt x="187" y="33"/>
                        <a:pt x="186" y="34"/>
                      </a:cubicBezTo>
                      <a:cubicBezTo>
                        <a:pt x="185" y="37"/>
                        <a:pt x="184" y="39"/>
                        <a:pt x="184" y="42"/>
                      </a:cubicBezTo>
                      <a:cubicBezTo>
                        <a:pt x="184" y="47"/>
                        <a:pt x="184" y="52"/>
                        <a:pt x="186" y="56"/>
                      </a:cubicBezTo>
                      <a:cubicBezTo>
                        <a:pt x="189" y="60"/>
                        <a:pt x="193" y="62"/>
                        <a:pt x="195" y="67"/>
                      </a:cubicBezTo>
                      <a:cubicBezTo>
                        <a:pt x="197" y="72"/>
                        <a:pt x="202" y="74"/>
                        <a:pt x="207" y="76"/>
                      </a:cubicBezTo>
                      <a:cubicBezTo>
                        <a:pt x="209" y="76"/>
                        <a:pt x="210" y="77"/>
                        <a:pt x="211" y="7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14" name="Freeform 286"/>
                <p:cNvSpPr/>
                <p:nvPr/>
              </p:nvSpPr>
              <p:spPr bwMode="auto">
                <a:xfrm>
                  <a:off x="5191117" y="1960562"/>
                  <a:ext cx="1258885" cy="609600"/>
                </a:xfrm>
                <a:custGeom>
                  <a:avLst/>
                  <a:gdLst/>
                  <a:ahLst/>
                  <a:cxnLst>
                    <a:cxn ang="0">
                      <a:pos x="471" y="125"/>
                    </a:cxn>
                    <a:cxn ang="0">
                      <a:pos x="439" y="132"/>
                    </a:cxn>
                    <a:cxn ang="0">
                      <a:pos x="426" y="143"/>
                    </a:cxn>
                    <a:cxn ang="0">
                      <a:pos x="408" y="153"/>
                    </a:cxn>
                    <a:cxn ang="0">
                      <a:pos x="365" y="162"/>
                    </a:cxn>
                    <a:cxn ang="0">
                      <a:pos x="354" y="172"/>
                    </a:cxn>
                    <a:cxn ang="0">
                      <a:pos x="354" y="191"/>
                    </a:cxn>
                    <a:cxn ang="0">
                      <a:pos x="340" y="205"/>
                    </a:cxn>
                    <a:cxn ang="0">
                      <a:pos x="331" y="211"/>
                    </a:cxn>
                    <a:cxn ang="0">
                      <a:pos x="294" y="216"/>
                    </a:cxn>
                    <a:cxn ang="0">
                      <a:pos x="251" y="231"/>
                    </a:cxn>
                    <a:cxn ang="0">
                      <a:pos x="225" y="227"/>
                    </a:cxn>
                    <a:cxn ang="0">
                      <a:pos x="217" y="223"/>
                    </a:cxn>
                    <a:cxn ang="0">
                      <a:pos x="181" y="212"/>
                    </a:cxn>
                    <a:cxn ang="0">
                      <a:pos x="137" y="211"/>
                    </a:cxn>
                    <a:cxn ang="0">
                      <a:pos x="120" y="190"/>
                    </a:cxn>
                    <a:cxn ang="0">
                      <a:pos x="110" y="178"/>
                    </a:cxn>
                    <a:cxn ang="0">
                      <a:pos x="92" y="167"/>
                    </a:cxn>
                    <a:cxn ang="0">
                      <a:pos x="68" y="161"/>
                    </a:cxn>
                    <a:cxn ang="0">
                      <a:pos x="51" y="156"/>
                    </a:cxn>
                    <a:cxn ang="0">
                      <a:pos x="44" y="131"/>
                    </a:cxn>
                    <a:cxn ang="0">
                      <a:pos x="40" y="108"/>
                    </a:cxn>
                    <a:cxn ang="0">
                      <a:pos x="20" y="90"/>
                    </a:cxn>
                    <a:cxn ang="0">
                      <a:pos x="0" y="70"/>
                    </a:cxn>
                    <a:cxn ang="0">
                      <a:pos x="16" y="62"/>
                    </a:cxn>
                    <a:cxn ang="0">
                      <a:pos x="43" y="45"/>
                    </a:cxn>
                    <a:cxn ang="0">
                      <a:pos x="68" y="32"/>
                    </a:cxn>
                    <a:cxn ang="0">
                      <a:pos x="80" y="35"/>
                    </a:cxn>
                    <a:cxn ang="0">
                      <a:pos x="101" y="45"/>
                    </a:cxn>
                    <a:cxn ang="0">
                      <a:pos x="117" y="52"/>
                    </a:cxn>
                    <a:cxn ang="0">
                      <a:pos x="143" y="53"/>
                    </a:cxn>
                    <a:cxn ang="0">
                      <a:pos x="156" y="47"/>
                    </a:cxn>
                    <a:cxn ang="0">
                      <a:pos x="152" y="32"/>
                    </a:cxn>
                    <a:cxn ang="0">
                      <a:pos x="159" y="9"/>
                    </a:cxn>
                    <a:cxn ang="0">
                      <a:pos x="170" y="1"/>
                    </a:cxn>
                    <a:cxn ang="0">
                      <a:pos x="196" y="8"/>
                    </a:cxn>
                    <a:cxn ang="0">
                      <a:pos x="205" y="11"/>
                    </a:cxn>
                    <a:cxn ang="0">
                      <a:pos x="217" y="34"/>
                    </a:cxn>
                    <a:cxn ang="0">
                      <a:pos x="251" y="43"/>
                    </a:cxn>
                    <a:cxn ang="0">
                      <a:pos x="269" y="38"/>
                    </a:cxn>
                    <a:cxn ang="0">
                      <a:pos x="301" y="58"/>
                    </a:cxn>
                    <a:cxn ang="0">
                      <a:pos x="315" y="65"/>
                    </a:cxn>
                    <a:cxn ang="0">
                      <a:pos x="348" y="69"/>
                    </a:cxn>
                    <a:cxn ang="0">
                      <a:pos x="379" y="55"/>
                    </a:cxn>
                    <a:cxn ang="0">
                      <a:pos x="411" y="46"/>
                    </a:cxn>
                    <a:cxn ang="0">
                      <a:pos x="425" y="51"/>
                    </a:cxn>
                    <a:cxn ang="0">
                      <a:pos x="431" y="56"/>
                    </a:cxn>
                    <a:cxn ang="0">
                      <a:pos x="416" y="86"/>
                    </a:cxn>
                    <a:cxn ang="0">
                      <a:pos x="431" y="102"/>
                    </a:cxn>
                    <a:cxn ang="0">
                      <a:pos x="452" y="99"/>
                    </a:cxn>
                    <a:cxn ang="0">
                      <a:pos x="474" y="112"/>
                    </a:cxn>
                  </a:cxnLst>
                  <a:rect l="0" t="0" r="r" b="b"/>
                  <a:pathLst>
                    <a:path w="479" h="232">
                      <a:moveTo>
                        <a:pt x="479" y="127"/>
                      </a:moveTo>
                      <a:cubicBezTo>
                        <a:pt x="476" y="127"/>
                        <a:pt x="474" y="126"/>
                        <a:pt x="471" y="125"/>
                      </a:cubicBezTo>
                      <a:cubicBezTo>
                        <a:pt x="468" y="124"/>
                        <a:pt x="464" y="125"/>
                        <a:pt x="461" y="125"/>
                      </a:cubicBezTo>
                      <a:cubicBezTo>
                        <a:pt x="453" y="127"/>
                        <a:pt x="447" y="131"/>
                        <a:pt x="439" y="132"/>
                      </a:cubicBezTo>
                      <a:cubicBezTo>
                        <a:pt x="436" y="132"/>
                        <a:pt x="432" y="132"/>
                        <a:pt x="430" y="135"/>
                      </a:cubicBezTo>
                      <a:cubicBezTo>
                        <a:pt x="428" y="137"/>
                        <a:pt x="429" y="140"/>
                        <a:pt x="426" y="143"/>
                      </a:cubicBezTo>
                      <a:cubicBezTo>
                        <a:pt x="424" y="145"/>
                        <a:pt x="420" y="146"/>
                        <a:pt x="417" y="148"/>
                      </a:cubicBezTo>
                      <a:cubicBezTo>
                        <a:pt x="414" y="150"/>
                        <a:pt x="411" y="151"/>
                        <a:pt x="408" y="153"/>
                      </a:cubicBezTo>
                      <a:cubicBezTo>
                        <a:pt x="399" y="157"/>
                        <a:pt x="390" y="165"/>
                        <a:pt x="380" y="165"/>
                      </a:cubicBezTo>
                      <a:cubicBezTo>
                        <a:pt x="375" y="166"/>
                        <a:pt x="370" y="165"/>
                        <a:pt x="365" y="162"/>
                      </a:cubicBezTo>
                      <a:cubicBezTo>
                        <a:pt x="360" y="159"/>
                        <a:pt x="354" y="156"/>
                        <a:pt x="353" y="164"/>
                      </a:cubicBezTo>
                      <a:cubicBezTo>
                        <a:pt x="353" y="167"/>
                        <a:pt x="353" y="170"/>
                        <a:pt x="354" y="172"/>
                      </a:cubicBezTo>
                      <a:cubicBezTo>
                        <a:pt x="356" y="174"/>
                        <a:pt x="358" y="177"/>
                        <a:pt x="359" y="179"/>
                      </a:cubicBezTo>
                      <a:cubicBezTo>
                        <a:pt x="359" y="183"/>
                        <a:pt x="357" y="188"/>
                        <a:pt x="354" y="191"/>
                      </a:cubicBezTo>
                      <a:cubicBezTo>
                        <a:pt x="351" y="195"/>
                        <a:pt x="348" y="199"/>
                        <a:pt x="344" y="202"/>
                      </a:cubicBezTo>
                      <a:cubicBezTo>
                        <a:pt x="343" y="203"/>
                        <a:pt x="341" y="204"/>
                        <a:pt x="340" y="205"/>
                      </a:cubicBezTo>
                      <a:cubicBezTo>
                        <a:pt x="339" y="206"/>
                        <a:pt x="338" y="207"/>
                        <a:pt x="337" y="208"/>
                      </a:cubicBezTo>
                      <a:cubicBezTo>
                        <a:pt x="336" y="209"/>
                        <a:pt x="332" y="210"/>
                        <a:pt x="331" y="211"/>
                      </a:cubicBezTo>
                      <a:cubicBezTo>
                        <a:pt x="325" y="214"/>
                        <a:pt x="317" y="214"/>
                        <a:pt x="311" y="216"/>
                      </a:cubicBezTo>
                      <a:cubicBezTo>
                        <a:pt x="304" y="218"/>
                        <a:pt x="300" y="216"/>
                        <a:pt x="294" y="216"/>
                      </a:cubicBezTo>
                      <a:cubicBezTo>
                        <a:pt x="284" y="216"/>
                        <a:pt x="275" y="223"/>
                        <a:pt x="266" y="226"/>
                      </a:cubicBezTo>
                      <a:cubicBezTo>
                        <a:pt x="261" y="228"/>
                        <a:pt x="256" y="231"/>
                        <a:pt x="251" y="231"/>
                      </a:cubicBezTo>
                      <a:cubicBezTo>
                        <a:pt x="245" y="232"/>
                        <a:pt x="239" y="231"/>
                        <a:pt x="233" y="230"/>
                      </a:cubicBezTo>
                      <a:cubicBezTo>
                        <a:pt x="230" y="229"/>
                        <a:pt x="228" y="228"/>
                        <a:pt x="225" y="227"/>
                      </a:cubicBezTo>
                      <a:cubicBezTo>
                        <a:pt x="223" y="227"/>
                        <a:pt x="223" y="227"/>
                        <a:pt x="221" y="226"/>
                      </a:cubicBezTo>
                      <a:cubicBezTo>
                        <a:pt x="219" y="225"/>
                        <a:pt x="218" y="224"/>
                        <a:pt x="217" y="223"/>
                      </a:cubicBezTo>
                      <a:cubicBezTo>
                        <a:pt x="213" y="219"/>
                        <a:pt x="208" y="214"/>
                        <a:pt x="203" y="212"/>
                      </a:cubicBezTo>
                      <a:cubicBezTo>
                        <a:pt x="196" y="208"/>
                        <a:pt x="189" y="211"/>
                        <a:pt x="181" y="212"/>
                      </a:cubicBezTo>
                      <a:cubicBezTo>
                        <a:pt x="173" y="213"/>
                        <a:pt x="165" y="212"/>
                        <a:pt x="157" y="212"/>
                      </a:cubicBezTo>
                      <a:cubicBezTo>
                        <a:pt x="150" y="212"/>
                        <a:pt x="144" y="212"/>
                        <a:pt x="137" y="211"/>
                      </a:cubicBezTo>
                      <a:cubicBezTo>
                        <a:pt x="130" y="209"/>
                        <a:pt x="128" y="205"/>
                        <a:pt x="125" y="199"/>
                      </a:cubicBezTo>
                      <a:cubicBezTo>
                        <a:pt x="124" y="196"/>
                        <a:pt x="121" y="193"/>
                        <a:pt x="120" y="190"/>
                      </a:cubicBezTo>
                      <a:cubicBezTo>
                        <a:pt x="119" y="188"/>
                        <a:pt x="118" y="185"/>
                        <a:pt x="116" y="184"/>
                      </a:cubicBezTo>
                      <a:cubicBezTo>
                        <a:pt x="115" y="181"/>
                        <a:pt x="112" y="180"/>
                        <a:pt x="110" y="178"/>
                      </a:cubicBezTo>
                      <a:cubicBezTo>
                        <a:pt x="107" y="176"/>
                        <a:pt x="104" y="173"/>
                        <a:pt x="101" y="171"/>
                      </a:cubicBezTo>
                      <a:cubicBezTo>
                        <a:pt x="98" y="170"/>
                        <a:pt x="95" y="169"/>
                        <a:pt x="92" y="167"/>
                      </a:cubicBezTo>
                      <a:cubicBezTo>
                        <a:pt x="89" y="166"/>
                        <a:pt x="86" y="164"/>
                        <a:pt x="84" y="163"/>
                      </a:cubicBezTo>
                      <a:cubicBezTo>
                        <a:pt x="78" y="161"/>
                        <a:pt x="74" y="162"/>
                        <a:pt x="68" y="161"/>
                      </a:cubicBezTo>
                      <a:cubicBezTo>
                        <a:pt x="65" y="161"/>
                        <a:pt x="63" y="159"/>
                        <a:pt x="60" y="159"/>
                      </a:cubicBezTo>
                      <a:cubicBezTo>
                        <a:pt x="56" y="159"/>
                        <a:pt x="54" y="157"/>
                        <a:pt x="51" y="156"/>
                      </a:cubicBezTo>
                      <a:cubicBezTo>
                        <a:pt x="45" y="155"/>
                        <a:pt x="45" y="151"/>
                        <a:pt x="45" y="145"/>
                      </a:cubicBezTo>
                      <a:cubicBezTo>
                        <a:pt x="45" y="140"/>
                        <a:pt x="44" y="135"/>
                        <a:pt x="44" y="131"/>
                      </a:cubicBezTo>
                      <a:cubicBezTo>
                        <a:pt x="44" y="125"/>
                        <a:pt x="44" y="120"/>
                        <a:pt x="42" y="114"/>
                      </a:cubicBezTo>
                      <a:cubicBezTo>
                        <a:pt x="41" y="112"/>
                        <a:pt x="40" y="111"/>
                        <a:pt x="40" y="108"/>
                      </a:cubicBezTo>
                      <a:cubicBezTo>
                        <a:pt x="39" y="105"/>
                        <a:pt x="39" y="104"/>
                        <a:pt x="37" y="102"/>
                      </a:cubicBezTo>
                      <a:cubicBezTo>
                        <a:pt x="32" y="97"/>
                        <a:pt x="26" y="93"/>
                        <a:pt x="20" y="90"/>
                      </a:cubicBezTo>
                      <a:cubicBezTo>
                        <a:pt x="15" y="87"/>
                        <a:pt x="8" y="85"/>
                        <a:pt x="5" y="80"/>
                      </a:cubicBezTo>
                      <a:cubicBezTo>
                        <a:pt x="3" y="78"/>
                        <a:pt x="2" y="73"/>
                        <a:pt x="0" y="70"/>
                      </a:cubicBezTo>
                      <a:cubicBezTo>
                        <a:pt x="1" y="70"/>
                        <a:pt x="1" y="69"/>
                        <a:pt x="2" y="69"/>
                      </a:cubicBezTo>
                      <a:cubicBezTo>
                        <a:pt x="6" y="66"/>
                        <a:pt x="11" y="64"/>
                        <a:pt x="16" y="62"/>
                      </a:cubicBezTo>
                      <a:cubicBezTo>
                        <a:pt x="21" y="59"/>
                        <a:pt x="27" y="56"/>
                        <a:pt x="32" y="53"/>
                      </a:cubicBezTo>
                      <a:cubicBezTo>
                        <a:pt x="36" y="51"/>
                        <a:pt x="40" y="47"/>
                        <a:pt x="43" y="45"/>
                      </a:cubicBezTo>
                      <a:cubicBezTo>
                        <a:pt x="48" y="43"/>
                        <a:pt x="52" y="41"/>
                        <a:pt x="56" y="38"/>
                      </a:cubicBezTo>
                      <a:cubicBezTo>
                        <a:pt x="60" y="35"/>
                        <a:pt x="62" y="32"/>
                        <a:pt x="68" y="32"/>
                      </a:cubicBezTo>
                      <a:cubicBezTo>
                        <a:pt x="71" y="31"/>
                        <a:pt x="73" y="31"/>
                        <a:pt x="76" y="32"/>
                      </a:cubicBezTo>
                      <a:cubicBezTo>
                        <a:pt x="78" y="32"/>
                        <a:pt x="79" y="33"/>
                        <a:pt x="80" y="35"/>
                      </a:cubicBezTo>
                      <a:cubicBezTo>
                        <a:pt x="84" y="39"/>
                        <a:pt x="89" y="36"/>
                        <a:pt x="93" y="37"/>
                      </a:cubicBezTo>
                      <a:cubicBezTo>
                        <a:pt x="97" y="39"/>
                        <a:pt x="98" y="43"/>
                        <a:pt x="101" y="45"/>
                      </a:cubicBezTo>
                      <a:cubicBezTo>
                        <a:pt x="103" y="47"/>
                        <a:pt x="105" y="49"/>
                        <a:pt x="108" y="50"/>
                      </a:cubicBezTo>
                      <a:cubicBezTo>
                        <a:pt x="111" y="51"/>
                        <a:pt x="114" y="52"/>
                        <a:pt x="117" y="52"/>
                      </a:cubicBezTo>
                      <a:cubicBezTo>
                        <a:pt x="121" y="53"/>
                        <a:pt x="124" y="52"/>
                        <a:pt x="127" y="53"/>
                      </a:cubicBezTo>
                      <a:cubicBezTo>
                        <a:pt x="132" y="53"/>
                        <a:pt x="138" y="54"/>
                        <a:pt x="143" y="53"/>
                      </a:cubicBezTo>
                      <a:cubicBezTo>
                        <a:pt x="146" y="53"/>
                        <a:pt x="149" y="53"/>
                        <a:pt x="151" y="52"/>
                      </a:cubicBezTo>
                      <a:cubicBezTo>
                        <a:pt x="152" y="51"/>
                        <a:pt x="156" y="48"/>
                        <a:pt x="156" y="47"/>
                      </a:cubicBezTo>
                      <a:cubicBezTo>
                        <a:pt x="157" y="44"/>
                        <a:pt x="154" y="42"/>
                        <a:pt x="153" y="40"/>
                      </a:cubicBezTo>
                      <a:cubicBezTo>
                        <a:pt x="152" y="38"/>
                        <a:pt x="152" y="35"/>
                        <a:pt x="152" y="32"/>
                      </a:cubicBezTo>
                      <a:cubicBezTo>
                        <a:pt x="152" y="26"/>
                        <a:pt x="153" y="22"/>
                        <a:pt x="156" y="16"/>
                      </a:cubicBezTo>
                      <a:cubicBezTo>
                        <a:pt x="157" y="14"/>
                        <a:pt x="158" y="11"/>
                        <a:pt x="159" y="9"/>
                      </a:cubicBezTo>
                      <a:cubicBezTo>
                        <a:pt x="159" y="6"/>
                        <a:pt x="161" y="2"/>
                        <a:pt x="163" y="1"/>
                      </a:cubicBezTo>
                      <a:cubicBezTo>
                        <a:pt x="164" y="0"/>
                        <a:pt x="168" y="1"/>
                        <a:pt x="170" y="1"/>
                      </a:cubicBezTo>
                      <a:cubicBezTo>
                        <a:pt x="172" y="2"/>
                        <a:pt x="175" y="2"/>
                        <a:pt x="178" y="3"/>
                      </a:cubicBezTo>
                      <a:cubicBezTo>
                        <a:pt x="184" y="5"/>
                        <a:pt x="190" y="7"/>
                        <a:pt x="196" y="8"/>
                      </a:cubicBezTo>
                      <a:cubicBezTo>
                        <a:pt x="198" y="8"/>
                        <a:pt x="199" y="9"/>
                        <a:pt x="200" y="9"/>
                      </a:cubicBezTo>
                      <a:cubicBezTo>
                        <a:pt x="202" y="10"/>
                        <a:pt x="204" y="10"/>
                        <a:pt x="205" y="11"/>
                      </a:cubicBezTo>
                      <a:cubicBezTo>
                        <a:pt x="208" y="12"/>
                        <a:pt x="210" y="15"/>
                        <a:pt x="211" y="18"/>
                      </a:cubicBezTo>
                      <a:cubicBezTo>
                        <a:pt x="213" y="23"/>
                        <a:pt x="213" y="29"/>
                        <a:pt x="217" y="34"/>
                      </a:cubicBezTo>
                      <a:cubicBezTo>
                        <a:pt x="220" y="38"/>
                        <a:pt x="226" y="45"/>
                        <a:pt x="232" y="46"/>
                      </a:cubicBezTo>
                      <a:cubicBezTo>
                        <a:pt x="239" y="47"/>
                        <a:pt x="245" y="45"/>
                        <a:pt x="251" y="43"/>
                      </a:cubicBezTo>
                      <a:cubicBezTo>
                        <a:pt x="254" y="42"/>
                        <a:pt x="257" y="39"/>
                        <a:pt x="261" y="38"/>
                      </a:cubicBezTo>
                      <a:cubicBezTo>
                        <a:pt x="263" y="38"/>
                        <a:pt x="266" y="38"/>
                        <a:pt x="269" y="38"/>
                      </a:cubicBezTo>
                      <a:cubicBezTo>
                        <a:pt x="274" y="39"/>
                        <a:pt x="281" y="41"/>
                        <a:pt x="285" y="44"/>
                      </a:cubicBezTo>
                      <a:cubicBezTo>
                        <a:pt x="291" y="48"/>
                        <a:pt x="295" y="54"/>
                        <a:pt x="301" y="58"/>
                      </a:cubicBezTo>
                      <a:cubicBezTo>
                        <a:pt x="303" y="60"/>
                        <a:pt x="305" y="63"/>
                        <a:pt x="308" y="64"/>
                      </a:cubicBezTo>
                      <a:cubicBezTo>
                        <a:pt x="310" y="65"/>
                        <a:pt x="313" y="65"/>
                        <a:pt x="315" y="65"/>
                      </a:cubicBezTo>
                      <a:cubicBezTo>
                        <a:pt x="320" y="65"/>
                        <a:pt x="326" y="64"/>
                        <a:pt x="330" y="65"/>
                      </a:cubicBezTo>
                      <a:cubicBezTo>
                        <a:pt x="336" y="66"/>
                        <a:pt x="341" y="69"/>
                        <a:pt x="348" y="69"/>
                      </a:cubicBezTo>
                      <a:cubicBezTo>
                        <a:pt x="354" y="69"/>
                        <a:pt x="359" y="67"/>
                        <a:pt x="365" y="65"/>
                      </a:cubicBezTo>
                      <a:cubicBezTo>
                        <a:pt x="371" y="63"/>
                        <a:pt x="374" y="58"/>
                        <a:pt x="379" y="55"/>
                      </a:cubicBezTo>
                      <a:cubicBezTo>
                        <a:pt x="383" y="52"/>
                        <a:pt x="388" y="50"/>
                        <a:pt x="393" y="46"/>
                      </a:cubicBezTo>
                      <a:cubicBezTo>
                        <a:pt x="399" y="41"/>
                        <a:pt x="404" y="40"/>
                        <a:pt x="411" y="46"/>
                      </a:cubicBezTo>
                      <a:cubicBezTo>
                        <a:pt x="413" y="49"/>
                        <a:pt x="415" y="51"/>
                        <a:pt x="418" y="51"/>
                      </a:cubicBezTo>
                      <a:cubicBezTo>
                        <a:pt x="421" y="51"/>
                        <a:pt x="423" y="51"/>
                        <a:pt x="425" y="51"/>
                      </a:cubicBezTo>
                      <a:cubicBezTo>
                        <a:pt x="429" y="52"/>
                        <a:pt x="431" y="53"/>
                        <a:pt x="432" y="56"/>
                      </a:cubicBezTo>
                      <a:cubicBezTo>
                        <a:pt x="432" y="56"/>
                        <a:pt x="432" y="56"/>
                        <a:pt x="431" y="56"/>
                      </a:cubicBezTo>
                      <a:cubicBezTo>
                        <a:pt x="427" y="58"/>
                        <a:pt x="425" y="69"/>
                        <a:pt x="424" y="74"/>
                      </a:cubicBezTo>
                      <a:cubicBezTo>
                        <a:pt x="422" y="78"/>
                        <a:pt x="418" y="81"/>
                        <a:pt x="416" y="86"/>
                      </a:cubicBezTo>
                      <a:cubicBezTo>
                        <a:pt x="414" y="90"/>
                        <a:pt x="416" y="96"/>
                        <a:pt x="418" y="100"/>
                      </a:cubicBezTo>
                      <a:cubicBezTo>
                        <a:pt x="420" y="104"/>
                        <a:pt x="426" y="102"/>
                        <a:pt x="431" y="102"/>
                      </a:cubicBezTo>
                      <a:cubicBezTo>
                        <a:pt x="435" y="102"/>
                        <a:pt x="441" y="103"/>
                        <a:pt x="446" y="102"/>
                      </a:cubicBezTo>
                      <a:cubicBezTo>
                        <a:pt x="447" y="102"/>
                        <a:pt x="450" y="100"/>
                        <a:pt x="452" y="99"/>
                      </a:cubicBezTo>
                      <a:cubicBezTo>
                        <a:pt x="454" y="99"/>
                        <a:pt x="457" y="99"/>
                        <a:pt x="459" y="100"/>
                      </a:cubicBezTo>
                      <a:cubicBezTo>
                        <a:pt x="464" y="100"/>
                        <a:pt x="469" y="108"/>
                        <a:pt x="474" y="112"/>
                      </a:cubicBezTo>
                      <a:cubicBezTo>
                        <a:pt x="479" y="117"/>
                        <a:pt x="479" y="120"/>
                        <a:pt x="479" y="1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15" name="Freeform 287"/>
                <p:cNvSpPr/>
                <p:nvPr/>
              </p:nvSpPr>
              <p:spPr bwMode="auto">
                <a:xfrm>
                  <a:off x="4632317" y="1870074"/>
                  <a:ext cx="2428871" cy="1695449"/>
                </a:xfrm>
                <a:custGeom>
                  <a:avLst/>
                  <a:gdLst/>
                  <a:ahLst/>
                  <a:cxnLst>
                    <a:cxn ang="0">
                      <a:pos x="904" y="158"/>
                    </a:cxn>
                    <a:cxn ang="0">
                      <a:pos x="880" y="194"/>
                    </a:cxn>
                    <a:cxn ang="0">
                      <a:pos x="855" y="244"/>
                    </a:cxn>
                    <a:cxn ang="0">
                      <a:pos x="820" y="258"/>
                    </a:cxn>
                    <a:cxn ang="0">
                      <a:pos x="785" y="278"/>
                    </a:cxn>
                    <a:cxn ang="0">
                      <a:pos x="761" y="299"/>
                    </a:cxn>
                    <a:cxn ang="0">
                      <a:pos x="717" y="324"/>
                    </a:cxn>
                    <a:cxn ang="0">
                      <a:pos x="716" y="278"/>
                    </a:cxn>
                    <a:cxn ang="0">
                      <a:pos x="662" y="315"/>
                    </a:cxn>
                    <a:cxn ang="0">
                      <a:pos x="701" y="340"/>
                    </a:cxn>
                    <a:cxn ang="0">
                      <a:pos x="714" y="362"/>
                    </a:cxn>
                    <a:cxn ang="0">
                      <a:pos x="702" y="420"/>
                    </a:cxn>
                    <a:cxn ang="0">
                      <a:pos x="709" y="452"/>
                    </a:cxn>
                    <a:cxn ang="0">
                      <a:pos x="706" y="480"/>
                    </a:cxn>
                    <a:cxn ang="0">
                      <a:pos x="711" y="515"/>
                    </a:cxn>
                    <a:cxn ang="0">
                      <a:pos x="681" y="563"/>
                    </a:cxn>
                    <a:cxn ang="0">
                      <a:pos x="641" y="604"/>
                    </a:cxn>
                    <a:cxn ang="0">
                      <a:pos x="596" y="610"/>
                    </a:cxn>
                    <a:cxn ang="0">
                      <a:pos x="553" y="629"/>
                    </a:cxn>
                    <a:cxn ang="0">
                      <a:pos x="515" y="625"/>
                    </a:cxn>
                    <a:cxn ang="0">
                      <a:pos x="477" y="597"/>
                    </a:cxn>
                    <a:cxn ang="0">
                      <a:pos x="429" y="611"/>
                    </a:cxn>
                    <a:cxn ang="0">
                      <a:pos x="392" y="617"/>
                    </a:cxn>
                    <a:cxn ang="0">
                      <a:pos x="380" y="591"/>
                    </a:cxn>
                    <a:cxn ang="0">
                      <a:pos x="373" y="537"/>
                    </a:cxn>
                    <a:cxn ang="0">
                      <a:pos x="357" y="519"/>
                    </a:cxn>
                    <a:cxn ang="0">
                      <a:pos x="314" y="528"/>
                    </a:cxn>
                    <a:cxn ang="0">
                      <a:pos x="262" y="516"/>
                    </a:cxn>
                    <a:cxn ang="0">
                      <a:pos x="216" y="518"/>
                    </a:cxn>
                    <a:cxn ang="0">
                      <a:pos x="158" y="499"/>
                    </a:cxn>
                    <a:cxn ang="0">
                      <a:pos x="103" y="472"/>
                    </a:cxn>
                    <a:cxn ang="0">
                      <a:pos x="89" y="434"/>
                    </a:cxn>
                    <a:cxn ang="0">
                      <a:pos x="64" y="384"/>
                    </a:cxn>
                    <a:cxn ang="0">
                      <a:pos x="24" y="353"/>
                    </a:cxn>
                    <a:cxn ang="0">
                      <a:pos x="10" y="323"/>
                    </a:cxn>
                    <a:cxn ang="0">
                      <a:pos x="7" y="296"/>
                    </a:cxn>
                    <a:cxn ang="0">
                      <a:pos x="81" y="266"/>
                    </a:cxn>
                    <a:cxn ang="0">
                      <a:pos x="103" y="212"/>
                    </a:cxn>
                    <a:cxn ang="0">
                      <a:pos x="117" y="190"/>
                    </a:cxn>
                    <a:cxn ang="0">
                      <a:pos x="146" y="153"/>
                    </a:cxn>
                    <a:cxn ang="0">
                      <a:pos x="179" y="135"/>
                    </a:cxn>
                    <a:cxn ang="0">
                      <a:pos x="213" y="104"/>
                    </a:cxn>
                    <a:cxn ang="0">
                      <a:pos x="255" y="148"/>
                    </a:cxn>
                    <a:cxn ang="0">
                      <a:pos x="281" y="195"/>
                    </a:cxn>
                    <a:cxn ang="0">
                      <a:pos x="329" y="218"/>
                    </a:cxn>
                    <a:cxn ang="0">
                      <a:pos x="394" y="246"/>
                    </a:cxn>
                    <a:cxn ang="0">
                      <a:pos x="446" y="264"/>
                    </a:cxn>
                    <a:cxn ang="0">
                      <a:pos x="544" y="245"/>
                    </a:cxn>
                    <a:cxn ang="0">
                      <a:pos x="572" y="213"/>
                    </a:cxn>
                    <a:cxn ang="0">
                      <a:pos x="621" y="187"/>
                    </a:cxn>
                    <a:cxn ang="0">
                      <a:pos x="674" y="159"/>
                    </a:cxn>
                    <a:cxn ang="0">
                      <a:pos x="665" y="133"/>
                    </a:cxn>
                    <a:cxn ang="0">
                      <a:pos x="637" y="108"/>
                    </a:cxn>
                    <a:cxn ang="0">
                      <a:pos x="690" y="78"/>
                    </a:cxn>
                    <a:cxn ang="0">
                      <a:pos x="707" y="34"/>
                    </a:cxn>
                    <a:cxn ang="0">
                      <a:pos x="781" y="13"/>
                    </a:cxn>
                    <a:cxn ang="0">
                      <a:pos x="832" y="100"/>
                    </a:cxn>
                    <a:cxn ang="0">
                      <a:pos x="925" y="116"/>
                    </a:cxn>
                  </a:cxnLst>
                  <a:rect l="0" t="0" r="r" b="b"/>
                  <a:pathLst>
                    <a:path w="925" h="645">
                      <a:moveTo>
                        <a:pt x="925" y="116"/>
                      </a:moveTo>
                      <a:cubicBezTo>
                        <a:pt x="922" y="119"/>
                        <a:pt x="919" y="124"/>
                        <a:pt x="918" y="128"/>
                      </a:cubicBezTo>
                      <a:cubicBezTo>
                        <a:pt x="917" y="131"/>
                        <a:pt x="916" y="133"/>
                        <a:pt x="914" y="136"/>
                      </a:cubicBezTo>
                      <a:cubicBezTo>
                        <a:pt x="913" y="138"/>
                        <a:pt x="911" y="140"/>
                        <a:pt x="910" y="143"/>
                      </a:cubicBezTo>
                      <a:cubicBezTo>
                        <a:pt x="907" y="147"/>
                        <a:pt x="905" y="153"/>
                        <a:pt x="904" y="158"/>
                      </a:cubicBezTo>
                      <a:cubicBezTo>
                        <a:pt x="903" y="160"/>
                        <a:pt x="903" y="163"/>
                        <a:pt x="902" y="166"/>
                      </a:cubicBezTo>
                      <a:cubicBezTo>
                        <a:pt x="902" y="169"/>
                        <a:pt x="901" y="172"/>
                        <a:pt x="900" y="175"/>
                      </a:cubicBezTo>
                      <a:cubicBezTo>
                        <a:pt x="900" y="177"/>
                        <a:pt x="899" y="178"/>
                        <a:pt x="898" y="181"/>
                      </a:cubicBezTo>
                      <a:cubicBezTo>
                        <a:pt x="897" y="183"/>
                        <a:pt x="897" y="185"/>
                        <a:pt x="896" y="187"/>
                      </a:cubicBezTo>
                      <a:cubicBezTo>
                        <a:pt x="891" y="193"/>
                        <a:pt x="887" y="193"/>
                        <a:pt x="880" y="194"/>
                      </a:cubicBezTo>
                      <a:cubicBezTo>
                        <a:pt x="878" y="194"/>
                        <a:pt x="875" y="196"/>
                        <a:pt x="872" y="196"/>
                      </a:cubicBezTo>
                      <a:cubicBezTo>
                        <a:pt x="871" y="196"/>
                        <a:pt x="869" y="197"/>
                        <a:pt x="867" y="197"/>
                      </a:cubicBezTo>
                      <a:cubicBezTo>
                        <a:pt x="864" y="198"/>
                        <a:pt x="860" y="201"/>
                        <a:pt x="860" y="205"/>
                      </a:cubicBezTo>
                      <a:cubicBezTo>
                        <a:pt x="861" y="209"/>
                        <a:pt x="864" y="212"/>
                        <a:pt x="864" y="217"/>
                      </a:cubicBezTo>
                      <a:cubicBezTo>
                        <a:pt x="866" y="226"/>
                        <a:pt x="861" y="237"/>
                        <a:pt x="855" y="244"/>
                      </a:cubicBezTo>
                      <a:cubicBezTo>
                        <a:pt x="854" y="245"/>
                        <a:pt x="853" y="245"/>
                        <a:pt x="852" y="246"/>
                      </a:cubicBezTo>
                      <a:cubicBezTo>
                        <a:pt x="850" y="246"/>
                        <a:pt x="848" y="247"/>
                        <a:pt x="847" y="247"/>
                      </a:cubicBezTo>
                      <a:cubicBezTo>
                        <a:pt x="841" y="248"/>
                        <a:pt x="841" y="251"/>
                        <a:pt x="838" y="255"/>
                      </a:cubicBezTo>
                      <a:cubicBezTo>
                        <a:pt x="835" y="258"/>
                        <a:pt x="834" y="258"/>
                        <a:pt x="830" y="258"/>
                      </a:cubicBezTo>
                      <a:cubicBezTo>
                        <a:pt x="828" y="258"/>
                        <a:pt x="821" y="257"/>
                        <a:pt x="820" y="258"/>
                      </a:cubicBezTo>
                      <a:cubicBezTo>
                        <a:pt x="819" y="260"/>
                        <a:pt x="818" y="267"/>
                        <a:pt x="818" y="268"/>
                      </a:cubicBezTo>
                      <a:cubicBezTo>
                        <a:pt x="816" y="269"/>
                        <a:pt x="813" y="272"/>
                        <a:pt x="810" y="272"/>
                      </a:cubicBezTo>
                      <a:cubicBezTo>
                        <a:pt x="806" y="273"/>
                        <a:pt x="803" y="267"/>
                        <a:pt x="800" y="266"/>
                      </a:cubicBezTo>
                      <a:cubicBezTo>
                        <a:pt x="795" y="264"/>
                        <a:pt x="795" y="267"/>
                        <a:pt x="794" y="271"/>
                      </a:cubicBezTo>
                      <a:cubicBezTo>
                        <a:pt x="793" y="275"/>
                        <a:pt x="789" y="277"/>
                        <a:pt x="785" y="278"/>
                      </a:cubicBezTo>
                      <a:cubicBezTo>
                        <a:pt x="783" y="279"/>
                        <a:pt x="781" y="279"/>
                        <a:pt x="780" y="280"/>
                      </a:cubicBezTo>
                      <a:cubicBezTo>
                        <a:pt x="778" y="281"/>
                        <a:pt x="777" y="283"/>
                        <a:pt x="775" y="283"/>
                      </a:cubicBezTo>
                      <a:cubicBezTo>
                        <a:pt x="772" y="286"/>
                        <a:pt x="768" y="287"/>
                        <a:pt x="766" y="290"/>
                      </a:cubicBezTo>
                      <a:cubicBezTo>
                        <a:pt x="763" y="293"/>
                        <a:pt x="763" y="296"/>
                        <a:pt x="761" y="299"/>
                      </a:cubicBezTo>
                      <a:cubicBezTo>
                        <a:pt x="761" y="299"/>
                        <a:pt x="761" y="299"/>
                        <a:pt x="761" y="299"/>
                      </a:cubicBezTo>
                      <a:cubicBezTo>
                        <a:pt x="760" y="299"/>
                        <a:pt x="759" y="299"/>
                        <a:pt x="759" y="299"/>
                      </a:cubicBezTo>
                      <a:cubicBezTo>
                        <a:pt x="754" y="298"/>
                        <a:pt x="753" y="299"/>
                        <a:pt x="751" y="303"/>
                      </a:cubicBezTo>
                      <a:cubicBezTo>
                        <a:pt x="748" y="305"/>
                        <a:pt x="745" y="307"/>
                        <a:pt x="742" y="309"/>
                      </a:cubicBezTo>
                      <a:cubicBezTo>
                        <a:pt x="737" y="312"/>
                        <a:pt x="732" y="316"/>
                        <a:pt x="727" y="319"/>
                      </a:cubicBezTo>
                      <a:cubicBezTo>
                        <a:pt x="723" y="322"/>
                        <a:pt x="722" y="324"/>
                        <a:pt x="717" y="324"/>
                      </a:cubicBezTo>
                      <a:cubicBezTo>
                        <a:pt x="714" y="324"/>
                        <a:pt x="710" y="323"/>
                        <a:pt x="708" y="319"/>
                      </a:cubicBezTo>
                      <a:cubicBezTo>
                        <a:pt x="707" y="315"/>
                        <a:pt x="711" y="313"/>
                        <a:pt x="714" y="310"/>
                      </a:cubicBezTo>
                      <a:cubicBezTo>
                        <a:pt x="716" y="307"/>
                        <a:pt x="717" y="305"/>
                        <a:pt x="719" y="302"/>
                      </a:cubicBezTo>
                      <a:cubicBezTo>
                        <a:pt x="722" y="296"/>
                        <a:pt x="726" y="290"/>
                        <a:pt x="725" y="283"/>
                      </a:cubicBezTo>
                      <a:cubicBezTo>
                        <a:pt x="724" y="278"/>
                        <a:pt x="720" y="277"/>
                        <a:pt x="716" y="278"/>
                      </a:cubicBezTo>
                      <a:cubicBezTo>
                        <a:pt x="713" y="279"/>
                        <a:pt x="710" y="283"/>
                        <a:pt x="708" y="286"/>
                      </a:cubicBezTo>
                      <a:cubicBezTo>
                        <a:pt x="705" y="289"/>
                        <a:pt x="705" y="292"/>
                        <a:pt x="703" y="295"/>
                      </a:cubicBezTo>
                      <a:cubicBezTo>
                        <a:pt x="701" y="299"/>
                        <a:pt x="696" y="300"/>
                        <a:pt x="693" y="302"/>
                      </a:cubicBezTo>
                      <a:cubicBezTo>
                        <a:pt x="685" y="305"/>
                        <a:pt x="679" y="308"/>
                        <a:pt x="671" y="310"/>
                      </a:cubicBezTo>
                      <a:cubicBezTo>
                        <a:pt x="668" y="311"/>
                        <a:pt x="665" y="313"/>
                        <a:pt x="662" y="315"/>
                      </a:cubicBezTo>
                      <a:cubicBezTo>
                        <a:pt x="662" y="315"/>
                        <a:pt x="655" y="323"/>
                        <a:pt x="657" y="323"/>
                      </a:cubicBezTo>
                      <a:cubicBezTo>
                        <a:pt x="659" y="323"/>
                        <a:pt x="664" y="330"/>
                        <a:pt x="665" y="332"/>
                      </a:cubicBezTo>
                      <a:cubicBezTo>
                        <a:pt x="668" y="334"/>
                        <a:pt x="671" y="336"/>
                        <a:pt x="674" y="339"/>
                      </a:cubicBezTo>
                      <a:cubicBezTo>
                        <a:pt x="679" y="344"/>
                        <a:pt x="685" y="350"/>
                        <a:pt x="693" y="345"/>
                      </a:cubicBezTo>
                      <a:cubicBezTo>
                        <a:pt x="697" y="343"/>
                        <a:pt x="696" y="340"/>
                        <a:pt x="701" y="340"/>
                      </a:cubicBezTo>
                      <a:cubicBezTo>
                        <a:pt x="704" y="339"/>
                        <a:pt x="707" y="339"/>
                        <a:pt x="710" y="339"/>
                      </a:cubicBezTo>
                      <a:cubicBezTo>
                        <a:pt x="718" y="341"/>
                        <a:pt x="725" y="344"/>
                        <a:pt x="732" y="346"/>
                      </a:cubicBezTo>
                      <a:cubicBezTo>
                        <a:pt x="732" y="349"/>
                        <a:pt x="732" y="351"/>
                        <a:pt x="731" y="353"/>
                      </a:cubicBezTo>
                      <a:cubicBezTo>
                        <a:pt x="729" y="355"/>
                        <a:pt x="728" y="355"/>
                        <a:pt x="726" y="357"/>
                      </a:cubicBezTo>
                      <a:cubicBezTo>
                        <a:pt x="722" y="360"/>
                        <a:pt x="720" y="362"/>
                        <a:pt x="714" y="362"/>
                      </a:cubicBezTo>
                      <a:cubicBezTo>
                        <a:pt x="706" y="363"/>
                        <a:pt x="702" y="365"/>
                        <a:pt x="697" y="372"/>
                      </a:cubicBezTo>
                      <a:cubicBezTo>
                        <a:pt x="695" y="375"/>
                        <a:pt x="693" y="377"/>
                        <a:pt x="690" y="380"/>
                      </a:cubicBezTo>
                      <a:cubicBezTo>
                        <a:pt x="688" y="382"/>
                        <a:pt x="685" y="384"/>
                        <a:pt x="683" y="386"/>
                      </a:cubicBezTo>
                      <a:cubicBezTo>
                        <a:pt x="675" y="394"/>
                        <a:pt x="687" y="397"/>
                        <a:pt x="692" y="400"/>
                      </a:cubicBezTo>
                      <a:cubicBezTo>
                        <a:pt x="699" y="405"/>
                        <a:pt x="699" y="412"/>
                        <a:pt x="702" y="420"/>
                      </a:cubicBezTo>
                      <a:cubicBezTo>
                        <a:pt x="704" y="426"/>
                        <a:pt x="708" y="432"/>
                        <a:pt x="711" y="437"/>
                      </a:cubicBezTo>
                      <a:cubicBezTo>
                        <a:pt x="714" y="442"/>
                        <a:pt x="718" y="446"/>
                        <a:pt x="723" y="449"/>
                      </a:cubicBezTo>
                      <a:cubicBezTo>
                        <a:pt x="720" y="452"/>
                        <a:pt x="714" y="449"/>
                        <a:pt x="711" y="449"/>
                      </a:cubicBezTo>
                      <a:cubicBezTo>
                        <a:pt x="708" y="448"/>
                        <a:pt x="704" y="447"/>
                        <a:pt x="700" y="447"/>
                      </a:cubicBezTo>
                      <a:cubicBezTo>
                        <a:pt x="703" y="449"/>
                        <a:pt x="706" y="450"/>
                        <a:pt x="709" y="452"/>
                      </a:cubicBezTo>
                      <a:cubicBezTo>
                        <a:pt x="712" y="455"/>
                        <a:pt x="715" y="458"/>
                        <a:pt x="718" y="461"/>
                      </a:cubicBezTo>
                      <a:cubicBezTo>
                        <a:pt x="722" y="463"/>
                        <a:pt x="723" y="464"/>
                        <a:pt x="719" y="466"/>
                      </a:cubicBezTo>
                      <a:cubicBezTo>
                        <a:pt x="716" y="467"/>
                        <a:pt x="713" y="469"/>
                        <a:pt x="710" y="470"/>
                      </a:cubicBezTo>
                      <a:cubicBezTo>
                        <a:pt x="708" y="471"/>
                        <a:pt x="704" y="472"/>
                        <a:pt x="702" y="474"/>
                      </a:cubicBezTo>
                      <a:cubicBezTo>
                        <a:pt x="699" y="478"/>
                        <a:pt x="702" y="479"/>
                        <a:pt x="706" y="480"/>
                      </a:cubicBezTo>
                      <a:cubicBezTo>
                        <a:pt x="709" y="481"/>
                        <a:pt x="712" y="481"/>
                        <a:pt x="716" y="482"/>
                      </a:cubicBezTo>
                      <a:cubicBezTo>
                        <a:pt x="719" y="483"/>
                        <a:pt x="722" y="482"/>
                        <a:pt x="725" y="482"/>
                      </a:cubicBezTo>
                      <a:cubicBezTo>
                        <a:pt x="725" y="486"/>
                        <a:pt x="721" y="490"/>
                        <a:pt x="720" y="493"/>
                      </a:cubicBezTo>
                      <a:cubicBezTo>
                        <a:pt x="719" y="497"/>
                        <a:pt x="717" y="501"/>
                        <a:pt x="716" y="504"/>
                      </a:cubicBezTo>
                      <a:cubicBezTo>
                        <a:pt x="714" y="508"/>
                        <a:pt x="713" y="511"/>
                        <a:pt x="711" y="515"/>
                      </a:cubicBezTo>
                      <a:cubicBezTo>
                        <a:pt x="709" y="519"/>
                        <a:pt x="707" y="522"/>
                        <a:pt x="706" y="526"/>
                      </a:cubicBezTo>
                      <a:cubicBezTo>
                        <a:pt x="705" y="530"/>
                        <a:pt x="702" y="532"/>
                        <a:pt x="700" y="536"/>
                      </a:cubicBezTo>
                      <a:cubicBezTo>
                        <a:pt x="699" y="538"/>
                        <a:pt x="699" y="539"/>
                        <a:pt x="698" y="542"/>
                      </a:cubicBezTo>
                      <a:cubicBezTo>
                        <a:pt x="698" y="545"/>
                        <a:pt x="697" y="544"/>
                        <a:pt x="695" y="546"/>
                      </a:cubicBezTo>
                      <a:cubicBezTo>
                        <a:pt x="689" y="550"/>
                        <a:pt x="688" y="559"/>
                        <a:pt x="681" y="563"/>
                      </a:cubicBezTo>
                      <a:cubicBezTo>
                        <a:pt x="678" y="564"/>
                        <a:pt x="674" y="564"/>
                        <a:pt x="671" y="567"/>
                      </a:cubicBezTo>
                      <a:cubicBezTo>
                        <a:pt x="668" y="569"/>
                        <a:pt x="666" y="572"/>
                        <a:pt x="665" y="575"/>
                      </a:cubicBezTo>
                      <a:cubicBezTo>
                        <a:pt x="662" y="580"/>
                        <a:pt x="656" y="587"/>
                        <a:pt x="650" y="588"/>
                      </a:cubicBezTo>
                      <a:cubicBezTo>
                        <a:pt x="645" y="589"/>
                        <a:pt x="643" y="589"/>
                        <a:pt x="643" y="594"/>
                      </a:cubicBezTo>
                      <a:cubicBezTo>
                        <a:pt x="643" y="598"/>
                        <a:pt x="642" y="601"/>
                        <a:pt x="641" y="604"/>
                      </a:cubicBezTo>
                      <a:cubicBezTo>
                        <a:pt x="635" y="605"/>
                        <a:pt x="630" y="600"/>
                        <a:pt x="623" y="602"/>
                      </a:cubicBezTo>
                      <a:cubicBezTo>
                        <a:pt x="621" y="603"/>
                        <a:pt x="618" y="605"/>
                        <a:pt x="616" y="606"/>
                      </a:cubicBezTo>
                      <a:cubicBezTo>
                        <a:pt x="613" y="608"/>
                        <a:pt x="610" y="609"/>
                        <a:pt x="608" y="610"/>
                      </a:cubicBezTo>
                      <a:cubicBezTo>
                        <a:pt x="605" y="612"/>
                        <a:pt x="602" y="613"/>
                        <a:pt x="599" y="612"/>
                      </a:cubicBezTo>
                      <a:cubicBezTo>
                        <a:pt x="597" y="612"/>
                        <a:pt x="597" y="612"/>
                        <a:pt x="596" y="610"/>
                      </a:cubicBezTo>
                      <a:cubicBezTo>
                        <a:pt x="595" y="609"/>
                        <a:pt x="594" y="606"/>
                        <a:pt x="592" y="606"/>
                      </a:cubicBezTo>
                      <a:cubicBezTo>
                        <a:pt x="590" y="606"/>
                        <a:pt x="589" y="612"/>
                        <a:pt x="588" y="613"/>
                      </a:cubicBezTo>
                      <a:cubicBezTo>
                        <a:pt x="587" y="616"/>
                        <a:pt x="584" y="618"/>
                        <a:pt x="582" y="619"/>
                      </a:cubicBezTo>
                      <a:cubicBezTo>
                        <a:pt x="576" y="623"/>
                        <a:pt x="567" y="625"/>
                        <a:pt x="559" y="625"/>
                      </a:cubicBezTo>
                      <a:cubicBezTo>
                        <a:pt x="556" y="626"/>
                        <a:pt x="554" y="625"/>
                        <a:pt x="553" y="629"/>
                      </a:cubicBezTo>
                      <a:cubicBezTo>
                        <a:pt x="553" y="632"/>
                        <a:pt x="555" y="634"/>
                        <a:pt x="554" y="638"/>
                      </a:cubicBezTo>
                      <a:cubicBezTo>
                        <a:pt x="553" y="641"/>
                        <a:pt x="551" y="644"/>
                        <a:pt x="549" y="644"/>
                      </a:cubicBezTo>
                      <a:cubicBezTo>
                        <a:pt x="546" y="645"/>
                        <a:pt x="544" y="643"/>
                        <a:pt x="542" y="641"/>
                      </a:cubicBezTo>
                      <a:cubicBezTo>
                        <a:pt x="538" y="636"/>
                        <a:pt x="537" y="630"/>
                        <a:pt x="533" y="625"/>
                      </a:cubicBezTo>
                      <a:cubicBezTo>
                        <a:pt x="529" y="619"/>
                        <a:pt x="521" y="622"/>
                        <a:pt x="515" y="625"/>
                      </a:cubicBezTo>
                      <a:cubicBezTo>
                        <a:pt x="513" y="624"/>
                        <a:pt x="511" y="623"/>
                        <a:pt x="508" y="623"/>
                      </a:cubicBezTo>
                      <a:cubicBezTo>
                        <a:pt x="501" y="622"/>
                        <a:pt x="498" y="620"/>
                        <a:pt x="494" y="614"/>
                      </a:cubicBezTo>
                      <a:cubicBezTo>
                        <a:pt x="492" y="610"/>
                        <a:pt x="489" y="606"/>
                        <a:pt x="487" y="601"/>
                      </a:cubicBezTo>
                      <a:cubicBezTo>
                        <a:pt x="486" y="598"/>
                        <a:pt x="487" y="596"/>
                        <a:pt x="483" y="596"/>
                      </a:cubicBezTo>
                      <a:cubicBezTo>
                        <a:pt x="481" y="595"/>
                        <a:pt x="479" y="596"/>
                        <a:pt x="477" y="597"/>
                      </a:cubicBezTo>
                      <a:cubicBezTo>
                        <a:pt x="472" y="598"/>
                        <a:pt x="467" y="599"/>
                        <a:pt x="462" y="601"/>
                      </a:cubicBezTo>
                      <a:cubicBezTo>
                        <a:pt x="456" y="603"/>
                        <a:pt x="450" y="602"/>
                        <a:pt x="444" y="603"/>
                      </a:cubicBezTo>
                      <a:cubicBezTo>
                        <a:pt x="441" y="603"/>
                        <a:pt x="437" y="603"/>
                        <a:pt x="434" y="603"/>
                      </a:cubicBezTo>
                      <a:cubicBezTo>
                        <a:pt x="430" y="603"/>
                        <a:pt x="431" y="604"/>
                        <a:pt x="431" y="607"/>
                      </a:cubicBezTo>
                      <a:cubicBezTo>
                        <a:pt x="430" y="609"/>
                        <a:pt x="430" y="610"/>
                        <a:pt x="429" y="611"/>
                      </a:cubicBezTo>
                      <a:cubicBezTo>
                        <a:pt x="427" y="614"/>
                        <a:pt x="422" y="610"/>
                        <a:pt x="418" y="613"/>
                      </a:cubicBezTo>
                      <a:cubicBezTo>
                        <a:pt x="416" y="614"/>
                        <a:pt x="416" y="618"/>
                        <a:pt x="415" y="620"/>
                      </a:cubicBezTo>
                      <a:cubicBezTo>
                        <a:pt x="414" y="621"/>
                        <a:pt x="411" y="624"/>
                        <a:pt x="409" y="625"/>
                      </a:cubicBezTo>
                      <a:cubicBezTo>
                        <a:pt x="407" y="625"/>
                        <a:pt x="406" y="625"/>
                        <a:pt x="405" y="625"/>
                      </a:cubicBezTo>
                      <a:cubicBezTo>
                        <a:pt x="400" y="623"/>
                        <a:pt x="396" y="619"/>
                        <a:pt x="392" y="617"/>
                      </a:cubicBezTo>
                      <a:cubicBezTo>
                        <a:pt x="390" y="616"/>
                        <a:pt x="387" y="615"/>
                        <a:pt x="385" y="614"/>
                      </a:cubicBezTo>
                      <a:cubicBezTo>
                        <a:pt x="381" y="613"/>
                        <a:pt x="381" y="612"/>
                        <a:pt x="382" y="608"/>
                      </a:cubicBezTo>
                      <a:cubicBezTo>
                        <a:pt x="383" y="606"/>
                        <a:pt x="386" y="603"/>
                        <a:pt x="386" y="601"/>
                      </a:cubicBezTo>
                      <a:cubicBezTo>
                        <a:pt x="386" y="599"/>
                        <a:pt x="385" y="599"/>
                        <a:pt x="384" y="597"/>
                      </a:cubicBezTo>
                      <a:cubicBezTo>
                        <a:pt x="382" y="596"/>
                        <a:pt x="381" y="593"/>
                        <a:pt x="380" y="591"/>
                      </a:cubicBezTo>
                      <a:cubicBezTo>
                        <a:pt x="378" y="589"/>
                        <a:pt x="376" y="587"/>
                        <a:pt x="374" y="585"/>
                      </a:cubicBezTo>
                      <a:cubicBezTo>
                        <a:pt x="371" y="583"/>
                        <a:pt x="369" y="582"/>
                        <a:pt x="366" y="581"/>
                      </a:cubicBezTo>
                      <a:cubicBezTo>
                        <a:pt x="360" y="578"/>
                        <a:pt x="357" y="573"/>
                        <a:pt x="358" y="566"/>
                      </a:cubicBezTo>
                      <a:cubicBezTo>
                        <a:pt x="360" y="561"/>
                        <a:pt x="367" y="558"/>
                        <a:pt x="370" y="554"/>
                      </a:cubicBezTo>
                      <a:cubicBezTo>
                        <a:pt x="372" y="549"/>
                        <a:pt x="373" y="542"/>
                        <a:pt x="373" y="537"/>
                      </a:cubicBezTo>
                      <a:cubicBezTo>
                        <a:pt x="373" y="534"/>
                        <a:pt x="373" y="532"/>
                        <a:pt x="372" y="530"/>
                      </a:cubicBezTo>
                      <a:cubicBezTo>
                        <a:pt x="372" y="528"/>
                        <a:pt x="370" y="525"/>
                        <a:pt x="369" y="523"/>
                      </a:cubicBezTo>
                      <a:cubicBezTo>
                        <a:pt x="369" y="521"/>
                        <a:pt x="368" y="518"/>
                        <a:pt x="367" y="516"/>
                      </a:cubicBezTo>
                      <a:cubicBezTo>
                        <a:pt x="367" y="514"/>
                        <a:pt x="366" y="509"/>
                        <a:pt x="364" y="508"/>
                      </a:cubicBezTo>
                      <a:cubicBezTo>
                        <a:pt x="359" y="506"/>
                        <a:pt x="358" y="517"/>
                        <a:pt x="357" y="519"/>
                      </a:cubicBezTo>
                      <a:cubicBezTo>
                        <a:pt x="356" y="521"/>
                        <a:pt x="355" y="522"/>
                        <a:pt x="354" y="522"/>
                      </a:cubicBezTo>
                      <a:cubicBezTo>
                        <a:pt x="353" y="522"/>
                        <a:pt x="353" y="523"/>
                        <a:pt x="352" y="523"/>
                      </a:cubicBezTo>
                      <a:cubicBezTo>
                        <a:pt x="348" y="523"/>
                        <a:pt x="344" y="522"/>
                        <a:pt x="341" y="520"/>
                      </a:cubicBezTo>
                      <a:cubicBezTo>
                        <a:pt x="335" y="517"/>
                        <a:pt x="332" y="516"/>
                        <a:pt x="327" y="519"/>
                      </a:cubicBezTo>
                      <a:cubicBezTo>
                        <a:pt x="322" y="522"/>
                        <a:pt x="319" y="526"/>
                        <a:pt x="314" y="528"/>
                      </a:cubicBezTo>
                      <a:cubicBezTo>
                        <a:pt x="303" y="533"/>
                        <a:pt x="292" y="534"/>
                        <a:pt x="279" y="535"/>
                      </a:cubicBezTo>
                      <a:cubicBezTo>
                        <a:pt x="278" y="535"/>
                        <a:pt x="276" y="534"/>
                        <a:pt x="276" y="534"/>
                      </a:cubicBezTo>
                      <a:cubicBezTo>
                        <a:pt x="276" y="534"/>
                        <a:pt x="276" y="534"/>
                        <a:pt x="276" y="534"/>
                      </a:cubicBezTo>
                      <a:cubicBezTo>
                        <a:pt x="274" y="532"/>
                        <a:pt x="274" y="529"/>
                        <a:pt x="273" y="526"/>
                      </a:cubicBezTo>
                      <a:cubicBezTo>
                        <a:pt x="272" y="520"/>
                        <a:pt x="267" y="518"/>
                        <a:pt x="262" y="516"/>
                      </a:cubicBezTo>
                      <a:cubicBezTo>
                        <a:pt x="252" y="512"/>
                        <a:pt x="242" y="517"/>
                        <a:pt x="233" y="522"/>
                      </a:cubicBezTo>
                      <a:cubicBezTo>
                        <a:pt x="231" y="523"/>
                        <a:pt x="229" y="525"/>
                        <a:pt x="227" y="526"/>
                      </a:cubicBezTo>
                      <a:cubicBezTo>
                        <a:pt x="225" y="526"/>
                        <a:pt x="224" y="525"/>
                        <a:pt x="223" y="523"/>
                      </a:cubicBezTo>
                      <a:cubicBezTo>
                        <a:pt x="223" y="522"/>
                        <a:pt x="222" y="521"/>
                        <a:pt x="222" y="520"/>
                      </a:cubicBezTo>
                      <a:cubicBezTo>
                        <a:pt x="220" y="518"/>
                        <a:pt x="219" y="518"/>
                        <a:pt x="216" y="518"/>
                      </a:cubicBezTo>
                      <a:cubicBezTo>
                        <a:pt x="216" y="518"/>
                        <a:pt x="216" y="518"/>
                        <a:pt x="215" y="518"/>
                      </a:cubicBezTo>
                      <a:cubicBezTo>
                        <a:pt x="213" y="518"/>
                        <a:pt x="210" y="519"/>
                        <a:pt x="208" y="519"/>
                      </a:cubicBezTo>
                      <a:cubicBezTo>
                        <a:pt x="201" y="520"/>
                        <a:pt x="194" y="517"/>
                        <a:pt x="187" y="515"/>
                      </a:cubicBezTo>
                      <a:cubicBezTo>
                        <a:pt x="182" y="513"/>
                        <a:pt x="178" y="511"/>
                        <a:pt x="173" y="508"/>
                      </a:cubicBezTo>
                      <a:cubicBezTo>
                        <a:pt x="168" y="505"/>
                        <a:pt x="163" y="502"/>
                        <a:pt x="158" y="499"/>
                      </a:cubicBezTo>
                      <a:cubicBezTo>
                        <a:pt x="151" y="495"/>
                        <a:pt x="146" y="490"/>
                        <a:pt x="140" y="485"/>
                      </a:cubicBezTo>
                      <a:cubicBezTo>
                        <a:pt x="136" y="482"/>
                        <a:pt x="129" y="475"/>
                        <a:pt x="123" y="476"/>
                      </a:cubicBezTo>
                      <a:cubicBezTo>
                        <a:pt x="119" y="477"/>
                        <a:pt x="115" y="481"/>
                        <a:pt x="110" y="478"/>
                      </a:cubicBezTo>
                      <a:cubicBezTo>
                        <a:pt x="110" y="478"/>
                        <a:pt x="110" y="478"/>
                        <a:pt x="110" y="478"/>
                      </a:cubicBezTo>
                      <a:cubicBezTo>
                        <a:pt x="107" y="475"/>
                        <a:pt x="106" y="474"/>
                        <a:pt x="103" y="472"/>
                      </a:cubicBezTo>
                      <a:cubicBezTo>
                        <a:pt x="100" y="471"/>
                        <a:pt x="97" y="470"/>
                        <a:pt x="94" y="468"/>
                      </a:cubicBezTo>
                      <a:cubicBezTo>
                        <a:pt x="89" y="466"/>
                        <a:pt x="84" y="464"/>
                        <a:pt x="80" y="460"/>
                      </a:cubicBezTo>
                      <a:cubicBezTo>
                        <a:pt x="77" y="456"/>
                        <a:pt x="76" y="449"/>
                        <a:pt x="78" y="445"/>
                      </a:cubicBezTo>
                      <a:cubicBezTo>
                        <a:pt x="79" y="443"/>
                        <a:pt x="81" y="442"/>
                        <a:pt x="82" y="441"/>
                      </a:cubicBezTo>
                      <a:cubicBezTo>
                        <a:pt x="85" y="439"/>
                        <a:pt x="88" y="437"/>
                        <a:pt x="89" y="434"/>
                      </a:cubicBezTo>
                      <a:cubicBezTo>
                        <a:pt x="91" y="425"/>
                        <a:pt x="72" y="420"/>
                        <a:pt x="79" y="412"/>
                      </a:cubicBezTo>
                      <a:cubicBezTo>
                        <a:pt x="81" y="410"/>
                        <a:pt x="84" y="410"/>
                        <a:pt x="83" y="406"/>
                      </a:cubicBezTo>
                      <a:cubicBezTo>
                        <a:pt x="82" y="404"/>
                        <a:pt x="78" y="404"/>
                        <a:pt x="76" y="403"/>
                      </a:cubicBezTo>
                      <a:cubicBezTo>
                        <a:pt x="72" y="400"/>
                        <a:pt x="69" y="396"/>
                        <a:pt x="68" y="391"/>
                      </a:cubicBezTo>
                      <a:cubicBezTo>
                        <a:pt x="67" y="388"/>
                        <a:pt x="67" y="385"/>
                        <a:pt x="64" y="384"/>
                      </a:cubicBezTo>
                      <a:cubicBezTo>
                        <a:pt x="63" y="384"/>
                        <a:pt x="60" y="385"/>
                        <a:pt x="58" y="384"/>
                      </a:cubicBezTo>
                      <a:cubicBezTo>
                        <a:pt x="53" y="384"/>
                        <a:pt x="48" y="381"/>
                        <a:pt x="44" y="377"/>
                      </a:cubicBezTo>
                      <a:cubicBezTo>
                        <a:pt x="41" y="374"/>
                        <a:pt x="39" y="368"/>
                        <a:pt x="35" y="364"/>
                      </a:cubicBezTo>
                      <a:cubicBezTo>
                        <a:pt x="32" y="361"/>
                        <a:pt x="28" y="358"/>
                        <a:pt x="25" y="354"/>
                      </a:cubicBezTo>
                      <a:cubicBezTo>
                        <a:pt x="25" y="354"/>
                        <a:pt x="24" y="353"/>
                        <a:pt x="24" y="353"/>
                      </a:cubicBezTo>
                      <a:cubicBezTo>
                        <a:pt x="23" y="351"/>
                        <a:pt x="22" y="349"/>
                        <a:pt x="22" y="347"/>
                      </a:cubicBezTo>
                      <a:cubicBezTo>
                        <a:pt x="22" y="346"/>
                        <a:pt x="22" y="345"/>
                        <a:pt x="22" y="344"/>
                      </a:cubicBezTo>
                      <a:cubicBezTo>
                        <a:pt x="21" y="339"/>
                        <a:pt x="19" y="332"/>
                        <a:pt x="16" y="328"/>
                      </a:cubicBezTo>
                      <a:cubicBezTo>
                        <a:pt x="14" y="326"/>
                        <a:pt x="14" y="326"/>
                        <a:pt x="12" y="325"/>
                      </a:cubicBezTo>
                      <a:cubicBezTo>
                        <a:pt x="11" y="325"/>
                        <a:pt x="11" y="324"/>
                        <a:pt x="10" y="323"/>
                      </a:cubicBezTo>
                      <a:cubicBezTo>
                        <a:pt x="9" y="323"/>
                        <a:pt x="8" y="323"/>
                        <a:pt x="7" y="323"/>
                      </a:cubicBezTo>
                      <a:cubicBezTo>
                        <a:pt x="6" y="322"/>
                        <a:pt x="5" y="319"/>
                        <a:pt x="3" y="318"/>
                      </a:cubicBezTo>
                      <a:cubicBezTo>
                        <a:pt x="2" y="315"/>
                        <a:pt x="1" y="313"/>
                        <a:pt x="1" y="310"/>
                      </a:cubicBezTo>
                      <a:cubicBezTo>
                        <a:pt x="1" y="309"/>
                        <a:pt x="1" y="309"/>
                        <a:pt x="1" y="309"/>
                      </a:cubicBezTo>
                      <a:cubicBezTo>
                        <a:pt x="0" y="303"/>
                        <a:pt x="1" y="300"/>
                        <a:pt x="7" y="296"/>
                      </a:cubicBezTo>
                      <a:cubicBezTo>
                        <a:pt x="16" y="289"/>
                        <a:pt x="26" y="282"/>
                        <a:pt x="38" y="283"/>
                      </a:cubicBezTo>
                      <a:cubicBezTo>
                        <a:pt x="44" y="284"/>
                        <a:pt x="49" y="284"/>
                        <a:pt x="54" y="280"/>
                      </a:cubicBezTo>
                      <a:cubicBezTo>
                        <a:pt x="55" y="278"/>
                        <a:pt x="56" y="276"/>
                        <a:pt x="58" y="274"/>
                      </a:cubicBezTo>
                      <a:cubicBezTo>
                        <a:pt x="60" y="271"/>
                        <a:pt x="63" y="271"/>
                        <a:pt x="66" y="270"/>
                      </a:cubicBezTo>
                      <a:cubicBezTo>
                        <a:pt x="70" y="268"/>
                        <a:pt x="76" y="268"/>
                        <a:pt x="81" y="266"/>
                      </a:cubicBezTo>
                      <a:cubicBezTo>
                        <a:pt x="86" y="264"/>
                        <a:pt x="90" y="260"/>
                        <a:pt x="93" y="256"/>
                      </a:cubicBezTo>
                      <a:cubicBezTo>
                        <a:pt x="95" y="254"/>
                        <a:pt x="96" y="252"/>
                        <a:pt x="97" y="249"/>
                      </a:cubicBezTo>
                      <a:cubicBezTo>
                        <a:pt x="98" y="247"/>
                        <a:pt x="99" y="244"/>
                        <a:pt x="101" y="241"/>
                      </a:cubicBezTo>
                      <a:cubicBezTo>
                        <a:pt x="103" y="236"/>
                        <a:pt x="104" y="232"/>
                        <a:pt x="104" y="226"/>
                      </a:cubicBezTo>
                      <a:cubicBezTo>
                        <a:pt x="104" y="221"/>
                        <a:pt x="104" y="216"/>
                        <a:pt x="103" y="212"/>
                      </a:cubicBezTo>
                      <a:cubicBezTo>
                        <a:pt x="103" y="211"/>
                        <a:pt x="103" y="209"/>
                        <a:pt x="102" y="208"/>
                      </a:cubicBezTo>
                      <a:cubicBezTo>
                        <a:pt x="101" y="206"/>
                        <a:pt x="101" y="205"/>
                        <a:pt x="100" y="203"/>
                      </a:cubicBezTo>
                      <a:cubicBezTo>
                        <a:pt x="99" y="201"/>
                        <a:pt x="97" y="198"/>
                        <a:pt x="99" y="195"/>
                      </a:cubicBezTo>
                      <a:cubicBezTo>
                        <a:pt x="100" y="194"/>
                        <a:pt x="106" y="193"/>
                        <a:pt x="108" y="192"/>
                      </a:cubicBezTo>
                      <a:cubicBezTo>
                        <a:pt x="111" y="191"/>
                        <a:pt x="114" y="191"/>
                        <a:pt x="117" y="190"/>
                      </a:cubicBezTo>
                      <a:cubicBezTo>
                        <a:pt x="121" y="189"/>
                        <a:pt x="124" y="188"/>
                        <a:pt x="127" y="187"/>
                      </a:cubicBezTo>
                      <a:cubicBezTo>
                        <a:pt x="130" y="185"/>
                        <a:pt x="131" y="185"/>
                        <a:pt x="132" y="181"/>
                      </a:cubicBezTo>
                      <a:cubicBezTo>
                        <a:pt x="132" y="179"/>
                        <a:pt x="133" y="177"/>
                        <a:pt x="133" y="175"/>
                      </a:cubicBezTo>
                      <a:cubicBezTo>
                        <a:pt x="135" y="172"/>
                        <a:pt x="136" y="170"/>
                        <a:pt x="138" y="168"/>
                      </a:cubicBezTo>
                      <a:cubicBezTo>
                        <a:pt x="140" y="162"/>
                        <a:pt x="140" y="157"/>
                        <a:pt x="146" y="153"/>
                      </a:cubicBezTo>
                      <a:cubicBezTo>
                        <a:pt x="150" y="150"/>
                        <a:pt x="156" y="150"/>
                        <a:pt x="161" y="149"/>
                      </a:cubicBezTo>
                      <a:cubicBezTo>
                        <a:pt x="163" y="149"/>
                        <a:pt x="165" y="149"/>
                        <a:pt x="167" y="148"/>
                      </a:cubicBezTo>
                      <a:cubicBezTo>
                        <a:pt x="168" y="148"/>
                        <a:pt x="169" y="147"/>
                        <a:pt x="170" y="147"/>
                      </a:cubicBezTo>
                      <a:cubicBezTo>
                        <a:pt x="173" y="146"/>
                        <a:pt x="175" y="148"/>
                        <a:pt x="177" y="147"/>
                      </a:cubicBezTo>
                      <a:cubicBezTo>
                        <a:pt x="178" y="143"/>
                        <a:pt x="179" y="139"/>
                        <a:pt x="179" y="135"/>
                      </a:cubicBezTo>
                      <a:cubicBezTo>
                        <a:pt x="180" y="132"/>
                        <a:pt x="180" y="129"/>
                        <a:pt x="182" y="126"/>
                      </a:cubicBezTo>
                      <a:cubicBezTo>
                        <a:pt x="185" y="121"/>
                        <a:pt x="190" y="115"/>
                        <a:pt x="195" y="112"/>
                      </a:cubicBezTo>
                      <a:cubicBezTo>
                        <a:pt x="195" y="111"/>
                        <a:pt x="196" y="111"/>
                        <a:pt x="196" y="111"/>
                      </a:cubicBezTo>
                      <a:cubicBezTo>
                        <a:pt x="200" y="108"/>
                        <a:pt x="204" y="103"/>
                        <a:pt x="208" y="102"/>
                      </a:cubicBezTo>
                      <a:cubicBezTo>
                        <a:pt x="210" y="101"/>
                        <a:pt x="212" y="102"/>
                        <a:pt x="213" y="104"/>
                      </a:cubicBezTo>
                      <a:cubicBezTo>
                        <a:pt x="215" y="107"/>
                        <a:pt x="216" y="112"/>
                        <a:pt x="218" y="114"/>
                      </a:cubicBezTo>
                      <a:cubicBezTo>
                        <a:pt x="221" y="119"/>
                        <a:pt x="228" y="121"/>
                        <a:pt x="233" y="124"/>
                      </a:cubicBezTo>
                      <a:cubicBezTo>
                        <a:pt x="239" y="127"/>
                        <a:pt x="245" y="131"/>
                        <a:pt x="250" y="136"/>
                      </a:cubicBezTo>
                      <a:cubicBezTo>
                        <a:pt x="252" y="138"/>
                        <a:pt x="252" y="139"/>
                        <a:pt x="253" y="142"/>
                      </a:cubicBezTo>
                      <a:cubicBezTo>
                        <a:pt x="253" y="145"/>
                        <a:pt x="254" y="146"/>
                        <a:pt x="255" y="148"/>
                      </a:cubicBezTo>
                      <a:cubicBezTo>
                        <a:pt x="257" y="154"/>
                        <a:pt x="257" y="159"/>
                        <a:pt x="257" y="165"/>
                      </a:cubicBezTo>
                      <a:cubicBezTo>
                        <a:pt x="257" y="169"/>
                        <a:pt x="258" y="174"/>
                        <a:pt x="258" y="179"/>
                      </a:cubicBezTo>
                      <a:cubicBezTo>
                        <a:pt x="258" y="185"/>
                        <a:pt x="258" y="189"/>
                        <a:pt x="264" y="190"/>
                      </a:cubicBezTo>
                      <a:cubicBezTo>
                        <a:pt x="267" y="191"/>
                        <a:pt x="269" y="193"/>
                        <a:pt x="273" y="193"/>
                      </a:cubicBezTo>
                      <a:cubicBezTo>
                        <a:pt x="276" y="193"/>
                        <a:pt x="278" y="195"/>
                        <a:pt x="281" y="195"/>
                      </a:cubicBezTo>
                      <a:cubicBezTo>
                        <a:pt x="287" y="196"/>
                        <a:pt x="291" y="195"/>
                        <a:pt x="297" y="197"/>
                      </a:cubicBezTo>
                      <a:cubicBezTo>
                        <a:pt x="299" y="198"/>
                        <a:pt x="302" y="200"/>
                        <a:pt x="305" y="201"/>
                      </a:cubicBezTo>
                      <a:cubicBezTo>
                        <a:pt x="308" y="203"/>
                        <a:pt x="311" y="204"/>
                        <a:pt x="314" y="205"/>
                      </a:cubicBezTo>
                      <a:cubicBezTo>
                        <a:pt x="317" y="207"/>
                        <a:pt x="320" y="210"/>
                        <a:pt x="323" y="212"/>
                      </a:cubicBezTo>
                      <a:cubicBezTo>
                        <a:pt x="325" y="214"/>
                        <a:pt x="328" y="215"/>
                        <a:pt x="329" y="218"/>
                      </a:cubicBezTo>
                      <a:cubicBezTo>
                        <a:pt x="331" y="219"/>
                        <a:pt x="332" y="222"/>
                        <a:pt x="333" y="224"/>
                      </a:cubicBezTo>
                      <a:cubicBezTo>
                        <a:pt x="334" y="227"/>
                        <a:pt x="337" y="230"/>
                        <a:pt x="338" y="233"/>
                      </a:cubicBezTo>
                      <a:cubicBezTo>
                        <a:pt x="341" y="239"/>
                        <a:pt x="343" y="243"/>
                        <a:pt x="350" y="245"/>
                      </a:cubicBezTo>
                      <a:cubicBezTo>
                        <a:pt x="357" y="246"/>
                        <a:pt x="363" y="246"/>
                        <a:pt x="370" y="246"/>
                      </a:cubicBezTo>
                      <a:cubicBezTo>
                        <a:pt x="378" y="246"/>
                        <a:pt x="386" y="247"/>
                        <a:pt x="394" y="246"/>
                      </a:cubicBezTo>
                      <a:cubicBezTo>
                        <a:pt x="402" y="245"/>
                        <a:pt x="409" y="242"/>
                        <a:pt x="416" y="246"/>
                      </a:cubicBezTo>
                      <a:cubicBezTo>
                        <a:pt x="421" y="248"/>
                        <a:pt x="426" y="253"/>
                        <a:pt x="430" y="257"/>
                      </a:cubicBezTo>
                      <a:cubicBezTo>
                        <a:pt x="431" y="258"/>
                        <a:pt x="432" y="259"/>
                        <a:pt x="434" y="260"/>
                      </a:cubicBezTo>
                      <a:cubicBezTo>
                        <a:pt x="436" y="261"/>
                        <a:pt x="436" y="261"/>
                        <a:pt x="438" y="261"/>
                      </a:cubicBezTo>
                      <a:cubicBezTo>
                        <a:pt x="441" y="262"/>
                        <a:pt x="443" y="263"/>
                        <a:pt x="446" y="264"/>
                      </a:cubicBezTo>
                      <a:cubicBezTo>
                        <a:pt x="452" y="265"/>
                        <a:pt x="458" y="266"/>
                        <a:pt x="464" y="265"/>
                      </a:cubicBezTo>
                      <a:cubicBezTo>
                        <a:pt x="469" y="265"/>
                        <a:pt x="474" y="262"/>
                        <a:pt x="479" y="260"/>
                      </a:cubicBezTo>
                      <a:cubicBezTo>
                        <a:pt x="488" y="257"/>
                        <a:pt x="497" y="250"/>
                        <a:pt x="507" y="250"/>
                      </a:cubicBezTo>
                      <a:cubicBezTo>
                        <a:pt x="513" y="250"/>
                        <a:pt x="517" y="252"/>
                        <a:pt x="524" y="250"/>
                      </a:cubicBezTo>
                      <a:cubicBezTo>
                        <a:pt x="530" y="248"/>
                        <a:pt x="538" y="248"/>
                        <a:pt x="544" y="245"/>
                      </a:cubicBezTo>
                      <a:cubicBezTo>
                        <a:pt x="545" y="244"/>
                        <a:pt x="549" y="243"/>
                        <a:pt x="550" y="242"/>
                      </a:cubicBezTo>
                      <a:cubicBezTo>
                        <a:pt x="551" y="241"/>
                        <a:pt x="552" y="240"/>
                        <a:pt x="553" y="239"/>
                      </a:cubicBezTo>
                      <a:cubicBezTo>
                        <a:pt x="554" y="238"/>
                        <a:pt x="556" y="237"/>
                        <a:pt x="557" y="236"/>
                      </a:cubicBezTo>
                      <a:cubicBezTo>
                        <a:pt x="561" y="233"/>
                        <a:pt x="564" y="229"/>
                        <a:pt x="567" y="225"/>
                      </a:cubicBezTo>
                      <a:cubicBezTo>
                        <a:pt x="570" y="222"/>
                        <a:pt x="572" y="217"/>
                        <a:pt x="572" y="213"/>
                      </a:cubicBezTo>
                      <a:cubicBezTo>
                        <a:pt x="571" y="211"/>
                        <a:pt x="569" y="208"/>
                        <a:pt x="567" y="206"/>
                      </a:cubicBezTo>
                      <a:cubicBezTo>
                        <a:pt x="566" y="204"/>
                        <a:pt x="566" y="201"/>
                        <a:pt x="566" y="198"/>
                      </a:cubicBezTo>
                      <a:cubicBezTo>
                        <a:pt x="567" y="190"/>
                        <a:pt x="573" y="193"/>
                        <a:pt x="578" y="196"/>
                      </a:cubicBezTo>
                      <a:cubicBezTo>
                        <a:pt x="583" y="199"/>
                        <a:pt x="588" y="200"/>
                        <a:pt x="593" y="199"/>
                      </a:cubicBezTo>
                      <a:cubicBezTo>
                        <a:pt x="603" y="199"/>
                        <a:pt x="612" y="191"/>
                        <a:pt x="621" y="187"/>
                      </a:cubicBezTo>
                      <a:cubicBezTo>
                        <a:pt x="624" y="185"/>
                        <a:pt x="627" y="184"/>
                        <a:pt x="630" y="182"/>
                      </a:cubicBezTo>
                      <a:cubicBezTo>
                        <a:pt x="633" y="180"/>
                        <a:pt x="637" y="179"/>
                        <a:pt x="639" y="177"/>
                      </a:cubicBezTo>
                      <a:cubicBezTo>
                        <a:pt x="642" y="174"/>
                        <a:pt x="641" y="171"/>
                        <a:pt x="643" y="169"/>
                      </a:cubicBezTo>
                      <a:cubicBezTo>
                        <a:pt x="645" y="166"/>
                        <a:pt x="649" y="166"/>
                        <a:pt x="652" y="166"/>
                      </a:cubicBezTo>
                      <a:cubicBezTo>
                        <a:pt x="660" y="165"/>
                        <a:pt x="666" y="161"/>
                        <a:pt x="674" y="159"/>
                      </a:cubicBezTo>
                      <a:cubicBezTo>
                        <a:pt x="677" y="159"/>
                        <a:pt x="681" y="158"/>
                        <a:pt x="684" y="159"/>
                      </a:cubicBezTo>
                      <a:cubicBezTo>
                        <a:pt x="687" y="160"/>
                        <a:pt x="689" y="161"/>
                        <a:pt x="692" y="161"/>
                      </a:cubicBezTo>
                      <a:cubicBezTo>
                        <a:pt x="692" y="154"/>
                        <a:pt x="692" y="151"/>
                        <a:pt x="687" y="146"/>
                      </a:cubicBezTo>
                      <a:cubicBezTo>
                        <a:pt x="682" y="142"/>
                        <a:pt x="677" y="134"/>
                        <a:pt x="672" y="134"/>
                      </a:cubicBezTo>
                      <a:cubicBezTo>
                        <a:pt x="670" y="133"/>
                        <a:pt x="667" y="133"/>
                        <a:pt x="665" y="133"/>
                      </a:cubicBezTo>
                      <a:cubicBezTo>
                        <a:pt x="663" y="134"/>
                        <a:pt x="660" y="136"/>
                        <a:pt x="659" y="136"/>
                      </a:cubicBezTo>
                      <a:cubicBezTo>
                        <a:pt x="654" y="137"/>
                        <a:pt x="648" y="136"/>
                        <a:pt x="644" y="136"/>
                      </a:cubicBezTo>
                      <a:cubicBezTo>
                        <a:pt x="639" y="136"/>
                        <a:pt x="633" y="138"/>
                        <a:pt x="631" y="134"/>
                      </a:cubicBezTo>
                      <a:cubicBezTo>
                        <a:pt x="629" y="130"/>
                        <a:pt x="627" y="124"/>
                        <a:pt x="629" y="120"/>
                      </a:cubicBezTo>
                      <a:cubicBezTo>
                        <a:pt x="631" y="115"/>
                        <a:pt x="635" y="112"/>
                        <a:pt x="637" y="108"/>
                      </a:cubicBezTo>
                      <a:cubicBezTo>
                        <a:pt x="638" y="103"/>
                        <a:pt x="640" y="92"/>
                        <a:pt x="644" y="90"/>
                      </a:cubicBezTo>
                      <a:cubicBezTo>
                        <a:pt x="645" y="90"/>
                        <a:pt x="645" y="90"/>
                        <a:pt x="645" y="90"/>
                      </a:cubicBezTo>
                      <a:cubicBezTo>
                        <a:pt x="650" y="89"/>
                        <a:pt x="657" y="94"/>
                        <a:pt x="662" y="94"/>
                      </a:cubicBezTo>
                      <a:cubicBezTo>
                        <a:pt x="668" y="94"/>
                        <a:pt x="672" y="90"/>
                        <a:pt x="676" y="87"/>
                      </a:cubicBezTo>
                      <a:cubicBezTo>
                        <a:pt x="681" y="85"/>
                        <a:pt x="687" y="82"/>
                        <a:pt x="690" y="78"/>
                      </a:cubicBezTo>
                      <a:cubicBezTo>
                        <a:pt x="691" y="76"/>
                        <a:pt x="691" y="73"/>
                        <a:pt x="692" y="70"/>
                      </a:cubicBezTo>
                      <a:cubicBezTo>
                        <a:pt x="693" y="68"/>
                        <a:pt x="694" y="65"/>
                        <a:pt x="695" y="63"/>
                      </a:cubicBezTo>
                      <a:cubicBezTo>
                        <a:pt x="698" y="58"/>
                        <a:pt x="700" y="53"/>
                        <a:pt x="702" y="48"/>
                      </a:cubicBezTo>
                      <a:cubicBezTo>
                        <a:pt x="703" y="45"/>
                        <a:pt x="703" y="44"/>
                        <a:pt x="705" y="41"/>
                      </a:cubicBezTo>
                      <a:cubicBezTo>
                        <a:pt x="706" y="39"/>
                        <a:pt x="707" y="36"/>
                        <a:pt x="707" y="34"/>
                      </a:cubicBezTo>
                      <a:cubicBezTo>
                        <a:pt x="707" y="31"/>
                        <a:pt x="708" y="28"/>
                        <a:pt x="707" y="26"/>
                      </a:cubicBezTo>
                      <a:cubicBezTo>
                        <a:pt x="706" y="23"/>
                        <a:pt x="704" y="21"/>
                        <a:pt x="703" y="18"/>
                      </a:cubicBezTo>
                      <a:cubicBezTo>
                        <a:pt x="703" y="12"/>
                        <a:pt x="704" y="7"/>
                        <a:pt x="709" y="5"/>
                      </a:cubicBezTo>
                      <a:cubicBezTo>
                        <a:pt x="719" y="1"/>
                        <a:pt x="734" y="0"/>
                        <a:pt x="745" y="2"/>
                      </a:cubicBezTo>
                      <a:cubicBezTo>
                        <a:pt x="757" y="3"/>
                        <a:pt x="770" y="6"/>
                        <a:pt x="781" y="13"/>
                      </a:cubicBezTo>
                      <a:cubicBezTo>
                        <a:pt x="786" y="17"/>
                        <a:pt x="790" y="20"/>
                        <a:pt x="792" y="26"/>
                      </a:cubicBezTo>
                      <a:cubicBezTo>
                        <a:pt x="794" y="31"/>
                        <a:pt x="797" y="36"/>
                        <a:pt x="799" y="42"/>
                      </a:cubicBezTo>
                      <a:cubicBezTo>
                        <a:pt x="803" y="53"/>
                        <a:pt x="803" y="64"/>
                        <a:pt x="807" y="75"/>
                      </a:cubicBezTo>
                      <a:cubicBezTo>
                        <a:pt x="810" y="81"/>
                        <a:pt x="812" y="87"/>
                        <a:pt x="817" y="92"/>
                      </a:cubicBezTo>
                      <a:cubicBezTo>
                        <a:pt x="821" y="96"/>
                        <a:pt x="826" y="98"/>
                        <a:pt x="832" y="100"/>
                      </a:cubicBezTo>
                      <a:cubicBezTo>
                        <a:pt x="842" y="103"/>
                        <a:pt x="857" y="111"/>
                        <a:pt x="859" y="123"/>
                      </a:cubicBezTo>
                      <a:cubicBezTo>
                        <a:pt x="860" y="129"/>
                        <a:pt x="863" y="133"/>
                        <a:pt x="870" y="134"/>
                      </a:cubicBezTo>
                      <a:cubicBezTo>
                        <a:pt x="877" y="135"/>
                        <a:pt x="881" y="132"/>
                        <a:pt x="887" y="131"/>
                      </a:cubicBezTo>
                      <a:cubicBezTo>
                        <a:pt x="896" y="130"/>
                        <a:pt x="906" y="125"/>
                        <a:pt x="916" y="120"/>
                      </a:cubicBezTo>
                      <a:cubicBezTo>
                        <a:pt x="918" y="119"/>
                        <a:pt x="923" y="118"/>
                        <a:pt x="925" y="116"/>
                      </a:cubicBezTo>
                      <a:close/>
                    </a:path>
                  </a:pathLst>
                </a:custGeom>
                <a:solidFill>
                  <a:srgbClr val="FF0000"/>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16" name="Freeform 288"/>
                <p:cNvSpPr>
                  <a:spLocks noEditPoints="1"/>
                </p:cNvSpPr>
                <p:nvPr/>
              </p:nvSpPr>
              <p:spPr bwMode="auto">
                <a:xfrm>
                  <a:off x="3798881" y="2519362"/>
                  <a:ext cx="560387" cy="368300"/>
                </a:xfrm>
                <a:custGeom>
                  <a:avLst/>
                  <a:gdLst/>
                  <a:ahLst/>
                  <a:cxnLst>
                    <a:cxn ang="0">
                      <a:pos x="204" y="84"/>
                    </a:cxn>
                    <a:cxn ang="0">
                      <a:pos x="178" y="72"/>
                    </a:cxn>
                    <a:cxn ang="0">
                      <a:pos x="156" y="52"/>
                    </a:cxn>
                    <a:cxn ang="0">
                      <a:pos x="138" y="31"/>
                    </a:cxn>
                    <a:cxn ang="0">
                      <a:pos x="122" y="25"/>
                    </a:cxn>
                    <a:cxn ang="0">
                      <a:pos x="112" y="20"/>
                    </a:cxn>
                    <a:cxn ang="0">
                      <a:pos x="105" y="4"/>
                    </a:cxn>
                    <a:cxn ang="0">
                      <a:pos x="72" y="1"/>
                    </a:cxn>
                    <a:cxn ang="0">
                      <a:pos x="70" y="14"/>
                    </a:cxn>
                    <a:cxn ang="0">
                      <a:pos x="54" y="23"/>
                    </a:cxn>
                    <a:cxn ang="0">
                      <a:pos x="48" y="21"/>
                    </a:cxn>
                    <a:cxn ang="0">
                      <a:pos x="23" y="4"/>
                    </a:cxn>
                    <a:cxn ang="0">
                      <a:pos x="0" y="12"/>
                    </a:cxn>
                    <a:cxn ang="0">
                      <a:pos x="7" y="34"/>
                    </a:cxn>
                    <a:cxn ang="0">
                      <a:pos x="9" y="62"/>
                    </a:cxn>
                    <a:cxn ang="0">
                      <a:pos x="25" y="103"/>
                    </a:cxn>
                    <a:cxn ang="0">
                      <a:pos x="34" y="95"/>
                    </a:cxn>
                    <a:cxn ang="0">
                      <a:pos x="47" y="88"/>
                    </a:cxn>
                    <a:cxn ang="0">
                      <a:pos x="68" y="86"/>
                    </a:cxn>
                    <a:cxn ang="0">
                      <a:pos x="93" y="99"/>
                    </a:cxn>
                    <a:cxn ang="0">
                      <a:pos x="111" y="111"/>
                    </a:cxn>
                    <a:cxn ang="0">
                      <a:pos x="124" y="124"/>
                    </a:cxn>
                    <a:cxn ang="0">
                      <a:pos x="134" y="139"/>
                    </a:cxn>
                    <a:cxn ang="0">
                      <a:pos x="138" y="139"/>
                    </a:cxn>
                    <a:cxn ang="0">
                      <a:pos x="161" y="134"/>
                    </a:cxn>
                    <a:cxn ang="0">
                      <a:pos x="179" y="122"/>
                    </a:cxn>
                    <a:cxn ang="0">
                      <a:pos x="185" y="106"/>
                    </a:cxn>
                    <a:cxn ang="0">
                      <a:pos x="205" y="98"/>
                    </a:cxn>
                    <a:cxn ang="0">
                      <a:pos x="213" y="95"/>
                    </a:cxn>
                    <a:cxn ang="0">
                      <a:pos x="28" y="34"/>
                    </a:cxn>
                    <a:cxn ang="0">
                      <a:pos x="13" y="10"/>
                    </a:cxn>
                    <a:cxn ang="0">
                      <a:pos x="28" y="34"/>
                    </a:cxn>
                  </a:cxnLst>
                  <a:rect l="0" t="0" r="r" b="b"/>
                  <a:pathLst>
                    <a:path w="213" h="140">
                      <a:moveTo>
                        <a:pt x="211" y="89"/>
                      </a:moveTo>
                      <a:cubicBezTo>
                        <a:pt x="209" y="85"/>
                        <a:pt x="208" y="84"/>
                        <a:pt x="204" y="84"/>
                      </a:cubicBezTo>
                      <a:cubicBezTo>
                        <a:pt x="201" y="83"/>
                        <a:pt x="198" y="83"/>
                        <a:pt x="196" y="82"/>
                      </a:cubicBezTo>
                      <a:cubicBezTo>
                        <a:pt x="189" y="81"/>
                        <a:pt x="182" y="76"/>
                        <a:pt x="178" y="72"/>
                      </a:cubicBezTo>
                      <a:cubicBezTo>
                        <a:pt x="173" y="67"/>
                        <a:pt x="168" y="64"/>
                        <a:pt x="163" y="59"/>
                      </a:cubicBezTo>
                      <a:cubicBezTo>
                        <a:pt x="161" y="56"/>
                        <a:pt x="159" y="54"/>
                        <a:pt x="156" y="52"/>
                      </a:cubicBezTo>
                      <a:cubicBezTo>
                        <a:pt x="153" y="50"/>
                        <a:pt x="151" y="48"/>
                        <a:pt x="148" y="46"/>
                      </a:cubicBezTo>
                      <a:cubicBezTo>
                        <a:pt x="144" y="42"/>
                        <a:pt x="141" y="37"/>
                        <a:pt x="138" y="31"/>
                      </a:cubicBezTo>
                      <a:cubicBezTo>
                        <a:pt x="136" y="28"/>
                        <a:pt x="136" y="27"/>
                        <a:pt x="132" y="27"/>
                      </a:cubicBezTo>
                      <a:cubicBezTo>
                        <a:pt x="129" y="26"/>
                        <a:pt x="126" y="26"/>
                        <a:pt x="122" y="25"/>
                      </a:cubicBezTo>
                      <a:cubicBezTo>
                        <a:pt x="119" y="25"/>
                        <a:pt x="119" y="24"/>
                        <a:pt x="116" y="22"/>
                      </a:cubicBezTo>
                      <a:cubicBezTo>
                        <a:pt x="115" y="22"/>
                        <a:pt x="113" y="21"/>
                        <a:pt x="112" y="20"/>
                      </a:cubicBezTo>
                      <a:cubicBezTo>
                        <a:pt x="111" y="18"/>
                        <a:pt x="112" y="15"/>
                        <a:pt x="111" y="14"/>
                      </a:cubicBezTo>
                      <a:cubicBezTo>
                        <a:pt x="110" y="11"/>
                        <a:pt x="108" y="7"/>
                        <a:pt x="105" y="4"/>
                      </a:cubicBezTo>
                      <a:cubicBezTo>
                        <a:pt x="103" y="1"/>
                        <a:pt x="100" y="1"/>
                        <a:pt x="96" y="1"/>
                      </a:cubicBezTo>
                      <a:cubicBezTo>
                        <a:pt x="88" y="0"/>
                        <a:pt x="79" y="1"/>
                        <a:pt x="72" y="1"/>
                      </a:cubicBezTo>
                      <a:cubicBezTo>
                        <a:pt x="71" y="3"/>
                        <a:pt x="71" y="5"/>
                        <a:pt x="70" y="7"/>
                      </a:cubicBezTo>
                      <a:cubicBezTo>
                        <a:pt x="70" y="9"/>
                        <a:pt x="70" y="12"/>
                        <a:pt x="70" y="14"/>
                      </a:cubicBezTo>
                      <a:cubicBezTo>
                        <a:pt x="69" y="19"/>
                        <a:pt x="69" y="24"/>
                        <a:pt x="63" y="24"/>
                      </a:cubicBezTo>
                      <a:cubicBezTo>
                        <a:pt x="60" y="25"/>
                        <a:pt x="57" y="24"/>
                        <a:pt x="54" y="23"/>
                      </a:cubicBezTo>
                      <a:cubicBezTo>
                        <a:pt x="54" y="23"/>
                        <a:pt x="54" y="23"/>
                        <a:pt x="54" y="23"/>
                      </a:cubicBezTo>
                      <a:cubicBezTo>
                        <a:pt x="52" y="22"/>
                        <a:pt x="51" y="21"/>
                        <a:pt x="48" y="21"/>
                      </a:cubicBezTo>
                      <a:cubicBezTo>
                        <a:pt x="44" y="20"/>
                        <a:pt x="36" y="18"/>
                        <a:pt x="33" y="14"/>
                      </a:cubicBezTo>
                      <a:cubicBezTo>
                        <a:pt x="30" y="9"/>
                        <a:pt x="30" y="5"/>
                        <a:pt x="23" y="4"/>
                      </a:cubicBezTo>
                      <a:cubicBezTo>
                        <a:pt x="19" y="4"/>
                        <a:pt x="14" y="4"/>
                        <a:pt x="10" y="5"/>
                      </a:cubicBezTo>
                      <a:cubicBezTo>
                        <a:pt x="7" y="6"/>
                        <a:pt x="3" y="10"/>
                        <a:pt x="0" y="12"/>
                      </a:cubicBezTo>
                      <a:cubicBezTo>
                        <a:pt x="0" y="15"/>
                        <a:pt x="0" y="18"/>
                        <a:pt x="2" y="20"/>
                      </a:cubicBezTo>
                      <a:cubicBezTo>
                        <a:pt x="4" y="24"/>
                        <a:pt x="7" y="29"/>
                        <a:pt x="7" y="34"/>
                      </a:cubicBezTo>
                      <a:cubicBezTo>
                        <a:pt x="7" y="44"/>
                        <a:pt x="0" y="54"/>
                        <a:pt x="15" y="54"/>
                      </a:cubicBezTo>
                      <a:cubicBezTo>
                        <a:pt x="16" y="59"/>
                        <a:pt x="10" y="58"/>
                        <a:pt x="9" y="62"/>
                      </a:cubicBezTo>
                      <a:cubicBezTo>
                        <a:pt x="9" y="66"/>
                        <a:pt x="16" y="67"/>
                        <a:pt x="19" y="68"/>
                      </a:cubicBezTo>
                      <a:cubicBezTo>
                        <a:pt x="25" y="74"/>
                        <a:pt x="25" y="91"/>
                        <a:pt x="25" y="103"/>
                      </a:cubicBezTo>
                      <a:cubicBezTo>
                        <a:pt x="25" y="103"/>
                        <a:pt x="25" y="102"/>
                        <a:pt x="26" y="102"/>
                      </a:cubicBezTo>
                      <a:cubicBezTo>
                        <a:pt x="28" y="101"/>
                        <a:pt x="33" y="97"/>
                        <a:pt x="34" y="95"/>
                      </a:cubicBezTo>
                      <a:cubicBezTo>
                        <a:pt x="35" y="95"/>
                        <a:pt x="37" y="93"/>
                        <a:pt x="39" y="92"/>
                      </a:cubicBezTo>
                      <a:cubicBezTo>
                        <a:pt x="42" y="91"/>
                        <a:pt x="44" y="89"/>
                        <a:pt x="47" y="88"/>
                      </a:cubicBezTo>
                      <a:cubicBezTo>
                        <a:pt x="52" y="86"/>
                        <a:pt x="56" y="84"/>
                        <a:pt x="61" y="84"/>
                      </a:cubicBezTo>
                      <a:cubicBezTo>
                        <a:pt x="64" y="85"/>
                        <a:pt x="66" y="86"/>
                        <a:pt x="68" y="86"/>
                      </a:cubicBezTo>
                      <a:cubicBezTo>
                        <a:pt x="72" y="87"/>
                        <a:pt x="75" y="87"/>
                        <a:pt x="78" y="89"/>
                      </a:cubicBezTo>
                      <a:cubicBezTo>
                        <a:pt x="83" y="92"/>
                        <a:pt x="89" y="96"/>
                        <a:pt x="93" y="99"/>
                      </a:cubicBezTo>
                      <a:cubicBezTo>
                        <a:pt x="96" y="100"/>
                        <a:pt x="98" y="102"/>
                        <a:pt x="101" y="104"/>
                      </a:cubicBezTo>
                      <a:cubicBezTo>
                        <a:pt x="104" y="106"/>
                        <a:pt x="107" y="109"/>
                        <a:pt x="111" y="111"/>
                      </a:cubicBezTo>
                      <a:cubicBezTo>
                        <a:pt x="114" y="112"/>
                        <a:pt x="117" y="113"/>
                        <a:pt x="119" y="116"/>
                      </a:cubicBezTo>
                      <a:cubicBezTo>
                        <a:pt x="121" y="118"/>
                        <a:pt x="123" y="121"/>
                        <a:pt x="124" y="124"/>
                      </a:cubicBezTo>
                      <a:cubicBezTo>
                        <a:pt x="126" y="126"/>
                        <a:pt x="127" y="129"/>
                        <a:pt x="129" y="132"/>
                      </a:cubicBezTo>
                      <a:cubicBezTo>
                        <a:pt x="131" y="134"/>
                        <a:pt x="134" y="136"/>
                        <a:pt x="134" y="139"/>
                      </a:cubicBezTo>
                      <a:cubicBezTo>
                        <a:pt x="134" y="139"/>
                        <a:pt x="134" y="140"/>
                        <a:pt x="134" y="140"/>
                      </a:cubicBezTo>
                      <a:cubicBezTo>
                        <a:pt x="135" y="140"/>
                        <a:pt x="136" y="139"/>
                        <a:pt x="138" y="139"/>
                      </a:cubicBezTo>
                      <a:cubicBezTo>
                        <a:pt x="143" y="138"/>
                        <a:pt x="147" y="138"/>
                        <a:pt x="153" y="138"/>
                      </a:cubicBezTo>
                      <a:cubicBezTo>
                        <a:pt x="156" y="138"/>
                        <a:pt x="159" y="138"/>
                        <a:pt x="161" y="134"/>
                      </a:cubicBezTo>
                      <a:cubicBezTo>
                        <a:pt x="162" y="132"/>
                        <a:pt x="162" y="131"/>
                        <a:pt x="165" y="130"/>
                      </a:cubicBezTo>
                      <a:cubicBezTo>
                        <a:pt x="169" y="127"/>
                        <a:pt x="177" y="127"/>
                        <a:pt x="179" y="122"/>
                      </a:cubicBezTo>
                      <a:cubicBezTo>
                        <a:pt x="180" y="118"/>
                        <a:pt x="180" y="115"/>
                        <a:pt x="181" y="111"/>
                      </a:cubicBezTo>
                      <a:cubicBezTo>
                        <a:pt x="182" y="110"/>
                        <a:pt x="184" y="107"/>
                        <a:pt x="185" y="106"/>
                      </a:cubicBezTo>
                      <a:cubicBezTo>
                        <a:pt x="188" y="101"/>
                        <a:pt x="192" y="102"/>
                        <a:pt x="197" y="101"/>
                      </a:cubicBezTo>
                      <a:cubicBezTo>
                        <a:pt x="200" y="100"/>
                        <a:pt x="202" y="98"/>
                        <a:pt x="205" y="98"/>
                      </a:cubicBezTo>
                      <a:cubicBezTo>
                        <a:pt x="207" y="97"/>
                        <a:pt x="210" y="96"/>
                        <a:pt x="212" y="96"/>
                      </a:cubicBezTo>
                      <a:cubicBezTo>
                        <a:pt x="212" y="95"/>
                        <a:pt x="213" y="95"/>
                        <a:pt x="213" y="95"/>
                      </a:cubicBezTo>
                      <a:cubicBezTo>
                        <a:pt x="213" y="93"/>
                        <a:pt x="212" y="91"/>
                        <a:pt x="211" y="89"/>
                      </a:cubicBezTo>
                      <a:close/>
                      <a:moveTo>
                        <a:pt x="28" y="34"/>
                      </a:moveTo>
                      <a:cubicBezTo>
                        <a:pt x="23" y="35"/>
                        <a:pt x="14" y="30"/>
                        <a:pt x="11" y="26"/>
                      </a:cubicBezTo>
                      <a:cubicBezTo>
                        <a:pt x="6" y="20"/>
                        <a:pt x="5" y="12"/>
                        <a:pt x="13" y="10"/>
                      </a:cubicBezTo>
                      <a:cubicBezTo>
                        <a:pt x="21" y="8"/>
                        <a:pt x="32" y="18"/>
                        <a:pt x="31" y="25"/>
                      </a:cubicBezTo>
                      <a:cubicBezTo>
                        <a:pt x="30" y="28"/>
                        <a:pt x="33" y="33"/>
                        <a:pt x="28"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17" name="Freeform 289"/>
                <p:cNvSpPr/>
                <p:nvPr/>
              </p:nvSpPr>
              <p:spPr bwMode="auto">
                <a:xfrm>
                  <a:off x="3484557" y="2570162"/>
                  <a:ext cx="249237" cy="173037"/>
                </a:xfrm>
                <a:custGeom>
                  <a:avLst/>
                  <a:gdLst/>
                  <a:ahLst/>
                  <a:cxnLst>
                    <a:cxn ang="0">
                      <a:pos x="95" y="26"/>
                    </a:cxn>
                    <a:cxn ang="0">
                      <a:pos x="80" y="32"/>
                    </a:cxn>
                    <a:cxn ang="0">
                      <a:pos x="70" y="47"/>
                    </a:cxn>
                    <a:cxn ang="0">
                      <a:pos x="68" y="66"/>
                    </a:cxn>
                    <a:cxn ang="0">
                      <a:pos x="68" y="66"/>
                    </a:cxn>
                    <a:cxn ang="0">
                      <a:pos x="63" y="63"/>
                    </a:cxn>
                    <a:cxn ang="0">
                      <a:pos x="60" y="60"/>
                    </a:cxn>
                    <a:cxn ang="0">
                      <a:pos x="56" y="43"/>
                    </a:cxn>
                    <a:cxn ang="0">
                      <a:pos x="54" y="40"/>
                    </a:cxn>
                    <a:cxn ang="0">
                      <a:pos x="50" y="41"/>
                    </a:cxn>
                    <a:cxn ang="0">
                      <a:pos x="43" y="43"/>
                    </a:cxn>
                    <a:cxn ang="0">
                      <a:pos x="37" y="49"/>
                    </a:cxn>
                    <a:cxn ang="0">
                      <a:pos x="36" y="48"/>
                    </a:cxn>
                    <a:cxn ang="0">
                      <a:pos x="29" y="39"/>
                    </a:cxn>
                    <a:cxn ang="0">
                      <a:pos x="22" y="32"/>
                    </a:cxn>
                    <a:cxn ang="0">
                      <a:pos x="20" y="25"/>
                    </a:cxn>
                    <a:cxn ang="0">
                      <a:pos x="16" y="22"/>
                    </a:cxn>
                    <a:cxn ang="0">
                      <a:pos x="14" y="16"/>
                    </a:cxn>
                    <a:cxn ang="0">
                      <a:pos x="8" y="9"/>
                    </a:cxn>
                    <a:cxn ang="0">
                      <a:pos x="0" y="4"/>
                    </a:cxn>
                    <a:cxn ang="0">
                      <a:pos x="11" y="4"/>
                    </a:cxn>
                    <a:cxn ang="0">
                      <a:pos x="20" y="9"/>
                    </a:cxn>
                    <a:cxn ang="0">
                      <a:pos x="28" y="6"/>
                    </a:cxn>
                    <a:cxn ang="0">
                      <a:pos x="31" y="0"/>
                    </a:cxn>
                    <a:cxn ang="0">
                      <a:pos x="32" y="0"/>
                    </a:cxn>
                    <a:cxn ang="0">
                      <a:pos x="35" y="1"/>
                    </a:cxn>
                    <a:cxn ang="0">
                      <a:pos x="38" y="3"/>
                    </a:cxn>
                    <a:cxn ang="0">
                      <a:pos x="39" y="5"/>
                    </a:cxn>
                    <a:cxn ang="0">
                      <a:pos x="41" y="5"/>
                    </a:cxn>
                    <a:cxn ang="0">
                      <a:pos x="50" y="6"/>
                    </a:cxn>
                    <a:cxn ang="0">
                      <a:pos x="57" y="7"/>
                    </a:cxn>
                    <a:cxn ang="0">
                      <a:pos x="61" y="3"/>
                    </a:cxn>
                    <a:cxn ang="0">
                      <a:pos x="63" y="1"/>
                    </a:cxn>
                    <a:cxn ang="0">
                      <a:pos x="66" y="6"/>
                    </a:cxn>
                    <a:cxn ang="0">
                      <a:pos x="79" y="18"/>
                    </a:cxn>
                    <a:cxn ang="0">
                      <a:pos x="95" y="26"/>
                    </a:cxn>
                  </a:cxnLst>
                  <a:rect l="0" t="0" r="r" b="b"/>
                  <a:pathLst>
                    <a:path w="95" h="66">
                      <a:moveTo>
                        <a:pt x="95" y="26"/>
                      </a:moveTo>
                      <a:cubicBezTo>
                        <a:pt x="91" y="30"/>
                        <a:pt x="85" y="30"/>
                        <a:pt x="80" y="32"/>
                      </a:cubicBezTo>
                      <a:cubicBezTo>
                        <a:pt x="74" y="35"/>
                        <a:pt x="71" y="41"/>
                        <a:pt x="70" y="47"/>
                      </a:cubicBezTo>
                      <a:cubicBezTo>
                        <a:pt x="69" y="51"/>
                        <a:pt x="68" y="59"/>
                        <a:pt x="68" y="66"/>
                      </a:cubicBezTo>
                      <a:cubicBezTo>
                        <a:pt x="68" y="66"/>
                        <a:pt x="68" y="66"/>
                        <a:pt x="68" y="66"/>
                      </a:cubicBezTo>
                      <a:cubicBezTo>
                        <a:pt x="66" y="65"/>
                        <a:pt x="65" y="66"/>
                        <a:pt x="63" y="63"/>
                      </a:cubicBezTo>
                      <a:cubicBezTo>
                        <a:pt x="62" y="63"/>
                        <a:pt x="61" y="61"/>
                        <a:pt x="60" y="60"/>
                      </a:cubicBezTo>
                      <a:cubicBezTo>
                        <a:pt x="57" y="55"/>
                        <a:pt x="60" y="48"/>
                        <a:pt x="56" y="43"/>
                      </a:cubicBezTo>
                      <a:cubicBezTo>
                        <a:pt x="56" y="42"/>
                        <a:pt x="55" y="40"/>
                        <a:pt x="54" y="40"/>
                      </a:cubicBezTo>
                      <a:cubicBezTo>
                        <a:pt x="52" y="39"/>
                        <a:pt x="52" y="40"/>
                        <a:pt x="50" y="41"/>
                      </a:cubicBezTo>
                      <a:cubicBezTo>
                        <a:pt x="47" y="41"/>
                        <a:pt x="45" y="40"/>
                        <a:pt x="43" y="43"/>
                      </a:cubicBezTo>
                      <a:cubicBezTo>
                        <a:pt x="41" y="45"/>
                        <a:pt x="40" y="47"/>
                        <a:pt x="37" y="49"/>
                      </a:cubicBezTo>
                      <a:cubicBezTo>
                        <a:pt x="37" y="48"/>
                        <a:pt x="37" y="48"/>
                        <a:pt x="36" y="48"/>
                      </a:cubicBezTo>
                      <a:cubicBezTo>
                        <a:pt x="35" y="45"/>
                        <a:pt x="32" y="41"/>
                        <a:pt x="29" y="39"/>
                      </a:cubicBezTo>
                      <a:cubicBezTo>
                        <a:pt x="26" y="36"/>
                        <a:pt x="23" y="37"/>
                        <a:pt x="22" y="32"/>
                      </a:cubicBezTo>
                      <a:cubicBezTo>
                        <a:pt x="22" y="29"/>
                        <a:pt x="22" y="28"/>
                        <a:pt x="20" y="25"/>
                      </a:cubicBezTo>
                      <a:cubicBezTo>
                        <a:pt x="19" y="24"/>
                        <a:pt x="17" y="23"/>
                        <a:pt x="16" y="22"/>
                      </a:cubicBezTo>
                      <a:cubicBezTo>
                        <a:pt x="15" y="20"/>
                        <a:pt x="15" y="18"/>
                        <a:pt x="14" y="16"/>
                      </a:cubicBezTo>
                      <a:cubicBezTo>
                        <a:pt x="13" y="13"/>
                        <a:pt x="11" y="11"/>
                        <a:pt x="8" y="9"/>
                      </a:cubicBezTo>
                      <a:cubicBezTo>
                        <a:pt x="6" y="7"/>
                        <a:pt x="3" y="6"/>
                        <a:pt x="0" y="4"/>
                      </a:cubicBezTo>
                      <a:cubicBezTo>
                        <a:pt x="4" y="3"/>
                        <a:pt x="7" y="2"/>
                        <a:pt x="11" y="4"/>
                      </a:cubicBezTo>
                      <a:cubicBezTo>
                        <a:pt x="14" y="6"/>
                        <a:pt x="17" y="8"/>
                        <a:pt x="20" y="9"/>
                      </a:cubicBezTo>
                      <a:cubicBezTo>
                        <a:pt x="25" y="10"/>
                        <a:pt x="26" y="10"/>
                        <a:pt x="28" y="6"/>
                      </a:cubicBezTo>
                      <a:cubicBezTo>
                        <a:pt x="29" y="5"/>
                        <a:pt x="30" y="2"/>
                        <a:pt x="31" y="0"/>
                      </a:cubicBezTo>
                      <a:cubicBezTo>
                        <a:pt x="31" y="0"/>
                        <a:pt x="31" y="0"/>
                        <a:pt x="32" y="0"/>
                      </a:cubicBezTo>
                      <a:cubicBezTo>
                        <a:pt x="33" y="0"/>
                        <a:pt x="34" y="0"/>
                        <a:pt x="35" y="1"/>
                      </a:cubicBezTo>
                      <a:cubicBezTo>
                        <a:pt x="36" y="1"/>
                        <a:pt x="37" y="2"/>
                        <a:pt x="38" y="3"/>
                      </a:cubicBezTo>
                      <a:cubicBezTo>
                        <a:pt x="39" y="3"/>
                        <a:pt x="38" y="5"/>
                        <a:pt x="39" y="5"/>
                      </a:cubicBezTo>
                      <a:cubicBezTo>
                        <a:pt x="40" y="5"/>
                        <a:pt x="40" y="5"/>
                        <a:pt x="41" y="5"/>
                      </a:cubicBezTo>
                      <a:cubicBezTo>
                        <a:pt x="44" y="6"/>
                        <a:pt x="47" y="5"/>
                        <a:pt x="50" y="6"/>
                      </a:cubicBezTo>
                      <a:cubicBezTo>
                        <a:pt x="53" y="7"/>
                        <a:pt x="54" y="8"/>
                        <a:pt x="57" y="7"/>
                      </a:cubicBezTo>
                      <a:cubicBezTo>
                        <a:pt x="58" y="6"/>
                        <a:pt x="59" y="4"/>
                        <a:pt x="61" y="3"/>
                      </a:cubicBezTo>
                      <a:cubicBezTo>
                        <a:pt x="61" y="3"/>
                        <a:pt x="62" y="2"/>
                        <a:pt x="63" y="1"/>
                      </a:cubicBezTo>
                      <a:cubicBezTo>
                        <a:pt x="64" y="3"/>
                        <a:pt x="65" y="5"/>
                        <a:pt x="66" y="6"/>
                      </a:cubicBezTo>
                      <a:cubicBezTo>
                        <a:pt x="69" y="10"/>
                        <a:pt x="74" y="15"/>
                        <a:pt x="79" y="18"/>
                      </a:cubicBezTo>
                      <a:cubicBezTo>
                        <a:pt x="83" y="21"/>
                        <a:pt x="91" y="22"/>
                        <a:pt x="95"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18" name="Freeform 290"/>
                <p:cNvSpPr/>
                <p:nvPr/>
              </p:nvSpPr>
              <p:spPr bwMode="auto">
                <a:xfrm>
                  <a:off x="3303582" y="2459037"/>
                  <a:ext cx="261937" cy="136525"/>
                </a:xfrm>
                <a:custGeom>
                  <a:avLst/>
                  <a:gdLst/>
                  <a:ahLst/>
                  <a:cxnLst>
                    <a:cxn ang="0">
                      <a:pos x="100" y="42"/>
                    </a:cxn>
                    <a:cxn ang="0">
                      <a:pos x="97" y="48"/>
                    </a:cxn>
                    <a:cxn ang="0">
                      <a:pos x="89" y="51"/>
                    </a:cxn>
                    <a:cxn ang="0">
                      <a:pos x="80" y="46"/>
                    </a:cxn>
                    <a:cxn ang="0">
                      <a:pos x="69" y="46"/>
                    </a:cxn>
                    <a:cxn ang="0">
                      <a:pos x="67" y="47"/>
                    </a:cxn>
                    <a:cxn ang="0">
                      <a:pos x="56" y="49"/>
                    </a:cxn>
                    <a:cxn ang="0">
                      <a:pos x="48" y="51"/>
                    </a:cxn>
                    <a:cxn ang="0">
                      <a:pos x="46" y="50"/>
                    </a:cxn>
                    <a:cxn ang="0">
                      <a:pos x="31" y="47"/>
                    </a:cxn>
                    <a:cxn ang="0">
                      <a:pos x="21" y="44"/>
                    </a:cxn>
                    <a:cxn ang="0">
                      <a:pos x="21" y="44"/>
                    </a:cxn>
                    <a:cxn ang="0">
                      <a:pos x="25" y="40"/>
                    </a:cxn>
                    <a:cxn ang="0">
                      <a:pos x="25" y="27"/>
                    </a:cxn>
                    <a:cxn ang="0">
                      <a:pos x="9" y="10"/>
                    </a:cxn>
                    <a:cxn ang="0">
                      <a:pos x="0" y="1"/>
                    </a:cxn>
                    <a:cxn ang="0">
                      <a:pos x="7" y="0"/>
                    </a:cxn>
                    <a:cxn ang="0">
                      <a:pos x="25" y="7"/>
                    </a:cxn>
                    <a:cxn ang="0">
                      <a:pos x="30" y="10"/>
                    </a:cxn>
                    <a:cxn ang="0">
                      <a:pos x="35" y="12"/>
                    </a:cxn>
                    <a:cxn ang="0">
                      <a:pos x="43" y="14"/>
                    </a:cxn>
                    <a:cxn ang="0">
                      <a:pos x="58" y="21"/>
                    </a:cxn>
                    <a:cxn ang="0">
                      <a:pos x="60" y="23"/>
                    </a:cxn>
                    <a:cxn ang="0">
                      <a:pos x="63" y="23"/>
                    </a:cxn>
                    <a:cxn ang="0">
                      <a:pos x="71" y="20"/>
                    </a:cxn>
                    <a:cxn ang="0">
                      <a:pos x="88" y="26"/>
                    </a:cxn>
                    <a:cxn ang="0">
                      <a:pos x="97" y="41"/>
                    </a:cxn>
                    <a:cxn ang="0">
                      <a:pos x="100" y="42"/>
                    </a:cxn>
                  </a:cxnLst>
                  <a:rect l="0" t="0" r="r" b="b"/>
                  <a:pathLst>
                    <a:path w="100" h="52">
                      <a:moveTo>
                        <a:pt x="100" y="42"/>
                      </a:moveTo>
                      <a:cubicBezTo>
                        <a:pt x="99" y="44"/>
                        <a:pt x="98" y="47"/>
                        <a:pt x="97" y="48"/>
                      </a:cubicBezTo>
                      <a:cubicBezTo>
                        <a:pt x="95" y="52"/>
                        <a:pt x="94" y="52"/>
                        <a:pt x="89" y="51"/>
                      </a:cubicBezTo>
                      <a:cubicBezTo>
                        <a:pt x="86" y="50"/>
                        <a:pt x="83" y="48"/>
                        <a:pt x="80" y="46"/>
                      </a:cubicBezTo>
                      <a:cubicBezTo>
                        <a:pt x="76" y="44"/>
                        <a:pt x="73" y="45"/>
                        <a:pt x="69" y="46"/>
                      </a:cubicBezTo>
                      <a:cubicBezTo>
                        <a:pt x="69" y="46"/>
                        <a:pt x="68" y="46"/>
                        <a:pt x="67" y="47"/>
                      </a:cubicBezTo>
                      <a:cubicBezTo>
                        <a:pt x="64" y="48"/>
                        <a:pt x="60" y="48"/>
                        <a:pt x="56" y="49"/>
                      </a:cubicBezTo>
                      <a:cubicBezTo>
                        <a:pt x="53" y="49"/>
                        <a:pt x="51" y="50"/>
                        <a:pt x="48" y="51"/>
                      </a:cubicBezTo>
                      <a:cubicBezTo>
                        <a:pt x="48" y="51"/>
                        <a:pt x="47" y="50"/>
                        <a:pt x="46" y="50"/>
                      </a:cubicBezTo>
                      <a:cubicBezTo>
                        <a:pt x="41" y="48"/>
                        <a:pt x="36" y="49"/>
                        <a:pt x="31" y="47"/>
                      </a:cubicBezTo>
                      <a:cubicBezTo>
                        <a:pt x="28" y="46"/>
                        <a:pt x="25" y="45"/>
                        <a:pt x="21" y="44"/>
                      </a:cubicBezTo>
                      <a:cubicBezTo>
                        <a:pt x="21" y="44"/>
                        <a:pt x="21" y="44"/>
                        <a:pt x="21" y="44"/>
                      </a:cubicBezTo>
                      <a:cubicBezTo>
                        <a:pt x="22" y="43"/>
                        <a:pt x="23" y="41"/>
                        <a:pt x="25" y="40"/>
                      </a:cubicBezTo>
                      <a:cubicBezTo>
                        <a:pt x="28" y="36"/>
                        <a:pt x="25" y="32"/>
                        <a:pt x="25" y="27"/>
                      </a:cubicBezTo>
                      <a:cubicBezTo>
                        <a:pt x="23" y="20"/>
                        <a:pt x="14" y="15"/>
                        <a:pt x="9" y="10"/>
                      </a:cubicBezTo>
                      <a:cubicBezTo>
                        <a:pt x="6" y="7"/>
                        <a:pt x="3" y="4"/>
                        <a:pt x="0" y="1"/>
                      </a:cubicBezTo>
                      <a:cubicBezTo>
                        <a:pt x="3" y="0"/>
                        <a:pt x="6" y="0"/>
                        <a:pt x="7" y="0"/>
                      </a:cubicBezTo>
                      <a:cubicBezTo>
                        <a:pt x="13" y="1"/>
                        <a:pt x="20" y="4"/>
                        <a:pt x="25" y="7"/>
                      </a:cubicBezTo>
                      <a:cubicBezTo>
                        <a:pt x="27" y="8"/>
                        <a:pt x="28" y="9"/>
                        <a:pt x="30" y="10"/>
                      </a:cubicBezTo>
                      <a:cubicBezTo>
                        <a:pt x="31" y="11"/>
                        <a:pt x="33" y="11"/>
                        <a:pt x="35" y="12"/>
                      </a:cubicBezTo>
                      <a:cubicBezTo>
                        <a:pt x="38" y="13"/>
                        <a:pt x="40" y="13"/>
                        <a:pt x="43" y="14"/>
                      </a:cubicBezTo>
                      <a:cubicBezTo>
                        <a:pt x="48" y="15"/>
                        <a:pt x="53" y="17"/>
                        <a:pt x="58" y="21"/>
                      </a:cubicBezTo>
                      <a:cubicBezTo>
                        <a:pt x="59" y="22"/>
                        <a:pt x="58" y="22"/>
                        <a:pt x="60" y="23"/>
                      </a:cubicBezTo>
                      <a:cubicBezTo>
                        <a:pt x="61" y="23"/>
                        <a:pt x="62" y="23"/>
                        <a:pt x="63" y="23"/>
                      </a:cubicBezTo>
                      <a:cubicBezTo>
                        <a:pt x="66" y="22"/>
                        <a:pt x="69" y="21"/>
                        <a:pt x="71" y="20"/>
                      </a:cubicBezTo>
                      <a:cubicBezTo>
                        <a:pt x="77" y="20"/>
                        <a:pt x="85" y="21"/>
                        <a:pt x="88" y="26"/>
                      </a:cubicBezTo>
                      <a:cubicBezTo>
                        <a:pt x="91" y="31"/>
                        <a:pt x="90" y="38"/>
                        <a:pt x="97" y="41"/>
                      </a:cubicBezTo>
                      <a:cubicBezTo>
                        <a:pt x="97" y="41"/>
                        <a:pt x="99" y="42"/>
                        <a:pt x="100" y="4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19" name="Freeform 291"/>
                <p:cNvSpPr/>
                <p:nvPr/>
              </p:nvSpPr>
              <p:spPr bwMode="auto">
                <a:xfrm>
                  <a:off x="3471857" y="2671762"/>
                  <a:ext cx="758824" cy="677862"/>
                </a:xfrm>
                <a:custGeom>
                  <a:avLst/>
                  <a:gdLst/>
                  <a:ahLst/>
                  <a:cxnLst>
                    <a:cxn ang="0">
                      <a:pos x="284" y="233"/>
                    </a:cxn>
                    <a:cxn ang="0">
                      <a:pos x="273" y="238"/>
                    </a:cxn>
                    <a:cxn ang="0">
                      <a:pos x="261" y="258"/>
                    </a:cxn>
                    <a:cxn ang="0">
                      <a:pos x="211" y="253"/>
                    </a:cxn>
                    <a:cxn ang="0">
                      <a:pos x="201" y="248"/>
                    </a:cxn>
                    <a:cxn ang="0">
                      <a:pos x="180" y="227"/>
                    </a:cxn>
                    <a:cxn ang="0">
                      <a:pos x="142" y="230"/>
                    </a:cxn>
                    <a:cxn ang="0">
                      <a:pos x="124" y="218"/>
                    </a:cxn>
                    <a:cxn ang="0">
                      <a:pos x="91" y="185"/>
                    </a:cxn>
                    <a:cxn ang="0">
                      <a:pos x="66" y="175"/>
                    </a:cxn>
                    <a:cxn ang="0">
                      <a:pos x="58" y="155"/>
                    </a:cxn>
                    <a:cxn ang="0">
                      <a:pos x="36" y="133"/>
                    </a:cxn>
                    <a:cxn ang="0">
                      <a:pos x="30" y="125"/>
                    </a:cxn>
                    <a:cxn ang="0">
                      <a:pos x="24" y="113"/>
                    </a:cxn>
                    <a:cxn ang="0">
                      <a:pos x="27" y="86"/>
                    </a:cxn>
                    <a:cxn ang="0">
                      <a:pos x="19" y="67"/>
                    </a:cxn>
                    <a:cxn ang="0">
                      <a:pos x="7" y="43"/>
                    </a:cxn>
                    <a:cxn ang="0">
                      <a:pos x="3" y="28"/>
                    </a:cxn>
                    <a:cxn ang="0">
                      <a:pos x="4" y="19"/>
                    </a:cxn>
                    <a:cxn ang="0">
                      <a:pos x="4" y="19"/>
                    </a:cxn>
                    <a:cxn ang="0">
                      <a:pos x="2" y="12"/>
                    </a:cxn>
                    <a:cxn ang="0">
                      <a:pos x="3" y="0"/>
                    </a:cxn>
                    <a:cxn ang="0">
                      <a:pos x="28" y="15"/>
                    </a:cxn>
                    <a:cxn ang="0">
                      <a:pos x="35" y="15"/>
                    </a:cxn>
                    <a:cxn ang="0">
                      <a:pos x="42" y="10"/>
                    </a:cxn>
                    <a:cxn ang="0">
                      <a:pos x="55" y="2"/>
                    </a:cxn>
                    <a:cxn ang="0">
                      <a:pos x="61" y="4"/>
                    </a:cxn>
                    <a:cxn ang="0">
                      <a:pos x="68" y="24"/>
                    </a:cxn>
                    <a:cxn ang="0">
                      <a:pos x="73" y="27"/>
                    </a:cxn>
                    <a:cxn ang="0">
                      <a:pos x="93" y="45"/>
                    </a:cxn>
                    <a:cxn ang="0">
                      <a:pos x="139" y="54"/>
                    </a:cxn>
                    <a:cxn ang="0">
                      <a:pos x="150" y="45"/>
                    </a:cxn>
                    <a:cxn ang="0">
                      <a:pos x="151" y="44"/>
                    </a:cxn>
                    <a:cxn ang="0">
                      <a:pos x="164" y="34"/>
                    </a:cxn>
                    <a:cxn ang="0">
                      <a:pos x="186" y="26"/>
                    </a:cxn>
                    <a:cxn ang="0">
                      <a:pos x="203" y="31"/>
                    </a:cxn>
                    <a:cxn ang="0">
                      <a:pos x="226" y="46"/>
                    </a:cxn>
                    <a:cxn ang="0">
                      <a:pos x="244" y="58"/>
                    </a:cxn>
                    <a:cxn ang="0">
                      <a:pos x="254" y="74"/>
                    </a:cxn>
                    <a:cxn ang="0">
                      <a:pos x="259" y="82"/>
                    </a:cxn>
                    <a:cxn ang="0">
                      <a:pos x="252" y="98"/>
                    </a:cxn>
                    <a:cxn ang="0">
                      <a:pos x="247" y="128"/>
                    </a:cxn>
                    <a:cxn ang="0">
                      <a:pos x="248" y="144"/>
                    </a:cxn>
                    <a:cxn ang="0">
                      <a:pos x="259" y="154"/>
                    </a:cxn>
                    <a:cxn ang="0">
                      <a:pos x="255" y="181"/>
                    </a:cxn>
                    <a:cxn ang="0">
                      <a:pos x="262" y="189"/>
                    </a:cxn>
                    <a:cxn ang="0">
                      <a:pos x="272" y="204"/>
                    </a:cxn>
                    <a:cxn ang="0">
                      <a:pos x="287" y="230"/>
                    </a:cxn>
                  </a:cxnLst>
                  <a:rect l="0" t="0" r="r" b="b"/>
                  <a:pathLst>
                    <a:path w="289" h="258">
                      <a:moveTo>
                        <a:pt x="287" y="230"/>
                      </a:moveTo>
                      <a:cubicBezTo>
                        <a:pt x="287" y="230"/>
                        <a:pt x="285" y="232"/>
                        <a:pt x="284" y="233"/>
                      </a:cubicBezTo>
                      <a:cubicBezTo>
                        <a:pt x="283" y="234"/>
                        <a:pt x="281" y="235"/>
                        <a:pt x="280" y="235"/>
                      </a:cubicBezTo>
                      <a:cubicBezTo>
                        <a:pt x="277" y="236"/>
                        <a:pt x="275" y="237"/>
                        <a:pt x="273" y="238"/>
                      </a:cubicBezTo>
                      <a:cubicBezTo>
                        <a:pt x="269" y="240"/>
                        <a:pt x="268" y="245"/>
                        <a:pt x="266" y="248"/>
                      </a:cubicBezTo>
                      <a:cubicBezTo>
                        <a:pt x="265" y="252"/>
                        <a:pt x="263" y="255"/>
                        <a:pt x="261" y="258"/>
                      </a:cubicBezTo>
                      <a:cubicBezTo>
                        <a:pt x="260" y="258"/>
                        <a:pt x="259" y="258"/>
                        <a:pt x="258" y="258"/>
                      </a:cubicBezTo>
                      <a:cubicBezTo>
                        <a:pt x="242" y="255"/>
                        <a:pt x="226" y="257"/>
                        <a:pt x="211" y="253"/>
                      </a:cubicBezTo>
                      <a:cubicBezTo>
                        <a:pt x="209" y="252"/>
                        <a:pt x="206" y="252"/>
                        <a:pt x="205" y="251"/>
                      </a:cubicBezTo>
                      <a:cubicBezTo>
                        <a:pt x="203" y="251"/>
                        <a:pt x="202" y="249"/>
                        <a:pt x="201" y="248"/>
                      </a:cubicBezTo>
                      <a:cubicBezTo>
                        <a:pt x="198" y="245"/>
                        <a:pt x="196" y="243"/>
                        <a:pt x="194" y="240"/>
                      </a:cubicBezTo>
                      <a:cubicBezTo>
                        <a:pt x="191" y="234"/>
                        <a:pt x="187" y="226"/>
                        <a:pt x="180" y="227"/>
                      </a:cubicBezTo>
                      <a:cubicBezTo>
                        <a:pt x="173" y="227"/>
                        <a:pt x="169" y="232"/>
                        <a:pt x="163" y="233"/>
                      </a:cubicBezTo>
                      <a:cubicBezTo>
                        <a:pt x="156" y="234"/>
                        <a:pt x="149" y="232"/>
                        <a:pt x="142" y="230"/>
                      </a:cubicBezTo>
                      <a:cubicBezTo>
                        <a:pt x="139" y="230"/>
                        <a:pt x="135" y="229"/>
                        <a:pt x="132" y="227"/>
                      </a:cubicBezTo>
                      <a:cubicBezTo>
                        <a:pt x="129" y="225"/>
                        <a:pt x="127" y="220"/>
                        <a:pt x="124" y="218"/>
                      </a:cubicBezTo>
                      <a:cubicBezTo>
                        <a:pt x="118" y="214"/>
                        <a:pt x="110" y="211"/>
                        <a:pt x="105" y="206"/>
                      </a:cubicBezTo>
                      <a:cubicBezTo>
                        <a:pt x="99" y="200"/>
                        <a:pt x="94" y="192"/>
                        <a:pt x="91" y="185"/>
                      </a:cubicBezTo>
                      <a:cubicBezTo>
                        <a:pt x="88" y="179"/>
                        <a:pt x="85" y="169"/>
                        <a:pt x="78" y="168"/>
                      </a:cubicBezTo>
                      <a:cubicBezTo>
                        <a:pt x="73" y="168"/>
                        <a:pt x="69" y="171"/>
                        <a:pt x="66" y="175"/>
                      </a:cubicBezTo>
                      <a:cubicBezTo>
                        <a:pt x="66" y="173"/>
                        <a:pt x="65" y="170"/>
                        <a:pt x="65" y="169"/>
                      </a:cubicBezTo>
                      <a:cubicBezTo>
                        <a:pt x="63" y="164"/>
                        <a:pt x="61" y="159"/>
                        <a:pt x="58" y="155"/>
                      </a:cubicBezTo>
                      <a:cubicBezTo>
                        <a:pt x="55" y="150"/>
                        <a:pt x="50" y="146"/>
                        <a:pt x="47" y="143"/>
                      </a:cubicBezTo>
                      <a:cubicBezTo>
                        <a:pt x="43" y="140"/>
                        <a:pt x="40" y="136"/>
                        <a:pt x="36" y="133"/>
                      </a:cubicBezTo>
                      <a:cubicBezTo>
                        <a:pt x="35" y="132"/>
                        <a:pt x="33" y="132"/>
                        <a:pt x="32" y="131"/>
                      </a:cubicBezTo>
                      <a:cubicBezTo>
                        <a:pt x="30" y="129"/>
                        <a:pt x="31" y="127"/>
                        <a:pt x="30" y="125"/>
                      </a:cubicBezTo>
                      <a:cubicBezTo>
                        <a:pt x="29" y="123"/>
                        <a:pt x="28" y="122"/>
                        <a:pt x="28" y="120"/>
                      </a:cubicBezTo>
                      <a:cubicBezTo>
                        <a:pt x="26" y="118"/>
                        <a:pt x="25" y="115"/>
                        <a:pt x="24" y="113"/>
                      </a:cubicBezTo>
                      <a:cubicBezTo>
                        <a:pt x="23" y="112"/>
                        <a:pt x="20" y="110"/>
                        <a:pt x="20" y="108"/>
                      </a:cubicBezTo>
                      <a:cubicBezTo>
                        <a:pt x="17" y="100"/>
                        <a:pt x="25" y="92"/>
                        <a:pt x="27" y="86"/>
                      </a:cubicBezTo>
                      <a:cubicBezTo>
                        <a:pt x="28" y="82"/>
                        <a:pt x="28" y="79"/>
                        <a:pt x="27" y="75"/>
                      </a:cubicBezTo>
                      <a:cubicBezTo>
                        <a:pt x="27" y="69"/>
                        <a:pt x="23" y="70"/>
                        <a:pt x="19" y="67"/>
                      </a:cubicBezTo>
                      <a:cubicBezTo>
                        <a:pt x="12" y="63"/>
                        <a:pt x="10" y="54"/>
                        <a:pt x="8" y="47"/>
                      </a:cubicBezTo>
                      <a:cubicBezTo>
                        <a:pt x="7" y="45"/>
                        <a:pt x="7" y="44"/>
                        <a:pt x="7" y="43"/>
                      </a:cubicBezTo>
                      <a:cubicBezTo>
                        <a:pt x="6" y="40"/>
                        <a:pt x="3" y="38"/>
                        <a:pt x="2" y="35"/>
                      </a:cubicBezTo>
                      <a:cubicBezTo>
                        <a:pt x="2" y="33"/>
                        <a:pt x="3" y="30"/>
                        <a:pt x="3" y="28"/>
                      </a:cubicBezTo>
                      <a:cubicBezTo>
                        <a:pt x="2" y="25"/>
                        <a:pt x="2" y="21"/>
                        <a:pt x="4" y="19"/>
                      </a:cubicBezTo>
                      <a:cubicBezTo>
                        <a:pt x="4" y="19"/>
                        <a:pt x="4" y="19"/>
                        <a:pt x="4" y="19"/>
                      </a:cubicBezTo>
                      <a:cubicBezTo>
                        <a:pt x="4" y="19"/>
                        <a:pt x="4" y="19"/>
                        <a:pt x="4" y="19"/>
                      </a:cubicBezTo>
                      <a:cubicBezTo>
                        <a:pt x="4" y="19"/>
                        <a:pt x="4" y="19"/>
                        <a:pt x="4" y="19"/>
                      </a:cubicBezTo>
                      <a:cubicBezTo>
                        <a:pt x="4" y="19"/>
                        <a:pt x="4" y="19"/>
                        <a:pt x="4" y="19"/>
                      </a:cubicBezTo>
                      <a:cubicBezTo>
                        <a:pt x="5" y="17"/>
                        <a:pt x="4" y="14"/>
                        <a:pt x="2" y="12"/>
                      </a:cubicBezTo>
                      <a:cubicBezTo>
                        <a:pt x="0" y="11"/>
                        <a:pt x="4" y="9"/>
                        <a:pt x="2" y="6"/>
                      </a:cubicBezTo>
                      <a:cubicBezTo>
                        <a:pt x="1" y="4"/>
                        <a:pt x="3" y="2"/>
                        <a:pt x="3" y="0"/>
                      </a:cubicBezTo>
                      <a:cubicBezTo>
                        <a:pt x="9" y="6"/>
                        <a:pt x="14" y="11"/>
                        <a:pt x="20" y="14"/>
                      </a:cubicBezTo>
                      <a:cubicBezTo>
                        <a:pt x="23" y="15"/>
                        <a:pt x="25" y="15"/>
                        <a:pt x="28" y="15"/>
                      </a:cubicBezTo>
                      <a:cubicBezTo>
                        <a:pt x="30" y="16"/>
                        <a:pt x="32" y="16"/>
                        <a:pt x="33" y="15"/>
                      </a:cubicBezTo>
                      <a:cubicBezTo>
                        <a:pt x="34" y="15"/>
                        <a:pt x="35" y="15"/>
                        <a:pt x="35" y="15"/>
                      </a:cubicBezTo>
                      <a:cubicBezTo>
                        <a:pt x="35" y="12"/>
                        <a:pt x="39" y="11"/>
                        <a:pt x="41" y="10"/>
                      </a:cubicBezTo>
                      <a:cubicBezTo>
                        <a:pt x="42" y="10"/>
                        <a:pt x="42" y="10"/>
                        <a:pt x="42" y="10"/>
                      </a:cubicBezTo>
                      <a:cubicBezTo>
                        <a:pt x="45" y="8"/>
                        <a:pt x="46" y="6"/>
                        <a:pt x="48" y="4"/>
                      </a:cubicBezTo>
                      <a:cubicBezTo>
                        <a:pt x="50" y="1"/>
                        <a:pt x="52" y="2"/>
                        <a:pt x="55" y="2"/>
                      </a:cubicBezTo>
                      <a:cubicBezTo>
                        <a:pt x="57" y="1"/>
                        <a:pt x="57" y="0"/>
                        <a:pt x="59" y="1"/>
                      </a:cubicBezTo>
                      <a:cubicBezTo>
                        <a:pt x="60" y="1"/>
                        <a:pt x="61" y="3"/>
                        <a:pt x="61" y="4"/>
                      </a:cubicBezTo>
                      <a:cubicBezTo>
                        <a:pt x="65" y="9"/>
                        <a:pt x="62" y="16"/>
                        <a:pt x="65" y="21"/>
                      </a:cubicBezTo>
                      <a:cubicBezTo>
                        <a:pt x="66" y="22"/>
                        <a:pt x="67" y="24"/>
                        <a:pt x="68" y="24"/>
                      </a:cubicBezTo>
                      <a:cubicBezTo>
                        <a:pt x="70" y="27"/>
                        <a:pt x="71" y="26"/>
                        <a:pt x="73" y="27"/>
                      </a:cubicBezTo>
                      <a:cubicBezTo>
                        <a:pt x="73" y="27"/>
                        <a:pt x="73" y="27"/>
                        <a:pt x="73" y="27"/>
                      </a:cubicBezTo>
                      <a:cubicBezTo>
                        <a:pt x="73" y="32"/>
                        <a:pt x="74" y="37"/>
                        <a:pt x="75" y="38"/>
                      </a:cubicBezTo>
                      <a:cubicBezTo>
                        <a:pt x="80" y="42"/>
                        <a:pt x="88" y="41"/>
                        <a:pt x="93" y="45"/>
                      </a:cubicBezTo>
                      <a:cubicBezTo>
                        <a:pt x="98" y="48"/>
                        <a:pt x="104" y="52"/>
                        <a:pt x="110" y="54"/>
                      </a:cubicBezTo>
                      <a:cubicBezTo>
                        <a:pt x="120" y="57"/>
                        <a:pt x="129" y="53"/>
                        <a:pt x="139" y="54"/>
                      </a:cubicBezTo>
                      <a:cubicBezTo>
                        <a:pt x="142" y="54"/>
                        <a:pt x="146" y="55"/>
                        <a:pt x="149" y="54"/>
                      </a:cubicBezTo>
                      <a:cubicBezTo>
                        <a:pt x="150" y="52"/>
                        <a:pt x="150" y="49"/>
                        <a:pt x="150" y="45"/>
                      </a:cubicBezTo>
                      <a:cubicBezTo>
                        <a:pt x="150" y="45"/>
                        <a:pt x="150" y="45"/>
                        <a:pt x="150" y="45"/>
                      </a:cubicBezTo>
                      <a:cubicBezTo>
                        <a:pt x="150" y="45"/>
                        <a:pt x="150" y="44"/>
                        <a:pt x="151" y="44"/>
                      </a:cubicBezTo>
                      <a:cubicBezTo>
                        <a:pt x="153" y="43"/>
                        <a:pt x="158" y="39"/>
                        <a:pt x="159" y="37"/>
                      </a:cubicBezTo>
                      <a:cubicBezTo>
                        <a:pt x="160" y="37"/>
                        <a:pt x="162" y="35"/>
                        <a:pt x="164" y="34"/>
                      </a:cubicBezTo>
                      <a:cubicBezTo>
                        <a:pt x="167" y="33"/>
                        <a:pt x="169" y="31"/>
                        <a:pt x="172" y="30"/>
                      </a:cubicBezTo>
                      <a:cubicBezTo>
                        <a:pt x="177" y="28"/>
                        <a:pt x="181" y="26"/>
                        <a:pt x="186" y="26"/>
                      </a:cubicBezTo>
                      <a:cubicBezTo>
                        <a:pt x="189" y="27"/>
                        <a:pt x="191" y="28"/>
                        <a:pt x="193" y="28"/>
                      </a:cubicBezTo>
                      <a:cubicBezTo>
                        <a:pt x="197" y="29"/>
                        <a:pt x="200" y="29"/>
                        <a:pt x="203" y="31"/>
                      </a:cubicBezTo>
                      <a:cubicBezTo>
                        <a:pt x="208" y="34"/>
                        <a:pt x="214" y="38"/>
                        <a:pt x="218" y="41"/>
                      </a:cubicBezTo>
                      <a:cubicBezTo>
                        <a:pt x="221" y="42"/>
                        <a:pt x="223" y="44"/>
                        <a:pt x="226" y="46"/>
                      </a:cubicBezTo>
                      <a:cubicBezTo>
                        <a:pt x="229" y="48"/>
                        <a:pt x="232" y="51"/>
                        <a:pt x="236" y="53"/>
                      </a:cubicBezTo>
                      <a:cubicBezTo>
                        <a:pt x="239" y="54"/>
                        <a:pt x="242" y="55"/>
                        <a:pt x="244" y="58"/>
                      </a:cubicBezTo>
                      <a:cubicBezTo>
                        <a:pt x="246" y="60"/>
                        <a:pt x="248" y="63"/>
                        <a:pt x="249" y="66"/>
                      </a:cubicBezTo>
                      <a:cubicBezTo>
                        <a:pt x="251" y="68"/>
                        <a:pt x="252" y="71"/>
                        <a:pt x="254" y="74"/>
                      </a:cubicBezTo>
                      <a:cubicBezTo>
                        <a:pt x="256" y="76"/>
                        <a:pt x="259" y="78"/>
                        <a:pt x="259" y="81"/>
                      </a:cubicBezTo>
                      <a:cubicBezTo>
                        <a:pt x="259" y="81"/>
                        <a:pt x="259" y="82"/>
                        <a:pt x="259" y="82"/>
                      </a:cubicBezTo>
                      <a:cubicBezTo>
                        <a:pt x="258" y="85"/>
                        <a:pt x="256" y="88"/>
                        <a:pt x="255" y="90"/>
                      </a:cubicBezTo>
                      <a:cubicBezTo>
                        <a:pt x="254" y="93"/>
                        <a:pt x="253" y="95"/>
                        <a:pt x="252" y="98"/>
                      </a:cubicBezTo>
                      <a:cubicBezTo>
                        <a:pt x="251" y="103"/>
                        <a:pt x="251" y="108"/>
                        <a:pt x="250" y="114"/>
                      </a:cubicBezTo>
                      <a:cubicBezTo>
                        <a:pt x="250" y="119"/>
                        <a:pt x="247" y="123"/>
                        <a:pt x="247" y="128"/>
                      </a:cubicBezTo>
                      <a:cubicBezTo>
                        <a:pt x="246" y="130"/>
                        <a:pt x="246" y="133"/>
                        <a:pt x="246" y="135"/>
                      </a:cubicBezTo>
                      <a:cubicBezTo>
                        <a:pt x="246" y="138"/>
                        <a:pt x="248" y="141"/>
                        <a:pt x="248" y="144"/>
                      </a:cubicBezTo>
                      <a:cubicBezTo>
                        <a:pt x="249" y="146"/>
                        <a:pt x="250" y="148"/>
                        <a:pt x="251" y="150"/>
                      </a:cubicBezTo>
                      <a:cubicBezTo>
                        <a:pt x="254" y="154"/>
                        <a:pt x="255" y="152"/>
                        <a:pt x="259" y="154"/>
                      </a:cubicBezTo>
                      <a:cubicBezTo>
                        <a:pt x="265" y="155"/>
                        <a:pt x="262" y="166"/>
                        <a:pt x="259" y="169"/>
                      </a:cubicBezTo>
                      <a:cubicBezTo>
                        <a:pt x="256" y="172"/>
                        <a:pt x="250" y="178"/>
                        <a:pt x="255" y="181"/>
                      </a:cubicBezTo>
                      <a:cubicBezTo>
                        <a:pt x="257" y="183"/>
                        <a:pt x="260" y="184"/>
                        <a:pt x="261" y="186"/>
                      </a:cubicBezTo>
                      <a:cubicBezTo>
                        <a:pt x="262" y="187"/>
                        <a:pt x="263" y="188"/>
                        <a:pt x="262" y="189"/>
                      </a:cubicBezTo>
                      <a:cubicBezTo>
                        <a:pt x="262" y="190"/>
                        <a:pt x="260" y="191"/>
                        <a:pt x="260" y="192"/>
                      </a:cubicBezTo>
                      <a:cubicBezTo>
                        <a:pt x="256" y="200"/>
                        <a:pt x="267" y="202"/>
                        <a:pt x="272" y="204"/>
                      </a:cubicBezTo>
                      <a:cubicBezTo>
                        <a:pt x="280" y="206"/>
                        <a:pt x="283" y="213"/>
                        <a:pt x="286" y="221"/>
                      </a:cubicBezTo>
                      <a:cubicBezTo>
                        <a:pt x="287" y="224"/>
                        <a:pt x="289" y="226"/>
                        <a:pt x="287" y="23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20" name="Freeform 292"/>
                <p:cNvSpPr/>
                <p:nvPr/>
              </p:nvSpPr>
              <p:spPr bwMode="auto">
                <a:xfrm>
                  <a:off x="3243257" y="2792410"/>
                  <a:ext cx="401637" cy="388937"/>
                </a:xfrm>
                <a:custGeom>
                  <a:avLst/>
                  <a:gdLst/>
                  <a:ahLst/>
                  <a:cxnLst>
                    <a:cxn ang="0">
                      <a:pos x="153" y="129"/>
                    </a:cxn>
                    <a:cxn ang="0">
                      <a:pos x="153" y="129"/>
                    </a:cxn>
                    <a:cxn ang="0">
                      <a:pos x="149" y="135"/>
                    </a:cxn>
                    <a:cxn ang="0">
                      <a:pos x="149" y="135"/>
                    </a:cxn>
                    <a:cxn ang="0">
                      <a:pos x="138" y="137"/>
                    </a:cxn>
                    <a:cxn ang="0">
                      <a:pos x="129" y="148"/>
                    </a:cxn>
                    <a:cxn ang="0">
                      <a:pos x="95" y="143"/>
                    </a:cxn>
                    <a:cxn ang="0">
                      <a:pos x="78" y="137"/>
                    </a:cxn>
                    <a:cxn ang="0">
                      <a:pos x="61" y="122"/>
                    </a:cxn>
                    <a:cxn ang="0">
                      <a:pos x="49" y="108"/>
                    </a:cxn>
                    <a:cxn ang="0">
                      <a:pos x="32" y="100"/>
                    </a:cxn>
                    <a:cxn ang="0">
                      <a:pos x="13" y="88"/>
                    </a:cxn>
                    <a:cxn ang="0">
                      <a:pos x="8" y="85"/>
                    </a:cxn>
                    <a:cxn ang="0">
                      <a:pos x="0" y="78"/>
                    </a:cxn>
                    <a:cxn ang="0">
                      <a:pos x="7" y="74"/>
                    </a:cxn>
                    <a:cxn ang="0">
                      <a:pos x="23" y="63"/>
                    </a:cxn>
                    <a:cxn ang="0">
                      <a:pos x="45" y="39"/>
                    </a:cxn>
                    <a:cxn ang="0">
                      <a:pos x="46" y="24"/>
                    </a:cxn>
                    <a:cxn ang="0">
                      <a:pos x="47" y="16"/>
                    </a:cxn>
                    <a:cxn ang="0">
                      <a:pos x="53" y="12"/>
                    </a:cxn>
                    <a:cxn ang="0">
                      <a:pos x="60" y="4"/>
                    </a:cxn>
                    <a:cxn ang="0">
                      <a:pos x="62" y="1"/>
                    </a:cxn>
                    <a:cxn ang="0">
                      <a:pos x="68" y="1"/>
                    </a:cxn>
                    <a:cxn ang="0">
                      <a:pos x="95" y="1"/>
                    </a:cxn>
                    <a:cxn ang="0">
                      <a:pos x="106" y="21"/>
                    </a:cxn>
                    <a:cxn ang="0">
                      <a:pos x="114" y="29"/>
                    </a:cxn>
                    <a:cxn ang="0">
                      <a:pos x="114" y="40"/>
                    </a:cxn>
                    <a:cxn ang="0">
                      <a:pos x="107" y="62"/>
                    </a:cxn>
                    <a:cxn ang="0">
                      <a:pos x="111" y="67"/>
                    </a:cxn>
                    <a:cxn ang="0">
                      <a:pos x="115" y="74"/>
                    </a:cxn>
                    <a:cxn ang="0">
                      <a:pos x="117" y="79"/>
                    </a:cxn>
                    <a:cxn ang="0">
                      <a:pos x="119" y="85"/>
                    </a:cxn>
                    <a:cxn ang="0">
                      <a:pos x="123" y="87"/>
                    </a:cxn>
                    <a:cxn ang="0">
                      <a:pos x="134" y="97"/>
                    </a:cxn>
                    <a:cxn ang="0">
                      <a:pos x="145" y="109"/>
                    </a:cxn>
                    <a:cxn ang="0">
                      <a:pos x="152" y="123"/>
                    </a:cxn>
                    <a:cxn ang="0">
                      <a:pos x="153" y="129"/>
                    </a:cxn>
                  </a:cxnLst>
                  <a:rect l="0" t="0" r="r" b="b"/>
                  <a:pathLst>
                    <a:path w="153" h="148">
                      <a:moveTo>
                        <a:pt x="153" y="129"/>
                      </a:moveTo>
                      <a:cubicBezTo>
                        <a:pt x="153" y="129"/>
                        <a:pt x="153" y="129"/>
                        <a:pt x="153" y="129"/>
                      </a:cubicBezTo>
                      <a:cubicBezTo>
                        <a:pt x="152" y="131"/>
                        <a:pt x="151" y="133"/>
                        <a:pt x="149" y="135"/>
                      </a:cubicBezTo>
                      <a:cubicBezTo>
                        <a:pt x="149" y="135"/>
                        <a:pt x="149" y="135"/>
                        <a:pt x="149" y="135"/>
                      </a:cubicBezTo>
                      <a:cubicBezTo>
                        <a:pt x="145" y="134"/>
                        <a:pt x="141" y="134"/>
                        <a:pt x="138" y="137"/>
                      </a:cubicBezTo>
                      <a:cubicBezTo>
                        <a:pt x="134" y="139"/>
                        <a:pt x="131" y="143"/>
                        <a:pt x="129" y="148"/>
                      </a:cubicBezTo>
                      <a:cubicBezTo>
                        <a:pt x="118" y="147"/>
                        <a:pt x="106" y="146"/>
                        <a:pt x="95" y="143"/>
                      </a:cubicBezTo>
                      <a:cubicBezTo>
                        <a:pt x="90" y="141"/>
                        <a:pt x="83" y="139"/>
                        <a:pt x="78" y="137"/>
                      </a:cubicBezTo>
                      <a:cubicBezTo>
                        <a:pt x="71" y="133"/>
                        <a:pt x="65" y="127"/>
                        <a:pt x="61" y="122"/>
                      </a:cubicBezTo>
                      <a:cubicBezTo>
                        <a:pt x="57" y="117"/>
                        <a:pt x="53" y="113"/>
                        <a:pt x="49" y="108"/>
                      </a:cubicBezTo>
                      <a:cubicBezTo>
                        <a:pt x="45" y="103"/>
                        <a:pt x="38" y="102"/>
                        <a:pt x="32" y="100"/>
                      </a:cubicBezTo>
                      <a:cubicBezTo>
                        <a:pt x="24" y="98"/>
                        <a:pt x="18" y="93"/>
                        <a:pt x="13" y="88"/>
                      </a:cubicBezTo>
                      <a:cubicBezTo>
                        <a:pt x="11" y="87"/>
                        <a:pt x="10" y="86"/>
                        <a:pt x="8" y="85"/>
                      </a:cubicBezTo>
                      <a:cubicBezTo>
                        <a:pt x="6" y="82"/>
                        <a:pt x="3" y="80"/>
                        <a:pt x="0" y="78"/>
                      </a:cubicBezTo>
                      <a:cubicBezTo>
                        <a:pt x="2" y="77"/>
                        <a:pt x="4" y="75"/>
                        <a:pt x="7" y="74"/>
                      </a:cubicBezTo>
                      <a:cubicBezTo>
                        <a:pt x="12" y="71"/>
                        <a:pt x="18" y="67"/>
                        <a:pt x="23" y="63"/>
                      </a:cubicBezTo>
                      <a:cubicBezTo>
                        <a:pt x="32" y="58"/>
                        <a:pt x="45" y="51"/>
                        <a:pt x="45" y="39"/>
                      </a:cubicBezTo>
                      <a:cubicBezTo>
                        <a:pt x="45" y="34"/>
                        <a:pt x="46" y="29"/>
                        <a:pt x="46" y="24"/>
                      </a:cubicBezTo>
                      <a:cubicBezTo>
                        <a:pt x="46" y="21"/>
                        <a:pt x="45" y="18"/>
                        <a:pt x="47" y="16"/>
                      </a:cubicBezTo>
                      <a:cubicBezTo>
                        <a:pt x="49" y="14"/>
                        <a:pt x="51" y="13"/>
                        <a:pt x="53" y="12"/>
                      </a:cubicBezTo>
                      <a:cubicBezTo>
                        <a:pt x="56" y="10"/>
                        <a:pt x="58" y="7"/>
                        <a:pt x="60" y="4"/>
                      </a:cubicBezTo>
                      <a:cubicBezTo>
                        <a:pt x="61" y="3"/>
                        <a:pt x="62" y="3"/>
                        <a:pt x="62" y="1"/>
                      </a:cubicBezTo>
                      <a:cubicBezTo>
                        <a:pt x="64" y="2"/>
                        <a:pt x="66" y="2"/>
                        <a:pt x="68" y="1"/>
                      </a:cubicBezTo>
                      <a:cubicBezTo>
                        <a:pt x="76" y="0"/>
                        <a:pt x="85" y="0"/>
                        <a:pt x="95" y="1"/>
                      </a:cubicBezTo>
                      <a:cubicBezTo>
                        <a:pt x="97" y="8"/>
                        <a:pt x="99" y="17"/>
                        <a:pt x="106" y="21"/>
                      </a:cubicBezTo>
                      <a:cubicBezTo>
                        <a:pt x="110" y="24"/>
                        <a:pt x="114" y="23"/>
                        <a:pt x="114" y="29"/>
                      </a:cubicBezTo>
                      <a:cubicBezTo>
                        <a:pt x="115" y="33"/>
                        <a:pt x="115" y="36"/>
                        <a:pt x="114" y="40"/>
                      </a:cubicBezTo>
                      <a:cubicBezTo>
                        <a:pt x="112" y="46"/>
                        <a:pt x="104" y="54"/>
                        <a:pt x="107" y="62"/>
                      </a:cubicBezTo>
                      <a:cubicBezTo>
                        <a:pt x="107" y="64"/>
                        <a:pt x="110" y="66"/>
                        <a:pt x="111" y="67"/>
                      </a:cubicBezTo>
                      <a:cubicBezTo>
                        <a:pt x="112" y="69"/>
                        <a:pt x="113" y="72"/>
                        <a:pt x="115" y="74"/>
                      </a:cubicBezTo>
                      <a:cubicBezTo>
                        <a:pt x="115" y="76"/>
                        <a:pt x="116" y="77"/>
                        <a:pt x="117" y="79"/>
                      </a:cubicBezTo>
                      <a:cubicBezTo>
                        <a:pt x="118" y="81"/>
                        <a:pt x="117" y="83"/>
                        <a:pt x="119" y="85"/>
                      </a:cubicBezTo>
                      <a:cubicBezTo>
                        <a:pt x="120" y="86"/>
                        <a:pt x="122" y="86"/>
                        <a:pt x="123" y="87"/>
                      </a:cubicBezTo>
                      <a:cubicBezTo>
                        <a:pt x="127" y="90"/>
                        <a:pt x="130" y="94"/>
                        <a:pt x="134" y="97"/>
                      </a:cubicBezTo>
                      <a:cubicBezTo>
                        <a:pt x="137" y="100"/>
                        <a:pt x="142" y="104"/>
                        <a:pt x="145" y="109"/>
                      </a:cubicBezTo>
                      <a:cubicBezTo>
                        <a:pt x="148" y="113"/>
                        <a:pt x="150" y="118"/>
                        <a:pt x="152" y="123"/>
                      </a:cubicBezTo>
                      <a:cubicBezTo>
                        <a:pt x="152" y="124"/>
                        <a:pt x="153" y="127"/>
                        <a:pt x="153" y="1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21" name="Freeform 293"/>
                <p:cNvSpPr/>
                <p:nvPr/>
              </p:nvSpPr>
              <p:spPr bwMode="auto">
                <a:xfrm>
                  <a:off x="3730619" y="3297235"/>
                  <a:ext cx="42862" cy="79375"/>
                </a:xfrm>
                <a:custGeom>
                  <a:avLst/>
                  <a:gdLst/>
                  <a:ahLst/>
                  <a:cxnLst>
                    <a:cxn ang="0">
                      <a:pos x="14" y="23"/>
                    </a:cxn>
                    <a:cxn ang="0">
                      <a:pos x="10" y="30"/>
                    </a:cxn>
                    <a:cxn ang="0">
                      <a:pos x="6" y="29"/>
                    </a:cxn>
                    <a:cxn ang="0">
                      <a:pos x="3" y="28"/>
                    </a:cxn>
                    <a:cxn ang="0">
                      <a:pos x="1" y="21"/>
                    </a:cxn>
                    <a:cxn ang="0">
                      <a:pos x="0" y="20"/>
                    </a:cxn>
                    <a:cxn ang="0">
                      <a:pos x="0" y="20"/>
                    </a:cxn>
                    <a:cxn ang="0">
                      <a:pos x="4" y="9"/>
                    </a:cxn>
                    <a:cxn ang="0">
                      <a:pos x="14" y="10"/>
                    </a:cxn>
                    <a:cxn ang="0">
                      <a:pos x="14" y="23"/>
                    </a:cxn>
                  </a:cxnLst>
                  <a:rect l="0" t="0" r="r" b="b"/>
                  <a:pathLst>
                    <a:path w="16" h="30">
                      <a:moveTo>
                        <a:pt x="14" y="23"/>
                      </a:moveTo>
                      <a:cubicBezTo>
                        <a:pt x="14" y="26"/>
                        <a:pt x="10" y="28"/>
                        <a:pt x="10" y="30"/>
                      </a:cubicBezTo>
                      <a:cubicBezTo>
                        <a:pt x="8" y="30"/>
                        <a:pt x="7" y="29"/>
                        <a:pt x="6" y="29"/>
                      </a:cubicBezTo>
                      <a:cubicBezTo>
                        <a:pt x="5" y="29"/>
                        <a:pt x="4" y="29"/>
                        <a:pt x="3" y="28"/>
                      </a:cubicBezTo>
                      <a:cubicBezTo>
                        <a:pt x="2" y="26"/>
                        <a:pt x="2" y="24"/>
                        <a:pt x="1" y="21"/>
                      </a:cubicBezTo>
                      <a:cubicBezTo>
                        <a:pt x="1" y="21"/>
                        <a:pt x="1" y="20"/>
                        <a:pt x="0" y="20"/>
                      </a:cubicBezTo>
                      <a:cubicBezTo>
                        <a:pt x="0" y="20"/>
                        <a:pt x="0" y="20"/>
                        <a:pt x="0" y="20"/>
                      </a:cubicBezTo>
                      <a:cubicBezTo>
                        <a:pt x="1" y="16"/>
                        <a:pt x="3" y="12"/>
                        <a:pt x="4" y="9"/>
                      </a:cubicBezTo>
                      <a:cubicBezTo>
                        <a:pt x="8" y="0"/>
                        <a:pt x="12" y="5"/>
                        <a:pt x="14" y="10"/>
                      </a:cubicBezTo>
                      <a:cubicBezTo>
                        <a:pt x="16" y="14"/>
                        <a:pt x="16" y="17"/>
                        <a:pt x="14" y="2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22" name="Freeform 294"/>
                <p:cNvSpPr/>
                <p:nvPr/>
              </p:nvSpPr>
              <p:spPr bwMode="auto">
                <a:xfrm>
                  <a:off x="3738556" y="3292474"/>
                  <a:ext cx="220662" cy="173037"/>
                </a:xfrm>
                <a:custGeom>
                  <a:avLst/>
                  <a:gdLst/>
                  <a:ahLst/>
                  <a:cxnLst>
                    <a:cxn ang="0">
                      <a:pos x="84" y="31"/>
                    </a:cxn>
                    <a:cxn ang="0">
                      <a:pos x="83" y="32"/>
                    </a:cxn>
                    <a:cxn ang="0">
                      <a:pos x="79" y="32"/>
                    </a:cxn>
                    <a:cxn ang="0">
                      <a:pos x="74" y="29"/>
                    </a:cxn>
                    <a:cxn ang="0">
                      <a:pos x="70" y="30"/>
                    </a:cxn>
                    <a:cxn ang="0">
                      <a:pos x="69" y="35"/>
                    </a:cxn>
                    <a:cxn ang="0">
                      <a:pos x="71" y="39"/>
                    </a:cxn>
                    <a:cxn ang="0">
                      <a:pos x="69" y="44"/>
                    </a:cxn>
                    <a:cxn ang="0">
                      <a:pos x="61" y="60"/>
                    </a:cxn>
                    <a:cxn ang="0">
                      <a:pos x="58" y="66"/>
                    </a:cxn>
                    <a:cxn ang="0">
                      <a:pos x="58" y="66"/>
                    </a:cxn>
                    <a:cxn ang="0">
                      <a:pos x="28" y="63"/>
                    </a:cxn>
                    <a:cxn ang="0">
                      <a:pos x="21" y="61"/>
                    </a:cxn>
                    <a:cxn ang="0">
                      <a:pos x="13" y="59"/>
                    </a:cxn>
                    <a:cxn ang="0">
                      <a:pos x="11" y="52"/>
                    </a:cxn>
                    <a:cxn ang="0">
                      <a:pos x="6" y="44"/>
                    </a:cxn>
                    <a:cxn ang="0">
                      <a:pos x="0" y="31"/>
                    </a:cxn>
                    <a:cxn ang="0">
                      <a:pos x="0" y="30"/>
                    </a:cxn>
                    <a:cxn ang="0">
                      <a:pos x="3" y="31"/>
                    </a:cxn>
                    <a:cxn ang="0">
                      <a:pos x="7" y="32"/>
                    </a:cxn>
                    <a:cxn ang="0">
                      <a:pos x="8" y="35"/>
                    </a:cxn>
                    <a:cxn ang="0">
                      <a:pos x="19" y="36"/>
                    </a:cxn>
                    <a:cxn ang="0">
                      <a:pos x="30" y="36"/>
                    </a:cxn>
                    <a:cxn ang="0">
                      <a:pos x="51" y="28"/>
                    </a:cxn>
                    <a:cxn ang="0">
                      <a:pos x="69" y="12"/>
                    </a:cxn>
                    <a:cxn ang="0">
                      <a:pos x="77" y="2"/>
                    </a:cxn>
                    <a:cxn ang="0">
                      <a:pos x="82" y="8"/>
                    </a:cxn>
                    <a:cxn ang="0">
                      <a:pos x="84" y="28"/>
                    </a:cxn>
                    <a:cxn ang="0">
                      <a:pos x="84" y="31"/>
                    </a:cxn>
                  </a:cxnLst>
                  <a:rect l="0" t="0" r="r" b="b"/>
                  <a:pathLst>
                    <a:path w="84" h="66">
                      <a:moveTo>
                        <a:pt x="84" y="31"/>
                      </a:moveTo>
                      <a:cubicBezTo>
                        <a:pt x="83" y="31"/>
                        <a:pt x="83" y="31"/>
                        <a:pt x="83" y="32"/>
                      </a:cubicBezTo>
                      <a:cubicBezTo>
                        <a:pt x="82" y="32"/>
                        <a:pt x="80" y="32"/>
                        <a:pt x="79" y="32"/>
                      </a:cubicBezTo>
                      <a:cubicBezTo>
                        <a:pt x="77" y="31"/>
                        <a:pt x="76" y="29"/>
                        <a:pt x="74" y="29"/>
                      </a:cubicBezTo>
                      <a:cubicBezTo>
                        <a:pt x="73" y="29"/>
                        <a:pt x="71" y="29"/>
                        <a:pt x="70" y="30"/>
                      </a:cubicBezTo>
                      <a:cubicBezTo>
                        <a:pt x="70" y="31"/>
                        <a:pt x="69" y="35"/>
                        <a:pt x="69" y="35"/>
                      </a:cubicBezTo>
                      <a:cubicBezTo>
                        <a:pt x="69" y="37"/>
                        <a:pt x="71" y="38"/>
                        <a:pt x="71" y="39"/>
                      </a:cubicBezTo>
                      <a:cubicBezTo>
                        <a:pt x="72" y="42"/>
                        <a:pt x="71" y="43"/>
                        <a:pt x="69" y="44"/>
                      </a:cubicBezTo>
                      <a:cubicBezTo>
                        <a:pt x="66" y="49"/>
                        <a:pt x="64" y="55"/>
                        <a:pt x="61" y="60"/>
                      </a:cubicBezTo>
                      <a:cubicBezTo>
                        <a:pt x="60" y="62"/>
                        <a:pt x="59" y="64"/>
                        <a:pt x="58" y="66"/>
                      </a:cubicBezTo>
                      <a:cubicBezTo>
                        <a:pt x="58" y="66"/>
                        <a:pt x="58" y="66"/>
                        <a:pt x="58" y="66"/>
                      </a:cubicBezTo>
                      <a:cubicBezTo>
                        <a:pt x="48" y="66"/>
                        <a:pt x="38" y="64"/>
                        <a:pt x="28" y="63"/>
                      </a:cubicBezTo>
                      <a:cubicBezTo>
                        <a:pt x="25" y="63"/>
                        <a:pt x="23" y="62"/>
                        <a:pt x="21" y="61"/>
                      </a:cubicBezTo>
                      <a:cubicBezTo>
                        <a:pt x="19" y="61"/>
                        <a:pt x="15" y="60"/>
                        <a:pt x="13" y="59"/>
                      </a:cubicBezTo>
                      <a:cubicBezTo>
                        <a:pt x="11" y="58"/>
                        <a:pt x="11" y="54"/>
                        <a:pt x="11" y="52"/>
                      </a:cubicBezTo>
                      <a:cubicBezTo>
                        <a:pt x="10" y="49"/>
                        <a:pt x="8" y="47"/>
                        <a:pt x="6" y="44"/>
                      </a:cubicBezTo>
                      <a:cubicBezTo>
                        <a:pt x="5" y="40"/>
                        <a:pt x="1" y="36"/>
                        <a:pt x="0" y="31"/>
                      </a:cubicBezTo>
                      <a:cubicBezTo>
                        <a:pt x="0" y="31"/>
                        <a:pt x="0" y="31"/>
                        <a:pt x="0" y="30"/>
                      </a:cubicBezTo>
                      <a:cubicBezTo>
                        <a:pt x="1" y="31"/>
                        <a:pt x="2" y="31"/>
                        <a:pt x="3" y="31"/>
                      </a:cubicBezTo>
                      <a:cubicBezTo>
                        <a:pt x="4" y="31"/>
                        <a:pt x="5" y="32"/>
                        <a:pt x="7" y="32"/>
                      </a:cubicBezTo>
                      <a:cubicBezTo>
                        <a:pt x="6" y="33"/>
                        <a:pt x="7" y="34"/>
                        <a:pt x="8" y="35"/>
                      </a:cubicBezTo>
                      <a:cubicBezTo>
                        <a:pt x="10" y="37"/>
                        <a:pt x="16" y="36"/>
                        <a:pt x="19" y="36"/>
                      </a:cubicBezTo>
                      <a:cubicBezTo>
                        <a:pt x="23" y="36"/>
                        <a:pt x="26" y="36"/>
                        <a:pt x="30" y="36"/>
                      </a:cubicBezTo>
                      <a:cubicBezTo>
                        <a:pt x="38" y="35"/>
                        <a:pt x="44" y="32"/>
                        <a:pt x="51" y="28"/>
                      </a:cubicBezTo>
                      <a:cubicBezTo>
                        <a:pt x="57" y="24"/>
                        <a:pt x="65" y="18"/>
                        <a:pt x="69" y="12"/>
                      </a:cubicBezTo>
                      <a:cubicBezTo>
                        <a:pt x="72" y="9"/>
                        <a:pt x="73" y="4"/>
                        <a:pt x="77" y="2"/>
                      </a:cubicBezTo>
                      <a:cubicBezTo>
                        <a:pt x="81" y="0"/>
                        <a:pt x="81" y="4"/>
                        <a:pt x="82" y="8"/>
                      </a:cubicBezTo>
                      <a:cubicBezTo>
                        <a:pt x="83" y="14"/>
                        <a:pt x="84" y="21"/>
                        <a:pt x="84" y="28"/>
                      </a:cubicBezTo>
                      <a:cubicBezTo>
                        <a:pt x="84" y="29"/>
                        <a:pt x="84" y="30"/>
                        <a:pt x="84"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23" name="Freeform 295"/>
                <p:cNvSpPr/>
                <p:nvPr/>
              </p:nvSpPr>
              <p:spPr bwMode="auto">
                <a:xfrm>
                  <a:off x="3786181" y="3368674"/>
                  <a:ext cx="301625" cy="349250"/>
                </a:xfrm>
                <a:custGeom>
                  <a:avLst/>
                  <a:gdLst/>
                  <a:ahLst/>
                  <a:cxnLst>
                    <a:cxn ang="0">
                      <a:pos x="114" y="39"/>
                    </a:cxn>
                    <a:cxn ang="0">
                      <a:pos x="105" y="56"/>
                    </a:cxn>
                    <a:cxn ang="0">
                      <a:pos x="97" y="62"/>
                    </a:cxn>
                    <a:cxn ang="0">
                      <a:pos x="89" y="75"/>
                    </a:cxn>
                    <a:cxn ang="0">
                      <a:pos x="82" y="83"/>
                    </a:cxn>
                    <a:cxn ang="0">
                      <a:pos x="68" y="99"/>
                    </a:cxn>
                    <a:cxn ang="0">
                      <a:pos x="48" y="112"/>
                    </a:cxn>
                    <a:cxn ang="0">
                      <a:pos x="14" y="133"/>
                    </a:cxn>
                    <a:cxn ang="0">
                      <a:pos x="10" y="126"/>
                    </a:cxn>
                    <a:cxn ang="0">
                      <a:pos x="6" y="114"/>
                    </a:cxn>
                    <a:cxn ang="0">
                      <a:pos x="2" y="101"/>
                    </a:cxn>
                    <a:cxn ang="0">
                      <a:pos x="0" y="97"/>
                    </a:cxn>
                    <a:cxn ang="0">
                      <a:pos x="1" y="97"/>
                    </a:cxn>
                    <a:cxn ang="0">
                      <a:pos x="16" y="92"/>
                    </a:cxn>
                    <a:cxn ang="0">
                      <a:pos x="24" y="88"/>
                    </a:cxn>
                    <a:cxn ang="0">
                      <a:pos x="32" y="85"/>
                    </a:cxn>
                    <a:cxn ang="0">
                      <a:pos x="44" y="77"/>
                    </a:cxn>
                    <a:cxn ang="0">
                      <a:pos x="45" y="69"/>
                    </a:cxn>
                    <a:cxn ang="0">
                      <a:pos x="46" y="65"/>
                    </a:cxn>
                    <a:cxn ang="0">
                      <a:pos x="47" y="62"/>
                    </a:cxn>
                    <a:cxn ang="0">
                      <a:pos x="49" y="56"/>
                    </a:cxn>
                    <a:cxn ang="0">
                      <a:pos x="49" y="48"/>
                    </a:cxn>
                    <a:cxn ang="0">
                      <a:pos x="40" y="37"/>
                    </a:cxn>
                    <a:cxn ang="0">
                      <a:pos x="43" y="31"/>
                    </a:cxn>
                    <a:cxn ang="0">
                      <a:pos x="51" y="15"/>
                    </a:cxn>
                    <a:cxn ang="0">
                      <a:pos x="53" y="10"/>
                    </a:cxn>
                    <a:cxn ang="0">
                      <a:pos x="51" y="6"/>
                    </a:cxn>
                    <a:cxn ang="0">
                      <a:pos x="52" y="1"/>
                    </a:cxn>
                    <a:cxn ang="0">
                      <a:pos x="56" y="0"/>
                    </a:cxn>
                    <a:cxn ang="0">
                      <a:pos x="61" y="3"/>
                    </a:cxn>
                    <a:cxn ang="0">
                      <a:pos x="65" y="3"/>
                    </a:cxn>
                    <a:cxn ang="0">
                      <a:pos x="66" y="2"/>
                    </a:cxn>
                    <a:cxn ang="0">
                      <a:pos x="78" y="15"/>
                    </a:cxn>
                    <a:cxn ang="0">
                      <a:pos x="89" y="20"/>
                    </a:cxn>
                    <a:cxn ang="0">
                      <a:pos x="101" y="26"/>
                    </a:cxn>
                    <a:cxn ang="0">
                      <a:pos x="114" y="39"/>
                    </a:cxn>
                  </a:cxnLst>
                  <a:rect l="0" t="0" r="r" b="b"/>
                  <a:pathLst>
                    <a:path w="115" h="133">
                      <a:moveTo>
                        <a:pt x="114" y="39"/>
                      </a:moveTo>
                      <a:cubicBezTo>
                        <a:pt x="115" y="44"/>
                        <a:pt x="109" y="52"/>
                        <a:pt x="105" y="56"/>
                      </a:cubicBezTo>
                      <a:cubicBezTo>
                        <a:pt x="103" y="59"/>
                        <a:pt x="101" y="60"/>
                        <a:pt x="97" y="62"/>
                      </a:cubicBezTo>
                      <a:cubicBezTo>
                        <a:pt x="92" y="64"/>
                        <a:pt x="91" y="70"/>
                        <a:pt x="89" y="75"/>
                      </a:cubicBezTo>
                      <a:cubicBezTo>
                        <a:pt x="87" y="78"/>
                        <a:pt x="84" y="80"/>
                        <a:pt x="82" y="83"/>
                      </a:cubicBezTo>
                      <a:cubicBezTo>
                        <a:pt x="77" y="89"/>
                        <a:pt x="75" y="95"/>
                        <a:pt x="68" y="99"/>
                      </a:cubicBezTo>
                      <a:cubicBezTo>
                        <a:pt x="61" y="103"/>
                        <a:pt x="54" y="106"/>
                        <a:pt x="48" y="112"/>
                      </a:cubicBezTo>
                      <a:cubicBezTo>
                        <a:pt x="38" y="121"/>
                        <a:pt x="26" y="127"/>
                        <a:pt x="14" y="133"/>
                      </a:cubicBezTo>
                      <a:cubicBezTo>
                        <a:pt x="13" y="131"/>
                        <a:pt x="11" y="129"/>
                        <a:pt x="10" y="126"/>
                      </a:cubicBezTo>
                      <a:cubicBezTo>
                        <a:pt x="8" y="123"/>
                        <a:pt x="7" y="118"/>
                        <a:pt x="6" y="114"/>
                      </a:cubicBezTo>
                      <a:cubicBezTo>
                        <a:pt x="5" y="110"/>
                        <a:pt x="4" y="106"/>
                        <a:pt x="2" y="101"/>
                      </a:cubicBezTo>
                      <a:cubicBezTo>
                        <a:pt x="1" y="101"/>
                        <a:pt x="1" y="99"/>
                        <a:pt x="0" y="97"/>
                      </a:cubicBezTo>
                      <a:cubicBezTo>
                        <a:pt x="0" y="97"/>
                        <a:pt x="0" y="97"/>
                        <a:pt x="1" y="97"/>
                      </a:cubicBezTo>
                      <a:cubicBezTo>
                        <a:pt x="6" y="94"/>
                        <a:pt x="11" y="94"/>
                        <a:pt x="16" y="92"/>
                      </a:cubicBezTo>
                      <a:cubicBezTo>
                        <a:pt x="19" y="91"/>
                        <a:pt x="21" y="89"/>
                        <a:pt x="24" y="88"/>
                      </a:cubicBezTo>
                      <a:cubicBezTo>
                        <a:pt x="26" y="87"/>
                        <a:pt x="29" y="86"/>
                        <a:pt x="32" y="85"/>
                      </a:cubicBezTo>
                      <a:cubicBezTo>
                        <a:pt x="36" y="83"/>
                        <a:pt x="42" y="82"/>
                        <a:pt x="44" y="77"/>
                      </a:cubicBezTo>
                      <a:cubicBezTo>
                        <a:pt x="45" y="74"/>
                        <a:pt x="44" y="71"/>
                        <a:pt x="45" y="69"/>
                      </a:cubicBezTo>
                      <a:cubicBezTo>
                        <a:pt x="45" y="68"/>
                        <a:pt x="46" y="67"/>
                        <a:pt x="46" y="65"/>
                      </a:cubicBezTo>
                      <a:cubicBezTo>
                        <a:pt x="47" y="64"/>
                        <a:pt x="47" y="63"/>
                        <a:pt x="47" y="62"/>
                      </a:cubicBezTo>
                      <a:cubicBezTo>
                        <a:pt x="48" y="60"/>
                        <a:pt x="49" y="58"/>
                        <a:pt x="49" y="56"/>
                      </a:cubicBezTo>
                      <a:cubicBezTo>
                        <a:pt x="50" y="53"/>
                        <a:pt x="49" y="50"/>
                        <a:pt x="49" y="48"/>
                      </a:cubicBezTo>
                      <a:cubicBezTo>
                        <a:pt x="50" y="41"/>
                        <a:pt x="47" y="38"/>
                        <a:pt x="40" y="37"/>
                      </a:cubicBezTo>
                      <a:cubicBezTo>
                        <a:pt x="41" y="35"/>
                        <a:pt x="42" y="33"/>
                        <a:pt x="43" y="31"/>
                      </a:cubicBezTo>
                      <a:cubicBezTo>
                        <a:pt x="46" y="26"/>
                        <a:pt x="48" y="20"/>
                        <a:pt x="51" y="15"/>
                      </a:cubicBezTo>
                      <a:cubicBezTo>
                        <a:pt x="53" y="14"/>
                        <a:pt x="54" y="13"/>
                        <a:pt x="53" y="10"/>
                      </a:cubicBezTo>
                      <a:cubicBezTo>
                        <a:pt x="53" y="9"/>
                        <a:pt x="51" y="8"/>
                        <a:pt x="51" y="6"/>
                      </a:cubicBezTo>
                      <a:cubicBezTo>
                        <a:pt x="51" y="6"/>
                        <a:pt x="52" y="2"/>
                        <a:pt x="52" y="1"/>
                      </a:cubicBezTo>
                      <a:cubicBezTo>
                        <a:pt x="53" y="0"/>
                        <a:pt x="55" y="0"/>
                        <a:pt x="56" y="0"/>
                      </a:cubicBezTo>
                      <a:cubicBezTo>
                        <a:pt x="58" y="0"/>
                        <a:pt x="59" y="2"/>
                        <a:pt x="61" y="3"/>
                      </a:cubicBezTo>
                      <a:cubicBezTo>
                        <a:pt x="62" y="3"/>
                        <a:pt x="64" y="3"/>
                        <a:pt x="65" y="3"/>
                      </a:cubicBezTo>
                      <a:cubicBezTo>
                        <a:pt x="65" y="2"/>
                        <a:pt x="65" y="2"/>
                        <a:pt x="66" y="2"/>
                      </a:cubicBezTo>
                      <a:cubicBezTo>
                        <a:pt x="67" y="9"/>
                        <a:pt x="71" y="11"/>
                        <a:pt x="78" y="15"/>
                      </a:cubicBezTo>
                      <a:cubicBezTo>
                        <a:pt x="81" y="18"/>
                        <a:pt x="85" y="19"/>
                        <a:pt x="89" y="20"/>
                      </a:cubicBezTo>
                      <a:cubicBezTo>
                        <a:pt x="93" y="22"/>
                        <a:pt x="97" y="24"/>
                        <a:pt x="101" y="26"/>
                      </a:cubicBezTo>
                      <a:cubicBezTo>
                        <a:pt x="106" y="28"/>
                        <a:pt x="114" y="32"/>
                        <a:pt x="114" y="3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24" name="Freeform 296"/>
                <p:cNvSpPr/>
                <p:nvPr/>
              </p:nvSpPr>
              <p:spPr bwMode="auto">
                <a:xfrm>
                  <a:off x="3411532" y="3622674"/>
                  <a:ext cx="411162" cy="255587"/>
                </a:xfrm>
                <a:custGeom>
                  <a:avLst/>
                  <a:gdLst/>
                  <a:ahLst/>
                  <a:cxnLst>
                    <a:cxn ang="0">
                      <a:pos x="157" y="36"/>
                    </a:cxn>
                    <a:cxn ang="0">
                      <a:pos x="149" y="41"/>
                    </a:cxn>
                    <a:cxn ang="0">
                      <a:pos x="127" y="54"/>
                    </a:cxn>
                    <a:cxn ang="0">
                      <a:pos x="108" y="63"/>
                    </a:cxn>
                    <a:cxn ang="0">
                      <a:pos x="93" y="67"/>
                    </a:cxn>
                    <a:cxn ang="0">
                      <a:pos x="55" y="88"/>
                    </a:cxn>
                    <a:cxn ang="0">
                      <a:pos x="33" y="94"/>
                    </a:cxn>
                    <a:cxn ang="0">
                      <a:pos x="24" y="96"/>
                    </a:cxn>
                    <a:cxn ang="0">
                      <a:pos x="14" y="94"/>
                    </a:cxn>
                    <a:cxn ang="0">
                      <a:pos x="11" y="83"/>
                    </a:cxn>
                    <a:cxn ang="0">
                      <a:pos x="9" y="73"/>
                    </a:cxn>
                    <a:cxn ang="0">
                      <a:pos x="3" y="52"/>
                    </a:cxn>
                    <a:cxn ang="0">
                      <a:pos x="0" y="40"/>
                    </a:cxn>
                    <a:cxn ang="0">
                      <a:pos x="1" y="39"/>
                    </a:cxn>
                    <a:cxn ang="0">
                      <a:pos x="5" y="28"/>
                    </a:cxn>
                    <a:cxn ang="0">
                      <a:pos x="12" y="25"/>
                    </a:cxn>
                    <a:cxn ang="0">
                      <a:pos x="23" y="27"/>
                    </a:cxn>
                    <a:cxn ang="0">
                      <a:pos x="34" y="31"/>
                    </a:cxn>
                    <a:cxn ang="0">
                      <a:pos x="45" y="31"/>
                    </a:cxn>
                    <a:cxn ang="0">
                      <a:pos x="55" y="49"/>
                    </a:cxn>
                    <a:cxn ang="0">
                      <a:pos x="58" y="46"/>
                    </a:cxn>
                    <a:cxn ang="0">
                      <a:pos x="63" y="40"/>
                    </a:cxn>
                    <a:cxn ang="0">
                      <a:pos x="68" y="31"/>
                    </a:cxn>
                    <a:cxn ang="0">
                      <a:pos x="81" y="16"/>
                    </a:cxn>
                    <a:cxn ang="0">
                      <a:pos x="112" y="7"/>
                    </a:cxn>
                    <a:cxn ang="0">
                      <a:pos x="143" y="0"/>
                    </a:cxn>
                    <a:cxn ang="0">
                      <a:pos x="145" y="4"/>
                    </a:cxn>
                    <a:cxn ang="0">
                      <a:pos x="149" y="17"/>
                    </a:cxn>
                    <a:cxn ang="0">
                      <a:pos x="153" y="29"/>
                    </a:cxn>
                    <a:cxn ang="0">
                      <a:pos x="157" y="36"/>
                    </a:cxn>
                  </a:cxnLst>
                  <a:rect l="0" t="0" r="r" b="b"/>
                  <a:pathLst>
                    <a:path w="157" h="97">
                      <a:moveTo>
                        <a:pt x="157" y="36"/>
                      </a:moveTo>
                      <a:cubicBezTo>
                        <a:pt x="154" y="38"/>
                        <a:pt x="152" y="39"/>
                        <a:pt x="149" y="41"/>
                      </a:cubicBezTo>
                      <a:cubicBezTo>
                        <a:pt x="142" y="46"/>
                        <a:pt x="135" y="51"/>
                        <a:pt x="127" y="54"/>
                      </a:cubicBezTo>
                      <a:cubicBezTo>
                        <a:pt x="121" y="57"/>
                        <a:pt x="115" y="61"/>
                        <a:pt x="108" y="63"/>
                      </a:cubicBezTo>
                      <a:cubicBezTo>
                        <a:pt x="103" y="64"/>
                        <a:pt x="98" y="65"/>
                        <a:pt x="93" y="67"/>
                      </a:cubicBezTo>
                      <a:cubicBezTo>
                        <a:pt x="80" y="73"/>
                        <a:pt x="68" y="82"/>
                        <a:pt x="55" y="88"/>
                      </a:cubicBezTo>
                      <a:cubicBezTo>
                        <a:pt x="48" y="91"/>
                        <a:pt x="41" y="93"/>
                        <a:pt x="33" y="94"/>
                      </a:cubicBezTo>
                      <a:cubicBezTo>
                        <a:pt x="30" y="95"/>
                        <a:pt x="27" y="95"/>
                        <a:pt x="24" y="96"/>
                      </a:cubicBezTo>
                      <a:cubicBezTo>
                        <a:pt x="20" y="97"/>
                        <a:pt x="15" y="97"/>
                        <a:pt x="14" y="94"/>
                      </a:cubicBezTo>
                      <a:cubicBezTo>
                        <a:pt x="12" y="91"/>
                        <a:pt x="12" y="87"/>
                        <a:pt x="11" y="83"/>
                      </a:cubicBezTo>
                      <a:cubicBezTo>
                        <a:pt x="10" y="80"/>
                        <a:pt x="10" y="77"/>
                        <a:pt x="9" y="73"/>
                      </a:cubicBezTo>
                      <a:cubicBezTo>
                        <a:pt x="8" y="66"/>
                        <a:pt x="4" y="60"/>
                        <a:pt x="3" y="52"/>
                      </a:cubicBezTo>
                      <a:cubicBezTo>
                        <a:pt x="2" y="48"/>
                        <a:pt x="1" y="44"/>
                        <a:pt x="0" y="40"/>
                      </a:cubicBezTo>
                      <a:cubicBezTo>
                        <a:pt x="0" y="40"/>
                        <a:pt x="0" y="39"/>
                        <a:pt x="1" y="39"/>
                      </a:cubicBezTo>
                      <a:cubicBezTo>
                        <a:pt x="3" y="36"/>
                        <a:pt x="4" y="32"/>
                        <a:pt x="5" y="28"/>
                      </a:cubicBezTo>
                      <a:cubicBezTo>
                        <a:pt x="6" y="25"/>
                        <a:pt x="8" y="25"/>
                        <a:pt x="12" y="25"/>
                      </a:cubicBezTo>
                      <a:cubicBezTo>
                        <a:pt x="16" y="25"/>
                        <a:pt x="19" y="26"/>
                        <a:pt x="23" y="27"/>
                      </a:cubicBezTo>
                      <a:cubicBezTo>
                        <a:pt x="27" y="28"/>
                        <a:pt x="30" y="30"/>
                        <a:pt x="34" y="31"/>
                      </a:cubicBezTo>
                      <a:cubicBezTo>
                        <a:pt x="38" y="31"/>
                        <a:pt x="41" y="31"/>
                        <a:pt x="45" y="31"/>
                      </a:cubicBezTo>
                      <a:cubicBezTo>
                        <a:pt x="53" y="32"/>
                        <a:pt x="55" y="43"/>
                        <a:pt x="55" y="49"/>
                      </a:cubicBezTo>
                      <a:cubicBezTo>
                        <a:pt x="56" y="49"/>
                        <a:pt x="57" y="47"/>
                        <a:pt x="58" y="46"/>
                      </a:cubicBezTo>
                      <a:cubicBezTo>
                        <a:pt x="60" y="44"/>
                        <a:pt x="61" y="42"/>
                        <a:pt x="63" y="40"/>
                      </a:cubicBezTo>
                      <a:cubicBezTo>
                        <a:pt x="64" y="37"/>
                        <a:pt x="65" y="34"/>
                        <a:pt x="68" y="31"/>
                      </a:cubicBezTo>
                      <a:cubicBezTo>
                        <a:pt x="72" y="26"/>
                        <a:pt x="77" y="21"/>
                        <a:pt x="81" y="16"/>
                      </a:cubicBezTo>
                      <a:cubicBezTo>
                        <a:pt x="89" y="7"/>
                        <a:pt x="101" y="8"/>
                        <a:pt x="112" y="7"/>
                      </a:cubicBezTo>
                      <a:cubicBezTo>
                        <a:pt x="123" y="6"/>
                        <a:pt x="133" y="4"/>
                        <a:pt x="143" y="0"/>
                      </a:cubicBezTo>
                      <a:cubicBezTo>
                        <a:pt x="144" y="2"/>
                        <a:pt x="144" y="4"/>
                        <a:pt x="145" y="4"/>
                      </a:cubicBezTo>
                      <a:cubicBezTo>
                        <a:pt x="147" y="9"/>
                        <a:pt x="148" y="13"/>
                        <a:pt x="149" y="17"/>
                      </a:cubicBezTo>
                      <a:cubicBezTo>
                        <a:pt x="150" y="21"/>
                        <a:pt x="151" y="26"/>
                        <a:pt x="153" y="29"/>
                      </a:cubicBezTo>
                      <a:cubicBezTo>
                        <a:pt x="154" y="32"/>
                        <a:pt x="156" y="34"/>
                        <a:pt x="157"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25" name="Freeform 297"/>
                <p:cNvSpPr/>
                <p:nvPr/>
              </p:nvSpPr>
              <p:spPr bwMode="auto">
                <a:xfrm>
                  <a:off x="3108320" y="3024185"/>
                  <a:ext cx="809624" cy="728662"/>
                </a:xfrm>
                <a:custGeom>
                  <a:avLst/>
                  <a:gdLst/>
                  <a:ahLst/>
                  <a:cxnLst>
                    <a:cxn ang="0">
                      <a:pos x="305" y="193"/>
                    </a:cxn>
                    <a:cxn ang="0">
                      <a:pos x="303" y="200"/>
                    </a:cxn>
                    <a:cxn ang="0">
                      <a:pos x="290" y="216"/>
                    </a:cxn>
                    <a:cxn ang="0">
                      <a:pos x="274" y="223"/>
                    </a:cxn>
                    <a:cxn ang="0">
                      <a:pos x="258" y="228"/>
                    </a:cxn>
                    <a:cxn ang="0">
                      <a:pos x="196" y="244"/>
                    </a:cxn>
                    <a:cxn ang="0">
                      <a:pos x="178" y="268"/>
                    </a:cxn>
                    <a:cxn ang="0">
                      <a:pos x="170" y="277"/>
                    </a:cxn>
                    <a:cxn ang="0">
                      <a:pos x="149" y="259"/>
                    </a:cxn>
                    <a:cxn ang="0">
                      <a:pos x="127" y="253"/>
                    </a:cxn>
                    <a:cxn ang="0">
                      <a:pos x="116" y="267"/>
                    </a:cxn>
                    <a:cxn ang="0">
                      <a:pos x="112" y="259"/>
                    </a:cxn>
                    <a:cxn ang="0">
                      <a:pos x="105" y="238"/>
                    </a:cxn>
                    <a:cxn ang="0">
                      <a:pos x="91" y="218"/>
                    </a:cxn>
                    <a:cxn ang="0">
                      <a:pos x="72" y="201"/>
                    </a:cxn>
                    <a:cxn ang="0">
                      <a:pos x="64" y="172"/>
                    </a:cxn>
                    <a:cxn ang="0">
                      <a:pos x="53" y="154"/>
                    </a:cxn>
                    <a:cxn ang="0">
                      <a:pos x="37" y="134"/>
                    </a:cxn>
                    <a:cxn ang="0">
                      <a:pos x="23" y="106"/>
                    </a:cxn>
                    <a:cxn ang="0">
                      <a:pos x="3" y="67"/>
                    </a:cxn>
                    <a:cxn ang="0">
                      <a:pos x="0" y="54"/>
                    </a:cxn>
                    <a:cxn ang="0">
                      <a:pos x="0" y="44"/>
                    </a:cxn>
                    <a:cxn ang="0">
                      <a:pos x="19" y="50"/>
                    </a:cxn>
                    <a:cxn ang="0">
                      <a:pos x="44" y="31"/>
                    </a:cxn>
                    <a:cxn ang="0">
                      <a:pos x="36" y="14"/>
                    </a:cxn>
                    <a:cxn ang="0">
                      <a:pos x="55" y="5"/>
                    </a:cxn>
                    <a:cxn ang="0">
                      <a:pos x="83" y="12"/>
                    </a:cxn>
                    <a:cxn ang="0">
                      <a:pos x="112" y="34"/>
                    </a:cxn>
                    <a:cxn ang="0">
                      <a:pos x="146" y="55"/>
                    </a:cxn>
                    <a:cxn ang="0">
                      <a:pos x="181" y="60"/>
                    </a:cxn>
                    <a:cxn ang="0">
                      <a:pos x="194" y="67"/>
                    </a:cxn>
                    <a:cxn ang="0">
                      <a:pos x="211" y="83"/>
                    </a:cxn>
                    <a:cxn ang="0">
                      <a:pos x="228" y="111"/>
                    </a:cxn>
                    <a:cxn ang="0">
                      <a:pos x="237" y="124"/>
                    </a:cxn>
                    <a:cxn ang="0">
                      <a:pos x="240" y="132"/>
                    </a:cxn>
                    <a:cxn ang="0">
                      <a:pos x="246" y="146"/>
                    </a:cxn>
                    <a:cxn ang="0">
                      <a:pos x="253" y="161"/>
                    </a:cxn>
                    <a:cxn ang="0">
                      <a:pos x="268" y="165"/>
                    </a:cxn>
                    <a:cxn ang="0">
                      <a:pos x="298" y="168"/>
                    </a:cxn>
                    <a:cxn ang="0">
                      <a:pos x="307" y="187"/>
                    </a:cxn>
                  </a:cxnLst>
                  <a:rect l="0" t="0" r="r" b="b"/>
                  <a:pathLst>
                    <a:path w="308" h="277">
                      <a:moveTo>
                        <a:pt x="307" y="187"/>
                      </a:moveTo>
                      <a:cubicBezTo>
                        <a:pt x="307" y="189"/>
                        <a:pt x="306" y="191"/>
                        <a:pt x="305" y="193"/>
                      </a:cubicBezTo>
                      <a:cubicBezTo>
                        <a:pt x="305" y="194"/>
                        <a:pt x="305" y="195"/>
                        <a:pt x="304" y="196"/>
                      </a:cubicBezTo>
                      <a:cubicBezTo>
                        <a:pt x="304" y="198"/>
                        <a:pt x="303" y="199"/>
                        <a:pt x="303" y="200"/>
                      </a:cubicBezTo>
                      <a:cubicBezTo>
                        <a:pt x="302" y="202"/>
                        <a:pt x="303" y="205"/>
                        <a:pt x="302" y="208"/>
                      </a:cubicBezTo>
                      <a:cubicBezTo>
                        <a:pt x="300" y="213"/>
                        <a:pt x="294" y="214"/>
                        <a:pt x="290" y="216"/>
                      </a:cubicBezTo>
                      <a:cubicBezTo>
                        <a:pt x="287" y="217"/>
                        <a:pt x="284" y="218"/>
                        <a:pt x="282" y="219"/>
                      </a:cubicBezTo>
                      <a:cubicBezTo>
                        <a:pt x="279" y="220"/>
                        <a:pt x="277" y="222"/>
                        <a:pt x="274" y="223"/>
                      </a:cubicBezTo>
                      <a:cubicBezTo>
                        <a:pt x="269" y="225"/>
                        <a:pt x="264" y="225"/>
                        <a:pt x="259" y="228"/>
                      </a:cubicBezTo>
                      <a:cubicBezTo>
                        <a:pt x="258" y="228"/>
                        <a:pt x="258" y="228"/>
                        <a:pt x="258" y="228"/>
                      </a:cubicBezTo>
                      <a:cubicBezTo>
                        <a:pt x="248" y="232"/>
                        <a:pt x="238" y="234"/>
                        <a:pt x="227" y="235"/>
                      </a:cubicBezTo>
                      <a:cubicBezTo>
                        <a:pt x="216" y="236"/>
                        <a:pt x="204" y="235"/>
                        <a:pt x="196" y="244"/>
                      </a:cubicBezTo>
                      <a:cubicBezTo>
                        <a:pt x="192" y="249"/>
                        <a:pt x="187" y="254"/>
                        <a:pt x="183" y="259"/>
                      </a:cubicBezTo>
                      <a:cubicBezTo>
                        <a:pt x="180" y="262"/>
                        <a:pt x="179" y="265"/>
                        <a:pt x="178" y="268"/>
                      </a:cubicBezTo>
                      <a:cubicBezTo>
                        <a:pt x="176" y="270"/>
                        <a:pt x="175" y="272"/>
                        <a:pt x="173" y="274"/>
                      </a:cubicBezTo>
                      <a:cubicBezTo>
                        <a:pt x="172" y="275"/>
                        <a:pt x="171" y="277"/>
                        <a:pt x="170" y="277"/>
                      </a:cubicBezTo>
                      <a:cubicBezTo>
                        <a:pt x="170" y="271"/>
                        <a:pt x="168" y="260"/>
                        <a:pt x="160" y="259"/>
                      </a:cubicBezTo>
                      <a:cubicBezTo>
                        <a:pt x="156" y="259"/>
                        <a:pt x="153" y="259"/>
                        <a:pt x="149" y="259"/>
                      </a:cubicBezTo>
                      <a:cubicBezTo>
                        <a:pt x="145" y="258"/>
                        <a:pt x="142" y="256"/>
                        <a:pt x="138" y="255"/>
                      </a:cubicBezTo>
                      <a:cubicBezTo>
                        <a:pt x="134" y="254"/>
                        <a:pt x="131" y="253"/>
                        <a:pt x="127" y="253"/>
                      </a:cubicBezTo>
                      <a:cubicBezTo>
                        <a:pt x="123" y="253"/>
                        <a:pt x="121" y="253"/>
                        <a:pt x="120" y="256"/>
                      </a:cubicBezTo>
                      <a:cubicBezTo>
                        <a:pt x="119" y="260"/>
                        <a:pt x="118" y="264"/>
                        <a:pt x="116" y="267"/>
                      </a:cubicBezTo>
                      <a:cubicBezTo>
                        <a:pt x="115" y="267"/>
                        <a:pt x="115" y="268"/>
                        <a:pt x="115" y="268"/>
                      </a:cubicBezTo>
                      <a:cubicBezTo>
                        <a:pt x="114" y="265"/>
                        <a:pt x="113" y="262"/>
                        <a:pt x="112" y="259"/>
                      </a:cubicBezTo>
                      <a:cubicBezTo>
                        <a:pt x="111" y="256"/>
                        <a:pt x="111" y="253"/>
                        <a:pt x="110" y="250"/>
                      </a:cubicBezTo>
                      <a:cubicBezTo>
                        <a:pt x="108" y="246"/>
                        <a:pt x="108" y="241"/>
                        <a:pt x="105" y="238"/>
                      </a:cubicBezTo>
                      <a:cubicBezTo>
                        <a:pt x="102" y="235"/>
                        <a:pt x="99" y="231"/>
                        <a:pt x="96" y="228"/>
                      </a:cubicBezTo>
                      <a:cubicBezTo>
                        <a:pt x="93" y="225"/>
                        <a:pt x="92" y="222"/>
                        <a:pt x="91" y="218"/>
                      </a:cubicBezTo>
                      <a:cubicBezTo>
                        <a:pt x="89" y="214"/>
                        <a:pt x="86" y="213"/>
                        <a:pt x="83" y="210"/>
                      </a:cubicBezTo>
                      <a:cubicBezTo>
                        <a:pt x="79" y="207"/>
                        <a:pt x="76" y="204"/>
                        <a:pt x="72" y="201"/>
                      </a:cubicBezTo>
                      <a:cubicBezTo>
                        <a:pt x="65" y="196"/>
                        <a:pt x="65" y="190"/>
                        <a:pt x="65" y="182"/>
                      </a:cubicBezTo>
                      <a:cubicBezTo>
                        <a:pt x="65" y="178"/>
                        <a:pt x="64" y="175"/>
                        <a:pt x="64" y="172"/>
                      </a:cubicBezTo>
                      <a:cubicBezTo>
                        <a:pt x="63" y="169"/>
                        <a:pt x="64" y="165"/>
                        <a:pt x="62" y="161"/>
                      </a:cubicBezTo>
                      <a:cubicBezTo>
                        <a:pt x="61" y="157"/>
                        <a:pt x="56" y="157"/>
                        <a:pt x="53" y="154"/>
                      </a:cubicBezTo>
                      <a:cubicBezTo>
                        <a:pt x="50" y="151"/>
                        <a:pt x="47" y="148"/>
                        <a:pt x="45" y="144"/>
                      </a:cubicBezTo>
                      <a:cubicBezTo>
                        <a:pt x="42" y="141"/>
                        <a:pt x="40" y="137"/>
                        <a:pt x="37" y="134"/>
                      </a:cubicBezTo>
                      <a:cubicBezTo>
                        <a:pt x="34" y="131"/>
                        <a:pt x="32" y="129"/>
                        <a:pt x="30" y="126"/>
                      </a:cubicBezTo>
                      <a:cubicBezTo>
                        <a:pt x="28" y="119"/>
                        <a:pt x="27" y="112"/>
                        <a:pt x="23" y="106"/>
                      </a:cubicBezTo>
                      <a:cubicBezTo>
                        <a:pt x="18" y="99"/>
                        <a:pt x="15" y="93"/>
                        <a:pt x="10" y="86"/>
                      </a:cubicBezTo>
                      <a:cubicBezTo>
                        <a:pt x="7" y="81"/>
                        <a:pt x="4" y="74"/>
                        <a:pt x="3" y="67"/>
                      </a:cubicBezTo>
                      <a:cubicBezTo>
                        <a:pt x="2" y="64"/>
                        <a:pt x="3" y="60"/>
                        <a:pt x="2" y="57"/>
                      </a:cubicBezTo>
                      <a:cubicBezTo>
                        <a:pt x="1" y="55"/>
                        <a:pt x="2" y="55"/>
                        <a:pt x="0" y="54"/>
                      </a:cubicBezTo>
                      <a:cubicBezTo>
                        <a:pt x="0" y="50"/>
                        <a:pt x="0" y="50"/>
                        <a:pt x="0" y="50"/>
                      </a:cubicBezTo>
                      <a:cubicBezTo>
                        <a:pt x="0" y="48"/>
                        <a:pt x="0" y="46"/>
                        <a:pt x="0" y="44"/>
                      </a:cubicBezTo>
                      <a:cubicBezTo>
                        <a:pt x="3" y="45"/>
                        <a:pt x="7" y="47"/>
                        <a:pt x="7" y="48"/>
                      </a:cubicBezTo>
                      <a:cubicBezTo>
                        <a:pt x="12" y="50"/>
                        <a:pt x="14" y="52"/>
                        <a:pt x="19" y="50"/>
                      </a:cubicBezTo>
                      <a:cubicBezTo>
                        <a:pt x="24" y="49"/>
                        <a:pt x="29" y="50"/>
                        <a:pt x="32" y="46"/>
                      </a:cubicBezTo>
                      <a:cubicBezTo>
                        <a:pt x="36" y="43"/>
                        <a:pt x="37" y="38"/>
                        <a:pt x="44" y="31"/>
                      </a:cubicBezTo>
                      <a:cubicBezTo>
                        <a:pt x="47" y="28"/>
                        <a:pt x="44" y="24"/>
                        <a:pt x="41" y="21"/>
                      </a:cubicBezTo>
                      <a:cubicBezTo>
                        <a:pt x="39" y="19"/>
                        <a:pt x="36" y="17"/>
                        <a:pt x="36" y="14"/>
                      </a:cubicBezTo>
                      <a:cubicBezTo>
                        <a:pt x="36" y="11"/>
                        <a:pt x="39" y="10"/>
                        <a:pt x="41" y="9"/>
                      </a:cubicBezTo>
                      <a:cubicBezTo>
                        <a:pt x="45" y="7"/>
                        <a:pt x="51" y="6"/>
                        <a:pt x="55" y="5"/>
                      </a:cubicBezTo>
                      <a:cubicBezTo>
                        <a:pt x="58" y="3"/>
                        <a:pt x="61" y="2"/>
                        <a:pt x="64" y="0"/>
                      </a:cubicBezTo>
                      <a:cubicBezTo>
                        <a:pt x="69" y="5"/>
                        <a:pt x="75" y="10"/>
                        <a:pt x="83" y="12"/>
                      </a:cubicBezTo>
                      <a:cubicBezTo>
                        <a:pt x="89" y="14"/>
                        <a:pt x="96" y="15"/>
                        <a:pt x="100" y="20"/>
                      </a:cubicBezTo>
                      <a:cubicBezTo>
                        <a:pt x="104" y="25"/>
                        <a:pt x="108" y="29"/>
                        <a:pt x="112" y="34"/>
                      </a:cubicBezTo>
                      <a:cubicBezTo>
                        <a:pt x="116" y="39"/>
                        <a:pt x="122" y="45"/>
                        <a:pt x="129" y="49"/>
                      </a:cubicBezTo>
                      <a:cubicBezTo>
                        <a:pt x="134" y="51"/>
                        <a:pt x="141" y="53"/>
                        <a:pt x="146" y="55"/>
                      </a:cubicBezTo>
                      <a:cubicBezTo>
                        <a:pt x="157" y="58"/>
                        <a:pt x="169" y="59"/>
                        <a:pt x="180" y="60"/>
                      </a:cubicBezTo>
                      <a:cubicBezTo>
                        <a:pt x="180" y="60"/>
                        <a:pt x="181" y="60"/>
                        <a:pt x="181" y="60"/>
                      </a:cubicBezTo>
                      <a:cubicBezTo>
                        <a:pt x="183" y="60"/>
                        <a:pt x="186" y="60"/>
                        <a:pt x="188" y="61"/>
                      </a:cubicBezTo>
                      <a:cubicBezTo>
                        <a:pt x="190" y="62"/>
                        <a:pt x="192" y="65"/>
                        <a:pt x="194" y="67"/>
                      </a:cubicBezTo>
                      <a:cubicBezTo>
                        <a:pt x="196" y="68"/>
                        <a:pt x="198" y="69"/>
                        <a:pt x="200" y="69"/>
                      </a:cubicBezTo>
                      <a:cubicBezTo>
                        <a:pt x="203" y="74"/>
                        <a:pt x="208" y="78"/>
                        <a:pt x="211" y="83"/>
                      </a:cubicBezTo>
                      <a:cubicBezTo>
                        <a:pt x="214" y="88"/>
                        <a:pt x="217" y="93"/>
                        <a:pt x="220" y="99"/>
                      </a:cubicBezTo>
                      <a:cubicBezTo>
                        <a:pt x="222" y="103"/>
                        <a:pt x="226" y="107"/>
                        <a:pt x="228" y="111"/>
                      </a:cubicBezTo>
                      <a:cubicBezTo>
                        <a:pt x="231" y="116"/>
                        <a:pt x="232" y="121"/>
                        <a:pt x="237" y="125"/>
                      </a:cubicBezTo>
                      <a:cubicBezTo>
                        <a:pt x="237" y="125"/>
                        <a:pt x="237" y="124"/>
                        <a:pt x="237" y="124"/>
                      </a:cubicBezTo>
                      <a:cubicBezTo>
                        <a:pt x="238" y="124"/>
                        <a:pt x="238" y="125"/>
                        <a:pt x="238" y="125"/>
                      </a:cubicBezTo>
                      <a:cubicBezTo>
                        <a:pt x="239" y="128"/>
                        <a:pt x="239" y="130"/>
                        <a:pt x="240" y="132"/>
                      </a:cubicBezTo>
                      <a:cubicBezTo>
                        <a:pt x="240" y="133"/>
                        <a:pt x="240" y="133"/>
                        <a:pt x="240" y="133"/>
                      </a:cubicBezTo>
                      <a:cubicBezTo>
                        <a:pt x="241" y="138"/>
                        <a:pt x="245" y="142"/>
                        <a:pt x="246" y="146"/>
                      </a:cubicBezTo>
                      <a:cubicBezTo>
                        <a:pt x="248" y="149"/>
                        <a:pt x="250" y="151"/>
                        <a:pt x="251" y="154"/>
                      </a:cubicBezTo>
                      <a:cubicBezTo>
                        <a:pt x="251" y="156"/>
                        <a:pt x="251" y="160"/>
                        <a:pt x="253" y="161"/>
                      </a:cubicBezTo>
                      <a:cubicBezTo>
                        <a:pt x="255" y="162"/>
                        <a:pt x="259" y="163"/>
                        <a:pt x="261" y="163"/>
                      </a:cubicBezTo>
                      <a:cubicBezTo>
                        <a:pt x="263" y="164"/>
                        <a:pt x="265" y="165"/>
                        <a:pt x="268" y="165"/>
                      </a:cubicBezTo>
                      <a:cubicBezTo>
                        <a:pt x="278" y="166"/>
                        <a:pt x="288" y="168"/>
                        <a:pt x="298" y="168"/>
                      </a:cubicBezTo>
                      <a:cubicBezTo>
                        <a:pt x="298" y="168"/>
                        <a:pt x="298" y="168"/>
                        <a:pt x="298" y="168"/>
                      </a:cubicBezTo>
                      <a:cubicBezTo>
                        <a:pt x="305" y="169"/>
                        <a:pt x="308" y="172"/>
                        <a:pt x="307" y="179"/>
                      </a:cubicBezTo>
                      <a:cubicBezTo>
                        <a:pt x="307" y="181"/>
                        <a:pt x="308" y="184"/>
                        <a:pt x="307" y="1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26" name="Freeform 298"/>
                <p:cNvSpPr/>
                <p:nvPr/>
              </p:nvSpPr>
              <p:spPr bwMode="auto">
                <a:xfrm>
                  <a:off x="3119432" y="2908299"/>
                  <a:ext cx="55562" cy="96837"/>
                </a:xfrm>
                <a:custGeom>
                  <a:avLst/>
                  <a:gdLst/>
                  <a:ahLst/>
                  <a:cxnLst>
                    <a:cxn ang="0">
                      <a:pos x="18" y="9"/>
                    </a:cxn>
                    <a:cxn ang="0">
                      <a:pos x="17" y="13"/>
                    </a:cxn>
                    <a:cxn ang="0">
                      <a:pos x="15" y="16"/>
                    </a:cxn>
                    <a:cxn ang="0">
                      <a:pos x="10" y="32"/>
                    </a:cxn>
                    <a:cxn ang="0">
                      <a:pos x="8" y="37"/>
                    </a:cxn>
                    <a:cxn ang="0">
                      <a:pos x="8" y="37"/>
                    </a:cxn>
                    <a:cxn ang="0">
                      <a:pos x="3" y="35"/>
                    </a:cxn>
                    <a:cxn ang="0">
                      <a:pos x="0" y="35"/>
                    </a:cxn>
                    <a:cxn ang="0">
                      <a:pos x="6" y="20"/>
                    </a:cxn>
                    <a:cxn ang="0">
                      <a:pos x="9" y="0"/>
                    </a:cxn>
                    <a:cxn ang="0">
                      <a:pos x="18" y="2"/>
                    </a:cxn>
                    <a:cxn ang="0">
                      <a:pos x="18" y="9"/>
                    </a:cxn>
                  </a:cxnLst>
                  <a:rect l="0" t="0" r="r" b="b"/>
                  <a:pathLst>
                    <a:path w="21" h="37">
                      <a:moveTo>
                        <a:pt x="18" y="9"/>
                      </a:moveTo>
                      <a:cubicBezTo>
                        <a:pt x="17" y="11"/>
                        <a:pt x="17" y="11"/>
                        <a:pt x="17" y="13"/>
                      </a:cubicBezTo>
                      <a:cubicBezTo>
                        <a:pt x="16" y="14"/>
                        <a:pt x="16" y="15"/>
                        <a:pt x="15" y="16"/>
                      </a:cubicBezTo>
                      <a:cubicBezTo>
                        <a:pt x="13" y="21"/>
                        <a:pt x="11" y="27"/>
                        <a:pt x="10" y="32"/>
                      </a:cubicBezTo>
                      <a:cubicBezTo>
                        <a:pt x="9" y="34"/>
                        <a:pt x="9" y="35"/>
                        <a:pt x="8" y="37"/>
                      </a:cubicBezTo>
                      <a:cubicBezTo>
                        <a:pt x="8" y="37"/>
                        <a:pt x="8" y="37"/>
                        <a:pt x="8" y="37"/>
                      </a:cubicBezTo>
                      <a:cubicBezTo>
                        <a:pt x="6" y="37"/>
                        <a:pt x="5" y="36"/>
                        <a:pt x="3" y="35"/>
                      </a:cubicBezTo>
                      <a:cubicBezTo>
                        <a:pt x="2" y="35"/>
                        <a:pt x="1" y="35"/>
                        <a:pt x="0" y="35"/>
                      </a:cubicBezTo>
                      <a:cubicBezTo>
                        <a:pt x="2" y="30"/>
                        <a:pt x="4" y="25"/>
                        <a:pt x="6" y="20"/>
                      </a:cubicBezTo>
                      <a:cubicBezTo>
                        <a:pt x="8" y="13"/>
                        <a:pt x="9" y="7"/>
                        <a:pt x="9" y="0"/>
                      </a:cubicBezTo>
                      <a:cubicBezTo>
                        <a:pt x="12" y="0"/>
                        <a:pt x="16" y="0"/>
                        <a:pt x="18" y="2"/>
                      </a:cubicBezTo>
                      <a:cubicBezTo>
                        <a:pt x="21" y="4"/>
                        <a:pt x="19" y="6"/>
                        <a:pt x="18" y="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27" name="Freeform 299"/>
                <p:cNvSpPr/>
                <p:nvPr/>
              </p:nvSpPr>
              <p:spPr bwMode="auto">
                <a:xfrm>
                  <a:off x="3068632" y="3000374"/>
                  <a:ext cx="71437" cy="139700"/>
                </a:xfrm>
                <a:custGeom>
                  <a:avLst/>
                  <a:gdLst/>
                  <a:ahLst/>
                  <a:cxnLst>
                    <a:cxn ang="0">
                      <a:pos x="27" y="2"/>
                    </a:cxn>
                    <a:cxn ang="0">
                      <a:pos x="27" y="2"/>
                    </a:cxn>
                    <a:cxn ang="0">
                      <a:pos x="26" y="10"/>
                    </a:cxn>
                    <a:cxn ang="0">
                      <a:pos x="25" y="12"/>
                    </a:cxn>
                    <a:cxn ang="0">
                      <a:pos x="16" y="44"/>
                    </a:cxn>
                    <a:cxn ang="0">
                      <a:pos x="15" y="53"/>
                    </a:cxn>
                    <a:cxn ang="0">
                      <a:pos x="13" y="52"/>
                    </a:cxn>
                    <a:cxn ang="0">
                      <a:pos x="0" y="25"/>
                    </a:cxn>
                    <a:cxn ang="0">
                      <a:pos x="10" y="13"/>
                    </a:cxn>
                    <a:cxn ang="0">
                      <a:pos x="19" y="0"/>
                    </a:cxn>
                    <a:cxn ang="0">
                      <a:pos x="19" y="0"/>
                    </a:cxn>
                    <a:cxn ang="0">
                      <a:pos x="22" y="0"/>
                    </a:cxn>
                    <a:cxn ang="0">
                      <a:pos x="27" y="2"/>
                    </a:cxn>
                    <a:cxn ang="0">
                      <a:pos x="27" y="2"/>
                    </a:cxn>
                  </a:cxnLst>
                  <a:rect l="0" t="0" r="r" b="b"/>
                  <a:pathLst>
                    <a:path w="27" h="53">
                      <a:moveTo>
                        <a:pt x="27" y="2"/>
                      </a:moveTo>
                      <a:cubicBezTo>
                        <a:pt x="27" y="2"/>
                        <a:pt x="27" y="2"/>
                        <a:pt x="27" y="2"/>
                      </a:cubicBezTo>
                      <a:cubicBezTo>
                        <a:pt x="27" y="5"/>
                        <a:pt x="26" y="7"/>
                        <a:pt x="26" y="10"/>
                      </a:cubicBezTo>
                      <a:cubicBezTo>
                        <a:pt x="26" y="10"/>
                        <a:pt x="26" y="11"/>
                        <a:pt x="25" y="12"/>
                      </a:cubicBezTo>
                      <a:cubicBezTo>
                        <a:pt x="23" y="23"/>
                        <a:pt x="19" y="33"/>
                        <a:pt x="16" y="44"/>
                      </a:cubicBezTo>
                      <a:cubicBezTo>
                        <a:pt x="15" y="47"/>
                        <a:pt x="15" y="50"/>
                        <a:pt x="15" y="53"/>
                      </a:cubicBezTo>
                      <a:cubicBezTo>
                        <a:pt x="14" y="53"/>
                        <a:pt x="13" y="52"/>
                        <a:pt x="13" y="52"/>
                      </a:cubicBezTo>
                      <a:cubicBezTo>
                        <a:pt x="12" y="51"/>
                        <a:pt x="5" y="36"/>
                        <a:pt x="0" y="25"/>
                      </a:cubicBezTo>
                      <a:cubicBezTo>
                        <a:pt x="4" y="21"/>
                        <a:pt x="6" y="16"/>
                        <a:pt x="10" y="13"/>
                      </a:cubicBezTo>
                      <a:cubicBezTo>
                        <a:pt x="14" y="9"/>
                        <a:pt x="17" y="5"/>
                        <a:pt x="19" y="0"/>
                      </a:cubicBezTo>
                      <a:cubicBezTo>
                        <a:pt x="19" y="0"/>
                        <a:pt x="19" y="0"/>
                        <a:pt x="19" y="0"/>
                      </a:cubicBezTo>
                      <a:cubicBezTo>
                        <a:pt x="20" y="0"/>
                        <a:pt x="21" y="0"/>
                        <a:pt x="22" y="0"/>
                      </a:cubicBezTo>
                      <a:cubicBezTo>
                        <a:pt x="24" y="1"/>
                        <a:pt x="25" y="2"/>
                        <a:pt x="27" y="2"/>
                      </a:cubicBezTo>
                      <a:cubicBezTo>
                        <a:pt x="27" y="2"/>
                        <a:pt x="27" y="2"/>
                        <a:pt x="27" y="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28" name="Freeform 300"/>
                <p:cNvSpPr/>
                <p:nvPr/>
              </p:nvSpPr>
              <p:spPr bwMode="auto">
                <a:xfrm>
                  <a:off x="3016245" y="3065460"/>
                  <a:ext cx="92075" cy="163512"/>
                </a:xfrm>
                <a:custGeom>
                  <a:avLst/>
                  <a:gdLst/>
                  <a:ahLst/>
                  <a:cxnLst>
                    <a:cxn ang="0">
                      <a:pos x="35" y="34"/>
                    </a:cxn>
                    <a:cxn ang="0">
                      <a:pos x="35" y="38"/>
                    </a:cxn>
                    <a:cxn ang="0">
                      <a:pos x="34" y="38"/>
                    </a:cxn>
                    <a:cxn ang="0">
                      <a:pos x="31" y="41"/>
                    </a:cxn>
                    <a:cxn ang="0">
                      <a:pos x="23" y="60"/>
                    </a:cxn>
                    <a:cxn ang="0">
                      <a:pos x="16" y="55"/>
                    </a:cxn>
                    <a:cxn ang="0">
                      <a:pos x="10" y="46"/>
                    </a:cxn>
                    <a:cxn ang="0">
                      <a:pos x="3" y="36"/>
                    </a:cxn>
                    <a:cxn ang="0">
                      <a:pos x="1" y="27"/>
                    </a:cxn>
                    <a:cxn ang="0">
                      <a:pos x="0" y="7"/>
                    </a:cxn>
                    <a:cxn ang="0">
                      <a:pos x="4" y="7"/>
                    </a:cxn>
                    <a:cxn ang="0">
                      <a:pos x="19" y="1"/>
                    </a:cxn>
                    <a:cxn ang="0">
                      <a:pos x="20" y="0"/>
                    </a:cxn>
                    <a:cxn ang="0">
                      <a:pos x="33" y="27"/>
                    </a:cxn>
                    <a:cxn ang="0">
                      <a:pos x="35" y="28"/>
                    </a:cxn>
                    <a:cxn ang="0">
                      <a:pos x="35" y="34"/>
                    </a:cxn>
                  </a:cxnLst>
                  <a:rect l="0" t="0" r="r" b="b"/>
                  <a:pathLst>
                    <a:path w="35" h="62">
                      <a:moveTo>
                        <a:pt x="35" y="34"/>
                      </a:moveTo>
                      <a:cubicBezTo>
                        <a:pt x="35" y="38"/>
                        <a:pt x="35" y="38"/>
                        <a:pt x="35" y="38"/>
                      </a:cubicBezTo>
                      <a:cubicBezTo>
                        <a:pt x="35" y="38"/>
                        <a:pt x="35" y="38"/>
                        <a:pt x="34" y="38"/>
                      </a:cubicBezTo>
                      <a:cubicBezTo>
                        <a:pt x="32" y="38"/>
                        <a:pt x="32" y="39"/>
                        <a:pt x="31" y="41"/>
                      </a:cubicBezTo>
                      <a:cubicBezTo>
                        <a:pt x="28" y="46"/>
                        <a:pt x="30" y="58"/>
                        <a:pt x="23" y="60"/>
                      </a:cubicBezTo>
                      <a:cubicBezTo>
                        <a:pt x="19" y="62"/>
                        <a:pt x="17" y="58"/>
                        <a:pt x="16" y="55"/>
                      </a:cubicBezTo>
                      <a:cubicBezTo>
                        <a:pt x="14" y="52"/>
                        <a:pt x="12" y="49"/>
                        <a:pt x="10" y="46"/>
                      </a:cubicBezTo>
                      <a:cubicBezTo>
                        <a:pt x="8" y="42"/>
                        <a:pt x="5" y="40"/>
                        <a:pt x="3" y="36"/>
                      </a:cubicBezTo>
                      <a:cubicBezTo>
                        <a:pt x="0" y="33"/>
                        <a:pt x="1" y="31"/>
                        <a:pt x="1" y="27"/>
                      </a:cubicBezTo>
                      <a:cubicBezTo>
                        <a:pt x="2" y="20"/>
                        <a:pt x="0" y="14"/>
                        <a:pt x="0" y="7"/>
                      </a:cubicBezTo>
                      <a:cubicBezTo>
                        <a:pt x="4" y="7"/>
                        <a:pt x="4" y="7"/>
                        <a:pt x="4" y="7"/>
                      </a:cubicBezTo>
                      <a:cubicBezTo>
                        <a:pt x="10" y="7"/>
                        <a:pt x="15" y="4"/>
                        <a:pt x="19" y="1"/>
                      </a:cubicBezTo>
                      <a:cubicBezTo>
                        <a:pt x="19" y="0"/>
                        <a:pt x="20" y="0"/>
                        <a:pt x="20" y="0"/>
                      </a:cubicBezTo>
                      <a:cubicBezTo>
                        <a:pt x="25" y="11"/>
                        <a:pt x="32" y="26"/>
                        <a:pt x="33" y="27"/>
                      </a:cubicBezTo>
                      <a:cubicBezTo>
                        <a:pt x="33" y="27"/>
                        <a:pt x="34" y="28"/>
                        <a:pt x="35" y="28"/>
                      </a:cubicBezTo>
                      <a:cubicBezTo>
                        <a:pt x="35" y="30"/>
                        <a:pt x="35" y="32"/>
                        <a:pt x="35"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29" name="Freeform 301"/>
                <p:cNvSpPr/>
                <p:nvPr/>
              </p:nvSpPr>
              <p:spPr bwMode="auto">
                <a:xfrm>
                  <a:off x="2751133" y="2535237"/>
                  <a:ext cx="115887" cy="87312"/>
                </a:xfrm>
                <a:custGeom>
                  <a:avLst/>
                  <a:gdLst/>
                  <a:ahLst/>
                  <a:cxnLst>
                    <a:cxn ang="0">
                      <a:pos x="40" y="22"/>
                    </a:cxn>
                    <a:cxn ang="0">
                      <a:pos x="32" y="26"/>
                    </a:cxn>
                    <a:cxn ang="0">
                      <a:pos x="12" y="33"/>
                    </a:cxn>
                    <a:cxn ang="0">
                      <a:pos x="0" y="32"/>
                    </a:cxn>
                    <a:cxn ang="0">
                      <a:pos x="2" y="30"/>
                    </a:cxn>
                    <a:cxn ang="0">
                      <a:pos x="7" y="18"/>
                    </a:cxn>
                    <a:cxn ang="0">
                      <a:pos x="10" y="12"/>
                    </a:cxn>
                    <a:cxn ang="0">
                      <a:pos x="10" y="7"/>
                    </a:cxn>
                    <a:cxn ang="0">
                      <a:pos x="10" y="5"/>
                    </a:cxn>
                    <a:cxn ang="0">
                      <a:pos x="10" y="5"/>
                    </a:cxn>
                    <a:cxn ang="0">
                      <a:pos x="19" y="2"/>
                    </a:cxn>
                    <a:cxn ang="0">
                      <a:pos x="25" y="0"/>
                    </a:cxn>
                    <a:cxn ang="0">
                      <a:pos x="28" y="8"/>
                    </a:cxn>
                    <a:cxn ang="0">
                      <a:pos x="39" y="16"/>
                    </a:cxn>
                    <a:cxn ang="0">
                      <a:pos x="40" y="22"/>
                    </a:cxn>
                  </a:cxnLst>
                  <a:rect l="0" t="0" r="r" b="b"/>
                  <a:pathLst>
                    <a:path w="44" h="33">
                      <a:moveTo>
                        <a:pt x="40" y="22"/>
                      </a:moveTo>
                      <a:cubicBezTo>
                        <a:pt x="38" y="24"/>
                        <a:pt x="35" y="25"/>
                        <a:pt x="32" y="26"/>
                      </a:cubicBezTo>
                      <a:cubicBezTo>
                        <a:pt x="24" y="27"/>
                        <a:pt x="19" y="31"/>
                        <a:pt x="12" y="33"/>
                      </a:cubicBezTo>
                      <a:cubicBezTo>
                        <a:pt x="8" y="33"/>
                        <a:pt x="4" y="33"/>
                        <a:pt x="0" y="32"/>
                      </a:cubicBezTo>
                      <a:cubicBezTo>
                        <a:pt x="1" y="31"/>
                        <a:pt x="2" y="31"/>
                        <a:pt x="2" y="30"/>
                      </a:cubicBezTo>
                      <a:cubicBezTo>
                        <a:pt x="4" y="26"/>
                        <a:pt x="5" y="22"/>
                        <a:pt x="7" y="18"/>
                      </a:cubicBezTo>
                      <a:cubicBezTo>
                        <a:pt x="8" y="16"/>
                        <a:pt x="9" y="14"/>
                        <a:pt x="10" y="12"/>
                      </a:cubicBezTo>
                      <a:cubicBezTo>
                        <a:pt x="10" y="10"/>
                        <a:pt x="9" y="9"/>
                        <a:pt x="10" y="7"/>
                      </a:cubicBezTo>
                      <a:cubicBezTo>
                        <a:pt x="10" y="6"/>
                        <a:pt x="10" y="6"/>
                        <a:pt x="10" y="5"/>
                      </a:cubicBezTo>
                      <a:cubicBezTo>
                        <a:pt x="10" y="5"/>
                        <a:pt x="10" y="5"/>
                        <a:pt x="10" y="5"/>
                      </a:cubicBezTo>
                      <a:cubicBezTo>
                        <a:pt x="13" y="3"/>
                        <a:pt x="17" y="4"/>
                        <a:pt x="19" y="2"/>
                      </a:cubicBezTo>
                      <a:cubicBezTo>
                        <a:pt x="20" y="0"/>
                        <a:pt x="22" y="1"/>
                        <a:pt x="25" y="0"/>
                      </a:cubicBezTo>
                      <a:cubicBezTo>
                        <a:pt x="25" y="3"/>
                        <a:pt x="26" y="6"/>
                        <a:pt x="28" y="8"/>
                      </a:cubicBezTo>
                      <a:cubicBezTo>
                        <a:pt x="30" y="14"/>
                        <a:pt x="34" y="14"/>
                        <a:pt x="39" y="16"/>
                      </a:cubicBezTo>
                      <a:cubicBezTo>
                        <a:pt x="44" y="17"/>
                        <a:pt x="44" y="19"/>
                        <a:pt x="40"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30" name="Freeform 302"/>
                <p:cNvSpPr/>
                <p:nvPr/>
              </p:nvSpPr>
              <p:spPr bwMode="auto">
                <a:xfrm>
                  <a:off x="2111372" y="2149474"/>
                  <a:ext cx="314324" cy="152400"/>
                </a:xfrm>
                <a:custGeom>
                  <a:avLst/>
                  <a:gdLst/>
                  <a:ahLst/>
                  <a:cxnLst>
                    <a:cxn ang="0">
                      <a:pos x="120" y="18"/>
                    </a:cxn>
                    <a:cxn ang="0">
                      <a:pos x="118" y="21"/>
                    </a:cxn>
                    <a:cxn ang="0">
                      <a:pos x="114" y="25"/>
                    </a:cxn>
                    <a:cxn ang="0">
                      <a:pos x="108" y="28"/>
                    </a:cxn>
                    <a:cxn ang="0">
                      <a:pos x="106" y="32"/>
                    </a:cxn>
                    <a:cxn ang="0">
                      <a:pos x="103" y="35"/>
                    </a:cxn>
                    <a:cxn ang="0">
                      <a:pos x="98" y="41"/>
                    </a:cxn>
                    <a:cxn ang="0">
                      <a:pos x="94" y="48"/>
                    </a:cxn>
                    <a:cxn ang="0">
                      <a:pos x="88" y="53"/>
                    </a:cxn>
                    <a:cxn ang="0">
                      <a:pos x="73" y="58"/>
                    </a:cxn>
                    <a:cxn ang="0">
                      <a:pos x="61" y="57"/>
                    </a:cxn>
                    <a:cxn ang="0">
                      <a:pos x="58" y="56"/>
                    </a:cxn>
                    <a:cxn ang="0">
                      <a:pos x="40" y="50"/>
                    </a:cxn>
                    <a:cxn ang="0">
                      <a:pos x="24" y="47"/>
                    </a:cxn>
                    <a:cxn ang="0">
                      <a:pos x="17" y="49"/>
                    </a:cxn>
                    <a:cxn ang="0">
                      <a:pos x="9" y="49"/>
                    </a:cxn>
                    <a:cxn ang="0">
                      <a:pos x="6" y="50"/>
                    </a:cxn>
                    <a:cxn ang="0">
                      <a:pos x="2" y="45"/>
                    </a:cxn>
                    <a:cxn ang="0">
                      <a:pos x="0" y="40"/>
                    </a:cxn>
                    <a:cxn ang="0">
                      <a:pos x="0" y="40"/>
                    </a:cxn>
                    <a:cxn ang="0">
                      <a:pos x="23" y="31"/>
                    </a:cxn>
                    <a:cxn ang="0">
                      <a:pos x="36" y="29"/>
                    </a:cxn>
                    <a:cxn ang="0">
                      <a:pos x="41" y="30"/>
                    </a:cxn>
                    <a:cxn ang="0">
                      <a:pos x="45" y="24"/>
                    </a:cxn>
                    <a:cxn ang="0">
                      <a:pos x="50" y="1"/>
                    </a:cxn>
                    <a:cxn ang="0">
                      <a:pos x="50" y="0"/>
                    </a:cxn>
                    <a:cxn ang="0">
                      <a:pos x="55" y="5"/>
                    </a:cxn>
                    <a:cxn ang="0">
                      <a:pos x="61" y="10"/>
                    </a:cxn>
                    <a:cxn ang="0">
                      <a:pos x="69" y="11"/>
                    </a:cxn>
                    <a:cxn ang="0">
                      <a:pos x="76" y="11"/>
                    </a:cxn>
                    <a:cxn ang="0">
                      <a:pos x="81" y="6"/>
                    </a:cxn>
                    <a:cxn ang="0">
                      <a:pos x="91" y="1"/>
                    </a:cxn>
                    <a:cxn ang="0">
                      <a:pos x="101" y="4"/>
                    </a:cxn>
                    <a:cxn ang="0">
                      <a:pos x="110" y="6"/>
                    </a:cxn>
                    <a:cxn ang="0">
                      <a:pos x="114" y="13"/>
                    </a:cxn>
                    <a:cxn ang="0">
                      <a:pos x="120" y="18"/>
                    </a:cxn>
                  </a:cxnLst>
                  <a:rect l="0" t="0" r="r" b="b"/>
                  <a:pathLst>
                    <a:path w="120" h="58">
                      <a:moveTo>
                        <a:pt x="120" y="18"/>
                      </a:moveTo>
                      <a:cubicBezTo>
                        <a:pt x="120" y="19"/>
                        <a:pt x="119" y="20"/>
                        <a:pt x="118" y="21"/>
                      </a:cubicBezTo>
                      <a:cubicBezTo>
                        <a:pt x="117" y="23"/>
                        <a:pt x="115" y="24"/>
                        <a:pt x="114" y="25"/>
                      </a:cubicBezTo>
                      <a:cubicBezTo>
                        <a:pt x="112" y="26"/>
                        <a:pt x="109" y="27"/>
                        <a:pt x="108" y="28"/>
                      </a:cubicBezTo>
                      <a:cubicBezTo>
                        <a:pt x="107" y="29"/>
                        <a:pt x="107" y="31"/>
                        <a:pt x="106" y="32"/>
                      </a:cubicBezTo>
                      <a:cubicBezTo>
                        <a:pt x="105" y="33"/>
                        <a:pt x="104" y="34"/>
                        <a:pt x="103" y="35"/>
                      </a:cubicBezTo>
                      <a:cubicBezTo>
                        <a:pt x="102" y="37"/>
                        <a:pt x="100" y="39"/>
                        <a:pt x="98" y="41"/>
                      </a:cubicBezTo>
                      <a:cubicBezTo>
                        <a:pt x="97" y="43"/>
                        <a:pt x="95" y="46"/>
                        <a:pt x="94" y="48"/>
                      </a:cubicBezTo>
                      <a:cubicBezTo>
                        <a:pt x="92" y="50"/>
                        <a:pt x="90" y="52"/>
                        <a:pt x="88" y="53"/>
                      </a:cubicBezTo>
                      <a:cubicBezTo>
                        <a:pt x="84" y="55"/>
                        <a:pt x="78" y="58"/>
                        <a:pt x="73" y="58"/>
                      </a:cubicBezTo>
                      <a:cubicBezTo>
                        <a:pt x="69" y="58"/>
                        <a:pt x="65" y="58"/>
                        <a:pt x="61" y="57"/>
                      </a:cubicBezTo>
                      <a:cubicBezTo>
                        <a:pt x="60" y="57"/>
                        <a:pt x="59" y="57"/>
                        <a:pt x="58" y="56"/>
                      </a:cubicBezTo>
                      <a:cubicBezTo>
                        <a:pt x="51" y="55"/>
                        <a:pt x="45" y="55"/>
                        <a:pt x="40" y="50"/>
                      </a:cubicBezTo>
                      <a:cubicBezTo>
                        <a:pt x="36" y="46"/>
                        <a:pt x="30" y="46"/>
                        <a:pt x="24" y="47"/>
                      </a:cubicBezTo>
                      <a:cubicBezTo>
                        <a:pt x="22" y="47"/>
                        <a:pt x="20" y="48"/>
                        <a:pt x="17" y="49"/>
                      </a:cubicBezTo>
                      <a:cubicBezTo>
                        <a:pt x="14" y="49"/>
                        <a:pt x="12" y="49"/>
                        <a:pt x="9" y="49"/>
                      </a:cubicBezTo>
                      <a:cubicBezTo>
                        <a:pt x="8" y="50"/>
                        <a:pt x="7" y="50"/>
                        <a:pt x="6" y="50"/>
                      </a:cubicBezTo>
                      <a:cubicBezTo>
                        <a:pt x="5" y="48"/>
                        <a:pt x="3" y="47"/>
                        <a:pt x="2" y="45"/>
                      </a:cubicBezTo>
                      <a:cubicBezTo>
                        <a:pt x="1" y="44"/>
                        <a:pt x="1" y="42"/>
                        <a:pt x="0" y="40"/>
                      </a:cubicBezTo>
                      <a:cubicBezTo>
                        <a:pt x="0" y="40"/>
                        <a:pt x="0" y="40"/>
                        <a:pt x="0" y="40"/>
                      </a:cubicBezTo>
                      <a:cubicBezTo>
                        <a:pt x="8" y="37"/>
                        <a:pt x="15" y="34"/>
                        <a:pt x="23" y="31"/>
                      </a:cubicBezTo>
                      <a:cubicBezTo>
                        <a:pt x="27" y="30"/>
                        <a:pt x="31" y="29"/>
                        <a:pt x="36" y="29"/>
                      </a:cubicBezTo>
                      <a:cubicBezTo>
                        <a:pt x="37" y="29"/>
                        <a:pt x="39" y="30"/>
                        <a:pt x="41" y="30"/>
                      </a:cubicBezTo>
                      <a:cubicBezTo>
                        <a:pt x="44" y="29"/>
                        <a:pt x="44" y="27"/>
                        <a:pt x="45" y="24"/>
                      </a:cubicBezTo>
                      <a:cubicBezTo>
                        <a:pt x="48" y="16"/>
                        <a:pt x="50" y="9"/>
                        <a:pt x="50" y="1"/>
                      </a:cubicBezTo>
                      <a:cubicBezTo>
                        <a:pt x="50" y="0"/>
                        <a:pt x="50" y="0"/>
                        <a:pt x="50" y="0"/>
                      </a:cubicBezTo>
                      <a:cubicBezTo>
                        <a:pt x="52" y="1"/>
                        <a:pt x="53" y="3"/>
                        <a:pt x="55" y="5"/>
                      </a:cubicBezTo>
                      <a:cubicBezTo>
                        <a:pt x="57" y="8"/>
                        <a:pt x="58" y="9"/>
                        <a:pt x="61" y="10"/>
                      </a:cubicBezTo>
                      <a:cubicBezTo>
                        <a:pt x="64" y="11"/>
                        <a:pt x="66" y="11"/>
                        <a:pt x="69" y="11"/>
                      </a:cubicBezTo>
                      <a:cubicBezTo>
                        <a:pt x="71" y="12"/>
                        <a:pt x="74" y="12"/>
                        <a:pt x="76" y="11"/>
                      </a:cubicBezTo>
                      <a:cubicBezTo>
                        <a:pt x="78" y="10"/>
                        <a:pt x="79" y="7"/>
                        <a:pt x="81" y="6"/>
                      </a:cubicBezTo>
                      <a:cubicBezTo>
                        <a:pt x="84" y="2"/>
                        <a:pt x="85" y="1"/>
                        <a:pt x="91" y="1"/>
                      </a:cubicBezTo>
                      <a:cubicBezTo>
                        <a:pt x="96" y="0"/>
                        <a:pt x="98" y="0"/>
                        <a:pt x="101" y="4"/>
                      </a:cubicBezTo>
                      <a:cubicBezTo>
                        <a:pt x="103" y="6"/>
                        <a:pt x="107" y="7"/>
                        <a:pt x="110" y="6"/>
                      </a:cubicBezTo>
                      <a:cubicBezTo>
                        <a:pt x="111" y="9"/>
                        <a:pt x="112" y="11"/>
                        <a:pt x="114" y="13"/>
                      </a:cubicBezTo>
                      <a:cubicBezTo>
                        <a:pt x="116" y="16"/>
                        <a:pt x="118" y="17"/>
                        <a:pt x="120"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31" name="Freeform 303"/>
                <p:cNvSpPr/>
                <p:nvPr/>
              </p:nvSpPr>
              <p:spPr bwMode="auto">
                <a:xfrm>
                  <a:off x="2216146" y="2022474"/>
                  <a:ext cx="257175" cy="158750"/>
                </a:xfrm>
                <a:custGeom>
                  <a:avLst/>
                  <a:gdLst/>
                  <a:ahLst/>
                  <a:cxnLst>
                    <a:cxn ang="0">
                      <a:pos x="98" y="34"/>
                    </a:cxn>
                    <a:cxn ang="0">
                      <a:pos x="87" y="45"/>
                    </a:cxn>
                    <a:cxn ang="0">
                      <a:pos x="70" y="54"/>
                    </a:cxn>
                    <a:cxn ang="0">
                      <a:pos x="61" y="52"/>
                    </a:cxn>
                    <a:cxn ang="0">
                      <a:pos x="51" y="49"/>
                    </a:cxn>
                    <a:cxn ang="0">
                      <a:pos x="41" y="54"/>
                    </a:cxn>
                    <a:cxn ang="0">
                      <a:pos x="36" y="59"/>
                    </a:cxn>
                    <a:cxn ang="0">
                      <a:pos x="29" y="59"/>
                    </a:cxn>
                    <a:cxn ang="0">
                      <a:pos x="21" y="58"/>
                    </a:cxn>
                    <a:cxn ang="0">
                      <a:pos x="15" y="53"/>
                    </a:cxn>
                    <a:cxn ang="0">
                      <a:pos x="10" y="48"/>
                    </a:cxn>
                    <a:cxn ang="0">
                      <a:pos x="4" y="37"/>
                    </a:cxn>
                    <a:cxn ang="0">
                      <a:pos x="0" y="24"/>
                    </a:cxn>
                    <a:cxn ang="0">
                      <a:pos x="6" y="18"/>
                    </a:cxn>
                    <a:cxn ang="0">
                      <a:pos x="13" y="14"/>
                    </a:cxn>
                    <a:cxn ang="0">
                      <a:pos x="21" y="12"/>
                    </a:cxn>
                    <a:cxn ang="0">
                      <a:pos x="26" y="8"/>
                    </a:cxn>
                    <a:cxn ang="0">
                      <a:pos x="31" y="0"/>
                    </a:cxn>
                    <a:cxn ang="0">
                      <a:pos x="35" y="2"/>
                    </a:cxn>
                    <a:cxn ang="0">
                      <a:pos x="52" y="12"/>
                    </a:cxn>
                    <a:cxn ang="0">
                      <a:pos x="71" y="21"/>
                    </a:cxn>
                    <a:cxn ang="0">
                      <a:pos x="89" y="26"/>
                    </a:cxn>
                    <a:cxn ang="0">
                      <a:pos x="95" y="30"/>
                    </a:cxn>
                    <a:cxn ang="0">
                      <a:pos x="98" y="34"/>
                    </a:cxn>
                  </a:cxnLst>
                  <a:rect l="0" t="0" r="r" b="b"/>
                  <a:pathLst>
                    <a:path w="98" h="60">
                      <a:moveTo>
                        <a:pt x="98" y="34"/>
                      </a:moveTo>
                      <a:cubicBezTo>
                        <a:pt x="94" y="37"/>
                        <a:pt x="92" y="41"/>
                        <a:pt x="87" y="45"/>
                      </a:cubicBezTo>
                      <a:cubicBezTo>
                        <a:pt x="83" y="48"/>
                        <a:pt x="76" y="53"/>
                        <a:pt x="70" y="54"/>
                      </a:cubicBezTo>
                      <a:cubicBezTo>
                        <a:pt x="67" y="55"/>
                        <a:pt x="63" y="54"/>
                        <a:pt x="61" y="52"/>
                      </a:cubicBezTo>
                      <a:cubicBezTo>
                        <a:pt x="58" y="48"/>
                        <a:pt x="56" y="48"/>
                        <a:pt x="51" y="49"/>
                      </a:cubicBezTo>
                      <a:cubicBezTo>
                        <a:pt x="45" y="49"/>
                        <a:pt x="44" y="50"/>
                        <a:pt x="41" y="54"/>
                      </a:cubicBezTo>
                      <a:cubicBezTo>
                        <a:pt x="39" y="55"/>
                        <a:pt x="38" y="58"/>
                        <a:pt x="36" y="59"/>
                      </a:cubicBezTo>
                      <a:cubicBezTo>
                        <a:pt x="34" y="60"/>
                        <a:pt x="31" y="60"/>
                        <a:pt x="29" y="59"/>
                      </a:cubicBezTo>
                      <a:cubicBezTo>
                        <a:pt x="26" y="59"/>
                        <a:pt x="24" y="59"/>
                        <a:pt x="21" y="58"/>
                      </a:cubicBezTo>
                      <a:cubicBezTo>
                        <a:pt x="18" y="57"/>
                        <a:pt x="17" y="56"/>
                        <a:pt x="15" y="53"/>
                      </a:cubicBezTo>
                      <a:cubicBezTo>
                        <a:pt x="13" y="51"/>
                        <a:pt x="12" y="49"/>
                        <a:pt x="10" y="48"/>
                      </a:cubicBezTo>
                      <a:cubicBezTo>
                        <a:pt x="10" y="44"/>
                        <a:pt x="7" y="40"/>
                        <a:pt x="4" y="37"/>
                      </a:cubicBezTo>
                      <a:cubicBezTo>
                        <a:pt x="1" y="33"/>
                        <a:pt x="0" y="29"/>
                        <a:pt x="0" y="24"/>
                      </a:cubicBezTo>
                      <a:cubicBezTo>
                        <a:pt x="1" y="21"/>
                        <a:pt x="3" y="20"/>
                        <a:pt x="6" y="18"/>
                      </a:cubicBezTo>
                      <a:cubicBezTo>
                        <a:pt x="8" y="17"/>
                        <a:pt x="11" y="15"/>
                        <a:pt x="13" y="14"/>
                      </a:cubicBezTo>
                      <a:cubicBezTo>
                        <a:pt x="16" y="12"/>
                        <a:pt x="18" y="13"/>
                        <a:pt x="21" y="12"/>
                      </a:cubicBezTo>
                      <a:cubicBezTo>
                        <a:pt x="24" y="11"/>
                        <a:pt x="24" y="11"/>
                        <a:pt x="26" y="8"/>
                      </a:cubicBezTo>
                      <a:cubicBezTo>
                        <a:pt x="28" y="5"/>
                        <a:pt x="29" y="3"/>
                        <a:pt x="31" y="0"/>
                      </a:cubicBezTo>
                      <a:cubicBezTo>
                        <a:pt x="32" y="1"/>
                        <a:pt x="34" y="1"/>
                        <a:pt x="35" y="2"/>
                      </a:cubicBezTo>
                      <a:cubicBezTo>
                        <a:pt x="41" y="5"/>
                        <a:pt x="46" y="8"/>
                        <a:pt x="52" y="12"/>
                      </a:cubicBezTo>
                      <a:cubicBezTo>
                        <a:pt x="59" y="15"/>
                        <a:pt x="64" y="18"/>
                        <a:pt x="71" y="21"/>
                      </a:cubicBezTo>
                      <a:cubicBezTo>
                        <a:pt x="77" y="23"/>
                        <a:pt x="83" y="24"/>
                        <a:pt x="89" y="26"/>
                      </a:cubicBezTo>
                      <a:cubicBezTo>
                        <a:pt x="91" y="27"/>
                        <a:pt x="93" y="29"/>
                        <a:pt x="95" y="30"/>
                      </a:cubicBezTo>
                      <a:cubicBezTo>
                        <a:pt x="96" y="31"/>
                        <a:pt x="97" y="32"/>
                        <a:pt x="98" y="3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32" name="Freeform 304"/>
                <p:cNvSpPr/>
                <p:nvPr/>
              </p:nvSpPr>
              <p:spPr bwMode="auto">
                <a:xfrm>
                  <a:off x="2400296" y="2112962"/>
                  <a:ext cx="233362" cy="92075"/>
                </a:xfrm>
                <a:custGeom>
                  <a:avLst/>
                  <a:gdLst/>
                  <a:ahLst/>
                  <a:cxnLst>
                    <a:cxn ang="0">
                      <a:pos x="89" y="1"/>
                    </a:cxn>
                    <a:cxn ang="0">
                      <a:pos x="89" y="1"/>
                    </a:cxn>
                    <a:cxn ang="0">
                      <a:pos x="85" y="7"/>
                    </a:cxn>
                    <a:cxn ang="0">
                      <a:pos x="82" y="14"/>
                    </a:cxn>
                    <a:cxn ang="0">
                      <a:pos x="80" y="26"/>
                    </a:cxn>
                    <a:cxn ang="0">
                      <a:pos x="80" y="26"/>
                    </a:cxn>
                    <a:cxn ang="0">
                      <a:pos x="72" y="25"/>
                    </a:cxn>
                    <a:cxn ang="0">
                      <a:pos x="58" y="24"/>
                    </a:cxn>
                    <a:cxn ang="0">
                      <a:pos x="52" y="28"/>
                    </a:cxn>
                    <a:cxn ang="0">
                      <a:pos x="46" y="31"/>
                    </a:cxn>
                    <a:cxn ang="0">
                      <a:pos x="17" y="33"/>
                    </a:cxn>
                    <a:cxn ang="0">
                      <a:pos x="10" y="32"/>
                    </a:cxn>
                    <a:cxn ang="0">
                      <a:pos x="4" y="27"/>
                    </a:cxn>
                    <a:cxn ang="0">
                      <a:pos x="0" y="20"/>
                    </a:cxn>
                    <a:cxn ang="0">
                      <a:pos x="17" y="11"/>
                    </a:cxn>
                    <a:cxn ang="0">
                      <a:pos x="28" y="0"/>
                    </a:cxn>
                    <a:cxn ang="0">
                      <a:pos x="31" y="3"/>
                    </a:cxn>
                    <a:cxn ang="0">
                      <a:pos x="47" y="7"/>
                    </a:cxn>
                    <a:cxn ang="0">
                      <a:pos x="63" y="8"/>
                    </a:cxn>
                    <a:cxn ang="0">
                      <a:pos x="79" y="5"/>
                    </a:cxn>
                    <a:cxn ang="0">
                      <a:pos x="84" y="4"/>
                    </a:cxn>
                    <a:cxn ang="0">
                      <a:pos x="89" y="1"/>
                    </a:cxn>
                  </a:cxnLst>
                  <a:rect l="0" t="0" r="r" b="b"/>
                  <a:pathLst>
                    <a:path w="89" h="35">
                      <a:moveTo>
                        <a:pt x="89" y="1"/>
                      </a:moveTo>
                      <a:cubicBezTo>
                        <a:pt x="89" y="1"/>
                        <a:pt x="89" y="1"/>
                        <a:pt x="89" y="1"/>
                      </a:cubicBezTo>
                      <a:cubicBezTo>
                        <a:pt x="89" y="4"/>
                        <a:pt x="86" y="4"/>
                        <a:pt x="85" y="7"/>
                      </a:cubicBezTo>
                      <a:cubicBezTo>
                        <a:pt x="83" y="9"/>
                        <a:pt x="83" y="12"/>
                        <a:pt x="82" y="14"/>
                      </a:cubicBezTo>
                      <a:cubicBezTo>
                        <a:pt x="80" y="18"/>
                        <a:pt x="82" y="22"/>
                        <a:pt x="80" y="26"/>
                      </a:cubicBezTo>
                      <a:cubicBezTo>
                        <a:pt x="80" y="26"/>
                        <a:pt x="80" y="26"/>
                        <a:pt x="80" y="26"/>
                      </a:cubicBezTo>
                      <a:cubicBezTo>
                        <a:pt x="77" y="26"/>
                        <a:pt x="75" y="26"/>
                        <a:pt x="72" y="25"/>
                      </a:cubicBezTo>
                      <a:cubicBezTo>
                        <a:pt x="68" y="24"/>
                        <a:pt x="62" y="23"/>
                        <a:pt x="58" y="24"/>
                      </a:cubicBezTo>
                      <a:cubicBezTo>
                        <a:pt x="55" y="25"/>
                        <a:pt x="54" y="27"/>
                        <a:pt x="52" y="28"/>
                      </a:cubicBezTo>
                      <a:cubicBezTo>
                        <a:pt x="50" y="29"/>
                        <a:pt x="48" y="30"/>
                        <a:pt x="46" y="31"/>
                      </a:cubicBezTo>
                      <a:cubicBezTo>
                        <a:pt x="38" y="35"/>
                        <a:pt x="26" y="35"/>
                        <a:pt x="17" y="33"/>
                      </a:cubicBezTo>
                      <a:cubicBezTo>
                        <a:pt x="15" y="33"/>
                        <a:pt x="13" y="33"/>
                        <a:pt x="10" y="32"/>
                      </a:cubicBezTo>
                      <a:cubicBezTo>
                        <a:pt x="8" y="31"/>
                        <a:pt x="6" y="30"/>
                        <a:pt x="4" y="27"/>
                      </a:cubicBezTo>
                      <a:cubicBezTo>
                        <a:pt x="2" y="25"/>
                        <a:pt x="1" y="23"/>
                        <a:pt x="0" y="20"/>
                      </a:cubicBezTo>
                      <a:cubicBezTo>
                        <a:pt x="6" y="19"/>
                        <a:pt x="13" y="14"/>
                        <a:pt x="17" y="11"/>
                      </a:cubicBezTo>
                      <a:cubicBezTo>
                        <a:pt x="22" y="7"/>
                        <a:pt x="24" y="3"/>
                        <a:pt x="28" y="0"/>
                      </a:cubicBezTo>
                      <a:cubicBezTo>
                        <a:pt x="29" y="1"/>
                        <a:pt x="30" y="2"/>
                        <a:pt x="31" y="3"/>
                      </a:cubicBezTo>
                      <a:cubicBezTo>
                        <a:pt x="36" y="7"/>
                        <a:pt x="41" y="7"/>
                        <a:pt x="47" y="7"/>
                      </a:cubicBezTo>
                      <a:cubicBezTo>
                        <a:pt x="53" y="7"/>
                        <a:pt x="58" y="8"/>
                        <a:pt x="63" y="8"/>
                      </a:cubicBezTo>
                      <a:cubicBezTo>
                        <a:pt x="69" y="8"/>
                        <a:pt x="73" y="7"/>
                        <a:pt x="79" y="5"/>
                      </a:cubicBezTo>
                      <a:cubicBezTo>
                        <a:pt x="80" y="5"/>
                        <a:pt x="82" y="5"/>
                        <a:pt x="84" y="4"/>
                      </a:cubicBezTo>
                      <a:cubicBezTo>
                        <a:pt x="86" y="3"/>
                        <a:pt x="87" y="2"/>
                        <a:pt x="89" y="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33" name="Freeform 305"/>
                <p:cNvSpPr/>
                <p:nvPr/>
              </p:nvSpPr>
              <p:spPr bwMode="auto">
                <a:xfrm>
                  <a:off x="2606671" y="1933574"/>
                  <a:ext cx="714374" cy="477837"/>
                </a:xfrm>
                <a:custGeom>
                  <a:avLst/>
                  <a:gdLst/>
                  <a:ahLst/>
                  <a:cxnLst>
                    <a:cxn ang="0">
                      <a:pos x="255" y="103"/>
                    </a:cxn>
                    <a:cxn ang="0">
                      <a:pos x="236" y="124"/>
                    </a:cxn>
                    <a:cxn ang="0">
                      <a:pos x="225" y="128"/>
                    </a:cxn>
                    <a:cxn ang="0">
                      <a:pos x="199" y="139"/>
                    </a:cxn>
                    <a:cxn ang="0">
                      <a:pos x="192" y="144"/>
                    </a:cxn>
                    <a:cxn ang="0">
                      <a:pos x="212" y="163"/>
                    </a:cxn>
                    <a:cxn ang="0">
                      <a:pos x="172" y="182"/>
                    </a:cxn>
                    <a:cxn ang="0">
                      <a:pos x="156" y="167"/>
                    </a:cxn>
                    <a:cxn ang="0">
                      <a:pos x="169" y="151"/>
                    </a:cxn>
                    <a:cxn ang="0">
                      <a:pos x="128" y="143"/>
                    </a:cxn>
                    <a:cxn ang="0">
                      <a:pos x="110" y="153"/>
                    </a:cxn>
                    <a:cxn ang="0">
                      <a:pos x="105" y="144"/>
                    </a:cxn>
                    <a:cxn ang="0">
                      <a:pos x="112" y="140"/>
                    </a:cxn>
                    <a:cxn ang="0">
                      <a:pos x="115" y="132"/>
                    </a:cxn>
                    <a:cxn ang="0">
                      <a:pos x="108" y="119"/>
                    </a:cxn>
                    <a:cxn ang="0">
                      <a:pos x="85" y="99"/>
                    </a:cxn>
                    <a:cxn ang="0">
                      <a:pos x="65" y="103"/>
                    </a:cxn>
                    <a:cxn ang="0">
                      <a:pos x="60" y="107"/>
                    </a:cxn>
                    <a:cxn ang="0">
                      <a:pos x="52" y="103"/>
                    </a:cxn>
                    <a:cxn ang="0">
                      <a:pos x="30" y="103"/>
                    </a:cxn>
                    <a:cxn ang="0">
                      <a:pos x="13" y="103"/>
                    </a:cxn>
                    <a:cxn ang="0">
                      <a:pos x="1" y="94"/>
                    </a:cxn>
                    <a:cxn ang="0">
                      <a:pos x="6" y="75"/>
                    </a:cxn>
                    <a:cxn ang="0">
                      <a:pos x="10" y="69"/>
                    </a:cxn>
                    <a:cxn ang="0">
                      <a:pos x="14" y="56"/>
                    </a:cxn>
                    <a:cxn ang="0">
                      <a:pos x="22" y="28"/>
                    </a:cxn>
                    <a:cxn ang="0">
                      <a:pos x="36" y="15"/>
                    </a:cxn>
                    <a:cxn ang="0">
                      <a:pos x="49" y="13"/>
                    </a:cxn>
                    <a:cxn ang="0">
                      <a:pos x="81" y="18"/>
                    </a:cxn>
                    <a:cxn ang="0">
                      <a:pos x="99" y="20"/>
                    </a:cxn>
                    <a:cxn ang="0">
                      <a:pos x="120" y="24"/>
                    </a:cxn>
                    <a:cxn ang="0">
                      <a:pos x="130" y="16"/>
                    </a:cxn>
                    <a:cxn ang="0">
                      <a:pos x="148" y="8"/>
                    </a:cxn>
                    <a:cxn ang="0">
                      <a:pos x="163" y="4"/>
                    </a:cxn>
                    <a:cxn ang="0">
                      <a:pos x="176" y="0"/>
                    </a:cxn>
                    <a:cxn ang="0">
                      <a:pos x="186" y="21"/>
                    </a:cxn>
                    <a:cxn ang="0">
                      <a:pos x="198" y="38"/>
                    </a:cxn>
                    <a:cxn ang="0">
                      <a:pos x="208" y="48"/>
                    </a:cxn>
                    <a:cxn ang="0">
                      <a:pos x="226" y="49"/>
                    </a:cxn>
                    <a:cxn ang="0">
                      <a:pos x="248" y="61"/>
                    </a:cxn>
                    <a:cxn ang="0">
                      <a:pos x="268" y="74"/>
                    </a:cxn>
                    <a:cxn ang="0">
                      <a:pos x="272" y="86"/>
                    </a:cxn>
                  </a:cxnLst>
                  <a:rect l="0" t="0" r="r" b="b"/>
                  <a:pathLst>
                    <a:path w="272" h="182">
                      <a:moveTo>
                        <a:pt x="272" y="86"/>
                      </a:moveTo>
                      <a:cubicBezTo>
                        <a:pt x="271" y="93"/>
                        <a:pt x="261" y="100"/>
                        <a:pt x="255" y="103"/>
                      </a:cubicBezTo>
                      <a:cubicBezTo>
                        <a:pt x="249" y="107"/>
                        <a:pt x="245" y="110"/>
                        <a:pt x="241" y="117"/>
                      </a:cubicBezTo>
                      <a:cubicBezTo>
                        <a:pt x="240" y="119"/>
                        <a:pt x="238" y="121"/>
                        <a:pt x="236" y="124"/>
                      </a:cubicBezTo>
                      <a:cubicBezTo>
                        <a:pt x="236" y="124"/>
                        <a:pt x="236" y="124"/>
                        <a:pt x="236" y="124"/>
                      </a:cubicBezTo>
                      <a:cubicBezTo>
                        <a:pt x="232" y="125"/>
                        <a:pt x="228" y="127"/>
                        <a:pt x="225" y="128"/>
                      </a:cubicBezTo>
                      <a:cubicBezTo>
                        <a:pt x="218" y="131"/>
                        <a:pt x="211" y="135"/>
                        <a:pt x="204" y="137"/>
                      </a:cubicBezTo>
                      <a:cubicBezTo>
                        <a:pt x="202" y="138"/>
                        <a:pt x="201" y="138"/>
                        <a:pt x="199" y="139"/>
                      </a:cubicBezTo>
                      <a:cubicBezTo>
                        <a:pt x="198" y="139"/>
                        <a:pt x="194" y="140"/>
                        <a:pt x="194" y="140"/>
                      </a:cubicBezTo>
                      <a:cubicBezTo>
                        <a:pt x="192" y="142"/>
                        <a:pt x="192" y="142"/>
                        <a:pt x="192" y="144"/>
                      </a:cubicBezTo>
                      <a:cubicBezTo>
                        <a:pt x="192" y="146"/>
                        <a:pt x="192" y="148"/>
                        <a:pt x="193" y="149"/>
                      </a:cubicBezTo>
                      <a:cubicBezTo>
                        <a:pt x="196" y="157"/>
                        <a:pt x="204" y="161"/>
                        <a:pt x="212" y="163"/>
                      </a:cubicBezTo>
                      <a:cubicBezTo>
                        <a:pt x="212" y="170"/>
                        <a:pt x="200" y="175"/>
                        <a:pt x="195" y="176"/>
                      </a:cubicBezTo>
                      <a:cubicBezTo>
                        <a:pt x="188" y="179"/>
                        <a:pt x="180" y="181"/>
                        <a:pt x="172" y="182"/>
                      </a:cubicBezTo>
                      <a:cubicBezTo>
                        <a:pt x="168" y="182"/>
                        <a:pt x="165" y="179"/>
                        <a:pt x="163" y="176"/>
                      </a:cubicBezTo>
                      <a:cubicBezTo>
                        <a:pt x="160" y="172"/>
                        <a:pt x="158" y="170"/>
                        <a:pt x="156" y="167"/>
                      </a:cubicBezTo>
                      <a:cubicBezTo>
                        <a:pt x="153" y="162"/>
                        <a:pt x="155" y="158"/>
                        <a:pt x="159" y="156"/>
                      </a:cubicBezTo>
                      <a:cubicBezTo>
                        <a:pt x="161" y="155"/>
                        <a:pt x="169" y="154"/>
                        <a:pt x="169" y="151"/>
                      </a:cubicBezTo>
                      <a:cubicBezTo>
                        <a:pt x="158" y="151"/>
                        <a:pt x="154" y="137"/>
                        <a:pt x="142" y="137"/>
                      </a:cubicBezTo>
                      <a:cubicBezTo>
                        <a:pt x="137" y="137"/>
                        <a:pt x="132" y="140"/>
                        <a:pt x="128" y="143"/>
                      </a:cubicBezTo>
                      <a:cubicBezTo>
                        <a:pt x="122" y="147"/>
                        <a:pt x="119" y="152"/>
                        <a:pt x="116" y="158"/>
                      </a:cubicBezTo>
                      <a:cubicBezTo>
                        <a:pt x="114" y="157"/>
                        <a:pt x="112" y="155"/>
                        <a:pt x="110" y="153"/>
                      </a:cubicBezTo>
                      <a:cubicBezTo>
                        <a:pt x="108" y="151"/>
                        <a:pt x="105" y="149"/>
                        <a:pt x="102" y="147"/>
                      </a:cubicBezTo>
                      <a:cubicBezTo>
                        <a:pt x="103" y="146"/>
                        <a:pt x="104" y="144"/>
                        <a:pt x="105" y="144"/>
                      </a:cubicBezTo>
                      <a:cubicBezTo>
                        <a:pt x="106" y="143"/>
                        <a:pt x="108" y="143"/>
                        <a:pt x="109" y="142"/>
                      </a:cubicBezTo>
                      <a:cubicBezTo>
                        <a:pt x="111" y="142"/>
                        <a:pt x="110" y="142"/>
                        <a:pt x="112" y="140"/>
                      </a:cubicBezTo>
                      <a:cubicBezTo>
                        <a:pt x="114" y="138"/>
                        <a:pt x="117" y="137"/>
                        <a:pt x="119" y="135"/>
                      </a:cubicBezTo>
                      <a:cubicBezTo>
                        <a:pt x="119" y="133"/>
                        <a:pt x="117" y="133"/>
                        <a:pt x="115" y="132"/>
                      </a:cubicBezTo>
                      <a:cubicBezTo>
                        <a:pt x="114" y="130"/>
                        <a:pt x="113" y="129"/>
                        <a:pt x="112" y="127"/>
                      </a:cubicBezTo>
                      <a:cubicBezTo>
                        <a:pt x="111" y="124"/>
                        <a:pt x="109" y="122"/>
                        <a:pt x="108" y="119"/>
                      </a:cubicBezTo>
                      <a:cubicBezTo>
                        <a:pt x="105" y="113"/>
                        <a:pt x="103" y="106"/>
                        <a:pt x="98" y="102"/>
                      </a:cubicBezTo>
                      <a:cubicBezTo>
                        <a:pt x="94" y="99"/>
                        <a:pt x="90" y="99"/>
                        <a:pt x="85" y="99"/>
                      </a:cubicBezTo>
                      <a:cubicBezTo>
                        <a:pt x="81" y="98"/>
                        <a:pt x="77" y="94"/>
                        <a:pt x="74" y="95"/>
                      </a:cubicBezTo>
                      <a:cubicBezTo>
                        <a:pt x="70" y="96"/>
                        <a:pt x="68" y="101"/>
                        <a:pt x="65" y="103"/>
                      </a:cubicBezTo>
                      <a:cubicBezTo>
                        <a:pt x="64" y="105"/>
                        <a:pt x="62" y="106"/>
                        <a:pt x="60" y="107"/>
                      </a:cubicBezTo>
                      <a:cubicBezTo>
                        <a:pt x="60" y="107"/>
                        <a:pt x="60" y="107"/>
                        <a:pt x="60" y="107"/>
                      </a:cubicBezTo>
                      <a:cubicBezTo>
                        <a:pt x="60" y="107"/>
                        <a:pt x="60" y="106"/>
                        <a:pt x="60" y="106"/>
                      </a:cubicBezTo>
                      <a:cubicBezTo>
                        <a:pt x="57" y="106"/>
                        <a:pt x="55" y="103"/>
                        <a:pt x="52" y="103"/>
                      </a:cubicBezTo>
                      <a:cubicBezTo>
                        <a:pt x="49" y="103"/>
                        <a:pt x="48" y="104"/>
                        <a:pt x="46" y="105"/>
                      </a:cubicBezTo>
                      <a:cubicBezTo>
                        <a:pt x="40" y="106"/>
                        <a:pt x="35" y="104"/>
                        <a:pt x="30" y="103"/>
                      </a:cubicBezTo>
                      <a:cubicBezTo>
                        <a:pt x="26" y="103"/>
                        <a:pt x="22" y="104"/>
                        <a:pt x="18" y="105"/>
                      </a:cubicBezTo>
                      <a:cubicBezTo>
                        <a:pt x="17" y="105"/>
                        <a:pt x="15" y="104"/>
                        <a:pt x="13" y="103"/>
                      </a:cubicBezTo>
                      <a:cubicBezTo>
                        <a:pt x="7" y="101"/>
                        <a:pt x="0" y="98"/>
                        <a:pt x="1" y="94"/>
                      </a:cubicBezTo>
                      <a:cubicBezTo>
                        <a:pt x="1" y="94"/>
                        <a:pt x="1" y="94"/>
                        <a:pt x="1" y="94"/>
                      </a:cubicBezTo>
                      <a:cubicBezTo>
                        <a:pt x="3" y="90"/>
                        <a:pt x="1" y="86"/>
                        <a:pt x="3" y="82"/>
                      </a:cubicBezTo>
                      <a:cubicBezTo>
                        <a:pt x="4" y="80"/>
                        <a:pt x="4" y="77"/>
                        <a:pt x="6" y="75"/>
                      </a:cubicBezTo>
                      <a:cubicBezTo>
                        <a:pt x="7" y="72"/>
                        <a:pt x="10" y="72"/>
                        <a:pt x="10" y="69"/>
                      </a:cubicBezTo>
                      <a:cubicBezTo>
                        <a:pt x="10" y="69"/>
                        <a:pt x="10" y="69"/>
                        <a:pt x="10" y="69"/>
                      </a:cubicBezTo>
                      <a:cubicBezTo>
                        <a:pt x="10" y="66"/>
                        <a:pt x="9" y="64"/>
                        <a:pt x="10" y="62"/>
                      </a:cubicBezTo>
                      <a:cubicBezTo>
                        <a:pt x="10" y="60"/>
                        <a:pt x="13" y="57"/>
                        <a:pt x="14" y="56"/>
                      </a:cubicBezTo>
                      <a:cubicBezTo>
                        <a:pt x="18" y="52"/>
                        <a:pt x="22" y="48"/>
                        <a:pt x="23" y="42"/>
                      </a:cubicBezTo>
                      <a:cubicBezTo>
                        <a:pt x="24" y="37"/>
                        <a:pt x="23" y="33"/>
                        <a:pt x="22" y="28"/>
                      </a:cubicBezTo>
                      <a:cubicBezTo>
                        <a:pt x="22" y="23"/>
                        <a:pt x="33" y="20"/>
                        <a:pt x="31" y="15"/>
                      </a:cubicBezTo>
                      <a:cubicBezTo>
                        <a:pt x="32" y="15"/>
                        <a:pt x="34" y="14"/>
                        <a:pt x="36" y="15"/>
                      </a:cubicBezTo>
                      <a:cubicBezTo>
                        <a:pt x="38" y="15"/>
                        <a:pt x="40" y="11"/>
                        <a:pt x="42" y="11"/>
                      </a:cubicBezTo>
                      <a:cubicBezTo>
                        <a:pt x="45" y="11"/>
                        <a:pt x="47" y="12"/>
                        <a:pt x="49" y="13"/>
                      </a:cubicBezTo>
                      <a:cubicBezTo>
                        <a:pt x="54" y="14"/>
                        <a:pt x="58" y="15"/>
                        <a:pt x="64" y="15"/>
                      </a:cubicBezTo>
                      <a:cubicBezTo>
                        <a:pt x="69" y="15"/>
                        <a:pt x="75" y="16"/>
                        <a:pt x="81" y="18"/>
                      </a:cubicBezTo>
                      <a:cubicBezTo>
                        <a:pt x="84" y="20"/>
                        <a:pt x="85" y="21"/>
                        <a:pt x="90" y="21"/>
                      </a:cubicBezTo>
                      <a:cubicBezTo>
                        <a:pt x="93" y="21"/>
                        <a:pt x="96" y="21"/>
                        <a:pt x="99" y="20"/>
                      </a:cubicBezTo>
                      <a:cubicBezTo>
                        <a:pt x="103" y="19"/>
                        <a:pt x="108" y="17"/>
                        <a:pt x="113" y="21"/>
                      </a:cubicBezTo>
                      <a:cubicBezTo>
                        <a:pt x="115" y="23"/>
                        <a:pt x="117" y="25"/>
                        <a:pt x="120" y="24"/>
                      </a:cubicBezTo>
                      <a:cubicBezTo>
                        <a:pt x="121" y="23"/>
                        <a:pt x="124" y="20"/>
                        <a:pt x="124" y="19"/>
                      </a:cubicBezTo>
                      <a:cubicBezTo>
                        <a:pt x="125" y="18"/>
                        <a:pt x="129" y="17"/>
                        <a:pt x="130" y="16"/>
                      </a:cubicBezTo>
                      <a:cubicBezTo>
                        <a:pt x="132" y="15"/>
                        <a:pt x="132" y="13"/>
                        <a:pt x="134" y="11"/>
                      </a:cubicBezTo>
                      <a:cubicBezTo>
                        <a:pt x="137" y="8"/>
                        <a:pt x="144" y="8"/>
                        <a:pt x="148" y="8"/>
                      </a:cubicBezTo>
                      <a:cubicBezTo>
                        <a:pt x="149" y="8"/>
                        <a:pt x="151" y="8"/>
                        <a:pt x="152" y="8"/>
                      </a:cubicBezTo>
                      <a:cubicBezTo>
                        <a:pt x="156" y="7"/>
                        <a:pt x="160" y="7"/>
                        <a:pt x="163" y="4"/>
                      </a:cubicBezTo>
                      <a:cubicBezTo>
                        <a:pt x="166" y="2"/>
                        <a:pt x="168" y="1"/>
                        <a:pt x="171" y="0"/>
                      </a:cubicBezTo>
                      <a:cubicBezTo>
                        <a:pt x="172" y="0"/>
                        <a:pt x="174" y="0"/>
                        <a:pt x="176" y="0"/>
                      </a:cubicBezTo>
                      <a:cubicBezTo>
                        <a:pt x="178" y="1"/>
                        <a:pt x="177" y="2"/>
                        <a:pt x="178" y="4"/>
                      </a:cubicBezTo>
                      <a:cubicBezTo>
                        <a:pt x="181" y="10"/>
                        <a:pt x="182" y="16"/>
                        <a:pt x="186" y="21"/>
                      </a:cubicBezTo>
                      <a:cubicBezTo>
                        <a:pt x="188" y="24"/>
                        <a:pt x="191" y="26"/>
                        <a:pt x="193" y="28"/>
                      </a:cubicBezTo>
                      <a:cubicBezTo>
                        <a:pt x="195" y="31"/>
                        <a:pt x="196" y="35"/>
                        <a:pt x="198" y="38"/>
                      </a:cubicBezTo>
                      <a:cubicBezTo>
                        <a:pt x="199" y="40"/>
                        <a:pt x="200" y="43"/>
                        <a:pt x="202" y="45"/>
                      </a:cubicBezTo>
                      <a:cubicBezTo>
                        <a:pt x="204" y="47"/>
                        <a:pt x="206" y="47"/>
                        <a:pt x="208" y="48"/>
                      </a:cubicBezTo>
                      <a:cubicBezTo>
                        <a:pt x="212" y="51"/>
                        <a:pt x="215" y="54"/>
                        <a:pt x="220" y="53"/>
                      </a:cubicBezTo>
                      <a:cubicBezTo>
                        <a:pt x="222" y="52"/>
                        <a:pt x="224" y="50"/>
                        <a:pt x="226" y="49"/>
                      </a:cubicBezTo>
                      <a:cubicBezTo>
                        <a:pt x="233" y="47"/>
                        <a:pt x="236" y="54"/>
                        <a:pt x="241" y="57"/>
                      </a:cubicBezTo>
                      <a:cubicBezTo>
                        <a:pt x="243" y="59"/>
                        <a:pt x="245" y="60"/>
                        <a:pt x="248" y="61"/>
                      </a:cubicBezTo>
                      <a:cubicBezTo>
                        <a:pt x="252" y="63"/>
                        <a:pt x="255" y="65"/>
                        <a:pt x="259" y="67"/>
                      </a:cubicBezTo>
                      <a:cubicBezTo>
                        <a:pt x="263" y="69"/>
                        <a:pt x="267" y="70"/>
                        <a:pt x="268" y="74"/>
                      </a:cubicBezTo>
                      <a:cubicBezTo>
                        <a:pt x="269" y="75"/>
                        <a:pt x="269" y="78"/>
                        <a:pt x="270" y="79"/>
                      </a:cubicBezTo>
                      <a:cubicBezTo>
                        <a:pt x="271" y="82"/>
                        <a:pt x="272" y="83"/>
                        <a:pt x="272"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34" name="Freeform 306"/>
                <p:cNvSpPr/>
                <p:nvPr/>
              </p:nvSpPr>
              <p:spPr bwMode="auto">
                <a:xfrm>
                  <a:off x="2554283" y="1555750"/>
                  <a:ext cx="293687" cy="169862"/>
                </a:xfrm>
                <a:custGeom>
                  <a:avLst/>
                  <a:gdLst/>
                  <a:ahLst/>
                  <a:cxnLst>
                    <a:cxn ang="0">
                      <a:pos x="111" y="43"/>
                    </a:cxn>
                    <a:cxn ang="0">
                      <a:pos x="111" y="43"/>
                    </a:cxn>
                    <a:cxn ang="0">
                      <a:pos x="108" y="48"/>
                    </a:cxn>
                    <a:cxn ang="0">
                      <a:pos x="96" y="61"/>
                    </a:cxn>
                    <a:cxn ang="0">
                      <a:pos x="93" y="65"/>
                    </a:cxn>
                    <a:cxn ang="0">
                      <a:pos x="89" y="62"/>
                    </a:cxn>
                    <a:cxn ang="0">
                      <a:pos x="77" y="51"/>
                    </a:cxn>
                    <a:cxn ang="0">
                      <a:pos x="70" y="44"/>
                    </a:cxn>
                    <a:cxn ang="0">
                      <a:pos x="66" y="37"/>
                    </a:cxn>
                    <a:cxn ang="0">
                      <a:pos x="59" y="42"/>
                    </a:cxn>
                    <a:cxn ang="0">
                      <a:pos x="53" y="43"/>
                    </a:cxn>
                    <a:cxn ang="0">
                      <a:pos x="39" y="40"/>
                    </a:cxn>
                    <a:cxn ang="0">
                      <a:pos x="24" y="40"/>
                    </a:cxn>
                    <a:cxn ang="0">
                      <a:pos x="10" y="48"/>
                    </a:cxn>
                    <a:cxn ang="0">
                      <a:pos x="1" y="50"/>
                    </a:cxn>
                    <a:cxn ang="0">
                      <a:pos x="1" y="46"/>
                    </a:cxn>
                    <a:cxn ang="0">
                      <a:pos x="2" y="30"/>
                    </a:cxn>
                    <a:cxn ang="0">
                      <a:pos x="10" y="17"/>
                    </a:cxn>
                    <a:cxn ang="0">
                      <a:pos x="15" y="9"/>
                    </a:cxn>
                    <a:cxn ang="0">
                      <a:pos x="36" y="22"/>
                    </a:cxn>
                    <a:cxn ang="0">
                      <a:pos x="55" y="15"/>
                    </a:cxn>
                    <a:cxn ang="0">
                      <a:pos x="52" y="2"/>
                    </a:cxn>
                    <a:cxn ang="0">
                      <a:pos x="55" y="1"/>
                    </a:cxn>
                    <a:cxn ang="0">
                      <a:pos x="64" y="3"/>
                    </a:cxn>
                    <a:cxn ang="0">
                      <a:pos x="80" y="2"/>
                    </a:cxn>
                    <a:cxn ang="0">
                      <a:pos x="84" y="3"/>
                    </a:cxn>
                    <a:cxn ang="0">
                      <a:pos x="88" y="4"/>
                    </a:cxn>
                    <a:cxn ang="0">
                      <a:pos x="95" y="9"/>
                    </a:cxn>
                    <a:cxn ang="0">
                      <a:pos x="100" y="10"/>
                    </a:cxn>
                    <a:cxn ang="0">
                      <a:pos x="103" y="10"/>
                    </a:cxn>
                    <a:cxn ang="0">
                      <a:pos x="106" y="21"/>
                    </a:cxn>
                    <a:cxn ang="0">
                      <a:pos x="112" y="37"/>
                    </a:cxn>
                    <a:cxn ang="0">
                      <a:pos x="111" y="43"/>
                    </a:cxn>
                  </a:cxnLst>
                  <a:rect l="0" t="0" r="r" b="b"/>
                  <a:pathLst>
                    <a:path w="112" h="65">
                      <a:moveTo>
                        <a:pt x="111" y="43"/>
                      </a:moveTo>
                      <a:cubicBezTo>
                        <a:pt x="111" y="43"/>
                        <a:pt x="111" y="43"/>
                        <a:pt x="111" y="43"/>
                      </a:cubicBezTo>
                      <a:cubicBezTo>
                        <a:pt x="110" y="44"/>
                        <a:pt x="109" y="46"/>
                        <a:pt x="108" y="48"/>
                      </a:cubicBezTo>
                      <a:cubicBezTo>
                        <a:pt x="104" y="52"/>
                        <a:pt x="100" y="56"/>
                        <a:pt x="96" y="61"/>
                      </a:cubicBezTo>
                      <a:cubicBezTo>
                        <a:pt x="95" y="62"/>
                        <a:pt x="94" y="64"/>
                        <a:pt x="93" y="65"/>
                      </a:cubicBezTo>
                      <a:cubicBezTo>
                        <a:pt x="91" y="64"/>
                        <a:pt x="90" y="63"/>
                        <a:pt x="89" y="62"/>
                      </a:cubicBezTo>
                      <a:cubicBezTo>
                        <a:pt x="84" y="58"/>
                        <a:pt x="81" y="55"/>
                        <a:pt x="77" y="51"/>
                      </a:cubicBezTo>
                      <a:cubicBezTo>
                        <a:pt x="75" y="49"/>
                        <a:pt x="72" y="46"/>
                        <a:pt x="70" y="44"/>
                      </a:cubicBezTo>
                      <a:cubicBezTo>
                        <a:pt x="69" y="43"/>
                        <a:pt x="67" y="38"/>
                        <a:pt x="66" y="37"/>
                      </a:cubicBezTo>
                      <a:cubicBezTo>
                        <a:pt x="64" y="36"/>
                        <a:pt x="61" y="40"/>
                        <a:pt x="59" y="42"/>
                      </a:cubicBezTo>
                      <a:cubicBezTo>
                        <a:pt x="57" y="43"/>
                        <a:pt x="56" y="43"/>
                        <a:pt x="53" y="43"/>
                      </a:cubicBezTo>
                      <a:cubicBezTo>
                        <a:pt x="48" y="43"/>
                        <a:pt x="44" y="40"/>
                        <a:pt x="39" y="40"/>
                      </a:cubicBezTo>
                      <a:cubicBezTo>
                        <a:pt x="34" y="40"/>
                        <a:pt x="29" y="40"/>
                        <a:pt x="24" y="40"/>
                      </a:cubicBezTo>
                      <a:cubicBezTo>
                        <a:pt x="17" y="40"/>
                        <a:pt x="15" y="44"/>
                        <a:pt x="10" y="48"/>
                      </a:cubicBezTo>
                      <a:cubicBezTo>
                        <a:pt x="9" y="49"/>
                        <a:pt x="5" y="50"/>
                        <a:pt x="1" y="50"/>
                      </a:cubicBezTo>
                      <a:cubicBezTo>
                        <a:pt x="1" y="48"/>
                        <a:pt x="1" y="47"/>
                        <a:pt x="1" y="46"/>
                      </a:cubicBezTo>
                      <a:cubicBezTo>
                        <a:pt x="1" y="40"/>
                        <a:pt x="0" y="35"/>
                        <a:pt x="2" y="30"/>
                      </a:cubicBezTo>
                      <a:cubicBezTo>
                        <a:pt x="4" y="25"/>
                        <a:pt x="8" y="21"/>
                        <a:pt x="10" y="17"/>
                      </a:cubicBezTo>
                      <a:cubicBezTo>
                        <a:pt x="11" y="13"/>
                        <a:pt x="10" y="9"/>
                        <a:pt x="15" y="9"/>
                      </a:cubicBezTo>
                      <a:cubicBezTo>
                        <a:pt x="25" y="10"/>
                        <a:pt x="29" y="19"/>
                        <a:pt x="36" y="22"/>
                      </a:cubicBezTo>
                      <a:cubicBezTo>
                        <a:pt x="43" y="26"/>
                        <a:pt x="55" y="23"/>
                        <a:pt x="55" y="15"/>
                      </a:cubicBezTo>
                      <a:cubicBezTo>
                        <a:pt x="55" y="10"/>
                        <a:pt x="54" y="6"/>
                        <a:pt x="52" y="2"/>
                      </a:cubicBezTo>
                      <a:cubicBezTo>
                        <a:pt x="53" y="2"/>
                        <a:pt x="54" y="2"/>
                        <a:pt x="55" y="1"/>
                      </a:cubicBezTo>
                      <a:cubicBezTo>
                        <a:pt x="58" y="1"/>
                        <a:pt x="61" y="2"/>
                        <a:pt x="64" y="3"/>
                      </a:cubicBezTo>
                      <a:cubicBezTo>
                        <a:pt x="70" y="3"/>
                        <a:pt x="75" y="0"/>
                        <a:pt x="80" y="2"/>
                      </a:cubicBezTo>
                      <a:cubicBezTo>
                        <a:pt x="82" y="3"/>
                        <a:pt x="82" y="3"/>
                        <a:pt x="84" y="3"/>
                      </a:cubicBezTo>
                      <a:cubicBezTo>
                        <a:pt x="85" y="4"/>
                        <a:pt x="87" y="3"/>
                        <a:pt x="88" y="4"/>
                      </a:cubicBezTo>
                      <a:cubicBezTo>
                        <a:pt x="92" y="4"/>
                        <a:pt x="92" y="7"/>
                        <a:pt x="95" y="9"/>
                      </a:cubicBezTo>
                      <a:cubicBezTo>
                        <a:pt x="96" y="9"/>
                        <a:pt x="99" y="9"/>
                        <a:pt x="100" y="10"/>
                      </a:cubicBezTo>
                      <a:cubicBezTo>
                        <a:pt x="101" y="10"/>
                        <a:pt x="102" y="10"/>
                        <a:pt x="103" y="10"/>
                      </a:cubicBezTo>
                      <a:cubicBezTo>
                        <a:pt x="104" y="14"/>
                        <a:pt x="105" y="18"/>
                        <a:pt x="106" y="21"/>
                      </a:cubicBezTo>
                      <a:cubicBezTo>
                        <a:pt x="107" y="26"/>
                        <a:pt x="111" y="32"/>
                        <a:pt x="112" y="37"/>
                      </a:cubicBezTo>
                      <a:cubicBezTo>
                        <a:pt x="112" y="39"/>
                        <a:pt x="111" y="41"/>
                        <a:pt x="111" y="4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35" name="Freeform 307"/>
                <p:cNvSpPr/>
                <p:nvPr/>
              </p:nvSpPr>
              <p:spPr bwMode="auto">
                <a:xfrm>
                  <a:off x="2657471" y="1419225"/>
                  <a:ext cx="173037" cy="161925"/>
                </a:xfrm>
                <a:custGeom>
                  <a:avLst/>
                  <a:gdLst/>
                  <a:ahLst/>
                  <a:cxnLst>
                    <a:cxn ang="0">
                      <a:pos x="64" y="25"/>
                    </a:cxn>
                    <a:cxn ang="0">
                      <a:pos x="61" y="40"/>
                    </a:cxn>
                    <a:cxn ang="0">
                      <a:pos x="63" y="57"/>
                    </a:cxn>
                    <a:cxn ang="0">
                      <a:pos x="64" y="62"/>
                    </a:cxn>
                    <a:cxn ang="0">
                      <a:pos x="61" y="62"/>
                    </a:cxn>
                    <a:cxn ang="0">
                      <a:pos x="56" y="61"/>
                    </a:cxn>
                    <a:cxn ang="0">
                      <a:pos x="49" y="56"/>
                    </a:cxn>
                    <a:cxn ang="0">
                      <a:pos x="45" y="55"/>
                    </a:cxn>
                    <a:cxn ang="0">
                      <a:pos x="41" y="54"/>
                    </a:cxn>
                    <a:cxn ang="0">
                      <a:pos x="25" y="55"/>
                    </a:cxn>
                    <a:cxn ang="0">
                      <a:pos x="16" y="53"/>
                    </a:cxn>
                    <a:cxn ang="0">
                      <a:pos x="13" y="54"/>
                    </a:cxn>
                    <a:cxn ang="0">
                      <a:pos x="7" y="41"/>
                    </a:cxn>
                    <a:cxn ang="0">
                      <a:pos x="1" y="28"/>
                    </a:cxn>
                    <a:cxn ang="0">
                      <a:pos x="4" y="16"/>
                    </a:cxn>
                    <a:cxn ang="0">
                      <a:pos x="20" y="9"/>
                    </a:cxn>
                    <a:cxn ang="0">
                      <a:pos x="35" y="4"/>
                    </a:cxn>
                    <a:cxn ang="0">
                      <a:pos x="63" y="0"/>
                    </a:cxn>
                    <a:cxn ang="0">
                      <a:pos x="65" y="7"/>
                    </a:cxn>
                    <a:cxn ang="0">
                      <a:pos x="64" y="25"/>
                    </a:cxn>
                  </a:cxnLst>
                  <a:rect l="0" t="0" r="r" b="b"/>
                  <a:pathLst>
                    <a:path w="66" h="62">
                      <a:moveTo>
                        <a:pt x="64" y="25"/>
                      </a:moveTo>
                      <a:cubicBezTo>
                        <a:pt x="62" y="30"/>
                        <a:pt x="60" y="35"/>
                        <a:pt x="61" y="40"/>
                      </a:cubicBezTo>
                      <a:cubicBezTo>
                        <a:pt x="61" y="46"/>
                        <a:pt x="62" y="52"/>
                        <a:pt x="63" y="57"/>
                      </a:cubicBezTo>
                      <a:cubicBezTo>
                        <a:pt x="63" y="59"/>
                        <a:pt x="63" y="61"/>
                        <a:pt x="64" y="62"/>
                      </a:cubicBezTo>
                      <a:cubicBezTo>
                        <a:pt x="63" y="62"/>
                        <a:pt x="62" y="62"/>
                        <a:pt x="61" y="62"/>
                      </a:cubicBezTo>
                      <a:cubicBezTo>
                        <a:pt x="60" y="61"/>
                        <a:pt x="57" y="61"/>
                        <a:pt x="56" y="61"/>
                      </a:cubicBezTo>
                      <a:cubicBezTo>
                        <a:pt x="53" y="59"/>
                        <a:pt x="53" y="56"/>
                        <a:pt x="49" y="56"/>
                      </a:cubicBezTo>
                      <a:cubicBezTo>
                        <a:pt x="48" y="55"/>
                        <a:pt x="46" y="56"/>
                        <a:pt x="45" y="55"/>
                      </a:cubicBezTo>
                      <a:cubicBezTo>
                        <a:pt x="43" y="55"/>
                        <a:pt x="43" y="55"/>
                        <a:pt x="41" y="54"/>
                      </a:cubicBezTo>
                      <a:cubicBezTo>
                        <a:pt x="36" y="52"/>
                        <a:pt x="31" y="55"/>
                        <a:pt x="25" y="55"/>
                      </a:cubicBezTo>
                      <a:cubicBezTo>
                        <a:pt x="22" y="54"/>
                        <a:pt x="19" y="53"/>
                        <a:pt x="16" y="53"/>
                      </a:cubicBezTo>
                      <a:cubicBezTo>
                        <a:pt x="15" y="54"/>
                        <a:pt x="14" y="54"/>
                        <a:pt x="13" y="54"/>
                      </a:cubicBezTo>
                      <a:cubicBezTo>
                        <a:pt x="11" y="49"/>
                        <a:pt x="9" y="45"/>
                        <a:pt x="7" y="41"/>
                      </a:cubicBezTo>
                      <a:cubicBezTo>
                        <a:pt x="5" y="36"/>
                        <a:pt x="1" y="34"/>
                        <a:pt x="1" y="28"/>
                      </a:cubicBezTo>
                      <a:cubicBezTo>
                        <a:pt x="0" y="22"/>
                        <a:pt x="0" y="18"/>
                        <a:pt x="4" y="16"/>
                      </a:cubicBezTo>
                      <a:cubicBezTo>
                        <a:pt x="9" y="13"/>
                        <a:pt x="15" y="11"/>
                        <a:pt x="20" y="9"/>
                      </a:cubicBezTo>
                      <a:cubicBezTo>
                        <a:pt x="24" y="6"/>
                        <a:pt x="30" y="5"/>
                        <a:pt x="35" y="4"/>
                      </a:cubicBezTo>
                      <a:cubicBezTo>
                        <a:pt x="45" y="2"/>
                        <a:pt x="54" y="3"/>
                        <a:pt x="63" y="0"/>
                      </a:cubicBezTo>
                      <a:cubicBezTo>
                        <a:pt x="66" y="2"/>
                        <a:pt x="65" y="4"/>
                        <a:pt x="65" y="7"/>
                      </a:cubicBezTo>
                      <a:cubicBezTo>
                        <a:pt x="65" y="13"/>
                        <a:pt x="65" y="19"/>
                        <a:pt x="64"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36" name="Freeform 308"/>
                <p:cNvSpPr/>
                <p:nvPr/>
              </p:nvSpPr>
              <p:spPr bwMode="auto">
                <a:xfrm>
                  <a:off x="2552696" y="1649412"/>
                  <a:ext cx="246062" cy="192087"/>
                </a:xfrm>
                <a:custGeom>
                  <a:avLst/>
                  <a:gdLst/>
                  <a:ahLst/>
                  <a:cxnLst>
                    <a:cxn ang="0">
                      <a:pos x="94" y="29"/>
                    </a:cxn>
                    <a:cxn ang="0">
                      <a:pos x="88" y="38"/>
                    </a:cxn>
                    <a:cxn ang="0">
                      <a:pos x="83" y="51"/>
                    </a:cxn>
                    <a:cxn ang="0">
                      <a:pos x="76" y="65"/>
                    </a:cxn>
                    <a:cxn ang="0">
                      <a:pos x="62" y="71"/>
                    </a:cxn>
                    <a:cxn ang="0">
                      <a:pos x="45" y="72"/>
                    </a:cxn>
                    <a:cxn ang="0">
                      <a:pos x="39" y="73"/>
                    </a:cxn>
                    <a:cxn ang="0">
                      <a:pos x="37" y="70"/>
                    </a:cxn>
                    <a:cxn ang="0">
                      <a:pos x="31" y="62"/>
                    </a:cxn>
                    <a:cxn ang="0">
                      <a:pos x="31" y="59"/>
                    </a:cxn>
                    <a:cxn ang="0">
                      <a:pos x="33" y="47"/>
                    </a:cxn>
                    <a:cxn ang="0">
                      <a:pos x="20" y="42"/>
                    </a:cxn>
                    <a:cxn ang="0">
                      <a:pos x="11" y="39"/>
                    </a:cxn>
                    <a:cxn ang="0">
                      <a:pos x="2" y="34"/>
                    </a:cxn>
                    <a:cxn ang="0">
                      <a:pos x="0" y="33"/>
                    </a:cxn>
                    <a:cxn ang="0">
                      <a:pos x="0" y="31"/>
                    </a:cxn>
                    <a:cxn ang="0">
                      <a:pos x="2" y="14"/>
                    </a:cxn>
                    <a:cxn ang="0">
                      <a:pos x="11" y="12"/>
                    </a:cxn>
                    <a:cxn ang="0">
                      <a:pos x="25" y="4"/>
                    </a:cxn>
                    <a:cxn ang="0">
                      <a:pos x="40" y="4"/>
                    </a:cxn>
                    <a:cxn ang="0">
                      <a:pos x="54" y="7"/>
                    </a:cxn>
                    <a:cxn ang="0">
                      <a:pos x="60" y="6"/>
                    </a:cxn>
                    <a:cxn ang="0">
                      <a:pos x="67" y="1"/>
                    </a:cxn>
                    <a:cxn ang="0">
                      <a:pos x="71" y="8"/>
                    </a:cxn>
                    <a:cxn ang="0">
                      <a:pos x="78" y="15"/>
                    </a:cxn>
                    <a:cxn ang="0">
                      <a:pos x="90" y="26"/>
                    </a:cxn>
                    <a:cxn ang="0">
                      <a:pos x="94" y="29"/>
                    </a:cxn>
                  </a:cxnLst>
                  <a:rect l="0" t="0" r="r" b="b"/>
                  <a:pathLst>
                    <a:path w="94" h="73">
                      <a:moveTo>
                        <a:pt x="94" y="29"/>
                      </a:moveTo>
                      <a:cubicBezTo>
                        <a:pt x="91" y="32"/>
                        <a:pt x="89" y="35"/>
                        <a:pt x="88" y="38"/>
                      </a:cubicBezTo>
                      <a:cubicBezTo>
                        <a:pt x="86" y="43"/>
                        <a:pt x="85" y="47"/>
                        <a:pt x="83" y="51"/>
                      </a:cubicBezTo>
                      <a:cubicBezTo>
                        <a:pt x="81" y="55"/>
                        <a:pt x="79" y="61"/>
                        <a:pt x="76" y="65"/>
                      </a:cubicBezTo>
                      <a:cubicBezTo>
                        <a:pt x="73" y="70"/>
                        <a:pt x="68" y="72"/>
                        <a:pt x="62" y="71"/>
                      </a:cubicBezTo>
                      <a:cubicBezTo>
                        <a:pt x="55" y="71"/>
                        <a:pt x="51" y="70"/>
                        <a:pt x="45" y="72"/>
                      </a:cubicBezTo>
                      <a:cubicBezTo>
                        <a:pt x="43" y="72"/>
                        <a:pt x="41" y="73"/>
                        <a:pt x="39" y="73"/>
                      </a:cubicBezTo>
                      <a:cubicBezTo>
                        <a:pt x="39" y="72"/>
                        <a:pt x="38" y="71"/>
                        <a:pt x="37" y="70"/>
                      </a:cubicBezTo>
                      <a:cubicBezTo>
                        <a:pt x="35" y="67"/>
                        <a:pt x="32" y="65"/>
                        <a:pt x="31" y="62"/>
                      </a:cubicBezTo>
                      <a:cubicBezTo>
                        <a:pt x="31" y="62"/>
                        <a:pt x="31" y="60"/>
                        <a:pt x="31" y="59"/>
                      </a:cubicBezTo>
                      <a:cubicBezTo>
                        <a:pt x="31" y="55"/>
                        <a:pt x="31" y="49"/>
                        <a:pt x="33" y="47"/>
                      </a:cubicBezTo>
                      <a:cubicBezTo>
                        <a:pt x="31" y="44"/>
                        <a:pt x="24" y="43"/>
                        <a:pt x="20" y="42"/>
                      </a:cubicBezTo>
                      <a:cubicBezTo>
                        <a:pt x="17" y="40"/>
                        <a:pt x="14" y="40"/>
                        <a:pt x="11" y="39"/>
                      </a:cubicBezTo>
                      <a:cubicBezTo>
                        <a:pt x="8" y="37"/>
                        <a:pt x="5" y="36"/>
                        <a:pt x="2" y="34"/>
                      </a:cubicBezTo>
                      <a:cubicBezTo>
                        <a:pt x="2" y="33"/>
                        <a:pt x="1" y="33"/>
                        <a:pt x="0" y="33"/>
                      </a:cubicBezTo>
                      <a:cubicBezTo>
                        <a:pt x="0" y="32"/>
                        <a:pt x="0" y="32"/>
                        <a:pt x="0" y="31"/>
                      </a:cubicBezTo>
                      <a:cubicBezTo>
                        <a:pt x="1" y="25"/>
                        <a:pt x="2" y="20"/>
                        <a:pt x="2" y="14"/>
                      </a:cubicBezTo>
                      <a:cubicBezTo>
                        <a:pt x="6" y="14"/>
                        <a:pt x="10" y="13"/>
                        <a:pt x="11" y="12"/>
                      </a:cubicBezTo>
                      <a:cubicBezTo>
                        <a:pt x="16" y="8"/>
                        <a:pt x="18" y="4"/>
                        <a:pt x="25" y="4"/>
                      </a:cubicBezTo>
                      <a:cubicBezTo>
                        <a:pt x="30" y="4"/>
                        <a:pt x="35" y="4"/>
                        <a:pt x="40" y="4"/>
                      </a:cubicBezTo>
                      <a:cubicBezTo>
                        <a:pt x="45" y="4"/>
                        <a:pt x="49" y="7"/>
                        <a:pt x="54" y="7"/>
                      </a:cubicBezTo>
                      <a:cubicBezTo>
                        <a:pt x="57" y="7"/>
                        <a:pt x="58" y="7"/>
                        <a:pt x="60" y="6"/>
                      </a:cubicBezTo>
                      <a:cubicBezTo>
                        <a:pt x="62" y="4"/>
                        <a:pt x="65" y="0"/>
                        <a:pt x="67" y="1"/>
                      </a:cubicBezTo>
                      <a:cubicBezTo>
                        <a:pt x="68" y="2"/>
                        <a:pt x="70" y="7"/>
                        <a:pt x="71" y="8"/>
                      </a:cubicBezTo>
                      <a:cubicBezTo>
                        <a:pt x="73" y="10"/>
                        <a:pt x="76" y="13"/>
                        <a:pt x="78" y="15"/>
                      </a:cubicBezTo>
                      <a:cubicBezTo>
                        <a:pt x="82" y="19"/>
                        <a:pt x="85" y="22"/>
                        <a:pt x="90" y="26"/>
                      </a:cubicBezTo>
                      <a:cubicBezTo>
                        <a:pt x="91" y="27"/>
                        <a:pt x="92" y="28"/>
                        <a:pt x="94" y="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37" name="Freeform 309"/>
                <p:cNvSpPr/>
                <p:nvPr/>
              </p:nvSpPr>
              <p:spPr bwMode="auto">
                <a:xfrm>
                  <a:off x="2498721" y="1736724"/>
                  <a:ext cx="139700" cy="71437"/>
                </a:xfrm>
                <a:custGeom>
                  <a:avLst/>
                  <a:gdLst/>
                  <a:ahLst/>
                  <a:cxnLst>
                    <a:cxn ang="0">
                      <a:pos x="51" y="26"/>
                    </a:cxn>
                    <a:cxn ang="0">
                      <a:pos x="47" y="25"/>
                    </a:cxn>
                    <a:cxn ang="0">
                      <a:pos x="28" y="26"/>
                    </a:cxn>
                    <a:cxn ang="0">
                      <a:pos x="8" y="25"/>
                    </a:cxn>
                    <a:cxn ang="0">
                      <a:pos x="0" y="19"/>
                    </a:cxn>
                    <a:cxn ang="0">
                      <a:pos x="20" y="0"/>
                    </a:cxn>
                    <a:cxn ang="0">
                      <a:pos x="22" y="1"/>
                    </a:cxn>
                    <a:cxn ang="0">
                      <a:pos x="31" y="6"/>
                    </a:cxn>
                    <a:cxn ang="0">
                      <a:pos x="40" y="9"/>
                    </a:cxn>
                    <a:cxn ang="0">
                      <a:pos x="53" y="14"/>
                    </a:cxn>
                    <a:cxn ang="0">
                      <a:pos x="51" y="26"/>
                    </a:cxn>
                  </a:cxnLst>
                  <a:rect l="0" t="0" r="r" b="b"/>
                  <a:pathLst>
                    <a:path w="53" h="27">
                      <a:moveTo>
                        <a:pt x="51" y="26"/>
                      </a:moveTo>
                      <a:cubicBezTo>
                        <a:pt x="50" y="26"/>
                        <a:pt x="48" y="25"/>
                        <a:pt x="47" y="25"/>
                      </a:cubicBezTo>
                      <a:cubicBezTo>
                        <a:pt x="41" y="26"/>
                        <a:pt x="34" y="26"/>
                        <a:pt x="28" y="26"/>
                      </a:cubicBezTo>
                      <a:cubicBezTo>
                        <a:pt x="21" y="26"/>
                        <a:pt x="14" y="27"/>
                        <a:pt x="8" y="25"/>
                      </a:cubicBezTo>
                      <a:cubicBezTo>
                        <a:pt x="5" y="23"/>
                        <a:pt x="3" y="21"/>
                        <a:pt x="0" y="19"/>
                      </a:cubicBezTo>
                      <a:cubicBezTo>
                        <a:pt x="10" y="17"/>
                        <a:pt x="18" y="11"/>
                        <a:pt x="20" y="0"/>
                      </a:cubicBezTo>
                      <a:cubicBezTo>
                        <a:pt x="21" y="0"/>
                        <a:pt x="22" y="0"/>
                        <a:pt x="22" y="1"/>
                      </a:cubicBezTo>
                      <a:cubicBezTo>
                        <a:pt x="25" y="3"/>
                        <a:pt x="28" y="4"/>
                        <a:pt x="31" y="6"/>
                      </a:cubicBezTo>
                      <a:cubicBezTo>
                        <a:pt x="34" y="7"/>
                        <a:pt x="37" y="7"/>
                        <a:pt x="40" y="9"/>
                      </a:cubicBezTo>
                      <a:cubicBezTo>
                        <a:pt x="44" y="10"/>
                        <a:pt x="51" y="11"/>
                        <a:pt x="53" y="14"/>
                      </a:cubicBezTo>
                      <a:cubicBezTo>
                        <a:pt x="51" y="16"/>
                        <a:pt x="51" y="22"/>
                        <a:pt x="51"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38" name="Freeform 310"/>
                <p:cNvSpPr/>
                <p:nvPr/>
              </p:nvSpPr>
              <p:spPr bwMode="auto">
                <a:xfrm>
                  <a:off x="2285996" y="1777999"/>
                  <a:ext cx="407987" cy="355600"/>
                </a:xfrm>
                <a:custGeom>
                  <a:avLst/>
                  <a:gdLst/>
                  <a:ahLst/>
                  <a:cxnLst>
                    <a:cxn ang="0">
                      <a:pos x="144" y="87"/>
                    </a:cxn>
                    <a:cxn ang="0">
                      <a:pos x="145" y="101"/>
                    </a:cxn>
                    <a:cxn ang="0">
                      <a:pos x="136" y="115"/>
                    </a:cxn>
                    <a:cxn ang="0">
                      <a:pos x="132" y="121"/>
                    </a:cxn>
                    <a:cxn ang="0">
                      <a:pos x="132" y="128"/>
                    </a:cxn>
                    <a:cxn ang="0">
                      <a:pos x="127" y="131"/>
                    </a:cxn>
                    <a:cxn ang="0">
                      <a:pos x="122" y="132"/>
                    </a:cxn>
                    <a:cxn ang="0">
                      <a:pos x="106" y="135"/>
                    </a:cxn>
                    <a:cxn ang="0">
                      <a:pos x="90" y="134"/>
                    </a:cxn>
                    <a:cxn ang="0">
                      <a:pos x="74" y="130"/>
                    </a:cxn>
                    <a:cxn ang="0">
                      <a:pos x="71" y="127"/>
                    </a:cxn>
                    <a:cxn ang="0">
                      <a:pos x="68" y="123"/>
                    </a:cxn>
                    <a:cxn ang="0">
                      <a:pos x="62" y="119"/>
                    </a:cxn>
                    <a:cxn ang="0">
                      <a:pos x="44" y="114"/>
                    </a:cxn>
                    <a:cxn ang="0">
                      <a:pos x="25" y="105"/>
                    </a:cxn>
                    <a:cxn ang="0">
                      <a:pos x="8" y="95"/>
                    </a:cxn>
                    <a:cxn ang="0">
                      <a:pos x="4" y="93"/>
                    </a:cxn>
                    <a:cxn ang="0">
                      <a:pos x="4" y="93"/>
                    </a:cxn>
                    <a:cxn ang="0">
                      <a:pos x="9" y="86"/>
                    </a:cxn>
                    <a:cxn ang="0">
                      <a:pos x="10" y="73"/>
                    </a:cxn>
                    <a:cxn ang="0">
                      <a:pos x="9" y="66"/>
                    </a:cxn>
                    <a:cxn ang="0">
                      <a:pos x="8" y="58"/>
                    </a:cxn>
                    <a:cxn ang="0">
                      <a:pos x="5" y="50"/>
                    </a:cxn>
                    <a:cxn ang="0">
                      <a:pos x="3" y="43"/>
                    </a:cxn>
                    <a:cxn ang="0">
                      <a:pos x="0" y="35"/>
                    </a:cxn>
                    <a:cxn ang="0">
                      <a:pos x="0" y="27"/>
                    </a:cxn>
                    <a:cxn ang="0">
                      <a:pos x="0" y="22"/>
                    </a:cxn>
                    <a:cxn ang="0">
                      <a:pos x="16" y="19"/>
                    </a:cxn>
                    <a:cxn ang="0">
                      <a:pos x="28" y="13"/>
                    </a:cxn>
                    <a:cxn ang="0">
                      <a:pos x="34" y="8"/>
                    </a:cxn>
                    <a:cxn ang="0">
                      <a:pos x="37" y="2"/>
                    </a:cxn>
                    <a:cxn ang="0">
                      <a:pos x="57" y="4"/>
                    </a:cxn>
                    <a:cxn ang="0">
                      <a:pos x="74" y="5"/>
                    </a:cxn>
                    <a:cxn ang="0">
                      <a:pos x="81" y="3"/>
                    </a:cxn>
                    <a:cxn ang="0">
                      <a:pos x="89" y="9"/>
                    </a:cxn>
                    <a:cxn ang="0">
                      <a:pos x="109" y="10"/>
                    </a:cxn>
                    <a:cxn ang="0">
                      <a:pos x="128" y="9"/>
                    </a:cxn>
                    <a:cxn ang="0">
                      <a:pos x="132" y="10"/>
                    </a:cxn>
                    <a:cxn ang="0">
                      <a:pos x="132" y="13"/>
                    </a:cxn>
                    <a:cxn ang="0">
                      <a:pos x="138" y="21"/>
                    </a:cxn>
                    <a:cxn ang="0">
                      <a:pos x="140" y="24"/>
                    </a:cxn>
                    <a:cxn ang="0">
                      <a:pos x="142" y="30"/>
                    </a:cxn>
                    <a:cxn ang="0">
                      <a:pos x="147" y="44"/>
                    </a:cxn>
                    <a:cxn ang="0">
                      <a:pos x="146" y="52"/>
                    </a:cxn>
                    <a:cxn ang="0">
                      <a:pos x="140" y="56"/>
                    </a:cxn>
                    <a:cxn ang="0">
                      <a:pos x="142" y="70"/>
                    </a:cxn>
                    <a:cxn ang="0">
                      <a:pos x="153" y="74"/>
                    </a:cxn>
                    <a:cxn ang="0">
                      <a:pos x="144" y="87"/>
                    </a:cxn>
                  </a:cxnLst>
                  <a:rect l="0" t="0" r="r" b="b"/>
                  <a:pathLst>
                    <a:path w="155" h="135">
                      <a:moveTo>
                        <a:pt x="144" y="87"/>
                      </a:moveTo>
                      <a:cubicBezTo>
                        <a:pt x="145" y="92"/>
                        <a:pt x="146" y="96"/>
                        <a:pt x="145" y="101"/>
                      </a:cubicBezTo>
                      <a:cubicBezTo>
                        <a:pt x="144" y="107"/>
                        <a:pt x="140" y="111"/>
                        <a:pt x="136" y="115"/>
                      </a:cubicBezTo>
                      <a:cubicBezTo>
                        <a:pt x="135" y="116"/>
                        <a:pt x="132" y="119"/>
                        <a:pt x="132" y="121"/>
                      </a:cubicBezTo>
                      <a:cubicBezTo>
                        <a:pt x="131" y="123"/>
                        <a:pt x="132" y="125"/>
                        <a:pt x="132" y="128"/>
                      </a:cubicBezTo>
                      <a:cubicBezTo>
                        <a:pt x="130" y="129"/>
                        <a:pt x="129" y="130"/>
                        <a:pt x="127" y="131"/>
                      </a:cubicBezTo>
                      <a:cubicBezTo>
                        <a:pt x="125" y="132"/>
                        <a:pt x="123" y="132"/>
                        <a:pt x="122" y="132"/>
                      </a:cubicBezTo>
                      <a:cubicBezTo>
                        <a:pt x="116" y="134"/>
                        <a:pt x="112" y="135"/>
                        <a:pt x="106" y="135"/>
                      </a:cubicBezTo>
                      <a:cubicBezTo>
                        <a:pt x="101" y="135"/>
                        <a:pt x="96" y="134"/>
                        <a:pt x="90" y="134"/>
                      </a:cubicBezTo>
                      <a:cubicBezTo>
                        <a:pt x="84" y="134"/>
                        <a:pt x="79" y="134"/>
                        <a:pt x="74" y="130"/>
                      </a:cubicBezTo>
                      <a:cubicBezTo>
                        <a:pt x="73" y="129"/>
                        <a:pt x="72" y="128"/>
                        <a:pt x="71" y="127"/>
                      </a:cubicBezTo>
                      <a:cubicBezTo>
                        <a:pt x="70" y="125"/>
                        <a:pt x="69" y="124"/>
                        <a:pt x="68" y="123"/>
                      </a:cubicBezTo>
                      <a:cubicBezTo>
                        <a:pt x="66" y="122"/>
                        <a:pt x="64" y="120"/>
                        <a:pt x="62" y="119"/>
                      </a:cubicBezTo>
                      <a:cubicBezTo>
                        <a:pt x="56" y="117"/>
                        <a:pt x="50" y="116"/>
                        <a:pt x="44" y="114"/>
                      </a:cubicBezTo>
                      <a:cubicBezTo>
                        <a:pt x="37" y="111"/>
                        <a:pt x="32" y="108"/>
                        <a:pt x="25" y="105"/>
                      </a:cubicBezTo>
                      <a:cubicBezTo>
                        <a:pt x="19" y="101"/>
                        <a:pt x="14" y="98"/>
                        <a:pt x="8" y="95"/>
                      </a:cubicBezTo>
                      <a:cubicBezTo>
                        <a:pt x="7" y="94"/>
                        <a:pt x="5" y="94"/>
                        <a:pt x="4" y="93"/>
                      </a:cubicBezTo>
                      <a:cubicBezTo>
                        <a:pt x="4" y="93"/>
                        <a:pt x="4" y="93"/>
                        <a:pt x="4" y="93"/>
                      </a:cubicBezTo>
                      <a:cubicBezTo>
                        <a:pt x="5" y="91"/>
                        <a:pt x="7" y="89"/>
                        <a:pt x="9" y="86"/>
                      </a:cubicBezTo>
                      <a:cubicBezTo>
                        <a:pt x="11" y="82"/>
                        <a:pt x="10" y="78"/>
                        <a:pt x="10" y="73"/>
                      </a:cubicBezTo>
                      <a:cubicBezTo>
                        <a:pt x="10" y="70"/>
                        <a:pt x="9" y="68"/>
                        <a:pt x="9" y="66"/>
                      </a:cubicBezTo>
                      <a:cubicBezTo>
                        <a:pt x="8" y="63"/>
                        <a:pt x="9" y="61"/>
                        <a:pt x="8" y="58"/>
                      </a:cubicBezTo>
                      <a:cubicBezTo>
                        <a:pt x="7" y="56"/>
                        <a:pt x="5" y="53"/>
                        <a:pt x="5" y="50"/>
                      </a:cubicBezTo>
                      <a:cubicBezTo>
                        <a:pt x="4" y="48"/>
                        <a:pt x="4" y="45"/>
                        <a:pt x="3" y="43"/>
                      </a:cubicBezTo>
                      <a:cubicBezTo>
                        <a:pt x="2" y="40"/>
                        <a:pt x="0" y="37"/>
                        <a:pt x="0" y="35"/>
                      </a:cubicBezTo>
                      <a:cubicBezTo>
                        <a:pt x="0" y="32"/>
                        <a:pt x="0" y="29"/>
                        <a:pt x="0" y="27"/>
                      </a:cubicBezTo>
                      <a:cubicBezTo>
                        <a:pt x="0" y="25"/>
                        <a:pt x="0" y="24"/>
                        <a:pt x="0" y="22"/>
                      </a:cubicBezTo>
                      <a:cubicBezTo>
                        <a:pt x="5" y="22"/>
                        <a:pt x="11" y="20"/>
                        <a:pt x="16" y="19"/>
                      </a:cubicBezTo>
                      <a:cubicBezTo>
                        <a:pt x="21" y="17"/>
                        <a:pt x="24" y="15"/>
                        <a:pt x="28" y="13"/>
                      </a:cubicBezTo>
                      <a:cubicBezTo>
                        <a:pt x="30" y="11"/>
                        <a:pt x="32" y="11"/>
                        <a:pt x="34" y="8"/>
                      </a:cubicBezTo>
                      <a:cubicBezTo>
                        <a:pt x="35" y="6"/>
                        <a:pt x="35" y="3"/>
                        <a:pt x="37" y="2"/>
                      </a:cubicBezTo>
                      <a:cubicBezTo>
                        <a:pt x="43" y="0"/>
                        <a:pt x="51" y="4"/>
                        <a:pt x="57" y="4"/>
                      </a:cubicBezTo>
                      <a:cubicBezTo>
                        <a:pt x="63" y="5"/>
                        <a:pt x="69" y="5"/>
                        <a:pt x="74" y="5"/>
                      </a:cubicBezTo>
                      <a:cubicBezTo>
                        <a:pt x="77" y="4"/>
                        <a:pt x="79" y="4"/>
                        <a:pt x="81" y="3"/>
                      </a:cubicBezTo>
                      <a:cubicBezTo>
                        <a:pt x="84" y="5"/>
                        <a:pt x="86" y="7"/>
                        <a:pt x="89" y="9"/>
                      </a:cubicBezTo>
                      <a:cubicBezTo>
                        <a:pt x="95" y="11"/>
                        <a:pt x="102" y="10"/>
                        <a:pt x="109" y="10"/>
                      </a:cubicBezTo>
                      <a:cubicBezTo>
                        <a:pt x="115" y="10"/>
                        <a:pt x="122" y="10"/>
                        <a:pt x="128" y="9"/>
                      </a:cubicBezTo>
                      <a:cubicBezTo>
                        <a:pt x="129" y="9"/>
                        <a:pt x="131" y="10"/>
                        <a:pt x="132" y="10"/>
                      </a:cubicBezTo>
                      <a:cubicBezTo>
                        <a:pt x="132" y="11"/>
                        <a:pt x="132" y="13"/>
                        <a:pt x="132" y="13"/>
                      </a:cubicBezTo>
                      <a:cubicBezTo>
                        <a:pt x="133" y="16"/>
                        <a:pt x="136" y="18"/>
                        <a:pt x="138" y="21"/>
                      </a:cubicBezTo>
                      <a:cubicBezTo>
                        <a:pt x="139" y="22"/>
                        <a:pt x="140" y="23"/>
                        <a:pt x="140" y="24"/>
                      </a:cubicBezTo>
                      <a:cubicBezTo>
                        <a:pt x="141" y="26"/>
                        <a:pt x="142" y="27"/>
                        <a:pt x="142" y="30"/>
                      </a:cubicBezTo>
                      <a:cubicBezTo>
                        <a:pt x="143" y="35"/>
                        <a:pt x="145" y="39"/>
                        <a:pt x="147" y="44"/>
                      </a:cubicBezTo>
                      <a:cubicBezTo>
                        <a:pt x="148" y="47"/>
                        <a:pt x="149" y="48"/>
                        <a:pt x="146" y="52"/>
                      </a:cubicBezTo>
                      <a:cubicBezTo>
                        <a:pt x="145" y="53"/>
                        <a:pt x="141" y="54"/>
                        <a:pt x="140" y="56"/>
                      </a:cubicBezTo>
                      <a:cubicBezTo>
                        <a:pt x="139" y="58"/>
                        <a:pt x="139" y="66"/>
                        <a:pt x="142" y="70"/>
                      </a:cubicBezTo>
                      <a:cubicBezTo>
                        <a:pt x="145" y="73"/>
                        <a:pt x="152" y="72"/>
                        <a:pt x="153" y="74"/>
                      </a:cubicBezTo>
                      <a:cubicBezTo>
                        <a:pt x="155" y="79"/>
                        <a:pt x="144" y="82"/>
                        <a:pt x="144" y="8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39" name="Freeform 311"/>
                <p:cNvSpPr/>
                <p:nvPr/>
              </p:nvSpPr>
              <p:spPr bwMode="auto">
                <a:xfrm>
                  <a:off x="2043109" y="1563687"/>
                  <a:ext cx="104775" cy="220662"/>
                </a:xfrm>
                <a:custGeom>
                  <a:avLst/>
                  <a:gdLst/>
                  <a:ahLst/>
                  <a:cxnLst>
                    <a:cxn ang="0">
                      <a:pos x="38" y="26"/>
                    </a:cxn>
                    <a:cxn ang="0">
                      <a:pos x="34" y="52"/>
                    </a:cxn>
                    <a:cxn ang="0">
                      <a:pos x="27" y="77"/>
                    </a:cxn>
                    <a:cxn ang="0">
                      <a:pos x="29" y="84"/>
                    </a:cxn>
                    <a:cxn ang="0">
                      <a:pos x="25" y="83"/>
                    </a:cxn>
                    <a:cxn ang="0">
                      <a:pos x="16" y="82"/>
                    </a:cxn>
                    <a:cxn ang="0">
                      <a:pos x="11" y="78"/>
                    </a:cxn>
                    <a:cxn ang="0">
                      <a:pos x="8" y="63"/>
                    </a:cxn>
                    <a:cxn ang="0">
                      <a:pos x="2" y="46"/>
                    </a:cxn>
                    <a:cxn ang="0">
                      <a:pos x="13" y="18"/>
                    </a:cxn>
                    <a:cxn ang="0">
                      <a:pos x="28" y="10"/>
                    </a:cxn>
                    <a:cxn ang="0">
                      <a:pos x="39" y="0"/>
                    </a:cxn>
                    <a:cxn ang="0">
                      <a:pos x="38" y="14"/>
                    </a:cxn>
                    <a:cxn ang="0">
                      <a:pos x="38" y="26"/>
                    </a:cxn>
                  </a:cxnLst>
                  <a:rect l="0" t="0" r="r" b="b"/>
                  <a:pathLst>
                    <a:path w="40" h="84">
                      <a:moveTo>
                        <a:pt x="38" y="26"/>
                      </a:moveTo>
                      <a:cubicBezTo>
                        <a:pt x="38" y="35"/>
                        <a:pt x="35" y="44"/>
                        <a:pt x="34" y="52"/>
                      </a:cubicBezTo>
                      <a:cubicBezTo>
                        <a:pt x="32" y="61"/>
                        <a:pt x="28" y="69"/>
                        <a:pt x="27" y="77"/>
                      </a:cubicBezTo>
                      <a:cubicBezTo>
                        <a:pt x="27" y="80"/>
                        <a:pt x="27" y="82"/>
                        <a:pt x="29" y="84"/>
                      </a:cubicBezTo>
                      <a:cubicBezTo>
                        <a:pt x="27" y="84"/>
                        <a:pt x="26" y="83"/>
                        <a:pt x="25" y="83"/>
                      </a:cubicBezTo>
                      <a:cubicBezTo>
                        <a:pt x="22" y="82"/>
                        <a:pt x="19" y="83"/>
                        <a:pt x="16" y="82"/>
                      </a:cubicBezTo>
                      <a:cubicBezTo>
                        <a:pt x="14" y="81"/>
                        <a:pt x="13" y="79"/>
                        <a:pt x="11" y="78"/>
                      </a:cubicBezTo>
                      <a:cubicBezTo>
                        <a:pt x="10" y="73"/>
                        <a:pt x="10" y="68"/>
                        <a:pt x="8" y="63"/>
                      </a:cubicBezTo>
                      <a:cubicBezTo>
                        <a:pt x="5" y="58"/>
                        <a:pt x="2" y="52"/>
                        <a:pt x="2" y="46"/>
                      </a:cubicBezTo>
                      <a:cubicBezTo>
                        <a:pt x="0" y="36"/>
                        <a:pt x="5" y="23"/>
                        <a:pt x="13" y="18"/>
                      </a:cubicBezTo>
                      <a:cubicBezTo>
                        <a:pt x="18" y="15"/>
                        <a:pt x="23" y="13"/>
                        <a:pt x="28" y="10"/>
                      </a:cubicBezTo>
                      <a:cubicBezTo>
                        <a:pt x="32" y="7"/>
                        <a:pt x="35" y="3"/>
                        <a:pt x="39" y="0"/>
                      </a:cubicBezTo>
                      <a:cubicBezTo>
                        <a:pt x="40" y="5"/>
                        <a:pt x="38" y="9"/>
                        <a:pt x="38" y="14"/>
                      </a:cubicBezTo>
                      <a:cubicBezTo>
                        <a:pt x="38" y="18"/>
                        <a:pt x="38" y="22"/>
                        <a:pt x="38"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40" name="Freeform 312"/>
                <p:cNvSpPr/>
                <p:nvPr/>
              </p:nvSpPr>
              <p:spPr bwMode="auto">
                <a:xfrm>
                  <a:off x="6627802" y="2517774"/>
                  <a:ext cx="252412" cy="257175"/>
                </a:xfrm>
                <a:custGeom>
                  <a:avLst/>
                  <a:gdLst/>
                  <a:ahLst/>
                  <a:cxnLst>
                    <a:cxn ang="0">
                      <a:pos x="96" y="5"/>
                    </a:cxn>
                    <a:cxn ang="0">
                      <a:pos x="93" y="6"/>
                    </a:cxn>
                    <a:cxn ang="0">
                      <a:pos x="84" y="23"/>
                    </a:cxn>
                    <a:cxn ang="0">
                      <a:pos x="76" y="40"/>
                    </a:cxn>
                    <a:cxn ang="0">
                      <a:pos x="64" y="46"/>
                    </a:cxn>
                    <a:cxn ang="0">
                      <a:pos x="58" y="50"/>
                    </a:cxn>
                    <a:cxn ang="0">
                      <a:pos x="51" y="52"/>
                    </a:cxn>
                    <a:cxn ang="0">
                      <a:pos x="51" y="63"/>
                    </a:cxn>
                    <a:cxn ang="0">
                      <a:pos x="58" y="76"/>
                    </a:cxn>
                    <a:cxn ang="0">
                      <a:pos x="62" y="81"/>
                    </a:cxn>
                    <a:cxn ang="0">
                      <a:pos x="57" y="84"/>
                    </a:cxn>
                    <a:cxn ang="0">
                      <a:pos x="49" y="87"/>
                    </a:cxn>
                    <a:cxn ang="0">
                      <a:pos x="44" y="86"/>
                    </a:cxn>
                    <a:cxn ang="0">
                      <a:pos x="35" y="95"/>
                    </a:cxn>
                    <a:cxn ang="0">
                      <a:pos x="31" y="98"/>
                    </a:cxn>
                    <a:cxn ang="0">
                      <a:pos x="31" y="98"/>
                    </a:cxn>
                    <a:cxn ang="0">
                      <a:pos x="30" y="96"/>
                    </a:cxn>
                    <a:cxn ang="0">
                      <a:pos x="20" y="93"/>
                    </a:cxn>
                    <a:cxn ang="0">
                      <a:pos x="9" y="85"/>
                    </a:cxn>
                    <a:cxn ang="0">
                      <a:pos x="16" y="67"/>
                    </a:cxn>
                    <a:cxn ang="0">
                      <a:pos x="1" y="53"/>
                    </a:cxn>
                    <a:cxn ang="0">
                      <a:pos x="1" y="53"/>
                    </a:cxn>
                    <a:cxn ang="0">
                      <a:pos x="6" y="44"/>
                    </a:cxn>
                    <a:cxn ang="0">
                      <a:pos x="15" y="37"/>
                    </a:cxn>
                    <a:cxn ang="0">
                      <a:pos x="20" y="34"/>
                    </a:cxn>
                    <a:cxn ang="0">
                      <a:pos x="25" y="32"/>
                    </a:cxn>
                    <a:cxn ang="0">
                      <a:pos x="34" y="25"/>
                    </a:cxn>
                    <a:cxn ang="0">
                      <a:pos x="40" y="20"/>
                    </a:cxn>
                    <a:cxn ang="0">
                      <a:pos x="50" y="26"/>
                    </a:cxn>
                    <a:cxn ang="0">
                      <a:pos x="58" y="22"/>
                    </a:cxn>
                    <a:cxn ang="0">
                      <a:pos x="60" y="12"/>
                    </a:cxn>
                    <a:cxn ang="0">
                      <a:pos x="70" y="12"/>
                    </a:cxn>
                    <a:cxn ang="0">
                      <a:pos x="78" y="9"/>
                    </a:cxn>
                    <a:cxn ang="0">
                      <a:pos x="87" y="1"/>
                    </a:cxn>
                    <a:cxn ang="0">
                      <a:pos x="92" y="0"/>
                    </a:cxn>
                    <a:cxn ang="0">
                      <a:pos x="93" y="1"/>
                    </a:cxn>
                    <a:cxn ang="0">
                      <a:pos x="96" y="5"/>
                    </a:cxn>
                  </a:cxnLst>
                  <a:rect l="0" t="0" r="r" b="b"/>
                  <a:pathLst>
                    <a:path w="96" h="98">
                      <a:moveTo>
                        <a:pt x="96" y="5"/>
                      </a:moveTo>
                      <a:cubicBezTo>
                        <a:pt x="95" y="5"/>
                        <a:pt x="94" y="6"/>
                        <a:pt x="93" y="6"/>
                      </a:cubicBezTo>
                      <a:cubicBezTo>
                        <a:pt x="87" y="10"/>
                        <a:pt x="87" y="16"/>
                        <a:pt x="84" y="23"/>
                      </a:cubicBezTo>
                      <a:cubicBezTo>
                        <a:pt x="81" y="28"/>
                        <a:pt x="80" y="35"/>
                        <a:pt x="76" y="40"/>
                      </a:cubicBezTo>
                      <a:cubicBezTo>
                        <a:pt x="73" y="44"/>
                        <a:pt x="68" y="43"/>
                        <a:pt x="64" y="46"/>
                      </a:cubicBezTo>
                      <a:cubicBezTo>
                        <a:pt x="62" y="47"/>
                        <a:pt x="60" y="49"/>
                        <a:pt x="58" y="50"/>
                      </a:cubicBezTo>
                      <a:cubicBezTo>
                        <a:pt x="56" y="50"/>
                        <a:pt x="52" y="50"/>
                        <a:pt x="51" y="52"/>
                      </a:cubicBezTo>
                      <a:cubicBezTo>
                        <a:pt x="49" y="54"/>
                        <a:pt x="50" y="61"/>
                        <a:pt x="51" y="63"/>
                      </a:cubicBezTo>
                      <a:cubicBezTo>
                        <a:pt x="52" y="68"/>
                        <a:pt x="55" y="72"/>
                        <a:pt x="58" y="76"/>
                      </a:cubicBezTo>
                      <a:cubicBezTo>
                        <a:pt x="59" y="78"/>
                        <a:pt x="61" y="79"/>
                        <a:pt x="62" y="81"/>
                      </a:cubicBezTo>
                      <a:cubicBezTo>
                        <a:pt x="60" y="82"/>
                        <a:pt x="58" y="83"/>
                        <a:pt x="57" y="84"/>
                      </a:cubicBezTo>
                      <a:cubicBezTo>
                        <a:pt x="54" y="85"/>
                        <a:pt x="52" y="86"/>
                        <a:pt x="49" y="87"/>
                      </a:cubicBezTo>
                      <a:cubicBezTo>
                        <a:pt x="48" y="87"/>
                        <a:pt x="45" y="86"/>
                        <a:pt x="44" y="86"/>
                      </a:cubicBezTo>
                      <a:cubicBezTo>
                        <a:pt x="40" y="87"/>
                        <a:pt x="38" y="92"/>
                        <a:pt x="35" y="95"/>
                      </a:cubicBezTo>
                      <a:cubicBezTo>
                        <a:pt x="33" y="96"/>
                        <a:pt x="32" y="96"/>
                        <a:pt x="31" y="98"/>
                      </a:cubicBezTo>
                      <a:cubicBezTo>
                        <a:pt x="31" y="98"/>
                        <a:pt x="31" y="98"/>
                        <a:pt x="31" y="98"/>
                      </a:cubicBezTo>
                      <a:cubicBezTo>
                        <a:pt x="31" y="97"/>
                        <a:pt x="31" y="97"/>
                        <a:pt x="30" y="96"/>
                      </a:cubicBezTo>
                      <a:cubicBezTo>
                        <a:pt x="29" y="93"/>
                        <a:pt x="23" y="93"/>
                        <a:pt x="20" y="93"/>
                      </a:cubicBezTo>
                      <a:cubicBezTo>
                        <a:pt x="15" y="92"/>
                        <a:pt x="0" y="93"/>
                        <a:pt x="9" y="85"/>
                      </a:cubicBezTo>
                      <a:cubicBezTo>
                        <a:pt x="14" y="80"/>
                        <a:pt x="17" y="75"/>
                        <a:pt x="16" y="67"/>
                      </a:cubicBezTo>
                      <a:cubicBezTo>
                        <a:pt x="15" y="62"/>
                        <a:pt x="7" y="55"/>
                        <a:pt x="1" y="53"/>
                      </a:cubicBezTo>
                      <a:cubicBezTo>
                        <a:pt x="1" y="53"/>
                        <a:pt x="1" y="53"/>
                        <a:pt x="1" y="53"/>
                      </a:cubicBezTo>
                      <a:cubicBezTo>
                        <a:pt x="3" y="50"/>
                        <a:pt x="3" y="47"/>
                        <a:pt x="6" y="44"/>
                      </a:cubicBezTo>
                      <a:cubicBezTo>
                        <a:pt x="8" y="41"/>
                        <a:pt x="12" y="40"/>
                        <a:pt x="15" y="37"/>
                      </a:cubicBezTo>
                      <a:cubicBezTo>
                        <a:pt x="17" y="37"/>
                        <a:pt x="18" y="35"/>
                        <a:pt x="20" y="34"/>
                      </a:cubicBezTo>
                      <a:cubicBezTo>
                        <a:pt x="21" y="33"/>
                        <a:pt x="23" y="33"/>
                        <a:pt x="25" y="32"/>
                      </a:cubicBezTo>
                      <a:cubicBezTo>
                        <a:pt x="29" y="31"/>
                        <a:pt x="33" y="29"/>
                        <a:pt x="34" y="25"/>
                      </a:cubicBezTo>
                      <a:cubicBezTo>
                        <a:pt x="35" y="21"/>
                        <a:pt x="35" y="18"/>
                        <a:pt x="40" y="20"/>
                      </a:cubicBezTo>
                      <a:cubicBezTo>
                        <a:pt x="43" y="21"/>
                        <a:pt x="46" y="27"/>
                        <a:pt x="50" y="26"/>
                      </a:cubicBezTo>
                      <a:cubicBezTo>
                        <a:pt x="53" y="26"/>
                        <a:pt x="56" y="23"/>
                        <a:pt x="58" y="22"/>
                      </a:cubicBezTo>
                      <a:cubicBezTo>
                        <a:pt x="58" y="21"/>
                        <a:pt x="59" y="14"/>
                        <a:pt x="60" y="12"/>
                      </a:cubicBezTo>
                      <a:cubicBezTo>
                        <a:pt x="61" y="11"/>
                        <a:pt x="68" y="12"/>
                        <a:pt x="70" y="12"/>
                      </a:cubicBezTo>
                      <a:cubicBezTo>
                        <a:pt x="74" y="12"/>
                        <a:pt x="75" y="12"/>
                        <a:pt x="78" y="9"/>
                      </a:cubicBezTo>
                      <a:cubicBezTo>
                        <a:pt x="81" y="5"/>
                        <a:pt x="81" y="2"/>
                        <a:pt x="87" y="1"/>
                      </a:cubicBezTo>
                      <a:cubicBezTo>
                        <a:pt x="88" y="1"/>
                        <a:pt x="90" y="0"/>
                        <a:pt x="92" y="0"/>
                      </a:cubicBezTo>
                      <a:cubicBezTo>
                        <a:pt x="92" y="0"/>
                        <a:pt x="92" y="1"/>
                        <a:pt x="93" y="1"/>
                      </a:cubicBezTo>
                      <a:cubicBezTo>
                        <a:pt x="94" y="2"/>
                        <a:pt x="95" y="4"/>
                        <a:pt x="96" y="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41" name="Freeform 313"/>
                <p:cNvSpPr>
                  <a:spLocks noEditPoints="1"/>
                </p:cNvSpPr>
                <p:nvPr/>
              </p:nvSpPr>
              <p:spPr bwMode="auto">
                <a:xfrm>
                  <a:off x="2814633" y="73025"/>
                  <a:ext cx="6389677" cy="2517774"/>
                </a:xfrm>
                <a:custGeom>
                  <a:avLst/>
                  <a:gdLst/>
                  <a:ahLst/>
                  <a:cxnLst>
                    <a:cxn ang="0">
                      <a:pos x="2294" y="252"/>
                    </a:cxn>
                    <a:cxn ang="0">
                      <a:pos x="2104" y="243"/>
                    </a:cxn>
                    <a:cxn ang="0">
                      <a:pos x="1865" y="192"/>
                    </a:cxn>
                    <a:cxn ang="0">
                      <a:pos x="1678" y="155"/>
                    </a:cxn>
                    <a:cxn ang="0">
                      <a:pos x="1533" y="182"/>
                    </a:cxn>
                    <a:cxn ang="0">
                      <a:pos x="1384" y="141"/>
                    </a:cxn>
                    <a:cxn ang="0">
                      <a:pos x="1246" y="111"/>
                    </a:cxn>
                    <a:cxn ang="0">
                      <a:pos x="1273" y="83"/>
                    </a:cxn>
                    <a:cxn ang="0">
                      <a:pos x="1199" y="25"/>
                    </a:cxn>
                    <a:cxn ang="0">
                      <a:pos x="1064" y="49"/>
                    </a:cxn>
                    <a:cxn ang="0">
                      <a:pos x="890" y="102"/>
                    </a:cxn>
                    <a:cxn ang="0">
                      <a:pos x="846" y="198"/>
                    </a:cxn>
                    <a:cxn ang="0">
                      <a:pos x="750" y="154"/>
                    </a:cxn>
                    <a:cxn ang="0">
                      <a:pos x="719" y="134"/>
                    </a:cxn>
                    <a:cxn ang="0">
                      <a:pos x="727" y="239"/>
                    </a:cxn>
                    <a:cxn ang="0">
                      <a:pos x="752" y="282"/>
                    </a:cxn>
                    <a:cxn ang="0">
                      <a:pos x="617" y="313"/>
                    </a:cxn>
                    <a:cxn ang="0">
                      <a:pos x="679" y="157"/>
                    </a:cxn>
                    <a:cxn ang="0">
                      <a:pos x="606" y="261"/>
                    </a:cxn>
                    <a:cxn ang="0">
                      <a:pos x="409" y="267"/>
                    </a:cxn>
                    <a:cxn ang="0">
                      <a:pos x="267" y="288"/>
                    </a:cxn>
                    <a:cxn ang="0">
                      <a:pos x="198" y="331"/>
                    </a:cxn>
                    <a:cxn ang="0">
                      <a:pos x="68" y="298"/>
                    </a:cxn>
                    <a:cxn ang="0">
                      <a:pos x="107" y="235"/>
                    </a:cxn>
                    <a:cxn ang="0">
                      <a:pos x="20" y="284"/>
                    </a:cxn>
                    <a:cxn ang="0">
                      <a:pos x="54" y="420"/>
                    </a:cxn>
                    <a:cxn ang="0">
                      <a:pos x="34" y="512"/>
                    </a:cxn>
                    <a:cxn ang="0">
                      <a:pos x="20" y="611"/>
                    </a:cxn>
                    <a:cxn ang="0">
                      <a:pos x="72" y="710"/>
                    </a:cxn>
                    <a:cxn ang="0">
                      <a:pos x="147" y="757"/>
                    </a:cxn>
                    <a:cxn ang="0">
                      <a:pos x="158" y="850"/>
                    </a:cxn>
                    <a:cxn ang="0">
                      <a:pos x="274" y="934"/>
                    </a:cxn>
                    <a:cxn ang="0">
                      <a:pos x="301" y="907"/>
                    </a:cxn>
                    <a:cxn ang="0">
                      <a:pos x="292" y="789"/>
                    </a:cxn>
                    <a:cxn ang="0">
                      <a:pos x="351" y="724"/>
                    </a:cxn>
                    <a:cxn ang="0">
                      <a:pos x="510" y="744"/>
                    </a:cxn>
                    <a:cxn ang="0">
                      <a:pos x="511" y="689"/>
                    </a:cxn>
                    <a:cxn ang="0">
                      <a:pos x="627" y="633"/>
                    </a:cxn>
                    <a:cxn ang="0">
                      <a:pos x="723" y="660"/>
                    </a:cxn>
                    <a:cxn ang="0">
                      <a:pos x="849" y="748"/>
                    </a:cxn>
                    <a:cxn ang="0">
                      <a:pos x="981" y="750"/>
                    </a:cxn>
                    <a:cxn ang="0">
                      <a:pos x="1064" y="727"/>
                    </a:cxn>
                    <a:cxn ang="0">
                      <a:pos x="1190" y="762"/>
                    </a:cxn>
                    <a:cxn ang="0">
                      <a:pos x="1354" y="778"/>
                    </a:cxn>
                    <a:cxn ang="0">
                      <a:pos x="1484" y="710"/>
                    </a:cxn>
                    <a:cxn ang="0">
                      <a:pos x="1596" y="842"/>
                    </a:cxn>
                    <a:cxn ang="0">
                      <a:pos x="1548" y="935"/>
                    </a:cxn>
                    <a:cxn ang="0">
                      <a:pos x="1663" y="847"/>
                    </a:cxn>
                    <a:cxn ang="0">
                      <a:pos x="1672" y="668"/>
                    </a:cxn>
                    <a:cxn ang="0">
                      <a:pos x="1665" y="600"/>
                    </a:cxn>
                    <a:cxn ang="0">
                      <a:pos x="1814" y="528"/>
                    </a:cxn>
                    <a:cxn ang="0">
                      <a:pos x="1908" y="490"/>
                    </a:cxn>
                    <a:cxn ang="0">
                      <a:pos x="1988" y="481"/>
                    </a:cxn>
                    <a:cxn ang="0">
                      <a:pos x="2038" y="462"/>
                    </a:cxn>
                    <a:cxn ang="0">
                      <a:pos x="1933" y="733"/>
                    </a:cxn>
                    <a:cxn ang="0">
                      <a:pos x="2011" y="621"/>
                    </a:cxn>
                    <a:cxn ang="0">
                      <a:pos x="2072" y="493"/>
                    </a:cxn>
                    <a:cxn ang="0">
                      <a:pos x="2199" y="453"/>
                    </a:cxn>
                    <a:cxn ang="0">
                      <a:pos x="2221" y="371"/>
                    </a:cxn>
                    <a:cxn ang="0">
                      <a:pos x="2347" y="361"/>
                    </a:cxn>
                    <a:cxn ang="0">
                      <a:pos x="1241" y="641"/>
                    </a:cxn>
                    <a:cxn ang="0">
                      <a:pos x="1199" y="687"/>
                    </a:cxn>
                  </a:cxnLst>
                  <a:rect l="0" t="0" r="r" b="b"/>
                  <a:pathLst>
                    <a:path w="2433" h="958">
                      <a:moveTo>
                        <a:pt x="2427" y="321"/>
                      </a:moveTo>
                      <a:cubicBezTo>
                        <a:pt x="2424" y="319"/>
                        <a:pt x="2422" y="316"/>
                        <a:pt x="2418" y="314"/>
                      </a:cubicBezTo>
                      <a:cubicBezTo>
                        <a:pt x="2411" y="312"/>
                        <a:pt x="2403" y="310"/>
                        <a:pt x="2395" y="308"/>
                      </a:cubicBezTo>
                      <a:cubicBezTo>
                        <a:pt x="2388" y="306"/>
                        <a:pt x="2381" y="304"/>
                        <a:pt x="2373" y="304"/>
                      </a:cubicBezTo>
                      <a:cubicBezTo>
                        <a:pt x="2370" y="304"/>
                        <a:pt x="2369" y="304"/>
                        <a:pt x="2368" y="306"/>
                      </a:cubicBezTo>
                      <a:cubicBezTo>
                        <a:pt x="2367" y="307"/>
                        <a:pt x="2367" y="310"/>
                        <a:pt x="2367" y="311"/>
                      </a:cubicBezTo>
                      <a:cubicBezTo>
                        <a:pt x="2367" y="314"/>
                        <a:pt x="2370" y="321"/>
                        <a:pt x="2372" y="324"/>
                      </a:cubicBezTo>
                      <a:cubicBezTo>
                        <a:pt x="2369" y="321"/>
                        <a:pt x="2365" y="321"/>
                        <a:pt x="2363" y="319"/>
                      </a:cubicBezTo>
                      <a:cubicBezTo>
                        <a:pt x="2361" y="317"/>
                        <a:pt x="2359" y="313"/>
                        <a:pt x="2358" y="311"/>
                      </a:cubicBezTo>
                      <a:cubicBezTo>
                        <a:pt x="2355" y="304"/>
                        <a:pt x="2357" y="296"/>
                        <a:pt x="2354" y="289"/>
                      </a:cubicBezTo>
                      <a:cubicBezTo>
                        <a:pt x="2349" y="282"/>
                        <a:pt x="2342" y="281"/>
                        <a:pt x="2335" y="278"/>
                      </a:cubicBezTo>
                      <a:cubicBezTo>
                        <a:pt x="2327" y="275"/>
                        <a:pt x="2323" y="268"/>
                        <a:pt x="2317" y="262"/>
                      </a:cubicBezTo>
                      <a:cubicBezTo>
                        <a:pt x="2310" y="257"/>
                        <a:pt x="2303" y="255"/>
                        <a:pt x="2294" y="252"/>
                      </a:cubicBezTo>
                      <a:cubicBezTo>
                        <a:pt x="2290" y="251"/>
                        <a:pt x="2286" y="250"/>
                        <a:pt x="2283" y="248"/>
                      </a:cubicBezTo>
                      <a:cubicBezTo>
                        <a:pt x="2279" y="246"/>
                        <a:pt x="2276" y="243"/>
                        <a:pt x="2272" y="241"/>
                      </a:cubicBezTo>
                      <a:cubicBezTo>
                        <a:pt x="2265" y="236"/>
                        <a:pt x="2255" y="234"/>
                        <a:pt x="2247" y="232"/>
                      </a:cubicBezTo>
                      <a:cubicBezTo>
                        <a:pt x="2239" y="230"/>
                        <a:pt x="2231" y="227"/>
                        <a:pt x="2223" y="226"/>
                      </a:cubicBezTo>
                      <a:cubicBezTo>
                        <a:pt x="2215" y="224"/>
                        <a:pt x="2208" y="222"/>
                        <a:pt x="2200" y="222"/>
                      </a:cubicBezTo>
                      <a:cubicBezTo>
                        <a:pt x="2193" y="222"/>
                        <a:pt x="2186" y="222"/>
                        <a:pt x="2179" y="222"/>
                      </a:cubicBezTo>
                      <a:cubicBezTo>
                        <a:pt x="2171" y="221"/>
                        <a:pt x="2165" y="218"/>
                        <a:pt x="2158" y="217"/>
                      </a:cubicBezTo>
                      <a:cubicBezTo>
                        <a:pt x="2151" y="217"/>
                        <a:pt x="2142" y="215"/>
                        <a:pt x="2141" y="224"/>
                      </a:cubicBezTo>
                      <a:cubicBezTo>
                        <a:pt x="2141" y="228"/>
                        <a:pt x="2142" y="232"/>
                        <a:pt x="2144" y="236"/>
                      </a:cubicBezTo>
                      <a:cubicBezTo>
                        <a:pt x="2146" y="239"/>
                        <a:pt x="2148" y="241"/>
                        <a:pt x="2149" y="244"/>
                      </a:cubicBezTo>
                      <a:cubicBezTo>
                        <a:pt x="2150" y="253"/>
                        <a:pt x="2143" y="253"/>
                        <a:pt x="2136" y="253"/>
                      </a:cubicBezTo>
                      <a:cubicBezTo>
                        <a:pt x="2130" y="253"/>
                        <a:pt x="2126" y="253"/>
                        <a:pt x="2121" y="252"/>
                      </a:cubicBezTo>
                      <a:cubicBezTo>
                        <a:pt x="2114" y="250"/>
                        <a:pt x="2108" y="249"/>
                        <a:pt x="2104" y="243"/>
                      </a:cubicBezTo>
                      <a:cubicBezTo>
                        <a:pt x="2100" y="235"/>
                        <a:pt x="2096" y="234"/>
                        <a:pt x="2087" y="234"/>
                      </a:cubicBezTo>
                      <a:cubicBezTo>
                        <a:pt x="2078" y="234"/>
                        <a:pt x="2072" y="233"/>
                        <a:pt x="2063" y="230"/>
                      </a:cubicBezTo>
                      <a:cubicBezTo>
                        <a:pt x="2059" y="229"/>
                        <a:pt x="2055" y="228"/>
                        <a:pt x="2050" y="227"/>
                      </a:cubicBezTo>
                      <a:cubicBezTo>
                        <a:pt x="2047" y="226"/>
                        <a:pt x="2043" y="225"/>
                        <a:pt x="2040" y="225"/>
                      </a:cubicBezTo>
                      <a:cubicBezTo>
                        <a:pt x="2036" y="226"/>
                        <a:pt x="2033" y="227"/>
                        <a:pt x="2029" y="229"/>
                      </a:cubicBezTo>
                      <a:cubicBezTo>
                        <a:pt x="2026" y="231"/>
                        <a:pt x="2023" y="231"/>
                        <a:pt x="2019" y="232"/>
                      </a:cubicBezTo>
                      <a:cubicBezTo>
                        <a:pt x="2013" y="234"/>
                        <a:pt x="2002" y="236"/>
                        <a:pt x="1996" y="233"/>
                      </a:cubicBezTo>
                      <a:cubicBezTo>
                        <a:pt x="1990" y="230"/>
                        <a:pt x="1987" y="221"/>
                        <a:pt x="1985" y="214"/>
                      </a:cubicBezTo>
                      <a:cubicBezTo>
                        <a:pt x="1983" y="207"/>
                        <a:pt x="1981" y="200"/>
                        <a:pt x="1975" y="195"/>
                      </a:cubicBezTo>
                      <a:cubicBezTo>
                        <a:pt x="1969" y="189"/>
                        <a:pt x="1960" y="189"/>
                        <a:pt x="1952" y="189"/>
                      </a:cubicBezTo>
                      <a:cubicBezTo>
                        <a:pt x="1938" y="189"/>
                        <a:pt x="1924" y="191"/>
                        <a:pt x="1910" y="192"/>
                      </a:cubicBezTo>
                      <a:cubicBezTo>
                        <a:pt x="1903" y="193"/>
                        <a:pt x="1895" y="193"/>
                        <a:pt x="1888" y="193"/>
                      </a:cubicBezTo>
                      <a:cubicBezTo>
                        <a:pt x="1881" y="194"/>
                        <a:pt x="1871" y="196"/>
                        <a:pt x="1865" y="192"/>
                      </a:cubicBezTo>
                      <a:cubicBezTo>
                        <a:pt x="1857" y="188"/>
                        <a:pt x="1850" y="183"/>
                        <a:pt x="1842" y="179"/>
                      </a:cubicBezTo>
                      <a:cubicBezTo>
                        <a:pt x="1833" y="175"/>
                        <a:pt x="1824" y="173"/>
                        <a:pt x="1818" y="166"/>
                      </a:cubicBezTo>
                      <a:cubicBezTo>
                        <a:pt x="1823" y="166"/>
                        <a:pt x="1835" y="171"/>
                        <a:pt x="1838" y="166"/>
                      </a:cubicBezTo>
                      <a:cubicBezTo>
                        <a:pt x="1843" y="156"/>
                        <a:pt x="1831" y="154"/>
                        <a:pt x="1825" y="153"/>
                      </a:cubicBezTo>
                      <a:cubicBezTo>
                        <a:pt x="1817" y="151"/>
                        <a:pt x="1809" y="149"/>
                        <a:pt x="1801" y="149"/>
                      </a:cubicBezTo>
                      <a:cubicBezTo>
                        <a:pt x="1793" y="149"/>
                        <a:pt x="1785" y="149"/>
                        <a:pt x="1777" y="149"/>
                      </a:cubicBezTo>
                      <a:cubicBezTo>
                        <a:pt x="1768" y="148"/>
                        <a:pt x="1760" y="145"/>
                        <a:pt x="1751" y="146"/>
                      </a:cubicBezTo>
                      <a:cubicBezTo>
                        <a:pt x="1747" y="147"/>
                        <a:pt x="1742" y="147"/>
                        <a:pt x="1737" y="147"/>
                      </a:cubicBezTo>
                      <a:cubicBezTo>
                        <a:pt x="1734" y="147"/>
                        <a:pt x="1730" y="148"/>
                        <a:pt x="1727" y="147"/>
                      </a:cubicBezTo>
                      <a:cubicBezTo>
                        <a:pt x="1723" y="147"/>
                        <a:pt x="1720" y="145"/>
                        <a:pt x="1716" y="144"/>
                      </a:cubicBezTo>
                      <a:cubicBezTo>
                        <a:pt x="1713" y="144"/>
                        <a:pt x="1709" y="143"/>
                        <a:pt x="1706" y="143"/>
                      </a:cubicBezTo>
                      <a:cubicBezTo>
                        <a:pt x="1699" y="143"/>
                        <a:pt x="1693" y="149"/>
                        <a:pt x="1687" y="151"/>
                      </a:cubicBezTo>
                      <a:cubicBezTo>
                        <a:pt x="1684" y="152"/>
                        <a:pt x="1680" y="153"/>
                        <a:pt x="1678" y="155"/>
                      </a:cubicBezTo>
                      <a:cubicBezTo>
                        <a:pt x="1675" y="158"/>
                        <a:pt x="1680" y="161"/>
                        <a:pt x="1682" y="164"/>
                      </a:cubicBezTo>
                      <a:cubicBezTo>
                        <a:pt x="1684" y="167"/>
                        <a:pt x="1693" y="182"/>
                        <a:pt x="1683" y="179"/>
                      </a:cubicBezTo>
                      <a:cubicBezTo>
                        <a:pt x="1678" y="178"/>
                        <a:pt x="1669" y="174"/>
                        <a:pt x="1664" y="178"/>
                      </a:cubicBezTo>
                      <a:cubicBezTo>
                        <a:pt x="1662" y="180"/>
                        <a:pt x="1659" y="184"/>
                        <a:pt x="1656" y="184"/>
                      </a:cubicBezTo>
                      <a:cubicBezTo>
                        <a:pt x="1652" y="185"/>
                        <a:pt x="1651" y="180"/>
                        <a:pt x="1648" y="178"/>
                      </a:cubicBezTo>
                      <a:cubicBezTo>
                        <a:pt x="1640" y="171"/>
                        <a:pt x="1618" y="172"/>
                        <a:pt x="1609" y="177"/>
                      </a:cubicBezTo>
                      <a:cubicBezTo>
                        <a:pt x="1604" y="179"/>
                        <a:pt x="1595" y="182"/>
                        <a:pt x="1589" y="180"/>
                      </a:cubicBezTo>
                      <a:cubicBezTo>
                        <a:pt x="1586" y="179"/>
                        <a:pt x="1585" y="173"/>
                        <a:pt x="1584" y="171"/>
                      </a:cubicBezTo>
                      <a:cubicBezTo>
                        <a:pt x="1583" y="169"/>
                        <a:pt x="1578" y="161"/>
                        <a:pt x="1576" y="161"/>
                      </a:cubicBezTo>
                      <a:cubicBezTo>
                        <a:pt x="1572" y="167"/>
                        <a:pt x="1570" y="175"/>
                        <a:pt x="1567" y="182"/>
                      </a:cubicBezTo>
                      <a:cubicBezTo>
                        <a:pt x="1565" y="187"/>
                        <a:pt x="1562" y="199"/>
                        <a:pt x="1555" y="199"/>
                      </a:cubicBezTo>
                      <a:cubicBezTo>
                        <a:pt x="1551" y="199"/>
                        <a:pt x="1549" y="195"/>
                        <a:pt x="1546" y="193"/>
                      </a:cubicBezTo>
                      <a:cubicBezTo>
                        <a:pt x="1541" y="189"/>
                        <a:pt x="1537" y="187"/>
                        <a:pt x="1533" y="182"/>
                      </a:cubicBezTo>
                      <a:cubicBezTo>
                        <a:pt x="1529" y="177"/>
                        <a:pt x="1520" y="169"/>
                        <a:pt x="1522" y="162"/>
                      </a:cubicBezTo>
                      <a:cubicBezTo>
                        <a:pt x="1524" y="159"/>
                        <a:pt x="1527" y="156"/>
                        <a:pt x="1528" y="152"/>
                      </a:cubicBezTo>
                      <a:cubicBezTo>
                        <a:pt x="1529" y="148"/>
                        <a:pt x="1529" y="144"/>
                        <a:pt x="1529" y="140"/>
                      </a:cubicBezTo>
                      <a:cubicBezTo>
                        <a:pt x="1529" y="137"/>
                        <a:pt x="1526" y="132"/>
                        <a:pt x="1524" y="130"/>
                      </a:cubicBezTo>
                      <a:cubicBezTo>
                        <a:pt x="1521" y="127"/>
                        <a:pt x="1517" y="127"/>
                        <a:pt x="1513" y="125"/>
                      </a:cubicBezTo>
                      <a:cubicBezTo>
                        <a:pt x="1506" y="122"/>
                        <a:pt x="1497" y="122"/>
                        <a:pt x="1490" y="120"/>
                      </a:cubicBezTo>
                      <a:cubicBezTo>
                        <a:pt x="1482" y="117"/>
                        <a:pt x="1475" y="117"/>
                        <a:pt x="1467" y="117"/>
                      </a:cubicBezTo>
                      <a:cubicBezTo>
                        <a:pt x="1463" y="117"/>
                        <a:pt x="1459" y="116"/>
                        <a:pt x="1454" y="116"/>
                      </a:cubicBezTo>
                      <a:cubicBezTo>
                        <a:pt x="1451" y="116"/>
                        <a:pt x="1448" y="114"/>
                        <a:pt x="1444" y="115"/>
                      </a:cubicBezTo>
                      <a:cubicBezTo>
                        <a:pt x="1437" y="116"/>
                        <a:pt x="1439" y="127"/>
                        <a:pt x="1439" y="133"/>
                      </a:cubicBezTo>
                      <a:cubicBezTo>
                        <a:pt x="1438" y="142"/>
                        <a:pt x="1429" y="141"/>
                        <a:pt x="1422" y="141"/>
                      </a:cubicBezTo>
                      <a:cubicBezTo>
                        <a:pt x="1414" y="142"/>
                        <a:pt x="1405" y="142"/>
                        <a:pt x="1397" y="142"/>
                      </a:cubicBezTo>
                      <a:cubicBezTo>
                        <a:pt x="1393" y="142"/>
                        <a:pt x="1388" y="142"/>
                        <a:pt x="1384" y="141"/>
                      </a:cubicBezTo>
                      <a:cubicBezTo>
                        <a:pt x="1381" y="140"/>
                        <a:pt x="1378" y="139"/>
                        <a:pt x="1375" y="138"/>
                      </a:cubicBezTo>
                      <a:cubicBezTo>
                        <a:pt x="1372" y="137"/>
                        <a:pt x="1369" y="135"/>
                        <a:pt x="1368" y="132"/>
                      </a:cubicBezTo>
                      <a:cubicBezTo>
                        <a:pt x="1366" y="129"/>
                        <a:pt x="1367" y="125"/>
                        <a:pt x="1365" y="122"/>
                      </a:cubicBezTo>
                      <a:cubicBezTo>
                        <a:pt x="1361" y="117"/>
                        <a:pt x="1346" y="120"/>
                        <a:pt x="1340" y="120"/>
                      </a:cubicBezTo>
                      <a:cubicBezTo>
                        <a:pt x="1332" y="121"/>
                        <a:pt x="1323" y="120"/>
                        <a:pt x="1315" y="121"/>
                      </a:cubicBezTo>
                      <a:cubicBezTo>
                        <a:pt x="1311" y="121"/>
                        <a:pt x="1308" y="123"/>
                        <a:pt x="1304" y="124"/>
                      </a:cubicBezTo>
                      <a:cubicBezTo>
                        <a:pt x="1302" y="124"/>
                        <a:pt x="1300" y="125"/>
                        <a:pt x="1298" y="126"/>
                      </a:cubicBezTo>
                      <a:cubicBezTo>
                        <a:pt x="1295" y="127"/>
                        <a:pt x="1295" y="126"/>
                        <a:pt x="1293" y="124"/>
                      </a:cubicBezTo>
                      <a:cubicBezTo>
                        <a:pt x="1289" y="121"/>
                        <a:pt x="1285" y="120"/>
                        <a:pt x="1280" y="120"/>
                      </a:cubicBezTo>
                      <a:cubicBezTo>
                        <a:pt x="1278" y="121"/>
                        <a:pt x="1271" y="124"/>
                        <a:pt x="1269" y="122"/>
                      </a:cubicBezTo>
                      <a:cubicBezTo>
                        <a:pt x="1267" y="121"/>
                        <a:pt x="1266" y="115"/>
                        <a:pt x="1265" y="113"/>
                      </a:cubicBezTo>
                      <a:cubicBezTo>
                        <a:pt x="1263" y="107"/>
                        <a:pt x="1261" y="105"/>
                        <a:pt x="1255" y="107"/>
                      </a:cubicBezTo>
                      <a:cubicBezTo>
                        <a:pt x="1252" y="108"/>
                        <a:pt x="1249" y="109"/>
                        <a:pt x="1246" y="111"/>
                      </a:cubicBezTo>
                      <a:cubicBezTo>
                        <a:pt x="1242" y="114"/>
                        <a:pt x="1243" y="116"/>
                        <a:pt x="1242" y="120"/>
                      </a:cubicBezTo>
                      <a:cubicBezTo>
                        <a:pt x="1241" y="128"/>
                        <a:pt x="1229" y="126"/>
                        <a:pt x="1222" y="127"/>
                      </a:cubicBezTo>
                      <a:cubicBezTo>
                        <a:pt x="1214" y="128"/>
                        <a:pt x="1206" y="129"/>
                        <a:pt x="1197" y="130"/>
                      </a:cubicBezTo>
                      <a:cubicBezTo>
                        <a:pt x="1192" y="130"/>
                        <a:pt x="1185" y="132"/>
                        <a:pt x="1180" y="134"/>
                      </a:cubicBezTo>
                      <a:cubicBezTo>
                        <a:pt x="1178" y="135"/>
                        <a:pt x="1175" y="137"/>
                        <a:pt x="1173" y="139"/>
                      </a:cubicBezTo>
                      <a:cubicBezTo>
                        <a:pt x="1171" y="139"/>
                        <a:pt x="1167" y="140"/>
                        <a:pt x="1166" y="142"/>
                      </a:cubicBezTo>
                      <a:cubicBezTo>
                        <a:pt x="1168" y="138"/>
                        <a:pt x="1168" y="134"/>
                        <a:pt x="1171" y="132"/>
                      </a:cubicBezTo>
                      <a:cubicBezTo>
                        <a:pt x="1174" y="130"/>
                        <a:pt x="1178" y="128"/>
                        <a:pt x="1182" y="127"/>
                      </a:cubicBezTo>
                      <a:cubicBezTo>
                        <a:pt x="1191" y="124"/>
                        <a:pt x="1199" y="120"/>
                        <a:pt x="1207" y="116"/>
                      </a:cubicBezTo>
                      <a:cubicBezTo>
                        <a:pt x="1214" y="113"/>
                        <a:pt x="1221" y="108"/>
                        <a:pt x="1228" y="104"/>
                      </a:cubicBezTo>
                      <a:cubicBezTo>
                        <a:pt x="1232" y="102"/>
                        <a:pt x="1237" y="102"/>
                        <a:pt x="1241" y="99"/>
                      </a:cubicBezTo>
                      <a:cubicBezTo>
                        <a:pt x="1245" y="97"/>
                        <a:pt x="1248" y="94"/>
                        <a:pt x="1251" y="92"/>
                      </a:cubicBezTo>
                      <a:cubicBezTo>
                        <a:pt x="1258" y="87"/>
                        <a:pt x="1266" y="87"/>
                        <a:pt x="1273" y="83"/>
                      </a:cubicBezTo>
                      <a:cubicBezTo>
                        <a:pt x="1280" y="80"/>
                        <a:pt x="1285" y="76"/>
                        <a:pt x="1291" y="70"/>
                      </a:cubicBezTo>
                      <a:cubicBezTo>
                        <a:pt x="1293" y="68"/>
                        <a:pt x="1296" y="64"/>
                        <a:pt x="1295" y="61"/>
                      </a:cubicBezTo>
                      <a:cubicBezTo>
                        <a:pt x="1295" y="57"/>
                        <a:pt x="1291" y="54"/>
                        <a:pt x="1289" y="51"/>
                      </a:cubicBezTo>
                      <a:cubicBezTo>
                        <a:pt x="1286" y="49"/>
                        <a:pt x="1284" y="45"/>
                        <a:pt x="1282" y="42"/>
                      </a:cubicBezTo>
                      <a:cubicBezTo>
                        <a:pt x="1281" y="41"/>
                        <a:pt x="1281" y="40"/>
                        <a:pt x="1279" y="38"/>
                      </a:cubicBezTo>
                      <a:cubicBezTo>
                        <a:pt x="1277" y="36"/>
                        <a:pt x="1275" y="36"/>
                        <a:pt x="1272" y="35"/>
                      </a:cubicBezTo>
                      <a:cubicBezTo>
                        <a:pt x="1266" y="31"/>
                        <a:pt x="1259" y="25"/>
                        <a:pt x="1251" y="25"/>
                      </a:cubicBezTo>
                      <a:cubicBezTo>
                        <a:pt x="1247" y="24"/>
                        <a:pt x="1243" y="24"/>
                        <a:pt x="1240" y="25"/>
                      </a:cubicBezTo>
                      <a:cubicBezTo>
                        <a:pt x="1236" y="25"/>
                        <a:pt x="1233" y="27"/>
                        <a:pt x="1230" y="28"/>
                      </a:cubicBezTo>
                      <a:cubicBezTo>
                        <a:pt x="1223" y="30"/>
                        <a:pt x="1217" y="32"/>
                        <a:pt x="1210" y="34"/>
                      </a:cubicBezTo>
                      <a:cubicBezTo>
                        <a:pt x="1203" y="36"/>
                        <a:pt x="1195" y="38"/>
                        <a:pt x="1188" y="38"/>
                      </a:cubicBezTo>
                      <a:cubicBezTo>
                        <a:pt x="1187" y="33"/>
                        <a:pt x="1189" y="33"/>
                        <a:pt x="1193" y="30"/>
                      </a:cubicBezTo>
                      <a:cubicBezTo>
                        <a:pt x="1195" y="29"/>
                        <a:pt x="1199" y="28"/>
                        <a:pt x="1199" y="25"/>
                      </a:cubicBezTo>
                      <a:cubicBezTo>
                        <a:pt x="1200" y="18"/>
                        <a:pt x="1189" y="20"/>
                        <a:pt x="1185" y="20"/>
                      </a:cubicBezTo>
                      <a:cubicBezTo>
                        <a:pt x="1178" y="20"/>
                        <a:pt x="1173" y="18"/>
                        <a:pt x="1166" y="19"/>
                      </a:cubicBezTo>
                      <a:cubicBezTo>
                        <a:pt x="1161" y="20"/>
                        <a:pt x="1155" y="20"/>
                        <a:pt x="1150" y="20"/>
                      </a:cubicBezTo>
                      <a:cubicBezTo>
                        <a:pt x="1153" y="20"/>
                        <a:pt x="1155" y="18"/>
                        <a:pt x="1158" y="17"/>
                      </a:cubicBezTo>
                      <a:cubicBezTo>
                        <a:pt x="1161" y="15"/>
                        <a:pt x="1165" y="15"/>
                        <a:pt x="1169" y="14"/>
                      </a:cubicBezTo>
                      <a:cubicBezTo>
                        <a:pt x="1173" y="13"/>
                        <a:pt x="1187" y="11"/>
                        <a:pt x="1186" y="5"/>
                      </a:cubicBezTo>
                      <a:cubicBezTo>
                        <a:pt x="1172" y="0"/>
                        <a:pt x="1155" y="3"/>
                        <a:pt x="1141" y="6"/>
                      </a:cubicBezTo>
                      <a:cubicBezTo>
                        <a:pt x="1133" y="8"/>
                        <a:pt x="1125" y="10"/>
                        <a:pt x="1118" y="13"/>
                      </a:cubicBezTo>
                      <a:cubicBezTo>
                        <a:pt x="1110" y="16"/>
                        <a:pt x="1106" y="20"/>
                        <a:pt x="1105" y="28"/>
                      </a:cubicBezTo>
                      <a:cubicBezTo>
                        <a:pt x="1101" y="52"/>
                        <a:pt x="1078" y="21"/>
                        <a:pt x="1074" y="34"/>
                      </a:cubicBezTo>
                      <a:cubicBezTo>
                        <a:pt x="1072" y="39"/>
                        <a:pt x="1079" y="39"/>
                        <a:pt x="1082" y="40"/>
                      </a:cubicBezTo>
                      <a:cubicBezTo>
                        <a:pt x="1085" y="42"/>
                        <a:pt x="1087" y="42"/>
                        <a:pt x="1086" y="46"/>
                      </a:cubicBezTo>
                      <a:cubicBezTo>
                        <a:pt x="1080" y="49"/>
                        <a:pt x="1071" y="48"/>
                        <a:pt x="1064" y="49"/>
                      </a:cubicBezTo>
                      <a:cubicBezTo>
                        <a:pt x="1056" y="49"/>
                        <a:pt x="1048" y="49"/>
                        <a:pt x="1040" y="49"/>
                      </a:cubicBezTo>
                      <a:cubicBezTo>
                        <a:pt x="1032" y="48"/>
                        <a:pt x="1023" y="48"/>
                        <a:pt x="1015" y="47"/>
                      </a:cubicBezTo>
                      <a:cubicBezTo>
                        <a:pt x="1009" y="47"/>
                        <a:pt x="994" y="42"/>
                        <a:pt x="989" y="46"/>
                      </a:cubicBezTo>
                      <a:cubicBezTo>
                        <a:pt x="987" y="48"/>
                        <a:pt x="988" y="51"/>
                        <a:pt x="986" y="53"/>
                      </a:cubicBezTo>
                      <a:cubicBezTo>
                        <a:pt x="985" y="56"/>
                        <a:pt x="982" y="57"/>
                        <a:pt x="979" y="58"/>
                      </a:cubicBezTo>
                      <a:cubicBezTo>
                        <a:pt x="973" y="59"/>
                        <a:pt x="967" y="58"/>
                        <a:pt x="961" y="57"/>
                      </a:cubicBezTo>
                      <a:cubicBezTo>
                        <a:pt x="950" y="56"/>
                        <a:pt x="935" y="57"/>
                        <a:pt x="929" y="68"/>
                      </a:cubicBezTo>
                      <a:cubicBezTo>
                        <a:pt x="926" y="67"/>
                        <a:pt x="922" y="69"/>
                        <a:pt x="919" y="70"/>
                      </a:cubicBezTo>
                      <a:cubicBezTo>
                        <a:pt x="915" y="71"/>
                        <a:pt x="911" y="72"/>
                        <a:pt x="906" y="72"/>
                      </a:cubicBezTo>
                      <a:cubicBezTo>
                        <a:pt x="901" y="73"/>
                        <a:pt x="899" y="74"/>
                        <a:pt x="895" y="77"/>
                      </a:cubicBezTo>
                      <a:cubicBezTo>
                        <a:pt x="892" y="79"/>
                        <a:pt x="889" y="82"/>
                        <a:pt x="887" y="85"/>
                      </a:cubicBezTo>
                      <a:cubicBezTo>
                        <a:pt x="885" y="87"/>
                        <a:pt x="883" y="91"/>
                        <a:pt x="883" y="95"/>
                      </a:cubicBezTo>
                      <a:cubicBezTo>
                        <a:pt x="883" y="99"/>
                        <a:pt x="887" y="100"/>
                        <a:pt x="890" y="102"/>
                      </a:cubicBezTo>
                      <a:cubicBezTo>
                        <a:pt x="893" y="104"/>
                        <a:pt x="895" y="107"/>
                        <a:pt x="894" y="110"/>
                      </a:cubicBezTo>
                      <a:cubicBezTo>
                        <a:pt x="894" y="114"/>
                        <a:pt x="890" y="113"/>
                        <a:pt x="886" y="114"/>
                      </a:cubicBezTo>
                      <a:cubicBezTo>
                        <a:pt x="883" y="114"/>
                        <a:pt x="881" y="115"/>
                        <a:pt x="878" y="116"/>
                      </a:cubicBezTo>
                      <a:cubicBezTo>
                        <a:pt x="875" y="116"/>
                        <a:pt x="870" y="116"/>
                        <a:pt x="867" y="116"/>
                      </a:cubicBezTo>
                      <a:cubicBezTo>
                        <a:pt x="860" y="116"/>
                        <a:pt x="855" y="116"/>
                        <a:pt x="848" y="116"/>
                      </a:cubicBezTo>
                      <a:cubicBezTo>
                        <a:pt x="842" y="116"/>
                        <a:pt x="836" y="117"/>
                        <a:pt x="829" y="117"/>
                      </a:cubicBezTo>
                      <a:cubicBezTo>
                        <a:pt x="822" y="117"/>
                        <a:pt x="815" y="118"/>
                        <a:pt x="809" y="121"/>
                      </a:cubicBezTo>
                      <a:cubicBezTo>
                        <a:pt x="804" y="124"/>
                        <a:pt x="795" y="130"/>
                        <a:pt x="798" y="138"/>
                      </a:cubicBezTo>
                      <a:cubicBezTo>
                        <a:pt x="799" y="140"/>
                        <a:pt x="803" y="144"/>
                        <a:pt x="805" y="146"/>
                      </a:cubicBezTo>
                      <a:cubicBezTo>
                        <a:pt x="809" y="149"/>
                        <a:pt x="813" y="152"/>
                        <a:pt x="817" y="154"/>
                      </a:cubicBezTo>
                      <a:cubicBezTo>
                        <a:pt x="825" y="158"/>
                        <a:pt x="834" y="165"/>
                        <a:pt x="837" y="173"/>
                      </a:cubicBezTo>
                      <a:cubicBezTo>
                        <a:pt x="839" y="177"/>
                        <a:pt x="840" y="181"/>
                        <a:pt x="842" y="185"/>
                      </a:cubicBezTo>
                      <a:cubicBezTo>
                        <a:pt x="844" y="190"/>
                        <a:pt x="844" y="193"/>
                        <a:pt x="846" y="198"/>
                      </a:cubicBezTo>
                      <a:cubicBezTo>
                        <a:pt x="847" y="204"/>
                        <a:pt x="848" y="210"/>
                        <a:pt x="851" y="216"/>
                      </a:cubicBezTo>
                      <a:cubicBezTo>
                        <a:pt x="852" y="219"/>
                        <a:pt x="854" y="230"/>
                        <a:pt x="858" y="231"/>
                      </a:cubicBezTo>
                      <a:cubicBezTo>
                        <a:pt x="852" y="233"/>
                        <a:pt x="845" y="227"/>
                        <a:pt x="840" y="225"/>
                      </a:cubicBezTo>
                      <a:cubicBezTo>
                        <a:pt x="835" y="222"/>
                        <a:pt x="827" y="218"/>
                        <a:pt x="824" y="213"/>
                      </a:cubicBezTo>
                      <a:cubicBezTo>
                        <a:pt x="821" y="207"/>
                        <a:pt x="826" y="202"/>
                        <a:pt x="827" y="196"/>
                      </a:cubicBezTo>
                      <a:cubicBezTo>
                        <a:pt x="828" y="193"/>
                        <a:pt x="829" y="190"/>
                        <a:pt x="829" y="187"/>
                      </a:cubicBezTo>
                      <a:cubicBezTo>
                        <a:pt x="829" y="184"/>
                        <a:pt x="828" y="181"/>
                        <a:pt x="827" y="177"/>
                      </a:cubicBezTo>
                      <a:cubicBezTo>
                        <a:pt x="824" y="176"/>
                        <a:pt x="822" y="173"/>
                        <a:pt x="819" y="172"/>
                      </a:cubicBezTo>
                      <a:cubicBezTo>
                        <a:pt x="815" y="170"/>
                        <a:pt x="811" y="168"/>
                        <a:pt x="808" y="167"/>
                      </a:cubicBezTo>
                      <a:cubicBezTo>
                        <a:pt x="800" y="164"/>
                        <a:pt x="791" y="162"/>
                        <a:pt x="783" y="157"/>
                      </a:cubicBezTo>
                      <a:cubicBezTo>
                        <a:pt x="780" y="155"/>
                        <a:pt x="776" y="153"/>
                        <a:pt x="772" y="152"/>
                      </a:cubicBezTo>
                      <a:cubicBezTo>
                        <a:pt x="768" y="151"/>
                        <a:pt x="764" y="149"/>
                        <a:pt x="760" y="149"/>
                      </a:cubicBezTo>
                      <a:cubicBezTo>
                        <a:pt x="756" y="150"/>
                        <a:pt x="753" y="152"/>
                        <a:pt x="750" y="154"/>
                      </a:cubicBezTo>
                      <a:cubicBezTo>
                        <a:pt x="747" y="157"/>
                        <a:pt x="744" y="159"/>
                        <a:pt x="741" y="162"/>
                      </a:cubicBezTo>
                      <a:cubicBezTo>
                        <a:pt x="740" y="164"/>
                        <a:pt x="737" y="167"/>
                        <a:pt x="740" y="170"/>
                      </a:cubicBezTo>
                      <a:cubicBezTo>
                        <a:pt x="741" y="171"/>
                        <a:pt x="744" y="171"/>
                        <a:pt x="745" y="172"/>
                      </a:cubicBezTo>
                      <a:cubicBezTo>
                        <a:pt x="747" y="172"/>
                        <a:pt x="749" y="174"/>
                        <a:pt x="751" y="175"/>
                      </a:cubicBezTo>
                      <a:cubicBezTo>
                        <a:pt x="755" y="176"/>
                        <a:pt x="757" y="178"/>
                        <a:pt x="759" y="182"/>
                      </a:cubicBezTo>
                      <a:cubicBezTo>
                        <a:pt x="760" y="185"/>
                        <a:pt x="763" y="190"/>
                        <a:pt x="762" y="193"/>
                      </a:cubicBezTo>
                      <a:cubicBezTo>
                        <a:pt x="759" y="194"/>
                        <a:pt x="756" y="191"/>
                        <a:pt x="753" y="190"/>
                      </a:cubicBezTo>
                      <a:cubicBezTo>
                        <a:pt x="749" y="190"/>
                        <a:pt x="745" y="189"/>
                        <a:pt x="741" y="188"/>
                      </a:cubicBezTo>
                      <a:cubicBezTo>
                        <a:pt x="737" y="188"/>
                        <a:pt x="734" y="186"/>
                        <a:pt x="731" y="185"/>
                      </a:cubicBezTo>
                      <a:cubicBezTo>
                        <a:pt x="726" y="184"/>
                        <a:pt x="727" y="180"/>
                        <a:pt x="727" y="176"/>
                      </a:cubicBezTo>
                      <a:cubicBezTo>
                        <a:pt x="727" y="169"/>
                        <a:pt x="728" y="162"/>
                        <a:pt x="728" y="155"/>
                      </a:cubicBezTo>
                      <a:cubicBezTo>
                        <a:pt x="728" y="151"/>
                        <a:pt x="727" y="148"/>
                        <a:pt x="726" y="144"/>
                      </a:cubicBezTo>
                      <a:cubicBezTo>
                        <a:pt x="725" y="142"/>
                        <a:pt x="721" y="134"/>
                        <a:pt x="719" y="134"/>
                      </a:cubicBezTo>
                      <a:cubicBezTo>
                        <a:pt x="719" y="134"/>
                        <a:pt x="719" y="134"/>
                        <a:pt x="719" y="134"/>
                      </a:cubicBezTo>
                      <a:cubicBezTo>
                        <a:pt x="719" y="137"/>
                        <a:pt x="716" y="141"/>
                        <a:pt x="714" y="143"/>
                      </a:cubicBezTo>
                      <a:cubicBezTo>
                        <a:pt x="713" y="147"/>
                        <a:pt x="711" y="150"/>
                        <a:pt x="710" y="153"/>
                      </a:cubicBezTo>
                      <a:cubicBezTo>
                        <a:pt x="706" y="159"/>
                        <a:pt x="699" y="164"/>
                        <a:pt x="694" y="168"/>
                      </a:cubicBezTo>
                      <a:cubicBezTo>
                        <a:pt x="692" y="170"/>
                        <a:pt x="688" y="172"/>
                        <a:pt x="685" y="174"/>
                      </a:cubicBezTo>
                      <a:cubicBezTo>
                        <a:pt x="683" y="178"/>
                        <a:pt x="685" y="181"/>
                        <a:pt x="688" y="184"/>
                      </a:cubicBezTo>
                      <a:cubicBezTo>
                        <a:pt x="691" y="187"/>
                        <a:pt x="692" y="189"/>
                        <a:pt x="692" y="194"/>
                      </a:cubicBezTo>
                      <a:cubicBezTo>
                        <a:pt x="693" y="197"/>
                        <a:pt x="694" y="201"/>
                        <a:pt x="694" y="205"/>
                      </a:cubicBezTo>
                      <a:cubicBezTo>
                        <a:pt x="694" y="213"/>
                        <a:pt x="693" y="220"/>
                        <a:pt x="692" y="228"/>
                      </a:cubicBezTo>
                      <a:cubicBezTo>
                        <a:pt x="692" y="232"/>
                        <a:pt x="693" y="236"/>
                        <a:pt x="695" y="239"/>
                      </a:cubicBezTo>
                      <a:cubicBezTo>
                        <a:pt x="698" y="243"/>
                        <a:pt x="701" y="243"/>
                        <a:pt x="705" y="243"/>
                      </a:cubicBezTo>
                      <a:cubicBezTo>
                        <a:pt x="708" y="243"/>
                        <a:pt x="712" y="244"/>
                        <a:pt x="715" y="243"/>
                      </a:cubicBezTo>
                      <a:cubicBezTo>
                        <a:pt x="719" y="242"/>
                        <a:pt x="722" y="240"/>
                        <a:pt x="727" y="239"/>
                      </a:cubicBezTo>
                      <a:cubicBezTo>
                        <a:pt x="730" y="239"/>
                        <a:pt x="734" y="237"/>
                        <a:pt x="737" y="239"/>
                      </a:cubicBezTo>
                      <a:cubicBezTo>
                        <a:pt x="740" y="240"/>
                        <a:pt x="741" y="243"/>
                        <a:pt x="743" y="244"/>
                      </a:cubicBezTo>
                      <a:cubicBezTo>
                        <a:pt x="745" y="245"/>
                        <a:pt x="747" y="245"/>
                        <a:pt x="749" y="246"/>
                      </a:cubicBezTo>
                      <a:cubicBezTo>
                        <a:pt x="750" y="247"/>
                        <a:pt x="750" y="247"/>
                        <a:pt x="751" y="249"/>
                      </a:cubicBezTo>
                      <a:cubicBezTo>
                        <a:pt x="754" y="253"/>
                        <a:pt x="757" y="257"/>
                        <a:pt x="759" y="262"/>
                      </a:cubicBezTo>
                      <a:cubicBezTo>
                        <a:pt x="760" y="265"/>
                        <a:pt x="759" y="268"/>
                        <a:pt x="760" y="271"/>
                      </a:cubicBezTo>
                      <a:cubicBezTo>
                        <a:pt x="760" y="273"/>
                        <a:pt x="762" y="276"/>
                        <a:pt x="763" y="278"/>
                      </a:cubicBezTo>
                      <a:cubicBezTo>
                        <a:pt x="767" y="283"/>
                        <a:pt x="771" y="287"/>
                        <a:pt x="776" y="290"/>
                      </a:cubicBezTo>
                      <a:cubicBezTo>
                        <a:pt x="780" y="292"/>
                        <a:pt x="785" y="300"/>
                        <a:pt x="790" y="299"/>
                      </a:cubicBezTo>
                      <a:cubicBezTo>
                        <a:pt x="786" y="300"/>
                        <a:pt x="783" y="301"/>
                        <a:pt x="779" y="301"/>
                      </a:cubicBezTo>
                      <a:cubicBezTo>
                        <a:pt x="776" y="302"/>
                        <a:pt x="773" y="303"/>
                        <a:pt x="769" y="301"/>
                      </a:cubicBezTo>
                      <a:cubicBezTo>
                        <a:pt x="766" y="299"/>
                        <a:pt x="763" y="295"/>
                        <a:pt x="761" y="292"/>
                      </a:cubicBezTo>
                      <a:cubicBezTo>
                        <a:pt x="758" y="289"/>
                        <a:pt x="755" y="286"/>
                        <a:pt x="752" y="282"/>
                      </a:cubicBezTo>
                      <a:cubicBezTo>
                        <a:pt x="746" y="275"/>
                        <a:pt x="746" y="267"/>
                        <a:pt x="742" y="259"/>
                      </a:cubicBezTo>
                      <a:cubicBezTo>
                        <a:pt x="738" y="252"/>
                        <a:pt x="729" y="251"/>
                        <a:pt x="722" y="251"/>
                      </a:cubicBezTo>
                      <a:cubicBezTo>
                        <a:pt x="718" y="251"/>
                        <a:pt x="711" y="250"/>
                        <a:pt x="709" y="254"/>
                      </a:cubicBezTo>
                      <a:cubicBezTo>
                        <a:pt x="708" y="257"/>
                        <a:pt x="709" y="263"/>
                        <a:pt x="709" y="267"/>
                      </a:cubicBezTo>
                      <a:cubicBezTo>
                        <a:pt x="709" y="271"/>
                        <a:pt x="710" y="276"/>
                        <a:pt x="709" y="279"/>
                      </a:cubicBezTo>
                      <a:cubicBezTo>
                        <a:pt x="707" y="285"/>
                        <a:pt x="702" y="288"/>
                        <a:pt x="699" y="292"/>
                      </a:cubicBezTo>
                      <a:cubicBezTo>
                        <a:pt x="696" y="295"/>
                        <a:pt x="695" y="301"/>
                        <a:pt x="692" y="304"/>
                      </a:cubicBezTo>
                      <a:cubicBezTo>
                        <a:pt x="689" y="306"/>
                        <a:pt x="686" y="308"/>
                        <a:pt x="683" y="310"/>
                      </a:cubicBezTo>
                      <a:cubicBezTo>
                        <a:pt x="680" y="313"/>
                        <a:pt x="678" y="317"/>
                        <a:pt x="675" y="319"/>
                      </a:cubicBezTo>
                      <a:cubicBezTo>
                        <a:pt x="672" y="322"/>
                        <a:pt x="667" y="323"/>
                        <a:pt x="663" y="323"/>
                      </a:cubicBezTo>
                      <a:cubicBezTo>
                        <a:pt x="655" y="323"/>
                        <a:pt x="648" y="321"/>
                        <a:pt x="640" y="319"/>
                      </a:cubicBezTo>
                      <a:cubicBezTo>
                        <a:pt x="636" y="318"/>
                        <a:pt x="632" y="318"/>
                        <a:pt x="628" y="317"/>
                      </a:cubicBezTo>
                      <a:cubicBezTo>
                        <a:pt x="624" y="316"/>
                        <a:pt x="621" y="314"/>
                        <a:pt x="617" y="313"/>
                      </a:cubicBezTo>
                      <a:cubicBezTo>
                        <a:pt x="616" y="313"/>
                        <a:pt x="614" y="313"/>
                        <a:pt x="613" y="313"/>
                      </a:cubicBezTo>
                      <a:cubicBezTo>
                        <a:pt x="621" y="312"/>
                        <a:pt x="628" y="312"/>
                        <a:pt x="636" y="310"/>
                      </a:cubicBezTo>
                      <a:cubicBezTo>
                        <a:pt x="644" y="309"/>
                        <a:pt x="652" y="310"/>
                        <a:pt x="660" y="308"/>
                      </a:cubicBezTo>
                      <a:cubicBezTo>
                        <a:pt x="666" y="306"/>
                        <a:pt x="675" y="303"/>
                        <a:pt x="680" y="298"/>
                      </a:cubicBezTo>
                      <a:cubicBezTo>
                        <a:pt x="684" y="293"/>
                        <a:pt x="686" y="285"/>
                        <a:pt x="689" y="279"/>
                      </a:cubicBezTo>
                      <a:cubicBezTo>
                        <a:pt x="690" y="275"/>
                        <a:pt x="692" y="271"/>
                        <a:pt x="692" y="266"/>
                      </a:cubicBezTo>
                      <a:cubicBezTo>
                        <a:pt x="692" y="260"/>
                        <a:pt x="687" y="255"/>
                        <a:pt x="684" y="251"/>
                      </a:cubicBezTo>
                      <a:cubicBezTo>
                        <a:pt x="680" y="247"/>
                        <a:pt x="676" y="243"/>
                        <a:pt x="675" y="237"/>
                      </a:cubicBezTo>
                      <a:cubicBezTo>
                        <a:pt x="674" y="225"/>
                        <a:pt x="677" y="212"/>
                        <a:pt x="677" y="200"/>
                      </a:cubicBezTo>
                      <a:cubicBezTo>
                        <a:pt x="677" y="195"/>
                        <a:pt x="677" y="192"/>
                        <a:pt x="675" y="188"/>
                      </a:cubicBezTo>
                      <a:cubicBezTo>
                        <a:pt x="673" y="184"/>
                        <a:pt x="668" y="181"/>
                        <a:pt x="668" y="176"/>
                      </a:cubicBezTo>
                      <a:cubicBezTo>
                        <a:pt x="668" y="173"/>
                        <a:pt x="671" y="170"/>
                        <a:pt x="673" y="167"/>
                      </a:cubicBezTo>
                      <a:cubicBezTo>
                        <a:pt x="676" y="164"/>
                        <a:pt x="677" y="160"/>
                        <a:pt x="679" y="157"/>
                      </a:cubicBezTo>
                      <a:cubicBezTo>
                        <a:pt x="680" y="153"/>
                        <a:pt x="682" y="150"/>
                        <a:pt x="682" y="147"/>
                      </a:cubicBezTo>
                      <a:cubicBezTo>
                        <a:pt x="683" y="141"/>
                        <a:pt x="680" y="139"/>
                        <a:pt x="675" y="138"/>
                      </a:cubicBezTo>
                      <a:cubicBezTo>
                        <a:pt x="666" y="135"/>
                        <a:pt x="656" y="133"/>
                        <a:pt x="647" y="134"/>
                      </a:cubicBezTo>
                      <a:cubicBezTo>
                        <a:pt x="638" y="135"/>
                        <a:pt x="627" y="138"/>
                        <a:pt x="623" y="146"/>
                      </a:cubicBezTo>
                      <a:cubicBezTo>
                        <a:pt x="618" y="154"/>
                        <a:pt x="613" y="161"/>
                        <a:pt x="608" y="169"/>
                      </a:cubicBezTo>
                      <a:cubicBezTo>
                        <a:pt x="603" y="176"/>
                        <a:pt x="599" y="183"/>
                        <a:pt x="597" y="191"/>
                      </a:cubicBezTo>
                      <a:cubicBezTo>
                        <a:pt x="593" y="205"/>
                        <a:pt x="589" y="217"/>
                        <a:pt x="590" y="231"/>
                      </a:cubicBezTo>
                      <a:cubicBezTo>
                        <a:pt x="597" y="232"/>
                        <a:pt x="605" y="230"/>
                        <a:pt x="610" y="237"/>
                      </a:cubicBezTo>
                      <a:cubicBezTo>
                        <a:pt x="611" y="239"/>
                        <a:pt x="611" y="241"/>
                        <a:pt x="612" y="242"/>
                      </a:cubicBezTo>
                      <a:cubicBezTo>
                        <a:pt x="613" y="244"/>
                        <a:pt x="614" y="245"/>
                        <a:pt x="615" y="246"/>
                      </a:cubicBezTo>
                      <a:cubicBezTo>
                        <a:pt x="618" y="249"/>
                        <a:pt x="621" y="252"/>
                        <a:pt x="621" y="257"/>
                      </a:cubicBezTo>
                      <a:cubicBezTo>
                        <a:pt x="620" y="260"/>
                        <a:pt x="619" y="264"/>
                        <a:pt x="616" y="265"/>
                      </a:cubicBezTo>
                      <a:cubicBezTo>
                        <a:pt x="613" y="266"/>
                        <a:pt x="608" y="263"/>
                        <a:pt x="606" y="261"/>
                      </a:cubicBezTo>
                      <a:cubicBezTo>
                        <a:pt x="602" y="259"/>
                        <a:pt x="599" y="255"/>
                        <a:pt x="595" y="253"/>
                      </a:cubicBezTo>
                      <a:cubicBezTo>
                        <a:pt x="592" y="251"/>
                        <a:pt x="588" y="248"/>
                        <a:pt x="585" y="245"/>
                      </a:cubicBezTo>
                      <a:cubicBezTo>
                        <a:pt x="570" y="234"/>
                        <a:pt x="551" y="230"/>
                        <a:pt x="533" y="229"/>
                      </a:cubicBezTo>
                      <a:cubicBezTo>
                        <a:pt x="529" y="228"/>
                        <a:pt x="525" y="229"/>
                        <a:pt x="521" y="228"/>
                      </a:cubicBezTo>
                      <a:cubicBezTo>
                        <a:pt x="515" y="228"/>
                        <a:pt x="510" y="224"/>
                        <a:pt x="505" y="224"/>
                      </a:cubicBezTo>
                      <a:cubicBezTo>
                        <a:pt x="501" y="224"/>
                        <a:pt x="497" y="224"/>
                        <a:pt x="496" y="228"/>
                      </a:cubicBezTo>
                      <a:cubicBezTo>
                        <a:pt x="493" y="236"/>
                        <a:pt x="504" y="246"/>
                        <a:pt x="498" y="253"/>
                      </a:cubicBezTo>
                      <a:cubicBezTo>
                        <a:pt x="496" y="255"/>
                        <a:pt x="490" y="258"/>
                        <a:pt x="487" y="258"/>
                      </a:cubicBezTo>
                      <a:cubicBezTo>
                        <a:pt x="481" y="258"/>
                        <a:pt x="484" y="252"/>
                        <a:pt x="481" y="249"/>
                      </a:cubicBezTo>
                      <a:cubicBezTo>
                        <a:pt x="479" y="248"/>
                        <a:pt x="474" y="249"/>
                        <a:pt x="472" y="249"/>
                      </a:cubicBezTo>
                      <a:cubicBezTo>
                        <a:pt x="466" y="249"/>
                        <a:pt x="462" y="249"/>
                        <a:pt x="456" y="252"/>
                      </a:cubicBezTo>
                      <a:cubicBezTo>
                        <a:pt x="451" y="255"/>
                        <a:pt x="448" y="257"/>
                        <a:pt x="441" y="257"/>
                      </a:cubicBezTo>
                      <a:cubicBezTo>
                        <a:pt x="430" y="256"/>
                        <a:pt x="420" y="263"/>
                        <a:pt x="409" y="267"/>
                      </a:cubicBezTo>
                      <a:cubicBezTo>
                        <a:pt x="405" y="269"/>
                        <a:pt x="395" y="273"/>
                        <a:pt x="391" y="271"/>
                      </a:cubicBezTo>
                      <a:cubicBezTo>
                        <a:pt x="385" y="267"/>
                        <a:pt x="391" y="262"/>
                        <a:pt x="394" y="260"/>
                      </a:cubicBezTo>
                      <a:cubicBezTo>
                        <a:pt x="399" y="258"/>
                        <a:pt x="404" y="256"/>
                        <a:pt x="404" y="251"/>
                      </a:cubicBezTo>
                      <a:cubicBezTo>
                        <a:pt x="403" y="247"/>
                        <a:pt x="404" y="247"/>
                        <a:pt x="400" y="246"/>
                      </a:cubicBezTo>
                      <a:cubicBezTo>
                        <a:pt x="398" y="246"/>
                        <a:pt x="394" y="246"/>
                        <a:pt x="391" y="246"/>
                      </a:cubicBezTo>
                      <a:cubicBezTo>
                        <a:pt x="386" y="248"/>
                        <a:pt x="382" y="253"/>
                        <a:pt x="378" y="256"/>
                      </a:cubicBezTo>
                      <a:cubicBezTo>
                        <a:pt x="374" y="258"/>
                        <a:pt x="369" y="260"/>
                        <a:pt x="365" y="262"/>
                      </a:cubicBezTo>
                      <a:cubicBezTo>
                        <a:pt x="356" y="266"/>
                        <a:pt x="346" y="270"/>
                        <a:pt x="337" y="274"/>
                      </a:cubicBezTo>
                      <a:cubicBezTo>
                        <a:pt x="325" y="279"/>
                        <a:pt x="314" y="279"/>
                        <a:pt x="306" y="289"/>
                      </a:cubicBezTo>
                      <a:cubicBezTo>
                        <a:pt x="302" y="294"/>
                        <a:pt x="304" y="299"/>
                        <a:pt x="300" y="303"/>
                      </a:cubicBezTo>
                      <a:cubicBezTo>
                        <a:pt x="296" y="306"/>
                        <a:pt x="293" y="305"/>
                        <a:pt x="288" y="305"/>
                      </a:cubicBezTo>
                      <a:cubicBezTo>
                        <a:pt x="283" y="306"/>
                        <a:pt x="277" y="305"/>
                        <a:pt x="273" y="302"/>
                      </a:cubicBezTo>
                      <a:cubicBezTo>
                        <a:pt x="271" y="299"/>
                        <a:pt x="266" y="291"/>
                        <a:pt x="267" y="288"/>
                      </a:cubicBezTo>
                      <a:cubicBezTo>
                        <a:pt x="270" y="288"/>
                        <a:pt x="281" y="286"/>
                        <a:pt x="284" y="284"/>
                      </a:cubicBezTo>
                      <a:cubicBezTo>
                        <a:pt x="288" y="280"/>
                        <a:pt x="289" y="269"/>
                        <a:pt x="286" y="265"/>
                      </a:cubicBezTo>
                      <a:cubicBezTo>
                        <a:pt x="283" y="262"/>
                        <a:pt x="281" y="263"/>
                        <a:pt x="277" y="262"/>
                      </a:cubicBezTo>
                      <a:cubicBezTo>
                        <a:pt x="272" y="261"/>
                        <a:pt x="268" y="259"/>
                        <a:pt x="263" y="258"/>
                      </a:cubicBezTo>
                      <a:cubicBezTo>
                        <a:pt x="258" y="257"/>
                        <a:pt x="249" y="257"/>
                        <a:pt x="244" y="259"/>
                      </a:cubicBezTo>
                      <a:cubicBezTo>
                        <a:pt x="246" y="264"/>
                        <a:pt x="251" y="267"/>
                        <a:pt x="253" y="273"/>
                      </a:cubicBezTo>
                      <a:cubicBezTo>
                        <a:pt x="255" y="279"/>
                        <a:pt x="255" y="283"/>
                        <a:pt x="252" y="289"/>
                      </a:cubicBezTo>
                      <a:cubicBezTo>
                        <a:pt x="248" y="296"/>
                        <a:pt x="252" y="297"/>
                        <a:pt x="255" y="304"/>
                      </a:cubicBezTo>
                      <a:cubicBezTo>
                        <a:pt x="256" y="309"/>
                        <a:pt x="256" y="315"/>
                        <a:pt x="253" y="319"/>
                      </a:cubicBezTo>
                      <a:cubicBezTo>
                        <a:pt x="251" y="323"/>
                        <a:pt x="248" y="329"/>
                        <a:pt x="245" y="330"/>
                      </a:cubicBezTo>
                      <a:cubicBezTo>
                        <a:pt x="240" y="331"/>
                        <a:pt x="232" y="324"/>
                        <a:pt x="227" y="323"/>
                      </a:cubicBezTo>
                      <a:cubicBezTo>
                        <a:pt x="221" y="320"/>
                        <a:pt x="217" y="319"/>
                        <a:pt x="211" y="322"/>
                      </a:cubicBezTo>
                      <a:cubicBezTo>
                        <a:pt x="207" y="325"/>
                        <a:pt x="202" y="328"/>
                        <a:pt x="198" y="331"/>
                      </a:cubicBezTo>
                      <a:cubicBezTo>
                        <a:pt x="191" y="335"/>
                        <a:pt x="186" y="342"/>
                        <a:pt x="185" y="351"/>
                      </a:cubicBezTo>
                      <a:cubicBezTo>
                        <a:pt x="183" y="362"/>
                        <a:pt x="196" y="362"/>
                        <a:pt x="195" y="372"/>
                      </a:cubicBezTo>
                      <a:cubicBezTo>
                        <a:pt x="190" y="373"/>
                        <a:pt x="183" y="369"/>
                        <a:pt x="178" y="367"/>
                      </a:cubicBezTo>
                      <a:cubicBezTo>
                        <a:pt x="172" y="366"/>
                        <a:pt x="166" y="365"/>
                        <a:pt x="160" y="363"/>
                      </a:cubicBezTo>
                      <a:cubicBezTo>
                        <a:pt x="154" y="362"/>
                        <a:pt x="132" y="355"/>
                        <a:pt x="135" y="369"/>
                      </a:cubicBezTo>
                      <a:cubicBezTo>
                        <a:pt x="136" y="374"/>
                        <a:pt x="166" y="379"/>
                        <a:pt x="154" y="389"/>
                      </a:cubicBezTo>
                      <a:cubicBezTo>
                        <a:pt x="152" y="391"/>
                        <a:pt x="144" y="391"/>
                        <a:pt x="140" y="391"/>
                      </a:cubicBezTo>
                      <a:cubicBezTo>
                        <a:pt x="136" y="389"/>
                        <a:pt x="132" y="384"/>
                        <a:pt x="127" y="381"/>
                      </a:cubicBezTo>
                      <a:cubicBezTo>
                        <a:pt x="124" y="379"/>
                        <a:pt x="119" y="380"/>
                        <a:pt x="115" y="377"/>
                      </a:cubicBezTo>
                      <a:cubicBezTo>
                        <a:pt x="111" y="375"/>
                        <a:pt x="110" y="370"/>
                        <a:pt x="109" y="364"/>
                      </a:cubicBezTo>
                      <a:cubicBezTo>
                        <a:pt x="107" y="354"/>
                        <a:pt x="113" y="341"/>
                        <a:pt x="106" y="332"/>
                      </a:cubicBezTo>
                      <a:cubicBezTo>
                        <a:pt x="99" y="323"/>
                        <a:pt x="86" y="315"/>
                        <a:pt x="77" y="307"/>
                      </a:cubicBezTo>
                      <a:cubicBezTo>
                        <a:pt x="75" y="305"/>
                        <a:pt x="69" y="301"/>
                        <a:pt x="68" y="298"/>
                      </a:cubicBezTo>
                      <a:cubicBezTo>
                        <a:pt x="81" y="293"/>
                        <a:pt x="93" y="303"/>
                        <a:pt x="103" y="309"/>
                      </a:cubicBezTo>
                      <a:cubicBezTo>
                        <a:pt x="114" y="315"/>
                        <a:pt x="126" y="317"/>
                        <a:pt x="136" y="323"/>
                      </a:cubicBezTo>
                      <a:cubicBezTo>
                        <a:pt x="147" y="329"/>
                        <a:pt x="158" y="333"/>
                        <a:pt x="170" y="332"/>
                      </a:cubicBezTo>
                      <a:cubicBezTo>
                        <a:pt x="177" y="331"/>
                        <a:pt x="179" y="327"/>
                        <a:pt x="185" y="324"/>
                      </a:cubicBezTo>
                      <a:cubicBezTo>
                        <a:pt x="189" y="322"/>
                        <a:pt x="193" y="320"/>
                        <a:pt x="197" y="317"/>
                      </a:cubicBezTo>
                      <a:cubicBezTo>
                        <a:pt x="198" y="316"/>
                        <a:pt x="198" y="316"/>
                        <a:pt x="199" y="316"/>
                      </a:cubicBezTo>
                      <a:cubicBezTo>
                        <a:pt x="201" y="312"/>
                        <a:pt x="205" y="308"/>
                        <a:pt x="206" y="304"/>
                      </a:cubicBezTo>
                      <a:cubicBezTo>
                        <a:pt x="208" y="298"/>
                        <a:pt x="205" y="296"/>
                        <a:pt x="201" y="291"/>
                      </a:cubicBezTo>
                      <a:cubicBezTo>
                        <a:pt x="198" y="286"/>
                        <a:pt x="196" y="280"/>
                        <a:pt x="192" y="275"/>
                      </a:cubicBezTo>
                      <a:cubicBezTo>
                        <a:pt x="187" y="270"/>
                        <a:pt x="180" y="268"/>
                        <a:pt x="175" y="265"/>
                      </a:cubicBezTo>
                      <a:cubicBezTo>
                        <a:pt x="169" y="262"/>
                        <a:pt x="164" y="258"/>
                        <a:pt x="158" y="255"/>
                      </a:cubicBezTo>
                      <a:cubicBezTo>
                        <a:pt x="152" y="253"/>
                        <a:pt x="147" y="252"/>
                        <a:pt x="142" y="249"/>
                      </a:cubicBezTo>
                      <a:cubicBezTo>
                        <a:pt x="131" y="244"/>
                        <a:pt x="120" y="236"/>
                        <a:pt x="107" y="235"/>
                      </a:cubicBezTo>
                      <a:cubicBezTo>
                        <a:pt x="97" y="233"/>
                        <a:pt x="86" y="232"/>
                        <a:pt x="76" y="230"/>
                      </a:cubicBezTo>
                      <a:cubicBezTo>
                        <a:pt x="71" y="229"/>
                        <a:pt x="67" y="231"/>
                        <a:pt x="62" y="232"/>
                      </a:cubicBezTo>
                      <a:cubicBezTo>
                        <a:pt x="57" y="233"/>
                        <a:pt x="53" y="231"/>
                        <a:pt x="50" y="228"/>
                      </a:cubicBezTo>
                      <a:cubicBezTo>
                        <a:pt x="47" y="229"/>
                        <a:pt x="43" y="231"/>
                        <a:pt x="41" y="232"/>
                      </a:cubicBezTo>
                      <a:cubicBezTo>
                        <a:pt x="38" y="233"/>
                        <a:pt x="37" y="235"/>
                        <a:pt x="35" y="237"/>
                      </a:cubicBezTo>
                      <a:cubicBezTo>
                        <a:pt x="32" y="239"/>
                        <a:pt x="29" y="240"/>
                        <a:pt x="28" y="242"/>
                      </a:cubicBezTo>
                      <a:cubicBezTo>
                        <a:pt x="26" y="244"/>
                        <a:pt x="26" y="247"/>
                        <a:pt x="24" y="248"/>
                      </a:cubicBezTo>
                      <a:cubicBezTo>
                        <a:pt x="24" y="248"/>
                        <a:pt x="23" y="249"/>
                        <a:pt x="21" y="250"/>
                      </a:cubicBezTo>
                      <a:cubicBezTo>
                        <a:pt x="21" y="250"/>
                        <a:pt x="21" y="250"/>
                        <a:pt x="21" y="250"/>
                      </a:cubicBezTo>
                      <a:cubicBezTo>
                        <a:pt x="21" y="251"/>
                        <a:pt x="20" y="253"/>
                        <a:pt x="20" y="255"/>
                      </a:cubicBezTo>
                      <a:cubicBezTo>
                        <a:pt x="18" y="260"/>
                        <a:pt x="18" y="265"/>
                        <a:pt x="18" y="270"/>
                      </a:cubicBezTo>
                      <a:cubicBezTo>
                        <a:pt x="18" y="273"/>
                        <a:pt x="18" y="274"/>
                        <a:pt x="19" y="277"/>
                      </a:cubicBezTo>
                      <a:cubicBezTo>
                        <a:pt x="20" y="279"/>
                        <a:pt x="19" y="282"/>
                        <a:pt x="20" y="284"/>
                      </a:cubicBezTo>
                      <a:cubicBezTo>
                        <a:pt x="21" y="287"/>
                        <a:pt x="24" y="290"/>
                        <a:pt x="25" y="293"/>
                      </a:cubicBezTo>
                      <a:cubicBezTo>
                        <a:pt x="27" y="297"/>
                        <a:pt x="29" y="301"/>
                        <a:pt x="30" y="305"/>
                      </a:cubicBezTo>
                      <a:cubicBezTo>
                        <a:pt x="32" y="310"/>
                        <a:pt x="32" y="316"/>
                        <a:pt x="33" y="321"/>
                      </a:cubicBezTo>
                      <a:cubicBezTo>
                        <a:pt x="35" y="327"/>
                        <a:pt x="37" y="332"/>
                        <a:pt x="38" y="338"/>
                      </a:cubicBezTo>
                      <a:cubicBezTo>
                        <a:pt x="38" y="341"/>
                        <a:pt x="37" y="344"/>
                        <a:pt x="37" y="346"/>
                      </a:cubicBezTo>
                      <a:cubicBezTo>
                        <a:pt x="36" y="350"/>
                        <a:pt x="37" y="354"/>
                        <a:pt x="37" y="357"/>
                      </a:cubicBezTo>
                      <a:cubicBezTo>
                        <a:pt x="37" y="363"/>
                        <a:pt x="37" y="367"/>
                        <a:pt x="38" y="371"/>
                      </a:cubicBezTo>
                      <a:cubicBezTo>
                        <a:pt x="39" y="374"/>
                        <a:pt x="40" y="376"/>
                        <a:pt x="41" y="379"/>
                      </a:cubicBezTo>
                      <a:cubicBezTo>
                        <a:pt x="41" y="382"/>
                        <a:pt x="41" y="384"/>
                        <a:pt x="42" y="387"/>
                      </a:cubicBezTo>
                      <a:cubicBezTo>
                        <a:pt x="43" y="389"/>
                        <a:pt x="44" y="391"/>
                        <a:pt x="44" y="393"/>
                      </a:cubicBezTo>
                      <a:cubicBezTo>
                        <a:pt x="45" y="396"/>
                        <a:pt x="45" y="399"/>
                        <a:pt x="45" y="402"/>
                      </a:cubicBezTo>
                      <a:cubicBezTo>
                        <a:pt x="46" y="407"/>
                        <a:pt x="50" y="408"/>
                        <a:pt x="52" y="412"/>
                      </a:cubicBezTo>
                      <a:cubicBezTo>
                        <a:pt x="53" y="414"/>
                        <a:pt x="54" y="417"/>
                        <a:pt x="54" y="420"/>
                      </a:cubicBezTo>
                      <a:cubicBezTo>
                        <a:pt x="55" y="423"/>
                        <a:pt x="54" y="425"/>
                        <a:pt x="54" y="428"/>
                      </a:cubicBezTo>
                      <a:cubicBezTo>
                        <a:pt x="53" y="432"/>
                        <a:pt x="57" y="434"/>
                        <a:pt x="52" y="437"/>
                      </a:cubicBezTo>
                      <a:cubicBezTo>
                        <a:pt x="47" y="440"/>
                        <a:pt x="43" y="443"/>
                        <a:pt x="40" y="449"/>
                      </a:cubicBezTo>
                      <a:cubicBezTo>
                        <a:pt x="39" y="451"/>
                        <a:pt x="39" y="454"/>
                        <a:pt x="37" y="456"/>
                      </a:cubicBezTo>
                      <a:cubicBezTo>
                        <a:pt x="37" y="457"/>
                        <a:pt x="36" y="458"/>
                        <a:pt x="35" y="459"/>
                      </a:cubicBezTo>
                      <a:cubicBezTo>
                        <a:pt x="35" y="460"/>
                        <a:pt x="34" y="460"/>
                        <a:pt x="33" y="461"/>
                      </a:cubicBezTo>
                      <a:cubicBezTo>
                        <a:pt x="33" y="462"/>
                        <a:pt x="33" y="463"/>
                        <a:pt x="32" y="464"/>
                      </a:cubicBezTo>
                      <a:cubicBezTo>
                        <a:pt x="31" y="466"/>
                        <a:pt x="26" y="468"/>
                        <a:pt x="24" y="469"/>
                      </a:cubicBezTo>
                      <a:cubicBezTo>
                        <a:pt x="23" y="470"/>
                        <a:pt x="21" y="469"/>
                        <a:pt x="20" y="470"/>
                      </a:cubicBezTo>
                      <a:cubicBezTo>
                        <a:pt x="19" y="471"/>
                        <a:pt x="17" y="475"/>
                        <a:pt x="16" y="476"/>
                      </a:cubicBezTo>
                      <a:cubicBezTo>
                        <a:pt x="14" y="478"/>
                        <a:pt x="13" y="481"/>
                        <a:pt x="11" y="484"/>
                      </a:cubicBezTo>
                      <a:cubicBezTo>
                        <a:pt x="15" y="489"/>
                        <a:pt x="18" y="493"/>
                        <a:pt x="23" y="498"/>
                      </a:cubicBezTo>
                      <a:cubicBezTo>
                        <a:pt x="28" y="502"/>
                        <a:pt x="31" y="506"/>
                        <a:pt x="34" y="512"/>
                      </a:cubicBezTo>
                      <a:cubicBezTo>
                        <a:pt x="31" y="507"/>
                        <a:pt x="11" y="509"/>
                        <a:pt x="6" y="511"/>
                      </a:cubicBezTo>
                      <a:cubicBezTo>
                        <a:pt x="5" y="511"/>
                        <a:pt x="4" y="512"/>
                        <a:pt x="3" y="512"/>
                      </a:cubicBezTo>
                      <a:cubicBezTo>
                        <a:pt x="6" y="514"/>
                        <a:pt x="5" y="516"/>
                        <a:pt x="5" y="519"/>
                      </a:cubicBezTo>
                      <a:cubicBezTo>
                        <a:pt x="5" y="525"/>
                        <a:pt x="5" y="531"/>
                        <a:pt x="4" y="537"/>
                      </a:cubicBezTo>
                      <a:cubicBezTo>
                        <a:pt x="2" y="542"/>
                        <a:pt x="0" y="547"/>
                        <a:pt x="1" y="552"/>
                      </a:cubicBezTo>
                      <a:cubicBezTo>
                        <a:pt x="1" y="558"/>
                        <a:pt x="2" y="564"/>
                        <a:pt x="3" y="569"/>
                      </a:cubicBezTo>
                      <a:cubicBezTo>
                        <a:pt x="3" y="571"/>
                        <a:pt x="3" y="573"/>
                        <a:pt x="4" y="574"/>
                      </a:cubicBezTo>
                      <a:cubicBezTo>
                        <a:pt x="5" y="578"/>
                        <a:pt x="6" y="582"/>
                        <a:pt x="7" y="585"/>
                      </a:cubicBezTo>
                      <a:cubicBezTo>
                        <a:pt x="8" y="590"/>
                        <a:pt x="12" y="596"/>
                        <a:pt x="13" y="601"/>
                      </a:cubicBezTo>
                      <a:cubicBezTo>
                        <a:pt x="13" y="603"/>
                        <a:pt x="12" y="605"/>
                        <a:pt x="12" y="607"/>
                      </a:cubicBezTo>
                      <a:cubicBezTo>
                        <a:pt x="12" y="607"/>
                        <a:pt x="12" y="607"/>
                        <a:pt x="12" y="607"/>
                      </a:cubicBezTo>
                      <a:cubicBezTo>
                        <a:pt x="12" y="607"/>
                        <a:pt x="12" y="608"/>
                        <a:pt x="12" y="608"/>
                      </a:cubicBezTo>
                      <a:cubicBezTo>
                        <a:pt x="14" y="611"/>
                        <a:pt x="17" y="611"/>
                        <a:pt x="20" y="611"/>
                      </a:cubicBezTo>
                      <a:cubicBezTo>
                        <a:pt x="23" y="612"/>
                        <a:pt x="24" y="613"/>
                        <a:pt x="27" y="613"/>
                      </a:cubicBezTo>
                      <a:cubicBezTo>
                        <a:pt x="30" y="613"/>
                        <a:pt x="33" y="613"/>
                        <a:pt x="35" y="613"/>
                      </a:cubicBezTo>
                      <a:cubicBezTo>
                        <a:pt x="40" y="614"/>
                        <a:pt x="43" y="616"/>
                        <a:pt x="46" y="619"/>
                      </a:cubicBezTo>
                      <a:cubicBezTo>
                        <a:pt x="49" y="622"/>
                        <a:pt x="52" y="623"/>
                        <a:pt x="53" y="627"/>
                      </a:cubicBezTo>
                      <a:cubicBezTo>
                        <a:pt x="55" y="633"/>
                        <a:pt x="54" y="639"/>
                        <a:pt x="55" y="645"/>
                      </a:cubicBezTo>
                      <a:cubicBezTo>
                        <a:pt x="56" y="650"/>
                        <a:pt x="58" y="654"/>
                        <a:pt x="60" y="658"/>
                      </a:cubicBezTo>
                      <a:cubicBezTo>
                        <a:pt x="63" y="662"/>
                        <a:pt x="67" y="664"/>
                        <a:pt x="71" y="667"/>
                      </a:cubicBezTo>
                      <a:cubicBezTo>
                        <a:pt x="75" y="671"/>
                        <a:pt x="71" y="675"/>
                        <a:pt x="68" y="678"/>
                      </a:cubicBezTo>
                      <a:cubicBezTo>
                        <a:pt x="64" y="683"/>
                        <a:pt x="63" y="687"/>
                        <a:pt x="64" y="693"/>
                      </a:cubicBezTo>
                      <a:cubicBezTo>
                        <a:pt x="65" y="698"/>
                        <a:pt x="68" y="700"/>
                        <a:pt x="70" y="704"/>
                      </a:cubicBezTo>
                      <a:cubicBezTo>
                        <a:pt x="70" y="705"/>
                        <a:pt x="70" y="706"/>
                        <a:pt x="70" y="707"/>
                      </a:cubicBezTo>
                      <a:cubicBezTo>
                        <a:pt x="71" y="708"/>
                        <a:pt x="72" y="707"/>
                        <a:pt x="72" y="708"/>
                      </a:cubicBezTo>
                      <a:cubicBezTo>
                        <a:pt x="72" y="709"/>
                        <a:pt x="72" y="709"/>
                        <a:pt x="72" y="710"/>
                      </a:cubicBezTo>
                      <a:cubicBezTo>
                        <a:pt x="72" y="712"/>
                        <a:pt x="72" y="713"/>
                        <a:pt x="73" y="714"/>
                      </a:cubicBezTo>
                      <a:cubicBezTo>
                        <a:pt x="73" y="715"/>
                        <a:pt x="73" y="715"/>
                        <a:pt x="73" y="716"/>
                      </a:cubicBezTo>
                      <a:cubicBezTo>
                        <a:pt x="77" y="715"/>
                        <a:pt x="81" y="715"/>
                        <a:pt x="84" y="712"/>
                      </a:cubicBezTo>
                      <a:cubicBezTo>
                        <a:pt x="87" y="710"/>
                        <a:pt x="89" y="709"/>
                        <a:pt x="92" y="708"/>
                      </a:cubicBezTo>
                      <a:cubicBezTo>
                        <a:pt x="93" y="708"/>
                        <a:pt x="95" y="708"/>
                        <a:pt x="97" y="708"/>
                      </a:cubicBezTo>
                      <a:cubicBezTo>
                        <a:pt x="99" y="709"/>
                        <a:pt x="98" y="710"/>
                        <a:pt x="99" y="712"/>
                      </a:cubicBezTo>
                      <a:cubicBezTo>
                        <a:pt x="102" y="718"/>
                        <a:pt x="103" y="724"/>
                        <a:pt x="107" y="729"/>
                      </a:cubicBezTo>
                      <a:cubicBezTo>
                        <a:pt x="109" y="732"/>
                        <a:pt x="112" y="734"/>
                        <a:pt x="114" y="736"/>
                      </a:cubicBezTo>
                      <a:cubicBezTo>
                        <a:pt x="116" y="739"/>
                        <a:pt x="117" y="743"/>
                        <a:pt x="119" y="746"/>
                      </a:cubicBezTo>
                      <a:cubicBezTo>
                        <a:pt x="120" y="748"/>
                        <a:pt x="121" y="751"/>
                        <a:pt x="123" y="753"/>
                      </a:cubicBezTo>
                      <a:cubicBezTo>
                        <a:pt x="125" y="755"/>
                        <a:pt x="127" y="755"/>
                        <a:pt x="129" y="756"/>
                      </a:cubicBezTo>
                      <a:cubicBezTo>
                        <a:pt x="133" y="759"/>
                        <a:pt x="136" y="762"/>
                        <a:pt x="141" y="761"/>
                      </a:cubicBezTo>
                      <a:cubicBezTo>
                        <a:pt x="143" y="760"/>
                        <a:pt x="145" y="758"/>
                        <a:pt x="147" y="757"/>
                      </a:cubicBezTo>
                      <a:cubicBezTo>
                        <a:pt x="154" y="755"/>
                        <a:pt x="157" y="762"/>
                        <a:pt x="162" y="765"/>
                      </a:cubicBezTo>
                      <a:cubicBezTo>
                        <a:pt x="164" y="767"/>
                        <a:pt x="166" y="768"/>
                        <a:pt x="169" y="769"/>
                      </a:cubicBezTo>
                      <a:cubicBezTo>
                        <a:pt x="173" y="771"/>
                        <a:pt x="176" y="773"/>
                        <a:pt x="180" y="775"/>
                      </a:cubicBezTo>
                      <a:cubicBezTo>
                        <a:pt x="184" y="777"/>
                        <a:pt x="188" y="778"/>
                        <a:pt x="189" y="782"/>
                      </a:cubicBezTo>
                      <a:cubicBezTo>
                        <a:pt x="190" y="783"/>
                        <a:pt x="190" y="786"/>
                        <a:pt x="191" y="787"/>
                      </a:cubicBezTo>
                      <a:cubicBezTo>
                        <a:pt x="192" y="790"/>
                        <a:pt x="193" y="791"/>
                        <a:pt x="193" y="794"/>
                      </a:cubicBezTo>
                      <a:cubicBezTo>
                        <a:pt x="192" y="801"/>
                        <a:pt x="182" y="808"/>
                        <a:pt x="176" y="811"/>
                      </a:cubicBezTo>
                      <a:cubicBezTo>
                        <a:pt x="170" y="815"/>
                        <a:pt x="166" y="818"/>
                        <a:pt x="162" y="825"/>
                      </a:cubicBezTo>
                      <a:cubicBezTo>
                        <a:pt x="161" y="827"/>
                        <a:pt x="159" y="829"/>
                        <a:pt x="157" y="832"/>
                      </a:cubicBezTo>
                      <a:cubicBezTo>
                        <a:pt x="162" y="830"/>
                        <a:pt x="167" y="830"/>
                        <a:pt x="171" y="832"/>
                      </a:cubicBezTo>
                      <a:cubicBezTo>
                        <a:pt x="172" y="832"/>
                        <a:pt x="173" y="833"/>
                        <a:pt x="175" y="833"/>
                      </a:cubicBezTo>
                      <a:cubicBezTo>
                        <a:pt x="175" y="837"/>
                        <a:pt x="169" y="839"/>
                        <a:pt x="166" y="841"/>
                      </a:cubicBezTo>
                      <a:cubicBezTo>
                        <a:pt x="162" y="843"/>
                        <a:pt x="159" y="846"/>
                        <a:pt x="158" y="850"/>
                      </a:cubicBezTo>
                      <a:cubicBezTo>
                        <a:pt x="156" y="859"/>
                        <a:pt x="154" y="864"/>
                        <a:pt x="147" y="869"/>
                      </a:cubicBezTo>
                      <a:cubicBezTo>
                        <a:pt x="133" y="879"/>
                        <a:pt x="171" y="893"/>
                        <a:pt x="177" y="899"/>
                      </a:cubicBezTo>
                      <a:cubicBezTo>
                        <a:pt x="180" y="902"/>
                        <a:pt x="183" y="905"/>
                        <a:pt x="186" y="909"/>
                      </a:cubicBezTo>
                      <a:cubicBezTo>
                        <a:pt x="189" y="908"/>
                        <a:pt x="192" y="908"/>
                        <a:pt x="193" y="908"/>
                      </a:cubicBezTo>
                      <a:cubicBezTo>
                        <a:pt x="199" y="909"/>
                        <a:pt x="206" y="912"/>
                        <a:pt x="211" y="915"/>
                      </a:cubicBezTo>
                      <a:cubicBezTo>
                        <a:pt x="213" y="916"/>
                        <a:pt x="214" y="917"/>
                        <a:pt x="216" y="918"/>
                      </a:cubicBezTo>
                      <a:cubicBezTo>
                        <a:pt x="217" y="919"/>
                        <a:pt x="219" y="919"/>
                        <a:pt x="221" y="920"/>
                      </a:cubicBezTo>
                      <a:cubicBezTo>
                        <a:pt x="224" y="921"/>
                        <a:pt x="226" y="921"/>
                        <a:pt x="229" y="922"/>
                      </a:cubicBezTo>
                      <a:cubicBezTo>
                        <a:pt x="234" y="923"/>
                        <a:pt x="239" y="925"/>
                        <a:pt x="244" y="929"/>
                      </a:cubicBezTo>
                      <a:cubicBezTo>
                        <a:pt x="245" y="930"/>
                        <a:pt x="244" y="930"/>
                        <a:pt x="246" y="931"/>
                      </a:cubicBezTo>
                      <a:cubicBezTo>
                        <a:pt x="247" y="931"/>
                        <a:pt x="248" y="931"/>
                        <a:pt x="249" y="931"/>
                      </a:cubicBezTo>
                      <a:cubicBezTo>
                        <a:pt x="252" y="930"/>
                        <a:pt x="255" y="929"/>
                        <a:pt x="257" y="928"/>
                      </a:cubicBezTo>
                      <a:cubicBezTo>
                        <a:pt x="263" y="928"/>
                        <a:pt x="271" y="929"/>
                        <a:pt x="274" y="934"/>
                      </a:cubicBezTo>
                      <a:cubicBezTo>
                        <a:pt x="277" y="939"/>
                        <a:pt x="276" y="946"/>
                        <a:pt x="283" y="949"/>
                      </a:cubicBezTo>
                      <a:cubicBezTo>
                        <a:pt x="283" y="949"/>
                        <a:pt x="285" y="950"/>
                        <a:pt x="286" y="950"/>
                      </a:cubicBezTo>
                      <a:cubicBezTo>
                        <a:pt x="286" y="950"/>
                        <a:pt x="286" y="950"/>
                        <a:pt x="287" y="950"/>
                      </a:cubicBezTo>
                      <a:cubicBezTo>
                        <a:pt x="288" y="950"/>
                        <a:pt x="289" y="950"/>
                        <a:pt x="290" y="951"/>
                      </a:cubicBezTo>
                      <a:cubicBezTo>
                        <a:pt x="291" y="951"/>
                        <a:pt x="292" y="952"/>
                        <a:pt x="293" y="953"/>
                      </a:cubicBezTo>
                      <a:cubicBezTo>
                        <a:pt x="294" y="953"/>
                        <a:pt x="293" y="955"/>
                        <a:pt x="294" y="955"/>
                      </a:cubicBezTo>
                      <a:cubicBezTo>
                        <a:pt x="295" y="955"/>
                        <a:pt x="295" y="955"/>
                        <a:pt x="296" y="955"/>
                      </a:cubicBezTo>
                      <a:cubicBezTo>
                        <a:pt x="299" y="956"/>
                        <a:pt x="302" y="955"/>
                        <a:pt x="305" y="956"/>
                      </a:cubicBezTo>
                      <a:cubicBezTo>
                        <a:pt x="308" y="957"/>
                        <a:pt x="309" y="958"/>
                        <a:pt x="312" y="957"/>
                      </a:cubicBezTo>
                      <a:cubicBezTo>
                        <a:pt x="313" y="956"/>
                        <a:pt x="314" y="954"/>
                        <a:pt x="316" y="953"/>
                      </a:cubicBezTo>
                      <a:cubicBezTo>
                        <a:pt x="316" y="953"/>
                        <a:pt x="317" y="952"/>
                        <a:pt x="318" y="951"/>
                      </a:cubicBezTo>
                      <a:cubicBezTo>
                        <a:pt x="312" y="943"/>
                        <a:pt x="307" y="932"/>
                        <a:pt x="302" y="923"/>
                      </a:cubicBezTo>
                      <a:cubicBezTo>
                        <a:pt x="300" y="918"/>
                        <a:pt x="301" y="913"/>
                        <a:pt x="301" y="907"/>
                      </a:cubicBezTo>
                      <a:cubicBezTo>
                        <a:pt x="301" y="904"/>
                        <a:pt x="301" y="902"/>
                        <a:pt x="298" y="900"/>
                      </a:cubicBezTo>
                      <a:cubicBezTo>
                        <a:pt x="296" y="898"/>
                        <a:pt x="293" y="899"/>
                        <a:pt x="291" y="897"/>
                      </a:cubicBezTo>
                      <a:cubicBezTo>
                        <a:pt x="289" y="894"/>
                        <a:pt x="291" y="885"/>
                        <a:pt x="293" y="882"/>
                      </a:cubicBezTo>
                      <a:cubicBezTo>
                        <a:pt x="296" y="878"/>
                        <a:pt x="301" y="875"/>
                        <a:pt x="305" y="871"/>
                      </a:cubicBezTo>
                      <a:cubicBezTo>
                        <a:pt x="311" y="865"/>
                        <a:pt x="318" y="859"/>
                        <a:pt x="326" y="854"/>
                      </a:cubicBezTo>
                      <a:cubicBezTo>
                        <a:pt x="326" y="850"/>
                        <a:pt x="324" y="847"/>
                        <a:pt x="322" y="844"/>
                      </a:cubicBezTo>
                      <a:cubicBezTo>
                        <a:pt x="320" y="842"/>
                        <a:pt x="320" y="840"/>
                        <a:pt x="319" y="838"/>
                      </a:cubicBezTo>
                      <a:cubicBezTo>
                        <a:pt x="318" y="836"/>
                        <a:pt x="319" y="835"/>
                        <a:pt x="318" y="834"/>
                      </a:cubicBezTo>
                      <a:cubicBezTo>
                        <a:pt x="316" y="831"/>
                        <a:pt x="314" y="828"/>
                        <a:pt x="311" y="826"/>
                      </a:cubicBezTo>
                      <a:cubicBezTo>
                        <a:pt x="307" y="823"/>
                        <a:pt x="302" y="819"/>
                        <a:pt x="298" y="816"/>
                      </a:cubicBezTo>
                      <a:cubicBezTo>
                        <a:pt x="295" y="812"/>
                        <a:pt x="291" y="808"/>
                        <a:pt x="289" y="804"/>
                      </a:cubicBezTo>
                      <a:cubicBezTo>
                        <a:pt x="289" y="802"/>
                        <a:pt x="288" y="798"/>
                        <a:pt x="289" y="796"/>
                      </a:cubicBezTo>
                      <a:cubicBezTo>
                        <a:pt x="290" y="794"/>
                        <a:pt x="291" y="792"/>
                        <a:pt x="292" y="789"/>
                      </a:cubicBezTo>
                      <a:cubicBezTo>
                        <a:pt x="292" y="784"/>
                        <a:pt x="291" y="779"/>
                        <a:pt x="291" y="774"/>
                      </a:cubicBezTo>
                      <a:cubicBezTo>
                        <a:pt x="291" y="769"/>
                        <a:pt x="292" y="770"/>
                        <a:pt x="295" y="769"/>
                      </a:cubicBezTo>
                      <a:cubicBezTo>
                        <a:pt x="298" y="768"/>
                        <a:pt x="299" y="766"/>
                        <a:pt x="302" y="767"/>
                      </a:cubicBezTo>
                      <a:cubicBezTo>
                        <a:pt x="303" y="767"/>
                        <a:pt x="305" y="768"/>
                        <a:pt x="307" y="769"/>
                      </a:cubicBezTo>
                      <a:cubicBezTo>
                        <a:pt x="308" y="770"/>
                        <a:pt x="308" y="770"/>
                        <a:pt x="309" y="771"/>
                      </a:cubicBezTo>
                      <a:cubicBezTo>
                        <a:pt x="312" y="773"/>
                        <a:pt x="314" y="774"/>
                        <a:pt x="316" y="774"/>
                      </a:cubicBezTo>
                      <a:cubicBezTo>
                        <a:pt x="319" y="774"/>
                        <a:pt x="323" y="774"/>
                        <a:pt x="324" y="771"/>
                      </a:cubicBezTo>
                      <a:cubicBezTo>
                        <a:pt x="326" y="768"/>
                        <a:pt x="324" y="766"/>
                        <a:pt x="322" y="765"/>
                      </a:cubicBezTo>
                      <a:cubicBezTo>
                        <a:pt x="320" y="763"/>
                        <a:pt x="318" y="763"/>
                        <a:pt x="318" y="760"/>
                      </a:cubicBezTo>
                      <a:cubicBezTo>
                        <a:pt x="318" y="758"/>
                        <a:pt x="318" y="753"/>
                        <a:pt x="319" y="751"/>
                      </a:cubicBezTo>
                      <a:cubicBezTo>
                        <a:pt x="322" y="745"/>
                        <a:pt x="329" y="743"/>
                        <a:pt x="334" y="739"/>
                      </a:cubicBezTo>
                      <a:cubicBezTo>
                        <a:pt x="338" y="736"/>
                        <a:pt x="339" y="733"/>
                        <a:pt x="342" y="730"/>
                      </a:cubicBezTo>
                      <a:cubicBezTo>
                        <a:pt x="345" y="726"/>
                        <a:pt x="347" y="723"/>
                        <a:pt x="351" y="724"/>
                      </a:cubicBezTo>
                      <a:cubicBezTo>
                        <a:pt x="354" y="725"/>
                        <a:pt x="356" y="727"/>
                        <a:pt x="358" y="728"/>
                      </a:cubicBezTo>
                      <a:cubicBezTo>
                        <a:pt x="361" y="729"/>
                        <a:pt x="363" y="729"/>
                        <a:pt x="365" y="729"/>
                      </a:cubicBezTo>
                      <a:cubicBezTo>
                        <a:pt x="375" y="730"/>
                        <a:pt x="383" y="733"/>
                        <a:pt x="391" y="738"/>
                      </a:cubicBezTo>
                      <a:cubicBezTo>
                        <a:pt x="395" y="741"/>
                        <a:pt x="399" y="742"/>
                        <a:pt x="403" y="745"/>
                      </a:cubicBezTo>
                      <a:cubicBezTo>
                        <a:pt x="406" y="747"/>
                        <a:pt x="408" y="749"/>
                        <a:pt x="412" y="750"/>
                      </a:cubicBezTo>
                      <a:cubicBezTo>
                        <a:pt x="418" y="751"/>
                        <a:pt x="423" y="749"/>
                        <a:pt x="429" y="747"/>
                      </a:cubicBezTo>
                      <a:cubicBezTo>
                        <a:pt x="430" y="746"/>
                        <a:pt x="432" y="746"/>
                        <a:pt x="433" y="746"/>
                      </a:cubicBezTo>
                      <a:cubicBezTo>
                        <a:pt x="435" y="745"/>
                        <a:pt x="436" y="743"/>
                        <a:pt x="438" y="743"/>
                      </a:cubicBezTo>
                      <a:cubicBezTo>
                        <a:pt x="440" y="742"/>
                        <a:pt x="444" y="743"/>
                        <a:pt x="446" y="743"/>
                      </a:cubicBezTo>
                      <a:cubicBezTo>
                        <a:pt x="453" y="743"/>
                        <a:pt x="457" y="745"/>
                        <a:pt x="463" y="748"/>
                      </a:cubicBezTo>
                      <a:cubicBezTo>
                        <a:pt x="469" y="751"/>
                        <a:pt x="475" y="754"/>
                        <a:pt x="481" y="754"/>
                      </a:cubicBezTo>
                      <a:cubicBezTo>
                        <a:pt x="487" y="754"/>
                        <a:pt x="492" y="753"/>
                        <a:pt x="498" y="751"/>
                      </a:cubicBezTo>
                      <a:cubicBezTo>
                        <a:pt x="503" y="749"/>
                        <a:pt x="509" y="751"/>
                        <a:pt x="510" y="744"/>
                      </a:cubicBezTo>
                      <a:cubicBezTo>
                        <a:pt x="510" y="742"/>
                        <a:pt x="511" y="738"/>
                        <a:pt x="510" y="736"/>
                      </a:cubicBezTo>
                      <a:cubicBezTo>
                        <a:pt x="509" y="733"/>
                        <a:pt x="505" y="731"/>
                        <a:pt x="503" y="729"/>
                      </a:cubicBezTo>
                      <a:cubicBezTo>
                        <a:pt x="502" y="728"/>
                        <a:pt x="500" y="728"/>
                        <a:pt x="499" y="727"/>
                      </a:cubicBezTo>
                      <a:cubicBezTo>
                        <a:pt x="498" y="725"/>
                        <a:pt x="497" y="724"/>
                        <a:pt x="496" y="723"/>
                      </a:cubicBezTo>
                      <a:cubicBezTo>
                        <a:pt x="493" y="721"/>
                        <a:pt x="492" y="721"/>
                        <a:pt x="493" y="717"/>
                      </a:cubicBezTo>
                      <a:cubicBezTo>
                        <a:pt x="494" y="716"/>
                        <a:pt x="493" y="716"/>
                        <a:pt x="494" y="715"/>
                      </a:cubicBezTo>
                      <a:cubicBezTo>
                        <a:pt x="495" y="714"/>
                        <a:pt x="496" y="715"/>
                        <a:pt x="497" y="714"/>
                      </a:cubicBezTo>
                      <a:cubicBezTo>
                        <a:pt x="498" y="713"/>
                        <a:pt x="498" y="712"/>
                        <a:pt x="498" y="710"/>
                      </a:cubicBezTo>
                      <a:cubicBezTo>
                        <a:pt x="498" y="708"/>
                        <a:pt x="497" y="705"/>
                        <a:pt x="499" y="703"/>
                      </a:cubicBezTo>
                      <a:cubicBezTo>
                        <a:pt x="500" y="702"/>
                        <a:pt x="504" y="701"/>
                        <a:pt x="506" y="700"/>
                      </a:cubicBezTo>
                      <a:cubicBezTo>
                        <a:pt x="509" y="698"/>
                        <a:pt x="513" y="697"/>
                        <a:pt x="516" y="695"/>
                      </a:cubicBezTo>
                      <a:cubicBezTo>
                        <a:pt x="519" y="693"/>
                        <a:pt x="521" y="692"/>
                        <a:pt x="517" y="691"/>
                      </a:cubicBezTo>
                      <a:cubicBezTo>
                        <a:pt x="515" y="690"/>
                        <a:pt x="511" y="690"/>
                        <a:pt x="511" y="689"/>
                      </a:cubicBezTo>
                      <a:cubicBezTo>
                        <a:pt x="510" y="688"/>
                        <a:pt x="511" y="686"/>
                        <a:pt x="511" y="686"/>
                      </a:cubicBezTo>
                      <a:cubicBezTo>
                        <a:pt x="510" y="683"/>
                        <a:pt x="508" y="680"/>
                        <a:pt x="507" y="678"/>
                      </a:cubicBezTo>
                      <a:cubicBezTo>
                        <a:pt x="505" y="676"/>
                        <a:pt x="501" y="674"/>
                        <a:pt x="504" y="671"/>
                      </a:cubicBezTo>
                      <a:cubicBezTo>
                        <a:pt x="507" y="667"/>
                        <a:pt x="515" y="668"/>
                        <a:pt x="519" y="667"/>
                      </a:cubicBezTo>
                      <a:cubicBezTo>
                        <a:pt x="524" y="665"/>
                        <a:pt x="528" y="665"/>
                        <a:pt x="534" y="664"/>
                      </a:cubicBezTo>
                      <a:cubicBezTo>
                        <a:pt x="540" y="664"/>
                        <a:pt x="546" y="662"/>
                        <a:pt x="553" y="660"/>
                      </a:cubicBezTo>
                      <a:cubicBezTo>
                        <a:pt x="556" y="659"/>
                        <a:pt x="560" y="658"/>
                        <a:pt x="564" y="657"/>
                      </a:cubicBezTo>
                      <a:cubicBezTo>
                        <a:pt x="566" y="656"/>
                        <a:pt x="569" y="655"/>
                        <a:pt x="571" y="655"/>
                      </a:cubicBezTo>
                      <a:cubicBezTo>
                        <a:pt x="573" y="654"/>
                        <a:pt x="575" y="655"/>
                        <a:pt x="576" y="654"/>
                      </a:cubicBezTo>
                      <a:cubicBezTo>
                        <a:pt x="578" y="654"/>
                        <a:pt x="579" y="653"/>
                        <a:pt x="580" y="652"/>
                      </a:cubicBezTo>
                      <a:cubicBezTo>
                        <a:pt x="584" y="651"/>
                        <a:pt x="587" y="652"/>
                        <a:pt x="591" y="650"/>
                      </a:cubicBezTo>
                      <a:cubicBezTo>
                        <a:pt x="596" y="647"/>
                        <a:pt x="603" y="646"/>
                        <a:pt x="609" y="644"/>
                      </a:cubicBezTo>
                      <a:cubicBezTo>
                        <a:pt x="615" y="641"/>
                        <a:pt x="621" y="637"/>
                        <a:pt x="627" y="633"/>
                      </a:cubicBezTo>
                      <a:cubicBezTo>
                        <a:pt x="629" y="632"/>
                        <a:pt x="631" y="631"/>
                        <a:pt x="634" y="631"/>
                      </a:cubicBezTo>
                      <a:cubicBezTo>
                        <a:pt x="637" y="632"/>
                        <a:pt x="637" y="635"/>
                        <a:pt x="639" y="637"/>
                      </a:cubicBezTo>
                      <a:cubicBezTo>
                        <a:pt x="641" y="639"/>
                        <a:pt x="645" y="640"/>
                        <a:pt x="648" y="642"/>
                      </a:cubicBezTo>
                      <a:cubicBezTo>
                        <a:pt x="650" y="644"/>
                        <a:pt x="651" y="646"/>
                        <a:pt x="652" y="649"/>
                      </a:cubicBezTo>
                      <a:cubicBezTo>
                        <a:pt x="653" y="652"/>
                        <a:pt x="654" y="654"/>
                        <a:pt x="655" y="657"/>
                      </a:cubicBezTo>
                      <a:cubicBezTo>
                        <a:pt x="655" y="659"/>
                        <a:pt x="656" y="664"/>
                        <a:pt x="658" y="665"/>
                      </a:cubicBezTo>
                      <a:cubicBezTo>
                        <a:pt x="660" y="666"/>
                        <a:pt x="664" y="664"/>
                        <a:pt x="667" y="663"/>
                      </a:cubicBezTo>
                      <a:cubicBezTo>
                        <a:pt x="669" y="662"/>
                        <a:pt x="672" y="661"/>
                        <a:pt x="675" y="661"/>
                      </a:cubicBezTo>
                      <a:cubicBezTo>
                        <a:pt x="677" y="661"/>
                        <a:pt x="681" y="662"/>
                        <a:pt x="683" y="663"/>
                      </a:cubicBezTo>
                      <a:cubicBezTo>
                        <a:pt x="685" y="664"/>
                        <a:pt x="689" y="669"/>
                        <a:pt x="691" y="666"/>
                      </a:cubicBezTo>
                      <a:cubicBezTo>
                        <a:pt x="696" y="668"/>
                        <a:pt x="698" y="675"/>
                        <a:pt x="704" y="675"/>
                      </a:cubicBezTo>
                      <a:cubicBezTo>
                        <a:pt x="708" y="674"/>
                        <a:pt x="715" y="669"/>
                        <a:pt x="718" y="667"/>
                      </a:cubicBezTo>
                      <a:cubicBezTo>
                        <a:pt x="720" y="665"/>
                        <a:pt x="722" y="662"/>
                        <a:pt x="723" y="660"/>
                      </a:cubicBezTo>
                      <a:cubicBezTo>
                        <a:pt x="725" y="657"/>
                        <a:pt x="726" y="654"/>
                        <a:pt x="730" y="653"/>
                      </a:cubicBezTo>
                      <a:cubicBezTo>
                        <a:pt x="736" y="651"/>
                        <a:pt x="739" y="660"/>
                        <a:pt x="741" y="664"/>
                      </a:cubicBezTo>
                      <a:cubicBezTo>
                        <a:pt x="742" y="670"/>
                        <a:pt x="749" y="673"/>
                        <a:pt x="752" y="678"/>
                      </a:cubicBezTo>
                      <a:cubicBezTo>
                        <a:pt x="753" y="681"/>
                        <a:pt x="755" y="684"/>
                        <a:pt x="757" y="686"/>
                      </a:cubicBezTo>
                      <a:cubicBezTo>
                        <a:pt x="758" y="689"/>
                        <a:pt x="760" y="692"/>
                        <a:pt x="761" y="695"/>
                      </a:cubicBezTo>
                      <a:cubicBezTo>
                        <a:pt x="764" y="700"/>
                        <a:pt x="766" y="704"/>
                        <a:pt x="769" y="709"/>
                      </a:cubicBezTo>
                      <a:cubicBezTo>
                        <a:pt x="776" y="719"/>
                        <a:pt x="777" y="732"/>
                        <a:pt x="786" y="740"/>
                      </a:cubicBezTo>
                      <a:cubicBezTo>
                        <a:pt x="788" y="742"/>
                        <a:pt x="795" y="753"/>
                        <a:pt x="797" y="747"/>
                      </a:cubicBezTo>
                      <a:cubicBezTo>
                        <a:pt x="798" y="744"/>
                        <a:pt x="795" y="736"/>
                        <a:pt x="799" y="734"/>
                      </a:cubicBezTo>
                      <a:cubicBezTo>
                        <a:pt x="803" y="733"/>
                        <a:pt x="811" y="742"/>
                        <a:pt x="813" y="745"/>
                      </a:cubicBezTo>
                      <a:cubicBezTo>
                        <a:pt x="817" y="748"/>
                        <a:pt x="827" y="748"/>
                        <a:pt x="832" y="747"/>
                      </a:cubicBezTo>
                      <a:cubicBezTo>
                        <a:pt x="835" y="746"/>
                        <a:pt x="837" y="744"/>
                        <a:pt x="841" y="745"/>
                      </a:cubicBezTo>
                      <a:cubicBezTo>
                        <a:pt x="845" y="745"/>
                        <a:pt x="846" y="745"/>
                        <a:pt x="849" y="748"/>
                      </a:cubicBezTo>
                      <a:cubicBezTo>
                        <a:pt x="853" y="753"/>
                        <a:pt x="856" y="760"/>
                        <a:pt x="859" y="767"/>
                      </a:cubicBezTo>
                      <a:cubicBezTo>
                        <a:pt x="861" y="773"/>
                        <a:pt x="864" y="778"/>
                        <a:pt x="870" y="779"/>
                      </a:cubicBezTo>
                      <a:cubicBezTo>
                        <a:pt x="876" y="780"/>
                        <a:pt x="882" y="780"/>
                        <a:pt x="885" y="786"/>
                      </a:cubicBezTo>
                      <a:cubicBezTo>
                        <a:pt x="886" y="788"/>
                        <a:pt x="888" y="791"/>
                        <a:pt x="888" y="795"/>
                      </a:cubicBezTo>
                      <a:cubicBezTo>
                        <a:pt x="892" y="792"/>
                        <a:pt x="896" y="787"/>
                        <a:pt x="900" y="786"/>
                      </a:cubicBezTo>
                      <a:cubicBezTo>
                        <a:pt x="902" y="785"/>
                        <a:pt x="904" y="786"/>
                        <a:pt x="905" y="788"/>
                      </a:cubicBezTo>
                      <a:cubicBezTo>
                        <a:pt x="906" y="788"/>
                        <a:pt x="906" y="787"/>
                        <a:pt x="907" y="787"/>
                      </a:cubicBezTo>
                      <a:cubicBezTo>
                        <a:pt x="911" y="784"/>
                        <a:pt x="916" y="782"/>
                        <a:pt x="921" y="780"/>
                      </a:cubicBezTo>
                      <a:cubicBezTo>
                        <a:pt x="926" y="777"/>
                        <a:pt x="932" y="774"/>
                        <a:pt x="937" y="771"/>
                      </a:cubicBezTo>
                      <a:cubicBezTo>
                        <a:pt x="941" y="769"/>
                        <a:pt x="945" y="765"/>
                        <a:pt x="948" y="763"/>
                      </a:cubicBezTo>
                      <a:cubicBezTo>
                        <a:pt x="953" y="761"/>
                        <a:pt x="957" y="759"/>
                        <a:pt x="961" y="756"/>
                      </a:cubicBezTo>
                      <a:cubicBezTo>
                        <a:pt x="965" y="753"/>
                        <a:pt x="967" y="750"/>
                        <a:pt x="973" y="750"/>
                      </a:cubicBezTo>
                      <a:cubicBezTo>
                        <a:pt x="976" y="749"/>
                        <a:pt x="978" y="749"/>
                        <a:pt x="981" y="750"/>
                      </a:cubicBezTo>
                      <a:cubicBezTo>
                        <a:pt x="983" y="750"/>
                        <a:pt x="984" y="751"/>
                        <a:pt x="985" y="753"/>
                      </a:cubicBezTo>
                      <a:cubicBezTo>
                        <a:pt x="989" y="757"/>
                        <a:pt x="994" y="754"/>
                        <a:pt x="998" y="755"/>
                      </a:cubicBezTo>
                      <a:cubicBezTo>
                        <a:pt x="1002" y="757"/>
                        <a:pt x="1003" y="761"/>
                        <a:pt x="1006" y="763"/>
                      </a:cubicBezTo>
                      <a:cubicBezTo>
                        <a:pt x="1008" y="765"/>
                        <a:pt x="1010" y="767"/>
                        <a:pt x="1013" y="768"/>
                      </a:cubicBezTo>
                      <a:cubicBezTo>
                        <a:pt x="1016" y="769"/>
                        <a:pt x="1019" y="770"/>
                        <a:pt x="1022" y="770"/>
                      </a:cubicBezTo>
                      <a:cubicBezTo>
                        <a:pt x="1026" y="771"/>
                        <a:pt x="1029" y="770"/>
                        <a:pt x="1032" y="771"/>
                      </a:cubicBezTo>
                      <a:cubicBezTo>
                        <a:pt x="1037" y="771"/>
                        <a:pt x="1043" y="772"/>
                        <a:pt x="1048" y="771"/>
                      </a:cubicBezTo>
                      <a:cubicBezTo>
                        <a:pt x="1051" y="771"/>
                        <a:pt x="1054" y="771"/>
                        <a:pt x="1056" y="770"/>
                      </a:cubicBezTo>
                      <a:cubicBezTo>
                        <a:pt x="1057" y="769"/>
                        <a:pt x="1061" y="766"/>
                        <a:pt x="1061" y="765"/>
                      </a:cubicBezTo>
                      <a:cubicBezTo>
                        <a:pt x="1062" y="762"/>
                        <a:pt x="1059" y="760"/>
                        <a:pt x="1058" y="758"/>
                      </a:cubicBezTo>
                      <a:cubicBezTo>
                        <a:pt x="1057" y="756"/>
                        <a:pt x="1057" y="753"/>
                        <a:pt x="1057" y="750"/>
                      </a:cubicBezTo>
                      <a:cubicBezTo>
                        <a:pt x="1057" y="744"/>
                        <a:pt x="1058" y="740"/>
                        <a:pt x="1061" y="734"/>
                      </a:cubicBezTo>
                      <a:cubicBezTo>
                        <a:pt x="1062" y="732"/>
                        <a:pt x="1063" y="729"/>
                        <a:pt x="1064" y="727"/>
                      </a:cubicBezTo>
                      <a:cubicBezTo>
                        <a:pt x="1064" y="724"/>
                        <a:pt x="1066" y="720"/>
                        <a:pt x="1068" y="719"/>
                      </a:cubicBezTo>
                      <a:cubicBezTo>
                        <a:pt x="1069" y="718"/>
                        <a:pt x="1073" y="719"/>
                        <a:pt x="1075" y="719"/>
                      </a:cubicBezTo>
                      <a:cubicBezTo>
                        <a:pt x="1077" y="720"/>
                        <a:pt x="1080" y="720"/>
                        <a:pt x="1083" y="721"/>
                      </a:cubicBezTo>
                      <a:cubicBezTo>
                        <a:pt x="1089" y="723"/>
                        <a:pt x="1095" y="725"/>
                        <a:pt x="1101" y="726"/>
                      </a:cubicBezTo>
                      <a:cubicBezTo>
                        <a:pt x="1103" y="726"/>
                        <a:pt x="1104" y="727"/>
                        <a:pt x="1105" y="727"/>
                      </a:cubicBezTo>
                      <a:cubicBezTo>
                        <a:pt x="1107" y="728"/>
                        <a:pt x="1109" y="728"/>
                        <a:pt x="1110" y="729"/>
                      </a:cubicBezTo>
                      <a:cubicBezTo>
                        <a:pt x="1113" y="730"/>
                        <a:pt x="1115" y="733"/>
                        <a:pt x="1116" y="736"/>
                      </a:cubicBezTo>
                      <a:cubicBezTo>
                        <a:pt x="1118" y="741"/>
                        <a:pt x="1118" y="747"/>
                        <a:pt x="1122" y="752"/>
                      </a:cubicBezTo>
                      <a:cubicBezTo>
                        <a:pt x="1125" y="756"/>
                        <a:pt x="1131" y="763"/>
                        <a:pt x="1137" y="764"/>
                      </a:cubicBezTo>
                      <a:cubicBezTo>
                        <a:pt x="1144" y="765"/>
                        <a:pt x="1150" y="763"/>
                        <a:pt x="1156" y="761"/>
                      </a:cubicBezTo>
                      <a:cubicBezTo>
                        <a:pt x="1159" y="760"/>
                        <a:pt x="1162" y="757"/>
                        <a:pt x="1166" y="756"/>
                      </a:cubicBezTo>
                      <a:cubicBezTo>
                        <a:pt x="1168" y="756"/>
                        <a:pt x="1171" y="756"/>
                        <a:pt x="1174" y="756"/>
                      </a:cubicBezTo>
                      <a:cubicBezTo>
                        <a:pt x="1179" y="757"/>
                        <a:pt x="1186" y="759"/>
                        <a:pt x="1190" y="762"/>
                      </a:cubicBezTo>
                      <a:cubicBezTo>
                        <a:pt x="1196" y="766"/>
                        <a:pt x="1200" y="772"/>
                        <a:pt x="1206" y="776"/>
                      </a:cubicBezTo>
                      <a:cubicBezTo>
                        <a:pt x="1208" y="778"/>
                        <a:pt x="1210" y="781"/>
                        <a:pt x="1213" y="782"/>
                      </a:cubicBezTo>
                      <a:cubicBezTo>
                        <a:pt x="1215" y="783"/>
                        <a:pt x="1218" y="783"/>
                        <a:pt x="1220" y="783"/>
                      </a:cubicBezTo>
                      <a:cubicBezTo>
                        <a:pt x="1225" y="783"/>
                        <a:pt x="1231" y="782"/>
                        <a:pt x="1235" y="783"/>
                      </a:cubicBezTo>
                      <a:cubicBezTo>
                        <a:pt x="1241" y="784"/>
                        <a:pt x="1246" y="787"/>
                        <a:pt x="1253" y="787"/>
                      </a:cubicBezTo>
                      <a:cubicBezTo>
                        <a:pt x="1259" y="787"/>
                        <a:pt x="1264" y="785"/>
                        <a:pt x="1270" y="783"/>
                      </a:cubicBezTo>
                      <a:cubicBezTo>
                        <a:pt x="1276" y="781"/>
                        <a:pt x="1279" y="776"/>
                        <a:pt x="1284" y="773"/>
                      </a:cubicBezTo>
                      <a:cubicBezTo>
                        <a:pt x="1288" y="770"/>
                        <a:pt x="1293" y="768"/>
                        <a:pt x="1298" y="764"/>
                      </a:cubicBezTo>
                      <a:cubicBezTo>
                        <a:pt x="1304" y="759"/>
                        <a:pt x="1309" y="758"/>
                        <a:pt x="1316" y="764"/>
                      </a:cubicBezTo>
                      <a:cubicBezTo>
                        <a:pt x="1318" y="767"/>
                        <a:pt x="1320" y="769"/>
                        <a:pt x="1323" y="769"/>
                      </a:cubicBezTo>
                      <a:cubicBezTo>
                        <a:pt x="1326" y="769"/>
                        <a:pt x="1328" y="769"/>
                        <a:pt x="1330" y="769"/>
                      </a:cubicBezTo>
                      <a:cubicBezTo>
                        <a:pt x="1334" y="770"/>
                        <a:pt x="1336" y="771"/>
                        <a:pt x="1337" y="774"/>
                      </a:cubicBezTo>
                      <a:cubicBezTo>
                        <a:pt x="1342" y="773"/>
                        <a:pt x="1349" y="778"/>
                        <a:pt x="1354" y="778"/>
                      </a:cubicBezTo>
                      <a:cubicBezTo>
                        <a:pt x="1360" y="778"/>
                        <a:pt x="1364" y="774"/>
                        <a:pt x="1368" y="771"/>
                      </a:cubicBezTo>
                      <a:cubicBezTo>
                        <a:pt x="1373" y="769"/>
                        <a:pt x="1379" y="766"/>
                        <a:pt x="1382" y="762"/>
                      </a:cubicBezTo>
                      <a:cubicBezTo>
                        <a:pt x="1383" y="760"/>
                        <a:pt x="1383" y="757"/>
                        <a:pt x="1384" y="754"/>
                      </a:cubicBezTo>
                      <a:cubicBezTo>
                        <a:pt x="1385" y="752"/>
                        <a:pt x="1386" y="749"/>
                        <a:pt x="1387" y="747"/>
                      </a:cubicBezTo>
                      <a:cubicBezTo>
                        <a:pt x="1390" y="742"/>
                        <a:pt x="1392" y="737"/>
                        <a:pt x="1394" y="732"/>
                      </a:cubicBezTo>
                      <a:cubicBezTo>
                        <a:pt x="1395" y="729"/>
                        <a:pt x="1395" y="728"/>
                        <a:pt x="1397" y="725"/>
                      </a:cubicBezTo>
                      <a:cubicBezTo>
                        <a:pt x="1398" y="723"/>
                        <a:pt x="1399" y="720"/>
                        <a:pt x="1399" y="718"/>
                      </a:cubicBezTo>
                      <a:cubicBezTo>
                        <a:pt x="1399" y="715"/>
                        <a:pt x="1400" y="712"/>
                        <a:pt x="1399" y="710"/>
                      </a:cubicBezTo>
                      <a:cubicBezTo>
                        <a:pt x="1398" y="707"/>
                        <a:pt x="1396" y="705"/>
                        <a:pt x="1395" y="702"/>
                      </a:cubicBezTo>
                      <a:cubicBezTo>
                        <a:pt x="1395" y="696"/>
                        <a:pt x="1396" y="691"/>
                        <a:pt x="1401" y="689"/>
                      </a:cubicBezTo>
                      <a:cubicBezTo>
                        <a:pt x="1411" y="685"/>
                        <a:pt x="1426" y="684"/>
                        <a:pt x="1437" y="686"/>
                      </a:cubicBezTo>
                      <a:cubicBezTo>
                        <a:pt x="1449" y="687"/>
                        <a:pt x="1462" y="690"/>
                        <a:pt x="1473" y="697"/>
                      </a:cubicBezTo>
                      <a:cubicBezTo>
                        <a:pt x="1478" y="701"/>
                        <a:pt x="1482" y="704"/>
                        <a:pt x="1484" y="710"/>
                      </a:cubicBezTo>
                      <a:cubicBezTo>
                        <a:pt x="1486" y="715"/>
                        <a:pt x="1489" y="720"/>
                        <a:pt x="1491" y="726"/>
                      </a:cubicBezTo>
                      <a:cubicBezTo>
                        <a:pt x="1495" y="737"/>
                        <a:pt x="1495" y="748"/>
                        <a:pt x="1499" y="759"/>
                      </a:cubicBezTo>
                      <a:cubicBezTo>
                        <a:pt x="1502" y="765"/>
                        <a:pt x="1504" y="771"/>
                        <a:pt x="1509" y="776"/>
                      </a:cubicBezTo>
                      <a:cubicBezTo>
                        <a:pt x="1513" y="780"/>
                        <a:pt x="1518" y="782"/>
                        <a:pt x="1524" y="784"/>
                      </a:cubicBezTo>
                      <a:cubicBezTo>
                        <a:pt x="1534" y="787"/>
                        <a:pt x="1549" y="795"/>
                        <a:pt x="1551" y="807"/>
                      </a:cubicBezTo>
                      <a:cubicBezTo>
                        <a:pt x="1552" y="813"/>
                        <a:pt x="1555" y="817"/>
                        <a:pt x="1562" y="818"/>
                      </a:cubicBezTo>
                      <a:cubicBezTo>
                        <a:pt x="1569" y="819"/>
                        <a:pt x="1573" y="816"/>
                        <a:pt x="1579" y="815"/>
                      </a:cubicBezTo>
                      <a:cubicBezTo>
                        <a:pt x="1588" y="814"/>
                        <a:pt x="1598" y="809"/>
                        <a:pt x="1608" y="804"/>
                      </a:cubicBezTo>
                      <a:cubicBezTo>
                        <a:pt x="1610" y="803"/>
                        <a:pt x="1615" y="802"/>
                        <a:pt x="1617" y="800"/>
                      </a:cubicBezTo>
                      <a:cubicBezTo>
                        <a:pt x="1614" y="803"/>
                        <a:pt x="1611" y="808"/>
                        <a:pt x="1610" y="812"/>
                      </a:cubicBezTo>
                      <a:cubicBezTo>
                        <a:pt x="1609" y="815"/>
                        <a:pt x="1608" y="817"/>
                        <a:pt x="1606" y="820"/>
                      </a:cubicBezTo>
                      <a:cubicBezTo>
                        <a:pt x="1605" y="822"/>
                        <a:pt x="1603" y="824"/>
                        <a:pt x="1602" y="827"/>
                      </a:cubicBezTo>
                      <a:cubicBezTo>
                        <a:pt x="1599" y="831"/>
                        <a:pt x="1597" y="837"/>
                        <a:pt x="1596" y="842"/>
                      </a:cubicBezTo>
                      <a:cubicBezTo>
                        <a:pt x="1595" y="844"/>
                        <a:pt x="1595" y="847"/>
                        <a:pt x="1594" y="850"/>
                      </a:cubicBezTo>
                      <a:cubicBezTo>
                        <a:pt x="1594" y="853"/>
                        <a:pt x="1593" y="856"/>
                        <a:pt x="1592" y="859"/>
                      </a:cubicBezTo>
                      <a:cubicBezTo>
                        <a:pt x="1592" y="861"/>
                        <a:pt x="1591" y="862"/>
                        <a:pt x="1590" y="865"/>
                      </a:cubicBezTo>
                      <a:cubicBezTo>
                        <a:pt x="1589" y="867"/>
                        <a:pt x="1589" y="869"/>
                        <a:pt x="1588" y="871"/>
                      </a:cubicBezTo>
                      <a:cubicBezTo>
                        <a:pt x="1583" y="877"/>
                        <a:pt x="1579" y="877"/>
                        <a:pt x="1572" y="878"/>
                      </a:cubicBezTo>
                      <a:cubicBezTo>
                        <a:pt x="1570" y="878"/>
                        <a:pt x="1567" y="880"/>
                        <a:pt x="1564" y="880"/>
                      </a:cubicBezTo>
                      <a:cubicBezTo>
                        <a:pt x="1563" y="880"/>
                        <a:pt x="1561" y="881"/>
                        <a:pt x="1559" y="881"/>
                      </a:cubicBezTo>
                      <a:cubicBezTo>
                        <a:pt x="1556" y="882"/>
                        <a:pt x="1552" y="885"/>
                        <a:pt x="1552" y="889"/>
                      </a:cubicBezTo>
                      <a:cubicBezTo>
                        <a:pt x="1553" y="893"/>
                        <a:pt x="1556" y="896"/>
                        <a:pt x="1556" y="901"/>
                      </a:cubicBezTo>
                      <a:cubicBezTo>
                        <a:pt x="1558" y="910"/>
                        <a:pt x="1553" y="921"/>
                        <a:pt x="1547" y="928"/>
                      </a:cubicBezTo>
                      <a:cubicBezTo>
                        <a:pt x="1546" y="929"/>
                        <a:pt x="1545" y="929"/>
                        <a:pt x="1544" y="930"/>
                      </a:cubicBezTo>
                      <a:cubicBezTo>
                        <a:pt x="1544" y="930"/>
                        <a:pt x="1544" y="931"/>
                        <a:pt x="1545" y="931"/>
                      </a:cubicBezTo>
                      <a:cubicBezTo>
                        <a:pt x="1546" y="932"/>
                        <a:pt x="1547" y="934"/>
                        <a:pt x="1548" y="935"/>
                      </a:cubicBezTo>
                      <a:cubicBezTo>
                        <a:pt x="1548" y="935"/>
                        <a:pt x="1549" y="934"/>
                        <a:pt x="1550" y="934"/>
                      </a:cubicBezTo>
                      <a:cubicBezTo>
                        <a:pt x="1552" y="933"/>
                        <a:pt x="1552" y="931"/>
                        <a:pt x="1553" y="930"/>
                      </a:cubicBezTo>
                      <a:cubicBezTo>
                        <a:pt x="1556" y="927"/>
                        <a:pt x="1559" y="926"/>
                        <a:pt x="1562" y="924"/>
                      </a:cubicBezTo>
                      <a:cubicBezTo>
                        <a:pt x="1565" y="922"/>
                        <a:pt x="1566" y="919"/>
                        <a:pt x="1571" y="919"/>
                      </a:cubicBezTo>
                      <a:cubicBezTo>
                        <a:pt x="1575" y="919"/>
                        <a:pt x="1578" y="920"/>
                        <a:pt x="1582" y="921"/>
                      </a:cubicBezTo>
                      <a:cubicBezTo>
                        <a:pt x="1589" y="922"/>
                        <a:pt x="1596" y="920"/>
                        <a:pt x="1602" y="916"/>
                      </a:cubicBezTo>
                      <a:cubicBezTo>
                        <a:pt x="1605" y="915"/>
                        <a:pt x="1608" y="912"/>
                        <a:pt x="1610" y="910"/>
                      </a:cubicBezTo>
                      <a:cubicBezTo>
                        <a:pt x="1611" y="909"/>
                        <a:pt x="1613" y="908"/>
                        <a:pt x="1614" y="906"/>
                      </a:cubicBezTo>
                      <a:cubicBezTo>
                        <a:pt x="1617" y="901"/>
                        <a:pt x="1619" y="897"/>
                        <a:pt x="1623" y="893"/>
                      </a:cubicBezTo>
                      <a:cubicBezTo>
                        <a:pt x="1627" y="890"/>
                        <a:pt x="1630" y="887"/>
                        <a:pt x="1633" y="884"/>
                      </a:cubicBezTo>
                      <a:cubicBezTo>
                        <a:pt x="1637" y="878"/>
                        <a:pt x="1640" y="872"/>
                        <a:pt x="1645" y="867"/>
                      </a:cubicBezTo>
                      <a:cubicBezTo>
                        <a:pt x="1647" y="863"/>
                        <a:pt x="1650" y="860"/>
                        <a:pt x="1653" y="857"/>
                      </a:cubicBezTo>
                      <a:cubicBezTo>
                        <a:pt x="1657" y="853"/>
                        <a:pt x="1660" y="851"/>
                        <a:pt x="1663" y="847"/>
                      </a:cubicBezTo>
                      <a:cubicBezTo>
                        <a:pt x="1665" y="842"/>
                        <a:pt x="1668" y="839"/>
                        <a:pt x="1672" y="835"/>
                      </a:cubicBezTo>
                      <a:cubicBezTo>
                        <a:pt x="1675" y="832"/>
                        <a:pt x="1678" y="829"/>
                        <a:pt x="1679" y="825"/>
                      </a:cubicBezTo>
                      <a:cubicBezTo>
                        <a:pt x="1681" y="820"/>
                        <a:pt x="1682" y="813"/>
                        <a:pt x="1685" y="808"/>
                      </a:cubicBezTo>
                      <a:cubicBezTo>
                        <a:pt x="1688" y="802"/>
                        <a:pt x="1690" y="796"/>
                        <a:pt x="1691" y="789"/>
                      </a:cubicBezTo>
                      <a:cubicBezTo>
                        <a:pt x="1692" y="782"/>
                        <a:pt x="1697" y="776"/>
                        <a:pt x="1698" y="768"/>
                      </a:cubicBezTo>
                      <a:cubicBezTo>
                        <a:pt x="1700" y="762"/>
                        <a:pt x="1699" y="755"/>
                        <a:pt x="1700" y="748"/>
                      </a:cubicBezTo>
                      <a:cubicBezTo>
                        <a:pt x="1700" y="742"/>
                        <a:pt x="1704" y="736"/>
                        <a:pt x="1705" y="730"/>
                      </a:cubicBezTo>
                      <a:cubicBezTo>
                        <a:pt x="1705" y="722"/>
                        <a:pt x="1705" y="714"/>
                        <a:pt x="1705" y="706"/>
                      </a:cubicBezTo>
                      <a:cubicBezTo>
                        <a:pt x="1705" y="703"/>
                        <a:pt x="1706" y="699"/>
                        <a:pt x="1705" y="696"/>
                      </a:cubicBezTo>
                      <a:cubicBezTo>
                        <a:pt x="1704" y="693"/>
                        <a:pt x="1702" y="690"/>
                        <a:pt x="1700" y="687"/>
                      </a:cubicBezTo>
                      <a:cubicBezTo>
                        <a:pt x="1696" y="681"/>
                        <a:pt x="1696" y="671"/>
                        <a:pt x="1688" y="668"/>
                      </a:cubicBezTo>
                      <a:cubicBezTo>
                        <a:pt x="1685" y="666"/>
                        <a:pt x="1681" y="664"/>
                        <a:pt x="1679" y="664"/>
                      </a:cubicBezTo>
                      <a:cubicBezTo>
                        <a:pt x="1675" y="663"/>
                        <a:pt x="1674" y="665"/>
                        <a:pt x="1672" y="668"/>
                      </a:cubicBezTo>
                      <a:cubicBezTo>
                        <a:pt x="1669" y="670"/>
                        <a:pt x="1666" y="672"/>
                        <a:pt x="1662" y="674"/>
                      </a:cubicBezTo>
                      <a:cubicBezTo>
                        <a:pt x="1659" y="676"/>
                        <a:pt x="1655" y="678"/>
                        <a:pt x="1652" y="679"/>
                      </a:cubicBezTo>
                      <a:cubicBezTo>
                        <a:pt x="1647" y="681"/>
                        <a:pt x="1645" y="677"/>
                        <a:pt x="1643" y="673"/>
                      </a:cubicBezTo>
                      <a:cubicBezTo>
                        <a:pt x="1642" y="669"/>
                        <a:pt x="1641" y="666"/>
                        <a:pt x="1639" y="662"/>
                      </a:cubicBezTo>
                      <a:cubicBezTo>
                        <a:pt x="1639" y="659"/>
                        <a:pt x="1638" y="657"/>
                        <a:pt x="1634" y="656"/>
                      </a:cubicBezTo>
                      <a:cubicBezTo>
                        <a:pt x="1629" y="653"/>
                        <a:pt x="1622" y="653"/>
                        <a:pt x="1615" y="652"/>
                      </a:cubicBezTo>
                      <a:cubicBezTo>
                        <a:pt x="1615" y="649"/>
                        <a:pt x="1619" y="646"/>
                        <a:pt x="1621" y="644"/>
                      </a:cubicBezTo>
                      <a:cubicBezTo>
                        <a:pt x="1624" y="642"/>
                        <a:pt x="1627" y="639"/>
                        <a:pt x="1629" y="636"/>
                      </a:cubicBezTo>
                      <a:cubicBezTo>
                        <a:pt x="1631" y="633"/>
                        <a:pt x="1634" y="631"/>
                        <a:pt x="1638" y="628"/>
                      </a:cubicBezTo>
                      <a:cubicBezTo>
                        <a:pt x="1641" y="626"/>
                        <a:pt x="1642" y="624"/>
                        <a:pt x="1645" y="621"/>
                      </a:cubicBezTo>
                      <a:cubicBezTo>
                        <a:pt x="1649" y="616"/>
                        <a:pt x="1655" y="613"/>
                        <a:pt x="1658" y="607"/>
                      </a:cubicBezTo>
                      <a:cubicBezTo>
                        <a:pt x="1659" y="605"/>
                        <a:pt x="1659" y="604"/>
                        <a:pt x="1661" y="603"/>
                      </a:cubicBezTo>
                      <a:cubicBezTo>
                        <a:pt x="1663" y="602"/>
                        <a:pt x="1664" y="600"/>
                        <a:pt x="1665" y="600"/>
                      </a:cubicBezTo>
                      <a:cubicBezTo>
                        <a:pt x="1669" y="598"/>
                        <a:pt x="1674" y="597"/>
                        <a:pt x="1675" y="592"/>
                      </a:cubicBezTo>
                      <a:cubicBezTo>
                        <a:pt x="1675" y="593"/>
                        <a:pt x="1675" y="593"/>
                        <a:pt x="1675" y="593"/>
                      </a:cubicBezTo>
                      <a:cubicBezTo>
                        <a:pt x="1677" y="591"/>
                        <a:pt x="1677" y="589"/>
                        <a:pt x="1678" y="587"/>
                      </a:cubicBezTo>
                      <a:cubicBezTo>
                        <a:pt x="1678" y="585"/>
                        <a:pt x="1680" y="583"/>
                        <a:pt x="1681" y="581"/>
                      </a:cubicBezTo>
                      <a:cubicBezTo>
                        <a:pt x="1682" y="579"/>
                        <a:pt x="1683" y="578"/>
                        <a:pt x="1684" y="577"/>
                      </a:cubicBezTo>
                      <a:cubicBezTo>
                        <a:pt x="1687" y="574"/>
                        <a:pt x="1687" y="571"/>
                        <a:pt x="1689" y="569"/>
                      </a:cubicBezTo>
                      <a:cubicBezTo>
                        <a:pt x="1691" y="565"/>
                        <a:pt x="1695" y="563"/>
                        <a:pt x="1697" y="560"/>
                      </a:cubicBezTo>
                      <a:cubicBezTo>
                        <a:pt x="1700" y="556"/>
                        <a:pt x="1702" y="553"/>
                        <a:pt x="1704" y="549"/>
                      </a:cubicBezTo>
                      <a:cubicBezTo>
                        <a:pt x="1709" y="543"/>
                        <a:pt x="1715" y="539"/>
                        <a:pt x="1720" y="533"/>
                      </a:cubicBezTo>
                      <a:cubicBezTo>
                        <a:pt x="1724" y="528"/>
                        <a:pt x="1733" y="524"/>
                        <a:pt x="1740" y="523"/>
                      </a:cubicBezTo>
                      <a:cubicBezTo>
                        <a:pt x="1749" y="521"/>
                        <a:pt x="1757" y="521"/>
                        <a:pt x="1766" y="523"/>
                      </a:cubicBezTo>
                      <a:cubicBezTo>
                        <a:pt x="1774" y="524"/>
                        <a:pt x="1781" y="523"/>
                        <a:pt x="1789" y="525"/>
                      </a:cubicBezTo>
                      <a:cubicBezTo>
                        <a:pt x="1797" y="526"/>
                        <a:pt x="1806" y="529"/>
                        <a:pt x="1814" y="528"/>
                      </a:cubicBezTo>
                      <a:cubicBezTo>
                        <a:pt x="1821" y="528"/>
                        <a:pt x="1826" y="523"/>
                        <a:pt x="1830" y="518"/>
                      </a:cubicBezTo>
                      <a:cubicBezTo>
                        <a:pt x="1833" y="514"/>
                        <a:pt x="1835" y="512"/>
                        <a:pt x="1839" y="514"/>
                      </a:cubicBezTo>
                      <a:cubicBezTo>
                        <a:pt x="1843" y="516"/>
                        <a:pt x="1847" y="518"/>
                        <a:pt x="1851" y="520"/>
                      </a:cubicBezTo>
                      <a:cubicBezTo>
                        <a:pt x="1855" y="521"/>
                        <a:pt x="1857" y="520"/>
                        <a:pt x="1857" y="525"/>
                      </a:cubicBezTo>
                      <a:cubicBezTo>
                        <a:pt x="1857" y="527"/>
                        <a:pt x="1856" y="531"/>
                        <a:pt x="1858" y="532"/>
                      </a:cubicBezTo>
                      <a:cubicBezTo>
                        <a:pt x="1860" y="535"/>
                        <a:pt x="1865" y="534"/>
                        <a:pt x="1868" y="534"/>
                      </a:cubicBezTo>
                      <a:cubicBezTo>
                        <a:pt x="1871" y="534"/>
                        <a:pt x="1874" y="535"/>
                        <a:pt x="1878" y="535"/>
                      </a:cubicBezTo>
                      <a:cubicBezTo>
                        <a:pt x="1884" y="536"/>
                        <a:pt x="1890" y="535"/>
                        <a:pt x="1896" y="532"/>
                      </a:cubicBezTo>
                      <a:cubicBezTo>
                        <a:pt x="1899" y="531"/>
                        <a:pt x="1901" y="530"/>
                        <a:pt x="1904" y="529"/>
                      </a:cubicBezTo>
                      <a:cubicBezTo>
                        <a:pt x="1908" y="528"/>
                        <a:pt x="1909" y="527"/>
                        <a:pt x="1912" y="524"/>
                      </a:cubicBezTo>
                      <a:cubicBezTo>
                        <a:pt x="1906" y="521"/>
                        <a:pt x="1894" y="519"/>
                        <a:pt x="1897" y="510"/>
                      </a:cubicBezTo>
                      <a:cubicBezTo>
                        <a:pt x="1898" y="507"/>
                        <a:pt x="1901" y="504"/>
                        <a:pt x="1903" y="501"/>
                      </a:cubicBezTo>
                      <a:cubicBezTo>
                        <a:pt x="1904" y="497"/>
                        <a:pt x="1905" y="493"/>
                        <a:pt x="1908" y="490"/>
                      </a:cubicBezTo>
                      <a:cubicBezTo>
                        <a:pt x="1911" y="487"/>
                        <a:pt x="1915" y="486"/>
                        <a:pt x="1918" y="482"/>
                      </a:cubicBezTo>
                      <a:cubicBezTo>
                        <a:pt x="1921" y="479"/>
                        <a:pt x="1922" y="475"/>
                        <a:pt x="1925" y="473"/>
                      </a:cubicBezTo>
                      <a:cubicBezTo>
                        <a:pt x="1928" y="470"/>
                        <a:pt x="1931" y="467"/>
                        <a:pt x="1934" y="464"/>
                      </a:cubicBezTo>
                      <a:cubicBezTo>
                        <a:pt x="1936" y="461"/>
                        <a:pt x="1937" y="459"/>
                        <a:pt x="1941" y="457"/>
                      </a:cubicBezTo>
                      <a:cubicBezTo>
                        <a:pt x="1945" y="455"/>
                        <a:pt x="1949" y="455"/>
                        <a:pt x="1953" y="455"/>
                      </a:cubicBezTo>
                      <a:cubicBezTo>
                        <a:pt x="1957" y="454"/>
                        <a:pt x="1961" y="454"/>
                        <a:pt x="1965" y="454"/>
                      </a:cubicBezTo>
                      <a:cubicBezTo>
                        <a:pt x="1968" y="454"/>
                        <a:pt x="1972" y="455"/>
                        <a:pt x="1976" y="454"/>
                      </a:cubicBezTo>
                      <a:cubicBezTo>
                        <a:pt x="1978" y="454"/>
                        <a:pt x="1979" y="453"/>
                        <a:pt x="1981" y="452"/>
                      </a:cubicBezTo>
                      <a:cubicBezTo>
                        <a:pt x="1983" y="452"/>
                        <a:pt x="1985" y="452"/>
                        <a:pt x="1988" y="452"/>
                      </a:cubicBezTo>
                      <a:cubicBezTo>
                        <a:pt x="1990" y="452"/>
                        <a:pt x="1992" y="452"/>
                        <a:pt x="1994" y="452"/>
                      </a:cubicBezTo>
                      <a:cubicBezTo>
                        <a:pt x="1994" y="455"/>
                        <a:pt x="1992" y="457"/>
                        <a:pt x="1991" y="460"/>
                      </a:cubicBezTo>
                      <a:cubicBezTo>
                        <a:pt x="1989" y="464"/>
                        <a:pt x="1988" y="467"/>
                        <a:pt x="1987" y="470"/>
                      </a:cubicBezTo>
                      <a:cubicBezTo>
                        <a:pt x="1986" y="474"/>
                        <a:pt x="1984" y="478"/>
                        <a:pt x="1988" y="481"/>
                      </a:cubicBezTo>
                      <a:cubicBezTo>
                        <a:pt x="1991" y="483"/>
                        <a:pt x="1995" y="483"/>
                        <a:pt x="1997" y="480"/>
                      </a:cubicBezTo>
                      <a:cubicBezTo>
                        <a:pt x="1999" y="477"/>
                        <a:pt x="2000" y="475"/>
                        <a:pt x="2003" y="473"/>
                      </a:cubicBezTo>
                      <a:cubicBezTo>
                        <a:pt x="2006" y="471"/>
                        <a:pt x="2009" y="470"/>
                        <a:pt x="2012" y="468"/>
                      </a:cubicBezTo>
                      <a:cubicBezTo>
                        <a:pt x="2014" y="466"/>
                        <a:pt x="2016" y="464"/>
                        <a:pt x="2019" y="462"/>
                      </a:cubicBezTo>
                      <a:cubicBezTo>
                        <a:pt x="2021" y="460"/>
                        <a:pt x="2025" y="460"/>
                        <a:pt x="2027" y="458"/>
                      </a:cubicBezTo>
                      <a:cubicBezTo>
                        <a:pt x="2029" y="456"/>
                        <a:pt x="2029" y="455"/>
                        <a:pt x="2030" y="453"/>
                      </a:cubicBezTo>
                      <a:cubicBezTo>
                        <a:pt x="2031" y="450"/>
                        <a:pt x="2034" y="447"/>
                        <a:pt x="2034" y="445"/>
                      </a:cubicBezTo>
                      <a:cubicBezTo>
                        <a:pt x="2034" y="441"/>
                        <a:pt x="2033" y="438"/>
                        <a:pt x="2034" y="434"/>
                      </a:cubicBezTo>
                      <a:cubicBezTo>
                        <a:pt x="2036" y="429"/>
                        <a:pt x="2038" y="429"/>
                        <a:pt x="2042" y="429"/>
                      </a:cubicBezTo>
                      <a:cubicBezTo>
                        <a:pt x="2046" y="429"/>
                        <a:pt x="2050" y="427"/>
                        <a:pt x="2053" y="428"/>
                      </a:cubicBezTo>
                      <a:cubicBezTo>
                        <a:pt x="2056" y="429"/>
                        <a:pt x="2059" y="434"/>
                        <a:pt x="2058" y="437"/>
                      </a:cubicBezTo>
                      <a:cubicBezTo>
                        <a:pt x="2057" y="441"/>
                        <a:pt x="2053" y="443"/>
                        <a:pt x="2050" y="444"/>
                      </a:cubicBezTo>
                      <a:cubicBezTo>
                        <a:pt x="2045" y="448"/>
                        <a:pt x="2040" y="456"/>
                        <a:pt x="2038" y="462"/>
                      </a:cubicBezTo>
                      <a:cubicBezTo>
                        <a:pt x="2035" y="468"/>
                        <a:pt x="2036" y="475"/>
                        <a:pt x="2033" y="481"/>
                      </a:cubicBezTo>
                      <a:cubicBezTo>
                        <a:pt x="2031" y="487"/>
                        <a:pt x="2023" y="490"/>
                        <a:pt x="2018" y="493"/>
                      </a:cubicBezTo>
                      <a:cubicBezTo>
                        <a:pt x="2014" y="495"/>
                        <a:pt x="2012" y="496"/>
                        <a:pt x="2009" y="499"/>
                      </a:cubicBezTo>
                      <a:cubicBezTo>
                        <a:pt x="2007" y="502"/>
                        <a:pt x="2005" y="506"/>
                        <a:pt x="2002" y="509"/>
                      </a:cubicBezTo>
                      <a:cubicBezTo>
                        <a:pt x="1997" y="515"/>
                        <a:pt x="1992" y="521"/>
                        <a:pt x="1987" y="527"/>
                      </a:cubicBezTo>
                      <a:cubicBezTo>
                        <a:pt x="1977" y="538"/>
                        <a:pt x="1969" y="549"/>
                        <a:pt x="1959" y="561"/>
                      </a:cubicBezTo>
                      <a:cubicBezTo>
                        <a:pt x="1955" y="565"/>
                        <a:pt x="1948" y="569"/>
                        <a:pt x="1943" y="572"/>
                      </a:cubicBezTo>
                      <a:cubicBezTo>
                        <a:pt x="1927" y="578"/>
                        <a:pt x="1923" y="595"/>
                        <a:pt x="1919" y="610"/>
                      </a:cubicBezTo>
                      <a:cubicBezTo>
                        <a:pt x="1917" y="618"/>
                        <a:pt x="1919" y="627"/>
                        <a:pt x="1919" y="635"/>
                      </a:cubicBezTo>
                      <a:cubicBezTo>
                        <a:pt x="1919" y="652"/>
                        <a:pt x="1918" y="669"/>
                        <a:pt x="1922" y="685"/>
                      </a:cubicBezTo>
                      <a:cubicBezTo>
                        <a:pt x="1924" y="690"/>
                        <a:pt x="1926" y="696"/>
                        <a:pt x="1927" y="702"/>
                      </a:cubicBezTo>
                      <a:cubicBezTo>
                        <a:pt x="1928" y="707"/>
                        <a:pt x="1929" y="713"/>
                        <a:pt x="1930" y="718"/>
                      </a:cubicBezTo>
                      <a:cubicBezTo>
                        <a:pt x="1932" y="723"/>
                        <a:pt x="1932" y="727"/>
                        <a:pt x="1933" y="733"/>
                      </a:cubicBezTo>
                      <a:cubicBezTo>
                        <a:pt x="1933" y="736"/>
                        <a:pt x="1932" y="744"/>
                        <a:pt x="1935" y="747"/>
                      </a:cubicBezTo>
                      <a:cubicBezTo>
                        <a:pt x="1936" y="744"/>
                        <a:pt x="1940" y="744"/>
                        <a:pt x="1942" y="743"/>
                      </a:cubicBezTo>
                      <a:cubicBezTo>
                        <a:pt x="1945" y="742"/>
                        <a:pt x="1948" y="740"/>
                        <a:pt x="1950" y="737"/>
                      </a:cubicBezTo>
                      <a:cubicBezTo>
                        <a:pt x="1954" y="731"/>
                        <a:pt x="1956" y="725"/>
                        <a:pt x="1958" y="718"/>
                      </a:cubicBezTo>
                      <a:cubicBezTo>
                        <a:pt x="1960" y="714"/>
                        <a:pt x="1962" y="711"/>
                        <a:pt x="1963" y="707"/>
                      </a:cubicBezTo>
                      <a:cubicBezTo>
                        <a:pt x="1963" y="704"/>
                        <a:pt x="1963" y="701"/>
                        <a:pt x="1964" y="698"/>
                      </a:cubicBezTo>
                      <a:cubicBezTo>
                        <a:pt x="1966" y="694"/>
                        <a:pt x="1968" y="695"/>
                        <a:pt x="1972" y="694"/>
                      </a:cubicBezTo>
                      <a:cubicBezTo>
                        <a:pt x="1974" y="693"/>
                        <a:pt x="1980" y="691"/>
                        <a:pt x="1980" y="689"/>
                      </a:cubicBezTo>
                      <a:cubicBezTo>
                        <a:pt x="1987" y="685"/>
                        <a:pt x="1985" y="675"/>
                        <a:pt x="1985" y="668"/>
                      </a:cubicBezTo>
                      <a:cubicBezTo>
                        <a:pt x="1984" y="659"/>
                        <a:pt x="1989" y="656"/>
                        <a:pt x="1998" y="656"/>
                      </a:cubicBezTo>
                      <a:cubicBezTo>
                        <a:pt x="2002" y="656"/>
                        <a:pt x="2009" y="656"/>
                        <a:pt x="2011" y="653"/>
                      </a:cubicBezTo>
                      <a:cubicBezTo>
                        <a:pt x="2013" y="651"/>
                        <a:pt x="2013" y="646"/>
                        <a:pt x="2013" y="643"/>
                      </a:cubicBezTo>
                      <a:cubicBezTo>
                        <a:pt x="2012" y="637"/>
                        <a:pt x="2006" y="626"/>
                        <a:pt x="2011" y="621"/>
                      </a:cubicBezTo>
                      <a:cubicBezTo>
                        <a:pt x="2017" y="614"/>
                        <a:pt x="2041" y="614"/>
                        <a:pt x="2030" y="599"/>
                      </a:cubicBezTo>
                      <a:cubicBezTo>
                        <a:pt x="2027" y="595"/>
                        <a:pt x="2026" y="589"/>
                        <a:pt x="2025" y="584"/>
                      </a:cubicBezTo>
                      <a:cubicBezTo>
                        <a:pt x="2025" y="579"/>
                        <a:pt x="2027" y="574"/>
                        <a:pt x="2026" y="570"/>
                      </a:cubicBezTo>
                      <a:cubicBezTo>
                        <a:pt x="2023" y="564"/>
                        <a:pt x="2019" y="568"/>
                        <a:pt x="2016" y="565"/>
                      </a:cubicBezTo>
                      <a:cubicBezTo>
                        <a:pt x="2013" y="563"/>
                        <a:pt x="2014" y="558"/>
                        <a:pt x="2015" y="555"/>
                      </a:cubicBezTo>
                      <a:cubicBezTo>
                        <a:pt x="2017" y="549"/>
                        <a:pt x="2021" y="544"/>
                        <a:pt x="2024" y="537"/>
                      </a:cubicBezTo>
                      <a:cubicBezTo>
                        <a:pt x="2026" y="531"/>
                        <a:pt x="2029" y="526"/>
                        <a:pt x="2032" y="520"/>
                      </a:cubicBezTo>
                      <a:cubicBezTo>
                        <a:pt x="2035" y="514"/>
                        <a:pt x="2038" y="506"/>
                        <a:pt x="2043" y="502"/>
                      </a:cubicBezTo>
                      <a:cubicBezTo>
                        <a:pt x="2044" y="502"/>
                        <a:pt x="2047" y="500"/>
                        <a:pt x="2047" y="500"/>
                      </a:cubicBezTo>
                      <a:cubicBezTo>
                        <a:pt x="2050" y="500"/>
                        <a:pt x="2051" y="505"/>
                        <a:pt x="2052" y="507"/>
                      </a:cubicBezTo>
                      <a:cubicBezTo>
                        <a:pt x="2054" y="511"/>
                        <a:pt x="2056" y="515"/>
                        <a:pt x="2060" y="511"/>
                      </a:cubicBezTo>
                      <a:cubicBezTo>
                        <a:pt x="2062" y="508"/>
                        <a:pt x="2062" y="504"/>
                        <a:pt x="2064" y="502"/>
                      </a:cubicBezTo>
                      <a:cubicBezTo>
                        <a:pt x="2066" y="499"/>
                        <a:pt x="2068" y="496"/>
                        <a:pt x="2072" y="493"/>
                      </a:cubicBezTo>
                      <a:cubicBezTo>
                        <a:pt x="2075" y="490"/>
                        <a:pt x="2076" y="489"/>
                        <a:pt x="2076" y="495"/>
                      </a:cubicBezTo>
                      <a:cubicBezTo>
                        <a:pt x="2076" y="499"/>
                        <a:pt x="2075" y="501"/>
                        <a:pt x="2075" y="505"/>
                      </a:cubicBezTo>
                      <a:cubicBezTo>
                        <a:pt x="2074" y="507"/>
                        <a:pt x="2073" y="514"/>
                        <a:pt x="2077" y="512"/>
                      </a:cubicBezTo>
                      <a:cubicBezTo>
                        <a:pt x="2079" y="511"/>
                        <a:pt x="2083" y="506"/>
                        <a:pt x="2084" y="504"/>
                      </a:cubicBezTo>
                      <a:cubicBezTo>
                        <a:pt x="2088" y="500"/>
                        <a:pt x="2091" y="495"/>
                        <a:pt x="2096" y="492"/>
                      </a:cubicBezTo>
                      <a:cubicBezTo>
                        <a:pt x="2100" y="489"/>
                        <a:pt x="2105" y="486"/>
                        <a:pt x="2111" y="486"/>
                      </a:cubicBezTo>
                      <a:cubicBezTo>
                        <a:pt x="2123" y="485"/>
                        <a:pt x="2133" y="495"/>
                        <a:pt x="2140" y="505"/>
                      </a:cubicBezTo>
                      <a:cubicBezTo>
                        <a:pt x="2142" y="501"/>
                        <a:pt x="2144" y="497"/>
                        <a:pt x="2146" y="494"/>
                      </a:cubicBezTo>
                      <a:cubicBezTo>
                        <a:pt x="2148" y="491"/>
                        <a:pt x="2155" y="487"/>
                        <a:pt x="2155" y="488"/>
                      </a:cubicBezTo>
                      <a:cubicBezTo>
                        <a:pt x="2157" y="488"/>
                        <a:pt x="2158" y="482"/>
                        <a:pt x="2159" y="481"/>
                      </a:cubicBezTo>
                      <a:cubicBezTo>
                        <a:pt x="2161" y="478"/>
                        <a:pt x="2164" y="475"/>
                        <a:pt x="2167" y="473"/>
                      </a:cubicBezTo>
                      <a:cubicBezTo>
                        <a:pt x="2171" y="469"/>
                        <a:pt x="2174" y="465"/>
                        <a:pt x="2179" y="462"/>
                      </a:cubicBezTo>
                      <a:cubicBezTo>
                        <a:pt x="2186" y="459"/>
                        <a:pt x="2192" y="455"/>
                        <a:pt x="2199" y="453"/>
                      </a:cubicBezTo>
                      <a:cubicBezTo>
                        <a:pt x="2201" y="452"/>
                        <a:pt x="2202" y="451"/>
                        <a:pt x="2204" y="451"/>
                      </a:cubicBezTo>
                      <a:cubicBezTo>
                        <a:pt x="2207" y="450"/>
                        <a:pt x="2210" y="451"/>
                        <a:pt x="2213" y="450"/>
                      </a:cubicBezTo>
                      <a:cubicBezTo>
                        <a:pt x="2214" y="449"/>
                        <a:pt x="2214" y="449"/>
                        <a:pt x="2215" y="448"/>
                      </a:cubicBezTo>
                      <a:cubicBezTo>
                        <a:pt x="2218" y="446"/>
                        <a:pt x="2221" y="444"/>
                        <a:pt x="2224" y="443"/>
                      </a:cubicBezTo>
                      <a:cubicBezTo>
                        <a:pt x="2224" y="443"/>
                        <a:pt x="2233" y="436"/>
                        <a:pt x="2235" y="434"/>
                      </a:cubicBezTo>
                      <a:cubicBezTo>
                        <a:pt x="2239" y="430"/>
                        <a:pt x="2248" y="433"/>
                        <a:pt x="2252" y="434"/>
                      </a:cubicBezTo>
                      <a:cubicBezTo>
                        <a:pt x="2258" y="434"/>
                        <a:pt x="2265" y="436"/>
                        <a:pt x="2271" y="434"/>
                      </a:cubicBezTo>
                      <a:cubicBezTo>
                        <a:pt x="2276" y="432"/>
                        <a:pt x="2276" y="424"/>
                        <a:pt x="2274" y="419"/>
                      </a:cubicBezTo>
                      <a:cubicBezTo>
                        <a:pt x="2273" y="416"/>
                        <a:pt x="2271" y="413"/>
                        <a:pt x="2270" y="409"/>
                      </a:cubicBezTo>
                      <a:cubicBezTo>
                        <a:pt x="2268" y="402"/>
                        <a:pt x="2266" y="394"/>
                        <a:pt x="2263" y="387"/>
                      </a:cubicBezTo>
                      <a:cubicBezTo>
                        <a:pt x="2261" y="383"/>
                        <a:pt x="2259" y="380"/>
                        <a:pt x="2255" y="378"/>
                      </a:cubicBezTo>
                      <a:cubicBezTo>
                        <a:pt x="2251" y="377"/>
                        <a:pt x="2248" y="376"/>
                        <a:pt x="2244" y="375"/>
                      </a:cubicBezTo>
                      <a:cubicBezTo>
                        <a:pt x="2236" y="374"/>
                        <a:pt x="2228" y="374"/>
                        <a:pt x="2221" y="371"/>
                      </a:cubicBezTo>
                      <a:cubicBezTo>
                        <a:pt x="2219" y="370"/>
                        <a:pt x="2211" y="366"/>
                        <a:pt x="2216" y="364"/>
                      </a:cubicBezTo>
                      <a:cubicBezTo>
                        <a:pt x="2218" y="362"/>
                        <a:pt x="2224" y="364"/>
                        <a:pt x="2227" y="364"/>
                      </a:cubicBezTo>
                      <a:cubicBezTo>
                        <a:pt x="2234" y="365"/>
                        <a:pt x="2242" y="366"/>
                        <a:pt x="2249" y="368"/>
                      </a:cubicBezTo>
                      <a:cubicBezTo>
                        <a:pt x="2256" y="370"/>
                        <a:pt x="2265" y="371"/>
                        <a:pt x="2272" y="368"/>
                      </a:cubicBezTo>
                      <a:cubicBezTo>
                        <a:pt x="2276" y="366"/>
                        <a:pt x="2279" y="364"/>
                        <a:pt x="2283" y="362"/>
                      </a:cubicBezTo>
                      <a:cubicBezTo>
                        <a:pt x="2286" y="360"/>
                        <a:pt x="2286" y="358"/>
                        <a:pt x="2287" y="355"/>
                      </a:cubicBezTo>
                      <a:cubicBezTo>
                        <a:pt x="2289" y="350"/>
                        <a:pt x="2290" y="345"/>
                        <a:pt x="2290" y="340"/>
                      </a:cubicBezTo>
                      <a:cubicBezTo>
                        <a:pt x="2290" y="336"/>
                        <a:pt x="2290" y="329"/>
                        <a:pt x="2293" y="325"/>
                      </a:cubicBezTo>
                      <a:cubicBezTo>
                        <a:pt x="2296" y="326"/>
                        <a:pt x="2298" y="332"/>
                        <a:pt x="2300" y="335"/>
                      </a:cubicBezTo>
                      <a:cubicBezTo>
                        <a:pt x="2302" y="338"/>
                        <a:pt x="2305" y="341"/>
                        <a:pt x="2307" y="344"/>
                      </a:cubicBezTo>
                      <a:cubicBezTo>
                        <a:pt x="2313" y="349"/>
                        <a:pt x="2321" y="347"/>
                        <a:pt x="2329" y="347"/>
                      </a:cubicBezTo>
                      <a:cubicBezTo>
                        <a:pt x="2333" y="347"/>
                        <a:pt x="2335" y="348"/>
                        <a:pt x="2338" y="351"/>
                      </a:cubicBezTo>
                      <a:cubicBezTo>
                        <a:pt x="2341" y="354"/>
                        <a:pt x="2344" y="357"/>
                        <a:pt x="2347" y="361"/>
                      </a:cubicBezTo>
                      <a:cubicBezTo>
                        <a:pt x="2352" y="366"/>
                        <a:pt x="2360" y="370"/>
                        <a:pt x="2367" y="372"/>
                      </a:cubicBezTo>
                      <a:cubicBezTo>
                        <a:pt x="2372" y="374"/>
                        <a:pt x="2377" y="375"/>
                        <a:pt x="2383" y="377"/>
                      </a:cubicBezTo>
                      <a:cubicBezTo>
                        <a:pt x="2385" y="377"/>
                        <a:pt x="2389" y="379"/>
                        <a:pt x="2391" y="378"/>
                      </a:cubicBezTo>
                      <a:cubicBezTo>
                        <a:pt x="2393" y="377"/>
                        <a:pt x="2394" y="373"/>
                        <a:pt x="2395" y="371"/>
                      </a:cubicBezTo>
                      <a:cubicBezTo>
                        <a:pt x="2397" y="366"/>
                        <a:pt x="2398" y="362"/>
                        <a:pt x="2399" y="357"/>
                      </a:cubicBezTo>
                      <a:cubicBezTo>
                        <a:pt x="2399" y="354"/>
                        <a:pt x="2400" y="352"/>
                        <a:pt x="2399" y="350"/>
                      </a:cubicBezTo>
                      <a:cubicBezTo>
                        <a:pt x="2398" y="347"/>
                        <a:pt x="2396" y="345"/>
                        <a:pt x="2396" y="341"/>
                      </a:cubicBezTo>
                      <a:cubicBezTo>
                        <a:pt x="2403" y="341"/>
                        <a:pt x="2411" y="342"/>
                        <a:pt x="2418" y="342"/>
                      </a:cubicBezTo>
                      <a:cubicBezTo>
                        <a:pt x="2421" y="342"/>
                        <a:pt x="2424" y="342"/>
                        <a:pt x="2427" y="338"/>
                      </a:cubicBezTo>
                      <a:cubicBezTo>
                        <a:pt x="2428" y="337"/>
                        <a:pt x="2428" y="335"/>
                        <a:pt x="2429" y="333"/>
                      </a:cubicBezTo>
                      <a:cubicBezTo>
                        <a:pt x="2430" y="332"/>
                        <a:pt x="2431" y="330"/>
                        <a:pt x="2432" y="329"/>
                      </a:cubicBezTo>
                      <a:cubicBezTo>
                        <a:pt x="2433" y="324"/>
                        <a:pt x="2430" y="323"/>
                        <a:pt x="2427" y="321"/>
                      </a:cubicBezTo>
                      <a:close/>
                      <a:moveTo>
                        <a:pt x="1241" y="641"/>
                      </a:moveTo>
                      <a:cubicBezTo>
                        <a:pt x="1240" y="648"/>
                        <a:pt x="1238" y="655"/>
                        <a:pt x="1236" y="662"/>
                      </a:cubicBezTo>
                      <a:cubicBezTo>
                        <a:pt x="1233" y="669"/>
                        <a:pt x="1231" y="678"/>
                        <a:pt x="1227" y="684"/>
                      </a:cubicBezTo>
                      <a:cubicBezTo>
                        <a:pt x="1222" y="690"/>
                        <a:pt x="1216" y="693"/>
                        <a:pt x="1211" y="698"/>
                      </a:cubicBezTo>
                      <a:cubicBezTo>
                        <a:pt x="1205" y="704"/>
                        <a:pt x="1198" y="709"/>
                        <a:pt x="1192" y="714"/>
                      </a:cubicBezTo>
                      <a:cubicBezTo>
                        <a:pt x="1188" y="716"/>
                        <a:pt x="1185" y="719"/>
                        <a:pt x="1182" y="721"/>
                      </a:cubicBezTo>
                      <a:cubicBezTo>
                        <a:pt x="1179" y="724"/>
                        <a:pt x="1177" y="727"/>
                        <a:pt x="1175" y="729"/>
                      </a:cubicBezTo>
                      <a:cubicBezTo>
                        <a:pt x="1170" y="734"/>
                        <a:pt x="1162" y="733"/>
                        <a:pt x="1155" y="733"/>
                      </a:cubicBezTo>
                      <a:cubicBezTo>
                        <a:pt x="1152" y="733"/>
                        <a:pt x="1147" y="733"/>
                        <a:pt x="1146" y="729"/>
                      </a:cubicBezTo>
                      <a:cubicBezTo>
                        <a:pt x="1146" y="725"/>
                        <a:pt x="1150" y="724"/>
                        <a:pt x="1153" y="723"/>
                      </a:cubicBezTo>
                      <a:cubicBezTo>
                        <a:pt x="1159" y="722"/>
                        <a:pt x="1165" y="720"/>
                        <a:pt x="1171" y="717"/>
                      </a:cubicBezTo>
                      <a:cubicBezTo>
                        <a:pt x="1174" y="715"/>
                        <a:pt x="1177" y="714"/>
                        <a:pt x="1180" y="712"/>
                      </a:cubicBezTo>
                      <a:cubicBezTo>
                        <a:pt x="1183" y="710"/>
                        <a:pt x="1184" y="705"/>
                        <a:pt x="1187" y="704"/>
                      </a:cubicBezTo>
                      <a:cubicBezTo>
                        <a:pt x="1188" y="698"/>
                        <a:pt x="1196" y="692"/>
                        <a:pt x="1199" y="687"/>
                      </a:cubicBezTo>
                      <a:cubicBezTo>
                        <a:pt x="1203" y="680"/>
                        <a:pt x="1208" y="674"/>
                        <a:pt x="1212" y="667"/>
                      </a:cubicBezTo>
                      <a:cubicBezTo>
                        <a:pt x="1215" y="659"/>
                        <a:pt x="1219" y="651"/>
                        <a:pt x="1222" y="643"/>
                      </a:cubicBezTo>
                      <a:cubicBezTo>
                        <a:pt x="1223" y="639"/>
                        <a:pt x="1224" y="636"/>
                        <a:pt x="1226" y="633"/>
                      </a:cubicBezTo>
                      <a:cubicBezTo>
                        <a:pt x="1228" y="629"/>
                        <a:pt x="1232" y="616"/>
                        <a:pt x="1239" y="623"/>
                      </a:cubicBezTo>
                      <a:cubicBezTo>
                        <a:pt x="1242" y="628"/>
                        <a:pt x="1241" y="636"/>
                        <a:pt x="1241" y="64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42" name="Freeform 314"/>
                <p:cNvSpPr/>
                <p:nvPr/>
              </p:nvSpPr>
              <p:spPr bwMode="auto">
                <a:xfrm>
                  <a:off x="2541583" y="649287"/>
                  <a:ext cx="422274" cy="747712"/>
                </a:xfrm>
                <a:custGeom>
                  <a:avLst/>
                  <a:gdLst/>
                  <a:ahLst/>
                  <a:cxnLst>
                    <a:cxn ang="0">
                      <a:pos x="144" y="230"/>
                    </a:cxn>
                    <a:cxn ang="0">
                      <a:pos x="139" y="240"/>
                    </a:cxn>
                    <a:cxn ang="0">
                      <a:pos x="136" y="245"/>
                    </a:cxn>
                    <a:cxn ang="0">
                      <a:pos x="124" y="251"/>
                    </a:cxn>
                    <a:cxn ang="0">
                      <a:pos x="115" y="265"/>
                    </a:cxn>
                    <a:cxn ang="0">
                      <a:pos x="110" y="273"/>
                    </a:cxn>
                    <a:cxn ang="0">
                      <a:pos x="85" y="275"/>
                    </a:cxn>
                    <a:cxn ang="0">
                      <a:pos x="21" y="274"/>
                    </a:cxn>
                    <a:cxn ang="0">
                      <a:pos x="19" y="185"/>
                    </a:cxn>
                    <a:cxn ang="0">
                      <a:pos x="69" y="143"/>
                    </a:cxn>
                    <a:cxn ang="0">
                      <a:pos x="54" y="114"/>
                    </a:cxn>
                    <a:cxn ang="0">
                      <a:pos x="49" y="94"/>
                    </a:cxn>
                    <a:cxn ang="0">
                      <a:pos x="51" y="79"/>
                    </a:cxn>
                    <a:cxn ang="0">
                      <a:pos x="41" y="56"/>
                    </a:cxn>
                    <a:cxn ang="0">
                      <a:pos x="21" y="43"/>
                    </a:cxn>
                    <a:cxn ang="0">
                      <a:pos x="1" y="28"/>
                    </a:cxn>
                    <a:cxn ang="0">
                      <a:pos x="5" y="28"/>
                    </a:cxn>
                    <a:cxn ang="0">
                      <a:pos x="13" y="23"/>
                    </a:cxn>
                    <a:cxn ang="0">
                      <a:pos x="20" y="23"/>
                    </a:cxn>
                    <a:cxn ang="0">
                      <a:pos x="39" y="40"/>
                    </a:cxn>
                    <a:cxn ang="0">
                      <a:pos x="57" y="36"/>
                    </a:cxn>
                    <a:cxn ang="0">
                      <a:pos x="68" y="37"/>
                    </a:cxn>
                    <a:cxn ang="0">
                      <a:pos x="78" y="21"/>
                    </a:cxn>
                    <a:cxn ang="0">
                      <a:pos x="96" y="5"/>
                    </a:cxn>
                    <a:cxn ang="0">
                      <a:pos x="102" y="2"/>
                    </a:cxn>
                    <a:cxn ang="0">
                      <a:pos x="118" y="1"/>
                    </a:cxn>
                    <a:cxn ang="0">
                      <a:pos x="125" y="14"/>
                    </a:cxn>
                    <a:cxn ang="0">
                      <a:pos x="121" y="31"/>
                    </a:cxn>
                    <a:cxn ang="0">
                      <a:pos x="124" y="36"/>
                    </a:cxn>
                    <a:cxn ang="0">
                      <a:pos x="123" y="58"/>
                    </a:cxn>
                    <a:cxn ang="0">
                      <a:pos x="129" y="74"/>
                    </a:cxn>
                    <a:cxn ang="0">
                      <a:pos x="137" y="102"/>
                    </a:cxn>
                    <a:cxn ang="0">
                      <a:pos x="141" y="127"/>
                    </a:cxn>
                    <a:cxn ang="0">
                      <a:pos x="142" y="152"/>
                    </a:cxn>
                    <a:cxn ang="0">
                      <a:pos x="146" y="168"/>
                    </a:cxn>
                    <a:cxn ang="0">
                      <a:pos x="149" y="183"/>
                    </a:cxn>
                    <a:cxn ang="0">
                      <a:pos x="158" y="201"/>
                    </a:cxn>
                    <a:cxn ang="0">
                      <a:pos x="156" y="218"/>
                    </a:cxn>
                  </a:cxnLst>
                  <a:rect l="0" t="0" r="r" b="b"/>
                  <a:pathLst>
                    <a:path w="161" h="285">
                      <a:moveTo>
                        <a:pt x="156" y="218"/>
                      </a:moveTo>
                      <a:cubicBezTo>
                        <a:pt x="151" y="221"/>
                        <a:pt x="147" y="224"/>
                        <a:pt x="144" y="230"/>
                      </a:cubicBezTo>
                      <a:cubicBezTo>
                        <a:pt x="143" y="232"/>
                        <a:pt x="143" y="235"/>
                        <a:pt x="141" y="237"/>
                      </a:cubicBezTo>
                      <a:cubicBezTo>
                        <a:pt x="141" y="238"/>
                        <a:pt x="140" y="239"/>
                        <a:pt x="139" y="240"/>
                      </a:cubicBezTo>
                      <a:cubicBezTo>
                        <a:pt x="139" y="241"/>
                        <a:pt x="138" y="241"/>
                        <a:pt x="137" y="242"/>
                      </a:cubicBezTo>
                      <a:cubicBezTo>
                        <a:pt x="137" y="243"/>
                        <a:pt x="137" y="244"/>
                        <a:pt x="136" y="245"/>
                      </a:cubicBezTo>
                      <a:cubicBezTo>
                        <a:pt x="135" y="247"/>
                        <a:pt x="130" y="249"/>
                        <a:pt x="128" y="250"/>
                      </a:cubicBezTo>
                      <a:cubicBezTo>
                        <a:pt x="127" y="251"/>
                        <a:pt x="125" y="250"/>
                        <a:pt x="124" y="251"/>
                      </a:cubicBezTo>
                      <a:cubicBezTo>
                        <a:pt x="123" y="252"/>
                        <a:pt x="121" y="256"/>
                        <a:pt x="120" y="257"/>
                      </a:cubicBezTo>
                      <a:cubicBezTo>
                        <a:pt x="118" y="259"/>
                        <a:pt x="117" y="262"/>
                        <a:pt x="115" y="265"/>
                      </a:cubicBezTo>
                      <a:cubicBezTo>
                        <a:pt x="115" y="265"/>
                        <a:pt x="115" y="265"/>
                        <a:pt x="115" y="265"/>
                      </a:cubicBezTo>
                      <a:cubicBezTo>
                        <a:pt x="113" y="267"/>
                        <a:pt x="113" y="271"/>
                        <a:pt x="110" y="273"/>
                      </a:cubicBezTo>
                      <a:cubicBezTo>
                        <a:pt x="108" y="275"/>
                        <a:pt x="105" y="277"/>
                        <a:pt x="102" y="277"/>
                      </a:cubicBezTo>
                      <a:cubicBezTo>
                        <a:pt x="96" y="278"/>
                        <a:pt x="90" y="276"/>
                        <a:pt x="85" y="275"/>
                      </a:cubicBezTo>
                      <a:cubicBezTo>
                        <a:pt x="74" y="274"/>
                        <a:pt x="62" y="278"/>
                        <a:pt x="51" y="282"/>
                      </a:cubicBezTo>
                      <a:cubicBezTo>
                        <a:pt x="41" y="285"/>
                        <a:pt x="27" y="282"/>
                        <a:pt x="21" y="274"/>
                      </a:cubicBezTo>
                      <a:cubicBezTo>
                        <a:pt x="15" y="264"/>
                        <a:pt x="13" y="254"/>
                        <a:pt x="11" y="243"/>
                      </a:cubicBezTo>
                      <a:cubicBezTo>
                        <a:pt x="7" y="225"/>
                        <a:pt x="6" y="200"/>
                        <a:pt x="19" y="185"/>
                      </a:cubicBezTo>
                      <a:cubicBezTo>
                        <a:pt x="27" y="178"/>
                        <a:pt x="38" y="174"/>
                        <a:pt x="48" y="169"/>
                      </a:cubicBezTo>
                      <a:cubicBezTo>
                        <a:pt x="58" y="164"/>
                        <a:pt x="65" y="154"/>
                        <a:pt x="69" y="143"/>
                      </a:cubicBezTo>
                      <a:cubicBezTo>
                        <a:pt x="73" y="134"/>
                        <a:pt x="73" y="121"/>
                        <a:pt x="63" y="117"/>
                      </a:cubicBezTo>
                      <a:cubicBezTo>
                        <a:pt x="59" y="115"/>
                        <a:pt x="56" y="115"/>
                        <a:pt x="54" y="114"/>
                      </a:cubicBezTo>
                      <a:cubicBezTo>
                        <a:pt x="53" y="113"/>
                        <a:pt x="52" y="111"/>
                        <a:pt x="52" y="109"/>
                      </a:cubicBezTo>
                      <a:cubicBezTo>
                        <a:pt x="49" y="104"/>
                        <a:pt x="48" y="100"/>
                        <a:pt x="49" y="94"/>
                      </a:cubicBezTo>
                      <a:cubicBezTo>
                        <a:pt x="49" y="92"/>
                        <a:pt x="51" y="89"/>
                        <a:pt x="52" y="87"/>
                      </a:cubicBezTo>
                      <a:cubicBezTo>
                        <a:pt x="52" y="85"/>
                        <a:pt x="52" y="81"/>
                        <a:pt x="51" y="79"/>
                      </a:cubicBezTo>
                      <a:cubicBezTo>
                        <a:pt x="51" y="73"/>
                        <a:pt x="45" y="70"/>
                        <a:pt x="43" y="64"/>
                      </a:cubicBezTo>
                      <a:cubicBezTo>
                        <a:pt x="43" y="61"/>
                        <a:pt x="43" y="58"/>
                        <a:pt x="41" y="56"/>
                      </a:cubicBezTo>
                      <a:cubicBezTo>
                        <a:pt x="40" y="54"/>
                        <a:pt x="37" y="53"/>
                        <a:pt x="35" y="52"/>
                      </a:cubicBezTo>
                      <a:cubicBezTo>
                        <a:pt x="30" y="49"/>
                        <a:pt x="26" y="46"/>
                        <a:pt x="21" y="43"/>
                      </a:cubicBezTo>
                      <a:cubicBezTo>
                        <a:pt x="16" y="39"/>
                        <a:pt x="10" y="38"/>
                        <a:pt x="5" y="34"/>
                      </a:cubicBezTo>
                      <a:cubicBezTo>
                        <a:pt x="3" y="33"/>
                        <a:pt x="2" y="31"/>
                        <a:pt x="1" y="28"/>
                      </a:cubicBezTo>
                      <a:cubicBezTo>
                        <a:pt x="0" y="28"/>
                        <a:pt x="0" y="27"/>
                        <a:pt x="0" y="27"/>
                      </a:cubicBezTo>
                      <a:cubicBezTo>
                        <a:pt x="2" y="28"/>
                        <a:pt x="3" y="28"/>
                        <a:pt x="5" y="28"/>
                      </a:cubicBezTo>
                      <a:cubicBezTo>
                        <a:pt x="7" y="28"/>
                        <a:pt x="9" y="26"/>
                        <a:pt x="11" y="26"/>
                      </a:cubicBezTo>
                      <a:cubicBezTo>
                        <a:pt x="11" y="25"/>
                        <a:pt x="13" y="24"/>
                        <a:pt x="13" y="23"/>
                      </a:cubicBezTo>
                      <a:cubicBezTo>
                        <a:pt x="14" y="22"/>
                        <a:pt x="14" y="20"/>
                        <a:pt x="15" y="20"/>
                      </a:cubicBezTo>
                      <a:cubicBezTo>
                        <a:pt x="17" y="19"/>
                        <a:pt x="19" y="22"/>
                        <a:pt x="20" y="23"/>
                      </a:cubicBezTo>
                      <a:cubicBezTo>
                        <a:pt x="24" y="27"/>
                        <a:pt x="28" y="30"/>
                        <a:pt x="29" y="36"/>
                      </a:cubicBezTo>
                      <a:cubicBezTo>
                        <a:pt x="31" y="41"/>
                        <a:pt x="33" y="39"/>
                        <a:pt x="39" y="40"/>
                      </a:cubicBezTo>
                      <a:cubicBezTo>
                        <a:pt x="41" y="40"/>
                        <a:pt x="45" y="40"/>
                        <a:pt x="47" y="40"/>
                      </a:cubicBezTo>
                      <a:cubicBezTo>
                        <a:pt x="48" y="38"/>
                        <a:pt x="52" y="35"/>
                        <a:pt x="57" y="36"/>
                      </a:cubicBezTo>
                      <a:cubicBezTo>
                        <a:pt x="59" y="36"/>
                        <a:pt x="61" y="38"/>
                        <a:pt x="63" y="38"/>
                      </a:cubicBezTo>
                      <a:cubicBezTo>
                        <a:pt x="65" y="38"/>
                        <a:pt x="66" y="38"/>
                        <a:pt x="68" y="37"/>
                      </a:cubicBezTo>
                      <a:cubicBezTo>
                        <a:pt x="72" y="37"/>
                        <a:pt x="76" y="35"/>
                        <a:pt x="78" y="31"/>
                      </a:cubicBezTo>
                      <a:cubicBezTo>
                        <a:pt x="79" y="28"/>
                        <a:pt x="78" y="25"/>
                        <a:pt x="78" y="21"/>
                      </a:cubicBezTo>
                      <a:cubicBezTo>
                        <a:pt x="79" y="16"/>
                        <a:pt x="83" y="11"/>
                        <a:pt x="88" y="8"/>
                      </a:cubicBezTo>
                      <a:cubicBezTo>
                        <a:pt x="91" y="7"/>
                        <a:pt x="93" y="6"/>
                        <a:pt x="96" y="5"/>
                      </a:cubicBezTo>
                      <a:cubicBezTo>
                        <a:pt x="97" y="5"/>
                        <a:pt x="98" y="4"/>
                        <a:pt x="99" y="4"/>
                      </a:cubicBezTo>
                      <a:cubicBezTo>
                        <a:pt x="100" y="3"/>
                        <a:pt x="101" y="2"/>
                        <a:pt x="102" y="2"/>
                      </a:cubicBezTo>
                      <a:cubicBezTo>
                        <a:pt x="104" y="1"/>
                        <a:pt x="109" y="0"/>
                        <a:pt x="111" y="0"/>
                      </a:cubicBezTo>
                      <a:cubicBezTo>
                        <a:pt x="113" y="0"/>
                        <a:pt x="116" y="0"/>
                        <a:pt x="118" y="1"/>
                      </a:cubicBezTo>
                      <a:cubicBezTo>
                        <a:pt x="119" y="2"/>
                        <a:pt x="121" y="5"/>
                        <a:pt x="123" y="7"/>
                      </a:cubicBezTo>
                      <a:cubicBezTo>
                        <a:pt x="124" y="9"/>
                        <a:pt x="125" y="11"/>
                        <a:pt x="125" y="14"/>
                      </a:cubicBezTo>
                      <a:cubicBezTo>
                        <a:pt x="125" y="17"/>
                        <a:pt x="122" y="20"/>
                        <a:pt x="122" y="22"/>
                      </a:cubicBezTo>
                      <a:cubicBezTo>
                        <a:pt x="122" y="25"/>
                        <a:pt x="120" y="29"/>
                        <a:pt x="121" y="31"/>
                      </a:cubicBezTo>
                      <a:cubicBezTo>
                        <a:pt x="121" y="32"/>
                        <a:pt x="123" y="32"/>
                        <a:pt x="125" y="31"/>
                      </a:cubicBezTo>
                      <a:cubicBezTo>
                        <a:pt x="125" y="32"/>
                        <a:pt x="124" y="34"/>
                        <a:pt x="124" y="36"/>
                      </a:cubicBezTo>
                      <a:cubicBezTo>
                        <a:pt x="122" y="41"/>
                        <a:pt x="122" y="46"/>
                        <a:pt x="122" y="51"/>
                      </a:cubicBezTo>
                      <a:cubicBezTo>
                        <a:pt x="122" y="54"/>
                        <a:pt x="122" y="55"/>
                        <a:pt x="123" y="58"/>
                      </a:cubicBezTo>
                      <a:cubicBezTo>
                        <a:pt x="124" y="60"/>
                        <a:pt x="123" y="63"/>
                        <a:pt x="124" y="65"/>
                      </a:cubicBezTo>
                      <a:cubicBezTo>
                        <a:pt x="125" y="68"/>
                        <a:pt x="128" y="71"/>
                        <a:pt x="129" y="74"/>
                      </a:cubicBezTo>
                      <a:cubicBezTo>
                        <a:pt x="131" y="78"/>
                        <a:pt x="133" y="82"/>
                        <a:pt x="134" y="86"/>
                      </a:cubicBezTo>
                      <a:cubicBezTo>
                        <a:pt x="136" y="91"/>
                        <a:pt x="136" y="97"/>
                        <a:pt x="137" y="102"/>
                      </a:cubicBezTo>
                      <a:cubicBezTo>
                        <a:pt x="139" y="108"/>
                        <a:pt x="141" y="113"/>
                        <a:pt x="142" y="119"/>
                      </a:cubicBezTo>
                      <a:cubicBezTo>
                        <a:pt x="142" y="122"/>
                        <a:pt x="141" y="125"/>
                        <a:pt x="141" y="127"/>
                      </a:cubicBezTo>
                      <a:cubicBezTo>
                        <a:pt x="140" y="131"/>
                        <a:pt x="141" y="135"/>
                        <a:pt x="141" y="138"/>
                      </a:cubicBezTo>
                      <a:cubicBezTo>
                        <a:pt x="141" y="144"/>
                        <a:pt x="141" y="148"/>
                        <a:pt x="142" y="152"/>
                      </a:cubicBezTo>
                      <a:cubicBezTo>
                        <a:pt x="143" y="155"/>
                        <a:pt x="144" y="157"/>
                        <a:pt x="145" y="160"/>
                      </a:cubicBezTo>
                      <a:cubicBezTo>
                        <a:pt x="145" y="163"/>
                        <a:pt x="145" y="165"/>
                        <a:pt x="146" y="168"/>
                      </a:cubicBezTo>
                      <a:cubicBezTo>
                        <a:pt x="147" y="170"/>
                        <a:pt x="148" y="172"/>
                        <a:pt x="148" y="174"/>
                      </a:cubicBezTo>
                      <a:cubicBezTo>
                        <a:pt x="149" y="177"/>
                        <a:pt x="149" y="180"/>
                        <a:pt x="149" y="183"/>
                      </a:cubicBezTo>
                      <a:cubicBezTo>
                        <a:pt x="150" y="188"/>
                        <a:pt x="154" y="189"/>
                        <a:pt x="156" y="193"/>
                      </a:cubicBezTo>
                      <a:cubicBezTo>
                        <a:pt x="157" y="195"/>
                        <a:pt x="158" y="198"/>
                        <a:pt x="158" y="201"/>
                      </a:cubicBezTo>
                      <a:cubicBezTo>
                        <a:pt x="159" y="204"/>
                        <a:pt x="158" y="206"/>
                        <a:pt x="158" y="209"/>
                      </a:cubicBezTo>
                      <a:cubicBezTo>
                        <a:pt x="157" y="213"/>
                        <a:pt x="161" y="215"/>
                        <a:pt x="156" y="2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43" name="Freeform 315"/>
                <p:cNvSpPr/>
                <p:nvPr/>
              </p:nvSpPr>
              <p:spPr bwMode="auto">
                <a:xfrm>
                  <a:off x="2171696" y="711199"/>
                  <a:ext cx="511174" cy="1017587"/>
                </a:xfrm>
                <a:custGeom>
                  <a:avLst/>
                  <a:gdLst/>
                  <a:ahLst/>
                  <a:cxnLst>
                    <a:cxn ang="0">
                      <a:pos x="174" y="95"/>
                    </a:cxn>
                    <a:cxn ang="0">
                      <a:pos x="151" y="108"/>
                    </a:cxn>
                    <a:cxn ang="0">
                      <a:pos x="137" y="139"/>
                    </a:cxn>
                    <a:cxn ang="0">
                      <a:pos x="109" y="157"/>
                    </a:cxn>
                    <a:cxn ang="0">
                      <a:pos x="91" y="213"/>
                    </a:cxn>
                    <a:cxn ang="0">
                      <a:pos x="104" y="246"/>
                    </a:cxn>
                    <a:cxn ang="0">
                      <a:pos x="105" y="276"/>
                    </a:cxn>
                    <a:cxn ang="0">
                      <a:pos x="88" y="302"/>
                    </a:cxn>
                    <a:cxn ang="0">
                      <a:pos x="70" y="358"/>
                    </a:cxn>
                    <a:cxn ang="0">
                      <a:pos x="46" y="381"/>
                    </a:cxn>
                    <a:cxn ang="0">
                      <a:pos x="34" y="384"/>
                    </a:cxn>
                    <a:cxn ang="0">
                      <a:pos x="13" y="342"/>
                    </a:cxn>
                    <a:cxn ang="0">
                      <a:pos x="4" y="311"/>
                    </a:cxn>
                    <a:cxn ang="0">
                      <a:pos x="2" y="292"/>
                    </a:cxn>
                    <a:cxn ang="0">
                      <a:pos x="17" y="263"/>
                    </a:cxn>
                    <a:cxn ang="0">
                      <a:pos x="20" y="241"/>
                    </a:cxn>
                    <a:cxn ang="0">
                      <a:pos x="19" y="234"/>
                    </a:cxn>
                    <a:cxn ang="0">
                      <a:pos x="16" y="202"/>
                    </a:cxn>
                    <a:cxn ang="0">
                      <a:pos x="13" y="154"/>
                    </a:cxn>
                    <a:cxn ang="0">
                      <a:pos x="33" y="146"/>
                    </a:cxn>
                    <a:cxn ang="0">
                      <a:pos x="42" y="134"/>
                    </a:cxn>
                    <a:cxn ang="0">
                      <a:pos x="42" y="122"/>
                    </a:cxn>
                    <a:cxn ang="0">
                      <a:pos x="50" y="106"/>
                    </a:cxn>
                    <a:cxn ang="0">
                      <a:pos x="55" y="85"/>
                    </a:cxn>
                    <a:cxn ang="0">
                      <a:pos x="64" y="71"/>
                    </a:cxn>
                    <a:cxn ang="0">
                      <a:pos x="76" y="59"/>
                    </a:cxn>
                    <a:cxn ang="0">
                      <a:pos x="81" y="44"/>
                    </a:cxn>
                    <a:cxn ang="0">
                      <a:pos x="103" y="32"/>
                    </a:cxn>
                    <a:cxn ang="0">
                      <a:pos x="118" y="21"/>
                    </a:cxn>
                    <a:cxn ang="0">
                      <a:pos x="131" y="19"/>
                    </a:cxn>
                    <a:cxn ang="0">
                      <a:pos x="137" y="0"/>
                    </a:cxn>
                    <a:cxn ang="0">
                      <a:pos x="141" y="3"/>
                    </a:cxn>
                    <a:cxn ang="0">
                      <a:pos x="146" y="10"/>
                    </a:cxn>
                    <a:cxn ang="0">
                      <a:pos x="176" y="28"/>
                    </a:cxn>
                    <a:cxn ang="0">
                      <a:pos x="184" y="40"/>
                    </a:cxn>
                    <a:cxn ang="0">
                      <a:pos x="193" y="63"/>
                    </a:cxn>
                    <a:cxn ang="0">
                      <a:pos x="193" y="85"/>
                    </a:cxn>
                  </a:cxnLst>
                  <a:rect l="0" t="0" r="r" b="b"/>
                  <a:pathLst>
                    <a:path w="195" h="387">
                      <a:moveTo>
                        <a:pt x="195" y="90"/>
                      </a:moveTo>
                      <a:cubicBezTo>
                        <a:pt x="188" y="90"/>
                        <a:pt x="181" y="92"/>
                        <a:pt x="174" y="95"/>
                      </a:cubicBezTo>
                      <a:cubicBezTo>
                        <a:pt x="171" y="97"/>
                        <a:pt x="167" y="100"/>
                        <a:pt x="164" y="102"/>
                      </a:cubicBezTo>
                      <a:cubicBezTo>
                        <a:pt x="158" y="104"/>
                        <a:pt x="154" y="103"/>
                        <a:pt x="151" y="108"/>
                      </a:cubicBezTo>
                      <a:cubicBezTo>
                        <a:pt x="148" y="112"/>
                        <a:pt x="148" y="118"/>
                        <a:pt x="147" y="123"/>
                      </a:cubicBezTo>
                      <a:cubicBezTo>
                        <a:pt x="145" y="129"/>
                        <a:pt x="141" y="134"/>
                        <a:pt x="137" y="139"/>
                      </a:cubicBezTo>
                      <a:cubicBezTo>
                        <a:pt x="134" y="143"/>
                        <a:pt x="132" y="148"/>
                        <a:pt x="127" y="151"/>
                      </a:cubicBezTo>
                      <a:cubicBezTo>
                        <a:pt x="121" y="153"/>
                        <a:pt x="114" y="153"/>
                        <a:pt x="109" y="157"/>
                      </a:cubicBezTo>
                      <a:cubicBezTo>
                        <a:pt x="101" y="164"/>
                        <a:pt x="101" y="175"/>
                        <a:pt x="96" y="184"/>
                      </a:cubicBezTo>
                      <a:cubicBezTo>
                        <a:pt x="90" y="193"/>
                        <a:pt x="91" y="202"/>
                        <a:pt x="91" y="213"/>
                      </a:cubicBezTo>
                      <a:cubicBezTo>
                        <a:pt x="91" y="220"/>
                        <a:pt x="93" y="223"/>
                        <a:pt x="97" y="229"/>
                      </a:cubicBezTo>
                      <a:cubicBezTo>
                        <a:pt x="100" y="234"/>
                        <a:pt x="101" y="240"/>
                        <a:pt x="104" y="246"/>
                      </a:cubicBezTo>
                      <a:cubicBezTo>
                        <a:pt x="107" y="252"/>
                        <a:pt x="114" y="256"/>
                        <a:pt x="114" y="263"/>
                      </a:cubicBezTo>
                      <a:cubicBezTo>
                        <a:pt x="114" y="269"/>
                        <a:pt x="109" y="272"/>
                        <a:pt x="105" y="276"/>
                      </a:cubicBezTo>
                      <a:cubicBezTo>
                        <a:pt x="102" y="280"/>
                        <a:pt x="100" y="285"/>
                        <a:pt x="97" y="289"/>
                      </a:cubicBezTo>
                      <a:cubicBezTo>
                        <a:pt x="94" y="294"/>
                        <a:pt x="91" y="298"/>
                        <a:pt x="88" y="302"/>
                      </a:cubicBezTo>
                      <a:cubicBezTo>
                        <a:pt x="82" y="309"/>
                        <a:pt x="82" y="320"/>
                        <a:pt x="79" y="330"/>
                      </a:cubicBezTo>
                      <a:cubicBezTo>
                        <a:pt x="77" y="341"/>
                        <a:pt x="77" y="349"/>
                        <a:pt x="70" y="358"/>
                      </a:cubicBezTo>
                      <a:cubicBezTo>
                        <a:pt x="66" y="361"/>
                        <a:pt x="63" y="366"/>
                        <a:pt x="60" y="369"/>
                      </a:cubicBezTo>
                      <a:cubicBezTo>
                        <a:pt x="55" y="374"/>
                        <a:pt x="49" y="376"/>
                        <a:pt x="46" y="381"/>
                      </a:cubicBezTo>
                      <a:cubicBezTo>
                        <a:pt x="44" y="384"/>
                        <a:pt x="45" y="386"/>
                        <a:pt x="41" y="387"/>
                      </a:cubicBezTo>
                      <a:cubicBezTo>
                        <a:pt x="39" y="387"/>
                        <a:pt x="36" y="385"/>
                        <a:pt x="34" y="384"/>
                      </a:cubicBezTo>
                      <a:cubicBezTo>
                        <a:pt x="26" y="379"/>
                        <a:pt x="31" y="371"/>
                        <a:pt x="28" y="364"/>
                      </a:cubicBezTo>
                      <a:cubicBezTo>
                        <a:pt x="25" y="356"/>
                        <a:pt x="15" y="351"/>
                        <a:pt x="13" y="342"/>
                      </a:cubicBezTo>
                      <a:cubicBezTo>
                        <a:pt x="12" y="337"/>
                        <a:pt x="14" y="331"/>
                        <a:pt x="12" y="326"/>
                      </a:cubicBezTo>
                      <a:cubicBezTo>
                        <a:pt x="10" y="321"/>
                        <a:pt x="7" y="316"/>
                        <a:pt x="4" y="311"/>
                      </a:cubicBezTo>
                      <a:cubicBezTo>
                        <a:pt x="3" y="306"/>
                        <a:pt x="1" y="302"/>
                        <a:pt x="0" y="297"/>
                      </a:cubicBezTo>
                      <a:cubicBezTo>
                        <a:pt x="1" y="295"/>
                        <a:pt x="1" y="293"/>
                        <a:pt x="2" y="292"/>
                      </a:cubicBezTo>
                      <a:cubicBezTo>
                        <a:pt x="6" y="287"/>
                        <a:pt x="11" y="284"/>
                        <a:pt x="11" y="278"/>
                      </a:cubicBezTo>
                      <a:cubicBezTo>
                        <a:pt x="11" y="272"/>
                        <a:pt x="14" y="268"/>
                        <a:pt x="17" y="263"/>
                      </a:cubicBezTo>
                      <a:cubicBezTo>
                        <a:pt x="19" y="258"/>
                        <a:pt x="20" y="254"/>
                        <a:pt x="20" y="248"/>
                      </a:cubicBezTo>
                      <a:cubicBezTo>
                        <a:pt x="20" y="245"/>
                        <a:pt x="21" y="243"/>
                        <a:pt x="20" y="241"/>
                      </a:cubicBezTo>
                      <a:cubicBezTo>
                        <a:pt x="20" y="239"/>
                        <a:pt x="20" y="238"/>
                        <a:pt x="20" y="237"/>
                      </a:cubicBezTo>
                      <a:cubicBezTo>
                        <a:pt x="20" y="235"/>
                        <a:pt x="19" y="235"/>
                        <a:pt x="19" y="234"/>
                      </a:cubicBezTo>
                      <a:cubicBezTo>
                        <a:pt x="17" y="229"/>
                        <a:pt x="18" y="223"/>
                        <a:pt x="18" y="218"/>
                      </a:cubicBezTo>
                      <a:cubicBezTo>
                        <a:pt x="18" y="212"/>
                        <a:pt x="17" y="207"/>
                        <a:pt x="16" y="202"/>
                      </a:cubicBezTo>
                      <a:cubicBezTo>
                        <a:pt x="12" y="189"/>
                        <a:pt x="14" y="176"/>
                        <a:pt x="13" y="163"/>
                      </a:cubicBezTo>
                      <a:cubicBezTo>
                        <a:pt x="13" y="160"/>
                        <a:pt x="12" y="157"/>
                        <a:pt x="13" y="154"/>
                      </a:cubicBezTo>
                      <a:cubicBezTo>
                        <a:pt x="15" y="151"/>
                        <a:pt x="19" y="151"/>
                        <a:pt x="22" y="149"/>
                      </a:cubicBezTo>
                      <a:cubicBezTo>
                        <a:pt x="26" y="148"/>
                        <a:pt x="29" y="146"/>
                        <a:pt x="33" y="146"/>
                      </a:cubicBezTo>
                      <a:cubicBezTo>
                        <a:pt x="36" y="145"/>
                        <a:pt x="39" y="144"/>
                        <a:pt x="41" y="141"/>
                      </a:cubicBezTo>
                      <a:cubicBezTo>
                        <a:pt x="43" y="139"/>
                        <a:pt x="44" y="137"/>
                        <a:pt x="42" y="134"/>
                      </a:cubicBezTo>
                      <a:cubicBezTo>
                        <a:pt x="41" y="132"/>
                        <a:pt x="37" y="129"/>
                        <a:pt x="37" y="127"/>
                      </a:cubicBezTo>
                      <a:cubicBezTo>
                        <a:pt x="36" y="122"/>
                        <a:pt x="40" y="124"/>
                        <a:pt x="42" y="122"/>
                      </a:cubicBezTo>
                      <a:cubicBezTo>
                        <a:pt x="44" y="120"/>
                        <a:pt x="43" y="117"/>
                        <a:pt x="44" y="114"/>
                      </a:cubicBezTo>
                      <a:cubicBezTo>
                        <a:pt x="45" y="110"/>
                        <a:pt x="46" y="109"/>
                        <a:pt x="50" y="106"/>
                      </a:cubicBezTo>
                      <a:cubicBezTo>
                        <a:pt x="53" y="104"/>
                        <a:pt x="54" y="103"/>
                        <a:pt x="54" y="99"/>
                      </a:cubicBezTo>
                      <a:cubicBezTo>
                        <a:pt x="53" y="95"/>
                        <a:pt x="52" y="88"/>
                        <a:pt x="55" y="85"/>
                      </a:cubicBezTo>
                      <a:cubicBezTo>
                        <a:pt x="56" y="83"/>
                        <a:pt x="59" y="83"/>
                        <a:pt x="61" y="81"/>
                      </a:cubicBezTo>
                      <a:cubicBezTo>
                        <a:pt x="63" y="78"/>
                        <a:pt x="63" y="74"/>
                        <a:pt x="64" y="71"/>
                      </a:cubicBezTo>
                      <a:cubicBezTo>
                        <a:pt x="65" y="68"/>
                        <a:pt x="67" y="66"/>
                        <a:pt x="69" y="65"/>
                      </a:cubicBezTo>
                      <a:cubicBezTo>
                        <a:pt x="72" y="63"/>
                        <a:pt x="75" y="62"/>
                        <a:pt x="76" y="59"/>
                      </a:cubicBezTo>
                      <a:cubicBezTo>
                        <a:pt x="78" y="56"/>
                        <a:pt x="77" y="54"/>
                        <a:pt x="77" y="51"/>
                      </a:cubicBezTo>
                      <a:cubicBezTo>
                        <a:pt x="78" y="48"/>
                        <a:pt x="80" y="46"/>
                        <a:pt x="81" y="44"/>
                      </a:cubicBezTo>
                      <a:cubicBezTo>
                        <a:pt x="84" y="42"/>
                        <a:pt x="85" y="40"/>
                        <a:pt x="87" y="38"/>
                      </a:cubicBezTo>
                      <a:cubicBezTo>
                        <a:pt x="92" y="34"/>
                        <a:pt x="97" y="33"/>
                        <a:pt x="103" y="32"/>
                      </a:cubicBezTo>
                      <a:cubicBezTo>
                        <a:pt x="110" y="32"/>
                        <a:pt x="111" y="27"/>
                        <a:pt x="111" y="21"/>
                      </a:cubicBezTo>
                      <a:cubicBezTo>
                        <a:pt x="113" y="21"/>
                        <a:pt x="116" y="22"/>
                        <a:pt x="118" y="21"/>
                      </a:cubicBezTo>
                      <a:cubicBezTo>
                        <a:pt x="120" y="21"/>
                        <a:pt x="122" y="21"/>
                        <a:pt x="123" y="21"/>
                      </a:cubicBezTo>
                      <a:cubicBezTo>
                        <a:pt x="126" y="20"/>
                        <a:pt x="128" y="20"/>
                        <a:pt x="131" y="19"/>
                      </a:cubicBezTo>
                      <a:cubicBezTo>
                        <a:pt x="135" y="19"/>
                        <a:pt x="134" y="18"/>
                        <a:pt x="135" y="15"/>
                      </a:cubicBezTo>
                      <a:cubicBezTo>
                        <a:pt x="135" y="12"/>
                        <a:pt x="134" y="0"/>
                        <a:pt x="137" y="0"/>
                      </a:cubicBezTo>
                      <a:cubicBezTo>
                        <a:pt x="138" y="0"/>
                        <a:pt x="140" y="2"/>
                        <a:pt x="140" y="2"/>
                      </a:cubicBezTo>
                      <a:cubicBezTo>
                        <a:pt x="141" y="3"/>
                        <a:pt x="141" y="3"/>
                        <a:pt x="141" y="3"/>
                      </a:cubicBezTo>
                      <a:cubicBezTo>
                        <a:pt x="141" y="3"/>
                        <a:pt x="141" y="4"/>
                        <a:pt x="142" y="4"/>
                      </a:cubicBezTo>
                      <a:cubicBezTo>
                        <a:pt x="143" y="7"/>
                        <a:pt x="144" y="9"/>
                        <a:pt x="146" y="10"/>
                      </a:cubicBezTo>
                      <a:cubicBezTo>
                        <a:pt x="151" y="14"/>
                        <a:pt x="157" y="15"/>
                        <a:pt x="162" y="19"/>
                      </a:cubicBezTo>
                      <a:cubicBezTo>
                        <a:pt x="167" y="22"/>
                        <a:pt x="171" y="25"/>
                        <a:pt x="176" y="28"/>
                      </a:cubicBezTo>
                      <a:cubicBezTo>
                        <a:pt x="178" y="29"/>
                        <a:pt x="181" y="30"/>
                        <a:pt x="182" y="32"/>
                      </a:cubicBezTo>
                      <a:cubicBezTo>
                        <a:pt x="184" y="34"/>
                        <a:pt x="184" y="37"/>
                        <a:pt x="184" y="40"/>
                      </a:cubicBezTo>
                      <a:cubicBezTo>
                        <a:pt x="186" y="46"/>
                        <a:pt x="192" y="49"/>
                        <a:pt x="192" y="55"/>
                      </a:cubicBezTo>
                      <a:cubicBezTo>
                        <a:pt x="193" y="57"/>
                        <a:pt x="193" y="61"/>
                        <a:pt x="193" y="63"/>
                      </a:cubicBezTo>
                      <a:cubicBezTo>
                        <a:pt x="192" y="65"/>
                        <a:pt x="190" y="68"/>
                        <a:pt x="190" y="70"/>
                      </a:cubicBezTo>
                      <a:cubicBezTo>
                        <a:pt x="189" y="76"/>
                        <a:pt x="190" y="80"/>
                        <a:pt x="193" y="85"/>
                      </a:cubicBezTo>
                      <a:cubicBezTo>
                        <a:pt x="193" y="87"/>
                        <a:pt x="194" y="89"/>
                        <a:pt x="195"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44" name="Freeform 316"/>
                <p:cNvSpPr/>
                <p:nvPr/>
              </p:nvSpPr>
              <p:spPr bwMode="auto">
                <a:xfrm>
                  <a:off x="1931984" y="566737"/>
                  <a:ext cx="1039811" cy="985837"/>
                </a:xfrm>
                <a:custGeom>
                  <a:avLst/>
                  <a:gdLst/>
                  <a:ahLst/>
                  <a:cxnLst>
                    <a:cxn ang="0">
                      <a:pos x="385" y="39"/>
                    </a:cxn>
                    <a:cxn ang="0">
                      <a:pos x="377" y="44"/>
                    </a:cxn>
                    <a:cxn ang="0">
                      <a:pos x="364" y="54"/>
                    </a:cxn>
                    <a:cxn ang="0">
                      <a:pos x="357" y="62"/>
                    </a:cxn>
                    <a:cxn ang="0">
                      <a:pos x="353" y="62"/>
                    </a:cxn>
                    <a:cxn ang="0">
                      <a:pos x="357" y="45"/>
                    </a:cxn>
                    <a:cxn ang="0">
                      <a:pos x="350" y="32"/>
                    </a:cxn>
                    <a:cxn ang="0">
                      <a:pos x="334" y="33"/>
                    </a:cxn>
                    <a:cxn ang="0">
                      <a:pos x="328" y="36"/>
                    </a:cxn>
                    <a:cxn ang="0">
                      <a:pos x="310" y="52"/>
                    </a:cxn>
                    <a:cxn ang="0">
                      <a:pos x="300" y="68"/>
                    </a:cxn>
                    <a:cxn ang="0">
                      <a:pos x="289" y="67"/>
                    </a:cxn>
                    <a:cxn ang="0">
                      <a:pos x="271" y="71"/>
                    </a:cxn>
                    <a:cxn ang="0">
                      <a:pos x="252" y="54"/>
                    </a:cxn>
                    <a:cxn ang="0">
                      <a:pos x="245" y="54"/>
                    </a:cxn>
                    <a:cxn ang="0">
                      <a:pos x="237" y="59"/>
                    </a:cxn>
                    <a:cxn ang="0">
                      <a:pos x="231" y="57"/>
                    </a:cxn>
                    <a:cxn ang="0">
                      <a:pos x="226" y="70"/>
                    </a:cxn>
                    <a:cxn ang="0">
                      <a:pos x="214" y="76"/>
                    </a:cxn>
                    <a:cxn ang="0">
                      <a:pos x="202" y="76"/>
                    </a:cxn>
                    <a:cxn ang="0">
                      <a:pos x="178" y="93"/>
                    </a:cxn>
                    <a:cxn ang="0">
                      <a:pos x="168" y="106"/>
                    </a:cxn>
                    <a:cxn ang="0">
                      <a:pos x="160" y="120"/>
                    </a:cxn>
                    <a:cxn ang="0">
                      <a:pos x="152" y="136"/>
                    </a:cxn>
                    <a:cxn ang="0">
                      <a:pos x="145" y="154"/>
                    </a:cxn>
                    <a:cxn ang="0">
                      <a:pos x="135" y="169"/>
                    </a:cxn>
                    <a:cxn ang="0">
                      <a:pos x="128" y="182"/>
                    </a:cxn>
                    <a:cxn ang="0">
                      <a:pos x="132" y="196"/>
                    </a:cxn>
                    <a:cxn ang="0">
                      <a:pos x="113" y="204"/>
                    </a:cxn>
                    <a:cxn ang="0">
                      <a:pos x="104" y="218"/>
                    </a:cxn>
                    <a:cxn ang="0">
                      <a:pos x="109" y="273"/>
                    </a:cxn>
                    <a:cxn ang="0">
                      <a:pos x="111" y="292"/>
                    </a:cxn>
                    <a:cxn ang="0">
                      <a:pos x="111" y="303"/>
                    </a:cxn>
                    <a:cxn ang="0">
                      <a:pos x="102" y="333"/>
                    </a:cxn>
                    <a:cxn ang="0">
                      <a:pos x="91" y="352"/>
                    </a:cxn>
                    <a:cxn ang="0">
                      <a:pos x="78" y="321"/>
                    </a:cxn>
                    <a:cxn ang="0">
                      <a:pos x="70" y="335"/>
                    </a:cxn>
                    <a:cxn ang="0">
                      <a:pos x="39" y="371"/>
                    </a:cxn>
                    <a:cxn ang="0">
                      <a:pos x="12" y="338"/>
                    </a:cxn>
                    <a:cxn ang="0">
                      <a:pos x="11" y="307"/>
                    </a:cxn>
                    <a:cxn ang="0">
                      <a:pos x="22" y="296"/>
                    </a:cxn>
                    <a:cxn ang="0">
                      <a:pos x="10" y="255"/>
                    </a:cxn>
                    <a:cxn ang="0">
                      <a:pos x="33" y="252"/>
                    </a:cxn>
                    <a:cxn ang="0">
                      <a:pos x="52" y="235"/>
                    </a:cxn>
                    <a:cxn ang="0">
                      <a:pos x="76" y="209"/>
                    </a:cxn>
                    <a:cxn ang="0">
                      <a:pos x="76" y="201"/>
                    </a:cxn>
                    <a:cxn ang="0">
                      <a:pos x="91" y="180"/>
                    </a:cxn>
                    <a:cxn ang="0">
                      <a:pos x="107" y="159"/>
                    </a:cxn>
                    <a:cxn ang="0">
                      <a:pos x="129" y="139"/>
                    </a:cxn>
                    <a:cxn ang="0">
                      <a:pos x="129" y="120"/>
                    </a:cxn>
                    <a:cxn ang="0">
                      <a:pos x="150" y="103"/>
                    </a:cxn>
                    <a:cxn ang="0">
                      <a:pos x="179" y="82"/>
                    </a:cxn>
                    <a:cxn ang="0">
                      <a:pos x="191" y="67"/>
                    </a:cxn>
                    <a:cxn ang="0">
                      <a:pos x="205" y="47"/>
                    </a:cxn>
                    <a:cxn ang="0">
                      <a:pos x="217" y="31"/>
                    </a:cxn>
                    <a:cxn ang="0">
                      <a:pos x="248" y="34"/>
                    </a:cxn>
                    <a:cxn ang="0">
                      <a:pos x="265" y="20"/>
                    </a:cxn>
                    <a:cxn ang="0">
                      <a:pos x="307" y="6"/>
                    </a:cxn>
                    <a:cxn ang="0">
                      <a:pos x="322" y="11"/>
                    </a:cxn>
                    <a:cxn ang="0">
                      <a:pos x="349" y="7"/>
                    </a:cxn>
                    <a:cxn ang="0">
                      <a:pos x="361" y="17"/>
                    </a:cxn>
                    <a:cxn ang="0">
                      <a:pos x="394" y="22"/>
                    </a:cxn>
                  </a:cxnLst>
                  <a:rect l="0" t="0" r="r" b="b"/>
                  <a:pathLst>
                    <a:path w="396" h="375">
                      <a:moveTo>
                        <a:pt x="383" y="27"/>
                      </a:moveTo>
                      <a:cubicBezTo>
                        <a:pt x="376" y="30"/>
                        <a:pt x="381" y="35"/>
                        <a:pt x="385" y="39"/>
                      </a:cubicBezTo>
                      <a:cubicBezTo>
                        <a:pt x="385" y="39"/>
                        <a:pt x="385" y="39"/>
                        <a:pt x="386" y="40"/>
                      </a:cubicBezTo>
                      <a:cubicBezTo>
                        <a:pt x="383" y="41"/>
                        <a:pt x="379" y="43"/>
                        <a:pt x="377" y="44"/>
                      </a:cubicBezTo>
                      <a:cubicBezTo>
                        <a:pt x="374" y="45"/>
                        <a:pt x="373" y="47"/>
                        <a:pt x="371" y="49"/>
                      </a:cubicBezTo>
                      <a:cubicBezTo>
                        <a:pt x="368" y="51"/>
                        <a:pt x="365" y="52"/>
                        <a:pt x="364" y="54"/>
                      </a:cubicBezTo>
                      <a:cubicBezTo>
                        <a:pt x="362" y="56"/>
                        <a:pt x="362" y="59"/>
                        <a:pt x="360" y="60"/>
                      </a:cubicBezTo>
                      <a:cubicBezTo>
                        <a:pt x="360" y="60"/>
                        <a:pt x="359" y="61"/>
                        <a:pt x="357" y="62"/>
                      </a:cubicBezTo>
                      <a:cubicBezTo>
                        <a:pt x="357" y="62"/>
                        <a:pt x="357" y="62"/>
                        <a:pt x="357" y="62"/>
                      </a:cubicBezTo>
                      <a:cubicBezTo>
                        <a:pt x="355" y="63"/>
                        <a:pt x="353" y="63"/>
                        <a:pt x="353" y="62"/>
                      </a:cubicBezTo>
                      <a:cubicBezTo>
                        <a:pt x="352" y="60"/>
                        <a:pt x="354" y="56"/>
                        <a:pt x="354" y="53"/>
                      </a:cubicBezTo>
                      <a:cubicBezTo>
                        <a:pt x="354" y="51"/>
                        <a:pt x="357" y="48"/>
                        <a:pt x="357" y="45"/>
                      </a:cubicBezTo>
                      <a:cubicBezTo>
                        <a:pt x="357" y="42"/>
                        <a:pt x="356" y="40"/>
                        <a:pt x="355" y="38"/>
                      </a:cubicBezTo>
                      <a:cubicBezTo>
                        <a:pt x="353" y="36"/>
                        <a:pt x="351" y="33"/>
                        <a:pt x="350" y="32"/>
                      </a:cubicBezTo>
                      <a:cubicBezTo>
                        <a:pt x="348" y="31"/>
                        <a:pt x="345" y="31"/>
                        <a:pt x="343" y="31"/>
                      </a:cubicBezTo>
                      <a:cubicBezTo>
                        <a:pt x="341" y="31"/>
                        <a:pt x="336" y="32"/>
                        <a:pt x="334" y="33"/>
                      </a:cubicBezTo>
                      <a:cubicBezTo>
                        <a:pt x="333" y="33"/>
                        <a:pt x="332" y="34"/>
                        <a:pt x="331" y="35"/>
                      </a:cubicBezTo>
                      <a:cubicBezTo>
                        <a:pt x="330" y="35"/>
                        <a:pt x="329" y="36"/>
                        <a:pt x="328" y="36"/>
                      </a:cubicBezTo>
                      <a:cubicBezTo>
                        <a:pt x="325" y="37"/>
                        <a:pt x="323" y="38"/>
                        <a:pt x="320" y="39"/>
                      </a:cubicBezTo>
                      <a:cubicBezTo>
                        <a:pt x="315" y="42"/>
                        <a:pt x="311" y="47"/>
                        <a:pt x="310" y="52"/>
                      </a:cubicBezTo>
                      <a:cubicBezTo>
                        <a:pt x="310" y="56"/>
                        <a:pt x="311" y="59"/>
                        <a:pt x="310" y="62"/>
                      </a:cubicBezTo>
                      <a:cubicBezTo>
                        <a:pt x="308" y="66"/>
                        <a:pt x="304" y="68"/>
                        <a:pt x="300" y="68"/>
                      </a:cubicBezTo>
                      <a:cubicBezTo>
                        <a:pt x="298" y="69"/>
                        <a:pt x="297" y="69"/>
                        <a:pt x="295" y="69"/>
                      </a:cubicBezTo>
                      <a:cubicBezTo>
                        <a:pt x="293" y="69"/>
                        <a:pt x="291" y="67"/>
                        <a:pt x="289" y="67"/>
                      </a:cubicBezTo>
                      <a:cubicBezTo>
                        <a:pt x="284" y="66"/>
                        <a:pt x="280" y="69"/>
                        <a:pt x="279" y="71"/>
                      </a:cubicBezTo>
                      <a:cubicBezTo>
                        <a:pt x="277" y="71"/>
                        <a:pt x="273" y="71"/>
                        <a:pt x="271" y="71"/>
                      </a:cubicBezTo>
                      <a:cubicBezTo>
                        <a:pt x="265" y="70"/>
                        <a:pt x="263" y="72"/>
                        <a:pt x="261" y="67"/>
                      </a:cubicBezTo>
                      <a:cubicBezTo>
                        <a:pt x="260" y="61"/>
                        <a:pt x="256" y="58"/>
                        <a:pt x="252" y="54"/>
                      </a:cubicBezTo>
                      <a:cubicBezTo>
                        <a:pt x="251" y="53"/>
                        <a:pt x="249" y="50"/>
                        <a:pt x="247" y="51"/>
                      </a:cubicBezTo>
                      <a:cubicBezTo>
                        <a:pt x="246" y="51"/>
                        <a:pt x="246" y="53"/>
                        <a:pt x="245" y="54"/>
                      </a:cubicBezTo>
                      <a:cubicBezTo>
                        <a:pt x="245" y="55"/>
                        <a:pt x="243" y="56"/>
                        <a:pt x="243" y="57"/>
                      </a:cubicBezTo>
                      <a:cubicBezTo>
                        <a:pt x="241" y="57"/>
                        <a:pt x="239" y="59"/>
                        <a:pt x="237" y="59"/>
                      </a:cubicBezTo>
                      <a:cubicBezTo>
                        <a:pt x="235" y="59"/>
                        <a:pt x="234" y="59"/>
                        <a:pt x="232" y="58"/>
                      </a:cubicBezTo>
                      <a:cubicBezTo>
                        <a:pt x="232" y="58"/>
                        <a:pt x="232" y="58"/>
                        <a:pt x="231" y="57"/>
                      </a:cubicBezTo>
                      <a:cubicBezTo>
                        <a:pt x="231" y="57"/>
                        <a:pt x="229" y="55"/>
                        <a:pt x="228" y="55"/>
                      </a:cubicBezTo>
                      <a:cubicBezTo>
                        <a:pt x="225" y="55"/>
                        <a:pt x="226" y="67"/>
                        <a:pt x="226" y="70"/>
                      </a:cubicBezTo>
                      <a:cubicBezTo>
                        <a:pt x="225" y="73"/>
                        <a:pt x="226" y="74"/>
                        <a:pt x="222" y="74"/>
                      </a:cubicBezTo>
                      <a:cubicBezTo>
                        <a:pt x="219" y="75"/>
                        <a:pt x="217" y="75"/>
                        <a:pt x="214" y="76"/>
                      </a:cubicBezTo>
                      <a:cubicBezTo>
                        <a:pt x="213" y="76"/>
                        <a:pt x="211" y="76"/>
                        <a:pt x="209" y="76"/>
                      </a:cubicBezTo>
                      <a:cubicBezTo>
                        <a:pt x="207" y="77"/>
                        <a:pt x="204" y="76"/>
                        <a:pt x="202" y="76"/>
                      </a:cubicBezTo>
                      <a:cubicBezTo>
                        <a:pt x="202" y="82"/>
                        <a:pt x="201" y="87"/>
                        <a:pt x="194" y="87"/>
                      </a:cubicBezTo>
                      <a:cubicBezTo>
                        <a:pt x="188" y="88"/>
                        <a:pt x="183" y="89"/>
                        <a:pt x="178" y="93"/>
                      </a:cubicBezTo>
                      <a:cubicBezTo>
                        <a:pt x="176" y="95"/>
                        <a:pt x="175" y="97"/>
                        <a:pt x="172" y="99"/>
                      </a:cubicBezTo>
                      <a:cubicBezTo>
                        <a:pt x="171" y="101"/>
                        <a:pt x="169" y="103"/>
                        <a:pt x="168" y="106"/>
                      </a:cubicBezTo>
                      <a:cubicBezTo>
                        <a:pt x="168" y="109"/>
                        <a:pt x="169" y="111"/>
                        <a:pt x="167" y="114"/>
                      </a:cubicBezTo>
                      <a:cubicBezTo>
                        <a:pt x="166" y="117"/>
                        <a:pt x="163" y="118"/>
                        <a:pt x="160" y="120"/>
                      </a:cubicBezTo>
                      <a:cubicBezTo>
                        <a:pt x="158" y="121"/>
                        <a:pt x="156" y="123"/>
                        <a:pt x="155" y="126"/>
                      </a:cubicBezTo>
                      <a:cubicBezTo>
                        <a:pt x="154" y="129"/>
                        <a:pt x="154" y="133"/>
                        <a:pt x="152" y="136"/>
                      </a:cubicBezTo>
                      <a:cubicBezTo>
                        <a:pt x="150" y="138"/>
                        <a:pt x="147" y="138"/>
                        <a:pt x="146" y="140"/>
                      </a:cubicBezTo>
                      <a:cubicBezTo>
                        <a:pt x="143" y="143"/>
                        <a:pt x="144" y="150"/>
                        <a:pt x="145" y="154"/>
                      </a:cubicBezTo>
                      <a:cubicBezTo>
                        <a:pt x="145" y="158"/>
                        <a:pt x="144" y="159"/>
                        <a:pt x="141" y="161"/>
                      </a:cubicBezTo>
                      <a:cubicBezTo>
                        <a:pt x="137" y="164"/>
                        <a:pt x="136" y="165"/>
                        <a:pt x="135" y="169"/>
                      </a:cubicBezTo>
                      <a:cubicBezTo>
                        <a:pt x="134" y="172"/>
                        <a:pt x="135" y="175"/>
                        <a:pt x="133" y="177"/>
                      </a:cubicBezTo>
                      <a:cubicBezTo>
                        <a:pt x="131" y="179"/>
                        <a:pt x="127" y="177"/>
                        <a:pt x="128" y="182"/>
                      </a:cubicBezTo>
                      <a:cubicBezTo>
                        <a:pt x="128" y="184"/>
                        <a:pt x="132" y="187"/>
                        <a:pt x="133" y="189"/>
                      </a:cubicBezTo>
                      <a:cubicBezTo>
                        <a:pt x="135" y="192"/>
                        <a:pt x="134" y="194"/>
                        <a:pt x="132" y="196"/>
                      </a:cubicBezTo>
                      <a:cubicBezTo>
                        <a:pt x="130" y="199"/>
                        <a:pt x="127" y="200"/>
                        <a:pt x="124" y="201"/>
                      </a:cubicBezTo>
                      <a:cubicBezTo>
                        <a:pt x="120" y="201"/>
                        <a:pt x="117" y="203"/>
                        <a:pt x="113" y="204"/>
                      </a:cubicBezTo>
                      <a:cubicBezTo>
                        <a:pt x="110" y="206"/>
                        <a:pt x="106" y="206"/>
                        <a:pt x="104" y="209"/>
                      </a:cubicBezTo>
                      <a:cubicBezTo>
                        <a:pt x="103" y="212"/>
                        <a:pt x="104" y="215"/>
                        <a:pt x="104" y="218"/>
                      </a:cubicBezTo>
                      <a:cubicBezTo>
                        <a:pt x="105" y="231"/>
                        <a:pt x="103" y="244"/>
                        <a:pt x="107" y="257"/>
                      </a:cubicBezTo>
                      <a:cubicBezTo>
                        <a:pt x="108" y="262"/>
                        <a:pt x="109" y="267"/>
                        <a:pt x="109" y="273"/>
                      </a:cubicBezTo>
                      <a:cubicBezTo>
                        <a:pt x="109" y="278"/>
                        <a:pt x="108" y="284"/>
                        <a:pt x="110" y="289"/>
                      </a:cubicBezTo>
                      <a:cubicBezTo>
                        <a:pt x="110" y="290"/>
                        <a:pt x="111" y="290"/>
                        <a:pt x="111" y="292"/>
                      </a:cubicBezTo>
                      <a:cubicBezTo>
                        <a:pt x="111" y="293"/>
                        <a:pt x="111" y="294"/>
                        <a:pt x="111" y="296"/>
                      </a:cubicBezTo>
                      <a:cubicBezTo>
                        <a:pt x="112" y="298"/>
                        <a:pt x="111" y="300"/>
                        <a:pt x="111" y="303"/>
                      </a:cubicBezTo>
                      <a:cubicBezTo>
                        <a:pt x="111" y="309"/>
                        <a:pt x="110" y="313"/>
                        <a:pt x="108" y="318"/>
                      </a:cubicBezTo>
                      <a:cubicBezTo>
                        <a:pt x="105" y="323"/>
                        <a:pt x="102" y="327"/>
                        <a:pt x="102" y="333"/>
                      </a:cubicBezTo>
                      <a:cubicBezTo>
                        <a:pt x="102" y="339"/>
                        <a:pt x="97" y="342"/>
                        <a:pt x="93" y="347"/>
                      </a:cubicBezTo>
                      <a:cubicBezTo>
                        <a:pt x="92" y="348"/>
                        <a:pt x="92" y="350"/>
                        <a:pt x="91" y="352"/>
                      </a:cubicBezTo>
                      <a:cubicBezTo>
                        <a:pt x="90" y="351"/>
                        <a:pt x="90" y="351"/>
                        <a:pt x="90" y="350"/>
                      </a:cubicBezTo>
                      <a:cubicBezTo>
                        <a:pt x="89" y="346"/>
                        <a:pt x="86" y="315"/>
                        <a:pt x="78" y="321"/>
                      </a:cubicBezTo>
                      <a:cubicBezTo>
                        <a:pt x="77" y="322"/>
                        <a:pt x="76" y="327"/>
                        <a:pt x="75" y="329"/>
                      </a:cubicBezTo>
                      <a:cubicBezTo>
                        <a:pt x="74" y="331"/>
                        <a:pt x="72" y="333"/>
                        <a:pt x="70" y="335"/>
                      </a:cubicBezTo>
                      <a:cubicBezTo>
                        <a:pt x="67" y="340"/>
                        <a:pt x="64" y="345"/>
                        <a:pt x="61" y="351"/>
                      </a:cubicBezTo>
                      <a:cubicBezTo>
                        <a:pt x="55" y="360"/>
                        <a:pt x="51" y="367"/>
                        <a:pt x="39" y="371"/>
                      </a:cubicBezTo>
                      <a:cubicBezTo>
                        <a:pt x="32" y="374"/>
                        <a:pt x="14" y="375"/>
                        <a:pt x="9" y="369"/>
                      </a:cubicBezTo>
                      <a:cubicBezTo>
                        <a:pt x="2" y="362"/>
                        <a:pt x="9" y="345"/>
                        <a:pt x="12" y="338"/>
                      </a:cubicBezTo>
                      <a:cubicBezTo>
                        <a:pt x="14" y="332"/>
                        <a:pt x="18" y="326"/>
                        <a:pt x="19" y="320"/>
                      </a:cubicBezTo>
                      <a:cubicBezTo>
                        <a:pt x="19" y="313"/>
                        <a:pt x="10" y="313"/>
                        <a:pt x="11" y="307"/>
                      </a:cubicBezTo>
                      <a:cubicBezTo>
                        <a:pt x="11" y="304"/>
                        <a:pt x="14" y="302"/>
                        <a:pt x="16" y="300"/>
                      </a:cubicBezTo>
                      <a:cubicBezTo>
                        <a:pt x="17" y="299"/>
                        <a:pt x="22" y="297"/>
                        <a:pt x="22" y="296"/>
                      </a:cubicBezTo>
                      <a:cubicBezTo>
                        <a:pt x="22" y="292"/>
                        <a:pt x="9" y="288"/>
                        <a:pt x="6" y="285"/>
                      </a:cubicBezTo>
                      <a:cubicBezTo>
                        <a:pt x="0" y="277"/>
                        <a:pt x="7" y="263"/>
                        <a:pt x="10" y="255"/>
                      </a:cubicBezTo>
                      <a:cubicBezTo>
                        <a:pt x="13" y="249"/>
                        <a:pt x="16" y="249"/>
                        <a:pt x="21" y="252"/>
                      </a:cubicBezTo>
                      <a:cubicBezTo>
                        <a:pt x="26" y="254"/>
                        <a:pt x="32" y="258"/>
                        <a:pt x="33" y="252"/>
                      </a:cubicBezTo>
                      <a:cubicBezTo>
                        <a:pt x="33" y="243"/>
                        <a:pt x="24" y="235"/>
                        <a:pt x="33" y="229"/>
                      </a:cubicBezTo>
                      <a:cubicBezTo>
                        <a:pt x="41" y="223"/>
                        <a:pt x="47" y="227"/>
                        <a:pt x="52" y="235"/>
                      </a:cubicBezTo>
                      <a:cubicBezTo>
                        <a:pt x="55" y="229"/>
                        <a:pt x="52" y="221"/>
                        <a:pt x="57" y="215"/>
                      </a:cubicBezTo>
                      <a:cubicBezTo>
                        <a:pt x="63" y="209"/>
                        <a:pt x="69" y="208"/>
                        <a:pt x="76" y="209"/>
                      </a:cubicBezTo>
                      <a:cubicBezTo>
                        <a:pt x="82" y="209"/>
                        <a:pt x="95" y="207"/>
                        <a:pt x="96" y="199"/>
                      </a:cubicBezTo>
                      <a:cubicBezTo>
                        <a:pt x="96" y="186"/>
                        <a:pt x="80" y="201"/>
                        <a:pt x="76" y="201"/>
                      </a:cubicBezTo>
                      <a:cubicBezTo>
                        <a:pt x="69" y="199"/>
                        <a:pt x="72" y="191"/>
                        <a:pt x="76" y="188"/>
                      </a:cubicBezTo>
                      <a:cubicBezTo>
                        <a:pt x="79" y="185"/>
                        <a:pt x="86" y="181"/>
                        <a:pt x="91" y="180"/>
                      </a:cubicBezTo>
                      <a:cubicBezTo>
                        <a:pt x="96" y="178"/>
                        <a:pt x="100" y="179"/>
                        <a:pt x="103" y="174"/>
                      </a:cubicBezTo>
                      <a:cubicBezTo>
                        <a:pt x="106" y="169"/>
                        <a:pt x="105" y="164"/>
                        <a:pt x="107" y="159"/>
                      </a:cubicBezTo>
                      <a:cubicBezTo>
                        <a:pt x="108" y="154"/>
                        <a:pt x="112" y="148"/>
                        <a:pt x="118" y="147"/>
                      </a:cubicBezTo>
                      <a:cubicBezTo>
                        <a:pt x="122" y="145"/>
                        <a:pt x="131" y="148"/>
                        <a:pt x="129" y="139"/>
                      </a:cubicBezTo>
                      <a:cubicBezTo>
                        <a:pt x="128" y="136"/>
                        <a:pt x="124" y="135"/>
                        <a:pt x="123" y="132"/>
                      </a:cubicBezTo>
                      <a:cubicBezTo>
                        <a:pt x="122" y="128"/>
                        <a:pt x="126" y="123"/>
                        <a:pt x="129" y="120"/>
                      </a:cubicBezTo>
                      <a:cubicBezTo>
                        <a:pt x="133" y="116"/>
                        <a:pt x="136" y="117"/>
                        <a:pt x="141" y="115"/>
                      </a:cubicBezTo>
                      <a:cubicBezTo>
                        <a:pt x="146" y="112"/>
                        <a:pt x="148" y="107"/>
                        <a:pt x="150" y="103"/>
                      </a:cubicBezTo>
                      <a:cubicBezTo>
                        <a:pt x="152" y="96"/>
                        <a:pt x="153" y="92"/>
                        <a:pt x="159" y="88"/>
                      </a:cubicBezTo>
                      <a:cubicBezTo>
                        <a:pt x="166" y="84"/>
                        <a:pt x="173" y="85"/>
                        <a:pt x="179" y="82"/>
                      </a:cubicBezTo>
                      <a:cubicBezTo>
                        <a:pt x="185" y="78"/>
                        <a:pt x="180" y="80"/>
                        <a:pt x="179" y="75"/>
                      </a:cubicBezTo>
                      <a:cubicBezTo>
                        <a:pt x="179" y="69"/>
                        <a:pt x="187" y="68"/>
                        <a:pt x="191" y="67"/>
                      </a:cubicBezTo>
                      <a:cubicBezTo>
                        <a:pt x="196" y="66"/>
                        <a:pt x="201" y="64"/>
                        <a:pt x="204" y="59"/>
                      </a:cubicBezTo>
                      <a:cubicBezTo>
                        <a:pt x="206" y="55"/>
                        <a:pt x="205" y="51"/>
                        <a:pt x="205" y="47"/>
                      </a:cubicBezTo>
                      <a:cubicBezTo>
                        <a:pt x="205" y="42"/>
                        <a:pt x="206" y="40"/>
                        <a:pt x="207" y="36"/>
                      </a:cubicBezTo>
                      <a:cubicBezTo>
                        <a:pt x="209" y="32"/>
                        <a:pt x="212" y="29"/>
                        <a:pt x="217" y="31"/>
                      </a:cubicBezTo>
                      <a:cubicBezTo>
                        <a:pt x="221" y="33"/>
                        <a:pt x="221" y="38"/>
                        <a:pt x="225" y="39"/>
                      </a:cubicBezTo>
                      <a:cubicBezTo>
                        <a:pt x="231" y="41"/>
                        <a:pt x="245" y="38"/>
                        <a:pt x="248" y="34"/>
                      </a:cubicBezTo>
                      <a:cubicBezTo>
                        <a:pt x="251" y="31"/>
                        <a:pt x="249" y="24"/>
                        <a:pt x="251" y="21"/>
                      </a:cubicBezTo>
                      <a:cubicBezTo>
                        <a:pt x="254" y="18"/>
                        <a:pt x="261" y="19"/>
                        <a:pt x="265" y="20"/>
                      </a:cubicBezTo>
                      <a:cubicBezTo>
                        <a:pt x="279" y="24"/>
                        <a:pt x="284" y="18"/>
                        <a:pt x="294" y="8"/>
                      </a:cubicBezTo>
                      <a:cubicBezTo>
                        <a:pt x="298" y="5"/>
                        <a:pt x="303" y="0"/>
                        <a:pt x="307" y="6"/>
                      </a:cubicBezTo>
                      <a:cubicBezTo>
                        <a:pt x="310" y="10"/>
                        <a:pt x="304" y="20"/>
                        <a:pt x="311" y="21"/>
                      </a:cubicBezTo>
                      <a:cubicBezTo>
                        <a:pt x="317" y="22"/>
                        <a:pt x="320" y="14"/>
                        <a:pt x="322" y="11"/>
                      </a:cubicBezTo>
                      <a:cubicBezTo>
                        <a:pt x="329" y="6"/>
                        <a:pt x="329" y="15"/>
                        <a:pt x="333" y="17"/>
                      </a:cubicBezTo>
                      <a:cubicBezTo>
                        <a:pt x="338" y="14"/>
                        <a:pt x="343" y="7"/>
                        <a:pt x="349" y="7"/>
                      </a:cubicBezTo>
                      <a:cubicBezTo>
                        <a:pt x="354" y="6"/>
                        <a:pt x="355" y="9"/>
                        <a:pt x="357" y="13"/>
                      </a:cubicBezTo>
                      <a:cubicBezTo>
                        <a:pt x="358" y="13"/>
                        <a:pt x="360" y="16"/>
                        <a:pt x="361" y="17"/>
                      </a:cubicBezTo>
                      <a:cubicBezTo>
                        <a:pt x="363" y="17"/>
                        <a:pt x="363" y="16"/>
                        <a:pt x="365" y="15"/>
                      </a:cubicBezTo>
                      <a:cubicBezTo>
                        <a:pt x="372" y="13"/>
                        <a:pt x="392" y="12"/>
                        <a:pt x="394" y="22"/>
                      </a:cubicBezTo>
                      <a:cubicBezTo>
                        <a:pt x="396" y="30"/>
                        <a:pt x="386" y="26"/>
                        <a:pt x="383" y="2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45" name="Freeform 317"/>
                <p:cNvSpPr/>
                <p:nvPr/>
              </p:nvSpPr>
              <p:spPr bwMode="auto">
                <a:xfrm>
                  <a:off x="1876422" y="1862137"/>
                  <a:ext cx="139700" cy="160337"/>
                </a:xfrm>
                <a:custGeom>
                  <a:avLst/>
                  <a:gdLst/>
                  <a:ahLst/>
                  <a:cxnLst>
                    <a:cxn ang="0">
                      <a:pos x="48" y="21"/>
                    </a:cxn>
                    <a:cxn ang="0">
                      <a:pos x="49" y="26"/>
                    </a:cxn>
                    <a:cxn ang="0">
                      <a:pos x="47" y="36"/>
                    </a:cxn>
                    <a:cxn ang="0">
                      <a:pos x="41" y="46"/>
                    </a:cxn>
                    <a:cxn ang="0">
                      <a:pos x="37" y="55"/>
                    </a:cxn>
                    <a:cxn ang="0">
                      <a:pos x="34" y="61"/>
                    </a:cxn>
                    <a:cxn ang="0">
                      <a:pos x="33" y="61"/>
                    </a:cxn>
                    <a:cxn ang="0">
                      <a:pos x="26" y="59"/>
                    </a:cxn>
                    <a:cxn ang="0">
                      <a:pos x="19" y="57"/>
                    </a:cxn>
                    <a:cxn ang="0">
                      <a:pos x="12" y="56"/>
                    </a:cxn>
                    <a:cxn ang="0">
                      <a:pos x="6" y="55"/>
                    </a:cxn>
                    <a:cxn ang="0">
                      <a:pos x="0" y="53"/>
                    </a:cxn>
                    <a:cxn ang="0">
                      <a:pos x="14" y="26"/>
                    </a:cxn>
                    <a:cxn ang="0">
                      <a:pos x="18" y="18"/>
                    </a:cxn>
                    <a:cxn ang="0">
                      <a:pos x="25" y="27"/>
                    </a:cxn>
                    <a:cxn ang="0">
                      <a:pos x="29" y="12"/>
                    </a:cxn>
                    <a:cxn ang="0">
                      <a:pos x="43" y="5"/>
                    </a:cxn>
                    <a:cxn ang="0">
                      <a:pos x="52" y="0"/>
                    </a:cxn>
                    <a:cxn ang="0">
                      <a:pos x="53" y="7"/>
                    </a:cxn>
                    <a:cxn ang="0">
                      <a:pos x="51" y="18"/>
                    </a:cxn>
                    <a:cxn ang="0">
                      <a:pos x="48" y="21"/>
                    </a:cxn>
                  </a:cxnLst>
                  <a:rect l="0" t="0" r="r" b="b"/>
                  <a:pathLst>
                    <a:path w="53" h="61">
                      <a:moveTo>
                        <a:pt x="48" y="21"/>
                      </a:moveTo>
                      <a:cubicBezTo>
                        <a:pt x="47" y="24"/>
                        <a:pt x="48" y="25"/>
                        <a:pt x="49" y="26"/>
                      </a:cubicBezTo>
                      <a:cubicBezTo>
                        <a:pt x="50" y="30"/>
                        <a:pt x="50" y="33"/>
                        <a:pt x="47" y="36"/>
                      </a:cubicBezTo>
                      <a:cubicBezTo>
                        <a:pt x="44" y="39"/>
                        <a:pt x="42" y="41"/>
                        <a:pt x="41" y="46"/>
                      </a:cubicBezTo>
                      <a:cubicBezTo>
                        <a:pt x="40" y="49"/>
                        <a:pt x="39" y="52"/>
                        <a:pt x="37" y="55"/>
                      </a:cubicBezTo>
                      <a:cubicBezTo>
                        <a:pt x="36" y="57"/>
                        <a:pt x="35" y="59"/>
                        <a:pt x="34" y="61"/>
                      </a:cubicBezTo>
                      <a:cubicBezTo>
                        <a:pt x="33" y="61"/>
                        <a:pt x="33" y="61"/>
                        <a:pt x="33" y="61"/>
                      </a:cubicBezTo>
                      <a:cubicBezTo>
                        <a:pt x="30" y="61"/>
                        <a:pt x="28" y="60"/>
                        <a:pt x="26" y="59"/>
                      </a:cubicBezTo>
                      <a:cubicBezTo>
                        <a:pt x="24" y="58"/>
                        <a:pt x="21" y="58"/>
                        <a:pt x="19" y="57"/>
                      </a:cubicBezTo>
                      <a:cubicBezTo>
                        <a:pt x="17" y="57"/>
                        <a:pt x="14" y="56"/>
                        <a:pt x="12" y="56"/>
                      </a:cubicBezTo>
                      <a:cubicBezTo>
                        <a:pt x="9" y="56"/>
                        <a:pt x="8" y="55"/>
                        <a:pt x="6" y="55"/>
                      </a:cubicBezTo>
                      <a:cubicBezTo>
                        <a:pt x="4" y="54"/>
                        <a:pt x="2" y="55"/>
                        <a:pt x="0" y="53"/>
                      </a:cubicBezTo>
                      <a:cubicBezTo>
                        <a:pt x="10" y="49"/>
                        <a:pt x="13" y="36"/>
                        <a:pt x="14" y="26"/>
                      </a:cubicBezTo>
                      <a:cubicBezTo>
                        <a:pt x="18" y="18"/>
                        <a:pt x="18" y="18"/>
                        <a:pt x="18" y="18"/>
                      </a:cubicBezTo>
                      <a:cubicBezTo>
                        <a:pt x="21" y="20"/>
                        <a:pt x="23" y="24"/>
                        <a:pt x="25" y="27"/>
                      </a:cubicBezTo>
                      <a:cubicBezTo>
                        <a:pt x="28" y="24"/>
                        <a:pt x="26" y="16"/>
                        <a:pt x="29" y="12"/>
                      </a:cubicBezTo>
                      <a:cubicBezTo>
                        <a:pt x="32" y="7"/>
                        <a:pt x="37" y="7"/>
                        <a:pt x="43" y="5"/>
                      </a:cubicBezTo>
                      <a:cubicBezTo>
                        <a:pt x="46" y="3"/>
                        <a:pt x="49" y="2"/>
                        <a:pt x="52" y="0"/>
                      </a:cubicBezTo>
                      <a:cubicBezTo>
                        <a:pt x="53" y="2"/>
                        <a:pt x="53" y="4"/>
                        <a:pt x="53" y="7"/>
                      </a:cubicBezTo>
                      <a:cubicBezTo>
                        <a:pt x="53" y="11"/>
                        <a:pt x="53" y="14"/>
                        <a:pt x="51" y="18"/>
                      </a:cubicBezTo>
                      <a:cubicBezTo>
                        <a:pt x="50" y="19"/>
                        <a:pt x="48" y="20"/>
                        <a:pt x="48"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46" name="Freeform 318"/>
                <p:cNvSpPr/>
                <p:nvPr/>
              </p:nvSpPr>
              <p:spPr bwMode="auto">
                <a:xfrm>
                  <a:off x="1824035" y="2001837"/>
                  <a:ext cx="160337" cy="115887"/>
                </a:xfrm>
                <a:custGeom>
                  <a:avLst/>
                  <a:gdLst/>
                  <a:ahLst/>
                  <a:cxnLst>
                    <a:cxn ang="0">
                      <a:pos x="59" y="32"/>
                    </a:cxn>
                    <a:cxn ang="0">
                      <a:pos x="55" y="31"/>
                    </a:cxn>
                    <a:cxn ang="0">
                      <a:pos x="52" y="33"/>
                    </a:cxn>
                    <a:cxn ang="0">
                      <a:pos x="50" y="43"/>
                    </a:cxn>
                    <a:cxn ang="0">
                      <a:pos x="50" y="44"/>
                    </a:cxn>
                    <a:cxn ang="0">
                      <a:pos x="49" y="44"/>
                    </a:cxn>
                    <a:cxn ang="0">
                      <a:pos x="39" y="38"/>
                    </a:cxn>
                    <a:cxn ang="0">
                      <a:pos x="30" y="30"/>
                    </a:cxn>
                    <a:cxn ang="0">
                      <a:pos x="17" y="23"/>
                    </a:cxn>
                    <a:cxn ang="0">
                      <a:pos x="6" y="14"/>
                    </a:cxn>
                    <a:cxn ang="0">
                      <a:pos x="0" y="11"/>
                    </a:cxn>
                    <a:cxn ang="0">
                      <a:pos x="5" y="7"/>
                    </a:cxn>
                    <a:cxn ang="0">
                      <a:pos x="20" y="0"/>
                    </a:cxn>
                    <a:cxn ang="0">
                      <a:pos x="20" y="0"/>
                    </a:cxn>
                    <a:cxn ang="0">
                      <a:pos x="26" y="2"/>
                    </a:cxn>
                    <a:cxn ang="0">
                      <a:pos x="32" y="3"/>
                    </a:cxn>
                    <a:cxn ang="0">
                      <a:pos x="39" y="4"/>
                    </a:cxn>
                    <a:cxn ang="0">
                      <a:pos x="46" y="6"/>
                    </a:cxn>
                    <a:cxn ang="0">
                      <a:pos x="53" y="8"/>
                    </a:cxn>
                    <a:cxn ang="0">
                      <a:pos x="54" y="8"/>
                    </a:cxn>
                    <a:cxn ang="0">
                      <a:pos x="52" y="11"/>
                    </a:cxn>
                    <a:cxn ang="0">
                      <a:pos x="51" y="16"/>
                    </a:cxn>
                    <a:cxn ang="0">
                      <a:pos x="54" y="22"/>
                    </a:cxn>
                    <a:cxn ang="0">
                      <a:pos x="59" y="30"/>
                    </a:cxn>
                    <a:cxn ang="0">
                      <a:pos x="59" y="32"/>
                    </a:cxn>
                  </a:cxnLst>
                  <a:rect l="0" t="0" r="r" b="b"/>
                  <a:pathLst>
                    <a:path w="61" h="44">
                      <a:moveTo>
                        <a:pt x="59" y="32"/>
                      </a:moveTo>
                      <a:cubicBezTo>
                        <a:pt x="58" y="32"/>
                        <a:pt x="56" y="31"/>
                        <a:pt x="55" y="31"/>
                      </a:cubicBezTo>
                      <a:cubicBezTo>
                        <a:pt x="52" y="31"/>
                        <a:pt x="53" y="31"/>
                        <a:pt x="52" y="33"/>
                      </a:cubicBezTo>
                      <a:cubicBezTo>
                        <a:pt x="51" y="37"/>
                        <a:pt x="51" y="40"/>
                        <a:pt x="50" y="43"/>
                      </a:cubicBezTo>
                      <a:cubicBezTo>
                        <a:pt x="50" y="43"/>
                        <a:pt x="50" y="44"/>
                        <a:pt x="50" y="44"/>
                      </a:cubicBezTo>
                      <a:cubicBezTo>
                        <a:pt x="50" y="44"/>
                        <a:pt x="49" y="44"/>
                        <a:pt x="49" y="44"/>
                      </a:cubicBezTo>
                      <a:cubicBezTo>
                        <a:pt x="46" y="43"/>
                        <a:pt x="42" y="42"/>
                        <a:pt x="39" y="38"/>
                      </a:cubicBezTo>
                      <a:cubicBezTo>
                        <a:pt x="37" y="34"/>
                        <a:pt x="35" y="32"/>
                        <a:pt x="30" y="30"/>
                      </a:cubicBezTo>
                      <a:cubicBezTo>
                        <a:pt x="26" y="28"/>
                        <a:pt x="21" y="26"/>
                        <a:pt x="17" y="23"/>
                      </a:cubicBezTo>
                      <a:cubicBezTo>
                        <a:pt x="14" y="20"/>
                        <a:pt x="10" y="17"/>
                        <a:pt x="6" y="14"/>
                      </a:cubicBezTo>
                      <a:cubicBezTo>
                        <a:pt x="4" y="13"/>
                        <a:pt x="2" y="12"/>
                        <a:pt x="0" y="11"/>
                      </a:cubicBezTo>
                      <a:cubicBezTo>
                        <a:pt x="2" y="9"/>
                        <a:pt x="4" y="8"/>
                        <a:pt x="5" y="7"/>
                      </a:cubicBezTo>
                      <a:cubicBezTo>
                        <a:pt x="10" y="3"/>
                        <a:pt x="15" y="3"/>
                        <a:pt x="20" y="0"/>
                      </a:cubicBezTo>
                      <a:cubicBezTo>
                        <a:pt x="20" y="0"/>
                        <a:pt x="20" y="0"/>
                        <a:pt x="20" y="0"/>
                      </a:cubicBezTo>
                      <a:cubicBezTo>
                        <a:pt x="22" y="2"/>
                        <a:pt x="24" y="1"/>
                        <a:pt x="26" y="2"/>
                      </a:cubicBezTo>
                      <a:cubicBezTo>
                        <a:pt x="28" y="2"/>
                        <a:pt x="29" y="3"/>
                        <a:pt x="32" y="3"/>
                      </a:cubicBezTo>
                      <a:cubicBezTo>
                        <a:pt x="34" y="3"/>
                        <a:pt x="37" y="4"/>
                        <a:pt x="39" y="4"/>
                      </a:cubicBezTo>
                      <a:cubicBezTo>
                        <a:pt x="41" y="5"/>
                        <a:pt x="44" y="5"/>
                        <a:pt x="46" y="6"/>
                      </a:cubicBezTo>
                      <a:cubicBezTo>
                        <a:pt x="48" y="7"/>
                        <a:pt x="50" y="8"/>
                        <a:pt x="53" y="8"/>
                      </a:cubicBezTo>
                      <a:cubicBezTo>
                        <a:pt x="53" y="8"/>
                        <a:pt x="53" y="8"/>
                        <a:pt x="54" y="8"/>
                      </a:cubicBezTo>
                      <a:cubicBezTo>
                        <a:pt x="53" y="9"/>
                        <a:pt x="53" y="10"/>
                        <a:pt x="52" y="11"/>
                      </a:cubicBezTo>
                      <a:cubicBezTo>
                        <a:pt x="52" y="12"/>
                        <a:pt x="51" y="15"/>
                        <a:pt x="51" y="16"/>
                      </a:cubicBezTo>
                      <a:cubicBezTo>
                        <a:pt x="51" y="20"/>
                        <a:pt x="54" y="19"/>
                        <a:pt x="54" y="22"/>
                      </a:cubicBezTo>
                      <a:cubicBezTo>
                        <a:pt x="61" y="21"/>
                        <a:pt x="59" y="27"/>
                        <a:pt x="59" y="30"/>
                      </a:cubicBezTo>
                      <a:cubicBezTo>
                        <a:pt x="59" y="31"/>
                        <a:pt x="59" y="31"/>
                        <a:pt x="59" y="3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47" name="Freeform 319"/>
                <p:cNvSpPr/>
                <p:nvPr/>
              </p:nvSpPr>
              <p:spPr bwMode="auto">
                <a:xfrm>
                  <a:off x="1958972" y="1768474"/>
                  <a:ext cx="357187" cy="485775"/>
                </a:xfrm>
                <a:custGeom>
                  <a:avLst/>
                  <a:gdLst/>
                  <a:ahLst/>
                  <a:cxnLst>
                    <a:cxn ang="0">
                      <a:pos x="129" y="97"/>
                    </a:cxn>
                    <a:cxn ang="0">
                      <a:pos x="124" y="105"/>
                    </a:cxn>
                    <a:cxn ang="0">
                      <a:pos x="111" y="111"/>
                    </a:cxn>
                    <a:cxn ang="0">
                      <a:pos x="98" y="121"/>
                    </a:cxn>
                    <a:cxn ang="0">
                      <a:pos x="108" y="145"/>
                    </a:cxn>
                    <a:cxn ang="0">
                      <a:pos x="103" y="169"/>
                    </a:cxn>
                    <a:cxn ang="0">
                      <a:pos x="94" y="174"/>
                    </a:cxn>
                    <a:cxn ang="0">
                      <a:pos x="58" y="185"/>
                    </a:cxn>
                    <a:cxn ang="0">
                      <a:pos x="48" y="174"/>
                    </a:cxn>
                    <a:cxn ang="0">
                      <a:pos x="26" y="178"/>
                    </a:cxn>
                    <a:cxn ang="0">
                      <a:pos x="25" y="172"/>
                    </a:cxn>
                    <a:cxn ang="0">
                      <a:pos x="35" y="152"/>
                    </a:cxn>
                    <a:cxn ang="0">
                      <a:pos x="27" y="144"/>
                    </a:cxn>
                    <a:cxn ang="0">
                      <a:pos x="11" y="138"/>
                    </a:cxn>
                    <a:cxn ang="0">
                      <a:pos x="8" y="121"/>
                    </a:cxn>
                    <a:cxn ang="0">
                      <a:pos x="3" y="111"/>
                    </a:cxn>
                    <a:cxn ang="0">
                      <a:pos x="1" y="100"/>
                    </a:cxn>
                    <a:cxn ang="0">
                      <a:pos x="6" y="91"/>
                    </a:cxn>
                    <a:cxn ang="0">
                      <a:pos x="16" y="72"/>
                    </a:cxn>
                    <a:cxn ang="0">
                      <a:pos x="17" y="57"/>
                    </a:cxn>
                    <a:cxn ang="0">
                      <a:pos x="22" y="43"/>
                    </a:cxn>
                    <a:cxn ang="0">
                      <a:pos x="25" y="35"/>
                    </a:cxn>
                    <a:cxn ang="0">
                      <a:pos x="43" y="1"/>
                    </a:cxn>
                    <a:cxn ang="0">
                      <a:pos x="48" y="4"/>
                    </a:cxn>
                    <a:cxn ang="0">
                      <a:pos x="61" y="6"/>
                    </a:cxn>
                    <a:cxn ang="0">
                      <a:pos x="75" y="18"/>
                    </a:cxn>
                    <a:cxn ang="0">
                      <a:pos x="116" y="26"/>
                    </a:cxn>
                    <a:cxn ang="0">
                      <a:pos x="125" y="26"/>
                    </a:cxn>
                    <a:cxn ang="0">
                      <a:pos x="125" y="39"/>
                    </a:cxn>
                    <a:cxn ang="0">
                      <a:pos x="130" y="54"/>
                    </a:cxn>
                    <a:cxn ang="0">
                      <a:pos x="134" y="70"/>
                    </a:cxn>
                    <a:cxn ang="0">
                      <a:pos x="134" y="90"/>
                    </a:cxn>
                  </a:cxnLst>
                  <a:rect l="0" t="0" r="r" b="b"/>
                  <a:pathLst>
                    <a:path w="136" h="185">
                      <a:moveTo>
                        <a:pt x="134" y="90"/>
                      </a:moveTo>
                      <a:cubicBezTo>
                        <a:pt x="132" y="93"/>
                        <a:pt x="130" y="95"/>
                        <a:pt x="129" y="97"/>
                      </a:cubicBezTo>
                      <a:cubicBezTo>
                        <a:pt x="129" y="97"/>
                        <a:pt x="129" y="97"/>
                        <a:pt x="129" y="97"/>
                      </a:cubicBezTo>
                      <a:cubicBezTo>
                        <a:pt x="127" y="100"/>
                        <a:pt x="126" y="102"/>
                        <a:pt x="124" y="105"/>
                      </a:cubicBezTo>
                      <a:cubicBezTo>
                        <a:pt x="122" y="108"/>
                        <a:pt x="122" y="108"/>
                        <a:pt x="119" y="109"/>
                      </a:cubicBezTo>
                      <a:cubicBezTo>
                        <a:pt x="116" y="110"/>
                        <a:pt x="114" y="109"/>
                        <a:pt x="111" y="111"/>
                      </a:cubicBezTo>
                      <a:cubicBezTo>
                        <a:pt x="109" y="112"/>
                        <a:pt x="106" y="114"/>
                        <a:pt x="104" y="115"/>
                      </a:cubicBezTo>
                      <a:cubicBezTo>
                        <a:pt x="101" y="117"/>
                        <a:pt x="99" y="118"/>
                        <a:pt x="98" y="121"/>
                      </a:cubicBezTo>
                      <a:cubicBezTo>
                        <a:pt x="98" y="126"/>
                        <a:pt x="99" y="130"/>
                        <a:pt x="102" y="134"/>
                      </a:cubicBezTo>
                      <a:cubicBezTo>
                        <a:pt x="105" y="137"/>
                        <a:pt x="108" y="141"/>
                        <a:pt x="108" y="145"/>
                      </a:cubicBezTo>
                      <a:cubicBezTo>
                        <a:pt x="108" y="145"/>
                        <a:pt x="108" y="145"/>
                        <a:pt x="108" y="146"/>
                      </a:cubicBezTo>
                      <a:cubicBezTo>
                        <a:pt x="108" y="154"/>
                        <a:pt x="106" y="161"/>
                        <a:pt x="103" y="169"/>
                      </a:cubicBezTo>
                      <a:cubicBezTo>
                        <a:pt x="102" y="172"/>
                        <a:pt x="102" y="174"/>
                        <a:pt x="99" y="175"/>
                      </a:cubicBezTo>
                      <a:cubicBezTo>
                        <a:pt x="97" y="175"/>
                        <a:pt x="95" y="174"/>
                        <a:pt x="94" y="174"/>
                      </a:cubicBezTo>
                      <a:cubicBezTo>
                        <a:pt x="89" y="174"/>
                        <a:pt x="85" y="175"/>
                        <a:pt x="81" y="176"/>
                      </a:cubicBezTo>
                      <a:cubicBezTo>
                        <a:pt x="73" y="179"/>
                        <a:pt x="66" y="182"/>
                        <a:pt x="58" y="185"/>
                      </a:cubicBezTo>
                      <a:cubicBezTo>
                        <a:pt x="56" y="183"/>
                        <a:pt x="55" y="181"/>
                        <a:pt x="54" y="178"/>
                      </a:cubicBezTo>
                      <a:cubicBezTo>
                        <a:pt x="53" y="175"/>
                        <a:pt x="52" y="173"/>
                        <a:pt x="48" y="174"/>
                      </a:cubicBezTo>
                      <a:cubicBezTo>
                        <a:pt x="46" y="175"/>
                        <a:pt x="43" y="177"/>
                        <a:pt x="40" y="177"/>
                      </a:cubicBezTo>
                      <a:cubicBezTo>
                        <a:pt x="36" y="178"/>
                        <a:pt x="31" y="179"/>
                        <a:pt x="26" y="178"/>
                      </a:cubicBezTo>
                      <a:cubicBezTo>
                        <a:pt x="27" y="178"/>
                        <a:pt x="27" y="178"/>
                        <a:pt x="27" y="178"/>
                      </a:cubicBezTo>
                      <a:cubicBezTo>
                        <a:pt x="28" y="175"/>
                        <a:pt x="24" y="174"/>
                        <a:pt x="25" y="172"/>
                      </a:cubicBezTo>
                      <a:cubicBezTo>
                        <a:pt x="27" y="169"/>
                        <a:pt x="29" y="167"/>
                        <a:pt x="29" y="164"/>
                      </a:cubicBezTo>
                      <a:cubicBezTo>
                        <a:pt x="30" y="159"/>
                        <a:pt x="35" y="157"/>
                        <a:pt x="35" y="152"/>
                      </a:cubicBezTo>
                      <a:cubicBezTo>
                        <a:pt x="37" y="152"/>
                        <a:pt x="35" y="148"/>
                        <a:pt x="34" y="146"/>
                      </a:cubicBezTo>
                      <a:cubicBezTo>
                        <a:pt x="29" y="145"/>
                        <a:pt x="29" y="145"/>
                        <a:pt x="27" y="144"/>
                      </a:cubicBezTo>
                      <a:cubicBezTo>
                        <a:pt x="25" y="143"/>
                        <a:pt x="24" y="143"/>
                        <a:pt x="22" y="142"/>
                      </a:cubicBezTo>
                      <a:cubicBezTo>
                        <a:pt x="18" y="141"/>
                        <a:pt x="15" y="139"/>
                        <a:pt x="11" y="138"/>
                      </a:cubicBezTo>
                      <a:cubicBezTo>
                        <a:pt x="11" y="136"/>
                        <a:pt x="11" y="133"/>
                        <a:pt x="11" y="131"/>
                      </a:cubicBezTo>
                      <a:cubicBezTo>
                        <a:pt x="12" y="127"/>
                        <a:pt x="9" y="124"/>
                        <a:pt x="8" y="121"/>
                      </a:cubicBezTo>
                      <a:cubicBezTo>
                        <a:pt x="8" y="120"/>
                        <a:pt x="8" y="120"/>
                        <a:pt x="8" y="119"/>
                      </a:cubicBezTo>
                      <a:cubicBezTo>
                        <a:pt x="8" y="116"/>
                        <a:pt x="10" y="110"/>
                        <a:pt x="3" y="111"/>
                      </a:cubicBezTo>
                      <a:cubicBezTo>
                        <a:pt x="3" y="108"/>
                        <a:pt x="0" y="109"/>
                        <a:pt x="0" y="105"/>
                      </a:cubicBezTo>
                      <a:cubicBezTo>
                        <a:pt x="0" y="104"/>
                        <a:pt x="1" y="101"/>
                        <a:pt x="1" y="100"/>
                      </a:cubicBezTo>
                      <a:cubicBezTo>
                        <a:pt x="2" y="99"/>
                        <a:pt x="2" y="98"/>
                        <a:pt x="3" y="97"/>
                      </a:cubicBezTo>
                      <a:cubicBezTo>
                        <a:pt x="4" y="95"/>
                        <a:pt x="5" y="93"/>
                        <a:pt x="6" y="91"/>
                      </a:cubicBezTo>
                      <a:cubicBezTo>
                        <a:pt x="8" y="88"/>
                        <a:pt x="9" y="85"/>
                        <a:pt x="10" y="82"/>
                      </a:cubicBezTo>
                      <a:cubicBezTo>
                        <a:pt x="11" y="77"/>
                        <a:pt x="13" y="75"/>
                        <a:pt x="16" y="72"/>
                      </a:cubicBezTo>
                      <a:cubicBezTo>
                        <a:pt x="19" y="69"/>
                        <a:pt x="19" y="66"/>
                        <a:pt x="18" y="62"/>
                      </a:cubicBezTo>
                      <a:cubicBezTo>
                        <a:pt x="17" y="61"/>
                        <a:pt x="16" y="60"/>
                        <a:pt x="17" y="57"/>
                      </a:cubicBezTo>
                      <a:cubicBezTo>
                        <a:pt x="17" y="56"/>
                        <a:pt x="19" y="55"/>
                        <a:pt x="20" y="54"/>
                      </a:cubicBezTo>
                      <a:cubicBezTo>
                        <a:pt x="22" y="50"/>
                        <a:pt x="22" y="47"/>
                        <a:pt x="22" y="43"/>
                      </a:cubicBezTo>
                      <a:cubicBezTo>
                        <a:pt x="22" y="40"/>
                        <a:pt x="22" y="38"/>
                        <a:pt x="21" y="36"/>
                      </a:cubicBezTo>
                      <a:cubicBezTo>
                        <a:pt x="23" y="36"/>
                        <a:pt x="24" y="35"/>
                        <a:pt x="25" y="35"/>
                      </a:cubicBezTo>
                      <a:cubicBezTo>
                        <a:pt x="30" y="33"/>
                        <a:pt x="36" y="31"/>
                        <a:pt x="41" y="30"/>
                      </a:cubicBezTo>
                      <a:cubicBezTo>
                        <a:pt x="53" y="27"/>
                        <a:pt x="45" y="9"/>
                        <a:pt x="43" y="1"/>
                      </a:cubicBezTo>
                      <a:cubicBezTo>
                        <a:pt x="43" y="1"/>
                        <a:pt x="43" y="0"/>
                        <a:pt x="43" y="0"/>
                      </a:cubicBezTo>
                      <a:cubicBezTo>
                        <a:pt x="45" y="1"/>
                        <a:pt x="46" y="3"/>
                        <a:pt x="48" y="4"/>
                      </a:cubicBezTo>
                      <a:cubicBezTo>
                        <a:pt x="51" y="5"/>
                        <a:pt x="54" y="4"/>
                        <a:pt x="57" y="5"/>
                      </a:cubicBezTo>
                      <a:cubicBezTo>
                        <a:pt x="58" y="5"/>
                        <a:pt x="59" y="6"/>
                        <a:pt x="61" y="6"/>
                      </a:cubicBezTo>
                      <a:cubicBezTo>
                        <a:pt x="61" y="7"/>
                        <a:pt x="61" y="7"/>
                        <a:pt x="61" y="7"/>
                      </a:cubicBezTo>
                      <a:cubicBezTo>
                        <a:pt x="64" y="11"/>
                        <a:pt x="70" y="15"/>
                        <a:pt x="75" y="18"/>
                      </a:cubicBezTo>
                      <a:cubicBezTo>
                        <a:pt x="86" y="23"/>
                        <a:pt x="97" y="18"/>
                        <a:pt x="108" y="21"/>
                      </a:cubicBezTo>
                      <a:cubicBezTo>
                        <a:pt x="111" y="22"/>
                        <a:pt x="113" y="26"/>
                        <a:pt x="116" y="26"/>
                      </a:cubicBezTo>
                      <a:cubicBezTo>
                        <a:pt x="118" y="27"/>
                        <a:pt x="121" y="27"/>
                        <a:pt x="123" y="26"/>
                      </a:cubicBezTo>
                      <a:cubicBezTo>
                        <a:pt x="124" y="26"/>
                        <a:pt x="125" y="26"/>
                        <a:pt x="125" y="26"/>
                      </a:cubicBezTo>
                      <a:cubicBezTo>
                        <a:pt x="125" y="28"/>
                        <a:pt x="125" y="29"/>
                        <a:pt x="125" y="31"/>
                      </a:cubicBezTo>
                      <a:cubicBezTo>
                        <a:pt x="125" y="33"/>
                        <a:pt x="125" y="36"/>
                        <a:pt x="125" y="39"/>
                      </a:cubicBezTo>
                      <a:cubicBezTo>
                        <a:pt x="125" y="41"/>
                        <a:pt x="127" y="44"/>
                        <a:pt x="128" y="47"/>
                      </a:cubicBezTo>
                      <a:cubicBezTo>
                        <a:pt x="129" y="49"/>
                        <a:pt x="129" y="52"/>
                        <a:pt x="130" y="54"/>
                      </a:cubicBezTo>
                      <a:cubicBezTo>
                        <a:pt x="130" y="57"/>
                        <a:pt x="132" y="60"/>
                        <a:pt x="133" y="62"/>
                      </a:cubicBezTo>
                      <a:cubicBezTo>
                        <a:pt x="134" y="65"/>
                        <a:pt x="133" y="67"/>
                        <a:pt x="134" y="70"/>
                      </a:cubicBezTo>
                      <a:cubicBezTo>
                        <a:pt x="134" y="72"/>
                        <a:pt x="135" y="74"/>
                        <a:pt x="135" y="77"/>
                      </a:cubicBezTo>
                      <a:cubicBezTo>
                        <a:pt x="135" y="82"/>
                        <a:pt x="136" y="86"/>
                        <a:pt x="134"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48" name="Freeform 320"/>
                <p:cNvSpPr/>
                <p:nvPr/>
              </p:nvSpPr>
              <p:spPr bwMode="auto">
                <a:xfrm>
                  <a:off x="2270121" y="2274887"/>
                  <a:ext cx="98425" cy="82550"/>
                </a:xfrm>
                <a:custGeom>
                  <a:avLst/>
                  <a:gdLst/>
                  <a:ahLst/>
                  <a:cxnLst>
                    <a:cxn ang="0">
                      <a:pos x="30" y="13"/>
                    </a:cxn>
                    <a:cxn ang="0">
                      <a:pos x="31" y="19"/>
                    </a:cxn>
                    <a:cxn ang="0">
                      <a:pos x="25" y="23"/>
                    </a:cxn>
                    <a:cxn ang="0">
                      <a:pos x="13" y="27"/>
                    </a:cxn>
                    <a:cxn ang="0">
                      <a:pos x="7" y="31"/>
                    </a:cxn>
                    <a:cxn ang="0">
                      <a:pos x="4" y="29"/>
                    </a:cxn>
                    <a:cxn ang="0">
                      <a:pos x="1" y="28"/>
                    </a:cxn>
                    <a:cxn ang="0">
                      <a:pos x="2" y="20"/>
                    </a:cxn>
                    <a:cxn ang="0">
                      <a:pos x="0" y="9"/>
                    </a:cxn>
                    <a:cxn ang="0">
                      <a:pos x="12" y="10"/>
                    </a:cxn>
                    <a:cxn ang="0">
                      <a:pos x="27" y="5"/>
                    </a:cxn>
                    <a:cxn ang="0">
                      <a:pos x="33" y="0"/>
                    </a:cxn>
                    <a:cxn ang="0">
                      <a:pos x="33" y="1"/>
                    </a:cxn>
                    <a:cxn ang="0">
                      <a:pos x="37" y="6"/>
                    </a:cxn>
                    <a:cxn ang="0">
                      <a:pos x="30" y="13"/>
                    </a:cxn>
                  </a:cxnLst>
                  <a:rect l="0" t="0" r="r" b="b"/>
                  <a:pathLst>
                    <a:path w="37" h="31">
                      <a:moveTo>
                        <a:pt x="30" y="13"/>
                      </a:moveTo>
                      <a:cubicBezTo>
                        <a:pt x="31" y="14"/>
                        <a:pt x="32" y="18"/>
                        <a:pt x="31" y="19"/>
                      </a:cubicBezTo>
                      <a:cubicBezTo>
                        <a:pt x="30" y="22"/>
                        <a:pt x="27" y="22"/>
                        <a:pt x="25" y="23"/>
                      </a:cubicBezTo>
                      <a:cubicBezTo>
                        <a:pt x="21" y="25"/>
                        <a:pt x="17" y="24"/>
                        <a:pt x="13" y="27"/>
                      </a:cubicBezTo>
                      <a:cubicBezTo>
                        <a:pt x="12" y="28"/>
                        <a:pt x="9" y="30"/>
                        <a:pt x="7" y="31"/>
                      </a:cubicBezTo>
                      <a:cubicBezTo>
                        <a:pt x="6" y="30"/>
                        <a:pt x="5" y="29"/>
                        <a:pt x="4" y="29"/>
                      </a:cubicBezTo>
                      <a:cubicBezTo>
                        <a:pt x="3" y="29"/>
                        <a:pt x="2" y="28"/>
                        <a:pt x="1" y="28"/>
                      </a:cubicBezTo>
                      <a:cubicBezTo>
                        <a:pt x="1" y="26"/>
                        <a:pt x="2" y="23"/>
                        <a:pt x="2" y="20"/>
                      </a:cubicBezTo>
                      <a:cubicBezTo>
                        <a:pt x="2" y="16"/>
                        <a:pt x="0" y="13"/>
                        <a:pt x="0" y="9"/>
                      </a:cubicBezTo>
                      <a:cubicBezTo>
                        <a:pt x="4" y="10"/>
                        <a:pt x="8" y="10"/>
                        <a:pt x="12" y="10"/>
                      </a:cubicBezTo>
                      <a:cubicBezTo>
                        <a:pt x="17" y="10"/>
                        <a:pt x="23" y="7"/>
                        <a:pt x="27" y="5"/>
                      </a:cubicBezTo>
                      <a:cubicBezTo>
                        <a:pt x="29" y="4"/>
                        <a:pt x="31" y="2"/>
                        <a:pt x="33" y="0"/>
                      </a:cubicBezTo>
                      <a:cubicBezTo>
                        <a:pt x="33" y="0"/>
                        <a:pt x="33" y="1"/>
                        <a:pt x="33" y="1"/>
                      </a:cubicBezTo>
                      <a:cubicBezTo>
                        <a:pt x="34" y="3"/>
                        <a:pt x="36" y="4"/>
                        <a:pt x="37" y="6"/>
                      </a:cubicBezTo>
                      <a:cubicBezTo>
                        <a:pt x="34" y="8"/>
                        <a:pt x="29" y="10"/>
                        <a:pt x="30" y="1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49" name="Freeform 321"/>
                <p:cNvSpPr/>
                <p:nvPr/>
              </p:nvSpPr>
              <p:spPr bwMode="auto">
                <a:xfrm>
                  <a:off x="2289171" y="2290762"/>
                  <a:ext cx="195262" cy="215900"/>
                </a:xfrm>
                <a:custGeom>
                  <a:avLst/>
                  <a:gdLst/>
                  <a:ahLst/>
                  <a:cxnLst>
                    <a:cxn ang="0">
                      <a:pos x="74" y="36"/>
                    </a:cxn>
                    <a:cxn ang="0">
                      <a:pos x="71" y="35"/>
                    </a:cxn>
                    <a:cxn ang="0">
                      <a:pos x="57" y="33"/>
                    </a:cxn>
                    <a:cxn ang="0">
                      <a:pos x="42" y="33"/>
                    </a:cxn>
                    <a:cxn ang="0">
                      <a:pos x="35" y="33"/>
                    </a:cxn>
                    <a:cxn ang="0">
                      <a:pos x="27" y="32"/>
                    </a:cxn>
                    <a:cxn ang="0">
                      <a:pos x="27" y="35"/>
                    </a:cxn>
                    <a:cxn ang="0">
                      <a:pos x="25" y="38"/>
                    </a:cxn>
                    <a:cxn ang="0">
                      <a:pos x="27" y="45"/>
                    </a:cxn>
                    <a:cxn ang="0">
                      <a:pos x="38" y="58"/>
                    </a:cxn>
                    <a:cxn ang="0">
                      <a:pos x="43" y="63"/>
                    </a:cxn>
                    <a:cxn ang="0">
                      <a:pos x="50" y="69"/>
                    </a:cxn>
                    <a:cxn ang="0">
                      <a:pos x="54" y="75"/>
                    </a:cxn>
                    <a:cxn ang="0">
                      <a:pos x="56" y="77"/>
                    </a:cxn>
                    <a:cxn ang="0">
                      <a:pos x="52" y="82"/>
                    </a:cxn>
                    <a:cxn ang="0">
                      <a:pos x="46" y="77"/>
                    </a:cxn>
                    <a:cxn ang="0">
                      <a:pos x="21" y="52"/>
                    </a:cxn>
                    <a:cxn ang="0">
                      <a:pos x="9" y="35"/>
                    </a:cxn>
                    <a:cxn ang="0">
                      <a:pos x="0" y="25"/>
                    </a:cxn>
                    <a:cxn ang="0">
                      <a:pos x="6" y="21"/>
                    </a:cxn>
                    <a:cxn ang="0">
                      <a:pos x="18" y="17"/>
                    </a:cxn>
                    <a:cxn ang="0">
                      <a:pos x="24" y="13"/>
                    </a:cxn>
                    <a:cxn ang="0">
                      <a:pos x="23" y="7"/>
                    </a:cxn>
                    <a:cxn ang="0">
                      <a:pos x="30" y="0"/>
                    </a:cxn>
                    <a:cxn ang="0">
                      <a:pos x="33" y="2"/>
                    </a:cxn>
                    <a:cxn ang="0">
                      <a:pos x="50" y="15"/>
                    </a:cxn>
                    <a:cxn ang="0">
                      <a:pos x="65" y="18"/>
                    </a:cxn>
                    <a:cxn ang="0">
                      <a:pos x="73" y="14"/>
                    </a:cxn>
                    <a:cxn ang="0">
                      <a:pos x="73" y="21"/>
                    </a:cxn>
                    <a:cxn ang="0">
                      <a:pos x="73" y="35"/>
                    </a:cxn>
                    <a:cxn ang="0">
                      <a:pos x="74" y="36"/>
                    </a:cxn>
                  </a:cxnLst>
                  <a:rect l="0" t="0" r="r" b="b"/>
                  <a:pathLst>
                    <a:path w="74" h="82">
                      <a:moveTo>
                        <a:pt x="74" y="36"/>
                      </a:moveTo>
                      <a:cubicBezTo>
                        <a:pt x="73" y="35"/>
                        <a:pt x="72" y="35"/>
                        <a:pt x="71" y="35"/>
                      </a:cubicBezTo>
                      <a:cubicBezTo>
                        <a:pt x="66" y="35"/>
                        <a:pt x="61" y="33"/>
                        <a:pt x="57" y="33"/>
                      </a:cubicBezTo>
                      <a:cubicBezTo>
                        <a:pt x="52" y="33"/>
                        <a:pt x="47" y="33"/>
                        <a:pt x="42" y="33"/>
                      </a:cubicBezTo>
                      <a:cubicBezTo>
                        <a:pt x="40" y="33"/>
                        <a:pt x="37" y="33"/>
                        <a:pt x="35" y="33"/>
                      </a:cubicBezTo>
                      <a:cubicBezTo>
                        <a:pt x="32" y="33"/>
                        <a:pt x="29" y="31"/>
                        <a:pt x="27" y="32"/>
                      </a:cubicBezTo>
                      <a:cubicBezTo>
                        <a:pt x="27" y="33"/>
                        <a:pt x="27" y="34"/>
                        <a:pt x="27" y="35"/>
                      </a:cubicBezTo>
                      <a:cubicBezTo>
                        <a:pt x="26" y="37"/>
                        <a:pt x="26" y="37"/>
                        <a:pt x="25" y="38"/>
                      </a:cubicBezTo>
                      <a:cubicBezTo>
                        <a:pt x="22" y="41"/>
                        <a:pt x="24" y="43"/>
                        <a:pt x="27" y="45"/>
                      </a:cubicBezTo>
                      <a:cubicBezTo>
                        <a:pt x="31" y="50"/>
                        <a:pt x="32" y="55"/>
                        <a:pt x="38" y="58"/>
                      </a:cubicBezTo>
                      <a:cubicBezTo>
                        <a:pt x="40" y="60"/>
                        <a:pt x="41" y="61"/>
                        <a:pt x="43" y="63"/>
                      </a:cubicBezTo>
                      <a:cubicBezTo>
                        <a:pt x="45" y="66"/>
                        <a:pt x="48" y="67"/>
                        <a:pt x="50" y="69"/>
                      </a:cubicBezTo>
                      <a:cubicBezTo>
                        <a:pt x="52" y="72"/>
                        <a:pt x="51" y="74"/>
                        <a:pt x="54" y="75"/>
                      </a:cubicBezTo>
                      <a:cubicBezTo>
                        <a:pt x="54" y="75"/>
                        <a:pt x="55" y="76"/>
                        <a:pt x="56" y="77"/>
                      </a:cubicBezTo>
                      <a:cubicBezTo>
                        <a:pt x="55" y="79"/>
                        <a:pt x="54" y="81"/>
                        <a:pt x="52" y="82"/>
                      </a:cubicBezTo>
                      <a:cubicBezTo>
                        <a:pt x="50" y="81"/>
                        <a:pt x="48" y="79"/>
                        <a:pt x="46" y="77"/>
                      </a:cubicBezTo>
                      <a:cubicBezTo>
                        <a:pt x="36" y="71"/>
                        <a:pt x="28" y="60"/>
                        <a:pt x="21" y="52"/>
                      </a:cubicBezTo>
                      <a:cubicBezTo>
                        <a:pt x="16" y="47"/>
                        <a:pt x="13" y="41"/>
                        <a:pt x="9" y="35"/>
                      </a:cubicBezTo>
                      <a:cubicBezTo>
                        <a:pt x="7" y="32"/>
                        <a:pt x="4" y="28"/>
                        <a:pt x="0" y="25"/>
                      </a:cubicBezTo>
                      <a:cubicBezTo>
                        <a:pt x="2" y="24"/>
                        <a:pt x="5" y="22"/>
                        <a:pt x="6" y="21"/>
                      </a:cubicBezTo>
                      <a:cubicBezTo>
                        <a:pt x="10" y="18"/>
                        <a:pt x="14" y="19"/>
                        <a:pt x="18" y="17"/>
                      </a:cubicBezTo>
                      <a:cubicBezTo>
                        <a:pt x="20" y="16"/>
                        <a:pt x="23" y="16"/>
                        <a:pt x="24" y="13"/>
                      </a:cubicBezTo>
                      <a:cubicBezTo>
                        <a:pt x="25" y="12"/>
                        <a:pt x="24" y="8"/>
                        <a:pt x="23" y="7"/>
                      </a:cubicBezTo>
                      <a:cubicBezTo>
                        <a:pt x="22" y="4"/>
                        <a:pt x="27" y="2"/>
                        <a:pt x="30" y="0"/>
                      </a:cubicBezTo>
                      <a:cubicBezTo>
                        <a:pt x="31" y="0"/>
                        <a:pt x="32" y="1"/>
                        <a:pt x="33" y="2"/>
                      </a:cubicBezTo>
                      <a:cubicBezTo>
                        <a:pt x="37" y="7"/>
                        <a:pt x="43" y="13"/>
                        <a:pt x="50" y="15"/>
                      </a:cubicBezTo>
                      <a:cubicBezTo>
                        <a:pt x="54" y="17"/>
                        <a:pt x="60" y="18"/>
                        <a:pt x="65" y="18"/>
                      </a:cubicBezTo>
                      <a:cubicBezTo>
                        <a:pt x="68" y="17"/>
                        <a:pt x="70" y="16"/>
                        <a:pt x="73" y="14"/>
                      </a:cubicBezTo>
                      <a:cubicBezTo>
                        <a:pt x="72" y="16"/>
                        <a:pt x="73" y="19"/>
                        <a:pt x="73" y="21"/>
                      </a:cubicBezTo>
                      <a:cubicBezTo>
                        <a:pt x="73" y="26"/>
                        <a:pt x="72" y="30"/>
                        <a:pt x="73" y="35"/>
                      </a:cubicBezTo>
                      <a:cubicBezTo>
                        <a:pt x="73" y="35"/>
                        <a:pt x="73" y="36"/>
                        <a:pt x="74"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50" name="Freeform 322"/>
                <p:cNvSpPr/>
                <p:nvPr/>
              </p:nvSpPr>
              <p:spPr bwMode="auto">
                <a:xfrm>
                  <a:off x="2425696" y="2454274"/>
                  <a:ext cx="88900" cy="85725"/>
                </a:xfrm>
                <a:custGeom>
                  <a:avLst/>
                  <a:gdLst/>
                  <a:ahLst/>
                  <a:cxnLst>
                    <a:cxn ang="0">
                      <a:pos x="34" y="21"/>
                    </a:cxn>
                    <a:cxn ang="0">
                      <a:pos x="32" y="22"/>
                    </a:cxn>
                    <a:cxn ang="0">
                      <a:pos x="27" y="27"/>
                    </a:cxn>
                    <a:cxn ang="0">
                      <a:pos x="21" y="33"/>
                    </a:cxn>
                    <a:cxn ang="0">
                      <a:pos x="21" y="33"/>
                    </a:cxn>
                    <a:cxn ang="0">
                      <a:pos x="21" y="32"/>
                    </a:cxn>
                    <a:cxn ang="0">
                      <a:pos x="5" y="23"/>
                    </a:cxn>
                    <a:cxn ang="0">
                      <a:pos x="0" y="20"/>
                    </a:cxn>
                    <a:cxn ang="0">
                      <a:pos x="4" y="15"/>
                    </a:cxn>
                    <a:cxn ang="0">
                      <a:pos x="6" y="13"/>
                    </a:cxn>
                    <a:cxn ang="0">
                      <a:pos x="21" y="6"/>
                    </a:cxn>
                    <a:cxn ang="0">
                      <a:pos x="28" y="0"/>
                    </a:cxn>
                    <a:cxn ang="0">
                      <a:pos x="29" y="3"/>
                    </a:cxn>
                    <a:cxn ang="0">
                      <a:pos x="33" y="8"/>
                    </a:cxn>
                    <a:cxn ang="0">
                      <a:pos x="34" y="21"/>
                    </a:cxn>
                  </a:cxnLst>
                  <a:rect l="0" t="0" r="r" b="b"/>
                  <a:pathLst>
                    <a:path w="34" h="33">
                      <a:moveTo>
                        <a:pt x="34" y="21"/>
                      </a:moveTo>
                      <a:cubicBezTo>
                        <a:pt x="33" y="21"/>
                        <a:pt x="33" y="22"/>
                        <a:pt x="32" y="22"/>
                      </a:cubicBezTo>
                      <a:cubicBezTo>
                        <a:pt x="30" y="24"/>
                        <a:pt x="29" y="25"/>
                        <a:pt x="27" y="27"/>
                      </a:cubicBezTo>
                      <a:cubicBezTo>
                        <a:pt x="25" y="28"/>
                        <a:pt x="23" y="30"/>
                        <a:pt x="21" y="33"/>
                      </a:cubicBezTo>
                      <a:cubicBezTo>
                        <a:pt x="21" y="33"/>
                        <a:pt x="21" y="33"/>
                        <a:pt x="21" y="33"/>
                      </a:cubicBezTo>
                      <a:cubicBezTo>
                        <a:pt x="21" y="32"/>
                        <a:pt x="21" y="32"/>
                        <a:pt x="21" y="32"/>
                      </a:cubicBezTo>
                      <a:cubicBezTo>
                        <a:pt x="17" y="27"/>
                        <a:pt x="11" y="24"/>
                        <a:pt x="5" y="23"/>
                      </a:cubicBezTo>
                      <a:cubicBezTo>
                        <a:pt x="3" y="22"/>
                        <a:pt x="2" y="21"/>
                        <a:pt x="0" y="20"/>
                      </a:cubicBezTo>
                      <a:cubicBezTo>
                        <a:pt x="2" y="19"/>
                        <a:pt x="3" y="17"/>
                        <a:pt x="4" y="15"/>
                      </a:cubicBezTo>
                      <a:cubicBezTo>
                        <a:pt x="5" y="15"/>
                        <a:pt x="6" y="14"/>
                        <a:pt x="6" y="13"/>
                      </a:cubicBezTo>
                      <a:cubicBezTo>
                        <a:pt x="10" y="9"/>
                        <a:pt x="15" y="8"/>
                        <a:pt x="21" y="6"/>
                      </a:cubicBezTo>
                      <a:cubicBezTo>
                        <a:pt x="24" y="4"/>
                        <a:pt x="26" y="2"/>
                        <a:pt x="28" y="0"/>
                      </a:cubicBezTo>
                      <a:cubicBezTo>
                        <a:pt x="29" y="1"/>
                        <a:pt x="29" y="2"/>
                        <a:pt x="29" y="3"/>
                      </a:cubicBezTo>
                      <a:cubicBezTo>
                        <a:pt x="30" y="5"/>
                        <a:pt x="32" y="6"/>
                        <a:pt x="33" y="8"/>
                      </a:cubicBezTo>
                      <a:cubicBezTo>
                        <a:pt x="34" y="12"/>
                        <a:pt x="32" y="17"/>
                        <a:pt x="34"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51" name="Freeform 323"/>
                <p:cNvSpPr/>
                <p:nvPr/>
              </p:nvSpPr>
              <p:spPr bwMode="auto">
                <a:xfrm>
                  <a:off x="2613021" y="2433637"/>
                  <a:ext cx="238125" cy="149225"/>
                </a:xfrm>
                <a:custGeom>
                  <a:avLst/>
                  <a:gdLst/>
                  <a:ahLst/>
                  <a:cxnLst>
                    <a:cxn ang="0">
                      <a:pos x="91" y="10"/>
                    </a:cxn>
                    <a:cxn ang="0">
                      <a:pos x="90" y="11"/>
                    </a:cxn>
                    <a:cxn ang="0">
                      <a:pos x="82" y="20"/>
                    </a:cxn>
                    <a:cxn ang="0">
                      <a:pos x="75" y="27"/>
                    </a:cxn>
                    <a:cxn ang="0">
                      <a:pos x="77" y="36"/>
                    </a:cxn>
                    <a:cxn ang="0">
                      <a:pos x="78" y="39"/>
                    </a:cxn>
                    <a:cxn ang="0">
                      <a:pos x="78" y="39"/>
                    </a:cxn>
                    <a:cxn ang="0">
                      <a:pos x="72" y="41"/>
                    </a:cxn>
                    <a:cxn ang="0">
                      <a:pos x="63" y="44"/>
                    </a:cxn>
                    <a:cxn ang="0">
                      <a:pos x="63" y="44"/>
                    </a:cxn>
                    <a:cxn ang="0">
                      <a:pos x="56" y="48"/>
                    </a:cxn>
                    <a:cxn ang="0">
                      <a:pos x="46" y="53"/>
                    </a:cxn>
                    <a:cxn ang="0">
                      <a:pos x="32" y="53"/>
                    </a:cxn>
                    <a:cxn ang="0">
                      <a:pos x="20" y="54"/>
                    </a:cxn>
                    <a:cxn ang="0">
                      <a:pos x="15" y="57"/>
                    </a:cxn>
                    <a:cxn ang="0">
                      <a:pos x="10" y="49"/>
                    </a:cxn>
                    <a:cxn ang="0">
                      <a:pos x="0" y="36"/>
                    </a:cxn>
                    <a:cxn ang="0">
                      <a:pos x="0" y="35"/>
                    </a:cxn>
                    <a:cxn ang="0">
                      <a:pos x="6" y="24"/>
                    </a:cxn>
                    <a:cxn ang="0">
                      <a:pos x="4" y="9"/>
                    </a:cxn>
                    <a:cxn ang="0">
                      <a:pos x="6" y="9"/>
                    </a:cxn>
                    <a:cxn ang="0">
                      <a:pos x="19" y="9"/>
                    </a:cxn>
                    <a:cxn ang="0">
                      <a:pos x="46" y="10"/>
                    </a:cxn>
                    <a:cxn ang="0">
                      <a:pos x="59" y="3"/>
                    </a:cxn>
                    <a:cxn ang="0">
                      <a:pos x="72" y="1"/>
                    </a:cxn>
                    <a:cxn ang="0">
                      <a:pos x="85" y="8"/>
                    </a:cxn>
                    <a:cxn ang="0">
                      <a:pos x="91" y="10"/>
                    </a:cxn>
                  </a:cxnLst>
                  <a:rect l="0" t="0" r="r" b="b"/>
                  <a:pathLst>
                    <a:path w="91" h="57">
                      <a:moveTo>
                        <a:pt x="91" y="10"/>
                      </a:moveTo>
                      <a:cubicBezTo>
                        <a:pt x="91" y="10"/>
                        <a:pt x="90" y="11"/>
                        <a:pt x="90" y="11"/>
                      </a:cubicBezTo>
                      <a:cubicBezTo>
                        <a:pt x="88" y="15"/>
                        <a:pt x="85" y="17"/>
                        <a:pt x="82" y="20"/>
                      </a:cubicBezTo>
                      <a:cubicBezTo>
                        <a:pt x="79" y="21"/>
                        <a:pt x="76" y="23"/>
                        <a:pt x="75" y="27"/>
                      </a:cubicBezTo>
                      <a:cubicBezTo>
                        <a:pt x="75" y="30"/>
                        <a:pt x="76" y="33"/>
                        <a:pt x="77" y="36"/>
                      </a:cubicBezTo>
                      <a:cubicBezTo>
                        <a:pt x="77" y="37"/>
                        <a:pt x="77" y="38"/>
                        <a:pt x="78" y="39"/>
                      </a:cubicBezTo>
                      <a:cubicBezTo>
                        <a:pt x="78" y="39"/>
                        <a:pt x="78" y="39"/>
                        <a:pt x="78" y="39"/>
                      </a:cubicBezTo>
                      <a:cubicBezTo>
                        <a:pt x="75" y="40"/>
                        <a:pt x="73" y="39"/>
                        <a:pt x="72" y="41"/>
                      </a:cubicBezTo>
                      <a:cubicBezTo>
                        <a:pt x="70" y="43"/>
                        <a:pt x="66" y="42"/>
                        <a:pt x="63" y="44"/>
                      </a:cubicBezTo>
                      <a:cubicBezTo>
                        <a:pt x="63" y="44"/>
                        <a:pt x="63" y="44"/>
                        <a:pt x="63" y="44"/>
                      </a:cubicBezTo>
                      <a:cubicBezTo>
                        <a:pt x="61" y="45"/>
                        <a:pt x="57" y="47"/>
                        <a:pt x="56" y="48"/>
                      </a:cubicBezTo>
                      <a:cubicBezTo>
                        <a:pt x="52" y="51"/>
                        <a:pt x="51" y="54"/>
                        <a:pt x="46" y="53"/>
                      </a:cubicBezTo>
                      <a:cubicBezTo>
                        <a:pt x="41" y="53"/>
                        <a:pt x="36" y="56"/>
                        <a:pt x="32" y="53"/>
                      </a:cubicBezTo>
                      <a:cubicBezTo>
                        <a:pt x="27" y="50"/>
                        <a:pt x="24" y="52"/>
                        <a:pt x="20" y="54"/>
                      </a:cubicBezTo>
                      <a:cubicBezTo>
                        <a:pt x="18" y="55"/>
                        <a:pt x="16" y="56"/>
                        <a:pt x="15" y="57"/>
                      </a:cubicBezTo>
                      <a:cubicBezTo>
                        <a:pt x="13" y="54"/>
                        <a:pt x="12" y="51"/>
                        <a:pt x="10" y="49"/>
                      </a:cubicBezTo>
                      <a:cubicBezTo>
                        <a:pt x="7" y="45"/>
                        <a:pt x="0" y="41"/>
                        <a:pt x="0" y="36"/>
                      </a:cubicBezTo>
                      <a:cubicBezTo>
                        <a:pt x="0" y="36"/>
                        <a:pt x="0" y="35"/>
                        <a:pt x="0" y="35"/>
                      </a:cubicBezTo>
                      <a:cubicBezTo>
                        <a:pt x="0" y="31"/>
                        <a:pt x="5" y="28"/>
                        <a:pt x="6" y="24"/>
                      </a:cubicBezTo>
                      <a:cubicBezTo>
                        <a:pt x="6" y="18"/>
                        <a:pt x="6" y="13"/>
                        <a:pt x="4" y="9"/>
                      </a:cubicBezTo>
                      <a:cubicBezTo>
                        <a:pt x="4" y="9"/>
                        <a:pt x="5" y="9"/>
                        <a:pt x="6" y="9"/>
                      </a:cubicBezTo>
                      <a:cubicBezTo>
                        <a:pt x="10" y="9"/>
                        <a:pt x="15" y="8"/>
                        <a:pt x="19" y="9"/>
                      </a:cubicBezTo>
                      <a:cubicBezTo>
                        <a:pt x="27" y="10"/>
                        <a:pt x="37" y="10"/>
                        <a:pt x="46" y="10"/>
                      </a:cubicBezTo>
                      <a:cubicBezTo>
                        <a:pt x="51" y="9"/>
                        <a:pt x="55" y="5"/>
                        <a:pt x="59" y="3"/>
                      </a:cubicBezTo>
                      <a:cubicBezTo>
                        <a:pt x="63" y="0"/>
                        <a:pt x="68" y="1"/>
                        <a:pt x="72" y="1"/>
                      </a:cubicBezTo>
                      <a:cubicBezTo>
                        <a:pt x="78" y="1"/>
                        <a:pt x="80" y="5"/>
                        <a:pt x="85" y="8"/>
                      </a:cubicBezTo>
                      <a:cubicBezTo>
                        <a:pt x="87" y="8"/>
                        <a:pt x="89" y="9"/>
                        <a:pt x="91" y="1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52" name="Freeform 324"/>
                <p:cNvSpPr/>
                <p:nvPr/>
              </p:nvSpPr>
              <p:spPr bwMode="auto">
                <a:xfrm>
                  <a:off x="2481258" y="2509836"/>
                  <a:ext cx="77787" cy="146050"/>
                </a:xfrm>
                <a:custGeom>
                  <a:avLst/>
                  <a:gdLst/>
                  <a:ahLst/>
                  <a:cxnLst>
                    <a:cxn ang="0">
                      <a:pos x="30" y="36"/>
                    </a:cxn>
                    <a:cxn ang="0">
                      <a:pos x="30" y="36"/>
                    </a:cxn>
                    <a:cxn ang="0">
                      <a:pos x="27" y="47"/>
                    </a:cxn>
                    <a:cxn ang="0">
                      <a:pos x="18" y="53"/>
                    </a:cxn>
                    <a:cxn ang="0">
                      <a:pos x="11" y="55"/>
                    </a:cxn>
                    <a:cxn ang="0">
                      <a:pos x="10" y="56"/>
                    </a:cxn>
                    <a:cxn ang="0">
                      <a:pos x="4" y="42"/>
                    </a:cxn>
                    <a:cxn ang="0">
                      <a:pos x="0" y="12"/>
                    </a:cxn>
                    <a:cxn ang="0">
                      <a:pos x="0" y="12"/>
                    </a:cxn>
                    <a:cxn ang="0">
                      <a:pos x="6" y="6"/>
                    </a:cxn>
                    <a:cxn ang="0">
                      <a:pos x="11" y="1"/>
                    </a:cxn>
                    <a:cxn ang="0">
                      <a:pos x="13" y="0"/>
                    </a:cxn>
                    <a:cxn ang="0">
                      <a:pos x="15" y="3"/>
                    </a:cxn>
                    <a:cxn ang="0">
                      <a:pos x="21" y="13"/>
                    </a:cxn>
                    <a:cxn ang="0">
                      <a:pos x="22" y="18"/>
                    </a:cxn>
                    <a:cxn ang="0">
                      <a:pos x="28" y="33"/>
                    </a:cxn>
                    <a:cxn ang="0">
                      <a:pos x="30" y="36"/>
                    </a:cxn>
                  </a:cxnLst>
                  <a:rect l="0" t="0" r="r" b="b"/>
                  <a:pathLst>
                    <a:path w="30" h="56">
                      <a:moveTo>
                        <a:pt x="30" y="36"/>
                      </a:moveTo>
                      <a:cubicBezTo>
                        <a:pt x="30" y="36"/>
                        <a:pt x="30" y="36"/>
                        <a:pt x="30" y="36"/>
                      </a:cubicBezTo>
                      <a:cubicBezTo>
                        <a:pt x="29" y="39"/>
                        <a:pt x="29" y="45"/>
                        <a:pt x="27" y="47"/>
                      </a:cubicBezTo>
                      <a:cubicBezTo>
                        <a:pt x="26" y="50"/>
                        <a:pt x="21" y="51"/>
                        <a:pt x="18" y="53"/>
                      </a:cubicBezTo>
                      <a:cubicBezTo>
                        <a:pt x="16" y="54"/>
                        <a:pt x="13" y="54"/>
                        <a:pt x="11" y="55"/>
                      </a:cubicBezTo>
                      <a:cubicBezTo>
                        <a:pt x="11" y="56"/>
                        <a:pt x="10" y="56"/>
                        <a:pt x="10" y="56"/>
                      </a:cubicBezTo>
                      <a:cubicBezTo>
                        <a:pt x="7" y="52"/>
                        <a:pt x="4" y="47"/>
                        <a:pt x="4" y="42"/>
                      </a:cubicBezTo>
                      <a:cubicBezTo>
                        <a:pt x="2" y="30"/>
                        <a:pt x="7" y="21"/>
                        <a:pt x="0" y="12"/>
                      </a:cubicBezTo>
                      <a:cubicBezTo>
                        <a:pt x="0" y="12"/>
                        <a:pt x="0" y="12"/>
                        <a:pt x="0" y="12"/>
                      </a:cubicBezTo>
                      <a:cubicBezTo>
                        <a:pt x="2" y="9"/>
                        <a:pt x="4" y="7"/>
                        <a:pt x="6" y="6"/>
                      </a:cubicBezTo>
                      <a:cubicBezTo>
                        <a:pt x="8" y="4"/>
                        <a:pt x="9" y="3"/>
                        <a:pt x="11" y="1"/>
                      </a:cubicBezTo>
                      <a:cubicBezTo>
                        <a:pt x="12" y="1"/>
                        <a:pt x="12" y="0"/>
                        <a:pt x="13" y="0"/>
                      </a:cubicBezTo>
                      <a:cubicBezTo>
                        <a:pt x="13" y="1"/>
                        <a:pt x="14" y="2"/>
                        <a:pt x="15" y="3"/>
                      </a:cubicBezTo>
                      <a:cubicBezTo>
                        <a:pt x="18" y="6"/>
                        <a:pt x="20" y="10"/>
                        <a:pt x="21" y="13"/>
                      </a:cubicBezTo>
                      <a:cubicBezTo>
                        <a:pt x="21" y="15"/>
                        <a:pt x="21" y="16"/>
                        <a:pt x="22" y="18"/>
                      </a:cubicBezTo>
                      <a:cubicBezTo>
                        <a:pt x="22" y="25"/>
                        <a:pt x="22" y="29"/>
                        <a:pt x="28" y="33"/>
                      </a:cubicBezTo>
                      <a:cubicBezTo>
                        <a:pt x="29" y="34"/>
                        <a:pt x="30" y="35"/>
                        <a:pt x="30"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53" name="Freeform 325"/>
                <p:cNvSpPr/>
                <p:nvPr/>
              </p:nvSpPr>
              <p:spPr bwMode="auto">
                <a:xfrm>
                  <a:off x="2506658" y="2547936"/>
                  <a:ext cx="271462" cy="279400"/>
                </a:xfrm>
                <a:custGeom>
                  <a:avLst/>
                  <a:gdLst/>
                  <a:ahLst/>
                  <a:cxnLst>
                    <a:cxn ang="0">
                      <a:pos x="103" y="7"/>
                    </a:cxn>
                    <a:cxn ang="0">
                      <a:pos x="100" y="13"/>
                    </a:cxn>
                    <a:cxn ang="0">
                      <a:pos x="95" y="25"/>
                    </a:cxn>
                    <a:cxn ang="0">
                      <a:pos x="93" y="27"/>
                    </a:cxn>
                    <a:cxn ang="0">
                      <a:pos x="93" y="27"/>
                    </a:cxn>
                    <a:cxn ang="0">
                      <a:pos x="83" y="24"/>
                    </a:cxn>
                    <a:cxn ang="0">
                      <a:pos x="61" y="23"/>
                    </a:cxn>
                    <a:cxn ang="0">
                      <a:pos x="58" y="39"/>
                    </a:cxn>
                    <a:cxn ang="0">
                      <a:pos x="43" y="29"/>
                    </a:cxn>
                    <a:cxn ang="0">
                      <a:pos x="47" y="50"/>
                    </a:cxn>
                    <a:cxn ang="0">
                      <a:pos x="64" y="69"/>
                    </a:cxn>
                    <a:cxn ang="0">
                      <a:pos x="64" y="80"/>
                    </a:cxn>
                    <a:cxn ang="0">
                      <a:pos x="54" y="79"/>
                    </a:cxn>
                    <a:cxn ang="0">
                      <a:pos x="51" y="89"/>
                    </a:cxn>
                    <a:cxn ang="0">
                      <a:pos x="46" y="99"/>
                    </a:cxn>
                    <a:cxn ang="0">
                      <a:pos x="40" y="104"/>
                    </a:cxn>
                    <a:cxn ang="0">
                      <a:pos x="30" y="96"/>
                    </a:cxn>
                    <a:cxn ang="0">
                      <a:pos x="22" y="77"/>
                    </a:cxn>
                    <a:cxn ang="0">
                      <a:pos x="43" y="74"/>
                    </a:cxn>
                    <a:cxn ang="0">
                      <a:pos x="25" y="67"/>
                    </a:cxn>
                    <a:cxn ang="0">
                      <a:pos x="11" y="57"/>
                    </a:cxn>
                    <a:cxn ang="0">
                      <a:pos x="1" y="43"/>
                    </a:cxn>
                    <a:cxn ang="0">
                      <a:pos x="0" y="41"/>
                    </a:cxn>
                    <a:cxn ang="0">
                      <a:pos x="1" y="40"/>
                    </a:cxn>
                    <a:cxn ang="0">
                      <a:pos x="8" y="38"/>
                    </a:cxn>
                    <a:cxn ang="0">
                      <a:pos x="17" y="32"/>
                    </a:cxn>
                    <a:cxn ang="0">
                      <a:pos x="20" y="21"/>
                    </a:cxn>
                    <a:cxn ang="0">
                      <a:pos x="20" y="21"/>
                    </a:cxn>
                    <a:cxn ang="0">
                      <a:pos x="32" y="21"/>
                    </a:cxn>
                    <a:cxn ang="0">
                      <a:pos x="39" y="18"/>
                    </a:cxn>
                    <a:cxn ang="0">
                      <a:pos x="45" y="16"/>
                    </a:cxn>
                    <a:cxn ang="0">
                      <a:pos x="55" y="13"/>
                    </a:cxn>
                    <a:cxn ang="0">
                      <a:pos x="60" y="10"/>
                    </a:cxn>
                    <a:cxn ang="0">
                      <a:pos x="72" y="9"/>
                    </a:cxn>
                    <a:cxn ang="0">
                      <a:pos x="86" y="9"/>
                    </a:cxn>
                    <a:cxn ang="0">
                      <a:pos x="96" y="4"/>
                    </a:cxn>
                    <a:cxn ang="0">
                      <a:pos x="103" y="0"/>
                    </a:cxn>
                    <a:cxn ang="0">
                      <a:pos x="103" y="2"/>
                    </a:cxn>
                    <a:cxn ang="0">
                      <a:pos x="103" y="7"/>
                    </a:cxn>
                  </a:cxnLst>
                  <a:rect l="0" t="0" r="r" b="b"/>
                  <a:pathLst>
                    <a:path w="103" h="106">
                      <a:moveTo>
                        <a:pt x="103" y="7"/>
                      </a:moveTo>
                      <a:cubicBezTo>
                        <a:pt x="102" y="9"/>
                        <a:pt x="101" y="11"/>
                        <a:pt x="100" y="13"/>
                      </a:cubicBezTo>
                      <a:cubicBezTo>
                        <a:pt x="98" y="17"/>
                        <a:pt x="97" y="21"/>
                        <a:pt x="95" y="25"/>
                      </a:cubicBezTo>
                      <a:cubicBezTo>
                        <a:pt x="95" y="26"/>
                        <a:pt x="94" y="26"/>
                        <a:pt x="93" y="27"/>
                      </a:cubicBezTo>
                      <a:cubicBezTo>
                        <a:pt x="93" y="27"/>
                        <a:pt x="93" y="27"/>
                        <a:pt x="93" y="27"/>
                      </a:cubicBezTo>
                      <a:cubicBezTo>
                        <a:pt x="90" y="26"/>
                        <a:pt x="86" y="25"/>
                        <a:pt x="83" y="24"/>
                      </a:cubicBezTo>
                      <a:cubicBezTo>
                        <a:pt x="76" y="23"/>
                        <a:pt x="68" y="23"/>
                        <a:pt x="61" y="23"/>
                      </a:cubicBezTo>
                      <a:cubicBezTo>
                        <a:pt x="60" y="28"/>
                        <a:pt x="58" y="34"/>
                        <a:pt x="58" y="39"/>
                      </a:cubicBezTo>
                      <a:cubicBezTo>
                        <a:pt x="55" y="35"/>
                        <a:pt x="46" y="15"/>
                        <a:pt x="43" y="29"/>
                      </a:cubicBezTo>
                      <a:cubicBezTo>
                        <a:pt x="41" y="36"/>
                        <a:pt x="43" y="44"/>
                        <a:pt x="47" y="50"/>
                      </a:cubicBezTo>
                      <a:cubicBezTo>
                        <a:pt x="53" y="56"/>
                        <a:pt x="61" y="61"/>
                        <a:pt x="64" y="69"/>
                      </a:cubicBezTo>
                      <a:cubicBezTo>
                        <a:pt x="65" y="71"/>
                        <a:pt x="66" y="78"/>
                        <a:pt x="64" y="80"/>
                      </a:cubicBezTo>
                      <a:cubicBezTo>
                        <a:pt x="62" y="83"/>
                        <a:pt x="57" y="80"/>
                        <a:pt x="54" y="79"/>
                      </a:cubicBezTo>
                      <a:cubicBezTo>
                        <a:pt x="52" y="83"/>
                        <a:pt x="51" y="85"/>
                        <a:pt x="51" y="89"/>
                      </a:cubicBezTo>
                      <a:cubicBezTo>
                        <a:pt x="50" y="93"/>
                        <a:pt x="47" y="96"/>
                        <a:pt x="46" y="99"/>
                      </a:cubicBezTo>
                      <a:cubicBezTo>
                        <a:pt x="44" y="104"/>
                        <a:pt x="46" y="106"/>
                        <a:pt x="40" y="104"/>
                      </a:cubicBezTo>
                      <a:cubicBezTo>
                        <a:pt x="35" y="102"/>
                        <a:pt x="33" y="99"/>
                        <a:pt x="30" y="96"/>
                      </a:cubicBezTo>
                      <a:cubicBezTo>
                        <a:pt x="25" y="91"/>
                        <a:pt x="13" y="84"/>
                        <a:pt x="22" y="77"/>
                      </a:cubicBezTo>
                      <a:cubicBezTo>
                        <a:pt x="27" y="74"/>
                        <a:pt x="37" y="75"/>
                        <a:pt x="43" y="74"/>
                      </a:cubicBezTo>
                      <a:cubicBezTo>
                        <a:pt x="37" y="72"/>
                        <a:pt x="31" y="69"/>
                        <a:pt x="25" y="67"/>
                      </a:cubicBezTo>
                      <a:cubicBezTo>
                        <a:pt x="19" y="66"/>
                        <a:pt x="15" y="62"/>
                        <a:pt x="11" y="57"/>
                      </a:cubicBezTo>
                      <a:cubicBezTo>
                        <a:pt x="7" y="53"/>
                        <a:pt x="3" y="48"/>
                        <a:pt x="1" y="43"/>
                      </a:cubicBezTo>
                      <a:cubicBezTo>
                        <a:pt x="0" y="43"/>
                        <a:pt x="0" y="42"/>
                        <a:pt x="0" y="41"/>
                      </a:cubicBezTo>
                      <a:cubicBezTo>
                        <a:pt x="0" y="41"/>
                        <a:pt x="1" y="41"/>
                        <a:pt x="1" y="40"/>
                      </a:cubicBezTo>
                      <a:cubicBezTo>
                        <a:pt x="3" y="39"/>
                        <a:pt x="6" y="39"/>
                        <a:pt x="8" y="38"/>
                      </a:cubicBezTo>
                      <a:cubicBezTo>
                        <a:pt x="11" y="36"/>
                        <a:pt x="16" y="35"/>
                        <a:pt x="17" y="32"/>
                      </a:cubicBezTo>
                      <a:cubicBezTo>
                        <a:pt x="19" y="30"/>
                        <a:pt x="19" y="24"/>
                        <a:pt x="20" y="21"/>
                      </a:cubicBezTo>
                      <a:cubicBezTo>
                        <a:pt x="20" y="21"/>
                        <a:pt x="20" y="21"/>
                        <a:pt x="20" y="21"/>
                      </a:cubicBezTo>
                      <a:cubicBezTo>
                        <a:pt x="24" y="21"/>
                        <a:pt x="28" y="21"/>
                        <a:pt x="32" y="21"/>
                      </a:cubicBezTo>
                      <a:cubicBezTo>
                        <a:pt x="35" y="21"/>
                        <a:pt x="37" y="19"/>
                        <a:pt x="39" y="18"/>
                      </a:cubicBezTo>
                      <a:cubicBezTo>
                        <a:pt x="41" y="17"/>
                        <a:pt x="43" y="17"/>
                        <a:pt x="45" y="16"/>
                      </a:cubicBezTo>
                      <a:cubicBezTo>
                        <a:pt x="48" y="15"/>
                        <a:pt x="52" y="14"/>
                        <a:pt x="55" y="13"/>
                      </a:cubicBezTo>
                      <a:cubicBezTo>
                        <a:pt x="56" y="12"/>
                        <a:pt x="58" y="11"/>
                        <a:pt x="60" y="10"/>
                      </a:cubicBezTo>
                      <a:cubicBezTo>
                        <a:pt x="64" y="8"/>
                        <a:pt x="67" y="6"/>
                        <a:pt x="72" y="9"/>
                      </a:cubicBezTo>
                      <a:cubicBezTo>
                        <a:pt x="76" y="12"/>
                        <a:pt x="81" y="9"/>
                        <a:pt x="86" y="9"/>
                      </a:cubicBezTo>
                      <a:cubicBezTo>
                        <a:pt x="91" y="10"/>
                        <a:pt x="92" y="7"/>
                        <a:pt x="96" y="4"/>
                      </a:cubicBezTo>
                      <a:cubicBezTo>
                        <a:pt x="97" y="3"/>
                        <a:pt x="101" y="1"/>
                        <a:pt x="103" y="0"/>
                      </a:cubicBezTo>
                      <a:cubicBezTo>
                        <a:pt x="103" y="1"/>
                        <a:pt x="103" y="1"/>
                        <a:pt x="103" y="2"/>
                      </a:cubicBezTo>
                      <a:cubicBezTo>
                        <a:pt x="102" y="4"/>
                        <a:pt x="103" y="5"/>
                        <a:pt x="103"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54" name="Freeform 326"/>
                <p:cNvSpPr/>
                <p:nvPr/>
              </p:nvSpPr>
              <p:spPr bwMode="auto">
                <a:xfrm>
                  <a:off x="1997072" y="2270124"/>
                  <a:ext cx="476249" cy="498475"/>
                </a:xfrm>
                <a:custGeom>
                  <a:avLst/>
                  <a:gdLst/>
                  <a:ahLst/>
                  <a:cxnLst>
                    <a:cxn ang="0">
                      <a:pos x="176" y="150"/>
                    </a:cxn>
                    <a:cxn ang="0">
                      <a:pos x="163" y="147"/>
                    </a:cxn>
                    <a:cxn ang="0">
                      <a:pos x="156" y="141"/>
                    </a:cxn>
                    <a:cxn ang="0">
                      <a:pos x="152" y="150"/>
                    </a:cxn>
                    <a:cxn ang="0">
                      <a:pos x="150" y="165"/>
                    </a:cxn>
                    <a:cxn ang="0">
                      <a:pos x="142" y="179"/>
                    </a:cxn>
                    <a:cxn ang="0">
                      <a:pos x="135" y="190"/>
                    </a:cxn>
                    <a:cxn ang="0">
                      <a:pos x="134" y="163"/>
                    </a:cxn>
                    <a:cxn ang="0">
                      <a:pos x="118" y="136"/>
                    </a:cxn>
                    <a:cxn ang="0">
                      <a:pos x="94" y="118"/>
                    </a:cxn>
                    <a:cxn ang="0">
                      <a:pos x="67" y="97"/>
                    </a:cxn>
                    <a:cxn ang="0">
                      <a:pos x="51" y="65"/>
                    </a:cxn>
                    <a:cxn ang="0">
                      <a:pos x="20" y="63"/>
                    </a:cxn>
                    <a:cxn ang="0">
                      <a:pos x="12" y="68"/>
                    </a:cxn>
                    <a:cxn ang="0">
                      <a:pos x="7" y="64"/>
                    </a:cxn>
                    <a:cxn ang="0">
                      <a:pos x="0" y="55"/>
                    </a:cxn>
                    <a:cxn ang="0">
                      <a:pos x="0" y="48"/>
                    </a:cxn>
                    <a:cxn ang="0">
                      <a:pos x="0" y="34"/>
                    </a:cxn>
                    <a:cxn ang="0">
                      <a:pos x="0" y="29"/>
                    </a:cxn>
                    <a:cxn ang="0">
                      <a:pos x="8" y="24"/>
                    </a:cxn>
                    <a:cxn ang="0">
                      <a:pos x="13" y="19"/>
                    </a:cxn>
                    <a:cxn ang="0">
                      <a:pos x="15" y="14"/>
                    </a:cxn>
                    <a:cxn ang="0">
                      <a:pos x="25" y="19"/>
                    </a:cxn>
                    <a:cxn ang="0">
                      <a:pos x="43" y="13"/>
                    </a:cxn>
                    <a:cxn ang="0">
                      <a:pos x="50" y="4"/>
                    </a:cxn>
                    <a:cxn ang="0">
                      <a:pos x="49" y="4"/>
                    </a:cxn>
                    <a:cxn ang="0">
                      <a:pos x="52" y="3"/>
                    </a:cxn>
                    <a:cxn ang="0">
                      <a:pos x="60" y="3"/>
                    </a:cxn>
                    <a:cxn ang="0">
                      <a:pos x="67" y="1"/>
                    </a:cxn>
                    <a:cxn ang="0">
                      <a:pos x="83" y="4"/>
                    </a:cxn>
                    <a:cxn ang="0">
                      <a:pos x="101" y="10"/>
                    </a:cxn>
                    <a:cxn ang="0">
                      <a:pos x="104" y="11"/>
                    </a:cxn>
                    <a:cxn ang="0">
                      <a:pos x="106" y="22"/>
                    </a:cxn>
                    <a:cxn ang="0">
                      <a:pos x="105" y="30"/>
                    </a:cxn>
                    <a:cxn ang="0">
                      <a:pos x="84" y="39"/>
                    </a:cxn>
                    <a:cxn ang="0">
                      <a:pos x="98" y="70"/>
                    </a:cxn>
                    <a:cxn ang="0">
                      <a:pos x="114" y="97"/>
                    </a:cxn>
                    <a:cxn ang="0">
                      <a:pos x="142" y="116"/>
                    </a:cxn>
                    <a:cxn ang="0">
                      <a:pos x="169" y="136"/>
                    </a:cxn>
                    <a:cxn ang="0">
                      <a:pos x="176" y="150"/>
                    </a:cxn>
                  </a:cxnLst>
                  <a:rect l="0" t="0" r="r" b="b"/>
                  <a:pathLst>
                    <a:path w="181" h="190">
                      <a:moveTo>
                        <a:pt x="176" y="150"/>
                      </a:moveTo>
                      <a:cubicBezTo>
                        <a:pt x="171" y="154"/>
                        <a:pt x="171" y="150"/>
                        <a:pt x="163" y="147"/>
                      </a:cubicBezTo>
                      <a:cubicBezTo>
                        <a:pt x="160" y="146"/>
                        <a:pt x="159" y="139"/>
                        <a:pt x="156" y="141"/>
                      </a:cubicBezTo>
                      <a:cubicBezTo>
                        <a:pt x="154" y="142"/>
                        <a:pt x="152" y="148"/>
                        <a:pt x="152" y="150"/>
                      </a:cubicBezTo>
                      <a:cubicBezTo>
                        <a:pt x="151" y="155"/>
                        <a:pt x="152" y="160"/>
                        <a:pt x="150" y="165"/>
                      </a:cubicBezTo>
                      <a:cubicBezTo>
                        <a:pt x="149" y="171"/>
                        <a:pt x="147" y="174"/>
                        <a:pt x="142" y="179"/>
                      </a:cubicBezTo>
                      <a:cubicBezTo>
                        <a:pt x="138" y="182"/>
                        <a:pt x="137" y="186"/>
                        <a:pt x="135" y="190"/>
                      </a:cubicBezTo>
                      <a:cubicBezTo>
                        <a:pt x="134" y="181"/>
                        <a:pt x="136" y="172"/>
                        <a:pt x="134" y="163"/>
                      </a:cubicBezTo>
                      <a:cubicBezTo>
                        <a:pt x="133" y="153"/>
                        <a:pt x="124" y="142"/>
                        <a:pt x="118" y="136"/>
                      </a:cubicBezTo>
                      <a:cubicBezTo>
                        <a:pt x="111" y="128"/>
                        <a:pt x="102" y="122"/>
                        <a:pt x="94" y="118"/>
                      </a:cubicBezTo>
                      <a:cubicBezTo>
                        <a:pt x="84" y="112"/>
                        <a:pt x="73" y="107"/>
                        <a:pt x="67" y="97"/>
                      </a:cubicBezTo>
                      <a:cubicBezTo>
                        <a:pt x="61" y="86"/>
                        <a:pt x="59" y="75"/>
                        <a:pt x="51" y="65"/>
                      </a:cubicBezTo>
                      <a:cubicBezTo>
                        <a:pt x="42" y="54"/>
                        <a:pt x="32" y="56"/>
                        <a:pt x="20" y="63"/>
                      </a:cubicBezTo>
                      <a:cubicBezTo>
                        <a:pt x="18" y="64"/>
                        <a:pt x="15" y="66"/>
                        <a:pt x="12" y="68"/>
                      </a:cubicBezTo>
                      <a:cubicBezTo>
                        <a:pt x="10" y="67"/>
                        <a:pt x="8" y="66"/>
                        <a:pt x="7" y="64"/>
                      </a:cubicBezTo>
                      <a:cubicBezTo>
                        <a:pt x="4" y="62"/>
                        <a:pt x="1" y="60"/>
                        <a:pt x="0" y="55"/>
                      </a:cubicBezTo>
                      <a:cubicBezTo>
                        <a:pt x="0" y="53"/>
                        <a:pt x="0" y="50"/>
                        <a:pt x="0" y="48"/>
                      </a:cubicBezTo>
                      <a:cubicBezTo>
                        <a:pt x="0" y="34"/>
                        <a:pt x="0" y="34"/>
                        <a:pt x="0" y="34"/>
                      </a:cubicBezTo>
                      <a:cubicBezTo>
                        <a:pt x="0" y="32"/>
                        <a:pt x="0" y="31"/>
                        <a:pt x="0" y="29"/>
                      </a:cubicBezTo>
                      <a:cubicBezTo>
                        <a:pt x="3" y="28"/>
                        <a:pt x="5" y="26"/>
                        <a:pt x="8" y="24"/>
                      </a:cubicBezTo>
                      <a:cubicBezTo>
                        <a:pt x="10" y="23"/>
                        <a:pt x="11" y="21"/>
                        <a:pt x="13" y="19"/>
                      </a:cubicBezTo>
                      <a:cubicBezTo>
                        <a:pt x="13" y="17"/>
                        <a:pt x="13" y="16"/>
                        <a:pt x="15" y="14"/>
                      </a:cubicBezTo>
                      <a:cubicBezTo>
                        <a:pt x="19" y="12"/>
                        <a:pt x="22" y="17"/>
                        <a:pt x="25" y="19"/>
                      </a:cubicBezTo>
                      <a:cubicBezTo>
                        <a:pt x="33" y="23"/>
                        <a:pt x="38" y="15"/>
                        <a:pt x="43" y="13"/>
                      </a:cubicBezTo>
                      <a:cubicBezTo>
                        <a:pt x="47" y="11"/>
                        <a:pt x="53" y="10"/>
                        <a:pt x="50" y="4"/>
                      </a:cubicBezTo>
                      <a:cubicBezTo>
                        <a:pt x="50" y="4"/>
                        <a:pt x="50" y="4"/>
                        <a:pt x="49" y="4"/>
                      </a:cubicBezTo>
                      <a:cubicBezTo>
                        <a:pt x="50" y="4"/>
                        <a:pt x="51" y="4"/>
                        <a:pt x="52" y="3"/>
                      </a:cubicBezTo>
                      <a:cubicBezTo>
                        <a:pt x="55" y="3"/>
                        <a:pt x="57" y="3"/>
                        <a:pt x="60" y="3"/>
                      </a:cubicBezTo>
                      <a:cubicBezTo>
                        <a:pt x="63" y="2"/>
                        <a:pt x="65" y="1"/>
                        <a:pt x="67" y="1"/>
                      </a:cubicBezTo>
                      <a:cubicBezTo>
                        <a:pt x="73" y="0"/>
                        <a:pt x="79" y="0"/>
                        <a:pt x="83" y="4"/>
                      </a:cubicBezTo>
                      <a:cubicBezTo>
                        <a:pt x="88" y="9"/>
                        <a:pt x="94" y="9"/>
                        <a:pt x="101" y="10"/>
                      </a:cubicBezTo>
                      <a:cubicBezTo>
                        <a:pt x="102" y="11"/>
                        <a:pt x="103" y="11"/>
                        <a:pt x="104" y="11"/>
                      </a:cubicBezTo>
                      <a:cubicBezTo>
                        <a:pt x="104" y="15"/>
                        <a:pt x="106" y="18"/>
                        <a:pt x="106" y="22"/>
                      </a:cubicBezTo>
                      <a:cubicBezTo>
                        <a:pt x="106" y="25"/>
                        <a:pt x="105" y="28"/>
                        <a:pt x="105" y="30"/>
                      </a:cubicBezTo>
                      <a:cubicBezTo>
                        <a:pt x="97" y="28"/>
                        <a:pt x="85" y="31"/>
                        <a:pt x="84" y="39"/>
                      </a:cubicBezTo>
                      <a:cubicBezTo>
                        <a:pt x="83" y="51"/>
                        <a:pt x="91" y="62"/>
                        <a:pt x="98" y="70"/>
                      </a:cubicBezTo>
                      <a:cubicBezTo>
                        <a:pt x="105" y="78"/>
                        <a:pt x="108" y="88"/>
                        <a:pt x="114" y="97"/>
                      </a:cubicBezTo>
                      <a:cubicBezTo>
                        <a:pt x="121" y="105"/>
                        <a:pt x="133" y="111"/>
                        <a:pt x="142" y="116"/>
                      </a:cubicBezTo>
                      <a:cubicBezTo>
                        <a:pt x="151" y="122"/>
                        <a:pt x="162" y="127"/>
                        <a:pt x="169" y="136"/>
                      </a:cubicBezTo>
                      <a:cubicBezTo>
                        <a:pt x="172" y="140"/>
                        <a:pt x="181" y="146"/>
                        <a:pt x="176" y="15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55" name="Freeform 327"/>
                <p:cNvSpPr/>
                <p:nvPr/>
              </p:nvSpPr>
              <p:spPr bwMode="auto">
                <a:xfrm>
                  <a:off x="1538285" y="2030412"/>
                  <a:ext cx="517524" cy="517525"/>
                </a:xfrm>
                <a:custGeom>
                  <a:avLst/>
                  <a:gdLst/>
                  <a:ahLst/>
                  <a:cxnLst>
                    <a:cxn ang="0">
                      <a:pos x="195" y="52"/>
                    </a:cxn>
                    <a:cxn ang="0">
                      <a:pos x="189" y="64"/>
                    </a:cxn>
                    <a:cxn ang="0">
                      <a:pos x="185" y="72"/>
                    </a:cxn>
                    <a:cxn ang="0">
                      <a:pos x="187" y="78"/>
                    </a:cxn>
                    <a:cxn ang="0">
                      <a:pos x="186" y="78"/>
                    </a:cxn>
                    <a:cxn ang="0">
                      <a:pos x="178" y="84"/>
                    </a:cxn>
                    <a:cxn ang="0">
                      <a:pos x="177" y="93"/>
                    </a:cxn>
                    <a:cxn ang="0">
                      <a:pos x="173" y="95"/>
                    </a:cxn>
                    <a:cxn ang="0">
                      <a:pos x="168" y="104"/>
                    </a:cxn>
                    <a:cxn ang="0">
                      <a:pos x="166" y="107"/>
                    </a:cxn>
                    <a:cxn ang="0">
                      <a:pos x="176" y="108"/>
                    </a:cxn>
                    <a:cxn ang="0">
                      <a:pos x="175" y="116"/>
                    </a:cxn>
                    <a:cxn ang="0">
                      <a:pos x="175" y="120"/>
                    </a:cxn>
                    <a:cxn ang="0">
                      <a:pos x="175" y="125"/>
                    </a:cxn>
                    <a:cxn ang="0">
                      <a:pos x="175" y="139"/>
                    </a:cxn>
                    <a:cxn ang="0">
                      <a:pos x="175" y="146"/>
                    </a:cxn>
                    <a:cxn ang="0">
                      <a:pos x="182" y="155"/>
                    </a:cxn>
                    <a:cxn ang="0">
                      <a:pos x="187" y="159"/>
                    </a:cxn>
                    <a:cxn ang="0">
                      <a:pos x="182" y="163"/>
                    </a:cxn>
                    <a:cxn ang="0">
                      <a:pos x="170" y="171"/>
                    </a:cxn>
                    <a:cxn ang="0">
                      <a:pos x="156" y="168"/>
                    </a:cxn>
                    <a:cxn ang="0">
                      <a:pos x="138" y="166"/>
                    </a:cxn>
                    <a:cxn ang="0">
                      <a:pos x="120" y="182"/>
                    </a:cxn>
                    <a:cxn ang="0">
                      <a:pos x="121" y="197"/>
                    </a:cxn>
                    <a:cxn ang="0">
                      <a:pos x="120" y="197"/>
                    </a:cxn>
                    <a:cxn ang="0">
                      <a:pos x="115" y="190"/>
                    </a:cxn>
                    <a:cxn ang="0">
                      <a:pos x="101" y="185"/>
                    </a:cxn>
                    <a:cxn ang="0">
                      <a:pos x="91" y="182"/>
                    </a:cxn>
                    <a:cxn ang="0">
                      <a:pos x="80" y="182"/>
                    </a:cxn>
                    <a:cxn ang="0">
                      <a:pos x="60" y="176"/>
                    </a:cxn>
                    <a:cxn ang="0">
                      <a:pos x="49" y="167"/>
                    </a:cxn>
                    <a:cxn ang="0">
                      <a:pos x="46" y="165"/>
                    </a:cxn>
                    <a:cxn ang="0">
                      <a:pos x="52" y="158"/>
                    </a:cxn>
                    <a:cxn ang="0">
                      <a:pos x="54" y="144"/>
                    </a:cxn>
                    <a:cxn ang="0">
                      <a:pos x="59" y="129"/>
                    </a:cxn>
                    <a:cxn ang="0">
                      <a:pos x="46" y="103"/>
                    </a:cxn>
                    <a:cxn ang="0">
                      <a:pos x="43" y="93"/>
                    </a:cxn>
                    <a:cxn ang="0">
                      <a:pos x="25" y="82"/>
                    </a:cxn>
                    <a:cxn ang="0">
                      <a:pos x="7" y="74"/>
                    </a:cxn>
                    <a:cxn ang="0">
                      <a:pos x="1" y="54"/>
                    </a:cxn>
                    <a:cxn ang="0">
                      <a:pos x="24" y="56"/>
                    </a:cxn>
                    <a:cxn ang="0">
                      <a:pos x="40" y="57"/>
                    </a:cxn>
                    <a:cxn ang="0">
                      <a:pos x="47" y="40"/>
                    </a:cxn>
                    <a:cxn ang="0">
                      <a:pos x="48" y="31"/>
                    </a:cxn>
                    <a:cxn ang="0">
                      <a:pos x="58" y="37"/>
                    </a:cxn>
                    <a:cxn ang="0">
                      <a:pos x="73" y="41"/>
                    </a:cxn>
                    <a:cxn ang="0">
                      <a:pos x="83" y="29"/>
                    </a:cxn>
                    <a:cxn ang="0">
                      <a:pos x="95" y="22"/>
                    </a:cxn>
                    <a:cxn ang="0">
                      <a:pos x="101" y="9"/>
                    </a:cxn>
                    <a:cxn ang="0">
                      <a:pos x="109" y="0"/>
                    </a:cxn>
                    <a:cxn ang="0">
                      <a:pos x="115" y="3"/>
                    </a:cxn>
                    <a:cxn ang="0">
                      <a:pos x="126" y="12"/>
                    </a:cxn>
                    <a:cxn ang="0">
                      <a:pos x="139" y="19"/>
                    </a:cxn>
                    <a:cxn ang="0">
                      <a:pos x="148" y="27"/>
                    </a:cxn>
                    <a:cxn ang="0">
                      <a:pos x="158" y="33"/>
                    </a:cxn>
                    <a:cxn ang="0">
                      <a:pos x="159" y="33"/>
                    </a:cxn>
                    <a:cxn ang="0">
                      <a:pos x="170" y="38"/>
                    </a:cxn>
                    <a:cxn ang="0">
                      <a:pos x="171" y="38"/>
                    </a:cxn>
                    <a:cxn ang="0">
                      <a:pos x="182" y="42"/>
                    </a:cxn>
                    <a:cxn ang="0">
                      <a:pos x="187" y="44"/>
                    </a:cxn>
                    <a:cxn ang="0">
                      <a:pos x="194" y="46"/>
                    </a:cxn>
                    <a:cxn ang="0">
                      <a:pos x="195" y="52"/>
                    </a:cxn>
                  </a:cxnLst>
                  <a:rect l="0" t="0" r="r" b="b"/>
                  <a:pathLst>
                    <a:path w="197" h="197">
                      <a:moveTo>
                        <a:pt x="195" y="52"/>
                      </a:moveTo>
                      <a:cubicBezTo>
                        <a:pt x="195" y="57"/>
                        <a:pt x="190" y="59"/>
                        <a:pt x="189" y="64"/>
                      </a:cubicBezTo>
                      <a:cubicBezTo>
                        <a:pt x="189" y="67"/>
                        <a:pt x="187" y="69"/>
                        <a:pt x="185" y="72"/>
                      </a:cubicBezTo>
                      <a:cubicBezTo>
                        <a:pt x="184" y="74"/>
                        <a:pt x="188" y="75"/>
                        <a:pt x="187" y="78"/>
                      </a:cubicBezTo>
                      <a:cubicBezTo>
                        <a:pt x="187" y="78"/>
                        <a:pt x="187" y="78"/>
                        <a:pt x="186" y="78"/>
                      </a:cubicBezTo>
                      <a:cubicBezTo>
                        <a:pt x="185" y="80"/>
                        <a:pt x="179" y="82"/>
                        <a:pt x="178" y="84"/>
                      </a:cubicBezTo>
                      <a:cubicBezTo>
                        <a:pt x="176" y="86"/>
                        <a:pt x="179" y="90"/>
                        <a:pt x="177" y="93"/>
                      </a:cubicBezTo>
                      <a:cubicBezTo>
                        <a:pt x="175" y="94"/>
                        <a:pt x="175" y="93"/>
                        <a:pt x="173" y="95"/>
                      </a:cubicBezTo>
                      <a:cubicBezTo>
                        <a:pt x="170" y="97"/>
                        <a:pt x="171" y="102"/>
                        <a:pt x="168" y="104"/>
                      </a:cubicBezTo>
                      <a:cubicBezTo>
                        <a:pt x="167" y="105"/>
                        <a:pt x="162" y="105"/>
                        <a:pt x="166" y="107"/>
                      </a:cubicBezTo>
                      <a:cubicBezTo>
                        <a:pt x="169" y="108"/>
                        <a:pt x="175" y="106"/>
                        <a:pt x="176" y="108"/>
                      </a:cubicBezTo>
                      <a:cubicBezTo>
                        <a:pt x="177" y="110"/>
                        <a:pt x="176" y="115"/>
                        <a:pt x="175" y="116"/>
                      </a:cubicBezTo>
                      <a:cubicBezTo>
                        <a:pt x="175" y="118"/>
                        <a:pt x="175" y="119"/>
                        <a:pt x="175" y="120"/>
                      </a:cubicBezTo>
                      <a:cubicBezTo>
                        <a:pt x="175" y="122"/>
                        <a:pt x="175" y="123"/>
                        <a:pt x="175" y="125"/>
                      </a:cubicBezTo>
                      <a:cubicBezTo>
                        <a:pt x="175" y="139"/>
                        <a:pt x="175" y="139"/>
                        <a:pt x="175" y="139"/>
                      </a:cubicBezTo>
                      <a:cubicBezTo>
                        <a:pt x="175" y="141"/>
                        <a:pt x="175" y="144"/>
                        <a:pt x="175" y="146"/>
                      </a:cubicBezTo>
                      <a:cubicBezTo>
                        <a:pt x="176" y="151"/>
                        <a:pt x="179" y="153"/>
                        <a:pt x="182" y="155"/>
                      </a:cubicBezTo>
                      <a:cubicBezTo>
                        <a:pt x="183" y="157"/>
                        <a:pt x="185" y="158"/>
                        <a:pt x="187" y="159"/>
                      </a:cubicBezTo>
                      <a:cubicBezTo>
                        <a:pt x="185" y="161"/>
                        <a:pt x="183" y="162"/>
                        <a:pt x="182" y="163"/>
                      </a:cubicBezTo>
                      <a:cubicBezTo>
                        <a:pt x="178" y="166"/>
                        <a:pt x="176" y="171"/>
                        <a:pt x="170" y="171"/>
                      </a:cubicBezTo>
                      <a:cubicBezTo>
                        <a:pt x="165" y="171"/>
                        <a:pt x="160" y="169"/>
                        <a:pt x="156" y="168"/>
                      </a:cubicBezTo>
                      <a:cubicBezTo>
                        <a:pt x="150" y="167"/>
                        <a:pt x="144" y="166"/>
                        <a:pt x="138" y="166"/>
                      </a:cubicBezTo>
                      <a:cubicBezTo>
                        <a:pt x="126" y="166"/>
                        <a:pt x="119" y="168"/>
                        <a:pt x="120" y="182"/>
                      </a:cubicBezTo>
                      <a:cubicBezTo>
                        <a:pt x="120" y="187"/>
                        <a:pt x="122" y="192"/>
                        <a:pt x="121" y="197"/>
                      </a:cubicBezTo>
                      <a:cubicBezTo>
                        <a:pt x="121" y="197"/>
                        <a:pt x="121" y="197"/>
                        <a:pt x="120" y="197"/>
                      </a:cubicBezTo>
                      <a:cubicBezTo>
                        <a:pt x="118" y="195"/>
                        <a:pt x="117" y="192"/>
                        <a:pt x="115" y="190"/>
                      </a:cubicBezTo>
                      <a:cubicBezTo>
                        <a:pt x="111" y="187"/>
                        <a:pt x="105" y="186"/>
                        <a:pt x="101" y="185"/>
                      </a:cubicBezTo>
                      <a:cubicBezTo>
                        <a:pt x="97" y="185"/>
                        <a:pt x="95" y="183"/>
                        <a:pt x="91" y="182"/>
                      </a:cubicBezTo>
                      <a:cubicBezTo>
                        <a:pt x="86" y="179"/>
                        <a:pt x="86" y="182"/>
                        <a:pt x="80" y="182"/>
                      </a:cubicBezTo>
                      <a:cubicBezTo>
                        <a:pt x="71" y="184"/>
                        <a:pt x="66" y="182"/>
                        <a:pt x="60" y="176"/>
                      </a:cubicBezTo>
                      <a:cubicBezTo>
                        <a:pt x="57" y="173"/>
                        <a:pt x="52" y="169"/>
                        <a:pt x="49" y="167"/>
                      </a:cubicBezTo>
                      <a:cubicBezTo>
                        <a:pt x="48" y="166"/>
                        <a:pt x="47" y="165"/>
                        <a:pt x="46" y="165"/>
                      </a:cubicBezTo>
                      <a:cubicBezTo>
                        <a:pt x="49" y="164"/>
                        <a:pt x="51" y="162"/>
                        <a:pt x="52" y="158"/>
                      </a:cubicBezTo>
                      <a:cubicBezTo>
                        <a:pt x="53" y="154"/>
                        <a:pt x="53" y="149"/>
                        <a:pt x="54" y="144"/>
                      </a:cubicBezTo>
                      <a:cubicBezTo>
                        <a:pt x="55" y="139"/>
                        <a:pt x="58" y="134"/>
                        <a:pt x="59" y="129"/>
                      </a:cubicBezTo>
                      <a:cubicBezTo>
                        <a:pt x="60" y="118"/>
                        <a:pt x="52" y="111"/>
                        <a:pt x="46" y="103"/>
                      </a:cubicBezTo>
                      <a:cubicBezTo>
                        <a:pt x="44" y="100"/>
                        <a:pt x="44" y="98"/>
                        <a:pt x="43" y="93"/>
                      </a:cubicBezTo>
                      <a:cubicBezTo>
                        <a:pt x="40" y="85"/>
                        <a:pt x="32" y="85"/>
                        <a:pt x="25" y="82"/>
                      </a:cubicBezTo>
                      <a:cubicBezTo>
                        <a:pt x="19" y="80"/>
                        <a:pt x="12" y="79"/>
                        <a:pt x="7" y="74"/>
                      </a:cubicBezTo>
                      <a:cubicBezTo>
                        <a:pt x="0" y="69"/>
                        <a:pt x="0" y="62"/>
                        <a:pt x="1" y="54"/>
                      </a:cubicBezTo>
                      <a:cubicBezTo>
                        <a:pt x="8" y="53"/>
                        <a:pt x="16" y="56"/>
                        <a:pt x="24" y="56"/>
                      </a:cubicBezTo>
                      <a:cubicBezTo>
                        <a:pt x="28" y="57"/>
                        <a:pt x="36" y="58"/>
                        <a:pt x="40" y="57"/>
                      </a:cubicBezTo>
                      <a:cubicBezTo>
                        <a:pt x="47" y="54"/>
                        <a:pt x="48" y="46"/>
                        <a:pt x="47" y="40"/>
                      </a:cubicBezTo>
                      <a:cubicBezTo>
                        <a:pt x="47" y="38"/>
                        <a:pt x="47" y="33"/>
                        <a:pt x="48" y="31"/>
                      </a:cubicBezTo>
                      <a:cubicBezTo>
                        <a:pt x="51" y="28"/>
                        <a:pt x="55" y="34"/>
                        <a:pt x="58" y="37"/>
                      </a:cubicBezTo>
                      <a:cubicBezTo>
                        <a:pt x="62" y="42"/>
                        <a:pt x="66" y="47"/>
                        <a:pt x="73" y="41"/>
                      </a:cubicBezTo>
                      <a:cubicBezTo>
                        <a:pt x="77" y="37"/>
                        <a:pt x="78" y="31"/>
                        <a:pt x="83" y="29"/>
                      </a:cubicBezTo>
                      <a:cubicBezTo>
                        <a:pt x="89" y="27"/>
                        <a:pt x="92" y="28"/>
                        <a:pt x="95" y="22"/>
                      </a:cubicBezTo>
                      <a:cubicBezTo>
                        <a:pt x="97" y="18"/>
                        <a:pt x="98" y="13"/>
                        <a:pt x="101" y="9"/>
                      </a:cubicBezTo>
                      <a:cubicBezTo>
                        <a:pt x="103" y="6"/>
                        <a:pt x="106" y="3"/>
                        <a:pt x="109" y="0"/>
                      </a:cubicBezTo>
                      <a:cubicBezTo>
                        <a:pt x="111" y="1"/>
                        <a:pt x="113" y="2"/>
                        <a:pt x="115" y="3"/>
                      </a:cubicBezTo>
                      <a:cubicBezTo>
                        <a:pt x="119" y="6"/>
                        <a:pt x="123" y="9"/>
                        <a:pt x="126" y="12"/>
                      </a:cubicBezTo>
                      <a:cubicBezTo>
                        <a:pt x="130" y="15"/>
                        <a:pt x="135" y="17"/>
                        <a:pt x="139" y="19"/>
                      </a:cubicBezTo>
                      <a:cubicBezTo>
                        <a:pt x="144" y="21"/>
                        <a:pt x="146" y="23"/>
                        <a:pt x="148" y="27"/>
                      </a:cubicBezTo>
                      <a:cubicBezTo>
                        <a:pt x="151" y="31"/>
                        <a:pt x="155" y="32"/>
                        <a:pt x="158" y="33"/>
                      </a:cubicBezTo>
                      <a:cubicBezTo>
                        <a:pt x="158" y="33"/>
                        <a:pt x="159" y="33"/>
                        <a:pt x="159" y="33"/>
                      </a:cubicBezTo>
                      <a:cubicBezTo>
                        <a:pt x="163" y="35"/>
                        <a:pt x="166" y="37"/>
                        <a:pt x="170" y="38"/>
                      </a:cubicBezTo>
                      <a:cubicBezTo>
                        <a:pt x="170" y="38"/>
                        <a:pt x="171" y="38"/>
                        <a:pt x="171" y="38"/>
                      </a:cubicBezTo>
                      <a:cubicBezTo>
                        <a:pt x="175" y="39"/>
                        <a:pt x="178" y="41"/>
                        <a:pt x="182" y="42"/>
                      </a:cubicBezTo>
                      <a:cubicBezTo>
                        <a:pt x="184" y="43"/>
                        <a:pt x="185" y="43"/>
                        <a:pt x="187" y="44"/>
                      </a:cubicBezTo>
                      <a:cubicBezTo>
                        <a:pt x="189" y="45"/>
                        <a:pt x="189" y="45"/>
                        <a:pt x="194" y="46"/>
                      </a:cubicBezTo>
                      <a:cubicBezTo>
                        <a:pt x="195" y="47"/>
                        <a:pt x="197" y="52"/>
                        <a:pt x="195" y="5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56" name="Freeform 328"/>
                <p:cNvSpPr/>
                <p:nvPr/>
              </p:nvSpPr>
              <p:spPr bwMode="auto">
                <a:xfrm>
                  <a:off x="1358898" y="2455862"/>
                  <a:ext cx="493712" cy="388937"/>
                </a:xfrm>
                <a:custGeom>
                  <a:avLst/>
                  <a:gdLst/>
                  <a:ahLst/>
                  <a:cxnLst>
                    <a:cxn ang="0">
                      <a:pos x="188" y="35"/>
                    </a:cxn>
                    <a:cxn ang="0">
                      <a:pos x="175" y="46"/>
                    </a:cxn>
                    <a:cxn ang="0">
                      <a:pos x="166" y="51"/>
                    </a:cxn>
                    <a:cxn ang="0">
                      <a:pos x="163" y="56"/>
                    </a:cxn>
                    <a:cxn ang="0">
                      <a:pos x="151" y="68"/>
                    </a:cxn>
                    <a:cxn ang="0">
                      <a:pos x="140" y="80"/>
                    </a:cxn>
                    <a:cxn ang="0">
                      <a:pos x="136" y="96"/>
                    </a:cxn>
                    <a:cxn ang="0">
                      <a:pos x="133" y="111"/>
                    </a:cxn>
                    <a:cxn ang="0">
                      <a:pos x="125" y="122"/>
                    </a:cxn>
                    <a:cxn ang="0">
                      <a:pos x="103" y="142"/>
                    </a:cxn>
                    <a:cxn ang="0">
                      <a:pos x="88" y="139"/>
                    </a:cxn>
                    <a:cxn ang="0">
                      <a:pos x="72" y="143"/>
                    </a:cxn>
                    <a:cxn ang="0">
                      <a:pos x="40" y="136"/>
                    </a:cxn>
                    <a:cxn ang="0">
                      <a:pos x="28" y="132"/>
                    </a:cxn>
                    <a:cxn ang="0">
                      <a:pos x="29" y="129"/>
                    </a:cxn>
                    <a:cxn ang="0">
                      <a:pos x="29" y="123"/>
                    </a:cxn>
                    <a:cxn ang="0">
                      <a:pos x="34" y="117"/>
                    </a:cxn>
                    <a:cxn ang="0">
                      <a:pos x="34" y="107"/>
                    </a:cxn>
                    <a:cxn ang="0">
                      <a:pos x="31" y="97"/>
                    </a:cxn>
                    <a:cxn ang="0">
                      <a:pos x="33" y="87"/>
                    </a:cxn>
                    <a:cxn ang="0">
                      <a:pos x="38" y="68"/>
                    </a:cxn>
                    <a:cxn ang="0">
                      <a:pos x="38" y="58"/>
                    </a:cxn>
                    <a:cxn ang="0">
                      <a:pos x="45" y="52"/>
                    </a:cxn>
                    <a:cxn ang="0">
                      <a:pos x="45" y="41"/>
                    </a:cxn>
                    <a:cxn ang="0">
                      <a:pos x="39" y="35"/>
                    </a:cxn>
                    <a:cxn ang="0">
                      <a:pos x="31" y="36"/>
                    </a:cxn>
                    <a:cxn ang="0">
                      <a:pos x="20" y="34"/>
                    </a:cxn>
                    <a:cxn ang="0">
                      <a:pos x="10" y="32"/>
                    </a:cxn>
                    <a:cxn ang="0">
                      <a:pos x="7" y="35"/>
                    </a:cxn>
                    <a:cxn ang="0">
                      <a:pos x="7" y="33"/>
                    </a:cxn>
                    <a:cxn ang="0">
                      <a:pos x="1" y="17"/>
                    </a:cxn>
                    <a:cxn ang="0">
                      <a:pos x="10" y="4"/>
                    </a:cxn>
                    <a:cxn ang="0">
                      <a:pos x="42" y="2"/>
                    </a:cxn>
                    <a:cxn ang="0">
                      <a:pos x="74" y="4"/>
                    </a:cxn>
                    <a:cxn ang="0">
                      <a:pos x="93" y="8"/>
                    </a:cxn>
                    <a:cxn ang="0">
                      <a:pos x="109" y="5"/>
                    </a:cxn>
                    <a:cxn ang="0">
                      <a:pos x="114" y="3"/>
                    </a:cxn>
                    <a:cxn ang="0">
                      <a:pos x="117" y="5"/>
                    </a:cxn>
                    <a:cxn ang="0">
                      <a:pos x="128" y="14"/>
                    </a:cxn>
                    <a:cxn ang="0">
                      <a:pos x="148" y="20"/>
                    </a:cxn>
                    <a:cxn ang="0">
                      <a:pos x="159" y="20"/>
                    </a:cxn>
                    <a:cxn ang="0">
                      <a:pos x="169" y="23"/>
                    </a:cxn>
                    <a:cxn ang="0">
                      <a:pos x="183" y="28"/>
                    </a:cxn>
                    <a:cxn ang="0">
                      <a:pos x="188" y="35"/>
                    </a:cxn>
                  </a:cxnLst>
                  <a:rect l="0" t="0" r="r" b="b"/>
                  <a:pathLst>
                    <a:path w="188" h="148">
                      <a:moveTo>
                        <a:pt x="188" y="35"/>
                      </a:moveTo>
                      <a:cubicBezTo>
                        <a:pt x="186" y="41"/>
                        <a:pt x="180" y="44"/>
                        <a:pt x="175" y="46"/>
                      </a:cubicBezTo>
                      <a:cubicBezTo>
                        <a:pt x="172" y="47"/>
                        <a:pt x="168" y="49"/>
                        <a:pt x="166" y="51"/>
                      </a:cubicBezTo>
                      <a:cubicBezTo>
                        <a:pt x="165" y="52"/>
                        <a:pt x="165" y="55"/>
                        <a:pt x="163" y="56"/>
                      </a:cubicBezTo>
                      <a:cubicBezTo>
                        <a:pt x="160" y="61"/>
                        <a:pt x="154" y="64"/>
                        <a:pt x="151" y="68"/>
                      </a:cubicBezTo>
                      <a:cubicBezTo>
                        <a:pt x="147" y="71"/>
                        <a:pt x="142" y="76"/>
                        <a:pt x="140" y="80"/>
                      </a:cubicBezTo>
                      <a:cubicBezTo>
                        <a:pt x="138" y="85"/>
                        <a:pt x="137" y="91"/>
                        <a:pt x="136" y="96"/>
                      </a:cubicBezTo>
                      <a:cubicBezTo>
                        <a:pt x="134" y="101"/>
                        <a:pt x="134" y="105"/>
                        <a:pt x="133" y="111"/>
                      </a:cubicBezTo>
                      <a:cubicBezTo>
                        <a:pt x="132" y="115"/>
                        <a:pt x="128" y="118"/>
                        <a:pt x="125" y="122"/>
                      </a:cubicBezTo>
                      <a:cubicBezTo>
                        <a:pt x="118" y="129"/>
                        <a:pt x="116" y="141"/>
                        <a:pt x="103" y="142"/>
                      </a:cubicBezTo>
                      <a:cubicBezTo>
                        <a:pt x="98" y="143"/>
                        <a:pt x="94" y="139"/>
                        <a:pt x="88" y="139"/>
                      </a:cubicBezTo>
                      <a:cubicBezTo>
                        <a:pt x="82" y="139"/>
                        <a:pt x="77" y="141"/>
                        <a:pt x="72" y="143"/>
                      </a:cubicBezTo>
                      <a:cubicBezTo>
                        <a:pt x="60" y="148"/>
                        <a:pt x="49" y="146"/>
                        <a:pt x="40" y="136"/>
                      </a:cubicBezTo>
                      <a:cubicBezTo>
                        <a:pt x="36" y="131"/>
                        <a:pt x="33" y="132"/>
                        <a:pt x="28" y="132"/>
                      </a:cubicBezTo>
                      <a:cubicBezTo>
                        <a:pt x="28" y="131"/>
                        <a:pt x="29" y="130"/>
                        <a:pt x="29" y="129"/>
                      </a:cubicBezTo>
                      <a:cubicBezTo>
                        <a:pt x="29" y="127"/>
                        <a:pt x="28" y="125"/>
                        <a:pt x="29" y="123"/>
                      </a:cubicBezTo>
                      <a:cubicBezTo>
                        <a:pt x="30" y="121"/>
                        <a:pt x="33" y="120"/>
                        <a:pt x="34" y="117"/>
                      </a:cubicBezTo>
                      <a:cubicBezTo>
                        <a:pt x="34" y="115"/>
                        <a:pt x="33" y="110"/>
                        <a:pt x="34" y="107"/>
                      </a:cubicBezTo>
                      <a:cubicBezTo>
                        <a:pt x="34" y="102"/>
                        <a:pt x="30" y="100"/>
                        <a:pt x="31" y="97"/>
                      </a:cubicBezTo>
                      <a:cubicBezTo>
                        <a:pt x="31" y="94"/>
                        <a:pt x="32" y="90"/>
                        <a:pt x="33" y="87"/>
                      </a:cubicBezTo>
                      <a:cubicBezTo>
                        <a:pt x="34" y="81"/>
                        <a:pt x="38" y="75"/>
                        <a:pt x="38" y="68"/>
                      </a:cubicBezTo>
                      <a:cubicBezTo>
                        <a:pt x="39" y="65"/>
                        <a:pt x="37" y="61"/>
                        <a:pt x="38" y="58"/>
                      </a:cubicBezTo>
                      <a:cubicBezTo>
                        <a:pt x="39" y="54"/>
                        <a:pt x="42" y="54"/>
                        <a:pt x="45" y="52"/>
                      </a:cubicBezTo>
                      <a:cubicBezTo>
                        <a:pt x="48" y="49"/>
                        <a:pt x="48" y="45"/>
                        <a:pt x="45" y="41"/>
                      </a:cubicBezTo>
                      <a:cubicBezTo>
                        <a:pt x="45" y="39"/>
                        <a:pt x="41" y="35"/>
                        <a:pt x="39" y="35"/>
                      </a:cubicBezTo>
                      <a:cubicBezTo>
                        <a:pt x="36" y="34"/>
                        <a:pt x="34" y="36"/>
                        <a:pt x="31" y="36"/>
                      </a:cubicBezTo>
                      <a:cubicBezTo>
                        <a:pt x="27" y="37"/>
                        <a:pt x="24" y="36"/>
                        <a:pt x="20" y="34"/>
                      </a:cubicBezTo>
                      <a:cubicBezTo>
                        <a:pt x="17" y="32"/>
                        <a:pt x="15" y="31"/>
                        <a:pt x="10" y="32"/>
                      </a:cubicBezTo>
                      <a:cubicBezTo>
                        <a:pt x="9" y="33"/>
                        <a:pt x="8" y="34"/>
                        <a:pt x="7" y="35"/>
                      </a:cubicBezTo>
                      <a:cubicBezTo>
                        <a:pt x="7" y="34"/>
                        <a:pt x="7" y="33"/>
                        <a:pt x="7" y="33"/>
                      </a:cubicBezTo>
                      <a:cubicBezTo>
                        <a:pt x="5" y="27"/>
                        <a:pt x="2" y="22"/>
                        <a:pt x="1" y="17"/>
                      </a:cubicBezTo>
                      <a:cubicBezTo>
                        <a:pt x="0" y="10"/>
                        <a:pt x="4" y="7"/>
                        <a:pt x="10" y="4"/>
                      </a:cubicBezTo>
                      <a:cubicBezTo>
                        <a:pt x="20" y="0"/>
                        <a:pt x="31" y="2"/>
                        <a:pt x="42" y="2"/>
                      </a:cubicBezTo>
                      <a:cubicBezTo>
                        <a:pt x="52" y="2"/>
                        <a:pt x="63" y="3"/>
                        <a:pt x="74" y="4"/>
                      </a:cubicBezTo>
                      <a:cubicBezTo>
                        <a:pt x="80" y="5"/>
                        <a:pt x="86" y="8"/>
                        <a:pt x="93" y="8"/>
                      </a:cubicBezTo>
                      <a:cubicBezTo>
                        <a:pt x="99" y="7"/>
                        <a:pt x="103" y="6"/>
                        <a:pt x="109" y="5"/>
                      </a:cubicBezTo>
                      <a:cubicBezTo>
                        <a:pt x="110" y="4"/>
                        <a:pt x="112" y="3"/>
                        <a:pt x="114" y="3"/>
                      </a:cubicBezTo>
                      <a:cubicBezTo>
                        <a:pt x="115" y="3"/>
                        <a:pt x="116" y="4"/>
                        <a:pt x="117" y="5"/>
                      </a:cubicBezTo>
                      <a:cubicBezTo>
                        <a:pt x="120" y="7"/>
                        <a:pt x="125" y="11"/>
                        <a:pt x="128" y="14"/>
                      </a:cubicBezTo>
                      <a:cubicBezTo>
                        <a:pt x="134" y="20"/>
                        <a:pt x="139" y="22"/>
                        <a:pt x="148" y="20"/>
                      </a:cubicBezTo>
                      <a:cubicBezTo>
                        <a:pt x="154" y="20"/>
                        <a:pt x="154" y="17"/>
                        <a:pt x="159" y="20"/>
                      </a:cubicBezTo>
                      <a:cubicBezTo>
                        <a:pt x="163" y="21"/>
                        <a:pt x="165" y="23"/>
                        <a:pt x="169" y="23"/>
                      </a:cubicBezTo>
                      <a:cubicBezTo>
                        <a:pt x="173" y="24"/>
                        <a:pt x="179" y="25"/>
                        <a:pt x="183" y="28"/>
                      </a:cubicBezTo>
                      <a:cubicBezTo>
                        <a:pt x="185" y="30"/>
                        <a:pt x="186" y="33"/>
                        <a:pt x="188"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57" name="Freeform 329"/>
                <p:cNvSpPr/>
                <p:nvPr/>
              </p:nvSpPr>
              <p:spPr bwMode="auto">
                <a:xfrm>
                  <a:off x="2590796" y="1487487"/>
                  <a:ext cx="79375" cy="53975"/>
                </a:xfrm>
                <a:custGeom>
                  <a:avLst/>
                  <a:gdLst/>
                  <a:ahLst/>
                  <a:cxnLst>
                    <a:cxn ang="0">
                      <a:pos x="20" y="16"/>
                    </a:cxn>
                    <a:cxn ang="0">
                      <a:pos x="12" y="19"/>
                    </a:cxn>
                    <a:cxn ang="0">
                      <a:pos x="1" y="17"/>
                    </a:cxn>
                    <a:cxn ang="0">
                      <a:pos x="5" y="3"/>
                    </a:cxn>
                    <a:cxn ang="0">
                      <a:pos x="20" y="16"/>
                    </a:cxn>
                  </a:cxnLst>
                  <a:rect l="0" t="0" r="r" b="b"/>
                  <a:pathLst>
                    <a:path w="30" h="21">
                      <a:moveTo>
                        <a:pt x="20" y="16"/>
                      </a:moveTo>
                      <a:cubicBezTo>
                        <a:pt x="17" y="17"/>
                        <a:pt x="15" y="18"/>
                        <a:pt x="12" y="19"/>
                      </a:cubicBezTo>
                      <a:cubicBezTo>
                        <a:pt x="8" y="21"/>
                        <a:pt x="3" y="21"/>
                        <a:pt x="1" y="17"/>
                      </a:cubicBezTo>
                      <a:cubicBezTo>
                        <a:pt x="0" y="13"/>
                        <a:pt x="0" y="5"/>
                        <a:pt x="5" y="3"/>
                      </a:cubicBezTo>
                      <a:cubicBezTo>
                        <a:pt x="11" y="0"/>
                        <a:pt x="30" y="12"/>
                        <a:pt x="20" y="1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58" name="Freeform 330"/>
                <p:cNvSpPr/>
                <p:nvPr/>
              </p:nvSpPr>
              <p:spPr bwMode="auto">
                <a:xfrm>
                  <a:off x="2444746" y="1541462"/>
                  <a:ext cx="52387" cy="95250"/>
                </a:xfrm>
                <a:custGeom>
                  <a:avLst/>
                  <a:gdLst/>
                  <a:ahLst/>
                  <a:cxnLst>
                    <a:cxn ang="0">
                      <a:pos x="14" y="11"/>
                    </a:cxn>
                    <a:cxn ang="0">
                      <a:pos x="7" y="24"/>
                    </a:cxn>
                    <a:cxn ang="0">
                      <a:pos x="0" y="36"/>
                    </a:cxn>
                    <a:cxn ang="0">
                      <a:pos x="8" y="11"/>
                    </a:cxn>
                    <a:cxn ang="0">
                      <a:pos x="16" y="1"/>
                    </a:cxn>
                    <a:cxn ang="0">
                      <a:pos x="14" y="11"/>
                    </a:cxn>
                  </a:cxnLst>
                  <a:rect l="0" t="0" r="r" b="b"/>
                  <a:pathLst>
                    <a:path w="20" h="36">
                      <a:moveTo>
                        <a:pt x="14" y="11"/>
                      </a:moveTo>
                      <a:cubicBezTo>
                        <a:pt x="11" y="15"/>
                        <a:pt x="9" y="19"/>
                        <a:pt x="7" y="24"/>
                      </a:cubicBezTo>
                      <a:cubicBezTo>
                        <a:pt x="5" y="26"/>
                        <a:pt x="3" y="34"/>
                        <a:pt x="0" y="36"/>
                      </a:cubicBezTo>
                      <a:cubicBezTo>
                        <a:pt x="0" y="27"/>
                        <a:pt x="3" y="18"/>
                        <a:pt x="8" y="11"/>
                      </a:cubicBezTo>
                      <a:cubicBezTo>
                        <a:pt x="9" y="9"/>
                        <a:pt x="13" y="0"/>
                        <a:pt x="16" y="1"/>
                      </a:cubicBezTo>
                      <a:cubicBezTo>
                        <a:pt x="20" y="1"/>
                        <a:pt x="15" y="9"/>
                        <a:pt x="14"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59" name="Freeform 331"/>
                <p:cNvSpPr/>
                <p:nvPr/>
              </p:nvSpPr>
              <p:spPr bwMode="auto">
                <a:xfrm>
                  <a:off x="2376484" y="1589087"/>
                  <a:ext cx="36512" cy="96837"/>
                </a:xfrm>
                <a:custGeom>
                  <a:avLst/>
                  <a:gdLst/>
                  <a:ahLst/>
                  <a:cxnLst>
                    <a:cxn ang="0">
                      <a:pos x="3" y="12"/>
                    </a:cxn>
                    <a:cxn ang="0">
                      <a:pos x="3" y="37"/>
                    </a:cxn>
                    <a:cxn ang="0">
                      <a:pos x="9" y="24"/>
                    </a:cxn>
                    <a:cxn ang="0">
                      <a:pos x="14" y="13"/>
                    </a:cxn>
                    <a:cxn ang="0">
                      <a:pos x="9" y="3"/>
                    </a:cxn>
                    <a:cxn ang="0">
                      <a:pos x="3" y="12"/>
                    </a:cxn>
                  </a:cxnLst>
                  <a:rect l="0" t="0" r="r" b="b"/>
                  <a:pathLst>
                    <a:path w="14" h="37">
                      <a:moveTo>
                        <a:pt x="3" y="12"/>
                      </a:moveTo>
                      <a:cubicBezTo>
                        <a:pt x="1" y="20"/>
                        <a:pt x="0" y="30"/>
                        <a:pt x="3" y="37"/>
                      </a:cubicBezTo>
                      <a:cubicBezTo>
                        <a:pt x="6" y="36"/>
                        <a:pt x="8" y="27"/>
                        <a:pt x="9" y="24"/>
                      </a:cubicBezTo>
                      <a:cubicBezTo>
                        <a:pt x="11" y="20"/>
                        <a:pt x="13" y="17"/>
                        <a:pt x="14" y="13"/>
                      </a:cubicBezTo>
                      <a:cubicBezTo>
                        <a:pt x="14" y="9"/>
                        <a:pt x="14" y="0"/>
                        <a:pt x="9" y="3"/>
                      </a:cubicBezTo>
                      <a:cubicBezTo>
                        <a:pt x="6" y="4"/>
                        <a:pt x="4" y="9"/>
                        <a:pt x="3"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60" name="Freeform 332"/>
                <p:cNvSpPr/>
                <p:nvPr/>
              </p:nvSpPr>
              <p:spPr bwMode="auto">
                <a:xfrm>
                  <a:off x="2168521" y="1684337"/>
                  <a:ext cx="65087" cy="115887"/>
                </a:xfrm>
                <a:custGeom>
                  <a:avLst/>
                  <a:gdLst/>
                  <a:ahLst/>
                  <a:cxnLst>
                    <a:cxn ang="0">
                      <a:pos x="14" y="7"/>
                    </a:cxn>
                    <a:cxn ang="0">
                      <a:pos x="5" y="3"/>
                    </a:cxn>
                    <a:cxn ang="0">
                      <a:pos x="3" y="25"/>
                    </a:cxn>
                    <a:cxn ang="0">
                      <a:pos x="12" y="40"/>
                    </a:cxn>
                    <a:cxn ang="0">
                      <a:pos x="24" y="25"/>
                    </a:cxn>
                    <a:cxn ang="0">
                      <a:pos x="20" y="16"/>
                    </a:cxn>
                    <a:cxn ang="0">
                      <a:pos x="14" y="7"/>
                    </a:cxn>
                  </a:cxnLst>
                  <a:rect l="0" t="0" r="r" b="b"/>
                  <a:pathLst>
                    <a:path w="25" h="44">
                      <a:moveTo>
                        <a:pt x="14" y="7"/>
                      </a:moveTo>
                      <a:cubicBezTo>
                        <a:pt x="12" y="3"/>
                        <a:pt x="10" y="0"/>
                        <a:pt x="5" y="3"/>
                      </a:cubicBezTo>
                      <a:cubicBezTo>
                        <a:pt x="0" y="7"/>
                        <a:pt x="2" y="20"/>
                        <a:pt x="3" y="25"/>
                      </a:cubicBezTo>
                      <a:cubicBezTo>
                        <a:pt x="4" y="32"/>
                        <a:pt x="3" y="44"/>
                        <a:pt x="12" y="40"/>
                      </a:cubicBezTo>
                      <a:cubicBezTo>
                        <a:pt x="17" y="38"/>
                        <a:pt x="24" y="31"/>
                        <a:pt x="24" y="25"/>
                      </a:cubicBezTo>
                      <a:cubicBezTo>
                        <a:pt x="25" y="22"/>
                        <a:pt x="22" y="19"/>
                        <a:pt x="20" y="16"/>
                      </a:cubicBezTo>
                      <a:cubicBezTo>
                        <a:pt x="18" y="13"/>
                        <a:pt x="17" y="10"/>
                        <a:pt x="14" y="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61" name="Freeform 333"/>
                <p:cNvSpPr/>
                <p:nvPr/>
              </p:nvSpPr>
              <p:spPr bwMode="auto">
                <a:xfrm>
                  <a:off x="2132009" y="1709737"/>
                  <a:ext cx="28575" cy="76200"/>
                </a:xfrm>
                <a:custGeom>
                  <a:avLst/>
                  <a:gdLst/>
                  <a:ahLst/>
                  <a:cxnLst>
                    <a:cxn ang="0">
                      <a:pos x="1" y="17"/>
                    </a:cxn>
                    <a:cxn ang="0">
                      <a:pos x="3" y="29"/>
                    </a:cxn>
                    <a:cxn ang="0">
                      <a:pos x="9" y="19"/>
                    </a:cxn>
                    <a:cxn ang="0">
                      <a:pos x="9" y="8"/>
                    </a:cxn>
                    <a:cxn ang="0">
                      <a:pos x="1" y="17"/>
                    </a:cxn>
                  </a:cxnLst>
                  <a:rect l="0" t="0" r="r" b="b"/>
                  <a:pathLst>
                    <a:path w="11" h="29">
                      <a:moveTo>
                        <a:pt x="1" y="17"/>
                      </a:moveTo>
                      <a:cubicBezTo>
                        <a:pt x="0" y="19"/>
                        <a:pt x="0" y="29"/>
                        <a:pt x="3" y="29"/>
                      </a:cubicBezTo>
                      <a:cubicBezTo>
                        <a:pt x="6" y="29"/>
                        <a:pt x="8" y="21"/>
                        <a:pt x="9" y="19"/>
                      </a:cubicBezTo>
                      <a:cubicBezTo>
                        <a:pt x="10" y="15"/>
                        <a:pt x="11" y="12"/>
                        <a:pt x="9" y="8"/>
                      </a:cubicBezTo>
                      <a:cubicBezTo>
                        <a:pt x="4" y="0"/>
                        <a:pt x="1" y="13"/>
                        <a:pt x="1"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62" name="Freeform 334"/>
                <p:cNvSpPr/>
                <p:nvPr/>
              </p:nvSpPr>
              <p:spPr bwMode="auto">
                <a:xfrm>
                  <a:off x="12622192" y="4006849"/>
                  <a:ext cx="241300" cy="95250"/>
                </a:xfrm>
                <a:custGeom>
                  <a:avLst/>
                  <a:gdLst/>
                  <a:ahLst/>
                  <a:cxnLst>
                    <a:cxn ang="0">
                      <a:pos x="92" y="20"/>
                    </a:cxn>
                    <a:cxn ang="0">
                      <a:pos x="85" y="27"/>
                    </a:cxn>
                    <a:cxn ang="0">
                      <a:pos x="79" y="34"/>
                    </a:cxn>
                    <a:cxn ang="0">
                      <a:pos x="76" y="25"/>
                    </a:cxn>
                    <a:cxn ang="0">
                      <a:pos x="68" y="15"/>
                    </a:cxn>
                    <a:cxn ang="0">
                      <a:pos x="54" y="13"/>
                    </a:cxn>
                    <a:cxn ang="0">
                      <a:pos x="40" y="15"/>
                    </a:cxn>
                    <a:cxn ang="0">
                      <a:pos x="43" y="29"/>
                    </a:cxn>
                    <a:cxn ang="0">
                      <a:pos x="37" y="35"/>
                    </a:cxn>
                    <a:cxn ang="0">
                      <a:pos x="28" y="30"/>
                    </a:cxn>
                    <a:cxn ang="0">
                      <a:pos x="26" y="24"/>
                    </a:cxn>
                    <a:cxn ang="0">
                      <a:pos x="21" y="23"/>
                    </a:cxn>
                    <a:cxn ang="0">
                      <a:pos x="6" y="20"/>
                    </a:cxn>
                    <a:cxn ang="0">
                      <a:pos x="0" y="19"/>
                    </a:cxn>
                    <a:cxn ang="0">
                      <a:pos x="0" y="19"/>
                    </a:cxn>
                    <a:cxn ang="0">
                      <a:pos x="1" y="17"/>
                    </a:cxn>
                    <a:cxn ang="0">
                      <a:pos x="2" y="14"/>
                    </a:cxn>
                    <a:cxn ang="0">
                      <a:pos x="3" y="9"/>
                    </a:cxn>
                    <a:cxn ang="0">
                      <a:pos x="6" y="1"/>
                    </a:cxn>
                    <a:cxn ang="0">
                      <a:pos x="6" y="0"/>
                    </a:cxn>
                    <a:cxn ang="0">
                      <a:pos x="16" y="10"/>
                    </a:cxn>
                    <a:cxn ang="0">
                      <a:pos x="35" y="7"/>
                    </a:cxn>
                    <a:cxn ang="0">
                      <a:pos x="55" y="1"/>
                    </a:cxn>
                    <a:cxn ang="0">
                      <a:pos x="75" y="6"/>
                    </a:cxn>
                    <a:cxn ang="0">
                      <a:pos x="84" y="14"/>
                    </a:cxn>
                    <a:cxn ang="0">
                      <a:pos x="92" y="20"/>
                    </a:cxn>
                  </a:cxnLst>
                  <a:rect l="0" t="0" r="r" b="b"/>
                  <a:pathLst>
                    <a:path w="92" h="36">
                      <a:moveTo>
                        <a:pt x="92" y="20"/>
                      </a:moveTo>
                      <a:cubicBezTo>
                        <a:pt x="89" y="21"/>
                        <a:pt x="87" y="25"/>
                        <a:pt x="85" y="27"/>
                      </a:cubicBezTo>
                      <a:cubicBezTo>
                        <a:pt x="82" y="29"/>
                        <a:pt x="80" y="31"/>
                        <a:pt x="79" y="34"/>
                      </a:cubicBezTo>
                      <a:cubicBezTo>
                        <a:pt x="76" y="25"/>
                        <a:pt x="76" y="25"/>
                        <a:pt x="76" y="25"/>
                      </a:cubicBezTo>
                      <a:cubicBezTo>
                        <a:pt x="77" y="21"/>
                        <a:pt x="70" y="16"/>
                        <a:pt x="68" y="15"/>
                      </a:cubicBezTo>
                      <a:cubicBezTo>
                        <a:pt x="63" y="12"/>
                        <a:pt x="59" y="12"/>
                        <a:pt x="54" y="13"/>
                      </a:cubicBezTo>
                      <a:cubicBezTo>
                        <a:pt x="51" y="13"/>
                        <a:pt x="42" y="13"/>
                        <a:pt x="40" y="15"/>
                      </a:cubicBezTo>
                      <a:cubicBezTo>
                        <a:pt x="37" y="19"/>
                        <a:pt x="43" y="25"/>
                        <a:pt x="43" y="29"/>
                      </a:cubicBezTo>
                      <a:cubicBezTo>
                        <a:pt x="44" y="33"/>
                        <a:pt x="42" y="35"/>
                        <a:pt x="37" y="35"/>
                      </a:cubicBezTo>
                      <a:cubicBezTo>
                        <a:pt x="33" y="36"/>
                        <a:pt x="30" y="34"/>
                        <a:pt x="28" y="30"/>
                      </a:cubicBezTo>
                      <a:cubicBezTo>
                        <a:pt x="28" y="28"/>
                        <a:pt x="28" y="25"/>
                        <a:pt x="26" y="24"/>
                      </a:cubicBezTo>
                      <a:cubicBezTo>
                        <a:pt x="25" y="24"/>
                        <a:pt x="22" y="24"/>
                        <a:pt x="21" y="23"/>
                      </a:cubicBezTo>
                      <a:cubicBezTo>
                        <a:pt x="16" y="22"/>
                        <a:pt x="11" y="21"/>
                        <a:pt x="6" y="20"/>
                      </a:cubicBezTo>
                      <a:cubicBezTo>
                        <a:pt x="5" y="20"/>
                        <a:pt x="2" y="20"/>
                        <a:pt x="0" y="19"/>
                      </a:cubicBezTo>
                      <a:cubicBezTo>
                        <a:pt x="0" y="19"/>
                        <a:pt x="0" y="19"/>
                        <a:pt x="0" y="19"/>
                      </a:cubicBezTo>
                      <a:cubicBezTo>
                        <a:pt x="0" y="18"/>
                        <a:pt x="1" y="17"/>
                        <a:pt x="1" y="17"/>
                      </a:cubicBezTo>
                      <a:cubicBezTo>
                        <a:pt x="2" y="16"/>
                        <a:pt x="2" y="15"/>
                        <a:pt x="2" y="14"/>
                      </a:cubicBezTo>
                      <a:cubicBezTo>
                        <a:pt x="2" y="13"/>
                        <a:pt x="3" y="11"/>
                        <a:pt x="3" y="9"/>
                      </a:cubicBezTo>
                      <a:cubicBezTo>
                        <a:pt x="4" y="7"/>
                        <a:pt x="5" y="4"/>
                        <a:pt x="6" y="1"/>
                      </a:cubicBezTo>
                      <a:cubicBezTo>
                        <a:pt x="6" y="1"/>
                        <a:pt x="6" y="1"/>
                        <a:pt x="6" y="0"/>
                      </a:cubicBezTo>
                      <a:cubicBezTo>
                        <a:pt x="9" y="4"/>
                        <a:pt x="12" y="8"/>
                        <a:pt x="16" y="10"/>
                      </a:cubicBezTo>
                      <a:cubicBezTo>
                        <a:pt x="21" y="13"/>
                        <a:pt x="29" y="9"/>
                        <a:pt x="35" y="7"/>
                      </a:cubicBezTo>
                      <a:cubicBezTo>
                        <a:pt x="42" y="5"/>
                        <a:pt x="47" y="0"/>
                        <a:pt x="55" y="1"/>
                      </a:cubicBezTo>
                      <a:cubicBezTo>
                        <a:pt x="63" y="1"/>
                        <a:pt x="69" y="3"/>
                        <a:pt x="75" y="6"/>
                      </a:cubicBezTo>
                      <a:cubicBezTo>
                        <a:pt x="79" y="8"/>
                        <a:pt x="81" y="11"/>
                        <a:pt x="84" y="14"/>
                      </a:cubicBezTo>
                      <a:cubicBezTo>
                        <a:pt x="87" y="17"/>
                        <a:pt x="89" y="18"/>
                        <a:pt x="92"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63" name="Freeform 335"/>
                <p:cNvSpPr/>
                <p:nvPr/>
              </p:nvSpPr>
              <p:spPr bwMode="auto">
                <a:xfrm>
                  <a:off x="12503130" y="3938586"/>
                  <a:ext cx="134937" cy="119062"/>
                </a:xfrm>
                <a:custGeom>
                  <a:avLst/>
                  <a:gdLst/>
                  <a:ahLst/>
                  <a:cxnLst>
                    <a:cxn ang="0">
                      <a:pos x="51" y="26"/>
                    </a:cxn>
                    <a:cxn ang="0">
                      <a:pos x="51" y="27"/>
                    </a:cxn>
                    <a:cxn ang="0">
                      <a:pos x="48" y="35"/>
                    </a:cxn>
                    <a:cxn ang="0">
                      <a:pos x="47" y="40"/>
                    </a:cxn>
                    <a:cxn ang="0">
                      <a:pos x="46" y="43"/>
                    </a:cxn>
                    <a:cxn ang="0">
                      <a:pos x="45" y="45"/>
                    </a:cxn>
                    <a:cxn ang="0">
                      <a:pos x="45" y="45"/>
                    </a:cxn>
                    <a:cxn ang="0">
                      <a:pos x="40" y="44"/>
                    </a:cxn>
                    <a:cxn ang="0">
                      <a:pos x="32" y="34"/>
                    </a:cxn>
                    <a:cxn ang="0">
                      <a:pos x="13" y="16"/>
                    </a:cxn>
                    <a:cxn ang="0">
                      <a:pos x="13" y="25"/>
                    </a:cxn>
                    <a:cxn ang="0">
                      <a:pos x="3" y="15"/>
                    </a:cxn>
                    <a:cxn ang="0">
                      <a:pos x="1" y="3"/>
                    </a:cxn>
                    <a:cxn ang="0">
                      <a:pos x="0" y="1"/>
                    </a:cxn>
                    <a:cxn ang="0">
                      <a:pos x="3" y="2"/>
                    </a:cxn>
                    <a:cxn ang="0">
                      <a:pos x="6" y="1"/>
                    </a:cxn>
                    <a:cxn ang="0">
                      <a:pos x="8" y="0"/>
                    </a:cxn>
                    <a:cxn ang="0">
                      <a:pos x="16" y="3"/>
                    </a:cxn>
                    <a:cxn ang="0">
                      <a:pos x="21" y="5"/>
                    </a:cxn>
                    <a:cxn ang="0">
                      <a:pos x="28" y="8"/>
                    </a:cxn>
                    <a:cxn ang="0">
                      <a:pos x="33" y="8"/>
                    </a:cxn>
                    <a:cxn ang="0">
                      <a:pos x="35" y="8"/>
                    </a:cxn>
                    <a:cxn ang="0">
                      <a:pos x="37" y="10"/>
                    </a:cxn>
                    <a:cxn ang="0">
                      <a:pos x="45" y="19"/>
                    </a:cxn>
                    <a:cxn ang="0">
                      <a:pos x="51" y="26"/>
                    </a:cxn>
                  </a:cxnLst>
                  <a:rect l="0" t="0" r="r" b="b"/>
                  <a:pathLst>
                    <a:path w="51" h="45">
                      <a:moveTo>
                        <a:pt x="51" y="26"/>
                      </a:moveTo>
                      <a:cubicBezTo>
                        <a:pt x="51" y="27"/>
                        <a:pt x="51" y="27"/>
                        <a:pt x="51" y="27"/>
                      </a:cubicBezTo>
                      <a:cubicBezTo>
                        <a:pt x="50" y="30"/>
                        <a:pt x="49" y="33"/>
                        <a:pt x="48" y="35"/>
                      </a:cubicBezTo>
                      <a:cubicBezTo>
                        <a:pt x="48" y="37"/>
                        <a:pt x="47" y="39"/>
                        <a:pt x="47" y="40"/>
                      </a:cubicBezTo>
                      <a:cubicBezTo>
                        <a:pt x="47" y="41"/>
                        <a:pt x="47" y="42"/>
                        <a:pt x="46" y="43"/>
                      </a:cubicBezTo>
                      <a:cubicBezTo>
                        <a:pt x="46" y="43"/>
                        <a:pt x="45" y="44"/>
                        <a:pt x="45" y="45"/>
                      </a:cubicBezTo>
                      <a:cubicBezTo>
                        <a:pt x="45" y="45"/>
                        <a:pt x="45" y="45"/>
                        <a:pt x="45" y="45"/>
                      </a:cubicBezTo>
                      <a:cubicBezTo>
                        <a:pt x="43" y="45"/>
                        <a:pt x="42" y="45"/>
                        <a:pt x="40" y="44"/>
                      </a:cubicBezTo>
                      <a:cubicBezTo>
                        <a:pt x="37" y="41"/>
                        <a:pt x="34" y="37"/>
                        <a:pt x="32" y="34"/>
                      </a:cubicBezTo>
                      <a:cubicBezTo>
                        <a:pt x="28" y="29"/>
                        <a:pt x="21" y="15"/>
                        <a:pt x="13" y="16"/>
                      </a:cubicBezTo>
                      <a:cubicBezTo>
                        <a:pt x="14" y="19"/>
                        <a:pt x="15" y="23"/>
                        <a:pt x="13" y="25"/>
                      </a:cubicBezTo>
                      <a:cubicBezTo>
                        <a:pt x="9" y="22"/>
                        <a:pt x="4" y="20"/>
                        <a:pt x="3" y="15"/>
                      </a:cubicBezTo>
                      <a:cubicBezTo>
                        <a:pt x="2" y="10"/>
                        <a:pt x="4" y="7"/>
                        <a:pt x="1" y="3"/>
                      </a:cubicBezTo>
                      <a:cubicBezTo>
                        <a:pt x="1" y="2"/>
                        <a:pt x="0" y="2"/>
                        <a:pt x="0" y="1"/>
                      </a:cubicBezTo>
                      <a:cubicBezTo>
                        <a:pt x="1" y="1"/>
                        <a:pt x="2" y="2"/>
                        <a:pt x="3" y="2"/>
                      </a:cubicBezTo>
                      <a:cubicBezTo>
                        <a:pt x="4" y="2"/>
                        <a:pt x="5" y="2"/>
                        <a:pt x="6" y="1"/>
                      </a:cubicBezTo>
                      <a:cubicBezTo>
                        <a:pt x="7" y="1"/>
                        <a:pt x="7" y="0"/>
                        <a:pt x="8" y="0"/>
                      </a:cubicBezTo>
                      <a:cubicBezTo>
                        <a:pt x="11" y="0"/>
                        <a:pt x="13" y="2"/>
                        <a:pt x="16" y="3"/>
                      </a:cubicBezTo>
                      <a:cubicBezTo>
                        <a:pt x="17" y="4"/>
                        <a:pt x="19" y="5"/>
                        <a:pt x="21" y="5"/>
                      </a:cubicBezTo>
                      <a:cubicBezTo>
                        <a:pt x="23" y="6"/>
                        <a:pt x="26" y="7"/>
                        <a:pt x="28" y="8"/>
                      </a:cubicBezTo>
                      <a:cubicBezTo>
                        <a:pt x="29" y="8"/>
                        <a:pt x="31" y="8"/>
                        <a:pt x="33" y="8"/>
                      </a:cubicBezTo>
                      <a:cubicBezTo>
                        <a:pt x="34" y="8"/>
                        <a:pt x="34" y="8"/>
                        <a:pt x="35" y="8"/>
                      </a:cubicBezTo>
                      <a:cubicBezTo>
                        <a:pt x="36" y="8"/>
                        <a:pt x="36" y="9"/>
                        <a:pt x="37" y="10"/>
                      </a:cubicBezTo>
                      <a:cubicBezTo>
                        <a:pt x="39" y="12"/>
                        <a:pt x="42" y="15"/>
                        <a:pt x="45" y="19"/>
                      </a:cubicBezTo>
                      <a:cubicBezTo>
                        <a:pt x="47" y="21"/>
                        <a:pt x="49" y="24"/>
                        <a:pt x="51" y="2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64" name="Freeform 336"/>
                <p:cNvSpPr/>
                <p:nvPr/>
              </p:nvSpPr>
              <p:spPr bwMode="auto">
                <a:xfrm>
                  <a:off x="12450742" y="3786186"/>
                  <a:ext cx="163512" cy="173037"/>
                </a:xfrm>
                <a:custGeom>
                  <a:avLst/>
                  <a:gdLst/>
                  <a:ahLst/>
                  <a:cxnLst>
                    <a:cxn ang="0">
                      <a:pos x="59" y="35"/>
                    </a:cxn>
                    <a:cxn ang="0">
                      <a:pos x="54" y="47"/>
                    </a:cxn>
                    <a:cxn ang="0">
                      <a:pos x="51" y="57"/>
                    </a:cxn>
                    <a:cxn ang="0">
                      <a:pos x="55" y="66"/>
                    </a:cxn>
                    <a:cxn ang="0">
                      <a:pos x="53" y="66"/>
                    </a:cxn>
                    <a:cxn ang="0">
                      <a:pos x="48" y="66"/>
                    </a:cxn>
                    <a:cxn ang="0">
                      <a:pos x="41" y="63"/>
                    </a:cxn>
                    <a:cxn ang="0">
                      <a:pos x="36" y="61"/>
                    </a:cxn>
                    <a:cxn ang="0">
                      <a:pos x="28" y="58"/>
                    </a:cxn>
                    <a:cxn ang="0">
                      <a:pos x="26" y="59"/>
                    </a:cxn>
                    <a:cxn ang="0">
                      <a:pos x="23" y="60"/>
                    </a:cxn>
                    <a:cxn ang="0">
                      <a:pos x="20" y="59"/>
                    </a:cxn>
                    <a:cxn ang="0">
                      <a:pos x="20" y="59"/>
                    </a:cxn>
                    <a:cxn ang="0">
                      <a:pos x="4" y="35"/>
                    </a:cxn>
                    <a:cxn ang="0">
                      <a:pos x="0" y="31"/>
                    </a:cxn>
                    <a:cxn ang="0">
                      <a:pos x="8" y="27"/>
                    </a:cxn>
                    <a:cxn ang="0">
                      <a:pos x="12" y="25"/>
                    </a:cxn>
                    <a:cxn ang="0">
                      <a:pos x="16" y="22"/>
                    </a:cxn>
                    <a:cxn ang="0">
                      <a:pos x="22" y="15"/>
                    </a:cxn>
                    <a:cxn ang="0">
                      <a:pos x="29" y="11"/>
                    </a:cxn>
                    <a:cxn ang="0">
                      <a:pos x="37" y="6"/>
                    </a:cxn>
                    <a:cxn ang="0">
                      <a:pos x="42" y="5"/>
                    </a:cxn>
                    <a:cxn ang="0">
                      <a:pos x="47" y="4"/>
                    </a:cxn>
                    <a:cxn ang="0">
                      <a:pos x="55" y="1"/>
                    </a:cxn>
                    <a:cxn ang="0">
                      <a:pos x="61" y="0"/>
                    </a:cxn>
                    <a:cxn ang="0">
                      <a:pos x="60" y="13"/>
                    </a:cxn>
                    <a:cxn ang="0">
                      <a:pos x="59" y="35"/>
                    </a:cxn>
                  </a:cxnLst>
                  <a:rect l="0" t="0" r="r" b="b"/>
                  <a:pathLst>
                    <a:path w="62" h="66">
                      <a:moveTo>
                        <a:pt x="59" y="35"/>
                      </a:moveTo>
                      <a:cubicBezTo>
                        <a:pt x="57" y="39"/>
                        <a:pt x="55" y="42"/>
                        <a:pt x="54" y="47"/>
                      </a:cubicBezTo>
                      <a:cubicBezTo>
                        <a:pt x="53" y="50"/>
                        <a:pt x="51" y="54"/>
                        <a:pt x="51" y="57"/>
                      </a:cubicBezTo>
                      <a:cubicBezTo>
                        <a:pt x="52" y="60"/>
                        <a:pt x="53" y="63"/>
                        <a:pt x="55" y="66"/>
                      </a:cubicBezTo>
                      <a:cubicBezTo>
                        <a:pt x="54" y="66"/>
                        <a:pt x="54" y="66"/>
                        <a:pt x="53" y="66"/>
                      </a:cubicBezTo>
                      <a:cubicBezTo>
                        <a:pt x="51" y="66"/>
                        <a:pt x="49" y="66"/>
                        <a:pt x="48" y="66"/>
                      </a:cubicBezTo>
                      <a:cubicBezTo>
                        <a:pt x="46" y="65"/>
                        <a:pt x="43" y="64"/>
                        <a:pt x="41" y="63"/>
                      </a:cubicBezTo>
                      <a:cubicBezTo>
                        <a:pt x="39" y="63"/>
                        <a:pt x="37" y="62"/>
                        <a:pt x="36" y="61"/>
                      </a:cubicBezTo>
                      <a:cubicBezTo>
                        <a:pt x="33" y="60"/>
                        <a:pt x="31" y="58"/>
                        <a:pt x="28" y="58"/>
                      </a:cubicBezTo>
                      <a:cubicBezTo>
                        <a:pt x="27" y="58"/>
                        <a:pt x="27" y="59"/>
                        <a:pt x="26" y="59"/>
                      </a:cubicBezTo>
                      <a:cubicBezTo>
                        <a:pt x="25" y="60"/>
                        <a:pt x="24" y="60"/>
                        <a:pt x="23" y="60"/>
                      </a:cubicBezTo>
                      <a:cubicBezTo>
                        <a:pt x="22" y="60"/>
                        <a:pt x="21" y="59"/>
                        <a:pt x="20" y="59"/>
                      </a:cubicBezTo>
                      <a:cubicBezTo>
                        <a:pt x="20" y="59"/>
                        <a:pt x="20" y="59"/>
                        <a:pt x="20" y="59"/>
                      </a:cubicBezTo>
                      <a:cubicBezTo>
                        <a:pt x="15" y="51"/>
                        <a:pt x="10" y="42"/>
                        <a:pt x="4" y="35"/>
                      </a:cubicBezTo>
                      <a:cubicBezTo>
                        <a:pt x="3" y="33"/>
                        <a:pt x="2" y="32"/>
                        <a:pt x="0" y="31"/>
                      </a:cubicBezTo>
                      <a:cubicBezTo>
                        <a:pt x="3" y="29"/>
                        <a:pt x="7" y="28"/>
                        <a:pt x="8" y="27"/>
                      </a:cubicBezTo>
                      <a:cubicBezTo>
                        <a:pt x="9" y="26"/>
                        <a:pt x="11" y="26"/>
                        <a:pt x="12" y="25"/>
                      </a:cubicBezTo>
                      <a:cubicBezTo>
                        <a:pt x="13" y="24"/>
                        <a:pt x="15" y="23"/>
                        <a:pt x="16" y="22"/>
                      </a:cubicBezTo>
                      <a:cubicBezTo>
                        <a:pt x="18" y="20"/>
                        <a:pt x="20" y="17"/>
                        <a:pt x="22" y="15"/>
                      </a:cubicBezTo>
                      <a:cubicBezTo>
                        <a:pt x="24" y="14"/>
                        <a:pt x="26" y="12"/>
                        <a:pt x="29" y="11"/>
                      </a:cubicBezTo>
                      <a:cubicBezTo>
                        <a:pt x="31" y="9"/>
                        <a:pt x="34" y="7"/>
                        <a:pt x="37" y="6"/>
                      </a:cubicBezTo>
                      <a:cubicBezTo>
                        <a:pt x="38" y="6"/>
                        <a:pt x="40" y="5"/>
                        <a:pt x="42" y="5"/>
                      </a:cubicBezTo>
                      <a:cubicBezTo>
                        <a:pt x="44" y="5"/>
                        <a:pt x="46" y="5"/>
                        <a:pt x="47" y="4"/>
                      </a:cubicBezTo>
                      <a:cubicBezTo>
                        <a:pt x="50" y="4"/>
                        <a:pt x="52" y="2"/>
                        <a:pt x="55" y="1"/>
                      </a:cubicBezTo>
                      <a:cubicBezTo>
                        <a:pt x="57" y="1"/>
                        <a:pt x="59" y="0"/>
                        <a:pt x="61" y="0"/>
                      </a:cubicBezTo>
                      <a:cubicBezTo>
                        <a:pt x="62" y="4"/>
                        <a:pt x="60" y="9"/>
                        <a:pt x="60" y="13"/>
                      </a:cubicBezTo>
                      <a:cubicBezTo>
                        <a:pt x="59" y="20"/>
                        <a:pt x="61" y="28"/>
                        <a:pt x="59" y="3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65" name="Freeform 337"/>
                <p:cNvSpPr/>
                <p:nvPr/>
              </p:nvSpPr>
              <p:spPr bwMode="auto">
                <a:xfrm>
                  <a:off x="12374542" y="3749674"/>
                  <a:ext cx="236537" cy="117475"/>
                </a:xfrm>
                <a:custGeom>
                  <a:avLst/>
                  <a:gdLst/>
                  <a:ahLst/>
                  <a:cxnLst>
                    <a:cxn ang="0">
                      <a:pos x="90" y="14"/>
                    </a:cxn>
                    <a:cxn ang="0">
                      <a:pos x="84" y="15"/>
                    </a:cxn>
                    <a:cxn ang="0">
                      <a:pos x="76" y="18"/>
                    </a:cxn>
                    <a:cxn ang="0">
                      <a:pos x="71" y="19"/>
                    </a:cxn>
                    <a:cxn ang="0">
                      <a:pos x="66" y="20"/>
                    </a:cxn>
                    <a:cxn ang="0">
                      <a:pos x="58" y="25"/>
                    </a:cxn>
                    <a:cxn ang="0">
                      <a:pos x="51" y="29"/>
                    </a:cxn>
                    <a:cxn ang="0">
                      <a:pos x="45" y="36"/>
                    </a:cxn>
                    <a:cxn ang="0">
                      <a:pos x="41" y="39"/>
                    </a:cxn>
                    <a:cxn ang="0">
                      <a:pos x="37" y="41"/>
                    </a:cxn>
                    <a:cxn ang="0">
                      <a:pos x="29" y="45"/>
                    </a:cxn>
                    <a:cxn ang="0">
                      <a:pos x="23" y="42"/>
                    </a:cxn>
                    <a:cxn ang="0">
                      <a:pos x="24" y="38"/>
                    </a:cxn>
                    <a:cxn ang="0">
                      <a:pos x="21" y="34"/>
                    </a:cxn>
                    <a:cxn ang="0">
                      <a:pos x="16" y="31"/>
                    </a:cxn>
                    <a:cxn ang="0">
                      <a:pos x="10" y="26"/>
                    </a:cxn>
                    <a:cxn ang="0">
                      <a:pos x="5" y="22"/>
                    </a:cxn>
                    <a:cxn ang="0">
                      <a:pos x="0" y="18"/>
                    </a:cxn>
                    <a:cxn ang="0">
                      <a:pos x="3" y="14"/>
                    </a:cxn>
                    <a:cxn ang="0">
                      <a:pos x="9" y="9"/>
                    </a:cxn>
                    <a:cxn ang="0">
                      <a:pos x="14" y="3"/>
                    </a:cxn>
                    <a:cxn ang="0">
                      <a:pos x="25" y="3"/>
                    </a:cxn>
                    <a:cxn ang="0">
                      <a:pos x="66" y="2"/>
                    </a:cxn>
                    <a:cxn ang="0">
                      <a:pos x="87" y="9"/>
                    </a:cxn>
                    <a:cxn ang="0">
                      <a:pos x="90" y="14"/>
                    </a:cxn>
                  </a:cxnLst>
                  <a:rect l="0" t="0" r="r" b="b"/>
                  <a:pathLst>
                    <a:path w="90" h="45">
                      <a:moveTo>
                        <a:pt x="90" y="14"/>
                      </a:moveTo>
                      <a:cubicBezTo>
                        <a:pt x="88" y="14"/>
                        <a:pt x="86" y="15"/>
                        <a:pt x="84" y="15"/>
                      </a:cubicBezTo>
                      <a:cubicBezTo>
                        <a:pt x="81" y="16"/>
                        <a:pt x="79" y="18"/>
                        <a:pt x="76" y="18"/>
                      </a:cubicBezTo>
                      <a:cubicBezTo>
                        <a:pt x="75" y="19"/>
                        <a:pt x="73" y="19"/>
                        <a:pt x="71" y="19"/>
                      </a:cubicBezTo>
                      <a:cubicBezTo>
                        <a:pt x="69" y="19"/>
                        <a:pt x="67" y="20"/>
                        <a:pt x="66" y="20"/>
                      </a:cubicBezTo>
                      <a:cubicBezTo>
                        <a:pt x="63" y="21"/>
                        <a:pt x="60" y="23"/>
                        <a:pt x="58" y="25"/>
                      </a:cubicBezTo>
                      <a:cubicBezTo>
                        <a:pt x="55" y="26"/>
                        <a:pt x="53" y="28"/>
                        <a:pt x="51" y="29"/>
                      </a:cubicBezTo>
                      <a:cubicBezTo>
                        <a:pt x="49" y="31"/>
                        <a:pt x="47" y="34"/>
                        <a:pt x="45" y="36"/>
                      </a:cubicBezTo>
                      <a:cubicBezTo>
                        <a:pt x="44" y="37"/>
                        <a:pt x="42" y="38"/>
                        <a:pt x="41" y="39"/>
                      </a:cubicBezTo>
                      <a:cubicBezTo>
                        <a:pt x="40" y="40"/>
                        <a:pt x="38" y="40"/>
                        <a:pt x="37" y="41"/>
                      </a:cubicBezTo>
                      <a:cubicBezTo>
                        <a:pt x="36" y="42"/>
                        <a:pt x="32" y="43"/>
                        <a:pt x="29" y="45"/>
                      </a:cubicBezTo>
                      <a:cubicBezTo>
                        <a:pt x="27" y="44"/>
                        <a:pt x="25" y="42"/>
                        <a:pt x="23" y="42"/>
                      </a:cubicBezTo>
                      <a:cubicBezTo>
                        <a:pt x="24" y="40"/>
                        <a:pt x="24" y="39"/>
                        <a:pt x="24" y="38"/>
                      </a:cubicBezTo>
                      <a:cubicBezTo>
                        <a:pt x="24" y="36"/>
                        <a:pt x="23" y="35"/>
                        <a:pt x="21" y="34"/>
                      </a:cubicBezTo>
                      <a:cubicBezTo>
                        <a:pt x="20" y="33"/>
                        <a:pt x="18" y="32"/>
                        <a:pt x="16" y="31"/>
                      </a:cubicBezTo>
                      <a:cubicBezTo>
                        <a:pt x="14" y="29"/>
                        <a:pt x="12" y="27"/>
                        <a:pt x="10" y="26"/>
                      </a:cubicBezTo>
                      <a:cubicBezTo>
                        <a:pt x="9" y="25"/>
                        <a:pt x="6" y="24"/>
                        <a:pt x="5" y="22"/>
                      </a:cubicBezTo>
                      <a:cubicBezTo>
                        <a:pt x="3" y="21"/>
                        <a:pt x="2" y="19"/>
                        <a:pt x="0" y="18"/>
                      </a:cubicBezTo>
                      <a:cubicBezTo>
                        <a:pt x="1" y="17"/>
                        <a:pt x="1" y="16"/>
                        <a:pt x="3" y="14"/>
                      </a:cubicBezTo>
                      <a:cubicBezTo>
                        <a:pt x="5" y="12"/>
                        <a:pt x="7" y="11"/>
                        <a:pt x="9" y="9"/>
                      </a:cubicBezTo>
                      <a:cubicBezTo>
                        <a:pt x="11" y="7"/>
                        <a:pt x="13" y="5"/>
                        <a:pt x="14" y="3"/>
                      </a:cubicBezTo>
                      <a:cubicBezTo>
                        <a:pt x="18" y="3"/>
                        <a:pt x="22" y="3"/>
                        <a:pt x="25" y="3"/>
                      </a:cubicBezTo>
                      <a:cubicBezTo>
                        <a:pt x="38" y="1"/>
                        <a:pt x="53" y="0"/>
                        <a:pt x="66" y="2"/>
                      </a:cubicBezTo>
                      <a:cubicBezTo>
                        <a:pt x="73" y="3"/>
                        <a:pt x="81" y="5"/>
                        <a:pt x="87" y="9"/>
                      </a:cubicBezTo>
                      <a:cubicBezTo>
                        <a:pt x="89" y="10"/>
                        <a:pt x="90" y="12"/>
                        <a:pt x="90" y="1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66" name="Freeform 338"/>
                <p:cNvSpPr/>
                <p:nvPr/>
              </p:nvSpPr>
              <p:spPr bwMode="auto">
                <a:xfrm>
                  <a:off x="12341205" y="3797299"/>
                  <a:ext cx="96837" cy="61912"/>
                </a:xfrm>
                <a:custGeom>
                  <a:avLst/>
                  <a:gdLst/>
                  <a:ahLst/>
                  <a:cxnLst>
                    <a:cxn ang="0">
                      <a:pos x="37" y="20"/>
                    </a:cxn>
                    <a:cxn ang="0">
                      <a:pos x="36" y="24"/>
                    </a:cxn>
                    <a:cxn ang="0">
                      <a:pos x="34" y="23"/>
                    </a:cxn>
                    <a:cxn ang="0">
                      <a:pos x="23" y="20"/>
                    </a:cxn>
                    <a:cxn ang="0">
                      <a:pos x="0" y="13"/>
                    </a:cxn>
                    <a:cxn ang="0">
                      <a:pos x="1" y="12"/>
                    </a:cxn>
                    <a:cxn ang="0">
                      <a:pos x="11" y="2"/>
                    </a:cxn>
                    <a:cxn ang="0">
                      <a:pos x="13" y="0"/>
                    </a:cxn>
                    <a:cxn ang="0">
                      <a:pos x="18" y="4"/>
                    </a:cxn>
                    <a:cxn ang="0">
                      <a:pos x="23" y="8"/>
                    </a:cxn>
                    <a:cxn ang="0">
                      <a:pos x="29" y="13"/>
                    </a:cxn>
                    <a:cxn ang="0">
                      <a:pos x="34" y="16"/>
                    </a:cxn>
                    <a:cxn ang="0">
                      <a:pos x="37" y="20"/>
                    </a:cxn>
                  </a:cxnLst>
                  <a:rect l="0" t="0" r="r" b="b"/>
                  <a:pathLst>
                    <a:path w="37" h="24">
                      <a:moveTo>
                        <a:pt x="37" y="20"/>
                      </a:moveTo>
                      <a:cubicBezTo>
                        <a:pt x="37" y="21"/>
                        <a:pt x="37" y="22"/>
                        <a:pt x="36" y="24"/>
                      </a:cubicBezTo>
                      <a:cubicBezTo>
                        <a:pt x="36" y="23"/>
                        <a:pt x="35" y="23"/>
                        <a:pt x="34" y="23"/>
                      </a:cubicBezTo>
                      <a:cubicBezTo>
                        <a:pt x="30" y="22"/>
                        <a:pt x="26" y="21"/>
                        <a:pt x="23" y="20"/>
                      </a:cubicBezTo>
                      <a:cubicBezTo>
                        <a:pt x="15" y="18"/>
                        <a:pt x="7" y="15"/>
                        <a:pt x="0" y="13"/>
                      </a:cubicBezTo>
                      <a:cubicBezTo>
                        <a:pt x="0" y="12"/>
                        <a:pt x="0" y="12"/>
                        <a:pt x="1" y="12"/>
                      </a:cubicBezTo>
                      <a:cubicBezTo>
                        <a:pt x="5" y="9"/>
                        <a:pt x="8" y="6"/>
                        <a:pt x="11" y="2"/>
                      </a:cubicBezTo>
                      <a:cubicBezTo>
                        <a:pt x="12" y="2"/>
                        <a:pt x="12" y="1"/>
                        <a:pt x="13" y="0"/>
                      </a:cubicBezTo>
                      <a:cubicBezTo>
                        <a:pt x="15" y="1"/>
                        <a:pt x="16" y="3"/>
                        <a:pt x="18" y="4"/>
                      </a:cubicBezTo>
                      <a:cubicBezTo>
                        <a:pt x="19" y="6"/>
                        <a:pt x="22" y="7"/>
                        <a:pt x="23" y="8"/>
                      </a:cubicBezTo>
                      <a:cubicBezTo>
                        <a:pt x="25" y="9"/>
                        <a:pt x="27" y="11"/>
                        <a:pt x="29" y="13"/>
                      </a:cubicBezTo>
                      <a:cubicBezTo>
                        <a:pt x="31" y="14"/>
                        <a:pt x="33" y="15"/>
                        <a:pt x="34" y="16"/>
                      </a:cubicBezTo>
                      <a:cubicBezTo>
                        <a:pt x="36" y="17"/>
                        <a:pt x="37" y="18"/>
                        <a:pt x="37"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67" name="Freeform 339"/>
                <p:cNvSpPr/>
                <p:nvPr/>
              </p:nvSpPr>
              <p:spPr bwMode="auto">
                <a:xfrm>
                  <a:off x="12249130" y="3662361"/>
                  <a:ext cx="161925" cy="168275"/>
                </a:xfrm>
                <a:custGeom>
                  <a:avLst/>
                  <a:gdLst/>
                  <a:ahLst/>
                  <a:cxnLst>
                    <a:cxn ang="0">
                      <a:pos x="62" y="36"/>
                    </a:cxn>
                    <a:cxn ang="0">
                      <a:pos x="57" y="42"/>
                    </a:cxn>
                    <a:cxn ang="0">
                      <a:pos x="51" y="47"/>
                    </a:cxn>
                    <a:cxn ang="0">
                      <a:pos x="48" y="51"/>
                    </a:cxn>
                    <a:cxn ang="0">
                      <a:pos x="46" y="53"/>
                    </a:cxn>
                    <a:cxn ang="0">
                      <a:pos x="36" y="63"/>
                    </a:cxn>
                    <a:cxn ang="0">
                      <a:pos x="35" y="64"/>
                    </a:cxn>
                    <a:cxn ang="0">
                      <a:pos x="35" y="64"/>
                    </a:cxn>
                    <a:cxn ang="0">
                      <a:pos x="30" y="62"/>
                    </a:cxn>
                    <a:cxn ang="0">
                      <a:pos x="3" y="52"/>
                    </a:cxn>
                    <a:cxn ang="0">
                      <a:pos x="0" y="50"/>
                    </a:cxn>
                    <a:cxn ang="0">
                      <a:pos x="2" y="47"/>
                    </a:cxn>
                    <a:cxn ang="0">
                      <a:pos x="8" y="37"/>
                    </a:cxn>
                    <a:cxn ang="0">
                      <a:pos x="15" y="30"/>
                    </a:cxn>
                    <a:cxn ang="0">
                      <a:pos x="20" y="28"/>
                    </a:cxn>
                    <a:cxn ang="0">
                      <a:pos x="24" y="25"/>
                    </a:cxn>
                    <a:cxn ang="0">
                      <a:pos x="22" y="20"/>
                    </a:cxn>
                    <a:cxn ang="0">
                      <a:pos x="19" y="17"/>
                    </a:cxn>
                    <a:cxn ang="0">
                      <a:pos x="17" y="7"/>
                    </a:cxn>
                    <a:cxn ang="0">
                      <a:pos x="22" y="4"/>
                    </a:cxn>
                    <a:cxn ang="0">
                      <a:pos x="27" y="1"/>
                    </a:cxn>
                    <a:cxn ang="0">
                      <a:pos x="38" y="2"/>
                    </a:cxn>
                    <a:cxn ang="0">
                      <a:pos x="48" y="2"/>
                    </a:cxn>
                    <a:cxn ang="0">
                      <a:pos x="48" y="2"/>
                    </a:cxn>
                    <a:cxn ang="0">
                      <a:pos x="46" y="10"/>
                    </a:cxn>
                    <a:cxn ang="0">
                      <a:pos x="45" y="16"/>
                    </a:cxn>
                    <a:cxn ang="0">
                      <a:pos x="45" y="22"/>
                    </a:cxn>
                    <a:cxn ang="0">
                      <a:pos x="46" y="32"/>
                    </a:cxn>
                    <a:cxn ang="0">
                      <a:pos x="51" y="33"/>
                    </a:cxn>
                    <a:cxn ang="0">
                      <a:pos x="54" y="33"/>
                    </a:cxn>
                    <a:cxn ang="0">
                      <a:pos x="55" y="32"/>
                    </a:cxn>
                    <a:cxn ang="0">
                      <a:pos x="62" y="36"/>
                    </a:cxn>
                  </a:cxnLst>
                  <a:rect l="0" t="0" r="r" b="b"/>
                  <a:pathLst>
                    <a:path w="62" h="64">
                      <a:moveTo>
                        <a:pt x="62" y="36"/>
                      </a:moveTo>
                      <a:cubicBezTo>
                        <a:pt x="61" y="38"/>
                        <a:pt x="59" y="40"/>
                        <a:pt x="57" y="42"/>
                      </a:cubicBezTo>
                      <a:cubicBezTo>
                        <a:pt x="55" y="44"/>
                        <a:pt x="53" y="45"/>
                        <a:pt x="51" y="47"/>
                      </a:cubicBezTo>
                      <a:cubicBezTo>
                        <a:pt x="49" y="49"/>
                        <a:pt x="49" y="50"/>
                        <a:pt x="48" y="51"/>
                      </a:cubicBezTo>
                      <a:cubicBezTo>
                        <a:pt x="47" y="52"/>
                        <a:pt x="47" y="53"/>
                        <a:pt x="46" y="53"/>
                      </a:cubicBezTo>
                      <a:cubicBezTo>
                        <a:pt x="43" y="57"/>
                        <a:pt x="40" y="60"/>
                        <a:pt x="36" y="63"/>
                      </a:cubicBezTo>
                      <a:cubicBezTo>
                        <a:pt x="35" y="63"/>
                        <a:pt x="35" y="63"/>
                        <a:pt x="35" y="64"/>
                      </a:cubicBezTo>
                      <a:cubicBezTo>
                        <a:pt x="35" y="64"/>
                        <a:pt x="35" y="64"/>
                        <a:pt x="35" y="64"/>
                      </a:cubicBezTo>
                      <a:cubicBezTo>
                        <a:pt x="33" y="63"/>
                        <a:pt x="32" y="63"/>
                        <a:pt x="30" y="62"/>
                      </a:cubicBezTo>
                      <a:cubicBezTo>
                        <a:pt x="21" y="59"/>
                        <a:pt x="11" y="57"/>
                        <a:pt x="3" y="52"/>
                      </a:cubicBezTo>
                      <a:cubicBezTo>
                        <a:pt x="2" y="52"/>
                        <a:pt x="1" y="51"/>
                        <a:pt x="0" y="50"/>
                      </a:cubicBezTo>
                      <a:cubicBezTo>
                        <a:pt x="1" y="49"/>
                        <a:pt x="1" y="48"/>
                        <a:pt x="2" y="47"/>
                      </a:cubicBezTo>
                      <a:cubicBezTo>
                        <a:pt x="4" y="44"/>
                        <a:pt x="6" y="40"/>
                        <a:pt x="8" y="37"/>
                      </a:cubicBezTo>
                      <a:cubicBezTo>
                        <a:pt x="10" y="34"/>
                        <a:pt x="12" y="31"/>
                        <a:pt x="15" y="30"/>
                      </a:cubicBezTo>
                      <a:cubicBezTo>
                        <a:pt x="17" y="29"/>
                        <a:pt x="18" y="28"/>
                        <a:pt x="20" y="28"/>
                      </a:cubicBezTo>
                      <a:cubicBezTo>
                        <a:pt x="21" y="27"/>
                        <a:pt x="23" y="26"/>
                        <a:pt x="24" y="25"/>
                      </a:cubicBezTo>
                      <a:cubicBezTo>
                        <a:pt x="24" y="24"/>
                        <a:pt x="23" y="21"/>
                        <a:pt x="22" y="20"/>
                      </a:cubicBezTo>
                      <a:cubicBezTo>
                        <a:pt x="22" y="19"/>
                        <a:pt x="20" y="18"/>
                        <a:pt x="19" y="17"/>
                      </a:cubicBezTo>
                      <a:cubicBezTo>
                        <a:pt x="17" y="15"/>
                        <a:pt x="15" y="9"/>
                        <a:pt x="17" y="7"/>
                      </a:cubicBezTo>
                      <a:cubicBezTo>
                        <a:pt x="19" y="5"/>
                        <a:pt x="21" y="5"/>
                        <a:pt x="22" y="4"/>
                      </a:cubicBezTo>
                      <a:cubicBezTo>
                        <a:pt x="24" y="3"/>
                        <a:pt x="25" y="1"/>
                        <a:pt x="27" y="1"/>
                      </a:cubicBezTo>
                      <a:cubicBezTo>
                        <a:pt x="30" y="0"/>
                        <a:pt x="35" y="1"/>
                        <a:pt x="38" y="2"/>
                      </a:cubicBezTo>
                      <a:cubicBezTo>
                        <a:pt x="41" y="2"/>
                        <a:pt x="45" y="2"/>
                        <a:pt x="48" y="2"/>
                      </a:cubicBezTo>
                      <a:cubicBezTo>
                        <a:pt x="48" y="2"/>
                        <a:pt x="48" y="2"/>
                        <a:pt x="48" y="2"/>
                      </a:cubicBezTo>
                      <a:cubicBezTo>
                        <a:pt x="47" y="4"/>
                        <a:pt x="47" y="7"/>
                        <a:pt x="46" y="10"/>
                      </a:cubicBezTo>
                      <a:cubicBezTo>
                        <a:pt x="46" y="12"/>
                        <a:pt x="45" y="14"/>
                        <a:pt x="45" y="16"/>
                      </a:cubicBezTo>
                      <a:cubicBezTo>
                        <a:pt x="45" y="18"/>
                        <a:pt x="45" y="20"/>
                        <a:pt x="45" y="22"/>
                      </a:cubicBezTo>
                      <a:cubicBezTo>
                        <a:pt x="45" y="24"/>
                        <a:pt x="44" y="31"/>
                        <a:pt x="46" y="32"/>
                      </a:cubicBezTo>
                      <a:cubicBezTo>
                        <a:pt x="46" y="33"/>
                        <a:pt x="49" y="33"/>
                        <a:pt x="51" y="33"/>
                      </a:cubicBezTo>
                      <a:cubicBezTo>
                        <a:pt x="52" y="33"/>
                        <a:pt x="53" y="33"/>
                        <a:pt x="54" y="33"/>
                      </a:cubicBezTo>
                      <a:cubicBezTo>
                        <a:pt x="54" y="32"/>
                        <a:pt x="55" y="32"/>
                        <a:pt x="55" y="32"/>
                      </a:cubicBezTo>
                      <a:cubicBezTo>
                        <a:pt x="57" y="34"/>
                        <a:pt x="59" y="35"/>
                        <a:pt x="62" y="3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68" name="Freeform 340"/>
                <p:cNvSpPr/>
                <p:nvPr/>
              </p:nvSpPr>
              <p:spPr bwMode="auto">
                <a:xfrm>
                  <a:off x="12365017" y="3646486"/>
                  <a:ext cx="60325" cy="103187"/>
                </a:xfrm>
                <a:custGeom>
                  <a:avLst/>
                  <a:gdLst/>
                  <a:ahLst/>
                  <a:cxnLst>
                    <a:cxn ang="0">
                      <a:pos x="23" y="0"/>
                    </a:cxn>
                    <a:cxn ang="0">
                      <a:pos x="17" y="17"/>
                    </a:cxn>
                    <a:cxn ang="0">
                      <a:pos x="13" y="26"/>
                    </a:cxn>
                    <a:cxn ang="0">
                      <a:pos x="10" y="36"/>
                    </a:cxn>
                    <a:cxn ang="0">
                      <a:pos x="11" y="38"/>
                    </a:cxn>
                    <a:cxn ang="0">
                      <a:pos x="10" y="39"/>
                    </a:cxn>
                    <a:cxn ang="0">
                      <a:pos x="7" y="39"/>
                    </a:cxn>
                    <a:cxn ang="0">
                      <a:pos x="2" y="38"/>
                    </a:cxn>
                    <a:cxn ang="0">
                      <a:pos x="1" y="28"/>
                    </a:cxn>
                    <a:cxn ang="0">
                      <a:pos x="1" y="22"/>
                    </a:cxn>
                    <a:cxn ang="0">
                      <a:pos x="2" y="16"/>
                    </a:cxn>
                    <a:cxn ang="0">
                      <a:pos x="4" y="8"/>
                    </a:cxn>
                    <a:cxn ang="0">
                      <a:pos x="13" y="6"/>
                    </a:cxn>
                    <a:cxn ang="0">
                      <a:pos x="17" y="2"/>
                    </a:cxn>
                    <a:cxn ang="0">
                      <a:pos x="22" y="0"/>
                    </a:cxn>
                    <a:cxn ang="0">
                      <a:pos x="23" y="0"/>
                    </a:cxn>
                  </a:cxnLst>
                  <a:rect l="0" t="0" r="r" b="b"/>
                  <a:pathLst>
                    <a:path w="23" h="39">
                      <a:moveTo>
                        <a:pt x="23" y="0"/>
                      </a:moveTo>
                      <a:cubicBezTo>
                        <a:pt x="20" y="5"/>
                        <a:pt x="19" y="11"/>
                        <a:pt x="17" y="17"/>
                      </a:cubicBezTo>
                      <a:cubicBezTo>
                        <a:pt x="16" y="20"/>
                        <a:pt x="15" y="23"/>
                        <a:pt x="13" y="26"/>
                      </a:cubicBezTo>
                      <a:cubicBezTo>
                        <a:pt x="12" y="29"/>
                        <a:pt x="9" y="32"/>
                        <a:pt x="10" y="36"/>
                      </a:cubicBezTo>
                      <a:cubicBezTo>
                        <a:pt x="11" y="36"/>
                        <a:pt x="11" y="37"/>
                        <a:pt x="11" y="38"/>
                      </a:cubicBezTo>
                      <a:cubicBezTo>
                        <a:pt x="11" y="38"/>
                        <a:pt x="10" y="38"/>
                        <a:pt x="10" y="39"/>
                      </a:cubicBezTo>
                      <a:cubicBezTo>
                        <a:pt x="9" y="39"/>
                        <a:pt x="8" y="39"/>
                        <a:pt x="7" y="39"/>
                      </a:cubicBezTo>
                      <a:cubicBezTo>
                        <a:pt x="5" y="39"/>
                        <a:pt x="2" y="39"/>
                        <a:pt x="2" y="38"/>
                      </a:cubicBezTo>
                      <a:cubicBezTo>
                        <a:pt x="0" y="37"/>
                        <a:pt x="1" y="30"/>
                        <a:pt x="1" y="28"/>
                      </a:cubicBezTo>
                      <a:cubicBezTo>
                        <a:pt x="1" y="26"/>
                        <a:pt x="1" y="24"/>
                        <a:pt x="1" y="22"/>
                      </a:cubicBezTo>
                      <a:cubicBezTo>
                        <a:pt x="1" y="20"/>
                        <a:pt x="2" y="18"/>
                        <a:pt x="2" y="16"/>
                      </a:cubicBezTo>
                      <a:cubicBezTo>
                        <a:pt x="3" y="13"/>
                        <a:pt x="3" y="10"/>
                        <a:pt x="4" y="8"/>
                      </a:cubicBezTo>
                      <a:cubicBezTo>
                        <a:pt x="7" y="8"/>
                        <a:pt x="11" y="8"/>
                        <a:pt x="13" y="6"/>
                      </a:cubicBezTo>
                      <a:cubicBezTo>
                        <a:pt x="14" y="4"/>
                        <a:pt x="16" y="3"/>
                        <a:pt x="17" y="2"/>
                      </a:cubicBezTo>
                      <a:cubicBezTo>
                        <a:pt x="19" y="0"/>
                        <a:pt x="20" y="0"/>
                        <a:pt x="22" y="0"/>
                      </a:cubicBezTo>
                      <a:cubicBezTo>
                        <a:pt x="23" y="0"/>
                        <a:pt x="23" y="0"/>
                        <a:pt x="23"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69" name="Freeform 341"/>
                <p:cNvSpPr/>
                <p:nvPr/>
              </p:nvSpPr>
              <p:spPr bwMode="auto">
                <a:xfrm>
                  <a:off x="11290282" y="3021010"/>
                  <a:ext cx="1189036" cy="773112"/>
                </a:xfrm>
                <a:custGeom>
                  <a:avLst/>
                  <a:gdLst/>
                  <a:ahLst/>
                  <a:cxnLst>
                    <a:cxn ang="0">
                      <a:pos x="442" y="206"/>
                    </a:cxn>
                    <a:cxn ang="0">
                      <a:pos x="437" y="226"/>
                    </a:cxn>
                    <a:cxn ang="0">
                      <a:pos x="432" y="238"/>
                    </a:cxn>
                    <a:cxn ang="0">
                      <a:pos x="426" y="240"/>
                    </a:cxn>
                    <a:cxn ang="0">
                      <a:pos x="413" y="246"/>
                    </a:cxn>
                    <a:cxn ang="0">
                      <a:pos x="403" y="246"/>
                    </a:cxn>
                    <a:cxn ang="0">
                      <a:pos x="387" y="248"/>
                    </a:cxn>
                    <a:cxn ang="0">
                      <a:pos x="384" y="261"/>
                    </a:cxn>
                    <a:cxn ang="0">
                      <a:pos x="389" y="269"/>
                    </a:cxn>
                    <a:cxn ang="0">
                      <a:pos x="380" y="274"/>
                    </a:cxn>
                    <a:cxn ang="0">
                      <a:pos x="367" y="291"/>
                    </a:cxn>
                    <a:cxn ang="0">
                      <a:pos x="360" y="288"/>
                    </a:cxn>
                    <a:cxn ang="0">
                      <a:pos x="327" y="271"/>
                    </a:cxn>
                    <a:cxn ang="0">
                      <a:pos x="308" y="277"/>
                    </a:cxn>
                    <a:cxn ang="0">
                      <a:pos x="288" y="272"/>
                    </a:cxn>
                    <a:cxn ang="0">
                      <a:pos x="257" y="265"/>
                    </a:cxn>
                    <a:cxn ang="0">
                      <a:pos x="208" y="242"/>
                    </a:cxn>
                    <a:cxn ang="0">
                      <a:pos x="178" y="217"/>
                    </a:cxn>
                    <a:cxn ang="0">
                      <a:pos x="170" y="199"/>
                    </a:cxn>
                    <a:cxn ang="0">
                      <a:pos x="153" y="152"/>
                    </a:cxn>
                    <a:cxn ang="0">
                      <a:pos x="119" y="111"/>
                    </a:cxn>
                    <a:cxn ang="0">
                      <a:pos x="78" y="71"/>
                    </a:cxn>
                    <a:cxn ang="0">
                      <a:pos x="54" y="27"/>
                    </a:cxn>
                    <a:cxn ang="0">
                      <a:pos x="38" y="11"/>
                    </a:cxn>
                    <a:cxn ang="0">
                      <a:pos x="30" y="24"/>
                    </a:cxn>
                    <a:cxn ang="0">
                      <a:pos x="50" y="69"/>
                    </a:cxn>
                    <a:cxn ang="0">
                      <a:pos x="96" y="124"/>
                    </a:cxn>
                    <a:cxn ang="0">
                      <a:pos x="109" y="146"/>
                    </a:cxn>
                    <a:cxn ang="0">
                      <a:pos x="108" y="159"/>
                    </a:cxn>
                    <a:cxn ang="0">
                      <a:pos x="99" y="160"/>
                    </a:cxn>
                    <a:cxn ang="0">
                      <a:pos x="74" y="132"/>
                    </a:cxn>
                    <a:cxn ang="0">
                      <a:pos x="59" y="107"/>
                    </a:cxn>
                    <a:cxn ang="0">
                      <a:pos x="26" y="80"/>
                    </a:cxn>
                    <a:cxn ang="0">
                      <a:pos x="40" y="77"/>
                    </a:cxn>
                    <a:cxn ang="0">
                      <a:pos x="18" y="51"/>
                    </a:cxn>
                    <a:cxn ang="0">
                      <a:pos x="1" y="9"/>
                    </a:cxn>
                    <a:cxn ang="0">
                      <a:pos x="7" y="2"/>
                    </a:cxn>
                    <a:cxn ang="0">
                      <a:pos x="36" y="2"/>
                    </a:cxn>
                    <a:cxn ang="0">
                      <a:pos x="62" y="14"/>
                    </a:cxn>
                    <a:cxn ang="0">
                      <a:pos x="84" y="20"/>
                    </a:cxn>
                    <a:cxn ang="0">
                      <a:pos x="110" y="21"/>
                    </a:cxn>
                    <a:cxn ang="0">
                      <a:pos x="142" y="15"/>
                    </a:cxn>
                    <a:cxn ang="0">
                      <a:pos x="163" y="18"/>
                    </a:cxn>
                    <a:cxn ang="0">
                      <a:pos x="182" y="36"/>
                    </a:cxn>
                    <a:cxn ang="0">
                      <a:pos x="212" y="58"/>
                    </a:cxn>
                    <a:cxn ang="0">
                      <a:pos x="229" y="40"/>
                    </a:cxn>
                    <a:cxn ang="0">
                      <a:pos x="249" y="68"/>
                    </a:cxn>
                    <a:cxn ang="0">
                      <a:pos x="267" y="97"/>
                    </a:cxn>
                    <a:cxn ang="0">
                      <a:pos x="290" y="112"/>
                    </a:cxn>
                    <a:cxn ang="0">
                      <a:pos x="286" y="149"/>
                    </a:cxn>
                    <a:cxn ang="0">
                      <a:pos x="293" y="189"/>
                    </a:cxn>
                    <a:cxn ang="0">
                      <a:pos x="309" y="223"/>
                    </a:cxn>
                    <a:cxn ang="0">
                      <a:pos x="338" y="239"/>
                    </a:cxn>
                    <a:cxn ang="0">
                      <a:pos x="377" y="230"/>
                    </a:cxn>
                    <a:cxn ang="0">
                      <a:pos x="398" y="207"/>
                    </a:cxn>
                    <a:cxn ang="0">
                      <a:pos x="417" y="190"/>
                    </a:cxn>
                    <a:cxn ang="0">
                      <a:pos x="448" y="189"/>
                    </a:cxn>
                  </a:cxnLst>
                  <a:rect l="0" t="0" r="r" b="b"/>
                  <a:pathLst>
                    <a:path w="453" h="294">
                      <a:moveTo>
                        <a:pt x="449" y="197"/>
                      </a:moveTo>
                      <a:cubicBezTo>
                        <a:pt x="447" y="200"/>
                        <a:pt x="443" y="203"/>
                        <a:pt x="442" y="206"/>
                      </a:cubicBezTo>
                      <a:cubicBezTo>
                        <a:pt x="441" y="209"/>
                        <a:pt x="440" y="213"/>
                        <a:pt x="439" y="216"/>
                      </a:cubicBezTo>
                      <a:cubicBezTo>
                        <a:pt x="438" y="219"/>
                        <a:pt x="438" y="223"/>
                        <a:pt x="437" y="226"/>
                      </a:cubicBezTo>
                      <a:cubicBezTo>
                        <a:pt x="436" y="230"/>
                        <a:pt x="434" y="233"/>
                        <a:pt x="432" y="237"/>
                      </a:cubicBezTo>
                      <a:cubicBezTo>
                        <a:pt x="432" y="237"/>
                        <a:pt x="432" y="237"/>
                        <a:pt x="432" y="238"/>
                      </a:cubicBezTo>
                      <a:cubicBezTo>
                        <a:pt x="432" y="238"/>
                        <a:pt x="432" y="238"/>
                        <a:pt x="431" y="238"/>
                      </a:cubicBezTo>
                      <a:cubicBezTo>
                        <a:pt x="429" y="238"/>
                        <a:pt x="428" y="238"/>
                        <a:pt x="426" y="240"/>
                      </a:cubicBezTo>
                      <a:cubicBezTo>
                        <a:pt x="425" y="241"/>
                        <a:pt x="423" y="242"/>
                        <a:pt x="422" y="244"/>
                      </a:cubicBezTo>
                      <a:cubicBezTo>
                        <a:pt x="420" y="246"/>
                        <a:pt x="416" y="246"/>
                        <a:pt x="413" y="246"/>
                      </a:cubicBezTo>
                      <a:cubicBezTo>
                        <a:pt x="413" y="246"/>
                        <a:pt x="413" y="246"/>
                        <a:pt x="413" y="246"/>
                      </a:cubicBezTo>
                      <a:cubicBezTo>
                        <a:pt x="410" y="246"/>
                        <a:pt x="406" y="246"/>
                        <a:pt x="403" y="246"/>
                      </a:cubicBezTo>
                      <a:cubicBezTo>
                        <a:pt x="400" y="245"/>
                        <a:pt x="395" y="244"/>
                        <a:pt x="392" y="245"/>
                      </a:cubicBezTo>
                      <a:cubicBezTo>
                        <a:pt x="390" y="245"/>
                        <a:pt x="389" y="247"/>
                        <a:pt x="387" y="248"/>
                      </a:cubicBezTo>
                      <a:cubicBezTo>
                        <a:pt x="386" y="249"/>
                        <a:pt x="384" y="249"/>
                        <a:pt x="382" y="251"/>
                      </a:cubicBezTo>
                      <a:cubicBezTo>
                        <a:pt x="380" y="253"/>
                        <a:pt x="382" y="259"/>
                        <a:pt x="384" y="261"/>
                      </a:cubicBezTo>
                      <a:cubicBezTo>
                        <a:pt x="385" y="262"/>
                        <a:pt x="387" y="263"/>
                        <a:pt x="387" y="264"/>
                      </a:cubicBezTo>
                      <a:cubicBezTo>
                        <a:pt x="388" y="265"/>
                        <a:pt x="389" y="268"/>
                        <a:pt x="389" y="269"/>
                      </a:cubicBezTo>
                      <a:cubicBezTo>
                        <a:pt x="388" y="270"/>
                        <a:pt x="386" y="271"/>
                        <a:pt x="385" y="272"/>
                      </a:cubicBezTo>
                      <a:cubicBezTo>
                        <a:pt x="383" y="272"/>
                        <a:pt x="382" y="273"/>
                        <a:pt x="380" y="274"/>
                      </a:cubicBezTo>
                      <a:cubicBezTo>
                        <a:pt x="377" y="275"/>
                        <a:pt x="375" y="278"/>
                        <a:pt x="373" y="281"/>
                      </a:cubicBezTo>
                      <a:cubicBezTo>
                        <a:pt x="371" y="284"/>
                        <a:pt x="369" y="288"/>
                        <a:pt x="367" y="291"/>
                      </a:cubicBezTo>
                      <a:cubicBezTo>
                        <a:pt x="366" y="292"/>
                        <a:pt x="366" y="293"/>
                        <a:pt x="365" y="294"/>
                      </a:cubicBezTo>
                      <a:cubicBezTo>
                        <a:pt x="363" y="292"/>
                        <a:pt x="362" y="290"/>
                        <a:pt x="360" y="288"/>
                      </a:cubicBezTo>
                      <a:cubicBezTo>
                        <a:pt x="353" y="282"/>
                        <a:pt x="345" y="275"/>
                        <a:pt x="337" y="271"/>
                      </a:cubicBezTo>
                      <a:cubicBezTo>
                        <a:pt x="333" y="269"/>
                        <a:pt x="331" y="270"/>
                        <a:pt x="327" y="271"/>
                      </a:cubicBezTo>
                      <a:cubicBezTo>
                        <a:pt x="323" y="272"/>
                        <a:pt x="322" y="273"/>
                        <a:pt x="318" y="275"/>
                      </a:cubicBezTo>
                      <a:cubicBezTo>
                        <a:pt x="315" y="277"/>
                        <a:pt x="312" y="277"/>
                        <a:pt x="308" y="277"/>
                      </a:cubicBezTo>
                      <a:cubicBezTo>
                        <a:pt x="305" y="277"/>
                        <a:pt x="302" y="277"/>
                        <a:pt x="299" y="277"/>
                      </a:cubicBezTo>
                      <a:cubicBezTo>
                        <a:pt x="295" y="276"/>
                        <a:pt x="292" y="273"/>
                        <a:pt x="288" y="272"/>
                      </a:cubicBezTo>
                      <a:cubicBezTo>
                        <a:pt x="284" y="270"/>
                        <a:pt x="279" y="270"/>
                        <a:pt x="275" y="270"/>
                      </a:cubicBezTo>
                      <a:cubicBezTo>
                        <a:pt x="269" y="269"/>
                        <a:pt x="263" y="267"/>
                        <a:pt x="257" y="265"/>
                      </a:cubicBezTo>
                      <a:cubicBezTo>
                        <a:pt x="246" y="261"/>
                        <a:pt x="236" y="255"/>
                        <a:pt x="225" y="250"/>
                      </a:cubicBezTo>
                      <a:cubicBezTo>
                        <a:pt x="220" y="248"/>
                        <a:pt x="213" y="245"/>
                        <a:pt x="208" y="242"/>
                      </a:cubicBezTo>
                      <a:cubicBezTo>
                        <a:pt x="204" y="239"/>
                        <a:pt x="200" y="237"/>
                        <a:pt x="196" y="233"/>
                      </a:cubicBezTo>
                      <a:cubicBezTo>
                        <a:pt x="191" y="228"/>
                        <a:pt x="185" y="221"/>
                        <a:pt x="178" y="217"/>
                      </a:cubicBezTo>
                      <a:cubicBezTo>
                        <a:pt x="175" y="214"/>
                        <a:pt x="170" y="213"/>
                        <a:pt x="169" y="210"/>
                      </a:cubicBezTo>
                      <a:cubicBezTo>
                        <a:pt x="167" y="206"/>
                        <a:pt x="168" y="202"/>
                        <a:pt x="170" y="199"/>
                      </a:cubicBezTo>
                      <a:cubicBezTo>
                        <a:pt x="176" y="191"/>
                        <a:pt x="174" y="185"/>
                        <a:pt x="170" y="176"/>
                      </a:cubicBezTo>
                      <a:cubicBezTo>
                        <a:pt x="165" y="168"/>
                        <a:pt x="160" y="159"/>
                        <a:pt x="153" y="152"/>
                      </a:cubicBezTo>
                      <a:cubicBezTo>
                        <a:pt x="147" y="145"/>
                        <a:pt x="140" y="138"/>
                        <a:pt x="135" y="131"/>
                      </a:cubicBezTo>
                      <a:cubicBezTo>
                        <a:pt x="130" y="124"/>
                        <a:pt x="125" y="117"/>
                        <a:pt x="119" y="111"/>
                      </a:cubicBezTo>
                      <a:cubicBezTo>
                        <a:pt x="113" y="105"/>
                        <a:pt x="104" y="100"/>
                        <a:pt x="98" y="93"/>
                      </a:cubicBezTo>
                      <a:cubicBezTo>
                        <a:pt x="91" y="86"/>
                        <a:pt x="84" y="79"/>
                        <a:pt x="78" y="71"/>
                      </a:cubicBezTo>
                      <a:cubicBezTo>
                        <a:pt x="74" y="64"/>
                        <a:pt x="71" y="56"/>
                        <a:pt x="67" y="49"/>
                      </a:cubicBezTo>
                      <a:cubicBezTo>
                        <a:pt x="62" y="41"/>
                        <a:pt x="60" y="34"/>
                        <a:pt x="54" y="27"/>
                      </a:cubicBezTo>
                      <a:cubicBezTo>
                        <a:pt x="51" y="24"/>
                        <a:pt x="48" y="21"/>
                        <a:pt x="45" y="18"/>
                      </a:cubicBezTo>
                      <a:cubicBezTo>
                        <a:pt x="43" y="16"/>
                        <a:pt x="41" y="12"/>
                        <a:pt x="38" y="11"/>
                      </a:cubicBezTo>
                      <a:cubicBezTo>
                        <a:pt x="34" y="9"/>
                        <a:pt x="29" y="10"/>
                        <a:pt x="29" y="14"/>
                      </a:cubicBezTo>
                      <a:cubicBezTo>
                        <a:pt x="28" y="17"/>
                        <a:pt x="29" y="21"/>
                        <a:pt x="30" y="24"/>
                      </a:cubicBezTo>
                      <a:cubicBezTo>
                        <a:pt x="32" y="32"/>
                        <a:pt x="34" y="40"/>
                        <a:pt x="37" y="47"/>
                      </a:cubicBezTo>
                      <a:cubicBezTo>
                        <a:pt x="41" y="55"/>
                        <a:pt x="44" y="63"/>
                        <a:pt x="50" y="69"/>
                      </a:cubicBezTo>
                      <a:cubicBezTo>
                        <a:pt x="56" y="75"/>
                        <a:pt x="62" y="79"/>
                        <a:pt x="67" y="85"/>
                      </a:cubicBezTo>
                      <a:cubicBezTo>
                        <a:pt x="77" y="98"/>
                        <a:pt x="87" y="111"/>
                        <a:pt x="96" y="124"/>
                      </a:cubicBezTo>
                      <a:cubicBezTo>
                        <a:pt x="98" y="127"/>
                        <a:pt x="99" y="132"/>
                        <a:pt x="102" y="136"/>
                      </a:cubicBezTo>
                      <a:cubicBezTo>
                        <a:pt x="104" y="139"/>
                        <a:pt x="106" y="142"/>
                        <a:pt x="109" y="146"/>
                      </a:cubicBezTo>
                      <a:cubicBezTo>
                        <a:pt x="111" y="148"/>
                        <a:pt x="113" y="152"/>
                        <a:pt x="112" y="155"/>
                      </a:cubicBezTo>
                      <a:cubicBezTo>
                        <a:pt x="111" y="157"/>
                        <a:pt x="109" y="158"/>
                        <a:pt x="108" y="159"/>
                      </a:cubicBezTo>
                      <a:cubicBezTo>
                        <a:pt x="108" y="161"/>
                        <a:pt x="108" y="162"/>
                        <a:pt x="107" y="164"/>
                      </a:cubicBezTo>
                      <a:cubicBezTo>
                        <a:pt x="103" y="164"/>
                        <a:pt x="101" y="163"/>
                        <a:pt x="99" y="160"/>
                      </a:cubicBezTo>
                      <a:cubicBezTo>
                        <a:pt x="96" y="157"/>
                        <a:pt x="93" y="154"/>
                        <a:pt x="90" y="151"/>
                      </a:cubicBezTo>
                      <a:cubicBezTo>
                        <a:pt x="84" y="145"/>
                        <a:pt x="77" y="139"/>
                        <a:pt x="74" y="132"/>
                      </a:cubicBezTo>
                      <a:cubicBezTo>
                        <a:pt x="71" y="125"/>
                        <a:pt x="72" y="118"/>
                        <a:pt x="68" y="111"/>
                      </a:cubicBezTo>
                      <a:cubicBezTo>
                        <a:pt x="66" y="108"/>
                        <a:pt x="63" y="108"/>
                        <a:pt x="59" y="107"/>
                      </a:cubicBezTo>
                      <a:cubicBezTo>
                        <a:pt x="50" y="104"/>
                        <a:pt x="40" y="99"/>
                        <a:pt x="32" y="94"/>
                      </a:cubicBezTo>
                      <a:cubicBezTo>
                        <a:pt x="27" y="91"/>
                        <a:pt x="24" y="85"/>
                        <a:pt x="26" y="80"/>
                      </a:cubicBezTo>
                      <a:cubicBezTo>
                        <a:pt x="32" y="80"/>
                        <a:pt x="38" y="83"/>
                        <a:pt x="43" y="85"/>
                      </a:cubicBezTo>
                      <a:cubicBezTo>
                        <a:pt x="42" y="82"/>
                        <a:pt x="42" y="80"/>
                        <a:pt x="40" y="77"/>
                      </a:cubicBezTo>
                      <a:cubicBezTo>
                        <a:pt x="38" y="75"/>
                        <a:pt x="35" y="73"/>
                        <a:pt x="33" y="71"/>
                      </a:cubicBezTo>
                      <a:cubicBezTo>
                        <a:pt x="27" y="65"/>
                        <a:pt x="23" y="58"/>
                        <a:pt x="18" y="51"/>
                      </a:cubicBezTo>
                      <a:cubicBezTo>
                        <a:pt x="14" y="43"/>
                        <a:pt x="11" y="33"/>
                        <a:pt x="8" y="24"/>
                      </a:cubicBezTo>
                      <a:cubicBezTo>
                        <a:pt x="6" y="19"/>
                        <a:pt x="3" y="14"/>
                        <a:pt x="1" y="9"/>
                      </a:cubicBezTo>
                      <a:cubicBezTo>
                        <a:pt x="1" y="7"/>
                        <a:pt x="1" y="6"/>
                        <a:pt x="0" y="4"/>
                      </a:cubicBezTo>
                      <a:cubicBezTo>
                        <a:pt x="3" y="3"/>
                        <a:pt x="6" y="2"/>
                        <a:pt x="7" y="2"/>
                      </a:cubicBezTo>
                      <a:cubicBezTo>
                        <a:pt x="14" y="1"/>
                        <a:pt x="21" y="0"/>
                        <a:pt x="27" y="0"/>
                      </a:cubicBezTo>
                      <a:cubicBezTo>
                        <a:pt x="32" y="0"/>
                        <a:pt x="33" y="0"/>
                        <a:pt x="36" y="2"/>
                      </a:cubicBezTo>
                      <a:cubicBezTo>
                        <a:pt x="39" y="4"/>
                        <a:pt x="44" y="7"/>
                        <a:pt x="47" y="9"/>
                      </a:cubicBezTo>
                      <a:cubicBezTo>
                        <a:pt x="52" y="11"/>
                        <a:pt x="57" y="13"/>
                        <a:pt x="62" y="14"/>
                      </a:cubicBezTo>
                      <a:cubicBezTo>
                        <a:pt x="67" y="15"/>
                        <a:pt x="72" y="17"/>
                        <a:pt x="78" y="18"/>
                      </a:cubicBezTo>
                      <a:cubicBezTo>
                        <a:pt x="80" y="19"/>
                        <a:pt x="82" y="20"/>
                        <a:pt x="84" y="20"/>
                      </a:cubicBezTo>
                      <a:cubicBezTo>
                        <a:pt x="88" y="20"/>
                        <a:pt x="91" y="20"/>
                        <a:pt x="94" y="20"/>
                      </a:cubicBezTo>
                      <a:cubicBezTo>
                        <a:pt x="99" y="20"/>
                        <a:pt x="105" y="21"/>
                        <a:pt x="110" y="21"/>
                      </a:cubicBezTo>
                      <a:cubicBezTo>
                        <a:pt x="116" y="20"/>
                        <a:pt x="121" y="18"/>
                        <a:pt x="126" y="17"/>
                      </a:cubicBezTo>
                      <a:cubicBezTo>
                        <a:pt x="131" y="16"/>
                        <a:pt x="137" y="15"/>
                        <a:pt x="142" y="15"/>
                      </a:cubicBezTo>
                      <a:cubicBezTo>
                        <a:pt x="147" y="15"/>
                        <a:pt x="153" y="12"/>
                        <a:pt x="158" y="14"/>
                      </a:cubicBezTo>
                      <a:cubicBezTo>
                        <a:pt x="160" y="15"/>
                        <a:pt x="162" y="17"/>
                        <a:pt x="163" y="18"/>
                      </a:cubicBezTo>
                      <a:cubicBezTo>
                        <a:pt x="166" y="20"/>
                        <a:pt x="168" y="21"/>
                        <a:pt x="170" y="23"/>
                      </a:cubicBezTo>
                      <a:cubicBezTo>
                        <a:pt x="174" y="27"/>
                        <a:pt x="179" y="31"/>
                        <a:pt x="182" y="36"/>
                      </a:cubicBezTo>
                      <a:cubicBezTo>
                        <a:pt x="187" y="45"/>
                        <a:pt x="192" y="62"/>
                        <a:pt x="206" y="61"/>
                      </a:cubicBezTo>
                      <a:cubicBezTo>
                        <a:pt x="209" y="60"/>
                        <a:pt x="210" y="59"/>
                        <a:pt x="212" y="58"/>
                      </a:cubicBezTo>
                      <a:cubicBezTo>
                        <a:pt x="214" y="56"/>
                        <a:pt x="216" y="54"/>
                        <a:pt x="217" y="51"/>
                      </a:cubicBezTo>
                      <a:cubicBezTo>
                        <a:pt x="219" y="47"/>
                        <a:pt x="224" y="41"/>
                        <a:pt x="229" y="40"/>
                      </a:cubicBezTo>
                      <a:cubicBezTo>
                        <a:pt x="235" y="40"/>
                        <a:pt x="240" y="50"/>
                        <a:pt x="242" y="54"/>
                      </a:cubicBezTo>
                      <a:cubicBezTo>
                        <a:pt x="245" y="59"/>
                        <a:pt x="246" y="63"/>
                        <a:pt x="249" y="68"/>
                      </a:cubicBezTo>
                      <a:cubicBezTo>
                        <a:pt x="253" y="75"/>
                        <a:pt x="258" y="81"/>
                        <a:pt x="262" y="88"/>
                      </a:cubicBezTo>
                      <a:cubicBezTo>
                        <a:pt x="264" y="91"/>
                        <a:pt x="265" y="95"/>
                        <a:pt x="267" y="97"/>
                      </a:cubicBezTo>
                      <a:cubicBezTo>
                        <a:pt x="272" y="103"/>
                        <a:pt x="278" y="108"/>
                        <a:pt x="286" y="110"/>
                      </a:cubicBezTo>
                      <a:cubicBezTo>
                        <a:pt x="287" y="111"/>
                        <a:pt x="288" y="111"/>
                        <a:pt x="290" y="112"/>
                      </a:cubicBezTo>
                      <a:cubicBezTo>
                        <a:pt x="289" y="117"/>
                        <a:pt x="289" y="122"/>
                        <a:pt x="289" y="127"/>
                      </a:cubicBezTo>
                      <a:cubicBezTo>
                        <a:pt x="289" y="135"/>
                        <a:pt x="287" y="142"/>
                        <a:pt x="286" y="149"/>
                      </a:cubicBezTo>
                      <a:cubicBezTo>
                        <a:pt x="285" y="155"/>
                        <a:pt x="286" y="164"/>
                        <a:pt x="287" y="170"/>
                      </a:cubicBezTo>
                      <a:cubicBezTo>
                        <a:pt x="288" y="176"/>
                        <a:pt x="292" y="182"/>
                        <a:pt x="293" y="189"/>
                      </a:cubicBezTo>
                      <a:cubicBezTo>
                        <a:pt x="294" y="196"/>
                        <a:pt x="296" y="201"/>
                        <a:pt x="299" y="207"/>
                      </a:cubicBezTo>
                      <a:cubicBezTo>
                        <a:pt x="302" y="213"/>
                        <a:pt x="304" y="219"/>
                        <a:pt x="309" y="223"/>
                      </a:cubicBezTo>
                      <a:cubicBezTo>
                        <a:pt x="313" y="228"/>
                        <a:pt x="318" y="232"/>
                        <a:pt x="323" y="236"/>
                      </a:cubicBezTo>
                      <a:cubicBezTo>
                        <a:pt x="328" y="240"/>
                        <a:pt x="332" y="240"/>
                        <a:pt x="338" y="239"/>
                      </a:cubicBezTo>
                      <a:cubicBezTo>
                        <a:pt x="345" y="238"/>
                        <a:pt x="351" y="236"/>
                        <a:pt x="358" y="234"/>
                      </a:cubicBezTo>
                      <a:cubicBezTo>
                        <a:pt x="365" y="233"/>
                        <a:pt x="371" y="232"/>
                        <a:pt x="377" y="230"/>
                      </a:cubicBezTo>
                      <a:cubicBezTo>
                        <a:pt x="386" y="227"/>
                        <a:pt x="390" y="224"/>
                        <a:pt x="395" y="216"/>
                      </a:cubicBezTo>
                      <a:cubicBezTo>
                        <a:pt x="396" y="213"/>
                        <a:pt x="397" y="210"/>
                        <a:pt x="398" y="207"/>
                      </a:cubicBezTo>
                      <a:cubicBezTo>
                        <a:pt x="398" y="204"/>
                        <a:pt x="398" y="200"/>
                        <a:pt x="400" y="198"/>
                      </a:cubicBezTo>
                      <a:cubicBezTo>
                        <a:pt x="403" y="194"/>
                        <a:pt x="412" y="192"/>
                        <a:pt x="417" y="190"/>
                      </a:cubicBezTo>
                      <a:cubicBezTo>
                        <a:pt x="423" y="187"/>
                        <a:pt x="430" y="188"/>
                        <a:pt x="436" y="188"/>
                      </a:cubicBezTo>
                      <a:cubicBezTo>
                        <a:pt x="440" y="188"/>
                        <a:pt x="444" y="188"/>
                        <a:pt x="448" y="189"/>
                      </a:cubicBezTo>
                      <a:cubicBezTo>
                        <a:pt x="453" y="190"/>
                        <a:pt x="452" y="193"/>
                        <a:pt x="449" y="19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70" name="Freeform 342"/>
                <p:cNvSpPr/>
                <p:nvPr/>
              </p:nvSpPr>
              <p:spPr bwMode="auto">
                <a:xfrm>
                  <a:off x="10969607" y="2151062"/>
                  <a:ext cx="2290759" cy="1214437"/>
                </a:xfrm>
                <a:custGeom>
                  <a:avLst/>
                  <a:gdLst/>
                  <a:ahLst/>
                  <a:cxnLst>
                    <a:cxn ang="0">
                      <a:pos x="839" y="111"/>
                    </a:cxn>
                    <a:cxn ang="0">
                      <a:pos x="813" y="146"/>
                    </a:cxn>
                    <a:cxn ang="0">
                      <a:pos x="806" y="164"/>
                    </a:cxn>
                    <a:cxn ang="0">
                      <a:pos x="755" y="200"/>
                    </a:cxn>
                    <a:cxn ang="0">
                      <a:pos x="739" y="227"/>
                    </a:cxn>
                    <a:cxn ang="0">
                      <a:pos x="726" y="211"/>
                    </a:cxn>
                    <a:cxn ang="0">
                      <a:pos x="737" y="277"/>
                    </a:cxn>
                    <a:cxn ang="0">
                      <a:pos x="709" y="299"/>
                    </a:cxn>
                    <a:cxn ang="0">
                      <a:pos x="664" y="335"/>
                    </a:cxn>
                    <a:cxn ang="0">
                      <a:pos x="653" y="354"/>
                    </a:cxn>
                    <a:cxn ang="0">
                      <a:pos x="669" y="414"/>
                    </a:cxn>
                    <a:cxn ang="0">
                      <a:pos x="670" y="458"/>
                    </a:cxn>
                    <a:cxn ang="0">
                      <a:pos x="634" y="417"/>
                    </a:cxn>
                    <a:cxn ang="0">
                      <a:pos x="603" y="374"/>
                    </a:cxn>
                    <a:cxn ang="0">
                      <a:pos x="543" y="367"/>
                    </a:cxn>
                    <a:cxn ang="0">
                      <a:pos x="515" y="372"/>
                    </a:cxn>
                    <a:cxn ang="0">
                      <a:pos x="520" y="388"/>
                    </a:cxn>
                    <a:cxn ang="0">
                      <a:pos x="485" y="379"/>
                    </a:cxn>
                    <a:cxn ang="0">
                      <a:pos x="447" y="391"/>
                    </a:cxn>
                    <a:cxn ang="0">
                      <a:pos x="412" y="438"/>
                    </a:cxn>
                    <a:cxn ang="0">
                      <a:pos x="389" y="428"/>
                    </a:cxn>
                    <a:cxn ang="0">
                      <a:pos x="364" y="385"/>
                    </a:cxn>
                    <a:cxn ang="0">
                      <a:pos x="334" y="389"/>
                    </a:cxn>
                    <a:cxn ang="0">
                      <a:pos x="292" y="354"/>
                    </a:cxn>
                    <a:cxn ang="0">
                      <a:pos x="264" y="346"/>
                    </a:cxn>
                    <a:cxn ang="0">
                      <a:pos x="216" y="351"/>
                    </a:cxn>
                    <a:cxn ang="0">
                      <a:pos x="184" y="345"/>
                    </a:cxn>
                    <a:cxn ang="0">
                      <a:pos x="149" y="331"/>
                    </a:cxn>
                    <a:cxn ang="0">
                      <a:pos x="120" y="328"/>
                    </a:cxn>
                    <a:cxn ang="0">
                      <a:pos x="58" y="280"/>
                    </a:cxn>
                    <a:cxn ang="0">
                      <a:pos x="32" y="219"/>
                    </a:cxn>
                    <a:cxn ang="0">
                      <a:pos x="9" y="133"/>
                    </a:cxn>
                    <a:cxn ang="0">
                      <a:pos x="17" y="77"/>
                    </a:cxn>
                    <a:cxn ang="0">
                      <a:pos x="3" y="23"/>
                    </a:cxn>
                    <a:cxn ang="0">
                      <a:pos x="26" y="20"/>
                    </a:cxn>
                    <a:cxn ang="0">
                      <a:pos x="34" y="43"/>
                    </a:cxn>
                    <a:cxn ang="0">
                      <a:pos x="42" y="13"/>
                    </a:cxn>
                    <a:cxn ang="0">
                      <a:pos x="448" y="0"/>
                    </a:cxn>
                    <a:cxn ang="0">
                      <a:pos x="473" y="16"/>
                    </a:cxn>
                    <a:cxn ang="0">
                      <a:pos x="499" y="16"/>
                    </a:cxn>
                    <a:cxn ang="0">
                      <a:pos x="534" y="24"/>
                    </a:cxn>
                    <a:cxn ang="0">
                      <a:pos x="509" y="55"/>
                    </a:cxn>
                    <a:cxn ang="0">
                      <a:pos x="587" y="57"/>
                    </a:cxn>
                    <a:cxn ang="0">
                      <a:pos x="587" y="72"/>
                    </a:cxn>
                    <a:cxn ang="0">
                      <a:pos x="560" y="140"/>
                    </a:cxn>
                    <a:cxn ang="0">
                      <a:pos x="584" y="132"/>
                    </a:cxn>
                    <a:cxn ang="0">
                      <a:pos x="625" y="82"/>
                    </a:cxn>
                    <a:cxn ang="0">
                      <a:pos x="638" y="131"/>
                    </a:cxn>
                    <a:cxn ang="0">
                      <a:pos x="663" y="158"/>
                    </a:cxn>
                    <a:cxn ang="0">
                      <a:pos x="676" y="139"/>
                    </a:cxn>
                    <a:cxn ang="0">
                      <a:pos x="692" y="130"/>
                    </a:cxn>
                    <a:cxn ang="0">
                      <a:pos x="709" y="128"/>
                    </a:cxn>
                    <a:cxn ang="0">
                      <a:pos x="739" y="101"/>
                    </a:cxn>
                    <a:cxn ang="0">
                      <a:pos x="764" y="89"/>
                    </a:cxn>
                    <a:cxn ang="0">
                      <a:pos x="795" y="91"/>
                    </a:cxn>
                    <a:cxn ang="0">
                      <a:pos x="826" y="61"/>
                    </a:cxn>
                    <a:cxn ang="0">
                      <a:pos x="839" y="44"/>
                    </a:cxn>
                    <a:cxn ang="0">
                      <a:pos x="857" y="60"/>
                    </a:cxn>
                    <a:cxn ang="0">
                      <a:pos x="872" y="90"/>
                    </a:cxn>
                  </a:cxnLst>
                  <a:rect l="0" t="0" r="r" b="b"/>
                  <a:pathLst>
                    <a:path w="872" h="462">
                      <a:moveTo>
                        <a:pt x="872" y="91"/>
                      </a:moveTo>
                      <a:cubicBezTo>
                        <a:pt x="868" y="94"/>
                        <a:pt x="863" y="96"/>
                        <a:pt x="858" y="99"/>
                      </a:cubicBezTo>
                      <a:cubicBezTo>
                        <a:pt x="851" y="103"/>
                        <a:pt x="845" y="107"/>
                        <a:pt x="839" y="111"/>
                      </a:cubicBezTo>
                      <a:cubicBezTo>
                        <a:pt x="833" y="116"/>
                        <a:pt x="823" y="119"/>
                        <a:pt x="819" y="126"/>
                      </a:cubicBezTo>
                      <a:cubicBezTo>
                        <a:pt x="817" y="128"/>
                        <a:pt x="816" y="131"/>
                        <a:pt x="816" y="134"/>
                      </a:cubicBezTo>
                      <a:cubicBezTo>
                        <a:pt x="815" y="138"/>
                        <a:pt x="812" y="142"/>
                        <a:pt x="813" y="146"/>
                      </a:cubicBezTo>
                      <a:cubicBezTo>
                        <a:pt x="814" y="149"/>
                        <a:pt x="819" y="152"/>
                        <a:pt x="822" y="154"/>
                      </a:cubicBezTo>
                      <a:cubicBezTo>
                        <a:pt x="825" y="155"/>
                        <a:pt x="831" y="156"/>
                        <a:pt x="826" y="160"/>
                      </a:cubicBezTo>
                      <a:cubicBezTo>
                        <a:pt x="821" y="163"/>
                        <a:pt x="813" y="163"/>
                        <a:pt x="806" y="164"/>
                      </a:cubicBezTo>
                      <a:cubicBezTo>
                        <a:pt x="799" y="164"/>
                        <a:pt x="794" y="165"/>
                        <a:pt x="787" y="167"/>
                      </a:cubicBezTo>
                      <a:cubicBezTo>
                        <a:pt x="779" y="170"/>
                        <a:pt x="769" y="172"/>
                        <a:pt x="763" y="179"/>
                      </a:cubicBezTo>
                      <a:cubicBezTo>
                        <a:pt x="759" y="185"/>
                        <a:pt x="758" y="193"/>
                        <a:pt x="755" y="200"/>
                      </a:cubicBezTo>
                      <a:cubicBezTo>
                        <a:pt x="753" y="207"/>
                        <a:pt x="751" y="214"/>
                        <a:pt x="750" y="221"/>
                      </a:cubicBezTo>
                      <a:cubicBezTo>
                        <a:pt x="748" y="227"/>
                        <a:pt x="747" y="234"/>
                        <a:pt x="744" y="240"/>
                      </a:cubicBezTo>
                      <a:cubicBezTo>
                        <a:pt x="742" y="237"/>
                        <a:pt x="740" y="231"/>
                        <a:pt x="739" y="227"/>
                      </a:cubicBezTo>
                      <a:cubicBezTo>
                        <a:pt x="737" y="223"/>
                        <a:pt x="736" y="218"/>
                        <a:pt x="735" y="213"/>
                      </a:cubicBezTo>
                      <a:cubicBezTo>
                        <a:pt x="735" y="210"/>
                        <a:pt x="734" y="204"/>
                        <a:pt x="730" y="203"/>
                      </a:cubicBezTo>
                      <a:cubicBezTo>
                        <a:pt x="726" y="203"/>
                        <a:pt x="726" y="208"/>
                        <a:pt x="726" y="211"/>
                      </a:cubicBezTo>
                      <a:cubicBezTo>
                        <a:pt x="727" y="218"/>
                        <a:pt x="728" y="225"/>
                        <a:pt x="728" y="232"/>
                      </a:cubicBezTo>
                      <a:cubicBezTo>
                        <a:pt x="728" y="240"/>
                        <a:pt x="729" y="248"/>
                        <a:pt x="732" y="255"/>
                      </a:cubicBezTo>
                      <a:cubicBezTo>
                        <a:pt x="734" y="262"/>
                        <a:pt x="740" y="269"/>
                        <a:pt x="737" y="277"/>
                      </a:cubicBezTo>
                      <a:cubicBezTo>
                        <a:pt x="735" y="281"/>
                        <a:pt x="732" y="283"/>
                        <a:pt x="729" y="286"/>
                      </a:cubicBezTo>
                      <a:cubicBezTo>
                        <a:pt x="725" y="288"/>
                        <a:pt x="722" y="293"/>
                        <a:pt x="718" y="295"/>
                      </a:cubicBezTo>
                      <a:cubicBezTo>
                        <a:pt x="715" y="297"/>
                        <a:pt x="712" y="297"/>
                        <a:pt x="709" y="299"/>
                      </a:cubicBezTo>
                      <a:cubicBezTo>
                        <a:pt x="704" y="302"/>
                        <a:pt x="699" y="306"/>
                        <a:pt x="694" y="309"/>
                      </a:cubicBezTo>
                      <a:cubicBezTo>
                        <a:pt x="689" y="312"/>
                        <a:pt x="685" y="316"/>
                        <a:pt x="680" y="320"/>
                      </a:cubicBezTo>
                      <a:cubicBezTo>
                        <a:pt x="675" y="324"/>
                        <a:pt x="668" y="329"/>
                        <a:pt x="664" y="335"/>
                      </a:cubicBezTo>
                      <a:cubicBezTo>
                        <a:pt x="662" y="337"/>
                        <a:pt x="660" y="340"/>
                        <a:pt x="659" y="343"/>
                      </a:cubicBezTo>
                      <a:cubicBezTo>
                        <a:pt x="658" y="345"/>
                        <a:pt x="657" y="347"/>
                        <a:pt x="656" y="349"/>
                      </a:cubicBezTo>
                      <a:cubicBezTo>
                        <a:pt x="655" y="351"/>
                        <a:pt x="654" y="352"/>
                        <a:pt x="653" y="354"/>
                      </a:cubicBezTo>
                      <a:cubicBezTo>
                        <a:pt x="652" y="360"/>
                        <a:pt x="654" y="369"/>
                        <a:pt x="655" y="374"/>
                      </a:cubicBezTo>
                      <a:cubicBezTo>
                        <a:pt x="657" y="381"/>
                        <a:pt x="660" y="387"/>
                        <a:pt x="662" y="394"/>
                      </a:cubicBezTo>
                      <a:cubicBezTo>
                        <a:pt x="664" y="401"/>
                        <a:pt x="667" y="407"/>
                        <a:pt x="669" y="414"/>
                      </a:cubicBezTo>
                      <a:cubicBezTo>
                        <a:pt x="671" y="422"/>
                        <a:pt x="674" y="430"/>
                        <a:pt x="674" y="439"/>
                      </a:cubicBezTo>
                      <a:cubicBezTo>
                        <a:pt x="673" y="442"/>
                        <a:pt x="673" y="446"/>
                        <a:pt x="672" y="449"/>
                      </a:cubicBezTo>
                      <a:cubicBezTo>
                        <a:pt x="672" y="452"/>
                        <a:pt x="672" y="456"/>
                        <a:pt x="670" y="458"/>
                      </a:cubicBezTo>
                      <a:cubicBezTo>
                        <a:pt x="665" y="462"/>
                        <a:pt x="655" y="453"/>
                        <a:pt x="652" y="449"/>
                      </a:cubicBezTo>
                      <a:cubicBezTo>
                        <a:pt x="646" y="443"/>
                        <a:pt x="642" y="435"/>
                        <a:pt x="638" y="428"/>
                      </a:cubicBezTo>
                      <a:cubicBezTo>
                        <a:pt x="635" y="424"/>
                        <a:pt x="634" y="422"/>
                        <a:pt x="634" y="417"/>
                      </a:cubicBezTo>
                      <a:cubicBezTo>
                        <a:pt x="634" y="413"/>
                        <a:pt x="635" y="410"/>
                        <a:pt x="635" y="406"/>
                      </a:cubicBezTo>
                      <a:cubicBezTo>
                        <a:pt x="635" y="398"/>
                        <a:pt x="631" y="389"/>
                        <a:pt x="624" y="384"/>
                      </a:cubicBezTo>
                      <a:cubicBezTo>
                        <a:pt x="618" y="378"/>
                        <a:pt x="611" y="377"/>
                        <a:pt x="603" y="374"/>
                      </a:cubicBezTo>
                      <a:cubicBezTo>
                        <a:pt x="595" y="371"/>
                        <a:pt x="586" y="372"/>
                        <a:pt x="578" y="370"/>
                      </a:cubicBezTo>
                      <a:cubicBezTo>
                        <a:pt x="570" y="368"/>
                        <a:pt x="562" y="368"/>
                        <a:pt x="553" y="367"/>
                      </a:cubicBezTo>
                      <a:cubicBezTo>
                        <a:pt x="550" y="367"/>
                        <a:pt x="547" y="367"/>
                        <a:pt x="543" y="367"/>
                      </a:cubicBezTo>
                      <a:cubicBezTo>
                        <a:pt x="540" y="367"/>
                        <a:pt x="533" y="366"/>
                        <a:pt x="531" y="368"/>
                      </a:cubicBezTo>
                      <a:cubicBezTo>
                        <a:pt x="528" y="370"/>
                        <a:pt x="530" y="374"/>
                        <a:pt x="525" y="374"/>
                      </a:cubicBezTo>
                      <a:cubicBezTo>
                        <a:pt x="522" y="375"/>
                        <a:pt x="518" y="372"/>
                        <a:pt x="515" y="372"/>
                      </a:cubicBezTo>
                      <a:cubicBezTo>
                        <a:pt x="517" y="377"/>
                        <a:pt x="524" y="380"/>
                        <a:pt x="528" y="383"/>
                      </a:cubicBezTo>
                      <a:cubicBezTo>
                        <a:pt x="536" y="392"/>
                        <a:pt x="536" y="392"/>
                        <a:pt x="536" y="392"/>
                      </a:cubicBezTo>
                      <a:cubicBezTo>
                        <a:pt x="531" y="391"/>
                        <a:pt x="525" y="390"/>
                        <a:pt x="520" y="388"/>
                      </a:cubicBezTo>
                      <a:cubicBezTo>
                        <a:pt x="515" y="386"/>
                        <a:pt x="509" y="383"/>
                        <a:pt x="504" y="382"/>
                      </a:cubicBezTo>
                      <a:cubicBezTo>
                        <a:pt x="500" y="381"/>
                        <a:pt x="497" y="382"/>
                        <a:pt x="494" y="381"/>
                      </a:cubicBezTo>
                      <a:cubicBezTo>
                        <a:pt x="491" y="380"/>
                        <a:pt x="489" y="379"/>
                        <a:pt x="485" y="379"/>
                      </a:cubicBezTo>
                      <a:cubicBezTo>
                        <a:pt x="479" y="379"/>
                        <a:pt x="474" y="380"/>
                        <a:pt x="469" y="383"/>
                      </a:cubicBezTo>
                      <a:cubicBezTo>
                        <a:pt x="465" y="385"/>
                        <a:pt x="462" y="386"/>
                        <a:pt x="459" y="388"/>
                      </a:cubicBezTo>
                      <a:cubicBezTo>
                        <a:pt x="455" y="389"/>
                        <a:pt x="451" y="389"/>
                        <a:pt x="447" y="391"/>
                      </a:cubicBezTo>
                      <a:cubicBezTo>
                        <a:pt x="440" y="395"/>
                        <a:pt x="434" y="399"/>
                        <a:pt x="427" y="403"/>
                      </a:cubicBezTo>
                      <a:cubicBezTo>
                        <a:pt x="420" y="407"/>
                        <a:pt x="417" y="411"/>
                        <a:pt x="416" y="419"/>
                      </a:cubicBezTo>
                      <a:cubicBezTo>
                        <a:pt x="415" y="425"/>
                        <a:pt x="413" y="432"/>
                        <a:pt x="412" y="438"/>
                      </a:cubicBezTo>
                      <a:cubicBezTo>
                        <a:pt x="412" y="439"/>
                        <a:pt x="412" y="441"/>
                        <a:pt x="412" y="443"/>
                      </a:cubicBezTo>
                      <a:cubicBezTo>
                        <a:pt x="410" y="442"/>
                        <a:pt x="409" y="442"/>
                        <a:pt x="408" y="441"/>
                      </a:cubicBezTo>
                      <a:cubicBezTo>
                        <a:pt x="400" y="439"/>
                        <a:pt x="394" y="434"/>
                        <a:pt x="389" y="428"/>
                      </a:cubicBezTo>
                      <a:cubicBezTo>
                        <a:pt x="387" y="426"/>
                        <a:pt x="386" y="422"/>
                        <a:pt x="384" y="419"/>
                      </a:cubicBezTo>
                      <a:cubicBezTo>
                        <a:pt x="380" y="412"/>
                        <a:pt x="375" y="406"/>
                        <a:pt x="371" y="399"/>
                      </a:cubicBezTo>
                      <a:cubicBezTo>
                        <a:pt x="368" y="394"/>
                        <a:pt x="367" y="390"/>
                        <a:pt x="364" y="385"/>
                      </a:cubicBezTo>
                      <a:cubicBezTo>
                        <a:pt x="362" y="381"/>
                        <a:pt x="357" y="371"/>
                        <a:pt x="351" y="371"/>
                      </a:cubicBezTo>
                      <a:cubicBezTo>
                        <a:pt x="346" y="372"/>
                        <a:pt x="341" y="378"/>
                        <a:pt x="339" y="382"/>
                      </a:cubicBezTo>
                      <a:cubicBezTo>
                        <a:pt x="338" y="385"/>
                        <a:pt x="336" y="387"/>
                        <a:pt x="334" y="389"/>
                      </a:cubicBezTo>
                      <a:cubicBezTo>
                        <a:pt x="332" y="390"/>
                        <a:pt x="331" y="391"/>
                        <a:pt x="328" y="392"/>
                      </a:cubicBezTo>
                      <a:cubicBezTo>
                        <a:pt x="314" y="393"/>
                        <a:pt x="309" y="376"/>
                        <a:pt x="304" y="367"/>
                      </a:cubicBezTo>
                      <a:cubicBezTo>
                        <a:pt x="301" y="362"/>
                        <a:pt x="296" y="358"/>
                        <a:pt x="292" y="354"/>
                      </a:cubicBezTo>
                      <a:cubicBezTo>
                        <a:pt x="290" y="352"/>
                        <a:pt x="288" y="351"/>
                        <a:pt x="285" y="349"/>
                      </a:cubicBezTo>
                      <a:cubicBezTo>
                        <a:pt x="284" y="348"/>
                        <a:pt x="282" y="346"/>
                        <a:pt x="280" y="345"/>
                      </a:cubicBezTo>
                      <a:cubicBezTo>
                        <a:pt x="275" y="343"/>
                        <a:pt x="269" y="346"/>
                        <a:pt x="264" y="346"/>
                      </a:cubicBezTo>
                      <a:cubicBezTo>
                        <a:pt x="259" y="346"/>
                        <a:pt x="253" y="347"/>
                        <a:pt x="248" y="348"/>
                      </a:cubicBezTo>
                      <a:cubicBezTo>
                        <a:pt x="243" y="349"/>
                        <a:pt x="238" y="351"/>
                        <a:pt x="232" y="352"/>
                      </a:cubicBezTo>
                      <a:cubicBezTo>
                        <a:pt x="227" y="352"/>
                        <a:pt x="221" y="351"/>
                        <a:pt x="216" y="351"/>
                      </a:cubicBezTo>
                      <a:cubicBezTo>
                        <a:pt x="213" y="351"/>
                        <a:pt x="210" y="351"/>
                        <a:pt x="206" y="351"/>
                      </a:cubicBezTo>
                      <a:cubicBezTo>
                        <a:pt x="204" y="351"/>
                        <a:pt x="202" y="350"/>
                        <a:pt x="200" y="349"/>
                      </a:cubicBezTo>
                      <a:cubicBezTo>
                        <a:pt x="194" y="348"/>
                        <a:pt x="189" y="346"/>
                        <a:pt x="184" y="345"/>
                      </a:cubicBezTo>
                      <a:cubicBezTo>
                        <a:pt x="179" y="344"/>
                        <a:pt x="174" y="342"/>
                        <a:pt x="169" y="340"/>
                      </a:cubicBezTo>
                      <a:cubicBezTo>
                        <a:pt x="166" y="338"/>
                        <a:pt x="161" y="335"/>
                        <a:pt x="158" y="333"/>
                      </a:cubicBezTo>
                      <a:cubicBezTo>
                        <a:pt x="155" y="331"/>
                        <a:pt x="154" y="331"/>
                        <a:pt x="149" y="331"/>
                      </a:cubicBezTo>
                      <a:cubicBezTo>
                        <a:pt x="143" y="331"/>
                        <a:pt x="136" y="332"/>
                        <a:pt x="129" y="333"/>
                      </a:cubicBezTo>
                      <a:cubicBezTo>
                        <a:pt x="128" y="333"/>
                        <a:pt x="125" y="334"/>
                        <a:pt x="122" y="335"/>
                      </a:cubicBezTo>
                      <a:cubicBezTo>
                        <a:pt x="122" y="332"/>
                        <a:pt x="121" y="330"/>
                        <a:pt x="120" y="328"/>
                      </a:cubicBezTo>
                      <a:cubicBezTo>
                        <a:pt x="117" y="319"/>
                        <a:pt x="105" y="314"/>
                        <a:pt x="97" y="310"/>
                      </a:cubicBezTo>
                      <a:cubicBezTo>
                        <a:pt x="90" y="307"/>
                        <a:pt x="82" y="306"/>
                        <a:pt x="75" y="301"/>
                      </a:cubicBezTo>
                      <a:cubicBezTo>
                        <a:pt x="69" y="296"/>
                        <a:pt x="61" y="287"/>
                        <a:pt x="58" y="280"/>
                      </a:cubicBezTo>
                      <a:cubicBezTo>
                        <a:pt x="56" y="272"/>
                        <a:pt x="56" y="265"/>
                        <a:pt x="55" y="257"/>
                      </a:cubicBezTo>
                      <a:cubicBezTo>
                        <a:pt x="53" y="250"/>
                        <a:pt x="50" y="241"/>
                        <a:pt x="44" y="236"/>
                      </a:cubicBezTo>
                      <a:cubicBezTo>
                        <a:pt x="39" y="230"/>
                        <a:pt x="37" y="224"/>
                        <a:pt x="32" y="219"/>
                      </a:cubicBezTo>
                      <a:cubicBezTo>
                        <a:pt x="28" y="213"/>
                        <a:pt x="26" y="207"/>
                        <a:pt x="22" y="201"/>
                      </a:cubicBezTo>
                      <a:cubicBezTo>
                        <a:pt x="15" y="190"/>
                        <a:pt x="15" y="176"/>
                        <a:pt x="13" y="163"/>
                      </a:cubicBezTo>
                      <a:cubicBezTo>
                        <a:pt x="11" y="153"/>
                        <a:pt x="9" y="143"/>
                        <a:pt x="9" y="133"/>
                      </a:cubicBezTo>
                      <a:cubicBezTo>
                        <a:pt x="9" y="124"/>
                        <a:pt x="11" y="115"/>
                        <a:pt x="12" y="106"/>
                      </a:cubicBezTo>
                      <a:cubicBezTo>
                        <a:pt x="14" y="100"/>
                        <a:pt x="15" y="95"/>
                        <a:pt x="16" y="89"/>
                      </a:cubicBezTo>
                      <a:cubicBezTo>
                        <a:pt x="17" y="85"/>
                        <a:pt x="17" y="81"/>
                        <a:pt x="17" y="77"/>
                      </a:cubicBezTo>
                      <a:cubicBezTo>
                        <a:pt x="17" y="59"/>
                        <a:pt x="17" y="59"/>
                        <a:pt x="17" y="59"/>
                      </a:cubicBezTo>
                      <a:cubicBezTo>
                        <a:pt x="17" y="55"/>
                        <a:pt x="18" y="50"/>
                        <a:pt x="18" y="46"/>
                      </a:cubicBezTo>
                      <a:cubicBezTo>
                        <a:pt x="16" y="37"/>
                        <a:pt x="9" y="30"/>
                        <a:pt x="3" y="23"/>
                      </a:cubicBezTo>
                      <a:cubicBezTo>
                        <a:pt x="1" y="20"/>
                        <a:pt x="0" y="17"/>
                        <a:pt x="4" y="16"/>
                      </a:cubicBezTo>
                      <a:cubicBezTo>
                        <a:pt x="7" y="15"/>
                        <a:pt x="11" y="16"/>
                        <a:pt x="13" y="17"/>
                      </a:cubicBezTo>
                      <a:cubicBezTo>
                        <a:pt x="17" y="19"/>
                        <a:pt x="22" y="19"/>
                        <a:pt x="26" y="20"/>
                      </a:cubicBezTo>
                      <a:cubicBezTo>
                        <a:pt x="30" y="21"/>
                        <a:pt x="33" y="20"/>
                        <a:pt x="33" y="25"/>
                      </a:cubicBezTo>
                      <a:cubicBezTo>
                        <a:pt x="33" y="29"/>
                        <a:pt x="28" y="31"/>
                        <a:pt x="27" y="35"/>
                      </a:cubicBezTo>
                      <a:cubicBezTo>
                        <a:pt x="26" y="40"/>
                        <a:pt x="31" y="42"/>
                        <a:pt x="34" y="43"/>
                      </a:cubicBezTo>
                      <a:cubicBezTo>
                        <a:pt x="37" y="45"/>
                        <a:pt x="42" y="47"/>
                        <a:pt x="44" y="44"/>
                      </a:cubicBezTo>
                      <a:cubicBezTo>
                        <a:pt x="47" y="42"/>
                        <a:pt x="46" y="37"/>
                        <a:pt x="46" y="34"/>
                      </a:cubicBezTo>
                      <a:cubicBezTo>
                        <a:pt x="46" y="27"/>
                        <a:pt x="45" y="19"/>
                        <a:pt x="42" y="13"/>
                      </a:cubicBezTo>
                      <a:cubicBezTo>
                        <a:pt x="40" y="9"/>
                        <a:pt x="38" y="4"/>
                        <a:pt x="35" y="0"/>
                      </a:cubicBezTo>
                      <a:cubicBezTo>
                        <a:pt x="444" y="0"/>
                        <a:pt x="444" y="0"/>
                        <a:pt x="444" y="0"/>
                      </a:cubicBezTo>
                      <a:cubicBezTo>
                        <a:pt x="445" y="0"/>
                        <a:pt x="447" y="0"/>
                        <a:pt x="448" y="0"/>
                      </a:cubicBezTo>
                      <a:cubicBezTo>
                        <a:pt x="453" y="1"/>
                        <a:pt x="454" y="7"/>
                        <a:pt x="459" y="9"/>
                      </a:cubicBezTo>
                      <a:cubicBezTo>
                        <a:pt x="461" y="10"/>
                        <a:pt x="465" y="9"/>
                        <a:pt x="467" y="10"/>
                      </a:cubicBezTo>
                      <a:cubicBezTo>
                        <a:pt x="470" y="12"/>
                        <a:pt x="469" y="16"/>
                        <a:pt x="473" y="16"/>
                      </a:cubicBezTo>
                      <a:cubicBezTo>
                        <a:pt x="475" y="15"/>
                        <a:pt x="477" y="13"/>
                        <a:pt x="478" y="13"/>
                      </a:cubicBezTo>
                      <a:cubicBezTo>
                        <a:pt x="479" y="12"/>
                        <a:pt x="481" y="13"/>
                        <a:pt x="482" y="12"/>
                      </a:cubicBezTo>
                      <a:cubicBezTo>
                        <a:pt x="489" y="12"/>
                        <a:pt x="494" y="13"/>
                        <a:pt x="499" y="16"/>
                      </a:cubicBezTo>
                      <a:cubicBezTo>
                        <a:pt x="505" y="18"/>
                        <a:pt x="512" y="21"/>
                        <a:pt x="518" y="22"/>
                      </a:cubicBezTo>
                      <a:cubicBezTo>
                        <a:pt x="520" y="23"/>
                        <a:pt x="522" y="23"/>
                        <a:pt x="525" y="23"/>
                      </a:cubicBezTo>
                      <a:cubicBezTo>
                        <a:pt x="528" y="23"/>
                        <a:pt x="531" y="24"/>
                        <a:pt x="534" y="24"/>
                      </a:cubicBezTo>
                      <a:cubicBezTo>
                        <a:pt x="534" y="24"/>
                        <a:pt x="535" y="24"/>
                        <a:pt x="535" y="24"/>
                      </a:cubicBezTo>
                      <a:cubicBezTo>
                        <a:pt x="529" y="30"/>
                        <a:pt x="522" y="36"/>
                        <a:pt x="515" y="41"/>
                      </a:cubicBezTo>
                      <a:cubicBezTo>
                        <a:pt x="510" y="45"/>
                        <a:pt x="499" y="51"/>
                        <a:pt x="509" y="55"/>
                      </a:cubicBezTo>
                      <a:cubicBezTo>
                        <a:pt x="522" y="61"/>
                        <a:pt x="535" y="48"/>
                        <a:pt x="546" y="45"/>
                      </a:cubicBezTo>
                      <a:cubicBezTo>
                        <a:pt x="554" y="42"/>
                        <a:pt x="560" y="50"/>
                        <a:pt x="566" y="53"/>
                      </a:cubicBezTo>
                      <a:cubicBezTo>
                        <a:pt x="573" y="55"/>
                        <a:pt x="580" y="57"/>
                        <a:pt x="587" y="57"/>
                      </a:cubicBezTo>
                      <a:cubicBezTo>
                        <a:pt x="594" y="57"/>
                        <a:pt x="601" y="54"/>
                        <a:pt x="607" y="56"/>
                      </a:cubicBezTo>
                      <a:cubicBezTo>
                        <a:pt x="613" y="59"/>
                        <a:pt x="617" y="66"/>
                        <a:pt x="608" y="69"/>
                      </a:cubicBezTo>
                      <a:cubicBezTo>
                        <a:pt x="602" y="71"/>
                        <a:pt x="594" y="70"/>
                        <a:pt x="587" y="72"/>
                      </a:cubicBezTo>
                      <a:cubicBezTo>
                        <a:pt x="580" y="75"/>
                        <a:pt x="576" y="79"/>
                        <a:pt x="572" y="84"/>
                      </a:cubicBezTo>
                      <a:cubicBezTo>
                        <a:pt x="565" y="94"/>
                        <a:pt x="561" y="109"/>
                        <a:pt x="560" y="121"/>
                      </a:cubicBezTo>
                      <a:cubicBezTo>
                        <a:pt x="559" y="127"/>
                        <a:pt x="560" y="134"/>
                        <a:pt x="560" y="140"/>
                      </a:cubicBezTo>
                      <a:cubicBezTo>
                        <a:pt x="560" y="145"/>
                        <a:pt x="561" y="156"/>
                        <a:pt x="564" y="159"/>
                      </a:cubicBezTo>
                      <a:cubicBezTo>
                        <a:pt x="568" y="164"/>
                        <a:pt x="578" y="158"/>
                        <a:pt x="581" y="153"/>
                      </a:cubicBezTo>
                      <a:cubicBezTo>
                        <a:pt x="586" y="147"/>
                        <a:pt x="583" y="140"/>
                        <a:pt x="584" y="132"/>
                      </a:cubicBezTo>
                      <a:cubicBezTo>
                        <a:pt x="585" y="120"/>
                        <a:pt x="587" y="109"/>
                        <a:pt x="592" y="98"/>
                      </a:cubicBezTo>
                      <a:cubicBezTo>
                        <a:pt x="595" y="91"/>
                        <a:pt x="599" y="84"/>
                        <a:pt x="606" y="81"/>
                      </a:cubicBezTo>
                      <a:cubicBezTo>
                        <a:pt x="610" y="80"/>
                        <a:pt x="622" y="79"/>
                        <a:pt x="625" y="82"/>
                      </a:cubicBezTo>
                      <a:cubicBezTo>
                        <a:pt x="639" y="93"/>
                        <a:pt x="612" y="107"/>
                        <a:pt x="618" y="117"/>
                      </a:cubicBezTo>
                      <a:cubicBezTo>
                        <a:pt x="623" y="124"/>
                        <a:pt x="628" y="114"/>
                        <a:pt x="633" y="114"/>
                      </a:cubicBezTo>
                      <a:cubicBezTo>
                        <a:pt x="642" y="115"/>
                        <a:pt x="639" y="125"/>
                        <a:pt x="638" y="131"/>
                      </a:cubicBezTo>
                      <a:cubicBezTo>
                        <a:pt x="637" y="137"/>
                        <a:pt x="637" y="143"/>
                        <a:pt x="635" y="149"/>
                      </a:cubicBezTo>
                      <a:cubicBezTo>
                        <a:pt x="633" y="154"/>
                        <a:pt x="630" y="158"/>
                        <a:pt x="629" y="164"/>
                      </a:cubicBezTo>
                      <a:cubicBezTo>
                        <a:pt x="637" y="170"/>
                        <a:pt x="654" y="161"/>
                        <a:pt x="663" y="158"/>
                      </a:cubicBezTo>
                      <a:cubicBezTo>
                        <a:pt x="668" y="157"/>
                        <a:pt x="674" y="155"/>
                        <a:pt x="679" y="153"/>
                      </a:cubicBezTo>
                      <a:cubicBezTo>
                        <a:pt x="682" y="151"/>
                        <a:pt x="694" y="148"/>
                        <a:pt x="695" y="145"/>
                      </a:cubicBezTo>
                      <a:cubicBezTo>
                        <a:pt x="697" y="139"/>
                        <a:pt x="686" y="138"/>
                        <a:pt x="676" y="139"/>
                      </a:cubicBezTo>
                      <a:cubicBezTo>
                        <a:pt x="677" y="138"/>
                        <a:pt x="678" y="137"/>
                        <a:pt x="679" y="137"/>
                      </a:cubicBezTo>
                      <a:cubicBezTo>
                        <a:pt x="681" y="135"/>
                        <a:pt x="683" y="134"/>
                        <a:pt x="685" y="133"/>
                      </a:cubicBezTo>
                      <a:cubicBezTo>
                        <a:pt x="688" y="132"/>
                        <a:pt x="690" y="132"/>
                        <a:pt x="692" y="130"/>
                      </a:cubicBezTo>
                      <a:cubicBezTo>
                        <a:pt x="694" y="129"/>
                        <a:pt x="694" y="128"/>
                        <a:pt x="695" y="127"/>
                      </a:cubicBezTo>
                      <a:cubicBezTo>
                        <a:pt x="699" y="127"/>
                        <a:pt x="703" y="127"/>
                        <a:pt x="704" y="127"/>
                      </a:cubicBezTo>
                      <a:cubicBezTo>
                        <a:pt x="709" y="128"/>
                        <a:pt x="709" y="128"/>
                        <a:pt x="709" y="128"/>
                      </a:cubicBezTo>
                      <a:cubicBezTo>
                        <a:pt x="716" y="128"/>
                        <a:pt x="729" y="131"/>
                        <a:pt x="735" y="127"/>
                      </a:cubicBezTo>
                      <a:cubicBezTo>
                        <a:pt x="741" y="123"/>
                        <a:pt x="745" y="114"/>
                        <a:pt x="745" y="107"/>
                      </a:cubicBezTo>
                      <a:cubicBezTo>
                        <a:pt x="745" y="102"/>
                        <a:pt x="745" y="101"/>
                        <a:pt x="739" y="101"/>
                      </a:cubicBezTo>
                      <a:cubicBezTo>
                        <a:pt x="740" y="100"/>
                        <a:pt x="741" y="99"/>
                        <a:pt x="742" y="99"/>
                      </a:cubicBezTo>
                      <a:cubicBezTo>
                        <a:pt x="746" y="96"/>
                        <a:pt x="751" y="96"/>
                        <a:pt x="755" y="94"/>
                      </a:cubicBezTo>
                      <a:cubicBezTo>
                        <a:pt x="758" y="93"/>
                        <a:pt x="761" y="90"/>
                        <a:pt x="764" y="89"/>
                      </a:cubicBezTo>
                      <a:cubicBezTo>
                        <a:pt x="768" y="88"/>
                        <a:pt x="771" y="90"/>
                        <a:pt x="775" y="91"/>
                      </a:cubicBezTo>
                      <a:cubicBezTo>
                        <a:pt x="778" y="91"/>
                        <a:pt x="783" y="91"/>
                        <a:pt x="786" y="92"/>
                      </a:cubicBezTo>
                      <a:cubicBezTo>
                        <a:pt x="789" y="92"/>
                        <a:pt x="792" y="92"/>
                        <a:pt x="795" y="91"/>
                      </a:cubicBezTo>
                      <a:cubicBezTo>
                        <a:pt x="800" y="91"/>
                        <a:pt x="808" y="88"/>
                        <a:pt x="811" y="84"/>
                      </a:cubicBezTo>
                      <a:cubicBezTo>
                        <a:pt x="813" y="82"/>
                        <a:pt x="813" y="79"/>
                        <a:pt x="814" y="76"/>
                      </a:cubicBezTo>
                      <a:cubicBezTo>
                        <a:pt x="817" y="71"/>
                        <a:pt x="821" y="65"/>
                        <a:pt x="826" y="61"/>
                      </a:cubicBezTo>
                      <a:cubicBezTo>
                        <a:pt x="829" y="58"/>
                        <a:pt x="833" y="54"/>
                        <a:pt x="836" y="52"/>
                      </a:cubicBezTo>
                      <a:cubicBezTo>
                        <a:pt x="837" y="52"/>
                        <a:pt x="839" y="51"/>
                        <a:pt x="839" y="50"/>
                      </a:cubicBezTo>
                      <a:cubicBezTo>
                        <a:pt x="840" y="49"/>
                        <a:pt x="839" y="46"/>
                        <a:pt x="839" y="44"/>
                      </a:cubicBezTo>
                      <a:cubicBezTo>
                        <a:pt x="841" y="38"/>
                        <a:pt x="845" y="40"/>
                        <a:pt x="849" y="42"/>
                      </a:cubicBezTo>
                      <a:cubicBezTo>
                        <a:pt x="854" y="44"/>
                        <a:pt x="854" y="45"/>
                        <a:pt x="855" y="50"/>
                      </a:cubicBezTo>
                      <a:cubicBezTo>
                        <a:pt x="856" y="53"/>
                        <a:pt x="856" y="56"/>
                        <a:pt x="857" y="60"/>
                      </a:cubicBezTo>
                      <a:cubicBezTo>
                        <a:pt x="858" y="63"/>
                        <a:pt x="859" y="68"/>
                        <a:pt x="861" y="71"/>
                      </a:cubicBezTo>
                      <a:cubicBezTo>
                        <a:pt x="862" y="75"/>
                        <a:pt x="863" y="79"/>
                        <a:pt x="864" y="82"/>
                      </a:cubicBezTo>
                      <a:cubicBezTo>
                        <a:pt x="866" y="85"/>
                        <a:pt x="869" y="87"/>
                        <a:pt x="872" y="90"/>
                      </a:cubicBezTo>
                      <a:cubicBezTo>
                        <a:pt x="872" y="90"/>
                        <a:pt x="872" y="91"/>
                        <a:pt x="872" y="9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71" name="Freeform 343"/>
                <p:cNvSpPr>
                  <a:spLocks noEditPoints="1"/>
                </p:cNvSpPr>
                <p:nvPr/>
              </p:nvSpPr>
              <p:spPr bwMode="auto">
                <a:xfrm>
                  <a:off x="10347308" y="341312"/>
                  <a:ext cx="3359145" cy="2217737"/>
                </a:xfrm>
                <a:custGeom>
                  <a:avLst/>
                  <a:gdLst/>
                  <a:ahLst/>
                  <a:cxnLst>
                    <a:cxn ang="0">
                      <a:pos x="1249" y="551"/>
                    </a:cxn>
                    <a:cxn ang="0">
                      <a:pos x="1154" y="411"/>
                    </a:cxn>
                    <a:cxn ang="0">
                      <a:pos x="1064" y="442"/>
                    </a:cxn>
                    <a:cxn ang="0">
                      <a:pos x="1071" y="375"/>
                    </a:cxn>
                    <a:cxn ang="0">
                      <a:pos x="968" y="334"/>
                    </a:cxn>
                    <a:cxn ang="0">
                      <a:pos x="939" y="431"/>
                    </a:cxn>
                    <a:cxn ang="0">
                      <a:pos x="921" y="558"/>
                    </a:cxn>
                    <a:cxn ang="0">
                      <a:pos x="877" y="555"/>
                    </a:cxn>
                    <a:cxn ang="0">
                      <a:pos x="740" y="486"/>
                    </a:cxn>
                    <a:cxn ang="0">
                      <a:pos x="696" y="379"/>
                    </a:cxn>
                    <a:cxn ang="0">
                      <a:pos x="712" y="292"/>
                    </a:cxn>
                    <a:cxn ang="0">
                      <a:pos x="807" y="259"/>
                    </a:cxn>
                    <a:cxn ang="0">
                      <a:pos x="823" y="227"/>
                    </a:cxn>
                    <a:cxn ang="0">
                      <a:pos x="850" y="203"/>
                    </a:cxn>
                    <a:cxn ang="0">
                      <a:pos x="895" y="146"/>
                    </a:cxn>
                    <a:cxn ang="0">
                      <a:pos x="822" y="179"/>
                    </a:cxn>
                    <a:cxn ang="0">
                      <a:pos x="758" y="168"/>
                    </a:cxn>
                    <a:cxn ang="0">
                      <a:pos x="715" y="76"/>
                    </a:cxn>
                    <a:cxn ang="0">
                      <a:pos x="757" y="8"/>
                    </a:cxn>
                    <a:cxn ang="0">
                      <a:pos x="688" y="56"/>
                    </a:cxn>
                    <a:cxn ang="0">
                      <a:pos x="713" y="137"/>
                    </a:cxn>
                    <a:cxn ang="0">
                      <a:pos x="665" y="176"/>
                    </a:cxn>
                    <a:cxn ang="0">
                      <a:pos x="526" y="149"/>
                    </a:cxn>
                    <a:cxn ang="0">
                      <a:pos x="508" y="171"/>
                    </a:cxn>
                    <a:cxn ang="0">
                      <a:pos x="391" y="180"/>
                    </a:cxn>
                    <a:cxn ang="0">
                      <a:pos x="284" y="126"/>
                    </a:cxn>
                    <a:cxn ang="0">
                      <a:pos x="202" y="107"/>
                    </a:cxn>
                    <a:cxn ang="0">
                      <a:pos x="153" y="125"/>
                    </a:cxn>
                    <a:cxn ang="0">
                      <a:pos x="74" y="153"/>
                    </a:cxn>
                    <a:cxn ang="0">
                      <a:pos x="5" y="390"/>
                    </a:cxn>
                    <a:cxn ang="0">
                      <a:pos x="96" y="426"/>
                    </a:cxn>
                    <a:cxn ang="0">
                      <a:pos x="165" y="514"/>
                    </a:cxn>
                    <a:cxn ang="0">
                      <a:pos x="173" y="575"/>
                    </a:cxn>
                    <a:cxn ang="0">
                      <a:pos x="208" y="645"/>
                    </a:cxn>
                    <a:cxn ang="0">
                      <a:pos x="259" y="672"/>
                    </a:cxn>
                    <a:cxn ang="0">
                      <a:pos x="719" y="701"/>
                    </a:cxn>
                    <a:cxn ang="0">
                      <a:pos x="846" y="721"/>
                    </a:cxn>
                    <a:cxn ang="0">
                      <a:pos x="880" y="828"/>
                    </a:cxn>
                    <a:cxn ang="0">
                      <a:pos x="922" y="822"/>
                    </a:cxn>
                    <a:cxn ang="0">
                      <a:pos x="967" y="797"/>
                    </a:cxn>
                    <a:cxn ang="0">
                      <a:pos x="1032" y="780"/>
                    </a:cxn>
                    <a:cxn ang="0">
                      <a:pos x="1094" y="749"/>
                    </a:cxn>
                    <a:cxn ang="0">
                      <a:pos x="1121" y="794"/>
                    </a:cxn>
                    <a:cxn ang="0">
                      <a:pos x="1188" y="766"/>
                    </a:cxn>
                    <a:cxn ang="0">
                      <a:pos x="1145" y="702"/>
                    </a:cxn>
                    <a:cxn ang="0">
                      <a:pos x="1047" y="741"/>
                    </a:cxn>
                    <a:cxn ang="0">
                      <a:pos x="1109" y="671"/>
                    </a:cxn>
                    <a:cxn ang="0">
                      <a:pos x="1271" y="587"/>
                    </a:cxn>
                    <a:cxn ang="0">
                      <a:pos x="275" y="281"/>
                    </a:cxn>
                    <a:cxn ang="0">
                      <a:pos x="248" y="247"/>
                    </a:cxn>
                    <a:cxn ang="0">
                      <a:pos x="339" y="248"/>
                    </a:cxn>
                    <a:cxn ang="0">
                      <a:pos x="387" y="344"/>
                    </a:cxn>
                    <a:cxn ang="0">
                      <a:pos x="481" y="334"/>
                    </a:cxn>
                    <a:cxn ang="0">
                      <a:pos x="488" y="428"/>
                    </a:cxn>
                    <a:cxn ang="0">
                      <a:pos x="457" y="429"/>
                    </a:cxn>
                    <a:cxn ang="0">
                      <a:pos x="577" y="505"/>
                    </a:cxn>
                    <a:cxn ang="0">
                      <a:pos x="660" y="636"/>
                    </a:cxn>
                    <a:cxn ang="0">
                      <a:pos x="620" y="570"/>
                    </a:cxn>
                    <a:cxn ang="0">
                      <a:pos x="662" y="534"/>
                    </a:cxn>
                    <a:cxn ang="0">
                      <a:pos x="671" y="648"/>
                    </a:cxn>
                  </a:cxnLst>
                  <a:rect l="0" t="0" r="r" b="b"/>
                  <a:pathLst>
                    <a:path w="1279" h="844">
                      <a:moveTo>
                        <a:pt x="1271" y="587"/>
                      </a:moveTo>
                      <a:cubicBezTo>
                        <a:pt x="1268" y="581"/>
                        <a:pt x="1260" y="571"/>
                        <a:pt x="1253" y="569"/>
                      </a:cubicBezTo>
                      <a:cubicBezTo>
                        <a:pt x="1246" y="566"/>
                        <a:pt x="1236" y="573"/>
                        <a:pt x="1230" y="576"/>
                      </a:cubicBezTo>
                      <a:cubicBezTo>
                        <a:pt x="1226" y="578"/>
                        <a:pt x="1222" y="580"/>
                        <a:pt x="1218" y="582"/>
                      </a:cubicBezTo>
                      <a:cubicBezTo>
                        <a:pt x="1214" y="583"/>
                        <a:pt x="1208" y="586"/>
                        <a:pt x="1204" y="585"/>
                      </a:cubicBezTo>
                      <a:cubicBezTo>
                        <a:pt x="1202" y="575"/>
                        <a:pt x="1217" y="570"/>
                        <a:pt x="1225" y="566"/>
                      </a:cubicBezTo>
                      <a:cubicBezTo>
                        <a:pt x="1229" y="564"/>
                        <a:pt x="1234" y="563"/>
                        <a:pt x="1238" y="561"/>
                      </a:cubicBezTo>
                      <a:cubicBezTo>
                        <a:pt x="1241" y="559"/>
                        <a:pt x="1242" y="559"/>
                        <a:pt x="1244" y="556"/>
                      </a:cubicBezTo>
                      <a:cubicBezTo>
                        <a:pt x="1246" y="555"/>
                        <a:pt x="1247" y="552"/>
                        <a:pt x="1249" y="551"/>
                      </a:cubicBezTo>
                      <a:cubicBezTo>
                        <a:pt x="1242" y="551"/>
                        <a:pt x="1236" y="551"/>
                        <a:pt x="1230" y="548"/>
                      </a:cubicBezTo>
                      <a:cubicBezTo>
                        <a:pt x="1224" y="544"/>
                        <a:pt x="1219" y="539"/>
                        <a:pt x="1213" y="535"/>
                      </a:cubicBezTo>
                      <a:cubicBezTo>
                        <a:pt x="1206" y="530"/>
                        <a:pt x="1200" y="525"/>
                        <a:pt x="1194" y="519"/>
                      </a:cubicBezTo>
                      <a:cubicBezTo>
                        <a:pt x="1187" y="513"/>
                        <a:pt x="1185" y="504"/>
                        <a:pt x="1184" y="496"/>
                      </a:cubicBezTo>
                      <a:cubicBezTo>
                        <a:pt x="1182" y="488"/>
                        <a:pt x="1182" y="480"/>
                        <a:pt x="1182" y="472"/>
                      </a:cubicBezTo>
                      <a:cubicBezTo>
                        <a:pt x="1182" y="464"/>
                        <a:pt x="1177" y="457"/>
                        <a:pt x="1173" y="450"/>
                      </a:cubicBezTo>
                      <a:cubicBezTo>
                        <a:pt x="1169" y="443"/>
                        <a:pt x="1167" y="434"/>
                        <a:pt x="1164" y="427"/>
                      </a:cubicBezTo>
                      <a:cubicBezTo>
                        <a:pt x="1163" y="424"/>
                        <a:pt x="1161" y="420"/>
                        <a:pt x="1160" y="417"/>
                      </a:cubicBezTo>
                      <a:cubicBezTo>
                        <a:pt x="1159" y="414"/>
                        <a:pt x="1157" y="410"/>
                        <a:pt x="1154" y="411"/>
                      </a:cubicBezTo>
                      <a:cubicBezTo>
                        <a:pt x="1152" y="406"/>
                        <a:pt x="1151" y="402"/>
                        <a:pt x="1149" y="397"/>
                      </a:cubicBezTo>
                      <a:cubicBezTo>
                        <a:pt x="1148" y="393"/>
                        <a:pt x="1145" y="390"/>
                        <a:pt x="1143" y="386"/>
                      </a:cubicBezTo>
                      <a:cubicBezTo>
                        <a:pt x="1142" y="386"/>
                        <a:pt x="1141" y="392"/>
                        <a:pt x="1140" y="394"/>
                      </a:cubicBezTo>
                      <a:cubicBezTo>
                        <a:pt x="1140" y="398"/>
                        <a:pt x="1139" y="401"/>
                        <a:pt x="1138" y="405"/>
                      </a:cubicBezTo>
                      <a:cubicBezTo>
                        <a:pt x="1136" y="412"/>
                        <a:pt x="1132" y="419"/>
                        <a:pt x="1128" y="425"/>
                      </a:cubicBezTo>
                      <a:cubicBezTo>
                        <a:pt x="1124" y="432"/>
                        <a:pt x="1122" y="440"/>
                        <a:pt x="1115" y="446"/>
                      </a:cubicBezTo>
                      <a:cubicBezTo>
                        <a:pt x="1110" y="451"/>
                        <a:pt x="1103" y="455"/>
                        <a:pt x="1097" y="451"/>
                      </a:cubicBezTo>
                      <a:cubicBezTo>
                        <a:pt x="1092" y="447"/>
                        <a:pt x="1089" y="440"/>
                        <a:pt x="1082" y="438"/>
                      </a:cubicBezTo>
                      <a:cubicBezTo>
                        <a:pt x="1075" y="435"/>
                        <a:pt x="1071" y="441"/>
                        <a:pt x="1064" y="442"/>
                      </a:cubicBezTo>
                      <a:cubicBezTo>
                        <a:pt x="1061" y="442"/>
                        <a:pt x="1057" y="443"/>
                        <a:pt x="1056" y="440"/>
                      </a:cubicBezTo>
                      <a:cubicBezTo>
                        <a:pt x="1055" y="437"/>
                        <a:pt x="1059" y="435"/>
                        <a:pt x="1061" y="434"/>
                      </a:cubicBezTo>
                      <a:cubicBezTo>
                        <a:pt x="1067" y="430"/>
                        <a:pt x="1071" y="428"/>
                        <a:pt x="1071" y="420"/>
                      </a:cubicBezTo>
                      <a:cubicBezTo>
                        <a:pt x="1071" y="415"/>
                        <a:pt x="1068" y="407"/>
                        <a:pt x="1063" y="404"/>
                      </a:cubicBezTo>
                      <a:cubicBezTo>
                        <a:pt x="1061" y="403"/>
                        <a:pt x="1057" y="403"/>
                        <a:pt x="1054" y="403"/>
                      </a:cubicBezTo>
                      <a:cubicBezTo>
                        <a:pt x="1051" y="402"/>
                        <a:pt x="1049" y="401"/>
                        <a:pt x="1046" y="398"/>
                      </a:cubicBezTo>
                      <a:cubicBezTo>
                        <a:pt x="1051" y="398"/>
                        <a:pt x="1055" y="398"/>
                        <a:pt x="1058" y="395"/>
                      </a:cubicBezTo>
                      <a:cubicBezTo>
                        <a:pt x="1061" y="392"/>
                        <a:pt x="1062" y="388"/>
                        <a:pt x="1065" y="385"/>
                      </a:cubicBezTo>
                      <a:cubicBezTo>
                        <a:pt x="1068" y="382"/>
                        <a:pt x="1070" y="380"/>
                        <a:pt x="1071" y="375"/>
                      </a:cubicBezTo>
                      <a:cubicBezTo>
                        <a:pt x="1072" y="370"/>
                        <a:pt x="1070" y="371"/>
                        <a:pt x="1066" y="370"/>
                      </a:cubicBezTo>
                      <a:cubicBezTo>
                        <a:pt x="1058" y="370"/>
                        <a:pt x="1049" y="366"/>
                        <a:pt x="1042" y="361"/>
                      </a:cubicBezTo>
                      <a:cubicBezTo>
                        <a:pt x="1039" y="358"/>
                        <a:pt x="1036" y="356"/>
                        <a:pt x="1033" y="352"/>
                      </a:cubicBezTo>
                      <a:cubicBezTo>
                        <a:pt x="1030" y="348"/>
                        <a:pt x="1028" y="345"/>
                        <a:pt x="1025" y="342"/>
                      </a:cubicBezTo>
                      <a:cubicBezTo>
                        <a:pt x="1022" y="338"/>
                        <a:pt x="1019" y="335"/>
                        <a:pt x="1015" y="334"/>
                      </a:cubicBezTo>
                      <a:cubicBezTo>
                        <a:pt x="1010" y="333"/>
                        <a:pt x="1009" y="335"/>
                        <a:pt x="1005" y="337"/>
                      </a:cubicBezTo>
                      <a:cubicBezTo>
                        <a:pt x="1000" y="338"/>
                        <a:pt x="995" y="338"/>
                        <a:pt x="990" y="338"/>
                      </a:cubicBezTo>
                      <a:cubicBezTo>
                        <a:pt x="987" y="338"/>
                        <a:pt x="983" y="338"/>
                        <a:pt x="980" y="337"/>
                      </a:cubicBezTo>
                      <a:cubicBezTo>
                        <a:pt x="976" y="336"/>
                        <a:pt x="972" y="334"/>
                        <a:pt x="968" y="334"/>
                      </a:cubicBezTo>
                      <a:cubicBezTo>
                        <a:pt x="964" y="333"/>
                        <a:pt x="960" y="333"/>
                        <a:pt x="957" y="332"/>
                      </a:cubicBezTo>
                      <a:cubicBezTo>
                        <a:pt x="953" y="332"/>
                        <a:pt x="948" y="330"/>
                        <a:pt x="946" y="334"/>
                      </a:cubicBezTo>
                      <a:cubicBezTo>
                        <a:pt x="945" y="337"/>
                        <a:pt x="945" y="342"/>
                        <a:pt x="946" y="345"/>
                      </a:cubicBezTo>
                      <a:cubicBezTo>
                        <a:pt x="946" y="351"/>
                        <a:pt x="952" y="358"/>
                        <a:pt x="949" y="364"/>
                      </a:cubicBezTo>
                      <a:cubicBezTo>
                        <a:pt x="945" y="371"/>
                        <a:pt x="937" y="373"/>
                        <a:pt x="933" y="379"/>
                      </a:cubicBezTo>
                      <a:cubicBezTo>
                        <a:pt x="935" y="382"/>
                        <a:pt x="940" y="380"/>
                        <a:pt x="943" y="381"/>
                      </a:cubicBezTo>
                      <a:cubicBezTo>
                        <a:pt x="948" y="382"/>
                        <a:pt x="950" y="386"/>
                        <a:pt x="951" y="391"/>
                      </a:cubicBezTo>
                      <a:cubicBezTo>
                        <a:pt x="951" y="398"/>
                        <a:pt x="950" y="404"/>
                        <a:pt x="947" y="411"/>
                      </a:cubicBezTo>
                      <a:cubicBezTo>
                        <a:pt x="944" y="417"/>
                        <a:pt x="942" y="425"/>
                        <a:pt x="939" y="431"/>
                      </a:cubicBezTo>
                      <a:cubicBezTo>
                        <a:pt x="938" y="434"/>
                        <a:pt x="936" y="437"/>
                        <a:pt x="937" y="439"/>
                      </a:cubicBezTo>
                      <a:cubicBezTo>
                        <a:pt x="937" y="444"/>
                        <a:pt x="941" y="447"/>
                        <a:pt x="943" y="450"/>
                      </a:cubicBezTo>
                      <a:cubicBezTo>
                        <a:pt x="945" y="453"/>
                        <a:pt x="947" y="456"/>
                        <a:pt x="949" y="459"/>
                      </a:cubicBezTo>
                      <a:cubicBezTo>
                        <a:pt x="951" y="463"/>
                        <a:pt x="955" y="465"/>
                        <a:pt x="957" y="469"/>
                      </a:cubicBezTo>
                      <a:cubicBezTo>
                        <a:pt x="960" y="472"/>
                        <a:pt x="960" y="476"/>
                        <a:pt x="961" y="480"/>
                      </a:cubicBezTo>
                      <a:cubicBezTo>
                        <a:pt x="962" y="483"/>
                        <a:pt x="963" y="487"/>
                        <a:pt x="963" y="491"/>
                      </a:cubicBezTo>
                      <a:cubicBezTo>
                        <a:pt x="963" y="498"/>
                        <a:pt x="962" y="505"/>
                        <a:pt x="961" y="512"/>
                      </a:cubicBezTo>
                      <a:cubicBezTo>
                        <a:pt x="959" y="526"/>
                        <a:pt x="946" y="537"/>
                        <a:pt x="934" y="543"/>
                      </a:cubicBezTo>
                      <a:cubicBezTo>
                        <a:pt x="928" y="547"/>
                        <a:pt x="921" y="550"/>
                        <a:pt x="921" y="558"/>
                      </a:cubicBezTo>
                      <a:cubicBezTo>
                        <a:pt x="921" y="562"/>
                        <a:pt x="924" y="565"/>
                        <a:pt x="925" y="570"/>
                      </a:cubicBezTo>
                      <a:cubicBezTo>
                        <a:pt x="926" y="573"/>
                        <a:pt x="926" y="577"/>
                        <a:pt x="927" y="580"/>
                      </a:cubicBezTo>
                      <a:cubicBezTo>
                        <a:pt x="929" y="588"/>
                        <a:pt x="935" y="595"/>
                        <a:pt x="937" y="602"/>
                      </a:cubicBezTo>
                      <a:cubicBezTo>
                        <a:pt x="939" y="610"/>
                        <a:pt x="936" y="616"/>
                        <a:pt x="931" y="621"/>
                      </a:cubicBezTo>
                      <a:cubicBezTo>
                        <a:pt x="927" y="627"/>
                        <a:pt x="935" y="635"/>
                        <a:pt x="931" y="641"/>
                      </a:cubicBezTo>
                      <a:cubicBezTo>
                        <a:pt x="927" y="647"/>
                        <a:pt x="915" y="640"/>
                        <a:pt x="910" y="638"/>
                      </a:cubicBezTo>
                      <a:cubicBezTo>
                        <a:pt x="902" y="635"/>
                        <a:pt x="898" y="627"/>
                        <a:pt x="893" y="620"/>
                      </a:cubicBezTo>
                      <a:cubicBezTo>
                        <a:pt x="889" y="615"/>
                        <a:pt x="883" y="608"/>
                        <a:pt x="881" y="601"/>
                      </a:cubicBezTo>
                      <a:cubicBezTo>
                        <a:pt x="878" y="586"/>
                        <a:pt x="877" y="571"/>
                        <a:pt x="877" y="555"/>
                      </a:cubicBezTo>
                      <a:cubicBezTo>
                        <a:pt x="877" y="547"/>
                        <a:pt x="876" y="539"/>
                        <a:pt x="867" y="537"/>
                      </a:cubicBezTo>
                      <a:cubicBezTo>
                        <a:pt x="863" y="536"/>
                        <a:pt x="860" y="536"/>
                        <a:pt x="856" y="536"/>
                      </a:cubicBezTo>
                      <a:cubicBezTo>
                        <a:pt x="852" y="536"/>
                        <a:pt x="848" y="534"/>
                        <a:pt x="844" y="534"/>
                      </a:cubicBezTo>
                      <a:cubicBezTo>
                        <a:pt x="828" y="532"/>
                        <a:pt x="815" y="525"/>
                        <a:pt x="803" y="515"/>
                      </a:cubicBezTo>
                      <a:cubicBezTo>
                        <a:pt x="800" y="512"/>
                        <a:pt x="797" y="509"/>
                        <a:pt x="794" y="506"/>
                      </a:cubicBezTo>
                      <a:cubicBezTo>
                        <a:pt x="791" y="503"/>
                        <a:pt x="788" y="500"/>
                        <a:pt x="784" y="498"/>
                      </a:cubicBezTo>
                      <a:cubicBezTo>
                        <a:pt x="780" y="494"/>
                        <a:pt x="774" y="493"/>
                        <a:pt x="768" y="491"/>
                      </a:cubicBezTo>
                      <a:cubicBezTo>
                        <a:pt x="763" y="490"/>
                        <a:pt x="759" y="488"/>
                        <a:pt x="753" y="486"/>
                      </a:cubicBezTo>
                      <a:cubicBezTo>
                        <a:pt x="749" y="484"/>
                        <a:pt x="745" y="485"/>
                        <a:pt x="740" y="486"/>
                      </a:cubicBezTo>
                      <a:cubicBezTo>
                        <a:pt x="734" y="487"/>
                        <a:pt x="730" y="492"/>
                        <a:pt x="724" y="494"/>
                      </a:cubicBezTo>
                      <a:cubicBezTo>
                        <a:pt x="721" y="495"/>
                        <a:pt x="717" y="495"/>
                        <a:pt x="714" y="496"/>
                      </a:cubicBezTo>
                      <a:cubicBezTo>
                        <a:pt x="720" y="493"/>
                        <a:pt x="721" y="483"/>
                        <a:pt x="722" y="477"/>
                      </a:cubicBezTo>
                      <a:cubicBezTo>
                        <a:pt x="723" y="470"/>
                        <a:pt x="722" y="463"/>
                        <a:pt x="719" y="457"/>
                      </a:cubicBezTo>
                      <a:cubicBezTo>
                        <a:pt x="717" y="453"/>
                        <a:pt x="716" y="448"/>
                        <a:pt x="714" y="444"/>
                      </a:cubicBezTo>
                      <a:cubicBezTo>
                        <a:pt x="712" y="441"/>
                        <a:pt x="707" y="440"/>
                        <a:pt x="704" y="439"/>
                      </a:cubicBezTo>
                      <a:cubicBezTo>
                        <a:pt x="696" y="435"/>
                        <a:pt x="691" y="433"/>
                        <a:pt x="691" y="424"/>
                      </a:cubicBezTo>
                      <a:cubicBezTo>
                        <a:pt x="691" y="416"/>
                        <a:pt x="689" y="409"/>
                        <a:pt x="689" y="402"/>
                      </a:cubicBezTo>
                      <a:cubicBezTo>
                        <a:pt x="690" y="394"/>
                        <a:pt x="693" y="387"/>
                        <a:pt x="696" y="379"/>
                      </a:cubicBezTo>
                      <a:cubicBezTo>
                        <a:pt x="700" y="370"/>
                        <a:pt x="705" y="362"/>
                        <a:pt x="710" y="354"/>
                      </a:cubicBezTo>
                      <a:cubicBezTo>
                        <a:pt x="712" y="349"/>
                        <a:pt x="713" y="345"/>
                        <a:pt x="717" y="342"/>
                      </a:cubicBezTo>
                      <a:cubicBezTo>
                        <a:pt x="719" y="339"/>
                        <a:pt x="723" y="337"/>
                        <a:pt x="725" y="334"/>
                      </a:cubicBezTo>
                      <a:cubicBezTo>
                        <a:pt x="727" y="331"/>
                        <a:pt x="726" y="326"/>
                        <a:pt x="728" y="324"/>
                      </a:cubicBezTo>
                      <a:cubicBezTo>
                        <a:pt x="730" y="321"/>
                        <a:pt x="734" y="320"/>
                        <a:pt x="738" y="319"/>
                      </a:cubicBezTo>
                      <a:cubicBezTo>
                        <a:pt x="743" y="318"/>
                        <a:pt x="754" y="312"/>
                        <a:pt x="748" y="305"/>
                      </a:cubicBezTo>
                      <a:cubicBezTo>
                        <a:pt x="745" y="302"/>
                        <a:pt x="740" y="302"/>
                        <a:pt x="736" y="301"/>
                      </a:cubicBezTo>
                      <a:cubicBezTo>
                        <a:pt x="732" y="299"/>
                        <a:pt x="729" y="298"/>
                        <a:pt x="725" y="296"/>
                      </a:cubicBezTo>
                      <a:cubicBezTo>
                        <a:pt x="721" y="293"/>
                        <a:pt x="717" y="293"/>
                        <a:pt x="712" y="292"/>
                      </a:cubicBezTo>
                      <a:cubicBezTo>
                        <a:pt x="710" y="291"/>
                        <a:pt x="705" y="287"/>
                        <a:pt x="707" y="284"/>
                      </a:cubicBezTo>
                      <a:cubicBezTo>
                        <a:pt x="710" y="281"/>
                        <a:pt x="718" y="285"/>
                        <a:pt x="720" y="286"/>
                      </a:cubicBezTo>
                      <a:cubicBezTo>
                        <a:pt x="723" y="287"/>
                        <a:pt x="727" y="288"/>
                        <a:pt x="731" y="289"/>
                      </a:cubicBezTo>
                      <a:cubicBezTo>
                        <a:pt x="740" y="291"/>
                        <a:pt x="748" y="294"/>
                        <a:pt x="757" y="294"/>
                      </a:cubicBezTo>
                      <a:cubicBezTo>
                        <a:pt x="761" y="294"/>
                        <a:pt x="766" y="293"/>
                        <a:pt x="770" y="291"/>
                      </a:cubicBezTo>
                      <a:cubicBezTo>
                        <a:pt x="774" y="289"/>
                        <a:pt x="778" y="287"/>
                        <a:pt x="782" y="285"/>
                      </a:cubicBezTo>
                      <a:cubicBezTo>
                        <a:pt x="786" y="283"/>
                        <a:pt x="788" y="280"/>
                        <a:pt x="791" y="277"/>
                      </a:cubicBezTo>
                      <a:cubicBezTo>
                        <a:pt x="794" y="275"/>
                        <a:pt x="797" y="272"/>
                        <a:pt x="800" y="270"/>
                      </a:cubicBezTo>
                      <a:cubicBezTo>
                        <a:pt x="803" y="267"/>
                        <a:pt x="805" y="264"/>
                        <a:pt x="807" y="259"/>
                      </a:cubicBezTo>
                      <a:cubicBezTo>
                        <a:pt x="808" y="254"/>
                        <a:pt x="806" y="254"/>
                        <a:pt x="802" y="253"/>
                      </a:cubicBezTo>
                      <a:cubicBezTo>
                        <a:pt x="795" y="250"/>
                        <a:pt x="787" y="247"/>
                        <a:pt x="780" y="246"/>
                      </a:cubicBezTo>
                      <a:cubicBezTo>
                        <a:pt x="776" y="246"/>
                        <a:pt x="772" y="246"/>
                        <a:pt x="768" y="245"/>
                      </a:cubicBezTo>
                      <a:cubicBezTo>
                        <a:pt x="763" y="243"/>
                        <a:pt x="760" y="241"/>
                        <a:pt x="756" y="237"/>
                      </a:cubicBezTo>
                      <a:cubicBezTo>
                        <a:pt x="754" y="235"/>
                        <a:pt x="751" y="231"/>
                        <a:pt x="755" y="229"/>
                      </a:cubicBezTo>
                      <a:cubicBezTo>
                        <a:pt x="758" y="227"/>
                        <a:pt x="762" y="229"/>
                        <a:pt x="764" y="231"/>
                      </a:cubicBezTo>
                      <a:cubicBezTo>
                        <a:pt x="772" y="235"/>
                        <a:pt x="780" y="239"/>
                        <a:pt x="788" y="241"/>
                      </a:cubicBezTo>
                      <a:cubicBezTo>
                        <a:pt x="795" y="243"/>
                        <a:pt x="801" y="243"/>
                        <a:pt x="808" y="240"/>
                      </a:cubicBezTo>
                      <a:cubicBezTo>
                        <a:pt x="814" y="238"/>
                        <a:pt x="823" y="235"/>
                        <a:pt x="823" y="227"/>
                      </a:cubicBezTo>
                      <a:cubicBezTo>
                        <a:pt x="823" y="222"/>
                        <a:pt x="819" y="223"/>
                        <a:pt x="818" y="219"/>
                      </a:cubicBezTo>
                      <a:cubicBezTo>
                        <a:pt x="815" y="214"/>
                        <a:pt x="817" y="213"/>
                        <a:pt x="822" y="214"/>
                      </a:cubicBezTo>
                      <a:cubicBezTo>
                        <a:pt x="827" y="215"/>
                        <a:pt x="830" y="216"/>
                        <a:pt x="834" y="218"/>
                      </a:cubicBezTo>
                      <a:cubicBezTo>
                        <a:pt x="837" y="220"/>
                        <a:pt x="842" y="221"/>
                        <a:pt x="845" y="222"/>
                      </a:cubicBezTo>
                      <a:cubicBezTo>
                        <a:pt x="848" y="222"/>
                        <a:pt x="852" y="222"/>
                        <a:pt x="854" y="221"/>
                      </a:cubicBezTo>
                      <a:cubicBezTo>
                        <a:pt x="860" y="220"/>
                        <a:pt x="853" y="218"/>
                        <a:pt x="851" y="216"/>
                      </a:cubicBezTo>
                      <a:cubicBezTo>
                        <a:pt x="849" y="214"/>
                        <a:pt x="847" y="211"/>
                        <a:pt x="846" y="208"/>
                      </a:cubicBezTo>
                      <a:cubicBezTo>
                        <a:pt x="844" y="205"/>
                        <a:pt x="842" y="203"/>
                        <a:pt x="842" y="199"/>
                      </a:cubicBezTo>
                      <a:cubicBezTo>
                        <a:pt x="845" y="199"/>
                        <a:pt x="848" y="202"/>
                        <a:pt x="850" y="203"/>
                      </a:cubicBezTo>
                      <a:cubicBezTo>
                        <a:pt x="852" y="204"/>
                        <a:pt x="855" y="206"/>
                        <a:pt x="858" y="208"/>
                      </a:cubicBezTo>
                      <a:cubicBezTo>
                        <a:pt x="861" y="210"/>
                        <a:pt x="868" y="215"/>
                        <a:pt x="873" y="213"/>
                      </a:cubicBezTo>
                      <a:cubicBezTo>
                        <a:pt x="877" y="212"/>
                        <a:pt x="881" y="208"/>
                        <a:pt x="884" y="205"/>
                      </a:cubicBezTo>
                      <a:cubicBezTo>
                        <a:pt x="887" y="203"/>
                        <a:pt x="892" y="200"/>
                        <a:pt x="892" y="195"/>
                      </a:cubicBezTo>
                      <a:cubicBezTo>
                        <a:pt x="892" y="192"/>
                        <a:pt x="889" y="187"/>
                        <a:pt x="888" y="184"/>
                      </a:cubicBezTo>
                      <a:cubicBezTo>
                        <a:pt x="886" y="180"/>
                        <a:pt x="884" y="177"/>
                        <a:pt x="883" y="173"/>
                      </a:cubicBezTo>
                      <a:cubicBezTo>
                        <a:pt x="882" y="170"/>
                        <a:pt x="882" y="165"/>
                        <a:pt x="883" y="163"/>
                      </a:cubicBezTo>
                      <a:cubicBezTo>
                        <a:pt x="885" y="160"/>
                        <a:pt x="889" y="158"/>
                        <a:pt x="891" y="155"/>
                      </a:cubicBezTo>
                      <a:cubicBezTo>
                        <a:pt x="893" y="153"/>
                        <a:pt x="896" y="149"/>
                        <a:pt x="895" y="146"/>
                      </a:cubicBezTo>
                      <a:cubicBezTo>
                        <a:pt x="894" y="142"/>
                        <a:pt x="888" y="137"/>
                        <a:pt x="885" y="135"/>
                      </a:cubicBezTo>
                      <a:cubicBezTo>
                        <a:pt x="881" y="133"/>
                        <a:pt x="877" y="133"/>
                        <a:pt x="873" y="131"/>
                      </a:cubicBezTo>
                      <a:cubicBezTo>
                        <a:pt x="868" y="129"/>
                        <a:pt x="864" y="127"/>
                        <a:pt x="859" y="126"/>
                      </a:cubicBezTo>
                      <a:cubicBezTo>
                        <a:pt x="855" y="125"/>
                        <a:pt x="849" y="125"/>
                        <a:pt x="844" y="125"/>
                      </a:cubicBezTo>
                      <a:cubicBezTo>
                        <a:pt x="840" y="125"/>
                        <a:pt x="838" y="126"/>
                        <a:pt x="835" y="128"/>
                      </a:cubicBezTo>
                      <a:cubicBezTo>
                        <a:pt x="826" y="135"/>
                        <a:pt x="839" y="140"/>
                        <a:pt x="842" y="146"/>
                      </a:cubicBezTo>
                      <a:cubicBezTo>
                        <a:pt x="847" y="155"/>
                        <a:pt x="832" y="155"/>
                        <a:pt x="828" y="159"/>
                      </a:cubicBezTo>
                      <a:cubicBezTo>
                        <a:pt x="826" y="161"/>
                        <a:pt x="826" y="166"/>
                        <a:pt x="825" y="169"/>
                      </a:cubicBezTo>
                      <a:cubicBezTo>
                        <a:pt x="824" y="173"/>
                        <a:pt x="823" y="175"/>
                        <a:pt x="822" y="179"/>
                      </a:cubicBezTo>
                      <a:cubicBezTo>
                        <a:pt x="820" y="182"/>
                        <a:pt x="819" y="185"/>
                        <a:pt x="818" y="189"/>
                      </a:cubicBezTo>
                      <a:cubicBezTo>
                        <a:pt x="817" y="191"/>
                        <a:pt x="815" y="197"/>
                        <a:pt x="813" y="199"/>
                      </a:cubicBezTo>
                      <a:cubicBezTo>
                        <a:pt x="806" y="203"/>
                        <a:pt x="798" y="195"/>
                        <a:pt x="796" y="190"/>
                      </a:cubicBezTo>
                      <a:cubicBezTo>
                        <a:pt x="795" y="187"/>
                        <a:pt x="792" y="183"/>
                        <a:pt x="791" y="180"/>
                      </a:cubicBezTo>
                      <a:cubicBezTo>
                        <a:pt x="790" y="177"/>
                        <a:pt x="791" y="173"/>
                        <a:pt x="791" y="170"/>
                      </a:cubicBezTo>
                      <a:cubicBezTo>
                        <a:pt x="793" y="162"/>
                        <a:pt x="795" y="157"/>
                        <a:pt x="789" y="150"/>
                      </a:cubicBezTo>
                      <a:cubicBezTo>
                        <a:pt x="786" y="146"/>
                        <a:pt x="783" y="141"/>
                        <a:pt x="778" y="141"/>
                      </a:cubicBezTo>
                      <a:cubicBezTo>
                        <a:pt x="774" y="141"/>
                        <a:pt x="772" y="146"/>
                        <a:pt x="770" y="149"/>
                      </a:cubicBezTo>
                      <a:cubicBezTo>
                        <a:pt x="767" y="156"/>
                        <a:pt x="765" y="164"/>
                        <a:pt x="758" y="168"/>
                      </a:cubicBezTo>
                      <a:cubicBezTo>
                        <a:pt x="755" y="162"/>
                        <a:pt x="755" y="154"/>
                        <a:pt x="755" y="147"/>
                      </a:cubicBezTo>
                      <a:cubicBezTo>
                        <a:pt x="755" y="143"/>
                        <a:pt x="755" y="140"/>
                        <a:pt x="755" y="136"/>
                      </a:cubicBezTo>
                      <a:cubicBezTo>
                        <a:pt x="755" y="131"/>
                        <a:pt x="754" y="129"/>
                        <a:pt x="749" y="129"/>
                      </a:cubicBezTo>
                      <a:cubicBezTo>
                        <a:pt x="745" y="129"/>
                        <a:pt x="729" y="134"/>
                        <a:pt x="727" y="128"/>
                      </a:cubicBezTo>
                      <a:cubicBezTo>
                        <a:pt x="725" y="120"/>
                        <a:pt x="739" y="119"/>
                        <a:pt x="740" y="112"/>
                      </a:cubicBezTo>
                      <a:cubicBezTo>
                        <a:pt x="741" y="107"/>
                        <a:pt x="736" y="104"/>
                        <a:pt x="733" y="102"/>
                      </a:cubicBezTo>
                      <a:cubicBezTo>
                        <a:pt x="728" y="100"/>
                        <a:pt x="724" y="97"/>
                        <a:pt x="722" y="93"/>
                      </a:cubicBezTo>
                      <a:cubicBezTo>
                        <a:pt x="721" y="89"/>
                        <a:pt x="719" y="85"/>
                        <a:pt x="718" y="82"/>
                      </a:cubicBezTo>
                      <a:cubicBezTo>
                        <a:pt x="718" y="80"/>
                        <a:pt x="717" y="77"/>
                        <a:pt x="715" y="76"/>
                      </a:cubicBezTo>
                      <a:cubicBezTo>
                        <a:pt x="714" y="75"/>
                        <a:pt x="712" y="75"/>
                        <a:pt x="711" y="74"/>
                      </a:cubicBezTo>
                      <a:cubicBezTo>
                        <a:pt x="706" y="72"/>
                        <a:pt x="694" y="63"/>
                        <a:pt x="700" y="58"/>
                      </a:cubicBezTo>
                      <a:cubicBezTo>
                        <a:pt x="703" y="56"/>
                        <a:pt x="707" y="55"/>
                        <a:pt x="710" y="53"/>
                      </a:cubicBezTo>
                      <a:cubicBezTo>
                        <a:pt x="712" y="51"/>
                        <a:pt x="710" y="47"/>
                        <a:pt x="710" y="43"/>
                      </a:cubicBezTo>
                      <a:cubicBezTo>
                        <a:pt x="710" y="42"/>
                        <a:pt x="710" y="41"/>
                        <a:pt x="710" y="40"/>
                      </a:cubicBezTo>
                      <a:cubicBezTo>
                        <a:pt x="716" y="38"/>
                        <a:pt x="721" y="41"/>
                        <a:pt x="727" y="41"/>
                      </a:cubicBezTo>
                      <a:cubicBezTo>
                        <a:pt x="732" y="41"/>
                        <a:pt x="739" y="37"/>
                        <a:pt x="742" y="32"/>
                      </a:cubicBezTo>
                      <a:cubicBezTo>
                        <a:pt x="745" y="25"/>
                        <a:pt x="750" y="22"/>
                        <a:pt x="756" y="17"/>
                      </a:cubicBezTo>
                      <a:cubicBezTo>
                        <a:pt x="758" y="15"/>
                        <a:pt x="761" y="10"/>
                        <a:pt x="757" y="8"/>
                      </a:cubicBezTo>
                      <a:cubicBezTo>
                        <a:pt x="754" y="7"/>
                        <a:pt x="749" y="7"/>
                        <a:pt x="746" y="7"/>
                      </a:cubicBezTo>
                      <a:cubicBezTo>
                        <a:pt x="737" y="4"/>
                        <a:pt x="727" y="4"/>
                        <a:pt x="718" y="3"/>
                      </a:cubicBezTo>
                      <a:cubicBezTo>
                        <a:pt x="712" y="3"/>
                        <a:pt x="701" y="0"/>
                        <a:pt x="694" y="3"/>
                      </a:cubicBezTo>
                      <a:cubicBezTo>
                        <a:pt x="691" y="4"/>
                        <a:pt x="692" y="8"/>
                        <a:pt x="692" y="12"/>
                      </a:cubicBezTo>
                      <a:cubicBezTo>
                        <a:pt x="691" y="16"/>
                        <a:pt x="689" y="16"/>
                        <a:pt x="686" y="18"/>
                      </a:cubicBezTo>
                      <a:cubicBezTo>
                        <a:pt x="682" y="20"/>
                        <a:pt x="680" y="21"/>
                        <a:pt x="679" y="25"/>
                      </a:cubicBezTo>
                      <a:cubicBezTo>
                        <a:pt x="678" y="29"/>
                        <a:pt x="677" y="31"/>
                        <a:pt x="679" y="35"/>
                      </a:cubicBezTo>
                      <a:cubicBezTo>
                        <a:pt x="681" y="38"/>
                        <a:pt x="684" y="40"/>
                        <a:pt x="686" y="44"/>
                      </a:cubicBezTo>
                      <a:cubicBezTo>
                        <a:pt x="687" y="48"/>
                        <a:pt x="688" y="53"/>
                        <a:pt x="688" y="56"/>
                      </a:cubicBezTo>
                      <a:cubicBezTo>
                        <a:pt x="689" y="64"/>
                        <a:pt x="687" y="70"/>
                        <a:pt x="682" y="76"/>
                      </a:cubicBezTo>
                      <a:cubicBezTo>
                        <a:pt x="679" y="81"/>
                        <a:pt x="668" y="81"/>
                        <a:pt x="668" y="87"/>
                      </a:cubicBezTo>
                      <a:cubicBezTo>
                        <a:pt x="668" y="91"/>
                        <a:pt x="671" y="93"/>
                        <a:pt x="673" y="96"/>
                      </a:cubicBezTo>
                      <a:cubicBezTo>
                        <a:pt x="676" y="100"/>
                        <a:pt x="675" y="103"/>
                        <a:pt x="672" y="106"/>
                      </a:cubicBezTo>
                      <a:cubicBezTo>
                        <a:pt x="671" y="108"/>
                        <a:pt x="668" y="112"/>
                        <a:pt x="669" y="115"/>
                      </a:cubicBezTo>
                      <a:cubicBezTo>
                        <a:pt x="671" y="118"/>
                        <a:pt x="676" y="119"/>
                        <a:pt x="679" y="120"/>
                      </a:cubicBezTo>
                      <a:cubicBezTo>
                        <a:pt x="684" y="122"/>
                        <a:pt x="689" y="122"/>
                        <a:pt x="695" y="124"/>
                      </a:cubicBezTo>
                      <a:cubicBezTo>
                        <a:pt x="700" y="125"/>
                        <a:pt x="706" y="128"/>
                        <a:pt x="711" y="130"/>
                      </a:cubicBezTo>
                      <a:cubicBezTo>
                        <a:pt x="711" y="132"/>
                        <a:pt x="711" y="135"/>
                        <a:pt x="713" y="137"/>
                      </a:cubicBezTo>
                      <a:cubicBezTo>
                        <a:pt x="712" y="137"/>
                        <a:pt x="710" y="137"/>
                        <a:pt x="709" y="137"/>
                      </a:cubicBezTo>
                      <a:cubicBezTo>
                        <a:pt x="707" y="138"/>
                        <a:pt x="704" y="138"/>
                        <a:pt x="702" y="139"/>
                      </a:cubicBezTo>
                      <a:cubicBezTo>
                        <a:pt x="699" y="140"/>
                        <a:pt x="698" y="142"/>
                        <a:pt x="697" y="145"/>
                      </a:cubicBezTo>
                      <a:cubicBezTo>
                        <a:pt x="697" y="151"/>
                        <a:pt x="701" y="151"/>
                        <a:pt x="706" y="152"/>
                      </a:cubicBezTo>
                      <a:cubicBezTo>
                        <a:pt x="711" y="153"/>
                        <a:pt x="712" y="159"/>
                        <a:pt x="707" y="162"/>
                      </a:cubicBezTo>
                      <a:cubicBezTo>
                        <a:pt x="704" y="164"/>
                        <a:pt x="699" y="166"/>
                        <a:pt x="695" y="169"/>
                      </a:cubicBezTo>
                      <a:cubicBezTo>
                        <a:pt x="690" y="172"/>
                        <a:pt x="683" y="176"/>
                        <a:pt x="683" y="184"/>
                      </a:cubicBezTo>
                      <a:cubicBezTo>
                        <a:pt x="684" y="188"/>
                        <a:pt x="684" y="205"/>
                        <a:pt x="676" y="197"/>
                      </a:cubicBezTo>
                      <a:cubicBezTo>
                        <a:pt x="670" y="191"/>
                        <a:pt x="668" y="182"/>
                        <a:pt x="665" y="176"/>
                      </a:cubicBezTo>
                      <a:cubicBezTo>
                        <a:pt x="663" y="172"/>
                        <a:pt x="661" y="169"/>
                        <a:pt x="658" y="166"/>
                      </a:cubicBezTo>
                      <a:cubicBezTo>
                        <a:pt x="655" y="164"/>
                        <a:pt x="652" y="164"/>
                        <a:pt x="648" y="164"/>
                      </a:cubicBezTo>
                      <a:cubicBezTo>
                        <a:pt x="645" y="164"/>
                        <a:pt x="641" y="163"/>
                        <a:pt x="637" y="164"/>
                      </a:cubicBezTo>
                      <a:cubicBezTo>
                        <a:pt x="631" y="165"/>
                        <a:pt x="633" y="167"/>
                        <a:pt x="635" y="172"/>
                      </a:cubicBezTo>
                      <a:cubicBezTo>
                        <a:pt x="639" y="180"/>
                        <a:pt x="627" y="180"/>
                        <a:pt x="621" y="182"/>
                      </a:cubicBezTo>
                      <a:cubicBezTo>
                        <a:pt x="614" y="183"/>
                        <a:pt x="604" y="183"/>
                        <a:pt x="596" y="182"/>
                      </a:cubicBezTo>
                      <a:cubicBezTo>
                        <a:pt x="581" y="179"/>
                        <a:pt x="563" y="179"/>
                        <a:pt x="549" y="172"/>
                      </a:cubicBezTo>
                      <a:cubicBezTo>
                        <a:pt x="543" y="169"/>
                        <a:pt x="538" y="161"/>
                        <a:pt x="533" y="155"/>
                      </a:cubicBezTo>
                      <a:cubicBezTo>
                        <a:pt x="531" y="153"/>
                        <a:pt x="529" y="149"/>
                        <a:pt x="526" y="149"/>
                      </a:cubicBezTo>
                      <a:cubicBezTo>
                        <a:pt x="521" y="148"/>
                        <a:pt x="517" y="150"/>
                        <a:pt x="513" y="151"/>
                      </a:cubicBezTo>
                      <a:cubicBezTo>
                        <a:pt x="506" y="153"/>
                        <a:pt x="500" y="156"/>
                        <a:pt x="494" y="158"/>
                      </a:cubicBezTo>
                      <a:cubicBezTo>
                        <a:pt x="491" y="159"/>
                        <a:pt x="487" y="159"/>
                        <a:pt x="485" y="162"/>
                      </a:cubicBezTo>
                      <a:cubicBezTo>
                        <a:pt x="482" y="165"/>
                        <a:pt x="484" y="168"/>
                        <a:pt x="488" y="168"/>
                      </a:cubicBezTo>
                      <a:cubicBezTo>
                        <a:pt x="495" y="168"/>
                        <a:pt x="501" y="163"/>
                        <a:pt x="508" y="162"/>
                      </a:cubicBezTo>
                      <a:cubicBezTo>
                        <a:pt x="511" y="162"/>
                        <a:pt x="514" y="162"/>
                        <a:pt x="517" y="161"/>
                      </a:cubicBezTo>
                      <a:cubicBezTo>
                        <a:pt x="521" y="161"/>
                        <a:pt x="524" y="159"/>
                        <a:pt x="528" y="160"/>
                      </a:cubicBezTo>
                      <a:cubicBezTo>
                        <a:pt x="527" y="163"/>
                        <a:pt x="521" y="164"/>
                        <a:pt x="518" y="165"/>
                      </a:cubicBezTo>
                      <a:cubicBezTo>
                        <a:pt x="515" y="167"/>
                        <a:pt x="511" y="169"/>
                        <a:pt x="508" y="171"/>
                      </a:cubicBezTo>
                      <a:cubicBezTo>
                        <a:pt x="506" y="173"/>
                        <a:pt x="503" y="176"/>
                        <a:pt x="501" y="179"/>
                      </a:cubicBezTo>
                      <a:cubicBezTo>
                        <a:pt x="497" y="184"/>
                        <a:pt x="500" y="185"/>
                        <a:pt x="502" y="190"/>
                      </a:cubicBezTo>
                      <a:cubicBezTo>
                        <a:pt x="505" y="193"/>
                        <a:pt x="510" y="208"/>
                        <a:pt x="503" y="210"/>
                      </a:cubicBezTo>
                      <a:cubicBezTo>
                        <a:pt x="494" y="213"/>
                        <a:pt x="492" y="201"/>
                        <a:pt x="489" y="196"/>
                      </a:cubicBezTo>
                      <a:cubicBezTo>
                        <a:pt x="486" y="187"/>
                        <a:pt x="480" y="182"/>
                        <a:pt x="471" y="180"/>
                      </a:cubicBezTo>
                      <a:cubicBezTo>
                        <a:pt x="458" y="176"/>
                        <a:pt x="445" y="182"/>
                        <a:pt x="431" y="182"/>
                      </a:cubicBezTo>
                      <a:cubicBezTo>
                        <a:pt x="426" y="182"/>
                        <a:pt x="420" y="182"/>
                        <a:pt x="414" y="181"/>
                      </a:cubicBezTo>
                      <a:cubicBezTo>
                        <a:pt x="409" y="180"/>
                        <a:pt x="404" y="180"/>
                        <a:pt x="399" y="180"/>
                      </a:cubicBezTo>
                      <a:cubicBezTo>
                        <a:pt x="396" y="180"/>
                        <a:pt x="394" y="180"/>
                        <a:pt x="391" y="180"/>
                      </a:cubicBezTo>
                      <a:cubicBezTo>
                        <a:pt x="388" y="180"/>
                        <a:pt x="386" y="178"/>
                        <a:pt x="383" y="179"/>
                      </a:cubicBezTo>
                      <a:cubicBezTo>
                        <a:pt x="382" y="174"/>
                        <a:pt x="396" y="169"/>
                        <a:pt x="399" y="167"/>
                      </a:cubicBezTo>
                      <a:cubicBezTo>
                        <a:pt x="402" y="165"/>
                        <a:pt x="403" y="161"/>
                        <a:pt x="402" y="157"/>
                      </a:cubicBezTo>
                      <a:cubicBezTo>
                        <a:pt x="402" y="155"/>
                        <a:pt x="396" y="152"/>
                        <a:pt x="393" y="150"/>
                      </a:cubicBezTo>
                      <a:cubicBezTo>
                        <a:pt x="387" y="147"/>
                        <a:pt x="378" y="147"/>
                        <a:pt x="371" y="147"/>
                      </a:cubicBezTo>
                      <a:cubicBezTo>
                        <a:pt x="362" y="148"/>
                        <a:pt x="355" y="148"/>
                        <a:pt x="346" y="146"/>
                      </a:cubicBezTo>
                      <a:cubicBezTo>
                        <a:pt x="338" y="144"/>
                        <a:pt x="332" y="138"/>
                        <a:pt x="324" y="136"/>
                      </a:cubicBezTo>
                      <a:cubicBezTo>
                        <a:pt x="314" y="134"/>
                        <a:pt x="305" y="131"/>
                        <a:pt x="296" y="129"/>
                      </a:cubicBezTo>
                      <a:cubicBezTo>
                        <a:pt x="292" y="128"/>
                        <a:pt x="288" y="126"/>
                        <a:pt x="284" y="126"/>
                      </a:cubicBezTo>
                      <a:cubicBezTo>
                        <a:pt x="281" y="126"/>
                        <a:pt x="275" y="125"/>
                        <a:pt x="273" y="126"/>
                      </a:cubicBezTo>
                      <a:cubicBezTo>
                        <a:pt x="272" y="127"/>
                        <a:pt x="271" y="129"/>
                        <a:pt x="269" y="130"/>
                      </a:cubicBezTo>
                      <a:cubicBezTo>
                        <a:pt x="267" y="132"/>
                        <a:pt x="266" y="132"/>
                        <a:pt x="263" y="133"/>
                      </a:cubicBezTo>
                      <a:cubicBezTo>
                        <a:pt x="261" y="134"/>
                        <a:pt x="256" y="136"/>
                        <a:pt x="253" y="135"/>
                      </a:cubicBezTo>
                      <a:cubicBezTo>
                        <a:pt x="252" y="133"/>
                        <a:pt x="251" y="127"/>
                        <a:pt x="250" y="125"/>
                      </a:cubicBezTo>
                      <a:cubicBezTo>
                        <a:pt x="249" y="120"/>
                        <a:pt x="246" y="116"/>
                        <a:pt x="244" y="112"/>
                      </a:cubicBezTo>
                      <a:cubicBezTo>
                        <a:pt x="239" y="117"/>
                        <a:pt x="241" y="126"/>
                        <a:pt x="236" y="131"/>
                      </a:cubicBezTo>
                      <a:cubicBezTo>
                        <a:pt x="228" y="139"/>
                        <a:pt x="212" y="124"/>
                        <a:pt x="208" y="117"/>
                      </a:cubicBezTo>
                      <a:cubicBezTo>
                        <a:pt x="206" y="114"/>
                        <a:pt x="205" y="109"/>
                        <a:pt x="202" y="107"/>
                      </a:cubicBezTo>
                      <a:cubicBezTo>
                        <a:pt x="198" y="105"/>
                        <a:pt x="197" y="109"/>
                        <a:pt x="195" y="112"/>
                      </a:cubicBezTo>
                      <a:cubicBezTo>
                        <a:pt x="193" y="115"/>
                        <a:pt x="191" y="119"/>
                        <a:pt x="188" y="121"/>
                      </a:cubicBezTo>
                      <a:cubicBezTo>
                        <a:pt x="186" y="124"/>
                        <a:pt x="182" y="124"/>
                        <a:pt x="179" y="125"/>
                      </a:cubicBezTo>
                      <a:cubicBezTo>
                        <a:pt x="175" y="127"/>
                        <a:pt x="172" y="128"/>
                        <a:pt x="168" y="130"/>
                      </a:cubicBezTo>
                      <a:cubicBezTo>
                        <a:pt x="164" y="131"/>
                        <a:pt x="159" y="132"/>
                        <a:pt x="155" y="134"/>
                      </a:cubicBezTo>
                      <a:cubicBezTo>
                        <a:pt x="152" y="135"/>
                        <a:pt x="148" y="137"/>
                        <a:pt x="144" y="138"/>
                      </a:cubicBezTo>
                      <a:cubicBezTo>
                        <a:pt x="143" y="138"/>
                        <a:pt x="142" y="138"/>
                        <a:pt x="141" y="138"/>
                      </a:cubicBezTo>
                      <a:cubicBezTo>
                        <a:pt x="141" y="135"/>
                        <a:pt x="140" y="132"/>
                        <a:pt x="143" y="130"/>
                      </a:cubicBezTo>
                      <a:cubicBezTo>
                        <a:pt x="146" y="128"/>
                        <a:pt x="150" y="127"/>
                        <a:pt x="153" y="125"/>
                      </a:cubicBezTo>
                      <a:cubicBezTo>
                        <a:pt x="160" y="122"/>
                        <a:pt x="165" y="115"/>
                        <a:pt x="173" y="113"/>
                      </a:cubicBezTo>
                      <a:cubicBezTo>
                        <a:pt x="173" y="112"/>
                        <a:pt x="173" y="112"/>
                        <a:pt x="173" y="112"/>
                      </a:cubicBezTo>
                      <a:cubicBezTo>
                        <a:pt x="169" y="112"/>
                        <a:pt x="165" y="114"/>
                        <a:pt x="162" y="115"/>
                      </a:cubicBezTo>
                      <a:cubicBezTo>
                        <a:pt x="157" y="116"/>
                        <a:pt x="153" y="117"/>
                        <a:pt x="148" y="119"/>
                      </a:cubicBezTo>
                      <a:cubicBezTo>
                        <a:pt x="140" y="122"/>
                        <a:pt x="131" y="126"/>
                        <a:pt x="122" y="126"/>
                      </a:cubicBezTo>
                      <a:cubicBezTo>
                        <a:pt x="114" y="127"/>
                        <a:pt x="105" y="130"/>
                        <a:pt x="97" y="131"/>
                      </a:cubicBezTo>
                      <a:cubicBezTo>
                        <a:pt x="92" y="132"/>
                        <a:pt x="74" y="133"/>
                        <a:pt x="79" y="142"/>
                      </a:cubicBezTo>
                      <a:cubicBezTo>
                        <a:pt x="81" y="147"/>
                        <a:pt x="84" y="150"/>
                        <a:pt x="85" y="156"/>
                      </a:cubicBezTo>
                      <a:cubicBezTo>
                        <a:pt x="82" y="156"/>
                        <a:pt x="77" y="154"/>
                        <a:pt x="74" y="153"/>
                      </a:cubicBezTo>
                      <a:cubicBezTo>
                        <a:pt x="70" y="151"/>
                        <a:pt x="67" y="149"/>
                        <a:pt x="63" y="148"/>
                      </a:cubicBezTo>
                      <a:cubicBezTo>
                        <a:pt x="53" y="144"/>
                        <a:pt x="42" y="142"/>
                        <a:pt x="32" y="137"/>
                      </a:cubicBezTo>
                      <a:cubicBezTo>
                        <a:pt x="24" y="133"/>
                        <a:pt x="15" y="130"/>
                        <a:pt x="5" y="129"/>
                      </a:cubicBezTo>
                      <a:cubicBezTo>
                        <a:pt x="4" y="128"/>
                        <a:pt x="2" y="128"/>
                        <a:pt x="1" y="128"/>
                      </a:cubicBezTo>
                      <a:cubicBezTo>
                        <a:pt x="1" y="136"/>
                        <a:pt x="1" y="144"/>
                        <a:pt x="1" y="152"/>
                      </a:cubicBezTo>
                      <a:cubicBezTo>
                        <a:pt x="1" y="176"/>
                        <a:pt x="1" y="200"/>
                        <a:pt x="1" y="224"/>
                      </a:cubicBezTo>
                      <a:cubicBezTo>
                        <a:pt x="1" y="252"/>
                        <a:pt x="1" y="280"/>
                        <a:pt x="1" y="307"/>
                      </a:cubicBezTo>
                      <a:cubicBezTo>
                        <a:pt x="1" y="329"/>
                        <a:pt x="1" y="350"/>
                        <a:pt x="1" y="371"/>
                      </a:cubicBezTo>
                      <a:cubicBezTo>
                        <a:pt x="1" y="377"/>
                        <a:pt x="0" y="385"/>
                        <a:pt x="5" y="390"/>
                      </a:cubicBezTo>
                      <a:cubicBezTo>
                        <a:pt x="9" y="394"/>
                        <a:pt x="16" y="391"/>
                        <a:pt x="21" y="392"/>
                      </a:cubicBezTo>
                      <a:cubicBezTo>
                        <a:pt x="26" y="394"/>
                        <a:pt x="30" y="399"/>
                        <a:pt x="34" y="403"/>
                      </a:cubicBezTo>
                      <a:cubicBezTo>
                        <a:pt x="39" y="408"/>
                        <a:pt x="45" y="412"/>
                        <a:pt x="48" y="418"/>
                      </a:cubicBezTo>
                      <a:cubicBezTo>
                        <a:pt x="50" y="420"/>
                        <a:pt x="51" y="422"/>
                        <a:pt x="53" y="424"/>
                      </a:cubicBezTo>
                      <a:cubicBezTo>
                        <a:pt x="54" y="426"/>
                        <a:pt x="56" y="431"/>
                        <a:pt x="58" y="432"/>
                      </a:cubicBezTo>
                      <a:cubicBezTo>
                        <a:pt x="62" y="432"/>
                        <a:pt x="66" y="420"/>
                        <a:pt x="68" y="418"/>
                      </a:cubicBezTo>
                      <a:cubicBezTo>
                        <a:pt x="70" y="416"/>
                        <a:pt x="72" y="414"/>
                        <a:pt x="74" y="412"/>
                      </a:cubicBezTo>
                      <a:cubicBezTo>
                        <a:pt x="77" y="409"/>
                        <a:pt x="78" y="410"/>
                        <a:pt x="81" y="412"/>
                      </a:cubicBezTo>
                      <a:cubicBezTo>
                        <a:pt x="86" y="417"/>
                        <a:pt x="92" y="420"/>
                        <a:pt x="96" y="426"/>
                      </a:cubicBezTo>
                      <a:cubicBezTo>
                        <a:pt x="98" y="428"/>
                        <a:pt x="99" y="430"/>
                        <a:pt x="101" y="433"/>
                      </a:cubicBezTo>
                      <a:cubicBezTo>
                        <a:pt x="102" y="436"/>
                        <a:pt x="105" y="438"/>
                        <a:pt x="106" y="440"/>
                      </a:cubicBezTo>
                      <a:cubicBezTo>
                        <a:pt x="110" y="445"/>
                        <a:pt x="114" y="449"/>
                        <a:pt x="117" y="453"/>
                      </a:cubicBezTo>
                      <a:cubicBezTo>
                        <a:pt x="119" y="456"/>
                        <a:pt x="120" y="458"/>
                        <a:pt x="121" y="460"/>
                      </a:cubicBezTo>
                      <a:cubicBezTo>
                        <a:pt x="122" y="464"/>
                        <a:pt x="124" y="466"/>
                        <a:pt x="127" y="469"/>
                      </a:cubicBezTo>
                      <a:cubicBezTo>
                        <a:pt x="131" y="473"/>
                        <a:pt x="130" y="475"/>
                        <a:pt x="131" y="480"/>
                      </a:cubicBezTo>
                      <a:cubicBezTo>
                        <a:pt x="132" y="485"/>
                        <a:pt x="135" y="487"/>
                        <a:pt x="138" y="491"/>
                      </a:cubicBezTo>
                      <a:cubicBezTo>
                        <a:pt x="140" y="494"/>
                        <a:pt x="143" y="498"/>
                        <a:pt x="146" y="501"/>
                      </a:cubicBezTo>
                      <a:cubicBezTo>
                        <a:pt x="152" y="507"/>
                        <a:pt x="160" y="507"/>
                        <a:pt x="165" y="514"/>
                      </a:cubicBezTo>
                      <a:cubicBezTo>
                        <a:pt x="167" y="516"/>
                        <a:pt x="168" y="519"/>
                        <a:pt x="168" y="522"/>
                      </a:cubicBezTo>
                      <a:cubicBezTo>
                        <a:pt x="168" y="523"/>
                        <a:pt x="168" y="524"/>
                        <a:pt x="168" y="525"/>
                      </a:cubicBezTo>
                      <a:cubicBezTo>
                        <a:pt x="168" y="525"/>
                        <a:pt x="168" y="525"/>
                        <a:pt x="168" y="525"/>
                      </a:cubicBezTo>
                      <a:cubicBezTo>
                        <a:pt x="169" y="527"/>
                        <a:pt x="169" y="530"/>
                        <a:pt x="169" y="531"/>
                      </a:cubicBezTo>
                      <a:cubicBezTo>
                        <a:pt x="168" y="535"/>
                        <a:pt x="165" y="538"/>
                        <a:pt x="164" y="541"/>
                      </a:cubicBezTo>
                      <a:cubicBezTo>
                        <a:pt x="162" y="543"/>
                        <a:pt x="161" y="546"/>
                        <a:pt x="159" y="549"/>
                      </a:cubicBezTo>
                      <a:cubicBezTo>
                        <a:pt x="158" y="552"/>
                        <a:pt x="155" y="555"/>
                        <a:pt x="155" y="559"/>
                      </a:cubicBezTo>
                      <a:cubicBezTo>
                        <a:pt x="154" y="563"/>
                        <a:pt x="157" y="565"/>
                        <a:pt x="160" y="568"/>
                      </a:cubicBezTo>
                      <a:cubicBezTo>
                        <a:pt x="163" y="573"/>
                        <a:pt x="167" y="581"/>
                        <a:pt x="173" y="575"/>
                      </a:cubicBezTo>
                      <a:cubicBezTo>
                        <a:pt x="175" y="573"/>
                        <a:pt x="178" y="571"/>
                        <a:pt x="180" y="568"/>
                      </a:cubicBezTo>
                      <a:cubicBezTo>
                        <a:pt x="182" y="566"/>
                        <a:pt x="183" y="561"/>
                        <a:pt x="186" y="561"/>
                      </a:cubicBezTo>
                      <a:cubicBezTo>
                        <a:pt x="186" y="561"/>
                        <a:pt x="187" y="575"/>
                        <a:pt x="187" y="576"/>
                      </a:cubicBezTo>
                      <a:cubicBezTo>
                        <a:pt x="187" y="579"/>
                        <a:pt x="187" y="582"/>
                        <a:pt x="187" y="584"/>
                      </a:cubicBezTo>
                      <a:cubicBezTo>
                        <a:pt x="186" y="586"/>
                        <a:pt x="185" y="587"/>
                        <a:pt x="186" y="589"/>
                      </a:cubicBezTo>
                      <a:cubicBezTo>
                        <a:pt x="186" y="596"/>
                        <a:pt x="195" y="599"/>
                        <a:pt x="199" y="604"/>
                      </a:cubicBezTo>
                      <a:cubicBezTo>
                        <a:pt x="202" y="610"/>
                        <a:pt x="203" y="620"/>
                        <a:pt x="202" y="626"/>
                      </a:cubicBezTo>
                      <a:cubicBezTo>
                        <a:pt x="201" y="630"/>
                        <a:pt x="197" y="634"/>
                        <a:pt x="198" y="637"/>
                      </a:cubicBezTo>
                      <a:cubicBezTo>
                        <a:pt x="199" y="641"/>
                        <a:pt x="205" y="643"/>
                        <a:pt x="208" y="645"/>
                      </a:cubicBezTo>
                      <a:cubicBezTo>
                        <a:pt x="215" y="647"/>
                        <a:pt x="222" y="648"/>
                        <a:pt x="229" y="649"/>
                      </a:cubicBezTo>
                      <a:cubicBezTo>
                        <a:pt x="234" y="650"/>
                        <a:pt x="237" y="644"/>
                        <a:pt x="242" y="642"/>
                      </a:cubicBezTo>
                      <a:cubicBezTo>
                        <a:pt x="249" y="640"/>
                        <a:pt x="249" y="644"/>
                        <a:pt x="248" y="650"/>
                      </a:cubicBezTo>
                      <a:cubicBezTo>
                        <a:pt x="248" y="655"/>
                        <a:pt x="244" y="658"/>
                        <a:pt x="243" y="663"/>
                      </a:cubicBezTo>
                      <a:cubicBezTo>
                        <a:pt x="242" y="665"/>
                        <a:pt x="243" y="667"/>
                        <a:pt x="244" y="669"/>
                      </a:cubicBezTo>
                      <a:cubicBezTo>
                        <a:pt x="246" y="670"/>
                        <a:pt x="249" y="672"/>
                        <a:pt x="251" y="672"/>
                      </a:cubicBezTo>
                      <a:cubicBezTo>
                        <a:pt x="252" y="668"/>
                        <a:pt x="254" y="665"/>
                        <a:pt x="255" y="661"/>
                      </a:cubicBezTo>
                      <a:cubicBezTo>
                        <a:pt x="256" y="661"/>
                        <a:pt x="256" y="661"/>
                        <a:pt x="257" y="661"/>
                      </a:cubicBezTo>
                      <a:cubicBezTo>
                        <a:pt x="258" y="665"/>
                        <a:pt x="257" y="668"/>
                        <a:pt x="259" y="672"/>
                      </a:cubicBezTo>
                      <a:cubicBezTo>
                        <a:pt x="260" y="675"/>
                        <a:pt x="264" y="678"/>
                        <a:pt x="266" y="681"/>
                      </a:cubicBezTo>
                      <a:cubicBezTo>
                        <a:pt x="268" y="684"/>
                        <a:pt x="270" y="686"/>
                        <a:pt x="272" y="689"/>
                      </a:cubicBezTo>
                      <a:cubicBezTo>
                        <a:pt x="681" y="689"/>
                        <a:pt x="681" y="689"/>
                        <a:pt x="681" y="689"/>
                      </a:cubicBezTo>
                      <a:cubicBezTo>
                        <a:pt x="682" y="689"/>
                        <a:pt x="684" y="689"/>
                        <a:pt x="685" y="689"/>
                      </a:cubicBezTo>
                      <a:cubicBezTo>
                        <a:pt x="690" y="690"/>
                        <a:pt x="691" y="696"/>
                        <a:pt x="696" y="698"/>
                      </a:cubicBezTo>
                      <a:cubicBezTo>
                        <a:pt x="698" y="699"/>
                        <a:pt x="702" y="698"/>
                        <a:pt x="704" y="699"/>
                      </a:cubicBezTo>
                      <a:cubicBezTo>
                        <a:pt x="707" y="701"/>
                        <a:pt x="706" y="705"/>
                        <a:pt x="710" y="705"/>
                      </a:cubicBezTo>
                      <a:cubicBezTo>
                        <a:pt x="712" y="704"/>
                        <a:pt x="714" y="702"/>
                        <a:pt x="715" y="702"/>
                      </a:cubicBezTo>
                      <a:cubicBezTo>
                        <a:pt x="716" y="701"/>
                        <a:pt x="718" y="702"/>
                        <a:pt x="719" y="701"/>
                      </a:cubicBezTo>
                      <a:cubicBezTo>
                        <a:pt x="726" y="701"/>
                        <a:pt x="731" y="702"/>
                        <a:pt x="736" y="705"/>
                      </a:cubicBezTo>
                      <a:cubicBezTo>
                        <a:pt x="742" y="707"/>
                        <a:pt x="749" y="710"/>
                        <a:pt x="755" y="711"/>
                      </a:cubicBezTo>
                      <a:cubicBezTo>
                        <a:pt x="757" y="712"/>
                        <a:pt x="759" y="712"/>
                        <a:pt x="762" y="712"/>
                      </a:cubicBezTo>
                      <a:cubicBezTo>
                        <a:pt x="765" y="712"/>
                        <a:pt x="768" y="713"/>
                        <a:pt x="771" y="713"/>
                      </a:cubicBezTo>
                      <a:cubicBezTo>
                        <a:pt x="771" y="713"/>
                        <a:pt x="772" y="713"/>
                        <a:pt x="772" y="713"/>
                      </a:cubicBezTo>
                      <a:cubicBezTo>
                        <a:pt x="775" y="711"/>
                        <a:pt x="777" y="708"/>
                        <a:pt x="780" y="706"/>
                      </a:cubicBezTo>
                      <a:cubicBezTo>
                        <a:pt x="789" y="698"/>
                        <a:pt x="801" y="688"/>
                        <a:pt x="813" y="695"/>
                      </a:cubicBezTo>
                      <a:cubicBezTo>
                        <a:pt x="819" y="699"/>
                        <a:pt x="823" y="705"/>
                        <a:pt x="829" y="708"/>
                      </a:cubicBezTo>
                      <a:cubicBezTo>
                        <a:pt x="834" y="711"/>
                        <a:pt x="844" y="715"/>
                        <a:pt x="846" y="721"/>
                      </a:cubicBezTo>
                      <a:cubicBezTo>
                        <a:pt x="847" y="723"/>
                        <a:pt x="846" y="727"/>
                        <a:pt x="846" y="730"/>
                      </a:cubicBezTo>
                      <a:cubicBezTo>
                        <a:pt x="847" y="733"/>
                        <a:pt x="850" y="737"/>
                        <a:pt x="852" y="740"/>
                      </a:cubicBezTo>
                      <a:cubicBezTo>
                        <a:pt x="856" y="746"/>
                        <a:pt x="862" y="748"/>
                        <a:pt x="869" y="750"/>
                      </a:cubicBezTo>
                      <a:cubicBezTo>
                        <a:pt x="881" y="752"/>
                        <a:pt x="896" y="754"/>
                        <a:pt x="906" y="761"/>
                      </a:cubicBezTo>
                      <a:cubicBezTo>
                        <a:pt x="913" y="766"/>
                        <a:pt x="925" y="786"/>
                        <a:pt x="915" y="793"/>
                      </a:cubicBezTo>
                      <a:cubicBezTo>
                        <a:pt x="909" y="789"/>
                        <a:pt x="905" y="782"/>
                        <a:pt x="898" y="780"/>
                      </a:cubicBezTo>
                      <a:cubicBezTo>
                        <a:pt x="889" y="778"/>
                        <a:pt x="892" y="783"/>
                        <a:pt x="892" y="790"/>
                      </a:cubicBezTo>
                      <a:cubicBezTo>
                        <a:pt x="892" y="804"/>
                        <a:pt x="887" y="810"/>
                        <a:pt x="883" y="823"/>
                      </a:cubicBezTo>
                      <a:cubicBezTo>
                        <a:pt x="882" y="824"/>
                        <a:pt x="881" y="826"/>
                        <a:pt x="880" y="828"/>
                      </a:cubicBezTo>
                      <a:cubicBezTo>
                        <a:pt x="880" y="828"/>
                        <a:pt x="880" y="828"/>
                        <a:pt x="880" y="828"/>
                      </a:cubicBezTo>
                      <a:cubicBezTo>
                        <a:pt x="880" y="833"/>
                        <a:pt x="874" y="838"/>
                        <a:pt x="877" y="843"/>
                      </a:cubicBezTo>
                      <a:cubicBezTo>
                        <a:pt x="877" y="843"/>
                        <a:pt x="879" y="843"/>
                        <a:pt x="879" y="844"/>
                      </a:cubicBezTo>
                      <a:cubicBezTo>
                        <a:pt x="880" y="844"/>
                        <a:pt x="880" y="844"/>
                        <a:pt x="880" y="844"/>
                      </a:cubicBezTo>
                      <a:cubicBezTo>
                        <a:pt x="886" y="843"/>
                        <a:pt x="889" y="834"/>
                        <a:pt x="895" y="832"/>
                      </a:cubicBezTo>
                      <a:cubicBezTo>
                        <a:pt x="897" y="831"/>
                        <a:pt x="905" y="829"/>
                        <a:pt x="913" y="828"/>
                      </a:cubicBezTo>
                      <a:cubicBezTo>
                        <a:pt x="913" y="828"/>
                        <a:pt x="913" y="828"/>
                        <a:pt x="913" y="828"/>
                      </a:cubicBezTo>
                      <a:cubicBezTo>
                        <a:pt x="914" y="827"/>
                        <a:pt x="915" y="826"/>
                        <a:pt x="916" y="826"/>
                      </a:cubicBezTo>
                      <a:cubicBezTo>
                        <a:pt x="918" y="824"/>
                        <a:pt x="920" y="823"/>
                        <a:pt x="922" y="822"/>
                      </a:cubicBezTo>
                      <a:cubicBezTo>
                        <a:pt x="925" y="821"/>
                        <a:pt x="927" y="821"/>
                        <a:pt x="929" y="819"/>
                      </a:cubicBezTo>
                      <a:cubicBezTo>
                        <a:pt x="931" y="818"/>
                        <a:pt x="931" y="817"/>
                        <a:pt x="932" y="816"/>
                      </a:cubicBezTo>
                      <a:cubicBezTo>
                        <a:pt x="925" y="815"/>
                        <a:pt x="917" y="814"/>
                        <a:pt x="919" y="811"/>
                      </a:cubicBezTo>
                      <a:cubicBezTo>
                        <a:pt x="920" y="809"/>
                        <a:pt x="928" y="807"/>
                        <a:pt x="931" y="806"/>
                      </a:cubicBezTo>
                      <a:cubicBezTo>
                        <a:pt x="934" y="804"/>
                        <a:pt x="938" y="804"/>
                        <a:pt x="942" y="803"/>
                      </a:cubicBezTo>
                      <a:cubicBezTo>
                        <a:pt x="947" y="803"/>
                        <a:pt x="951" y="802"/>
                        <a:pt x="956" y="801"/>
                      </a:cubicBezTo>
                      <a:cubicBezTo>
                        <a:pt x="958" y="801"/>
                        <a:pt x="961" y="801"/>
                        <a:pt x="963" y="799"/>
                      </a:cubicBezTo>
                      <a:cubicBezTo>
                        <a:pt x="963" y="799"/>
                        <a:pt x="963" y="799"/>
                        <a:pt x="963" y="799"/>
                      </a:cubicBezTo>
                      <a:cubicBezTo>
                        <a:pt x="964" y="799"/>
                        <a:pt x="966" y="798"/>
                        <a:pt x="967" y="797"/>
                      </a:cubicBezTo>
                      <a:cubicBezTo>
                        <a:pt x="967" y="797"/>
                        <a:pt x="967" y="797"/>
                        <a:pt x="967" y="797"/>
                      </a:cubicBezTo>
                      <a:cubicBezTo>
                        <a:pt x="967" y="797"/>
                        <a:pt x="968" y="796"/>
                        <a:pt x="968" y="796"/>
                      </a:cubicBezTo>
                      <a:cubicBezTo>
                        <a:pt x="971" y="792"/>
                        <a:pt x="971" y="790"/>
                        <a:pt x="976" y="790"/>
                      </a:cubicBezTo>
                      <a:cubicBezTo>
                        <a:pt x="977" y="789"/>
                        <a:pt x="978" y="788"/>
                        <a:pt x="979" y="788"/>
                      </a:cubicBezTo>
                      <a:cubicBezTo>
                        <a:pt x="983" y="785"/>
                        <a:pt x="988" y="785"/>
                        <a:pt x="992" y="783"/>
                      </a:cubicBezTo>
                      <a:cubicBezTo>
                        <a:pt x="995" y="782"/>
                        <a:pt x="998" y="779"/>
                        <a:pt x="1001" y="778"/>
                      </a:cubicBezTo>
                      <a:cubicBezTo>
                        <a:pt x="1005" y="777"/>
                        <a:pt x="1008" y="779"/>
                        <a:pt x="1012" y="780"/>
                      </a:cubicBezTo>
                      <a:cubicBezTo>
                        <a:pt x="1015" y="780"/>
                        <a:pt x="1020" y="780"/>
                        <a:pt x="1023" y="781"/>
                      </a:cubicBezTo>
                      <a:cubicBezTo>
                        <a:pt x="1026" y="781"/>
                        <a:pt x="1029" y="781"/>
                        <a:pt x="1032" y="780"/>
                      </a:cubicBezTo>
                      <a:cubicBezTo>
                        <a:pt x="1037" y="780"/>
                        <a:pt x="1045" y="777"/>
                        <a:pt x="1048" y="773"/>
                      </a:cubicBezTo>
                      <a:cubicBezTo>
                        <a:pt x="1050" y="771"/>
                        <a:pt x="1050" y="768"/>
                        <a:pt x="1051" y="765"/>
                      </a:cubicBezTo>
                      <a:cubicBezTo>
                        <a:pt x="1054" y="760"/>
                        <a:pt x="1058" y="754"/>
                        <a:pt x="1063" y="750"/>
                      </a:cubicBezTo>
                      <a:cubicBezTo>
                        <a:pt x="1066" y="747"/>
                        <a:pt x="1070" y="743"/>
                        <a:pt x="1073" y="741"/>
                      </a:cubicBezTo>
                      <a:cubicBezTo>
                        <a:pt x="1074" y="741"/>
                        <a:pt x="1076" y="740"/>
                        <a:pt x="1076" y="739"/>
                      </a:cubicBezTo>
                      <a:cubicBezTo>
                        <a:pt x="1077" y="738"/>
                        <a:pt x="1076" y="735"/>
                        <a:pt x="1076" y="733"/>
                      </a:cubicBezTo>
                      <a:cubicBezTo>
                        <a:pt x="1078" y="727"/>
                        <a:pt x="1082" y="729"/>
                        <a:pt x="1086" y="731"/>
                      </a:cubicBezTo>
                      <a:cubicBezTo>
                        <a:pt x="1091" y="733"/>
                        <a:pt x="1091" y="734"/>
                        <a:pt x="1092" y="739"/>
                      </a:cubicBezTo>
                      <a:cubicBezTo>
                        <a:pt x="1093" y="742"/>
                        <a:pt x="1093" y="745"/>
                        <a:pt x="1094" y="749"/>
                      </a:cubicBezTo>
                      <a:cubicBezTo>
                        <a:pt x="1095" y="752"/>
                        <a:pt x="1096" y="757"/>
                        <a:pt x="1098" y="760"/>
                      </a:cubicBezTo>
                      <a:cubicBezTo>
                        <a:pt x="1099" y="764"/>
                        <a:pt x="1100" y="768"/>
                        <a:pt x="1101" y="771"/>
                      </a:cubicBezTo>
                      <a:cubicBezTo>
                        <a:pt x="1103" y="774"/>
                        <a:pt x="1106" y="776"/>
                        <a:pt x="1109" y="779"/>
                      </a:cubicBezTo>
                      <a:cubicBezTo>
                        <a:pt x="1109" y="779"/>
                        <a:pt x="1109" y="780"/>
                        <a:pt x="1109" y="780"/>
                      </a:cubicBezTo>
                      <a:cubicBezTo>
                        <a:pt x="1112" y="778"/>
                        <a:pt x="1115" y="777"/>
                        <a:pt x="1118" y="775"/>
                      </a:cubicBezTo>
                      <a:cubicBezTo>
                        <a:pt x="1124" y="771"/>
                        <a:pt x="1129" y="765"/>
                        <a:pt x="1137" y="764"/>
                      </a:cubicBezTo>
                      <a:cubicBezTo>
                        <a:pt x="1142" y="762"/>
                        <a:pt x="1156" y="765"/>
                        <a:pt x="1156" y="772"/>
                      </a:cubicBezTo>
                      <a:cubicBezTo>
                        <a:pt x="1156" y="778"/>
                        <a:pt x="1142" y="780"/>
                        <a:pt x="1137" y="782"/>
                      </a:cubicBezTo>
                      <a:cubicBezTo>
                        <a:pt x="1133" y="784"/>
                        <a:pt x="1122" y="788"/>
                        <a:pt x="1121" y="794"/>
                      </a:cubicBezTo>
                      <a:cubicBezTo>
                        <a:pt x="1121" y="797"/>
                        <a:pt x="1121" y="802"/>
                        <a:pt x="1122" y="804"/>
                      </a:cubicBezTo>
                      <a:cubicBezTo>
                        <a:pt x="1123" y="806"/>
                        <a:pt x="1124" y="807"/>
                        <a:pt x="1126" y="809"/>
                      </a:cubicBezTo>
                      <a:cubicBezTo>
                        <a:pt x="1128" y="811"/>
                        <a:pt x="1128" y="812"/>
                        <a:pt x="1130" y="810"/>
                      </a:cubicBezTo>
                      <a:cubicBezTo>
                        <a:pt x="1132" y="808"/>
                        <a:pt x="1133" y="804"/>
                        <a:pt x="1136" y="802"/>
                      </a:cubicBezTo>
                      <a:cubicBezTo>
                        <a:pt x="1139" y="800"/>
                        <a:pt x="1142" y="799"/>
                        <a:pt x="1145" y="796"/>
                      </a:cubicBezTo>
                      <a:cubicBezTo>
                        <a:pt x="1151" y="792"/>
                        <a:pt x="1157" y="790"/>
                        <a:pt x="1164" y="789"/>
                      </a:cubicBezTo>
                      <a:cubicBezTo>
                        <a:pt x="1172" y="788"/>
                        <a:pt x="1177" y="783"/>
                        <a:pt x="1184" y="780"/>
                      </a:cubicBezTo>
                      <a:cubicBezTo>
                        <a:pt x="1187" y="778"/>
                        <a:pt x="1192" y="777"/>
                        <a:pt x="1193" y="773"/>
                      </a:cubicBezTo>
                      <a:cubicBezTo>
                        <a:pt x="1194" y="769"/>
                        <a:pt x="1192" y="766"/>
                        <a:pt x="1188" y="766"/>
                      </a:cubicBezTo>
                      <a:cubicBezTo>
                        <a:pt x="1185" y="765"/>
                        <a:pt x="1181" y="766"/>
                        <a:pt x="1177" y="765"/>
                      </a:cubicBezTo>
                      <a:cubicBezTo>
                        <a:pt x="1174" y="765"/>
                        <a:pt x="1170" y="764"/>
                        <a:pt x="1167" y="763"/>
                      </a:cubicBezTo>
                      <a:cubicBezTo>
                        <a:pt x="1159" y="761"/>
                        <a:pt x="1151" y="760"/>
                        <a:pt x="1146" y="753"/>
                      </a:cubicBezTo>
                      <a:cubicBezTo>
                        <a:pt x="1142" y="747"/>
                        <a:pt x="1136" y="740"/>
                        <a:pt x="1138" y="732"/>
                      </a:cubicBezTo>
                      <a:cubicBezTo>
                        <a:pt x="1138" y="729"/>
                        <a:pt x="1142" y="726"/>
                        <a:pt x="1142" y="723"/>
                      </a:cubicBezTo>
                      <a:cubicBezTo>
                        <a:pt x="1142" y="719"/>
                        <a:pt x="1137" y="720"/>
                        <a:pt x="1133" y="720"/>
                      </a:cubicBezTo>
                      <a:cubicBezTo>
                        <a:pt x="1129" y="720"/>
                        <a:pt x="1115" y="720"/>
                        <a:pt x="1113" y="716"/>
                      </a:cubicBezTo>
                      <a:cubicBezTo>
                        <a:pt x="1109" y="708"/>
                        <a:pt x="1124" y="709"/>
                        <a:pt x="1127" y="709"/>
                      </a:cubicBezTo>
                      <a:cubicBezTo>
                        <a:pt x="1134" y="709"/>
                        <a:pt x="1143" y="710"/>
                        <a:pt x="1145" y="702"/>
                      </a:cubicBezTo>
                      <a:cubicBezTo>
                        <a:pt x="1146" y="699"/>
                        <a:pt x="1146" y="695"/>
                        <a:pt x="1146" y="692"/>
                      </a:cubicBezTo>
                      <a:cubicBezTo>
                        <a:pt x="1145" y="688"/>
                        <a:pt x="1143" y="687"/>
                        <a:pt x="1139" y="686"/>
                      </a:cubicBezTo>
                      <a:cubicBezTo>
                        <a:pt x="1130" y="685"/>
                        <a:pt x="1122" y="687"/>
                        <a:pt x="1114" y="690"/>
                      </a:cubicBezTo>
                      <a:cubicBezTo>
                        <a:pt x="1107" y="693"/>
                        <a:pt x="1101" y="695"/>
                        <a:pt x="1095" y="700"/>
                      </a:cubicBezTo>
                      <a:cubicBezTo>
                        <a:pt x="1089" y="704"/>
                        <a:pt x="1083" y="708"/>
                        <a:pt x="1078" y="713"/>
                      </a:cubicBezTo>
                      <a:cubicBezTo>
                        <a:pt x="1075" y="715"/>
                        <a:pt x="1073" y="717"/>
                        <a:pt x="1071" y="719"/>
                      </a:cubicBezTo>
                      <a:cubicBezTo>
                        <a:pt x="1068" y="722"/>
                        <a:pt x="1066" y="725"/>
                        <a:pt x="1063" y="728"/>
                      </a:cubicBezTo>
                      <a:cubicBezTo>
                        <a:pt x="1061" y="731"/>
                        <a:pt x="1057" y="732"/>
                        <a:pt x="1055" y="735"/>
                      </a:cubicBezTo>
                      <a:cubicBezTo>
                        <a:pt x="1052" y="737"/>
                        <a:pt x="1051" y="739"/>
                        <a:pt x="1047" y="741"/>
                      </a:cubicBezTo>
                      <a:cubicBezTo>
                        <a:pt x="1045" y="742"/>
                        <a:pt x="1044" y="742"/>
                        <a:pt x="1042" y="743"/>
                      </a:cubicBezTo>
                      <a:cubicBezTo>
                        <a:pt x="1041" y="740"/>
                        <a:pt x="1047" y="737"/>
                        <a:pt x="1048" y="735"/>
                      </a:cubicBezTo>
                      <a:cubicBezTo>
                        <a:pt x="1050" y="732"/>
                        <a:pt x="1051" y="728"/>
                        <a:pt x="1053" y="725"/>
                      </a:cubicBezTo>
                      <a:cubicBezTo>
                        <a:pt x="1058" y="718"/>
                        <a:pt x="1063" y="711"/>
                        <a:pt x="1069" y="705"/>
                      </a:cubicBezTo>
                      <a:cubicBezTo>
                        <a:pt x="1072" y="702"/>
                        <a:pt x="1075" y="700"/>
                        <a:pt x="1078" y="697"/>
                      </a:cubicBezTo>
                      <a:cubicBezTo>
                        <a:pt x="1080" y="695"/>
                        <a:pt x="1083" y="692"/>
                        <a:pt x="1085" y="690"/>
                      </a:cubicBezTo>
                      <a:cubicBezTo>
                        <a:pt x="1088" y="687"/>
                        <a:pt x="1093" y="685"/>
                        <a:pt x="1096" y="683"/>
                      </a:cubicBezTo>
                      <a:cubicBezTo>
                        <a:pt x="1099" y="682"/>
                        <a:pt x="1102" y="683"/>
                        <a:pt x="1104" y="680"/>
                      </a:cubicBezTo>
                      <a:cubicBezTo>
                        <a:pt x="1106" y="678"/>
                        <a:pt x="1108" y="673"/>
                        <a:pt x="1109" y="671"/>
                      </a:cubicBezTo>
                      <a:cubicBezTo>
                        <a:pt x="1111" y="667"/>
                        <a:pt x="1114" y="665"/>
                        <a:pt x="1117" y="663"/>
                      </a:cubicBezTo>
                      <a:cubicBezTo>
                        <a:pt x="1125" y="658"/>
                        <a:pt x="1132" y="658"/>
                        <a:pt x="1140" y="658"/>
                      </a:cubicBezTo>
                      <a:cubicBezTo>
                        <a:pt x="1157" y="658"/>
                        <a:pt x="1173" y="660"/>
                        <a:pt x="1189" y="661"/>
                      </a:cubicBezTo>
                      <a:cubicBezTo>
                        <a:pt x="1201" y="662"/>
                        <a:pt x="1214" y="660"/>
                        <a:pt x="1222" y="651"/>
                      </a:cubicBezTo>
                      <a:cubicBezTo>
                        <a:pt x="1226" y="648"/>
                        <a:pt x="1228" y="642"/>
                        <a:pt x="1232" y="639"/>
                      </a:cubicBezTo>
                      <a:cubicBezTo>
                        <a:pt x="1235" y="637"/>
                        <a:pt x="1238" y="636"/>
                        <a:pt x="1240" y="635"/>
                      </a:cubicBezTo>
                      <a:cubicBezTo>
                        <a:pt x="1249" y="631"/>
                        <a:pt x="1259" y="630"/>
                        <a:pt x="1267" y="625"/>
                      </a:cubicBezTo>
                      <a:cubicBezTo>
                        <a:pt x="1272" y="621"/>
                        <a:pt x="1277" y="615"/>
                        <a:pt x="1278" y="608"/>
                      </a:cubicBezTo>
                      <a:cubicBezTo>
                        <a:pt x="1279" y="601"/>
                        <a:pt x="1275" y="593"/>
                        <a:pt x="1271" y="587"/>
                      </a:cubicBezTo>
                      <a:close/>
                      <a:moveTo>
                        <a:pt x="346" y="264"/>
                      </a:moveTo>
                      <a:cubicBezTo>
                        <a:pt x="341" y="270"/>
                        <a:pt x="332" y="263"/>
                        <a:pt x="326" y="263"/>
                      </a:cubicBezTo>
                      <a:cubicBezTo>
                        <a:pt x="321" y="263"/>
                        <a:pt x="319" y="267"/>
                        <a:pt x="317" y="270"/>
                      </a:cubicBezTo>
                      <a:cubicBezTo>
                        <a:pt x="315" y="274"/>
                        <a:pt x="312" y="275"/>
                        <a:pt x="309" y="278"/>
                      </a:cubicBezTo>
                      <a:cubicBezTo>
                        <a:pt x="307" y="279"/>
                        <a:pt x="303" y="284"/>
                        <a:pt x="301" y="281"/>
                      </a:cubicBezTo>
                      <a:cubicBezTo>
                        <a:pt x="299" y="278"/>
                        <a:pt x="305" y="273"/>
                        <a:pt x="306" y="271"/>
                      </a:cubicBezTo>
                      <a:cubicBezTo>
                        <a:pt x="307" y="268"/>
                        <a:pt x="308" y="264"/>
                        <a:pt x="304" y="264"/>
                      </a:cubicBezTo>
                      <a:cubicBezTo>
                        <a:pt x="300" y="264"/>
                        <a:pt x="298" y="270"/>
                        <a:pt x="296" y="273"/>
                      </a:cubicBezTo>
                      <a:cubicBezTo>
                        <a:pt x="291" y="280"/>
                        <a:pt x="283" y="281"/>
                        <a:pt x="275" y="281"/>
                      </a:cubicBezTo>
                      <a:cubicBezTo>
                        <a:pt x="270" y="280"/>
                        <a:pt x="269" y="277"/>
                        <a:pt x="270" y="273"/>
                      </a:cubicBezTo>
                      <a:cubicBezTo>
                        <a:pt x="271" y="269"/>
                        <a:pt x="273" y="268"/>
                        <a:pt x="277" y="267"/>
                      </a:cubicBezTo>
                      <a:cubicBezTo>
                        <a:pt x="283" y="265"/>
                        <a:pt x="288" y="262"/>
                        <a:pt x="293" y="258"/>
                      </a:cubicBezTo>
                      <a:cubicBezTo>
                        <a:pt x="296" y="256"/>
                        <a:pt x="297" y="253"/>
                        <a:pt x="293" y="252"/>
                      </a:cubicBezTo>
                      <a:cubicBezTo>
                        <a:pt x="289" y="251"/>
                        <a:pt x="285" y="254"/>
                        <a:pt x="281" y="254"/>
                      </a:cubicBezTo>
                      <a:cubicBezTo>
                        <a:pt x="273" y="255"/>
                        <a:pt x="266" y="255"/>
                        <a:pt x="258" y="255"/>
                      </a:cubicBezTo>
                      <a:cubicBezTo>
                        <a:pt x="253" y="255"/>
                        <a:pt x="245" y="257"/>
                        <a:pt x="241" y="255"/>
                      </a:cubicBezTo>
                      <a:cubicBezTo>
                        <a:pt x="240" y="255"/>
                        <a:pt x="242" y="250"/>
                        <a:pt x="243" y="249"/>
                      </a:cubicBezTo>
                      <a:cubicBezTo>
                        <a:pt x="244" y="248"/>
                        <a:pt x="246" y="248"/>
                        <a:pt x="248" y="247"/>
                      </a:cubicBezTo>
                      <a:cubicBezTo>
                        <a:pt x="254" y="247"/>
                        <a:pt x="259" y="246"/>
                        <a:pt x="265" y="244"/>
                      </a:cubicBezTo>
                      <a:cubicBezTo>
                        <a:pt x="270" y="242"/>
                        <a:pt x="275" y="242"/>
                        <a:pt x="280" y="242"/>
                      </a:cubicBezTo>
                      <a:cubicBezTo>
                        <a:pt x="287" y="242"/>
                        <a:pt x="294" y="239"/>
                        <a:pt x="301" y="237"/>
                      </a:cubicBezTo>
                      <a:cubicBezTo>
                        <a:pt x="308" y="236"/>
                        <a:pt x="315" y="234"/>
                        <a:pt x="323" y="234"/>
                      </a:cubicBezTo>
                      <a:cubicBezTo>
                        <a:pt x="326" y="234"/>
                        <a:pt x="332" y="233"/>
                        <a:pt x="331" y="238"/>
                      </a:cubicBezTo>
                      <a:cubicBezTo>
                        <a:pt x="330" y="242"/>
                        <a:pt x="324" y="241"/>
                        <a:pt x="321" y="242"/>
                      </a:cubicBezTo>
                      <a:cubicBezTo>
                        <a:pt x="319" y="242"/>
                        <a:pt x="312" y="246"/>
                        <a:pt x="315" y="249"/>
                      </a:cubicBezTo>
                      <a:cubicBezTo>
                        <a:pt x="316" y="250"/>
                        <a:pt x="325" y="249"/>
                        <a:pt x="327" y="249"/>
                      </a:cubicBezTo>
                      <a:cubicBezTo>
                        <a:pt x="331" y="249"/>
                        <a:pt x="335" y="249"/>
                        <a:pt x="339" y="248"/>
                      </a:cubicBezTo>
                      <a:cubicBezTo>
                        <a:pt x="342" y="248"/>
                        <a:pt x="347" y="247"/>
                        <a:pt x="350" y="247"/>
                      </a:cubicBezTo>
                      <a:cubicBezTo>
                        <a:pt x="359" y="249"/>
                        <a:pt x="348" y="260"/>
                        <a:pt x="346" y="264"/>
                      </a:cubicBezTo>
                      <a:close/>
                      <a:moveTo>
                        <a:pt x="414" y="370"/>
                      </a:moveTo>
                      <a:cubicBezTo>
                        <a:pt x="411" y="374"/>
                        <a:pt x="405" y="375"/>
                        <a:pt x="400" y="376"/>
                      </a:cubicBezTo>
                      <a:cubicBezTo>
                        <a:pt x="395" y="378"/>
                        <a:pt x="365" y="379"/>
                        <a:pt x="366" y="370"/>
                      </a:cubicBezTo>
                      <a:cubicBezTo>
                        <a:pt x="366" y="366"/>
                        <a:pt x="373" y="366"/>
                        <a:pt x="376" y="365"/>
                      </a:cubicBezTo>
                      <a:cubicBezTo>
                        <a:pt x="379" y="365"/>
                        <a:pt x="382" y="363"/>
                        <a:pt x="385" y="361"/>
                      </a:cubicBezTo>
                      <a:cubicBezTo>
                        <a:pt x="389" y="360"/>
                        <a:pt x="394" y="358"/>
                        <a:pt x="394" y="353"/>
                      </a:cubicBezTo>
                      <a:cubicBezTo>
                        <a:pt x="394" y="349"/>
                        <a:pt x="390" y="347"/>
                        <a:pt x="387" y="344"/>
                      </a:cubicBezTo>
                      <a:cubicBezTo>
                        <a:pt x="382" y="340"/>
                        <a:pt x="372" y="334"/>
                        <a:pt x="371" y="327"/>
                      </a:cubicBezTo>
                      <a:cubicBezTo>
                        <a:pt x="370" y="317"/>
                        <a:pt x="385" y="328"/>
                        <a:pt x="388" y="330"/>
                      </a:cubicBezTo>
                      <a:cubicBezTo>
                        <a:pt x="394" y="334"/>
                        <a:pt x="399" y="338"/>
                        <a:pt x="407" y="341"/>
                      </a:cubicBezTo>
                      <a:cubicBezTo>
                        <a:pt x="415" y="345"/>
                        <a:pt x="419" y="346"/>
                        <a:pt x="427" y="342"/>
                      </a:cubicBezTo>
                      <a:cubicBezTo>
                        <a:pt x="434" y="338"/>
                        <a:pt x="442" y="334"/>
                        <a:pt x="448" y="329"/>
                      </a:cubicBezTo>
                      <a:cubicBezTo>
                        <a:pt x="452" y="327"/>
                        <a:pt x="454" y="325"/>
                        <a:pt x="458" y="325"/>
                      </a:cubicBezTo>
                      <a:cubicBezTo>
                        <a:pt x="462" y="325"/>
                        <a:pt x="465" y="325"/>
                        <a:pt x="469" y="326"/>
                      </a:cubicBezTo>
                      <a:cubicBezTo>
                        <a:pt x="472" y="326"/>
                        <a:pt x="476" y="326"/>
                        <a:pt x="480" y="327"/>
                      </a:cubicBezTo>
                      <a:cubicBezTo>
                        <a:pt x="484" y="328"/>
                        <a:pt x="486" y="332"/>
                        <a:pt x="481" y="334"/>
                      </a:cubicBezTo>
                      <a:cubicBezTo>
                        <a:pt x="474" y="336"/>
                        <a:pt x="466" y="333"/>
                        <a:pt x="459" y="335"/>
                      </a:cubicBezTo>
                      <a:cubicBezTo>
                        <a:pt x="455" y="336"/>
                        <a:pt x="452" y="337"/>
                        <a:pt x="451" y="340"/>
                      </a:cubicBezTo>
                      <a:cubicBezTo>
                        <a:pt x="449" y="343"/>
                        <a:pt x="448" y="346"/>
                        <a:pt x="446" y="349"/>
                      </a:cubicBezTo>
                      <a:cubicBezTo>
                        <a:pt x="443" y="352"/>
                        <a:pt x="437" y="355"/>
                        <a:pt x="433" y="357"/>
                      </a:cubicBezTo>
                      <a:cubicBezTo>
                        <a:pt x="429" y="358"/>
                        <a:pt x="426" y="358"/>
                        <a:pt x="422" y="360"/>
                      </a:cubicBezTo>
                      <a:cubicBezTo>
                        <a:pt x="418" y="362"/>
                        <a:pt x="417" y="367"/>
                        <a:pt x="414" y="370"/>
                      </a:cubicBezTo>
                      <a:close/>
                      <a:moveTo>
                        <a:pt x="525" y="426"/>
                      </a:moveTo>
                      <a:cubicBezTo>
                        <a:pt x="521" y="427"/>
                        <a:pt x="518" y="428"/>
                        <a:pt x="513" y="428"/>
                      </a:cubicBezTo>
                      <a:cubicBezTo>
                        <a:pt x="505" y="428"/>
                        <a:pt x="496" y="428"/>
                        <a:pt x="488" y="428"/>
                      </a:cubicBezTo>
                      <a:cubicBezTo>
                        <a:pt x="484" y="429"/>
                        <a:pt x="479" y="430"/>
                        <a:pt x="475" y="431"/>
                      </a:cubicBezTo>
                      <a:cubicBezTo>
                        <a:pt x="471" y="432"/>
                        <a:pt x="469" y="434"/>
                        <a:pt x="466" y="436"/>
                      </a:cubicBezTo>
                      <a:cubicBezTo>
                        <a:pt x="463" y="440"/>
                        <a:pt x="463" y="440"/>
                        <a:pt x="463" y="440"/>
                      </a:cubicBezTo>
                      <a:cubicBezTo>
                        <a:pt x="459" y="444"/>
                        <a:pt x="455" y="445"/>
                        <a:pt x="451" y="448"/>
                      </a:cubicBezTo>
                      <a:cubicBezTo>
                        <a:pt x="447" y="451"/>
                        <a:pt x="441" y="455"/>
                        <a:pt x="436" y="452"/>
                      </a:cubicBezTo>
                      <a:cubicBezTo>
                        <a:pt x="434" y="450"/>
                        <a:pt x="430" y="445"/>
                        <a:pt x="431" y="442"/>
                      </a:cubicBezTo>
                      <a:cubicBezTo>
                        <a:pt x="432" y="439"/>
                        <a:pt x="437" y="438"/>
                        <a:pt x="439" y="438"/>
                      </a:cubicBezTo>
                      <a:cubicBezTo>
                        <a:pt x="443" y="437"/>
                        <a:pt x="446" y="438"/>
                        <a:pt x="449" y="437"/>
                      </a:cubicBezTo>
                      <a:cubicBezTo>
                        <a:pt x="453" y="436"/>
                        <a:pt x="455" y="432"/>
                        <a:pt x="457" y="429"/>
                      </a:cubicBezTo>
                      <a:cubicBezTo>
                        <a:pt x="461" y="423"/>
                        <a:pt x="465" y="414"/>
                        <a:pt x="474" y="414"/>
                      </a:cubicBezTo>
                      <a:cubicBezTo>
                        <a:pt x="482" y="414"/>
                        <a:pt x="490" y="415"/>
                        <a:pt x="498" y="416"/>
                      </a:cubicBezTo>
                      <a:cubicBezTo>
                        <a:pt x="503" y="417"/>
                        <a:pt x="508" y="418"/>
                        <a:pt x="512" y="418"/>
                      </a:cubicBezTo>
                      <a:cubicBezTo>
                        <a:pt x="517" y="419"/>
                        <a:pt x="522" y="418"/>
                        <a:pt x="526" y="420"/>
                      </a:cubicBezTo>
                      <a:cubicBezTo>
                        <a:pt x="531" y="422"/>
                        <a:pt x="528" y="425"/>
                        <a:pt x="525" y="426"/>
                      </a:cubicBezTo>
                      <a:close/>
                      <a:moveTo>
                        <a:pt x="596" y="465"/>
                      </a:moveTo>
                      <a:cubicBezTo>
                        <a:pt x="595" y="468"/>
                        <a:pt x="594" y="471"/>
                        <a:pt x="592" y="474"/>
                      </a:cubicBezTo>
                      <a:cubicBezTo>
                        <a:pt x="589" y="480"/>
                        <a:pt x="587" y="486"/>
                        <a:pt x="586" y="493"/>
                      </a:cubicBezTo>
                      <a:cubicBezTo>
                        <a:pt x="585" y="498"/>
                        <a:pt x="582" y="503"/>
                        <a:pt x="577" y="505"/>
                      </a:cubicBezTo>
                      <a:cubicBezTo>
                        <a:pt x="575" y="506"/>
                        <a:pt x="569" y="507"/>
                        <a:pt x="567" y="505"/>
                      </a:cubicBezTo>
                      <a:cubicBezTo>
                        <a:pt x="563" y="501"/>
                        <a:pt x="570" y="497"/>
                        <a:pt x="571" y="494"/>
                      </a:cubicBezTo>
                      <a:cubicBezTo>
                        <a:pt x="575" y="488"/>
                        <a:pt x="576" y="481"/>
                        <a:pt x="578" y="475"/>
                      </a:cubicBezTo>
                      <a:cubicBezTo>
                        <a:pt x="578" y="472"/>
                        <a:pt x="578" y="467"/>
                        <a:pt x="579" y="464"/>
                      </a:cubicBezTo>
                      <a:cubicBezTo>
                        <a:pt x="581" y="460"/>
                        <a:pt x="585" y="460"/>
                        <a:pt x="589" y="460"/>
                      </a:cubicBezTo>
                      <a:cubicBezTo>
                        <a:pt x="593" y="460"/>
                        <a:pt x="597" y="460"/>
                        <a:pt x="596" y="465"/>
                      </a:cubicBezTo>
                      <a:close/>
                      <a:moveTo>
                        <a:pt x="671" y="648"/>
                      </a:moveTo>
                      <a:cubicBezTo>
                        <a:pt x="670" y="650"/>
                        <a:pt x="668" y="657"/>
                        <a:pt x="665" y="658"/>
                      </a:cubicBezTo>
                      <a:cubicBezTo>
                        <a:pt x="663" y="651"/>
                        <a:pt x="662" y="643"/>
                        <a:pt x="660" y="636"/>
                      </a:cubicBezTo>
                      <a:cubicBezTo>
                        <a:pt x="658" y="627"/>
                        <a:pt x="652" y="622"/>
                        <a:pt x="645" y="616"/>
                      </a:cubicBezTo>
                      <a:cubicBezTo>
                        <a:pt x="641" y="613"/>
                        <a:pt x="640" y="611"/>
                        <a:pt x="639" y="606"/>
                      </a:cubicBezTo>
                      <a:cubicBezTo>
                        <a:pt x="639" y="603"/>
                        <a:pt x="639" y="598"/>
                        <a:pt x="638" y="596"/>
                      </a:cubicBezTo>
                      <a:cubicBezTo>
                        <a:pt x="635" y="593"/>
                        <a:pt x="629" y="592"/>
                        <a:pt x="625" y="591"/>
                      </a:cubicBezTo>
                      <a:cubicBezTo>
                        <a:pt x="622" y="590"/>
                        <a:pt x="618" y="589"/>
                        <a:pt x="615" y="588"/>
                      </a:cubicBezTo>
                      <a:cubicBezTo>
                        <a:pt x="612" y="587"/>
                        <a:pt x="607" y="586"/>
                        <a:pt x="605" y="583"/>
                      </a:cubicBezTo>
                      <a:cubicBezTo>
                        <a:pt x="604" y="581"/>
                        <a:pt x="605" y="576"/>
                        <a:pt x="606" y="574"/>
                      </a:cubicBezTo>
                      <a:cubicBezTo>
                        <a:pt x="608" y="571"/>
                        <a:pt x="611" y="568"/>
                        <a:pt x="613" y="565"/>
                      </a:cubicBezTo>
                      <a:cubicBezTo>
                        <a:pt x="617" y="561"/>
                        <a:pt x="618" y="566"/>
                        <a:pt x="620" y="570"/>
                      </a:cubicBezTo>
                      <a:cubicBezTo>
                        <a:pt x="621" y="573"/>
                        <a:pt x="619" y="577"/>
                        <a:pt x="620" y="580"/>
                      </a:cubicBezTo>
                      <a:cubicBezTo>
                        <a:pt x="622" y="584"/>
                        <a:pt x="627" y="585"/>
                        <a:pt x="629" y="582"/>
                      </a:cubicBezTo>
                      <a:cubicBezTo>
                        <a:pt x="631" y="580"/>
                        <a:pt x="631" y="574"/>
                        <a:pt x="635" y="574"/>
                      </a:cubicBezTo>
                      <a:cubicBezTo>
                        <a:pt x="638" y="573"/>
                        <a:pt x="641" y="577"/>
                        <a:pt x="645" y="576"/>
                      </a:cubicBezTo>
                      <a:cubicBezTo>
                        <a:pt x="646" y="575"/>
                        <a:pt x="647" y="575"/>
                        <a:pt x="648" y="573"/>
                      </a:cubicBezTo>
                      <a:cubicBezTo>
                        <a:pt x="646" y="570"/>
                        <a:pt x="638" y="568"/>
                        <a:pt x="639" y="563"/>
                      </a:cubicBezTo>
                      <a:cubicBezTo>
                        <a:pt x="640" y="558"/>
                        <a:pt x="648" y="556"/>
                        <a:pt x="649" y="551"/>
                      </a:cubicBezTo>
                      <a:cubicBezTo>
                        <a:pt x="650" y="547"/>
                        <a:pt x="647" y="543"/>
                        <a:pt x="650" y="539"/>
                      </a:cubicBezTo>
                      <a:cubicBezTo>
                        <a:pt x="652" y="536"/>
                        <a:pt x="658" y="533"/>
                        <a:pt x="662" y="534"/>
                      </a:cubicBezTo>
                      <a:cubicBezTo>
                        <a:pt x="662" y="537"/>
                        <a:pt x="666" y="543"/>
                        <a:pt x="659" y="544"/>
                      </a:cubicBezTo>
                      <a:cubicBezTo>
                        <a:pt x="663" y="544"/>
                        <a:pt x="666" y="543"/>
                        <a:pt x="667" y="547"/>
                      </a:cubicBezTo>
                      <a:cubicBezTo>
                        <a:pt x="668" y="551"/>
                        <a:pt x="665" y="552"/>
                        <a:pt x="663" y="554"/>
                      </a:cubicBezTo>
                      <a:cubicBezTo>
                        <a:pt x="658" y="557"/>
                        <a:pt x="653" y="560"/>
                        <a:pt x="653" y="566"/>
                      </a:cubicBezTo>
                      <a:cubicBezTo>
                        <a:pt x="651" y="579"/>
                        <a:pt x="659" y="589"/>
                        <a:pt x="661" y="601"/>
                      </a:cubicBezTo>
                      <a:cubicBezTo>
                        <a:pt x="664" y="604"/>
                        <a:pt x="664" y="604"/>
                        <a:pt x="664" y="604"/>
                      </a:cubicBezTo>
                      <a:cubicBezTo>
                        <a:pt x="663" y="608"/>
                        <a:pt x="667" y="614"/>
                        <a:pt x="668" y="618"/>
                      </a:cubicBezTo>
                      <a:cubicBezTo>
                        <a:pt x="669" y="623"/>
                        <a:pt x="669" y="628"/>
                        <a:pt x="670" y="633"/>
                      </a:cubicBezTo>
                      <a:cubicBezTo>
                        <a:pt x="671" y="638"/>
                        <a:pt x="671" y="643"/>
                        <a:pt x="671" y="64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72" name="Freeform 344"/>
                <p:cNvSpPr/>
                <p:nvPr/>
              </p:nvSpPr>
              <p:spPr bwMode="auto">
                <a:xfrm>
                  <a:off x="9264635" y="554037"/>
                  <a:ext cx="1523998" cy="1238250"/>
                </a:xfrm>
                <a:custGeom>
                  <a:avLst/>
                  <a:gdLst/>
                  <a:ahLst/>
                  <a:cxnLst>
                    <a:cxn ang="0">
                      <a:pos x="571" y="453"/>
                    </a:cxn>
                    <a:cxn ang="0">
                      <a:pos x="558" y="446"/>
                    </a:cxn>
                    <a:cxn ang="0">
                      <a:pos x="533" y="404"/>
                    </a:cxn>
                    <a:cxn ang="0">
                      <a:pos x="495" y="338"/>
                    </a:cxn>
                    <a:cxn ang="0">
                      <a:pos x="485" y="373"/>
                    </a:cxn>
                    <a:cxn ang="0">
                      <a:pos x="446" y="351"/>
                    </a:cxn>
                    <a:cxn ang="0">
                      <a:pos x="376" y="317"/>
                    </a:cxn>
                    <a:cxn ang="0">
                      <a:pos x="322" y="295"/>
                    </a:cxn>
                    <a:cxn ang="0">
                      <a:pos x="302" y="298"/>
                    </a:cxn>
                    <a:cxn ang="0">
                      <a:pos x="281" y="324"/>
                    </a:cxn>
                    <a:cxn ang="0">
                      <a:pos x="247" y="339"/>
                    </a:cxn>
                    <a:cxn ang="0">
                      <a:pos x="264" y="296"/>
                    </a:cxn>
                    <a:cxn ang="0">
                      <a:pos x="273" y="282"/>
                    </a:cxn>
                    <a:cxn ang="0">
                      <a:pos x="232" y="317"/>
                    </a:cxn>
                    <a:cxn ang="0">
                      <a:pos x="214" y="350"/>
                    </a:cxn>
                    <a:cxn ang="0">
                      <a:pos x="213" y="372"/>
                    </a:cxn>
                    <a:cxn ang="0">
                      <a:pos x="160" y="417"/>
                    </a:cxn>
                    <a:cxn ang="0">
                      <a:pos x="122" y="445"/>
                    </a:cxn>
                    <a:cxn ang="0">
                      <a:pos x="80" y="457"/>
                    </a:cxn>
                    <a:cxn ang="0">
                      <a:pos x="128" y="423"/>
                    </a:cxn>
                    <a:cxn ang="0">
                      <a:pos x="170" y="351"/>
                    </a:cxn>
                    <a:cxn ang="0">
                      <a:pos x="118" y="349"/>
                    </a:cxn>
                    <a:cxn ang="0">
                      <a:pos x="97" y="341"/>
                    </a:cxn>
                    <a:cxn ang="0">
                      <a:pos x="79" y="325"/>
                    </a:cxn>
                    <a:cxn ang="0">
                      <a:pos x="47" y="300"/>
                    </a:cxn>
                    <a:cxn ang="0">
                      <a:pos x="42" y="257"/>
                    </a:cxn>
                    <a:cxn ang="0">
                      <a:pos x="57" y="229"/>
                    </a:cxn>
                    <a:cxn ang="0">
                      <a:pos x="94" y="219"/>
                    </a:cxn>
                    <a:cxn ang="0">
                      <a:pos x="115" y="179"/>
                    </a:cxn>
                    <a:cxn ang="0">
                      <a:pos x="77" y="194"/>
                    </a:cxn>
                    <a:cxn ang="0">
                      <a:pos x="31" y="184"/>
                    </a:cxn>
                    <a:cxn ang="0">
                      <a:pos x="8" y="155"/>
                    </a:cxn>
                    <a:cxn ang="0">
                      <a:pos x="73" y="148"/>
                    </a:cxn>
                    <a:cxn ang="0">
                      <a:pos x="105" y="144"/>
                    </a:cxn>
                    <a:cxn ang="0">
                      <a:pos x="66" y="109"/>
                    </a:cxn>
                    <a:cxn ang="0">
                      <a:pos x="29" y="78"/>
                    </a:cxn>
                    <a:cxn ang="0">
                      <a:pos x="77" y="51"/>
                    </a:cxn>
                    <a:cxn ang="0">
                      <a:pos x="111" y="27"/>
                    </a:cxn>
                    <a:cxn ang="0">
                      <a:pos x="161" y="9"/>
                    </a:cxn>
                    <a:cxn ang="0">
                      <a:pos x="203" y="6"/>
                    </a:cxn>
                    <a:cxn ang="0">
                      <a:pos x="230" y="11"/>
                    </a:cxn>
                    <a:cxn ang="0">
                      <a:pos x="247" y="25"/>
                    </a:cxn>
                    <a:cxn ang="0">
                      <a:pos x="309" y="29"/>
                    </a:cxn>
                    <a:cxn ang="0">
                      <a:pos x="376" y="35"/>
                    </a:cxn>
                    <a:cxn ang="0">
                      <a:pos x="413" y="71"/>
                    </a:cxn>
                    <a:cxn ang="0">
                      <a:pos x="413" y="290"/>
                    </a:cxn>
                    <a:cxn ang="0">
                      <a:pos x="446" y="322"/>
                    </a:cxn>
                    <a:cxn ang="0">
                      <a:pos x="470" y="351"/>
                    </a:cxn>
                    <a:cxn ang="0">
                      <a:pos x="493" y="331"/>
                    </a:cxn>
                    <a:cxn ang="0">
                      <a:pos x="518" y="359"/>
                    </a:cxn>
                    <a:cxn ang="0">
                      <a:pos x="539" y="388"/>
                    </a:cxn>
                    <a:cxn ang="0">
                      <a:pos x="558" y="420"/>
                    </a:cxn>
                    <a:cxn ang="0">
                      <a:pos x="580" y="444"/>
                    </a:cxn>
                  </a:cxnLst>
                  <a:rect l="0" t="0" r="r" b="b"/>
                  <a:pathLst>
                    <a:path w="580" h="471">
                      <a:moveTo>
                        <a:pt x="580" y="444"/>
                      </a:moveTo>
                      <a:cubicBezTo>
                        <a:pt x="580" y="442"/>
                        <a:pt x="578" y="441"/>
                        <a:pt x="577" y="443"/>
                      </a:cubicBezTo>
                      <a:cubicBezTo>
                        <a:pt x="574" y="445"/>
                        <a:pt x="573" y="450"/>
                        <a:pt x="571" y="453"/>
                      </a:cubicBezTo>
                      <a:cubicBezTo>
                        <a:pt x="567" y="458"/>
                        <a:pt x="562" y="463"/>
                        <a:pt x="563" y="471"/>
                      </a:cubicBezTo>
                      <a:cubicBezTo>
                        <a:pt x="561" y="471"/>
                        <a:pt x="559" y="461"/>
                        <a:pt x="559" y="459"/>
                      </a:cubicBezTo>
                      <a:cubicBezTo>
                        <a:pt x="558" y="455"/>
                        <a:pt x="558" y="450"/>
                        <a:pt x="558" y="446"/>
                      </a:cubicBezTo>
                      <a:cubicBezTo>
                        <a:pt x="559" y="441"/>
                        <a:pt x="561" y="437"/>
                        <a:pt x="556" y="435"/>
                      </a:cubicBezTo>
                      <a:cubicBezTo>
                        <a:pt x="550" y="433"/>
                        <a:pt x="549" y="431"/>
                        <a:pt x="546" y="426"/>
                      </a:cubicBezTo>
                      <a:cubicBezTo>
                        <a:pt x="542" y="419"/>
                        <a:pt x="538" y="411"/>
                        <a:pt x="533" y="404"/>
                      </a:cubicBezTo>
                      <a:cubicBezTo>
                        <a:pt x="528" y="397"/>
                        <a:pt x="523" y="390"/>
                        <a:pt x="520" y="383"/>
                      </a:cubicBezTo>
                      <a:cubicBezTo>
                        <a:pt x="516" y="375"/>
                        <a:pt x="512" y="368"/>
                        <a:pt x="508" y="359"/>
                      </a:cubicBezTo>
                      <a:cubicBezTo>
                        <a:pt x="505" y="352"/>
                        <a:pt x="502" y="343"/>
                        <a:pt x="495" y="338"/>
                      </a:cubicBezTo>
                      <a:cubicBezTo>
                        <a:pt x="496" y="344"/>
                        <a:pt x="499" y="349"/>
                        <a:pt x="500" y="355"/>
                      </a:cubicBezTo>
                      <a:cubicBezTo>
                        <a:pt x="500" y="359"/>
                        <a:pt x="501" y="367"/>
                        <a:pt x="498" y="371"/>
                      </a:cubicBezTo>
                      <a:cubicBezTo>
                        <a:pt x="496" y="375"/>
                        <a:pt x="489" y="374"/>
                        <a:pt x="485" y="373"/>
                      </a:cubicBezTo>
                      <a:cubicBezTo>
                        <a:pt x="479" y="372"/>
                        <a:pt x="474" y="368"/>
                        <a:pt x="470" y="365"/>
                      </a:cubicBezTo>
                      <a:cubicBezTo>
                        <a:pt x="466" y="361"/>
                        <a:pt x="461" y="360"/>
                        <a:pt x="456" y="358"/>
                      </a:cubicBezTo>
                      <a:cubicBezTo>
                        <a:pt x="452" y="356"/>
                        <a:pt x="450" y="353"/>
                        <a:pt x="446" y="351"/>
                      </a:cubicBezTo>
                      <a:cubicBezTo>
                        <a:pt x="441" y="346"/>
                        <a:pt x="437" y="338"/>
                        <a:pt x="430" y="335"/>
                      </a:cubicBezTo>
                      <a:cubicBezTo>
                        <a:pt x="421" y="330"/>
                        <a:pt x="413" y="325"/>
                        <a:pt x="403" y="321"/>
                      </a:cubicBezTo>
                      <a:cubicBezTo>
                        <a:pt x="394" y="318"/>
                        <a:pt x="386" y="317"/>
                        <a:pt x="376" y="317"/>
                      </a:cubicBezTo>
                      <a:cubicBezTo>
                        <a:pt x="367" y="316"/>
                        <a:pt x="360" y="312"/>
                        <a:pt x="352" y="308"/>
                      </a:cubicBezTo>
                      <a:cubicBezTo>
                        <a:pt x="347" y="306"/>
                        <a:pt x="342" y="304"/>
                        <a:pt x="337" y="302"/>
                      </a:cubicBezTo>
                      <a:cubicBezTo>
                        <a:pt x="332" y="300"/>
                        <a:pt x="327" y="297"/>
                        <a:pt x="322" y="295"/>
                      </a:cubicBezTo>
                      <a:cubicBezTo>
                        <a:pt x="320" y="294"/>
                        <a:pt x="318" y="293"/>
                        <a:pt x="316" y="292"/>
                      </a:cubicBezTo>
                      <a:cubicBezTo>
                        <a:pt x="314" y="291"/>
                        <a:pt x="311" y="292"/>
                        <a:pt x="309" y="292"/>
                      </a:cubicBezTo>
                      <a:cubicBezTo>
                        <a:pt x="303" y="292"/>
                        <a:pt x="301" y="292"/>
                        <a:pt x="302" y="298"/>
                      </a:cubicBezTo>
                      <a:cubicBezTo>
                        <a:pt x="304" y="305"/>
                        <a:pt x="310" y="313"/>
                        <a:pt x="301" y="318"/>
                      </a:cubicBezTo>
                      <a:cubicBezTo>
                        <a:pt x="298" y="320"/>
                        <a:pt x="294" y="319"/>
                        <a:pt x="291" y="319"/>
                      </a:cubicBezTo>
                      <a:cubicBezTo>
                        <a:pt x="286" y="319"/>
                        <a:pt x="284" y="321"/>
                        <a:pt x="281" y="324"/>
                      </a:cubicBezTo>
                      <a:cubicBezTo>
                        <a:pt x="275" y="329"/>
                        <a:pt x="269" y="336"/>
                        <a:pt x="263" y="341"/>
                      </a:cubicBezTo>
                      <a:cubicBezTo>
                        <a:pt x="260" y="343"/>
                        <a:pt x="257" y="344"/>
                        <a:pt x="253" y="345"/>
                      </a:cubicBezTo>
                      <a:cubicBezTo>
                        <a:pt x="248" y="345"/>
                        <a:pt x="248" y="343"/>
                        <a:pt x="247" y="339"/>
                      </a:cubicBezTo>
                      <a:cubicBezTo>
                        <a:pt x="247" y="335"/>
                        <a:pt x="248" y="332"/>
                        <a:pt x="248" y="328"/>
                      </a:cubicBezTo>
                      <a:cubicBezTo>
                        <a:pt x="249" y="324"/>
                        <a:pt x="249" y="319"/>
                        <a:pt x="250" y="315"/>
                      </a:cubicBezTo>
                      <a:cubicBezTo>
                        <a:pt x="252" y="308"/>
                        <a:pt x="257" y="300"/>
                        <a:pt x="264" y="296"/>
                      </a:cubicBezTo>
                      <a:cubicBezTo>
                        <a:pt x="267" y="294"/>
                        <a:pt x="271" y="294"/>
                        <a:pt x="274" y="294"/>
                      </a:cubicBezTo>
                      <a:cubicBezTo>
                        <a:pt x="278" y="293"/>
                        <a:pt x="281" y="291"/>
                        <a:pt x="285" y="291"/>
                      </a:cubicBezTo>
                      <a:cubicBezTo>
                        <a:pt x="285" y="283"/>
                        <a:pt x="279" y="283"/>
                        <a:pt x="273" y="282"/>
                      </a:cubicBezTo>
                      <a:cubicBezTo>
                        <a:pt x="266" y="281"/>
                        <a:pt x="259" y="281"/>
                        <a:pt x="254" y="286"/>
                      </a:cubicBezTo>
                      <a:cubicBezTo>
                        <a:pt x="249" y="290"/>
                        <a:pt x="246" y="296"/>
                        <a:pt x="242" y="301"/>
                      </a:cubicBezTo>
                      <a:cubicBezTo>
                        <a:pt x="239" y="306"/>
                        <a:pt x="237" y="312"/>
                        <a:pt x="232" y="317"/>
                      </a:cubicBezTo>
                      <a:cubicBezTo>
                        <a:pt x="228" y="321"/>
                        <a:pt x="227" y="327"/>
                        <a:pt x="222" y="330"/>
                      </a:cubicBezTo>
                      <a:cubicBezTo>
                        <a:pt x="219" y="332"/>
                        <a:pt x="216" y="334"/>
                        <a:pt x="214" y="339"/>
                      </a:cubicBezTo>
                      <a:cubicBezTo>
                        <a:pt x="213" y="341"/>
                        <a:pt x="211" y="347"/>
                        <a:pt x="214" y="350"/>
                      </a:cubicBezTo>
                      <a:cubicBezTo>
                        <a:pt x="216" y="352"/>
                        <a:pt x="223" y="350"/>
                        <a:pt x="224" y="355"/>
                      </a:cubicBezTo>
                      <a:cubicBezTo>
                        <a:pt x="224" y="357"/>
                        <a:pt x="222" y="362"/>
                        <a:pt x="221" y="364"/>
                      </a:cubicBezTo>
                      <a:cubicBezTo>
                        <a:pt x="219" y="369"/>
                        <a:pt x="217" y="370"/>
                        <a:pt x="213" y="372"/>
                      </a:cubicBezTo>
                      <a:cubicBezTo>
                        <a:pt x="206" y="377"/>
                        <a:pt x="199" y="381"/>
                        <a:pt x="193" y="386"/>
                      </a:cubicBezTo>
                      <a:cubicBezTo>
                        <a:pt x="187" y="390"/>
                        <a:pt x="181" y="395"/>
                        <a:pt x="176" y="400"/>
                      </a:cubicBezTo>
                      <a:cubicBezTo>
                        <a:pt x="171" y="406"/>
                        <a:pt x="164" y="410"/>
                        <a:pt x="160" y="417"/>
                      </a:cubicBezTo>
                      <a:cubicBezTo>
                        <a:pt x="158" y="420"/>
                        <a:pt x="156" y="423"/>
                        <a:pt x="154" y="425"/>
                      </a:cubicBezTo>
                      <a:cubicBezTo>
                        <a:pt x="150" y="428"/>
                        <a:pt x="146" y="430"/>
                        <a:pt x="142" y="433"/>
                      </a:cubicBezTo>
                      <a:cubicBezTo>
                        <a:pt x="136" y="437"/>
                        <a:pt x="129" y="442"/>
                        <a:pt x="122" y="445"/>
                      </a:cubicBezTo>
                      <a:cubicBezTo>
                        <a:pt x="115" y="448"/>
                        <a:pt x="107" y="451"/>
                        <a:pt x="100" y="454"/>
                      </a:cubicBezTo>
                      <a:cubicBezTo>
                        <a:pt x="96" y="456"/>
                        <a:pt x="93" y="457"/>
                        <a:pt x="89" y="458"/>
                      </a:cubicBezTo>
                      <a:cubicBezTo>
                        <a:pt x="85" y="459"/>
                        <a:pt x="82" y="462"/>
                        <a:pt x="80" y="457"/>
                      </a:cubicBezTo>
                      <a:cubicBezTo>
                        <a:pt x="78" y="450"/>
                        <a:pt x="88" y="444"/>
                        <a:pt x="92" y="440"/>
                      </a:cubicBezTo>
                      <a:cubicBezTo>
                        <a:pt x="99" y="436"/>
                        <a:pt x="107" y="440"/>
                        <a:pt x="114" y="438"/>
                      </a:cubicBezTo>
                      <a:cubicBezTo>
                        <a:pt x="120" y="437"/>
                        <a:pt x="123" y="427"/>
                        <a:pt x="128" y="423"/>
                      </a:cubicBezTo>
                      <a:cubicBezTo>
                        <a:pt x="133" y="418"/>
                        <a:pt x="140" y="414"/>
                        <a:pt x="145" y="409"/>
                      </a:cubicBezTo>
                      <a:cubicBezTo>
                        <a:pt x="157" y="397"/>
                        <a:pt x="161" y="381"/>
                        <a:pt x="168" y="367"/>
                      </a:cubicBezTo>
                      <a:cubicBezTo>
                        <a:pt x="170" y="365"/>
                        <a:pt x="179" y="349"/>
                        <a:pt x="170" y="351"/>
                      </a:cubicBezTo>
                      <a:cubicBezTo>
                        <a:pt x="163" y="353"/>
                        <a:pt x="159" y="360"/>
                        <a:pt x="153" y="362"/>
                      </a:cubicBezTo>
                      <a:cubicBezTo>
                        <a:pt x="145" y="364"/>
                        <a:pt x="136" y="360"/>
                        <a:pt x="130" y="355"/>
                      </a:cubicBezTo>
                      <a:cubicBezTo>
                        <a:pt x="127" y="353"/>
                        <a:pt x="122" y="347"/>
                        <a:pt x="118" y="349"/>
                      </a:cubicBezTo>
                      <a:cubicBezTo>
                        <a:pt x="114" y="350"/>
                        <a:pt x="113" y="356"/>
                        <a:pt x="110" y="358"/>
                      </a:cubicBezTo>
                      <a:cubicBezTo>
                        <a:pt x="108" y="363"/>
                        <a:pt x="95" y="363"/>
                        <a:pt x="94" y="357"/>
                      </a:cubicBezTo>
                      <a:cubicBezTo>
                        <a:pt x="93" y="351"/>
                        <a:pt x="96" y="346"/>
                        <a:pt x="97" y="341"/>
                      </a:cubicBezTo>
                      <a:cubicBezTo>
                        <a:pt x="98" y="334"/>
                        <a:pt x="94" y="328"/>
                        <a:pt x="95" y="322"/>
                      </a:cubicBezTo>
                      <a:cubicBezTo>
                        <a:pt x="92" y="322"/>
                        <a:pt x="89" y="321"/>
                        <a:pt x="87" y="322"/>
                      </a:cubicBezTo>
                      <a:cubicBezTo>
                        <a:pt x="84" y="323"/>
                        <a:pt x="82" y="325"/>
                        <a:pt x="79" y="325"/>
                      </a:cubicBezTo>
                      <a:cubicBezTo>
                        <a:pt x="75" y="326"/>
                        <a:pt x="69" y="326"/>
                        <a:pt x="66" y="324"/>
                      </a:cubicBezTo>
                      <a:cubicBezTo>
                        <a:pt x="61" y="321"/>
                        <a:pt x="57" y="317"/>
                        <a:pt x="53" y="314"/>
                      </a:cubicBezTo>
                      <a:cubicBezTo>
                        <a:pt x="49" y="310"/>
                        <a:pt x="46" y="306"/>
                        <a:pt x="47" y="300"/>
                      </a:cubicBezTo>
                      <a:cubicBezTo>
                        <a:pt x="47" y="297"/>
                        <a:pt x="48" y="294"/>
                        <a:pt x="46" y="290"/>
                      </a:cubicBezTo>
                      <a:cubicBezTo>
                        <a:pt x="45" y="287"/>
                        <a:pt x="42" y="284"/>
                        <a:pt x="41" y="280"/>
                      </a:cubicBezTo>
                      <a:cubicBezTo>
                        <a:pt x="38" y="273"/>
                        <a:pt x="39" y="264"/>
                        <a:pt x="42" y="257"/>
                      </a:cubicBezTo>
                      <a:cubicBezTo>
                        <a:pt x="44" y="254"/>
                        <a:pt x="46" y="251"/>
                        <a:pt x="48" y="248"/>
                      </a:cubicBezTo>
                      <a:cubicBezTo>
                        <a:pt x="50" y="245"/>
                        <a:pt x="51" y="242"/>
                        <a:pt x="52" y="238"/>
                      </a:cubicBezTo>
                      <a:cubicBezTo>
                        <a:pt x="53" y="234"/>
                        <a:pt x="54" y="231"/>
                        <a:pt x="57" y="229"/>
                      </a:cubicBezTo>
                      <a:cubicBezTo>
                        <a:pt x="61" y="227"/>
                        <a:pt x="66" y="229"/>
                        <a:pt x="70" y="230"/>
                      </a:cubicBezTo>
                      <a:cubicBezTo>
                        <a:pt x="77" y="232"/>
                        <a:pt x="83" y="233"/>
                        <a:pt x="86" y="224"/>
                      </a:cubicBezTo>
                      <a:cubicBezTo>
                        <a:pt x="88" y="220"/>
                        <a:pt x="89" y="219"/>
                        <a:pt x="94" y="219"/>
                      </a:cubicBezTo>
                      <a:cubicBezTo>
                        <a:pt x="97" y="219"/>
                        <a:pt x="101" y="219"/>
                        <a:pt x="105" y="218"/>
                      </a:cubicBezTo>
                      <a:cubicBezTo>
                        <a:pt x="114" y="215"/>
                        <a:pt x="111" y="207"/>
                        <a:pt x="113" y="200"/>
                      </a:cubicBezTo>
                      <a:cubicBezTo>
                        <a:pt x="114" y="193"/>
                        <a:pt x="116" y="186"/>
                        <a:pt x="115" y="179"/>
                      </a:cubicBezTo>
                      <a:cubicBezTo>
                        <a:pt x="108" y="180"/>
                        <a:pt x="108" y="185"/>
                        <a:pt x="104" y="189"/>
                      </a:cubicBezTo>
                      <a:cubicBezTo>
                        <a:pt x="101" y="191"/>
                        <a:pt x="98" y="193"/>
                        <a:pt x="95" y="194"/>
                      </a:cubicBezTo>
                      <a:cubicBezTo>
                        <a:pt x="90" y="198"/>
                        <a:pt x="82" y="197"/>
                        <a:pt x="77" y="194"/>
                      </a:cubicBezTo>
                      <a:cubicBezTo>
                        <a:pt x="73" y="193"/>
                        <a:pt x="70" y="191"/>
                        <a:pt x="66" y="190"/>
                      </a:cubicBezTo>
                      <a:cubicBezTo>
                        <a:pt x="62" y="190"/>
                        <a:pt x="58" y="190"/>
                        <a:pt x="54" y="190"/>
                      </a:cubicBezTo>
                      <a:cubicBezTo>
                        <a:pt x="47" y="190"/>
                        <a:pt x="36" y="190"/>
                        <a:pt x="31" y="184"/>
                      </a:cubicBezTo>
                      <a:cubicBezTo>
                        <a:pt x="29" y="181"/>
                        <a:pt x="30" y="178"/>
                        <a:pt x="30" y="174"/>
                      </a:cubicBezTo>
                      <a:cubicBezTo>
                        <a:pt x="29" y="171"/>
                        <a:pt x="26" y="169"/>
                        <a:pt x="22" y="167"/>
                      </a:cubicBezTo>
                      <a:cubicBezTo>
                        <a:pt x="18" y="165"/>
                        <a:pt x="0" y="162"/>
                        <a:pt x="8" y="155"/>
                      </a:cubicBezTo>
                      <a:cubicBezTo>
                        <a:pt x="21" y="144"/>
                        <a:pt x="38" y="142"/>
                        <a:pt x="53" y="135"/>
                      </a:cubicBezTo>
                      <a:cubicBezTo>
                        <a:pt x="61" y="131"/>
                        <a:pt x="67" y="132"/>
                        <a:pt x="68" y="141"/>
                      </a:cubicBezTo>
                      <a:cubicBezTo>
                        <a:pt x="69" y="146"/>
                        <a:pt x="67" y="148"/>
                        <a:pt x="73" y="148"/>
                      </a:cubicBezTo>
                      <a:cubicBezTo>
                        <a:pt x="76" y="148"/>
                        <a:pt x="79" y="148"/>
                        <a:pt x="83" y="148"/>
                      </a:cubicBezTo>
                      <a:cubicBezTo>
                        <a:pt x="86" y="148"/>
                        <a:pt x="90" y="148"/>
                        <a:pt x="94" y="148"/>
                      </a:cubicBezTo>
                      <a:cubicBezTo>
                        <a:pt x="97" y="147"/>
                        <a:pt x="103" y="147"/>
                        <a:pt x="105" y="144"/>
                      </a:cubicBezTo>
                      <a:cubicBezTo>
                        <a:pt x="108" y="139"/>
                        <a:pt x="107" y="128"/>
                        <a:pt x="104" y="124"/>
                      </a:cubicBezTo>
                      <a:cubicBezTo>
                        <a:pt x="100" y="120"/>
                        <a:pt x="89" y="123"/>
                        <a:pt x="84" y="122"/>
                      </a:cubicBezTo>
                      <a:cubicBezTo>
                        <a:pt x="77" y="121"/>
                        <a:pt x="70" y="116"/>
                        <a:pt x="66" y="109"/>
                      </a:cubicBezTo>
                      <a:cubicBezTo>
                        <a:pt x="64" y="105"/>
                        <a:pt x="61" y="103"/>
                        <a:pt x="57" y="100"/>
                      </a:cubicBezTo>
                      <a:cubicBezTo>
                        <a:pt x="54" y="97"/>
                        <a:pt x="51" y="93"/>
                        <a:pt x="47" y="92"/>
                      </a:cubicBezTo>
                      <a:cubicBezTo>
                        <a:pt x="41" y="89"/>
                        <a:pt x="30" y="86"/>
                        <a:pt x="29" y="78"/>
                      </a:cubicBezTo>
                      <a:cubicBezTo>
                        <a:pt x="27" y="69"/>
                        <a:pt x="38" y="69"/>
                        <a:pt x="44" y="68"/>
                      </a:cubicBezTo>
                      <a:cubicBezTo>
                        <a:pt x="51" y="67"/>
                        <a:pt x="59" y="67"/>
                        <a:pt x="65" y="65"/>
                      </a:cubicBezTo>
                      <a:cubicBezTo>
                        <a:pt x="71" y="63"/>
                        <a:pt x="74" y="56"/>
                        <a:pt x="77" y="51"/>
                      </a:cubicBezTo>
                      <a:cubicBezTo>
                        <a:pt x="80" y="46"/>
                        <a:pt x="81" y="39"/>
                        <a:pt x="86" y="35"/>
                      </a:cubicBezTo>
                      <a:cubicBezTo>
                        <a:pt x="90" y="31"/>
                        <a:pt x="96" y="28"/>
                        <a:pt x="101" y="27"/>
                      </a:cubicBezTo>
                      <a:cubicBezTo>
                        <a:pt x="104" y="26"/>
                        <a:pt x="107" y="27"/>
                        <a:pt x="111" y="27"/>
                      </a:cubicBezTo>
                      <a:cubicBezTo>
                        <a:pt x="114" y="26"/>
                        <a:pt x="117" y="25"/>
                        <a:pt x="120" y="23"/>
                      </a:cubicBezTo>
                      <a:cubicBezTo>
                        <a:pt x="126" y="19"/>
                        <a:pt x="131" y="15"/>
                        <a:pt x="139" y="13"/>
                      </a:cubicBezTo>
                      <a:cubicBezTo>
                        <a:pt x="146" y="12"/>
                        <a:pt x="154" y="13"/>
                        <a:pt x="161" y="9"/>
                      </a:cubicBezTo>
                      <a:cubicBezTo>
                        <a:pt x="164" y="8"/>
                        <a:pt x="167" y="4"/>
                        <a:pt x="171" y="2"/>
                      </a:cubicBezTo>
                      <a:cubicBezTo>
                        <a:pt x="174" y="1"/>
                        <a:pt x="177" y="1"/>
                        <a:pt x="181" y="1"/>
                      </a:cubicBezTo>
                      <a:cubicBezTo>
                        <a:pt x="188" y="1"/>
                        <a:pt x="198" y="0"/>
                        <a:pt x="203" y="6"/>
                      </a:cubicBezTo>
                      <a:cubicBezTo>
                        <a:pt x="205" y="8"/>
                        <a:pt x="206" y="14"/>
                        <a:pt x="209" y="15"/>
                      </a:cubicBezTo>
                      <a:cubicBezTo>
                        <a:pt x="211" y="16"/>
                        <a:pt x="217" y="14"/>
                        <a:pt x="219" y="14"/>
                      </a:cubicBezTo>
                      <a:cubicBezTo>
                        <a:pt x="223" y="13"/>
                        <a:pt x="226" y="12"/>
                        <a:pt x="230" y="11"/>
                      </a:cubicBezTo>
                      <a:cubicBezTo>
                        <a:pt x="232" y="11"/>
                        <a:pt x="235" y="11"/>
                        <a:pt x="237" y="11"/>
                      </a:cubicBezTo>
                      <a:cubicBezTo>
                        <a:pt x="240" y="12"/>
                        <a:pt x="239" y="12"/>
                        <a:pt x="240" y="15"/>
                      </a:cubicBezTo>
                      <a:cubicBezTo>
                        <a:pt x="242" y="18"/>
                        <a:pt x="243" y="23"/>
                        <a:pt x="247" y="25"/>
                      </a:cubicBezTo>
                      <a:cubicBezTo>
                        <a:pt x="250" y="26"/>
                        <a:pt x="255" y="25"/>
                        <a:pt x="258" y="25"/>
                      </a:cubicBezTo>
                      <a:cubicBezTo>
                        <a:pt x="267" y="25"/>
                        <a:pt x="276" y="24"/>
                        <a:pt x="284" y="25"/>
                      </a:cubicBezTo>
                      <a:cubicBezTo>
                        <a:pt x="293" y="25"/>
                        <a:pt x="301" y="27"/>
                        <a:pt x="309" y="29"/>
                      </a:cubicBezTo>
                      <a:cubicBezTo>
                        <a:pt x="316" y="31"/>
                        <a:pt x="324" y="33"/>
                        <a:pt x="331" y="35"/>
                      </a:cubicBezTo>
                      <a:cubicBezTo>
                        <a:pt x="338" y="37"/>
                        <a:pt x="347" y="37"/>
                        <a:pt x="355" y="36"/>
                      </a:cubicBezTo>
                      <a:cubicBezTo>
                        <a:pt x="362" y="35"/>
                        <a:pt x="369" y="34"/>
                        <a:pt x="376" y="35"/>
                      </a:cubicBezTo>
                      <a:cubicBezTo>
                        <a:pt x="382" y="36"/>
                        <a:pt x="388" y="38"/>
                        <a:pt x="394" y="40"/>
                      </a:cubicBezTo>
                      <a:cubicBezTo>
                        <a:pt x="401" y="42"/>
                        <a:pt x="406" y="45"/>
                        <a:pt x="413" y="47"/>
                      </a:cubicBezTo>
                      <a:cubicBezTo>
                        <a:pt x="413" y="55"/>
                        <a:pt x="413" y="63"/>
                        <a:pt x="413" y="71"/>
                      </a:cubicBezTo>
                      <a:cubicBezTo>
                        <a:pt x="413" y="95"/>
                        <a:pt x="413" y="119"/>
                        <a:pt x="413" y="143"/>
                      </a:cubicBezTo>
                      <a:cubicBezTo>
                        <a:pt x="413" y="171"/>
                        <a:pt x="413" y="199"/>
                        <a:pt x="413" y="226"/>
                      </a:cubicBezTo>
                      <a:cubicBezTo>
                        <a:pt x="413" y="248"/>
                        <a:pt x="413" y="269"/>
                        <a:pt x="413" y="290"/>
                      </a:cubicBezTo>
                      <a:cubicBezTo>
                        <a:pt x="413" y="296"/>
                        <a:pt x="412" y="304"/>
                        <a:pt x="417" y="309"/>
                      </a:cubicBezTo>
                      <a:cubicBezTo>
                        <a:pt x="421" y="313"/>
                        <a:pt x="428" y="310"/>
                        <a:pt x="433" y="311"/>
                      </a:cubicBezTo>
                      <a:cubicBezTo>
                        <a:pt x="438" y="313"/>
                        <a:pt x="442" y="318"/>
                        <a:pt x="446" y="322"/>
                      </a:cubicBezTo>
                      <a:cubicBezTo>
                        <a:pt x="451" y="327"/>
                        <a:pt x="457" y="331"/>
                        <a:pt x="460" y="337"/>
                      </a:cubicBezTo>
                      <a:cubicBezTo>
                        <a:pt x="462" y="339"/>
                        <a:pt x="463" y="341"/>
                        <a:pt x="465" y="343"/>
                      </a:cubicBezTo>
                      <a:cubicBezTo>
                        <a:pt x="466" y="345"/>
                        <a:pt x="468" y="350"/>
                        <a:pt x="470" y="351"/>
                      </a:cubicBezTo>
                      <a:cubicBezTo>
                        <a:pt x="474" y="351"/>
                        <a:pt x="478" y="339"/>
                        <a:pt x="480" y="337"/>
                      </a:cubicBezTo>
                      <a:cubicBezTo>
                        <a:pt x="482" y="335"/>
                        <a:pt x="484" y="333"/>
                        <a:pt x="486" y="331"/>
                      </a:cubicBezTo>
                      <a:cubicBezTo>
                        <a:pt x="489" y="328"/>
                        <a:pt x="490" y="329"/>
                        <a:pt x="493" y="331"/>
                      </a:cubicBezTo>
                      <a:cubicBezTo>
                        <a:pt x="498" y="336"/>
                        <a:pt x="504" y="339"/>
                        <a:pt x="508" y="345"/>
                      </a:cubicBezTo>
                      <a:cubicBezTo>
                        <a:pt x="510" y="347"/>
                        <a:pt x="511" y="349"/>
                        <a:pt x="513" y="352"/>
                      </a:cubicBezTo>
                      <a:cubicBezTo>
                        <a:pt x="514" y="355"/>
                        <a:pt x="517" y="357"/>
                        <a:pt x="518" y="359"/>
                      </a:cubicBezTo>
                      <a:cubicBezTo>
                        <a:pt x="522" y="364"/>
                        <a:pt x="526" y="368"/>
                        <a:pt x="529" y="372"/>
                      </a:cubicBezTo>
                      <a:cubicBezTo>
                        <a:pt x="531" y="375"/>
                        <a:pt x="532" y="377"/>
                        <a:pt x="533" y="379"/>
                      </a:cubicBezTo>
                      <a:cubicBezTo>
                        <a:pt x="534" y="383"/>
                        <a:pt x="536" y="385"/>
                        <a:pt x="539" y="388"/>
                      </a:cubicBezTo>
                      <a:cubicBezTo>
                        <a:pt x="543" y="392"/>
                        <a:pt x="542" y="394"/>
                        <a:pt x="543" y="399"/>
                      </a:cubicBezTo>
                      <a:cubicBezTo>
                        <a:pt x="544" y="404"/>
                        <a:pt x="547" y="406"/>
                        <a:pt x="550" y="410"/>
                      </a:cubicBezTo>
                      <a:cubicBezTo>
                        <a:pt x="552" y="413"/>
                        <a:pt x="555" y="417"/>
                        <a:pt x="558" y="420"/>
                      </a:cubicBezTo>
                      <a:cubicBezTo>
                        <a:pt x="564" y="426"/>
                        <a:pt x="572" y="426"/>
                        <a:pt x="577" y="433"/>
                      </a:cubicBezTo>
                      <a:cubicBezTo>
                        <a:pt x="579" y="435"/>
                        <a:pt x="580" y="438"/>
                        <a:pt x="580" y="441"/>
                      </a:cubicBezTo>
                      <a:cubicBezTo>
                        <a:pt x="580" y="442"/>
                        <a:pt x="580" y="443"/>
                        <a:pt x="580" y="44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73" name="Freeform 345"/>
                <p:cNvSpPr/>
                <p:nvPr/>
              </p:nvSpPr>
              <p:spPr bwMode="auto">
                <a:xfrm>
                  <a:off x="2924170" y="5441947"/>
                  <a:ext cx="74612" cy="65087"/>
                </a:xfrm>
                <a:custGeom>
                  <a:avLst/>
                  <a:gdLst/>
                  <a:ahLst/>
                  <a:cxnLst>
                    <a:cxn ang="0">
                      <a:pos x="28" y="17"/>
                    </a:cxn>
                    <a:cxn ang="0">
                      <a:pos x="15" y="24"/>
                    </a:cxn>
                    <a:cxn ang="0">
                      <a:pos x="1" y="12"/>
                    </a:cxn>
                    <a:cxn ang="0">
                      <a:pos x="24" y="0"/>
                    </a:cxn>
                    <a:cxn ang="0">
                      <a:pos x="27" y="16"/>
                    </a:cxn>
                    <a:cxn ang="0">
                      <a:pos x="28" y="17"/>
                    </a:cxn>
                  </a:cxnLst>
                  <a:rect l="0" t="0" r="r" b="b"/>
                  <a:pathLst>
                    <a:path w="28" h="25">
                      <a:moveTo>
                        <a:pt x="28" y="17"/>
                      </a:moveTo>
                      <a:cubicBezTo>
                        <a:pt x="25" y="20"/>
                        <a:pt x="18" y="25"/>
                        <a:pt x="15" y="24"/>
                      </a:cubicBezTo>
                      <a:cubicBezTo>
                        <a:pt x="9" y="24"/>
                        <a:pt x="0" y="18"/>
                        <a:pt x="1" y="12"/>
                      </a:cubicBezTo>
                      <a:cubicBezTo>
                        <a:pt x="4" y="0"/>
                        <a:pt x="14" y="0"/>
                        <a:pt x="24" y="0"/>
                      </a:cubicBezTo>
                      <a:cubicBezTo>
                        <a:pt x="24" y="6"/>
                        <a:pt x="24" y="11"/>
                        <a:pt x="27" y="16"/>
                      </a:cubicBezTo>
                      <a:cubicBezTo>
                        <a:pt x="27" y="16"/>
                        <a:pt x="28" y="17"/>
                        <a:pt x="28" y="1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74" name="Freeform 346"/>
                <p:cNvSpPr/>
                <p:nvPr/>
              </p:nvSpPr>
              <p:spPr bwMode="auto">
                <a:xfrm>
                  <a:off x="2782883" y="5559422"/>
                  <a:ext cx="104775" cy="107950"/>
                </a:xfrm>
                <a:custGeom>
                  <a:avLst/>
                  <a:gdLst/>
                  <a:ahLst/>
                  <a:cxnLst>
                    <a:cxn ang="0">
                      <a:pos x="34" y="20"/>
                    </a:cxn>
                    <a:cxn ang="0">
                      <a:pos x="28" y="31"/>
                    </a:cxn>
                    <a:cxn ang="0">
                      <a:pos x="10" y="34"/>
                    </a:cxn>
                    <a:cxn ang="0">
                      <a:pos x="5" y="17"/>
                    </a:cxn>
                    <a:cxn ang="0">
                      <a:pos x="27" y="1"/>
                    </a:cxn>
                    <a:cxn ang="0">
                      <a:pos x="39" y="4"/>
                    </a:cxn>
                    <a:cxn ang="0">
                      <a:pos x="34" y="20"/>
                    </a:cxn>
                  </a:cxnLst>
                  <a:rect l="0" t="0" r="r" b="b"/>
                  <a:pathLst>
                    <a:path w="40" h="41">
                      <a:moveTo>
                        <a:pt x="34" y="20"/>
                      </a:moveTo>
                      <a:cubicBezTo>
                        <a:pt x="32" y="24"/>
                        <a:pt x="31" y="28"/>
                        <a:pt x="28" y="31"/>
                      </a:cubicBezTo>
                      <a:cubicBezTo>
                        <a:pt x="22" y="38"/>
                        <a:pt x="18" y="41"/>
                        <a:pt x="10" y="34"/>
                      </a:cubicBezTo>
                      <a:cubicBezTo>
                        <a:pt x="5" y="30"/>
                        <a:pt x="0" y="23"/>
                        <a:pt x="5" y="17"/>
                      </a:cubicBezTo>
                      <a:cubicBezTo>
                        <a:pt x="11" y="8"/>
                        <a:pt x="15" y="1"/>
                        <a:pt x="27" y="1"/>
                      </a:cubicBezTo>
                      <a:cubicBezTo>
                        <a:pt x="31" y="1"/>
                        <a:pt x="37" y="0"/>
                        <a:pt x="39" y="4"/>
                      </a:cubicBezTo>
                      <a:cubicBezTo>
                        <a:pt x="40" y="9"/>
                        <a:pt x="36" y="16"/>
                        <a:pt x="34"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75" name="Freeform 347"/>
                <p:cNvSpPr/>
                <p:nvPr/>
              </p:nvSpPr>
              <p:spPr bwMode="auto">
                <a:xfrm>
                  <a:off x="2727321" y="5010149"/>
                  <a:ext cx="307974" cy="295275"/>
                </a:xfrm>
                <a:custGeom>
                  <a:avLst/>
                  <a:gdLst/>
                  <a:ahLst/>
                  <a:cxnLst>
                    <a:cxn ang="0">
                      <a:pos x="116" y="47"/>
                    </a:cxn>
                    <a:cxn ang="0">
                      <a:pos x="102" y="86"/>
                    </a:cxn>
                    <a:cxn ang="0">
                      <a:pos x="86" y="112"/>
                    </a:cxn>
                    <a:cxn ang="0">
                      <a:pos x="69" y="103"/>
                    </a:cxn>
                    <a:cxn ang="0">
                      <a:pos x="60" y="101"/>
                    </a:cxn>
                    <a:cxn ang="0">
                      <a:pos x="60" y="101"/>
                    </a:cxn>
                    <a:cxn ang="0">
                      <a:pos x="46" y="95"/>
                    </a:cxn>
                    <a:cxn ang="0">
                      <a:pos x="33" y="84"/>
                    </a:cxn>
                    <a:cxn ang="0">
                      <a:pos x="24" y="68"/>
                    </a:cxn>
                    <a:cxn ang="0">
                      <a:pos x="3" y="46"/>
                    </a:cxn>
                    <a:cxn ang="0">
                      <a:pos x="0" y="32"/>
                    </a:cxn>
                    <a:cxn ang="0">
                      <a:pos x="0" y="32"/>
                    </a:cxn>
                    <a:cxn ang="0">
                      <a:pos x="1" y="32"/>
                    </a:cxn>
                    <a:cxn ang="0">
                      <a:pos x="31" y="30"/>
                    </a:cxn>
                    <a:cxn ang="0">
                      <a:pos x="39" y="18"/>
                    </a:cxn>
                    <a:cxn ang="0">
                      <a:pos x="51" y="6"/>
                    </a:cxn>
                    <a:cxn ang="0">
                      <a:pos x="74" y="1"/>
                    </a:cxn>
                    <a:cxn ang="0">
                      <a:pos x="79" y="2"/>
                    </a:cxn>
                    <a:cxn ang="0">
                      <a:pos x="111" y="18"/>
                    </a:cxn>
                    <a:cxn ang="0">
                      <a:pos x="116" y="47"/>
                    </a:cxn>
                  </a:cxnLst>
                  <a:rect l="0" t="0" r="r" b="b"/>
                  <a:pathLst>
                    <a:path w="117" h="112">
                      <a:moveTo>
                        <a:pt x="116" y="47"/>
                      </a:moveTo>
                      <a:cubicBezTo>
                        <a:pt x="114" y="60"/>
                        <a:pt x="108" y="75"/>
                        <a:pt x="102" y="86"/>
                      </a:cubicBezTo>
                      <a:cubicBezTo>
                        <a:pt x="97" y="96"/>
                        <a:pt x="92" y="105"/>
                        <a:pt x="86" y="112"/>
                      </a:cubicBezTo>
                      <a:cubicBezTo>
                        <a:pt x="81" y="109"/>
                        <a:pt x="75" y="105"/>
                        <a:pt x="69" y="103"/>
                      </a:cubicBezTo>
                      <a:cubicBezTo>
                        <a:pt x="66" y="102"/>
                        <a:pt x="63" y="102"/>
                        <a:pt x="60" y="101"/>
                      </a:cubicBezTo>
                      <a:cubicBezTo>
                        <a:pt x="60" y="101"/>
                        <a:pt x="60" y="101"/>
                        <a:pt x="60" y="101"/>
                      </a:cubicBezTo>
                      <a:cubicBezTo>
                        <a:pt x="56" y="99"/>
                        <a:pt x="51" y="97"/>
                        <a:pt x="46" y="95"/>
                      </a:cubicBezTo>
                      <a:cubicBezTo>
                        <a:pt x="41" y="92"/>
                        <a:pt x="36" y="89"/>
                        <a:pt x="33" y="84"/>
                      </a:cubicBezTo>
                      <a:cubicBezTo>
                        <a:pt x="29" y="79"/>
                        <a:pt x="28" y="73"/>
                        <a:pt x="24" y="68"/>
                      </a:cubicBezTo>
                      <a:cubicBezTo>
                        <a:pt x="18" y="60"/>
                        <a:pt x="7" y="55"/>
                        <a:pt x="3" y="46"/>
                      </a:cubicBezTo>
                      <a:cubicBezTo>
                        <a:pt x="0" y="42"/>
                        <a:pt x="0" y="37"/>
                        <a:pt x="0" y="32"/>
                      </a:cubicBezTo>
                      <a:cubicBezTo>
                        <a:pt x="0" y="32"/>
                        <a:pt x="0" y="32"/>
                        <a:pt x="0" y="32"/>
                      </a:cubicBezTo>
                      <a:cubicBezTo>
                        <a:pt x="1" y="32"/>
                        <a:pt x="1" y="32"/>
                        <a:pt x="1" y="32"/>
                      </a:cubicBezTo>
                      <a:cubicBezTo>
                        <a:pt x="12" y="34"/>
                        <a:pt x="22" y="41"/>
                        <a:pt x="31" y="30"/>
                      </a:cubicBezTo>
                      <a:cubicBezTo>
                        <a:pt x="33" y="26"/>
                        <a:pt x="36" y="21"/>
                        <a:pt x="39" y="18"/>
                      </a:cubicBezTo>
                      <a:cubicBezTo>
                        <a:pt x="43" y="14"/>
                        <a:pt x="47" y="11"/>
                        <a:pt x="51" y="6"/>
                      </a:cubicBezTo>
                      <a:cubicBezTo>
                        <a:pt x="56" y="1"/>
                        <a:pt x="66" y="0"/>
                        <a:pt x="74" y="1"/>
                      </a:cubicBezTo>
                      <a:cubicBezTo>
                        <a:pt x="75" y="1"/>
                        <a:pt x="77" y="2"/>
                        <a:pt x="79" y="2"/>
                      </a:cubicBezTo>
                      <a:cubicBezTo>
                        <a:pt x="89" y="4"/>
                        <a:pt x="104" y="9"/>
                        <a:pt x="111" y="18"/>
                      </a:cubicBezTo>
                      <a:cubicBezTo>
                        <a:pt x="116" y="24"/>
                        <a:pt x="117" y="39"/>
                        <a:pt x="116" y="4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76" name="Freeform 348"/>
                <p:cNvSpPr/>
                <p:nvPr/>
              </p:nvSpPr>
              <p:spPr bwMode="auto">
                <a:xfrm>
                  <a:off x="2590796" y="4708524"/>
                  <a:ext cx="463549" cy="409575"/>
                </a:xfrm>
                <a:custGeom>
                  <a:avLst/>
                  <a:gdLst/>
                  <a:ahLst/>
                  <a:cxnLst>
                    <a:cxn ang="0">
                      <a:pos x="175" y="38"/>
                    </a:cxn>
                    <a:cxn ang="0">
                      <a:pos x="167" y="67"/>
                    </a:cxn>
                    <a:cxn ang="0">
                      <a:pos x="166" y="83"/>
                    </a:cxn>
                    <a:cxn ang="0">
                      <a:pos x="166" y="83"/>
                    </a:cxn>
                    <a:cxn ang="0">
                      <a:pos x="166" y="84"/>
                    </a:cxn>
                    <a:cxn ang="0">
                      <a:pos x="152" y="90"/>
                    </a:cxn>
                    <a:cxn ang="0">
                      <a:pos x="135" y="97"/>
                    </a:cxn>
                    <a:cxn ang="0">
                      <a:pos x="128" y="101"/>
                    </a:cxn>
                    <a:cxn ang="0">
                      <a:pos x="118" y="104"/>
                    </a:cxn>
                    <a:cxn ang="0">
                      <a:pos x="125" y="115"/>
                    </a:cxn>
                    <a:cxn ang="0">
                      <a:pos x="126" y="116"/>
                    </a:cxn>
                    <a:cxn ang="0">
                      <a:pos x="103" y="121"/>
                    </a:cxn>
                    <a:cxn ang="0">
                      <a:pos x="91" y="133"/>
                    </a:cxn>
                    <a:cxn ang="0">
                      <a:pos x="83" y="145"/>
                    </a:cxn>
                    <a:cxn ang="0">
                      <a:pos x="53" y="147"/>
                    </a:cxn>
                    <a:cxn ang="0">
                      <a:pos x="52" y="147"/>
                    </a:cxn>
                    <a:cxn ang="0">
                      <a:pos x="52" y="146"/>
                    </a:cxn>
                    <a:cxn ang="0">
                      <a:pos x="24" y="142"/>
                    </a:cxn>
                    <a:cxn ang="0">
                      <a:pos x="11" y="133"/>
                    </a:cxn>
                    <a:cxn ang="0">
                      <a:pos x="2" y="125"/>
                    </a:cxn>
                    <a:cxn ang="0">
                      <a:pos x="1" y="114"/>
                    </a:cxn>
                    <a:cxn ang="0">
                      <a:pos x="1" y="93"/>
                    </a:cxn>
                    <a:cxn ang="0">
                      <a:pos x="4" y="72"/>
                    </a:cxn>
                    <a:cxn ang="0">
                      <a:pos x="31" y="73"/>
                    </a:cxn>
                    <a:cxn ang="0">
                      <a:pos x="32" y="60"/>
                    </a:cxn>
                    <a:cxn ang="0">
                      <a:pos x="36" y="47"/>
                    </a:cxn>
                    <a:cxn ang="0">
                      <a:pos x="51" y="47"/>
                    </a:cxn>
                    <a:cxn ang="0">
                      <a:pos x="63" y="56"/>
                    </a:cxn>
                    <a:cxn ang="0">
                      <a:pos x="78" y="53"/>
                    </a:cxn>
                    <a:cxn ang="0">
                      <a:pos x="91" y="66"/>
                    </a:cxn>
                    <a:cxn ang="0">
                      <a:pos x="102" y="77"/>
                    </a:cxn>
                    <a:cxn ang="0">
                      <a:pos x="118" y="77"/>
                    </a:cxn>
                    <a:cxn ang="0">
                      <a:pos x="118" y="63"/>
                    </a:cxn>
                    <a:cxn ang="0">
                      <a:pos x="117" y="62"/>
                    </a:cxn>
                    <a:cxn ang="0">
                      <a:pos x="106" y="62"/>
                    </a:cxn>
                    <a:cxn ang="0">
                      <a:pos x="98" y="47"/>
                    </a:cxn>
                    <a:cxn ang="0">
                      <a:pos x="101" y="15"/>
                    </a:cxn>
                    <a:cxn ang="0">
                      <a:pos x="124" y="0"/>
                    </a:cxn>
                    <a:cxn ang="0">
                      <a:pos x="125" y="0"/>
                    </a:cxn>
                    <a:cxn ang="0">
                      <a:pos x="139" y="11"/>
                    </a:cxn>
                    <a:cxn ang="0">
                      <a:pos x="138" y="4"/>
                    </a:cxn>
                    <a:cxn ang="0">
                      <a:pos x="140" y="5"/>
                    </a:cxn>
                    <a:cxn ang="0">
                      <a:pos x="155" y="12"/>
                    </a:cxn>
                    <a:cxn ang="0">
                      <a:pos x="164" y="17"/>
                    </a:cxn>
                    <a:cxn ang="0">
                      <a:pos x="175" y="38"/>
                    </a:cxn>
                  </a:cxnLst>
                  <a:rect l="0" t="0" r="r" b="b"/>
                  <a:pathLst>
                    <a:path w="176" h="156">
                      <a:moveTo>
                        <a:pt x="175" y="38"/>
                      </a:moveTo>
                      <a:cubicBezTo>
                        <a:pt x="173" y="49"/>
                        <a:pt x="168" y="57"/>
                        <a:pt x="167" y="67"/>
                      </a:cubicBezTo>
                      <a:cubicBezTo>
                        <a:pt x="167" y="72"/>
                        <a:pt x="166" y="77"/>
                        <a:pt x="166" y="83"/>
                      </a:cubicBezTo>
                      <a:cubicBezTo>
                        <a:pt x="166" y="83"/>
                        <a:pt x="166" y="83"/>
                        <a:pt x="166" y="83"/>
                      </a:cubicBezTo>
                      <a:cubicBezTo>
                        <a:pt x="166" y="84"/>
                        <a:pt x="166" y="84"/>
                        <a:pt x="166" y="84"/>
                      </a:cubicBezTo>
                      <a:cubicBezTo>
                        <a:pt x="161" y="85"/>
                        <a:pt x="157" y="87"/>
                        <a:pt x="152" y="90"/>
                      </a:cubicBezTo>
                      <a:cubicBezTo>
                        <a:pt x="147" y="93"/>
                        <a:pt x="141" y="95"/>
                        <a:pt x="135" y="97"/>
                      </a:cubicBezTo>
                      <a:cubicBezTo>
                        <a:pt x="133" y="98"/>
                        <a:pt x="131" y="100"/>
                        <a:pt x="128" y="101"/>
                      </a:cubicBezTo>
                      <a:cubicBezTo>
                        <a:pt x="125" y="102"/>
                        <a:pt x="121" y="102"/>
                        <a:pt x="118" y="104"/>
                      </a:cubicBezTo>
                      <a:cubicBezTo>
                        <a:pt x="120" y="108"/>
                        <a:pt x="123" y="112"/>
                        <a:pt x="125" y="115"/>
                      </a:cubicBezTo>
                      <a:cubicBezTo>
                        <a:pt x="125" y="116"/>
                        <a:pt x="125" y="116"/>
                        <a:pt x="126" y="116"/>
                      </a:cubicBezTo>
                      <a:cubicBezTo>
                        <a:pt x="118" y="115"/>
                        <a:pt x="108" y="116"/>
                        <a:pt x="103" y="121"/>
                      </a:cubicBezTo>
                      <a:cubicBezTo>
                        <a:pt x="99" y="126"/>
                        <a:pt x="95" y="129"/>
                        <a:pt x="91" y="133"/>
                      </a:cubicBezTo>
                      <a:cubicBezTo>
                        <a:pt x="88" y="136"/>
                        <a:pt x="85" y="141"/>
                        <a:pt x="83" y="145"/>
                      </a:cubicBezTo>
                      <a:cubicBezTo>
                        <a:pt x="74" y="156"/>
                        <a:pt x="64" y="149"/>
                        <a:pt x="53" y="147"/>
                      </a:cubicBezTo>
                      <a:cubicBezTo>
                        <a:pt x="52" y="147"/>
                        <a:pt x="52" y="147"/>
                        <a:pt x="52" y="147"/>
                      </a:cubicBezTo>
                      <a:cubicBezTo>
                        <a:pt x="52" y="146"/>
                        <a:pt x="52" y="146"/>
                        <a:pt x="52" y="146"/>
                      </a:cubicBezTo>
                      <a:cubicBezTo>
                        <a:pt x="42" y="144"/>
                        <a:pt x="33" y="139"/>
                        <a:pt x="24" y="142"/>
                      </a:cubicBezTo>
                      <a:cubicBezTo>
                        <a:pt x="20" y="138"/>
                        <a:pt x="14" y="135"/>
                        <a:pt x="11" y="133"/>
                      </a:cubicBezTo>
                      <a:cubicBezTo>
                        <a:pt x="9" y="131"/>
                        <a:pt x="4" y="128"/>
                        <a:pt x="2" y="125"/>
                      </a:cubicBezTo>
                      <a:cubicBezTo>
                        <a:pt x="0" y="122"/>
                        <a:pt x="1" y="118"/>
                        <a:pt x="1" y="114"/>
                      </a:cubicBezTo>
                      <a:cubicBezTo>
                        <a:pt x="1" y="108"/>
                        <a:pt x="0" y="100"/>
                        <a:pt x="1" y="93"/>
                      </a:cubicBezTo>
                      <a:cubicBezTo>
                        <a:pt x="2" y="86"/>
                        <a:pt x="4" y="79"/>
                        <a:pt x="4" y="72"/>
                      </a:cubicBezTo>
                      <a:cubicBezTo>
                        <a:pt x="12" y="71"/>
                        <a:pt x="22" y="73"/>
                        <a:pt x="31" y="73"/>
                      </a:cubicBezTo>
                      <a:cubicBezTo>
                        <a:pt x="31" y="68"/>
                        <a:pt x="32" y="64"/>
                        <a:pt x="32" y="60"/>
                      </a:cubicBezTo>
                      <a:cubicBezTo>
                        <a:pt x="33" y="56"/>
                        <a:pt x="36" y="51"/>
                        <a:pt x="36" y="47"/>
                      </a:cubicBezTo>
                      <a:cubicBezTo>
                        <a:pt x="42" y="46"/>
                        <a:pt x="48" y="46"/>
                        <a:pt x="51" y="47"/>
                      </a:cubicBezTo>
                      <a:cubicBezTo>
                        <a:pt x="58" y="48"/>
                        <a:pt x="56" y="55"/>
                        <a:pt x="63" y="56"/>
                      </a:cubicBezTo>
                      <a:cubicBezTo>
                        <a:pt x="69" y="57"/>
                        <a:pt x="73" y="53"/>
                        <a:pt x="78" y="53"/>
                      </a:cubicBezTo>
                      <a:cubicBezTo>
                        <a:pt x="83" y="54"/>
                        <a:pt x="88" y="62"/>
                        <a:pt x="91" y="66"/>
                      </a:cubicBezTo>
                      <a:cubicBezTo>
                        <a:pt x="95" y="69"/>
                        <a:pt x="98" y="75"/>
                        <a:pt x="102" y="77"/>
                      </a:cubicBezTo>
                      <a:cubicBezTo>
                        <a:pt x="105" y="79"/>
                        <a:pt x="116" y="80"/>
                        <a:pt x="118" y="77"/>
                      </a:cubicBezTo>
                      <a:cubicBezTo>
                        <a:pt x="120" y="75"/>
                        <a:pt x="118" y="66"/>
                        <a:pt x="118" y="63"/>
                      </a:cubicBezTo>
                      <a:cubicBezTo>
                        <a:pt x="118" y="61"/>
                        <a:pt x="117" y="64"/>
                        <a:pt x="117" y="62"/>
                      </a:cubicBezTo>
                      <a:cubicBezTo>
                        <a:pt x="114" y="66"/>
                        <a:pt x="112" y="61"/>
                        <a:pt x="106" y="62"/>
                      </a:cubicBezTo>
                      <a:cubicBezTo>
                        <a:pt x="101" y="62"/>
                        <a:pt x="100" y="51"/>
                        <a:pt x="98" y="47"/>
                      </a:cubicBezTo>
                      <a:cubicBezTo>
                        <a:pt x="96" y="37"/>
                        <a:pt x="96" y="24"/>
                        <a:pt x="101" y="15"/>
                      </a:cubicBezTo>
                      <a:cubicBezTo>
                        <a:pt x="105" y="5"/>
                        <a:pt x="114" y="2"/>
                        <a:pt x="124" y="0"/>
                      </a:cubicBezTo>
                      <a:cubicBezTo>
                        <a:pt x="125" y="0"/>
                        <a:pt x="125" y="0"/>
                        <a:pt x="125" y="0"/>
                      </a:cubicBezTo>
                      <a:cubicBezTo>
                        <a:pt x="129" y="6"/>
                        <a:pt x="134" y="10"/>
                        <a:pt x="139" y="11"/>
                      </a:cubicBezTo>
                      <a:cubicBezTo>
                        <a:pt x="139" y="8"/>
                        <a:pt x="139" y="6"/>
                        <a:pt x="138" y="4"/>
                      </a:cubicBezTo>
                      <a:cubicBezTo>
                        <a:pt x="139" y="4"/>
                        <a:pt x="140" y="5"/>
                        <a:pt x="140" y="5"/>
                      </a:cubicBezTo>
                      <a:cubicBezTo>
                        <a:pt x="145" y="9"/>
                        <a:pt x="149" y="11"/>
                        <a:pt x="155" y="12"/>
                      </a:cubicBezTo>
                      <a:cubicBezTo>
                        <a:pt x="159" y="14"/>
                        <a:pt x="162" y="15"/>
                        <a:pt x="164" y="17"/>
                      </a:cubicBezTo>
                      <a:cubicBezTo>
                        <a:pt x="171" y="21"/>
                        <a:pt x="176" y="28"/>
                        <a:pt x="175" y="3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77" name="Freeform 349"/>
                <p:cNvSpPr/>
                <p:nvPr/>
              </p:nvSpPr>
              <p:spPr bwMode="auto">
                <a:xfrm>
                  <a:off x="3022595" y="4751386"/>
                  <a:ext cx="133350" cy="317500"/>
                </a:xfrm>
                <a:custGeom>
                  <a:avLst/>
                  <a:gdLst/>
                  <a:ahLst/>
                  <a:cxnLst>
                    <a:cxn ang="0">
                      <a:pos x="41" y="109"/>
                    </a:cxn>
                    <a:cxn ang="0">
                      <a:pos x="32" y="121"/>
                    </a:cxn>
                    <a:cxn ang="0">
                      <a:pos x="23" y="107"/>
                    </a:cxn>
                    <a:cxn ang="0">
                      <a:pos x="22" y="91"/>
                    </a:cxn>
                    <a:cxn ang="0">
                      <a:pos x="8" y="78"/>
                    </a:cxn>
                    <a:cxn ang="0">
                      <a:pos x="2" y="67"/>
                    </a:cxn>
                    <a:cxn ang="0">
                      <a:pos x="2" y="67"/>
                    </a:cxn>
                    <a:cxn ang="0">
                      <a:pos x="3" y="51"/>
                    </a:cxn>
                    <a:cxn ang="0">
                      <a:pos x="11" y="22"/>
                    </a:cxn>
                    <a:cxn ang="0">
                      <a:pos x="0" y="1"/>
                    </a:cxn>
                    <a:cxn ang="0">
                      <a:pos x="5" y="0"/>
                    </a:cxn>
                    <a:cxn ang="0">
                      <a:pos x="20" y="6"/>
                    </a:cxn>
                    <a:cxn ang="0">
                      <a:pos x="20" y="9"/>
                    </a:cxn>
                    <a:cxn ang="0">
                      <a:pos x="21" y="16"/>
                    </a:cxn>
                    <a:cxn ang="0">
                      <a:pos x="20" y="46"/>
                    </a:cxn>
                    <a:cxn ang="0">
                      <a:pos x="22" y="66"/>
                    </a:cxn>
                    <a:cxn ang="0">
                      <a:pos x="38" y="81"/>
                    </a:cxn>
                    <a:cxn ang="0">
                      <a:pos x="36" y="69"/>
                    </a:cxn>
                    <a:cxn ang="0">
                      <a:pos x="41" y="109"/>
                    </a:cxn>
                  </a:cxnLst>
                  <a:rect l="0" t="0" r="r" b="b"/>
                  <a:pathLst>
                    <a:path w="51" h="121">
                      <a:moveTo>
                        <a:pt x="41" y="109"/>
                      </a:moveTo>
                      <a:cubicBezTo>
                        <a:pt x="39" y="111"/>
                        <a:pt x="35" y="121"/>
                        <a:pt x="32" y="121"/>
                      </a:cubicBezTo>
                      <a:cubicBezTo>
                        <a:pt x="29" y="121"/>
                        <a:pt x="23" y="110"/>
                        <a:pt x="23" y="107"/>
                      </a:cubicBezTo>
                      <a:cubicBezTo>
                        <a:pt x="22" y="102"/>
                        <a:pt x="25" y="96"/>
                        <a:pt x="22" y="91"/>
                      </a:cubicBezTo>
                      <a:cubicBezTo>
                        <a:pt x="20" y="87"/>
                        <a:pt x="12" y="81"/>
                        <a:pt x="8" y="78"/>
                      </a:cubicBezTo>
                      <a:cubicBezTo>
                        <a:pt x="4" y="75"/>
                        <a:pt x="3" y="73"/>
                        <a:pt x="2" y="67"/>
                      </a:cubicBezTo>
                      <a:cubicBezTo>
                        <a:pt x="2" y="67"/>
                        <a:pt x="2" y="67"/>
                        <a:pt x="2" y="67"/>
                      </a:cubicBezTo>
                      <a:cubicBezTo>
                        <a:pt x="2" y="61"/>
                        <a:pt x="3" y="56"/>
                        <a:pt x="3" y="51"/>
                      </a:cubicBezTo>
                      <a:cubicBezTo>
                        <a:pt x="4" y="41"/>
                        <a:pt x="9" y="33"/>
                        <a:pt x="11" y="22"/>
                      </a:cubicBezTo>
                      <a:cubicBezTo>
                        <a:pt x="12" y="12"/>
                        <a:pt x="7" y="5"/>
                        <a:pt x="0" y="1"/>
                      </a:cubicBezTo>
                      <a:cubicBezTo>
                        <a:pt x="2" y="0"/>
                        <a:pt x="4" y="0"/>
                        <a:pt x="5" y="0"/>
                      </a:cubicBezTo>
                      <a:cubicBezTo>
                        <a:pt x="10" y="0"/>
                        <a:pt x="16" y="3"/>
                        <a:pt x="20" y="6"/>
                      </a:cubicBezTo>
                      <a:cubicBezTo>
                        <a:pt x="20" y="7"/>
                        <a:pt x="20" y="8"/>
                        <a:pt x="20" y="9"/>
                      </a:cubicBezTo>
                      <a:cubicBezTo>
                        <a:pt x="20" y="12"/>
                        <a:pt x="21" y="14"/>
                        <a:pt x="21" y="16"/>
                      </a:cubicBezTo>
                      <a:cubicBezTo>
                        <a:pt x="21" y="26"/>
                        <a:pt x="20" y="36"/>
                        <a:pt x="20" y="46"/>
                      </a:cubicBezTo>
                      <a:cubicBezTo>
                        <a:pt x="20" y="53"/>
                        <a:pt x="21" y="60"/>
                        <a:pt x="22" y="66"/>
                      </a:cubicBezTo>
                      <a:cubicBezTo>
                        <a:pt x="24" y="72"/>
                        <a:pt x="31" y="83"/>
                        <a:pt x="38" y="81"/>
                      </a:cubicBezTo>
                      <a:cubicBezTo>
                        <a:pt x="39" y="77"/>
                        <a:pt x="37" y="73"/>
                        <a:pt x="36" y="69"/>
                      </a:cubicBezTo>
                      <a:cubicBezTo>
                        <a:pt x="44" y="82"/>
                        <a:pt x="51" y="93"/>
                        <a:pt x="41" y="10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78" name="Freeform 350"/>
                <p:cNvSpPr/>
                <p:nvPr/>
              </p:nvSpPr>
              <p:spPr bwMode="auto">
                <a:xfrm>
                  <a:off x="2878133" y="4202111"/>
                  <a:ext cx="222250" cy="246062"/>
                </a:xfrm>
                <a:custGeom>
                  <a:avLst/>
                  <a:gdLst/>
                  <a:ahLst/>
                  <a:cxnLst>
                    <a:cxn ang="0">
                      <a:pos x="80" y="57"/>
                    </a:cxn>
                    <a:cxn ang="0">
                      <a:pos x="77" y="64"/>
                    </a:cxn>
                    <a:cxn ang="0">
                      <a:pos x="65" y="63"/>
                    </a:cxn>
                    <a:cxn ang="0">
                      <a:pos x="39" y="79"/>
                    </a:cxn>
                    <a:cxn ang="0">
                      <a:pos x="38" y="86"/>
                    </a:cxn>
                    <a:cxn ang="0">
                      <a:pos x="34" y="86"/>
                    </a:cxn>
                    <a:cxn ang="0">
                      <a:pos x="29" y="86"/>
                    </a:cxn>
                    <a:cxn ang="0">
                      <a:pos x="27" y="87"/>
                    </a:cxn>
                    <a:cxn ang="0">
                      <a:pos x="21" y="90"/>
                    </a:cxn>
                    <a:cxn ang="0">
                      <a:pos x="18" y="90"/>
                    </a:cxn>
                    <a:cxn ang="0">
                      <a:pos x="14" y="89"/>
                    </a:cxn>
                    <a:cxn ang="0">
                      <a:pos x="5" y="92"/>
                    </a:cxn>
                    <a:cxn ang="0">
                      <a:pos x="0" y="94"/>
                    </a:cxn>
                    <a:cxn ang="0">
                      <a:pos x="2" y="90"/>
                    </a:cxn>
                    <a:cxn ang="0">
                      <a:pos x="12" y="61"/>
                    </a:cxn>
                    <a:cxn ang="0">
                      <a:pos x="31" y="40"/>
                    </a:cxn>
                    <a:cxn ang="0">
                      <a:pos x="26" y="25"/>
                    </a:cxn>
                    <a:cxn ang="0">
                      <a:pos x="25" y="19"/>
                    </a:cxn>
                    <a:cxn ang="0">
                      <a:pos x="26" y="19"/>
                    </a:cxn>
                    <a:cxn ang="0">
                      <a:pos x="33" y="16"/>
                    </a:cxn>
                    <a:cxn ang="0">
                      <a:pos x="40" y="14"/>
                    </a:cxn>
                    <a:cxn ang="0">
                      <a:pos x="69" y="5"/>
                    </a:cxn>
                    <a:cxn ang="0">
                      <a:pos x="78" y="0"/>
                    </a:cxn>
                    <a:cxn ang="0">
                      <a:pos x="77" y="12"/>
                    </a:cxn>
                    <a:cxn ang="0">
                      <a:pos x="85" y="35"/>
                    </a:cxn>
                    <a:cxn ang="0">
                      <a:pos x="80" y="57"/>
                    </a:cxn>
                  </a:cxnLst>
                  <a:rect l="0" t="0" r="r" b="b"/>
                  <a:pathLst>
                    <a:path w="85" h="94">
                      <a:moveTo>
                        <a:pt x="80" y="57"/>
                      </a:moveTo>
                      <a:cubicBezTo>
                        <a:pt x="79" y="59"/>
                        <a:pt x="78" y="62"/>
                        <a:pt x="77" y="64"/>
                      </a:cubicBezTo>
                      <a:cubicBezTo>
                        <a:pt x="73" y="63"/>
                        <a:pt x="68" y="63"/>
                        <a:pt x="65" y="63"/>
                      </a:cubicBezTo>
                      <a:cubicBezTo>
                        <a:pt x="55" y="63"/>
                        <a:pt x="41" y="70"/>
                        <a:pt x="39" y="79"/>
                      </a:cubicBezTo>
                      <a:cubicBezTo>
                        <a:pt x="39" y="81"/>
                        <a:pt x="38" y="84"/>
                        <a:pt x="38" y="86"/>
                      </a:cubicBezTo>
                      <a:cubicBezTo>
                        <a:pt x="37" y="86"/>
                        <a:pt x="36" y="86"/>
                        <a:pt x="34" y="86"/>
                      </a:cubicBezTo>
                      <a:cubicBezTo>
                        <a:pt x="32" y="86"/>
                        <a:pt x="30" y="86"/>
                        <a:pt x="29" y="86"/>
                      </a:cubicBezTo>
                      <a:cubicBezTo>
                        <a:pt x="28" y="86"/>
                        <a:pt x="27" y="87"/>
                        <a:pt x="27" y="87"/>
                      </a:cubicBezTo>
                      <a:cubicBezTo>
                        <a:pt x="24" y="89"/>
                        <a:pt x="25" y="90"/>
                        <a:pt x="21" y="90"/>
                      </a:cubicBezTo>
                      <a:cubicBezTo>
                        <a:pt x="20" y="90"/>
                        <a:pt x="20" y="91"/>
                        <a:pt x="18" y="90"/>
                      </a:cubicBezTo>
                      <a:cubicBezTo>
                        <a:pt x="15" y="88"/>
                        <a:pt x="17" y="89"/>
                        <a:pt x="14" y="89"/>
                      </a:cubicBezTo>
                      <a:cubicBezTo>
                        <a:pt x="11" y="90"/>
                        <a:pt x="8" y="91"/>
                        <a:pt x="5" y="92"/>
                      </a:cubicBezTo>
                      <a:cubicBezTo>
                        <a:pt x="3" y="93"/>
                        <a:pt x="2" y="94"/>
                        <a:pt x="0" y="94"/>
                      </a:cubicBezTo>
                      <a:cubicBezTo>
                        <a:pt x="0" y="93"/>
                        <a:pt x="1" y="91"/>
                        <a:pt x="2" y="90"/>
                      </a:cubicBezTo>
                      <a:cubicBezTo>
                        <a:pt x="7" y="80"/>
                        <a:pt x="6" y="70"/>
                        <a:pt x="12" y="61"/>
                      </a:cubicBezTo>
                      <a:cubicBezTo>
                        <a:pt x="17" y="54"/>
                        <a:pt x="29" y="49"/>
                        <a:pt x="31" y="40"/>
                      </a:cubicBezTo>
                      <a:cubicBezTo>
                        <a:pt x="32" y="34"/>
                        <a:pt x="27" y="30"/>
                        <a:pt x="26" y="25"/>
                      </a:cubicBezTo>
                      <a:cubicBezTo>
                        <a:pt x="25" y="23"/>
                        <a:pt x="25" y="21"/>
                        <a:pt x="25" y="19"/>
                      </a:cubicBezTo>
                      <a:cubicBezTo>
                        <a:pt x="25" y="19"/>
                        <a:pt x="26" y="19"/>
                        <a:pt x="26" y="19"/>
                      </a:cubicBezTo>
                      <a:cubicBezTo>
                        <a:pt x="28" y="20"/>
                        <a:pt x="30" y="17"/>
                        <a:pt x="33" y="16"/>
                      </a:cubicBezTo>
                      <a:cubicBezTo>
                        <a:pt x="35" y="14"/>
                        <a:pt x="37" y="14"/>
                        <a:pt x="40" y="14"/>
                      </a:cubicBezTo>
                      <a:cubicBezTo>
                        <a:pt x="49" y="12"/>
                        <a:pt x="59" y="9"/>
                        <a:pt x="69" y="5"/>
                      </a:cubicBezTo>
                      <a:cubicBezTo>
                        <a:pt x="71" y="4"/>
                        <a:pt x="75" y="2"/>
                        <a:pt x="78" y="0"/>
                      </a:cubicBezTo>
                      <a:cubicBezTo>
                        <a:pt x="78" y="4"/>
                        <a:pt x="78" y="8"/>
                        <a:pt x="77" y="12"/>
                      </a:cubicBezTo>
                      <a:cubicBezTo>
                        <a:pt x="77" y="21"/>
                        <a:pt x="84" y="26"/>
                        <a:pt x="85" y="35"/>
                      </a:cubicBezTo>
                      <a:cubicBezTo>
                        <a:pt x="85" y="43"/>
                        <a:pt x="83" y="50"/>
                        <a:pt x="80"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79" name="Freeform 351"/>
                <p:cNvSpPr/>
                <p:nvPr/>
              </p:nvSpPr>
              <p:spPr bwMode="auto">
                <a:xfrm>
                  <a:off x="3032120" y="3794124"/>
                  <a:ext cx="585787" cy="452437"/>
                </a:xfrm>
                <a:custGeom>
                  <a:avLst/>
                  <a:gdLst/>
                  <a:ahLst/>
                  <a:cxnLst>
                    <a:cxn ang="0">
                      <a:pos x="223" y="100"/>
                    </a:cxn>
                    <a:cxn ang="0">
                      <a:pos x="216" y="109"/>
                    </a:cxn>
                    <a:cxn ang="0">
                      <a:pos x="209" y="115"/>
                    </a:cxn>
                    <a:cxn ang="0">
                      <a:pos x="196" y="132"/>
                    </a:cxn>
                    <a:cxn ang="0">
                      <a:pos x="176" y="147"/>
                    </a:cxn>
                    <a:cxn ang="0">
                      <a:pos x="163" y="150"/>
                    </a:cxn>
                    <a:cxn ang="0">
                      <a:pos x="157" y="155"/>
                    </a:cxn>
                    <a:cxn ang="0">
                      <a:pos x="127" y="161"/>
                    </a:cxn>
                    <a:cxn ang="0">
                      <a:pos x="117" y="162"/>
                    </a:cxn>
                    <a:cxn ang="0">
                      <a:pos x="96" y="169"/>
                    </a:cxn>
                    <a:cxn ang="0">
                      <a:pos x="73" y="163"/>
                    </a:cxn>
                    <a:cxn ang="0">
                      <a:pos x="40" y="150"/>
                    </a:cxn>
                    <a:cxn ang="0">
                      <a:pos x="41" y="145"/>
                    </a:cxn>
                    <a:cxn ang="0">
                      <a:pos x="31" y="136"/>
                    </a:cxn>
                    <a:cxn ang="0">
                      <a:pos x="23" y="123"/>
                    </a:cxn>
                    <a:cxn ang="0">
                      <a:pos x="11" y="113"/>
                    </a:cxn>
                    <a:cxn ang="0">
                      <a:pos x="2" y="102"/>
                    </a:cxn>
                    <a:cxn ang="0">
                      <a:pos x="5" y="94"/>
                    </a:cxn>
                    <a:cxn ang="0">
                      <a:pos x="12" y="90"/>
                    </a:cxn>
                    <a:cxn ang="0">
                      <a:pos x="18" y="75"/>
                    </a:cxn>
                    <a:cxn ang="0">
                      <a:pos x="23" y="61"/>
                    </a:cxn>
                    <a:cxn ang="0">
                      <a:pos x="32" y="50"/>
                    </a:cxn>
                    <a:cxn ang="0">
                      <a:pos x="46" y="21"/>
                    </a:cxn>
                    <a:cxn ang="0">
                      <a:pos x="53" y="1"/>
                    </a:cxn>
                    <a:cxn ang="0">
                      <a:pos x="61" y="5"/>
                    </a:cxn>
                    <a:cxn ang="0">
                      <a:pos x="70" y="8"/>
                    </a:cxn>
                    <a:cxn ang="0">
                      <a:pos x="78" y="1"/>
                    </a:cxn>
                    <a:cxn ang="0">
                      <a:pos x="85" y="4"/>
                    </a:cxn>
                    <a:cxn ang="0">
                      <a:pos x="91" y="2"/>
                    </a:cxn>
                    <a:cxn ang="0">
                      <a:pos x="114" y="12"/>
                    </a:cxn>
                    <a:cxn ang="0">
                      <a:pos x="137" y="40"/>
                    </a:cxn>
                    <a:cxn ang="0">
                      <a:pos x="136" y="42"/>
                    </a:cxn>
                    <a:cxn ang="0">
                      <a:pos x="129" y="53"/>
                    </a:cxn>
                    <a:cxn ang="0">
                      <a:pos x="142" y="60"/>
                    </a:cxn>
                    <a:cxn ang="0">
                      <a:pos x="144" y="62"/>
                    </a:cxn>
                    <a:cxn ang="0">
                      <a:pos x="149" y="70"/>
                    </a:cxn>
                    <a:cxn ang="0">
                      <a:pos x="170" y="89"/>
                    </a:cxn>
                    <a:cxn ang="0">
                      <a:pos x="196" y="98"/>
                    </a:cxn>
                    <a:cxn ang="0">
                      <a:pos x="223" y="100"/>
                    </a:cxn>
                  </a:cxnLst>
                  <a:rect l="0" t="0" r="r" b="b"/>
                  <a:pathLst>
                    <a:path w="223" h="172">
                      <a:moveTo>
                        <a:pt x="223" y="100"/>
                      </a:moveTo>
                      <a:cubicBezTo>
                        <a:pt x="220" y="104"/>
                        <a:pt x="220" y="106"/>
                        <a:pt x="216" y="109"/>
                      </a:cubicBezTo>
                      <a:cubicBezTo>
                        <a:pt x="214" y="111"/>
                        <a:pt x="211" y="113"/>
                        <a:pt x="209" y="115"/>
                      </a:cubicBezTo>
                      <a:cubicBezTo>
                        <a:pt x="204" y="120"/>
                        <a:pt x="200" y="126"/>
                        <a:pt x="196" y="132"/>
                      </a:cubicBezTo>
                      <a:cubicBezTo>
                        <a:pt x="191" y="139"/>
                        <a:pt x="183" y="143"/>
                        <a:pt x="176" y="147"/>
                      </a:cubicBezTo>
                      <a:cubicBezTo>
                        <a:pt x="172" y="148"/>
                        <a:pt x="167" y="148"/>
                        <a:pt x="163" y="150"/>
                      </a:cubicBezTo>
                      <a:cubicBezTo>
                        <a:pt x="160" y="151"/>
                        <a:pt x="160" y="153"/>
                        <a:pt x="157" y="155"/>
                      </a:cubicBezTo>
                      <a:cubicBezTo>
                        <a:pt x="150" y="162"/>
                        <a:pt x="138" y="161"/>
                        <a:pt x="127" y="161"/>
                      </a:cubicBezTo>
                      <a:cubicBezTo>
                        <a:pt x="124" y="161"/>
                        <a:pt x="120" y="161"/>
                        <a:pt x="117" y="162"/>
                      </a:cubicBezTo>
                      <a:cubicBezTo>
                        <a:pt x="109" y="163"/>
                        <a:pt x="103" y="167"/>
                        <a:pt x="96" y="169"/>
                      </a:cubicBezTo>
                      <a:cubicBezTo>
                        <a:pt x="88" y="172"/>
                        <a:pt x="80" y="166"/>
                        <a:pt x="73" y="163"/>
                      </a:cubicBezTo>
                      <a:cubicBezTo>
                        <a:pt x="61" y="160"/>
                        <a:pt x="51" y="151"/>
                        <a:pt x="40" y="150"/>
                      </a:cubicBezTo>
                      <a:cubicBezTo>
                        <a:pt x="41" y="148"/>
                        <a:pt x="42" y="146"/>
                        <a:pt x="41" y="145"/>
                      </a:cubicBezTo>
                      <a:cubicBezTo>
                        <a:pt x="39" y="142"/>
                        <a:pt x="33" y="139"/>
                        <a:pt x="31" y="136"/>
                      </a:cubicBezTo>
                      <a:cubicBezTo>
                        <a:pt x="29" y="130"/>
                        <a:pt x="28" y="127"/>
                        <a:pt x="23" y="123"/>
                      </a:cubicBezTo>
                      <a:cubicBezTo>
                        <a:pt x="19" y="119"/>
                        <a:pt x="15" y="116"/>
                        <a:pt x="11" y="113"/>
                      </a:cubicBezTo>
                      <a:cubicBezTo>
                        <a:pt x="6" y="111"/>
                        <a:pt x="0" y="109"/>
                        <a:pt x="2" y="102"/>
                      </a:cubicBezTo>
                      <a:cubicBezTo>
                        <a:pt x="3" y="100"/>
                        <a:pt x="4" y="96"/>
                        <a:pt x="5" y="94"/>
                      </a:cubicBezTo>
                      <a:cubicBezTo>
                        <a:pt x="6" y="91"/>
                        <a:pt x="10" y="92"/>
                        <a:pt x="12" y="90"/>
                      </a:cubicBezTo>
                      <a:cubicBezTo>
                        <a:pt x="15" y="86"/>
                        <a:pt x="17" y="81"/>
                        <a:pt x="18" y="75"/>
                      </a:cubicBezTo>
                      <a:cubicBezTo>
                        <a:pt x="20" y="70"/>
                        <a:pt x="20" y="66"/>
                        <a:pt x="23" y="61"/>
                      </a:cubicBezTo>
                      <a:cubicBezTo>
                        <a:pt x="26" y="57"/>
                        <a:pt x="30" y="54"/>
                        <a:pt x="32" y="50"/>
                      </a:cubicBezTo>
                      <a:cubicBezTo>
                        <a:pt x="37" y="41"/>
                        <a:pt x="43" y="31"/>
                        <a:pt x="46" y="21"/>
                      </a:cubicBezTo>
                      <a:cubicBezTo>
                        <a:pt x="49" y="15"/>
                        <a:pt x="51" y="8"/>
                        <a:pt x="53" y="1"/>
                      </a:cubicBezTo>
                      <a:cubicBezTo>
                        <a:pt x="56" y="2"/>
                        <a:pt x="59" y="4"/>
                        <a:pt x="61" y="5"/>
                      </a:cubicBezTo>
                      <a:cubicBezTo>
                        <a:pt x="63" y="5"/>
                        <a:pt x="67" y="8"/>
                        <a:pt x="70" y="8"/>
                      </a:cubicBezTo>
                      <a:cubicBezTo>
                        <a:pt x="73" y="8"/>
                        <a:pt x="75" y="0"/>
                        <a:pt x="78" y="1"/>
                      </a:cubicBezTo>
                      <a:cubicBezTo>
                        <a:pt x="80" y="1"/>
                        <a:pt x="82" y="6"/>
                        <a:pt x="85" y="4"/>
                      </a:cubicBezTo>
                      <a:cubicBezTo>
                        <a:pt x="87" y="3"/>
                        <a:pt x="89" y="2"/>
                        <a:pt x="91" y="2"/>
                      </a:cubicBezTo>
                      <a:cubicBezTo>
                        <a:pt x="100" y="3"/>
                        <a:pt x="106" y="4"/>
                        <a:pt x="114" y="12"/>
                      </a:cubicBezTo>
                      <a:cubicBezTo>
                        <a:pt x="121" y="20"/>
                        <a:pt x="139" y="28"/>
                        <a:pt x="137" y="40"/>
                      </a:cubicBezTo>
                      <a:cubicBezTo>
                        <a:pt x="136" y="41"/>
                        <a:pt x="136" y="41"/>
                        <a:pt x="136" y="42"/>
                      </a:cubicBezTo>
                      <a:cubicBezTo>
                        <a:pt x="135" y="46"/>
                        <a:pt x="129" y="50"/>
                        <a:pt x="129" y="53"/>
                      </a:cubicBezTo>
                      <a:cubicBezTo>
                        <a:pt x="133" y="57"/>
                        <a:pt x="138" y="55"/>
                        <a:pt x="142" y="60"/>
                      </a:cubicBezTo>
                      <a:cubicBezTo>
                        <a:pt x="143" y="60"/>
                        <a:pt x="143" y="61"/>
                        <a:pt x="144" y="62"/>
                      </a:cubicBezTo>
                      <a:cubicBezTo>
                        <a:pt x="146" y="64"/>
                        <a:pt x="147" y="68"/>
                        <a:pt x="149" y="70"/>
                      </a:cubicBezTo>
                      <a:cubicBezTo>
                        <a:pt x="153" y="78"/>
                        <a:pt x="162" y="85"/>
                        <a:pt x="170" y="89"/>
                      </a:cubicBezTo>
                      <a:cubicBezTo>
                        <a:pt x="178" y="94"/>
                        <a:pt x="188" y="96"/>
                        <a:pt x="196" y="98"/>
                      </a:cubicBezTo>
                      <a:cubicBezTo>
                        <a:pt x="205" y="99"/>
                        <a:pt x="214" y="101"/>
                        <a:pt x="223" y="10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80" name="Freeform 352"/>
                <p:cNvSpPr/>
                <p:nvPr/>
              </p:nvSpPr>
              <p:spPr bwMode="auto">
                <a:xfrm>
                  <a:off x="3441694" y="3922711"/>
                  <a:ext cx="11112" cy="7937"/>
                </a:xfrm>
                <a:custGeom>
                  <a:avLst/>
                  <a:gdLst/>
                  <a:ahLst/>
                  <a:cxnLst>
                    <a:cxn ang="0">
                      <a:pos x="4" y="0"/>
                    </a:cxn>
                    <a:cxn ang="0">
                      <a:pos x="0" y="3"/>
                    </a:cxn>
                  </a:cxnLst>
                  <a:rect l="0" t="0" r="r" b="b"/>
                  <a:pathLst>
                    <a:path w="4" h="3">
                      <a:moveTo>
                        <a:pt x="4" y="0"/>
                      </a:moveTo>
                      <a:cubicBezTo>
                        <a:pt x="2" y="1"/>
                        <a:pt x="1" y="2"/>
                        <a:pt x="0" y="3"/>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81" name="Freeform 353"/>
                <p:cNvSpPr/>
                <p:nvPr/>
              </p:nvSpPr>
              <p:spPr bwMode="auto">
                <a:xfrm>
                  <a:off x="3432169" y="3870324"/>
                  <a:ext cx="1587" cy="7937"/>
                </a:xfrm>
                <a:custGeom>
                  <a:avLst/>
                  <a:gdLst/>
                  <a:ahLst/>
                  <a:cxnLst>
                    <a:cxn ang="0">
                      <a:pos x="1" y="0"/>
                    </a:cxn>
                    <a:cxn ang="0">
                      <a:pos x="0" y="3"/>
                    </a:cxn>
                  </a:cxnLst>
                  <a:rect l="0" t="0" r="r" b="b"/>
                  <a:pathLst>
                    <a:path w="1" h="3">
                      <a:moveTo>
                        <a:pt x="1" y="0"/>
                      </a:moveTo>
                      <a:cubicBezTo>
                        <a:pt x="1" y="1"/>
                        <a:pt x="1" y="2"/>
                        <a:pt x="0" y="3"/>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82" name="Freeform 354"/>
                <p:cNvSpPr/>
                <p:nvPr/>
              </p:nvSpPr>
              <p:spPr bwMode="auto">
                <a:xfrm>
                  <a:off x="2863845" y="4427536"/>
                  <a:ext cx="90487" cy="79375"/>
                </a:xfrm>
                <a:custGeom>
                  <a:avLst/>
                  <a:gdLst/>
                  <a:ahLst/>
                  <a:cxnLst>
                    <a:cxn ang="0">
                      <a:pos x="34" y="0"/>
                    </a:cxn>
                    <a:cxn ang="0">
                      <a:pos x="31" y="8"/>
                    </a:cxn>
                    <a:cxn ang="0">
                      <a:pos x="25" y="22"/>
                    </a:cxn>
                    <a:cxn ang="0">
                      <a:pos x="7" y="28"/>
                    </a:cxn>
                    <a:cxn ang="0">
                      <a:pos x="2" y="30"/>
                    </a:cxn>
                    <a:cxn ang="0">
                      <a:pos x="5" y="8"/>
                    </a:cxn>
                    <a:cxn ang="0">
                      <a:pos x="10" y="6"/>
                    </a:cxn>
                    <a:cxn ang="0">
                      <a:pos x="19" y="3"/>
                    </a:cxn>
                    <a:cxn ang="0">
                      <a:pos x="23" y="4"/>
                    </a:cxn>
                    <a:cxn ang="0">
                      <a:pos x="26" y="4"/>
                    </a:cxn>
                    <a:cxn ang="0">
                      <a:pos x="32" y="1"/>
                    </a:cxn>
                    <a:cxn ang="0">
                      <a:pos x="34" y="0"/>
                    </a:cxn>
                  </a:cxnLst>
                  <a:rect l="0" t="0" r="r" b="b"/>
                  <a:pathLst>
                    <a:path w="34" h="30">
                      <a:moveTo>
                        <a:pt x="34" y="0"/>
                      </a:moveTo>
                      <a:cubicBezTo>
                        <a:pt x="33" y="3"/>
                        <a:pt x="32" y="5"/>
                        <a:pt x="31" y="8"/>
                      </a:cubicBezTo>
                      <a:cubicBezTo>
                        <a:pt x="28" y="13"/>
                        <a:pt x="26" y="16"/>
                        <a:pt x="25" y="22"/>
                      </a:cubicBezTo>
                      <a:cubicBezTo>
                        <a:pt x="20" y="23"/>
                        <a:pt x="16" y="27"/>
                        <a:pt x="7" y="28"/>
                      </a:cubicBezTo>
                      <a:cubicBezTo>
                        <a:pt x="5" y="28"/>
                        <a:pt x="3" y="29"/>
                        <a:pt x="2" y="30"/>
                      </a:cubicBezTo>
                      <a:cubicBezTo>
                        <a:pt x="0" y="22"/>
                        <a:pt x="2" y="15"/>
                        <a:pt x="5" y="8"/>
                      </a:cubicBezTo>
                      <a:cubicBezTo>
                        <a:pt x="7" y="8"/>
                        <a:pt x="8" y="7"/>
                        <a:pt x="10" y="6"/>
                      </a:cubicBezTo>
                      <a:cubicBezTo>
                        <a:pt x="13" y="5"/>
                        <a:pt x="16" y="4"/>
                        <a:pt x="19" y="3"/>
                      </a:cubicBezTo>
                      <a:cubicBezTo>
                        <a:pt x="22" y="3"/>
                        <a:pt x="20" y="2"/>
                        <a:pt x="23" y="4"/>
                      </a:cubicBezTo>
                      <a:cubicBezTo>
                        <a:pt x="25" y="5"/>
                        <a:pt x="25" y="4"/>
                        <a:pt x="26" y="4"/>
                      </a:cubicBezTo>
                      <a:cubicBezTo>
                        <a:pt x="30" y="4"/>
                        <a:pt x="29" y="3"/>
                        <a:pt x="32" y="1"/>
                      </a:cubicBezTo>
                      <a:cubicBezTo>
                        <a:pt x="32" y="1"/>
                        <a:pt x="33" y="0"/>
                        <a:pt x="34"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83" name="Freeform 355"/>
                <p:cNvSpPr/>
                <p:nvPr/>
              </p:nvSpPr>
              <p:spPr bwMode="auto">
                <a:xfrm>
                  <a:off x="2285996" y="3941761"/>
                  <a:ext cx="501649" cy="341312"/>
                </a:xfrm>
                <a:custGeom>
                  <a:avLst/>
                  <a:gdLst/>
                  <a:ahLst/>
                  <a:cxnLst>
                    <a:cxn ang="0">
                      <a:pos x="191" y="90"/>
                    </a:cxn>
                    <a:cxn ang="0">
                      <a:pos x="183" y="88"/>
                    </a:cxn>
                    <a:cxn ang="0">
                      <a:pos x="166" y="91"/>
                    </a:cxn>
                    <a:cxn ang="0">
                      <a:pos x="149" y="95"/>
                    </a:cxn>
                    <a:cxn ang="0">
                      <a:pos x="136" y="98"/>
                    </a:cxn>
                    <a:cxn ang="0">
                      <a:pos x="123" y="107"/>
                    </a:cxn>
                    <a:cxn ang="0">
                      <a:pos x="95" y="100"/>
                    </a:cxn>
                    <a:cxn ang="0">
                      <a:pos x="80" y="91"/>
                    </a:cxn>
                    <a:cxn ang="0">
                      <a:pos x="71" y="102"/>
                    </a:cxn>
                    <a:cxn ang="0">
                      <a:pos x="65" y="111"/>
                    </a:cxn>
                    <a:cxn ang="0">
                      <a:pos x="61" y="112"/>
                    </a:cxn>
                    <a:cxn ang="0">
                      <a:pos x="49" y="115"/>
                    </a:cxn>
                    <a:cxn ang="0">
                      <a:pos x="36" y="120"/>
                    </a:cxn>
                    <a:cxn ang="0">
                      <a:pos x="31" y="130"/>
                    </a:cxn>
                    <a:cxn ang="0">
                      <a:pos x="29" y="127"/>
                    </a:cxn>
                    <a:cxn ang="0">
                      <a:pos x="19" y="116"/>
                    </a:cxn>
                    <a:cxn ang="0">
                      <a:pos x="4" y="94"/>
                    </a:cxn>
                    <a:cxn ang="0">
                      <a:pos x="6" y="73"/>
                    </a:cxn>
                    <a:cxn ang="0">
                      <a:pos x="18" y="57"/>
                    </a:cxn>
                    <a:cxn ang="0">
                      <a:pos x="20" y="57"/>
                    </a:cxn>
                    <a:cxn ang="0">
                      <a:pos x="35" y="55"/>
                    </a:cxn>
                    <a:cxn ang="0">
                      <a:pos x="49" y="49"/>
                    </a:cxn>
                    <a:cxn ang="0">
                      <a:pos x="64" y="45"/>
                    </a:cxn>
                    <a:cxn ang="0">
                      <a:pos x="75" y="35"/>
                    </a:cxn>
                    <a:cxn ang="0">
                      <a:pos x="76" y="33"/>
                    </a:cxn>
                    <a:cxn ang="0">
                      <a:pos x="80" y="32"/>
                    </a:cxn>
                    <a:cxn ang="0">
                      <a:pos x="88" y="31"/>
                    </a:cxn>
                    <a:cxn ang="0">
                      <a:pos x="96" y="33"/>
                    </a:cxn>
                    <a:cxn ang="0">
                      <a:pos x="101" y="27"/>
                    </a:cxn>
                    <a:cxn ang="0">
                      <a:pos x="113" y="13"/>
                    </a:cxn>
                    <a:cxn ang="0">
                      <a:pos x="119" y="5"/>
                    </a:cxn>
                    <a:cxn ang="0">
                      <a:pos x="124" y="2"/>
                    </a:cxn>
                    <a:cxn ang="0">
                      <a:pos x="129" y="0"/>
                    </a:cxn>
                    <a:cxn ang="0">
                      <a:pos x="142" y="30"/>
                    </a:cxn>
                    <a:cxn ang="0">
                      <a:pos x="149" y="42"/>
                    </a:cxn>
                    <a:cxn ang="0">
                      <a:pos x="165" y="50"/>
                    </a:cxn>
                    <a:cxn ang="0">
                      <a:pos x="188" y="78"/>
                    </a:cxn>
                    <a:cxn ang="0">
                      <a:pos x="191" y="90"/>
                    </a:cxn>
                  </a:cxnLst>
                  <a:rect l="0" t="0" r="r" b="b"/>
                  <a:pathLst>
                    <a:path w="191" h="130">
                      <a:moveTo>
                        <a:pt x="191" y="90"/>
                      </a:moveTo>
                      <a:cubicBezTo>
                        <a:pt x="188" y="89"/>
                        <a:pt x="186" y="88"/>
                        <a:pt x="183" y="88"/>
                      </a:cubicBezTo>
                      <a:cubicBezTo>
                        <a:pt x="177" y="87"/>
                        <a:pt x="172" y="91"/>
                        <a:pt x="166" y="91"/>
                      </a:cubicBezTo>
                      <a:cubicBezTo>
                        <a:pt x="160" y="93"/>
                        <a:pt x="154" y="91"/>
                        <a:pt x="149" y="95"/>
                      </a:cubicBezTo>
                      <a:cubicBezTo>
                        <a:pt x="143" y="100"/>
                        <a:pt x="142" y="97"/>
                        <a:pt x="136" y="98"/>
                      </a:cubicBezTo>
                      <a:cubicBezTo>
                        <a:pt x="131" y="99"/>
                        <a:pt x="127" y="104"/>
                        <a:pt x="123" y="107"/>
                      </a:cubicBezTo>
                      <a:cubicBezTo>
                        <a:pt x="115" y="112"/>
                        <a:pt x="102" y="105"/>
                        <a:pt x="95" y="100"/>
                      </a:cubicBezTo>
                      <a:cubicBezTo>
                        <a:pt x="91" y="97"/>
                        <a:pt x="86" y="89"/>
                        <a:pt x="80" y="91"/>
                      </a:cubicBezTo>
                      <a:cubicBezTo>
                        <a:pt x="77" y="92"/>
                        <a:pt x="72" y="99"/>
                        <a:pt x="71" y="102"/>
                      </a:cubicBezTo>
                      <a:cubicBezTo>
                        <a:pt x="70" y="108"/>
                        <a:pt x="72" y="110"/>
                        <a:pt x="65" y="111"/>
                      </a:cubicBezTo>
                      <a:cubicBezTo>
                        <a:pt x="63" y="112"/>
                        <a:pt x="62" y="112"/>
                        <a:pt x="61" y="112"/>
                      </a:cubicBezTo>
                      <a:cubicBezTo>
                        <a:pt x="57" y="113"/>
                        <a:pt x="53" y="114"/>
                        <a:pt x="49" y="115"/>
                      </a:cubicBezTo>
                      <a:cubicBezTo>
                        <a:pt x="43" y="115"/>
                        <a:pt x="39" y="115"/>
                        <a:pt x="36" y="120"/>
                      </a:cubicBezTo>
                      <a:cubicBezTo>
                        <a:pt x="34" y="123"/>
                        <a:pt x="32" y="126"/>
                        <a:pt x="31" y="130"/>
                      </a:cubicBezTo>
                      <a:cubicBezTo>
                        <a:pt x="30" y="129"/>
                        <a:pt x="30" y="128"/>
                        <a:pt x="29" y="127"/>
                      </a:cubicBezTo>
                      <a:cubicBezTo>
                        <a:pt x="26" y="123"/>
                        <a:pt x="23" y="120"/>
                        <a:pt x="19" y="116"/>
                      </a:cubicBezTo>
                      <a:cubicBezTo>
                        <a:pt x="13" y="110"/>
                        <a:pt x="8" y="102"/>
                        <a:pt x="4" y="94"/>
                      </a:cubicBezTo>
                      <a:cubicBezTo>
                        <a:pt x="2" y="88"/>
                        <a:pt x="0" y="79"/>
                        <a:pt x="6" y="73"/>
                      </a:cubicBezTo>
                      <a:cubicBezTo>
                        <a:pt x="11" y="68"/>
                        <a:pt x="17" y="64"/>
                        <a:pt x="18" y="57"/>
                      </a:cubicBezTo>
                      <a:cubicBezTo>
                        <a:pt x="19" y="57"/>
                        <a:pt x="19" y="57"/>
                        <a:pt x="20" y="57"/>
                      </a:cubicBezTo>
                      <a:cubicBezTo>
                        <a:pt x="25" y="56"/>
                        <a:pt x="30" y="56"/>
                        <a:pt x="35" y="55"/>
                      </a:cubicBezTo>
                      <a:cubicBezTo>
                        <a:pt x="40" y="55"/>
                        <a:pt x="44" y="51"/>
                        <a:pt x="49" y="49"/>
                      </a:cubicBezTo>
                      <a:cubicBezTo>
                        <a:pt x="54" y="48"/>
                        <a:pt x="59" y="47"/>
                        <a:pt x="64" y="45"/>
                      </a:cubicBezTo>
                      <a:cubicBezTo>
                        <a:pt x="69" y="42"/>
                        <a:pt x="72" y="39"/>
                        <a:pt x="75" y="35"/>
                      </a:cubicBezTo>
                      <a:cubicBezTo>
                        <a:pt x="76" y="34"/>
                        <a:pt x="75" y="34"/>
                        <a:pt x="76" y="33"/>
                      </a:cubicBezTo>
                      <a:cubicBezTo>
                        <a:pt x="77" y="32"/>
                        <a:pt x="79" y="32"/>
                        <a:pt x="80" y="32"/>
                      </a:cubicBezTo>
                      <a:cubicBezTo>
                        <a:pt x="83" y="31"/>
                        <a:pt x="86" y="31"/>
                        <a:pt x="88" y="31"/>
                      </a:cubicBezTo>
                      <a:cubicBezTo>
                        <a:pt x="91" y="32"/>
                        <a:pt x="94" y="33"/>
                        <a:pt x="96" y="33"/>
                      </a:cubicBezTo>
                      <a:cubicBezTo>
                        <a:pt x="99" y="32"/>
                        <a:pt x="100" y="29"/>
                        <a:pt x="101" y="27"/>
                      </a:cubicBezTo>
                      <a:cubicBezTo>
                        <a:pt x="104" y="21"/>
                        <a:pt x="110" y="18"/>
                        <a:pt x="113" y="13"/>
                      </a:cubicBezTo>
                      <a:cubicBezTo>
                        <a:pt x="115" y="10"/>
                        <a:pt x="116" y="7"/>
                        <a:pt x="119" y="5"/>
                      </a:cubicBezTo>
                      <a:cubicBezTo>
                        <a:pt x="121" y="4"/>
                        <a:pt x="123" y="3"/>
                        <a:pt x="124" y="2"/>
                      </a:cubicBezTo>
                      <a:cubicBezTo>
                        <a:pt x="126" y="2"/>
                        <a:pt x="127" y="1"/>
                        <a:pt x="129" y="0"/>
                      </a:cubicBezTo>
                      <a:cubicBezTo>
                        <a:pt x="135" y="9"/>
                        <a:pt x="140" y="18"/>
                        <a:pt x="142" y="30"/>
                      </a:cubicBezTo>
                      <a:cubicBezTo>
                        <a:pt x="142" y="36"/>
                        <a:pt x="143" y="38"/>
                        <a:pt x="149" y="42"/>
                      </a:cubicBezTo>
                      <a:cubicBezTo>
                        <a:pt x="154" y="44"/>
                        <a:pt x="160" y="46"/>
                        <a:pt x="165" y="50"/>
                      </a:cubicBezTo>
                      <a:cubicBezTo>
                        <a:pt x="173" y="56"/>
                        <a:pt x="182" y="69"/>
                        <a:pt x="188" y="78"/>
                      </a:cubicBezTo>
                      <a:cubicBezTo>
                        <a:pt x="190" y="82"/>
                        <a:pt x="191" y="86"/>
                        <a:pt x="191" y="9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84" name="Freeform 356"/>
                <p:cNvSpPr/>
                <p:nvPr/>
              </p:nvSpPr>
              <p:spPr bwMode="auto">
                <a:xfrm>
                  <a:off x="1228723" y="3357562"/>
                  <a:ext cx="669924" cy="623887"/>
                </a:xfrm>
                <a:custGeom>
                  <a:avLst/>
                  <a:gdLst/>
                  <a:ahLst/>
                  <a:cxnLst>
                    <a:cxn ang="0">
                      <a:pos x="248" y="145"/>
                    </a:cxn>
                    <a:cxn ang="0">
                      <a:pos x="220" y="158"/>
                    </a:cxn>
                    <a:cxn ang="0">
                      <a:pos x="197" y="161"/>
                    </a:cxn>
                    <a:cxn ang="0">
                      <a:pos x="187" y="161"/>
                    </a:cxn>
                    <a:cxn ang="0">
                      <a:pos x="167" y="166"/>
                    </a:cxn>
                    <a:cxn ang="0">
                      <a:pos x="155" y="172"/>
                    </a:cxn>
                    <a:cxn ang="0">
                      <a:pos x="147" y="175"/>
                    </a:cxn>
                    <a:cxn ang="0">
                      <a:pos x="143" y="190"/>
                    </a:cxn>
                    <a:cxn ang="0">
                      <a:pos x="128" y="191"/>
                    </a:cxn>
                    <a:cxn ang="0">
                      <a:pos x="120" y="203"/>
                    </a:cxn>
                    <a:cxn ang="0">
                      <a:pos x="111" y="217"/>
                    </a:cxn>
                    <a:cxn ang="0">
                      <a:pos x="105" y="230"/>
                    </a:cxn>
                    <a:cxn ang="0">
                      <a:pos x="99" y="235"/>
                    </a:cxn>
                    <a:cxn ang="0">
                      <a:pos x="73" y="237"/>
                    </a:cxn>
                    <a:cxn ang="0">
                      <a:pos x="66" y="230"/>
                    </a:cxn>
                    <a:cxn ang="0">
                      <a:pos x="61" y="221"/>
                    </a:cxn>
                    <a:cxn ang="0">
                      <a:pos x="57" y="209"/>
                    </a:cxn>
                    <a:cxn ang="0">
                      <a:pos x="41" y="206"/>
                    </a:cxn>
                    <a:cxn ang="0">
                      <a:pos x="25" y="206"/>
                    </a:cxn>
                    <a:cxn ang="0">
                      <a:pos x="19" y="192"/>
                    </a:cxn>
                    <a:cxn ang="0">
                      <a:pos x="12" y="171"/>
                    </a:cxn>
                    <a:cxn ang="0">
                      <a:pos x="6" y="164"/>
                    </a:cxn>
                    <a:cxn ang="0">
                      <a:pos x="0" y="160"/>
                    </a:cxn>
                    <a:cxn ang="0">
                      <a:pos x="11" y="153"/>
                    </a:cxn>
                    <a:cxn ang="0">
                      <a:pos x="42" y="153"/>
                    </a:cxn>
                    <a:cxn ang="0">
                      <a:pos x="90" y="153"/>
                    </a:cxn>
                    <a:cxn ang="0">
                      <a:pos x="112" y="145"/>
                    </a:cxn>
                    <a:cxn ang="0">
                      <a:pos x="114" y="0"/>
                    </a:cxn>
                    <a:cxn ang="0">
                      <a:pos x="213" y="68"/>
                    </a:cxn>
                    <a:cxn ang="0">
                      <a:pos x="238" y="92"/>
                    </a:cxn>
                    <a:cxn ang="0">
                      <a:pos x="250" y="101"/>
                    </a:cxn>
                    <a:cxn ang="0">
                      <a:pos x="253" y="115"/>
                    </a:cxn>
                  </a:cxnLst>
                  <a:rect l="0" t="0" r="r" b="b"/>
                  <a:pathLst>
                    <a:path w="255" h="237">
                      <a:moveTo>
                        <a:pt x="255" y="129"/>
                      </a:moveTo>
                      <a:cubicBezTo>
                        <a:pt x="255" y="135"/>
                        <a:pt x="251" y="140"/>
                        <a:pt x="248" y="145"/>
                      </a:cubicBezTo>
                      <a:cubicBezTo>
                        <a:pt x="245" y="149"/>
                        <a:pt x="242" y="156"/>
                        <a:pt x="236" y="158"/>
                      </a:cubicBezTo>
                      <a:cubicBezTo>
                        <a:pt x="231" y="159"/>
                        <a:pt x="225" y="158"/>
                        <a:pt x="220" y="158"/>
                      </a:cubicBezTo>
                      <a:cubicBezTo>
                        <a:pt x="215" y="159"/>
                        <a:pt x="210" y="158"/>
                        <a:pt x="205" y="158"/>
                      </a:cubicBezTo>
                      <a:cubicBezTo>
                        <a:pt x="202" y="159"/>
                        <a:pt x="200" y="160"/>
                        <a:pt x="197" y="161"/>
                      </a:cubicBezTo>
                      <a:cubicBezTo>
                        <a:pt x="195" y="161"/>
                        <a:pt x="192" y="161"/>
                        <a:pt x="190" y="161"/>
                      </a:cubicBezTo>
                      <a:cubicBezTo>
                        <a:pt x="189" y="161"/>
                        <a:pt x="188" y="161"/>
                        <a:pt x="187" y="161"/>
                      </a:cubicBezTo>
                      <a:cubicBezTo>
                        <a:pt x="183" y="161"/>
                        <a:pt x="179" y="161"/>
                        <a:pt x="175" y="163"/>
                      </a:cubicBezTo>
                      <a:cubicBezTo>
                        <a:pt x="172" y="164"/>
                        <a:pt x="169" y="165"/>
                        <a:pt x="167" y="166"/>
                      </a:cubicBezTo>
                      <a:cubicBezTo>
                        <a:pt x="164" y="167"/>
                        <a:pt x="162" y="170"/>
                        <a:pt x="160" y="171"/>
                      </a:cubicBezTo>
                      <a:cubicBezTo>
                        <a:pt x="158" y="172"/>
                        <a:pt x="156" y="171"/>
                        <a:pt x="155" y="172"/>
                      </a:cubicBezTo>
                      <a:cubicBezTo>
                        <a:pt x="153" y="173"/>
                        <a:pt x="152" y="174"/>
                        <a:pt x="151" y="174"/>
                      </a:cubicBezTo>
                      <a:cubicBezTo>
                        <a:pt x="149" y="175"/>
                        <a:pt x="148" y="174"/>
                        <a:pt x="147" y="175"/>
                      </a:cubicBezTo>
                      <a:cubicBezTo>
                        <a:pt x="147" y="176"/>
                        <a:pt x="146" y="180"/>
                        <a:pt x="145" y="180"/>
                      </a:cubicBezTo>
                      <a:cubicBezTo>
                        <a:pt x="145" y="183"/>
                        <a:pt x="145" y="187"/>
                        <a:pt x="143" y="190"/>
                      </a:cubicBezTo>
                      <a:cubicBezTo>
                        <a:pt x="141" y="191"/>
                        <a:pt x="137" y="191"/>
                        <a:pt x="134" y="191"/>
                      </a:cubicBezTo>
                      <a:cubicBezTo>
                        <a:pt x="132" y="191"/>
                        <a:pt x="130" y="189"/>
                        <a:pt x="128" y="191"/>
                      </a:cubicBezTo>
                      <a:cubicBezTo>
                        <a:pt x="126" y="192"/>
                        <a:pt x="123" y="196"/>
                        <a:pt x="122" y="198"/>
                      </a:cubicBezTo>
                      <a:cubicBezTo>
                        <a:pt x="121" y="199"/>
                        <a:pt x="121" y="202"/>
                        <a:pt x="120" y="203"/>
                      </a:cubicBezTo>
                      <a:cubicBezTo>
                        <a:pt x="119" y="206"/>
                        <a:pt x="116" y="208"/>
                        <a:pt x="115" y="210"/>
                      </a:cubicBezTo>
                      <a:cubicBezTo>
                        <a:pt x="113" y="213"/>
                        <a:pt x="113" y="215"/>
                        <a:pt x="111" y="217"/>
                      </a:cubicBezTo>
                      <a:cubicBezTo>
                        <a:pt x="110" y="219"/>
                        <a:pt x="108" y="221"/>
                        <a:pt x="107" y="223"/>
                      </a:cubicBezTo>
                      <a:cubicBezTo>
                        <a:pt x="106" y="226"/>
                        <a:pt x="106" y="228"/>
                        <a:pt x="105" y="230"/>
                      </a:cubicBezTo>
                      <a:cubicBezTo>
                        <a:pt x="104" y="232"/>
                        <a:pt x="103" y="233"/>
                        <a:pt x="103" y="235"/>
                      </a:cubicBezTo>
                      <a:cubicBezTo>
                        <a:pt x="101" y="235"/>
                        <a:pt x="100" y="235"/>
                        <a:pt x="99" y="235"/>
                      </a:cubicBezTo>
                      <a:cubicBezTo>
                        <a:pt x="94" y="236"/>
                        <a:pt x="90" y="232"/>
                        <a:pt x="86" y="233"/>
                      </a:cubicBezTo>
                      <a:cubicBezTo>
                        <a:pt x="83" y="233"/>
                        <a:pt x="76" y="237"/>
                        <a:pt x="73" y="237"/>
                      </a:cubicBezTo>
                      <a:cubicBezTo>
                        <a:pt x="72" y="237"/>
                        <a:pt x="72" y="237"/>
                        <a:pt x="72" y="237"/>
                      </a:cubicBezTo>
                      <a:cubicBezTo>
                        <a:pt x="69" y="236"/>
                        <a:pt x="68" y="231"/>
                        <a:pt x="66" y="230"/>
                      </a:cubicBezTo>
                      <a:cubicBezTo>
                        <a:pt x="64" y="228"/>
                        <a:pt x="64" y="226"/>
                        <a:pt x="63" y="224"/>
                      </a:cubicBezTo>
                      <a:cubicBezTo>
                        <a:pt x="63" y="223"/>
                        <a:pt x="62" y="222"/>
                        <a:pt x="61" y="221"/>
                      </a:cubicBezTo>
                      <a:cubicBezTo>
                        <a:pt x="61" y="220"/>
                        <a:pt x="60" y="218"/>
                        <a:pt x="59" y="217"/>
                      </a:cubicBezTo>
                      <a:cubicBezTo>
                        <a:pt x="58" y="214"/>
                        <a:pt x="58" y="212"/>
                        <a:pt x="57" y="209"/>
                      </a:cubicBezTo>
                      <a:cubicBezTo>
                        <a:pt x="55" y="205"/>
                        <a:pt x="54" y="205"/>
                        <a:pt x="49" y="205"/>
                      </a:cubicBezTo>
                      <a:cubicBezTo>
                        <a:pt x="46" y="206"/>
                        <a:pt x="44" y="206"/>
                        <a:pt x="41" y="206"/>
                      </a:cubicBezTo>
                      <a:cubicBezTo>
                        <a:pt x="38" y="207"/>
                        <a:pt x="34" y="209"/>
                        <a:pt x="31" y="209"/>
                      </a:cubicBezTo>
                      <a:cubicBezTo>
                        <a:pt x="28" y="210"/>
                        <a:pt x="27" y="209"/>
                        <a:pt x="25" y="206"/>
                      </a:cubicBezTo>
                      <a:cubicBezTo>
                        <a:pt x="24" y="204"/>
                        <a:pt x="23" y="203"/>
                        <a:pt x="22" y="201"/>
                      </a:cubicBezTo>
                      <a:cubicBezTo>
                        <a:pt x="21" y="198"/>
                        <a:pt x="20" y="195"/>
                        <a:pt x="19" y="192"/>
                      </a:cubicBezTo>
                      <a:cubicBezTo>
                        <a:pt x="17" y="186"/>
                        <a:pt x="11" y="184"/>
                        <a:pt x="9" y="178"/>
                      </a:cubicBezTo>
                      <a:cubicBezTo>
                        <a:pt x="8" y="174"/>
                        <a:pt x="9" y="173"/>
                        <a:pt x="12" y="171"/>
                      </a:cubicBezTo>
                      <a:cubicBezTo>
                        <a:pt x="14" y="170"/>
                        <a:pt x="17" y="168"/>
                        <a:pt x="13" y="165"/>
                      </a:cubicBezTo>
                      <a:cubicBezTo>
                        <a:pt x="12" y="164"/>
                        <a:pt x="8" y="164"/>
                        <a:pt x="6" y="164"/>
                      </a:cubicBezTo>
                      <a:cubicBezTo>
                        <a:pt x="3" y="164"/>
                        <a:pt x="2" y="162"/>
                        <a:pt x="0" y="160"/>
                      </a:cubicBezTo>
                      <a:cubicBezTo>
                        <a:pt x="0" y="160"/>
                        <a:pt x="0" y="160"/>
                        <a:pt x="0" y="160"/>
                      </a:cubicBezTo>
                      <a:cubicBezTo>
                        <a:pt x="1" y="159"/>
                        <a:pt x="3" y="157"/>
                        <a:pt x="4" y="156"/>
                      </a:cubicBezTo>
                      <a:cubicBezTo>
                        <a:pt x="6" y="155"/>
                        <a:pt x="8" y="154"/>
                        <a:pt x="11" y="153"/>
                      </a:cubicBezTo>
                      <a:cubicBezTo>
                        <a:pt x="16" y="152"/>
                        <a:pt x="20" y="151"/>
                        <a:pt x="26" y="151"/>
                      </a:cubicBezTo>
                      <a:cubicBezTo>
                        <a:pt x="31" y="151"/>
                        <a:pt x="36" y="153"/>
                        <a:pt x="42" y="153"/>
                      </a:cubicBezTo>
                      <a:cubicBezTo>
                        <a:pt x="47" y="153"/>
                        <a:pt x="51" y="153"/>
                        <a:pt x="55" y="153"/>
                      </a:cubicBezTo>
                      <a:cubicBezTo>
                        <a:pt x="67" y="153"/>
                        <a:pt x="79" y="153"/>
                        <a:pt x="90" y="153"/>
                      </a:cubicBezTo>
                      <a:cubicBezTo>
                        <a:pt x="96" y="153"/>
                        <a:pt x="99" y="152"/>
                        <a:pt x="104" y="149"/>
                      </a:cubicBezTo>
                      <a:cubicBezTo>
                        <a:pt x="107" y="148"/>
                        <a:pt x="109" y="146"/>
                        <a:pt x="112" y="145"/>
                      </a:cubicBezTo>
                      <a:cubicBezTo>
                        <a:pt x="93" y="4"/>
                        <a:pt x="93" y="4"/>
                        <a:pt x="93" y="4"/>
                      </a:cubicBezTo>
                      <a:cubicBezTo>
                        <a:pt x="114" y="0"/>
                        <a:pt x="114" y="0"/>
                        <a:pt x="114" y="0"/>
                      </a:cubicBezTo>
                      <a:cubicBezTo>
                        <a:pt x="126" y="8"/>
                        <a:pt x="139" y="17"/>
                        <a:pt x="151" y="25"/>
                      </a:cubicBezTo>
                      <a:cubicBezTo>
                        <a:pt x="172" y="39"/>
                        <a:pt x="193" y="54"/>
                        <a:pt x="213" y="68"/>
                      </a:cubicBezTo>
                      <a:cubicBezTo>
                        <a:pt x="218" y="71"/>
                        <a:pt x="224" y="74"/>
                        <a:pt x="229" y="78"/>
                      </a:cubicBezTo>
                      <a:cubicBezTo>
                        <a:pt x="233" y="82"/>
                        <a:pt x="234" y="88"/>
                        <a:pt x="238" y="92"/>
                      </a:cubicBezTo>
                      <a:cubicBezTo>
                        <a:pt x="240" y="94"/>
                        <a:pt x="243" y="97"/>
                        <a:pt x="245" y="99"/>
                      </a:cubicBezTo>
                      <a:cubicBezTo>
                        <a:pt x="247" y="100"/>
                        <a:pt x="248" y="100"/>
                        <a:pt x="250" y="101"/>
                      </a:cubicBezTo>
                      <a:cubicBezTo>
                        <a:pt x="252" y="101"/>
                        <a:pt x="253" y="101"/>
                        <a:pt x="254" y="102"/>
                      </a:cubicBezTo>
                      <a:cubicBezTo>
                        <a:pt x="253" y="106"/>
                        <a:pt x="253" y="110"/>
                        <a:pt x="253" y="115"/>
                      </a:cubicBezTo>
                      <a:cubicBezTo>
                        <a:pt x="253" y="120"/>
                        <a:pt x="255" y="124"/>
                        <a:pt x="255" y="12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85" name="Freeform 357"/>
                <p:cNvSpPr/>
                <p:nvPr/>
              </p:nvSpPr>
              <p:spPr bwMode="auto">
                <a:xfrm>
                  <a:off x="2265359" y="3441699"/>
                  <a:ext cx="412749" cy="649287"/>
                </a:xfrm>
                <a:custGeom>
                  <a:avLst/>
                  <a:gdLst/>
                  <a:ahLst/>
                  <a:cxnLst>
                    <a:cxn ang="0">
                      <a:pos x="154" y="99"/>
                    </a:cxn>
                    <a:cxn ang="0">
                      <a:pos x="154" y="114"/>
                    </a:cxn>
                    <a:cxn ang="0">
                      <a:pos x="144" y="126"/>
                    </a:cxn>
                    <a:cxn ang="0">
                      <a:pos x="128" y="155"/>
                    </a:cxn>
                    <a:cxn ang="0">
                      <a:pos x="126" y="172"/>
                    </a:cxn>
                    <a:cxn ang="0">
                      <a:pos x="136" y="189"/>
                    </a:cxn>
                    <a:cxn ang="0">
                      <a:pos x="137" y="190"/>
                    </a:cxn>
                    <a:cxn ang="0">
                      <a:pos x="132" y="192"/>
                    </a:cxn>
                    <a:cxn ang="0">
                      <a:pos x="127" y="195"/>
                    </a:cxn>
                    <a:cxn ang="0">
                      <a:pos x="121" y="203"/>
                    </a:cxn>
                    <a:cxn ang="0">
                      <a:pos x="109" y="217"/>
                    </a:cxn>
                    <a:cxn ang="0">
                      <a:pos x="104" y="223"/>
                    </a:cxn>
                    <a:cxn ang="0">
                      <a:pos x="96" y="221"/>
                    </a:cxn>
                    <a:cxn ang="0">
                      <a:pos x="88" y="222"/>
                    </a:cxn>
                    <a:cxn ang="0">
                      <a:pos x="84" y="223"/>
                    </a:cxn>
                    <a:cxn ang="0">
                      <a:pos x="83" y="225"/>
                    </a:cxn>
                    <a:cxn ang="0">
                      <a:pos x="72" y="235"/>
                    </a:cxn>
                    <a:cxn ang="0">
                      <a:pos x="57" y="239"/>
                    </a:cxn>
                    <a:cxn ang="0">
                      <a:pos x="43" y="245"/>
                    </a:cxn>
                    <a:cxn ang="0">
                      <a:pos x="28" y="247"/>
                    </a:cxn>
                    <a:cxn ang="0">
                      <a:pos x="26" y="247"/>
                    </a:cxn>
                    <a:cxn ang="0">
                      <a:pos x="26" y="244"/>
                    </a:cxn>
                    <a:cxn ang="0">
                      <a:pos x="18" y="232"/>
                    </a:cxn>
                    <a:cxn ang="0">
                      <a:pos x="11" y="221"/>
                    </a:cxn>
                    <a:cxn ang="0">
                      <a:pos x="12" y="208"/>
                    </a:cxn>
                    <a:cxn ang="0">
                      <a:pos x="30" y="206"/>
                    </a:cxn>
                    <a:cxn ang="0">
                      <a:pos x="26" y="190"/>
                    </a:cxn>
                    <a:cxn ang="0">
                      <a:pos x="22" y="180"/>
                    </a:cxn>
                    <a:cxn ang="0">
                      <a:pos x="19" y="171"/>
                    </a:cxn>
                    <a:cxn ang="0">
                      <a:pos x="19" y="163"/>
                    </a:cxn>
                    <a:cxn ang="0">
                      <a:pos x="14" y="160"/>
                    </a:cxn>
                    <a:cxn ang="0">
                      <a:pos x="5" y="157"/>
                    </a:cxn>
                    <a:cxn ang="0">
                      <a:pos x="0" y="152"/>
                    </a:cxn>
                    <a:cxn ang="0">
                      <a:pos x="0" y="151"/>
                    </a:cxn>
                    <a:cxn ang="0">
                      <a:pos x="1" y="145"/>
                    </a:cxn>
                    <a:cxn ang="0">
                      <a:pos x="4" y="131"/>
                    </a:cxn>
                    <a:cxn ang="0">
                      <a:pos x="15" y="118"/>
                    </a:cxn>
                    <a:cxn ang="0">
                      <a:pos x="25" y="108"/>
                    </a:cxn>
                    <a:cxn ang="0">
                      <a:pos x="30" y="95"/>
                    </a:cxn>
                    <a:cxn ang="0">
                      <a:pos x="26" y="86"/>
                    </a:cxn>
                    <a:cxn ang="0">
                      <a:pos x="26" y="78"/>
                    </a:cxn>
                    <a:cxn ang="0">
                      <a:pos x="29" y="65"/>
                    </a:cxn>
                    <a:cxn ang="0">
                      <a:pos x="33" y="54"/>
                    </a:cxn>
                    <a:cxn ang="0">
                      <a:pos x="31" y="42"/>
                    </a:cxn>
                    <a:cxn ang="0">
                      <a:pos x="24" y="29"/>
                    </a:cxn>
                    <a:cxn ang="0">
                      <a:pos x="24" y="15"/>
                    </a:cxn>
                    <a:cxn ang="0">
                      <a:pos x="27" y="2"/>
                    </a:cxn>
                    <a:cxn ang="0">
                      <a:pos x="32" y="0"/>
                    </a:cxn>
                    <a:cxn ang="0">
                      <a:pos x="48" y="7"/>
                    </a:cxn>
                    <a:cxn ang="0">
                      <a:pos x="66" y="17"/>
                    </a:cxn>
                    <a:cxn ang="0">
                      <a:pos x="84" y="27"/>
                    </a:cxn>
                    <a:cxn ang="0">
                      <a:pos x="104" y="38"/>
                    </a:cxn>
                    <a:cxn ang="0">
                      <a:pos x="115" y="42"/>
                    </a:cxn>
                    <a:cxn ang="0">
                      <a:pos x="124" y="45"/>
                    </a:cxn>
                    <a:cxn ang="0">
                      <a:pos x="133" y="52"/>
                    </a:cxn>
                    <a:cxn ang="0">
                      <a:pos x="141" y="56"/>
                    </a:cxn>
                    <a:cxn ang="0">
                      <a:pos x="151" y="60"/>
                    </a:cxn>
                    <a:cxn ang="0">
                      <a:pos x="156" y="57"/>
                    </a:cxn>
                    <a:cxn ang="0">
                      <a:pos x="157" y="56"/>
                    </a:cxn>
                    <a:cxn ang="0">
                      <a:pos x="157" y="71"/>
                    </a:cxn>
                    <a:cxn ang="0">
                      <a:pos x="154" y="99"/>
                    </a:cxn>
                  </a:cxnLst>
                  <a:rect l="0" t="0" r="r" b="b"/>
                  <a:pathLst>
                    <a:path w="157" h="247">
                      <a:moveTo>
                        <a:pt x="154" y="99"/>
                      </a:moveTo>
                      <a:cubicBezTo>
                        <a:pt x="154" y="104"/>
                        <a:pt x="156" y="110"/>
                        <a:pt x="154" y="114"/>
                      </a:cubicBezTo>
                      <a:cubicBezTo>
                        <a:pt x="153" y="119"/>
                        <a:pt x="148" y="123"/>
                        <a:pt x="144" y="126"/>
                      </a:cubicBezTo>
                      <a:cubicBezTo>
                        <a:pt x="135" y="133"/>
                        <a:pt x="131" y="144"/>
                        <a:pt x="128" y="155"/>
                      </a:cubicBezTo>
                      <a:cubicBezTo>
                        <a:pt x="127" y="161"/>
                        <a:pt x="125" y="166"/>
                        <a:pt x="126" y="172"/>
                      </a:cubicBezTo>
                      <a:cubicBezTo>
                        <a:pt x="127" y="178"/>
                        <a:pt x="133" y="184"/>
                        <a:pt x="136" y="189"/>
                      </a:cubicBezTo>
                      <a:cubicBezTo>
                        <a:pt x="136" y="189"/>
                        <a:pt x="137" y="190"/>
                        <a:pt x="137" y="190"/>
                      </a:cubicBezTo>
                      <a:cubicBezTo>
                        <a:pt x="135" y="191"/>
                        <a:pt x="134" y="192"/>
                        <a:pt x="132" y="192"/>
                      </a:cubicBezTo>
                      <a:cubicBezTo>
                        <a:pt x="131" y="193"/>
                        <a:pt x="129" y="194"/>
                        <a:pt x="127" y="195"/>
                      </a:cubicBezTo>
                      <a:cubicBezTo>
                        <a:pt x="124" y="197"/>
                        <a:pt x="123" y="200"/>
                        <a:pt x="121" y="203"/>
                      </a:cubicBezTo>
                      <a:cubicBezTo>
                        <a:pt x="118" y="208"/>
                        <a:pt x="112" y="211"/>
                        <a:pt x="109" y="217"/>
                      </a:cubicBezTo>
                      <a:cubicBezTo>
                        <a:pt x="108" y="219"/>
                        <a:pt x="107" y="222"/>
                        <a:pt x="104" y="223"/>
                      </a:cubicBezTo>
                      <a:cubicBezTo>
                        <a:pt x="102" y="223"/>
                        <a:pt x="99" y="222"/>
                        <a:pt x="96" y="221"/>
                      </a:cubicBezTo>
                      <a:cubicBezTo>
                        <a:pt x="94" y="221"/>
                        <a:pt x="91" y="221"/>
                        <a:pt x="88" y="222"/>
                      </a:cubicBezTo>
                      <a:cubicBezTo>
                        <a:pt x="87" y="222"/>
                        <a:pt x="85" y="222"/>
                        <a:pt x="84" y="223"/>
                      </a:cubicBezTo>
                      <a:cubicBezTo>
                        <a:pt x="83" y="224"/>
                        <a:pt x="84" y="224"/>
                        <a:pt x="83" y="225"/>
                      </a:cubicBezTo>
                      <a:cubicBezTo>
                        <a:pt x="80" y="229"/>
                        <a:pt x="77" y="232"/>
                        <a:pt x="72" y="235"/>
                      </a:cubicBezTo>
                      <a:cubicBezTo>
                        <a:pt x="67" y="237"/>
                        <a:pt x="62" y="238"/>
                        <a:pt x="57" y="239"/>
                      </a:cubicBezTo>
                      <a:cubicBezTo>
                        <a:pt x="52" y="241"/>
                        <a:pt x="48" y="245"/>
                        <a:pt x="43" y="245"/>
                      </a:cubicBezTo>
                      <a:cubicBezTo>
                        <a:pt x="38" y="246"/>
                        <a:pt x="33" y="246"/>
                        <a:pt x="28" y="247"/>
                      </a:cubicBezTo>
                      <a:cubicBezTo>
                        <a:pt x="27" y="247"/>
                        <a:pt x="27" y="247"/>
                        <a:pt x="26" y="247"/>
                      </a:cubicBezTo>
                      <a:cubicBezTo>
                        <a:pt x="26" y="246"/>
                        <a:pt x="26" y="245"/>
                        <a:pt x="26" y="244"/>
                      </a:cubicBezTo>
                      <a:cubicBezTo>
                        <a:pt x="26" y="237"/>
                        <a:pt x="23" y="235"/>
                        <a:pt x="18" y="232"/>
                      </a:cubicBezTo>
                      <a:cubicBezTo>
                        <a:pt x="14" y="229"/>
                        <a:pt x="14" y="225"/>
                        <a:pt x="11" y="221"/>
                      </a:cubicBezTo>
                      <a:cubicBezTo>
                        <a:pt x="9" y="215"/>
                        <a:pt x="8" y="211"/>
                        <a:pt x="12" y="208"/>
                      </a:cubicBezTo>
                      <a:cubicBezTo>
                        <a:pt x="15" y="206"/>
                        <a:pt x="29" y="211"/>
                        <a:pt x="30" y="206"/>
                      </a:cubicBezTo>
                      <a:cubicBezTo>
                        <a:pt x="30" y="204"/>
                        <a:pt x="26" y="192"/>
                        <a:pt x="26" y="190"/>
                      </a:cubicBezTo>
                      <a:cubicBezTo>
                        <a:pt x="24" y="188"/>
                        <a:pt x="24" y="183"/>
                        <a:pt x="22" y="180"/>
                      </a:cubicBezTo>
                      <a:cubicBezTo>
                        <a:pt x="21" y="177"/>
                        <a:pt x="19" y="174"/>
                        <a:pt x="19" y="171"/>
                      </a:cubicBezTo>
                      <a:cubicBezTo>
                        <a:pt x="19" y="168"/>
                        <a:pt x="20" y="166"/>
                        <a:pt x="19" y="163"/>
                      </a:cubicBezTo>
                      <a:cubicBezTo>
                        <a:pt x="18" y="162"/>
                        <a:pt x="17" y="161"/>
                        <a:pt x="14" y="160"/>
                      </a:cubicBezTo>
                      <a:cubicBezTo>
                        <a:pt x="11" y="159"/>
                        <a:pt x="7" y="159"/>
                        <a:pt x="5" y="157"/>
                      </a:cubicBezTo>
                      <a:cubicBezTo>
                        <a:pt x="4" y="156"/>
                        <a:pt x="2" y="154"/>
                        <a:pt x="0" y="152"/>
                      </a:cubicBezTo>
                      <a:cubicBezTo>
                        <a:pt x="0" y="152"/>
                        <a:pt x="0" y="152"/>
                        <a:pt x="0" y="151"/>
                      </a:cubicBezTo>
                      <a:cubicBezTo>
                        <a:pt x="1" y="150"/>
                        <a:pt x="1" y="147"/>
                        <a:pt x="1" y="145"/>
                      </a:cubicBezTo>
                      <a:cubicBezTo>
                        <a:pt x="1" y="140"/>
                        <a:pt x="1" y="135"/>
                        <a:pt x="4" y="131"/>
                      </a:cubicBezTo>
                      <a:cubicBezTo>
                        <a:pt x="8" y="127"/>
                        <a:pt x="14" y="124"/>
                        <a:pt x="15" y="118"/>
                      </a:cubicBezTo>
                      <a:cubicBezTo>
                        <a:pt x="17" y="112"/>
                        <a:pt x="20" y="111"/>
                        <a:pt x="25" y="108"/>
                      </a:cubicBezTo>
                      <a:cubicBezTo>
                        <a:pt x="29" y="105"/>
                        <a:pt x="32" y="100"/>
                        <a:pt x="30" y="95"/>
                      </a:cubicBezTo>
                      <a:cubicBezTo>
                        <a:pt x="30" y="92"/>
                        <a:pt x="27" y="89"/>
                        <a:pt x="26" y="86"/>
                      </a:cubicBezTo>
                      <a:cubicBezTo>
                        <a:pt x="26" y="83"/>
                        <a:pt x="26" y="81"/>
                        <a:pt x="26" y="78"/>
                      </a:cubicBezTo>
                      <a:cubicBezTo>
                        <a:pt x="27" y="73"/>
                        <a:pt x="27" y="70"/>
                        <a:pt x="29" y="65"/>
                      </a:cubicBezTo>
                      <a:cubicBezTo>
                        <a:pt x="32" y="61"/>
                        <a:pt x="32" y="58"/>
                        <a:pt x="33" y="54"/>
                      </a:cubicBezTo>
                      <a:cubicBezTo>
                        <a:pt x="34" y="50"/>
                        <a:pt x="35" y="45"/>
                        <a:pt x="31" y="42"/>
                      </a:cubicBezTo>
                      <a:cubicBezTo>
                        <a:pt x="27" y="38"/>
                        <a:pt x="25" y="35"/>
                        <a:pt x="24" y="29"/>
                      </a:cubicBezTo>
                      <a:cubicBezTo>
                        <a:pt x="23" y="24"/>
                        <a:pt x="23" y="20"/>
                        <a:pt x="24" y="15"/>
                      </a:cubicBezTo>
                      <a:cubicBezTo>
                        <a:pt x="25" y="11"/>
                        <a:pt x="26" y="6"/>
                        <a:pt x="27" y="2"/>
                      </a:cubicBezTo>
                      <a:cubicBezTo>
                        <a:pt x="28" y="1"/>
                        <a:pt x="30" y="1"/>
                        <a:pt x="32" y="0"/>
                      </a:cubicBezTo>
                      <a:cubicBezTo>
                        <a:pt x="38" y="0"/>
                        <a:pt x="43" y="4"/>
                        <a:pt x="48" y="7"/>
                      </a:cubicBezTo>
                      <a:cubicBezTo>
                        <a:pt x="53" y="11"/>
                        <a:pt x="60" y="14"/>
                        <a:pt x="66" y="17"/>
                      </a:cubicBezTo>
                      <a:cubicBezTo>
                        <a:pt x="71" y="21"/>
                        <a:pt x="78" y="23"/>
                        <a:pt x="84" y="27"/>
                      </a:cubicBezTo>
                      <a:cubicBezTo>
                        <a:pt x="90" y="30"/>
                        <a:pt x="97" y="35"/>
                        <a:pt x="104" y="38"/>
                      </a:cubicBezTo>
                      <a:cubicBezTo>
                        <a:pt x="108" y="39"/>
                        <a:pt x="111" y="40"/>
                        <a:pt x="115" y="42"/>
                      </a:cubicBezTo>
                      <a:cubicBezTo>
                        <a:pt x="118" y="43"/>
                        <a:pt x="121" y="44"/>
                        <a:pt x="124" y="45"/>
                      </a:cubicBezTo>
                      <a:cubicBezTo>
                        <a:pt x="127" y="47"/>
                        <a:pt x="130" y="50"/>
                        <a:pt x="133" y="52"/>
                      </a:cubicBezTo>
                      <a:cubicBezTo>
                        <a:pt x="136" y="53"/>
                        <a:pt x="139" y="55"/>
                        <a:pt x="141" y="56"/>
                      </a:cubicBezTo>
                      <a:cubicBezTo>
                        <a:pt x="144" y="58"/>
                        <a:pt x="148" y="60"/>
                        <a:pt x="151" y="60"/>
                      </a:cubicBezTo>
                      <a:cubicBezTo>
                        <a:pt x="155" y="61"/>
                        <a:pt x="154" y="59"/>
                        <a:pt x="156" y="57"/>
                      </a:cubicBezTo>
                      <a:cubicBezTo>
                        <a:pt x="156" y="56"/>
                        <a:pt x="157" y="56"/>
                        <a:pt x="157" y="56"/>
                      </a:cubicBezTo>
                      <a:cubicBezTo>
                        <a:pt x="157" y="61"/>
                        <a:pt x="157" y="66"/>
                        <a:pt x="157" y="71"/>
                      </a:cubicBezTo>
                      <a:cubicBezTo>
                        <a:pt x="157" y="80"/>
                        <a:pt x="155" y="90"/>
                        <a:pt x="154" y="9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86" name="Freeform 358"/>
                <p:cNvSpPr/>
                <p:nvPr/>
              </p:nvSpPr>
              <p:spPr bwMode="auto">
                <a:xfrm>
                  <a:off x="1719259" y="3421062"/>
                  <a:ext cx="638174" cy="481012"/>
                </a:xfrm>
                <a:custGeom>
                  <a:avLst/>
                  <a:gdLst/>
                  <a:ahLst/>
                  <a:cxnLst>
                    <a:cxn ang="0">
                      <a:pos x="234" y="86"/>
                    </a:cxn>
                    <a:cxn ang="0">
                      <a:pos x="234" y="94"/>
                    </a:cxn>
                    <a:cxn ang="0">
                      <a:pos x="238" y="103"/>
                    </a:cxn>
                    <a:cxn ang="0">
                      <a:pos x="233" y="116"/>
                    </a:cxn>
                    <a:cxn ang="0">
                      <a:pos x="223" y="126"/>
                    </a:cxn>
                    <a:cxn ang="0">
                      <a:pos x="212" y="139"/>
                    </a:cxn>
                    <a:cxn ang="0">
                      <a:pos x="209" y="153"/>
                    </a:cxn>
                    <a:cxn ang="0">
                      <a:pos x="208" y="159"/>
                    </a:cxn>
                    <a:cxn ang="0">
                      <a:pos x="208" y="160"/>
                    </a:cxn>
                    <a:cxn ang="0">
                      <a:pos x="202" y="161"/>
                    </a:cxn>
                    <a:cxn ang="0">
                      <a:pos x="195" y="164"/>
                    </a:cxn>
                    <a:cxn ang="0">
                      <a:pos x="187" y="162"/>
                    </a:cxn>
                    <a:cxn ang="0">
                      <a:pos x="166" y="164"/>
                    </a:cxn>
                    <a:cxn ang="0">
                      <a:pos x="144" y="171"/>
                    </a:cxn>
                    <a:cxn ang="0">
                      <a:pos x="137" y="169"/>
                    </a:cxn>
                    <a:cxn ang="0">
                      <a:pos x="130" y="169"/>
                    </a:cxn>
                    <a:cxn ang="0">
                      <a:pos x="123" y="167"/>
                    </a:cxn>
                    <a:cxn ang="0">
                      <a:pos x="116" y="163"/>
                    </a:cxn>
                    <a:cxn ang="0">
                      <a:pos x="109" y="162"/>
                    </a:cxn>
                    <a:cxn ang="0">
                      <a:pos x="106" y="160"/>
                    </a:cxn>
                    <a:cxn ang="0">
                      <a:pos x="103" y="158"/>
                    </a:cxn>
                    <a:cxn ang="0">
                      <a:pos x="91" y="157"/>
                    </a:cxn>
                    <a:cxn ang="0">
                      <a:pos x="69" y="165"/>
                    </a:cxn>
                    <a:cxn ang="0">
                      <a:pos x="59" y="179"/>
                    </a:cxn>
                    <a:cxn ang="0">
                      <a:pos x="56" y="179"/>
                    </a:cxn>
                    <a:cxn ang="0">
                      <a:pos x="45" y="181"/>
                    </a:cxn>
                    <a:cxn ang="0">
                      <a:pos x="43" y="183"/>
                    </a:cxn>
                    <a:cxn ang="0">
                      <a:pos x="30" y="175"/>
                    </a:cxn>
                    <a:cxn ang="0">
                      <a:pos x="18" y="161"/>
                    </a:cxn>
                    <a:cxn ang="0">
                      <a:pos x="4" y="141"/>
                    </a:cxn>
                    <a:cxn ang="0">
                      <a:pos x="0" y="137"/>
                    </a:cxn>
                    <a:cxn ang="0">
                      <a:pos x="3" y="137"/>
                    </a:cxn>
                    <a:cxn ang="0">
                      <a:pos x="10" y="137"/>
                    </a:cxn>
                    <a:cxn ang="0">
                      <a:pos x="18" y="134"/>
                    </a:cxn>
                    <a:cxn ang="0">
                      <a:pos x="33" y="134"/>
                    </a:cxn>
                    <a:cxn ang="0">
                      <a:pos x="49" y="134"/>
                    </a:cxn>
                    <a:cxn ang="0">
                      <a:pos x="61" y="121"/>
                    </a:cxn>
                    <a:cxn ang="0">
                      <a:pos x="68" y="105"/>
                    </a:cxn>
                    <a:cxn ang="0">
                      <a:pos x="66" y="91"/>
                    </a:cxn>
                    <a:cxn ang="0">
                      <a:pos x="67" y="78"/>
                    </a:cxn>
                    <a:cxn ang="0">
                      <a:pos x="67" y="77"/>
                    </a:cxn>
                    <a:cxn ang="0">
                      <a:pos x="78" y="72"/>
                    </a:cxn>
                    <a:cxn ang="0">
                      <a:pos x="103" y="54"/>
                    </a:cxn>
                    <a:cxn ang="0">
                      <a:pos x="118" y="44"/>
                    </a:cxn>
                    <a:cxn ang="0">
                      <a:pos x="132" y="35"/>
                    </a:cxn>
                    <a:cxn ang="0">
                      <a:pos x="164" y="17"/>
                    </a:cxn>
                    <a:cxn ang="0">
                      <a:pos x="173" y="11"/>
                    </a:cxn>
                    <a:cxn ang="0">
                      <a:pos x="178" y="4"/>
                    </a:cxn>
                    <a:cxn ang="0">
                      <a:pos x="183" y="0"/>
                    </a:cxn>
                    <a:cxn ang="0">
                      <a:pos x="194" y="9"/>
                    </a:cxn>
                    <a:cxn ang="0">
                      <a:pos x="208" y="16"/>
                    </a:cxn>
                    <a:cxn ang="0">
                      <a:pos x="228" y="20"/>
                    </a:cxn>
                    <a:cxn ang="0">
                      <a:pos x="235" y="10"/>
                    </a:cxn>
                    <a:cxn ang="0">
                      <a:pos x="232" y="23"/>
                    </a:cxn>
                    <a:cxn ang="0">
                      <a:pos x="232" y="37"/>
                    </a:cxn>
                    <a:cxn ang="0">
                      <a:pos x="239" y="50"/>
                    </a:cxn>
                    <a:cxn ang="0">
                      <a:pos x="241" y="62"/>
                    </a:cxn>
                    <a:cxn ang="0">
                      <a:pos x="237" y="73"/>
                    </a:cxn>
                    <a:cxn ang="0">
                      <a:pos x="234" y="86"/>
                    </a:cxn>
                  </a:cxnLst>
                  <a:rect l="0" t="0" r="r" b="b"/>
                  <a:pathLst>
                    <a:path w="243" h="183">
                      <a:moveTo>
                        <a:pt x="234" y="86"/>
                      </a:moveTo>
                      <a:cubicBezTo>
                        <a:pt x="234" y="89"/>
                        <a:pt x="234" y="91"/>
                        <a:pt x="234" y="94"/>
                      </a:cubicBezTo>
                      <a:cubicBezTo>
                        <a:pt x="235" y="97"/>
                        <a:pt x="238" y="100"/>
                        <a:pt x="238" y="103"/>
                      </a:cubicBezTo>
                      <a:cubicBezTo>
                        <a:pt x="240" y="108"/>
                        <a:pt x="237" y="113"/>
                        <a:pt x="233" y="116"/>
                      </a:cubicBezTo>
                      <a:cubicBezTo>
                        <a:pt x="228" y="119"/>
                        <a:pt x="225" y="120"/>
                        <a:pt x="223" y="126"/>
                      </a:cubicBezTo>
                      <a:cubicBezTo>
                        <a:pt x="222" y="132"/>
                        <a:pt x="216" y="135"/>
                        <a:pt x="212" y="139"/>
                      </a:cubicBezTo>
                      <a:cubicBezTo>
                        <a:pt x="209" y="143"/>
                        <a:pt x="209" y="148"/>
                        <a:pt x="209" y="153"/>
                      </a:cubicBezTo>
                      <a:cubicBezTo>
                        <a:pt x="209" y="155"/>
                        <a:pt x="209" y="158"/>
                        <a:pt x="208" y="159"/>
                      </a:cubicBezTo>
                      <a:cubicBezTo>
                        <a:pt x="208" y="160"/>
                        <a:pt x="208" y="160"/>
                        <a:pt x="208" y="160"/>
                      </a:cubicBezTo>
                      <a:cubicBezTo>
                        <a:pt x="206" y="162"/>
                        <a:pt x="204" y="161"/>
                        <a:pt x="202" y="161"/>
                      </a:cubicBezTo>
                      <a:cubicBezTo>
                        <a:pt x="199" y="162"/>
                        <a:pt x="198" y="164"/>
                        <a:pt x="195" y="164"/>
                      </a:cubicBezTo>
                      <a:cubicBezTo>
                        <a:pt x="191" y="166"/>
                        <a:pt x="192" y="163"/>
                        <a:pt x="187" y="162"/>
                      </a:cubicBezTo>
                      <a:cubicBezTo>
                        <a:pt x="181" y="161"/>
                        <a:pt x="172" y="162"/>
                        <a:pt x="166" y="164"/>
                      </a:cubicBezTo>
                      <a:cubicBezTo>
                        <a:pt x="159" y="166"/>
                        <a:pt x="152" y="171"/>
                        <a:pt x="144" y="171"/>
                      </a:cubicBezTo>
                      <a:cubicBezTo>
                        <a:pt x="141" y="171"/>
                        <a:pt x="140" y="170"/>
                        <a:pt x="137" y="169"/>
                      </a:cubicBezTo>
                      <a:cubicBezTo>
                        <a:pt x="135" y="169"/>
                        <a:pt x="133" y="169"/>
                        <a:pt x="130" y="169"/>
                      </a:cubicBezTo>
                      <a:cubicBezTo>
                        <a:pt x="127" y="169"/>
                        <a:pt x="126" y="169"/>
                        <a:pt x="123" y="167"/>
                      </a:cubicBezTo>
                      <a:cubicBezTo>
                        <a:pt x="121" y="165"/>
                        <a:pt x="119" y="164"/>
                        <a:pt x="116" y="163"/>
                      </a:cubicBezTo>
                      <a:cubicBezTo>
                        <a:pt x="114" y="163"/>
                        <a:pt x="112" y="163"/>
                        <a:pt x="109" y="162"/>
                      </a:cubicBezTo>
                      <a:cubicBezTo>
                        <a:pt x="108" y="162"/>
                        <a:pt x="107" y="161"/>
                        <a:pt x="106" y="160"/>
                      </a:cubicBezTo>
                      <a:cubicBezTo>
                        <a:pt x="105" y="160"/>
                        <a:pt x="104" y="158"/>
                        <a:pt x="103" y="158"/>
                      </a:cubicBezTo>
                      <a:cubicBezTo>
                        <a:pt x="100" y="156"/>
                        <a:pt x="94" y="157"/>
                        <a:pt x="91" y="157"/>
                      </a:cubicBezTo>
                      <a:cubicBezTo>
                        <a:pt x="83" y="157"/>
                        <a:pt x="73" y="158"/>
                        <a:pt x="69" y="165"/>
                      </a:cubicBezTo>
                      <a:cubicBezTo>
                        <a:pt x="66" y="170"/>
                        <a:pt x="65" y="176"/>
                        <a:pt x="59" y="179"/>
                      </a:cubicBezTo>
                      <a:cubicBezTo>
                        <a:pt x="58" y="179"/>
                        <a:pt x="57" y="179"/>
                        <a:pt x="56" y="179"/>
                      </a:cubicBezTo>
                      <a:cubicBezTo>
                        <a:pt x="52" y="179"/>
                        <a:pt x="48" y="178"/>
                        <a:pt x="45" y="181"/>
                      </a:cubicBezTo>
                      <a:cubicBezTo>
                        <a:pt x="44" y="182"/>
                        <a:pt x="44" y="182"/>
                        <a:pt x="43" y="183"/>
                      </a:cubicBezTo>
                      <a:cubicBezTo>
                        <a:pt x="38" y="181"/>
                        <a:pt x="34" y="178"/>
                        <a:pt x="30" y="175"/>
                      </a:cubicBezTo>
                      <a:cubicBezTo>
                        <a:pt x="26" y="170"/>
                        <a:pt x="21" y="166"/>
                        <a:pt x="18" y="161"/>
                      </a:cubicBezTo>
                      <a:cubicBezTo>
                        <a:pt x="14" y="154"/>
                        <a:pt x="9" y="147"/>
                        <a:pt x="4" y="141"/>
                      </a:cubicBezTo>
                      <a:cubicBezTo>
                        <a:pt x="3" y="140"/>
                        <a:pt x="1" y="138"/>
                        <a:pt x="0" y="137"/>
                      </a:cubicBezTo>
                      <a:cubicBezTo>
                        <a:pt x="1" y="137"/>
                        <a:pt x="2" y="137"/>
                        <a:pt x="3" y="137"/>
                      </a:cubicBezTo>
                      <a:cubicBezTo>
                        <a:pt x="5" y="137"/>
                        <a:pt x="8" y="137"/>
                        <a:pt x="10" y="137"/>
                      </a:cubicBezTo>
                      <a:cubicBezTo>
                        <a:pt x="13" y="136"/>
                        <a:pt x="15" y="135"/>
                        <a:pt x="18" y="134"/>
                      </a:cubicBezTo>
                      <a:cubicBezTo>
                        <a:pt x="23" y="134"/>
                        <a:pt x="28" y="135"/>
                        <a:pt x="33" y="134"/>
                      </a:cubicBezTo>
                      <a:cubicBezTo>
                        <a:pt x="38" y="134"/>
                        <a:pt x="44" y="135"/>
                        <a:pt x="49" y="134"/>
                      </a:cubicBezTo>
                      <a:cubicBezTo>
                        <a:pt x="55" y="132"/>
                        <a:pt x="58" y="125"/>
                        <a:pt x="61" y="121"/>
                      </a:cubicBezTo>
                      <a:cubicBezTo>
                        <a:pt x="64" y="116"/>
                        <a:pt x="68" y="111"/>
                        <a:pt x="68" y="105"/>
                      </a:cubicBezTo>
                      <a:cubicBezTo>
                        <a:pt x="68" y="100"/>
                        <a:pt x="66" y="96"/>
                        <a:pt x="66" y="91"/>
                      </a:cubicBezTo>
                      <a:cubicBezTo>
                        <a:pt x="66" y="86"/>
                        <a:pt x="66" y="82"/>
                        <a:pt x="67" y="78"/>
                      </a:cubicBezTo>
                      <a:cubicBezTo>
                        <a:pt x="67" y="78"/>
                        <a:pt x="67" y="78"/>
                        <a:pt x="67" y="77"/>
                      </a:cubicBezTo>
                      <a:cubicBezTo>
                        <a:pt x="69" y="73"/>
                        <a:pt x="75" y="72"/>
                        <a:pt x="78" y="72"/>
                      </a:cubicBezTo>
                      <a:cubicBezTo>
                        <a:pt x="89" y="70"/>
                        <a:pt x="96" y="60"/>
                        <a:pt x="103" y="54"/>
                      </a:cubicBezTo>
                      <a:cubicBezTo>
                        <a:pt x="108" y="50"/>
                        <a:pt x="113" y="47"/>
                        <a:pt x="118" y="44"/>
                      </a:cubicBezTo>
                      <a:cubicBezTo>
                        <a:pt x="123" y="41"/>
                        <a:pt x="128" y="38"/>
                        <a:pt x="132" y="35"/>
                      </a:cubicBezTo>
                      <a:cubicBezTo>
                        <a:pt x="142" y="29"/>
                        <a:pt x="154" y="24"/>
                        <a:pt x="164" y="17"/>
                      </a:cubicBezTo>
                      <a:cubicBezTo>
                        <a:pt x="167" y="15"/>
                        <a:pt x="170" y="14"/>
                        <a:pt x="173" y="11"/>
                      </a:cubicBezTo>
                      <a:cubicBezTo>
                        <a:pt x="175" y="9"/>
                        <a:pt x="176" y="6"/>
                        <a:pt x="178" y="4"/>
                      </a:cubicBezTo>
                      <a:cubicBezTo>
                        <a:pt x="180" y="2"/>
                        <a:pt x="181" y="1"/>
                        <a:pt x="183" y="0"/>
                      </a:cubicBezTo>
                      <a:cubicBezTo>
                        <a:pt x="187" y="3"/>
                        <a:pt x="190" y="6"/>
                        <a:pt x="194" y="9"/>
                      </a:cubicBezTo>
                      <a:cubicBezTo>
                        <a:pt x="199" y="13"/>
                        <a:pt x="203" y="15"/>
                        <a:pt x="208" y="16"/>
                      </a:cubicBezTo>
                      <a:cubicBezTo>
                        <a:pt x="215" y="18"/>
                        <a:pt x="222" y="21"/>
                        <a:pt x="228" y="20"/>
                      </a:cubicBezTo>
                      <a:cubicBezTo>
                        <a:pt x="231" y="16"/>
                        <a:pt x="232" y="12"/>
                        <a:pt x="235" y="10"/>
                      </a:cubicBezTo>
                      <a:cubicBezTo>
                        <a:pt x="234" y="14"/>
                        <a:pt x="233" y="19"/>
                        <a:pt x="232" y="23"/>
                      </a:cubicBezTo>
                      <a:cubicBezTo>
                        <a:pt x="231" y="28"/>
                        <a:pt x="231" y="32"/>
                        <a:pt x="232" y="37"/>
                      </a:cubicBezTo>
                      <a:cubicBezTo>
                        <a:pt x="233" y="43"/>
                        <a:pt x="235" y="46"/>
                        <a:pt x="239" y="50"/>
                      </a:cubicBezTo>
                      <a:cubicBezTo>
                        <a:pt x="243" y="53"/>
                        <a:pt x="242" y="58"/>
                        <a:pt x="241" y="62"/>
                      </a:cubicBezTo>
                      <a:cubicBezTo>
                        <a:pt x="240" y="66"/>
                        <a:pt x="240" y="69"/>
                        <a:pt x="237" y="73"/>
                      </a:cubicBezTo>
                      <a:cubicBezTo>
                        <a:pt x="235" y="78"/>
                        <a:pt x="235" y="81"/>
                        <a:pt x="234" y="86"/>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87" name="Freeform 359"/>
                <p:cNvSpPr/>
                <p:nvPr/>
              </p:nvSpPr>
              <p:spPr bwMode="auto">
                <a:xfrm>
                  <a:off x="1354135" y="2538412"/>
                  <a:ext cx="131762" cy="268287"/>
                </a:xfrm>
                <a:custGeom>
                  <a:avLst/>
                  <a:gdLst/>
                  <a:ahLst/>
                  <a:cxnLst>
                    <a:cxn ang="0">
                      <a:pos x="47" y="21"/>
                    </a:cxn>
                    <a:cxn ang="0">
                      <a:pos x="40" y="27"/>
                    </a:cxn>
                    <a:cxn ang="0">
                      <a:pos x="40" y="37"/>
                    </a:cxn>
                    <a:cxn ang="0">
                      <a:pos x="35" y="56"/>
                    </a:cxn>
                    <a:cxn ang="0">
                      <a:pos x="33" y="66"/>
                    </a:cxn>
                    <a:cxn ang="0">
                      <a:pos x="36" y="76"/>
                    </a:cxn>
                    <a:cxn ang="0">
                      <a:pos x="36" y="86"/>
                    </a:cxn>
                    <a:cxn ang="0">
                      <a:pos x="31" y="92"/>
                    </a:cxn>
                    <a:cxn ang="0">
                      <a:pos x="31" y="98"/>
                    </a:cxn>
                    <a:cxn ang="0">
                      <a:pos x="30" y="101"/>
                    </a:cxn>
                    <a:cxn ang="0">
                      <a:pos x="27" y="101"/>
                    </a:cxn>
                    <a:cxn ang="0">
                      <a:pos x="11" y="98"/>
                    </a:cxn>
                    <a:cxn ang="0">
                      <a:pos x="10" y="65"/>
                    </a:cxn>
                    <a:cxn ang="0">
                      <a:pos x="11" y="35"/>
                    </a:cxn>
                    <a:cxn ang="0">
                      <a:pos x="9" y="4"/>
                    </a:cxn>
                    <a:cxn ang="0">
                      <a:pos x="12" y="1"/>
                    </a:cxn>
                    <a:cxn ang="0">
                      <a:pos x="22" y="3"/>
                    </a:cxn>
                    <a:cxn ang="0">
                      <a:pos x="33" y="5"/>
                    </a:cxn>
                    <a:cxn ang="0">
                      <a:pos x="41" y="4"/>
                    </a:cxn>
                    <a:cxn ang="0">
                      <a:pos x="47" y="10"/>
                    </a:cxn>
                    <a:cxn ang="0">
                      <a:pos x="47" y="21"/>
                    </a:cxn>
                  </a:cxnLst>
                  <a:rect l="0" t="0" r="r" b="b"/>
                  <a:pathLst>
                    <a:path w="50" h="102">
                      <a:moveTo>
                        <a:pt x="47" y="21"/>
                      </a:moveTo>
                      <a:cubicBezTo>
                        <a:pt x="44" y="23"/>
                        <a:pt x="41" y="23"/>
                        <a:pt x="40" y="27"/>
                      </a:cubicBezTo>
                      <a:cubicBezTo>
                        <a:pt x="39" y="30"/>
                        <a:pt x="41" y="34"/>
                        <a:pt x="40" y="37"/>
                      </a:cubicBezTo>
                      <a:cubicBezTo>
                        <a:pt x="40" y="44"/>
                        <a:pt x="36" y="50"/>
                        <a:pt x="35" y="56"/>
                      </a:cubicBezTo>
                      <a:cubicBezTo>
                        <a:pt x="34" y="59"/>
                        <a:pt x="33" y="63"/>
                        <a:pt x="33" y="66"/>
                      </a:cubicBezTo>
                      <a:cubicBezTo>
                        <a:pt x="32" y="69"/>
                        <a:pt x="36" y="71"/>
                        <a:pt x="36" y="76"/>
                      </a:cubicBezTo>
                      <a:cubicBezTo>
                        <a:pt x="35" y="79"/>
                        <a:pt x="36" y="84"/>
                        <a:pt x="36" y="86"/>
                      </a:cubicBezTo>
                      <a:cubicBezTo>
                        <a:pt x="35" y="89"/>
                        <a:pt x="32" y="90"/>
                        <a:pt x="31" y="92"/>
                      </a:cubicBezTo>
                      <a:cubicBezTo>
                        <a:pt x="30" y="94"/>
                        <a:pt x="31" y="96"/>
                        <a:pt x="31" y="98"/>
                      </a:cubicBezTo>
                      <a:cubicBezTo>
                        <a:pt x="31" y="99"/>
                        <a:pt x="30" y="100"/>
                        <a:pt x="30" y="101"/>
                      </a:cubicBezTo>
                      <a:cubicBezTo>
                        <a:pt x="29" y="101"/>
                        <a:pt x="28" y="101"/>
                        <a:pt x="27" y="101"/>
                      </a:cubicBezTo>
                      <a:cubicBezTo>
                        <a:pt x="21" y="102"/>
                        <a:pt x="14" y="101"/>
                        <a:pt x="11" y="98"/>
                      </a:cubicBezTo>
                      <a:cubicBezTo>
                        <a:pt x="0" y="89"/>
                        <a:pt x="8" y="76"/>
                        <a:pt x="10" y="65"/>
                      </a:cubicBezTo>
                      <a:cubicBezTo>
                        <a:pt x="12" y="55"/>
                        <a:pt x="11" y="45"/>
                        <a:pt x="11" y="35"/>
                      </a:cubicBezTo>
                      <a:cubicBezTo>
                        <a:pt x="11" y="24"/>
                        <a:pt x="11" y="14"/>
                        <a:pt x="9" y="4"/>
                      </a:cubicBezTo>
                      <a:cubicBezTo>
                        <a:pt x="10" y="3"/>
                        <a:pt x="11" y="2"/>
                        <a:pt x="12" y="1"/>
                      </a:cubicBezTo>
                      <a:cubicBezTo>
                        <a:pt x="17" y="0"/>
                        <a:pt x="19" y="1"/>
                        <a:pt x="22" y="3"/>
                      </a:cubicBezTo>
                      <a:cubicBezTo>
                        <a:pt x="26" y="5"/>
                        <a:pt x="29" y="6"/>
                        <a:pt x="33" y="5"/>
                      </a:cubicBezTo>
                      <a:cubicBezTo>
                        <a:pt x="36" y="5"/>
                        <a:pt x="38" y="3"/>
                        <a:pt x="41" y="4"/>
                      </a:cubicBezTo>
                      <a:cubicBezTo>
                        <a:pt x="43" y="4"/>
                        <a:pt x="47" y="8"/>
                        <a:pt x="47" y="10"/>
                      </a:cubicBezTo>
                      <a:cubicBezTo>
                        <a:pt x="50" y="14"/>
                        <a:pt x="50" y="18"/>
                        <a:pt x="47" y="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88" name="Freeform 360"/>
                <p:cNvSpPr/>
                <p:nvPr/>
              </p:nvSpPr>
              <p:spPr bwMode="auto">
                <a:xfrm>
                  <a:off x="1955797" y="2082799"/>
                  <a:ext cx="33337" cy="47625"/>
                </a:xfrm>
                <a:custGeom>
                  <a:avLst/>
                  <a:gdLst/>
                  <a:ahLst/>
                  <a:cxnLst>
                    <a:cxn ang="0">
                      <a:pos x="12" y="11"/>
                    </a:cxn>
                    <a:cxn ang="0">
                      <a:pos x="12" y="18"/>
                    </a:cxn>
                    <a:cxn ang="0">
                      <a:pos x="11" y="18"/>
                    </a:cxn>
                    <a:cxn ang="0">
                      <a:pos x="0" y="13"/>
                    </a:cxn>
                    <a:cxn ang="0">
                      <a:pos x="0" y="12"/>
                    </a:cxn>
                    <a:cxn ang="0">
                      <a:pos x="2" y="2"/>
                    </a:cxn>
                    <a:cxn ang="0">
                      <a:pos x="5" y="0"/>
                    </a:cxn>
                    <a:cxn ang="0">
                      <a:pos x="9" y="1"/>
                    </a:cxn>
                    <a:cxn ang="0">
                      <a:pos x="12" y="11"/>
                    </a:cxn>
                  </a:cxnLst>
                  <a:rect l="0" t="0" r="r" b="b"/>
                  <a:pathLst>
                    <a:path w="13" h="18">
                      <a:moveTo>
                        <a:pt x="12" y="11"/>
                      </a:moveTo>
                      <a:cubicBezTo>
                        <a:pt x="12" y="13"/>
                        <a:pt x="12" y="16"/>
                        <a:pt x="12" y="18"/>
                      </a:cubicBezTo>
                      <a:cubicBezTo>
                        <a:pt x="12" y="18"/>
                        <a:pt x="11" y="18"/>
                        <a:pt x="11" y="18"/>
                      </a:cubicBezTo>
                      <a:cubicBezTo>
                        <a:pt x="7" y="17"/>
                        <a:pt x="4" y="15"/>
                        <a:pt x="0" y="13"/>
                      </a:cubicBezTo>
                      <a:cubicBezTo>
                        <a:pt x="0" y="13"/>
                        <a:pt x="0" y="12"/>
                        <a:pt x="0" y="12"/>
                      </a:cubicBezTo>
                      <a:cubicBezTo>
                        <a:pt x="1" y="9"/>
                        <a:pt x="1" y="6"/>
                        <a:pt x="2" y="2"/>
                      </a:cubicBezTo>
                      <a:cubicBezTo>
                        <a:pt x="3" y="0"/>
                        <a:pt x="2" y="0"/>
                        <a:pt x="5" y="0"/>
                      </a:cubicBezTo>
                      <a:cubicBezTo>
                        <a:pt x="6" y="0"/>
                        <a:pt x="8" y="1"/>
                        <a:pt x="9" y="1"/>
                      </a:cubicBezTo>
                      <a:cubicBezTo>
                        <a:pt x="10" y="4"/>
                        <a:pt x="13" y="7"/>
                        <a:pt x="12" y="1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89" name="Freeform 361"/>
                <p:cNvSpPr/>
                <p:nvPr/>
              </p:nvSpPr>
              <p:spPr bwMode="auto">
                <a:xfrm>
                  <a:off x="1963734" y="2222499"/>
                  <a:ext cx="173037" cy="123825"/>
                </a:xfrm>
                <a:custGeom>
                  <a:avLst/>
                  <a:gdLst/>
                  <a:ahLst/>
                  <a:cxnLst>
                    <a:cxn ang="0">
                      <a:pos x="56" y="31"/>
                    </a:cxn>
                    <a:cxn ang="0">
                      <a:pos x="38" y="37"/>
                    </a:cxn>
                    <a:cxn ang="0">
                      <a:pos x="28" y="32"/>
                    </a:cxn>
                    <a:cxn ang="0">
                      <a:pos x="26" y="37"/>
                    </a:cxn>
                    <a:cxn ang="0">
                      <a:pos x="21" y="42"/>
                    </a:cxn>
                    <a:cxn ang="0">
                      <a:pos x="13" y="47"/>
                    </a:cxn>
                    <a:cxn ang="0">
                      <a:pos x="13" y="43"/>
                    </a:cxn>
                    <a:cxn ang="0">
                      <a:pos x="14" y="35"/>
                    </a:cxn>
                    <a:cxn ang="0">
                      <a:pos x="4" y="34"/>
                    </a:cxn>
                    <a:cxn ang="0">
                      <a:pos x="6" y="31"/>
                    </a:cxn>
                    <a:cxn ang="0">
                      <a:pos x="11" y="22"/>
                    </a:cxn>
                    <a:cxn ang="0">
                      <a:pos x="15" y="20"/>
                    </a:cxn>
                    <a:cxn ang="0">
                      <a:pos x="16" y="11"/>
                    </a:cxn>
                    <a:cxn ang="0">
                      <a:pos x="24" y="5"/>
                    </a:cxn>
                    <a:cxn ang="0">
                      <a:pos x="38" y="4"/>
                    </a:cxn>
                    <a:cxn ang="0">
                      <a:pos x="46" y="1"/>
                    </a:cxn>
                    <a:cxn ang="0">
                      <a:pos x="52" y="5"/>
                    </a:cxn>
                    <a:cxn ang="0">
                      <a:pos x="56" y="12"/>
                    </a:cxn>
                    <a:cxn ang="0">
                      <a:pos x="56" y="12"/>
                    </a:cxn>
                    <a:cxn ang="0">
                      <a:pos x="58" y="17"/>
                    </a:cxn>
                    <a:cxn ang="0">
                      <a:pos x="62" y="22"/>
                    </a:cxn>
                    <a:cxn ang="0">
                      <a:pos x="63" y="22"/>
                    </a:cxn>
                    <a:cxn ang="0">
                      <a:pos x="56" y="31"/>
                    </a:cxn>
                  </a:cxnLst>
                  <a:rect l="0" t="0" r="r" b="b"/>
                  <a:pathLst>
                    <a:path w="66" h="47">
                      <a:moveTo>
                        <a:pt x="56" y="31"/>
                      </a:moveTo>
                      <a:cubicBezTo>
                        <a:pt x="51" y="33"/>
                        <a:pt x="46" y="41"/>
                        <a:pt x="38" y="37"/>
                      </a:cubicBezTo>
                      <a:cubicBezTo>
                        <a:pt x="35" y="35"/>
                        <a:pt x="32" y="30"/>
                        <a:pt x="28" y="32"/>
                      </a:cubicBezTo>
                      <a:cubicBezTo>
                        <a:pt x="26" y="34"/>
                        <a:pt x="26" y="35"/>
                        <a:pt x="26" y="37"/>
                      </a:cubicBezTo>
                      <a:cubicBezTo>
                        <a:pt x="24" y="39"/>
                        <a:pt x="23" y="41"/>
                        <a:pt x="21" y="42"/>
                      </a:cubicBezTo>
                      <a:cubicBezTo>
                        <a:pt x="18" y="44"/>
                        <a:pt x="16" y="46"/>
                        <a:pt x="13" y="47"/>
                      </a:cubicBezTo>
                      <a:cubicBezTo>
                        <a:pt x="13" y="46"/>
                        <a:pt x="13" y="45"/>
                        <a:pt x="13" y="43"/>
                      </a:cubicBezTo>
                      <a:cubicBezTo>
                        <a:pt x="14" y="42"/>
                        <a:pt x="15" y="37"/>
                        <a:pt x="14" y="35"/>
                      </a:cubicBezTo>
                      <a:cubicBezTo>
                        <a:pt x="13" y="33"/>
                        <a:pt x="7" y="35"/>
                        <a:pt x="4" y="34"/>
                      </a:cubicBezTo>
                      <a:cubicBezTo>
                        <a:pt x="0" y="32"/>
                        <a:pt x="5" y="32"/>
                        <a:pt x="6" y="31"/>
                      </a:cubicBezTo>
                      <a:cubicBezTo>
                        <a:pt x="9" y="29"/>
                        <a:pt x="8" y="24"/>
                        <a:pt x="11" y="22"/>
                      </a:cubicBezTo>
                      <a:cubicBezTo>
                        <a:pt x="13" y="20"/>
                        <a:pt x="13" y="21"/>
                        <a:pt x="15" y="20"/>
                      </a:cubicBezTo>
                      <a:cubicBezTo>
                        <a:pt x="17" y="17"/>
                        <a:pt x="14" y="13"/>
                        <a:pt x="16" y="11"/>
                      </a:cubicBezTo>
                      <a:cubicBezTo>
                        <a:pt x="17" y="9"/>
                        <a:pt x="23" y="7"/>
                        <a:pt x="24" y="5"/>
                      </a:cubicBezTo>
                      <a:cubicBezTo>
                        <a:pt x="29" y="6"/>
                        <a:pt x="34" y="5"/>
                        <a:pt x="38" y="4"/>
                      </a:cubicBezTo>
                      <a:cubicBezTo>
                        <a:pt x="41" y="4"/>
                        <a:pt x="44" y="2"/>
                        <a:pt x="46" y="1"/>
                      </a:cubicBezTo>
                      <a:cubicBezTo>
                        <a:pt x="50" y="0"/>
                        <a:pt x="51" y="2"/>
                        <a:pt x="52" y="5"/>
                      </a:cubicBezTo>
                      <a:cubicBezTo>
                        <a:pt x="53" y="8"/>
                        <a:pt x="54" y="10"/>
                        <a:pt x="56" y="12"/>
                      </a:cubicBezTo>
                      <a:cubicBezTo>
                        <a:pt x="56" y="12"/>
                        <a:pt x="56" y="12"/>
                        <a:pt x="56" y="12"/>
                      </a:cubicBezTo>
                      <a:cubicBezTo>
                        <a:pt x="57" y="14"/>
                        <a:pt x="57" y="16"/>
                        <a:pt x="58" y="17"/>
                      </a:cubicBezTo>
                      <a:cubicBezTo>
                        <a:pt x="59" y="19"/>
                        <a:pt x="61" y="20"/>
                        <a:pt x="62" y="22"/>
                      </a:cubicBezTo>
                      <a:cubicBezTo>
                        <a:pt x="63" y="22"/>
                        <a:pt x="63" y="22"/>
                        <a:pt x="63" y="22"/>
                      </a:cubicBezTo>
                      <a:cubicBezTo>
                        <a:pt x="66" y="28"/>
                        <a:pt x="60" y="29"/>
                        <a:pt x="56"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90" name="Freeform 362"/>
                <p:cNvSpPr/>
                <p:nvPr/>
              </p:nvSpPr>
              <p:spPr bwMode="auto">
                <a:xfrm>
                  <a:off x="2765420" y="2181224"/>
                  <a:ext cx="153987" cy="138112"/>
                </a:xfrm>
                <a:custGeom>
                  <a:avLst/>
                  <a:gdLst/>
                  <a:ahLst/>
                  <a:cxnLst>
                    <a:cxn ang="0">
                      <a:pos x="59" y="41"/>
                    </a:cxn>
                    <a:cxn ang="0">
                      <a:pos x="52" y="46"/>
                    </a:cxn>
                    <a:cxn ang="0">
                      <a:pos x="49" y="48"/>
                    </a:cxn>
                    <a:cxn ang="0">
                      <a:pos x="45" y="50"/>
                    </a:cxn>
                    <a:cxn ang="0">
                      <a:pos x="42" y="53"/>
                    </a:cxn>
                    <a:cxn ang="0">
                      <a:pos x="32" y="45"/>
                    </a:cxn>
                    <a:cxn ang="0">
                      <a:pos x="25" y="33"/>
                    </a:cxn>
                    <a:cxn ang="0">
                      <a:pos x="21" y="26"/>
                    </a:cxn>
                    <a:cxn ang="0">
                      <a:pos x="14" y="20"/>
                    </a:cxn>
                    <a:cxn ang="0">
                      <a:pos x="6" y="14"/>
                    </a:cxn>
                    <a:cxn ang="0">
                      <a:pos x="0" y="13"/>
                    </a:cxn>
                    <a:cxn ang="0">
                      <a:pos x="5" y="9"/>
                    </a:cxn>
                    <a:cxn ang="0">
                      <a:pos x="14" y="1"/>
                    </a:cxn>
                    <a:cxn ang="0">
                      <a:pos x="25" y="5"/>
                    </a:cxn>
                    <a:cxn ang="0">
                      <a:pos x="38" y="8"/>
                    </a:cxn>
                    <a:cxn ang="0">
                      <a:pos x="48" y="25"/>
                    </a:cxn>
                    <a:cxn ang="0">
                      <a:pos x="52" y="33"/>
                    </a:cxn>
                    <a:cxn ang="0">
                      <a:pos x="55" y="38"/>
                    </a:cxn>
                    <a:cxn ang="0">
                      <a:pos x="59" y="41"/>
                    </a:cxn>
                  </a:cxnLst>
                  <a:rect l="0" t="0" r="r" b="b"/>
                  <a:pathLst>
                    <a:path w="59" h="53">
                      <a:moveTo>
                        <a:pt x="59" y="41"/>
                      </a:moveTo>
                      <a:cubicBezTo>
                        <a:pt x="57" y="43"/>
                        <a:pt x="54" y="44"/>
                        <a:pt x="52" y="46"/>
                      </a:cubicBezTo>
                      <a:cubicBezTo>
                        <a:pt x="50" y="48"/>
                        <a:pt x="51" y="48"/>
                        <a:pt x="49" y="48"/>
                      </a:cubicBezTo>
                      <a:cubicBezTo>
                        <a:pt x="48" y="49"/>
                        <a:pt x="46" y="49"/>
                        <a:pt x="45" y="50"/>
                      </a:cubicBezTo>
                      <a:cubicBezTo>
                        <a:pt x="44" y="50"/>
                        <a:pt x="43" y="52"/>
                        <a:pt x="42" y="53"/>
                      </a:cubicBezTo>
                      <a:cubicBezTo>
                        <a:pt x="38" y="51"/>
                        <a:pt x="35" y="48"/>
                        <a:pt x="32" y="45"/>
                      </a:cubicBezTo>
                      <a:cubicBezTo>
                        <a:pt x="30" y="41"/>
                        <a:pt x="28" y="36"/>
                        <a:pt x="25" y="33"/>
                      </a:cubicBezTo>
                      <a:cubicBezTo>
                        <a:pt x="23" y="31"/>
                        <a:pt x="22" y="28"/>
                        <a:pt x="21" y="26"/>
                      </a:cubicBezTo>
                      <a:cubicBezTo>
                        <a:pt x="19" y="24"/>
                        <a:pt x="16" y="21"/>
                        <a:pt x="14" y="20"/>
                      </a:cubicBezTo>
                      <a:cubicBezTo>
                        <a:pt x="11" y="18"/>
                        <a:pt x="9" y="16"/>
                        <a:pt x="6" y="14"/>
                      </a:cubicBezTo>
                      <a:cubicBezTo>
                        <a:pt x="4" y="13"/>
                        <a:pt x="3" y="13"/>
                        <a:pt x="0" y="13"/>
                      </a:cubicBezTo>
                      <a:cubicBezTo>
                        <a:pt x="2" y="12"/>
                        <a:pt x="4" y="11"/>
                        <a:pt x="5" y="9"/>
                      </a:cubicBezTo>
                      <a:cubicBezTo>
                        <a:pt x="8" y="7"/>
                        <a:pt x="10" y="2"/>
                        <a:pt x="14" y="1"/>
                      </a:cubicBezTo>
                      <a:cubicBezTo>
                        <a:pt x="17" y="0"/>
                        <a:pt x="21" y="4"/>
                        <a:pt x="25" y="5"/>
                      </a:cubicBezTo>
                      <a:cubicBezTo>
                        <a:pt x="30" y="5"/>
                        <a:pt x="34" y="5"/>
                        <a:pt x="38" y="8"/>
                      </a:cubicBezTo>
                      <a:cubicBezTo>
                        <a:pt x="43" y="12"/>
                        <a:pt x="45" y="19"/>
                        <a:pt x="48" y="25"/>
                      </a:cubicBezTo>
                      <a:cubicBezTo>
                        <a:pt x="49" y="28"/>
                        <a:pt x="51" y="30"/>
                        <a:pt x="52" y="33"/>
                      </a:cubicBezTo>
                      <a:cubicBezTo>
                        <a:pt x="53" y="35"/>
                        <a:pt x="54" y="36"/>
                        <a:pt x="55" y="38"/>
                      </a:cubicBezTo>
                      <a:cubicBezTo>
                        <a:pt x="57" y="39"/>
                        <a:pt x="59" y="39"/>
                        <a:pt x="59" y="4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91" name="Freeform 363"/>
                <p:cNvSpPr/>
                <p:nvPr/>
              </p:nvSpPr>
              <p:spPr bwMode="auto">
                <a:xfrm>
                  <a:off x="2357433" y="2173287"/>
                  <a:ext cx="284162" cy="165100"/>
                </a:xfrm>
                <a:custGeom>
                  <a:avLst/>
                  <a:gdLst/>
                  <a:ahLst/>
                  <a:cxnLst>
                    <a:cxn ang="0">
                      <a:pos x="108" y="12"/>
                    </a:cxn>
                    <a:cxn ang="0">
                      <a:pos x="103" y="15"/>
                    </a:cxn>
                    <a:cxn ang="0">
                      <a:pos x="97" y="23"/>
                    </a:cxn>
                    <a:cxn ang="0">
                      <a:pos x="92" y="29"/>
                    </a:cxn>
                    <a:cxn ang="0">
                      <a:pos x="81" y="44"/>
                    </a:cxn>
                    <a:cxn ang="0">
                      <a:pos x="71" y="54"/>
                    </a:cxn>
                    <a:cxn ang="0">
                      <a:pos x="68" y="54"/>
                    </a:cxn>
                    <a:cxn ang="0">
                      <a:pos x="55" y="55"/>
                    </a:cxn>
                    <a:cxn ang="0">
                      <a:pos x="47" y="59"/>
                    </a:cxn>
                    <a:cxn ang="0">
                      <a:pos x="39" y="63"/>
                    </a:cxn>
                    <a:cxn ang="0">
                      <a:pos x="24" y="60"/>
                    </a:cxn>
                    <a:cxn ang="0">
                      <a:pos x="7" y="47"/>
                    </a:cxn>
                    <a:cxn ang="0">
                      <a:pos x="4" y="45"/>
                    </a:cxn>
                    <a:cxn ang="0">
                      <a:pos x="0" y="40"/>
                    </a:cxn>
                    <a:cxn ang="0">
                      <a:pos x="0" y="39"/>
                    </a:cxn>
                    <a:cxn ang="0">
                      <a:pos x="4" y="32"/>
                    </a:cxn>
                    <a:cxn ang="0">
                      <a:pos x="9" y="26"/>
                    </a:cxn>
                    <a:cxn ang="0">
                      <a:pos x="12" y="23"/>
                    </a:cxn>
                    <a:cxn ang="0">
                      <a:pos x="14" y="19"/>
                    </a:cxn>
                    <a:cxn ang="0">
                      <a:pos x="20" y="16"/>
                    </a:cxn>
                    <a:cxn ang="0">
                      <a:pos x="24" y="12"/>
                    </a:cxn>
                    <a:cxn ang="0">
                      <a:pos x="26" y="9"/>
                    </a:cxn>
                    <a:cxn ang="0">
                      <a:pos x="33" y="10"/>
                    </a:cxn>
                    <a:cxn ang="0">
                      <a:pos x="62" y="8"/>
                    </a:cxn>
                    <a:cxn ang="0">
                      <a:pos x="68" y="5"/>
                    </a:cxn>
                    <a:cxn ang="0">
                      <a:pos x="74" y="1"/>
                    </a:cxn>
                    <a:cxn ang="0">
                      <a:pos x="88" y="2"/>
                    </a:cxn>
                    <a:cxn ang="0">
                      <a:pos x="96" y="3"/>
                    </a:cxn>
                    <a:cxn ang="0">
                      <a:pos x="108" y="12"/>
                    </a:cxn>
                  </a:cxnLst>
                  <a:rect l="0" t="0" r="r" b="b"/>
                  <a:pathLst>
                    <a:path w="108" h="63">
                      <a:moveTo>
                        <a:pt x="108" y="12"/>
                      </a:moveTo>
                      <a:cubicBezTo>
                        <a:pt x="106" y="13"/>
                        <a:pt x="105" y="14"/>
                        <a:pt x="103" y="15"/>
                      </a:cubicBezTo>
                      <a:cubicBezTo>
                        <a:pt x="101" y="17"/>
                        <a:pt x="100" y="20"/>
                        <a:pt x="97" y="23"/>
                      </a:cubicBezTo>
                      <a:cubicBezTo>
                        <a:pt x="95" y="25"/>
                        <a:pt x="94" y="27"/>
                        <a:pt x="92" y="29"/>
                      </a:cubicBezTo>
                      <a:cubicBezTo>
                        <a:pt x="88" y="33"/>
                        <a:pt x="84" y="39"/>
                        <a:pt x="81" y="44"/>
                      </a:cubicBezTo>
                      <a:cubicBezTo>
                        <a:pt x="78" y="49"/>
                        <a:pt x="79" y="55"/>
                        <a:pt x="71" y="54"/>
                      </a:cubicBezTo>
                      <a:cubicBezTo>
                        <a:pt x="70" y="54"/>
                        <a:pt x="69" y="54"/>
                        <a:pt x="68" y="54"/>
                      </a:cubicBezTo>
                      <a:cubicBezTo>
                        <a:pt x="64" y="54"/>
                        <a:pt x="60" y="53"/>
                        <a:pt x="55" y="55"/>
                      </a:cubicBezTo>
                      <a:cubicBezTo>
                        <a:pt x="52" y="56"/>
                        <a:pt x="49" y="58"/>
                        <a:pt x="47" y="59"/>
                      </a:cubicBezTo>
                      <a:cubicBezTo>
                        <a:pt x="44" y="61"/>
                        <a:pt x="42" y="62"/>
                        <a:pt x="39" y="63"/>
                      </a:cubicBezTo>
                      <a:cubicBezTo>
                        <a:pt x="34" y="63"/>
                        <a:pt x="28" y="62"/>
                        <a:pt x="24" y="60"/>
                      </a:cubicBezTo>
                      <a:cubicBezTo>
                        <a:pt x="17" y="58"/>
                        <a:pt x="11" y="52"/>
                        <a:pt x="7" y="47"/>
                      </a:cubicBezTo>
                      <a:cubicBezTo>
                        <a:pt x="6" y="46"/>
                        <a:pt x="5" y="45"/>
                        <a:pt x="4" y="45"/>
                      </a:cubicBezTo>
                      <a:cubicBezTo>
                        <a:pt x="3" y="43"/>
                        <a:pt x="1" y="42"/>
                        <a:pt x="0" y="40"/>
                      </a:cubicBezTo>
                      <a:cubicBezTo>
                        <a:pt x="0" y="40"/>
                        <a:pt x="0" y="39"/>
                        <a:pt x="0" y="39"/>
                      </a:cubicBezTo>
                      <a:cubicBezTo>
                        <a:pt x="1" y="37"/>
                        <a:pt x="3" y="34"/>
                        <a:pt x="4" y="32"/>
                      </a:cubicBezTo>
                      <a:cubicBezTo>
                        <a:pt x="6" y="30"/>
                        <a:pt x="8" y="28"/>
                        <a:pt x="9" y="26"/>
                      </a:cubicBezTo>
                      <a:cubicBezTo>
                        <a:pt x="10" y="25"/>
                        <a:pt x="11" y="24"/>
                        <a:pt x="12" y="23"/>
                      </a:cubicBezTo>
                      <a:cubicBezTo>
                        <a:pt x="13" y="22"/>
                        <a:pt x="13" y="20"/>
                        <a:pt x="14" y="19"/>
                      </a:cubicBezTo>
                      <a:cubicBezTo>
                        <a:pt x="15" y="18"/>
                        <a:pt x="18" y="17"/>
                        <a:pt x="20" y="16"/>
                      </a:cubicBezTo>
                      <a:cubicBezTo>
                        <a:pt x="21" y="15"/>
                        <a:pt x="23" y="14"/>
                        <a:pt x="24" y="12"/>
                      </a:cubicBezTo>
                      <a:cubicBezTo>
                        <a:pt x="25" y="11"/>
                        <a:pt x="26" y="10"/>
                        <a:pt x="26" y="9"/>
                      </a:cubicBezTo>
                      <a:cubicBezTo>
                        <a:pt x="29" y="10"/>
                        <a:pt x="31" y="10"/>
                        <a:pt x="33" y="10"/>
                      </a:cubicBezTo>
                      <a:cubicBezTo>
                        <a:pt x="42" y="12"/>
                        <a:pt x="54" y="12"/>
                        <a:pt x="62" y="8"/>
                      </a:cubicBezTo>
                      <a:cubicBezTo>
                        <a:pt x="64" y="7"/>
                        <a:pt x="66" y="6"/>
                        <a:pt x="68" y="5"/>
                      </a:cubicBezTo>
                      <a:cubicBezTo>
                        <a:pt x="70" y="4"/>
                        <a:pt x="71" y="2"/>
                        <a:pt x="74" y="1"/>
                      </a:cubicBezTo>
                      <a:cubicBezTo>
                        <a:pt x="78" y="0"/>
                        <a:pt x="84" y="1"/>
                        <a:pt x="88" y="2"/>
                      </a:cubicBezTo>
                      <a:cubicBezTo>
                        <a:pt x="91" y="3"/>
                        <a:pt x="93" y="3"/>
                        <a:pt x="96" y="3"/>
                      </a:cubicBezTo>
                      <a:cubicBezTo>
                        <a:pt x="95" y="7"/>
                        <a:pt x="102" y="10"/>
                        <a:pt x="108" y="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92" name="Freeform 364"/>
                <p:cNvSpPr/>
                <p:nvPr/>
              </p:nvSpPr>
              <p:spPr bwMode="auto">
                <a:xfrm>
                  <a:off x="2478083" y="2311399"/>
                  <a:ext cx="149225" cy="231775"/>
                </a:xfrm>
                <a:custGeom>
                  <a:avLst/>
                  <a:gdLst/>
                  <a:ahLst/>
                  <a:cxnLst>
                    <a:cxn ang="0">
                      <a:pos x="57" y="70"/>
                    </a:cxn>
                    <a:cxn ang="0">
                      <a:pos x="51" y="81"/>
                    </a:cxn>
                    <a:cxn ang="0">
                      <a:pos x="47" y="81"/>
                    </a:cxn>
                    <a:cxn ang="0">
                      <a:pos x="35" y="83"/>
                    </a:cxn>
                    <a:cxn ang="0">
                      <a:pos x="29" y="86"/>
                    </a:cxn>
                    <a:cxn ang="0">
                      <a:pos x="24" y="88"/>
                    </a:cxn>
                    <a:cxn ang="0">
                      <a:pos x="22" y="88"/>
                    </a:cxn>
                    <a:cxn ang="0">
                      <a:pos x="16" y="78"/>
                    </a:cxn>
                    <a:cxn ang="0">
                      <a:pos x="14" y="75"/>
                    </a:cxn>
                    <a:cxn ang="0">
                      <a:pos x="13" y="62"/>
                    </a:cxn>
                    <a:cxn ang="0">
                      <a:pos x="9" y="57"/>
                    </a:cxn>
                    <a:cxn ang="0">
                      <a:pos x="8" y="54"/>
                    </a:cxn>
                    <a:cxn ang="0">
                      <a:pos x="8" y="53"/>
                    </a:cxn>
                    <a:cxn ang="0">
                      <a:pos x="4" y="43"/>
                    </a:cxn>
                    <a:cxn ang="0">
                      <a:pos x="3" y="35"/>
                    </a:cxn>
                    <a:cxn ang="0">
                      <a:pos x="2" y="28"/>
                    </a:cxn>
                    <a:cxn ang="0">
                      <a:pos x="1" y="27"/>
                    </a:cxn>
                    <a:cxn ang="0">
                      <a:pos x="1" y="13"/>
                    </a:cxn>
                    <a:cxn ang="0">
                      <a:pos x="1" y="6"/>
                    </a:cxn>
                    <a:cxn ang="0">
                      <a:pos x="9" y="2"/>
                    </a:cxn>
                    <a:cxn ang="0">
                      <a:pos x="22" y="1"/>
                    </a:cxn>
                    <a:cxn ang="0">
                      <a:pos x="25" y="12"/>
                    </a:cxn>
                    <a:cxn ang="0">
                      <a:pos x="31" y="19"/>
                    </a:cxn>
                    <a:cxn ang="0">
                      <a:pos x="35" y="25"/>
                    </a:cxn>
                    <a:cxn ang="0">
                      <a:pos x="38" y="32"/>
                    </a:cxn>
                    <a:cxn ang="0">
                      <a:pos x="43" y="34"/>
                    </a:cxn>
                    <a:cxn ang="0">
                      <a:pos x="53" y="37"/>
                    </a:cxn>
                    <a:cxn ang="0">
                      <a:pos x="53" y="43"/>
                    </a:cxn>
                    <a:cxn ang="0">
                      <a:pos x="53" y="52"/>
                    </a:cxn>
                    <a:cxn ang="0">
                      <a:pos x="55" y="55"/>
                    </a:cxn>
                    <a:cxn ang="0">
                      <a:pos x="57" y="70"/>
                    </a:cxn>
                  </a:cxnLst>
                  <a:rect l="0" t="0" r="r" b="b"/>
                  <a:pathLst>
                    <a:path w="57" h="88">
                      <a:moveTo>
                        <a:pt x="57" y="70"/>
                      </a:moveTo>
                      <a:cubicBezTo>
                        <a:pt x="56" y="74"/>
                        <a:pt x="51" y="77"/>
                        <a:pt x="51" y="81"/>
                      </a:cubicBezTo>
                      <a:cubicBezTo>
                        <a:pt x="50" y="81"/>
                        <a:pt x="48" y="81"/>
                        <a:pt x="47" y="81"/>
                      </a:cubicBezTo>
                      <a:cubicBezTo>
                        <a:pt x="43" y="81"/>
                        <a:pt x="38" y="81"/>
                        <a:pt x="35" y="83"/>
                      </a:cubicBezTo>
                      <a:cubicBezTo>
                        <a:pt x="33" y="84"/>
                        <a:pt x="31" y="84"/>
                        <a:pt x="29" y="86"/>
                      </a:cubicBezTo>
                      <a:cubicBezTo>
                        <a:pt x="27" y="87"/>
                        <a:pt x="26" y="88"/>
                        <a:pt x="24" y="88"/>
                      </a:cubicBezTo>
                      <a:cubicBezTo>
                        <a:pt x="23" y="88"/>
                        <a:pt x="22" y="88"/>
                        <a:pt x="22" y="88"/>
                      </a:cubicBezTo>
                      <a:cubicBezTo>
                        <a:pt x="21" y="85"/>
                        <a:pt x="19" y="81"/>
                        <a:pt x="16" y="78"/>
                      </a:cubicBezTo>
                      <a:cubicBezTo>
                        <a:pt x="15" y="77"/>
                        <a:pt x="14" y="76"/>
                        <a:pt x="14" y="75"/>
                      </a:cubicBezTo>
                      <a:cubicBezTo>
                        <a:pt x="12" y="71"/>
                        <a:pt x="14" y="66"/>
                        <a:pt x="13" y="62"/>
                      </a:cubicBezTo>
                      <a:cubicBezTo>
                        <a:pt x="12" y="60"/>
                        <a:pt x="10" y="59"/>
                        <a:pt x="9" y="57"/>
                      </a:cubicBezTo>
                      <a:cubicBezTo>
                        <a:pt x="9" y="56"/>
                        <a:pt x="9" y="55"/>
                        <a:pt x="8" y="54"/>
                      </a:cubicBezTo>
                      <a:cubicBezTo>
                        <a:pt x="8" y="54"/>
                        <a:pt x="8" y="53"/>
                        <a:pt x="8" y="53"/>
                      </a:cubicBezTo>
                      <a:cubicBezTo>
                        <a:pt x="7" y="49"/>
                        <a:pt x="5" y="47"/>
                        <a:pt x="4" y="43"/>
                      </a:cubicBezTo>
                      <a:cubicBezTo>
                        <a:pt x="4" y="40"/>
                        <a:pt x="4" y="38"/>
                        <a:pt x="3" y="35"/>
                      </a:cubicBezTo>
                      <a:cubicBezTo>
                        <a:pt x="3" y="33"/>
                        <a:pt x="2" y="30"/>
                        <a:pt x="2" y="28"/>
                      </a:cubicBezTo>
                      <a:cubicBezTo>
                        <a:pt x="1" y="28"/>
                        <a:pt x="1" y="27"/>
                        <a:pt x="1" y="27"/>
                      </a:cubicBezTo>
                      <a:cubicBezTo>
                        <a:pt x="0" y="22"/>
                        <a:pt x="1" y="18"/>
                        <a:pt x="1" y="13"/>
                      </a:cubicBezTo>
                      <a:cubicBezTo>
                        <a:pt x="1" y="11"/>
                        <a:pt x="0" y="8"/>
                        <a:pt x="1" y="6"/>
                      </a:cubicBezTo>
                      <a:cubicBezTo>
                        <a:pt x="3" y="5"/>
                        <a:pt x="6" y="3"/>
                        <a:pt x="9" y="2"/>
                      </a:cubicBezTo>
                      <a:cubicBezTo>
                        <a:pt x="14" y="0"/>
                        <a:pt x="18" y="1"/>
                        <a:pt x="22" y="1"/>
                      </a:cubicBezTo>
                      <a:cubicBezTo>
                        <a:pt x="22" y="5"/>
                        <a:pt x="23" y="9"/>
                        <a:pt x="25" y="12"/>
                      </a:cubicBezTo>
                      <a:cubicBezTo>
                        <a:pt x="27" y="15"/>
                        <a:pt x="29" y="17"/>
                        <a:pt x="31" y="19"/>
                      </a:cubicBezTo>
                      <a:cubicBezTo>
                        <a:pt x="33" y="21"/>
                        <a:pt x="34" y="23"/>
                        <a:pt x="35" y="25"/>
                      </a:cubicBezTo>
                      <a:cubicBezTo>
                        <a:pt x="36" y="27"/>
                        <a:pt x="37" y="29"/>
                        <a:pt x="38" y="32"/>
                      </a:cubicBezTo>
                      <a:cubicBezTo>
                        <a:pt x="40" y="34"/>
                        <a:pt x="43" y="29"/>
                        <a:pt x="43" y="34"/>
                      </a:cubicBezTo>
                      <a:cubicBezTo>
                        <a:pt x="43" y="39"/>
                        <a:pt x="52" y="35"/>
                        <a:pt x="53" y="37"/>
                      </a:cubicBezTo>
                      <a:cubicBezTo>
                        <a:pt x="53" y="38"/>
                        <a:pt x="53" y="42"/>
                        <a:pt x="53" y="43"/>
                      </a:cubicBezTo>
                      <a:cubicBezTo>
                        <a:pt x="54" y="45"/>
                        <a:pt x="52" y="50"/>
                        <a:pt x="53" y="52"/>
                      </a:cubicBezTo>
                      <a:cubicBezTo>
                        <a:pt x="54" y="53"/>
                        <a:pt x="54" y="54"/>
                        <a:pt x="55" y="55"/>
                      </a:cubicBezTo>
                      <a:cubicBezTo>
                        <a:pt x="57" y="59"/>
                        <a:pt x="57" y="64"/>
                        <a:pt x="57" y="7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93" name="Freeform 365"/>
                <p:cNvSpPr/>
                <p:nvPr/>
              </p:nvSpPr>
              <p:spPr bwMode="auto">
                <a:xfrm>
                  <a:off x="2346321" y="2371724"/>
                  <a:ext cx="152400" cy="122237"/>
                </a:xfrm>
                <a:custGeom>
                  <a:avLst/>
                  <a:gdLst/>
                  <a:ahLst/>
                  <a:cxnLst>
                    <a:cxn ang="0">
                      <a:pos x="58" y="31"/>
                    </a:cxn>
                    <a:cxn ang="0">
                      <a:pos x="51" y="37"/>
                    </a:cxn>
                    <a:cxn ang="0">
                      <a:pos x="36" y="44"/>
                    </a:cxn>
                    <a:cxn ang="0">
                      <a:pos x="34" y="46"/>
                    </a:cxn>
                    <a:cxn ang="0">
                      <a:pos x="32" y="44"/>
                    </a:cxn>
                    <a:cxn ang="0">
                      <a:pos x="28" y="38"/>
                    </a:cxn>
                    <a:cxn ang="0">
                      <a:pos x="21" y="32"/>
                    </a:cxn>
                    <a:cxn ang="0">
                      <a:pos x="16" y="27"/>
                    </a:cxn>
                    <a:cxn ang="0">
                      <a:pos x="5" y="14"/>
                    </a:cxn>
                    <a:cxn ang="0">
                      <a:pos x="3" y="7"/>
                    </a:cxn>
                    <a:cxn ang="0">
                      <a:pos x="5" y="4"/>
                    </a:cxn>
                    <a:cxn ang="0">
                      <a:pos x="5" y="1"/>
                    </a:cxn>
                    <a:cxn ang="0">
                      <a:pos x="13" y="2"/>
                    </a:cxn>
                    <a:cxn ang="0">
                      <a:pos x="20" y="2"/>
                    </a:cxn>
                    <a:cxn ang="0">
                      <a:pos x="35" y="2"/>
                    </a:cxn>
                    <a:cxn ang="0">
                      <a:pos x="49" y="4"/>
                    </a:cxn>
                    <a:cxn ang="0">
                      <a:pos x="52" y="5"/>
                    </a:cxn>
                    <a:cxn ang="0">
                      <a:pos x="53" y="12"/>
                    </a:cxn>
                    <a:cxn ang="0">
                      <a:pos x="54" y="20"/>
                    </a:cxn>
                    <a:cxn ang="0">
                      <a:pos x="58" y="30"/>
                    </a:cxn>
                    <a:cxn ang="0">
                      <a:pos x="58" y="31"/>
                    </a:cxn>
                  </a:cxnLst>
                  <a:rect l="0" t="0" r="r" b="b"/>
                  <a:pathLst>
                    <a:path w="58" h="46">
                      <a:moveTo>
                        <a:pt x="58" y="31"/>
                      </a:moveTo>
                      <a:cubicBezTo>
                        <a:pt x="56" y="33"/>
                        <a:pt x="54" y="35"/>
                        <a:pt x="51" y="37"/>
                      </a:cubicBezTo>
                      <a:cubicBezTo>
                        <a:pt x="45" y="39"/>
                        <a:pt x="40" y="40"/>
                        <a:pt x="36" y="44"/>
                      </a:cubicBezTo>
                      <a:cubicBezTo>
                        <a:pt x="36" y="45"/>
                        <a:pt x="35" y="46"/>
                        <a:pt x="34" y="46"/>
                      </a:cubicBezTo>
                      <a:cubicBezTo>
                        <a:pt x="33" y="45"/>
                        <a:pt x="32" y="44"/>
                        <a:pt x="32" y="44"/>
                      </a:cubicBezTo>
                      <a:cubicBezTo>
                        <a:pt x="29" y="43"/>
                        <a:pt x="30" y="41"/>
                        <a:pt x="28" y="38"/>
                      </a:cubicBezTo>
                      <a:cubicBezTo>
                        <a:pt x="26" y="36"/>
                        <a:pt x="23" y="35"/>
                        <a:pt x="21" y="32"/>
                      </a:cubicBezTo>
                      <a:cubicBezTo>
                        <a:pt x="19" y="30"/>
                        <a:pt x="18" y="29"/>
                        <a:pt x="16" y="27"/>
                      </a:cubicBezTo>
                      <a:cubicBezTo>
                        <a:pt x="10" y="24"/>
                        <a:pt x="9" y="19"/>
                        <a:pt x="5" y="14"/>
                      </a:cubicBezTo>
                      <a:cubicBezTo>
                        <a:pt x="2" y="12"/>
                        <a:pt x="0" y="10"/>
                        <a:pt x="3" y="7"/>
                      </a:cubicBezTo>
                      <a:cubicBezTo>
                        <a:pt x="4" y="6"/>
                        <a:pt x="4" y="6"/>
                        <a:pt x="5" y="4"/>
                      </a:cubicBezTo>
                      <a:cubicBezTo>
                        <a:pt x="5" y="3"/>
                        <a:pt x="5" y="2"/>
                        <a:pt x="5" y="1"/>
                      </a:cubicBezTo>
                      <a:cubicBezTo>
                        <a:pt x="7" y="0"/>
                        <a:pt x="10" y="2"/>
                        <a:pt x="13" y="2"/>
                      </a:cubicBezTo>
                      <a:cubicBezTo>
                        <a:pt x="15" y="2"/>
                        <a:pt x="18" y="2"/>
                        <a:pt x="20" y="2"/>
                      </a:cubicBezTo>
                      <a:cubicBezTo>
                        <a:pt x="25" y="2"/>
                        <a:pt x="30" y="2"/>
                        <a:pt x="35" y="2"/>
                      </a:cubicBezTo>
                      <a:cubicBezTo>
                        <a:pt x="39" y="2"/>
                        <a:pt x="44" y="4"/>
                        <a:pt x="49" y="4"/>
                      </a:cubicBezTo>
                      <a:cubicBezTo>
                        <a:pt x="50" y="4"/>
                        <a:pt x="51" y="4"/>
                        <a:pt x="52" y="5"/>
                      </a:cubicBezTo>
                      <a:cubicBezTo>
                        <a:pt x="52" y="7"/>
                        <a:pt x="53" y="10"/>
                        <a:pt x="53" y="12"/>
                      </a:cubicBezTo>
                      <a:cubicBezTo>
                        <a:pt x="54" y="15"/>
                        <a:pt x="54" y="17"/>
                        <a:pt x="54" y="20"/>
                      </a:cubicBezTo>
                      <a:cubicBezTo>
                        <a:pt x="55" y="24"/>
                        <a:pt x="57" y="26"/>
                        <a:pt x="58" y="30"/>
                      </a:cubicBezTo>
                      <a:cubicBezTo>
                        <a:pt x="58" y="30"/>
                        <a:pt x="58" y="31"/>
                        <a:pt x="58" y="3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94" name="Freeform 366"/>
                <p:cNvSpPr/>
                <p:nvPr/>
              </p:nvSpPr>
              <p:spPr bwMode="auto">
                <a:xfrm>
                  <a:off x="2651120" y="1668462"/>
                  <a:ext cx="360362" cy="330200"/>
                </a:xfrm>
                <a:custGeom>
                  <a:avLst/>
                  <a:gdLst/>
                  <a:ahLst/>
                  <a:cxnLst>
                    <a:cxn ang="0">
                      <a:pos x="135" y="109"/>
                    </a:cxn>
                    <a:cxn ang="0">
                      <a:pos x="131" y="109"/>
                    </a:cxn>
                    <a:cxn ang="0">
                      <a:pos x="117" y="112"/>
                    </a:cxn>
                    <a:cxn ang="0">
                      <a:pos x="113" y="117"/>
                    </a:cxn>
                    <a:cxn ang="0">
                      <a:pos x="107" y="120"/>
                    </a:cxn>
                    <a:cxn ang="0">
                      <a:pos x="103" y="125"/>
                    </a:cxn>
                    <a:cxn ang="0">
                      <a:pos x="96" y="122"/>
                    </a:cxn>
                    <a:cxn ang="0">
                      <a:pos x="82" y="121"/>
                    </a:cxn>
                    <a:cxn ang="0">
                      <a:pos x="73" y="122"/>
                    </a:cxn>
                    <a:cxn ang="0">
                      <a:pos x="64" y="119"/>
                    </a:cxn>
                    <a:cxn ang="0">
                      <a:pos x="47" y="116"/>
                    </a:cxn>
                    <a:cxn ang="0">
                      <a:pos x="32" y="114"/>
                    </a:cxn>
                    <a:cxn ang="0">
                      <a:pos x="25" y="112"/>
                    </a:cxn>
                    <a:cxn ang="0">
                      <a:pos x="19" y="116"/>
                    </a:cxn>
                    <a:cxn ang="0">
                      <a:pos x="14" y="116"/>
                    </a:cxn>
                    <a:cxn ang="0">
                      <a:pos x="3" y="112"/>
                    </a:cxn>
                    <a:cxn ang="0">
                      <a:pos x="1" y="98"/>
                    </a:cxn>
                    <a:cxn ang="0">
                      <a:pos x="7" y="94"/>
                    </a:cxn>
                    <a:cxn ang="0">
                      <a:pos x="8" y="86"/>
                    </a:cxn>
                    <a:cxn ang="0">
                      <a:pos x="3" y="72"/>
                    </a:cxn>
                    <a:cxn ang="0">
                      <a:pos x="1" y="66"/>
                    </a:cxn>
                    <a:cxn ang="0">
                      <a:pos x="7" y="65"/>
                    </a:cxn>
                    <a:cxn ang="0">
                      <a:pos x="24" y="64"/>
                    </a:cxn>
                    <a:cxn ang="0">
                      <a:pos x="38" y="58"/>
                    </a:cxn>
                    <a:cxn ang="0">
                      <a:pos x="45" y="44"/>
                    </a:cxn>
                    <a:cxn ang="0">
                      <a:pos x="50" y="31"/>
                    </a:cxn>
                    <a:cxn ang="0">
                      <a:pos x="56" y="22"/>
                    </a:cxn>
                    <a:cxn ang="0">
                      <a:pos x="59" y="18"/>
                    </a:cxn>
                    <a:cxn ang="0">
                      <a:pos x="71" y="5"/>
                    </a:cxn>
                    <a:cxn ang="0">
                      <a:pos x="74" y="0"/>
                    </a:cxn>
                    <a:cxn ang="0">
                      <a:pos x="74" y="1"/>
                    </a:cxn>
                    <a:cxn ang="0">
                      <a:pos x="82" y="4"/>
                    </a:cxn>
                    <a:cxn ang="0">
                      <a:pos x="89" y="6"/>
                    </a:cxn>
                    <a:cxn ang="0">
                      <a:pos x="97" y="6"/>
                    </a:cxn>
                    <a:cxn ang="0">
                      <a:pos x="108" y="12"/>
                    </a:cxn>
                    <a:cxn ang="0">
                      <a:pos x="115" y="20"/>
                    </a:cxn>
                    <a:cxn ang="0">
                      <a:pos x="117" y="38"/>
                    </a:cxn>
                    <a:cxn ang="0">
                      <a:pos x="122" y="51"/>
                    </a:cxn>
                    <a:cxn ang="0">
                      <a:pos x="133" y="60"/>
                    </a:cxn>
                    <a:cxn ang="0">
                      <a:pos x="130" y="71"/>
                    </a:cxn>
                    <a:cxn ang="0">
                      <a:pos x="126" y="86"/>
                    </a:cxn>
                    <a:cxn ang="0">
                      <a:pos x="132" y="97"/>
                    </a:cxn>
                    <a:cxn ang="0">
                      <a:pos x="132" y="100"/>
                    </a:cxn>
                    <a:cxn ang="0">
                      <a:pos x="134" y="101"/>
                    </a:cxn>
                    <a:cxn ang="0">
                      <a:pos x="134" y="103"/>
                    </a:cxn>
                    <a:cxn ang="0">
                      <a:pos x="135" y="107"/>
                    </a:cxn>
                    <a:cxn ang="0">
                      <a:pos x="135" y="109"/>
                    </a:cxn>
                  </a:cxnLst>
                  <a:rect l="0" t="0" r="r" b="b"/>
                  <a:pathLst>
                    <a:path w="137" h="126">
                      <a:moveTo>
                        <a:pt x="135" y="109"/>
                      </a:moveTo>
                      <a:cubicBezTo>
                        <a:pt x="134" y="109"/>
                        <a:pt x="132" y="109"/>
                        <a:pt x="131" y="109"/>
                      </a:cubicBezTo>
                      <a:cubicBezTo>
                        <a:pt x="127" y="109"/>
                        <a:pt x="120" y="109"/>
                        <a:pt x="117" y="112"/>
                      </a:cubicBezTo>
                      <a:cubicBezTo>
                        <a:pt x="115" y="114"/>
                        <a:pt x="115" y="116"/>
                        <a:pt x="113" y="117"/>
                      </a:cubicBezTo>
                      <a:cubicBezTo>
                        <a:pt x="112" y="118"/>
                        <a:pt x="108" y="119"/>
                        <a:pt x="107" y="120"/>
                      </a:cubicBezTo>
                      <a:cubicBezTo>
                        <a:pt x="107" y="121"/>
                        <a:pt x="104" y="124"/>
                        <a:pt x="103" y="125"/>
                      </a:cubicBezTo>
                      <a:cubicBezTo>
                        <a:pt x="100" y="126"/>
                        <a:pt x="98" y="124"/>
                        <a:pt x="96" y="122"/>
                      </a:cubicBezTo>
                      <a:cubicBezTo>
                        <a:pt x="91" y="118"/>
                        <a:pt x="86" y="120"/>
                        <a:pt x="82" y="121"/>
                      </a:cubicBezTo>
                      <a:cubicBezTo>
                        <a:pt x="79" y="122"/>
                        <a:pt x="76" y="122"/>
                        <a:pt x="73" y="122"/>
                      </a:cubicBezTo>
                      <a:cubicBezTo>
                        <a:pt x="68" y="122"/>
                        <a:pt x="67" y="121"/>
                        <a:pt x="64" y="119"/>
                      </a:cubicBezTo>
                      <a:cubicBezTo>
                        <a:pt x="58" y="117"/>
                        <a:pt x="52" y="116"/>
                        <a:pt x="47" y="116"/>
                      </a:cubicBezTo>
                      <a:cubicBezTo>
                        <a:pt x="41" y="116"/>
                        <a:pt x="37" y="115"/>
                        <a:pt x="32" y="114"/>
                      </a:cubicBezTo>
                      <a:cubicBezTo>
                        <a:pt x="30" y="113"/>
                        <a:pt x="28" y="112"/>
                        <a:pt x="25" y="112"/>
                      </a:cubicBezTo>
                      <a:cubicBezTo>
                        <a:pt x="23" y="112"/>
                        <a:pt x="21" y="116"/>
                        <a:pt x="19" y="116"/>
                      </a:cubicBezTo>
                      <a:cubicBezTo>
                        <a:pt x="17" y="115"/>
                        <a:pt x="15" y="116"/>
                        <a:pt x="14" y="116"/>
                      </a:cubicBezTo>
                      <a:cubicBezTo>
                        <a:pt x="13" y="114"/>
                        <a:pt x="6" y="115"/>
                        <a:pt x="3" y="112"/>
                      </a:cubicBezTo>
                      <a:cubicBezTo>
                        <a:pt x="0" y="108"/>
                        <a:pt x="0" y="100"/>
                        <a:pt x="1" y="98"/>
                      </a:cubicBezTo>
                      <a:cubicBezTo>
                        <a:pt x="2" y="96"/>
                        <a:pt x="6" y="95"/>
                        <a:pt x="7" y="94"/>
                      </a:cubicBezTo>
                      <a:cubicBezTo>
                        <a:pt x="10" y="90"/>
                        <a:pt x="9" y="89"/>
                        <a:pt x="8" y="86"/>
                      </a:cubicBezTo>
                      <a:cubicBezTo>
                        <a:pt x="6" y="81"/>
                        <a:pt x="4" y="77"/>
                        <a:pt x="3" y="72"/>
                      </a:cubicBezTo>
                      <a:cubicBezTo>
                        <a:pt x="3" y="69"/>
                        <a:pt x="2" y="68"/>
                        <a:pt x="1" y="66"/>
                      </a:cubicBezTo>
                      <a:cubicBezTo>
                        <a:pt x="3" y="66"/>
                        <a:pt x="5" y="65"/>
                        <a:pt x="7" y="65"/>
                      </a:cubicBezTo>
                      <a:cubicBezTo>
                        <a:pt x="13" y="63"/>
                        <a:pt x="17" y="64"/>
                        <a:pt x="24" y="64"/>
                      </a:cubicBezTo>
                      <a:cubicBezTo>
                        <a:pt x="30" y="65"/>
                        <a:pt x="35" y="63"/>
                        <a:pt x="38" y="58"/>
                      </a:cubicBezTo>
                      <a:cubicBezTo>
                        <a:pt x="41" y="54"/>
                        <a:pt x="43" y="48"/>
                        <a:pt x="45" y="44"/>
                      </a:cubicBezTo>
                      <a:cubicBezTo>
                        <a:pt x="47" y="40"/>
                        <a:pt x="48" y="36"/>
                        <a:pt x="50" y="31"/>
                      </a:cubicBezTo>
                      <a:cubicBezTo>
                        <a:pt x="51" y="28"/>
                        <a:pt x="53" y="25"/>
                        <a:pt x="56" y="22"/>
                      </a:cubicBezTo>
                      <a:cubicBezTo>
                        <a:pt x="57" y="21"/>
                        <a:pt x="58" y="19"/>
                        <a:pt x="59" y="18"/>
                      </a:cubicBezTo>
                      <a:cubicBezTo>
                        <a:pt x="63" y="13"/>
                        <a:pt x="67" y="9"/>
                        <a:pt x="71" y="5"/>
                      </a:cubicBezTo>
                      <a:cubicBezTo>
                        <a:pt x="72" y="3"/>
                        <a:pt x="73" y="1"/>
                        <a:pt x="74" y="0"/>
                      </a:cubicBezTo>
                      <a:cubicBezTo>
                        <a:pt x="74" y="0"/>
                        <a:pt x="74" y="1"/>
                        <a:pt x="74" y="1"/>
                      </a:cubicBezTo>
                      <a:cubicBezTo>
                        <a:pt x="76" y="4"/>
                        <a:pt x="79" y="4"/>
                        <a:pt x="82" y="4"/>
                      </a:cubicBezTo>
                      <a:cubicBezTo>
                        <a:pt x="85" y="5"/>
                        <a:pt x="86" y="6"/>
                        <a:pt x="89" y="6"/>
                      </a:cubicBezTo>
                      <a:cubicBezTo>
                        <a:pt x="92" y="6"/>
                        <a:pt x="95" y="6"/>
                        <a:pt x="97" y="6"/>
                      </a:cubicBezTo>
                      <a:cubicBezTo>
                        <a:pt x="102" y="7"/>
                        <a:pt x="105" y="9"/>
                        <a:pt x="108" y="12"/>
                      </a:cubicBezTo>
                      <a:cubicBezTo>
                        <a:pt x="111" y="15"/>
                        <a:pt x="114" y="16"/>
                        <a:pt x="115" y="20"/>
                      </a:cubicBezTo>
                      <a:cubicBezTo>
                        <a:pt x="117" y="26"/>
                        <a:pt x="116" y="32"/>
                        <a:pt x="117" y="38"/>
                      </a:cubicBezTo>
                      <a:cubicBezTo>
                        <a:pt x="118" y="43"/>
                        <a:pt x="120" y="47"/>
                        <a:pt x="122" y="51"/>
                      </a:cubicBezTo>
                      <a:cubicBezTo>
                        <a:pt x="125" y="55"/>
                        <a:pt x="129" y="57"/>
                        <a:pt x="133" y="60"/>
                      </a:cubicBezTo>
                      <a:cubicBezTo>
                        <a:pt x="137" y="64"/>
                        <a:pt x="133" y="68"/>
                        <a:pt x="130" y="71"/>
                      </a:cubicBezTo>
                      <a:cubicBezTo>
                        <a:pt x="126" y="76"/>
                        <a:pt x="125" y="80"/>
                        <a:pt x="126" y="86"/>
                      </a:cubicBezTo>
                      <a:cubicBezTo>
                        <a:pt x="127" y="91"/>
                        <a:pt x="130" y="93"/>
                        <a:pt x="132" y="97"/>
                      </a:cubicBezTo>
                      <a:cubicBezTo>
                        <a:pt x="132" y="98"/>
                        <a:pt x="132" y="99"/>
                        <a:pt x="132" y="100"/>
                      </a:cubicBezTo>
                      <a:cubicBezTo>
                        <a:pt x="133" y="101"/>
                        <a:pt x="134" y="100"/>
                        <a:pt x="134" y="101"/>
                      </a:cubicBezTo>
                      <a:cubicBezTo>
                        <a:pt x="134" y="102"/>
                        <a:pt x="134" y="102"/>
                        <a:pt x="134" y="103"/>
                      </a:cubicBezTo>
                      <a:cubicBezTo>
                        <a:pt x="134" y="105"/>
                        <a:pt x="134" y="106"/>
                        <a:pt x="135" y="107"/>
                      </a:cubicBezTo>
                      <a:cubicBezTo>
                        <a:pt x="135" y="108"/>
                        <a:pt x="135" y="108"/>
                        <a:pt x="135" y="10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95" name="Freeform 367"/>
                <p:cNvSpPr/>
                <p:nvPr/>
              </p:nvSpPr>
              <p:spPr bwMode="auto">
                <a:xfrm>
                  <a:off x="3479794" y="2722562"/>
                  <a:ext cx="1587" cy="1587"/>
                </a:xfrm>
                <a:custGeom>
                  <a:avLst/>
                  <a:gdLst/>
                  <a:ahLst/>
                  <a:cxnLst>
                    <a:cxn ang="0">
                      <a:pos x="1" y="0"/>
                    </a:cxn>
                    <a:cxn ang="0">
                      <a:pos x="1" y="0"/>
                    </a:cxn>
                  </a:cxnLst>
                  <a:rect l="0" t="0" r="r" b="b"/>
                  <a:pathLst>
                    <a:path w="1" h="1">
                      <a:moveTo>
                        <a:pt x="1" y="0"/>
                      </a:moveTo>
                      <a:cubicBezTo>
                        <a:pt x="1" y="0"/>
                        <a:pt x="0" y="1"/>
                        <a:pt x="1"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96" name="Freeform 368"/>
                <p:cNvSpPr/>
                <p:nvPr/>
              </p:nvSpPr>
              <p:spPr bwMode="auto">
                <a:xfrm>
                  <a:off x="3136895" y="2795585"/>
                  <a:ext cx="268287" cy="231775"/>
                </a:xfrm>
                <a:custGeom>
                  <a:avLst/>
                  <a:gdLst/>
                  <a:ahLst/>
                  <a:cxnLst>
                    <a:cxn ang="0">
                      <a:pos x="102" y="0"/>
                    </a:cxn>
                    <a:cxn ang="0">
                      <a:pos x="100" y="3"/>
                    </a:cxn>
                    <a:cxn ang="0">
                      <a:pos x="93" y="11"/>
                    </a:cxn>
                    <a:cxn ang="0">
                      <a:pos x="87" y="15"/>
                    </a:cxn>
                    <a:cxn ang="0">
                      <a:pos x="86" y="23"/>
                    </a:cxn>
                    <a:cxn ang="0">
                      <a:pos x="85" y="38"/>
                    </a:cxn>
                    <a:cxn ang="0">
                      <a:pos x="63" y="62"/>
                    </a:cxn>
                    <a:cxn ang="0">
                      <a:pos x="47" y="73"/>
                    </a:cxn>
                    <a:cxn ang="0">
                      <a:pos x="40" y="77"/>
                    </a:cxn>
                    <a:cxn ang="0">
                      <a:pos x="30" y="84"/>
                    </a:cxn>
                    <a:cxn ang="0">
                      <a:pos x="12" y="88"/>
                    </a:cxn>
                    <a:cxn ang="0">
                      <a:pos x="0" y="88"/>
                    </a:cxn>
                    <a:cxn ang="0">
                      <a:pos x="1" y="80"/>
                    </a:cxn>
                    <a:cxn ang="0">
                      <a:pos x="1" y="80"/>
                    </a:cxn>
                    <a:cxn ang="0">
                      <a:pos x="3" y="75"/>
                    </a:cxn>
                    <a:cxn ang="0">
                      <a:pos x="8" y="59"/>
                    </a:cxn>
                    <a:cxn ang="0">
                      <a:pos x="10" y="56"/>
                    </a:cxn>
                    <a:cxn ang="0">
                      <a:pos x="11" y="52"/>
                    </a:cxn>
                    <a:cxn ang="0">
                      <a:pos x="11" y="45"/>
                    </a:cxn>
                    <a:cxn ang="0">
                      <a:pos x="2" y="43"/>
                    </a:cxn>
                    <a:cxn ang="0">
                      <a:pos x="1" y="39"/>
                    </a:cxn>
                    <a:cxn ang="0">
                      <a:pos x="0" y="30"/>
                    </a:cxn>
                    <a:cxn ang="0">
                      <a:pos x="6" y="28"/>
                    </a:cxn>
                    <a:cxn ang="0">
                      <a:pos x="8" y="22"/>
                    </a:cxn>
                    <a:cxn ang="0">
                      <a:pos x="13" y="16"/>
                    </a:cxn>
                    <a:cxn ang="0">
                      <a:pos x="26" y="8"/>
                    </a:cxn>
                    <a:cxn ang="0">
                      <a:pos x="43" y="10"/>
                    </a:cxn>
                    <a:cxn ang="0">
                      <a:pos x="60" y="10"/>
                    </a:cxn>
                    <a:cxn ang="0">
                      <a:pos x="66" y="8"/>
                    </a:cxn>
                    <a:cxn ang="0">
                      <a:pos x="77" y="5"/>
                    </a:cxn>
                    <a:cxn ang="0">
                      <a:pos x="84" y="3"/>
                    </a:cxn>
                    <a:cxn ang="0">
                      <a:pos x="93" y="2"/>
                    </a:cxn>
                    <a:cxn ang="0">
                      <a:pos x="100" y="0"/>
                    </a:cxn>
                    <a:cxn ang="0">
                      <a:pos x="102" y="0"/>
                    </a:cxn>
                  </a:cxnLst>
                  <a:rect l="0" t="0" r="r" b="b"/>
                  <a:pathLst>
                    <a:path w="102" h="88">
                      <a:moveTo>
                        <a:pt x="102" y="0"/>
                      </a:moveTo>
                      <a:cubicBezTo>
                        <a:pt x="102" y="2"/>
                        <a:pt x="101" y="2"/>
                        <a:pt x="100" y="3"/>
                      </a:cubicBezTo>
                      <a:cubicBezTo>
                        <a:pt x="98" y="6"/>
                        <a:pt x="96" y="9"/>
                        <a:pt x="93" y="11"/>
                      </a:cubicBezTo>
                      <a:cubicBezTo>
                        <a:pt x="91" y="12"/>
                        <a:pt x="89" y="13"/>
                        <a:pt x="87" y="15"/>
                      </a:cubicBezTo>
                      <a:cubicBezTo>
                        <a:pt x="85" y="17"/>
                        <a:pt x="86" y="20"/>
                        <a:pt x="86" y="23"/>
                      </a:cubicBezTo>
                      <a:cubicBezTo>
                        <a:pt x="86" y="28"/>
                        <a:pt x="85" y="33"/>
                        <a:pt x="85" y="38"/>
                      </a:cubicBezTo>
                      <a:cubicBezTo>
                        <a:pt x="85" y="50"/>
                        <a:pt x="72" y="57"/>
                        <a:pt x="63" y="62"/>
                      </a:cubicBezTo>
                      <a:cubicBezTo>
                        <a:pt x="58" y="66"/>
                        <a:pt x="52" y="70"/>
                        <a:pt x="47" y="73"/>
                      </a:cubicBezTo>
                      <a:cubicBezTo>
                        <a:pt x="44" y="74"/>
                        <a:pt x="42" y="76"/>
                        <a:pt x="40" y="77"/>
                      </a:cubicBezTo>
                      <a:cubicBezTo>
                        <a:pt x="37" y="80"/>
                        <a:pt x="34" y="82"/>
                        <a:pt x="30" y="84"/>
                      </a:cubicBezTo>
                      <a:cubicBezTo>
                        <a:pt x="25" y="86"/>
                        <a:pt x="18" y="87"/>
                        <a:pt x="12" y="88"/>
                      </a:cubicBezTo>
                      <a:cubicBezTo>
                        <a:pt x="9" y="88"/>
                        <a:pt x="4" y="87"/>
                        <a:pt x="0" y="88"/>
                      </a:cubicBezTo>
                      <a:cubicBezTo>
                        <a:pt x="0" y="85"/>
                        <a:pt x="1" y="83"/>
                        <a:pt x="1" y="80"/>
                      </a:cubicBezTo>
                      <a:cubicBezTo>
                        <a:pt x="1" y="80"/>
                        <a:pt x="1" y="80"/>
                        <a:pt x="1" y="80"/>
                      </a:cubicBezTo>
                      <a:cubicBezTo>
                        <a:pt x="2" y="78"/>
                        <a:pt x="2" y="77"/>
                        <a:pt x="3" y="75"/>
                      </a:cubicBezTo>
                      <a:cubicBezTo>
                        <a:pt x="4" y="70"/>
                        <a:pt x="6" y="64"/>
                        <a:pt x="8" y="59"/>
                      </a:cubicBezTo>
                      <a:cubicBezTo>
                        <a:pt x="9" y="58"/>
                        <a:pt x="9" y="57"/>
                        <a:pt x="10" y="56"/>
                      </a:cubicBezTo>
                      <a:cubicBezTo>
                        <a:pt x="10" y="54"/>
                        <a:pt x="10" y="54"/>
                        <a:pt x="11" y="52"/>
                      </a:cubicBezTo>
                      <a:cubicBezTo>
                        <a:pt x="12" y="49"/>
                        <a:pt x="14" y="47"/>
                        <a:pt x="11" y="45"/>
                      </a:cubicBezTo>
                      <a:cubicBezTo>
                        <a:pt x="9" y="43"/>
                        <a:pt x="5" y="43"/>
                        <a:pt x="2" y="43"/>
                      </a:cubicBezTo>
                      <a:cubicBezTo>
                        <a:pt x="2" y="42"/>
                        <a:pt x="2" y="40"/>
                        <a:pt x="1" y="39"/>
                      </a:cubicBezTo>
                      <a:cubicBezTo>
                        <a:pt x="1" y="36"/>
                        <a:pt x="0" y="33"/>
                        <a:pt x="0" y="30"/>
                      </a:cubicBezTo>
                      <a:cubicBezTo>
                        <a:pt x="3" y="30"/>
                        <a:pt x="5" y="30"/>
                        <a:pt x="6" y="28"/>
                      </a:cubicBezTo>
                      <a:cubicBezTo>
                        <a:pt x="7" y="26"/>
                        <a:pt x="7" y="24"/>
                        <a:pt x="8" y="22"/>
                      </a:cubicBezTo>
                      <a:cubicBezTo>
                        <a:pt x="10" y="20"/>
                        <a:pt x="11" y="18"/>
                        <a:pt x="13" y="16"/>
                      </a:cubicBezTo>
                      <a:cubicBezTo>
                        <a:pt x="17" y="12"/>
                        <a:pt x="21" y="10"/>
                        <a:pt x="26" y="8"/>
                      </a:cubicBezTo>
                      <a:cubicBezTo>
                        <a:pt x="31" y="6"/>
                        <a:pt x="38" y="10"/>
                        <a:pt x="43" y="10"/>
                      </a:cubicBezTo>
                      <a:cubicBezTo>
                        <a:pt x="48" y="10"/>
                        <a:pt x="54" y="11"/>
                        <a:pt x="60" y="10"/>
                      </a:cubicBezTo>
                      <a:cubicBezTo>
                        <a:pt x="62" y="9"/>
                        <a:pt x="64" y="8"/>
                        <a:pt x="66" y="8"/>
                      </a:cubicBezTo>
                      <a:cubicBezTo>
                        <a:pt x="70" y="7"/>
                        <a:pt x="74" y="7"/>
                        <a:pt x="77" y="5"/>
                      </a:cubicBezTo>
                      <a:cubicBezTo>
                        <a:pt x="80" y="4"/>
                        <a:pt x="81" y="4"/>
                        <a:pt x="84" y="3"/>
                      </a:cubicBezTo>
                      <a:cubicBezTo>
                        <a:pt x="88" y="3"/>
                        <a:pt x="90" y="3"/>
                        <a:pt x="93" y="2"/>
                      </a:cubicBezTo>
                      <a:cubicBezTo>
                        <a:pt x="95" y="2"/>
                        <a:pt x="98" y="1"/>
                        <a:pt x="100" y="0"/>
                      </a:cubicBezTo>
                      <a:cubicBezTo>
                        <a:pt x="101" y="0"/>
                        <a:pt x="102" y="0"/>
                        <a:pt x="102" y="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97" name="Freeform 369"/>
                <p:cNvSpPr/>
                <p:nvPr/>
              </p:nvSpPr>
              <p:spPr bwMode="auto">
                <a:xfrm>
                  <a:off x="3108320" y="2997199"/>
                  <a:ext cx="168275" cy="163512"/>
                </a:xfrm>
                <a:custGeom>
                  <a:avLst/>
                  <a:gdLst/>
                  <a:ahLst/>
                  <a:cxnLst>
                    <a:cxn ang="0">
                      <a:pos x="36" y="24"/>
                    </a:cxn>
                    <a:cxn ang="0">
                      <a:pos x="41" y="31"/>
                    </a:cxn>
                    <a:cxn ang="0">
                      <a:pos x="44" y="41"/>
                    </a:cxn>
                    <a:cxn ang="0">
                      <a:pos x="32" y="56"/>
                    </a:cxn>
                    <a:cxn ang="0">
                      <a:pos x="19" y="60"/>
                    </a:cxn>
                    <a:cxn ang="0">
                      <a:pos x="7" y="58"/>
                    </a:cxn>
                    <a:cxn ang="0">
                      <a:pos x="0" y="54"/>
                    </a:cxn>
                    <a:cxn ang="0">
                      <a:pos x="1" y="45"/>
                    </a:cxn>
                    <a:cxn ang="0">
                      <a:pos x="10" y="13"/>
                    </a:cxn>
                    <a:cxn ang="0">
                      <a:pos x="11" y="11"/>
                    </a:cxn>
                    <a:cxn ang="0">
                      <a:pos x="23" y="11"/>
                    </a:cxn>
                    <a:cxn ang="0">
                      <a:pos x="41" y="7"/>
                    </a:cxn>
                    <a:cxn ang="0">
                      <a:pos x="51" y="0"/>
                    </a:cxn>
                    <a:cxn ang="0">
                      <a:pos x="59" y="7"/>
                    </a:cxn>
                    <a:cxn ang="0">
                      <a:pos x="64" y="10"/>
                    </a:cxn>
                    <a:cxn ang="0">
                      <a:pos x="55" y="15"/>
                    </a:cxn>
                    <a:cxn ang="0">
                      <a:pos x="41" y="19"/>
                    </a:cxn>
                    <a:cxn ang="0">
                      <a:pos x="36" y="24"/>
                    </a:cxn>
                  </a:cxnLst>
                  <a:rect l="0" t="0" r="r" b="b"/>
                  <a:pathLst>
                    <a:path w="64" h="62">
                      <a:moveTo>
                        <a:pt x="36" y="24"/>
                      </a:moveTo>
                      <a:cubicBezTo>
                        <a:pt x="36" y="27"/>
                        <a:pt x="39" y="29"/>
                        <a:pt x="41" y="31"/>
                      </a:cubicBezTo>
                      <a:cubicBezTo>
                        <a:pt x="44" y="34"/>
                        <a:pt x="47" y="38"/>
                        <a:pt x="44" y="41"/>
                      </a:cubicBezTo>
                      <a:cubicBezTo>
                        <a:pt x="37" y="48"/>
                        <a:pt x="36" y="53"/>
                        <a:pt x="32" y="56"/>
                      </a:cubicBezTo>
                      <a:cubicBezTo>
                        <a:pt x="29" y="60"/>
                        <a:pt x="24" y="59"/>
                        <a:pt x="19" y="60"/>
                      </a:cubicBezTo>
                      <a:cubicBezTo>
                        <a:pt x="14" y="62"/>
                        <a:pt x="12" y="60"/>
                        <a:pt x="7" y="58"/>
                      </a:cubicBezTo>
                      <a:cubicBezTo>
                        <a:pt x="7" y="57"/>
                        <a:pt x="3" y="55"/>
                        <a:pt x="0" y="54"/>
                      </a:cubicBezTo>
                      <a:cubicBezTo>
                        <a:pt x="0" y="51"/>
                        <a:pt x="0" y="48"/>
                        <a:pt x="1" y="45"/>
                      </a:cubicBezTo>
                      <a:cubicBezTo>
                        <a:pt x="4" y="34"/>
                        <a:pt x="8" y="24"/>
                        <a:pt x="10" y="13"/>
                      </a:cubicBezTo>
                      <a:cubicBezTo>
                        <a:pt x="11" y="12"/>
                        <a:pt x="11" y="11"/>
                        <a:pt x="11" y="11"/>
                      </a:cubicBezTo>
                      <a:cubicBezTo>
                        <a:pt x="15" y="10"/>
                        <a:pt x="20" y="11"/>
                        <a:pt x="23" y="11"/>
                      </a:cubicBezTo>
                      <a:cubicBezTo>
                        <a:pt x="29" y="10"/>
                        <a:pt x="36" y="9"/>
                        <a:pt x="41" y="7"/>
                      </a:cubicBezTo>
                      <a:cubicBezTo>
                        <a:pt x="45" y="5"/>
                        <a:pt x="48" y="3"/>
                        <a:pt x="51" y="0"/>
                      </a:cubicBezTo>
                      <a:cubicBezTo>
                        <a:pt x="54" y="2"/>
                        <a:pt x="57" y="4"/>
                        <a:pt x="59" y="7"/>
                      </a:cubicBezTo>
                      <a:cubicBezTo>
                        <a:pt x="61" y="8"/>
                        <a:pt x="62" y="9"/>
                        <a:pt x="64" y="10"/>
                      </a:cubicBezTo>
                      <a:cubicBezTo>
                        <a:pt x="61" y="12"/>
                        <a:pt x="58" y="13"/>
                        <a:pt x="55" y="15"/>
                      </a:cubicBezTo>
                      <a:cubicBezTo>
                        <a:pt x="51" y="16"/>
                        <a:pt x="45" y="17"/>
                        <a:pt x="41" y="19"/>
                      </a:cubicBezTo>
                      <a:cubicBezTo>
                        <a:pt x="39" y="20"/>
                        <a:pt x="36" y="21"/>
                        <a:pt x="36" y="24"/>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98" name="Freeform 370"/>
                <p:cNvSpPr/>
                <p:nvPr/>
              </p:nvSpPr>
              <p:spPr bwMode="auto">
                <a:xfrm>
                  <a:off x="3581394" y="3144835"/>
                  <a:ext cx="52387" cy="60325"/>
                </a:xfrm>
                <a:custGeom>
                  <a:avLst/>
                  <a:gdLst/>
                  <a:ahLst/>
                  <a:cxnLst>
                    <a:cxn ang="0">
                      <a:pos x="19" y="20"/>
                    </a:cxn>
                    <a:cxn ang="0">
                      <a:pos x="20" y="23"/>
                    </a:cxn>
                    <a:cxn ang="0">
                      <a:pos x="14" y="21"/>
                    </a:cxn>
                    <a:cxn ang="0">
                      <a:pos x="8" y="15"/>
                    </a:cxn>
                    <a:cxn ang="0">
                      <a:pos x="1" y="14"/>
                    </a:cxn>
                    <a:cxn ang="0">
                      <a:pos x="0" y="14"/>
                    </a:cxn>
                    <a:cxn ang="0">
                      <a:pos x="9" y="3"/>
                    </a:cxn>
                    <a:cxn ang="0">
                      <a:pos x="20" y="1"/>
                    </a:cxn>
                    <a:cxn ang="0">
                      <a:pos x="17" y="11"/>
                    </a:cxn>
                    <a:cxn ang="0">
                      <a:pos x="19" y="20"/>
                    </a:cxn>
                  </a:cxnLst>
                  <a:rect l="0" t="0" r="r" b="b"/>
                  <a:pathLst>
                    <a:path w="20" h="23">
                      <a:moveTo>
                        <a:pt x="19" y="20"/>
                      </a:moveTo>
                      <a:cubicBezTo>
                        <a:pt x="19" y="21"/>
                        <a:pt x="20" y="22"/>
                        <a:pt x="20" y="23"/>
                      </a:cubicBezTo>
                      <a:cubicBezTo>
                        <a:pt x="18" y="23"/>
                        <a:pt x="16" y="22"/>
                        <a:pt x="14" y="21"/>
                      </a:cubicBezTo>
                      <a:cubicBezTo>
                        <a:pt x="12" y="19"/>
                        <a:pt x="10" y="16"/>
                        <a:pt x="8" y="15"/>
                      </a:cubicBezTo>
                      <a:cubicBezTo>
                        <a:pt x="6" y="14"/>
                        <a:pt x="3" y="14"/>
                        <a:pt x="1" y="14"/>
                      </a:cubicBezTo>
                      <a:cubicBezTo>
                        <a:pt x="1" y="14"/>
                        <a:pt x="0" y="14"/>
                        <a:pt x="0" y="14"/>
                      </a:cubicBezTo>
                      <a:cubicBezTo>
                        <a:pt x="2" y="9"/>
                        <a:pt x="5" y="5"/>
                        <a:pt x="9" y="3"/>
                      </a:cubicBezTo>
                      <a:cubicBezTo>
                        <a:pt x="12" y="0"/>
                        <a:pt x="16" y="0"/>
                        <a:pt x="20" y="1"/>
                      </a:cubicBezTo>
                      <a:cubicBezTo>
                        <a:pt x="18" y="5"/>
                        <a:pt x="16" y="6"/>
                        <a:pt x="17" y="11"/>
                      </a:cubicBezTo>
                      <a:cubicBezTo>
                        <a:pt x="17" y="14"/>
                        <a:pt x="17" y="17"/>
                        <a:pt x="19"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399" name="Freeform 371"/>
                <p:cNvSpPr/>
                <p:nvPr/>
              </p:nvSpPr>
              <p:spPr bwMode="auto">
                <a:xfrm>
                  <a:off x="3428994" y="2579687"/>
                  <a:ext cx="152400" cy="131762"/>
                </a:xfrm>
                <a:custGeom>
                  <a:avLst/>
                  <a:gdLst/>
                  <a:ahLst/>
                  <a:cxnLst>
                    <a:cxn ang="0">
                      <a:pos x="58" y="45"/>
                    </a:cxn>
                    <a:cxn ang="0">
                      <a:pos x="57" y="45"/>
                    </a:cxn>
                    <a:cxn ang="0">
                      <a:pos x="51" y="50"/>
                    </a:cxn>
                    <a:cxn ang="0">
                      <a:pos x="49" y="50"/>
                    </a:cxn>
                    <a:cxn ang="0">
                      <a:pos x="46" y="43"/>
                    </a:cxn>
                    <a:cxn ang="0">
                      <a:pos x="41" y="37"/>
                    </a:cxn>
                    <a:cxn ang="0">
                      <a:pos x="33" y="35"/>
                    </a:cxn>
                    <a:cxn ang="0">
                      <a:pos x="19" y="31"/>
                    </a:cxn>
                    <a:cxn ang="0">
                      <a:pos x="19" y="31"/>
                    </a:cxn>
                    <a:cxn ang="0">
                      <a:pos x="16" y="29"/>
                    </a:cxn>
                    <a:cxn ang="0">
                      <a:pos x="11" y="24"/>
                    </a:cxn>
                    <a:cxn ang="0">
                      <a:pos x="10" y="17"/>
                    </a:cxn>
                    <a:cxn ang="0">
                      <a:pos x="0" y="5"/>
                    </a:cxn>
                    <a:cxn ang="0">
                      <a:pos x="8" y="3"/>
                    </a:cxn>
                    <a:cxn ang="0">
                      <a:pos x="19" y="1"/>
                    </a:cxn>
                    <a:cxn ang="0">
                      <a:pos x="21" y="0"/>
                    </a:cxn>
                    <a:cxn ang="0">
                      <a:pos x="29" y="5"/>
                    </a:cxn>
                    <a:cxn ang="0">
                      <a:pos x="35" y="12"/>
                    </a:cxn>
                    <a:cxn ang="0">
                      <a:pos x="37" y="18"/>
                    </a:cxn>
                    <a:cxn ang="0">
                      <a:pos x="41" y="21"/>
                    </a:cxn>
                    <a:cxn ang="0">
                      <a:pos x="43" y="28"/>
                    </a:cxn>
                    <a:cxn ang="0">
                      <a:pos x="50" y="35"/>
                    </a:cxn>
                    <a:cxn ang="0">
                      <a:pos x="57" y="44"/>
                    </a:cxn>
                    <a:cxn ang="0">
                      <a:pos x="58" y="45"/>
                    </a:cxn>
                  </a:cxnLst>
                  <a:rect l="0" t="0" r="r" b="b"/>
                  <a:pathLst>
                    <a:path w="58" h="50">
                      <a:moveTo>
                        <a:pt x="58" y="45"/>
                      </a:moveTo>
                      <a:cubicBezTo>
                        <a:pt x="58" y="45"/>
                        <a:pt x="58" y="45"/>
                        <a:pt x="57" y="45"/>
                      </a:cubicBezTo>
                      <a:cubicBezTo>
                        <a:pt x="55" y="46"/>
                        <a:pt x="51" y="47"/>
                        <a:pt x="51" y="50"/>
                      </a:cubicBezTo>
                      <a:cubicBezTo>
                        <a:pt x="51" y="50"/>
                        <a:pt x="50" y="50"/>
                        <a:pt x="49" y="50"/>
                      </a:cubicBezTo>
                      <a:cubicBezTo>
                        <a:pt x="47" y="48"/>
                        <a:pt x="46" y="46"/>
                        <a:pt x="46" y="43"/>
                      </a:cubicBezTo>
                      <a:cubicBezTo>
                        <a:pt x="45" y="39"/>
                        <a:pt x="44" y="38"/>
                        <a:pt x="41" y="37"/>
                      </a:cubicBezTo>
                      <a:cubicBezTo>
                        <a:pt x="38" y="36"/>
                        <a:pt x="35" y="36"/>
                        <a:pt x="33" y="35"/>
                      </a:cubicBezTo>
                      <a:cubicBezTo>
                        <a:pt x="28" y="33"/>
                        <a:pt x="24" y="32"/>
                        <a:pt x="19" y="31"/>
                      </a:cubicBezTo>
                      <a:cubicBezTo>
                        <a:pt x="19" y="31"/>
                        <a:pt x="19" y="31"/>
                        <a:pt x="19" y="31"/>
                      </a:cubicBezTo>
                      <a:cubicBezTo>
                        <a:pt x="18" y="30"/>
                        <a:pt x="17" y="30"/>
                        <a:pt x="16" y="29"/>
                      </a:cubicBezTo>
                      <a:cubicBezTo>
                        <a:pt x="12" y="28"/>
                        <a:pt x="10" y="29"/>
                        <a:pt x="11" y="24"/>
                      </a:cubicBezTo>
                      <a:cubicBezTo>
                        <a:pt x="11" y="21"/>
                        <a:pt x="11" y="19"/>
                        <a:pt x="10" y="17"/>
                      </a:cubicBezTo>
                      <a:cubicBezTo>
                        <a:pt x="8" y="11"/>
                        <a:pt x="5" y="8"/>
                        <a:pt x="0" y="5"/>
                      </a:cubicBezTo>
                      <a:cubicBezTo>
                        <a:pt x="3" y="4"/>
                        <a:pt x="5" y="3"/>
                        <a:pt x="8" y="3"/>
                      </a:cubicBezTo>
                      <a:cubicBezTo>
                        <a:pt x="12" y="2"/>
                        <a:pt x="16" y="2"/>
                        <a:pt x="19" y="1"/>
                      </a:cubicBezTo>
                      <a:cubicBezTo>
                        <a:pt x="20" y="0"/>
                        <a:pt x="21" y="0"/>
                        <a:pt x="21" y="0"/>
                      </a:cubicBezTo>
                      <a:cubicBezTo>
                        <a:pt x="24" y="2"/>
                        <a:pt x="27" y="3"/>
                        <a:pt x="29" y="5"/>
                      </a:cubicBezTo>
                      <a:cubicBezTo>
                        <a:pt x="32" y="7"/>
                        <a:pt x="34" y="9"/>
                        <a:pt x="35" y="12"/>
                      </a:cubicBezTo>
                      <a:cubicBezTo>
                        <a:pt x="36" y="14"/>
                        <a:pt x="36" y="16"/>
                        <a:pt x="37" y="18"/>
                      </a:cubicBezTo>
                      <a:cubicBezTo>
                        <a:pt x="38" y="19"/>
                        <a:pt x="40" y="20"/>
                        <a:pt x="41" y="21"/>
                      </a:cubicBezTo>
                      <a:cubicBezTo>
                        <a:pt x="43" y="24"/>
                        <a:pt x="43" y="25"/>
                        <a:pt x="43" y="28"/>
                      </a:cubicBezTo>
                      <a:cubicBezTo>
                        <a:pt x="44" y="33"/>
                        <a:pt x="47" y="32"/>
                        <a:pt x="50" y="35"/>
                      </a:cubicBezTo>
                      <a:cubicBezTo>
                        <a:pt x="53" y="37"/>
                        <a:pt x="56" y="41"/>
                        <a:pt x="57" y="44"/>
                      </a:cubicBezTo>
                      <a:cubicBezTo>
                        <a:pt x="58" y="44"/>
                        <a:pt x="58" y="44"/>
                        <a:pt x="58" y="4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00" name="Freeform 372"/>
                <p:cNvSpPr/>
                <p:nvPr/>
              </p:nvSpPr>
              <p:spPr bwMode="auto">
                <a:xfrm>
                  <a:off x="7061188" y="2173287"/>
                  <a:ext cx="3175" cy="1587"/>
                </a:xfrm>
                <a:custGeom>
                  <a:avLst/>
                  <a:gdLst/>
                  <a:ahLst/>
                  <a:cxnLst>
                    <a:cxn ang="0">
                      <a:pos x="0" y="1"/>
                    </a:cxn>
                    <a:cxn ang="0">
                      <a:pos x="1" y="0"/>
                    </a:cxn>
                  </a:cxnLst>
                  <a:rect l="0" t="0" r="r" b="b"/>
                  <a:pathLst>
                    <a:path w="1" h="1">
                      <a:moveTo>
                        <a:pt x="0" y="1"/>
                      </a:moveTo>
                      <a:cubicBezTo>
                        <a:pt x="0" y="1"/>
                        <a:pt x="0" y="1"/>
                        <a:pt x="1"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01" name="Freeform 373"/>
                <p:cNvSpPr>
                  <a:spLocks noEditPoints="1"/>
                </p:cNvSpPr>
                <p:nvPr/>
              </p:nvSpPr>
              <p:spPr bwMode="auto">
                <a:xfrm>
                  <a:off x="3570282" y="1731963"/>
                  <a:ext cx="1576385" cy="874712"/>
                </a:xfrm>
                <a:custGeom>
                  <a:avLst/>
                  <a:gdLst/>
                  <a:ahLst/>
                  <a:cxnLst>
                    <a:cxn ang="0">
                      <a:pos x="561" y="117"/>
                    </a:cxn>
                    <a:cxn ang="0">
                      <a:pos x="511" y="103"/>
                    </a:cxn>
                    <a:cxn ang="0">
                      <a:pos x="473" y="64"/>
                    </a:cxn>
                    <a:cxn ang="0">
                      <a:pos x="442" y="22"/>
                    </a:cxn>
                    <a:cxn ang="0">
                      <a:pos x="403" y="35"/>
                    </a:cxn>
                    <a:cxn ang="0">
                      <a:pos x="370" y="34"/>
                    </a:cxn>
                    <a:cxn ang="0">
                      <a:pos x="351" y="6"/>
                    </a:cxn>
                    <a:cxn ang="0">
                      <a:pos x="303" y="19"/>
                    </a:cxn>
                    <a:cxn ang="0">
                      <a:pos x="276" y="26"/>
                    </a:cxn>
                    <a:cxn ang="0">
                      <a:pos x="216" y="40"/>
                    </a:cxn>
                    <a:cxn ang="0">
                      <a:pos x="229" y="60"/>
                    </a:cxn>
                    <a:cxn ang="0">
                      <a:pos x="210" y="79"/>
                    </a:cxn>
                    <a:cxn ang="0">
                      <a:pos x="208" y="92"/>
                    </a:cxn>
                    <a:cxn ang="0">
                      <a:pos x="222" y="113"/>
                    </a:cxn>
                    <a:cxn ang="0">
                      <a:pos x="158" y="112"/>
                    </a:cxn>
                    <a:cxn ang="0">
                      <a:pos x="124" y="119"/>
                    </a:cxn>
                    <a:cxn ang="0">
                      <a:pos x="70" y="97"/>
                    </a:cxn>
                    <a:cxn ang="0">
                      <a:pos x="31" y="120"/>
                    </a:cxn>
                    <a:cxn ang="0">
                      <a:pos x="28" y="143"/>
                    </a:cxn>
                    <a:cxn ang="0">
                      <a:pos x="7" y="138"/>
                    </a:cxn>
                    <a:cxn ang="0">
                      <a:pos x="1" y="173"/>
                    </a:cxn>
                    <a:cxn ang="0">
                      <a:pos x="31" y="207"/>
                    </a:cxn>
                    <a:cxn ang="0">
                      <a:pos x="65" y="207"/>
                    </a:cxn>
                    <a:cxn ang="0">
                      <a:pos x="100" y="244"/>
                    </a:cxn>
                    <a:cxn ang="0">
                      <a:pos x="53" y="257"/>
                    </a:cxn>
                    <a:cxn ang="0">
                      <a:pos x="87" y="312"/>
                    </a:cxn>
                    <a:cxn ang="0">
                      <a:pos x="135" y="321"/>
                    </a:cxn>
                    <a:cxn ang="0">
                      <a:pos x="136" y="264"/>
                    </a:cxn>
                    <a:cxn ang="0">
                      <a:pos x="170" y="238"/>
                    </a:cxn>
                    <a:cxn ang="0">
                      <a:pos x="194" y="227"/>
                    </a:cxn>
                    <a:cxn ang="0">
                      <a:pos x="225" y="219"/>
                    </a:cxn>
                    <a:cxn ang="0">
                      <a:pos x="205" y="255"/>
                    </a:cxn>
                    <a:cxn ang="0">
                      <a:pos x="269" y="282"/>
                    </a:cxn>
                    <a:cxn ang="0">
                      <a:pos x="292" y="308"/>
                    </a:cxn>
                    <a:cxn ang="0">
                      <a:pos x="319" y="331"/>
                    </a:cxn>
                    <a:cxn ang="0">
                      <a:pos x="348" y="325"/>
                    </a:cxn>
                    <a:cxn ang="0">
                      <a:pos x="360" y="311"/>
                    </a:cxn>
                    <a:cxn ang="0">
                      <a:pos x="407" y="297"/>
                    </a:cxn>
                    <a:cxn ang="0">
                      <a:pos x="435" y="294"/>
                    </a:cxn>
                    <a:cxn ang="0">
                      <a:pos x="493" y="299"/>
                    </a:cxn>
                    <a:cxn ang="0">
                      <a:pos x="508" y="279"/>
                    </a:cxn>
                    <a:cxn ang="0">
                      <a:pos x="503" y="248"/>
                    </a:cxn>
                    <a:cxn ang="0">
                      <a:pos x="536" y="234"/>
                    </a:cxn>
                    <a:cxn ang="0">
                      <a:pos x="565" y="202"/>
                    </a:cxn>
                    <a:cxn ang="0">
                      <a:pos x="583" y="188"/>
                    </a:cxn>
                    <a:cxn ang="0">
                      <a:pos x="597" y="155"/>
                    </a:cxn>
                    <a:cxn ang="0">
                      <a:pos x="425" y="235"/>
                    </a:cxn>
                    <a:cxn ang="0">
                      <a:pos x="431" y="210"/>
                    </a:cxn>
                    <a:cxn ang="0">
                      <a:pos x="494" y="215"/>
                    </a:cxn>
                  </a:cxnLst>
                  <a:rect l="0" t="0" r="r" b="b"/>
                  <a:pathLst>
                    <a:path w="600" h="333">
                      <a:moveTo>
                        <a:pt x="597" y="155"/>
                      </a:moveTo>
                      <a:cubicBezTo>
                        <a:pt x="594" y="149"/>
                        <a:pt x="588" y="149"/>
                        <a:pt x="582" y="148"/>
                      </a:cubicBezTo>
                      <a:cubicBezTo>
                        <a:pt x="576" y="147"/>
                        <a:pt x="573" y="142"/>
                        <a:pt x="571" y="136"/>
                      </a:cubicBezTo>
                      <a:cubicBezTo>
                        <a:pt x="568" y="129"/>
                        <a:pt x="565" y="122"/>
                        <a:pt x="561" y="117"/>
                      </a:cubicBezTo>
                      <a:cubicBezTo>
                        <a:pt x="558" y="114"/>
                        <a:pt x="557" y="114"/>
                        <a:pt x="553" y="114"/>
                      </a:cubicBezTo>
                      <a:cubicBezTo>
                        <a:pt x="549" y="113"/>
                        <a:pt x="547" y="115"/>
                        <a:pt x="544" y="116"/>
                      </a:cubicBezTo>
                      <a:cubicBezTo>
                        <a:pt x="539" y="117"/>
                        <a:pt x="529" y="117"/>
                        <a:pt x="525" y="114"/>
                      </a:cubicBezTo>
                      <a:cubicBezTo>
                        <a:pt x="523" y="111"/>
                        <a:pt x="515" y="102"/>
                        <a:pt x="511" y="103"/>
                      </a:cubicBezTo>
                      <a:cubicBezTo>
                        <a:pt x="507" y="105"/>
                        <a:pt x="510" y="113"/>
                        <a:pt x="509" y="116"/>
                      </a:cubicBezTo>
                      <a:cubicBezTo>
                        <a:pt x="507" y="122"/>
                        <a:pt x="500" y="111"/>
                        <a:pt x="498" y="109"/>
                      </a:cubicBezTo>
                      <a:cubicBezTo>
                        <a:pt x="489" y="101"/>
                        <a:pt x="488" y="88"/>
                        <a:pt x="481" y="78"/>
                      </a:cubicBezTo>
                      <a:cubicBezTo>
                        <a:pt x="478" y="73"/>
                        <a:pt x="476" y="69"/>
                        <a:pt x="473" y="64"/>
                      </a:cubicBezTo>
                      <a:cubicBezTo>
                        <a:pt x="472" y="61"/>
                        <a:pt x="470" y="58"/>
                        <a:pt x="469" y="55"/>
                      </a:cubicBezTo>
                      <a:cubicBezTo>
                        <a:pt x="467" y="53"/>
                        <a:pt x="465" y="50"/>
                        <a:pt x="464" y="47"/>
                      </a:cubicBezTo>
                      <a:cubicBezTo>
                        <a:pt x="461" y="42"/>
                        <a:pt x="454" y="39"/>
                        <a:pt x="453" y="33"/>
                      </a:cubicBezTo>
                      <a:cubicBezTo>
                        <a:pt x="451" y="29"/>
                        <a:pt x="448" y="20"/>
                        <a:pt x="442" y="22"/>
                      </a:cubicBezTo>
                      <a:cubicBezTo>
                        <a:pt x="438" y="23"/>
                        <a:pt x="437" y="26"/>
                        <a:pt x="435" y="29"/>
                      </a:cubicBezTo>
                      <a:cubicBezTo>
                        <a:pt x="434" y="31"/>
                        <a:pt x="432" y="34"/>
                        <a:pt x="430" y="36"/>
                      </a:cubicBezTo>
                      <a:cubicBezTo>
                        <a:pt x="427" y="38"/>
                        <a:pt x="420" y="43"/>
                        <a:pt x="416" y="44"/>
                      </a:cubicBezTo>
                      <a:cubicBezTo>
                        <a:pt x="410" y="44"/>
                        <a:pt x="408" y="37"/>
                        <a:pt x="403" y="35"/>
                      </a:cubicBezTo>
                      <a:cubicBezTo>
                        <a:pt x="401" y="38"/>
                        <a:pt x="397" y="33"/>
                        <a:pt x="395" y="32"/>
                      </a:cubicBezTo>
                      <a:cubicBezTo>
                        <a:pt x="393" y="31"/>
                        <a:pt x="389" y="30"/>
                        <a:pt x="387" y="30"/>
                      </a:cubicBezTo>
                      <a:cubicBezTo>
                        <a:pt x="384" y="30"/>
                        <a:pt x="381" y="31"/>
                        <a:pt x="379" y="32"/>
                      </a:cubicBezTo>
                      <a:cubicBezTo>
                        <a:pt x="376" y="33"/>
                        <a:pt x="372" y="35"/>
                        <a:pt x="370" y="34"/>
                      </a:cubicBezTo>
                      <a:cubicBezTo>
                        <a:pt x="368" y="33"/>
                        <a:pt x="367" y="28"/>
                        <a:pt x="367" y="26"/>
                      </a:cubicBezTo>
                      <a:cubicBezTo>
                        <a:pt x="366" y="23"/>
                        <a:pt x="365" y="21"/>
                        <a:pt x="364" y="18"/>
                      </a:cubicBezTo>
                      <a:cubicBezTo>
                        <a:pt x="363" y="15"/>
                        <a:pt x="362" y="13"/>
                        <a:pt x="360" y="11"/>
                      </a:cubicBezTo>
                      <a:cubicBezTo>
                        <a:pt x="357" y="9"/>
                        <a:pt x="353" y="8"/>
                        <a:pt x="351" y="6"/>
                      </a:cubicBezTo>
                      <a:cubicBezTo>
                        <a:pt x="349" y="4"/>
                        <a:pt x="349" y="1"/>
                        <a:pt x="346" y="0"/>
                      </a:cubicBezTo>
                      <a:cubicBezTo>
                        <a:pt x="343" y="0"/>
                        <a:pt x="341" y="1"/>
                        <a:pt x="339" y="2"/>
                      </a:cubicBezTo>
                      <a:cubicBezTo>
                        <a:pt x="333" y="6"/>
                        <a:pt x="327" y="10"/>
                        <a:pt x="321" y="13"/>
                      </a:cubicBezTo>
                      <a:cubicBezTo>
                        <a:pt x="315" y="15"/>
                        <a:pt x="308" y="16"/>
                        <a:pt x="303" y="19"/>
                      </a:cubicBezTo>
                      <a:cubicBezTo>
                        <a:pt x="299" y="21"/>
                        <a:pt x="296" y="20"/>
                        <a:pt x="292" y="21"/>
                      </a:cubicBezTo>
                      <a:cubicBezTo>
                        <a:pt x="291" y="22"/>
                        <a:pt x="290" y="23"/>
                        <a:pt x="288" y="23"/>
                      </a:cubicBezTo>
                      <a:cubicBezTo>
                        <a:pt x="287" y="24"/>
                        <a:pt x="285" y="23"/>
                        <a:pt x="283" y="24"/>
                      </a:cubicBezTo>
                      <a:cubicBezTo>
                        <a:pt x="281" y="24"/>
                        <a:pt x="278" y="25"/>
                        <a:pt x="276" y="26"/>
                      </a:cubicBezTo>
                      <a:cubicBezTo>
                        <a:pt x="272" y="27"/>
                        <a:pt x="268" y="28"/>
                        <a:pt x="265" y="29"/>
                      </a:cubicBezTo>
                      <a:cubicBezTo>
                        <a:pt x="258" y="31"/>
                        <a:pt x="252" y="33"/>
                        <a:pt x="246" y="33"/>
                      </a:cubicBezTo>
                      <a:cubicBezTo>
                        <a:pt x="240" y="34"/>
                        <a:pt x="236" y="34"/>
                        <a:pt x="231" y="36"/>
                      </a:cubicBezTo>
                      <a:cubicBezTo>
                        <a:pt x="227" y="37"/>
                        <a:pt x="219" y="36"/>
                        <a:pt x="216" y="40"/>
                      </a:cubicBezTo>
                      <a:cubicBezTo>
                        <a:pt x="213" y="43"/>
                        <a:pt x="217" y="45"/>
                        <a:pt x="219" y="47"/>
                      </a:cubicBezTo>
                      <a:cubicBezTo>
                        <a:pt x="220" y="49"/>
                        <a:pt x="222" y="52"/>
                        <a:pt x="223" y="55"/>
                      </a:cubicBezTo>
                      <a:cubicBezTo>
                        <a:pt x="223" y="55"/>
                        <a:pt x="222" y="57"/>
                        <a:pt x="223" y="58"/>
                      </a:cubicBezTo>
                      <a:cubicBezTo>
                        <a:pt x="223" y="59"/>
                        <a:pt x="227" y="59"/>
                        <a:pt x="229" y="60"/>
                      </a:cubicBezTo>
                      <a:cubicBezTo>
                        <a:pt x="233" y="61"/>
                        <a:pt x="231" y="62"/>
                        <a:pt x="228" y="64"/>
                      </a:cubicBezTo>
                      <a:cubicBezTo>
                        <a:pt x="225" y="66"/>
                        <a:pt x="221" y="67"/>
                        <a:pt x="218" y="69"/>
                      </a:cubicBezTo>
                      <a:cubicBezTo>
                        <a:pt x="216" y="70"/>
                        <a:pt x="212" y="71"/>
                        <a:pt x="211" y="72"/>
                      </a:cubicBezTo>
                      <a:cubicBezTo>
                        <a:pt x="209" y="74"/>
                        <a:pt x="210" y="77"/>
                        <a:pt x="210" y="79"/>
                      </a:cubicBezTo>
                      <a:cubicBezTo>
                        <a:pt x="210" y="81"/>
                        <a:pt x="210" y="82"/>
                        <a:pt x="209" y="83"/>
                      </a:cubicBezTo>
                      <a:cubicBezTo>
                        <a:pt x="208" y="84"/>
                        <a:pt x="207" y="83"/>
                        <a:pt x="206" y="84"/>
                      </a:cubicBezTo>
                      <a:cubicBezTo>
                        <a:pt x="205" y="85"/>
                        <a:pt x="206" y="85"/>
                        <a:pt x="205" y="86"/>
                      </a:cubicBezTo>
                      <a:cubicBezTo>
                        <a:pt x="204" y="90"/>
                        <a:pt x="205" y="90"/>
                        <a:pt x="208" y="92"/>
                      </a:cubicBezTo>
                      <a:cubicBezTo>
                        <a:pt x="209" y="93"/>
                        <a:pt x="210" y="94"/>
                        <a:pt x="211" y="96"/>
                      </a:cubicBezTo>
                      <a:cubicBezTo>
                        <a:pt x="212" y="97"/>
                        <a:pt x="214" y="97"/>
                        <a:pt x="215" y="98"/>
                      </a:cubicBezTo>
                      <a:cubicBezTo>
                        <a:pt x="217" y="100"/>
                        <a:pt x="221" y="102"/>
                        <a:pt x="222" y="105"/>
                      </a:cubicBezTo>
                      <a:cubicBezTo>
                        <a:pt x="223" y="107"/>
                        <a:pt x="222" y="111"/>
                        <a:pt x="222" y="113"/>
                      </a:cubicBezTo>
                      <a:cubicBezTo>
                        <a:pt x="221" y="120"/>
                        <a:pt x="215" y="118"/>
                        <a:pt x="210" y="120"/>
                      </a:cubicBezTo>
                      <a:cubicBezTo>
                        <a:pt x="204" y="122"/>
                        <a:pt x="199" y="123"/>
                        <a:pt x="193" y="123"/>
                      </a:cubicBezTo>
                      <a:cubicBezTo>
                        <a:pt x="187" y="123"/>
                        <a:pt x="181" y="120"/>
                        <a:pt x="175" y="117"/>
                      </a:cubicBezTo>
                      <a:cubicBezTo>
                        <a:pt x="169" y="114"/>
                        <a:pt x="165" y="112"/>
                        <a:pt x="158" y="112"/>
                      </a:cubicBezTo>
                      <a:cubicBezTo>
                        <a:pt x="156" y="112"/>
                        <a:pt x="152" y="111"/>
                        <a:pt x="150" y="112"/>
                      </a:cubicBezTo>
                      <a:cubicBezTo>
                        <a:pt x="148" y="112"/>
                        <a:pt x="147" y="114"/>
                        <a:pt x="145" y="115"/>
                      </a:cubicBezTo>
                      <a:cubicBezTo>
                        <a:pt x="144" y="115"/>
                        <a:pt x="142" y="115"/>
                        <a:pt x="141" y="116"/>
                      </a:cubicBezTo>
                      <a:cubicBezTo>
                        <a:pt x="135" y="118"/>
                        <a:pt x="130" y="120"/>
                        <a:pt x="124" y="119"/>
                      </a:cubicBezTo>
                      <a:cubicBezTo>
                        <a:pt x="120" y="118"/>
                        <a:pt x="118" y="116"/>
                        <a:pt x="115" y="114"/>
                      </a:cubicBezTo>
                      <a:cubicBezTo>
                        <a:pt x="111" y="111"/>
                        <a:pt x="107" y="110"/>
                        <a:pt x="103" y="107"/>
                      </a:cubicBezTo>
                      <a:cubicBezTo>
                        <a:pt x="95" y="102"/>
                        <a:pt x="87" y="99"/>
                        <a:pt x="77" y="98"/>
                      </a:cubicBezTo>
                      <a:cubicBezTo>
                        <a:pt x="75" y="98"/>
                        <a:pt x="73" y="98"/>
                        <a:pt x="70" y="97"/>
                      </a:cubicBezTo>
                      <a:cubicBezTo>
                        <a:pt x="68" y="96"/>
                        <a:pt x="66" y="94"/>
                        <a:pt x="63" y="93"/>
                      </a:cubicBezTo>
                      <a:cubicBezTo>
                        <a:pt x="59" y="92"/>
                        <a:pt x="57" y="95"/>
                        <a:pt x="54" y="99"/>
                      </a:cubicBezTo>
                      <a:cubicBezTo>
                        <a:pt x="51" y="102"/>
                        <a:pt x="50" y="105"/>
                        <a:pt x="46" y="108"/>
                      </a:cubicBezTo>
                      <a:cubicBezTo>
                        <a:pt x="41" y="112"/>
                        <a:pt x="34" y="114"/>
                        <a:pt x="31" y="120"/>
                      </a:cubicBezTo>
                      <a:cubicBezTo>
                        <a:pt x="30" y="122"/>
                        <a:pt x="30" y="127"/>
                        <a:pt x="30" y="129"/>
                      </a:cubicBezTo>
                      <a:cubicBezTo>
                        <a:pt x="30" y="132"/>
                        <a:pt x="32" y="132"/>
                        <a:pt x="34" y="134"/>
                      </a:cubicBezTo>
                      <a:cubicBezTo>
                        <a:pt x="36" y="135"/>
                        <a:pt x="38" y="137"/>
                        <a:pt x="36" y="140"/>
                      </a:cubicBezTo>
                      <a:cubicBezTo>
                        <a:pt x="35" y="143"/>
                        <a:pt x="31" y="143"/>
                        <a:pt x="28" y="143"/>
                      </a:cubicBezTo>
                      <a:cubicBezTo>
                        <a:pt x="26" y="143"/>
                        <a:pt x="24" y="142"/>
                        <a:pt x="21" y="140"/>
                      </a:cubicBezTo>
                      <a:cubicBezTo>
                        <a:pt x="20" y="139"/>
                        <a:pt x="20" y="139"/>
                        <a:pt x="19" y="138"/>
                      </a:cubicBezTo>
                      <a:cubicBezTo>
                        <a:pt x="17" y="137"/>
                        <a:pt x="15" y="136"/>
                        <a:pt x="14" y="136"/>
                      </a:cubicBezTo>
                      <a:cubicBezTo>
                        <a:pt x="11" y="135"/>
                        <a:pt x="10" y="137"/>
                        <a:pt x="7" y="138"/>
                      </a:cubicBezTo>
                      <a:cubicBezTo>
                        <a:pt x="4" y="139"/>
                        <a:pt x="3" y="138"/>
                        <a:pt x="3" y="143"/>
                      </a:cubicBezTo>
                      <a:cubicBezTo>
                        <a:pt x="3" y="148"/>
                        <a:pt x="4" y="153"/>
                        <a:pt x="4" y="158"/>
                      </a:cubicBezTo>
                      <a:cubicBezTo>
                        <a:pt x="3" y="161"/>
                        <a:pt x="2" y="163"/>
                        <a:pt x="1" y="165"/>
                      </a:cubicBezTo>
                      <a:cubicBezTo>
                        <a:pt x="0" y="167"/>
                        <a:pt x="1" y="171"/>
                        <a:pt x="1" y="173"/>
                      </a:cubicBezTo>
                      <a:cubicBezTo>
                        <a:pt x="3" y="177"/>
                        <a:pt x="7" y="181"/>
                        <a:pt x="10" y="185"/>
                      </a:cubicBezTo>
                      <a:cubicBezTo>
                        <a:pt x="14" y="188"/>
                        <a:pt x="19" y="192"/>
                        <a:pt x="23" y="195"/>
                      </a:cubicBezTo>
                      <a:cubicBezTo>
                        <a:pt x="26" y="197"/>
                        <a:pt x="28" y="200"/>
                        <a:pt x="30" y="203"/>
                      </a:cubicBezTo>
                      <a:cubicBezTo>
                        <a:pt x="31" y="204"/>
                        <a:pt x="30" y="205"/>
                        <a:pt x="31" y="207"/>
                      </a:cubicBezTo>
                      <a:cubicBezTo>
                        <a:pt x="32" y="209"/>
                        <a:pt x="32" y="211"/>
                        <a:pt x="34" y="213"/>
                      </a:cubicBezTo>
                      <a:cubicBezTo>
                        <a:pt x="36" y="216"/>
                        <a:pt x="38" y="219"/>
                        <a:pt x="38" y="223"/>
                      </a:cubicBezTo>
                      <a:cubicBezTo>
                        <a:pt x="39" y="222"/>
                        <a:pt x="40" y="222"/>
                        <a:pt x="41" y="221"/>
                      </a:cubicBezTo>
                      <a:cubicBezTo>
                        <a:pt x="48" y="217"/>
                        <a:pt x="57" y="208"/>
                        <a:pt x="65" y="207"/>
                      </a:cubicBezTo>
                      <a:cubicBezTo>
                        <a:pt x="71" y="207"/>
                        <a:pt x="76" y="209"/>
                        <a:pt x="82" y="210"/>
                      </a:cubicBezTo>
                      <a:cubicBezTo>
                        <a:pt x="86" y="212"/>
                        <a:pt x="93" y="212"/>
                        <a:pt x="97" y="215"/>
                      </a:cubicBezTo>
                      <a:cubicBezTo>
                        <a:pt x="101" y="218"/>
                        <a:pt x="98" y="224"/>
                        <a:pt x="98" y="229"/>
                      </a:cubicBezTo>
                      <a:cubicBezTo>
                        <a:pt x="98" y="232"/>
                        <a:pt x="102" y="242"/>
                        <a:pt x="100" y="244"/>
                      </a:cubicBezTo>
                      <a:cubicBezTo>
                        <a:pt x="98" y="247"/>
                        <a:pt x="88" y="243"/>
                        <a:pt x="86" y="242"/>
                      </a:cubicBezTo>
                      <a:cubicBezTo>
                        <a:pt x="79" y="241"/>
                        <a:pt x="72" y="239"/>
                        <a:pt x="71" y="247"/>
                      </a:cubicBezTo>
                      <a:cubicBezTo>
                        <a:pt x="70" y="252"/>
                        <a:pt x="73" y="258"/>
                        <a:pt x="68" y="259"/>
                      </a:cubicBezTo>
                      <a:cubicBezTo>
                        <a:pt x="63" y="261"/>
                        <a:pt x="58" y="257"/>
                        <a:pt x="53" y="257"/>
                      </a:cubicBezTo>
                      <a:cubicBezTo>
                        <a:pt x="51" y="265"/>
                        <a:pt x="64" y="276"/>
                        <a:pt x="69" y="282"/>
                      </a:cubicBezTo>
                      <a:cubicBezTo>
                        <a:pt x="73" y="288"/>
                        <a:pt x="78" y="290"/>
                        <a:pt x="84" y="294"/>
                      </a:cubicBezTo>
                      <a:cubicBezTo>
                        <a:pt x="89" y="297"/>
                        <a:pt x="87" y="301"/>
                        <a:pt x="87" y="306"/>
                      </a:cubicBezTo>
                      <a:cubicBezTo>
                        <a:pt x="87" y="308"/>
                        <a:pt x="87" y="310"/>
                        <a:pt x="87" y="312"/>
                      </a:cubicBezTo>
                      <a:cubicBezTo>
                        <a:pt x="90" y="310"/>
                        <a:pt x="94" y="306"/>
                        <a:pt x="97" y="305"/>
                      </a:cubicBezTo>
                      <a:cubicBezTo>
                        <a:pt x="101" y="304"/>
                        <a:pt x="106" y="304"/>
                        <a:pt x="110" y="304"/>
                      </a:cubicBezTo>
                      <a:cubicBezTo>
                        <a:pt x="117" y="305"/>
                        <a:pt x="117" y="309"/>
                        <a:pt x="120" y="314"/>
                      </a:cubicBezTo>
                      <a:cubicBezTo>
                        <a:pt x="123" y="318"/>
                        <a:pt x="131" y="320"/>
                        <a:pt x="135" y="321"/>
                      </a:cubicBezTo>
                      <a:cubicBezTo>
                        <a:pt x="138" y="321"/>
                        <a:pt x="139" y="322"/>
                        <a:pt x="141" y="323"/>
                      </a:cubicBezTo>
                      <a:cubicBezTo>
                        <a:pt x="141" y="319"/>
                        <a:pt x="141" y="315"/>
                        <a:pt x="140" y="314"/>
                      </a:cubicBezTo>
                      <a:cubicBezTo>
                        <a:pt x="139" y="308"/>
                        <a:pt x="140" y="302"/>
                        <a:pt x="139" y="296"/>
                      </a:cubicBezTo>
                      <a:cubicBezTo>
                        <a:pt x="137" y="285"/>
                        <a:pt x="136" y="275"/>
                        <a:pt x="136" y="264"/>
                      </a:cubicBezTo>
                      <a:cubicBezTo>
                        <a:pt x="136" y="258"/>
                        <a:pt x="136" y="253"/>
                        <a:pt x="137" y="248"/>
                      </a:cubicBezTo>
                      <a:cubicBezTo>
                        <a:pt x="138" y="244"/>
                        <a:pt x="138" y="245"/>
                        <a:pt x="142" y="244"/>
                      </a:cubicBezTo>
                      <a:cubicBezTo>
                        <a:pt x="145" y="244"/>
                        <a:pt x="149" y="244"/>
                        <a:pt x="152" y="243"/>
                      </a:cubicBezTo>
                      <a:cubicBezTo>
                        <a:pt x="158" y="241"/>
                        <a:pt x="164" y="240"/>
                        <a:pt x="170" y="238"/>
                      </a:cubicBezTo>
                      <a:cubicBezTo>
                        <a:pt x="173" y="237"/>
                        <a:pt x="175" y="236"/>
                        <a:pt x="178" y="235"/>
                      </a:cubicBezTo>
                      <a:cubicBezTo>
                        <a:pt x="178" y="235"/>
                        <a:pt x="178" y="235"/>
                        <a:pt x="178" y="235"/>
                      </a:cubicBezTo>
                      <a:cubicBezTo>
                        <a:pt x="179" y="234"/>
                        <a:pt x="180" y="233"/>
                        <a:pt x="181" y="233"/>
                      </a:cubicBezTo>
                      <a:cubicBezTo>
                        <a:pt x="185" y="229"/>
                        <a:pt x="190" y="232"/>
                        <a:pt x="194" y="227"/>
                      </a:cubicBezTo>
                      <a:cubicBezTo>
                        <a:pt x="196" y="224"/>
                        <a:pt x="194" y="225"/>
                        <a:pt x="197" y="223"/>
                      </a:cubicBezTo>
                      <a:cubicBezTo>
                        <a:pt x="200" y="222"/>
                        <a:pt x="203" y="223"/>
                        <a:pt x="205" y="222"/>
                      </a:cubicBezTo>
                      <a:cubicBezTo>
                        <a:pt x="212" y="216"/>
                        <a:pt x="198" y="218"/>
                        <a:pt x="198" y="212"/>
                      </a:cubicBezTo>
                      <a:cubicBezTo>
                        <a:pt x="202" y="212"/>
                        <a:pt x="230" y="212"/>
                        <a:pt x="225" y="219"/>
                      </a:cubicBezTo>
                      <a:cubicBezTo>
                        <a:pt x="223" y="220"/>
                        <a:pt x="219" y="219"/>
                        <a:pt x="217" y="221"/>
                      </a:cubicBezTo>
                      <a:cubicBezTo>
                        <a:pt x="215" y="222"/>
                        <a:pt x="214" y="224"/>
                        <a:pt x="213" y="226"/>
                      </a:cubicBezTo>
                      <a:cubicBezTo>
                        <a:pt x="209" y="232"/>
                        <a:pt x="199" y="233"/>
                        <a:pt x="199" y="240"/>
                      </a:cubicBezTo>
                      <a:cubicBezTo>
                        <a:pt x="199" y="245"/>
                        <a:pt x="203" y="250"/>
                        <a:pt x="205" y="255"/>
                      </a:cubicBezTo>
                      <a:cubicBezTo>
                        <a:pt x="209" y="258"/>
                        <a:pt x="213" y="261"/>
                        <a:pt x="217" y="265"/>
                      </a:cubicBezTo>
                      <a:cubicBezTo>
                        <a:pt x="222" y="270"/>
                        <a:pt x="226" y="275"/>
                        <a:pt x="232" y="278"/>
                      </a:cubicBezTo>
                      <a:cubicBezTo>
                        <a:pt x="239" y="282"/>
                        <a:pt x="245" y="282"/>
                        <a:pt x="253" y="282"/>
                      </a:cubicBezTo>
                      <a:cubicBezTo>
                        <a:pt x="258" y="282"/>
                        <a:pt x="263" y="281"/>
                        <a:pt x="269" y="282"/>
                      </a:cubicBezTo>
                      <a:cubicBezTo>
                        <a:pt x="272" y="282"/>
                        <a:pt x="274" y="282"/>
                        <a:pt x="277" y="284"/>
                      </a:cubicBezTo>
                      <a:cubicBezTo>
                        <a:pt x="280" y="287"/>
                        <a:pt x="281" y="290"/>
                        <a:pt x="283" y="293"/>
                      </a:cubicBezTo>
                      <a:cubicBezTo>
                        <a:pt x="285" y="295"/>
                        <a:pt x="286" y="297"/>
                        <a:pt x="287" y="299"/>
                      </a:cubicBezTo>
                      <a:cubicBezTo>
                        <a:pt x="289" y="302"/>
                        <a:pt x="291" y="305"/>
                        <a:pt x="292" y="308"/>
                      </a:cubicBezTo>
                      <a:cubicBezTo>
                        <a:pt x="294" y="314"/>
                        <a:pt x="295" y="322"/>
                        <a:pt x="302" y="325"/>
                      </a:cubicBezTo>
                      <a:cubicBezTo>
                        <a:pt x="304" y="326"/>
                        <a:pt x="305" y="326"/>
                        <a:pt x="307" y="327"/>
                      </a:cubicBezTo>
                      <a:cubicBezTo>
                        <a:pt x="309" y="327"/>
                        <a:pt x="310" y="328"/>
                        <a:pt x="312" y="329"/>
                      </a:cubicBezTo>
                      <a:cubicBezTo>
                        <a:pt x="314" y="330"/>
                        <a:pt x="316" y="330"/>
                        <a:pt x="319" y="331"/>
                      </a:cubicBezTo>
                      <a:cubicBezTo>
                        <a:pt x="325" y="332"/>
                        <a:pt x="329" y="333"/>
                        <a:pt x="334" y="329"/>
                      </a:cubicBezTo>
                      <a:cubicBezTo>
                        <a:pt x="336" y="328"/>
                        <a:pt x="337" y="328"/>
                        <a:pt x="340" y="328"/>
                      </a:cubicBezTo>
                      <a:cubicBezTo>
                        <a:pt x="342" y="327"/>
                        <a:pt x="343" y="327"/>
                        <a:pt x="344" y="326"/>
                      </a:cubicBezTo>
                      <a:cubicBezTo>
                        <a:pt x="345" y="326"/>
                        <a:pt x="348" y="326"/>
                        <a:pt x="348" y="325"/>
                      </a:cubicBezTo>
                      <a:cubicBezTo>
                        <a:pt x="349" y="324"/>
                        <a:pt x="349" y="321"/>
                        <a:pt x="349" y="319"/>
                      </a:cubicBezTo>
                      <a:cubicBezTo>
                        <a:pt x="350" y="318"/>
                        <a:pt x="350" y="317"/>
                        <a:pt x="351" y="316"/>
                      </a:cubicBezTo>
                      <a:cubicBezTo>
                        <a:pt x="352" y="313"/>
                        <a:pt x="353" y="314"/>
                        <a:pt x="356" y="313"/>
                      </a:cubicBezTo>
                      <a:cubicBezTo>
                        <a:pt x="357" y="312"/>
                        <a:pt x="359" y="312"/>
                        <a:pt x="360" y="311"/>
                      </a:cubicBezTo>
                      <a:cubicBezTo>
                        <a:pt x="363" y="308"/>
                        <a:pt x="363" y="305"/>
                        <a:pt x="365" y="300"/>
                      </a:cubicBezTo>
                      <a:cubicBezTo>
                        <a:pt x="368" y="295"/>
                        <a:pt x="375" y="296"/>
                        <a:pt x="380" y="297"/>
                      </a:cubicBezTo>
                      <a:cubicBezTo>
                        <a:pt x="388" y="297"/>
                        <a:pt x="395" y="301"/>
                        <a:pt x="402" y="301"/>
                      </a:cubicBezTo>
                      <a:cubicBezTo>
                        <a:pt x="406" y="302"/>
                        <a:pt x="406" y="301"/>
                        <a:pt x="407" y="297"/>
                      </a:cubicBezTo>
                      <a:cubicBezTo>
                        <a:pt x="407" y="296"/>
                        <a:pt x="408" y="295"/>
                        <a:pt x="408" y="294"/>
                      </a:cubicBezTo>
                      <a:cubicBezTo>
                        <a:pt x="409" y="292"/>
                        <a:pt x="409" y="292"/>
                        <a:pt x="410" y="290"/>
                      </a:cubicBezTo>
                      <a:cubicBezTo>
                        <a:pt x="413" y="286"/>
                        <a:pt x="418" y="284"/>
                        <a:pt x="423" y="286"/>
                      </a:cubicBezTo>
                      <a:cubicBezTo>
                        <a:pt x="428" y="287"/>
                        <a:pt x="430" y="293"/>
                        <a:pt x="435" y="294"/>
                      </a:cubicBezTo>
                      <a:cubicBezTo>
                        <a:pt x="445" y="294"/>
                        <a:pt x="454" y="291"/>
                        <a:pt x="463" y="291"/>
                      </a:cubicBezTo>
                      <a:cubicBezTo>
                        <a:pt x="468" y="291"/>
                        <a:pt x="475" y="290"/>
                        <a:pt x="480" y="292"/>
                      </a:cubicBezTo>
                      <a:cubicBezTo>
                        <a:pt x="482" y="293"/>
                        <a:pt x="484" y="295"/>
                        <a:pt x="486" y="296"/>
                      </a:cubicBezTo>
                      <a:cubicBezTo>
                        <a:pt x="488" y="298"/>
                        <a:pt x="490" y="298"/>
                        <a:pt x="493" y="299"/>
                      </a:cubicBezTo>
                      <a:cubicBezTo>
                        <a:pt x="495" y="299"/>
                        <a:pt x="497" y="301"/>
                        <a:pt x="499" y="302"/>
                      </a:cubicBezTo>
                      <a:cubicBezTo>
                        <a:pt x="500" y="302"/>
                        <a:pt x="500" y="302"/>
                        <a:pt x="501" y="302"/>
                      </a:cubicBezTo>
                      <a:cubicBezTo>
                        <a:pt x="502" y="300"/>
                        <a:pt x="503" y="297"/>
                        <a:pt x="505" y="294"/>
                      </a:cubicBezTo>
                      <a:cubicBezTo>
                        <a:pt x="507" y="289"/>
                        <a:pt x="508" y="285"/>
                        <a:pt x="508" y="279"/>
                      </a:cubicBezTo>
                      <a:cubicBezTo>
                        <a:pt x="508" y="274"/>
                        <a:pt x="508" y="269"/>
                        <a:pt x="507" y="265"/>
                      </a:cubicBezTo>
                      <a:cubicBezTo>
                        <a:pt x="507" y="264"/>
                        <a:pt x="507" y="262"/>
                        <a:pt x="506" y="261"/>
                      </a:cubicBezTo>
                      <a:cubicBezTo>
                        <a:pt x="505" y="259"/>
                        <a:pt x="505" y="258"/>
                        <a:pt x="504" y="256"/>
                      </a:cubicBezTo>
                      <a:cubicBezTo>
                        <a:pt x="503" y="254"/>
                        <a:pt x="501" y="251"/>
                        <a:pt x="503" y="248"/>
                      </a:cubicBezTo>
                      <a:cubicBezTo>
                        <a:pt x="504" y="247"/>
                        <a:pt x="510" y="246"/>
                        <a:pt x="512" y="245"/>
                      </a:cubicBezTo>
                      <a:cubicBezTo>
                        <a:pt x="515" y="244"/>
                        <a:pt x="518" y="244"/>
                        <a:pt x="521" y="243"/>
                      </a:cubicBezTo>
                      <a:cubicBezTo>
                        <a:pt x="525" y="242"/>
                        <a:pt x="528" y="241"/>
                        <a:pt x="531" y="240"/>
                      </a:cubicBezTo>
                      <a:cubicBezTo>
                        <a:pt x="534" y="238"/>
                        <a:pt x="535" y="238"/>
                        <a:pt x="536" y="234"/>
                      </a:cubicBezTo>
                      <a:cubicBezTo>
                        <a:pt x="536" y="232"/>
                        <a:pt x="537" y="230"/>
                        <a:pt x="537" y="228"/>
                      </a:cubicBezTo>
                      <a:cubicBezTo>
                        <a:pt x="539" y="225"/>
                        <a:pt x="540" y="223"/>
                        <a:pt x="542" y="221"/>
                      </a:cubicBezTo>
                      <a:cubicBezTo>
                        <a:pt x="544" y="215"/>
                        <a:pt x="544" y="210"/>
                        <a:pt x="550" y="206"/>
                      </a:cubicBezTo>
                      <a:cubicBezTo>
                        <a:pt x="554" y="203"/>
                        <a:pt x="560" y="203"/>
                        <a:pt x="565" y="202"/>
                      </a:cubicBezTo>
                      <a:cubicBezTo>
                        <a:pt x="567" y="202"/>
                        <a:pt x="569" y="202"/>
                        <a:pt x="571" y="201"/>
                      </a:cubicBezTo>
                      <a:cubicBezTo>
                        <a:pt x="572" y="201"/>
                        <a:pt x="573" y="200"/>
                        <a:pt x="574" y="200"/>
                      </a:cubicBezTo>
                      <a:cubicBezTo>
                        <a:pt x="577" y="199"/>
                        <a:pt x="579" y="201"/>
                        <a:pt x="581" y="200"/>
                      </a:cubicBezTo>
                      <a:cubicBezTo>
                        <a:pt x="582" y="196"/>
                        <a:pt x="583" y="192"/>
                        <a:pt x="583" y="188"/>
                      </a:cubicBezTo>
                      <a:cubicBezTo>
                        <a:pt x="584" y="185"/>
                        <a:pt x="584" y="182"/>
                        <a:pt x="586" y="179"/>
                      </a:cubicBezTo>
                      <a:cubicBezTo>
                        <a:pt x="589" y="174"/>
                        <a:pt x="594" y="168"/>
                        <a:pt x="599" y="165"/>
                      </a:cubicBezTo>
                      <a:cubicBezTo>
                        <a:pt x="599" y="164"/>
                        <a:pt x="600" y="164"/>
                        <a:pt x="600" y="164"/>
                      </a:cubicBezTo>
                      <a:cubicBezTo>
                        <a:pt x="600" y="160"/>
                        <a:pt x="598" y="157"/>
                        <a:pt x="597" y="155"/>
                      </a:cubicBezTo>
                      <a:close/>
                      <a:moveTo>
                        <a:pt x="494" y="215"/>
                      </a:moveTo>
                      <a:cubicBezTo>
                        <a:pt x="492" y="220"/>
                        <a:pt x="488" y="220"/>
                        <a:pt x="483" y="220"/>
                      </a:cubicBezTo>
                      <a:cubicBezTo>
                        <a:pt x="472" y="219"/>
                        <a:pt x="462" y="216"/>
                        <a:pt x="451" y="216"/>
                      </a:cubicBezTo>
                      <a:cubicBezTo>
                        <a:pt x="438" y="216"/>
                        <a:pt x="426" y="221"/>
                        <a:pt x="425" y="235"/>
                      </a:cubicBezTo>
                      <a:cubicBezTo>
                        <a:pt x="424" y="238"/>
                        <a:pt x="424" y="251"/>
                        <a:pt x="419" y="250"/>
                      </a:cubicBezTo>
                      <a:cubicBezTo>
                        <a:pt x="416" y="249"/>
                        <a:pt x="407" y="237"/>
                        <a:pt x="406" y="235"/>
                      </a:cubicBezTo>
                      <a:cubicBezTo>
                        <a:pt x="404" y="230"/>
                        <a:pt x="408" y="227"/>
                        <a:pt x="410" y="224"/>
                      </a:cubicBezTo>
                      <a:cubicBezTo>
                        <a:pt x="415" y="216"/>
                        <a:pt x="421" y="211"/>
                        <a:pt x="431" y="210"/>
                      </a:cubicBezTo>
                      <a:cubicBezTo>
                        <a:pt x="440" y="210"/>
                        <a:pt x="449" y="207"/>
                        <a:pt x="457" y="208"/>
                      </a:cubicBezTo>
                      <a:cubicBezTo>
                        <a:pt x="463" y="208"/>
                        <a:pt x="468" y="207"/>
                        <a:pt x="473" y="208"/>
                      </a:cubicBezTo>
                      <a:cubicBezTo>
                        <a:pt x="480" y="208"/>
                        <a:pt x="482" y="211"/>
                        <a:pt x="488" y="209"/>
                      </a:cubicBezTo>
                      <a:cubicBezTo>
                        <a:pt x="494" y="206"/>
                        <a:pt x="497" y="209"/>
                        <a:pt x="494" y="21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02" name="Freeform 374"/>
                <p:cNvSpPr/>
                <p:nvPr/>
              </p:nvSpPr>
              <p:spPr bwMode="auto">
                <a:xfrm>
                  <a:off x="4456105" y="2478087"/>
                  <a:ext cx="430212" cy="209550"/>
                </a:xfrm>
                <a:custGeom>
                  <a:avLst/>
                  <a:gdLst/>
                  <a:ahLst/>
                  <a:cxnLst>
                    <a:cxn ang="0">
                      <a:pos x="164" y="18"/>
                    </a:cxn>
                    <a:cxn ang="0">
                      <a:pos x="160" y="25"/>
                    </a:cxn>
                    <a:cxn ang="0">
                      <a:pos x="148" y="35"/>
                    </a:cxn>
                    <a:cxn ang="0">
                      <a:pos x="133" y="39"/>
                    </a:cxn>
                    <a:cxn ang="0">
                      <a:pos x="125" y="43"/>
                    </a:cxn>
                    <a:cxn ang="0">
                      <a:pos x="121" y="49"/>
                    </a:cxn>
                    <a:cxn ang="0">
                      <a:pos x="105" y="52"/>
                    </a:cxn>
                    <a:cxn ang="0">
                      <a:pos x="74" y="65"/>
                    </a:cxn>
                    <a:cxn ang="0">
                      <a:pos x="68" y="78"/>
                    </a:cxn>
                    <a:cxn ang="0">
                      <a:pos x="60" y="79"/>
                    </a:cxn>
                    <a:cxn ang="0">
                      <a:pos x="38" y="79"/>
                    </a:cxn>
                    <a:cxn ang="0">
                      <a:pos x="16" y="79"/>
                    </a:cxn>
                    <a:cxn ang="0">
                      <a:pos x="8" y="77"/>
                    </a:cxn>
                    <a:cxn ang="0">
                      <a:pos x="0" y="70"/>
                    </a:cxn>
                    <a:cxn ang="0">
                      <a:pos x="12" y="63"/>
                    </a:cxn>
                    <a:cxn ang="0">
                      <a:pos x="18" y="61"/>
                    </a:cxn>
                    <a:cxn ang="0">
                      <a:pos x="19" y="61"/>
                    </a:cxn>
                    <a:cxn ang="0">
                      <a:pos x="25" y="63"/>
                    </a:cxn>
                    <a:cxn ang="0">
                      <a:pos x="41" y="63"/>
                    </a:cxn>
                    <a:cxn ang="0">
                      <a:pos x="48" y="61"/>
                    </a:cxn>
                    <a:cxn ang="0">
                      <a:pos x="53" y="59"/>
                    </a:cxn>
                    <a:cxn ang="0">
                      <a:pos x="45" y="45"/>
                    </a:cxn>
                    <a:cxn ang="0">
                      <a:pos x="29" y="47"/>
                    </a:cxn>
                    <a:cxn ang="0">
                      <a:pos x="18" y="42"/>
                    </a:cxn>
                    <a:cxn ang="0">
                      <a:pos x="24" y="37"/>
                    </a:cxn>
                    <a:cxn ang="0">
                      <a:pos x="26" y="31"/>
                    </a:cxn>
                    <a:cxn ang="0">
                      <a:pos x="23" y="27"/>
                    </a:cxn>
                    <a:cxn ang="0">
                      <a:pos x="28" y="16"/>
                    </a:cxn>
                    <a:cxn ang="0">
                      <a:pos x="43" y="13"/>
                    </a:cxn>
                    <a:cxn ang="0">
                      <a:pos x="65" y="17"/>
                    </a:cxn>
                    <a:cxn ang="0">
                      <a:pos x="70" y="13"/>
                    </a:cxn>
                    <a:cxn ang="0">
                      <a:pos x="71" y="10"/>
                    </a:cxn>
                    <a:cxn ang="0">
                      <a:pos x="73" y="6"/>
                    </a:cxn>
                    <a:cxn ang="0">
                      <a:pos x="86" y="2"/>
                    </a:cxn>
                    <a:cxn ang="0">
                      <a:pos x="98" y="10"/>
                    </a:cxn>
                    <a:cxn ang="0">
                      <a:pos x="126" y="7"/>
                    </a:cxn>
                    <a:cxn ang="0">
                      <a:pos x="143" y="8"/>
                    </a:cxn>
                    <a:cxn ang="0">
                      <a:pos x="149" y="12"/>
                    </a:cxn>
                    <a:cxn ang="0">
                      <a:pos x="156" y="15"/>
                    </a:cxn>
                    <a:cxn ang="0">
                      <a:pos x="162" y="18"/>
                    </a:cxn>
                    <a:cxn ang="0">
                      <a:pos x="164" y="18"/>
                    </a:cxn>
                  </a:cxnLst>
                  <a:rect l="0" t="0" r="r" b="b"/>
                  <a:pathLst>
                    <a:path w="164" h="80">
                      <a:moveTo>
                        <a:pt x="164" y="18"/>
                      </a:moveTo>
                      <a:cubicBezTo>
                        <a:pt x="163" y="21"/>
                        <a:pt x="162" y="23"/>
                        <a:pt x="160" y="25"/>
                      </a:cubicBezTo>
                      <a:cubicBezTo>
                        <a:pt x="157" y="29"/>
                        <a:pt x="153" y="33"/>
                        <a:pt x="148" y="35"/>
                      </a:cubicBezTo>
                      <a:cubicBezTo>
                        <a:pt x="143" y="37"/>
                        <a:pt x="137" y="37"/>
                        <a:pt x="133" y="39"/>
                      </a:cubicBezTo>
                      <a:cubicBezTo>
                        <a:pt x="130" y="40"/>
                        <a:pt x="127" y="40"/>
                        <a:pt x="125" y="43"/>
                      </a:cubicBezTo>
                      <a:cubicBezTo>
                        <a:pt x="123" y="45"/>
                        <a:pt x="122" y="47"/>
                        <a:pt x="121" y="49"/>
                      </a:cubicBezTo>
                      <a:cubicBezTo>
                        <a:pt x="116" y="53"/>
                        <a:pt x="111" y="53"/>
                        <a:pt x="105" y="52"/>
                      </a:cubicBezTo>
                      <a:cubicBezTo>
                        <a:pt x="93" y="51"/>
                        <a:pt x="83" y="58"/>
                        <a:pt x="74" y="65"/>
                      </a:cubicBezTo>
                      <a:cubicBezTo>
                        <a:pt x="68" y="69"/>
                        <a:pt x="67" y="72"/>
                        <a:pt x="68" y="78"/>
                      </a:cubicBezTo>
                      <a:cubicBezTo>
                        <a:pt x="65" y="78"/>
                        <a:pt x="62" y="79"/>
                        <a:pt x="60" y="79"/>
                      </a:cubicBezTo>
                      <a:cubicBezTo>
                        <a:pt x="53" y="79"/>
                        <a:pt x="45" y="79"/>
                        <a:pt x="38" y="79"/>
                      </a:cubicBezTo>
                      <a:cubicBezTo>
                        <a:pt x="31" y="79"/>
                        <a:pt x="24" y="80"/>
                        <a:pt x="16" y="79"/>
                      </a:cubicBezTo>
                      <a:cubicBezTo>
                        <a:pt x="14" y="79"/>
                        <a:pt x="10" y="78"/>
                        <a:pt x="8" y="77"/>
                      </a:cubicBezTo>
                      <a:cubicBezTo>
                        <a:pt x="5" y="76"/>
                        <a:pt x="0" y="73"/>
                        <a:pt x="0" y="70"/>
                      </a:cubicBezTo>
                      <a:cubicBezTo>
                        <a:pt x="5" y="70"/>
                        <a:pt x="8" y="65"/>
                        <a:pt x="12" y="63"/>
                      </a:cubicBezTo>
                      <a:cubicBezTo>
                        <a:pt x="14" y="62"/>
                        <a:pt x="16" y="62"/>
                        <a:pt x="18" y="61"/>
                      </a:cubicBezTo>
                      <a:cubicBezTo>
                        <a:pt x="19" y="61"/>
                        <a:pt x="19" y="61"/>
                        <a:pt x="19" y="61"/>
                      </a:cubicBezTo>
                      <a:cubicBezTo>
                        <a:pt x="21" y="62"/>
                        <a:pt x="23" y="62"/>
                        <a:pt x="25" y="63"/>
                      </a:cubicBezTo>
                      <a:cubicBezTo>
                        <a:pt x="30" y="63"/>
                        <a:pt x="36" y="63"/>
                        <a:pt x="41" y="63"/>
                      </a:cubicBezTo>
                      <a:cubicBezTo>
                        <a:pt x="43" y="62"/>
                        <a:pt x="46" y="61"/>
                        <a:pt x="48" y="61"/>
                      </a:cubicBezTo>
                      <a:cubicBezTo>
                        <a:pt x="50" y="61"/>
                        <a:pt x="52" y="61"/>
                        <a:pt x="53" y="59"/>
                      </a:cubicBezTo>
                      <a:cubicBezTo>
                        <a:pt x="57" y="54"/>
                        <a:pt x="50" y="46"/>
                        <a:pt x="45" y="45"/>
                      </a:cubicBezTo>
                      <a:cubicBezTo>
                        <a:pt x="39" y="44"/>
                        <a:pt x="34" y="46"/>
                        <a:pt x="29" y="47"/>
                      </a:cubicBezTo>
                      <a:cubicBezTo>
                        <a:pt x="26" y="47"/>
                        <a:pt x="14" y="49"/>
                        <a:pt x="18" y="42"/>
                      </a:cubicBezTo>
                      <a:cubicBezTo>
                        <a:pt x="19" y="40"/>
                        <a:pt x="23" y="39"/>
                        <a:pt x="24" y="37"/>
                      </a:cubicBezTo>
                      <a:cubicBezTo>
                        <a:pt x="25" y="35"/>
                        <a:pt x="27" y="33"/>
                        <a:pt x="26" y="31"/>
                      </a:cubicBezTo>
                      <a:cubicBezTo>
                        <a:pt x="26" y="29"/>
                        <a:pt x="24" y="28"/>
                        <a:pt x="23" y="27"/>
                      </a:cubicBezTo>
                      <a:cubicBezTo>
                        <a:pt x="26" y="24"/>
                        <a:pt x="26" y="21"/>
                        <a:pt x="28" y="16"/>
                      </a:cubicBezTo>
                      <a:cubicBezTo>
                        <a:pt x="31" y="11"/>
                        <a:pt x="38" y="12"/>
                        <a:pt x="43" y="13"/>
                      </a:cubicBezTo>
                      <a:cubicBezTo>
                        <a:pt x="51" y="13"/>
                        <a:pt x="58" y="17"/>
                        <a:pt x="65" y="17"/>
                      </a:cubicBezTo>
                      <a:cubicBezTo>
                        <a:pt x="69" y="18"/>
                        <a:pt x="69" y="17"/>
                        <a:pt x="70" y="13"/>
                      </a:cubicBezTo>
                      <a:cubicBezTo>
                        <a:pt x="70" y="12"/>
                        <a:pt x="71" y="11"/>
                        <a:pt x="71" y="10"/>
                      </a:cubicBezTo>
                      <a:cubicBezTo>
                        <a:pt x="72" y="8"/>
                        <a:pt x="72" y="8"/>
                        <a:pt x="73" y="6"/>
                      </a:cubicBezTo>
                      <a:cubicBezTo>
                        <a:pt x="76" y="2"/>
                        <a:pt x="81" y="0"/>
                        <a:pt x="86" y="2"/>
                      </a:cubicBezTo>
                      <a:cubicBezTo>
                        <a:pt x="91" y="3"/>
                        <a:pt x="93" y="9"/>
                        <a:pt x="98" y="10"/>
                      </a:cubicBezTo>
                      <a:cubicBezTo>
                        <a:pt x="108" y="10"/>
                        <a:pt x="117" y="7"/>
                        <a:pt x="126" y="7"/>
                      </a:cubicBezTo>
                      <a:cubicBezTo>
                        <a:pt x="131" y="7"/>
                        <a:pt x="138" y="6"/>
                        <a:pt x="143" y="8"/>
                      </a:cubicBezTo>
                      <a:cubicBezTo>
                        <a:pt x="145" y="9"/>
                        <a:pt x="147" y="11"/>
                        <a:pt x="149" y="12"/>
                      </a:cubicBezTo>
                      <a:cubicBezTo>
                        <a:pt x="151" y="14"/>
                        <a:pt x="153" y="14"/>
                        <a:pt x="156" y="15"/>
                      </a:cubicBezTo>
                      <a:cubicBezTo>
                        <a:pt x="158" y="15"/>
                        <a:pt x="160" y="17"/>
                        <a:pt x="162" y="18"/>
                      </a:cubicBezTo>
                      <a:cubicBezTo>
                        <a:pt x="163" y="18"/>
                        <a:pt x="163" y="18"/>
                        <a:pt x="164" y="1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03" name="Freeform 375"/>
                <p:cNvSpPr/>
                <p:nvPr/>
              </p:nvSpPr>
              <p:spPr bwMode="auto">
                <a:xfrm>
                  <a:off x="4117968" y="2746375"/>
                  <a:ext cx="577849" cy="425450"/>
                </a:xfrm>
                <a:custGeom>
                  <a:avLst/>
                  <a:gdLst/>
                  <a:ahLst/>
                  <a:cxnLst>
                    <a:cxn ang="0">
                      <a:pos x="211" y="24"/>
                    </a:cxn>
                    <a:cxn ang="0">
                      <a:pos x="193" y="31"/>
                    </a:cxn>
                    <a:cxn ang="0">
                      <a:pos x="176" y="32"/>
                    </a:cxn>
                    <a:cxn ang="0">
                      <a:pos x="155" y="71"/>
                    </a:cxn>
                    <a:cxn ang="0">
                      <a:pos x="142" y="91"/>
                    </a:cxn>
                    <a:cxn ang="0">
                      <a:pos x="126" y="101"/>
                    </a:cxn>
                    <a:cxn ang="0">
                      <a:pos x="123" y="118"/>
                    </a:cxn>
                    <a:cxn ang="0">
                      <a:pos x="94" y="129"/>
                    </a:cxn>
                    <a:cxn ang="0">
                      <a:pos x="83" y="158"/>
                    </a:cxn>
                    <a:cxn ang="0">
                      <a:pos x="67" y="159"/>
                    </a:cxn>
                    <a:cxn ang="0">
                      <a:pos x="24" y="161"/>
                    </a:cxn>
                    <a:cxn ang="0">
                      <a:pos x="15" y="158"/>
                    </a:cxn>
                    <a:cxn ang="0">
                      <a:pos x="13" y="141"/>
                    </a:cxn>
                    <a:cxn ang="0">
                      <a:pos x="5" y="122"/>
                    </a:cxn>
                    <a:cxn ang="0">
                      <a:pos x="0" y="107"/>
                    </a:cxn>
                    <a:cxn ang="0">
                      <a:pos x="4" y="86"/>
                    </a:cxn>
                    <a:cxn ang="0">
                      <a:pos x="9" y="62"/>
                    </a:cxn>
                    <a:cxn ang="0">
                      <a:pos x="17" y="53"/>
                    </a:cxn>
                    <a:cxn ang="0">
                      <a:pos x="40" y="48"/>
                    </a:cxn>
                    <a:cxn ang="0">
                      <a:pos x="58" y="36"/>
                    </a:cxn>
                    <a:cxn ang="0">
                      <a:pos x="64" y="20"/>
                    </a:cxn>
                    <a:cxn ang="0">
                      <a:pos x="84" y="12"/>
                    </a:cxn>
                    <a:cxn ang="0">
                      <a:pos x="92" y="9"/>
                    </a:cxn>
                    <a:cxn ang="0">
                      <a:pos x="111" y="11"/>
                    </a:cxn>
                    <a:cxn ang="0">
                      <a:pos x="121" y="16"/>
                    </a:cxn>
                    <a:cxn ang="0">
                      <a:pos x="136" y="9"/>
                    </a:cxn>
                    <a:cxn ang="0">
                      <a:pos x="139" y="6"/>
                    </a:cxn>
                    <a:cxn ang="0">
                      <a:pos x="150" y="2"/>
                    </a:cxn>
                    <a:cxn ang="0">
                      <a:pos x="160" y="8"/>
                    </a:cxn>
                    <a:cxn ang="0">
                      <a:pos x="180" y="25"/>
                    </a:cxn>
                    <a:cxn ang="0">
                      <a:pos x="211" y="17"/>
                    </a:cxn>
                    <a:cxn ang="0">
                      <a:pos x="220" y="20"/>
                    </a:cxn>
                  </a:cxnLst>
                  <a:rect l="0" t="0" r="r" b="b"/>
                  <a:pathLst>
                    <a:path w="220" h="162">
                      <a:moveTo>
                        <a:pt x="220" y="20"/>
                      </a:moveTo>
                      <a:cubicBezTo>
                        <a:pt x="217" y="22"/>
                        <a:pt x="213" y="23"/>
                        <a:pt x="211" y="24"/>
                      </a:cubicBezTo>
                      <a:cubicBezTo>
                        <a:pt x="207" y="25"/>
                        <a:pt x="205" y="27"/>
                        <a:pt x="201" y="28"/>
                      </a:cubicBezTo>
                      <a:cubicBezTo>
                        <a:pt x="199" y="29"/>
                        <a:pt x="196" y="30"/>
                        <a:pt x="193" y="31"/>
                      </a:cubicBezTo>
                      <a:cubicBezTo>
                        <a:pt x="190" y="33"/>
                        <a:pt x="186" y="32"/>
                        <a:pt x="182" y="32"/>
                      </a:cubicBezTo>
                      <a:cubicBezTo>
                        <a:pt x="180" y="32"/>
                        <a:pt x="178" y="32"/>
                        <a:pt x="176" y="32"/>
                      </a:cubicBezTo>
                      <a:cubicBezTo>
                        <a:pt x="169" y="33"/>
                        <a:pt x="168" y="36"/>
                        <a:pt x="166" y="42"/>
                      </a:cubicBezTo>
                      <a:cubicBezTo>
                        <a:pt x="162" y="51"/>
                        <a:pt x="162" y="64"/>
                        <a:pt x="155" y="71"/>
                      </a:cubicBezTo>
                      <a:cubicBezTo>
                        <a:pt x="151" y="76"/>
                        <a:pt x="145" y="76"/>
                        <a:pt x="143" y="82"/>
                      </a:cubicBezTo>
                      <a:cubicBezTo>
                        <a:pt x="142" y="85"/>
                        <a:pt x="143" y="88"/>
                        <a:pt x="142" y="91"/>
                      </a:cubicBezTo>
                      <a:cubicBezTo>
                        <a:pt x="142" y="95"/>
                        <a:pt x="138" y="94"/>
                        <a:pt x="134" y="95"/>
                      </a:cubicBezTo>
                      <a:cubicBezTo>
                        <a:pt x="131" y="95"/>
                        <a:pt x="125" y="96"/>
                        <a:pt x="126" y="101"/>
                      </a:cubicBezTo>
                      <a:cubicBezTo>
                        <a:pt x="127" y="103"/>
                        <a:pt x="130" y="106"/>
                        <a:pt x="130" y="109"/>
                      </a:cubicBezTo>
                      <a:cubicBezTo>
                        <a:pt x="131" y="114"/>
                        <a:pt x="129" y="118"/>
                        <a:pt x="123" y="118"/>
                      </a:cubicBezTo>
                      <a:cubicBezTo>
                        <a:pt x="118" y="119"/>
                        <a:pt x="113" y="118"/>
                        <a:pt x="109" y="120"/>
                      </a:cubicBezTo>
                      <a:cubicBezTo>
                        <a:pt x="103" y="123"/>
                        <a:pt x="99" y="126"/>
                        <a:pt x="94" y="129"/>
                      </a:cubicBezTo>
                      <a:cubicBezTo>
                        <a:pt x="88" y="133"/>
                        <a:pt x="88" y="137"/>
                        <a:pt x="86" y="143"/>
                      </a:cubicBezTo>
                      <a:cubicBezTo>
                        <a:pt x="85" y="147"/>
                        <a:pt x="87" y="156"/>
                        <a:pt x="83" y="158"/>
                      </a:cubicBezTo>
                      <a:cubicBezTo>
                        <a:pt x="81" y="159"/>
                        <a:pt x="78" y="158"/>
                        <a:pt x="75" y="158"/>
                      </a:cubicBezTo>
                      <a:cubicBezTo>
                        <a:pt x="72" y="158"/>
                        <a:pt x="70" y="158"/>
                        <a:pt x="67" y="159"/>
                      </a:cubicBezTo>
                      <a:cubicBezTo>
                        <a:pt x="61" y="161"/>
                        <a:pt x="54" y="160"/>
                        <a:pt x="48" y="161"/>
                      </a:cubicBezTo>
                      <a:cubicBezTo>
                        <a:pt x="40" y="162"/>
                        <a:pt x="33" y="161"/>
                        <a:pt x="24" y="161"/>
                      </a:cubicBezTo>
                      <a:cubicBezTo>
                        <a:pt x="16" y="161"/>
                        <a:pt x="16" y="161"/>
                        <a:pt x="16" y="161"/>
                      </a:cubicBezTo>
                      <a:cubicBezTo>
                        <a:pt x="17" y="160"/>
                        <a:pt x="16" y="159"/>
                        <a:pt x="15" y="158"/>
                      </a:cubicBezTo>
                      <a:cubicBezTo>
                        <a:pt x="14" y="156"/>
                        <a:pt x="11" y="155"/>
                        <a:pt x="9" y="153"/>
                      </a:cubicBezTo>
                      <a:cubicBezTo>
                        <a:pt x="4" y="150"/>
                        <a:pt x="10" y="144"/>
                        <a:pt x="13" y="141"/>
                      </a:cubicBezTo>
                      <a:cubicBezTo>
                        <a:pt x="16" y="138"/>
                        <a:pt x="19" y="127"/>
                        <a:pt x="13" y="126"/>
                      </a:cubicBezTo>
                      <a:cubicBezTo>
                        <a:pt x="9" y="124"/>
                        <a:pt x="8" y="126"/>
                        <a:pt x="5" y="122"/>
                      </a:cubicBezTo>
                      <a:cubicBezTo>
                        <a:pt x="4" y="120"/>
                        <a:pt x="3" y="118"/>
                        <a:pt x="2" y="116"/>
                      </a:cubicBezTo>
                      <a:cubicBezTo>
                        <a:pt x="2" y="113"/>
                        <a:pt x="0" y="110"/>
                        <a:pt x="0" y="107"/>
                      </a:cubicBezTo>
                      <a:cubicBezTo>
                        <a:pt x="0" y="105"/>
                        <a:pt x="0" y="102"/>
                        <a:pt x="1" y="100"/>
                      </a:cubicBezTo>
                      <a:cubicBezTo>
                        <a:pt x="1" y="95"/>
                        <a:pt x="4" y="91"/>
                        <a:pt x="4" y="86"/>
                      </a:cubicBezTo>
                      <a:cubicBezTo>
                        <a:pt x="5" y="80"/>
                        <a:pt x="5" y="75"/>
                        <a:pt x="6" y="70"/>
                      </a:cubicBezTo>
                      <a:cubicBezTo>
                        <a:pt x="7" y="67"/>
                        <a:pt x="8" y="65"/>
                        <a:pt x="9" y="62"/>
                      </a:cubicBezTo>
                      <a:cubicBezTo>
                        <a:pt x="10" y="60"/>
                        <a:pt x="12" y="57"/>
                        <a:pt x="13" y="54"/>
                      </a:cubicBezTo>
                      <a:cubicBezTo>
                        <a:pt x="14" y="54"/>
                        <a:pt x="15" y="53"/>
                        <a:pt x="17" y="53"/>
                      </a:cubicBezTo>
                      <a:cubicBezTo>
                        <a:pt x="22" y="52"/>
                        <a:pt x="26" y="52"/>
                        <a:pt x="32" y="52"/>
                      </a:cubicBezTo>
                      <a:cubicBezTo>
                        <a:pt x="35" y="52"/>
                        <a:pt x="38" y="52"/>
                        <a:pt x="40" y="48"/>
                      </a:cubicBezTo>
                      <a:cubicBezTo>
                        <a:pt x="41" y="46"/>
                        <a:pt x="41" y="45"/>
                        <a:pt x="44" y="44"/>
                      </a:cubicBezTo>
                      <a:cubicBezTo>
                        <a:pt x="48" y="41"/>
                        <a:pt x="56" y="41"/>
                        <a:pt x="58" y="36"/>
                      </a:cubicBezTo>
                      <a:cubicBezTo>
                        <a:pt x="59" y="32"/>
                        <a:pt x="59" y="29"/>
                        <a:pt x="60" y="25"/>
                      </a:cubicBezTo>
                      <a:cubicBezTo>
                        <a:pt x="61" y="24"/>
                        <a:pt x="63" y="21"/>
                        <a:pt x="64" y="20"/>
                      </a:cubicBezTo>
                      <a:cubicBezTo>
                        <a:pt x="67" y="15"/>
                        <a:pt x="71" y="16"/>
                        <a:pt x="76" y="15"/>
                      </a:cubicBezTo>
                      <a:cubicBezTo>
                        <a:pt x="79" y="14"/>
                        <a:pt x="81" y="12"/>
                        <a:pt x="84" y="12"/>
                      </a:cubicBezTo>
                      <a:cubicBezTo>
                        <a:pt x="86" y="11"/>
                        <a:pt x="89" y="10"/>
                        <a:pt x="91" y="10"/>
                      </a:cubicBezTo>
                      <a:cubicBezTo>
                        <a:pt x="91" y="9"/>
                        <a:pt x="92" y="9"/>
                        <a:pt x="92" y="9"/>
                      </a:cubicBezTo>
                      <a:cubicBezTo>
                        <a:pt x="97" y="8"/>
                        <a:pt x="103" y="8"/>
                        <a:pt x="107" y="9"/>
                      </a:cubicBezTo>
                      <a:cubicBezTo>
                        <a:pt x="109" y="9"/>
                        <a:pt x="110" y="10"/>
                        <a:pt x="111" y="11"/>
                      </a:cubicBezTo>
                      <a:cubicBezTo>
                        <a:pt x="112" y="12"/>
                        <a:pt x="113" y="14"/>
                        <a:pt x="114" y="15"/>
                      </a:cubicBezTo>
                      <a:cubicBezTo>
                        <a:pt x="116" y="17"/>
                        <a:pt x="118" y="17"/>
                        <a:pt x="121" y="16"/>
                      </a:cubicBezTo>
                      <a:cubicBezTo>
                        <a:pt x="124" y="16"/>
                        <a:pt x="126" y="14"/>
                        <a:pt x="128" y="12"/>
                      </a:cubicBezTo>
                      <a:cubicBezTo>
                        <a:pt x="131" y="11"/>
                        <a:pt x="133" y="10"/>
                        <a:pt x="136" y="9"/>
                      </a:cubicBezTo>
                      <a:cubicBezTo>
                        <a:pt x="136" y="8"/>
                        <a:pt x="137" y="7"/>
                        <a:pt x="137" y="7"/>
                      </a:cubicBezTo>
                      <a:cubicBezTo>
                        <a:pt x="138" y="6"/>
                        <a:pt x="139" y="6"/>
                        <a:pt x="139" y="6"/>
                      </a:cubicBezTo>
                      <a:cubicBezTo>
                        <a:pt x="141" y="6"/>
                        <a:pt x="142" y="5"/>
                        <a:pt x="143" y="4"/>
                      </a:cubicBezTo>
                      <a:cubicBezTo>
                        <a:pt x="146" y="4"/>
                        <a:pt x="148" y="3"/>
                        <a:pt x="150" y="2"/>
                      </a:cubicBezTo>
                      <a:cubicBezTo>
                        <a:pt x="152" y="2"/>
                        <a:pt x="156" y="0"/>
                        <a:pt x="157" y="1"/>
                      </a:cubicBezTo>
                      <a:cubicBezTo>
                        <a:pt x="160" y="2"/>
                        <a:pt x="160" y="5"/>
                        <a:pt x="160" y="8"/>
                      </a:cubicBezTo>
                      <a:cubicBezTo>
                        <a:pt x="160" y="14"/>
                        <a:pt x="162" y="18"/>
                        <a:pt x="166" y="22"/>
                      </a:cubicBezTo>
                      <a:cubicBezTo>
                        <a:pt x="171" y="26"/>
                        <a:pt x="174" y="27"/>
                        <a:pt x="180" y="25"/>
                      </a:cubicBezTo>
                      <a:cubicBezTo>
                        <a:pt x="184" y="24"/>
                        <a:pt x="189" y="25"/>
                        <a:pt x="193" y="23"/>
                      </a:cubicBezTo>
                      <a:cubicBezTo>
                        <a:pt x="199" y="21"/>
                        <a:pt x="205" y="20"/>
                        <a:pt x="211" y="17"/>
                      </a:cubicBezTo>
                      <a:cubicBezTo>
                        <a:pt x="213" y="16"/>
                        <a:pt x="216" y="15"/>
                        <a:pt x="218" y="14"/>
                      </a:cubicBezTo>
                      <a:cubicBezTo>
                        <a:pt x="218" y="16"/>
                        <a:pt x="219" y="18"/>
                        <a:pt x="220" y="20"/>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04" name="Freeform 376"/>
                <p:cNvSpPr/>
                <p:nvPr/>
              </p:nvSpPr>
              <p:spPr bwMode="auto">
                <a:xfrm>
                  <a:off x="3927468" y="2349500"/>
                  <a:ext cx="677861" cy="425450"/>
                </a:xfrm>
                <a:custGeom>
                  <a:avLst/>
                  <a:gdLst/>
                  <a:ahLst/>
                  <a:cxnLst>
                    <a:cxn ang="0">
                      <a:pos x="249" y="110"/>
                    </a:cxn>
                    <a:cxn ang="0">
                      <a:pos x="226" y="112"/>
                    </a:cxn>
                    <a:cxn ang="0">
                      <a:pos x="219" y="110"/>
                    </a:cxn>
                    <a:cxn ang="0">
                      <a:pos x="201" y="110"/>
                    </a:cxn>
                    <a:cxn ang="0">
                      <a:pos x="179" y="119"/>
                    </a:cxn>
                    <a:cxn ang="0">
                      <a:pos x="177" y="131"/>
                    </a:cxn>
                    <a:cxn ang="0">
                      <a:pos x="182" y="141"/>
                    </a:cxn>
                    <a:cxn ang="0">
                      <a:pos x="183" y="162"/>
                    </a:cxn>
                    <a:cxn ang="0">
                      <a:pos x="164" y="160"/>
                    </a:cxn>
                    <a:cxn ang="0">
                      <a:pos x="155" y="149"/>
                    </a:cxn>
                    <a:cxn ang="0">
                      <a:pos x="129" y="137"/>
                    </a:cxn>
                    <a:cxn ang="0">
                      <a:pos x="107" y="117"/>
                    </a:cxn>
                    <a:cxn ang="0">
                      <a:pos x="89" y="96"/>
                    </a:cxn>
                    <a:cxn ang="0">
                      <a:pos x="73" y="90"/>
                    </a:cxn>
                    <a:cxn ang="0">
                      <a:pos x="63" y="85"/>
                    </a:cxn>
                    <a:cxn ang="0">
                      <a:pos x="56" y="69"/>
                    </a:cxn>
                    <a:cxn ang="0">
                      <a:pos x="23" y="66"/>
                    </a:cxn>
                    <a:cxn ang="0">
                      <a:pos x="21" y="79"/>
                    </a:cxn>
                    <a:cxn ang="0">
                      <a:pos x="5" y="88"/>
                    </a:cxn>
                    <a:cxn ang="0">
                      <a:pos x="4" y="79"/>
                    </a:cxn>
                    <a:cxn ang="0">
                      <a:pos x="0" y="29"/>
                    </a:cxn>
                    <a:cxn ang="0">
                      <a:pos x="6" y="9"/>
                    </a:cxn>
                    <a:cxn ang="0">
                      <a:pos x="34" y="3"/>
                    </a:cxn>
                    <a:cxn ang="0">
                      <a:pos x="42" y="0"/>
                    </a:cxn>
                    <a:cxn ang="0">
                      <a:pos x="36" y="26"/>
                    </a:cxn>
                    <a:cxn ang="0">
                      <a:pos x="47" y="24"/>
                    </a:cxn>
                    <a:cxn ang="0">
                      <a:pos x="49" y="5"/>
                    </a:cxn>
                    <a:cxn ang="0">
                      <a:pos x="57" y="12"/>
                    </a:cxn>
                    <a:cxn ang="0">
                      <a:pos x="70" y="22"/>
                    </a:cxn>
                    <a:cxn ang="0">
                      <a:pos x="81" y="30"/>
                    </a:cxn>
                    <a:cxn ang="0">
                      <a:pos x="117" y="47"/>
                    </a:cxn>
                    <a:cxn ang="0">
                      <a:pos x="141" y="49"/>
                    </a:cxn>
                    <a:cxn ang="0">
                      <a:pos x="151" y="64"/>
                    </a:cxn>
                    <a:cxn ang="0">
                      <a:pos x="166" y="90"/>
                    </a:cxn>
                    <a:cxn ang="0">
                      <a:pos x="176" y="94"/>
                    </a:cxn>
                    <a:cxn ang="0">
                      <a:pos x="198" y="94"/>
                    </a:cxn>
                    <a:cxn ang="0">
                      <a:pos x="208" y="91"/>
                    </a:cxn>
                    <a:cxn ang="0">
                      <a:pos x="213" y="84"/>
                    </a:cxn>
                    <a:cxn ang="0">
                      <a:pos x="220" y="78"/>
                    </a:cxn>
                    <a:cxn ang="0">
                      <a:pos x="227" y="80"/>
                    </a:cxn>
                    <a:cxn ang="0">
                      <a:pos x="219" y="91"/>
                    </a:cxn>
                    <a:cxn ang="0">
                      <a:pos x="246" y="94"/>
                    </a:cxn>
                  </a:cxnLst>
                  <a:rect l="0" t="0" r="r" b="b"/>
                  <a:pathLst>
                    <a:path w="258" h="162">
                      <a:moveTo>
                        <a:pt x="254" y="108"/>
                      </a:moveTo>
                      <a:cubicBezTo>
                        <a:pt x="253" y="110"/>
                        <a:pt x="251" y="110"/>
                        <a:pt x="249" y="110"/>
                      </a:cubicBezTo>
                      <a:cubicBezTo>
                        <a:pt x="247" y="110"/>
                        <a:pt x="244" y="111"/>
                        <a:pt x="242" y="112"/>
                      </a:cubicBezTo>
                      <a:cubicBezTo>
                        <a:pt x="237" y="112"/>
                        <a:pt x="231" y="112"/>
                        <a:pt x="226" y="112"/>
                      </a:cubicBezTo>
                      <a:cubicBezTo>
                        <a:pt x="224" y="111"/>
                        <a:pt x="222" y="111"/>
                        <a:pt x="220" y="110"/>
                      </a:cubicBezTo>
                      <a:cubicBezTo>
                        <a:pt x="219" y="110"/>
                        <a:pt x="219" y="110"/>
                        <a:pt x="219" y="110"/>
                      </a:cubicBezTo>
                      <a:cubicBezTo>
                        <a:pt x="217" y="110"/>
                        <a:pt x="214" y="109"/>
                        <a:pt x="211" y="109"/>
                      </a:cubicBezTo>
                      <a:cubicBezTo>
                        <a:pt x="208" y="109"/>
                        <a:pt x="204" y="108"/>
                        <a:pt x="201" y="110"/>
                      </a:cubicBezTo>
                      <a:cubicBezTo>
                        <a:pt x="198" y="112"/>
                        <a:pt x="194" y="114"/>
                        <a:pt x="190" y="116"/>
                      </a:cubicBezTo>
                      <a:cubicBezTo>
                        <a:pt x="186" y="117"/>
                        <a:pt x="182" y="118"/>
                        <a:pt x="179" y="119"/>
                      </a:cubicBezTo>
                      <a:cubicBezTo>
                        <a:pt x="176" y="121"/>
                        <a:pt x="176" y="120"/>
                        <a:pt x="176" y="123"/>
                      </a:cubicBezTo>
                      <a:cubicBezTo>
                        <a:pt x="176" y="126"/>
                        <a:pt x="178" y="128"/>
                        <a:pt x="177" y="131"/>
                      </a:cubicBezTo>
                      <a:cubicBezTo>
                        <a:pt x="177" y="132"/>
                        <a:pt x="177" y="135"/>
                        <a:pt x="177" y="136"/>
                      </a:cubicBezTo>
                      <a:cubicBezTo>
                        <a:pt x="178" y="139"/>
                        <a:pt x="181" y="139"/>
                        <a:pt x="182" y="141"/>
                      </a:cubicBezTo>
                      <a:cubicBezTo>
                        <a:pt x="186" y="145"/>
                        <a:pt x="188" y="149"/>
                        <a:pt x="186" y="154"/>
                      </a:cubicBezTo>
                      <a:cubicBezTo>
                        <a:pt x="186" y="157"/>
                        <a:pt x="184" y="160"/>
                        <a:pt x="183" y="162"/>
                      </a:cubicBezTo>
                      <a:cubicBezTo>
                        <a:pt x="182" y="161"/>
                        <a:pt x="181" y="160"/>
                        <a:pt x="179" y="160"/>
                      </a:cubicBezTo>
                      <a:cubicBezTo>
                        <a:pt x="175" y="159"/>
                        <a:pt x="169" y="159"/>
                        <a:pt x="164" y="160"/>
                      </a:cubicBezTo>
                      <a:cubicBezTo>
                        <a:pt x="164" y="158"/>
                        <a:pt x="163" y="156"/>
                        <a:pt x="162" y="154"/>
                      </a:cubicBezTo>
                      <a:cubicBezTo>
                        <a:pt x="160" y="150"/>
                        <a:pt x="159" y="149"/>
                        <a:pt x="155" y="149"/>
                      </a:cubicBezTo>
                      <a:cubicBezTo>
                        <a:pt x="152" y="148"/>
                        <a:pt x="149" y="148"/>
                        <a:pt x="147" y="147"/>
                      </a:cubicBezTo>
                      <a:cubicBezTo>
                        <a:pt x="140" y="146"/>
                        <a:pt x="133" y="141"/>
                        <a:pt x="129" y="137"/>
                      </a:cubicBezTo>
                      <a:cubicBezTo>
                        <a:pt x="124" y="132"/>
                        <a:pt x="119" y="129"/>
                        <a:pt x="114" y="124"/>
                      </a:cubicBezTo>
                      <a:cubicBezTo>
                        <a:pt x="112" y="121"/>
                        <a:pt x="110" y="119"/>
                        <a:pt x="107" y="117"/>
                      </a:cubicBezTo>
                      <a:cubicBezTo>
                        <a:pt x="104" y="115"/>
                        <a:pt x="102" y="113"/>
                        <a:pt x="99" y="111"/>
                      </a:cubicBezTo>
                      <a:cubicBezTo>
                        <a:pt x="95" y="107"/>
                        <a:pt x="92" y="102"/>
                        <a:pt x="89" y="96"/>
                      </a:cubicBezTo>
                      <a:cubicBezTo>
                        <a:pt x="87" y="93"/>
                        <a:pt x="87" y="92"/>
                        <a:pt x="83" y="92"/>
                      </a:cubicBezTo>
                      <a:cubicBezTo>
                        <a:pt x="80" y="91"/>
                        <a:pt x="77" y="91"/>
                        <a:pt x="73" y="90"/>
                      </a:cubicBezTo>
                      <a:cubicBezTo>
                        <a:pt x="70" y="90"/>
                        <a:pt x="70" y="89"/>
                        <a:pt x="67" y="87"/>
                      </a:cubicBezTo>
                      <a:cubicBezTo>
                        <a:pt x="66" y="87"/>
                        <a:pt x="64" y="86"/>
                        <a:pt x="63" y="85"/>
                      </a:cubicBezTo>
                      <a:cubicBezTo>
                        <a:pt x="62" y="83"/>
                        <a:pt x="63" y="80"/>
                        <a:pt x="62" y="79"/>
                      </a:cubicBezTo>
                      <a:cubicBezTo>
                        <a:pt x="61" y="76"/>
                        <a:pt x="59" y="72"/>
                        <a:pt x="56" y="69"/>
                      </a:cubicBezTo>
                      <a:cubicBezTo>
                        <a:pt x="54" y="66"/>
                        <a:pt x="51" y="66"/>
                        <a:pt x="47" y="66"/>
                      </a:cubicBezTo>
                      <a:cubicBezTo>
                        <a:pt x="39" y="65"/>
                        <a:pt x="30" y="66"/>
                        <a:pt x="23" y="66"/>
                      </a:cubicBezTo>
                      <a:cubicBezTo>
                        <a:pt x="22" y="68"/>
                        <a:pt x="22" y="70"/>
                        <a:pt x="21" y="72"/>
                      </a:cubicBezTo>
                      <a:cubicBezTo>
                        <a:pt x="21" y="74"/>
                        <a:pt x="21" y="77"/>
                        <a:pt x="21" y="79"/>
                      </a:cubicBezTo>
                      <a:cubicBezTo>
                        <a:pt x="20" y="84"/>
                        <a:pt x="20" y="89"/>
                        <a:pt x="14" y="89"/>
                      </a:cubicBezTo>
                      <a:cubicBezTo>
                        <a:pt x="11" y="90"/>
                        <a:pt x="8" y="89"/>
                        <a:pt x="5" y="88"/>
                      </a:cubicBezTo>
                      <a:cubicBezTo>
                        <a:pt x="5" y="88"/>
                        <a:pt x="5" y="88"/>
                        <a:pt x="5" y="88"/>
                      </a:cubicBezTo>
                      <a:cubicBezTo>
                        <a:pt x="5" y="84"/>
                        <a:pt x="5" y="80"/>
                        <a:pt x="4" y="79"/>
                      </a:cubicBezTo>
                      <a:cubicBezTo>
                        <a:pt x="3" y="73"/>
                        <a:pt x="4" y="67"/>
                        <a:pt x="3" y="61"/>
                      </a:cubicBezTo>
                      <a:cubicBezTo>
                        <a:pt x="1" y="50"/>
                        <a:pt x="0" y="40"/>
                        <a:pt x="0" y="29"/>
                      </a:cubicBezTo>
                      <a:cubicBezTo>
                        <a:pt x="0" y="23"/>
                        <a:pt x="0" y="18"/>
                        <a:pt x="1" y="13"/>
                      </a:cubicBezTo>
                      <a:cubicBezTo>
                        <a:pt x="2" y="9"/>
                        <a:pt x="2" y="10"/>
                        <a:pt x="6" y="9"/>
                      </a:cubicBezTo>
                      <a:cubicBezTo>
                        <a:pt x="9" y="9"/>
                        <a:pt x="13" y="9"/>
                        <a:pt x="16" y="8"/>
                      </a:cubicBezTo>
                      <a:cubicBezTo>
                        <a:pt x="22" y="6"/>
                        <a:pt x="28" y="5"/>
                        <a:pt x="34" y="3"/>
                      </a:cubicBezTo>
                      <a:cubicBezTo>
                        <a:pt x="37" y="2"/>
                        <a:pt x="39" y="1"/>
                        <a:pt x="42" y="0"/>
                      </a:cubicBezTo>
                      <a:cubicBezTo>
                        <a:pt x="42" y="0"/>
                        <a:pt x="42" y="0"/>
                        <a:pt x="42" y="0"/>
                      </a:cubicBezTo>
                      <a:cubicBezTo>
                        <a:pt x="40" y="4"/>
                        <a:pt x="38" y="8"/>
                        <a:pt x="37" y="12"/>
                      </a:cubicBezTo>
                      <a:cubicBezTo>
                        <a:pt x="36" y="14"/>
                        <a:pt x="34" y="23"/>
                        <a:pt x="36" y="26"/>
                      </a:cubicBezTo>
                      <a:cubicBezTo>
                        <a:pt x="37" y="29"/>
                        <a:pt x="40" y="29"/>
                        <a:pt x="42" y="29"/>
                      </a:cubicBezTo>
                      <a:cubicBezTo>
                        <a:pt x="46" y="28"/>
                        <a:pt x="45" y="28"/>
                        <a:pt x="47" y="24"/>
                      </a:cubicBezTo>
                      <a:cubicBezTo>
                        <a:pt x="48" y="19"/>
                        <a:pt x="47" y="15"/>
                        <a:pt x="47" y="10"/>
                      </a:cubicBezTo>
                      <a:cubicBezTo>
                        <a:pt x="47" y="8"/>
                        <a:pt x="48" y="6"/>
                        <a:pt x="49" y="5"/>
                      </a:cubicBezTo>
                      <a:cubicBezTo>
                        <a:pt x="49" y="5"/>
                        <a:pt x="50" y="5"/>
                        <a:pt x="50" y="5"/>
                      </a:cubicBezTo>
                      <a:cubicBezTo>
                        <a:pt x="52" y="8"/>
                        <a:pt x="55" y="10"/>
                        <a:pt x="57" y="12"/>
                      </a:cubicBezTo>
                      <a:cubicBezTo>
                        <a:pt x="57" y="18"/>
                        <a:pt x="53" y="23"/>
                        <a:pt x="55" y="29"/>
                      </a:cubicBezTo>
                      <a:cubicBezTo>
                        <a:pt x="60" y="40"/>
                        <a:pt x="73" y="33"/>
                        <a:pt x="70" y="22"/>
                      </a:cubicBezTo>
                      <a:cubicBezTo>
                        <a:pt x="70" y="22"/>
                        <a:pt x="69" y="21"/>
                        <a:pt x="69" y="20"/>
                      </a:cubicBezTo>
                      <a:cubicBezTo>
                        <a:pt x="73" y="23"/>
                        <a:pt x="77" y="26"/>
                        <a:pt x="81" y="30"/>
                      </a:cubicBezTo>
                      <a:cubicBezTo>
                        <a:pt x="86" y="35"/>
                        <a:pt x="90" y="40"/>
                        <a:pt x="96" y="43"/>
                      </a:cubicBezTo>
                      <a:cubicBezTo>
                        <a:pt x="103" y="47"/>
                        <a:pt x="109" y="47"/>
                        <a:pt x="117" y="47"/>
                      </a:cubicBezTo>
                      <a:cubicBezTo>
                        <a:pt x="122" y="47"/>
                        <a:pt x="127" y="46"/>
                        <a:pt x="133" y="47"/>
                      </a:cubicBezTo>
                      <a:cubicBezTo>
                        <a:pt x="136" y="47"/>
                        <a:pt x="138" y="47"/>
                        <a:pt x="141" y="49"/>
                      </a:cubicBezTo>
                      <a:cubicBezTo>
                        <a:pt x="144" y="52"/>
                        <a:pt x="145" y="55"/>
                        <a:pt x="147" y="58"/>
                      </a:cubicBezTo>
                      <a:cubicBezTo>
                        <a:pt x="149" y="60"/>
                        <a:pt x="150" y="62"/>
                        <a:pt x="151" y="64"/>
                      </a:cubicBezTo>
                      <a:cubicBezTo>
                        <a:pt x="153" y="67"/>
                        <a:pt x="155" y="70"/>
                        <a:pt x="156" y="73"/>
                      </a:cubicBezTo>
                      <a:cubicBezTo>
                        <a:pt x="158" y="79"/>
                        <a:pt x="159" y="87"/>
                        <a:pt x="166" y="90"/>
                      </a:cubicBezTo>
                      <a:cubicBezTo>
                        <a:pt x="168" y="91"/>
                        <a:pt x="169" y="91"/>
                        <a:pt x="171" y="92"/>
                      </a:cubicBezTo>
                      <a:cubicBezTo>
                        <a:pt x="173" y="92"/>
                        <a:pt x="174" y="93"/>
                        <a:pt x="176" y="94"/>
                      </a:cubicBezTo>
                      <a:cubicBezTo>
                        <a:pt x="178" y="95"/>
                        <a:pt x="180" y="95"/>
                        <a:pt x="183" y="96"/>
                      </a:cubicBezTo>
                      <a:cubicBezTo>
                        <a:pt x="189" y="97"/>
                        <a:pt x="193" y="98"/>
                        <a:pt x="198" y="94"/>
                      </a:cubicBezTo>
                      <a:cubicBezTo>
                        <a:pt x="200" y="93"/>
                        <a:pt x="201" y="93"/>
                        <a:pt x="204" y="93"/>
                      </a:cubicBezTo>
                      <a:cubicBezTo>
                        <a:pt x="206" y="92"/>
                        <a:pt x="207" y="92"/>
                        <a:pt x="208" y="91"/>
                      </a:cubicBezTo>
                      <a:cubicBezTo>
                        <a:pt x="209" y="91"/>
                        <a:pt x="212" y="91"/>
                        <a:pt x="212" y="90"/>
                      </a:cubicBezTo>
                      <a:cubicBezTo>
                        <a:pt x="213" y="89"/>
                        <a:pt x="213" y="86"/>
                        <a:pt x="213" y="84"/>
                      </a:cubicBezTo>
                      <a:cubicBezTo>
                        <a:pt x="214" y="83"/>
                        <a:pt x="214" y="82"/>
                        <a:pt x="215" y="81"/>
                      </a:cubicBezTo>
                      <a:cubicBezTo>
                        <a:pt x="216" y="78"/>
                        <a:pt x="217" y="79"/>
                        <a:pt x="220" y="78"/>
                      </a:cubicBezTo>
                      <a:cubicBezTo>
                        <a:pt x="221" y="77"/>
                        <a:pt x="223" y="77"/>
                        <a:pt x="224" y="76"/>
                      </a:cubicBezTo>
                      <a:cubicBezTo>
                        <a:pt x="225" y="77"/>
                        <a:pt x="227" y="78"/>
                        <a:pt x="227" y="80"/>
                      </a:cubicBezTo>
                      <a:cubicBezTo>
                        <a:pt x="228" y="82"/>
                        <a:pt x="226" y="84"/>
                        <a:pt x="225" y="86"/>
                      </a:cubicBezTo>
                      <a:cubicBezTo>
                        <a:pt x="224" y="88"/>
                        <a:pt x="220" y="89"/>
                        <a:pt x="219" y="91"/>
                      </a:cubicBezTo>
                      <a:cubicBezTo>
                        <a:pt x="215" y="98"/>
                        <a:pt x="227" y="96"/>
                        <a:pt x="230" y="96"/>
                      </a:cubicBezTo>
                      <a:cubicBezTo>
                        <a:pt x="235" y="95"/>
                        <a:pt x="240" y="93"/>
                        <a:pt x="246" y="94"/>
                      </a:cubicBezTo>
                      <a:cubicBezTo>
                        <a:pt x="251" y="95"/>
                        <a:pt x="258" y="103"/>
                        <a:pt x="254" y="108"/>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05" name="Freeform 377"/>
                <p:cNvSpPr/>
                <p:nvPr/>
              </p:nvSpPr>
              <p:spPr bwMode="auto">
                <a:xfrm>
                  <a:off x="4391018" y="2632075"/>
                  <a:ext cx="298450" cy="184150"/>
                </a:xfrm>
                <a:custGeom>
                  <a:avLst/>
                  <a:gdLst/>
                  <a:ahLst/>
                  <a:cxnLst>
                    <a:cxn ang="0">
                      <a:pos x="114" y="57"/>
                    </a:cxn>
                    <a:cxn ang="0">
                      <a:pos x="107" y="60"/>
                    </a:cxn>
                    <a:cxn ang="0">
                      <a:pos x="89" y="66"/>
                    </a:cxn>
                    <a:cxn ang="0">
                      <a:pos x="76" y="68"/>
                    </a:cxn>
                    <a:cxn ang="0">
                      <a:pos x="62" y="65"/>
                    </a:cxn>
                    <a:cxn ang="0">
                      <a:pos x="56" y="51"/>
                    </a:cxn>
                    <a:cxn ang="0">
                      <a:pos x="53" y="44"/>
                    </a:cxn>
                    <a:cxn ang="0">
                      <a:pos x="46" y="45"/>
                    </a:cxn>
                    <a:cxn ang="0">
                      <a:pos x="39" y="47"/>
                    </a:cxn>
                    <a:cxn ang="0">
                      <a:pos x="35" y="49"/>
                    </a:cxn>
                    <a:cxn ang="0">
                      <a:pos x="33" y="50"/>
                    </a:cxn>
                    <a:cxn ang="0">
                      <a:pos x="32" y="52"/>
                    </a:cxn>
                    <a:cxn ang="0">
                      <a:pos x="24" y="55"/>
                    </a:cxn>
                    <a:cxn ang="0">
                      <a:pos x="17" y="59"/>
                    </a:cxn>
                    <a:cxn ang="0">
                      <a:pos x="10" y="58"/>
                    </a:cxn>
                    <a:cxn ang="0">
                      <a:pos x="7" y="54"/>
                    </a:cxn>
                    <a:cxn ang="0">
                      <a:pos x="10" y="46"/>
                    </a:cxn>
                    <a:cxn ang="0">
                      <a:pos x="6" y="33"/>
                    </a:cxn>
                    <a:cxn ang="0">
                      <a:pos x="1" y="28"/>
                    </a:cxn>
                    <a:cxn ang="0">
                      <a:pos x="1" y="23"/>
                    </a:cxn>
                    <a:cxn ang="0">
                      <a:pos x="0" y="15"/>
                    </a:cxn>
                    <a:cxn ang="0">
                      <a:pos x="3" y="11"/>
                    </a:cxn>
                    <a:cxn ang="0">
                      <a:pos x="14" y="8"/>
                    </a:cxn>
                    <a:cxn ang="0">
                      <a:pos x="25" y="2"/>
                    </a:cxn>
                    <a:cxn ang="0">
                      <a:pos x="35" y="1"/>
                    </a:cxn>
                    <a:cxn ang="0">
                      <a:pos x="43" y="2"/>
                    </a:cxn>
                    <a:cxn ang="0">
                      <a:pos x="37" y="4"/>
                    </a:cxn>
                    <a:cxn ang="0">
                      <a:pos x="25" y="11"/>
                    </a:cxn>
                    <a:cxn ang="0">
                      <a:pos x="33" y="18"/>
                    </a:cxn>
                    <a:cxn ang="0">
                      <a:pos x="41" y="20"/>
                    </a:cxn>
                    <a:cxn ang="0">
                      <a:pos x="63" y="20"/>
                    </a:cxn>
                    <a:cxn ang="0">
                      <a:pos x="85" y="20"/>
                    </a:cxn>
                    <a:cxn ang="0">
                      <a:pos x="93" y="19"/>
                    </a:cxn>
                    <a:cxn ang="0">
                      <a:pos x="93" y="20"/>
                    </a:cxn>
                    <a:cxn ang="0">
                      <a:pos x="95" y="28"/>
                    </a:cxn>
                    <a:cxn ang="0">
                      <a:pos x="99" y="33"/>
                    </a:cxn>
                    <a:cxn ang="0">
                      <a:pos x="102" y="33"/>
                    </a:cxn>
                    <a:cxn ang="0">
                      <a:pos x="104" y="35"/>
                    </a:cxn>
                    <a:cxn ang="0">
                      <a:pos x="108" y="38"/>
                    </a:cxn>
                    <a:cxn ang="0">
                      <a:pos x="114" y="54"/>
                    </a:cxn>
                    <a:cxn ang="0">
                      <a:pos x="114" y="57"/>
                    </a:cxn>
                  </a:cxnLst>
                  <a:rect l="0" t="0" r="r" b="b"/>
                  <a:pathLst>
                    <a:path w="114" h="70">
                      <a:moveTo>
                        <a:pt x="114" y="57"/>
                      </a:moveTo>
                      <a:cubicBezTo>
                        <a:pt x="112" y="58"/>
                        <a:pt x="109" y="59"/>
                        <a:pt x="107" y="60"/>
                      </a:cubicBezTo>
                      <a:cubicBezTo>
                        <a:pt x="101" y="63"/>
                        <a:pt x="95" y="64"/>
                        <a:pt x="89" y="66"/>
                      </a:cubicBezTo>
                      <a:cubicBezTo>
                        <a:pt x="85" y="68"/>
                        <a:pt x="80" y="67"/>
                        <a:pt x="76" y="68"/>
                      </a:cubicBezTo>
                      <a:cubicBezTo>
                        <a:pt x="70" y="70"/>
                        <a:pt x="67" y="69"/>
                        <a:pt x="62" y="65"/>
                      </a:cubicBezTo>
                      <a:cubicBezTo>
                        <a:pt x="58" y="61"/>
                        <a:pt x="56" y="57"/>
                        <a:pt x="56" y="51"/>
                      </a:cubicBezTo>
                      <a:cubicBezTo>
                        <a:pt x="56" y="48"/>
                        <a:pt x="56" y="45"/>
                        <a:pt x="53" y="44"/>
                      </a:cubicBezTo>
                      <a:cubicBezTo>
                        <a:pt x="52" y="43"/>
                        <a:pt x="48" y="45"/>
                        <a:pt x="46" y="45"/>
                      </a:cubicBezTo>
                      <a:cubicBezTo>
                        <a:pt x="44" y="46"/>
                        <a:pt x="42" y="47"/>
                        <a:pt x="39" y="47"/>
                      </a:cubicBezTo>
                      <a:cubicBezTo>
                        <a:pt x="38" y="48"/>
                        <a:pt x="37" y="49"/>
                        <a:pt x="35" y="49"/>
                      </a:cubicBezTo>
                      <a:cubicBezTo>
                        <a:pt x="35" y="49"/>
                        <a:pt x="34" y="49"/>
                        <a:pt x="33" y="50"/>
                      </a:cubicBezTo>
                      <a:cubicBezTo>
                        <a:pt x="33" y="50"/>
                        <a:pt x="32" y="51"/>
                        <a:pt x="32" y="52"/>
                      </a:cubicBezTo>
                      <a:cubicBezTo>
                        <a:pt x="29" y="53"/>
                        <a:pt x="27" y="54"/>
                        <a:pt x="24" y="55"/>
                      </a:cubicBezTo>
                      <a:cubicBezTo>
                        <a:pt x="22" y="57"/>
                        <a:pt x="20" y="59"/>
                        <a:pt x="17" y="59"/>
                      </a:cubicBezTo>
                      <a:cubicBezTo>
                        <a:pt x="14" y="60"/>
                        <a:pt x="12" y="60"/>
                        <a:pt x="10" y="58"/>
                      </a:cubicBezTo>
                      <a:cubicBezTo>
                        <a:pt x="9" y="57"/>
                        <a:pt x="8" y="55"/>
                        <a:pt x="7" y="54"/>
                      </a:cubicBezTo>
                      <a:cubicBezTo>
                        <a:pt x="8" y="52"/>
                        <a:pt x="10" y="49"/>
                        <a:pt x="10" y="46"/>
                      </a:cubicBezTo>
                      <a:cubicBezTo>
                        <a:pt x="12" y="41"/>
                        <a:pt x="10" y="37"/>
                        <a:pt x="6" y="33"/>
                      </a:cubicBezTo>
                      <a:cubicBezTo>
                        <a:pt x="5" y="31"/>
                        <a:pt x="2" y="31"/>
                        <a:pt x="1" y="28"/>
                      </a:cubicBezTo>
                      <a:cubicBezTo>
                        <a:pt x="1" y="27"/>
                        <a:pt x="1" y="24"/>
                        <a:pt x="1" y="23"/>
                      </a:cubicBezTo>
                      <a:cubicBezTo>
                        <a:pt x="2" y="20"/>
                        <a:pt x="0" y="18"/>
                        <a:pt x="0" y="15"/>
                      </a:cubicBezTo>
                      <a:cubicBezTo>
                        <a:pt x="0" y="12"/>
                        <a:pt x="0" y="13"/>
                        <a:pt x="3" y="11"/>
                      </a:cubicBezTo>
                      <a:cubicBezTo>
                        <a:pt x="6" y="10"/>
                        <a:pt x="10" y="9"/>
                        <a:pt x="14" y="8"/>
                      </a:cubicBezTo>
                      <a:cubicBezTo>
                        <a:pt x="18" y="6"/>
                        <a:pt x="22" y="4"/>
                        <a:pt x="25" y="2"/>
                      </a:cubicBezTo>
                      <a:cubicBezTo>
                        <a:pt x="28" y="0"/>
                        <a:pt x="32" y="1"/>
                        <a:pt x="35" y="1"/>
                      </a:cubicBezTo>
                      <a:cubicBezTo>
                        <a:pt x="38" y="1"/>
                        <a:pt x="41" y="2"/>
                        <a:pt x="43" y="2"/>
                      </a:cubicBezTo>
                      <a:cubicBezTo>
                        <a:pt x="41" y="3"/>
                        <a:pt x="39" y="3"/>
                        <a:pt x="37" y="4"/>
                      </a:cubicBezTo>
                      <a:cubicBezTo>
                        <a:pt x="33" y="6"/>
                        <a:pt x="30" y="11"/>
                        <a:pt x="25" y="11"/>
                      </a:cubicBezTo>
                      <a:cubicBezTo>
                        <a:pt x="25" y="14"/>
                        <a:pt x="30" y="17"/>
                        <a:pt x="33" y="18"/>
                      </a:cubicBezTo>
                      <a:cubicBezTo>
                        <a:pt x="35" y="19"/>
                        <a:pt x="39" y="20"/>
                        <a:pt x="41" y="20"/>
                      </a:cubicBezTo>
                      <a:cubicBezTo>
                        <a:pt x="49" y="21"/>
                        <a:pt x="56" y="20"/>
                        <a:pt x="63" y="20"/>
                      </a:cubicBezTo>
                      <a:cubicBezTo>
                        <a:pt x="70" y="20"/>
                        <a:pt x="78" y="20"/>
                        <a:pt x="85" y="20"/>
                      </a:cubicBezTo>
                      <a:cubicBezTo>
                        <a:pt x="87" y="20"/>
                        <a:pt x="90" y="19"/>
                        <a:pt x="93" y="19"/>
                      </a:cubicBezTo>
                      <a:cubicBezTo>
                        <a:pt x="93" y="20"/>
                        <a:pt x="93" y="20"/>
                        <a:pt x="93" y="20"/>
                      </a:cubicBezTo>
                      <a:cubicBezTo>
                        <a:pt x="93" y="23"/>
                        <a:pt x="94" y="25"/>
                        <a:pt x="95" y="28"/>
                      </a:cubicBezTo>
                      <a:cubicBezTo>
                        <a:pt x="97" y="29"/>
                        <a:pt x="98" y="32"/>
                        <a:pt x="99" y="33"/>
                      </a:cubicBezTo>
                      <a:cubicBezTo>
                        <a:pt x="100" y="33"/>
                        <a:pt x="101" y="33"/>
                        <a:pt x="102" y="33"/>
                      </a:cubicBezTo>
                      <a:cubicBezTo>
                        <a:pt x="103" y="34"/>
                        <a:pt x="103" y="35"/>
                        <a:pt x="104" y="35"/>
                      </a:cubicBezTo>
                      <a:cubicBezTo>
                        <a:pt x="106" y="36"/>
                        <a:pt x="106" y="36"/>
                        <a:pt x="108" y="38"/>
                      </a:cubicBezTo>
                      <a:cubicBezTo>
                        <a:pt x="111" y="42"/>
                        <a:pt x="113" y="49"/>
                        <a:pt x="114" y="54"/>
                      </a:cubicBezTo>
                      <a:cubicBezTo>
                        <a:pt x="114" y="55"/>
                        <a:pt x="114" y="56"/>
                        <a:pt x="114" y="57"/>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06" name="Freeform 378"/>
                <p:cNvSpPr/>
                <p:nvPr/>
              </p:nvSpPr>
              <p:spPr bwMode="auto">
                <a:xfrm>
                  <a:off x="4592630" y="2798761"/>
                  <a:ext cx="277812" cy="233362"/>
                </a:xfrm>
                <a:custGeom>
                  <a:avLst/>
                  <a:gdLst/>
                  <a:ahLst/>
                  <a:cxnLst>
                    <a:cxn ang="0">
                      <a:pos x="104" y="81"/>
                    </a:cxn>
                    <a:cxn ang="0">
                      <a:pos x="97" y="88"/>
                    </a:cxn>
                    <a:cxn ang="0">
                      <a:pos x="97" y="88"/>
                    </a:cxn>
                    <a:cxn ang="0">
                      <a:pos x="85" y="83"/>
                    </a:cxn>
                    <a:cxn ang="0">
                      <a:pos x="80" y="79"/>
                    </a:cxn>
                    <a:cxn ang="0">
                      <a:pos x="77" y="75"/>
                    </a:cxn>
                    <a:cxn ang="0">
                      <a:pos x="58" y="74"/>
                    </a:cxn>
                    <a:cxn ang="0">
                      <a:pos x="45" y="83"/>
                    </a:cxn>
                    <a:cxn ang="0">
                      <a:pos x="40" y="89"/>
                    </a:cxn>
                    <a:cxn ang="0">
                      <a:pos x="36" y="88"/>
                    </a:cxn>
                    <a:cxn ang="0">
                      <a:pos x="24" y="79"/>
                    </a:cxn>
                    <a:cxn ang="0">
                      <a:pos x="15" y="68"/>
                    </a:cxn>
                    <a:cxn ang="0">
                      <a:pos x="13" y="54"/>
                    </a:cxn>
                    <a:cxn ang="0">
                      <a:pos x="15" y="46"/>
                    </a:cxn>
                    <a:cxn ang="0">
                      <a:pos x="19" y="40"/>
                    </a:cxn>
                    <a:cxn ang="0">
                      <a:pos x="6" y="29"/>
                    </a:cxn>
                    <a:cxn ang="0">
                      <a:pos x="1" y="26"/>
                    </a:cxn>
                    <a:cxn ang="0">
                      <a:pos x="0" y="20"/>
                    </a:cxn>
                    <a:cxn ang="0">
                      <a:pos x="0" y="14"/>
                    </a:cxn>
                    <a:cxn ang="0">
                      <a:pos x="1" y="12"/>
                    </a:cxn>
                    <a:cxn ang="0">
                      <a:pos x="12" y="11"/>
                    </a:cxn>
                    <a:cxn ang="0">
                      <a:pos x="20" y="8"/>
                    </a:cxn>
                    <a:cxn ang="0">
                      <a:pos x="30" y="4"/>
                    </a:cxn>
                    <a:cxn ang="0">
                      <a:pos x="39" y="0"/>
                    </a:cxn>
                    <a:cxn ang="0">
                      <a:pos x="40" y="1"/>
                    </a:cxn>
                    <a:cxn ang="0">
                      <a:pos x="50" y="11"/>
                    </a:cxn>
                    <a:cxn ang="0">
                      <a:pos x="59" y="24"/>
                    </a:cxn>
                    <a:cxn ang="0">
                      <a:pos x="73" y="31"/>
                    </a:cxn>
                    <a:cxn ang="0">
                      <a:pos x="79" y="31"/>
                    </a:cxn>
                    <a:cxn ang="0">
                      <a:pos x="83" y="38"/>
                    </a:cxn>
                    <a:cxn ang="0">
                      <a:pos x="91" y="50"/>
                    </a:cxn>
                    <a:cxn ang="0">
                      <a:pos x="98" y="53"/>
                    </a:cxn>
                    <a:cxn ang="0">
                      <a:pos x="94" y="59"/>
                    </a:cxn>
                    <a:cxn ang="0">
                      <a:pos x="104" y="81"/>
                    </a:cxn>
                  </a:cxnLst>
                  <a:rect l="0" t="0" r="r" b="b"/>
                  <a:pathLst>
                    <a:path w="106" h="89">
                      <a:moveTo>
                        <a:pt x="104" y="81"/>
                      </a:moveTo>
                      <a:cubicBezTo>
                        <a:pt x="103" y="84"/>
                        <a:pt x="100" y="86"/>
                        <a:pt x="97" y="88"/>
                      </a:cubicBezTo>
                      <a:cubicBezTo>
                        <a:pt x="97" y="88"/>
                        <a:pt x="97" y="88"/>
                        <a:pt x="97" y="88"/>
                      </a:cubicBezTo>
                      <a:cubicBezTo>
                        <a:pt x="93" y="86"/>
                        <a:pt x="89" y="85"/>
                        <a:pt x="85" y="83"/>
                      </a:cubicBezTo>
                      <a:cubicBezTo>
                        <a:pt x="83" y="81"/>
                        <a:pt x="81" y="80"/>
                        <a:pt x="80" y="79"/>
                      </a:cubicBezTo>
                      <a:cubicBezTo>
                        <a:pt x="79" y="78"/>
                        <a:pt x="78" y="76"/>
                        <a:pt x="77" y="75"/>
                      </a:cubicBezTo>
                      <a:cubicBezTo>
                        <a:pt x="73" y="73"/>
                        <a:pt x="63" y="75"/>
                        <a:pt x="58" y="74"/>
                      </a:cubicBezTo>
                      <a:cubicBezTo>
                        <a:pt x="51" y="74"/>
                        <a:pt x="49" y="77"/>
                        <a:pt x="45" y="83"/>
                      </a:cubicBezTo>
                      <a:cubicBezTo>
                        <a:pt x="44" y="85"/>
                        <a:pt x="42" y="87"/>
                        <a:pt x="40" y="89"/>
                      </a:cubicBezTo>
                      <a:cubicBezTo>
                        <a:pt x="39" y="89"/>
                        <a:pt x="38" y="88"/>
                        <a:pt x="36" y="88"/>
                      </a:cubicBezTo>
                      <a:cubicBezTo>
                        <a:pt x="31" y="86"/>
                        <a:pt x="26" y="84"/>
                        <a:pt x="24" y="79"/>
                      </a:cubicBezTo>
                      <a:cubicBezTo>
                        <a:pt x="22" y="74"/>
                        <a:pt x="18" y="72"/>
                        <a:pt x="15" y="68"/>
                      </a:cubicBezTo>
                      <a:cubicBezTo>
                        <a:pt x="13" y="64"/>
                        <a:pt x="13" y="59"/>
                        <a:pt x="13" y="54"/>
                      </a:cubicBezTo>
                      <a:cubicBezTo>
                        <a:pt x="13" y="51"/>
                        <a:pt x="14" y="49"/>
                        <a:pt x="15" y="46"/>
                      </a:cubicBezTo>
                      <a:cubicBezTo>
                        <a:pt x="16" y="45"/>
                        <a:pt x="18" y="42"/>
                        <a:pt x="19" y="40"/>
                      </a:cubicBezTo>
                      <a:cubicBezTo>
                        <a:pt x="19" y="34"/>
                        <a:pt x="11" y="30"/>
                        <a:pt x="6" y="29"/>
                      </a:cubicBezTo>
                      <a:cubicBezTo>
                        <a:pt x="4" y="28"/>
                        <a:pt x="2" y="30"/>
                        <a:pt x="1" y="26"/>
                      </a:cubicBezTo>
                      <a:cubicBezTo>
                        <a:pt x="0" y="25"/>
                        <a:pt x="0" y="23"/>
                        <a:pt x="0" y="20"/>
                      </a:cubicBezTo>
                      <a:cubicBezTo>
                        <a:pt x="0" y="18"/>
                        <a:pt x="0" y="16"/>
                        <a:pt x="0" y="14"/>
                      </a:cubicBezTo>
                      <a:cubicBezTo>
                        <a:pt x="0" y="13"/>
                        <a:pt x="1" y="13"/>
                        <a:pt x="1" y="12"/>
                      </a:cubicBezTo>
                      <a:cubicBezTo>
                        <a:pt x="5" y="12"/>
                        <a:pt x="9" y="13"/>
                        <a:pt x="12" y="11"/>
                      </a:cubicBezTo>
                      <a:cubicBezTo>
                        <a:pt x="15" y="10"/>
                        <a:pt x="18" y="9"/>
                        <a:pt x="20" y="8"/>
                      </a:cubicBezTo>
                      <a:cubicBezTo>
                        <a:pt x="24" y="7"/>
                        <a:pt x="26" y="5"/>
                        <a:pt x="30" y="4"/>
                      </a:cubicBezTo>
                      <a:cubicBezTo>
                        <a:pt x="32" y="3"/>
                        <a:pt x="36" y="2"/>
                        <a:pt x="39" y="0"/>
                      </a:cubicBezTo>
                      <a:cubicBezTo>
                        <a:pt x="39" y="0"/>
                        <a:pt x="40" y="1"/>
                        <a:pt x="40" y="1"/>
                      </a:cubicBezTo>
                      <a:cubicBezTo>
                        <a:pt x="43" y="5"/>
                        <a:pt x="47" y="8"/>
                        <a:pt x="50" y="11"/>
                      </a:cubicBezTo>
                      <a:cubicBezTo>
                        <a:pt x="54" y="15"/>
                        <a:pt x="56" y="21"/>
                        <a:pt x="59" y="24"/>
                      </a:cubicBezTo>
                      <a:cubicBezTo>
                        <a:pt x="63" y="28"/>
                        <a:pt x="68" y="31"/>
                        <a:pt x="73" y="31"/>
                      </a:cubicBezTo>
                      <a:cubicBezTo>
                        <a:pt x="75" y="32"/>
                        <a:pt x="78" y="31"/>
                        <a:pt x="79" y="31"/>
                      </a:cubicBezTo>
                      <a:cubicBezTo>
                        <a:pt x="82" y="32"/>
                        <a:pt x="82" y="35"/>
                        <a:pt x="83" y="38"/>
                      </a:cubicBezTo>
                      <a:cubicBezTo>
                        <a:pt x="84" y="43"/>
                        <a:pt x="87" y="47"/>
                        <a:pt x="91" y="50"/>
                      </a:cubicBezTo>
                      <a:cubicBezTo>
                        <a:pt x="93" y="51"/>
                        <a:pt x="97" y="51"/>
                        <a:pt x="98" y="53"/>
                      </a:cubicBezTo>
                      <a:cubicBezTo>
                        <a:pt x="99" y="57"/>
                        <a:pt x="96" y="57"/>
                        <a:pt x="94" y="59"/>
                      </a:cubicBezTo>
                      <a:cubicBezTo>
                        <a:pt x="87" y="67"/>
                        <a:pt x="106" y="72"/>
                        <a:pt x="104" y="8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07" name="Freeform 379"/>
                <p:cNvSpPr/>
                <p:nvPr/>
              </p:nvSpPr>
              <p:spPr bwMode="auto">
                <a:xfrm>
                  <a:off x="5672128" y="3473450"/>
                  <a:ext cx="292100" cy="347662"/>
                </a:xfrm>
                <a:custGeom>
                  <a:avLst/>
                  <a:gdLst/>
                  <a:ahLst/>
                  <a:cxnLst>
                    <a:cxn ang="0">
                      <a:pos x="111" y="121"/>
                    </a:cxn>
                    <a:cxn ang="0">
                      <a:pos x="111" y="121"/>
                    </a:cxn>
                    <a:cxn ang="0">
                      <a:pos x="97" y="129"/>
                    </a:cxn>
                    <a:cxn ang="0">
                      <a:pos x="92" y="129"/>
                    </a:cxn>
                    <a:cxn ang="0">
                      <a:pos x="83" y="132"/>
                    </a:cxn>
                    <a:cxn ang="0">
                      <a:pos x="77" y="131"/>
                    </a:cxn>
                    <a:cxn ang="0">
                      <a:pos x="70" y="125"/>
                    </a:cxn>
                    <a:cxn ang="0">
                      <a:pos x="73" y="124"/>
                    </a:cxn>
                    <a:cxn ang="0">
                      <a:pos x="77" y="118"/>
                    </a:cxn>
                    <a:cxn ang="0">
                      <a:pos x="78" y="114"/>
                    </a:cxn>
                    <a:cxn ang="0">
                      <a:pos x="80" y="110"/>
                    </a:cxn>
                    <a:cxn ang="0">
                      <a:pos x="76" y="102"/>
                    </a:cxn>
                    <a:cxn ang="0">
                      <a:pos x="71" y="94"/>
                    </a:cxn>
                    <a:cxn ang="0">
                      <a:pos x="69" y="87"/>
                    </a:cxn>
                    <a:cxn ang="0">
                      <a:pos x="66" y="78"/>
                    </a:cxn>
                    <a:cxn ang="0">
                      <a:pos x="63" y="72"/>
                    </a:cxn>
                    <a:cxn ang="0">
                      <a:pos x="50" y="65"/>
                    </a:cxn>
                    <a:cxn ang="0">
                      <a:pos x="42" y="71"/>
                    </a:cxn>
                    <a:cxn ang="0">
                      <a:pos x="32" y="70"/>
                    </a:cxn>
                    <a:cxn ang="0">
                      <a:pos x="16" y="71"/>
                    </a:cxn>
                    <a:cxn ang="0">
                      <a:pos x="15" y="64"/>
                    </a:cxn>
                    <a:cxn ang="0">
                      <a:pos x="13" y="50"/>
                    </a:cxn>
                    <a:cxn ang="0">
                      <a:pos x="5" y="37"/>
                    </a:cxn>
                    <a:cxn ang="0">
                      <a:pos x="0" y="32"/>
                    </a:cxn>
                    <a:cxn ang="0">
                      <a:pos x="4" y="28"/>
                    </a:cxn>
                    <a:cxn ang="0">
                      <a:pos x="7" y="21"/>
                    </a:cxn>
                    <a:cxn ang="0">
                      <a:pos x="8" y="15"/>
                    </a:cxn>
                    <a:cxn ang="0">
                      <a:pos x="9" y="15"/>
                    </a:cxn>
                    <a:cxn ang="0">
                      <a:pos x="13" y="15"/>
                    </a:cxn>
                    <a:cxn ang="0">
                      <a:pos x="19" y="10"/>
                    </a:cxn>
                    <a:cxn ang="0">
                      <a:pos x="22" y="3"/>
                    </a:cxn>
                    <a:cxn ang="0">
                      <a:pos x="33" y="1"/>
                    </a:cxn>
                    <a:cxn ang="0">
                      <a:pos x="36" y="7"/>
                    </a:cxn>
                    <a:cxn ang="0">
                      <a:pos x="40" y="14"/>
                    </a:cxn>
                    <a:cxn ang="0">
                      <a:pos x="44" y="19"/>
                    </a:cxn>
                    <a:cxn ang="0">
                      <a:pos x="45" y="24"/>
                    </a:cxn>
                    <a:cxn ang="0">
                      <a:pos x="61" y="24"/>
                    </a:cxn>
                    <a:cxn ang="0">
                      <a:pos x="67" y="28"/>
                    </a:cxn>
                    <a:cxn ang="0">
                      <a:pos x="69" y="33"/>
                    </a:cxn>
                    <a:cxn ang="0">
                      <a:pos x="69" y="35"/>
                    </a:cxn>
                    <a:cxn ang="0">
                      <a:pos x="71" y="38"/>
                    </a:cxn>
                    <a:cxn ang="0">
                      <a:pos x="66" y="43"/>
                    </a:cxn>
                    <a:cxn ang="0">
                      <a:pos x="64" y="51"/>
                    </a:cxn>
                    <a:cxn ang="0">
                      <a:pos x="73" y="63"/>
                    </a:cxn>
                    <a:cxn ang="0">
                      <a:pos x="79" y="69"/>
                    </a:cxn>
                    <a:cxn ang="0">
                      <a:pos x="89" y="77"/>
                    </a:cxn>
                    <a:cxn ang="0">
                      <a:pos x="92" y="83"/>
                    </a:cxn>
                    <a:cxn ang="0">
                      <a:pos x="98" y="94"/>
                    </a:cxn>
                    <a:cxn ang="0">
                      <a:pos x="103" y="101"/>
                    </a:cxn>
                    <a:cxn ang="0">
                      <a:pos x="107" y="106"/>
                    </a:cxn>
                    <a:cxn ang="0">
                      <a:pos x="108" y="111"/>
                    </a:cxn>
                    <a:cxn ang="0">
                      <a:pos x="111" y="118"/>
                    </a:cxn>
                    <a:cxn ang="0">
                      <a:pos x="111" y="121"/>
                    </a:cxn>
                  </a:cxnLst>
                  <a:rect l="0" t="0" r="r" b="b"/>
                  <a:pathLst>
                    <a:path w="111" h="132">
                      <a:moveTo>
                        <a:pt x="111" y="121"/>
                      </a:moveTo>
                      <a:cubicBezTo>
                        <a:pt x="111" y="121"/>
                        <a:pt x="111" y="121"/>
                        <a:pt x="111" y="121"/>
                      </a:cubicBezTo>
                      <a:cubicBezTo>
                        <a:pt x="106" y="124"/>
                        <a:pt x="103" y="128"/>
                        <a:pt x="97" y="129"/>
                      </a:cubicBezTo>
                      <a:cubicBezTo>
                        <a:pt x="94" y="130"/>
                        <a:pt x="95" y="130"/>
                        <a:pt x="92" y="129"/>
                      </a:cubicBezTo>
                      <a:cubicBezTo>
                        <a:pt x="89" y="129"/>
                        <a:pt x="85" y="132"/>
                        <a:pt x="83" y="132"/>
                      </a:cubicBezTo>
                      <a:cubicBezTo>
                        <a:pt x="81" y="132"/>
                        <a:pt x="79" y="132"/>
                        <a:pt x="77" y="131"/>
                      </a:cubicBezTo>
                      <a:cubicBezTo>
                        <a:pt x="76" y="131"/>
                        <a:pt x="73" y="128"/>
                        <a:pt x="70" y="125"/>
                      </a:cubicBezTo>
                      <a:cubicBezTo>
                        <a:pt x="71" y="124"/>
                        <a:pt x="72" y="123"/>
                        <a:pt x="73" y="124"/>
                      </a:cubicBezTo>
                      <a:cubicBezTo>
                        <a:pt x="75" y="125"/>
                        <a:pt x="76" y="121"/>
                        <a:pt x="77" y="118"/>
                      </a:cubicBezTo>
                      <a:cubicBezTo>
                        <a:pt x="78" y="114"/>
                        <a:pt x="77" y="117"/>
                        <a:pt x="78" y="114"/>
                      </a:cubicBezTo>
                      <a:cubicBezTo>
                        <a:pt x="79" y="111"/>
                        <a:pt x="79" y="113"/>
                        <a:pt x="80" y="110"/>
                      </a:cubicBezTo>
                      <a:cubicBezTo>
                        <a:pt x="81" y="107"/>
                        <a:pt x="78" y="105"/>
                        <a:pt x="76" y="102"/>
                      </a:cubicBezTo>
                      <a:cubicBezTo>
                        <a:pt x="75" y="99"/>
                        <a:pt x="73" y="97"/>
                        <a:pt x="71" y="94"/>
                      </a:cubicBezTo>
                      <a:cubicBezTo>
                        <a:pt x="69" y="92"/>
                        <a:pt x="70" y="90"/>
                        <a:pt x="69" y="87"/>
                      </a:cubicBezTo>
                      <a:cubicBezTo>
                        <a:pt x="69" y="84"/>
                        <a:pt x="67" y="82"/>
                        <a:pt x="66" y="78"/>
                      </a:cubicBezTo>
                      <a:cubicBezTo>
                        <a:pt x="65" y="76"/>
                        <a:pt x="64" y="74"/>
                        <a:pt x="63" y="72"/>
                      </a:cubicBezTo>
                      <a:cubicBezTo>
                        <a:pt x="61" y="68"/>
                        <a:pt x="55" y="62"/>
                        <a:pt x="50" y="65"/>
                      </a:cubicBezTo>
                      <a:cubicBezTo>
                        <a:pt x="47" y="68"/>
                        <a:pt x="46" y="71"/>
                        <a:pt x="42" y="71"/>
                      </a:cubicBezTo>
                      <a:cubicBezTo>
                        <a:pt x="38" y="72"/>
                        <a:pt x="36" y="70"/>
                        <a:pt x="32" y="70"/>
                      </a:cubicBezTo>
                      <a:cubicBezTo>
                        <a:pt x="26" y="70"/>
                        <a:pt x="21" y="79"/>
                        <a:pt x="16" y="71"/>
                      </a:cubicBezTo>
                      <a:cubicBezTo>
                        <a:pt x="15" y="69"/>
                        <a:pt x="15" y="67"/>
                        <a:pt x="15" y="64"/>
                      </a:cubicBezTo>
                      <a:cubicBezTo>
                        <a:pt x="15" y="59"/>
                        <a:pt x="16" y="54"/>
                        <a:pt x="13" y="50"/>
                      </a:cubicBezTo>
                      <a:cubicBezTo>
                        <a:pt x="10" y="46"/>
                        <a:pt x="8" y="40"/>
                        <a:pt x="5" y="37"/>
                      </a:cubicBezTo>
                      <a:cubicBezTo>
                        <a:pt x="3" y="35"/>
                        <a:pt x="2" y="33"/>
                        <a:pt x="0" y="32"/>
                      </a:cubicBezTo>
                      <a:cubicBezTo>
                        <a:pt x="2" y="31"/>
                        <a:pt x="3" y="30"/>
                        <a:pt x="4" y="28"/>
                      </a:cubicBezTo>
                      <a:cubicBezTo>
                        <a:pt x="5" y="25"/>
                        <a:pt x="6" y="23"/>
                        <a:pt x="7" y="21"/>
                      </a:cubicBezTo>
                      <a:cubicBezTo>
                        <a:pt x="7" y="19"/>
                        <a:pt x="7" y="17"/>
                        <a:pt x="8" y="15"/>
                      </a:cubicBezTo>
                      <a:cubicBezTo>
                        <a:pt x="8" y="15"/>
                        <a:pt x="8" y="15"/>
                        <a:pt x="9" y="15"/>
                      </a:cubicBezTo>
                      <a:cubicBezTo>
                        <a:pt x="10" y="15"/>
                        <a:pt x="11" y="15"/>
                        <a:pt x="13" y="15"/>
                      </a:cubicBezTo>
                      <a:cubicBezTo>
                        <a:pt x="15" y="14"/>
                        <a:pt x="18" y="11"/>
                        <a:pt x="19" y="10"/>
                      </a:cubicBezTo>
                      <a:cubicBezTo>
                        <a:pt x="20" y="8"/>
                        <a:pt x="20" y="4"/>
                        <a:pt x="22" y="3"/>
                      </a:cubicBezTo>
                      <a:cubicBezTo>
                        <a:pt x="26" y="0"/>
                        <a:pt x="31" y="4"/>
                        <a:pt x="33" y="1"/>
                      </a:cubicBezTo>
                      <a:cubicBezTo>
                        <a:pt x="35" y="4"/>
                        <a:pt x="36" y="6"/>
                        <a:pt x="36" y="7"/>
                      </a:cubicBezTo>
                      <a:cubicBezTo>
                        <a:pt x="37" y="10"/>
                        <a:pt x="38" y="12"/>
                        <a:pt x="40" y="14"/>
                      </a:cubicBezTo>
                      <a:cubicBezTo>
                        <a:pt x="42" y="16"/>
                        <a:pt x="43" y="16"/>
                        <a:pt x="44" y="19"/>
                      </a:cubicBezTo>
                      <a:cubicBezTo>
                        <a:pt x="44" y="20"/>
                        <a:pt x="44" y="22"/>
                        <a:pt x="45" y="24"/>
                      </a:cubicBezTo>
                      <a:cubicBezTo>
                        <a:pt x="48" y="27"/>
                        <a:pt x="57" y="25"/>
                        <a:pt x="61" y="24"/>
                      </a:cubicBezTo>
                      <a:cubicBezTo>
                        <a:pt x="65" y="23"/>
                        <a:pt x="65" y="25"/>
                        <a:pt x="67" y="28"/>
                      </a:cubicBezTo>
                      <a:cubicBezTo>
                        <a:pt x="68" y="30"/>
                        <a:pt x="68" y="31"/>
                        <a:pt x="69" y="33"/>
                      </a:cubicBezTo>
                      <a:cubicBezTo>
                        <a:pt x="69" y="33"/>
                        <a:pt x="68" y="34"/>
                        <a:pt x="69" y="35"/>
                      </a:cubicBezTo>
                      <a:cubicBezTo>
                        <a:pt x="69" y="36"/>
                        <a:pt x="70" y="36"/>
                        <a:pt x="71" y="38"/>
                      </a:cubicBezTo>
                      <a:cubicBezTo>
                        <a:pt x="71" y="41"/>
                        <a:pt x="68" y="41"/>
                        <a:pt x="66" y="43"/>
                      </a:cubicBezTo>
                      <a:cubicBezTo>
                        <a:pt x="64" y="45"/>
                        <a:pt x="64" y="47"/>
                        <a:pt x="64" y="51"/>
                      </a:cubicBezTo>
                      <a:cubicBezTo>
                        <a:pt x="64" y="56"/>
                        <a:pt x="68" y="59"/>
                        <a:pt x="73" y="63"/>
                      </a:cubicBezTo>
                      <a:cubicBezTo>
                        <a:pt x="75" y="65"/>
                        <a:pt x="77" y="67"/>
                        <a:pt x="79" y="69"/>
                      </a:cubicBezTo>
                      <a:cubicBezTo>
                        <a:pt x="82" y="72"/>
                        <a:pt x="86" y="74"/>
                        <a:pt x="89" y="77"/>
                      </a:cubicBezTo>
                      <a:cubicBezTo>
                        <a:pt x="92" y="79"/>
                        <a:pt x="91" y="80"/>
                        <a:pt x="92" y="83"/>
                      </a:cubicBezTo>
                      <a:cubicBezTo>
                        <a:pt x="93" y="87"/>
                        <a:pt x="95" y="90"/>
                        <a:pt x="98" y="94"/>
                      </a:cubicBezTo>
                      <a:cubicBezTo>
                        <a:pt x="100" y="96"/>
                        <a:pt x="102" y="98"/>
                        <a:pt x="103" y="101"/>
                      </a:cubicBezTo>
                      <a:cubicBezTo>
                        <a:pt x="104" y="103"/>
                        <a:pt x="106" y="105"/>
                        <a:pt x="107" y="106"/>
                      </a:cubicBezTo>
                      <a:cubicBezTo>
                        <a:pt x="107" y="108"/>
                        <a:pt x="107" y="109"/>
                        <a:pt x="108" y="111"/>
                      </a:cubicBezTo>
                      <a:cubicBezTo>
                        <a:pt x="109" y="114"/>
                        <a:pt x="110" y="115"/>
                        <a:pt x="111" y="118"/>
                      </a:cubicBezTo>
                      <a:cubicBezTo>
                        <a:pt x="111" y="119"/>
                        <a:pt x="111" y="120"/>
                        <a:pt x="111" y="121"/>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08" name="Line 380"/>
                <p:cNvSpPr>
                  <a:spLocks noChangeShapeType="1"/>
                </p:cNvSpPr>
                <p:nvPr/>
              </p:nvSpPr>
              <p:spPr bwMode="auto">
                <a:xfrm flipH="1" flipV="1">
                  <a:off x="7285025" y="4740275"/>
                  <a:ext cx="3175" cy="12700"/>
                </a:xfrm>
                <a:prstGeom prst="line">
                  <a:avLst/>
                </a:prstGeom>
                <a:no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09" name="Line 381"/>
                <p:cNvSpPr>
                  <a:spLocks noChangeShapeType="1"/>
                </p:cNvSpPr>
                <p:nvPr/>
              </p:nvSpPr>
              <p:spPr bwMode="auto">
                <a:xfrm flipV="1">
                  <a:off x="7280263" y="4452937"/>
                  <a:ext cx="1587" cy="26987"/>
                </a:xfrm>
                <a:prstGeom prst="line">
                  <a:avLst/>
                </a:prstGeom>
                <a:no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10" name="Freeform 382"/>
                <p:cNvSpPr/>
                <p:nvPr/>
              </p:nvSpPr>
              <p:spPr bwMode="auto">
                <a:xfrm>
                  <a:off x="1414460" y="1749425"/>
                  <a:ext cx="92075" cy="84137"/>
                </a:xfrm>
                <a:custGeom>
                  <a:avLst/>
                  <a:gdLst/>
                  <a:ahLst/>
                  <a:cxnLst>
                    <a:cxn ang="0">
                      <a:pos x="32" y="25"/>
                    </a:cxn>
                    <a:cxn ang="0">
                      <a:pos x="28" y="32"/>
                    </a:cxn>
                    <a:cxn ang="0">
                      <a:pos x="17" y="30"/>
                    </a:cxn>
                    <a:cxn ang="0">
                      <a:pos x="10" y="26"/>
                    </a:cxn>
                    <a:cxn ang="0">
                      <a:pos x="1" y="25"/>
                    </a:cxn>
                    <a:cxn ang="0">
                      <a:pos x="7" y="13"/>
                    </a:cxn>
                    <a:cxn ang="0">
                      <a:pos x="13" y="3"/>
                    </a:cxn>
                    <a:cxn ang="0">
                      <a:pos x="14" y="0"/>
                    </a:cxn>
                    <a:cxn ang="0">
                      <a:pos x="27" y="6"/>
                    </a:cxn>
                    <a:cxn ang="0">
                      <a:pos x="32" y="25"/>
                    </a:cxn>
                  </a:cxnLst>
                  <a:rect l="0" t="0" r="r" b="b"/>
                  <a:pathLst>
                    <a:path w="35" h="32">
                      <a:moveTo>
                        <a:pt x="32" y="25"/>
                      </a:moveTo>
                      <a:cubicBezTo>
                        <a:pt x="31" y="27"/>
                        <a:pt x="30" y="29"/>
                        <a:pt x="28" y="32"/>
                      </a:cubicBezTo>
                      <a:cubicBezTo>
                        <a:pt x="25" y="31"/>
                        <a:pt x="21" y="31"/>
                        <a:pt x="17" y="30"/>
                      </a:cubicBezTo>
                      <a:cubicBezTo>
                        <a:pt x="15" y="29"/>
                        <a:pt x="13" y="26"/>
                        <a:pt x="10" y="26"/>
                      </a:cubicBezTo>
                      <a:cubicBezTo>
                        <a:pt x="7" y="25"/>
                        <a:pt x="4" y="25"/>
                        <a:pt x="1" y="25"/>
                      </a:cubicBezTo>
                      <a:cubicBezTo>
                        <a:pt x="0" y="20"/>
                        <a:pt x="4" y="17"/>
                        <a:pt x="7" y="13"/>
                      </a:cubicBezTo>
                      <a:cubicBezTo>
                        <a:pt x="9" y="9"/>
                        <a:pt x="11" y="6"/>
                        <a:pt x="13" y="3"/>
                      </a:cubicBezTo>
                      <a:cubicBezTo>
                        <a:pt x="13" y="2"/>
                        <a:pt x="14" y="1"/>
                        <a:pt x="14" y="0"/>
                      </a:cubicBezTo>
                      <a:cubicBezTo>
                        <a:pt x="19" y="2"/>
                        <a:pt x="23" y="3"/>
                        <a:pt x="27" y="6"/>
                      </a:cubicBezTo>
                      <a:cubicBezTo>
                        <a:pt x="34" y="11"/>
                        <a:pt x="35" y="17"/>
                        <a:pt x="32" y="25"/>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11" name="Freeform 383"/>
                <p:cNvSpPr/>
                <p:nvPr/>
              </p:nvSpPr>
              <p:spPr bwMode="auto">
                <a:xfrm>
                  <a:off x="2536821" y="2524125"/>
                  <a:ext cx="114300" cy="79375"/>
                </a:xfrm>
                <a:custGeom>
                  <a:avLst/>
                  <a:gdLst/>
                  <a:ahLst/>
                  <a:cxnLst>
                    <a:cxn ang="0">
                      <a:pos x="44" y="22"/>
                    </a:cxn>
                    <a:cxn ang="0">
                      <a:pos x="34" y="25"/>
                    </a:cxn>
                    <a:cxn ang="0">
                      <a:pos x="28" y="27"/>
                    </a:cxn>
                    <a:cxn ang="0">
                      <a:pos x="21" y="30"/>
                    </a:cxn>
                    <a:cxn ang="0">
                      <a:pos x="9" y="30"/>
                    </a:cxn>
                    <a:cxn ang="0">
                      <a:pos x="7" y="27"/>
                    </a:cxn>
                    <a:cxn ang="0">
                      <a:pos x="1" y="12"/>
                    </a:cxn>
                    <a:cxn ang="0">
                      <a:pos x="0" y="7"/>
                    </a:cxn>
                    <a:cxn ang="0">
                      <a:pos x="2" y="7"/>
                    </a:cxn>
                    <a:cxn ang="0">
                      <a:pos x="7" y="5"/>
                    </a:cxn>
                    <a:cxn ang="0">
                      <a:pos x="13" y="2"/>
                    </a:cxn>
                    <a:cxn ang="0">
                      <a:pos x="25" y="0"/>
                    </a:cxn>
                    <a:cxn ang="0">
                      <a:pos x="29" y="0"/>
                    </a:cxn>
                    <a:cxn ang="0">
                      <a:pos x="29" y="1"/>
                    </a:cxn>
                    <a:cxn ang="0">
                      <a:pos x="39" y="14"/>
                    </a:cxn>
                    <a:cxn ang="0">
                      <a:pos x="44" y="22"/>
                    </a:cxn>
                  </a:cxnLst>
                  <a:rect l="0" t="0" r="r" b="b"/>
                  <a:pathLst>
                    <a:path w="44" h="30">
                      <a:moveTo>
                        <a:pt x="44" y="22"/>
                      </a:moveTo>
                      <a:cubicBezTo>
                        <a:pt x="41" y="23"/>
                        <a:pt x="37" y="24"/>
                        <a:pt x="34" y="25"/>
                      </a:cubicBezTo>
                      <a:cubicBezTo>
                        <a:pt x="32" y="26"/>
                        <a:pt x="30" y="26"/>
                        <a:pt x="28" y="27"/>
                      </a:cubicBezTo>
                      <a:cubicBezTo>
                        <a:pt x="26" y="28"/>
                        <a:pt x="24" y="30"/>
                        <a:pt x="21" y="30"/>
                      </a:cubicBezTo>
                      <a:cubicBezTo>
                        <a:pt x="17" y="30"/>
                        <a:pt x="13" y="30"/>
                        <a:pt x="9" y="30"/>
                      </a:cubicBezTo>
                      <a:cubicBezTo>
                        <a:pt x="9" y="29"/>
                        <a:pt x="8" y="28"/>
                        <a:pt x="7" y="27"/>
                      </a:cubicBezTo>
                      <a:cubicBezTo>
                        <a:pt x="1" y="23"/>
                        <a:pt x="1" y="19"/>
                        <a:pt x="1" y="12"/>
                      </a:cubicBezTo>
                      <a:cubicBezTo>
                        <a:pt x="0" y="10"/>
                        <a:pt x="0" y="9"/>
                        <a:pt x="0" y="7"/>
                      </a:cubicBezTo>
                      <a:cubicBezTo>
                        <a:pt x="0" y="7"/>
                        <a:pt x="1" y="7"/>
                        <a:pt x="2" y="7"/>
                      </a:cubicBezTo>
                      <a:cubicBezTo>
                        <a:pt x="4" y="7"/>
                        <a:pt x="5" y="6"/>
                        <a:pt x="7" y="5"/>
                      </a:cubicBezTo>
                      <a:cubicBezTo>
                        <a:pt x="9" y="3"/>
                        <a:pt x="11" y="3"/>
                        <a:pt x="13" y="2"/>
                      </a:cubicBezTo>
                      <a:cubicBezTo>
                        <a:pt x="16" y="0"/>
                        <a:pt x="21" y="0"/>
                        <a:pt x="25" y="0"/>
                      </a:cubicBezTo>
                      <a:cubicBezTo>
                        <a:pt x="26" y="0"/>
                        <a:pt x="28" y="0"/>
                        <a:pt x="29" y="0"/>
                      </a:cubicBezTo>
                      <a:cubicBezTo>
                        <a:pt x="29" y="0"/>
                        <a:pt x="29" y="1"/>
                        <a:pt x="29" y="1"/>
                      </a:cubicBezTo>
                      <a:cubicBezTo>
                        <a:pt x="29" y="6"/>
                        <a:pt x="36" y="10"/>
                        <a:pt x="39" y="14"/>
                      </a:cubicBezTo>
                      <a:cubicBezTo>
                        <a:pt x="41" y="16"/>
                        <a:pt x="42" y="19"/>
                        <a:pt x="44" y="2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12" name="Freeform 384"/>
                <p:cNvSpPr/>
                <p:nvPr/>
              </p:nvSpPr>
              <p:spPr bwMode="auto">
                <a:xfrm>
                  <a:off x="13260366" y="2390775"/>
                  <a:ext cx="15875" cy="28575"/>
                </a:xfrm>
                <a:custGeom>
                  <a:avLst/>
                  <a:gdLst/>
                  <a:ahLst/>
                  <a:cxnLst>
                    <a:cxn ang="0">
                      <a:pos x="6" y="11"/>
                    </a:cxn>
                    <a:cxn ang="0">
                      <a:pos x="0" y="0"/>
                    </a:cxn>
                  </a:cxnLst>
                  <a:rect l="0" t="0" r="r" b="b"/>
                  <a:pathLst>
                    <a:path w="6" h="11">
                      <a:moveTo>
                        <a:pt x="6" y="11"/>
                      </a:moveTo>
                      <a:cubicBezTo>
                        <a:pt x="4" y="7"/>
                        <a:pt x="3" y="3"/>
                        <a:pt x="0" y="0"/>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13" name="Freeform 385"/>
                <p:cNvSpPr/>
                <p:nvPr/>
              </p:nvSpPr>
              <p:spPr bwMode="auto">
                <a:xfrm>
                  <a:off x="12723788" y="4506911"/>
                  <a:ext cx="7937" cy="9525"/>
                </a:xfrm>
                <a:custGeom>
                  <a:avLst/>
                  <a:gdLst/>
                  <a:ahLst/>
                  <a:cxnLst>
                    <a:cxn ang="0">
                      <a:pos x="0" y="0"/>
                    </a:cxn>
                    <a:cxn ang="0">
                      <a:pos x="0" y="0"/>
                    </a:cxn>
                    <a:cxn ang="0">
                      <a:pos x="3" y="4"/>
                    </a:cxn>
                  </a:cxnLst>
                  <a:rect l="0" t="0" r="r" b="b"/>
                  <a:pathLst>
                    <a:path w="3" h="4">
                      <a:moveTo>
                        <a:pt x="0" y="0"/>
                      </a:moveTo>
                      <a:cubicBezTo>
                        <a:pt x="0" y="0"/>
                        <a:pt x="0" y="0"/>
                        <a:pt x="0" y="0"/>
                      </a:cubicBezTo>
                      <a:cubicBezTo>
                        <a:pt x="1" y="1"/>
                        <a:pt x="2" y="2"/>
                        <a:pt x="3" y="4"/>
                      </a:cubicBezTo>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14" name="Freeform 386"/>
                <p:cNvSpPr/>
                <p:nvPr/>
              </p:nvSpPr>
              <p:spPr bwMode="auto">
                <a:xfrm>
                  <a:off x="13136545" y="4765675"/>
                  <a:ext cx="481012" cy="573088"/>
                </a:xfrm>
                <a:custGeom>
                  <a:avLst/>
                  <a:gdLst/>
                  <a:ahLst/>
                  <a:cxnLst>
                    <a:cxn ang="0">
                      <a:pos x="182" y="142"/>
                    </a:cxn>
                    <a:cxn ang="0">
                      <a:pos x="178" y="158"/>
                    </a:cxn>
                    <a:cxn ang="0">
                      <a:pos x="163" y="152"/>
                    </a:cxn>
                    <a:cxn ang="0">
                      <a:pos x="135" y="153"/>
                    </a:cxn>
                    <a:cxn ang="0">
                      <a:pos x="123" y="162"/>
                    </a:cxn>
                    <a:cxn ang="0">
                      <a:pos x="116" y="171"/>
                    </a:cxn>
                    <a:cxn ang="0">
                      <a:pos x="110" y="196"/>
                    </a:cxn>
                    <a:cxn ang="0">
                      <a:pos x="104" y="216"/>
                    </a:cxn>
                    <a:cxn ang="0">
                      <a:pos x="92" y="216"/>
                    </a:cxn>
                    <a:cxn ang="0">
                      <a:pos x="73" y="195"/>
                    </a:cxn>
                    <a:cxn ang="0">
                      <a:pos x="52" y="198"/>
                    </a:cxn>
                    <a:cxn ang="0">
                      <a:pos x="40" y="205"/>
                    </a:cxn>
                    <a:cxn ang="0">
                      <a:pos x="31" y="200"/>
                    </a:cxn>
                    <a:cxn ang="0">
                      <a:pos x="24" y="183"/>
                    </a:cxn>
                    <a:cxn ang="0">
                      <a:pos x="20" y="158"/>
                    </a:cxn>
                    <a:cxn ang="0">
                      <a:pos x="16" y="147"/>
                    </a:cxn>
                    <a:cxn ang="0">
                      <a:pos x="9" y="128"/>
                    </a:cxn>
                    <a:cxn ang="0">
                      <a:pos x="7" y="119"/>
                    </a:cxn>
                    <a:cxn ang="0">
                      <a:pos x="13" y="108"/>
                    </a:cxn>
                    <a:cxn ang="0">
                      <a:pos x="10" y="91"/>
                    </a:cxn>
                    <a:cxn ang="0">
                      <a:pos x="14" y="76"/>
                    </a:cxn>
                    <a:cxn ang="0">
                      <a:pos x="17" y="60"/>
                    </a:cxn>
                    <a:cxn ang="0">
                      <a:pos x="10" y="28"/>
                    </a:cxn>
                    <a:cxn ang="0">
                      <a:pos x="8" y="21"/>
                    </a:cxn>
                    <a:cxn ang="0">
                      <a:pos x="31" y="16"/>
                    </a:cxn>
                    <a:cxn ang="0">
                      <a:pos x="63" y="1"/>
                    </a:cxn>
                    <a:cxn ang="0">
                      <a:pos x="74" y="7"/>
                    </a:cxn>
                    <a:cxn ang="0">
                      <a:pos x="79" y="31"/>
                    </a:cxn>
                    <a:cxn ang="0">
                      <a:pos x="107" y="54"/>
                    </a:cxn>
                    <a:cxn ang="0">
                      <a:pos x="120" y="57"/>
                    </a:cxn>
                    <a:cxn ang="0">
                      <a:pos x="134" y="63"/>
                    </a:cxn>
                    <a:cxn ang="0">
                      <a:pos x="143" y="92"/>
                    </a:cxn>
                    <a:cxn ang="0">
                      <a:pos x="176" y="111"/>
                    </a:cxn>
                    <a:cxn ang="0">
                      <a:pos x="183" y="136"/>
                    </a:cxn>
                  </a:cxnLst>
                  <a:rect l="0" t="0" r="r" b="b"/>
                  <a:pathLst>
                    <a:path w="183" h="218">
                      <a:moveTo>
                        <a:pt x="182" y="139"/>
                      </a:moveTo>
                      <a:cubicBezTo>
                        <a:pt x="182" y="140"/>
                        <a:pt x="183" y="141"/>
                        <a:pt x="182" y="142"/>
                      </a:cubicBezTo>
                      <a:cubicBezTo>
                        <a:pt x="182" y="144"/>
                        <a:pt x="181" y="146"/>
                        <a:pt x="180" y="147"/>
                      </a:cubicBezTo>
                      <a:cubicBezTo>
                        <a:pt x="179" y="151"/>
                        <a:pt x="179" y="155"/>
                        <a:pt x="178" y="158"/>
                      </a:cubicBezTo>
                      <a:cubicBezTo>
                        <a:pt x="177" y="157"/>
                        <a:pt x="176" y="157"/>
                        <a:pt x="175" y="157"/>
                      </a:cubicBezTo>
                      <a:cubicBezTo>
                        <a:pt x="170" y="155"/>
                        <a:pt x="168" y="152"/>
                        <a:pt x="163" y="152"/>
                      </a:cubicBezTo>
                      <a:cubicBezTo>
                        <a:pt x="158" y="152"/>
                        <a:pt x="154" y="153"/>
                        <a:pt x="150" y="153"/>
                      </a:cubicBezTo>
                      <a:cubicBezTo>
                        <a:pt x="145" y="153"/>
                        <a:pt x="140" y="153"/>
                        <a:pt x="135" y="153"/>
                      </a:cubicBezTo>
                      <a:cubicBezTo>
                        <a:pt x="133" y="153"/>
                        <a:pt x="132" y="153"/>
                        <a:pt x="130" y="154"/>
                      </a:cubicBezTo>
                      <a:cubicBezTo>
                        <a:pt x="127" y="157"/>
                        <a:pt x="125" y="159"/>
                        <a:pt x="123" y="162"/>
                      </a:cubicBezTo>
                      <a:cubicBezTo>
                        <a:pt x="122" y="163"/>
                        <a:pt x="120" y="164"/>
                        <a:pt x="119" y="166"/>
                      </a:cubicBezTo>
                      <a:cubicBezTo>
                        <a:pt x="118" y="168"/>
                        <a:pt x="117" y="169"/>
                        <a:pt x="116" y="171"/>
                      </a:cubicBezTo>
                      <a:cubicBezTo>
                        <a:pt x="114" y="175"/>
                        <a:pt x="112" y="179"/>
                        <a:pt x="111" y="184"/>
                      </a:cubicBezTo>
                      <a:cubicBezTo>
                        <a:pt x="110" y="188"/>
                        <a:pt x="111" y="192"/>
                        <a:pt x="110" y="196"/>
                      </a:cubicBezTo>
                      <a:cubicBezTo>
                        <a:pt x="109" y="200"/>
                        <a:pt x="109" y="204"/>
                        <a:pt x="108" y="208"/>
                      </a:cubicBezTo>
                      <a:cubicBezTo>
                        <a:pt x="108" y="210"/>
                        <a:pt x="106" y="214"/>
                        <a:pt x="104" y="216"/>
                      </a:cubicBezTo>
                      <a:cubicBezTo>
                        <a:pt x="103" y="216"/>
                        <a:pt x="102" y="216"/>
                        <a:pt x="102" y="217"/>
                      </a:cubicBezTo>
                      <a:cubicBezTo>
                        <a:pt x="99" y="218"/>
                        <a:pt x="95" y="218"/>
                        <a:pt x="92" y="216"/>
                      </a:cubicBezTo>
                      <a:cubicBezTo>
                        <a:pt x="88" y="214"/>
                        <a:pt x="87" y="209"/>
                        <a:pt x="84" y="205"/>
                      </a:cubicBezTo>
                      <a:cubicBezTo>
                        <a:pt x="81" y="201"/>
                        <a:pt x="77" y="197"/>
                        <a:pt x="73" y="195"/>
                      </a:cubicBezTo>
                      <a:cubicBezTo>
                        <a:pt x="69" y="192"/>
                        <a:pt x="65" y="192"/>
                        <a:pt x="61" y="194"/>
                      </a:cubicBezTo>
                      <a:cubicBezTo>
                        <a:pt x="58" y="196"/>
                        <a:pt x="56" y="198"/>
                        <a:pt x="52" y="198"/>
                      </a:cubicBezTo>
                      <a:cubicBezTo>
                        <a:pt x="50" y="199"/>
                        <a:pt x="49" y="199"/>
                        <a:pt x="47" y="200"/>
                      </a:cubicBezTo>
                      <a:cubicBezTo>
                        <a:pt x="44" y="202"/>
                        <a:pt x="43" y="204"/>
                        <a:pt x="40" y="205"/>
                      </a:cubicBezTo>
                      <a:cubicBezTo>
                        <a:pt x="39" y="206"/>
                        <a:pt x="38" y="206"/>
                        <a:pt x="37" y="207"/>
                      </a:cubicBezTo>
                      <a:cubicBezTo>
                        <a:pt x="34" y="205"/>
                        <a:pt x="32" y="203"/>
                        <a:pt x="31" y="200"/>
                      </a:cubicBezTo>
                      <a:cubicBezTo>
                        <a:pt x="29" y="197"/>
                        <a:pt x="28" y="192"/>
                        <a:pt x="27" y="189"/>
                      </a:cubicBezTo>
                      <a:cubicBezTo>
                        <a:pt x="26" y="187"/>
                        <a:pt x="25" y="185"/>
                        <a:pt x="24" y="183"/>
                      </a:cubicBezTo>
                      <a:cubicBezTo>
                        <a:pt x="24" y="182"/>
                        <a:pt x="24" y="180"/>
                        <a:pt x="24" y="179"/>
                      </a:cubicBezTo>
                      <a:cubicBezTo>
                        <a:pt x="23" y="172"/>
                        <a:pt x="20" y="165"/>
                        <a:pt x="20" y="158"/>
                      </a:cubicBezTo>
                      <a:cubicBezTo>
                        <a:pt x="19" y="156"/>
                        <a:pt x="19" y="154"/>
                        <a:pt x="18" y="152"/>
                      </a:cubicBezTo>
                      <a:cubicBezTo>
                        <a:pt x="17" y="151"/>
                        <a:pt x="16" y="149"/>
                        <a:pt x="16" y="147"/>
                      </a:cubicBezTo>
                      <a:cubicBezTo>
                        <a:pt x="15" y="143"/>
                        <a:pt x="13" y="139"/>
                        <a:pt x="12" y="135"/>
                      </a:cubicBezTo>
                      <a:cubicBezTo>
                        <a:pt x="11" y="132"/>
                        <a:pt x="10" y="130"/>
                        <a:pt x="9" y="128"/>
                      </a:cubicBezTo>
                      <a:cubicBezTo>
                        <a:pt x="9" y="126"/>
                        <a:pt x="9" y="124"/>
                        <a:pt x="8" y="122"/>
                      </a:cubicBezTo>
                      <a:cubicBezTo>
                        <a:pt x="8" y="121"/>
                        <a:pt x="7" y="120"/>
                        <a:pt x="7" y="119"/>
                      </a:cubicBezTo>
                      <a:cubicBezTo>
                        <a:pt x="7" y="118"/>
                        <a:pt x="7" y="118"/>
                        <a:pt x="7" y="118"/>
                      </a:cubicBezTo>
                      <a:cubicBezTo>
                        <a:pt x="9" y="115"/>
                        <a:pt x="13" y="111"/>
                        <a:pt x="13" y="108"/>
                      </a:cubicBezTo>
                      <a:cubicBezTo>
                        <a:pt x="13" y="104"/>
                        <a:pt x="13" y="101"/>
                        <a:pt x="13" y="97"/>
                      </a:cubicBezTo>
                      <a:cubicBezTo>
                        <a:pt x="12" y="95"/>
                        <a:pt x="10" y="93"/>
                        <a:pt x="10" y="91"/>
                      </a:cubicBezTo>
                      <a:cubicBezTo>
                        <a:pt x="10" y="90"/>
                        <a:pt x="10" y="88"/>
                        <a:pt x="10" y="86"/>
                      </a:cubicBezTo>
                      <a:cubicBezTo>
                        <a:pt x="11" y="82"/>
                        <a:pt x="12" y="79"/>
                        <a:pt x="14" y="76"/>
                      </a:cubicBezTo>
                      <a:cubicBezTo>
                        <a:pt x="15" y="72"/>
                        <a:pt x="15" y="69"/>
                        <a:pt x="16" y="65"/>
                      </a:cubicBezTo>
                      <a:cubicBezTo>
                        <a:pt x="16" y="63"/>
                        <a:pt x="16" y="62"/>
                        <a:pt x="17" y="60"/>
                      </a:cubicBezTo>
                      <a:cubicBezTo>
                        <a:pt x="19" y="54"/>
                        <a:pt x="21" y="48"/>
                        <a:pt x="19" y="42"/>
                      </a:cubicBezTo>
                      <a:cubicBezTo>
                        <a:pt x="19" y="38"/>
                        <a:pt x="14" y="28"/>
                        <a:pt x="10" y="28"/>
                      </a:cubicBezTo>
                      <a:cubicBezTo>
                        <a:pt x="7" y="28"/>
                        <a:pt x="3" y="24"/>
                        <a:pt x="0" y="22"/>
                      </a:cubicBezTo>
                      <a:cubicBezTo>
                        <a:pt x="2" y="21"/>
                        <a:pt x="5" y="21"/>
                        <a:pt x="8" y="21"/>
                      </a:cubicBezTo>
                      <a:cubicBezTo>
                        <a:pt x="12" y="21"/>
                        <a:pt x="15" y="22"/>
                        <a:pt x="18" y="21"/>
                      </a:cubicBezTo>
                      <a:cubicBezTo>
                        <a:pt x="23" y="21"/>
                        <a:pt x="27" y="19"/>
                        <a:pt x="31" y="16"/>
                      </a:cubicBezTo>
                      <a:cubicBezTo>
                        <a:pt x="37" y="13"/>
                        <a:pt x="44" y="10"/>
                        <a:pt x="51" y="6"/>
                      </a:cubicBezTo>
                      <a:cubicBezTo>
                        <a:pt x="54" y="4"/>
                        <a:pt x="59" y="1"/>
                        <a:pt x="63" y="1"/>
                      </a:cubicBezTo>
                      <a:cubicBezTo>
                        <a:pt x="66" y="0"/>
                        <a:pt x="70" y="1"/>
                        <a:pt x="72" y="2"/>
                      </a:cubicBezTo>
                      <a:cubicBezTo>
                        <a:pt x="73" y="3"/>
                        <a:pt x="74" y="5"/>
                        <a:pt x="74" y="7"/>
                      </a:cubicBezTo>
                      <a:cubicBezTo>
                        <a:pt x="75" y="11"/>
                        <a:pt x="75" y="15"/>
                        <a:pt x="75" y="18"/>
                      </a:cubicBezTo>
                      <a:cubicBezTo>
                        <a:pt x="75" y="23"/>
                        <a:pt x="77" y="27"/>
                        <a:pt x="79" y="31"/>
                      </a:cubicBezTo>
                      <a:cubicBezTo>
                        <a:pt x="82" y="39"/>
                        <a:pt x="86" y="46"/>
                        <a:pt x="94" y="49"/>
                      </a:cubicBezTo>
                      <a:cubicBezTo>
                        <a:pt x="98" y="51"/>
                        <a:pt x="103" y="53"/>
                        <a:pt x="107" y="54"/>
                      </a:cubicBezTo>
                      <a:cubicBezTo>
                        <a:pt x="110" y="55"/>
                        <a:pt x="111" y="55"/>
                        <a:pt x="114" y="56"/>
                      </a:cubicBezTo>
                      <a:cubicBezTo>
                        <a:pt x="116" y="56"/>
                        <a:pt x="118" y="57"/>
                        <a:pt x="120" y="57"/>
                      </a:cubicBezTo>
                      <a:cubicBezTo>
                        <a:pt x="122" y="58"/>
                        <a:pt x="125" y="60"/>
                        <a:pt x="127" y="61"/>
                      </a:cubicBezTo>
                      <a:cubicBezTo>
                        <a:pt x="130" y="62"/>
                        <a:pt x="132" y="62"/>
                        <a:pt x="134" y="63"/>
                      </a:cubicBezTo>
                      <a:cubicBezTo>
                        <a:pt x="137" y="64"/>
                        <a:pt x="141" y="66"/>
                        <a:pt x="142" y="70"/>
                      </a:cubicBezTo>
                      <a:cubicBezTo>
                        <a:pt x="143" y="77"/>
                        <a:pt x="140" y="86"/>
                        <a:pt x="143" y="92"/>
                      </a:cubicBezTo>
                      <a:cubicBezTo>
                        <a:pt x="148" y="99"/>
                        <a:pt x="157" y="105"/>
                        <a:pt x="165" y="106"/>
                      </a:cubicBezTo>
                      <a:cubicBezTo>
                        <a:pt x="169" y="107"/>
                        <a:pt x="174" y="108"/>
                        <a:pt x="176" y="111"/>
                      </a:cubicBezTo>
                      <a:cubicBezTo>
                        <a:pt x="179" y="115"/>
                        <a:pt x="181" y="119"/>
                        <a:pt x="182" y="123"/>
                      </a:cubicBezTo>
                      <a:cubicBezTo>
                        <a:pt x="183" y="127"/>
                        <a:pt x="183" y="132"/>
                        <a:pt x="183" y="136"/>
                      </a:cubicBezTo>
                      <a:cubicBezTo>
                        <a:pt x="183" y="138"/>
                        <a:pt x="183" y="138"/>
                        <a:pt x="182" y="139"/>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sp>
              <p:nvSpPr>
                <p:cNvPr id="415" name="Freeform 387"/>
                <p:cNvSpPr/>
                <p:nvPr/>
              </p:nvSpPr>
              <p:spPr bwMode="auto">
                <a:xfrm>
                  <a:off x="13409613" y="5165726"/>
                  <a:ext cx="354012" cy="355600"/>
                </a:xfrm>
                <a:custGeom>
                  <a:avLst/>
                  <a:gdLst/>
                  <a:ahLst/>
                  <a:cxnLst>
                    <a:cxn ang="0">
                      <a:pos x="135" y="83"/>
                    </a:cxn>
                    <a:cxn ang="0">
                      <a:pos x="132" y="97"/>
                    </a:cxn>
                    <a:cxn ang="0">
                      <a:pos x="131" y="108"/>
                    </a:cxn>
                    <a:cxn ang="0">
                      <a:pos x="129" y="119"/>
                    </a:cxn>
                    <a:cxn ang="0">
                      <a:pos x="113" y="133"/>
                    </a:cxn>
                    <a:cxn ang="0">
                      <a:pos x="92" y="134"/>
                    </a:cxn>
                    <a:cxn ang="0">
                      <a:pos x="81" y="131"/>
                    </a:cxn>
                    <a:cxn ang="0">
                      <a:pos x="77" y="126"/>
                    </a:cxn>
                    <a:cxn ang="0">
                      <a:pos x="77" y="121"/>
                    </a:cxn>
                    <a:cxn ang="0">
                      <a:pos x="81" y="113"/>
                    </a:cxn>
                    <a:cxn ang="0">
                      <a:pos x="82" y="102"/>
                    </a:cxn>
                    <a:cxn ang="0">
                      <a:pos x="81" y="96"/>
                    </a:cxn>
                    <a:cxn ang="0">
                      <a:pos x="76" y="93"/>
                    </a:cxn>
                    <a:cxn ang="0">
                      <a:pos x="63" y="86"/>
                    </a:cxn>
                    <a:cxn ang="0">
                      <a:pos x="38" y="75"/>
                    </a:cxn>
                    <a:cxn ang="0">
                      <a:pos x="32" y="72"/>
                    </a:cxn>
                    <a:cxn ang="0">
                      <a:pos x="26" y="72"/>
                    </a:cxn>
                    <a:cxn ang="0">
                      <a:pos x="14" y="70"/>
                    </a:cxn>
                    <a:cxn ang="0">
                      <a:pos x="9" y="69"/>
                    </a:cxn>
                    <a:cxn ang="0">
                      <a:pos x="3" y="66"/>
                    </a:cxn>
                    <a:cxn ang="0">
                      <a:pos x="0" y="64"/>
                    </a:cxn>
                    <a:cxn ang="0">
                      <a:pos x="4" y="56"/>
                    </a:cxn>
                    <a:cxn ang="0">
                      <a:pos x="6" y="44"/>
                    </a:cxn>
                    <a:cxn ang="0">
                      <a:pos x="7" y="32"/>
                    </a:cxn>
                    <a:cxn ang="0">
                      <a:pos x="12" y="19"/>
                    </a:cxn>
                    <a:cxn ang="0">
                      <a:pos x="15" y="14"/>
                    </a:cxn>
                    <a:cxn ang="0">
                      <a:pos x="19" y="10"/>
                    </a:cxn>
                    <a:cxn ang="0">
                      <a:pos x="26" y="2"/>
                    </a:cxn>
                    <a:cxn ang="0">
                      <a:pos x="31" y="1"/>
                    </a:cxn>
                    <a:cxn ang="0">
                      <a:pos x="46" y="1"/>
                    </a:cxn>
                    <a:cxn ang="0">
                      <a:pos x="59" y="0"/>
                    </a:cxn>
                    <a:cxn ang="0">
                      <a:pos x="71" y="5"/>
                    </a:cxn>
                    <a:cxn ang="0">
                      <a:pos x="74" y="6"/>
                    </a:cxn>
                    <a:cxn ang="0">
                      <a:pos x="74" y="7"/>
                    </a:cxn>
                    <a:cxn ang="0">
                      <a:pos x="77" y="22"/>
                    </a:cxn>
                    <a:cxn ang="0">
                      <a:pos x="81" y="28"/>
                    </a:cxn>
                    <a:cxn ang="0">
                      <a:pos x="84" y="36"/>
                    </a:cxn>
                    <a:cxn ang="0">
                      <a:pos x="92" y="47"/>
                    </a:cxn>
                    <a:cxn ang="0">
                      <a:pos x="106" y="47"/>
                    </a:cxn>
                    <a:cxn ang="0">
                      <a:pos x="113" y="57"/>
                    </a:cxn>
                    <a:cxn ang="0">
                      <a:pos x="116" y="69"/>
                    </a:cxn>
                    <a:cxn ang="0">
                      <a:pos x="127" y="79"/>
                    </a:cxn>
                    <a:cxn ang="0">
                      <a:pos x="131" y="80"/>
                    </a:cxn>
                    <a:cxn ang="0">
                      <a:pos x="135" y="83"/>
                    </a:cxn>
                  </a:cxnLst>
                  <a:rect l="0" t="0" r="r" b="b"/>
                  <a:pathLst>
                    <a:path w="135" h="135">
                      <a:moveTo>
                        <a:pt x="135" y="83"/>
                      </a:moveTo>
                      <a:cubicBezTo>
                        <a:pt x="134" y="87"/>
                        <a:pt x="133" y="92"/>
                        <a:pt x="132" y="97"/>
                      </a:cubicBezTo>
                      <a:cubicBezTo>
                        <a:pt x="132" y="101"/>
                        <a:pt x="131" y="104"/>
                        <a:pt x="131" y="108"/>
                      </a:cubicBezTo>
                      <a:cubicBezTo>
                        <a:pt x="130" y="112"/>
                        <a:pt x="131" y="116"/>
                        <a:pt x="129" y="119"/>
                      </a:cubicBezTo>
                      <a:cubicBezTo>
                        <a:pt x="126" y="125"/>
                        <a:pt x="120" y="132"/>
                        <a:pt x="113" y="133"/>
                      </a:cubicBezTo>
                      <a:cubicBezTo>
                        <a:pt x="106" y="134"/>
                        <a:pt x="99" y="135"/>
                        <a:pt x="92" y="134"/>
                      </a:cubicBezTo>
                      <a:cubicBezTo>
                        <a:pt x="88" y="134"/>
                        <a:pt x="84" y="133"/>
                        <a:pt x="81" y="131"/>
                      </a:cubicBezTo>
                      <a:cubicBezTo>
                        <a:pt x="79" y="130"/>
                        <a:pt x="78" y="128"/>
                        <a:pt x="77" y="126"/>
                      </a:cubicBezTo>
                      <a:cubicBezTo>
                        <a:pt x="77" y="125"/>
                        <a:pt x="77" y="123"/>
                        <a:pt x="77" y="121"/>
                      </a:cubicBezTo>
                      <a:cubicBezTo>
                        <a:pt x="78" y="118"/>
                        <a:pt x="80" y="116"/>
                        <a:pt x="81" y="113"/>
                      </a:cubicBezTo>
                      <a:cubicBezTo>
                        <a:pt x="83" y="110"/>
                        <a:pt x="83" y="106"/>
                        <a:pt x="82" y="102"/>
                      </a:cubicBezTo>
                      <a:cubicBezTo>
                        <a:pt x="82" y="101"/>
                        <a:pt x="82" y="98"/>
                        <a:pt x="81" y="96"/>
                      </a:cubicBezTo>
                      <a:cubicBezTo>
                        <a:pt x="80" y="95"/>
                        <a:pt x="77" y="94"/>
                        <a:pt x="76" y="93"/>
                      </a:cubicBezTo>
                      <a:cubicBezTo>
                        <a:pt x="71" y="90"/>
                        <a:pt x="67" y="88"/>
                        <a:pt x="63" y="86"/>
                      </a:cubicBezTo>
                      <a:cubicBezTo>
                        <a:pt x="54" y="82"/>
                        <a:pt x="46" y="78"/>
                        <a:pt x="38" y="75"/>
                      </a:cubicBezTo>
                      <a:cubicBezTo>
                        <a:pt x="36" y="74"/>
                        <a:pt x="34" y="73"/>
                        <a:pt x="32" y="72"/>
                      </a:cubicBezTo>
                      <a:cubicBezTo>
                        <a:pt x="30" y="72"/>
                        <a:pt x="28" y="72"/>
                        <a:pt x="26" y="72"/>
                      </a:cubicBezTo>
                      <a:cubicBezTo>
                        <a:pt x="22" y="72"/>
                        <a:pt x="18" y="71"/>
                        <a:pt x="14" y="70"/>
                      </a:cubicBezTo>
                      <a:cubicBezTo>
                        <a:pt x="12" y="70"/>
                        <a:pt x="11" y="70"/>
                        <a:pt x="9" y="69"/>
                      </a:cubicBezTo>
                      <a:cubicBezTo>
                        <a:pt x="6" y="69"/>
                        <a:pt x="5" y="67"/>
                        <a:pt x="3" y="66"/>
                      </a:cubicBezTo>
                      <a:cubicBezTo>
                        <a:pt x="2" y="65"/>
                        <a:pt x="1" y="64"/>
                        <a:pt x="0" y="64"/>
                      </a:cubicBezTo>
                      <a:cubicBezTo>
                        <a:pt x="2" y="62"/>
                        <a:pt x="4" y="58"/>
                        <a:pt x="4" y="56"/>
                      </a:cubicBezTo>
                      <a:cubicBezTo>
                        <a:pt x="5" y="52"/>
                        <a:pt x="5" y="48"/>
                        <a:pt x="6" y="44"/>
                      </a:cubicBezTo>
                      <a:cubicBezTo>
                        <a:pt x="7" y="40"/>
                        <a:pt x="6" y="36"/>
                        <a:pt x="7" y="32"/>
                      </a:cubicBezTo>
                      <a:cubicBezTo>
                        <a:pt x="8" y="27"/>
                        <a:pt x="10" y="23"/>
                        <a:pt x="12" y="19"/>
                      </a:cubicBezTo>
                      <a:cubicBezTo>
                        <a:pt x="13" y="17"/>
                        <a:pt x="14" y="16"/>
                        <a:pt x="15" y="14"/>
                      </a:cubicBezTo>
                      <a:cubicBezTo>
                        <a:pt x="16" y="12"/>
                        <a:pt x="18" y="11"/>
                        <a:pt x="19" y="10"/>
                      </a:cubicBezTo>
                      <a:cubicBezTo>
                        <a:pt x="21" y="7"/>
                        <a:pt x="23" y="5"/>
                        <a:pt x="26" y="2"/>
                      </a:cubicBezTo>
                      <a:cubicBezTo>
                        <a:pt x="28" y="1"/>
                        <a:pt x="29" y="1"/>
                        <a:pt x="31" y="1"/>
                      </a:cubicBezTo>
                      <a:cubicBezTo>
                        <a:pt x="36" y="1"/>
                        <a:pt x="41" y="1"/>
                        <a:pt x="46" y="1"/>
                      </a:cubicBezTo>
                      <a:cubicBezTo>
                        <a:pt x="50" y="1"/>
                        <a:pt x="54" y="0"/>
                        <a:pt x="59" y="0"/>
                      </a:cubicBezTo>
                      <a:cubicBezTo>
                        <a:pt x="64" y="0"/>
                        <a:pt x="66" y="3"/>
                        <a:pt x="71" y="5"/>
                      </a:cubicBezTo>
                      <a:cubicBezTo>
                        <a:pt x="72" y="5"/>
                        <a:pt x="73" y="5"/>
                        <a:pt x="74" y="6"/>
                      </a:cubicBezTo>
                      <a:cubicBezTo>
                        <a:pt x="74" y="6"/>
                        <a:pt x="74" y="7"/>
                        <a:pt x="74" y="7"/>
                      </a:cubicBezTo>
                      <a:cubicBezTo>
                        <a:pt x="74" y="12"/>
                        <a:pt x="74" y="18"/>
                        <a:pt x="77" y="22"/>
                      </a:cubicBezTo>
                      <a:cubicBezTo>
                        <a:pt x="78" y="24"/>
                        <a:pt x="79" y="26"/>
                        <a:pt x="81" y="28"/>
                      </a:cubicBezTo>
                      <a:cubicBezTo>
                        <a:pt x="82" y="31"/>
                        <a:pt x="83" y="34"/>
                        <a:pt x="84" y="36"/>
                      </a:cubicBezTo>
                      <a:cubicBezTo>
                        <a:pt x="86" y="40"/>
                        <a:pt x="88" y="45"/>
                        <a:pt x="92" y="47"/>
                      </a:cubicBezTo>
                      <a:cubicBezTo>
                        <a:pt x="97" y="49"/>
                        <a:pt x="102" y="46"/>
                        <a:pt x="106" y="47"/>
                      </a:cubicBezTo>
                      <a:cubicBezTo>
                        <a:pt x="112" y="49"/>
                        <a:pt x="113" y="52"/>
                        <a:pt x="113" y="57"/>
                      </a:cubicBezTo>
                      <a:cubicBezTo>
                        <a:pt x="113" y="62"/>
                        <a:pt x="113" y="66"/>
                        <a:pt x="116" y="69"/>
                      </a:cubicBezTo>
                      <a:cubicBezTo>
                        <a:pt x="119" y="73"/>
                        <a:pt x="122" y="77"/>
                        <a:pt x="127" y="79"/>
                      </a:cubicBezTo>
                      <a:cubicBezTo>
                        <a:pt x="128" y="79"/>
                        <a:pt x="130" y="79"/>
                        <a:pt x="131" y="80"/>
                      </a:cubicBezTo>
                      <a:cubicBezTo>
                        <a:pt x="133" y="81"/>
                        <a:pt x="134" y="82"/>
                        <a:pt x="135" y="83"/>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grpSp>
          <p:sp>
            <p:nvSpPr>
              <p:cNvPr id="32" name="Freeform 1011"/>
              <p:cNvSpPr/>
              <p:nvPr/>
            </p:nvSpPr>
            <p:spPr bwMode="auto">
              <a:xfrm>
                <a:off x="1732134" y="4078263"/>
                <a:ext cx="391158" cy="282575"/>
              </a:xfrm>
              <a:custGeom>
                <a:avLst/>
                <a:gdLst/>
                <a:ahLst/>
                <a:cxnLst>
                  <a:cxn ang="0">
                    <a:pos x="184" y="112"/>
                  </a:cxn>
                  <a:cxn ang="0">
                    <a:pos x="184" y="112"/>
                  </a:cxn>
                  <a:cxn ang="0">
                    <a:pos x="163" y="117"/>
                  </a:cxn>
                  <a:cxn ang="0">
                    <a:pos x="154" y="122"/>
                  </a:cxn>
                  <a:cxn ang="0">
                    <a:pos x="125" y="131"/>
                  </a:cxn>
                  <a:cxn ang="0">
                    <a:pos x="118" y="133"/>
                  </a:cxn>
                  <a:cxn ang="0">
                    <a:pos x="111" y="136"/>
                  </a:cxn>
                  <a:cxn ang="0">
                    <a:pos x="110" y="136"/>
                  </a:cxn>
                  <a:cxn ang="0">
                    <a:pos x="107" y="129"/>
                  </a:cxn>
                  <a:cxn ang="0">
                    <a:pos x="101" y="125"/>
                  </a:cxn>
                  <a:cxn ang="0">
                    <a:pos x="86" y="118"/>
                  </a:cxn>
                  <a:cxn ang="0">
                    <a:pos x="73" y="119"/>
                  </a:cxn>
                  <a:cxn ang="0">
                    <a:pos x="60" y="112"/>
                  </a:cxn>
                  <a:cxn ang="0">
                    <a:pos x="51" y="108"/>
                  </a:cxn>
                  <a:cxn ang="0">
                    <a:pos x="48" y="96"/>
                  </a:cxn>
                  <a:cxn ang="0">
                    <a:pos x="25" y="68"/>
                  </a:cxn>
                  <a:cxn ang="0">
                    <a:pos x="9" y="60"/>
                  </a:cxn>
                  <a:cxn ang="0">
                    <a:pos x="2" y="48"/>
                  </a:cxn>
                  <a:cxn ang="0">
                    <a:pos x="0" y="38"/>
                  </a:cxn>
                  <a:cxn ang="0">
                    <a:pos x="5" y="38"/>
                  </a:cxn>
                  <a:cxn ang="0">
                    <a:pos x="12" y="36"/>
                  </a:cxn>
                  <a:cxn ang="0">
                    <a:pos x="20" y="33"/>
                  </a:cxn>
                  <a:cxn ang="0">
                    <a:pos x="26" y="29"/>
                  </a:cxn>
                  <a:cxn ang="0">
                    <a:pos x="33" y="27"/>
                  </a:cxn>
                  <a:cxn ang="0">
                    <a:pos x="39" y="34"/>
                  </a:cxn>
                  <a:cxn ang="0">
                    <a:pos x="47" y="38"/>
                  </a:cxn>
                  <a:cxn ang="0">
                    <a:pos x="62" y="40"/>
                  </a:cxn>
                  <a:cxn ang="0">
                    <a:pos x="79" y="41"/>
                  </a:cxn>
                  <a:cxn ang="0">
                    <a:pos x="97" y="34"/>
                  </a:cxn>
                  <a:cxn ang="0">
                    <a:pos x="101" y="34"/>
                  </a:cxn>
                  <a:cxn ang="0">
                    <a:pos x="105" y="37"/>
                  </a:cxn>
                  <a:cxn ang="0">
                    <a:pos x="115" y="37"/>
                  </a:cxn>
                  <a:cxn ang="0">
                    <a:pos x="126" y="29"/>
                  </a:cxn>
                  <a:cxn ang="0">
                    <a:pos x="129" y="17"/>
                  </a:cxn>
                  <a:cxn ang="0">
                    <a:pos x="130" y="10"/>
                  </a:cxn>
                  <a:cxn ang="0">
                    <a:pos x="130" y="3"/>
                  </a:cxn>
                  <a:cxn ang="0">
                    <a:pos x="144" y="0"/>
                  </a:cxn>
                  <a:cxn ang="0">
                    <a:pos x="146" y="14"/>
                  </a:cxn>
                  <a:cxn ang="0">
                    <a:pos x="150" y="21"/>
                  </a:cxn>
                  <a:cxn ang="0">
                    <a:pos x="154" y="26"/>
                  </a:cxn>
                  <a:cxn ang="0">
                    <a:pos x="156" y="40"/>
                  </a:cxn>
                  <a:cxn ang="0">
                    <a:pos x="161" y="43"/>
                  </a:cxn>
                  <a:cxn ang="0">
                    <a:pos x="156" y="52"/>
                  </a:cxn>
                  <a:cxn ang="0">
                    <a:pos x="149" y="56"/>
                  </a:cxn>
                  <a:cxn ang="0">
                    <a:pos x="146" y="64"/>
                  </a:cxn>
                  <a:cxn ang="0">
                    <a:pos x="155" y="75"/>
                  </a:cxn>
                  <a:cxn ang="0">
                    <a:pos x="167" y="85"/>
                  </a:cxn>
                  <a:cxn ang="0">
                    <a:pos x="175" y="98"/>
                  </a:cxn>
                  <a:cxn ang="0">
                    <a:pos x="185" y="107"/>
                  </a:cxn>
                  <a:cxn ang="0">
                    <a:pos x="184" y="112"/>
                  </a:cxn>
                </a:cxnLst>
                <a:rect l="0" t="0" r="r" b="b"/>
                <a:pathLst>
                  <a:path w="186" h="137">
                    <a:moveTo>
                      <a:pt x="184" y="112"/>
                    </a:moveTo>
                    <a:cubicBezTo>
                      <a:pt x="184" y="112"/>
                      <a:pt x="184" y="112"/>
                      <a:pt x="184" y="112"/>
                    </a:cubicBezTo>
                    <a:cubicBezTo>
                      <a:pt x="177" y="111"/>
                      <a:pt x="170" y="114"/>
                      <a:pt x="163" y="117"/>
                    </a:cubicBezTo>
                    <a:cubicBezTo>
                      <a:pt x="160" y="119"/>
                      <a:pt x="156" y="121"/>
                      <a:pt x="154" y="122"/>
                    </a:cubicBezTo>
                    <a:cubicBezTo>
                      <a:pt x="144" y="126"/>
                      <a:pt x="134" y="129"/>
                      <a:pt x="125" y="131"/>
                    </a:cubicBezTo>
                    <a:cubicBezTo>
                      <a:pt x="122" y="131"/>
                      <a:pt x="120" y="131"/>
                      <a:pt x="118" y="133"/>
                    </a:cubicBezTo>
                    <a:cubicBezTo>
                      <a:pt x="115" y="134"/>
                      <a:pt x="113" y="137"/>
                      <a:pt x="111" y="136"/>
                    </a:cubicBezTo>
                    <a:cubicBezTo>
                      <a:pt x="111" y="136"/>
                      <a:pt x="110" y="136"/>
                      <a:pt x="110" y="136"/>
                    </a:cubicBezTo>
                    <a:cubicBezTo>
                      <a:pt x="109" y="136"/>
                      <a:pt x="108" y="131"/>
                      <a:pt x="107" y="129"/>
                    </a:cubicBezTo>
                    <a:cubicBezTo>
                      <a:pt x="106" y="128"/>
                      <a:pt x="103" y="127"/>
                      <a:pt x="101" y="125"/>
                    </a:cubicBezTo>
                    <a:cubicBezTo>
                      <a:pt x="96" y="120"/>
                      <a:pt x="94" y="118"/>
                      <a:pt x="86" y="118"/>
                    </a:cubicBezTo>
                    <a:cubicBezTo>
                      <a:pt x="82" y="118"/>
                      <a:pt x="77" y="121"/>
                      <a:pt x="73" y="119"/>
                    </a:cubicBezTo>
                    <a:cubicBezTo>
                      <a:pt x="69" y="118"/>
                      <a:pt x="65" y="114"/>
                      <a:pt x="60" y="112"/>
                    </a:cubicBezTo>
                    <a:cubicBezTo>
                      <a:pt x="57" y="111"/>
                      <a:pt x="54" y="110"/>
                      <a:pt x="51" y="108"/>
                    </a:cubicBezTo>
                    <a:cubicBezTo>
                      <a:pt x="51" y="104"/>
                      <a:pt x="50" y="100"/>
                      <a:pt x="48" y="96"/>
                    </a:cubicBezTo>
                    <a:cubicBezTo>
                      <a:pt x="42" y="87"/>
                      <a:pt x="33" y="74"/>
                      <a:pt x="25" y="68"/>
                    </a:cubicBezTo>
                    <a:cubicBezTo>
                      <a:pt x="20" y="64"/>
                      <a:pt x="14" y="62"/>
                      <a:pt x="9" y="60"/>
                    </a:cubicBezTo>
                    <a:cubicBezTo>
                      <a:pt x="3" y="56"/>
                      <a:pt x="2" y="54"/>
                      <a:pt x="2" y="48"/>
                    </a:cubicBezTo>
                    <a:cubicBezTo>
                      <a:pt x="1" y="44"/>
                      <a:pt x="1" y="41"/>
                      <a:pt x="0" y="38"/>
                    </a:cubicBezTo>
                    <a:cubicBezTo>
                      <a:pt x="1" y="38"/>
                      <a:pt x="3" y="38"/>
                      <a:pt x="5" y="38"/>
                    </a:cubicBezTo>
                    <a:cubicBezTo>
                      <a:pt x="7" y="38"/>
                      <a:pt x="10" y="37"/>
                      <a:pt x="12" y="36"/>
                    </a:cubicBezTo>
                    <a:cubicBezTo>
                      <a:pt x="14" y="35"/>
                      <a:pt x="17" y="34"/>
                      <a:pt x="20" y="33"/>
                    </a:cubicBezTo>
                    <a:cubicBezTo>
                      <a:pt x="22" y="32"/>
                      <a:pt x="24" y="30"/>
                      <a:pt x="26" y="29"/>
                    </a:cubicBezTo>
                    <a:cubicBezTo>
                      <a:pt x="28" y="28"/>
                      <a:pt x="32" y="26"/>
                      <a:pt x="33" y="27"/>
                    </a:cubicBezTo>
                    <a:cubicBezTo>
                      <a:pt x="37" y="27"/>
                      <a:pt x="38" y="32"/>
                      <a:pt x="39" y="34"/>
                    </a:cubicBezTo>
                    <a:cubicBezTo>
                      <a:pt x="41" y="38"/>
                      <a:pt x="43" y="38"/>
                      <a:pt x="47" y="38"/>
                    </a:cubicBezTo>
                    <a:cubicBezTo>
                      <a:pt x="53" y="38"/>
                      <a:pt x="58" y="38"/>
                      <a:pt x="62" y="40"/>
                    </a:cubicBezTo>
                    <a:cubicBezTo>
                      <a:pt x="68" y="43"/>
                      <a:pt x="74" y="43"/>
                      <a:pt x="79" y="41"/>
                    </a:cubicBezTo>
                    <a:cubicBezTo>
                      <a:pt x="85" y="39"/>
                      <a:pt x="91" y="36"/>
                      <a:pt x="97" y="34"/>
                    </a:cubicBezTo>
                    <a:cubicBezTo>
                      <a:pt x="98" y="34"/>
                      <a:pt x="100" y="34"/>
                      <a:pt x="101" y="34"/>
                    </a:cubicBezTo>
                    <a:cubicBezTo>
                      <a:pt x="104" y="34"/>
                      <a:pt x="103" y="36"/>
                      <a:pt x="105" y="37"/>
                    </a:cubicBezTo>
                    <a:cubicBezTo>
                      <a:pt x="109" y="39"/>
                      <a:pt x="112" y="38"/>
                      <a:pt x="115" y="37"/>
                    </a:cubicBezTo>
                    <a:cubicBezTo>
                      <a:pt x="120" y="35"/>
                      <a:pt x="124" y="33"/>
                      <a:pt x="126" y="29"/>
                    </a:cubicBezTo>
                    <a:cubicBezTo>
                      <a:pt x="128" y="25"/>
                      <a:pt x="128" y="20"/>
                      <a:pt x="129" y="17"/>
                    </a:cubicBezTo>
                    <a:cubicBezTo>
                      <a:pt x="130" y="14"/>
                      <a:pt x="130" y="13"/>
                      <a:pt x="130" y="10"/>
                    </a:cubicBezTo>
                    <a:cubicBezTo>
                      <a:pt x="130" y="9"/>
                      <a:pt x="129" y="4"/>
                      <a:pt x="130" y="3"/>
                    </a:cubicBezTo>
                    <a:cubicBezTo>
                      <a:pt x="131" y="2"/>
                      <a:pt x="141" y="0"/>
                      <a:pt x="144" y="0"/>
                    </a:cubicBezTo>
                    <a:cubicBezTo>
                      <a:pt x="144" y="5"/>
                      <a:pt x="145" y="9"/>
                      <a:pt x="146" y="14"/>
                    </a:cubicBezTo>
                    <a:cubicBezTo>
                      <a:pt x="147" y="16"/>
                      <a:pt x="148" y="19"/>
                      <a:pt x="150" y="21"/>
                    </a:cubicBezTo>
                    <a:cubicBezTo>
                      <a:pt x="151" y="23"/>
                      <a:pt x="153" y="24"/>
                      <a:pt x="154" y="26"/>
                    </a:cubicBezTo>
                    <a:cubicBezTo>
                      <a:pt x="155" y="30"/>
                      <a:pt x="154" y="37"/>
                      <a:pt x="156" y="40"/>
                    </a:cubicBezTo>
                    <a:cubicBezTo>
                      <a:pt x="157" y="41"/>
                      <a:pt x="159" y="42"/>
                      <a:pt x="161" y="43"/>
                    </a:cubicBezTo>
                    <a:cubicBezTo>
                      <a:pt x="160" y="46"/>
                      <a:pt x="158" y="49"/>
                      <a:pt x="156" y="52"/>
                    </a:cubicBezTo>
                    <a:cubicBezTo>
                      <a:pt x="154" y="54"/>
                      <a:pt x="150" y="53"/>
                      <a:pt x="149" y="56"/>
                    </a:cubicBezTo>
                    <a:cubicBezTo>
                      <a:pt x="148" y="58"/>
                      <a:pt x="147" y="62"/>
                      <a:pt x="146" y="64"/>
                    </a:cubicBezTo>
                    <a:cubicBezTo>
                      <a:pt x="144" y="71"/>
                      <a:pt x="150" y="73"/>
                      <a:pt x="155" y="75"/>
                    </a:cubicBezTo>
                    <a:cubicBezTo>
                      <a:pt x="159" y="78"/>
                      <a:pt x="163" y="81"/>
                      <a:pt x="167" y="85"/>
                    </a:cubicBezTo>
                    <a:cubicBezTo>
                      <a:pt x="172" y="89"/>
                      <a:pt x="173" y="92"/>
                      <a:pt x="175" y="98"/>
                    </a:cubicBezTo>
                    <a:cubicBezTo>
                      <a:pt x="177" y="101"/>
                      <a:pt x="183" y="104"/>
                      <a:pt x="185" y="107"/>
                    </a:cubicBezTo>
                    <a:cubicBezTo>
                      <a:pt x="186" y="108"/>
                      <a:pt x="185" y="110"/>
                      <a:pt x="184" y="112"/>
                    </a:cubicBezTo>
                    <a:close/>
                  </a:path>
                </a:pathLst>
              </a:custGeom>
              <a:solidFill>
                <a:schemeClr val="bg1">
                  <a:lumMod val="85000"/>
                </a:schemeClr>
              </a:solidFill>
              <a:ln w="3175" cap="flat">
                <a:noFill/>
                <a:prstDash val="solid"/>
                <a:miter lim="800000"/>
              </a:ln>
            </p:spPr>
            <p:txBody>
              <a:bodyPr vert="horz" wrap="square" lIns="91440" tIns="45720" rIns="91440" bIns="45720" numCol="1" anchor="t" anchorCtr="0" compatLnSpc="1"/>
              <a:lstStyle/>
              <a:p>
                <a:endParaRPr lang="zh-CN" altLang="en-US">
                  <a:solidFill>
                    <a:prstClr val="black"/>
                  </a:solidFill>
                </a:endParaRPr>
              </a:p>
            </p:txBody>
          </p:sp>
        </p:grpSp>
        <p:sp>
          <p:nvSpPr>
            <p:cNvPr id="17" name="TextBox 16"/>
            <p:cNvSpPr txBox="1"/>
            <p:nvPr/>
          </p:nvSpPr>
          <p:spPr>
            <a:xfrm>
              <a:off x="144413" y="1223862"/>
              <a:ext cx="4808959" cy="603135"/>
            </a:xfrm>
            <a:prstGeom prst="rect">
              <a:avLst/>
            </a:prstGeom>
            <a:noFill/>
            <a:ln>
              <a:noFill/>
            </a:ln>
          </p:spPr>
          <p:txBody>
            <a:bodyPr wrap="square" rtlCol="0">
              <a:spAutoFit/>
            </a:bodyPr>
            <a:lstStyle/>
            <a:p>
              <a:endParaRPr lang="zh-CN" altLang="en-US" sz="2200" b="1" dirty="0">
                <a:solidFill>
                  <a:prstClr val="black"/>
                </a:solidFill>
                <a:latin typeface="幼圆" panose="02010509060101010101" pitchFamily="49" charset="-122"/>
                <a:ea typeface="幼圆" panose="02010509060101010101" pitchFamily="49" charset="-122"/>
              </a:endParaRPr>
            </a:p>
          </p:txBody>
        </p:sp>
        <p:sp>
          <p:nvSpPr>
            <p:cNvPr id="18" name="TextBox 17"/>
            <p:cNvSpPr txBox="1"/>
            <p:nvPr/>
          </p:nvSpPr>
          <p:spPr>
            <a:xfrm>
              <a:off x="2952725" y="3168080"/>
              <a:ext cx="1224136" cy="366189"/>
            </a:xfrm>
            <a:prstGeom prst="rect">
              <a:avLst/>
            </a:prstGeom>
            <a:noFill/>
            <a:ln>
              <a:noFill/>
            </a:ln>
          </p:spPr>
          <p:txBody>
            <a:bodyPr wrap="square" rtlCol="0">
              <a:spAutoFit/>
            </a:bodyPr>
            <a:lstStyle/>
            <a:p>
              <a:r>
                <a:rPr lang="zh-CN" altLang="en-US" sz="1100" dirty="0" smtClean="0">
                  <a:solidFill>
                    <a:prstClr val="black"/>
                  </a:solidFill>
                  <a:latin typeface="幼圆" panose="02010509060101010101" pitchFamily="49" charset="-122"/>
                  <a:ea typeface="幼圆" panose="02010509060101010101" pitchFamily="49" charset="-122"/>
                </a:rPr>
                <a:t> </a:t>
              </a:r>
              <a:endParaRPr lang="zh-CN" altLang="en-US" sz="1100" dirty="0">
                <a:solidFill>
                  <a:prstClr val="black"/>
                </a:solidFill>
                <a:latin typeface="幼圆" panose="02010509060101010101" pitchFamily="49" charset="-122"/>
                <a:ea typeface="幼圆" panose="02010509060101010101" pitchFamily="49" charset="-122"/>
              </a:endParaRPr>
            </a:p>
          </p:txBody>
        </p:sp>
        <p:sp>
          <p:nvSpPr>
            <p:cNvPr id="21" name="TextBox 20"/>
            <p:cNvSpPr txBox="1"/>
            <p:nvPr/>
          </p:nvSpPr>
          <p:spPr>
            <a:xfrm>
              <a:off x="2232645" y="3672134"/>
              <a:ext cx="1224136" cy="366189"/>
            </a:xfrm>
            <a:prstGeom prst="rect">
              <a:avLst/>
            </a:prstGeom>
            <a:noFill/>
            <a:ln>
              <a:noFill/>
            </a:ln>
          </p:spPr>
          <p:txBody>
            <a:bodyPr wrap="square" rtlCol="0">
              <a:spAutoFit/>
            </a:bodyPr>
            <a:lstStyle/>
            <a:p>
              <a:r>
                <a:rPr lang="zh-CN" altLang="en-US" sz="1100" dirty="0" smtClean="0">
                  <a:solidFill>
                    <a:prstClr val="black"/>
                  </a:solidFill>
                  <a:latin typeface="幼圆" panose="02010509060101010101" pitchFamily="49" charset="-122"/>
                  <a:ea typeface="幼圆" panose="02010509060101010101" pitchFamily="49" charset="-122"/>
                </a:rPr>
                <a:t> </a:t>
              </a:r>
              <a:endParaRPr lang="zh-CN" altLang="en-US" sz="1100" dirty="0">
                <a:solidFill>
                  <a:prstClr val="black"/>
                </a:solidFill>
                <a:latin typeface="幼圆" panose="02010509060101010101" pitchFamily="49" charset="-122"/>
                <a:ea typeface="幼圆" panose="02010509060101010101" pitchFamily="49" charset="-122"/>
              </a:endParaRPr>
            </a:p>
          </p:txBody>
        </p:sp>
        <p:sp>
          <p:nvSpPr>
            <p:cNvPr id="23" name="TextBox 22"/>
            <p:cNvSpPr txBox="1"/>
            <p:nvPr/>
          </p:nvSpPr>
          <p:spPr>
            <a:xfrm>
              <a:off x="144413" y="4680247"/>
              <a:ext cx="1296144" cy="366189"/>
            </a:xfrm>
            <a:prstGeom prst="rect">
              <a:avLst/>
            </a:prstGeom>
            <a:noFill/>
            <a:ln>
              <a:noFill/>
            </a:ln>
          </p:spPr>
          <p:txBody>
            <a:bodyPr wrap="square" rtlCol="0">
              <a:spAutoFit/>
            </a:bodyPr>
            <a:lstStyle/>
            <a:p>
              <a:r>
                <a:rPr lang="zh-CN" altLang="en-US" sz="1100" dirty="0" smtClean="0">
                  <a:solidFill>
                    <a:prstClr val="black"/>
                  </a:solidFill>
                  <a:latin typeface="幼圆" panose="02010509060101010101" pitchFamily="49" charset="-122"/>
                  <a:ea typeface="幼圆" panose="02010509060101010101" pitchFamily="49" charset="-122"/>
                </a:rPr>
                <a:t> </a:t>
              </a:r>
              <a:endParaRPr lang="zh-CN" altLang="en-US" sz="1100" dirty="0">
                <a:solidFill>
                  <a:prstClr val="black"/>
                </a:solidFill>
                <a:latin typeface="幼圆" panose="02010509060101010101" pitchFamily="49" charset="-122"/>
                <a:ea typeface="幼圆" panose="02010509060101010101" pitchFamily="49" charset="-122"/>
              </a:endParaRPr>
            </a:p>
          </p:txBody>
        </p:sp>
        <p:sp>
          <p:nvSpPr>
            <p:cNvPr id="25" name="TextBox 24"/>
            <p:cNvSpPr txBox="1"/>
            <p:nvPr/>
          </p:nvSpPr>
          <p:spPr>
            <a:xfrm>
              <a:off x="2232645" y="4320207"/>
              <a:ext cx="1224136" cy="366189"/>
            </a:xfrm>
            <a:prstGeom prst="rect">
              <a:avLst/>
            </a:prstGeom>
            <a:noFill/>
            <a:ln>
              <a:noFill/>
            </a:ln>
          </p:spPr>
          <p:txBody>
            <a:bodyPr wrap="square" rtlCol="0">
              <a:spAutoFit/>
            </a:bodyPr>
            <a:lstStyle/>
            <a:p>
              <a:r>
                <a:rPr lang="zh-CN" altLang="en-US" sz="1100" dirty="0" smtClean="0">
                  <a:solidFill>
                    <a:prstClr val="black"/>
                  </a:solidFill>
                  <a:latin typeface="幼圆" panose="02010509060101010101" pitchFamily="49" charset="-122"/>
                  <a:ea typeface="幼圆" panose="02010509060101010101" pitchFamily="49" charset="-122"/>
                </a:rPr>
                <a:t> </a:t>
              </a:r>
              <a:endParaRPr lang="zh-CN" altLang="en-US" sz="1100" dirty="0">
                <a:solidFill>
                  <a:prstClr val="black"/>
                </a:solidFill>
                <a:latin typeface="幼圆" panose="02010509060101010101" pitchFamily="49" charset="-122"/>
                <a:ea typeface="幼圆" panose="02010509060101010101" pitchFamily="49" charset="-122"/>
              </a:endParaRPr>
            </a:p>
          </p:txBody>
        </p:sp>
        <p:sp>
          <p:nvSpPr>
            <p:cNvPr id="26" name="TextBox 25"/>
            <p:cNvSpPr txBox="1"/>
            <p:nvPr/>
          </p:nvSpPr>
          <p:spPr>
            <a:xfrm>
              <a:off x="144413" y="4300463"/>
              <a:ext cx="1296144" cy="366189"/>
            </a:xfrm>
            <a:prstGeom prst="rect">
              <a:avLst/>
            </a:prstGeom>
            <a:noFill/>
            <a:ln>
              <a:noFill/>
            </a:ln>
          </p:spPr>
          <p:txBody>
            <a:bodyPr wrap="square" rtlCol="0">
              <a:spAutoFit/>
            </a:bodyPr>
            <a:lstStyle/>
            <a:p>
              <a:r>
                <a:rPr lang="zh-CN" altLang="en-US" sz="1100" dirty="0" smtClean="0">
                  <a:solidFill>
                    <a:prstClr val="black"/>
                  </a:solidFill>
                  <a:latin typeface="幼圆" panose="02010509060101010101" pitchFamily="49" charset="-122"/>
                  <a:ea typeface="幼圆" panose="02010509060101010101" pitchFamily="49" charset="-122"/>
                </a:rPr>
                <a:t> </a:t>
              </a:r>
              <a:endParaRPr lang="zh-CN" altLang="en-US" sz="1100" dirty="0">
                <a:solidFill>
                  <a:prstClr val="black"/>
                </a:solidFill>
                <a:latin typeface="幼圆" panose="02010509060101010101" pitchFamily="49" charset="-122"/>
                <a:ea typeface="幼圆" panose="02010509060101010101" pitchFamily="49" charset="-122"/>
              </a:endParaRPr>
            </a:p>
          </p:txBody>
        </p:sp>
        <p:sp>
          <p:nvSpPr>
            <p:cNvPr id="27" name="TextBox 26"/>
            <p:cNvSpPr txBox="1"/>
            <p:nvPr/>
          </p:nvSpPr>
          <p:spPr>
            <a:xfrm>
              <a:off x="144413" y="3148333"/>
              <a:ext cx="1296144" cy="366189"/>
            </a:xfrm>
            <a:prstGeom prst="rect">
              <a:avLst/>
            </a:prstGeom>
            <a:noFill/>
            <a:ln>
              <a:noFill/>
            </a:ln>
          </p:spPr>
          <p:txBody>
            <a:bodyPr wrap="square" rtlCol="0">
              <a:spAutoFit/>
            </a:bodyPr>
            <a:lstStyle/>
            <a:p>
              <a:pPr algn="ctr"/>
              <a:endParaRPr lang="zh-CN" altLang="en-US" sz="1100" dirty="0">
                <a:solidFill>
                  <a:prstClr val="black"/>
                </a:solidFill>
                <a:latin typeface="幼圆" panose="02010509060101010101" pitchFamily="49" charset="-122"/>
                <a:ea typeface="幼圆" panose="02010509060101010101" pitchFamily="49" charset="-122"/>
              </a:endParaRPr>
            </a:p>
          </p:txBody>
        </p:sp>
        <p:sp>
          <p:nvSpPr>
            <p:cNvPr id="28" name="TextBox 27"/>
            <p:cNvSpPr txBox="1"/>
            <p:nvPr/>
          </p:nvSpPr>
          <p:spPr>
            <a:xfrm>
              <a:off x="1008509" y="2159967"/>
              <a:ext cx="1296144" cy="366189"/>
            </a:xfrm>
            <a:prstGeom prst="rect">
              <a:avLst/>
            </a:prstGeom>
            <a:noFill/>
            <a:ln>
              <a:noFill/>
            </a:ln>
          </p:spPr>
          <p:txBody>
            <a:bodyPr wrap="square" rtlCol="0">
              <a:spAutoFit/>
            </a:bodyPr>
            <a:lstStyle/>
            <a:p>
              <a:pPr algn="ctr"/>
              <a:endParaRPr lang="zh-CN" altLang="en-US" sz="1100" dirty="0">
                <a:solidFill>
                  <a:prstClr val="black"/>
                </a:solidFill>
                <a:latin typeface="幼圆" panose="02010509060101010101" pitchFamily="49" charset="-122"/>
                <a:ea typeface="幼圆" panose="02010509060101010101" pitchFamily="49" charset="-122"/>
              </a:endParaRPr>
            </a:p>
          </p:txBody>
        </p:sp>
        <p:sp>
          <p:nvSpPr>
            <p:cNvPr id="29" name="同心圆 28"/>
            <p:cNvSpPr/>
            <p:nvPr/>
          </p:nvSpPr>
          <p:spPr>
            <a:xfrm>
              <a:off x="4608909" y="3096071"/>
              <a:ext cx="72008" cy="72008"/>
            </a:xfrm>
            <a:prstGeom prst="donut">
              <a:avLst/>
            </a:pr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black"/>
                </a:solidFill>
              </a:endParaRPr>
            </a:p>
          </p:txBody>
        </p:sp>
        <p:sp>
          <p:nvSpPr>
            <p:cNvPr id="30" name="TextBox 29"/>
            <p:cNvSpPr txBox="1"/>
            <p:nvPr/>
          </p:nvSpPr>
          <p:spPr>
            <a:xfrm>
              <a:off x="4536902" y="2880047"/>
              <a:ext cx="2088232" cy="366189"/>
            </a:xfrm>
            <a:prstGeom prst="rect">
              <a:avLst/>
            </a:prstGeom>
            <a:noFill/>
            <a:ln>
              <a:noFill/>
            </a:ln>
          </p:spPr>
          <p:txBody>
            <a:bodyPr wrap="square" rtlCol="0">
              <a:spAutoFit/>
            </a:bodyPr>
            <a:lstStyle/>
            <a:p>
              <a:r>
                <a:rPr lang="en-US" altLang="zh-CN" sz="1100" b="1" dirty="0" smtClean="0">
                  <a:solidFill>
                    <a:srgbClr val="FFFF00"/>
                  </a:solidFill>
                  <a:effectLst>
                    <a:outerShdw blurRad="38100" dist="38100" dir="2700000" algn="tl">
                      <a:srgbClr val="000000">
                        <a:alpha val="43137"/>
                      </a:srgbClr>
                    </a:outerShdw>
                  </a:effectLst>
                  <a:latin typeface="Arial Black" panose="020B0A04020102020204" pitchFamily="34" charset="0"/>
                  <a:ea typeface="幼圆" panose="02010509060101010101" pitchFamily="49" charset="-122"/>
                  <a:cs typeface="Arial" panose="020B0604020202020204" pitchFamily="34" charset="0"/>
                </a:rPr>
                <a:t>  STECOL</a:t>
              </a:r>
              <a:endParaRPr lang="zh-CN" altLang="en-US" sz="1100" b="1" dirty="0">
                <a:solidFill>
                  <a:srgbClr val="FFFF00"/>
                </a:solidFill>
                <a:effectLst>
                  <a:outerShdw blurRad="38100" dist="38100" dir="2700000" algn="tl">
                    <a:srgbClr val="000000">
                      <a:alpha val="43137"/>
                    </a:srgbClr>
                  </a:outerShdw>
                </a:effectLst>
                <a:latin typeface="Arial Black" panose="020B0A04020102020204" pitchFamily="34" charset="0"/>
                <a:ea typeface="幼圆" panose="02010509060101010101" pitchFamily="49" charset="-122"/>
                <a:cs typeface="Arial" panose="020B0604020202020204" pitchFamily="34" charset="0"/>
              </a:endParaRPr>
            </a:p>
          </p:txBody>
        </p:sp>
      </p:grpSp>
      <p:sp>
        <p:nvSpPr>
          <p:cNvPr id="419" name="TextBox 418"/>
          <p:cNvSpPr txBox="1"/>
          <p:nvPr userDrawn="1"/>
        </p:nvSpPr>
        <p:spPr>
          <a:xfrm>
            <a:off x="2286157" y="4857622"/>
            <a:ext cx="3143033" cy="227086"/>
          </a:xfrm>
          <a:prstGeom prst="rect">
            <a:avLst/>
          </a:prstGeom>
          <a:noFill/>
        </p:spPr>
        <p:txBody>
          <a:bodyPr wrap="square" lIns="72490" tIns="36245" rIns="72490" bIns="36245" rtlCol="0">
            <a:spAutoFit/>
          </a:bodyPr>
          <a:lstStyle/>
          <a:p>
            <a:pPr algn="ctr">
              <a:defRPr/>
            </a:pPr>
            <a:r>
              <a:rPr lang="zh-CN" altLang="en-US" sz="1000" dirty="0" smtClean="0">
                <a:solidFill>
                  <a:prstClr val="white"/>
                </a:solidFill>
                <a:latin typeface="微软雅黑" panose="020B0503020204020204" pitchFamily="34" charset="-122"/>
                <a:ea typeface="微软雅黑" panose="020B0503020204020204" pitchFamily="34" charset="-122"/>
              </a:rPr>
              <a:t>中国水电十三局内部信息，未经授权禁止扩散</a:t>
            </a:r>
            <a:endParaRPr lang="en-US" altLang="zh-CN" sz="1000" dirty="0">
              <a:solidFill>
                <a:prstClr val="white"/>
              </a:solidFill>
              <a:latin typeface="微软雅黑" panose="020B0503020204020204" pitchFamily="34" charset="-122"/>
              <a:ea typeface="微软雅黑" panose="020B0503020204020204" pitchFamily="34" charset="-122"/>
            </a:endParaRPr>
          </a:p>
        </p:txBody>
      </p:sp>
      <p:sp>
        <p:nvSpPr>
          <p:cNvPr id="421" name="TextBox 420"/>
          <p:cNvSpPr txBox="1"/>
          <p:nvPr userDrawn="1"/>
        </p:nvSpPr>
        <p:spPr>
          <a:xfrm>
            <a:off x="5772075" y="4857622"/>
            <a:ext cx="3143033" cy="227086"/>
          </a:xfrm>
          <a:prstGeom prst="rect">
            <a:avLst/>
          </a:prstGeom>
          <a:noFill/>
        </p:spPr>
        <p:txBody>
          <a:bodyPr wrap="square" lIns="72490" tIns="36245" rIns="72490" bIns="36245" rtlCol="0">
            <a:spAutoFit/>
          </a:bodyPr>
          <a:lstStyle/>
          <a:p>
            <a:pPr algn="ctr">
              <a:defRPr/>
            </a:pPr>
            <a:r>
              <a:rPr lang="en-US" altLang="zh-CN" sz="1000" dirty="0" smtClean="0">
                <a:solidFill>
                  <a:prstClr val="white"/>
                </a:solidFill>
              </a:rPr>
              <a:t>STECOL  CORPORATION</a:t>
            </a:r>
            <a:endParaRPr lang="en-US" altLang="zh-CN" sz="1000" dirty="0">
              <a:solidFill>
                <a:prstClr val="white"/>
              </a:solidFill>
            </a:endParaRPr>
          </a:p>
        </p:txBody>
      </p:sp>
    </p:spTree>
    <p:extLst>
      <p:ext uri="{BB962C8B-B14F-4D97-AF65-F5344CB8AC3E}">
        <p14:creationId xmlns:p14="http://schemas.microsoft.com/office/powerpoint/2010/main" val="2063380779"/>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0" lang="zh-CN" altLang="en-US" smtClean="0"/>
              <a:t>单击此处编辑母版标题样式</a:t>
            </a:r>
            <a:endParaRPr kumimoji="0" lang="en-US"/>
          </a:p>
        </p:txBody>
      </p:sp>
      <p:sp>
        <p:nvSpPr>
          <p:cNvPr id="3" name="竖排文字占位符 2"/>
          <p:cNvSpPr>
            <a:spLocks noGrp="1"/>
          </p:cNvSpPr>
          <p:nvPr>
            <p:ph type="body" orient="vert" idx="1"/>
          </p:nvPr>
        </p:nvSpPr>
        <p:spPr/>
        <p:txBody>
          <a:bodyPr vert="eaVert"/>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685802"/>
            <a:ext cx="2057400" cy="3908823"/>
          </a:xfrm>
        </p:spPr>
        <p:txBody>
          <a:bodyPr vert="eaVert"/>
          <a:lstStyle/>
          <a:p>
            <a:r>
              <a:rPr kumimoji="0" lang="zh-CN" altLang="en-US" smtClean="0"/>
              <a:t>单击此处编辑母版标题样式</a:t>
            </a:r>
            <a:endParaRPr kumimoji="0" lang="en-US"/>
          </a:p>
        </p:txBody>
      </p:sp>
      <p:sp>
        <p:nvSpPr>
          <p:cNvPr id="3" name="竖排文字占位符 2"/>
          <p:cNvSpPr>
            <a:spLocks noGrp="1"/>
          </p:cNvSpPr>
          <p:nvPr>
            <p:ph type="body" orient="vert" idx="1"/>
          </p:nvPr>
        </p:nvSpPr>
        <p:spPr>
          <a:xfrm>
            <a:off x="457200" y="685802"/>
            <a:ext cx="6019800" cy="3908823"/>
          </a:xfrm>
        </p:spPr>
        <p:txBody>
          <a:bodyPr vert="eaVert"/>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DCF4F24-65AD-41A9-8FC6-EB88AE64BFB0}"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9" name="标题 8"/>
          <p:cNvSpPr>
            <a:spLocks noGrp="1"/>
          </p:cNvSpPr>
          <p:nvPr>
            <p:ph type="ctrTitle"/>
          </p:nvPr>
        </p:nvSpPr>
        <p:spPr>
          <a:xfrm>
            <a:off x="533400" y="1028707"/>
            <a:ext cx="7851648" cy="1371599"/>
          </a:xfrm>
          <a:ln>
            <a:noFill/>
          </a:ln>
        </p:spPr>
        <p:txBody>
          <a:bodyPr vert="horz" tIns="0" rIns="14497"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44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kumimoji="0" lang="zh-CN" altLang="en-US" smtClean="0"/>
              <a:t>单击此处编辑母版标题样式</a:t>
            </a:r>
            <a:endParaRPr kumimoji="0" lang="en-US"/>
          </a:p>
        </p:txBody>
      </p:sp>
      <p:sp>
        <p:nvSpPr>
          <p:cNvPr id="17" name="副标题 16"/>
          <p:cNvSpPr>
            <a:spLocks noGrp="1"/>
          </p:cNvSpPr>
          <p:nvPr>
            <p:ph type="subTitle" idx="1"/>
          </p:nvPr>
        </p:nvSpPr>
        <p:spPr>
          <a:xfrm>
            <a:off x="533400" y="2421404"/>
            <a:ext cx="7854696" cy="1314449"/>
          </a:xfrm>
        </p:spPr>
        <p:txBody>
          <a:bodyPr lIns="0" rIns="14497"/>
          <a:lstStyle>
            <a:lvl1pPr marL="0" marR="36283" indent="0" algn="r">
              <a:buNone/>
              <a:defRPr>
                <a:solidFill>
                  <a:schemeClr val="tx1"/>
                </a:solidFill>
              </a:defRPr>
            </a:lvl1pPr>
            <a:lvl2pPr marL="362834" indent="0" algn="ctr">
              <a:buNone/>
            </a:lvl2pPr>
            <a:lvl3pPr marL="725661" indent="0" algn="ctr">
              <a:buNone/>
            </a:lvl3pPr>
            <a:lvl4pPr marL="1088494" indent="0" algn="ctr">
              <a:buNone/>
            </a:lvl4pPr>
            <a:lvl5pPr marL="1451321" indent="0" algn="ctr">
              <a:buNone/>
            </a:lvl5pPr>
            <a:lvl6pPr marL="1814153" indent="0" algn="ctr">
              <a:buNone/>
            </a:lvl6pPr>
            <a:lvl7pPr marL="2176981" indent="0" algn="ctr">
              <a:buNone/>
            </a:lvl7pPr>
            <a:lvl8pPr marL="2539813" indent="0" algn="ctr">
              <a:buNone/>
            </a:lvl8pPr>
            <a:lvl9pPr marL="2902642" indent="0" algn="ctr">
              <a:buNone/>
            </a:lvl9pPr>
          </a:lstStyle>
          <a:p>
            <a:r>
              <a:rPr kumimoji="0" lang="zh-CN" altLang="en-US" smtClean="0"/>
              <a:t>单击此处编辑母版副标题样式</a:t>
            </a:r>
            <a:endParaRPr kumimoji="0" lang="en-US"/>
          </a:p>
        </p:txBody>
      </p:sp>
      <p:sp>
        <p:nvSpPr>
          <p:cNvPr id="30" name="日期占位符 29"/>
          <p:cNvSpPr>
            <a:spLocks noGrp="1"/>
          </p:cNvSpPr>
          <p:nvPr>
            <p:ph type="dt" sz="half" idx="10"/>
          </p:nvPr>
        </p:nvSpPr>
        <p:spPr/>
        <p:txBody>
          <a:bodyPr/>
          <a:lstStyle/>
          <a:p>
            <a:endParaRPr lang="en-US"/>
          </a:p>
        </p:txBody>
      </p:sp>
      <p:sp>
        <p:nvSpPr>
          <p:cNvPr id="19" name="页脚占位符 18"/>
          <p:cNvSpPr>
            <a:spLocks noGrp="1"/>
          </p:cNvSpPr>
          <p:nvPr>
            <p:ph type="ftr" sz="quarter" idx="11"/>
          </p:nvPr>
        </p:nvSpPr>
        <p:spPr/>
        <p:txBody>
          <a:bodyPr/>
          <a:lstStyle/>
          <a:p>
            <a:endParaRPr kumimoji="0" lang="en-US"/>
          </a:p>
        </p:txBody>
      </p:sp>
      <p:sp>
        <p:nvSpPr>
          <p:cNvPr id="27" name="灯片编号占位符 26"/>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0" lang="zh-CN" altLang="en-US" smtClean="0"/>
              <a:t>单击此处编辑母版标题样式</a:t>
            </a:r>
            <a:endParaRPr kumimoji="0" lang="en-US"/>
          </a:p>
        </p:txBody>
      </p:sp>
      <p:sp>
        <p:nvSpPr>
          <p:cNvPr id="3" name="内容占位符 2"/>
          <p:cNvSpPr>
            <a:spLocks noGrp="1"/>
          </p:cNvSpPr>
          <p:nvPr>
            <p:ph idx="1"/>
          </p:nvPr>
        </p:nvSpPr>
        <p:spPr/>
        <p:txBody>
          <a:body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530355" y="987557"/>
            <a:ext cx="7772400" cy="1021842"/>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44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kumimoji="0" lang="zh-CN" altLang="en-US" smtClean="0"/>
              <a:t>单击此处编辑母版标题样式</a:t>
            </a:r>
            <a:endParaRPr kumimoji="0" lang="en-US"/>
          </a:p>
        </p:txBody>
      </p:sp>
      <p:sp>
        <p:nvSpPr>
          <p:cNvPr id="3" name="文本占位符 2"/>
          <p:cNvSpPr>
            <a:spLocks noGrp="1"/>
          </p:cNvSpPr>
          <p:nvPr>
            <p:ph type="body" idx="1"/>
          </p:nvPr>
        </p:nvSpPr>
        <p:spPr>
          <a:xfrm>
            <a:off x="530355" y="2028498"/>
            <a:ext cx="7772400" cy="1132284"/>
          </a:xfrm>
        </p:spPr>
        <p:txBody>
          <a:bodyPr lIns="36245" rIns="36245" anchor="t"/>
          <a:lstStyle>
            <a:lvl1pPr marL="0" indent="0">
              <a:buNone/>
              <a:defRPr sz="1700">
                <a:solidFill>
                  <a:schemeClr val="tx1"/>
                </a:solidFill>
              </a:defRPr>
            </a:lvl1pPr>
            <a:lvl2pPr>
              <a:buNone/>
              <a:defRPr sz="1400">
                <a:solidFill>
                  <a:schemeClr val="tx1">
                    <a:tint val="75000"/>
                  </a:schemeClr>
                </a:solidFill>
              </a:defRPr>
            </a:lvl2pPr>
            <a:lvl3pPr>
              <a:buNone/>
              <a:defRPr sz="1300">
                <a:solidFill>
                  <a:schemeClr val="tx1">
                    <a:tint val="75000"/>
                  </a:schemeClr>
                </a:solidFill>
              </a:defRPr>
            </a:lvl3pPr>
            <a:lvl4pPr>
              <a:buNone/>
              <a:defRPr sz="1100">
                <a:solidFill>
                  <a:schemeClr val="tx1">
                    <a:tint val="75000"/>
                  </a:schemeClr>
                </a:solidFill>
              </a:defRPr>
            </a:lvl4pPr>
            <a:lvl5pPr>
              <a:buNone/>
              <a:defRPr sz="1100">
                <a:solidFill>
                  <a:schemeClr val="tx1">
                    <a:tint val="75000"/>
                  </a:schemeClr>
                </a:solidFill>
              </a:defRPr>
            </a:lvl5pPr>
          </a:lstStyle>
          <a:p>
            <a:pPr lvl="0" eaLnBrk="1" latinLnBrk="0" hangingPunct="1"/>
            <a:r>
              <a:rPr kumimoji="0" lang="zh-CN" altLang="en-US" smtClean="0"/>
              <a:t>单击此处编辑母版文本样式</a:t>
            </a:r>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457200" y="528069"/>
            <a:ext cx="8229600" cy="857250"/>
          </a:xfrm>
        </p:spPr>
        <p:txBody>
          <a:bodyPr/>
          <a:lstStyle/>
          <a:p>
            <a:r>
              <a:rPr kumimoji="0" lang="zh-CN" altLang="en-US" smtClean="0"/>
              <a:t>单击此处编辑母版标题样式</a:t>
            </a:r>
            <a:endParaRPr kumimoji="0" lang="en-US"/>
          </a:p>
        </p:txBody>
      </p:sp>
      <p:sp>
        <p:nvSpPr>
          <p:cNvPr id="3" name="内容占位符 2"/>
          <p:cNvSpPr>
            <a:spLocks noGrp="1"/>
          </p:cNvSpPr>
          <p:nvPr>
            <p:ph sz="half" idx="1"/>
          </p:nvPr>
        </p:nvSpPr>
        <p:spPr>
          <a:xfrm>
            <a:off x="457204" y="1440073"/>
            <a:ext cx="4038600" cy="3326130"/>
          </a:xfrm>
        </p:spPr>
        <p:txBody>
          <a:bodyPr/>
          <a:lstStyle>
            <a:lvl1pPr>
              <a:defRPr sz="2100"/>
            </a:lvl1pPr>
            <a:lvl2pPr>
              <a:defRPr sz="1900"/>
            </a:lvl2pPr>
            <a:lvl3pPr>
              <a:defRPr sz="1600"/>
            </a:lvl3pPr>
            <a:lvl4pPr>
              <a:defRPr sz="1400"/>
            </a:lvl4pPr>
            <a:lvl5pPr>
              <a:defRPr sz="14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内容占位符 3"/>
          <p:cNvSpPr>
            <a:spLocks noGrp="1"/>
          </p:cNvSpPr>
          <p:nvPr>
            <p:ph sz="half" idx="2"/>
          </p:nvPr>
        </p:nvSpPr>
        <p:spPr>
          <a:xfrm>
            <a:off x="4648200" y="1440073"/>
            <a:ext cx="4038600" cy="3326130"/>
          </a:xfrm>
        </p:spPr>
        <p:txBody>
          <a:bodyPr/>
          <a:lstStyle>
            <a:lvl1pPr>
              <a:defRPr sz="2100"/>
            </a:lvl1pPr>
            <a:lvl2pPr>
              <a:defRPr sz="1900"/>
            </a:lvl2pPr>
            <a:lvl3pPr>
              <a:defRPr sz="1600"/>
            </a:lvl3pPr>
            <a:lvl4pPr>
              <a:defRPr sz="1400"/>
            </a:lvl4pPr>
            <a:lvl5pPr>
              <a:defRPr sz="14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5" name="日期占位符 4"/>
          <p:cNvSpPr>
            <a:spLocks noGrp="1"/>
          </p:cNvSpPr>
          <p:nvPr>
            <p:ph type="dt" sz="half" idx="10"/>
          </p:nvPr>
        </p:nvSpPr>
        <p:spPr/>
        <p:txBody>
          <a:bodyPr/>
          <a:lstStyle/>
          <a:p>
            <a:endParaRPr lang="en-US"/>
          </a:p>
        </p:txBody>
      </p:sp>
      <p:sp>
        <p:nvSpPr>
          <p:cNvPr id="6" name="页脚占位符 5"/>
          <p:cNvSpPr>
            <a:spLocks noGrp="1"/>
          </p:cNvSpPr>
          <p:nvPr>
            <p:ph type="ftr" sz="quarter" idx="11"/>
          </p:nvPr>
        </p:nvSpPr>
        <p:spPr/>
        <p:txBody>
          <a:bodyPr/>
          <a:lstStyle/>
          <a:p>
            <a:endParaRPr kumimoji="0" lang="en-US"/>
          </a:p>
        </p:txBody>
      </p:sp>
      <p:sp>
        <p:nvSpPr>
          <p:cNvPr id="7" name="灯片编号占位符 6"/>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528069"/>
            <a:ext cx="8229600" cy="857250"/>
          </a:xfrm>
        </p:spPr>
        <p:txBody>
          <a:bodyPr tIns="36245" anchor="b"/>
          <a:lstStyle>
            <a:lvl1pPr>
              <a:defRPr/>
            </a:lvl1pPr>
          </a:lstStyle>
          <a:p>
            <a:r>
              <a:rPr kumimoji="0" lang="zh-CN" altLang="en-US" smtClean="0"/>
              <a:t>单击此处编辑母版标题样式</a:t>
            </a:r>
            <a:endParaRPr kumimoji="0" lang="en-US"/>
          </a:p>
        </p:txBody>
      </p:sp>
      <p:sp>
        <p:nvSpPr>
          <p:cNvPr id="3" name="文本占位符 2"/>
          <p:cNvSpPr>
            <a:spLocks noGrp="1"/>
          </p:cNvSpPr>
          <p:nvPr>
            <p:ph type="body" idx="1"/>
          </p:nvPr>
        </p:nvSpPr>
        <p:spPr>
          <a:xfrm>
            <a:off x="457202" y="1391445"/>
            <a:ext cx="4040188" cy="494514"/>
          </a:xfrm>
        </p:spPr>
        <p:txBody>
          <a:bodyPr lIns="36245" tIns="0" rIns="36245" bIns="0" anchor="ctr">
            <a:noAutofit/>
          </a:bodyPr>
          <a:lstStyle>
            <a:lvl1pPr marL="0" indent="0">
              <a:buNone/>
              <a:defRPr sz="1900" b="1" cap="none" baseline="0">
                <a:solidFill>
                  <a:schemeClr val="tx2"/>
                </a:solidFill>
                <a:effectLst/>
              </a:defRPr>
            </a:lvl1pPr>
            <a:lvl2pPr>
              <a:buNone/>
              <a:defRPr sz="1600" b="1"/>
            </a:lvl2pPr>
            <a:lvl3pPr>
              <a:buNone/>
              <a:defRPr sz="1400" b="1"/>
            </a:lvl3pPr>
            <a:lvl4pPr>
              <a:buNone/>
              <a:defRPr sz="1300" b="1"/>
            </a:lvl4pPr>
            <a:lvl5pPr>
              <a:buNone/>
              <a:defRPr sz="1300" b="1"/>
            </a:lvl5pPr>
          </a:lstStyle>
          <a:p>
            <a:pPr lvl="0" eaLnBrk="1" latinLnBrk="0" hangingPunct="1"/>
            <a:r>
              <a:rPr kumimoji="0" lang="zh-CN" altLang="en-US" smtClean="0"/>
              <a:t>单击此处编辑母版文本样式</a:t>
            </a:r>
          </a:p>
        </p:txBody>
      </p:sp>
      <p:sp>
        <p:nvSpPr>
          <p:cNvPr id="4" name="文本占位符 3"/>
          <p:cNvSpPr>
            <a:spLocks noGrp="1"/>
          </p:cNvSpPr>
          <p:nvPr>
            <p:ph type="body" sz="half" idx="3"/>
          </p:nvPr>
        </p:nvSpPr>
        <p:spPr>
          <a:xfrm>
            <a:off x="4645032" y="1394821"/>
            <a:ext cx="4041775" cy="491131"/>
          </a:xfrm>
        </p:spPr>
        <p:txBody>
          <a:bodyPr lIns="36245" tIns="0" rIns="36245" bIns="0" anchor="ctr"/>
          <a:lstStyle>
            <a:lvl1pPr marL="0" indent="0">
              <a:buNone/>
              <a:defRPr sz="1900" b="1" cap="none" baseline="0">
                <a:solidFill>
                  <a:schemeClr val="tx2"/>
                </a:solidFill>
                <a:effectLst/>
              </a:defRPr>
            </a:lvl1pPr>
            <a:lvl2pPr>
              <a:buNone/>
              <a:defRPr sz="1600" b="1"/>
            </a:lvl2pPr>
            <a:lvl3pPr>
              <a:buNone/>
              <a:defRPr sz="1400" b="1"/>
            </a:lvl3pPr>
            <a:lvl4pPr>
              <a:buNone/>
              <a:defRPr sz="1300" b="1"/>
            </a:lvl4pPr>
            <a:lvl5pPr>
              <a:buNone/>
              <a:defRPr sz="1300" b="1"/>
            </a:lvl5pPr>
          </a:lstStyle>
          <a:p>
            <a:pPr lvl="0" eaLnBrk="1" latinLnBrk="0" hangingPunct="1"/>
            <a:r>
              <a:rPr kumimoji="0" lang="zh-CN" altLang="en-US" smtClean="0"/>
              <a:t>单击此处编辑母版文本样式</a:t>
            </a:r>
          </a:p>
        </p:txBody>
      </p:sp>
      <p:sp>
        <p:nvSpPr>
          <p:cNvPr id="5" name="内容占位符 4"/>
          <p:cNvSpPr>
            <a:spLocks noGrp="1"/>
          </p:cNvSpPr>
          <p:nvPr>
            <p:ph sz="quarter" idx="2"/>
          </p:nvPr>
        </p:nvSpPr>
        <p:spPr>
          <a:xfrm>
            <a:off x="457202" y="1885955"/>
            <a:ext cx="4040188" cy="2884290"/>
          </a:xfrm>
        </p:spPr>
        <p:txBody>
          <a:bodyPr tIns="0"/>
          <a:lstStyle>
            <a:lvl1pPr>
              <a:defRPr sz="1700"/>
            </a:lvl1pPr>
            <a:lvl2pPr>
              <a:defRPr sz="1600"/>
            </a:lvl2pPr>
            <a:lvl3pPr>
              <a:defRPr sz="1400"/>
            </a:lvl3pPr>
            <a:lvl4pPr>
              <a:defRPr sz="1300"/>
            </a:lvl4pPr>
            <a:lvl5pPr>
              <a:defRPr sz="13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6" name="内容占位符 5"/>
          <p:cNvSpPr>
            <a:spLocks noGrp="1"/>
          </p:cNvSpPr>
          <p:nvPr>
            <p:ph sz="quarter" idx="4"/>
          </p:nvPr>
        </p:nvSpPr>
        <p:spPr>
          <a:xfrm>
            <a:off x="4645032" y="1885955"/>
            <a:ext cx="4041775" cy="2884290"/>
          </a:xfrm>
        </p:spPr>
        <p:txBody>
          <a:bodyPr tIns="0"/>
          <a:lstStyle>
            <a:lvl1pPr>
              <a:defRPr sz="1700"/>
            </a:lvl1pPr>
            <a:lvl2pPr>
              <a:defRPr sz="1600"/>
            </a:lvl2pPr>
            <a:lvl3pPr>
              <a:defRPr sz="1400"/>
            </a:lvl3pPr>
            <a:lvl4pPr>
              <a:defRPr sz="1300"/>
            </a:lvl4pPr>
            <a:lvl5pPr>
              <a:defRPr sz="13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7" name="日期占位符 6"/>
          <p:cNvSpPr>
            <a:spLocks noGrp="1"/>
          </p:cNvSpPr>
          <p:nvPr>
            <p:ph type="dt" sz="half" idx="10"/>
          </p:nvPr>
        </p:nvSpPr>
        <p:spPr/>
        <p:txBody>
          <a:bodyPr/>
          <a:lstStyle/>
          <a:p>
            <a:endParaRPr lang="en-US"/>
          </a:p>
        </p:txBody>
      </p:sp>
      <p:sp>
        <p:nvSpPr>
          <p:cNvPr id="8" name="页脚占位符 7"/>
          <p:cNvSpPr>
            <a:spLocks noGrp="1"/>
          </p:cNvSpPr>
          <p:nvPr>
            <p:ph type="ftr" sz="quarter" idx="11"/>
          </p:nvPr>
        </p:nvSpPr>
        <p:spPr/>
        <p:txBody>
          <a:bodyPr/>
          <a:lstStyle/>
          <a:p>
            <a:endParaRPr kumimoji="0" lang="en-US" dirty="0"/>
          </a:p>
        </p:txBody>
      </p:sp>
      <p:sp>
        <p:nvSpPr>
          <p:cNvPr id="9" name="灯片编号占位符 8"/>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1" y="528069"/>
            <a:ext cx="8305800" cy="857250"/>
          </a:xfrm>
        </p:spPr>
        <p:txBody>
          <a:bodyPr vert="horz" tIns="36245"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4000" b="0">
                <a:ln>
                  <a:noFill/>
                </a:ln>
                <a:solidFill>
                  <a:schemeClr val="tx2"/>
                </a:solidFill>
                <a:effectLst/>
                <a:latin typeface="+mj-lt"/>
                <a:ea typeface="+mj-ea"/>
                <a:cs typeface="+mj-cs"/>
              </a:defRPr>
            </a:lvl1pPr>
          </a:lstStyle>
          <a:p>
            <a:r>
              <a:rPr kumimoji="0" lang="zh-CN" altLang="en-US" smtClean="0"/>
              <a:t>单击此处编辑母版标题样式</a:t>
            </a:r>
            <a:endParaRPr kumimoji="0" lang="en-US"/>
          </a:p>
        </p:txBody>
      </p:sp>
      <p:sp>
        <p:nvSpPr>
          <p:cNvPr id="3" name="日期占位符 2"/>
          <p:cNvSpPr>
            <a:spLocks noGrp="1"/>
          </p:cNvSpPr>
          <p:nvPr>
            <p:ph type="dt" sz="half" idx="10"/>
          </p:nvPr>
        </p:nvSpPr>
        <p:spPr/>
        <p:txBody>
          <a:bodyPr/>
          <a:lstStyle/>
          <a:p>
            <a:endParaRPr lang="en-US"/>
          </a:p>
        </p:txBody>
      </p:sp>
      <p:sp>
        <p:nvSpPr>
          <p:cNvPr id="4" name="页脚占位符 3"/>
          <p:cNvSpPr>
            <a:spLocks noGrp="1"/>
          </p:cNvSpPr>
          <p:nvPr>
            <p:ph type="ftr" sz="quarter" idx="11"/>
          </p:nvPr>
        </p:nvSpPr>
        <p:spPr/>
        <p:txBody>
          <a:bodyPr/>
          <a:lstStyle/>
          <a:p>
            <a:endParaRPr kumimoji="0" lang="en-US"/>
          </a:p>
        </p:txBody>
      </p:sp>
      <p:sp>
        <p:nvSpPr>
          <p:cNvPr id="5" name="灯片编号占位符 4"/>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en-US"/>
          </a:p>
        </p:txBody>
      </p:sp>
      <p:sp>
        <p:nvSpPr>
          <p:cNvPr id="3" name="页脚占位符 2"/>
          <p:cNvSpPr>
            <a:spLocks noGrp="1"/>
          </p:cNvSpPr>
          <p:nvPr>
            <p:ph type="ftr" sz="quarter" idx="11"/>
          </p:nvPr>
        </p:nvSpPr>
        <p:spPr/>
        <p:txBody>
          <a:bodyPr/>
          <a:lstStyle/>
          <a:p>
            <a:endParaRPr kumimoji="0" lang="en-US"/>
          </a:p>
        </p:txBody>
      </p:sp>
      <p:sp>
        <p:nvSpPr>
          <p:cNvPr id="4" name="灯片编号占位符 3"/>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85803" y="385765"/>
            <a:ext cx="2743200" cy="871538"/>
          </a:xfrm>
        </p:spPr>
        <p:txBody>
          <a:bodyPr lIns="0" anchor="b">
            <a:noAutofit/>
          </a:bodyPr>
          <a:lstStyle>
            <a:lvl1pPr algn="l" rtl="0">
              <a:spcBef>
                <a:spcPct val="0"/>
              </a:spcBef>
              <a:buNone/>
              <a:defRPr sz="2100" b="0">
                <a:ln>
                  <a:noFill/>
                </a:ln>
                <a:solidFill>
                  <a:schemeClr val="tx2"/>
                </a:solidFill>
                <a:effectLst/>
                <a:latin typeface="+mj-lt"/>
                <a:ea typeface="+mj-ea"/>
                <a:cs typeface="+mj-cs"/>
              </a:defRPr>
            </a:lvl1pPr>
          </a:lstStyle>
          <a:p>
            <a:r>
              <a:rPr kumimoji="0" lang="zh-CN" altLang="en-US" smtClean="0"/>
              <a:t>单击此处编辑母版标题样式</a:t>
            </a:r>
            <a:endParaRPr kumimoji="0" lang="en-US"/>
          </a:p>
        </p:txBody>
      </p:sp>
      <p:sp>
        <p:nvSpPr>
          <p:cNvPr id="3" name="文本占位符 2"/>
          <p:cNvSpPr>
            <a:spLocks noGrp="1"/>
          </p:cNvSpPr>
          <p:nvPr>
            <p:ph type="body" idx="2"/>
          </p:nvPr>
        </p:nvSpPr>
        <p:spPr>
          <a:xfrm>
            <a:off x="685803" y="1257310"/>
            <a:ext cx="2743200" cy="3429000"/>
          </a:xfrm>
        </p:spPr>
        <p:txBody>
          <a:bodyPr lIns="14497" rIns="14497"/>
          <a:lstStyle>
            <a:lvl1pPr marL="0" indent="0" algn="l">
              <a:buNone/>
              <a:defRPr sz="1100"/>
            </a:lvl1pPr>
            <a:lvl2pPr indent="0" algn="l">
              <a:buNone/>
              <a:defRPr sz="1000"/>
            </a:lvl2pPr>
            <a:lvl3pPr indent="0" algn="l">
              <a:buNone/>
              <a:defRPr sz="800"/>
            </a:lvl3pPr>
            <a:lvl4pPr indent="0" algn="l">
              <a:buNone/>
              <a:defRPr sz="700"/>
            </a:lvl4pPr>
            <a:lvl5pPr indent="0" algn="l">
              <a:buNone/>
              <a:defRPr sz="700"/>
            </a:lvl5pPr>
          </a:lstStyle>
          <a:p>
            <a:pPr lvl="0" eaLnBrk="1" latinLnBrk="0" hangingPunct="1"/>
            <a:r>
              <a:rPr kumimoji="0" lang="zh-CN" altLang="en-US" smtClean="0"/>
              <a:t>单击此处编辑母版文本样式</a:t>
            </a:r>
          </a:p>
        </p:txBody>
      </p:sp>
      <p:sp>
        <p:nvSpPr>
          <p:cNvPr id="4" name="内容占位符 3"/>
          <p:cNvSpPr>
            <a:spLocks noGrp="1"/>
          </p:cNvSpPr>
          <p:nvPr>
            <p:ph sz="half" idx="1"/>
          </p:nvPr>
        </p:nvSpPr>
        <p:spPr>
          <a:xfrm>
            <a:off x="3575050" y="1257310"/>
            <a:ext cx="5111750" cy="3429000"/>
          </a:xfrm>
        </p:spPr>
        <p:txBody>
          <a:bodyPr tIns="0"/>
          <a:lstStyle>
            <a:lvl1pPr>
              <a:defRPr sz="2200"/>
            </a:lvl1pPr>
            <a:lvl2pPr>
              <a:defRPr sz="2100"/>
            </a:lvl2pPr>
            <a:lvl3pPr>
              <a:defRPr sz="1900"/>
            </a:lvl3pPr>
            <a:lvl4pPr>
              <a:defRPr sz="1600"/>
            </a:lvl4pPr>
            <a:lvl5pPr>
              <a:defRPr sz="1400"/>
            </a:lvl5pPr>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5" name="日期占位符 4"/>
          <p:cNvSpPr>
            <a:spLocks noGrp="1"/>
          </p:cNvSpPr>
          <p:nvPr>
            <p:ph type="dt" sz="half" idx="10"/>
          </p:nvPr>
        </p:nvSpPr>
        <p:spPr/>
        <p:txBody>
          <a:bodyPr/>
          <a:lstStyle/>
          <a:p>
            <a:endParaRPr lang="en-US"/>
          </a:p>
        </p:txBody>
      </p:sp>
      <p:sp>
        <p:nvSpPr>
          <p:cNvPr id="6" name="页脚占位符 5"/>
          <p:cNvSpPr>
            <a:spLocks noGrp="1"/>
          </p:cNvSpPr>
          <p:nvPr>
            <p:ph type="ftr" sz="quarter" idx="11"/>
          </p:nvPr>
        </p:nvSpPr>
        <p:spPr/>
        <p:txBody>
          <a:bodyPr/>
          <a:lstStyle/>
          <a:p>
            <a:endParaRPr kumimoji="0" lang="en-US"/>
          </a:p>
        </p:txBody>
      </p:sp>
      <p:sp>
        <p:nvSpPr>
          <p:cNvPr id="7" name="灯片编号占位符 6"/>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9" name="单圆角矩形 8"/>
          <p:cNvSpPr/>
          <p:nvPr/>
        </p:nvSpPr>
        <p:spPr>
          <a:xfrm rot="420000" flipV="1">
            <a:off x="3165762" y="831067"/>
            <a:ext cx="5257800" cy="30861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lIns="72490" tIns="36245" rIns="72490" bIns="36245" rtlCol="0" anchor="ctr"/>
          <a:lstStyle/>
          <a:p>
            <a:pPr algn="ctr" eaLnBrk="1" latinLnBrk="0" hangingPunct="1"/>
            <a:endParaRPr kumimoji="0" lang="en-US"/>
          </a:p>
        </p:txBody>
      </p:sp>
      <p:sp>
        <p:nvSpPr>
          <p:cNvPr id="12" name="直角三角形 11"/>
          <p:cNvSpPr/>
          <p:nvPr/>
        </p:nvSpPr>
        <p:spPr>
          <a:xfrm rot="420000" flipV="1">
            <a:off x="8004146" y="4019826"/>
            <a:ext cx="155448" cy="116586"/>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lIns="72490" tIns="36245" rIns="72490" bIns="36245" rtlCol="0" anchor="ctr"/>
          <a:lstStyle/>
          <a:p>
            <a:pPr algn="ctr" eaLnBrk="1" latinLnBrk="0" hangingPunct="1"/>
            <a:endParaRPr kumimoji="0" lang="en-US"/>
          </a:p>
        </p:txBody>
      </p:sp>
      <p:sp>
        <p:nvSpPr>
          <p:cNvPr id="2" name="标题 1"/>
          <p:cNvSpPr>
            <a:spLocks noGrp="1"/>
          </p:cNvSpPr>
          <p:nvPr>
            <p:ph type="title"/>
          </p:nvPr>
        </p:nvSpPr>
        <p:spPr>
          <a:xfrm>
            <a:off x="609600" y="882748"/>
            <a:ext cx="2212848" cy="1186966"/>
          </a:xfrm>
        </p:spPr>
        <p:txBody>
          <a:bodyPr vert="horz" lIns="36245" tIns="36245" rIns="36245" bIns="36245" anchor="b"/>
          <a:lstStyle>
            <a:lvl1pPr algn="l">
              <a:buNone/>
              <a:defRPr sz="1600" b="1">
                <a:solidFill>
                  <a:schemeClr val="tx2"/>
                </a:solidFill>
              </a:defRPr>
            </a:lvl1pPr>
          </a:lstStyle>
          <a:p>
            <a:r>
              <a:rPr kumimoji="0" lang="zh-CN" altLang="en-US" smtClean="0"/>
              <a:t>单击此处编辑母版标题样式</a:t>
            </a:r>
            <a:endParaRPr kumimoji="0" lang="en-US"/>
          </a:p>
        </p:txBody>
      </p:sp>
      <p:sp>
        <p:nvSpPr>
          <p:cNvPr id="4" name="文本占位符 3"/>
          <p:cNvSpPr>
            <a:spLocks noGrp="1"/>
          </p:cNvSpPr>
          <p:nvPr>
            <p:ph type="body" sz="half" idx="2"/>
          </p:nvPr>
        </p:nvSpPr>
        <p:spPr>
          <a:xfrm>
            <a:off x="609609" y="2121589"/>
            <a:ext cx="2209800" cy="1634490"/>
          </a:xfrm>
        </p:spPr>
        <p:txBody>
          <a:bodyPr lIns="50742" rIns="36245" bIns="36245" anchor="t"/>
          <a:lstStyle>
            <a:lvl1pPr marL="0" indent="0" algn="l">
              <a:spcBef>
                <a:spcPts val="198"/>
              </a:spcBef>
              <a:buFontTx/>
              <a:buNone/>
              <a:defRPr sz="1000"/>
            </a:lvl1pPr>
            <a:lvl2pPr>
              <a:defRPr sz="1000"/>
            </a:lvl2pPr>
            <a:lvl3pPr>
              <a:defRPr sz="800"/>
            </a:lvl3pPr>
            <a:lvl4pPr>
              <a:defRPr sz="700"/>
            </a:lvl4pPr>
            <a:lvl5pPr>
              <a:defRPr sz="700"/>
            </a:lvl5pPr>
          </a:lstStyle>
          <a:p>
            <a:pPr lvl="0" eaLnBrk="1" latinLnBrk="0" hangingPunct="1"/>
            <a:r>
              <a:rPr kumimoji="0" lang="zh-CN" altLang="en-US" smtClean="0"/>
              <a:t>单击此处编辑母版文本样式</a:t>
            </a:r>
          </a:p>
        </p:txBody>
      </p:sp>
      <p:sp>
        <p:nvSpPr>
          <p:cNvPr id="5" name="日期占位符 4"/>
          <p:cNvSpPr>
            <a:spLocks noGrp="1"/>
          </p:cNvSpPr>
          <p:nvPr>
            <p:ph type="dt" sz="half" idx="10"/>
          </p:nvPr>
        </p:nvSpPr>
        <p:spPr/>
        <p:txBody>
          <a:bodyPr/>
          <a:lstStyle/>
          <a:p>
            <a:endParaRPr lang="en-US"/>
          </a:p>
        </p:txBody>
      </p:sp>
      <p:sp>
        <p:nvSpPr>
          <p:cNvPr id="6" name="页脚占位符 5"/>
          <p:cNvSpPr>
            <a:spLocks noGrp="1"/>
          </p:cNvSpPr>
          <p:nvPr>
            <p:ph type="ftr" sz="quarter" idx="11"/>
          </p:nvPr>
        </p:nvSpPr>
        <p:spPr/>
        <p:txBody>
          <a:bodyPr/>
          <a:lstStyle/>
          <a:p>
            <a:endParaRPr kumimoji="0" lang="en-US"/>
          </a:p>
        </p:txBody>
      </p:sp>
      <p:sp>
        <p:nvSpPr>
          <p:cNvPr id="7" name="灯片编号占位符 6"/>
          <p:cNvSpPr>
            <a:spLocks noGrp="1"/>
          </p:cNvSpPr>
          <p:nvPr>
            <p:ph type="sldNum" sz="quarter" idx="12"/>
          </p:nvPr>
        </p:nvSpPr>
        <p:spPr>
          <a:xfrm>
            <a:off x="8077200" y="4767274"/>
            <a:ext cx="609600" cy="273843"/>
          </a:xfrm>
        </p:spPr>
        <p:txBody>
          <a:bodyPr/>
          <a:lstStyle/>
          <a:p>
            <a:fld id="{042AED99-7FB4-404E-8A97-64753DCE42EC}" type="slidenum">
              <a:rPr kumimoji="0" lang="en-US" smtClean="0"/>
              <a:t>‹#›</a:t>
            </a:fld>
            <a:endParaRPr kumimoji="0" lang="en-US"/>
          </a:p>
        </p:txBody>
      </p:sp>
      <p:sp>
        <p:nvSpPr>
          <p:cNvPr id="3" name="图片占位符 2"/>
          <p:cNvSpPr>
            <a:spLocks noGrp="1"/>
          </p:cNvSpPr>
          <p:nvPr>
            <p:ph type="pic" idx="1"/>
          </p:nvPr>
        </p:nvSpPr>
        <p:spPr>
          <a:xfrm rot="420000">
            <a:off x="3485798" y="899638"/>
            <a:ext cx="4617720" cy="2948940"/>
          </a:xfrm>
          <a:prstGeom prst="rect">
            <a:avLst/>
          </a:prstGeom>
          <a:solidFill>
            <a:schemeClr val="bg2"/>
          </a:solidFill>
          <a:ln w="3000" cap="rnd">
            <a:solidFill>
              <a:srgbClr val="C0C0C0"/>
            </a:solidFill>
            <a:round/>
          </a:ln>
          <a:effectLst/>
        </p:spPr>
        <p:txBody>
          <a:bodyPr/>
          <a:lstStyle>
            <a:lvl1pPr marL="0" indent="0">
              <a:buNone/>
              <a:defRPr sz="2500"/>
            </a:lvl1pPr>
          </a:lstStyle>
          <a:p>
            <a:r>
              <a:rPr kumimoji="0" lang="zh-CN" altLang="en-US" smtClean="0"/>
              <a:t>单击图标添加图片</a:t>
            </a:r>
            <a:endParaRPr kumimoji="0" lang="en-US" dirty="0"/>
          </a:p>
        </p:txBody>
      </p:sp>
      <p:sp>
        <p:nvSpPr>
          <p:cNvPr id="10" name="任意多边形 9"/>
          <p:cNvSpPr/>
          <p:nvPr/>
        </p:nvSpPr>
        <p:spPr bwMode="auto">
          <a:xfrm flipV="1">
            <a:off x="-9517" y="4362453"/>
            <a:ext cx="9163050" cy="78105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2490" tIns="36245" rIns="72490" bIns="36245" anchor="t" compatLnSpc="1"/>
          <a:lstStyle/>
          <a:p>
            <a:pPr marL="0" algn="l" rtl="0" eaLnBrk="1" latinLnBrk="0" hangingPunct="1"/>
            <a:endParaRPr kumimoji="0" lang="en-US">
              <a:solidFill>
                <a:schemeClr val="tx1"/>
              </a:solidFill>
              <a:latin typeface="+mn-lt"/>
              <a:ea typeface="+mn-ea"/>
              <a:cs typeface="+mn-cs"/>
            </a:endParaRPr>
          </a:p>
        </p:txBody>
      </p:sp>
      <p:sp>
        <p:nvSpPr>
          <p:cNvPr id="11" name="任意多边形 10"/>
          <p:cNvSpPr/>
          <p:nvPr/>
        </p:nvSpPr>
        <p:spPr bwMode="auto">
          <a:xfrm flipV="1">
            <a:off x="4381505" y="4664871"/>
            <a:ext cx="4762500" cy="478631"/>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2490" tIns="36245" rIns="72490" bIns="36245" anchor="t" compatLnSpc="1"/>
          <a:lstStyle/>
          <a:p>
            <a:pPr marL="0" algn="l" rtl="0" eaLnBrk="1" latinLnBrk="0" hangingPunct="1"/>
            <a:endParaRPr kumimoji="0" lang="en-US">
              <a:solidFill>
                <a:schemeClr val="tx1"/>
              </a:solidFill>
              <a:latin typeface="+mn-lt"/>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0" lang="zh-CN" altLang="en-US" smtClean="0"/>
              <a:t>单击此处编辑母版标题样式</a:t>
            </a:r>
            <a:endParaRPr kumimoji="0" lang="en-US"/>
          </a:p>
        </p:txBody>
      </p:sp>
      <p:sp>
        <p:nvSpPr>
          <p:cNvPr id="3" name="竖排文字占位符 2"/>
          <p:cNvSpPr>
            <a:spLocks noGrp="1"/>
          </p:cNvSpPr>
          <p:nvPr>
            <p:ph type="body" orient="vert" idx="1"/>
          </p:nvPr>
        </p:nvSpPr>
        <p:spPr/>
        <p:txBody>
          <a:bodyPr vert="eaVert"/>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685802"/>
            <a:ext cx="2057400" cy="3908823"/>
          </a:xfrm>
        </p:spPr>
        <p:txBody>
          <a:bodyPr vert="eaVert"/>
          <a:lstStyle/>
          <a:p>
            <a:r>
              <a:rPr kumimoji="0" lang="zh-CN" altLang="en-US" smtClean="0"/>
              <a:t>单击此处编辑母版标题样式</a:t>
            </a:r>
            <a:endParaRPr kumimoji="0" lang="en-US"/>
          </a:p>
        </p:txBody>
      </p:sp>
      <p:sp>
        <p:nvSpPr>
          <p:cNvPr id="3" name="竖排文字占位符 2"/>
          <p:cNvSpPr>
            <a:spLocks noGrp="1"/>
          </p:cNvSpPr>
          <p:nvPr>
            <p:ph type="body" orient="vert" idx="1"/>
          </p:nvPr>
        </p:nvSpPr>
        <p:spPr>
          <a:xfrm>
            <a:off x="457200" y="685802"/>
            <a:ext cx="6019800" cy="3908823"/>
          </a:xfrm>
        </p:spPr>
        <p:txBody>
          <a:bodyPr vert="eaVert"/>
          <a:lstStyle/>
          <a:p>
            <a:pPr lvl="0" eaLnBrk="1" latinLnBrk="0" hangingPunct="1"/>
            <a:r>
              <a:rPr lang="zh-CN" altLang="en-US" smtClean="0"/>
              <a:t>单击此处编辑母版文本样式</a:t>
            </a:r>
          </a:p>
          <a:p>
            <a:pPr lvl="1" eaLnBrk="1" latinLnBrk="0" hangingPunct="1"/>
            <a:r>
              <a:rPr lang="zh-CN" altLang="en-US" smtClean="0"/>
              <a:t>第二级</a:t>
            </a:r>
          </a:p>
          <a:p>
            <a:pPr lvl="2" eaLnBrk="1" latinLnBrk="0" hangingPunct="1"/>
            <a:r>
              <a:rPr lang="zh-CN" altLang="en-US" smtClean="0"/>
              <a:t>第三级</a:t>
            </a:r>
          </a:p>
          <a:p>
            <a:pPr lvl="3" eaLnBrk="1" latinLnBrk="0" hangingPunct="1"/>
            <a:r>
              <a:rPr lang="zh-CN" altLang="en-US" smtClean="0"/>
              <a:t>第四级</a:t>
            </a:r>
          </a:p>
          <a:p>
            <a:pPr lvl="4" eaLnBrk="1" latinLnBrk="0" hangingPunct="1"/>
            <a:r>
              <a:rPr lang="zh-CN" altLang="en-US" smtClean="0"/>
              <a:t>第五级</a:t>
            </a:r>
            <a:endParaRPr kumimoji="0" lang="en-US"/>
          </a:p>
        </p:txBody>
      </p:sp>
      <p:sp>
        <p:nvSpPr>
          <p:cNvPr id="4" name="日期占位符 3"/>
          <p:cNvSpPr>
            <a:spLocks noGrp="1"/>
          </p:cNvSpPr>
          <p:nvPr>
            <p:ph type="dt" sz="half" idx="10"/>
          </p:nvPr>
        </p:nvSpPr>
        <p:spPr/>
        <p:txBody>
          <a:bodyPr/>
          <a:lstStyle/>
          <a:p>
            <a:endParaRPr lang="en-US"/>
          </a:p>
        </p:txBody>
      </p:sp>
      <p:sp>
        <p:nvSpPr>
          <p:cNvPr id="5" name="页脚占位符 4"/>
          <p:cNvSpPr>
            <a:spLocks noGrp="1"/>
          </p:cNvSpPr>
          <p:nvPr>
            <p:ph type="ftr" sz="quarter" idx="11"/>
          </p:nvPr>
        </p:nvSpPr>
        <p:spPr/>
        <p:txBody>
          <a:bodyPr/>
          <a:lstStyle/>
          <a:p>
            <a:endParaRPr kumimoji="0" lang="en-US"/>
          </a:p>
        </p:txBody>
      </p:sp>
      <p:sp>
        <p:nvSpPr>
          <p:cNvPr id="6" name="灯片编号占位符 5"/>
          <p:cNvSpPr>
            <a:spLocks noGrp="1"/>
          </p:cNvSpPr>
          <p:nvPr>
            <p:ph type="sldNum" sz="quarter" idx="12"/>
          </p:nvPr>
        </p:nvSpPr>
        <p:spPr/>
        <p:txBody>
          <a:bodyPr/>
          <a:lstStyle/>
          <a:p>
            <a:fld id="{042AED99-7FB4-404E-8A97-64753DCE42EC}" type="slidenum">
              <a:rPr kumimoji="0" lang="en-US" smtClean="0"/>
              <a:t>‹#›</a:t>
            </a:fld>
            <a:endParaRPr kumimoji="0" 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87"/>
            <a:ext cx="7772400" cy="1021556"/>
          </a:xfrm>
        </p:spPr>
        <p:txBody>
          <a:bodyPr anchor="t"/>
          <a:lstStyle>
            <a:lvl1pPr algn="l">
              <a:defRPr sz="32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8"/>
            <a:ext cx="7772400" cy="1125140"/>
          </a:xfrm>
        </p:spPr>
        <p:txBody>
          <a:bodyPr anchor="b"/>
          <a:lstStyle>
            <a:lvl1pPr marL="0" indent="0">
              <a:buNone/>
              <a:defRPr sz="1600">
                <a:solidFill>
                  <a:schemeClr val="tx1">
                    <a:tint val="75000"/>
                  </a:schemeClr>
                </a:solidFill>
              </a:defRPr>
            </a:lvl1pPr>
            <a:lvl2pPr marL="362834" indent="0">
              <a:buNone/>
              <a:defRPr sz="1400">
                <a:solidFill>
                  <a:schemeClr val="tx1">
                    <a:tint val="75000"/>
                  </a:schemeClr>
                </a:solidFill>
              </a:defRPr>
            </a:lvl2pPr>
            <a:lvl3pPr marL="725661" indent="0">
              <a:buNone/>
              <a:defRPr sz="1300">
                <a:solidFill>
                  <a:schemeClr val="tx1">
                    <a:tint val="75000"/>
                  </a:schemeClr>
                </a:solidFill>
              </a:defRPr>
            </a:lvl3pPr>
            <a:lvl4pPr marL="1088494" indent="0">
              <a:buNone/>
              <a:defRPr sz="1100">
                <a:solidFill>
                  <a:schemeClr val="tx1">
                    <a:tint val="75000"/>
                  </a:schemeClr>
                </a:solidFill>
              </a:defRPr>
            </a:lvl4pPr>
            <a:lvl5pPr marL="1451321" indent="0">
              <a:buNone/>
              <a:defRPr sz="1100">
                <a:solidFill>
                  <a:schemeClr val="tx1">
                    <a:tint val="75000"/>
                  </a:schemeClr>
                </a:solidFill>
              </a:defRPr>
            </a:lvl5pPr>
            <a:lvl6pPr marL="1814153" indent="0">
              <a:buNone/>
              <a:defRPr sz="1100">
                <a:solidFill>
                  <a:schemeClr val="tx1">
                    <a:tint val="75000"/>
                  </a:schemeClr>
                </a:solidFill>
              </a:defRPr>
            </a:lvl6pPr>
            <a:lvl7pPr marL="2176981" indent="0">
              <a:buNone/>
              <a:defRPr sz="1100">
                <a:solidFill>
                  <a:schemeClr val="tx1">
                    <a:tint val="75000"/>
                  </a:schemeClr>
                </a:solidFill>
              </a:defRPr>
            </a:lvl7pPr>
            <a:lvl8pPr marL="2539813" indent="0">
              <a:buNone/>
              <a:defRPr sz="1100">
                <a:solidFill>
                  <a:schemeClr val="tx1">
                    <a:tint val="75000"/>
                  </a:schemeClr>
                </a:solidFill>
              </a:defRPr>
            </a:lvl8pPr>
            <a:lvl9pPr marL="2902642" indent="0">
              <a:buNone/>
              <a:defRPr sz="11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4"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200154"/>
            <a:ext cx="4038600" cy="3394472"/>
          </a:xfrm>
        </p:spPr>
        <p:txBody>
          <a:bodyPr/>
          <a:lstStyle>
            <a:lvl1pPr>
              <a:defRPr sz="2200"/>
            </a:lvl1pPr>
            <a:lvl2pPr>
              <a:defRPr sz="1900"/>
            </a:lvl2pPr>
            <a:lvl3pPr>
              <a:defRPr sz="1600"/>
            </a:lvl3pPr>
            <a:lvl4pPr>
              <a:defRPr sz="1400"/>
            </a:lvl4pPr>
            <a:lvl5pPr>
              <a:defRPr sz="1400"/>
            </a:lvl5pPr>
            <a:lvl6pPr>
              <a:defRPr sz="1400"/>
            </a:lvl6pPr>
            <a:lvl7pPr>
              <a:defRPr sz="1400"/>
            </a:lvl7pPr>
            <a:lvl8pPr>
              <a:defRPr sz="1400"/>
            </a:lvl8pPr>
            <a:lvl9pPr>
              <a:defRPr sz="14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2" y="1151336"/>
            <a:ext cx="4040188"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4" name="内容占位符 3"/>
          <p:cNvSpPr>
            <a:spLocks noGrp="1"/>
          </p:cNvSpPr>
          <p:nvPr>
            <p:ph sz="half" idx="2"/>
          </p:nvPr>
        </p:nvSpPr>
        <p:spPr>
          <a:xfrm>
            <a:off x="457202" y="1631166"/>
            <a:ext cx="4040188"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32" y="1151336"/>
            <a:ext cx="4041775" cy="479822"/>
          </a:xfrm>
        </p:spPr>
        <p:txBody>
          <a:bodyPr anchor="b"/>
          <a:lstStyle>
            <a:lvl1pPr marL="0" indent="0">
              <a:buNone/>
              <a:defRPr sz="1900" b="1"/>
            </a:lvl1pPr>
            <a:lvl2pPr marL="362834" indent="0">
              <a:buNone/>
              <a:defRPr sz="1600" b="1"/>
            </a:lvl2pPr>
            <a:lvl3pPr marL="725661" indent="0">
              <a:buNone/>
              <a:defRPr sz="1400" b="1"/>
            </a:lvl3pPr>
            <a:lvl4pPr marL="1088494" indent="0">
              <a:buNone/>
              <a:defRPr sz="1300" b="1"/>
            </a:lvl4pPr>
            <a:lvl5pPr marL="1451321" indent="0">
              <a:buNone/>
              <a:defRPr sz="1300" b="1"/>
            </a:lvl5pPr>
            <a:lvl6pPr marL="1814153" indent="0">
              <a:buNone/>
              <a:defRPr sz="1300" b="1"/>
            </a:lvl6pPr>
            <a:lvl7pPr marL="2176981" indent="0">
              <a:buNone/>
              <a:defRPr sz="1300" b="1"/>
            </a:lvl7pPr>
            <a:lvl8pPr marL="2539813" indent="0">
              <a:buNone/>
              <a:defRPr sz="1300" b="1"/>
            </a:lvl8pPr>
            <a:lvl9pPr marL="2902642" indent="0">
              <a:buNone/>
              <a:defRPr sz="1300" b="1"/>
            </a:lvl9pPr>
          </a:lstStyle>
          <a:p>
            <a:pPr lvl="0"/>
            <a:r>
              <a:rPr lang="zh-CN" altLang="en-US" smtClean="0"/>
              <a:t>单击此处编辑母版文本样式</a:t>
            </a:r>
          </a:p>
        </p:txBody>
      </p:sp>
      <p:sp>
        <p:nvSpPr>
          <p:cNvPr id="6" name="内容占位符 5"/>
          <p:cNvSpPr>
            <a:spLocks noGrp="1"/>
          </p:cNvSpPr>
          <p:nvPr>
            <p:ph sz="quarter" idx="4"/>
          </p:nvPr>
        </p:nvSpPr>
        <p:spPr>
          <a:xfrm>
            <a:off x="4645032" y="1631166"/>
            <a:ext cx="4041775" cy="2963466"/>
          </a:xfrm>
        </p:spPr>
        <p:txBody>
          <a:bodyPr/>
          <a:lstStyle>
            <a:lvl1pPr>
              <a:defRPr sz="1900"/>
            </a:lvl1pPr>
            <a:lvl2pPr>
              <a:defRPr sz="1600"/>
            </a:lvl2pPr>
            <a:lvl3pPr>
              <a:defRPr sz="1400"/>
            </a:lvl3pPr>
            <a:lvl4pPr>
              <a:defRPr sz="1300"/>
            </a:lvl4pPr>
            <a:lvl5pPr>
              <a:defRPr sz="1300"/>
            </a:lvl5pPr>
            <a:lvl6pPr>
              <a:defRPr sz="1300"/>
            </a:lvl6pPr>
            <a:lvl7pPr>
              <a:defRPr sz="1300"/>
            </a:lvl7pPr>
            <a:lvl8pPr>
              <a:defRPr sz="1300"/>
            </a:lvl8pPr>
            <a:lvl9pPr>
              <a:defRPr sz="13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12" y="204787"/>
            <a:ext cx="3008313" cy="871538"/>
          </a:xfrm>
        </p:spPr>
        <p:txBody>
          <a:bodyPr anchor="b"/>
          <a:lstStyle>
            <a:lvl1pPr algn="l">
              <a:defRPr sz="16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90"/>
            <a:ext cx="5111750" cy="4389835"/>
          </a:xfrm>
        </p:spPr>
        <p:txBody>
          <a:bodyPr/>
          <a:lstStyle>
            <a:lvl1pPr>
              <a:defRPr sz="2500"/>
            </a:lvl1pPr>
            <a:lvl2pPr>
              <a:defRPr sz="2200"/>
            </a:lvl2pPr>
            <a:lvl3pPr>
              <a:defRPr sz="19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12" y="1076329"/>
            <a:ext cx="3008313" cy="3518297"/>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98" y="3600460"/>
            <a:ext cx="5486400" cy="425054"/>
          </a:xfrm>
        </p:spPr>
        <p:txBody>
          <a:bodyPr anchor="b"/>
          <a:lstStyle>
            <a:lvl1pPr algn="l">
              <a:defRPr sz="16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98" y="459591"/>
            <a:ext cx="5486400" cy="3086100"/>
          </a:xfrm>
        </p:spPr>
        <p:txBody>
          <a:bodyPr/>
          <a:lstStyle>
            <a:lvl1pPr marL="0" indent="0">
              <a:buNone/>
              <a:defRPr sz="2500"/>
            </a:lvl1pPr>
            <a:lvl2pPr marL="362834" indent="0">
              <a:buNone/>
              <a:defRPr sz="2200"/>
            </a:lvl2pPr>
            <a:lvl3pPr marL="725661" indent="0">
              <a:buNone/>
              <a:defRPr sz="1900"/>
            </a:lvl3pPr>
            <a:lvl4pPr marL="1088494" indent="0">
              <a:buNone/>
              <a:defRPr sz="1600"/>
            </a:lvl4pPr>
            <a:lvl5pPr marL="1451321" indent="0">
              <a:buNone/>
              <a:defRPr sz="1600"/>
            </a:lvl5pPr>
            <a:lvl6pPr marL="1814153" indent="0">
              <a:buNone/>
              <a:defRPr sz="1600"/>
            </a:lvl6pPr>
            <a:lvl7pPr marL="2176981" indent="0">
              <a:buNone/>
              <a:defRPr sz="1600"/>
            </a:lvl7pPr>
            <a:lvl8pPr marL="2539813" indent="0">
              <a:buNone/>
              <a:defRPr sz="1600"/>
            </a:lvl8pPr>
            <a:lvl9pPr marL="2902642" indent="0">
              <a:buNone/>
              <a:defRPr sz="16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1792298" y="4025507"/>
            <a:ext cx="5486400" cy="603646"/>
          </a:xfrm>
        </p:spPr>
        <p:txBody>
          <a:bodyPr/>
          <a:lstStyle>
            <a:lvl1pPr marL="0" indent="0">
              <a:buNone/>
              <a:defRPr sz="1100"/>
            </a:lvl1pPr>
            <a:lvl2pPr marL="362834" indent="0">
              <a:buNone/>
              <a:defRPr sz="1000"/>
            </a:lvl2pPr>
            <a:lvl3pPr marL="725661" indent="0">
              <a:buNone/>
              <a:defRPr sz="800"/>
            </a:lvl3pPr>
            <a:lvl4pPr marL="1088494" indent="0">
              <a:buNone/>
              <a:defRPr sz="700"/>
            </a:lvl4pPr>
            <a:lvl5pPr marL="1451321" indent="0">
              <a:buNone/>
              <a:defRPr sz="700"/>
            </a:lvl5pPr>
            <a:lvl6pPr marL="1814153" indent="0">
              <a:buNone/>
              <a:defRPr sz="700"/>
            </a:lvl6pPr>
            <a:lvl7pPr marL="2176981" indent="0">
              <a:buNone/>
              <a:defRPr sz="700"/>
            </a:lvl7pPr>
            <a:lvl8pPr marL="2539813" indent="0">
              <a:buNone/>
              <a:defRPr sz="700"/>
            </a:lvl8pPr>
            <a:lvl9pPr marL="2902642" indent="0">
              <a:buNone/>
              <a:defRPr sz="7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11" y="205987"/>
            <a:ext cx="2057400" cy="4388643"/>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05987"/>
            <a:ext cx="6019800" cy="4388643"/>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85099093-4A6E-494A-957A-AADCFCB34FB6}"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7" y="1597820"/>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3" y="2914654"/>
            <a:ext cx="6400800" cy="1314449"/>
          </a:xfrm>
        </p:spPr>
        <p:txBody>
          <a:bodyPr/>
          <a:lstStyle>
            <a:lvl1pPr marL="0" indent="0" algn="ctr">
              <a:buNone/>
              <a:defRPr>
                <a:solidFill>
                  <a:schemeClr val="tx1">
                    <a:tint val="75000"/>
                  </a:schemeClr>
                </a:solidFill>
              </a:defRPr>
            </a:lvl1pPr>
            <a:lvl2pPr marL="362834" indent="0" algn="ctr">
              <a:buNone/>
              <a:defRPr>
                <a:solidFill>
                  <a:schemeClr val="tx1">
                    <a:tint val="75000"/>
                  </a:schemeClr>
                </a:solidFill>
              </a:defRPr>
            </a:lvl2pPr>
            <a:lvl3pPr marL="725661" indent="0" algn="ctr">
              <a:buNone/>
              <a:defRPr>
                <a:solidFill>
                  <a:schemeClr val="tx1">
                    <a:tint val="75000"/>
                  </a:schemeClr>
                </a:solidFill>
              </a:defRPr>
            </a:lvl3pPr>
            <a:lvl4pPr marL="1088494" indent="0" algn="ctr">
              <a:buNone/>
              <a:defRPr>
                <a:solidFill>
                  <a:schemeClr val="tx1">
                    <a:tint val="75000"/>
                  </a:schemeClr>
                </a:solidFill>
              </a:defRPr>
            </a:lvl4pPr>
            <a:lvl5pPr marL="1451321" indent="0" algn="ctr">
              <a:buNone/>
              <a:defRPr>
                <a:solidFill>
                  <a:schemeClr val="tx1">
                    <a:tint val="75000"/>
                  </a:schemeClr>
                </a:solidFill>
              </a:defRPr>
            </a:lvl5pPr>
            <a:lvl6pPr marL="1814153" indent="0" algn="ctr">
              <a:buNone/>
              <a:defRPr>
                <a:solidFill>
                  <a:schemeClr val="tx1">
                    <a:tint val="75000"/>
                  </a:schemeClr>
                </a:solidFill>
              </a:defRPr>
            </a:lvl6pPr>
            <a:lvl7pPr marL="2176981" indent="0" algn="ctr">
              <a:buNone/>
              <a:defRPr>
                <a:solidFill>
                  <a:schemeClr val="tx1">
                    <a:tint val="75000"/>
                  </a:schemeClr>
                </a:solidFill>
              </a:defRPr>
            </a:lvl7pPr>
            <a:lvl8pPr marL="2539813" indent="0" algn="ctr">
              <a:buNone/>
              <a:defRPr>
                <a:solidFill>
                  <a:schemeClr val="tx1">
                    <a:tint val="75000"/>
                  </a:schemeClr>
                </a:solidFill>
              </a:defRPr>
            </a:lvl8pPr>
            <a:lvl9pPr marL="2902642"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EC2D1C2-F68E-4F97-8667-9F9C7EE51FC9}"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6.xml"/><Relationship Id="rId13" Type="http://schemas.openxmlformats.org/officeDocument/2006/relationships/theme" Target="../theme/theme10.xml"/><Relationship Id="rId3" Type="http://schemas.openxmlformats.org/officeDocument/2006/relationships/slideLayout" Target="../slideLayouts/slideLayout101.xml"/><Relationship Id="rId7" Type="http://schemas.openxmlformats.org/officeDocument/2006/relationships/slideLayout" Target="../slideLayouts/slideLayout105.xml"/><Relationship Id="rId12" Type="http://schemas.openxmlformats.org/officeDocument/2006/relationships/slideLayout" Target="../slideLayouts/slideLayout110.xml"/><Relationship Id="rId2" Type="http://schemas.openxmlformats.org/officeDocument/2006/relationships/slideLayout" Target="../slideLayouts/slideLayout100.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5" Type="http://schemas.openxmlformats.org/officeDocument/2006/relationships/slideLayout" Target="../slideLayouts/slideLayout103.xml"/><Relationship Id="rId10" Type="http://schemas.openxmlformats.org/officeDocument/2006/relationships/slideLayout" Target="../slideLayouts/slideLayout108.xml"/><Relationship Id="rId4" Type="http://schemas.openxmlformats.org/officeDocument/2006/relationships/slideLayout" Target="../slideLayouts/slideLayout102.xml"/><Relationship Id="rId9" Type="http://schemas.openxmlformats.org/officeDocument/2006/relationships/slideLayout" Target="../slideLayouts/slideLayout107.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8.xml"/><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theme" Target="../theme/theme11.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9.xml"/><Relationship Id="rId13" Type="http://schemas.openxmlformats.org/officeDocument/2006/relationships/image" Target="../media/image5.jpeg"/><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theme" Target="../theme/theme12.xml"/><Relationship Id="rId2" Type="http://schemas.openxmlformats.org/officeDocument/2006/relationships/slideLayout" Target="../slideLayouts/slideLayout123.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0.xml"/><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theme" Target="../theme/theme13.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1.xml"/><Relationship Id="rId13" Type="http://schemas.openxmlformats.org/officeDocument/2006/relationships/theme" Target="../theme/theme14.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slideLayout" Target="../slideLayouts/slideLayout155.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3.xml"/><Relationship Id="rId3" Type="http://schemas.openxmlformats.org/officeDocument/2006/relationships/slideLayout" Target="../slideLayouts/slideLayout158.xml"/><Relationship Id="rId7" Type="http://schemas.openxmlformats.org/officeDocument/2006/relationships/slideLayout" Target="../slideLayouts/slideLayout162.xml"/><Relationship Id="rId12" Type="http://schemas.openxmlformats.org/officeDocument/2006/relationships/theme" Target="../theme/theme15.xml"/><Relationship Id="rId2" Type="http://schemas.openxmlformats.org/officeDocument/2006/relationships/slideLayout" Target="../slideLayouts/slideLayout157.xml"/><Relationship Id="rId1" Type="http://schemas.openxmlformats.org/officeDocument/2006/relationships/slideLayout" Target="../slideLayouts/slideLayout156.xml"/><Relationship Id="rId6" Type="http://schemas.openxmlformats.org/officeDocument/2006/relationships/slideLayout" Target="../slideLayouts/slideLayout161.xml"/><Relationship Id="rId11" Type="http://schemas.openxmlformats.org/officeDocument/2006/relationships/slideLayout" Target="../slideLayouts/slideLayout166.xml"/><Relationship Id="rId5" Type="http://schemas.openxmlformats.org/officeDocument/2006/relationships/slideLayout" Target="../slideLayouts/slideLayout160.xml"/><Relationship Id="rId10" Type="http://schemas.openxmlformats.org/officeDocument/2006/relationships/slideLayout" Target="../slideLayouts/slideLayout165.xml"/><Relationship Id="rId4" Type="http://schemas.openxmlformats.org/officeDocument/2006/relationships/slideLayout" Target="../slideLayouts/slideLayout159.xml"/><Relationship Id="rId9" Type="http://schemas.openxmlformats.org/officeDocument/2006/relationships/slideLayout" Target="../slideLayouts/slideLayout164.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4.xml"/><Relationship Id="rId3" Type="http://schemas.openxmlformats.org/officeDocument/2006/relationships/slideLayout" Target="../slideLayouts/slideLayout169.xml"/><Relationship Id="rId7" Type="http://schemas.openxmlformats.org/officeDocument/2006/relationships/slideLayout" Target="../slideLayouts/slideLayout173.xml"/><Relationship Id="rId12" Type="http://schemas.openxmlformats.org/officeDocument/2006/relationships/theme" Target="../theme/theme16.xml"/><Relationship Id="rId2" Type="http://schemas.openxmlformats.org/officeDocument/2006/relationships/slideLayout" Target="../slideLayouts/slideLayout168.xml"/><Relationship Id="rId1" Type="http://schemas.openxmlformats.org/officeDocument/2006/relationships/slideLayout" Target="../slideLayouts/slideLayout167.xml"/><Relationship Id="rId6" Type="http://schemas.openxmlformats.org/officeDocument/2006/relationships/slideLayout" Target="../slideLayouts/slideLayout172.xml"/><Relationship Id="rId11" Type="http://schemas.openxmlformats.org/officeDocument/2006/relationships/slideLayout" Target="../slideLayouts/slideLayout177.xml"/><Relationship Id="rId5" Type="http://schemas.openxmlformats.org/officeDocument/2006/relationships/slideLayout" Target="../slideLayouts/slideLayout171.xml"/><Relationship Id="rId10" Type="http://schemas.openxmlformats.org/officeDocument/2006/relationships/slideLayout" Target="../slideLayouts/slideLayout176.xml"/><Relationship Id="rId4" Type="http://schemas.openxmlformats.org/officeDocument/2006/relationships/slideLayout" Target="../slideLayouts/slideLayout170.xml"/><Relationship Id="rId9" Type="http://schemas.openxmlformats.org/officeDocument/2006/relationships/slideLayout" Target="../slideLayouts/slideLayout175.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5.xml"/><Relationship Id="rId13" Type="http://schemas.openxmlformats.org/officeDocument/2006/relationships/theme" Target="../theme/theme17.xml"/><Relationship Id="rId3" Type="http://schemas.openxmlformats.org/officeDocument/2006/relationships/slideLayout" Target="../slideLayouts/slideLayout180.xml"/><Relationship Id="rId7" Type="http://schemas.openxmlformats.org/officeDocument/2006/relationships/slideLayout" Target="../slideLayouts/slideLayout184.xml"/><Relationship Id="rId12" Type="http://schemas.openxmlformats.org/officeDocument/2006/relationships/slideLayout" Target="../slideLayouts/slideLayout189.xml"/><Relationship Id="rId2" Type="http://schemas.openxmlformats.org/officeDocument/2006/relationships/slideLayout" Target="../slideLayouts/slideLayout179.xml"/><Relationship Id="rId1" Type="http://schemas.openxmlformats.org/officeDocument/2006/relationships/slideLayout" Target="../slideLayouts/slideLayout178.xml"/><Relationship Id="rId6" Type="http://schemas.openxmlformats.org/officeDocument/2006/relationships/slideLayout" Target="../slideLayouts/slideLayout183.xml"/><Relationship Id="rId11" Type="http://schemas.openxmlformats.org/officeDocument/2006/relationships/slideLayout" Target="../slideLayouts/slideLayout188.xml"/><Relationship Id="rId5" Type="http://schemas.openxmlformats.org/officeDocument/2006/relationships/slideLayout" Target="../slideLayouts/slideLayout182.xml"/><Relationship Id="rId10" Type="http://schemas.openxmlformats.org/officeDocument/2006/relationships/slideLayout" Target="../slideLayouts/slideLayout187.xml"/><Relationship Id="rId4" Type="http://schemas.openxmlformats.org/officeDocument/2006/relationships/slideLayout" Target="../slideLayouts/slideLayout181.xml"/><Relationship Id="rId9" Type="http://schemas.openxmlformats.org/officeDocument/2006/relationships/slideLayout" Target="../slideLayouts/slideLayout186.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7.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theme" Target="../theme/theme18.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8.xml"/><Relationship Id="rId13" Type="http://schemas.openxmlformats.org/officeDocument/2006/relationships/image" Target="../media/image5.jpeg"/><Relationship Id="rId3" Type="http://schemas.openxmlformats.org/officeDocument/2006/relationships/slideLayout" Target="../slideLayouts/slideLayout203.xml"/><Relationship Id="rId7" Type="http://schemas.openxmlformats.org/officeDocument/2006/relationships/slideLayout" Target="../slideLayouts/slideLayout207.xml"/><Relationship Id="rId12" Type="http://schemas.openxmlformats.org/officeDocument/2006/relationships/theme" Target="../theme/theme19.xml"/><Relationship Id="rId2" Type="http://schemas.openxmlformats.org/officeDocument/2006/relationships/slideLayout" Target="../slideLayouts/slideLayout202.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0" Type="http://schemas.openxmlformats.org/officeDocument/2006/relationships/slideLayout" Target="../slideLayouts/slideLayout210.xml"/><Relationship Id="rId4" Type="http://schemas.openxmlformats.org/officeDocument/2006/relationships/slideLayout" Target="../slideLayouts/slideLayout204.xml"/><Relationship Id="rId9" Type="http://schemas.openxmlformats.org/officeDocument/2006/relationships/slideLayout" Target="../slideLayouts/slideLayout20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2.xml"/><Relationship Id="rId13" Type="http://schemas.openxmlformats.org/officeDocument/2006/relationships/slideLayout" Target="../slideLayouts/slideLayout17.xml"/><Relationship Id="rId3" Type="http://schemas.openxmlformats.org/officeDocument/2006/relationships/slideLayout" Target="../slideLayouts/slideLayout7.xml"/><Relationship Id="rId7" Type="http://schemas.openxmlformats.org/officeDocument/2006/relationships/slideLayout" Target="../slideLayouts/slideLayout11.xml"/><Relationship Id="rId12" Type="http://schemas.openxmlformats.org/officeDocument/2006/relationships/slideLayout" Target="../slideLayouts/slideLayout16.xml"/><Relationship Id="rId17" Type="http://schemas.openxmlformats.org/officeDocument/2006/relationships/theme" Target="../theme/theme2.xml"/><Relationship Id="rId2" Type="http://schemas.openxmlformats.org/officeDocument/2006/relationships/slideLayout" Target="../slideLayouts/slideLayout6.xml"/><Relationship Id="rId16" Type="http://schemas.openxmlformats.org/officeDocument/2006/relationships/slideLayout" Target="../slideLayouts/slideLayout20.xml"/><Relationship Id="rId1" Type="http://schemas.openxmlformats.org/officeDocument/2006/relationships/slideLayout" Target="../slideLayouts/slideLayout5.xml"/><Relationship Id="rId6" Type="http://schemas.openxmlformats.org/officeDocument/2006/relationships/slideLayout" Target="../slideLayouts/slideLayout10.xml"/><Relationship Id="rId11" Type="http://schemas.openxmlformats.org/officeDocument/2006/relationships/slideLayout" Target="../slideLayouts/slideLayout15.xml"/><Relationship Id="rId5" Type="http://schemas.openxmlformats.org/officeDocument/2006/relationships/slideLayout" Target="../slideLayouts/slideLayout9.xml"/><Relationship Id="rId15" Type="http://schemas.openxmlformats.org/officeDocument/2006/relationships/slideLayout" Target="../slideLayouts/slideLayout19.xml"/><Relationship Id="rId10" Type="http://schemas.openxmlformats.org/officeDocument/2006/relationships/slideLayout" Target="../slideLayouts/slideLayout14.xml"/><Relationship Id="rId4" Type="http://schemas.openxmlformats.org/officeDocument/2006/relationships/slideLayout" Target="../slideLayouts/slideLayout8.xml"/><Relationship Id="rId9" Type="http://schemas.openxmlformats.org/officeDocument/2006/relationships/slideLayout" Target="../slideLayouts/slideLayout13.xml"/><Relationship Id="rId14" Type="http://schemas.openxmlformats.org/officeDocument/2006/relationships/slideLayout" Target="../slideLayouts/slideLayout18.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9.xml"/><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theme" Target="../theme/theme20.xml"/><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5" Type="http://schemas.openxmlformats.org/officeDocument/2006/relationships/slideLayout" Target="../slideLayouts/slideLayout216.xml"/><Relationship Id="rId10" Type="http://schemas.openxmlformats.org/officeDocument/2006/relationships/slideLayout" Target="../slideLayouts/slideLayout221.xml"/><Relationship Id="rId4" Type="http://schemas.openxmlformats.org/officeDocument/2006/relationships/slideLayout" Target="../slideLayouts/slideLayout215.xml"/><Relationship Id="rId9" Type="http://schemas.openxmlformats.org/officeDocument/2006/relationships/slideLayout" Target="../slideLayouts/slideLayout22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0.xml"/><Relationship Id="rId13" Type="http://schemas.openxmlformats.org/officeDocument/2006/relationships/theme" Target="../theme/theme21.xml"/><Relationship Id="rId3" Type="http://schemas.openxmlformats.org/officeDocument/2006/relationships/slideLayout" Target="../slideLayouts/slideLayout225.xml"/><Relationship Id="rId7" Type="http://schemas.openxmlformats.org/officeDocument/2006/relationships/slideLayout" Target="../slideLayouts/slideLayout229.xml"/><Relationship Id="rId12" Type="http://schemas.openxmlformats.org/officeDocument/2006/relationships/slideLayout" Target="../slideLayouts/slideLayout234.xml"/><Relationship Id="rId2" Type="http://schemas.openxmlformats.org/officeDocument/2006/relationships/slideLayout" Target="../slideLayouts/slideLayout224.xml"/><Relationship Id="rId1" Type="http://schemas.openxmlformats.org/officeDocument/2006/relationships/slideLayout" Target="../slideLayouts/slideLayout223.xml"/><Relationship Id="rId6" Type="http://schemas.openxmlformats.org/officeDocument/2006/relationships/slideLayout" Target="../slideLayouts/slideLayout228.xml"/><Relationship Id="rId11" Type="http://schemas.openxmlformats.org/officeDocument/2006/relationships/slideLayout" Target="../slideLayouts/slideLayout233.xml"/><Relationship Id="rId5" Type="http://schemas.openxmlformats.org/officeDocument/2006/relationships/slideLayout" Target="../slideLayouts/slideLayout227.xml"/><Relationship Id="rId10" Type="http://schemas.openxmlformats.org/officeDocument/2006/relationships/slideLayout" Target="../slideLayouts/slideLayout232.xml"/><Relationship Id="rId4" Type="http://schemas.openxmlformats.org/officeDocument/2006/relationships/slideLayout" Target="../slideLayouts/slideLayout226.xml"/><Relationship Id="rId9" Type="http://schemas.openxmlformats.org/officeDocument/2006/relationships/slideLayout" Target="../slideLayouts/slideLayout23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2.xml"/><Relationship Id="rId3" Type="http://schemas.openxmlformats.org/officeDocument/2006/relationships/slideLayout" Target="../slideLayouts/slideLayout237.xml"/><Relationship Id="rId7" Type="http://schemas.openxmlformats.org/officeDocument/2006/relationships/slideLayout" Target="../slideLayouts/slideLayout241.xml"/><Relationship Id="rId12" Type="http://schemas.openxmlformats.org/officeDocument/2006/relationships/theme" Target="../theme/theme22.xml"/><Relationship Id="rId2" Type="http://schemas.openxmlformats.org/officeDocument/2006/relationships/slideLayout" Target="../slideLayouts/slideLayout236.xml"/><Relationship Id="rId1" Type="http://schemas.openxmlformats.org/officeDocument/2006/relationships/slideLayout" Target="../slideLayouts/slideLayout235.xml"/><Relationship Id="rId6" Type="http://schemas.openxmlformats.org/officeDocument/2006/relationships/slideLayout" Target="../slideLayouts/slideLayout240.xml"/><Relationship Id="rId11" Type="http://schemas.openxmlformats.org/officeDocument/2006/relationships/slideLayout" Target="../slideLayouts/slideLayout245.xml"/><Relationship Id="rId5" Type="http://schemas.openxmlformats.org/officeDocument/2006/relationships/slideLayout" Target="../slideLayouts/slideLayout239.xml"/><Relationship Id="rId10" Type="http://schemas.openxmlformats.org/officeDocument/2006/relationships/slideLayout" Target="../slideLayouts/slideLayout244.xml"/><Relationship Id="rId4" Type="http://schemas.openxmlformats.org/officeDocument/2006/relationships/slideLayout" Target="../slideLayouts/slideLayout238.xml"/><Relationship Id="rId9" Type="http://schemas.openxmlformats.org/officeDocument/2006/relationships/slideLayout" Target="../slideLayouts/slideLayout24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3.xml"/><Relationship Id="rId13" Type="http://schemas.openxmlformats.org/officeDocument/2006/relationships/image" Target="../media/image5.jpeg"/><Relationship Id="rId3" Type="http://schemas.openxmlformats.org/officeDocument/2006/relationships/slideLayout" Target="../slideLayouts/slideLayout248.xml"/><Relationship Id="rId7" Type="http://schemas.openxmlformats.org/officeDocument/2006/relationships/slideLayout" Target="../slideLayouts/slideLayout252.xml"/><Relationship Id="rId12" Type="http://schemas.openxmlformats.org/officeDocument/2006/relationships/theme" Target="../theme/theme23.xml"/><Relationship Id="rId2" Type="http://schemas.openxmlformats.org/officeDocument/2006/relationships/slideLayout" Target="../slideLayouts/slideLayout247.xml"/><Relationship Id="rId1" Type="http://schemas.openxmlformats.org/officeDocument/2006/relationships/slideLayout" Target="../slideLayouts/slideLayout246.xml"/><Relationship Id="rId6" Type="http://schemas.openxmlformats.org/officeDocument/2006/relationships/slideLayout" Target="../slideLayouts/slideLayout251.xml"/><Relationship Id="rId11" Type="http://schemas.openxmlformats.org/officeDocument/2006/relationships/slideLayout" Target="../slideLayouts/slideLayout256.xml"/><Relationship Id="rId5" Type="http://schemas.openxmlformats.org/officeDocument/2006/relationships/slideLayout" Target="../slideLayouts/slideLayout250.xml"/><Relationship Id="rId10" Type="http://schemas.openxmlformats.org/officeDocument/2006/relationships/slideLayout" Target="../slideLayouts/slideLayout255.xml"/><Relationship Id="rId4" Type="http://schemas.openxmlformats.org/officeDocument/2006/relationships/slideLayout" Target="../slideLayouts/slideLayout249.xml"/><Relationship Id="rId9" Type="http://schemas.openxmlformats.org/officeDocument/2006/relationships/slideLayout" Target="../slideLayouts/slideLayout254.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4.xml"/><Relationship Id="rId3" Type="http://schemas.openxmlformats.org/officeDocument/2006/relationships/slideLayout" Target="../slideLayouts/slideLayout259.xml"/><Relationship Id="rId7" Type="http://schemas.openxmlformats.org/officeDocument/2006/relationships/slideLayout" Target="../slideLayouts/slideLayout263.xml"/><Relationship Id="rId12" Type="http://schemas.openxmlformats.org/officeDocument/2006/relationships/theme" Target="../theme/theme24.xml"/><Relationship Id="rId2" Type="http://schemas.openxmlformats.org/officeDocument/2006/relationships/slideLayout" Target="../slideLayouts/slideLayout258.xml"/><Relationship Id="rId1" Type="http://schemas.openxmlformats.org/officeDocument/2006/relationships/slideLayout" Target="../slideLayouts/slideLayout257.xml"/><Relationship Id="rId6" Type="http://schemas.openxmlformats.org/officeDocument/2006/relationships/slideLayout" Target="../slideLayouts/slideLayout262.xml"/><Relationship Id="rId11" Type="http://schemas.openxmlformats.org/officeDocument/2006/relationships/slideLayout" Target="../slideLayouts/slideLayout267.xml"/><Relationship Id="rId5" Type="http://schemas.openxmlformats.org/officeDocument/2006/relationships/slideLayout" Target="../slideLayouts/slideLayout261.xml"/><Relationship Id="rId10" Type="http://schemas.openxmlformats.org/officeDocument/2006/relationships/slideLayout" Target="../slideLayouts/slideLayout266.xml"/><Relationship Id="rId4" Type="http://schemas.openxmlformats.org/officeDocument/2006/relationships/slideLayout" Target="../slideLayouts/slideLayout260.xml"/><Relationship Id="rId9" Type="http://schemas.openxmlformats.org/officeDocument/2006/relationships/slideLayout" Target="../slideLayouts/slideLayout26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5.xml"/><Relationship Id="rId13" Type="http://schemas.openxmlformats.org/officeDocument/2006/relationships/theme" Target="../theme/theme25.xml"/><Relationship Id="rId3" Type="http://schemas.openxmlformats.org/officeDocument/2006/relationships/slideLayout" Target="../slideLayouts/slideLayout270.xml"/><Relationship Id="rId7" Type="http://schemas.openxmlformats.org/officeDocument/2006/relationships/slideLayout" Target="../slideLayouts/slideLayout274.xml"/><Relationship Id="rId12" Type="http://schemas.openxmlformats.org/officeDocument/2006/relationships/slideLayout" Target="../slideLayouts/slideLayout279.xml"/><Relationship Id="rId2" Type="http://schemas.openxmlformats.org/officeDocument/2006/relationships/slideLayout" Target="../slideLayouts/slideLayout269.xml"/><Relationship Id="rId1" Type="http://schemas.openxmlformats.org/officeDocument/2006/relationships/slideLayout" Target="../slideLayouts/slideLayout268.xml"/><Relationship Id="rId6" Type="http://schemas.openxmlformats.org/officeDocument/2006/relationships/slideLayout" Target="../slideLayouts/slideLayout273.xml"/><Relationship Id="rId11" Type="http://schemas.openxmlformats.org/officeDocument/2006/relationships/slideLayout" Target="../slideLayouts/slideLayout278.xml"/><Relationship Id="rId5" Type="http://schemas.openxmlformats.org/officeDocument/2006/relationships/slideLayout" Target="../slideLayouts/slideLayout272.xml"/><Relationship Id="rId10" Type="http://schemas.openxmlformats.org/officeDocument/2006/relationships/slideLayout" Target="../slideLayouts/slideLayout277.xml"/><Relationship Id="rId4" Type="http://schemas.openxmlformats.org/officeDocument/2006/relationships/slideLayout" Target="../slideLayouts/slideLayout271.xml"/><Relationship Id="rId9" Type="http://schemas.openxmlformats.org/officeDocument/2006/relationships/slideLayout" Target="../slideLayouts/slideLayout276.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theme" Target="../theme/theme26.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8.xml"/><Relationship Id="rId13" Type="http://schemas.openxmlformats.org/officeDocument/2006/relationships/slideLayout" Target="../slideLayouts/slideLayout303.xml"/><Relationship Id="rId3" Type="http://schemas.openxmlformats.org/officeDocument/2006/relationships/slideLayout" Target="../slideLayouts/slideLayout293.xml"/><Relationship Id="rId7" Type="http://schemas.openxmlformats.org/officeDocument/2006/relationships/slideLayout" Target="../slideLayouts/slideLayout297.xml"/><Relationship Id="rId12" Type="http://schemas.openxmlformats.org/officeDocument/2006/relationships/slideLayout" Target="../slideLayouts/slideLayout302.xml"/><Relationship Id="rId17" Type="http://schemas.openxmlformats.org/officeDocument/2006/relationships/image" Target="../media/image5.jpeg"/><Relationship Id="rId2" Type="http://schemas.openxmlformats.org/officeDocument/2006/relationships/slideLayout" Target="../slideLayouts/slideLayout292.xml"/><Relationship Id="rId16" Type="http://schemas.openxmlformats.org/officeDocument/2006/relationships/theme" Target="../theme/theme27.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5" Type="http://schemas.openxmlformats.org/officeDocument/2006/relationships/slideLayout" Target="../slideLayouts/slideLayout295.xml"/><Relationship Id="rId15" Type="http://schemas.openxmlformats.org/officeDocument/2006/relationships/slideLayout" Target="../slideLayouts/slideLayout305.xml"/><Relationship Id="rId10" Type="http://schemas.openxmlformats.org/officeDocument/2006/relationships/slideLayout" Target="../slideLayouts/slideLayout300.xml"/><Relationship Id="rId4" Type="http://schemas.openxmlformats.org/officeDocument/2006/relationships/slideLayout" Target="../slideLayouts/slideLayout294.xml"/><Relationship Id="rId9" Type="http://schemas.openxmlformats.org/officeDocument/2006/relationships/slideLayout" Target="../slideLayouts/slideLayout299.xml"/><Relationship Id="rId14" Type="http://schemas.openxmlformats.org/officeDocument/2006/relationships/slideLayout" Target="../slideLayouts/slideLayout304.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3.xml"/><Relationship Id="rId13" Type="http://schemas.openxmlformats.org/officeDocument/2006/relationships/slideLayout" Target="../slideLayouts/slideLayout318.xml"/><Relationship Id="rId3" Type="http://schemas.openxmlformats.org/officeDocument/2006/relationships/slideLayout" Target="../slideLayouts/slideLayout308.xml"/><Relationship Id="rId7" Type="http://schemas.openxmlformats.org/officeDocument/2006/relationships/slideLayout" Target="../slideLayouts/slideLayout312.xml"/><Relationship Id="rId12" Type="http://schemas.openxmlformats.org/officeDocument/2006/relationships/slideLayout" Target="../slideLayouts/slideLayout317.xml"/><Relationship Id="rId2" Type="http://schemas.openxmlformats.org/officeDocument/2006/relationships/slideLayout" Target="../slideLayouts/slideLayout307.xml"/><Relationship Id="rId16" Type="http://schemas.openxmlformats.org/officeDocument/2006/relationships/theme" Target="../theme/theme28.xml"/><Relationship Id="rId1" Type="http://schemas.openxmlformats.org/officeDocument/2006/relationships/slideLayout" Target="../slideLayouts/slideLayout306.xml"/><Relationship Id="rId6" Type="http://schemas.openxmlformats.org/officeDocument/2006/relationships/slideLayout" Target="../slideLayouts/slideLayout311.xml"/><Relationship Id="rId11" Type="http://schemas.openxmlformats.org/officeDocument/2006/relationships/slideLayout" Target="../slideLayouts/slideLayout316.xml"/><Relationship Id="rId5" Type="http://schemas.openxmlformats.org/officeDocument/2006/relationships/slideLayout" Target="../slideLayouts/slideLayout310.xml"/><Relationship Id="rId15" Type="http://schemas.openxmlformats.org/officeDocument/2006/relationships/slideLayout" Target="../slideLayouts/slideLayout320.xml"/><Relationship Id="rId10" Type="http://schemas.openxmlformats.org/officeDocument/2006/relationships/slideLayout" Target="../slideLayouts/slideLayout315.xml"/><Relationship Id="rId4" Type="http://schemas.openxmlformats.org/officeDocument/2006/relationships/slideLayout" Target="../slideLayouts/slideLayout309.xml"/><Relationship Id="rId9" Type="http://schemas.openxmlformats.org/officeDocument/2006/relationships/slideLayout" Target="../slideLayouts/slideLayout314.xml"/><Relationship Id="rId14" Type="http://schemas.openxmlformats.org/officeDocument/2006/relationships/slideLayout" Target="../slideLayouts/slideLayout319.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8.xml"/><Relationship Id="rId13" Type="http://schemas.openxmlformats.org/officeDocument/2006/relationships/slideLayout" Target="../slideLayouts/slideLayout333.xml"/><Relationship Id="rId3" Type="http://schemas.openxmlformats.org/officeDocument/2006/relationships/slideLayout" Target="../slideLayouts/slideLayout323.xml"/><Relationship Id="rId7" Type="http://schemas.openxmlformats.org/officeDocument/2006/relationships/slideLayout" Target="../slideLayouts/slideLayout327.xml"/><Relationship Id="rId12" Type="http://schemas.openxmlformats.org/officeDocument/2006/relationships/slideLayout" Target="../slideLayouts/slideLayout332.xml"/><Relationship Id="rId17" Type="http://schemas.openxmlformats.org/officeDocument/2006/relationships/theme" Target="../theme/theme29.xml"/><Relationship Id="rId2" Type="http://schemas.openxmlformats.org/officeDocument/2006/relationships/slideLayout" Target="../slideLayouts/slideLayout322.xml"/><Relationship Id="rId16" Type="http://schemas.openxmlformats.org/officeDocument/2006/relationships/slideLayout" Target="../slideLayouts/slideLayout336.xml"/><Relationship Id="rId1" Type="http://schemas.openxmlformats.org/officeDocument/2006/relationships/slideLayout" Target="../slideLayouts/slideLayout321.xml"/><Relationship Id="rId6" Type="http://schemas.openxmlformats.org/officeDocument/2006/relationships/slideLayout" Target="../slideLayouts/slideLayout326.xml"/><Relationship Id="rId11" Type="http://schemas.openxmlformats.org/officeDocument/2006/relationships/slideLayout" Target="../slideLayouts/slideLayout331.xml"/><Relationship Id="rId5" Type="http://schemas.openxmlformats.org/officeDocument/2006/relationships/slideLayout" Target="../slideLayouts/slideLayout325.xml"/><Relationship Id="rId15" Type="http://schemas.openxmlformats.org/officeDocument/2006/relationships/slideLayout" Target="../slideLayouts/slideLayout335.xml"/><Relationship Id="rId10" Type="http://schemas.openxmlformats.org/officeDocument/2006/relationships/slideLayout" Target="../slideLayouts/slideLayout330.xml"/><Relationship Id="rId4" Type="http://schemas.openxmlformats.org/officeDocument/2006/relationships/slideLayout" Target="../slideLayouts/slideLayout324.xml"/><Relationship Id="rId9" Type="http://schemas.openxmlformats.org/officeDocument/2006/relationships/slideLayout" Target="../slideLayouts/slideLayout329.xml"/><Relationship Id="rId14" Type="http://schemas.openxmlformats.org/officeDocument/2006/relationships/slideLayout" Target="../slideLayouts/slideLayout33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8.xml"/><Relationship Id="rId3" Type="http://schemas.openxmlformats.org/officeDocument/2006/relationships/slideLayout" Target="../slideLayouts/slideLayout23.xml"/><Relationship Id="rId7" Type="http://schemas.openxmlformats.org/officeDocument/2006/relationships/slideLayout" Target="../slideLayouts/slideLayout27.xml"/><Relationship Id="rId12" Type="http://schemas.openxmlformats.org/officeDocument/2006/relationships/theme" Target="../theme/theme3.xml"/><Relationship Id="rId2" Type="http://schemas.openxmlformats.org/officeDocument/2006/relationships/slideLayout" Target="../slideLayouts/slideLayout22.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0" Type="http://schemas.openxmlformats.org/officeDocument/2006/relationships/slideLayout" Target="../slideLayouts/slideLayout30.xml"/><Relationship Id="rId4" Type="http://schemas.openxmlformats.org/officeDocument/2006/relationships/slideLayout" Target="../slideLayouts/slideLayout24.xml"/><Relationship Id="rId9" Type="http://schemas.openxmlformats.org/officeDocument/2006/relationships/slideLayout" Target="../slideLayouts/slideLayout29.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44.xml"/><Relationship Id="rId13" Type="http://schemas.openxmlformats.org/officeDocument/2006/relationships/slideLayout" Target="../slideLayouts/slideLayout349.xml"/><Relationship Id="rId3" Type="http://schemas.openxmlformats.org/officeDocument/2006/relationships/slideLayout" Target="../slideLayouts/slideLayout339.xml"/><Relationship Id="rId7" Type="http://schemas.openxmlformats.org/officeDocument/2006/relationships/slideLayout" Target="../slideLayouts/slideLayout343.xml"/><Relationship Id="rId12" Type="http://schemas.openxmlformats.org/officeDocument/2006/relationships/slideLayout" Target="../slideLayouts/slideLayout348.xml"/><Relationship Id="rId2" Type="http://schemas.openxmlformats.org/officeDocument/2006/relationships/slideLayout" Target="../slideLayouts/slideLayout338.xml"/><Relationship Id="rId16" Type="http://schemas.openxmlformats.org/officeDocument/2006/relationships/theme" Target="../theme/theme30.xml"/><Relationship Id="rId1" Type="http://schemas.openxmlformats.org/officeDocument/2006/relationships/slideLayout" Target="../slideLayouts/slideLayout337.xml"/><Relationship Id="rId6" Type="http://schemas.openxmlformats.org/officeDocument/2006/relationships/slideLayout" Target="../slideLayouts/slideLayout342.xml"/><Relationship Id="rId11" Type="http://schemas.openxmlformats.org/officeDocument/2006/relationships/slideLayout" Target="../slideLayouts/slideLayout347.xml"/><Relationship Id="rId5" Type="http://schemas.openxmlformats.org/officeDocument/2006/relationships/slideLayout" Target="../slideLayouts/slideLayout341.xml"/><Relationship Id="rId15" Type="http://schemas.openxmlformats.org/officeDocument/2006/relationships/slideLayout" Target="../slideLayouts/slideLayout351.xml"/><Relationship Id="rId10" Type="http://schemas.openxmlformats.org/officeDocument/2006/relationships/slideLayout" Target="../slideLayouts/slideLayout346.xml"/><Relationship Id="rId4" Type="http://schemas.openxmlformats.org/officeDocument/2006/relationships/slideLayout" Target="../slideLayouts/slideLayout340.xml"/><Relationship Id="rId9" Type="http://schemas.openxmlformats.org/officeDocument/2006/relationships/slideLayout" Target="../slideLayouts/slideLayout345.xml"/><Relationship Id="rId14" Type="http://schemas.openxmlformats.org/officeDocument/2006/relationships/slideLayout" Target="../slideLayouts/slideLayout350.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59.xml"/><Relationship Id="rId13" Type="http://schemas.openxmlformats.org/officeDocument/2006/relationships/slideLayout" Target="../slideLayouts/slideLayout364.xml"/><Relationship Id="rId3" Type="http://schemas.openxmlformats.org/officeDocument/2006/relationships/slideLayout" Target="../slideLayouts/slideLayout354.xml"/><Relationship Id="rId7" Type="http://schemas.openxmlformats.org/officeDocument/2006/relationships/slideLayout" Target="../slideLayouts/slideLayout358.xml"/><Relationship Id="rId12" Type="http://schemas.openxmlformats.org/officeDocument/2006/relationships/slideLayout" Target="../slideLayouts/slideLayout363.xml"/><Relationship Id="rId2" Type="http://schemas.openxmlformats.org/officeDocument/2006/relationships/slideLayout" Target="../slideLayouts/slideLayout353.xml"/><Relationship Id="rId16" Type="http://schemas.openxmlformats.org/officeDocument/2006/relationships/theme" Target="../theme/theme31.xml"/><Relationship Id="rId1" Type="http://schemas.openxmlformats.org/officeDocument/2006/relationships/slideLayout" Target="../slideLayouts/slideLayout352.xml"/><Relationship Id="rId6" Type="http://schemas.openxmlformats.org/officeDocument/2006/relationships/slideLayout" Target="../slideLayouts/slideLayout357.xml"/><Relationship Id="rId11" Type="http://schemas.openxmlformats.org/officeDocument/2006/relationships/slideLayout" Target="../slideLayouts/slideLayout362.xml"/><Relationship Id="rId5" Type="http://schemas.openxmlformats.org/officeDocument/2006/relationships/slideLayout" Target="../slideLayouts/slideLayout356.xml"/><Relationship Id="rId15" Type="http://schemas.openxmlformats.org/officeDocument/2006/relationships/slideLayout" Target="../slideLayouts/slideLayout366.xml"/><Relationship Id="rId10" Type="http://schemas.openxmlformats.org/officeDocument/2006/relationships/slideLayout" Target="../slideLayouts/slideLayout361.xml"/><Relationship Id="rId4" Type="http://schemas.openxmlformats.org/officeDocument/2006/relationships/slideLayout" Target="../slideLayouts/slideLayout355.xml"/><Relationship Id="rId9" Type="http://schemas.openxmlformats.org/officeDocument/2006/relationships/slideLayout" Target="../slideLayouts/slideLayout360.xml"/><Relationship Id="rId14" Type="http://schemas.openxmlformats.org/officeDocument/2006/relationships/slideLayout" Target="../slideLayouts/slideLayout365.xml"/></Relationships>
</file>

<file path=ppt/slideMasters/_rels/slideMaster32.xml.rels><?xml version="1.0" encoding="UTF-8" standalone="yes"?>
<Relationships xmlns="http://schemas.openxmlformats.org/package/2006/relationships"><Relationship Id="rId3" Type="http://schemas.openxmlformats.org/officeDocument/2006/relationships/slideLayout" Target="../slideLayouts/slideLayout369.xml"/><Relationship Id="rId2" Type="http://schemas.openxmlformats.org/officeDocument/2006/relationships/slideLayout" Target="../slideLayouts/slideLayout368.xml"/><Relationship Id="rId1" Type="http://schemas.openxmlformats.org/officeDocument/2006/relationships/slideLayout" Target="../slideLayouts/slideLayout367.xml"/><Relationship Id="rId6" Type="http://schemas.openxmlformats.org/officeDocument/2006/relationships/image" Target="../media/image11.png"/><Relationship Id="rId5" Type="http://schemas.openxmlformats.org/officeDocument/2006/relationships/theme" Target="../theme/theme32.xml"/><Relationship Id="rId4" Type="http://schemas.openxmlformats.org/officeDocument/2006/relationships/slideLayout" Target="../slideLayouts/slideLayout370.xml"/></Relationships>
</file>

<file path=ppt/slideMasters/_rels/slideMaster33.xml.rels><?xml version="1.0" encoding="UTF-8" standalone="yes"?>
<Relationships xmlns="http://schemas.openxmlformats.org/package/2006/relationships"><Relationship Id="rId3" Type="http://schemas.openxmlformats.org/officeDocument/2006/relationships/slideLayout" Target="../slideLayouts/slideLayout373.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image" Target="../media/image11.png"/><Relationship Id="rId5" Type="http://schemas.openxmlformats.org/officeDocument/2006/relationships/theme" Target="../theme/theme33.xml"/><Relationship Id="rId4" Type="http://schemas.openxmlformats.org/officeDocument/2006/relationships/slideLayout" Target="../slideLayouts/slideLayout374.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82.xml"/><Relationship Id="rId3" Type="http://schemas.openxmlformats.org/officeDocument/2006/relationships/slideLayout" Target="../slideLayouts/slideLayout377.xml"/><Relationship Id="rId7" Type="http://schemas.openxmlformats.org/officeDocument/2006/relationships/slideLayout" Target="../slideLayouts/slideLayout381.xml"/><Relationship Id="rId12" Type="http://schemas.openxmlformats.org/officeDocument/2006/relationships/theme" Target="../theme/theme34.xml"/><Relationship Id="rId2" Type="http://schemas.openxmlformats.org/officeDocument/2006/relationships/slideLayout" Target="../slideLayouts/slideLayout376.xml"/><Relationship Id="rId1" Type="http://schemas.openxmlformats.org/officeDocument/2006/relationships/slideLayout" Target="../slideLayouts/slideLayout375.xml"/><Relationship Id="rId6" Type="http://schemas.openxmlformats.org/officeDocument/2006/relationships/slideLayout" Target="../slideLayouts/slideLayout380.xml"/><Relationship Id="rId11" Type="http://schemas.openxmlformats.org/officeDocument/2006/relationships/slideLayout" Target="../slideLayouts/slideLayout385.xml"/><Relationship Id="rId5" Type="http://schemas.openxmlformats.org/officeDocument/2006/relationships/slideLayout" Target="../slideLayouts/slideLayout379.xml"/><Relationship Id="rId10" Type="http://schemas.openxmlformats.org/officeDocument/2006/relationships/slideLayout" Target="../slideLayouts/slideLayout384.xml"/><Relationship Id="rId4" Type="http://schemas.openxmlformats.org/officeDocument/2006/relationships/slideLayout" Target="../slideLayouts/slideLayout378.xml"/><Relationship Id="rId9" Type="http://schemas.openxmlformats.org/officeDocument/2006/relationships/slideLayout" Target="../slideLayouts/slideLayout383.xml"/></Relationships>
</file>

<file path=ppt/slideMasters/_rels/slideMaster35.xml.rels><?xml version="1.0" encoding="UTF-8" standalone="yes"?>
<Relationships xmlns="http://schemas.openxmlformats.org/package/2006/relationships"><Relationship Id="rId3" Type="http://schemas.openxmlformats.org/officeDocument/2006/relationships/slideLayout" Target="../slideLayouts/slideLayout388.xml"/><Relationship Id="rId2" Type="http://schemas.openxmlformats.org/officeDocument/2006/relationships/slideLayout" Target="../slideLayouts/slideLayout387.xml"/><Relationship Id="rId1" Type="http://schemas.openxmlformats.org/officeDocument/2006/relationships/slideLayout" Target="../slideLayouts/slideLayout386.xml"/><Relationship Id="rId6" Type="http://schemas.openxmlformats.org/officeDocument/2006/relationships/image" Target="../media/image11.png"/><Relationship Id="rId5" Type="http://schemas.openxmlformats.org/officeDocument/2006/relationships/theme" Target="../theme/theme35.xml"/><Relationship Id="rId4" Type="http://schemas.openxmlformats.org/officeDocument/2006/relationships/slideLayout" Target="../slideLayouts/slideLayout389.xml"/></Relationships>
</file>

<file path=ppt/slideMasters/_rels/slideMaster36.xml.rels><?xml version="1.0" encoding="UTF-8" standalone="yes"?>
<Relationships xmlns="http://schemas.openxmlformats.org/package/2006/relationships"><Relationship Id="rId3" Type="http://schemas.openxmlformats.org/officeDocument/2006/relationships/slideLayout" Target="../slideLayouts/slideLayout392.xml"/><Relationship Id="rId2" Type="http://schemas.openxmlformats.org/officeDocument/2006/relationships/slideLayout" Target="../slideLayouts/slideLayout391.xml"/><Relationship Id="rId1" Type="http://schemas.openxmlformats.org/officeDocument/2006/relationships/slideLayout" Target="../slideLayouts/slideLayout390.xml"/><Relationship Id="rId6" Type="http://schemas.openxmlformats.org/officeDocument/2006/relationships/image" Target="../media/image11.png"/><Relationship Id="rId5" Type="http://schemas.openxmlformats.org/officeDocument/2006/relationships/theme" Target="../theme/theme36.xml"/><Relationship Id="rId4" Type="http://schemas.openxmlformats.org/officeDocument/2006/relationships/slideLayout" Target="../slideLayouts/slideLayout393.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1.xml"/><Relationship Id="rId13" Type="http://schemas.openxmlformats.org/officeDocument/2006/relationships/slideLayout" Target="../slideLayouts/slideLayout406.xml"/><Relationship Id="rId3" Type="http://schemas.openxmlformats.org/officeDocument/2006/relationships/slideLayout" Target="../slideLayouts/slideLayout396.xml"/><Relationship Id="rId7" Type="http://schemas.openxmlformats.org/officeDocument/2006/relationships/slideLayout" Target="../slideLayouts/slideLayout400.xml"/><Relationship Id="rId12" Type="http://schemas.openxmlformats.org/officeDocument/2006/relationships/slideLayout" Target="../slideLayouts/slideLayout405.xml"/><Relationship Id="rId2" Type="http://schemas.openxmlformats.org/officeDocument/2006/relationships/slideLayout" Target="../slideLayouts/slideLayout395.xml"/><Relationship Id="rId16" Type="http://schemas.openxmlformats.org/officeDocument/2006/relationships/theme" Target="../theme/theme37.xml"/><Relationship Id="rId1" Type="http://schemas.openxmlformats.org/officeDocument/2006/relationships/slideLayout" Target="../slideLayouts/slideLayout394.xml"/><Relationship Id="rId6" Type="http://schemas.openxmlformats.org/officeDocument/2006/relationships/slideLayout" Target="../slideLayouts/slideLayout399.xml"/><Relationship Id="rId11" Type="http://schemas.openxmlformats.org/officeDocument/2006/relationships/slideLayout" Target="../slideLayouts/slideLayout404.xml"/><Relationship Id="rId5" Type="http://schemas.openxmlformats.org/officeDocument/2006/relationships/slideLayout" Target="../slideLayouts/slideLayout398.xml"/><Relationship Id="rId15" Type="http://schemas.openxmlformats.org/officeDocument/2006/relationships/slideLayout" Target="../slideLayouts/slideLayout408.xml"/><Relationship Id="rId10" Type="http://schemas.openxmlformats.org/officeDocument/2006/relationships/slideLayout" Target="../slideLayouts/slideLayout403.xml"/><Relationship Id="rId4" Type="http://schemas.openxmlformats.org/officeDocument/2006/relationships/slideLayout" Target="../slideLayouts/slideLayout397.xml"/><Relationship Id="rId9" Type="http://schemas.openxmlformats.org/officeDocument/2006/relationships/slideLayout" Target="../slideLayouts/slideLayout402.xml"/><Relationship Id="rId14" Type="http://schemas.openxmlformats.org/officeDocument/2006/relationships/slideLayout" Target="../slideLayouts/slideLayout40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image" Target="../media/image5.jpeg"/><Relationship Id="rId3" Type="http://schemas.openxmlformats.org/officeDocument/2006/relationships/slideLayout" Target="../slideLayouts/slideLayout34.xml"/><Relationship Id="rId7" Type="http://schemas.openxmlformats.org/officeDocument/2006/relationships/slideLayout" Target="../slideLayouts/slideLayout38.xml"/><Relationship Id="rId12" Type="http://schemas.openxmlformats.org/officeDocument/2006/relationships/theme" Target="../theme/theme4.xml"/><Relationship Id="rId2" Type="http://schemas.openxmlformats.org/officeDocument/2006/relationships/slideLayout" Target="../slideLayouts/slideLayout33.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5" Type="http://schemas.openxmlformats.org/officeDocument/2006/relationships/slideLayout" Target="../slideLayouts/slideLayout36.xml"/><Relationship Id="rId10" Type="http://schemas.openxmlformats.org/officeDocument/2006/relationships/slideLayout" Target="../slideLayouts/slideLayout41.xml"/><Relationship Id="rId4" Type="http://schemas.openxmlformats.org/officeDocument/2006/relationships/slideLayout" Target="../slideLayouts/slideLayout35.xml"/><Relationship Id="rId9" Type="http://schemas.openxmlformats.org/officeDocument/2006/relationships/slideLayout" Target="../slideLayouts/slideLayout4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0.xml"/><Relationship Id="rId3" Type="http://schemas.openxmlformats.org/officeDocument/2006/relationships/slideLayout" Target="../slideLayouts/slideLayout45.xml"/><Relationship Id="rId7" Type="http://schemas.openxmlformats.org/officeDocument/2006/relationships/slideLayout" Target="../slideLayouts/slideLayout49.xml"/><Relationship Id="rId12" Type="http://schemas.openxmlformats.org/officeDocument/2006/relationships/theme" Target="../theme/theme5.xml"/><Relationship Id="rId2" Type="http://schemas.openxmlformats.org/officeDocument/2006/relationships/slideLayout" Target="../slideLayouts/slideLayout44.xml"/><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slideLayout" Target="../slideLayouts/slideLayout53.xml"/><Relationship Id="rId5" Type="http://schemas.openxmlformats.org/officeDocument/2006/relationships/slideLayout" Target="../slideLayouts/slideLayout47.xml"/><Relationship Id="rId10" Type="http://schemas.openxmlformats.org/officeDocument/2006/relationships/slideLayout" Target="../slideLayouts/slideLayout52.xml"/><Relationship Id="rId4" Type="http://schemas.openxmlformats.org/officeDocument/2006/relationships/slideLayout" Target="../slideLayouts/slideLayout46.xml"/><Relationship Id="rId9" Type="http://schemas.openxmlformats.org/officeDocument/2006/relationships/slideLayout" Target="../slideLayouts/slideLayout51.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1.xml"/><Relationship Id="rId13" Type="http://schemas.openxmlformats.org/officeDocument/2006/relationships/theme" Target="../theme/theme6.xml"/><Relationship Id="rId3" Type="http://schemas.openxmlformats.org/officeDocument/2006/relationships/slideLayout" Target="../slideLayouts/slideLayout56.xml"/><Relationship Id="rId7" Type="http://schemas.openxmlformats.org/officeDocument/2006/relationships/slideLayout" Target="../slideLayouts/slideLayout60.xml"/><Relationship Id="rId12" Type="http://schemas.openxmlformats.org/officeDocument/2006/relationships/slideLayout" Target="../slideLayouts/slideLayout65.xml"/><Relationship Id="rId2" Type="http://schemas.openxmlformats.org/officeDocument/2006/relationships/slideLayout" Target="../slideLayouts/slideLayout55.xml"/><Relationship Id="rId1" Type="http://schemas.openxmlformats.org/officeDocument/2006/relationships/slideLayout" Target="../slideLayouts/slideLayout54.xml"/><Relationship Id="rId6" Type="http://schemas.openxmlformats.org/officeDocument/2006/relationships/slideLayout" Target="../slideLayouts/slideLayout59.xml"/><Relationship Id="rId11" Type="http://schemas.openxmlformats.org/officeDocument/2006/relationships/slideLayout" Target="../slideLayouts/slideLayout64.xml"/><Relationship Id="rId5" Type="http://schemas.openxmlformats.org/officeDocument/2006/relationships/slideLayout" Target="../slideLayouts/slideLayout58.xml"/><Relationship Id="rId10" Type="http://schemas.openxmlformats.org/officeDocument/2006/relationships/slideLayout" Target="../slideLayouts/slideLayout63.xml"/><Relationship Id="rId4" Type="http://schemas.openxmlformats.org/officeDocument/2006/relationships/slideLayout" Target="../slideLayouts/slideLayout57.xml"/><Relationship Id="rId9" Type="http://schemas.openxmlformats.org/officeDocument/2006/relationships/slideLayout" Target="../slideLayouts/slideLayout62.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3.xml"/><Relationship Id="rId3" Type="http://schemas.openxmlformats.org/officeDocument/2006/relationships/slideLayout" Target="../slideLayouts/slideLayout68.xml"/><Relationship Id="rId7" Type="http://schemas.openxmlformats.org/officeDocument/2006/relationships/slideLayout" Target="../slideLayouts/slideLayout72.xml"/><Relationship Id="rId12" Type="http://schemas.openxmlformats.org/officeDocument/2006/relationships/theme" Target="../theme/theme7.xml"/><Relationship Id="rId2" Type="http://schemas.openxmlformats.org/officeDocument/2006/relationships/slideLayout" Target="../slideLayouts/slideLayout67.xml"/><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slideLayout" Target="../slideLayouts/slideLayout76.xml"/><Relationship Id="rId5" Type="http://schemas.openxmlformats.org/officeDocument/2006/relationships/slideLayout" Target="../slideLayouts/slideLayout70.xml"/><Relationship Id="rId10" Type="http://schemas.openxmlformats.org/officeDocument/2006/relationships/slideLayout" Target="../slideLayouts/slideLayout75.xml"/><Relationship Id="rId4" Type="http://schemas.openxmlformats.org/officeDocument/2006/relationships/slideLayout" Target="../slideLayouts/slideLayout69.xml"/><Relationship Id="rId9" Type="http://schemas.openxmlformats.org/officeDocument/2006/relationships/slideLayout" Target="../slideLayouts/slideLayout7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4.xml"/><Relationship Id="rId13" Type="http://schemas.openxmlformats.org/officeDocument/2006/relationships/image" Target="../media/image5.jpeg"/><Relationship Id="rId3" Type="http://schemas.openxmlformats.org/officeDocument/2006/relationships/slideLayout" Target="../slideLayouts/slideLayout79.xml"/><Relationship Id="rId7" Type="http://schemas.openxmlformats.org/officeDocument/2006/relationships/slideLayout" Target="../slideLayouts/slideLayout83.xml"/><Relationship Id="rId12" Type="http://schemas.openxmlformats.org/officeDocument/2006/relationships/theme" Target="../theme/theme8.xml"/><Relationship Id="rId2" Type="http://schemas.openxmlformats.org/officeDocument/2006/relationships/slideLayout" Target="../slideLayouts/slideLayout78.xml"/><Relationship Id="rId1" Type="http://schemas.openxmlformats.org/officeDocument/2006/relationships/slideLayout" Target="../slideLayouts/slideLayout77.xml"/><Relationship Id="rId6" Type="http://schemas.openxmlformats.org/officeDocument/2006/relationships/slideLayout" Target="../slideLayouts/slideLayout82.xml"/><Relationship Id="rId11" Type="http://schemas.openxmlformats.org/officeDocument/2006/relationships/slideLayout" Target="../slideLayouts/slideLayout87.xml"/><Relationship Id="rId5" Type="http://schemas.openxmlformats.org/officeDocument/2006/relationships/slideLayout" Target="../slideLayouts/slideLayout81.xml"/><Relationship Id="rId10" Type="http://schemas.openxmlformats.org/officeDocument/2006/relationships/slideLayout" Target="../slideLayouts/slideLayout86.xml"/><Relationship Id="rId4" Type="http://schemas.openxmlformats.org/officeDocument/2006/relationships/slideLayout" Target="../slideLayouts/slideLayout80.xml"/><Relationship Id="rId9" Type="http://schemas.openxmlformats.org/officeDocument/2006/relationships/slideLayout" Target="../slideLayouts/slideLayout8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5.xml"/><Relationship Id="rId3" Type="http://schemas.openxmlformats.org/officeDocument/2006/relationships/slideLayout" Target="../slideLayouts/slideLayout90.xml"/><Relationship Id="rId7" Type="http://schemas.openxmlformats.org/officeDocument/2006/relationships/slideLayout" Target="../slideLayouts/slideLayout94.xml"/><Relationship Id="rId12" Type="http://schemas.openxmlformats.org/officeDocument/2006/relationships/theme" Target="../theme/theme9.xml"/><Relationship Id="rId2" Type="http://schemas.openxmlformats.org/officeDocument/2006/relationships/slideLayout" Target="../slideLayouts/slideLayout89.xml"/><Relationship Id="rId1" Type="http://schemas.openxmlformats.org/officeDocument/2006/relationships/slideLayout" Target="../slideLayouts/slideLayout88.xml"/><Relationship Id="rId6" Type="http://schemas.openxmlformats.org/officeDocument/2006/relationships/slideLayout" Target="../slideLayouts/slideLayout93.xml"/><Relationship Id="rId11" Type="http://schemas.openxmlformats.org/officeDocument/2006/relationships/slideLayout" Target="../slideLayouts/slideLayout98.xml"/><Relationship Id="rId5" Type="http://schemas.openxmlformats.org/officeDocument/2006/relationships/slideLayout" Target="../slideLayouts/slideLayout92.xml"/><Relationship Id="rId10" Type="http://schemas.openxmlformats.org/officeDocument/2006/relationships/slideLayout" Target="../slideLayouts/slideLayout97.xml"/><Relationship Id="rId4" Type="http://schemas.openxmlformats.org/officeDocument/2006/relationships/slideLayout" Target="../slideLayouts/slideLayout91.xml"/><Relationship Id="rId9" Type="http://schemas.openxmlformats.org/officeDocument/2006/relationships/slideLayout" Target="../slideLayouts/slideLayout9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9" name="标题占位符 8"/>
          <p:cNvSpPr>
            <a:spLocks noGrp="1"/>
          </p:cNvSpPr>
          <p:nvPr>
            <p:ph type="title"/>
          </p:nvPr>
        </p:nvSpPr>
        <p:spPr>
          <a:xfrm>
            <a:off x="457200" y="528069"/>
            <a:ext cx="8229600" cy="857250"/>
          </a:xfrm>
          <a:prstGeom prst="rect">
            <a:avLst/>
          </a:prstGeom>
        </p:spPr>
        <p:txBody>
          <a:bodyPr vert="horz" lIns="0" tIns="36245" rIns="0" bIns="0" anchor="b">
            <a:normAutofit/>
          </a:bodyPr>
          <a:lstStyle/>
          <a:p>
            <a:r>
              <a:rPr kumimoji="0" lang="zh-CN" altLang="en-US" dirty="0" smtClean="0"/>
              <a:t>单击此处编辑母版标题样式</a:t>
            </a:r>
            <a:endParaRPr kumimoji="0" lang="en-US" dirty="0"/>
          </a:p>
        </p:txBody>
      </p:sp>
      <p:sp>
        <p:nvSpPr>
          <p:cNvPr id="30" name="文本占位符 29"/>
          <p:cNvSpPr>
            <a:spLocks noGrp="1"/>
          </p:cNvSpPr>
          <p:nvPr>
            <p:ph type="body" idx="1"/>
          </p:nvPr>
        </p:nvSpPr>
        <p:spPr>
          <a:xfrm>
            <a:off x="457200" y="1451610"/>
            <a:ext cx="8229600" cy="3291840"/>
          </a:xfrm>
          <a:prstGeom prst="rect">
            <a:avLst/>
          </a:prstGeom>
        </p:spPr>
        <p:txBody>
          <a:bodyPr vert="horz" lIns="72490" tIns="36245" rIns="72490" bIns="36245">
            <a:normAutofit/>
          </a:bodyPr>
          <a:lstStyle/>
          <a:p>
            <a:pPr lvl="0" eaLnBrk="1" latinLnBrk="0" hangingPunct="1"/>
            <a:r>
              <a:rPr kumimoji="0" lang="zh-CN" altLang="en-US" smtClean="0"/>
              <a:t>单击此处编辑母版文本样式</a:t>
            </a:r>
          </a:p>
          <a:p>
            <a:pPr lvl="1" eaLnBrk="1" latinLnBrk="0" hangingPunct="1"/>
            <a:r>
              <a:rPr kumimoji="0" lang="zh-CN" altLang="en-US" smtClean="0"/>
              <a:t>第二级</a:t>
            </a:r>
          </a:p>
          <a:p>
            <a:pPr lvl="2" eaLnBrk="1" latinLnBrk="0" hangingPunct="1"/>
            <a:r>
              <a:rPr kumimoji="0" lang="zh-CN" altLang="en-US" smtClean="0"/>
              <a:t>第三级</a:t>
            </a:r>
          </a:p>
          <a:p>
            <a:pPr lvl="3" eaLnBrk="1" latinLnBrk="0" hangingPunct="1"/>
            <a:r>
              <a:rPr kumimoji="0" lang="zh-CN" altLang="en-US" smtClean="0"/>
              <a:t>第四级</a:t>
            </a:r>
          </a:p>
          <a:p>
            <a:pPr lvl="4" eaLnBrk="1" latinLnBrk="0" hangingPunct="1"/>
            <a:r>
              <a:rPr kumimoji="0" lang="zh-CN" altLang="en-US" smtClean="0"/>
              <a:t>第五级</a:t>
            </a:r>
            <a:endParaRPr kumimoji="0" lang="en-US"/>
          </a:p>
        </p:txBody>
      </p:sp>
      <p:sp>
        <p:nvSpPr>
          <p:cNvPr id="10" name="日期占位符 9"/>
          <p:cNvSpPr>
            <a:spLocks noGrp="1"/>
          </p:cNvSpPr>
          <p:nvPr>
            <p:ph type="dt" sz="half" idx="2"/>
          </p:nvPr>
        </p:nvSpPr>
        <p:spPr>
          <a:xfrm>
            <a:off x="457200" y="4767274"/>
            <a:ext cx="2133600" cy="273843"/>
          </a:xfrm>
          <a:prstGeom prst="rect">
            <a:avLst/>
          </a:prstGeom>
        </p:spPr>
        <p:txBody>
          <a:bodyPr vert="horz" lIns="0" tIns="0" rIns="0" bIns="0" anchor="b"/>
          <a:lstStyle>
            <a:lvl1pPr algn="l" eaLnBrk="1" latinLnBrk="0" hangingPunct="1">
              <a:defRPr kumimoji="0" sz="1000">
                <a:solidFill>
                  <a:schemeClr val="tx2">
                    <a:shade val="90000"/>
                  </a:schemeClr>
                </a:solidFill>
              </a:defRPr>
            </a:lvl1pPr>
          </a:lstStyle>
          <a:p>
            <a:pPr>
              <a:defRPr/>
            </a:pPr>
            <a:endParaRPr lang="en-US" altLang="zh-CN"/>
          </a:p>
        </p:txBody>
      </p:sp>
      <p:sp>
        <p:nvSpPr>
          <p:cNvPr id="22" name="页脚占位符 21"/>
          <p:cNvSpPr>
            <a:spLocks noGrp="1"/>
          </p:cNvSpPr>
          <p:nvPr>
            <p:ph type="ftr" sz="quarter" idx="3"/>
          </p:nvPr>
        </p:nvSpPr>
        <p:spPr>
          <a:xfrm>
            <a:off x="2667007" y="4767274"/>
            <a:ext cx="3352800" cy="273843"/>
          </a:xfrm>
          <a:prstGeom prst="rect">
            <a:avLst/>
          </a:prstGeom>
        </p:spPr>
        <p:txBody>
          <a:bodyPr vert="horz" lIns="0" tIns="0" rIns="0" bIns="0" anchor="b"/>
          <a:lstStyle>
            <a:lvl1pPr algn="l" eaLnBrk="1" latinLnBrk="0" hangingPunct="1">
              <a:defRPr kumimoji="0" sz="1000">
                <a:solidFill>
                  <a:schemeClr val="tx2">
                    <a:shade val="90000"/>
                  </a:schemeClr>
                </a:solidFill>
              </a:defRPr>
            </a:lvl1pPr>
          </a:lstStyle>
          <a:p>
            <a:pPr>
              <a:defRPr/>
            </a:pPr>
            <a:endParaRPr lang="en-US" altLang="zh-CN"/>
          </a:p>
        </p:txBody>
      </p:sp>
      <p:sp>
        <p:nvSpPr>
          <p:cNvPr id="18" name="灯片编号占位符 17"/>
          <p:cNvSpPr>
            <a:spLocks noGrp="1"/>
          </p:cNvSpPr>
          <p:nvPr>
            <p:ph type="sldNum" sz="quarter" idx="4"/>
          </p:nvPr>
        </p:nvSpPr>
        <p:spPr>
          <a:xfrm>
            <a:off x="5220072" y="4767274"/>
            <a:ext cx="3466728" cy="273843"/>
          </a:xfrm>
          <a:prstGeom prst="rect">
            <a:avLst/>
          </a:prstGeom>
        </p:spPr>
        <p:txBody>
          <a:bodyPr vert="horz" lIns="0" tIns="0" rIns="0" bIns="0" anchor="b"/>
          <a:lstStyle>
            <a:lvl1pPr algn="r" eaLnBrk="1" latinLnBrk="0" hangingPunct="1">
              <a:defRPr kumimoji="0" sz="1000" b="1" i="0" baseline="0">
                <a:solidFill>
                  <a:srgbClr val="0066FF"/>
                </a:solidFill>
                <a:latin typeface="Arial" panose="020B0604020202020204" pitchFamily="34" charset="0"/>
              </a:defRPr>
            </a:lvl1pPr>
          </a:lstStyle>
          <a:p>
            <a:pPr>
              <a:defRPr/>
            </a:pPr>
            <a:fld id="{309954DB-C19A-4BF2-9856-493108EB6B0F}" type="slidenum">
              <a:rPr lang="zh-CN" altLang="en-US" smtClean="0"/>
              <a:t>‹#›</a:t>
            </a:fld>
            <a:endParaRPr lang="en-US" altLang="zh-CN"/>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hf hdr="0" ftr="0" dt="0"/>
  <p:txStyles>
    <p:titleStyle>
      <a:lvl1pPr algn="l" rtl="0" eaLnBrk="1" latinLnBrk="0" hangingPunct="1">
        <a:spcBef>
          <a:spcPct val="0"/>
        </a:spcBef>
        <a:buNone/>
        <a:defRPr kumimoji="0" sz="4000" b="0" kern="1200">
          <a:ln>
            <a:noFill/>
          </a:ln>
          <a:solidFill>
            <a:schemeClr val="tx2"/>
          </a:solidFill>
          <a:effectLst/>
          <a:latin typeface="+mj-lt"/>
          <a:ea typeface="+mj-ea"/>
          <a:cs typeface="+mj-cs"/>
        </a:defRPr>
      </a:lvl1pPr>
    </p:titleStyle>
    <p:bodyStyle>
      <a:lvl1pPr marL="217697" indent="-217697" algn="l" rtl="0" eaLnBrk="1" latinLnBrk="0" hangingPunct="1">
        <a:spcBef>
          <a:spcPct val="20000"/>
        </a:spcBef>
        <a:buClr>
          <a:schemeClr val="accent3"/>
        </a:buClr>
        <a:buSzPct val="95000"/>
        <a:buFont typeface="Wingdings 2" panose="05020102010507070707"/>
        <a:buChar char=""/>
        <a:defRPr kumimoji="0" sz="2100" kern="1200">
          <a:solidFill>
            <a:schemeClr val="tx1"/>
          </a:solidFill>
          <a:latin typeface="+mn-lt"/>
          <a:ea typeface="+mn-ea"/>
          <a:cs typeface="+mn-cs"/>
        </a:defRPr>
      </a:lvl1pPr>
      <a:lvl2pPr marL="507967" indent="-196030" algn="l" rtl="0" eaLnBrk="1" latinLnBrk="0" hangingPunct="1">
        <a:spcBef>
          <a:spcPct val="20000"/>
        </a:spcBef>
        <a:buClr>
          <a:schemeClr val="accent1"/>
        </a:buClr>
        <a:buSzPct val="85000"/>
        <a:buFont typeface="Wingdings 2" panose="05020102010507070707"/>
        <a:buChar char=""/>
        <a:defRPr kumimoji="0" sz="1900" kern="1200">
          <a:solidFill>
            <a:schemeClr val="tx1"/>
          </a:solidFill>
          <a:latin typeface="+mn-lt"/>
          <a:ea typeface="+mn-ea"/>
          <a:cs typeface="+mn-cs"/>
        </a:defRPr>
      </a:lvl2pPr>
      <a:lvl3pPr marL="725661" indent="-196030" algn="l" rtl="0" eaLnBrk="1" latinLnBrk="0" hangingPunct="1">
        <a:spcBef>
          <a:spcPct val="20000"/>
        </a:spcBef>
        <a:buClr>
          <a:schemeClr val="accent2"/>
        </a:buClr>
        <a:buSzPct val="70000"/>
        <a:buFont typeface="Wingdings 2" panose="05020102010507070707"/>
        <a:buChar char=""/>
        <a:defRPr kumimoji="0" sz="1700" kern="1200">
          <a:solidFill>
            <a:schemeClr val="tx1"/>
          </a:solidFill>
          <a:latin typeface="+mn-lt"/>
          <a:ea typeface="+mn-ea"/>
          <a:cs typeface="+mn-cs"/>
        </a:defRPr>
      </a:lvl3pPr>
      <a:lvl4pPr marL="943359" indent="-166803" algn="l" rtl="0" eaLnBrk="1" latinLnBrk="0" hangingPunct="1">
        <a:spcBef>
          <a:spcPct val="20000"/>
        </a:spcBef>
        <a:buClr>
          <a:schemeClr val="accent3"/>
        </a:buClr>
        <a:buSzPct val="65000"/>
        <a:buFont typeface="Wingdings 2" panose="05020102010507070707"/>
        <a:buChar char=""/>
        <a:defRPr kumimoji="0" sz="1600" kern="1200">
          <a:solidFill>
            <a:schemeClr val="tx1"/>
          </a:solidFill>
          <a:latin typeface="+mn-lt"/>
          <a:ea typeface="+mn-ea"/>
          <a:cs typeface="+mn-cs"/>
        </a:defRPr>
      </a:lvl4pPr>
      <a:lvl5pPr marL="1161059" indent="-166803" algn="l" rtl="0" eaLnBrk="1" latinLnBrk="0" hangingPunct="1">
        <a:spcBef>
          <a:spcPct val="20000"/>
        </a:spcBef>
        <a:buClr>
          <a:schemeClr val="accent4"/>
        </a:buClr>
        <a:buSzPct val="65000"/>
        <a:buFont typeface="Wingdings 2" panose="05020102010507070707"/>
        <a:buChar char=""/>
        <a:defRPr kumimoji="0" sz="1600" kern="1200">
          <a:solidFill>
            <a:schemeClr val="tx1"/>
          </a:solidFill>
          <a:latin typeface="+mn-lt"/>
          <a:ea typeface="+mn-ea"/>
          <a:cs typeface="+mn-cs"/>
        </a:defRPr>
      </a:lvl5pPr>
      <a:lvl6pPr marL="1378755" indent="-166803" algn="l" rtl="0" eaLnBrk="1" latinLnBrk="0" hangingPunct="1">
        <a:spcBef>
          <a:spcPct val="20000"/>
        </a:spcBef>
        <a:buClr>
          <a:schemeClr val="accent5"/>
        </a:buClr>
        <a:buSzPct val="80000"/>
        <a:buFont typeface="Wingdings 2" panose="05020102010507070707"/>
        <a:buChar char=""/>
        <a:defRPr kumimoji="0" sz="1400" kern="1200">
          <a:solidFill>
            <a:schemeClr val="tx1"/>
          </a:solidFill>
          <a:latin typeface="+mn-lt"/>
          <a:ea typeface="+mn-ea"/>
          <a:cs typeface="+mn-cs"/>
        </a:defRPr>
      </a:lvl6pPr>
      <a:lvl7pPr marL="1523887" indent="-145134" algn="l" rtl="0" eaLnBrk="1" latinLnBrk="0" hangingPunct="1">
        <a:spcBef>
          <a:spcPct val="20000"/>
        </a:spcBef>
        <a:buClr>
          <a:schemeClr val="accent6"/>
        </a:buClr>
        <a:buSzPct val="80000"/>
        <a:buFont typeface="Wingdings 2" panose="05020102010507070707"/>
        <a:buChar char=""/>
        <a:defRPr kumimoji="0" sz="1300" kern="1200" baseline="0">
          <a:solidFill>
            <a:schemeClr val="tx1"/>
          </a:solidFill>
          <a:latin typeface="+mn-lt"/>
          <a:ea typeface="+mn-ea"/>
          <a:cs typeface="+mn-cs"/>
        </a:defRPr>
      </a:lvl7pPr>
      <a:lvl8pPr marL="1741585" indent="-145134" algn="l" rtl="0" eaLnBrk="1" latinLnBrk="0" hangingPunct="1">
        <a:spcBef>
          <a:spcPct val="20000"/>
        </a:spcBef>
        <a:buClr>
          <a:schemeClr val="tx2"/>
        </a:buClr>
        <a:buChar char="•"/>
        <a:defRPr kumimoji="0" sz="1300" kern="1200">
          <a:solidFill>
            <a:schemeClr val="tx1"/>
          </a:solidFill>
          <a:latin typeface="+mn-lt"/>
          <a:ea typeface="+mn-ea"/>
          <a:cs typeface="+mn-cs"/>
        </a:defRPr>
      </a:lvl8pPr>
      <a:lvl9pPr marL="1959285" indent="-145134" algn="l" rtl="0" eaLnBrk="1" latinLnBrk="0" hangingPunct="1">
        <a:spcBef>
          <a:spcPct val="20000"/>
        </a:spcBef>
        <a:buClr>
          <a:schemeClr val="tx2"/>
        </a:buClr>
        <a:buFontTx/>
        <a:buChar char="•"/>
        <a:defRPr kumimoji="0" sz="11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62834" algn="l" rtl="0" eaLnBrk="1" latinLnBrk="0" hangingPunct="1">
        <a:defRPr kumimoji="0" kern="1200">
          <a:solidFill>
            <a:schemeClr val="tx1"/>
          </a:solidFill>
          <a:latin typeface="+mn-lt"/>
          <a:ea typeface="+mn-ea"/>
          <a:cs typeface="+mn-cs"/>
        </a:defRPr>
      </a:lvl2pPr>
      <a:lvl3pPr marL="725661" algn="l" rtl="0" eaLnBrk="1" latinLnBrk="0" hangingPunct="1">
        <a:defRPr kumimoji="0" kern="1200">
          <a:solidFill>
            <a:schemeClr val="tx1"/>
          </a:solidFill>
          <a:latin typeface="+mn-lt"/>
          <a:ea typeface="+mn-ea"/>
          <a:cs typeface="+mn-cs"/>
        </a:defRPr>
      </a:lvl3pPr>
      <a:lvl4pPr marL="1088494" algn="l" rtl="0" eaLnBrk="1" latinLnBrk="0" hangingPunct="1">
        <a:defRPr kumimoji="0" kern="1200">
          <a:solidFill>
            <a:schemeClr val="tx1"/>
          </a:solidFill>
          <a:latin typeface="+mn-lt"/>
          <a:ea typeface="+mn-ea"/>
          <a:cs typeface="+mn-cs"/>
        </a:defRPr>
      </a:lvl4pPr>
      <a:lvl5pPr marL="1451321" algn="l" rtl="0" eaLnBrk="1" latinLnBrk="0" hangingPunct="1">
        <a:defRPr kumimoji="0" kern="1200">
          <a:solidFill>
            <a:schemeClr val="tx1"/>
          </a:solidFill>
          <a:latin typeface="+mn-lt"/>
          <a:ea typeface="+mn-ea"/>
          <a:cs typeface="+mn-cs"/>
        </a:defRPr>
      </a:lvl5pPr>
      <a:lvl6pPr marL="1814153" algn="l" rtl="0" eaLnBrk="1" latinLnBrk="0" hangingPunct="1">
        <a:defRPr kumimoji="0" kern="1200">
          <a:solidFill>
            <a:schemeClr val="tx1"/>
          </a:solidFill>
          <a:latin typeface="+mn-lt"/>
          <a:ea typeface="+mn-ea"/>
          <a:cs typeface="+mn-cs"/>
        </a:defRPr>
      </a:lvl6pPr>
      <a:lvl7pPr marL="2176981" algn="l" rtl="0" eaLnBrk="1" latinLnBrk="0" hangingPunct="1">
        <a:defRPr kumimoji="0" kern="1200">
          <a:solidFill>
            <a:schemeClr val="tx1"/>
          </a:solidFill>
          <a:latin typeface="+mn-lt"/>
          <a:ea typeface="+mn-ea"/>
          <a:cs typeface="+mn-cs"/>
        </a:defRPr>
      </a:lvl7pPr>
      <a:lvl8pPr marL="2539813" algn="l" rtl="0" eaLnBrk="1" latinLnBrk="0" hangingPunct="1">
        <a:defRPr kumimoji="0" kern="1200">
          <a:solidFill>
            <a:schemeClr val="tx1"/>
          </a:solidFill>
          <a:latin typeface="+mn-lt"/>
          <a:ea typeface="+mn-ea"/>
          <a:cs typeface="+mn-cs"/>
        </a:defRPr>
      </a:lvl8pPr>
      <a:lvl9pPr marL="2902642" algn="l" rtl="0" eaLnBrk="1" latinLnBrk="0" hangingPunct="1">
        <a:defRPr kumimoji="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FEC2D1C2-F68E-4F97-8667-9F9C7EE51FC9}"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756" r:id="rId1"/>
    <p:sldLayoutId id="2147483757" r:id="rId2"/>
    <p:sldLayoutId id="2147483758" r:id="rId3"/>
    <p:sldLayoutId id="2147483759" r:id="rId4"/>
    <p:sldLayoutId id="2147483760" r:id="rId5"/>
    <p:sldLayoutId id="2147483761" r:id="rId6"/>
    <p:sldLayoutId id="2147483762" r:id="rId7"/>
    <p:sldLayoutId id="2147483763" r:id="rId8"/>
    <p:sldLayoutId id="2147483764" r:id="rId9"/>
    <p:sldLayoutId id="2147483765" r:id="rId10"/>
    <p:sldLayoutId id="2147483766" r:id="rId11"/>
    <p:sldLayoutId id="2147483767" r:id="rId12"/>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2DCF4F24-65AD-41A9-8FC6-EB88AE64BFB0}"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9" name="标题占位符 8"/>
          <p:cNvSpPr>
            <a:spLocks noGrp="1"/>
          </p:cNvSpPr>
          <p:nvPr>
            <p:ph type="title"/>
          </p:nvPr>
        </p:nvSpPr>
        <p:spPr>
          <a:xfrm>
            <a:off x="457200" y="528069"/>
            <a:ext cx="8229600" cy="857250"/>
          </a:xfrm>
          <a:prstGeom prst="rect">
            <a:avLst/>
          </a:prstGeom>
        </p:spPr>
        <p:txBody>
          <a:bodyPr vert="horz" lIns="0" tIns="36245" rIns="0" bIns="0" anchor="b">
            <a:normAutofit/>
          </a:bodyPr>
          <a:lstStyle/>
          <a:p>
            <a:r>
              <a:rPr kumimoji="0" lang="zh-CN" altLang="en-US" smtClean="0"/>
              <a:t>单击此处编辑母版标题样式</a:t>
            </a:r>
            <a:endParaRPr kumimoji="0" lang="en-US"/>
          </a:p>
        </p:txBody>
      </p:sp>
      <p:sp>
        <p:nvSpPr>
          <p:cNvPr id="30" name="文本占位符 29"/>
          <p:cNvSpPr>
            <a:spLocks noGrp="1"/>
          </p:cNvSpPr>
          <p:nvPr>
            <p:ph type="body" idx="1"/>
          </p:nvPr>
        </p:nvSpPr>
        <p:spPr>
          <a:xfrm>
            <a:off x="457200" y="1451610"/>
            <a:ext cx="8229600" cy="3291840"/>
          </a:xfrm>
          <a:prstGeom prst="rect">
            <a:avLst/>
          </a:prstGeom>
        </p:spPr>
        <p:txBody>
          <a:bodyPr vert="horz" lIns="72490" tIns="36245" rIns="72490" bIns="36245">
            <a:normAutofit/>
          </a:bodyPr>
          <a:lstStyle/>
          <a:p>
            <a:pPr lvl="0" eaLnBrk="1" latinLnBrk="0" hangingPunct="1"/>
            <a:r>
              <a:rPr kumimoji="0" lang="zh-CN" altLang="en-US" smtClean="0"/>
              <a:t>单击此处编辑母版文本样式</a:t>
            </a:r>
          </a:p>
          <a:p>
            <a:pPr lvl="1" eaLnBrk="1" latinLnBrk="0" hangingPunct="1"/>
            <a:r>
              <a:rPr kumimoji="0" lang="zh-CN" altLang="en-US" smtClean="0"/>
              <a:t>第二级</a:t>
            </a:r>
          </a:p>
          <a:p>
            <a:pPr lvl="2" eaLnBrk="1" latinLnBrk="0" hangingPunct="1"/>
            <a:r>
              <a:rPr kumimoji="0" lang="zh-CN" altLang="en-US" smtClean="0"/>
              <a:t>第三级</a:t>
            </a:r>
          </a:p>
          <a:p>
            <a:pPr lvl="3" eaLnBrk="1" latinLnBrk="0" hangingPunct="1"/>
            <a:r>
              <a:rPr kumimoji="0" lang="zh-CN" altLang="en-US" smtClean="0"/>
              <a:t>第四级</a:t>
            </a:r>
          </a:p>
          <a:p>
            <a:pPr lvl="4" eaLnBrk="1" latinLnBrk="0" hangingPunct="1"/>
            <a:r>
              <a:rPr kumimoji="0" lang="zh-CN" altLang="en-US" smtClean="0"/>
              <a:t>第五级</a:t>
            </a:r>
            <a:endParaRPr kumimoji="0" lang="en-US"/>
          </a:p>
        </p:txBody>
      </p:sp>
      <p:sp>
        <p:nvSpPr>
          <p:cNvPr id="10" name="日期占位符 9"/>
          <p:cNvSpPr>
            <a:spLocks noGrp="1"/>
          </p:cNvSpPr>
          <p:nvPr>
            <p:ph type="dt" sz="half" idx="2"/>
          </p:nvPr>
        </p:nvSpPr>
        <p:spPr>
          <a:xfrm>
            <a:off x="457200" y="4767274"/>
            <a:ext cx="2133600" cy="273843"/>
          </a:xfrm>
          <a:prstGeom prst="rect">
            <a:avLst/>
          </a:prstGeom>
        </p:spPr>
        <p:txBody>
          <a:bodyPr vert="horz" lIns="0" tIns="0" rIns="0" bIns="0" anchor="b"/>
          <a:lstStyle>
            <a:lvl1pPr algn="l" eaLnBrk="1" latinLnBrk="0" hangingPunct="1">
              <a:defRPr kumimoji="0" sz="1000">
                <a:solidFill>
                  <a:schemeClr val="tx2">
                    <a:shade val="90000"/>
                  </a:schemeClr>
                </a:solidFill>
              </a:defRPr>
            </a:lvl1pPr>
          </a:lstStyle>
          <a:p>
            <a:endParaRPr lang="en-US" dirty="0">
              <a:solidFill>
                <a:schemeClr val="tx2">
                  <a:shade val="90000"/>
                </a:schemeClr>
              </a:solidFill>
            </a:endParaRPr>
          </a:p>
        </p:txBody>
      </p:sp>
      <p:sp>
        <p:nvSpPr>
          <p:cNvPr id="22" name="页脚占位符 21"/>
          <p:cNvSpPr>
            <a:spLocks noGrp="1"/>
          </p:cNvSpPr>
          <p:nvPr>
            <p:ph type="ftr" sz="quarter" idx="3"/>
          </p:nvPr>
        </p:nvSpPr>
        <p:spPr>
          <a:xfrm>
            <a:off x="2667007" y="4767274"/>
            <a:ext cx="3352800" cy="273843"/>
          </a:xfrm>
          <a:prstGeom prst="rect">
            <a:avLst/>
          </a:prstGeom>
        </p:spPr>
        <p:txBody>
          <a:bodyPr vert="horz" lIns="0" tIns="0" rIns="0" bIns="0" anchor="b"/>
          <a:lstStyle>
            <a:lvl1pPr algn="l" eaLnBrk="1" latinLnBrk="0" hangingPunct="1">
              <a:defRPr kumimoji="0" sz="1000">
                <a:solidFill>
                  <a:schemeClr val="tx2">
                    <a:shade val="90000"/>
                  </a:schemeClr>
                </a:solidFill>
              </a:defRPr>
            </a:lvl1pPr>
          </a:lstStyle>
          <a:p>
            <a:pPr algn="l" eaLnBrk="1" latinLnBrk="0" hangingPunct="1"/>
            <a:endParaRPr kumimoji="0" lang="en-US" dirty="0">
              <a:solidFill>
                <a:schemeClr val="tx2">
                  <a:shade val="90000"/>
                </a:schemeClr>
              </a:solidFill>
            </a:endParaRPr>
          </a:p>
        </p:txBody>
      </p:sp>
      <p:sp>
        <p:nvSpPr>
          <p:cNvPr id="18" name="灯片编号占位符 17"/>
          <p:cNvSpPr>
            <a:spLocks noGrp="1"/>
          </p:cNvSpPr>
          <p:nvPr>
            <p:ph type="sldNum" sz="quarter" idx="4"/>
          </p:nvPr>
        </p:nvSpPr>
        <p:spPr>
          <a:xfrm>
            <a:off x="5220072" y="4767274"/>
            <a:ext cx="3466728" cy="273843"/>
          </a:xfrm>
          <a:prstGeom prst="rect">
            <a:avLst/>
          </a:prstGeom>
        </p:spPr>
        <p:txBody>
          <a:bodyPr vert="horz" lIns="0" tIns="0" rIns="0" bIns="0" anchor="b"/>
          <a:lstStyle>
            <a:lvl1pPr algn="r" eaLnBrk="1" latinLnBrk="0" hangingPunct="1">
              <a:defRPr kumimoji="0" sz="1000" b="1" i="0" baseline="0">
                <a:solidFill>
                  <a:srgbClr val="0066FF"/>
                </a:solidFill>
                <a:latin typeface="Arial" panose="020B0604020202020204" pitchFamily="34" charset="0"/>
              </a:defRPr>
            </a:lvl1pPr>
          </a:lstStyle>
          <a:p>
            <a:fld id="{042AED99-7FB4-404E-8A97-64753DCE42EC}" type="slidenum">
              <a:rPr kumimoji="0" lang="en-US" smtClean="0"/>
              <a:t>‹#›</a:t>
            </a:fld>
            <a:endParaRPr kumimoji="0" lang="en-US" dirty="0">
              <a:solidFill>
                <a:schemeClr val="tx2">
                  <a:shade val="90000"/>
                </a:schemeClr>
              </a:solidFill>
            </a:endParaRPr>
          </a:p>
        </p:txBody>
      </p:sp>
      <p:pic>
        <p:nvPicPr>
          <p:cNvPr id="14" name="图片 6" descr="sdssj.jpg"/>
          <p:cNvPicPr>
            <a:picLocks noChangeAspect="1"/>
          </p:cNvPicPr>
          <p:nvPr/>
        </p:nvPicPr>
        <p:blipFill>
          <a:blip r:embed="rId13"/>
          <a:srcRect/>
          <a:stretch>
            <a:fillRect/>
          </a:stretch>
        </p:blipFill>
        <p:spPr bwMode="auto">
          <a:xfrm>
            <a:off x="11" y="1"/>
            <a:ext cx="9144000" cy="627535"/>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l" rtl="0" eaLnBrk="1" latinLnBrk="0" hangingPunct="1">
        <a:spcBef>
          <a:spcPct val="0"/>
        </a:spcBef>
        <a:buNone/>
        <a:defRPr kumimoji="0" sz="4000" b="0" kern="1200">
          <a:ln>
            <a:noFill/>
          </a:ln>
          <a:solidFill>
            <a:schemeClr val="tx2"/>
          </a:solidFill>
          <a:effectLst/>
          <a:latin typeface="+mj-lt"/>
          <a:ea typeface="+mj-ea"/>
          <a:cs typeface="+mj-cs"/>
        </a:defRPr>
      </a:lvl1pPr>
    </p:titleStyle>
    <p:bodyStyle>
      <a:lvl1pPr marL="217697" indent="-217697" algn="l" rtl="0" eaLnBrk="1" latinLnBrk="0" hangingPunct="1">
        <a:spcBef>
          <a:spcPct val="20000"/>
        </a:spcBef>
        <a:buClr>
          <a:schemeClr val="accent3"/>
        </a:buClr>
        <a:buSzPct val="95000"/>
        <a:buFont typeface="Wingdings 2" panose="05020102010507070707"/>
        <a:buChar char=""/>
        <a:defRPr kumimoji="0" sz="2100" kern="1200">
          <a:solidFill>
            <a:schemeClr val="tx1"/>
          </a:solidFill>
          <a:latin typeface="+mn-lt"/>
          <a:ea typeface="+mn-ea"/>
          <a:cs typeface="+mn-cs"/>
        </a:defRPr>
      </a:lvl1pPr>
      <a:lvl2pPr marL="507967" indent="-196030" algn="l" rtl="0" eaLnBrk="1" latinLnBrk="0" hangingPunct="1">
        <a:spcBef>
          <a:spcPct val="20000"/>
        </a:spcBef>
        <a:buClr>
          <a:schemeClr val="accent1"/>
        </a:buClr>
        <a:buSzPct val="85000"/>
        <a:buFont typeface="Wingdings 2" panose="05020102010507070707"/>
        <a:buChar char=""/>
        <a:defRPr kumimoji="0" sz="1900" kern="1200">
          <a:solidFill>
            <a:schemeClr val="tx1"/>
          </a:solidFill>
          <a:latin typeface="+mn-lt"/>
          <a:ea typeface="+mn-ea"/>
          <a:cs typeface="+mn-cs"/>
        </a:defRPr>
      </a:lvl2pPr>
      <a:lvl3pPr marL="725661" indent="-196030" algn="l" rtl="0" eaLnBrk="1" latinLnBrk="0" hangingPunct="1">
        <a:spcBef>
          <a:spcPct val="20000"/>
        </a:spcBef>
        <a:buClr>
          <a:schemeClr val="accent2"/>
        </a:buClr>
        <a:buSzPct val="70000"/>
        <a:buFont typeface="Wingdings 2" panose="05020102010507070707"/>
        <a:buChar char=""/>
        <a:defRPr kumimoji="0" sz="1700" kern="1200">
          <a:solidFill>
            <a:schemeClr val="tx1"/>
          </a:solidFill>
          <a:latin typeface="+mn-lt"/>
          <a:ea typeface="+mn-ea"/>
          <a:cs typeface="+mn-cs"/>
        </a:defRPr>
      </a:lvl3pPr>
      <a:lvl4pPr marL="943359" indent="-166803" algn="l" rtl="0" eaLnBrk="1" latinLnBrk="0" hangingPunct="1">
        <a:spcBef>
          <a:spcPct val="20000"/>
        </a:spcBef>
        <a:buClr>
          <a:schemeClr val="accent3"/>
        </a:buClr>
        <a:buSzPct val="65000"/>
        <a:buFont typeface="Wingdings 2" panose="05020102010507070707"/>
        <a:buChar char=""/>
        <a:defRPr kumimoji="0" sz="1600" kern="1200">
          <a:solidFill>
            <a:schemeClr val="tx1"/>
          </a:solidFill>
          <a:latin typeface="+mn-lt"/>
          <a:ea typeface="+mn-ea"/>
          <a:cs typeface="+mn-cs"/>
        </a:defRPr>
      </a:lvl4pPr>
      <a:lvl5pPr marL="1161059" indent="-166803" algn="l" rtl="0" eaLnBrk="1" latinLnBrk="0" hangingPunct="1">
        <a:spcBef>
          <a:spcPct val="20000"/>
        </a:spcBef>
        <a:buClr>
          <a:schemeClr val="accent4"/>
        </a:buClr>
        <a:buSzPct val="65000"/>
        <a:buFont typeface="Wingdings 2" panose="05020102010507070707"/>
        <a:buChar char=""/>
        <a:defRPr kumimoji="0" sz="1600" kern="1200">
          <a:solidFill>
            <a:schemeClr val="tx1"/>
          </a:solidFill>
          <a:latin typeface="+mn-lt"/>
          <a:ea typeface="+mn-ea"/>
          <a:cs typeface="+mn-cs"/>
        </a:defRPr>
      </a:lvl5pPr>
      <a:lvl6pPr marL="1378755" indent="-166803" algn="l" rtl="0" eaLnBrk="1" latinLnBrk="0" hangingPunct="1">
        <a:spcBef>
          <a:spcPct val="20000"/>
        </a:spcBef>
        <a:buClr>
          <a:schemeClr val="accent5"/>
        </a:buClr>
        <a:buSzPct val="80000"/>
        <a:buFont typeface="Wingdings 2" panose="05020102010507070707"/>
        <a:buChar char=""/>
        <a:defRPr kumimoji="0" sz="1400" kern="1200">
          <a:solidFill>
            <a:schemeClr val="tx1"/>
          </a:solidFill>
          <a:latin typeface="+mn-lt"/>
          <a:ea typeface="+mn-ea"/>
          <a:cs typeface="+mn-cs"/>
        </a:defRPr>
      </a:lvl6pPr>
      <a:lvl7pPr marL="1523887" indent="-145134" algn="l" rtl="0" eaLnBrk="1" latinLnBrk="0" hangingPunct="1">
        <a:spcBef>
          <a:spcPct val="20000"/>
        </a:spcBef>
        <a:buClr>
          <a:schemeClr val="accent6"/>
        </a:buClr>
        <a:buSzPct val="80000"/>
        <a:buFont typeface="Wingdings 2" panose="05020102010507070707"/>
        <a:buChar char=""/>
        <a:defRPr kumimoji="0" sz="1300" kern="1200" baseline="0">
          <a:solidFill>
            <a:schemeClr val="tx1"/>
          </a:solidFill>
          <a:latin typeface="+mn-lt"/>
          <a:ea typeface="+mn-ea"/>
          <a:cs typeface="+mn-cs"/>
        </a:defRPr>
      </a:lvl7pPr>
      <a:lvl8pPr marL="1741585" indent="-145134" algn="l" rtl="0" eaLnBrk="1" latinLnBrk="0" hangingPunct="1">
        <a:spcBef>
          <a:spcPct val="20000"/>
        </a:spcBef>
        <a:buClr>
          <a:schemeClr val="tx2"/>
        </a:buClr>
        <a:buChar char="•"/>
        <a:defRPr kumimoji="0" sz="1300" kern="1200">
          <a:solidFill>
            <a:schemeClr val="tx1"/>
          </a:solidFill>
          <a:latin typeface="+mn-lt"/>
          <a:ea typeface="+mn-ea"/>
          <a:cs typeface="+mn-cs"/>
        </a:defRPr>
      </a:lvl8pPr>
      <a:lvl9pPr marL="1959285" indent="-145134" algn="l" rtl="0" eaLnBrk="1" latinLnBrk="0" hangingPunct="1">
        <a:spcBef>
          <a:spcPct val="20000"/>
        </a:spcBef>
        <a:buClr>
          <a:schemeClr val="tx2"/>
        </a:buClr>
        <a:buFontTx/>
        <a:buChar char="•"/>
        <a:defRPr kumimoji="0" sz="11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62834" algn="l" rtl="0" eaLnBrk="1" latinLnBrk="0" hangingPunct="1">
        <a:defRPr kumimoji="0" kern="1200">
          <a:solidFill>
            <a:schemeClr val="tx1"/>
          </a:solidFill>
          <a:latin typeface="+mn-lt"/>
          <a:ea typeface="+mn-ea"/>
          <a:cs typeface="+mn-cs"/>
        </a:defRPr>
      </a:lvl2pPr>
      <a:lvl3pPr marL="725661" algn="l" rtl="0" eaLnBrk="1" latinLnBrk="0" hangingPunct="1">
        <a:defRPr kumimoji="0" kern="1200">
          <a:solidFill>
            <a:schemeClr val="tx1"/>
          </a:solidFill>
          <a:latin typeface="+mn-lt"/>
          <a:ea typeface="+mn-ea"/>
          <a:cs typeface="+mn-cs"/>
        </a:defRPr>
      </a:lvl3pPr>
      <a:lvl4pPr marL="1088494" algn="l" rtl="0" eaLnBrk="1" latinLnBrk="0" hangingPunct="1">
        <a:defRPr kumimoji="0" kern="1200">
          <a:solidFill>
            <a:schemeClr val="tx1"/>
          </a:solidFill>
          <a:latin typeface="+mn-lt"/>
          <a:ea typeface="+mn-ea"/>
          <a:cs typeface="+mn-cs"/>
        </a:defRPr>
      </a:lvl4pPr>
      <a:lvl5pPr marL="1451321" algn="l" rtl="0" eaLnBrk="1" latinLnBrk="0" hangingPunct="1">
        <a:defRPr kumimoji="0" kern="1200">
          <a:solidFill>
            <a:schemeClr val="tx1"/>
          </a:solidFill>
          <a:latin typeface="+mn-lt"/>
          <a:ea typeface="+mn-ea"/>
          <a:cs typeface="+mn-cs"/>
        </a:defRPr>
      </a:lvl5pPr>
      <a:lvl6pPr marL="1814153" algn="l" rtl="0" eaLnBrk="1" latinLnBrk="0" hangingPunct="1">
        <a:defRPr kumimoji="0" kern="1200">
          <a:solidFill>
            <a:schemeClr val="tx1"/>
          </a:solidFill>
          <a:latin typeface="+mn-lt"/>
          <a:ea typeface="+mn-ea"/>
          <a:cs typeface="+mn-cs"/>
        </a:defRPr>
      </a:lvl6pPr>
      <a:lvl7pPr marL="2176981" algn="l" rtl="0" eaLnBrk="1" latinLnBrk="0" hangingPunct="1">
        <a:defRPr kumimoji="0" kern="1200">
          <a:solidFill>
            <a:schemeClr val="tx1"/>
          </a:solidFill>
          <a:latin typeface="+mn-lt"/>
          <a:ea typeface="+mn-ea"/>
          <a:cs typeface="+mn-cs"/>
        </a:defRPr>
      </a:lvl7pPr>
      <a:lvl8pPr marL="2539813" algn="l" rtl="0" eaLnBrk="1" latinLnBrk="0" hangingPunct="1">
        <a:defRPr kumimoji="0" kern="1200">
          <a:solidFill>
            <a:schemeClr val="tx1"/>
          </a:solidFill>
          <a:latin typeface="+mn-lt"/>
          <a:ea typeface="+mn-ea"/>
          <a:cs typeface="+mn-cs"/>
        </a:defRPr>
      </a:lvl8pPr>
      <a:lvl9pPr marL="2902642" algn="l" rtl="0" eaLnBrk="1" latinLnBrk="0" hangingPunct="1">
        <a:defRPr kumimoji="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85099093-4A6E-494A-957A-AADCFCB34FB6}"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793" r:id="rId1"/>
    <p:sldLayoutId id="2147483794" r:id="rId2"/>
    <p:sldLayoutId id="2147483795" r:id="rId3"/>
    <p:sldLayoutId id="2147483796" r:id="rId4"/>
    <p:sldLayoutId id="2147483797" r:id="rId5"/>
    <p:sldLayoutId id="2147483798" r:id="rId6"/>
    <p:sldLayoutId id="2147483799" r:id="rId7"/>
    <p:sldLayoutId id="2147483800" r:id="rId8"/>
    <p:sldLayoutId id="2147483801" r:id="rId9"/>
    <p:sldLayoutId id="2147483802" r:id="rId10"/>
    <p:sldLayoutId id="2147483803" r:id="rId11"/>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FEC2D1C2-F68E-4F97-8667-9F9C7EE51FC9}"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805" r:id="rId1"/>
    <p:sldLayoutId id="2147483806" r:id="rId2"/>
    <p:sldLayoutId id="2147483807" r:id="rId3"/>
    <p:sldLayoutId id="2147483808" r:id="rId4"/>
    <p:sldLayoutId id="2147483809" r:id="rId5"/>
    <p:sldLayoutId id="2147483810" r:id="rId6"/>
    <p:sldLayoutId id="2147483811" r:id="rId7"/>
    <p:sldLayoutId id="2147483812" r:id="rId8"/>
    <p:sldLayoutId id="2147483813" r:id="rId9"/>
    <p:sldLayoutId id="2147483814" r:id="rId10"/>
    <p:sldLayoutId id="2147483815" r:id="rId11"/>
    <p:sldLayoutId id="2147483816" r:id="rId12"/>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2DCF4F24-65AD-41A9-8FC6-EB88AE64BFB0}"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818" r:id="rId1"/>
    <p:sldLayoutId id="2147483819" r:id="rId2"/>
    <p:sldLayoutId id="2147483820" r:id="rId3"/>
    <p:sldLayoutId id="2147483821" r:id="rId4"/>
    <p:sldLayoutId id="2147483822" r:id="rId5"/>
    <p:sldLayoutId id="2147483823" r:id="rId6"/>
    <p:sldLayoutId id="2147483824" r:id="rId7"/>
    <p:sldLayoutId id="2147483825" r:id="rId8"/>
    <p:sldLayoutId id="2147483826" r:id="rId9"/>
    <p:sldLayoutId id="2147483827" r:id="rId10"/>
    <p:sldLayoutId id="2147483828" r:id="rId11"/>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85099093-4A6E-494A-957A-AADCFCB34FB6}"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830" r:id="rId1"/>
    <p:sldLayoutId id="2147483831" r:id="rId2"/>
    <p:sldLayoutId id="2147483832" r:id="rId3"/>
    <p:sldLayoutId id="2147483833" r:id="rId4"/>
    <p:sldLayoutId id="2147483834" r:id="rId5"/>
    <p:sldLayoutId id="2147483835" r:id="rId6"/>
    <p:sldLayoutId id="2147483836" r:id="rId7"/>
    <p:sldLayoutId id="2147483837" r:id="rId8"/>
    <p:sldLayoutId id="2147483838" r:id="rId9"/>
    <p:sldLayoutId id="2147483839" r:id="rId10"/>
    <p:sldLayoutId id="2147483840" r:id="rId11"/>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FEC2D1C2-F68E-4F97-8667-9F9C7EE51FC9}"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 id="2147483850" r:id="rId9"/>
    <p:sldLayoutId id="2147483851" r:id="rId10"/>
    <p:sldLayoutId id="2147483852" r:id="rId11"/>
    <p:sldLayoutId id="2147483853" r:id="rId12"/>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2DCF4F24-65AD-41A9-8FC6-EB88AE64BFB0}"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855" r:id="rId1"/>
    <p:sldLayoutId id="2147483856" r:id="rId2"/>
    <p:sldLayoutId id="2147483857" r:id="rId3"/>
    <p:sldLayoutId id="2147483858" r:id="rId4"/>
    <p:sldLayoutId id="2147483859" r:id="rId5"/>
    <p:sldLayoutId id="2147483860" r:id="rId6"/>
    <p:sldLayoutId id="2147483861" r:id="rId7"/>
    <p:sldLayoutId id="2147483862" r:id="rId8"/>
    <p:sldLayoutId id="2147483863" r:id="rId9"/>
    <p:sldLayoutId id="2147483864" r:id="rId10"/>
    <p:sldLayoutId id="2147483865" r:id="rId11"/>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9" name="标题占位符 8"/>
          <p:cNvSpPr>
            <a:spLocks noGrp="1"/>
          </p:cNvSpPr>
          <p:nvPr>
            <p:ph type="title"/>
          </p:nvPr>
        </p:nvSpPr>
        <p:spPr>
          <a:xfrm>
            <a:off x="457200" y="528069"/>
            <a:ext cx="8229600" cy="857250"/>
          </a:xfrm>
          <a:prstGeom prst="rect">
            <a:avLst/>
          </a:prstGeom>
        </p:spPr>
        <p:txBody>
          <a:bodyPr vert="horz" lIns="0" tIns="36245" rIns="0" bIns="0" anchor="b">
            <a:normAutofit/>
          </a:bodyPr>
          <a:lstStyle/>
          <a:p>
            <a:r>
              <a:rPr kumimoji="0" lang="zh-CN" altLang="en-US" smtClean="0"/>
              <a:t>单击此处编辑母版标题样式</a:t>
            </a:r>
            <a:endParaRPr kumimoji="0" lang="en-US"/>
          </a:p>
        </p:txBody>
      </p:sp>
      <p:sp>
        <p:nvSpPr>
          <p:cNvPr id="30" name="文本占位符 29"/>
          <p:cNvSpPr>
            <a:spLocks noGrp="1"/>
          </p:cNvSpPr>
          <p:nvPr>
            <p:ph type="body" idx="1"/>
          </p:nvPr>
        </p:nvSpPr>
        <p:spPr>
          <a:xfrm>
            <a:off x="457200" y="1451610"/>
            <a:ext cx="8229600" cy="3291840"/>
          </a:xfrm>
          <a:prstGeom prst="rect">
            <a:avLst/>
          </a:prstGeom>
        </p:spPr>
        <p:txBody>
          <a:bodyPr vert="horz" lIns="72490" tIns="36245" rIns="72490" bIns="36245">
            <a:normAutofit/>
          </a:bodyPr>
          <a:lstStyle/>
          <a:p>
            <a:pPr lvl="0" eaLnBrk="1" latinLnBrk="0" hangingPunct="1"/>
            <a:r>
              <a:rPr kumimoji="0" lang="zh-CN" altLang="en-US" smtClean="0"/>
              <a:t>单击此处编辑母版文本样式</a:t>
            </a:r>
          </a:p>
          <a:p>
            <a:pPr lvl="1" eaLnBrk="1" latinLnBrk="0" hangingPunct="1"/>
            <a:r>
              <a:rPr kumimoji="0" lang="zh-CN" altLang="en-US" smtClean="0"/>
              <a:t>第二级</a:t>
            </a:r>
          </a:p>
          <a:p>
            <a:pPr lvl="2" eaLnBrk="1" latinLnBrk="0" hangingPunct="1"/>
            <a:r>
              <a:rPr kumimoji="0" lang="zh-CN" altLang="en-US" smtClean="0"/>
              <a:t>第三级</a:t>
            </a:r>
          </a:p>
          <a:p>
            <a:pPr lvl="3" eaLnBrk="1" latinLnBrk="0" hangingPunct="1"/>
            <a:r>
              <a:rPr kumimoji="0" lang="zh-CN" altLang="en-US" smtClean="0"/>
              <a:t>第四级</a:t>
            </a:r>
          </a:p>
          <a:p>
            <a:pPr lvl="4" eaLnBrk="1" latinLnBrk="0" hangingPunct="1"/>
            <a:r>
              <a:rPr kumimoji="0" lang="zh-CN" altLang="en-US" smtClean="0"/>
              <a:t>第五级</a:t>
            </a:r>
            <a:endParaRPr kumimoji="0" lang="en-US"/>
          </a:p>
        </p:txBody>
      </p:sp>
      <p:sp>
        <p:nvSpPr>
          <p:cNvPr id="10" name="日期占位符 9"/>
          <p:cNvSpPr>
            <a:spLocks noGrp="1"/>
          </p:cNvSpPr>
          <p:nvPr>
            <p:ph type="dt" sz="half" idx="2"/>
          </p:nvPr>
        </p:nvSpPr>
        <p:spPr>
          <a:xfrm>
            <a:off x="457200" y="4767274"/>
            <a:ext cx="2133600" cy="273843"/>
          </a:xfrm>
          <a:prstGeom prst="rect">
            <a:avLst/>
          </a:prstGeom>
        </p:spPr>
        <p:txBody>
          <a:bodyPr vert="horz" lIns="0" tIns="0" rIns="0" bIns="0" anchor="b"/>
          <a:lstStyle>
            <a:lvl1pPr algn="l" eaLnBrk="1" latinLnBrk="0" hangingPunct="1">
              <a:defRPr kumimoji="0" sz="1000">
                <a:solidFill>
                  <a:schemeClr val="tx2">
                    <a:shade val="90000"/>
                  </a:schemeClr>
                </a:solidFill>
              </a:defRPr>
            </a:lvl1pPr>
          </a:lstStyle>
          <a:p>
            <a:endParaRPr lang="en-US" dirty="0">
              <a:solidFill>
                <a:schemeClr val="tx2">
                  <a:shade val="90000"/>
                </a:schemeClr>
              </a:solidFill>
            </a:endParaRPr>
          </a:p>
        </p:txBody>
      </p:sp>
      <p:sp>
        <p:nvSpPr>
          <p:cNvPr id="22" name="页脚占位符 21"/>
          <p:cNvSpPr>
            <a:spLocks noGrp="1"/>
          </p:cNvSpPr>
          <p:nvPr>
            <p:ph type="ftr" sz="quarter" idx="3"/>
          </p:nvPr>
        </p:nvSpPr>
        <p:spPr>
          <a:xfrm>
            <a:off x="2667007" y="4767274"/>
            <a:ext cx="3352800" cy="273843"/>
          </a:xfrm>
          <a:prstGeom prst="rect">
            <a:avLst/>
          </a:prstGeom>
        </p:spPr>
        <p:txBody>
          <a:bodyPr vert="horz" lIns="0" tIns="0" rIns="0" bIns="0" anchor="b"/>
          <a:lstStyle>
            <a:lvl1pPr algn="l" eaLnBrk="1" latinLnBrk="0" hangingPunct="1">
              <a:defRPr kumimoji="0" sz="1000">
                <a:solidFill>
                  <a:schemeClr val="tx2">
                    <a:shade val="90000"/>
                  </a:schemeClr>
                </a:solidFill>
              </a:defRPr>
            </a:lvl1pPr>
          </a:lstStyle>
          <a:p>
            <a:pPr algn="l" eaLnBrk="1" latinLnBrk="0" hangingPunct="1"/>
            <a:endParaRPr kumimoji="0" lang="en-US" dirty="0">
              <a:solidFill>
                <a:schemeClr val="tx2">
                  <a:shade val="90000"/>
                </a:schemeClr>
              </a:solidFill>
            </a:endParaRPr>
          </a:p>
        </p:txBody>
      </p:sp>
      <p:sp>
        <p:nvSpPr>
          <p:cNvPr id="18" name="灯片编号占位符 17"/>
          <p:cNvSpPr>
            <a:spLocks noGrp="1"/>
          </p:cNvSpPr>
          <p:nvPr>
            <p:ph type="sldNum" sz="quarter" idx="4"/>
          </p:nvPr>
        </p:nvSpPr>
        <p:spPr>
          <a:xfrm>
            <a:off x="5220072" y="4767274"/>
            <a:ext cx="3466728" cy="273843"/>
          </a:xfrm>
          <a:prstGeom prst="rect">
            <a:avLst/>
          </a:prstGeom>
        </p:spPr>
        <p:txBody>
          <a:bodyPr vert="horz" lIns="0" tIns="0" rIns="0" bIns="0" anchor="b"/>
          <a:lstStyle>
            <a:lvl1pPr algn="r" eaLnBrk="1" latinLnBrk="0" hangingPunct="1">
              <a:defRPr kumimoji="0" sz="1000" b="1" i="0" baseline="0">
                <a:solidFill>
                  <a:srgbClr val="0066FF"/>
                </a:solidFill>
                <a:latin typeface="Arial" panose="020B0604020202020204" pitchFamily="34" charset="0"/>
              </a:defRPr>
            </a:lvl1pPr>
          </a:lstStyle>
          <a:p>
            <a:fld id="{042AED99-7FB4-404E-8A97-64753DCE42EC}" type="slidenum">
              <a:rPr kumimoji="0" lang="en-US" smtClean="0"/>
              <a:t>‹#›</a:t>
            </a:fld>
            <a:endParaRPr kumimoji="0" lang="en-US" dirty="0">
              <a:solidFill>
                <a:schemeClr val="tx2">
                  <a:shade val="90000"/>
                </a:schemeClr>
              </a:solidFill>
            </a:endParaRPr>
          </a:p>
        </p:txBody>
      </p:sp>
      <p:pic>
        <p:nvPicPr>
          <p:cNvPr id="14" name="图片 6" descr="sdssj.jpg"/>
          <p:cNvPicPr>
            <a:picLocks noChangeAspect="1"/>
          </p:cNvPicPr>
          <p:nvPr/>
        </p:nvPicPr>
        <p:blipFill>
          <a:blip r:embed="rId13"/>
          <a:srcRect/>
          <a:stretch>
            <a:fillRect/>
          </a:stretch>
        </p:blipFill>
        <p:spPr bwMode="auto">
          <a:xfrm>
            <a:off x="11" y="1"/>
            <a:ext cx="9144000" cy="627535"/>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867" r:id="rId1"/>
    <p:sldLayoutId id="2147483868" r:id="rId2"/>
    <p:sldLayoutId id="2147483869" r:id="rId3"/>
    <p:sldLayoutId id="2147483870" r:id="rId4"/>
    <p:sldLayoutId id="2147483871" r:id="rId5"/>
    <p:sldLayoutId id="2147483872" r:id="rId6"/>
    <p:sldLayoutId id="2147483873" r:id="rId7"/>
    <p:sldLayoutId id="2147483874" r:id="rId8"/>
    <p:sldLayoutId id="2147483875" r:id="rId9"/>
    <p:sldLayoutId id="2147483876" r:id="rId10"/>
    <p:sldLayoutId id="2147483877" r:id="rId11"/>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l" rtl="0" eaLnBrk="1" latinLnBrk="0" hangingPunct="1">
        <a:spcBef>
          <a:spcPct val="0"/>
        </a:spcBef>
        <a:buNone/>
        <a:defRPr kumimoji="0" sz="4000" b="0" kern="1200">
          <a:ln>
            <a:noFill/>
          </a:ln>
          <a:solidFill>
            <a:schemeClr val="tx2"/>
          </a:solidFill>
          <a:effectLst/>
          <a:latin typeface="+mj-lt"/>
          <a:ea typeface="+mj-ea"/>
          <a:cs typeface="+mj-cs"/>
        </a:defRPr>
      </a:lvl1pPr>
    </p:titleStyle>
    <p:bodyStyle>
      <a:lvl1pPr marL="217697" indent="-217697" algn="l" rtl="0" eaLnBrk="1" latinLnBrk="0" hangingPunct="1">
        <a:spcBef>
          <a:spcPct val="20000"/>
        </a:spcBef>
        <a:buClr>
          <a:schemeClr val="accent3"/>
        </a:buClr>
        <a:buSzPct val="95000"/>
        <a:buFont typeface="Wingdings 2" panose="05020102010507070707"/>
        <a:buChar char=""/>
        <a:defRPr kumimoji="0" sz="2100" kern="1200">
          <a:solidFill>
            <a:schemeClr val="tx1"/>
          </a:solidFill>
          <a:latin typeface="+mn-lt"/>
          <a:ea typeface="+mn-ea"/>
          <a:cs typeface="+mn-cs"/>
        </a:defRPr>
      </a:lvl1pPr>
      <a:lvl2pPr marL="507967" indent="-196030" algn="l" rtl="0" eaLnBrk="1" latinLnBrk="0" hangingPunct="1">
        <a:spcBef>
          <a:spcPct val="20000"/>
        </a:spcBef>
        <a:buClr>
          <a:schemeClr val="accent1"/>
        </a:buClr>
        <a:buSzPct val="85000"/>
        <a:buFont typeface="Wingdings 2" panose="05020102010507070707"/>
        <a:buChar char=""/>
        <a:defRPr kumimoji="0" sz="1900" kern="1200">
          <a:solidFill>
            <a:schemeClr val="tx1"/>
          </a:solidFill>
          <a:latin typeface="+mn-lt"/>
          <a:ea typeface="+mn-ea"/>
          <a:cs typeface="+mn-cs"/>
        </a:defRPr>
      </a:lvl2pPr>
      <a:lvl3pPr marL="725661" indent="-196030" algn="l" rtl="0" eaLnBrk="1" latinLnBrk="0" hangingPunct="1">
        <a:spcBef>
          <a:spcPct val="20000"/>
        </a:spcBef>
        <a:buClr>
          <a:schemeClr val="accent2"/>
        </a:buClr>
        <a:buSzPct val="70000"/>
        <a:buFont typeface="Wingdings 2" panose="05020102010507070707"/>
        <a:buChar char=""/>
        <a:defRPr kumimoji="0" sz="1700" kern="1200">
          <a:solidFill>
            <a:schemeClr val="tx1"/>
          </a:solidFill>
          <a:latin typeface="+mn-lt"/>
          <a:ea typeface="+mn-ea"/>
          <a:cs typeface="+mn-cs"/>
        </a:defRPr>
      </a:lvl3pPr>
      <a:lvl4pPr marL="943359" indent="-166803" algn="l" rtl="0" eaLnBrk="1" latinLnBrk="0" hangingPunct="1">
        <a:spcBef>
          <a:spcPct val="20000"/>
        </a:spcBef>
        <a:buClr>
          <a:schemeClr val="accent3"/>
        </a:buClr>
        <a:buSzPct val="65000"/>
        <a:buFont typeface="Wingdings 2" panose="05020102010507070707"/>
        <a:buChar char=""/>
        <a:defRPr kumimoji="0" sz="1600" kern="1200">
          <a:solidFill>
            <a:schemeClr val="tx1"/>
          </a:solidFill>
          <a:latin typeface="+mn-lt"/>
          <a:ea typeface="+mn-ea"/>
          <a:cs typeface="+mn-cs"/>
        </a:defRPr>
      </a:lvl4pPr>
      <a:lvl5pPr marL="1161059" indent="-166803" algn="l" rtl="0" eaLnBrk="1" latinLnBrk="0" hangingPunct="1">
        <a:spcBef>
          <a:spcPct val="20000"/>
        </a:spcBef>
        <a:buClr>
          <a:schemeClr val="accent4"/>
        </a:buClr>
        <a:buSzPct val="65000"/>
        <a:buFont typeface="Wingdings 2" panose="05020102010507070707"/>
        <a:buChar char=""/>
        <a:defRPr kumimoji="0" sz="1600" kern="1200">
          <a:solidFill>
            <a:schemeClr val="tx1"/>
          </a:solidFill>
          <a:latin typeface="+mn-lt"/>
          <a:ea typeface="+mn-ea"/>
          <a:cs typeface="+mn-cs"/>
        </a:defRPr>
      </a:lvl5pPr>
      <a:lvl6pPr marL="1378755" indent="-166803" algn="l" rtl="0" eaLnBrk="1" latinLnBrk="0" hangingPunct="1">
        <a:spcBef>
          <a:spcPct val="20000"/>
        </a:spcBef>
        <a:buClr>
          <a:schemeClr val="accent5"/>
        </a:buClr>
        <a:buSzPct val="80000"/>
        <a:buFont typeface="Wingdings 2" panose="05020102010507070707"/>
        <a:buChar char=""/>
        <a:defRPr kumimoji="0" sz="1400" kern="1200">
          <a:solidFill>
            <a:schemeClr val="tx1"/>
          </a:solidFill>
          <a:latin typeface="+mn-lt"/>
          <a:ea typeface="+mn-ea"/>
          <a:cs typeface="+mn-cs"/>
        </a:defRPr>
      </a:lvl6pPr>
      <a:lvl7pPr marL="1523887" indent="-145134" algn="l" rtl="0" eaLnBrk="1" latinLnBrk="0" hangingPunct="1">
        <a:spcBef>
          <a:spcPct val="20000"/>
        </a:spcBef>
        <a:buClr>
          <a:schemeClr val="accent6"/>
        </a:buClr>
        <a:buSzPct val="80000"/>
        <a:buFont typeface="Wingdings 2" panose="05020102010507070707"/>
        <a:buChar char=""/>
        <a:defRPr kumimoji="0" sz="1300" kern="1200" baseline="0">
          <a:solidFill>
            <a:schemeClr val="tx1"/>
          </a:solidFill>
          <a:latin typeface="+mn-lt"/>
          <a:ea typeface="+mn-ea"/>
          <a:cs typeface="+mn-cs"/>
        </a:defRPr>
      </a:lvl7pPr>
      <a:lvl8pPr marL="1741585" indent="-145134" algn="l" rtl="0" eaLnBrk="1" latinLnBrk="0" hangingPunct="1">
        <a:spcBef>
          <a:spcPct val="20000"/>
        </a:spcBef>
        <a:buClr>
          <a:schemeClr val="tx2"/>
        </a:buClr>
        <a:buChar char="•"/>
        <a:defRPr kumimoji="0" sz="1300" kern="1200">
          <a:solidFill>
            <a:schemeClr val="tx1"/>
          </a:solidFill>
          <a:latin typeface="+mn-lt"/>
          <a:ea typeface="+mn-ea"/>
          <a:cs typeface="+mn-cs"/>
        </a:defRPr>
      </a:lvl8pPr>
      <a:lvl9pPr marL="1959285" indent="-145134" algn="l" rtl="0" eaLnBrk="1" latinLnBrk="0" hangingPunct="1">
        <a:spcBef>
          <a:spcPct val="20000"/>
        </a:spcBef>
        <a:buClr>
          <a:schemeClr val="tx2"/>
        </a:buClr>
        <a:buFontTx/>
        <a:buChar char="•"/>
        <a:defRPr kumimoji="0" sz="11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62834" algn="l" rtl="0" eaLnBrk="1" latinLnBrk="0" hangingPunct="1">
        <a:defRPr kumimoji="0" kern="1200">
          <a:solidFill>
            <a:schemeClr val="tx1"/>
          </a:solidFill>
          <a:latin typeface="+mn-lt"/>
          <a:ea typeface="+mn-ea"/>
          <a:cs typeface="+mn-cs"/>
        </a:defRPr>
      </a:lvl2pPr>
      <a:lvl3pPr marL="725661" algn="l" rtl="0" eaLnBrk="1" latinLnBrk="0" hangingPunct="1">
        <a:defRPr kumimoji="0" kern="1200">
          <a:solidFill>
            <a:schemeClr val="tx1"/>
          </a:solidFill>
          <a:latin typeface="+mn-lt"/>
          <a:ea typeface="+mn-ea"/>
          <a:cs typeface="+mn-cs"/>
        </a:defRPr>
      </a:lvl3pPr>
      <a:lvl4pPr marL="1088494" algn="l" rtl="0" eaLnBrk="1" latinLnBrk="0" hangingPunct="1">
        <a:defRPr kumimoji="0" kern="1200">
          <a:solidFill>
            <a:schemeClr val="tx1"/>
          </a:solidFill>
          <a:latin typeface="+mn-lt"/>
          <a:ea typeface="+mn-ea"/>
          <a:cs typeface="+mn-cs"/>
        </a:defRPr>
      </a:lvl4pPr>
      <a:lvl5pPr marL="1451321" algn="l" rtl="0" eaLnBrk="1" latinLnBrk="0" hangingPunct="1">
        <a:defRPr kumimoji="0" kern="1200">
          <a:solidFill>
            <a:schemeClr val="tx1"/>
          </a:solidFill>
          <a:latin typeface="+mn-lt"/>
          <a:ea typeface="+mn-ea"/>
          <a:cs typeface="+mn-cs"/>
        </a:defRPr>
      </a:lvl5pPr>
      <a:lvl6pPr marL="1814153" algn="l" rtl="0" eaLnBrk="1" latinLnBrk="0" hangingPunct="1">
        <a:defRPr kumimoji="0" kern="1200">
          <a:solidFill>
            <a:schemeClr val="tx1"/>
          </a:solidFill>
          <a:latin typeface="+mn-lt"/>
          <a:ea typeface="+mn-ea"/>
          <a:cs typeface="+mn-cs"/>
        </a:defRPr>
      </a:lvl6pPr>
      <a:lvl7pPr marL="2176981" algn="l" rtl="0" eaLnBrk="1" latinLnBrk="0" hangingPunct="1">
        <a:defRPr kumimoji="0" kern="1200">
          <a:solidFill>
            <a:schemeClr val="tx1"/>
          </a:solidFill>
          <a:latin typeface="+mn-lt"/>
          <a:ea typeface="+mn-ea"/>
          <a:cs typeface="+mn-cs"/>
        </a:defRPr>
      </a:lvl7pPr>
      <a:lvl8pPr marL="2539813" algn="l" rtl="0" eaLnBrk="1" latinLnBrk="0" hangingPunct="1">
        <a:defRPr kumimoji="0" kern="1200">
          <a:solidFill>
            <a:schemeClr val="tx1"/>
          </a:solidFill>
          <a:latin typeface="+mn-lt"/>
          <a:ea typeface="+mn-ea"/>
          <a:cs typeface="+mn-cs"/>
        </a:defRPr>
      </a:lvl8pPr>
      <a:lvl9pPr marL="2902642" algn="l" rtl="0" eaLnBrk="1" latinLnBrk="0" hangingPunct="1">
        <a:defRPr kumimoji="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FEC2D1C2-F68E-4F97-8667-9F9C7EE51FC9}"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54" r:id="rId1"/>
    <p:sldLayoutId id="2147483655" r:id="rId2"/>
    <p:sldLayoutId id="2147483656" r:id="rId3"/>
    <p:sldLayoutId id="2147483657" r:id="rId4"/>
    <p:sldLayoutId id="2147483658" r:id="rId5"/>
    <p:sldLayoutId id="2147483659" r:id="rId6"/>
    <p:sldLayoutId id="2147483660" r:id="rId7"/>
    <p:sldLayoutId id="2147483661" r:id="rId8"/>
    <p:sldLayoutId id="2147483662" r:id="rId9"/>
    <p:sldLayoutId id="2147483663" r:id="rId10"/>
    <p:sldLayoutId id="2147483664" r:id="rId11"/>
    <p:sldLayoutId id="2147483665" r:id="rId12"/>
    <p:sldLayoutId id="2147483666" r:id="rId13"/>
    <p:sldLayoutId id="2147483667" r:id="rId14"/>
    <p:sldLayoutId id="2147483668" r:id="rId15"/>
    <p:sldLayoutId id="2147483669" r:id="rId16"/>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85099093-4A6E-494A-957A-AADCFCB34FB6}"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879" r:id="rId1"/>
    <p:sldLayoutId id="2147483880" r:id="rId2"/>
    <p:sldLayoutId id="2147483881" r:id="rId3"/>
    <p:sldLayoutId id="2147483882" r:id="rId4"/>
    <p:sldLayoutId id="2147483883" r:id="rId5"/>
    <p:sldLayoutId id="2147483884" r:id="rId6"/>
    <p:sldLayoutId id="2147483885" r:id="rId7"/>
    <p:sldLayoutId id="2147483886" r:id="rId8"/>
    <p:sldLayoutId id="2147483887" r:id="rId9"/>
    <p:sldLayoutId id="2147483888" r:id="rId10"/>
    <p:sldLayoutId id="2147483889" r:id="rId11"/>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FEC2D1C2-F68E-4F97-8667-9F9C7EE51FC9}"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 id="2147483897" r:id="rId7"/>
    <p:sldLayoutId id="2147483898" r:id="rId8"/>
    <p:sldLayoutId id="2147483899" r:id="rId9"/>
    <p:sldLayoutId id="2147483900" r:id="rId10"/>
    <p:sldLayoutId id="2147483901" r:id="rId11"/>
    <p:sldLayoutId id="2147483902" r:id="rId12"/>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2DCF4F24-65AD-41A9-8FC6-EB88AE64BFB0}"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904" r:id="rId1"/>
    <p:sldLayoutId id="2147483905" r:id="rId2"/>
    <p:sldLayoutId id="2147483906" r:id="rId3"/>
    <p:sldLayoutId id="2147483907" r:id="rId4"/>
    <p:sldLayoutId id="2147483908" r:id="rId5"/>
    <p:sldLayoutId id="2147483909" r:id="rId6"/>
    <p:sldLayoutId id="2147483910" r:id="rId7"/>
    <p:sldLayoutId id="2147483911" r:id="rId8"/>
    <p:sldLayoutId id="2147483912" r:id="rId9"/>
    <p:sldLayoutId id="2147483913" r:id="rId10"/>
    <p:sldLayoutId id="2147483914" r:id="rId11"/>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9" name="标题占位符 8"/>
          <p:cNvSpPr>
            <a:spLocks noGrp="1"/>
          </p:cNvSpPr>
          <p:nvPr>
            <p:ph type="title"/>
          </p:nvPr>
        </p:nvSpPr>
        <p:spPr>
          <a:xfrm>
            <a:off x="457200" y="528069"/>
            <a:ext cx="8229600" cy="857250"/>
          </a:xfrm>
          <a:prstGeom prst="rect">
            <a:avLst/>
          </a:prstGeom>
        </p:spPr>
        <p:txBody>
          <a:bodyPr vert="horz" lIns="0" tIns="36245" rIns="0" bIns="0" anchor="b">
            <a:normAutofit/>
          </a:bodyPr>
          <a:lstStyle/>
          <a:p>
            <a:r>
              <a:rPr kumimoji="0" lang="zh-CN" altLang="en-US" smtClean="0"/>
              <a:t>单击此处编辑母版标题样式</a:t>
            </a:r>
            <a:endParaRPr kumimoji="0" lang="en-US"/>
          </a:p>
        </p:txBody>
      </p:sp>
      <p:sp>
        <p:nvSpPr>
          <p:cNvPr id="30" name="文本占位符 29"/>
          <p:cNvSpPr>
            <a:spLocks noGrp="1"/>
          </p:cNvSpPr>
          <p:nvPr>
            <p:ph type="body" idx="1"/>
          </p:nvPr>
        </p:nvSpPr>
        <p:spPr>
          <a:xfrm>
            <a:off x="457200" y="1451610"/>
            <a:ext cx="8229600" cy="3291840"/>
          </a:xfrm>
          <a:prstGeom prst="rect">
            <a:avLst/>
          </a:prstGeom>
        </p:spPr>
        <p:txBody>
          <a:bodyPr vert="horz" lIns="72490" tIns="36245" rIns="72490" bIns="36245">
            <a:normAutofit/>
          </a:bodyPr>
          <a:lstStyle/>
          <a:p>
            <a:pPr lvl="0" eaLnBrk="1" latinLnBrk="0" hangingPunct="1"/>
            <a:r>
              <a:rPr kumimoji="0" lang="zh-CN" altLang="en-US" smtClean="0"/>
              <a:t>单击此处编辑母版文本样式</a:t>
            </a:r>
          </a:p>
          <a:p>
            <a:pPr lvl="1" eaLnBrk="1" latinLnBrk="0" hangingPunct="1"/>
            <a:r>
              <a:rPr kumimoji="0" lang="zh-CN" altLang="en-US" smtClean="0"/>
              <a:t>第二级</a:t>
            </a:r>
          </a:p>
          <a:p>
            <a:pPr lvl="2" eaLnBrk="1" latinLnBrk="0" hangingPunct="1"/>
            <a:r>
              <a:rPr kumimoji="0" lang="zh-CN" altLang="en-US" smtClean="0"/>
              <a:t>第三级</a:t>
            </a:r>
          </a:p>
          <a:p>
            <a:pPr lvl="3" eaLnBrk="1" latinLnBrk="0" hangingPunct="1"/>
            <a:r>
              <a:rPr kumimoji="0" lang="zh-CN" altLang="en-US" smtClean="0"/>
              <a:t>第四级</a:t>
            </a:r>
          </a:p>
          <a:p>
            <a:pPr lvl="4" eaLnBrk="1" latinLnBrk="0" hangingPunct="1"/>
            <a:r>
              <a:rPr kumimoji="0" lang="zh-CN" altLang="en-US" smtClean="0"/>
              <a:t>第五级</a:t>
            </a:r>
            <a:endParaRPr kumimoji="0" lang="en-US"/>
          </a:p>
        </p:txBody>
      </p:sp>
      <p:sp>
        <p:nvSpPr>
          <p:cNvPr id="10" name="日期占位符 9"/>
          <p:cNvSpPr>
            <a:spLocks noGrp="1"/>
          </p:cNvSpPr>
          <p:nvPr>
            <p:ph type="dt" sz="half" idx="2"/>
          </p:nvPr>
        </p:nvSpPr>
        <p:spPr>
          <a:xfrm>
            <a:off x="457200" y="4767274"/>
            <a:ext cx="2133600" cy="273843"/>
          </a:xfrm>
          <a:prstGeom prst="rect">
            <a:avLst/>
          </a:prstGeom>
        </p:spPr>
        <p:txBody>
          <a:bodyPr vert="horz" lIns="0" tIns="0" rIns="0" bIns="0" anchor="b"/>
          <a:lstStyle>
            <a:lvl1pPr algn="l" eaLnBrk="1" latinLnBrk="0" hangingPunct="1">
              <a:defRPr kumimoji="0" sz="1000">
                <a:solidFill>
                  <a:schemeClr val="tx2">
                    <a:shade val="90000"/>
                  </a:schemeClr>
                </a:solidFill>
              </a:defRPr>
            </a:lvl1pPr>
          </a:lstStyle>
          <a:p>
            <a:endParaRPr lang="en-US" dirty="0">
              <a:solidFill>
                <a:schemeClr val="tx2">
                  <a:shade val="90000"/>
                </a:schemeClr>
              </a:solidFill>
            </a:endParaRPr>
          </a:p>
        </p:txBody>
      </p:sp>
      <p:sp>
        <p:nvSpPr>
          <p:cNvPr id="22" name="页脚占位符 21"/>
          <p:cNvSpPr>
            <a:spLocks noGrp="1"/>
          </p:cNvSpPr>
          <p:nvPr>
            <p:ph type="ftr" sz="quarter" idx="3"/>
          </p:nvPr>
        </p:nvSpPr>
        <p:spPr>
          <a:xfrm>
            <a:off x="2667007" y="4767274"/>
            <a:ext cx="3352800" cy="273843"/>
          </a:xfrm>
          <a:prstGeom prst="rect">
            <a:avLst/>
          </a:prstGeom>
        </p:spPr>
        <p:txBody>
          <a:bodyPr vert="horz" lIns="0" tIns="0" rIns="0" bIns="0" anchor="b"/>
          <a:lstStyle>
            <a:lvl1pPr algn="l" eaLnBrk="1" latinLnBrk="0" hangingPunct="1">
              <a:defRPr kumimoji="0" sz="1000">
                <a:solidFill>
                  <a:schemeClr val="tx2">
                    <a:shade val="90000"/>
                  </a:schemeClr>
                </a:solidFill>
              </a:defRPr>
            </a:lvl1pPr>
          </a:lstStyle>
          <a:p>
            <a:pPr algn="l" eaLnBrk="1" latinLnBrk="0" hangingPunct="1"/>
            <a:endParaRPr kumimoji="0" lang="en-US" dirty="0">
              <a:solidFill>
                <a:schemeClr val="tx2">
                  <a:shade val="90000"/>
                </a:schemeClr>
              </a:solidFill>
            </a:endParaRPr>
          </a:p>
        </p:txBody>
      </p:sp>
      <p:sp>
        <p:nvSpPr>
          <p:cNvPr id="18" name="灯片编号占位符 17"/>
          <p:cNvSpPr>
            <a:spLocks noGrp="1"/>
          </p:cNvSpPr>
          <p:nvPr>
            <p:ph type="sldNum" sz="quarter" idx="4"/>
          </p:nvPr>
        </p:nvSpPr>
        <p:spPr>
          <a:xfrm>
            <a:off x="5220072" y="4767274"/>
            <a:ext cx="3466728" cy="273843"/>
          </a:xfrm>
          <a:prstGeom prst="rect">
            <a:avLst/>
          </a:prstGeom>
        </p:spPr>
        <p:txBody>
          <a:bodyPr vert="horz" lIns="0" tIns="0" rIns="0" bIns="0" anchor="b"/>
          <a:lstStyle>
            <a:lvl1pPr algn="r" eaLnBrk="1" latinLnBrk="0" hangingPunct="1">
              <a:defRPr kumimoji="0" sz="1000" b="1" i="0" baseline="0">
                <a:solidFill>
                  <a:srgbClr val="0066FF"/>
                </a:solidFill>
                <a:latin typeface="Arial" panose="020B0604020202020204" pitchFamily="34" charset="0"/>
              </a:defRPr>
            </a:lvl1pPr>
          </a:lstStyle>
          <a:p>
            <a:fld id="{042AED99-7FB4-404E-8A97-64753DCE42EC}" type="slidenum">
              <a:rPr kumimoji="0" lang="en-US" smtClean="0"/>
              <a:t>‹#›</a:t>
            </a:fld>
            <a:endParaRPr kumimoji="0" lang="en-US" dirty="0">
              <a:solidFill>
                <a:schemeClr val="tx2">
                  <a:shade val="90000"/>
                </a:schemeClr>
              </a:solidFill>
            </a:endParaRPr>
          </a:p>
        </p:txBody>
      </p:sp>
      <p:pic>
        <p:nvPicPr>
          <p:cNvPr id="14" name="图片 6" descr="sdssj.jpg"/>
          <p:cNvPicPr>
            <a:picLocks noChangeAspect="1"/>
          </p:cNvPicPr>
          <p:nvPr/>
        </p:nvPicPr>
        <p:blipFill>
          <a:blip r:embed="rId13"/>
          <a:srcRect/>
          <a:stretch>
            <a:fillRect/>
          </a:stretch>
        </p:blipFill>
        <p:spPr bwMode="auto">
          <a:xfrm>
            <a:off x="11" y="1"/>
            <a:ext cx="9144000" cy="627535"/>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916" r:id="rId1"/>
    <p:sldLayoutId id="2147483917" r:id="rId2"/>
    <p:sldLayoutId id="2147483918" r:id="rId3"/>
    <p:sldLayoutId id="2147483919" r:id="rId4"/>
    <p:sldLayoutId id="2147483920" r:id="rId5"/>
    <p:sldLayoutId id="2147483921" r:id="rId6"/>
    <p:sldLayoutId id="2147483922" r:id="rId7"/>
    <p:sldLayoutId id="2147483923" r:id="rId8"/>
    <p:sldLayoutId id="2147483924" r:id="rId9"/>
    <p:sldLayoutId id="2147483925" r:id="rId10"/>
    <p:sldLayoutId id="2147483926" r:id="rId11"/>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l" rtl="0" eaLnBrk="1" latinLnBrk="0" hangingPunct="1">
        <a:spcBef>
          <a:spcPct val="0"/>
        </a:spcBef>
        <a:buNone/>
        <a:defRPr kumimoji="0" sz="4000" b="0" kern="1200">
          <a:ln>
            <a:noFill/>
          </a:ln>
          <a:solidFill>
            <a:schemeClr val="tx2"/>
          </a:solidFill>
          <a:effectLst/>
          <a:latin typeface="+mj-lt"/>
          <a:ea typeface="+mj-ea"/>
          <a:cs typeface="+mj-cs"/>
        </a:defRPr>
      </a:lvl1pPr>
    </p:titleStyle>
    <p:bodyStyle>
      <a:lvl1pPr marL="217697" indent="-217697" algn="l" rtl="0" eaLnBrk="1" latinLnBrk="0" hangingPunct="1">
        <a:spcBef>
          <a:spcPct val="20000"/>
        </a:spcBef>
        <a:buClr>
          <a:schemeClr val="accent3"/>
        </a:buClr>
        <a:buSzPct val="95000"/>
        <a:buFont typeface="Wingdings 2" panose="05020102010507070707"/>
        <a:buChar char=""/>
        <a:defRPr kumimoji="0" sz="2100" kern="1200">
          <a:solidFill>
            <a:schemeClr val="tx1"/>
          </a:solidFill>
          <a:latin typeface="+mn-lt"/>
          <a:ea typeface="+mn-ea"/>
          <a:cs typeface="+mn-cs"/>
        </a:defRPr>
      </a:lvl1pPr>
      <a:lvl2pPr marL="507967" indent="-196030" algn="l" rtl="0" eaLnBrk="1" latinLnBrk="0" hangingPunct="1">
        <a:spcBef>
          <a:spcPct val="20000"/>
        </a:spcBef>
        <a:buClr>
          <a:schemeClr val="accent1"/>
        </a:buClr>
        <a:buSzPct val="85000"/>
        <a:buFont typeface="Wingdings 2" panose="05020102010507070707"/>
        <a:buChar char=""/>
        <a:defRPr kumimoji="0" sz="1900" kern="1200">
          <a:solidFill>
            <a:schemeClr val="tx1"/>
          </a:solidFill>
          <a:latin typeface="+mn-lt"/>
          <a:ea typeface="+mn-ea"/>
          <a:cs typeface="+mn-cs"/>
        </a:defRPr>
      </a:lvl2pPr>
      <a:lvl3pPr marL="725661" indent="-196030" algn="l" rtl="0" eaLnBrk="1" latinLnBrk="0" hangingPunct="1">
        <a:spcBef>
          <a:spcPct val="20000"/>
        </a:spcBef>
        <a:buClr>
          <a:schemeClr val="accent2"/>
        </a:buClr>
        <a:buSzPct val="70000"/>
        <a:buFont typeface="Wingdings 2" panose="05020102010507070707"/>
        <a:buChar char=""/>
        <a:defRPr kumimoji="0" sz="1700" kern="1200">
          <a:solidFill>
            <a:schemeClr val="tx1"/>
          </a:solidFill>
          <a:latin typeface="+mn-lt"/>
          <a:ea typeface="+mn-ea"/>
          <a:cs typeface="+mn-cs"/>
        </a:defRPr>
      </a:lvl3pPr>
      <a:lvl4pPr marL="943359" indent="-166803" algn="l" rtl="0" eaLnBrk="1" latinLnBrk="0" hangingPunct="1">
        <a:spcBef>
          <a:spcPct val="20000"/>
        </a:spcBef>
        <a:buClr>
          <a:schemeClr val="accent3"/>
        </a:buClr>
        <a:buSzPct val="65000"/>
        <a:buFont typeface="Wingdings 2" panose="05020102010507070707"/>
        <a:buChar char=""/>
        <a:defRPr kumimoji="0" sz="1600" kern="1200">
          <a:solidFill>
            <a:schemeClr val="tx1"/>
          </a:solidFill>
          <a:latin typeface="+mn-lt"/>
          <a:ea typeface="+mn-ea"/>
          <a:cs typeface="+mn-cs"/>
        </a:defRPr>
      </a:lvl4pPr>
      <a:lvl5pPr marL="1161059" indent="-166803" algn="l" rtl="0" eaLnBrk="1" latinLnBrk="0" hangingPunct="1">
        <a:spcBef>
          <a:spcPct val="20000"/>
        </a:spcBef>
        <a:buClr>
          <a:schemeClr val="accent4"/>
        </a:buClr>
        <a:buSzPct val="65000"/>
        <a:buFont typeface="Wingdings 2" panose="05020102010507070707"/>
        <a:buChar char=""/>
        <a:defRPr kumimoji="0" sz="1600" kern="1200">
          <a:solidFill>
            <a:schemeClr val="tx1"/>
          </a:solidFill>
          <a:latin typeface="+mn-lt"/>
          <a:ea typeface="+mn-ea"/>
          <a:cs typeface="+mn-cs"/>
        </a:defRPr>
      </a:lvl5pPr>
      <a:lvl6pPr marL="1378755" indent="-166803" algn="l" rtl="0" eaLnBrk="1" latinLnBrk="0" hangingPunct="1">
        <a:spcBef>
          <a:spcPct val="20000"/>
        </a:spcBef>
        <a:buClr>
          <a:schemeClr val="accent5"/>
        </a:buClr>
        <a:buSzPct val="80000"/>
        <a:buFont typeface="Wingdings 2" panose="05020102010507070707"/>
        <a:buChar char=""/>
        <a:defRPr kumimoji="0" sz="1400" kern="1200">
          <a:solidFill>
            <a:schemeClr val="tx1"/>
          </a:solidFill>
          <a:latin typeface="+mn-lt"/>
          <a:ea typeface="+mn-ea"/>
          <a:cs typeface="+mn-cs"/>
        </a:defRPr>
      </a:lvl6pPr>
      <a:lvl7pPr marL="1523887" indent="-145134" algn="l" rtl="0" eaLnBrk="1" latinLnBrk="0" hangingPunct="1">
        <a:spcBef>
          <a:spcPct val="20000"/>
        </a:spcBef>
        <a:buClr>
          <a:schemeClr val="accent6"/>
        </a:buClr>
        <a:buSzPct val="80000"/>
        <a:buFont typeface="Wingdings 2" panose="05020102010507070707"/>
        <a:buChar char=""/>
        <a:defRPr kumimoji="0" sz="1300" kern="1200" baseline="0">
          <a:solidFill>
            <a:schemeClr val="tx1"/>
          </a:solidFill>
          <a:latin typeface="+mn-lt"/>
          <a:ea typeface="+mn-ea"/>
          <a:cs typeface="+mn-cs"/>
        </a:defRPr>
      </a:lvl7pPr>
      <a:lvl8pPr marL="1741585" indent="-145134" algn="l" rtl="0" eaLnBrk="1" latinLnBrk="0" hangingPunct="1">
        <a:spcBef>
          <a:spcPct val="20000"/>
        </a:spcBef>
        <a:buClr>
          <a:schemeClr val="tx2"/>
        </a:buClr>
        <a:buChar char="•"/>
        <a:defRPr kumimoji="0" sz="1300" kern="1200">
          <a:solidFill>
            <a:schemeClr val="tx1"/>
          </a:solidFill>
          <a:latin typeface="+mn-lt"/>
          <a:ea typeface="+mn-ea"/>
          <a:cs typeface="+mn-cs"/>
        </a:defRPr>
      </a:lvl8pPr>
      <a:lvl9pPr marL="1959285" indent="-145134" algn="l" rtl="0" eaLnBrk="1" latinLnBrk="0" hangingPunct="1">
        <a:spcBef>
          <a:spcPct val="20000"/>
        </a:spcBef>
        <a:buClr>
          <a:schemeClr val="tx2"/>
        </a:buClr>
        <a:buFontTx/>
        <a:buChar char="•"/>
        <a:defRPr kumimoji="0" sz="11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62834" algn="l" rtl="0" eaLnBrk="1" latinLnBrk="0" hangingPunct="1">
        <a:defRPr kumimoji="0" kern="1200">
          <a:solidFill>
            <a:schemeClr val="tx1"/>
          </a:solidFill>
          <a:latin typeface="+mn-lt"/>
          <a:ea typeface="+mn-ea"/>
          <a:cs typeface="+mn-cs"/>
        </a:defRPr>
      </a:lvl2pPr>
      <a:lvl3pPr marL="725661" algn="l" rtl="0" eaLnBrk="1" latinLnBrk="0" hangingPunct="1">
        <a:defRPr kumimoji="0" kern="1200">
          <a:solidFill>
            <a:schemeClr val="tx1"/>
          </a:solidFill>
          <a:latin typeface="+mn-lt"/>
          <a:ea typeface="+mn-ea"/>
          <a:cs typeface="+mn-cs"/>
        </a:defRPr>
      </a:lvl3pPr>
      <a:lvl4pPr marL="1088494" algn="l" rtl="0" eaLnBrk="1" latinLnBrk="0" hangingPunct="1">
        <a:defRPr kumimoji="0" kern="1200">
          <a:solidFill>
            <a:schemeClr val="tx1"/>
          </a:solidFill>
          <a:latin typeface="+mn-lt"/>
          <a:ea typeface="+mn-ea"/>
          <a:cs typeface="+mn-cs"/>
        </a:defRPr>
      </a:lvl4pPr>
      <a:lvl5pPr marL="1451321" algn="l" rtl="0" eaLnBrk="1" latinLnBrk="0" hangingPunct="1">
        <a:defRPr kumimoji="0" kern="1200">
          <a:solidFill>
            <a:schemeClr val="tx1"/>
          </a:solidFill>
          <a:latin typeface="+mn-lt"/>
          <a:ea typeface="+mn-ea"/>
          <a:cs typeface="+mn-cs"/>
        </a:defRPr>
      </a:lvl5pPr>
      <a:lvl6pPr marL="1814153" algn="l" rtl="0" eaLnBrk="1" latinLnBrk="0" hangingPunct="1">
        <a:defRPr kumimoji="0" kern="1200">
          <a:solidFill>
            <a:schemeClr val="tx1"/>
          </a:solidFill>
          <a:latin typeface="+mn-lt"/>
          <a:ea typeface="+mn-ea"/>
          <a:cs typeface="+mn-cs"/>
        </a:defRPr>
      </a:lvl6pPr>
      <a:lvl7pPr marL="2176981" algn="l" rtl="0" eaLnBrk="1" latinLnBrk="0" hangingPunct="1">
        <a:defRPr kumimoji="0" kern="1200">
          <a:solidFill>
            <a:schemeClr val="tx1"/>
          </a:solidFill>
          <a:latin typeface="+mn-lt"/>
          <a:ea typeface="+mn-ea"/>
          <a:cs typeface="+mn-cs"/>
        </a:defRPr>
      </a:lvl7pPr>
      <a:lvl8pPr marL="2539813" algn="l" rtl="0" eaLnBrk="1" latinLnBrk="0" hangingPunct="1">
        <a:defRPr kumimoji="0" kern="1200">
          <a:solidFill>
            <a:schemeClr val="tx1"/>
          </a:solidFill>
          <a:latin typeface="+mn-lt"/>
          <a:ea typeface="+mn-ea"/>
          <a:cs typeface="+mn-cs"/>
        </a:defRPr>
      </a:lvl8pPr>
      <a:lvl9pPr marL="2902642" algn="l" rtl="0" eaLnBrk="1" latinLnBrk="0" hangingPunct="1">
        <a:defRPr kumimoji="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85099093-4A6E-494A-957A-AADCFCB34FB6}"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928" r:id="rId1"/>
    <p:sldLayoutId id="2147483929" r:id="rId2"/>
    <p:sldLayoutId id="2147483930" r:id="rId3"/>
    <p:sldLayoutId id="2147483931" r:id="rId4"/>
    <p:sldLayoutId id="2147483932" r:id="rId5"/>
    <p:sldLayoutId id="2147483933" r:id="rId6"/>
    <p:sldLayoutId id="2147483934" r:id="rId7"/>
    <p:sldLayoutId id="2147483935" r:id="rId8"/>
    <p:sldLayoutId id="2147483936" r:id="rId9"/>
    <p:sldLayoutId id="2147483937" r:id="rId10"/>
    <p:sldLayoutId id="2147483938" r:id="rId11"/>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FEC2D1C2-F68E-4F97-8667-9F9C7EE51FC9}"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940" r:id="rId1"/>
    <p:sldLayoutId id="2147483941" r:id="rId2"/>
    <p:sldLayoutId id="2147483942" r:id="rId3"/>
    <p:sldLayoutId id="2147483943" r:id="rId4"/>
    <p:sldLayoutId id="2147483944" r:id="rId5"/>
    <p:sldLayoutId id="2147483945" r:id="rId6"/>
    <p:sldLayoutId id="2147483946" r:id="rId7"/>
    <p:sldLayoutId id="2147483947" r:id="rId8"/>
    <p:sldLayoutId id="2147483948" r:id="rId9"/>
    <p:sldLayoutId id="2147483949" r:id="rId10"/>
    <p:sldLayoutId id="2147483950" r:id="rId11"/>
    <p:sldLayoutId id="2147483951" r:id="rId12"/>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2DCF4F24-65AD-41A9-8FC6-EB88AE64BFB0}"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953" r:id="rId1"/>
    <p:sldLayoutId id="2147483954" r:id="rId2"/>
    <p:sldLayoutId id="2147483955" r:id="rId3"/>
    <p:sldLayoutId id="2147483956" r:id="rId4"/>
    <p:sldLayoutId id="2147483957" r:id="rId5"/>
    <p:sldLayoutId id="2147483958" r:id="rId6"/>
    <p:sldLayoutId id="2147483959" r:id="rId7"/>
    <p:sldLayoutId id="2147483960" r:id="rId8"/>
    <p:sldLayoutId id="2147483961" r:id="rId9"/>
    <p:sldLayoutId id="2147483962" r:id="rId10"/>
    <p:sldLayoutId id="2147483963" r:id="rId11"/>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9" name="标题占位符 8"/>
          <p:cNvSpPr>
            <a:spLocks noGrp="1"/>
          </p:cNvSpPr>
          <p:nvPr>
            <p:ph type="title"/>
          </p:nvPr>
        </p:nvSpPr>
        <p:spPr>
          <a:xfrm>
            <a:off x="457200" y="528069"/>
            <a:ext cx="8229600" cy="857250"/>
          </a:xfrm>
          <a:prstGeom prst="rect">
            <a:avLst/>
          </a:prstGeom>
        </p:spPr>
        <p:txBody>
          <a:bodyPr vert="horz" lIns="0" tIns="36245" rIns="0" bIns="0" anchor="b">
            <a:normAutofit/>
          </a:bodyPr>
          <a:lstStyle/>
          <a:p>
            <a:r>
              <a:rPr kumimoji="0" lang="zh-CN" altLang="en-US" smtClean="0"/>
              <a:t>单击此处编辑母版标题样式</a:t>
            </a:r>
            <a:endParaRPr kumimoji="0" lang="en-US"/>
          </a:p>
        </p:txBody>
      </p:sp>
      <p:sp>
        <p:nvSpPr>
          <p:cNvPr id="30" name="文本占位符 29"/>
          <p:cNvSpPr>
            <a:spLocks noGrp="1"/>
          </p:cNvSpPr>
          <p:nvPr>
            <p:ph type="body" idx="1"/>
          </p:nvPr>
        </p:nvSpPr>
        <p:spPr>
          <a:xfrm>
            <a:off x="457200" y="1451610"/>
            <a:ext cx="8229600" cy="3291840"/>
          </a:xfrm>
          <a:prstGeom prst="rect">
            <a:avLst/>
          </a:prstGeom>
        </p:spPr>
        <p:txBody>
          <a:bodyPr vert="horz" lIns="72490" tIns="36245" rIns="72490" bIns="36245">
            <a:normAutofit/>
          </a:bodyPr>
          <a:lstStyle/>
          <a:p>
            <a:pPr lvl="0" eaLnBrk="1" latinLnBrk="0" hangingPunct="1"/>
            <a:r>
              <a:rPr kumimoji="0" lang="zh-CN" altLang="en-US" smtClean="0"/>
              <a:t>单击此处编辑母版文本样式</a:t>
            </a:r>
          </a:p>
          <a:p>
            <a:pPr lvl="1" eaLnBrk="1" latinLnBrk="0" hangingPunct="1"/>
            <a:r>
              <a:rPr kumimoji="0" lang="zh-CN" altLang="en-US" smtClean="0"/>
              <a:t>第二级</a:t>
            </a:r>
          </a:p>
          <a:p>
            <a:pPr lvl="2" eaLnBrk="1" latinLnBrk="0" hangingPunct="1"/>
            <a:r>
              <a:rPr kumimoji="0" lang="zh-CN" altLang="en-US" smtClean="0"/>
              <a:t>第三级</a:t>
            </a:r>
          </a:p>
          <a:p>
            <a:pPr lvl="3" eaLnBrk="1" latinLnBrk="0" hangingPunct="1"/>
            <a:r>
              <a:rPr kumimoji="0" lang="zh-CN" altLang="en-US" smtClean="0"/>
              <a:t>第四级</a:t>
            </a:r>
          </a:p>
          <a:p>
            <a:pPr lvl="4" eaLnBrk="1" latinLnBrk="0" hangingPunct="1"/>
            <a:r>
              <a:rPr kumimoji="0" lang="zh-CN" altLang="en-US" smtClean="0"/>
              <a:t>第五级</a:t>
            </a:r>
            <a:endParaRPr kumimoji="0" lang="en-US"/>
          </a:p>
        </p:txBody>
      </p:sp>
      <p:sp>
        <p:nvSpPr>
          <p:cNvPr id="10" name="日期占位符 9"/>
          <p:cNvSpPr>
            <a:spLocks noGrp="1"/>
          </p:cNvSpPr>
          <p:nvPr>
            <p:ph type="dt" sz="half" idx="2"/>
          </p:nvPr>
        </p:nvSpPr>
        <p:spPr>
          <a:xfrm>
            <a:off x="457200" y="4767274"/>
            <a:ext cx="2133600" cy="273843"/>
          </a:xfrm>
          <a:prstGeom prst="rect">
            <a:avLst/>
          </a:prstGeom>
        </p:spPr>
        <p:txBody>
          <a:bodyPr vert="horz" lIns="0" tIns="0" rIns="0" bIns="0" anchor="b"/>
          <a:lstStyle>
            <a:lvl1pPr algn="l" eaLnBrk="1" latinLnBrk="0" hangingPunct="1">
              <a:defRPr kumimoji="0" sz="1000">
                <a:solidFill>
                  <a:schemeClr val="tx2">
                    <a:shade val="90000"/>
                  </a:schemeClr>
                </a:solidFill>
              </a:defRPr>
            </a:lvl1pPr>
          </a:lstStyle>
          <a:p>
            <a:endParaRPr lang="en-US" dirty="0">
              <a:solidFill>
                <a:schemeClr val="tx2">
                  <a:shade val="90000"/>
                </a:schemeClr>
              </a:solidFill>
            </a:endParaRPr>
          </a:p>
        </p:txBody>
      </p:sp>
      <p:sp>
        <p:nvSpPr>
          <p:cNvPr id="22" name="页脚占位符 21"/>
          <p:cNvSpPr>
            <a:spLocks noGrp="1"/>
          </p:cNvSpPr>
          <p:nvPr>
            <p:ph type="ftr" sz="quarter" idx="3"/>
          </p:nvPr>
        </p:nvSpPr>
        <p:spPr>
          <a:xfrm>
            <a:off x="2667007" y="4767274"/>
            <a:ext cx="3352800" cy="273843"/>
          </a:xfrm>
          <a:prstGeom prst="rect">
            <a:avLst/>
          </a:prstGeom>
        </p:spPr>
        <p:txBody>
          <a:bodyPr vert="horz" lIns="0" tIns="0" rIns="0" bIns="0" anchor="b"/>
          <a:lstStyle>
            <a:lvl1pPr algn="l" eaLnBrk="1" latinLnBrk="0" hangingPunct="1">
              <a:defRPr kumimoji="0" sz="1000">
                <a:solidFill>
                  <a:schemeClr val="tx2">
                    <a:shade val="90000"/>
                  </a:schemeClr>
                </a:solidFill>
              </a:defRPr>
            </a:lvl1pPr>
          </a:lstStyle>
          <a:p>
            <a:pPr algn="l" eaLnBrk="1" latinLnBrk="0" hangingPunct="1"/>
            <a:endParaRPr kumimoji="0" lang="en-US" dirty="0">
              <a:solidFill>
                <a:schemeClr val="tx2">
                  <a:shade val="90000"/>
                </a:schemeClr>
              </a:solidFill>
            </a:endParaRPr>
          </a:p>
        </p:txBody>
      </p:sp>
      <p:sp>
        <p:nvSpPr>
          <p:cNvPr id="18" name="灯片编号占位符 17"/>
          <p:cNvSpPr>
            <a:spLocks noGrp="1"/>
          </p:cNvSpPr>
          <p:nvPr>
            <p:ph type="sldNum" sz="quarter" idx="4"/>
          </p:nvPr>
        </p:nvSpPr>
        <p:spPr>
          <a:xfrm>
            <a:off x="5220072" y="4767274"/>
            <a:ext cx="3466728" cy="273843"/>
          </a:xfrm>
          <a:prstGeom prst="rect">
            <a:avLst/>
          </a:prstGeom>
        </p:spPr>
        <p:txBody>
          <a:bodyPr vert="horz" lIns="0" tIns="0" rIns="0" bIns="0" anchor="b"/>
          <a:lstStyle>
            <a:lvl1pPr algn="r" eaLnBrk="1" latinLnBrk="0" hangingPunct="1">
              <a:defRPr kumimoji="0" sz="1000" b="1" i="0" baseline="0">
                <a:solidFill>
                  <a:srgbClr val="0066FF"/>
                </a:solidFill>
                <a:latin typeface="Arial" panose="020B0604020202020204" pitchFamily="34" charset="0"/>
              </a:defRPr>
            </a:lvl1pPr>
          </a:lstStyle>
          <a:p>
            <a:fld id="{042AED99-7FB4-404E-8A97-64753DCE42EC}" type="slidenum">
              <a:rPr kumimoji="0" lang="en-US" smtClean="0"/>
              <a:t>‹#›</a:t>
            </a:fld>
            <a:endParaRPr kumimoji="0" lang="en-US" dirty="0">
              <a:solidFill>
                <a:schemeClr val="tx2">
                  <a:shade val="90000"/>
                </a:schemeClr>
              </a:solidFill>
            </a:endParaRPr>
          </a:p>
        </p:txBody>
      </p:sp>
      <p:pic>
        <p:nvPicPr>
          <p:cNvPr id="14" name="图片 6" descr="sdssj.jpg"/>
          <p:cNvPicPr>
            <a:picLocks noChangeAspect="1"/>
          </p:cNvPicPr>
          <p:nvPr/>
        </p:nvPicPr>
        <p:blipFill>
          <a:blip r:embed="rId17"/>
          <a:srcRect/>
          <a:stretch>
            <a:fillRect/>
          </a:stretch>
        </p:blipFill>
        <p:spPr bwMode="auto">
          <a:xfrm>
            <a:off x="11" y="1"/>
            <a:ext cx="9144000" cy="627535"/>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965" r:id="rId1"/>
    <p:sldLayoutId id="2147483966" r:id="rId2"/>
    <p:sldLayoutId id="2147483967" r:id="rId3"/>
    <p:sldLayoutId id="2147483968" r:id="rId4"/>
    <p:sldLayoutId id="2147483969" r:id="rId5"/>
    <p:sldLayoutId id="2147483970" r:id="rId6"/>
    <p:sldLayoutId id="2147483971" r:id="rId7"/>
    <p:sldLayoutId id="2147483972" r:id="rId8"/>
    <p:sldLayoutId id="2147483973" r:id="rId9"/>
    <p:sldLayoutId id="2147483974" r:id="rId10"/>
    <p:sldLayoutId id="2147483975" r:id="rId11"/>
    <p:sldLayoutId id="2147483976" r:id="rId12"/>
    <p:sldLayoutId id="2147483977" r:id="rId13"/>
    <p:sldLayoutId id="2147483978" r:id="rId14"/>
    <p:sldLayoutId id="2147483979" r:id="rId15"/>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l" rtl="0" eaLnBrk="1" latinLnBrk="0" hangingPunct="1">
        <a:spcBef>
          <a:spcPct val="0"/>
        </a:spcBef>
        <a:buNone/>
        <a:defRPr kumimoji="0" sz="4000" b="0" kern="1200">
          <a:ln>
            <a:noFill/>
          </a:ln>
          <a:solidFill>
            <a:schemeClr val="tx2"/>
          </a:solidFill>
          <a:effectLst/>
          <a:latin typeface="+mj-lt"/>
          <a:ea typeface="+mj-ea"/>
          <a:cs typeface="+mj-cs"/>
        </a:defRPr>
      </a:lvl1pPr>
    </p:titleStyle>
    <p:bodyStyle>
      <a:lvl1pPr marL="217697" indent="-217697" algn="l" rtl="0" eaLnBrk="1" latinLnBrk="0" hangingPunct="1">
        <a:spcBef>
          <a:spcPct val="20000"/>
        </a:spcBef>
        <a:buClr>
          <a:schemeClr val="accent3"/>
        </a:buClr>
        <a:buSzPct val="95000"/>
        <a:buFont typeface="Wingdings 2" panose="05020102010507070707"/>
        <a:buChar char=""/>
        <a:defRPr kumimoji="0" sz="2100" kern="1200">
          <a:solidFill>
            <a:schemeClr val="tx1"/>
          </a:solidFill>
          <a:latin typeface="+mn-lt"/>
          <a:ea typeface="+mn-ea"/>
          <a:cs typeface="+mn-cs"/>
        </a:defRPr>
      </a:lvl1pPr>
      <a:lvl2pPr marL="507967" indent="-196030" algn="l" rtl="0" eaLnBrk="1" latinLnBrk="0" hangingPunct="1">
        <a:spcBef>
          <a:spcPct val="20000"/>
        </a:spcBef>
        <a:buClr>
          <a:schemeClr val="accent1"/>
        </a:buClr>
        <a:buSzPct val="85000"/>
        <a:buFont typeface="Wingdings 2" panose="05020102010507070707"/>
        <a:buChar char=""/>
        <a:defRPr kumimoji="0" sz="1900" kern="1200">
          <a:solidFill>
            <a:schemeClr val="tx1"/>
          </a:solidFill>
          <a:latin typeface="+mn-lt"/>
          <a:ea typeface="+mn-ea"/>
          <a:cs typeface="+mn-cs"/>
        </a:defRPr>
      </a:lvl2pPr>
      <a:lvl3pPr marL="725661" indent="-196030" algn="l" rtl="0" eaLnBrk="1" latinLnBrk="0" hangingPunct="1">
        <a:spcBef>
          <a:spcPct val="20000"/>
        </a:spcBef>
        <a:buClr>
          <a:schemeClr val="accent2"/>
        </a:buClr>
        <a:buSzPct val="70000"/>
        <a:buFont typeface="Wingdings 2" panose="05020102010507070707"/>
        <a:buChar char=""/>
        <a:defRPr kumimoji="0" sz="1700" kern="1200">
          <a:solidFill>
            <a:schemeClr val="tx1"/>
          </a:solidFill>
          <a:latin typeface="+mn-lt"/>
          <a:ea typeface="+mn-ea"/>
          <a:cs typeface="+mn-cs"/>
        </a:defRPr>
      </a:lvl3pPr>
      <a:lvl4pPr marL="943359" indent="-166803" algn="l" rtl="0" eaLnBrk="1" latinLnBrk="0" hangingPunct="1">
        <a:spcBef>
          <a:spcPct val="20000"/>
        </a:spcBef>
        <a:buClr>
          <a:schemeClr val="accent3"/>
        </a:buClr>
        <a:buSzPct val="65000"/>
        <a:buFont typeface="Wingdings 2" panose="05020102010507070707"/>
        <a:buChar char=""/>
        <a:defRPr kumimoji="0" sz="1600" kern="1200">
          <a:solidFill>
            <a:schemeClr val="tx1"/>
          </a:solidFill>
          <a:latin typeface="+mn-lt"/>
          <a:ea typeface="+mn-ea"/>
          <a:cs typeface="+mn-cs"/>
        </a:defRPr>
      </a:lvl4pPr>
      <a:lvl5pPr marL="1161059" indent="-166803" algn="l" rtl="0" eaLnBrk="1" latinLnBrk="0" hangingPunct="1">
        <a:spcBef>
          <a:spcPct val="20000"/>
        </a:spcBef>
        <a:buClr>
          <a:schemeClr val="accent4"/>
        </a:buClr>
        <a:buSzPct val="65000"/>
        <a:buFont typeface="Wingdings 2" panose="05020102010507070707"/>
        <a:buChar char=""/>
        <a:defRPr kumimoji="0" sz="1600" kern="1200">
          <a:solidFill>
            <a:schemeClr val="tx1"/>
          </a:solidFill>
          <a:latin typeface="+mn-lt"/>
          <a:ea typeface="+mn-ea"/>
          <a:cs typeface="+mn-cs"/>
        </a:defRPr>
      </a:lvl5pPr>
      <a:lvl6pPr marL="1378755" indent="-166803" algn="l" rtl="0" eaLnBrk="1" latinLnBrk="0" hangingPunct="1">
        <a:spcBef>
          <a:spcPct val="20000"/>
        </a:spcBef>
        <a:buClr>
          <a:schemeClr val="accent5"/>
        </a:buClr>
        <a:buSzPct val="80000"/>
        <a:buFont typeface="Wingdings 2" panose="05020102010507070707"/>
        <a:buChar char=""/>
        <a:defRPr kumimoji="0" sz="1400" kern="1200">
          <a:solidFill>
            <a:schemeClr val="tx1"/>
          </a:solidFill>
          <a:latin typeface="+mn-lt"/>
          <a:ea typeface="+mn-ea"/>
          <a:cs typeface="+mn-cs"/>
        </a:defRPr>
      </a:lvl6pPr>
      <a:lvl7pPr marL="1523887" indent="-145134" algn="l" rtl="0" eaLnBrk="1" latinLnBrk="0" hangingPunct="1">
        <a:spcBef>
          <a:spcPct val="20000"/>
        </a:spcBef>
        <a:buClr>
          <a:schemeClr val="accent6"/>
        </a:buClr>
        <a:buSzPct val="80000"/>
        <a:buFont typeface="Wingdings 2" panose="05020102010507070707"/>
        <a:buChar char=""/>
        <a:defRPr kumimoji="0" sz="1300" kern="1200" baseline="0">
          <a:solidFill>
            <a:schemeClr val="tx1"/>
          </a:solidFill>
          <a:latin typeface="+mn-lt"/>
          <a:ea typeface="+mn-ea"/>
          <a:cs typeface="+mn-cs"/>
        </a:defRPr>
      </a:lvl7pPr>
      <a:lvl8pPr marL="1741585" indent="-145134" algn="l" rtl="0" eaLnBrk="1" latinLnBrk="0" hangingPunct="1">
        <a:spcBef>
          <a:spcPct val="20000"/>
        </a:spcBef>
        <a:buClr>
          <a:schemeClr val="tx2"/>
        </a:buClr>
        <a:buChar char="•"/>
        <a:defRPr kumimoji="0" sz="1300" kern="1200">
          <a:solidFill>
            <a:schemeClr val="tx1"/>
          </a:solidFill>
          <a:latin typeface="+mn-lt"/>
          <a:ea typeface="+mn-ea"/>
          <a:cs typeface="+mn-cs"/>
        </a:defRPr>
      </a:lvl8pPr>
      <a:lvl9pPr marL="1959285" indent="-145134" algn="l" rtl="0" eaLnBrk="1" latinLnBrk="0" hangingPunct="1">
        <a:spcBef>
          <a:spcPct val="20000"/>
        </a:spcBef>
        <a:buClr>
          <a:schemeClr val="tx2"/>
        </a:buClr>
        <a:buFontTx/>
        <a:buChar char="•"/>
        <a:defRPr kumimoji="0" sz="11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62834" algn="l" rtl="0" eaLnBrk="1" latinLnBrk="0" hangingPunct="1">
        <a:defRPr kumimoji="0" kern="1200">
          <a:solidFill>
            <a:schemeClr val="tx1"/>
          </a:solidFill>
          <a:latin typeface="+mn-lt"/>
          <a:ea typeface="+mn-ea"/>
          <a:cs typeface="+mn-cs"/>
        </a:defRPr>
      </a:lvl2pPr>
      <a:lvl3pPr marL="725661" algn="l" rtl="0" eaLnBrk="1" latinLnBrk="0" hangingPunct="1">
        <a:defRPr kumimoji="0" kern="1200">
          <a:solidFill>
            <a:schemeClr val="tx1"/>
          </a:solidFill>
          <a:latin typeface="+mn-lt"/>
          <a:ea typeface="+mn-ea"/>
          <a:cs typeface="+mn-cs"/>
        </a:defRPr>
      </a:lvl3pPr>
      <a:lvl4pPr marL="1088494" algn="l" rtl="0" eaLnBrk="1" latinLnBrk="0" hangingPunct="1">
        <a:defRPr kumimoji="0" kern="1200">
          <a:solidFill>
            <a:schemeClr val="tx1"/>
          </a:solidFill>
          <a:latin typeface="+mn-lt"/>
          <a:ea typeface="+mn-ea"/>
          <a:cs typeface="+mn-cs"/>
        </a:defRPr>
      </a:lvl4pPr>
      <a:lvl5pPr marL="1451321" algn="l" rtl="0" eaLnBrk="1" latinLnBrk="0" hangingPunct="1">
        <a:defRPr kumimoji="0" kern="1200">
          <a:solidFill>
            <a:schemeClr val="tx1"/>
          </a:solidFill>
          <a:latin typeface="+mn-lt"/>
          <a:ea typeface="+mn-ea"/>
          <a:cs typeface="+mn-cs"/>
        </a:defRPr>
      </a:lvl5pPr>
      <a:lvl6pPr marL="1814153" algn="l" rtl="0" eaLnBrk="1" latinLnBrk="0" hangingPunct="1">
        <a:defRPr kumimoji="0" kern="1200">
          <a:solidFill>
            <a:schemeClr val="tx1"/>
          </a:solidFill>
          <a:latin typeface="+mn-lt"/>
          <a:ea typeface="+mn-ea"/>
          <a:cs typeface="+mn-cs"/>
        </a:defRPr>
      </a:lvl6pPr>
      <a:lvl7pPr marL="2176981" algn="l" rtl="0" eaLnBrk="1" latinLnBrk="0" hangingPunct="1">
        <a:defRPr kumimoji="0" kern="1200">
          <a:solidFill>
            <a:schemeClr val="tx1"/>
          </a:solidFill>
          <a:latin typeface="+mn-lt"/>
          <a:ea typeface="+mn-ea"/>
          <a:cs typeface="+mn-cs"/>
        </a:defRPr>
      </a:lvl7pPr>
      <a:lvl8pPr marL="2539813" algn="l" rtl="0" eaLnBrk="1" latinLnBrk="0" hangingPunct="1">
        <a:defRPr kumimoji="0" kern="1200">
          <a:solidFill>
            <a:schemeClr val="tx1"/>
          </a:solidFill>
          <a:latin typeface="+mn-lt"/>
          <a:ea typeface="+mn-ea"/>
          <a:cs typeface="+mn-cs"/>
        </a:defRPr>
      </a:lvl8pPr>
      <a:lvl9pPr marL="2902642" algn="l" rtl="0" eaLnBrk="1" latinLnBrk="0" hangingPunct="1">
        <a:defRPr kumimoji="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85099093-4A6E-494A-957A-AADCFCB34FB6}"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981" r:id="rId1"/>
    <p:sldLayoutId id="2147483982" r:id="rId2"/>
    <p:sldLayoutId id="2147483983" r:id="rId3"/>
    <p:sldLayoutId id="2147483984" r:id="rId4"/>
    <p:sldLayoutId id="2147483985" r:id="rId5"/>
    <p:sldLayoutId id="2147483986" r:id="rId6"/>
    <p:sldLayoutId id="2147483987" r:id="rId7"/>
    <p:sldLayoutId id="2147483988" r:id="rId8"/>
    <p:sldLayoutId id="2147483989" r:id="rId9"/>
    <p:sldLayoutId id="2147483990" r:id="rId10"/>
    <p:sldLayoutId id="2147483991" r:id="rId11"/>
    <p:sldLayoutId id="2147483992" r:id="rId12"/>
    <p:sldLayoutId id="2147483993" r:id="rId13"/>
    <p:sldLayoutId id="2147483994" r:id="rId14"/>
    <p:sldLayoutId id="2147483995" r:id="rId15"/>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FEC2D1C2-F68E-4F97-8667-9F9C7EE51FC9}"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997" r:id="rId1"/>
    <p:sldLayoutId id="2147483998" r:id="rId2"/>
    <p:sldLayoutId id="2147483999" r:id="rId3"/>
    <p:sldLayoutId id="2147484000" r:id="rId4"/>
    <p:sldLayoutId id="2147484001" r:id="rId5"/>
    <p:sldLayoutId id="2147484002" r:id="rId6"/>
    <p:sldLayoutId id="2147484003" r:id="rId7"/>
    <p:sldLayoutId id="2147484004" r:id="rId8"/>
    <p:sldLayoutId id="2147484005" r:id="rId9"/>
    <p:sldLayoutId id="2147484006" r:id="rId10"/>
    <p:sldLayoutId id="2147484007" r:id="rId11"/>
    <p:sldLayoutId id="2147484008" r:id="rId12"/>
    <p:sldLayoutId id="2147484009" r:id="rId13"/>
    <p:sldLayoutId id="2147484010" r:id="rId14"/>
    <p:sldLayoutId id="2147484011" r:id="rId15"/>
    <p:sldLayoutId id="2147484012" r:id="rId16"/>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2DCF4F24-65AD-41A9-8FC6-EB88AE64BFB0}"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71"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 id="2147483680" r:id="rId10"/>
    <p:sldLayoutId id="2147483681" r:id="rId11"/>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2DCF4F24-65AD-41A9-8FC6-EB88AE64BFB0}"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4014" r:id="rId1"/>
    <p:sldLayoutId id="2147484015" r:id="rId2"/>
    <p:sldLayoutId id="2147484016" r:id="rId3"/>
    <p:sldLayoutId id="2147484017" r:id="rId4"/>
    <p:sldLayoutId id="2147484018" r:id="rId5"/>
    <p:sldLayoutId id="2147484019" r:id="rId6"/>
    <p:sldLayoutId id="2147484020" r:id="rId7"/>
    <p:sldLayoutId id="2147484021" r:id="rId8"/>
    <p:sldLayoutId id="2147484022" r:id="rId9"/>
    <p:sldLayoutId id="2147484023" r:id="rId10"/>
    <p:sldLayoutId id="2147484024" r:id="rId11"/>
    <p:sldLayoutId id="2147484025" r:id="rId12"/>
    <p:sldLayoutId id="2147484026" r:id="rId13"/>
    <p:sldLayoutId id="2147484027" r:id="rId14"/>
    <p:sldLayoutId id="2147484028" r:id="rId15"/>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4" name="Rounded Rectangle 13"/>
          <p:cNvSpPr/>
          <p:nvPr/>
        </p:nvSpPr>
        <p:spPr>
          <a:xfrm>
            <a:off x="228600" y="171451"/>
            <a:ext cx="8695944" cy="1851660"/>
          </a:xfrm>
          <a:prstGeom prst="roundRect">
            <a:avLst>
              <a:gd name="adj" fmla="val 3362"/>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en-US"/>
          </a:p>
        </p:txBody>
      </p:sp>
      <p:grpSp>
        <p:nvGrpSpPr>
          <p:cNvPr id="8" name="Group 15"/>
          <p:cNvGrpSpPr>
            <a:grpSpLocks noChangeAspect="1"/>
          </p:cNvGrpSpPr>
          <p:nvPr/>
        </p:nvGrpSpPr>
        <p:grpSpPr bwMode="hidden">
          <a:xfrm>
            <a:off x="211665" y="1259572"/>
            <a:ext cx="8723376" cy="997406"/>
            <a:chOff x="-3905251" y="4294188"/>
            <a:chExt cx="13027839" cy="1892300"/>
          </a:xfrm>
        </p:grpSpPr>
        <p:sp>
          <p:nvSpPr>
            <p:cNvPr id="17" name="Freeform 14"/>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ln>
          </p:spPr>
          <p:txBody>
            <a:bodyPr vert="horz" wrap="square" lIns="91440" tIns="45720" rIns="91440" bIns="45720" numCol="1" anchor="t" anchorCtr="0" compatLnSpc="1"/>
            <a:lstStyle/>
            <a:p>
              <a:endParaRPr lang="en-US"/>
            </a:p>
          </p:txBody>
        </p:sp>
        <p:sp>
          <p:nvSpPr>
            <p:cNvPr id="18" name="Freeform 18"/>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ln>
          </p:spPr>
          <p:txBody>
            <a:bodyPr vert="horz" wrap="square" lIns="91440" tIns="45720" rIns="91440" bIns="45720" numCol="1" anchor="t" anchorCtr="0" compatLnSpc="1"/>
            <a:lstStyle/>
            <a:p>
              <a:endParaRPr lang="en-US"/>
            </a:p>
          </p:txBody>
        </p:sp>
        <p:sp>
          <p:nvSpPr>
            <p:cNvPr id="19" name="Freeform 22"/>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ln>
          </p:spPr>
          <p:txBody>
            <a:bodyPr vert="horz" wrap="square" lIns="91440" tIns="45720" rIns="91440" bIns="45720" numCol="1" anchor="t" anchorCtr="0" compatLnSpc="1"/>
            <a:lstStyle/>
            <a:p>
              <a:endParaRPr lang="en-US"/>
            </a:p>
          </p:txBody>
        </p:sp>
        <p:sp>
          <p:nvSpPr>
            <p:cNvPr id="20" name="Freeform 26"/>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ln>
          </p:spPr>
          <p:txBody>
            <a:bodyPr vert="horz" wrap="square" lIns="91440" tIns="45720" rIns="91440" bIns="45720" numCol="1" anchor="t" anchorCtr="0" compatLnSpc="1"/>
            <a:lstStyle/>
            <a:p>
              <a:endParaRPr lang="en-US"/>
            </a:p>
          </p:txBody>
        </p:sp>
        <p:sp useBgFill="1">
          <p:nvSpPr>
            <p:cNvPr id="21" name="Freeform 10"/>
            <p:cNvSpPr/>
            <p:nvPr/>
          </p:nvSpPr>
          <p:spPr bwMode="hidden">
            <a:xfrm>
              <a:off x="-3905251" y="4294188"/>
              <a:ext cx="13027839"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ln>
          </p:spPr>
          <p:txBody>
            <a:bodyPr vert="horz" wrap="square" lIns="91440" tIns="45720" rIns="91440" bIns="45720" numCol="1" anchor="t" anchorCtr="0" compatLnSpc="1"/>
            <a:lstStyle/>
            <a:p>
              <a:endParaRPr lang="en-US"/>
            </a:p>
          </p:txBody>
        </p:sp>
      </p:grpSp>
      <p:sp>
        <p:nvSpPr>
          <p:cNvPr id="2" name="Title Placeholder 1"/>
          <p:cNvSpPr>
            <a:spLocks noGrp="1"/>
          </p:cNvSpPr>
          <p:nvPr>
            <p:ph type="title"/>
          </p:nvPr>
        </p:nvSpPr>
        <p:spPr>
          <a:xfrm>
            <a:off x="457200" y="253746"/>
            <a:ext cx="8229600" cy="939546"/>
          </a:xfrm>
          <a:prstGeom prst="rect">
            <a:avLst/>
          </a:prstGeom>
        </p:spPr>
        <p:txBody>
          <a:bodyPr vert="horz" lIns="72490" tIns="36245" rIns="72490" bIns="36245" rtlCol="0" anchor="ctr">
            <a:normAutofit/>
          </a:bodyPr>
          <a:lstStyle/>
          <a:p>
            <a:r>
              <a:rPr lang="zh-CN" altLang="en-US" smtClean="0"/>
              <a:t>单击此处编辑母版标题样式</a:t>
            </a:r>
            <a:endParaRPr lang="en-US" dirty="0"/>
          </a:p>
        </p:txBody>
      </p:sp>
      <p:sp>
        <p:nvSpPr>
          <p:cNvPr id="4" name="Date Placeholder 3"/>
          <p:cNvSpPr>
            <a:spLocks noGrp="1"/>
          </p:cNvSpPr>
          <p:nvPr>
            <p:ph type="dt" sz="half" idx="2"/>
          </p:nvPr>
        </p:nvSpPr>
        <p:spPr>
          <a:xfrm>
            <a:off x="5163672" y="4687632"/>
            <a:ext cx="3786690" cy="273843"/>
          </a:xfrm>
          <a:prstGeom prst="rect">
            <a:avLst/>
          </a:prstGeom>
        </p:spPr>
        <p:txBody>
          <a:bodyPr vert="horz" lIns="72490" tIns="36245" rIns="72490" bIns="36245" rtlCol="0" anchor="ctr"/>
          <a:lstStyle>
            <a:lvl1pPr algn="r">
              <a:defRPr sz="800">
                <a:solidFill>
                  <a:schemeClr val="tx2"/>
                </a:solidFill>
              </a:defRPr>
            </a:lvl1pPr>
          </a:lstStyle>
          <a:p>
            <a:pPr>
              <a:defRPr/>
            </a:pPr>
            <a:endParaRPr lang="en-US" altLang="zh-CN"/>
          </a:p>
        </p:txBody>
      </p:sp>
      <p:sp>
        <p:nvSpPr>
          <p:cNvPr id="5" name="Footer Placeholder 4"/>
          <p:cNvSpPr>
            <a:spLocks noGrp="1"/>
          </p:cNvSpPr>
          <p:nvPr>
            <p:ph type="ftr" sz="quarter" idx="3"/>
          </p:nvPr>
        </p:nvSpPr>
        <p:spPr>
          <a:xfrm>
            <a:off x="193640" y="4687632"/>
            <a:ext cx="3786691" cy="273843"/>
          </a:xfrm>
          <a:prstGeom prst="rect">
            <a:avLst/>
          </a:prstGeom>
        </p:spPr>
        <p:txBody>
          <a:bodyPr vert="horz" lIns="72490" tIns="36245" rIns="72490" bIns="36245" rtlCol="0" anchor="ctr"/>
          <a:lstStyle>
            <a:lvl1pPr algn="l">
              <a:defRPr sz="800">
                <a:solidFill>
                  <a:schemeClr val="tx2"/>
                </a:solidFill>
              </a:defRPr>
            </a:lvl1pPr>
          </a:lstStyle>
          <a:p>
            <a:pPr>
              <a:defRPr/>
            </a:pPr>
            <a:endParaRPr lang="en-US" altLang="zh-CN"/>
          </a:p>
        </p:txBody>
      </p:sp>
      <p:sp>
        <p:nvSpPr>
          <p:cNvPr id="6" name="Slide Number Placeholder 5"/>
          <p:cNvSpPr>
            <a:spLocks noGrp="1"/>
          </p:cNvSpPr>
          <p:nvPr>
            <p:ph type="sldNum" sz="quarter" idx="4"/>
          </p:nvPr>
        </p:nvSpPr>
        <p:spPr>
          <a:xfrm>
            <a:off x="3991096" y="4687631"/>
            <a:ext cx="1161826" cy="273843"/>
          </a:xfrm>
          <a:prstGeom prst="rect">
            <a:avLst/>
          </a:prstGeom>
        </p:spPr>
        <p:txBody>
          <a:bodyPr vert="horz" lIns="72490" tIns="36245" rIns="72490" bIns="36245" rtlCol="0" anchor="ctr"/>
          <a:lstStyle>
            <a:lvl1pPr algn="ctr">
              <a:defRPr sz="800">
                <a:solidFill>
                  <a:schemeClr val="tx2"/>
                </a:solidFill>
              </a:defRPr>
            </a:lvl1pPr>
          </a:lstStyle>
          <a:p>
            <a:pPr>
              <a:defRPr/>
            </a:pPr>
            <a:fld id="{309954DB-C19A-4BF2-9856-493108EB6B0F}" type="slidenum">
              <a:rPr lang="zh-CN" altLang="en-US" smtClean="0"/>
              <a:t>‹#›</a:t>
            </a:fld>
            <a:endParaRPr lang="en-US" altLang="zh-CN"/>
          </a:p>
        </p:txBody>
      </p:sp>
      <p:sp>
        <p:nvSpPr>
          <p:cNvPr id="3" name="Text Placeholder 2"/>
          <p:cNvSpPr>
            <a:spLocks noGrp="1"/>
          </p:cNvSpPr>
          <p:nvPr>
            <p:ph type="body" idx="1"/>
          </p:nvPr>
        </p:nvSpPr>
        <p:spPr>
          <a:xfrm>
            <a:off x="872068" y="2006602"/>
            <a:ext cx="7408333" cy="258802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Tree>
  </p:cSld>
  <p:clrMap bg1="lt1" tx1="dk1" bg2="lt2" tx2="dk2" accent1="accent1" accent2="accent2" accent3="accent3" accent4="accent4" accent5="accent5" accent6="accent6" hlink="hlink" folHlink="folHlink"/>
  <p:sldLayoutIdLst>
    <p:sldLayoutId id="2147484030" r:id="rId1"/>
    <p:sldLayoutId id="2147484031" r:id="rId2"/>
    <p:sldLayoutId id="2147484032" r:id="rId3"/>
    <p:sldLayoutId id="2147484033" r:id="rId4"/>
    <p:sldLayoutId id="2147484034" r:id="rId5"/>
    <p:sldLayoutId id="2147484035" r:id="rId6"/>
    <p:sldLayoutId id="2147484036" r:id="rId7"/>
    <p:sldLayoutId id="2147484037" r:id="rId8"/>
    <p:sldLayoutId id="2147484038" r:id="rId9"/>
    <p:sldLayoutId id="2147484039" r:id="rId10"/>
    <p:sldLayoutId id="2147484040" r:id="rId11"/>
    <p:sldLayoutId id="2147484041" r:id="rId12"/>
    <p:sldLayoutId id="2147484042" r:id="rId13"/>
    <p:sldLayoutId id="2147484067" r:id="rId14"/>
    <p:sldLayoutId id="2147484045" r:id="rId15"/>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hf hdr="0" ftr="0" dt="0"/>
  <p:txStyles>
    <p:titleStyle>
      <a:lvl1pPr algn="ctr" defTabSz="725661" rtl="0" eaLnBrk="1" latinLnBrk="0" hangingPunct="1">
        <a:spcBef>
          <a:spcPct val="0"/>
        </a:spcBef>
        <a:buNone/>
        <a:defRPr sz="3500" kern="1200">
          <a:solidFill>
            <a:srgbClr val="FFFFFF"/>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17697" indent="-217697" algn="l" defTabSz="725661" rtl="0" eaLnBrk="1" latinLnBrk="0" hangingPunct="1">
        <a:spcBef>
          <a:spcPct val="20000"/>
        </a:spcBef>
        <a:buClr>
          <a:schemeClr val="accent1"/>
        </a:buClr>
        <a:buSzPct val="100000"/>
        <a:buFont typeface="Symbol" panose="05050102010706020507" pitchFamily="18" charset="2"/>
        <a:buChar char=""/>
        <a:defRPr sz="1900" kern="1200">
          <a:solidFill>
            <a:schemeClr val="tx2"/>
          </a:solidFill>
          <a:latin typeface="+mn-lt"/>
          <a:ea typeface="+mn-ea"/>
          <a:cs typeface="+mn-cs"/>
        </a:defRPr>
      </a:lvl1pPr>
      <a:lvl2pPr marL="457573" indent="-217697" algn="l" defTabSz="725661" rtl="0" eaLnBrk="1" latinLnBrk="0" hangingPunct="1">
        <a:spcBef>
          <a:spcPct val="20000"/>
        </a:spcBef>
        <a:buClr>
          <a:schemeClr val="accent1"/>
        </a:buClr>
        <a:buSzPct val="100000"/>
        <a:buFont typeface="Symbol" panose="05050102010706020507" pitchFamily="18" charset="2"/>
        <a:buChar char=""/>
        <a:defRPr sz="1700" kern="1200">
          <a:solidFill>
            <a:schemeClr val="tx2"/>
          </a:solidFill>
          <a:latin typeface="+mn-lt"/>
          <a:ea typeface="+mn-ea"/>
          <a:cs typeface="+mn-cs"/>
        </a:defRPr>
      </a:lvl2pPr>
      <a:lvl3pPr marL="679299" indent="-181417" algn="l" defTabSz="725661" rtl="0" eaLnBrk="1" latinLnBrk="0" hangingPunct="1">
        <a:spcBef>
          <a:spcPct val="20000"/>
        </a:spcBef>
        <a:buClr>
          <a:schemeClr val="accent1"/>
        </a:buClr>
        <a:buSzPct val="100000"/>
        <a:buFont typeface="Symbol" panose="05050102010706020507" pitchFamily="18" charset="2"/>
        <a:buChar char=""/>
        <a:defRPr sz="1600" kern="1200">
          <a:solidFill>
            <a:schemeClr val="tx2"/>
          </a:solidFill>
          <a:latin typeface="+mn-lt"/>
          <a:ea typeface="+mn-ea"/>
          <a:cs typeface="+mn-cs"/>
        </a:defRPr>
      </a:lvl3pPr>
      <a:lvl4pPr marL="907076" indent="-181417" algn="l" defTabSz="725661" rtl="0" eaLnBrk="1" latinLnBrk="0" hangingPunct="1">
        <a:spcBef>
          <a:spcPct val="20000"/>
        </a:spcBef>
        <a:buClr>
          <a:schemeClr val="accent1"/>
        </a:buClr>
        <a:buSzPct val="100000"/>
        <a:buFont typeface="Symbol" panose="05050102010706020507" pitchFamily="18" charset="2"/>
        <a:buChar char=""/>
        <a:defRPr sz="1400" kern="1200">
          <a:solidFill>
            <a:schemeClr val="tx2"/>
          </a:solidFill>
          <a:latin typeface="+mn-lt"/>
          <a:ea typeface="+mn-ea"/>
          <a:cs typeface="+mn-cs"/>
        </a:defRPr>
      </a:lvl4pPr>
      <a:lvl5pPr marL="1161059" indent="-181417" algn="l" defTabSz="725661" rtl="0" eaLnBrk="1" latinLnBrk="0" hangingPunct="1">
        <a:spcBef>
          <a:spcPct val="20000"/>
        </a:spcBef>
        <a:buClr>
          <a:schemeClr val="accent1"/>
        </a:buClr>
        <a:buSzPct val="100000"/>
        <a:buFont typeface="Symbol" panose="05050102010706020507" pitchFamily="18" charset="2"/>
        <a:buChar char=""/>
        <a:defRPr sz="1300" kern="1200">
          <a:solidFill>
            <a:schemeClr val="tx2"/>
          </a:solidFill>
          <a:latin typeface="+mn-lt"/>
          <a:ea typeface="+mn-ea"/>
          <a:cs typeface="+mn-cs"/>
        </a:defRPr>
      </a:lvl5pPr>
      <a:lvl6pPr marL="1415039" indent="-181417" algn="l" defTabSz="725661" rtl="0" eaLnBrk="1" latinLnBrk="0" hangingPunct="1">
        <a:spcBef>
          <a:spcPts val="306"/>
        </a:spcBef>
        <a:buClr>
          <a:schemeClr val="accent1"/>
        </a:buClr>
        <a:buFont typeface="Symbol" panose="05050102010706020507" pitchFamily="18" charset="2"/>
        <a:buChar char="*"/>
        <a:defRPr sz="1100" kern="1200">
          <a:solidFill>
            <a:schemeClr val="tx2"/>
          </a:solidFill>
          <a:latin typeface="+mn-lt"/>
          <a:ea typeface="+mn-ea"/>
          <a:cs typeface="+mn-cs"/>
        </a:defRPr>
      </a:lvl6pPr>
      <a:lvl7pPr marL="1669019" indent="-181417" algn="l" defTabSz="725661" rtl="0" eaLnBrk="1" latinLnBrk="0" hangingPunct="1">
        <a:spcBef>
          <a:spcPts val="306"/>
        </a:spcBef>
        <a:buClr>
          <a:schemeClr val="accent1"/>
        </a:buClr>
        <a:buFont typeface="Symbol" panose="05050102010706020507" pitchFamily="18" charset="2"/>
        <a:buChar char="*"/>
        <a:defRPr sz="1100" kern="1200">
          <a:solidFill>
            <a:schemeClr val="tx2"/>
          </a:solidFill>
          <a:latin typeface="+mn-lt"/>
          <a:ea typeface="+mn-ea"/>
          <a:cs typeface="+mn-cs"/>
        </a:defRPr>
      </a:lvl7pPr>
      <a:lvl8pPr marL="1923002" indent="-181417" algn="l" defTabSz="725661" rtl="0" eaLnBrk="1" latinLnBrk="0" hangingPunct="1">
        <a:spcBef>
          <a:spcPts val="306"/>
        </a:spcBef>
        <a:buClr>
          <a:schemeClr val="accent1"/>
        </a:buClr>
        <a:buFont typeface="Symbol" panose="05050102010706020507" pitchFamily="18" charset="2"/>
        <a:buChar char="*"/>
        <a:defRPr sz="1100" kern="1200">
          <a:solidFill>
            <a:schemeClr val="tx2"/>
          </a:solidFill>
          <a:latin typeface="+mn-lt"/>
          <a:ea typeface="+mn-ea"/>
          <a:cs typeface="+mn-cs"/>
        </a:defRPr>
      </a:lvl8pPr>
      <a:lvl9pPr marL="2176981" indent="-181417" algn="l" defTabSz="725661" rtl="0" eaLnBrk="1" latinLnBrk="0" hangingPunct="1">
        <a:spcBef>
          <a:spcPts val="306"/>
        </a:spcBef>
        <a:buClr>
          <a:schemeClr val="accent1"/>
        </a:buClr>
        <a:buFont typeface="Symbol" panose="05050102010706020507" pitchFamily="18" charset="2"/>
        <a:buChar char="*"/>
        <a:defRPr sz="1100" kern="1200">
          <a:solidFill>
            <a:schemeClr val="tx2"/>
          </a:solidFill>
          <a:latin typeface="+mn-lt"/>
          <a:ea typeface="+mn-ea"/>
          <a:cs typeface="+mn-cs"/>
        </a:defRPr>
      </a:lvl9pPr>
    </p:bodyStyle>
    <p:otherStyle>
      <a:defPPr>
        <a:defRPr lang="en-US"/>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5" name="Picture 2" descr="C:\Users\Administrator\Desktop\图片1.png"/>
          <p:cNvPicPr>
            <a:picLocks noChangeAspect="1" noChangeArrowheads="1"/>
          </p:cNvPicPr>
          <p:nvPr userDrawn="1"/>
        </p:nvPicPr>
        <p:blipFill>
          <a:blip r:embed="rId6">
            <a:extLst>
              <a:ext uri="{28A0092B-C50C-407E-A947-70E740481C1C}">
                <a14:useLocalDpi xmlns:a14="http://schemas.microsoft.com/office/drawing/2010/main" val="0"/>
              </a:ext>
            </a:extLst>
          </a:blip>
          <a:stretch>
            <a:fillRect/>
          </a:stretch>
        </p:blipFill>
        <p:spPr bwMode="auto">
          <a:xfrm>
            <a:off x="-588" y="-38"/>
            <a:ext cx="9145190" cy="514359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80103229"/>
      </p:ext>
    </p:extLst>
  </p:cSld>
  <p:clrMap bg1="lt1" tx1="dk1" bg2="lt2" tx2="dk2" accent1="accent1" accent2="accent2" accent3="accent3" accent4="accent4" accent5="accent5" accent6="accent6" hlink="hlink" folHlink="folHlink"/>
  <p:sldLayoutIdLst>
    <p:sldLayoutId id="2147484074" r:id="rId1"/>
    <p:sldLayoutId id="2147484075" r:id="rId2"/>
    <p:sldLayoutId id="2147484076" r:id="rId3"/>
    <p:sldLayoutId id="2147484077" r:id="rId4"/>
  </p:sldLayoutIdLst>
  <mc:AlternateContent xmlns:mc="http://schemas.openxmlformats.org/markup-compatibility/2006" xmlns:p14="http://schemas.microsoft.com/office/powerpoint/2010/main">
    <mc:Choice Requires="p14">
      <p:transition spd="slow" p14:dur="1500" advClick="0">
        <p:random/>
      </p:transition>
    </mc:Choice>
    <mc:Fallback xmlns="" xmlns:p15="http://schemas.microsoft.com/office/powerpoint/2012/main">
      <p:transition spd="slow" advClick="0">
        <p:random/>
      </p:transition>
    </mc:Fallback>
  </mc:AlternateContent>
  <p:timing>
    <p:tnLst>
      <p:par>
        <p:cTn id="1" dur="indefinite" restart="never" nodeType="tmRoot"/>
      </p:par>
    </p:tnLst>
  </p:timing>
  <p:txStyles>
    <p:titleStyle>
      <a:lvl1pPr algn="ctr" rtl="0" fontAlgn="base">
        <a:spcBef>
          <a:spcPct val="0"/>
        </a:spcBef>
        <a:spcAft>
          <a:spcPct val="0"/>
        </a:spcAft>
        <a:defRPr sz="4400" kern="1200">
          <a:solidFill>
            <a:schemeClr val="tx1"/>
          </a:solidFill>
          <a:latin typeface="+mj-lt"/>
          <a:ea typeface="微软雅黑" panose="020B0503020204020204" pitchFamily="34" charset="-122"/>
          <a:cs typeface="+mj-cs"/>
        </a:defRPr>
      </a:lvl1pPr>
      <a:lvl2pPr algn="ctr" rtl="0" fontAlgn="base">
        <a:spcBef>
          <a:spcPct val="0"/>
        </a:spcBef>
        <a:spcAft>
          <a:spcPct val="0"/>
        </a:spcAft>
        <a:defRPr sz="4400">
          <a:solidFill>
            <a:schemeClr val="tx1"/>
          </a:solidFill>
          <a:latin typeface="Calibri" pitchFamily="34" charset="0"/>
          <a:ea typeface="宋体" charset="-122"/>
        </a:defRPr>
      </a:lvl2pPr>
      <a:lvl3pPr algn="ctr" rtl="0" fontAlgn="base">
        <a:spcBef>
          <a:spcPct val="0"/>
        </a:spcBef>
        <a:spcAft>
          <a:spcPct val="0"/>
        </a:spcAft>
        <a:defRPr sz="4400">
          <a:solidFill>
            <a:schemeClr val="tx1"/>
          </a:solidFill>
          <a:latin typeface="Calibri" pitchFamily="34" charset="0"/>
          <a:ea typeface="宋体" charset="-122"/>
        </a:defRPr>
      </a:lvl3pPr>
      <a:lvl4pPr algn="ctr" rtl="0" fontAlgn="base">
        <a:spcBef>
          <a:spcPct val="0"/>
        </a:spcBef>
        <a:spcAft>
          <a:spcPct val="0"/>
        </a:spcAft>
        <a:defRPr sz="4400">
          <a:solidFill>
            <a:schemeClr val="tx1"/>
          </a:solidFill>
          <a:latin typeface="Calibri" pitchFamily="34" charset="0"/>
          <a:ea typeface="宋体" charset="-122"/>
        </a:defRPr>
      </a:lvl4pPr>
      <a:lvl5pPr algn="ctr" rtl="0" fontAlgn="base">
        <a:spcBef>
          <a:spcPct val="0"/>
        </a:spcBef>
        <a:spcAft>
          <a:spcPct val="0"/>
        </a:spcAft>
        <a:defRPr sz="4400">
          <a:solidFill>
            <a:schemeClr val="tx1"/>
          </a:solidFill>
          <a:latin typeface="Calibri" pitchFamily="34" charset="0"/>
          <a:ea typeface="宋体" charset="-122"/>
        </a:defRPr>
      </a:lvl5pPr>
      <a:lvl6pPr marL="456714" algn="ctr" rtl="0" fontAlgn="base">
        <a:spcBef>
          <a:spcPct val="0"/>
        </a:spcBef>
        <a:spcAft>
          <a:spcPct val="0"/>
        </a:spcAft>
        <a:defRPr sz="4400">
          <a:solidFill>
            <a:schemeClr val="tx1"/>
          </a:solidFill>
          <a:latin typeface="Calibri" pitchFamily="34" charset="0"/>
          <a:ea typeface="宋体" charset="-122"/>
        </a:defRPr>
      </a:lvl6pPr>
      <a:lvl7pPr marL="913418" algn="ctr" rtl="0" fontAlgn="base">
        <a:spcBef>
          <a:spcPct val="0"/>
        </a:spcBef>
        <a:spcAft>
          <a:spcPct val="0"/>
        </a:spcAft>
        <a:defRPr sz="4400">
          <a:solidFill>
            <a:schemeClr val="tx1"/>
          </a:solidFill>
          <a:latin typeface="Calibri" pitchFamily="34" charset="0"/>
          <a:ea typeface="宋体" charset="-122"/>
        </a:defRPr>
      </a:lvl7pPr>
      <a:lvl8pPr marL="1370127" algn="ctr" rtl="0" fontAlgn="base">
        <a:spcBef>
          <a:spcPct val="0"/>
        </a:spcBef>
        <a:spcAft>
          <a:spcPct val="0"/>
        </a:spcAft>
        <a:defRPr sz="4400">
          <a:solidFill>
            <a:schemeClr val="tx1"/>
          </a:solidFill>
          <a:latin typeface="Calibri" pitchFamily="34" charset="0"/>
          <a:ea typeface="宋体" charset="-122"/>
        </a:defRPr>
      </a:lvl8pPr>
      <a:lvl9pPr marL="1826834" algn="ctr" rtl="0" fontAlgn="base">
        <a:spcBef>
          <a:spcPct val="0"/>
        </a:spcBef>
        <a:spcAft>
          <a:spcPct val="0"/>
        </a:spcAft>
        <a:defRPr sz="4400">
          <a:solidFill>
            <a:schemeClr val="tx1"/>
          </a:solidFill>
          <a:latin typeface="Calibri" pitchFamily="34" charset="0"/>
          <a:ea typeface="宋体" charset="-122"/>
        </a:defRPr>
      </a:lvl9pPr>
    </p:titleStyle>
    <p:bodyStyle>
      <a:lvl1pPr marL="342530" indent="-342530" algn="l" rtl="0" fontAlgn="base">
        <a:spcBef>
          <a:spcPct val="20000"/>
        </a:spcBef>
        <a:spcAft>
          <a:spcPct val="0"/>
        </a:spcAft>
        <a:buFont typeface="Arial" charset="0"/>
        <a:buChar char="•"/>
        <a:defRPr sz="3300" kern="1200">
          <a:solidFill>
            <a:schemeClr val="tx1"/>
          </a:solidFill>
          <a:latin typeface="+mn-lt"/>
          <a:ea typeface="微软雅黑" panose="020B0503020204020204" pitchFamily="34" charset="-122"/>
          <a:cs typeface="+mn-cs"/>
        </a:defRPr>
      </a:lvl1pPr>
      <a:lvl2pPr marL="742160" indent="-285446" algn="l" rtl="0" fontAlgn="base">
        <a:spcBef>
          <a:spcPct val="20000"/>
        </a:spcBef>
        <a:spcAft>
          <a:spcPct val="0"/>
        </a:spcAft>
        <a:buFont typeface="Arial" charset="0"/>
        <a:buChar char="–"/>
        <a:defRPr sz="2800" kern="1200">
          <a:solidFill>
            <a:schemeClr val="tx1"/>
          </a:solidFill>
          <a:latin typeface="+mn-lt"/>
          <a:ea typeface="微软雅黑" panose="020B0503020204020204" pitchFamily="34" charset="-122"/>
          <a:cs typeface="+mn-cs"/>
        </a:defRPr>
      </a:lvl2pPr>
      <a:lvl3pPr marL="1141772" indent="-228357" algn="l" rtl="0" fontAlgn="base">
        <a:spcBef>
          <a:spcPct val="20000"/>
        </a:spcBef>
        <a:spcAft>
          <a:spcPct val="0"/>
        </a:spcAft>
        <a:buFont typeface="Arial" charset="0"/>
        <a:buChar char="•"/>
        <a:defRPr sz="2400" kern="1200">
          <a:solidFill>
            <a:schemeClr val="tx1"/>
          </a:solidFill>
          <a:latin typeface="+mn-lt"/>
          <a:ea typeface="微软雅黑" panose="020B0503020204020204" pitchFamily="34" charset="-122"/>
          <a:cs typeface="+mn-cs"/>
        </a:defRPr>
      </a:lvl3pPr>
      <a:lvl4pPr marL="1598479" indent="-228357" algn="l" rtl="0" fontAlgn="base">
        <a:spcBef>
          <a:spcPct val="20000"/>
        </a:spcBef>
        <a:spcAft>
          <a:spcPct val="0"/>
        </a:spcAft>
        <a:buFont typeface="Arial" charset="0"/>
        <a:buChar char="–"/>
        <a:defRPr sz="2100" kern="1200">
          <a:solidFill>
            <a:schemeClr val="tx1"/>
          </a:solidFill>
          <a:latin typeface="+mn-lt"/>
          <a:ea typeface="微软雅黑" panose="020B0503020204020204" pitchFamily="34" charset="-122"/>
          <a:cs typeface="+mn-cs"/>
        </a:defRPr>
      </a:lvl4pPr>
      <a:lvl5pPr marL="2055189" indent="-228357" algn="l" rtl="0" fontAlgn="base">
        <a:spcBef>
          <a:spcPct val="20000"/>
        </a:spcBef>
        <a:spcAft>
          <a:spcPct val="0"/>
        </a:spcAft>
        <a:buFont typeface="Arial" charset="0"/>
        <a:buChar char="»"/>
        <a:defRPr sz="2100" kern="1200">
          <a:solidFill>
            <a:schemeClr val="tx1"/>
          </a:solidFill>
          <a:latin typeface="+mn-lt"/>
          <a:ea typeface="微软雅黑" panose="020B0503020204020204" pitchFamily="34" charset="-122"/>
          <a:cs typeface="+mn-cs"/>
        </a:defRPr>
      </a:lvl5pPr>
      <a:lvl6pPr marL="2511897" indent="-228357" algn="l" defTabSz="913418" rtl="0" eaLnBrk="1" latinLnBrk="0" hangingPunct="1">
        <a:spcBef>
          <a:spcPct val="20000"/>
        </a:spcBef>
        <a:buFont typeface="Arial" pitchFamily="34" charset="0"/>
        <a:buChar char="•"/>
        <a:defRPr sz="2100" kern="1200">
          <a:solidFill>
            <a:schemeClr val="tx1"/>
          </a:solidFill>
          <a:latin typeface="+mn-lt"/>
          <a:ea typeface="+mn-ea"/>
          <a:cs typeface="+mn-cs"/>
        </a:defRPr>
      </a:lvl6pPr>
      <a:lvl7pPr marL="2968605" indent="-228357" algn="l" defTabSz="913418" rtl="0" eaLnBrk="1" latinLnBrk="0" hangingPunct="1">
        <a:spcBef>
          <a:spcPct val="20000"/>
        </a:spcBef>
        <a:buFont typeface="Arial" pitchFamily="34" charset="0"/>
        <a:buChar char="•"/>
        <a:defRPr sz="2100" kern="1200">
          <a:solidFill>
            <a:schemeClr val="tx1"/>
          </a:solidFill>
          <a:latin typeface="+mn-lt"/>
          <a:ea typeface="+mn-ea"/>
          <a:cs typeface="+mn-cs"/>
        </a:defRPr>
      </a:lvl7pPr>
      <a:lvl8pPr marL="3425313" indent="-228357" algn="l" defTabSz="913418" rtl="0" eaLnBrk="1" latinLnBrk="0" hangingPunct="1">
        <a:spcBef>
          <a:spcPct val="20000"/>
        </a:spcBef>
        <a:buFont typeface="Arial" pitchFamily="34" charset="0"/>
        <a:buChar char="•"/>
        <a:defRPr sz="2100" kern="1200">
          <a:solidFill>
            <a:schemeClr val="tx1"/>
          </a:solidFill>
          <a:latin typeface="+mn-lt"/>
          <a:ea typeface="+mn-ea"/>
          <a:cs typeface="+mn-cs"/>
        </a:defRPr>
      </a:lvl8pPr>
      <a:lvl9pPr marL="3882023" indent="-228357" algn="l" defTabSz="913418" rtl="0" eaLnBrk="1" latinLnBrk="0" hangingPunct="1">
        <a:spcBef>
          <a:spcPct val="20000"/>
        </a:spcBef>
        <a:buFont typeface="Arial" pitchFamily="34" charset="0"/>
        <a:buChar char="•"/>
        <a:defRPr sz="2100" kern="1200">
          <a:solidFill>
            <a:schemeClr val="tx1"/>
          </a:solidFill>
          <a:latin typeface="+mn-lt"/>
          <a:ea typeface="+mn-ea"/>
          <a:cs typeface="+mn-cs"/>
        </a:defRPr>
      </a:lvl9pPr>
    </p:bodyStyle>
    <p:otherStyle>
      <a:defPPr>
        <a:defRPr lang="zh-CN"/>
      </a:defPPr>
      <a:lvl1pPr marL="0" algn="l" defTabSz="913418" rtl="0" eaLnBrk="1" latinLnBrk="0" hangingPunct="1">
        <a:defRPr sz="1800" kern="1200">
          <a:solidFill>
            <a:schemeClr val="tx1"/>
          </a:solidFill>
          <a:latin typeface="+mn-lt"/>
          <a:ea typeface="+mn-ea"/>
          <a:cs typeface="+mn-cs"/>
        </a:defRPr>
      </a:lvl1pPr>
      <a:lvl2pPr marL="456714" algn="l" defTabSz="913418" rtl="0" eaLnBrk="1" latinLnBrk="0" hangingPunct="1">
        <a:defRPr sz="1800" kern="1200">
          <a:solidFill>
            <a:schemeClr val="tx1"/>
          </a:solidFill>
          <a:latin typeface="+mn-lt"/>
          <a:ea typeface="+mn-ea"/>
          <a:cs typeface="+mn-cs"/>
        </a:defRPr>
      </a:lvl2pPr>
      <a:lvl3pPr marL="913418" algn="l" defTabSz="913418" rtl="0" eaLnBrk="1" latinLnBrk="0" hangingPunct="1">
        <a:defRPr sz="1800" kern="1200">
          <a:solidFill>
            <a:schemeClr val="tx1"/>
          </a:solidFill>
          <a:latin typeface="+mn-lt"/>
          <a:ea typeface="+mn-ea"/>
          <a:cs typeface="+mn-cs"/>
        </a:defRPr>
      </a:lvl3pPr>
      <a:lvl4pPr marL="1370127" algn="l" defTabSz="913418" rtl="0" eaLnBrk="1" latinLnBrk="0" hangingPunct="1">
        <a:defRPr sz="1800" kern="1200">
          <a:solidFill>
            <a:schemeClr val="tx1"/>
          </a:solidFill>
          <a:latin typeface="+mn-lt"/>
          <a:ea typeface="+mn-ea"/>
          <a:cs typeface="+mn-cs"/>
        </a:defRPr>
      </a:lvl4pPr>
      <a:lvl5pPr marL="1826834" algn="l" defTabSz="913418" rtl="0" eaLnBrk="1" latinLnBrk="0" hangingPunct="1">
        <a:defRPr sz="1800" kern="1200">
          <a:solidFill>
            <a:schemeClr val="tx1"/>
          </a:solidFill>
          <a:latin typeface="+mn-lt"/>
          <a:ea typeface="+mn-ea"/>
          <a:cs typeface="+mn-cs"/>
        </a:defRPr>
      </a:lvl5pPr>
      <a:lvl6pPr marL="2283543" algn="l" defTabSz="913418" rtl="0" eaLnBrk="1" latinLnBrk="0" hangingPunct="1">
        <a:defRPr sz="1800" kern="1200">
          <a:solidFill>
            <a:schemeClr val="tx1"/>
          </a:solidFill>
          <a:latin typeface="+mn-lt"/>
          <a:ea typeface="+mn-ea"/>
          <a:cs typeface="+mn-cs"/>
        </a:defRPr>
      </a:lvl6pPr>
      <a:lvl7pPr marL="2740251" algn="l" defTabSz="913418" rtl="0" eaLnBrk="1" latinLnBrk="0" hangingPunct="1">
        <a:defRPr sz="1800" kern="1200">
          <a:solidFill>
            <a:schemeClr val="tx1"/>
          </a:solidFill>
          <a:latin typeface="+mn-lt"/>
          <a:ea typeface="+mn-ea"/>
          <a:cs typeface="+mn-cs"/>
        </a:defRPr>
      </a:lvl7pPr>
      <a:lvl8pPr marL="3196960" algn="l" defTabSz="913418" rtl="0" eaLnBrk="1" latinLnBrk="0" hangingPunct="1">
        <a:defRPr sz="1800" kern="1200">
          <a:solidFill>
            <a:schemeClr val="tx1"/>
          </a:solidFill>
          <a:latin typeface="+mn-lt"/>
          <a:ea typeface="+mn-ea"/>
          <a:cs typeface="+mn-cs"/>
        </a:defRPr>
      </a:lvl8pPr>
      <a:lvl9pPr marL="3653669" algn="l" defTabSz="913418"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5" name="Picture 2" descr="C:\Users\Administrator\Desktop\图片1.png"/>
          <p:cNvPicPr>
            <a:picLocks noChangeAspect="1" noChangeArrowheads="1"/>
          </p:cNvPicPr>
          <p:nvPr userDrawn="1"/>
        </p:nvPicPr>
        <p:blipFill>
          <a:blip r:embed="rId6">
            <a:extLst>
              <a:ext uri="{28A0092B-C50C-407E-A947-70E740481C1C}">
                <a14:useLocalDpi xmlns:a14="http://schemas.microsoft.com/office/drawing/2010/main" val="0"/>
              </a:ext>
            </a:extLst>
          </a:blip>
          <a:stretch>
            <a:fillRect/>
          </a:stretch>
        </p:blipFill>
        <p:spPr bwMode="auto">
          <a:xfrm>
            <a:off x="-588" y="-38"/>
            <a:ext cx="9145190" cy="514359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80103229"/>
      </p:ext>
    </p:extLst>
  </p:cSld>
  <p:clrMap bg1="lt1" tx1="dk1" bg2="lt2" tx2="dk2" accent1="accent1" accent2="accent2" accent3="accent3" accent4="accent4" accent5="accent5" accent6="accent6" hlink="hlink" folHlink="folHlink"/>
  <p:sldLayoutIdLst>
    <p:sldLayoutId id="2147484069" r:id="rId1"/>
    <p:sldLayoutId id="2147484070" r:id="rId2"/>
    <p:sldLayoutId id="2147484071" r:id="rId3"/>
    <p:sldLayoutId id="2147484072" r:id="rId4"/>
  </p:sldLayoutIdLst>
  <mc:AlternateContent xmlns:mc="http://schemas.openxmlformats.org/markup-compatibility/2006" xmlns:p14="http://schemas.microsoft.com/office/powerpoint/2010/main">
    <mc:Choice Requires="p14">
      <p:transition spd="slow" p14:dur="1500" advClick="0">
        <p:random/>
      </p:transition>
    </mc:Choice>
    <mc:Fallback xmlns="" xmlns:p15="http://schemas.microsoft.com/office/powerpoint/2012/main">
      <p:transition spd="slow" advClick="0">
        <p:random/>
      </p:transition>
    </mc:Fallback>
  </mc:AlternateContent>
  <p:txStyles>
    <p:titleStyle>
      <a:lvl1pPr algn="ctr" rtl="0" fontAlgn="base">
        <a:spcBef>
          <a:spcPct val="0"/>
        </a:spcBef>
        <a:spcAft>
          <a:spcPct val="0"/>
        </a:spcAft>
        <a:defRPr sz="4400" kern="1200">
          <a:solidFill>
            <a:schemeClr val="tx1"/>
          </a:solidFill>
          <a:latin typeface="+mj-lt"/>
          <a:ea typeface="微软雅黑" panose="020B0503020204020204" pitchFamily="34" charset="-122"/>
          <a:cs typeface="+mj-cs"/>
        </a:defRPr>
      </a:lvl1pPr>
      <a:lvl2pPr algn="ctr" rtl="0" fontAlgn="base">
        <a:spcBef>
          <a:spcPct val="0"/>
        </a:spcBef>
        <a:spcAft>
          <a:spcPct val="0"/>
        </a:spcAft>
        <a:defRPr sz="4400">
          <a:solidFill>
            <a:schemeClr val="tx1"/>
          </a:solidFill>
          <a:latin typeface="Calibri" pitchFamily="34" charset="0"/>
          <a:ea typeface="宋体" charset="-122"/>
        </a:defRPr>
      </a:lvl2pPr>
      <a:lvl3pPr algn="ctr" rtl="0" fontAlgn="base">
        <a:spcBef>
          <a:spcPct val="0"/>
        </a:spcBef>
        <a:spcAft>
          <a:spcPct val="0"/>
        </a:spcAft>
        <a:defRPr sz="4400">
          <a:solidFill>
            <a:schemeClr val="tx1"/>
          </a:solidFill>
          <a:latin typeface="Calibri" pitchFamily="34" charset="0"/>
          <a:ea typeface="宋体" charset="-122"/>
        </a:defRPr>
      </a:lvl3pPr>
      <a:lvl4pPr algn="ctr" rtl="0" fontAlgn="base">
        <a:spcBef>
          <a:spcPct val="0"/>
        </a:spcBef>
        <a:spcAft>
          <a:spcPct val="0"/>
        </a:spcAft>
        <a:defRPr sz="4400">
          <a:solidFill>
            <a:schemeClr val="tx1"/>
          </a:solidFill>
          <a:latin typeface="Calibri" pitchFamily="34" charset="0"/>
          <a:ea typeface="宋体" charset="-122"/>
        </a:defRPr>
      </a:lvl4pPr>
      <a:lvl5pPr algn="ctr" rtl="0" fontAlgn="base">
        <a:spcBef>
          <a:spcPct val="0"/>
        </a:spcBef>
        <a:spcAft>
          <a:spcPct val="0"/>
        </a:spcAft>
        <a:defRPr sz="4400">
          <a:solidFill>
            <a:schemeClr val="tx1"/>
          </a:solidFill>
          <a:latin typeface="Calibri" pitchFamily="34" charset="0"/>
          <a:ea typeface="宋体" charset="-122"/>
        </a:defRPr>
      </a:lvl5pPr>
      <a:lvl6pPr marL="456714" algn="ctr" rtl="0" fontAlgn="base">
        <a:spcBef>
          <a:spcPct val="0"/>
        </a:spcBef>
        <a:spcAft>
          <a:spcPct val="0"/>
        </a:spcAft>
        <a:defRPr sz="4400">
          <a:solidFill>
            <a:schemeClr val="tx1"/>
          </a:solidFill>
          <a:latin typeface="Calibri" pitchFamily="34" charset="0"/>
          <a:ea typeface="宋体" charset="-122"/>
        </a:defRPr>
      </a:lvl6pPr>
      <a:lvl7pPr marL="913419" algn="ctr" rtl="0" fontAlgn="base">
        <a:spcBef>
          <a:spcPct val="0"/>
        </a:spcBef>
        <a:spcAft>
          <a:spcPct val="0"/>
        </a:spcAft>
        <a:defRPr sz="4400">
          <a:solidFill>
            <a:schemeClr val="tx1"/>
          </a:solidFill>
          <a:latin typeface="Calibri" pitchFamily="34" charset="0"/>
          <a:ea typeface="宋体" charset="-122"/>
        </a:defRPr>
      </a:lvl7pPr>
      <a:lvl8pPr marL="1370127" algn="ctr" rtl="0" fontAlgn="base">
        <a:spcBef>
          <a:spcPct val="0"/>
        </a:spcBef>
        <a:spcAft>
          <a:spcPct val="0"/>
        </a:spcAft>
        <a:defRPr sz="4400">
          <a:solidFill>
            <a:schemeClr val="tx1"/>
          </a:solidFill>
          <a:latin typeface="Calibri" pitchFamily="34" charset="0"/>
          <a:ea typeface="宋体" charset="-122"/>
        </a:defRPr>
      </a:lvl8pPr>
      <a:lvl9pPr marL="1826835" algn="ctr" rtl="0" fontAlgn="base">
        <a:spcBef>
          <a:spcPct val="0"/>
        </a:spcBef>
        <a:spcAft>
          <a:spcPct val="0"/>
        </a:spcAft>
        <a:defRPr sz="4400">
          <a:solidFill>
            <a:schemeClr val="tx1"/>
          </a:solidFill>
          <a:latin typeface="Calibri" pitchFamily="34" charset="0"/>
          <a:ea typeface="宋体" charset="-122"/>
        </a:defRPr>
      </a:lvl9pPr>
    </p:titleStyle>
    <p:bodyStyle>
      <a:lvl1pPr marL="342530" indent="-342530" algn="l" rtl="0" fontAlgn="base">
        <a:spcBef>
          <a:spcPct val="20000"/>
        </a:spcBef>
        <a:spcAft>
          <a:spcPct val="0"/>
        </a:spcAft>
        <a:buFont typeface="Arial" charset="0"/>
        <a:buChar char="•"/>
        <a:defRPr sz="3300" kern="1200">
          <a:solidFill>
            <a:schemeClr val="tx1"/>
          </a:solidFill>
          <a:latin typeface="+mn-lt"/>
          <a:ea typeface="微软雅黑" panose="020B0503020204020204" pitchFamily="34" charset="-122"/>
          <a:cs typeface="+mn-cs"/>
        </a:defRPr>
      </a:lvl1pPr>
      <a:lvl2pPr marL="742160" indent="-285446" algn="l" rtl="0" fontAlgn="base">
        <a:spcBef>
          <a:spcPct val="20000"/>
        </a:spcBef>
        <a:spcAft>
          <a:spcPct val="0"/>
        </a:spcAft>
        <a:buFont typeface="Arial" charset="0"/>
        <a:buChar char="–"/>
        <a:defRPr sz="2800" kern="1200">
          <a:solidFill>
            <a:schemeClr val="tx1"/>
          </a:solidFill>
          <a:latin typeface="+mn-lt"/>
          <a:ea typeface="微软雅黑" panose="020B0503020204020204" pitchFamily="34" charset="-122"/>
          <a:cs typeface="+mn-cs"/>
        </a:defRPr>
      </a:lvl2pPr>
      <a:lvl3pPr marL="1141773" indent="-228357" algn="l" rtl="0" fontAlgn="base">
        <a:spcBef>
          <a:spcPct val="20000"/>
        </a:spcBef>
        <a:spcAft>
          <a:spcPct val="0"/>
        </a:spcAft>
        <a:buFont typeface="Arial" charset="0"/>
        <a:buChar char="•"/>
        <a:defRPr sz="2400" kern="1200">
          <a:solidFill>
            <a:schemeClr val="tx1"/>
          </a:solidFill>
          <a:latin typeface="+mn-lt"/>
          <a:ea typeface="微软雅黑" panose="020B0503020204020204" pitchFamily="34" charset="-122"/>
          <a:cs typeface="+mn-cs"/>
        </a:defRPr>
      </a:lvl3pPr>
      <a:lvl4pPr marL="1598481" indent="-228357" algn="l" rtl="0" fontAlgn="base">
        <a:spcBef>
          <a:spcPct val="20000"/>
        </a:spcBef>
        <a:spcAft>
          <a:spcPct val="0"/>
        </a:spcAft>
        <a:buFont typeface="Arial" charset="0"/>
        <a:buChar char="–"/>
        <a:defRPr sz="2100" kern="1200">
          <a:solidFill>
            <a:schemeClr val="tx1"/>
          </a:solidFill>
          <a:latin typeface="+mn-lt"/>
          <a:ea typeface="微软雅黑" panose="020B0503020204020204" pitchFamily="34" charset="-122"/>
          <a:cs typeface="+mn-cs"/>
        </a:defRPr>
      </a:lvl4pPr>
      <a:lvl5pPr marL="2055191" indent="-228357" algn="l" rtl="0" fontAlgn="base">
        <a:spcBef>
          <a:spcPct val="20000"/>
        </a:spcBef>
        <a:spcAft>
          <a:spcPct val="0"/>
        </a:spcAft>
        <a:buFont typeface="Arial" charset="0"/>
        <a:buChar char="»"/>
        <a:defRPr sz="2100" kern="1200">
          <a:solidFill>
            <a:schemeClr val="tx1"/>
          </a:solidFill>
          <a:latin typeface="+mn-lt"/>
          <a:ea typeface="微软雅黑" panose="020B0503020204020204" pitchFamily="34" charset="-122"/>
          <a:cs typeface="+mn-cs"/>
        </a:defRPr>
      </a:lvl5pPr>
      <a:lvl6pPr marL="2511900" indent="-228357" algn="l" defTabSz="913419" rtl="0" eaLnBrk="1" latinLnBrk="0" hangingPunct="1">
        <a:spcBef>
          <a:spcPct val="20000"/>
        </a:spcBef>
        <a:buFont typeface="Arial" pitchFamily="34" charset="0"/>
        <a:buChar char="•"/>
        <a:defRPr sz="2100" kern="1200">
          <a:solidFill>
            <a:schemeClr val="tx1"/>
          </a:solidFill>
          <a:latin typeface="+mn-lt"/>
          <a:ea typeface="+mn-ea"/>
          <a:cs typeface="+mn-cs"/>
        </a:defRPr>
      </a:lvl6pPr>
      <a:lvl7pPr marL="2968608" indent="-228357" algn="l" defTabSz="913419" rtl="0" eaLnBrk="1" latinLnBrk="0" hangingPunct="1">
        <a:spcBef>
          <a:spcPct val="20000"/>
        </a:spcBef>
        <a:buFont typeface="Arial" pitchFamily="34" charset="0"/>
        <a:buChar char="•"/>
        <a:defRPr sz="2100" kern="1200">
          <a:solidFill>
            <a:schemeClr val="tx1"/>
          </a:solidFill>
          <a:latin typeface="+mn-lt"/>
          <a:ea typeface="+mn-ea"/>
          <a:cs typeface="+mn-cs"/>
        </a:defRPr>
      </a:lvl7pPr>
      <a:lvl8pPr marL="3425317" indent="-228357" algn="l" defTabSz="913419" rtl="0" eaLnBrk="1" latinLnBrk="0" hangingPunct="1">
        <a:spcBef>
          <a:spcPct val="20000"/>
        </a:spcBef>
        <a:buFont typeface="Arial" pitchFamily="34" charset="0"/>
        <a:buChar char="•"/>
        <a:defRPr sz="2100" kern="1200">
          <a:solidFill>
            <a:schemeClr val="tx1"/>
          </a:solidFill>
          <a:latin typeface="+mn-lt"/>
          <a:ea typeface="+mn-ea"/>
          <a:cs typeface="+mn-cs"/>
        </a:defRPr>
      </a:lvl8pPr>
      <a:lvl9pPr marL="3882027" indent="-228357" algn="l" defTabSz="913419" rtl="0" eaLnBrk="1" latinLnBrk="0" hangingPunct="1">
        <a:spcBef>
          <a:spcPct val="20000"/>
        </a:spcBef>
        <a:buFont typeface="Arial" pitchFamily="34" charset="0"/>
        <a:buChar char="•"/>
        <a:defRPr sz="2100" kern="1200">
          <a:solidFill>
            <a:schemeClr val="tx1"/>
          </a:solidFill>
          <a:latin typeface="+mn-lt"/>
          <a:ea typeface="+mn-ea"/>
          <a:cs typeface="+mn-cs"/>
        </a:defRPr>
      </a:lvl9pPr>
    </p:bodyStyle>
    <p:otherStyle>
      <a:defPPr>
        <a:defRPr lang="zh-CN"/>
      </a:defPPr>
      <a:lvl1pPr marL="0" algn="l" defTabSz="913419" rtl="0" eaLnBrk="1" latinLnBrk="0" hangingPunct="1">
        <a:defRPr sz="1800" kern="1200">
          <a:solidFill>
            <a:schemeClr val="tx1"/>
          </a:solidFill>
          <a:latin typeface="+mn-lt"/>
          <a:ea typeface="+mn-ea"/>
          <a:cs typeface="+mn-cs"/>
        </a:defRPr>
      </a:lvl1pPr>
      <a:lvl2pPr marL="456714" algn="l" defTabSz="913419" rtl="0" eaLnBrk="1" latinLnBrk="0" hangingPunct="1">
        <a:defRPr sz="1800" kern="1200">
          <a:solidFill>
            <a:schemeClr val="tx1"/>
          </a:solidFill>
          <a:latin typeface="+mn-lt"/>
          <a:ea typeface="+mn-ea"/>
          <a:cs typeface="+mn-cs"/>
        </a:defRPr>
      </a:lvl2pPr>
      <a:lvl3pPr marL="913419" algn="l" defTabSz="913419" rtl="0" eaLnBrk="1" latinLnBrk="0" hangingPunct="1">
        <a:defRPr sz="1800" kern="1200">
          <a:solidFill>
            <a:schemeClr val="tx1"/>
          </a:solidFill>
          <a:latin typeface="+mn-lt"/>
          <a:ea typeface="+mn-ea"/>
          <a:cs typeface="+mn-cs"/>
        </a:defRPr>
      </a:lvl3pPr>
      <a:lvl4pPr marL="1370127" algn="l" defTabSz="913419" rtl="0" eaLnBrk="1" latinLnBrk="0" hangingPunct="1">
        <a:defRPr sz="1800" kern="1200">
          <a:solidFill>
            <a:schemeClr val="tx1"/>
          </a:solidFill>
          <a:latin typeface="+mn-lt"/>
          <a:ea typeface="+mn-ea"/>
          <a:cs typeface="+mn-cs"/>
        </a:defRPr>
      </a:lvl4pPr>
      <a:lvl5pPr marL="1826835" algn="l" defTabSz="913419" rtl="0" eaLnBrk="1" latinLnBrk="0" hangingPunct="1">
        <a:defRPr sz="1800" kern="1200">
          <a:solidFill>
            <a:schemeClr val="tx1"/>
          </a:solidFill>
          <a:latin typeface="+mn-lt"/>
          <a:ea typeface="+mn-ea"/>
          <a:cs typeface="+mn-cs"/>
        </a:defRPr>
      </a:lvl5pPr>
      <a:lvl6pPr marL="2283544" algn="l" defTabSz="913419" rtl="0" eaLnBrk="1" latinLnBrk="0" hangingPunct="1">
        <a:defRPr sz="1800" kern="1200">
          <a:solidFill>
            <a:schemeClr val="tx1"/>
          </a:solidFill>
          <a:latin typeface="+mn-lt"/>
          <a:ea typeface="+mn-ea"/>
          <a:cs typeface="+mn-cs"/>
        </a:defRPr>
      </a:lvl6pPr>
      <a:lvl7pPr marL="2740254" algn="l" defTabSz="913419" rtl="0" eaLnBrk="1" latinLnBrk="0" hangingPunct="1">
        <a:defRPr sz="1800" kern="1200">
          <a:solidFill>
            <a:schemeClr val="tx1"/>
          </a:solidFill>
          <a:latin typeface="+mn-lt"/>
          <a:ea typeface="+mn-ea"/>
          <a:cs typeface="+mn-cs"/>
        </a:defRPr>
      </a:lvl7pPr>
      <a:lvl8pPr marL="3196964" algn="l" defTabSz="913419" rtl="0" eaLnBrk="1" latinLnBrk="0" hangingPunct="1">
        <a:defRPr sz="1800" kern="1200">
          <a:solidFill>
            <a:schemeClr val="tx1"/>
          </a:solidFill>
          <a:latin typeface="+mn-lt"/>
          <a:ea typeface="+mn-ea"/>
          <a:cs typeface="+mn-cs"/>
        </a:defRPr>
      </a:lvl8pPr>
      <a:lvl9pPr marL="3653673" algn="l" defTabSz="913419"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326" y="205388"/>
            <a:ext cx="8229348" cy="85809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326" y="1199562"/>
            <a:ext cx="8229348" cy="3394559"/>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335" y="4766748"/>
            <a:ext cx="2132928" cy="274690"/>
          </a:xfrm>
          <a:prstGeom prst="rect">
            <a:avLst/>
          </a:prstGeom>
        </p:spPr>
        <p:txBody>
          <a:bodyPr vert="horz" lIns="72490" tIns="36245" rIns="72490" bIns="36245" rtlCol="0" anchor="ctr"/>
          <a:lstStyle>
            <a:lvl1pPr algn="l">
              <a:defRPr sz="1000">
                <a:solidFill>
                  <a:schemeClr val="tx1">
                    <a:tint val="75000"/>
                  </a:schemeClr>
                </a:solidFill>
              </a:defRPr>
            </a:lvl1pPr>
          </a:lstStyle>
          <a:p>
            <a:fld id="{95B77CE7-32A2-4A25-867F-404892E4F33E}" type="datetimeFigureOut">
              <a:rPr lang="zh-CN" altLang="en-US" smtClean="0"/>
              <a:t>2019-5-29</a:t>
            </a:fld>
            <a:endParaRPr lang="zh-CN" altLang="en-US"/>
          </a:p>
        </p:txBody>
      </p:sp>
      <p:sp>
        <p:nvSpPr>
          <p:cNvPr id="5" name="页脚占位符 4"/>
          <p:cNvSpPr>
            <a:spLocks noGrp="1"/>
          </p:cNvSpPr>
          <p:nvPr>
            <p:ph type="ftr" sz="quarter" idx="3"/>
          </p:nvPr>
        </p:nvSpPr>
        <p:spPr>
          <a:xfrm>
            <a:off x="3124431" y="4766748"/>
            <a:ext cx="2895138" cy="274690"/>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746" y="4766748"/>
            <a:ext cx="2132928" cy="274690"/>
          </a:xfrm>
          <a:prstGeom prst="rect">
            <a:avLst/>
          </a:prstGeom>
        </p:spPr>
        <p:txBody>
          <a:bodyPr vert="horz" lIns="72490" tIns="36245" rIns="72490" bIns="36245" rtlCol="0" anchor="ctr"/>
          <a:lstStyle>
            <a:lvl1pPr algn="r">
              <a:defRPr sz="1000">
                <a:solidFill>
                  <a:schemeClr val="tx1">
                    <a:tint val="75000"/>
                  </a:schemeClr>
                </a:solidFill>
              </a:defRPr>
            </a:lvl1pPr>
          </a:lstStyle>
          <a:p>
            <a:fld id="{0CBC262B-7532-48C9-B101-B911D8D0B2CA}"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4047" r:id="rId1"/>
    <p:sldLayoutId id="2147484048" r:id="rId2"/>
    <p:sldLayoutId id="2147484049" r:id="rId3"/>
    <p:sldLayoutId id="2147484050" r:id="rId4"/>
    <p:sldLayoutId id="2147484051" r:id="rId5"/>
    <p:sldLayoutId id="2147484052" r:id="rId6"/>
    <p:sldLayoutId id="2147484053" r:id="rId7"/>
    <p:sldLayoutId id="2147484054" r:id="rId8"/>
    <p:sldLayoutId id="2147484055" r:id="rId9"/>
    <p:sldLayoutId id="2147484056" r:id="rId10"/>
    <p:sldLayoutId id="2147484057" r:id="rId11"/>
  </p:sldLayoutIdLst>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Picture 2" descr="C:\Users\Administrator\Desktop\图片1.png"/>
          <p:cNvPicPr>
            <a:picLocks noChangeAspect="1" noChangeArrowheads="1"/>
          </p:cNvPicPr>
          <p:nvPr userDrawn="1"/>
        </p:nvPicPr>
        <p:blipFill>
          <a:blip r:embed="rId6">
            <a:extLst>
              <a:ext uri="{28A0092B-C50C-407E-A947-70E740481C1C}">
                <a14:useLocalDpi xmlns:a14="http://schemas.microsoft.com/office/drawing/2010/main" val="0"/>
              </a:ext>
            </a:extLst>
          </a:blip>
          <a:stretch>
            <a:fillRect/>
          </a:stretch>
        </p:blipFill>
        <p:spPr bwMode="auto">
          <a:xfrm>
            <a:off x="-589" y="-41"/>
            <a:ext cx="9145190" cy="514359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27652477"/>
      </p:ext>
    </p:extLst>
  </p:cSld>
  <p:clrMap bg1="lt1" tx1="dk1" bg2="lt2" tx2="dk2" accent1="accent1" accent2="accent2" accent3="accent3" accent4="accent4" accent5="accent5" accent6="accent6" hlink="hlink" folHlink="folHlink"/>
  <p:sldLayoutIdLst>
    <p:sldLayoutId id="2147484079" r:id="rId1"/>
    <p:sldLayoutId id="2147484080" r:id="rId2"/>
    <p:sldLayoutId id="2147484081" r:id="rId3"/>
    <p:sldLayoutId id="2147484082" r:id="rId4"/>
  </p:sldLayoutIdLst>
  <mc:AlternateContent xmlns:mc="http://schemas.openxmlformats.org/markup-compatibility/2006" xmlns:p14="http://schemas.microsoft.com/office/powerpoint/2010/main">
    <mc:Choice Requires="p14">
      <p:transition spd="slow" p14:dur="1500" advClick="0">
        <p:random/>
      </p:transition>
    </mc:Choice>
    <mc:Fallback xmlns="" xmlns:p15="http://schemas.microsoft.com/office/powerpoint/2012/main">
      <p:transition spd="slow" advClick="0">
        <p:random/>
      </p:transition>
    </mc:Fallback>
  </mc:AlternateContent>
  <p:txStyles>
    <p:titleStyle>
      <a:lvl1pPr algn="ctr" rtl="0" fontAlgn="base">
        <a:spcBef>
          <a:spcPct val="0"/>
        </a:spcBef>
        <a:spcAft>
          <a:spcPct val="0"/>
        </a:spcAft>
        <a:defRPr sz="4400" kern="1200">
          <a:solidFill>
            <a:schemeClr val="tx1"/>
          </a:solidFill>
          <a:latin typeface="+mj-lt"/>
          <a:ea typeface="微软雅黑" panose="020B0503020204020204" pitchFamily="34" charset="-122"/>
          <a:cs typeface="+mj-cs"/>
        </a:defRPr>
      </a:lvl1pPr>
      <a:lvl2pPr algn="ctr" rtl="0" fontAlgn="base">
        <a:spcBef>
          <a:spcPct val="0"/>
        </a:spcBef>
        <a:spcAft>
          <a:spcPct val="0"/>
        </a:spcAft>
        <a:defRPr sz="4400">
          <a:solidFill>
            <a:schemeClr val="tx1"/>
          </a:solidFill>
          <a:latin typeface="Calibri" pitchFamily="34" charset="0"/>
          <a:ea typeface="宋体" charset="-122"/>
        </a:defRPr>
      </a:lvl2pPr>
      <a:lvl3pPr algn="ctr" rtl="0" fontAlgn="base">
        <a:spcBef>
          <a:spcPct val="0"/>
        </a:spcBef>
        <a:spcAft>
          <a:spcPct val="0"/>
        </a:spcAft>
        <a:defRPr sz="4400">
          <a:solidFill>
            <a:schemeClr val="tx1"/>
          </a:solidFill>
          <a:latin typeface="Calibri" pitchFamily="34" charset="0"/>
          <a:ea typeface="宋体" charset="-122"/>
        </a:defRPr>
      </a:lvl3pPr>
      <a:lvl4pPr algn="ctr" rtl="0" fontAlgn="base">
        <a:spcBef>
          <a:spcPct val="0"/>
        </a:spcBef>
        <a:spcAft>
          <a:spcPct val="0"/>
        </a:spcAft>
        <a:defRPr sz="4400">
          <a:solidFill>
            <a:schemeClr val="tx1"/>
          </a:solidFill>
          <a:latin typeface="Calibri" pitchFamily="34" charset="0"/>
          <a:ea typeface="宋体" charset="-122"/>
        </a:defRPr>
      </a:lvl4pPr>
      <a:lvl5pPr algn="ctr" rtl="0" fontAlgn="base">
        <a:spcBef>
          <a:spcPct val="0"/>
        </a:spcBef>
        <a:spcAft>
          <a:spcPct val="0"/>
        </a:spcAft>
        <a:defRPr sz="4400">
          <a:solidFill>
            <a:schemeClr val="tx1"/>
          </a:solidFill>
          <a:latin typeface="Calibri" pitchFamily="34" charset="0"/>
          <a:ea typeface="宋体" charset="-122"/>
        </a:defRPr>
      </a:lvl5pPr>
      <a:lvl6pPr marL="456714" algn="ctr" rtl="0" fontAlgn="base">
        <a:spcBef>
          <a:spcPct val="0"/>
        </a:spcBef>
        <a:spcAft>
          <a:spcPct val="0"/>
        </a:spcAft>
        <a:defRPr sz="4400">
          <a:solidFill>
            <a:schemeClr val="tx1"/>
          </a:solidFill>
          <a:latin typeface="Calibri" pitchFamily="34" charset="0"/>
          <a:ea typeface="宋体" charset="-122"/>
        </a:defRPr>
      </a:lvl6pPr>
      <a:lvl7pPr marL="913421" algn="ctr" rtl="0" fontAlgn="base">
        <a:spcBef>
          <a:spcPct val="0"/>
        </a:spcBef>
        <a:spcAft>
          <a:spcPct val="0"/>
        </a:spcAft>
        <a:defRPr sz="4400">
          <a:solidFill>
            <a:schemeClr val="tx1"/>
          </a:solidFill>
          <a:latin typeface="Calibri" pitchFamily="34" charset="0"/>
          <a:ea typeface="宋体" charset="-122"/>
        </a:defRPr>
      </a:lvl7pPr>
      <a:lvl8pPr marL="1370131" algn="ctr" rtl="0" fontAlgn="base">
        <a:spcBef>
          <a:spcPct val="0"/>
        </a:spcBef>
        <a:spcAft>
          <a:spcPct val="0"/>
        </a:spcAft>
        <a:defRPr sz="4400">
          <a:solidFill>
            <a:schemeClr val="tx1"/>
          </a:solidFill>
          <a:latin typeface="Calibri" pitchFamily="34" charset="0"/>
          <a:ea typeface="宋体" charset="-122"/>
        </a:defRPr>
      </a:lvl8pPr>
      <a:lvl9pPr marL="1826842" algn="ctr" rtl="0" fontAlgn="base">
        <a:spcBef>
          <a:spcPct val="0"/>
        </a:spcBef>
        <a:spcAft>
          <a:spcPct val="0"/>
        </a:spcAft>
        <a:defRPr sz="4400">
          <a:solidFill>
            <a:schemeClr val="tx1"/>
          </a:solidFill>
          <a:latin typeface="Calibri" pitchFamily="34" charset="0"/>
          <a:ea typeface="宋体" charset="-122"/>
        </a:defRPr>
      </a:lvl9pPr>
    </p:titleStyle>
    <p:bodyStyle>
      <a:lvl1pPr marL="342530" indent="-342530" algn="l" rtl="0" fontAlgn="base">
        <a:spcBef>
          <a:spcPct val="20000"/>
        </a:spcBef>
        <a:spcAft>
          <a:spcPct val="0"/>
        </a:spcAft>
        <a:buFont typeface="Arial" charset="0"/>
        <a:buChar char="•"/>
        <a:defRPr sz="3300" kern="1200">
          <a:solidFill>
            <a:schemeClr val="tx1"/>
          </a:solidFill>
          <a:latin typeface="+mn-lt"/>
          <a:ea typeface="微软雅黑" panose="020B0503020204020204" pitchFamily="34" charset="-122"/>
          <a:cs typeface="+mn-cs"/>
        </a:defRPr>
      </a:lvl1pPr>
      <a:lvl2pPr marL="742160" indent="-285446" algn="l" rtl="0" fontAlgn="base">
        <a:spcBef>
          <a:spcPct val="20000"/>
        </a:spcBef>
        <a:spcAft>
          <a:spcPct val="0"/>
        </a:spcAft>
        <a:buFont typeface="Arial" charset="0"/>
        <a:buChar char="–"/>
        <a:defRPr sz="2800" kern="1200">
          <a:solidFill>
            <a:schemeClr val="tx1"/>
          </a:solidFill>
          <a:latin typeface="+mn-lt"/>
          <a:ea typeface="微软雅黑" panose="020B0503020204020204" pitchFamily="34" charset="-122"/>
          <a:cs typeface="+mn-cs"/>
        </a:defRPr>
      </a:lvl2pPr>
      <a:lvl3pPr marL="1141775" indent="-228357" algn="l" rtl="0" fontAlgn="base">
        <a:spcBef>
          <a:spcPct val="20000"/>
        </a:spcBef>
        <a:spcAft>
          <a:spcPct val="0"/>
        </a:spcAft>
        <a:buFont typeface="Arial" charset="0"/>
        <a:buChar char="•"/>
        <a:defRPr sz="2400" kern="1200">
          <a:solidFill>
            <a:schemeClr val="tx1"/>
          </a:solidFill>
          <a:latin typeface="+mn-lt"/>
          <a:ea typeface="微软雅黑" panose="020B0503020204020204" pitchFamily="34" charset="-122"/>
          <a:cs typeface="+mn-cs"/>
        </a:defRPr>
      </a:lvl3pPr>
      <a:lvl4pPr marL="1598486" indent="-228357" algn="l" rtl="0" fontAlgn="base">
        <a:spcBef>
          <a:spcPct val="20000"/>
        </a:spcBef>
        <a:spcAft>
          <a:spcPct val="0"/>
        </a:spcAft>
        <a:buFont typeface="Arial" charset="0"/>
        <a:buChar char="–"/>
        <a:defRPr sz="2100" kern="1200">
          <a:solidFill>
            <a:schemeClr val="tx1"/>
          </a:solidFill>
          <a:latin typeface="+mn-lt"/>
          <a:ea typeface="微软雅黑" panose="020B0503020204020204" pitchFamily="34" charset="-122"/>
          <a:cs typeface="+mn-cs"/>
        </a:defRPr>
      </a:lvl4pPr>
      <a:lvl5pPr marL="2055198" indent="-228357" algn="l" rtl="0" fontAlgn="base">
        <a:spcBef>
          <a:spcPct val="20000"/>
        </a:spcBef>
        <a:spcAft>
          <a:spcPct val="0"/>
        </a:spcAft>
        <a:buFont typeface="Arial" charset="0"/>
        <a:buChar char="»"/>
        <a:defRPr sz="2100" kern="1200">
          <a:solidFill>
            <a:schemeClr val="tx1"/>
          </a:solidFill>
          <a:latin typeface="+mn-lt"/>
          <a:ea typeface="微软雅黑" panose="020B0503020204020204" pitchFamily="34" charset="-122"/>
          <a:cs typeface="+mn-cs"/>
        </a:defRPr>
      </a:lvl5pPr>
      <a:lvl6pPr marL="2511907" indent="-228357" algn="l" defTabSz="913421" rtl="0" eaLnBrk="1" latinLnBrk="0" hangingPunct="1">
        <a:spcBef>
          <a:spcPct val="20000"/>
        </a:spcBef>
        <a:buFont typeface="Arial" pitchFamily="34" charset="0"/>
        <a:buChar char="•"/>
        <a:defRPr sz="2100" kern="1200">
          <a:solidFill>
            <a:schemeClr val="tx1"/>
          </a:solidFill>
          <a:latin typeface="+mn-lt"/>
          <a:ea typeface="+mn-ea"/>
          <a:cs typeface="+mn-cs"/>
        </a:defRPr>
      </a:lvl6pPr>
      <a:lvl7pPr marL="2968617" indent="-228357" algn="l" defTabSz="913421" rtl="0" eaLnBrk="1" latinLnBrk="0" hangingPunct="1">
        <a:spcBef>
          <a:spcPct val="20000"/>
        </a:spcBef>
        <a:buFont typeface="Arial" pitchFamily="34" charset="0"/>
        <a:buChar char="•"/>
        <a:defRPr sz="2100" kern="1200">
          <a:solidFill>
            <a:schemeClr val="tx1"/>
          </a:solidFill>
          <a:latin typeface="+mn-lt"/>
          <a:ea typeface="+mn-ea"/>
          <a:cs typeface="+mn-cs"/>
        </a:defRPr>
      </a:lvl7pPr>
      <a:lvl8pPr marL="3425328" indent="-228357" algn="l" defTabSz="913421" rtl="0" eaLnBrk="1" latinLnBrk="0" hangingPunct="1">
        <a:spcBef>
          <a:spcPct val="20000"/>
        </a:spcBef>
        <a:buFont typeface="Arial" pitchFamily="34" charset="0"/>
        <a:buChar char="•"/>
        <a:defRPr sz="2100" kern="1200">
          <a:solidFill>
            <a:schemeClr val="tx1"/>
          </a:solidFill>
          <a:latin typeface="+mn-lt"/>
          <a:ea typeface="+mn-ea"/>
          <a:cs typeface="+mn-cs"/>
        </a:defRPr>
      </a:lvl8pPr>
      <a:lvl9pPr marL="3882038" indent="-228357" algn="l" defTabSz="913421" rtl="0" eaLnBrk="1" latinLnBrk="0" hangingPunct="1">
        <a:spcBef>
          <a:spcPct val="20000"/>
        </a:spcBef>
        <a:buFont typeface="Arial" pitchFamily="34" charset="0"/>
        <a:buChar char="•"/>
        <a:defRPr sz="2100" kern="1200">
          <a:solidFill>
            <a:schemeClr val="tx1"/>
          </a:solidFill>
          <a:latin typeface="+mn-lt"/>
          <a:ea typeface="+mn-ea"/>
          <a:cs typeface="+mn-cs"/>
        </a:defRPr>
      </a:lvl9pPr>
    </p:bodyStyle>
    <p:otherStyle>
      <a:defPPr>
        <a:defRPr lang="zh-CN"/>
      </a:defPPr>
      <a:lvl1pPr marL="0" algn="l" defTabSz="913421" rtl="0" eaLnBrk="1" latinLnBrk="0" hangingPunct="1">
        <a:defRPr sz="1800" kern="1200">
          <a:solidFill>
            <a:schemeClr val="tx1"/>
          </a:solidFill>
          <a:latin typeface="+mn-lt"/>
          <a:ea typeface="+mn-ea"/>
          <a:cs typeface="+mn-cs"/>
        </a:defRPr>
      </a:lvl1pPr>
      <a:lvl2pPr marL="456714" algn="l" defTabSz="913421" rtl="0" eaLnBrk="1" latinLnBrk="0" hangingPunct="1">
        <a:defRPr sz="1800" kern="1200">
          <a:solidFill>
            <a:schemeClr val="tx1"/>
          </a:solidFill>
          <a:latin typeface="+mn-lt"/>
          <a:ea typeface="+mn-ea"/>
          <a:cs typeface="+mn-cs"/>
        </a:defRPr>
      </a:lvl2pPr>
      <a:lvl3pPr marL="913421" algn="l" defTabSz="913421" rtl="0" eaLnBrk="1" latinLnBrk="0" hangingPunct="1">
        <a:defRPr sz="1800" kern="1200">
          <a:solidFill>
            <a:schemeClr val="tx1"/>
          </a:solidFill>
          <a:latin typeface="+mn-lt"/>
          <a:ea typeface="+mn-ea"/>
          <a:cs typeface="+mn-cs"/>
        </a:defRPr>
      </a:lvl3pPr>
      <a:lvl4pPr marL="1370131" algn="l" defTabSz="913421" rtl="0" eaLnBrk="1" latinLnBrk="0" hangingPunct="1">
        <a:defRPr sz="1800" kern="1200">
          <a:solidFill>
            <a:schemeClr val="tx1"/>
          </a:solidFill>
          <a:latin typeface="+mn-lt"/>
          <a:ea typeface="+mn-ea"/>
          <a:cs typeface="+mn-cs"/>
        </a:defRPr>
      </a:lvl4pPr>
      <a:lvl5pPr marL="1826842" algn="l" defTabSz="913421" rtl="0" eaLnBrk="1" latinLnBrk="0" hangingPunct="1">
        <a:defRPr sz="1800" kern="1200">
          <a:solidFill>
            <a:schemeClr val="tx1"/>
          </a:solidFill>
          <a:latin typeface="+mn-lt"/>
          <a:ea typeface="+mn-ea"/>
          <a:cs typeface="+mn-cs"/>
        </a:defRPr>
      </a:lvl5pPr>
      <a:lvl6pPr marL="2283551" algn="l" defTabSz="913421" rtl="0" eaLnBrk="1" latinLnBrk="0" hangingPunct="1">
        <a:defRPr sz="1800" kern="1200">
          <a:solidFill>
            <a:schemeClr val="tx1"/>
          </a:solidFill>
          <a:latin typeface="+mn-lt"/>
          <a:ea typeface="+mn-ea"/>
          <a:cs typeface="+mn-cs"/>
        </a:defRPr>
      </a:lvl6pPr>
      <a:lvl7pPr marL="2740262" algn="l" defTabSz="913421" rtl="0" eaLnBrk="1" latinLnBrk="0" hangingPunct="1">
        <a:defRPr sz="1800" kern="1200">
          <a:solidFill>
            <a:schemeClr val="tx1"/>
          </a:solidFill>
          <a:latin typeface="+mn-lt"/>
          <a:ea typeface="+mn-ea"/>
          <a:cs typeface="+mn-cs"/>
        </a:defRPr>
      </a:lvl7pPr>
      <a:lvl8pPr marL="3196973" algn="l" defTabSz="913421" rtl="0" eaLnBrk="1" latinLnBrk="0" hangingPunct="1">
        <a:defRPr sz="1800" kern="1200">
          <a:solidFill>
            <a:schemeClr val="tx1"/>
          </a:solidFill>
          <a:latin typeface="+mn-lt"/>
          <a:ea typeface="+mn-ea"/>
          <a:cs typeface="+mn-cs"/>
        </a:defRPr>
      </a:lvl8pPr>
      <a:lvl9pPr marL="3653684" algn="l" defTabSz="913421"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Picture 2" descr="C:\Users\Administrator\Desktop\图片1.png"/>
          <p:cNvPicPr>
            <a:picLocks noChangeAspect="1" noChangeArrowheads="1"/>
          </p:cNvPicPr>
          <p:nvPr userDrawn="1"/>
        </p:nvPicPr>
        <p:blipFill>
          <a:blip r:embed="rId6">
            <a:extLst>
              <a:ext uri="{28A0092B-C50C-407E-A947-70E740481C1C}">
                <a14:useLocalDpi xmlns:a14="http://schemas.microsoft.com/office/drawing/2010/main" val="0"/>
              </a:ext>
            </a:extLst>
          </a:blip>
          <a:stretch>
            <a:fillRect/>
          </a:stretch>
        </p:blipFill>
        <p:spPr bwMode="auto">
          <a:xfrm>
            <a:off x="-591" y="-43"/>
            <a:ext cx="9145190" cy="514359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40967787"/>
      </p:ext>
    </p:extLst>
  </p:cSld>
  <p:clrMap bg1="lt1" tx1="dk1" bg2="lt2" tx2="dk2" accent1="accent1" accent2="accent2" accent3="accent3" accent4="accent4" accent5="accent5" accent6="accent6" hlink="hlink" folHlink="folHlink"/>
  <p:sldLayoutIdLst>
    <p:sldLayoutId id="2147484084" r:id="rId1"/>
    <p:sldLayoutId id="2147484085" r:id="rId2"/>
    <p:sldLayoutId id="2147484086" r:id="rId3"/>
    <p:sldLayoutId id="2147484087" r:id="rId4"/>
  </p:sldLayoutIdLst>
  <mc:AlternateContent xmlns:mc="http://schemas.openxmlformats.org/markup-compatibility/2006" xmlns:p14="http://schemas.microsoft.com/office/powerpoint/2010/main">
    <mc:Choice Requires="p14">
      <p:transition spd="slow" p14:dur="1500" advClick="0">
        <p:random/>
      </p:transition>
    </mc:Choice>
    <mc:Fallback xmlns="" xmlns:p15="http://schemas.microsoft.com/office/powerpoint/2012/main">
      <p:transition spd="slow" advClick="0">
        <p:random/>
      </p:transition>
    </mc:Fallback>
  </mc:AlternateContent>
  <p:txStyles>
    <p:titleStyle>
      <a:lvl1pPr algn="ctr" rtl="0" fontAlgn="base">
        <a:spcBef>
          <a:spcPct val="0"/>
        </a:spcBef>
        <a:spcAft>
          <a:spcPct val="0"/>
        </a:spcAft>
        <a:defRPr sz="4400" kern="1200">
          <a:solidFill>
            <a:schemeClr val="tx1"/>
          </a:solidFill>
          <a:latin typeface="+mj-lt"/>
          <a:ea typeface="微软雅黑" panose="020B0503020204020204" pitchFamily="34" charset="-122"/>
          <a:cs typeface="+mj-cs"/>
        </a:defRPr>
      </a:lvl1pPr>
      <a:lvl2pPr algn="ctr" rtl="0" fontAlgn="base">
        <a:spcBef>
          <a:spcPct val="0"/>
        </a:spcBef>
        <a:spcAft>
          <a:spcPct val="0"/>
        </a:spcAft>
        <a:defRPr sz="4400">
          <a:solidFill>
            <a:schemeClr val="tx1"/>
          </a:solidFill>
          <a:latin typeface="Calibri" pitchFamily="34" charset="0"/>
          <a:ea typeface="宋体" charset="-122"/>
        </a:defRPr>
      </a:lvl2pPr>
      <a:lvl3pPr algn="ctr" rtl="0" fontAlgn="base">
        <a:spcBef>
          <a:spcPct val="0"/>
        </a:spcBef>
        <a:spcAft>
          <a:spcPct val="0"/>
        </a:spcAft>
        <a:defRPr sz="4400">
          <a:solidFill>
            <a:schemeClr val="tx1"/>
          </a:solidFill>
          <a:latin typeface="Calibri" pitchFamily="34" charset="0"/>
          <a:ea typeface="宋体" charset="-122"/>
        </a:defRPr>
      </a:lvl3pPr>
      <a:lvl4pPr algn="ctr" rtl="0" fontAlgn="base">
        <a:spcBef>
          <a:spcPct val="0"/>
        </a:spcBef>
        <a:spcAft>
          <a:spcPct val="0"/>
        </a:spcAft>
        <a:defRPr sz="4400">
          <a:solidFill>
            <a:schemeClr val="tx1"/>
          </a:solidFill>
          <a:latin typeface="Calibri" pitchFamily="34" charset="0"/>
          <a:ea typeface="宋体" charset="-122"/>
        </a:defRPr>
      </a:lvl4pPr>
      <a:lvl5pPr algn="ctr" rtl="0" fontAlgn="base">
        <a:spcBef>
          <a:spcPct val="0"/>
        </a:spcBef>
        <a:spcAft>
          <a:spcPct val="0"/>
        </a:spcAft>
        <a:defRPr sz="4400">
          <a:solidFill>
            <a:schemeClr val="tx1"/>
          </a:solidFill>
          <a:latin typeface="Calibri" pitchFamily="34" charset="0"/>
          <a:ea typeface="宋体" charset="-122"/>
        </a:defRPr>
      </a:lvl5pPr>
      <a:lvl6pPr marL="456714" algn="ctr" rtl="0" fontAlgn="base">
        <a:spcBef>
          <a:spcPct val="0"/>
        </a:spcBef>
        <a:spcAft>
          <a:spcPct val="0"/>
        </a:spcAft>
        <a:defRPr sz="4400">
          <a:solidFill>
            <a:schemeClr val="tx1"/>
          </a:solidFill>
          <a:latin typeface="Calibri" pitchFamily="34" charset="0"/>
          <a:ea typeface="宋体" charset="-122"/>
        </a:defRPr>
      </a:lvl6pPr>
      <a:lvl7pPr marL="913424" algn="ctr" rtl="0" fontAlgn="base">
        <a:spcBef>
          <a:spcPct val="0"/>
        </a:spcBef>
        <a:spcAft>
          <a:spcPct val="0"/>
        </a:spcAft>
        <a:defRPr sz="4400">
          <a:solidFill>
            <a:schemeClr val="tx1"/>
          </a:solidFill>
          <a:latin typeface="Calibri" pitchFamily="34" charset="0"/>
          <a:ea typeface="宋体" charset="-122"/>
        </a:defRPr>
      </a:lvl7pPr>
      <a:lvl8pPr marL="1370136" algn="ctr" rtl="0" fontAlgn="base">
        <a:spcBef>
          <a:spcPct val="0"/>
        </a:spcBef>
        <a:spcAft>
          <a:spcPct val="0"/>
        </a:spcAft>
        <a:defRPr sz="4400">
          <a:solidFill>
            <a:schemeClr val="tx1"/>
          </a:solidFill>
          <a:latin typeface="Calibri" pitchFamily="34" charset="0"/>
          <a:ea typeface="宋体" charset="-122"/>
        </a:defRPr>
      </a:lvl8pPr>
      <a:lvl9pPr marL="1826847" algn="ctr" rtl="0" fontAlgn="base">
        <a:spcBef>
          <a:spcPct val="0"/>
        </a:spcBef>
        <a:spcAft>
          <a:spcPct val="0"/>
        </a:spcAft>
        <a:defRPr sz="4400">
          <a:solidFill>
            <a:schemeClr val="tx1"/>
          </a:solidFill>
          <a:latin typeface="Calibri" pitchFamily="34" charset="0"/>
          <a:ea typeface="宋体" charset="-122"/>
        </a:defRPr>
      </a:lvl9pPr>
    </p:titleStyle>
    <p:bodyStyle>
      <a:lvl1pPr marL="342532" indent="-342532" algn="l" rtl="0" fontAlgn="base">
        <a:spcBef>
          <a:spcPct val="20000"/>
        </a:spcBef>
        <a:spcAft>
          <a:spcPct val="0"/>
        </a:spcAft>
        <a:buFont typeface="Arial" charset="0"/>
        <a:buChar char="•"/>
        <a:defRPr sz="3300" kern="1200">
          <a:solidFill>
            <a:schemeClr val="tx1"/>
          </a:solidFill>
          <a:latin typeface="+mn-lt"/>
          <a:ea typeface="微软雅黑" panose="020B0503020204020204" pitchFamily="34" charset="-122"/>
          <a:cs typeface="+mn-cs"/>
        </a:defRPr>
      </a:lvl1pPr>
      <a:lvl2pPr marL="742160" indent="-285446" algn="l" rtl="0" fontAlgn="base">
        <a:spcBef>
          <a:spcPct val="20000"/>
        </a:spcBef>
        <a:spcAft>
          <a:spcPct val="0"/>
        </a:spcAft>
        <a:buFont typeface="Arial" charset="0"/>
        <a:buChar char="–"/>
        <a:defRPr sz="2800" kern="1200">
          <a:solidFill>
            <a:schemeClr val="tx1"/>
          </a:solidFill>
          <a:latin typeface="+mn-lt"/>
          <a:ea typeface="微软雅黑" panose="020B0503020204020204" pitchFamily="34" charset="-122"/>
          <a:cs typeface="+mn-cs"/>
        </a:defRPr>
      </a:lvl2pPr>
      <a:lvl3pPr marL="1141780" indent="-228357" algn="l" rtl="0" fontAlgn="base">
        <a:spcBef>
          <a:spcPct val="20000"/>
        </a:spcBef>
        <a:spcAft>
          <a:spcPct val="0"/>
        </a:spcAft>
        <a:buFont typeface="Arial" charset="0"/>
        <a:buChar char="•"/>
        <a:defRPr sz="2400" kern="1200">
          <a:solidFill>
            <a:schemeClr val="tx1"/>
          </a:solidFill>
          <a:latin typeface="+mn-lt"/>
          <a:ea typeface="微软雅黑" panose="020B0503020204020204" pitchFamily="34" charset="-122"/>
          <a:cs typeface="+mn-cs"/>
        </a:defRPr>
      </a:lvl3pPr>
      <a:lvl4pPr marL="1598491" indent="-228357" algn="l" rtl="0" fontAlgn="base">
        <a:spcBef>
          <a:spcPct val="20000"/>
        </a:spcBef>
        <a:spcAft>
          <a:spcPct val="0"/>
        </a:spcAft>
        <a:buFont typeface="Arial" charset="0"/>
        <a:buChar char="–"/>
        <a:defRPr sz="2100" kern="1200">
          <a:solidFill>
            <a:schemeClr val="tx1"/>
          </a:solidFill>
          <a:latin typeface="+mn-lt"/>
          <a:ea typeface="微软雅黑" panose="020B0503020204020204" pitchFamily="34" charset="-122"/>
          <a:cs typeface="+mn-cs"/>
        </a:defRPr>
      </a:lvl4pPr>
      <a:lvl5pPr marL="2055203" indent="-228357" algn="l" rtl="0" fontAlgn="base">
        <a:spcBef>
          <a:spcPct val="20000"/>
        </a:spcBef>
        <a:spcAft>
          <a:spcPct val="0"/>
        </a:spcAft>
        <a:buFont typeface="Arial" charset="0"/>
        <a:buChar char="»"/>
        <a:defRPr sz="2100" kern="1200">
          <a:solidFill>
            <a:schemeClr val="tx1"/>
          </a:solidFill>
          <a:latin typeface="+mn-lt"/>
          <a:ea typeface="微软雅黑" panose="020B0503020204020204" pitchFamily="34" charset="-122"/>
          <a:cs typeface="+mn-cs"/>
        </a:defRPr>
      </a:lvl5pPr>
      <a:lvl6pPr marL="2511915" indent="-228357" algn="l" defTabSz="913424" rtl="0" eaLnBrk="1" latinLnBrk="0" hangingPunct="1">
        <a:spcBef>
          <a:spcPct val="20000"/>
        </a:spcBef>
        <a:buFont typeface="Arial" pitchFamily="34" charset="0"/>
        <a:buChar char="•"/>
        <a:defRPr sz="2100" kern="1200">
          <a:solidFill>
            <a:schemeClr val="tx1"/>
          </a:solidFill>
          <a:latin typeface="+mn-lt"/>
          <a:ea typeface="+mn-ea"/>
          <a:cs typeface="+mn-cs"/>
        </a:defRPr>
      </a:lvl6pPr>
      <a:lvl7pPr marL="2968627" indent="-228357" algn="l" defTabSz="913424" rtl="0" eaLnBrk="1" latinLnBrk="0" hangingPunct="1">
        <a:spcBef>
          <a:spcPct val="20000"/>
        </a:spcBef>
        <a:buFont typeface="Arial" pitchFamily="34" charset="0"/>
        <a:buChar char="•"/>
        <a:defRPr sz="2100" kern="1200">
          <a:solidFill>
            <a:schemeClr val="tx1"/>
          </a:solidFill>
          <a:latin typeface="+mn-lt"/>
          <a:ea typeface="+mn-ea"/>
          <a:cs typeface="+mn-cs"/>
        </a:defRPr>
      </a:lvl7pPr>
      <a:lvl8pPr marL="3425338" indent="-228357" algn="l" defTabSz="913424" rtl="0" eaLnBrk="1" latinLnBrk="0" hangingPunct="1">
        <a:spcBef>
          <a:spcPct val="20000"/>
        </a:spcBef>
        <a:buFont typeface="Arial" pitchFamily="34" charset="0"/>
        <a:buChar char="•"/>
        <a:defRPr sz="2100" kern="1200">
          <a:solidFill>
            <a:schemeClr val="tx1"/>
          </a:solidFill>
          <a:latin typeface="+mn-lt"/>
          <a:ea typeface="+mn-ea"/>
          <a:cs typeface="+mn-cs"/>
        </a:defRPr>
      </a:lvl8pPr>
      <a:lvl9pPr marL="3882050" indent="-228357" algn="l" defTabSz="913424" rtl="0" eaLnBrk="1" latinLnBrk="0" hangingPunct="1">
        <a:spcBef>
          <a:spcPct val="20000"/>
        </a:spcBef>
        <a:buFont typeface="Arial" pitchFamily="34" charset="0"/>
        <a:buChar char="•"/>
        <a:defRPr sz="2100" kern="1200">
          <a:solidFill>
            <a:schemeClr val="tx1"/>
          </a:solidFill>
          <a:latin typeface="+mn-lt"/>
          <a:ea typeface="+mn-ea"/>
          <a:cs typeface="+mn-cs"/>
        </a:defRPr>
      </a:lvl9pPr>
    </p:bodyStyle>
    <p:otherStyle>
      <a:defPPr>
        <a:defRPr lang="zh-CN"/>
      </a:defPPr>
      <a:lvl1pPr marL="0" algn="l" defTabSz="913424" rtl="0" eaLnBrk="1" latinLnBrk="0" hangingPunct="1">
        <a:defRPr sz="1800" kern="1200">
          <a:solidFill>
            <a:schemeClr val="tx1"/>
          </a:solidFill>
          <a:latin typeface="+mn-lt"/>
          <a:ea typeface="+mn-ea"/>
          <a:cs typeface="+mn-cs"/>
        </a:defRPr>
      </a:lvl1pPr>
      <a:lvl2pPr marL="456714" algn="l" defTabSz="913424" rtl="0" eaLnBrk="1" latinLnBrk="0" hangingPunct="1">
        <a:defRPr sz="1800" kern="1200">
          <a:solidFill>
            <a:schemeClr val="tx1"/>
          </a:solidFill>
          <a:latin typeface="+mn-lt"/>
          <a:ea typeface="+mn-ea"/>
          <a:cs typeface="+mn-cs"/>
        </a:defRPr>
      </a:lvl2pPr>
      <a:lvl3pPr marL="913424" algn="l" defTabSz="913424" rtl="0" eaLnBrk="1" latinLnBrk="0" hangingPunct="1">
        <a:defRPr sz="1800" kern="1200">
          <a:solidFill>
            <a:schemeClr val="tx1"/>
          </a:solidFill>
          <a:latin typeface="+mn-lt"/>
          <a:ea typeface="+mn-ea"/>
          <a:cs typeface="+mn-cs"/>
        </a:defRPr>
      </a:lvl3pPr>
      <a:lvl4pPr marL="1370136" algn="l" defTabSz="913424" rtl="0" eaLnBrk="1" latinLnBrk="0" hangingPunct="1">
        <a:defRPr sz="1800" kern="1200">
          <a:solidFill>
            <a:schemeClr val="tx1"/>
          </a:solidFill>
          <a:latin typeface="+mn-lt"/>
          <a:ea typeface="+mn-ea"/>
          <a:cs typeface="+mn-cs"/>
        </a:defRPr>
      </a:lvl4pPr>
      <a:lvl5pPr marL="1826847" algn="l" defTabSz="913424" rtl="0" eaLnBrk="1" latinLnBrk="0" hangingPunct="1">
        <a:defRPr sz="1800" kern="1200">
          <a:solidFill>
            <a:schemeClr val="tx1"/>
          </a:solidFill>
          <a:latin typeface="+mn-lt"/>
          <a:ea typeface="+mn-ea"/>
          <a:cs typeface="+mn-cs"/>
        </a:defRPr>
      </a:lvl5pPr>
      <a:lvl6pPr marL="2283559" algn="l" defTabSz="913424" rtl="0" eaLnBrk="1" latinLnBrk="0" hangingPunct="1">
        <a:defRPr sz="1800" kern="1200">
          <a:solidFill>
            <a:schemeClr val="tx1"/>
          </a:solidFill>
          <a:latin typeface="+mn-lt"/>
          <a:ea typeface="+mn-ea"/>
          <a:cs typeface="+mn-cs"/>
        </a:defRPr>
      </a:lvl6pPr>
      <a:lvl7pPr marL="2740271" algn="l" defTabSz="913424" rtl="0" eaLnBrk="1" latinLnBrk="0" hangingPunct="1">
        <a:defRPr sz="1800" kern="1200">
          <a:solidFill>
            <a:schemeClr val="tx1"/>
          </a:solidFill>
          <a:latin typeface="+mn-lt"/>
          <a:ea typeface="+mn-ea"/>
          <a:cs typeface="+mn-cs"/>
        </a:defRPr>
      </a:lvl7pPr>
      <a:lvl8pPr marL="3196983" algn="l" defTabSz="913424" rtl="0" eaLnBrk="1" latinLnBrk="0" hangingPunct="1">
        <a:defRPr sz="1800" kern="1200">
          <a:solidFill>
            <a:schemeClr val="tx1"/>
          </a:solidFill>
          <a:latin typeface="+mn-lt"/>
          <a:ea typeface="+mn-ea"/>
          <a:cs typeface="+mn-cs"/>
        </a:defRPr>
      </a:lvl8pPr>
      <a:lvl9pPr marL="3653694" algn="l" defTabSz="913424"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4" name="Rounded Rectangle 13"/>
          <p:cNvSpPr/>
          <p:nvPr/>
        </p:nvSpPr>
        <p:spPr>
          <a:xfrm>
            <a:off x="228600" y="171451"/>
            <a:ext cx="8695944" cy="1851660"/>
          </a:xfrm>
          <a:prstGeom prst="roundRect">
            <a:avLst>
              <a:gd name="adj" fmla="val 3362"/>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endParaRPr lang="en-US">
              <a:solidFill>
                <a:prstClr val="white"/>
              </a:solidFill>
            </a:endParaRPr>
          </a:p>
        </p:txBody>
      </p:sp>
      <p:grpSp>
        <p:nvGrpSpPr>
          <p:cNvPr id="8" name="Group 15"/>
          <p:cNvGrpSpPr>
            <a:grpSpLocks noChangeAspect="1"/>
          </p:cNvGrpSpPr>
          <p:nvPr/>
        </p:nvGrpSpPr>
        <p:grpSpPr bwMode="hidden">
          <a:xfrm>
            <a:off x="211665" y="1259572"/>
            <a:ext cx="8723376" cy="997406"/>
            <a:chOff x="-3905251" y="4294188"/>
            <a:chExt cx="13027839" cy="1892300"/>
          </a:xfrm>
        </p:grpSpPr>
        <p:sp>
          <p:nvSpPr>
            <p:cNvPr id="17" name="Freeform 14"/>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ln>
          </p:spPr>
          <p:txBody>
            <a:bodyPr vert="horz" wrap="square" lIns="91440" tIns="45720" rIns="91440" bIns="45720" numCol="1" anchor="t" anchorCtr="0" compatLnSpc="1"/>
            <a:lstStyle/>
            <a:p>
              <a:endParaRPr lang="en-US">
                <a:solidFill>
                  <a:prstClr val="black"/>
                </a:solidFill>
              </a:endParaRPr>
            </a:p>
          </p:txBody>
        </p:sp>
        <p:sp>
          <p:nvSpPr>
            <p:cNvPr id="18" name="Freeform 18"/>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ln>
          </p:spPr>
          <p:txBody>
            <a:bodyPr vert="horz" wrap="square" lIns="91440" tIns="45720" rIns="91440" bIns="45720" numCol="1" anchor="t" anchorCtr="0" compatLnSpc="1"/>
            <a:lstStyle/>
            <a:p>
              <a:endParaRPr lang="en-US">
                <a:solidFill>
                  <a:prstClr val="black"/>
                </a:solidFill>
              </a:endParaRPr>
            </a:p>
          </p:txBody>
        </p:sp>
        <p:sp>
          <p:nvSpPr>
            <p:cNvPr id="19" name="Freeform 22"/>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ln>
          </p:spPr>
          <p:txBody>
            <a:bodyPr vert="horz" wrap="square" lIns="91440" tIns="45720" rIns="91440" bIns="45720" numCol="1" anchor="t" anchorCtr="0" compatLnSpc="1"/>
            <a:lstStyle/>
            <a:p>
              <a:endParaRPr lang="en-US">
                <a:solidFill>
                  <a:prstClr val="black"/>
                </a:solidFill>
              </a:endParaRPr>
            </a:p>
          </p:txBody>
        </p:sp>
        <p:sp>
          <p:nvSpPr>
            <p:cNvPr id="20" name="Freeform 26"/>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ln>
          </p:spPr>
          <p:txBody>
            <a:bodyPr vert="horz" wrap="square" lIns="91440" tIns="45720" rIns="91440" bIns="45720" numCol="1" anchor="t" anchorCtr="0" compatLnSpc="1"/>
            <a:lstStyle/>
            <a:p>
              <a:endParaRPr lang="en-US">
                <a:solidFill>
                  <a:prstClr val="black"/>
                </a:solidFill>
              </a:endParaRPr>
            </a:p>
          </p:txBody>
        </p:sp>
        <p:sp useBgFill="1">
          <p:nvSpPr>
            <p:cNvPr id="21" name="Freeform 10"/>
            <p:cNvSpPr/>
            <p:nvPr/>
          </p:nvSpPr>
          <p:spPr bwMode="hidden">
            <a:xfrm>
              <a:off x="-3905251" y="4294188"/>
              <a:ext cx="13027839"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ln>
          </p:spPr>
          <p:txBody>
            <a:bodyPr vert="horz" wrap="square" lIns="91440" tIns="45720" rIns="91440" bIns="45720" numCol="1" anchor="t" anchorCtr="0" compatLnSpc="1"/>
            <a:lstStyle/>
            <a:p>
              <a:endParaRPr lang="en-US">
                <a:solidFill>
                  <a:prstClr val="black"/>
                </a:solidFill>
              </a:endParaRPr>
            </a:p>
          </p:txBody>
        </p:sp>
      </p:grpSp>
      <p:sp>
        <p:nvSpPr>
          <p:cNvPr id="2" name="Title Placeholder 1"/>
          <p:cNvSpPr>
            <a:spLocks noGrp="1"/>
          </p:cNvSpPr>
          <p:nvPr>
            <p:ph type="title"/>
          </p:nvPr>
        </p:nvSpPr>
        <p:spPr>
          <a:xfrm>
            <a:off x="457200" y="253746"/>
            <a:ext cx="8229600" cy="939546"/>
          </a:xfrm>
          <a:prstGeom prst="rect">
            <a:avLst/>
          </a:prstGeom>
        </p:spPr>
        <p:txBody>
          <a:bodyPr vert="horz" lIns="72490" tIns="36245" rIns="72490" bIns="36245" rtlCol="0" anchor="ctr">
            <a:normAutofit/>
          </a:bodyPr>
          <a:lstStyle/>
          <a:p>
            <a:r>
              <a:rPr lang="zh-CN" altLang="en-US" smtClean="0"/>
              <a:t>单击此处编辑母版标题样式</a:t>
            </a:r>
            <a:endParaRPr lang="en-US" dirty="0"/>
          </a:p>
        </p:txBody>
      </p:sp>
      <p:sp>
        <p:nvSpPr>
          <p:cNvPr id="4" name="Date Placeholder 3"/>
          <p:cNvSpPr>
            <a:spLocks noGrp="1"/>
          </p:cNvSpPr>
          <p:nvPr>
            <p:ph type="dt" sz="half" idx="2"/>
          </p:nvPr>
        </p:nvSpPr>
        <p:spPr>
          <a:xfrm>
            <a:off x="5163672" y="4687632"/>
            <a:ext cx="3786690" cy="273843"/>
          </a:xfrm>
          <a:prstGeom prst="rect">
            <a:avLst/>
          </a:prstGeom>
        </p:spPr>
        <p:txBody>
          <a:bodyPr vert="horz" lIns="72490" tIns="36245" rIns="72490" bIns="36245" rtlCol="0" anchor="ctr"/>
          <a:lstStyle>
            <a:lvl1pPr algn="r">
              <a:defRPr sz="800">
                <a:solidFill>
                  <a:schemeClr val="tx2"/>
                </a:solidFill>
              </a:defRPr>
            </a:lvl1pPr>
          </a:lstStyle>
          <a:p>
            <a:pPr>
              <a:defRPr/>
            </a:pPr>
            <a:endParaRPr lang="en-US" altLang="zh-CN">
              <a:solidFill>
                <a:srgbClr val="001B36"/>
              </a:solidFill>
            </a:endParaRPr>
          </a:p>
        </p:txBody>
      </p:sp>
      <p:sp>
        <p:nvSpPr>
          <p:cNvPr id="5" name="Footer Placeholder 4"/>
          <p:cNvSpPr>
            <a:spLocks noGrp="1"/>
          </p:cNvSpPr>
          <p:nvPr>
            <p:ph type="ftr" sz="quarter" idx="3"/>
          </p:nvPr>
        </p:nvSpPr>
        <p:spPr>
          <a:xfrm>
            <a:off x="193640" y="4687632"/>
            <a:ext cx="3786691" cy="273843"/>
          </a:xfrm>
          <a:prstGeom prst="rect">
            <a:avLst/>
          </a:prstGeom>
        </p:spPr>
        <p:txBody>
          <a:bodyPr vert="horz" lIns="72490" tIns="36245" rIns="72490" bIns="36245" rtlCol="0" anchor="ctr"/>
          <a:lstStyle>
            <a:lvl1pPr algn="l">
              <a:defRPr sz="800">
                <a:solidFill>
                  <a:schemeClr val="tx2"/>
                </a:solidFill>
              </a:defRPr>
            </a:lvl1pPr>
          </a:lstStyle>
          <a:p>
            <a:pPr>
              <a:defRPr/>
            </a:pPr>
            <a:endParaRPr lang="en-US" altLang="zh-CN">
              <a:solidFill>
                <a:srgbClr val="001B36"/>
              </a:solidFill>
            </a:endParaRPr>
          </a:p>
        </p:txBody>
      </p:sp>
      <p:sp>
        <p:nvSpPr>
          <p:cNvPr id="6" name="Slide Number Placeholder 5"/>
          <p:cNvSpPr>
            <a:spLocks noGrp="1"/>
          </p:cNvSpPr>
          <p:nvPr>
            <p:ph type="sldNum" sz="quarter" idx="4"/>
          </p:nvPr>
        </p:nvSpPr>
        <p:spPr>
          <a:xfrm>
            <a:off x="3991096" y="4687631"/>
            <a:ext cx="1161826" cy="273843"/>
          </a:xfrm>
          <a:prstGeom prst="rect">
            <a:avLst/>
          </a:prstGeom>
        </p:spPr>
        <p:txBody>
          <a:bodyPr vert="horz" lIns="72490" tIns="36245" rIns="72490" bIns="36245" rtlCol="0" anchor="ctr"/>
          <a:lstStyle>
            <a:lvl1pPr algn="ctr">
              <a:defRPr sz="800">
                <a:solidFill>
                  <a:schemeClr val="tx2"/>
                </a:solidFill>
              </a:defRPr>
            </a:lvl1pPr>
          </a:lstStyle>
          <a:p>
            <a:pPr>
              <a:defRPr/>
            </a:pPr>
            <a:fld id="{309954DB-C19A-4BF2-9856-493108EB6B0F}" type="slidenum">
              <a:rPr lang="zh-CN" altLang="en-US" smtClean="0">
                <a:solidFill>
                  <a:srgbClr val="001B36"/>
                </a:solidFill>
              </a:rPr>
              <a:pPr>
                <a:defRPr/>
              </a:pPr>
              <a:t>‹#›</a:t>
            </a:fld>
            <a:endParaRPr lang="en-US" altLang="zh-CN">
              <a:solidFill>
                <a:srgbClr val="001B36"/>
              </a:solidFill>
            </a:endParaRPr>
          </a:p>
        </p:txBody>
      </p:sp>
      <p:sp>
        <p:nvSpPr>
          <p:cNvPr id="3" name="Text Placeholder 2"/>
          <p:cNvSpPr>
            <a:spLocks noGrp="1"/>
          </p:cNvSpPr>
          <p:nvPr>
            <p:ph type="body" idx="1"/>
          </p:nvPr>
        </p:nvSpPr>
        <p:spPr>
          <a:xfrm>
            <a:off x="872068" y="2006602"/>
            <a:ext cx="7408333" cy="258802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Tree>
    <p:extLst>
      <p:ext uri="{BB962C8B-B14F-4D97-AF65-F5344CB8AC3E}">
        <p14:creationId xmlns:p14="http://schemas.microsoft.com/office/powerpoint/2010/main" val="1398841648"/>
      </p:ext>
    </p:extLst>
  </p:cSld>
  <p:clrMap bg1="lt1" tx1="dk1" bg2="lt2" tx2="dk2" accent1="accent1" accent2="accent2" accent3="accent3" accent4="accent4" accent5="accent5" accent6="accent6" hlink="hlink" folHlink="folHlink"/>
  <p:sldLayoutIdLst>
    <p:sldLayoutId id="2147484096" r:id="rId1"/>
    <p:sldLayoutId id="2147484097" r:id="rId2"/>
    <p:sldLayoutId id="2147484098" r:id="rId3"/>
    <p:sldLayoutId id="2147484099" r:id="rId4"/>
    <p:sldLayoutId id="2147484100" r:id="rId5"/>
    <p:sldLayoutId id="2147484101" r:id="rId6"/>
    <p:sldLayoutId id="2147484102" r:id="rId7"/>
    <p:sldLayoutId id="2147484103" r:id="rId8"/>
    <p:sldLayoutId id="2147484104" r:id="rId9"/>
    <p:sldLayoutId id="2147484105" r:id="rId10"/>
    <p:sldLayoutId id="2147484106" r:id="rId11"/>
    <p:sldLayoutId id="2147484107" r:id="rId12"/>
    <p:sldLayoutId id="2147484108" r:id="rId13"/>
    <p:sldLayoutId id="2147484109" r:id="rId14"/>
    <p:sldLayoutId id="2147484110" r:id="rId15"/>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hf hdr="0" ftr="0" dt="0"/>
  <p:txStyles>
    <p:titleStyle>
      <a:lvl1pPr algn="ctr" defTabSz="725661" rtl="0" eaLnBrk="1" latinLnBrk="0" hangingPunct="1">
        <a:spcBef>
          <a:spcPct val="0"/>
        </a:spcBef>
        <a:buNone/>
        <a:defRPr sz="3500" kern="1200">
          <a:solidFill>
            <a:srgbClr val="FFFFFF"/>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17697" indent="-217697" algn="l" defTabSz="725661" rtl="0" eaLnBrk="1" latinLnBrk="0" hangingPunct="1">
        <a:spcBef>
          <a:spcPct val="20000"/>
        </a:spcBef>
        <a:buClr>
          <a:schemeClr val="accent1"/>
        </a:buClr>
        <a:buSzPct val="100000"/>
        <a:buFont typeface="Symbol" panose="05050102010706020507" pitchFamily="18" charset="2"/>
        <a:buChar char=""/>
        <a:defRPr sz="1900" kern="1200">
          <a:solidFill>
            <a:schemeClr val="tx2"/>
          </a:solidFill>
          <a:latin typeface="+mn-lt"/>
          <a:ea typeface="+mn-ea"/>
          <a:cs typeface="+mn-cs"/>
        </a:defRPr>
      </a:lvl1pPr>
      <a:lvl2pPr marL="457573" indent="-217697" algn="l" defTabSz="725661" rtl="0" eaLnBrk="1" latinLnBrk="0" hangingPunct="1">
        <a:spcBef>
          <a:spcPct val="20000"/>
        </a:spcBef>
        <a:buClr>
          <a:schemeClr val="accent1"/>
        </a:buClr>
        <a:buSzPct val="100000"/>
        <a:buFont typeface="Symbol" panose="05050102010706020507" pitchFamily="18" charset="2"/>
        <a:buChar char=""/>
        <a:defRPr sz="1700" kern="1200">
          <a:solidFill>
            <a:schemeClr val="tx2"/>
          </a:solidFill>
          <a:latin typeface="+mn-lt"/>
          <a:ea typeface="+mn-ea"/>
          <a:cs typeface="+mn-cs"/>
        </a:defRPr>
      </a:lvl2pPr>
      <a:lvl3pPr marL="679299" indent="-181417" algn="l" defTabSz="725661" rtl="0" eaLnBrk="1" latinLnBrk="0" hangingPunct="1">
        <a:spcBef>
          <a:spcPct val="20000"/>
        </a:spcBef>
        <a:buClr>
          <a:schemeClr val="accent1"/>
        </a:buClr>
        <a:buSzPct val="100000"/>
        <a:buFont typeface="Symbol" panose="05050102010706020507" pitchFamily="18" charset="2"/>
        <a:buChar char=""/>
        <a:defRPr sz="1600" kern="1200">
          <a:solidFill>
            <a:schemeClr val="tx2"/>
          </a:solidFill>
          <a:latin typeface="+mn-lt"/>
          <a:ea typeface="+mn-ea"/>
          <a:cs typeface="+mn-cs"/>
        </a:defRPr>
      </a:lvl3pPr>
      <a:lvl4pPr marL="907076" indent="-181417" algn="l" defTabSz="725661" rtl="0" eaLnBrk="1" latinLnBrk="0" hangingPunct="1">
        <a:spcBef>
          <a:spcPct val="20000"/>
        </a:spcBef>
        <a:buClr>
          <a:schemeClr val="accent1"/>
        </a:buClr>
        <a:buSzPct val="100000"/>
        <a:buFont typeface="Symbol" panose="05050102010706020507" pitchFamily="18" charset="2"/>
        <a:buChar char=""/>
        <a:defRPr sz="1400" kern="1200">
          <a:solidFill>
            <a:schemeClr val="tx2"/>
          </a:solidFill>
          <a:latin typeface="+mn-lt"/>
          <a:ea typeface="+mn-ea"/>
          <a:cs typeface="+mn-cs"/>
        </a:defRPr>
      </a:lvl4pPr>
      <a:lvl5pPr marL="1161059" indent="-181417" algn="l" defTabSz="725661" rtl="0" eaLnBrk="1" latinLnBrk="0" hangingPunct="1">
        <a:spcBef>
          <a:spcPct val="20000"/>
        </a:spcBef>
        <a:buClr>
          <a:schemeClr val="accent1"/>
        </a:buClr>
        <a:buSzPct val="100000"/>
        <a:buFont typeface="Symbol" panose="05050102010706020507" pitchFamily="18" charset="2"/>
        <a:buChar char=""/>
        <a:defRPr sz="1300" kern="1200">
          <a:solidFill>
            <a:schemeClr val="tx2"/>
          </a:solidFill>
          <a:latin typeface="+mn-lt"/>
          <a:ea typeface="+mn-ea"/>
          <a:cs typeface="+mn-cs"/>
        </a:defRPr>
      </a:lvl5pPr>
      <a:lvl6pPr marL="1415039" indent="-181417" algn="l" defTabSz="725661" rtl="0" eaLnBrk="1" latinLnBrk="0" hangingPunct="1">
        <a:spcBef>
          <a:spcPts val="306"/>
        </a:spcBef>
        <a:buClr>
          <a:schemeClr val="accent1"/>
        </a:buClr>
        <a:buFont typeface="Symbol" panose="05050102010706020507" pitchFamily="18" charset="2"/>
        <a:buChar char="*"/>
        <a:defRPr sz="1100" kern="1200">
          <a:solidFill>
            <a:schemeClr val="tx2"/>
          </a:solidFill>
          <a:latin typeface="+mn-lt"/>
          <a:ea typeface="+mn-ea"/>
          <a:cs typeface="+mn-cs"/>
        </a:defRPr>
      </a:lvl6pPr>
      <a:lvl7pPr marL="1669019" indent="-181417" algn="l" defTabSz="725661" rtl="0" eaLnBrk="1" latinLnBrk="0" hangingPunct="1">
        <a:spcBef>
          <a:spcPts val="306"/>
        </a:spcBef>
        <a:buClr>
          <a:schemeClr val="accent1"/>
        </a:buClr>
        <a:buFont typeface="Symbol" panose="05050102010706020507" pitchFamily="18" charset="2"/>
        <a:buChar char="*"/>
        <a:defRPr sz="1100" kern="1200">
          <a:solidFill>
            <a:schemeClr val="tx2"/>
          </a:solidFill>
          <a:latin typeface="+mn-lt"/>
          <a:ea typeface="+mn-ea"/>
          <a:cs typeface="+mn-cs"/>
        </a:defRPr>
      </a:lvl7pPr>
      <a:lvl8pPr marL="1923002" indent="-181417" algn="l" defTabSz="725661" rtl="0" eaLnBrk="1" latinLnBrk="0" hangingPunct="1">
        <a:spcBef>
          <a:spcPts val="306"/>
        </a:spcBef>
        <a:buClr>
          <a:schemeClr val="accent1"/>
        </a:buClr>
        <a:buFont typeface="Symbol" panose="05050102010706020507" pitchFamily="18" charset="2"/>
        <a:buChar char="*"/>
        <a:defRPr sz="1100" kern="1200">
          <a:solidFill>
            <a:schemeClr val="tx2"/>
          </a:solidFill>
          <a:latin typeface="+mn-lt"/>
          <a:ea typeface="+mn-ea"/>
          <a:cs typeface="+mn-cs"/>
        </a:defRPr>
      </a:lvl8pPr>
      <a:lvl9pPr marL="2176981" indent="-181417" algn="l" defTabSz="725661" rtl="0" eaLnBrk="1" latinLnBrk="0" hangingPunct="1">
        <a:spcBef>
          <a:spcPts val="306"/>
        </a:spcBef>
        <a:buClr>
          <a:schemeClr val="accent1"/>
        </a:buClr>
        <a:buFont typeface="Symbol" panose="05050102010706020507" pitchFamily="18" charset="2"/>
        <a:buChar char="*"/>
        <a:defRPr sz="1100" kern="1200">
          <a:solidFill>
            <a:schemeClr val="tx2"/>
          </a:solidFill>
          <a:latin typeface="+mn-lt"/>
          <a:ea typeface="+mn-ea"/>
          <a:cs typeface="+mn-cs"/>
        </a:defRPr>
      </a:lvl9pPr>
    </p:bodyStyle>
    <p:otherStyle>
      <a:defPPr>
        <a:defRPr lang="en-US"/>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9" name="标题占位符 8"/>
          <p:cNvSpPr>
            <a:spLocks noGrp="1"/>
          </p:cNvSpPr>
          <p:nvPr>
            <p:ph type="title"/>
          </p:nvPr>
        </p:nvSpPr>
        <p:spPr>
          <a:xfrm>
            <a:off x="457200" y="528069"/>
            <a:ext cx="8229600" cy="857250"/>
          </a:xfrm>
          <a:prstGeom prst="rect">
            <a:avLst/>
          </a:prstGeom>
        </p:spPr>
        <p:txBody>
          <a:bodyPr vert="horz" lIns="0" tIns="36245" rIns="0" bIns="0" anchor="b">
            <a:normAutofit/>
          </a:bodyPr>
          <a:lstStyle/>
          <a:p>
            <a:r>
              <a:rPr kumimoji="0" lang="zh-CN" altLang="en-US" smtClean="0"/>
              <a:t>单击此处编辑母版标题样式</a:t>
            </a:r>
            <a:endParaRPr kumimoji="0" lang="en-US"/>
          </a:p>
        </p:txBody>
      </p:sp>
      <p:sp>
        <p:nvSpPr>
          <p:cNvPr id="30" name="文本占位符 29"/>
          <p:cNvSpPr>
            <a:spLocks noGrp="1"/>
          </p:cNvSpPr>
          <p:nvPr>
            <p:ph type="body" idx="1"/>
          </p:nvPr>
        </p:nvSpPr>
        <p:spPr>
          <a:xfrm>
            <a:off x="457200" y="1451610"/>
            <a:ext cx="8229600" cy="3291840"/>
          </a:xfrm>
          <a:prstGeom prst="rect">
            <a:avLst/>
          </a:prstGeom>
        </p:spPr>
        <p:txBody>
          <a:bodyPr vert="horz" lIns="72490" tIns="36245" rIns="72490" bIns="36245">
            <a:normAutofit/>
          </a:bodyPr>
          <a:lstStyle/>
          <a:p>
            <a:pPr lvl="0" eaLnBrk="1" latinLnBrk="0" hangingPunct="1"/>
            <a:r>
              <a:rPr kumimoji="0" lang="zh-CN" altLang="en-US" smtClean="0"/>
              <a:t>单击此处编辑母版文本样式</a:t>
            </a:r>
          </a:p>
          <a:p>
            <a:pPr lvl="1" eaLnBrk="1" latinLnBrk="0" hangingPunct="1"/>
            <a:r>
              <a:rPr kumimoji="0" lang="zh-CN" altLang="en-US" smtClean="0"/>
              <a:t>第二级</a:t>
            </a:r>
          </a:p>
          <a:p>
            <a:pPr lvl="2" eaLnBrk="1" latinLnBrk="0" hangingPunct="1"/>
            <a:r>
              <a:rPr kumimoji="0" lang="zh-CN" altLang="en-US" smtClean="0"/>
              <a:t>第三级</a:t>
            </a:r>
          </a:p>
          <a:p>
            <a:pPr lvl="3" eaLnBrk="1" latinLnBrk="0" hangingPunct="1"/>
            <a:r>
              <a:rPr kumimoji="0" lang="zh-CN" altLang="en-US" smtClean="0"/>
              <a:t>第四级</a:t>
            </a:r>
          </a:p>
          <a:p>
            <a:pPr lvl="4" eaLnBrk="1" latinLnBrk="0" hangingPunct="1"/>
            <a:r>
              <a:rPr kumimoji="0" lang="zh-CN" altLang="en-US" smtClean="0"/>
              <a:t>第五级</a:t>
            </a:r>
            <a:endParaRPr kumimoji="0" lang="en-US"/>
          </a:p>
        </p:txBody>
      </p:sp>
      <p:sp>
        <p:nvSpPr>
          <p:cNvPr id="10" name="日期占位符 9"/>
          <p:cNvSpPr>
            <a:spLocks noGrp="1"/>
          </p:cNvSpPr>
          <p:nvPr>
            <p:ph type="dt" sz="half" idx="2"/>
          </p:nvPr>
        </p:nvSpPr>
        <p:spPr>
          <a:xfrm>
            <a:off x="457200" y="4767274"/>
            <a:ext cx="2133600" cy="273843"/>
          </a:xfrm>
          <a:prstGeom prst="rect">
            <a:avLst/>
          </a:prstGeom>
        </p:spPr>
        <p:txBody>
          <a:bodyPr vert="horz" lIns="0" tIns="0" rIns="0" bIns="0" anchor="b"/>
          <a:lstStyle>
            <a:lvl1pPr algn="l" eaLnBrk="1" latinLnBrk="0" hangingPunct="1">
              <a:defRPr kumimoji="0" sz="1000">
                <a:solidFill>
                  <a:schemeClr val="tx2">
                    <a:shade val="90000"/>
                  </a:schemeClr>
                </a:solidFill>
              </a:defRPr>
            </a:lvl1pPr>
          </a:lstStyle>
          <a:p>
            <a:endParaRPr lang="en-US" dirty="0">
              <a:solidFill>
                <a:schemeClr val="tx2">
                  <a:shade val="90000"/>
                </a:schemeClr>
              </a:solidFill>
            </a:endParaRPr>
          </a:p>
        </p:txBody>
      </p:sp>
      <p:sp>
        <p:nvSpPr>
          <p:cNvPr id="22" name="页脚占位符 21"/>
          <p:cNvSpPr>
            <a:spLocks noGrp="1"/>
          </p:cNvSpPr>
          <p:nvPr>
            <p:ph type="ftr" sz="quarter" idx="3"/>
          </p:nvPr>
        </p:nvSpPr>
        <p:spPr>
          <a:xfrm>
            <a:off x="2667007" y="4767274"/>
            <a:ext cx="3352800" cy="273843"/>
          </a:xfrm>
          <a:prstGeom prst="rect">
            <a:avLst/>
          </a:prstGeom>
        </p:spPr>
        <p:txBody>
          <a:bodyPr vert="horz" lIns="0" tIns="0" rIns="0" bIns="0" anchor="b"/>
          <a:lstStyle>
            <a:lvl1pPr algn="l" eaLnBrk="1" latinLnBrk="0" hangingPunct="1">
              <a:defRPr kumimoji="0" sz="1000">
                <a:solidFill>
                  <a:schemeClr val="tx2">
                    <a:shade val="90000"/>
                  </a:schemeClr>
                </a:solidFill>
              </a:defRPr>
            </a:lvl1pPr>
          </a:lstStyle>
          <a:p>
            <a:pPr algn="l" eaLnBrk="1" latinLnBrk="0" hangingPunct="1"/>
            <a:endParaRPr kumimoji="0" lang="en-US" dirty="0">
              <a:solidFill>
                <a:schemeClr val="tx2">
                  <a:shade val="90000"/>
                </a:schemeClr>
              </a:solidFill>
            </a:endParaRPr>
          </a:p>
        </p:txBody>
      </p:sp>
      <p:sp>
        <p:nvSpPr>
          <p:cNvPr id="18" name="灯片编号占位符 17"/>
          <p:cNvSpPr>
            <a:spLocks noGrp="1"/>
          </p:cNvSpPr>
          <p:nvPr>
            <p:ph type="sldNum" sz="quarter" idx="4"/>
          </p:nvPr>
        </p:nvSpPr>
        <p:spPr>
          <a:xfrm>
            <a:off x="5220072" y="4767274"/>
            <a:ext cx="3466728" cy="273843"/>
          </a:xfrm>
          <a:prstGeom prst="rect">
            <a:avLst/>
          </a:prstGeom>
        </p:spPr>
        <p:txBody>
          <a:bodyPr vert="horz" lIns="0" tIns="0" rIns="0" bIns="0" anchor="b"/>
          <a:lstStyle>
            <a:lvl1pPr algn="r" eaLnBrk="1" latinLnBrk="0" hangingPunct="1">
              <a:defRPr kumimoji="0" sz="1000" b="1" i="0" baseline="0">
                <a:solidFill>
                  <a:srgbClr val="0066FF"/>
                </a:solidFill>
                <a:latin typeface="Arial" panose="020B0604020202020204" pitchFamily="34" charset="0"/>
              </a:defRPr>
            </a:lvl1pPr>
          </a:lstStyle>
          <a:p>
            <a:fld id="{042AED99-7FB4-404E-8A97-64753DCE42EC}" type="slidenum">
              <a:rPr kumimoji="0" lang="en-US" smtClean="0"/>
              <a:t>‹#›</a:t>
            </a:fld>
            <a:endParaRPr kumimoji="0" lang="en-US" dirty="0">
              <a:solidFill>
                <a:schemeClr val="tx2">
                  <a:shade val="90000"/>
                </a:schemeClr>
              </a:solidFill>
            </a:endParaRPr>
          </a:p>
        </p:txBody>
      </p:sp>
      <p:pic>
        <p:nvPicPr>
          <p:cNvPr id="14" name="图片 6" descr="sdssj.jpg"/>
          <p:cNvPicPr>
            <a:picLocks noChangeAspect="1"/>
          </p:cNvPicPr>
          <p:nvPr/>
        </p:nvPicPr>
        <p:blipFill>
          <a:blip r:embed="rId13"/>
          <a:srcRect/>
          <a:stretch>
            <a:fillRect/>
          </a:stretch>
        </p:blipFill>
        <p:spPr bwMode="auto">
          <a:xfrm>
            <a:off x="11" y="1"/>
            <a:ext cx="9144000" cy="627535"/>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683" r:id="rId1"/>
    <p:sldLayoutId id="2147483684" r:id="rId2"/>
    <p:sldLayoutId id="2147483685" r:id="rId3"/>
    <p:sldLayoutId id="2147483686" r:id="rId4"/>
    <p:sldLayoutId id="2147483687" r:id="rId5"/>
    <p:sldLayoutId id="2147483688" r:id="rId6"/>
    <p:sldLayoutId id="2147483689" r:id="rId7"/>
    <p:sldLayoutId id="2147483690" r:id="rId8"/>
    <p:sldLayoutId id="2147483691" r:id="rId9"/>
    <p:sldLayoutId id="2147483692" r:id="rId10"/>
    <p:sldLayoutId id="2147483693" r:id="rId11"/>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l" rtl="0" eaLnBrk="1" latinLnBrk="0" hangingPunct="1">
        <a:spcBef>
          <a:spcPct val="0"/>
        </a:spcBef>
        <a:buNone/>
        <a:defRPr kumimoji="0" sz="4000" b="0" kern="1200">
          <a:ln>
            <a:noFill/>
          </a:ln>
          <a:solidFill>
            <a:schemeClr val="tx2"/>
          </a:solidFill>
          <a:effectLst/>
          <a:latin typeface="+mj-lt"/>
          <a:ea typeface="+mj-ea"/>
          <a:cs typeface="+mj-cs"/>
        </a:defRPr>
      </a:lvl1pPr>
    </p:titleStyle>
    <p:bodyStyle>
      <a:lvl1pPr marL="217697" indent="-217697" algn="l" rtl="0" eaLnBrk="1" latinLnBrk="0" hangingPunct="1">
        <a:spcBef>
          <a:spcPct val="20000"/>
        </a:spcBef>
        <a:buClr>
          <a:schemeClr val="accent3"/>
        </a:buClr>
        <a:buSzPct val="95000"/>
        <a:buFont typeface="Wingdings 2" panose="05020102010507070707"/>
        <a:buChar char=""/>
        <a:defRPr kumimoji="0" sz="2100" kern="1200">
          <a:solidFill>
            <a:schemeClr val="tx1"/>
          </a:solidFill>
          <a:latin typeface="+mn-lt"/>
          <a:ea typeface="+mn-ea"/>
          <a:cs typeface="+mn-cs"/>
        </a:defRPr>
      </a:lvl1pPr>
      <a:lvl2pPr marL="507967" indent="-196030" algn="l" rtl="0" eaLnBrk="1" latinLnBrk="0" hangingPunct="1">
        <a:spcBef>
          <a:spcPct val="20000"/>
        </a:spcBef>
        <a:buClr>
          <a:schemeClr val="accent1"/>
        </a:buClr>
        <a:buSzPct val="85000"/>
        <a:buFont typeface="Wingdings 2" panose="05020102010507070707"/>
        <a:buChar char=""/>
        <a:defRPr kumimoji="0" sz="1900" kern="1200">
          <a:solidFill>
            <a:schemeClr val="tx1"/>
          </a:solidFill>
          <a:latin typeface="+mn-lt"/>
          <a:ea typeface="+mn-ea"/>
          <a:cs typeface="+mn-cs"/>
        </a:defRPr>
      </a:lvl2pPr>
      <a:lvl3pPr marL="725661" indent="-196030" algn="l" rtl="0" eaLnBrk="1" latinLnBrk="0" hangingPunct="1">
        <a:spcBef>
          <a:spcPct val="20000"/>
        </a:spcBef>
        <a:buClr>
          <a:schemeClr val="accent2"/>
        </a:buClr>
        <a:buSzPct val="70000"/>
        <a:buFont typeface="Wingdings 2" panose="05020102010507070707"/>
        <a:buChar char=""/>
        <a:defRPr kumimoji="0" sz="1700" kern="1200">
          <a:solidFill>
            <a:schemeClr val="tx1"/>
          </a:solidFill>
          <a:latin typeface="+mn-lt"/>
          <a:ea typeface="+mn-ea"/>
          <a:cs typeface="+mn-cs"/>
        </a:defRPr>
      </a:lvl3pPr>
      <a:lvl4pPr marL="943359" indent="-166803" algn="l" rtl="0" eaLnBrk="1" latinLnBrk="0" hangingPunct="1">
        <a:spcBef>
          <a:spcPct val="20000"/>
        </a:spcBef>
        <a:buClr>
          <a:schemeClr val="accent3"/>
        </a:buClr>
        <a:buSzPct val="65000"/>
        <a:buFont typeface="Wingdings 2" panose="05020102010507070707"/>
        <a:buChar char=""/>
        <a:defRPr kumimoji="0" sz="1600" kern="1200">
          <a:solidFill>
            <a:schemeClr val="tx1"/>
          </a:solidFill>
          <a:latin typeface="+mn-lt"/>
          <a:ea typeface="+mn-ea"/>
          <a:cs typeface="+mn-cs"/>
        </a:defRPr>
      </a:lvl4pPr>
      <a:lvl5pPr marL="1161059" indent="-166803" algn="l" rtl="0" eaLnBrk="1" latinLnBrk="0" hangingPunct="1">
        <a:spcBef>
          <a:spcPct val="20000"/>
        </a:spcBef>
        <a:buClr>
          <a:schemeClr val="accent4"/>
        </a:buClr>
        <a:buSzPct val="65000"/>
        <a:buFont typeface="Wingdings 2" panose="05020102010507070707"/>
        <a:buChar char=""/>
        <a:defRPr kumimoji="0" sz="1600" kern="1200">
          <a:solidFill>
            <a:schemeClr val="tx1"/>
          </a:solidFill>
          <a:latin typeface="+mn-lt"/>
          <a:ea typeface="+mn-ea"/>
          <a:cs typeface="+mn-cs"/>
        </a:defRPr>
      </a:lvl5pPr>
      <a:lvl6pPr marL="1378755" indent="-166803" algn="l" rtl="0" eaLnBrk="1" latinLnBrk="0" hangingPunct="1">
        <a:spcBef>
          <a:spcPct val="20000"/>
        </a:spcBef>
        <a:buClr>
          <a:schemeClr val="accent5"/>
        </a:buClr>
        <a:buSzPct val="80000"/>
        <a:buFont typeface="Wingdings 2" panose="05020102010507070707"/>
        <a:buChar char=""/>
        <a:defRPr kumimoji="0" sz="1400" kern="1200">
          <a:solidFill>
            <a:schemeClr val="tx1"/>
          </a:solidFill>
          <a:latin typeface="+mn-lt"/>
          <a:ea typeface="+mn-ea"/>
          <a:cs typeface="+mn-cs"/>
        </a:defRPr>
      </a:lvl6pPr>
      <a:lvl7pPr marL="1523887" indent="-145134" algn="l" rtl="0" eaLnBrk="1" latinLnBrk="0" hangingPunct="1">
        <a:spcBef>
          <a:spcPct val="20000"/>
        </a:spcBef>
        <a:buClr>
          <a:schemeClr val="accent6"/>
        </a:buClr>
        <a:buSzPct val="80000"/>
        <a:buFont typeface="Wingdings 2" panose="05020102010507070707"/>
        <a:buChar char=""/>
        <a:defRPr kumimoji="0" sz="1300" kern="1200" baseline="0">
          <a:solidFill>
            <a:schemeClr val="tx1"/>
          </a:solidFill>
          <a:latin typeface="+mn-lt"/>
          <a:ea typeface="+mn-ea"/>
          <a:cs typeface="+mn-cs"/>
        </a:defRPr>
      </a:lvl7pPr>
      <a:lvl8pPr marL="1741585" indent="-145134" algn="l" rtl="0" eaLnBrk="1" latinLnBrk="0" hangingPunct="1">
        <a:spcBef>
          <a:spcPct val="20000"/>
        </a:spcBef>
        <a:buClr>
          <a:schemeClr val="tx2"/>
        </a:buClr>
        <a:buChar char="•"/>
        <a:defRPr kumimoji="0" sz="1300" kern="1200">
          <a:solidFill>
            <a:schemeClr val="tx1"/>
          </a:solidFill>
          <a:latin typeface="+mn-lt"/>
          <a:ea typeface="+mn-ea"/>
          <a:cs typeface="+mn-cs"/>
        </a:defRPr>
      </a:lvl8pPr>
      <a:lvl9pPr marL="1959285" indent="-145134" algn="l" rtl="0" eaLnBrk="1" latinLnBrk="0" hangingPunct="1">
        <a:spcBef>
          <a:spcPct val="20000"/>
        </a:spcBef>
        <a:buClr>
          <a:schemeClr val="tx2"/>
        </a:buClr>
        <a:buFontTx/>
        <a:buChar char="•"/>
        <a:defRPr kumimoji="0" sz="11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62834" algn="l" rtl="0" eaLnBrk="1" latinLnBrk="0" hangingPunct="1">
        <a:defRPr kumimoji="0" kern="1200">
          <a:solidFill>
            <a:schemeClr val="tx1"/>
          </a:solidFill>
          <a:latin typeface="+mn-lt"/>
          <a:ea typeface="+mn-ea"/>
          <a:cs typeface="+mn-cs"/>
        </a:defRPr>
      </a:lvl2pPr>
      <a:lvl3pPr marL="725661" algn="l" rtl="0" eaLnBrk="1" latinLnBrk="0" hangingPunct="1">
        <a:defRPr kumimoji="0" kern="1200">
          <a:solidFill>
            <a:schemeClr val="tx1"/>
          </a:solidFill>
          <a:latin typeface="+mn-lt"/>
          <a:ea typeface="+mn-ea"/>
          <a:cs typeface="+mn-cs"/>
        </a:defRPr>
      </a:lvl3pPr>
      <a:lvl4pPr marL="1088494" algn="l" rtl="0" eaLnBrk="1" latinLnBrk="0" hangingPunct="1">
        <a:defRPr kumimoji="0" kern="1200">
          <a:solidFill>
            <a:schemeClr val="tx1"/>
          </a:solidFill>
          <a:latin typeface="+mn-lt"/>
          <a:ea typeface="+mn-ea"/>
          <a:cs typeface="+mn-cs"/>
        </a:defRPr>
      </a:lvl4pPr>
      <a:lvl5pPr marL="1451321" algn="l" rtl="0" eaLnBrk="1" latinLnBrk="0" hangingPunct="1">
        <a:defRPr kumimoji="0" kern="1200">
          <a:solidFill>
            <a:schemeClr val="tx1"/>
          </a:solidFill>
          <a:latin typeface="+mn-lt"/>
          <a:ea typeface="+mn-ea"/>
          <a:cs typeface="+mn-cs"/>
        </a:defRPr>
      </a:lvl5pPr>
      <a:lvl6pPr marL="1814153" algn="l" rtl="0" eaLnBrk="1" latinLnBrk="0" hangingPunct="1">
        <a:defRPr kumimoji="0" kern="1200">
          <a:solidFill>
            <a:schemeClr val="tx1"/>
          </a:solidFill>
          <a:latin typeface="+mn-lt"/>
          <a:ea typeface="+mn-ea"/>
          <a:cs typeface="+mn-cs"/>
        </a:defRPr>
      </a:lvl6pPr>
      <a:lvl7pPr marL="2176981" algn="l" rtl="0" eaLnBrk="1" latinLnBrk="0" hangingPunct="1">
        <a:defRPr kumimoji="0" kern="1200">
          <a:solidFill>
            <a:schemeClr val="tx1"/>
          </a:solidFill>
          <a:latin typeface="+mn-lt"/>
          <a:ea typeface="+mn-ea"/>
          <a:cs typeface="+mn-cs"/>
        </a:defRPr>
      </a:lvl7pPr>
      <a:lvl8pPr marL="2539813" algn="l" rtl="0" eaLnBrk="1" latinLnBrk="0" hangingPunct="1">
        <a:defRPr kumimoji="0" kern="1200">
          <a:solidFill>
            <a:schemeClr val="tx1"/>
          </a:solidFill>
          <a:latin typeface="+mn-lt"/>
          <a:ea typeface="+mn-ea"/>
          <a:cs typeface="+mn-cs"/>
        </a:defRPr>
      </a:lvl8pPr>
      <a:lvl9pPr marL="2902642" algn="l" rtl="0" eaLnBrk="1" latinLnBrk="0" hangingPunct="1">
        <a:defRPr kumimoji="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85099093-4A6E-494A-957A-AADCFCB34FB6}"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FEC2D1C2-F68E-4F97-8667-9F9C7EE51FC9}"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707" r:id="rId1"/>
    <p:sldLayoutId id="2147483708" r:id="rId2"/>
    <p:sldLayoutId id="2147483709" r:id="rId3"/>
    <p:sldLayoutId id="2147483710" r:id="rId4"/>
    <p:sldLayoutId id="2147483711" r:id="rId5"/>
    <p:sldLayoutId id="2147483712" r:id="rId6"/>
    <p:sldLayoutId id="2147483713" r:id="rId7"/>
    <p:sldLayoutId id="2147483714" r:id="rId8"/>
    <p:sldLayoutId id="2147483715" r:id="rId9"/>
    <p:sldLayoutId id="2147483716" r:id="rId10"/>
    <p:sldLayoutId id="2147483717" r:id="rId11"/>
    <p:sldLayoutId id="2147483718" r:id="rId12"/>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2DCF4F24-65AD-41A9-8FC6-EB88AE64BFB0}"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720" r:id="rId1"/>
    <p:sldLayoutId id="2147483721" r:id="rId2"/>
    <p:sldLayoutId id="2147483722" r:id="rId3"/>
    <p:sldLayoutId id="2147483723" r:id="rId4"/>
    <p:sldLayoutId id="2147483724" r:id="rId5"/>
    <p:sldLayoutId id="2147483725" r:id="rId6"/>
    <p:sldLayoutId id="2147483726" r:id="rId7"/>
    <p:sldLayoutId id="2147483727" r:id="rId8"/>
    <p:sldLayoutId id="2147483728" r:id="rId9"/>
    <p:sldLayoutId id="2147483729" r:id="rId10"/>
    <p:sldLayoutId id="2147483730" r:id="rId11"/>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9" name="标题占位符 8"/>
          <p:cNvSpPr>
            <a:spLocks noGrp="1"/>
          </p:cNvSpPr>
          <p:nvPr>
            <p:ph type="title"/>
          </p:nvPr>
        </p:nvSpPr>
        <p:spPr>
          <a:xfrm>
            <a:off x="457200" y="528069"/>
            <a:ext cx="8229600" cy="857250"/>
          </a:xfrm>
          <a:prstGeom prst="rect">
            <a:avLst/>
          </a:prstGeom>
        </p:spPr>
        <p:txBody>
          <a:bodyPr vert="horz" lIns="0" tIns="36245" rIns="0" bIns="0" anchor="b">
            <a:normAutofit/>
          </a:bodyPr>
          <a:lstStyle/>
          <a:p>
            <a:r>
              <a:rPr kumimoji="0" lang="zh-CN" altLang="en-US" smtClean="0"/>
              <a:t>单击此处编辑母版标题样式</a:t>
            </a:r>
            <a:endParaRPr kumimoji="0" lang="en-US"/>
          </a:p>
        </p:txBody>
      </p:sp>
      <p:sp>
        <p:nvSpPr>
          <p:cNvPr id="30" name="文本占位符 29"/>
          <p:cNvSpPr>
            <a:spLocks noGrp="1"/>
          </p:cNvSpPr>
          <p:nvPr>
            <p:ph type="body" idx="1"/>
          </p:nvPr>
        </p:nvSpPr>
        <p:spPr>
          <a:xfrm>
            <a:off x="457200" y="1451610"/>
            <a:ext cx="8229600" cy="3291840"/>
          </a:xfrm>
          <a:prstGeom prst="rect">
            <a:avLst/>
          </a:prstGeom>
        </p:spPr>
        <p:txBody>
          <a:bodyPr vert="horz" lIns="72490" tIns="36245" rIns="72490" bIns="36245">
            <a:normAutofit/>
          </a:bodyPr>
          <a:lstStyle/>
          <a:p>
            <a:pPr lvl="0" eaLnBrk="1" latinLnBrk="0" hangingPunct="1"/>
            <a:r>
              <a:rPr kumimoji="0" lang="zh-CN" altLang="en-US" smtClean="0"/>
              <a:t>单击此处编辑母版文本样式</a:t>
            </a:r>
          </a:p>
          <a:p>
            <a:pPr lvl="1" eaLnBrk="1" latinLnBrk="0" hangingPunct="1"/>
            <a:r>
              <a:rPr kumimoji="0" lang="zh-CN" altLang="en-US" smtClean="0"/>
              <a:t>第二级</a:t>
            </a:r>
          </a:p>
          <a:p>
            <a:pPr lvl="2" eaLnBrk="1" latinLnBrk="0" hangingPunct="1"/>
            <a:r>
              <a:rPr kumimoji="0" lang="zh-CN" altLang="en-US" smtClean="0"/>
              <a:t>第三级</a:t>
            </a:r>
          </a:p>
          <a:p>
            <a:pPr lvl="3" eaLnBrk="1" latinLnBrk="0" hangingPunct="1"/>
            <a:r>
              <a:rPr kumimoji="0" lang="zh-CN" altLang="en-US" smtClean="0"/>
              <a:t>第四级</a:t>
            </a:r>
          </a:p>
          <a:p>
            <a:pPr lvl="4" eaLnBrk="1" latinLnBrk="0" hangingPunct="1"/>
            <a:r>
              <a:rPr kumimoji="0" lang="zh-CN" altLang="en-US" smtClean="0"/>
              <a:t>第五级</a:t>
            </a:r>
            <a:endParaRPr kumimoji="0" lang="en-US"/>
          </a:p>
        </p:txBody>
      </p:sp>
      <p:sp>
        <p:nvSpPr>
          <p:cNvPr id="10" name="日期占位符 9"/>
          <p:cNvSpPr>
            <a:spLocks noGrp="1"/>
          </p:cNvSpPr>
          <p:nvPr>
            <p:ph type="dt" sz="half" idx="2"/>
          </p:nvPr>
        </p:nvSpPr>
        <p:spPr>
          <a:xfrm>
            <a:off x="457200" y="4767274"/>
            <a:ext cx="2133600" cy="273843"/>
          </a:xfrm>
          <a:prstGeom prst="rect">
            <a:avLst/>
          </a:prstGeom>
        </p:spPr>
        <p:txBody>
          <a:bodyPr vert="horz" lIns="0" tIns="0" rIns="0" bIns="0" anchor="b"/>
          <a:lstStyle>
            <a:lvl1pPr algn="l" eaLnBrk="1" latinLnBrk="0" hangingPunct="1">
              <a:defRPr kumimoji="0" sz="1000">
                <a:solidFill>
                  <a:schemeClr val="tx2">
                    <a:shade val="90000"/>
                  </a:schemeClr>
                </a:solidFill>
              </a:defRPr>
            </a:lvl1pPr>
          </a:lstStyle>
          <a:p>
            <a:endParaRPr lang="en-US" dirty="0">
              <a:solidFill>
                <a:schemeClr val="tx2">
                  <a:shade val="90000"/>
                </a:schemeClr>
              </a:solidFill>
            </a:endParaRPr>
          </a:p>
        </p:txBody>
      </p:sp>
      <p:sp>
        <p:nvSpPr>
          <p:cNvPr id="22" name="页脚占位符 21"/>
          <p:cNvSpPr>
            <a:spLocks noGrp="1"/>
          </p:cNvSpPr>
          <p:nvPr>
            <p:ph type="ftr" sz="quarter" idx="3"/>
          </p:nvPr>
        </p:nvSpPr>
        <p:spPr>
          <a:xfrm>
            <a:off x="2667007" y="4767274"/>
            <a:ext cx="3352800" cy="273843"/>
          </a:xfrm>
          <a:prstGeom prst="rect">
            <a:avLst/>
          </a:prstGeom>
        </p:spPr>
        <p:txBody>
          <a:bodyPr vert="horz" lIns="0" tIns="0" rIns="0" bIns="0" anchor="b"/>
          <a:lstStyle>
            <a:lvl1pPr algn="l" eaLnBrk="1" latinLnBrk="0" hangingPunct="1">
              <a:defRPr kumimoji="0" sz="1000">
                <a:solidFill>
                  <a:schemeClr val="tx2">
                    <a:shade val="90000"/>
                  </a:schemeClr>
                </a:solidFill>
              </a:defRPr>
            </a:lvl1pPr>
          </a:lstStyle>
          <a:p>
            <a:pPr algn="l" eaLnBrk="1" latinLnBrk="0" hangingPunct="1"/>
            <a:endParaRPr kumimoji="0" lang="en-US" dirty="0">
              <a:solidFill>
                <a:schemeClr val="tx2">
                  <a:shade val="90000"/>
                </a:schemeClr>
              </a:solidFill>
            </a:endParaRPr>
          </a:p>
        </p:txBody>
      </p:sp>
      <p:sp>
        <p:nvSpPr>
          <p:cNvPr id="18" name="灯片编号占位符 17"/>
          <p:cNvSpPr>
            <a:spLocks noGrp="1"/>
          </p:cNvSpPr>
          <p:nvPr>
            <p:ph type="sldNum" sz="quarter" idx="4"/>
          </p:nvPr>
        </p:nvSpPr>
        <p:spPr>
          <a:xfrm>
            <a:off x="5220072" y="4767274"/>
            <a:ext cx="3466728" cy="273843"/>
          </a:xfrm>
          <a:prstGeom prst="rect">
            <a:avLst/>
          </a:prstGeom>
        </p:spPr>
        <p:txBody>
          <a:bodyPr vert="horz" lIns="0" tIns="0" rIns="0" bIns="0" anchor="b"/>
          <a:lstStyle>
            <a:lvl1pPr algn="r" eaLnBrk="1" latinLnBrk="0" hangingPunct="1">
              <a:defRPr kumimoji="0" sz="1000" b="1" i="0" baseline="0">
                <a:solidFill>
                  <a:srgbClr val="0066FF"/>
                </a:solidFill>
                <a:latin typeface="Arial" panose="020B0604020202020204" pitchFamily="34" charset="0"/>
              </a:defRPr>
            </a:lvl1pPr>
          </a:lstStyle>
          <a:p>
            <a:fld id="{042AED99-7FB4-404E-8A97-64753DCE42EC}" type="slidenum">
              <a:rPr kumimoji="0" lang="en-US" smtClean="0"/>
              <a:t>‹#›</a:t>
            </a:fld>
            <a:endParaRPr kumimoji="0" lang="en-US" dirty="0">
              <a:solidFill>
                <a:schemeClr val="tx2">
                  <a:shade val="90000"/>
                </a:schemeClr>
              </a:solidFill>
            </a:endParaRPr>
          </a:p>
        </p:txBody>
      </p:sp>
      <p:pic>
        <p:nvPicPr>
          <p:cNvPr id="14" name="图片 6" descr="sdssj.jpg"/>
          <p:cNvPicPr>
            <a:picLocks noChangeAspect="1"/>
          </p:cNvPicPr>
          <p:nvPr/>
        </p:nvPicPr>
        <p:blipFill>
          <a:blip r:embed="rId13"/>
          <a:srcRect/>
          <a:stretch>
            <a:fillRect/>
          </a:stretch>
        </p:blipFill>
        <p:spPr bwMode="auto">
          <a:xfrm>
            <a:off x="11" y="1"/>
            <a:ext cx="9144000" cy="627535"/>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732" r:id="rId1"/>
    <p:sldLayoutId id="2147483733" r:id="rId2"/>
    <p:sldLayoutId id="2147483734" r:id="rId3"/>
    <p:sldLayoutId id="2147483735" r:id="rId4"/>
    <p:sldLayoutId id="2147483736" r:id="rId5"/>
    <p:sldLayoutId id="2147483737" r:id="rId6"/>
    <p:sldLayoutId id="2147483738" r:id="rId7"/>
    <p:sldLayoutId id="2147483739" r:id="rId8"/>
    <p:sldLayoutId id="2147483740" r:id="rId9"/>
    <p:sldLayoutId id="2147483741" r:id="rId10"/>
    <p:sldLayoutId id="2147483742" r:id="rId11"/>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l" rtl="0" eaLnBrk="1" latinLnBrk="0" hangingPunct="1">
        <a:spcBef>
          <a:spcPct val="0"/>
        </a:spcBef>
        <a:buNone/>
        <a:defRPr kumimoji="0" sz="4000" b="0" kern="1200">
          <a:ln>
            <a:noFill/>
          </a:ln>
          <a:solidFill>
            <a:schemeClr val="tx2"/>
          </a:solidFill>
          <a:effectLst/>
          <a:latin typeface="+mj-lt"/>
          <a:ea typeface="+mj-ea"/>
          <a:cs typeface="+mj-cs"/>
        </a:defRPr>
      </a:lvl1pPr>
    </p:titleStyle>
    <p:bodyStyle>
      <a:lvl1pPr marL="217697" indent="-217697" algn="l" rtl="0" eaLnBrk="1" latinLnBrk="0" hangingPunct="1">
        <a:spcBef>
          <a:spcPct val="20000"/>
        </a:spcBef>
        <a:buClr>
          <a:schemeClr val="accent3"/>
        </a:buClr>
        <a:buSzPct val="95000"/>
        <a:buFont typeface="Wingdings 2" panose="05020102010507070707"/>
        <a:buChar char=""/>
        <a:defRPr kumimoji="0" sz="2100" kern="1200">
          <a:solidFill>
            <a:schemeClr val="tx1"/>
          </a:solidFill>
          <a:latin typeface="+mn-lt"/>
          <a:ea typeface="+mn-ea"/>
          <a:cs typeface="+mn-cs"/>
        </a:defRPr>
      </a:lvl1pPr>
      <a:lvl2pPr marL="507967" indent="-196030" algn="l" rtl="0" eaLnBrk="1" latinLnBrk="0" hangingPunct="1">
        <a:spcBef>
          <a:spcPct val="20000"/>
        </a:spcBef>
        <a:buClr>
          <a:schemeClr val="accent1"/>
        </a:buClr>
        <a:buSzPct val="85000"/>
        <a:buFont typeface="Wingdings 2" panose="05020102010507070707"/>
        <a:buChar char=""/>
        <a:defRPr kumimoji="0" sz="1900" kern="1200">
          <a:solidFill>
            <a:schemeClr val="tx1"/>
          </a:solidFill>
          <a:latin typeface="+mn-lt"/>
          <a:ea typeface="+mn-ea"/>
          <a:cs typeface="+mn-cs"/>
        </a:defRPr>
      </a:lvl2pPr>
      <a:lvl3pPr marL="725661" indent="-196030" algn="l" rtl="0" eaLnBrk="1" latinLnBrk="0" hangingPunct="1">
        <a:spcBef>
          <a:spcPct val="20000"/>
        </a:spcBef>
        <a:buClr>
          <a:schemeClr val="accent2"/>
        </a:buClr>
        <a:buSzPct val="70000"/>
        <a:buFont typeface="Wingdings 2" panose="05020102010507070707"/>
        <a:buChar char=""/>
        <a:defRPr kumimoji="0" sz="1700" kern="1200">
          <a:solidFill>
            <a:schemeClr val="tx1"/>
          </a:solidFill>
          <a:latin typeface="+mn-lt"/>
          <a:ea typeface="+mn-ea"/>
          <a:cs typeface="+mn-cs"/>
        </a:defRPr>
      </a:lvl3pPr>
      <a:lvl4pPr marL="943359" indent="-166803" algn="l" rtl="0" eaLnBrk="1" latinLnBrk="0" hangingPunct="1">
        <a:spcBef>
          <a:spcPct val="20000"/>
        </a:spcBef>
        <a:buClr>
          <a:schemeClr val="accent3"/>
        </a:buClr>
        <a:buSzPct val="65000"/>
        <a:buFont typeface="Wingdings 2" panose="05020102010507070707"/>
        <a:buChar char=""/>
        <a:defRPr kumimoji="0" sz="1600" kern="1200">
          <a:solidFill>
            <a:schemeClr val="tx1"/>
          </a:solidFill>
          <a:latin typeface="+mn-lt"/>
          <a:ea typeface="+mn-ea"/>
          <a:cs typeface="+mn-cs"/>
        </a:defRPr>
      </a:lvl4pPr>
      <a:lvl5pPr marL="1161059" indent="-166803" algn="l" rtl="0" eaLnBrk="1" latinLnBrk="0" hangingPunct="1">
        <a:spcBef>
          <a:spcPct val="20000"/>
        </a:spcBef>
        <a:buClr>
          <a:schemeClr val="accent4"/>
        </a:buClr>
        <a:buSzPct val="65000"/>
        <a:buFont typeface="Wingdings 2" panose="05020102010507070707"/>
        <a:buChar char=""/>
        <a:defRPr kumimoji="0" sz="1600" kern="1200">
          <a:solidFill>
            <a:schemeClr val="tx1"/>
          </a:solidFill>
          <a:latin typeface="+mn-lt"/>
          <a:ea typeface="+mn-ea"/>
          <a:cs typeface="+mn-cs"/>
        </a:defRPr>
      </a:lvl5pPr>
      <a:lvl6pPr marL="1378755" indent="-166803" algn="l" rtl="0" eaLnBrk="1" latinLnBrk="0" hangingPunct="1">
        <a:spcBef>
          <a:spcPct val="20000"/>
        </a:spcBef>
        <a:buClr>
          <a:schemeClr val="accent5"/>
        </a:buClr>
        <a:buSzPct val="80000"/>
        <a:buFont typeface="Wingdings 2" panose="05020102010507070707"/>
        <a:buChar char=""/>
        <a:defRPr kumimoji="0" sz="1400" kern="1200">
          <a:solidFill>
            <a:schemeClr val="tx1"/>
          </a:solidFill>
          <a:latin typeface="+mn-lt"/>
          <a:ea typeface="+mn-ea"/>
          <a:cs typeface="+mn-cs"/>
        </a:defRPr>
      </a:lvl6pPr>
      <a:lvl7pPr marL="1523887" indent="-145134" algn="l" rtl="0" eaLnBrk="1" latinLnBrk="0" hangingPunct="1">
        <a:spcBef>
          <a:spcPct val="20000"/>
        </a:spcBef>
        <a:buClr>
          <a:schemeClr val="accent6"/>
        </a:buClr>
        <a:buSzPct val="80000"/>
        <a:buFont typeface="Wingdings 2" panose="05020102010507070707"/>
        <a:buChar char=""/>
        <a:defRPr kumimoji="0" sz="1300" kern="1200" baseline="0">
          <a:solidFill>
            <a:schemeClr val="tx1"/>
          </a:solidFill>
          <a:latin typeface="+mn-lt"/>
          <a:ea typeface="+mn-ea"/>
          <a:cs typeface="+mn-cs"/>
        </a:defRPr>
      </a:lvl7pPr>
      <a:lvl8pPr marL="1741585" indent="-145134" algn="l" rtl="0" eaLnBrk="1" latinLnBrk="0" hangingPunct="1">
        <a:spcBef>
          <a:spcPct val="20000"/>
        </a:spcBef>
        <a:buClr>
          <a:schemeClr val="tx2"/>
        </a:buClr>
        <a:buChar char="•"/>
        <a:defRPr kumimoji="0" sz="1300" kern="1200">
          <a:solidFill>
            <a:schemeClr val="tx1"/>
          </a:solidFill>
          <a:latin typeface="+mn-lt"/>
          <a:ea typeface="+mn-ea"/>
          <a:cs typeface="+mn-cs"/>
        </a:defRPr>
      </a:lvl8pPr>
      <a:lvl9pPr marL="1959285" indent="-145134" algn="l" rtl="0" eaLnBrk="1" latinLnBrk="0" hangingPunct="1">
        <a:spcBef>
          <a:spcPct val="20000"/>
        </a:spcBef>
        <a:buClr>
          <a:schemeClr val="tx2"/>
        </a:buClr>
        <a:buFontTx/>
        <a:buChar char="•"/>
        <a:defRPr kumimoji="0" sz="11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62834" algn="l" rtl="0" eaLnBrk="1" latinLnBrk="0" hangingPunct="1">
        <a:defRPr kumimoji="0" kern="1200">
          <a:solidFill>
            <a:schemeClr val="tx1"/>
          </a:solidFill>
          <a:latin typeface="+mn-lt"/>
          <a:ea typeface="+mn-ea"/>
          <a:cs typeface="+mn-cs"/>
        </a:defRPr>
      </a:lvl2pPr>
      <a:lvl3pPr marL="725661" algn="l" rtl="0" eaLnBrk="1" latinLnBrk="0" hangingPunct="1">
        <a:defRPr kumimoji="0" kern="1200">
          <a:solidFill>
            <a:schemeClr val="tx1"/>
          </a:solidFill>
          <a:latin typeface="+mn-lt"/>
          <a:ea typeface="+mn-ea"/>
          <a:cs typeface="+mn-cs"/>
        </a:defRPr>
      </a:lvl3pPr>
      <a:lvl4pPr marL="1088494" algn="l" rtl="0" eaLnBrk="1" latinLnBrk="0" hangingPunct="1">
        <a:defRPr kumimoji="0" kern="1200">
          <a:solidFill>
            <a:schemeClr val="tx1"/>
          </a:solidFill>
          <a:latin typeface="+mn-lt"/>
          <a:ea typeface="+mn-ea"/>
          <a:cs typeface="+mn-cs"/>
        </a:defRPr>
      </a:lvl4pPr>
      <a:lvl5pPr marL="1451321" algn="l" rtl="0" eaLnBrk="1" latinLnBrk="0" hangingPunct="1">
        <a:defRPr kumimoji="0" kern="1200">
          <a:solidFill>
            <a:schemeClr val="tx1"/>
          </a:solidFill>
          <a:latin typeface="+mn-lt"/>
          <a:ea typeface="+mn-ea"/>
          <a:cs typeface="+mn-cs"/>
        </a:defRPr>
      </a:lvl5pPr>
      <a:lvl6pPr marL="1814153" algn="l" rtl="0" eaLnBrk="1" latinLnBrk="0" hangingPunct="1">
        <a:defRPr kumimoji="0" kern="1200">
          <a:solidFill>
            <a:schemeClr val="tx1"/>
          </a:solidFill>
          <a:latin typeface="+mn-lt"/>
          <a:ea typeface="+mn-ea"/>
          <a:cs typeface="+mn-cs"/>
        </a:defRPr>
      </a:lvl6pPr>
      <a:lvl7pPr marL="2176981" algn="l" rtl="0" eaLnBrk="1" latinLnBrk="0" hangingPunct="1">
        <a:defRPr kumimoji="0" kern="1200">
          <a:solidFill>
            <a:schemeClr val="tx1"/>
          </a:solidFill>
          <a:latin typeface="+mn-lt"/>
          <a:ea typeface="+mn-ea"/>
          <a:cs typeface="+mn-cs"/>
        </a:defRPr>
      </a:lvl7pPr>
      <a:lvl8pPr marL="2539813" algn="l" rtl="0" eaLnBrk="1" latinLnBrk="0" hangingPunct="1">
        <a:defRPr kumimoji="0" kern="1200">
          <a:solidFill>
            <a:schemeClr val="tx1"/>
          </a:solidFill>
          <a:latin typeface="+mn-lt"/>
          <a:ea typeface="+mn-ea"/>
          <a:cs typeface="+mn-cs"/>
        </a:defRPr>
      </a:lvl8pPr>
      <a:lvl9pPr marL="2902642" algn="l" rtl="0" eaLnBrk="1" latinLnBrk="0" hangingPunct="1">
        <a:defRPr kumimoji="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81"/>
            <a:ext cx="8229600" cy="857250"/>
          </a:xfrm>
          <a:prstGeom prst="rect">
            <a:avLst/>
          </a:prstGeom>
        </p:spPr>
        <p:txBody>
          <a:bodyPr vert="horz" lIns="72490" tIns="36245" rIns="72490" bIns="36245"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4"/>
            <a:ext cx="8229600" cy="3394472"/>
          </a:xfrm>
          <a:prstGeom prst="rect">
            <a:avLst/>
          </a:prstGeom>
        </p:spPr>
        <p:txBody>
          <a:bodyPr vert="horz" lIns="72490" tIns="36245" rIns="72490" bIns="36245"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74"/>
            <a:ext cx="2133600" cy="273843"/>
          </a:xfrm>
          <a:prstGeom prst="rect">
            <a:avLst/>
          </a:prstGeom>
        </p:spPr>
        <p:txBody>
          <a:bodyPr vert="horz" lIns="72490" tIns="36245" rIns="72490" bIns="36245" rtlCol="0" anchor="ctr"/>
          <a:lstStyle>
            <a:lvl1pPr algn="l">
              <a:defRPr sz="1000">
                <a:solidFill>
                  <a:schemeClr val="tx1">
                    <a:tint val="75000"/>
                  </a:schemeClr>
                </a:solidFill>
              </a:defRPr>
            </a:lvl1pPr>
          </a:lstStyle>
          <a:p>
            <a:endParaRPr lang="zh-CN" altLang="en-US"/>
          </a:p>
        </p:txBody>
      </p:sp>
      <p:sp>
        <p:nvSpPr>
          <p:cNvPr id="5" name="页脚占位符 4"/>
          <p:cNvSpPr>
            <a:spLocks noGrp="1"/>
          </p:cNvSpPr>
          <p:nvPr>
            <p:ph type="ftr" sz="quarter" idx="3"/>
          </p:nvPr>
        </p:nvSpPr>
        <p:spPr>
          <a:xfrm>
            <a:off x="3124211" y="4767274"/>
            <a:ext cx="2895600" cy="273843"/>
          </a:xfrm>
          <a:prstGeom prst="rect">
            <a:avLst/>
          </a:prstGeom>
        </p:spPr>
        <p:txBody>
          <a:bodyPr vert="horz" lIns="72490" tIns="36245" rIns="72490" bIns="36245" rtlCol="0" anchor="ctr"/>
          <a:lstStyle>
            <a:lvl1pPr algn="ctr">
              <a:defRPr sz="10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74"/>
            <a:ext cx="2133600" cy="273843"/>
          </a:xfrm>
          <a:prstGeom prst="rect">
            <a:avLst/>
          </a:prstGeom>
        </p:spPr>
        <p:txBody>
          <a:bodyPr vert="horz" lIns="72490" tIns="36245" rIns="72490" bIns="36245" rtlCol="0" anchor="ctr"/>
          <a:lstStyle>
            <a:lvl1pPr algn="r">
              <a:defRPr sz="1000">
                <a:solidFill>
                  <a:schemeClr val="tx1">
                    <a:tint val="75000"/>
                  </a:schemeClr>
                </a:solidFill>
              </a:defRPr>
            </a:lvl1pPr>
          </a:lstStyle>
          <a:p>
            <a:fld id="{85099093-4A6E-494A-957A-AADCFCB34FB6}"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744" r:id="rId1"/>
    <p:sldLayoutId id="2147483745" r:id="rId2"/>
    <p:sldLayoutId id="2147483746" r:id="rId3"/>
    <p:sldLayoutId id="2147483747" r:id="rId4"/>
    <p:sldLayoutId id="2147483748" r:id="rId5"/>
    <p:sldLayoutId id="2147483749" r:id="rId6"/>
    <p:sldLayoutId id="2147483750" r:id="rId7"/>
    <p:sldLayoutId id="2147483751" r:id="rId8"/>
    <p:sldLayoutId id="2147483752" r:id="rId9"/>
    <p:sldLayoutId id="2147483753" r:id="rId10"/>
    <p:sldLayoutId id="2147483754" r:id="rId11"/>
  </p:sldLayoutIdLst>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hf hdr="0" ftr="0" dt="0"/>
  <p:txStyles>
    <p:titleStyle>
      <a:lvl1pPr algn="ctr" defTabSz="725661" rtl="0" eaLnBrk="1" latinLnBrk="0" hangingPunct="1">
        <a:spcBef>
          <a:spcPct val="0"/>
        </a:spcBef>
        <a:buNone/>
        <a:defRPr sz="3500" kern="1200">
          <a:solidFill>
            <a:schemeClr val="tx1"/>
          </a:solidFill>
          <a:latin typeface="+mj-lt"/>
          <a:ea typeface="+mj-ea"/>
          <a:cs typeface="+mj-cs"/>
        </a:defRPr>
      </a:lvl1pPr>
    </p:titleStyle>
    <p:bodyStyle>
      <a:lvl1pPr marL="272125" indent="-272125" algn="l" defTabSz="725661"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1pPr>
      <a:lvl2pPr marL="589605" indent="-226771" algn="l" defTabSz="725661"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2pPr>
      <a:lvl3pPr marL="907076" indent="-181417" algn="l" defTabSz="725661" rtl="0" eaLnBrk="1" latinLnBrk="0" hangingPunct="1">
        <a:spcBef>
          <a:spcPct val="20000"/>
        </a:spcBef>
        <a:buFont typeface="Arial" panose="020B0604020202020204" pitchFamily="34" charset="0"/>
        <a:buChar char="•"/>
        <a:defRPr sz="1900" kern="1200">
          <a:solidFill>
            <a:schemeClr val="tx1"/>
          </a:solidFill>
          <a:latin typeface="+mn-lt"/>
          <a:ea typeface="+mn-ea"/>
          <a:cs typeface="+mn-cs"/>
        </a:defRPr>
      </a:lvl3pPr>
      <a:lvl4pPr marL="126990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4pPr>
      <a:lvl5pPr marL="163273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1995568"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6pPr>
      <a:lvl7pPr marL="235839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7pPr>
      <a:lvl8pPr marL="272122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8pPr>
      <a:lvl9pPr marL="3084057" indent="-181417" algn="l" defTabSz="725661"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9pPr>
    </p:bodyStyle>
    <p:otherStyle>
      <a:defPPr>
        <a:defRPr lang="zh-CN"/>
      </a:defPPr>
      <a:lvl1pPr marL="0" algn="l" defTabSz="725661" rtl="0" eaLnBrk="1" latinLnBrk="0" hangingPunct="1">
        <a:defRPr sz="1400" kern="1200">
          <a:solidFill>
            <a:schemeClr val="tx1"/>
          </a:solidFill>
          <a:latin typeface="+mn-lt"/>
          <a:ea typeface="+mn-ea"/>
          <a:cs typeface="+mn-cs"/>
        </a:defRPr>
      </a:lvl1pPr>
      <a:lvl2pPr marL="362834" algn="l" defTabSz="725661" rtl="0" eaLnBrk="1" latinLnBrk="0" hangingPunct="1">
        <a:defRPr sz="1400" kern="1200">
          <a:solidFill>
            <a:schemeClr val="tx1"/>
          </a:solidFill>
          <a:latin typeface="+mn-lt"/>
          <a:ea typeface="+mn-ea"/>
          <a:cs typeface="+mn-cs"/>
        </a:defRPr>
      </a:lvl2pPr>
      <a:lvl3pPr marL="725661" algn="l" defTabSz="725661" rtl="0" eaLnBrk="1" latinLnBrk="0" hangingPunct="1">
        <a:defRPr sz="1400" kern="1200">
          <a:solidFill>
            <a:schemeClr val="tx1"/>
          </a:solidFill>
          <a:latin typeface="+mn-lt"/>
          <a:ea typeface="+mn-ea"/>
          <a:cs typeface="+mn-cs"/>
        </a:defRPr>
      </a:lvl3pPr>
      <a:lvl4pPr marL="1088494" algn="l" defTabSz="725661" rtl="0" eaLnBrk="1" latinLnBrk="0" hangingPunct="1">
        <a:defRPr sz="1400" kern="1200">
          <a:solidFill>
            <a:schemeClr val="tx1"/>
          </a:solidFill>
          <a:latin typeface="+mn-lt"/>
          <a:ea typeface="+mn-ea"/>
          <a:cs typeface="+mn-cs"/>
        </a:defRPr>
      </a:lvl4pPr>
      <a:lvl5pPr marL="1451321" algn="l" defTabSz="725661" rtl="0" eaLnBrk="1" latinLnBrk="0" hangingPunct="1">
        <a:defRPr sz="1400" kern="1200">
          <a:solidFill>
            <a:schemeClr val="tx1"/>
          </a:solidFill>
          <a:latin typeface="+mn-lt"/>
          <a:ea typeface="+mn-ea"/>
          <a:cs typeface="+mn-cs"/>
        </a:defRPr>
      </a:lvl5pPr>
      <a:lvl6pPr marL="1814153" algn="l" defTabSz="725661" rtl="0" eaLnBrk="1" latinLnBrk="0" hangingPunct="1">
        <a:defRPr sz="1400" kern="1200">
          <a:solidFill>
            <a:schemeClr val="tx1"/>
          </a:solidFill>
          <a:latin typeface="+mn-lt"/>
          <a:ea typeface="+mn-ea"/>
          <a:cs typeface="+mn-cs"/>
        </a:defRPr>
      </a:lvl6pPr>
      <a:lvl7pPr marL="2176981" algn="l" defTabSz="725661" rtl="0" eaLnBrk="1" latinLnBrk="0" hangingPunct="1">
        <a:defRPr sz="1400" kern="1200">
          <a:solidFill>
            <a:schemeClr val="tx1"/>
          </a:solidFill>
          <a:latin typeface="+mn-lt"/>
          <a:ea typeface="+mn-ea"/>
          <a:cs typeface="+mn-cs"/>
        </a:defRPr>
      </a:lvl7pPr>
      <a:lvl8pPr marL="2539813" algn="l" defTabSz="725661" rtl="0" eaLnBrk="1" latinLnBrk="0" hangingPunct="1">
        <a:defRPr sz="1400" kern="1200">
          <a:solidFill>
            <a:schemeClr val="tx1"/>
          </a:solidFill>
          <a:latin typeface="+mn-lt"/>
          <a:ea typeface="+mn-ea"/>
          <a:cs typeface="+mn-cs"/>
        </a:defRPr>
      </a:lvl8pPr>
      <a:lvl9pPr marL="2902642" algn="l" defTabSz="725661" rtl="0" eaLnBrk="1" latinLnBrk="0" hangingPunct="1">
        <a:defRPr sz="1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367.xml"/><Relationship Id="rId7" Type="http://schemas.openxmlformats.org/officeDocument/2006/relationships/image" Target="../media/image14.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13.png"/><Relationship Id="rId5" Type="http://schemas.openxmlformats.org/officeDocument/2006/relationships/image" Target="../media/image12.jp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11.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slideLayout" Target="../slideLayouts/slideLayout405.xml"/><Relationship Id="rId1" Type="http://schemas.openxmlformats.org/officeDocument/2006/relationships/themeOverride" Target="../theme/themeOverride1.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1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405.xml"/></Relationships>
</file>

<file path=ppt/slides/_rels/slide1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405.xml"/></Relationships>
</file>

<file path=ppt/slides/_rels/slide1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405.xml"/></Relationships>
</file>

<file path=ppt/slides/_rels/slide18.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slide" Target="slide28.xml"/><Relationship Id="rId1" Type="http://schemas.openxmlformats.org/officeDocument/2006/relationships/slideLayout" Target="../slideLayouts/slideLayout405.xml"/></Relationships>
</file>

<file path=ppt/slides/_rels/slide19.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7.xml"/><Relationship Id="rId1" Type="http://schemas.openxmlformats.org/officeDocument/2006/relationships/slideLayout" Target="../slideLayouts/slideLayout405.xml"/><Relationship Id="rId4" Type="http://schemas.openxmlformats.org/officeDocument/2006/relationships/slide" Target="slide28.xml"/></Relationships>
</file>

<file path=ppt/slides/_rels/slide2.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2.xml"/><Relationship Id="rId1" Type="http://schemas.openxmlformats.org/officeDocument/2006/relationships/slideLayout" Target="../slideLayouts/slideLayout388.xml"/></Relationships>
</file>

<file path=ppt/slides/_rels/slide20.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slide" Target="slide28.xml"/><Relationship Id="rId1" Type="http://schemas.openxmlformats.org/officeDocument/2006/relationships/slideLayout" Target="../slideLayouts/slideLayout405.xml"/></Relationships>
</file>

<file path=ppt/slides/_rels/slide21.xml.rels><?xml version="1.0" encoding="UTF-8" standalone="yes"?>
<Relationships xmlns="http://schemas.openxmlformats.org/package/2006/relationships"><Relationship Id="rId3" Type="http://schemas.openxmlformats.org/officeDocument/2006/relationships/slide" Target="slide28.xml"/><Relationship Id="rId2" Type="http://schemas.openxmlformats.org/officeDocument/2006/relationships/image" Target="../media/image27.jpg"/><Relationship Id="rId1" Type="http://schemas.openxmlformats.org/officeDocument/2006/relationships/slideLayout" Target="../slideLayouts/slideLayout405.xml"/></Relationships>
</file>

<file path=ppt/slides/_rels/slide22.xml.rels><?xml version="1.0" encoding="UTF-8" standalone="yes"?>
<Relationships xmlns="http://schemas.openxmlformats.org/package/2006/relationships"><Relationship Id="rId3" Type="http://schemas.openxmlformats.org/officeDocument/2006/relationships/slide" Target="slide28.xml"/><Relationship Id="rId2" Type="http://schemas.openxmlformats.org/officeDocument/2006/relationships/image" Target="../media/image28.png"/><Relationship Id="rId1" Type="http://schemas.openxmlformats.org/officeDocument/2006/relationships/slideLayout" Target="../slideLayouts/slideLayout405.xml"/></Relationships>
</file>

<file path=ppt/slides/_rels/slide23.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slide" Target="slide28.xml"/><Relationship Id="rId1" Type="http://schemas.openxmlformats.org/officeDocument/2006/relationships/slideLayout" Target="../slideLayouts/slideLayout363.xml"/></Relationships>
</file>

<file path=ppt/slides/_rels/slide24.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8.xml"/><Relationship Id="rId1" Type="http://schemas.openxmlformats.org/officeDocument/2006/relationships/slideLayout" Target="../slideLayouts/slideLayout363.xml"/><Relationship Id="rId4" Type="http://schemas.openxmlformats.org/officeDocument/2006/relationships/slide" Target="slide28.xml"/></Relationships>
</file>

<file path=ppt/slides/_rels/slide25.xml.rels><?xml version="1.0" encoding="UTF-8" standalone="yes"?>
<Relationships xmlns="http://schemas.openxmlformats.org/package/2006/relationships"><Relationship Id="rId8" Type="http://schemas.openxmlformats.org/officeDocument/2006/relationships/image" Target="../media/image37.jpeg"/><Relationship Id="rId3" Type="http://schemas.openxmlformats.org/officeDocument/2006/relationships/image" Target="../media/image32.jpeg"/><Relationship Id="rId7" Type="http://schemas.openxmlformats.org/officeDocument/2006/relationships/image" Target="../media/image36.jpeg"/><Relationship Id="rId12" Type="http://schemas.openxmlformats.org/officeDocument/2006/relationships/slide" Target="slide28.xml"/><Relationship Id="rId2" Type="http://schemas.openxmlformats.org/officeDocument/2006/relationships/image" Target="../media/image31.jpeg"/><Relationship Id="rId1" Type="http://schemas.openxmlformats.org/officeDocument/2006/relationships/slideLayout" Target="../slideLayouts/slideLayout363.xml"/><Relationship Id="rId6" Type="http://schemas.openxmlformats.org/officeDocument/2006/relationships/image" Target="../media/image35.jpeg"/><Relationship Id="rId11" Type="http://schemas.openxmlformats.org/officeDocument/2006/relationships/image" Target="../media/image40.jpeg"/><Relationship Id="rId5" Type="http://schemas.openxmlformats.org/officeDocument/2006/relationships/image" Target="../media/image34.jpeg"/><Relationship Id="rId10" Type="http://schemas.openxmlformats.org/officeDocument/2006/relationships/image" Target="../media/image39.jpeg"/><Relationship Id="rId4" Type="http://schemas.openxmlformats.org/officeDocument/2006/relationships/image" Target="../media/image33.jpeg"/><Relationship Id="rId9" Type="http://schemas.openxmlformats.org/officeDocument/2006/relationships/image" Target="../media/image38.jpeg"/></Relationships>
</file>

<file path=ppt/slides/_rels/slide26.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slide" Target="slide28.xml"/><Relationship Id="rId1" Type="http://schemas.openxmlformats.org/officeDocument/2006/relationships/slideLayout" Target="../slideLayouts/slideLayout36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28.xml.rels><?xml version="1.0" encoding="UTF-8" standalone="yes"?>
<Relationships xmlns="http://schemas.openxmlformats.org/package/2006/relationships"><Relationship Id="rId3" Type="http://schemas.openxmlformats.org/officeDocument/2006/relationships/slide" Target="slide28.xml"/><Relationship Id="rId2" Type="http://schemas.openxmlformats.org/officeDocument/2006/relationships/notesSlide" Target="../notesSlides/notesSlide9.xml"/><Relationship Id="rId1" Type="http://schemas.openxmlformats.org/officeDocument/2006/relationships/slideLayout" Target="../slideLayouts/slideLayout363.xml"/><Relationship Id="rId4" Type="http://schemas.openxmlformats.org/officeDocument/2006/relationships/image" Target="../media/image42.jpeg"/></Relationships>
</file>

<file path=ppt/slides/_rels/slide29.xml.rels><?xml version="1.0" encoding="UTF-8" standalone="yes"?>
<Relationships xmlns="http://schemas.openxmlformats.org/package/2006/relationships"><Relationship Id="rId3" Type="http://schemas.openxmlformats.org/officeDocument/2006/relationships/slide" Target="slide28.xml"/><Relationship Id="rId2" Type="http://schemas.openxmlformats.org/officeDocument/2006/relationships/image" Target="../media/image43.jpeg"/><Relationship Id="rId1" Type="http://schemas.openxmlformats.org/officeDocument/2006/relationships/slideLayout" Target="../slideLayouts/slideLayout36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91.xml"/></Relationships>
</file>

<file path=ppt/slides/_rels/slide3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slide" Target="slide28.xml"/><Relationship Id="rId1" Type="http://schemas.openxmlformats.org/officeDocument/2006/relationships/slideLayout" Target="../slideLayouts/slideLayout363.xml"/></Relationships>
</file>

<file path=ppt/slides/_rels/slide31.xml.rels><?xml version="1.0" encoding="UTF-8" standalone="yes"?>
<Relationships xmlns="http://schemas.openxmlformats.org/package/2006/relationships"><Relationship Id="rId3" Type="http://schemas.openxmlformats.org/officeDocument/2006/relationships/slide" Target="slide28.xml"/><Relationship Id="rId2" Type="http://schemas.openxmlformats.org/officeDocument/2006/relationships/image" Target="../media/image45.jpg"/><Relationship Id="rId1" Type="http://schemas.openxmlformats.org/officeDocument/2006/relationships/slideLayout" Target="../slideLayouts/slideLayout363.xml"/></Relationships>
</file>

<file path=ppt/slides/_rels/slide32.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slide" Target="slide28.xml"/><Relationship Id="rId1" Type="http://schemas.openxmlformats.org/officeDocument/2006/relationships/slideLayout" Target="../slideLayouts/slideLayout363.xml"/></Relationships>
</file>

<file path=ppt/slides/_rels/slide33.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slide" Target="slide28.xml"/><Relationship Id="rId1" Type="http://schemas.openxmlformats.org/officeDocument/2006/relationships/slideLayout" Target="../slideLayouts/slideLayout363.xml"/></Relationships>
</file>

<file path=ppt/slides/_rels/slide34.xml.rels><?xml version="1.0" encoding="UTF-8" standalone="yes"?>
<Relationships xmlns="http://schemas.openxmlformats.org/package/2006/relationships"><Relationship Id="rId3" Type="http://schemas.openxmlformats.org/officeDocument/2006/relationships/slide" Target="slide28.xml"/><Relationship Id="rId2" Type="http://schemas.openxmlformats.org/officeDocument/2006/relationships/image" Target="../media/image48.jpeg"/><Relationship Id="rId1" Type="http://schemas.openxmlformats.org/officeDocument/2006/relationships/slideLayout" Target="../slideLayouts/slideLayout363.xml"/></Relationships>
</file>

<file path=ppt/slides/_rels/slide35.xml.rels><?xml version="1.0" encoding="UTF-8" standalone="yes"?>
<Relationships xmlns="http://schemas.openxmlformats.org/package/2006/relationships"><Relationship Id="rId3" Type="http://schemas.openxmlformats.org/officeDocument/2006/relationships/image" Target="../media/image49.jpeg"/><Relationship Id="rId7" Type="http://schemas.openxmlformats.org/officeDocument/2006/relationships/slide" Target="slide28.xml"/><Relationship Id="rId2" Type="http://schemas.openxmlformats.org/officeDocument/2006/relationships/notesSlide" Target="../notesSlides/notesSlide10.xml"/><Relationship Id="rId1" Type="http://schemas.openxmlformats.org/officeDocument/2006/relationships/slideLayout" Target="../slideLayouts/slideLayout363.xml"/><Relationship Id="rId6" Type="http://schemas.openxmlformats.org/officeDocument/2006/relationships/image" Target="../media/image52.jpeg"/><Relationship Id="rId5" Type="http://schemas.openxmlformats.org/officeDocument/2006/relationships/image" Target="../media/image51.jpeg"/><Relationship Id="rId4" Type="http://schemas.openxmlformats.org/officeDocument/2006/relationships/image" Target="../media/image50.jpeg"/></Relationships>
</file>

<file path=ppt/slides/_rels/slide3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slide" Target="slide28.xml"/><Relationship Id="rId1" Type="http://schemas.openxmlformats.org/officeDocument/2006/relationships/slideLayout" Target="../slideLayouts/slideLayout363.xml"/></Relationships>
</file>

<file path=ppt/slides/_rels/slide3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slide" Target="slide28.xml"/><Relationship Id="rId1" Type="http://schemas.openxmlformats.org/officeDocument/2006/relationships/slideLayout" Target="../slideLayouts/slideLayout36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39.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405.xml"/></Relationships>
</file>

<file path=ppt/slides/_rels/slide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xml"/><Relationship Id="rId1" Type="http://schemas.openxmlformats.org/officeDocument/2006/relationships/slideLayout" Target="../slideLayouts/slideLayout36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9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42.xml.rels><?xml version="1.0" encoding="UTF-8" standalone="yes"?>
<Relationships xmlns="http://schemas.openxmlformats.org/package/2006/relationships"><Relationship Id="rId8" Type="http://schemas.openxmlformats.org/officeDocument/2006/relationships/image" Target="../media/image60.jpeg"/><Relationship Id="rId3" Type="http://schemas.openxmlformats.org/officeDocument/2006/relationships/image" Target="../media/image56.png"/><Relationship Id="rId7" Type="http://schemas.openxmlformats.org/officeDocument/2006/relationships/image" Target="../media/image59.jpeg"/><Relationship Id="rId2" Type="http://schemas.openxmlformats.org/officeDocument/2006/relationships/notesSlide" Target="../notesSlides/notesSlide12.xml"/><Relationship Id="rId1" Type="http://schemas.openxmlformats.org/officeDocument/2006/relationships/slideLayout" Target="../slideLayouts/slideLayout363.xml"/><Relationship Id="rId6" Type="http://schemas.openxmlformats.org/officeDocument/2006/relationships/image" Target="../media/image58.jpeg"/><Relationship Id="rId5" Type="http://schemas.openxmlformats.org/officeDocument/2006/relationships/image" Target="../media/image3.GIF"/><Relationship Id="rId4" Type="http://schemas.openxmlformats.org/officeDocument/2006/relationships/image" Target="../media/image57.png"/><Relationship Id="rId9" Type="http://schemas.openxmlformats.org/officeDocument/2006/relationships/image" Target="../media/image61.jpeg"/></Relationships>
</file>

<file path=ppt/slides/_rels/slide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36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63.xml"/></Relationships>
</file>

<file path=ppt/slides/_rels/slide7.xml.rels><?xml version="1.0" encoding="UTF-8" standalone="yes"?>
<Relationships xmlns="http://schemas.openxmlformats.org/package/2006/relationships"><Relationship Id="rId8" Type="http://schemas.openxmlformats.org/officeDocument/2006/relationships/diagramLayout" Target="../diagrams/layout2.xml"/><Relationship Id="rId3" Type="http://schemas.openxmlformats.org/officeDocument/2006/relationships/diagramLayout" Target="../diagrams/layout1.xml"/><Relationship Id="rId7" Type="http://schemas.openxmlformats.org/officeDocument/2006/relationships/diagramData" Target="../diagrams/data2.xml"/><Relationship Id="rId2" Type="http://schemas.openxmlformats.org/officeDocument/2006/relationships/diagramData" Target="../diagrams/data1.xml"/><Relationship Id="rId1" Type="http://schemas.openxmlformats.org/officeDocument/2006/relationships/slideLayout" Target="../slideLayouts/slideLayout363.xml"/><Relationship Id="rId6" Type="http://schemas.microsoft.com/office/2007/relationships/diagramDrawing" Target="../diagrams/drawing1.xml"/><Relationship Id="rId11" Type="http://schemas.microsoft.com/office/2007/relationships/diagramDrawing" Target="../diagrams/drawing2.xml"/><Relationship Id="rId5" Type="http://schemas.openxmlformats.org/officeDocument/2006/relationships/diagramColors" Target="../diagrams/colors1.xml"/><Relationship Id="rId10" Type="http://schemas.openxmlformats.org/officeDocument/2006/relationships/diagramColors" Target="../diagrams/colors2.xml"/><Relationship Id="rId4" Type="http://schemas.openxmlformats.org/officeDocument/2006/relationships/diagramQuickStyle" Target="../diagrams/quickStyle1.xml"/><Relationship Id="rId9" Type="http://schemas.openxmlformats.org/officeDocument/2006/relationships/diagramQuickStyle" Target="../diagrams/quickStyle2.xml"/></Relationships>
</file>

<file path=ppt/slides/_rels/slide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xml"/><Relationship Id="rId1" Type="http://schemas.openxmlformats.org/officeDocument/2006/relationships/slideLayout" Target="../slideLayouts/slideLayout363.xml"/><Relationship Id="rId5" Type="http://schemas.openxmlformats.org/officeDocument/2006/relationships/image" Target="../media/image20.jpg"/><Relationship Id="rId4" Type="http://schemas.openxmlformats.org/officeDocument/2006/relationships/image" Target="../media/image19.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9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rotWithShape="1">
          <a:blip r:embed="rId5">
            <a:extLst>
              <a:ext uri="{28A0092B-C50C-407E-A947-70E740481C1C}">
                <a14:useLocalDpi xmlns:a14="http://schemas.microsoft.com/office/drawing/2010/main" val="0"/>
              </a:ext>
            </a:extLst>
          </a:blip>
          <a:srcRect b="10782"/>
          <a:stretch/>
        </p:blipFill>
        <p:spPr>
          <a:xfrm>
            <a:off x="-36512" y="1275606"/>
            <a:ext cx="4269749" cy="2631107"/>
          </a:xfrm>
          <a:prstGeom prst="rect">
            <a:avLst/>
          </a:prstGeom>
        </p:spPr>
      </p:pic>
      <p:sp>
        <p:nvSpPr>
          <p:cNvPr id="29" name="任意多边形 28"/>
          <p:cNvSpPr/>
          <p:nvPr/>
        </p:nvSpPr>
        <p:spPr bwMode="auto">
          <a:xfrm flipH="1">
            <a:off x="3059635" y="891672"/>
            <a:ext cx="458857" cy="546214"/>
          </a:xfrm>
          <a:custGeom>
            <a:avLst/>
            <a:gdLst>
              <a:gd name="connsiteX0" fmla="*/ 175021 w 422569"/>
              <a:gd name="connsiteY0" fmla="*/ 0 h 503199"/>
              <a:gd name="connsiteX1" fmla="*/ 141752 w 422569"/>
              <a:gd name="connsiteY1" fmla="*/ 0 h 503199"/>
              <a:gd name="connsiteX2" fmla="*/ 0 w 422569"/>
              <a:gd name="connsiteY2" fmla="*/ 503199 h 503199"/>
              <a:gd name="connsiteX3" fmla="*/ 422569 w 422569"/>
              <a:gd name="connsiteY3" fmla="*/ 503199 h 503199"/>
            </a:gdLst>
            <a:ahLst/>
            <a:cxnLst>
              <a:cxn ang="0">
                <a:pos x="connsiteX0" y="connsiteY0"/>
              </a:cxn>
              <a:cxn ang="0">
                <a:pos x="connsiteX1" y="connsiteY1"/>
              </a:cxn>
              <a:cxn ang="0">
                <a:pos x="connsiteX2" y="connsiteY2"/>
              </a:cxn>
              <a:cxn ang="0">
                <a:pos x="connsiteX3" y="connsiteY3"/>
              </a:cxn>
            </a:cxnLst>
            <a:rect l="l" t="t" r="r" b="b"/>
            <a:pathLst>
              <a:path w="422569" h="503199">
                <a:moveTo>
                  <a:pt x="175021" y="0"/>
                </a:moveTo>
                <a:lnTo>
                  <a:pt x="141752" y="0"/>
                </a:lnTo>
                <a:lnTo>
                  <a:pt x="0" y="503199"/>
                </a:lnTo>
                <a:lnTo>
                  <a:pt x="422569" y="503199"/>
                </a:lnTo>
                <a:close/>
              </a:path>
            </a:pathLst>
          </a:custGeom>
          <a:solidFill>
            <a:srgbClr val="002060"/>
          </a:solidFill>
          <a:ln>
            <a:noFill/>
          </a:ln>
          <a:effectLst/>
          <a:extLst/>
        </p:spPr>
        <p:txBody>
          <a:bodyPr wrap="square" lIns="91396" tIns="45699" rIns="91396" bIns="45699">
            <a:noAutofit/>
          </a:bodyPr>
          <a:lstStyle/>
          <a:p>
            <a:pPr>
              <a:defRPr/>
            </a:pPr>
            <a:endParaRPr lang="zh-CN" altLang="en-US">
              <a:solidFill>
                <a:prstClr val="black"/>
              </a:solidFill>
              <a:latin typeface="Century Gothic" panose="020B0502020202020204" pitchFamily="34" charset="0"/>
              <a:ea typeface="微软雅黑 Light" panose="020B0502040204020203" pitchFamily="34" charset="-122"/>
              <a:sym typeface="Century Gothic" panose="020B0502020202020204" pitchFamily="34" charset="0"/>
            </a:endParaRPr>
          </a:p>
        </p:txBody>
      </p:sp>
      <p:sp>
        <p:nvSpPr>
          <p:cNvPr id="31" name="任意多边形 30"/>
          <p:cNvSpPr/>
          <p:nvPr/>
        </p:nvSpPr>
        <p:spPr bwMode="auto">
          <a:xfrm rot="10800000" flipH="1">
            <a:off x="3329701" y="897952"/>
            <a:ext cx="5814300" cy="3185616"/>
          </a:xfrm>
          <a:custGeom>
            <a:avLst/>
            <a:gdLst>
              <a:gd name="connsiteX0" fmla="*/ 0 w 7751391"/>
              <a:gd name="connsiteY0" fmla="*/ 4248472 h 4248472"/>
              <a:gd name="connsiteX1" fmla="*/ 7751391 w 7751391"/>
              <a:gd name="connsiteY1" fmla="*/ 4248472 h 4248472"/>
              <a:gd name="connsiteX2" fmla="*/ 7751391 w 7751391"/>
              <a:gd name="connsiteY2" fmla="*/ 0 h 4248472"/>
              <a:gd name="connsiteX3" fmla="*/ 1196797 w 7751391"/>
              <a:gd name="connsiteY3" fmla="*/ 0 h 4248472"/>
            </a:gdLst>
            <a:ahLst/>
            <a:cxnLst>
              <a:cxn ang="0">
                <a:pos x="connsiteX0" y="connsiteY0"/>
              </a:cxn>
              <a:cxn ang="0">
                <a:pos x="connsiteX1" y="connsiteY1"/>
              </a:cxn>
              <a:cxn ang="0">
                <a:pos x="connsiteX2" y="connsiteY2"/>
              </a:cxn>
              <a:cxn ang="0">
                <a:pos x="connsiteX3" y="connsiteY3"/>
              </a:cxn>
            </a:cxnLst>
            <a:rect l="l" t="t" r="r" b="b"/>
            <a:pathLst>
              <a:path w="7751391" h="4248472">
                <a:moveTo>
                  <a:pt x="0" y="4248472"/>
                </a:moveTo>
                <a:lnTo>
                  <a:pt x="7751391" y="4248472"/>
                </a:lnTo>
                <a:lnTo>
                  <a:pt x="7751391" y="0"/>
                </a:lnTo>
                <a:lnTo>
                  <a:pt x="1196797" y="0"/>
                </a:lnTo>
                <a:close/>
              </a:path>
            </a:pathLst>
          </a:custGeom>
          <a:gradFill flip="none" rotWithShape="1">
            <a:gsLst>
              <a:gs pos="0">
                <a:srgbClr val="0070C0">
                  <a:shade val="30000"/>
                  <a:satMod val="115000"/>
                </a:srgbClr>
              </a:gs>
              <a:gs pos="100000">
                <a:srgbClr val="0070C0">
                  <a:shade val="100000"/>
                  <a:satMod val="115000"/>
                </a:srgbClr>
              </a:gs>
            </a:gsLst>
            <a:lin ang="2700000" scaled="1"/>
          </a:gradFill>
          <a:ln>
            <a:noFill/>
          </a:ln>
          <a:effectLst>
            <a:outerShdw blurRad="50800" dist="88900" dir="7440000" algn="t" rotWithShape="0">
              <a:prstClr val="black">
                <a:alpha val="40000"/>
              </a:prstClr>
            </a:outerShdw>
          </a:effectLst>
          <a:extLst/>
        </p:spPr>
        <p:txBody>
          <a:bodyPr wrap="square" lIns="91396" tIns="45699" rIns="91396" bIns="45699">
            <a:noAutofit/>
          </a:bodyPr>
          <a:lstStyle/>
          <a:p>
            <a:pPr>
              <a:defRPr/>
            </a:pPr>
            <a:endParaRPr lang="zh-CN" altLang="en-US">
              <a:solidFill>
                <a:prstClr val="black"/>
              </a:solidFill>
              <a:latin typeface="Century Gothic" panose="020B0502020202020204" pitchFamily="34" charset="0"/>
              <a:ea typeface="微软雅黑 Light" panose="020B0502040204020203" pitchFamily="34" charset="-122"/>
              <a:sym typeface="Century Gothic" panose="020B0502020202020204" pitchFamily="34" charset="0"/>
            </a:endParaRPr>
          </a:p>
        </p:txBody>
      </p:sp>
      <p:sp>
        <p:nvSpPr>
          <p:cNvPr id="55" name="Rectangle 31"/>
          <p:cNvSpPr>
            <a:spLocks noChangeArrowheads="1"/>
          </p:cNvSpPr>
          <p:nvPr/>
        </p:nvSpPr>
        <p:spPr bwMode="auto">
          <a:xfrm>
            <a:off x="1823390" y="1016200"/>
            <a:ext cx="842260" cy="35121"/>
          </a:xfrm>
          <a:prstGeom prst="rect">
            <a:avLst/>
          </a:prstGeom>
          <a:solidFill>
            <a:srgbClr val="0070C0"/>
          </a:solidFill>
          <a:ln>
            <a:solidFill>
              <a:srgbClr val="0070C0"/>
            </a:solidFill>
          </a:ln>
        </p:spPr>
        <p:txBody>
          <a:bodyPr lIns="91396" tIns="45699" rIns="91396" bIns="45699"/>
          <a:lstStyle/>
          <a:p>
            <a:endParaRPr lang="zh-CN" altLang="en-US">
              <a:solidFill>
                <a:prstClr val="black"/>
              </a:solidFill>
              <a:latin typeface="Century Gothic" panose="020B0502020202020204" pitchFamily="34" charset="0"/>
              <a:ea typeface="微软雅黑 Light" panose="020B0502040204020203" pitchFamily="34" charset="-122"/>
              <a:sym typeface="Century Gothic" panose="020B0502020202020204" pitchFamily="34" charset="0"/>
            </a:endParaRPr>
          </a:p>
        </p:txBody>
      </p:sp>
      <p:sp>
        <p:nvSpPr>
          <p:cNvPr id="56" name="Rectangle 31"/>
          <p:cNvSpPr>
            <a:spLocks noChangeArrowheads="1"/>
          </p:cNvSpPr>
          <p:nvPr/>
        </p:nvSpPr>
        <p:spPr bwMode="auto">
          <a:xfrm>
            <a:off x="15325" y="4273872"/>
            <a:ext cx="1676355" cy="34281"/>
          </a:xfrm>
          <a:prstGeom prst="rect">
            <a:avLst/>
          </a:prstGeom>
          <a:solidFill>
            <a:srgbClr val="0070C0"/>
          </a:solidFill>
          <a:ln>
            <a:solidFill>
              <a:srgbClr val="0070C0"/>
            </a:solidFill>
          </a:ln>
        </p:spPr>
        <p:txBody>
          <a:bodyPr lIns="91396" tIns="45699" rIns="91396" bIns="45699"/>
          <a:lstStyle/>
          <a:p>
            <a:endParaRPr lang="zh-CN" altLang="en-US">
              <a:solidFill>
                <a:prstClr val="black"/>
              </a:solidFill>
              <a:latin typeface="Century Gothic" panose="020B0502020202020204" pitchFamily="34" charset="0"/>
              <a:ea typeface="微软雅黑 Light" panose="020B0502040204020203" pitchFamily="34" charset="-122"/>
              <a:sym typeface="Century Gothic" panose="020B0502020202020204" pitchFamily="34" charset="0"/>
            </a:endParaRPr>
          </a:p>
        </p:txBody>
      </p:sp>
      <p:sp>
        <p:nvSpPr>
          <p:cNvPr id="57" name="Rectangle 31"/>
          <p:cNvSpPr>
            <a:spLocks noChangeArrowheads="1"/>
          </p:cNvSpPr>
          <p:nvPr/>
        </p:nvSpPr>
        <p:spPr bwMode="auto">
          <a:xfrm>
            <a:off x="6030354" y="681978"/>
            <a:ext cx="2862359" cy="34281"/>
          </a:xfrm>
          <a:prstGeom prst="rect">
            <a:avLst/>
          </a:prstGeom>
          <a:solidFill>
            <a:srgbClr val="0070C0"/>
          </a:solidFill>
          <a:ln>
            <a:solidFill>
              <a:srgbClr val="0070C0"/>
            </a:solidFill>
          </a:ln>
        </p:spPr>
        <p:txBody>
          <a:bodyPr lIns="91396" tIns="45699" rIns="91396" bIns="45699"/>
          <a:lstStyle/>
          <a:p>
            <a:endParaRPr lang="zh-CN" altLang="en-US">
              <a:solidFill>
                <a:prstClr val="black"/>
              </a:solidFill>
              <a:latin typeface="Century Gothic" panose="020B0502020202020204" pitchFamily="34" charset="0"/>
              <a:ea typeface="微软雅黑 Light" panose="020B0502040204020203" pitchFamily="34" charset="-122"/>
              <a:sym typeface="Century Gothic" panose="020B0502020202020204" pitchFamily="34" charset="0"/>
            </a:endParaRPr>
          </a:p>
        </p:txBody>
      </p:sp>
      <p:sp>
        <p:nvSpPr>
          <p:cNvPr id="58" name="Rectangle 31"/>
          <p:cNvSpPr>
            <a:spLocks noChangeArrowheads="1"/>
          </p:cNvSpPr>
          <p:nvPr/>
        </p:nvSpPr>
        <p:spPr bwMode="auto">
          <a:xfrm>
            <a:off x="5991989" y="4308153"/>
            <a:ext cx="1676355" cy="34281"/>
          </a:xfrm>
          <a:prstGeom prst="rect">
            <a:avLst/>
          </a:prstGeom>
          <a:solidFill>
            <a:srgbClr val="0070C0"/>
          </a:solidFill>
          <a:ln>
            <a:solidFill>
              <a:srgbClr val="0070C0"/>
            </a:solidFill>
          </a:ln>
        </p:spPr>
        <p:txBody>
          <a:bodyPr lIns="91396" tIns="45699" rIns="91396" bIns="45699"/>
          <a:lstStyle/>
          <a:p>
            <a:endParaRPr lang="zh-CN" altLang="en-US">
              <a:solidFill>
                <a:prstClr val="black"/>
              </a:solidFill>
              <a:latin typeface="Century Gothic" panose="020B0502020202020204" pitchFamily="34" charset="0"/>
              <a:ea typeface="微软雅黑 Light" panose="020B0502040204020203" pitchFamily="34" charset="-122"/>
              <a:sym typeface="Century Gothic" panose="020B0502020202020204" pitchFamily="34" charset="0"/>
            </a:endParaRPr>
          </a:p>
        </p:txBody>
      </p:sp>
      <p:sp>
        <p:nvSpPr>
          <p:cNvPr id="59" name="矩形 58"/>
          <p:cNvSpPr/>
          <p:nvPr/>
        </p:nvSpPr>
        <p:spPr>
          <a:xfrm>
            <a:off x="1467259" y="241396"/>
            <a:ext cx="342129" cy="356388"/>
          </a:xfrm>
          <a:prstGeom prst="rect">
            <a:avLst/>
          </a:prstGeom>
          <a:solidFill>
            <a:srgbClr val="006AC0"/>
          </a:solidFill>
          <a:ln>
            <a:noFill/>
          </a:ln>
        </p:spPr>
        <p:style>
          <a:lnRef idx="2">
            <a:schemeClr val="accent1">
              <a:shade val="50000"/>
            </a:schemeClr>
          </a:lnRef>
          <a:fillRef idx="1">
            <a:schemeClr val="accent1"/>
          </a:fillRef>
          <a:effectRef idx="0">
            <a:schemeClr val="accent1"/>
          </a:effectRef>
          <a:fontRef idx="minor">
            <a:schemeClr val="lt1"/>
          </a:fontRef>
        </p:style>
        <p:txBody>
          <a:bodyPr lIns="68503" tIns="34250" rIns="68503" bIns="34250" rtlCol="0" anchor="ctr"/>
          <a:lstStyle/>
          <a:p>
            <a:pPr algn="ctr"/>
            <a:endParaRPr lang="zh-CN" altLang="en-US">
              <a:solidFill>
                <a:prstClr val="white"/>
              </a:solidFill>
              <a:latin typeface="Century Gothic" panose="020B0502020202020204" pitchFamily="34" charset="0"/>
              <a:ea typeface="微软雅黑 Light" panose="020B0502040204020203" pitchFamily="34" charset="-122"/>
              <a:sym typeface="Century Gothic" panose="020B0502020202020204" pitchFamily="34" charset="0"/>
            </a:endParaRPr>
          </a:p>
        </p:txBody>
      </p:sp>
      <p:sp>
        <p:nvSpPr>
          <p:cNvPr id="60" name="矩形 59"/>
          <p:cNvSpPr/>
          <p:nvPr/>
        </p:nvSpPr>
        <p:spPr>
          <a:xfrm>
            <a:off x="196944" y="316423"/>
            <a:ext cx="564074" cy="550295"/>
          </a:xfrm>
          <a:prstGeom prst="rect">
            <a:avLst/>
          </a:prstGeom>
          <a:solidFill>
            <a:srgbClr val="006AC0"/>
          </a:solidFill>
          <a:ln>
            <a:noFill/>
          </a:ln>
        </p:spPr>
        <p:style>
          <a:lnRef idx="2">
            <a:schemeClr val="accent1">
              <a:shade val="50000"/>
            </a:schemeClr>
          </a:lnRef>
          <a:fillRef idx="1">
            <a:schemeClr val="accent1"/>
          </a:fillRef>
          <a:effectRef idx="0">
            <a:schemeClr val="accent1"/>
          </a:effectRef>
          <a:fontRef idx="minor">
            <a:schemeClr val="lt1"/>
          </a:fontRef>
        </p:style>
        <p:txBody>
          <a:bodyPr lIns="68503" tIns="34250" rIns="68503" bIns="34250" rtlCol="0" anchor="ctr"/>
          <a:lstStyle/>
          <a:p>
            <a:pPr algn="ctr"/>
            <a:endParaRPr lang="zh-CN" altLang="en-US">
              <a:solidFill>
                <a:prstClr val="white"/>
              </a:solidFill>
              <a:latin typeface="Century Gothic" panose="020B0502020202020204" pitchFamily="34" charset="0"/>
              <a:ea typeface="微软雅黑 Light" panose="020B0502040204020203" pitchFamily="34" charset="-122"/>
              <a:sym typeface="Century Gothic" panose="020B0502020202020204" pitchFamily="34" charset="0"/>
            </a:endParaRPr>
          </a:p>
        </p:txBody>
      </p:sp>
      <p:sp>
        <p:nvSpPr>
          <p:cNvPr id="61" name="矩形 60"/>
          <p:cNvSpPr/>
          <p:nvPr/>
        </p:nvSpPr>
        <p:spPr>
          <a:xfrm>
            <a:off x="1092000" y="765318"/>
            <a:ext cx="248254" cy="265267"/>
          </a:xfrm>
          <a:prstGeom prst="rect">
            <a:avLst/>
          </a:prstGeom>
          <a:solidFill>
            <a:srgbClr val="006AC0"/>
          </a:solidFill>
          <a:ln>
            <a:noFill/>
          </a:ln>
        </p:spPr>
        <p:style>
          <a:lnRef idx="2">
            <a:schemeClr val="accent1">
              <a:shade val="50000"/>
            </a:schemeClr>
          </a:lnRef>
          <a:fillRef idx="1">
            <a:schemeClr val="accent1"/>
          </a:fillRef>
          <a:effectRef idx="0">
            <a:schemeClr val="accent1"/>
          </a:effectRef>
          <a:fontRef idx="minor">
            <a:schemeClr val="lt1"/>
          </a:fontRef>
        </p:style>
        <p:txBody>
          <a:bodyPr lIns="68503" tIns="34250" rIns="68503" bIns="34250" rtlCol="0" anchor="ctr"/>
          <a:lstStyle/>
          <a:p>
            <a:pPr algn="ctr"/>
            <a:endParaRPr lang="zh-CN" altLang="en-US">
              <a:solidFill>
                <a:srgbClr val="0066CC"/>
              </a:solidFill>
              <a:latin typeface="Century Gothic" panose="020B0502020202020204" pitchFamily="34" charset="0"/>
              <a:ea typeface="微软雅黑 Light" panose="020B0502040204020203" pitchFamily="34" charset="-122"/>
              <a:sym typeface="Century Gothic" panose="020B0502020202020204" pitchFamily="34" charset="0"/>
            </a:endParaRPr>
          </a:p>
        </p:txBody>
      </p:sp>
      <p:sp>
        <p:nvSpPr>
          <p:cNvPr id="64" name="矩形 63"/>
          <p:cNvSpPr/>
          <p:nvPr/>
        </p:nvSpPr>
        <p:spPr>
          <a:xfrm>
            <a:off x="4896363" y="1413750"/>
            <a:ext cx="3636077" cy="653944"/>
          </a:xfrm>
          <a:prstGeom prst="rect">
            <a:avLst/>
          </a:prstGeom>
        </p:spPr>
        <p:txBody>
          <a:bodyPr wrap="square" lIns="68503" tIns="34250" rIns="68503" bIns="34250">
            <a:spAutoFit/>
          </a:bodyPr>
          <a:lstStyle/>
          <a:p>
            <a:pPr algn="r"/>
            <a:r>
              <a:rPr lang="en-US" altLang="zh-CN" sz="2100" b="1" dirty="0">
                <a:solidFill>
                  <a:prstClr val="white"/>
                </a:solidFill>
                <a:latin typeface="Times New Roman" panose="02020603050405020304" pitchFamily="18" charset="0"/>
                <a:ea typeface="Arial Unicode MS" pitchFamily="34" charset="-122"/>
                <a:cs typeface="Times New Roman" panose="02020603050405020304" pitchFamily="18" charset="0"/>
                <a:sym typeface="Century Gothic" panose="020B0502020202020204" pitchFamily="34" charset="0"/>
              </a:rPr>
              <a:t>STECOL CORPORATION</a:t>
            </a:r>
            <a:endParaRPr lang="en-US" altLang="zh-CN" sz="2400" b="1" dirty="0">
              <a:solidFill>
                <a:prstClr val="black"/>
              </a:solidFill>
              <a:latin typeface="Times New Roman" panose="02020603050405020304" pitchFamily="18" charset="0"/>
              <a:ea typeface="Arial Unicode MS" pitchFamily="34" charset="-122"/>
              <a:cs typeface="Times New Roman" panose="02020603050405020304" pitchFamily="18" charset="0"/>
            </a:endParaRPr>
          </a:p>
          <a:p>
            <a:pPr algn="r"/>
            <a:endParaRPr lang="zh-CN" altLang="en-US" sz="1700" dirty="0">
              <a:solidFill>
                <a:prstClr val="white"/>
              </a:solidFill>
              <a:latin typeface="Century Gothic" panose="020B0502020202020204" pitchFamily="34" charset="0"/>
              <a:ea typeface="微软雅黑 Light" panose="020B0502040204020203" pitchFamily="34" charset="-122"/>
              <a:sym typeface="Century Gothic" panose="020B0502020202020204" pitchFamily="34" charset="0"/>
            </a:endParaRPr>
          </a:p>
        </p:txBody>
      </p:sp>
      <p:sp>
        <p:nvSpPr>
          <p:cNvPr id="65" name="文本框 64"/>
          <p:cNvSpPr txBox="1"/>
          <p:nvPr/>
        </p:nvSpPr>
        <p:spPr>
          <a:xfrm>
            <a:off x="1429433" y="4515966"/>
            <a:ext cx="4797134" cy="323090"/>
          </a:xfrm>
          <a:prstGeom prst="rect">
            <a:avLst/>
          </a:prstGeom>
          <a:noFill/>
        </p:spPr>
        <p:txBody>
          <a:bodyPr wrap="square" lIns="0" tIns="0" rIns="0" bIns="0" rtlCol="0">
            <a:spAutoFit/>
          </a:bodyPr>
          <a:lstStyle/>
          <a:p>
            <a:pPr algn="ctr"/>
            <a:r>
              <a:rPr lang="zh-CN" altLang="en-US" sz="2100" b="1" spc="450" dirty="0">
                <a:solidFill>
                  <a:srgbClr val="005EAC"/>
                </a:solidFill>
                <a:latin typeface="方正小标宋简体" panose="03000509000000000000" pitchFamily="65" charset="-122"/>
                <a:ea typeface="方正小标宋简体" panose="03000509000000000000" pitchFamily="65" charset="-122"/>
                <a:sym typeface="Century Gothic" panose="020B0502020202020204" pitchFamily="34" charset="0"/>
              </a:rPr>
              <a:t>创誉</a:t>
            </a:r>
            <a:r>
              <a:rPr lang="zh-CN" altLang="en-US" sz="2100" b="1" spc="450" dirty="0" smtClean="0">
                <a:solidFill>
                  <a:srgbClr val="005EAC"/>
                </a:solidFill>
                <a:latin typeface="方正小标宋简体" panose="03000509000000000000" pitchFamily="65" charset="-122"/>
                <a:ea typeface="方正小标宋简体" panose="03000509000000000000" pitchFamily="65" charset="-122"/>
                <a:sym typeface="Century Gothic" panose="020B0502020202020204" pitchFamily="34" charset="0"/>
              </a:rPr>
              <a:t>中外   </a:t>
            </a:r>
            <a:r>
              <a:rPr lang="zh-CN" altLang="en-US" sz="2100" b="1" spc="450" dirty="0">
                <a:solidFill>
                  <a:srgbClr val="005EAC"/>
                </a:solidFill>
                <a:latin typeface="方正小标宋简体" panose="03000509000000000000" pitchFamily="65" charset="-122"/>
                <a:ea typeface="方正小标宋简体" panose="03000509000000000000" pitchFamily="65" charset="-122"/>
                <a:sym typeface="Century Gothic" panose="020B0502020202020204" pitchFamily="34" charset="0"/>
              </a:rPr>
              <a:t>诚筑未来</a:t>
            </a:r>
          </a:p>
        </p:txBody>
      </p:sp>
      <p:sp>
        <p:nvSpPr>
          <p:cNvPr id="66" name="矩形 65"/>
          <p:cNvSpPr/>
          <p:nvPr/>
        </p:nvSpPr>
        <p:spPr>
          <a:xfrm>
            <a:off x="4276046" y="2211710"/>
            <a:ext cx="4616434" cy="1144114"/>
          </a:xfrm>
          <a:prstGeom prst="rect">
            <a:avLst/>
          </a:prstGeom>
        </p:spPr>
        <p:txBody>
          <a:bodyPr wrap="none" lIns="68503" tIns="34250" rIns="68503" bIns="34250">
            <a:spAutoFit/>
          </a:bodyPr>
          <a:lstStyle/>
          <a:p>
            <a:pPr algn="ctr" eaLnBrk="0" hangingPunct="0"/>
            <a:r>
              <a:rPr lang="zh-CN" altLang="en-US" sz="3500" dirty="0">
                <a:solidFill>
                  <a:prstClr val="white"/>
                </a:solidFill>
                <a:latin typeface="方正小标宋简体" panose="03000509000000000000" pitchFamily="65" charset="-122"/>
                <a:ea typeface="方正小标宋简体" panose="03000509000000000000" pitchFamily="65" charset="-122"/>
                <a:sym typeface="Century Gothic" panose="020B0502020202020204" pitchFamily="34" charset="0"/>
              </a:rPr>
              <a:t>中国电建市政建设集团</a:t>
            </a:r>
            <a:endParaRPr lang="en-US" altLang="zh-CN" sz="3500" dirty="0">
              <a:solidFill>
                <a:prstClr val="white"/>
              </a:solidFill>
              <a:latin typeface="方正小标宋简体" panose="03000509000000000000" pitchFamily="65" charset="-122"/>
              <a:ea typeface="方正小标宋简体" panose="03000509000000000000" pitchFamily="65" charset="-122"/>
              <a:sym typeface="Century Gothic" panose="020B0502020202020204" pitchFamily="34" charset="0"/>
            </a:endParaRPr>
          </a:p>
          <a:p>
            <a:pPr algn="ctr" eaLnBrk="0" hangingPunct="0"/>
            <a:r>
              <a:rPr lang="zh-CN" altLang="en-US" sz="3500" dirty="0">
                <a:solidFill>
                  <a:prstClr val="white"/>
                </a:solidFill>
                <a:latin typeface="方正小标宋简体" panose="03000509000000000000" pitchFamily="65" charset="-122"/>
                <a:ea typeface="方正小标宋简体" panose="03000509000000000000" pitchFamily="65" charset="-122"/>
                <a:sym typeface="Century Gothic" panose="020B0502020202020204" pitchFamily="34" charset="0"/>
              </a:rPr>
              <a:t>有限公司</a:t>
            </a:r>
          </a:p>
        </p:txBody>
      </p:sp>
      <p:pic>
        <p:nvPicPr>
          <p:cNvPr id="68" name="Diana Boncheva - Beethoven Virus.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8586168" y="-667860"/>
            <a:ext cx="457260" cy="457094"/>
          </a:xfrm>
          <a:prstGeom prst="rect">
            <a:avLst/>
          </a:prstGeom>
        </p:spPr>
      </p:pic>
      <p:pic>
        <p:nvPicPr>
          <p:cNvPr id="1026"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318159" y="1275606"/>
            <a:ext cx="685889" cy="6999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474638720"/>
      </p:ext>
    </p:extLst>
  </p:cSld>
  <p:clrMapOvr>
    <a:masterClrMapping/>
  </p:clrMapOvr>
  <p:transition spd="slow">
    <p:fade/>
  </p:transition>
  <p:timing>
    <p:tnLst>
      <p:par>
        <p:cTn id="1" dur="indefinite" restart="never" nodeType="tmRoot">
          <p:childTnLst>
            <p:audio>
              <p:cMediaNode vol="80000" numSld="999" showWhenStopped="0">
                <p:cTn id="2" repeatCount="indefinite" fill="remove" display="0">
                  <p:stCondLst>
                    <p:cond delay="indefinite"/>
                  </p:stCondLst>
                  <p:endCondLst>
                    <p:cond evt="onStopAudio" delay="0">
                      <p:tgtEl>
                        <p:sldTgt/>
                      </p:tgtEl>
                    </p:cond>
                  </p:endCondLst>
                </p:cTn>
                <p:tgtEl>
                  <p:spTgt spid="68"/>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p:cNvSpPr>
          <p:nvPr/>
        </p:nvSpPr>
        <p:spPr bwMode="auto">
          <a:xfrm>
            <a:off x="1069987" y="397098"/>
            <a:ext cx="7069550" cy="4046860"/>
          </a:xfrm>
          <a:custGeom>
            <a:avLst/>
            <a:gdLst>
              <a:gd name="T0" fmla="*/ 97 w 9549"/>
              <a:gd name="T1" fmla="*/ 0 h 4700"/>
              <a:gd name="T2" fmla="*/ 9452 w 9549"/>
              <a:gd name="T3" fmla="*/ 0 h 4700"/>
              <a:gd name="T4" fmla="*/ 9549 w 9549"/>
              <a:gd name="T5" fmla="*/ 97 h 4700"/>
              <a:gd name="T6" fmla="*/ 9549 w 9549"/>
              <a:gd name="T7" fmla="*/ 4603 h 4700"/>
              <a:gd name="T8" fmla="*/ 9452 w 9549"/>
              <a:gd name="T9" fmla="*/ 4700 h 4700"/>
              <a:gd name="T10" fmla="*/ 97 w 9549"/>
              <a:gd name="T11" fmla="*/ 4700 h 4700"/>
              <a:gd name="T12" fmla="*/ 0 w 9549"/>
              <a:gd name="T13" fmla="*/ 4603 h 4700"/>
              <a:gd name="T14" fmla="*/ 0 w 9549"/>
              <a:gd name="T15" fmla="*/ 97 h 4700"/>
              <a:gd name="T16" fmla="*/ 97 w 9549"/>
              <a:gd name="T17"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49" h="4700">
                <a:moveTo>
                  <a:pt x="97" y="0"/>
                </a:moveTo>
                <a:lnTo>
                  <a:pt x="9452" y="0"/>
                </a:lnTo>
                <a:cubicBezTo>
                  <a:pt x="9505" y="0"/>
                  <a:pt x="9549" y="43"/>
                  <a:pt x="9549" y="97"/>
                </a:cubicBezTo>
                <a:lnTo>
                  <a:pt x="9549" y="4603"/>
                </a:lnTo>
                <a:cubicBezTo>
                  <a:pt x="9549" y="4656"/>
                  <a:pt x="9505" y="4700"/>
                  <a:pt x="9452" y="4700"/>
                </a:cubicBezTo>
                <a:lnTo>
                  <a:pt x="97" y="4700"/>
                </a:lnTo>
                <a:cubicBezTo>
                  <a:pt x="44" y="4700"/>
                  <a:pt x="0" y="4656"/>
                  <a:pt x="0" y="4603"/>
                </a:cubicBezTo>
                <a:lnTo>
                  <a:pt x="0" y="97"/>
                </a:lnTo>
                <a:cubicBezTo>
                  <a:pt x="0" y="43"/>
                  <a:pt x="44" y="0"/>
                  <a:pt x="97" y="0"/>
                </a:cubicBezTo>
                <a:close/>
              </a:path>
            </a:pathLst>
          </a:custGeom>
          <a:noFill/>
          <a:ln w="63500">
            <a:solidFill>
              <a:schemeClr val="accent1"/>
            </a:solidFill>
          </a:ln>
          <a:extLst/>
        </p:spPr>
        <p:txBody>
          <a:bodyPr vert="horz" wrap="square" lIns="91440" tIns="45720" rIns="91440" bIns="45720" numCol="1" anchor="t" anchorCtr="0" compatLnSpc="1">
            <a:prstTxWarp prst="textNoShape">
              <a:avLst/>
            </a:prstTxWarp>
          </a:bodyPr>
          <a:lstStyle/>
          <a:p>
            <a:endParaRPr lang="zh-CN" altLang="en-US" dirty="0">
              <a:solidFill>
                <a:schemeClr val="bg1"/>
              </a:solidFill>
              <a:latin typeface="微软雅黑" pitchFamily="34" charset="-122"/>
              <a:ea typeface="微软雅黑" pitchFamily="34" charset="-122"/>
            </a:endParaRPr>
          </a:p>
        </p:txBody>
      </p:sp>
      <p:sp>
        <p:nvSpPr>
          <p:cNvPr id="3" name="Freeform 6"/>
          <p:cNvSpPr>
            <a:spLocks/>
          </p:cNvSpPr>
          <p:nvPr/>
        </p:nvSpPr>
        <p:spPr bwMode="auto">
          <a:xfrm>
            <a:off x="885907" y="325090"/>
            <a:ext cx="2421579" cy="193675"/>
          </a:xfrm>
          <a:custGeom>
            <a:avLst/>
            <a:gdLst>
              <a:gd name="T0" fmla="*/ 249 w 3270"/>
              <a:gd name="T1" fmla="*/ 261 h 261"/>
              <a:gd name="T2" fmla="*/ 3270 w 3270"/>
              <a:gd name="T3" fmla="*/ 261 h 261"/>
              <a:gd name="T4" fmla="*/ 3022 w 3270"/>
              <a:gd name="T5" fmla="*/ 0 h 261"/>
              <a:gd name="T6" fmla="*/ 0 w 3270"/>
              <a:gd name="T7" fmla="*/ 0 h 261"/>
              <a:gd name="T8" fmla="*/ 249 w 3270"/>
              <a:gd name="T9" fmla="*/ 261 h 261"/>
            </a:gdLst>
            <a:ahLst/>
            <a:cxnLst>
              <a:cxn ang="0">
                <a:pos x="T0" y="T1"/>
              </a:cxn>
              <a:cxn ang="0">
                <a:pos x="T2" y="T3"/>
              </a:cxn>
              <a:cxn ang="0">
                <a:pos x="T4" y="T5"/>
              </a:cxn>
              <a:cxn ang="0">
                <a:pos x="T6" y="T7"/>
              </a:cxn>
              <a:cxn ang="0">
                <a:pos x="T8" y="T9"/>
              </a:cxn>
            </a:cxnLst>
            <a:rect l="0" t="0" r="r" b="b"/>
            <a:pathLst>
              <a:path w="3270" h="261">
                <a:moveTo>
                  <a:pt x="249" y="261"/>
                </a:moveTo>
                <a:lnTo>
                  <a:pt x="3270" y="261"/>
                </a:lnTo>
                <a:lnTo>
                  <a:pt x="3022" y="0"/>
                </a:lnTo>
                <a:lnTo>
                  <a:pt x="0" y="0"/>
                </a:lnTo>
                <a:lnTo>
                  <a:pt x="249" y="261"/>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latin typeface="微软雅黑" pitchFamily="34" charset="-122"/>
              <a:ea typeface="微软雅黑" pitchFamily="34" charset="-122"/>
            </a:endParaRPr>
          </a:p>
        </p:txBody>
      </p:sp>
      <p:sp>
        <p:nvSpPr>
          <p:cNvPr id="4" name="Freeform 7"/>
          <p:cNvSpPr>
            <a:spLocks/>
          </p:cNvSpPr>
          <p:nvPr/>
        </p:nvSpPr>
        <p:spPr bwMode="auto">
          <a:xfrm>
            <a:off x="1069985" y="469106"/>
            <a:ext cx="2237501" cy="1554163"/>
          </a:xfrm>
          <a:custGeom>
            <a:avLst/>
            <a:gdLst>
              <a:gd name="T0" fmla="*/ 3022 w 3022"/>
              <a:gd name="T1" fmla="*/ 0 h 2098"/>
              <a:gd name="T2" fmla="*/ 0 w 3022"/>
              <a:gd name="T3" fmla="*/ 0 h 2098"/>
              <a:gd name="T4" fmla="*/ 0 w 3022"/>
              <a:gd name="T5" fmla="*/ 2098 h 2098"/>
              <a:gd name="T6" fmla="*/ 2165 w 3022"/>
              <a:gd name="T7" fmla="*/ 2098 h 2098"/>
              <a:gd name="T8" fmla="*/ 3022 w 3022"/>
              <a:gd name="T9" fmla="*/ 0 h 2098"/>
            </a:gdLst>
            <a:ahLst/>
            <a:cxnLst>
              <a:cxn ang="0">
                <a:pos x="T0" y="T1"/>
              </a:cxn>
              <a:cxn ang="0">
                <a:pos x="T2" y="T3"/>
              </a:cxn>
              <a:cxn ang="0">
                <a:pos x="T4" y="T5"/>
              </a:cxn>
              <a:cxn ang="0">
                <a:pos x="T6" y="T7"/>
              </a:cxn>
              <a:cxn ang="0">
                <a:pos x="T8" y="T9"/>
              </a:cxn>
            </a:cxnLst>
            <a:rect l="0" t="0" r="r" b="b"/>
            <a:pathLst>
              <a:path w="3022" h="2098">
                <a:moveTo>
                  <a:pt x="3022" y="0"/>
                </a:moveTo>
                <a:lnTo>
                  <a:pt x="0" y="0"/>
                </a:lnTo>
                <a:lnTo>
                  <a:pt x="0" y="2098"/>
                </a:lnTo>
                <a:lnTo>
                  <a:pt x="2165" y="2098"/>
                </a:lnTo>
                <a:lnTo>
                  <a:pt x="3022"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latin typeface="微软雅黑" pitchFamily="34" charset="-122"/>
              <a:ea typeface="微软雅黑" pitchFamily="34" charset="-122"/>
            </a:endParaRPr>
          </a:p>
        </p:txBody>
      </p:sp>
      <p:sp>
        <p:nvSpPr>
          <p:cNvPr id="5" name="Freeform 8"/>
          <p:cNvSpPr>
            <a:spLocks/>
          </p:cNvSpPr>
          <p:nvPr/>
        </p:nvSpPr>
        <p:spPr bwMode="auto">
          <a:xfrm>
            <a:off x="7560326" y="3853482"/>
            <a:ext cx="579211" cy="579438"/>
          </a:xfrm>
          <a:custGeom>
            <a:avLst/>
            <a:gdLst>
              <a:gd name="T0" fmla="*/ 782 w 782"/>
              <a:gd name="T1" fmla="*/ 0 h 782"/>
              <a:gd name="T2" fmla="*/ 782 w 782"/>
              <a:gd name="T3" fmla="*/ 685 h 782"/>
              <a:gd name="T4" fmla="*/ 685 w 782"/>
              <a:gd name="T5" fmla="*/ 782 h 782"/>
              <a:gd name="T6" fmla="*/ 0 w 782"/>
              <a:gd name="T7" fmla="*/ 782 h 782"/>
              <a:gd name="T8" fmla="*/ 782 w 782"/>
              <a:gd name="T9" fmla="*/ 0 h 782"/>
            </a:gdLst>
            <a:ahLst/>
            <a:cxnLst>
              <a:cxn ang="0">
                <a:pos x="T0" y="T1"/>
              </a:cxn>
              <a:cxn ang="0">
                <a:pos x="T2" y="T3"/>
              </a:cxn>
              <a:cxn ang="0">
                <a:pos x="T4" y="T5"/>
              </a:cxn>
              <a:cxn ang="0">
                <a:pos x="T6" y="T7"/>
              </a:cxn>
              <a:cxn ang="0">
                <a:pos x="T8" y="T9"/>
              </a:cxn>
            </a:cxnLst>
            <a:rect l="0" t="0" r="r" b="b"/>
            <a:pathLst>
              <a:path w="782" h="782">
                <a:moveTo>
                  <a:pt x="782" y="0"/>
                </a:moveTo>
                <a:lnTo>
                  <a:pt x="782" y="685"/>
                </a:lnTo>
                <a:cubicBezTo>
                  <a:pt x="782" y="738"/>
                  <a:pt x="738" y="782"/>
                  <a:pt x="685" y="782"/>
                </a:cubicBezTo>
                <a:lnTo>
                  <a:pt x="0" y="782"/>
                </a:lnTo>
                <a:lnTo>
                  <a:pt x="782"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chemeClr val="tx1">
                  <a:lumMod val="65000"/>
                  <a:lumOff val="35000"/>
                </a:schemeClr>
              </a:solidFill>
              <a:latin typeface="微软雅黑" pitchFamily="34" charset="-122"/>
              <a:ea typeface="微软雅黑" pitchFamily="34" charset="-122"/>
            </a:endParaRPr>
          </a:p>
        </p:txBody>
      </p:sp>
      <p:sp>
        <p:nvSpPr>
          <p:cNvPr id="6" name="Freeform 9"/>
          <p:cNvSpPr>
            <a:spLocks noEditPoints="1"/>
          </p:cNvSpPr>
          <p:nvPr/>
        </p:nvSpPr>
        <p:spPr bwMode="auto">
          <a:xfrm>
            <a:off x="7902032" y="4213522"/>
            <a:ext cx="198360" cy="198438"/>
          </a:xfrm>
          <a:custGeom>
            <a:avLst/>
            <a:gdLst>
              <a:gd name="T0" fmla="*/ 146 w 268"/>
              <a:gd name="T1" fmla="*/ 226 h 268"/>
              <a:gd name="T2" fmla="*/ 125 w 268"/>
              <a:gd name="T3" fmla="*/ 209 h 268"/>
              <a:gd name="T4" fmla="*/ 177 w 268"/>
              <a:gd name="T5" fmla="*/ 148 h 268"/>
              <a:gd name="T6" fmla="*/ 43 w 268"/>
              <a:gd name="T7" fmla="*/ 148 h 268"/>
              <a:gd name="T8" fmla="*/ 43 w 268"/>
              <a:gd name="T9" fmla="*/ 120 h 268"/>
              <a:gd name="T10" fmla="*/ 177 w 268"/>
              <a:gd name="T11" fmla="*/ 120 h 268"/>
              <a:gd name="T12" fmla="*/ 125 w 268"/>
              <a:gd name="T13" fmla="*/ 60 h 268"/>
              <a:gd name="T14" fmla="*/ 146 w 268"/>
              <a:gd name="T15" fmla="*/ 42 h 268"/>
              <a:gd name="T16" fmla="*/ 224 w 268"/>
              <a:gd name="T17" fmla="*/ 134 h 268"/>
              <a:gd name="T18" fmla="*/ 146 w 268"/>
              <a:gd name="T19" fmla="*/ 226 h 268"/>
              <a:gd name="T20" fmla="*/ 134 w 268"/>
              <a:gd name="T21" fmla="*/ 0 h 268"/>
              <a:gd name="T22" fmla="*/ 268 w 268"/>
              <a:gd name="T23" fmla="*/ 134 h 268"/>
              <a:gd name="T24" fmla="*/ 134 w 268"/>
              <a:gd name="T25" fmla="*/ 268 h 268"/>
              <a:gd name="T26" fmla="*/ 0 w 268"/>
              <a:gd name="T27" fmla="*/ 134 h 268"/>
              <a:gd name="T28" fmla="*/ 134 w 268"/>
              <a:gd name="T29" fmla="*/ 0 h 268"/>
              <a:gd name="T30" fmla="*/ 134 w 268"/>
              <a:gd name="T31" fmla="*/ 17 h 268"/>
              <a:gd name="T32" fmla="*/ 250 w 268"/>
              <a:gd name="T33" fmla="*/ 134 h 268"/>
              <a:gd name="T34" fmla="*/ 134 w 268"/>
              <a:gd name="T35" fmla="*/ 251 h 268"/>
              <a:gd name="T36" fmla="*/ 17 w 268"/>
              <a:gd name="T37" fmla="*/ 134 h 268"/>
              <a:gd name="T38" fmla="*/ 134 w 268"/>
              <a:gd name="T39" fmla="*/ 1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8" h="268">
                <a:moveTo>
                  <a:pt x="146" y="226"/>
                </a:moveTo>
                <a:lnTo>
                  <a:pt x="125" y="209"/>
                </a:lnTo>
                <a:lnTo>
                  <a:pt x="177" y="148"/>
                </a:lnTo>
                <a:lnTo>
                  <a:pt x="43" y="148"/>
                </a:lnTo>
                <a:lnTo>
                  <a:pt x="43" y="120"/>
                </a:lnTo>
                <a:lnTo>
                  <a:pt x="177" y="120"/>
                </a:lnTo>
                <a:lnTo>
                  <a:pt x="125" y="60"/>
                </a:lnTo>
                <a:lnTo>
                  <a:pt x="146" y="42"/>
                </a:lnTo>
                <a:lnTo>
                  <a:pt x="224" y="134"/>
                </a:lnTo>
                <a:lnTo>
                  <a:pt x="146" y="226"/>
                </a:lnTo>
                <a:close/>
                <a:moveTo>
                  <a:pt x="134" y="0"/>
                </a:moveTo>
                <a:cubicBezTo>
                  <a:pt x="208" y="0"/>
                  <a:pt x="268" y="60"/>
                  <a:pt x="268" y="134"/>
                </a:cubicBezTo>
                <a:cubicBezTo>
                  <a:pt x="268" y="208"/>
                  <a:pt x="208" y="268"/>
                  <a:pt x="134" y="268"/>
                </a:cubicBezTo>
                <a:cubicBezTo>
                  <a:pt x="60" y="268"/>
                  <a:pt x="0" y="208"/>
                  <a:pt x="0" y="134"/>
                </a:cubicBezTo>
                <a:cubicBezTo>
                  <a:pt x="0" y="60"/>
                  <a:pt x="60" y="0"/>
                  <a:pt x="134" y="0"/>
                </a:cubicBezTo>
                <a:close/>
                <a:moveTo>
                  <a:pt x="134" y="17"/>
                </a:moveTo>
                <a:cubicBezTo>
                  <a:pt x="198" y="17"/>
                  <a:pt x="250" y="70"/>
                  <a:pt x="250" y="134"/>
                </a:cubicBezTo>
                <a:cubicBezTo>
                  <a:pt x="250" y="199"/>
                  <a:pt x="198" y="251"/>
                  <a:pt x="134" y="251"/>
                </a:cubicBezTo>
                <a:cubicBezTo>
                  <a:pt x="69" y="251"/>
                  <a:pt x="17" y="199"/>
                  <a:pt x="17" y="134"/>
                </a:cubicBezTo>
                <a:cubicBezTo>
                  <a:pt x="17" y="70"/>
                  <a:pt x="69" y="17"/>
                  <a:pt x="134"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tx1">
                  <a:lumMod val="65000"/>
                  <a:lumOff val="35000"/>
                </a:schemeClr>
              </a:solidFill>
              <a:latin typeface="微软雅黑" pitchFamily="34" charset="-122"/>
              <a:ea typeface="微软雅黑" pitchFamily="34" charset="-122"/>
            </a:endParaRPr>
          </a:p>
        </p:txBody>
      </p:sp>
      <p:sp>
        <p:nvSpPr>
          <p:cNvPr id="7" name="TextBox 6"/>
          <p:cNvSpPr txBox="1"/>
          <p:nvPr/>
        </p:nvSpPr>
        <p:spPr>
          <a:xfrm>
            <a:off x="1713240" y="685130"/>
            <a:ext cx="698520" cy="1323439"/>
          </a:xfrm>
          <a:prstGeom prst="rect">
            <a:avLst/>
          </a:prstGeom>
          <a:noFill/>
        </p:spPr>
        <p:txBody>
          <a:bodyPr wrap="square" rtlCol="0">
            <a:spAutoFit/>
          </a:bodyPr>
          <a:lstStyle/>
          <a:p>
            <a:r>
              <a:rPr lang="en-US" altLang="zh-CN" sz="8000" b="1" dirty="0" smtClean="0">
                <a:solidFill>
                  <a:schemeClr val="bg1"/>
                </a:solidFill>
                <a:latin typeface="微软雅黑" pitchFamily="34" charset="-122"/>
                <a:ea typeface="微软雅黑" pitchFamily="34" charset="-122"/>
              </a:rPr>
              <a:t>1</a:t>
            </a:r>
            <a:endParaRPr lang="zh-CN" altLang="en-US" sz="8000" b="1" dirty="0">
              <a:solidFill>
                <a:schemeClr val="bg1"/>
              </a:solidFill>
              <a:latin typeface="微软雅黑" pitchFamily="34" charset="-122"/>
              <a:ea typeface="微软雅黑" pitchFamily="34" charset="-122"/>
            </a:endParaRPr>
          </a:p>
        </p:txBody>
      </p:sp>
      <p:sp>
        <p:nvSpPr>
          <p:cNvPr id="8" name="TextBox 7"/>
          <p:cNvSpPr txBox="1"/>
          <p:nvPr/>
        </p:nvSpPr>
        <p:spPr>
          <a:xfrm>
            <a:off x="2791010" y="1045170"/>
            <a:ext cx="5348526" cy="646331"/>
          </a:xfrm>
          <a:prstGeom prst="rect">
            <a:avLst/>
          </a:prstGeom>
          <a:noFill/>
        </p:spPr>
        <p:txBody>
          <a:bodyPr wrap="square" rtlCol="0">
            <a:spAutoFit/>
          </a:bodyPr>
          <a:lstStyle/>
          <a:p>
            <a:pPr algn="ctr"/>
            <a:r>
              <a:rPr lang="zh-CN" altLang="en-US" sz="3600" b="1" dirty="0" smtClean="0">
                <a:solidFill>
                  <a:srgbClr val="0070C0"/>
                </a:solidFill>
                <a:latin typeface="方正小标宋简体" panose="03000509000000000000" pitchFamily="65" charset="-122"/>
                <a:ea typeface="方正小标宋简体" panose="03000509000000000000" pitchFamily="65" charset="-122"/>
              </a:rPr>
              <a:t>国际工程发展情况</a:t>
            </a:r>
            <a:endParaRPr lang="zh-CN" altLang="en-US" dirty="0">
              <a:solidFill>
                <a:srgbClr val="0070C0"/>
              </a:solidFill>
              <a:latin typeface="方正小标宋简体" panose="03000509000000000000" pitchFamily="65" charset="-122"/>
              <a:ea typeface="方正小标宋简体" panose="03000509000000000000" pitchFamily="65" charset="-122"/>
              <a:cs typeface="Arial" panose="020B0604020202020204" pitchFamily="34" charset="0"/>
            </a:endParaRPr>
          </a:p>
        </p:txBody>
      </p:sp>
      <p:sp>
        <p:nvSpPr>
          <p:cNvPr id="9" name="Rectangle 13"/>
          <p:cNvSpPr>
            <a:spLocks noChangeArrowheads="1"/>
          </p:cNvSpPr>
          <p:nvPr/>
        </p:nvSpPr>
        <p:spPr bwMode="auto">
          <a:xfrm>
            <a:off x="1062107" y="1333202"/>
            <a:ext cx="566502" cy="353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zh-CN" sz="2300" b="0" i="0" u="none" strike="noStrike" cap="none" normalizeH="0" baseline="0" dirty="0">
                <a:ln>
                  <a:noFill/>
                </a:ln>
                <a:solidFill>
                  <a:schemeClr val="bg1"/>
                </a:solidFill>
                <a:effectLst/>
                <a:latin typeface="微软雅黑" pitchFamily="34" charset="-122"/>
                <a:ea typeface="微软雅黑" pitchFamily="34" charset="-122"/>
              </a:rPr>
              <a:t>Part</a:t>
            </a:r>
            <a:endParaRPr kumimoji="0" lang="zh-CN" altLang="zh-CN" sz="1800" b="0" i="0" u="none" strike="noStrike" cap="none" normalizeH="0" baseline="0" dirty="0">
              <a:ln>
                <a:noFill/>
              </a:ln>
              <a:solidFill>
                <a:schemeClr val="bg1"/>
              </a:solidFill>
              <a:effectLst/>
              <a:latin typeface="微软雅黑" pitchFamily="34" charset="-122"/>
              <a:ea typeface="微软雅黑" pitchFamily="34" charset="-122"/>
            </a:endParaRPr>
          </a:p>
        </p:txBody>
      </p:sp>
      <p:sp>
        <p:nvSpPr>
          <p:cNvPr id="10" name="TextBox 9"/>
          <p:cNvSpPr txBox="1"/>
          <p:nvPr/>
        </p:nvSpPr>
        <p:spPr>
          <a:xfrm>
            <a:off x="1399997" y="2878469"/>
            <a:ext cx="6772403" cy="830997"/>
          </a:xfrm>
          <a:prstGeom prst="rect">
            <a:avLst/>
          </a:prstGeom>
          <a:noFill/>
        </p:spPr>
        <p:txBody>
          <a:bodyPr wrap="square" rtlCol="0">
            <a:spAutoFit/>
          </a:bodyPr>
          <a:lstStyle/>
          <a:p>
            <a:pPr>
              <a:lnSpc>
                <a:spcPct val="150000"/>
              </a:lnSpc>
            </a:pPr>
            <a:r>
              <a:rPr lang="en-US" altLang="zh-CN" sz="1600" b="1" dirty="0" smtClean="0">
                <a:solidFill>
                  <a:schemeClr val="tx1">
                    <a:lumMod val="65000"/>
                    <a:lumOff val="35000"/>
                  </a:schemeClr>
                </a:solidFill>
                <a:latin typeface="方正小标宋简体" panose="03000509000000000000" pitchFamily="65" charset="-122"/>
                <a:ea typeface="方正小标宋简体" panose="03000509000000000000" pitchFamily="65" charset="-122"/>
              </a:rPr>
              <a:t>——</a:t>
            </a:r>
            <a:r>
              <a:rPr lang="zh-CN" altLang="en-US" sz="1600" b="1" dirty="0" smtClean="0">
                <a:solidFill>
                  <a:schemeClr val="tx1">
                    <a:lumMod val="65000"/>
                    <a:lumOff val="35000"/>
                  </a:schemeClr>
                </a:solidFill>
                <a:latin typeface="方正小标宋简体" panose="03000509000000000000" pitchFamily="65" charset="-122"/>
                <a:ea typeface="方正小标宋简体" panose="03000509000000000000" pitchFamily="65" charset="-122"/>
              </a:rPr>
              <a:t>上世纪</a:t>
            </a:r>
            <a:r>
              <a:rPr lang="en-US" altLang="zh-CN" sz="1600" b="1" dirty="0" smtClean="0">
                <a:solidFill>
                  <a:schemeClr val="tx1">
                    <a:lumMod val="65000"/>
                    <a:lumOff val="35000"/>
                  </a:schemeClr>
                </a:solidFill>
                <a:latin typeface="方正小标宋简体" panose="03000509000000000000" pitchFamily="65" charset="-122"/>
                <a:ea typeface="方正小标宋简体" panose="03000509000000000000" pitchFamily="65" charset="-122"/>
              </a:rPr>
              <a:t>70</a:t>
            </a:r>
            <a:r>
              <a:rPr lang="zh-CN" altLang="en-US" sz="1600" b="1" dirty="0" smtClean="0">
                <a:solidFill>
                  <a:schemeClr val="tx1">
                    <a:lumMod val="65000"/>
                    <a:lumOff val="35000"/>
                  </a:schemeClr>
                </a:solidFill>
                <a:latin typeface="方正小标宋简体" panose="03000509000000000000" pitchFamily="65" charset="-122"/>
                <a:ea typeface="方正小标宋简体" panose="03000509000000000000" pitchFamily="65" charset="-122"/>
              </a:rPr>
              <a:t>年代，选派专家参与马里、阿尔巴尼亚等国家经援项目。</a:t>
            </a:r>
            <a:endParaRPr lang="en-US" altLang="zh-CN" sz="1600" b="1" dirty="0" smtClean="0">
              <a:solidFill>
                <a:schemeClr val="tx1">
                  <a:lumMod val="65000"/>
                  <a:lumOff val="35000"/>
                </a:schemeClr>
              </a:solidFill>
              <a:latin typeface="方正小标宋简体" panose="03000509000000000000" pitchFamily="65" charset="-122"/>
              <a:ea typeface="方正小标宋简体" panose="03000509000000000000" pitchFamily="65" charset="-122"/>
            </a:endParaRPr>
          </a:p>
          <a:p>
            <a:pPr>
              <a:lnSpc>
                <a:spcPct val="150000"/>
              </a:lnSpc>
            </a:pPr>
            <a:r>
              <a:rPr lang="en-US" altLang="zh-CN" sz="1600" b="1" dirty="0" smtClean="0">
                <a:solidFill>
                  <a:schemeClr val="tx1">
                    <a:lumMod val="65000"/>
                    <a:lumOff val="35000"/>
                  </a:schemeClr>
                </a:solidFill>
                <a:latin typeface="方正小标宋简体" panose="03000509000000000000" pitchFamily="65" charset="-122"/>
                <a:ea typeface="方正小标宋简体" panose="03000509000000000000" pitchFamily="65" charset="-122"/>
              </a:rPr>
              <a:t>——1987</a:t>
            </a:r>
            <a:r>
              <a:rPr lang="zh-CN" altLang="en-US" sz="1600" b="1" dirty="0">
                <a:solidFill>
                  <a:schemeClr val="tx1">
                    <a:lumMod val="65000"/>
                    <a:lumOff val="35000"/>
                  </a:schemeClr>
                </a:solidFill>
                <a:latin typeface="方正小标宋简体" panose="03000509000000000000" pitchFamily="65" charset="-122"/>
                <a:ea typeface="方正小标宋简体" panose="03000509000000000000" pitchFamily="65" charset="-122"/>
              </a:rPr>
              <a:t>年</a:t>
            </a:r>
            <a:r>
              <a:rPr lang="zh-CN" altLang="en-US" sz="1600" b="1" dirty="0" smtClean="0">
                <a:solidFill>
                  <a:schemeClr val="tx1">
                    <a:lumMod val="65000"/>
                    <a:lumOff val="35000"/>
                  </a:schemeClr>
                </a:solidFill>
                <a:latin typeface="方正小标宋简体" panose="03000509000000000000" pitchFamily="65" charset="-122"/>
                <a:ea typeface="方正小标宋简体" panose="03000509000000000000" pitchFamily="65" charset="-122"/>
              </a:rPr>
              <a:t>，公司进入巴基斯坦，承揽国际工程承包业务。</a:t>
            </a:r>
            <a:endParaRPr lang="zh-CN" altLang="en-US" sz="1600" b="1" dirty="0">
              <a:solidFill>
                <a:schemeClr val="tx1">
                  <a:lumMod val="65000"/>
                  <a:lumOff val="35000"/>
                </a:schemeClr>
              </a:solidFill>
              <a:latin typeface="方正小标宋简体" panose="03000509000000000000" pitchFamily="65" charset="-122"/>
              <a:ea typeface="方正小标宋简体" panose="03000509000000000000" pitchFamily="65" charset="-122"/>
            </a:endParaRPr>
          </a:p>
        </p:txBody>
      </p:sp>
      <p:sp>
        <p:nvSpPr>
          <p:cNvPr id="12" name="文本框 11"/>
          <p:cNvSpPr txBox="1"/>
          <p:nvPr/>
        </p:nvSpPr>
        <p:spPr>
          <a:xfrm>
            <a:off x="1628609" y="2239689"/>
            <a:ext cx="3050945" cy="461665"/>
          </a:xfrm>
          <a:prstGeom prst="rect">
            <a:avLst/>
          </a:prstGeom>
          <a:noFill/>
        </p:spPr>
        <p:txBody>
          <a:bodyPr wrap="square" rtlCol="0">
            <a:spAutoFit/>
          </a:bodyPr>
          <a:lstStyle/>
          <a:p>
            <a:pPr defTabSz="725668" fontAlgn="auto">
              <a:spcBef>
                <a:spcPts val="0"/>
              </a:spcBef>
              <a:spcAft>
                <a:spcPts val="0"/>
              </a:spcAft>
              <a:defRPr/>
            </a:pPr>
            <a:r>
              <a:rPr lang="zh-CN" altLang="en-US" sz="2400" b="1" kern="0" dirty="0" smtClean="0">
                <a:solidFill>
                  <a:schemeClr val="accent4">
                    <a:lumMod val="50000"/>
                  </a:schemeClr>
                </a:solidFill>
                <a:latin typeface="微软雅黑" panose="020B0503020204020204" pitchFamily="34" charset="-122"/>
                <a:ea typeface="微软雅黑" panose="020B0503020204020204" pitchFamily="34" charset="-122"/>
              </a:rPr>
              <a:t>海外业务发展情况</a:t>
            </a:r>
            <a:endParaRPr lang="zh-CN" altLang="en-US" sz="2400" b="1" kern="0" dirty="0">
              <a:solidFill>
                <a:schemeClr val="accent4">
                  <a:lumMod val="50000"/>
                </a:schemeClr>
              </a:solidFill>
              <a:latin typeface="微软雅黑" pitchFamily="34" charset="-122"/>
              <a:ea typeface="微软雅黑" pitchFamily="34" charset="-122"/>
            </a:endParaRPr>
          </a:p>
        </p:txBody>
      </p:sp>
    </p:spTree>
    <p:extLst>
      <p:ext uri="{BB962C8B-B14F-4D97-AF65-F5344CB8AC3E}">
        <p14:creationId xmlns:p14="http://schemas.microsoft.com/office/powerpoint/2010/main" val="3783461832"/>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style.rotation</p:attrName>
                                        </p:attrNameLst>
                                      </p:cBhvr>
                                      <p:tavLst>
                                        <p:tav tm="0">
                                          <p:val>
                                            <p:fltVal val="90"/>
                                          </p:val>
                                        </p:tav>
                                        <p:tav tm="100000">
                                          <p:val>
                                            <p:fltVal val="0"/>
                                          </p:val>
                                        </p:tav>
                                      </p:tavLst>
                                    </p:anim>
                                    <p:animEffect transition="in" filter="fade">
                                      <p:cBhvr>
                                        <p:cTn id="10" dur="500"/>
                                        <p:tgtEl>
                                          <p:spTgt spid="7"/>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anim calcmode="lin" valueType="num">
                                      <p:cBhvr>
                                        <p:cTn id="15" dur="500" fill="hold"/>
                                        <p:tgtEl>
                                          <p:spTgt spid="9"/>
                                        </p:tgtEl>
                                        <p:attrNameLst>
                                          <p:attrName>style.rotation</p:attrName>
                                        </p:attrNameLst>
                                      </p:cBhvr>
                                      <p:tavLst>
                                        <p:tav tm="0">
                                          <p:val>
                                            <p:fltVal val="90"/>
                                          </p:val>
                                        </p:tav>
                                        <p:tav tm="100000">
                                          <p:val>
                                            <p:fltVal val="0"/>
                                          </p:val>
                                        </p:tav>
                                      </p:tavLst>
                                    </p:anim>
                                    <p:animEffect transition="in" filter="fade">
                                      <p:cBhvr>
                                        <p:cTn id="16" dur="500"/>
                                        <p:tgtEl>
                                          <p:spTgt spid="9"/>
                                        </p:tgtEl>
                                      </p:cBhvr>
                                    </p:animEffect>
                                  </p:childTnLst>
                                </p:cTn>
                              </p:par>
                            </p:childTnLst>
                          </p:cTn>
                        </p:par>
                        <p:par>
                          <p:cTn id="17" fill="hold">
                            <p:stCondLst>
                              <p:cond delay="500"/>
                            </p:stCondLst>
                            <p:childTnLst>
                              <p:par>
                                <p:cTn id="18" presetID="22" presetClass="entr" presetSubtype="4" fill="hold" grpId="0"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wipe(down)">
                                      <p:cBhvr>
                                        <p:cTn id="2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p:bldP spid="9"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TextBox 6"/>
          <p:cNvSpPr txBox="1"/>
          <p:nvPr/>
        </p:nvSpPr>
        <p:spPr>
          <a:xfrm>
            <a:off x="3275856" y="3345254"/>
            <a:ext cx="969036" cy="738664"/>
          </a:xfrm>
          <a:prstGeom prst="rect">
            <a:avLst/>
          </a:prstGeom>
          <a:noFill/>
        </p:spPr>
        <p:txBody>
          <a:bodyPr wrap="square" lIns="0" tIns="0" rIns="0" bIns="0" rtlCol="0">
            <a:spAutoFit/>
          </a:bodyPr>
          <a:lstStyle>
            <a:defPPr>
              <a:defRPr lang="zh-CN"/>
            </a:defPPr>
            <a:lvl1pPr>
              <a:defRPr sz="2200">
                <a:solidFill>
                  <a:schemeClr val="bg1"/>
                </a:solidFill>
                <a:latin typeface="微软雅黑" pitchFamily="34" charset="-122"/>
                <a:ea typeface="微软雅黑" pitchFamily="34" charset="-122"/>
              </a:defRPr>
            </a:lvl1pPr>
          </a:lstStyle>
          <a:p>
            <a:pPr algn="ctr"/>
            <a:r>
              <a:rPr lang="zh-CN" altLang="en-US" sz="1600" b="1" dirty="0" smtClean="0"/>
              <a:t>国内国外相互促进共同展</a:t>
            </a:r>
            <a:endParaRPr lang="zh-CN" altLang="en-US" sz="1600" b="1" dirty="0"/>
          </a:p>
        </p:txBody>
      </p:sp>
      <p:sp>
        <p:nvSpPr>
          <p:cNvPr id="11" name="TextBox 10"/>
          <p:cNvSpPr txBox="1"/>
          <p:nvPr/>
        </p:nvSpPr>
        <p:spPr>
          <a:xfrm>
            <a:off x="1619672" y="3447459"/>
            <a:ext cx="1111400" cy="492443"/>
          </a:xfrm>
          <a:prstGeom prst="rect">
            <a:avLst/>
          </a:prstGeom>
          <a:noFill/>
        </p:spPr>
        <p:txBody>
          <a:bodyPr wrap="square" lIns="0" tIns="0" rIns="0" bIns="0" rtlCol="0">
            <a:spAutoFit/>
          </a:bodyPr>
          <a:lstStyle>
            <a:defPPr>
              <a:defRPr lang="zh-CN"/>
            </a:defPPr>
            <a:lvl1pPr>
              <a:defRPr sz="2200">
                <a:solidFill>
                  <a:schemeClr val="bg1"/>
                </a:solidFill>
                <a:latin typeface="微软雅黑" pitchFamily="34" charset="-122"/>
                <a:ea typeface="微软雅黑" pitchFamily="34" charset="-122"/>
              </a:defRPr>
            </a:lvl1pPr>
          </a:lstStyle>
          <a:p>
            <a:pPr algn="ctr"/>
            <a:r>
              <a:rPr lang="zh-CN" altLang="en-US" sz="1600" b="1" dirty="0"/>
              <a:t>国内求</a:t>
            </a:r>
            <a:r>
              <a:rPr lang="zh-CN" altLang="en-US" sz="1600" b="1" dirty="0" smtClean="0"/>
              <a:t>生存</a:t>
            </a:r>
            <a:endParaRPr lang="en-US" altLang="zh-CN" sz="1600" b="1" dirty="0" smtClean="0"/>
          </a:p>
          <a:p>
            <a:pPr algn="ctr"/>
            <a:r>
              <a:rPr lang="zh-CN" altLang="en-US" sz="1600" b="1" dirty="0" smtClean="0"/>
              <a:t>国外</a:t>
            </a:r>
            <a:r>
              <a:rPr lang="zh-CN" altLang="en-US" sz="1600" b="1" dirty="0"/>
              <a:t>求发展</a:t>
            </a:r>
          </a:p>
        </p:txBody>
      </p:sp>
      <p:sp>
        <p:nvSpPr>
          <p:cNvPr id="14" name="文本框 13"/>
          <p:cNvSpPr txBox="1"/>
          <p:nvPr/>
        </p:nvSpPr>
        <p:spPr>
          <a:xfrm>
            <a:off x="827151" y="123478"/>
            <a:ext cx="3050945" cy="461665"/>
          </a:xfrm>
          <a:prstGeom prst="rect">
            <a:avLst/>
          </a:prstGeom>
          <a:noFill/>
        </p:spPr>
        <p:txBody>
          <a:bodyPr wrap="square" rtlCol="0">
            <a:spAutoFit/>
          </a:bodyPr>
          <a:lstStyle/>
          <a:p>
            <a:pPr defTabSz="725668" fontAlgn="auto">
              <a:spcBef>
                <a:spcPts val="0"/>
              </a:spcBef>
              <a:spcAft>
                <a:spcPts val="0"/>
              </a:spcAft>
              <a:defRPr/>
            </a:pPr>
            <a:r>
              <a:rPr lang="zh-CN" altLang="en-US" sz="2400" b="1" kern="0" dirty="0" smtClean="0">
                <a:solidFill>
                  <a:schemeClr val="accent4">
                    <a:lumMod val="50000"/>
                  </a:schemeClr>
                </a:solidFill>
                <a:latin typeface="微软雅黑" pitchFamily="34" charset="-122"/>
                <a:ea typeface="微软雅黑" pitchFamily="34" charset="-122"/>
              </a:rPr>
              <a:t>海外业务发展情况</a:t>
            </a:r>
            <a:endParaRPr lang="zh-CN" altLang="en-US" sz="2400" b="1" kern="0" dirty="0">
              <a:solidFill>
                <a:schemeClr val="accent4">
                  <a:lumMod val="50000"/>
                </a:schemeClr>
              </a:solidFill>
              <a:latin typeface="微软雅黑" pitchFamily="34" charset="-122"/>
              <a:ea typeface="微软雅黑" pitchFamily="34" charset="-122"/>
            </a:endParaRPr>
          </a:p>
        </p:txBody>
      </p:sp>
      <p:sp>
        <p:nvSpPr>
          <p:cNvPr id="15" name="文本框 14"/>
          <p:cNvSpPr txBox="1"/>
          <p:nvPr/>
        </p:nvSpPr>
        <p:spPr>
          <a:xfrm>
            <a:off x="1050884" y="721847"/>
            <a:ext cx="3396630" cy="461665"/>
          </a:xfrm>
          <a:prstGeom prst="rect">
            <a:avLst/>
          </a:prstGeom>
          <a:noFill/>
        </p:spPr>
        <p:txBody>
          <a:bodyPr wrap="square" rtlCol="0">
            <a:spAutoFit/>
          </a:bodyPr>
          <a:lstStyle/>
          <a:p>
            <a:r>
              <a:rPr lang="zh-CN" altLang="en-US" sz="2400" b="1" dirty="0" smtClean="0">
                <a:solidFill>
                  <a:schemeClr val="tx2">
                    <a:lumMod val="75000"/>
                    <a:lumOff val="25000"/>
                  </a:schemeClr>
                </a:solidFill>
                <a:latin typeface="方正小标宋简体" panose="03000509000000000000" pitchFamily="65" charset="-122"/>
                <a:ea typeface="方正小标宋简体" panose="03000509000000000000" pitchFamily="65" charset="-122"/>
              </a:rPr>
              <a:t>公司经营战略</a:t>
            </a:r>
            <a:endParaRPr lang="zh-CN" altLang="en-US" sz="2400" b="1" dirty="0">
              <a:solidFill>
                <a:schemeClr val="tx2">
                  <a:lumMod val="75000"/>
                  <a:lumOff val="25000"/>
                </a:schemeClr>
              </a:solidFill>
              <a:latin typeface="方正小标宋简体" panose="03000509000000000000" pitchFamily="65" charset="-122"/>
              <a:ea typeface="方正小标宋简体" panose="03000509000000000000" pitchFamily="65" charset="-122"/>
            </a:endParaRPr>
          </a:p>
        </p:txBody>
      </p:sp>
      <p:sp>
        <p:nvSpPr>
          <p:cNvPr id="16" name="文本框 15"/>
          <p:cNvSpPr txBox="1"/>
          <p:nvPr/>
        </p:nvSpPr>
        <p:spPr>
          <a:xfrm>
            <a:off x="1050884" y="2974181"/>
            <a:ext cx="4097180" cy="461665"/>
          </a:xfrm>
          <a:prstGeom prst="rect">
            <a:avLst/>
          </a:prstGeom>
          <a:noFill/>
        </p:spPr>
        <p:txBody>
          <a:bodyPr wrap="square" rtlCol="0">
            <a:spAutoFit/>
          </a:bodyPr>
          <a:lstStyle/>
          <a:p>
            <a:r>
              <a:rPr lang="zh-CN" altLang="en-US" sz="2400" b="1" dirty="0" smtClean="0">
                <a:solidFill>
                  <a:schemeClr val="tx2">
                    <a:lumMod val="75000"/>
                    <a:lumOff val="25000"/>
                  </a:schemeClr>
                </a:solidFill>
                <a:latin typeface="方正小标宋简体" panose="03000509000000000000" pitchFamily="65" charset="-122"/>
                <a:ea typeface="方正小标宋简体" panose="03000509000000000000" pitchFamily="65" charset="-122"/>
              </a:rPr>
              <a:t>国际工程实施模式</a:t>
            </a:r>
            <a:endParaRPr lang="zh-CN" altLang="en-US" sz="2400" b="1" dirty="0">
              <a:solidFill>
                <a:schemeClr val="tx2">
                  <a:lumMod val="75000"/>
                  <a:lumOff val="25000"/>
                </a:schemeClr>
              </a:solidFill>
              <a:latin typeface="方正小标宋简体" panose="03000509000000000000" pitchFamily="65" charset="-122"/>
              <a:ea typeface="方正小标宋简体" panose="03000509000000000000" pitchFamily="65" charset="-122"/>
            </a:endParaRPr>
          </a:p>
        </p:txBody>
      </p:sp>
      <p:grpSp>
        <p:nvGrpSpPr>
          <p:cNvPr id="17" name="组合 16"/>
          <p:cNvGrpSpPr>
            <a:grpSpLocks/>
          </p:cNvGrpSpPr>
          <p:nvPr/>
        </p:nvGrpSpPr>
        <p:grpSpPr bwMode="auto">
          <a:xfrm>
            <a:off x="467544" y="154911"/>
            <a:ext cx="263525" cy="395287"/>
            <a:chOff x="5284519" y="1508166"/>
            <a:chExt cx="213756" cy="427512"/>
          </a:xfrm>
        </p:grpSpPr>
        <p:cxnSp>
          <p:nvCxnSpPr>
            <p:cNvPr id="18" name="直接连接符 17"/>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graphicFrame>
        <p:nvGraphicFramePr>
          <p:cNvPr id="6" name="图示 5"/>
          <p:cNvGraphicFramePr/>
          <p:nvPr>
            <p:extLst>
              <p:ext uri="{D42A27DB-BD31-4B8C-83A1-F6EECF244321}">
                <p14:modId xmlns:p14="http://schemas.microsoft.com/office/powerpoint/2010/main" val="1884179607"/>
              </p:ext>
            </p:extLst>
          </p:nvPr>
        </p:nvGraphicFramePr>
        <p:xfrm>
          <a:off x="1057190" y="3575699"/>
          <a:ext cx="6984776" cy="86825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文本框 1"/>
          <p:cNvSpPr txBox="1"/>
          <p:nvPr/>
        </p:nvSpPr>
        <p:spPr>
          <a:xfrm>
            <a:off x="837661" y="1131590"/>
            <a:ext cx="7478755" cy="1754326"/>
          </a:xfrm>
          <a:prstGeom prst="rect">
            <a:avLst/>
          </a:prstGeom>
          <a:noFill/>
        </p:spPr>
        <p:txBody>
          <a:bodyPr wrap="square" rtlCol="0">
            <a:spAutoFit/>
          </a:bodyPr>
          <a:lstStyle/>
          <a:p>
            <a:pPr lvl="0" algn="just">
              <a:lnSpc>
                <a:spcPct val="150000"/>
              </a:lnSpc>
            </a:pPr>
            <a:r>
              <a:rPr lang="en-US" altLang="zh-CN" dirty="0" smtClean="0">
                <a:solidFill>
                  <a:schemeClr val="bg2">
                    <a:lumMod val="10000"/>
                  </a:schemeClr>
                </a:solidFill>
                <a:latin typeface="方正小标宋简体" panose="03000509000000000000" pitchFamily="65" charset="-122"/>
                <a:ea typeface="方正小标宋简体" panose="03000509000000000000" pitchFamily="65" charset="-122"/>
              </a:rPr>
              <a:t>——1996</a:t>
            </a:r>
            <a:r>
              <a:rPr lang="zh-CN" altLang="en-US" dirty="0" smtClean="0">
                <a:solidFill>
                  <a:schemeClr val="bg2">
                    <a:lumMod val="10000"/>
                  </a:schemeClr>
                </a:solidFill>
                <a:latin typeface="方正小标宋简体" panose="03000509000000000000" pitchFamily="65" charset="-122"/>
                <a:ea typeface="方正小标宋简体" panose="03000509000000000000" pitchFamily="65" charset="-122"/>
              </a:rPr>
              <a:t>年提出</a:t>
            </a:r>
            <a:r>
              <a:rPr lang="zh-CN" altLang="zh-CN" b="1" u="sng" dirty="0" smtClean="0">
                <a:solidFill>
                  <a:srgbClr val="C00000"/>
                </a:solidFill>
                <a:latin typeface="方正小标宋简体" panose="03000509000000000000" pitchFamily="65" charset="-122"/>
                <a:ea typeface="方正小标宋简体" panose="03000509000000000000" pitchFamily="65" charset="-122"/>
              </a:rPr>
              <a:t>“</a:t>
            </a:r>
            <a:r>
              <a:rPr lang="zh-CN" altLang="zh-CN" b="1" u="sng" dirty="0">
                <a:solidFill>
                  <a:srgbClr val="C00000"/>
                </a:solidFill>
                <a:latin typeface="方正小标宋简体" panose="03000509000000000000" pitchFamily="65" charset="-122"/>
                <a:ea typeface="方正小标宋简体" panose="03000509000000000000" pitchFamily="65" charset="-122"/>
              </a:rPr>
              <a:t>国内求生存、国外求发展</a:t>
            </a:r>
            <a:r>
              <a:rPr lang="zh-CN" altLang="zh-CN" b="1" u="sng" dirty="0" smtClean="0">
                <a:solidFill>
                  <a:srgbClr val="C00000"/>
                </a:solidFill>
                <a:latin typeface="方正小标宋简体" panose="03000509000000000000" pitchFamily="65" charset="-122"/>
                <a:ea typeface="方正小标宋简体" panose="03000509000000000000" pitchFamily="65" charset="-122"/>
              </a:rPr>
              <a:t>”</a:t>
            </a:r>
            <a:r>
              <a:rPr lang="zh-CN" altLang="en-US" dirty="0" smtClean="0">
                <a:solidFill>
                  <a:schemeClr val="bg2">
                    <a:lumMod val="10000"/>
                  </a:schemeClr>
                </a:solidFill>
                <a:latin typeface="方正小标宋简体" panose="03000509000000000000" pitchFamily="65" charset="-122"/>
                <a:ea typeface="方正小标宋简体" panose="03000509000000000000" pitchFamily="65" charset="-122"/>
              </a:rPr>
              <a:t> ；</a:t>
            </a:r>
            <a:endParaRPr lang="en-US" altLang="zh-CN" dirty="0">
              <a:solidFill>
                <a:schemeClr val="bg2">
                  <a:lumMod val="10000"/>
                </a:schemeClr>
              </a:solidFill>
              <a:latin typeface="方正小标宋简体" panose="03000509000000000000" pitchFamily="65" charset="-122"/>
              <a:ea typeface="方正小标宋简体" panose="03000509000000000000" pitchFamily="65" charset="-122"/>
            </a:endParaRPr>
          </a:p>
          <a:p>
            <a:pPr lvl="0" algn="just">
              <a:lnSpc>
                <a:spcPct val="150000"/>
              </a:lnSpc>
            </a:pPr>
            <a:r>
              <a:rPr lang="en-US" altLang="zh-CN" dirty="0" smtClean="0">
                <a:solidFill>
                  <a:schemeClr val="bg2">
                    <a:lumMod val="10000"/>
                  </a:schemeClr>
                </a:solidFill>
                <a:latin typeface="方正小标宋简体" panose="03000509000000000000" pitchFamily="65" charset="-122"/>
                <a:ea typeface="方正小标宋简体" panose="03000509000000000000" pitchFamily="65" charset="-122"/>
              </a:rPr>
              <a:t>——2008</a:t>
            </a:r>
            <a:r>
              <a:rPr lang="zh-CN" altLang="en-US" dirty="0" smtClean="0">
                <a:solidFill>
                  <a:schemeClr val="bg2">
                    <a:lumMod val="10000"/>
                  </a:schemeClr>
                </a:solidFill>
                <a:latin typeface="方正小标宋简体" panose="03000509000000000000" pitchFamily="65" charset="-122"/>
                <a:ea typeface="方正小标宋简体" panose="03000509000000000000" pitchFamily="65" charset="-122"/>
              </a:rPr>
              <a:t>年提出</a:t>
            </a:r>
            <a:r>
              <a:rPr lang="zh-CN" altLang="en-US" b="1" u="sng" dirty="0" smtClean="0">
                <a:solidFill>
                  <a:srgbClr val="C00000"/>
                </a:solidFill>
                <a:latin typeface="方正小标宋简体" panose="03000509000000000000" pitchFamily="65" charset="-122"/>
                <a:ea typeface="方正小标宋简体" panose="03000509000000000000" pitchFamily="65" charset="-122"/>
              </a:rPr>
              <a:t>“</a:t>
            </a:r>
            <a:r>
              <a:rPr lang="zh-CN" altLang="en-US" b="1" u="sng" dirty="0">
                <a:solidFill>
                  <a:srgbClr val="C00000"/>
                </a:solidFill>
                <a:latin typeface="方正小标宋简体" panose="03000509000000000000" pitchFamily="65" charset="-122"/>
                <a:ea typeface="方正小标宋简体" panose="03000509000000000000" pitchFamily="65" charset="-122"/>
              </a:rPr>
              <a:t>国外</a:t>
            </a:r>
            <a:r>
              <a:rPr lang="zh-CN" altLang="en-US" b="1" u="sng" dirty="0" smtClean="0">
                <a:solidFill>
                  <a:srgbClr val="C00000"/>
                </a:solidFill>
                <a:latin typeface="方正小标宋简体" panose="03000509000000000000" pitchFamily="65" charset="-122"/>
                <a:ea typeface="方正小标宋简体" panose="03000509000000000000" pitchFamily="65" charset="-122"/>
              </a:rPr>
              <a:t>为主、国内</a:t>
            </a:r>
            <a:r>
              <a:rPr lang="zh-CN" altLang="en-US" b="1" u="sng" dirty="0">
                <a:solidFill>
                  <a:srgbClr val="C00000"/>
                </a:solidFill>
                <a:latin typeface="方正小标宋简体" panose="03000509000000000000" pitchFamily="65" charset="-122"/>
                <a:ea typeface="方正小标宋简体" panose="03000509000000000000" pitchFamily="65" charset="-122"/>
              </a:rPr>
              <a:t>国外协调发展</a:t>
            </a:r>
            <a:r>
              <a:rPr lang="zh-CN" altLang="en-US" b="1" u="sng" dirty="0" smtClean="0">
                <a:solidFill>
                  <a:srgbClr val="C00000"/>
                </a:solidFill>
                <a:latin typeface="方正小标宋简体" panose="03000509000000000000" pitchFamily="65" charset="-122"/>
                <a:ea typeface="方正小标宋简体" panose="03000509000000000000" pitchFamily="65" charset="-122"/>
              </a:rPr>
              <a:t>”</a:t>
            </a:r>
            <a:r>
              <a:rPr lang="zh-CN" altLang="en-US" dirty="0" smtClean="0">
                <a:solidFill>
                  <a:schemeClr val="bg2">
                    <a:lumMod val="10000"/>
                  </a:schemeClr>
                </a:solidFill>
                <a:latin typeface="方正小标宋简体" panose="03000509000000000000" pitchFamily="65" charset="-122"/>
                <a:ea typeface="方正小标宋简体" panose="03000509000000000000" pitchFamily="65" charset="-122"/>
              </a:rPr>
              <a:t> ；</a:t>
            </a:r>
            <a:endParaRPr lang="en-US" altLang="zh-CN" dirty="0">
              <a:solidFill>
                <a:schemeClr val="bg2">
                  <a:lumMod val="10000"/>
                </a:schemeClr>
              </a:solidFill>
              <a:latin typeface="方正小标宋简体" panose="03000509000000000000" pitchFamily="65" charset="-122"/>
              <a:ea typeface="方正小标宋简体" panose="03000509000000000000" pitchFamily="65" charset="-122"/>
            </a:endParaRPr>
          </a:p>
          <a:p>
            <a:pPr lvl="0" algn="just">
              <a:lnSpc>
                <a:spcPct val="150000"/>
              </a:lnSpc>
            </a:pPr>
            <a:r>
              <a:rPr lang="en-US" altLang="zh-CN" dirty="0" smtClean="0">
                <a:solidFill>
                  <a:schemeClr val="bg2">
                    <a:lumMod val="10000"/>
                  </a:schemeClr>
                </a:solidFill>
                <a:latin typeface="方正小标宋简体" panose="03000509000000000000" pitchFamily="65" charset="-122"/>
                <a:ea typeface="方正小标宋简体" panose="03000509000000000000" pitchFamily="65" charset="-122"/>
              </a:rPr>
              <a:t>——2016</a:t>
            </a:r>
            <a:r>
              <a:rPr lang="zh-CN" altLang="en-US" dirty="0" smtClean="0">
                <a:solidFill>
                  <a:schemeClr val="bg2">
                    <a:lumMod val="10000"/>
                  </a:schemeClr>
                </a:solidFill>
                <a:latin typeface="方正小标宋简体" panose="03000509000000000000" pitchFamily="65" charset="-122"/>
                <a:ea typeface="方正小标宋简体" panose="03000509000000000000" pitchFamily="65" charset="-122"/>
              </a:rPr>
              <a:t>年提出</a:t>
            </a:r>
            <a:r>
              <a:rPr lang="zh-CN" altLang="en-US" b="1" u="sng" dirty="0" smtClean="0">
                <a:solidFill>
                  <a:srgbClr val="C00000"/>
                </a:solidFill>
                <a:latin typeface="方正小标宋简体" panose="03000509000000000000" pitchFamily="65" charset="-122"/>
                <a:ea typeface="方正小标宋简体" panose="03000509000000000000" pitchFamily="65" charset="-122"/>
              </a:rPr>
              <a:t>“</a:t>
            </a:r>
            <a:r>
              <a:rPr lang="zh-CN" altLang="zh-CN" b="1" u="sng" dirty="0">
                <a:solidFill>
                  <a:srgbClr val="C00000"/>
                </a:solidFill>
                <a:latin typeface="方正小标宋简体" panose="03000509000000000000" pitchFamily="65" charset="-122"/>
                <a:ea typeface="方正小标宋简体" panose="03000509000000000000" pitchFamily="65" charset="-122"/>
              </a:rPr>
              <a:t>优先</a:t>
            </a:r>
            <a:r>
              <a:rPr lang="zh-CN" altLang="en-US" b="1" u="sng" dirty="0">
                <a:solidFill>
                  <a:srgbClr val="C00000"/>
                </a:solidFill>
                <a:latin typeface="方正小标宋简体" panose="03000509000000000000" pitchFamily="65" charset="-122"/>
                <a:ea typeface="方正小标宋简体" panose="03000509000000000000" pitchFamily="65" charset="-122"/>
              </a:rPr>
              <a:t>国际</a:t>
            </a:r>
            <a:r>
              <a:rPr lang="en-US" altLang="zh-CN" b="1" u="sng" dirty="0">
                <a:solidFill>
                  <a:srgbClr val="C00000"/>
                </a:solidFill>
                <a:latin typeface="方正小标宋简体" panose="03000509000000000000" pitchFamily="65" charset="-122"/>
                <a:ea typeface="方正小标宋简体" panose="03000509000000000000" pitchFamily="65" charset="-122"/>
              </a:rPr>
              <a:t> </a:t>
            </a:r>
            <a:r>
              <a:rPr lang="en-US" altLang="zh-CN" b="1" u="sng" dirty="0" smtClean="0">
                <a:solidFill>
                  <a:srgbClr val="C00000"/>
                </a:solidFill>
                <a:latin typeface="方正小标宋简体" panose="03000509000000000000" pitchFamily="65" charset="-122"/>
                <a:ea typeface="方正小标宋简体" panose="03000509000000000000" pitchFamily="65" charset="-122"/>
              </a:rPr>
              <a:t>  </a:t>
            </a:r>
            <a:r>
              <a:rPr lang="zh-CN" altLang="zh-CN" b="1" u="sng" dirty="0">
                <a:solidFill>
                  <a:srgbClr val="C00000"/>
                </a:solidFill>
                <a:latin typeface="方正小标宋简体" panose="03000509000000000000" pitchFamily="65" charset="-122"/>
                <a:ea typeface="方正小标宋简体" panose="03000509000000000000" pitchFamily="65" charset="-122"/>
              </a:rPr>
              <a:t>内外并进</a:t>
            </a:r>
            <a:r>
              <a:rPr lang="en-US" altLang="zh-CN" b="1" u="sng" dirty="0">
                <a:solidFill>
                  <a:srgbClr val="C00000"/>
                </a:solidFill>
                <a:latin typeface="方正小标宋简体" panose="03000509000000000000" pitchFamily="65" charset="-122"/>
                <a:ea typeface="方正小标宋简体" panose="03000509000000000000" pitchFamily="65" charset="-122"/>
              </a:rPr>
              <a:t> </a:t>
            </a:r>
            <a:r>
              <a:rPr lang="en-US" altLang="zh-CN" b="1" u="sng" dirty="0" smtClean="0">
                <a:solidFill>
                  <a:srgbClr val="C00000"/>
                </a:solidFill>
                <a:latin typeface="方正小标宋简体" panose="03000509000000000000" pitchFamily="65" charset="-122"/>
                <a:ea typeface="方正小标宋简体" panose="03000509000000000000" pitchFamily="65" charset="-122"/>
              </a:rPr>
              <a:t> </a:t>
            </a:r>
            <a:r>
              <a:rPr lang="zh-CN" altLang="zh-CN" b="1" u="sng" dirty="0" smtClean="0">
                <a:solidFill>
                  <a:srgbClr val="C00000"/>
                </a:solidFill>
                <a:latin typeface="方正小标宋简体" panose="03000509000000000000" pitchFamily="65" charset="-122"/>
                <a:ea typeface="方正小标宋简体" panose="03000509000000000000" pitchFamily="65" charset="-122"/>
              </a:rPr>
              <a:t>突出</a:t>
            </a:r>
            <a:r>
              <a:rPr lang="zh-CN" altLang="zh-CN" b="1" u="sng" dirty="0">
                <a:solidFill>
                  <a:srgbClr val="C00000"/>
                </a:solidFill>
                <a:latin typeface="方正小标宋简体" panose="03000509000000000000" pitchFamily="65" charset="-122"/>
                <a:ea typeface="方正小标宋简体" panose="03000509000000000000" pitchFamily="65" charset="-122"/>
              </a:rPr>
              <a:t>主业</a:t>
            </a:r>
            <a:r>
              <a:rPr lang="en-US" altLang="zh-CN" b="1" u="sng" dirty="0">
                <a:solidFill>
                  <a:srgbClr val="C00000"/>
                </a:solidFill>
                <a:latin typeface="方正小标宋简体" panose="03000509000000000000" pitchFamily="65" charset="-122"/>
                <a:ea typeface="方正小标宋简体" panose="03000509000000000000" pitchFamily="65" charset="-122"/>
              </a:rPr>
              <a:t>  </a:t>
            </a:r>
            <a:r>
              <a:rPr lang="en-US" altLang="zh-CN" b="1" u="sng" dirty="0" smtClean="0">
                <a:solidFill>
                  <a:srgbClr val="C00000"/>
                </a:solidFill>
                <a:latin typeface="方正小标宋简体" panose="03000509000000000000" pitchFamily="65" charset="-122"/>
                <a:ea typeface="方正小标宋简体" panose="03000509000000000000" pitchFamily="65" charset="-122"/>
              </a:rPr>
              <a:t> </a:t>
            </a:r>
            <a:r>
              <a:rPr lang="zh-CN" altLang="zh-CN" b="1" u="sng" dirty="0" smtClean="0">
                <a:solidFill>
                  <a:srgbClr val="C00000"/>
                </a:solidFill>
                <a:latin typeface="方正小标宋简体" panose="03000509000000000000" pitchFamily="65" charset="-122"/>
                <a:ea typeface="方正小标宋简体" panose="03000509000000000000" pitchFamily="65" charset="-122"/>
              </a:rPr>
              <a:t>相关</a:t>
            </a:r>
            <a:r>
              <a:rPr lang="zh-CN" altLang="zh-CN" b="1" u="sng" dirty="0">
                <a:solidFill>
                  <a:srgbClr val="C00000"/>
                </a:solidFill>
                <a:latin typeface="方正小标宋简体" panose="03000509000000000000" pitchFamily="65" charset="-122"/>
                <a:ea typeface="方正小标宋简体" panose="03000509000000000000" pitchFamily="65" charset="-122"/>
              </a:rPr>
              <a:t>多元</a:t>
            </a:r>
            <a:r>
              <a:rPr lang="en-US" altLang="zh-CN" b="1" u="sng" dirty="0">
                <a:solidFill>
                  <a:srgbClr val="C00000"/>
                </a:solidFill>
                <a:latin typeface="方正小标宋简体" panose="03000509000000000000" pitchFamily="65" charset="-122"/>
                <a:ea typeface="方正小标宋简体" panose="03000509000000000000" pitchFamily="65" charset="-122"/>
              </a:rPr>
              <a:t> </a:t>
            </a:r>
            <a:r>
              <a:rPr lang="en-US" altLang="zh-CN" b="1" u="sng" dirty="0" smtClean="0">
                <a:solidFill>
                  <a:srgbClr val="C00000"/>
                </a:solidFill>
                <a:latin typeface="方正小标宋简体" panose="03000509000000000000" pitchFamily="65" charset="-122"/>
                <a:ea typeface="方正小标宋简体" panose="03000509000000000000" pitchFamily="65" charset="-122"/>
              </a:rPr>
              <a:t>  </a:t>
            </a:r>
            <a:r>
              <a:rPr lang="zh-CN" altLang="zh-CN" b="1" u="sng" dirty="0" smtClean="0">
                <a:solidFill>
                  <a:srgbClr val="C00000"/>
                </a:solidFill>
                <a:latin typeface="方正小标宋简体" panose="03000509000000000000" pitchFamily="65" charset="-122"/>
                <a:ea typeface="方正小标宋简体" panose="03000509000000000000" pitchFamily="65" charset="-122"/>
              </a:rPr>
              <a:t>做</a:t>
            </a:r>
            <a:r>
              <a:rPr lang="zh-CN" altLang="zh-CN" b="1" u="sng" dirty="0">
                <a:solidFill>
                  <a:srgbClr val="C00000"/>
                </a:solidFill>
                <a:latin typeface="方正小标宋简体" panose="03000509000000000000" pitchFamily="65" charset="-122"/>
                <a:ea typeface="方正小标宋简体" panose="03000509000000000000" pitchFamily="65" charset="-122"/>
              </a:rPr>
              <a:t>强做优</a:t>
            </a:r>
            <a:r>
              <a:rPr lang="en-US" altLang="zh-CN" b="1" u="sng" dirty="0">
                <a:solidFill>
                  <a:srgbClr val="C00000"/>
                </a:solidFill>
                <a:latin typeface="方正小标宋简体" panose="03000509000000000000" pitchFamily="65" charset="-122"/>
                <a:ea typeface="方正小标宋简体" panose="03000509000000000000" pitchFamily="65" charset="-122"/>
              </a:rPr>
              <a:t>  </a:t>
            </a:r>
            <a:endParaRPr lang="en-US" altLang="zh-CN" b="1" u="sng" dirty="0" smtClean="0">
              <a:solidFill>
                <a:srgbClr val="C00000"/>
              </a:solidFill>
              <a:latin typeface="方正小标宋简体" panose="03000509000000000000" pitchFamily="65" charset="-122"/>
              <a:ea typeface="方正小标宋简体" panose="03000509000000000000" pitchFamily="65" charset="-122"/>
            </a:endParaRPr>
          </a:p>
          <a:p>
            <a:pPr lvl="0" algn="just">
              <a:lnSpc>
                <a:spcPct val="150000"/>
              </a:lnSpc>
            </a:pPr>
            <a:r>
              <a:rPr lang="en-US" altLang="zh-CN" b="1" dirty="0">
                <a:solidFill>
                  <a:srgbClr val="C00000"/>
                </a:solidFill>
                <a:latin typeface="方正小标宋简体" panose="03000509000000000000" pitchFamily="65" charset="-122"/>
                <a:ea typeface="方正小标宋简体" panose="03000509000000000000" pitchFamily="65" charset="-122"/>
              </a:rPr>
              <a:t> </a:t>
            </a:r>
            <a:r>
              <a:rPr lang="en-US" altLang="zh-CN" b="1" dirty="0" smtClean="0">
                <a:solidFill>
                  <a:srgbClr val="C00000"/>
                </a:solidFill>
                <a:latin typeface="方正小标宋简体" panose="03000509000000000000" pitchFamily="65" charset="-122"/>
                <a:ea typeface="方正小标宋简体" panose="03000509000000000000" pitchFamily="65" charset="-122"/>
              </a:rPr>
              <a:t>       </a:t>
            </a:r>
            <a:r>
              <a:rPr lang="zh-CN" altLang="zh-CN" b="1" u="sng" dirty="0" smtClean="0">
                <a:solidFill>
                  <a:srgbClr val="C00000"/>
                </a:solidFill>
                <a:latin typeface="方正小标宋简体" panose="03000509000000000000" pitchFamily="65" charset="-122"/>
                <a:ea typeface="方正小标宋简体" panose="03000509000000000000" pitchFamily="65" charset="-122"/>
              </a:rPr>
              <a:t>国际一流</a:t>
            </a:r>
            <a:r>
              <a:rPr lang="zh-CN" altLang="en-US" b="1" u="sng" dirty="0" smtClean="0">
                <a:solidFill>
                  <a:srgbClr val="C00000"/>
                </a:solidFill>
              </a:rPr>
              <a:t>”。</a:t>
            </a:r>
            <a:endParaRPr lang="zh-CN" altLang="en-US" dirty="0">
              <a:solidFill>
                <a:schemeClr val="bg2">
                  <a:lumMod val="10000"/>
                </a:schemeClr>
              </a:solidFill>
              <a:latin typeface="方正小标宋简体" panose="03000509000000000000" pitchFamily="65" charset="-122"/>
              <a:ea typeface="方正小标宋简体" panose="03000509000000000000" pitchFamily="65" charset="-122"/>
            </a:endParaRPr>
          </a:p>
        </p:txBody>
      </p:sp>
    </p:spTree>
    <p:extLst>
      <p:ext uri="{BB962C8B-B14F-4D97-AF65-F5344CB8AC3E}">
        <p14:creationId xmlns:p14="http://schemas.microsoft.com/office/powerpoint/2010/main" val="41374716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文本框 30"/>
          <p:cNvSpPr txBox="1"/>
          <p:nvPr/>
        </p:nvSpPr>
        <p:spPr>
          <a:xfrm>
            <a:off x="847126" y="239625"/>
            <a:ext cx="3050945" cy="461665"/>
          </a:xfrm>
          <a:prstGeom prst="rect">
            <a:avLst/>
          </a:prstGeom>
          <a:noFill/>
        </p:spPr>
        <p:txBody>
          <a:bodyPr wrap="square" rtlCol="0">
            <a:spAutoFit/>
          </a:bodyPr>
          <a:lstStyle/>
          <a:p>
            <a:pPr defTabSz="725668" fontAlgn="auto">
              <a:spcBef>
                <a:spcPts val="0"/>
              </a:spcBef>
              <a:spcAft>
                <a:spcPts val="0"/>
              </a:spcAft>
              <a:defRPr/>
            </a:pPr>
            <a:r>
              <a:rPr lang="zh-CN" altLang="en-US" sz="2400" b="1" kern="0" dirty="0" smtClean="0">
                <a:solidFill>
                  <a:schemeClr val="accent4">
                    <a:lumMod val="50000"/>
                  </a:schemeClr>
                </a:solidFill>
                <a:latin typeface="微软雅黑" pitchFamily="34" charset="-122"/>
                <a:ea typeface="微软雅黑" pitchFamily="34" charset="-122"/>
              </a:rPr>
              <a:t>海外业务发展情况</a:t>
            </a:r>
            <a:endParaRPr lang="zh-CN" altLang="en-US" sz="2400" b="1" kern="0" dirty="0">
              <a:solidFill>
                <a:schemeClr val="accent4">
                  <a:lumMod val="50000"/>
                </a:schemeClr>
              </a:solidFill>
              <a:latin typeface="微软雅黑" pitchFamily="34" charset="-122"/>
              <a:ea typeface="微软雅黑" pitchFamily="34" charset="-122"/>
            </a:endParaRPr>
          </a:p>
        </p:txBody>
      </p:sp>
      <p:grpSp>
        <p:nvGrpSpPr>
          <p:cNvPr id="34" name="组合 33"/>
          <p:cNvGrpSpPr>
            <a:grpSpLocks/>
          </p:cNvGrpSpPr>
          <p:nvPr/>
        </p:nvGrpSpPr>
        <p:grpSpPr bwMode="auto">
          <a:xfrm>
            <a:off x="469861" y="250943"/>
            <a:ext cx="263525" cy="395287"/>
            <a:chOff x="5284519" y="1508166"/>
            <a:chExt cx="213756" cy="427512"/>
          </a:xfrm>
        </p:grpSpPr>
        <p:cxnSp>
          <p:nvCxnSpPr>
            <p:cNvPr id="35" name="直接连接符 34"/>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36" name="直接连接符 35"/>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8" name="矩形 7"/>
          <p:cNvSpPr/>
          <p:nvPr/>
        </p:nvSpPr>
        <p:spPr>
          <a:xfrm>
            <a:off x="3069700" y="975300"/>
            <a:ext cx="5462740" cy="931507"/>
          </a:xfrm>
          <a:prstGeom prst="rect">
            <a:avLst/>
          </a:prstGeom>
          <a:solidFill>
            <a:schemeClr val="tx2">
              <a:lumMod val="75000"/>
              <a:lumOff val="2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68584" tIns="34291" rIns="68584" bIns="34291" rtlCol="0" anchor="ctr"/>
          <a:lstStyle/>
          <a:p>
            <a:pPr algn="ctr"/>
            <a:endParaRPr lang="zh-CN" altLang="en-US">
              <a:latin typeface="微软雅黑" panose="020B0503020204020204" pitchFamily="34" charset="-122"/>
              <a:ea typeface="微软雅黑" panose="020B0503020204020204" pitchFamily="34" charset="-122"/>
            </a:endParaRPr>
          </a:p>
        </p:txBody>
      </p:sp>
      <p:sp>
        <p:nvSpPr>
          <p:cNvPr id="9" name="矩形 8"/>
          <p:cNvSpPr/>
          <p:nvPr/>
        </p:nvSpPr>
        <p:spPr>
          <a:xfrm>
            <a:off x="3857781" y="708012"/>
            <a:ext cx="3515183" cy="32746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4" tIns="34291" rIns="68584" bIns="34291" rtlCol="0" anchor="ctr"/>
          <a:lstStyle/>
          <a:p>
            <a:pPr algn="ctr"/>
            <a:r>
              <a:rPr lang="en-US" altLang="zh-CN" b="1" dirty="0">
                <a:latin typeface="微软雅黑" panose="020B0503020204020204" pitchFamily="34" charset="-122"/>
                <a:ea typeface="微软雅黑" panose="020B0503020204020204" pitchFamily="34" charset="-122"/>
              </a:rPr>
              <a:t>——</a:t>
            </a:r>
            <a:r>
              <a:rPr lang="zh-CN" altLang="en-US" b="1" dirty="0">
                <a:latin typeface="微软雅黑" panose="020B0503020204020204" pitchFamily="34" charset="-122"/>
                <a:ea typeface="微软雅黑" panose="020B0503020204020204" pitchFamily="34" charset="-122"/>
              </a:rPr>
              <a:t>国际公司</a:t>
            </a:r>
          </a:p>
        </p:txBody>
      </p:sp>
      <p:sp>
        <p:nvSpPr>
          <p:cNvPr id="10" name="六边形 9"/>
          <p:cNvSpPr/>
          <p:nvPr/>
        </p:nvSpPr>
        <p:spPr>
          <a:xfrm>
            <a:off x="601623" y="2088708"/>
            <a:ext cx="1715393" cy="1026114"/>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4" tIns="34291" rIns="68584" bIns="34291" rtlCol="0" anchor="ctr"/>
          <a:lstStyle/>
          <a:p>
            <a:pPr algn="ctr"/>
            <a:r>
              <a:rPr lang="zh-CN" altLang="en-US" sz="2000" b="1" dirty="0">
                <a:latin typeface="微软雅黑" panose="020B0503020204020204" pitchFamily="34" charset="-122"/>
                <a:ea typeface="微软雅黑" panose="020B0503020204020204" pitchFamily="34" charset="-122"/>
              </a:rPr>
              <a:t>海外经营组织体系</a:t>
            </a:r>
          </a:p>
        </p:txBody>
      </p:sp>
      <p:cxnSp>
        <p:nvCxnSpPr>
          <p:cNvPr id="11" name="直接箭头连接符 10"/>
          <p:cNvCxnSpPr>
            <a:stCxn id="10" idx="5"/>
            <a:endCxn id="8" idx="1"/>
          </p:cNvCxnSpPr>
          <p:nvPr/>
        </p:nvCxnSpPr>
        <p:spPr>
          <a:xfrm flipV="1">
            <a:off x="2060488" y="1441054"/>
            <a:ext cx="1009212" cy="647654"/>
          </a:xfrm>
          <a:prstGeom prst="straightConnector1">
            <a:avLst/>
          </a:prstGeom>
          <a:ln>
            <a:solidFill>
              <a:schemeClr val="tx1">
                <a:lumMod val="50000"/>
                <a:lumOff val="5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2" name="直接箭头连接符 11"/>
          <p:cNvCxnSpPr>
            <a:stCxn id="10" idx="0"/>
            <a:endCxn id="15" idx="1"/>
          </p:cNvCxnSpPr>
          <p:nvPr/>
        </p:nvCxnSpPr>
        <p:spPr>
          <a:xfrm>
            <a:off x="2317016" y="2601765"/>
            <a:ext cx="752684" cy="38786"/>
          </a:xfrm>
          <a:prstGeom prst="straightConnector1">
            <a:avLst/>
          </a:prstGeom>
          <a:ln>
            <a:solidFill>
              <a:schemeClr val="tx1">
                <a:lumMod val="50000"/>
                <a:lumOff val="5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3" name="直接箭头连接符 12"/>
          <p:cNvCxnSpPr>
            <a:stCxn id="10" idx="1"/>
            <a:endCxn id="18" idx="1"/>
          </p:cNvCxnSpPr>
          <p:nvPr/>
        </p:nvCxnSpPr>
        <p:spPr>
          <a:xfrm>
            <a:off x="2060488" y="3114822"/>
            <a:ext cx="1009212" cy="722296"/>
          </a:xfrm>
          <a:prstGeom prst="straightConnector1">
            <a:avLst/>
          </a:prstGeom>
          <a:ln>
            <a:solidFill>
              <a:schemeClr val="tx1">
                <a:lumMod val="50000"/>
                <a:lumOff val="50000"/>
              </a:schemeClr>
            </a:solidFill>
            <a:tailEnd type="arrow"/>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3370638" y="975301"/>
            <a:ext cx="4873770" cy="909482"/>
          </a:xfrm>
          <a:prstGeom prst="rect">
            <a:avLst/>
          </a:prstGeom>
          <a:noFill/>
        </p:spPr>
        <p:txBody>
          <a:bodyPr wrap="square" lIns="68584" tIns="34291" rIns="68584" bIns="34291" rtlCol="0">
            <a:spAutoFit/>
          </a:bodyPr>
          <a:lstStyle/>
          <a:p>
            <a:pPr>
              <a:lnSpc>
                <a:spcPct val="130000"/>
              </a:lnSpc>
            </a:pPr>
            <a:r>
              <a:rPr lang="zh-CN" altLang="en-US" sz="1400" b="1" dirty="0">
                <a:solidFill>
                  <a:schemeClr val="bg1"/>
                </a:solidFill>
                <a:latin typeface="微软雅黑" pitchFamily="34" charset="-122"/>
                <a:ea typeface="微软雅黑" panose="020B0503020204020204" pitchFamily="34" charset="-122"/>
              </a:rPr>
              <a:t>负责公司海外市场开发、经营投标等工作；负责在建项目合同履约、风险管控。海外项目质量安全、人力资源、资金、设备物资等业务由公司总部职能部门直接管控。</a:t>
            </a:r>
          </a:p>
        </p:txBody>
      </p:sp>
      <p:sp>
        <p:nvSpPr>
          <p:cNvPr id="15" name="矩形 14"/>
          <p:cNvSpPr/>
          <p:nvPr/>
        </p:nvSpPr>
        <p:spPr>
          <a:xfrm>
            <a:off x="3069700" y="2180031"/>
            <a:ext cx="5462740" cy="921039"/>
          </a:xfrm>
          <a:prstGeom prst="rect">
            <a:avLst/>
          </a:prstGeom>
          <a:solidFill>
            <a:schemeClr val="tx2">
              <a:lumMod val="75000"/>
              <a:lumOff val="2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68584" tIns="34291" rIns="68584" bIns="34291" rtlCol="0" anchor="ctr"/>
          <a:lstStyle/>
          <a:p>
            <a:pPr algn="ctr"/>
            <a:endParaRPr lang="zh-CN" altLang="en-US">
              <a:latin typeface="微软雅黑" panose="020B0503020204020204" pitchFamily="34" charset="-122"/>
              <a:ea typeface="微软雅黑" panose="020B0503020204020204" pitchFamily="34" charset="-122"/>
            </a:endParaRPr>
          </a:p>
        </p:txBody>
      </p:sp>
      <p:sp>
        <p:nvSpPr>
          <p:cNvPr id="16" name="矩形 15"/>
          <p:cNvSpPr/>
          <p:nvPr/>
        </p:nvSpPr>
        <p:spPr>
          <a:xfrm>
            <a:off x="3876196" y="2024562"/>
            <a:ext cx="3515183" cy="32746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4" tIns="34291" rIns="68584" bIns="34291" rtlCol="0" anchor="ctr"/>
          <a:lstStyle/>
          <a:p>
            <a:pPr algn="ctr"/>
            <a:r>
              <a:rPr lang="en-US" altLang="zh-CN" b="1" dirty="0">
                <a:latin typeface="微软雅黑" panose="020B0503020204020204" pitchFamily="34" charset="-122"/>
                <a:ea typeface="微软雅黑" panose="020B0503020204020204" pitchFamily="34" charset="-122"/>
              </a:rPr>
              <a:t>——</a:t>
            </a:r>
            <a:r>
              <a:rPr lang="zh-CN" altLang="en-US" b="1" dirty="0">
                <a:latin typeface="微软雅黑" panose="020B0503020204020204" pitchFamily="34" charset="-122"/>
                <a:ea typeface="微软雅黑" panose="020B0503020204020204" pitchFamily="34" charset="-122"/>
              </a:rPr>
              <a:t>海外分公司</a:t>
            </a:r>
          </a:p>
        </p:txBody>
      </p:sp>
      <p:sp>
        <p:nvSpPr>
          <p:cNvPr id="17" name="TextBox 16"/>
          <p:cNvSpPr txBox="1"/>
          <p:nvPr/>
        </p:nvSpPr>
        <p:spPr>
          <a:xfrm>
            <a:off x="3365240" y="2375746"/>
            <a:ext cx="4670061" cy="602090"/>
          </a:xfrm>
          <a:prstGeom prst="rect">
            <a:avLst/>
          </a:prstGeom>
          <a:noFill/>
        </p:spPr>
        <p:txBody>
          <a:bodyPr wrap="square" lIns="68584" tIns="34291" rIns="68584" bIns="34291" rtlCol="0">
            <a:spAutoFit/>
          </a:bodyPr>
          <a:lstStyle/>
          <a:p>
            <a:pPr algn="just">
              <a:lnSpc>
                <a:spcPct val="130000"/>
              </a:lnSpc>
            </a:pPr>
            <a:r>
              <a:rPr lang="en-US" altLang="zh-CN" sz="1400" b="1" dirty="0">
                <a:solidFill>
                  <a:schemeClr val="bg1"/>
                </a:solidFill>
                <a:latin typeface="微软雅黑" pitchFamily="34" charset="-122"/>
                <a:ea typeface="微软雅黑" panose="020B0503020204020204" pitchFamily="34" charset="-122"/>
              </a:rPr>
              <a:t>2017</a:t>
            </a:r>
            <a:r>
              <a:rPr lang="zh-CN" altLang="en-US" sz="1400" b="1" dirty="0">
                <a:solidFill>
                  <a:schemeClr val="bg1"/>
                </a:solidFill>
                <a:latin typeface="微软雅黑" pitchFamily="34" charset="-122"/>
                <a:ea typeface="微软雅黑" panose="020B0503020204020204" pitchFamily="34" charset="-122"/>
              </a:rPr>
              <a:t>年设立分公司，实行内部独立核算、自负盈亏，负责所属区域市场经营开发、项目履约和风险管控。</a:t>
            </a:r>
          </a:p>
        </p:txBody>
      </p:sp>
      <p:sp>
        <p:nvSpPr>
          <p:cNvPr id="18" name="矩形 17"/>
          <p:cNvSpPr/>
          <p:nvPr/>
        </p:nvSpPr>
        <p:spPr>
          <a:xfrm>
            <a:off x="3069700" y="3374294"/>
            <a:ext cx="5462740" cy="925648"/>
          </a:xfrm>
          <a:prstGeom prst="rect">
            <a:avLst/>
          </a:prstGeom>
          <a:solidFill>
            <a:schemeClr val="tx2">
              <a:lumMod val="75000"/>
              <a:lumOff val="25000"/>
              <a:alpha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68584" tIns="34291" rIns="68584" bIns="34291" rtlCol="0" anchor="ctr"/>
          <a:lstStyle/>
          <a:p>
            <a:pPr algn="ctr"/>
            <a:endParaRPr lang="zh-CN" altLang="en-US">
              <a:latin typeface="微软雅黑" panose="020B0503020204020204" pitchFamily="34" charset="-122"/>
              <a:ea typeface="微软雅黑" panose="020B0503020204020204" pitchFamily="34" charset="-122"/>
            </a:endParaRPr>
          </a:p>
        </p:txBody>
      </p:sp>
      <p:sp>
        <p:nvSpPr>
          <p:cNvPr id="19" name="矩形 18"/>
          <p:cNvSpPr/>
          <p:nvPr/>
        </p:nvSpPr>
        <p:spPr>
          <a:xfrm>
            <a:off x="3876196" y="3218825"/>
            <a:ext cx="3515183" cy="32746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4" tIns="34291" rIns="68584" bIns="34291" rtlCol="0" anchor="ctr"/>
          <a:lstStyle/>
          <a:p>
            <a:pPr algn="ctr"/>
            <a:r>
              <a:rPr lang="en-US" altLang="zh-CN" b="1" dirty="0">
                <a:latin typeface="微软雅黑" panose="020B0503020204020204" pitchFamily="34" charset="-122"/>
                <a:ea typeface="微软雅黑" panose="020B0503020204020204" pitchFamily="34" charset="-122"/>
              </a:rPr>
              <a:t>——</a:t>
            </a:r>
            <a:r>
              <a:rPr lang="zh-CN" altLang="en-US" b="1" dirty="0">
                <a:latin typeface="微软雅黑" panose="020B0503020204020204" pitchFamily="34" charset="-122"/>
                <a:ea typeface="微软雅黑" panose="020B0503020204020204" pitchFamily="34" charset="-122"/>
              </a:rPr>
              <a:t>国别代表处 </a:t>
            </a:r>
          </a:p>
        </p:txBody>
      </p:sp>
      <p:sp>
        <p:nvSpPr>
          <p:cNvPr id="20" name="TextBox 19"/>
          <p:cNvSpPr txBox="1"/>
          <p:nvPr/>
        </p:nvSpPr>
        <p:spPr>
          <a:xfrm>
            <a:off x="3365240" y="3664045"/>
            <a:ext cx="4537095" cy="322013"/>
          </a:xfrm>
          <a:prstGeom prst="rect">
            <a:avLst/>
          </a:prstGeom>
          <a:noFill/>
        </p:spPr>
        <p:txBody>
          <a:bodyPr wrap="square" lIns="68584" tIns="34291" rIns="68584" bIns="34291" rtlCol="0">
            <a:spAutoFit/>
          </a:bodyPr>
          <a:lstStyle/>
          <a:p>
            <a:pPr>
              <a:lnSpc>
                <a:spcPct val="130000"/>
              </a:lnSpc>
            </a:pPr>
            <a:r>
              <a:rPr lang="zh-CN" altLang="en-US" sz="1400" b="1" dirty="0">
                <a:solidFill>
                  <a:schemeClr val="bg1"/>
                </a:solidFill>
                <a:latin typeface="微软雅黑" pitchFamily="34" charset="-122"/>
                <a:ea typeface="微软雅黑" panose="020B0503020204020204" pitchFamily="34" charset="-122"/>
              </a:rPr>
              <a:t>负责所在国别市场经营开发、项目履约和风险管控。</a:t>
            </a:r>
            <a:endParaRPr lang="en-US" altLang="zh-CN" sz="1400" b="1" dirty="0">
              <a:solidFill>
                <a:schemeClr val="bg1"/>
              </a:solidFill>
              <a:latin typeface="微软雅黑" pitchFamily="34" charset="-122"/>
              <a:ea typeface="微软雅黑" panose="020B0503020204020204" pitchFamily="34" charset="-122"/>
            </a:endParaRPr>
          </a:p>
        </p:txBody>
      </p:sp>
    </p:spTree>
    <p:extLst>
      <p:ext uri="{BB962C8B-B14F-4D97-AF65-F5344CB8AC3E}">
        <p14:creationId xmlns:p14="http://schemas.microsoft.com/office/powerpoint/2010/main" val="2245886665"/>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49"/>
          <p:cNvSpPr/>
          <p:nvPr/>
        </p:nvSpPr>
        <p:spPr bwMode="auto">
          <a:xfrm flipH="1">
            <a:off x="812484" y="1512408"/>
            <a:ext cx="7431923" cy="2582481"/>
          </a:xfrm>
          <a:prstGeom prst="rect">
            <a:avLst/>
          </a:prstGeom>
          <a:solidFill>
            <a:schemeClr val="accent1"/>
          </a:solidFill>
          <a:ln>
            <a:solidFill>
              <a:schemeClr val="accent1"/>
            </a:solidFill>
          </a:ln>
          <a:effectLst>
            <a:outerShdw blurRad="177800" dist="63500" dir="8100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332" fontAlgn="auto">
              <a:spcBef>
                <a:spcPts val="0"/>
              </a:spcBef>
              <a:spcAft>
                <a:spcPts val="0"/>
              </a:spcAft>
              <a:defRPr/>
            </a:pPr>
            <a:endParaRPr lang="id-ID"/>
          </a:p>
        </p:txBody>
      </p:sp>
      <p:sp>
        <p:nvSpPr>
          <p:cNvPr id="39" name="TextBox 38"/>
          <p:cNvSpPr txBox="1"/>
          <p:nvPr/>
        </p:nvSpPr>
        <p:spPr>
          <a:xfrm>
            <a:off x="971600" y="1707654"/>
            <a:ext cx="7056784" cy="1985159"/>
          </a:xfrm>
          <a:prstGeom prst="rect">
            <a:avLst/>
          </a:prstGeom>
          <a:noFill/>
        </p:spPr>
        <p:txBody>
          <a:bodyPr wrap="square" lIns="0" tIns="0" rIns="0" bIns="0" rtlCol="0">
            <a:spAutoFit/>
          </a:bodyPr>
          <a:lstStyle/>
          <a:p>
            <a:pPr algn="just">
              <a:lnSpc>
                <a:spcPct val="150000"/>
              </a:lnSpc>
            </a:pPr>
            <a:r>
              <a:rPr lang="zh-CN" altLang="en-US" sz="1400" b="1" dirty="0" smtClean="0">
                <a:solidFill>
                  <a:schemeClr val="bg1"/>
                </a:solidFill>
                <a:latin typeface="微软雅黑" panose="020B0503020204020204" pitchFamily="34" charset="-122"/>
                <a:ea typeface="微软雅黑" panose="020B0503020204020204" pitchFamily="34" charset="-122"/>
              </a:rPr>
              <a:t>       </a:t>
            </a:r>
            <a:endParaRPr lang="en-US" altLang="zh-CN" sz="1400" b="1" dirty="0" smtClean="0">
              <a:solidFill>
                <a:schemeClr val="bg1"/>
              </a:solidFill>
              <a:latin typeface="微软雅黑" panose="020B0503020204020204" pitchFamily="34" charset="-122"/>
              <a:ea typeface="微软雅黑" panose="020B0503020204020204" pitchFamily="34" charset="-122"/>
            </a:endParaRPr>
          </a:p>
          <a:p>
            <a:pPr algn="just">
              <a:lnSpc>
                <a:spcPct val="150000"/>
              </a:lnSpc>
            </a:pPr>
            <a:r>
              <a:rPr lang="en-US" altLang="zh-CN" sz="1400" b="1" dirty="0">
                <a:solidFill>
                  <a:schemeClr val="bg1"/>
                </a:solidFill>
                <a:latin typeface="微软雅黑" panose="020B0503020204020204" pitchFamily="34" charset="-122"/>
                <a:ea typeface="微软雅黑" panose="020B0503020204020204" pitchFamily="34" charset="-122"/>
              </a:rPr>
              <a:t> </a:t>
            </a:r>
            <a:r>
              <a:rPr lang="en-US" altLang="zh-CN" sz="1400" b="1" dirty="0" smtClean="0">
                <a:solidFill>
                  <a:schemeClr val="bg1"/>
                </a:solidFill>
                <a:latin typeface="微软雅黑" panose="020B0503020204020204" pitchFamily="34" charset="-122"/>
                <a:ea typeface="微软雅黑" panose="020B0503020204020204" pitchFamily="34" charset="-122"/>
              </a:rPr>
              <a:t>       </a:t>
            </a:r>
            <a:r>
              <a:rPr lang="zh-CN" altLang="en-US" b="1" dirty="0" smtClean="0">
                <a:solidFill>
                  <a:schemeClr val="bg1"/>
                </a:solidFill>
                <a:latin typeface="微软雅黑" panose="020B0503020204020204" pitchFamily="34" charset="-122"/>
                <a:ea typeface="微软雅黑" panose="020B0503020204020204" pitchFamily="34" charset="-122"/>
              </a:rPr>
              <a:t>按照电建集团多品牌战略部署， 自</a:t>
            </a:r>
            <a:r>
              <a:rPr lang="en-US" altLang="zh-CN" b="1" dirty="0">
                <a:solidFill>
                  <a:schemeClr val="bg1"/>
                </a:solidFill>
                <a:latin typeface="微软雅黑" panose="020B0503020204020204" pitchFamily="34" charset="-122"/>
                <a:ea typeface="微软雅黑" panose="020B0503020204020204" pitchFamily="34" charset="-122"/>
              </a:rPr>
              <a:t>2013</a:t>
            </a:r>
            <a:r>
              <a:rPr lang="zh-CN" altLang="en-US" b="1" dirty="0">
                <a:solidFill>
                  <a:schemeClr val="bg1"/>
                </a:solidFill>
                <a:latin typeface="微软雅黑" panose="020B0503020204020204" pitchFamily="34" charset="-122"/>
                <a:ea typeface="微软雅黑" panose="020B0503020204020204" pitchFamily="34" charset="-122"/>
              </a:rPr>
              <a:t>年下半年</a:t>
            </a:r>
            <a:r>
              <a:rPr lang="zh-CN" altLang="en-US" b="1" dirty="0" smtClean="0">
                <a:solidFill>
                  <a:schemeClr val="bg1"/>
                </a:solidFill>
                <a:latin typeface="微软雅黑" panose="020B0503020204020204" pitchFamily="34" charset="-122"/>
                <a:ea typeface="微软雅黑" panose="020B0503020204020204" pitchFamily="34" charset="-122"/>
              </a:rPr>
              <a:t>开始推动</a:t>
            </a:r>
            <a:r>
              <a:rPr lang="zh-CN" altLang="en-US" b="1" u="sng" dirty="0" smtClean="0">
                <a:solidFill>
                  <a:srgbClr val="FFFF00"/>
                </a:solidFill>
                <a:latin typeface="微软雅黑" panose="020B0503020204020204" pitchFamily="34" charset="-122"/>
                <a:ea typeface="微软雅黑" panose="020B0503020204020204" pitchFamily="34" charset="-122"/>
              </a:rPr>
              <a:t>“</a:t>
            </a:r>
            <a:r>
              <a:rPr lang="en-US" altLang="zh-CN" b="1" u="sng" dirty="0" smtClean="0">
                <a:solidFill>
                  <a:srgbClr val="FFFF00"/>
                </a:solidFill>
                <a:latin typeface="微软雅黑" panose="020B0503020204020204" pitchFamily="34" charset="-122"/>
                <a:ea typeface="微软雅黑" panose="020B0503020204020204" pitchFamily="34" charset="-122"/>
              </a:rPr>
              <a:t>STECOL”</a:t>
            </a:r>
            <a:r>
              <a:rPr lang="zh-CN" altLang="en-US" b="1" dirty="0">
                <a:solidFill>
                  <a:schemeClr val="bg1"/>
                </a:solidFill>
                <a:latin typeface="微软雅黑" panose="020B0503020204020204" pitchFamily="34" charset="-122"/>
                <a:ea typeface="微软雅黑" panose="020B0503020204020204" pitchFamily="34" charset="-122"/>
              </a:rPr>
              <a:t>品牌落地，主要参与</a:t>
            </a:r>
            <a:r>
              <a:rPr lang="zh-CN" altLang="en-US" b="1" dirty="0" smtClean="0">
                <a:solidFill>
                  <a:schemeClr val="bg1"/>
                </a:solidFill>
                <a:latin typeface="微软雅黑" panose="020B0503020204020204" pitchFamily="34" charset="-122"/>
                <a:ea typeface="微软雅黑" panose="020B0503020204020204" pitchFamily="34" charset="-122"/>
              </a:rPr>
              <a:t>国际竞标性工程的投标， </a:t>
            </a:r>
            <a:r>
              <a:rPr lang="zh-CN" altLang="en-US" b="1" dirty="0">
                <a:solidFill>
                  <a:schemeClr val="bg1"/>
                </a:solidFill>
                <a:latin typeface="微软雅黑" panose="020B0503020204020204" pitchFamily="34" charset="-122"/>
                <a:ea typeface="微软雅黑" panose="020B0503020204020204" pitchFamily="34" charset="-122"/>
              </a:rPr>
              <a:t>目前“</a:t>
            </a:r>
            <a:r>
              <a:rPr lang="en-US" altLang="zh-CN" b="1" dirty="0">
                <a:solidFill>
                  <a:schemeClr val="bg1"/>
                </a:solidFill>
                <a:latin typeface="微软雅黑" panose="020B0503020204020204" pitchFamily="34" charset="-122"/>
                <a:ea typeface="微软雅黑" panose="020B0503020204020204" pitchFamily="34" charset="-122"/>
              </a:rPr>
              <a:t>STECOL”</a:t>
            </a:r>
            <a:r>
              <a:rPr lang="zh-CN" altLang="en-US" b="1" dirty="0">
                <a:solidFill>
                  <a:schemeClr val="bg1"/>
                </a:solidFill>
                <a:latin typeface="微软雅黑" panose="020B0503020204020204" pitchFamily="34" charset="-122"/>
                <a:ea typeface="微软雅黑" panose="020B0503020204020204" pitchFamily="34" charset="-122"/>
              </a:rPr>
              <a:t>品牌已累计签约</a:t>
            </a:r>
            <a:r>
              <a:rPr lang="en-US" altLang="zh-CN" b="1" u="sng" dirty="0">
                <a:solidFill>
                  <a:srgbClr val="FFFF00"/>
                </a:solidFill>
                <a:latin typeface="微软雅黑" panose="020B0503020204020204" pitchFamily="34" charset="-122"/>
                <a:ea typeface="微软雅黑" panose="020B0503020204020204" pitchFamily="34" charset="-122"/>
              </a:rPr>
              <a:t>30</a:t>
            </a:r>
            <a:r>
              <a:rPr lang="zh-CN" altLang="en-US" b="1" u="sng" dirty="0">
                <a:solidFill>
                  <a:srgbClr val="FFFF00"/>
                </a:solidFill>
                <a:latin typeface="微软雅黑" panose="020B0503020204020204" pitchFamily="34" charset="-122"/>
                <a:ea typeface="微软雅黑" panose="020B0503020204020204" pitchFamily="34" charset="-122"/>
              </a:rPr>
              <a:t>亿</a:t>
            </a:r>
            <a:r>
              <a:rPr lang="zh-CN" altLang="en-US" b="1" dirty="0">
                <a:solidFill>
                  <a:schemeClr val="bg1"/>
                </a:solidFill>
                <a:latin typeface="微软雅黑" panose="020B0503020204020204" pitchFamily="34" charset="-122"/>
                <a:ea typeface="微软雅黑" panose="020B0503020204020204" pitchFamily="34" charset="-122"/>
              </a:rPr>
              <a:t>美元，在国际市场形成了一定影响力和</a:t>
            </a:r>
            <a:r>
              <a:rPr lang="zh-CN" altLang="en-US" b="1">
                <a:solidFill>
                  <a:schemeClr val="bg1"/>
                </a:solidFill>
                <a:latin typeface="微软雅黑" panose="020B0503020204020204" pitchFamily="34" charset="-122"/>
                <a:ea typeface="微软雅黑" panose="020B0503020204020204" pitchFamily="34" charset="-122"/>
              </a:rPr>
              <a:t>美誉</a:t>
            </a:r>
            <a:r>
              <a:rPr lang="zh-CN" altLang="en-US" b="1" smtClean="0">
                <a:solidFill>
                  <a:schemeClr val="bg1"/>
                </a:solidFill>
                <a:latin typeface="微软雅黑" panose="020B0503020204020204" pitchFamily="34" charset="-122"/>
                <a:ea typeface="微软雅黑" panose="020B0503020204020204" pitchFamily="34" charset="-122"/>
              </a:rPr>
              <a:t>度</a:t>
            </a:r>
            <a:r>
              <a:rPr lang="zh-CN" altLang="en-US" b="1">
                <a:solidFill>
                  <a:schemeClr val="bg1"/>
                </a:solidFill>
                <a:latin typeface="微软雅黑" panose="020B0503020204020204" pitchFamily="34" charset="-122"/>
                <a:ea typeface="微软雅黑" panose="020B0503020204020204" pitchFamily="34" charset="-122"/>
              </a:rPr>
              <a:t>。</a:t>
            </a:r>
            <a:endParaRPr lang="en-US" altLang="zh-CN" b="1" dirty="0">
              <a:solidFill>
                <a:schemeClr val="bg1"/>
              </a:solidFill>
              <a:latin typeface="微软雅黑" panose="020B0503020204020204" pitchFamily="34" charset="-122"/>
              <a:ea typeface="微软雅黑" panose="020B0503020204020204" pitchFamily="34" charset="-122"/>
            </a:endParaRPr>
          </a:p>
        </p:txBody>
      </p:sp>
      <p:sp>
        <p:nvSpPr>
          <p:cNvPr id="33" name="矩形 3"/>
          <p:cNvSpPr>
            <a:spLocks noChangeArrowheads="1"/>
          </p:cNvSpPr>
          <p:nvPr/>
        </p:nvSpPr>
        <p:spPr bwMode="auto">
          <a:xfrm>
            <a:off x="599306" y="876020"/>
            <a:ext cx="4185744" cy="461657"/>
          </a:xfrm>
          <a:prstGeom prst="rect">
            <a:avLst/>
          </a:prstGeom>
          <a:noFill/>
          <a:ln>
            <a:noFill/>
          </a:ln>
          <a:extLst/>
        </p:spPr>
        <p:txBody>
          <a:bodyPr wrap="none" lIns="91431" tIns="45716" rIns="91431" bIns="45716">
            <a:spAutoFit/>
          </a:bodyPr>
          <a:lstStyle/>
          <a:p>
            <a:pPr algn="ctr">
              <a:buFont typeface="Arial" charset="0"/>
              <a:buNone/>
            </a:pPr>
            <a:r>
              <a:rPr lang="zh-CN" altLang="en-US" sz="2400" b="1" dirty="0" smtClean="0">
                <a:solidFill>
                  <a:srgbClr val="0062AC"/>
                </a:solidFill>
                <a:ea typeface="微软雅黑" pitchFamily="34" charset="-122"/>
                <a:cs typeface="Arial" charset="0"/>
                <a:sym typeface="Calibri" pitchFamily="34" charset="0"/>
              </a:rPr>
              <a:t>积极落实电建集团多品牌战略</a:t>
            </a:r>
            <a:endParaRPr lang="zh-CN" altLang="en-US" sz="2400" b="1" dirty="0">
              <a:solidFill>
                <a:srgbClr val="0062AC"/>
              </a:solidFill>
              <a:ea typeface="微软雅黑" pitchFamily="34" charset="-122"/>
              <a:cs typeface="Arial" charset="0"/>
              <a:sym typeface="Calibri" pitchFamily="34" charset="0"/>
            </a:endParaRPr>
          </a:p>
        </p:txBody>
      </p:sp>
      <p:grpSp>
        <p:nvGrpSpPr>
          <p:cNvPr id="31" name="组合 30"/>
          <p:cNvGrpSpPr>
            <a:grpSpLocks/>
          </p:cNvGrpSpPr>
          <p:nvPr/>
        </p:nvGrpSpPr>
        <p:grpSpPr bwMode="auto">
          <a:xfrm>
            <a:off x="467544" y="239625"/>
            <a:ext cx="263525" cy="395287"/>
            <a:chOff x="5284519" y="1508166"/>
            <a:chExt cx="213756" cy="427512"/>
          </a:xfrm>
        </p:grpSpPr>
        <p:cxnSp>
          <p:nvCxnSpPr>
            <p:cNvPr id="34" name="直接连接符 33"/>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35" name="直接连接符 34"/>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36" name="文本框 35"/>
          <p:cNvSpPr txBox="1"/>
          <p:nvPr/>
        </p:nvSpPr>
        <p:spPr>
          <a:xfrm>
            <a:off x="847126" y="239625"/>
            <a:ext cx="3050945" cy="461665"/>
          </a:xfrm>
          <a:prstGeom prst="rect">
            <a:avLst/>
          </a:prstGeom>
          <a:noFill/>
        </p:spPr>
        <p:txBody>
          <a:bodyPr wrap="square" rtlCol="0">
            <a:spAutoFit/>
          </a:bodyPr>
          <a:lstStyle/>
          <a:p>
            <a:pPr defTabSz="725668" fontAlgn="auto">
              <a:spcBef>
                <a:spcPts val="0"/>
              </a:spcBef>
              <a:spcAft>
                <a:spcPts val="0"/>
              </a:spcAft>
              <a:defRPr/>
            </a:pPr>
            <a:r>
              <a:rPr lang="zh-CN" altLang="en-US" sz="2400" b="1" kern="0" dirty="0" smtClean="0">
                <a:solidFill>
                  <a:schemeClr val="accent4">
                    <a:lumMod val="50000"/>
                  </a:schemeClr>
                </a:solidFill>
                <a:latin typeface="微软雅黑" pitchFamily="34" charset="-122"/>
                <a:ea typeface="微软雅黑" pitchFamily="34" charset="-122"/>
              </a:rPr>
              <a:t>海外业务发展情况</a:t>
            </a:r>
            <a:endParaRPr lang="zh-CN" altLang="en-US" sz="2400" b="1" kern="0" dirty="0">
              <a:solidFill>
                <a:schemeClr val="accent4">
                  <a:lumMod val="50000"/>
                </a:schemeClr>
              </a:solidFill>
              <a:latin typeface="微软雅黑" pitchFamily="34" charset="-122"/>
              <a:ea typeface="微软雅黑" pitchFamily="34" charset="-122"/>
            </a:endParaRPr>
          </a:p>
        </p:txBody>
      </p:sp>
    </p:spTree>
    <p:extLst>
      <p:ext uri="{BB962C8B-B14F-4D97-AF65-F5344CB8AC3E}">
        <p14:creationId xmlns:p14="http://schemas.microsoft.com/office/powerpoint/2010/main" val="2519931611"/>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a:grpSpLocks/>
          </p:cNvGrpSpPr>
          <p:nvPr/>
        </p:nvGrpSpPr>
        <p:grpSpPr bwMode="auto">
          <a:xfrm>
            <a:off x="458355" y="453524"/>
            <a:ext cx="263525" cy="395287"/>
            <a:chOff x="5284519" y="1508166"/>
            <a:chExt cx="213756" cy="427512"/>
          </a:xfrm>
        </p:grpSpPr>
        <p:cxnSp>
          <p:nvCxnSpPr>
            <p:cNvPr id="3" name="直接连接符 2"/>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4" name="直接连接符 3"/>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6" name="矩形 3"/>
          <p:cNvSpPr>
            <a:spLocks noChangeArrowheads="1"/>
          </p:cNvSpPr>
          <p:nvPr/>
        </p:nvSpPr>
        <p:spPr bwMode="auto">
          <a:xfrm>
            <a:off x="721880" y="420340"/>
            <a:ext cx="2413772" cy="461657"/>
          </a:xfrm>
          <a:prstGeom prst="rect">
            <a:avLst/>
          </a:prstGeom>
          <a:noFill/>
          <a:ln>
            <a:noFill/>
          </a:ln>
          <a:extLst/>
        </p:spPr>
        <p:txBody>
          <a:bodyPr wrap="square" lIns="91431" tIns="45716" rIns="91431" bIns="45716">
            <a:spAutoFit/>
          </a:bodyPr>
          <a:lstStyle/>
          <a:p>
            <a:pPr algn="ctr">
              <a:buFont typeface="Arial" charset="0"/>
              <a:buNone/>
            </a:pPr>
            <a:r>
              <a:rPr lang="zh-CN" altLang="en-US" sz="2400" b="1" dirty="0" smtClean="0">
                <a:solidFill>
                  <a:srgbClr val="7F7F7F"/>
                </a:solidFill>
                <a:ea typeface="微软雅黑" pitchFamily="34" charset="-122"/>
                <a:cs typeface="Arial" charset="0"/>
                <a:sym typeface="Calibri" pitchFamily="34" charset="0"/>
              </a:rPr>
              <a:t>海外属地化经营</a:t>
            </a:r>
            <a:endParaRPr lang="zh-CN" altLang="en-US" sz="2400" b="1" dirty="0">
              <a:solidFill>
                <a:srgbClr val="7F7F7F"/>
              </a:solidFill>
              <a:ea typeface="微软雅黑" pitchFamily="34" charset="-122"/>
              <a:cs typeface="Arial" charset="0"/>
              <a:sym typeface="Calibri" pitchFamily="34" charset="0"/>
            </a:endParaRPr>
          </a:p>
        </p:txBody>
      </p:sp>
      <p:sp>
        <p:nvSpPr>
          <p:cNvPr id="7" name="矩形 47"/>
          <p:cNvSpPr>
            <a:spLocks noChangeArrowheads="1"/>
          </p:cNvSpPr>
          <p:nvPr/>
        </p:nvSpPr>
        <p:spPr bwMode="auto">
          <a:xfrm>
            <a:off x="827584" y="1347614"/>
            <a:ext cx="7560840" cy="2554537"/>
          </a:xfrm>
          <a:prstGeom prst="rect">
            <a:avLst/>
          </a:prstGeom>
          <a:noFill/>
          <a:ln>
            <a:noFill/>
          </a:ln>
          <a:extLst/>
        </p:spPr>
        <p:txBody>
          <a:bodyPr wrap="square" lIns="91431" tIns="45716" rIns="91431" bIns="45716">
            <a:spAutoFit/>
          </a:bodyP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algn="just" defTabSz="914332" fontAlgn="auto">
              <a:lnSpc>
                <a:spcPct val="200000"/>
              </a:lnSpc>
              <a:spcBef>
                <a:spcPct val="0"/>
              </a:spcBef>
              <a:spcAft>
                <a:spcPts val="0"/>
              </a:spcAft>
              <a:buNone/>
              <a:defRPr/>
            </a:pPr>
            <a:r>
              <a:rPr lang="zh-CN" altLang="en-US" sz="1400" b="1" dirty="0" smtClean="0">
                <a:solidFill>
                  <a:srgbClr val="0062AC"/>
                </a:solidFill>
                <a:sym typeface="微软雅黑" pitchFamily="34" charset="-122"/>
              </a:rPr>
              <a:t>          </a:t>
            </a:r>
            <a:r>
              <a:rPr lang="zh-CN" altLang="en-US" sz="2000" b="1" dirty="0" smtClean="0">
                <a:solidFill>
                  <a:srgbClr val="0062AC"/>
                </a:solidFill>
                <a:sym typeface="微软雅黑" pitchFamily="34" charset="-122"/>
              </a:rPr>
              <a:t>按照电建集团国际经营三步走战略安排，我们重点推动了属地化经营，先后在</a:t>
            </a:r>
            <a:r>
              <a:rPr lang="zh-CN" altLang="en-US" sz="2000" b="1" u="sng" dirty="0" smtClean="0">
                <a:solidFill>
                  <a:srgbClr val="C00000"/>
                </a:solidFill>
                <a:sym typeface="微软雅黑" pitchFamily="34" charset="-122"/>
              </a:rPr>
              <a:t>东非</a:t>
            </a:r>
            <a:r>
              <a:rPr lang="zh-CN" altLang="en-US" sz="2000" b="1" u="sng" dirty="0">
                <a:solidFill>
                  <a:srgbClr val="C00000"/>
                </a:solidFill>
                <a:sym typeface="微软雅黑" pitchFamily="34" charset="-122"/>
              </a:rPr>
              <a:t>、中</a:t>
            </a:r>
            <a:r>
              <a:rPr lang="zh-CN" altLang="en-US" sz="2000" b="1" u="sng" dirty="0" smtClean="0">
                <a:solidFill>
                  <a:srgbClr val="C00000"/>
                </a:solidFill>
                <a:sym typeface="微软雅黑" pitchFamily="34" charset="-122"/>
              </a:rPr>
              <a:t>西非、</a:t>
            </a:r>
            <a:r>
              <a:rPr lang="zh-CN" altLang="en-US" sz="2000" b="1" u="sng" dirty="0">
                <a:solidFill>
                  <a:srgbClr val="C00000"/>
                </a:solidFill>
                <a:sym typeface="微软雅黑" pitchFamily="34" charset="-122"/>
              </a:rPr>
              <a:t>西南非、</a:t>
            </a:r>
            <a:r>
              <a:rPr lang="zh-CN" altLang="en-US" sz="2000" b="1" u="sng" dirty="0" smtClean="0">
                <a:solidFill>
                  <a:srgbClr val="C00000"/>
                </a:solidFill>
                <a:sym typeface="微软雅黑" pitchFamily="34" charset="-122"/>
              </a:rPr>
              <a:t>北非</a:t>
            </a:r>
            <a:r>
              <a:rPr lang="zh-CN" altLang="en-US" sz="2000" b="1" dirty="0" smtClean="0">
                <a:solidFill>
                  <a:srgbClr val="0062AC"/>
                </a:solidFill>
                <a:sym typeface="微软雅黑" pitchFamily="34" charset="-122"/>
              </a:rPr>
              <a:t>等相关国别建立</a:t>
            </a:r>
            <a:r>
              <a:rPr lang="zh-CN" altLang="en-US" sz="2000" b="1" dirty="0">
                <a:solidFill>
                  <a:srgbClr val="0062AC"/>
                </a:solidFill>
                <a:sym typeface="微软雅黑" pitchFamily="34" charset="-122"/>
              </a:rPr>
              <a:t>了海外基地，加大外籍</a:t>
            </a:r>
            <a:r>
              <a:rPr lang="zh-CN" altLang="en-US" sz="2000" b="1" dirty="0" smtClean="0">
                <a:solidFill>
                  <a:srgbClr val="0062AC"/>
                </a:solidFill>
                <a:sym typeface="微软雅黑" pitchFamily="34" charset="-122"/>
              </a:rPr>
              <a:t>雇员聘用，谋划长期经营，树立了企业良好品牌形象</a:t>
            </a:r>
            <a:r>
              <a:rPr lang="zh-CN" altLang="en-US" sz="2000" dirty="0" smtClean="0">
                <a:solidFill>
                  <a:srgbClr val="0062AC"/>
                </a:solidFill>
                <a:sym typeface="微软雅黑" pitchFamily="34" charset="-122"/>
              </a:rPr>
              <a:t>。</a:t>
            </a:r>
            <a:endParaRPr lang="zh-CN" altLang="en-US" sz="2000" dirty="0">
              <a:solidFill>
                <a:srgbClr val="0062AC"/>
              </a:solidFill>
              <a:sym typeface="微软雅黑" pitchFamily="34" charset="-122"/>
            </a:endParaRPr>
          </a:p>
        </p:txBody>
      </p:sp>
    </p:spTree>
    <p:extLst>
      <p:ext uri="{BB962C8B-B14F-4D97-AF65-F5344CB8AC3E}">
        <p14:creationId xmlns:p14="http://schemas.microsoft.com/office/powerpoint/2010/main" val="3204128832"/>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a:grpSpLocks/>
          </p:cNvGrpSpPr>
          <p:nvPr/>
        </p:nvGrpSpPr>
        <p:grpSpPr bwMode="auto">
          <a:xfrm>
            <a:off x="467544" y="123478"/>
            <a:ext cx="263525" cy="395287"/>
            <a:chOff x="5284519" y="1508166"/>
            <a:chExt cx="213756" cy="427512"/>
          </a:xfrm>
        </p:grpSpPr>
        <p:cxnSp>
          <p:nvCxnSpPr>
            <p:cNvPr id="3" name="直接连接符 2"/>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4" name="直接连接符 3"/>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6" name="矩形 3"/>
          <p:cNvSpPr>
            <a:spLocks noChangeArrowheads="1"/>
          </p:cNvSpPr>
          <p:nvPr/>
        </p:nvSpPr>
        <p:spPr bwMode="auto">
          <a:xfrm>
            <a:off x="693250" y="101750"/>
            <a:ext cx="2339084" cy="461657"/>
          </a:xfrm>
          <a:prstGeom prst="rect">
            <a:avLst/>
          </a:prstGeom>
          <a:noFill/>
          <a:ln>
            <a:noFill/>
          </a:ln>
          <a:extLst/>
        </p:spPr>
        <p:txBody>
          <a:bodyPr wrap="none" lIns="91431" tIns="45716" rIns="91431" bIns="45716">
            <a:spAutoFit/>
          </a:bodyPr>
          <a:lstStyle/>
          <a:p>
            <a:pPr algn="ctr">
              <a:buFont typeface="Arial" charset="0"/>
              <a:buNone/>
            </a:pPr>
            <a:r>
              <a:rPr lang="zh-CN" altLang="en-US" sz="2400" b="1" dirty="0" smtClean="0">
                <a:solidFill>
                  <a:srgbClr val="7F7F7F"/>
                </a:solidFill>
                <a:ea typeface="微软雅黑" pitchFamily="34" charset="-122"/>
                <a:cs typeface="Arial" charset="0"/>
                <a:sym typeface="Calibri" pitchFamily="34" charset="0"/>
              </a:rPr>
              <a:t>海外属地化经营</a:t>
            </a:r>
            <a:endParaRPr lang="zh-CN" altLang="en-US" sz="2400" b="1" dirty="0">
              <a:solidFill>
                <a:srgbClr val="7F7F7F"/>
              </a:solidFill>
              <a:ea typeface="微软雅黑" pitchFamily="34" charset="-122"/>
              <a:cs typeface="Arial" charset="0"/>
              <a:sym typeface="Calibri" pitchFamily="34" charset="0"/>
            </a:endParaRPr>
          </a:p>
        </p:txBody>
      </p:sp>
      <p:pic>
        <p:nvPicPr>
          <p:cNvPr id="8" name="东非公司小图"/>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9552" y="717202"/>
            <a:ext cx="8424936" cy="3568584"/>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 name="TextBox 3"/>
          <p:cNvSpPr txBox="1">
            <a:spLocks noChangeArrowheads="1"/>
          </p:cNvSpPr>
          <p:nvPr/>
        </p:nvSpPr>
        <p:spPr bwMode="auto">
          <a:xfrm>
            <a:off x="539553" y="4295502"/>
            <a:ext cx="8424936" cy="504056"/>
          </a:xfrm>
          <a:prstGeom prst="rect">
            <a:avLst/>
          </a:prstGeom>
          <a:solidFill>
            <a:schemeClr val="accent2">
              <a:lumMod val="40000"/>
              <a:lumOff val="6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marL="285750" indent="-285750">
              <a:defRPr sz="2000">
                <a:solidFill>
                  <a:schemeClr val="tx1"/>
                </a:solidFill>
                <a:latin typeface="Arial" charset="0"/>
                <a:ea typeface="宋体-PUA" pitchFamily="2" charset="-122"/>
              </a:defRPr>
            </a:lvl1pPr>
            <a:lvl2pPr marL="742950" indent="-285750">
              <a:defRPr sz="2000">
                <a:solidFill>
                  <a:schemeClr val="tx1"/>
                </a:solidFill>
                <a:latin typeface="Arial" charset="0"/>
                <a:ea typeface="宋体-PUA" pitchFamily="2" charset="-122"/>
              </a:defRPr>
            </a:lvl2pPr>
            <a:lvl3pPr marL="1143000" indent="-228600">
              <a:defRPr sz="2000">
                <a:solidFill>
                  <a:schemeClr val="tx1"/>
                </a:solidFill>
                <a:latin typeface="Arial" charset="0"/>
                <a:ea typeface="宋体-PUA" pitchFamily="2" charset="-122"/>
              </a:defRPr>
            </a:lvl3pPr>
            <a:lvl4pPr marL="1600200" indent="-228600">
              <a:defRPr sz="2000">
                <a:solidFill>
                  <a:schemeClr val="tx1"/>
                </a:solidFill>
                <a:latin typeface="Arial" charset="0"/>
                <a:ea typeface="宋体-PUA" pitchFamily="2" charset="-122"/>
              </a:defRPr>
            </a:lvl4pPr>
            <a:lvl5pPr marL="2057400" indent="-228600">
              <a:defRPr sz="2000">
                <a:solidFill>
                  <a:schemeClr val="tx1"/>
                </a:solidFill>
                <a:latin typeface="Arial" charset="0"/>
                <a:ea typeface="宋体-PUA" pitchFamily="2" charset="-122"/>
              </a:defRPr>
            </a:lvl5pPr>
            <a:lvl6pPr marL="2514600" indent="-228600" eaLnBrk="0" fontAlgn="base" hangingPunct="0">
              <a:spcBef>
                <a:spcPct val="0"/>
              </a:spcBef>
              <a:spcAft>
                <a:spcPct val="0"/>
              </a:spcAft>
              <a:defRPr sz="2000">
                <a:solidFill>
                  <a:schemeClr val="tx1"/>
                </a:solidFill>
                <a:latin typeface="Arial" charset="0"/>
                <a:ea typeface="宋体-PUA" pitchFamily="2" charset="-122"/>
              </a:defRPr>
            </a:lvl6pPr>
            <a:lvl7pPr marL="2971800" indent="-228600" eaLnBrk="0" fontAlgn="base" hangingPunct="0">
              <a:spcBef>
                <a:spcPct val="0"/>
              </a:spcBef>
              <a:spcAft>
                <a:spcPct val="0"/>
              </a:spcAft>
              <a:defRPr sz="2000">
                <a:solidFill>
                  <a:schemeClr val="tx1"/>
                </a:solidFill>
                <a:latin typeface="Arial" charset="0"/>
                <a:ea typeface="宋体-PUA" pitchFamily="2" charset="-122"/>
              </a:defRPr>
            </a:lvl7pPr>
            <a:lvl8pPr marL="3429000" indent="-228600" eaLnBrk="0" fontAlgn="base" hangingPunct="0">
              <a:spcBef>
                <a:spcPct val="0"/>
              </a:spcBef>
              <a:spcAft>
                <a:spcPct val="0"/>
              </a:spcAft>
              <a:defRPr sz="2000">
                <a:solidFill>
                  <a:schemeClr val="tx1"/>
                </a:solidFill>
                <a:latin typeface="Arial" charset="0"/>
                <a:ea typeface="宋体-PUA" pitchFamily="2" charset="-122"/>
              </a:defRPr>
            </a:lvl8pPr>
            <a:lvl9pPr marL="3886200" indent="-228600" eaLnBrk="0" fontAlgn="base" hangingPunct="0">
              <a:spcBef>
                <a:spcPct val="0"/>
              </a:spcBef>
              <a:spcAft>
                <a:spcPct val="0"/>
              </a:spcAft>
              <a:defRPr sz="2000">
                <a:solidFill>
                  <a:schemeClr val="tx1"/>
                </a:solidFill>
                <a:latin typeface="Arial" charset="0"/>
                <a:ea typeface="宋体-PUA" pitchFamily="2" charset="-122"/>
              </a:defRPr>
            </a:lvl9pPr>
          </a:lstStyle>
          <a:p>
            <a:pPr marL="0" indent="0" algn="just">
              <a:spcBef>
                <a:spcPts val="0"/>
              </a:spcBef>
              <a:buClr>
                <a:schemeClr val="bg1"/>
              </a:buClr>
            </a:pPr>
            <a:r>
              <a:rPr lang="zh-CN" altLang="en-US" sz="1400" b="1" dirty="0" smtClean="0">
                <a:latin typeface="微软雅黑" pitchFamily="34" charset="-122"/>
                <a:ea typeface="微软雅黑" pitchFamily="34" charset="-122"/>
              </a:rPr>
              <a:t>卢旺达代表</a:t>
            </a:r>
            <a:r>
              <a:rPr lang="zh-CN" altLang="en-US" sz="1400" b="1" dirty="0">
                <a:latin typeface="微软雅黑" pitchFamily="34" charset="-122"/>
                <a:ea typeface="微软雅黑" pitchFamily="34" charset="-122"/>
              </a:rPr>
              <a:t>处</a:t>
            </a:r>
            <a:r>
              <a:rPr lang="zh-CN" altLang="en-US" sz="1400" b="1" dirty="0" smtClean="0">
                <a:latin typeface="微软雅黑" pitchFamily="34" charset="-122"/>
                <a:ea typeface="微软雅黑" pitchFamily="34" charset="-122"/>
              </a:rPr>
              <a:t>办公楼、员工宿舍、</a:t>
            </a:r>
            <a:r>
              <a:rPr lang="zh-CN" altLang="en-US" sz="1400" b="1" dirty="0">
                <a:latin typeface="微软雅黑" pitchFamily="34" charset="-122"/>
                <a:ea typeface="微软雅黑" pitchFamily="34" charset="-122"/>
              </a:rPr>
              <a:t>仓库、修理车间等配套设施</a:t>
            </a:r>
            <a:r>
              <a:rPr lang="zh-CN" altLang="en-US" sz="1400" b="1" dirty="0" smtClean="0">
                <a:latin typeface="微软雅黑" pitchFamily="34" charset="-122"/>
                <a:ea typeface="微软雅黑" pitchFamily="34" charset="-122"/>
              </a:rPr>
              <a:t>，于</a:t>
            </a:r>
            <a:r>
              <a:rPr lang="en-US" altLang="zh-CN" sz="1400" b="1" dirty="0" smtClean="0">
                <a:latin typeface="微软雅黑" pitchFamily="34" charset="-122"/>
                <a:ea typeface="微软雅黑" pitchFamily="34" charset="-122"/>
              </a:rPr>
              <a:t>2018</a:t>
            </a:r>
            <a:r>
              <a:rPr lang="zh-CN" altLang="en-US" sz="1400" b="1" dirty="0" smtClean="0">
                <a:latin typeface="微软雅黑" pitchFamily="34" charset="-122"/>
                <a:ea typeface="微软雅黑" pitchFamily="34" charset="-122"/>
              </a:rPr>
              <a:t>年</a:t>
            </a:r>
            <a:r>
              <a:rPr lang="en-US" altLang="zh-CN" sz="1400" b="1" dirty="0" smtClean="0">
                <a:latin typeface="微软雅黑" pitchFamily="34" charset="-122"/>
                <a:ea typeface="微软雅黑" pitchFamily="34" charset="-122"/>
              </a:rPr>
              <a:t>10</a:t>
            </a:r>
            <a:r>
              <a:rPr lang="zh-CN" altLang="en-US" sz="1400" b="1" dirty="0" smtClean="0">
                <a:latin typeface="微软雅黑" pitchFamily="34" charset="-122"/>
                <a:ea typeface="微软雅黑" pitchFamily="34" charset="-122"/>
              </a:rPr>
              <a:t>月正式启用。</a:t>
            </a:r>
            <a:endParaRPr lang="zh-CN" altLang="en-US" sz="1400" b="1" dirty="0">
              <a:latin typeface="微软雅黑" pitchFamily="34" charset="-122"/>
              <a:ea typeface="微软雅黑" pitchFamily="34" charset="-122"/>
            </a:endParaRPr>
          </a:p>
        </p:txBody>
      </p:sp>
    </p:spTree>
    <p:extLst>
      <p:ext uri="{BB962C8B-B14F-4D97-AF65-F5344CB8AC3E}">
        <p14:creationId xmlns:p14="http://schemas.microsoft.com/office/powerpoint/2010/main" val="3070769050"/>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a:grpSpLocks/>
          </p:cNvGrpSpPr>
          <p:nvPr/>
        </p:nvGrpSpPr>
        <p:grpSpPr bwMode="auto">
          <a:xfrm>
            <a:off x="467544" y="123478"/>
            <a:ext cx="263525" cy="395287"/>
            <a:chOff x="5284519" y="1508166"/>
            <a:chExt cx="213756" cy="427512"/>
          </a:xfrm>
        </p:grpSpPr>
        <p:cxnSp>
          <p:nvCxnSpPr>
            <p:cNvPr id="3" name="直接连接符 2"/>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4" name="直接连接符 3"/>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6" name="矩形 3"/>
          <p:cNvSpPr>
            <a:spLocks noChangeArrowheads="1"/>
          </p:cNvSpPr>
          <p:nvPr/>
        </p:nvSpPr>
        <p:spPr bwMode="auto">
          <a:xfrm>
            <a:off x="693250" y="101750"/>
            <a:ext cx="2339084" cy="461657"/>
          </a:xfrm>
          <a:prstGeom prst="rect">
            <a:avLst/>
          </a:prstGeom>
          <a:noFill/>
          <a:ln>
            <a:noFill/>
          </a:ln>
          <a:extLst/>
        </p:spPr>
        <p:txBody>
          <a:bodyPr wrap="none" lIns="91431" tIns="45716" rIns="91431" bIns="45716">
            <a:spAutoFit/>
          </a:bodyPr>
          <a:lstStyle/>
          <a:p>
            <a:pPr algn="ctr">
              <a:buFont typeface="Arial" charset="0"/>
              <a:buNone/>
            </a:pPr>
            <a:r>
              <a:rPr lang="zh-CN" altLang="en-US" sz="2400" b="1" dirty="0" smtClean="0">
                <a:solidFill>
                  <a:srgbClr val="7F7F7F"/>
                </a:solidFill>
                <a:ea typeface="微软雅黑" pitchFamily="34" charset="-122"/>
                <a:cs typeface="Arial" charset="0"/>
                <a:sym typeface="Calibri" pitchFamily="34" charset="0"/>
              </a:rPr>
              <a:t>海外属地化经营</a:t>
            </a:r>
            <a:endParaRPr lang="zh-CN" altLang="en-US" sz="2400" b="1" dirty="0">
              <a:solidFill>
                <a:srgbClr val="7F7F7F"/>
              </a:solidFill>
              <a:ea typeface="微软雅黑" pitchFamily="34" charset="-122"/>
              <a:cs typeface="Arial" charset="0"/>
              <a:sym typeface="Calibri" pitchFamily="34" charset="0"/>
            </a:endParaRPr>
          </a:p>
        </p:txBody>
      </p:sp>
      <p:pic>
        <p:nvPicPr>
          <p:cNvPr id="10" name="中西非公司小图"/>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7544" y="771550"/>
            <a:ext cx="8280920" cy="3384376"/>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 name="TextBox 3"/>
          <p:cNvSpPr txBox="1">
            <a:spLocks noChangeArrowheads="1"/>
          </p:cNvSpPr>
          <p:nvPr/>
        </p:nvSpPr>
        <p:spPr bwMode="auto">
          <a:xfrm>
            <a:off x="467544" y="4194298"/>
            <a:ext cx="8280920" cy="504056"/>
          </a:xfrm>
          <a:prstGeom prst="rect">
            <a:avLst/>
          </a:prstGeom>
          <a:solidFill>
            <a:schemeClr val="accent2">
              <a:lumMod val="40000"/>
              <a:lumOff val="6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marL="285750" indent="-285750">
              <a:defRPr sz="2000">
                <a:solidFill>
                  <a:schemeClr val="tx1"/>
                </a:solidFill>
                <a:latin typeface="Arial" charset="0"/>
                <a:ea typeface="宋体-PUA" pitchFamily="2" charset="-122"/>
              </a:defRPr>
            </a:lvl1pPr>
            <a:lvl2pPr marL="742950" indent="-285750">
              <a:defRPr sz="2000">
                <a:solidFill>
                  <a:schemeClr val="tx1"/>
                </a:solidFill>
                <a:latin typeface="Arial" charset="0"/>
                <a:ea typeface="宋体-PUA" pitchFamily="2" charset="-122"/>
              </a:defRPr>
            </a:lvl2pPr>
            <a:lvl3pPr marL="1143000" indent="-228600">
              <a:defRPr sz="2000">
                <a:solidFill>
                  <a:schemeClr val="tx1"/>
                </a:solidFill>
                <a:latin typeface="Arial" charset="0"/>
                <a:ea typeface="宋体-PUA" pitchFamily="2" charset="-122"/>
              </a:defRPr>
            </a:lvl3pPr>
            <a:lvl4pPr marL="1600200" indent="-228600">
              <a:defRPr sz="2000">
                <a:solidFill>
                  <a:schemeClr val="tx1"/>
                </a:solidFill>
                <a:latin typeface="Arial" charset="0"/>
                <a:ea typeface="宋体-PUA" pitchFamily="2" charset="-122"/>
              </a:defRPr>
            </a:lvl4pPr>
            <a:lvl5pPr marL="2057400" indent="-228600">
              <a:defRPr sz="2000">
                <a:solidFill>
                  <a:schemeClr val="tx1"/>
                </a:solidFill>
                <a:latin typeface="Arial" charset="0"/>
                <a:ea typeface="宋体-PUA" pitchFamily="2" charset="-122"/>
              </a:defRPr>
            </a:lvl5pPr>
            <a:lvl6pPr marL="2514600" indent="-228600" eaLnBrk="0" fontAlgn="base" hangingPunct="0">
              <a:spcBef>
                <a:spcPct val="0"/>
              </a:spcBef>
              <a:spcAft>
                <a:spcPct val="0"/>
              </a:spcAft>
              <a:defRPr sz="2000">
                <a:solidFill>
                  <a:schemeClr val="tx1"/>
                </a:solidFill>
                <a:latin typeface="Arial" charset="0"/>
                <a:ea typeface="宋体-PUA" pitchFamily="2" charset="-122"/>
              </a:defRPr>
            </a:lvl6pPr>
            <a:lvl7pPr marL="2971800" indent="-228600" eaLnBrk="0" fontAlgn="base" hangingPunct="0">
              <a:spcBef>
                <a:spcPct val="0"/>
              </a:spcBef>
              <a:spcAft>
                <a:spcPct val="0"/>
              </a:spcAft>
              <a:defRPr sz="2000">
                <a:solidFill>
                  <a:schemeClr val="tx1"/>
                </a:solidFill>
                <a:latin typeface="Arial" charset="0"/>
                <a:ea typeface="宋体-PUA" pitchFamily="2" charset="-122"/>
              </a:defRPr>
            </a:lvl7pPr>
            <a:lvl8pPr marL="3429000" indent="-228600" eaLnBrk="0" fontAlgn="base" hangingPunct="0">
              <a:spcBef>
                <a:spcPct val="0"/>
              </a:spcBef>
              <a:spcAft>
                <a:spcPct val="0"/>
              </a:spcAft>
              <a:defRPr sz="2000">
                <a:solidFill>
                  <a:schemeClr val="tx1"/>
                </a:solidFill>
                <a:latin typeface="Arial" charset="0"/>
                <a:ea typeface="宋体-PUA" pitchFamily="2" charset="-122"/>
              </a:defRPr>
            </a:lvl8pPr>
            <a:lvl9pPr marL="3886200" indent="-228600" eaLnBrk="0" fontAlgn="base" hangingPunct="0">
              <a:spcBef>
                <a:spcPct val="0"/>
              </a:spcBef>
              <a:spcAft>
                <a:spcPct val="0"/>
              </a:spcAft>
              <a:defRPr sz="2000">
                <a:solidFill>
                  <a:schemeClr val="tx1"/>
                </a:solidFill>
                <a:latin typeface="Arial" charset="0"/>
                <a:ea typeface="宋体-PUA" pitchFamily="2" charset="-122"/>
              </a:defRPr>
            </a:lvl9pPr>
          </a:lstStyle>
          <a:p>
            <a:r>
              <a:rPr lang="zh-CN" altLang="en-US" sz="1400" b="1" dirty="0" smtClean="0">
                <a:latin typeface="微软雅黑" pitchFamily="34" charset="-122"/>
                <a:ea typeface="微软雅黑" pitchFamily="34" charset="-122"/>
              </a:rPr>
              <a:t>位于刚果</a:t>
            </a:r>
            <a:r>
              <a:rPr lang="zh-CN" altLang="en-US" sz="1400" b="1" dirty="0">
                <a:latin typeface="微软雅黑" pitchFamily="34" charset="-122"/>
                <a:ea typeface="微软雅黑" pitchFamily="34" charset="-122"/>
              </a:rPr>
              <a:t>（布</a:t>
            </a:r>
            <a:r>
              <a:rPr lang="zh-CN" altLang="en-US" sz="1400" b="1" dirty="0" smtClean="0">
                <a:latin typeface="微软雅黑" pitchFamily="34" charset="-122"/>
                <a:ea typeface="微软雅黑" pitchFamily="34" charset="-122"/>
              </a:rPr>
              <a:t>）首都布拉柴维尔办公楼，</a:t>
            </a:r>
            <a:r>
              <a:rPr lang="en-US" altLang="zh-CN" sz="1400" b="1" dirty="0" smtClean="0">
                <a:latin typeface="微软雅黑" pitchFamily="34" charset="-122"/>
                <a:ea typeface="微软雅黑" pitchFamily="34" charset="-122"/>
              </a:rPr>
              <a:t>2016</a:t>
            </a:r>
            <a:r>
              <a:rPr lang="zh-CN" altLang="en-US" sz="1400" b="1" dirty="0" smtClean="0">
                <a:latin typeface="微软雅黑" pitchFamily="34" charset="-122"/>
                <a:ea typeface="微软雅黑" pitchFamily="34" charset="-122"/>
              </a:rPr>
              <a:t>年启用。</a:t>
            </a:r>
            <a:endParaRPr lang="zh-CN" altLang="en-US" sz="1400" b="1" dirty="0">
              <a:latin typeface="微软雅黑" pitchFamily="34" charset="-122"/>
              <a:ea typeface="微软雅黑" pitchFamily="34" charset="-122"/>
            </a:endParaRPr>
          </a:p>
        </p:txBody>
      </p:sp>
    </p:spTree>
    <p:extLst>
      <p:ext uri="{BB962C8B-B14F-4D97-AF65-F5344CB8AC3E}">
        <p14:creationId xmlns:p14="http://schemas.microsoft.com/office/powerpoint/2010/main" val="1988557736"/>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a:grpSpLocks/>
          </p:cNvGrpSpPr>
          <p:nvPr/>
        </p:nvGrpSpPr>
        <p:grpSpPr bwMode="auto">
          <a:xfrm>
            <a:off x="467544" y="123478"/>
            <a:ext cx="263525" cy="395287"/>
            <a:chOff x="5284519" y="1508166"/>
            <a:chExt cx="213756" cy="427512"/>
          </a:xfrm>
        </p:grpSpPr>
        <p:cxnSp>
          <p:nvCxnSpPr>
            <p:cNvPr id="3" name="直接连接符 2"/>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4" name="直接连接符 3"/>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6" name="矩形 3"/>
          <p:cNvSpPr>
            <a:spLocks noChangeArrowheads="1"/>
          </p:cNvSpPr>
          <p:nvPr/>
        </p:nvSpPr>
        <p:spPr bwMode="auto">
          <a:xfrm>
            <a:off x="693250" y="101750"/>
            <a:ext cx="2339084" cy="461657"/>
          </a:xfrm>
          <a:prstGeom prst="rect">
            <a:avLst/>
          </a:prstGeom>
          <a:noFill/>
          <a:ln>
            <a:noFill/>
          </a:ln>
          <a:extLst/>
        </p:spPr>
        <p:txBody>
          <a:bodyPr wrap="none" lIns="91431" tIns="45716" rIns="91431" bIns="45716">
            <a:spAutoFit/>
          </a:bodyPr>
          <a:lstStyle/>
          <a:p>
            <a:pPr algn="ctr">
              <a:buFont typeface="Arial" charset="0"/>
              <a:buNone/>
            </a:pPr>
            <a:r>
              <a:rPr lang="zh-CN" altLang="en-US" sz="2400" b="1" dirty="0" smtClean="0">
                <a:solidFill>
                  <a:srgbClr val="7F7F7F"/>
                </a:solidFill>
                <a:ea typeface="微软雅黑" pitchFamily="34" charset="-122"/>
                <a:cs typeface="Arial" charset="0"/>
                <a:sym typeface="Calibri" pitchFamily="34" charset="0"/>
              </a:rPr>
              <a:t>海外属地化经营</a:t>
            </a:r>
            <a:endParaRPr lang="zh-CN" altLang="en-US" sz="2400" b="1" dirty="0">
              <a:solidFill>
                <a:srgbClr val="7F7F7F"/>
              </a:solidFill>
              <a:ea typeface="微软雅黑" pitchFamily="34" charset="-122"/>
              <a:cs typeface="Arial" charset="0"/>
              <a:sym typeface="Calibri" pitchFamily="34" charset="0"/>
            </a:endParaRPr>
          </a:p>
        </p:txBody>
      </p:sp>
      <p:pic>
        <p:nvPicPr>
          <p:cNvPr id="9" name="北非公司小图"/>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9552" y="606355"/>
            <a:ext cx="7848872" cy="3621579"/>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 name="TextBox 3"/>
          <p:cNvSpPr txBox="1">
            <a:spLocks noChangeArrowheads="1"/>
          </p:cNvSpPr>
          <p:nvPr/>
        </p:nvSpPr>
        <p:spPr bwMode="auto">
          <a:xfrm>
            <a:off x="539553" y="4295502"/>
            <a:ext cx="7992887" cy="504056"/>
          </a:xfrm>
          <a:prstGeom prst="rect">
            <a:avLst/>
          </a:prstGeom>
          <a:solidFill>
            <a:schemeClr val="accent2">
              <a:lumMod val="40000"/>
              <a:lumOff val="6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marL="285750" indent="-285750">
              <a:defRPr sz="2000">
                <a:solidFill>
                  <a:schemeClr val="tx1"/>
                </a:solidFill>
                <a:latin typeface="Arial" charset="0"/>
                <a:ea typeface="宋体-PUA" pitchFamily="2" charset="-122"/>
              </a:defRPr>
            </a:lvl1pPr>
            <a:lvl2pPr marL="742950" indent="-285750">
              <a:defRPr sz="2000">
                <a:solidFill>
                  <a:schemeClr val="tx1"/>
                </a:solidFill>
                <a:latin typeface="Arial" charset="0"/>
                <a:ea typeface="宋体-PUA" pitchFamily="2" charset="-122"/>
              </a:defRPr>
            </a:lvl2pPr>
            <a:lvl3pPr marL="1143000" indent="-228600">
              <a:defRPr sz="2000">
                <a:solidFill>
                  <a:schemeClr val="tx1"/>
                </a:solidFill>
                <a:latin typeface="Arial" charset="0"/>
                <a:ea typeface="宋体-PUA" pitchFamily="2" charset="-122"/>
              </a:defRPr>
            </a:lvl3pPr>
            <a:lvl4pPr marL="1600200" indent="-228600">
              <a:defRPr sz="2000">
                <a:solidFill>
                  <a:schemeClr val="tx1"/>
                </a:solidFill>
                <a:latin typeface="Arial" charset="0"/>
                <a:ea typeface="宋体-PUA" pitchFamily="2" charset="-122"/>
              </a:defRPr>
            </a:lvl4pPr>
            <a:lvl5pPr marL="2057400" indent="-228600">
              <a:defRPr sz="2000">
                <a:solidFill>
                  <a:schemeClr val="tx1"/>
                </a:solidFill>
                <a:latin typeface="Arial" charset="0"/>
                <a:ea typeface="宋体-PUA" pitchFamily="2" charset="-122"/>
              </a:defRPr>
            </a:lvl5pPr>
            <a:lvl6pPr marL="2514600" indent="-228600" eaLnBrk="0" fontAlgn="base" hangingPunct="0">
              <a:spcBef>
                <a:spcPct val="0"/>
              </a:spcBef>
              <a:spcAft>
                <a:spcPct val="0"/>
              </a:spcAft>
              <a:defRPr sz="2000">
                <a:solidFill>
                  <a:schemeClr val="tx1"/>
                </a:solidFill>
                <a:latin typeface="Arial" charset="0"/>
                <a:ea typeface="宋体-PUA" pitchFamily="2" charset="-122"/>
              </a:defRPr>
            </a:lvl6pPr>
            <a:lvl7pPr marL="2971800" indent="-228600" eaLnBrk="0" fontAlgn="base" hangingPunct="0">
              <a:spcBef>
                <a:spcPct val="0"/>
              </a:spcBef>
              <a:spcAft>
                <a:spcPct val="0"/>
              </a:spcAft>
              <a:defRPr sz="2000">
                <a:solidFill>
                  <a:schemeClr val="tx1"/>
                </a:solidFill>
                <a:latin typeface="Arial" charset="0"/>
                <a:ea typeface="宋体-PUA" pitchFamily="2" charset="-122"/>
              </a:defRPr>
            </a:lvl7pPr>
            <a:lvl8pPr marL="3429000" indent="-228600" eaLnBrk="0" fontAlgn="base" hangingPunct="0">
              <a:spcBef>
                <a:spcPct val="0"/>
              </a:spcBef>
              <a:spcAft>
                <a:spcPct val="0"/>
              </a:spcAft>
              <a:defRPr sz="2000">
                <a:solidFill>
                  <a:schemeClr val="tx1"/>
                </a:solidFill>
                <a:latin typeface="Arial" charset="0"/>
                <a:ea typeface="宋体-PUA" pitchFamily="2" charset="-122"/>
              </a:defRPr>
            </a:lvl8pPr>
            <a:lvl9pPr marL="3886200" indent="-228600" eaLnBrk="0" fontAlgn="base" hangingPunct="0">
              <a:spcBef>
                <a:spcPct val="0"/>
              </a:spcBef>
              <a:spcAft>
                <a:spcPct val="0"/>
              </a:spcAft>
              <a:defRPr sz="2000">
                <a:solidFill>
                  <a:schemeClr val="tx1"/>
                </a:solidFill>
                <a:latin typeface="Arial" charset="0"/>
                <a:ea typeface="宋体-PUA" pitchFamily="2" charset="-122"/>
              </a:defRPr>
            </a:lvl9pPr>
          </a:lstStyle>
          <a:p>
            <a:pPr marL="0" indent="0" algn="just">
              <a:spcBef>
                <a:spcPts val="0"/>
              </a:spcBef>
              <a:buClr>
                <a:schemeClr val="bg1"/>
              </a:buClr>
            </a:pPr>
            <a:r>
              <a:rPr lang="zh-CN" altLang="en-US" sz="1400" b="1" dirty="0" smtClean="0">
                <a:latin typeface="微软雅黑" pitchFamily="34" charset="-122"/>
                <a:ea typeface="微软雅黑" pitchFamily="34" charset="-122"/>
              </a:rPr>
              <a:t>位于阿尔及利亚首都阿尔及尔营地，占</a:t>
            </a:r>
            <a:r>
              <a:rPr lang="zh-CN" altLang="en-US" sz="1400" b="1" dirty="0">
                <a:latin typeface="微软雅黑" pitchFamily="34" charset="-122"/>
                <a:ea typeface="微软雅黑" pitchFamily="34" charset="-122"/>
              </a:rPr>
              <a:t>地</a:t>
            </a:r>
            <a:r>
              <a:rPr lang="zh-CN" altLang="en-US" sz="1400" b="1" dirty="0" smtClean="0">
                <a:latin typeface="微软雅黑" pitchFamily="34" charset="-122"/>
                <a:ea typeface="微软雅黑" pitchFamily="34" charset="-122"/>
              </a:rPr>
              <a:t>面积</a:t>
            </a:r>
            <a:r>
              <a:rPr lang="en-US" altLang="zh-CN" sz="1400" b="1" dirty="0" smtClean="0">
                <a:latin typeface="微软雅黑" pitchFamily="34" charset="-122"/>
                <a:ea typeface="微软雅黑" pitchFamily="34" charset="-122"/>
              </a:rPr>
              <a:t>4</a:t>
            </a:r>
            <a:r>
              <a:rPr lang="zh-CN" altLang="en-US" sz="1400" b="1" dirty="0" smtClean="0">
                <a:latin typeface="微软雅黑" pitchFamily="34" charset="-122"/>
                <a:ea typeface="微软雅黑" pitchFamily="34" charset="-122"/>
              </a:rPr>
              <a:t>万平米，于</a:t>
            </a:r>
            <a:r>
              <a:rPr lang="en-US" altLang="zh-CN" sz="1400" b="1" dirty="0" smtClean="0">
                <a:latin typeface="微软雅黑" pitchFamily="34" charset="-122"/>
                <a:ea typeface="微软雅黑" pitchFamily="34" charset="-122"/>
              </a:rPr>
              <a:t>2017</a:t>
            </a:r>
            <a:r>
              <a:rPr lang="zh-CN" altLang="en-US" sz="1400" b="1" dirty="0" smtClean="0">
                <a:latin typeface="微软雅黑" pitchFamily="34" charset="-122"/>
                <a:ea typeface="微软雅黑" pitchFamily="34" charset="-122"/>
              </a:rPr>
              <a:t>年</a:t>
            </a:r>
            <a:r>
              <a:rPr lang="en-US" altLang="zh-CN" sz="1400" b="1" dirty="0" smtClean="0">
                <a:latin typeface="微软雅黑" pitchFamily="34" charset="-122"/>
                <a:ea typeface="微软雅黑" pitchFamily="34" charset="-122"/>
              </a:rPr>
              <a:t>4</a:t>
            </a:r>
            <a:r>
              <a:rPr lang="zh-CN" altLang="en-US" sz="1400" b="1" dirty="0" smtClean="0">
                <a:latin typeface="微软雅黑" pitchFamily="34" charset="-122"/>
                <a:ea typeface="微软雅黑" pitchFamily="34" charset="-122"/>
              </a:rPr>
              <a:t>月启用。</a:t>
            </a:r>
            <a:endParaRPr lang="zh-CN" altLang="en-US" sz="1400" b="1" dirty="0">
              <a:latin typeface="微软雅黑" pitchFamily="34" charset="-122"/>
              <a:ea typeface="微软雅黑" pitchFamily="34" charset="-122"/>
            </a:endParaRPr>
          </a:p>
        </p:txBody>
      </p:sp>
    </p:spTree>
    <p:extLst>
      <p:ext uri="{BB962C8B-B14F-4D97-AF65-F5344CB8AC3E}">
        <p14:creationId xmlns:p14="http://schemas.microsoft.com/office/powerpoint/2010/main" val="13361416"/>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a:grpSpLocks/>
          </p:cNvGrpSpPr>
          <p:nvPr/>
        </p:nvGrpSpPr>
        <p:grpSpPr bwMode="auto">
          <a:xfrm>
            <a:off x="251520" y="51470"/>
            <a:ext cx="263525" cy="395287"/>
            <a:chOff x="5284519" y="1508166"/>
            <a:chExt cx="213756" cy="427512"/>
          </a:xfrm>
        </p:grpSpPr>
        <p:cxnSp>
          <p:nvCxnSpPr>
            <p:cNvPr id="3" name="直接连接符 2"/>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4" name="直接连接符 3"/>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5" name="TextBox 4">
            <a:hlinkClick r:id="rId2" action="ppaction://hlinksldjump"/>
          </p:cNvPr>
          <p:cNvSpPr txBox="1"/>
          <p:nvPr/>
        </p:nvSpPr>
        <p:spPr>
          <a:xfrm>
            <a:off x="629031" y="51470"/>
            <a:ext cx="3006865" cy="400011"/>
          </a:xfrm>
          <a:prstGeom prst="rect">
            <a:avLst/>
          </a:prstGeom>
          <a:noFill/>
        </p:spPr>
        <p:txBody>
          <a:bodyPr wrap="square" lIns="91343" tIns="45671" rIns="91343" bIns="45671" rtlCol="0">
            <a:spAutoFit/>
          </a:bodyPr>
          <a:lstStyle/>
          <a:p>
            <a:pPr defTabSz="725668" fontAlgn="auto">
              <a:spcBef>
                <a:spcPts val="0"/>
              </a:spcBef>
              <a:spcAft>
                <a:spcPts val="0"/>
              </a:spcAft>
              <a:defRPr/>
            </a:pPr>
            <a:r>
              <a:rPr lang="zh-CN" altLang="en-US" sz="2000" b="1" kern="0" dirty="0" smtClean="0">
                <a:solidFill>
                  <a:schemeClr val="tx1">
                    <a:lumMod val="65000"/>
                    <a:lumOff val="35000"/>
                  </a:schemeClr>
                </a:solidFill>
                <a:latin typeface="微软雅黑" pitchFamily="34" charset="-122"/>
                <a:ea typeface="微软雅黑" pitchFamily="34" charset="-122"/>
              </a:rPr>
              <a:t>海外实施的部分项目</a:t>
            </a:r>
            <a:endParaRPr lang="zh-CN" altLang="en-US" sz="2000" b="1" kern="0" dirty="0">
              <a:solidFill>
                <a:schemeClr val="tx1">
                  <a:lumMod val="65000"/>
                  <a:lumOff val="35000"/>
                </a:schemeClr>
              </a:solidFill>
              <a:latin typeface="微软雅黑" pitchFamily="34" charset="-122"/>
              <a:ea typeface="微软雅黑" pitchFamily="34" charset="-122"/>
            </a:endParaRPr>
          </a:p>
        </p:txBody>
      </p:sp>
      <p:grpSp>
        <p:nvGrpSpPr>
          <p:cNvPr id="7" name="吉隆戈大"/>
          <p:cNvGrpSpPr/>
          <p:nvPr/>
        </p:nvGrpSpPr>
        <p:grpSpPr>
          <a:xfrm>
            <a:off x="-36512" y="30136"/>
            <a:ext cx="9289032" cy="4758341"/>
            <a:chOff x="-1270" y="166383"/>
            <a:chExt cx="11657861" cy="6074462"/>
          </a:xfrm>
        </p:grpSpPr>
        <p:pic>
          <p:nvPicPr>
            <p:cNvPr id="8" name="图片 7"/>
            <p:cNvPicPr preferRelativeResize="0"/>
            <p:nvPr/>
          </p:nvPicPr>
          <p:blipFill>
            <a:blip r:embed="rId3">
              <a:extLst>
                <a:ext uri="{28A0092B-C50C-407E-A947-70E740481C1C}">
                  <a14:useLocalDpi xmlns:a14="http://schemas.microsoft.com/office/drawing/2010/main" val="0"/>
                </a:ext>
              </a:extLst>
            </a:blip>
            <a:stretch>
              <a:fillRect/>
            </a:stretch>
          </p:blipFill>
          <p:spPr>
            <a:xfrm>
              <a:off x="-1270" y="753995"/>
              <a:ext cx="11657861" cy="5040000"/>
            </a:xfrm>
            <a:prstGeom prst="rect">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p:spPr>
        </p:pic>
        <p:sp>
          <p:nvSpPr>
            <p:cNvPr id="9" name="AutoShape 27"/>
            <p:cNvSpPr>
              <a:spLocks noChangeArrowheads="1"/>
            </p:cNvSpPr>
            <p:nvPr/>
          </p:nvSpPr>
          <p:spPr bwMode="auto">
            <a:xfrm>
              <a:off x="7318782" y="166383"/>
              <a:ext cx="3132001" cy="540000"/>
            </a:xfrm>
            <a:prstGeom prst="roundRect">
              <a:avLst>
                <a:gd name="adj" fmla="val 50000"/>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a:extLst>
              <a:ext uri="{91240B29-F687-4F45-9708-019B960494DF}">
                <a14:hiddenLine xmlns:a14="http://schemas.microsoft.com/office/drawing/2010/main" w="9525">
                  <a:solidFill>
                    <a:schemeClr val="tx1"/>
                  </a:solidFill>
                  <a:rou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ts val="0"/>
                </a:spcBef>
              </a:pPr>
              <a:r>
                <a:rPr lang="zh-CN" altLang="en-US" sz="1600" b="1" dirty="0">
                  <a:solidFill>
                    <a:schemeClr val="bg1"/>
                  </a:solidFill>
                  <a:ea typeface="黑体" panose="02010609060101010101" pitchFamily="49" charset="-122"/>
                </a:rPr>
                <a:t>安哥拉吉隆戈供水项目</a:t>
              </a:r>
              <a:endParaRPr lang="en-US" altLang="zh-CN" sz="1600" b="1" dirty="0">
                <a:solidFill>
                  <a:schemeClr val="bg1"/>
                </a:solidFill>
                <a:ea typeface="黑体" panose="02010609060101010101" pitchFamily="49" charset="-122"/>
              </a:endParaRPr>
            </a:p>
          </p:txBody>
        </p:sp>
        <p:sp>
          <p:nvSpPr>
            <p:cNvPr id="10" name="TextBox 3"/>
            <p:cNvSpPr txBox="1">
              <a:spLocks noChangeArrowheads="1"/>
            </p:cNvSpPr>
            <p:nvPr/>
          </p:nvSpPr>
          <p:spPr bwMode="auto">
            <a:xfrm>
              <a:off x="-1270" y="5801035"/>
              <a:ext cx="11657861" cy="439810"/>
            </a:xfrm>
            <a:prstGeom prst="rect">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marL="285750" indent="-285750">
                <a:defRPr sz="2000">
                  <a:solidFill>
                    <a:schemeClr val="tx1"/>
                  </a:solidFill>
                  <a:latin typeface="Arial" panose="020B0604020202020204" pitchFamily="34" charset="0"/>
                  <a:ea typeface="宋体-PUA" pitchFamily="2" charset="-122"/>
                </a:defRPr>
              </a:lvl1pPr>
              <a:lvl2pPr marL="742950" indent="-285750">
                <a:defRPr sz="2000">
                  <a:solidFill>
                    <a:schemeClr val="tx1"/>
                  </a:solidFill>
                  <a:latin typeface="Arial" panose="020B0604020202020204" pitchFamily="34" charset="0"/>
                  <a:ea typeface="宋体-PUA" pitchFamily="2" charset="-122"/>
                </a:defRPr>
              </a:lvl2pPr>
              <a:lvl3pPr marL="1143000" indent="-228600">
                <a:defRPr sz="2000">
                  <a:solidFill>
                    <a:schemeClr val="tx1"/>
                  </a:solidFill>
                  <a:latin typeface="Arial" panose="020B0604020202020204" pitchFamily="34" charset="0"/>
                  <a:ea typeface="宋体-PUA" pitchFamily="2" charset="-122"/>
                </a:defRPr>
              </a:lvl3pPr>
              <a:lvl4pPr marL="1600200" indent="-228600">
                <a:defRPr sz="2000">
                  <a:solidFill>
                    <a:schemeClr val="tx1"/>
                  </a:solidFill>
                  <a:latin typeface="Arial" panose="020B0604020202020204" pitchFamily="34" charset="0"/>
                  <a:ea typeface="宋体-PUA" pitchFamily="2" charset="-122"/>
                </a:defRPr>
              </a:lvl4pPr>
              <a:lvl5pPr marL="2057400" indent="-228600">
                <a:defRPr sz="2000">
                  <a:solidFill>
                    <a:schemeClr val="tx1"/>
                  </a:solidFill>
                  <a:latin typeface="Arial" panose="020B0604020202020204" pitchFamily="34" charset="0"/>
                  <a:ea typeface="宋体-PUA"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9pPr>
            </a:lstStyle>
            <a:p>
              <a:pPr>
                <a:spcBef>
                  <a:spcPts val="0"/>
                </a:spcBef>
                <a:buClr>
                  <a:schemeClr val="bg1"/>
                </a:buClr>
                <a:buFont typeface="Wingdings" panose="05000000000000000000" pitchFamily="2" charset="2"/>
                <a:buChar char="Ø"/>
              </a:pPr>
              <a:r>
                <a:rPr lang="zh-CN" altLang="en-US" sz="1400" b="1" dirty="0">
                  <a:latin typeface="微软雅黑" pitchFamily="34" charset="-122"/>
                  <a:ea typeface="微软雅黑" pitchFamily="34" charset="-122"/>
                </a:rPr>
                <a:t>该项目位于安哥拉首都罗安达，目前在建，</a:t>
              </a:r>
              <a:r>
                <a:rPr lang="en-US" altLang="zh-CN" sz="1400" b="1" dirty="0" err="1">
                  <a:latin typeface="微软雅黑" pitchFamily="34" charset="-122"/>
                  <a:ea typeface="微软雅黑" pitchFamily="34" charset="-122"/>
                </a:rPr>
                <a:t>EPC</a:t>
              </a:r>
              <a:r>
                <a:rPr lang="zh-CN" altLang="en-US" sz="1400" b="1" dirty="0">
                  <a:latin typeface="微软雅黑" pitchFamily="34" charset="-122"/>
                  <a:ea typeface="微软雅黑" pitchFamily="34" charset="-122"/>
                </a:rPr>
                <a:t>项目，法国设计，日供水能力</a:t>
              </a:r>
              <a:r>
                <a:rPr lang="en-US" altLang="zh-CN" sz="1400" b="1" dirty="0">
                  <a:latin typeface="微软雅黑" pitchFamily="34" charset="-122"/>
                  <a:ea typeface="微软雅黑" pitchFamily="34" charset="-122"/>
                </a:rPr>
                <a:t>50</a:t>
              </a:r>
              <a:r>
                <a:rPr lang="zh-CN" altLang="en-US" sz="1400" b="1" dirty="0">
                  <a:latin typeface="微软雅黑" pitchFamily="34" charset="-122"/>
                  <a:ea typeface="微软雅黑" pitchFamily="34" charset="-122"/>
                </a:rPr>
                <a:t>万吨。</a:t>
              </a:r>
            </a:p>
          </p:txBody>
        </p:sp>
      </p:grpSp>
    </p:spTree>
    <p:extLst>
      <p:ext uri="{BB962C8B-B14F-4D97-AF65-F5344CB8AC3E}">
        <p14:creationId xmlns:p14="http://schemas.microsoft.com/office/powerpoint/2010/main" val="2228435171"/>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23"/>
          <p:cNvSpPr txBox="1"/>
          <p:nvPr/>
        </p:nvSpPr>
        <p:spPr>
          <a:xfrm>
            <a:off x="-4346" y="-76768"/>
            <a:ext cx="9256866" cy="904271"/>
          </a:xfrm>
          <a:prstGeom prst="rect">
            <a:avLst/>
          </a:prstGeom>
          <a:solidFill>
            <a:schemeClr val="bg1">
              <a:lumMod val="95000"/>
            </a:schemeClr>
          </a:solidFill>
        </p:spPr>
        <p:txBody>
          <a:bodyPr wrap="square" lIns="72567" tIns="36283" rIns="72567" bIns="36283" rtlCol="0">
            <a:spAutoFit/>
          </a:bodyPr>
          <a:lstStyle/>
          <a:p>
            <a:endParaRPr lang="en-US" altLang="zh-CN" dirty="0" smtClean="0"/>
          </a:p>
          <a:p>
            <a:endParaRPr lang="en-US" altLang="zh-CN" dirty="0"/>
          </a:p>
          <a:p>
            <a:endParaRPr lang="zh-CN" altLang="en-US" dirty="0"/>
          </a:p>
        </p:txBody>
      </p:sp>
      <p:grpSp>
        <p:nvGrpSpPr>
          <p:cNvPr id="3" name="孟加拉大"/>
          <p:cNvGrpSpPr/>
          <p:nvPr/>
        </p:nvGrpSpPr>
        <p:grpSpPr>
          <a:xfrm>
            <a:off x="-4346" y="259457"/>
            <a:ext cx="9256866" cy="4544541"/>
            <a:chOff x="-187687" y="-862895"/>
            <a:chExt cx="11900262" cy="6315180"/>
          </a:xfrm>
        </p:grpSpPr>
        <p:grpSp>
          <p:nvGrpSpPr>
            <p:cNvPr id="38" name="孟加拉达舍尔甘地污水"/>
            <p:cNvGrpSpPr/>
            <p:nvPr/>
          </p:nvGrpSpPr>
          <p:grpSpPr>
            <a:xfrm>
              <a:off x="-187687" y="-73527"/>
              <a:ext cx="11900262" cy="5525812"/>
              <a:chOff x="-189364" y="-82604"/>
              <a:chExt cx="11900262" cy="6140392"/>
            </a:xfrm>
          </p:grpSpPr>
          <p:sp>
            <p:nvSpPr>
              <p:cNvPr id="39" name="TextBox 3"/>
              <p:cNvSpPr txBox="1">
                <a:spLocks noChangeArrowheads="1"/>
              </p:cNvSpPr>
              <p:nvPr/>
            </p:nvSpPr>
            <p:spPr bwMode="auto">
              <a:xfrm>
                <a:off x="-160438" y="5279439"/>
                <a:ext cx="11871336" cy="778349"/>
              </a:xfrm>
              <a:prstGeom prst="rect">
                <a:avLst/>
              </a:prstGeom>
              <a:solidFill>
                <a:schemeClr val="accent2">
                  <a:lumMod val="40000"/>
                  <a:lumOff val="6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marL="285750" indent="-285750">
                  <a:defRPr sz="2000">
                    <a:solidFill>
                      <a:schemeClr val="tx1"/>
                    </a:solidFill>
                    <a:latin typeface="Arial" charset="0"/>
                    <a:ea typeface="宋体-PUA" pitchFamily="2" charset="-122"/>
                  </a:defRPr>
                </a:lvl1pPr>
                <a:lvl2pPr marL="742950" indent="-285750">
                  <a:defRPr sz="2000">
                    <a:solidFill>
                      <a:schemeClr val="tx1"/>
                    </a:solidFill>
                    <a:latin typeface="Arial" charset="0"/>
                    <a:ea typeface="宋体-PUA" pitchFamily="2" charset="-122"/>
                  </a:defRPr>
                </a:lvl2pPr>
                <a:lvl3pPr marL="1143000" indent="-228600">
                  <a:defRPr sz="2000">
                    <a:solidFill>
                      <a:schemeClr val="tx1"/>
                    </a:solidFill>
                    <a:latin typeface="Arial" charset="0"/>
                    <a:ea typeface="宋体-PUA" pitchFamily="2" charset="-122"/>
                  </a:defRPr>
                </a:lvl3pPr>
                <a:lvl4pPr marL="1600200" indent="-228600">
                  <a:defRPr sz="2000">
                    <a:solidFill>
                      <a:schemeClr val="tx1"/>
                    </a:solidFill>
                    <a:latin typeface="Arial" charset="0"/>
                    <a:ea typeface="宋体-PUA" pitchFamily="2" charset="-122"/>
                  </a:defRPr>
                </a:lvl4pPr>
                <a:lvl5pPr marL="2057400" indent="-228600">
                  <a:defRPr sz="2000">
                    <a:solidFill>
                      <a:schemeClr val="tx1"/>
                    </a:solidFill>
                    <a:latin typeface="Arial" charset="0"/>
                    <a:ea typeface="宋体-PUA" pitchFamily="2" charset="-122"/>
                  </a:defRPr>
                </a:lvl5pPr>
                <a:lvl6pPr marL="2514600" indent="-228600" eaLnBrk="0" fontAlgn="base" hangingPunct="0">
                  <a:spcBef>
                    <a:spcPct val="0"/>
                  </a:spcBef>
                  <a:spcAft>
                    <a:spcPct val="0"/>
                  </a:spcAft>
                  <a:defRPr sz="2000">
                    <a:solidFill>
                      <a:schemeClr val="tx1"/>
                    </a:solidFill>
                    <a:latin typeface="Arial" charset="0"/>
                    <a:ea typeface="宋体-PUA" pitchFamily="2" charset="-122"/>
                  </a:defRPr>
                </a:lvl6pPr>
                <a:lvl7pPr marL="2971800" indent="-228600" eaLnBrk="0" fontAlgn="base" hangingPunct="0">
                  <a:spcBef>
                    <a:spcPct val="0"/>
                  </a:spcBef>
                  <a:spcAft>
                    <a:spcPct val="0"/>
                  </a:spcAft>
                  <a:defRPr sz="2000">
                    <a:solidFill>
                      <a:schemeClr val="tx1"/>
                    </a:solidFill>
                    <a:latin typeface="Arial" charset="0"/>
                    <a:ea typeface="宋体-PUA" pitchFamily="2" charset="-122"/>
                  </a:defRPr>
                </a:lvl7pPr>
                <a:lvl8pPr marL="3429000" indent="-228600" eaLnBrk="0" fontAlgn="base" hangingPunct="0">
                  <a:spcBef>
                    <a:spcPct val="0"/>
                  </a:spcBef>
                  <a:spcAft>
                    <a:spcPct val="0"/>
                  </a:spcAft>
                  <a:defRPr sz="2000">
                    <a:solidFill>
                      <a:schemeClr val="tx1"/>
                    </a:solidFill>
                    <a:latin typeface="Arial" charset="0"/>
                    <a:ea typeface="宋体-PUA" pitchFamily="2" charset="-122"/>
                  </a:defRPr>
                </a:lvl8pPr>
                <a:lvl9pPr marL="3886200" indent="-228600" eaLnBrk="0" fontAlgn="base" hangingPunct="0">
                  <a:spcBef>
                    <a:spcPct val="0"/>
                  </a:spcBef>
                  <a:spcAft>
                    <a:spcPct val="0"/>
                  </a:spcAft>
                  <a:defRPr sz="2000">
                    <a:solidFill>
                      <a:schemeClr val="tx1"/>
                    </a:solidFill>
                    <a:latin typeface="Arial" charset="0"/>
                    <a:ea typeface="宋体-PUA" pitchFamily="2" charset="-122"/>
                  </a:defRPr>
                </a:lvl9pPr>
              </a:lstStyle>
              <a:p>
                <a:pPr marL="0" indent="0" algn="just">
                  <a:spcBef>
                    <a:spcPts val="0"/>
                  </a:spcBef>
                  <a:buClr>
                    <a:schemeClr val="bg1"/>
                  </a:buClr>
                </a:pPr>
                <a:r>
                  <a:rPr lang="zh-CN" altLang="en-US" sz="1400" b="1" dirty="0">
                    <a:latin typeface="微软雅黑" pitchFamily="34" charset="-122"/>
                    <a:ea typeface="微软雅黑" pitchFamily="34" charset="-122"/>
                  </a:rPr>
                  <a:t>目前在建。日污水处理量</a:t>
                </a:r>
                <a:r>
                  <a:rPr lang="en-US" altLang="zh-CN" sz="1400" b="1" dirty="0">
                    <a:latin typeface="微软雅黑" pitchFamily="34" charset="-122"/>
                    <a:ea typeface="微软雅黑" pitchFamily="34" charset="-122"/>
                  </a:rPr>
                  <a:t>50</a:t>
                </a:r>
                <a:r>
                  <a:rPr lang="zh-CN" altLang="en-US" sz="1400" b="1" dirty="0">
                    <a:latin typeface="微软雅黑" pitchFamily="34" charset="-122"/>
                    <a:ea typeface="微软雅黑" pitchFamily="34" charset="-122"/>
                  </a:rPr>
                  <a:t>万吨，单体处理能力处于世界前列，是中国电建迄今承担的规模最大的污水处理项目，也是目前孟加拉乃至南亚地区规模最大的污水处理项目。</a:t>
                </a:r>
              </a:p>
            </p:txBody>
          </p:sp>
          <p:pic>
            <p:nvPicPr>
              <p:cNvPr id="40" name="图片 39"/>
              <p:cNvPicPr>
                <a:picLocks/>
              </p:cNvPicPr>
              <p:nvPr/>
            </p:nvPicPr>
            <p:blipFill>
              <a:blip r:embed="rId3">
                <a:extLst>
                  <a:ext uri="{28A0092B-C50C-407E-A947-70E740481C1C}">
                    <a14:useLocalDpi xmlns:a14="http://schemas.microsoft.com/office/drawing/2010/main" val="0"/>
                  </a:ext>
                </a:extLst>
              </a:blip>
              <a:stretch>
                <a:fillRect/>
              </a:stretch>
            </p:blipFill>
            <p:spPr>
              <a:xfrm>
                <a:off x="-189364" y="-82604"/>
                <a:ext cx="11900262" cy="5362045"/>
              </a:xfrm>
              <a:prstGeom prst="rect">
                <a:avLst/>
              </a:prstGeom>
            </p:spPr>
          </p:pic>
        </p:grpSp>
        <p:sp>
          <p:nvSpPr>
            <p:cNvPr id="37" name="圆角矩形 36"/>
            <p:cNvSpPr/>
            <p:nvPr/>
          </p:nvSpPr>
          <p:spPr>
            <a:xfrm>
              <a:off x="6713760" y="-862895"/>
              <a:ext cx="4248472" cy="485953"/>
            </a:xfrm>
            <a:prstGeom prst="roundRect">
              <a:avLst>
                <a:gd name="adj" fmla="val 50000"/>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ts val="0"/>
                </a:spcBef>
              </a:pPr>
              <a:r>
                <a:rPr lang="zh-CN" altLang="en-US" sz="1600" b="1" dirty="0">
                  <a:solidFill>
                    <a:schemeClr val="bg1"/>
                  </a:solidFill>
                  <a:ea typeface="黑体" panose="02010609060101010101" pitchFamily="49" charset="-122"/>
                </a:rPr>
                <a:t>孟加拉达舍尔甘地污水处理厂项目</a:t>
              </a:r>
            </a:p>
          </p:txBody>
        </p:sp>
      </p:grpSp>
      <p:sp>
        <p:nvSpPr>
          <p:cNvPr id="22" name="TextBox 21">
            <a:hlinkClick r:id="rId4" action="ppaction://hlinksldjump"/>
          </p:cNvPr>
          <p:cNvSpPr txBox="1"/>
          <p:nvPr/>
        </p:nvSpPr>
        <p:spPr>
          <a:xfrm>
            <a:off x="629031" y="155515"/>
            <a:ext cx="3006865" cy="400011"/>
          </a:xfrm>
          <a:prstGeom prst="rect">
            <a:avLst/>
          </a:prstGeom>
          <a:noFill/>
        </p:spPr>
        <p:txBody>
          <a:bodyPr wrap="square" lIns="91343" tIns="45671" rIns="91343" bIns="45671" rtlCol="0">
            <a:spAutoFit/>
          </a:bodyPr>
          <a:lstStyle/>
          <a:p>
            <a:pPr defTabSz="725668" fontAlgn="auto">
              <a:spcBef>
                <a:spcPts val="0"/>
              </a:spcBef>
              <a:spcAft>
                <a:spcPts val="0"/>
              </a:spcAft>
              <a:defRPr/>
            </a:pPr>
            <a:r>
              <a:rPr lang="zh-CN" altLang="en-US" sz="2000" b="1" kern="0" dirty="0" smtClean="0">
                <a:solidFill>
                  <a:schemeClr val="tx1">
                    <a:lumMod val="65000"/>
                    <a:lumOff val="35000"/>
                  </a:schemeClr>
                </a:solidFill>
                <a:latin typeface="微软雅黑" pitchFamily="34" charset="-122"/>
                <a:ea typeface="微软雅黑" pitchFamily="34" charset="-122"/>
              </a:rPr>
              <a:t>海外实施的部分项目</a:t>
            </a:r>
            <a:endParaRPr lang="zh-CN" altLang="en-US" sz="2000" b="1" kern="0" dirty="0">
              <a:solidFill>
                <a:schemeClr val="tx1">
                  <a:lumMod val="65000"/>
                  <a:lumOff val="35000"/>
                </a:schemeClr>
              </a:solidFill>
              <a:latin typeface="微软雅黑" pitchFamily="34" charset="-122"/>
              <a:ea typeface="微软雅黑" pitchFamily="34" charset="-122"/>
            </a:endParaRPr>
          </a:p>
        </p:txBody>
      </p:sp>
      <p:grpSp>
        <p:nvGrpSpPr>
          <p:cNvPr id="25" name="组合 24"/>
          <p:cNvGrpSpPr>
            <a:grpSpLocks/>
          </p:cNvGrpSpPr>
          <p:nvPr/>
        </p:nvGrpSpPr>
        <p:grpSpPr bwMode="auto">
          <a:xfrm>
            <a:off x="276027" y="160239"/>
            <a:ext cx="263525" cy="395287"/>
            <a:chOff x="5284519" y="1508166"/>
            <a:chExt cx="213756" cy="427512"/>
          </a:xfrm>
        </p:grpSpPr>
        <p:cxnSp>
          <p:nvCxnSpPr>
            <p:cNvPr id="26" name="直接连接符 25"/>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27" name="直接连接符 26"/>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100547302"/>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p:cNvPicPr>
            <a:picLocks noChangeAspect="1"/>
          </p:cNvPicPr>
          <p:nvPr/>
        </p:nvPicPr>
        <p:blipFill rotWithShape="1">
          <a:blip r:embed="rId3" cstate="print">
            <a:extLst>
              <a:ext uri="{28A0092B-C50C-407E-A947-70E740481C1C}">
                <a14:useLocalDpi xmlns:a14="http://schemas.microsoft.com/office/drawing/2010/main" val="0"/>
              </a:ext>
            </a:extLst>
          </a:blip>
          <a:srcRect l="10642"/>
          <a:stretch/>
        </p:blipFill>
        <p:spPr>
          <a:xfrm>
            <a:off x="467011" y="1167919"/>
            <a:ext cx="4686980" cy="3495533"/>
          </a:xfrm>
          <a:prstGeom prst="rect">
            <a:avLst/>
          </a:prstGeom>
          <a:effectLst>
            <a:outerShdw blurRad="50800" dist="88900" dir="2700000" algn="tl" rotWithShape="0">
              <a:prstClr val="black">
                <a:alpha val="40000"/>
              </a:prstClr>
            </a:outerShdw>
          </a:effectLst>
        </p:spPr>
      </p:pic>
      <p:sp>
        <p:nvSpPr>
          <p:cNvPr id="5" name="文本框 4"/>
          <p:cNvSpPr txBox="1"/>
          <p:nvPr/>
        </p:nvSpPr>
        <p:spPr>
          <a:xfrm>
            <a:off x="4417799" y="569767"/>
            <a:ext cx="753913" cy="2489411"/>
          </a:xfrm>
          <a:prstGeom prst="rect">
            <a:avLst/>
          </a:prstGeom>
          <a:noFill/>
        </p:spPr>
        <p:txBody>
          <a:bodyPr vert="eaVert" wrap="square" lIns="68511" tIns="34254" rIns="68511" bIns="34254" rtlCol="0">
            <a:spAutoFit/>
          </a:bodyPr>
          <a:lstStyle/>
          <a:p>
            <a:r>
              <a:rPr lang="zh-CN" altLang="en-US" sz="4000" b="1" dirty="0">
                <a:solidFill>
                  <a:srgbClr val="005EAC"/>
                </a:solidFill>
                <a:latin typeface="Century Gothic" panose="020B0502020202020204" pitchFamily="34" charset="0"/>
                <a:ea typeface="微软雅黑 Light" panose="020B0502040204020203" pitchFamily="34" charset="-122"/>
                <a:sym typeface="Century Gothic" panose="020B0502020202020204" pitchFamily="34" charset="0"/>
              </a:rPr>
              <a:t>目</a:t>
            </a:r>
            <a:r>
              <a:rPr lang="zh-CN" altLang="en-US" sz="4000" b="1" dirty="0">
                <a:solidFill>
                  <a:srgbClr val="335493"/>
                </a:solidFill>
                <a:latin typeface="Century Gothic" panose="020B0502020202020204" pitchFamily="34" charset="0"/>
                <a:ea typeface="微软雅黑 Light" panose="020B0502040204020203" pitchFamily="34" charset="-122"/>
                <a:sym typeface="Century Gothic" panose="020B0502020202020204" pitchFamily="34" charset="0"/>
              </a:rPr>
              <a:t> </a:t>
            </a:r>
            <a:r>
              <a:rPr lang="zh-CN" altLang="en-US" sz="4000" b="1" dirty="0">
                <a:solidFill>
                  <a:prstClr val="white"/>
                </a:solidFill>
                <a:latin typeface="Century Gothic" panose="020B0502020202020204" pitchFamily="34" charset="0"/>
                <a:ea typeface="微软雅黑 Light" panose="020B0502040204020203" pitchFamily="34" charset="-122"/>
                <a:sym typeface="Century Gothic" panose="020B0502020202020204" pitchFamily="34" charset="0"/>
              </a:rPr>
              <a:t>录</a:t>
            </a:r>
          </a:p>
        </p:txBody>
      </p:sp>
      <p:cxnSp>
        <p:nvCxnSpPr>
          <p:cNvPr id="6" name="直接连接符 5"/>
          <p:cNvCxnSpPr/>
          <p:nvPr/>
        </p:nvCxnSpPr>
        <p:spPr>
          <a:xfrm>
            <a:off x="4647363" y="314583"/>
            <a:ext cx="541020" cy="0"/>
          </a:xfrm>
          <a:prstGeom prst="line">
            <a:avLst/>
          </a:prstGeom>
          <a:ln w="28575" cmpd="sng">
            <a:solidFill>
              <a:srgbClr val="005EAC"/>
            </a:solidFill>
            <a:prstDash val="solid"/>
          </a:ln>
          <a:effectLst/>
        </p:spPr>
        <p:style>
          <a:lnRef idx="3">
            <a:schemeClr val="accent5"/>
          </a:lnRef>
          <a:fillRef idx="0">
            <a:schemeClr val="accent5"/>
          </a:fillRef>
          <a:effectRef idx="2">
            <a:schemeClr val="accent5"/>
          </a:effectRef>
          <a:fontRef idx="minor">
            <a:schemeClr val="tx1"/>
          </a:fontRef>
        </p:style>
      </p:cxnSp>
      <p:cxnSp>
        <p:nvCxnSpPr>
          <p:cNvPr id="7" name="直接连接符 6"/>
          <p:cNvCxnSpPr/>
          <p:nvPr/>
        </p:nvCxnSpPr>
        <p:spPr>
          <a:xfrm>
            <a:off x="5188379" y="306014"/>
            <a:ext cx="0" cy="565581"/>
          </a:xfrm>
          <a:prstGeom prst="line">
            <a:avLst/>
          </a:prstGeom>
          <a:ln w="28575" cmpd="sng">
            <a:solidFill>
              <a:srgbClr val="005EAC"/>
            </a:solidFill>
            <a:prstDash val="solid"/>
          </a:ln>
          <a:effectLst/>
        </p:spPr>
        <p:style>
          <a:lnRef idx="3">
            <a:schemeClr val="accent5"/>
          </a:lnRef>
          <a:fillRef idx="0">
            <a:schemeClr val="accent5"/>
          </a:fillRef>
          <a:effectRef idx="2">
            <a:schemeClr val="accent5"/>
          </a:effectRef>
          <a:fontRef idx="minor">
            <a:schemeClr val="tx1"/>
          </a:fontRef>
        </p:style>
      </p:cxnSp>
      <p:sp>
        <p:nvSpPr>
          <p:cNvPr id="10" name="TextBox 191"/>
          <p:cNvSpPr txBox="1"/>
          <p:nvPr/>
        </p:nvSpPr>
        <p:spPr>
          <a:xfrm>
            <a:off x="2801242" y="691064"/>
            <a:ext cx="1509755" cy="479041"/>
          </a:xfrm>
          <a:prstGeom prst="rect">
            <a:avLst/>
          </a:prstGeom>
          <a:noFill/>
        </p:spPr>
        <p:txBody>
          <a:bodyPr vert="horz" wrap="square" lIns="91266" tIns="45632" rIns="91266" bIns="45632">
            <a:spAutoFit/>
          </a:bodyPr>
          <a:lstStyle/>
          <a:p>
            <a:pPr algn="r">
              <a:lnSpc>
                <a:spcPts val="3000"/>
              </a:lnSpc>
              <a:defRPr/>
            </a:pPr>
            <a:r>
              <a:rPr lang="en-US" altLang="zh-CN" b="1" dirty="0">
                <a:solidFill>
                  <a:srgbClr val="005EAC"/>
                </a:solidFill>
                <a:latin typeface="Century Gothic" panose="020B0502020202020204" pitchFamily="34" charset="0"/>
                <a:ea typeface="微软雅黑 Light" panose="020B0502040204020203" pitchFamily="34" charset="-122"/>
                <a:sym typeface="Century Gothic" panose="020B0502020202020204" pitchFamily="34" charset="0"/>
              </a:rPr>
              <a:t>CONTENTS</a:t>
            </a:r>
            <a:endParaRPr lang="zh-CN" altLang="en-US" b="1" dirty="0">
              <a:solidFill>
                <a:srgbClr val="005EAC"/>
              </a:solidFill>
              <a:latin typeface="Century Gothic" panose="020B0502020202020204" pitchFamily="34" charset="0"/>
              <a:ea typeface="微软雅黑 Light" panose="020B0502040204020203" pitchFamily="34" charset="-122"/>
              <a:sym typeface="Century Gothic" panose="020B0502020202020204" pitchFamily="34" charset="0"/>
            </a:endParaRPr>
          </a:p>
        </p:txBody>
      </p:sp>
      <p:sp>
        <p:nvSpPr>
          <p:cNvPr id="12" name="菱形 11"/>
          <p:cNvSpPr/>
          <p:nvPr/>
        </p:nvSpPr>
        <p:spPr>
          <a:xfrm>
            <a:off x="5436096" y="1491630"/>
            <a:ext cx="553137" cy="552937"/>
          </a:xfrm>
          <a:prstGeom prst="diamond">
            <a:avLst/>
          </a:prstGeom>
          <a:solidFill>
            <a:srgbClr val="005EA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8511" tIns="34254" rIns="68511" bIns="34254" rtlCol="0" anchor="ctr"/>
          <a:lstStyle/>
          <a:p>
            <a:pPr algn="ctr"/>
            <a:r>
              <a:rPr lang="en-US" altLang="zh-CN" sz="2100" dirty="0">
                <a:solidFill>
                  <a:prstClr val="white"/>
                </a:solidFill>
                <a:latin typeface="方正小标宋简体" panose="03000509000000000000" pitchFamily="65" charset="-122"/>
                <a:ea typeface="方正小标宋简体" panose="03000509000000000000" pitchFamily="65" charset="-122"/>
                <a:sym typeface="Century Gothic" panose="020B0502020202020204" pitchFamily="34" charset="0"/>
              </a:rPr>
              <a:t>1</a:t>
            </a:r>
            <a:endParaRPr lang="zh-CN" altLang="en-US" sz="2100" dirty="0">
              <a:solidFill>
                <a:prstClr val="white"/>
              </a:solidFill>
              <a:latin typeface="方正小标宋简体" panose="03000509000000000000" pitchFamily="65" charset="-122"/>
              <a:ea typeface="方正小标宋简体" panose="03000509000000000000" pitchFamily="65" charset="-122"/>
              <a:sym typeface="Century Gothic" panose="020B0502020202020204" pitchFamily="34" charset="0"/>
            </a:endParaRPr>
          </a:p>
        </p:txBody>
      </p:sp>
      <p:sp>
        <p:nvSpPr>
          <p:cNvPr id="13" name="菱形 12"/>
          <p:cNvSpPr/>
          <p:nvPr/>
        </p:nvSpPr>
        <p:spPr>
          <a:xfrm>
            <a:off x="5436096" y="2442782"/>
            <a:ext cx="553137" cy="552937"/>
          </a:xfrm>
          <a:prstGeom prst="diamond">
            <a:avLst/>
          </a:prstGeom>
          <a:solidFill>
            <a:srgbClr val="005EA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8511" tIns="34254" rIns="68511" bIns="34254" rtlCol="0" anchor="ctr"/>
          <a:lstStyle/>
          <a:p>
            <a:pPr algn="ctr"/>
            <a:r>
              <a:rPr lang="en-US" altLang="zh-CN" sz="2100" dirty="0">
                <a:solidFill>
                  <a:prstClr val="white"/>
                </a:solidFill>
                <a:latin typeface="方正小标宋简体" panose="03000509000000000000" pitchFamily="65" charset="-122"/>
                <a:ea typeface="方正小标宋简体" panose="03000509000000000000" pitchFamily="65" charset="-122"/>
                <a:sym typeface="Century Gothic" panose="020B0502020202020204" pitchFamily="34" charset="0"/>
              </a:rPr>
              <a:t>2</a:t>
            </a:r>
            <a:endParaRPr lang="zh-CN" altLang="en-US" sz="2100" dirty="0">
              <a:solidFill>
                <a:prstClr val="white"/>
              </a:solidFill>
              <a:latin typeface="方正小标宋简体" panose="03000509000000000000" pitchFamily="65" charset="-122"/>
              <a:ea typeface="方正小标宋简体" panose="03000509000000000000" pitchFamily="65" charset="-122"/>
              <a:sym typeface="Century Gothic" panose="020B0502020202020204" pitchFamily="34" charset="0"/>
            </a:endParaRPr>
          </a:p>
        </p:txBody>
      </p:sp>
      <p:sp>
        <p:nvSpPr>
          <p:cNvPr id="14" name="菱形 13"/>
          <p:cNvSpPr/>
          <p:nvPr/>
        </p:nvSpPr>
        <p:spPr>
          <a:xfrm>
            <a:off x="5436096" y="3363838"/>
            <a:ext cx="553137" cy="552937"/>
          </a:xfrm>
          <a:prstGeom prst="diamond">
            <a:avLst/>
          </a:prstGeom>
          <a:solidFill>
            <a:srgbClr val="005EA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8511" tIns="34254" rIns="68511" bIns="34254" rtlCol="0" anchor="ctr"/>
          <a:lstStyle/>
          <a:p>
            <a:pPr algn="ctr"/>
            <a:r>
              <a:rPr lang="en-US" altLang="zh-CN" sz="2100" dirty="0">
                <a:solidFill>
                  <a:prstClr val="white"/>
                </a:solidFill>
                <a:latin typeface="方正小标宋简体" panose="03000509000000000000" pitchFamily="65" charset="-122"/>
                <a:ea typeface="方正小标宋简体" panose="03000509000000000000" pitchFamily="65" charset="-122"/>
                <a:sym typeface="Century Gothic" panose="020B0502020202020204" pitchFamily="34" charset="0"/>
              </a:rPr>
              <a:t>3</a:t>
            </a:r>
            <a:endParaRPr lang="zh-CN" altLang="en-US" sz="2100" dirty="0">
              <a:solidFill>
                <a:prstClr val="white"/>
              </a:solidFill>
              <a:latin typeface="方正小标宋简体" panose="03000509000000000000" pitchFamily="65" charset="-122"/>
              <a:ea typeface="方正小标宋简体" panose="03000509000000000000" pitchFamily="65" charset="-122"/>
              <a:sym typeface="Century Gothic" panose="020B0502020202020204" pitchFamily="34" charset="0"/>
            </a:endParaRPr>
          </a:p>
        </p:txBody>
      </p:sp>
      <p:sp>
        <p:nvSpPr>
          <p:cNvPr id="17" name="矩形 16"/>
          <p:cNvSpPr/>
          <p:nvPr/>
        </p:nvSpPr>
        <p:spPr>
          <a:xfrm>
            <a:off x="6084168" y="1548785"/>
            <a:ext cx="2079664" cy="457941"/>
          </a:xfrm>
          <a:prstGeom prst="rect">
            <a:avLst/>
          </a:prstGeom>
        </p:spPr>
        <p:txBody>
          <a:bodyPr wrap="none" lIns="72513" tIns="36256" rIns="72513" bIns="36256">
            <a:spAutoFit/>
          </a:bodyPr>
          <a:lstStyle/>
          <a:p>
            <a:pPr marL="0" lvl="1"/>
            <a:r>
              <a:rPr lang="zh-CN" altLang="en-US" sz="2500" b="1" dirty="0">
                <a:solidFill>
                  <a:srgbClr val="005EAC"/>
                </a:solidFill>
                <a:latin typeface="方正小标宋简体" panose="03000509000000000000" pitchFamily="65" charset="-122"/>
                <a:ea typeface="方正小标宋简体" panose="03000509000000000000" pitchFamily="65" charset="-122"/>
                <a:sym typeface="Century Gothic" panose="020B0502020202020204" pitchFamily="34" charset="0"/>
              </a:rPr>
              <a:t>公司</a:t>
            </a:r>
            <a:r>
              <a:rPr lang="zh-CN" altLang="en-US" sz="2500" b="1" dirty="0" smtClean="0">
                <a:solidFill>
                  <a:srgbClr val="005EAC"/>
                </a:solidFill>
                <a:latin typeface="方正小标宋简体" panose="03000509000000000000" pitchFamily="65" charset="-122"/>
                <a:ea typeface="方正小标宋简体" panose="03000509000000000000" pitchFamily="65" charset="-122"/>
                <a:sym typeface="Century Gothic" panose="020B0502020202020204" pitchFamily="34" charset="0"/>
              </a:rPr>
              <a:t>基本情况</a:t>
            </a:r>
            <a:endParaRPr lang="zh-CN" altLang="en-US" sz="2500" b="1" dirty="0">
              <a:solidFill>
                <a:srgbClr val="005EAC"/>
              </a:solidFill>
              <a:latin typeface="方正小标宋简体" panose="03000509000000000000" pitchFamily="65" charset="-122"/>
              <a:ea typeface="方正小标宋简体" panose="03000509000000000000" pitchFamily="65" charset="-122"/>
              <a:sym typeface="Century Gothic" panose="020B0502020202020204" pitchFamily="34" charset="0"/>
            </a:endParaRPr>
          </a:p>
        </p:txBody>
      </p:sp>
      <p:sp>
        <p:nvSpPr>
          <p:cNvPr id="18" name="矩形 17"/>
          <p:cNvSpPr/>
          <p:nvPr/>
        </p:nvSpPr>
        <p:spPr>
          <a:xfrm>
            <a:off x="6084168" y="2474412"/>
            <a:ext cx="2079664" cy="457941"/>
          </a:xfrm>
          <a:prstGeom prst="rect">
            <a:avLst/>
          </a:prstGeom>
        </p:spPr>
        <p:txBody>
          <a:bodyPr wrap="none" lIns="72513" tIns="36256" rIns="72513" bIns="36256">
            <a:spAutoFit/>
          </a:bodyPr>
          <a:lstStyle/>
          <a:p>
            <a:pPr marL="0" lvl="1"/>
            <a:r>
              <a:rPr lang="zh-CN" altLang="en-US" sz="2500" b="1" dirty="0" smtClean="0">
                <a:solidFill>
                  <a:srgbClr val="005EAC"/>
                </a:solidFill>
                <a:latin typeface="方正小标宋简体" panose="03000509000000000000" pitchFamily="65" charset="-122"/>
                <a:ea typeface="方正小标宋简体" panose="03000509000000000000" pitchFamily="65" charset="-122"/>
                <a:sym typeface="Century Gothic" panose="020B0502020202020204" pitchFamily="34" charset="0"/>
              </a:rPr>
              <a:t>公司发展情况</a:t>
            </a:r>
            <a:endParaRPr lang="zh-CN" altLang="en-US" sz="2500" b="1" dirty="0">
              <a:solidFill>
                <a:srgbClr val="005EAC"/>
              </a:solidFill>
              <a:latin typeface="方正小标宋简体" panose="03000509000000000000" pitchFamily="65" charset="-122"/>
              <a:ea typeface="方正小标宋简体" panose="03000509000000000000" pitchFamily="65" charset="-122"/>
              <a:sym typeface="Century Gothic" panose="020B0502020202020204" pitchFamily="34" charset="0"/>
            </a:endParaRPr>
          </a:p>
        </p:txBody>
      </p:sp>
      <p:sp>
        <p:nvSpPr>
          <p:cNvPr id="19" name="矩形 18"/>
          <p:cNvSpPr/>
          <p:nvPr/>
        </p:nvSpPr>
        <p:spPr>
          <a:xfrm>
            <a:off x="6084168" y="3452623"/>
            <a:ext cx="2674378" cy="457941"/>
          </a:xfrm>
          <a:prstGeom prst="rect">
            <a:avLst/>
          </a:prstGeom>
        </p:spPr>
        <p:txBody>
          <a:bodyPr wrap="none" lIns="72513" tIns="36256" rIns="72513" bIns="36256">
            <a:spAutoFit/>
          </a:bodyPr>
          <a:lstStyle/>
          <a:p>
            <a:pPr marL="0" lvl="1"/>
            <a:r>
              <a:rPr lang="zh-CN" altLang="en-US" sz="2500" b="1" kern="900" dirty="0" smtClean="0">
                <a:solidFill>
                  <a:srgbClr val="005EAC"/>
                </a:solidFill>
                <a:latin typeface="方正小标宋简体" panose="03000509000000000000" pitchFamily="65" charset="-122"/>
                <a:ea typeface="方正小标宋简体" panose="03000509000000000000" pitchFamily="65" charset="-122"/>
                <a:sym typeface="Century Gothic" panose="020B0502020202020204" pitchFamily="34" charset="0"/>
              </a:rPr>
              <a:t>公司</a:t>
            </a:r>
            <a:r>
              <a:rPr lang="en-US" altLang="zh-CN" sz="2500" b="1" kern="900" dirty="0" smtClean="0">
                <a:solidFill>
                  <a:srgbClr val="005EAC"/>
                </a:solidFill>
                <a:latin typeface="方正小标宋简体" panose="03000509000000000000" pitchFamily="65" charset="-122"/>
                <a:ea typeface="方正小标宋简体" panose="03000509000000000000" pitchFamily="65" charset="-122"/>
                <a:sym typeface="Century Gothic" panose="020B0502020202020204" pitchFamily="34" charset="0"/>
              </a:rPr>
              <a:t>“</a:t>
            </a:r>
            <a:r>
              <a:rPr lang="zh-CN" altLang="en-US" sz="2500" b="1" kern="900" dirty="0" smtClean="0">
                <a:solidFill>
                  <a:srgbClr val="005EAC"/>
                </a:solidFill>
                <a:latin typeface="方正小标宋简体" panose="03000509000000000000" pitchFamily="65" charset="-122"/>
                <a:ea typeface="方正小标宋简体" panose="03000509000000000000" pitchFamily="65" charset="-122"/>
                <a:sym typeface="Century Gothic" panose="020B0502020202020204" pitchFamily="34" charset="0"/>
              </a:rPr>
              <a:t>十四五”展望</a:t>
            </a:r>
            <a:endParaRPr lang="zh-CN" altLang="en-US" sz="2500" b="1" kern="900" dirty="0">
              <a:solidFill>
                <a:srgbClr val="005EAC"/>
              </a:solidFill>
              <a:latin typeface="方正小标宋简体" panose="03000509000000000000" pitchFamily="65" charset="-122"/>
              <a:ea typeface="方正小标宋简体" panose="03000509000000000000" pitchFamily="65" charset="-122"/>
              <a:sym typeface="Century Gothic" panose="020B0502020202020204" pitchFamily="34" charset="0"/>
            </a:endParaRPr>
          </a:p>
        </p:txBody>
      </p:sp>
    </p:spTree>
    <p:extLst>
      <p:ext uri="{BB962C8B-B14F-4D97-AF65-F5344CB8AC3E}">
        <p14:creationId xmlns:p14="http://schemas.microsoft.com/office/powerpoint/2010/main" val="328753099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vertical)">
                                      <p:cBhvr>
                                        <p:cTn id="7" dur="10"/>
                                        <p:tgtEl>
                                          <p:spTgt spid="9"/>
                                        </p:tgtEl>
                                      </p:cBhvr>
                                    </p:animEffect>
                                  </p:childTnLst>
                                </p:cTn>
                              </p:par>
                            </p:childTnLst>
                          </p:cTn>
                        </p:par>
                        <p:par>
                          <p:cTn id="8" fill="hold">
                            <p:stCondLst>
                              <p:cond delay="1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10"/>
                                        <p:tgtEl>
                                          <p:spTgt spid="6"/>
                                        </p:tgtEl>
                                      </p:cBhvr>
                                    </p:animEffect>
                                  </p:childTnLst>
                                </p:cTn>
                              </p:par>
                            </p:childTnLst>
                          </p:cTn>
                        </p:par>
                        <p:par>
                          <p:cTn id="12" fill="hold">
                            <p:stCondLst>
                              <p:cond delay="20"/>
                            </p:stCondLst>
                            <p:childTnLst>
                              <p:par>
                                <p:cTn id="13" presetID="22" presetClass="entr" presetSubtype="1"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10"/>
                                        <p:tgtEl>
                                          <p:spTgt spid="7"/>
                                        </p:tgtEl>
                                      </p:cBhvr>
                                    </p:animEffect>
                                  </p:childTnLst>
                                </p:cTn>
                              </p:par>
                            </p:childTnLst>
                          </p:cTn>
                        </p:par>
                        <p:par>
                          <p:cTn id="16" fill="hold">
                            <p:stCondLst>
                              <p:cond delay="30"/>
                            </p:stCondLst>
                            <p:childTnLst>
                              <p:par>
                                <p:cTn id="17" presetID="2" presetClass="entr" presetSubtype="8"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10" fill="hold"/>
                                        <p:tgtEl>
                                          <p:spTgt spid="10"/>
                                        </p:tgtEl>
                                        <p:attrNameLst>
                                          <p:attrName>ppt_x</p:attrName>
                                        </p:attrNameLst>
                                      </p:cBhvr>
                                      <p:tavLst>
                                        <p:tav tm="0">
                                          <p:val>
                                            <p:strVal val="0-#ppt_w/2"/>
                                          </p:val>
                                        </p:tav>
                                        <p:tav tm="100000">
                                          <p:val>
                                            <p:strVal val="#ppt_x"/>
                                          </p:val>
                                        </p:tav>
                                      </p:tavLst>
                                    </p:anim>
                                    <p:anim calcmode="lin" valueType="num">
                                      <p:cBhvr additive="base">
                                        <p:cTn id="20" dur="10" fill="hold"/>
                                        <p:tgtEl>
                                          <p:spTgt spid="10"/>
                                        </p:tgtEl>
                                        <p:attrNameLst>
                                          <p:attrName>ppt_y</p:attrName>
                                        </p:attrNameLst>
                                      </p:cBhvr>
                                      <p:tavLst>
                                        <p:tav tm="0">
                                          <p:val>
                                            <p:strVal val="#ppt_y"/>
                                          </p:val>
                                        </p:tav>
                                        <p:tav tm="100000">
                                          <p:val>
                                            <p:strVal val="#ppt_y"/>
                                          </p:val>
                                        </p:tav>
                                      </p:tavLst>
                                    </p:anim>
                                  </p:childTnLst>
                                </p:cTn>
                              </p:par>
                            </p:childTnLst>
                          </p:cTn>
                        </p:par>
                        <p:par>
                          <p:cTn id="21" fill="hold">
                            <p:stCondLst>
                              <p:cond delay="40"/>
                            </p:stCondLst>
                            <p:childTnLst>
                              <p:par>
                                <p:cTn id="22" presetID="22" presetClass="entr" presetSubtype="1" fill="hold" grpId="0"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wipe(up)">
                                      <p:cBhvr>
                                        <p:cTn id="24" dur="10"/>
                                        <p:tgtEl>
                                          <p:spTgt spid="5"/>
                                        </p:tgtEl>
                                      </p:cBhvr>
                                    </p:animEffect>
                                  </p:childTnLst>
                                </p:cTn>
                              </p:par>
                            </p:childTnLst>
                          </p:cTn>
                        </p:par>
                        <p:par>
                          <p:cTn id="25" fill="hold">
                            <p:stCondLst>
                              <p:cond delay="50"/>
                            </p:stCondLst>
                            <p:childTnLst>
                              <p:par>
                                <p:cTn id="26" presetID="53" presetClass="entr" presetSubtype="16"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 calcmode="lin" valueType="num">
                                      <p:cBhvr>
                                        <p:cTn id="28" dur="10" fill="hold"/>
                                        <p:tgtEl>
                                          <p:spTgt spid="12"/>
                                        </p:tgtEl>
                                        <p:attrNameLst>
                                          <p:attrName>ppt_w</p:attrName>
                                        </p:attrNameLst>
                                      </p:cBhvr>
                                      <p:tavLst>
                                        <p:tav tm="0">
                                          <p:val>
                                            <p:fltVal val="0"/>
                                          </p:val>
                                        </p:tav>
                                        <p:tav tm="100000">
                                          <p:val>
                                            <p:strVal val="#ppt_w"/>
                                          </p:val>
                                        </p:tav>
                                      </p:tavLst>
                                    </p:anim>
                                    <p:anim calcmode="lin" valueType="num">
                                      <p:cBhvr>
                                        <p:cTn id="29" dur="10" fill="hold"/>
                                        <p:tgtEl>
                                          <p:spTgt spid="12"/>
                                        </p:tgtEl>
                                        <p:attrNameLst>
                                          <p:attrName>ppt_h</p:attrName>
                                        </p:attrNameLst>
                                      </p:cBhvr>
                                      <p:tavLst>
                                        <p:tav tm="0">
                                          <p:val>
                                            <p:fltVal val="0"/>
                                          </p:val>
                                        </p:tav>
                                        <p:tav tm="100000">
                                          <p:val>
                                            <p:strVal val="#ppt_h"/>
                                          </p:val>
                                        </p:tav>
                                      </p:tavLst>
                                    </p:anim>
                                    <p:animEffect transition="in" filter="fade">
                                      <p:cBhvr>
                                        <p:cTn id="30" dur="10"/>
                                        <p:tgtEl>
                                          <p:spTgt spid="12"/>
                                        </p:tgtEl>
                                      </p:cBhvr>
                                    </p:animEffect>
                                  </p:childTnLst>
                                </p:cTn>
                              </p:par>
                            </p:childTnLst>
                          </p:cTn>
                        </p:par>
                        <p:par>
                          <p:cTn id="31" fill="hold">
                            <p:stCondLst>
                              <p:cond delay="60"/>
                            </p:stCondLst>
                            <p:childTnLst>
                              <p:par>
                                <p:cTn id="32" presetID="53" presetClass="entr" presetSubtype="16"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10" fill="hold"/>
                                        <p:tgtEl>
                                          <p:spTgt spid="13"/>
                                        </p:tgtEl>
                                        <p:attrNameLst>
                                          <p:attrName>ppt_w</p:attrName>
                                        </p:attrNameLst>
                                      </p:cBhvr>
                                      <p:tavLst>
                                        <p:tav tm="0">
                                          <p:val>
                                            <p:fltVal val="0"/>
                                          </p:val>
                                        </p:tav>
                                        <p:tav tm="100000">
                                          <p:val>
                                            <p:strVal val="#ppt_w"/>
                                          </p:val>
                                        </p:tav>
                                      </p:tavLst>
                                    </p:anim>
                                    <p:anim calcmode="lin" valueType="num">
                                      <p:cBhvr>
                                        <p:cTn id="35" dur="10" fill="hold"/>
                                        <p:tgtEl>
                                          <p:spTgt spid="13"/>
                                        </p:tgtEl>
                                        <p:attrNameLst>
                                          <p:attrName>ppt_h</p:attrName>
                                        </p:attrNameLst>
                                      </p:cBhvr>
                                      <p:tavLst>
                                        <p:tav tm="0">
                                          <p:val>
                                            <p:fltVal val="0"/>
                                          </p:val>
                                        </p:tav>
                                        <p:tav tm="100000">
                                          <p:val>
                                            <p:strVal val="#ppt_h"/>
                                          </p:val>
                                        </p:tav>
                                      </p:tavLst>
                                    </p:anim>
                                    <p:animEffect transition="in" filter="fade">
                                      <p:cBhvr>
                                        <p:cTn id="36" dur="10"/>
                                        <p:tgtEl>
                                          <p:spTgt spid="13"/>
                                        </p:tgtEl>
                                      </p:cBhvr>
                                    </p:animEffect>
                                  </p:childTnLst>
                                </p:cTn>
                              </p:par>
                            </p:childTnLst>
                          </p:cTn>
                        </p:par>
                        <p:par>
                          <p:cTn id="37" fill="hold">
                            <p:stCondLst>
                              <p:cond delay="70"/>
                            </p:stCondLst>
                            <p:childTnLst>
                              <p:par>
                                <p:cTn id="38" presetID="53" presetClass="entr" presetSubtype="16" fill="hold" grpId="0" nodeType="afterEffect">
                                  <p:stCondLst>
                                    <p:cond delay="0"/>
                                  </p:stCondLst>
                                  <p:childTnLst>
                                    <p:set>
                                      <p:cBhvr>
                                        <p:cTn id="39" dur="1" fill="hold">
                                          <p:stCondLst>
                                            <p:cond delay="0"/>
                                          </p:stCondLst>
                                        </p:cTn>
                                        <p:tgtEl>
                                          <p:spTgt spid="14"/>
                                        </p:tgtEl>
                                        <p:attrNameLst>
                                          <p:attrName>style.visibility</p:attrName>
                                        </p:attrNameLst>
                                      </p:cBhvr>
                                      <p:to>
                                        <p:strVal val="visible"/>
                                      </p:to>
                                    </p:set>
                                    <p:anim calcmode="lin" valueType="num">
                                      <p:cBhvr>
                                        <p:cTn id="40" dur="10" fill="hold"/>
                                        <p:tgtEl>
                                          <p:spTgt spid="14"/>
                                        </p:tgtEl>
                                        <p:attrNameLst>
                                          <p:attrName>ppt_w</p:attrName>
                                        </p:attrNameLst>
                                      </p:cBhvr>
                                      <p:tavLst>
                                        <p:tav tm="0">
                                          <p:val>
                                            <p:fltVal val="0"/>
                                          </p:val>
                                        </p:tav>
                                        <p:tav tm="100000">
                                          <p:val>
                                            <p:strVal val="#ppt_w"/>
                                          </p:val>
                                        </p:tav>
                                      </p:tavLst>
                                    </p:anim>
                                    <p:anim calcmode="lin" valueType="num">
                                      <p:cBhvr>
                                        <p:cTn id="41" dur="10" fill="hold"/>
                                        <p:tgtEl>
                                          <p:spTgt spid="14"/>
                                        </p:tgtEl>
                                        <p:attrNameLst>
                                          <p:attrName>ppt_h</p:attrName>
                                        </p:attrNameLst>
                                      </p:cBhvr>
                                      <p:tavLst>
                                        <p:tav tm="0">
                                          <p:val>
                                            <p:fltVal val="0"/>
                                          </p:val>
                                        </p:tav>
                                        <p:tav tm="100000">
                                          <p:val>
                                            <p:strVal val="#ppt_h"/>
                                          </p:val>
                                        </p:tav>
                                      </p:tavLst>
                                    </p:anim>
                                    <p:animEffect transition="in" filter="fade">
                                      <p:cBhvr>
                                        <p:cTn id="42" dur="1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p:bldP spid="12" grpId="0" animBg="1"/>
      <p:bldP spid="13" grpId="0" animBg="1"/>
      <p:bldP spid="14"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hlinkClick r:id="rId2" action="ppaction://hlinksldjump"/>
          </p:cNvPr>
          <p:cNvSpPr txBox="1"/>
          <p:nvPr/>
        </p:nvSpPr>
        <p:spPr>
          <a:xfrm>
            <a:off x="629031" y="155515"/>
            <a:ext cx="3006865" cy="400011"/>
          </a:xfrm>
          <a:prstGeom prst="rect">
            <a:avLst/>
          </a:prstGeom>
          <a:noFill/>
        </p:spPr>
        <p:txBody>
          <a:bodyPr wrap="square" lIns="91343" tIns="45671" rIns="91343" bIns="45671" rtlCol="0">
            <a:spAutoFit/>
          </a:bodyPr>
          <a:lstStyle/>
          <a:p>
            <a:pPr defTabSz="725668" fontAlgn="auto">
              <a:spcBef>
                <a:spcPts val="0"/>
              </a:spcBef>
              <a:spcAft>
                <a:spcPts val="0"/>
              </a:spcAft>
              <a:defRPr/>
            </a:pPr>
            <a:r>
              <a:rPr lang="zh-CN" altLang="en-US" sz="2000" b="1" kern="0" dirty="0" smtClean="0">
                <a:solidFill>
                  <a:schemeClr val="tx1">
                    <a:lumMod val="65000"/>
                    <a:lumOff val="35000"/>
                  </a:schemeClr>
                </a:solidFill>
                <a:latin typeface="微软雅黑" pitchFamily="34" charset="-122"/>
                <a:ea typeface="微软雅黑" pitchFamily="34" charset="-122"/>
              </a:rPr>
              <a:t>海外实施的部分项目</a:t>
            </a:r>
            <a:endParaRPr lang="zh-CN" altLang="en-US" sz="2000" b="1" kern="0" dirty="0">
              <a:solidFill>
                <a:schemeClr val="tx1">
                  <a:lumMod val="65000"/>
                  <a:lumOff val="35000"/>
                </a:schemeClr>
              </a:solidFill>
              <a:latin typeface="微软雅黑" pitchFamily="34" charset="-122"/>
              <a:ea typeface="微软雅黑" pitchFamily="34" charset="-122"/>
            </a:endParaRPr>
          </a:p>
        </p:txBody>
      </p:sp>
      <p:grpSp>
        <p:nvGrpSpPr>
          <p:cNvPr id="3" name="组合 2"/>
          <p:cNvGrpSpPr>
            <a:grpSpLocks/>
          </p:cNvGrpSpPr>
          <p:nvPr/>
        </p:nvGrpSpPr>
        <p:grpSpPr bwMode="auto">
          <a:xfrm>
            <a:off x="276027" y="160239"/>
            <a:ext cx="263525" cy="395287"/>
            <a:chOff x="5284519" y="1508166"/>
            <a:chExt cx="213756" cy="427512"/>
          </a:xfrm>
        </p:grpSpPr>
        <p:cxnSp>
          <p:nvCxnSpPr>
            <p:cNvPr id="4" name="直接连接符 3"/>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5" name="直接连接符 4"/>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6" name="圆角矩形 5"/>
          <p:cNvSpPr/>
          <p:nvPr/>
        </p:nvSpPr>
        <p:spPr>
          <a:xfrm>
            <a:off x="5652120" y="195486"/>
            <a:ext cx="2592288" cy="349702"/>
          </a:xfrm>
          <a:prstGeom prst="roundRect">
            <a:avLst>
              <a:gd name="adj" fmla="val 50000"/>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ts val="0"/>
              </a:spcBef>
            </a:pPr>
            <a:r>
              <a:rPr lang="zh-CN" altLang="en-US" sz="1600" b="1" dirty="0" smtClean="0">
                <a:solidFill>
                  <a:schemeClr val="bg1"/>
                </a:solidFill>
                <a:ea typeface="黑体" panose="02010609060101010101" pitchFamily="49" charset="-122"/>
              </a:rPr>
              <a:t>印尼雅万高铁项目</a:t>
            </a:r>
            <a:endParaRPr lang="zh-CN" altLang="en-US" sz="1600" b="1" dirty="0">
              <a:solidFill>
                <a:schemeClr val="bg1"/>
              </a:solidFill>
              <a:ea typeface="黑体" panose="02010609060101010101" pitchFamily="49" charset="-122"/>
            </a:endParaRPr>
          </a:p>
        </p:txBody>
      </p:sp>
      <p:pic>
        <p:nvPicPr>
          <p:cNvPr id="7" name="图片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1520" y="771550"/>
            <a:ext cx="4211563" cy="3722908"/>
          </a:xfrm>
          <a:prstGeom prst="rect">
            <a:avLst/>
          </a:prstGeom>
          <a:ln>
            <a:noFill/>
          </a:ln>
          <a:effectLst>
            <a:softEdge rad="112500"/>
          </a:effectLst>
        </p:spPr>
      </p:pic>
      <p:sp>
        <p:nvSpPr>
          <p:cNvPr id="8" name="矩形 7"/>
          <p:cNvSpPr/>
          <p:nvPr/>
        </p:nvSpPr>
        <p:spPr>
          <a:xfrm>
            <a:off x="4572000" y="724897"/>
            <a:ext cx="4248472" cy="3647053"/>
          </a:xfrm>
          <a:prstGeom prst="rect">
            <a:avLst/>
          </a:prstGeom>
          <a:solidFill>
            <a:srgbClr val="004EA2"/>
          </a:solidFill>
        </p:spPr>
        <p:txBody>
          <a:bodyPr wrap="square" lIns="91343" tIns="45671" rIns="91343" bIns="45671">
            <a:spAutoFit/>
          </a:bodyPr>
          <a:lstStyle/>
          <a:p>
            <a:pPr algn="just">
              <a:lnSpc>
                <a:spcPct val="150000"/>
              </a:lnSpc>
            </a:pPr>
            <a:r>
              <a:rPr lang="zh-CN" altLang="en-US" sz="1400" b="1" dirty="0" smtClean="0">
                <a:solidFill>
                  <a:srgbClr val="FFFF00"/>
                </a:solidFill>
                <a:latin typeface="微软雅黑" panose="020B0503020204020204" pitchFamily="34" charset="-122"/>
                <a:ea typeface="微软雅黑" panose="020B0503020204020204" pitchFamily="34" charset="-122"/>
              </a:rPr>
              <a:t>       印尼</a:t>
            </a:r>
            <a:r>
              <a:rPr lang="zh-CN" altLang="en-US" sz="1400" b="1" dirty="0">
                <a:solidFill>
                  <a:srgbClr val="FFFF00"/>
                </a:solidFill>
                <a:latin typeface="微软雅黑" panose="020B0503020204020204" pitchFamily="34" charset="-122"/>
                <a:ea typeface="微软雅黑" panose="020B0503020204020204" pitchFamily="34" charset="-122"/>
              </a:rPr>
              <a:t>雅万高铁</a:t>
            </a:r>
            <a:r>
              <a:rPr lang="zh-CN" altLang="en-US" sz="1400" b="1" dirty="0">
                <a:solidFill>
                  <a:schemeClr val="bg1"/>
                </a:solidFill>
                <a:latin typeface="微软雅黑" panose="020B0503020204020204" pitchFamily="34" charset="-122"/>
                <a:ea typeface="微软雅黑" panose="020B0503020204020204" pitchFamily="34" charset="-122"/>
              </a:rPr>
              <a:t>全长</a:t>
            </a:r>
            <a:r>
              <a:rPr lang="en-US" altLang="zh-CN" sz="1400" b="1" dirty="0">
                <a:solidFill>
                  <a:schemeClr val="bg1"/>
                </a:solidFill>
                <a:latin typeface="微软雅黑" panose="020B0503020204020204" pitchFamily="34" charset="-122"/>
                <a:ea typeface="微软雅黑" panose="020B0503020204020204" pitchFamily="34" charset="-122"/>
              </a:rPr>
              <a:t>150</a:t>
            </a:r>
            <a:r>
              <a:rPr lang="zh-CN" altLang="en-US" sz="1400" b="1" dirty="0">
                <a:solidFill>
                  <a:schemeClr val="bg1"/>
                </a:solidFill>
                <a:latin typeface="微软雅黑" panose="020B0503020204020204" pitchFamily="34" charset="-122"/>
                <a:ea typeface="微软雅黑" panose="020B0503020204020204" pitchFamily="34" charset="-122"/>
              </a:rPr>
              <a:t>公里，连接印尼首都雅加达和第四大城市万隆，最高设计时速</a:t>
            </a:r>
            <a:r>
              <a:rPr lang="en-US" altLang="zh-CN" sz="1400" b="1" dirty="0">
                <a:solidFill>
                  <a:schemeClr val="bg1"/>
                </a:solidFill>
                <a:latin typeface="微软雅黑" panose="020B0503020204020204" pitchFamily="34" charset="-122"/>
                <a:ea typeface="微软雅黑" panose="020B0503020204020204" pitchFamily="34" charset="-122"/>
              </a:rPr>
              <a:t>350</a:t>
            </a:r>
            <a:r>
              <a:rPr lang="zh-CN" altLang="en-US" sz="1400" b="1" dirty="0" smtClean="0">
                <a:solidFill>
                  <a:schemeClr val="bg1"/>
                </a:solidFill>
                <a:latin typeface="微软雅黑" panose="020B0503020204020204" pitchFamily="34" charset="-122"/>
                <a:ea typeface="微软雅黑" panose="020B0503020204020204" pitchFamily="34" charset="-122"/>
              </a:rPr>
              <a:t>公里，总</a:t>
            </a:r>
            <a:r>
              <a:rPr lang="zh-CN" altLang="en-US" sz="1400" b="1" dirty="0">
                <a:solidFill>
                  <a:schemeClr val="bg1"/>
                </a:solidFill>
                <a:latin typeface="微软雅黑" panose="020B0503020204020204" pitchFamily="34" charset="-122"/>
                <a:ea typeface="微软雅黑" panose="020B0503020204020204" pitchFamily="34" charset="-122"/>
              </a:rPr>
              <a:t>造价约</a:t>
            </a:r>
            <a:r>
              <a:rPr lang="en-US" altLang="zh-CN" sz="1400" b="1" dirty="0">
                <a:solidFill>
                  <a:schemeClr val="bg1"/>
                </a:solidFill>
                <a:latin typeface="微软雅黑" panose="020B0503020204020204" pitchFamily="34" charset="-122"/>
                <a:ea typeface="微软雅黑" panose="020B0503020204020204" pitchFamily="34" charset="-122"/>
              </a:rPr>
              <a:t>55</a:t>
            </a:r>
            <a:r>
              <a:rPr lang="zh-CN" altLang="en-US" sz="1400" b="1" dirty="0">
                <a:solidFill>
                  <a:schemeClr val="bg1"/>
                </a:solidFill>
                <a:latin typeface="微软雅黑" panose="020B0503020204020204" pitchFamily="34" charset="-122"/>
                <a:ea typeface="微软雅黑" panose="020B0503020204020204" pitchFamily="34" charset="-122"/>
              </a:rPr>
              <a:t>亿美元。</a:t>
            </a:r>
            <a:r>
              <a:rPr lang="zh-CN" altLang="en-US" sz="1400" b="1" dirty="0" smtClean="0">
                <a:solidFill>
                  <a:schemeClr val="bg1"/>
                </a:solidFill>
                <a:latin typeface="微软雅黑" panose="020B0503020204020204" pitchFamily="34" charset="-122"/>
                <a:ea typeface="微软雅黑" panose="020B0503020204020204" pitchFamily="34" charset="-122"/>
              </a:rPr>
              <a:t>中国国家开发银行提供</a:t>
            </a:r>
            <a:r>
              <a:rPr lang="zh-CN" altLang="en-US" sz="1400" b="1" dirty="0">
                <a:solidFill>
                  <a:schemeClr val="bg1"/>
                </a:solidFill>
                <a:latin typeface="微软雅黑" panose="020B0503020204020204" pitchFamily="34" charset="-122"/>
                <a:ea typeface="微软雅黑" panose="020B0503020204020204" pitchFamily="34" charset="-122"/>
              </a:rPr>
              <a:t>项目造价</a:t>
            </a:r>
            <a:r>
              <a:rPr lang="en-US" altLang="zh-CN" sz="1400" b="1" dirty="0">
                <a:solidFill>
                  <a:schemeClr val="bg1"/>
                </a:solidFill>
                <a:latin typeface="微软雅黑" panose="020B0503020204020204" pitchFamily="34" charset="-122"/>
                <a:ea typeface="微软雅黑" panose="020B0503020204020204" pitchFamily="34" charset="-122"/>
              </a:rPr>
              <a:t>75</a:t>
            </a:r>
            <a:r>
              <a:rPr lang="zh-CN" altLang="en-US" sz="1400" b="1" dirty="0">
                <a:solidFill>
                  <a:schemeClr val="bg1"/>
                </a:solidFill>
                <a:latin typeface="微软雅黑" panose="020B0503020204020204" pitchFamily="34" charset="-122"/>
                <a:ea typeface="微软雅黑" panose="020B0503020204020204" pitchFamily="34" charset="-122"/>
              </a:rPr>
              <a:t>％的贷款，剩余</a:t>
            </a:r>
            <a:r>
              <a:rPr lang="en-US" altLang="zh-CN" sz="1400" b="1" dirty="0">
                <a:solidFill>
                  <a:schemeClr val="bg1"/>
                </a:solidFill>
                <a:latin typeface="微软雅黑" panose="020B0503020204020204" pitchFamily="34" charset="-122"/>
                <a:ea typeface="微软雅黑" panose="020B0503020204020204" pitchFamily="34" charset="-122"/>
              </a:rPr>
              <a:t>25</a:t>
            </a:r>
            <a:r>
              <a:rPr lang="zh-CN" altLang="en-US" sz="1400" b="1" dirty="0">
                <a:solidFill>
                  <a:schemeClr val="bg1"/>
                </a:solidFill>
                <a:latin typeface="微软雅黑" panose="020B0503020204020204" pitchFamily="34" charset="-122"/>
                <a:ea typeface="微软雅黑" panose="020B0503020204020204" pitchFamily="34" charset="-122"/>
              </a:rPr>
              <a:t>％为项目资本金，由中印尼合资公司提供</a:t>
            </a:r>
            <a:r>
              <a:rPr lang="zh-CN" altLang="en-US" sz="1400" b="1" dirty="0" smtClean="0">
                <a:solidFill>
                  <a:schemeClr val="bg1"/>
                </a:solidFill>
                <a:latin typeface="微软雅黑" panose="020B0503020204020204" pitchFamily="34" charset="-122"/>
                <a:ea typeface="微软雅黑" panose="020B0503020204020204" pitchFamily="34" charset="-122"/>
              </a:rPr>
              <a:t>。</a:t>
            </a:r>
            <a:endParaRPr lang="en-US" altLang="zh-CN" sz="1400" b="1" dirty="0" smtClean="0">
              <a:solidFill>
                <a:schemeClr val="bg1"/>
              </a:solidFill>
              <a:latin typeface="微软雅黑" panose="020B0503020204020204" pitchFamily="34" charset="-122"/>
              <a:ea typeface="微软雅黑" panose="020B0503020204020204" pitchFamily="34" charset="-122"/>
            </a:endParaRPr>
          </a:p>
          <a:p>
            <a:pPr algn="just">
              <a:lnSpc>
                <a:spcPct val="150000"/>
              </a:lnSpc>
            </a:pPr>
            <a:endParaRPr lang="zh-CN" altLang="en-US" sz="1400" b="1" dirty="0" smtClean="0">
              <a:solidFill>
                <a:schemeClr val="bg1"/>
              </a:solidFill>
              <a:latin typeface="微软雅黑" panose="020B0503020204020204" pitchFamily="34" charset="-122"/>
              <a:ea typeface="微软雅黑" panose="020B0503020204020204" pitchFamily="34" charset="-122"/>
            </a:endParaRPr>
          </a:p>
          <a:p>
            <a:pPr algn="just">
              <a:lnSpc>
                <a:spcPct val="150000"/>
              </a:lnSpc>
            </a:pPr>
            <a:r>
              <a:rPr lang="zh-CN" altLang="en-US" sz="1400" b="1" dirty="0" smtClean="0">
                <a:solidFill>
                  <a:schemeClr val="bg1"/>
                </a:solidFill>
                <a:latin typeface="微软雅黑" panose="020B0503020204020204" pitchFamily="34" charset="-122"/>
                <a:ea typeface="微软雅黑" panose="020B0503020204020204" pitchFamily="34" charset="-122"/>
              </a:rPr>
              <a:t>       雅万高铁是国际上首个由政府主导搭台、两国企业对企业进行合作建设和管理的高铁项目，也是中国高速铁路从技术标准、勘察设计、工程施工、装备制造、物资供应，到运营管理、人才培训、沿线综合开发等全方位整体走出去的第一单项目。</a:t>
            </a:r>
            <a:endParaRPr lang="zh-CN" altLang="en-US" sz="1400" b="1" dirty="0">
              <a:solidFill>
                <a:schemeClr val="bg1"/>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823979402"/>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卫星图"/>
          <p:cNvPicPr>
            <a:picLocks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016" y="514177"/>
            <a:ext cx="9199814" cy="3715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矩形 1"/>
          <p:cNvSpPr/>
          <p:nvPr/>
        </p:nvSpPr>
        <p:spPr>
          <a:xfrm>
            <a:off x="8" y="4229239"/>
            <a:ext cx="9200830" cy="571485"/>
          </a:xfrm>
          <a:prstGeom prst="rect">
            <a:avLst/>
          </a:prstGeom>
          <a:solidFill>
            <a:schemeClr val="accent2">
              <a:lumMod val="60000"/>
              <a:lumOff val="40000"/>
            </a:schemeClr>
          </a:solidFill>
        </p:spPr>
        <p:txBody>
          <a:bodyPr wrap="square" lIns="72490" tIns="36245" rIns="72490" bIns="36245">
            <a:noAutofit/>
          </a:bodyPr>
          <a:lstStyle/>
          <a:p>
            <a:pPr marL="226771" indent="-226771">
              <a:buFont typeface="Wingdings" panose="05000000000000000000" pitchFamily="2" charset="2"/>
              <a:buChar char="Ø"/>
            </a:pPr>
            <a:r>
              <a:rPr lang="zh-CN" altLang="en-US" sz="1400" b="1" dirty="0">
                <a:latin typeface="微软雅黑" pitchFamily="34" charset="-122"/>
                <a:ea typeface="微软雅黑" pitchFamily="34" charset="-122"/>
              </a:rPr>
              <a:t>巴基斯坦拉合尔轨道交通橙线项目是中巴经济走廊早期收获和示范性项目，正线全长</a:t>
            </a:r>
            <a:r>
              <a:rPr lang="en-US" altLang="zh-CN" sz="1400" b="1" dirty="0">
                <a:latin typeface="微软雅黑" pitchFamily="34" charset="-122"/>
                <a:ea typeface="微软雅黑" pitchFamily="34" charset="-122"/>
              </a:rPr>
              <a:t>25.58</a:t>
            </a:r>
            <a:r>
              <a:rPr lang="zh-CN" altLang="en-US" sz="1400" b="1" dirty="0">
                <a:latin typeface="微软雅黑" pitchFamily="34" charset="-122"/>
                <a:ea typeface="微软雅黑" pitchFamily="34" charset="-122"/>
              </a:rPr>
              <a:t>公里。公司参与项目轨道铺设、供排水、消防等工程建设。</a:t>
            </a:r>
          </a:p>
        </p:txBody>
      </p:sp>
      <p:sp>
        <p:nvSpPr>
          <p:cNvPr id="6" name="TextBox 5">
            <a:hlinkClick r:id="rId3" action="ppaction://hlinksldjump"/>
          </p:cNvPr>
          <p:cNvSpPr txBox="1"/>
          <p:nvPr/>
        </p:nvSpPr>
        <p:spPr>
          <a:xfrm>
            <a:off x="629031" y="51470"/>
            <a:ext cx="3006865" cy="400011"/>
          </a:xfrm>
          <a:prstGeom prst="rect">
            <a:avLst/>
          </a:prstGeom>
          <a:noFill/>
        </p:spPr>
        <p:txBody>
          <a:bodyPr wrap="square" lIns="91343" tIns="45671" rIns="91343" bIns="45671" rtlCol="0">
            <a:spAutoFit/>
          </a:bodyPr>
          <a:lstStyle/>
          <a:p>
            <a:pPr defTabSz="725668" fontAlgn="auto">
              <a:spcBef>
                <a:spcPts val="0"/>
              </a:spcBef>
              <a:spcAft>
                <a:spcPts val="0"/>
              </a:spcAft>
              <a:defRPr/>
            </a:pPr>
            <a:r>
              <a:rPr lang="zh-CN" altLang="en-US" sz="2000" b="1" kern="0" dirty="0" smtClean="0">
                <a:solidFill>
                  <a:schemeClr val="tx1">
                    <a:lumMod val="65000"/>
                    <a:lumOff val="35000"/>
                  </a:schemeClr>
                </a:solidFill>
                <a:latin typeface="微软雅黑" pitchFamily="34" charset="-122"/>
                <a:ea typeface="微软雅黑" pitchFamily="34" charset="-122"/>
              </a:rPr>
              <a:t>海外实施的部分项目</a:t>
            </a:r>
            <a:endParaRPr lang="zh-CN" altLang="en-US" sz="2000" b="1" kern="0" dirty="0">
              <a:solidFill>
                <a:schemeClr val="tx1">
                  <a:lumMod val="65000"/>
                  <a:lumOff val="35000"/>
                </a:schemeClr>
              </a:solidFill>
              <a:latin typeface="微软雅黑" pitchFamily="34" charset="-122"/>
              <a:ea typeface="微软雅黑" pitchFamily="34" charset="-122"/>
            </a:endParaRPr>
          </a:p>
        </p:txBody>
      </p:sp>
      <p:grpSp>
        <p:nvGrpSpPr>
          <p:cNvPr id="9" name="组合 8"/>
          <p:cNvGrpSpPr>
            <a:grpSpLocks/>
          </p:cNvGrpSpPr>
          <p:nvPr/>
        </p:nvGrpSpPr>
        <p:grpSpPr bwMode="auto">
          <a:xfrm>
            <a:off x="251520" y="51470"/>
            <a:ext cx="263525" cy="395287"/>
            <a:chOff x="5284519" y="1508166"/>
            <a:chExt cx="213756" cy="427512"/>
          </a:xfrm>
        </p:grpSpPr>
        <p:cxnSp>
          <p:nvCxnSpPr>
            <p:cNvPr id="10" name="直接连接符 9"/>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11" name="直接连接符 10"/>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12" name="圆角矩形 11"/>
          <p:cNvSpPr/>
          <p:nvPr/>
        </p:nvSpPr>
        <p:spPr>
          <a:xfrm>
            <a:off x="4788024" y="55433"/>
            <a:ext cx="3960440" cy="361635"/>
          </a:xfrm>
          <a:prstGeom prst="roundRect">
            <a:avLst>
              <a:gd name="adj" fmla="val 50000"/>
            </a:avLst>
          </a:prstGeom>
          <a:gradFill flip="none" rotWithShape="1">
            <a:gsLst>
              <a:gs pos="0">
                <a:srgbClr val="DB5414"/>
              </a:gs>
              <a:gs pos="100000">
                <a:srgbClr val="652709"/>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r>
              <a:rPr lang="zh-CN" altLang="en-US" sz="1600" b="1" dirty="0">
                <a:latin typeface="黑体" panose="02010609060101010101" pitchFamily="49" charset="-122"/>
                <a:ea typeface="黑体" panose="02010609060101010101" pitchFamily="49" charset="-122"/>
              </a:rPr>
              <a:t>巴基斯坦拉合尔轨道交通橙色线项目</a:t>
            </a:r>
          </a:p>
        </p:txBody>
      </p:sp>
    </p:spTree>
    <p:extLst>
      <p:ext uri="{BB962C8B-B14F-4D97-AF65-F5344CB8AC3E}">
        <p14:creationId xmlns:p14="http://schemas.microsoft.com/office/powerpoint/2010/main" val="491992274"/>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p:cNvSpPr txBox="1"/>
          <p:nvPr/>
        </p:nvSpPr>
        <p:spPr>
          <a:xfrm>
            <a:off x="-36512" y="-60713"/>
            <a:ext cx="9256866" cy="904271"/>
          </a:xfrm>
          <a:prstGeom prst="rect">
            <a:avLst/>
          </a:prstGeom>
          <a:solidFill>
            <a:schemeClr val="bg1">
              <a:lumMod val="95000"/>
            </a:schemeClr>
          </a:solidFill>
        </p:spPr>
        <p:txBody>
          <a:bodyPr wrap="square" lIns="72567" tIns="36283" rIns="72567" bIns="36283" rtlCol="0">
            <a:spAutoFit/>
          </a:bodyPr>
          <a:lstStyle/>
          <a:p>
            <a:endParaRPr lang="en-US" altLang="zh-CN" dirty="0" smtClean="0"/>
          </a:p>
          <a:p>
            <a:endParaRPr lang="en-US" altLang="zh-CN" dirty="0"/>
          </a:p>
          <a:p>
            <a:endParaRPr lang="zh-CN" altLang="en-US" dirty="0"/>
          </a:p>
        </p:txBody>
      </p:sp>
      <p:grpSp>
        <p:nvGrpSpPr>
          <p:cNvPr id="5" name="波兰大"/>
          <p:cNvGrpSpPr/>
          <p:nvPr/>
        </p:nvGrpSpPr>
        <p:grpSpPr>
          <a:xfrm>
            <a:off x="-180529" y="83257"/>
            <a:ext cx="9400884" cy="5080781"/>
            <a:chOff x="-272344" y="-171915"/>
            <a:chExt cx="11845766" cy="6306406"/>
          </a:xfrm>
        </p:grpSpPr>
        <p:pic>
          <p:nvPicPr>
            <p:cNvPr id="4" name="图片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864" y="339959"/>
              <a:ext cx="11618286" cy="5437019"/>
            </a:xfrm>
            <a:prstGeom prst="rect">
              <a:avLst/>
            </a:prstGeom>
          </p:spPr>
        </p:pic>
        <p:grpSp>
          <p:nvGrpSpPr>
            <p:cNvPr id="24" name="波兰防洪"/>
            <p:cNvGrpSpPr/>
            <p:nvPr/>
          </p:nvGrpSpPr>
          <p:grpSpPr>
            <a:xfrm>
              <a:off x="-272344" y="-171915"/>
              <a:ext cx="11749553" cy="6306406"/>
              <a:chOff x="-236261" y="1155989"/>
              <a:chExt cx="11642521" cy="7514759"/>
            </a:xfrm>
          </p:grpSpPr>
          <p:sp>
            <p:nvSpPr>
              <p:cNvPr id="26" name="TextBox 3"/>
              <p:cNvSpPr txBox="1">
                <a:spLocks noChangeArrowheads="1"/>
              </p:cNvSpPr>
              <p:nvPr/>
            </p:nvSpPr>
            <p:spPr bwMode="auto">
              <a:xfrm>
                <a:off x="-236261" y="7481603"/>
                <a:ext cx="11642521" cy="118914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marL="285750" indent="-285750">
                  <a:defRPr sz="2000">
                    <a:solidFill>
                      <a:schemeClr val="tx1"/>
                    </a:solidFill>
                    <a:latin typeface="Arial" panose="020B0604020202020204" pitchFamily="34" charset="0"/>
                    <a:ea typeface="宋体-PUA" pitchFamily="2" charset="-122"/>
                  </a:defRPr>
                </a:lvl1pPr>
                <a:lvl2pPr marL="742950" indent="-285750">
                  <a:defRPr sz="2000">
                    <a:solidFill>
                      <a:schemeClr val="tx1"/>
                    </a:solidFill>
                    <a:latin typeface="Arial" panose="020B0604020202020204" pitchFamily="34" charset="0"/>
                    <a:ea typeface="宋体-PUA" pitchFamily="2" charset="-122"/>
                  </a:defRPr>
                </a:lvl2pPr>
                <a:lvl3pPr marL="1143000" indent="-228600">
                  <a:defRPr sz="2000">
                    <a:solidFill>
                      <a:schemeClr val="tx1"/>
                    </a:solidFill>
                    <a:latin typeface="Arial" panose="020B0604020202020204" pitchFamily="34" charset="0"/>
                    <a:ea typeface="宋体-PUA" pitchFamily="2" charset="-122"/>
                  </a:defRPr>
                </a:lvl3pPr>
                <a:lvl4pPr marL="1600200" indent="-228600">
                  <a:defRPr sz="2000">
                    <a:solidFill>
                      <a:schemeClr val="tx1"/>
                    </a:solidFill>
                    <a:latin typeface="Arial" panose="020B0604020202020204" pitchFamily="34" charset="0"/>
                    <a:ea typeface="宋体-PUA" pitchFamily="2" charset="-122"/>
                  </a:defRPr>
                </a:lvl4pPr>
                <a:lvl5pPr marL="2057400" indent="-228600">
                  <a:defRPr sz="2000">
                    <a:solidFill>
                      <a:schemeClr val="tx1"/>
                    </a:solidFill>
                    <a:latin typeface="Arial" panose="020B0604020202020204" pitchFamily="34" charset="0"/>
                    <a:ea typeface="宋体-PUA"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9pPr>
              </a:lstStyle>
              <a:p>
                <a:pPr algn="just">
                  <a:spcBef>
                    <a:spcPts val="0"/>
                  </a:spcBef>
                  <a:buClr>
                    <a:schemeClr val="bg1"/>
                  </a:buClr>
                  <a:buFont typeface="Wingdings" panose="05000000000000000000" pitchFamily="2" charset="2"/>
                  <a:buChar char="Ø"/>
                </a:pPr>
                <a:r>
                  <a:rPr lang="zh-CN" altLang="en-US" sz="1400" b="1" dirty="0">
                    <a:latin typeface="微软雅黑" pitchFamily="34" charset="-122"/>
                    <a:ea typeface="微软雅黑" pitchFamily="34" charset="-122"/>
                  </a:rPr>
                  <a:t>该</a:t>
                </a:r>
                <a:r>
                  <a:rPr lang="zh-CN" altLang="en-US" sz="1400" b="1" dirty="0" smtClean="0">
                    <a:latin typeface="微软雅黑" pitchFamily="34" charset="-122"/>
                    <a:ea typeface="微软雅黑" pitchFamily="34" charset="-122"/>
                  </a:rPr>
                  <a:t>项目合同</a:t>
                </a:r>
                <a:r>
                  <a:rPr lang="zh-CN" altLang="en-US" sz="1400" b="1" dirty="0">
                    <a:latin typeface="微软雅黑" pitchFamily="34" charset="-122"/>
                    <a:ea typeface="微软雅黑" pitchFamily="34" charset="-122"/>
                  </a:rPr>
                  <a:t>额</a:t>
                </a:r>
                <a:r>
                  <a:rPr lang="en-US" altLang="zh-CN" sz="1400" b="1" dirty="0">
                    <a:latin typeface="微软雅黑" pitchFamily="34" charset="-122"/>
                    <a:ea typeface="微软雅黑" pitchFamily="34" charset="-122"/>
                  </a:rPr>
                  <a:t>1.1</a:t>
                </a:r>
                <a:r>
                  <a:rPr lang="zh-CN" altLang="en-US" sz="1400" b="1" dirty="0">
                    <a:latin typeface="微软雅黑" pitchFamily="34" charset="-122"/>
                    <a:ea typeface="微软雅黑" pitchFamily="34" charset="-122"/>
                  </a:rPr>
                  <a:t>亿美元，开工日期：</a:t>
                </a:r>
                <a:r>
                  <a:rPr lang="en-US" altLang="zh-CN" sz="1400" b="1" dirty="0">
                    <a:latin typeface="微软雅黑" pitchFamily="34" charset="-122"/>
                    <a:ea typeface="微软雅黑" pitchFamily="34" charset="-122"/>
                  </a:rPr>
                  <a:t>2013</a:t>
                </a:r>
                <a:r>
                  <a:rPr lang="zh-CN" altLang="en-US" sz="1400" b="1" dirty="0">
                    <a:latin typeface="微软雅黑" pitchFamily="34" charset="-122"/>
                    <a:ea typeface="微软雅黑" pitchFamily="34" charset="-122"/>
                  </a:rPr>
                  <a:t>年</a:t>
                </a:r>
                <a:r>
                  <a:rPr lang="en-US" altLang="zh-CN" sz="1400" b="1" dirty="0">
                    <a:latin typeface="微软雅黑" pitchFamily="34" charset="-122"/>
                    <a:ea typeface="微软雅黑" pitchFamily="34" charset="-122"/>
                  </a:rPr>
                  <a:t>2</a:t>
                </a:r>
                <a:r>
                  <a:rPr lang="zh-CN" altLang="en-US" sz="1400" b="1" dirty="0">
                    <a:latin typeface="微软雅黑" pitchFamily="34" charset="-122"/>
                    <a:ea typeface="微软雅黑" pitchFamily="34" charset="-122"/>
                  </a:rPr>
                  <a:t>月；竣工日期：</a:t>
                </a:r>
                <a:r>
                  <a:rPr lang="en-US" altLang="zh-CN" sz="1400" b="1" dirty="0">
                    <a:latin typeface="微软雅黑" pitchFamily="34" charset="-122"/>
                    <a:ea typeface="微软雅黑" pitchFamily="34" charset="-122"/>
                  </a:rPr>
                  <a:t>2016</a:t>
                </a:r>
                <a:r>
                  <a:rPr lang="zh-CN" altLang="en-US" sz="1400" b="1" dirty="0">
                    <a:latin typeface="微软雅黑" pitchFamily="34" charset="-122"/>
                    <a:ea typeface="微软雅黑" pitchFamily="34" charset="-122"/>
                  </a:rPr>
                  <a:t>年</a:t>
                </a:r>
                <a:r>
                  <a:rPr lang="en-US" altLang="zh-CN" sz="1400" b="1" dirty="0">
                    <a:latin typeface="微软雅黑" pitchFamily="34" charset="-122"/>
                    <a:ea typeface="微软雅黑" pitchFamily="34" charset="-122"/>
                  </a:rPr>
                  <a:t>10</a:t>
                </a:r>
                <a:r>
                  <a:rPr lang="zh-CN" altLang="en-US" sz="1400" b="1" dirty="0">
                    <a:latin typeface="微软雅黑" pitchFamily="34" charset="-122"/>
                    <a:ea typeface="微软雅黑" pitchFamily="34" charset="-122"/>
                  </a:rPr>
                  <a:t>月，执行欧盟标准，是中国企业在欧盟市场顺利履约并拿到移交证书的首个项目，恢复了欧盟市场对中国建筑</a:t>
                </a:r>
                <a:r>
                  <a:rPr lang="zh-CN" altLang="en-US" sz="1400" b="1" dirty="0" smtClean="0">
                    <a:latin typeface="微软雅黑" pitchFamily="34" charset="-122"/>
                    <a:ea typeface="微软雅黑" pitchFamily="34" charset="-122"/>
                  </a:rPr>
                  <a:t>施工企业</a:t>
                </a:r>
                <a:r>
                  <a:rPr lang="zh-CN" altLang="en-US" sz="1400" b="1" dirty="0">
                    <a:latin typeface="微软雅黑" pitchFamily="34" charset="-122"/>
                    <a:ea typeface="微软雅黑" pitchFamily="34" charset="-122"/>
                  </a:rPr>
                  <a:t>的信心</a:t>
                </a:r>
                <a:r>
                  <a:rPr lang="zh-CN" altLang="en-US" sz="1400" b="1" dirty="0" smtClean="0">
                    <a:latin typeface="微软雅黑" pitchFamily="34" charset="-122"/>
                    <a:ea typeface="微软雅黑" pitchFamily="34" charset="-122"/>
                  </a:rPr>
                  <a:t>。</a:t>
                </a:r>
                <a:endParaRPr lang="en-US" altLang="zh-CN" sz="1400" b="1" dirty="0">
                  <a:latin typeface="微软雅黑" pitchFamily="34" charset="-122"/>
                  <a:ea typeface="微软雅黑" pitchFamily="34" charset="-122"/>
                </a:endParaRPr>
              </a:p>
            </p:txBody>
          </p:sp>
          <p:sp>
            <p:nvSpPr>
              <p:cNvPr id="27" name="圆角矩形 26"/>
              <p:cNvSpPr/>
              <p:nvPr/>
            </p:nvSpPr>
            <p:spPr>
              <a:xfrm>
                <a:off x="7316056" y="1155989"/>
                <a:ext cx="3621886" cy="540001"/>
              </a:xfrm>
              <a:prstGeom prst="roundRect">
                <a:avLst>
                  <a:gd name="adj" fmla="val 50000"/>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ts val="0"/>
                  </a:spcBef>
                </a:pPr>
                <a:r>
                  <a:rPr lang="zh-CN" altLang="en-US" sz="1600" b="1" dirty="0">
                    <a:solidFill>
                      <a:schemeClr val="bg1"/>
                    </a:solidFill>
                    <a:ea typeface="黑体" panose="02010609060101010101" pitchFamily="49" charset="-122"/>
                  </a:rPr>
                  <a:t>波兰弗罗茨瓦夫防洪项目</a:t>
                </a:r>
              </a:p>
            </p:txBody>
          </p:sp>
        </p:grpSp>
      </p:grpSp>
      <p:grpSp>
        <p:nvGrpSpPr>
          <p:cNvPr id="25" name="组合 24"/>
          <p:cNvGrpSpPr>
            <a:grpSpLocks/>
          </p:cNvGrpSpPr>
          <p:nvPr/>
        </p:nvGrpSpPr>
        <p:grpSpPr bwMode="auto">
          <a:xfrm>
            <a:off x="204019" y="51470"/>
            <a:ext cx="263525" cy="395287"/>
            <a:chOff x="5284519" y="1508166"/>
            <a:chExt cx="213756" cy="427512"/>
          </a:xfrm>
        </p:grpSpPr>
        <p:cxnSp>
          <p:nvCxnSpPr>
            <p:cNvPr id="28" name="直接连接符 27"/>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23" name="TextBox 22">
            <a:hlinkClick r:id="rId3" action="ppaction://hlinksldjump"/>
          </p:cNvPr>
          <p:cNvSpPr txBox="1"/>
          <p:nvPr/>
        </p:nvSpPr>
        <p:spPr>
          <a:xfrm>
            <a:off x="629031" y="51470"/>
            <a:ext cx="3006865" cy="400011"/>
          </a:xfrm>
          <a:prstGeom prst="rect">
            <a:avLst/>
          </a:prstGeom>
          <a:noFill/>
        </p:spPr>
        <p:txBody>
          <a:bodyPr wrap="square" lIns="91343" tIns="45671" rIns="91343" bIns="45671" rtlCol="0">
            <a:spAutoFit/>
          </a:bodyPr>
          <a:lstStyle/>
          <a:p>
            <a:pPr defTabSz="725668" fontAlgn="auto">
              <a:spcBef>
                <a:spcPts val="0"/>
              </a:spcBef>
              <a:spcAft>
                <a:spcPts val="0"/>
              </a:spcAft>
              <a:defRPr/>
            </a:pPr>
            <a:r>
              <a:rPr lang="zh-CN" altLang="en-US" sz="2000" b="1" kern="0" dirty="0" smtClean="0">
                <a:solidFill>
                  <a:schemeClr val="tx1">
                    <a:lumMod val="65000"/>
                    <a:lumOff val="35000"/>
                  </a:schemeClr>
                </a:solidFill>
                <a:latin typeface="微软雅黑" pitchFamily="34" charset="-122"/>
                <a:ea typeface="微软雅黑" pitchFamily="34" charset="-122"/>
              </a:rPr>
              <a:t>海外实施的部分项目</a:t>
            </a:r>
            <a:endParaRPr lang="zh-CN" altLang="en-US" sz="2000" b="1" kern="0" dirty="0">
              <a:solidFill>
                <a:schemeClr val="tx1">
                  <a:lumMod val="65000"/>
                  <a:lumOff val="35000"/>
                </a:schemeClr>
              </a:solidFill>
              <a:latin typeface="微软雅黑" pitchFamily="34" charset="-122"/>
              <a:ea typeface="微软雅黑" pitchFamily="34" charset="-122"/>
            </a:endParaRPr>
          </a:p>
        </p:txBody>
      </p:sp>
    </p:spTree>
    <p:extLst>
      <p:ext uri="{BB962C8B-B14F-4D97-AF65-F5344CB8AC3E}">
        <p14:creationId xmlns:p14="http://schemas.microsoft.com/office/powerpoint/2010/main" val="3150924453"/>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hlinkClick r:id="rId2" action="ppaction://hlinksldjump"/>
          </p:cNvPr>
          <p:cNvSpPr txBox="1"/>
          <p:nvPr/>
        </p:nvSpPr>
        <p:spPr>
          <a:xfrm>
            <a:off x="629031" y="155515"/>
            <a:ext cx="3006865" cy="400011"/>
          </a:xfrm>
          <a:prstGeom prst="rect">
            <a:avLst/>
          </a:prstGeom>
          <a:noFill/>
        </p:spPr>
        <p:txBody>
          <a:bodyPr wrap="square" lIns="91343" tIns="45671" rIns="91343" bIns="45671" rtlCol="0">
            <a:spAutoFit/>
          </a:bodyPr>
          <a:lstStyle/>
          <a:p>
            <a:pPr defTabSz="725668" fontAlgn="auto">
              <a:spcBef>
                <a:spcPts val="0"/>
              </a:spcBef>
              <a:spcAft>
                <a:spcPts val="0"/>
              </a:spcAft>
              <a:defRPr/>
            </a:pPr>
            <a:r>
              <a:rPr lang="zh-CN" altLang="en-US" sz="2000" b="1" kern="0" dirty="0" smtClean="0">
                <a:solidFill>
                  <a:schemeClr val="tx1">
                    <a:lumMod val="65000"/>
                    <a:lumOff val="35000"/>
                  </a:schemeClr>
                </a:solidFill>
                <a:latin typeface="微软雅黑" pitchFamily="34" charset="-122"/>
                <a:ea typeface="微软雅黑" pitchFamily="34" charset="-122"/>
              </a:rPr>
              <a:t>海外实施的部分项目</a:t>
            </a:r>
            <a:endParaRPr lang="zh-CN" altLang="en-US" sz="2000" b="1" kern="0" dirty="0">
              <a:solidFill>
                <a:schemeClr val="tx1">
                  <a:lumMod val="65000"/>
                  <a:lumOff val="35000"/>
                </a:schemeClr>
              </a:solidFill>
              <a:latin typeface="微软雅黑" pitchFamily="34" charset="-122"/>
              <a:ea typeface="微软雅黑" pitchFamily="34" charset="-122"/>
            </a:endParaRPr>
          </a:p>
        </p:txBody>
      </p:sp>
      <p:grpSp>
        <p:nvGrpSpPr>
          <p:cNvPr id="3" name="组合 2"/>
          <p:cNvGrpSpPr>
            <a:grpSpLocks/>
          </p:cNvGrpSpPr>
          <p:nvPr/>
        </p:nvGrpSpPr>
        <p:grpSpPr bwMode="auto">
          <a:xfrm>
            <a:off x="276027" y="160239"/>
            <a:ext cx="263525" cy="395287"/>
            <a:chOff x="5284519" y="1508166"/>
            <a:chExt cx="213756" cy="427512"/>
          </a:xfrm>
        </p:grpSpPr>
        <p:cxnSp>
          <p:nvCxnSpPr>
            <p:cNvPr id="4" name="直接连接符 3"/>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5" name="直接连接符 4"/>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6" name="圆角矩形 5"/>
          <p:cNvSpPr/>
          <p:nvPr/>
        </p:nvSpPr>
        <p:spPr>
          <a:xfrm>
            <a:off x="5652120" y="205824"/>
            <a:ext cx="2952328" cy="349702"/>
          </a:xfrm>
          <a:prstGeom prst="roundRect">
            <a:avLst>
              <a:gd name="adj" fmla="val 50000"/>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ts val="0"/>
              </a:spcBef>
            </a:pPr>
            <a:r>
              <a:rPr lang="zh-CN" altLang="en-US" sz="1600" b="1" dirty="0" smtClean="0">
                <a:solidFill>
                  <a:schemeClr val="bg1"/>
                </a:solidFill>
                <a:ea typeface="黑体" panose="02010609060101010101" pitchFamily="49" charset="-122"/>
              </a:rPr>
              <a:t>内罗毕锡卡公路项目</a:t>
            </a:r>
            <a:endParaRPr lang="zh-CN" altLang="en-US" sz="1600" b="1" dirty="0">
              <a:solidFill>
                <a:schemeClr val="bg1"/>
              </a:solidFill>
              <a:ea typeface="黑体" panose="02010609060101010101" pitchFamily="49" charset="-122"/>
            </a:endParaRPr>
          </a:p>
        </p:txBody>
      </p:sp>
      <p:grpSp>
        <p:nvGrpSpPr>
          <p:cNvPr id="7" name="肯尼亚锡卡"/>
          <p:cNvGrpSpPr/>
          <p:nvPr/>
        </p:nvGrpSpPr>
        <p:grpSpPr>
          <a:xfrm>
            <a:off x="-36512" y="627535"/>
            <a:ext cx="9289032" cy="4246482"/>
            <a:chOff x="7558000" y="-556066"/>
            <a:chExt cx="11519999" cy="5918246"/>
          </a:xfrm>
        </p:grpSpPr>
        <p:sp>
          <p:nvSpPr>
            <p:cNvPr id="8" name="TextBox 3"/>
            <p:cNvSpPr txBox="1">
              <a:spLocks noChangeArrowheads="1"/>
            </p:cNvSpPr>
            <p:nvPr/>
          </p:nvSpPr>
          <p:spPr bwMode="auto">
            <a:xfrm>
              <a:off x="7558000" y="4562102"/>
              <a:ext cx="11519999" cy="80007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marL="285750" indent="-285750">
                <a:defRPr sz="2000">
                  <a:solidFill>
                    <a:schemeClr val="tx1"/>
                  </a:solidFill>
                  <a:latin typeface="Arial" panose="020B0604020202020204" pitchFamily="34" charset="0"/>
                  <a:ea typeface="宋体-PUA" pitchFamily="2" charset="-122"/>
                </a:defRPr>
              </a:lvl1pPr>
              <a:lvl2pPr marL="742950" indent="-285750">
                <a:defRPr sz="2000">
                  <a:solidFill>
                    <a:schemeClr val="tx1"/>
                  </a:solidFill>
                  <a:latin typeface="Arial" panose="020B0604020202020204" pitchFamily="34" charset="0"/>
                  <a:ea typeface="宋体-PUA" pitchFamily="2" charset="-122"/>
                </a:defRPr>
              </a:lvl2pPr>
              <a:lvl3pPr marL="1143000" indent="-228600">
                <a:defRPr sz="2000">
                  <a:solidFill>
                    <a:schemeClr val="tx1"/>
                  </a:solidFill>
                  <a:latin typeface="Arial" panose="020B0604020202020204" pitchFamily="34" charset="0"/>
                  <a:ea typeface="宋体-PUA" pitchFamily="2" charset="-122"/>
                </a:defRPr>
              </a:lvl3pPr>
              <a:lvl4pPr marL="1600200" indent="-228600">
                <a:defRPr sz="2000">
                  <a:solidFill>
                    <a:schemeClr val="tx1"/>
                  </a:solidFill>
                  <a:latin typeface="Arial" panose="020B0604020202020204" pitchFamily="34" charset="0"/>
                  <a:ea typeface="宋体-PUA" pitchFamily="2" charset="-122"/>
                </a:defRPr>
              </a:lvl4pPr>
              <a:lvl5pPr marL="2057400" indent="-228600">
                <a:defRPr sz="2000">
                  <a:solidFill>
                    <a:schemeClr val="tx1"/>
                  </a:solidFill>
                  <a:latin typeface="Arial" panose="020B0604020202020204" pitchFamily="34" charset="0"/>
                  <a:ea typeface="宋体-PUA"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9pPr>
            </a:lstStyle>
            <a:p>
              <a:pPr>
                <a:buFont typeface="Wingdings" panose="05000000000000000000" pitchFamily="2" charset="2"/>
                <a:buChar char="Ø"/>
              </a:pPr>
              <a:r>
                <a:rPr lang="zh-CN" altLang="en-US" sz="1400" b="1" dirty="0">
                  <a:latin typeface="微软雅黑" panose="020B0503020204020204" pitchFamily="34" charset="-122"/>
                  <a:ea typeface="微软雅黑" panose="020B0503020204020204" pitchFamily="34" charset="-122"/>
                </a:rPr>
                <a:t>该</a:t>
              </a:r>
              <a:r>
                <a:rPr lang="zh-CN" altLang="en-US" sz="1400" b="1" dirty="0" smtClean="0">
                  <a:latin typeface="微软雅黑" panose="020B0503020204020204" pitchFamily="34" charset="-122"/>
                  <a:ea typeface="微软雅黑" panose="020B0503020204020204" pitchFamily="34" charset="-122"/>
                </a:rPr>
                <a:t>公路为肯尼亚</a:t>
              </a:r>
              <a:r>
                <a:rPr lang="zh-CN" altLang="en-US" sz="1400" b="1" dirty="0">
                  <a:latin typeface="微软雅黑" panose="020B0503020204020204" pitchFamily="34" charset="-122"/>
                  <a:ea typeface="微软雅黑" panose="020B0503020204020204" pitchFamily="34" charset="-122"/>
                </a:rPr>
                <a:t>首条现代化双向八车道高速公路，荣获中国“国家（境外）</a:t>
              </a:r>
              <a:r>
                <a:rPr lang="zh-CN" altLang="en-US" sz="1400" b="1" dirty="0" smtClean="0">
                  <a:latin typeface="微软雅黑" panose="020B0503020204020204" pitchFamily="34" charset="-122"/>
                  <a:ea typeface="微软雅黑" panose="020B0503020204020204" pitchFamily="34" charset="-122"/>
                </a:rPr>
                <a:t>优质工程奖”。自</a:t>
              </a:r>
              <a:r>
                <a:rPr lang="en-US" altLang="zh-CN" sz="1400" b="1" dirty="0" smtClean="0">
                  <a:latin typeface="微软雅黑" panose="020B0503020204020204" pitchFamily="34" charset="-122"/>
                  <a:ea typeface="微软雅黑" panose="020B0503020204020204" pitchFamily="34" charset="-122"/>
                </a:rPr>
                <a:t>2005</a:t>
              </a:r>
              <a:r>
                <a:rPr lang="zh-CN" altLang="en-US" sz="1400" b="1" dirty="0" smtClean="0">
                  <a:latin typeface="微软雅黑" panose="020B0503020204020204" pitchFamily="34" charset="-122"/>
                  <a:ea typeface="微软雅黑" panose="020B0503020204020204" pitchFamily="34" charset="-122"/>
                </a:rPr>
                <a:t>年进入非洲市场以来，市政集团已在非洲</a:t>
              </a:r>
              <a:r>
                <a:rPr lang="en-US" altLang="zh-CN" sz="1400" b="1" dirty="0" smtClean="0">
                  <a:latin typeface="微软雅黑" panose="020B0503020204020204" pitchFamily="34" charset="-122"/>
                  <a:ea typeface="微软雅黑" panose="020B0503020204020204" pitchFamily="34" charset="-122"/>
                </a:rPr>
                <a:t>20</a:t>
              </a:r>
              <a:r>
                <a:rPr lang="zh-CN" altLang="en-US" sz="1400" b="1" dirty="0" smtClean="0">
                  <a:latin typeface="微软雅黑" panose="020B0503020204020204" pitchFamily="34" charset="-122"/>
                  <a:ea typeface="微软雅黑" panose="020B0503020204020204" pitchFamily="34" charset="-122"/>
                </a:rPr>
                <a:t>多个国家承接公路工程，总里程达到</a:t>
              </a:r>
              <a:r>
                <a:rPr lang="en-US" altLang="zh-CN" sz="1400" b="1" dirty="0" smtClean="0">
                  <a:latin typeface="微软雅黑" panose="020B0503020204020204" pitchFamily="34" charset="-122"/>
                  <a:ea typeface="微软雅黑" panose="020B0503020204020204" pitchFamily="34" charset="-122"/>
                </a:rPr>
                <a:t>4000</a:t>
              </a:r>
              <a:r>
                <a:rPr lang="zh-CN" altLang="en-US" sz="1400" b="1" dirty="0" smtClean="0">
                  <a:latin typeface="微软雅黑" panose="020B0503020204020204" pitchFamily="34" charset="-122"/>
                  <a:ea typeface="微软雅黑" panose="020B0503020204020204" pitchFamily="34" charset="-122"/>
                </a:rPr>
                <a:t>多公里。</a:t>
              </a:r>
              <a:endParaRPr lang="zh-CN" altLang="en-US" sz="1400" b="1" dirty="0">
                <a:latin typeface="微软雅黑" panose="020B0503020204020204" pitchFamily="34" charset="-122"/>
                <a:ea typeface="微软雅黑" panose="020B0503020204020204" pitchFamily="34" charset="-122"/>
              </a:endParaRPr>
            </a:p>
          </p:txBody>
        </p:sp>
        <p:pic>
          <p:nvPicPr>
            <p:cNvPr id="9" name="图片 8"/>
            <p:cNvPicPr/>
            <p:nvPr/>
          </p:nvPicPr>
          <p:blipFill>
            <a:blip r:embed="rId3">
              <a:extLst>
                <a:ext uri="{28A0092B-C50C-407E-A947-70E740481C1C}">
                  <a14:useLocalDpi xmlns:a14="http://schemas.microsoft.com/office/drawing/2010/main" val="0"/>
                </a:ext>
              </a:extLst>
            </a:blip>
            <a:stretch>
              <a:fillRect/>
            </a:stretch>
          </p:blipFill>
          <p:spPr>
            <a:xfrm>
              <a:off x="7558407" y="-556066"/>
              <a:ext cx="11519187" cy="5120941"/>
            </a:xfrm>
            <a:prstGeom prst="rect">
              <a:avLst/>
            </a:prstGeom>
          </p:spPr>
        </p:pic>
      </p:grpSp>
    </p:spTree>
    <p:extLst>
      <p:ext uri="{BB962C8B-B14F-4D97-AF65-F5344CB8AC3E}">
        <p14:creationId xmlns:p14="http://schemas.microsoft.com/office/powerpoint/2010/main" val="334562072"/>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17332" y="-76768"/>
            <a:ext cx="9256866" cy="904271"/>
          </a:xfrm>
          <a:prstGeom prst="rect">
            <a:avLst/>
          </a:prstGeom>
          <a:solidFill>
            <a:schemeClr val="bg1">
              <a:lumMod val="95000"/>
            </a:schemeClr>
          </a:solidFill>
        </p:spPr>
        <p:txBody>
          <a:bodyPr wrap="square" lIns="72567" tIns="36283" rIns="72567" bIns="36283" rtlCol="0">
            <a:spAutoFit/>
          </a:bodyPr>
          <a:lstStyle/>
          <a:p>
            <a:endParaRPr lang="en-US" altLang="zh-CN" dirty="0" smtClean="0"/>
          </a:p>
          <a:p>
            <a:endParaRPr lang="en-US" altLang="zh-CN" dirty="0"/>
          </a:p>
          <a:p>
            <a:endParaRPr lang="zh-CN" altLang="en-US" dirty="0"/>
          </a:p>
        </p:txBody>
      </p:sp>
      <p:grpSp>
        <p:nvGrpSpPr>
          <p:cNvPr id="18" name="阿光伏1"/>
          <p:cNvGrpSpPr/>
          <p:nvPr/>
        </p:nvGrpSpPr>
        <p:grpSpPr>
          <a:xfrm>
            <a:off x="-27233" y="136614"/>
            <a:ext cx="9228063" cy="4664173"/>
            <a:chOff x="-42418" y="-146615"/>
            <a:chExt cx="11628000" cy="6529840"/>
          </a:xfrm>
        </p:grpSpPr>
        <p:grpSp>
          <p:nvGrpSpPr>
            <p:cNvPr id="19" name="阿光伏"/>
            <p:cNvGrpSpPr/>
            <p:nvPr/>
          </p:nvGrpSpPr>
          <p:grpSpPr>
            <a:xfrm>
              <a:off x="-42418" y="462116"/>
              <a:ext cx="11628000" cy="5921109"/>
              <a:chOff x="-42418" y="462116"/>
              <a:chExt cx="11628000" cy="5921109"/>
            </a:xfrm>
          </p:grpSpPr>
          <p:pic>
            <p:nvPicPr>
              <p:cNvPr id="21" name="图片 20"/>
              <p:cNvPicPr/>
              <p:nvPr/>
            </p:nvPicPr>
            <p:blipFill>
              <a:blip r:embed="rId3">
                <a:extLst>
                  <a:ext uri="{28A0092B-C50C-407E-A947-70E740481C1C}">
                    <a14:useLocalDpi xmlns:a14="http://schemas.microsoft.com/office/drawing/2010/main" val="0"/>
                  </a:ext>
                </a:extLst>
              </a:blip>
              <a:stretch>
                <a:fillRect/>
              </a:stretch>
            </p:blipFill>
            <p:spPr>
              <a:xfrm>
                <a:off x="-42418" y="462116"/>
                <a:ext cx="11628000" cy="5120942"/>
              </a:xfrm>
              <a:prstGeom prst="rect">
                <a:avLst/>
              </a:prstGeom>
            </p:spPr>
          </p:pic>
          <p:sp>
            <p:nvSpPr>
              <p:cNvPr id="22" name="TextBox 3"/>
              <p:cNvSpPr txBox="1">
                <a:spLocks noChangeArrowheads="1"/>
              </p:cNvSpPr>
              <p:nvPr/>
            </p:nvSpPr>
            <p:spPr bwMode="auto">
              <a:xfrm>
                <a:off x="-42418" y="5583147"/>
                <a:ext cx="11628000" cy="800078"/>
              </a:xfrm>
              <a:prstGeom prst="rect">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marL="285750" indent="-285750">
                  <a:defRPr sz="2000">
                    <a:solidFill>
                      <a:schemeClr val="tx1"/>
                    </a:solidFill>
                    <a:latin typeface="Arial" panose="020B0604020202020204" pitchFamily="34" charset="0"/>
                    <a:ea typeface="宋体-PUA" pitchFamily="2" charset="-122"/>
                  </a:defRPr>
                </a:lvl1pPr>
                <a:lvl2pPr marL="742950" indent="-285750">
                  <a:defRPr sz="2000">
                    <a:solidFill>
                      <a:schemeClr val="tx1"/>
                    </a:solidFill>
                    <a:latin typeface="Arial" panose="020B0604020202020204" pitchFamily="34" charset="0"/>
                    <a:ea typeface="宋体-PUA" pitchFamily="2" charset="-122"/>
                  </a:defRPr>
                </a:lvl2pPr>
                <a:lvl3pPr marL="1143000" indent="-228600">
                  <a:defRPr sz="2000">
                    <a:solidFill>
                      <a:schemeClr val="tx1"/>
                    </a:solidFill>
                    <a:latin typeface="Arial" panose="020B0604020202020204" pitchFamily="34" charset="0"/>
                    <a:ea typeface="宋体-PUA" pitchFamily="2" charset="-122"/>
                  </a:defRPr>
                </a:lvl3pPr>
                <a:lvl4pPr marL="1600200" indent="-228600">
                  <a:defRPr sz="2000">
                    <a:solidFill>
                      <a:schemeClr val="tx1"/>
                    </a:solidFill>
                    <a:latin typeface="Arial" panose="020B0604020202020204" pitchFamily="34" charset="0"/>
                    <a:ea typeface="宋体-PUA" pitchFamily="2" charset="-122"/>
                  </a:defRPr>
                </a:lvl4pPr>
                <a:lvl5pPr marL="2057400" indent="-228600">
                  <a:defRPr sz="2000">
                    <a:solidFill>
                      <a:schemeClr val="tx1"/>
                    </a:solidFill>
                    <a:latin typeface="Arial" panose="020B0604020202020204" pitchFamily="34" charset="0"/>
                    <a:ea typeface="宋体-PUA"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9pPr>
              </a:lstStyle>
              <a:p>
                <a:pPr algn="just">
                  <a:spcBef>
                    <a:spcPts val="0"/>
                  </a:spcBef>
                  <a:buClr>
                    <a:schemeClr val="bg1"/>
                  </a:buClr>
                  <a:buFont typeface="Wingdings" panose="05000000000000000000" pitchFamily="2" charset="2"/>
                  <a:buChar char="Ø"/>
                </a:pPr>
                <a:r>
                  <a:rPr lang="en-US" altLang="zh-CN" sz="1400" b="1" dirty="0" err="1">
                    <a:latin typeface="微软雅黑" pitchFamily="34" charset="-122"/>
                    <a:ea typeface="微软雅黑" pitchFamily="34" charset="-122"/>
                  </a:rPr>
                  <a:t>EPC</a:t>
                </a:r>
                <a:r>
                  <a:rPr lang="zh-CN" altLang="en-US" sz="1400" b="1" dirty="0">
                    <a:latin typeface="微软雅黑" pitchFamily="34" charset="-122"/>
                    <a:ea typeface="微软雅黑" pitchFamily="34" charset="-122"/>
                  </a:rPr>
                  <a:t>项目，合同金额</a:t>
                </a:r>
                <a:r>
                  <a:rPr lang="en-US" altLang="zh-CN" sz="1400" b="1" dirty="0">
                    <a:latin typeface="微软雅黑" pitchFamily="34" charset="-122"/>
                    <a:ea typeface="微软雅黑" pitchFamily="34" charset="-122"/>
                  </a:rPr>
                  <a:t>5.23</a:t>
                </a:r>
                <a:r>
                  <a:rPr lang="zh-CN" altLang="en-US" sz="1400" b="1" dirty="0">
                    <a:latin typeface="微软雅黑" pitchFamily="34" charset="-122"/>
                    <a:ea typeface="微软雅黑" pitchFamily="34" charset="-122"/>
                  </a:rPr>
                  <a:t>亿美元，合同工期</a:t>
                </a:r>
                <a:r>
                  <a:rPr lang="en-US" altLang="zh-CN" sz="1400" b="1" dirty="0">
                    <a:latin typeface="微软雅黑" pitchFamily="34" charset="-122"/>
                    <a:ea typeface="微软雅黑" pitchFamily="34" charset="-122"/>
                  </a:rPr>
                  <a:t>8</a:t>
                </a:r>
                <a:r>
                  <a:rPr lang="zh-CN" altLang="en-US" sz="1400" b="1" dirty="0">
                    <a:latin typeface="微软雅黑" pitchFamily="34" charset="-122"/>
                    <a:ea typeface="微软雅黑" pitchFamily="34" charset="-122"/>
                  </a:rPr>
                  <a:t>个</a:t>
                </a:r>
                <a:r>
                  <a:rPr lang="zh-CN" altLang="en-US" sz="1400" b="1" dirty="0" smtClean="0">
                    <a:latin typeface="微软雅黑" pitchFamily="34" charset="-122"/>
                    <a:ea typeface="微软雅黑" pitchFamily="34" charset="-122"/>
                  </a:rPr>
                  <a:t>月</a:t>
                </a:r>
                <a:r>
                  <a:rPr lang="zh-CN" altLang="en-US" sz="1400" b="1" dirty="0">
                    <a:latin typeface="微软雅黑" pitchFamily="34" charset="-122"/>
                    <a:ea typeface="微软雅黑" pitchFamily="34" charset="-122"/>
                  </a:rPr>
                  <a:t>，</a:t>
                </a:r>
                <a:r>
                  <a:rPr lang="zh-CN" altLang="en-US" sz="1400" b="1" dirty="0" smtClean="0">
                    <a:latin typeface="微软雅黑" pitchFamily="34" charset="-122"/>
                    <a:ea typeface="微软雅黑" pitchFamily="34" charset="-122"/>
                  </a:rPr>
                  <a:t>迄今为止国际公开招标合同额最大的光伏项目</a:t>
                </a:r>
                <a:r>
                  <a:rPr lang="zh-CN" altLang="en-US" sz="1800" b="1" dirty="0" smtClean="0">
                    <a:latin typeface="微软雅黑" pitchFamily="34" charset="-122"/>
                    <a:ea typeface="微软雅黑" pitchFamily="34" charset="-122"/>
                  </a:rPr>
                  <a:t>。</a:t>
                </a:r>
                <a:endParaRPr lang="zh-CN" altLang="en-US" sz="1800" b="1" dirty="0">
                  <a:latin typeface="微软雅黑" pitchFamily="34" charset="-122"/>
                  <a:ea typeface="微软雅黑" pitchFamily="34" charset="-122"/>
                </a:endParaRPr>
              </a:p>
            </p:txBody>
          </p:sp>
        </p:grpSp>
        <p:sp>
          <p:nvSpPr>
            <p:cNvPr id="20" name="圆角矩形 19"/>
            <p:cNvSpPr/>
            <p:nvPr/>
          </p:nvSpPr>
          <p:spPr>
            <a:xfrm>
              <a:off x="6751021" y="-146615"/>
              <a:ext cx="4248471" cy="539999"/>
            </a:xfrm>
            <a:prstGeom prst="roundRect">
              <a:avLst>
                <a:gd name="adj" fmla="val 50000"/>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ts val="0"/>
                </a:spcBef>
              </a:pPr>
              <a:r>
                <a:rPr lang="zh-CN" altLang="en-US" sz="1600" b="1" dirty="0">
                  <a:solidFill>
                    <a:schemeClr val="bg1"/>
                  </a:solidFill>
                  <a:ea typeface="黑体" panose="02010609060101010101" pitchFamily="49" charset="-122"/>
                </a:rPr>
                <a:t>阿尔及利亚</a:t>
              </a:r>
              <a:r>
                <a:rPr lang="en-US" altLang="zh-CN" sz="1600" b="1" dirty="0">
                  <a:solidFill>
                    <a:schemeClr val="bg1"/>
                  </a:solidFill>
                  <a:ea typeface="黑体" panose="02010609060101010101" pitchFamily="49" charset="-122"/>
                </a:rPr>
                <a:t>233MW</a:t>
              </a:r>
              <a:r>
                <a:rPr lang="zh-CN" altLang="en-US" sz="1600" b="1" dirty="0">
                  <a:solidFill>
                    <a:schemeClr val="bg1"/>
                  </a:solidFill>
                  <a:ea typeface="黑体" panose="02010609060101010101" pitchFamily="49" charset="-122"/>
                </a:rPr>
                <a:t>光伏电站项目</a:t>
              </a:r>
            </a:p>
          </p:txBody>
        </p:sp>
      </p:grpSp>
      <p:grpSp>
        <p:nvGrpSpPr>
          <p:cNvPr id="12" name="组合 11"/>
          <p:cNvGrpSpPr>
            <a:grpSpLocks/>
          </p:cNvGrpSpPr>
          <p:nvPr/>
        </p:nvGrpSpPr>
        <p:grpSpPr bwMode="auto">
          <a:xfrm>
            <a:off x="251520" y="51470"/>
            <a:ext cx="263525" cy="395287"/>
            <a:chOff x="5284519" y="1508166"/>
            <a:chExt cx="213756" cy="427512"/>
          </a:xfrm>
        </p:grpSpPr>
        <p:cxnSp>
          <p:nvCxnSpPr>
            <p:cNvPr id="13" name="直接连接符 12"/>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15" name="TextBox 14">
            <a:hlinkClick r:id="rId4" action="ppaction://hlinksldjump"/>
          </p:cNvPr>
          <p:cNvSpPr txBox="1"/>
          <p:nvPr/>
        </p:nvSpPr>
        <p:spPr>
          <a:xfrm>
            <a:off x="629031" y="51470"/>
            <a:ext cx="3006865" cy="400011"/>
          </a:xfrm>
          <a:prstGeom prst="rect">
            <a:avLst/>
          </a:prstGeom>
          <a:noFill/>
        </p:spPr>
        <p:txBody>
          <a:bodyPr wrap="square" lIns="91343" tIns="45671" rIns="91343" bIns="45671" rtlCol="0">
            <a:spAutoFit/>
          </a:bodyPr>
          <a:lstStyle/>
          <a:p>
            <a:pPr defTabSz="725668" fontAlgn="auto">
              <a:spcBef>
                <a:spcPts val="0"/>
              </a:spcBef>
              <a:spcAft>
                <a:spcPts val="0"/>
              </a:spcAft>
              <a:defRPr/>
            </a:pPr>
            <a:r>
              <a:rPr lang="zh-CN" altLang="en-US" sz="2000" b="1" kern="0" dirty="0" smtClean="0">
                <a:solidFill>
                  <a:schemeClr val="tx1">
                    <a:lumMod val="65000"/>
                    <a:lumOff val="35000"/>
                  </a:schemeClr>
                </a:solidFill>
                <a:latin typeface="微软雅黑" pitchFamily="34" charset="-122"/>
                <a:ea typeface="微软雅黑" pitchFamily="34" charset="-122"/>
              </a:rPr>
              <a:t>海外实施的部分项目</a:t>
            </a:r>
            <a:endParaRPr lang="zh-CN" altLang="en-US" sz="2000" b="1" kern="0" dirty="0">
              <a:solidFill>
                <a:schemeClr val="tx1">
                  <a:lumMod val="65000"/>
                  <a:lumOff val="35000"/>
                </a:schemeClr>
              </a:solidFill>
              <a:latin typeface="微软雅黑" pitchFamily="34" charset="-122"/>
              <a:ea typeface="微软雅黑" pitchFamily="34" charset="-122"/>
            </a:endParaRPr>
          </a:p>
        </p:txBody>
      </p:sp>
    </p:spTree>
    <p:extLst>
      <p:ext uri="{BB962C8B-B14F-4D97-AF65-F5344CB8AC3E}">
        <p14:creationId xmlns:p14="http://schemas.microsoft.com/office/powerpoint/2010/main" val="1084405423"/>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Box 35"/>
          <p:cNvSpPr txBox="1"/>
          <p:nvPr/>
        </p:nvSpPr>
        <p:spPr>
          <a:xfrm>
            <a:off x="-17332" y="-76768"/>
            <a:ext cx="9256866" cy="904271"/>
          </a:xfrm>
          <a:prstGeom prst="rect">
            <a:avLst/>
          </a:prstGeom>
          <a:solidFill>
            <a:schemeClr val="bg1">
              <a:lumMod val="95000"/>
            </a:schemeClr>
          </a:solidFill>
        </p:spPr>
        <p:txBody>
          <a:bodyPr wrap="square" lIns="72567" tIns="36283" rIns="72567" bIns="36283" rtlCol="0">
            <a:spAutoFit/>
          </a:bodyPr>
          <a:lstStyle/>
          <a:p>
            <a:endParaRPr lang="en-US" altLang="zh-CN" dirty="0" smtClean="0"/>
          </a:p>
          <a:p>
            <a:endParaRPr lang="en-US" altLang="zh-CN" dirty="0"/>
          </a:p>
          <a:p>
            <a:endParaRPr lang="zh-CN" altLang="en-US" dirty="0"/>
          </a:p>
        </p:txBody>
      </p:sp>
      <p:pic>
        <p:nvPicPr>
          <p:cNvPr id="45" name="安纳巴6小">
            <a:hlinkHover r:id="" action="ppaction://noaction" highlightClick="1"/>
          </p:cNvPr>
          <p:cNvPicPr/>
          <p:nvPr/>
        </p:nvPicPr>
        <p:blipFill>
          <a:blip r:embed="rId2">
            <a:extLst>
              <a:ext uri="{28A0092B-C50C-407E-A947-70E740481C1C}">
                <a14:useLocalDpi xmlns:a14="http://schemas.microsoft.com/office/drawing/2010/main" val="0"/>
              </a:ext>
            </a:extLst>
          </a:blip>
          <a:stretch>
            <a:fillRect/>
          </a:stretch>
        </p:blipFill>
        <p:spPr>
          <a:xfrm>
            <a:off x="7353560" y="1885892"/>
            <a:ext cx="1847270" cy="742947"/>
          </a:xfrm>
          <a:prstGeom prst="rect">
            <a:avLst/>
          </a:prstGeom>
          <a:ln w="6350">
            <a:solidFill>
              <a:schemeClr val="bg1"/>
            </a:solidFill>
          </a:ln>
        </p:spPr>
      </p:pic>
      <p:pic>
        <p:nvPicPr>
          <p:cNvPr id="46" name="汉舍莱小">
            <a:hlinkHover r:id="" action="ppaction://noaction" highlightClick="1"/>
          </p:cNvPr>
          <p:cNvPicPr/>
          <p:nvPr/>
        </p:nvPicPr>
        <p:blipFill>
          <a:blip r:embed="rId3">
            <a:extLst>
              <a:ext uri="{28A0092B-C50C-407E-A947-70E740481C1C}">
                <a14:useLocalDpi xmlns:a14="http://schemas.microsoft.com/office/drawing/2010/main" val="0"/>
              </a:ext>
            </a:extLst>
          </a:blip>
          <a:stretch>
            <a:fillRect/>
          </a:stretch>
        </p:blipFill>
        <p:spPr>
          <a:xfrm>
            <a:off x="7313883" y="2628815"/>
            <a:ext cx="1886947" cy="685947"/>
          </a:xfrm>
          <a:prstGeom prst="rect">
            <a:avLst/>
          </a:prstGeom>
          <a:ln w="6350">
            <a:solidFill>
              <a:schemeClr val="bg1"/>
            </a:solidFill>
          </a:ln>
        </p:spPr>
      </p:pic>
      <p:pic>
        <p:nvPicPr>
          <p:cNvPr id="47" name="乌木布吉瓦小">
            <a:hlinkHover r:id="" action="ppaction://noaction" highlightClick="1"/>
          </p:cNvPr>
          <p:cNvPicPr/>
          <p:nvPr/>
        </p:nvPicPr>
        <p:blipFill>
          <a:blip r:embed="rId4">
            <a:extLst>
              <a:ext uri="{28A0092B-C50C-407E-A947-70E740481C1C}">
                <a14:useLocalDpi xmlns:a14="http://schemas.microsoft.com/office/drawing/2010/main" val="0"/>
              </a:ext>
            </a:extLst>
          </a:blip>
          <a:stretch>
            <a:fillRect/>
          </a:stretch>
        </p:blipFill>
        <p:spPr>
          <a:xfrm>
            <a:off x="3647089" y="3314768"/>
            <a:ext cx="1828471" cy="629058"/>
          </a:xfrm>
          <a:prstGeom prst="rect">
            <a:avLst/>
          </a:prstGeom>
          <a:ln w="6350">
            <a:solidFill>
              <a:schemeClr val="bg1"/>
            </a:solidFill>
          </a:ln>
        </p:spPr>
      </p:pic>
      <p:pic>
        <p:nvPicPr>
          <p:cNvPr id="48" name="盖勒马小">
            <a:hlinkHover r:id="" action="ppaction://noaction" highlightClick="1"/>
          </p:cNvPr>
          <p:cNvPicPr/>
          <p:nvPr/>
        </p:nvPicPr>
        <p:blipFill>
          <a:blip r:embed="rId5">
            <a:extLst>
              <a:ext uri="{28A0092B-C50C-407E-A947-70E740481C1C}">
                <a14:useLocalDpi xmlns:a14="http://schemas.microsoft.com/office/drawing/2010/main" val="0"/>
              </a:ext>
            </a:extLst>
          </a:blip>
          <a:stretch>
            <a:fillRect/>
          </a:stretch>
        </p:blipFill>
        <p:spPr>
          <a:xfrm>
            <a:off x="7313883" y="1257189"/>
            <a:ext cx="1886947" cy="628703"/>
          </a:xfrm>
          <a:prstGeom prst="rect">
            <a:avLst/>
          </a:prstGeom>
          <a:ln w="6350">
            <a:solidFill>
              <a:schemeClr val="bg1"/>
            </a:solidFill>
          </a:ln>
        </p:spPr>
      </p:pic>
      <p:pic>
        <p:nvPicPr>
          <p:cNvPr id="49" name="康斯但丁小">
            <a:hlinkHover r:id="" action="ppaction://noaction" highlightClick="1"/>
          </p:cNvPr>
          <p:cNvPicPr/>
          <p:nvPr/>
        </p:nvPicPr>
        <p:blipFill>
          <a:blip r:embed="rId6">
            <a:extLst>
              <a:ext uri="{28A0092B-C50C-407E-A947-70E740481C1C}">
                <a14:useLocalDpi xmlns:a14="http://schemas.microsoft.com/office/drawing/2010/main" val="0"/>
              </a:ext>
            </a:extLst>
          </a:blip>
          <a:stretch>
            <a:fillRect/>
          </a:stretch>
        </p:blipFill>
        <p:spPr>
          <a:xfrm>
            <a:off x="7353560" y="3314768"/>
            <a:ext cx="1847270" cy="629058"/>
          </a:xfrm>
          <a:prstGeom prst="rect">
            <a:avLst/>
          </a:prstGeom>
          <a:ln w="6350">
            <a:solidFill>
              <a:schemeClr val="bg1"/>
            </a:solidFill>
          </a:ln>
        </p:spPr>
      </p:pic>
      <p:pic>
        <p:nvPicPr>
          <p:cNvPr id="50" name="吉杰尔小">
            <a:hlinkHover r:id="" action="ppaction://noaction" highlightClick="1"/>
          </p:cNvPr>
          <p:cNvPicPr/>
          <p:nvPr/>
        </p:nvPicPr>
        <p:blipFill>
          <a:blip r:embed="rId7">
            <a:extLst>
              <a:ext uri="{28A0092B-C50C-407E-A947-70E740481C1C}">
                <a14:useLocalDpi xmlns:a14="http://schemas.microsoft.com/office/drawing/2010/main" val="0"/>
              </a:ext>
            </a:extLst>
          </a:blip>
          <a:stretch>
            <a:fillRect/>
          </a:stretch>
        </p:blipFill>
        <p:spPr>
          <a:xfrm>
            <a:off x="1818619" y="3314768"/>
            <a:ext cx="1828471" cy="629058"/>
          </a:xfrm>
          <a:prstGeom prst="rect">
            <a:avLst/>
          </a:prstGeom>
          <a:ln w="6350">
            <a:solidFill>
              <a:schemeClr val="bg1"/>
            </a:solidFill>
          </a:ln>
        </p:spPr>
      </p:pic>
      <p:pic>
        <p:nvPicPr>
          <p:cNvPr id="51" name="提帕萨小">
            <a:hlinkHover r:id="" action="ppaction://noaction" highlightClick="1"/>
          </p:cNvPr>
          <p:cNvPicPr/>
          <p:nvPr/>
        </p:nvPicPr>
        <p:blipFill>
          <a:blip r:embed="rId8">
            <a:extLst>
              <a:ext uri="{28A0092B-C50C-407E-A947-70E740481C1C}">
                <a14:useLocalDpi xmlns:a14="http://schemas.microsoft.com/office/drawing/2010/main" val="0"/>
              </a:ext>
            </a:extLst>
          </a:blip>
          <a:stretch>
            <a:fillRect/>
          </a:stretch>
        </p:blipFill>
        <p:spPr>
          <a:xfrm>
            <a:off x="7313883" y="571485"/>
            <a:ext cx="1886947" cy="685704"/>
          </a:xfrm>
          <a:prstGeom prst="rect">
            <a:avLst/>
          </a:prstGeom>
          <a:ln w="6350">
            <a:solidFill>
              <a:schemeClr val="bg1"/>
            </a:solidFill>
          </a:ln>
        </p:spPr>
      </p:pic>
      <p:pic>
        <p:nvPicPr>
          <p:cNvPr id="52" name="米拉小">
            <a:hlinkHover r:id="" action="ppaction://noaction" highlightClick="1"/>
          </p:cNvPr>
          <p:cNvPicPr/>
          <p:nvPr/>
        </p:nvPicPr>
        <p:blipFill>
          <a:blip r:embed="rId9">
            <a:extLst>
              <a:ext uri="{28A0092B-C50C-407E-A947-70E740481C1C}">
                <a14:useLocalDpi xmlns:a14="http://schemas.microsoft.com/office/drawing/2010/main" val="0"/>
              </a:ext>
            </a:extLst>
          </a:blip>
          <a:stretch>
            <a:fillRect/>
          </a:stretch>
        </p:blipFill>
        <p:spPr>
          <a:xfrm>
            <a:off x="5485895" y="3314768"/>
            <a:ext cx="1867665" cy="629058"/>
          </a:xfrm>
          <a:prstGeom prst="rect">
            <a:avLst/>
          </a:prstGeom>
          <a:ln w="6350">
            <a:solidFill>
              <a:schemeClr val="bg1"/>
            </a:solidFill>
          </a:ln>
        </p:spPr>
      </p:pic>
      <p:pic>
        <p:nvPicPr>
          <p:cNvPr id="53" name="奥兰小">
            <a:hlinkHover r:id="" action="ppaction://noaction" highlightClick="1"/>
          </p:cNvPr>
          <p:cNvPicPr/>
          <p:nvPr/>
        </p:nvPicPr>
        <p:blipFill>
          <a:blip r:embed="rId10">
            <a:extLst>
              <a:ext uri="{28A0092B-C50C-407E-A947-70E740481C1C}">
                <a14:useLocalDpi xmlns:a14="http://schemas.microsoft.com/office/drawing/2010/main" val="0"/>
              </a:ext>
            </a:extLst>
          </a:blip>
          <a:stretch>
            <a:fillRect/>
          </a:stretch>
        </p:blipFill>
        <p:spPr>
          <a:xfrm>
            <a:off x="0" y="3314762"/>
            <a:ext cx="1828471" cy="629058"/>
          </a:xfrm>
          <a:prstGeom prst="rect">
            <a:avLst/>
          </a:prstGeom>
          <a:ln w="6350">
            <a:solidFill>
              <a:schemeClr val="bg1"/>
            </a:solidFill>
          </a:ln>
        </p:spPr>
      </p:pic>
      <p:pic>
        <p:nvPicPr>
          <p:cNvPr id="26" name="施工图小"/>
          <p:cNvPicPr/>
          <p:nvPr/>
        </p:nvPicPr>
        <p:blipFill>
          <a:blip r:embed="rId11">
            <a:extLst>
              <a:ext uri="{28A0092B-C50C-407E-A947-70E740481C1C}">
                <a14:useLocalDpi xmlns:a14="http://schemas.microsoft.com/office/drawing/2010/main" val="0"/>
              </a:ext>
            </a:extLst>
          </a:blip>
          <a:stretch>
            <a:fillRect/>
          </a:stretch>
        </p:blipFill>
        <p:spPr>
          <a:xfrm>
            <a:off x="1" y="571492"/>
            <a:ext cx="7313883" cy="2743276"/>
          </a:xfrm>
          <a:prstGeom prst="rect">
            <a:avLst/>
          </a:prstGeom>
          <a:ln w="12700">
            <a:solidFill>
              <a:srgbClr val="00B050"/>
            </a:solidFill>
          </a:ln>
        </p:spPr>
      </p:pic>
      <p:sp>
        <p:nvSpPr>
          <p:cNvPr id="42" name="TextBox 3"/>
          <p:cNvSpPr txBox="1">
            <a:spLocks noChangeArrowheads="1"/>
          </p:cNvSpPr>
          <p:nvPr/>
        </p:nvSpPr>
        <p:spPr bwMode="auto">
          <a:xfrm>
            <a:off x="-27233" y="3943822"/>
            <a:ext cx="9228063" cy="856968"/>
          </a:xfrm>
          <a:prstGeom prst="rect">
            <a:avLst/>
          </a:prstGeom>
          <a:solidFill>
            <a:schemeClr val="accent2">
              <a:lumMod val="60000"/>
              <a:lumOff val="40000"/>
            </a:schemeClr>
          </a:solidFill>
          <a:ln>
            <a:noFill/>
          </a:ln>
        </p:spPr>
        <p:txBody>
          <a:bodyPr wrap="square" lIns="72490" tIns="36245" rIns="72490" bIns="36245">
            <a:noAutofit/>
          </a:bodyPr>
          <a:lstStyle>
            <a:lvl1pPr marL="285750" indent="-285750">
              <a:defRPr sz="2000">
                <a:solidFill>
                  <a:schemeClr val="tx1"/>
                </a:solidFill>
                <a:latin typeface="Arial" panose="020B0604020202020204" pitchFamily="34" charset="0"/>
                <a:ea typeface="宋体-PUA" pitchFamily="2" charset="-122"/>
              </a:defRPr>
            </a:lvl1pPr>
            <a:lvl2pPr marL="742950" indent="-285750">
              <a:defRPr sz="2000">
                <a:solidFill>
                  <a:schemeClr val="tx1"/>
                </a:solidFill>
                <a:latin typeface="Arial" panose="020B0604020202020204" pitchFamily="34" charset="0"/>
                <a:ea typeface="宋体-PUA" pitchFamily="2" charset="-122"/>
              </a:defRPr>
            </a:lvl2pPr>
            <a:lvl3pPr marL="1143000" indent="-228600">
              <a:defRPr sz="2000">
                <a:solidFill>
                  <a:schemeClr val="tx1"/>
                </a:solidFill>
                <a:latin typeface="Arial" panose="020B0604020202020204" pitchFamily="34" charset="0"/>
                <a:ea typeface="宋体-PUA" pitchFamily="2" charset="-122"/>
              </a:defRPr>
            </a:lvl3pPr>
            <a:lvl4pPr marL="1600200" indent="-228600">
              <a:defRPr sz="2000">
                <a:solidFill>
                  <a:schemeClr val="tx1"/>
                </a:solidFill>
                <a:latin typeface="Arial" panose="020B0604020202020204" pitchFamily="34" charset="0"/>
                <a:ea typeface="宋体-PUA" pitchFamily="2" charset="-122"/>
              </a:defRPr>
            </a:lvl4pPr>
            <a:lvl5pPr marL="2057400" indent="-228600">
              <a:defRPr sz="2000">
                <a:solidFill>
                  <a:schemeClr val="tx1"/>
                </a:solidFill>
                <a:latin typeface="Arial" panose="020B0604020202020204" pitchFamily="34" charset="0"/>
                <a:ea typeface="宋体-PUA"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9pPr>
          </a:lstStyle>
          <a:p>
            <a:pPr algn="just">
              <a:lnSpc>
                <a:spcPts val="1984"/>
              </a:lnSpc>
              <a:spcBef>
                <a:spcPts val="0"/>
              </a:spcBef>
              <a:buClr>
                <a:schemeClr val="bg1"/>
              </a:buClr>
              <a:buFont typeface="Wingdings" panose="05000000000000000000" pitchFamily="2" charset="2"/>
              <a:buChar char="Ø"/>
            </a:pPr>
            <a:r>
              <a:rPr lang="zh-CN" altLang="en-US" sz="1400" b="1" dirty="0">
                <a:latin typeface="微软雅黑" pitchFamily="34" charset="-122"/>
                <a:ea typeface="微软雅黑" pitchFamily="34" charset="-122"/>
              </a:rPr>
              <a:t>该项目为</a:t>
            </a:r>
            <a:r>
              <a:rPr lang="en-US" altLang="zh-CN" sz="1400" b="1" dirty="0" err="1">
                <a:latin typeface="微软雅黑" pitchFamily="34" charset="-122"/>
                <a:ea typeface="微软雅黑" pitchFamily="34" charset="-122"/>
              </a:rPr>
              <a:t>EPC</a:t>
            </a:r>
            <a:r>
              <a:rPr lang="zh-CN" altLang="en-US" sz="1400" b="1" dirty="0">
                <a:latin typeface="微软雅黑" pitchFamily="34" charset="-122"/>
                <a:ea typeface="微软雅黑" pitchFamily="34" charset="-122"/>
              </a:rPr>
              <a:t>模式，合同金额约</a:t>
            </a:r>
            <a:r>
              <a:rPr lang="en-US" altLang="zh-CN" sz="1400" b="1" dirty="0">
                <a:latin typeface="微软雅黑" pitchFamily="34" charset="-122"/>
                <a:ea typeface="微软雅黑" pitchFamily="34" charset="-122"/>
              </a:rPr>
              <a:t>2.6</a:t>
            </a:r>
            <a:r>
              <a:rPr lang="zh-CN" altLang="en-US" sz="1400" b="1" dirty="0">
                <a:latin typeface="微软雅黑" pitchFamily="34" charset="-122"/>
                <a:ea typeface="微软雅黑" pitchFamily="34" charset="-122"/>
              </a:rPr>
              <a:t>亿美元。采用中国民营企业滑模专利技术，钢筋混凝土薄壁联体筒仓，直径</a:t>
            </a:r>
            <a:r>
              <a:rPr lang="en-US" altLang="zh-CN" sz="1400" b="1" dirty="0">
                <a:latin typeface="微软雅黑" pitchFamily="34" charset="-122"/>
                <a:ea typeface="微软雅黑" pitchFamily="34" charset="-122"/>
              </a:rPr>
              <a:t>11</a:t>
            </a:r>
            <a:r>
              <a:rPr lang="zh-CN" altLang="en-US" sz="1400" b="1" dirty="0">
                <a:latin typeface="微软雅黑" pitchFamily="34" charset="-122"/>
                <a:ea typeface="微软雅黑" pitchFamily="34" charset="-122"/>
              </a:rPr>
              <a:t>米，高</a:t>
            </a:r>
            <a:r>
              <a:rPr lang="en-US" altLang="zh-CN" sz="1400" b="1" dirty="0">
                <a:latin typeface="微软雅黑" pitchFamily="34" charset="-122"/>
                <a:ea typeface="微软雅黑" pitchFamily="34" charset="-122"/>
              </a:rPr>
              <a:t>55</a:t>
            </a:r>
            <a:r>
              <a:rPr lang="zh-CN" altLang="en-US" sz="1400" b="1" dirty="0">
                <a:latin typeface="微软雅黑" pitchFamily="34" charset="-122"/>
                <a:ea typeface="微软雅黑" pitchFamily="34" charset="-122"/>
              </a:rPr>
              <a:t>米，壁厚</a:t>
            </a:r>
            <a:r>
              <a:rPr lang="en-US" altLang="zh-CN" sz="1400" b="1" dirty="0">
                <a:latin typeface="微软雅黑" pitchFamily="34" charset="-122"/>
                <a:ea typeface="微软雅黑" pitchFamily="34" charset="-122"/>
              </a:rPr>
              <a:t>21</a:t>
            </a:r>
            <a:r>
              <a:rPr lang="zh-CN" altLang="en-US" sz="1400" b="1" dirty="0">
                <a:latin typeface="微软雅黑" pitchFamily="34" charset="-122"/>
                <a:ea typeface="微软雅黑" pitchFamily="34" charset="-122"/>
              </a:rPr>
              <a:t>厘米，</a:t>
            </a:r>
            <a:r>
              <a:rPr lang="en-US" altLang="zh-CN" sz="1400" b="1" dirty="0">
                <a:latin typeface="微软雅黑" pitchFamily="34" charset="-122"/>
                <a:ea typeface="微软雅黑" pitchFamily="34" charset="-122"/>
              </a:rPr>
              <a:t>15</a:t>
            </a:r>
            <a:r>
              <a:rPr lang="zh-CN" altLang="en-US" sz="1400" b="1" dirty="0">
                <a:latin typeface="微软雅黑" pitchFamily="34" charset="-122"/>
                <a:ea typeface="微软雅黑" pitchFamily="34" charset="-122"/>
              </a:rPr>
              <a:t>天*</a:t>
            </a:r>
            <a:r>
              <a:rPr lang="en-US" altLang="zh-CN" sz="1400" b="1" dirty="0">
                <a:latin typeface="微软雅黑" pitchFamily="34" charset="-122"/>
                <a:ea typeface="微软雅黑" pitchFamily="34" charset="-122"/>
              </a:rPr>
              <a:t>24</a:t>
            </a:r>
            <a:r>
              <a:rPr lang="zh-CN" altLang="en-US" sz="1400" b="1" dirty="0">
                <a:latin typeface="微软雅黑" pitchFamily="34" charset="-122"/>
                <a:ea typeface="微软雅黑" pitchFamily="34" charset="-122"/>
              </a:rPr>
              <a:t>小时连续不间断浇筑。推动了中国标准</a:t>
            </a:r>
            <a:r>
              <a:rPr lang="zh-CN" altLang="en-US" sz="1400" b="1" dirty="0" smtClean="0">
                <a:latin typeface="微软雅黑" pitchFamily="34" charset="-122"/>
                <a:ea typeface="微软雅黑" pitchFamily="34" charset="-122"/>
              </a:rPr>
              <a:t>、技术、规范以及粮食成套储存设备</a:t>
            </a:r>
            <a:r>
              <a:rPr lang="zh-CN" altLang="en-US" sz="1400" b="1" dirty="0">
                <a:latin typeface="微软雅黑" pitchFamily="34" charset="-122"/>
                <a:ea typeface="微软雅黑" pitchFamily="34" charset="-122"/>
              </a:rPr>
              <a:t>进入国际市场</a:t>
            </a:r>
            <a:r>
              <a:rPr lang="zh-CN" altLang="en-US" sz="1800" b="1" dirty="0">
                <a:latin typeface="微软雅黑" pitchFamily="34" charset="-122"/>
                <a:ea typeface="微软雅黑" pitchFamily="34" charset="-122"/>
              </a:rPr>
              <a:t>。</a:t>
            </a:r>
          </a:p>
        </p:txBody>
      </p:sp>
      <p:sp>
        <p:nvSpPr>
          <p:cNvPr id="24" name="圆角矩形 23"/>
          <p:cNvSpPr/>
          <p:nvPr/>
        </p:nvSpPr>
        <p:spPr>
          <a:xfrm>
            <a:off x="5364088" y="89846"/>
            <a:ext cx="3028741" cy="361635"/>
          </a:xfrm>
          <a:prstGeom prst="roundRect">
            <a:avLst>
              <a:gd name="adj" fmla="val 50000"/>
            </a:avLst>
          </a:prstGeom>
          <a:gradFill flip="none" rotWithShape="1">
            <a:gsLst>
              <a:gs pos="0">
                <a:srgbClr val="DB5414"/>
              </a:gs>
              <a:gs pos="100000">
                <a:srgbClr val="652709"/>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72490" tIns="36245" rIns="72490" bIns="36245" rtlCol="0" anchor="ctr"/>
          <a:lstStyle/>
          <a:p>
            <a:pPr algn="ctr"/>
            <a:r>
              <a:rPr lang="zh-CN" altLang="en-US" sz="1600" b="1" dirty="0">
                <a:latin typeface="黑体" panose="02010609060101010101" pitchFamily="49" charset="-122"/>
                <a:ea typeface="黑体" panose="02010609060101010101" pitchFamily="49" charset="-122"/>
              </a:rPr>
              <a:t>阿尔及利亚混凝土粮仓项目</a:t>
            </a:r>
          </a:p>
        </p:txBody>
      </p:sp>
      <p:sp>
        <p:nvSpPr>
          <p:cNvPr id="35" name="TextBox 34">
            <a:hlinkClick r:id="rId12" action="ppaction://hlinksldjump"/>
          </p:cNvPr>
          <p:cNvSpPr txBox="1"/>
          <p:nvPr/>
        </p:nvSpPr>
        <p:spPr>
          <a:xfrm>
            <a:off x="629031" y="51470"/>
            <a:ext cx="3006865" cy="400011"/>
          </a:xfrm>
          <a:prstGeom prst="rect">
            <a:avLst/>
          </a:prstGeom>
          <a:noFill/>
        </p:spPr>
        <p:txBody>
          <a:bodyPr wrap="square" lIns="91343" tIns="45671" rIns="91343" bIns="45671" rtlCol="0">
            <a:spAutoFit/>
          </a:bodyPr>
          <a:lstStyle/>
          <a:p>
            <a:pPr defTabSz="725668" fontAlgn="auto">
              <a:spcBef>
                <a:spcPts val="0"/>
              </a:spcBef>
              <a:spcAft>
                <a:spcPts val="0"/>
              </a:spcAft>
              <a:defRPr/>
            </a:pPr>
            <a:r>
              <a:rPr lang="zh-CN" altLang="en-US" sz="2000" b="1" kern="0" dirty="0" smtClean="0">
                <a:solidFill>
                  <a:schemeClr val="tx1">
                    <a:lumMod val="65000"/>
                    <a:lumOff val="35000"/>
                  </a:schemeClr>
                </a:solidFill>
                <a:latin typeface="微软雅黑" pitchFamily="34" charset="-122"/>
                <a:ea typeface="微软雅黑" pitchFamily="34" charset="-122"/>
              </a:rPr>
              <a:t>海外实施的部分项目</a:t>
            </a:r>
            <a:endParaRPr lang="zh-CN" altLang="en-US" sz="2000" b="1" kern="0" dirty="0">
              <a:solidFill>
                <a:schemeClr val="tx1">
                  <a:lumMod val="65000"/>
                  <a:lumOff val="35000"/>
                </a:schemeClr>
              </a:solidFill>
              <a:latin typeface="微软雅黑" pitchFamily="34" charset="-122"/>
              <a:ea typeface="微软雅黑" pitchFamily="34" charset="-122"/>
            </a:endParaRPr>
          </a:p>
        </p:txBody>
      </p:sp>
      <p:grpSp>
        <p:nvGrpSpPr>
          <p:cNvPr id="37" name="组合 36"/>
          <p:cNvGrpSpPr>
            <a:grpSpLocks/>
          </p:cNvGrpSpPr>
          <p:nvPr/>
        </p:nvGrpSpPr>
        <p:grpSpPr bwMode="auto">
          <a:xfrm>
            <a:off x="251520" y="51470"/>
            <a:ext cx="263525" cy="395287"/>
            <a:chOff x="5284519" y="1508166"/>
            <a:chExt cx="213756" cy="427512"/>
          </a:xfrm>
        </p:grpSpPr>
        <p:cxnSp>
          <p:nvCxnSpPr>
            <p:cNvPr id="38" name="直接连接符 37"/>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39" name="直接连接符 38"/>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472248743"/>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a:grpSpLocks/>
          </p:cNvGrpSpPr>
          <p:nvPr/>
        </p:nvGrpSpPr>
        <p:grpSpPr bwMode="auto">
          <a:xfrm>
            <a:off x="276027" y="160239"/>
            <a:ext cx="263525" cy="395287"/>
            <a:chOff x="5284519" y="1508166"/>
            <a:chExt cx="213756" cy="427512"/>
          </a:xfrm>
        </p:grpSpPr>
        <p:cxnSp>
          <p:nvCxnSpPr>
            <p:cNvPr id="3" name="直接连接符 2"/>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4" name="直接连接符 3"/>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5" name="TextBox 4">
            <a:hlinkClick r:id="rId2" action="ppaction://hlinksldjump"/>
          </p:cNvPr>
          <p:cNvSpPr txBox="1"/>
          <p:nvPr/>
        </p:nvSpPr>
        <p:spPr>
          <a:xfrm>
            <a:off x="629031" y="155515"/>
            <a:ext cx="3006865" cy="400011"/>
          </a:xfrm>
          <a:prstGeom prst="rect">
            <a:avLst/>
          </a:prstGeom>
          <a:noFill/>
        </p:spPr>
        <p:txBody>
          <a:bodyPr wrap="square" lIns="91343" tIns="45671" rIns="91343" bIns="45671" rtlCol="0">
            <a:spAutoFit/>
          </a:bodyPr>
          <a:lstStyle/>
          <a:p>
            <a:pPr defTabSz="725668" fontAlgn="auto">
              <a:spcBef>
                <a:spcPts val="0"/>
              </a:spcBef>
              <a:spcAft>
                <a:spcPts val="0"/>
              </a:spcAft>
              <a:defRPr/>
            </a:pPr>
            <a:r>
              <a:rPr lang="zh-CN" altLang="en-US" sz="2000" b="1" kern="0" dirty="0" smtClean="0">
                <a:solidFill>
                  <a:schemeClr val="tx1">
                    <a:lumMod val="65000"/>
                    <a:lumOff val="35000"/>
                  </a:schemeClr>
                </a:solidFill>
                <a:latin typeface="微软雅黑" pitchFamily="34" charset="-122"/>
                <a:ea typeface="微软雅黑" pitchFamily="34" charset="-122"/>
              </a:rPr>
              <a:t>海外实施的部分项目</a:t>
            </a:r>
            <a:endParaRPr lang="zh-CN" altLang="en-US" sz="2000" b="1" kern="0" dirty="0">
              <a:solidFill>
                <a:schemeClr val="tx1">
                  <a:lumMod val="65000"/>
                  <a:lumOff val="35000"/>
                </a:schemeClr>
              </a:solidFill>
              <a:latin typeface="微软雅黑" pitchFamily="34" charset="-122"/>
              <a:ea typeface="微软雅黑" pitchFamily="34" charset="-122"/>
            </a:endParaRPr>
          </a:p>
        </p:txBody>
      </p:sp>
      <p:sp>
        <p:nvSpPr>
          <p:cNvPr id="6" name="圆角矩形 5"/>
          <p:cNvSpPr/>
          <p:nvPr/>
        </p:nvSpPr>
        <p:spPr>
          <a:xfrm>
            <a:off x="5652120" y="205824"/>
            <a:ext cx="2952328" cy="349702"/>
          </a:xfrm>
          <a:prstGeom prst="roundRect">
            <a:avLst>
              <a:gd name="adj" fmla="val 50000"/>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ts val="0"/>
              </a:spcBef>
            </a:pPr>
            <a:r>
              <a:rPr lang="zh-CN" altLang="en-US" sz="1600" b="1" dirty="0">
                <a:solidFill>
                  <a:schemeClr val="bg1"/>
                </a:solidFill>
                <a:ea typeface="黑体" panose="02010609060101010101" pitchFamily="49" charset="-122"/>
              </a:rPr>
              <a:t>坦桑尼亚维多利亚湖供水工程</a:t>
            </a:r>
          </a:p>
        </p:txBody>
      </p:sp>
      <p:pic>
        <p:nvPicPr>
          <p:cNvPr id="7" name="图片 10" descr="坦桑尼亚供水合同2工程项目施工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17892" y="744664"/>
            <a:ext cx="9211092" cy="3642753"/>
          </a:xfrm>
          <a:prstGeom prst="rect">
            <a:avLst/>
          </a:prstGeom>
          <a:noFill/>
        </p:spPr>
      </p:pic>
      <p:sp>
        <p:nvSpPr>
          <p:cNvPr id="8" name="文本框 7"/>
          <p:cNvSpPr txBox="1"/>
          <p:nvPr/>
        </p:nvSpPr>
        <p:spPr>
          <a:xfrm>
            <a:off x="17892" y="4434851"/>
            <a:ext cx="5880149" cy="338554"/>
          </a:xfrm>
          <a:prstGeom prst="rect">
            <a:avLst/>
          </a:prstGeom>
          <a:noFill/>
        </p:spPr>
        <p:txBody>
          <a:bodyPr wrap="square" rtlCol="0">
            <a:spAutoFit/>
          </a:bodyPr>
          <a:lstStyle/>
          <a:p>
            <a:r>
              <a:rPr lang="zh-CN" altLang="zh-CN" sz="1600" b="1" dirty="0">
                <a:latin typeface="微软雅黑" panose="020B0503020204020204" pitchFamily="34" charset="-122"/>
                <a:ea typeface="微软雅黑" panose="020B0503020204020204" pitchFamily="34" charset="-122"/>
              </a:rPr>
              <a:t>荣获</a:t>
            </a:r>
            <a:r>
              <a:rPr lang="en-US" altLang="zh-CN" sz="1600" b="1" dirty="0">
                <a:latin typeface="微软雅黑" panose="020B0503020204020204" pitchFamily="34" charset="-122"/>
                <a:ea typeface="微软雅黑" panose="020B0503020204020204" pitchFamily="34" charset="-122"/>
              </a:rPr>
              <a:t>“</a:t>
            </a:r>
            <a:r>
              <a:rPr lang="zh-CN" altLang="zh-CN" sz="1600" b="1" dirty="0">
                <a:latin typeface="微软雅黑" panose="020B0503020204020204" pitchFamily="34" charset="-122"/>
                <a:ea typeface="微软雅黑" panose="020B0503020204020204" pitchFamily="34" charset="-122"/>
              </a:rPr>
              <a:t>中国企业新纪录奖</a:t>
            </a:r>
            <a:r>
              <a:rPr lang="en-US" altLang="zh-CN" sz="1600" b="1" dirty="0">
                <a:latin typeface="微软雅黑" panose="020B0503020204020204" pitchFamily="34" charset="-122"/>
                <a:ea typeface="微软雅黑" panose="020B0503020204020204" pitchFamily="34" charset="-122"/>
              </a:rPr>
              <a:t>”</a:t>
            </a:r>
            <a:r>
              <a:rPr lang="zh-CN" altLang="zh-CN" sz="1600" b="1" dirty="0">
                <a:latin typeface="微软雅黑" panose="020B0503020204020204" pitchFamily="34" charset="-122"/>
                <a:ea typeface="微软雅黑" panose="020B0503020204020204" pitchFamily="34" charset="-122"/>
              </a:rPr>
              <a:t>和</a:t>
            </a:r>
            <a:r>
              <a:rPr lang="en-US" altLang="zh-CN" sz="1600" b="1" dirty="0">
                <a:latin typeface="微软雅黑" panose="020B0503020204020204" pitchFamily="34" charset="-122"/>
                <a:ea typeface="微软雅黑" panose="020B0503020204020204" pitchFamily="34" charset="-122"/>
              </a:rPr>
              <a:t>“</a:t>
            </a:r>
            <a:r>
              <a:rPr lang="zh-CN" altLang="zh-CN" sz="1600" b="1" dirty="0">
                <a:latin typeface="微软雅黑" panose="020B0503020204020204" pitchFamily="34" charset="-122"/>
                <a:ea typeface="微软雅黑" panose="020B0503020204020204" pitchFamily="34" charset="-122"/>
              </a:rPr>
              <a:t>中国优秀焊接工程奖</a:t>
            </a:r>
            <a:r>
              <a:rPr lang="en-US" altLang="zh-CN" sz="1600" b="1" dirty="0">
                <a:latin typeface="微软雅黑" panose="020B0503020204020204" pitchFamily="34" charset="-122"/>
                <a:ea typeface="微软雅黑" panose="020B0503020204020204" pitchFamily="34" charset="-122"/>
              </a:rPr>
              <a:t>”</a:t>
            </a:r>
            <a:endParaRPr lang="zh-CN" altLang="en-US" sz="1600" b="1" dirty="0">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981716634"/>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p:cNvSpPr>
          <p:nvPr/>
        </p:nvSpPr>
        <p:spPr bwMode="auto">
          <a:xfrm>
            <a:off x="709946" y="484912"/>
            <a:ext cx="7894502" cy="3887038"/>
          </a:xfrm>
          <a:custGeom>
            <a:avLst/>
            <a:gdLst>
              <a:gd name="T0" fmla="*/ 97 w 9549"/>
              <a:gd name="T1" fmla="*/ 0 h 4700"/>
              <a:gd name="T2" fmla="*/ 9452 w 9549"/>
              <a:gd name="T3" fmla="*/ 0 h 4700"/>
              <a:gd name="T4" fmla="*/ 9549 w 9549"/>
              <a:gd name="T5" fmla="*/ 97 h 4700"/>
              <a:gd name="T6" fmla="*/ 9549 w 9549"/>
              <a:gd name="T7" fmla="*/ 4603 h 4700"/>
              <a:gd name="T8" fmla="*/ 9452 w 9549"/>
              <a:gd name="T9" fmla="*/ 4700 h 4700"/>
              <a:gd name="T10" fmla="*/ 97 w 9549"/>
              <a:gd name="T11" fmla="*/ 4700 h 4700"/>
              <a:gd name="T12" fmla="*/ 0 w 9549"/>
              <a:gd name="T13" fmla="*/ 4603 h 4700"/>
              <a:gd name="T14" fmla="*/ 0 w 9549"/>
              <a:gd name="T15" fmla="*/ 97 h 4700"/>
              <a:gd name="T16" fmla="*/ 97 w 9549"/>
              <a:gd name="T17"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49" h="4700">
                <a:moveTo>
                  <a:pt x="97" y="0"/>
                </a:moveTo>
                <a:lnTo>
                  <a:pt x="9452" y="0"/>
                </a:lnTo>
                <a:cubicBezTo>
                  <a:pt x="9505" y="0"/>
                  <a:pt x="9549" y="43"/>
                  <a:pt x="9549" y="97"/>
                </a:cubicBezTo>
                <a:lnTo>
                  <a:pt x="9549" y="4603"/>
                </a:lnTo>
                <a:cubicBezTo>
                  <a:pt x="9549" y="4656"/>
                  <a:pt x="9505" y="4700"/>
                  <a:pt x="9452" y="4700"/>
                </a:cubicBezTo>
                <a:lnTo>
                  <a:pt x="97" y="4700"/>
                </a:lnTo>
                <a:cubicBezTo>
                  <a:pt x="44" y="4700"/>
                  <a:pt x="0" y="4656"/>
                  <a:pt x="0" y="4603"/>
                </a:cubicBezTo>
                <a:lnTo>
                  <a:pt x="0" y="97"/>
                </a:lnTo>
                <a:cubicBezTo>
                  <a:pt x="0" y="43"/>
                  <a:pt x="44" y="0"/>
                  <a:pt x="97" y="0"/>
                </a:cubicBezTo>
                <a:close/>
              </a:path>
            </a:pathLst>
          </a:custGeom>
          <a:noFill/>
          <a:ln w="63500">
            <a:solidFill>
              <a:schemeClr val="accent1"/>
            </a:solidFill>
          </a:ln>
          <a:extLst/>
        </p:spPr>
        <p:txBody>
          <a:bodyPr vert="horz" wrap="square" lIns="91440" tIns="45720" rIns="91440" bIns="45720" numCol="1" anchor="t" anchorCtr="0" compatLnSpc="1">
            <a:prstTxWarp prst="textNoShape">
              <a:avLst/>
            </a:prstTxWarp>
          </a:bodyPr>
          <a:lstStyle/>
          <a:p>
            <a:endParaRPr lang="zh-CN" altLang="en-US" dirty="0">
              <a:solidFill>
                <a:schemeClr val="bg1"/>
              </a:solidFill>
              <a:latin typeface="微软雅黑" pitchFamily="34" charset="-122"/>
              <a:ea typeface="微软雅黑" pitchFamily="34" charset="-122"/>
            </a:endParaRPr>
          </a:p>
        </p:txBody>
      </p:sp>
      <p:sp>
        <p:nvSpPr>
          <p:cNvPr id="3" name="Freeform 6"/>
          <p:cNvSpPr>
            <a:spLocks/>
          </p:cNvSpPr>
          <p:nvPr/>
        </p:nvSpPr>
        <p:spPr bwMode="auto">
          <a:xfrm>
            <a:off x="611560" y="283300"/>
            <a:ext cx="2421579" cy="193675"/>
          </a:xfrm>
          <a:custGeom>
            <a:avLst/>
            <a:gdLst>
              <a:gd name="T0" fmla="*/ 249 w 3270"/>
              <a:gd name="T1" fmla="*/ 261 h 261"/>
              <a:gd name="T2" fmla="*/ 3270 w 3270"/>
              <a:gd name="T3" fmla="*/ 261 h 261"/>
              <a:gd name="T4" fmla="*/ 3022 w 3270"/>
              <a:gd name="T5" fmla="*/ 0 h 261"/>
              <a:gd name="T6" fmla="*/ 0 w 3270"/>
              <a:gd name="T7" fmla="*/ 0 h 261"/>
              <a:gd name="T8" fmla="*/ 249 w 3270"/>
              <a:gd name="T9" fmla="*/ 261 h 261"/>
            </a:gdLst>
            <a:ahLst/>
            <a:cxnLst>
              <a:cxn ang="0">
                <a:pos x="T0" y="T1"/>
              </a:cxn>
              <a:cxn ang="0">
                <a:pos x="T2" y="T3"/>
              </a:cxn>
              <a:cxn ang="0">
                <a:pos x="T4" y="T5"/>
              </a:cxn>
              <a:cxn ang="0">
                <a:pos x="T6" y="T7"/>
              </a:cxn>
              <a:cxn ang="0">
                <a:pos x="T8" y="T9"/>
              </a:cxn>
            </a:cxnLst>
            <a:rect l="0" t="0" r="r" b="b"/>
            <a:pathLst>
              <a:path w="3270" h="261">
                <a:moveTo>
                  <a:pt x="249" y="261"/>
                </a:moveTo>
                <a:lnTo>
                  <a:pt x="3270" y="261"/>
                </a:lnTo>
                <a:lnTo>
                  <a:pt x="3022" y="0"/>
                </a:lnTo>
                <a:lnTo>
                  <a:pt x="0" y="0"/>
                </a:lnTo>
                <a:lnTo>
                  <a:pt x="249" y="261"/>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latin typeface="微软雅黑" pitchFamily="34" charset="-122"/>
              <a:ea typeface="微软雅黑" pitchFamily="34" charset="-122"/>
            </a:endParaRPr>
          </a:p>
        </p:txBody>
      </p:sp>
      <p:sp>
        <p:nvSpPr>
          <p:cNvPr id="4" name="Freeform 7"/>
          <p:cNvSpPr>
            <a:spLocks/>
          </p:cNvSpPr>
          <p:nvPr/>
        </p:nvSpPr>
        <p:spPr bwMode="auto">
          <a:xfrm>
            <a:off x="611560" y="283300"/>
            <a:ext cx="2237501" cy="1554163"/>
          </a:xfrm>
          <a:custGeom>
            <a:avLst/>
            <a:gdLst>
              <a:gd name="T0" fmla="*/ 3022 w 3022"/>
              <a:gd name="T1" fmla="*/ 0 h 2098"/>
              <a:gd name="T2" fmla="*/ 0 w 3022"/>
              <a:gd name="T3" fmla="*/ 0 h 2098"/>
              <a:gd name="T4" fmla="*/ 0 w 3022"/>
              <a:gd name="T5" fmla="*/ 2098 h 2098"/>
              <a:gd name="T6" fmla="*/ 2165 w 3022"/>
              <a:gd name="T7" fmla="*/ 2098 h 2098"/>
              <a:gd name="T8" fmla="*/ 3022 w 3022"/>
              <a:gd name="T9" fmla="*/ 0 h 2098"/>
            </a:gdLst>
            <a:ahLst/>
            <a:cxnLst>
              <a:cxn ang="0">
                <a:pos x="T0" y="T1"/>
              </a:cxn>
              <a:cxn ang="0">
                <a:pos x="T2" y="T3"/>
              </a:cxn>
              <a:cxn ang="0">
                <a:pos x="T4" y="T5"/>
              </a:cxn>
              <a:cxn ang="0">
                <a:pos x="T6" y="T7"/>
              </a:cxn>
              <a:cxn ang="0">
                <a:pos x="T8" y="T9"/>
              </a:cxn>
            </a:cxnLst>
            <a:rect l="0" t="0" r="r" b="b"/>
            <a:pathLst>
              <a:path w="3022" h="2098">
                <a:moveTo>
                  <a:pt x="3022" y="0"/>
                </a:moveTo>
                <a:lnTo>
                  <a:pt x="0" y="0"/>
                </a:lnTo>
                <a:lnTo>
                  <a:pt x="0" y="2098"/>
                </a:lnTo>
                <a:lnTo>
                  <a:pt x="2165" y="2098"/>
                </a:lnTo>
                <a:lnTo>
                  <a:pt x="3022"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latin typeface="微软雅黑" pitchFamily="34" charset="-122"/>
              <a:ea typeface="微软雅黑" pitchFamily="34" charset="-122"/>
            </a:endParaRPr>
          </a:p>
        </p:txBody>
      </p:sp>
      <p:sp>
        <p:nvSpPr>
          <p:cNvPr id="5" name="Freeform 8"/>
          <p:cNvSpPr>
            <a:spLocks/>
          </p:cNvSpPr>
          <p:nvPr/>
        </p:nvSpPr>
        <p:spPr bwMode="auto">
          <a:xfrm>
            <a:off x="8035409" y="3713887"/>
            <a:ext cx="579211" cy="579438"/>
          </a:xfrm>
          <a:custGeom>
            <a:avLst/>
            <a:gdLst>
              <a:gd name="T0" fmla="*/ 782 w 782"/>
              <a:gd name="T1" fmla="*/ 0 h 782"/>
              <a:gd name="T2" fmla="*/ 782 w 782"/>
              <a:gd name="T3" fmla="*/ 685 h 782"/>
              <a:gd name="T4" fmla="*/ 685 w 782"/>
              <a:gd name="T5" fmla="*/ 782 h 782"/>
              <a:gd name="T6" fmla="*/ 0 w 782"/>
              <a:gd name="T7" fmla="*/ 782 h 782"/>
              <a:gd name="T8" fmla="*/ 782 w 782"/>
              <a:gd name="T9" fmla="*/ 0 h 782"/>
            </a:gdLst>
            <a:ahLst/>
            <a:cxnLst>
              <a:cxn ang="0">
                <a:pos x="T0" y="T1"/>
              </a:cxn>
              <a:cxn ang="0">
                <a:pos x="T2" y="T3"/>
              </a:cxn>
              <a:cxn ang="0">
                <a:pos x="T4" y="T5"/>
              </a:cxn>
              <a:cxn ang="0">
                <a:pos x="T6" y="T7"/>
              </a:cxn>
              <a:cxn ang="0">
                <a:pos x="T8" y="T9"/>
              </a:cxn>
            </a:cxnLst>
            <a:rect l="0" t="0" r="r" b="b"/>
            <a:pathLst>
              <a:path w="782" h="782">
                <a:moveTo>
                  <a:pt x="782" y="0"/>
                </a:moveTo>
                <a:lnTo>
                  <a:pt x="782" y="685"/>
                </a:lnTo>
                <a:cubicBezTo>
                  <a:pt x="782" y="738"/>
                  <a:pt x="738" y="782"/>
                  <a:pt x="685" y="782"/>
                </a:cubicBezTo>
                <a:lnTo>
                  <a:pt x="0" y="782"/>
                </a:lnTo>
                <a:lnTo>
                  <a:pt x="782"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chemeClr val="tx1">
                  <a:lumMod val="65000"/>
                  <a:lumOff val="35000"/>
                </a:schemeClr>
              </a:solidFill>
              <a:latin typeface="微软雅黑" pitchFamily="34" charset="-122"/>
              <a:ea typeface="微软雅黑" pitchFamily="34" charset="-122"/>
            </a:endParaRPr>
          </a:p>
        </p:txBody>
      </p:sp>
      <p:sp>
        <p:nvSpPr>
          <p:cNvPr id="6" name="Freeform 9"/>
          <p:cNvSpPr>
            <a:spLocks noEditPoints="1"/>
          </p:cNvSpPr>
          <p:nvPr/>
        </p:nvSpPr>
        <p:spPr bwMode="auto">
          <a:xfrm>
            <a:off x="7501793" y="3713887"/>
            <a:ext cx="198360" cy="198438"/>
          </a:xfrm>
          <a:custGeom>
            <a:avLst/>
            <a:gdLst>
              <a:gd name="T0" fmla="*/ 146 w 268"/>
              <a:gd name="T1" fmla="*/ 226 h 268"/>
              <a:gd name="T2" fmla="*/ 125 w 268"/>
              <a:gd name="T3" fmla="*/ 209 h 268"/>
              <a:gd name="T4" fmla="*/ 177 w 268"/>
              <a:gd name="T5" fmla="*/ 148 h 268"/>
              <a:gd name="T6" fmla="*/ 43 w 268"/>
              <a:gd name="T7" fmla="*/ 148 h 268"/>
              <a:gd name="T8" fmla="*/ 43 w 268"/>
              <a:gd name="T9" fmla="*/ 120 h 268"/>
              <a:gd name="T10" fmla="*/ 177 w 268"/>
              <a:gd name="T11" fmla="*/ 120 h 268"/>
              <a:gd name="T12" fmla="*/ 125 w 268"/>
              <a:gd name="T13" fmla="*/ 60 h 268"/>
              <a:gd name="T14" fmla="*/ 146 w 268"/>
              <a:gd name="T15" fmla="*/ 42 h 268"/>
              <a:gd name="T16" fmla="*/ 224 w 268"/>
              <a:gd name="T17" fmla="*/ 134 h 268"/>
              <a:gd name="T18" fmla="*/ 146 w 268"/>
              <a:gd name="T19" fmla="*/ 226 h 268"/>
              <a:gd name="T20" fmla="*/ 134 w 268"/>
              <a:gd name="T21" fmla="*/ 0 h 268"/>
              <a:gd name="T22" fmla="*/ 268 w 268"/>
              <a:gd name="T23" fmla="*/ 134 h 268"/>
              <a:gd name="T24" fmla="*/ 134 w 268"/>
              <a:gd name="T25" fmla="*/ 268 h 268"/>
              <a:gd name="T26" fmla="*/ 0 w 268"/>
              <a:gd name="T27" fmla="*/ 134 h 268"/>
              <a:gd name="T28" fmla="*/ 134 w 268"/>
              <a:gd name="T29" fmla="*/ 0 h 268"/>
              <a:gd name="T30" fmla="*/ 134 w 268"/>
              <a:gd name="T31" fmla="*/ 17 h 268"/>
              <a:gd name="T32" fmla="*/ 250 w 268"/>
              <a:gd name="T33" fmla="*/ 134 h 268"/>
              <a:gd name="T34" fmla="*/ 134 w 268"/>
              <a:gd name="T35" fmla="*/ 251 h 268"/>
              <a:gd name="T36" fmla="*/ 17 w 268"/>
              <a:gd name="T37" fmla="*/ 134 h 268"/>
              <a:gd name="T38" fmla="*/ 134 w 268"/>
              <a:gd name="T39" fmla="*/ 1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8" h="268">
                <a:moveTo>
                  <a:pt x="146" y="226"/>
                </a:moveTo>
                <a:lnTo>
                  <a:pt x="125" y="209"/>
                </a:lnTo>
                <a:lnTo>
                  <a:pt x="177" y="148"/>
                </a:lnTo>
                <a:lnTo>
                  <a:pt x="43" y="148"/>
                </a:lnTo>
                <a:lnTo>
                  <a:pt x="43" y="120"/>
                </a:lnTo>
                <a:lnTo>
                  <a:pt x="177" y="120"/>
                </a:lnTo>
                <a:lnTo>
                  <a:pt x="125" y="60"/>
                </a:lnTo>
                <a:lnTo>
                  <a:pt x="146" y="42"/>
                </a:lnTo>
                <a:lnTo>
                  <a:pt x="224" y="134"/>
                </a:lnTo>
                <a:lnTo>
                  <a:pt x="146" y="226"/>
                </a:lnTo>
                <a:close/>
                <a:moveTo>
                  <a:pt x="134" y="0"/>
                </a:moveTo>
                <a:cubicBezTo>
                  <a:pt x="208" y="0"/>
                  <a:pt x="268" y="60"/>
                  <a:pt x="268" y="134"/>
                </a:cubicBezTo>
                <a:cubicBezTo>
                  <a:pt x="268" y="208"/>
                  <a:pt x="208" y="268"/>
                  <a:pt x="134" y="268"/>
                </a:cubicBezTo>
                <a:cubicBezTo>
                  <a:pt x="60" y="268"/>
                  <a:pt x="0" y="208"/>
                  <a:pt x="0" y="134"/>
                </a:cubicBezTo>
                <a:cubicBezTo>
                  <a:pt x="0" y="60"/>
                  <a:pt x="60" y="0"/>
                  <a:pt x="134" y="0"/>
                </a:cubicBezTo>
                <a:close/>
                <a:moveTo>
                  <a:pt x="134" y="17"/>
                </a:moveTo>
                <a:cubicBezTo>
                  <a:pt x="198" y="17"/>
                  <a:pt x="250" y="70"/>
                  <a:pt x="250" y="134"/>
                </a:cubicBezTo>
                <a:cubicBezTo>
                  <a:pt x="250" y="199"/>
                  <a:pt x="198" y="251"/>
                  <a:pt x="134" y="251"/>
                </a:cubicBezTo>
                <a:cubicBezTo>
                  <a:pt x="69" y="251"/>
                  <a:pt x="17" y="199"/>
                  <a:pt x="17" y="134"/>
                </a:cubicBezTo>
                <a:cubicBezTo>
                  <a:pt x="17" y="70"/>
                  <a:pt x="69" y="17"/>
                  <a:pt x="134"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tx1">
                  <a:lumMod val="65000"/>
                  <a:lumOff val="35000"/>
                </a:schemeClr>
              </a:solidFill>
              <a:latin typeface="微软雅黑" pitchFamily="34" charset="-122"/>
              <a:ea typeface="微软雅黑" pitchFamily="34" charset="-122"/>
            </a:endParaRPr>
          </a:p>
        </p:txBody>
      </p:sp>
      <p:sp>
        <p:nvSpPr>
          <p:cNvPr id="7" name="TextBox 6"/>
          <p:cNvSpPr txBox="1"/>
          <p:nvPr/>
        </p:nvSpPr>
        <p:spPr>
          <a:xfrm>
            <a:off x="1221198" y="448597"/>
            <a:ext cx="698520" cy="1323439"/>
          </a:xfrm>
          <a:prstGeom prst="rect">
            <a:avLst/>
          </a:prstGeom>
          <a:noFill/>
        </p:spPr>
        <p:txBody>
          <a:bodyPr wrap="square" rtlCol="0">
            <a:spAutoFit/>
          </a:bodyPr>
          <a:lstStyle/>
          <a:p>
            <a:r>
              <a:rPr lang="en-US" altLang="zh-CN" sz="8000" b="1" dirty="0" smtClean="0">
                <a:solidFill>
                  <a:schemeClr val="bg1"/>
                </a:solidFill>
                <a:latin typeface="微软雅黑" pitchFamily="34" charset="-122"/>
                <a:ea typeface="微软雅黑" pitchFamily="34" charset="-122"/>
              </a:rPr>
              <a:t>2</a:t>
            </a:r>
            <a:endParaRPr lang="zh-CN" altLang="en-US" sz="8000" b="1" dirty="0">
              <a:solidFill>
                <a:schemeClr val="bg1"/>
              </a:solidFill>
              <a:latin typeface="微软雅黑" pitchFamily="34" charset="-122"/>
              <a:ea typeface="微软雅黑" pitchFamily="34" charset="-122"/>
            </a:endParaRPr>
          </a:p>
        </p:txBody>
      </p:sp>
      <p:sp>
        <p:nvSpPr>
          <p:cNvPr id="8" name="TextBox 7"/>
          <p:cNvSpPr txBox="1"/>
          <p:nvPr/>
        </p:nvSpPr>
        <p:spPr>
          <a:xfrm>
            <a:off x="2516632" y="845299"/>
            <a:ext cx="5583760" cy="646331"/>
          </a:xfrm>
          <a:prstGeom prst="rect">
            <a:avLst/>
          </a:prstGeom>
          <a:noFill/>
        </p:spPr>
        <p:txBody>
          <a:bodyPr wrap="square" rtlCol="0">
            <a:spAutoFit/>
          </a:bodyPr>
          <a:lstStyle/>
          <a:p>
            <a:pPr algn="ctr"/>
            <a:r>
              <a:rPr lang="zh-CN" altLang="en-US" sz="3600" b="1" dirty="0">
                <a:solidFill>
                  <a:srgbClr val="0070C0"/>
                </a:solidFill>
                <a:latin typeface="方正小标宋简体" panose="03000509000000000000" pitchFamily="65" charset="-122"/>
                <a:ea typeface="方正小标宋简体" panose="03000509000000000000" pitchFamily="65" charset="-122"/>
              </a:rPr>
              <a:t>公司核心业务重塑情况</a:t>
            </a:r>
          </a:p>
        </p:txBody>
      </p:sp>
      <p:sp>
        <p:nvSpPr>
          <p:cNvPr id="9" name="Rectangle 13"/>
          <p:cNvSpPr>
            <a:spLocks noChangeArrowheads="1"/>
          </p:cNvSpPr>
          <p:nvPr/>
        </p:nvSpPr>
        <p:spPr bwMode="auto">
          <a:xfrm>
            <a:off x="702067" y="1163964"/>
            <a:ext cx="566502" cy="353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zh-CN" sz="2300" b="0" i="0" u="none" strike="noStrike" cap="none" normalizeH="0" baseline="0" dirty="0">
                <a:ln>
                  <a:noFill/>
                </a:ln>
                <a:solidFill>
                  <a:schemeClr val="bg1"/>
                </a:solidFill>
                <a:effectLst/>
                <a:latin typeface="微软雅黑" pitchFamily="34" charset="-122"/>
                <a:ea typeface="微软雅黑" pitchFamily="34" charset="-122"/>
              </a:rPr>
              <a:t>Part</a:t>
            </a:r>
            <a:endParaRPr kumimoji="0" lang="zh-CN" altLang="zh-CN" sz="1800" b="0" i="0" u="none" strike="noStrike" cap="none" normalizeH="0" baseline="0" dirty="0">
              <a:ln>
                <a:noFill/>
              </a:ln>
              <a:solidFill>
                <a:schemeClr val="bg1"/>
              </a:solidFill>
              <a:effectLst/>
              <a:latin typeface="微软雅黑" pitchFamily="34" charset="-122"/>
              <a:ea typeface="微软雅黑" pitchFamily="34" charset="-122"/>
            </a:endParaRPr>
          </a:p>
        </p:txBody>
      </p:sp>
      <p:sp>
        <p:nvSpPr>
          <p:cNvPr id="10" name="TextBox 9"/>
          <p:cNvSpPr txBox="1"/>
          <p:nvPr/>
        </p:nvSpPr>
        <p:spPr>
          <a:xfrm>
            <a:off x="899592" y="1995686"/>
            <a:ext cx="7511976" cy="2438616"/>
          </a:xfrm>
          <a:prstGeom prst="rect">
            <a:avLst/>
          </a:prstGeom>
          <a:noFill/>
        </p:spPr>
        <p:txBody>
          <a:bodyPr wrap="square" rtlCol="0">
            <a:spAutoFit/>
          </a:bodyPr>
          <a:lstStyle/>
          <a:p>
            <a:pPr algn="just">
              <a:lnSpc>
                <a:spcPct val="150000"/>
              </a:lnSpc>
            </a:pPr>
            <a:r>
              <a:rPr lang="en-US" altLang="zh-CN" sz="1400" b="1" dirty="0" smtClean="0">
                <a:solidFill>
                  <a:schemeClr val="tx1">
                    <a:lumMod val="65000"/>
                    <a:lumOff val="35000"/>
                  </a:schemeClr>
                </a:solidFill>
                <a:latin typeface="微软雅黑" pitchFamily="34" charset="-122"/>
                <a:ea typeface="微软雅黑" pitchFamily="34" charset="-122"/>
              </a:rPr>
              <a:t>——2006</a:t>
            </a:r>
            <a:r>
              <a:rPr lang="zh-CN" altLang="en-US" sz="1400" b="1" dirty="0" smtClean="0">
                <a:solidFill>
                  <a:schemeClr val="tx1">
                    <a:lumMod val="65000"/>
                    <a:lumOff val="35000"/>
                  </a:schemeClr>
                </a:solidFill>
                <a:latin typeface="微软雅黑" pitchFamily="34" charset="-122"/>
                <a:ea typeface="微软雅黑" pitchFamily="34" charset="-122"/>
              </a:rPr>
              <a:t>年底，中国</a:t>
            </a:r>
            <a:r>
              <a:rPr lang="zh-CN" altLang="en-US" sz="1400" b="1" dirty="0">
                <a:solidFill>
                  <a:schemeClr val="tx1">
                    <a:lumMod val="65000"/>
                    <a:lumOff val="35000"/>
                  </a:schemeClr>
                </a:solidFill>
                <a:latin typeface="微软雅黑" pitchFamily="34" charset="-122"/>
                <a:ea typeface="微软雅黑" pitchFamily="34" charset="-122"/>
              </a:rPr>
              <a:t>水电集团决定将市政集团疏浚主业整体划出，组建港航公司</a:t>
            </a:r>
            <a:r>
              <a:rPr lang="zh-CN" altLang="en-US" sz="1400" b="1" dirty="0" smtClean="0">
                <a:solidFill>
                  <a:schemeClr val="tx1">
                    <a:lumMod val="65000"/>
                    <a:lumOff val="35000"/>
                  </a:schemeClr>
                </a:solidFill>
                <a:latin typeface="微软雅黑" pitchFamily="34" charset="-122"/>
                <a:ea typeface="微软雅黑" pitchFamily="34" charset="-122"/>
              </a:rPr>
              <a:t>。</a:t>
            </a:r>
            <a:endParaRPr lang="en-US" altLang="zh-CN" sz="1400" b="1" dirty="0" smtClean="0">
              <a:solidFill>
                <a:schemeClr val="tx1">
                  <a:lumMod val="65000"/>
                  <a:lumOff val="35000"/>
                </a:schemeClr>
              </a:solidFill>
              <a:latin typeface="微软雅黑" pitchFamily="34" charset="-122"/>
              <a:ea typeface="微软雅黑" pitchFamily="34" charset="-122"/>
            </a:endParaRPr>
          </a:p>
          <a:p>
            <a:pPr algn="just">
              <a:lnSpc>
                <a:spcPct val="150000"/>
              </a:lnSpc>
            </a:pPr>
            <a:r>
              <a:rPr lang="en-US" altLang="zh-CN" sz="1400" b="1" dirty="0" smtClean="0">
                <a:solidFill>
                  <a:schemeClr val="tx1">
                    <a:lumMod val="65000"/>
                    <a:lumOff val="35000"/>
                  </a:schemeClr>
                </a:solidFill>
                <a:latin typeface="微软雅黑" pitchFamily="34" charset="-122"/>
                <a:ea typeface="微软雅黑" pitchFamily="34" charset="-122"/>
              </a:rPr>
              <a:t>——</a:t>
            </a:r>
            <a:r>
              <a:rPr lang="zh-CN" altLang="en-US" sz="1400" b="1" dirty="0" smtClean="0">
                <a:solidFill>
                  <a:schemeClr val="tx1">
                    <a:lumMod val="65000"/>
                    <a:lumOff val="35000"/>
                  </a:schemeClr>
                </a:solidFill>
                <a:latin typeface="微软雅黑" pitchFamily="34" charset="-122"/>
                <a:ea typeface="微软雅黑" pitchFamily="34" charset="-122"/>
              </a:rPr>
              <a:t>我们根据</a:t>
            </a:r>
            <a:r>
              <a:rPr lang="zh-CN" altLang="en-US" sz="1400" b="1" dirty="0">
                <a:solidFill>
                  <a:schemeClr val="tx1">
                    <a:lumMod val="65000"/>
                    <a:lumOff val="35000"/>
                  </a:schemeClr>
                </a:solidFill>
                <a:latin typeface="微软雅黑" pitchFamily="34" charset="-122"/>
                <a:ea typeface="微软雅黑" pitchFamily="34" charset="-122"/>
              </a:rPr>
              <a:t>企业实际</a:t>
            </a:r>
            <a:r>
              <a:rPr lang="zh-CN" altLang="en-US" sz="1400" b="1" dirty="0" smtClean="0">
                <a:solidFill>
                  <a:schemeClr val="tx1">
                    <a:lumMod val="65000"/>
                    <a:lumOff val="35000"/>
                  </a:schemeClr>
                </a:solidFill>
                <a:latin typeface="微软雅黑" pitchFamily="34" charset="-122"/>
                <a:ea typeface="微软雅黑" pitchFamily="34" charset="-122"/>
              </a:rPr>
              <a:t>，依据“三环理论”，进行了公司施工主业的调整再造，</a:t>
            </a:r>
            <a:r>
              <a:rPr lang="zh-CN" altLang="en-US" sz="1400" b="1" dirty="0">
                <a:solidFill>
                  <a:schemeClr val="tx1">
                    <a:lumMod val="65000"/>
                    <a:lumOff val="35000"/>
                  </a:schemeClr>
                </a:solidFill>
                <a:latin typeface="微软雅黑" pitchFamily="34" charset="-122"/>
                <a:ea typeface="微软雅黑" pitchFamily="34" charset="-122"/>
              </a:rPr>
              <a:t>在稳固水利</a:t>
            </a:r>
            <a:r>
              <a:rPr lang="zh-CN" altLang="en-US" sz="1400" b="1" dirty="0" smtClean="0">
                <a:solidFill>
                  <a:schemeClr val="tx1">
                    <a:lumMod val="65000"/>
                    <a:lumOff val="35000"/>
                  </a:schemeClr>
                </a:solidFill>
                <a:latin typeface="微软雅黑" pitchFamily="34" charset="-122"/>
                <a:ea typeface="微软雅黑" pitchFamily="34" charset="-122"/>
              </a:rPr>
              <a:t>水    </a:t>
            </a:r>
            <a:endParaRPr lang="en-US" altLang="zh-CN" sz="1400" b="1" dirty="0" smtClean="0">
              <a:solidFill>
                <a:schemeClr val="tx1">
                  <a:lumMod val="65000"/>
                  <a:lumOff val="35000"/>
                </a:schemeClr>
              </a:solidFill>
              <a:latin typeface="微软雅黑" pitchFamily="34" charset="-122"/>
              <a:ea typeface="微软雅黑" pitchFamily="34" charset="-122"/>
            </a:endParaRPr>
          </a:p>
          <a:p>
            <a:pPr algn="just">
              <a:lnSpc>
                <a:spcPct val="150000"/>
              </a:lnSpc>
            </a:pPr>
            <a:r>
              <a:rPr lang="en-US" altLang="zh-CN" sz="1400" b="1" dirty="0">
                <a:solidFill>
                  <a:schemeClr val="tx1">
                    <a:lumMod val="65000"/>
                    <a:lumOff val="35000"/>
                  </a:schemeClr>
                </a:solidFill>
                <a:latin typeface="微软雅黑" pitchFamily="34" charset="-122"/>
                <a:ea typeface="微软雅黑" pitchFamily="34" charset="-122"/>
              </a:rPr>
              <a:t> </a:t>
            </a:r>
            <a:r>
              <a:rPr lang="en-US" altLang="zh-CN" sz="1400" b="1" dirty="0" smtClean="0">
                <a:solidFill>
                  <a:schemeClr val="tx1">
                    <a:lumMod val="65000"/>
                    <a:lumOff val="35000"/>
                  </a:schemeClr>
                </a:solidFill>
                <a:latin typeface="微软雅黑" pitchFamily="34" charset="-122"/>
                <a:ea typeface="微软雅黑" pitchFamily="34" charset="-122"/>
              </a:rPr>
              <a:t>      </a:t>
            </a:r>
            <a:r>
              <a:rPr lang="zh-CN" altLang="en-US" sz="1400" b="1" dirty="0" smtClean="0">
                <a:solidFill>
                  <a:schemeClr val="tx1">
                    <a:lumMod val="65000"/>
                    <a:lumOff val="35000"/>
                  </a:schemeClr>
                </a:solidFill>
                <a:latin typeface="微软雅黑" pitchFamily="34" charset="-122"/>
                <a:ea typeface="微软雅黑" pitchFamily="34" charset="-122"/>
              </a:rPr>
              <a:t>电</a:t>
            </a:r>
            <a:r>
              <a:rPr lang="zh-CN" altLang="en-US" sz="1400" b="1" dirty="0">
                <a:solidFill>
                  <a:schemeClr val="tx1">
                    <a:lumMod val="65000"/>
                    <a:lumOff val="35000"/>
                  </a:schemeClr>
                </a:solidFill>
                <a:latin typeface="微软雅黑" pitchFamily="34" charset="-122"/>
                <a:ea typeface="微软雅黑" pitchFamily="34" charset="-122"/>
              </a:rPr>
              <a:t>等传统骨干业务优势的同时，着力培育和打造道路桥梁、轨道交通、市政基础设施、</a:t>
            </a:r>
            <a:r>
              <a:rPr lang="zh-CN" altLang="en-US" sz="1400" b="1" dirty="0" smtClean="0">
                <a:solidFill>
                  <a:schemeClr val="tx1">
                    <a:lumMod val="65000"/>
                    <a:lumOff val="35000"/>
                  </a:schemeClr>
                </a:solidFill>
                <a:latin typeface="微软雅黑" pitchFamily="34" charset="-122"/>
                <a:ea typeface="微软雅黑" pitchFamily="34" charset="-122"/>
              </a:rPr>
              <a:t>工</a:t>
            </a:r>
            <a:endParaRPr lang="en-US" altLang="zh-CN" sz="1400" b="1" dirty="0" smtClean="0">
              <a:solidFill>
                <a:schemeClr val="tx1">
                  <a:lumMod val="65000"/>
                  <a:lumOff val="35000"/>
                </a:schemeClr>
              </a:solidFill>
              <a:latin typeface="微软雅黑" pitchFamily="34" charset="-122"/>
              <a:ea typeface="微软雅黑" pitchFamily="34" charset="-122"/>
            </a:endParaRPr>
          </a:p>
          <a:p>
            <a:pPr algn="just">
              <a:lnSpc>
                <a:spcPct val="150000"/>
              </a:lnSpc>
            </a:pPr>
            <a:r>
              <a:rPr lang="en-US" altLang="zh-CN" sz="1400" b="1" dirty="0" smtClean="0">
                <a:solidFill>
                  <a:schemeClr val="tx1">
                    <a:lumMod val="65000"/>
                    <a:lumOff val="35000"/>
                  </a:schemeClr>
                </a:solidFill>
                <a:latin typeface="微软雅黑" pitchFamily="34" charset="-122"/>
                <a:ea typeface="微软雅黑" pitchFamily="34" charset="-122"/>
              </a:rPr>
              <a:t>       </a:t>
            </a:r>
            <a:r>
              <a:rPr lang="zh-CN" altLang="en-US" sz="1400" b="1" dirty="0" smtClean="0">
                <a:solidFill>
                  <a:schemeClr val="tx1">
                    <a:lumMod val="65000"/>
                    <a:lumOff val="35000"/>
                  </a:schemeClr>
                </a:solidFill>
                <a:latin typeface="微软雅黑" pitchFamily="34" charset="-122"/>
                <a:ea typeface="微软雅黑" pitchFamily="34" charset="-122"/>
              </a:rPr>
              <a:t>业</a:t>
            </a:r>
            <a:r>
              <a:rPr lang="zh-CN" altLang="en-US" sz="1400" b="1" dirty="0">
                <a:solidFill>
                  <a:schemeClr val="tx1">
                    <a:lumMod val="65000"/>
                    <a:lumOff val="35000"/>
                  </a:schemeClr>
                </a:solidFill>
                <a:latin typeface="微软雅黑" pitchFamily="34" charset="-122"/>
                <a:ea typeface="微软雅黑" pitchFamily="34" charset="-122"/>
              </a:rPr>
              <a:t>与</a:t>
            </a:r>
            <a:r>
              <a:rPr lang="zh-CN" altLang="en-US" sz="1400" b="1" dirty="0" smtClean="0">
                <a:solidFill>
                  <a:schemeClr val="tx1">
                    <a:lumMod val="65000"/>
                    <a:lumOff val="35000"/>
                  </a:schemeClr>
                </a:solidFill>
                <a:latin typeface="微软雅黑" pitchFamily="34" charset="-122"/>
                <a:ea typeface="微软雅黑" pitchFamily="34" charset="-122"/>
              </a:rPr>
              <a:t>民用建筑等业务。</a:t>
            </a:r>
            <a:endParaRPr lang="en-US" altLang="zh-CN" sz="1400" b="1" dirty="0" smtClean="0">
              <a:solidFill>
                <a:schemeClr val="tx1">
                  <a:lumMod val="65000"/>
                  <a:lumOff val="35000"/>
                </a:schemeClr>
              </a:solidFill>
              <a:latin typeface="微软雅黑" pitchFamily="34" charset="-122"/>
              <a:ea typeface="微软雅黑" pitchFamily="34" charset="-122"/>
            </a:endParaRPr>
          </a:p>
          <a:p>
            <a:pPr algn="just">
              <a:lnSpc>
                <a:spcPct val="150000"/>
              </a:lnSpc>
            </a:pPr>
            <a:r>
              <a:rPr lang="en-US" altLang="zh-CN" sz="1400" b="1" dirty="0" smtClean="0">
                <a:solidFill>
                  <a:schemeClr val="tx1">
                    <a:lumMod val="65000"/>
                    <a:lumOff val="35000"/>
                  </a:schemeClr>
                </a:solidFill>
                <a:latin typeface="微软雅黑" pitchFamily="34" charset="-122"/>
                <a:ea typeface="微软雅黑" pitchFamily="34" charset="-122"/>
              </a:rPr>
              <a:t>——</a:t>
            </a:r>
            <a:r>
              <a:rPr lang="zh-CN" altLang="en-US" sz="1400" b="1" dirty="0" smtClean="0">
                <a:solidFill>
                  <a:schemeClr val="tx1">
                    <a:lumMod val="65000"/>
                    <a:lumOff val="35000"/>
                  </a:schemeClr>
                </a:solidFill>
                <a:latin typeface="微软雅黑" pitchFamily="34" charset="-122"/>
                <a:ea typeface="微软雅黑" pitchFamily="34" charset="-122"/>
              </a:rPr>
              <a:t>历经“十一五”“十二五”不懈努力，公司顺利</a:t>
            </a:r>
            <a:r>
              <a:rPr lang="zh-CN" altLang="en-US" sz="1400" b="1" dirty="0">
                <a:solidFill>
                  <a:schemeClr val="tx1">
                    <a:lumMod val="65000"/>
                    <a:lumOff val="35000"/>
                  </a:schemeClr>
                </a:solidFill>
                <a:latin typeface="微软雅黑" pitchFamily="34" charset="-122"/>
                <a:ea typeface="微软雅黑" pitchFamily="34" charset="-122"/>
              </a:rPr>
              <a:t>完成</a:t>
            </a:r>
            <a:r>
              <a:rPr lang="zh-CN" altLang="en-US" sz="1400" b="1" dirty="0" smtClean="0">
                <a:solidFill>
                  <a:schemeClr val="tx1">
                    <a:lumMod val="65000"/>
                    <a:lumOff val="35000"/>
                  </a:schemeClr>
                </a:solidFill>
                <a:latin typeface="微软雅黑" pitchFamily="34" charset="-122"/>
                <a:ea typeface="微软雅黑" pitchFamily="34" charset="-122"/>
              </a:rPr>
              <a:t>了核心业务再造，将一个以疏浚、吹</a:t>
            </a:r>
            <a:endParaRPr lang="en-US" altLang="zh-CN" sz="1400" b="1" dirty="0" smtClean="0">
              <a:solidFill>
                <a:schemeClr val="tx1">
                  <a:lumMod val="65000"/>
                  <a:lumOff val="35000"/>
                </a:schemeClr>
              </a:solidFill>
              <a:latin typeface="微软雅黑" pitchFamily="34" charset="-122"/>
              <a:ea typeface="微软雅黑" pitchFamily="34" charset="-122"/>
            </a:endParaRPr>
          </a:p>
          <a:p>
            <a:pPr algn="just">
              <a:lnSpc>
                <a:spcPct val="150000"/>
              </a:lnSpc>
            </a:pPr>
            <a:r>
              <a:rPr lang="en-US" altLang="zh-CN" sz="1400" b="1" dirty="0">
                <a:solidFill>
                  <a:schemeClr val="tx1">
                    <a:lumMod val="65000"/>
                    <a:lumOff val="35000"/>
                  </a:schemeClr>
                </a:solidFill>
                <a:latin typeface="微软雅黑" pitchFamily="34" charset="-122"/>
                <a:ea typeface="微软雅黑" pitchFamily="34" charset="-122"/>
              </a:rPr>
              <a:t> </a:t>
            </a:r>
            <a:r>
              <a:rPr lang="en-US" altLang="zh-CN" sz="1400" b="1" dirty="0" smtClean="0">
                <a:solidFill>
                  <a:schemeClr val="tx1">
                    <a:lumMod val="65000"/>
                    <a:lumOff val="35000"/>
                  </a:schemeClr>
                </a:solidFill>
                <a:latin typeface="微软雅黑" pitchFamily="34" charset="-122"/>
                <a:ea typeface="微软雅黑" pitchFamily="34" charset="-122"/>
              </a:rPr>
              <a:t>      </a:t>
            </a:r>
            <a:r>
              <a:rPr lang="zh-CN" altLang="en-US" sz="1400" b="1" dirty="0" smtClean="0">
                <a:solidFill>
                  <a:schemeClr val="tx1">
                    <a:lumMod val="65000"/>
                    <a:lumOff val="35000"/>
                  </a:schemeClr>
                </a:solidFill>
                <a:latin typeface="微软雅黑" pitchFamily="34" charset="-122"/>
                <a:ea typeface="微软雅黑" pitchFamily="34" charset="-122"/>
              </a:rPr>
              <a:t>填为主的专业公司，成功打造成为一个大型、综合性、跨国经营的土木工程集团。</a:t>
            </a:r>
            <a:endParaRPr lang="zh-CN" altLang="en-US" sz="1400" b="1" dirty="0">
              <a:solidFill>
                <a:schemeClr val="tx1">
                  <a:lumMod val="65000"/>
                  <a:lumOff val="35000"/>
                </a:schemeClr>
              </a:solidFill>
              <a:latin typeface="微软雅黑" pitchFamily="34" charset="-122"/>
              <a:ea typeface="微软雅黑" pitchFamily="34" charset="-122"/>
            </a:endParaRPr>
          </a:p>
          <a:p>
            <a:pPr>
              <a:lnSpc>
                <a:spcPct val="150000"/>
              </a:lnSpc>
            </a:pPr>
            <a:endParaRPr lang="zh-CN" altLang="en-US" sz="2000" b="1" dirty="0">
              <a:solidFill>
                <a:schemeClr val="tx1">
                  <a:lumMod val="65000"/>
                  <a:lumOff val="35000"/>
                </a:schemeClr>
              </a:solidFill>
              <a:latin typeface="微软雅黑" pitchFamily="34" charset="-122"/>
              <a:ea typeface="微软雅黑" pitchFamily="34" charset="-122"/>
            </a:endParaRPr>
          </a:p>
        </p:txBody>
      </p:sp>
    </p:spTree>
    <p:extLst>
      <p:ext uri="{BB962C8B-B14F-4D97-AF65-F5344CB8AC3E}">
        <p14:creationId xmlns:p14="http://schemas.microsoft.com/office/powerpoint/2010/main" val="1712112979"/>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style.rotation</p:attrName>
                                        </p:attrNameLst>
                                      </p:cBhvr>
                                      <p:tavLst>
                                        <p:tav tm="0">
                                          <p:val>
                                            <p:fltVal val="90"/>
                                          </p:val>
                                        </p:tav>
                                        <p:tav tm="100000">
                                          <p:val>
                                            <p:fltVal val="0"/>
                                          </p:val>
                                        </p:tav>
                                      </p:tavLst>
                                    </p:anim>
                                    <p:animEffect transition="in" filter="fade">
                                      <p:cBhvr>
                                        <p:cTn id="10" dur="500"/>
                                        <p:tgtEl>
                                          <p:spTgt spid="7"/>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anim calcmode="lin" valueType="num">
                                      <p:cBhvr>
                                        <p:cTn id="15" dur="500" fill="hold"/>
                                        <p:tgtEl>
                                          <p:spTgt spid="9"/>
                                        </p:tgtEl>
                                        <p:attrNameLst>
                                          <p:attrName>style.rotation</p:attrName>
                                        </p:attrNameLst>
                                      </p:cBhvr>
                                      <p:tavLst>
                                        <p:tav tm="0">
                                          <p:val>
                                            <p:fltVal val="90"/>
                                          </p:val>
                                        </p:tav>
                                        <p:tav tm="100000">
                                          <p:val>
                                            <p:fltVal val="0"/>
                                          </p:val>
                                        </p:tav>
                                      </p:tavLst>
                                    </p:anim>
                                    <p:animEffect transition="in" filter="fade">
                                      <p:cBhvr>
                                        <p:cTn id="16" dur="500"/>
                                        <p:tgtEl>
                                          <p:spTgt spid="9"/>
                                        </p:tgtEl>
                                      </p:cBhvr>
                                    </p:animEffect>
                                  </p:childTnLst>
                                </p:cTn>
                              </p:par>
                            </p:childTnLst>
                          </p:cTn>
                        </p:par>
                        <p:par>
                          <p:cTn id="17" fill="hold">
                            <p:stCondLst>
                              <p:cond delay="500"/>
                            </p:stCondLst>
                            <p:childTnLst>
                              <p:par>
                                <p:cTn id="18" presetID="22" presetClass="entr" presetSubtype="4" fill="hold" grpId="0"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wipe(down)">
                                      <p:cBhvr>
                                        <p:cTn id="20" dur="500"/>
                                        <p:tgtEl>
                                          <p:spTgt spid="5"/>
                                        </p:tgtEl>
                                      </p:cBhvr>
                                    </p:animEffect>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9"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17332" y="-76768"/>
            <a:ext cx="9256866" cy="904271"/>
          </a:xfrm>
          <a:prstGeom prst="rect">
            <a:avLst/>
          </a:prstGeom>
          <a:solidFill>
            <a:schemeClr val="bg1">
              <a:lumMod val="95000"/>
            </a:schemeClr>
          </a:solidFill>
        </p:spPr>
        <p:txBody>
          <a:bodyPr wrap="square" lIns="72567" tIns="36283" rIns="72567" bIns="36283" rtlCol="0">
            <a:spAutoFit/>
          </a:bodyPr>
          <a:lstStyle/>
          <a:p>
            <a:endParaRPr lang="en-US" altLang="zh-CN" dirty="0" smtClean="0"/>
          </a:p>
          <a:p>
            <a:endParaRPr lang="en-US" altLang="zh-CN" dirty="0"/>
          </a:p>
          <a:p>
            <a:endParaRPr lang="zh-CN" altLang="en-US" dirty="0"/>
          </a:p>
        </p:txBody>
      </p:sp>
      <p:sp>
        <p:nvSpPr>
          <p:cNvPr id="35" name="TextBox 34">
            <a:hlinkClick r:id="rId3" action="ppaction://hlinksldjump"/>
          </p:cNvPr>
          <p:cNvSpPr txBox="1"/>
          <p:nvPr/>
        </p:nvSpPr>
        <p:spPr>
          <a:xfrm>
            <a:off x="598778" y="51470"/>
            <a:ext cx="2893102" cy="400011"/>
          </a:xfrm>
          <a:prstGeom prst="rect">
            <a:avLst/>
          </a:prstGeom>
          <a:noFill/>
        </p:spPr>
        <p:txBody>
          <a:bodyPr wrap="square" lIns="91343" tIns="45671" rIns="91343" bIns="45671" rtlCol="0">
            <a:spAutoFit/>
          </a:bodyPr>
          <a:lstStyle/>
          <a:p>
            <a:pPr defTabSz="725668" fontAlgn="auto">
              <a:spcBef>
                <a:spcPts val="0"/>
              </a:spcBef>
              <a:spcAft>
                <a:spcPts val="0"/>
              </a:spcAft>
              <a:defRPr/>
            </a:pPr>
            <a:r>
              <a:rPr lang="zh-CN" altLang="en-US" sz="2000" b="1" kern="0" dirty="0">
                <a:solidFill>
                  <a:schemeClr val="tx1">
                    <a:lumMod val="65000"/>
                    <a:lumOff val="35000"/>
                  </a:schemeClr>
                </a:solidFill>
                <a:latin typeface="微软雅黑" pitchFamily="34" charset="-122"/>
                <a:ea typeface="微软雅黑" pitchFamily="34" charset="-122"/>
              </a:rPr>
              <a:t>水利水电代表性工程</a:t>
            </a:r>
          </a:p>
        </p:txBody>
      </p:sp>
      <p:grpSp>
        <p:nvGrpSpPr>
          <p:cNvPr id="33" name="组合 32"/>
          <p:cNvGrpSpPr>
            <a:grpSpLocks/>
          </p:cNvGrpSpPr>
          <p:nvPr/>
        </p:nvGrpSpPr>
        <p:grpSpPr bwMode="auto">
          <a:xfrm>
            <a:off x="251520" y="51470"/>
            <a:ext cx="263525" cy="395287"/>
            <a:chOff x="5284519" y="1508166"/>
            <a:chExt cx="213756" cy="427512"/>
          </a:xfrm>
        </p:grpSpPr>
        <p:cxnSp>
          <p:nvCxnSpPr>
            <p:cNvPr id="37" name="直接连接符 36"/>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grpSp>
        <p:nvGrpSpPr>
          <p:cNvPr id="12" name="南水北调"/>
          <p:cNvGrpSpPr/>
          <p:nvPr/>
        </p:nvGrpSpPr>
        <p:grpSpPr>
          <a:xfrm>
            <a:off x="-17332" y="123478"/>
            <a:ext cx="9269852" cy="4138007"/>
            <a:chOff x="-411717" y="1549914"/>
            <a:chExt cx="11557801" cy="6434427"/>
          </a:xfrm>
        </p:grpSpPr>
        <p:pic>
          <p:nvPicPr>
            <p:cNvPr id="13" name="图片 12"/>
            <p:cNvPicPr/>
            <p:nvPr/>
          </p:nvPicPr>
          <p:blipFill>
            <a:blip r:embed="rId4">
              <a:extLst>
                <a:ext uri="{28A0092B-C50C-407E-A947-70E740481C1C}">
                  <a14:useLocalDpi xmlns:a14="http://schemas.microsoft.com/office/drawing/2010/main" val="0"/>
                </a:ext>
              </a:extLst>
            </a:blip>
            <a:stretch>
              <a:fillRect/>
            </a:stretch>
          </p:blipFill>
          <p:spPr>
            <a:xfrm>
              <a:off x="-411717" y="2224341"/>
              <a:ext cx="11557801" cy="5760000"/>
            </a:xfrm>
            <a:prstGeom prst="rect">
              <a:avLst/>
            </a:prstGeom>
          </p:spPr>
        </p:pic>
        <p:sp>
          <p:nvSpPr>
            <p:cNvPr id="14" name="AutoShape 27"/>
            <p:cNvSpPr>
              <a:spLocks noChangeArrowheads="1"/>
            </p:cNvSpPr>
            <p:nvPr/>
          </p:nvSpPr>
          <p:spPr bwMode="auto">
            <a:xfrm>
              <a:off x="7320060" y="1549914"/>
              <a:ext cx="2815329" cy="539999"/>
            </a:xfrm>
            <a:prstGeom prst="roundRect">
              <a:avLst>
                <a:gd name="adj" fmla="val 50000"/>
              </a:avLst>
            </a:prstGeom>
            <a:gradFill rotWithShape="1">
              <a:gsLst>
                <a:gs pos="0">
                  <a:srgbClr val="DB5414"/>
                </a:gs>
                <a:gs pos="100000">
                  <a:srgbClr val="652709"/>
                </a:gs>
              </a:gsLst>
              <a:lin ang="2700000" scaled="1"/>
            </a:gradFill>
            <a:ln>
              <a:noFill/>
            </a:ln>
            <a:effectLst/>
            <a:extLst>
              <a:ext uri="{91240B29-F687-4F45-9708-019B960494DF}">
                <a14:hiddenLine xmlns:a14="http://schemas.microsoft.com/office/drawing/2010/main" w="9525">
                  <a:solidFill>
                    <a:schemeClr val="tx1"/>
                  </a:solidFill>
                  <a:rou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ts val="0"/>
                </a:spcBef>
                <a:buFont typeface="Arial" panose="020B0604020202020204" pitchFamily="34" charset="0"/>
                <a:buNone/>
              </a:pPr>
              <a:r>
                <a:rPr lang="zh-CN" altLang="en-US" sz="1600" b="1" dirty="0" smtClean="0">
                  <a:solidFill>
                    <a:schemeClr val="bg1"/>
                  </a:solidFill>
                  <a:latin typeface="黑体" panose="02010609060101010101" pitchFamily="49" charset="-122"/>
                  <a:ea typeface="黑体" panose="02010609060101010101" pitchFamily="49" charset="-122"/>
                </a:rPr>
                <a:t>南水北调中线京石段</a:t>
              </a:r>
              <a:endParaRPr lang="en-US" altLang="zh-CN" sz="1600" b="1" dirty="0">
                <a:solidFill>
                  <a:schemeClr val="bg1"/>
                </a:solidFill>
                <a:latin typeface="黑体" panose="02010609060101010101" pitchFamily="49" charset="-122"/>
                <a:ea typeface="黑体" panose="02010609060101010101" pitchFamily="49" charset="-122"/>
              </a:endParaRPr>
            </a:p>
          </p:txBody>
        </p:sp>
      </p:grpSp>
      <p:sp>
        <p:nvSpPr>
          <p:cNvPr id="15" name="TextBox 3"/>
          <p:cNvSpPr txBox="1">
            <a:spLocks noChangeArrowheads="1"/>
          </p:cNvSpPr>
          <p:nvPr/>
        </p:nvSpPr>
        <p:spPr bwMode="auto">
          <a:xfrm>
            <a:off x="2513" y="4227934"/>
            <a:ext cx="9237021" cy="648072"/>
          </a:xfrm>
          <a:prstGeom prst="rect">
            <a:avLst/>
          </a:prstGeom>
          <a:noFill/>
          <a:ln>
            <a:noFill/>
          </a:ln>
          <a:extLst/>
        </p:spPr>
        <p:txBody>
          <a:bodyPr wrap="square">
            <a:noAutofit/>
          </a:bodyPr>
          <a:lstStyle>
            <a:lvl1pPr marL="285750" indent="-285750">
              <a:defRPr sz="2000">
                <a:solidFill>
                  <a:schemeClr val="tx1"/>
                </a:solidFill>
                <a:latin typeface="Arial" panose="020B0604020202020204" pitchFamily="34" charset="0"/>
                <a:ea typeface="宋体-PUA" pitchFamily="2" charset="-122"/>
              </a:defRPr>
            </a:lvl1pPr>
            <a:lvl2pPr marL="742950" indent="-285750">
              <a:defRPr sz="2000">
                <a:solidFill>
                  <a:schemeClr val="tx1"/>
                </a:solidFill>
                <a:latin typeface="Arial" panose="020B0604020202020204" pitchFamily="34" charset="0"/>
                <a:ea typeface="宋体-PUA" pitchFamily="2" charset="-122"/>
              </a:defRPr>
            </a:lvl2pPr>
            <a:lvl3pPr marL="1143000" indent="-228600">
              <a:defRPr sz="2000">
                <a:solidFill>
                  <a:schemeClr val="tx1"/>
                </a:solidFill>
                <a:latin typeface="Arial" panose="020B0604020202020204" pitchFamily="34" charset="0"/>
                <a:ea typeface="宋体-PUA" pitchFamily="2" charset="-122"/>
              </a:defRPr>
            </a:lvl3pPr>
            <a:lvl4pPr marL="1600200" indent="-228600">
              <a:defRPr sz="2000">
                <a:solidFill>
                  <a:schemeClr val="tx1"/>
                </a:solidFill>
                <a:latin typeface="Arial" panose="020B0604020202020204" pitchFamily="34" charset="0"/>
                <a:ea typeface="宋体-PUA" pitchFamily="2" charset="-122"/>
              </a:defRPr>
            </a:lvl4pPr>
            <a:lvl5pPr marL="2057400" indent="-228600">
              <a:defRPr sz="2000">
                <a:solidFill>
                  <a:schemeClr val="tx1"/>
                </a:solidFill>
                <a:latin typeface="Arial" panose="020B0604020202020204" pitchFamily="34" charset="0"/>
                <a:ea typeface="宋体-PUA"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9pPr>
          </a:lstStyle>
          <a:p>
            <a:pPr algn="just">
              <a:lnSpc>
                <a:spcPct val="120000"/>
              </a:lnSpc>
              <a:buFont typeface="Wingdings" panose="05000000000000000000" pitchFamily="2" charset="2"/>
              <a:buChar char="Ø"/>
            </a:pPr>
            <a:r>
              <a:rPr lang="zh-CN" altLang="en-US" sz="1400" b="1" dirty="0" smtClean="0">
                <a:latin typeface="微软雅黑" panose="020B0503020204020204" pitchFamily="34" charset="-122"/>
                <a:ea typeface="微软雅黑" panose="020B0503020204020204" pitchFamily="34" charset="-122"/>
              </a:rPr>
              <a:t>参与南水北调中线</a:t>
            </a:r>
            <a:r>
              <a:rPr lang="zh-CN" altLang="en-US" sz="1400" b="1" dirty="0">
                <a:latin typeface="微软雅黑" panose="020B0503020204020204" pitchFamily="34" charset="-122"/>
                <a:ea typeface="微软雅黑" panose="020B0503020204020204" pitchFamily="34" charset="-122"/>
              </a:rPr>
              <a:t>、东</a:t>
            </a:r>
            <a:r>
              <a:rPr lang="zh-CN" altLang="en-US" sz="1400" b="1" dirty="0" smtClean="0">
                <a:latin typeface="微软雅黑" panose="020B0503020204020204" pitchFamily="34" charset="-122"/>
                <a:ea typeface="微软雅黑" panose="020B0503020204020204" pitchFamily="34" charset="-122"/>
              </a:rPr>
              <a:t>线等共计</a:t>
            </a:r>
            <a:r>
              <a:rPr lang="en-US" altLang="zh-CN" sz="1400" b="1" dirty="0" smtClean="0">
                <a:latin typeface="微软雅黑" panose="020B0503020204020204" pitchFamily="34" charset="-122"/>
                <a:ea typeface="微软雅黑" panose="020B0503020204020204" pitchFamily="34" charset="-122"/>
              </a:rPr>
              <a:t>34</a:t>
            </a:r>
            <a:r>
              <a:rPr lang="zh-CN" altLang="en-US" sz="1400" b="1" dirty="0" smtClean="0">
                <a:latin typeface="微软雅黑" panose="020B0503020204020204" pitchFamily="34" charset="-122"/>
                <a:ea typeface="微软雅黑" panose="020B0503020204020204" pitchFamily="34" charset="-122"/>
              </a:rPr>
              <a:t>项合同，工程</a:t>
            </a:r>
            <a:r>
              <a:rPr lang="zh-CN" altLang="en-US" sz="1400" b="1" dirty="0">
                <a:latin typeface="微软雅黑" panose="020B0503020204020204" pitchFamily="34" charset="-122"/>
                <a:ea typeface="微软雅黑" panose="020B0503020204020204" pitchFamily="34" charset="-122"/>
              </a:rPr>
              <a:t>涉及冀、鲁、豫、鄂四省，多次被国务院南水北调办评为</a:t>
            </a:r>
            <a:r>
              <a:rPr lang="zh-CN" altLang="en-US" sz="1400" b="1" dirty="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南水北调工程优质工程、文明</a:t>
            </a:r>
            <a:r>
              <a:rPr lang="zh-CN" altLang="en-US" sz="1400" b="1" dirty="0" smtClean="0">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工地</a:t>
            </a:r>
            <a:r>
              <a:rPr lang="zh-CN" altLang="en-US" sz="1400" b="1" dirty="0">
                <a:latin typeface="微软雅黑" panose="020B0503020204020204" pitchFamily="34" charset="-122"/>
                <a:ea typeface="微软雅黑" panose="020B0503020204020204" pitchFamily="34" charset="-122"/>
              </a:rPr>
              <a:t>。</a:t>
            </a:r>
            <a:r>
              <a:rPr lang="zh-CN" altLang="en-US" sz="1400" b="1" dirty="0" smtClean="0">
                <a:latin typeface="微软雅黑" panose="020B0503020204020204" pitchFamily="34" charset="-122"/>
                <a:ea typeface="微软雅黑" panose="020B0503020204020204" pitchFamily="34" charset="-122"/>
              </a:rPr>
              <a:t> </a:t>
            </a:r>
            <a:endParaRPr lang="zh-CN" altLang="en-US" sz="1400" b="1" dirty="0">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962325297"/>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7332" y="-76768"/>
            <a:ext cx="9256866" cy="904271"/>
          </a:xfrm>
          <a:prstGeom prst="rect">
            <a:avLst/>
          </a:prstGeom>
          <a:solidFill>
            <a:schemeClr val="bg1">
              <a:lumMod val="95000"/>
            </a:schemeClr>
          </a:solidFill>
        </p:spPr>
        <p:txBody>
          <a:bodyPr wrap="square" lIns="72567" tIns="36283" rIns="72567" bIns="36283" rtlCol="0">
            <a:spAutoFit/>
          </a:bodyPr>
          <a:lstStyle/>
          <a:p>
            <a:endParaRPr lang="en-US" altLang="zh-CN" dirty="0" smtClean="0"/>
          </a:p>
          <a:p>
            <a:endParaRPr lang="en-US" altLang="zh-CN" dirty="0"/>
          </a:p>
          <a:p>
            <a:endParaRPr lang="zh-CN" altLang="en-US" dirty="0"/>
          </a:p>
        </p:txBody>
      </p:sp>
      <p:grpSp>
        <p:nvGrpSpPr>
          <p:cNvPr id="2" name="临淮岗"/>
          <p:cNvGrpSpPr/>
          <p:nvPr/>
        </p:nvGrpSpPr>
        <p:grpSpPr>
          <a:xfrm>
            <a:off x="-17333" y="67065"/>
            <a:ext cx="9256868" cy="4736933"/>
            <a:chOff x="-143236" y="-370012"/>
            <a:chExt cx="11539494" cy="6552688"/>
          </a:xfrm>
        </p:grpSpPr>
        <p:pic>
          <p:nvPicPr>
            <p:cNvPr id="3" name="图片 2"/>
            <p:cNvPicPr/>
            <p:nvPr/>
          </p:nvPicPr>
          <p:blipFill>
            <a:blip r:embed="rId2">
              <a:extLst>
                <a:ext uri="{28A0092B-C50C-407E-A947-70E740481C1C}">
                  <a14:useLocalDpi xmlns:a14="http://schemas.microsoft.com/office/drawing/2010/main" val="0"/>
                </a:ext>
              </a:extLst>
            </a:blip>
            <a:stretch>
              <a:fillRect/>
            </a:stretch>
          </p:blipFill>
          <p:spPr>
            <a:xfrm>
              <a:off x="-123743" y="305685"/>
              <a:ext cx="11520001" cy="5295694"/>
            </a:xfrm>
            <a:prstGeom prst="rect">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p:spPr>
        </p:pic>
        <p:sp>
          <p:nvSpPr>
            <p:cNvPr id="4" name="TextBox 3"/>
            <p:cNvSpPr txBox="1">
              <a:spLocks noChangeArrowheads="1"/>
            </p:cNvSpPr>
            <p:nvPr/>
          </p:nvSpPr>
          <p:spPr bwMode="auto">
            <a:xfrm>
              <a:off x="-143236" y="5585016"/>
              <a:ext cx="11539493" cy="597660"/>
            </a:xfrm>
            <a:prstGeom prst="rect">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marL="285750" indent="-285750">
                <a:defRPr sz="2000">
                  <a:solidFill>
                    <a:schemeClr val="tx1"/>
                  </a:solidFill>
                  <a:latin typeface="Arial" panose="020B0604020202020204" pitchFamily="34" charset="0"/>
                  <a:ea typeface="宋体-PUA" pitchFamily="2" charset="-122"/>
                </a:defRPr>
              </a:lvl1pPr>
              <a:lvl2pPr marL="742950" indent="-285750">
                <a:defRPr sz="2000">
                  <a:solidFill>
                    <a:schemeClr val="tx1"/>
                  </a:solidFill>
                  <a:latin typeface="Arial" panose="020B0604020202020204" pitchFamily="34" charset="0"/>
                  <a:ea typeface="宋体-PUA" pitchFamily="2" charset="-122"/>
                </a:defRPr>
              </a:lvl2pPr>
              <a:lvl3pPr marL="1143000" indent="-228600">
                <a:defRPr sz="2000">
                  <a:solidFill>
                    <a:schemeClr val="tx1"/>
                  </a:solidFill>
                  <a:latin typeface="Arial" panose="020B0604020202020204" pitchFamily="34" charset="0"/>
                  <a:ea typeface="宋体-PUA" pitchFamily="2" charset="-122"/>
                </a:defRPr>
              </a:lvl3pPr>
              <a:lvl4pPr marL="1600200" indent="-228600">
                <a:defRPr sz="2000">
                  <a:solidFill>
                    <a:schemeClr val="tx1"/>
                  </a:solidFill>
                  <a:latin typeface="Arial" panose="020B0604020202020204" pitchFamily="34" charset="0"/>
                  <a:ea typeface="宋体-PUA" pitchFamily="2" charset="-122"/>
                </a:defRPr>
              </a:lvl4pPr>
              <a:lvl5pPr marL="2057400" indent="-228600">
                <a:defRPr sz="2000">
                  <a:solidFill>
                    <a:schemeClr val="tx1"/>
                  </a:solidFill>
                  <a:latin typeface="Arial" panose="020B0604020202020204" pitchFamily="34" charset="0"/>
                  <a:ea typeface="宋体-PUA"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9pPr>
            </a:lstStyle>
            <a:p>
              <a:pPr>
                <a:buFont typeface="Wingdings" panose="05000000000000000000" pitchFamily="2" charset="2"/>
                <a:buChar char="Ø"/>
              </a:pPr>
              <a:r>
                <a:rPr lang="zh-CN" altLang="en-US" sz="1600" b="1" dirty="0">
                  <a:latin typeface="微软雅黑" pitchFamily="34" charset="-122"/>
                  <a:ea typeface="微软雅黑" pitchFamily="34" charset="-122"/>
                </a:rPr>
                <a:t>淮河干流水利枢纽工程 ，获“鲁班奖” 及安徽省建设工程“黄山杯”奖</a:t>
              </a:r>
              <a:r>
                <a:rPr lang="zh-CN" altLang="en-US" b="1" dirty="0">
                  <a:latin typeface="微软雅黑" pitchFamily="34" charset="-122"/>
                  <a:ea typeface="微软雅黑" pitchFamily="34" charset="-122"/>
                </a:rPr>
                <a:t>。</a:t>
              </a:r>
            </a:p>
          </p:txBody>
        </p:sp>
        <p:sp>
          <p:nvSpPr>
            <p:cNvPr id="5" name="AutoShape 27"/>
            <p:cNvSpPr>
              <a:spLocks noChangeArrowheads="1"/>
            </p:cNvSpPr>
            <p:nvPr/>
          </p:nvSpPr>
          <p:spPr bwMode="auto">
            <a:xfrm>
              <a:off x="6382251" y="-370012"/>
              <a:ext cx="4542006" cy="539999"/>
            </a:xfrm>
            <a:prstGeom prst="roundRect">
              <a:avLst>
                <a:gd name="adj" fmla="val 50000"/>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a:extLst>
              <a:ext uri="{91240B29-F687-4F45-9708-019B960494DF}">
                <a14:hiddenLine xmlns:a14="http://schemas.microsoft.com/office/drawing/2010/main" w="9525">
                  <a:solidFill>
                    <a:schemeClr val="tx1"/>
                  </a:solidFill>
                  <a:rou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ts val="0"/>
                </a:spcBef>
              </a:pPr>
              <a:r>
                <a:rPr lang="zh-CN" altLang="en-US" b="1" dirty="0">
                  <a:solidFill>
                    <a:schemeClr val="bg1"/>
                  </a:solidFill>
                  <a:ea typeface="黑体" panose="02010609060101010101" pitchFamily="49" charset="-122"/>
                </a:rPr>
                <a:t>安徽淮河临淮岗水利枢纽工程</a:t>
              </a:r>
              <a:endParaRPr lang="en-US" altLang="zh-CN" b="1" dirty="0">
                <a:solidFill>
                  <a:schemeClr val="bg1"/>
                </a:solidFill>
                <a:ea typeface="黑体" panose="02010609060101010101" pitchFamily="49" charset="-122"/>
              </a:endParaRPr>
            </a:p>
          </p:txBody>
        </p:sp>
      </p:grpSp>
      <p:grpSp>
        <p:nvGrpSpPr>
          <p:cNvPr id="7" name="组合 6"/>
          <p:cNvGrpSpPr>
            <a:grpSpLocks/>
          </p:cNvGrpSpPr>
          <p:nvPr/>
        </p:nvGrpSpPr>
        <p:grpSpPr bwMode="auto">
          <a:xfrm>
            <a:off x="251520" y="51470"/>
            <a:ext cx="263525" cy="395287"/>
            <a:chOff x="5284519" y="1508166"/>
            <a:chExt cx="213756" cy="427512"/>
          </a:xfrm>
        </p:grpSpPr>
        <p:cxnSp>
          <p:nvCxnSpPr>
            <p:cNvPr id="8" name="直接连接符 7"/>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10" name="TextBox 9">
            <a:hlinkClick r:id="rId3" action="ppaction://hlinksldjump"/>
          </p:cNvPr>
          <p:cNvSpPr txBox="1"/>
          <p:nvPr/>
        </p:nvSpPr>
        <p:spPr>
          <a:xfrm>
            <a:off x="598778" y="51470"/>
            <a:ext cx="2893102" cy="400011"/>
          </a:xfrm>
          <a:prstGeom prst="rect">
            <a:avLst/>
          </a:prstGeom>
          <a:noFill/>
        </p:spPr>
        <p:txBody>
          <a:bodyPr wrap="square" lIns="91343" tIns="45671" rIns="91343" bIns="45671" rtlCol="0">
            <a:spAutoFit/>
          </a:bodyPr>
          <a:lstStyle/>
          <a:p>
            <a:pPr defTabSz="725668" fontAlgn="auto">
              <a:spcBef>
                <a:spcPts val="0"/>
              </a:spcBef>
              <a:spcAft>
                <a:spcPts val="0"/>
              </a:spcAft>
              <a:defRPr/>
            </a:pPr>
            <a:r>
              <a:rPr lang="zh-CN" altLang="en-US" sz="2000" b="1" kern="0" dirty="0" smtClean="0">
                <a:solidFill>
                  <a:schemeClr val="tx1">
                    <a:lumMod val="65000"/>
                    <a:lumOff val="35000"/>
                  </a:schemeClr>
                </a:solidFill>
                <a:latin typeface="微软雅黑" pitchFamily="34" charset="-122"/>
                <a:ea typeface="微软雅黑" pitchFamily="34" charset="-122"/>
              </a:rPr>
              <a:t>水利水电代表性工程</a:t>
            </a:r>
            <a:endParaRPr lang="zh-CN" altLang="en-US" sz="2000" b="1" kern="0" dirty="0">
              <a:solidFill>
                <a:schemeClr val="tx1">
                  <a:lumMod val="65000"/>
                  <a:lumOff val="35000"/>
                </a:schemeClr>
              </a:solidFill>
              <a:latin typeface="微软雅黑" pitchFamily="34" charset="-122"/>
              <a:ea typeface="微软雅黑" pitchFamily="34" charset="-122"/>
            </a:endParaRPr>
          </a:p>
        </p:txBody>
      </p:sp>
    </p:spTree>
    <p:extLst>
      <p:ext uri="{BB962C8B-B14F-4D97-AF65-F5344CB8AC3E}">
        <p14:creationId xmlns:p14="http://schemas.microsoft.com/office/powerpoint/2010/main" val="2688752293"/>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菱形 67"/>
          <p:cNvSpPr/>
          <p:nvPr/>
        </p:nvSpPr>
        <p:spPr>
          <a:xfrm>
            <a:off x="1560393" y="1639385"/>
            <a:ext cx="1865406" cy="1864731"/>
          </a:xfrm>
          <a:prstGeom prst="diamond">
            <a:avLst/>
          </a:prstGeom>
          <a:solidFill>
            <a:srgbClr val="005EA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8533" tIns="34265" rIns="68533" bIns="34265" rtlCol="0" anchor="ctr"/>
          <a:lstStyle/>
          <a:p>
            <a:pPr algn="ctr"/>
            <a:r>
              <a:rPr lang="en-US" altLang="zh-CN" sz="9000" b="1" dirty="0">
                <a:solidFill>
                  <a:prstClr val="white"/>
                </a:solidFill>
                <a:latin typeface="方正小标宋简体" panose="03000509000000000000" pitchFamily="65" charset="-122"/>
                <a:ea typeface="方正小标宋简体" panose="03000509000000000000" pitchFamily="65" charset="-122"/>
                <a:sym typeface="Century Gothic" panose="020B0502020202020204" pitchFamily="34" charset="0"/>
              </a:rPr>
              <a:t>1</a:t>
            </a:r>
            <a:endParaRPr lang="zh-CN" altLang="en-US" sz="9000" b="1" dirty="0">
              <a:solidFill>
                <a:prstClr val="white"/>
              </a:solidFill>
              <a:latin typeface="方正小标宋简体" panose="03000509000000000000" pitchFamily="65" charset="-122"/>
              <a:ea typeface="方正小标宋简体" panose="03000509000000000000" pitchFamily="65" charset="-122"/>
              <a:sym typeface="Century Gothic" panose="020B0502020202020204" pitchFamily="34" charset="0"/>
            </a:endParaRPr>
          </a:p>
        </p:txBody>
      </p:sp>
      <p:sp>
        <p:nvSpPr>
          <p:cNvPr id="69" name="点击文字添加标题"/>
          <p:cNvSpPr txBox="1"/>
          <p:nvPr/>
        </p:nvSpPr>
        <p:spPr>
          <a:xfrm>
            <a:off x="3425796" y="2139702"/>
            <a:ext cx="4289237" cy="826514"/>
          </a:xfrm>
          <a:prstGeom prst="rect">
            <a:avLst/>
          </a:prstGeom>
          <a:noFill/>
        </p:spPr>
        <p:txBody>
          <a:bodyPr wrap="square" lIns="68533" tIns="34265" rIns="68533" bIns="34265" rtlCol="0">
            <a:spAutoFit/>
          </a:bodyPr>
          <a:lstStyle>
            <a:defPPr>
              <a:defRPr lang="zh-CN"/>
            </a:defPPr>
            <a:lvl1pPr algn="dist">
              <a:defRPr sz="7200" b="1">
                <a:gradFill>
                  <a:gsLst>
                    <a:gs pos="56000">
                      <a:srgbClr val="FEFC96"/>
                    </a:gs>
                    <a:gs pos="71000">
                      <a:srgbClr val="FAAF5B"/>
                    </a:gs>
                    <a:gs pos="100000">
                      <a:srgbClr val="88765E"/>
                    </a:gs>
                    <a:gs pos="20000">
                      <a:srgbClr val="758A80"/>
                    </a:gs>
                    <a:gs pos="0">
                      <a:srgbClr val="75FEFF"/>
                    </a:gs>
                    <a:gs pos="35000">
                      <a:srgbClr val="FDFFFD"/>
                    </a:gs>
                  </a:gsLst>
                  <a:lin ang="0" scaled="1"/>
                </a:gra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defRPr>
            </a:lvl1pPr>
          </a:lstStyle>
          <a:p>
            <a:pPr algn="l"/>
            <a:r>
              <a:rPr lang="zh-CN" altLang="en-US" sz="4900" dirty="0">
                <a:solidFill>
                  <a:srgbClr val="005EAC"/>
                </a:solidFill>
                <a:effectLst/>
                <a:latin typeface="Century Gothic" panose="020B0502020202020204" pitchFamily="34" charset="0"/>
                <a:ea typeface="微软雅黑 Light" panose="020B0502040204020203" pitchFamily="34" charset="-122"/>
                <a:sym typeface="Century Gothic" panose="020B0502020202020204" pitchFamily="34" charset="0"/>
              </a:rPr>
              <a:t> </a:t>
            </a:r>
            <a:r>
              <a:rPr lang="zh-CN" altLang="en-US" sz="4900" dirty="0">
                <a:solidFill>
                  <a:srgbClr val="005EAC"/>
                </a:solidFill>
                <a:effectLst/>
                <a:latin typeface="方正小标宋简体" panose="03000509000000000000" pitchFamily="65" charset="-122"/>
                <a:ea typeface="方正小标宋简体" panose="03000509000000000000" pitchFamily="65" charset="-122"/>
                <a:sym typeface="Century Gothic" panose="020B0502020202020204" pitchFamily="34" charset="0"/>
              </a:rPr>
              <a:t>公司基本</a:t>
            </a:r>
            <a:r>
              <a:rPr lang="zh-CN" altLang="en-US" sz="4900" dirty="0" smtClean="0">
                <a:solidFill>
                  <a:srgbClr val="005EAC"/>
                </a:solidFill>
                <a:effectLst/>
                <a:latin typeface="方正小标宋简体" panose="03000509000000000000" pitchFamily="65" charset="-122"/>
                <a:ea typeface="方正小标宋简体" panose="03000509000000000000" pitchFamily="65" charset="-122"/>
                <a:sym typeface="Century Gothic" panose="020B0502020202020204" pitchFamily="34" charset="0"/>
              </a:rPr>
              <a:t>情况</a:t>
            </a:r>
            <a:endParaRPr lang="en-US" altLang="zh-CN" sz="4900" dirty="0">
              <a:solidFill>
                <a:srgbClr val="005EAC"/>
              </a:solidFill>
              <a:effectLst/>
              <a:latin typeface="方正小标宋简体" panose="03000509000000000000" pitchFamily="65" charset="-122"/>
              <a:ea typeface="方正小标宋简体" panose="03000509000000000000" pitchFamily="65" charset="-122"/>
              <a:sym typeface="Century Gothic" panose="020B0502020202020204" pitchFamily="34" charset="0"/>
            </a:endParaRPr>
          </a:p>
        </p:txBody>
      </p:sp>
      <p:sp>
        <p:nvSpPr>
          <p:cNvPr id="71" name="矩形 70"/>
          <p:cNvSpPr/>
          <p:nvPr/>
        </p:nvSpPr>
        <p:spPr>
          <a:xfrm>
            <a:off x="3425799" y="3075806"/>
            <a:ext cx="4289234" cy="3628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33" tIns="34265" rIns="68533" bIns="34265" rtlCol="0" anchor="ctr"/>
          <a:lstStyle/>
          <a:p>
            <a:pPr algn="ctr"/>
            <a:endParaRPr lang="zh-CN" altLang="en-US">
              <a:solidFill>
                <a:prstClr val="white"/>
              </a:solidFill>
              <a:latin typeface="Century Gothic" panose="020B0502020202020204" pitchFamily="34" charset="0"/>
              <a:ea typeface="微软雅黑 Light" panose="020B0502040204020203" pitchFamily="34" charset="-122"/>
              <a:sym typeface="Century Gothic" panose="020B0502020202020204" pitchFamily="34" charset="0"/>
            </a:endParaRPr>
          </a:p>
        </p:txBody>
      </p:sp>
    </p:spTree>
    <p:extLst>
      <p:ext uri="{BB962C8B-B14F-4D97-AF65-F5344CB8AC3E}">
        <p14:creationId xmlns:p14="http://schemas.microsoft.com/office/powerpoint/2010/main" val="38275140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7332" y="-76768"/>
            <a:ext cx="9256866" cy="904271"/>
          </a:xfrm>
          <a:prstGeom prst="rect">
            <a:avLst/>
          </a:prstGeom>
          <a:solidFill>
            <a:schemeClr val="bg1">
              <a:lumMod val="95000"/>
            </a:schemeClr>
          </a:solidFill>
        </p:spPr>
        <p:txBody>
          <a:bodyPr wrap="square" lIns="72567" tIns="36283" rIns="72567" bIns="36283" rtlCol="0">
            <a:spAutoFit/>
          </a:bodyPr>
          <a:lstStyle/>
          <a:p>
            <a:endParaRPr lang="en-US" altLang="zh-CN" dirty="0" smtClean="0"/>
          </a:p>
          <a:p>
            <a:endParaRPr lang="en-US" altLang="zh-CN" dirty="0"/>
          </a:p>
          <a:p>
            <a:endParaRPr lang="zh-CN" altLang="en-US" dirty="0"/>
          </a:p>
        </p:txBody>
      </p:sp>
      <p:sp>
        <p:nvSpPr>
          <p:cNvPr id="5" name="AutoShape 27"/>
          <p:cNvSpPr>
            <a:spLocks noChangeArrowheads="1"/>
          </p:cNvSpPr>
          <p:nvPr/>
        </p:nvSpPr>
        <p:spPr bwMode="auto">
          <a:xfrm>
            <a:off x="6156176" y="232057"/>
            <a:ext cx="2987824" cy="382988"/>
          </a:xfrm>
          <a:prstGeom prst="roundRect">
            <a:avLst>
              <a:gd name="adj" fmla="val 50000"/>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a:extLst>
            <a:ext uri="{91240B29-F687-4F45-9708-019B960494DF}">
              <a14:hiddenLine xmlns:a14="http://schemas.microsoft.com/office/drawing/2010/main" w="9525">
                <a:solidFill>
                  <a:schemeClr val="tx1"/>
                </a:solidFill>
                <a:rou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ts val="0"/>
              </a:spcBef>
            </a:pPr>
            <a:r>
              <a:rPr lang="zh-CN" altLang="en-US" b="1" dirty="0" smtClean="0">
                <a:solidFill>
                  <a:schemeClr val="bg1"/>
                </a:solidFill>
                <a:ea typeface="黑体" panose="02010609060101010101" pitchFamily="49" charset="-122"/>
              </a:rPr>
              <a:t>安徽青弋江分洪道工程</a:t>
            </a:r>
            <a:endParaRPr lang="en-US" altLang="zh-CN" b="1" dirty="0">
              <a:solidFill>
                <a:schemeClr val="bg1"/>
              </a:solidFill>
              <a:ea typeface="黑体" panose="02010609060101010101" pitchFamily="49" charset="-122"/>
            </a:endParaRPr>
          </a:p>
        </p:txBody>
      </p:sp>
      <p:grpSp>
        <p:nvGrpSpPr>
          <p:cNvPr id="7" name="组合 6"/>
          <p:cNvGrpSpPr>
            <a:grpSpLocks/>
          </p:cNvGrpSpPr>
          <p:nvPr/>
        </p:nvGrpSpPr>
        <p:grpSpPr bwMode="auto">
          <a:xfrm>
            <a:off x="251520" y="51470"/>
            <a:ext cx="263525" cy="395287"/>
            <a:chOff x="5284519" y="1508166"/>
            <a:chExt cx="213756" cy="427512"/>
          </a:xfrm>
        </p:grpSpPr>
        <p:cxnSp>
          <p:nvCxnSpPr>
            <p:cNvPr id="8" name="直接连接符 7"/>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10" name="TextBox 9">
            <a:hlinkClick r:id="rId2" action="ppaction://hlinksldjump"/>
          </p:cNvPr>
          <p:cNvSpPr txBox="1"/>
          <p:nvPr/>
        </p:nvSpPr>
        <p:spPr>
          <a:xfrm>
            <a:off x="598778" y="51470"/>
            <a:ext cx="2893102" cy="400011"/>
          </a:xfrm>
          <a:prstGeom prst="rect">
            <a:avLst/>
          </a:prstGeom>
          <a:noFill/>
        </p:spPr>
        <p:txBody>
          <a:bodyPr wrap="square" lIns="91343" tIns="45671" rIns="91343" bIns="45671" rtlCol="0">
            <a:spAutoFit/>
          </a:bodyPr>
          <a:lstStyle/>
          <a:p>
            <a:pPr defTabSz="725668" fontAlgn="auto">
              <a:spcBef>
                <a:spcPts val="0"/>
              </a:spcBef>
              <a:spcAft>
                <a:spcPts val="0"/>
              </a:spcAft>
              <a:defRPr/>
            </a:pPr>
            <a:r>
              <a:rPr lang="zh-CN" altLang="en-US" sz="2000" b="1" kern="0" dirty="0" smtClean="0">
                <a:solidFill>
                  <a:schemeClr val="tx1">
                    <a:lumMod val="65000"/>
                    <a:lumOff val="35000"/>
                  </a:schemeClr>
                </a:solidFill>
                <a:latin typeface="微软雅黑" pitchFamily="34" charset="-122"/>
                <a:ea typeface="微软雅黑" pitchFamily="34" charset="-122"/>
              </a:rPr>
              <a:t>水利水电代表性工程</a:t>
            </a:r>
            <a:endParaRPr lang="zh-CN" altLang="en-US" sz="2000" b="1" kern="0" dirty="0">
              <a:solidFill>
                <a:schemeClr val="tx1">
                  <a:lumMod val="65000"/>
                  <a:lumOff val="35000"/>
                </a:schemeClr>
              </a:solidFill>
              <a:latin typeface="微软雅黑" pitchFamily="34" charset="-122"/>
              <a:ea typeface="微软雅黑" pitchFamily="34" charset="-122"/>
            </a:endParaRPr>
          </a:p>
        </p:txBody>
      </p:sp>
      <p:grpSp>
        <p:nvGrpSpPr>
          <p:cNvPr id="11" name="清弋江"/>
          <p:cNvGrpSpPr/>
          <p:nvPr/>
        </p:nvGrpSpPr>
        <p:grpSpPr>
          <a:xfrm>
            <a:off x="-8791" y="629542"/>
            <a:ext cx="9265656" cy="4168319"/>
            <a:chOff x="577828" y="2514615"/>
            <a:chExt cx="9221605" cy="4483541"/>
          </a:xfrm>
        </p:grpSpPr>
        <p:pic>
          <p:nvPicPr>
            <p:cNvPr id="12" name="图片 11"/>
            <p:cNvPicPr>
              <a:picLocks/>
            </p:cNvPicPr>
            <p:nvPr/>
          </p:nvPicPr>
          <p:blipFill>
            <a:blip r:embed="rId3">
              <a:extLst>
                <a:ext uri="{28A0092B-C50C-407E-A947-70E740481C1C}">
                  <a14:useLocalDpi xmlns:a14="http://schemas.microsoft.com/office/drawing/2010/main" val="0"/>
                </a:ext>
              </a:extLst>
            </a:blip>
            <a:stretch>
              <a:fillRect/>
            </a:stretch>
          </p:blipFill>
          <p:spPr>
            <a:xfrm>
              <a:off x="577828" y="2514615"/>
              <a:ext cx="9195856" cy="3881166"/>
            </a:xfrm>
            <a:prstGeom prst="rect">
              <a:avLst/>
            </a:prstGeom>
          </p:spPr>
        </p:pic>
        <p:sp>
          <p:nvSpPr>
            <p:cNvPr id="14" name="TextBox 3"/>
            <p:cNvSpPr txBox="1">
              <a:spLocks noChangeArrowheads="1"/>
            </p:cNvSpPr>
            <p:nvPr/>
          </p:nvSpPr>
          <p:spPr bwMode="auto">
            <a:xfrm>
              <a:off x="586577" y="6412616"/>
              <a:ext cx="9212856" cy="585540"/>
            </a:xfrm>
            <a:prstGeom prst="rect">
              <a:avLst/>
            </a:prstGeom>
            <a:gradFill flip="none" rotWithShape="1">
              <a:gsLst>
                <a:gs pos="20000">
                  <a:srgbClr val="0F6FC6"/>
                </a:gs>
                <a:gs pos="80000">
                  <a:srgbClr val="045A7B"/>
                </a:gs>
              </a:gsLst>
              <a:lin ang="10800000" scaled="1"/>
              <a:tileRect/>
            </a:gra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marL="285750" indent="-285750">
                <a:defRPr sz="2000">
                  <a:solidFill>
                    <a:schemeClr val="tx1"/>
                  </a:solidFill>
                  <a:latin typeface="Arial" charset="0"/>
                  <a:ea typeface="宋体-PUA" pitchFamily="2" charset="-122"/>
                </a:defRPr>
              </a:lvl1pPr>
              <a:lvl2pPr marL="742950" indent="-285750">
                <a:defRPr sz="2000">
                  <a:solidFill>
                    <a:schemeClr val="tx1"/>
                  </a:solidFill>
                  <a:latin typeface="Arial" charset="0"/>
                  <a:ea typeface="宋体-PUA" pitchFamily="2" charset="-122"/>
                </a:defRPr>
              </a:lvl2pPr>
              <a:lvl3pPr marL="1143000" indent="-228600">
                <a:defRPr sz="2000">
                  <a:solidFill>
                    <a:schemeClr val="tx1"/>
                  </a:solidFill>
                  <a:latin typeface="Arial" charset="0"/>
                  <a:ea typeface="宋体-PUA" pitchFamily="2" charset="-122"/>
                </a:defRPr>
              </a:lvl3pPr>
              <a:lvl4pPr marL="1600200" indent="-228600">
                <a:defRPr sz="2000">
                  <a:solidFill>
                    <a:schemeClr val="tx1"/>
                  </a:solidFill>
                  <a:latin typeface="Arial" charset="0"/>
                  <a:ea typeface="宋体-PUA" pitchFamily="2" charset="-122"/>
                </a:defRPr>
              </a:lvl4pPr>
              <a:lvl5pPr marL="2057400" indent="-228600">
                <a:defRPr sz="2000">
                  <a:solidFill>
                    <a:schemeClr val="tx1"/>
                  </a:solidFill>
                  <a:latin typeface="Arial" charset="0"/>
                  <a:ea typeface="宋体-PUA" pitchFamily="2" charset="-122"/>
                </a:defRPr>
              </a:lvl5pPr>
              <a:lvl6pPr marL="2514600" indent="-228600" eaLnBrk="0" fontAlgn="base" hangingPunct="0">
                <a:spcBef>
                  <a:spcPct val="0"/>
                </a:spcBef>
                <a:spcAft>
                  <a:spcPct val="0"/>
                </a:spcAft>
                <a:defRPr sz="2000">
                  <a:solidFill>
                    <a:schemeClr val="tx1"/>
                  </a:solidFill>
                  <a:latin typeface="Arial" charset="0"/>
                  <a:ea typeface="宋体-PUA" pitchFamily="2" charset="-122"/>
                </a:defRPr>
              </a:lvl6pPr>
              <a:lvl7pPr marL="2971800" indent="-228600" eaLnBrk="0" fontAlgn="base" hangingPunct="0">
                <a:spcBef>
                  <a:spcPct val="0"/>
                </a:spcBef>
                <a:spcAft>
                  <a:spcPct val="0"/>
                </a:spcAft>
                <a:defRPr sz="2000">
                  <a:solidFill>
                    <a:schemeClr val="tx1"/>
                  </a:solidFill>
                  <a:latin typeface="Arial" charset="0"/>
                  <a:ea typeface="宋体-PUA" pitchFamily="2" charset="-122"/>
                </a:defRPr>
              </a:lvl7pPr>
              <a:lvl8pPr marL="3429000" indent="-228600" eaLnBrk="0" fontAlgn="base" hangingPunct="0">
                <a:spcBef>
                  <a:spcPct val="0"/>
                </a:spcBef>
                <a:spcAft>
                  <a:spcPct val="0"/>
                </a:spcAft>
                <a:defRPr sz="2000">
                  <a:solidFill>
                    <a:schemeClr val="tx1"/>
                  </a:solidFill>
                  <a:latin typeface="Arial" charset="0"/>
                  <a:ea typeface="宋体-PUA" pitchFamily="2" charset="-122"/>
                </a:defRPr>
              </a:lvl8pPr>
              <a:lvl9pPr marL="3886200" indent="-228600" eaLnBrk="0" fontAlgn="base" hangingPunct="0">
                <a:spcBef>
                  <a:spcPct val="0"/>
                </a:spcBef>
                <a:spcAft>
                  <a:spcPct val="0"/>
                </a:spcAft>
                <a:defRPr sz="2000">
                  <a:solidFill>
                    <a:schemeClr val="tx1"/>
                  </a:solidFill>
                  <a:latin typeface="Arial" charset="0"/>
                  <a:ea typeface="宋体-PUA" pitchFamily="2" charset="-122"/>
                </a:defRPr>
              </a:lvl9pPr>
            </a:lstStyle>
            <a:p>
              <a:pPr>
                <a:lnSpc>
                  <a:spcPts val="2500"/>
                </a:lnSpc>
                <a:spcBef>
                  <a:spcPts val="0"/>
                </a:spcBef>
                <a:buClr>
                  <a:schemeClr val="bg1"/>
                </a:buClr>
                <a:buFont typeface="Wingdings" pitchFamily="2" charset="2"/>
                <a:buChar char="Ø"/>
              </a:pPr>
              <a:r>
                <a:rPr lang="zh-CN" altLang="en-US" sz="1600" b="1" dirty="0">
                  <a:solidFill>
                    <a:schemeClr val="bg1"/>
                  </a:solidFill>
                  <a:latin typeface="幼圆" pitchFamily="49" charset="-122"/>
                  <a:ea typeface="幼圆" pitchFamily="49" charset="-122"/>
                </a:rPr>
                <a:t>国家发改委“</a:t>
              </a:r>
              <a:r>
                <a:rPr lang="zh-CN" altLang="en-US" sz="1600" b="1" dirty="0">
                  <a:solidFill>
                    <a:srgbClr val="FFFF00"/>
                  </a:solidFill>
                  <a:effectLst>
                    <a:outerShdw blurRad="38100" dist="38100" dir="2700000" algn="tl">
                      <a:srgbClr val="000000">
                        <a:alpha val="43137"/>
                      </a:srgbClr>
                    </a:outerShdw>
                  </a:effectLst>
                  <a:latin typeface="微软雅黑" pitchFamily="34" charset="-122"/>
                  <a:ea typeface="微软雅黑" pitchFamily="34" charset="-122"/>
                </a:rPr>
                <a:t>代建制</a:t>
              </a:r>
              <a:r>
                <a:rPr lang="en-US" altLang="zh-CN" sz="1600" b="1" dirty="0">
                  <a:solidFill>
                    <a:srgbClr val="FFFF00"/>
                  </a:solidFill>
                  <a:effectLst>
                    <a:outerShdw blurRad="38100" dist="38100" dir="2700000" algn="tl">
                      <a:srgbClr val="000000">
                        <a:alpha val="43137"/>
                      </a:srgbClr>
                    </a:outerShdw>
                  </a:effectLst>
                  <a:latin typeface="微软雅黑" pitchFamily="34" charset="-122"/>
                  <a:ea typeface="微软雅黑" pitchFamily="34" charset="-122"/>
                </a:rPr>
                <a:t>+</a:t>
              </a:r>
              <a:r>
                <a:rPr lang="zh-CN" altLang="en-US" sz="1600" b="1" dirty="0">
                  <a:solidFill>
                    <a:srgbClr val="FFFF00"/>
                  </a:solidFill>
                  <a:effectLst>
                    <a:outerShdw blurRad="38100" dist="38100" dir="2700000" algn="tl">
                      <a:srgbClr val="000000">
                        <a:alpha val="43137"/>
                      </a:srgbClr>
                    </a:outerShdw>
                  </a:effectLst>
                  <a:latin typeface="微软雅黑" pitchFamily="34" charset="-122"/>
                  <a:ea typeface="微软雅黑" pitchFamily="34" charset="-122"/>
                </a:rPr>
                <a:t>总承包</a:t>
              </a:r>
              <a:r>
                <a:rPr lang="zh-CN" altLang="en-US" sz="1600" b="1" dirty="0">
                  <a:solidFill>
                    <a:schemeClr val="bg1"/>
                  </a:solidFill>
                  <a:latin typeface="幼圆" pitchFamily="49" charset="-122"/>
                  <a:ea typeface="幼圆" pitchFamily="49" charset="-122"/>
                </a:rPr>
                <a:t>” 首个试点项目</a:t>
              </a:r>
              <a:r>
                <a:rPr lang="zh-CN" altLang="en-US" sz="1600" b="1" dirty="0" smtClean="0">
                  <a:solidFill>
                    <a:schemeClr val="bg1"/>
                  </a:solidFill>
                  <a:latin typeface="幼圆" pitchFamily="49" charset="-122"/>
                  <a:ea typeface="幼圆" pitchFamily="49" charset="-122"/>
                </a:rPr>
                <a:t>，项</a:t>
              </a:r>
              <a:r>
                <a:rPr lang="zh-CN" altLang="en-US" sz="1600" b="1" dirty="0">
                  <a:solidFill>
                    <a:schemeClr val="bg1"/>
                  </a:solidFill>
                  <a:latin typeface="幼圆" pitchFamily="49" charset="-122"/>
                  <a:ea typeface="幼圆" pitchFamily="49" charset="-122"/>
                </a:rPr>
                <a:t>目总投资</a:t>
              </a:r>
              <a:r>
                <a:rPr lang="en-US" altLang="zh-CN" sz="1600" b="1" dirty="0">
                  <a:solidFill>
                    <a:schemeClr val="bg1"/>
                  </a:solidFill>
                  <a:latin typeface="幼圆" pitchFamily="49" charset="-122"/>
                  <a:ea typeface="幼圆" pitchFamily="49" charset="-122"/>
                </a:rPr>
                <a:t>28</a:t>
              </a:r>
              <a:r>
                <a:rPr lang="zh-CN" altLang="en-US" sz="1600" b="1" dirty="0">
                  <a:solidFill>
                    <a:schemeClr val="bg1"/>
                  </a:solidFill>
                  <a:latin typeface="幼圆" pitchFamily="49" charset="-122"/>
                  <a:ea typeface="幼圆" pitchFamily="49" charset="-122"/>
                </a:rPr>
                <a:t>亿元，施工总承包部分</a:t>
              </a:r>
              <a:r>
                <a:rPr lang="en-US" altLang="zh-CN" sz="1600" b="1" dirty="0">
                  <a:solidFill>
                    <a:schemeClr val="bg1"/>
                  </a:solidFill>
                  <a:latin typeface="幼圆" pitchFamily="49" charset="-122"/>
                  <a:ea typeface="幼圆" pitchFamily="49" charset="-122"/>
                </a:rPr>
                <a:t>13.17</a:t>
              </a:r>
              <a:r>
                <a:rPr lang="zh-CN" altLang="en-US" sz="1600" b="1" dirty="0">
                  <a:solidFill>
                    <a:schemeClr val="bg1"/>
                  </a:solidFill>
                  <a:latin typeface="幼圆" pitchFamily="49" charset="-122"/>
                  <a:ea typeface="幼圆" pitchFamily="49" charset="-122"/>
                </a:rPr>
                <a:t>亿元。</a:t>
              </a:r>
              <a:r>
                <a:rPr lang="en-US" altLang="zh-CN" sz="1600" b="1" dirty="0">
                  <a:solidFill>
                    <a:schemeClr val="bg1"/>
                  </a:solidFill>
                  <a:latin typeface="幼圆" pitchFamily="49" charset="-122"/>
                  <a:ea typeface="幼圆" pitchFamily="49" charset="-122"/>
                </a:rPr>
                <a:t> </a:t>
              </a:r>
              <a:endParaRPr lang="zh-CN" altLang="en-US" sz="1600" b="1" dirty="0">
                <a:solidFill>
                  <a:schemeClr val="bg1"/>
                </a:solidFill>
                <a:latin typeface="幼圆" pitchFamily="49" charset="-122"/>
                <a:ea typeface="幼圆" pitchFamily="49" charset="-122"/>
              </a:endParaRPr>
            </a:p>
          </p:txBody>
        </p:sp>
      </p:grpSp>
    </p:spTree>
    <p:extLst>
      <p:ext uri="{BB962C8B-B14F-4D97-AF65-F5344CB8AC3E}">
        <p14:creationId xmlns:p14="http://schemas.microsoft.com/office/powerpoint/2010/main" val="2118455233"/>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475" y="543200"/>
            <a:ext cx="9136037" cy="3654281"/>
          </a:xfrm>
          <a:prstGeom prst="rect">
            <a:avLst/>
          </a:prstGeom>
          <a:ln>
            <a:noFill/>
          </a:ln>
          <a:effectLst>
            <a:outerShdw blurRad="292100" dist="139700" dir="2700000" algn="tl" rotWithShape="0">
              <a:srgbClr val="333333">
                <a:alpha val="65000"/>
              </a:srgbClr>
            </a:outerShdw>
          </a:effectLst>
        </p:spPr>
      </p:pic>
      <p:sp>
        <p:nvSpPr>
          <p:cNvPr id="3" name="AutoShape 27"/>
          <p:cNvSpPr>
            <a:spLocks noChangeArrowheads="1"/>
          </p:cNvSpPr>
          <p:nvPr/>
        </p:nvSpPr>
        <p:spPr bwMode="auto">
          <a:xfrm>
            <a:off x="5652120" y="51470"/>
            <a:ext cx="3528392" cy="466196"/>
          </a:xfrm>
          <a:prstGeom prst="roundRect">
            <a:avLst>
              <a:gd name="adj" fmla="val 50000"/>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a:extLst>
            <a:ext uri="{91240B29-F687-4F45-9708-019B960494DF}">
              <a14:hiddenLine xmlns:a14="http://schemas.microsoft.com/office/drawing/2010/main" w="9525">
                <a:solidFill>
                  <a:schemeClr val="tx1"/>
                </a:solidFill>
                <a:rou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ts val="0"/>
              </a:spcBef>
            </a:pPr>
            <a:r>
              <a:rPr lang="zh-CN" altLang="en-US" sz="2000" b="1" dirty="0">
                <a:solidFill>
                  <a:schemeClr val="bg1"/>
                </a:solidFill>
                <a:ea typeface="黑体" panose="02010609060101010101" pitchFamily="49" charset="-122"/>
              </a:rPr>
              <a:t>北京中南海等六海清淤工程</a:t>
            </a:r>
            <a:endParaRPr lang="en-US" altLang="zh-CN" sz="2000" b="1" dirty="0">
              <a:solidFill>
                <a:schemeClr val="bg1"/>
              </a:solidFill>
              <a:ea typeface="黑体" panose="02010609060101010101" pitchFamily="49" charset="-122"/>
            </a:endParaRPr>
          </a:p>
        </p:txBody>
      </p:sp>
      <p:sp>
        <p:nvSpPr>
          <p:cNvPr id="4" name="TextBox 3"/>
          <p:cNvSpPr txBox="1">
            <a:spLocks noChangeArrowheads="1"/>
          </p:cNvSpPr>
          <p:nvPr/>
        </p:nvSpPr>
        <p:spPr bwMode="auto">
          <a:xfrm>
            <a:off x="-23231" y="4185409"/>
            <a:ext cx="9203743" cy="618589"/>
          </a:xfrm>
          <a:prstGeom prst="rect">
            <a:avLst/>
          </a:prstGeom>
          <a:solidFill>
            <a:schemeClr val="accent2">
              <a:lumMod val="40000"/>
              <a:lumOff val="60000"/>
            </a:schemeClr>
          </a:solidFill>
          <a:ln>
            <a:noFill/>
          </a:ln>
          <a:extLst/>
        </p:spPr>
        <p:txBody>
          <a:bodyPr wrap="square">
            <a:noAutofit/>
          </a:bodyPr>
          <a:lstStyle>
            <a:lvl1pPr marL="285750" indent="-285750">
              <a:defRPr sz="2000">
                <a:solidFill>
                  <a:schemeClr val="tx1"/>
                </a:solidFill>
                <a:latin typeface="Arial" charset="0"/>
                <a:ea typeface="宋体-PUA" pitchFamily="2" charset="-122"/>
              </a:defRPr>
            </a:lvl1pPr>
            <a:lvl2pPr marL="742950" indent="-285750">
              <a:defRPr sz="2000">
                <a:solidFill>
                  <a:schemeClr val="tx1"/>
                </a:solidFill>
                <a:latin typeface="Arial" charset="0"/>
                <a:ea typeface="宋体-PUA" pitchFamily="2" charset="-122"/>
              </a:defRPr>
            </a:lvl2pPr>
            <a:lvl3pPr marL="1143000" indent="-228600">
              <a:defRPr sz="2000">
                <a:solidFill>
                  <a:schemeClr val="tx1"/>
                </a:solidFill>
                <a:latin typeface="Arial" charset="0"/>
                <a:ea typeface="宋体-PUA" pitchFamily="2" charset="-122"/>
              </a:defRPr>
            </a:lvl3pPr>
            <a:lvl4pPr marL="1600200" indent="-228600">
              <a:defRPr sz="2000">
                <a:solidFill>
                  <a:schemeClr val="tx1"/>
                </a:solidFill>
                <a:latin typeface="Arial" charset="0"/>
                <a:ea typeface="宋体-PUA" pitchFamily="2" charset="-122"/>
              </a:defRPr>
            </a:lvl4pPr>
            <a:lvl5pPr marL="2057400" indent="-228600">
              <a:defRPr sz="2000">
                <a:solidFill>
                  <a:schemeClr val="tx1"/>
                </a:solidFill>
                <a:latin typeface="Arial" charset="0"/>
                <a:ea typeface="宋体-PUA" pitchFamily="2" charset="-122"/>
              </a:defRPr>
            </a:lvl5pPr>
            <a:lvl6pPr marL="2514600" indent="-228600" eaLnBrk="0" fontAlgn="base" hangingPunct="0">
              <a:spcBef>
                <a:spcPct val="0"/>
              </a:spcBef>
              <a:spcAft>
                <a:spcPct val="0"/>
              </a:spcAft>
              <a:defRPr sz="2000">
                <a:solidFill>
                  <a:schemeClr val="tx1"/>
                </a:solidFill>
                <a:latin typeface="Arial" charset="0"/>
                <a:ea typeface="宋体-PUA" pitchFamily="2" charset="-122"/>
              </a:defRPr>
            </a:lvl6pPr>
            <a:lvl7pPr marL="2971800" indent="-228600" eaLnBrk="0" fontAlgn="base" hangingPunct="0">
              <a:spcBef>
                <a:spcPct val="0"/>
              </a:spcBef>
              <a:spcAft>
                <a:spcPct val="0"/>
              </a:spcAft>
              <a:defRPr sz="2000">
                <a:solidFill>
                  <a:schemeClr val="tx1"/>
                </a:solidFill>
                <a:latin typeface="Arial" charset="0"/>
                <a:ea typeface="宋体-PUA" pitchFamily="2" charset="-122"/>
              </a:defRPr>
            </a:lvl7pPr>
            <a:lvl8pPr marL="3429000" indent="-228600" eaLnBrk="0" fontAlgn="base" hangingPunct="0">
              <a:spcBef>
                <a:spcPct val="0"/>
              </a:spcBef>
              <a:spcAft>
                <a:spcPct val="0"/>
              </a:spcAft>
              <a:defRPr sz="2000">
                <a:solidFill>
                  <a:schemeClr val="tx1"/>
                </a:solidFill>
                <a:latin typeface="Arial" charset="0"/>
                <a:ea typeface="宋体-PUA" pitchFamily="2" charset="-122"/>
              </a:defRPr>
            </a:lvl8pPr>
            <a:lvl9pPr marL="3886200" indent="-228600" eaLnBrk="0" fontAlgn="base" hangingPunct="0">
              <a:spcBef>
                <a:spcPct val="0"/>
              </a:spcBef>
              <a:spcAft>
                <a:spcPct val="0"/>
              </a:spcAft>
              <a:defRPr sz="2000">
                <a:solidFill>
                  <a:schemeClr val="tx1"/>
                </a:solidFill>
                <a:latin typeface="Arial" charset="0"/>
                <a:ea typeface="宋体-PUA" pitchFamily="2" charset="-122"/>
              </a:defRPr>
            </a:lvl9pPr>
          </a:lstStyle>
          <a:p>
            <a:pPr algn="just">
              <a:lnSpc>
                <a:spcPct val="125000"/>
              </a:lnSpc>
              <a:spcBef>
                <a:spcPts val="0"/>
              </a:spcBef>
              <a:buClr>
                <a:schemeClr val="bg1"/>
              </a:buClr>
              <a:buFont typeface="Wingdings" pitchFamily="2" charset="2"/>
              <a:buChar char="Ø"/>
            </a:pPr>
            <a:r>
              <a:rPr lang="zh-CN" altLang="en-US" sz="1400" b="1" dirty="0">
                <a:latin typeface="微软雅黑" pitchFamily="34" charset="-122"/>
                <a:ea typeface="微软雅黑" pitchFamily="34" charset="-122"/>
              </a:rPr>
              <a:t>“六海”是指南海、中海、北海、前海、后海和西海。本工程是城市水系治理重点工程，也是建国</a:t>
            </a:r>
            <a:r>
              <a:rPr lang="en-US" altLang="zh-CN" sz="1400" b="1" dirty="0">
                <a:latin typeface="微软雅黑" pitchFamily="34" charset="-122"/>
                <a:ea typeface="微软雅黑" pitchFamily="34" charset="-122"/>
              </a:rPr>
              <a:t>50</a:t>
            </a:r>
            <a:r>
              <a:rPr lang="zh-CN" altLang="en-US" sz="1400" b="1" dirty="0">
                <a:latin typeface="微软雅黑" pitchFamily="34" charset="-122"/>
                <a:ea typeface="微软雅黑" pitchFamily="34" charset="-122"/>
              </a:rPr>
              <a:t>周年献礼项目。开工日期：</a:t>
            </a:r>
            <a:r>
              <a:rPr lang="en-US" altLang="zh-CN" sz="1400" b="1" dirty="0">
                <a:latin typeface="微软雅黑" pitchFamily="34" charset="-122"/>
                <a:ea typeface="微软雅黑" pitchFamily="34" charset="-122"/>
              </a:rPr>
              <a:t>1998</a:t>
            </a:r>
            <a:r>
              <a:rPr lang="zh-CN" altLang="en-US" sz="1400" b="1" dirty="0">
                <a:latin typeface="微软雅黑" pitchFamily="34" charset="-122"/>
                <a:ea typeface="微软雅黑" pitchFamily="34" charset="-122"/>
              </a:rPr>
              <a:t>年</a:t>
            </a:r>
            <a:r>
              <a:rPr lang="en-US" altLang="zh-CN" sz="1400" b="1" dirty="0">
                <a:latin typeface="微软雅黑" pitchFamily="34" charset="-122"/>
                <a:ea typeface="微软雅黑" pitchFamily="34" charset="-122"/>
              </a:rPr>
              <a:t>8</a:t>
            </a:r>
            <a:r>
              <a:rPr lang="zh-CN" altLang="en-US" sz="1400" b="1" dirty="0">
                <a:latin typeface="微软雅黑" pitchFamily="34" charset="-122"/>
                <a:ea typeface="微软雅黑" pitchFamily="34" charset="-122"/>
              </a:rPr>
              <a:t>月；竣工日期：</a:t>
            </a:r>
            <a:r>
              <a:rPr lang="en-US" altLang="zh-CN" sz="1400" b="1" dirty="0">
                <a:latin typeface="微软雅黑" pitchFamily="34" charset="-122"/>
                <a:ea typeface="微软雅黑" pitchFamily="34" charset="-122"/>
              </a:rPr>
              <a:t>1999</a:t>
            </a:r>
            <a:r>
              <a:rPr lang="zh-CN" altLang="en-US" sz="1400" b="1" dirty="0">
                <a:latin typeface="微软雅黑" pitchFamily="34" charset="-122"/>
                <a:ea typeface="微软雅黑" pitchFamily="34" charset="-122"/>
              </a:rPr>
              <a:t>年</a:t>
            </a:r>
            <a:r>
              <a:rPr lang="en-US" altLang="zh-CN" sz="1400" b="1" dirty="0">
                <a:latin typeface="微软雅黑" pitchFamily="34" charset="-122"/>
                <a:ea typeface="微软雅黑" pitchFamily="34" charset="-122"/>
              </a:rPr>
              <a:t>6</a:t>
            </a:r>
            <a:r>
              <a:rPr lang="zh-CN" altLang="en-US" sz="1400" b="1" dirty="0">
                <a:latin typeface="微软雅黑" pitchFamily="34" charset="-122"/>
                <a:ea typeface="微软雅黑" pitchFamily="34" charset="-122"/>
              </a:rPr>
              <a:t>月。</a:t>
            </a:r>
          </a:p>
        </p:txBody>
      </p:sp>
      <p:grpSp>
        <p:nvGrpSpPr>
          <p:cNvPr id="6" name="组合 5"/>
          <p:cNvGrpSpPr>
            <a:grpSpLocks/>
          </p:cNvGrpSpPr>
          <p:nvPr/>
        </p:nvGrpSpPr>
        <p:grpSpPr bwMode="auto">
          <a:xfrm>
            <a:off x="251520" y="51470"/>
            <a:ext cx="263525" cy="395287"/>
            <a:chOff x="5284519" y="1508166"/>
            <a:chExt cx="213756" cy="427512"/>
          </a:xfrm>
        </p:grpSpPr>
        <p:cxnSp>
          <p:nvCxnSpPr>
            <p:cNvPr id="7" name="直接连接符 6"/>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9" name="TextBox 8">
            <a:hlinkClick r:id="rId3" action="ppaction://hlinksldjump"/>
          </p:cNvPr>
          <p:cNvSpPr txBox="1"/>
          <p:nvPr/>
        </p:nvSpPr>
        <p:spPr>
          <a:xfrm>
            <a:off x="598778" y="51470"/>
            <a:ext cx="2893102" cy="400011"/>
          </a:xfrm>
          <a:prstGeom prst="rect">
            <a:avLst/>
          </a:prstGeom>
          <a:noFill/>
        </p:spPr>
        <p:txBody>
          <a:bodyPr wrap="square" lIns="91343" tIns="45671" rIns="91343" bIns="45671" rtlCol="0">
            <a:spAutoFit/>
          </a:bodyPr>
          <a:lstStyle/>
          <a:p>
            <a:pPr defTabSz="725668" fontAlgn="auto">
              <a:spcBef>
                <a:spcPts val="0"/>
              </a:spcBef>
              <a:spcAft>
                <a:spcPts val="0"/>
              </a:spcAft>
              <a:defRPr/>
            </a:pPr>
            <a:r>
              <a:rPr lang="zh-CN" altLang="en-US" sz="2000" b="1" kern="0" dirty="0" smtClean="0">
                <a:solidFill>
                  <a:schemeClr val="tx1">
                    <a:lumMod val="65000"/>
                    <a:lumOff val="35000"/>
                  </a:schemeClr>
                </a:solidFill>
                <a:latin typeface="微软雅黑" pitchFamily="34" charset="-122"/>
                <a:ea typeface="微软雅黑" pitchFamily="34" charset="-122"/>
              </a:rPr>
              <a:t>水环境治理工程</a:t>
            </a:r>
            <a:endParaRPr lang="zh-CN" altLang="en-US" sz="2000" b="1" kern="0" dirty="0">
              <a:solidFill>
                <a:schemeClr val="tx1">
                  <a:lumMod val="65000"/>
                  <a:lumOff val="35000"/>
                </a:schemeClr>
              </a:solidFill>
              <a:latin typeface="微软雅黑" pitchFamily="34" charset="-122"/>
              <a:ea typeface="微软雅黑" pitchFamily="34" charset="-122"/>
            </a:endParaRPr>
          </a:p>
        </p:txBody>
      </p:sp>
    </p:spTree>
    <p:extLst>
      <p:ext uri="{BB962C8B-B14F-4D97-AF65-F5344CB8AC3E}">
        <p14:creationId xmlns:p14="http://schemas.microsoft.com/office/powerpoint/2010/main" val="2788274454"/>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a:grpSpLocks/>
          </p:cNvGrpSpPr>
          <p:nvPr/>
        </p:nvGrpSpPr>
        <p:grpSpPr bwMode="auto">
          <a:xfrm>
            <a:off x="251520" y="51470"/>
            <a:ext cx="263525" cy="395287"/>
            <a:chOff x="5284519" y="1508166"/>
            <a:chExt cx="213756" cy="427512"/>
          </a:xfrm>
        </p:grpSpPr>
        <p:cxnSp>
          <p:nvCxnSpPr>
            <p:cNvPr id="3" name="直接连接符 2"/>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4" name="直接连接符 3"/>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5" name="TextBox 4">
            <a:hlinkClick r:id="rId2" action="ppaction://hlinksldjump"/>
          </p:cNvPr>
          <p:cNvSpPr txBox="1"/>
          <p:nvPr/>
        </p:nvSpPr>
        <p:spPr>
          <a:xfrm>
            <a:off x="598778" y="51470"/>
            <a:ext cx="2893102" cy="400011"/>
          </a:xfrm>
          <a:prstGeom prst="rect">
            <a:avLst/>
          </a:prstGeom>
          <a:noFill/>
        </p:spPr>
        <p:txBody>
          <a:bodyPr wrap="square" lIns="91343" tIns="45671" rIns="91343" bIns="45671" rtlCol="0">
            <a:spAutoFit/>
          </a:bodyPr>
          <a:lstStyle/>
          <a:p>
            <a:pPr defTabSz="725668" fontAlgn="auto">
              <a:spcBef>
                <a:spcPts val="0"/>
              </a:spcBef>
              <a:spcAft>
                <a:spcPts val="0"/>
              </a:spcAft>
              <a:defRPr/>
            </a:pPr>
            <a:r>
              <a:rPr lang="zh-CN" altLang="en-US" sz="2000" b="1" kern="0" dirty="0" smtClean="0">
                <a:solidFill>
                  <a:schemeClr val="tx1">
                    <a:lumMod val="65000"/>
                    <a:lumOff val="35000"/>
                  </a:schemeClr>
                </a:solidFill>
                <a:latin typeface="微软雅黑" pitchFamily="34" charset="-122"/>
                <a:ea typeface="微软雅黑" pitchFamily="34" charset="-122"/>
              </a:rPr>
              <a:t>水环境治理工程</a:t>
            </a:r>
            <a:endParaRPr lang="zh-CN" altLang="en-US" sz="2000" b="1" kern="0" dirty="0">
              <a:solidFill>
                <a:schemeClr val="tx1">
                  <a:lumMod val="65000"/>
                  <a:lumOff val="35000"/>
                </a:schemeClr>
              </a:solidFill>
              <a:latin typeface="微软雅黑" pitchFamily="34" charset="-122"/>
              <a:ea typeface="微软雅黑" pitchFamily="34" charset="-122"/>
            </a:endParaRPr>
          </a:p>
        </p:txBody>
      </p:sp>
      <p:grpSp>
        <p:nvGrpSpPr>
          <p:cNvPr id="6" name="茅洲河大"/>
          <p:cNvGrpSpPr/>
          <p:nvPr/>
        </p:nvGrpSpPr>
        <p:grpSpPr>
          <a:xfrm>
            <a:off x="-27233" y="51470"/>
            <a:ext cx="9228063" cy="4749322"/>
            <a:chOff x="397" y="97274"/>
            <a:chExt cx="11523600" cy="6383173"/>
          </a:xfrm>
        </p:grpSpPr>
        <p:pic>
          <p:nvPicPr>
            <p:cNvPr id="7" name="图片 6"/>
            <p:cNvPicPr/>
            <p:nvPr/>
          </p:nvPicPr>
          <p:blipFill>
            <a:blip r:embed="rId3">
              <a:extLst>
                <a:ext uri="{28A0092B-C50C-407E-A947-70E740481C1C}">
                  <a14:useLocalDpi xmlns:a14="http://schemas.microsoft.com/office/drawing/2010/main" val="0"/>
                </a:ext>
              </a:extLst>
            </a:blip>
            <a:stretch>
              <a:fillRect/>
            </a:stretch>
          </p:blipFill>
          <p:spPr>
            <a:xfrm>
              <a:off x="397" y="719807"/>
              <a:ext cx="11523600" cy="5040000"/>
            </a:xfrm>
            <a:prstGeom prst="rect">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p:spPr>
        </p:pic>
        <p:sp>
          <p:nvSpPr>
            <p:cNvPr id="8" name="AutoShape 27"/>
            <p:cNvSpPr>
              <a:spLocks noChangeArrowheads="1"/>
            </p:cNvSpPr>
            <p:nvPr/>
          </p:nvSpPr>
          <p:spPr bwMode="auto">
            <a:xfrm>
              <a:off x="7002603" y="97274"/>
              <a:ext cx="3816423" cy="530335"/>
            </a:xfrm>
            <a:prstGeom prst="roundRect">
              <a:avLst>
                <a:gd name="adj" fmla="val 50000"/>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a:extLst>
              <a:ext uri="{91240B29-F687-4F45-9708-019B960494DF}">
                <a14:hiddenLine xmlns:a14="http://schemas.microsoft.com/office/drawing/2010/main" w="9525">
                  <a:solidFill>
                    <a:schemeClr val="tx1"/>
                  </a:solidFill>
                  <a:rou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ts val="0"/>
                </a:spcBef>
              </a:pPr>
              <a:r>
                <a:rPr lang="zh-CN" altLang="en-US" sz="1600" b="1" dirty="0">
                  <a:solidFill>
                    <a:schemeClr val="bg1"/>
                  </a:solidFill>
                  <a:ea typeface="黑体" panose="02010609060101010101" pitchFamily="49" charset="-122"/>
                </a:rPr>
                <a:t>深圳茅洲河水环境综合整治工程</a:t>
              </a:r>
              <a:endParaRPr lang="en-US" altLang="zh-CN" sz="1600" b="1" dirty="0">
                <a:solidFill>
                  <a:schemeClr val="bg1"/>
                </a:solidFill>
                <a:ea typeface="黑体" panose="02010609060101010101" pitchFamily="49" charset="-122"/>
              </a:endParaRPr>
            </a:p>
          </p:txBody>
        </p:sp>
        <p:sp>
          <p:nvSpPr>
            <p:cNvPr id="9" name="TextBox 3"/>
            <p:cNvSpPr txBox="1">
              <a:spLocks noChangeArrowheads="1"/>
            </p:cNvSpPr>
            <p:nvPr/>
          </p:nvSpPr>
          <p:spPr bwMode="auto">
            <a:xfrm>
              <a:off x="397" y="5760447"/>
              <a:ext cx="11518591" cy="720000"/>
            </a:xfrm>
            <a:prstGeom prst="rect">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marL="285750" indent="-285750">
                <a:defRPr sz="2000">
                  <a:solidFill>
                    <a:schemeClr val="tx1"/>
                  </a:solidFill>
                  <a:latin typeface="Arial" panose="020B0604020202020204" pitchFamily="34" charset="0"/>
                  <a:ea typeface="宋体-PUA" pitchFamily="2" charset="-122"/>
                </a:defRPr>
              </a:lvl1pPr>
              <a:lvl2pPr marL="742950" indent="-285750">
                <a:defRPr sz="2000">
                  <a:solidFill>
                    <a:schemeClr val="tx1"/>
                  </a:solidFill>
                  <a:latin typeface="Arial" panose="020B0604020202020204" pitchFamily="34" charset="0"/>
                  <a:ea typeface="宋体-PUA" pitchFamily="2" charset="-122"/>
                </a:defRPr>
              </a:lvl2pPr>
              <a:lvl3pPr marL="1143000" indent="-228600">
                <a:defRPr sz="2000">
                  <a:solidFill>
                    <a:schemeClr val="tx1"/>
                  </a:solidFill>
                  <a:latin typeface="Arial" panose="020B0604020202020204" pitchFamily="34" charset="0"/>
                  <a:ea typeface="宋体-PUA" pitchFamily="2" charset="-122"/>
                </a:defRPr>
              </a:lvl3pPr>
              <a:lvl4pPr marL="1600200" indent="-228600">
                <a:defRPr sz="2000">
                  <a:solidFill>
                    <a:schemeClr val="tx1"/>
                  </a:solidFill>
                  <a:latin typeface="Arial" panose="020B0604020202020204" pitchFamily="34" charset="0"/>
                  <a:ea typeface="宋体-PUA" pitchFamily="2" charset="-122"/>
                </a:defRPr>
              </a:lvl4pPr>
              <a:lvl5pPr marL="2057400" indent="-228600">
                <a:defRPr sz="2000">
                  <a:solidFill>
                    <a:schemeClr val="tx1"/>
                  </a:solidFill>
                  <a:latin typeface="Arial" panose="020B0604020202020204" pitchFamily="34" charset="0"/>
                  <a:ea typeface="宋体-PUA"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9pPr>
            </a:lstStyle>
            <a:p>
              <a:pPr>
                <a:buFont typeface="Wingdings" panose="05000000000000000000" pitchFamily="2" charset="2"/>
                <a:buChar char="Ø"/>
              </a:pPr>
              <a:r>
                <a:rPr lang="zh-CN" altLang="en-US" sz="1600" b="1" dirty="0">
                  <a:latin typeface="微软雅黑" pitchFamily="34" charset="-122"/>
                  <a:ea typeface="微软雅黑" pitchFamily="34" charset="-122"/>
                </a:rPr>
                <a:t>合同</a:t>
              </a:r>
              <a:r>
                <a:rPr lang="zh-CN" altLang="en-US" sz="1600" b="1" u="sng" dirty="0">
                  <a:latin typeface="微软雅黑" pitchFamily="34" charset="-122"/>
                  <a:ea typeface="微软雅黑" pitchFamily="34" charset="-122"/>
                </a:rPr>
                <a:t>金额 </a:t>
              </a:r>
              <a:r>
                <a:rPr lang="en-US" altLang="zh-CN" sz="1600" b="1" dirty="0">
                  <a:latin typeface="微软雅黑" pitchFamily="34" charset="-122"/>
                  <a:ea typeface="微软雅黑" pitchFamily="34" charset="-122"/>
                </a:rPr>
                <a:t>121 </a:t>
              </a:r>
              <a:r>
                <a:rPr lang="zh-CN" altLang="en-US" sz="1600" b="1" dirty="0">
                  <a:latin typeface="微软雅黑" pitchFamily="34" charset="-122"/>
                  <a:ea typeface="微软雅黑" pitchFamily="34" charset="-122"/>
                </a:rPr>
                <a:t>亿元，“设计</a:t>
              </a:r>
              <a:r>
                <a:rPr lang="en-US" altLang="zh-CN" sz="1600" b="1" dirty="0">
                  <a:latin typeface="微软雅黑" pitchFamily="34" charset="-122"/>
                  <a:ea typeface="微软雅黑" pitchFamily="34" charset="-122"/>
                </a:rPr>
                <a:t>-</a:t>
              </a:r>
              <a:r>
                <a:rPr lang="zh-CN" altLang="en-US" sz="1600" b="1" dirty="0">
                  <a:latin typeface="微软雅黑" pitchFamily="34" charset="-122"/>
                  <a:ea typeface="微软雅黑" pitchFamily="34" charset="-122"/>
                </a:rPr>
                <a:t>采购</a:t>
              </a:r>
              <a:r>
                <a:rPr lang="en-US" altLang="zh-CN" sz="1600" b="1" dirty="0">
                  <a:latin typeface="微软雅黑" pitchFamily="34" charset="-122"/>
                  <a:ea typeface="微软雅黑" pitchFamily="34" charset="-122"/>
                </a:rPr>
                <a:t>-</a:t>
              </a:r>
              <a:r>
                <a:rPr lang="zh-CN" altLang="en-US" sz="1600" b="1" dirty="0">
                  <a:latin typeface="微软雅黑" pitchFamily="34" charset="-122"/>
                  <a:ea typeface="微软雅黑" pitchFamily="34" charset="-122"/>
                </a:rPr>
                <a:t>施工总承包”</a:t>
              </a:r>
              <a:r>
                <a:rPr lang="en-US" altLang="zh-CN" sz="1600" b="1" dirty="0">
                  <a:latin typeface="微软雅黑" pitchFamily="34" charset="-122"/>
                  <a:ea typeface="微软雅黑" pitchFamily="34" charset="-122"/>
                </a:rPr>
                <a:t> </a:t>
              </a:r>
              <a:r>
                <a:rPr lang="en-US" altLang="zh-CN" sz="1600" b="1" dirty="0" err="1">
                  <a:latin typeface="微软雅黑" pitchFamily="34" charset="-122"/>
                  <a:ea typeface="微软雅黑" pitchFamily="34" charset="-122"/>
                </a:rPr>
                <a:t>EPC</a:t>
              </a:r>
              <a:r>
                <a:rPr lang="zh-CN" altLang="en-US" sz="1600" b="1" dirty="0">
                  <a:latin typeface="微软雅黑" pitchFamily="34" charset="-122"/>
                  <a:ea typeface="微软雅黑" pitchFamily="34" charset="-122"/>
                </a:rPr>
                <a:t>项目，全流域综合治理典范工程</a:t>
              </a:r>
              <a:r>
                <a:rPr lang="zh-CN" altLang="en-US" sz="1400" b="1" dirty="0">
                  <a:latin typeface="微软雅黑" pitchFamily="34" charset="-122"/>
                  <a:ea typeface="微软雅黑" pitchFamily="34" charset="-122"/>
                </a:rPr>
                <a:t>。</a:t>
              </a:r>
            </a:p>
          </p:txBody>
        </p:sp>
      </p:grpSp>
    </p:spTree>
    <p:extLst>
      <p:ext uri="{BB962C8B-B14F-4D97-AF65-F5344CB8AC3E}">
        <p14:creationId xmlns:p14="http://schemas.microsoft.com/office/powerpoint/2010/main" val="2340187083"/>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a:grpSpLocks/>
          </p:cNvGrpSpPr>
          <p:nvPr/>
        </p:nvGrpSpPr>
        <p:grpSpPr bwMode="auto">
          <a:xfrm>
            <a:off x="251520" y="33358"/>
            <a:ext cx="263525" cy="395287"/>
            <a:chOff x="5284519" y="1508166"/>
            <a:chExt cx="213756" cy="427512"/>
          </a:xfrm>
        </p:grpSpPr>
        <p:cxnSp>
          <p:nvCxnSpPr>
            <p:cNvPr id="7" name="直接连接符 6"/>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9" name="TextBox 8">
            <a:hlinkClick r:id="rId2" action="ppaction://hlinksldjump"/>
          </p:cNvPr>
          <p:cNvSpPr txBox="1"/>
          <p:nvPr/>
        </p:nvSpPr>
        <p:spPr>
          <a:xfrm>
            <a:off x="598778" y="51470"/>
            <a:ext cx="2893102" cy="400011"/>
          </a:xfrm>
          <a:prstGeom prst="rect">
            <a:avLst/>
          </a:prstGeom>
          <a:noFill/>
        </p:spPr>
        <p:txBody>
          <a:bodyPr wrap="square" lIns="91343" tIns="45671" rIns="91343" bIns="45671" rtlCol="0">
            <a:spAutoFit/>
          </a:bodyPr>
          <a:lstStyle/>
          <a:p>
            <a:pPr defTabSz="725668" fontAlgn="auto">
              <a:spcBef>
                <a:spcPts val="0"/>
              </a:spcBef>
              <a:spcAft>
                <a:spcPts val="0"/>
              </a:spcAft>
              <a:defRPr/>
            </a:pPr>
            <a:r>
              <a:rPr lang="zh-CN" altLang="en-US" sz="2000" b="1" kern="0" dirty="0" smtClean="0">
                <a:solidFill>
                  <a:schemeClr val="tx1">
                    <a:lumMod val="65000"/>
                    <a:lumOff val="35000"/>
                  </a:schemeClr>
                </a:solidFill>
                <a:latin typeface="微软雅黑" pitchFamily="34" charset="-122"/>
                <a:ea typeface="微软雅黑" pitchFamily="34" charset="-122"/>
              </a:rPr>
              <a:t>水环境治理工程</a:t>
            </a:r>
            <a:endParaRPr lang="zh-CN" altLang="en-US" sz="2000" b="1" kern="0" dirty="0">
              <a:solidFill>
                <a:schemeClr val="tx1">
                  <a:lumMod val="65000"/>
                  <a:lumOff val="35000"/>
                </a:schemeClr>
              </a:solidFill>
              <a:latin typeface="微软雅黑" pitchFamily="34" charset="-122"/>
              <a:ea typeface="微软雅黑" pitchFamily="34" charset="-122"/>
            </a:endParaRPr>
          </a:p>
        </p:txBody>
      </p:sp>
      <p:grpSp>
        <p:nvGrpSpPr>
          <p:cNvPr id="10" name="深圳河大"/>
          <p:cNvGrpSpPr/>
          <p:nvPr/>
        </p:nvGrpSpPr>
        <p:grpSpPr>
          <a:xfrm>
            <a:off x="-42032" y="51470"/>
            <a:ext cx="9294552" cy="5092030"/>
            <a:chOff x="-52963" y="403022"/>
            <a:chExt cx="11711781" cy="5797245"/>
          </a:xfrm>
        </p:grpSpPr>
        <p:pic>
          <p:nvPicPr>
            <p:cNvPr id="11" name="深圳河"/>
            <p:cNvPicPr>
              <a:picLocks/>
            </p:cNvPicPr>
            <p:nvPr/>
          </p:nvPicPr>
          <p:blipFill>
            <a:blip r:embed="rId3">
              <a:extLst>
                <a:ext uri="{28A0092B-C50C-407E-A947-70E740481C1C}">
                  <a14:useLocalDpi xmlns:a14="http://schemas.microsoft.com/office/drawing/2010/main" val="0"/>
                </a:ext>
              </a:extLst>
            </a:blip>
            <a:stretch>
              <a:fillRect/>
            </a:stretch>
          </p:blipFill>
          <p:spPr>
            <a:xfrm>
              <a:off x="-52963" y="878487"/>
              <a:ext cx="11711781" cy="4723200"/>
            </a:xfrm>
            <a:prstGeom prst="rect">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p:spPr>
        </p:pic>
        <p:sp>
          <p:nvSpPr>
            <p:cNvPr id="12" name="TextBox 3"/>
            <p:cNvSpPr txBox="1">
              <a:spLocks noChangeArrowheads="1"/>
            </p:cNvSpPr>
            <p:nvPr/>
          </p:nvSpPr>
          <p:spPr bwMode="auto">
            <a:xfrm>
              <a:off x="-52963" y="5525342"/>
              <a:ext cx="11622946" cy="674925"/>
            </a:xfrm>
            <a:prstGeom prst="rect">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marL="285750" indent="-285750">
                <a:defRPr sz="2000">
                  <a:solidFill>
                    <a:schemeClr val="tx1"/>
                  </a:solidFill>
                  <a:latin typeface="Arial" panose="020B0604020202020204" pitchFamily="34" charset="0"/>
                  <a:ea typeface="宋体-PUA" pitchFamily="2" charset="-122"/>
                </a:defRPr>
              </a:lvl1pPr>
              <a:lvl2pPr marL="742950" indent="-285750">
                <a:defRPr sz="2000">
                  <a:solidFill>
                    <a:schemeClr val="tx1"/>
                  </a:solidFill>
                  <a:latin typeface="Arial" panose="020B0604020202020204" pitchFamily="34" charset="0"/>
                  <a:ea typeface="宋体-PUA" pitchFamily="2" charset="-122"/>
                </a:defRPr>
              </a:lvl2pPr>
              <a:lvl3pPr marL="1143000" indent="-228600">
                <a:defRPr sz="2000">
                  <a:solidFill>
                    <a:schemeClr val="tx1"/>
                  </a:solidFill>
                  <a:latin typeface="Arial" panose="020B0604020202020204" pitchFamily="34" charset="0"/>
                  <a:ea typeface="宋体-PUA" pitchFamily="2" charset="-122"/>
                </a:defRPr>
              </a:lvl3pPr>
              <a:lvl4pPr marL="1600200" indent="-228600">
                <a:defRPr sz="2000">
                  <a:solidFill>
                    <a:schemeClr val="tx1"/>
                  </a:solidFill>
                  <a:latin typeface="Arial" panose="020B0604020202020204" pitchFamily="34" charset="0"/>
                  <a:ea typeface="宋体-PUA" pitchFamily="2" charset="-122"/>
                </a:defRPr>
              </a:lvl4pPr>
              <a:lvl5pPr marL="2057400" indent="-228600">
                <a:defRPr sz="2000">
                  <a:solidFill>
                    <a:schemeClr val="tx1"/>
                  </a:solidFill>
                  <a:latin typeface="Arial" panose="020B0604020202020204" pitchFamily="34" charset="0"/>
                  <a:ea typeface="宋体-PUA"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9pPr>
            </a:lstStyle>
            <a:p>
              <a:pPr>
                <a:buFont typeface="Wingdings" panose="05000000000000000000" pitchFamily="2" charset="2"/>
                <a:buChar char="Ø"/>
              </a:pPr>
              <a:r>
                <a:rPr lang="zh-CN" altLang="en-US" sz="1600" b="1" dirty="0">
                  <a:latin typeface="微软雅黑" pitchFamily="34" charset="-122"/>
                  <a:ea typeface="微软雅黑" pitchFamily="34" charset="-122"/>
                </a:rPr>
                <a:t>开工时间：</a:t>
              </a:r>
              <a:r>
                <a:rPr lang="en-US" altLang="zh-CN" sz="1600" b="1" dirty="0">
                  <a:latin typeface="微软雅黑" pitchFamily="34" charset="-122"/>
                  <a:ea typeface="微软雅黑" pitchFamily="34" charset="-122"/>
                </a:rPr>
                <a:t>1995</a:t>
              </a:r>
              <a:r>
                <a:rPr lang="zh-CN" altLang="en-US" sz="1600" b="1" dirty="0">
                  <a:latin typeface="微软雅黑" pitchFamily="34" charset="-122"/>
                  <a:ea typeface="微软雅黑" pitchFamily="34" charset="-122"/>
                </a:rPr>
                <a:t>年</a:t>
              </a:r>
              <a:r>
                <a:rPr lang="en-US" altLang="zh-CN" sz="1600" b="1" dirty="0">
                  <a:latin typeface="微软雅黑" pitchFamily="34" charset="-122"/>
                  <a:ea typeface="微软雅黑" pitchFamily="34" charset="-122"/>
                </a:rPr>
                <a:t>5</a:t>
              </a:r>
              <a:r>
                <a:rPr lang="zh-CN" altLang="en-US" sz="1600" b="1" dirty="0">
                  <a:latin typeface="微软雅黑" pitchFamily="34" charset="-122"/>
                  <a:ea typeface="微软雅黑" pitchFamily="34" charset="-122"/>
                </a:rPr>
                <a:t>月；竣工时间：</a:t>
              </a:r>
              <a:r>
                <a:rPr lang="en-US" altLang="zh-CN" sz="1600" b="1" dirty="0">
                  <a:latin typeface="微软雅黑" pitchFamily="34" charset="-122"/>
                  <a:ea typeface="微软雅黑" pitchFamily="34" charset="-122"/>
                </a:rPr>
                <a:t>2006</a:t>
              </a:r>
              <a:r>
                <a:rPr lang="zh-CN" altLang="en-US" sz="1600" b="1" dirty="0">
                  <a:latin typeface="微软雅黑" pitchFamily="34" charset="-122"/>
                  <a:ea typeface="微软雅黑" pitchFamily="34" charset="-122"/>
                </a:rPr>
                <a:t>年</a:t>
              </a:r>
              <a:r>
                <a:rPr lang="en-US" altLang="zh-CN" sz="1600" b="1" dirty="0">
                  <a:latin typeface="微软雅黑" pitchFamily="34" charset="-122"/>
                  <a:ea typeface="微软雅黑" pitchFamily="34" charset="-122"/>
                </a:rPr>
                <a:t>8</a:t>
              </a:r>
              <a:r>
                <a:rPr lang="zh-CN" altLang="en-US" sz="1600" b="1" dirty="0">
                  <a:latin typeface="微软雅黑" pitchFamily="34" charset="-122"/>
                  <a:ea typeface="微软雅黑" pitchFamily="34" charset="-122"/>
                </a:rPr>
                <a:t>月。公司参与深圳河一期、二期、三期治理任务。</a:t>
              </a:r>
            </a:p>
          </p:txBody>
        </p:sp>
        <p:sp>
          <p:nvSpPr>
            <p:cNvPr id="13" name="AutoShape 27"/>
            <p:cNvSpPr>
              <a:spLocks noChangeArrowheads="1"/>
            </p:cNvSpPr>
            <p:nvPr/>
          </p:nvSpPr>
          <p:spPr bwMode="auto">
            <a:xfrm>
              <a:off x="6849859" y="403022"/>
              <a:ext cx="3851000" cy="426809"/>
            </a:xfrm>
            <a:prstGeom prst="roundRect">
              <a:avLst>
                <a:gd name="adj" fmla="val 50000"/>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a:extLst>
              <a:ext uri="{91240B29-F687-4F45-9708-019B960494DF}">
                <a14:hiddenLine xmlns:a14="http://schemas.microsoft.com/office/drawing/2010/main" w="9525">
                  <a:solidFill>
                    <a:schemeClr val="tx1"/>
                  </a:solidFill>
                  <a:rou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ts val="0"/>
                </a:spcBef>
              </a:pPr>
              <a:r>
                <a:rPr lang="zh-CN" altLang="en-US" sz="1600" b="1" dirty="0" smtClean="0">
                  <a:solidFill>
                    <a:schemeClr val="bg1"/>
                  </a:solidFill>
                  <a:ea typeface="黑体" panose="02010609060101010101" pitchFamily="49" charset="-122"/>
                </a:rPr>
                <a:t>深圳河综合</a:t>
              </a:r>
              <a:r>
                <a:rPr lang="zh-CN" altLang="en-US" sz="1600" b="1" dirty="0">
                  <a:solidFill>
                    <a:schemeClr val="bg1"/>
                  </a:solidFill>
                  <a:ea typeface="黑体" panose="02010609060101010101" pitchFamily="49" charset="-122"/>
                </a:rPr>
                <a:t>整治工程</a:t>
              </a:r>
              <a:endParaRPr lang="en-US" altLang="zh-CN" sz="1600" b="1" dirty="0">
                <a:solidFill>
                  <a:schemeClr val="bg1"/>
                </a:solidFill>
                <a:ea typeface="黑体" panose="02010609060101010101" pitchFamily="49" charset="-122"/>
              </a:endParaRPr>
            </a:p>
          </p:txBody>
        </p:sp>
      </p:grpSp>
    </p:spTree>
    <p:extLst>
      <p:ext uri="{BB962C8B-B14F-4D97-AF65-F5344CB8AC3E}">
        <p14:creationId xmlns:p14="http://schemas.microsoft.com/office/powerpoint/2010/main" val="2072506533"/>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京沪高铁"/>
          <p:cNvGrpSpPr/>
          <p:nvPr/>
        </p:nvGrpSpPr>
        <p:grpSpPr>
          <a:xfrm>
            <a:off x="0" y="117919"/>
            <a:ext cx="9228063" cy="4680510"/>
            <a:chOff x="9904788" y="391594"/>
            <a:chExt cx="9361145" cy="6989561"/>
          </a:xfrm>
        </p:grpSpPr>
        <p:pic>
          <p:nvPicPr>
            <p:cNvPr id="3" name="图片 2"/>
            <p:cNvPicPr/>
            <p:nvPr/>
          </p:nvPicPr>
          <p:blipFill>
            <a:blip r:embed="rId2">
              <a:extLst>
                <a:ext uri="{28A0092B-C50C-407E-A947-70E740481C1C}">
                  <a14:useLocalDpi xmlns:a14="http://schemas.microsoft.com/office/drawing/2010/main" val="0"/>
                </a:ext>
              </a:extLst>
            </a:blip>
            <a:stretch>
              <a:fillRect/>
            </a:stretch>
          </p:blipFill>
          <p:spPr>
            <a:xfrm>
              <a:off x="9905933" y="980529"/>
              <a:ext cx="9360000" cy="5600549"/>
            </a:xfrm>
            <a:prstGeom prst="rect">
              <a:avLst/>
            </a:prstGeom>
          </p:spPr>
        </p:pic>
        <p:sp>
          <p:nvSpPr>
            <p:cNvPr id="4" name="AutoShape 27"/>
            <p:cNvSpPr>
              <a:spLocks noChangeArrowheads="1"/>
            </p:cNvSpPr>
            <p:nvPr/>
          </p:nvSpPr>
          <p:spPr bwMode="auto">
            <a:xfrm>
              <a:off x="15958316" y="391594"/>
              <a:ext cx="3208105" cy="540000"/>
            </a:xfrm>
            <a:prstGeom prst="roundRect">
              <a:avLst>
                <a:gd name="adj" fmla="val 50000"/>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a:extLst>
              <a:ext uri="{91240B29-F687-4F45-9708-019B960494DF}">
                <a14:hiddenLine xmlns:a14="http://schemas.microsoft.com/office/drawing/2010/main" w="9525">
                  <a:solidFill>
                    <a:schemeClr val="tx1"/>
                  </a:solidFill>
                  <a:rou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ts val="0"/>
                </a:spcBef>
              </a:pPr>
              <a:r>
                <a:rPr lang="zh-CN" altLang="en-US" sz="1600" b="1" dirty="0">
                  <a:solidFill>
                    <a:schemeClr val="bg1"/>
                  </a:solidFill>
                  <a:ea typeface="黑体" panose="02010609060101010101" pitchFamily="49" charset="-122"/>
                </a:rPr>
                <a:t>京沪高铁</a:t>
              </a:r>
              <a:r>
                <a:rPr lang="zh-CN" altLang="en-US" sz="1600" b="1" dirty="0" smtClean="0">
                  <a:solidFill>
                    <a:schemeClr val="bg1"/>
                  </a:solidFill>
                  <a:ea typeface="黑体" panose="02010609060101010101" pitchFamily="49" charset="-122"/>
                </a:rPr>
                <a:t>经过</a:t>
              </a:r>
              <a:r>
                <a:rPr lang="zh-CN" altLang="en-US" sz="1600" b="1" dirty="0">
                  <a:solidFill>
                    <a:schemeClr val="bg1"/>
                  </a:solidFill>
                  <a:ea typeface="黑体" panose="02010609060101010101" pitchFamily="49" charset="-122"/>
                </a:rPr>
                <a:t>市政集团施工段</a:t>
              </a:r>
              <a:endParaRPr lang="en-US" altLang="zh-CN" sz="1600" b="1" dirty="0">
                <a:solidFill>
                  <a:schemeClr val="bg1"/>
                </a:solidFill>
                <a:ea typeface="黑体" panose="02010609060101010101" pitchFamily="49" charset="-122"/>
              </a:endParaRPr>
            </a:p>
          </p:txBody>
        </p:sp>
        <p:sp>
          <p:nvSpPr>
            <p:cNvPr id="5" name="TextBox 3"/>
            <p:cNvSpPr txBox="1">
              <a:spLocks noChangeArrowheads="1"/>
            </p:cNvSpPr>
            <p:nvPr/>
          </p:nvSpPr>
          <p:spPr bwMode="auto">
            <a:xfrm>
              <a:off x="9904788" y="6581077"/>
              <a:ext cx="9360000" cy="800078"/>
            </a:xfrm>
            <a:prstGeom prst="rect">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marL="285750" indent="-285750">
                <a:defRPr sz="2000">
                  <a:solidFill>
                    <a:schemeClr val="tx1"/>
                  </a:solidFill>
                  <a:latin typeface="Arial" panose="020B0604020202020204" pitchFamily="34" charset="0"/>
                  <a:ea typeface="宋体-PUA" pitchFamily="2" charset="-122"/>
                </a:defRPr>
              </a:lvl1pPr>
              <a:lvl2pPr marL="742950" indent="-285750">
                <a:defRPr sz="2000">
                  <a:solidFill>
                    <a:schemeClr val="tx1"/>
                  </a:solidFill>
                  <a:latin typeface="Arial" panose="020B0604020202020204" pitchFamily="34" charset="0"/>
                  <a:ea typeface="宋体-PUA" pitchFamily="2" charset="-122"/>
                </a:defRPr>
              </a:lvl2pPr>
              <a:lvl3pPr marL="1143000" indent="-228600">
                <a:defRPr sz="2000">
                  <a:solidFill>
                    <a:schemeClr val="tx1"/>
                  </a:solidFill>
                  <a:latin typeface="Arial" panose="020B0604020202020204" pitchFamily="34" charset="0"/>
                  <a:ea typeface="宋体-PUA" pitchFamily="2" charset="-122"/>
                </a:defRPr>
              </a:lvl3pPr>
              <a:lvl4pPr marL="1600200" indent="-228600">
                <a:defRPr sz="2000">
                  <a:solidFill>
                    <a:schemeClr val="tx1"/>
                  </a:solidFill>
                  <a:latin typeface="Arial" panose="020B0604020202020204" pitchFamily="34" charset="0"/>
                  <a:ea typeface="宋体-PUA" pitchFamily="2" charset="-122"/>
                </a:defRPr>
              </a:lvl4pPr>
              <a:lvl5pPr marL="2057400" indent="-228600">
                <a:defRPr sz="2000">
                  <a:solidFill>
                    <a:schemeClr val="tx1"/>
                  </a:solidFill>
                  <a:latin typeface="Arial" panose="020B0604020202020204" pitchFamily="34" charset="0"/>
                  <a:ea typeface="宋体-PUA"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9pPr>
            </a:lstStyle>
            <a:p>
              <a:pPr>
                <a:buFont typeface="Wingdings" panose="05000000000000000000" pitchFamily="2" charset="2"/>
                <a:buChar char="Ø"/>
              </a:pPr>
              <a:r>
                <a:rPr lang="zh-CN" altLang="en-US" sz="1400" b="1" dirty="0">
                  <a:latin typeface="微软雅黑" pitchFamily="34" charset="-122"/>
                  <a:ea typeface="微软雅黑" pitchFamily="34" charset="-122"/>
                </a:rPr>
                <a:t>中国电建承建京沪高铁济南至徐州段，全长</a:t>
              </a:r>
              <a:r>
                <a:rPr lang="en-US" altLang="zh-CN" sz="1400" b="1" dirty="0">
                  <a:latin typeface="微软雅黑" pitchFamily="34" charset="-122"/>
                  <a:ea typeface="微软雅黑" pitchFamily="34" charset="-122"/>
                </a:rPr>
                <a:t>260</a:t>
              </a:r>
              <a:r>
                <a:rPr lang="zh-CN" altLang="en-US" sz="1400" b="1" dirty="0">
                  <a:latin typeface="微软雅黑" pitchFamily="34" charset="-122"/>
                  <a:ea typeface="微软雅黑" pitchFamily="34" charset="-122"/>
                </a:rPr>
                <a:t>公里，总投资</a:t>
              </a:r>
              <a:r>
                <a:rPr lang="en-US" altLang="zh-CN" sz="1400" b="1" dirty="0">
                  <a:latin typeface="微软雅黑" pitchFamily="34" charset="-122"/>
                  <a:ea typeface="微软雅黑" pitchFamily="34" charset="-122"/>
                </a:rPr>
                <a:t>175</a:t>
              </a:r>
              <a:r>
                <a:rPr lang="zh-CN" altLang="en-US" sz="1400" b="1" dirty="0">
                  <a:latin typeface="微软雅黑" pitchFamily="34" charset="-122"/>
                  <a:ea typeface="微软雅黑" pitchFamily="34" charset="-122"/>
                </a:rPr>
                <a:t>亿元。 市政集团参建</a:t>
              </a:r>
              <a:r>
                <a:rPr lang="en-US" altLang="zh-CN" sz="1400" b="1" dirty="0">
                  <a:latin typeface="微软雅黑" pitchFamily="34" charset="-122"/>
                  <a:ea typeface="微软雅黑" pitchFamily="34" charset="-122"/>
                </a:rPr>
                <a:t>3</a:t>
              </a:r>
              <a:r>
                <a:rPr lang="zh-CN" altLang="en-US" sz="1400" b="1" dirty="0">
                  <a:latin typeface="微软雅黑" pitchFamily="34" charset="-122"/>
                  <a:ea typeface="微软雅黑" pitchFamily="34" charset="-122"/>
                </a:rPr>
                <a:t>标段土建及轨道安装工程，荣获第十二届中国土木工程詹天佑奖。</a:t>
              </a:r>
            </a:p>
          </p:txBody>
        </p:sp>
      </p:grpSp>
      <p:grpSp>
        <p:nvGrpSpPr>
          <p:cNvPr id="6" name="组合 5"/>
          <p:cNvGrpSpPr>
            <a:grpSpLocks/>
          </p:cNvGrpSpPr>
          <p:nvPr/>
        </p:nvGrpSpPr>
        <p:grpSpPr bwMode="auto">
          <a:xfrm>
            <a:off x="251520" y="51470"/>
            <a:ext cx="263525" cy="395287"/>
            <a:chOff x="5284519" y="1508166"/>
            <a:chExt cx="213756" cy="427512"/>
          </a:xfrm>
        </p:grpSpPr>
        <p:cxnSp>
          <p:nvCxnSpPr>
            <p:cNvPr id="7" name="直接连接符 6"/>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9" name="TextBox 8">
            <a:hlinkClick r:id="rId3" action="ppaction://hlinksldjump"/>
          </p:cNvPr>
          <p:cNvSpPr txBox="1"/>
          <p:nvPr/>
        </p:nvSpPr>
        <p:spPr>
          <a:xfrm>
            <a:off x="598778" y="51470"/>
            <a:ext cx="2893102" cy="400011"/>
          </a:xfrm>
          <a:prstGeom prst="rect">
            <a:avLst/>
          </a:prstGeom>
          <a:noFill/>
        </p:spPr>
        <p:txBody>
          <a:bodyPr wrap="square" lIns="91343" tIns="45671" rIns="91343" bIns="45671" rtlCol="0">
            <a:spAutoFit/>
          </a:bodyPr>
          <a:lstStyle/>
          <a:p>
            <a:pPr defTabSz="725668" fontAlgn="auto">
              <a:spcBef>
                <a:spcPts val="0"/>
              </a:spcBef>
              <a:spcAft>
                <a:spcPts val="0"/>
              </a:spcAft>
              <a:defRPr/>
            </a:pPr>
            <a:r>
              <a:rPr lang="zh-CN" altLang="en-US" sz="2000" b="1" kern="0" dirty="0" smtClean="0">
                <a:solidFill>
                  <a:schemeClr val="tx1">
                    <a:lumMod val="65000"/>
                    <a:lumOff val="35000"/>
                  </a:schemeClr>
                </a:solidFill>
                <a:latin typeface="微软雅黑" pitchFamily="34" charset="-122"/>
                <a:ea typeface="微软雅黑" pitchFamily="34" charset="-122"/>
              </a:rPr>
              <a:t>轨道交通工程</a:t>
            </a:r>
            <a:endParaRPr lang="zh-CN" altLang="en-US" sz="2000" b="1" kern="0" dirty="0">
              <a:solidFill>
                <a:schemeClr val="tx1">
                  <a:lumMod val="65000"/>
                  <a:lumOff val="35000"/>
                </a:schemeClr>
              </a:solidFill>
              <a:latin typeface="微软雅黑" pitchFamily="34" charset="-122"/>
              <a:ea typeface="微软雅黑" pitchFamily="34" charset="-122"/>
            </a:endParaRPr>
          </a:p>
        </p:txBody>
      </p:sp>
    </p:spTree>
    <p:extLst>
      <p:ext uri="{BB962C8B-B14F-4D97-AF65-F5344CB8AC3E}">
        <p14:creationId xmlns:p14="http://schemas.microsoft.com/office/powerpoint/2010/main" val="3831950887"/>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武汉地铁小"/>
          <p:cNvGrpSpPr/>
          <p:nvPr/>
        </p:nvGrpSpPr>
        <p:grpSpPr>
          <a:xfrm>
            <a:off x="4586962" y="514185"/>
            <a:ext cx="4613869" cy="1876761"/>
            <a:chOff x="8419309" y="738350"/>
            <a:chExt cx="3169312" cy="2700000"/>
          </a:xfrm>
        </p:grpSpPr>
        <p:pic>
          <p:nvPicPr>
            <p:cNvPr id="1028" name="Picture 4" descr="G:\自带的文件\其  它\桌面\工程图片库（增减）\国别分类\国内工程\地铁\武汉地铁11号线.jpg"/>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19309" y="738350"/>
              <a:ext cx="3169312" cy="2700000"/>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a:extLst>
              <a:ext uri="{909E8E84-426E-40DD-AFC4-6F175D3DCCD1}">
                <a14:hiddenFill xmlns:a14="http://schemas.microsoft.com/office/drawing/2010/main">
                  <a:solidFill>
                    <a:srgbClr val="FFFFFF"/>
                  </a:solidFill>
                </a14:hiddenFill>
              </a:ext>
            </a:extLst>
          </p:spPr>
        </p:pic>
        <p:sp>
          <p:nvSpPr>
            <p:cNvPr id="43" name="AutoShape 27"/>
            <p:cNvSpPr>
              <a:spLocks noChangeArrowheads="1"/>
            </p:cNvSpPr>
            <p:nvPr/>
          </p:nvSpPr>
          <p:spPr bwMode="auto">
            <a:xfrm>
              <a:off x="10003965" y="891645"/>
              <a:ext cx="1432633" cy="424862"/>
            </a:xfrm>
            <a:prstGeom prst="roundRect">
              <a:avLst>
                <a:gd name="adj" fmla="val 50000"/>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a:extLst>
              <a:ext uri="{91240B29-F687-4F45-9708-019B960494DF}">
                <a14:hiddenLine xmlns:a14="http://schemas.microsoft.com/office/drawing/2010/main" w="9525">
                  <a:solidFill>
                    <a:schemeClr val="tx1"/>
                  </a:solidFill>
                  <a:rou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ts val="0"/>
                </a:spcBef>
              </a:pPr>
              <a:r>
                <a:rPr lang="zh-CN" altLang="en-US" sz="1600" b="1" dirty="0">
                  <a:solidFill>
                    <a:schemeClr val="bg1"/>
                  </a:solidFill>
                  <a:ea typeface="黑体" panose="02010609060101010101" pitchFamily="49" charset="-122"/>
                </a:rPr>
                <a:t>武汉地铁</a:t>
              </a:r>
              <a:r>
                <a:rPr lang="en-US" altLang="zh-CN" sz="1600" b="1" dirty="0">
                  <a:solidFill>
                    <a:schemeClr val="bg1"/>
                  </a:solidFill>
                  <a:ea typeface="黑体" panose="02010609060101010101" pitchFamily="49" charset="-122"/>
                </a:rPr>
                <a:t>11</a:t>
              </a:r>
              <a:r>
                <a:rPr lang="zh-CN" altLang="en-US" sz="1600" b="1" dirty="0">
                  <a:solidFill>
                    <a:schemeClr val="bg1"/>
                  </a:solidFill>
                  <a:ea typeface="黑体" panose="02010609060101010101" pitchFamily="49" charset="-122"/>
                </a:rPr>
                <a:t>号线</a:t>
              </a:r>
            </a:p>
          </p:txBody>
        </p:sp>
      </p:grpSp>
      <p:grpSp>
        <p:nvGrpSpPr>
          <p:cNvPr id="10" name="哈尔滨地铁小"/>
          <p:cNvGrpSpPr/>
          <p:nvPr/>
        </p:nvGrpSpPr>
        <p:grpSpPr>
          <a:xfrm>
            <a:off x="4615495" y="2385815"/>
            <a:ext cx="4613870" cy="1786269"/>
            <a:chOff x="8206333" y="3600221"/>
            <a:chExt cx="3408427" cy="2915930"/>
          </a:xfrm>
        </p:grpSpPr>
        <p:pic>
          <p:nvPicPr>
            <p:cNvPr id="1030" name="Picture 6" descr="G:\自带的文件\其  它\桌面\工程图片库（增减）\国别分类\国内工程\地铁\哈尔滨地铁2号线.jpg"/>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206333" y="3600221"/>
              <a:ext cx="3408427" cy="2915930"/>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a:extLst>
              <a:ext uri="{909E8E84-426E-40DD-AFC4-6F175D3DCCD1}">
                <a14:hiddenFill xmlns:a14="http://schemas.microsoft.com/office/drawing/2010/main">
                  <a:solidFill>
                    <a:srgbClr val="FFFFFF"/>
                  </a:solidFill>
                </a14:hiddenFill>
              </a:ext>
            </a:extLst>
          </p:spPr>
        </p:pic>
        <p:sp>
          <p:nvSpPr>
            <p:cNvPr id="39" name="AutoShape 27"/>
            <p:cNvSpPr>
              <a:spLocks noChangeArrowheads="1"/>
            </p:cNvSpPr>
            <p:nvPr/>
          </p:nvSpPr>
          <p:spPr bwMode="auto">
            <a:xfrm>
              <a:off x="9926318" y="3903742"/>
              <a:ext cx="1540716" cy="452667"/>
            </a:xfrm>
            <a:prstGeom prst="roundRect">
              <a:avLst>
                <a:gd name="adj" fmla="val 50000"/>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a:extLst>
              <a:ext uri="{91240B29-F687-4F45-9708-019B960494DF}">
                <a14:hiddenLine xmlns:a14="http://schemas.microsoft.com/office/drawing/2010/main" w="9525">
                  <a:solidFill>
                    <a:schemeClr val="tx1"/>
                  </a:solidFill>
                  <a:rou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ts val="0"/>
                </a:spcBef>
              </a:pPr>
              <a:r>
                <a:rPr lang="zh-CN" altLang="en-US" sz="1600" b="1" dirty="0">
                  <a:solidFill>
                    <a:schemeClr val="bg1"/>
                  </a:solidFill>
                  <a:ea typeface="黑体" panose="02010609060101010101" pitchFamily="49" charset="-122"/>
                </a:rPr>
                <a:t>哈尔滨地铁</a:t>
              </a:r>
              <a:r>
                <a:rPr lang="en-US" altLang="zh-CN" sz="1600" b="1" dirty="0">
                  <a:solidFill>
                    <a:schemeClr val="bg1"/>
                  </a:solidFill>
                  <a:ea typeface="黑体" panose="02010609060101010101" pitchFamily="49" charset="-122"/>
                </a:rPr>
                <a:t>2</a:t>
              </a:r>
              <a:r>
                <a:rPr lang="zh-CN" altLang="en-US" sz="1600" b="1" dirty="0">
                  <a:solidFill>
                    <a:schemeClr val="bg1"/>
                  </a:solidFill>
                  <a:ea typeface="黑体" panose="02010609060101010101" pitchFamily="49" charset="-122"/>
                </a:rPr>
                <a:t>号线</a:t>
              </a:r>
            </a:p>
          </p:txBody>
        </p:sp>
      </p:grpSp>
      <p:grpSp>
        <p:nvGrpSpPr>
          <p:cNvPr id="11" name="成都地铁小"/>
          <p:cNvGrpSpPr/>
          <p:nvPr/>
        </p:nvGrpSpPr>
        <p:grpSpPr>
          <a:xfrm>
            <a:off x="-27233" y="2390938"/>
            <a:ext cx="4614194" cy="1781147"/>
            <a:chOff x="4608908" y="3600221"/>
            <a:chExt cx="3576349" cy="2879776"/>
          </a:xfrm>
        </p:grpSpPr>
        <p:pic>
          <p:nvPicPr>
            <p:cNvPr id="1029" name="Picture 5" descr="G:\自带的文件\其  它\桌面\工程图片库（增减）\国别分类\国内工程\地铁\成都地铁机场连接线.jpg"/>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08908" y="3600221"/>
              <a:ext cx="3576349" cy="2879776"/>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a:extLst>
              <a:ext uri="{909E8E84-426E-40DD-AFC4-6F175D3DCCD1}">
                <a14:hiddenFill xmlns:a14="http://schemas.microsoft.com/office/drawing/2010/main">
                  <a:solidFill>
                    <a:srgbClr val="FFFFFF"/>
                  </a:solidFill>
                </a14:hiddenFill>
              </a:ext>
            </a:extLst>
          </p:spPr>
        </p:pic>
        <p:sp>
          <p:nvSpPr>
            <p:cNvPr id="40" name="AutoShape 27"/>
            <p:cNvSpPr>
              <a:spLocks noChangeArrowheads="1"/>
            </p:cNvSpPr>
            <p:nvPr/>
          </p:nvSpPr>
          <p:spPr bwMode="auto">
            <a:xfrm>
              <a:off x="4718845" y="3840252"/>
              <a:ext cx="1678237" cy="467391"/>
            </a:xfrm>
            <a:prstGeom prst="roundRect">
              <a:avLst>
                <a:gd name="adj" fmla="val 50000"/>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a:extLst>
              <a:ext uri="{91240B29-F687-4F45-9708-019B960494DF}">
                <a14:hiddenLine xmlns:a14="http://schemas.microsoft.com/office/drawing/2010/main" w="9525">
                  <a:solidFill>
                    <a:schemeClr val="tx1"/>
                  </a:solidFill>
                  <a:rou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ts val="0"/>
                </a:spcBef>
              </a:pPr>
              <a:r>
                <a:rPr lang="zh-CN" altLang="en-US" sz="1600" b="1" dirty="0">
                  <a:solidFill>
                    <a:schemeClr val="bg1"/>
                  </a:solidFill>
                  <a:ea typeface="黑体" panose="02010609060101010101" pitchFamily="49" charset="-122"/>
                </a:rPr>
                <a:t>成都地铁机场连接线</a:t>
              </a:r>
            </a:p>
          </p:txBody>
        </p:sp>
      </p:grpSp>
      <p:grpSp>
        <p:nvGrpSpPr>
          <p:cNvPr id="8" name="深证地铁小"/>
          <p:cNvGrpSpPr/>
          <p:nvPr/>
        </p:nvGrpSpPr>
        <p:grpSpPr>
          <a:xfrm>
            <a:off x="-26907" y="514177"/>
            <a:ext cx="4613543" cy="1871639"/>
            <a:chOff x="5292365" y="756077"/>
            <a:chExt cx="3060000" cy="2700000"/>
          </a:xfrm>
        </p:grpSpPr>
        <p:pic>
          <p:nvPicPr>
            <p:cNvPr id="1027" name="Picture 3" descr="G:\自带的文件\其  它\桌面\工程图片库（增减）\国别分类\国内工程\地铁\深圳地铁七号线运营后选片\龙井站选片\DSC_5637.JPG"/>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92365" y="756077"/>
              <a:ext cx="3060000" cy="2700000"/>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a:extLst>
              <a:ext uri="{909E8E84-426E-40DD-AFC4-6F175D3DCCD1}">
                <a14:hiddenFill xmlns:a14="http://schemas.microsoft.com/office/drawing/2010/main">
                  <a:solidFill>
                    <a:srgbClr val="FFFFFF"/>
                  </a:solidFill>
                </a14:hiddenFill>
              </a:ext>
            </a:extLst>
          </p:spPr>
        </p:pic>
        <p:sp>
          <p:nvSpPr>
            <p:cNvPr id="42" name="AutoShape 27"/>
            <p:cNvSpPr>
              <a:spLocks noChangeArrowheads="1"/>
            </p:cNvSpPr>
            <p:nvPr/>
          </p:nvSpPr>
          <p:spPr bwMode="auto">
            <a:xfrm>
              <a:off x="5424131" y="838529"/>
              <a:ext cx="2349982" cy="399380"/>
            </a:xfrm>
            <a:prstGeom prst="roundRect">
              <a:avLst>
                <a:gd name="adj" fmla="val 50000"/>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a:extLst>
              <a:ext uri="{91240B29-F687-4F45-9708-019B960494DF}">
                <a14:hiddenLine xmlns:a14="http://schemas.microsoft.com/office/drawing/2010/main" w="9525">
                  <a:solidFill>
                    <a:schemeClr val="tx1"/>
                  </a:solidFill>
                  <a:rou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ts val="0"/>
                </a:spcBef>
              </a:pPr>
              <a:r>
                <a:rPr lang="zh-CN" altLang="en-US" sz="1600" b="1" dirty="0">
                  <a:solidFill>
                    <a:schemeClr val="bg1"/>
                  </a:solidFill>
                  <a:ea typeface="黑体" panose="02010609060101010101" pitchFamily="49" charset="-122"/>
                </a:rPr>
                <a:t>  深圳地铁</a:t>
              </a:r>
              <a:r>
                <a:rPr lang="en-US" altLang="zh-CN" sz="1600" b="1" dirty="0">
                  <a:solidFill>
                    <a:schemeClr val="bg1"/>
                  </a:solidFill>
                  <a:ea typeface="黑体" panose="02010609060101010101" pitchFamily="49" charset="-122"/>
                </a:rPr>
                <a:t>7</a:t>
              </a:r>
              <a:r>
                <a:rPr lang="zh-CN" altLang="en-US" sz="1600" b="1" dirty="0">
                  <a:solidFill>
                    <a:schemeClr val="bg1"/>
                  </a:solidFill>
                  <a:ea typeface="黑体" panose="02010609060101010101" pitchFamily="49" charset="-122"/>
                </a:rPr>
                <a:t>号线</a:t>
              </a:r>
              <a:r>
                <a:rPr lang="zh-CN" altLang="en-US" sz="1600" b="1" dirty="0">
                  <a:solidFill>
                    <a:srgbClr val="FFFF00"/>
                  </a:solidFill>
                  <a:ea typeface="黑体" panose="02010609060101010101" pitchFamily="49" charset="-122"/>
                </a:rPr>
                <a:t>（国家优质工程金奖）</a:t>
              </a:r>
            </a:p>
          </p:txBody>
        </p:sp>
      </p:grpSp>
      <p:sp>
        <p:nvSpPr>
          <p:cNvPr id="32" name="文字"/>
          <p:cNvSpPr txBox="1">
            <a:spLocks noChangeArrowheads="1"/>
          </p:cNvSpPr>
          <p:nvPr/>
        </p:nvSpPr>
        <p:spPr bwMode="auto">
          <a:xfrm>
            <a:off x="-26907" y="4172087"/>
            <a:ext cx="9227737" cy="628703"/>
          </a:xfrm>
          <a:prstGeom prst="rect">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72490" tIns="36245" rIns="72490" bIns="36245">
            <a:noAutofit/>
          </a:bodyPr>
          <a:lstStyle>
            <a:lvl1pPr marL="285750" indent="-285750">
              <a:defRPr sz="2000">
                <a:solidFill>
                  <a:schemeClr val="tx1"/>
                </a:solidFill>
                <a:latin typeface="Arial" panose="020B0604020202020204" pitchFamily="34" charset="0"/>
                <a:ea typeface="宋体-PUA" pitchFamily="2" charset="-122"/>
              </a:defRPr>
            </a:lvl1pPr>
            <a:lvl2pPr marL="742950" indent="-285750">
              <a:defRPr sz="2000">
                <a:solidFill>
                  <a:schemeClr val="tx1"/>
                </a:solidFill>
                <a:latin typeface="Arial" panose="020B0604020202020204" pitchFamily="34" charset="0"/>
                <a:ea typeface="宋体-PUA" pitchFamily="2" charset="-122"/>
              </a:defRPr>
            </a:lvl2pPr>
            <a:lvl3pPr marL="1143000" indent="-228600">
              <a:defRPr sz="2000">
                <a:solidFill>
                  <a:schemeClr val="tx1"/>
                </a:solidFill>
                <a:latin typeface="Arial" panose="020B0604020202020204" pitchFamily="34" charset="0"/>
                <a:ea typeface="宋体-PUA" pitchFamily="2" charset="-122"/>
              </a:defRPr>
            </a:lvl3pPr>
            <a:lvl4pPr marL="1600200" indent="-228600">
              <a:defRPr sz="2000">
                <a:solidFill>
                  <a:schemeClr val="tx1"/>
                </a:solidFill>
                <a:latin typeface="Arial" panose="020B0604020202020204" pitchFamily="34" charset="0"/>
                <a:ea typeface="宋体-PUA" pitchFamily="2" charset="-122"/>
              </a:defRPr>
            </a:lvl4pPr>
            <a:lvl5pPr marL="2057400" indent="-228600">
              <a:defRPr sz="2000">
                <a:solidFill>
                  <a:schemeClr val="tx1"/>
                </a:solidFill>
                <a:latin typeface="Arial" panose="020B0604020202020204" pitchFamily="34" charset="0"/>
                <a:ea typeface="宋体-PUA"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9pPr>
          </a:lstStyle>
          <a:p>
            <a:pPr algn="just">
              <a:lnSpc>
                <a:spcPts val="2381"/>
              </a:lnSpc>
              <a:buFont typeface="Wingdings" panose="05000000000000000000" pitchFamily="2" charset="2"/>
              <a:buChar char="Ø"/>
            </a:pPr>
            <a:r>
              <a:rPr lang="zh-CN" altLang="en-US" sz="1400" b="1" dirty="0">
                <a:latin typeface="微软雅黑" pitchFamily="34" charset="-122"/>
                <a:ea typeface="微软雅黑" pitchFamily="34" charset="-122"/>
              </a:rPr>
              <a:t>承接深圳地铁</a:t>
            </a:r>
            <a:r>
              <a:rPr lang="en-US" altLang="zh-CN" sz="1400" b="1" dirty="0">
                <a:latin typeface="微软雅黑" pitchFamily="34" charset="-122"/>
                <a:ea typeface="微软雅黑" pitchFamily="34" charset="-122"/>
              </a:rPr>
              <a:t>7</a:t>
            </a:r>
            <a:r>
              <a:rPr lang="zh-CN" altLang="en-US" sz="1400" b="1" dirty="0">
                <a:latin typeface="微软雅黑" pitchFamily="34" charset="-122"/>
                <a:ea typeface="微软雅黑" pitchFamily="34" charset="-122"/>
              </a:rPr>
              <a:t>号线、</a:t>
            </a:r>
            <a:r>
              <a:rPr lang="en-US" altLang="zh-CN" sz="1400" b="1" dirty="0">
                <a:latin typeface="微软雅黑" pitchFamily="34" charset="-122"/>
                <a:ea typeface="微软雅黑" pitchFamily="34" charset="-122"/>
              </a:rPr>
              <a:t>5</a:t>
            </a:r>
            <a:r>
              <a:rPr lang="zh-CN" altLang="en-US" sz="1400" b="1" dirty="0">
                <a:latin typeface="微软雅黑" pitchFamily="34" charset="-122"/>
                <a:ea typeface="微软雅黑" pitchFamily="34" charset="-122"/>
              </a:rPr>
              <a:t>号线、</a:t>
            </a:r>
            <a:r>
              <a:rPr lang="en-US" altLang="zh-CN" sz="1400" b="1" dirty="0">
                <a:latin typeface="微软雅黑" pitchFamily="34" charset="-122"/>
                <a:ea typeface="微软雅黑" pitchFamily="34" charset="-122"/>
              </a:rPr>
              <a:t>4</a:t>
            </a:r>
            <a:r>
              <a:rPr lang="zh-CN" altLang="en-US" sz="1400" b="1" dirty="0">
                <a:latin typeface="微软雅黑" pitchFamily="34" charset="-122"/>
                <a:ea typeface="微软雅黑" pitchFamily="34" charset="-122"/>
              </a:rPr>
              <a:t>号线、</a:t>
            </a:r>
            <a:r>
              <a:rPr lang="en-US" altLang="zh-CN" sz="1400" b="1" dirty="0">
                <a:latin typeface="微软雅黑" pitchFamily="34" charset="-122"/>
                <a:ea typeface="微软雅黑" pitchFamily="34" charset="-122"/>
              </a:rPr>
              <a:t>12</a:t>
            </a:r>
            <a:r>
              <a:rPr lang="zh-CN" altLang="en-US" sz="1400" b="1" dirty="0">
                <a:latin typeface="微软雅黑" pitchFamily="34" charset="-122"/>
                <a:ea typeface="微软雅黑" pitchFamily="34" charset="-122"/>
              </a:rPr>
              <a:t>号线，武汉地铁</a:t>
            </a:r>
            <a:r>
              <a:rPr lang="en-US" altLang="zh-CN" sz="1400" b="1" dirty="0">
                <a:latin typeface="微软雅黑" pitchFamily="34" charset="-122"/>
                <a:ea typeface="微软雅黑" pitchFamily="34" charset="-122"/>
              </a:rPr>
              <a:t>11</a:t>
            </a:r>
            <a:r>
              <a:rPr lang="zh-CN" altLang="en-US" sz="1400" b="1" dirty="0">
                <a:latin typeface="微软雅黑" pitchFamily="34" charset="-122"/>
                <a:ea typeface="微软雅黑" pitchFamily="34" charset="-122"/>
              </a:rPr>
              <a:t>号线，成都地铁机场连接线和哈尔滨地铁</a:t>
            </a:r>
            <a:r>
              <a:rPr lang="en-US" altLang="zh-CN" sz="1400" b="1" dirty="0">
                <a:latin typeface="微软雅黑" pitchFamily="34" charset="-122"/>
                <a:ea typeface="微软雅黑" pitchFamily="34" charset="-122"/>
              </a:rPr>
              <a:t>2</a:t>
            </a:r>
            <a:r>
              <a:rPr lang="zh-CN" altLang="en-US" sz="1400" b="1" dirty="0">
                <a:latin typeface="微软雅黑" pitchFamily="34" charset="-122"/>
                <a:ea typeface="微软雅黑" pitchFamily="34" charset="-122"/>
              </a:rPr>
              <a:t>号线等多个城市的地铁建设</a:t>
            </a:r>
            <a:r>
              <a:rPr lang="zh-CN" altLang="en-US" sz="1400" b="1" dirty="0" smtClean="0">
                <a:latin typeface="微软雅黑" pitchFamily="34" charset="-122"/>
                <a:ea typeface="微软雅黑" pitchFamily="34" charset="-122"/>
              </a:rPr>
              <a:t>任务</a:t>
            </a:r>
            <a:endParaRPr lang="en-US" altLang="zh-CN" sz="1400" b="1" dirty="0">
              <a:latin typeface="微软雅黑" pitchFamily="34" charset="-122"/>
              <a:ea typeface="微软雅黑" pitchFamily="34" charset="-122"/>
            </a:endParaRPr>
          </a:p>
        </p:txBody>
      </p:sp>
      <p:grpSp>
        <p:nvGrpSpPr>
          <p:cNvPr id="37" name="组合 36"/>
          <p:cNvGrpSpPr>
            <a:grpSpLocks/>
          </p:cNvGrpSpPr>
          <p:nvPr/>
        </p:nvGrpSpPr>
        <p:grpSpPr bwMode="auto">
          <a:xfrm>
            <a:off x="251520" y="51470"/>
            <a:ext cx="263525" cy="395287"/>
            <a:chOff x="5284519" y="1508166"/>
            <a:chExt cx="213756" cy="427512"/>
          </a:xfrm>
        </p:grpSpPr>
        <p:cxnSp>
          <p:nvCxnSpPr>
            <p:cNvPr id="46" name="直接连接符 45"/>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47" name="直接连接符 46"/>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48" name="TextBox 47">
            <a:hlinkClick r:id="rId7" action="ppaction://hlinksldjump"/>
          </p:cNvPr>
          <p:cNvSpPr txBox="1"/>
          <p:nvPr/>
        </p:nvSpPr>
        <p:spPr>
          <a:xfrm>
            <a:off x="598778" y="51470"/>
            <a:ext cx="2893102" cy="400011"/>
          </a:xfrm>
          <a:prstGeom prst="rect">
            <a:avLst/>
          </a:prstGeom>
          <a:noFill/>
        </p:spPr>
        <p:txBody>
          <a:bodyPr wrap="square" lIns="91343" tIns="45671" rIns="91343" bIns="45671" rtlCol="0">
            <a:spAutoFit/>
          </a:bodyPr>
          <a:lstStyle/>
          <a:p>
            <a:pPr defTabSz="725668" fontAlgn="auto">
              <a:spcBef>
                <a:spcPts val="0"/>
              </a:spcBef>
              <a:spcAft>
                <a:spcPts val="0"/>
              </a:spcAft>
              <a:defRPr/>
            </a:pPr>
            <a:r>
              <a:rPr lang="zh-CN" altLang="en-US" sz="2000" b="1" kern="0" dirty="0" smtClean="0">
                <a:solidFill>
                  <a:schemeClr val="tx1">
                    <a:lumMod val="65000"/>
                    <a:lumOff val="35000"/>
                  </a:schemeClr>
                </a:solidFill>
                <a:latin typeface="微软雅黑" pitchFamily="34" charset="-122"/>
                <a:ea typeface="微软雅黑" pitchFamily="34" charset="-122"/>
              </a:rPr>
              <a:t>轨道交通工程</a:t>
            </a:r>
            <a:endParaRPr lang="zh-CN" altLang="en-US" sz="2000" b="1" kern="0" dirty="0">
              <a:solidFill>
                <a:schemeClr val="tx1">
                  <a:lumMod val="65000"/>
                  <a:lumOff val="35000"/>
                </a:schemeClr>
              </a:solidFill>
              <a:latin typeface="微软雅黑" pitchFamily="34" charset="-122"/>
              <a:ea typeface="微软雅黑" pitchFamily="34" charset="-122"/>
            </a:endParaRPr>
          </a:p>
        </p:txBody>
      </p:sp>
    </p:spTree>
    <p:extLst>
      <p:ext uri="{BB962C8B-B14F-4D97-AF65-F5344CB8AC3E}">
        <p14:creationId xmlns:p14="http://schemas.microsoft.com/office/powerpoint/2010/main" val="2190630008"/>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a:grpSpLocks/>
          </p:cNvGrpSpPr>
          <p:nvPr/>
        </p:nvGrpSpPr>
        <p:grpSpPr bwMode="auto">
          <a:xfrm>
            <a:off x="251520" y="51470"/>
            <a:ext cx="263525" cy="395287"/>
            <a:chOff x="5284519" y="1508166"/>
            <a:chExt cx="213756" cy="427512"/>
          </a:xfrm>
        </p:grpSpPr>
        <p:cxnSp>
          <p:nvCxnSpPr>
            <p:cNvPr id="3" name="直接连接符 2"/>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4" name="直接连接符 3"/>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5" name="TextBox 4">
            <a:hlinkClick r:id="rId2" action="ppaction://hlinksldjump"/>
          </p:cNvPr>
          <p:cNvSpPr txBox="1"/>
          <p:nvPr/>
        </p:nvSpPr>
        <p:spPr>
          <a:xfrm>
            <a:off x="598778" y="51470"/>
            <a:ext cx="2893102" cy="400011"/>
          </a:xfrm>
          <a:prstGeom prst="rect">
            <a:avLst/>
          </a:prstGeom>
          <a:noFill/>
        </p:spPr>
        <p:txBody>
          <a:bodyPr wrap="square" lIns="91343" tIns="45671" rIns="91343" bIns="45671" rtlCol="0">
            <a:spAutoFit/>
          </a:bodyPr>
          <a:lstStyle/>
          <a:p>
            <a:pPr defTabSz="725668" fontAlgn="auto">
              <a:spcBef>
                <a:spcPts val="0"/>
              </a:spcBef>
              <a:spcAft>
                <a:spcPts val="0"/>
              </a:spcAft>
              <a:defRPr/>
            </a:pPr>
            <a:r>
              <a:rPr lang="zh-CN" altLang="en-US" sz="2000" b="1" kern="0" dirty="0" smtClean="0">
                <a:solidFill>
                  <a:schemeClr val="tx1">
                    <a:lumMod val="65000"/>
                    <a:lumOff val="35000"/>
                  </a:schemeClr>
                </a:solidFill>
                <a:latin typeface="微软雅黑" pitchFamily="34" charset="-122"/>
                <a:ea typeface="微软雅黑" pitchFamily="34" charset="-122"/>
              </a:rPr>
              <a:t>公路桥梁工程</a:t>
            </a:r>
            <a:endParaRPr lang="zh-CN" altLang="en-US" sz="2000" b="1" kern="0" dirty="0">
              <a:solidFill>
                <a:schemeClr val="tx1">
                  <a:lumMod val="65000"/>
                  <a:lumOff val="35000"/>
                </a:schemeClr>
              </a:solidFill>
              <a:latin typeface="微软雅黑" pitchFamily="34" charset="-122"/>
              <a:ea typeface="微软雅黑" pitchFamily="34" charset="-122"/>
            </a:endParaRPr>
          </a:p>
        </p:txBody>
      </p:sp>
      <p:grpSp>
        <p:nvGrpSpPr>
          <p:cNvPr id="10" name="天津大道"/>
          <p:cNvGrpSpPr/>
          <p:nvPr/>
        </p:nvGrpSpPr>
        <p:grpSpPr bwMode="auto">
          <a:xfrm>
            <a:off x="-34315" y="130203"/>
            <a:ext cx="9214827" cy="4684407"/>
            <a:chOff x="2160637" y="4752"/>
            <a:chExt cx="9360000" cy="7193902"/>
          </a:xfrm>
        </p:grpSpPr>
        <p:pic>
          <p:nvPicPr>
            <p:cNvPr id="11" name="图片 96"/>
            <p:cNvPicPr/>
            <p:nvPr/>
          </p:nvPicPr>
          <p:blipFill>
            <a:blip r:embed="rId3"/>
            <a:srcRect/>
            <a:stretch>
              <a:fillRect/>
            </a:stretch>
          </p:blipFill>
          <p:spPr bwMode="auto">
            <a:xfrm>
              <a:off x="2160637" y="800563"/>
              <a:ext cx="9360000" cy="5598329"/>
            </a:xfrm>
            <a:prstGeom prst="rect">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p:spPr>
        </p:pic>
        <p:sp>
          <p:nvSpPr>
            <p:cNvPr id="12" name="AutoShape 27"/>
            <p:cNvSpPr>
              <a:spLocks noChangeArrowheads="1"/>
            </p:cNvSpPr>
            <p:nvPr/>
          </p:nvSpPr>
          <p:spPr bwMode="auto">
            <a:xfrm>
              <a:off x="8741224" y="4752"/>
              <a:ext cx="2118667" cy="539999"/>
            </a:xfrm>
            <a:prstGeom prst="roundRect">
              <a:avLst>
                <a:gd name="adj" fmla="val 50000"/>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ts val="0"/>
                </a:spcBef>
              </a:pPr>
              <a:r>
                <a:rPr lang="zh-CN" altLang="en-US" sz="2000" b="1" dirty="0" smtClean="0">
                  <a:solidFill>
                    <a:schemeClr val="bg1"/>
                  </a:solidFill>
                  <a:ea typeface="黑体" panose="02010609060101010101" pitchFamily="49" charset="-122"/>
                </a:rPr>
                <a:t>天津大道工程</a:t>
              </a:r>
              <a:endParaRPr lang="en-US" altLang="zh-CN" sz="2000" b="1" dirty="0">
                <a:solidFill>
                  <a:schemeClr val="bg1"/>
                </a:solidFill>
                <a:ea typeface="黑体" panose="02010609060101010101" pitchFamily="49" charset="-122"/>
              </a:endParaRPr>
            </a:p>
          </p:txBody>
        </p:sp>
        <p:sp>
          <p:nvSpPr>
            <p:cNvPr id="13" name="TextBox 3"/>
            <p:cNvSpPr txBox="1">
              <a:spLocks noChangeArrowheads="1"/>
            </p:cNvSpPr>
            <p:nvPr/>
          </p:nvSpPr>
          <p:spPr bwMode="auto">
            <a:xfrm>
              <a:off x="2160637" y="6399775"/>
              <a:ext cx="9360000" cy="798879"/>
            </a:xfrm>
            <a:prstGeom prst="rect">
              <a:avLst/>
            </a:prstGeom>
            <a:solidFill>
              <a:schemeClr val="accent2">
                <a:lumMod val="60000"/>
                <a:lumOff val="40000"/>
              </a:schemeClr>
            </a:solidFill>
            <a:ln>
              <a:noFill/>
            </a:ln>
          </p:spPr>
          <p:txBody>
            <a:bodyPr/>
            <a:lstStyle>
              <a:lvl1pPr marL="285750" indent="-285750">
                <a:defRPr sz="2000">
                  <a:solidFill>
                    <a:schemeClr val="tx1"/>
                  </a:solidFill>
                  <a:latin typeface="Arial" panose="020B0604020202020204" pitchFamily="34" charset="0"/>
                  <a:ea typeface="宋体-PUA" pitchFamily="2" charset="-122"/>
                </a:defRPr>
              </a:lvl1pPr>
              <a:lvl2pPr marL="742950" indent="-285750">
                <a:defRPr sz="2000">
                  <a:solidFill>
                    <a:schemeClr val="tx1"/>
                  </a:solidFill>
                  <a:latin typeface="Arial" panose="020B0604020202020204" pitchFamily="34" charset="0"/>
                  <a:ea typeface="宋体-PUA" pitchFamily="2" charset="-122"/>
                </a:defRPr>
              </a:lvl2pPr>
              <a:lvl3pPr marL="1143000" indent="-228600">
                <a:defRPr sz="2000">
                  <a:solidFill>
                    <a:schemeClr val="tx1"/>
                  </a:solidFill>
                  <a:latin typeface="Arial" panose="020B0604020202020204" pitchFamily="34" charset="0"/>
                  <a:ea typeface="宋体-PUA" pitchFamily="2" charset="-122"/>
                </a:defRPr>
              </a:lvl3pPr>
              <a:lvl4pPr marL="1600200" indent="-228600">
                <a:defRPr sz="2000">
                  <a:solidFill>
                    <a:schemeClr val="tx1"/>
                  </a:solidFill>
                  <a:latin typeface="Arial" panose="020B0604020202020204" pitchFamily="34" charset="0"/>
                  <a:ea typeface="宋体-PUA" pitchFamily="2" charset="-122"/>
                </a:defRPr>
              </a:lvl4pPr>
              <a:lvl5pPr marL="2057400" indent="-228600">
                <a:defRPr sz="2000">
                  <a:solidFill>
                    <a:schemeClr val="tx1"/>
                  </a:solidFill>
                  <a:latin typeface="Arial" panose="020B0604020202020204" pitchFamily="34" charset="0"/>
                  <a:ea typeface="宋体-PUA"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9pPr>
            </a:lstStyle>
            <a:p>
              <a:pPr>
                <a:lnSpc>
                  <a:spcPct val="120000"/>
                </a:lnSpc>
                <a:buFont typeface="Wingdings" panose="05000000000000000000" pitchFamily="2" charset="2"/>
                <a:buChar char="Ø"/>
                <a:defRPr/>
              </a:pPr>
              <a:r>
                <a:rPr lang="en-US" altLang="zh-CN" sz="1600" b="1" dirty="0">
                  <a:latin typeface="黑体" panose="02010609060101010101" pitchFamily="49" charset="-122"/>
                  <a:ea typeface="黑体" panose="02010609060101010101" pitchFamily="49" charset="-122"/>
                </a:rPr>
                <a:t>2011</a:t>
              </a:r>
              <a:r>
                <a:rPr lang="zh-CN" altLang="en-US" sz="1600" b="1" dirty="0">
                  <a:latin typeface="黑体" panose="02010609060101010101" pitchFamily="49" charset="-122"/>
                  <a:ea typeface="黑体" panose="02010609060101010101" pitchFamily="49" charset="-122"/>
                </a:rPr>
                <a:t>年度</a:t>
              </a:r>
              <a:r>
                <a:rPr lang="zh-CN" altLang="en-US" sz="1600" b="1" dirty="0">
                  <a:effectLst>
                    <a:outerShdw blurRad="38100" dist="38100" dir="2700000" algn="tl">
                      <a:srgbClr val="000000">
                        <a:alpha val="43137"/>
                      </a:srgbClr>
                    </a:outerShdw>
                  </a:effectLst>
                  <a:latin typeface="黑体" panose="02010609060101010101" pitchFamily="49" charset="-122"/>
                  <a:ea typeface="黑体" panose="02010609060101010101" pitchFamily="49" charset="-122"/>
                </a:rPr>
                <a:t>天津市城市建设“海河杯”奖、国家“市政金杯示范工程”奖。</a:t>
              </a:r>
              <a:endParaRPr lang="zh-CN" altLang="en-US" sz="1600" b="1" dirty="0">
                <a:latin typeface="黑体" panose="02010609060101010101" pitchFamily="49" charset="-122"/>
                <a:ea typeface="黑体" panose="02010609060101010101" pitchFamily="49" charset="-122"/>
              </a:endParaRPr>
            </a:p>
          </p:txBody>
        </p:sp>
      </p:grpSp>
    </p:spTree>
    <p:extLst>
      <p:ext uri="{BB962C8B-B14F-4D97-AF65-F5344CB8AC3E}">
        <p14:creationId xmlns:p14="http://schemas.microsoft.com/office/powerpoint/2010/main" val="963496567"/>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a:grpSpLocks/>
          </p:cNvGrpSpPr>
          <p:nvPr/>
        </p:nvGrpSpPr>
        <p:grpSpPr bwMode="auto">
          <a:xfrm>
            <a:off x="348035" y="51470"/>
            <a:ext cx="263525" cy="395287"/>
            <a:chOff x="5284519" y="1508166"/>
            <a:chExt cx="213756" cy="427512"/>
          </a:xfrm>
        </p:grpSpPr>
        <p:cxnSp>
          <p:nvCxnSpPr>
            <p:cNvPr id="3" name="直接连接符 2"/>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4" name="直接连接符 3"/>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5" name="TextBox 4">
            <a:hlinkClick r:id="rId2" action="ppaction://hlinksldjump"/>
          </p:cNvPr>
          <p:cNvSpPr txBox="1"/>
          <p:nvPr/>
        </p:nvSpPr>
        <p:spPr>
          <a:xfrm>
            <a:off x="742794" y="51470"/>
            <a:ext cx="2893102" cy="400011"/>
          </a:xfrm>
          <a:prstGeom prst="rect">
            <a:avLst/>
          </a:prstGeom>
          <a:noFill/>
        </p:spPr>
        <p:txBody>
          <a:bodyPr wrap="square" lIns="91343" tIns="45671" rIns="91343" bIns="45671" rtlCol="0">
            <a:spAutoFit/>
          </a:bodyPr>
          <a:lstStyle/>
          <a:p>
            <a:pPr defTabSz="725668" fontAlgn="auto">
              <a:spcBef>
                <a:spcPts val="0"/>
              </a:spcBef>
              <a:spcAft>
                <a:spcPts val="0"/>
              </a:spcAft>
              <a:defRPr/>
            </a:pPr>
            <a:r>
              <a:rPr lang="zh-CN" altLang="en-US" sz="2000" b="1" kern="0" dirty="0" smtClean="0">
                <a:solidFill>
                  <a:schemeClr val="tx1">
                    <a:lumMod val="65000"/>
                    <a:lumOff val="35000"/>
                  </a:schemeClr>
                </a:solidFill>
                <a:latin typeface="微软雅黑" pitchFamily="34" charset="-122"/>
                <a:ea typeface="微软雅黑" pitchFamily="34" charset="-122"/>
              </a:rPr>
              <a:t>公路桥梁工程</a:t>
            </a:r>
            <a:endParaRPr lang="zh-CN" altLang="en-US" sz="2000" b="1" kern="0" dirty="0">
              <a:solidFill>
                <a:schemeClr val="tx1">
                  <a:lumMod val="65000"/>
                  <a:lumOff val="35000"/>
                </a:schemeClr>
              </a:solidFill>
              <a:latin typeface="微软雅黑" pitchFamily="34" charset="-122"/>
              <a:ea typeface="微软雅黑" pitchFamily="34" charset="-122"/>
            </a:endParaRPr>
          </a:p>
        </p:txBody>
      </p:sp>
      <p:grpSp>
        <p:nvGrpSpPr>
          <p:cNvPr id="6" name="经一路"/>
          <p:cNvGrpSpPr/>
          <p:nvPr/>
        </p:nvGrpSpPr>
        <p:grpSpPr bwMode="auto">
          <a:xfrm>
            <a:off x="-36512" y="87605"/>
            <a:ext cx="9217024" cy="4716393"/>
            <a:chOff x="13524975" y="1865678"/>
            <a:chExt cx="9471518" cy="6987157"/>
          </a:xfrm>
        </p:grpSpPr>
        <p:grpSp>
          <p:nvGrpSpPr>
            <p:cNvPr id="7" name="组合 86"/>
            <p:cNvGrpSpPr/>
            <p:nvPr/>
          </p:nvGrpSpPr>
          <p:grpSpPr bwMode="auto">
            <a:xfrm>
              <a:off x="13562495" y="1865678"/>
              <a:ext cx="9433998" cy="6187078"/>
              <a:chOff x="8856411" y="4677147"/>
              <a:chExt cx="9433998" cy="6187078"/>
            </a:xfrm>
          </p:grpSpPr>
          <p:pic>
            <p:nvPicPr>
              <p:cNvPr id="9" name="图片 88"/>
              <p:cNvPicPr/>
              <p:nvPr/>
            </p:nvPicPr>
            <p:blipFill>
              <a:blip r:embed="rId3"/>
              <a:srcRect/>
              <a:stretch>
                <a:fillRect/>
              </a:stretch>
            </p:blipFill>
            <p:spPr bwMode="auto">
              <a:xfrm>
                <a:off x="8856411" y="5263677"/>
                <a:ext cx="9433998" cy="5600548"/>
              </a:xfrm>
              <a:prstGeom prst="rect">
                <a:avLst/>
              </a:prstGeom>
              <a:noFill/>
              <a:ln w="9525">
                <a:noFill/>
                <a:miter lim="800000"/>
                <a:headEnd/>
                <a:tailEnd/>
              </a:ln>
            </p:spPr>
          </p:pic>
          <p:sp>
            <p:nvSpPr>
              <p:cNvPr id="10" name="AutoShape 27"/>
              <p:cNvSpPr>
                <a:spLocks noChangeArrowheads="1"/>
              </p:cNvSpPr>
              <p:nvPr/>
            </p:nvSpPr>
            <p:spPr bwMode="auto">
              <a:xfrm>
                <a:off x="14538139" y="4677147"/>
                <a:ext cx="3175306" cy="540000"/>
              </a:xfrm>
              <a:prstGeom prst="roundRect">
                <a:avLst>
                  <a:gd name="adj" fmla="val 50000"/>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ts val="0"/>
                  </a:spcBef>
                </a:pPr>
                <a:r>
                  <a:rPr lang="zh-CN" altLang="en-US" sz="2000" b="1" dirty="0">
                    <a:solidFill>
                      <a:schemeClr val="bg1"/>
                    </a:solidFill>
                    <a:ea typeface="黑体" panose="02010609060101010101" pitchFamily="49" charset="-122"/>
                  </a:rPr>
                  <a:t>济南经一路综合改造工程</a:t>
                </a:r>
                <a:endParaRPr lang="en-US" altLang="zh-CN" sz="2000" b="1" dirty="0">
                  <a:solidFill>
                    <a:schemeClr val="bg1"/>
                  </a:solidFill>
                  <a:ea typeface="黑体" panose="02010609060101010101" pitchFamily="49" charset="-122"/>
                </a:endParaRPr>
              </a:p>
            </p:txBody>
          </p:sp>
        </p:grpSp>
        <p:sp>
          <p:nvSpPr>
            <p:cNvPr id="8" name="TextBox 3"/>
            <p:cNvSpPr txBox="1">
              <a:spLocks noChangeArrowheads="1"/>
            </p:cNvSpPr>
            <p:nvPr/>
          </p:nvSpPr>
          <p:spPr bwMode="auto">
            <a:xfrm>
              <a:off x="13524975" y="8053640"/>
              <a:ext cx="9471518" cy="799195"/>
            </a:xfrm>
            <a:prstGeom prst="rect">
              <a:avLst/>
            </a:prstGeom>
            <a:solidFill>
              <a:schemeClr val="accent2">
                <a:lumMod val="60000"/>
                <a:lumOff val="40000"/>
              </a:schemeClr>
            </a:solidFill>
            <a:ln>
              <a:noFill/>
            </a:ln>
          </p:spPr>
          <p:txBody>
            <a:bodyPr/>
            <a:lstStyle>
              <a:lvl1pPr marL="285750" indent="-285750">
                <a:defRPr sz="2000">
                  <a:solidFill>
                    <a:schemeClr val="tx1"/>
                  </a:solidFill>
                  <a:latin typeface="Arial" panose="020B0604020202020204" pitchFamily="34" charset="0"/>
                  <a:ea typeface="宋体-PUA" pitchFamily="2" charset="-122"/>
                </a:defRPr>
              </a:lvl1pPr>
              <a:lvl2pPr marL="742950" indent="-285750">
                <a:defRPr sz="2000">
                  <a:solidFill>
                    <a:schemeClr val="tx1"/>
                  </a:solidFill>
                  <a:latin typeface="Arial" panose="020B0604020202020204" pitchFamily="34" charset="0"/>
                  <a:ea typeface="宋体-PUA" pitchFamily="2" charset="-122"/>
                </a:defRPr>
              </a:lvl2pPr>
              <a:lvl3pPr marL="1143000" indent="-228600">
                <a:defRPr sz="2000">
                  <a:solidFill>
                    <a:schemeClr val="tx1"/>
                  </a:solidFill>
                  <a:latin typeface="Arial" panose="020B0604020202020204" pitchFamily="34" charset="0"/>
                  <a:ea typeface="宋体-PUA" pitchFamily="2" charset="-122"/>
                </a:defRPr>
              </a:lvl3pPr>
              <a:lvl4pPr marL="1600200" indent="-228600">
                <a:defRPr sz="2000">
                  <a:solidFill>
                    <a:schemeClr val="tx1"/>
                  </a:solidFill>
                  <a:latin typeface="Arial" panose="020B0604020202020204" pitchFamily="34" charset="0"/>
                  <a:ea typeface="宋体-PUA" pitchFamily="2" charset="-122"/>
                </a:defRPr>
              </a:lvl4pPr>
              <a:lvl5pPr marL="2057400" indent="-228600">
                <a:defRPr sz="2000">
                  <a:solidFill>
                    <a:schemeClr val="tx1"/>
                  </a:solidFill>
                  <a:latin typeface="Arial" panose="020B0604020202020204" pitchFamily="34" charset="0"/>
                  <a:ea typeface="宋体-PUA"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9pPr>
            </a:lstStyle>
            <a:p>
              <a:pPr>
                <a:lnSpc>
                  <a:spcPct val="120000"/>
                </a:lnSpc>
                <a:buFont typeface="Wingdings" panose="05000000000000000000" pitchFamily="2" charset="2"/>
                <a:buChar char="Ø"/>
                <a:defRPr/>
              </a:pPr>
              <a:r>
                <a:rPr lang="zh-CN" altLang="en-US" sz="1600" b="1" dirty="0">
                  <a:latin typeface="微软雅黑" panose="020B0503020204020204" pitchFamily="34" charset="-122"/>
                  <a:ea typeface="微软雅黑" panose="020B0503020204020204" pitchFamily="34" charset="-122"/>
                </a:rPr>
                <a:t>山东省市政金杯奖、国家“市政金杯示范工程”奖</a:t>
              </a:r>
            </a:p>
          </p:txBody>
        </p:sp>
      </p:grpSp>
    </p:spTree>
    <p:extLst>
      <p:ext uri="{BB962C8B-B14F-4D97-AF65-F5344CB8AC3E}">
        <p14:creationId xmlns:p14="http://schemas.microsoft.com/office/powerpoint/2010/main" val="2643578322"/>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p:cNvSpPr>
          <p:nvPr/>
        </p:nvSpPr>
        <p:spPr bwMode="auto">
          <a:xfrm>
            <a:off x="861012" y="711214"/>
            <a:ext cx="7599420" cy="3721193"/>
          </a:xfrm>
          <a:custGeom>
            <a:avLst/>
            <a:gdLst>
              <a:gd name="T0" fmla="*/ 97 w 9549"/>
              <a:gd name="T1" fmla="*/ 0 h 4700"/>
              <a:gd name="T2" fmla="*/ 9452 w 9549"/>
              <a:gd name="T3" fmla="*/ 0 h 4700"/>
              <a:gd name="T4" fmla="*/ 9549 w 9549"/>
              <a:gd name="T5" fmla="*/ 97 h 4700"/>
              <a:gd name="T6" fmla="*/ 9549 w 9549"/>
              <a:gd name="T7" fmla="*/ 4603 h 4700"/>
              <a:gd name="T8" fmla="*/ 9452 w 9549"/>
              <a:gd name="T9" fmla="*/ 4700 h 4700"/>
              <a:gd name="T10" fmla="*/ 97 w 9549"/>
              <a:gd name="T11" fmla="*/ 4700 h 4700"/>
              <a:gd name="T12" fmla="*/ 0 w 9549"/>
              <a:gd name="T13" fmla="*/ 4603 h 4700"/>
              <a:gd name="T14" fmla="*/ 0 w 9549"/>
              <a:gd name="T15" fmla="*/ 97 h 4700"/>
              <a:gd name="T16" fmla="*/ 97 w 9549"/>
              <a:gd name="T17"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49" h="4700">
                <a:moveTo>
                  <a:pt x="97" y="0"/>
                </a:moveTo>
                <a:lnTo>
                  <a:pt x="9452" y="0"/>
                </a:lnTo>
                <a:cubicBezTo>
                  <a:pt x="9505" y="0"/>
                  <a:pt x="9549" y="43"/>
                  <a:pt x="9549" y="97"/>
                </a:cubicBezTo>
                <a:lnTo>
                  <a:pt x="9549" y="4603"/>
                </a:lnTo>
                <a:cubicBezTo>
                  <a:pt x="9549" y="4656"/>
                  <a:pt x="9505" y="4700"/>
                  <a:pt x="9452" y="4700"/>
                </a:cubicBezTo>
                <a:lnTo>
                  <a:pt x="97" y="4700"/>
                </a:lnTo>
                <a:cubicBezTo>
                  <a:pt x="44" y="4700"/>
                  <a:pt x="0" y="4656"/>
                  <a:pt x="0" y="4603"/>
                </a:cubicBezTo>
                <a:lnTo>
                  <a:pt x="0" y="97"/>
                </a:lnTo>
                <a:cubicBezTo>
                  <a:pt x="0" y="43"/>
                  <a:pt x="44" y="0"/>
                  <a:pt x="97" y="0"/>
                </a:cubicBezTo>
                <a:close/>
              </a:path>
            </a:pathLst>
          </a:custGeom>
          <a:noFill/>
          <a:ln w="63500">
            <a:solidFill>
              <a:schemeClr val="accent1"/>
            </a:solidFill>
          </a:ln>
          <a:extLst/>
        </p:spPr>
        <p:txBody>
          <a:bodyPr vert="horz" wrap="square" lIns="91440" tIns="45720" rIns="91440" bIns="45720" numCol="1" anchor="t" anchorCtr="0" compatLnSpc="1">
            <a:prstTxWarp prst="textNoShape">
              <a:avLst/>
            </a:prstTxWarp>
          </a:bodyPr>
          <a:lstStyle/>
          <a:p>
            <a:endParaRPr lang="zh-CN" altLang="en-US" dirty="0">
              <a:solidFill>
                <a:schemeClr val="bg1"/>
              </a:solidFill>
              <a:latin typeface="微软雅黑" pitchFamily="34" charset="-122"/>
              <a:ea typeface="微软雅黑" pitchFamily="34" charset="-122"/>
            </a:endParaRPr>
          </a:p>
        </p:txBody>
      </p:sp>
      <p:sp>
        <p:nvSpPr>
          <p:cNvPr id="4" name="Freeform 7"/>
          <p:cNvSpPr>
            <a:spLocks/>
          </p:cNvSpPr>
          <p:nvPr/>
        </p:nvSpPr>
        <p:spPr bwMode="auto">
          <a:xfrm>
            <a:off x="818055" y="267494"/>
            <a:ext cx="2016224" cy="1656183"/>
          </a:xfrm>
          <a:custGeom>
            <a:avLst/>
            <a:gdLst>
              <a:gd name="T0" fmla="*/ 3022 w 3022"/>
              <a:gd name="T1" fmla="*/ 0 h 2098"/>
              <a:gd name="T2" fmla="*/ 0 w 3022"/>
              <a:gd name="T3" fmla="*/ 0 h 2098"/>
              <a:gd name="T4" fmla="*/ 0 w 3022"/>
              <a:gd name="T5" fmla="*/ 2098 h 2098"/>
              <a:gd name="T6" fmla="*/ 2165 w 3022"/>
              <a:gd name="T7" fmla="*/ 2098 h 2098"/>
              <a:gd name="T8" fmla="*/ 3022 w 3022"/>
              <a:gd name="T9" fmla="*/ 0 h 2098"/>
            </a:gdLst>
            <a:ahLst/>
            <a:cxnLst>
              <a:cxn ang="0">
                <a:pos x="T0" y="T1"/>
              </a:cxn>
              <a:cxn ang="0">
                <a:pos x="T2" y="T3"/>
              </a:cxn>
              <a:cxn ang="0">
                <a:pos x="T4" y="T5"/>
              </a:cxn>
              <a:cxn ang="0">
                <a:pos x="T6" y="T7"/>
              </a:cxn>
              <a:cxn ang="0">
                <a:pos x="T8" y="T9"/>
              </a:cxn>
            </a:cxnLst>
            <a:rect l="0" t="0" r="r" b="b"/>
            <a:pathLst>
              <a:path w="3022" h="2098">
                <a:moveTo>
                  <a:pt x="3022" y="0"/>
                </a:moveTo>
                <a:lnTo>
                  <a:pt x="0" y="0"/>
                </a:lnTo>
                <a:lnTo>
                  <a:pt x="0" y="2098"/>
                </a:lnTo>
                <a:lnTo>
                  <a:pt x="2165" y="2098"/>
                </a:lnTo>
                <a:lnTo>
                  <a:pt x="3022"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latin typeface="微软雅黑" pitchFamily="34" charset="-122"/>
              <a:ea typeface="微软雅黑" pitchFamily="34" charset="-122"/>
            </a:endParaRPr>
          </a:p>
        </p:txBody>
      </p:sp>
      <p:sp>
        <p:nvSpPr>
          <p:cNvPr id="5" name="Freeform 8"/>
          <p:cNvSpPr>
            <a:spLocks/>
          </p:cNvSpPr>
          <p:nvPr/>
        </p:nvSpPr>
        <p:spPr bwMode="auto">
          <a:xfrm>
            <a:off x="7917249" y="3944073"/>
            <a:ext cx="543183" cy="479340"/>
          </a:xfrm>
          <a:custGeom>
            <a:avLst/>
            <a:gdLst>
              <a:gd name="T0" fmla="*/ 782 w 782"/>
              <a:gd name="T1" fmla="*/ 0 h 782"/>
              <a:gd name="T2" fmla="*/ 782 w 782"/>
              <a:gd name="T3" fmla="*/ 685 h 782"/>
              <a:gd name="T4" fmla="*/ 685 w 782"/>
              <a:gd name="T5" fmla="*/ 782 h 782"/>
              <a:gd name="T6" fmla="*/ 0 w 782"/>
              <a:gd name="T7" fmla="*/ 782 h 782"/>
              <a:gd name="T8" fmla="*/ 782 w 782"/>
              <a:gd name="T9" fmla="*/ 0 h 782"/>
            </a:gdLst>
            <a:ahLst/>
            <a:cxnLst>
              <a:cxn ang="0">
                <a:pos x="T0" y="T1"/>
              </a:cxn>
              <a:cxn ang="0">
                <a:pos x="T2" y="T3"/>
              </a:cxn>
              <a:cxn ang="0">
                <a:pos x="T4" y="T5"/>
              </a:cxn>
              <a:cxn ang="0">
                <a:pos x="T6" y="T7"/>
              </a:cxn>
              <a:cxn ang="0">
                <a:pos x="T8" y="T9"/>
              </a:cxn>
            </a:cxnLst>
            <a:rect l="0" t="0" r="r" b="b"/>
            <a:pathLst>
              <a:path w="782" h="782">
                <a:moveTo>
                  <a:pt x="782" y="0"/>
                </a:moveTo>
                <a:lnTo>
                  <a:pt x="782" y="685"/>
                </a:lnTo>
                <a:cubicBezTo>
                  <a:pt x="782" y="738"/>
                  <a:pt x="738" y="782"/>
                  <a:pt x="685" y="782"/>
                </a:cubicBezTo>
                <a:lnTo>
                  <a:pt x="0" y="782"/>
                </a:lnTo>
                <a:lnTo>
                  <a:pt x="782"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solidFill>
                <a:schemeClr val="tx1">
                  <a:lumMod val="65000"/>
                  <a:lumOff val="35000"/>
                </a:schemeClr>
              </a:solidFill>
              <a:latin typeface="微软雅黑" pitchFamily="34" charset="-122"/>
              <a:ea typeface="微软雅黑" pitchFamily="34" charset="-122"/>
            </a:endParaRPr>
          </a:p>
        </p:txBody>
      </p:sp>
      <p:sp>
        <p:nvSpPr>
          <p:cNvPr id="6" name="Freeform 9"/>
          <p:cNvSpPr>
            <a:spLocks noEditPoints="1"/>
          </p:cNvSpPr>
          <p:nvPr/>
        </p:nvSpPr>
        <p:spPr bwMode="auto">
          <a:xfrm>
            <a:off x="8247187" y="4203311"/>
            <a:ext cx="186022" cy="164158"/>
          </a:xfrm>
          <a:custGeom>
            <a:avLst/>
            <a:gdLst>
              <a:gd name="T0" fmla="*/ 146 w 268"/>
              <a:gd name="T1" fmla="*/ 226 h 268"/>
              <a:gd name="T2" fmla="*/ 125 w 268"/>
              <a:gd name="T3" fmla="*/ 209 h 268"/>
              <a:gd name="T4" fmla="*/ 177 w 268"/>
              <a:gd name="T5" fmla="*/ 148 h 268"/>
              <a:gd name="T6" fmla="*/ 43 w 268"/>
              <a:gd name="T7" fmla="*/ 148 h 268"/>
              <a:gd name="T8" fmla="*/ 43 w 268"/>
              <a:gd name="T9" fmla="*/ 120 h 268"/>
              <a:gd name="T10" fmla="*/ 177 w 268"/>
              <a:gd name="T11" fmla="*/ 120 h 268"/>
              <a:gd name="T12" fmla="*/ 125 w 268"/>
              <a:gd name="T13" fmla="*/ 60 h 268"/>
              <a:gd name="T14" fmla="*/ 146 w 268"/>
              <a:gd name="T15" fmla="*/ 42 h 268"/>
              <a:gd name="T16" fmla="*/ 224 w 268"/>
              <a:gd name="T17" fmla="*/ 134 h 268"/>
              <a:gd name="T18" fmla="*/ 146 w 268"/>
              <a:gd name="T19" fmla="*/ 226 h 268"/>
              <a:gd name="T20" fmla="*/ 134 w 268"/>
              <a:gd name="T21" fmla="*/ 0 h 268"/>
              <a:gd name="T22" fmla="*/ 268 w 268"/>
              <a:gd name="T23" fmla="*/ 134 h 268"/>
              <a:gd name="T24" fmla="*/ 134 w 268"/>
              <a:gd name="T25" fmla="*/ 268 h 268"/>
              <a:gd name="T26" fmla="*/ 0 w 268"/>
              <a:gd name="T27" fmla="*/ 134 h 268"/>
              <a:gd name="T28" fmla="*/ 134 w 268"/>
              <a:gd name="T29" fmla="*/ 0 h 268"/>
              <a:gd name="T30" fmla="*/ 134 w 268"/>
              <a:gd name="T31" fmla="*/ 17 h 268"/>
              <a:gd name="T32" fmla="*/ 250 w 268"/>
              <a:gd name="T33" fmla="*/ 134 h 268"/>
              <a:gd name="T34" fmla="*/ 134 w 268"/>
              <a:gd name="T35" fmla="*/ 251 h 268"/>
              <a:gd name="T36" fmla="*/ 17 w 268"/>
              <a:gd name="T37" fmla="*/ 134 h 268"/>
              <a:gd name="T38" fmla="*/ 134 w 268"/>
              <a:gd name="T39" fmla="*/ 1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8" h="268">
                <a:moveTo>
                  <a:pt x="146" y="226"/>
                </a:moveTo>
                <a:lnTo>
                  <a:pt x="125" y="209"/>
                </a:lnTo>
                <a:lnTo>
                  <a:pt x="177" y="148"/>
                </a:lnTo>
                <a:lnTo>
                  <a:pt x="43" y="148"/>
                </a:lnTo>
                <a:lnTo>
                  <a:pt x="43" y="120"/>
                </a:lnTo>
                <a:lnTo>
                  <a:pt x="177" y="120"/>
                </a:lnTo>
                <a:lnTo>
                  <a:pt x="125" y="60"/>
                </a:lnTo>
                <a:lnTo>
                  <a:pt x="146" y="42"/>
                </a:lnTo>
                <a:lnTo>
                  <a:pt x="224" y="134"/>
                </a:lnTo>
                <a:lnTo>
                  <a:pt x="146" y="226"/>
                </a:lnTo>
                <a:close/>
                <a:moveTo>
                  <a:pt x="134" y="0"/>
                </a:moveTo>
                <a:cubicBezTo>
                  <a:pt x="208" y="0"/>
                  <a:pt x="268" y="60"/>
                  <a:pt x="268" y="134"/>
                </a:cubicBezTo>
                <a:cubicBezTo>
                  <a:pt x="268" y="208"/>
                  <a:pt x="208" y="268"/>
                  <a:pt x="134" y="268"/>
                </a:cubicBezTo>
                <a:cubicBezTo>
                  <a:pt x="60" y="268"/>
                  <a:pt x="0" y="208"/>
                  <a:pt x="0" y="134"/>
                </a:cubicBezTo>
                <a:cubicBezTo>
                  <a:pt x="0" y="60"/>
                  <a:pt x="60" y="0"/>
                  <a:pt x="134" y="0"/>
                </a:cubicBezTo>
                <a:close/>
                <a:moveTo>
                  <a:pt x="134" y="17"/>
                </a:moveTo>
                <a:cubicBezTo>
                  <a:pt x="198" y="17"/>
                  <a:pt x="250" y="70"/>
                  <a:pt x="250" y="134"/>
                </a:cubicBezTo>
                <a:cubicBezTo>
                  <a:pt x="250" y="199"/>
                  <a:pt x="198" y="251"/>
                  <a:pt x="134" y="251"/>
                </a:cubicBezTo>
                <a:cubicBezTo>
                  <a:pt x="69" y="251"/>
                  <a:pt x="17" y="199"/>
                  <a:pt x="17" y="134"/>
                </a:cubicBezTo>
                <a:cubicBezTo>
                  <a:pt x="17" y="70"/>
                  <a:pt x="69" y="17"/>
                  <a:pt x="134"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tx1">
                  <a:lumMod val="65000"/>
                  <a:lumOff val="35000"/>
                </a:schemeClr>
              </a:solidFill>
              <a:latin typeface="微软雅黑" pitchFamily="34" charset="-122"/>
              <a:ea typeface="微软雅黑" pitchFamily="34" charset="-122"/>
            </a:endParaRPr>
          </a:p>
        </p:txBody>
      </p:sp>
      <p:sp>
        <p:nvSpPr>
          <p:cNvPr id="7" name="TextBox 6"/>
          <p:cNvSpPr txBox="1"/>
          <p:nvPr/>
        </p:nvSpPr>
        <p:spPr>
          <a:xfrm>
            <a:off x="1466127" y="672247"/>
            <a:ext cx="698520" cy="1323439"/>
          </a:xfrm>
          <a:prstGeom prst="rect">
            <a:avLst/>
          </a:prstGeom>
          <a:noFill/>
        </p:spPr>
        <p:txBody>
          <a:bodyPr wrap="square" rtlCol="0">
            <a:spAutoFit/>
          </a:bodyPr>
          <a:lstStyle/>
          <a:p>
            <a:r>
              <a:rPr lang="en-US" altLang="zh-CN" sz="8000" b="1" dirty="0" smtClean="0">
                <a:solidFill>
                  <a:schemeClr val="bg1"/>
                </a:solidFill>
                <a:latin typeface="微软雅黑" pitchFamily="34" charset="-122"/>
                <a:ea typeface="微软雅黑" pitchFamily="34" charset="-122"/>
              </a:rPr>
              <a:t>3</a:t>
            </a:r>
            <a:endParaRPr lang="zh-CN" altLang="en-US" sz="8000" b="1" dirty="0">
              <a:solidFill>
                <a:schemeClr val="bg1"/>
              </a:solidFill>
              <a:latin typeface="微软雅黑" pitchFamily="34" charset="-122"/>
              <a:ea typeface="微软雅黑" pitchFamily="34" charset="-122"/>
            </a:endParaRPr>
          </a:p>
        </p:txBody>
      </p:sp>
      <p:sp>
        <p:nvSpPr>
          <p:cNvPr id="8" name="TextBox 7"/>
          <p:cNvSpPr txBox="1"/>
          <p:nvPr/>
        </p:nvSpPr>
        <p:spPr>
          <a:xfrm>
            <a:off x="2618255" y="1136570"/>
            <a:ext cx="5467816" cy="646331"/>
          </a:xfrm>
          <a:prstGeom prst="rect">
            <a:avLst/>
          </a:prstGeom>
          <a:noFill/>
        </p:spPr>
        <p:txBody>
          <a:bodyPr wrap="square" rtlCol="0">
            <a:spAutoFit/>
          </a:bodyPr>
          <a:lstStyle/>
          <a:p>
            <a:pPr algn="ctr"/>
            <a:r>
              <a:rPr lang="zh-CN" altLang="en-US" sz="3600" b="1" dirty="0">
                <a:solidFill>
                  <a:srgbClr val="0070C0"/>
                </a:solidFill>
                <a:latin typeface="方正小标宋简体" panose="03000509000000000000" pitchFamily="65" charset="-122"/>
                <a:ea typeface="方正小标宋简体" panose="03000509000000000000" pitchFamily="65" charset="-122"/>
              </a:rPr>
              <a:t>公司投融资</a:t>
            </a:r>
            <a:r>
              <a:rPr lang="zh-CN" altLang="en-US" sz="3600" b="1" dirty="0" smtClean="0">
                <a:solidFill>
                  <a:srgbClr val="0070C0"/>
                </a:solidFill>
                <a:latin typeface="方正小标宋简体" panose="03000509000000000000" pitchFamily="65" charset="-122"/>
                <a:ea typeface="方正小标宋简体" panose="03000509000000000000" pitchFamily="65" charset="-122"/>
              </a:rPr>
              <a:t>业务实施</a:t>
            </a:r>
            <a:r>
              <a:rPr lang="zh-CN" altLang="en-US" sz="3600" b="1" dirty="0">
                <a:solidFill>
                  <a:srgbClr val="0070C0"/>
                </a:solidFill>
                <a:latin typeface="方正小标宋简体" panose="03000509000000000000" pitchFamily="65" charset="-122"/>
                <a:ea typeface="方正小标宋简体" panose="03000509000000000000" pitchFamily="65" charset="-122"/>
              </a:rPr>
              <a:t>情况</a:t>
            </a:r>
          </a:p>
        </p:txBody>
      </p:sp>
      <p:sp>
        <p:nvSpPr>
          <p:cNvPr id="9" name="Rectangle 13"/>
          <p:cNvSpPr>
            <a:spLocks noChangeArrowheads="1"/>
          </p:cNvSpPr>
          <p:nvPr/>
        </p:nvSpPr>
        <p:spPr bwMode="auto">
          <a:xfrm>
            <a:off x="873455" y="1353711"/>
            <a:ext cx="880704" cy="353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zh-CN" sz="2300" b="0" i="0" u="none" strike="noStrike" cap="none" normalizeH="0" baseline="0" dirty="0">
                <a:ln>
                  <a:noFill/>
                </a:ln>
                <a:solidFill>
                  <a:schemeClr val="bg1"/>
                </a:solidFill>
                <a:effectLst/>
                <a:latin typeface="微软雅黑" pitchFamily="34" charset="-122"/>
                <a:ea typeface="微软雅黑" pitchFamily="34" charset="-122"/>
              </a:rPr>
              <a:t>Part</a:t>
            </a:r>
            <a:endParaRPr kumimoji="0" lang="zh-CN" altLang="zh-CN" sz="1800" b="0" i="0" u="none" strike="noStrike" cap="none" normalizeH="0" baseline="0" dirty="0">
              <a:ln>
                <a:noFill/>
              </a:ln>
              <a:solidFill>
                <a:schemeClr val="bg1"/>
              </a:solidFill>
              <a:effectLst/>
              <a:latin typeface="微软雅黑" pitchFamily="34" charset="-122"/>
              <a:ea typeface="微软雅黑" pitchFamily="34" charset="-122"/>
            </a:endParaRPr>
          </a:p>
        </p:txBody>
      </p:sp>
      <p:sp>
        <p:nvSpPr>
          <p:cNvPr id="10" name="TextBox 9"/>
          <p:cNvSpPr txBox="1"/>
          <p:nvPr/>
        </p:nvSpPr>
        <p:spPr>
          <a:xfrm>
            <a:off x="998998" y="2211710"/>
            <a:ext cx="7254495" cy="1938992"/>
          </a:xfrm>
          <a:prstGeom prst="rect">
            <a:avLst/>
          </a:prstGeom>
          <a:noFill/>
        </p:spPr>
        <p:txBody>
          <a:bodyPr wrap="square" rtlCol="0">
            <a:spAutoFit/>
          </a:bodyPr>
          <a:lstStyle/>
          <a:p>
            <a:pPr algn="just">
              <a:lnSpc>
                <a:spcPct val="150000"/>
              </a:lnSpc>
            </a:pPr>
            <a:r>
              <a:rPr lang="en-US" altLang="zh-CN" sz="1600" b="1" dirty="0">
                <a:solidFill>
                  <a:schemeClr val="tx1">
                    <a:lumMod val="65000"/>
                    <a:lumOff val="35000"/>
                  </a:schemeClr>
                </a:solidFill>
                <a:latin typeface="微软雅黑" panose="020B0503020204020204" pitchFamily="34" charset="-122"/>
                <a:ea typeface="微软雅黑" panose="020B0503020204020204" pitchFamily="34" charset="-122"/>
              </a:rPr>
              <a:t>——</a:t>
            </a:r>
            <a:r>
              <a:rPr lang="zh-CN" altLang="en-US" sz="1600" b="1" dirty="0" smtClean="0">
                <a:solidFill>
                  <a:schemeClr val="tx1">
                    <a:lumMod val="65000"/>
                    <a:lumOff val="35000"/>
                  </a:schemeClr>
                </a:solidFill>
                <a:latin typeface="微软雅黑" panose="020B0503020204020204" pitchFamily="34" charset="-122"/>
                <a:ea typeface="微软雅黑" panose="020B0503020204020204" pitchFamily="34" charset="-122"/>
              </a:rPr>
              <a:t>“十二五”以来，我们采取投资跟进策略，累计开展长期股权投资</a:t>
            </a:r>
            <a:r>
              <a:rPr lang="en-US" altLang="zh-CN" sz="1600" b="1" dirty="0" smtClean="0">
                <a:solidFill>
                  <a:schemeClr val="tx1">
                    <a:lumMod val="65000"/>
                    <a:lumOff val="35000"/>
                  </a:schemeClr>
                </a:solidFill>
                <a:latin typeface="微软雅黑" panose="020B0503020204020204" pitchFamily="34" charset="-122"/>
                <a:ea typeface="微软雅黑" panose="020B0503020204020204" pitchFamily="34" charset="-122"/>
              </a:rPr>
              <a:t>15</a:t>
            </a:r>
            <a:r>
              <a:rPr lang="zh-CN" altLang="en-US" sz="1600" b="1" dirty="0">
                <a:solidFill>
                  <a:schemeClr val="tx1">
                    <a:lumMod val="65000"/>
                    <a:lumOff val="35000"/>
                  </a:schemeClr>
                </a:solidFill>
                <a:latin typeface="微软雅黑" panose="020B0503020204020204" pitchFamily="34" charset="-122"/>
                <a:ea typeface="微软雅黑" panose="020B0503020204020204" pitchFamily="34" charset="-122"/>
              </a:rPr>
              <a:t>亿</a:t>
            </a:r>
            <a:r>
              <a:rPr lang="zh-CN" altLang="en-US" sz="1600" b="1" dirty="0" smtClean="0">
                <a:solidFill>
                  <a:schemeClr val="tx1">
                    <a:lumMod val="65000"/>
                    <a:lumOff val="35000"/>
                  </a:schemeClr>
                </a:solidFill>
                <a:latin typeface="微软雅黑" panose="020B0503020204020204" pitchFamily="34" charset="-122"/>
                <a:ea typeface="微软雅黑" panose="020B0503020204020204" pitchFamily="34" charset="-122"/>
              </a:rPr>
              <a:t>元</a:t>
            </a:r>
            <a:r>
              <a:rPr lang="zh-CN" altLang="en-US" sz="1600" b="1" dirty="0">
                <a:solidFill>
                  <a:schemeClr val="tx1">
                    <a:lumMod val="65000"/>
                    <a:lumOff val="35000"/>
                  </a:schemeClr>
                </a:solidFill>
                <a:latin typeface="微软雅黑" panose="020B0503020204020204" pitchFamily="34" charset="-122"/>
                <a:ea typeface="微软雅黑" panose="020B0503020204020204" pitchFamily="34" charset="-122"/>
              </a:rPr>
              <a:t>。</a:t>
            </a:r>
            <a:endParaRPr lang="en-US" altLang="zh-CN" sz="1600" b="1" dirty="0" smtClean="0">
              <a:solidFill>
                <a:schemeClr val="tx1">
                  <a:lumMod val="65000"/>
                  <a:lumOff val="35000"/>
                </a:schemeClr>
              </a:solidFill>
              <a:latin typeface="微软雅黑" panose="020B0503020204020204" pitchFamily="34" charset="-122"/>
              <a:ea typeface="微软雅黑" panose="020B0503020204020204" pitchFamily="34" charset="-122"/>
            </a:endParaRPr>
          </a:p>
          <a:p>
            <a:pPr algn="just">
              <a:lnSpc>
                <a:spcPct val="150000"/>
              </a:lnSpc>
            </a:pPr>
            <a:r>
              <a:rPr lang="en-US" altLang="zh-CN" sz="1600" b="1" dirty="0" smtClean="0">
                <a:solidFill>
                  <a:schemeClr val="tx1">
                    <a:lumMod val="65000"/>
                    <a:lumOff val="35000"/>
                  </a:schemeClr>
                </a:solidFill>
                <a:latin typeface="微软雅黑" panose="020B0503020204020204" pitchFamily="34" charset="-122"/>
                <a:ea typeface="微软雅黑" panose="020B0503020204020204" pitchFamily="34" charset="-122"/>
              </a:rPr>
              <a:t>—— 2016</a:t>
            </a:r>
            <a:r>
              <a:rPr lang="zh-CN" altLang="en-US" sz="1600" b="1" dirty="0" smtClean="0">
                <a:solidFill>
                  <a:schemeClr val="tx1">
                    <a:lumMod val="65000"/>
                    <a:lumOff val="35000"/>
                  </a:schemeClr>
                </a:solidFill>
                <a:latin typeface="微软雅黑" panose="020B0503020204020204" pitchFamily="34" charset="-122"/>
                <a:ea typeface="微软雅黑" panose="020B0503020204020204" pitchFamily="34" charset="-122"/>
              </a:rPr>
              <a:t>年以来，公司</a:t>
            </a:r>
            <a:r>
              <a:rPr lang="zh-CN" altLang="zh-CN" sz="1600" b="1" dirty="0" smtClean="0">
                <a:solidFill>
                  <a:schemeClr val="tx1">
                    <a:lumMod val="65000"/>
                    <a:lumOff val="35000"/>
                  </a:schemeClr>
                </a:solidFill>
                <a:latin typeface="微软雅黑" panose="020B0503020204020204" pitchFamily="34" charset="-122"/>
                <a:ea typeface="微软雅黑" panose="020B0503020204020204" pitchFamily="34" charset="-122"/>
              </a:rPr>
              <a:t>发起</a:t>
            </a:r>
            <a:r>
              <a:rPr lang="zh-CN" altLang="en-US" sz="1600" b="1" dirty="0" smtClean="0">
                <a:solidFill>
                  <a:schemeClr val="tx1">
                    <a:lumMod val="65000"/>
                    <a:lumOff val="35000"/>
                  </a:schemeClr>
                </a:solidFill>
                <a:latin typeface="微软雅黑" panose="020B0503020204020204" pitchFamily="34" charset="-122"/>
                <a:ea typeface="微软雅黑" panose="020B0503020204020204" pitchFamily="34" charset="-122"/>
              </a:rPr>
              <a:t>设立</a:t>
            </a:r>
            <a:r>
              <a:rPr lang="zh-CN" altLang="zh-CN" sz="1600" b="1" dirty="0" smtClean="0">
                <a:solidFill>
                  <a:schemeClr val="tx1">
                    <a:lumMod val="65000"/>
                    <a:lumOff val="35000"/>
                  </a:schemeClr>
                </a:solidFill>
                <a:latin typeface="微软雅黑" panose="020B0503020204020204" pitchFamily="34" charset="-122"/>
                <a:ea typeface="微软雅黑" panose="020B0503020204020204" pitchFamily="34" charset="-122"/>
              </a:rPr>
              <a:t>水电</a:t>
            </a:r>
            <a:r>
              <a:rPr lang="zh-CN" altLang="zh-CN" sz="1600" b="1" dirty="0">
                <a:solidFill>
                  <a:schemeClr val="tx1">
                    <a:lumMod val="65000"/>
                    <a:lumOff val="35000"/>
                  </a:schemeClr>
                </a:solidFill>
                <a:latin typeface="微软雅黑" panose="020B0503020204020204" pitchFamily="34" charset="-122"/>
                <a:ea typeface="微软雅黑" panose="020B0503020204020204" pitchFamily="34" charset="-122"/>
              </a:rPr>
              <a:t>十三局（天津）股权投资基金合伙</a:t>
            </a:r>
            <a:r>
              <a:rPr lang="zh-CN" altLang="zh-CN" sz="1600" b="1" dirty="0" smtClean="0">
                <a:solidFill>
                  <a:schemeClr val="tx1">
                    <a:lumMod val="65000"/>
                    <a:lumOff val="35000"/>
                  </a:schemeClr>
                </a:solidFill>
                <a:latin typeface="微软雅黑" panose="020B0503020204020204" pitchFamily="34" charset="-122"/>
                <a:ea typeface="微软雅黑" panose="020B0503020204020204" pitchFamily="34" charset="-122"/>
              </a:rPr>
              <a:t>企业</a:t>
            </a:r>
            <a:r>
              <a:rPr lang="zh-CN" altLang="en-US" sz="1600" b="1" dirty="0" smtClean="0">
                <a:solidFill>
                  <a:schemeClr val="tx1">
                    <a:lumMod val="65000"/>
                    <a:lumOff val="35000"/>
                  </a:schemeClr>
                </a:solidFill>
                <a:latin typeface="微软雅黑" panose="020B0503020204020204" pitchFamily="34" charset="-122"/>
                <a:ea typeface="微软雅黑" panose="020B0503020204020204" pitchFamily="34" charset="-122"/>
              </a:rPr>
              <a:t>，   </a:t>
            </a:r>
            <a:endParaRPr lang="en-US" altLang="zh-CN" sz="1600" b="1" dirty="0" smtClean="0">
              <a:solidFill>
                <a:schemeClr val="tx1">
                  <a:lumMod val="65000"/>
                  <a:lumOff val="35000"/>
                </a:schemeClr>
              </a:solidFill>
              <a:latin typeface="微软雅黑" panose="020B0503020204020204" pitchFamily="34" charset="-122"/>
              <a:ea typeface="微软雅黑" panose="020B0503020204020204" pitchFamily="34" charset="-122"/>
            </a:endParaRPr>
          </a:p>
          <a:p>
            <a:pPr algn="just">
              <a:lnSpc>
                <a:spcPct val="150000"/>
              </a:lnSpc>
            </a:pPr>
            <a:r>
              <a:rPr lang="en-US" altLang="zh-CN" sz="1600" b="1" dirty="0">
                <a:solidFill>
                  <a:schemeClr val="tx1">
                    <a:lumMod val="65000"/>
                    <a:lumOff val="35000"/>
                  </a:schemeClr>
                </a:solidFill>
                <a:latin typeface="微软雅黑" panose="020B0503020204020204" pitchFamily="34" charset="-122"/>
                <a:ea typeface="微软雅黑" panose="020B0503020204020204" pitchFamily="34" charset="-122"/>
              </a:rPr>
              <a:t> </a:t>
            </a:r>
            <a:r>
              <a:rPr lang="en-US" altLang="zh-CN" sz="1600" b="1" dirty="0" smtClean="0">
                <a:solidFill>
                  <a:schemeClr val="tx1">
                    <a:lumMod val="65000"/>
                    <a:lumOff val="35000"/>
                  </a:schemeClr>
                </a:solidFill>
                <a:latin typeface="微软雅黑" panose="020B0503020204020204" pitchFamily="34" charset="-122"/>
                <a:ea typeface="微软雅黑" panose="020B0503020204020204" pitchFamily="34" charset="-122"/>
              </a:rPr>
              <a:t>        </a:t>
            </a:r>
            <a:r>
              <a:rPr lang="zh-CN" altLang="en-US" sz="1600" b="1" dirty="0" smtClean="0">
                <a:solidFill>
                  <a:schemeClr val="tx1">
                    <a:lumMod val="65000"/>
                    <a:lumOff val="35000"/>
                  </a:schemeClr>
                </a:solidFill>
                <a:latin typeface="微软雅黑" panose="020B0503020204020204" pitchFamily="34" charset="-122"/>
                <a:ea typeface="微软雅黑" panose="020B0503020204020204" pitchFamily="34" charset="-122"/>
              </a:rPr>
              <a:t>推动成立中</a:t>
            </a:r>
            <a:r>
              <a:rPr lang="zh-CN" altLang="en-US" sz="1600" b="1" dirty="0">
                <a:solidFill>
                  <a:schemeClr val="tx1">
                    <a:lumMod val="65000"/>
                    <a:lumOff val="35000"/>
                  </a:schemeClr>
                </a:solidFill>
                <a:latin typeface="微软雅黑" panose="020B0503020204020204" pitchFamily="34" charset="-122"/>
                <a:ea typeface="微软雅黑" panose="020B0503020204020204" pitchFamily="34" charset="-122"/>
              </a:rPr>
              <a:t>电建保理</a:t>
            </a:r>
            <a:r>
              <a:rPr lang="zh-CN" altLang="en-US" sz="1600" b="1" dirty="0" smtClean="0">
                <a:solidFill>
                  <a:schemeClr val="tx1">
                    <a:lumMod val="65000"/>
                    <a:lumOff val="35000"/>
                  </a:schemeClr>
                </a:solidFill>
                <a:latin typeface="微软雅黑" panose="020B0503020204020204" pitchFamily="34" charset="-122"/>
                <a:ea typeface="微软雅黑" panose="020B0503020204020204" pitchFamily="34" charset="-122"/>
              </a:rPr>
              <a:t>公司，</a:t>
            </a:r>
            <a:r>
              <a:rPr lang="zh-CN" altLang="en-US" sz="1600" b="1" dirty="0">
                <a:solidFill>
                  <a:schemeClr val="tx1">
                    <a:lumMod val="65000"/>
                    <a:lumOff val="35000"/>
                  </a:schemeClr>
                </a:solidFill>
                <a:latin typeface="微软雅黑" panose="020B0503020204020204" pitchFamily="34" charset="-122"/>
                <a:ea typeface="微软雅黑" panose="020B0503020204020204" pitchFamily="34" charset="-122"/>
              </a:rPr>
              <a:t>投资</a:t>
            </a:r>
            <a:r>
              <a:rPr lang="en-US" altLang="zh-CN" sz="1600" b="1" dirty="0">
                <a:solidFill>
                  <a:schemeClr val="tx1">
                    <a:lumMod val="65000"/>
                    <a:lumOff val="35000"/>
                  </a:schemeClr>
                </a:solidFill>
                <a:latin typeface="微软雅黑" panose="020B0503020204020204" pitchFamily="34" charset="-122"/>
                <a:ea typeface="微软雅黑" panose="020B0503020204020204" pitchFamily="34" charset="-122"/>
              </a:rPr>
              <a:t>PPP</a:t>
            </a:r>
            <a:r>
              <a:rPr lang="zh-CN" altLang="en-US" sz="1600" b="1" dirty="0">
                <a:solidFill>
                  <a:schemeClr val="tx1">
                    <a:lumMod val="65000"/>
                    <a:lumOff val="35000"/>
                  </a:schemeClr>
                </a:solidFill>
                <a:latin typeface="微软雅黑" panose="020B0503020204020204" pitchFamily="34" charset="-122"/>
                <a:ea typeface="微软雅黑" panose="020B0503020204020204" pitchFamily="34" charset="-122"/>
              </a:rPr>
              <a:t>项目总合同</a:t>
            </a:r>
            <a:r>
              <a:rPr lang="zh-CN" altLang="en-US" sz="1600" b="1" dirty="0" smtClean="0">
                <a:solidFill>
                  <a:schemeClr val="tx1">
                    <a:lumMod val="65000"/>
                    <a:lumOff val="35000"/>
                  </a:schemeClr>
                </a:solidFill>
                <a:latin typeface="微软雅黑" panose="020B0503020204020204" pitchFamily="34" charset="-122"/>
                <a:ea typeface="微软雅黑" panose="020B0503020204020204" pitchFamily="34" charset="-122"/>
              </a:rPr>
              <a:t>额超过</a:t>
            </a:r>
            <a:r>
              <a:rPr lang="en-US" altLang="zh-CN" sz="1600" b="1" dirty="0" smtClean="0">
                <a:solidFill>
                  <a:schemeClr val="tx1">
                    <a:lumMod val="65000"/>
                    <a:lumOff val="35000"/>
                  </a:schemeClr>
                </a:solidFill>
                <a:latin typeface="微软雅黑" panose="020B0503020204020204" pitchFamily="34" charset="-122"/>
                <a:ea typeface="微软雅黑" panose="020B0503020204020204" pitchFamily="34" charset="-122"/>
              </a:rPr>
              <a:t>300</a:t>
            </a:r>
            <a:r>
              <a:rPr lang="zh-CN" altLang="en-US" sz="1600" b="1" dirty="0">
                <a:solidFill>
                  <a:schemeClr val="tx1">
                    <a:lumMod val="65000"/>
                    <a:lumOff val="35000"/>
                  </a:schemeClr>
                </a:solidFill>
                <a:latin typeface="微软雅黑" panose="020B0503020204020204" pitchFamily="34" charset="-122"/>
                <a:ea typeface="微软雅黑" panose="020B0503020204020204" pitchFamily="34" charset="-122"/>
              </a:rPr>
              <a:t>亿元。</a:t>
            </a:r>
            <a:endParaRPr lang="en-US" altLang="zh-CN" sz="1600" b="1" dirty="0">
              <a:solidFill>
                <a:schemeClr val="tx1">
                  <a:lumMod val="65000"/>
                  <a:lumOff val="35000"/>
                </a:schemeClr>
              </a:solidFill>
              <a:latin typeface="微软雅黑" panose="020B0503020204020204" pitchFamily="34" charset="-122"/>
              <a:ea typeface="微软雅黑" panose="020B0503020204020204" pitchFamily="34" charset="-122"/>
            </a:endParaRPr>
          </a:p>
          <a:p>
            <a:pPr algn="just">
              <a:lnSpc>
                <a:spcPct val="150000"/>
              </a:lnSpc>
            </a:pPr>
            <a:r>
              <a:rPr lang="en-US" altLang="zh-CN" sz="1600" b="1" dirty="0" smtClean="0">
                <a:solidFill>
                  <a:schemeClr val="tx1">
                    <a:lumMod val="65000"/>
                    <a:lumOff val="35000"/>
                  </a:schemeClr>
                </a:solidFill>
                <a:latin typeface="微软雅黑" panose="020B0503020204020204" pitchFamily="34" charset="-122"/>
                <a:ea typeface="微软雅黑" panose="020B0503020204020204" pitchFamily="34" charset="-122"/>
              </a:rPr>
              <a:t>—— </a:t>
            </a:r>
            <a:r>
              <a:rPr lang="zh-CN" altLang="en-US" sz="1600" b="1" dirty="0" smtClean="0">
                <a:solidFill>
                  <a:schemeClr val="tx1">
                    <a:lumMod val="65000"/>
                    <a:lumOff val="35000"/>
                  </a:schemeClr>
                </a:solidFill>
                <a:latin typeface="微软雅黑" panose="020B0503020204020204" pitchFamily="34" charset="-122"/>
                <a:ea typeface="微软雅黑" panose="020B0503020204020204" pitchFamily="34" charset="-122"/>
              </a:rPr>
              <a:t>值得一提的是，公司投资的安徽</a:t>
            </a:r>
            <a:r>
              <a:rPr lang="zh-CN" altLang="en-US" sz="1600" b="1" dirty="0">
                <a:solidFill>
                  <a:schemeClr val="tx1">
                    <a:lumMod val="65000"/>
                    <a:lumOff val="35000"/>
                  </a:schemeClr>
                </a:solidFill>
                <a:latin typeface="微软雅黑" panose="020B0503020204020204" pitchFamily="34" charset="-122"/>
                <a:ea typeface="微软雅黑" panose="020B0503020204020204" pitchFamily="34" charset="-122"/>
              </a:rPr>
              <a:t>池州“长九新材料公司”“长智建筑</a:t>
            </a:r>
            <a:r>
              <a:rPr lang="zh-CN" altLang="en-US" sz="1600" b="1" dirty="0" smtClean="0">
                <a:solidFill>
                  <a:schemeClr val="tx1">
                    <a:lumMod val="65000"/>
                    <a:lumOff val="35000"/>
                  </a:schemeClr>
                </a:solidFill>
                <a:latin typeface="微软雅黑" panose="020B0503020204020204" pitchFamily="34" charset="-122"/>
                <a:ea typeface="微软雅黑" panose="020B0503020204020204" pitchFamily="34" charset="-122"/>
              </a:rPr>
              <a:t>构件</a:t>
            </a:r>
            <a:endParaRPr lang="en-US" altLang="zh-CN" sz="1600" b="1" dirty="0" smtClean="0">
              <a:solidFill>
                <a:schemeClr val="tx1">
                  <a:lumMod val="65000"/>
                  <a:lumOff val="35000"/>
                </a:schemeClr>
              </a:solidFill>
              <a:latin typeface="微软雅黑" panose="020B0503020204020204" pitchFamily="34" charset="-122"/>
              <a:ea typeface="微软雅黑" panose="020B0503020204020204" pitchFamily="34" charset="-122"/>
            </a:endParaRPr>
          </a:p>
          <a:p>
            <a:pPr algn="just">
              <a:lnSpc>
                <a:spcPct val="150000"/>
              </a:lnSpc>
            </a:pPr>
            <a:r>
              <a:rPr lang="en-US" altLang="zh-CN" sz="1600" b="1" dirty="0">
                <a:solidFill>
                  <a:schemeClr val="tx1">
                    <a:lumMod val="65000"/>
                    <a:lumOff val="35000"/>
                  </a:schemeClr>
                </a:solidFill>
                <a:latin typeface="微软雅黑" panose="020B0503020204020204" pitchFamily="34" charset="-122"/>
                <a:ea typeface="微软雅黑" panose="020B0503020204020204" pitchFamily="34" charset="-122"/>
              </a:rPr>
              <a:t> </a:t>
            </a:r>
            <a:r>
              <a:rPr lang="en-US" altLang="zh-CN" sz="1600" b="1" dirty="0" smtClean="0">
                <a:solidFill>
                  <a:schemeClr val="tx1">
                    <a:lumMod val="65000"/>
                    <a:lumOff val="35000"/>
                  </a:schemeClr>
                </a:solidFill>
                <a:latin typeface="微软雅黑" panose="020B0503020204020204" pitchFamily="34" charset="-122"/>
                <a:ea typeface="微软雅黑" panose="020B0503020204020204" pitchFamily="34" charset="-122"/>
              </a:rPr>
              <a:t>       </a:t>
            </a:r>
            <a:r>
              <a:rPr lang="zh-CN" altLang="en-US" sz="1600" b="1" dirty="0" smtClean="0">
                <a:solidFill>
                  <a:schemeClr val="tx1">
                    <a:lumMod val="65000"/>
                    <a:lumOff val="35000"/>
                  </a:schemeClr>
                </a:solidFill>
                <a:latin typeface="微软雅黑" panose="020B0503020204020204" pitchFamily="34" charset="-122"/>
                <a:ea typeface="微软雅黑" panose="020B0503020204020204" pitchFamily="34" charset="-122"/>
              </a:rPr>
              <a:t>公司”达产后，</a:t>
            </a:r>
            <a:r>
              <a:rPr lang="zh-CN" altLang="en-US" sz="1600" b="1" dirty="0">
                <a:solidFill>
                  <a:schemeClr val="tx1">
                    <a:lumMod val="65000"/>
                    <a:lumOff val="35000"/>
                  </a:schemeClr>
                </a:solidFill>
                <a:latin typeface="微软雅黑" panose="020B0503020204020204" pitchFamily="34" charset="-122"/>
                <a:ea typeface="微软雅黑" panose="020B0503020204020204" pitchFamily="34" charset="-122"/>
              </a:rPr>
              <a:t>将为公司带来相对稳定的现金流</a:t>
            </a:r>
            <a:r>
              <a:rPr lang="zh-CN" altLang="en-US" sz="1600" b="1" dirty="0" smtClean="0">
                <a:solidFill>
                  <a:schemeClr val="tx1">
                    <a:lumMod val="65000"/>
                    <a:lumOff val="35000"/>
                  </a:schemeClr>
                </a:solidFill>
                <a:latin typeface="微软雅黑" panose="020B0503020204020204" pitchFamily="34" charset="-122"/>
                <a:ea typeface="微软雅黑" panose="020B0503020204020204" pitchFamily="34" charset="-122"/>
              </a:rPr>
              <a:t>。</a:t>
            </a:r>
            <a:endParaRPr lang="zh-CN" altLang="en-US" sz="1600" b="1"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712112979"/>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style.rotation</p:attrName>
                                        </p:attrNameLst>
                                      </p:cBhvr>
                                      <p:tavLst>
                                        <p:tav tm="0">
                                          <p:val>
                                            <p:fltVal val="90"/>
                                          </p:val>
                                        </p:tav>
                                        <p:tav tm="100000">
                                          <p:val>
                                            <p:fltVal val="0"/>
                                          </p:val>
                                        </p:tav>
                                      </p:tavLst>
                                    </p:anim>
                                    <p:animEffect transition="in" filter="fade">
                                      <p:cBhvr>
                                        <p:cTn id="10" dur="500"/>
                                        <p:tgtEl>
                                          <p:spTgt spid="7"/>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anim calcmode="lin" valueType="num">
                                      <p:cBhvr>
                                        <p:cTn id="15" dur="500" fill="hold"/>
                                        <p:tgtEl>
                                          <p:spTgt spid="9"/>
                                        </p:tgtEl>
                                        <p:attrNameLst>
                                          <p:attrName>style.rotation</p:attrName>
                                        </p:attrNameLst>
                                      </p:cBhvr>
                                      <p:tavLst>
                                        <p:tav tm="0">
                                          <p:val>
                                            <p:fltVal val="90"/>
                                          </p:val>
                                        </p:tav>
                                        <p:tav tm="100000">
                                          <p:val>
                                            <p:fltVal val="0"/>
                                          </p:val>
                                        </p:tav>
                                      </p:tavLst>
                                    </p:anim>
                                    <p:animEffect transition="in" filter="fade">
                                      <p:cBhvr>
                                        <p:cTn id="16" dur="500"/>
                                        <p:tgtEl>
                                          <p:spTgt spid="9"/>
                                        </p:tgtEl>
                                      </p:cBhvr>
                                    </p:animEffect>
                                  </p:childTnLst>
                                </p:cTn>
                              </p:par>
                            </p:childTnLst>
                          </p:cTn>
                        </p:par>
                        <p:par>
                          <p:cTn id="17" fill="hold">
                            <p:stCondLst>
                              <p:cond delay="500"/>
                            </p:stCondLst>
                            <p:childTnLst>
                              <p:par>
                                <p:cTn id="18" presetID="22" presetClass="entr" presetSubtype="4" fill="hold" grpId="0"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wipe(down)">
                                      <p:cBhvr>
                                        <p:cTn id="2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p:bldP spid="9"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长江码头"/>
          <p:cNvGrpSpPr/>
          <p:nvPr/>
        </p:nvGrpSpPr>
        <p:grpSpPr>
          <a:xfrm>
            <a:off x="395536" y="116313"/>
            <a:ext cx="8435253" cy="4615677"/>
            <a:chOff x="-36345" y="34690"/>
            <a:chExt cx="11669221" cy="6524241"/>
          </a:xfrm>
        </p:grpSpPr>
        <p:grpSp>
          <p:nvGrpSpPr>
            <p:cNvPr id="11" name="长江码头"/>
            <p:cNvGrpSpPr/>
            <p:nvPr/>
          </p:nvGrpSpPr>
          <p:grpSpPr>
            <a:xfrm>
              <a:off x="-36345" y="34690"/>
              <a:ext cx="11669221" cy="5660780"/>
              <a:chOff x="-70874" y="24864"/>
              <a:chExt cx="11669461" cy="5743349"/>
            </a:xfrm>
          </p:grpSpPr>
          <p:pic>
            <p:nvPicPr>
              <p:cNvPr id="13" name="图片 12" descr="3.安徽池州长江码头工程"/>
              <p:cNvPicPr>
                <a:picLocks noChangeAspect="1"/>
              </p:cNvPicPr>
              <p:nvPr/>
            </p:nvPicPr>
            <p:blipFill>
              <a:blip r:embed="rId2"/>
              <a:stretch>
                <a:fillRect/>
              </a:stretch>
            </p:blipFill>
            <p:spPr>
              <a:xfrm>
                <a:off x="-70874" y="606031"/>
                <a:ext cx="11555571" cy="5162182"/>
              </a:xfrm>
              <a:prstGeom prst="rect">
                <a:avLst/>
              </a:prstGeom>
            </p:spPr>
          </p:pic>
          <p:sp>
            <p:nvSpPr>
              <p:cNvPr id="14" name="AutoShape 27"/>
              <p:cNvSpPr>
                <a:spLocks noChangeArrowheads="1"/>
              </p:cNvSpPr>
              <p:nvPr/>
            </p:nvSpPr>
            <p:spPr bwMode="auto">
              <a:xfrm>
                <a:off x="5607295" y="24864"/>
                <a:ext cx="5991292" cy="581167"/>
              </a:xfrm>
              <a:prstGeom prst="roundRect">
                <a:avLst>
                  <a:gd name="adj" fmla="val 50000"/>
                </a:avLst>
              </a:prstGeom>
              <a:gradFill flip="none" rotWithShape="1">
                <a:gsLst>
                  <a:gs pos="0">
                    <a:srgbClr val="FF6600">
                      <a:shade val="30000"/>
                      <a:satMod val="115000"/>
                    </a:srgbClr>
                  </a:gs>
                  <a:gs pos="50000">
                    <a:srgbClr val="FF6600">
                      <a:shade val="67500"/>
                      <a:satMod val="115000"/>
                    </a:srgbClr>
                  </a:gs>
                  <a:gs pos="100000">
                    <a:srgbClr val="FF6600">
                      <a:shade val="100000"/>
                      <a:satMod val="115000"/>
                    </a:srgbClr>
                  </a:gs>
                </a:gsLst>
                <a:path path="circle">
                  <a:fillToRect l="100000" t="100000"/>
                </a:path>
                <a:tileRect r="-100000" b="-100000"/>
              </a:gradFill>
              <a:ln>
                <a:noFill/>
              </a:ln>
              <a:effectLst/>
              <a:extLst>
                <a:ext uri="{91240B29-F687-4F45-9708-019B960494DF}">
                  <a14:hiddenLine xmlns:a14="http://schemas.microsoft.com/office/drawing/2010/main" w="9525">
                    <a:solidFill>
                      <a:schemeClr val="tx1"/>
                    </a:solidFill>
                    <a:rou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spcBef>
                    <a:spcPts val="0"/>
                  </a:spcBef>
                </a:pPr>
                <a:r>
                  <a:rPr lang="zh-CN" altLang="en-US" sz="1600" b="1" dirty="0">
                    <a:solidFill>
                      <a:schemeClr val="bg1"/>
                    </a:solidFill>
                    <a:ea typeface="黑体" panose="02010609060101010101" pitchFamily="49" charset="-122"/>
                  </a:rPr>
                  <a:t>安徽池州长九新材料</a:t>
                </a:r>
                <a:r>
                  <a:rPr lang="zh-CN" altLang="en-US" sz="1600" b="1" dirty="0" smtClean="0">
                    <a:solidFill>
                      <a:schemeClr val="bg1"/>
                    </a:solidFill>
                    <a:ea typeface="黑体" panose="02010609060101010101" pitchFamily="49" charset="-122"/>
                  </a:rPr>
                  <a:t>项目</a:t>
                </a:r>
                <a:endParaRPr lang="en-US" altLang="zh-CN" sz="1600" b="1" dirty="0">
                  <a:solidFill>
                    <a:schemeClr val="bg1"/>
                  </a:solidFill>
                  <a:ea typeface="黑体" panose="02010609060101010101" pitchFamily="49" charset="-122"/>
                </a:endParaRPr>
              </a:p>
            </p:txBody>
          </p:sp>
        </p:grpSp>
        <p:sp>
          <p:nvSpPr>
            <p:cNvPr id="12" name="TextBox 3"/>
            <p:cNvSpPr txBox="1">
              <a:spLocks noChangeArrowheads="1"/>
            </p:cNvSpPr>
            <p:nvPr/>
          </p:nvSpPr>
          <p:spPr bwMode="auto">
            <a:xfrm>
              <a:off x="-36345" y="5760445"/>
              <a:ext cx="11555333" cy="798486"/>
            </a:xfrm>
            <a:prstGeom prst="rect">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marL="285750" indent="-285750">
                <a:defRPr sz="2000">
                  <a:solidFill>
                    <a:schemeClr val="tx1"/>
                  </a:solidFill>
                  <a:latin typeface="Arial" panose="020B0604020202020204" pitchFamily="34" charset="0"/>
                  <a:ea typeface="宋体-PUA" pitchFamily="2" charset="-122"/>
                </a:defRPr>
              </a:lvl1pPr>
              <a:lvl2pPr marL="742950" indent="-285750">
                <a:defRPr sz="2000">
                  <a:solidFill>
                    <a:schemeClr val="tx1"/>
                  </a:solidFill>
                  <a:latin typeface="Arial" panose="020B0604020202020204" pitchFamily="34" charset="0"/>
                  <a:ea typeface="宋体-PUA" pitchFamily="2" charset="-122"/>
                </a:defRPr>
              </a:lvl2pPr>
              <a:lvl3pPr marL="1143000" indent="-228600">
                <a:defRPr sz="2000">
                  <a:solidFill>
                    <a:schemeClr val="tx1"/>
                  </a:solidFill>
                  <a:latin typeface="Arial" panose="020B0604020202020204" pitchFamily="34" charset="0"/>
                  <a:ea typeface="宋体-PUA" pitchFamily="2" charset="-122"/>
                </a:defRPr>
              </a:lvl3pPr>
              <a:lvl4pPr marL="1600200" indent="-228600">
                <a:defRPr sz="2000">
                  <a:solidFill>
                    <a:schemeClr val="tx1"/>
                  </a:solidFill>
                  <a:latin typeface="Arial" panose="020B0604020202020204" pitchFamily="34" charset="0"/>
                  <a:ea typeface="宋体-PUA" pitchFamily="2" charset="-122"/>
                </a:defRPr>
              </a:lvl4pPr>
              <a:lvl5pPr marL="2057400" indent="-228600">
                <a:defRPr sz="2000">
                  <a:solidFill>
                    <a:schemeClr val="tx1"/>
                  </a:solidFill>
                  <a:latin typeface="Arial" panose="020B0604020202020204" pitchFamily="34" charset="0"/>
                  <a:ea typeface="宋体-PUA" pitchFamily="2" charset="-122"/>
                </a:defRPr>
              </a:lvl5pPr>
              <a:lvl6pPr marL="25146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6pPr>
              <a:lvl7pPr marL="29718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7pPr>
              <a:lvl8pPr marL="34290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8pPr>
              <a:lvl9pPr marL="3886200" indent="-228600" eaLnBrk="0" fontAlgn="base" hangingPunct="0">
                <a:spcBef>
                  <a:spcPct val="0"/>
                </a:spcBef>
                <a:spcAft>
                  <a:spcPct val="0"/>
                </a:spcAft>
                <a:defRPr sz="2000">
                  <a:solidFill>
                    <a:schemeClr val="tx1"/>
                  </a:solidFill>
                  <a:latin typeface="Arial" panose="020B0604020202020204" pitchFamily="34" charset="0"/>
                  <a:ea typeface="宋体-PUA" pitchFamily="2" charset="-122"/>
                </a:defRPr>
              </a:lvl9pPr>
            </a:lstStyle>
            <a:p>
              <a:pPr algn="just">
                <a:buFont typeface="Wingdings" panose="05000000000000000000" pitchFamily="2" charset="2"/>
                <a:buChar char="Ø"/>
              </a:pPr>
              <a:r>
                <a:rPr lang="zh-CN" altLang="en-US" sz="1400" b="1" dirty="0">
                  <a:latin typeface="微软雅黑" pitchFamily="34" charset="-122"/>
                  <a:ea typeface="微软雅黑" pitchFamily="34" charset="-122"/>
                </a:rPr>
                <a:t>安徽池州长九新材料项目：总投资 </a:t>
              </a:r>
              <a:r>
                <a:rPr lang="en-US" altLang="zh-CN" sz="1400" b="1" u="sng" dirty="0">
                  <a:latin typeface="微软雅黑" pitchFamily="34" charset="-122"/>
                  <a:ea typeface="微软雅黑" pitchFamily="34" charset="-122"/>
                </a:rPr>
                <a:t>100</a:t>
              </a:r>
              <a:r>
                <a:rPr lang="zh-CN" altLang="en-US" sz="1400" b="1" u="sng" dirty="0">
                  <a:latin typeface="微软雅黑" pitchFamily="34" charset="-122"/>
                  <a:ea typeface="微软雅黑" pitchFamily="34" charset="-122"/>
                </a:rPr>
                <a:t>亿元</a:t>
              </a:r>
              <a:r>
                <a:rPr lang="zh-CN" altLang="en-US" sz="1400" b="1" dirty="0">
                  <a:latin typeface="微软雅黑" pitchFamily="34" charset="-122"/>
                  <a:ea typeface="微软雅黑" pitchFamily="34" charset="-122"/>
                </a:rPr>
                <a:t>，骨料年产量</a:t>
              </a:r>
              <a:r>
                <a:rPr lang="en-US" altLang="zh-CN" sz="1400" b="1" u="sng" dirty="0">
                  <a:latin typeface="微软雅黑" pitchFamily="34" charset="-122"/>
                  <a:ea typeface="微软雅黑" pitchFamily="34" charset="-122"/>
                </a:rPr>
                <a:t>7000</a:t>
              </a:r>
              <a:r>
                <a:rPr lang="zh-CN" altLang="en-US" sz="1400" b="1" u="sng" dirty="0">
                  <a:latin typeface="微软雅黑" pitchFamily="34" charset="-122"/>
                  <a:ea typeface="微软雅黑" pitchFamily="34" charset="-122"/>
                </a:rPr>
                <a:t>万吨</a:t>
              </a:r>
              <a:r>
                <a:rPr lang="zh-CN" altLang="en-US" sz="1400" b="1" dirty="0">
                  <a:latin typeface="微软雅黑" pitchFamily="34" charset="-122"/>
                  <a:ea typeface="微软雅黑" pitchFamily="34" charset="-122"/>
                </a:rPr>
                <a:t>，总储量</a:t>
              </a:r>
              <a:r>
                <a:rPr lang="en-US" altLang="zh-CN" sz="1400" b="1" u="sng" dirty="0">
                  <a:latin typeface="微软雅黑" pitchFamily="34" charset="-122"/>
                  <a:ea typeface="微软雅黑" pitchFamily="34" charset="-122"/>
                </a:rPr>
                <a:t>20</a:t>
              </a:r>
              <a:r>
                <a:rPr lang="zh-CN" altLang="en-US" sz="1400" b="1" u="sng" dirty="0">
                  <a:latin typeface="微软雅黑" pitchFamily="34" charset="-122"/>
                  <a:ea typeface="微软雅黑" pitchFamily="34" charset="-122"/>
                </a:rPr>
                <a:t>亿吨</a:t>
              </a:r>
              <a:r>
                <a:rPr lang="zh-CN" altLang="en-US" sz="1400" b="1" dirty="0">
                  <a:latin typeface="微软雅黑" pitchFamily="34" charset="-122"/>
                  <a:ea typeface="微软雅黑" pitchFamily="34" charset="-122"/>
                </a:rPr>
                <a:t>，运营期</a:t>
              </a:r>
              <a:r>
                <a:rPr lang="en-US" altLang="zh-CN" sz="1400" b="1" dirty="0">
                  <a:latin typeface="微软雅黑" pitchFamily="34" charset="-122"/>
                  <a:ea typeface="微软雅黑" pitchFamily="34" charset="-122"/>
                </a:rPr>
                <a:t>30</a:t>
              </a:r>
              <a:r>
                <a:rPr lang="zh-CN" altLang="en-US" sz="1400" b="1" dirty="0" smtClean="0">
                  <a:latin typeface="微软雅黑" pitchFamily="34" charset="-122"/>
                  <a:ea typeface="微软雅黑" pitchFamily="34" charset="-122"/>
                </a:rPr>
                <a:t>年。其</a:t>
              </a:r>
              <a:r>
                <a:rPr lang="zh-CN" altLang="en-US" sz="1400" b="1" dirty="0">
                  <a:latin typeface="微软雅黑" pitchFamily="34" charset="-122"/>
                  <a:ea typeface="微软雅黑" pitchFamily="34" charset="-122"/>
                </a:rPr>
                <a:t>配套码头是目前长江沿岸最大的散货</a:t>
              </a:r>
              <a:r>
                <a:rPr lang="zh-CN" altLang="en-US" sz="1400" b="1" dirty="0" smtClean="0">
                  <a:latin typeface="微软雅黑" pitchFamily="34" charset="-122"/>
                  <a:ea typeface="微软雅黑" pitchFamily="34" charset="-122"/>
                </a:rPr>
                <a:t>码头。</a:t>
              </a:r>
              <a:endParaRPr lang="zh-CN" altLang="en-US" sz="1400" b="1" dirty="0">
                <a:latin typeface="微软雅黑" pitchFamily="34" charset="-122"/>
                <a:ea typeface="微软雅黑" pitchFamily="34" charset="-122"/>
              </a:endParaRPr>
            </a:p>
          </p:txBody>
        </p:sp>
      </p:grpSp>
    </p:spTree>
    <p:extLst>
      <p:ext uri="{BB962C8B-B14F-4D97-AF65-F5344CB8AC3E}">
        <p14:creationId xmlns:p14="http://schemas.microsoft.com/office/powerpoint/2010/main" val="1116834224"/>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 name="组合 74"/>
          <p:cNvGrpSpPr>
            <a:grpSpLocks/>
          </p:cNvGrpSpPr>
          <p:nvPr/>
        </p:nvGrpSpPr>
        <p:grpSpPr bwMode="auto">
          <a:xfrm>
            <a:off x="2501914" y="2283718"/>
            <a:ext cx="629926" cy="632542"/>
            <a:chOff x="7425495" y="4907402"/>
            <a:chExt cx="792885" cy="797434"/>
          </a:xfrm>
        </p:grpSpPr>
        <p:sp>
          <p:nvSpPr>
            <p:cNvPr id="76" name="Oval 10"/>
            <p:cNvSpPr/>
            <p:nvPr/>
          </p:nvSpPr>
          <p:spPr>
            <a:xfrm>
              <a:off x="7425495" y="4907402"/>
              <a:ext cx="792885" cy="797434"/>
            </a:xfrm>
            <a:prstGeom prst="ellipse">
              <a:avLst/>
            </a:prstGeom>
            <a:solidFill>
              <a:schemeClr val="tx2">
                <a:lumMod val="75000"/>
                <a:lumOff val="25000"/>
              </a:schemeClr>
            </a:solidFill>
            <a:ln w="12700" cap="flat" cmpd="sng" algn="ctr">
              <a:noFill/>
              <a:prstDash val="solid"/>
              <a:miter lim="800000"/>
            </a:ln>
            <a:effectLst/>
          </p:spPr>
          <p:txBody>
            <a:bodyPr anchor="ctr"/>
            <a:lstStyle/>
            <a:p>
              <a:pPr algn="ctr" defTabSz="725606" fontAlgn="auto">
                <a:spcBef>
                  <a:spcPts val="0"/>
                </a:spcBef>
                <a:spcAft>
                  <a:spcPts val="0"/>
                </a:spcAft>
                <a:defRPr/>
              </a:pPr>
              <a:endParaRPr lang="en-US" sz="7000" kern="0">
                <a:solidFill>
                  <a:sysClr val="window" lastClr="FFFFFF"/>
                </a:solidFill>
                <a:latin typeface="Calibri"/>
              </a:endParaRPr>
            </a:p>
          </p:txBody>
        </p:sp>
        <p:grpSp>
          <p:nvGrpSpPr>
            <p:cNvPr id="77" name="Group 22"/>
            <p:cNvGrpSpPr/>
            <p:nvPr/>
          </p:nvGrpSpPr>
          <p:grpSpPr>
            <a:xfrm>
              <a:off x="7642954" y="5130001"/>
              <a:ext cx="354646" cy="342557"/>
              <a:chOff x="5099140" y="1309474"/>
              <a:chExt cx="439257" cy="424283"/>
            </a:xfrm>
            <a:solidFill>
              <a:sysClr val="window" lastClr="FFFFFF"/>
            </a:solidFill>
          </p:grpSpPr>
          <p:sp>
            <p:nvSpPr>
              <p:cNvPr id="78" name="Rectangle 18"/>
              <p:cNvSpPr>
                <a:spLocks noChangeArrowheads="1"/>
              </p:cNvSpPr>
              <p:nvPr/>
            </p:nvSpPr>
            <p:spPr bwMode="auto">
              <a:xfrm>
                <a:off x="5256374" y="1479187"/>
                <a:ext cx="47421" cy="44924"/>
              </a:xfrm>
              <a:prstGeom prst="rect">
                <a:avLst/>
              </a:prstGeom>
              <a:grpFill/>
              <a:ln>
                <a:noFill/>
              </a:ln>
              <a:extLst/>
            </p:spPr>
            <p:txBody>
              <a:bodyPr/>
              <a:lstStyle/>
              <a:p>
                <a:pPr defTabSz="725606" fontAlgn="auto">
                  <a:spcBef>
                    <a:spcPts val="0"/>
                  </a:spcBef>
                  <a:spcAft>
                    <a:spcPts val="0"/>
                  </a:spcAft>
                  <a:defRPr/>
                </a:pPr>
                <a:endParaRPr lang="en-US" kern="0">
                  <a:solidFill>
                    <a:sysClr val="windowText" lastClr="000000"/>
                  </a:solidFill>
                  <a:latin typeface="Calibri"/>
                </a:endParaRPr>
              </a:p>
            </p:txBody>
          </p:sp>
          <p:sp>
            <p:nvSpPr>
              <p:cNvPr id="79" name="Rectangle 19"/>
              <p:cNvSpPr>
                <a:spLocks noChangeArrowheads="1"/>
              </p:cNvSpPr>
              <p:nvPr/>
            </p:nvSpPr>
            <p:spPr bwMode="auto">
              <a:xfrm>
                <a:off x="5331246" y="1479186"/>
                <a:ext cx="49916" cy="44924"/>
              </a:xfrm>
              <a:prstGeom prst="rect">
                <a:avLst/>
              </a:prstGeom>
              <a:grpFill/>
              <a:ln>
                <a:noFill/>
              </a:ln>
              <a:extLst/>
            </p:spPr>
            <p:txBody>
              <a:bodyPr/>
              <a:lstStyle/>
              <a:p>
                <a:pPr defTabSz="725606" fontAlgn="auto">
                  <a:spcBef>
                    <a:spcPts val="0"/>
                  </a:spcBef>
                  <a:spcAft>
                    <a:spcPts val="0"/>
                  </a:spcAft>
                  <a:defRPr/>
                </a:pPr>
                <a:endParaRPr lang="en-US" kern="0">
                  <a:solidFill>
                    <a:sysClr val="windowText" lastClr="000000"/>
                  </a:solidFill>
                  <a:latin typeface="Calibri"/>
                </a:endParaRPr>
              </a:p>
            </p:txBody>
          </p:sp>
          <p:sp>
            <p:nvSpPr>
              <p:cNvPr id="80" name="Rectangle 20"/>
              <p:cNvSpPr>
                <a:spLocks noChangeArrowheads="1"/>
              </p:cNvSpPr>
              <p:nvPr/>
            </p:nvSpPr>
            <p:spPr bwMode="auto">
              <a:xfrm>
                <a:off x="5408617" y="1479187"/>
                <a:ext cx="49916" cy="44924"/>
              </a:xfrm>
              <a:prstGeom prst="rect">
                <a:avLst/>
              </a:prstGeom>
              <a:grpFill/>
              <a:ln>
                <a:noFill/>
              </a:ln>
              <a:extLst/>
            </p:spPr>
            <p:txBody>
              <a:bodyPr/>
              <a:lstStyle/>
              <a:p>
                <a:pPr defTabSz="725606" fontAlgn="auto">
                  <a:spcBef>
                    <a:spcPts val="0"/>
                  </a:spcBef>
                  <a:spcAft>
                    <a:spcPts val="0"/>
                  </a:spcAft>
                  <a:defRPr/>
                </a:pPr>
                <a:endParaRPr lang="en-US" kern="0">
                  <a:solidFill>
                    <a:sysClr val="windowText" lastClr="000000"/>
                  </a:solidFill>
                  <a:latin typeface="Calibri"/>
                </a:endParaRPr>
              </a:p>
            </p:txBody>
          </p:sp>
          <p:sp>
            <p:nvSpPr>
              <p:cNvPr id="81" name="Rectangle 21"/>
              <p:cNvSpPr>
                <a:spLocks noChangeArrowheads="1"/>
              </p:cNvSpPr>
              <p:nvPr/>
            </p:nvSpPr>
            <p:spPr bwMode="auto">
              <a:xfrm>
                <a:off x="5256374" y="1546573"/>
                <a:ext cx="47421" cy="47421"/>
              </a:xfrm>
              <a:prstGeom prst="rect">
                <a:avLst/>
              </a:prstGeom>
              <a:grpFill/>
              <a:ln>
                <a:noFill/>
              </a:ln>
              <a:extLst/>
            </p:spPr>
            <p:txBody>
              <a:bodyPr/>
              <a:lstStyle/>
              <a:p>
                <a:pPr defTabSz="725606" fontAlgn="auto">
                  <a:spcBef>
                    <a:spcPts val="0"/>
                  </a:spcBef>
                  <a:spcAft>
                    <a:spcPts val="0"/>
                  </a:spcAft>
                  <a:defRPr/>
                </a:pPr>
                <a:endParaRPr lang="en-US" kern="0">
                  <a:solidFill>
                    <a:sysClr val="windowText" lastClr="000000"/>
                  </a:solidFill>
                  <a:latin typeface="Calibri"/>
                </a:endParaRPr>
              </a:p>
            </p:txBody>
          </p:sp>
          <p:sp>
            <p:nvSpPr>
              <p:cNvPr id="82" name="Rectangle 22"/>
              <p:cNvSpPr>
                <a:spLocks noChangeArrowheads="1"/>
              </p:cNvSpPr>
              <p:nvPr/>
            </p:nvSpPr>
            <p:spPr bwMode="auto">
              <a:xfrm>
                <a:off x="5331247" y="1546573"/>
                <a:ext cx="49916" cy="47421"/>
              </a:xfrm>
              <a:prstGeom prst="rect">
                <a:avLst/>
              </a:prstGeom>
              <a:grpFill/>
              <a:ln>
                <a:noFill/>
              </a:ln>
              <a:extLst/>
            </p:spPr>
            <p:txBody>
              <a:bodyPr/>
              <a:lstStyle/>
              <a:p>
                <a:pPr defTabSz="725606" fontAlgn="auto">
                  <a:spcBef>
                    <a:spcPts val="0"/>
                  </a:spcBef>
                  <a:spcAft>
                    <a:spcPts val="0"/>
                  </a:spcAft>
                  <a:defRPr/>
                </a:pPr>
                <a:endParaRPr lang="en-US" kern="0">
                  <a:solidFill>
                    <a:sysClr val="windowText" lastClr="000000"/>
                  </a:solidFill>
                  <a:latin typeface="Calibri"/>
                </a:endParaRPr>
              </a:p>
            </p:txBody>
          </p:sp>
          <p:sp>
            <p:nvSpPr>
              <p:cNvPr id="83" name="Rectangle 23"/>
              <p:cNvSpPr>
                <a:spLocks noChangeArrowheads="1"/>
              </p:cNvSpPr>
              <p:nvPr/>
            </p:nvSpPr>
            <p:spPr bwMode="auto">
              <a:xfrm>
                <a:off x="5408617" y="1546573"/>
                <a:ext cx="49916" cy="47421"/>
              </a:xfrm>
              <a:prstGeom prst="rect">
                <a:avLst/>
              </a:prstGeom>
              <a:grpFill/>
              <a:ln>
                <a:noFill/>
              </a:ln>
              <a:extLst/>
            </p:spPr>
            <p:txBody>
              <a:bodyPr/>
              <a:lstStyle/>
              <a:p>
                <a:pPr defTabSz="725606" fontAlgn="auto">
                  <a:spcBef>
                    <a:spcPts val="0"/>
                  </a:spcBef>
                  <a:spcAft>
                    <a:spcPts val="0"/>
                  </a:spcAft>
                  <a:defRPr/>
                </a:pPr>
                <a:endParaRPr lang="en-US" kern="0">
                  <a:solidFill>
                    <a:sysClr val="windowText" lastClr="000000"/>
                  </a:solidFill>
                  <a:latin typeface="Calibri"/>
                </a:endParaRPr>
              </a:p>
            </p:txBody>
          </p:sp>
          <p:sp>
            <p:nvSpPr>
              <p:cNvPr id="84" name="Rectangle 24"/>
              <p:cNvSpPr>
                <a:spLocks noChangeArrowheads="1"/>
              </p:cNvSpPr>
              <p:nvPr/>
            </p:nvSpPr>
            <p:spPr bwMode="auto">
              <a:xfrm>
                <a:off x="5256374" y="1618951"/>
                <a:ext cx="47421" cy="44924"/>
              </a:xfrm>
              <a:prstGeom prst="rect">
                <a:avLst/>
              </a:prstGeom>
              <a:grpFill/>
              <a:ln>
                <a:noFill/>
              </a:ln>
              <a:extLst/>
            </p:spPr>
            <p:txBody>
              <a:bodyPr/>
              <a:lstStyle/>
              <a:p>
                <a:pPr defTabSz="725606" fontAlgn="auto">
                  <a:spcBef>
                    <a:spcPts val="0"/>
                  </a:spcBef>
                  <a:spcAft>
                    <a:spcPts val="0"/>
                  </a:spcAft>
                  <a:defRPr/>
                </a:pPr>
                <a:endParaRPr lang="en-US" kern="0">
                  <a:solidFill>
                    <a:sysClr val="windowText" lastClr="000000"/>
                  </a:solidFill>
                  <a:latin typeface="Calibri"/>
                </a:endParaRPr>
              </a:p>
            </p:txBody>
          </p:sp>
          <p:sp>
            <p:nvSpPr>
              <p:cNvPr id="85" name="Rectangle 25"/>
              <p:cNvSpPr>
                <a:spLocks noChangeArrowheads="1"/>
              </p:cNvSpPr>
              <p:nvPr/>
            </p:nvSpPr>
            <p:spPr bwMode="auto">
              <a:xfrm>
                <a:off x="5179005" y="1546573"/>
                <a:ext cx="49916" cy="47421"/>
              </a:xfrm>
              <a:prstGeom prst="rect">
                <a:avLst/>
              </a:prstGeom>
              <a:grpFill/>
              <a:ln>
                <a:noFill/>
              </a:ln>
              <a:extLst/>
            </p:spPr>
            <p:txBody>
              <a:bodyPr/>
              <a:lstStyle/>
              <a:p>
                <a:pPr defTabSz="725606" fontAlgn="auto">
                  <a:spcBef>
                    <a:spcPts val="0"/>
                  </a:spcBef>
                  <a:spcAft>
                    <a:spcPts val="0"/>
                  </a:spcAft>
                  <a:defRPr/>
                </a:pPr>
                <a:endParaRPr lang="en-US" kern="0">
                  <a:solidFill>
                    <a:sysClr val="windowText" lastClr="000000"/>
                  </a:solidFill>
                  <a:latin typeface="Calibri"/>
                </a:endParaRPr>
              </a:p>
            </p:txBody>
          </p:sp>
          <p:sp>
            <p:nvSpPr>
              <p:cNvPr id="86" name="Rectangle 26"/>
              <p:cNvSpPr>
                <a:spLocks noChangeArrowheads="1"/>
              </p:cNvSpPr>
              <p:nvPr/>
            </p:nvSpPr>
            <p:spPr bwMode="auto">
              <a:xfrm>
                <a:off x="5179005" y="1618951"/>
                <a:ext cx="49916" cy="44924"/>
              </a:xfrm>
              <a:prstGeom prst="rect">
                <a:avLst/>
              </a:prstGeom>
              <a:grpFill/>
              <a:ln>
                <a:noFill/>
              </a:ln>
              <a:extLst/>
            </p:spPr>
            <p:txBody>
              <a:bodyPr/>
              <a:lstStyle/>
              <a:p>
                <a:pPr defTabSz="725606" fontAlgn="auto">
                  <a:spcBef>
                    <a:spcPts val="0"/>
                  </a:spcBef>
                  <a:spcAft>
                    <a:spcPts val="0"/>
                  </a:spcAft>
                  <a:defRPr/>
                </a:pPr>
                <a:endParaRPr lang="en-US" kern="0">
                  <a:solidFill>
                    <a:sysClr val="windowText" lastClr="000000"/>
                  </a:solidFill>
                  <a:latin typeface="Calibri"/>
                </a:endParaRPr>
              </a:p>
            </p:txBody>
          </p:sp>
          <p:sp>
            <p:nvSpPr>
              <p:cNvPr id="87" name="Rectangle 27"/>
              <p:cNvSpPr>
                <a:spLocks noChangeArrowheads="1"/>
              </p:cNvSpPr>
              <p:nvPr/>
            </p:nvSpPr>
            <p:spPr bwMode="auto">
              <a:xfrm>
                <a:off x="5331247" y="1618951"/>
                <a:ext cx="49916" cy="44924"/>
              </a:xfrm>
              <a:prstGeom prst="rect">
                <a:avLst/>
              </a:prstGeom>
              <a:grpFill/>
              <a:ln>
                <a:noFill/>
              </a:ln>
              <a:extLst/>
            </p:spPr>
            <p:txBody>
              <a:bodyPr/>
              <a:lstStyle/>
              <a:p>
                <a:pPr defTabSz="725606" fontAlgn="auto">
                  <a:spcBef>
                    <a:spcPts val="0"/>
                  </a:spcBef>
                  <a:spcAft>
                    <a:spcPts val="0"/>
                  </a:spcAft>
                  <a:defRPr/>
                </a:pPr>
                <a:endParaRPr lang="en-US" kern="0">
                  <a:solidFill>
                    <a:sysClr val="windowText" lastClr="000000"/>
                  </a:solidFill>
                  <a:latin typeface="Calibri"/>
                </a:endParaRPr>
              </a:p>
            </p:txBody>
          </p:sp>
          <p:sp>
            <p:nvSpPr>
              <p:cNvPr id="88" name="Rectangle 28"/>
              <p:cNvSpPr>
                <a:spLocks noChangeArrowheads="1"/>
              </p:cNvSpPr>
              <p:nvPr/>
            </p:nvSpPr>
            <p:spPr bwMode="auto">
              <a:xfrm>
                <a:off x="5408617" y="1618951"/>
                <a:ext cx="49916" cy="44924"/>
              </a:xfrm>
              <a:prstGeom prst="rect">
                <a:avLst/>
              </a:prstGeom>
              <a:grpFill/>
              <a:ln>
                <a:noFill/>
              </a:ln>
              <a:extLst/>
            </p:spPr>
            <p:txBody>
              <a:bodyPr/>
              <a:lstStyle/>
              <a:p>
                <a:pPr defTabSz="725606" fontAlgn="auto">
                  <a:spcBef>
                    <a:spcPts val="0"/>
                  </a:spcBef>
                  <a:spcAft>
                    <a:spcPts val="0"/>
                  </a:spcAft>
                  <a:defRPr/>
                </a:pPr>
                <a:endParaRPr lang="en-US" kern="0">
                  <a:solidFill>
                    <a:sysClr val="windowText" lastClr="000000"/>
                  </a:solidFill>
                  <a:latin typeface="Calibri"/>
                </a:endParaRPr>
              </a:p>
            </p:txBody>
          </p:sp>
          <p:sp>
            <p:nvSpPr>
              <p:cNvPr id="89"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p:spPr>
            <p:txBody>
              <a:bodyPr/>
              <a:lstStyle/>
              <a:p>
                <a:pPr defTabSz="725606" fontAlgn="auto">
                  <a:spcBef>
                    <a:spcPts val="0"/>
                  </a:spcBef>
                  <a:spcAft>
                    <a:spcPts val="0"/>
                  </a:spcAft>
                  <a:defRPr/>
                </a:pPr>
                <a:endParaRPr lang="en-US" kern="0">
                  <a:solidFill>
                    <a:sysClr val="windowText" lastClr="000000"/>
                  </a:solidFill>
                  <a:latin typeface="Calibri"/>
                </a:endParaRPr>
              </a:p>
            </p:txBody>
          </p:sp>
          <p:sp>
            <p:nvSpPr>
              <p:cNvPr id="90" name="Rectangle 30"/>
              <p:cNvSpPr>
                <a:spLocks noChangeArrowheads="1"/>
              </p:cNvSpPr>
              <p:nvPr/>
            </p:nvSpPr>
            <p:spPr bwMode="auto">
              <a:xfrm>
                <a:off x="5181500" y="1309474"/>
                <a:ext cx="37438" cy="59899"/>
              </a:xfrm>
              <a:prstGeom prst="rect">
                <a:avLst/>
              </a:prstGeom>
              <a:grpFill/>
              <a:ln>
                <a:noFill/>
              </a:ln>
              <a:extLst/>
            </p:spPr>
            <p:txBody>
              <a:bodyPr/>
              <a:lstStyle/>
              <a:p>
                <a:pPr defTabSz="725606" fontAlgn="auto">
                  <a:spcBef>
                    <a:spcPts val="0"/>
                  </a:spcBef>
                  <a:spcAft>
                    <a:spcPts val="0"/>
                  </a:spcAft>
                  <a:defRPr/>
                </a:pPr>
                <a:endParaRPr lang="en-US" kern="0">
                  <a:solidFill>
                    <a:sysClr val="windowText" lastClr="000000"/>
                  </a:solidFill>
                  <a:latin typeface="Calibri"/>
                </a:endParaRPr>
              </a:p>
            </p:txBody>
          </p:sp>
          <p:sp>
            <p:nvSpPr>
              <p:cNvPr id="91" name="Rectangle 31"/>
              <p:cNvSpPr>
                <a:spLocks noChangeArrowheads="1"/>
              </p:cNvSpPr>
              <p:nvPr/>
            </p:nvSpPr>
            <p:spPr bwMode="auto">
              <a:xfrm>
                <a:off x="5428583" y="1309474"/>
                <a:ext cx="34941" cy="59899"/>
              </a:xfrm>
              <a:prstGeom prst="rect">
                <a:avLst/>
              </a:prstGeom>
              <a:grpFill/>
              <a:ln>
                <a:noFill/>
              </a:ln>
              <a:extLst/>
            </p:spPr>
            <p:txBody>
              <a:bodyPr/>
              <a:lstStyle/>
              <a:p>
                <a:pPr defTabSz="725606" fontAlgn="auto">
                  <a:spcBef>
                    <a:spcPts val="0"/>
                  </a:spcBef>
                  <a:spcAft>
                    <a:spcPts val="0"/>
                  </a:spcAft>
                  <a:defRPr/>
                </a:pPr>
                <a:endParaRPr lang="en-US" kern="0">
                  <a:solidFill>
                    <a:sysClr val="windowText" lastClr="000000"/>
                  </a:solidFill>
                  <a:latin typeface="Calibri"/>
                </a:endParaRPr>
              </a:p>
            </p:txBody>
          </p:sp>
        </p:grpSp>
      </p:grpSp>
      <p:sp>
        <p:nvSpPr>
          <p:cNvPr id="92" name="Oval 6"/>
          <p:cNvSpPr/>
          <p:nvPr/>
        </p:nvSpPr>
        <p:spPr bwMode="auto">
          <a:xfrm>
            <a:off x="269666" y="2355726"/>
            <a:ext cx="629926" cy="633803"/>
          </a:xfrm>
          <a:prstGeom prst="ellipse">
            <a:avLst/>
          </a:prstGeom>
          <a:solidFill>
            <a:srgbClr val="0062AC"/>
          </a:solidFill>
          <a:ln w="12700" cap="flat" cmpd="sng" algn="ctr">
            <a:solidFill>
              <a:schemeClr val="accent1"/>
            </a:solidFill>
            <a:prstDash val="solid"/>
            <a:miter lim="800000"/>
          </a:ln>
          <a:effectLst/>
        </p:spPr>
        <p:txBody>
          <a:bodyPr lIns="72490" tIns="36245" rIns="72490" bIns="36245" anchor="ctr"/>
          <a:lstStyle/>
          <a:p>
            <a:pPr algn="ctr" defTabSz="725606" fontAlgn="auto">
              <a:spcBef>
                <a:spcPts val="0"/>
              </a:spcBef>
              <a:spcAft>
                <a:spcPts val="0"/>
              </a:spcAft>
              <a:defRPr/>
            </a:pPr>
            <a:endParaRPr lang="en-US" sz="7000" kern="0">
              <a:solidFill>
                <a:srgbClr val="FF0000"/>
              </a:solidFill>
              <a:latin typeface="Calibri"/>
            </a:endParaRPr>
          </a:p>
        </p:txBody>
      </p:sp>
      <p:sp>
        <p:nvSpPr>
          <p:cNvPr id="93" name="矩形 92"/>
          <p:cNvSpPr>
            <a:spLocks noChangeArrowheads="1"/>
          </p:cNvSpPr>
          <p:nvPr/>
        </p:nvSpPr>
        <p:spPr bwMode="auto">
          <a:xfrm>
            <a:off x="899592" y="2355726"/>
            <a:ext cx="1178679" cy="317572"/>
          </a:xfrm>
          <a:prstGeom prst="rect">
            <a:avLst/>
          </a:prstGeom>
          <a:noFill/>
          <a:ln w="9525">
            <a:noFill/>
            <a:miter lim="800000"/>
            <a:headEnd/>
            <a:tailEnd/>
          </a:ln>
        </p:spPr>
        <p:txBody>
          <a:bodyPr wrap="square" lIns="72482" tIns="36241" rIns="72482" bIns="36241">
            <a:spAutoFit/>
          </a:bodyPr>
          <a:lstStyle/>
          <a:p>
            <a:pPr defTabSz="725661" fontAlgn="auto">
              <a:spcBef>
                <a:spcPts val="0"/>
              </a:spcBef>
              <a:spcAft>
                <a:spcPts val="0"/>
              </a:spcAft>
              <a:defRPr/>
            </a:pPr>
            <a:r>
              <a:rPr lang="zh-CN" altLang="en-US" sz="1600" b="1" kern="0" dirty="0">
                <a:solidFill>
                  <a:srgbClr val="0070C0"/>
                </a:solidFill>
                <a:latin typeface="方正小标宋简体" panose="03000509000000000000" pitchFamily="65" charset="-122"/>
                <a:ea typeface="方正小标宋简体" panose="03000509000000000000" pitchFamily="65" charset="-122"/>
              </a:rPr>
              <a:t>注册资本金</a:t>
            </a:r>
            <a:endParaRPr lang="en-US" altLang="zh-CN" sz="1600" b="1" kern="0" dirty="0">
              <a:solidFill>
                <a:srgbClr val="0070C0"/>
              </a:solidFill>
              <a:latin typeface="方正小标宋简体" panose="03000509000000000000" pitchFamily="65" charset="-122"/>
              <a:ea typeface="方正小标宋简体" panose="03000509000000000000" pitchFamily="65" charset="-122"/>
            </a:endParaRPr>
          </a:p>
        </p:txBody>
      </p:sp>
      <p:sp>
        <p:nvSpPr>
          <p:cNvPr id="99" name="人民币"/>
          <p:cNvSpPr/>
          <p:nvPr/>
        </p:nvSpPr>
        <p:spPr>
          <a:xfrm>
            <a:off x="458573" y="2499742"/>
            <a:ext cx="297003" cy="337823"/>
          </a:xfrm>
          <a:custGeom>
            <a:avLst/>
            <a:gdLst/>
            <a:ahLst/>
            <a:cxnLst/>
            <a:rect l="l" t="t" r="r" b="b"/>
            <a:pathLst>
              <a:path w="1058465" h="1017984">
                <a:moveTo>
                  <a:pt x="0" y="0"/>
                </a:moveTo>
                <a:lnTo>
                  <a:pt x="315515" y="0"/>
                </a:lnTo>
                <a:lnTo>
                  <a:pt x="528637" y="353615"/>
                </a:lnTo>
                <a:lnTo>
                  <a:pt x="742950" y="0"/>
                </a:lnTo>
                <a:lnTo>
                  <a:pt x="1058465" y="0"/>
                </a:lnTo>
                <a:lnTo>
                  <a:pt x="660797" y="584597"/>
                </a:lnTo>
                <a:lnTo>
                  <a:pt x="660797" y="617934"/>
                </a:lnTo>
                <a:lnTo>
                  <a:pt x="862012" y="617934"/>
                </a:lnTo>
                <a:lnTo>
                  <a:pt x="862012" y="750093"/>
                </a:lnTo>
                <a:lnTo>
                  <a:pt x="660797" y="750093"/>
                </a:lnTo>
                <a:lnTo>
                  <a:pt x="660797" y="1017984"/>
                </a:lnTo>
                <a:lnTo>
                  <a:pt x="397668" y="1017984"/>
                </a:lnTo>
                <a:lnTo>
                  <a:pt x="397668" y="750093"/>
                </a:lnTo>
                <a:lnTo>
                  <a:pt x="194072" y="750093"/>
                </a:lnTo>
                <a:lnTo>
                  <a:pt x="194072" y="617934"/>
                </a:lnTo>
                <a:lnTo>
                  <a:pt x="397668" y="617934"/>
                </a:lnTo>
                <a:lnTo>
                  <a:pt x="397668" y="584597"/>
                </a:lnTo>
                <a:lnTo>
                  <a:pt x="0" y="0"/>
                </a:lnTo>
                <a:close/>
              </a:path>
            </a:pathLst>
          </a:custGeom>
          <a:solidFill>
            <a:schemeClr val="bg1"/>
          </a:solidFill>
          <a:ln w="12700" cap="flat" cmpd="sng" algn="ctr">
            <a:noFill/>
            <a:prstDash val="solid"/>
            <a:miter lim="800000"/>
          </a:ln>
          <a:effectLst/>
        </p:spPr>
        <p:txBody>
          <a:bodyPr lIns="72490" tIns="36245" rIns="72490" bIns="36245" rtlCol="0" anchor="ctr"/>
          <a:lstStyle/>
          <a:p>
            <a:pPr algn="ctr" defTabSz="725661" fontAlgn="auto">
              <a:spcBef>
                <a:spcPts val="0"/>
              </a:spcBef>
              <a:spcAft>
                <a:spcPts val="0"/>
              </a:spcAft>
              <a:defRPr/>
            </a:pPr>
            <a:endParaRPr lang="zh-CN" altLang="en-US" kern="0">
              <a:solidFill>
                <a:schemeClr val="bg1"/>
              </a:solidFill>
              <a:latin typeface="Calibri"/>
              <a:ea typeface="宋体"/>
            </a:endParaRPr>
          </a:p>
        </p:txBody>
      </p:sp>
      <p:sp>
        <p:nvSpPr>
          <p:cNvPr id="100" name="矩形 47"/>
          <p:cNvSpPr>
            <a:spLocks noChangeArrowheads="1"/>
          </p:cNvSpPr>
          <p:nvPr/>
        </p:nvSpPr>
        <p:spPr bwMode="auto">
          <a:xfrm>
            <a:off x="1043608" y="2571750"/>
            <a:ext cx="1055273" cy="389751"/>
          </a:xfrm>
          <a:prstGeom prst="rect">
            <a:avLst/>
          </a:prstGeom>
          <a:noFill/>
          <a:ln>
            <a:noFill/>
          </a:ln>
          <a:extLst/>
        </p:spPr>
        <p:txBody>
          <a:bodyPr wrap="square" lIns="72482" tIns="36241" rIns="72482" bIns="36241">
            <a:spAutoFit/>
          </a:bodyP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defTabSz="725606" fontAlgn="auto">
              <a:lnSpc>
                <a:spcPct val="120000"/>
              </a:lnSpc>
              <a:spcBef>
                <a:spcPct val="0"/>
              </a:spcBef>
              <a:spcAft>
                <a:spcPts val="0"/>
              </a:spcAft>
              <a:buNone/>
              <a:defRPr/>
            </a:pPr>
            <a:r>
              <a:rPr lang="en-US" altLang="zh-CN" sz="1800" b="1" kern="0" dirty="0">
                <a:solidFill>
                  <a:srgbClr val="C00000"/>
                </a:solidFill>
                <a:latin typeface="方正小标宋简体" panose="03000509000000000000" pitchFamily="65" charset="-122"/>
                <a:ea typeface="方正小标宋简体" panose="03000509000000000000" pitchFamily="65" charset="-122"/>
                <a:sym typeface="微软雅黑" pitchFamily="34" charset="-122"/>
              </a:rPr>
              <a:t>20</a:t>
            </a:r>
            <a:r>
              <a:rPr lang="zh-CN" altLang="en-US" sz="1800" b="1" kern="0" dirty="0">
                <a:solidFill>
                  <a:srgbClr val="C00000"/>
                </a:solidFill>
                <a:latin typeface="方正小标宋简体" panose="03000509000000000000" pitchFamily="65" charset="-122"/>
                <a:ea typeface="方正小标宋简体" panose="03000509000000000000" pitchFamily="65" charset="-122"/>
                <a:sym typeface="微软雅黑" pitchFamily="34" charset="-122"/>
              </a:rPr>
              <a:t>亿元</a:t>
            </a:r>
          </a:p>
        </p:txBody>
      </p:sp>
      <p:sp>
        <p:nvSpPr>
          <p:cNvPr id="101" name="矩形 47"/>
          <p:cNvSpPr>
            <a:spLocks noChangeArrowheads="1"/>
          </p:cNvSpPr>
          <p:nvPr/>
        </p:nvSpPr>
        <p:spPr bwMode="auto">
          <a:xfrm>
            <a:off x="3131840" y="2571750"/>
            <a:ext cx="1154808" cy="405589"/>
          </a:xfrm>
          <a:prstGeom prst="rect">
            <a:avLst/>
          </a:prstGeom>
          <a:noFill/>
          <a:ln>
            <a:noFill/>
          </a:ln>
          <a:extLst/>
        </p:spPr>
        <p:txBody>
          <a:bodyPr wrap="square" lIns="72482" tIns="36241" rIns="72482" bIns="36241">
            <a:spAutoFit/>
          </a:bodyPr>
          <a:lstStyle>
            <a:lvl1pPr>
              <a:spcBef>
                <a:spcPct val="20000"/>
              </a:spcBef>
              <a:buFont typeface="Arial" charset="0"/>
              <a:buChar char="•"/>
              <a:defRPr sz="3200">
                <a:solidFill>
                  <a:schemeClr val="tx1"/>
                </a:solidFill>
                <a:latin typeface="微软雅黑" pitchFamily="34" charset="-122"/>
                <a:ea typeface="微软雅黑" pitchFamily="34" charset="-122"/>
                <a:sym typeface="Calibri" pitchFamily="34" charset="0"/>
              </a:defRPr>
            </a:lvl1pPr>
            <a:lvl2pPr marL="742950" indent="-285750">
              <a:spcBef>
                <a:spcPct val="20000"/>
              </a:spcBef>
              <a:buFont typeface="Arial" charset="0"/>
              <a:buChar char="–"/>
              <a:defRPr sz="2800">
                <a:solidFill>
                  <a:schemeClr val="tx1"/>
                </a:solidFill>
                <a:latin typeface="微软雅黑" pitchFamily="34" charset="-122"/>
                <a:ea typeface="微软雅黑" pitchFamily="34" charset="-122"/>
                <a:sym typeface="Calibri" pitchFamily="34" charset="0"/>
              </a:defRPr>
            </a:lvl2pPr>
            <a:lvl3pPr marL="1143000" indent="-228600">
              <a:spcBef>
                <a:spcPct val="20000"/>
              </a:spcBef>
              <a:buFont typeface="Arial" charset="0"/>
              <a:buChar char="•"/>
              <a:defRPr sz="2400">
                <a:solidFill>
                  <a:schemeClr val="tx1"/>
                </a:solidFill>
                <a:latin typeface="微软雅黑" pitchFamily="34" charset="-122"/>
                <a:ea typeface="微软雅黑" pitchFamily="34" charset="-122"/>
                <a:sym typeface="Calibri" pitchFamily="34" charset="0"/>
              </a:defRPr>
            </a:lvl3pPr>
            <a:lvl4pPr marL="16002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4pPr>
            <a:lvl5pPr marL="2057400" indent="-228600">
              <a:spcBef>
                <a:spcPct val="20000"/>
              </a:spcBef>
              <a:buFont typeface="Arial" charset="0"/>
              <a:buChar char="»"/>
              <a:defRPr sz="2000">
                <a:solidFill>
                  <a:schemeClr val="tx1"/>
                </a:solidFill>
                <a:latin typeface="微软雅黑" pitchFamily="34" charset="-122"/>
                <a:ea typeface="微软雅黑" pitchFamily="34" charset="-122"/>
                <a:sym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微软雅黑" pitchFamily="34" charset="-122"/>
                <a:ea typeface="微软雅黑" pitchFamily="34" charset="-122"/>
                <a:sym typeface="Calibri" pitchFamily="34" charset="0"/>
              </a:defRPr>
            </a:lvl9pPr>
          </a:lstStyle>
          <a:p>
            <a:pPr defTabSz="725606" fontAlgn="auto">
              <a:lnSpc>
                <a:spcPct val="120000"/>
              </a:lnSpc>
              <a:spcBef>
                <a:spcPct val="0"/>
              </a:spcBef>
              <a:spcAft>
                <a:spcPts val="0"/>
              </a:spcAft>
              <a:buNone/>
              <a:defRPr/>
            </a:pPr>
            <a:r>
              <a:rPr lang="en-US" altLang="zh-CN" sz="1800" b="1" kern="0" dirty="0" smtClean="0">
                <a:solidFill>
                  <a:srgbClr val="C00000"/>
                </a:solidFill>
                <a:latin typeface="方正小标宋简体" panose="03000509000000000000" pitchFamily="65" charset="-122"/>
                <a:ea typeface="方正小标宋简体" panose="03000509000000000000" pitchFamily="65" charset="-122"/>
                <a:sym typeface="微软雅黑" pitchFamily="34" charset="-122"/>
              </a:rPr>
              <a:t>175</a:t>
            </a:r>
            <a:r>
              <a:rPr lang="zh-CN" altLang="en-US" sz="1800" b="1" kern="0" dirty="0" smtClean="0">
                <a:solidFill>
                  <a:srgbClr val="C00000"/>
                </a:solidFill>
                <a:latin typeface="方正小标宋简体" panose="03000509000000000000" pitchFamily="65" charset="-122"/>
                <a:ea typeface="方正小标宋简体" panose="03000509000000000000" pitchFamily="65" charset="-122"/>
                <a:sym typeface="微软雅黑" pitchFamily="34" charset="-122"/>
              </a:rPr>
              <a:t>亿</a:t>
            </a:r>
            <a:r>
              <a:rPr lang="zh-CN" altLang="en-US" sz="1800" b="1" kern="0" dirty="0">
                <a:solidFill>
                  <a:srgbClr val="C00000"/>
                </a:solidFill>
                <a:latin typeface="方正小标宋简体" panose="03000509000000000000" pitchFamily="65" charset="-122"/>
                <a:ea typeface="方正小标宋简体" panose="03000509000000000000" pitchFamily="65" charset="-122"/>
                <a:sym typeface="微软雅黑" pitchFamily="34" charset="-122"/>
              </a:rPr>
              <a:t>元</a:t>
            </a:r>
          </a:p>
        </p:txBody>
      </p:sp>
      <p:pic>
        <p:nvPicPr>
          <p:cNvPr id="35" name="图片 3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004048" y="284674"/>
            <a:ext cx="3960440" cy="4231292"/>
          </a:xfrm>
          <a:prstGeom prst="rect">
            <a:avLst/>
          </a:prstGeom>
        </p:spPr>
      </p:pic>
      <p:sp>
        <p:nvSpPr>
          <p:cNvPr id="37" name="TextBox 36"/>
          <p:cNvSpPr txBox="1"/>
          <p:nvPr/>
        </p:nvSpPr>
        <p:spPr>
          <a:xfrm>
            <a:off x="5292080" y="598757"/>
            <a:ext cx="1250663" cy="319466"/>
          </a:xfrm>
          <a:prstGeom prst="rect">
            <a:avLst/>
          </a:prstGeom>
          <a:solidFill>
            <a:srgbClr val="1F497D">
              <a:lumMod val="60000"/>
              <a:lumOff val="40000"/>
            </a:srgbClr>
          </a:solidFill>
        </p:spPr>
        <p:txBody>
          <a:bodyPr wrap="square" lIns="72536" tIns="36268" rIns="72536" bIns="36268" rtlCol="0">
            <a:spAutoFit/>
          </a:bodyPr>
          <a:lstStyle/>
          <a:p>
            <a:pPr defTabSz="725665" fontAlgn="auto">
              <a:spcBef>
                <a:spcPts val="0"/>
              </a:spcBef>
              <a:spcAft>
                <a:spcPts val="0"/>
              </a:spcAft>
            </a:pPr>
            <a:r>
              <a:rPr lang="zh-CN" altLang="en-US" sz="1600" b="1" kern="0" dirty="0">
                <a:solidFill>
                  <a:sysClr val="window" lastClr="FFFFFF"/>
                </a:solidFill>
                <a:latin typeface="微软雅黑" panose="020B0503020204020204" pitchFamily="34" charset="-122"/>
                <a:ea typeface="微软雅黑" panose="020B0503020204020204" pitchFamily="34" charset="-122"/>
              </a:rPr>
              <a:t>中国 </a:t>
            </a:r>
            <a:r>
              <a:rPr lang="en-US" altLang="zh-CN" sz="1600" b="1" kern="0" dirty="0">
                <a:solidFill>
                  <a:sysClr val="window" lastClr="FFFFFF"/>
                </a:solidFill>
                <a:latin typeface="微软雅黑" panose="020B0503020204020204" pitchFamily="34" charset="-122"/>
                <a:ea typeface="微软雅黑" panose="020B0503020204020204" pitchFamily="34" charset="-122"/>
              </a:rPr>
              <a:t>· </a:t>
            </a:r>
            <a:r>
              <a:rPr lang="zh-CN" altLang="en-US" sz="1600" b="1" kern="0" dirty="0" smtClean="0">
                <a:solidFill>
                  <a:sysClr val="window" lastClr="FFFFFF"/>
                </a:solidFill>
                <a:latin typeface="微软雅黑" panose="020B0503020204020204" pitchFamily="34" charset="-122"/>
                <a:ea typeface="微软雅黑" panose="020B0503020204020204" pitchFamily="34" charset="-122"/>
              </a:rPr>
              <a:t>天津</a:t>
            </a:r>
            <a:endParaRPr lang="zh-CN" altLang="en-US" sz="1600" b="1" kern="0" dirty="0">
              <a:solidFill>
                <a:sysClr val="window" lastClr="FFFFFF"/>
              </a:solidFill>
              <a:latin typeface="微软雅黑" panose="020B0503020204020204" pitchFamily="34" charset="-122"/>
              <a:ea typeface="微软雅黑" panose="020B0503020204020204" pitchFamily="34" charset="-122"/>
            </a:endParaRPr>
          </a:p>
        </p:txBody>
      </p:sp>
      <p:sp>
        <p:nvSpPr>
          <p:cNvPr id="3" name="TextBox 2"/>
          <p:cNvSpPr txBox="1"/>
          <p:nvPr/>
        </p:nvSpPr>
        <p:spPr>
          <a:xfrm>
            <a:off x="285552" y="445114"/>
            <a:ext cx="4574480" cy="1550572"/>
          </a:xfrm>
          <a:prstGeom prst="rect">
            <a:avLst/>
          </a:prstGeom>
          <a:noFill/>
        </p:spPr>
        <p:txBody>
          <a:bodyPr wrap="square" lIns="72536" tIns="36268" rIns="72536" bIns="36268" rtlCol="0">
            <a:spAutoFit/>
          </a:bodyPr>
          <a:lstStyle/>
          <a:p>
            <a:pPr algn="just">
              <a:lnSpc>
                <a:spcPct val="150000"/>
              </a:lnSpc>
            </a:pPr>
            <a:r>
              <a:rPr lang="zh-CN" altLang="en-US" sz="1600" kern="0" dirty="0" smtClean="0">
                <a:solidFill>
                  <a:sysClr val="windowText" lastClr="000000">
                    <a:lumMod val="65000"/>
                    <a:lumOff val="35000"/>
                  </a:sysClr>
                </a:solidFill>
                <a:latin typeface="方正小标宋简体" panose="03000509000000000000" pitchFamily="65" charset="-122"/>
                <a:ea typeface="方正小标宋简体" panose="03000509000000000000" pitchFamily="65" charset="-122"/>
                <a:sym typeface="微软雅黑" pitchFamily="34" charset="-122"/>
              </a:rPr>
              <a:t>        </a:t>
            </a:r>
            <a:r>
              <a:rPr lang="zh-CN" altLang="en-US" sz="1600" b="1" kern="0" dirty="0" smtClean="0">
                <a:solidFill>
                  <a:schemeClr val="accent1">
                    <a:lumMod val="75000"/>
                  </a:schemeClr>
                </a:solidFill>
                <a:latin typeface="微软雅黑" panose="020B0503020204020204" pitchFamily="34" charset="-122"/>
                <a:ea typeface="微软雅黑" panose="020B0503020204020204" pitchFamily="34" charset="-122"/>
                <a:sym typeface="微软雅黑" pitchFamily="34" charset="-122"/>
              </a:rPr>
              <a:t>中国</a:t>
            </a:r>
            <a:r>
              <a:rPr lang="zh-CN" altLang="en-US" sz="1600" b="1" kern="0" dirty="0">
                <a:solidFill>
                  <a:schemeClr val="accent1">
                    <a:lumMod val="75000"/>
                  </a:schemeClr>
                </a:solidFill>
                <a:latin typeface="微软雅黑" panose="020B0503020204020204" pitchFamily="34" charset="-122"/>
                <a:ea typeface="微软雅黑" panose="020B0503020204020204" pitchFamily="34" charset="-122"/>
                <a:sym typeface="微软雅黑" pitchFamily="34" charset="-122"/>
              </a:rPr>
              <a:t>电建市政建设集团有限公司</a:t>
            </a:r>
            <a:r>
              <a:rPr lang="en-US" altLang="zh-CN" sz="1600" b="1" kern="0" dirty="0">
                <a:solidFill>
                  <a:schemeClr val="accent1">
                    <a:lumMod val="75000"/>
                  </a:schemeClr>
                </a:solidFill>
                <a:latin typeface="微软雅黑" panose="020B0503020204020204" pitchFamily="34" charset="-122"/>
                <a:ea typeface="微软雅黑" panose="020B0503020204020204" pitchFamily="34" charset="-122"/>
                <a:sym typeface="微软雅黑" pitchFamily="34" charset="-122"/>
              </a:rPr>
              <a:t>(STECOL </a:t>
            </a:r>
            <a:r>
              <a:rPr lang="en-US" altLang="zh-CN" sz="1600" b="1" kern="0" dirty="0" smtClean="0">
                <a:solidFill>
                  <a:schemeClr val="accent1">
                    <a:lumMod val="75000"/>
                  </a:schemeClr>
                </a:solidFill>
                <a:latin typeface="微软雅黑" panose="020B0503020204020204" pitchFamily="34" charset="-122"/>
                <a:ea typeface="微软雅黑" panose="020B0503020204020204" pitchFamily="34" charset="-122"/>
                <a:sym typeface="微软雅黑" pitchFamily="34" charset="-122"/>
              </a:rPr>
              <a:t>CORPORATION</a:t>
            </a:r>
            <a:r>
              <a:rPr lang="zh-CN" altLang="en-US" sz="1600" b="1" kern="0" dirty="0" smtClean="0">
                <a:solidFill>
                  <a:schemeClr val="accent1">
                    <a:lumMod val="75000"/>
                  </a:schemeClr>
                </a:solidFill>
                <a:latin typeface="微软雅黑" panose="020B0503020204020204" pitchFamily="34" charset="-122"/>
                <a:ea typeface="微软雅黑" panose="020B0503020204020204" pitchFamily="34" charset="-122"/>
                <a:sym typeface="微软雅黑" pitchFamily="34" charset="-122"/>
              </a:rPr>
              <a:t>）</a:t>
            </a:r>
            <a:r>
              <a:rPr lang="en-US" altLang="zh-CN" sz="1600" b="1" kern="0" dirty="0" smtClean="0">
                <a:solidFill>
                  <a:schemeClr val="accent1">
                    <a:lumMod val="75000"/>
                  </a:schemeClr>
                </a:solidFill>
                <a:latin typeface="微软雅黑" panose="020B0503020204020204" pitchFamily="34" charset="-122"/>
                <a:ea typeface="微软雅黑" panose="020B0503020204020204" pitchFamily="34" charset="-122"/>
                <a:sym typeface="微软雅黑" pitchFamily="34" charset="-122"/>
              </a:rPr>
              <a:t>,</a:t>
            </a:r>
            <a:r>
              <a:rPr lang="zh-CN" altLang="en-US" sz="1600" b="1" kern="0" dirty="0">
                <a:solidFill>
                  <a:schemeClr val="accent1">
                    <a:lumMod val="75000"/>
                  </a:schemeClr>
                </a:solidFill>
                <a:latin typeface="微软雅黑" panose="020B0503020204020204" pitchFamily="34" charset="-122"/>
                <a:ea typeface="微软雅黑" panose="020B0503020204020204" pitchFamily="34" charset="-122"/>
                <a:sym typeface="微软雅黑" pitchFamily="34" charset="-122"/>
              </a:rPr>
              <a:t>前身</a:t>
            </a:r>
            <a:r>
              <a:rPr lang="zh-CN" altLang="zh-CN" sz="1600" b="1" kern="0" dirty="0">
                <a:solidFill>
                  <a:schemeClr val="accent1">
                    <a:lumMod val="75000"/>
                  </a:schemeClr>
                </a:solidFill>
                <a:latin typeface="微软雅黑" panose="020B0503020204020204" pitchFamily="34" charset="-122"/>
                <a:ea typeface="微软雅黑" panose="020B0503020204020204" pitchFamily="34" charset="-122"/>
              </a:rPr>
              <a:t>为</a:t>
            </a:r>
            <a:r>
              <a:rPr lang="en-US" altLang="zh-CN" sz="1600" b="1" kern="0" dirty="0">
                <a:solidFill>
                  <a:schemeClr val="accent1">
                    <a:lumMod val="75000"/>
                  </a:schemeClr>
                </a:solidFill>
                <a:latin typeface="微软雅黑" panose="020B0503020204020204" pitchFamily="34" charset="-122"/>
                <a:ea typeface="微软雅黑" panose="020B0503020204020204" pitchFamily="34" charset="-122"/>
              </a:rPr>
              <a:t>“</a:t>
            </a:r>
            <a:r>
              <a:rPr lang="zh-CN" altLang="zh-CN" sz="1600" b="1" kern="0" dirty="0">
                <a:solidFill>
                  <a:schemeClr val="accent1">
                    <a:lumMod val="75000"/>
                  </a:schemeClr>
                </a:solidFill>
                <a:latin typeface="微软雅黑" panose="020B0503020204020204" pitchFamily="34" charset="-122"/>
                <a:ea typeface="微软雅黑" panose="020B0503020204020204" pitchFamily="34" charset="-122"/>
              </a:rPr>
              <a:t>中国水利水电第十三工程局有限公司</a:t>
            </a:r>
            <a:r>
              <a:rPr lang="en-US" altLang="zh-CN" sz="1600" b="1" kern="0" dirty="0">
                <a:solidFill>
                  <a:schemeClr val="accent1">
                    <a:lumMod val="75000"/>
                  </a:schemeClr>
                </a:solidFill>
                <a:latin typeface="微软雅黑" panose="020B0503020204020204" pitchFamily="34" charset="-122"/>
                <a:ea typeface="微软雅黑" panose="020B0503020204020204" pitchFamily="34" charset="-122"/>
              </a:rPr>
              <a:t>”</a:t>
            </a:r>
            <a:r>
              <a:rPr lang="zh-CN" altLang="en-US" sz="1600" b="1" kern="0" dirty="0">
                <a:solidFill>
                  <a:schemeClr val="accent1">
                    <a:lumMod val="75000"/>
                  </a:schemeClr>
                </a:solidFill>
                <a:latin typeface="微软雅黑" panose="020B0503020204020204" pitchFamily="34" charset="-122"/>
                <a:ea typeface="微软雅黑" panose="020B0503020204020204" pitchFamily="34" charset="-122"/>
              </a:rPr>
              <a:t>，</a:t>
            </a:r>
            <a:r>
              <a:rPr lang="zh-CN" altLang="en-US" sz="1600" b="1" kern="0" dirty="0">
                <a:solidFill>
                  <a:schemeClr val="accent1">
                    <a:lumMod val="75000"/>
                  </a:schemeClr>
                </a:solidFill>
                <a:latin typeface="微软雅黑" panose="020B0503020204020204" pitchFamily="34" charset="-122"/>
                <a:ea typeface="微软雅黑" panose="020B0503020204020204" pitchFamily="34" charset="-122"/>
                <a:sym typeface="微软雅黑" pitchFamily="34" charset="-122"/>
              </a:rPr>
              <a:t>是中国电力建设集团全资子公司，总部位于天津滨海高新区。</a:t>
            </a:r>
            <a:endParaRPr lang="zh-CN" altLang="en-US" sz="1600" b="1" kern="0" dirty="0">
              <a:solidFill>
                <a:schemeClr val="accent1">
                  <a:lumMod val="75000"/>
                </a:schemeClr>
              </a:solidFill>
              <a:latin typeface="微软雅黑" panose="020B0503020204020204" pitchFamily="34" charset="-122"/>
              <a:ea typeface="微软雅黑" panose="020B0503020204020204" pitchFamily="34" charset="-122"/>
            </a:endParaRPr>
          </a:p>
        </p:txBody>
      </p:sp>
      <p:sp>
        <p:nvSpPr>
          <p:cNvPr id="32" name="任意多边形 93"/>
          <p:cNvSpPr>
            <a:spLocks/>
          </p:cNvSpPr>
          <p:nvPr/>
        </p:nvSpPr>
        <p:spPr bwMode="auto">
          <a:xfrm>
            <a:off x="395536" y="3511904"/>
            <a:ext cx="379834" cy="283982"/>
          </a:xfrm>
          <a:custGeom>
            <a:avLst/>
            <a:gdLst/>
            <a:ahLst/>
            <a:cxnLst/>
            <a:rect l="0" t="0" r="r" b="b"/>
            <a:pathLst>
              <a:path w="574972" h="399845">
                <a:moveTo>
                  <a:pt x="152941" y="323694"/>
                </a:moveTo>
                <a:lnTo>
                  <a:pt x="152941" y="399844"/>
                </a:lnTo>
                <a:lnTo>
                  <a:pt x="61228" y="399844"/>
                </a:lnTo>
                <a:lnTo>
                  <a:pt x="61228" y="398217"/>
                </a:lnTo>
                <a:lnTo>
                  <a:pt x="65606" y="394470"/>
                </a:lnTo>
                <a:cubicBezTo>
                  <a:pt x="121790" y="346388"/>
                  <a:pt x="121790" y="346388"/>
                  <a:pt x="121790" y="346388"/>
                </a:cubicBezTo>
                <a:cubicBezTo>
                  <a:pt x="145086" y="328444"/>
                  <a:pt x="145086" y="328444"/>
                  <a:pt x="145086" y="328444"/>
                </a:cubicBezTo>
                <a:cubicBezTo>
                  <a:pt x="147415" y="328444"/>
                  <a:pt x="147415" y="328444"/>
                  <a:pt x="147415" y="328444"/>
                </a:cubicBezTo>
                <a:close/>
                <a:moveTo>
                  <a:pt x="270881" y="219691"/>
                </a:moveTo>
                <a:lnTo>
                  <a:pt x="270881" y="399845"/>
                </a:lnTo>
                <a:lnTo>
                  <a:pt x="179168" y="399845"/>
                </a:lnTo>
                <a:lnTo>
                  <a:pt x="179168" y="296830"/>
                </a:lnTo>
                <a:lnTo>
                  <a:pt x="185489" y="291396"/>
                </a:lnTo>
                <a:cubicBezTo>
                  <a:pt x="216939" y="264361"/>
                  <a:pt x="216939" y="264361"/>
                  <a:pt x="216939" y="264361"/>
                </a:cubicBezTo>
                <a:cubicBezTo>
                  <a:pt x="226257" y="259235"/>
                  <a:pt x="226257" y="259235"/>
                  <a:pt x="226257" y="259235"/>
                </a:cubicBezTo>
                <a:cubicBezTo>
                  <a:pt x="240235" y="246418"/>
                  <a:pt x="240235" y="246418"/>
                  <a:pt x="240235" y="246418"/>
                </a:cubicBezTo>
                <a:cubicBezTo>
                  <a:pt x="263531" y="225912"/>
                  <a:pt x="263531" y="225912"/>
                  <a:pt x="263531" y="225912"/>
                </a:cubicBezTo>
                <a:close/>
                <a:moveTo>
                  <a:pt x="297108" y="209429"/>
                </a:moveTo>
                <a:lnTo>
                  <a:pt x="300913" y="213616"/>
                </a:lnTo>
                <a:cubicBezTo>
                  <a:pt x="309758" y="223349"/>
                  <a:pt x="309758" y="223349"/>
                  <a:pt x="309758" y="223349"/>
                </a:cubicBezTo>
                <a:cubicBezTo>
                  <a:pt x="333054" y="248982"/>
                  <a:pt x="333054" y="248982"/>
                  <a:pt x="333054" y="248982"/>
                </a:cubicBezTo>
                <a:cubicBezTo>
                  <a:pt x="342372" y="256672"/>
                  <a:pt x="342372" y="256672"/>
                  <a:pt x="342372" y="256672"/>
                </a:cubicBezTo>
                <a:cubicBezTo>
                  <a:pt x="344702" y="261799"/>
                  <a:pt x="344702" y="261799"/>
                  <a:pt x="344702" y="261799"/>
                </a:cubicBezTo>
                <a:cubicBezTo>
                  <a:pt x="351691" y="269489"/>
                  <a:pt x="363339" y="269489"/>
                  <a:pt x="370328" y="264362"/>
                </a:cubicBezTo>
                <a:cubicBezTo>
                  <a:pt x="379646" y="256672"/>
                  <a:pt x="379646" y="256672"/>
                  <a:pt x="379646" y="256672"/>
                </a:cubicBezTo>
                <a:lnTo>
                  <a:pt x="388821" y="248907"/>
                </a:lnTo>
                <a:lnTo>
                  <a:pt x="388821" y="399844"/>
                </a:lnTo>
                <a:lnTo>
                  <a:pt x="297108" y="399844"/>
                </a:lnTo>
                <a:close/>
                <a:moveTo>
                  <a:pt x="506761" y="139370"/>
                </a:moveTo>
                <a:lnTo>
                  <a:pt x="506761" y="399844"/>
                </a:lnTo>
                <a:lnTo>
                  <a:pt x="415048" y="399844"/>
                </a:lnTo>
                <a:lnTo>
                  <a:pt x="415048" y="222112"/>
                </a:lnTo>
                <a:lnTo>
                  <a:pt x="418375" y="219183"/>
                </a:lnTo>
                <a:cubicBezTo>
                  <a:pt x="428203" y="210532"/>
                  <a:pt x="428203" y="210532"/>
                  <a:pt x="428203" y="210532"/>
                </a:cubicBezTo>
                <a:cubicBezTo>
                  <a:pt x="458488" y="184898"/>
                  <a:pt x="458488" y="184898"/>
                  <a:pt x="458488" y="184898"/>
                </a:cubicBezTo>
                <a:cubicBezTo>
                  <a:pt x="474795" y="169518"/>
                  <a:pt x="487025" y="157984"/>
                  <a:pt x="496198" y="149332"/>
                </a:cubicBezTo>
                <a:close/>
                <a:moveTo>
                  <a:pt x="463151" y="0"/>
                </a:moveTo>
                <a:cubicBezTo>
                  <a:pt x="463151" y="0"/>
                  <a:pt x="463151" y="0"/>
                  <a:pt x="533039" y="0"/>
                </a:cubicBezTo>
                <a:cubicBezTo>
                  <a:pt x="533039" y="0"/>
                  <a:pt x="533039" y="0"/>
                  <a:pt x="554006" y="0"/>
                </a:cubicBezTo>
                <a:cubicBezTo>
                  <a:pt x="558665" y="0"/>
                  <a:pt x="563324" y="2563"/>
                  <a:pt x="567983" y="5127"/>
                </a:cubicBezTo>
                <a:cubicBezTo>
                  <a:pt x="572643" y="10253"/>
                  <a:pt x="574972" y="15380"/>
                  <a:pt x="574972" y="20506"/>
                </a:cubicBezTo>
                <a:lnTo>
                  <a:pt x="574972" y="117913"/>
                </a:lnTo>
                <a:cubicBezTo>
                  <a:pt x="574972" y="128166"/>
                  <a:pt x="565654" y="138419"/>
                  <a:pt x="554006" y="138419"/>
                </a:cubicBezTo>
                <a:cubicBezTo>
                  <a:pt x="542358" y="138419"/>
                  <a:pt x="535369" y="128166"/>
                  <a:pt x="535369" y="117913"/>
                </a:cubicBezTo>
                <a:cubicBezTo>
                  <a:pt x="535369" y="117913"/>
                  <a:pt x="535369" y="117913"/>
                  <a:pt x="535369" y="66646"/>
                </a:cubicBezTo>
                <a:cubicBezTo>
                  <a:pt x="535369" y="66646"/>
                  <a:pt x="535369" y="66646"/>
                  <a:pt x="533039" y="69209"/>
                </a:cubicBezTo>
                <a:cubicBezTo>
                  <a:pt x="533039" y="69209"/>
                  <a:pt x="533039" y="69209"/>
                  <a:pt x="467811" y="130729"/>
                </a:cubicBezTo>
                <a:cubicBezTo>
                  <a:pt x="467811" y="130729"/>
                  <a:pt x="467811" y="130729"/>
                  <a:pt x="437526" y="156362"/>
                </a:cubicBezTo>
                <a:cubicBezTo>
                  <a:pt x="437526" y="156362"/>
                  <a:pt x="437526" y="156362"/>
                  <a:pt x="414230" y="176869"/>
                </a:cubicBezTo>
                <a:cubicBezTo>
                  <a:pt x="414230" y="176869"/>
                  <a:pt x="414230" y="176869"/>
                  <a:pt x="383945" y="202502"/>
                </a:cubicBezTo>
                <a:cubicBezTo>
                  <a:pt x="383945" y="202502"/>
                  <a:pt x="383945" y="202502"/>
                  <a:pt x="374627" y="210192"/>
                </a:cubicBezTo>
                <a:cubicBezTo>
                  <a:pt x="367638" y="215319"/>
                  <a:pt x="355990" y="215319"/>
                  <a:pt x="349001" y="207629"/>
                </a:cubicBezTo>
                <a:cubicBezTo>
                  <a:pt x="349001" y="207629"/>
                  <a:pt x="349001" y="207629"/>
                  <a:pt x="346671" y="202502"/>
                </a:cubicBezTo>
                <a:cubicBezTo>
                  <a:pt x="346671" y="202502"/>
                  <a:pt x="346671" y="202502"/>
                  <a:pt x="337353" y="194812"/>
                </a:cubicBezTo>
                <a:cubicBezTo>
                  <a:pt x="337353" y="194812"/>
                  <a:pt x="337353" y="194812"/>
                  <a:pt x="314057" y="169179"/>
                </a:cubicBezTo>
                <a:cubicBezTo>
                  <a:pt x="314057" y="169179"/>
                  <a:pt x="314057" y="169179"/>
                  <a:pt x="293091" y="146109"/>
                </a:cubicBezTo>
                <a:cubicBezTo>
                  <a:pt x="293091" y="146109"/>
                  <a:pt x="293091" y="146109"/>
                  <a:pt x="262806" y="171742"/>
                </a:cubicBezTo>
                <a:cubicBezTo>
                  <a:pt x="262806" y="171742"/>
                  <a:pt x="262806" y="171742"/>
                  <a:pt x="239510" y="192249"/>
                </a:cubicBezTo>
                <a:cubicBezTo>
                  <a:pt x="239510" y="192249"/>
                  <a:pt x="239510" y="192249"/>
                  <a:pt x="225532" y="205065"/>
                </a:cubicBezTo>
                <a:cubicBezTo>
                  <a:pt x="225532" y="205065"/>
                  <a:pt x="225532" y="205065"/>
                  <a:pt x="216214" y="210192"/>
                </a:cubicBezTo>
                <a:cubicBezTo>
                  <a:pt x="216214" y="210192"/>
                  <a:pt x="216214" y="210192"/>
                  <a:pt x="141666" y="274275"/>
                </a:cubicBezTo>
                <a:cubicBezTo>
                  <a:pt x="141666" y="274275"/>
                  <a:pt x="141666" y="274275"/>
                  <a:pt x="139337" y="274275"/>
                </a:cubicBezTo>
                <a:cubicBezTo>
                  <a:pt x="139337" y="274275"/>
                  <a:pt x="139337" y="274275"/>
                  <a:pt x="116041" y="292218"/>
                </a:cubicBezTo>
                <a:cubicBezTo>
                  <a:pt x="116041" y="292218"/>
                  <a:pt x="116041" y="292218"/>
                  <a:pt x="32175" y="363992"/>
                </a:cubicBezTo>
                <a:cubicBezTo>
                  <a:pt x="29845" y="366555"/>
                  <a:pt x="25186" y="366555"/>
                  <a:pt x="22856" y="366555"/>
                </a:cubicBezTo>
                <a:cubicBezTo>
                  <a:pt x="15868" y="369118"/>
                  <a:pt x="8879" y="366555"/>
                  <a:pt x="4220" y="358865"/>
                </a:cubicBezTo>
                <a:cubicBezTo>
                  <a:pt x="-2769" y="348612"/>
                  <a:pt x="-440" y="335795"/>
                  <a:pt x="6549" y="328105"/>
                </a:cubicBezTo>
                <a:cubicBezTo>
                  <a:pt x="6549" y="328105"/>
                  <a:pt x="6549" y="328105"/>
                  <a:pt x="18197" y="317851"/>
                </a:cubicBezTo>
                <a:cubicBezTo>
                  <a:pt x="18197" y="317851"/>
                  <a:pt x="18197" y="317851"/>
                  <a:pt x="116041" y="238389"/>
                </a:cubicBezTo>
                <a:cubicBezTo>
                  <a:pt x="116041" y="238389"/>
                  <a:pt x="116041" y="238389"/>
                  <a:pt x="139337" y="220445"/>
                </a:cubicBezTo>
                <a:cubicBezTo>
                  <a:pt x="139337" y="220445"/>
                  <a:pt x="139337" y="220445"/>
                  <a:pt x="141666" y="217882"/>
                </a:cubicBezTo>
                <a:cubicBezTo>
                  <a:pt x="141666" y="217882"/>
                  <a:pt x="141666" y="217882"/>
                  <a:pt x="216214" y="156362"/>
                </a:cubicBezTo>
                <a:cubicBezTo>
                  <a:pt x="216214" y="156362"/>
                  <a:pt x="216214" y="156362"/>
                  <a:pt x="223203" y="148672"/>
                </a:cubicBezTo>
                <a:cubicBezTo>
                  <a:pt x="223203" y="148672"/>
                  <a:pt x="223203" y="148672"/>
                  <a:pt x="239510" y="138419"/>
                </a:cubicBezTo>
                <a:cubicBezTo>
                  <a:pt x="239510" y="138419"/>
                  <a:pt x="239510" y="138419"/>
                  <a:pt x="262806" y="117913"/>
                </a:cubicBezTo>
                <a:cubicBezTo>
                  <a:pt x="262806" y="117913"/>
                  <a:pt x="262806" y="117913"/>
                  <a:pt x="283772" y="99969"/>
                </a:cubicBezTo>
                <a:cubicBezTo>
                  <a:pt x="293091" y="92279"/>
                  <a:pt x="302409" y="94843"/>
                  <a:pt x="309398" y="102533"/>
                </a:cubicBezTo>
                <a:cubicBezTo>
                  <a:pt x="309398" y="102533"/>
                  <a:pt x="309398" y="102533"/>
                  <a:pt x="314057" y="107659"/>
                </a:cubicBezTo>
                <a:cubicBezTo>
                  <a:pt x="314057" y="107659"/>
                  <a:pt x="314057" y="107659"/>
                  <a:pt x="337353" y="133292"/>
                </a:cubicBezTo>
                <a:cubicBezTo>
                  <a:pt x="337353" y="133292"/>
                  <a:pt x="337353" y="133292"/>
                  <a:pt x="346671" y="140982"/>
                </a:cubicBezTo>
                <a:cubicBezTo>
                  <a:pt x="346671" y="140982"/>
                  <a:pt x="346671" y="140982"/>
                  <a:pt x="365308" y="161489"/>
                </a:cubicBezTo>
                <a:cubicBezTo>
                  <a:pt x="365308" y="161489"/>
                  <a:pt x="365308" y="161489"/>
                  <a:pt x="383945" y="146109"/>
                </a:cubicBezTo>
                <a:cubicBezTo>
                  <a:pt x="383945" y="146109"/>
                  <a:pt x="383945" y="146109"/>
                  <a:pt x="414230" y="120476"/>
                </a:cubicBezTo>
                <a:cubicBezTo>
                  <a:pt x="414230" y="120476"/>
                  <a:pt x="414230" y="120476"/>
                  <a:pt x="437526" y="99969"/>
                </a:cubicBezTo>
                <a:cubicBezTo>
                  <a:pt x="437526" y="99969"/>
                  <a:pt x="437526" y="99969"/>
                  <a:pt x="477129" y="61520"/>
                </a:cubicBezTo>
                <a:cubicBezTo>
                  <a:pt x="477129" y="61520"/>
                  <a:pt x="477129" y="61520"/>
                  <a:pt x="498095" y="43576"/>
                </a:cubicBezTo>
                <a:cubicBezTo>
                  <a:pt x="498095" y="43576"/>
                  <a:pt x="498095" y="43576"/>
                  <a:pt x="486447" y="43576"/>
                </a:cubicBezTo>
                <a:cubicBezTo>
                  <a:pt x="486447" y="43576"/>
                  <a:pt x="486447" y="43576"/>
                  <a:pt x="463151" y="43576"/>
                </a:cubicBezTo>
                <a:cubicBezTo>
                  <a:pt x="460822" y="43576"/>
                  <a:pt x="458492" y="43576"/>
                  <a:pt x="456163" y="41013"/>
                </a:cubicBezTo>
                <a:cubicBezTo>
                  <a:pt x="449174" y="38450"/>
                  <a:pt x="442185" y="30760"/>
                  <a:pt x="442185" y="20506"/>
                </a:cubicBezTo>
                <a:cubicBezTo>
                  <a:pt x="442185" y="12816"/>
                  <a:pt x="446844" y="5127"/>
                  <a:pt x="453833" y="2563"/>
                </a:cubicBezTo>
                <a:cubicBezTo>
                  <a:pt x="453833" y="2563"/>
                  <a:pt x="456163" y="2563"/>
                  <a:pt x="456163" y="2563"/>
                </a:cubicBezTo>
                <a:cubicBezTo>
                  <a:pt x="458492" y="0"/>
                  <a:pt x="460822" y="0"/>
                  <a:pt x="463151" y="0"/>
                </a:cubicBezTo>
                <a:close/>
              </a:path>
            </a:pathLst>
          </a:custGeom>
          <a:solidFill>
            <a:schemeClr val="bg1"/>
          </a:solidFill>
          <a:ln w="9525">
            <a:noFill/>
            <a:round/>
            <a:headEnd/>
            <a:tailEnd/>
          </a:ln>
        </p:spPr>
        <p:txBody>
          <a:bodyPr/>
          <a:lstStyle/>
          <a:p>
            <a:endParaRPr lang="zh-CN" altLang="en-US"/>
          </a:p>
        </p:txBody>
      </p:sp>
      <p:sp>
        <p:nvSpPr>
          <p:cNvPr id="57" name="矩形 56"/>
          <p:cNvSpPr>
            <a:spLocks noChangeArrowheads="1"/>
          </p:cNvSpPr>
          <p:nvPr/>
        </p:nvSpPr>
        <p:spPr bwMode="auto">
          <a:xfrm>
            <a:off x="3179977" y="2355726"/>
            <a:ext cx="1178679" cy="317572"/>
          </a:xfrm>
          <a:prstGeom prst="rect">
            <a:avLst/>
          </a:prstGeom>
          <a:noFill/>
          <a:ln w="9525">
            <a:noFill/>
            <a:miter lim="800000"/>
            <a:headEnd/>
            <a:tailEnd/>
          </a:ln>
        </p:spPr>
        <p:txBody>
          <a:bodyPr wrap="square" lIns="72482" tIns="36241" rIns="72482" bIns="36241">
            <a:spAutoFit/>
          </a:bodyPr>
          <a:lstStyle/>
          <a:p>
            <a:pPr defTabSz="725661" fontAlgn="auto">
              <a:spcBef>
                <a:spcPts val="0"/>
              </a:spcBef>
              <a:spcAft>
                <a:spcPts val="0"/>
              </a:spcAft>
              <a:defRPr/>
            </a:pPr>
            <a:r>
              <a:rPr lang="zh-CN" altLang="en-US" sz="1600" b="1" kern="0" dirty="0" smtClean="0">
                <a:solidFill>
                  <a:srgbClr val="0070C0"/>
                </a:solidFill>
                <a:latin typeface="方正小标宋简体" panose="03000509000000000000" pitchFamily="65" charset="-122"/>
                <a:ea typeface="方正小标宋简体" panose="03000509000000000000" pitchFamily="65" charset="-122"/>
              </a:rPr>
              <a:t>总资产</a:t>
            </a:r>
            <a:endParaRPr lang="en-US" altLang="zh-CN" sz="1600" b="1" kern="0" dirty="0">
              <a:solidFill>
                <a:srgbClr val="0070C0"/>
              </a:solidFill>
              <a:latin typeface="方正小标宋简体" panose="03000509000000000000" pitchFamily="65" charset="-122"/>
              <a:ea typeface="方正小标宋简体" panose="03000509000000000000" pitchFamily="65" charset="-122"/>
            </a:endParaRPr>
          </a:p>
        </p:txBody>
      </p:sp>
      <p:grpSp>
        <p:nvGrpSpPr>
          <p:cNvPr id="33" name="组合 32"/>
          <p:cNvGrpSpPr>
            <a:grpSpLocks/>
          </p:cNvGrpSpPr>
          <p:nvPr/>
        </p:nvGrpSpPr>
        <p:grpSpPr bwMode="auto">
          <a:xfrm>
            <a:off x="290851" y="3390599"/>
            <a:ext cx="650188" cy="618890"/>
            <a:chOff x="7423839" y="3637387"/>
            <a:chExt cx="792885" cy="797434"/>
          </a:xfrm>
          <a:solidFill>
            <a:schemeClr val="tx2">
              <a:lumMod val="75000"/>
              <a:lumOff val="25000"/>
            </a:schemeClr>
          </a:solidFill>
        </p:grpSpPr>
        <p:sp>
          <p:nvSpPr>
            <p:cNvPr id="34" name="Oval 8"/>
            <p:cNvSpPr/>
            <p:nvPr/>
          </p:nvSpPr>
          <p:spPr>
            <a:xfrm>
              <a:off x="7423839" y="3637387"/>
              <a:ext cx="792885" cy="797434"/>
            </a:xfrm>
            <a:prstGeom prst="ellipse">
              <a:avLst/>
            </a:prstGeom>
            <a:grpFill/>
            <a:ln w="12700" cap="flat" cmpd="sng" algn="ctr">
              <a:noFill/>
              <a:prstDash val="solid"/>
              <a:miter lim="800000"/>
            </a:ln>
            <a:effectLst/>
          </p:spPr>
          <p:txBody>
            <a:bodyPr anchor="ctr"/>
            <a:lstStyle/>
            <a:p>
              <a:pPr marL="0" marR="0" lvl="0" indent="0" algn="ctr" defTabSz="914332" eaLnBrk="1" fontAlgn="auto" latinLnBrk="0" hangingPunct="1">
                <a:lnSpc>
                  <a:spcPct val="100000"/>
                </a:lnSpc>
                <a:spcBef>
                  <a:spcPts val="0"/>
                </a:spcBef>
                <a:spcAft>
                  <a:spcPts val="0"/>
                </a:spcAft>
                <a:buClrTx/>
                <a:buSzTx/>
                <a:buFontTx/>
                <a:buNone/>
                <a:tabLst/>
                <a:defRPr/>
              </a:pPr>
              <a:endParaRPr kumimoji="0" lang="en-US" sz="8800" b="0" i="0" u="none" strike="noStrike" kern="0" cap="none" spc="0" normalizeH="0" baseline="0" noProof="0">
                <a:ln>
                  <a:noFill/>
                </a:ln>
                <a:solidFill>
                  <a:sysClr val="window" lastClr="FFFFFF"/>
                </a:solidFill>
                <a:effectLst/>
                <a:uLnTx/>
                <a:uFillTx/>
                <a:latin typeface="Calibri"/>
              </a:endParaRPr>
            </a:p>
          </p:txBody>
        </p:sp>
        <p:sp>
          <p:nvSpPr>
            <p:cNvPr id="36" name="任意多边形 35"/>
            <p:cNvSpPr/>
            <p:nvPr/>
          </p:nvSpPr>
          <p:spPr>
            <a:xfrm>
              <a:off x="7549111" y="3842306"/>
              <a:ext cx="542333" cy="387597"/>
            </a:xfrm>
            <a:custGeom>
              <a:avLst/>
              <a:gdLst>
                <a:gd name="connsiteX0" fmla="*/ 387898 w 613253"/>
                <a:gd name="connsiteY0" fmla="*/ 243653 h 438850"/>
                <a:gd name="connsiteX1" fmla="*/ 395944 w 613253"/>
                <a:gd name="connsiteY1" fmla="*/ 271151 h 438850"/>
                <a:gd name="connsiteX2" fmla="*/ 351715 w 613253"/>
                <a:gd name="connsiteY2" fmla="*/ 369631 h 438850"/>
                <a:gd name="connsiteX3" fmla="*/ 351092 w 613253"/>
                <a:gd name="connsiteY3" fmla="*/ 369631 h 438850"/>
                <a:gd name="connsiteX4" fmla="*/ 351529 w 613253"/>
                <a:gd name="connsiteY4" fmla="*/ 370046 h 438850"/>
                <a:gd name="connsiteX5" fmla="*/ 351093 w 613253"/>
                <a:gd name="connsiteY5" fmla="*/ 371017 h 438850"/>
                <a:gd name="connsiteX6" fmla="*/ 352550 w 613253"/>
                <a:gd name="connsiteY6" fmla="*/ 371017 h 438850"/>
                <a:gd name="connsiteX7" fmla="*/ 402076 w 613253"/>
                <a:gd name="connsiteY7" fmla="*/ 418085 h 438850"/>
                <a:gd name="connsiteX8" fmla="*/ 451601 w 613253"/>
                <a:gd name="connsiteY8" fmla="*/ 371017 h 438850"/>
                <a:gd name="connsiteX9" fmla="*/ 453059 w 613253"/>
                <a:gd name="connsiteY9" fmla="*/ 371017 h 438850"/>
                <a:gd name="connsiteX10" fmla="*/ 452623 w 613253"/>
                <a:gd name="connsiteY10" fmla="*/ 370045 h 438850"/>
                <a:gd name="connsiteX11" fmla="*/ 453059 w 613253"/>
                <a:gd name="connsiteY11" fmla="*/ 369631 h 438850"/>
                <a:gd name="connsiteX12" fmla="*/ 452437 w 613253"/>
                <a:gd name="connsiteY12" fmla="*/ 369631 h 438850"/>
                <a:gd name="connsiteX13" fmla="*/ 408207 w 613253"/>
                <a:gd name="connsiteY13" fmla="*/ 271149 h 438850"/>
                <a:gd name="connsiteX14" fmla="*/ 416253 w 613253"/>
                <a:gd name="connsiteY14" fmla="*/ 243653 h 438850"/>
                <a:gd name="connsiteX15" fmla="*/ 157406 w 613253"/>
                <a:gd name="connsiteY15" fmla="*/ 216295 h 438850"/>
                <a:gd name="connsiteX16" fmla="*/ 163926 w 613253"/>
                <a:gd name="connsiteY16" fmla="*/ 238576 h 438850"/>
                <a:gd name="connsiteX17" fmla="*/ 128088 w 613253"/>
                <a:gd name="connsiteY17" fmla="*/ 318371 h 438850"/>
                <a:gd name="connsiteX18" fmla="*/ 127583 w 613253"/>
                <a:gd name="connsiteY18" fmla="*/ 318371 h 438850"/>
                <a:gd name="connsiteX19" fmla="*/ 127937 w 613253"/>
                <a:gd name="connsiteY19" fmla="*/ 318708 h 438850"/>
                <a:gd name="connsiteX20" fmla="*/ 127584 w 613253"/>
                <a:gd name="connsiteY20" fmla="*/ 319494 h 438850"/>
                <a:gd name="connsiteX21" fmla="*/ 128765 w 613253"/>
                <a:gd name="connsiteY21" fmla="*/ 319494 h 438850"/>
                <a:gd name="connsiteX22" fmla="*/ 168894 w 613253"/>
                <a:gd name="connsiteY22" fmla="*/ 357632 h 438850"/>
                <a:gd name="connsiteX23" fmla="*/ 209023 w 613253"/>
                <a:gd name="connsiteY23" fmla="*/ 319494 h 438850"/>
                <a:gd name="connsiteX24" fmla="*/ 210205 w 613253"/>
                <a:gd name="connsiteY24" fmla="*/ 319494 h 438850"/>
                <a:gd name="connsiteX25" fmla="*/ 209851 w 613253"/>
                <a:gd name="connsiteY25" fmla="*/ 318707 h 438850"/>
                <a:gd name="connsiteX26" fmla="*/ 210204 w 613253"/>
                <a:gd name="connsiteY26" fmla="*/ 318371 h 438850"/>
                <a:gd name="connsiteX27" fmla="*/ 209701 w 613253"/>
                <a:gd name="connsiteY27" fmla="*/ 318371 h 438850"/>
                <a:gd name="connsiteX28" fmla="*/ 173862 w 613253"/>
                <a:gd name="connsiteY28" fmla="*/ 238574 h 438850"/>
                <a:gd name="connsiteX29" fmla="*/ 180381 w 613253"/>
                <a:gd name="connsiteY29" fmla="*/ 216295 h 438850"/>
                <a:gd name="connsiteX30" fmla="*/ 402620 w 613253"/>
                <a:gd name="connsiteY30" fmla="*/ 0 h 438850"/>
                <a:gd name="connsiteX31" fmla="*/ 515766 w 613253"/>
                <a:gd name="connsiteY31" fmla="*/ 114905 h 438850"/>
                <a:gd name="connsiteX32" fmla="*/ 454423 w 613253"/>
                <a:gd name="connsiteY32" fmla="*/ 215466 h 438850"/>
                <a:gd name="connsiteX33" fmla="*/ 454423 w 613253"/>
                <a:gd name="connsiteY33" fmla="*/ 231044 h 438850"/>
                <a:gd name="connsiteX34" fmla="*/ 613253 w 613253"/>
                <a:gd name="connsiteY34" fmla="*/ 391500 h 438850"/>
                <a:gd name="connsiteX35" fmla="*/ 398531 w 613253"/>
                <a:gd name="connsiteY35" fmla="*/ 438850 h 438850"/>
                <a:gd name="connsiteX36" fmla="*/ 193634 w 613253"/>
                <a:gd name="connsiteY36" fmla="*/ 395700 h 438850"/>
                <a:gd name="connsiteX37" fmla="*/ 203279 w 613253"/>
                <a:gd name="connsiteY37" fmla="*/ 370444 h 438850"/>
                <a:gd name="connsiteX38" fmla="*/ 166022 w 613253"/>
                <a:gd name="connsiteY38" fmla="*/ 374457 h 438850"/>
                <a:gd name="connsiteX39" fmla="*/ 0 w 613253"/>
                <a:gd name="connsiteY39" fmla="*/ 339494 h 438850"/>
                <a:gd name="connsiteX40" fmla="*/ 125154 w 613253"/>
                <a:gd name="connsiteY40" fmla="*/ 207518 h 438850"/>
                <a:gd name="connsiteX41" fmla="*/ 125154 w 613253"/>
                <a:gd name="connsiteY41" fmla="*/ 191945 h 438850"/>
                <a:gd name="connsiteX42" fmla="*/ 77656 w 613253"/>
                <a:gd name="connsiteY42" fmla="*/ 111974 h 438850"/>
                <a:gd name="connsiteX43" fmla="*/ 169335 w 613253"/>
                <a:gd name="connsiteY43" fmla="*/ 18870 h 438850"/>
                <a:gd name="connsiteX44" fmla="*/ 261014 w 613253"/>
                <a:gd name="connsiteY44" fmla="*/ 111974 h 438850"/>
                <a:gd name="connsiteX45" fmla="*/ 211310 w 613253"/>
                <a:gd name="connsiteY45" fmla="*/ 193456 h 438850"/>
                <a:gd name="connsiteX46" fmla="*/ 211310 w 613253"/>
                <a:gd name="connsiteY46" fmla="*/ 206078 h 438850"/>
                <a:gd name="connsiteX47" fmla="*/ 292834 w 613253"/>
                <a:gd name="connsiteY47" fmla="*/ 252540 h 438850"/>
                <a:gd name="connsiteX48" fmla="*/ 295048 w 613253"/>
                <a:gd name="connsiteY48" fmla="*/ 255467 h 438850"/>
                <a:gd name="connsiteX49" fmla="*/ 348094 w 613253"/>
                <a:gd name="connsiteY49" fmla="*/ 232822 h 438850"/>
                <a:gd name="connsiteX50" fmla="*/ 348094 w 613253"/>
                <a:gd name="connsiteY50" fmla="*/ 213602 h 438850"/>
                <a:gd name="connsiteX51" fmla="*/ 289474 w 613253"/>
                <a:gd name="connsiteY51" fmla="*/ 114905 h 438850"/>
                <a:gd name="connsiteX52" fmla="*/ 402620 w 613253"/>
                <a:gd name="connsiteY52" fmla="*/ 0 h 438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13253" h="438850">
                  <a:moveTo>
                    <a:pt x="387898" y="243653"/>
                  </a:moveTo>
                  <a:lnTo>
                    <a:pt x="395944" y="271151"/>
                  </a:lnTo>
                  <a:lnTo>
                    <a:pt x="351715" y="369631"/>
                  </a:lnTo>
                  <a:lnTo>
                    <a:pt x="351092" y="369631"/>
                  </a:lnTo>
                  <a:lnTo>
                    <a:pt x="351529" y="370046"/>
                  </a:lnTo>
                  <a:lnTo>
                    <a:pt x="351093" y="371017"/>
                  </a:lnTo>
                  <a:lnTo>
                    <a:pt x="352550" y="371017"/>
                  </a:lnTo>
                  <a:lnTo>
                    <a:pt x="402076" y="418085"/>
                  </a:lnTo>
                  <a:lnTo>
                    <a:pt x="451601" y="371017"/>
                  </a:lnTo>
                  <a:lnTo>
                    <a:pt x="453059" y="371017"/>
                  </a:lnTo>
                  <a:lnTo>
                    <a:pt x="452623" y="370045"/>
                  </a:lnTo>
                  <a:lnTo>
                    <a:pt x="453059" y="369631"/>
                  </a:lnTo>
                  <a:lnTo>
                    <a:pt x="452437" y="369631"/>
                  </a:lnTo>
                  <a:lnTo>
                    <a:pt x="408207" y="271149"/>
                  </a:lnTo>
                  <a:lnTo>
                    <a:pt x="416253" y="243653"/>
                  </a:lnTo>
                  <a:close/>
                  <a:moveTo>
                    <a:pt x="157406" y="216295"/>
                  </a:moveTo>
                  <a:lnTo>
                    <a:pt x="163926" y="238576"/>
                  </a:lnTo>
                  <a:lnTo>
                    <a:pt x="128088" y="318371"/>
                  </a:lnTo>
                  <a:lnTo>
                    <a:pt x="127583" y="318371"/>
                  </a:lnTo>
                  <a:lnTo>
                    <a:pt x="127937" y="318708"/>
                  </a:lnTo>
                  <a:lnTo>
                    <a:pt x="127584" y="319494"/>
                  </a:lnTo>
                  <a:lnTo>
                    <a:pt x="128765" y="319494"/>
                  </a:lnTo>
                  <a:lnTo>
                    <a:pt x="168894" y="357632"/>
                  </a:lnTo>
                  <a:lnTo>
                    <a:pt x="209023" y="319494"/>
                  </a:lnTo>
                  <a:lnTo>
                    <a:pt x="210205" y="319494"/>
                  </a:lnTo>
                  <a:lnTo>
                    <a:pt x="209851" y="318707"/>
                  </a:lnTo>
                  <a:lnTo>
                    <a:pt x="210204" y="318371"/>
                  </a:lnTo>
                  <a:lnTo>
                    <a:pt x="209701" y="318371"/>
                  </a:lnTo>
                  <a:lnTo>
                    <a:pt x="173862" y="238574"/>
                  </a:lnTo>
                  <a:lnTo>
                    <a:pt x="180381" y="216295"/>
                  </a:lnTo>
                  <a:close/>
                  <a:moveTo>
                    <a:pt x="402620" y="0"/>
                  </a:moveTo>
                  <a:cubicBezTo>
                    <a:pt x="465109" y="0"/>
                    <a:pt x="515766" y="51445"/>
                    <a:pt x="515766" y="114905"/>
                  </a:cubicBezTo>
                  <a:cubicBezTo>
                    <a:pt x="515766" y="159138"/>
                    <a:pt x="491155" y="197534"/>
                    <a:pt x="454423" y="215466"/>
                  </a:cubicBezTo>
                  <a:lnTo>
                    <a:pt x="454423" y="231044"/>
                  </a:lnTo>
                  <a:cubicBezTo>
                    <a:pt x="531505" y="249779"/>
                    <a:pt x="592702" y="311734"/>
                    <a:pt x="613253" y="391500"/>
                  </a:cubicBezTo>
                  <a:cubicBezTo>
                    <a:pt x="550688" y="422070"/>
                    <a:pt x="477097" y="438850"/>
                    <a:pt x="398531" y="438850"/>
                  </a:cubicBezTo>
                  <a:cubicBezTo>
                    <a:pt x="323987" y="438850"/>
                    <a:pt x="253921" y="423744"/>
                    <a:pt x="193634" y="395700"/>
                  </a:cubicBezTo>
                  <a:lnTo>
                    <a:pt x="203279" y="370444"/>
                  </a:lnTo>
                  <a:lnTo>
                    <a:pt x="166022" y="374457"/>
                  </a:lnTo>
                  <a:cubicBezTo>
                    <a:pt x="105620" y="374457"/>
                    <a:pt x="48848" y="362217"/>
                    <a:pt x="0" y="339494"/>
                  </a:cubicBezTo>
                  <a:cubicBezTo>
                    <a:pt x="15404" y="274815"/>
                    <a:pt x="63667" y="224043"/>
                    <a:pt x="125154" y="207518"/>
                  </a:cubicBezTo>
                  <a:lnTo>
                    <a:pt x="125154" y="191945"/>
                  </a:lnTo>
                  <a:cubicBezTo>
                    <a:pt x="96529" y="177233"/>
                    <a:pt x="77656" y="146842"/>
                    <a:pt x="77656" y="111974"/>
                  </a:cubicBezTo>
                  <a:cubicBezTo>
                    <a:pt x="77656" y="60554"/>
                    <a:pt x="118702" y="18870"/>
                    <a:pt x="169335" y="18870"/>
                  </a:cubicBezTo>
                  <a:cubicBezTo>
                    <a:pt x="219968" y="18870"/>
                    <a:pt x="261014" y="60554"/>
                    <a:pt x="261014" y="111974"/>
                  </a:cubicBezTo>
                  <a:cubicBezTo>
                    <a:pt x="261014" y="147815"/>
                    <a:pt x="241072" y="178926"/>
                    <a:pt x="211310" y="193456"/>
                  </a:cubicBezTo>
                  <a:lnTo>
                    <a:pt x="211310" y="206078"/>
                  </a:lnTo>
                  <a:cubicBezTo>
                    <a:pt x="242539" y="213668"/>
                    <a:pt x="270549" y="230014"/>
                    <a:pt x="292834" y="252540"/>
                  </a:cubicBezTo>
                  <a:lnTo>
                    <a:pt x="295048" y="255467"/>
                  </a:lnTo>
                  <a:lnTo>
                    <a:pt x="348094" y="232822"/>
                  </a:lnTo>
                  <a:lnTo>
                    <a:pt x="348094" y="213602"/>
                  </a:lnTo>
                  <a:cubicBezTo>
                    <a:pt x="312767" y="195444"/>
                    <a:pt x="289474" y="157937"/>
                    <a:pt x="289474" y="114905"/>
                  </a:cubicBezTo>
                  <a:cubicBezTo>
                    <a:pt x="289474" y="51445"/>
                    <a:pt x="340131" y="0"/>
                    <a:pt x="402620" y="0"/>
                  </a:cubicBezTo>
                  <a:close/>
                </a:path>
              </a:pathLst>
            </a:custGeom>
            <a:grpFill/>
            <a:ln w="12700" cap="flat" cmpd="sng" algn="ctr">
              <a:noFill/>
              <a:prstDash val="solid"/>
              <a:miter lim="800000"/>
            </a:ln>
            <a:effectLst/>
          </p:spPr>
          <p:txBody>
            <a:bodyPr anchor="ctr"/>
            <a:lstStyle/>
            <a:p>
              <a:pPr marL="0" marR="0" lvl="0" indent="0" algn="ctr" defTabSz="921349"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endParaRPr>
            </a:p>
          </p:txBody>
        </p:sp>
      </p:grpSp>
      <p:sp>
        <p:nvSpPr>
          <p:cNvPr id="38" name="TextBox 37"/>
          <p:cNvSpPr txBox="1"/>
          <p:nvPr/>
        </p:nvSpPr>
        <p:spPr>
          <a:xfrm>
            <a:off x="1051091" y="3386408"/>
            <a:ext cx="1872208" cy="627272"/>
          </a:xfrm>
          <a:prstGeom prst="rect">
            <a:avLst/>
          </a:prstGeom>
          <a:noFill/>
        </p:spPr>
        <p:txBody>
          <a:bodyPr wrap="square" lIns="72567" tIns="36283" rIns="72567" bIns="36283" rtlCol="0">
            <a:spAutoFit/>
          </a:bodyPr>
          <a:lstStyle/>
          <a:p>
            <a:pPr defTabSz="725661" fontAlgn="auto">
              <a:spcBef>
                <a:spcPts val="0"/>
              </a:spcBef>
              <a:spcAft>
                <a:spcPts val="0"/>
              </a:spcAft>
              <a:defRPr/>
            </a:pPr>
            <a:r>
              <a:rPr lang="zh-CN" altLang="en-US" sz="1600" b="1" kern="0" dirty="0" smtClean="0">
                <a:solidFill>
                  <a:srgbClr val="0070C0"/>
                </a:solidFill>
                <a:latin typeface="方正小标宋简体" panose="03000509000000000000" pitchFamily="65" charset="-122"/>
                <a:ea typeface="方正小标宋简体" panose="03000509000000000000" pitchFamily="65" charset="-122"/>
                <a:sym typeface="微软雅黑" pitchFamily="34" charset="-122"/>
              </a:rPr>
              <a:t>现有员工 </a:t>
            </a:r>
            <a:r>
              <a:rPr lang="en-US" altLang="zh-CN" b="1" kern="0" dirty="0">
                <a:solidFill>
                  <a:srgbClr val="C00000"/>
                </a:solidFill>
                <a:latin typeface="方正小标宋简体" panose="03000509000000000000" pitchFamily="65" charset="-122"/>
                <a:ea typeface="方正小标宋简体" panose="03000509000000000000" pitchFamily="65" charset="-122"/>
                <a:sym typeface="微软雅黑" pitchFamily="34" charset="-122"/>
              </a:rPr>
              <a:t>6000 </a:t>
            </a:r>
            <a:r>
              <a:rPr lang="zh-CN" altLang="en-US" b="1" kern="0" dirty="0">
                <a:solidFill>
                  <a:srgbClr val="C00000"/>
                </a:solidFill>
                <a:latin typeface="方正小标宋简体" panose="03000509000000000000" pitchFamily="65" charset="-122"/>
                <a:ea typeface="方正小标宋简体" panose="03000509000000000000" pitchFamily="65" charset="-122"/>
                <a:sym typeface="微软雅黑" pitchFamily="34" charset="-122"/>
              </a:rPr>
              <a:t>人</a:t>
            </a:r>
            <a:endParaRPr lang="en-US" altLang="zh-CN" sz="1600" b="1" kern="0" dirty="0">
              <a:solidFill>
                <a:srgbClr val="C00000"/>
              </a:solidFill>
              <a:latin typeface="方正小标宋简体" panose="03000509000000000000" pitchFamily="65" charset="-122"/>
              <a:ea typeface="方正小标宋简体" panose="03000509000000000000" pitchFamily="65" charset="-122"/>
              <a:sym typeface="微软雅黑" pitchFamily="34" charset="-122"/>
            </a:endParaRPr>
          </a:p>
          <a:p>
            <a:pPr defTabSz="725661" fontAlgn="auto">
              <a:spcBef>
                <a:spcPts val="0"/>
              </a:spcBef>
              <a:spcAft>
                <a:spcPts val="0"/>
              </a:spcAft>
              <a:defRPr/>
            </a:pPr>
            <a:r>
              <a:rPr lang="zh-CN" altLang="en-US" sz="1600" b="1" kern="0" dirty="0">
                <a:solidFill>
                  <a:srgbClr val="0070C0"/>
                </a:solidFill>
                <a:latin typeface="方正小标宋简体" panose="03000509000000000000" pitchFamily="65" charset="-122"/>
                <a:ea typeface="方正小标宋简体" panose="03000509000000000000" pitchFamily="65" charset="-122"/>
              </a:rPr>
              <a:t>平均年龄  </a:t>
            </a:r>
            <a:r>
              <a:rPr lang="en-US" altLang="zh-CN" b="1" kern="0" dirty="0">
                <a:solidFill>
                  <a:srgbClr val="C00000"/>
                </a:solidFill>
                <a:latin typeface="方正小标宋简体" panose="03000509000000000000" pitchFamily="65" charset="-122"/>
                <a:ea typeface="方正小标宋简体" panose="03000509000000000000" pitchFamily="65" charset="-122"/>
              </a:rPr>
              <a:t>35 </a:t>
            </a:r>
            <a:r>
              <a:rPr lang="zh-CN" altLang="en-US" b="1" kern="0" dirty="0" smtClean="0">
                <a:solidFill>
                  <a:srgbClr val="C00000"/>
                </a:solidFill>
                <a:latin typeface="方正小标宋简体" panose="03000509000000000000" pitchFamily="65" charset="-122"/>
                <a:ea typeface="方正小标宋简体" panose="03000509000000000000" pitchFamily="65" charset="-122"/>
              </a:rPr>
              <a:t>岁</a:t>
            </a:r>
            <a:endParaRPr lang="en-US" altLang="zh-CN" sz="1600" b="1" kern="0" dirty="0">
              <a:solidFill>
                <a:srgbClr val="C00000"/>
              </a:solidFill>
              <a:latin typeface="方正小标宋简体" panose="03000509000000000000" pitchFamily="65" charset="-122"/>
              <a:ea typeface="方正小标宋简体" panose="03000509000000000000" pitchFamily="65" charset="-122"/>
            </a:endParaRPr>
          </a:p>
        </p:txBody>
      </p:sp>
      <p:sp>
        <p:nvSpPr>
          <p:cNvPr id="39" name="任意多边形 38"/>
          <p:cNvSpPr/>
          <p:nvPr/>
        </p:nvSpPr>
        <p:spPr bwMode="auto">
          <a:xfrm>
            <a:off x="400903" y="3551468"/>
            <a:ext cx="412342" cy="315342"/>
          </a:xfrm>
          <a:custGeom>
            <a:avLst/>
            <a:gdLst>
              <a:gd name="connsiteX0" fmla="*/ 387898 w 613253"/>
              <a:gd name="connsiteY0" fmla="*/ 243653 h 438850"/>
              <a:gd name="connsiteX1" fmla="*/ 395944 w 613253"/>
              <a:gd name="connsiteY1" fmla="*/ 271151 h 438850"/>
              <a:gd name="connsiteX2" fmla="*/ 351715 w 613253"/>
              <a:gd name="connsiteY2" fmla="*/ 369631 h 438850"/>
              <a:gd name="connsiteX3" fmla="*/ 351092 w 613253"/>
              <a:gd name="connsiteY3" fmla="*/ 369631 h 438850"/>
              <a:gd name="connsiteX4" fmla="*/ 351529 w 613253"/>
              <a:gd name="connsiteY4" fmla="*/ 370046 h 438850"/>
              <a:gd name="connsiteX5" fmla="*/ 351093 w 613253"/>
              <a:gd name="connsiteY5" fmla="*/ 371017 h 438850"/>
              <a:gd name="connsiteX6" fmla="*/ 352550 w 613253"/>
              <a:gd name="connsiteY6" fmla="*/ 371017 h 438850"/>
              <a:gd name="connsiteX7" fmla="*/ 402076 w 613253"/>
              <a:gd name="connsiteY7" fmla="*/ 418085 h 438850"/>
              <a:gd name="connsiteX8" fmla="*/ 451601 w 613253"/>
              <a:gd name="connsiteY8" fmla="*/ 371017 h 438850"/>
              <a:gd name="connsiteX9" fmla="*/ 453059 w 613253"/>
              <a:gd name="connsiteY9" fmla="*/ 371017 h 438850"/>
              <a:gd name="connsiteX10" fmla="*/ 452623 w 613253"/>
              <a:gd name="connsiteY10" fmla="*/ 370045 h 438850"/>
              <a:gd name="connsiteX11" fmla="*/ 453059 w 613253"/>
              <a:gd name="connsiteY11" fmla="*/ 369631 h 438850"/>
              <a:gd name="connsiteX12" fmla="*/ 452437 w 613253"/>
              <a:gd name="connsiteY12" fmla="*/ 369631 h 438850"/>
              <a:gd name="connsiteX13" fmla="*/ 408207 w 613253"/>
              <a:gd name="connsiteY13" fmla="*/ 271149 h 438850"/>
              <a:gd name="connsiteX14" fmla="*/ 416253 w 613253"/>
              <a:gd name="connsiteY14" fmla="*/ 243653 h 438850"/>
              <a:gd name="connsiteX15" fmla="*/ 157406 w 613253"/>
              <a:gd name="connsiteY15" fmla="*/ 216295 h 438850"/>
              <a:gd name="connsiteX16" fmla="*/ 163926 w 613253"/>
              <a:gd name="connsiteY16" fmla="*/ 238576 h 438850"/>
              <a:gd name="connsiteX17" fmla="*/ 128088 w 613253"/>
              <a:gd name="connsiteY17" fmla="*/ 318371 h 438850"/>
              <a:gd name="connsiteX18" fmla="*/ 127583 w 613253"/>
              <a:gd name="connsiteY18" fmla="*/ 318371 h 438850"/>
              <a:gd name="connsiteX19" fmla="*/ 127937 w 613253"/>
              <a:gd name="connsiteY19" fmla="*/ 318708 h 438850"/>
              <a:gd name="connsiteX20" fmla="*/ 127584 w 613253"/>
              <a:gd name="connsiteY20" fmla="*/ 319494 h 438850"/>
              <a:gd name="connsiteX21" fmla="*/ 128765 w 613253"/>
              <a:gd name="connsiteY21" fmla="*/ 319494 h 438850"/>
              <a:gd name="connsiteX22" fmla="*/ 168894 w 613253"/>
              <a:gd name="connsiteY22" fmla="*/ 357632 h 438850"/>
              <a:gd name="connsiteX23" fmla="*/ 209023 w 613253"/>
              <a:gd name="connsiteY23" fmla="*/ 319494 h 438850"/>
              <a:gd name="connsiteX24" fmla="*/ 210205 w 613253"/>
              <a:gd name="connsiteY24" fmla="*/ 319494 h 438850"/>
              <a:gd name="connsiteX25" fmla="*/ 209851 w 613253"/>
              <a:gd name="connsiteY25" fmla="*/ 318707 h 438850"/>
              <a:gd name="connsiteX26" fmla="*/ 210204 w 613253"/>
              <a:gd name="connsiteY26" fmla="*/ 318371 h 438850"/>
              <a:gd name="connsiteX27" fmla="*/ 209701 w 613253"/>
              <a:gd name="connsiteY27" fmla="*/ 318371 h 438850"/>
              <a:gd name="connsiteX28" fmla="*/ 173862 w 613253"/>
              <a:gd name="connsiteY28" fmla="*/ 238574 h 438850"/>
              <a:gd name="connsiteX29" fmla="*/ 180381 w 613253"/>
              <a:gd name="connsiteY29" fmla="*/ 216295 h 438850"/>
              <a:gd name="connsiteX30" fmla="*/ 402620 w 613253"/>
              <a:gd name="connsiteY30" fmla="*/ 0 h 438850"/>
              <a:gd name="connsiteX31" fmla="*/ 515766 w 613253"/>
              <a:gd name="connsiteY31" fmla="*/ 114905 h 438850"/>
              <a:gd name="connsiteX32" fmla="*/ 454423 w 613253"/>
              <a:gd name="connsiteY32" fmla="*/ 215466 h 438850"/>
              <a:gd name="connsiteX33" fmla="*/ 454423 w 613253"/>
              <a:gd name="connsiteY33" fmla="*/ 231044 h 438850"/>
              <a:gd name="connsiteX34" fmla="*/ 613253 w 613253"/>
              <a:gd name="connsiteY34" fmla="*/ 391500 h 438850"/>
              <a:gd name="connsiteX35" fmla="*/ 398531 w 613253"/>
              <a:gd name="connsiteY35" fmla="*/ 438850 h 438850"/>
              <a:gd name="connsiteX36" fmla="*/ 193634 w 613253"/>
              <a:gd name="connsiteY36" fmla="*/ 395700 h 438850"/>
              <a:gd name="connsiteX37" fmla="*/ 203279 w 613253"/>
              <a:gd name="connsiteY37" fmla="*/ 370444 h 438850"/>
              <a:gd name="connsiteX38" fmla="*/ 166022 w 613253"/>
              <a:gd name="connsiteY38" fmla="*/ 374457 h 438850"/>
              <a:gd name="connsiteX39" fmla="*/ 0 w 613253"/>
              <a:gd name="connsiteY39" fmla="*/ 339494 h 438850"/>
              <a:gd name="connsiteX40" fmla="*/ 125154 w 613253"/>
              <a:gd name="connsiteY40" fmla="*/ 207518 h 438850"/>
              <a:gd name="connsiteX41" fmla="*/ 125154 w 613253"/>
              <a:gd name="connsiteY41" fmla="*/ 191945 h 438850"/>
              <a:gd name="connsiteX42" fmla="*/ 77656 w 613253"/>
              <a:gd name="connsiteY42" fmla="*/ 111974 h 438850"/>
              <a:gd name="connsiteX43" fmla="*/ 169335 w 613253"/>
              <a:gd name="connsiteY43" fmla="*/ 18870 h 438850"/>
              <a:gd name="connsiteX44" fmla="*/ 261014 w 613253"/>
              <a:gd name="connsiteY44" fmla="*/ 111974 h 438850"/>
              <a:gd name="connsiteX45" fmla="*/ 211310 w 613253"/>
              <a:gd name="connsiteY45" fmla="*/ 193456 h 438850"/>
              <a:gd name="connsiteX46" fmla="*/ 211310 w 613253"/>
              <a:gd name="connsiteY46" fmla="*/ 206078 h 438850"/>
              <a:gd name="connsiteX47" fmla="*/ 292834 w 613253"/>
              <a:gd name="connsiteY47" fmla="*/ 252540 h 438850"/>
              <a:gd name="connsiteX48" fmla="*/ 295048 w 613253"/>
              <a:gd name="connsiteY48" fmla="*/ 255467 h 438850"/>
              <a:gd name="connsiteX49" fmla="*/ 348094 w 613253"/>
              <a:gd name="connsiteY49" fmla="*/ 232822 h 438850"/>
              <a:gd name="connsiteX50" fmla="*/ 348094 w 613253"/>
              <a:gd name="connsiteY50" fmla="*/ 213602 h 438850"/>
              <a:gd name="connsiteX51" fmla="*/ 289474 w 613253"/>
              <a:gd name="connsiteY51" fmla="*/ 114905 h 438850"/>
              <a:gd name="connsiteX52" fmla="*/ 402620 w 613253"/>
              <a:gd name="connsiteY52" fmla="*/ 0 h 438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13253" h="438850">
                <a:moveTo>
                  <a:pt x="387898" y="243653"/>
                </a:moveTo>
                <a:lnTo>
                  <a:pt x="395944" y="271151"/>
                </a:lnTo>
                <a:lnTo>
                  <a:pt x="351715" y="369631"/>
                </a:lnTo>
                <a:lnTo>
                  <a:pt x="351092" y="369631"/>
                </a:lnTo>
                <a:lnTo>
                  <a:pt x="351529" y="370046"/>
                </a:lnTo>
                <a:lnTo>
                  <a:pt x="351093" y="371017"/>
                </a:lnTo>
                <a:lnTo>
                  <a:pt x="352550" y="371017"/>
                </a:lnTo>
                <a:lnTo>
                  <a:pt x="402076" y="418085"/>
                </a:lnTo>
                <a:lnTo>
                  <a:pt x="451601" y="371017"/>
                </a:lnTo>
                <a:lnTo>
                  <a:pt x="453059" y="371017"/>
                </a:lnTo>
                <a:lnTo>
                  <a:pt x="452623" y="370045"/>
                </a:lnTo>
                <a:lnTo>
                  <a:pt x="453059" y="369631"/>
                </a:lnTo>
                <a:lnTo>
                  <a:pt x="452437" y="369631"/>
                </a:lnTo>
                <a:lnTo>
                  <a:pt x="408207" y="271149"/>
                </a:lnTo>
                <a:lnTo>
                  <a:pt x="416253" y="243653"/>
                </a:lnTo>
                <a:close/>
                <a:moveTo>
                  <a:pt x="157406" y="216295"/>
                </a:moveTo>
                <a:lnTo>
                  <a:pt x="163926" y="238576"/>
                </a:lnTo>
                <a:lnTo>
                  <a:pt x="128088" y="318371"/>
                </a:lnTo>
                <a:lnTo>
                  <a:pt x="127583" y="318371"/>
                </a:lnTo>
                <a:lnTo>
                  <a:pt x="127937" y="318708"/>
                </a:lnTo>
                <a:lnTo>
                  <a:pt x="127584" y="319494"/>
                </a:lnTo>
                <a:lnTo>
                  <a:pt x="128765" y="319494"/>
                </a:lnTo>
                <a:lnTo>
                  <a:pt x="168894" y="357632"/>
                </a:lnTo>
                <a:lnTo>
                  <a:pt x="209023" y="319494"/>
                </a:lnTo>
                <a:lnTo>
                  <a:pt x="210205" y="319494"/>
                </a:lnTo>
                <a:lnTo>
                  <a:pt x="209851" y="318707"/>
                </a:lnTo>
                <a:lnTo>
                  <a:pt x="210204" y="318371"/>
                </a:lnTo>
                <a:lnTo>
                  <a:pt x="209701" y="318371"/>
                </a:lnTo>
                <a:lnTo>
                  <a:pt x="173862" y="238574"/>
                </a:lnTo>
                <a:lnTo>
                  <a:pt x="180381" y="216295"/>
                </a:lnTo>
                <a:close/>
                <a:moveTo>
                  <a:pt x="402620" y="0"/>
                </a:moveTo>
                <a:cubicBezTo>
                  <a:pt x="465109" y="0"/>
                  <a:pt x="515766" y="51445"/>
                  <a:pt x="515766" y="114905"/>
                </a:cubicBezTo>
                <a:cubicBezTo>
                  <a:pt x="515766" y="159138"/>
                  <a:pt x="491155" y="197534"/>
                  <a:pt x="454423" y="215466"/>
                </a:cubicBezTo>
                <a:lnTo>
                  <a:pt x="454423" y="231044"/>
                </a:lnTo>
                <a:cubicBezTo>
                  <a:pt x="531505" y="249779"/>
                  <a:pt x="592702" y="311734"/>
                  <a:pt x="613253" y="391500"/>
                </a:cubicBezTo>
                <a:cubicBezTo>
                  <a:pt x="550688" y="422070"/>
                  <a:pt x="477097" y="438850"/>
                  <a:pt x="398531" y="438850"/>
                </a:cubicBezTo>
                <a:cubicBezTo>
                  <a:pt x="323987" y="438850"/>
                  <a:pt x="253921" y="423744"/>
                  <a:pt x="193634" y="395700"/>
                </a:cubicBezTo>
                <a:lnTo>
                  <a:pt x="203279" y="370444"/>
                </a:lnTo>
                <a:lnTo>
                  <a:pt x="166022" y="374457"/>
                </a:lnTo>
                <a:cubicBezTo>
                  <a:pt x="105620" y="374457"/>
                  <a:pt x="48848" y="362217"/>
                  <a:pt x="0" y="339494"/>
                </a:cubicBezTo>
                <a:cubicBezTo>
                  <a:pt x="15404" y="274815"/>
                  <a:pt x="63667" y="224043"/>
                  <a:pt x="125154" y="207518"/>
                </a:cubicBezTo>
                <a:lnTo>
                  <a:pt x="125154" y="191945"/>
                </a:lnTo>
                <a:cubicBezTo>
                  <a:pt x="96529" y="177233"/>
                  <a:pt x="77656" y="146842"/>
                  <a:pt x="77656" y="111974"/>
                </a:cubicBezTo>
                <a:cubicBezTo>
                  <a:pt x="77656" y="60554"/>
                  <a:pt x="118702" y="18870"/>
                  <a:pt x="169335" y="18870"/>
                </a:cubicBezTo>
                <a:cubicBezTo>
                  <a:pt x="219968" y="18870"/>
                  <a:pt x="261014" y="60554"/>
                  <a:pt x="261014" y="111974"/>
                </a:cubicBezTo>
                <a:cubicBezTo>
                  <a:pt x="261014" y="147815"/>
                  <a:pt x="241072" y="178926"/>
                  <a:pt x="211310" y="193456"/>
                </a:cubicBezTo>
                <a:lnTo>
                  <a:pt x="211310" y="206078"/>
                </a:lnTo>
                <a:cubicBezTo>
                  <a:pt x="242539" y="213668"/>
                  <a:pt x="270549" y="230014"/>
                  <a:pt x="292834" y="252540"/>
                </a:cubicBezTo>
                <a:lnTo>
                  <a:pt x="295048" y="255467"/>
                </a:lnTo>
                <a:lnTo>
                  <a:pt x="348094" y="232822"/>
                </a:lnTo>
                <a:lnTo>
                  <a:pt x="348094" y="213602"/>
                </a:lnTo>
                <a:cubicBezTo>
                  <a:pt x="312767" y="195444"/>
                  <a:pt x="289474" y="157937"/>
                  <a:pt x="289474" y="114905"/>
                </a:cubicBezTo>
                <a:cubicBezTo>
                  <a:pt x="289474" y="51445"/>
                  <a:pt x="340131" y="0"/>
                  <a:pt x="40262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defTabSz="912813" rtl="0" fontAlgn="base">
              <a:spcBef>
                <a:spcPct val="0"/>
              </a:spcBef>
              <a:spcAft>
                <a:spcPct val="0"/>
              </a:spcAft>
              <a:defRPr sz="1900" kern="1200">
                <a:solidFill>
                  <a:schemeClr val="lt1"/>
                </a:solidFill>
                <a:latin typeface="+mn-lt"/>
                <a:ea typeface="+mn-ea"/>
                <a:cs typeface="+mn-cs"/>
              </a:defRPr>
            </a:lvl1pPr>
            <a:lvl2pPr marL="455613" indent="1588" algn="l" defTabSz="912813" rtl="0" fontAlgn="base">
              <a:spcBef>
                <a:spcPct val="0"/>
              </a:spcBef>
              <a:spcAft>
                <a:spcPct val="0"/>
              </a:spcAft>
              <a:defRPr sz="1900" kern="1200">
                <a:solidFill>
                  <a:schemeClr val="lt1"/>
                </a:solidFill>
                <a:latin typeface="+mn-lt"/>
                <a:ea typeface="+mn-ea"/>
                <a:cs typeface="+mn-cs"/>
              </a:defRPr>
            </a:lvl2pPr>
            <a:lvl3pPr marL="912813" indent="1588" algn="l" defTabSz="912813" rtl="0" fontAlgn="base">
              <a:spcBef>
                <a:spcPct val="0"/>
              </a:spcBef>
              <a:spcAft>
                <a:spcPct val="0"/>
              </a:spcAft>
              <a:defRPr sz="1900" kern="1200">
                <a:solidFill>
                  <a:schemeClr val="lt1"/>
                </a:solidFill>
                <a:latin typeface="+mn-lt"/>
                <a:ea typeface="+mn-ea"/>
                <a:cs typeface="+mn-cs"/>
              </a:defRPr>
            </a:lvl3pPr>
            <a:lvl4pPr marL="1370013" indent="1588" algn="l" defTabSz="912813" rtl="0" fontAlgn="base">
              <a:spcBef>
                <a:spcPct val="0"/>
              </a:spcBef>
              <a:spcAft>
                <a:spcPct val="0"/>
              </a:spcAft>
              <a:defRPr sz="1900" kern="1200">
                <a:solidFill>
                  <a:schemeClr val="lt1"/>
                </a:solidFill>
                <a:latin typeface="+mn-lt"/>
                <a:ea typeface="+mn-ea"/>
                <a:cs typeface="+mn-cs"/>
              </a:defRPr>
            </a:lvl4pPr>
            <a:lvl5pPr marL="1827213" indent="1588" algn="l" defTabSz="912813" rtl="0" fontAlgn="base">
              <a:spcBef>
                <a:spcPct val="0"/>
              </a:spcBef>
              <a:spcAft>
                <a:spcPct val="0"/>
              </a:spcAft>
              <a:defRPr sz="1900" kern="1200">
                <a:solidFill>
                  <a:schemeClr val="lt1"/>
                </a:solidFill>
                <a:latin typeface="+mn-lt"/>
                <a:ea typeface="+mn-ea"/>
                <a:cs typeface="+mn-cs"/>
              </a:defRPr>
            </a:lvl5pPr>
            <a:lvl6pPr marL="2286000" algn="l" defTabSz="914400" rtl="0" eaLnBrk="1" latinLnBrk="0" hangingPunct="1">
              <a:defRPr sz="1900" kern="1200">
                <a:solidFill>
                  <a:schemeClr val="lt1"/>
                </a:solidFill>
                <a:latin typeface="+mn-lt"/>
                <a:ea typeface="+mn-ea"/>
                <a:cs typeface="+mn-cs"/>
              </a:defRPr>
            </a:lvl6pPr>
            <a:lvl7pPr marL="2743200" algn="l" defTabSz="914400" rtl="0" eaLnBrk="1" latinLnBrk="0" hangingPunct="1">
              <a:defRPr sz="1900" kern="1200">
                <a:solidFill>
                  <a:schemeClr val="lt1"/>
                </a:solidFill>
                <a:latin typeface="+mn-lt"/>
                <a:ea typeface="+mn-ea"/>
                <a:cs typeface="+mn-cs"/>
              </a:defRPr>
            </a:lvl7pPr>
            <a:lvl8pPr marL="3200400" algn="l" defTabSz="914400" rtl="0" eaLnBrk="1" latinLnBrk="0" hangingPunct="1">
              <a:defRPr sz="1900" kern="1200">
                <a:solidFill>
                  <a:schemeClr val="lt1"/>
                </a:solidFill>
                <a:latin typeface="+mn-lt"/>
                <a:ea typeface="+mn-ea"/>
                <a:cs typeface="+mn-cs"/>
              </a:defRPr>
            </a:lvl8pPr>
            <a:lvl9pPr marL="3657600" algn="l" defTabSz="914400" rtl="0" eaLnBrk="1" latinLnBrk="0" hangingPunct="1">
              <a:defRPr sz="1900" kern="1200">
                <a:solidFill>
                  <a:schemeClr val="lt1"/>
                </a:solidFill>
                <a:latin typeface="+mn-lt"/>
                <a:ea typeface="+mn-ea"/>
                <a:cs typeface="+mn-cs"/>
              </a:defRPr>
            </a:lvl9pPr>
          </a:lstStyle>
          <a:p>
            <a:pPr algn="ctr" defTabSz="921349" fontAlgn="auto">
              <a:spcBef>
                <a:spcPts val="0"/>
              </a:spcBef>
              <a:spcAft>
                <a:spcPts val="0"/>
              </a:spcAft>
              <a:defRPr/>
            </a:pPr>
            <a:endParaRPr lang="zh-CN" altLang="en-US"/>
          </a:p>
        </p:txBody>
      </p:sp>
    </p:spTree>
    <p:extLst>
      <p:ext uri="{BB962C8B-B14F-4D97-AF65-F5344CB8AC3E}">
        <p14:creationId xmlns:p14="http://schemas.microsoft.com/office/powerpoint/2010/main" val="3817871099"/>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菱形 67"/>
          <p:cNvSpPr/>
          <p:nvPr/>
        </p:nvSpPr>
        <p:spPr>
          <a:xfrm>
            <a:off x="683568" y="1347614"/>
            <a:ext cx="1865406" cy="1864731"/>
          </a:xfrm>
          <a:prstGeom prst="diamond">
            <a:avLst/>
          </a:prstGeom>
          <a:solidFill>
            <a:srgbClr val="005EA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8533" tIns="34265" rIns="68533" bIns="34265" rtlCol="0" anchor="ctr"/>
          <a:lstStyle/>
          <a:p>
            <a:pPr algn="ctr"/>
            <a:r>
              <a:rPr lang="en-US" altLang="zh-CN" sz="9000" b="1" dirty="0">
                <a:solidFill>
                  <a:prstClr val="white"/>
                </a:solidFill>
                <a:latin typeface="方正小标宋简体" panose="03000509000000000000" pitchFamily="65" charset="-122"/>
                <a:ea typeface="方正小标宋简体" panose="03000509000000000000" pitchFamily="65" charset="-122"/>
                <a:sym typeface="Century Gothic" panose="020B0502020202020204" pitchFamily="34" charset="0"/>
              </a:rPr>
              <a:t>3</a:t>
            </a:r>
            <a:endParaRPr lang="zh-CN" altLang="en-US" sz="9000" b="1" dirty="0">
              <a:solidFill>
                <a:prstClr val="white"/>
              </a:solidFill>
              <a:latin typeface="方正小标宋简体" panose="03000509000000000000" pitchFamily="65" charset="-122"/>
              <a:ea typeface="方正小标宋简体" panose="03000509000000000000" pitchFamily="65" charset="-122"/>
              <a:sym typeface="Century Gothic" panose="020B0502020202020204" pitchFamily="34" charset="0"/>
            </a:endParaRPr>
          </a:p>
        </p:txBody>
      </p:sp>
      <p:sp>
        <p:nvSpPr>
          <p:cNvPr id="69" name="点击文字添加标题"/>
          <p:cNvSpPr txBox="1"/>
          <p:nvPr/>
        </p:nvSpPr>
        <p:spPr>
          <a:xfrm>
            <a:off x="2627784" y="1892514"/>
            <a:ext cx="5794961" cy="823252"/>
          </a:xfrm>
          <a:prstGeom prst="rect">
            <a:avLst/>
          </a:prstGeom>
          <a:noFill/>
        </p:spPr>
        <p:txBody>
          <a:bodyPr wrap="square" lIns="68533" tIns="34265" rIns="68533" bIns="34265" rtlCol="0">
            <a:spAutoFit/>
          </a:bodyPr>
          <a:lstStyle>
            <a:defPPr>
              <a:defRPr lang="zh-CN"/>
            </a:defPPr>
            <a:lvl1pPr algn="dist">
              <a:defRPr sz="7200" b="1">
                <a:gradFill>
                  <a:gsLst>
                    <a:gs pos="56000">
                      <a:srgbClr val="FEFC96"/>
                    </a:gs>
                    <a:gs pos="71000">
                      <a:srgbClr val="FAAF5B"/>
                    </a:gs>
                    <a:gs pos="100000">
                      <a:srgbClr val="88765E"/>
                    </a:gs>
                    <a:gs pos="20000">
                      <a:srgbClr val="758A80"/>
                    </a:gs>
                    <a:gs pos="0">
                      <a:srgbClr val="75FEFF"/>
                    </a:gs>
                    <a:gs pos="35000">
                      <a:srgbClr val="FDFFFD"/>
                    </a:gs>
                  </a:gsLst>
                  <a:lin ang="0" scaled="1"/>
                </a:gra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defRPr>
            </a:lvl1pPr>
          </a:lstStyle>
          <a:p>
            <a:pPr algn="l"/>
            <a:r>
              <a:rPr lang="zh-CN" altLang="en-US" sz="4800" dirty="0" smtClean="0">
                <a:solidFill>
                  <a:srgbClr val="005EAC"/>
                </a:solidFill>
                <a:effectLst/>
                <a:latin typeface="方正小标宋简体" panose="03000509000000000000" pitchFamily="65" charset="-122"/>
                <a:ea typeface="方正小标宋简体" panose="03000509000000000000" pitchFamily="65" charset="-122"/>
                <a:sym typeface="Century Gothic" panose="020B0502020202020204" pitchFamily="34" charset="0"/>
              </a:rPr>
              <a:t>公司“十四五”展望</a:t>
            </a:r>
            <a:endParaRPr lang="en-US" altLang="zh-CN" sz="4800" dirty="0">
              <a:solidFill>
                <a:srgbClr val="005EAC"/>
              </a:solidFill>
              <a:effectLst/>
              <a:latin typeface="方正小标宋简体" panose="03000509000000000000" pitchFamily="65" charset="-122"/>
              <a:ea typeface="方正小标宋简体" panose="03000509000000000000" pitchFamily="65" charset="-122"/>
              <a:sym typeface="Century Gothic" panose="020B0502020202020204" pitchFamily="34" charset="0"/>
            </a:endParaRPr>
          </a:p>
        </p:txBody>
      </p:sp>
      <p:sp>
        <p:nvSpPr>
          <p:cNvPr id="7" name="矩形 6"/>
          <p:cNvSpPr/>
          <p:nvPr/>
        </p:nvSpPr>
        <p:spPr>
          <a:xfrm>
            <a:off x="2627784" y="2970021"/>
            <a:ext cx="5832648" cy="45719"/>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33" tIns="34265" rIns="68533" bIns="34265" rtlCol="0" anchor="ctr"/>
          <a:lstStyle/>
          <a:p>
            <a:pPr algn="ctr"/>
            <a:endParaRPr lang="zh-CN" altLang="en-US">
              <a:solidFill>
                <a:prstClr val="white"/>
              </a:solidFill>
              <a:latin typeface="Century Gothic" panose="020B0502020202020204" pitchFamily="34" charset="0"/>
              <a:ea typeface="微软雅黑 Light" panose="020B0502040204020203" pitchFamily="34" charset="-122"/>
              <a:sym typeface="Century Gothic" panose="020B0502020202020204" pitchFamily="34" charset="0"/>
            </a:endParaRPr>
          </a:p>
        </p:txBody>
      </p:sp>
    </p:spTree>
    <p:extLst>
      <p:ext uri="{BB962C8B-B14F-4D97-AF65-F5344CB8AC3E}">
        <p14:creationId xmlns:p14="http://schemas.microsoft.com/office/powerpoint/2010/main" val="3670119692"/>
      </p:ext>
    </p:extLst>
  </p:cSld>
  <p:clrMapOvr>
    <a:masterClrMapping/>
  </p:clrMapOvr>
  <p:transition spd="slow">
    <p:fade/>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971600" y="987574"/>
            <a:ext cx="7257587" cy="2788228"/>
          </a:xfrm>
          <a:prstGeom prst="rect">
            <a:avLst/>
          </a:prstGeom>
          <a:ln/>
        </p:spPr>
        <p:style>
          <a:lnRef idx="0">
            <a:schemeClr val="accent1"/>
          </a:lnRef>
          <a:fillRef idx="3">
            <a:schemeClr val="accent1"/>
          </a:fillRef>
          <a:effectRef idx="3">
            <a:schemeClr val="accent1"/>
          </a:effectRef>
          <a:fontRef idx="minor">
            <a:schemeClr val="lt1"/>
          </a:fontRef>
        </p:style>
        <p:txBody>
          <a:bodyPr lIns="68580" tIns="34290" rIns="68580" bIns="34290" rtlCol="0" anchor="ctr"/>
          <a:lstStyle/>
          <a:p>
            <a:pPr algn="ctr"/>
            <a:endParaRPr lang="zh-CN" altLang="en-US"/>
          </a:p>
        </p:txBody>
      </p:sp>
      <p:sp>
        <p:nvSpPr>
          <p:cNvPr id="2" name="TextBox 34"/>
          <p:cNvSpPr txBox="1"/>
          <p:nvPr/>
        </p:nvSpPr>
        <p:spPr>
          <a:xfrm>
            <a:off x="1115616" y="1203598"/>
            <a:ext cx="6984776" cy="2287244"/>
          </a:xfrm>
          <a:prstGeom prst="rect">
            <a:avLst/>
          </a:prstGeom>
          <a:noFill/>
        </p:spPr>
        <p:txBody>
          <a:bodyPr wrap="square" lIns="70564" tIns="35282" rIns="70564" bIns="35282" rtlCol="0">
            <a:spAutoFit/>
          </a:bodyPr>
          <a:lstStyle/>
          <a:p>
            <a:pPr algn="just">
              <a:lnSpc>
                <a:spcPct val="150000"/>
              </a:lnSpc>
            </a:pPr>
            <a:r>
              <a:rPr lang="en-US" altLang="zh-CN" sz="2400" b="1" dirty="0" smtClean="0">
                <a:solidFill>
                  <a:schemeClr val="bg1"/>
                </a:solidFill>
                <a:latin typeface="微软雅黑" pitchFamily="34" charset="-122"/>
                <a:ea typeface="微软雅黑" pitchFamily="34" charset="-122"/>
              </a:rPr>
              <a:t>       ——</a:t>
            </a:r>
            <a:r>
              <a:rPr lang="zh-CN" altLang="en-US" sz="2400" b="1" dirty="0" smtClean="0">
                <a:solidFill>
                  <a:schemeClr val="bg1"/>
                </a:solidFill>
                <a:latin typeface="微软雅黑" pitchFamily="34" charset="-122"/>
                <a:ea typeface="微软雅黑" pitchFamily="34" charset="-122"/>
              </a:rPr>
              <a:t>“十四五”</a:t>
            </a:r>
            <a:r>
              <a:rPr lang="zh-CN" altLang="en-US" sz="2400" b="1" dirty="0">
                <a:solidFill>
                  <a:schemeClr val="bg1"/>
                </a:solidFill>
                <a:latin typeface="微软雅黑" pitchFamily="34" charset="-122"/>
                <a:ea typeface="微软雅黑" pitchFamily="34" charset="-122"/>
              </a:rPr>
              <a:t>期间</a:t>
            </a:r>
            <a:r>
              <a:rPr lang="zh-CN" altLang="en-US" sz="2400" b="1" dirty="0" smtClean="0">
                <a:solidFill>
                  <a:schemeClr val="bg1"/>
                </a:solidFill>
                <a:latin typeface="微软雅黑" pitchFamily="34" charset="-122"/>
                <a:ea typeface="微软雅黑" pitchFamily="34" charset="-122"/>
              </a:rPr>
              <a:t>，通过内生式</a:t>
            </a:r>
            <a:r>
              <a:rPr lang="zh-CN" altLang="en-US" sz="2400" b="1" dirty="0">
                <a:solidFill>
                  <a:schemeClr val="bg1"/>
                </a:solidFill>
                <a:latin typeface="微软雅黑" pitchFamily="34" charset="-122"/>
                <a:ea typeface="微软雅黑" pitchFamily="34" charset="-122"/>
              </a:rPr>
              <a:t>增长，</a:t>
            </a:r>
            <a:r>
              <a:rPr lang="zh-CN" altLang="en-US" sz="2400" b="1" dirty="0" smtClean="0">
                <a:solidFill>
                  <a:schemeClr val="bg1"/>
                </a:solidFill>
                <a:latin typeface="微软雅黑" pitchFamily="34" charset="-122"/>
                <a:ea typeface="微软雅黑" pitchFamily="34" charset="-122"/>
              </a:rPr>
              <a:t>公司国内外年</a:t>
            </a:r>
            <a:r>
              <a:rPr lang="zh-CN" altLang="en-US" sz="2400" b="1" dirty="0">
                <a:solidFill>
                  <a:schemeClr val="bg1"/>
                </a:solidFill>
                <a:latin typeface="微软雅黑" pitchFamily="34" charset="-122"/>
                <a:ea typeface="微软雅黑" pitchFamily="34" charset="-122"/>
              </a:rPr>
              <a:t>营业</a:t>
            </a:r>
            <a:r>
              <a:rPr lang="zh-CN" altLang="en-US" sz="2400" b="1" dirty="0" smtClean="0">
                <a:solidFill>
                  <a:schemeClr val="bg1"/>
                </a:solidFill>
                <a:latin typeface="微软雅黑" pitchFamily="34" charset="-122"/>
                <a:ea typeface="微软雅黑" pitchFamily="34" charset="-122"/>
              </a:rPr>
              <a:t>收入可望超过</a:t>
            </a:r>
            <a:r>
              <a:rPr lang="en-US" altLang="zh-CN" sz="2400" b="1" u="sng" dirty="0" smtClean="0">
                <a:solidFill>
                  <a:srgbClr val="FFFF00"/>
                </a:solidFill>
                <a:latin typeface="微软雅黑" pitchFamily="34" charset="-122"/>
                <a:ea typeface="微软雅黑" pitchFamily="34" charset="-122"/>
              </a:rPr>
              <a:t>300</a:t>
            </a:r>
            <a:r>
              <a:rPr lang="zh-CN" altLang="en-US" sz="2400" b="1" u="sng" dirty="0">
                <a:solidFill>
                  <a:srgbClr val="FFFF00"/>
                </a:solidFill>
                <a:latin typeface="微软雅黑" pitchFamily="34" charset="-122"/>
                <a:ea typeface="微软雅黑" pitchFamily="34" charset="-122"/>
              </a:rPr>
              <a:t>亿元</a:t>
            </a:r>
            <a:r>
              <a:rPr lang="zh-CN" altLang="en-US" sz="2400" b="1" dirty="0">
                <a:solidFill>
                  <a:schemeClr val="bg1"/>
                </a:solidFill>
                <a:latin typeface="微软雅黑" pitchFamily="34" charset="-122"/>
                <a:ea typeface="微软雅黑" pitchFamily="34" charset="-122"/>
              </a:rPr>
              <a:t>（其中国外</a:t>
            </a:r>
            <a:r>
              <a:rPr lang="en-US" altLang="zh-CN" sz="2400" b="1" dirty="0">
                <a:solidFill>
                  <a:schemeClr val="bg1"/>
                </a:solidFill>
                <a:latin typeface="微软雅黑" pitchFamily="34" charset="-122"/>
                <a:ea typeface="微软雅黑" pitchFamily="34" charset="-122"/>
              </a:rPr>
              <a:t>100</a:t>
            </a:r>
            <a:r>
              <a:rPr lang="zh-CN" altLang="en-US" sz="2400" b="1" dirty="0">
                <a:solidFill>
                  <a:schemeClr val="bg1"/>
                </a:solidFill>
                <a:latin typeface="微软雅黑" pitchFamily="34" charset="-122"/>
                <a:ea typeface="微软雅黑" pitchFamily="34" charset="-122"/>
              </a:rPr>
              <a:t>亿</a:t>
            </a:r>
            <a:r>
              <a:rPr lang="zh-CN" altLang="en-US" sz="2400" b="1" dirty="0" smtClean="0">
                <a:solidFill>
                  <a:schemeClr val="bg1"/>
                </a:solidFill>
                <a:latin typeface="微软雅黑" pitchFamily="34" charset="-122"/>
                <a:ea typeface="微软雅黑" pitchFamily="34" charset="-122"/>
              </a:rPr>
              <a:t>元以上），利润争取超过中央建筑施工企业</a:t>
            </a:r>
            <a:r>
              <a:rPr lang="zh-CN" altLang="en-US" sz="2400" b="1" dirty="0">
                <a:solidFill>
                  <a:schemeClr val="bg1"/>
                </a:solidFill>
                <a:latin typeface="微软雅黑" pitchFamily="34" charset="-122"/>
                <a:ea typeface="微软雅黑" pitchFamily="34" charset="-122"/>
              </a:rPr>
              <a:t>平均水平。</a:t>
            </a:r>
          </a:p>
        </p:txBody>
      </p:sp>
    </p:spTree>
    <p:extLst>
      <p:ext uri="{BB962C8B-B14F-4D97-AF65-F5344CB8AC3E}">
        <p14:creationId xmlns:p14="http://schemas.microsoft.com/office/powerpoint/2010/main" val="1370454045"/>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0" y="-57372"/>
            <a:ext cx="9257276" cy="48581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0"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54042" y="3507854"/>
            <a:ext cx="1126307" cy="1020636"/>
          </a:xfrm>
          <a:prstGeom prst="rect">
            <a:avLst/>
          </a:prstGeom>
          <a:noFill/>
          <a:ln>
            <a:noFill/>
          </a:ln>
          <a:effectLst>
            <a:outerShdw blurRad="482600" dist="35921" dir="2700000" algn="ctr" rotWithShape="0">
              <a:schemeClr val="bg2">
                <a:alpha val="52000"/>
              </a:schemeClr>
            </a:outerShdw>
            <a:softEdge rad="762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 name="组合 3"/>
          <p:cNvGrpSpPr/>
          <p:nvPr/>
        </p:nvGrpSpPr>
        <p:grpSpPr>
          <a:xfrm>
            <a:off x="214806" y="2857525"/>
            <a:ext cx="4414341" cy="1881284"/>
            <a:chOff x="270669" y="3600127"/>
            <a:chExt cx="5562376" cy="2370185"/>
          </a:xfrm>
        </p:grpSpPr>
        <p:sp>
          <p:nvSpPr>
            <p:cNvPr id="15" name="矩形 14"/>
            <p:cNvSpPr/>
            <p:nvPr/>
          </p:nvSpPr>
          <p:spPr>
            <a:xfrm>
              <a:off x="270669" y="3600127"/>
              <a:ext cx="5562376" cy="2370185"/>
            </a:xfrm>
            <a:prstGeom prst="rect">
              <a:avLst/>
            </a:prstGeom>
          </p:spPr>
          <p:txBody>
            <a:bodyPr wrap="square">
              <a:spAutoFit/>
            </a:bodyPr>
            <a:lstStyle/>
            <a:p>
              <a:pPr algn="just">
                <a:lnSpc>
                  <a:spcPct val="125000"/>
                </a:lnSpc>
              </a:pPr>
              <a:r>
                <a:rPr lang="en-US" altLang="zh-CN" sz="1900" dirty="0">
                  <a:solidFill>
                    <a:srgbClr val="FFC000"/>
                  </a:solidFill>
                  <a:effectLst>
                    <a:outerShdw blurRad="50800" dist="38100" dir="2700000" algn="tl" rotWithShape="0">
                      <a:prstClr val="black">
                        <a:alpha val="40000"/>
                      </a:prstClr>
                    </a:outerShdw>
                  </a:effectLst>
                  <a:latin typeface="微软雅黑" panose="020B0503020204020204" pitchFamily="34" charset="-122"/>
                  <a:ea typeface="微软雅黑" panose="020B0503020204020204" pitchFamily="34" charset="-122"/>
                </a:rPr>
                <a:t>       </a:t>
              </a:r>
              <a:r>
                <a:rPr lang="en-US" altLang="zh-CN" sz="2900" dirty="0">
                  <a:ln>
                    <a:solidFill>
                      <a:schemeClr val="bg1">
                        <a:lumMod val="95000"/>
                      </a:schemeClr>
                    </a:solidFill>
                  </a:ln>
                  <a:solidFill>
                    <a:srgbClr val="0066CC"/>
                  </a:solidFill>
                  <a:latin typeface="Arial Black" panose="020B0A04020102020204" pitchFamily="34" charset="0"/>
                  <a:ea typeface="微软雅黑" panose="020B0503020204020204" pitchFamily="34" charset="-122"/>
                  <a:cs typeface="Aharoni" panose="02010803020104030203" pitchFamily="2" charset="-79"/>
                </a:rPr>
                <a:t>STECOL</a:t>
              </a:r>
            </a:p>
            <a:p>
              <a:pPr algn="just">
                <a:lnSpc>
                  <a:spcPct val="125000"/>
                </a:lnSpc>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rPr>
                <a:t>地址：天津市华苑产业园区榕苑路</a:t>
              </a:r>
              <a:r>
                <a:rPr lang="en-US" altLang="zh-CN" sz="1600" dirty="0">
                  <a:solidFill>
                    <a:schemeClr val="tx1">
                      <a:lumMod val="75000"/>
                      <a:lumOff val="25000"/>
                    </a:schemeClr>
                  </a:solidFill>
                  <a:latin typeface="微软雅黑" panose="020B0503020204020204" pitchFamily="34" charset="-122"/>
                  <a:ea typeface="微软雅黑" panose="020B0503020204020204" pitchFamily="34" charset="-122"/>
                </a:rPr>
                <a:t>2</a:t>
              </a: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rPr>
                <a:t>号</a:t>
              </a:r>
            </a:p>
            <a:p>
              <a:pPr algn="just">
                <a:lnSpc>
                  <a:spcPct val="125000"/>
                </a:lnSpc>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rPr>
                <a:t>邮编：</a:t>
              </a:r>
              <a:r>
                <a:rPr lang="en-US" altLang="zh-CN" sz="1600" dirty="0">
                  <a:solidFill>
                    <a:schemeClr val="tx1">
                      <a:lumMod val="75000"/>
                      <a:lumOff val="25000"/>
                    </a:schemeClr>
                  </a:solidFill>
                  <a:latin typeface="微软雅黑" panose="020B0503020204020204" pitchFamily="34" charset="-122"/>
                  <a:ea typeface="微软雅黑" panose="020B0503020204020204" pitchFamily="34" charset="-122"/>
                </a:rPr>
                <a:t>300384</a:t>
              </a:r>
            </a:p>
            <a:p>
              <a:pPr algn="just">
                <a:lnSpc>
                  <a:spcPct val="125000"/>
                </a:lnSpc>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rPr>
                <a:t>传真：</a:t>
              </a:r>
              <a:r>
                <a:rPr lang="en-US" altLang="zh-CN" sz="1600" dirty="0">
                  <a:solidFill>
                    <a:schemeClr val="tx1">
                      <a:lumMod val="75000"/>
                      <a:lumOff val="25000"/>
                    </a:schemeClr>
                  </a:solidFill>
                  <a:latin typeface="微软雅黑" panose="020B0503020204020204" pitchFamily="34" charset="-122"/>
                  <a:ea typeface="微软雅黑" panose="020B0503020204020204" pitchFamily="34" charset="-122"/>
                </a:rPr>
                <a:t>022-58569002</a:t>
              </a:r>
            </a:p>
            <a:p>
              <a:pPr algn="just">
                <a:lnSpc>
                  <a:spcPct val="125000"/>
                </a:lnSpc>
              </a:pPr>
              <a:r>
                <a:rPr lang="en-US" altLang="zh-CN" sz="1600" dirty="0">
                  <a:solidFill>
                    <a:schemeClr val="tx1">
                      <a:lumMod val="75000"/>
                      <a:lumOff val="25000"/>
                    </a:schemeClr>
                  </a:solidFill>
                  <a:latin typeface="微软雅黑" panose="020B0503020204020204" pitchFamily="34" charset="-122"/>
                  <a:ea typeface="微软雅黑" panose="020B0503020204020204" pitchFamily="34" charset="-122"/>
                </a:rPr>
                <a:t>http://www.stecol.cn</a:t>
              </a:r>
            </a:p>
          </p:txBody>
        </p:sp>
        <p:pic>
          <p:nvPicPr>
            <p:cNvPr id="13" name="图片 1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23231" y="3816151"/>
              <a:ext cx="513270" cy="396000"/>
            </a:xfrm>
            <a:prstGeom prst="rect">
              <a:avLst/>
            </a:prstGeom>
          </p:spPr>
        </p:pic>
      </p:grpSp>
      <p:sp>
        <p:nvSpPr>
          <p:cNvPr id="14" name="矩形 13"/>
          <p:cNvSpPr/>
          <p:nvPr/>
        </p:nvSpPr>
        <p:spPr>
          <a:xfrm>
            <a:off x="743215" y="1471061"/>
            <a:ext cx="4798168" cy="1069496"/>
          </a:xfrm>
          <a:prstGeom prst="rect">
            <a:avLst/>
          </a:prstGeom>
        </p:spPr>
        <p:txBody>
          <a:bodyPr wrap="square" lIns="72490" tIns="36245" rIns="72490" bIns="36245">
            <a:spAutoFit/>
          </a:bodyPr>
          <a:lstStyle/>
          <a:p>
            <a:pPr>
              <a:lnSpc>
                <a:spcPct val="125000"/>
              </a:lnSpc>
            </a:pPr>
            <a:r>
              <a:rPr lang="zh-CN" altLang="en-US" sz="5700" b="1" dirty="0">
                <a:solidFill>
                  <a:srgbClr val="0070C0"/>
                </a:solidFill>
                <a:latin typeface="微软雅黑" panose="020B0503020204020204" pitchFamily="34" charset="-122"/>
                <a:ea typeface="微软雅黑" panose="020B0503020204020204" pitchFamily="34" charset="-122"/>
              </a:rPr>
              <a:t>    </a:t>
            </a:r>
            <a:r>
              <a:rPr lang="zh-CN" altLang="en-US" sz="5700" b="1" dirty="0" smtClean="0">
                <a:solidFill>
                  <a:srgbClr val="0070C0"/>
                </a:solidFill>
                <a:latin typeface="微软雅黑" panose="020B0503020204020204" pitchFamily="34" charset="-122"/>
                <a:ea typeface="微软雅黑" panose="020B0503020204020204" pitchFamily="34" charset="-122"/>
              </a:rPr>
              <a:t>谢 谢 大 家！</a:t>
            </a:r>
            <a:endParaRPr lang="zh-CN" altLang="en-US" sz="5700" b="1" dirty="0">
              <a:solidFill>
                <a:srgbClr val="0070C0"/>
              </a:solidFill>
              <a:latin typeface="微软雅黑" panose="020B0503020204020204" pitchFamily="34" charset="-122"/>
              <a:ea typeface="微软雅黑" panose="020B0503020204020204" pitchFamily="34" charset="-122"/>
            </a:endParaRPr>
          </a:p>
        </p:txBody>
      </p:sp>
      <p:grpSp>
        <p:nvGrpSpPr>
          <p:cNvPr id="7" name="组合 6"/>
          <p:cNvGrpSpPr/>
          <p:nvPr/>
        </p:nvGrpSpPr>
        <p:grpSpPr>
          <a:xfrm>
            <a:off x="5524223" y="514180"/>
            <a:ext cx="3905191" cy="1543180"/>
            <a:chOff x="480185" y="215751"/>
            <a:chExt cx="4920812" cy="1944216"/>
          </a:xfrm>
        </p:grpSpPr>
        <p:sp>
          <p:nvSpPr>
            <p:cNvPr id="8" name="矩形 7"/>
            <p:cNvSpPr/>
            <p:nvPr/>
          </p:nvSpPr>
          <p:spPr>
            <a:xfrm>
              <a:off x="480185" y="215751"/>
              <a:ext cx="4920812" cy="1944216"/>
            </a:xfrm>
            <a:prstGeom prst="rect">
              <a:avLst/>
            </a:prstGeom>
            <a:ln>
              <a:noFill/>
            </a:ln>
          </p:spPr>
        </p:sp>
        <p:sp>
          <p:nvSpPr>
            <p:cNvPr id="9" name="任意多边形 8"/>
            <p:cNvSpPr/>
            <p:nvPr/>
          </p:nvSpPr>
          <p:spPr>
            <a:xfrm>
              <a:off x="1681371" y="1218966"/>
              <a:ext cx="703253" cy="603873"/>
            </a:xfrm>
            <a:custGeom>
              <a:avLst/>
              <a:gdLst>
                <a:gd name="connsiteX0" fmla="*/ 0 w 703253"/>
                <a:gd name="connsiteY0" fmla="*/ 301937 h 603873"/>
                <a:gd name="connsiteX1" fmla="*/ 150968 w 703253"/>
                <a:gd name="connsiteY1" fmla="*/ 0 h 603873"/>
                <a:gd name="connsiteX2" fmla="*/ 552285 w 703253"/>
                <a:gd name="connsiteY2" fmla="*/ 0 h 603873"/>
                <a:gd name="connsiteX3" fmla="*/ 703253 w 703253"/>
                <a:gd name="connsiteY3" fmla="*/ 301937 h 603873"/>
                <a:gd name="connsiteX4" fmla="*/ 552285 w 703253"/>
                <a:gd name="connsiteY4" fmla="*/ 603873 h 603873"/>
                <a:gd name="connsiteX5" fmla="*/ 150968 w 703253"/>
                <a:gd name="connsiteY5" fmla="*/ 603873 h 603873"/>
                <a:gd name="connsiteX6" fmla="*/ 0 w 703253"/>
                <a:gd name="connsiteY6" fmla="*/ 301937 h 603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3253" h="603873">
                  <a:moveTo>
                    <a:pt x="0" y="301937"/>
                  </a:moveTo>
                  <a:lnTo>
                    <a:pt x="150968" y="0"/>
                  </a:lnTo>
                  <a:lnTo>
                    <a:pt x="552285" y="0"/>
                  </a:lnTo>
                  <a:lnTo>
                    <a:pt x="703253" y="301937"/>
                  </a:lnTo>
                  <a:lnTo>
                    <a:pt x="552285" y="603873"/>
                  </a:lnTo>
                  <a:lnTo>
                    <a:pt x="150968" y="603873"/>
                  </a:lnTo>
                  <a:lnTo>
                    <a:pt x="0" y="301937"/>
                  </a:lnTo>
                  <a:close/>
                </a:path>
              </a:pathLst>
            </a:custGeom>
            <a:solidFill>
              <a:srgbClr val="C80B4D"/>
            </a:solidFill>
            <a:ln>
              <a:solidFill>
                <a:schemeClr val="bg1">
                  <a:lumMod val="95000"/>
                </a:schemeClr>
              </a:solidFill>
            </a:ln>
          </p:spPr>
          <p:style>
            <a:lnRef idx="2">
              <a:scrgbClr r="0" g="0" b="0"/>
            </a:lnRef>
            <a:fillRef idx="1">
              <a:scrgbClr r="0" g="0" b="0"/>
            </a:fillRef>
            <a:effectRef idx="0">
              <a:schemeClr val="accent2">
                <a:hueOff val="0"/>
                <a:satOff val="0"/>
                <a:lumOff val="0"/>
                <a:alphaOff val="0"/>
              </a:schemeClr>
            </a:effectRef>
            <a:fontRef idx="minor">
              <a:schemeClr val="lt1"/>
            </a:fontRef>
          </p:style>
          <p:txBody>
            <a:bodyPr spcFirstLastPara="0" vert="horz" wrap="square" lIns="108927" tIns="116394" rIns="108927" bIns="116394" numCol="1" spcCol="1270" anchor="ctr" anchorCtr="0">
              <a:noAutofit/>
            </a:bodyPr>
            <a:lstStyle/>
            <a:p>
              <a:pPr algn="ctr" defTabSz="634957">
                <a:lnSpc>
                  <a:spcPct val="90000"/>
                </a:lnSpc>
                <a:spcAft>
                  <a:spcPct val="35000"/>
                </a:spcAft>
              </a:pPr>
              <a:r>
                <a:rPr lang="zh-CN" altLang="en-US" sz="1300" b="1" dirty="0">
                  <a:latin typeface="微软雅黑" panose="020B0503020204020204" pitchFamily="34" charset="-122"/>
                  <a:ea typeface="微软雅黑" panose="020B0503020204020204" pitchFamily="34" charset="-122"/>
                </a:rPr>
                <a:t>责任</a:t>
              </a:r>
            </a:p>
          </p:txBody>
        </p:sp>
        <p:sp>
          <p:nvSpPr>
            <p:cNvPr id="10" name="六边形 9"/>
            <p:cNvSpPr/>
            <p:nvPr/>
          </p:nvSpPr>
          <p:spPr>
            <a:xfrm>
              <a:off x="1076185" y="885144"/>
              <a:ext cx="703253" cy="603873"/>
            </a:xfrm>
            <a:prstGeom prst="hexagon">
              <a:avLst>
                <a:gd name="adj" fmla="val 25000"/>
                <a:gd name="vf" fmla="val 115470"/>
              </a:avLst>
            </a:prstGeom>
            <a:blipFill>
              <a:blip r:embed="rId6" cstate="print">
                <a:extLst>
                  <a:ext uri="{28A0092B-C50C-407E-A947-70E740481C1C}">
                    <a14:useLocalDpi xmlns:a14="http://schemas.microsoft.com/office/drawing/2010/main" val="0"/>
                  </a:ext>
                </a:extLst>
              </a:blip>
              <a:srcRect/>
              <a:stretch>
                <a:fillRect l="-48000" r="-48000"/>
              </a:stretch>
            </a:blipFill>
            <a:ln w="9525">
              <a:solidFill>
                <a:schemeClr val="bg1">
                  <a:lumMod val="85000"/>
                </a:schemeClr>
              </a:solidFill>
            </a:ln>
          </p:spPr>
          <p:style>
            <a:lnRef idx="2">
              <a:scrgbClr r="0" g="0" b="0"/>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1" name="任意多边形 10"/>
            <p:cNvSpPr/>
            <p:nvPr/>
          </p:nvSpPr>
          <p:spPr>
            <a:xfrm>
              <a:off x="2286557" y="883394"/>
              <a:ext cx="703253" cy="603873"/>
            </a:xfrm>
            <a:custGeom>
              <a:avLst/>
              <a:gdLst>
                <a:gd name="connsiteX0" fmla="*/ 0 w 703253"/>
                <a:gd name="connsiteY0" fmla="*/ 301937 h 603873"/>
                <a:gd name="connsiteX1" fmla="*/ 150968 w 703253"/>
                <a:gd name="connsiteY1" fmla="*/ 0 h 603873"/>
                <a:gd name="connsiteX2" fmla="*/ 552285 w 703253"/>
                <a:gd name="connsiteY2" fmla="*/ 0 h 603873"/>
                <a:gd name="connsiteX3" fmla="*/ 703253 w 703253"/>
                <a:gd name="connsiteY3" fmla="*/ 301937 h 603873"/>
                <a:gd name="connsiteX4" fmla="*/ 552285 w 703253"/>
                <a:gd name="connsiteY4" fmla="*/ 603873 h 603873"/>
                <a:gd name="connsiteX5" fmla="*/ 150968 w 703253"/>
                <a:gd name="connsiteY5" fmla="*/ 603873 h 603873"/>
                <a:gd name="connsiteX6" fmla="*/ 0 w 703253"/>
                <a:gd name="connsiteY6" fmla="*/ 301937 h 603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3253" h="603873">
                  <a:moveTo>
                    <a:pt x="0" y="301937"/>
                  </a:moveTo>
                  <a:lnTo>
                    <a:pt x="150968" y="0"/>
                  </a:lnTo>
                  <a:lnTo>
                    <a:pt x="552285" y="0"/>
                  </a:lnTo>
                  <a:lnTo>
                    <a:pt x="703253" y="301937"/>
                  </a:lnTo>
                  <a:lnTo>
                    <a:pt x="552285" y="603873"/>
                  </a:lnTo>
                  <a:lnTo>
                    <a:pt x="150968" y="603873"/>
                  </a:lnTo>
                  <a:lnTo>
                    <a:pt x="0" y="301937"/>
                  </a:lnTo>
                  <a:close/>
                </a:path>
              </a:pathLst>
            </a:custGeom>
            <a:solidFill>
              <a:srgbClr val="0050A3"/>
            </a:solidFill>
            <a:ln>
              <a:solidFill>
                <a:schemeClr val="bg1">
                  <a:lumMod val="95000"/>
                </a:schemeClr>
              </a:solidFill>
            </a:ln>
          </p:spPr>
          <p:style>
            <a:lnRef idx="2">
              <a:scrgbClr r="0" g="0" b="0"/>
            </a:lnRef>
            <a:fillRef idx="1">
              <a:scrgbClr r="0" g="0" b="0"/>
            </a:fillRef>
            <a:effectRef idx="0">
              <a:schemeClr val="accent3">
                <a:hueOff val="0"/>
                <a:satOff val="0"/>
                <a:lumOff val="0"/>
                <a:alphaOff val="0"/>
              </a:schemeClr>
            </a:effectRef>
            <a:fontRef idx="minor">
              <a:schemeClr val="lt1"/>
            </a:fontRef>
          </p:style>
          <p:txBody>
            <a:bodyPr spcFirstLastPara="0" vert="horz" wrap="square" lIns="108927" tIns="116394" rIns="108927" bIns="116394" numCol="1" spcCol="1270" anchor="ctr" anchorCtr="0">
              <a:noAutofit/>
            </a:bodyPr>
            <a:lstStyle/>
            <a:p>
              <a:pPr algn="ctr" defTabSz="634957">
                <a:lnSpc>
                  <a:spcPct val="90000"/>
                </a:lnSpc>
                <a:spcAft>
                  <a:spcPct val="35000"/>
                </a:spcAft>
              </a:pPr>
              <a:r>
                <a:rPr lang="zh-CN" altLang="en-US" sz="1300" b="1" dirty="0">
                  <a:latin typeface="微软雅黑" panose="020B0503020204020204" pitchFamily="34" charset="-122"/>
                  <a:ea typeface="微软雅黑" panose="020B0503020204020204" pitchFamily="34" charset="-122"/>
                </a:rPr>
                <a:t>创新</a:t>
              </a:r>
            </a:p>
          </p:txBody>
        </p:sp>
        <p:sp>
          <p:nvSpPr>
            <p:cNvPr id="12" name="六边形 11"/>
            <p:cNvSpPr/>
            <p:nvPr/>
          </p:nvSpPr>
          <p:spPr>
            <a:xfrm>
              <a:off x="2891370" y="1217799"/>
              <a:ext cx="703253" cy="603873"/>
            </a:xfrm>
            <a:prstGeom prst="hexagon">
              <a:avLst>
                <a:gd name="adj" fmla="val 25000"/>
                <a:gd name="vf" fmla="val 115470"/>
              </a:avLst>
            </a:prstGeom>
            <a:blipFill>
              <a:blip r:embed="rId7" cstate="print">
                <a:extLst>
                  <a:ext uri="{28A0092B-C50C-407E-A947-70E740481C1C}">
                    <a14:useLocalDpi xmlns:a14="http://schemas.microsoft.com/office/drawing/2010/main" val="0"/>
                  </a:ext>
                </a:extLst>
              </a:blip>
              <a:srcRect/>
              <a:stretch>
                <a:fillRect l="-48000" r="-48000"/>
              </a:stretch>
            </a:blipFill>
            <a:ln w="9525">
              <a:solidFill>
                <a:schemeClr val="bg1">
                  <a:lumMod val="95000"/>
                </a:schemeClr>
              </a:solidFill>
            </a:ln>
          </p:spPr>
          <p:style>
            <a:lnRef idx="2">
              <a:scrgbClr r="0" g="0" b="0"/>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6" name="任意多边形 15"/>
            <p:cNvSpPr/>
            <p:nvPr/>
          </p:nvSpPr>
          <p:spPr>
            <a:xfrm>
              <a:off x="1681371" y="551517"/>
              <a:ext cx="703253" cy="603873"/>
            </a:xfrm>
            <a:custGeom>
              <a:avLst/>
              <a:gdLst>
                <a:gd name="connsiteX0" fmla="*/ 0 w 703253"/>
                <a:gd name="connsiteY0" fmla="*/ 301937 h 603873"/>
                <a:gd name="connsiteX1" fmla="*/ 150968 w 703253"/>
                <a:gd name="connsiteY1" fmla="*/ 0 h 603873"/>
                <a:gd name="connsiteX2" fmla="*/ 552285 w 703253"/>
                <a:gd name="connsiteY2" fmla="*/ 0 h 603873"/>
                <a:gd name="connsiteX3" fmla="*/ 703253 w 703253"/>
                <a:gd name="connsiteY3" fmla="*/ 301937 h 603873"/>
                <a:gd name="connsiteX4" fmla="*/ 552285 w 703253"/>
                <a:gd name="connsiteY4" fmla="*/ 603873 h 603873"/>
                <a:gd name="connsiteX5" fmla="*/ 150968 w 703253"/>
                <a:gd name="connsiteY5" fmla="*/ 603873 h 603873"/>
                <a:gd name="connsiteX6" fmla="*/ 0 w 703253"/>
                <a:gd name="connsiteY6" fmla="*/ 301937 h 603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3253" h="603873">
                  <a:moveTo>
                    <a:pt x="0" y="301937"/>
                  </a:moveTo>
                  <a:lnTo>
                    <a:pt x="150968" y="0"/>
                  </a:lnTo>
                  <a:lnTo>
                    <a:pt x="552285" y="0"/>
                  </a:lnTo>
                  <a:lnTo>
                    <a:pt x="703253" y="301937"/>
                  </a:lnTo>
                  <a:lnTo>
                    <a:pt x="552285" y="603873"/>
                  </a:lnTo>
                  <a:lnTo>
                    <a:pt x="150968" y="603873"/>
                  </a:lnTo>
                  <a:lnTo>
                    <a:pt x="0" y="301937"/>
                  </a:lnTo>
                  <a:close/>
                </a:path>
              </a:pathLst>
            </a:custGeom>
            <a:noFill/>
            <a:ln w="9525">
              <a:solidFill>
                <a:schemeClr val="bg1">
                  <a:lumMod val="85000"/>
                </a:schemeClr>
              </a:solidFill>
            </a:ln>
          </p:spPr>
          <p:style>
            <a:lnRef idx="2">
              <a:scrgbClr r="0" g="0" b="0"/>
            </a:lnRef>
            <a:fillRef idx="1">
              <a:scrgbClr r="0" g="0" b="0"/>
            </a:fillRef>
            <a:effectRef idx="0">
              <a:schemeClr val="accent4">
                <a:hueOff val="0"/>
                <a:satOff val="0"/>
                <a:lumOff val="0"/>
                <a:alphaOff val="0"/>
              </a:schemeClr>
            </a:effectRef>
            <a:fontRef idx="minor">
              <a:schemeClr val="lt1"/>
            </a:fontRef>
          </p:style>
          <p:txBody>
            <a:bodyPr spcFirstLastPara="0" vert="horz" wrap="square" lIns="108927" tIns="116394" rIns="108927" bIns="116394" numCol="1" spcCol="1270" anchor="ctr" anchorCtr="0">
              <a:noAutofit/>
            </a:bodyPr>
            <a:lstStyle/>
            <a:p>
              <a:pPr algn="ctr" defTabSz="634957">
                <a:lnSpc>
                  <a:spcPct val="90000"/>
                </a:lnSpc>
                <a:spcAft>
                  <a:spcPct val="35000"/>
                </a:spcAft>
              </a:pPr>
              <a:endParaRPr lang="zh-CN" altLang="en-US" b="1" dirty="0">
                <a:latin typeface="微软雅黑" panose="020B0503020204020204" pitchFamily="34" charset="-122"/>
                <a:ea typeface="微软雅黑" panose="020B0503020204020204" pitchFamily="34" charset="-122"/>
              </a:endParaRPr>
            </a:p>
          </p:txBody>
        </p:sp>
        <p:sp>
          <p:nvSpPr>
            <p:cNvPr id="17" name="六边形 16"/>
            <p:cNvSpPr/>
            <p:nvPr/>
          </p:nvSpPr>
          <p:spPr>
            <a:xfrm>
              <a:off x="2286557" y="215751"/>
              <a:ext cx="703253" cy="603873"/>
            </a:xfrm>
            <a:prstGeom prst="hexagon">
              <a:avLst>
                <a:gd name="adj" fmla="val 25000"/>
                <a:gd name="vf" fmla="val 115470"/>
              </a:avLst>
            </a:prstGeom>
            <a:noFill/>
            <a:ln w="9525">
              <a:solidFill>
                <a:schemeClr val="bg1">
                  <a:lumMod val="85000"/>
                </a:schemeClr>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sp>
          <p:nvSpPr>
            <p:cNvPr id="18" name="任意多边形 17"/>
            <p:cNvSpPr/>
            <p:nvPr/>
          </p:nvSpPr>
          <p:spPr>
            <a:xfrm>
              <a:off x="2891370" y="550156"/>
              <a:ext cx="703253" cy="603873"/>
            </a:xfrm>
            <a:custGeom>
              <a:avLst/>
              <a:gdLst>
                <a:gd name="connsiteX0" fmla="*/ 0 w 703253"/>
                <a:gd name="connsiteY0" fmla="*/ 301937 h 603873"/>
                <a:gd name="connsiteX1" fmla="*/ 150968 w 703253"/>
                <a:gd name="connsiteY1" fmla="*/ 0 h 603873"/>
                <a:gd name="connsiteX2" fmla="*/ 552285 w 703253"/>
                <a:gd name="connsiteY2" fmla="*/ 0 h 603873"/>
                <a:gd name="connsiteX3" fmla="*/ 703253 w 703253"/>
                <a:gd name="connsiteY3" fmla="*/ 301937 h 603873"/>
                <a:gd name="connsiteX4" fmla="*/ 552285 w 703253"/>
                <a:gd name="connsiteY4" fmla="*/ 603873 h 603873"/>
                <a:gd name="connsiteX5" fmla="*/ 150968 w 703253"/>
                <a:gd name="connsiteY5" fmla="*/ 603873 h 603873"/>
                <a:gd name="connsiteX6" fmla="*/ 0 w 703253"/>
                <a:gd name="connsiteY6" fmla="*/ 301937 h 603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3253" h="603873">
                  <a:moveTo>
                    <a:pt x="0" y="301937"/>
                  </a:moveTo>
                  <a:lnTo>
                    <a:pt x="150968" y="0"/>
                  </a:lnTo>
                  <a:lnTo>
                    <a:pt x="552285" y="0"/>
                  </a:lnTo>
                  <a:lnTo>
                    <a:pt x="703253" y="301937"/>
                  </a:lnTo>
                  <a:lnTo>
                    <a:pt x="552285" y="603873"/>
                  </a:lnTo>
                  <a:lnTo>
                    <a:pt x="150968" y="603873"/>
                  </a:lnTo>
                  <a:lnTo>
                    <a:pt x="0" y="301937"/>
                  </a:lnTo>
                  <a:close/>
                </a:path>
              </a:pathLst>
            </a:custGeom>
            <a:solidFill>
              <a:srgbClr val="00B1EB"/>
            </a:solidFill>
            <a:ln>
              <a:solidFill>
                <a:schemeClr val="bg1">
                  <a:lumMod val="95000"/>
                </a:schemeClr>
              </a:solidFill>
            </a:ln>
          </p:spPr>
          <p:style>
            <a:lnRef idx="2">
              <a:scrgbClr r="0" g="0" b="0"/>
            </a:lnRef>
            <a:fillRef idx="1">
              <a:scrgbClr r="0" g="0" b="0"/>
            </a:fillRef>
            <a:effectRef idx="0">
              <a:schemeClr val="accent5">
                <a:hueOff val="0"/>
                <a:satOff val="0"/>
                <a:lumOff val="0"/>
                <a:alphaOff val="0"/>
              </a:schemeClr>
            </a:effectRef>
            <a:fontRef idx="minor">
              <a:schemeClr val="lt1"/>
            </a:fontRef>
          </p:style>
          <p:txBody>
            <a:bodyPr spcFirstLastPara="0" vert="horz" wrap="square" lIns="108927" tIns="116394" rIns="108927" bIns="116394" numCol="1" spcCol="1270" anchor="ctr" anchorCtr="0">
              <a:noAutofit/>
            </a:bodyPr>
            <a:lstStyle/>
            <a:p>
              <a:pPr algn="ctr" defTabSz="634957">
                <a:lnSpc>
                  <a:spcPct val="90000"/>
                </a:lnSpc>
                <a:spcAft>
                  <a:spcPct val="35000"/>
                </a:spcAft>
              </a:pPr>
              <a:r>
                <a:rPr lang="zh-CN" altLang="en-US" sz="1300" b="1" dirty="0">
                  <a:latin typeface="微软雅黑" panose="020B0503020204020204" pitchFamily="34" charset="-122"/>
                  <a:ea typeface="微软雅黑" panose="020B0503020204020204" pitchFamily="34" charset="-122"/>
                </a:rPr>
                <a:t>诚信</a:t>
              </a:r>
            </a:p>
          </p:txBody>
        </p:sp>
        <p:sp>
          <p:nvSpPr>
            <p:cNvPr id="19" name="六边形 18"/>
            <p:cNvSpPr/>
            <p:nvPr/>
          </p:nvSpPr>
          <p:spPr>
            <a:xfrm>
              <a:off x="3496556" y="889616"/>
              <a:ext cx="703253" cy="603873"/>
            </a:xfrm>
            <a:prstGeom prst="hexagon">
              <a:avLst>
                <a:gd name="adj" fmla="val 25000"/>
                <a:gd name="vf" fmla="val 115470"/>
              </a:avLst>
            </a:prstGeom>
            <a:blipFill>
              <a:blip r:embed="rId8" cstate="print">
                <a:extLst>
                  <a:ext uri="{28A0092B-C50C-407E-A947-70E740481C1C}">
                    <a14:useLocalDpi xmlns:a14="http://schemas.microsoft.com/office/drawing/2010/main" val="0"/>
                  </a:ext>
                </a:extLst>
              </a:blip>
              <a:srcRect/>
              <a:stretch>
                <a:fillRect l="-48000" r="-48000"/>
              </a:stretch>
            </a:blipFill>
            <a:ln w="9525">
              <a:solidFill>
                <a:schemeClr val="bg1">
                  <a:lumMod val="95000"/>
                </a:schemeClr>
              </a:solidFill>
            </a:ln>
          </p:spPr>
          <p:style>
            <a:lnRef idx="2">
              <a:scrgbClr r="0" g="0" b="0"/>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20" name="任意多边形 19"/>
            <p:cNvSpPr/>
            <p:nvPr/>
          </p:nvSpPr>
          <p:spPr>
            <a:xfrm>
              <a:off x="3496556" y="222166"/>
              <a:ext cx="703253" cy="603873"/>
            </a:xfrm>
            <a:custGeom>
              <a:avLst/>
              <a:gdLst>
                <a:gd name="connsiteX0" fmla="*/ 0 w 703253"/>
                <a:gd name="connsiteY0" fmla="*/ 301937 h 603873"/>
                <a:gd name="connsiteX1" fmla="*/ 150968 w 703253"/>
                <a:gd name="connsiteY1" fmla="*/ 0 h 603873"/>
                <a:gd name="connsiteX2" fmla="*/ 552285 w 703253"/>
                <a:gd name="connsiteY2" fmla="*/ 0 h 603873"/>
                <a:gd name="connsiteX3" fmla="*/ 703253 w 703253"/>
                <a:gd name="connsiteY3" fmla="*/ 301937 h 603873"/>
                <a:gd name="connsiteX4" fmla="*/ 552285 w 703253"/>
                <a:gd name="connsiteY4" fmla="*/ 603873 h 603873"/>
                <a:gd name="connsiteX5" fmla="*/ 150968 w 703253"/>
                <a:gd name="connsiteY5" fmla="*/ 603873 h 603873"/>
                <a:gd name="connsiteX6" fmla="*/ 0 w 703253"/>
                <a:gd name="connsiteY6" fmla="*/ 301937 h 603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3253" h="603873">
                  <a:moveTo>
                    <a:pt x="0" y="301937"/>
                  </a:moveTo>
                  <a:lnTo>
                    <a:pt x="150968" y="0"/>
                  </a:lnTo>
                  <a:lnTo>
                    <a:pt x="552285" y="0"/>
                  </a:lnTo>
                  <a:lnTo>
                    <a:pt x="703253" y="301937"/>
                  </a:lnTo>
                  <a:lnTo>
                    <a:pt x="552285" y="603873"/>
                  </a:lnTo>
                  <a:lnTo>
                    <a:pt x="150968" y="603873"/>
                  </a:lnTo>
                  <a:lnTo>
                    <a:pt x="0" y="301937"/>
                  </a:lnTo>
                  <a:close/>
                </a:path>
              </a:pathLst>
            </a:custGeom>
            <a:solidFill>
              <a:srgbClr val="CA114C"/>
            </a:solidFill>
            <a:ln>
              <a:solidFill>
                <a:schemeClr val="bg1">
                  <a:lumMod val="95000"/>
                </a:schemeClr>
              </a:solidFill>
            </a:ln>
          </p:spPr>
          <p:style>
            <a:lnRef idx="2">
              <a:scrgbClr r="0" g="0" b="0"/>
            </a:lnRef>
            <a:fillRef idx="1">
              <a:scrgbClr r="0" g="0" b="0"/>
            </a:fillRef>
            <a:effectRef idx="0">
              <a:schemeClr val="accent6">
                <a:hueOff val="0"/>
                <a:satOff val="0"/>
                <a:lumOff val="0"/>
                <a:alphaOff val="0"/>
              </a:schemeClr>
            </a:effectRef>
            <a:fontRef idx="minor">
              <a:schemeClr val="lt1"/>
            </a:fontRef>
          </p:style>
          <p:txBody>
            <a:bodyPr spcFirstLastPara="0" vert="horz" wrap="square" lIns="108927" tIns="116394" rIns="108927" bIns="116394" numCol="1" spcCol="1270" anchor="ctr" anchorCtr="0">
              <a:noAutofit/>
            </a:bodyPr>
            <a:lstStyle/>
            <a:p>
              <a:pPr algn="ctr" defTabSz="634957">
                <a:lnSpc>
                  <a:spcPct val="90000"/>
                </a:lnSpc>
                <a:spcAft>
                  <a:spcPct val="35000"/>
                </a:spcAft>
              </a:pPr>
              <a:r>
                <a:rPr lang="zh-CN" altLang="en-US" sz="1300" b="1" dirty="0">
                  <a:latin typeface="微软雅黑" panose="020B0503020204020204" pitchFamily="34" charset="-122"/>
                  <a:ea typeface="微软雅黑" panose="020B0503020204020204" pitchFamily="34" charset="-122"/>
                </a:rPr>
                <a:t>共赢</a:t>
              </a:r>
            </a:p>
          </p:txBody>
        </p:sp>
        <p:sp>
          <p:nvSpPr>
            <p:cNvPr id="21" name="六边形 20"/>
            <p:cNvSpPr/>
            <p:nvPr/>
          </p:nvSpPr>
          <p:spPr>
            <a:xfrm>
              <a:off x="4101743" y="559099"/>
              <a:ext cx="703253" cy="603873"/>
            </a:xfrm>
            <a:prstGeom prst="hexagon">
              <a:avLst>
                <a:gd name="adj" fmla="val 25000"/>
                <a:gd name="vf" fmla="val 115470"/>
              </a:avLst>
            </a:prstGeom>
            <a:blipFill>
              <a:blip r:embed="rId9" cstate="print">
                <a:extLst>
                  <a:ext uri="{28A0092B-C50C-407E-A947-70E740481C1C}">
                    <a14:useLocalDpi xmlns:a14="http://schemas.microsoft.com/office/drawing/2010/main" val="0"/>
                  </a:ext>
                </a:extLst>
              </a:blip>
              <a:srcRect/>
              <a:stretch>
                <a:fillRect l="-48000" r="-48000"/>
              </a:stretch>
            </a:blipFill>
            <a:ln w="9525">
              <a:solidFill>
                <a:schemeClr val="bg1">
                  <a:lumMod val="95000"/>
                </a:schemeClr>
              </a:solidFill>
            </a:ln>
          </p:spPr>
          <p:style>
            <a:lnRef idx="2">
              <a:scrgbClr r="0" g="0" b="0"/>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22" name="任意多边形 21"/>
            <p:cNvSpPr/>
            <p:nvPr/>
          </p:nvSpPr>
          <p:spPr>
            <a:xfrm>
              <a:off x="4101743" y="1225576"/>
              <a:ext cx="703253" cy="603873"/>
            </a:xfrm>
            <a:custGeom>
              <a:avLst/>
              <a:gdLst>
                <a:gd name="connsiteX0" fmla="*/ 0 w 703253"/>
                <a:gd name="connsiteY0" fmla="*/ 301937 h 603873"/>
                <a:gd name="connsiteX1" fmla="*/ 150968 w 703253"/>
                <a:gd name="connsiteY1" fmla="*/ 0 h 603873"/>
                <a:gd name="connsiteX2" fmla="*/ 552285 w 703253"/>
                <a:gd name="connsiteY2" fmla="*/ 0 h 603873"/>
                <a:gd name="connsiteX3" fmla="*/ 703253 w 703253"/>
                <a:gd name="connsiteY3" fmla="*/ 301937 h 603873"/>
                <a:gd name="connsiteX4" fmla="*/ 552285 w 703253"/>
                <a:gd name="connsiteY4" fmla="*/ 603873 h 603873"/>
                <a:gd name="connsiteX5" fmla="*/ 150968 w 703253"/>
                <a:gd name="connsiteY5" fmla="*/ 603873 h 603873"/>
                <a:gd name="connsiteX6" fmla="*/ 0 w 703253"/>
                <a:gd name="connsiteY6" fmla="*/ 301937 h 603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3253" h="603873">
                  <a:moveTo>
                    <a:pt x="0" y="301937"/>
                  </a:moveTo>
                  <a:lnTo>
                    <a:pt x="150968" y="0"/>
                  </a:lnTo>
                  <a:lnTo>
                    <a:pt x="552285" y="0"/>
                  </a:lnTo>
                  <a:lnTo>
                    <a:pt x="703253" y="301937"/>
                  </a:lnTo>
                  <a:lnTo>
                    <a:pt x="552285" y="603873"/>
                  </a:lnTo>
                  <a:lnTo>
                    <a:pt x="150968" y="603873"/>
                  </a:lnTo>
                  <a:lnTo>
                    <a:pt x="0" y="301937"/>
                  </a:lnTo>
                  <a:close/>
                </a:path>
              </a:pathLst>
            </a:custGeom>
            <a:noFill/>
            <a:ln w="9525">
              <a:solidFill>
                <a:schemeClr val="bg1">
                  <a:lumMod val="85000"/>
                </a:schemeClr>
              </a:solidFill>
            </a:ln>
          </p:spPr>
          <p:style>
            <a:lnRef idx="2">
              <a:scrgbClr r="0" g="0" b="0"/>
            </a:lnRef>
            <a:fillRef idx="1">
              <a:scrgbClr r="0" g="0" b="0"/>
            </a:fillRef>
            <a:effectRef idx="0">
              <a:schemeClr val="accent2">
                <a:hueOff val="0"/>
                <a:satOff val="0"/>
                <a:lumOff val="0"/>
                <a:alphaOff val="0"/>
              </a:schemeClr>
            </a:effectRef>
            <a:fontRef idx="minor">
              <a:schemeClr val="lt1"/>
            </a:fontRef>
          </p:style>
          <p:txBody>
            <a:bodyPr spcFirstLastPara="0" vert="horz" wrap="square" lIns="108927" tIns="116394" rIns="108927" bIns="116394" numCol="1" spcCol="1270" anchor="ctr" anchorCtr="0">
              <a:noAutofit/>
            </a:bodyPr>
            <a:lstStyle/>
            <a:p>
              <a:pPr algn="ctr" defTabSz="634957">
                <a:lnSpc>
                  <a:spcPct val="90000"/>
                </a:lnSpc>
                <a:spcAft>
                  <a:spcPct val="35000"/>
                </a:spcAft>
              </a:pPr>
              <a:endParaRPr lang="zh-CN" altLang="en-US" b="1" dirty="0">
                <a:latin typeface="微软雅黑" panose="020B0503020204020204" pitchFamily="34" charset="-122"/>
                <a:ea typeface="微软雅黑" panose="020B0503020204020204" pitchFamily="34" charset="-122"/>
              </a:endParaRPr>
            </a:p>
          </p:txBody>
        </p:sp>
        <p:sp>
          <p:nvSpPr>
            <p:cNvPr id="23" name="六边形 22"/>
            <p:cNvSpPr/>
            <p:nvPr/>
          </p:nvSpPr>
          <p:spPr>
            <a:xfrm>
              <a:off x="3496556" y="1556093"/>
              <a:ext cx="703253" cy="603873"/>
            </a:xfrm>
            <a:prstGeom prst="hexagon">
              <a:avLst>
                <a:gd name="adj" fmla="val 25000"/>
                <a:gd name="vf" fmla="val 115470"/>
              </a:avLst>
            </a:prstGeom>
            <a:noFill/>
            <a:ln w="9525">
              <a:solidFill>
                <a:schemeClr val="bg1">
                  <a:lumMod val="85000"/>
                </a:schemeClr>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sp>
      </p:gr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99992" y="340698"/>
            <a:ext cx="4536504" cy="42472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xtBox 3"/>
          <p:cNvSpPr txBox="1"/>
          <p:nvPr/>
        </p:nvSpPr>
        <p:spPr>
          <a:xfrm>
            <a:off x="179512" y="771550"/>
            <a:ext cx="4320480" cy="3539390"/>
          </a:xfrm>
          <a:prstGeom prst="rect">
            <a:avLst/>
          </a:prstGeom>
          <a:noFill/>
        </p:spPr>
        <p:txBody>
          <a:bodyPr wrap="square" lIns="91401" tIns="45700" rIns="91401" bIns="45700" rtlCol="0">
            <a:spAutoFit/>
          </a:bodyPr>
          <a:lstStyle/>
          <a:p>
            <a:pPr>
              <a:lnSpc>
                <a:spcPct val="200000"/>
              </a:lnSpc>
            </a:pPr>
            <a:r>
              <a:rPr lang="en-US" altLang="zh-CN" sz="1600" b="1" dirty="0">
                <a:solidFill>
                  <a:srgbClr val="0070C0"/>
                </a:solidFill>
                <a:latin typeface="微软雅黑" pitchFamily="34" charset="-122"/>
                <a:ea typeface="微软雅黑" pitchFamily="34" charset="-122"/>
              </a:rPr>
              <a:t>2017</a:t>
            </a:r>
            <a:r>
              <a:rPr lang="zh-CN" altLang="zh-CN" sz="1600" b="1" dirty="0">
                <a:solidFill>
                  <a:srgbClr val="0070C0"/>
                </a:solidFill>
                <a:latin typeface="微软雅黑" pitchFamily="34" charset="-122"/>
                <a:ea typeface="微软雅黑" pitchFamily="34" charset="-122"/>
              </a:rPr>
              <a:t>年</a:t>
            </a:r>
            <a:r>
              <a:rPr lang="en-US" altLang="zh-CN" sz="1600" b="1" dirty="0">
                <a:solidFill>
                  <a:srgbClr val="0070C0"/>
                </a:solidFill>
                <a:latin typeface="微软雅黑" pitchFamily="34" charset="-122"/>
                <a:ea typeface="微软雅黑" pitchFamily="34" charset="-122"/>
              </a:rPr>
              <a:t>  </a:t>
            </a:r>
            <a:r>
              <a:rPr lang="en-US" altLang="zh-CN" sz="1600" b="1" dirty="0" smtClean="0">
                <a:solidFill>
                  <a:srgbClr val="0070C0"/>
                </a:solidFill>
                <a:latin typeface="微软雅黑" pitchFamily="34" charset="-122"/>
                <a:ea typeface="微软雅黑" pitchFamily="34" charset="-122"/>
              </a:rPr>
              <a:t> </a:t>
            </a:r>
            <a:r>
              <a:rPr lang="zh-CN" altLang="zh-CN" sz="1600" b="1" dirty="0" smtClean="0">
                <a:solidFill>
                  <a:srgbClr val="0070C0"/>
                </a:solidFill>
                <a:latin typeface="微软雅黑" pitchFamily="34" charset="-122"/>
                <a:ea typeface="微软雅黑" pitchFamily="34" charset="-122"/>
              </a:rPr>
              <a:t>中国</a:t>
            </a:r>
            <a:r>
              <a:rPr lang="zh-CN" altLang="zh-CN" sz="1600" b="1" dirty="0">
                <a:solidFill>
                  <a:srgbClr val="0070C0"/>
                </a:solidFill>
                <a:latin typeface="微软雅黑" pitchFamily="34" charset="-122"/>
                <a:ea typeface="微软雅黑" pitchFamily="34" charset="-122"/>
              </a:rPr>
              <a:t>电建市政建设集团</a:t>
            </a:r>
            <a:r>
              <a:rPr lang="zh-CN" altLang="zh-CN" sz="1600" b="1" dirty="0" smtClean="0">
                <a:solidFill>
                  <a:srgbClr val="0070C0"/>
                </a:solidFill>
                <a:latin typeface="微软雅黑" pitchFamily="34" charset="-122"/>
                <a:ea typeface="微软雅黑" pitchFamily="34" charset="-122"/>
              </a:rPr>
              <a:t>有限公司</a:t>
            </a:r>
            <a:endParaRPr lang="en-US" altLang="zh-CN" sz="1600" b="1" dirty="0" smtClean="0">
              <a:solidFill>
                <a:srgbClr val="0070C0"/>
              </a:solidFill>
              <a:latin typeface="微软雅黑" pitchFamily="34" charset="-122"/>
              <a:ea typeface="微软雅黑" pitchFamily="34" charset="-122"/>
            </a:endParaRPr>
          </a:p>
          <a:p>
            <a:pPr>
              <a:lnSpc>
                <a:spcPct val="200000"/>
              </a:lnSpc>
            </a:pPr>
            <a:r>
              <a:rPr lang="en-US" altLang="zh-CN" sz="1600" b="1" dirty="0">
                <a:solidFill>
                  <a:srgbClr val="0070C0"/>
                </a:solidFill>
                <a:latin typeface="微软雅黑" pitchFamily="34" charset="-122"/>
                <a:ea typeface="微软雅黑" pitchFamily="34" charset="-122"/>
              </a:rPr>
              <a:t>2008</a:t>
            </a:r>
            <a:r>
              <a:rPr lang="zh-CN" altLang="zh-CN" sz="1600" b="1" dirty="0">
                <a:solidFill>
                  <a:srgbClr val="0070C0"/>
                </a:solidFill>
                <a:latin typeface="微软雅黑" pitchFamily="34" charset="-122"/>
                <a:ea typeface="微软雅黑" pitchFamily="34" charset="-122"/>
              </a:rPr>
              <a:t>年</a:t>
            </a:r>
            <a:r>
              <a:rPr lang="en-US" altLang="zh-CN" sz="1600" b="1" dirty="0">
                <a:solidFill>
                  <a:srgbClr val="0070C0"/>
                </a:solidFill>
                <a:latin typeface="微软雅黑" pitchFamily="34" charset="-122"/>
                <a:ea typeface="微软雅黑" pitchFamily="34" charset="-122"/>
              </a:rPr>
              <a:t> </a:t>
            </a:r>
            <a:r>
              <a:rPr lang="en-US" altLang="zh-CN" sz="1600" b="1" dirty="0" smtClean="0">
                <a:solidFill>
                  <a:srgbClr val="0070C0"/>
                </a:solidFill>
                <a:latin typeface="微软雅黑" pitchFamily="34" charset="-122"/>
                <a:ea typeface="微软雅黑" pitchFamily="34" charset="-122"/>
              </a:rPr>
              <a:t>  </a:t>
            </a:r>
            <a:r>
              <a:rPr lang="zh-CN" altLang="zh-CN" sz="1600" b="1" dirty="0" smtClean="0">
                <a:solidFill>
                  <a:srgbClr val="0070C0"/>
                </a:solidFill>
                <a:latin typeface="微软雅黑" pitchFamily="34" charset="-122"/>
                <a:ea typeface="微软雅黑" pitchFamily="34" charset="-122"/>
              </a:rPr>
              <a:t>中国</a:t>
            </a:r>
            <a:r>
              <a:rPr lang="zh-CN" altLang="zh-CN" sz="1600" b="1" dirty="0">
                <a:solidFill>
                  <a:srgbClr val="0070C0"/>
                </a:solidFill>
                <a:latin typeface="微软雅黑" pitchFamily="34" charset="-122"/>
                <a:ea typeface="微软雅黑" pitchFamily="34" charset="-122"/>
              </a:rPr>
              <a:t>水利水电第十三工程局有限公司</a:t>
            </a:r>
          </a:p>
          <a:p>
            <a:pPr>
              <a:lnSpc>
                <a:spcPct val="200000"/>
              </a:lnSpc>
            </a:pPr>
            <a:r>
              <a:rPr lang="en-US" altLang="zh-CN" sz="1600" b="1" dirty="0">
                <a:solidFill>
                  <a:srgbClr val="0070C0"/>
                </a:solidFill>
                <a:latin typeface="微软雅黑" pitchFamily="34" charset="-122"/>
                <a:ea typeface="微软雅黑" pitchFamily="34" charset="-122"/>
              </a:rPr>
              <a:t>1992</a:t>
            </a:r>
            <a:r>
              <a:rPr lang="zh-CN" altLang="zh-CN" sz="1600" b="1" dirty="0">
                <a:solidFill>
                  <a:srgbClr val="0070C0"/>
                </a:solidFill>
                <a:latin typeface="微软雅黑" pitchFamily="34" charset="-122"/>
                <a:ea typeface="微软雅黑" pitchFamily="34" charset="-122"/>
              </a:rPr>
              <a:t>年</a:t>
            </a:r>
            <a:r>
              <a:rPr lang="en-US" altLang="zh-CN" sz="1600" b="1" dirty="0">
                <a:solidFill>
                  <a:srgbClr val="0070C0"/>
                </a:solidFill>
                <a:latin typeface="微软雅黑" pitchFamily="34" charset="-122"/>
                <a:ea typeface="微软雅黑" pitchFamily="34" charset="-122"/>
              </a:rPr>
              <a:t>  </a:t>
            </a:r>
            <a:r>
              <a:rPr lang="en-US" altLang="zh-CN" sz="1600" b="1" dirty="0" smtClean="0">
                <a:solidFill>
                  <a:srgbClr val="0070C0"/>
                </a:solidFill>
                <a:latin typeface="微软雅黑" pitchFamily="34" charset="-122"/>
                <a:ea typeface="微软雅黑" pitchFamily="34" charset="-122"/>
              </a:rPr>
              <a:t> </a:t>
            </a:r>
            <a:r>
              <a:rPr lang="zh-CN" altLang="zh-CN" sz="1600" b="1" dirty="0" smtClean="0">
                <a:solidFill>
                  <a:srgbClr val="0070C0"/>
                </a:solidFill>
                <a:latin typeface="微软雅黑" pitchFamily="34" charset="-122"/>
                <a:ea typeface="微软雅黑" pitchFamily="34" charset="-122"/>
              </a:rPr>
              <a:t>中国</a:t>
            </a:r>
            <a:r>
              <a:rPr lang="zh-CN" altLang="zh-CN" sz="1600" b="1" dirty="0">
                <a:solidFill>
                  <a:srgbClr val="0070C0"/>
                </a:solidFill>
                <a:latin typeface="微软雅黑" pitchFamily="34" charset="-122"/>
                <a:ea typeface="微软雅黑" pitchFamily="34" charset="-122"/>
              </a:rPr>
              <a:t>水利水电第十三工程局</a:t>
            </a:r>
          </a:p>
          <a:p>
            <a:pPr>
              <a:lnSpc>
                <a:spcPct val="200000"/>
              </a:lnSpc>
            </a:pPr>
            <a:r>
              <a:rPr lang="en-US" altLang="zh-CN" sz="1600" b="1" dirty="0">
                <a:solidFill>
                  <a:srgbClr val="0070C0"/>
                </a:solidFill>
                <a:latin typeface="微软雅黑" pitchFamily="34" charset="-122"/>
                <a:ea typeface="微软雅黑" pitchFamily="34" charset="-122"/>
              </a:rPr>
              <a:t>1982</a:t>
            </a:r>
            <a:r>
              <a:rPr lang="zh-CN" altLang="zh-CN" sz="1600" b="1" dirty="0">
                <a:solidFill>
                  <a:srgbClr val="0070C0"/>
                </a:solidFill>
                <a:latin typeface="微软雅黑" pitchFamily="34" charset="-122"/>
                <a:ea typeface="微软雅黑" pitchFamily="34" charset="-122"/>
              </a:rPr>
              <a:t>年</a:t>
            </a:r>
            <a:r>
              <a:rPr lang="en-US" altLang="zh-CN" sz="1600" b="1" dirty="0">
                <a:solidFill>
                  <a:srgbClr val="0070C0"/>
                </a:solidFill>
                <a:latin typeface="微软雅黑" pitchFamily="34" charset="-122"/>
                <a:ea typeface="微软雅黑" pitchFamily="34" charset="-122"/>
              </a:rPr>
              <a:t>  </a:t>
            </a:r>
            <a:r>
              <a:rPr lang="en-US" altLang="zh-CN" sz="1600" b="1" dirty="0" smtClean="0">
                <a:solidFill>
                  <a:srgbClr val="0070C0"/>
                </a:solidFill>
                <a:latin typeface="微软雅黑" pitchFamily="34" charset="-122"/>
                <a:ea typeface="微软雅黑" pitchFamily="34" charset="-122"/>
              </a:rPr>
              <a:t> </a:t>
            </a:r>
            <a:r>
              <a:rPr lang="zh-CN" altLang="zh-CN" sz="1600" b="1" dirty="0" smtClean="0">
                <a:solidFill>
                  <a:srgbClr val="0070C0"/>
                </a:solidFill>
                <a:latin typeface="微软雅黑" pitchFamily="34" charset="-122"/>
                <a:ea typeface="微软雅黑" pitchFamily="34" charset="-122"/>
              </a:rPr>
              <a:t>水电部第十三工程局</a:t>
            </a:r>
            <a:endParaRPr lang="zh-CN" altLang="zh-CN" sz="1600" b="1" dirty="0">
              <a:solidFill>
                <a:srgbClr val="0070C0"/>
              </a:solidFill>
              <a:latin typeface="微软雅黑" pitchFamily="34" charset="-122"/>
              <a:ea typeface="微软雅黑" pitchFamily="34" charset="-122"/>
            </a:endParaRPr>
          </a:p>
          <a:p>
            <a:pPr>
              <a:lnSpc>
                <a:spcPct val="200000"/>
              </a:lnSpc>
            </a:pPr>
            <a:r>
              <a:rPr lang="en-US" altLang="zh-CN" sz="1600" b="1" dirty="0">
                <a:solidFill>
                  <a:srgbClr val="0070C0"/>
                </a:solidFill>
                <a:latin typeface="微软雅黑" pitchFamily="34" charset="-122"/>
                <a:ea typeface="微软雅黑" pitchFamily="34" charset="-122"/>
              </a:rPr>
              <a:t>1979</a:t>
            </a:r>
            <a:r>
              <a:rPr lang="zh-CN" altLang="zh-CN" sz="1600" b="1" dirty="0">
                <a:solidFill>
                  <a:srgbClr val="0070C0"/>
                </a:solidFill>
                <a:latin typeface="微软雅黑" pitchFamily="34" charset="-122"/>
                <a:ea typeface="微软雅黑" pitchFamily="34" charset="-122"/>
              </a:rPr>
              <a:t>年</a:t>
            </a:r>
            <a:r>
              <a:rPr lang="en-US" altLang="zh-CN" sz="1600" b="1" dirty="0">
                <a:solidFill>
                  <a:srgbClr val="0070C0"/>
                </a:solidFill>
                <a:latin typeface="微软雅黑" pitchFamily="34" charset="-122"/>
                <a:ea typeface="微软雅黑" pitchFamily="34" charset="-122"/>
              </a:rPr>
              <a:t>  </a:t>
            </a:r>
            <a:r>
              <a:rPr lang="en-US" altLang="zh-CN" sz="1600" b="1" dirty="0" smtClean="0">
                <a:solidFill>
                  <a:srgbClr val="0070C0"/>
                </a:solidFill>
                <a:latin typeface="微软雅黑" pitchFamily="34" charset="-122"/>
                <a:ea typeface="微软雅黑" pitchFamily="34" charset="-122"/>
              </a:rPr>
              <a:t> </a:t>
            </a:r>
            <a:r>
              <a:rPr lang="zh-CN" altLang="zh-CN" sz="1600" b="1" dirty="0" smtClean="0">
                <a:solidFill>
                  <a:srgbClr val="0070C0"/>
                </a:solidFill>
                <a:latin typeface="微软雅黑" pitchFamily="34" charset="-122"/>
                <a:ea typeface="微软雅黑" pitchFamily="34" charset="-122"/>
              </a:rPr>
              <a:t>水利部第四工程局</a:t>
            </a:r>
            <a:endParaRPr lang="zh-CN" altLang="zh-CN" sz="1600" b="1" dirty="0">
              <a:solidFill>
                <a:srgbClr val="0070C0"/>
              </a:solidFill>
              <a:latin typeface="微软雅黑" pitchFamily="34" charset="-122"/>
              <a:ea typeface="微软雅黑" pitchFamily="34" charset="-122"/>
            </a:endParaRPr>
          </a:p>
          <a:p>
            <a:pPr>
              <a:lnSpc>
                <a:spcPct val="200000"/>
              </a:lnSpc>
            </a:pPr>
            <a:r>
              <a:rPr lang="en-US" altLang="zh-CN" sz="1600" b="1" dirty="0">
                <a:solidFill>
                  <a:srgbClr val="0070C0"/>
                </a:solidFill>
                <a:latin typeface="微软雅黑" pitchFamily="34" charset="-122"/>
                <a:ea typeface="微软雅黑" pitchFamily="34" charset="-122"/>
              </a:rPr>
              <a:t>1970</a:t>
            </a:r>
            <a:r>
              <a:rPr lang="zh-CN" altLang="zh-CN" sz="1600" b="1" dirty="0">
                <a:solidFill>
                  <a:srgbClr val="0070C0"/>
                </a:solidFill>
                <a:latin typeface="微软雅黑" pitchFamily="34" charset="-122"/>
                <a:ea typeface="微软雅黑" pitchFamily="34" charset="-122"/>
              </a:rPr>
              <a:t>年</a:t>
            </a:r>
            <a:r>
              <a:rPr lang="en-US" altLang="zh-CN" sz="1600" b="1" dirty="0">
                <a:solidFill>
                  <a:srgbClr val="0070C0"/>
                </a:solidFill>
                <a:latin typeface="微软雅黑" pitchFamily="34" charset="-122"/>
                <a:ea typeface="微软雅黑" pitchFamily="34" charset="-122"/>
              </a:rPr>
              <a:t>   </a:t>
            </a:r>
            <a:r>
              <a:rPr lang="zh-CN" altLang="zh-CN" sz="1600" b="1" dirty="0" smtClean="0">
                <a:solidFill>
                  <a:srgbClr val="0070C0"/>
                </a:solidFill>
                <a:latin typeface="微软雅黑" pitchFamily="34" charset="-122"/>
                <a:ea typeface="微软雅黑" pitchFamily="34" charset="-122"/>
              </a:rPr>
              <a:t>水电部第十三工程局</a:t>
            </a:r>
            <a:endParaRPr lang="zh-CN" altLang="zh-CN" sz="1600" b="1" dirty="0">
              <a:solidFill>
                <a:srgbClr val="0070C0"/>
              </a:solidFill>
              <a:latin typeface="微软雅黑" pitchFamily="34" charset="-122"/>
              <a:ea typeface="微软雅黑" pitchFamily="34" charset="-122"/>
            </a:endParaRPr>
          </a:p>
          <a:p>
            <a:pPr>
              <a:lnSpc>
                <a:spcPct val="200000"/>
              </a:lnSpc>
            </a:pPr>
            <a:r>
              <a:rPr lang="en-US" altLang="zh-CN" sz="1600" b="1" dirty="0" smtClean="0">
                <a:solidFill>
                  <a:srgbClr val="0070C0"/>
                </a:solidFill>
                <a:latin typeface="微软雅黑" pitchFamily="34" charset="-122"/>
                <a:ea typeface="微软雅黑" pitchFamily="34" charset="-122"/>
              </a:rPr>
              <a:t>1962</a:t>
            </a:r>
            <a:r>
              <a:rPr lang="zh-CN" altLang="zh-CN" sz="1600" b="1" dirty="0">
                <a:solidFill>
                  <a:srgbClr val="0070C0"/>
                </a:solidFill>
                <a:latin typeface="微软雅黑" pitchFamily="34" charset="-122"/>
                <a:ea typeface="微软雅黑" pitchFamily="34" charset="-122"/>
              </a:rPr>
              <a:t>年</a:t>
            </a:r>
            <a:r>
              <a:rPr lang="en-US" altLang="zh-CN" sz="1600" b="1" dirty="0">
                <a:solidFill>
                  <a:srgbClr val="0070C0"/>
                </a:solidFill>
                <a:latin typeface="微软雅黑" pitchFamily="34" charset="-122"/>
                <a:ea typeface="微软雅黑" pitchFamily="34" charset="-122"/>
              </a:rPr>
              <a:t>   </a:t>
            </a:r>
            <a:r>
              <a:rPr lang="zh-CN" altLang="zh-CN" sz="1600" b="1" dirty="0">
                <a:solidFill>
                  <a:srgbClr val="0070C0"/>
                </a:solidFill>
                <a:latin typeface="微软雅黑" pitchFamily="34" charset="-122"/>
                <a:ea typeface="微软雅黑" pitchFamily="34" charset="-122"/>
              </a:rPr>
              <a:t>水电部马颊河疏浚工程</a:t>
            </a:r>
            <a:r>
              <a:rPr lang="zh-CN" altLang="zh-CN" sz="1600" b="1" dirty="0" smtClean="0">
                <a:solidFill>
                  <a:srgbClr val="0070C0"/>
                </a:solidFill>
                <a:latin typeface="微软雅黑" pitchFamily="34" charset="-122"/>
                <a:ea typeface="微软雅黑" pitchFamily="34" charset="-122"/>
              </a:rPr>
              <a:t>局</a:t>
            </a:r>
            <a:endParaRPr lang="zh-CN" altLang="zh-CN" sz="1600" b="1" dirty="0">
              <a:solidFill>
                <a:srgbClr val="0070C0"/>
              </a:solidFill>
              <a:latin typeface="微软雅黑" pitchFamily="34" charset="-122"/>
              <a:ea typeface="微软雅黑" pitchFamily="34" charset="-122"/>
            </a:endParaRPr>
          </a:p>
        </p:txBody>
      </p:sp>
      <p:grpSp>
        <p:nvGrpSpPr>
          <p:cNvPr id="5" name="组合 4"/>
          <p:cNvGrpSpPr>
            <a:grpSpLocks/>
          </p:cNvGrpSpPr>
          <p:nvPr/>
        </p:nvGrpSpPr>
        <p:grpSpPr bwMode="auto">
          <a:xfrm>
            <a:off x="539552" y="154911"/>
            <a:ext cx="263525" cy="395287"/>
            <a:chOff x="5284519" y="1508166"/>
            <a:chExt cx="213756" cy="427512"/>
          </a:xfrm>
        </p:grpSpPr>
        <p:cxnSp>
          <p:nvCxnSpPr>
            <p:cNvPr id="6" name="直接连接符 5"/>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8" name="矩形 3"/>
          <p:cNvSpPr>
            <a:spLocks noChangeArrowheads="1"/>
          </p:cNvSpPr>
          <p:nvPr/>
        </p:nvSpPr>
        <p:spPr bwMode="auto">
          <a:xfrm>
            <a:off x="1253454" y="123478"/>
            <a:ext cx="1415754" cy="461657"/>
          </a:xfrm>
          <a:prstGeom prst="rect">
            <a:avLst/>
          </a:prstGeom>
          <a:noFill/>
          <a:ln>
            <a:noFill/>
          </a:ln>
          <a:extLst/>
        </p:spPr>
        <p:txBody>
          <a:bodyPr wrap="none" lIns="91431" tIns="45716" rIns="91431" bIns="45716">
            <a:spAutoFit/>
          </a:bodyPr>
          <a:lstStyle/>
          <a:p>
            <a:pPr algn="ctr">
              <a:buFont typeface="Arial" charset="0"/>
              <a:buNone/>
            </a:pPr>
            <a:r>
              <a:rPr lang="zh-CN" altLang="en-US" sz="2400" b="1" dirty="0" smtClean="0">
                <a:solidFill>
                  <a:srgbClr val="7F7F7F"/>
                </a:solidFill>
                <a:ea typeface="微软雅黑" pitchFamily="34" charset="-122"/>
                <a:cs typeface="Arial" charset="0"/>
                <a:sym typeface="Calibri" pitchFamily="34" charset="0"/>
              </a:rPr>
              <a:t>历史沿革</a:t>
            </a:r>
            <a:endParaRPr lang="zh-CN" altLang="en-US" sz="2400" b="1" dirty="0">
              <a:solidFill>
                <a:srgbClr val="7F7F7F"/>
              </a:solidFill>
              <a:ea typeface="微软雅黑" pitchFamily="34" charset="-122"/>
              <a:cs typeface="Arial" charset="0"/>
              <a:sym typeface="Calibri" pitchFamily="34" charset="0"/>
            </a:endParaRPr>
          </a:p>
        </p:txBody>
      </p:sp>
    </p:spTree>
    <p:extLst>
      <p:ext uri="{BB962C8B-B14F-4D97-AF65-F5344CB8AC3E}">
        <p14:creationId xmlns:p14="http://schemas.microsoft.com/office/powerpoint/2010/main" val="1606865104"/>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257155" y="2036659"/>
            <a:ext cx="908686" cy="738664"/>
          </a:xfrm>
          <a:prstGeom prst="rect">
            <a:avLst/>
          </a:prstGeom>
          <a:noFill/>
        </p:spPr>
        <p:txBody>
          <a:bodyPr wrap="square" lIns="0" tIns="0" rIns="0" bIns="0" rtlCol="0">
            <a:spAutoFit/>
          </a:bodyPr>
          <a:lstStyle>
            <a:defPPr>
              <a:defRPr lang="zh-CN"/>
            </a:defPPr>
            <a:lvl1pPr>
              <a:defRPr sz="2200">
                <a:solidFill>
                  <a:schemeClr val="bg1"/>
                </a:solidFill>
                <a:latin typeface="微软雅黑" pitchFamily="34" charset="-122"/>
                <a:ea typeface="微软雅黑" pitchFamily="34" charset="-122"/>
              </a:defRPr>
            </a:lvl1pPr>
          </a:lstStyle>
          <a:p>
            <a:pPr algn="ctr"/>
            <a:r>
              <a:rPr lang="zh-CN" altLang="en-US" sz="2400" b="1" dirty="0" smtClean="0"/>
              <a:t>企 业资 质</a:t>
            </a:r>
            <a:endParaRPr lang="zh-CN" altLang="en-US" sz="2400" b="1" dirty="0"/>
          </a:p>
        </p:txBody>
      </p:sp>
      <p:sp>
        <p:nvSpPr>
          <p:cNvPr id="4" name="圆角矩形 3"/>
          <p:cNvSpPr/>
          <p:nvPr/>
        </p:nvSpPr>
        <p:spPr>
          <a:xfrm>
            <a:off x="1817314" y="771550"/>
            <a:ext cx="4914926" cy="595701"/>
          </a:xfrm>
          <a:prstGeom prst="roundRect">
            <a:avLst>
              <a:gd name="adj" fmla="val 20638"/>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6" name="圆角矩形 5"/>
          <p:cNvSpPr/>
          <p:nvPr/>
        </p:nvSpPr>
        <p:spPr>
          <a:xfrm>
            <a:off x="2051720" y="1597589"/>
            <a:ext cx="4479052" cy="451685"/>
          </a:xfrm>
          <a:prstGeom prst="roundRect">
            <a:avLst>
              <a:gd name="adj" fmla="val 25274"/>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7" name="圆角矩形 6"/>
          <p:cNvSpPr/>
          <p:nvPr/>
        </p:nvSpPr>
        <p:spPr>
          <a:xfrm>
            <a:off x="2051720" y="2303355"/>
            <a:ext cx="4479052" cy="451685"/>
          </a:xfrm>
          <a:prstGeom prst="roundRect">
            <a:avLst>
              <a:gd name="adj" fmla="val 25274"/>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8" name="圆角矩形 7"/>
          <p:cNvSpPr/>
          <p:nvPr/>
        </p:nvSpPr>
        <p:spPr>
          <a:xfrm>
            <a:off x="2051720" y="3016455"/>
            <a:ext cx="4479052" cy="451685"/>
          </a:xfrm>
          <a:prstGeom prst="roundRect">
            <a:avLst>
              <a:gd name="adj" fmla="val 26820"/>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9" name="TextBox 8"/>
          <p:cNvSpPr txBox="1"/>
          <p:nvPr/>
        </p:nvSpPr>
        <p:spPr>
          <a:xfrm>
            <a:off x="2223761" y="843558"/>
            <a:ext cx="4076431" cy="443198"/>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gn="ctr">
              <a:lnSpc>
                <a:spcPct val="120000"/>
              </a:lnSpc>
            </a:pPr>
            <a:r>
              <a:rPr lang="zh-CN" altLang="en-US" sz="2400" b="1" dirty="0">
                <a:solidFill>
                  <a:schemeClr val="bg1"/>
                </a:solidFill>
                <a:latin typeface="方正小标宋简体" panose="03000509000000000000" pitchFamily="65" charset="-122"/>
                <a:ea typeface="方正小标宋简体" panose="03000509000000000000" pitchFamily="65" charset="-122"/>
              </a:rPr>
              <a:t>市政公用</a:t>
            </a:r>
            <a:r>
              <a:rPr lang="zh-CN" altLang="en-US" sz="2400" b="1" dirty="0" smtClean="0">
                <a:solidFill>
                  <a:schemeClr val="bg1"/>
                </a:solidFill>
                <a:latin typeface="方正小标宋简体" panose="03000509000000000000" pitchFamily="65" charset="-122"/>
                <a:ea typeface="方正小标宋简体" panose="03000509000000000000" pitchFamily="65" charset="-122"/>
              </a:rPr>
              <a:t>工程施工</a:t>
            </a:r>
            <a:r>
              <a:rPr lang="zh-CN" altLang="en-US" sz="2400" b="1" dirty="0">
                <a:solidFill>
                  <a:schemeClr val="bg1"/>
                </a:solidFill>
                <a:latin typeface="方正小标宋简体" panose="03000509000000000000" pitchFamily="65" charset="-122"/>
                <a:ea typeface="方正小标宋简体" panose="03000509000000000000" pitchFamily="65" charset="-122"/>
              </a:rPr>
              <a:t>总承包特级</a:t>
            </a:r>
          </a:p>
        </p:txBody>
      </p:sp>
      <p:sp>
        <p:nvSpPr>
          <p:cNvPr id="10" name="TextBox 9"/>
          <p:cNvSpPr txBox="1"/>
          <p:nvPr/>
        </p:nvSpPr>
        <p:spPr>
          <a:xfrm>
            <a:off x="2370232" y="1635646"/>
            <a:ext cx="3758504" cy="351635"/>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gn="ctr">
              <a:lnSpc>
                <a:spcPct val="120000"/>
              </a:lnSpc>
            </a:pPr>
            <a:r>
              <a:rPr lang="zh-CN" altLang="en-US" sz="2000" b="1" dirty="0">
                <a:solidFill>
                  <a:schemeClr val="bg1"/>
                </a:solidFill>
                <a:latin typeface="方正小标宋简体" panose="03000509000000000000" pitchFamily="65" charset="-122"/>
                <a:ea typeface="方正小标宋简体" panose="03000509000000000000" pitchFamily="65" charset="-122"/>
              </a:rPr>
              <a:t>水利水电</a:t>
            </a:r>
            <a:r>
              <a:rPr lang="zh-CN" altLang="en-US" sz="2000" b="1" dirty="0" smtClean="0">
                <a:solidFill>
                  <a:schemeClr val="bg1"/>
                </a:solidFill>
                <a:latin typeface="方正小标宋简体" panose="03000509000000000000" pitchFamily="65" charset="-122"/>
                <a:ea typeface="方正小标宋简体" panose="03000509000000000000" pitchFamily="65" charset="-122"/>
              </a:rPr>
              <a:t>工程壹级</a:t>
            </a:r>
            <a:endParaRPr lang="zh-CN" altLang="en-US" sz="2000" b="1" dirty="0">
              <a:solidFill>
                <a:schemeClr val="bg1"/>
              </a:solidFill>
              <a:latin typeface="方正小标宋简体" panose="03000509000000000000" pitchFamily="65" charset="-122"/>
              <a:ea typeface="方正小标宋简体" panose="03000509000000000000" pitchFamily="65" charset="-122"/>
            </a:endParaRPr>
          </a:p>
        </p:txBody>
      </p:sp>
      <p:sp>
        <p:nvSpPr>
          <p:cNvPr id="11" name="TextBox 10"/>
          <p:cNvSpPr txBox="1"/>
          <p:nvPr/>
        </p:nvSpPr>
        <p:spPr>
          <a:xfrm>
            <a:off x="2370232" y="2355726"/>
            <a:ext cx="3758504" cy="351635"/>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gn="ctr">
              <a:lnSpc>
                <a:spcPct val="120000"/>
              </a:lnSpc>
            </a:pPr>
            <a:r>
              <a:rPr lang="zh-CN" altLang="en-US" sz="2000" b="1" dirty="0">
                <a:solidFill>
                  <a:schemeClr val="bg1"/>
                </a:solidFill>
                <a:latin typeface="方正小标宋简体" panose="03000509000000000000" pitchFamily="65" charset="-122"/>
                <a:ea typeface="方正小标宋简体" panose="03000509000000000000" pitchFamily="65" charset="-122"/>
              </a:rPr>
              <a:t>公路工程施工总承包</a:t>
            </a:r>
            <a:r>
              <a:rPr lang="zh-CN" altLang="en-US" sz="2000" b="1" dirty="0" smtClean="0">
                <a:solidFill>
                  <a:schemeClr val="bg1"/>
                </a:solidFill>
                <a:latin typeface="方正小标宋简体" panose="03000509000000000000" pitchFamily="65" charset="-122"/>
                <a:ea typeface="方正小标宋简体" panose="03000509000000000000" pitchFamily="65" charset="-122"/>
              </a:rPr>
              <a:t>壹级</a:t>
            </a:r>
            <a:endParaRPr lang="zh-CN" altLang="en-US" sz="2000" b="1" dirty="0">
              <a:solidFill>
                <a:schemeClr val="bg1"/>
              </a:solidFill>
              <a:latin typeface="方正小标宋简体" panose="03000509000000000000" pitchFamily="65" charset="-122"/>
              <a:ea typeface="方正小标宋简体" panose="03000509000000000000" pitchFamily="65" charset="-122"/>
            </a:endParaRPr>
          </a:p>
        </p:txBody>
      </p:sp>
      <p:sp>
        <p:nvSpPr>
          <p:cNvPr id="12" name="TextBox 11"/>
          <p:cNvSpPr txBox="1"/>
          <p:nvPr/>
        </p:nvSpPr>
        <p:spPr>
          <a:xfrm>
            <a:off x="2370232" y="3075806"/>
            <a:ext cx="3758504" cy="351635"/>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gn="ctr">
              <a:lnSpc>
                <a:spcPct val="120000"/>
              </a:lnSpc>
            </a:pPr>
            <a:r>
              <a:rPr lang="zh-CN" altLang="en-US" sz="2000" b="1" dirty="0">
                <a:solidFill>
                  <a:schemeClr val="bg1"/>
                </a:solidFill>
                <a:latin typeface="方正小标宋简体" panose="03000509000000000000" pitchFamily="65" charset="-122"/>
                <a:ea typeface="方正小标宋简体" panose="03000509000000000000" pitchFamily="65" charset="-122"/>
              </a:rPr>
              <a:t>建筑工程施工总承包</a:t>
            </a:r>
            <a:r>
              <a:rPr lang="zh-CN" altLang="en-US" sz="2000" b="1" dirty="0" smtClean="0">
                <a:solidFill>
                  <a:schemeClr val="bg1"/>
                </a:solidFill>
                <a:latin typeface="方正小标宋简体" panose="03000509000000000000" pitchFamily="65" charset="-122"/>
                <a:ea typeface="方正小标宋简体" panose="03000509000000000000" pitchFamily="65" charset="-122"/>
              </a:rPr>
              <a:t>壹级</a:t>
            </a:r>
            <a:endParaRPr lang="zh-CN" altLang="en-US" sz="2000" b="1" dirty="0">
              <a:solidFill>
                <a:schemeClr val="bg1"/>
              </a:solidFill>
              <a:latin typeface="方正小标宋简体" panose="03000509000000000000" pitchFamily="65" charset="-122"/>
              <a:ea typeface="方正小标宋简体" panose="03000509000000000000" pitchFamily="65" charset="-122"/>
            </a:endParaRPr>
          </a:p>
        </p:txBody>
      </p:sp>
      <p:sp>
        <p:nvSpPr>
          <p:cNvPr id="13" name="圆角矩形 12"/>
          <p:cNvSpPr/>
          <p:nvPr/>
        </p:nvSpPr>
        <p:spPr>
          <a:xfrm>
            <a:off x="2063209" y="3725025"/>
            <a:ext cx="4479052" cy="451685"/>
          </a:xfrm>
          <a:prstGeom prst="roundRect">
            <a:avLst>
              <a:gd name="adj" fmla="val 26820"/>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14" name="TextBox 13"/>
          <p:cNvSpPr txBox="1"/>
          <p:nvPr/>
        </p:nvSpPr>
        <p:spPr>
          <a:xfrm>
            <a:off x="2381721" y="3795886"/>
            <a:ext cx="3758504" cy="351635"/>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itchFamily="34" charset="-122"/>
                <a:ea typeface="微软雅黑" pitchFamily="34" charset="-122"/>
              </a:defRPr>
            </a:lvl1pPr>
          </a:lstStyle>
          <a:p>
            <a:pPr algn="ctr">
              <a:lnSpc>
                <a:spcPct val="120000"/>
              </a:lnSpc>
            </a:pPr>
            <a:r>
              <a:rPr lang="zh-CN" altLang="en-US" sz="2000" b="1" dirty="0">
                <a:solidFill>
                  <a:schemeClr val="bg1"/>
                </a:solidFill>
                <a:latin typeface="方正小标宋简体" panose="03000509000000000000" pitchFamily="65" charset="-122"/>
                <a:ea typeface="方正小标宋简体" panose="03000509000000000000" pitchFamily="65" charset="-122"/>
              </a:rPr>
              <a:t>机电工程施工总承包</a:t>
            </a:r>
            <a:r>
              <a:rPr lang="zh-CN" altLang="en-US" sz="2000" b="1" dirty="0" smtClean="0">
                <a:solidFill>
                  <a:schemeClr val="bg1"/>
                </a:solidFill>
                <a:latin typeface="方正小标宋简体" panose="03000509000000000000" pitchFamily="65" charset="-122"/>
                <a:ea typeface="方正小标宋简体" panose="03000509000000000000" pitchFamily="65" charset="-122"/>
              </a:rPr>
              <a:t>壹级</a:t>
            </a:r>
            <a:endParaRPr lang="zh-CN" altLang="en-US" sz="2000" b="1" dirty="0">
              <a:solidFill>
                <a:schemeClr val="bg1"/>
              </a:solidFill>
              <a:latin typeface="方正小标宋简体" panose="03000509000000000000" pitchFamily="65" charset="-122"/>
              <a:ea typeface="方正小标宋简体" panose="03000509000000000000" pitchFamily="65" charset="-122"/>
            </a:endParaRPr>
          </a:p>
        </p:txBody>
      </p:sp>
      <p:grpSp>
        <p:nvGrpSpPr>
          <p:cNvPr id="15" name="组合 14"/>
          <p:cNvGrpSpPr>
            <a:grpSpLocks/>
          </p:cNvGrpSpPr>
          <p:nvPr/>
        </p:nvGrpSpPr>
        <p:grpSpPr bwMode="auto">
          <a:xfrm>
            <a:off x="539552" y="154911"/>
            <a:ext cx="263525" cy="395287"/>
            <a:chOff x="5284519" y="1508166"/>
            <a:chExt cx="213756" cy="427512"/>
          </a:xfrm>
        </p:grpSpPr>
        <p:cxnSp>
          <p:nvCxnSpPr>
            <p:cNvPr id="16" name="直接连接符 15"/>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18" name="矩形 3"/>
          <p:cNvSpPr>
            <a:spLocks noChangeArrowheads="1"/>
          </p:cNvSpPr>
          <p:nvPr/>
        </p:nvSpPr>
        <p:spPr bwMode="auto">
          <a:xfrm>
            <a:off x="1109437" y="123478"/>
            <a:ext cx="1415754" cy="461657"/>
          </a:xfrm>
          <a:prstGeom prst="rect">
            <a:avLst/>
          </a:prstGeom>
          <a:noFill/>
          <a:ln>
            <a:noFill/>
          </a:ln>
          <a:extLst/>
        </p:spPr>
        <p:txBody>
          <a:bodyPr wrap="none" lIns="91431" tIns="45716" rIns="91431" bIns="45716">
            <a:spAutoFit/>
          </a:bodyPr>
          <a:lstStyle/>
          <a:p>
            <a:pPr algn="ctr">
              <a:buFont typeface="Arial" charset="0"/>
              <a:buNone/>
            </a:pPr>
            <a:r>
              <a:rPr lang="zh-CN" altLang="en-US" sz="2400" b="1" dirty="0" smtClean="0">
                <a:solidFill>
                  <a:srgbClr val="7F7F7F"/>
                </a:solidFill>
                <a:ea typeface="微软雅黑" pitchFamily="34" charset="-122"/>
                <a:cs typeface="Arial" charset="0"/>
                <a:sym typeface="Calibri" pitchFamily="34" charset="0"/>
              </a:rPr>
              <a:t>企业资质</a:t>
            </a:r>
            <a:endParaRPr lang="zh-CN" altLang="en-US" sz="2400" b="1" dirty="0">
              <a:solidFill>
                <a:srgbClr val="7F7F7F"/>
              </a:solidFill>
              <a:ea typeface="微软雅黑" pitchFamily="34" charset="-122"/>
              <a:cs typeface="Arial" charset="0"/>
              <a:sym typeface="Calibri" pitchFamily="34" charset="0"/>
            </a:endParaRPr>
          </a:p>
        </p:txBody>
      </p:sp>
    </p:spTree>
    <p:extLst>
      <p:ext uri="{BB962C8B-B14F-4D97-AF65-F5344CB8AC3E}">
        <p14:creationId xmlns:p14="http://schemas.microsoft.com/office/powerpoint/2010/main" val="249680461"/>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anim calcmode="lin" valueType="num">
                                      <p:cBhvr>
                                        <p:cTn id="8" dur="2000" fill="hold"/>
                                        <p:tgtEl>
                                          <p:spTgt spid="3"/>
                                        </p:tgtEl>
                                        <p:attrNameLst>
                                          <p:attrName>ppt_w</p:attrName>
                                        </p:attrNameLst>
                                      </p:cBhvr>
                                      <p:tavLst>
                                        <p:tav tm="0" fmla="#ppt_w*sin(2.5*pi*$)">
                                          <p:val>
                                            <p:fltVal val="0"/>
                                          </p:val>
                                        </p:tav>
                                        <p:tav tm="100000">
                                          <p:val>
                                            <p:fltVal val="1"/>
                                          </p:val>
                                        </p:tav>
                                      </p:tavLst>
                                    </p:anim>
                                    <p:anim calcmode="lin" valueType="num">
                                      <p:cBhvr>
                                        <p:cTn id="9" dur="2000" fill="hold"/>
                                        <p:tgtEl>
                                          <p:spTgt spid="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a:grpSpLocks/>
          </p:cNvGrpSpPr>
          <p:nvPr/>
        </p:nvGrpSpPr>
        <p:grpSpPr bwMode="auto">
          <a:xfrm>
            <a:off x="539552" y="123478"/>
            <a:ext cx="263525" cy="395287"/>
            <a:chOff x="5284519" y="1508166"/>
            <a:chExt cx="213756" cy="427512"/>
          </a:xfrm>
        </p:grpSpPr>
        <p:cxnSp>
          <p:nvCxnSpPr>
            <p:cNvPr id="3" name="直接连接符 2"/>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4" name="直接连接符 3"/>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6" name="矩形 3"/>
          <p:cNvSpPr>
            <a:spLocks noChangeArrowheads="1"/>
          </p:cNvSpPr>
          <p:nvPr/>
        </p:nvSpPr>
        <p:spPr bwMode="auto">
          <a:xfrm>
            <a:off x="581943" y="93869"/>
            <a:ext cx="2813716" cy="461657"/>
          </a:xfrm>
          <a:prstGeom prst="rect">
            <a:avLst/>
          </a:prstGeom>
          <a:noFill/>
          <a:ln>
            <a:noFill/>
          </a:ln>
          <a:extLst/>
        </p:spPr>
        <p:txBody>
          <a:bodyPr wrap="square" lIns="91431" tIns="45716" rIns="91431" bIns="45716">
            <a:spAutoFit/>
          </a:bodyPr>
          <a:lstStyle/>
          <a:p>
            <a:pPr algn="ctr">
              <a:buFont typeface="Arial" charset="0"/>
              <a:buNone/>
            </a:pPr>
            <a:r>
              <a:rPr lang="zh-CN" altLang="en-US" sz="2400" b="1" dirty="0" smtClean="0">
                <a:solidFill>
                  <a:srgbClr val="7F7F7F"/>
                </a:solidFill>
                <a:ea typeface="微软雅黑" pitchFamily="34" charset="-122"/>
                <a:cs typeface="Arial" charset="0"/>
                <a:sym typeface="Calibri" pitchFamily="34" charset="0"/>
              </a:rPr>
              <a:t>集团化布局情况</a:t>
            </a:r>
            <a:endParaRPr lang="zh-CN" altLang="en-US" sz="2400" b="1" dirty="0">
              <a:solidFill>
                <a:srgbClr val="7F7F7F"/>
              </a:solidFill>
              <a:ea typeface="微软雅黑" pitchFamily="34" charset="-122"/>
              <a:cs typeface="Arial" charset="0"/>
              <a:sym typeface="Calibri" pitchFamily="34" charset="0"/>
            </a:endParaRPr>
          </a:p>
        </p:txBody>
      </p:sp>
      <p:sp>
        <p:nvSpPr>
          <p:cNvPr id="28" name="Rectangle 49"/>
          <p:cNvSpPr/>
          <p:nvPr/>
        </p:nvSpPr>
        <p:spPr bwMode="auto">
          <a:xfrm flipH="1">
            <a:off x="539552" y="667864"/>
            <a:ext cx="3960440" cy="3776094"/>
          </a:xfrm>
          <a:prstGeom prst="rect">
            <a:avLst/>
          </a:prstGeom>
          <a:solidFill>
            <a:srgbClr val="0062AC">
              <a:alpha val="81961"/>
            </a:srgbClr>
          </a:solidFill>
          <a:ln>
            <a:solidFill>
              <a:schemeClr val="accent1"/>
            </a:solidFill>
          </a:ln>
          <a:effectLst>
            <a:outerShdw blurRad="177800" dist="63500" dir="8100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algn="l" defTabSz="912813" rtl="0" fontAlgn="base">
              <a:spcBef>
                <a:spcPct val="0"/>
              </a:spcBef>
              <a:spcAft>
                <a:spcPct val="0"/>
              </a:spcAft>
              <a:defRPr sz="1900" kern="1200">
                <a:solidFill>
                  <a:schemeClr val="lt1"/>
                </a:solidFill>
                <a:latin typeface="+mn-lt"/>
                <a:ea typeface="+mn-ea"/>
                <a:cs typeface="+mn-cs"/>
              </a:defRPr>
            </a:lvl1pPr>
            <a:lvl2pPr marL="455613" indent="1588" algn="l" defTabSz="912813" rtl="0" fontAlgn="base">
              <a:spcBef>
                <a:spcPct val="0"/>
              </a:spcBef>
              <a:spcAft>
                <a:spcPct val="0"/>
              </a:spcAft>
              <a:defRPr sz="1900" kern="1200">
                <a:solidFill>
                  <a:schemeClr val="lt1"/>
                </a:solidFill>
                <a:latin typeface="+mn-lt"/>
                <a:ea typeface="+mn-ea"/>
                <a:cs typeface="+mn-cs"/>
              </a:defRPr>
            </a:lvl2pPr>
            <a:lvl3pPr marL="912813" indent="1588" algn="l" defTabSz="912813" rtl="0" fontAlgn="base">
              <a:spcBef>
                <a:spcPct val="0"/>
              </a:spcBef>
              <a:spcAft>
                <a:spcPct val="0"/>
              </a:spcAft>
              <a:defRPr sz="1900" kern="1200">
                <a:solidFill>
                  <a:schemeClr val="lt1"/>
                </a:solidFill>
                <a:latin typeface="+mn-lt"/>
                <a:ea typeface="+mn-ea"/>
                <a:cs typeface="+mn-cs"/>
              </a:defRPr>
            </a:lvl3pPr>
            <a:lvl4pPr marL="1370013" indent="1588" algn="l" defTabSz="912813" rtl="0" fontAlgn="base">
              <a:spcBef>
                <a:spcPct val="0"/>
              </a:spcBef>
              <a:spcAft>
                <a:spcPct val="0"/>
              </a:spcAft>
              <a:defRPr sz="1900" kern="1200">
                <a:solidFill>
                  <a:schemeClr val="lt1"/>
                </a:solidFill>
                <a:latin typeface="+mn-lt"/>
                <a:ea typeface="+mn-ea"/>
                <a:cs typeface="+mn-cs"/>
              </a:defRPr>
            </a:lvl4pPr>
            <a:lvl5pPr marL="1827213" indent="1588" algn="l" defTabSz="912813" rtl="0" fontAlgn="base">
              <a:spcBef>
                <a:spcPct val="0"/>
              </a:spcBef>
              <a:spcAft>
                <a:spcPct val="0"/>
              </a:spcAft>
              <a:defRPr sz="1900" kern="1200">
                <a:solidFill>
                  <a:schemeClr val="lt1"/>
                </a:solidFill>
                <a:latin typeface="+mn-lt"/>
                <a:ea typeface="+mn-ea"/>
                <a:cs typeface="+mn-cs"/>
              </a:defRPr>
            </a:lvl5pPr>
            <a:lvl6pPr marL="2286000" algn="l" defTabSz="914400" rtl="0" eaLnBrk="1" latinLnBrk="0" hangingPunct="1">
              <a:defRPr sz="1900" kern="1200">
                <a:solidFill>
                  <a:schemeClr val="lt1"/>
                </a:solidFill>
                <a:latin typeface="+mn-lt"/>
                <a:ea typeface="+mn-ea"/>
                <a:cs typeface="+mn-cs"/>
              </a:defRPr>
            </a:lvl6pPr>
            <a:lvl7pPr marL="2743200" algn="l" defTabSz="914400" rtl="0" eaLnBrk="1" latinLnBrk="0" hangingPunct="1">
              <a:defRPr sz="1900" kern="1200">
                <a:solidFill>
                  <a:schemeClr val="lt1"/>
                </a:solidFill>
                <a:latin typeface="+mn-lt"/>
                <a:ea typeface="+mn-ea"/>
                <a:cs typeface="+mn-cs"/>
              </a:defRPr>
            </a:lvl7pPr>
            <a:lvl8pPr marL="3200400" algn="l" defTabSz="914400" rtl="0" eaLnBrk="1" latinLnBrk="0" hangingPunct="1">
              <a:defRPr sz="1900" kern="1200">
                <a:solidFill>
                  <a:schemeClr val="lt1"/>
                </a:solidFill>
                <a:latin typeface="+mn-lt"/>
                <a:ea typeface="+mn-ea"/>
                <a:cs typeface="+mn-cs"/>
              </a:defRPr>
            </a:lvl8pPr>
            <a:lvl9pPr marL="3657600" algn="l" defTabSz="914400" rtl="0" eaLnBrk="1" latinLnBrk="0" hangingPunct="1">
              <a:defRPr sz="1900" kern="1200">
                <a:solidFill>
                  <a:schemeClr val="lt1"/>
                </a:solidFill>
                <a:latin typeface="+mn-lt"/>
                <a:ea typeface="+mn-ea"/>
                <a:cs typeface="+mn-cs"/>
              </a:defRPr>
            </a:lvl9pPr>
          </a:lstStyle>
          <a:p>
            <a:pPr algn="ctr" defTabSz="914332" fontAlgn="auto">
              <a:spcBef>
                <a:spcPts val="0"/>
              </a:spcBef>
              <a:spcAft>
                <a:spcPts val="0"/>
              </a:spcAft>
              <a:defRPr/>
            </a:pPr>
            <a:endParaRPr lang="id-ID"/>
          </a:p>
        </p:txBody>
      </p:sp>
      <p:sp>
        <p:nvSpPr>
          <p:cNvPr id="23" name="矩形 22"/>
          <p:cNvSpPr>
            <a:spLocks noChangeArrowheads="1"/>
          </p:cNvSpPr>
          <p:nvPr/>
        </p:nvSpPr>
        <p:spPr bwMode="auto">
          <a:xfrm>
            <a:off x="593821" y="724806"/>
            <a:ext cx="3762155" cy="3647144"/>
          </a:xfrm>
          <a:prstGeom prst="rect">
            <a:avLst/>
          </a:prstGeom>
          <a:noFill/>
          <a:ln>
            <a:noFill/>
          </a:ln>
          <a:extLst/>
        </p:spPr>
        <p:txBody>
          <a:bodyPr wrap="square" lIns="91431" tIns="45716" rIns="91431" bIns="45716">
            <a:spAutoFit/>
          </a:bodyPr>
          <a:lstStyle>
            <a:defPPr>
              <a:defRPr lang="zh-CN"/>
            </a:defPPr>
            <a:lvl1pPr algn="l" defTabSz="912813" rtl="0" fontAlgn="base">
              <a:spcBef>
                <a:spcPct val="0"/>
              </a:spcBef>
              <a:spcAft>
                <a:spcPct val="0"/>
              </a:spcAft>
              <a:defRPr sz="1900" kern="1200">
                <a:solidFill>
                  <a:schemeClr val="tx1"/>
                </a:solidFill>
                <a:latin typeface="Arial" charset="0"/>
                <a:ea typeface="宋体" charset="-122"/>
                <a:cs typeface="+mn-cs"/>
              </a:defRPr>
            </a:lvl1pPr>
            <a:lvl2pPr marL="455613" indent="1588" algn="l" defTabSz="912813" rtl="0" fontAlgn="base">
              <a:spcBef>
                <a:spcPct val="0"/>
              </a:spcBef>
              <a:spcAft>
                <a:spcPct val="0"/>
              </a:spcAft>
              <a:defRPr sz="1900" kern="1200">
                <a:solidFill>
                  <a:schemeClr val="tx1"/>
                </a:solidFill>
                <a:latin typeface="Arial" charset="0"/>
                <a:ea typeface="宋体" charset="-122"/>
                <a:cs typeface="+mn-cs"/>
              </a:defRPr>
            </a:lvl2pPr>
            <a:lvl3pPr marL="912813" indent="1588" algn="l" defTabSz="912813" rtl="0" fontAlgn="base">
              <a:spcBef>
                <a:spcPct val="0"/>
              </a:spcBef>
              <a:spcAft>
                <a:spcPct val="0"/>
              </a:spcAft>
              <a:defRPr sz="1900" kern="1200">
                <a:solidFill>
                  <a:schemeClr val="tx1"/>
                </a:solidFill>
                <a:latin typeface="Arial" charset="0"/>
                <a:ea typeface="宋体" charset="-122"/>
                <a:cs typeface="+mn-cs"/>
              </a:defRPr>
            </a:lvl3pPr>
            <a:lvl4pPr marL="1370013" indent="1588" algn="l" defTabSz="912813" rtl="0" fontAlgn="base">
              <a:spcBef>
                <a:spcPct val="0"/>
              </a:spcBef>
              <a:spcAft>
                <a:spcPct val="0"/>
              </a:spcAft>
              <a:defRPr sz="1900" kern="1200">
                <a:solidFill>
                  <a:schemeClr val="tx1"/>
                </a:solidFill>
                <a:latin typeface="Arial" charset="0"/>
                <a:ea typeface="宋体" charset="-122"/>
                <a:cs typeface="+mn-cs"/>
              </a:defRPr>
            </a:lvl4pPr>
            <a:lvl5pPr marL="1827213" indent="1588" algn="l" defTabSz="912813" rtl="0" fontAlgn="base">
              <a:spcBef>
                <a:spcPct val="0"/>
              </a:spcBef>
              <a:spcAft>
                <a:spcPct val="0"/>
              </a:spcAft>
              <a:defRPr sz="1900" kern="1200">
                <a:solidFill>
                  <a:schemeClr val="tx1"/>
                </a:solidFill>
                <a:latin typeface="Arial" charset="0"/>
                <a:ea typeface="宋体" charset="-122"/>
                <a:cs typeface="+mn-cs"/>
              </a:defRPr>
            </a:lvl5pPr>
            <a:lvl6pPr marL="2286000" algn="l" defTabSz="914400" rtl="0" eaLnBrk="1" latinLnBrk="0" hangingPunct="1">
              <a:defRPr sz="1900" kern="1200">
                <a:solidFill>
                  <a:schemeClr val="tx1"/>
                </a:solidFill>
                <a:latin typeface="Arial" charset="0"/>
                <a:ea typeface="宋体" charset="-122"/>
                <a:cs typeface="+mn-cs"/>
              </a:defRPr>
            </a:lvl6pPr>
            <a:lvl7pPr marL="2743200" algn="l" defTabSz="914400" rtl="0" eaLnBrk="1" latinLnBrk="0" hangingPunct="1">
              <a:defRPr sz="1900" kern="1200">
                <a:solidFill>
                  <a:schemeClr val="tx1"/>
                </a:solidFill>
                <a:latin typeface="Arial" charset="0"/>
                <a:ea typeface="宋体" charset="-122"/>
                <a:cs typeface="+mn-cs"/>
              </a:defRPr>
            </a:lvl7pPr>
            <a:lvl8pPr marL="3200400" algn="l" defTabSz="914400" rtl="0" eaLnBrk="1" latinLnBrk="0" hangingPunct="1">
              <a:defRPr sz="1900" kern="1200">
                <a:solidFill>
                  <a:schemeClr val="tx1"/>
                </a:solidFill>
                <a:latin typeface="Arial" charset="0"/>
                <a:ea typeface="宋体" charset="-122"/>
                <a:cs typeface="+mn-cs"/>
              </a:defRPr>
            </a:lvl8pPr>
            <a:lvl9pPr marL="3657600" algn="l" defTabSz="914400" rtl="0" eaLnBrk="1" latinLnBrk="0" hangingPunct="1">
              <a:defRPr sz="1900" kern="1200">
                <a:solidFill>
                  <a:schemeClr val="tx1"/>
                </a:solidFill>
                <a:latin typeface="Arial" charset="0"/>
                <a:ea typeface="宋体" charset="-122"/>
                <a:cs typeface="+mn-cs"/>
              </a:defRPr>
            </a:lvl9pPr>
          </a:lstStyle>
          <a:p>
            <a:pPr algn="just" defTabSz="914332" fontAlgn="auto">
              <a:lnSpc>
                <a:spcPct val="150000"/>
              </a:lnSpc>
              <a:spcAft>
                <a:spcPts val="0"/>
              </a:spcAft>
              <a:defRPr/>
            </a:pPr>
            <a:r>
              <a:rPr lang="zh-CN" altLang="en-US" sz="11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        </a:t>
            </a:r>
            <a:r>
              <a:rPr lang="zh-CN" altLang="en-US" sz="1400" dirty="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公司积极</a:t>
            </a:r>
            <a:r>
              <a:rPr lang="zh-CN" altLang="en-US"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推动</a:t>
            </a:r>
            <a:r>
              <a:rPr lang="zh-CN" altLang="en-US" sz="1400" b="1" u="sng" dirty="0" smtClean="0">
                <a:solidFill>
                  <a:srgbClr val="FFFF00"/>
                </a:solidFill>
                <a:latin typeface="方正小标宋简体" panose="03000509000000000000" pitchFamily="65" charset="-122"/>
                <a:ea typeface="方正小标宋简体" panose="03000509000000000000" pitchFamily="65" charset="-122"/>
                <a:sym typeface="微软雅黑" pitchFamily="34" charset="-122"/>
              </a:rPr>
              <a:t>“</a:t>
            </a:r>
            <a:r>
              <a:rPr lang="en-US" altLang="zh-CN" sz="1400" b="1" u="sng" dirty="0">
                <a:solidFill>
                  <a:srgbClr val="FFFF00"/>
                </a:solidFill>
                <a:latin typeface="方正小标宋简体" panose="03000509000000000000" pitchFamily="65" charset="-122"/>
                <a:ea typeface="方正小标宋简体" panose="03000509000000000000" pitchFamily="65" charset="-122"/>
                <a:sym typeface="微软雅黑" pitchFamily="34" charset="-122"/>
              </a:rPr>
              <a:t>6+6+N</a:t>
            </a:r>
            <a:r>
              <a:rPr lang="en-US" altLang="zh-CN" sz="1400" b="1" u="sng" dirty="0" smtClean="0">
                <a:solidFill>
                  <a:srgbClr val="FFFF00"/>
                </a:solidFill>
                <a:latin typeface="方正小标宋简体" panose="03000509000000000000" pitchFamily="65" charset="-122"/>
                <a:ea typeface="方正小标宋简体" panose="03000509000000000000" pitchFamily="65" charset="-122"/>
                <a:sym typeface="微软雅黑" pitchFamily="34" charset="-122"/>
              </a:rPr>
              <a:t>”</a:t>
            </a:r>
            <a:r>
              <a:rPr lang="zh-CN" altLang="en-US"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 的集团化布局</a:t>
            </a:r>
            <a:r>
              <a:rPr lang="en-US" altLang="zh-CN" sz="1400" dirty="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a:t>
            </a:r>
            <a:r>
              <a:rPr lang="en-US" altLang="zh-CN"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6</a:t>
            </a:r>
            <a:r>
              <a:rPr lang="zh-CN" altLang="en-US"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家骨干</a:t>
            </a:r>
            <a:r>
              <a:rPr lang="zh-CN" altLang="en-US" sz="1400" dirty="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子</a:t>
            </a:r>
            <a:r>
              <a:rPr lang="zh-CN" altLang="en-US"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企业、</a:t>
            </a:r>
            <a:r>
              <a:rPr lang="en-US" altLang="zh-CN"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6</a:t>
            </a:r>
            <a:r>
              <a:rPr lang="zh-CN" altLang="en-US" sz="1400" dirty="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家</a:t>
            </a:r>
            <a:r>
              <a:rPr lang="zh-CN" altLang="en-US"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国外分公司、若干</a:t>
            </a:r>
            <a:r>
              <a:rPr lang="zh-CN" altLang="en-US" sz="1400" dirty="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家国内分公司及经营</a:t>
            </a:r>
            <a:r>
              <a:rPr lang="zh-CN" altLang="en-US"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平台。</a:t>
            </a:r>
            <a:endParaRPr lang="en-US" altLang="zh-CN"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endParaRPr>
          </a:p>
          <a:p>
            <a:pPr algn="just" defTabSz="914332" fontAlgn="auto">
              <a:lnSpc>
                <a:spcPct val="150000"/>
              </a:lnSpc>
              <a:spcAft>
                <a:spcPts val="0"/>
              </a:spcAft>
              <a:defRPr/>
            </a:pPr>
            <a:r>
              <a:rPr lang="en-US" altLang="zh-CN" sz="1400" b="1" dirty="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 </a:t>
            </a:r>
            <a:r>
              <a:rPr lang="en-US" altLang="zh-CN" sz="1400" b="1"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       </a:t>
            </a:r>
            <a:r>
              <a:rPr lang="zh-CN" altLang="en-US" sz="1400" b="1"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经营区域：</a:t>
            </a:r>
            <a:endParaRPr lang="en-US" altLang="zh-CN" sz="1400" b="1"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endParaRPr>
          </a:p>
          <a:p>
            <a:pPr algn="just" defTabSz="914332" fontAlgn="auto">
              <a:lnSpc>
                <a:spcPct val="150000"/>
              </a:lnSpc>
              <a:spcAft>
                <a:spcPts val="0"/>
              </a:spcAft>
              <a:defRPr/>
            </a:pPr>
            <a:r>
              <a:rPr lang="en-US" altLang="zh-CN"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a:t>
            </a:r>
            <a:r>
              <a:rPr lang="zh-CN" altLang="en-US"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国内除</a:t>
            </a:r>
            <a:r>
              <a:rPr lang="zh-CN" altLang="en-US" sz="1400" dirty="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港澳台外所有省、市、自治区</a:t>
            </a:r>
            <a:r>
              <a:rPr lang="zh-CN" altLang="en-US"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a:t>
            </a:r>
            <a:endParaRPr lang="en-US" altLang="zh-CN"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endParaRPr>
          </a:p>
          <a:p>
            <a:pPr algn="just" defTabSz="914332" fontAlgn="auto">
              <a:lnSpc>
                <a:spcPct val="150000"/>
              </a:lnSpc>
              <a:spcAft>
                <a:spcPts val="0"/>
              </a:spcAft>
              <a:defRPr/>
            </a:pPr>
            <a:r>
              <a:rPr lang="en-US" altLang="zh-CN"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a:t>
            </a:r>
            <a:r>
              <a:rPr lang="zh-CN" altLang="en-US"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海外</a:t>
            </a:r>
            <a:r>
              <a:rPr lang="en-US" altLang="zh-CN" sz="1400" b="1" u="sng" dirty="0">
                <a:solidFill>
                  <a:srgbClr val="FFFF00"/>
                </a:solidFill>
                <a:latin typeface="方正小标宋简体" panose="03000509000000000000" pitchFamily="65" charset="-122"/>
                <a:ea typeface="方正小标宋简体" panose="03000509000000000000" pitchFamily="65" charset="-122"/>
                <a:sym typeface="微软雅黑" pitchFamily="34" charset="-122"/>
              </a:rPr>
              <a:t>42</a:t>
            </a:r>
            <a:r>
              <a:rPr lang="zh-CN" altLang="en-US" sz="1400" b="1" u="sng" dirty="0">
                <a:solidFill>
                  <a:srgbClr val="FFFF00"/>
                </a:solidFill>
                <a:latin typeface="方正小标宋简体" panose="03000509000000000000" pitchFamily="65" charset="-122"/>
                <a:ea typeface="方正小标宋简体" panose="03000509000000000000" pitchFamily="65" charset="-122"/>
                <a:sym typeface="微软雅黑" pitchFamily="34" charset="-122"/>
              </a:rPr>
              <a:t>个国家</a:t>
            </a:r>
            <a:r>
              <a:rPr lang="zh-CN" altLang="en-US" sz="1400" dirty="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和</a:t>
            </a:r>
            <a:r>
              <a:rPr lang="zh-CN" altLang="en-US"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地区，业务主要分布在非洲、东南亚、欧洲及中亚地区，涵盖英</a:t>
            </a:r>
            <a:r>
              <a:rPr lang="zh-CN" altLang="en-US" sz="1400" dirty="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、法、俄、葡、阿拉伯语五大语系地区，累计签约</a:t>
            </a:r>
            <a:r>
              <a:rPr lang="zh-CN" altLang="en-US"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合同总额超过</a:t>
            </a:r>
            <a:r>
              <a:rPr lang="en-US" altLang="zh-CN" sz="1400" b="1" u="sng" dirty="0" smtClean="0">
                <a:solidFill>
                  <a:srgbClr val="FFFF00"/>
                </a:solidFill>
                <a:latin typeface="方正小标宋简体" panose="03000509000000000000" pitchFamily="65" charset="-122"/>
                <a:ea typeface="方正小标宋简体" panose="03000509000000000000" pitchFamily="65" charset="-122"/>
                <a:sym typeface="微软雅黑" pitchFamily="34" charset="-122"/>
              </a:rPr>
              <a:t>200</a:t>
            </a:r>
            <a:r>
              <a:rPr lang="zh-CN" altLang="en-US" sz="1400" b="1" u="sng" dirty="0">
                <a:solidFill>
                  <a:srgbClr val="FFFF00"/>
                </a:solidFill>
                <a:latin typeface="方正小标宋简体" panose="03000509000000000000" pitchFamily="65" charset="-122"/>
                <a:ea typeface="方正小标宋简体" panose="03000509000000000000" pitchFamily="65" charset="-122"/>
                <a:sym typeface="微软雅黑" pitchFamily="34" charset="-122"/>
              </a:rPr>
              <a:t>亿美元</a:t>
            </a:r>
            <a:r>
              <a:rPr lang="zh-CN" altLang="en-US"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a:t>
            </a:r>
            <a:endParaRPr lang="en-US" altLang="zh-CN"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endParaRPr>
          </a:p>
          <a:p>
            <a:pPr algn="just" defTabSz="914332" fontAlgn="auto">
              <a:lnSpc>
                <a:spcPct val="150000"/>
              </a:lnSpc>
              <a:spcAft>
                <a:spcPts val="0"/>
              </a:spcAft>
              <a:defRPr/>
            </a:pPr>
            <a:r>
              <a:rPr lang="en-US" altLang="zh-CN" sz="1400" dirty="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 </a:t>
            </a:r>
            <a:r>
              <a:rPr lang="en-US" altLang="zh-CN"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        </a:t>
            </a:r>
            <a:r>
              <a:rPr lang="zh-CN" altLang="en-US"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目前，在海外 </a:t>
            </a:r>
            <a:r>
              <a:rPr lang="en-US" altLang="zh-CN"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24</a:t>
            </a:r>
            <a:r>
              <a:rPr lang="zh-CN" altLang="en-US"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个国家，实施合同</a:t>
            </a:r>
            <a:r>
              <a:rPr lang="en-US" altLang="zh-CN"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69</a:t>
            </a:r>
            <a:r>
              <a:rPr lang="zh-CN" altLang="en-US"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  项，在建合同总额</a:t>
            </a:r>
            <a:r>
              <a:rPr lang="en-US" altLang="zh-CN"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53</a:t>
            </a:r>
            <a:r>
              <a:rPr lang="zh-CN" altLang="en-US" sz="1400" dirty="0" smtClean="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rPr>
              <a:t>亿美元。</a:t>
            </a:r>
            <a:endParaRPr lang="zh-CN" altLang="en-US" sz="1400" dirty="0">
              <a:solidFill>
                <a:schemeClr val="bg1">
                  <a:lumMod val="95000"/>
                </a:schemeClr>
              </a:solidFill>
              <a:latin typeface="方正小标宋简体" panose="03000509000000000000" pitchFamily="65" charset="-122"/>
              <a:ea typeface="方正小标宋简体" panose="03000509000000000000" pitchFamily="65" charset="-122"/>
              <a:sym typeface="微软雅黑" pitchFamily="34" charset="-122"/>
            </a:endParaRPr>
          </a:p>
        </p:txBody>
      </p:sp>
      <p:graphicFrame>
        <p:nvGraphicFramePr>
          <p:cNvPr id="8" name="图示 7"/>
          <p:cNvGraphicFramePr/>
          <p:nvPr>
            <p:extLst>
              <p:ext uri="{D42A27DB-BD31-4B8C-83A1-F6EECF244321}">
                <p14:modId xmlns:p14="http://schemas.microsoft.com/office/powerpoint/2010/main" val="3493033230"/>
              </p:ext>
            </p:extLst>
          </p:nvPr>
        </p:nvGraphicFramePr>
        <p:xfrm>
          <a:off x="3846435" y="420340"/>
          <a:ext cx="5544616" cy="203102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9" name="图示 8"/>
          <p:cNvGraphicFramePr/>
          <p:nvPr>
            <p:extLst>
              <p:ext uri="{D42A27DB-BD31-4B8C-83A1-F6EECF244321}">
                <p14:modId xmlns:p14="http://schemas.microsoft.com/office/powerpoint/2010/main" val="2010340154"/>
              </p:ext>
            </p:extLst>
          </p:nvPr>
        </p:nvGraphicFramePr>
        <p:xfrm>
          <a:off x="4292977" y="2731872"/>
          <a:ext cx="4690290" cy="2032616"/>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4084059037"/>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小图片"/>
          <p:cNvGrpSpPr/>
          <p:nvPr/>
        </p:nvGrpSpPr>
        <p:grpSpPr>
          <a:xfrm>
            <a:off x="3995936" y="550198"/>
            <a:ext cx="2448272" cy="4037775"/>
            <a:chOff x="4382582" y="287757"/>
            <a:chExt cx="2448000" cy="3751489"/>
          </a:xfrm>
        </p:grpSpPr>
        <p:pic>
          <p:nvPicPr>
            <p:cNvPr id="1026" name="Picture 2"/>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82582" y="287757"/>
              <a:ext cx="2448000" cy="18003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9" name="Picture 5"/>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82582" y="2284408"/>
              <a:ext cx="2448000" cy="1754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29" name="组合 28"/>
          <p:cNvGrpSpPr>
            <a:grpSpLocks/>
          </p:cNvGrpSpPr>
          <p:nvPr/>
        </p:nvGrpSpPr>
        <p:grpSpPr bwMode="auto">
          <a:xfrm>
            <a:off x="467544" y="154911"/>
            <a:ext cx="263525" cy="395287"/>
            <a:chOff x="5284519" y="1508166"/>
            <a:chExt cx="213756" cy="427512"/>
          </a:xfrm>
        </p:grpSpPr>
        <p:cxnSp>
          <p:nvCxnSpPr>
            <p:cNvPr id="30" name="直接连接符 29"/>
            <p:cNvCxnSpPr/>
            <p:nvPr/>
          </p:nvCxnSpPr>
          <p:spPr>
            <a:xfrm>
              <a:off x="5284519" y="1508166"/>
              <a:ext cx="213756" cy="214614"/>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31" name="直接连接符 30"/>
            <p:cNvCxnSpPr/>
            <p:nvPr/>
          </p:nvCxnSpPr>
          <p:spPr>
            <a:xfrm flipH="1">
              <a:off x="5284519" y="1722780"/>
              <a:ext cx="213756" cy="212898"/>
            </a:xfrm>
            <a:prstGeom prst="line">
              <a:avLst/>
            </a:prstGeom>
            <a:ln w="19050">
              <a:solidFill>
                <a:schemeClr val="tx1">
                  <a:lumMod val="50000"/>
                  <a:lumOff val="50000"/>
                </a:schemeClr>
              </a:solidFill>
              <a:headEnd type="oval"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33" name="矩形 3"/>
          <p:cNvSpPr>
            <a:spLocks noChangeArrowheads="1"/>
          </p:cNvSpPr>
          <p:nvPr/>
        </p:nvSpPr>
        <p:spPr bwMode="auto">
          <a:xfrm>
            <a:off x="868728" y="154911"/>
            <a:ext cx="1415754" cy="461657"/>
          </a:xfrm>
          <a:prstGeom prst="rect">
            <a:avLst/>
          </a:prstGeom>
          <a:noFill/>
          <a:ln>
            <a:noFill/>
          </a:ln>
          <a:extLst/>
        </p:spPr>
        <p:txBody>
          <a:bodyPr wrap="none" lIns="91431" tIns="45716" rIns="91431" bIns="45716">
            <a:spAutoFit/>
          </a:bodyPr>
          <a:lstStyle/>
          <a:p>
            <a:pPr algn="ctr">
              <a:buFont typeface="Arial" charset="0"/>
              <a:buNone/>
            </a:pPr>
            <a:r>
              <a:rPr lang="zh-CN" altLang="en-US" sz="2400" b="1" dirty="0" smtClean="0">
                <a:solidFill>
                  <a:srgbClr val="7F7F7F"/>
                </a:solidFill>
                <a:ea typeface="微软雅黑" pitchFamily="34" charset="-122"/>
                <a:cs typeface="Arial" charset="0"/>
                <a:sym typeface="Calibri" pitchFamily="34" charset="0"/>
              </a:rPr>
              <a:t>企业荣誉</a:t>
            </a:r>
            <a:endParaRPr lang="zh-CN" altLang="en-US" sz="2400" b="1" dirty="0">
              <a:solidFill>
                <a:srgbClr val="7F7F7F"/>
              </a:solidFill>
              <a:ea typeface="微软雅黑" pitchFamily="34" charset="-122"/>
              <a:cs typeface="Arial" charset="0"/>
              <a:sym typeface="Calibri" pitchFamily="34" charset="0"/>
            </a:endParaRPr>
          </a:p>
        </p:txBody>
      </p:sp>
      <p:sp>
        <p:nvSpPr>
          <p:cNvPr id="2" name="矩形 1"/>
          <p:cNvSpPr/>
          <p:nvPr/>
        </p:nvSpPr>
        <p:spPr>
          <a:xfrm>
            <a:off x="179512" y="915566"/>
            <a:ext cx="3672408" cy="3046988"/>
          </a:xfrm>
          <a:prstGeom prst="rect">
            <a:avLst/>
          </a:prstGeom>
        </p:spPr>
        <p:txBody>
          <a:bodyPr wrap="square">
            <a:spAutoFit/>
          </a:bodyPr>
          <a:lstStyle/>
          <a:p>
            <a:pPr algn="just">
              <a:lnSpc>
                <a:spcPct val="200000"/>
              </a:lnSpc>
            </a:pPr>
            <a:r>
              <a:rPr lang="zh-CN" altLang="en-US" sz="1600" b="1" dirty="0" smtClean="0">
                <a:solidFill>
                  <a:schemeClr val="tx2">
                    <a:lumMod val="90000"/>
                    <a:lumOff val="10000"/>
                  </a:schemeClr>
                </a:solidFill>
                <a:latin typeface="方正小标宋简体" panose="03000509000000000000" pitchFamily="65" charset="-122"/>
                <a:ea typeface="方正小标宋简体" panose="03000509000000000000" pitchFamily="65" charset="-122"/>
              </a:rPr>
              <a:t>第四届</a:t>
            </a:r>
            <a:r>
              <a:rPr lang="zh-CN" altLang="en-US" sz="1600" b="1" u="sng" dirty="0" smtClean="0">
                <a:solidFill>
                  <a:srgbClr val="C00000"/>
                </a:solidFill>
                <a:latin typeface="方正小标宋简体" panose="03000509000000000000" pitchFamily="65" charset="-122"/>
                <a:ea typeface="方正小标宋简体" panose="03000509000000000000" pitchFamily="65" charset="-122"/>
              </a:rPr>
              <a:t>全国</a:t>
            </a:r>
            <a:r>
              <a:rPr lang="zh-CN" altLang="en-US" sz="1600" b="1" u="sng" dirty="0">
                <a:solidFill>
                  <a:srgbClr val="C00000"/>
                </a:solidFill>
                <a:latin typeface="方正小标宋简体" panose="03000509000000000000" pitchFamily="65" charset="-122"/>
                <a:ea typeface="方正小标宋简体" panose="03000509000000000000" pitchFamily="65" charset="-122"/>
              </a:rPr>
              <a:t>文明单位</a:t>
            </a:r>
            <a:r>
              <a:rPr lang="zh-CN" altLang="en-US" sz="1600" b="1" dirty="0">
                <a:solidFill>
                  <a:schemeClr val="tx2">
                    <a:lumMod val="90000"/>
                    <a:lumOff val="10000"/>
                  </a:schemeClr>
                </a:solidFill>
                <a:latin typeface="方正小标宋简体" panose="03000509000000000000" pitchFamily="65" charset="-122"/>
                <a:ea typeface="方正小标宋简体" panose="03000509000000000000" pitchFamily="65" charset="-122"/>
              </a:rPr>
              <a:t>；</a:t>
            </a:r>
          </a:p>
          <a:p>
            <a:pPr algn="just">
              <a:lnSpc>
                <a:spcPct val="200000"/>
              </a:lnSpc>
            </a:pPr>
            <a:r>
              <a:rPr lang="zh-CN" altLang="en-US" sz="1600" b="1" dirty="0">
                <a:solidFill>
                  <a:schemeClr val="tx2">
                    <a:lumMod val="90000"/>
                    <a:lumOff val="10000"/>
                  </a:schemeClr>
                </a:solidFill>
                <a:latin typeface="方正小标宋简体" panose="03000509000000000000" pitchFamily="65" charset="-122"/>
                <a:ea typeface="方正小标宋简体" panose="03000509000000000000" pitchFamily="65" charset="-122"/>
              </a:rPr>
              <a:t>国家</a:t>
            </a:r>
            <a:r>
              <a:rPr lang="zh-CN" altLang="en-US" sz="1600" b="1" u="sng" dirty="0">
                <a:solidFill>
                  <a:srgbClr val="C00000"/>
                </a:solidFill>
                <a:latin typeface="方正小标宋简体" panose="03000509000000000000" pitchFamily="65" charset="-122"/>
                <a:ea typeface="方正小标宋简体" panose="03000509000000000000" pitchFamily="65" charset="-122"/>
              </a:rPr>
              <a:t>高新技术企业</a:t>
            </a:r>
            <a:r>
              <a:rPr lang="en-US" altLang="zh-CN" sz="1600" b="1" dirty="0">
                <a:solidFill>
                  <a:schemeClr val="tx2">
                    <a:lumMod val="90000"/>
                    <a:lumOff val="10000"/>
                  </a:schemeClr>
                </a:solidFill>
                <a:latin typeface="方正小标宋简体" panose="03000509000000000000" pitchFamily="65" charset="-122"/>
                <a:ea typeface="方正小标宋简体" panose="03000509000000000000" pitchFamily="65" charset="-122"/>
              </a:rPr>
              <a:t>;</a:t>
            </a:r>
          </a:p>
          <a:p>
            <a:pPr algn="just">
              <a:lnSpc>
                <a:spcPct val="200000"/>
              </a:lnSpc>
            </a:pPr>
            <a:r>
              <a:rPr lang="zh-CN" altLang="en-US" sz="1600" b="1" dirty="0">
                <a:solidFill>
                  <a:schemeClr val="tx2">
                    <a:lumMod val="90000"/>
                    <a:lumOff val="10000"/>
                  </a:schemeClr>
                </a:solidFill>
                <a:latin typeface="方正小标宋简体" panose="03000509000000000000" pitchFamily="65" charset="-122"/>
                <a:ea typeface="方正小标宋简体" panose="03000509000000000000" pitchFamily="65" charset="-122"/>
              </a:rPr>
              <a:t>国家</a:t>
            </a:r>
            <a:r>
              <a:rPr lang="en-US" altLang="zh-CN" sz="1600" b="1" u="sng" dirty="0">
                <a:solidFill>
                  <a:srgbClr val="C00000"/>
                </a:solidFill>
                <a:latin typeface="方正小标宋简体" panose="03000509000000000000" pitchFamily="65" charset="-122"/>
                <a:ea typeface="方正小标宋简体" panose="03000509000000000000" pitchFamily="65" charset="-122"/>
              </a:rPr>
              <a:t>AAA</a:t>
            </a:r>
            <a:r>
              <a:rPr lang="zh-CN" altLang="en-US" sz="1600" b="1" u="sng" dirty="0">
                <a:solidFill>
                  <a:srgbClr val="C00000"/>
                </a:solidFill>
                <a:latin typeface="方正小标宋简体" panose="03000509000000000000" pitchFamily="65" charset="-122"/>
                <a:ea typeface="方正小标宋简体" panose="03000509000000000000" pitchFamily="65" charset="-122"/>
              </a:rPr>
              <a:t>信用企业</a:t>
            </a:r>
            <a:r>
              <a:rPr lang="zh-CN" altLang="en-US" sz="1600" b="1" dirty="0">
                <a:solidFill>
                  <a:schemeClr val="tx2">
                    <a:lumMod val="90000"/>
                    <a:lumOff val="10000"/>
                  </a:schemeClr>
                </a:solidFill>
                <a:latin typeface="方正小标宋简体" panose="03000509000000000000" pitchFamily="65" charset="-122"/>
                <a:ea typeface="方正小标宋简体" panose="03000509000000000000" pitchFamily="65" charset="-122"/>
              </a:rPr>
              <a:t>；</a:t>
            </a:r>
          </a:p>
          <a:p>
            <a:pPr algn="just">
              <a:lnSpc>
                <a:spcPct val="200000"/>
              </a:lnSpc>
            </a:pPr>
            <a:r>
              <a:rPr lang="zh-CN" altLang="en-US" sz="1600" b="1" dirty="0">
                <a:solidFill>
                  <a:schemeClr val="tx2">
                    <a:lumMod val="90000"/>
                    <a:lumOff val="10000"/>
                  </a:schemeClr>
                </a:solidFill>
                <a:latin typeface="方正小标宋简体" panose="03000509000000000000" pitchFamily="65" charset="-122"/>
                <a:ea typeface="方正小标宋简体" panose="03000509000000000000" pitchFamily="65" charset="-122"/>
              </a:rPr>
              <a:t>国家对外承包工程行业</a:t>
            </a:r>
            <a:r>
              <a:rPr lang="zh-CN" altLang="en-US" sz="1600" b="1" u="sng" dirty="0">
                <a:solidFill>
                  <a:srgbClr val="C00000"/>
                </a:solidFill>
                <a:latin typeface="方正小标宋简体" panose="03000509000000000000" pitchFamily="65" charset="-122"/>
                <a:ea typeface="方正小标宋简体" panose="03000509000000000000" pitchFamily="65" charset="-122"/>
              </a:rPr>
              <a:t>首批</a:t>
            </a:r>
            <a:r>
              <a:rPr lang="en-US" altLang="zh-CN" sz="1600" b="1" u="sng" dirty="0">
                <a:solidFill>
                  <a:srgbClr val="C00000"/>
                </a:solidFill>
                <a:latin typeface="方正小标宋简体" panose="03000509000000000000" pitchFamily="65" charset="-122"/>
                <a:ea typeface="方正小标宋简体" panose="03000509000000000000" pitchFamily="65" charset="-122"/>
              </a:rPr>
              <a:t>A</a:t>
            </a:r>
            <a:r>
              <a:rPr lang="zh-CN" altLang="en-US" sz="1600" b="1" u="sng" dirty="0">
                <a:solidFill>
                  <a:srgbClr val="C00000"/>
                </a:solidFill>
                <a:latin typeface="方正小标宋简体" panose="03000509000000000000" pitchFamily="65" charset="-122"/>
                <a:ea typeface="方正小标宋简体" panose="03000509000000000000" pitchFamily="65" charset="-122"/>
              </a:rPr>
              <a:t>级企业</a:t>
            </a:r>
            <a:r>
              <a:rPr lang="en-US" altLang="zh-CN" sz="1600" b="1" dirty="0">
                <a:solidFill>
                  <a:schemeClr val="tx2">
                    <a:lumMod val="90000"/>
                    <a:lumOff val="10000"/>
                  </a:schemeClr>
                </a:solidFill>
                <a:latin typeface="方正小标宋简体" panose="03000509000000000000" pitchFamily="65" charset="-122"/>
                <a:ea typeface="方正小标宋简体" panose="03000509000000000000" pitchFamily="65" charset="-122"/>
              </a:rPr>
              <a:t>;</a:t>
            </a:r>
          </a:p>
          <a:p>
            <a:pPr algn="just">
              <a:lnSpc>
                <a:spcPct val="200000"/>
              </a:lnSpc>
            </a:pPr>
            <a:r>
              <a:rPr lang="en-US" altLang="zh-CN" sz="1600" b="1" dirty="0">
                <a:solidFill>
                  <a:schemeClr val="tx2">
                    <a:lumMod val="90000"/>
                    <a:lumOff val="10000"/>
                  </a:schemeClr>
                </a:solidFill>
                <a:latin typeface="方正小标宋简体" panose="03000509000000000000" pitchFamily="65" charset="-122"/>
                <a:ea typeface="方正小标宋简体" panose="03000509000000000000" pitchFamily="65" charset="-122"/>
              </a:rPr>
              <a:t>2018</a:t>
            </a:r>
            <a:r>
              <a:rPr lang="zh-CN" altLang="en-US" sz="1600" b="1" dirty="0">
                <a:solidFill>
                  <a:schemeClr val="tx2">
                    <a:lumMod val="90000"/>
                    <a:lumOff val="10000"/>
                  </a:schemeClr>
                </a:solidFill>
                <a:latin typeface="方正小标宋简体" panose="03000509000000000000" pitchFamily="65" charset="-122"/>
                <a:ea typeface="方正小标宋简体" panose="03000509000000000000" pitchFamily="65" charset="-122"/>
              </a:rPr>
              <a:t>中国对外工程承包百强</a:t>
            </a:r>
            <a:r>
              <a:rPr lang="zh-CN" altLang="en-US" sz="1600" b="1" dirty="0" smtClean="0">
                <a:solidFill>
                  <a:schemeClr val="tx2">
                    <a:lumMod val="90000"/>
                    <a:lumOff val="10000"/>
                  </a:schemeClr>
                </a:solidFill>
                <a:latin typeface="方正小标宋简体" panose="03000509000000000000" pitchFamily="65" charset="-122"/>
                <a:ea typeface="方正小标宋简体" panose="03000509000000000000" pitchFamily="65" charset="-122"/>
              </a:rPr>
              <a:t>企业</a:t>
            </a:r>
            <a:r>
              <a:rPr lang="zh-CN" altLang="en-US" sz="1600" b="1" u="sng" dirty="0" smtClean="0">
                <a:solidFill>
                  <a:srgbClr val="C00000"/>
                </a:solidFill>
                <a:latin typeface="方正小标宋简体" panose="03000509000000000000" pitchFamily="65" charset="-122"/>
                <a:ea typeface="方正小标宋简体" panose="03000509000000000000" pitchFamily="65" charset="-122"/>
              </a:rPr>
              <a:t>第</a:t>
            </a:r>
            <a:r>
              <a:rPr lang="en-US" altLang="zh-CN" sz="1600" b="1" u="sng" dirty="0" smtClean="0">
                <a:solidFill>
                  <a:srgbClr val="C00000"/>
                </a:solidFill>
                <a:latin typeface="方正小标宋简体" panose="03000509000000000000" pitchFamily="65" charset="-122"/>
                <a:ea typeface="方正小标宋简体" panose="03000509000000000000" pitchFamily="65" charset="-122"/>
              </a:rPr>
              <a:t>35</a:t>
            </a:r>
            <a:r>
              <a:rPr lang="zh-CN" altLang="en-US" sz="1600" b="1" u="sng" dirty="0">
                <a:solidFill>
                  <a:srgbClr val="C00000"/>
                </a:solidFill>
                <a:latin typeface="方正小标宋简体" panose="03000509000000000000" pitchFamily="65" charset="-122"/>
                <a:ea typeface="方正小标宋简体" panose="03000509000000000000" pitchFamily="65" charset="-122"/>
              </a:rPr>
              <a:t>位</a:t>
            </a:r>
            <a:r>
              <a:rPr lang="zh-CN" altLang="en-US" sz="1600" b="1" dirty="0">
                <a:solidFill>
                  <a:schemeClr val="tx2">
                    <a:lumMod val="90000"/>
                    <a:lumOff val="10000"/>
                  </a:schemeClr>
                </a:solidFill>
                <a:latin typeface="方正小标宋简体" panose="03000509000000000000" pitchFamily="65" charset="-122"/>
                <a:ea typeface="方正小标宋简体" panose="03000509000000000000" pitchFamily="65" charset="-122"/>
              </a:rPr>
              <a:t>；</a:t>
            </a:r>
          </a:p>
          <a:p>
            <a:pPr algn="just">
              <a:lnSpc>
                <a:spcPct val="200000"/>
              </a:lnSpc>
            </a:pPr>
            <a:r>
              <a:rPr lang="en-US" altLang="zh-CN" sz="1600" b="1" dirty="0">
                <a:solidFill>
                  <a:schemeClr val="tx2">
                    <a:lumMod val="90000"/>
                    <a:lumOff val="10000"/>
                  </a:schemeClr>
                </a:solidFill>
                <a:latin typeface="方正小标宋简体" panose="03000509000000000000" pitchFamily="65" charset="-122"/>
                <a:ea typeface="方正小标宋简体" panose="03000509000000000000" pitchFamily="65" charset="-122"/>
              </a:rPr>
              <a:t>2018</a:t>
            </a:r>
            <a:r>
              <a:rPr lang="zh-CN" altLang="en-US" sz="1600" b="1" dirty="0">
                <a:solidFill>
                  <a:schemeClr val="tx2">
                    <a:lumMod val="90000"/>
                    <a:lumOff val="10000"/>
                  </a:schemeClr>
                </a:solidFill>
                <a:latin typeface="方正小标宋简体" panose="03000509000000000000" pitchFamily="65" charset="-122"/>
                <a:ea typeface="方正小标宋简体" panose="03000509000000000000" pitchFamily="65" charset="-122"/>
              </a:rPr>
              <a:t>天津市百强</a:t>
            </a:r>
            <a:r>
              <a:rPr lang="zh-CN" altLang="en-US" sz="1600" b="1" dirty="0" smtClean="0">
                <a:solidFill>
                  <a:schemeClr val="tx2">
                    <a:lumMod val="90000"/>
                    <a:lumOff val="10000"/>
                  </a:schemeClr>
                </a:solidFill>
                <a:latin typeface="方正小标宋简体" panose="03000509000000000000" pitchFamily="65" charset="-122"/>
                <a:ea typeface="方正小标宋简体" panose="03000509000000000000" pitchFamily="65" charset="-122"/>
              </a:rPr>
              <a:t>企业第</a:t>
            </a:r>
            <a:r>
              <a:rPr lang="en-US" altLang="zh-CN" sz="1600" b="1" u="sng" dirty="0" smtClean="0">
                <a:solidFill>
                  <a:srgbClr val="C00000"/>
                </a:solidFill>
                <a:latin typeface="方正小标宋简体" panose="03000509000000000000" pitchFamily="65" charset="-122"/>
                <a:ea typeface="方正小标宋简体" panose="03000509000000000000" pitchFamily="65" charset="-122"/>
              </a:rPr>
              <a:t>42</a:t>
            </a:r>
            <a:r>
              <a:rPr lang="zh-CN" altLang="en-US" sz="1600" b="1" u="sng" dirty="0">
                <a:solidFill>
                  <a:srgbClr val="C00000"/>
                </a:solidFill>
                <a:latin typeface="方正小标宋简体" panose="03000509000000000000" pitchFamily="65" charset="-122"/>
                <a:ea typeface="方正小标宋简体" panose="03000509000000000000" pitchFamily="65" charset="-122"/>
              </a:rPr>
              <a:t>位</a:t>
            </a:r>
            <a:r>
              <a:rPr lang="zh-CN" altLang="en-US" sz="1600" b="1" dirty="0" smtClean="0">
                <a:solidFill>
                  <a:schemeClr val="tx2">
                    <a:lumMod val="90000"/>
                    <a:lumOff val="10000"/>
                  </a:schemeClr>
                </a:solidFill>
                <a:latin typeface="方正小标宋简体" panose="03000509000000000000" pitchFamily="65" charset="-122"/>
                <a:ea typeface="方正小标宋简体" panose="03000509000000000000" pitchFamily="65" charset="-122"/>
              </a:rPr>
              <a:t>；</a:t>
            </a:r>
            <a:endParaRPr lang="zh-CN" altLang="en-US" sz="1600" b="1" dirty="0">
              <a:solidFill>
                <a:schemeClr val="tx2">
                  <a:lumMod val="90000"/>
                  <a:lumOff val="10000"/>
                </a:schemeClr>
              </a:solidFill>
              <a:latin typeface="方正小标宋简体" panose="03000509000000000000" pitchFamily="65" charset="-122"/>
              <a:ea typeface="方正小标宋简体" panose="03000509000000000000" pitchFamily="65" charset="-122"/>
            </a:endParaRPr>
          </a:p>
        </p:txBody>
      </p:sp>
      <p:pic>
        <p:nvPicPr>
          <p:cNvPr id="5" name="图片 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588224" y="1635646"/>
            <a:ext cx="2423835" cy="1894860"/>
          </a:xfrm>
          <a:prstGeom prst="rect">
            <a:avLst/>
          </a:prstGeom>
        </p:spPr>
      </p:pic>
    </p:spTree>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菱形 67"/>
          <p:cNvSpPr/>
          <p:nvPr/>
        </p:nvSpPr>
        <p:spPr>
          <a:xfrm>
            <a:off x="1043608" y="1639389"/>
            <a:ext cx="1865406" cy="1864731"/>
          </a:xfrm>
          <a:prstGeom prst="diamond">
            <a:avLst/>
          </a:prstGeom>
          <a:solidFill>
            <a:srgbClr val="005EAC"/>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8533" tIns="34265" rIns="68533" bIns="34265" rtlCol="0" anchor="ctr"/>
          <a:lstStyle/>
          <a:p>
            <a:pPr algn="ctr"/>
            <a:r>
              <a:rPr lang="en-US" altLang="zh-CN" sz="9000" b="1" dirty="0">
                <a:solidFill>
                  <a:prstClr val="white"/>
                </a:solidFill>
                <a:latin typeface="方正小标宋简体" panose="03000509000000000000" pitchFamily="65" charset="-122"/>
                <a:ea typeface="方正小标宋简体" panose="03000509000000000000" pitchFamily="65" charset="-122"/>
                <a:sym typeface="Century Gothic" panose="020B0502020202020204" pitchFamily="34" charset="0"/>
              </a:rPr>
              <a:t>2</a:t>
            </a:r>
            <a:endParaRPr lang="zh-CN" altLang="en-US" sz="9000" b="1" dirty="0">
              <a:solidFill>
                <a:prstClr val="white"/>
              </a:solidFill>
              <a:latin typeface="方正小标宋简体" panose="03000509000000000000" pitchFamily="65" charset="-122"/>
              <a:ea typeface="方正小标宋简体" panose="03000509000000000000" pitchFamily="65" charset="-122"/>
              <a:sym typeface="Century Gothic" panose="020B0502020202020204" pitchFamily="34" charset="0"/>
            </a:endParaRPr>
          </a:p>
        </p:txBody>
      </p:sp>
      <p:sp>
        <p:nvSpPr>
          <p:cNvPr id="69" name="点击文字添加标题"/>
          <p:cNvSpPr txBox="1"/>
          <p:nvPr/>
        </p:nvSpPr>
        <p:spPr>
          <a:xfrm>
            <a:off x="3203848" y="2211710"/>
            <a:ext cx="5256584" cy="823252"/>
          </a:xfrm>
          <a:prstGeom prst="rect">
            <a:avLst/>
          </a:prstGeom>
          <a:noFill/>
        </p:spPr>
        <p:txBody>
          <a:bodyPr wrap="square" lIns="68533" tIns="34265" rIns="68533" bIns="34265" rtlCol="0">
            <a:spAutoFit/>
          </a:bodyPr>
          <a:lstStyle>
            <a:defPPr>
              <a:defRPr lang="zh-CN"/>
            </a:defPPr>
            <a:lvl1pPr algn="dist">
              <a:defRPr sz="7200" b="1">
                <a:gradFill>
                  <a:gsLst>
                    <a:gs pos="56000">
                      <a:srgbClr val="FEFC96"/>
                    </a:gs>
                    <a:gs pos="71000">
                      <a:srgbClr val="FAAF5B"/>
                    </a:gs>
                    <a:gs pos="100000">
                      <a:srgbClr val="88765E"/>
                    </a:gs>
                    <a:gs pos="20000">
                      <a:srgbClr val="758A80"/>
                    </a:gs>
                    <a:gs pos="0">
                      <a:srgbClr val="75FEFF"/>
                    </a:gs>
                    <a:gs pos="35000">
                      <a:srgbClr val="FDFFFD"/>
                    </a:gs>
                  </a:gsLst>
                  <a:lin ang="0" scaled="1"/>
                </a:gra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defRPr>
            </a:lvl1pPr>
          </a:lstStyle>
          <a:p>
            <a:pPr algn="l"/>
            <a:r>
              <a:rPr lang="zh-CN" altLang="en-US" sz="4900" dirty="0" smtClean="0">
                <a:solidFill>
                  <a:srgbClr val="005EAC"/>
                </a:solidFill>
                <a:effectLst/>
                <a:latin typeface="方正小标宋简体" panose="03000509000000000000" pitchFamily="65" charset="-122"/>
                <a:ea typeface="方正小标宋简体" panose="03000509000000000000" pitchFamily="65" charset="-122"/>
                <a:sym typeface="Century Gothic" panose="020B0502020202020204" pitchFamily="34" charset="0"/>
              </a:rPr>
              <a:t>公司发展情况</a:t>
            </a:r>
            <a:endParaRPr lang="en-US" altLang="zh-CN" sz="4900" dirty="0">
              <a:solidFill>
                <a:srgbClr val="005EAC"/>
              </a:solidFill>
              <a:effectLst/>
              <a:latin typeface="方正小标宋简体" panose="03000509000000000000" pitchFamily="65" charset="-122"/>
              <a:ea typeface="方正小标宋简体" panose="03000509000000000000" pitchFamily="65" charset="-122"/>
              <a:sym typeface="Century Gothic" panose="020B0502020202020204" pitchFamily="34" charset="0"/>
            </a:endParaRPr>
          </a:p>
        </p:txBody>
      </p:sp>
      <p:sp>
        <p:nvSpPr>
          <p:cNvPr id="71" name="矩形 70"/>
          <p:cNvSpPr/>
          <p:nvPr/>
        </p:nvSpPr>
        <p:spPr>
          <a:xfrm>
            <a:off x="2843808" y="3210391"/>
            <a:ext cx="4896544" cy="45719"/>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33" tIns="34265" rIns="68533" bIns="34265" rtlCol="0" anchor="ctr"/>
          <a:lstStyle/>
          <a:p>
            <a:pPr algn="ctr"/>
            <a:endParaRPr lang="zh-CN" altLang="en-US">
              <a:solidFill>
                <a:prstClr val="white"/>
              </a:solidFill>
              <a:latin typeface="Century Gothic" panose="020B0502020202020204" pitchFamily="34" charset="0"/>
              <a:ea typeface="微软雅黑 Light" panose="020B0502040204020203" pitchFamily="34" charset="-122"/>
              <a:sym typeface="Century Gothic" panose="020B0502020202020204" pitchFamily="34" charset="0"/>
            </a:endParaRPr>
          </a:p>
        </p:txBody>
      </p:sp>
    </p:spTree>
    <p:extLst>
      <p:ext uri="{BB962C8B-B14F-4D97-AF65-F5344CB8AC3E}">
        <p14:creationId xmlns:p14="http://schemas.microsoft.com/office/powerpoint/2010/main" val="3284490209"/>
      </p:ext>
    </p:extLst>
  </p:cSld>
  <p:clrMapOvr>
    <a:masterClrMapping/>
  </p:clrMapOvr>
  <p:transition spd="slow">
    <p:fade/>
  </p:transition>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_rels/theme12.xml.rels><?xml version="1.0" encoding="UTF-8" standalone="yes"?>
<Relationships xmlns="http://schemas.openxmlformats.org/package/2006/relationships"><Relationship Id="rId1" Type="http://schemas.openxmlformats.org/officeDocument/2006/relationships/image" Target="../media/image1.jpeg"/></Relationships>
</file>

<file path=ppt/theme/_rels/theme19.xml.rels><?xml version="1.0" encoding="UTF-8" standalone="yes"?>
<Relationships xmlns="http://schemas.openxmlformats.org/package/2006/relationships"><Relationship Id="rId1" Type="http://schemas.openxmlformats.org/officeDocument/2006/relationships/image" Target="../media/image1.jpeg"/></Relationships>
</file>

<file path=ppt/theme/_rels/theme23.xml.rels><?xml version="1.0" encoding="UTF-8" standalone="yes"?>
<Relationships xmlns="http://schemas.openxmlformats.org/package/2006/relationships"><Relationship Id="rId1" Type="http://schemas.openxmlformats.org/officeDocument/2006/relationships/image" Target="../media/image1.jpeg"/></Relationships>
</file>

<file path=ppt/theme/_rels/theme27.xml.rels><?xml version="1.0" encoding="UTF-8" standalone="yes"?>
<Relationships xmlns="http://schemas.openxmlformats.org/package/2006/relationships"><Relationship Id="rId1" Type="http://schemas.openxmlformats.org/officeDocument/2006/relationships/image" Target="../media/image1.jpeg"/></Relationships>
</file>

<file path=ppt/theme/_rels/theme31.xml.rels><?xml version="1.0" encoding="UTF-8" standalone="yes"?>
<Relationships xmlns="http://schemas.openxmlformats.org/package/2006/relationships"><Relationship Id="rId1" Type="http://schemas.openxmlformats.org/officeDocument/2006/relationships/image" Target="../media/image6.jpeg"/></Relationships>
</file>

<file path=ppt/theme/_rels/theme37.xml.rels><?xml version="1.0" encoding="UTF-8" standalone="yes"?>
<Relationships xmlns="http://schemas.openxmlformats.org/package/2006/relationships"><Relationship Id="rId1" Type="http://schemas.openxmlformats.org/officeDocument/2006/relationships/image" Target="../media/image6.jpeg"/></Relationships>
</file>

<file path=ppt/theme/_rels/theme4.xml.rels><?xml version="1.0" encoding="UTF-8" standalone="yes"?>
<Relationships xmlns="http://schemas.openxmlformats.org/package/2006/relationships"><Relationship Id="rId1" Type="http://schemas.openxmlformats.org/officeDocument/2006/relationships/image" Target="../media/image1.jpeg"/></Relationships>
</file>

<file path=ppt/theme/_rels/theme8.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13J">
  <a:themeElements>
    <a:clrScheme name="流畅">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流畅">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凸显">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rot lat="0" lon="0" rev="0"/>
            </a:lightRig>
          </a:scene3d>
          <a:sp3d>
            <a:bevelT w="47625" h="69850"/>
            <a:contourClr>
              <a:schemeClr val="lt1"/>
            </a:contourClr>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19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20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7_13J">
  <a:themeElements>
    <a:clrScheme name="流畅">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流畅">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流畅">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21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22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23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24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25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26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8_13J">
  <a:themeElements>
    <a:clrScheme name="流畅">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流畅">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流畅">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3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27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28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29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xml><?xml version="1.0" encoding="utf-8"?>
<a:theme xmlns:a="http://schemas.openxmlformats.org/drawingml/2006/main" name="9_13J">
  <a:themeElements>
    <a:clrScheme name="流畅">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流畅">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流畅">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30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xml><?xml version="1.0" encoding="utf-8"?>
<a:theme xmlns:a="http://schemas.openxmlformats.org/drawingml/2006/main" name="31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xml><?xml version="1.0" encoding="utf-8"?>
<a:theme xmlns:a="http://schemas.openxmlformats.org/drawingml/2006/main" name="32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xml><?xml version="1.0" encoding="utf-8"?>
<a:theme xmlns:a="http://schemas.openxmlformats.org/drawingml/2006/main" name="10_13J">
  <a:themeElements>
    <a:clrScheme name="流畅">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流畅">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流畅">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xml><?xml version="1.0" encoding="utf-8"?>
<a:theme xmlns:a="http://schemas.openxmlformats.org/drawingml/2006/main" name="33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9.xml><?xml version="1.0" encoding="utf-8"?>
<a:theme xmlns:a="http://schemas.openxmlformats.org/drawingml/2006/main" name="34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4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0.xml><?xml version="1.0" encoding="utf-8"?>
<a:theme xmlns:a="http://schemas.openxmlformats.org/drawingml/2006/main" name="35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1.xml><?xml version="1.0" encoding="utf-8"?>
<a:theme xmlns:a="http://schemas.openxmlformats.org/drawingml/2006/main" name="波形">
  <a:themeElements>
    <a:clrScheme name="质朴">
      <a:dk1>
        <a:sysClr val="windowText" lastClr="000000"/>
      </a:dk1>
      <a:lt1>
        <a:sysClr val="window" lastClr="FFFFFF"/>
      </a:lt1>
      <a:dk2>
        <a:srgbClr val="464653"/>
      </a:dk2>
      <a:lt2>
        <a:srgbClr val="DDE9EC"/>
      </a:lt2>
      <a:accent1>
        <a:srgbClr val="727CA3"/>
      </a:accent1>
      <a:accent2>
        <a:srgbClr val="9FB8CD"/>
      </a:accent2>
      <a:accent3>
        <a:srgbClr val="D2DA7A"/>
      </a:accent3>
      <a:accent4>
        <a:srgbClr val="FADA7A"/>
      </a:accent4>
      <a:accent5>
        <a:srgbClr val="B88472"/>
      </a:accent5>
      <a:accent6>
        <a:srgbClr val="8E736A"/>
      </a:accent6>
      <a:hlink>
        <a:srgbClr val="B292CA"/>
      </a:hlink>
      <a:folHlink>
        <a:srgbClr val="6B5680"/>
      </a:folHlink>
    </a:clrScheme>
    <a:fontScheme name="波形">
      <a:majorFont>
        <a:latin typeface="Candara"/>
        <a:ea typeface=""/>
        <a:cs typeface=""/>
        <a:font script="Jpan" typeface="HGP明朝E"/>
        <a:font script="Hang" typeface="HY그래픽M"/>
        <a:font script="Hans" typeface="华文新魏"/>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ndara"/>
        <a:ea typeface=""/>
        <a:cs typeface=""/>
        <a:font script="Jpan" typeface="HGP明朝E"/>
        <a:font script="Hang" typeface="HY그래픽M"/>
        <a:font script="Hans" typeface="华文楷体"/>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波形">
      <a:fillStyleLst>
        <a:solidFill>
          <a:schemeClr val="phClr"/>
        </a:solidFill>
        <a:gradFill rotWithShape="1">
          <a:gsLst>
            <a:gs pos="0">
              <a:schemeClr val="phClr">
                <a:tint val="0"/>
              </a:schemeClr>
            </a:gs>
            <a:gs pos="44000">
              <a:schemeClr val="phClr">
                <a:tint val="60000"/>
                <a:satMod val="120000"/>
              </a:schemeClr>
            </a:gs>
            <a:gs pos="100000">
              <a:schemeClr val="phClr">
                <a:tint val="90000"/>
                <a:alpha val="100000"/>
                <a:lumMod val="90000"/>
              </a:schemeClr>
            </a:gs>
          </a:gsLst>
          <a:lin ang="5400000" scaled="0"/>
        </a:gradFill>
        <a:gradFill rotWithShape="1">
          <a:gsLst>
            <a:gs pos="0">
              <a:schemeClr val="phClr">
                <a:tint val="96000"/>
                <a:satMod val="120000"/>
                <a:lumMod val="120000"/>
              </a:schemeClr>
            </a:gs>
            <a:gs pos="100000">
              <a:schemeClr val="phClr">
                <a:shade val="89000"/>
                <a:lumMod val="90000"/>
              </a:schemeClr>
            </a:gs>
          </a:gsLst>
          <a:lin ang="5400000" scaled="0"/>
        </a:gradFill>
      </a:fillStyleLst>
      <a:lnStyleLst>
        <a:ln w="9525" cap="flat" cmpd="sng" algn="ctr">
          <a:solidFill>
            <a:schemeClr val="phClr"/>
          </a:solidFill>
          <a:prstDash val="solid"/>
        </a:ln>
        <a:ln w="15875" cap="flat" cmpd="sng" algn="ctr">
          <a:solidFill>
            <a:schemeClr val="phClr">
              <a:shade val="75000"/>
              <a:lumMod val="80000"/>
            </a:schemeClr>
          </a:solidFill>
          <a:prstDash val="solid"/>
        </a:ln>
        <a:ln w="25400" cap="flat" cmpd="sng" algn="ctr">
          <a:solidFill>
            <a:schemeClr val="phClr"/>
          </a:solidFill>
          <a:prstDash val="solid"/>
        </a:ln>
      </a:lnStyleLst>
      <a:effectStyleLst>
        <a:effectStyle>
          <a:effectLst/>
        </a:effectStyle>
        <a:effectStyle>
          <a:effectLst>
            <a:outerShdw blurRad="50800" dist="25400" dir="5400000" rotWithShape="0">
              <a:srgbClr val="000000">
                <a:alpha val="38000"/>
              </a:srgbClr>
            </a:outerShdw>
          </a:effectLst>
          <a:scene3d>
            <a:camera prst="orthographicFront">
              <a:rot lat="0" lon="0" rev="0"/>
            </a:camera>
            <a:lightRig rig="flat" dir="tl">
              <a:rot lat="0" lon="0" rev="6360000"/>
            </a:lightRig>
          </a:scene3d>
          <a:sp3d prstMaterial="flat">
            <a:bevelT w="12700" h="12700"/>
          </a:sp3d>
        </a:effectStyle>
        <a:effectStyle>
          <a:effectLst>
            <a:outerShdw blurRad="50800" dist="25400" dir="5400000" rotWithShape="0">
              <a:srgbClr val="000000">
                <a:alpha val="38000"/>
              </a:srgbClr>
            </a:outerShdw>
          </a:effectLst>
          <a:scene3d>
            <a:camera prst="orthographicFront">
              <a:rot lat="0" lon="0" rev="0"/>
            </a:camera>
            <a:lightRig rig="flat" dir="tl">
              <a:rot lat="0" lon="0" rev="6360000"/>
            </a:lightRig>
          </a:scene3d>
          <a:sp3d contourW="19050" prstMaterial="flat">
            <a:bevelT w="63500" h="63500"/>
            <a:contourClr>
              <a:schemeClr val="phClr">
                <a:shade val="25000"/>
                <a:satMod val="180000"/>
              </a:schemeClr>
            </a:contourClr>
          </a:sp3d>
        </a:effectStyle>
      </a:effectStyleLst>
      <a:bgFillStyleLst>
        <a:solidFill>
          <a:schemeClr val="phClr"/>
        </a:solidFill>
        <a:gradFill rotWithShape="1">
          <a:gsLst>
            <a:gs pos="40000">
              <a:schemeClr val="phClr">
                <a:tint val="94000"/>
                <a:shade val="94000"/>
                <a:alpha val="100000"/>
                <a:satMod val="114000"/>
                <a:lumMod val="114000"/>
              </a:schemeClr>
            </a:gs>
            <a:gs pos="74000">
              <a:schemeClr val="phClr">
                <a:tint val="94000"/>
                <a:shade val="94000"/>
                <a:satMod val="128000"/>
                <a:lumMod val="100000"/>
              </a:schemeClr>
            </a:gs>
            <a:gs pos="100000">
              <a:schemeClr val="phClr">
                <a:tint val="98000"/>
                <a:shade val="100000"/>
                <a:hueMod val="98000"/>
                <a:satMod val="100000"/>
                <a:lumMod val="74000"/>
              </a:schemeClr>
            </a:gs>
          </a:gsLst>
          <a:path path="circle">
            <a:fillToRect l="20000" t="-40000" r="20000" b="140000"/>
          </a:path>
        </a:gradFill>
        <a:blipFill rotWithShape="1">
          <a:blip xmlns:r="http://schemas.openxmlformats.org/officeDocument/2006/relationships" r:embed="rId1">
            <a:duotone>
              <a:schemeClr val="phClr">
                <a:tint val="96000"/>
                <a:satMod val="130000"/>
                <a:lumMod val="50000"/>
              </a:schemeClr>
              <a:schemeClr val="phClr">
                <a:tint val="96000"/>
                <a:satMod val="114000"/>
                <a:lumMod val="114000"/>
              </a:schemeClr>
            </a:duotone>
          </a:blip>
          <a:stretch>
            <a:fillRect/>
          </a:stretch>
        </a:blip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2.xml><?xml version="1.0" encoding="utf-8"?>
<a:theme xmlns:a="http://schemas.openxmlformats.org/drawingml/2006/main" name="1_www.33ppt.com​​">
  <a:themeElements>
    <a:clrScheme name="自定义 2">
      <a:dk1>
        <a:sysClr val="windowText" lastClr="000000"/>
      </a:dk1>
      <a:lt1>
        <a:sysClr val="window" lastClr="FFFFFF"/>
      </a:lt1>
      <a:dk2>
        <a:srgbClr val="FFFFFF"/>
      </a:dk2>
      <a:lt2>
        <a:srgbClr val="FFFFFF"/>
      </a:lt2>
      <a:accent1>
        <a:srgbClr val="0E647C"/>
      </a:accent1>
      <a:accent2>
        <a:srgbClr val="2DB2A4"/>
      </a:accent2>
      <a:accent3>
        <a:srgbClr val="74AF47"/>
      </a:accent3>
      <a:accent4>
        <a:srgbClr val="755DA1"/>
      </a:accent4>
      <a:accent5>
        <a:srgbClr val="4BACC6"/>
      </a:accent5>
      <a:accent6>
        <a:srgbClr val="F87A08"/>
      </a:accent6>
      <a:hlink>
        <a:srgbClr val="FFFFFF"/>
      </a:hlink>
      <a:folHlink>
        <a:srgbClr val="FFFFFF"/>
      </a:folHlink>
    </a:clrScheme>
    <a:fontScheme name="Office">
      <a:majorFont>
        <a:latin typeface="Calibri"/>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lIns="0" tIns="0" rIns="0" bIns="0" rtlCol="0">
        <a:spAutoFit/>
      </a:bodyPr>
      <a:lstStyle>
        <a:defPPr>
          <a:defRPr sz="1600" b="1" dirty="0" smtClean="0">
            <a:solidFill>
              <a:schemeClr val="accent6"/>
            </a:solidFill>
            <a:latin typeface="微软雅黑" pitchFamily="34" charset="-122"/>
            <a:ea typeface="微软雅黑" pitchFamily="34" charset="-122"/>
          </a:defRPr>
        </a:defPPr>
      </a:lstStyle>
    </a:txDef>
  </a:objectDefaults>
  <a:extraClrSchemeLst/>
</a:theme>
</file>

<file path=ppt/theme/theme33.xml><?xml version="1.0" encoding="utf-8"?>
<a:theme xmlns:a="http://schemas.openxmlformats.org/drawingml/2006/main" name="www.33ppt.com​​">
  <a:themeElements>
    <a:clrScheme name="自定义 2">
      <a:dk1>
        <a:sysClr val="windowText" lastClr="000000"/>
      </a:dk1>
      <a:lt1>
        <a:sysClr val="window" lastClr="FFFFFF"/>
      </a:lt1>
      <a:dk2>
        <a:srgbClr val="FFFFFF"/>
      </a:dk2>
      <a:lt2>
        <a:srgbClr val="FFFFFF"/>
      </a:lt2>
      <a:accent1>
        <a:srgbClr val="0E647C"/>
      </a:accent1>
      <a:accent2>
        <a:srgbClr val="2DB2A4"/>
      </a:accent2>
      <a:accent3>
        <a:srgbClr val="74AF47"/>
      </a:accent3>
      <a:accent4>
        <a:srgbClr val="755DA1"/>
      </a:accent4>
      <a:accent5>
        <a:srgbClr val="4BACC6"/>
      </a:accent5>
      <a:accent6>
        <a:srgbClr val="F87A08"/>
      </a:accent6>
      <a:hlink>
        <a:srgbClr val="FFFFFF"/>
      </a:hlink>
      <a:folHlink>
        <a:srgbClr val="FFFFFF"/>
      </a:folHlink>
    </a:clrScheme>
    <a:fontScheme name="Office">
      <a:majorFont>
        <a:latin typeface="Calibri"/>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lIns="0" tIns="0" rIns="0" bIns="0" rtlCol="0">
        <a:spAutoFit/>
      </a:bodyPr>
      <a:lstStyle>
        <a:defPPr>
          <a:defRPr sz="1600" b="1" dirty="0" smtClean="0">
            <a:solidFill>
              <a:schemeClr val="accent6"/>
            </a:solidFill>
            <a:latin typeface="微软雅黑" pitchFamily="34" charset="-122"/>
            <a:ea typeface="微软雅黑" pitchFamily="34" charset="-122"/>
          </a:defRPr>
        </a:defPPr>
      </a:lstStyle>
    </a:txDef>
  </a:objectDefaults>
  <a:extraClrSchemeLst/>
</a:theme>
</file>

<file path=ppt/theme/theme34.xml><?xml version="1.0" encoding="utf-8"?>
<a:theme xmlns:a="http://schemas.openxmlformats.org/drawingml/2006/main" name="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5.xml><?xml version="1.0" encoding="utf-8"?>
<a:theme xmlns:a="http://schemas.openxmlformats.org/drawingml/2006/main" name="2_www.33ppt.com​​">
  <a:themeElements>
    <a:clrScheme name="自定义 2">
      <a:dk1>
        <a:sysClr val="windowText" lastClr="000000"/>
      </a:dk1>
      <a:lt1>
        <a:sysClr val="window" lastClr="FFFFFF"/>
      </a:lt1>
      <a:dk2>
        <a:srgbClr val="FFFFFF"/>
      </a:dk2>
      <a:lt2>
        <a:srgbClr val="FFFFFF"/>
      </a:lt2>
      <a:accent1>
        <a:srgbClr val="0E647C"/>
      </a:accent1>
      <a:accent2>
        <a:srgbClr val="2DB2A4"/>
      </a:accent2>
      <a:accent3>
        <a:srgbClr val="74AF47"/>
      </a:accent3>
      <a:accent4>
        <a:srgbClr val="755DA1"/>
      </a:accent4>
      <a:accent5>
        <a:srgbClr val="4BACC6"/>
      </a:accent5>
      <a:accent6>
        <a:srgbClr val="F87A08"/>
      </a:accent6>
      <a:hlink>
        <a:srgbClr val="FFFFFF"/>
      </a:hlink>
      <a:folHlink>
        <a:srgbClr val="FFFFFF"/>
      </a:folHlink>
    </a:clrScheme>
    <a:fontScheme name="Office">
      <a:majorFont>
        <a:latin typeface="Calibri"/>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lIns="0" tIns="0" rIns="0" bIns="0" rtlCol="0">
        <a:spAutoFit/>
      </a:bodyPr>
      <a:lstStyle>
        <a:defPPr>
          <a:defRPr sz="1600" b="1" dirty="0" smtClean="0">
            <a:solidFill>
              <a:schemeClr val="accent6"/>
            </a:solidFill>
            <a:latin typeface="微软雅黑" pitchFamily="34" charset="-122"/>
            <a:ea typeface="微软雅黑" pitchFamily="34" charset="-122"/>
          </a:defRPr>
        </a:defPPr>
      </a:lstStyle>
    </a:txDef>
  </a:objectDefaults>
  <a:extraClrSchemeLst/>
</a:theme>
</file>

<file path=ppt/theme/theme36.xml><?xml version="1.0" encoding="utf-8"?>
<a:theme xmlns:a="http://schemas.openxmlformats.org/drawingml/2006/main" name="3_www.33ppt.com​​">
  <a:themeElements>
    <a:clrScheme name="自定义 2">
      <a:dk1>
        <a:sysClr val="windowText" lastClr="000000"/>
      </a:dk1>
      <a:lt1>
        <a:sysClr val="window" lastClr="FFFFFF"/>
      </a:lt1>
      <a:dk2>
        <a:srgbClr val="FFFFFF"/>
      </a:dk2>
      <a:lt2>
        <a:srgbClr val="FFFFFF"/>
      </a:lt2>
      <a:accent1>
        <a:srgbClr val="0E647C"/>
      </a:accent1>
      <a:accent2>
        <a:srgbClr val="2DB2A4"/>
      </a:accent2>
      <a:accent3>
        <a:srgbClr val="74AF47"/>
      </a:accent3>
      <a:accent4>
        <a:srgbClr val="755DA1"/>
      </a:accent4>
      <a:accent5>
        <a:srgbClr val="4BACC6"/>
      </a:accent5>
      <a:accent6>
        <a:srgbClr val="F87A08"/>
      </a:accent6>
      <a:hlink>
        <a:srgbClr val="FFFFFF"/>
      </a:hlink>
      <a:folHlink>
        <a:srgbClr val="FFFFFF"/>
      </a:folHlink>
    </a:clrScheme>
    <a:fontScheme name="Office">
      <a:majorFont>
        <a:latin typeface="Calibri"/>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none" lIns="0" tIns="0" rIns="0" bIns="0" rtlCol="0">
        <a:spAutoFit/>
      </a:bodyPr>
      <a:lstStyle>
        <a:defPPr>
          <a:defRPr sz="1600" b="1" dirty="0" smtClean="0">
            <a:solidFill>
              <a:schemeClr val="accent6"/>
            </a:solidFill>
            <a:latin typeface="微软雅黑" pitchFamily="34" charset="-122"/>
            <a:ea typeface="微软雅黑" pitchFamily="34" charset="-122"/>
          </a:defRPr>
        </a:defPPr>
      </a:lstStyle>
    </a:txDef>
  </a:objectDefaults>
  <a:extraClrSchemeLst/>
</a:theme>
</file>

<file path=ppt/theme/theme37.xml><?xml version="1.0" encoding="utf-8"?>
<a:theme xmlns:a="http://schemas.openxmlformats.org/drawingml/2006/main" name="1_波形">
  <a:themeElements>
    <a:clrScheme name="龙腾四海">
      <a:dk1>
        <a:sysClr val="windowText" lastClr="000000"/>
      </a:dk1>
      <a:lt1>
        <a:sysClr val="window" lastClr="FFFFFF"/>
      </a:lt1>
      <a:dk2>
        <a:srgbClr val="001B36"/>
      </a:dk2>
      <a:lt2>
        <a:srgbClr val="EDF8FE"/>
      </a:lt2>
      <a:accent1>
        <a:srgbClr val="477AB1"/>
      </a:accent1>
      <a:accent2>
        <a:srgbClr val="51848E"/>
      </a:accent2>
      <a:accent3>
        <a:srgbClr val="7B9B57"/>
      </a:accent3>
      <a:accent4>
        <a:srgbClr val="8B8D8C"/>
      </a:accent4>
      <a:accent5>
        <a:srgbClr val="8B7396"/>
      </a:accent5>
      <a:accent6>
        <a:srgbClr val="E89A53"/>
      </a:accent6>
      <a:hlink>
        <a:srgbClr val="0080FF"/>
      </a:hlink>
      <a:folHlink>
        <a:srgbClr val="FF00FF"/>
      </a:folHlink>
    </a:clrScheme>
    <a:fontScheme name="波形">
      <a:majorFont>
        <a:latin typeface="Candara"/>
        <a:ea typeface=""/>
        <a:cs typeface=""/>
        <a:font script="Jpan" typeface="HGP明朝E"/>
        <a:font script="Hang" typeface="HY그래픽M"/>
        <a:font script="Hans" typeface="华文新魏"/>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ndara"/>
        <a:ea typeface=""/>
        <a:cs typeface=""/>
        <a:font script="Jpan" typeface="HGP明朝E"/>
        <a:font script="Hang" typeface="HY그래픽M"/>
        <a:font script="Hans" typeface="华文楷体"/>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波形">
      <a:fillStyleLst>
        <a:solidFill>
          <a:schemeClr val="phClr"/>
        </a:solidFill>
        <a:gradFill rotWithShape="1">
          <a:gsLst>
            <a:gs pos="0">
              <a:schemeClr val="phClr">
                <a:tint val="0"/>
              </a:schemeClr>
            </a:gs>
            <a:gs pos="44000">
              <a:schemeClr val="phClr">
                <a:tint val="60000"/>
                <a:satMod val="120000"/>
              </a:schemeClr>
            </a:gs>
            <a:gs pos="100000">
              <a:schemeClr val="phClr">
                <a:tint val="90000"/>
                <a:alpha val="100000"/>
                <a:lumMod val="90000"/>
              </a:schemeClr>
            </a:gs>
          </a:gsLst>
          <a:lin ang="5400000" scaled="0"/>
        </a:gradFill>
        <a:gradFill rotWithShape="1">
          <a:gsLst>
            <a:gs pos="0">
              <a:schemeClr val="phClr">
                <a:tint val="96000"/>
                <a:satMod val="120000"/>
                <a:lumMod val="120000"/>
              </a:schemeClr>
            </a:gs>
            <a:gs pos="100000">
              <a:schemeClr val="phClr">
                <a:shade val="89000"/>
                <a:lumMod val="90000"/>
              </a:schemeClr>
            </a:gs>
          </a:gsLst>
          <a:lin ang="5400000" scaled="0"/>
        </a:gradFill>
      </a:fillStyleLst>
      <a:lnStyleLst>
        <a:ln w="9525" cap="flat" cmpd="sng" algn="ctr">
          <a:solidFill>
            <a:schemeClr val="phClr"/>
          </a:solidFill>
          <a:prstDash val="solid"/>
        </a:ln>
        <a:ln w="15875" cap="flat" cmpd="sng" algn="ctr">
          <a:solidFill>
            <a:schemeClr val="phClr">
              <a:shade val="75000"/>
              <a:lumMod val="80000"/>
            </a:schemeClr>
          </a:solidFill>
          <a:prstDash val="solid"/>
        </a:ln>
        <a:ln w="25400" cap="flat" cmpd="sng" algn="ctr">
          <a:solidFill>
            <a:schemeClr val="phClr"/>
          </a:solidFill>
          <a:prstDash val="solid"/>
        </a:ln>
      </a:lnStyleLst>
      <a:effectStyleLst>
        <a:effectStyle>
          <a:effectLst/>
        </a:effectStyle>
        <a:effectStyle>
          <a:effectLst>
            <a:outerShdw blurRad="50800" dist="25400" dir="5400000" rotWithShape="0">
              <a:srgbClr val="000000">
                <a:alpha val="38000"/>
              </a:srgbClr>
            </a:outerShdw>
          </a:effectLst>
          <a:scene3d>
            <a:camera prst="orthographicFront">
              <a:rot lat="0" lon="0" rev="0"/>
            </a:camera>
            <a:lightRig rig="flat" dir="tl">
              <a:rot lat="0" lon="0" rev="6360000"/>
            </a:lightRig>
          </a:scene3d>
          <a:sp3d prstMaterial="flat">
            <a:bevelT w="12700" h="12700"/>
          </a:sp3d>
        </a:effectStyle>
        <a:effectStyle>
          <a:effectLst>
            <a:outerShdw blurRad="50800" dist="25400" dir="5400000" rotWithShape="0">
              <a:srgbClr val="000000">
                <a:alpha val="38000"/>
              </a:srgbClr>
            </a:outerShdw>
          </a:effectLst>
          <a:scene3d>
            <a:camera prst="orthographicFront">
              <a:rot lat="0" lon="0" rev="0"/>
            </a:camera>
            <a:lightRig rig="flat" dir="tl">
              <a:rot lat="0" lon="0" rev="6360000"/>
            </a:lightRig>
          </a:scene3d>
          <a:sp3d contourW="19050" prstMaterial="flat">
            <a:bevelT w="63500" h="63500"/>
            <a:contourClr>
              <a:schemeClr val="phClr">
                <a:shade val="25000"/>
                <a:satMod val="180000"/>
              </a:schemeClr>
            </a:contourClr>
          </a:sp3d>
        </a:effectStyle>
      </a:effectStyleLst>
      <a:bgFillStyleLst>
        <a:solidFill>
          <a:schemeClr val="phClr"/>
        </a:solidFill>
        <a:gradFill rotWithShape="1">
          <a:gsLst>
            <a:gs pos="40000">
              <a:schemeClr val="phClr">
                <a:tint val="94000"/>
                <a:shade val="94000"/>
                <a:alpha val="100000"/>
                <a:satMod val="114000"/>
                <a:lumMod val="114000"/>
              </a:schemeClr>
            </a:gs>
            <a:gs pos="74000">
              <a:schemeClr val="phClr">
                <a:tint val="94000"/>
                <a:shade val="94000"/>
                <a:satMod val="128000"/>
                <a:lumMod val="100000"/>
              </a:schemeClr>
            </a:gs>
            <a:gs pos="100000">
              <a:schemeClr val="phClr">
                <a:tint val="98000"/>
                <a:shade val="100000"/>
                <a:hueMod val="98000"/>
                <a:satMod val="100000"/>
                <a:lumMod val="74000"/>
              </a:schemeClr>
            </a:gs>
          </a:gsLst>
          <a:path path="circle">
            <a:fillToRect l="20000" t="-40000" r="20000" b="140000"/>
          </a:path>
        </a:gradFill>
        <a:blipFill rotWithShape="1">
          <a:blip xmlns:r="http://schemas.openxmlformats.org/officeDocument/2006/relationships" r:embed="rId1">
            <a:duotone>
              <a:schemeClr val="phClr">
                <a:tint val="96000"/>
                <a:satMod val="130000"/>
                <a:lumMod val="50000"/>
              </a:schemeClr>
              <a:schemeClr val="phClr">
                <a:tint val="96000"/>
                <a:satMod val="114000"/>
                <a:lumMod val="114000"/>
              </a:schemeClr>
            </a:duotone>
          </a:blip>
          <a:stretch>
            <a:fillRect/>
          </a:stretch>
        </a:blip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8.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9.xml><?xml version="1.0" encoding="utf-8"?>
<a:theme xmlns:a="http://schemas.openxmlformats.org/drawingml/2006/main" name="Office 主题">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5_13J">
  <a:themeElements>
    <a:clrScheme name="流畅">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流畅">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流畅">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5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16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7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6_13J">
  <a:themeElements>
    <a:clrScheme name="流畅">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流畅">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流畅">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8_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龙腾四海">
    <a:dk1>
      <a:sysClr val="windowText" lastClr="000000"/>
    </a:dk1>
    <a:lt1>
      <a:sysClr val="window" lastClr="FFFFFF"/>
    </a:lt1>
    <a:dk2>
      <a:srgbClr val="001B36"/>
    </a:dk2>
    <a:lt2>
      <a:srgbClr val="EDF8FE"/>
    </a:lt2>
    <a:accent1>
      <a:srgbClr val="477AB1"/>
    </a:accent1>
    <a:accent2>
      <a:srgbClr val="51848E"/>
    </a:accent2>
    <a:accent3>
      <a:srgbClr val="7B9B57"/>
    </a:accent3>
    <a:accent4>
      <a:srgbClr val="8B8D8C"/>
    </a:accent4>
    <a:accent5>
      <a:srgbClr val="8B7396"/>
    </a:accent5>
    <a:accent6>
      <a:srgbClr val="E89A53"/>
    </a:accent6>
    <a:hlink>
      <a:srgbClr val="0080FF"/>
    </a:hlink>
    <a:folHlink>
      <a:srgbClr val="FF00FF"/>
    </a:folHlink>
  </a:clrScheme>
</a:themeOverride>
</file>

<file path=docProps/app.xml><?xml version="1.0" encoding="utf-8"?>
<Properties xmlns="http://schemas.openxmlformats.org/officeDocument/2006/extended-properties" xmlns:vt="http://schemas.openxmlformats.org/officeDocument/2006/docPropsVTypes">
  <Template>13J</Template>
  <TotalTime>8285</TotalTime>
  <Words>2151</Words>
  <Application>Microsoft Office PowerPoint</Application>
  <PresentationFormat>全屏显示(16:9)</PresentationFormat>
  <Paragraphs>215</Paragraphs>
  <Slides>42</Slides>
  <Notes>12</Notes>
  <HiddenSlides>0</HiddenSlides>
  <MMClips>1</MMClips>
  <ScaleCrop>false</ScaleCrop>
  <HeadingPairs>
    <vt:vector size="6" baseType="variant">
      <vt:variant>
        <vt:lpstr>已用的字体</vt:lpstr>
      </vt:variant>
      <vt:variant>
        <vt:i4>21</vt:i4>
      </vt:variant>
      <vt:variant>
        <vt:lpstr>主题</vt:lpstr>
      </vt:variant>
      <vt:variant>
        <vt:i4>37</vt:i4>
      </vt:variant>
      <vt:variant>
        <vt:lpstr>幻灯片标题</vt:lpstr>
      </vt:variant>
      <vt:variant>
        <vt:i4>42</vt:i4>
      </vt:variant>
    </vt:vector>
  </HeadingPairs>
  <TitlesOfParts>
    <vt:vector size="100" baseType="lpstr">
      <vt:lpstr>Arial Unicode MS</vt:lpstr>
      <vt:lpstr>方正小标宋简体</vt:lpstr>
      <vt:lpstr>黑体</vt:lpstr>
      <vt:lpstr>华文楷体</vt:lpstr>
      <vt:lpstr>华文新魏</vt:lpstr>
      <vt:lpstr>隶书</vt:lpstr>
      <vt:lpstr>宋体</vt:lpstr>
      <vt:lpstr>微软雅黑</vt:lpstr>
      <vt:lpstr>微软雅黑 Light</vt:lpstr>
      <vt:lpstr>幼圆</vt:lpstr>
      <vt:lpstr>Aharoni</vt:lpstr>
      <vt:lpstr>Arial</vt:lpstr>
      <vt:lpstr>Arial Black</vt:lpstr>
      <vt:lpstr>Calibri</vt:lpstr>
      <vt:lpstr>Candara</vt:lpstr>
      <vt:lpstr>Century Gothic</vt:lpstr>
      <vt:lpstr>Constantia</vt:lpstr>
      <vt:lpstr>Symbol</vt:lpstr>
      <vt:lpstr>Times New Roman</vt:lpstr>
      <vt:lpstr>Wingdings</vt:lpstr>
      <vt:lpstr>Wingdings 2</vt:lpstr>
      <vt:lpstr>13J</vt:lpstr>
      <vt:lpstr>13_自定义设计方案</vt:lpstr>
      <vt:lpstr>14_自定义设计方案</vt:lpstr>
      <vt:lpstr>5_13J</vt:lpstr>
      <vt:lpstr>15_自定义设计方案</vt:lpstr>
      <vt:lpstr>16_自定义设计方案</vt:lpstr>
      <vt:lpstr>17_自定义设计方案</vt:lpstr>
      <vt:lpstr>6_13J</vt:lpstr>
      <vt:lpstr>18_自定义设计方案</vt:lpstr>
      <vt:lpstr>19_自定义设计方案</vt:lpstr>
      <vt:lpstr>20_自定义设计方案</vt:lpstr>
      <vt:lpstr>7_13J</vt:lpstr>
      <vt:lpstr>21_自定义设计方案</vt:lpstr>
      <vt:lpstr>22_自定义设计方案</vt:lpstr>
      <vt:lpstr>23_自定义设计方案</vt:lpstr>
      <vt:lpstr>24_自定义设计方案</vt:lpstr>
      <vt:lpstr>25_自定义设计方案</vt:lpstr>
      <vt:lpstr>26_自定义设计方案</vt:lpstr>
      <vt:lpstr>8_13J</vt:lpstr>
      <vt:lpstr>27_自定义设计方案</vt:lpstr>
      <vt:lpstr>28_自定义设计方案</vt:lpstr>
      <vt:lpstr>29_自定义设计方案</vt:lpstr>
      <vt:lpstr>9_13J</vt:lpstr>
      <vt:lpstr>30_自定义设计方案</vt:lpstr>
      <vt:lpstr>31_自定义设计方案</vt:lpstr>
      <vt:lpstr>32_自定义设计方案</vt:lpstr>
      <vt:lpstr>10_13J</vt:lpstr>
      <vt:lpstr>33_自定义设计方案</vt:lpstr>
      <vt:lpstr>34_自定义设计方案</vt:lpstr>
      <vt:lpstr>35_自定义设计方案</vt:lpstr>
      <vt:lpstr>波形</vt:lpstr>
      <vt:lpstr>1_www.33ppt.com​​</vt:lpstr>
      <vt:lpstr>www.33ppt.com​​</vt:lpstr>
      <vt:lpstr>自定义设计方案</vt:lpstr>
      <vt:lpstr>2_www.33ppt.com​​</vt:lpstr>
      <vt:lpstr>3_www.33ppt.com​​</vt:lpstr>
      <vt:lpstr>1_波形</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微软中国</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幻灯片 1</dc:title>
  <dc:creator>总经理工作部</dc:creator>
  <cp:lastModifiedBy>孙吉海</cp:lastModifiedBy>
  <cp:revision>4650</cp:revision>
  <cp:lastPrinted>2016-07-21T07:02:00Z</cp:lastPrinted>
  <dcterms:created xsi:type="dcterms:W3CDTF">2011-10-19T00:39:00Z</dcterms:created>
  <dcterms:modified xsi:type="dcterms:W3CDTF">2019-05-29T03:47:21Z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2052-10.8.0.5918</vt:lpwstr>
  </property>
</Properties>
</file>